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6.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8.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9.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0.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11.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2.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3.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4.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81" r:id="rId3"/>
    <p:sldMasterId id="2147483707" r:id="rId4"/>
    <p:sldMasterId id="2147483717" r:id="rId5"/>
    <p:sldMasterId id="2147483730" r:id="rId6"/>
    <p:sldMasterId id="2147483772" r:id="rId7"/>
    <p:sldMasterId id="2147483784" r:id="rId8"/>
    <p:sldMasterId id="2147483823" r:id="rId9"/>
    <p:sldMasterId id="2147483841" r:id="rId10"/>
    <p:sldMasterId id="2147483854" r:id="rId11"/>
    <p:sldMasterId id="2147483870" r:id="rId12"/>
    <p:sldMasterId id="2147483877" r:id="rId13"/>
    <p:sldMasterId id="2147483883" r:id="rId14"/>
    <p:sldMasterId id="2147483888" r:id="rId15"/>
  </p:sldMasterIdLst>
  <p:notesMasterIdLst>
    <p:notesMasterId r:id="rId45"/>
  </p:notesMasterIdLst>
  <p:handoutMasterIdLst>
    <p:handoutMasterId r:id="rId46"/>
  </p:handoutMasterIdLst>
  <p:sldIdLst>
    <p:sldId id="291" r:id="rId16"/>
    <p:sldId id="297" r:id="rId17"/>
    <p:sldId id="334" r:id="rId18"/>
    <p:sldId id="335" r:id="rId19"/>
    <p:sldId id="299" r:id="rId20"/>
    <p:sldId id="298" r:id="rId21"/>
    <p:sldId id="350" r:id="rId22"/>
    <p:sldId id="341" r:id="rId23"/>
    <p:sldId id="343" r:id="rId24"/>
    <p:sldId id="300" r:id="rId25"/>
    <p:sldId id="336" r:id="rId26"/>
    <p:sldId id="342" r:id="rId27"/>
    <p:sldId id="338" r:id="rId28"/>
    <p:sldId id="302" r:id="rId29"/>
    <p:sldId id="303" r:id="rId30"/>
    <p:sldId id="340" r:id="rId31"/>
    <p:sldId id="308" r:id="rId32"/>
    <p:sldId id="346" r:id="rId33"/>
    <p:sldId id="309" r:id="rId34"/>
    <p:sldId id="316" r:id="rId35"/>
    <p:sldId id="349" r:id="rId36"/>
    <p:sldId id="266" r:id="rId37"/>
    <p:sldId id="263" r:id="rId38"/>
    <p:sldId id="344" r:id="rId39"/>
    <p:sldId id="322" r:id="rId40"/>
    <p:sldId id="345" r:id="rId41"/>
    <p:sldId id="339" r:id="rId42"/>
    <p:sldId id="348" r:id="rId43"/>
    <p:sldId id="351" r:id="rId44"/>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8" autoAdjust="0"/>
  </p:normalViewPr>
  <p:slideViewPr>
    <p:cSldViewPr>
      <p:cViewPr>
        <p:scale>
          <a:sx n="80" d="100"/>
          <a:sy n="80" d="100"/>
        </p:scale>
        <p:origin x="-1086" y="3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1.xml"/><Relationship Id="rId29" Type="http://schemas.openxmlformats.org/officeDocument/2006/relationships/slide" Target="slides/slide14.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handoutMaster" Target="handoutMasters/handoutMaster1.xml"/><Relationship Id="rId20" Type="http://schemas.openxmlformats.org/officeDocument/2006/relationships/slide" Target="slides/slide5.xml"/><Relationship Id="rId41"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'[Antibacterial_Quarterly_Dashboard_201703_Apr16-Mar17_v2.xlsm]Calcs'!$B$15</c:f>
          <c:strCache>
            <c:ptCount val="1"/>
            <c:pt idx="0">
              <c:v>Scatter Plot to show Co-Amoxiclav, Cephalosporins and Quinolones % Items vs. Antibacterial Items/STAR-PU
for all practices, England; Latest 4 quarters Apr16-Mar17 and highlighting practices in BATH AND NORTH EAST SOMERSET</c:v>
            </c:pt>
          </c:strCache>
        </c:strRef>
      </c:tx>
      <c:layout>
        <c:manualLayout>
          <c:xMode val="edge"/>
          <c:yMode val="edge"/>
          <c:x val="8.5208005030986845E-3"/>
          <c:y val="1.2077294685990338E-2"/>
        </c:manualLayout>
      </c:layout>
      <c:overlay val="0"/>
      <c:txPr>
        <a:bodyPr/>
        <a:lstStyle/>
        <a:p>
          <a:pPr algn="l">
            <a:defRPr sz="1000">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scatterChart>
        <c:scatterStyle val="lineMarker"/>
        <c:varyColors val="0"/>
        <c:ser>
          <c:idx val="0"/>
          <c:order val="0"/>
          <c:tx>
            <c:v>All practices</c:v>
          </c:tx>
          <c:spPr>
            <a:ln w="28575">
              <a:noFill/>
            </a:ln>
          </c:spPr>
          <c:marker>
            <c:symbol val="circle"/>
            <c:size val="2"/>
            <c:spPr>
              <a:noFill/>
            </c:spPr>
          </c:marker>
          <c:xVal>
            <c:numRef>
              <c:f>'[Antibacterial_Quarterly_Dashboard_201703_Apr16-Mar17_v2.xlsm]Practice'!$AD$4:$AD$10140</c:f>
              <c:numCache>
                <c:formatCode>General</c:formatCode>
                <c:ptCount val="10137"/>
                <c:pt idx="0">
                  <c:v>5.143540669856459</c:v>
                </c:pt>
                <c:pt idx="1">
                  <c:v>8.0534351145038165</c:v>
                </c:pt>
                <c:pt idx="2">
                  <c:v>7.1363220494053063</c:v>
                </c:pt>
                <c:pt idx="3">
                  <c:v>8.3077513430544894</c:v>
                </c:pt>
                <c:pt idx="4">
                  <c:v>10.075725704669752</c:v>
                </c:pt>
                <c:pt idx="5">
                  <c:v>6.8159806295399514</c:v>
                </c:pt>
                <c:pt idx="6">
                  <c:v>7.8752436647173489</c:v>
                </c:pt>
                <c:pt idx="7">
                  <c:v>7.4114441416893735</c:v>
                </c:pt>
                <c:pt idx="8">
                  <c:v>8.3333333333333321</c:v>
                </c:pt>
                <c:pt idx="9">
                  <c:v>6.7310344827586199</c:v>
                </c:pt>
                <c:pt idx="10">
                  <c:v>9.3553459119496853</c:v>
                </c:pt>
                <c:pt idx="11">
                  <c:v>12.024729520865533</c:v>
                </c:pt>
                <c:pt idx="12">
                  <c:v>8.0927384076990379</c:v>
                </c:pt>
                <c:pt idx="13">
                  <c:v>10.581319399085565</c:v>
                </c:pt>
                <c:pt idx="14">
                  <c:v>10.462390794800767</c:v>
                </c:pt>
                <c:pt idx="15">
                  <c:v>5.8564185465500778</c:v>
                </c:pt>
                <c:pt idx="16">
                  <c:v>7.8175026680896469</c:v>
                </c:pt>
                <c:pt idx="17">
                  <c:v>8.7077350625289487</c:v>
                </c:pt>
                <c:pt idx="18">
                  <c:v>9.0822362144628883</c:v>
                </c:pt>
                <c:pt idx="19">
                  <c:v>8.6783834773110904</c:v>
                </c:pt>
                <c:pt idx="20">
                  <c:v>10.029940119760479</c:v>
                </c:pt>
                <c:pt idx="21">
                  <c:v>10.333902022910065</c:v>
                </c:pt>
                <c:pt idx="22">
                  <c:v>11.067503924646783</c:v>
                </c:pt>
                <c:pt idx="23">
                  <c:v>8.3484573502722323</c:v>
                </c:pt>
                <c:pt idx="24">
                  <c:v>4.8849104859335037</c:v>
                </c:pt>
                <c:pt idx="25">
                  <c:v>8.0536912751677843</c:v>
                </c:pt>
                <c:pt idx="26">
                  <c:v>10.328151986183075</c:v>
                </c:pt>
                <c:pt idx="27">
                  <c:v>10.069854916711446</c:v>
                </c:pt>
                <c:pt idx="28">
                  <c:v>8.3875813720580865</c:v>
                </c:pt>
                <c:pt idx="29">
                  <c:v>7.2759022118742731</c:v>
                </c:pt>
                <c:pt idx="30">
                  <c:v>7.5667429443173146</c:v>
                </c:pt>
                <c:pt idx="31">
                  <c:v>10.018032458425164</c:v>
                </c:pt>
                <c:pt idx="32">
                  <c:v>7.0042475222786713</c:v>
                </c:pt>
                <c:pt idx="33">
                  <c:v>11.763562123274353</c:v>
                </c:pt>
                <c:pt idx="34">
                  <c:v>9.2201637225333908</c:v>
                </c:pt>
                <c:pt idx="35">
                  <c:v>6.4496593489780469</c:v>
                </c:pt>
                <c:pt idx="36">
                  <c:v>11.626729665879177</c:v>
                </c:pt>
                <c:pt idx="37">
                  <c:v>7.7191313995878907</c:v>
                </c:pt>
                <c:pt idx="38">
                  <c:v>6.7481093659104125</c:v>
                </c:pt>
                <c:pt idx="39">
                  <c:v>12.588100311424357</c:v>
                </c:pt>
                <c:pt idx="40">
                  <c:v>7.9863406036571938</c:v>
                </c:pt>
                <c:pt idx="41">
                  <c:v>11.148545176110259</c:v>
                </c:pt>
                <c:pt idx="42">
                  <c:v>6.8319704563439725</c:v>
                </c:pt>
                <c:pt idx="43">
                  <c:v>10.571827057182706</c:v>
                </c:pt>
                <c:pt idx="44">
                  <c:v>5.4527095254123195</c:v>
                </c:pt>
                <c:pt idx="45">
                  <c:v>6.4479638009049784</c:v>
                </c:pt>
                <c:pt idx="46">
                  <c:v>10.593869731800766</c:v>
                </c:pt>
                <c:pt idx="47">
                  <c:v>10.289674782299626</c:v>
                </c:pt>
                <c:pt idx="48">
                  <c:v>15.42618093080007</c:v>
                </c:pt>
                <c:pt idx="49">
                  <c:v>13.046771444802122</c:v>
                </c:pt>
                <c:pt idx="50">
                  <c:v>5.3778080326752891</c:v>
                </c:pt>
                <c:pt idx="51">
                  <c:v>6.5129950495049505</c:v>
                </c:pt>
                <c:pt idx="52">
                  <c:v>6.9106382978723406</c:v>
                </c:pt>
                <c:pt idx="53">
                  <c:v>3.32892998678996</c:v>
                </c:pt>
                <c:pt idx="54">
                  <c:v>4.752629528632645</c:v>
                </c:pt>
                <c:pt idx="55">
                  <c:v>11.092052601486564</c:v>
                </c:pt>
                <c:pt idx="56">
                  <c:v>8.7451119800924282</c:v>
                </c:pt>
                <c:pt idx="57">
                  <c:v>10.787671232876713</c:v>
                </c:pt>
                <c:pt idx="58">
                  <c:v>10.302932123764782</c:v>
                </c:pt>
                <c:pt idx="59">
                  <c:v>#N/A</c:v>
                </c:pt>
                <c:pt idx="60">
                  <c:v>9.0909090909090917</c:v>
                </c:pt>
                <c:pt idx="61">
                  <c:v>8.2995951417004061</c:v>
                </c:pt>
                <c:pt idx="62">
                  <c:v>#N/A</c:v>
                </c:pt>
                <c:pt idx="63">
                  <c:v>5.572441742654509</c:v>
                </c:pt>
                <c:pt idx="64">
                  <c:v>#N/A</c:v>
                </c:pt>
                <c:pt idx="65">
                  <c:v>6.5644654088050309</c:v>
                </c:pt>
                <c:pt idx="66">
                  <c:v>11.882100092109303</c:v>
                </c:pt>
                <c:pt idx="67">
                  <c:v>5.8089033659066232</c:v>
                </c:pt>
                <c:pt idx="68">
                  <c:v>#N/A</c:v>
                </c:pt>
                <c:pt idx="69">
                  <c:v>7.4114640379700631</c:v>
                </c:pt>
                <c:pt idx="70">
                  <c:v>5.1027639971651304</c:v>
                </c:pt>
                <c:pt idx="71">
                  <c:v>5.5526176626123744</c:v>
                </c:pt>
                <c:pt idx="72">
                  <c:v>#N/A</c:v>
                </c:pt>
                <c:pt idx="73">
                  <c:v>6.2120189061444968</c:v>
                </c:pt>
                <c:pt idx="74">
                  <c:v>3.4298224276331792</c:v>
                </c:pt>
                <c:pt idx="75">
                  <c:v>#N/A</c:v>
                </c:pt>
                <c:pt idx="76">
                  <c:v>4.6620046620046622</c:v>
                </c:pt>
                <c:pt idx="77">
                  <c:v>10.794486603685922</c:v>
                </c:pt>
                <c:pt idx="78">
                  <c:v>8.1030150753768844</c:v>
                </c:pt>
                <c:pt idx="79">
                  <c:v>9.8196392785571138</c:v>
                </c:pt>
                <c:pt idx="80">
                  <c:v>8.0059857837635615</c:v>
                </c:pt>
                <c:pt idx="81">
                  <c:v>11.507792678506705</c:v>
                </c:pt>
                <c:pt idx="82">
                  <c:v>8.7034659820282414</c:v>
                </c:pt>
                <c:pt idx="83">
                  <c:v>7.0440865462827391</c:v>
                </c:pt>
                <c:pt idx="84">
                  <c:v>7.7646426652337457</c:v>
                </c:pt>
                <c:pt idx="85">
                  <c:v>#N/A</c:v>
                </c:pt>
                <c:pt idx="86">
                  <c:v>8.7521743110866979</c:v>
                </c:pt>
                <c:pt idx="87">
                  <c:v>8.559712967708867</c:v>
                </c:pt>
                <c:pt idx="88">
                  <c:v>6.4683053040103493</c:v>
                </c:pt>
                <c:pt idx="89">
                  <c:v>6.9049801405438442</c:v>
                </c:pt>
                <c:pt idx="90">
                  <c:v>6.9348359741129215</c:v>
                </c:pt>
                <c:pt idx="91">
                  <c:v>#N/A</c:v>
                </c:pt>
                <c:pt idx="92">
                  <c:v>9.8297977306364075</c:v>
                </c:pt>
                <c:pt idx="93">
                  <c:v>8.330464716006885</c:v>
                </c:pt>
                <c:pt idx="94">
                  <c:v>6.2238294632660836</c:v>
                </c:pt>
                <c:pt idx="95">
                  <c:v>5.7738471257106756</c:v>
                </c:pt>
                <c:pt idx="96">
                  <c:v>8.4346906398730823</c:v>
                </c:pt>
                <c:pt idx="97">
                  <c:v>7.6025459688826027</c:v>
                </c:pt>
                <c:pt idx="98">
                  <c:v>7.8288100208768263</c:v>
                </c:pt>
                <c:pt idx="99">
                  <c:v>9.5094664371772808</c:v>
                </c:pt>
                <c:pt idx="100">
                  <c:v>6.7534076827757126</c:v>
                </c:pt>
                <c:pt idx="101">
                  <c:v>6.9899896444597864</c:v>
                </c:pt>
                <c:pt idx="102">
                  <c:v>8.2136703044227453</c:v>
                </c:pt>
                <c:pt idx="103">
                  <c:v>7.3573573573573565</c:v>
                </c:pt>
                <c:pt idx="104">
                  <c:v>14.308093994778067</c:v>
                </c:pt>
                <c:pt idx="105">
                  <c:v>9.2789267747344883</c:v>
                </c:pt>
                <c:pt idx="106">
                  <c:v>7.3168374250918227</c:v>
                </c:pt>
                <c:pt idx="107">
                  <c:v>10.958344677375443</c:v>
                </c:pt>
                <c:pt idx="108">
                  <c:v>9.3891180514633668</c:v>
                </c:pt>
                <c:pt idx="109">
                  <c:v>9.518319241609019</c:v>
                </c:pt>
                <c:pt idx="110">
                  <c:v>9.938504265026781</c:v>
                </c:pt>
                <c:pt idx="111">
                  <c:v>6.6474820143884896</c:v>
                </c:pt>
                <c:pt idx="112">
                  <c:v>7.6481835564053542</c:v>
                </c:pt>
                <c:pt idx="113">
                  <c:v>7.5887932936245308</c:v>
                </c:pt>
                <c:pt idx="114">
                  <c:v>#N/A</c:v>
                </c:pt>
                <c:pt idx="115">
                  <c:v>8.1160441625557915</c:v>
                </c:pt>
                <c:pt idx="116">
                  <c:v>7.3796983480967207</c:v>
                </c:pt>
                <c:pt idx="117">
                  <c:v>6.2837963826216674</c:v>
                </c:pt>
                <c:pt idx="118">
                  <c:v>7.0276084618142702</c:v>
                </c:pt>
                <c:pt idx="119">
                  <c:v>8.0973671137605567</c:v>
                </c:pt>
                <c:pt idx="120">
                  <c:v>9.7435897435897445</c:v>
                </c:pt>
                <c:pt idx="121">
                  <c:v>9.5906432748538002</c:v>
                </c:pt>
                <c:pt idx="122">
                  <c:v>10.068233510235027</c:v>
                </c:pt>
                <c:pt idx="123">
                  <c:v>#N/A</c:v>
                </c:pt>
                <c:pt idx="124">
                  <c:v>8.9887640449438209</c:v>
                </c:pt>
                <c:pt idx="125">
                  <c:v>5.9806922533553095</c:v>
                </c:pt>
                <c:pt idx="126">
                  <c:v>#N/A</c:v>
                </c:pt>
                <c:pt idx="127">
                  <c:v>7.0497147514262437</c:v>
                </c:pt>
                <c:pt idx="128">
                  <c:v>11.123986095017381</c:v>
                </c:pt>
                <c:pt idx="129">
                  <c:v>7.6345431789737166</c:v>
                </c:pt>
                <c:pt idx="130">
                  <c:v>5.684754521963824</c:v>
                </c:pt>
                <c:pt idx="131">
                  <c:v>6.2558943728387302</c:v>
                </c:pt>
                <c:pt idx="132">
                  <c:v>8.995502248875562</c:v>
                </c:pt>
                <c:pt idx="133">
                  <c:v>11.921850079744816</c:v>
                </c:pt>
                <c:pt idx="134">
                  <c:v>7.3647134165866159</c:v>
                </c:pt>
                <c:pt idx="135">
                  <c:v>8.3386581469648551</c:v>
                </c:pt>
                <c:pt idx="136">
                  <c:v>9.2938099389712292</c:v>
                </c:pt>
                <c:pt idx="137">
                  <c:v>13.908205841446453</c:v>
                </c:pt>
                <c:pt idx="138">
                  <c:v>5.4955603551715866</c:v>
                </c:pt>
                <c:pt idx="139">
                  <c:v>18.444408584799096</c:v>
                </c:pt>
                <c:pt idx="140">
                  <c:v>10.751048417842165</c:v>
                </c:pt>
                <c:pt idx="141">
                  <c:v>20.157068062827225</c:v>
                </c:pt>
                <c:pt idx="142">
                  <c:v>12.976190476190478</c:v>
                </c:pt>
                <c:pt idx="143">
                  <c:v>#N/A</c:v>
                </c:pt>
                <c:pt idx="144">
                  <c:v>10.218978102189782</c:v>
                </c:pt>
                <c:pt idx="145">
                  <c:v>15.063168124392615</c:v>
                </c:pt>
                <c:pt idx="146">
                  <c:v>7.0276774969915756</c:v>
                </c:pt>
                <c:pt idx="147">
                  <c:v>5.6952283222165212</c:v>
                </c:pt>
                <c:pt idx="148">
                  <c:v>8.6367880485527539</c:v>
                </c:pt>
                <c:pt idx="149">
                  <c:v>#N/A</c:v>
                </c:pt>
                <c:pt idx="150">
                  <c:v>#N/A</c:v>
                </c:pt>
                <c:pt idx="151">
                  <c:v>#N/A</c:v>
                </c:pt>
                <c:pt idx="152">
                  <c:v>9.2972972972972965</c:v>
                </c:pt>
                <c:pt idx="153">
                  <c:v>7.6315789473684212</c:v>
                </c:pt>
                <c:pt idx="154">
                  <c:v>8.6011342155009451</c:v>
                </c:pt>
                <c:pt idx="155">
                  <c:v>7.4130105900151291</c:v>
                </c:pt>
                <c:pt idx="156">
                  <c:v>6.9034245334299698</c:v>
                </c:pt>
                <c:pt idx="157">
                  <c:v>4.6653611335099638</c:v>
                </c:pt>
                <c:pt idx="158">
                  <c:v>5.2942916296953566</c:v>
                </c:pt>
                <c:pt idx="159">
                  <c:v>7.1856287425149699</c:v>
                </c:pt>
                <c:pt idx="160">
                  <c:v>6.1642825541955464</c:v>
                </c:pt>
                <c:pt idx="161">
                  <c:v>6.936847339632024</c:v>
                </c:pt>
                <c:pt idx="162">
                  <c:v>4.4055351595594461</c:v>
                </c:pt>
                <c:pt idx="163">
                  <c:v>8.3702391496899917</c:v>
                </c:pt>
                <c:pt idx="164">
                  <c:v>7.6734407848633506</c:v>
                </c:pt>
                <c:pt idx="165">
                  <c:v>9.2493137605919564</c:v>
                </c:pt>
                <c:pt idx="166">
                  <c:v>5.7775637939335578</c:v>
                </c:pt>
                <c:pt idx="167">
                  <c:v>4.2443667443667437</c:v>
                </c:pt>
                <c:pt idx="168">
                  <c:v>6.2373703354438907</c:v>
                </c:pt>
                <c:pt idx="169">
                  <c:v>7.6477187733732226</c:v>
                </c:pt>
                <c:pt idx="170">
                  <c:v>4.6495773111535312</c:v>
                </c:pt>
                <c:pt idx="171">
                  <c:v>6.1008253401739907</c:v>
                </c:pt>
                <c:pt idx="172">
                  <c:v>7.2148327287384113</c:v>
                </c:pt>
                <c:pt idx="173">
                  <c:v>4.7090301003344477</c:v>
                </c:pt>
                <c:pt idx="174">
                  <c:v>6.4537591483699268</c:v>
                </c:pt>
                <c:pt idx="175">
                  <c:v>5.2203113869950135</c:v>
                </c:pt>
                <c:pt idx="176">
                  <c:v>4.087577523021988</c:v>
                </c:pt>
                <c:pt idx="177">
                  <c:v>5.9192284508740212</c:v>
                </c:pt>
                <c:pt idx="178">
                  <c:v>6.6637246248896735</c:v>
                </c:pt>
                <c:pt idx="179">
                  <c:v>5.4922279792746114</c:v>
                </c:pt>
                <c:pt idx="180">
                  <c:v>4.3482199474590093</c:v>
                </c:pt>
                <c:pt idx="181">
                  <c:v>4.3365001532332208</c:v>
                </c:pt>
                <c:pt idx="182">
                  <c:v>4.1518386714116247</c:v>
                </c:pt>
                <c:pt idx="183">
                  <c:v>6.93192415293752</c:v>
                </c:pt>
                <c:pt idx="184">
                  <c:v>6.3277087033747774</c:v>
                </c:pt>
                <c:pt idx="185">
                  <c:v>5.9861857252494248</c:v>
                </c:pt>
                <c:pt idx="186">
                  <c:v>7.5129941723105995</c:v>
                </c:pt>
                <c:pt idx="187">
                  <c:v>6.3464837049742702</c:v>
                </c:pt>
                <c:pt idx="188">
                  <c:v>5.8482708672822747</c:v>
                </c:pt>
                <c:pt idx="189">
                  <c:v>6.4390424939691968</c:v>
                </c:pt>
                <c:pt idx="190">
                  <c:v>4.4185416101924639</c:v>
                </c:pt>
                <c:pt idx="191">
                  <c:v>4.3251088534107405</c:v>
                </c:pt>
                <c:pt idx="192">
                  <c:v>4.1790129763972619</c:v>
                </c:pt>
                <c:pt idx="193">
                  <c:v>7.7519379844961236</c:v>
                </c:pt>
                <c:pt idx="194">
                  <c:v>5.5804340337581815</c:v>
                </c:pt>
                <c:pt idx="195">
                  <c:v>8.9734386216798274</c:v>
                </c:pt>
                <c:pt idx="196">
                  <c:v>6.5930018416206257</c:v>
                </c:pt>
                <c:pt idx="197">
                  <c:v>2.6608910891089108</c:v>
                </c:pt>
                <c:pt idx="198">
                  <c:v>6.827956989247312</c:v>
                </c:pt>
                <c:pt idx="199">
                  <c:v>5.5279159756771694</c:v>
                </c:pt>
                <c:pt idx="200">
                  <c:v>5.0499445061043282</c:v>
                </c:pt>
                <c:pt idx="201">
                  <c:v>6.0052504922336469</c:v>
                </c:pt>
                <c:pt idx="202">
                  <c:v>4.6983449012279763</c:v>
                </c:pt>
                <c:pt idx="203">
                  <c:v>7.1361108196033172</c:v>
                </c:pt>
                <c:pt idx="204">
                  <c:v>11.498071153021861</c:v>
                </c:pt>
                <c:pt idx="205">
                  <c:v>7.1428571428571423</c:v>
                </c:pt>
                <c:pt idx="206">
                  <c:v>3.3416385754067126</c:v>
                </c:pt>
                <c:pt idx="207">
                  <c:v>4.3649989872392139</c:v>
                </c:pt>
                <c:pt idx="208">
                  <c:v>5.910619894281596</c:v>
                </c:pt>
                <c:pt idx="209">
                  <c:v>6.1655612871530341</c:v>
                </c:pt>
                <c:pt idx="210">
                  <c:v>10.182767624020887</c:v>
                </c:pt>
                <c:pt idx="211">
                  <c:v>5.3853296193129063</c:v>
                </c:pt>
                <c:pt idx="212">
                  <c:v>3.3620689655172411</c:v>
                </c:pt>
                <c:pt idx="213">
                  <c:v>#N/A</c:v>
                </c:pt>
                <c:pt idx="214">
                  <c:v>7.8145695364238401</c:v>
                </c:pt>
                <c:pt idx="215">
                  <c:v>7.5084049308927909</c:v>
                </c:pt>
                <c:pt idx="216">
                  <c:v>5.1087506322711178</c:v>
                </c:pt>
                <c:pt idx="217">
                  <c:v>6.7783505154639174</c:v>
                </c:pt>
                <c:pt idx="218">
                  <c:v>4.8804058951437543</c:v>
                </c:pt>
                <c:pt idx="219">
                  <c:v>6.0996272450016944</c:v>
                </c:pt>
                <c:pt idx="220">
                  <c:v>7.2584373555247339</c:v>
                </c:pt>
                <c:pt idx="221">
                  <c:v>6.8142108328479907</c:v>
                </c:pt>
                <c:pt idx="222">
                  <c:v>9.1182795698924739</c:v>
                </c:pt>
                <c:pt idx="223">
                  <c:v>6.5843621399176957</c:v>
                </c:pt>
                <c:pt idx="224">
                  <c:v>4.746977160770264</c:v>
                </c:pt>
                <c:pt idx="225">
                  <c:v>6.5345308144936514</c:v>
                </c:pt>
                <c:pt idx="226">
                  <c:v>3.5714285714285712</c:v>
                </c:pt>
                <c:pt idx="227">
                  <c:v>4.6548956661316216</c:v>
                </c:pt>
                <c:pt idx="228">
                  <c:v>6.3926940639269407</c:v>
                </c:pt>
                <c:pt idx="229">
                  <c:v>5.5176505487985761</c:v>
                </c:pt>
                <c:pt idx="230">
                  <c:v>2.8859060402684564</c:v>
                </c:pt>
                <c:pt idx="231">
                  <c:v>4.5632333767926987</c:v>
                </c:pt>
                <c:pt idx="232">
                  <c:v>3.8388625592417061</c:v>
                </c:pt>
                <c:pt idx="233">
                  <c:v>6.4435146443514641</c:v>
                </c:pt>
                <c:pt idx="234">
                  <c:v>6.8339960238568587</c:v>
                </c:pt>
                <c:pt idx="235">
                  <c:v>8.8427947598253276</c:v>
                </c:pt>
                <c:pt idx="236">
                  <c:v>#N/A</c:v>
                </c:pt>
                <c:pt idx="237">
                  <c:v>5.6646870717222475</c:v>
                </c:pt>
                <c:pt idx="238">
                  <c:v>5.4012345679012341</c:v>
                </c:pt>
                <c:pt idx="239">
                  <c:v>6.9148936170212769</c:v>
                </c:pt>
                <c:pt idx="240">
                  <c:v>8.6877914168807688</c:v>
                </c:pt>
                <c:pt idx="241">
                  <c:v>5.6294271156952904</c:v>
                </c:pt>
                <c:pt idx="242">
                  <c:v>5.8092679650772334</c:v>
                </c:pt>
                <c:pt idx="243">
                  <c:v>11.8364312267658</c:v>
                </c:pt>
                <c:pt idx="244">
                  <c:v>4.1736788959946143</c:v>
                </c:pt>
                <c:pt idx="245">
                  <c:v>9.25510013101254</c:v>
                </c:pt>
                <c:pt idx="246">
                  <c:v>8.5231895850284793</c:v>
                </c:pt>
                <c:pt idx="247">
                  <c:v>6.237879767291532</c:v>
                </c:pt>
                <c:pt idx="248">
                  <c:v>4.8412490160062971</c:v>
                </c:pt>
                <c:pt idx="249">
                  <c:v>8.1481481481481488</c:v>
                </c:pt>
                <c:pt idx="250">
                  <c:v>5.3058676654182273</c:v>
                </c:pt>
                <c:pt idx="251">
                  <c:v>9.4736842105263168</c:v>
                </c:pt>
                <c:pt idx="252">
                  <c:v>4.4307245324132927</c:v>
                </c:pt>
                <c:pt idx="253">
                  <c:v>6.6043030869971933</c:v>
                </c:pt>
                <c:pt idx="254">
                  <c:v>7.7795240233497971</c:v>
                </c:pt>
                <c:pt idx="255">
                  <c:v>7.5847661899405434</c:v>
                </c:pt>
                <c:pt idx="256">
                  <c:v>5.7409568261376895</c:v>
                </c:pt>
                <c:pt idx="257">
                  <c:v>5.2912545140524418</c:v>
                </c:pt>
                <c:pt idx="258">
                  <c:v>5.4135338345864659</c:v>
                </c:pt>
                <c:pt idx="259">
                  <c:v>6.6869581258070463</c:v>
                </c:pt>
                <c:pt idx="260">
                  <c:v>4.0062843676355069</c:v>
                </c:pt>
                <c:pt idx="261">
                  <c:v>7.5351793009532457</c:v>
                </c:pt>
                <c:pt idx="262">
                  <c:v>5.5278560589637982</c:v>
                </c:pt>
                <c:pt idx="263">
                  <c:v>8.6987778576563617</c:v>
                </c:pt>
                <c:pt idx="264">
                  <c:v>6.2860613422411173</c:v>
                </c:pt>
                <c:pt idx="265">
                  <c:v>10.55627425614489</c:v>
                </c:pt>
                <c:pt idx="266">
                  <c:v>6.0083940799646562</c:v>
                </c:pt>
                <c:pt idx="267">
                  <c:v>5.0505050505050502</c:v>
                </c:pt>
                <c:pt idx="268">
                  <c:v>7.950487979052606</c:v>
                </c:pt>
                <c:pt idx="269">
                  <c:v>9.1718001368925393</c:v>
                </c:pt>
                <c:pt idx="270">
                  <c:v>7.871462264150944</c:v>
                </c:pt>
                <c:pt idx="271">
                  <c:v>7.0808588396528096</c:v>
                </c:pt>
                <c:pt idx="272">
                  <c:v>14.407988587731813</c:v>
                </c:pt>
                <c:pt idx="273">
                  <c:v>8.1653396578011179</c:v>
                </c:pt>
                <c:pt idx="274">
                  <c:v>6.3852354688162913</c:v>
                </c:pt>
                <c:pt idx="275">
                  <c:v>7.3669849931787175</c:v>
                </c:pt>
                <c:pt idx="276">
                  <c:v>3.9550213260953857</c:v>
                </c:pt>
                <c:pt idx="277">
                  <c:v>5.8214109521460289</c:v>
                </c:pt>
                <c:pt idx="278">
                  <c:v>4.2241379310344831</c:v>
                </c:pt>
                <c:pt idx="279">
                  <c:v>4.1189931350114417</c:v>
                </c:pt>
                <c:pt idx="280">
                  <c:v>#N/A</c:v>
                </c:pt>
                <c:pt idx="281">
                  <c:v>7.4519230769230766</c:v>
                </c:pt>
                <c:pt idx="282">
                  <c:v>#N/A</c:v>
                </c:pt>
                <c:pt idx="283">
                  <c:v>3.4647550776583032</c:v>
                </c:pt>
                <c:pt idx="284">
                  <c:v>7.7995008319467551</c:v>
                </c:pt>
                <c:pt idx="285">
                  <c:v>2.7356902356902357</c:v>
                </c:pt>
                <c:pt idx="286">
                  <c:v>8.4842214174857737</c:v>
                </c:pt>
                <c:pt idx="287">
                  <c:v>4.469353007945517</c:v>
                </c:pt>
                <c:pt idx="288">
                  <c:v>7.6532769556025366</c:v>
                </c:pt>
                <c:pt idx="289">
                  <c:v>8.0483592400690842</c:v>
                </c:pt>
                <c:pt idx="290">
                  <c:v>6.9241271698849234</c:v>
                </c:pt>
                <c:pt idx="291">
                  <c:v>5.0498817237478146</c:v>
                </c:pt>
                <c:pt idx="292">
                  <c:v>7.7814569536423832</c:v>
                </c:pt>
                <c:pt idx="293">
                  <c:v>6.4132588722752653</c:v>
                </c:pt>
                <c:pt idx="294">
                  <c:v>4.9368273280299482</c:v>
                </c:pt>
                <c:pt idx="295">
                  <c:v>4.8561151079136691</c:v>
                </c:pt>
                <c:pt idx="296">
                  <c:v>3.7774374680959668</c:v>
                </c:pt>
                <c:pt idx="297">
                  <c:v>5.7149576669802444</c:v>
                </c:pt>
                <c:pt idx="298">
                  <c:v>#N/A</c:v>
                </c:pt>
                <c:pt idx="299">
                  <c:v>3.4019319613607726</c:v>
                </c:pt>
                <c:pt idx="300">
                  <c:v>7.4245308675550721</c:v>
                </c:pt>
                <c:pt idx="301">
                  <c:v>7.6268515600378191</c:v>
                </c:pt>
                <c:pt idx="302">
                  <c:v>6.995670995670995</c:v>
                </c:pt>
                <c:pt idx="303">
                  <c:v>6.7896284415931571</c:v>
                </c:pt>
                <c:pt idx="304">
                  <c:v>10.850253807106599</c:v>
                </c:pt>
                <c:pt idx="305">
                  <c:v>6.1349693251533743</c:v>
                </c:pt>
                <c:pt idx="306">
                  <c:v>3.9308176100628929</c:v>
                </c:pt>
                <c:pt idx="307">
                  <c:v>5.1706308169596689</c:v>
                </c:pt>
                <c:pt idx="308">
                  <c:v>7.6305220883534144</c:v>
                </c:pt>
                <c:pt idx="309">
                  <c:v>6.8100358422939076</c:v>
                </c:pt>
                <c:pt idx="310">
                  <c:v>4.3463497453310698</c:v>
                </c:pt>
                <c:pt idx="311">
                  <c:v>9.7545626179987401</c:v>
                </c:pt>
                <c:pt idx="312">
                  <c:v>3.9415130324221233</c:v>
                </c:pt>
                <c:pt idx="313">
                  <c:v>5.9803502776591202</c:v>
                </c:pt>
                <c:pt idx="314">
                  <c:v>#N/A</c:v>
                </c:pt>
                <c:pt idx="315">
                  <c:v>6.4329896907216497</c:v>
                </c:pt>
                <c:pt idx="316">
                  <c:v>#N/A</c:v>
                </c:pt>
                <c:pt idx="317">
                  <c:v>8.7067463281055506</c:v>
                </c:pt>
                <c:pt idx="318">
                  <c:v>8.1181213904326039</c:v>
                </c:pt>
                <c:pt idx="319">
                  <c:v>8.3076059500420989</c:v>
                </c:pt>
                <c:pt idx="320">
                  <c:v>7.0214812439884575</c:v>
                </c:pt>
                <c:pt idx="321">
                  <c:v>4.6442687747035576</c:v>
                </c:pt>
                <c:pt idx="322">
                  <c:v>7.5847709696609158</c:v>
                </c:pt>
                <c:pt idx="323">
                  <c:v>#N/A</c:v>
                </c:pt>
                <c:pt idx="324">
                  <c:v>6.7591326430943539</c:v>
                </c:pt>
                <c:pt idx="325">
                  <c:v>6.4082181729240562</c:v>
                </c:pt>
                <c:pt idx="326">
                  <c:v>8.5440074906367034</c:v>
                </c:pt>
                <c:pt idx="327">
                  <c:v>7.4321503131524009</c:v>
                </c:pt>
                <c:pt idx="328">
                  <c:v>10.446221305132834</c:v>
                </c:pt>
                <c:pt idx="329">
                  <c:v>11.212542171065687</c:v>
                </c:pt>
                <c:pt idx="330">
                  <c:v>7.2875033306687982</c:v>
                </c:pt>
                <c:pt idx="331">
                  <c:v>9.3411861388850834</c:v>
                </c:pt>
                <c:pt idx="332">
                  <c:v>11.185682326621924</c:v>
                </c:pt>
                <c:pt idx="333">
                  <c:v>7.0151921358355667</c:v>
                </c:pt>
                <c:pt idx="334">
                  <c:v>10.475116311856761</c:v>
                </c:pt>
                <c:pt idx="335">
                  <c:v>7.5826086956521737</c:v>
                </c:pt>
                <c:pt idx="336">
                  <c:v>4.8957189901207459</c:v>
                </c:pt>
                <c:pt idx="337">
                  <c:v>9.1351596105954265</c:v>
                </c:pt>
                <c:pt idx="338">
                  <c:v>8.4610539575897548</c:v>
                </c:pt>
                <c:pt idx="339">
                  <c:v>#N/A</c:v>
                </c:pt>
                <c:pt idx="340">
                  <c:v>5.2565707133917394</c:v>
                </c:pt>
                <c:pt idx="341">
                  <c:v>8.3214115402956601</c:v>
                </c:pt>
                <c:pt idx="342">
                  <c:v>7.8189300411522638</c:v>
                </c:pt>
                <c:pt idx="343">
                  <c:v>7.8918322295805741</c:v>
                </c:pt>
                <c:pt idx="344">
                  <c:v>8.0117603822124224</c:v>
                </c:pt>
                <c:pt idx="345">
                  <c:v>4.6153846153846159</c:v>
                </c:pt>
                <c:pt idx="346">
                  <c:v>8.2542236524537405</c:v>
                </c:pt>
                <c:pt idx="347">
                  <c:v>6.2486670931968433</c:v>
                </c:pt>
                <c:pt idx="348">
                  <c:v>8.9113072719630093</c:v>
                </c:pt>
                <c:pt idx="349">
                  <c:v>5.7359763812737237</c:v>
                </c:pt>
                <c:pt idx="350">
                  <c:v>9.5754026354319173</c:v>
                </c:pt>
                <c:pt idx="351">
                  <c:v>10.266040688575901</c:v>
                </c:pt>
                <c:pt idx="352">
                  <c:v>7.2749691738594331</c:v>
                </c:pt>
                <c:pt idx="353">
                  <c:v>5.8713483954525829</c:v>
                </c:pt>
                <c:pt idx="354">
                  <c:v>8.6003513762235411</c:v>
                </c:pt>
                <c:pt idx="355">
                  <c:v>16.771089729245915</c:v>
                </c:pt>
                <c:pt idx="356">
                  <c:v>5.6515248453828111</c:v>
                </c:pt>
                <c:pt idx="357">
                  <c:v>8.3645630340278814</c:v>
                </c:pt>
                <c:pt idx="358">
                  <c:v>7.6014760147601477</c:v>
                </c:pt>
                <c:pt idx="359">
                  <c:v>7.269617276031644</c:v>
                </c:pt>
                <c:pt idx="360">
                  <c:v>10.369111219038368</c:v>
                </c:pt>
                <c:pt idx="361">
                  <c:v>11.898164184274334</c:v>
                </c:pt>
                <c:pt idx="362">
                  <c:v>7.8606828193832596</c:v>
                </c:pt>
                <c:pt idx="363">
                  <c:v>7.4942352036894704</c:v>
                </c:pt>
                <c:pt idx="364">
                  <c:v>7.439874129017757</c:v>
                </c:pt>
                <c:pt idx="365">
                  <c:v>9.7838616714697402</c:v>
                </c:pt>
                <c:pt idx="366">
                  <c:v>8.5057471264367823</c:v>
                </c:pt>
                <c:pt idx="367">
                  <c:v>9.9705014749262535</c:v>
                </c:pt>
                <c:pt idx="368">
                  <c:v>8.6459286367795052</c:v>
                </c:pt>
                <c:pt idx="369">
                  <c:v>8.0973952434881085</c:v>
                </c:pt>
                <c:pt idx="370">
                  <c:v>7.667103538663171</c:v>
                </c:pt>
                <c:pt idx="371">
                  <c:v>8.0588125814256468</c:v>
                </c:pt>
                <c:pt idx="372">
                  <c:v>7.5295581829495957</c:v>
                </c:pt>
                <c:pt idx="373">
                  <c:v>7.4407826982492278</c:v>
                </c:pt>
                <c:pt idx="374">
                  <c:v>7.7599388379204894</c:v>
                </c:pt>
                <c:pt idx="375">
                  <c:v>7.5109170305676862</c:v>
                </c:pt>
                <c:pt idx="376">
                  <c:v>6.2601891098793603</c:v>
                </c:pt>
                <c:pt idx="377">
                  <c:v>6.8965517241379306</c:v>
                </c:pt>
                <c:pt idx="378">
                  <c:v>5.8272530072963917</c:v>
                </c:pt>
                <c:pt idx="379">
                  <c:v>6.1860068259385663</c:v>
                </c:pt>
                <c:pt idx="380">
                  <c:v>7.3596893752206141</c:v>
                </c:pt>
                <c:pt idx="381">
                  <c:v>4.9738219895287958</c:v>
                </c:pt>
                <c:pt idx="382">
                  <c:v>7.9468924379449675</c:v>
                </c:pt>
                <c:pt idx="383">
                  <c:v>7.8146209036261389</c:v>
                </c:pt>
                <c:pt idx="384">
                  <c:v>7.349370999779298</c:v>
                </c:pt>
                <c:pt idx="385">
                  <c:v>5.2648372686662412</c:v>
                </c:pt>
                <c:pt idx="386">
                  <c:v>7.699530516431925</c:v>
                </c:pt>
                <c:pt idx="387">
                  <c:v>9.1971544715447155</c:v>
                </c:pt>
                <c:pt idx="388">
                  <c:v>6.9148936170212769</c:v>
                </c:pt>
                <c:pt idx="389">
                  <c:v>5.1406702523789827</c:v>
                </c:pt>
                <c:pt idx="390">
                  <c:v>7.1376011773362764</c:v>
                </c:pt>
                <c:pt idx="391">
                  <c:v>6.2377786468517789</c:v>
                </c:pt>
                <c:pt idx="392">
                  <c:v>7.2367091166363462</c:v>
                </c:pt>
                <c:pt idx="393">
                  <c:v>12.114371708051166</c:v>
                </c:pt>
                <c:pt idx="394">
                  <c:v>6.3528866218409457</c:v>
                </c:pt>
                <c:pt idx="395">
                  <c:v>8.6839749328558629</c:v>
                </c:pt>
                <c:pt idx="396">
                  <c:v>#N/A</c:v>
                </c:pt>
                <c:pt idx="397">
                  <c:v>6.7817896389324961</c:v>
                </c:pt>
                <c:pt idx="398">
                  <c:v>7.0983810709838115</c:v>
                </c:pt>
                <c:pt idx="399">
                  <c:v>5.7158410451823629</c:v>
                </c:pt>
                <c:pt idx="400">
                  <c:v>4.2849193099610456</c:v>
                </c:pt>
                <c:pt idx="401">
                  <c:v>4.3180260452364632</c:v>
                </c:pt>
                <c:pt idx="402">
                  <c:v>6.0542797494780798</c:v>
                </c:pt>
                <c:pt idx="403">
                  <c:v>2.3121387283236992</c:v>
                </c:pt>
                <c:pt idx="404">
                  <c:v>12.280895160401279</c:v>
                </c:pt>
                <c:pt idx="405">
                  <c:v>6.0420909708078749</c:v>
                </c:pt>
                <c:pt idx="406">
                  <c:v>7.5688686814656316</c:v>
                </c:pt>
                <c:pt idx="407">
                  <c:v>9.1494207347262098</c:v>
                </c:pt>
                <c:pt idx="408">
                  <c:v>11.619628782100177</c:v>
                </c:pt>
                <c:pt idx="409">
                  <c:v>8.0629539951573843</c:v>
                </c:pt>
                <c:pt idx="410">
                  <c:v>16.502911208151382</c:v>
                </c:pt>
                <c:pt idx="411">
                  <c:v>12.220009955201592</c:v>
                </c:pt>
                <c:pt idx="412">
                  <c:v>10.790190735694823</c:v>
                </c:pt>
                <c:pt idx="413">
                  <c:v>14.339875111507583</c:v>
                </c:pt>
                <c:pt idx="414">
                  <c:v>9.7234103222127182</c:v>
                </c:pt>
                <c:pt idx="415">
                  <c:v>8.1291759465478837</c:v>
                </c:pt>
                <c:pt idx="416">
                  <c:v>11.890733797536154</c:v>
                </c:pt>
                <c:pt idx="417">
                  <c:v>11.57960981749528</c:v>
                </c:pt>
                <c:pt idx="418">
                  <c:v>9.7001408734151742</c:v>
                </c:pt>
                <c:pt idx="419">
                  <c:v>9.3009594673976892</c:v>
                </c:pt>
                <c:pt idx="420">
                  <c:v>9.2244418331374849</c:v>
                </c:pt>
                <c:pt idx="421">
                  <c:v>10.134271099744245</c:v>
                </c:pt>
                <c:pt idx="422">
                  <c:v>8.5569817191754183</c:v>
                </c:pt>
                <c:pt idx="423">
                  <c:v>11.633281972265024</c:v>
                </c:pt>
                <c:pt idx="424">
                  <c:v>8.9620164537020841</c:v>
                </c:pt>
                <c:pt idx="425">
                  <c:v>10.916496945010183</c:v>
                </c:pt>
                <c:pt idx="426">
                  <c:v>11.482433590402742</c:v>
                </c:pt>
                <c:pt idx="427">
                  <c:v>9.3358395989974934</c:v>
                </c:pt>
                <c:pt idx="428">
                  <c:v>8.6460032626427399</c:v>
                </c:pt>
                <c:pt idx="429">
                  <c:v>13.721061547148503</c:v>
                </c:pt>
                <c:pt idx="430">
                  <c:v>7.1685508735868444</c:v>
                </c:pt>
                <c:pt idx="431">
                  <c:v>8.596300326441785</c:v>
                </c:pt>
                <c:pt idx="432">
                  <c:v>12.644787644787645</c:v>
                </c:pt>
                <c:pt idx="433">
                  <c:v>9.1169622066989078</c:v>
                </c:pt>
                <c:pt idx="434">
                  <c:v>6.5900846432889963</c:v>
                </c:pt>
                <c:pt idx="435">
                  <c:v>13.960674157303371</c:v>
                </c:pt>
                <c:pt idx="436">
                  <c:v>10.112359550561797</c:v>
                </c:pt>
                <c:pt idx="437">
                  <c:v>6.3469675599435824</c:v>
                </c:pt>
                <c:pt idx="438">
                  <c:v>15.185676392572944</c:v>
                </c:pt>
                <c:pt idx="439">
                  <c:v>16.598639455782312</c:v>
                </c:pt>
                <c:pt idx="440">
                  <c:v>6.3690476190476186</c:v>
                </c:pt>
                <c:pt idx="441">
                  <c:v>9.8407726442182195</c:v>
                </c:pt>
                <c:pt idx="442">
                  <c:v>6.7966422962361221</c:v>
                </c:pt>
                <c:pt idx="443">
                  <c:v>6.6315789473684212</c:v>
                </c:pt>
                <c:pt idx="444">
                  <c:v>8.2988871224165344</c:v>
                </c:pt>
                <c:pt idx="445">
                  <c:v>13.646131805157594</c:v>
                </c:pt>
                <c:pt idx="446">
                  <c:v>#N/A</c:v>
                </c:pt>
                <c:pt idx="447">
                  <c:v>6.4912280701754383</c:v>
                </c:pt>
                <c:pt idx="448">
                  <c:v>10.014814814814816</c:v>
                </c:pt>
                <c:pt idx="449">
                  <c:v>7.4893617021276597</c:v>
                </c:pt>
                <c:pt idx="450">
                  <c:v>6.5275908479138627</c:v>
                </c:pt>
                <c:pt idx="451">
                  <c:v>#N/A</c:v>
                </c:pt>
                <c:pt idx="452">
                  <c:v>15.334420880913541</c:v>
                </c:pt>
                <c:pt idx="453">
                  <c:v>7.3940486925157796</c:v>
                </c:pt>
                <c:pt idx="454">
                  <c:v>8.4882780921584473</c:v>
                </c:pt>
                <c:pt idx="455">
                  <c:v>9.8156182212581342</c:v>
                </c:pt>
                <c:pt idx="456">
                  <c:v>#N/A</c:v>
                </c:pt>
                <c:pt idx="457">
                  <c:v>#N/A</c:v>
                </c:pt>
                <c:pt idx="458">
                  <c:v>3.9566395663956637</c:v>
                </c:pt>
                <c:pt idx="459">
                  <c:v>9.3858345715700846</c:v>
                </c:pt>
                <c:pt idx="460">
                  <c:v>6.7964013299432819</c:v>
                </c:pt>
                <c:pt idx="461">
                  <c:v>8.0726458116649322</c:v>
                </c:pt>
                <c:pt idx="462">
                  <c:v>2.207099503402612</c:v>
                </c:pt>
                <c:pt idx="463">
                  <c:v>11.709286675639301</c:v>
                </c:pt>
                <c:pt idx="464">
                  <c:v>4.1953363914373094</c:v>
                </c:pt>
                <c:pt idx="465">
                  <c:v>3.5163086714399361</c:v>
                </c:pt>
                <c:pt idx="466">
                  <c:v>4.9263522713207077</c:v>
                </c:pt>
                <c:pt idx="467">
                  <c:v>4.47864430226526</c:v>
                </c:pt>
                <c:pt idx="468">
                  <c:v>6.0262318326834459</c:v>
                </c:pt>
                <c:pt idx="469">
                  <c:v>2.3947998631542933</c:v>
                </c:pt>
                <c:pt idx="470">
                  <c:v>4.0474528960223308</c:v>
                </c:pt>
                <c:pt idx="471">
                  <c:v>8.9849586612212367</c:v>
                </c:pt>
                <c:pt idx="472">
                  <c:v>8.9269612263300271</c:v>
                </c:pt>
                <c:pt idx="473">
                  <c:v>5.8171745152354575</c:v>
                </c:pt>
                <c:pt idx="474">
                  <c:v>2.4365274365274368</c:v>
                </c:pt>
                <c:pt idx="475">
                  <c:v>#N/A</c:v>
                </c:pt>
                <c:pt idx="476">
                  <c:v>3.7700027122321669</c:v>
                </c:pt>
                <c:pt idx="477">
                  <c:v>6.7013971110584896</c:v>
                </c:pt>
                <c:pt idx="478">
                  <c:v>5.1455514555145552</c:v>
                </c:pt>
                <c:pt idx="479">
                  <c:v>6.4516129032258061</c:v>
                </c:pt>
                <c:pt idx="480">
                  <c:v>9.5704467353951905</c:v>
                </c:pt>
                <c:pt idx="481">
                  <c:v>9.5747814985760584</c:v>
                </c:pt>
                <c:pt idx="482">
                  <c:v>11.38466129513578</c:v>
                </c:pt>
                <c:pt idx="483">
                  <c:v>5.0467289719626169</c:v>
                </c:pt>
                <c:pt idx="484">
                  <c:v>5.8141898759910546</c:v>
                </c:pt>
                <c:pt idx="485">
                  <c:v>6.863609641387419</c:v>
                </c:pt>
                <c:pt idx="486">
                  <c:v>7.9082641360221428</c:v>
                </c:pt>
                <c:pt idx="487">
                  <c:v>3.6406341749853204</c:v>
                </c:pt>
                <c:pt idx="488">
                  <c:v>7.8172588832487317</c:v>
                </c:pt>
                <c:pt idx="489">
                  <c:v>6.6309117503656756</c:v>
                </c:pt>
                <c:pt idx="490">
                  <c:v>7.2872395563387578</c:v>
                </c:pt>
                <c:pt idx="491">
                  <c:v>7.0278184480234263</c:v>
                </c:pt>
                <c:pt idx="492">
                  <c:v>3.3359497645211933</c:v>
                </c:pt>
                <c:pt idx="493">
                  <c:v>9.4900605012964565</c:v>
                </c:pt>
                <c:pt idx="494">
                  <c:v>3.7706205813040063</c:v>
                </c:pt>
                <c:pt idx="495">
                  <c:v>11.433901918976545</c:v>
                </c:pt>
                <c:pt idx="496">
                  <c:v>6.0377358490566042</c:v>
                </c:pt>
                <c:pt idx="497">
                  <c:v>12.45011086474501</c:v>
                </c:pt>
                <c:pt idx="498">
                  <c:v>#N/A</c:v>
                </c:pt>
                <c:pt idx="499">
                  <c:v>9.1383812010443854</c:v>
                </c:pt>
                <c:pt idx="500">
                  <c:v>5.4770575382374362</c:v>
                </c:pt>
                <c:pt idx="501">
                  <c:v>2.6974325641858954</c:v>
                </c:pt>
                <c:pt idx="502">
                  <c:v>7.8993978037548711</c:v>
                </c:pt>
                <c:pt idx="503">
                  <c:v>4.2307692307692308</c:v>
                </c:pt>
                <c:pt idx="504">
                  <c:v>5.4274735830931791</c:v>
                </c:pt>
                <c:pt idx="505">
                  <c:v>6.6023045780130794</c:v>
                </c:pt>
                <c:pt idx="506">
                  <c:v>2.0134228187919461</c:v>
                </c:pt>
                <c:pt idx="507">
                  <c:v>5.5895865237366005</c:v>
                </c:pt>
                <c:pt idx="508">
                  <c:v>5.7542983915696055</c:v>
                </c:pt>
                <c:pt idx="509">
                  <c:v>5.129193983802546</c:v>
                </c:pt>
                <c:pt idx="510">
                  <c:v>5.7944528058482048</c:v>
                </c:pt>
                <c:pt idx="511">
                  <c:v>4.4482463644140289</c:v>
                </c:pt>
                <c:pt idx="512">
                  <c:v>4.0358744394618835</c:v>
                </c:pt>
                <c:pt idx="513">
                  <c:v>3.6296524146416487</c:v>
                </c:pt>
                <c:pt idx="514">
                  <c:v>5.0446998722860794</c:v>
                </c:pt>
                <c:pt idx="515">
                  <c:v>5.6542435852780679</c:v>
                </c:pt>
                <c:pt idx="516">
                  <c:v>15.231259968102073</c:v>
                </c:pt>
                <c:pt idx="517">
                  <c:v>9.0241145440844015</c:v>
                </c:pt>
                <c:pt idx="518">
                  <c:v>9.6219512195121961</c:v>
                </c:pt>
                <c:pt idx="519">
                  <c:v>4.9944506104328523</c:v>
                </c:pt>
                <c:pt idx="520">
                  <c:v>9.096989966555185</c:v>
                </c:pt>
                <c:pt idx="521">
                  <c:v>2.8727092620108965</c:v>
                </c:pt>
                <c:pt idx="522">
                  <c:v>2.0005635390250776</c:v>
                </c:pt>
                <c:pt idx="523">
                  <c:v>#N/A</c:v>
                </c:pt>
                <c:pt idx="524">
                  <c:v>1.6894087069525665</c:v>
                </c:pt>
                <c:pt idx="525">
                  <c:v>3.8530465949820791</c:v>
                </c:pt>
                <c:pt idx="526">
                  <c:v>4.2846898529939041</c:v>
                </c:pt>
                <c:pt idx="527">
                  <c:v>5.9187279151943457</c:v>
                </c:pt>
                <c:pt idx="528">
                  <c:v>3.5110118097669964</c:v>
                </c:pt>
                <c:pt idx="529">
                  <c:v>12.408759124087592</c:v>
                </c:pt>
                <c:pt idx="530">
                  <c:v>5.3571428571428568</c:v>
                </c:pt>
                <c:pt idx="531">
                  <c:v>4.2076991942703676</c:v>
                </c:pt>
                <c:pt idx="532">
                  <c:v>12.321200963036397</c:v>
                </c:pt>
                <c:pt idx="533">
                  <c:v>6.5196078431372557</c:v>
                </c:pt>
                <c:pt idx="534">
                  <c:v>2.1617852161785218</c:v>
                </c:pt>
                <c:pt idx="535">
                  <c:v>4.3831742665252742</c:v>
                </c:pt>
                <c:pt idx="536">
                  <c:v>5.0720461095100866</c:v>
                </c:pt>
                <c:pt idx="537">
                  <c:v>9.5541401273885356</c:v>
                </c:pt>
                <c:pt idx="538">
                  <c:v>6.9730586370839935</c:v>
                </c:pt>
                <c:pt idx="539">
                  <c:v>4.0042712226374801</c:v>
                </c:pt>
                <c:pt idx="540">
                  <c:v>4.6948356807511731</c:v>
                </c:pt>
                <c:pt idx="541">
                  <c:v>#N/A</c:v>
                </c:pt>
                <c:pt idx="542">
                  <c:v>13.792246520874752</c:v>
                </c:pt>
                <c:pt idx="543">
                  <c:v>5.1198257080610023</c:v>
                </c:pt>
                <c:pt idx="544">
                  <c:v>5.6740218802150935</c:v>
                </c:pt>
                <c:pt idx="545">
                  <c:v>#N/A</c:v>
                </c:pt>
                <c:pt idx="546">
                  <c:v>6.5835730265260466</c:v>
                </c:pt>
                <c:pt idx="547">
                  <c:v>11.166945840312675</c:v>
                </c:pt>
                <c:pt idx="548">
                  <c:v>3.7009803921568629</c:v>
                </c:pt>
                <c:pt idx="549">
                  <c:v>11.001410437235542</c:v>
                </c:pt>
                <c:pt idx="550">
                  <c:v>6.1953097654882745</c:v>
                </c:pt>
                <c:pt idx="551">
                  <c:v>4.2289619820589497</c:v>
                </c:pt>
                <c:pt idx="552">
                  <c:v>3.2504780114722758</c:v>
                </c:pt>
                <c:pt idx="553">
                  <c:v>8.0094786729857823</c:v>
                </c:pt>
                <c:pt idx="554">
                  <c:v>10.560696788241698</c:v>
                </c:pt>
                <c:pt idx="555">
                  <c:v>5.3261520047875521</c:v>
                </c:pt>
                <c:pt idx="556">
                  <c:v>7.9496522027161314</c:v>
                </c:pt>
                <c:pt idx="557">
                  <c:v>2.2238695329873983</c:v>
                </c:pt>
                <c:pt idx="558">
                  <c:v>6.6106004302757677</c:v>
                </c:pt>
                <c:pt idx="559">
                  <c:v>2.7598896044158234</c:v>
                </c:pt>
                <c:pt idx="560">
                  <c:v>7.6843198338525447</c:v>
                </c:pt>
                <c:pt idx="561">
                  <c:v>#N/A</c:v>
                </c:pt>
                <c:pt idx="562">
                  <c:v>12.074303405572756</c:v>
                </c:pt>
                <c:pt idx="563">
                  <c:v>5.3046218487394956</c:v>
                </c:pt>
                <c:pt idx="564">
                  <c:v>#N/A</c:v>
                </c:pt>
                <c:pt idx="565">
                  <c:v>3.1197771587743732</c:v>
                </c:pt>
                <c:pt idx="566">
                  <c:v>8.5259373394966609</c:v>
                </c:pt>
                <c:pt idx="567">
                  <c:v>#N/A</c:v>
                </c:pt>
                <c:pt idx="568">
                  <c:v>3.8461538461538463</c:v>
                </c:pt>
                <c:pt idx="569">
                  <c:v>11.525974025974026</c:v>
                </c:pt>
                <c:pt idx="570">
                  <c:v>9.705042816365367</c:v>
                </c:pt>
                <c:pt idx="571">
                  <c:v>2.877697841726619</c:v>
                </c:pt>
                <c:pt idx="572">
                  <c:v>5.4108216432865728</c:v>
                </c:pt>
                <c:pt idx="573">
                  <c:v>11.258644536652836</c:v>
                </c:pt>
                <c:pt idx="574">
                  <c:v>3.3482142857142856</c:v>
                </c:pt>
                <c:pt idx="575">
                  <c:v>4.6332046332046328</c:v>
                </c:pt>
                <c:pt idx="576">
                  <c:v>5.2878965922444188</c:v>
                </c:pt>
                <c:pt idx="577">
                  <c:v>9.3112244897959187</c:v>
                </c:pt>
                <c:pt idx="578">
                  <c:v>6</c:v>
                </c:pt>
                <c:pt idx="579">
                  <c:v>#N/A</c:v>
                </c:pt>
                <c:pt idx="580">
                  <c:v>#N/A</c:v>
                </c:pt>
                <c:pt idx="581">
                  <c:v>4.6241050119331746</c:v>
                </c:pt>
                <c:pt idx="582">
                  <c:v>8.896451142440446</c:v>
                </c:pt>
                <c:pt idx="583">
                  <c:v>#N/A</c:v>
                </c:pt>
                <c:pt idx="584">
                  <c:v>5.5541203823301473</c:v>
                </c:pt>
                <c:pt idx="585">
                  <c:v>6.0449050086355784</c:v>
                </c:pt>
                <c:pt idx="586">
                  <c:v>2.2130013831258646</c:v>
                </c:pt>
                <c:pt idx="587">
                  <c:v>#N/A</c:v>
                </c:pt>
                <c:pt idx="588">
                  <c:v>4.0946314831665154</c:v>
                </c:pt>
                <c:pt idx="589">
                  <c:v>13.916500994035786</c:v>
                </c:pt>
                <c:pt idx="590">
                  <c:v>#N/A</c:v>
                </c:pt>
                <c:pt idx="591">
                  <c:v>5.7370517928286855</c:v>
                </c:pt>
                <c:pt idx="592">
                  <c:v>3.1814895155459149</c:v>
                </c:pt>
                <c:pt idx="593">
                  <c:v>#N/A</c:v>
                </c:pt>
                <c:pt idx="594">
                  <c:v>3.5220994475138121</c:v>
                </c:pt>
                <c:pt idx="595">
                  <c:v>3.6387434554973819</c:v>
                </c:pt>
                <c:pt idx="596">
                  <c:v>4.4079290558163802</c:v>
                </c:pt>
                <c:pt idx="597">
                  <c:v>#N/A</c:v>
                </c:pt>
                <c:pt idx="598">
                  <c:v>4.9523809523809526</c:v>
                </c:pt>
                <c:pt idx="599">
                  <c:v>3.2864001031027481</c:v>
                </c:pt>
                <c:pt idx="600">
                  <c:v>#N/A</c:v>
                </c:pt>
                <c:pt idx="601">
                  <c:v>7.6758682101513802</c:v>
                </c:pt>
                <c:pt idx="602">
                  <c:v>5.2176063303659745</c:v>
                </c:pt>
                <c:pt idx="603">
                  <c:v>5.327156919513607</c:v>
                </c:pt>
                <c:pt idx="604">
                  <c:v>3.1613372093023258</c:v>
                </c:pt>
                <c:pt idx="605">
                  <c:v>7.8877005347593583</c:v>
                </c:pt>
                <c:pt idx="606">
                  <c:v>5.7213223453632658</c:v>
                </c:pt>
                <c:pt idx="607">
                  <c:v>6.6616766467065869</c:v>
                </c:pt>
                <c:pt idx="608">
                  <c:v>6.8181818181818175</c:v>
                </c:pt>
                <c:pt idx="609">
                  <c:v>4.2102730662817267</c:v>
                </c:pt>
                <c:pt idx="610">
                  <c:v>3.9658119658119659</c:v>
                </c:pt>
                <c:pt idx="611">
                  <c:v>7.8363384188626917</c:v>
                </c:pt>
                <c:pt idx="612">
                  <c:v>6.8423597678916828</c:v>
                </c:pt>
                <c:pt idx="613">
                  <c:v>3.1498913830557562</c:v>
                </c:pt>
                <c:pt idx="614">
                  <c:v>14.995155038759689</c:v>
                </c:pt>
                <c:pt idx="615">
                  <c:v>10.817250416964498</c:v>
                </c:pt>
                <c:pt idx="616">
                  <c:v>5.2895576835385318</c:v>
                </c:pt>
                <c:pt idx="617">
                  <c:v>6.2595419847328246</c:v>
                </c:pt>
                <c:pt idx="618">
                  <c:v>4.455074094916526</c:v>
                </c:pt>
                <c:pt idx="619">
                  <c:v>5.9985632183908049</c:v>
                </c:pt>
                <c:pt idx="620">
                  <c:v>7.2459928467346666</c:v>
                </c:pt>
                <c:pt idx="621">
                  <c:v>8.7696335078534027</c:v>
                </c:pt>
                <c:pt idx="622">
                  <c:v>7.2937968643490114</c:v>
                </c:pt>
                <c:pt idx="623">
                  <c:v>4.033695123926778</c:v>
                </c:pt>
                <c:pt idx="624">
                  <c:v>6.2293195223708819</c:v>
                </c:pt>
                <c:pt idx="625">
                  <c:v>7.2549916171315338</c:v>
                </c:pt>
                <c:pt idx="626">
                  <c:v>7.9289565493181096</c:v>
                </c:pt>
                <c:pt idx="627">
                  <c:v>8.9887640449438209</c:v>
                </c:pt>
                <c:pt idx="628">
                  <c:v>5.7673019057171517</c:v>
                </c:pt>
                <c:pt idx="629">
                  <c:v>3.5602836879432624</c:v>
                </c:pt>
                <c:pt idx="630">
                  <c:v>2.6871841984382177</c:v>
                </c:pt>
                <c:pt idx="631">
                  <c:v>4.1890080428954422</c:v>
                </c:pt>
                <c:pt idx="632">
                  <c:v>12.450180299867148</c:v>
                </c:pt>
                <c:pt idx="633">
                  <c:v>#N/A</c:v>
                </c:pt>
                <c:pt idx="634">
                  <c:v>8.9820359281437128</c:v>
                </c:pt>
                <c:pt idx="635">
                  <c:v>12.676780663409618</c:v>
                </c:pt>
                <c:pt idx="636">
                  <c:v>12.721631205673759</c:v>
                </c:pt>
                <c:pt idx="637">
                  <c:v>3.4117342982682861</c:v>
                </c:pt>
                <c:pt idx="638">
                  <c:v>#N/A</c:v>
                </c:pt>
                <c:pt idx="639">
                  <c:v>12.215513237343242</c:v>
                </c:pt>
                <c:pt idx="640">
                  <c:v>9.0909090909090917</c:v>
                </c:pt>
                <c:pt idx="641">
                  <c:v>#N/A</c:v>
                </c:pt>
                <c:pt idx="642">
                  <c:v>5.483704086911537</c:v>
                </c:pt>
                <c:pt idx="643">
                  <c:v>6.0397939602060395</c:v>
                </c:pt>
                <c:pt idx="644">
                  <c:v>#N/A</c:v>
                </c:pt>
                <c:pt idx="645">
                  <c:v>#N/A</c:v>
                </c:pt>
                <c:pt idx="646">
                  <c:v>6.9810448451225149</c:v>
                </c:pt>
                <c:pt idx="647">
                  <c:v>#N/A</c:v>
                </c:pt>
                <c:pt idx="648">
                  <c:v>7.8963795255930087</c:v>
                </c:pt>
                <c:pt idx="649">
                  <c:v>5.781770757861179</c:v>
                </c:pt>
                <c:pt idx="650">
                  <c:v>9.2592592592592595</c:v>
                </c:pt>
                <c:pt idx="651">
                  <c:v>5.0599201065246335</c:v>
                </c:pt>
                <c:pt idx="652">
                  <c:v>8.0899763220205223</c:v>
                </c:pt>
                <c:pt idx="653">
                  <c:v>4.6315789473684212</c:v>
                </c:pt>
                <c:pt idx="654">
                  <c:v>13.177874186550975</c:v>
                </c:pt>
                <c:pt idx="655">
                  <c:v>6.3211845102505704</c:v>
                </c:pt>
                <c:pt idx="656">
                  <c:v>2.9629629629629632</c:v>
                </c:pt>
                <c:pt idx="657">
                  <c:v>6.2227324913892081</c:v>
                </c:pt>
                <c:pt idx="658">
                  <c:v>6.1790335357803015</c:v>
                </c:pt>
                <c:pt idx="659">
                  <c:v>11.898569570871262</c:v>
                </c:pt>
                <c:pt idx="660">
                  <c:v>6.7511225144323284</c:v>
                </c:pt>
                <c:pt idx="661">
                  <c:v>3.2710742168198434</c:v>
                </c:pt>
                <c:pt idx="662">
                  <c:v>5.7803468208092488</c:v>
                </c:pt>
                <c:pt idx="663">
                  <c:v>#N/A</c:v>
                </c:pt>
                <c:pt idx="664">
                  <c:v>3.7400145243282501</c:v>
                </c:pt>
                <c:pt idx="665">
                  <c:v>9.4676346037507564</c:v>
                </c:pt>
                <c:pt idx="666">
                  <c:v>2.2811671087533156</c:v>
                </c:pt>
                <c:pt idx="667">
                  <c:v>3.9248475309856383</c:v>
                </c:pt>
                <c:pt idx="668">
                  <c:v>3.8238238238238234</c:v>
                </c:pt>
                <c:pt idx="669">
                  <c:v>#N/A</c:v>
                </c:pt>
                <c:pt idx="670">
                  <c:v>4.1808779843767194</c:v>
                </c:pt>
                <c:pt idx="671">
                  <c:v>11.018363939899833</c:v>
                </c:pt>
                <c:pt idx="672">
                  <c:v>3.2674623361377422</c:v>
                </c:pt>
                <c:pt idx="673">
                  <c:v>7.5373817516020747</c:v>
                </c:pt>
                <c:pt idx="674">
                  <c:v>5.5164954029204978</c:v>
                </c:pt>
                <c:pt idx="675">
                  <c:v>#N/A</c:v>
                </c:pt>
                <c:pt idx="676">
                  <c:v>2.9065577708383379</c:v>
                </c:pt>
                <c:pt idx="677">
                  <c:v>4.0037243947858476</c:v>
                </c:pt>
                <c:pt idx="678">
                  <c:v>#N/A</c:v>
                </c:pt>
                <c:pt idx="679">
                  <c:v>4.1750071489848439</c:v>
                </c:pt>
                <c:pt idx="680">
                  <c:v>4.9013563501849573</c:v>
                </c:pt>
                <c:pt idx="681">
                  <c:v>1.1461318051575931</c:v>
                </c:pt>
                <c:pt idx="682">
                  <c:v>7.6876695809466389</c:v>
                </c:pt>
                <c:pt idx="683">
                  <c:v>4.3949304987735074</c:v>
                </c:pt>
                <c:pt idx="684">
                  <c:v>4.7437526471833973</c:v>
                </c:pt>
                <c:pt idx="685">
                  <c:v>4.6196920205319643</c:v>
                </c:pt>
                <c:pt idx="686">
                  <c:v>4.5128939828080226</c:v>
                </c:pt>
                <c:pt idx="687">
                  <c:v>2.6022304832713754</c:v>
                </c:pt>
                <c:pt idx="688">
                  <c:v>11.03515625</c:v>
                </c:pt>
                <c:pt idx="689">
                  <c:v>#N/A</c:v>
                </c:pt>
                <c:pt idx="690">
                  <c:v>5.3183791606367583</c:v>
                </c:pt>
                <c:pt idx="691">
                  <c:v>8.9434111594776411</c:v>
                </c:pt>
                <c:pt idx="692">
                  <c:v>3.4582893347412877</c:v>
                </c:pt>
                <c:pt idx="693">
                  <c:v>5.8366920435885952</c:v>
                </c:pt>
                <c:pt idx="694">
                  <c:v>5.8536585365853666</c:v>
                </c:pt>
                <c:pt idx="695">
                  <c:v>4.3556870479947403</c:v>
                </c:pt>
                <c:pt idx="696">
                  <c:v>3.4245264970346279</c:v>
                </c:pt>
                <c:pt idx="697">
                  <c:v>5.698924731182796</c:v>
                </c:pt>
                <c:pt idx="698">
                  <c:v>10.053937432578209</c:v>
                </c:pt>
                <c:pt idx="699">
                  <c:v>4.6384222059897739</c:v>
                </c:pt>
                <c:pt idx="700">
                  <c:v>6.5676832530765115</c:v>
                </c:pt>
                <c:pt idx="701">
                  <c:v>4.8372513562386983</c:v>
                </c:pt>
                <c:pt idx="702">
                  <c:v>6.3112563112563107</c:v>
                </c:pt>
                <c:pt idx="703">
                  <c:v>4.2628292153136034</c:v>
                </c:pt>
                <c:pt idx="704">
                  <c:v>7.4482448244824484</c:v>
                </c:pt>
                <c:pt idx="705">
                  <c:v>7.0712694877505573</c:v>
                </c:pt>
                <c:pt idx="706">
                  <c:v>5.4705307717355911</c:v>
                </c:pt>
                <c:pt idx="707">
                  <c:v>5.4488937648564635</c:v>
                </c:pt>
                <c:pt idx="708">
                  <c:v>5.5164192045085079</c:v>
                </c:pt>
                <c:pt idx="709">
                  <c:v>7.4907099550166238</c:v>
                </c:pt>
                <c:pt idx="710">
                  <c:v>6.7431597528684915</c:v>
                </c:pt>
                <c:pt idx="711">
                  <c:v>6.5820404325340851</c:v>
                </c:pt>
                <c:pt idx="712">
                  <c:v>3.7959183673469385</c:v>
                </c:pt>
                <c:pt idx="713">
                  <c:v>9.4097019286966699</c:v>
                </c:pt>
                <c:pt idx="714">
                  <c:v>7.67288033674083</c:v>
                </c:pt>
                <c:pt idx="715">
                  <c:v>5.1948051948051948</c:v>
                </c:pt>
                <c:pt idx="716">
                  <c:v>5.7120190400634669</c:v>
                </c:pt>
                <c:pt idx="717">
                  <c:v>5.7445621862799783</c:v>
                </c:pt>
                <c:pt idx="718">
                  <c:v>2.9220779220779218</c:v>
                </c:pt>
                <c:pt idx="719">
                  <c:v>6.6013071895424842</c:v>
                </c:pt>
                <c:pt idx="720">
                  <c:v>4.4547872340425529</c:v>
                </c:pt>
                <c:pt idx="721">
                  <c:v>3.8089089735313109</c:v>
                </c:pt>
                <c:pt idx="722">
                  <c:v>7.0040899795501019</c:v>
                </c:pt>
                <c:pt idx="723">
                  <c:v>5.0899400399733512</c:v>
                </c:pt>
                <c:pt idx="724">
                  <c:v>4.8412601873251431</c:v>
                </c:pt>
                <c:pt idx="725">
                  <c:v>2.9484496861327756</c:v>
                </c:pt>
                <c:pt idx="726">
                  <c:v>4.4834307992202724</c:v>
                </c:pt>
                <c:pt idx="727">
                  <c:v>3.9794608472400519</c:v>
                </c:pt>
                <c:pt idx="728">
                  <c:v>6.9234773555439872</c:v>
                </c:pt>
                <c:pt idx="729">
                  <c:v>4.2364990689013036</c:v>
                </c:pt>
                <c:pt idx="730">
                  <c:v>5.0669914738124238</c:v>
                </c:pt>
                <c:pt idx="731">
                  <c:v>2.3911187019641331</c:v>
                </c:pt>
                <c:pt idx="732">
                  <c:v>6.198536139066789</c:v>
                </c:pt>
                <c:pt idx="733">
                  <c:v>#N/A</c:v>
                </c:pt>
                <c:pt idx="734">
                  <c:v>9.2050768203072817</c:v>
                </c:pt>
                <c:pt idx="735">
                  <c:v>8.3333333333333321</c:v>
                </c:pt>
                <c:pt idx="736">
                  <c:v>4.2221103358987264</c:v>
                </c:pt>
                <c:pt idx="737">
                  <c:v>9.7871406627167001</c:v>
                </c:pt>
                <c:pt idx="738">
                  <c:v>3.5285558384867222</c:v>
                </c:pt>
                <c:pt idx="739">
                  <c:v>7.1657754010695189</c:v>
                </c:pt>
                <c:pt idx="740">
                  <c:v>7.2518457752255943</c:v>
                </c:pt>
                <c:pt idx="741">
                  <c:v>5.0808314087759809</c:v>
                </c:pt>
                <c:pt idx="742">
                  <c:v>6.3906545267136226</c:v>
                </c:pt>
                <c:pt idx="743">
                  <c:v>5.2631578947368416</c:v>
                </c:pt>
                <c:pt idx="744">
                  <c:v>#N/A</c:v>
                </c:pt>
                <c:pt idx="745">
                  <c:v>8.5453100158982505</c:v>
                </c:pt>
                <c:pt idx="746">
                  <c:v>#N/A</c:v>
                </c:pt>
                <c:pt idx="747">
                  <c:v>6</c:v>
                </c:pt>
                <c:pt idx="748">
                  <c:v>5.7944606413994171</c:v>
                </c:pt>
                <c:pt idx="749">
                  <c:v>3.6897590361445785</c:v>
                </c:pt>
                <c:pt idx="750">
                  <c:v>3.3112582781456954</c:v>
                </c:pt>
                <c:pt idx="751">
                  <c:v>3.4122042341220427</c:v>
                </c:pt>
                <c:pt idx="752">
                  <c:v>5.6285178236397746</c:v>
                </c:pt>
                <c:pt idx="753">
                  <c:v>8.5583290881304137</c:v>
                </c:pt>
                <c:pt idx="754">
                  <c:v>4.0848806366047743</c:v>
                </c:pt>
                <c:pt idx="755">
                  <c:v>#N/A</c:v>
                </c:pt>
                <c:pt idx="756">
                  <c:v>6.2377836321917224</c:v>
                </c:pt>
                <c:pt idx="757">
                  <c:v>3.481190342504211</c:v>
                </c:pt>
                <c:pt idx="758">
                  <c:v>5.0066755674232306</c:v>
                </c:pt>
                <c:pt idx="759">
                  <c:v>6.0648148148148149</c:v>
                </c:pt>
                <c:pt idx="760">
                  <c:v>4.6296296296296298</c:v>
                </c:pt>
                <c:pt idx="761">
                  <c:v>4.857621440536013</c:v>
                </c:pt>
                <c:pt idx="762">
                  <c:v>3.7417461482024947</c:v>
                </c:pt>
                <c:pt idx="763">
                  <c:v>3.3260393873085339</c:v>
                </c:pt>
                <c:pt idx="764">
                  <c:v>#N/A</c:v>
                </c:pt>
                <c:pt idx="765">
                  <c:v>4.3731072077528772</c:v>
                </c:pt>
                <c:pt idx="766">
                  <c:v>4.0262172284644198</c:v>
                </c:pt>
                <c:pt idx="767">
                  <c:v>4.666666666666667</c:v>
                </c:pt>
                <c:pt idx="768">
                  <c:v>7.4468085106382977</c:v>
                </c:pt>
                <c:pt idx="769">
                  <c:v>4.8</c:v>
                </c:pt>
                <c:pt idx="770">
                  <c:v>#N/A</c:v>
                </c:pt>
                <c:pt idx="771">
                  <c:v>#N/A</c:v>
                </c:pt>
                <c:pt idx="772">
                  <c:v>#N/A</c:v>
                </c:pt>
                <c:pt idx="773">
                  <c:v>#N/A</c:v>
                </c:pt>
                <c:pt idx="774">
                  <c:v>#N/A</c:v>
                </c:pt>
                <c:pt idx="775">
                  <c:v>#N/A</c:v>
                </c:pt>
                <c:pt idx="776">
                  <c:v>#N/A</c:v>
                </c:pt>
                <c:pt idx="777">
                  <c:v>4.7957113880034772</c:v>
                </c:pt>
                <c:pt idx="778">
                  <c:v>4.8704072913699799</c:v>
                </c:pt>
                <c:pt idx="779">
                  <c:v>7.2625698324022352</c:v>
                </c:pt>
                <c:pt idx="780">
                  <c:v>6.5855737196869919</c:v>
                </c:pt>
                <c:pt idx="781">
                  <c:v>6.1344675282185506</c:v>
                </c:pt>
                <c:pt idx="782">
                  <c:v>9.007372582540869</c:v>
                </c:pt>
                <c:pt idx="783">
                  <c:v>7.6255190637976593</c:v>
                </c:pt>
                <c:pt idx="784">
                  <c:v>7.3389478289401735</c:v>
                </c:pt>
                <c:pt idx="785">
                  <c:v>5.753305244806044</c:v>
                </c:pt>
                <c:pt idx="786">
                  <c:v>6.3782584581253463</c:v>
                </c:pt>
                <c:pt idx="787">
                  <c:v>5.5617767823814859</c:v>
                </c:pt>
                <c:pt idx="788">
                  <c:v>4.4339216530348686</c:v>
                </c:pt>
                <c:pt idx="789">
                  <c:v>6.6389446515629471</c:v>
                </c:pt>
                <c:pt idx="790">
                  <c:v>3.4648370497427106</c:v>
                </c:pt>
                <c:pt idx="791">
                  <c:v>4.7303350654004657</c:v>
                </c:pt>
                <c:pt idx="792">
                  <c:v>8.5989621942179397</c:v>
                </c:pt>
                <c:pt idx="793">
                  <c:v>5.7874628555256828</c:v>
                </c:pt>
                <c:pt idx="794">
                  <c:v>6.8264721208963</c:v>
                </c:pt>
                <c:pt idx="795">
                  <c:v>4.9329501915708809</c:v>
                </c:pt>
                <c:pt idx="796">
                  <c:v>4.8270760125762902</c:v>
                </c:pt>
                <c:pt idx="797">
                  <c:v>4.0727145603915398</c:v>
                </c:pt>
                <c:pt idx="798">
                  <c:v>4.0021633315305571</c:v>
                </c:pt>
                <c:pt idx="799">
                  <c:v>5.5600981193785772</c:v>
                </c:pt>
                <c:pt idx="800">
                  <c:v>5.4169636493228799</c:v>
                </c:pt>
                <c:pt idx="801">
                  <c:v>4.3441407077770711</c:v>
                </c:pt>
                <c:pt idx="802">
                  <c:v>3.9387308533916849</c:v>
                </c:pt>
                <c:pt idx="803">
                  <c:v>5.3333333333333339</c:v>
                </c:pt>
                <c:pt idx="804">
                  <c:v>5.9731351814804237</c:v>
                </c:pt>
                <c:pt idx="805">
                  <c:v>6.557377049180328</c:v>
                </c:pt>
                <c:pt idx="806">
                  <c:v>2.7498063516653759</c:v>
                </c:pt>
                <c:pt idx="807">
                  <c:v>6.7812212335072104</c:v>
                </c:pt>
                <c:pt idx="808">
                  <c:v>4.1738382099827875</c:v>
                </c:pt>
                <c:pt idx="809">
                  <c:v>#N/A</c:v>
                </c:pt>
                <c:pt idx="810">
                  <c:v>7.0530877573131088</c:v>
                </c:pt>
                <c:pt idx="811">
                  <c:v>7.4875621890547261</c:v>
                </c:pt>
                <c:pt idx="812">
                  <c:v>10.994687131050767</c:v>
                </c:pt>
                <c:pt idx="813">
                  <c:v>10.623250331516134</c:v>
                </c:pt>
                <c:pt idx="814">
                  <c:v>7.2217987804878048</c:v>
                </c:pt>
                <c:pt idx="815">
                  <c:v>7.1118973905351615</c:v>
                </c:pt>
                <c:pt idx="816">
                  <c:v>5.0099403578528827</c:v>
                </c:pt>
                <c:pt idx="817">
                  <c:v>4.345691136754235</c:v>
                </c:pt>
                <c:pt idx="818">
                  <c:v>7.0148262890019923</c:v>
                </c:pt>
                <c:pt idx="819">
                  <c:v>12.308554351886441</c:v>
                </c:pt>
                <c:pt idx="820">
                  <c:v>5.9690157958687724</c:v>
                </c:pt>
                <c:pt idx="821">
                  <c:v>8.7240693378800795</c:v>
                </c:pt>
                <c:pt idx="822">
                  <c:v>8.0898386393371133</c:v>
                </c:pt>
                <c:pt idx="823">
                  <c:v>8.1860917490679199</c:v>
                </c:pt>
                <c:pt idx="824">
                  <c:v>6.8664169787765292</c:v>
                </c:pt>
                <c:pt idx="825">
                  <c:v>7.6286764705882355</c:v>
                </c:pt>
                <c:pt idx="826">
                  <c:v>5.9854346836595358</c:v>
                </c:pt>
                <c:pt idx="827">
                  <c:v>5.0908090258668128</c:v>
                </c:pt>
                <c:pt idx="828">
                  <c:v>5.7818659658344282</c:v>
                </c:pt>
                <c:pt idx="829">
                  <c:v>5.3333333333333339</c:v>
                </c:pt>
                <c:pt idx="830">
                  <c:v>3.8451545856066511</c:v>
                </c:pt>
                <c:pt idx="831">
                  <c:v>8.2029397818871495</c:v>
                </c:pt>
                <c:pt idx="832">
                  <c:v>9.3268053855569164</c:v>
                </c:pt>
                <c:pt idx="833">
                  <c:v>5.0677989316531979</c:v>
                </c:pt>
                <c:pt idx="834">
                  <c:v>4.106910039113429</c:v>
                </c:pt>
                <c:pt idx="835">
                  <c:v>4.1271846704569386</c:v>
                </c:pt>
                <c:pt idx="836">
                  <c:v>6.3720269790557325</c:v>
                </c:pt>
                <c:pt idx="837">
                  <c:v>8.6941521476625852</c:v>
                </c:pt>
                <c:pt idx="838">
                  <c:v>6.6423043852106627</c:v>
                </c:pt>
                <c:pt idx="839">
                  <c:v>9.3095422808378583</c:v>
                </c:pt>
                <c:pt idx="840">
                  <c:v>5.8129370629370634</c:v>
                </c:pt>
                <c:pt idx="841">
                  <c:v>4.6178343949044587</c:v>
                </c:pt>
                <c:pt idx="842">
                  <c:v>6.563944530046224</c:v>
                </c:pt>
                <c:pt idx="843">
                  <c:v>4.0109034267912769</c:v>
                </c:pt>
                <c:pt idx="844">
                  <c:v>1.9513991163475699</c:v>
                </c:pt>
                <c:pt idx="845">
                  <c:v>10.442622950819672</c:v>
                </c:pt>
                <c:pt idx="846">
                  <c:v>2.6999490575649516</c:v>
                </c:pt>
                <c:pt idx="847">
                  <c:v>7.7586206896551726</c:v>
                </c:pt>
                <c:pt idx="848">
                  <c:v>6.4106440882975511</c:v>
                </c:pt>
                <c:pt idx="849">
                  <c:v>6.9605568445475638</c:v>
                </c:pt>
                <c:pt idx="850">
                  <c:v>12.332695984703633</c:v>
                </c:pt>
                <c:pt idx="851">
                  <c:v>4.8573631457208943</c:v>
                </c:pt>
                <c:pt idx="852">
                  <c:v>5.6174957118353346</c:v>
                </c:pt>
                <c:pt idx="853">
                  <c:v>5.8670143415906129</c:v>
                </c:pt>
                <c:pt idx="854">
                  <c:v>#N/A</c:v>
                </c:pt>
                <c:pt idx="855">
                  <c:v>#N/A</c:v>
                </c:pt>
                <c:pt idx="856">
                  <c:v>#N/A</c:v>
                </c:pt>
                <c:pt idx="857">
                  <c:v>2.7482823235477825</c:v>
                </c:pt>
                <c:pt idx="858">
                  <c:v>7.0304653498493481</c:v>
                </c:pt>
                <c:pt idx="859">
                  <c:v>8.3097261567516529</c:v>
                </c:pt>
                <c:pt idx="860">
                  <c:v>3.967446592065107</c:v>
                </c:pt>
                <c:pt idx="861">
                  <c:v>5.2474979713281034</c:v>
                </c:pt>
                <c:pt idx="862">
                  <c:v>#N/A</c:v>
                </c:pt>
                <c:pt idx="863">
                  <c:v>7.0507960576194089</c:v>
                </c:pt>
                <c:pt idx="864">
                  <c:v>5.9967585089141</c:v>
                </c:pt>
                <c:pt idx="865">
                  <c:v>5.6509695290858728</c:v>
                </c:pt>
                <c:pt idx="866">
                  <c:v>6.3952201814560734</c:v>
                </c:pt>
                <c:pt idx="867">
                  <c:v>5.2422030524220311</c:v>
                </c:pt>
                <c:pt idx="868">
                  <c:v>10.647482014388489</c:v>
                </c:pt>
                <c:pt idx="869">
                  <c:v>3.8670867946147234</c:v>
                </c:pt>
                <c:pt idx="870">
                  <c:v>9.5325389550870767</c:v>
                </c:pt>
                <c:pt idx="871">
                  <c:v>5.191004313000616</c:v>
                </c:pt>
                <c:pt idx="872">
                  <c:v>7.526493256262043</c:v>
                </c:pt>
                <c:pt idx="873">
                  <c:v>6.4674493062966913</c:v>
                </c:pt>
                <c:pt idx="874">
                  <c:v>5.2203065134099624</c:v>
                </c:pt>
                <c:pt idx="875">
                  <c:v>6.7802091193273686</c:v>
                </c:pt>
                <c:pt idx="876">
                  <c:v>10.625864985391358</c:v>
                </c:pt>
                <c:pt idx="877">
                  <c:v>5.3998550374486598</c:v>
                </c:pt>
                <c:pt idx="878">
                  <c:v>8.7722586691658861</c:v>
                </c:pt>
                <c:pt idx="879">
                  <c:v>7.6201641266119573</c:v>
                </c:pt>
                <c:pt idx="880">
                  <c:v>5.2005943536404162</c:v>
                </c:pt>
                <c:pt idx="881">
                  <c:v>6.7100792751981881</c:v>
                </c:pt>
                <c:pt idx="882">
                  <c:v>4.1551939924906129</c:v>
                </c:pt>
                <c:pt idx="883">
                  <c:v>5.8203431647415051</c:v>
                </c:pt>
                <c:pt idx="884">
                  <c:v>4.7613112302131375</c:v>
                </c:pt>
                <c:pt idx="885">
                  <c:v>6.5885947046843185</c:v>
                </c:pt>
                <c:pt idx="886">
                  <c:v>4.3478260869565215</c:v>
                </c:pt>
                <c:pt idx="887">
                  <c:v>7.8593588417786968</c:v>
                </c:pt>
                <c:pt idx="888">
                  <c:v>5.2008873551885628</c:v>
                </c:pt>
                <c:pt idx="889">
                  <c:v>9.4616166013640974</c:v>
                </c:pt>
                <c:pt idx="890">
                  <c:v>5.6506043007377178</c:v>
                </c:pt>
                <c:pt idx="891">
                  <c:v>7.4708171206225682</c:v>
                </c:pt>
                <c:pt idx="892">
                  <c:v>5.9925093632958806</c:v>
                </c:pt>
                <c:pt idx="893">
                  <c:v>6.8598832360300248</c:v>
                </c:pt>
                <c:pt idx="894">
                  <c:v>5.3078556263269645</c:v>
                </c:pt>
                <c:pt idx="895">
                  <c:v>6.2979410577311263</c:v>
                </c:pt>
                <c:pt idx="896">
                  <c:v>5.724277563040677</c:v>
                </c:pt>
                <c:pt idx="897">
                  <c:v>14.081826831588963</c:v>
                </c:pt>
                <c:pt idx="898">
                  <c:v>6.9316375198728144</c:v>
                </c:pt>
                <c:pt idx="899">
                  <c:v>6.0100868590641632</c:v>
                </c:pt>
                <c:pt idx="900">
                  <c:v>4.5806188925081432</c:v>
                </c:pt>
                <c:pt idx="901">
                  <c:v>5.6725291057716127</c:v>
                </c:pt>
                <c:pt idx="902">
                  <c:v>4.5740520319673523</c:v>
                </c:pt>
                <c:pt idx="903">
                  <c:v>7.608695652173914</c:v>
                </c:pt>
                <c:pt idx="904">
                  <c:v>5.8669541114875265</c:v>
                </c:pt>
                <c:pt idx="905">
                  <c:v>4.6950416849495396</c:v>
                </c:pt>
                <c:pt idx="906">
                  <c:v>3.5705727294512344</c:v>
                </c:pt>
                <c:pt idx="907">
                  <c:v>5.3955566004466906</c:v>
                </c:pt>
                <c:pt idx="908">
                  <c:v>6.207978484984312</c:v>
                </c:pt>
                <c:pt idx="909">
                  <c:v>6.2282713218433319</c:v>
                </c:pt>
                <c:pt idx="910">
                  <c:v>#N/A</c:v>
                </c:pt>
                <c:pt idx="911">
                  <c:v>5.5055312580396194</c:v>
                </c:pt>
                <c:pt idx="912">
                  <c:v>9.1655682855115082</c:v>
                </c:pt>
                <c:pt idx="913">
                  <c:v>3.3228558599012121</c:v>
                </c:pt>
                <c:pt idx="914">
                  <c:v>6.7405940594059413</c:v>
                </c:pt>
                <c:pt idx="915">
                  <c:v>5.7285476586641311</c:v>
                </c:pt>
                <c:pt idx="916">
                  <c:v>7.8199052132701423</c:v>
                </c:pt>
                <c:pt idx="917">
                  <c:v>8.1804660386712946</c:v>
                </c:pt>
                <c:pt idx="918">
                  <c:v>8.3349676407138649</c:v>
                </c:pt>
                <c:pt idx="919">
                  <c:v>6.7186562687462512</c:v>
                </c:pt>
                <c:pt idx="920">
                  <c:v>7.744733581164807</c:v>
                </c:pt>
                <c:pt idx="921">
                  <c:v>4.0451552210724362</c:v>
                </c:pt>
                <c:pt idx="922">
                  <c:v>6.4545573086451951</c:v>
                </c:pt>
                <c:pt idx="923">
                  <c:v>5.3667563930013458</c:v>
                </c:pt>
                <c:pt idx="924">
                  <c:v>10.069044879171461</c:v>
                </c:pt>
                <c:pt idx="925">
                  <c:v>6.5883259487574648</c:v>
                </c:pt>
                <c:pt idx="926">
                  <c:v>9.2170635600479702</c:v>
                </c:pt>
                <c:pt idx="927">
                  <c:v>#N/A</c:v>
                </c:pt>
                <c:pt idx="928">
                  <c:v>7.0335909162592651</c:v>
                </c:pt>
                <c:pt idx="929">
                  <c:v>6.7702339854238582</c:v>
                </c:pt>
                <c:pt idx="930">
                  <c:v>6.4892528147389967</c:v>
                </c:pt>
                <c:pt idx="931">
                  <c:v>7.2193573978579924</c:v>
                </c:pt>
                <c:pt idx="932">
                  <c:v>7.7844311377245514</c:v>
                </c:pt>
                <c:pt idx="933">
                  <c:v>6.2378546443839875</c:v>
                </c:pt>
                <c:pt idx="934">
                  <c:v>6.4109902690326281</c:v>
                </c:pt>
                <c:pt idx="935">
                  <c:v>7.0915380521554026</c:v>
                </c:pt>
                <c:pt idx="936">
                  <c:v>5.6936647955092221</c:v>
                </c:pt>
                <c:pt idx="937">
                  <c:v>6.5184513006654567</c:v>
                </c:pt>
                <c:pt idx="938">
                  <c:v>5.9357964869775897</c:v>
                </c:pt>
                <c:pt idx="939">
                  <c:v>7.5320512820512819</c:v>
                </c:pt>
                <c:pt idx="940">
                  <c:v>#N/A</c:v>
                </c:pt>
                <c:pt idx="941">
                  <c:v>4.7229047229047225</c:v>
                </c:pt>
                <c:pt idx="942">
                  <c:v>5.5865921787709496</c:v>
                </c:pt>
                <c:pt idx="943">
                  <c:v>3.0669546436285096</c:v>
                </c:pt>
                <c:pt idx="944">
                  <c:v>5.5758683729433276</c:v>
                </c:pt>
                <c:pt idx="945">
                  <c:v>6.0100692259282562</c:v>
                </c:pt>
                <c:pt idx="946">
                  <c:v>4.8117154811715483</c:v>
                </c:pt>
                <c:pt idx="947">
                  <c:v>3.3575825405707889</c:v>
                </c:pt>
                <c:pt idx="948">
                  <c:v>#N/A</c:v>
                </c:pt>
                <c:pt idx="949">
                  <c:v>2.6785714285714284</c:v>
                </c:pt>
                <c:pt idx="950">
                  <c:v>3.6192544335866814</c:v>
                </c:pt>
                <c:pt idx="951">
                  <c:v>6.8068945369558858</c:v>
                </c:pt>
                <c:pt idx="952">
                  <c:v>#N/A</c:v>
                </c:pt>
                <c:pt idx="953">
                  <c:v>4.536862003780719</c:v>
                </c:pt>
                <c:pt idx="954">
                  <c:v>5.9068436117616443</c:v>
                </c:pt>
                <c:pt idx="955">
                  <c:v>6.4803049555273189</c:v>
                </c:pt>
                <c:pt idx="956">
                  <c:v>16.419077404222048</c:v>
                </c:pt>
                <c:pt idx="957">
                  <c:v>5.3658536585365857</c:v>
                </c:pt>
                <c:pt idx="958">
                  <c:v>8.2752613240418125</c:v>
                </c:pt>
                <c:pt idx="959">
                  <c:v>#N/A</c:v>
                </c:pt>
                <c:pt idx="960">
                  <c:v>4.6706586826347305</c:v>
                </c:pt>
                <c:pt idx="961">
                  <c:v>7.7577577577577577</c:v>
                </c:pt>
                <c:pt idx="962">
                  <c:v>6.3348416289592757</c:v>
                </c:pt>
                <c:pt idx="963">
                  <c:v>#N/A</c:v>
                </c:pt>
                <c:pt idx="964">
                  <c:v>4.8158640226628888</c:v>
                </c:pt>
                <c:pt idx="965">
                  <c:v>3.9049235993208828</c:v>
                </c:pt>
                <c:pt idx="966">
                  <c:v>6.8414707655213984</c:v>
                </c:pt>
                <c:pt idx="967">
                  <c:v>2.1794871794871793</c:v>
                </c:pt>
                <c:pt idx="968">
                  <c:v>1.5434847135648559</c:v>
                </c:pt>
                <c:pt idx="969">
                  <c:v>#N/A</c:v>
                </c:pt>
                <c:pt idx="970">
                  <c:v>5.1951698960966022</c:v>
                </c:pt>
                <c:pt idx="971">
                  <c:v>6.9642857142857144</c:v>
                </c:pt>
                <c:pt idx="972">
                  <c:v>#N/A</c:v>
                </c:pt>
                <c:pt idx="973">
                  <c:v>10.448859455481973</c:v>
                </c:pt>
                <c:pt idx="974">
                  <c:v>6.9048768710767749</c:v>
                </c:pt>
                <c:pt idx="975">
                  <c:v>7.3104693140794224</c:v>
                </c:pt>
                <c:pt idx="976">
                  <c:v>#N/A</c:v>
                </c:pt>
                <c:pt idx="977">
                  <c:v>5.3054271112192746</c:v>
                </c:pt>
                <c:pt idx="978">
                  <c:v>8.0521876647337898</c:v>
                </c:pt>
                <c:pt idx="979">
                  <c:v>6.151521692208072</c:v>
                </c:pt>
                <c:pt idx="980">
                  <c:v>1.845342706502636</c:v>
                </c:pt>
                <c:pt idx="981">
                  <c:v>5.7934080869860693</c:v>
                </c:pt>
                <c:pt idx="982">
                  <c:v>6.2679229823842695</c:v>
                </c:pt>
                <c:pt idx="983">
                  <c:v>5.3098611707456707</c:v>
                </c:pt>
                <c:pt idx="984">
                  <c:v>4.5454545454545459</c:v>
                </c:pt>
                <c:pt idx="985">
                  <c:v>5.1350154935812302</c:v>
                </c:pt>
                <c:pt idx="986">
                  <c:v>6.140774355508352</c:v>
                </c:pt>
                <c:pt idx="987">
                  <c:v>5.8000000000000007</c:v>
                </c:pt>
                <c:pt idx="988">
                  <c:v>10.333719881458576</c:v>
                </c:pt>
                <c:pt idx="989">
                  <c:v>3.5069444444444446</c:v>
                </c:pt>
                <c:pt idx="990">
                  <c:v>7.7065579844386809</c:v>
                </c:pt>
                <c:pt idx="991">
                  <c:v>7.9316330618240087</c:v>
                </c:pt>
                <c:pt idx="992">
                  <c:v>4.7534928537016219</c:v>
                </c:pt>
                <c:pt idx="993">
                  <c:v>5.6204673650282029</c:v>
                </c:pt>
                <c:pt idx="994">
                  <c:v>5.9851131702871037</c:v>
                </c:pt>
                <c:pt idx="995">
                  <c:v>4.9241218295659559</c:v>
                </c:pt>
                <c:pt idx="996">
                  <c:v>3.9673607203151375</c:v>
                </c:pt>
                <c:pt idx="997">
                  <c:v>3.3435582822085892</c:v>
                </c:pt>
                <c:pt idx="998">
                  <c:v>4.4647809206877431</c:v>
                </c:pt>
                <c:pt idx="999">
                  <c:v>6.4391500321957507</c:v>
                </c:pt>
                <c:pt idx="1000">
                  <c:v>5.762749943832846</c:v>
                </c:pt>
                <c:pt idx="1001">
                  <c:v>3.3552042946614971</c:v>
                </c:pt>
                <c:pt idx="1002">
                  <c:v>5.1836826684696868</c:v>
                </c:pt>
                <c:pt idx="1003">
                  <c:v>4.9221183800623054</c:v>
                </c:pt>
                <c:pt idx="1004">
                  <c:v>7.0347412426120801</c:v>
                </c:pt>
                <c:pt idx="1005">
                  <c:v>5.7813683413279477</c:v>
                </c:pt>
                <c:pt idx="1006">
                  <c:v>5.7882352941176469</c:v>
                </c:pt>
                <c:pt idx="1007">
                  <c:v>4.8234882908074104</c:v>
                </c:pt>
                <c:pt idx="1008">
                  <c:v>6.2172375960014632</c:v>
                </c:pt>
                <c:pt idx="1009">
                  <c:v>4.7388535031847132</c:v>
                </c:pt>
                <c:pt idx="1010">
                  <c:v>4.0247678018575854</c:v>
                </c:pt>
                <c:pt idx="1011">
                  <c:v>5.052910052910053</c:v>
                </c:pt>
                <c:pt idx="1012">
                  <c:v>2.6405451448040886</c:v>
                </c:pt>
                <c:pt idx="1013">
                  <c:v>2.9642058165548097</c:v>
                </c:pt>
                <c:pt idx="1014">
                  <c:v>4.765342960288808</c:v>
                </c:pt>
                <c:pt idx="1015">
                  <c:v>3.033772180881511</c:v>
                </c:pt>
                <c:pt idx="1016">
                  <c:v>#N/A</c:v>
                </c:pt>
                <c:pt idx="1017">
                  <c:v>5.0527309932315436</c:v>
                </c:pt>
                <c:pt idx="1018">
                  <c:v>9.5266098206409886</c:v>
                </c:pt>
                <c:pt idx="1019">
                  <c:v>7.7626498679130256</c:v>
                </c:pt>
                <c:pt idx="1020">
                  <c:v>7.7541540110773628</c:v>
                </c:pt>
                <c:pt idx="1021">
                  <c:v>7.1179186845365461</c:v>
                </c:pt>
                <c:pt idx="1022">
                  <c:v>5.353966559943081</c:v>
                </c:pt>
                <c:pt idx="1023">
                  <c:v>7.3430910444058544</c:v>
                </c:pt>
                <c:pt idx="1024">
                  <c:v>6.4909847434119277</c:v>
                </c:pt>
                <c:pt idx="1025">
                  <c:v>5.3038212570474004</c:v>
                </c:pt>
                <c:pt idx="1026">
                  <c:v>7.7433628318584065</c:v>
                </c:pt>
                <c:pt idx="1027">
                  <c:v>#N/A</c:v>
                </c:pt>
                <c:pt idx="1028">
                  <c:v>8.7084148727984338</c:v>
                </c:pt>
                <c:pt idx="1029">
                  <c:v>6.6437177280550781</c:v>
                </c:pt>
                <c:pt idx="1030">
                  <c:v>7.1921921921921932</c:v>
                </c:pt>
                <c:pt idx="1031">
                  <c:v>9.0723751274209992</c:v>
                </c:pt>
                <c:pt idx="1032">
                  <c:v>10.670053985392187</c:v>
                </c:pt>
                <c:pt idx="1033">
                  <c:v>6.5548444052085637</c:v>
                </c:pt>
                <c:pt idx="1034">
                  <c:v>14.703037337976399</c:v>
                </c:pt>
                <c:pt idx="1035">
                  <c:v>7.1556993887090972</c:v>
                </c:pt>
                <c:pt idx="1036">
                  <c:v>4.4329713370126402</c:v>
                </c:pt>
                <c:pt idx="1037">
                  <c:v>10.426417056682267</c:v>
                </c:pt>
                <c:pt idx="1038">
                  <c:v>7.9564968517458503</c:v>
                </c:pt>
                <c:pt idx="1039">
                  <c:v>9.0807383926906589</c:v>
                </c:pt>
                <c:pt idx="1040">
                  <c:v>#N/A</c:v>
                </c:pt>
                <c:pt idx="1041">
                  <c:v>8.6659741801454224</c:v>
                </c:pt>
                <c:pt idx="1042">
                  <c:v>4.3711656441717786</c:v>
                </c:pt>
                <c:pt idx="1043">
                  <c:v>5.6920762286860587</c:v>
                </c:pt>
                <c:pt idx="1044">
                  <c:v>11.274985445371629</c:v>
                </c:pt>
                <c:pt idx="1045">
                  <c:v>7.7986564112549894</c:v>
                </c:pt>
                <c:pt idx="1046">
                  <c:v>8.2230623818525519</c:v>
                </c:pt>
                <c:pt idx="1047">
                  <c:v>6.3478805596157857</c:v>
                </c:pt>
                <c:pt idx="1048">
                  <c:v>9.6828261990716875</c:v>
                </c:pt>
                <c:pt idx="1049">
                  <c:v>5.5026892842366575</c:v>
                </c:pt>
                <c:pt idx="1050">
                  <c:v>6.2693232566128483</c:v>
                </c:pt>
                <c:pt idx="1051">
                  <c:v>13.088816972312117</c:v>
                </c:pt>
                <c:pt idx="1052">
                  <c:v>7.9597438243366874</c:v>
                </c:pt>
                <c:pt idx="1053">
                  <c:v>7.2599531615925059</c:v>
                </c:pt>
                <c:pt idx="1054">
                  <c:v>8.3320057352238326</c:v>
                </c:pt>
                <c:pt idx="1055">
                  <c:v>10.617154811715482</c:v>
                </c:pt>
                <c:pt idx="1056">
                  <c:v>7.302790217016879</c:v>
                </c:pt>
                <c:pt idx="1057">
                  <c:v>6.9972196478220576</c:v>
                </c:pt>
                <c:pt idx="1058">
                  <c:v>7.6367389060887509</c:v>
                </c:pt>
                <c:pt idx="1059">
                  <c:v>7.5997813012575177</c:v>
                </c:pt>
                <c:pt idx="1060">
                  <c:v>5.559610705596107</c:v>
                </c:pt>
                <c:pt idx="1061">
                  <c:v>6.8363273453093818</c:v>
                </c:pt>
                <c:pt idx="1062">
                  <c:v>7.9353280059468494</c:v>
                </c:pt>
                <c:pt idx="1063">
                  <c:v>8.0973358506398156</c:v>
                </c:pt>
                <c:pt idx="1064">
                  <c:v>5.3878911312719868</c:v>
                </c:pt>
                <c:pt idx="1065">
                  <c:v>6.5366137720192174</c:v>
                </c:pt>
                <c:pt idx="1066">
                  <c:v>5.9331548492961401</c:v>
                </c:pt>
                <c:pt idx="1067">
                  <c:v>9.9576798605924814</c:v>
                </c:pt>
                <c:pt idx="1068">
                  <c:v>6.0631229235880397</c:v>
                </c:pt>
                <c:pt idx="1069">
                  <c:v>8.7066170289419951</c:v>
                </c:pt>
                <c:pt idx="1070">
                  <c:v>3.7885462555066076</c:v>
                </c:pt>
                <c:pt idx="1071">
                  <c:v>9.0229885057471257</c:v>
                </c:pt>
                <c:pt idx="1072">
                  <c:v>6.071344200330735</c:v>
                </c:pt>
                <c:pt idx="1073">
                  <c:v>6.0815326353308086</c:v>
                </c:pt>
                <c:pt idx="1074">
                  <c:v>5.6285949055053406</c:v>
                </c:pt>
                <c:pt idx="1075">
                  <c:v>10.19644527595884</c:v>
                </c:pt>
                <c:pt idx="1076">
                  <c:v>6.775631500742942</c:v>
                </c:pt>
                <c:pt idx="1077">
                  <c:v>5.7623903248755042</c:v>
                </c:pt>
                <c:pt idx="1078">
                  <c:v>8.4865076261243644</c:v>
                </c:pt>
                <c:pt idx="1079">
                  <c:v>9.4566253574833166</c:v>
                </c:pt>
                <c:pt idx="1080">
                  <c:v>5.1904761904761907</c:v>
                </c:pt>
                <c:pt idx="1081">
                  <c:v>7.2598723917916885</c:v>
                </c:pt>
                <c:pt idx="1082">
                  <c:v>7.5279356988825725</c:v>
                </c:pt>
                <c:pt idx="1083">
                  <c:v>6.9225092250922504</c:v>
                </c:pt>
                <c:pt idx="1084">
                  <c:v>7.5925659126926961</c:v>
                </c:pt>
                <c:pt idx="1085">
                  <c:v>7.8782452999104748</c:v>
                </c:pt>
                <c:pt idx="1086">
                  <c:v>7.1716232961586117</c:v>
                </c:pt>
                <c:pt idx="1087">
                  <c:v>6.2284382284382289</c:v>
                </c:pt>
                <c:pt idx="1088">
                  <c:v>6.7047338368023581</c:v>
                </c:pt>
                <c:pt idx="1089">
                  <c:v>5.0083472454090154</c:v>
                </c:pt>
                <c:pt idx="1090">
                  <c:v>8.0787896089066518</c:v>
                </c:pt>
                <c:pt idx="1091">
                  <c:v>6.8008705114254626</c:v>
                </c:pt>
                <c:pt idx="1092">
                  <c:v>5.2972336668628603</c:v>
                </c:pt>
                <c:pt idx="1093">
                  <c:v>#N/A</c:v>
                </c:pt>
                <c:pt idx="1094">
                  <c:v>8.8749730079896345</c:v>
                </c:pt>
                <c:pt idx="1095">
                  <c:v>9.8397844888699844</c:v>
                </c:pt>
                <c:pt idx="1096">
                  <c:v>7.7454366058214115</c:v>
                </c:pt>
                <c:pt idx="1097">
                  <c:v>7.3441021788129222</c:v>
                </c:pt>
                <c:pt idx="1098">
                  <c:v>9.6525970351929384</c:v>
                </c:pt>
                <c:pt idx="1099">
                  <c:v>6.0567823343848577</c:v>
                </c:pt>
                <c:pt idx="1100">
                  <c:v>5.2112468717797729</c:v>
                </c:pt>
                <c:pt idx="1101">
                  <c:v>5.8823529411764701</c:v>
                </c:pt>
                <c:pt idx="1102">
                  <c:v>5.2868391451068613</c:v>
                </c:pt>
                <c:pt idx="1103">
                  <c:v>5.7076745082915536</c:v>
                </c:pt>
                <c:pt idx="1104">
                  <c:v>7.0624360286591612</c:v>
                </c:pt>
                <c:pt idx="1105">
                  <c:v>7.5765864332603936</c:v>
                </c:pt>
                <c:pt idx="1106">
                  <c:v>7.5636640060813374</c:v>
                </c:pt>
                <c:pt idx="1107">
                  <c:v>6.2832531036230046</c:v>
                </c:pt>
                <c:pt idx="1108">
                  <c:v>7.6441973592772756</c:v>
                </c:pt>
                <c:pt idx="1109">
                  <c:v>10.730804810360777</c:v>
                </c:pt>
                <c:pt idx="1110">
                  <c:v>8.6769759450171815</c:v>
                </c:pt>
                <c:pt idx="1111">
                  <c:v>9.5372583097979575</c:v>
                </c:pt>
                <c:pt idx="1112">
                  <c:v>6.5472088215024122</c:v>
                </c:pt>
                <c:pt idx="1113">
                  <c:v>6.3723966428349392</c:v>
                </c:pt>
                <c:pt idx="1114">
                  <c:v>9.6468998141577966</c:v>
                </c:pt>
                <c:pt idx="1115">
                  <c:v>6.5890125173852576</c:v>
                </c:pt>
                <c:pt idx="1116">
                  <c:v>8.7223259535876227</c:v>
                </c:pt>
                <c:pt idx="1117">
                  <c:v>5.061830173124485</c:v>
                </c:pt>
                <c:pt idx="1118">
                  <c:v>7.7057793345008756</c:v>
                </c:pt>
                <c:pt idx="1119">
                  <c:v>#N/A</c:v>
                </c:pt>
                <c:pt idx="1120">
                  <c:v>8.5867023053792177</c:v>
                </c:pt>
                <c:pt idx="1121">
                  <c:v>6.7022826614861586</c:v>
                </c:pt>
                <c:pt idx="1122">
                  <c:v>16.991643454038996</c:v>
                </c:pt>
                <c:pt idx="1123">
                  <c:v>6.339712918660287</c:v>
                </c:pt>
                <c:pt idx="1124">
                  <c:v>2.1465581051073279</c:v>
                </c:pt>
                <c:pt idx="1125">
                  <c:v>#N/A</c:v>
                </c:pt>
                <c:pt idx="1126">
                  <c:v>#N/A</c:v>
                </c:pt>
                <c:pt idx="1127">
                  <c:v>#N/A</c:v>
                </c:pt>
                <c:pt idx="1128">
                  <c:v>9.7345132743362832</c:v>
                </c:pt>
                <c:pt idx="1129">
                  <c:v>8.5040347610180014</c:v>
                </c:pt>
                <c:pt idx="1130">
                  <c:v>10.260586319218241</c:v>
                </c:pt>
                <c:pt idx="1131">
                  <c:v>10.885929357266937</c:v>
                </c:pt>
                <c:pt idx="1132">
                  <c:v>6.1646851607221489</c:v>
                </c:pt>
                <c:pt idx="1133">
                  <c:v>7.8325263457704351</c:v>
                </c:pt>
                <c:pt idx="1134">
                  <c:v>4.3599776411403015</c:v>
                </c:pt>
                <c:pt idx="1135">
                  <c:v>7.0166830225711481</c:v>
                </c:pt>
                <c:pt idx="1136">
                  <c:v>6.9801616458486411</c:v>
                </c:pt>
                <c:pt idx="1137">
                  <c:v>7.3273273273273283</c:v>
                </c:pt>
                <c:pt idx="1138">
                  <c:v>6.0853432282003714</c:v>
                </c:pt>
                <c:pt idx="1139">
                  <c:v>4.1761579347000763</c:v>
                </c:pt>
                <c:pt idx="1140">
                  <c:v>6.288178224937119</c:v>
                </c:pt>
                <c:pt idx="1141">
                  <c:v>8.8235294117647065</c:v>
                </c:pt>
                <c:pt idx="1142">
                  <c:v>6.9811320754716979</c:v>
                </c:pt>
                <c:pt idx="1143">
                  <c:v>7.727690892364306</c:v>
                </c:pt>
                <c:pt idx="1144">
                  <c:v>#N/A</c:v>
                </c:pt>
                <c:pt idx="1145">
                  <c:v>#N/A</c:v>
                </c:pt>
                <c:pt idx="1146">
                  <c:v>#N/A</c:v>
                </c:pt>
                <c:pt idx="1147">
                  <c:v>#N/A</c:v>
                </c:pt>
                <c:pt idx="1148">
                  <c:v>#N/A</c:v>
                </c:pt>
                <c:pt idx="1149">
                  <c:v>#N/A</c:v>
                </c:pt>
                <c:pt idx="1150">
                  <c:v>8.4325959538665156</c:v>
                </c:pt>
                <c:pt idx="1151">
                  <c:v>10.302580285873399</c:v>
                </c:pt>
                <c:pt idx="1152">
                  <c:v>8.5158523510491655</c:v>
                </c:pt>
                <c:pt idx="1153">
                  <c:v>11.585706309324399</c:v>
                </c:pt>
                <c:pt idx="1154">
                  <c:v>11.544284632853898</c:v>
                </c:pt>
                <c:pt idx="1155">
                  <c:v>11.573048351361919</c:v>
                </c:pt>
                <c:pt idx="1156">
                  <c:v>12.688605619146722</c:v>
                </c:pt>
                <c:pt idx="1157">
                  <c:v>14.145508854277789</c:v>
                </c:pt>
                <c:pt idx="1158">
                  <c:v>15.364534775312325</c:v>
                </c:pt>
                <c:pt idx="1159">
                  <c:v>9.4740700018325086</c:v>
                </c:pt>
                <c:pt idx="1160">
                  <c:v>9.9377745241581259</c:v>
                </c:pt>
                <c:pt idx="1161">
                  <c:v>7.8270303781773087</c:v>
                </c:pt>
                <c:pt idx="1162">
                  <c:v>6.3025210084033612</c:v>
                </c:pt>
                <c:pt idx="1163">
                  <c:v>14.541387024608502</c:v>
                </c:pt>
                <c:pt idx="1164">
                  <c:v>6.2274488841373783</c:v>
                </c:pt>
                <c:pt idx="1165">
                  <c:v>9.312511902494764</c:v>
                </c:pt>
                <c:pt idx="1166">
                  <c:v>12.197895934034689</c:v>
                </c:pt>
                <c:pt idx="1167">
                  <c:v>5.9527121001390819</c:v>
                </c:pt>
                <c:pt idx="1168">
                  <c:v>6.726234797716554</c:v>
                </c:pt>
                <c:pt idx="1169">
                  <c:v>10.345643939393939</c:v>
                </c:pt>
                <c:pt idx="1170">
                  <c:v>10.910690717113948</c:v>
                </c:pt>
                <c:pt idx="1171">
                  <c:v>6.6622315149211175</c:v>
                </c:pt>
                <c:pt idx="1172">
                  <c:v>10.964205095130602</c:v>
                </c:pt>
                <c:pt idx="1173">
                  <c:v>11.957975167144221</c:v>
                </c:pt>
                <c:pt idx="1174">
                  <c:v>9.5263437998935601</c:v>
                </c:pt>
                <c:pt idx="1175">
                  <c:v>11.385431544582739</c:v>
                </c:pt>
                <c:pt idx="1176">
                  <c:v>12.342436974789916</c:v>
                </c:pt>
                <c:pt idx="1177">
                  <c:v>6.8175835746249014</c:v>
                </c:pt>
                <c:pt idx="1178">
                  <c:v>8.2859603789836349</c:v>
                </c:pt>
                <c:pt idx="1179">
                  <c:v>10.746685275645499</c:v>
                </c:pt>
                <c:pt idx="1180">
                  <c:v>9.2062924562030748</c:v>
                </c:pt>
                <c:pt idx="1181">
                  <c:v>8.5327532028039634</c:v>
                </c:pt>
                <c:pt idx="1182">
                  <c:v>10.376398779247202</c:v>
                </c:pt>
                <c:pt idx="1183">
                  <c:v>11.443883984867592</c:v>
                </c:pt>
                <c:pt idx="1184">
                  <c:v>9.9412562132851345</c:v>
                </c:pt>
                <c:pt idx="1185">
                  <c:v>11.802288843642492</c:v>
                </c:pt>
                <c:pt idx="1186">
                  <c:v>8.2339579784213512</c:v>
                </c:pt>
                <c:pt idx="1187">
                  <c:v>9.9214145383104118</c:v>
                </c:pt>
                <c:pt idx="1188">
                  <c:v>9.1880920162381603</c:v>
                </c:pt>
                <c:pt idx="1189">
                  <c:v>14.370503597122303</c:v>
                </c:pt>
                <c:pt idx="1190">
                  <c:v>8.6476190476190471</c:v>
                </c:pt>
                <c:pt idx="1191">
                  <c:v>11.062906724511931</c:v>
                </c:pt>
                <c:pt idx="1192">
                  <c:v>12.636861313868614</c:v>
                </c:pt>
                <c:pt idx="1193">
                  <c:v>10.203070827142149</c:v>
                </c:pt>
                <c:pt idx="1194">
                  <c:v>10.489785227867994</c:v>
                </c:pt>
                <c:pt idx="1195">
                  <c:v>8.3301343570057576</c:v>
                </c:pt>
                <c:pt idx="1196">
                  <c:v>9.4551075615097258</c:v>
                </c:pt>
                <c:pt idx="1197">
                  <c:v>11.062198239136608</c:v>
                </c:pt>
                <c:pt idx="1198">
                  <c:v>7.8400830737279339</c:v>
                </c:pt>
                <c:pt idx="1199">
                  <c:v>10.206126538791869</c:v>
                </c:pt>
                <c:pt idx="1200">
                  <c:v>10.896689402761604</c:v>
                </c:pt>
                <c:pt idx="1201">
                  <c:v>11.359338061465721</c:v>
                </c:pt>
                <c:pt idx="1202">
                  <c:v>10.592602412833092</c:v>
                </c:pt>
                <c:pt idx="1203">
                  <c:v>6.9124423963133648</c:v>
                </c:pt>
                <c:pt idx="1204">
                  <c:v>4.6683046683046676</c:v>
                </c:pt>
                <c:pt idx="1205">
                  <c:v>8.3287671232876708</c:v>
                </c:pt>
                <c:pt idx="1206">
                  <c:v>9.8731384445670152</c:v>
                </c:pt>
                <c:pt idx="1207">
                  <c:v>11.26056216589067</c:v>
                </c:pt>
                <c:pt idx="1208">
                  <c:v>8.5595367354325003</c:v>
                </c:pt>
                <c:pt idx="1209">
                  <c:v>15.799057412167953</c:v>
                </c:pt>
                <c:pt idx="1210">
                  <c:v>#N/A</c:v>
                </c:pt>
                <c:pt idx="1211">
                  <c:v>10.286235602691299</c:v>
                </c:pt>
                <c:pt idx="1212">
                  <c:v>11.914696337505795</c:v>
                </c:pt>
                <c:pt idx="1213">
                  <c:v>7.5506186726659168</c:v>
                </c:pt>
                <c:pt idx="1214">
                  <c:v>9.8368298368298372</c:v>
                </c:pt>
                <c:pt idx="1215">
                  <c:v>9.5370978332238998</c:v>
                </c:pt>
                <c:pt idx="1216">
                  <c:v>7.5228132650790123</c:v>
                </c:pt>
                <c:pt idx="1217">
                  <c:v>8.9014158363922391</c:v>
                </c:pt>
                <c:pt idx="1218">
                  <c:v>9.7010074748131299</c:v>
                </c:pt>
                <c:pt idx="1219">
                  <c:v>14.032258064516128</c:v>
                </c:pt>
                <c:pt idx="1220">
                  <c:v>10.205717339032862</c:v>
                </c:pt>
                <c:pt idx="1221">
                  <c:v>11.581569115815691</c:v>
                </c:pt>
                <c:pt idx="1222">
                  <c:v>8.8919925512104285</c:v>
                </c:pt>
                <c:pt idx="1223">
                  <c:v>7.5372480280455729</c:v>
                </c:pt>
                <c:pt idx="1224">
                  <c:v>#N/A</c:v>
                </c:pt>
                <c:pt idx="1225">
                  <c:v>8.8976617066504708</c:v>
                </c:pt>
                <c:pt idx="1226">
                  <c:v>1.3580246913580247</c:v>
                </c:pt>
                <c:pt idx="1227">
                  <c:v>6.8369646882043567</c:v>
                </c:pt>
                <c:pt idx="1228">
                  <c:v>8.0703569580962231</c:v>
                </c:pt>
                <c:pt idx="1229">
                  <c:v>12.679597701149426</c:v>
                </c:pt>
                <c:pt idx="1230">
                  <c:v>6.8482490272373546</c:v>
                </c:pt>
                <c:pt idx="1231">
                  <c:v>11.377331420373027</c:v>
                </c:pt>
                <c:pt idx="1232">
                  <c:v>5.8479532163742682</c:v>
                </c:pt>
                <c:pt idx="1233">
                  <c:v>10.737913486005089</c:v>
                </c:pt>
                <c:pt idx="1234">
                  <c:v>9.4914511179307333</c:v>
                </c:pt>
                <c:pt idx="1235">
                  <c:v>7.291666666666667</c:v>
                </c:pt>
                <c:pt idx="1236">
                  <c:v>7.5847229693383529</c:v>
                </c:pt>
                <c:pt idx="1237">
                  <c:v>13.423092615259078</c:v>
                </c:pt>
                <c:pt idx="1238">
                  <c:v>11.095305832147938</c:v>
                </c:pt>
                <c:pt idx="1239">
                  <c:v>12.714776632302405</c:v>
                </c:pt>
                <c:pt idx="1240">
                  <c:v>8.5759422252313247</c:v>
                </c:pt>
                <c:pt idx="1241">
                  <c:v>5.5045871559633035</c:v>
                </c:pt>
                <c:pt idx="1242">
                  <c:v>#N/A</c:v>
                </c:pt>
                <c:pt idx="1243">
                  <c:v>5.7904176274660522</c:v>
                </c:pt>
                <c:pt idx="1244">
                  <c:v>8.4362139917695487</c:v>
                </c:pt>
                <c:pt idx="1245">
                  <c:v>13.461538461538462</c:v>
                </c:pt>
                <c:pt idx="1246">
                  <c:v>3.8759689922480618</c:v>
                </c:pt>
                <c:pt idx="1247">
                  <c:v>9.3305439330543933</c:v>
                </c:pt>
                <c:pt idx="1248">
                  <c:v>10.75268817204301</c:v>
                </c:pt>
                <c:pt idx="1249">
                  <c:v>9.6602972399150744</c:v>
                </c:pt>
                <c:pt idx="1250">
                  <c:v>10.46228710462287</c:v>
                </c:pt>
                <c:pt idx="1251">
                  <c:v>4.6078865750996902</c:v>
                </c:pt>
                <c:pt idx="1252">
                  <c:v>9.5477386934673358</c:v>
                </c:pt>
                <c:pt idx="1253">
                  <c:v>9.0290218559656044</c:v>
                </c:pt>
                <c:pt idx="1254">
                  <c:v>10.210803689064559</c:v>
                </c:pt>
                <c:pt idx="1255">
                  <c:v>#N/A</c:v>
                </c:pt>
                <c:pt idx="1256">
                  <c:v>7.2157434402332372</c:v>
                </c:pt>
                <c:pt idx="1257">
                  <c:v>7.2657743785850863</c:v>
                </c:pt>
                <c:pt idx="1258">
                  <c:v>5.295109612141653</c:v>
                </c:pt>
                <c:pt idx="1259">
                  <c:v>7.9584775086505193</c:v>
                </c:pt>
                <c:pt idx="1260">
                  <c:v>7.2131147540983616</c:v>
                </c:pt>
                <c:pt idx="1261">
                  <c:v>7.8906652913873128</c:v>
                </c:pt>
                <c:pt idx="1262">
                  <c:v>8.8747241971071347</c:v>
                </c:pt>
                <c:pt idx="1263">
                  <c:v>0</c:v>
                </c:pt>
                <c:pt idx="1264">
                  <c:v>6.2314540059347179</c:v>
                </c:pt>
                <c:pt idx="1265">
                  <c:v>7.5571760026516399</c:v>
                </c:pt>
                <c:pt idx="1266">
                  <c:v>9.0662323561346359</c:v>
                </c:pt>
                <c:pt idx="1267">
                  <c:v>6.7508071617258576</c:v>
                </c:pt>
                <c:pt idx="1268">
                  <c:v>8.1192189105858166</c:v>
                </c:pt>
                <c:pt idx="1269">
                  <c:v>10.881542699724518</c:v>
                </c:pt>
                <c:pt idx="1270">
                  <c:v>#N/A</c:v>
                </c:pt>
                <c:pt idx="1271">
                  <c:v>8.3026447941078008</c:v>
                </c:pt>
                <c:pt idx="1272">
                  <c:v>9.0626618332470219</c:v>
                </c:pt>
                <c:pt idx="1273">
                  <c:v>10.918324164198054</c:v>
                </c:pt>
                <c:pt idx="1274">
                  <c:v>14.061819764910751</c:v>
                </c:pt>
                <c:pt idx="1275">
                  <c:v>17.231638418079097</c:v>
                </c:pt>
                <c:pt idx="1276">
                  <c:v>5.838198498748957</c:v>
                </c:pt>
                <c:pt idx="1277">
                  <c:v>4.8458149779735686</c:v>
                </c:pt>
                <c:pt idx="1278">
                  <c:v>#N/A</c:v>
                </c:pt>
                <c:pt idx="1279">
                  <c:v>9.0307328605200947</c:v>
                </c:pt>
                <c:pt idx="1280">
                  <c:v>8.4291187739463602</c:v>
                </c:pt>
                <c:pt idx="1281">
                  <c:v>3.5000000000000004</c:v>
                </c:pt>
                <c:pt idx="1282">
                  <c:v>8.3402146985962009</c:v>
                </c:pt>
                <c:pt idx="1283">
                  <c:v>5.1665533650577844</c:v>
                </c:pt>
                <c:pt idx="1284">
                  <c:v>7.5764934434191353</c:v>
                </c:pt>
                <c:pt idx="1285">
                  <c:v>7.7407002188183807</c:v>
                </c:pt>
                <c:pt idx="1286">
                  <c:v>10.626076967260195</c:v>
                </c:pt>
                <c:pt idx="1287">
                  <c:v>6.3157894736842106</c:v>
                </c:pt>
                <c:pt idx="1288">
                  <c:v>6.4194008559201139</c:v>
                </c:pt>
                <c:pt idx="1289">
                  <c:v>10.498220640569395</c:v>
                </c:pt>
                <c:pt idx="1290">
                  <c:v>12.260301917584659</c:v>
                </c:pt>
                <c:pt idx="1291">
                  <c:v>5.6170886075949369</c:v>
                </c:pt>
                <c:pt idx="1292">
                  <c:v>6.0876020786933926</c:v>
                </c:pt>
                <c:pt idx="1293">
                  <c:v>11.249513429349941</c:v>
                </c:pt>
                <c:pt idx="1294">
                  <c:v>11.675925925925926</c:v>
                </c:pt>
                <c:pt idx="1295">
                  <c:v>10.351258936897731</c:v>
                </c:pt>
                <c:pt idx="1296">
                  <c:v>9.3757094211123722</c:v>
                </c:pt>
                <c:pt idx="1297">
                  <c:v>21.514273893256103</c:v>
                </c:pt>
                <c:pt idx="1298">
                  <c:v>10.457720779897821</c:v>
                </c:pt>
                <c:pt idx="1299">
                  <c:v>11.501288659793813</c:v>
                </c:pt>
                <c:pt idx="1300">
                  <c:v>9.1965639211723094</c:v>
                </c:pt>
                <c:pt idx="1301">
                  <c:v>11.454365919029483</c:v>
                </c:pt>
                <c:pt idx="1302">
                  <c:v>13.927335640138407</c:v>
                </c:pt>
                <c:pt idx="1303">
                  <c:v>9.750936024743611</c:v>
                </c:pt>
                <c:pt idx="1304">
                  <c:v>10.617495711835334</c:v>
                </c:pt>
                <c:pt idx="1305">
                  <c:v>6.5736154885186862</c:v>
                </c:pt>
                <c:pt idx="1306">
                  <c:v>4.3933054393305433</c:v>
                </c:pt>
                <c:pt idx="1307">
                  <c:v>10.201824716615979</c:v>
                </c:pt>
                <c:pt idx="1308">
                  <c:v>11.766200762388818</c:v>
                </c:pt>
                <c:pt idx="1309">
                  <c:v>10.245535714285714</c:v>
                </c:pt>
                <c:pt idx="1310">
                  <c:v>13.31152057861202</c:v>
                </c:pt>
                <c:pt idx="1311">
                  <c:v>6.3636363636363633</c:v>
                </c:pt>
                <c:pt idx="1312">
                  <c:v>13.200280112044819</c:v>
                </c:pt>
                <c:pt idx="1313">
                  <c:v>10.097841511688701</c:v>
                </c:pt>
                <c:pt idx="1314">
                  <c:v>13.704276146316333</c:v>
                </c:pt>
                <c:pt idx="1315">
                  <c:v>7.4240545567265963</c:v>
                </c:pt>
                <c:pt idx="1316">
                  <c:v>7.9736728528269314</c:v>
                </c:pt>
                <c:pt idx="1317">
                  <c:v>10</c:v>
                </c:pt>
                <c:pt idx="1318">
                  <c:v>15.352839931153184</c:v>
                </c:pt>
                <c:pt idx="1319">
                  <c:v>10.944665239987772</c:v>
                </c:pt>
                <c:pt idx="1320">
                  <c:v>9.5547309833024112</c:v>
                </c:pt>
                <c:pt idx="1321">
                  <c:v>10.825506673257539</c:v>
                </c:pt>
                <c:pt idx="1322">
                  <c:v>6.0568086883876351</c:v>
                </c:pt>
                <c:pt idx="1323">
                  <c:v>12.064613831398283</c:v>
                </c:pt>
                <c:pt idx="1324">
                  <c:v>7.9237143830173693</c:v>
                </c:pt>
                <c:pt idx="1325">
                  <c:v>15.707478005865102</c:v>
                </c:pt>
                <c:pt idx="1326">
                  <c:v>11.156882938551322</c:v>
                </c:pt>
                <c:pt idx="1327">
                  <c:v>13.995485327313769</c:v>
                </c:pt>
                <c:pt idx="1328">
                  <c:v>5.1360842844600523</c:v>
                </c:pt>
                <c:pt idx="1329">
                  <c:v>12.954647507858105</c:v>
                </c:pt>
                <c:pt idx="1330">
                  <c:v>12.232804232804233</c:v>
                </c:pt>
                <c:pt idx="1331">
                  <c:v>5.3285049146404546</c:v>
                </c:pt>
                <c:pt idx="1332">
                  <c:v>11.488329796908154</c:v>
                </c:pt>
                <c:pt idx="1333">
                  <c:v>9.7103697957072654</c:v>
                </c:pt>
                <c:pt idx="1334">
                  <c:v>5.460935387942687</c:v>
                </c:pt>
                <c:pt idx="1335">
                  <c:v>10.865430337612935</c:v>
                </c:pt>
                <c:pt idx="1336">
                  <c:v>7.8856579595860028</c:v>
                </c:pt>
                <c:pt idx="1337">
                  <c:v>7.4982722874913614</c:v>
                </c:pt>
                <c:pt idx="1338">
                  <c:v>8.6079077429983517</c:v>
                </c:pt>
                <c:pt idx="1339">
                  <c:v>7.2313357884164713</c:v>
                </c:pt>
                <c:pt idx="1340">
                  <c:v>7.6520912547528521</c:v>
                </c:pt>
                <c:pt idx="1341">
                  <c:v>8.5167464114832523</c:v>
                </c:pt>
                <c:pt idx="1342">
                  <c:v>11.183970856102004</c:v>
                </c:pt>
                <c:pt idx="1343">
                  <c:v>13.910628629134056</c:v>
                </c:pt>
                <c:pt idx="1344">
                  <c:v>8.5612657917331045</c:v>
                </c:pt>
                <c:pt idx="1345">
                  <c:v>12.700310930399425</c:v>
                </c:pt>
                <c:pt idx="1346">
                  <c:v>17.044228694714132</c:v>
                </c:pt>
                <c:pt idx="1347">
                  <c:v>10.051813471502591</c:v>
                </c:pt>
                <c:pt idx="1348">
                  <c:v>7.9832665156004889</c:v>
                </c:pt>
                <c:pt idx="1349">
                  <c:v>12.254758418740849</c:v>
                </c:pt>
                <c:pt idx="1350">
                  <c:v>12.726673260797892</c:v>
                </c:pt>
                <c:pt idx="1351">
                  <c:v>8.8777743044701474</c:v>
                </c:pt>
                <c:pt idx="1352">
                  <c:v>9.8657718120805367</c:v>
                </c:pt>
                <c:pt idx="1353">
                  <c:v>15.989537925021796</c:v>
                </c:pt>
                <c:pt idx="1354">
                  <c:v>11.065332548557976</c:v>
                </c:pt>
                <c:pt idx="1355">
                  <c:v>4.1491280817799163</c:v>
                </c:pt>
                <c:pt idx="1356">
                  <c:v>12.869379014989294</c:v>
                </c:pt>
                <c:pt idx="1357">
                  <c:v>10.389389559598708</c:v>
                </c:pt>
                <c:pt idx="1358">
                  <c:v>10.415335463258787</c:v>
                </c:pt>
                <c:pt idx="1359">
                  <c:v>15.203145478374836</c:v>
                </c:pt>
                <c:pt idx="1360">
                  <c:v>8.5993940806338856</c:v>
                </c:pt>
                <c:pt idx="1361">
                  <c:v>7.28042328042328</c:v>
                </c:pt>
                <c:pt idx="1362">
                  <c:v>8.7623593590180704</c:v>
                </c:pt>
                <c:pt idx="1363">
                  <c:v>8.0600050851767087</c:v>
                </c:pt>
                <c:pt idx="1364">
                  <c:v>#N/A</c:v>
                </c:pt>
                <c:pt idx="1365">
                  <c:v>12.536176694592536</c:v>
                </c:pt>
                <c:pt idx="1366">
                  <c:v>10.09977244880098</c:v>
                </c:pt>
                <c:pt idx="1367">
                  <c:v>9.7331240188383052</c:v>
                </c:pt>
                <c:pt idx="1368">
                  <c:v>13.616855247756535</c:v>
                </c:pt>
                <c:pt idx="1369">
                  <c:v>8.6219974715549945</c:v>
                </c:pt>
                <c:pt idx="1370">
                  <c:v>10.251933150411574</c:v>
                </c:pt>
                <c:pt idx="1371">
                  <c:v>8.9311334289813491</c:v>
                </c:pt>
                <c:pt idx="1372">
                  <c:v>#N/A</c:v>
                </c:pt>
                <c:pt idx="1373">
                  <c:v>8.291457286432161</c:v>
                </c:pt>
                <c:pt idx="1374">
                  <c:v>9.9639855942376947</c:v>
                </c:pt>
                <c:pt idx="1375">
                  <c:v>15.090329436769395</c:v>
                </c:pt>
                <c:pt idx="1376">
                  <c:v>5.7008718980549968</c:v>
                </c:pt>
                <c:pt idx="1377">
                  <c:v>14.480077745383868</c:v>
                </c:pt>
                <c:pt idx="1378">
                  <c:v>8.2267441860465116</c:v>
                </c:pt>
                <c:pt idx="1379">
                  <c:v>11.15702479338843</c:v>
                </c:pt>
                <c:pt idx="1380">
                  <c:v>7.9619852164730736</c:v>
                </c:pt>
                <c:pt idx="1381">
                  <c:v>5.4405677114133644</c:v>
                </c:pt>
                <c:pt idx="1382">
                  <c:v>12.515413070283602</c:v>
                </c:pt>
                <c:pt idx="1383">
                  <c:v>#N/A</c:v>
                </c:pt>
                <c:pt idx="1384">
                  <c:v>11.911554921540656</c:v>
                </c:pt>
                <c:pt idx="1385">
                  <c:v>10.546875</c:v>
                </c:pt>
                <c:pt idx="1386">
                  <c:v>5.833333333333333</c:v>
                </c:pt>
                <c:pt idx="1387">
                  <c:v>16.855087358684482</c:v>
                </c:pt>
                <c:pt idx="1388">
                  <c:v>#N/A</c:v>
                </c:pt>
                <c:pt idx="1389">
                  <c:v>#N/A</c:v>
                </c:pt>
                <c:pt idx="1390">
                  <c:v>5.2526986134320941</c:v>
                </c:pt>
                <c:pt idx="1391">
                  <c:v>6.3936691370430854</c:v>
                </c:pt>
                <c:pt idx="1392">
                  <c:v>14.046997389033944</c:v>
                </c:pt>
                <c:pt idx="1393">
                  <c:v>8.0477559142162285</c:v>
                </c:pt>
                <c:pt idx="1394">
                  <c:v>9.9421965317919074</c:v>
                </c:pt>
                <c:pt idx="1395">
                  <c:v>5.0963331261653195</c:v>
                </c:pt>
                <c:pt idx="1396">
                  <c:v>7.4114604058893754</c:v>
                </c:pt>
                <c:pt idx="1397">
                  <c:v>10.474604496253122</c:v>
                </c:pt>
                <c:pt idx="1398">
                  <c:v>8.2312788596667339</c:v>
                </c:pt>
                <c:pt idx="1399">
                  <c:v>5.6248916623331597</c:v>
                </c:pt>
                <c:pt idx="1400">
                  <c:v>5.2719865803977948</c:v>
                </c:pt>
                <c:pt idx="1401">
                  <c:v>6.0145055722625154</c:v>
                </c:pt>
                <c:pt idx="1402">
                  <c:v>8.4920387137059006</c:v>
                </c:pt>
                <c:pt idx="1403">
                  <c:v>8.0869630632663814</c:v>
                </c:pt>
                <c:pt idx="1404">
                  <c:v>8.6015325670498086</c:v>
                </c:pt>
                <c:pt idx="1405">
                  <c:v>6.514575411913814</c:v>
                </c:pt>
                <c:pt idx="1406">
                  <c:v>7.4520547945205475</c:v>
                </c:pt>
                <c:pt idx="1407">
                  <c:v>9.1240094238594978</c:v>
                </c:pt>
                <c:pt idx="1408">
                  <c:v>#N/A</c:v>
                </c:pt>
                <c:pt idx="1409">
                  <c:v>3.8166842256488844</c:v>
                </c:pt>
                <c:pt idx="1410">
                  <c:v>7.8897338403041823</c:v>
                </c:pt>
                <c:pt idx="1411">
                  <c:v>10.958571255011542</c:v>
                </c:pt>
                <c:pt idx="1412">
                  <c:v>5.3285256410256405</c:v>
                </c:pt>
                <c:pt idx="1413">
                  <c:v>7.2881355932203391</c:v>
                </c:pt>
                <c:pt idx="1414">
                  <c:v>9.2317910117334527</c:v>
                </c:pt>
                <c:pt idx="1415">
                  <c:v>5.6526207605344299</c:v>
                </c:pt>
                <c:pt idx="1416">
                  <c:v>8.3755955125249741</c:v>
                </c:pt>
                <c:pt idx="1417">
                  <c:v>12.087702573879886</c:v>
                </c:pt>
                <c:pt idx="1418">
                  <c:v>9.9604594238373192</c:v>
                </c:pt>
                <c:pt idx="1419">
                  <c:v>5.1977170811251527</c:v>
                </c:pt>
                <c:pt idx="1420">
                  <c:v>10.899653979238755</c:v>
                </c:pt>
                <c:pt idx="1421">
                  <c:v>8.8214928680238192</c:v>
                </c:pt>
                <c:pt idx="1422">
                  <c:v>10.527379268539098</c:v>
                </c:pt>
                <c:pt idx="1423">
                  <c:v>7.6303927881519646</c:v>
                </c:pt>
                <c:pt idx="1424">
                  <c:v>9.7990835389495956</c:v>
                </c:pt>
                <c:pt idx="1425">
                  <c:v>8.4759576202118989</c:v>
                </c:pt>
                <c:pt idx="1426">
                  <c:v>11.162140575079873</c:v>
                </c:pt>
                <c:pt idx="1427">
                  <c:v>10.437648782274309</c:v>
                </c:pt>
                <c:pt idx="1428">
                  <c:v>9.0893558858704946</c:v>
                </c:pt>
                <c:pt idx="1429">
                  <c:v>5.5693684733963202</c:v>
                </c:pt>
                <c:pt idx="1430">
                  <c:v>10.117647058823529</c:v>
                </c:pt>
                <c:pt idx="1431">
                  <c:v>10.412833909779968</c:v>
                </c:pt>
                <c:pt idx="1432">
                  <c:v>3.7378968700743074</c:v>
                </c:pt>
                <c:pt idx="1433">
                  <c:v>7.632963179427235</c:v>
                </c:pt>
                <c:pt idx="1434">
                  <c:v>11.109347722583717</c:v>
                </c:pt>
                <c:pt idx="1435">
                  <c:v>5.802816901408451</c:v>
                </c:pt>
                <c:pt idx="1436">
                  <c:v>8.3302134032197674</c:v>
                </c:pt>
                <c:pt idx="1437">
                  <c:v>7.2496884088076445</c:v>
                </c:pt>
                <c:pt idx="1438">
                  <c:v>5.7718862192764435</c:v>
                </c:pt>
                <c:pt idx="1439">
                  <c:v>6.2469850458273033</c:v>
                </c:pt>
                <c:pt idx="1440">
                  <c:v>6.4523809523809526</c:v>
                </c:pt>
                <c:pt idx="1441">
                  <c:v>9.9630996309963091</c:v>
                </c:pt>
                <c:pt idx="1442">
                  <c:v>11.330594184576485</c:v>
                </c:pt>
                <c:pt idx="1443">
                  <c:v>6.8898186889818689</c:v>
                </c:pt>
                <c:pt idx="1444">
                  <c:v>9.1021781476890382</c:v>
                </c:pt>
                <c:pt idx="1445">
                  <c:v>8.2653735948864888</c:v>
                </c:pt>
                <c:pt idx="1446">
                  <c:v>7.4287913779830639</c:v>
                </c:pt>
                <c:pt idx="1447">
                  <c:v>7.8979843685726037</c:v>
                </c:pt>
                <c:pt idx="1448">
                  <c:v>6.6062176165803104</c:v>
                </c:pt>
                <c:pt idx="1449">
                  <c:v>6.9515962924819776</c:v>
                </c:pt>
                <c:pt idx="1450">
                  <c:v>7.890855457227139</c:v>
                </c:pt>
                <c:pt idx="1451">
                  <c:v>8.3514361573738842</c:v>
                </c:pt>
                <c:pt idx="1452">
                  <c:v>6.2802950474183357</c:v>
                </c:pt>
                <c:pt idx="1453">
                  <c:v>8.1834766744852754</c:v>
                </c:pt>
                <c:pt idx="1454">
                  <c:v>8.2594331420622495</c:v>
                </c:pt>
                <c:pt idx="1455">
                  <c:v>8.1302898179020247</c:v>
                </c:pt>
                <c:pt idx="1456">
                  <c:v>10.798816568047338</c:v>
                </c:pt>
                <c:pt idx="1457">
                  <c:v>9.275170742454284</c:v>
                </c:pt>
                <c:pt idx="1458">
                  <c:v>6.0204953031596924</c:v>
                </c:pt>
                <c:pt idx="1459">
                  <c:v>4.2791795779843582</c:v>
                </c:pt>
                <c:pt idx="1460">
                  <c:v>9.1116823764638664</c:v>
                </c:pt>
                <c:pt idx="1461">
                  <c:v>6.3384813384813388</c:v>
                </c:pt>
                <c:pt idx="1462">
                  <c:v>4.6357615894039732</c:v>
                </c:pt>
                <c:pt idx="1463">
                  <c:v>6.9481382978723403</c:v>
                </c:pt>
                <c:pt idx="1464">
                  <c:v>3.1746031746031744</c:v>
                </c:pt>
                <c:pt idx="1465">
                  <c:v>5.2423900789177003</c:v>
                </c:pt>
                <c:pt idx="1466">
                  <c:v>7.7</c:v>
                </c:pt>
                <c:pt idx="1467">
                  <c:v>9.0928314654260944</c:v>
                </c:pt>
                <c:pt idx="1468">
                  <c:v>8.6021505376344098</c:v>
                </c:pt>
                <c:pt idx="1469">
                  <c:v>5.0889877641824244</c:v>
                </c:pt>
                <c:pt idx="1470">
                  <c:v>4.4708347886831996</c:v>
                </c:pt>
                <c:pt idx="1471">
                  <c:v>10.329985652797705</c:v>
                </c:pt>
                <c:pt idx="1472">
                  <c:v>9.103199639477241</c:v>
                </c:pt>
                <c:pt idx="1473">
                  <c:v>7.591212240094154</c:v>
                </c:pt>
                <c:pt idx="1474">
                  <c:v>7.8058783321941219</c:v>
                </c:pt>
                <c:pt idx="1475">
                  <c:v>#N/A</c:v>
                </c:pt>
                <c:pt idx="1476">
                  <c:v>5.8405682715074976</c:v>
                </c:pt>
                <c:pt idx="1477">
                  <c:v>6.3422635319846901</c:v>
                </c:pt>
                <c:pt idx="1478">
                  <c:v>8.1085177326462556</c:v>
                </c:pt>
                <c:pt idx="1479">
                  <c:v>11.085043988269796</c:v>
                </c:pt>
                <c:pt idx="1480">
                  <c:v>7.0522734302505414</c:v>
                </c:pt>
                <c:pt idx="1481">
                  <c:v>8.7287024901703791</c:v>
                </c:pt>
                <c:pt idx="1482">
                  <c:v>9.9330357142857135</c:v>
                </c:pt>
                <c:pt idx="1483">
                  <c:v>8</c:v>
                </c:pt>
                <c:pt idx="1484">
                  <c:v>3.5346097201767304</c:v>
                </c:pt>
                <c:pt idx="1485">
                  <c:v>4.3859649122807012</c:v>
                </c:pt>
                <c:pt idx="1486">
                  <c:v>7.5205640423031728</c:v>
                </c:pt>
                <c:pt idx="1487">
                  <c:v>7.4827460951689071</c:v>
                </c:pt>
                <c:pt idx="1488">
                  <c:v>8.1489195521999491</c:v>
                </c:pt>
                <c:pt idx="1489">
                  <c:v>#N/A</c:v>
                </c:pt>
                <c:pt idx="1490">
                  <c:v>7.1511627906976738</c:v>
                </c:pt>
                <c:pt idx="1491">
                  <c:v>#N/A</c:v>
                </c:pt>
                <c:pt idx="1492">
                  <c:v>#N/A</c:v>
                </c:pt>
                <c:pt idx="1493">
                  <c:v>#N/A</c:v>
                </c:pt>
                <c:pt idx="1494">
                  <c:v>7.4441687344913143</c:v>
                </c:pt>
                <c:pt idx="1495">
                  <c:v>4.3478260869565215</c:v>
                </c:pt>
                <c:pt idx="1496">
                  <c:v>16.148148148148149</c:v>
                </c:pt>
                <c:pt idx="1497">
                  <c:v>8.2767978290366351</c:v>
                </c:pt>
                <c:pt idx="1498">
                  <c:v>8.6705202312138727</c:v>
                </c:pt>
                <c:pt idx="1499">
                  <c:v>9.710856519367157</c:v>
                </c:pt>
                <c:pt idx="1500">
                  <c:v>5.3235908141962422</c:v>
                </c:pt>
                <c:pt idx="1501">
                  <c:v>3.6868686868686869</c:v>
                </c:pt>
                <c:pt idx="1502">
                  <c:v>6.6126855600539809</c:v>
                </c:pt>
                <c:pt idx="1503">
                  <c:v>2.9969650986342944</c:v>
                </c:pt>
                <c:pt idx="1504">
                  <c:v>4.2782224675683134</c:v>
                </c:pt>
                <c:pt idx="1505">
                  <c:v>#N/A</c:v>
                </c:pt>
                <c:pt idx="1506">
                  <c:v>2.2565320665083135</c:v>
                </c:pt>
                <c:pt idx="1507">
                  <c:v>11.351052048726467</c:v>
                </c:pt>
                <c:pt idx="1508">
                  <c:v>#N/A</c:v>
                </c:pt>
                <c:pt idx="1509">
                  <c:v>6.8748209682039523</c:v>
                </c:pt>
                <c:pt idx="1510">
                  <c:v>9.6192384769539085</c:v>
                </c:pt>
                <c:pt idx="1511">
                  <c:v>4.294478527607362</c:v>
                </c:pt>
                <c:pt idx="1512">
                  <c:v>#N/A</c:v>
                </c:pt>
                <c:pt idx="1513">
                  <c:v>8.6034912718204488</c:v>
                </c:pt>
                <c:pt idx="1514">
                  <c:v>12.289395441030724</c:v>
                </c:pt>
                <c:pt idx="1515">
                  <c:v>3.8272816486751715</c:v>
                </c:pt>
                <c:pt idx="1516">
                  <c:v>6.9256756756756754</c:v>
                </c:pt>
                <c:pt idx="1517">
                  <c:v>11.255115961800819</c:v>
                </c:pt>
                <c:pt idx="1518">
                  <c:v>7.8249336870026527</c:v>
                </c:pt>
                <c:pt idx="1519">
                  <c:v>#N/A</c:v>
                </c:pt>
                <c:pt idx="1520">
                  <c:v>10.997695093842609</c:v>
                </c:pt>
                <c:pt idx="1521">
                  <c:v>3.8647342995169081</c:v>
                </c:pt>
                <c:pt idx="1522">
                  <c:v>#N/A</c:v>
                </c:pt>
                <c:pt idx="1523">
                  <c:v>#N/A</c:v>
                </c:pt>
                <c:pt idx="1524">
                  <c:v>5.5021834061135371</c:v>
                </c:pt>
                <c:pt idx="1525">
                  <c:v>#N/A</c:v>
                </c:pt>
                <c:pt idx="1526">
                  <c:v>6.0190703218116806</c:v>
                </c:pt>
                <c:pt idx="1527">
                  <c:v>8.6683417085427141</c:v>
                </c:pt>
                <c:pt idx="1528">
                  <c:v>10.698447893569844</c:v>
                </c:pt>
                <c:pt idx="1529">
                  <c:v>9.1015992474129828</c:v>
                </c:pt>
                <c:pt idx="1530">
                  <c:v>7.6164874551971327</c:v>
                </c:pt>
                <c:pt idx="1531">
                  <c:v>4.5233565842316636</c:v>
                </c:pt>
                <c:pt idx="1532">
                  <c:v>5.1822573561703997</c:v>
                </c:pt>
                <c:pt idx="1533">
                  <c:v>3.6829463570856689</c:v>
                </c:pt>
                <c:pt idx="1534">
                  <c:v>6.3710499490316002</c:v>
                </c:pt>
                <c:pt idx="1535">
                  <c:v>6.1011904761904763</c:v>
                </c:pt>
                <c:pt idx="1536">
                  <c:v>10.622317596566523</c:v>
                </c:pt>
                <c:pt idx="1537">
                  <c:v>6.1832903938167094</c:v>
                </c:pt>
                <c:pt idx="1538">
                  <c:v>#N/A</c:v>
                </c:pt>
                <c:pt idx="1539">
                  <c:v>#N/A</c:v>
                </c:pt>
                <c:pt idx="1540">
                  <c:v>6.1870503597122299</c:v>
                </c:pt>
                <c:pt idx="1541">
                  <c:v>11.689655172413794</c:v>
                </c:pt>
                <c:pt idx="1542">
                  <c:v>5.9310801855533466</c:v>
                </c:pt>
                <c:pt idx="1543">
                  <c:v>#N/A</c:v>
                </c:pt>
                <c:pt idx="1544">
                  <c:v>9.9126242844230195</c:v>
                </c:pt>
                <c:pt idx="1545">
                  <c:v>7.0120355834641543</c:v>
                </c:pt>
                <c:pt idx="1546">
                  <c:v>5.5156950672645744</c:v>
                </c:pt>
                <c:pt idx="1547">
                  <c:v>#N/A</c:v>
                </c:pt>
                <c:pt idx="1548">
                  <c:v>5.2404105888708807</c:v>
                </c:pt>
                <c:pt idx="1549">
                  <c:v>#N/A</c:v>
                </c:pt>
                <c:pt idx="1550">
                  <c:v>#N/A</c:v>
                </c:pt>
                <c:pt idx="1551">
                  <c:v>#N/A</c:v>
                </c:pt>
                <c:pt idx="1552">
                  <c:v>3.9459651617490223</c:v>
                </c:pt>
                <c:pt idx="1553">
                  <c:v>8.165811728822959</c:v>
                </c:pt>
                <c:pt idx="1554">
                  <c:v>7.0877481740561672</c:v>
                </c:pt>
                <c:pt idx="1555">
                  <c:v>3.9488117001828154</c:v>
                </c:pt>
                <c:pt idx="1556">
                  <c:v>4.3423799582463465</c:v>
                </c:pt>
                <c:pt idx="1557">
                  <c:v>6.1840669334303389</c:v>
                </c:pt>
                <c:pt idx="1558">
                  <c:v>6.7962308598351004</c:v>
                </c:pt>
                <c:pt idx="1559">
                  <c:v>6.4252336448598122</c:v>
                </c:pt>
                <c:pt idx="1560">
                  <c:v>7.7220543806646527</c:v>
                </c:pt>
                <c:pt idx="1561">
                  <c:v>#N/A</c:v>
                </c:pt>
                <c:pt idx="1562">
                  <c:v>5.5188776562822364</c:v>
                </c:pt>
                <c:pt idx="1563">
                  <c:v>5.9640995946728435</c:v>
                </c:pt>
                <c:pt idx="1564">
                  <c:v>5.4457831325301207</c:v>
                </c:pt>
                <c:pt idx="1565">
                  <c:v>6.675324675324676</c:v>
                </c:pt>
                <c:pt idx="1566">
                  <c:v>7.2883328484143153</c:v>
                </c:pt>
                <c:pt idx="1567">
                  <c:v>3.357004519044545</c:v>
                </c:pt>
                <c:pt idx="1568">
                  <c:v>4.6544831524842945</c:v>
                </c:pt>
                <c:pt idx="1569">
                  <c:v>7.65869365225391</c:v>
                </c:pt>
                <c:pt idx="1570">
                  <c:v>6.4202109166763233</c:v>
                </c:pt>
                <c:pt idx="1571">
                  <c:v>6.6951566951566956</c:v>
                </c:pt>
                <c:pt idx="1572">
                  <c:v>15.135914332784184</c:v>
                </c:pt>
                <c:pt idx="1573">
                  <c:v>7.8354554358472095</c:v>
                </c:pt>
                <c:pt idx="1574">
                  <c:v>1.5062213490504257</c:v>
                </c:pt>
                <c:pt idx="1575">
                  <c:v>7.8413284132841339</c:v>
                </c:pt>
                <c:pt idx="1576">
                  <c:v>7.4641280353200887</c:v>
                </c:pt>
                <c:pt idx="1577">
                  <c:v>#N/A</c:v>
                </c:pt>
                <c:pt idx="1578">
                  <c:v>4.28979980934223</c:v>
                </c:pt>
                <c:pt idx="1579">
                  <c:v>#N/A</c:v>
                </c:pt>
                <c:pt idx="1580">
                  <c:v>4.3669321614940948</c:v>
                </c:pt>
                <c:pt idx="1581">
                  <c:v>3.6181678214010775</c:v>
                </c:pt>
                <c:pt idx="1582">
                  <c:v>6.252752091589608</c:v>
                </c:pt>
                <c:pt idx="1583">
                  <c:v>4.4052863436123353</c:v>
                </c:pt>
                <c:pt idx="1584">
                  <c:v>#N/A</c:v>
                </c:pt>
                <c:pt idx="1585">
                  <c:v>2.3404255319148937</c:v>
                </c:pt>
                <c:pt idx="1586">
                  <c:v>#N/A</c:v>
                </c:pt>
                <c:pt idx="1587">
                  <c:v>6.653465346534654</c:v>
                </c:pt>
                <c:pt idx="1588">
                  <c:v>4.3827443781551167</c:v>
                </c:pt>
                <c:pt idx="1589">
                  <c:v>3.3527696793002915</c:v>
                </c:pt>
                <c:pt idx="1590">
                  <c:v>7.4434389140271495</c:v>
                </c:pt>
                <c:pt idx="1591">
                  <c:v>9.5267363245236627</c:v>
                </c:pt>
                <c:pt idx="1592">
                  <c:v>6.5560695485723395</c:v>
                </c:pt>
                <c:pt idx="1593">
                  <c:v>7.9200000000000008</c:v>
                </c:pt>
                <c:pt idx="1594">
                  <c:v>4.94784701791923</c:v>
                </c:pt>
                <c:pt idx="1595">
                  <c:v>8.8464031108230721</c:v>
                </c:pt>
                <c:pt idx="1596">
                  <c:v>7.5051831375259157</c:v>
                </c:pt>
                <c:pt idx="1597">
                  <c:v>5.8354755784061698</c:v>
                </c:pt>
                <c:pt idx="1598">
                  <c:v>3.4500784108729747</c:v>
                </c:pt>
                <c:pt idx="1599">
                  <c:v>5.9924419650890774</c:v>
                </c:pt>
                <c:pt idx="1600">
                  <c:v>6.179775280898876</c:v>
                </c:pt>
                <c:pt idx="1601">
                  <c:v>4.2436816295737456</c:v>
                </c:pt>
                <c:pt idx="1602">
                  <c:v>10.53687907676869</c:v>
                </c:pt>
                <c:pt idx="1603">
                  <c:v>6.2095469255663431</c:v>
                </c:pt>
                <c:pt idx="1604">
                  <c:v>7.1325201571221841</c:v>
                </c:pt>
                <c:pt idx="1605">
                  <c:v>5.7035116662738634</c:v>
                </c:pt>
                <c:pt idx="1606">
                  <c:v>3.6279873308378923</c:v>
                </c:pt>
                <c:pt idx="1607">
                  <c:v>5.9909670563230604</c:v>
                </c:pt>
                <c:pt idx="1608">
                  <c:v>3.1143052703627654</c:v>
                </c:pt>
                <c:pt idx="1609">
                  <c:v>3.0315969257045263</c:v>
                </c:pt>
                <c:pt idx="1610">
                  <c:v>6.1601642710472273</c:v>
                </c:pt>
                <c:pt idx="1611">
                  <c:v>4.9110320284697506</c:v>
                </c:pt>
                <c:pt idx="1612">
                  <c:v>2.9051383399209483</c:v>
                </c:pt>
                <c:pt idx="1613">
                  <c:v>3.1643416127934669</c:v>
                </c:pt>
                <c:pt idx="1614">
                  <c:v>5.1588939331407344</c:v>
                </c:pt>
                <c:pt idx="1615">
                  <c:v>5.0907705979433793</c:v>
                </c:pt>
                <c:pt idx="1616">
                  <c:v>9.0858520304097894</c:v>
                </c:pt>
                <c:pt idx="1617">
                  <c:v>6.6147859922178993</c:v>
                </c:pt>
                <c:pt idx="1618">
                  <c:v>3.2564724919093853</c:v>
                </c:pt>
                <c:pt idx="1619">
                  <c:v>1.2515644555694618</c:v>
                </c:pt>
                <c:pt idx="1620">
                  <c:v>10.46119235095613</c:v>
                </c:pt>
                <c:pt idx="1621">
                  <c:v>4.852320675105485</c:v>
                </c:pt>
                <c:pt idx="1622">
                  <c:v>#N/A</c:v>
                </c:pt>
                <c:pt idx="1623">
                  <c:v>6.8403908794788277</c:v>
                </c:pt>
                <c:pt idx="1624">
                  <c:v>8.3972845336481701</c:v>
                </c:pt>
                <c:pt idx="1625">
                  <c:v>5.2164261931187568</c:v>
                </c:pt>
                <c:pt idx="1626">
                  <c:v>4.6733545387815028</c:v>
                </c:pt>
                <c:pt idx="1627">
                  <c:v>3.0816640986132513</c:v>
                </c:pt>
                <c:pt idx="1628">
                  <c:v>2.4896265560165975</c:v>
                </c:pt>
                <c:pt idx="1629">
                  <c:v>4.1935483870967749</c:v>
                </c:pt>
                <c:pt idx="1630">
                  <c:v>8.1750861500109977</c:v>
                </c:pt>
                <c:pt idx="1631">
                  <c:v>5.3576958810777331</c:v>
                </c:pt>
                <c:pt idx="1632">
                  <c:v>10.400682011935208</c:v>
                </c:pt>
                <c:pt idx="1633">
                  <c:v>6.5295358649789028</c:v>
                </c:pt>
                <c:pt idx="1634">
                  <c:v>6.6842568161829377</c:v>
                </c:pt>
                <c:pt idx="1635">
                  <c:v>7.2983705326578123</c:v>
                </c:pt>
                <c:pt idx="1636">
                  <c:v>8.6895585143658032</c:v>
                </c:pt>
                <c:pt idx="1637">
                  <c:v>9.2336683417085421</c:v>
                </c:pt>
                <c:pt idx="1638">
                  <c:v>3.6980556614563476</c:v>
                </c:pt>
                <c:pt idx="1639">
                  <c:v>7.1462301274988187</c:v>
                </c:pt>
                <c:pt idx="1640">
                  <c:v>7.4599542334096114</c:v>
                </c:pt>
                <c:pt idx="1641">
                  <c:v>10.981080553930173</c:v>
                </c:pt>
                <c:pt idx="1642">
                  <c:v>7.6293622141997597</c:v>
                </c:pt>
                <c:pt idx="1643">
                  <c:v>6.7345697780480389</c:v>
                </c:pt>
                <c:pt idx="1644">
                  <c:v>7.6380048605485475</c:v>
                </c:pt>
                <c:pt idx="1645">
                  <c:v>3.7880663530576877</c:v>
                </c:pt>
                <c:pt idx="1646">
                  <c:v>6.1410159211523885</c:v>
                </c:pt>
                <c:pt idx="1647">
                  <c:v>4.8047204270862602</c:v>
                </c:pt>
                <c:pt idx="1648">
                  <c:v>3.7205081669691471</c:v>
                </c:pt>
                <c:pt idx="1649">
                  <c:v>6.9658719027582983</c:v>
                </c:pt>
                <c:pt idx="1650">
                  <c:v>6.4467353951890027</c:v>
                </c:pt>
                <c:pt idx="1651">
                  <c:v>7.4794716172795432</c:v>
                </c:pt>
                <c:pt idx="1652">
                  <c:v>9.0182141270546428</c:v>
                </c:pt>
                <c:pt idx="1653">
                  <c:v>3.0456852791878175</c:v>
                </c:pt>
                <c:pt idx="1654">
                  <c:v>6.5011820330969261</c:v>
                </c:pt>
                <c:pt idx="1655">
                  <c:v>6.593406593406594</c:v>
                </c:pt>
                <c:pt idx="1656">
                  <c:v>8.8693297224102903</c:v>
                </c:pt>
                <c:pt idx="1657">
                  <c:v>#N/A</c:v>
                </c:pt>
                <c:pt idx="1658">
                  <c:v>#N/A</c:v>
                </c:pt>
                <c:pt idx="1659">
                  <c:v>#N/A</c:v>
                </c:pt>
                <c:pt idx="1660">
                  <c:v>4.727334121222353</c:v>
                </c:pt>
                <c:pt idx="1661">
                  <c:v>#N/A</c:v>
                </c:pt>
                <c:pt idx="1662">
                  <c:v>4.8920863309352516</c:v>
                </c:pt>
                <c:pt idx="1663">
                  <c:v>2.6378896882494005</c:v>
                </c:pt>
                <c:pt idx="1664">
                  <c:v>7.1899736147757256</c:v>
                </c:pt>
                <c:pt idx="1665">
                  <c:v>10.345448002878733</c:v>
                </c:pt>
                <c:pt idx="1666">
                  <c:v>14.043795620437956</c:v>
                </c:pt>
                <c:pt idx="1667">
                  <c:v>5.4718217562254257</c:v>
                </c:pt>
                <c:pt idx="1668">
                  <c:v>8.0243280360996661</c:v>
                </c:pt>
                <c:pt idx="1669">
                  <c:v>7.0409134157944813</c:v>
                </c:pt>
                <c:pt idx="1670">
                  <c:v>11.373677180725366</c:v>
                </c:pt>
                <c:pt idx="1671">
                  <c:v>8.8682650167568955</c:v>
                </c:pt>
                <c:pt idx="1672">
                  <c:v>#N/A</c:v>
                </c:pt>
                <c:pt idx="1673">
                  <c:v>6.7650676506765066</c:v>
                </c:pt>
                <c:pt idx="1674">
                  <c:v>8.3248212461695612</c:v>
                </c:pt>
                <c:pt idx="1675">
                  <c:v>9.2492390936760227</c:v>
                </c:pt>
                <c:pt idx="1676">
                  <c:v>9.4111172261970282</c:v>
                </c:pt>
                <c:pt idx="1677">
                  <c:v>9.5602669807616802</c:v>
                </c:pt>
                <c:pt idx="1678">
                  <c:v>7.8416728902165795</c:v>
                </c:pt>
                <c:pt idx="1679">
                  <c:v>12.057127162867344</c:v>
                </c:pt>
                <c:pt idx="1680">
                  <c:v>16.267429388630674</c:v>
                </c:pt>
                <c:pt idx="1681">
                  <c:v>11.911014985323652</c:v>
                </c:pt>
                <c:pt idx="1682">
                  <c:v>10.786319789535224</c:v>
                </c:pt>
                <c:pt idx="1683">
                  <c:v>9.611829944547134</c:v>
                </c:pt>
                <c:pt idx="1684">
                  <c:v>6.7620122945678078</c:v>
                </c:pt>
                <c:pt idx="1685">
                  <c:v>7.184115523465703</c:v>
                </c:pt>
                <c:pt idx="1686">
                  <c:v>11.295681063122924</c:v>
                </c:pt>
                <c:pt idx="1687">
                  <c:v>10.386819484240688</c:v>
                </c:pt>
                <c:pt idx="1688">
                  <c:v>9.8478515298445082</c:v>
                </c:pt>
                <c:pt idx="1689">
                  <c:v>11.777150916784203</c:v>
                </c:pt>
                <c:pt idx="1690">
                  <c:v>8.7023488640739313</c:v>
                </c:pt>
                <c:pt idx="1691">
                  <c:v>12.726901896797878</c:v>
                </c:pt>
                <c:pt idx="1692">
                  <c:v>8.8994307400379498</c:v>
                </c:pt>
                <c:pt idx="1693">
                  <c:v>7.2459121513305549</c:v>
                </c:pt>
                <c:pt idx="1694">
                  <c:v>11.580274145265481</c:v>
                </c:pt>
                <c:pt idx="1695">
                  <c:v>13.929567642956764</c:v>
                </c:pt>
                <c:pt idx="1696">
                  <c:v>6.0119853083317221</c:v>
                </c:pt>
                <c:pt idx="1697">
                  <c:v>8.3708950418544763</c:v>
                </c:pt>
                <c:pt idx="1698">
                  <c:v>11.372130272290443</c:v>
                </c:pt>
                <c:pt idx="1699">
                  <c:v>12.016919823110941</c:v>
                </c:pt>
                <c:pt idx="1700">
                  <c:v>8.6692829111666079</c:v>
                </c:pt>
                <c:pt idx="1701">
                  <c:v>7.4125230202578276</c:v>
                </c:pt>
                <c:pt idx="1702">
                  <c:v>10.368550368550368</c:v>
                </c:pt>
                <c:pt idx="1703">
                  <c:v>10.232558139534884</c:v>
                </c:pt>
                <c:pt idx="1704">
                  <c:v>8.7815587266739854</c:v>
                </c:pt>
                <c:pt idx="1705">
                  <c:v>9.1000502765208644</c:v>
                </c:pt>
                <c:pt idx="1706">
                  <c:v>6.1324303987960871</c:v>
                </c:pt>
                <c:pt idx="1707">
                  <c:v>18.972835314091679</c:v>
                </c:pt>
                <c:pt idx="1708">
                  <c:v>12.5</c:v>
                </c:pt>
                <c:pt idx="1709">
                  <c:v>9.7950428979980941</c:v>
                </c:pt>
                <c:pt idx="1710">
                  <c:v>5.7332779393435809</c:v>
                </c:pt>
                <c:pt idx="1711">
                  <c:v>10.533076429030185</c:v>
                </c:pt>
                <c:pt idx="1712">
                  <c:v>4.4541484716157198</c:v>
                </c:pt>
                <c:pt idx="1713">
                  <c:v>2.0942408376963351</c:v>
                </c:pt>
                <c:pt idx="1714">
                  <c:v>16.946711473835812</c:v>
                </c:pt>
                <c:pt idx="1715">
                  <c:v>#N/A</c:v>
                </c:pt>
                <c:pt idx="1716">
                  <c:v>8.6737548964745379</c:v>
                </c:pt>
                <c:pt idx="1717">
                  <c:v>9.1419406575781874</c:v>
                </c:pt>
                <c:pt idx="1718">
                  <c:v>9.099606675879663</c:v>
                </c:pt>
                <c:pt idx="1719">
                  <c:v>7.6802507836990594</c:v>
                </c:pt>
                <c:pt idx="1720">
                  <c:v>5.4702293288449404</c:v>
                </c:pt>
                <c:pt idx="1721">
                  <c:v>14.165077635521655</c:v>
                </c:pt>
                <c:pt idx="1722">
                  <c:v>9.1764705882352935</c:v>
                </c:pt>
                <c:pt idx="1723">
                  <c:v>#N/A</c:v>
                </c:pt>
                <c:pt idx="1724">
                  <c:v>12.159834653806408</c:v>
                </c:pt>
                <c:pt idx="1725">
                  <c:v>9.0672612411742843</c:v>
                </c:pt>
                <c:pt idx="1726">
                  <c:v>9.2608570606844971</c:v>
                </c:pt>
                <c:pt idx="1727">
                  <c:v>9.7329585382993677</c:v>
                </c:pt>
                <c:pt idx="1728">
                  <c:v>8.3418107833163777</c:v>
                </c:pt>
                <c:pt idx="1729">
                  <c:v>10.408921933085502</c:v>
                </c:pt>
                <c:pt idx="1730">
                  <c:v>9.1403699673558219</c:v>
                </c:pt>
                <c:pt idx="1731">
                  <c:v>9.0909090909090917</c:v>
                </c:pt>
                <c:pt idx="1732">
                  <c:v>12.850082372322898</c:v>
                </c:pt>
                <c:pt idx="1733">
                  <c:v>8.9687795648060558</c:v>
                </c:pt>
                <c:pt idx="1734">
                  <c:v>6.58373786407767</c:v>
                </c:pt>
                <c:pt idx="1735">
                  <c:v>6.2223858615611194</c:v>
                </c:pt>
                <c:pt idx="1736">
                  <c:v>15.04885993485342</c:v>
                </c:pt>
                <c:pt idx="1737">
                  <c:v>11.372969112658454</c:v>
                </c:pt>
                <c:pt idx="1738">
                  <c:v>7.3713490959666199</c:v>
                </c:pt>
                <c:pt idx="1739">
                  <c:v>6.0541310541310542</c:v>
                </c:pt>
                <c:pt idx="1740">
                  <c:v>9.0445859872611454</c:v>
                </c:pt>
                <c:pt idx="1741">
                  <c:v>#N/A</c:v>
                </c:pt>
                <c:pt idx="1742">
                  <c:v>#N/A</c:v>
                </c:pt>
                <c:pt idx="1743">
                  <c:v>6.7514677103718199</c:v>
                </c:pt>
                <c:pt idx="1744">
                  <c:v>#N/A</c:v>
                </c:pt>
                <c:pt idx="1745">
                  <c:v>10.198624904507257</c:v>
                </c:pt>
                <c:pt idx="1746">
                  <c:v>13.097652854245146</c:v>
                </c:pt>
                <c:pt idx="1747">
                  <c:v>8.1717451523545712</c:v>
                </c:pt>
                <c:pt idx="1748">
                  <c:v>10.76923076923077</c:v>
                </c:pt>
                <c:pt idx="1749">
                  <c:v>#N/A</c:v>
                </c:pt>
                <c:pt idx="1750">
                  <c:v>13.321799307958477</c:v>
                </c:pt>
                <c:pt idx="1751">
                  <c:v>11.621497473587505</c:v>
                </c:pt>
                <c:pt idx="1752">
                  <c:v>#N/A</c:v>
                </c:pt>
                <c:pt idx="1753">
                  <c:v>11.530582382206614</c:v>
                </c:pt>
                <c:pt idx="1754">
                  <c:v>10.21344152407832</c:v>
                </c:pt>
                <c:pt idx="1755">
                  <c:v>15.704449152542374</c:v>
                </c:pt>
                <c:pt idx="1756">
                  <c:v>13.017917133258678</c:v>
                </c:pt>
                <c:pt idx="1757">
                  <c:v>16.725310813980766</c:v>
                </c:pt>
                <c:pt idx="1758">
                  <c:v>#N/A</c:v>
                </c:pt>
                <c:pt idx="1759">
                  <c:v>12.431880108991827</c:v>
                </c:pt>
                <c:pt idx="1760">
                  <c:v>8.9847334612496876</c:v>
                </c:pt>
                <c:pt idx="1761">
                  <c:v>18.556048131728943</c:v>
                </c:pt>
                <c:pt idx="1762">
                  <c:v>15.536783575705732</c:v>
                </c:pt>
                <c:pt idx="1763">
                  <c:v>13.452914798206278</c:v>
                </c:pt>
                <c:pt idx="1764">
                  <c:v>9.8235493722429599</c:v>
                </c:pt>
                <c:pt idx="1765">
                  <c:v>14.891350660417555</c:v>
                </c:pt>
                <c:pt idx="1766">
                  <c:v>9.4334168433224139</c:v>
                </c:pt>
                <c:pt idx="1767">
                  <c:v>15.025506260627608</c:v>
                </c:pt>
                <c:pt idx="1768">
                  <c:v>12.281577633549675</c:v>
                </c:pt>
                <c:pt idx="1769">
                  <c:v>13.519813519813519</c:v>
                </c:pt>
                <c:pt idx="1770">
                  <c:v>19.392012716073911</c:v>
                </c:pt>
                <c:pt idx="1771">
                  <c:v>13.36936936936937</c:v>
                </c:pt>
                <c:pt idx="1772">
                  <c:v>10.2519975414874</c:v>
                </c:pt>
                <c:pt idx="1773">
                  <c:v>10.956346927053417</c:v>
                </c:pt>
                <c:pt idx="1774">
                  <c:v>11.31848284166165</c:v>
                </c:pt>
                <c:pt idx="1775">
                  <c:v>6.8031933356473449</c:v>
                </c:pt>
                <c:pt idx="1776">
                  <c:v>8</c:v>
                </c:pt>
                <c:pt idx="1777">
                  <c:v>13.976847122914538</c:v>
                </c:pt>
                <c:pt idx="1778">
                  <c:v>10.277639442231076</c:v>
                </c:pt>
                <c:pt idx="1779">
                  <c:v>13.201686265808743</c:v>
                </c:pt>
                <c:pt idx="1780">
                  <c:v>16.103500761035008</c:v>
                </c:pt>
                <c:pt idx="1781">
                  <c:v>12.092694977061521</c:v>
                </c:pt>
                <c:pt idx="1782">
                  <c:v>16.557101360648218</c:v>
                </c:pt>
                <c:pt idx="1783">
                  <c:v>12.351162351162351</c:v>
                </c:pt>
                <c:pt idx="1784">
                  <c:v>16.628398791540786</c:v>
                </c:pt>
                <c:pt idx="1785">
                  <c:v>11.38383410918324</c:v>
                </c:pt>
                <c:pt idx="1786">
                  <c:v>13.628201493242607</c:v>
                </c:pt>
                <c:pt idx="1787">
                  <c:v>14.129810453762207</c:v>
                </c:pt>
                <c:pt idx="1788">
                  <c:v>9.9212034383954144</c:v>
                </c:pt>
                <c:pt idx="1789">
                  <c:v>#N/A</c:v>
                </c:pt>
                <c:pt idx="1790">
                  <c:v>10.386841303685653</c:v>
                </c:pt>
                <c:pt idx="1791">
                  <c:v>15.155349360326165</c:v>
                </c:pt>
                <c:pt idx="1792">
                  <c:v>9.2215568862275443</c:v>
                </c:pt>
                <c:pt idx="1793">
                  <c:v>10.313315926892951</c:v>
                </c:pt>
                <c:pt idx="1794">
                  <c:v>16.010928961748633</c:v>
                </c:pt>
                <c:pt idx="1795">
                  <c:v>15.546697038724375</c:v>
                </c:pt>
                <c:pt idx="1796">
                  <c:v>16.071868077775044</c:v>
                </c:pt>
                <c:pt idx="1797">
                  <c:v>10.882352941176471</c:v>
                </c:pt>
                <c:pt idx="1798">
                  <c:v>11.774488608015965</c:v>
                </c:pt>
                <c:pt idx="1799">
                  <c:v>12.386439175714601</c:v>
                </c:pt>
                <c:pt idx="1800">
                  <c:v>#N/A</c:v>
                </c:pt>
                <c:pt idx="1801">
                  <c:v>15.793688931603395</c:v>
                </c:pt>
                <c:pt idx="1802">
                  <c:v>11.764000479673822</c:v>
                </c:pt>
                <c:pt idx="1803">
                  <c:v>10.602575896964121</c:v>
                </c:pt>
                <c:pt idx="1804">
                  <c:v>14.968501780334156</c:v>
                </c:pt>
                <c:pt idx="1805">
                  <c:v>8.7544156043618493</c:v>
                </c:pt>
                <c:pt idx="1806">
                  <c:v>11.830238726790451</c:v>
                </c:pt>
                <c:pt idx="1807">
                  <c:v>14.031663413576231</c:v>
                </c:pt>
                <c:pt idx="1808">
                  <c:v>12.857735379510576</c:v>
                </c:pt>
                <c:pt idx="1809">
                  <c:v>10.314341846758349</c:v>
                </c:pt>
                <c:pt idx="1810">
                  <c:v>17.784877529286476</c:v>
                </c:pt>
                <c:pt idx="1811">
                  <c:v>15.317508622438627</c:v>
                </c:pt>
                <c:pt idx="1812">
                  <c:v>11.856148491879351</c:v>
                </c:pt>
                <c:pt idx="1813">
                  <c:v>13.30661734484176</c:v>
                </c:pt>
                <c:pt idx="1814">
                  <c:v>16.195139644541168</c:v>
                </c:pt>
                <c:pt idx="1815">
                  <c:v>7.5368868802339488</c:v>
                </c:pt>
                <c:pt idx="1816">
                  <c:v>11.87066974595843</c:v>
                </c:pt>
                <c:pt idx="1817">
                  <c:v>11.555232558139535</c:v>
                </c:pt>
                <c:pt idx="1818">
                  <c:v>14.591741695125737</c:v>
                </c:pt>
                <c:pt idx="1819">
                  <c:v>12.984557201386702</c:v>
                </c:pt>
                <c:pt idx="1820">
                  <c:v>14.211510492416371</c:v>
                </c:pt>
                <c:pt idx="1821">
                  <c:v>9.1825307950727879</c:v>
                </c:pt>
                <c:pt idx="1822">
                  <c:v>12.674372259864489</c:v>
                </c:pt>
                <c:pt idx="1823">
                  <c:v>11.092896174863389</c:v>
                </c:pt>
                <c:pt idx="1824">
                  <c:v>13.948404022737209</c:v>
                </c:pt>
                <c:pt idx="1825">
                  <c:v>14.25339366515837</c:v>
                </c:pt>
                <c:pt idx="1826">
                  <c:v>13.563090605892162</c:v>
                </c:pt>
                <c:pt idx="1827">
                  <c:v>14.049008168028005</c:v>
                </c:pt>
                <c:pt idx="1828">
                  <c:v>15.7409653165171</c:v>
                </c:pt>
                <c:pt idx="1829">
                  <c:v>12.64</c:v>
                </c:pt>
                <c:pt idx="1830">
                  <c:v>12.137681159420289</c:v>
                </c:pt>
                <c:pt idx="1831">
                  <c:v>11.147695202257761</c:v>
                </c:pt>
                <c:pt idx="1832">
                  <c:v>11.03988603988604</c:v>
                </c:pt>
                <c:pt idx="1833">
                  <c:v>12.063023141309699</c:v>
                </c:pt>
                <c:pt idx="1834">
                  <c:v>9.9616858237547881</c:v>
                </c:pt>
                <c:pt idx="1835">
                  <c:v>16.062176165803109</c:v>
                </c:pt>
                <c:pt idx="1836">
                  <c:v>12.490149724192277</c:v>
                </c:pt>
                <c:pt idx="1837">
                  <c:v>8.2994579945799458</c:v>
                </c:pt>
                <c:pt idx="1838">
                  <c:v>9.9202834366696191</c:v>
                </c:pt>
                <c:pt idx="1839">
                  <c:v>5.8087578194816807</c:v>
                </c:pt>
                <c:pt idx="1840">
                  <c:v>11.958825310323947</c:v>
                </c:pt>
                <c:pt idx="1841">
                  <c:v>5.8047493403693933</c:v>
                </c:pt>
                <c:pt idx="1842">
                  <c:v>10.0321261682243</c:v>
                </c:pt>
                <c:pt idx="1843">
                  <c:v>12.39406779661017</c:v>
                </c:pt>
                <c:pt idx="1844">
                  <c:v>9.8172697957721251</c:v>
                </c:pt>
                <c:pt idx="1845">
                  <c:v>4.6111945905334339</c:v>
                </c:pt>
                <c:pt idx="1846">
                  <c:v>7.615593834995467</c:v>
                </c:pt>
                <c:pt idx="1847">
                  <c:v>9.140625</c:v>
                </c:pt>
                <c:pt idx="1848">
                  <c:v>6.6836951894423153</c:v>
                </c:pt>
                <c:pt idx="1849">
                  <c:v>#N/A</c:v>
                </c:pt>
                <c:pt idx="1850">
                  <c:v>11.403980634749864</c:v>
                </c:pt>
                <c:pt idx="1851">
                  <c:v>#N/A</c:v>
                </c:pt>
                <c:pt idx="1852">
                  <c:v>#N/A</c:v>
                </c:pt>
                <c:pt idx="1853">
                  <c:v>12.205108208227724</c:v>
                </c:pt>
                <c:pt idx="1854">
                  <c:v>#N/A</c:v>
                </c:pt>
                <c:pt idx="1855">
                  <c:v>#N/A</c:v>
                </c:pt>
                <c:pt idx="1856">
                  <c:v>#N/A</c:v>
                </c:pt>
                <c:pt idx="1857">
                  <c:v>#N/A</c:v>
                </c:pt>
                <c:pt idx="1858">
                  <c:v>10.140845070422536</c:v>
                </c:pt>
                <c:pt idx="1859">
                  <c:v>#N/A</c:v>
                </c:pt>
                <c:pt idx="1860">
                  <c:v>12.129607323536497</c:v>
                </c:pt>
                <c:pt idx="1861">
                  <c:v>10.733171359153923</c:v>
                </c:pt>
                <c:pt idx="1862">
                  <c:v>7.2983693256941384</c:v>
                </c:pt>
                <c:pt idx="1863">
                  <c:v>10.713673014239149</c:v>
                </c:pt>
                <c:pt idx="1864">
                  <c:v>11.312068398553107</c:v>
                </c:pt>
                <c:pt idx="1865">
                  <c:v>8.3077709611451951</c:v>
                </c:pt>
                <c:pt idx="1866">
                  <c:v>6.2656832180062345</c:v>
                </c:pt>
                <c:pt idx="1867">
                  <c:v>11.287381473377096</c:v>
                </c:pt>
                <c:pt idx="1868">
                  <c:v>14.442767837896097</c:v>
                </c:pt>
                <c:pt idx="1869">
                  <c:v>16.245791245791246</c:v>
                </c:pt>
                <c:pt idx="1870">
                  <c:v>13.569559089993961</c:v>
                </c:pt>
                <c:pt idx="1871">
                  <c:v>13.322059376174369</c:v>
                </c:pt>
                <c:pt idx="1872">
                  <c:v>7.9487798985262135</c:v>
                </c:pt>
                <c:pt idx="1873">
                  <c:v>17.86743515850144</c:v>
                </c:pt>
                <c:pt idx="1874">
                  <c:v>12.07590569292697</c:v>
                </c:pt>
                <c:pt idx="1875">
                  <c:v>13.681386710689228</c:v>
                </c:pt>
                <c:pt idx="1876">
                  <c:v>17.372730509077964</c:v>
                </c:pt>
                <c:pt idx="1877">
                  <c:v>6.9986739354648595</c:v>
                </c:pt>
                <c:pt idx="1878">
                  <c:v>12.076119616540277</c:v>
                </c:pt>
                <c:pt idx="1879">
                  <c:v>#N/A</c:v>
                </c:pt>
                <c:pt idx="1880">
                  <c:v>15.290780141843971</c:v>
                </c:pt>
                <c:pt idx="1881">
                  <c:v>9.5890410958904102</c:v>
                </c:pt>
                <c:pt idx="1882">
                  <c:v>8.1007345225603355</c:v>
                </c:pt>
                <c:pt idx="1883">
                  <c:v>13.372664700098328</c:v>
                </c:pt>
                <c:pt idx="1884">
                  <c:v>10.445836403831981</c:v>
                </c:pt>
                <c:pt idx="1885">
                  <c:v>10.49659524995848</c:v>
                </c:pt>
                <c:pt idx="1886">
                  <c:v>14.841427155599604</c:v>
                </c:pt>
                <c:pt idx="1887">
                  <c:v>11.627216739630482</c:v>
                </c:pt>
                <c:pt idx="1888">
                  <c:v>12.226512226512225</c:v>
                </c:pt>
                <c:pt idx="1889">
                  <c:v>17.813430367184914</c:v>
                </c:pt>
                <c:pt idx="1890">
                  <c:v>15.122031662269128</c:v>
                </c:pt>
                <c:pt idx="1891">
                  <c:v>14.095508609976923</c:v>
                </c:pt>
                <c:pt idx="1892">
                  <c:v>7.5813820673900629</c:v>
                </c:pt>
                <c:pt idx="1893">
                  <c:v>15.509305583350011</c:v>
                </c:pt>
                <c:pt idx="1894">
                  <c:v>14.18428769871894</c:v>
                </c:pt>
                <c:pt idx="1895">
                  <c:v>12.81750683860883</c:v>
                </c:pt>
                <c:pt idx="1896">
                  <c:v>15.114422565194252</c:v>
                </c:pt>
                <c:pt idx="1897">
                  <c:v>11.039832910637028</c:v>
                </c:pt>
                <c:pt idx="1898">
                  <c:v>10.725381602053222</c:v>
                </c:pt>
                <c:pt idx="1899">
                  <c:v>18.934108527131784</c:v>
                </c:pt>
                <c:pt idx="1900">
                  <c:v>12.502472799208705</c:v>
                </c:pt>
                <c:pt idx="1901">
                  <c:v>13.99681333496752</c:v>
                </c:pt>
                <c:pt idx="1902">
                  <c:v>18.207384559557287</c:v>
                </c:pt>
                <c:pt idx="1903">
                  <c:v>11.450662739322533</c:v>
                </c:pt>
                <c:pt idx="1904">
                  <c:v>14.778761061946902</c:v>
                </c:pt>
                <c:pt idx="1905">
                  <c:v>15.128968253968253</c:v>
                </c:pt>
                <c:pt idx="1906">
                  <c:v>16.247634495809677</c:v>
                </c:pt>
                <c:pt idx="1907">
                  <c:v>15.882838283828383</c:v>
                </c:pt>
                <c:pt idx="1908">
                  <c:v>14.007684597393919</c:v>
                </c:pt>
                <c:pt idx="1909">
                  <c:v>12.346463362981787</c:v>
                </c:pt>
                <c:pt idx="1910">
                  <c:v>11.529723589549414</c:v>
                </c:pt>
                <c:pt idx="1911">
                  <c:v>#N/A</c:v>
                </c:pt>
                <c:pt idx="1912">
                  <c:v>14.907275320970042</c:v>
                </c:pt>
                <c:pt idx="1913">
                  <c:v>13.71517631015001</c:v>
                </c:pt>
                <c:pt idx="1914">
                  <c:v>8.3897863470557574</c:v>
                </c:pt>
                <c:pt idx="1915">
                  <c:v>13.31740818154673</c:v>
                </c:pt>
                <c:pt idx="1916">
                  <c:v>8.2548650345260519</c:v>
                </c:pt>
                <c:pt idx="1917">
                  <c:v>12.776493892373722</c:v>
                </c:pt>
                <c:pt idx="1918">
                  <c:v>11.051182005967409</c:v>
                </c:pt>
                <c:pt idx="1919">
                  <c:v>15.494728697166071</c:v>
                </c:pt>
                <c:pt idx="1920">
                  <c:v>16.608613046231792</c:v>
                </c:pt>
                <c:pt idx="1921">
                  <c:v>13.170924935630818</c:v>
                </c:pt>
                <c:pt idx="1922">
                  <c:v>4.6146953405017923</c:v>
                </c:pt>
                <c:pt idx="1923">
                  <c:v>16.41373801916933</c:v>
                </c:pt>
                <c:pt idx="1924">
                  <c:v>10.982264665757162</c:v>
                </c:pt>
                <c:pt idx="1925">
                  <c:v>16.019205587079878</c:v>
                </c:pt>
                <c:pt idx="1926">
                  <c:v>14.814814814814813</c:v>
                </c:pt>
                <c:pt idx="1927">
                  <c:v>23.75788643533123</c:v>
                </c:pt>
                <c:pt idx="1928">
                  <c:v>12.859969224005278</c:v>
                </c:pt>
                <c:pt idx="1929">
                  <c:v>14.468915528296627</c:v>
                </c:pt>
                <c:pt idx="1930">
                  <c:v>11.290975313638203</c:v>
                </c:pt>
                <c:pt idx="1931">
                  <c:v>15.160183066361558</c:v>
                </c:pt>
                <c:pt idx="1932">
                  <c:v>10.745401742497581</c:v>
                </c:pt>
                <c:pt idx="1933">
                  <c:v>5.2869730888306741</c:v>
                </c:pt>
                <c:pt idx="1934">
                  <c:v>27.53748061347579</c:v>
                </c:pt>
                <c:pt idx="1935">
                  <c:v>15.630212056230642</c:v>
                </c:pt>
                <c:pt idx="1936">
                  <c:v>#N/A</c:v>
                </c:pt>
                <c:pt idx="1937">
                  <c:v>6.8257123923127896</c:v>
                </c:pt>
                <c:pt idx="1938">
                  <c:v>6.8169473112438883</c:v>
                </c:pt>
                <c:pt idx="1939">
                  <c:v>7.2925764192139741</c:v>
                </c:pt>
                <c:pt idx="1940">
                  <c:v>#N/A</c:v>
                </c:pt>
                <c:pt idx="1941">
                  <c:v>10.522967298638504</c:v>
                </c:pt>
                <c:pt idx="1942">
                  <c:v>12.530833744449927</c:v>
                </c:pt>
                <c:pt idx="1943">
                  <c:v>#N/A</c:v>
                </c:pt>
                <c:pt idx="1944">
                  <c:v>#N/A</c:v>
                </c:pt>
                <c:pt idx="1945">
                  <c:v>12.911923307369683</c:v>
                </c:pt>
                <c:pt idx="1946">
                  <c:v>9.4164193867457957</c:v>
                </c:pt>
                <c:pt idx="1947">
                  <c:v>11.395244504262001</c:v>
                </c:pt>
                <c:pt idx="1948">
                  <c:v>8.0095162569389373</c:v>
                </c:pt>
                <c:pt idx="1949">
                  <c:v>11.202466598150052</c:v>
                </c:pt>
                <c:pt idx="1950">
                  <c:v>3.9551192145862548</c:v>
                </c:pt>
                <c:pt idx="1951">
                  <c:v>11.505339304168102</c:v>
                </c:pt>
                <c:pt idx="1952">
                  <c:v>#N/A</c:v>
                </c:pt>
                <c:pt idx="1953">
                  <c:v>17.194444444444446</c:v>
                </c:pt>
                <c:pt idx="1954">
                  <c:v>12.338754907459339</c:v>
                </c:pt>
                <c:pt idx="1955">
                  <c:v>11.330049261083744</c:v>
                </c:pt>
                <c:pt idx="1956">
                  <c:v>#N/A</c:v>
                </c:pt>
                <c:pt idx="1957">
                  <c:v>10.599793174767322</c:v>
                </c:pt>
                <c:pt idx="1958">
                  <c:v>#N/A</c:v>
                </c:pt>
                <c:pt idx="1959">
                  <c:v>#N/A</c:v>
                </c:pt>
                <c:pt idx="1960">
                  <c:v>13.408820023837903</c:v>
                </c:pt>
                <c:pt idx="1961">
                  <c:v>7.6886478256732325</c:v>
                </c:pt>
                <c:pt idx="1962">
                  <c:v>12.718378756114603</c:v>
                </c:pt>
                <c:pt idx="1963">
                  <c:v>18.597931873479318</c:v>
                </c:pt>
                <c:pt idx="1964">
                  <c:v>8.4715770847157721</c:v>
                </c:pt>
                <c:pt idx="1965">
                  <c:v>19.314485864398296</c:v>
                </c:pt>
                <c:pt idx="1966">
                  <c:v>9.130859375</c:v>
                </c:pt>
                <c:pt idx="1967">
                  <c:v>9.0677486318173237</c:v>
                </c:pt>
                <c:pt idx="1968">
                  <c:v>9.738466536712151</c:v>
                </c:pt>
                <c:pt idx="1969">
                  <c:v>8.7471898630696909</c:v>
                </c:pt>
                <c:pt idx="1970">
                  <c:v>6.4980095030178502</c:v>
                </c:pt>
                <c:pt idx="1971">
                  <c:v>14.046762589928058</c:v>
                </c:pt>
                <c:pt idx="1972">
                  <c:v>11.972789115646258</c:v>
                </c:pt>
                <c:pt idx="1973">
                  <c:v>10.616438356164384</c:v>
                </c:pt>
                <c:pt idx="1974">
                  <c:v>12.770282757346147</c:v>
                </c:pt>
                <c:pt idx="1975">
                  <c:v>7.298578199052133</c:v>
                </c:pt>
                <c:pt idx="1976">
                  <c:v>13.389168062534898</c:v>
                </c:pt>
                <c:pt idx="1977">
                  <c:v>10.183299389002038</c:v>
                </c:pt>
                <c:pt idx="1978">
                  <c:v>11.260199456029012</c:v>
                </c:pt>
                <c:pt idx="1979">
                  <c:v>14.045823253166359</c:v>
                </c:pt>
                <c:pt idx="1980">
                  <c:v>12.481142512320226</c:v>
                </c:pt>
                <c:pt idx="1981">
                  <c:v>8.4337349397590362</c:v>
                </c:pt>
                <c:pt idx="1982">
                  <c:v>7.940624161673969</c:v>
                </c:pt>
                <c:pt idx="1983">
                  <c:v>14.559254786958773</c:v>
                </c:pt>
                <c:pt idx="1984">
                  <c:v>10.764055742431523</c:v>
                </c:pt>
                <c:pt idx="1985">
                  <c:v>8.538539997085822</c:v>
                </c:pt>
                <c:pt idx="1986">
                  <c:v>9.7212121212121207</c:v>
                </c:pt>
                <c:pt idx="1987">
                  <c:v>12.824226464779459</c:v>
                </c:pt>
                <c:pt idx="1988">
                  <c:v>8.1613938560293455</c:v>
                </c:pt>
                <c:pt idx="1989">
                  <c:v>13.346178548490686</c:v>
                </c:pt>
                <c:pt idx="1990">
                  <c:v>12.386495925494762</c:v>
                </c:pt>
                <c:pt idx="1991">
                  <c:v>10.561279826464208</c:v>
                </c:pt>
                <c:pt idx="1992">
                  <c:v>13.70911621433542</c:v>
                </c:pt>
                <c:pt idx="1993">
                  <c:v>9.8222029488291405</c:v>
                </c:pt>
                <c:pt idx="1994">
                  <c:v>9.9354197714853463</c:v>
                </c:pt>
                <c:pt idx="1995">
                  <c:v>12.033019367128798</c:v>
                </c:pt>
                <c:pt idx="1996">
                  <c:v>11.018020866266202</c:v>
                </c:pt>
                <c:pt idx="1997">
                  <c:v>10.702560735390676</c:v>
                </c:pt>
                <c:pt idx="1998">
                  <c:v>15.609936967000371</c:v>
                </c:pt>
                <c:pt idx="1999">
                  <c:v>11.213341000575044</c:v>
                </c:pt>
                <c:pt idx="2000">
                  <c:v>14.492358078602621</c:v>
                </c:pt>
                <c:pt idx="2001">
                  <c:v>13.088313061872025</c:v>
                </c:pt>
                <c:pt idx="2002">
                  <c:v>7.974310944607975</c:v>
                </c:pt>
                <c:pt idx="2003">
                  <c:v>11.429473518036151</c:v>
                </c:pt>
                <c:pt idx="2004">
                  <c:v>12.949167397020158</c:v>
                </c:pt>
                <c:pt idx="2005">
                  <c:v>9.9757227984992269</c:v>
                </c:pt>
                <c:pt idx="2006">
                  <c:v>11.499948384432745</c:v>
                </c:pt>
                <c:pt idx="2007">
                  <c:v>#N/A</c:v>
                </c:pt>
                <c:pt idx="2008">
                  <c:v>11.231366142536245</c:v>
                </c:pt>
                <c:pt idx="2009">
                  <c:v>11.382836816362827</c:v>
                </c:pt>
                <c:pt idx="2010">
                  <c:v>9.5008536707843732</c:v>
                </c:pt>
                <c:pt idx="2011">
                  <c:v>11.137515842839036</c:v>
                </c:pt>
                <c:pt idx="2012">
                  <c:v>12.028301886792454</c:v>
                </c:pt>
                <c:pt idx="2013">
                  <c:v>11.966133584195672</c:v>
                </c:pt>
                <c:pt idx="2014">
                  <c:v>9.2533722828421698</c:v>
                </c:pt>
                <c:pt idx="2015">
                  <c:v>11.611374407582939</c:v>
                </c:pt>
                <c:pt idx="2016">
                  <c:v>8.0219072164948457</c:v>
                </c:pt>
                <c:pt idx="2017">
                  <c:v>12.296729398867166</c:v>
                </c:pt>
                <c:pt idx="2018">
                  <c:v>9.4367884961054536</c:v>
                </c:pt>
                <c:pt idx="2019">
                  <c:v>10.782747603833865</c:v>
                </c:pt>
                <c:pt idx="2020">
                  <c:v>16.357083448849462</c:v>
                </c:pt>
                <c:pt idx="2021">
                  <c:v>12.5</c:v>
                </c:pt>
                <c:pt idx="2022">
                  <c:v>#N/A</c:v>
                </c:pt>
                <c:pt idx="2023">
                  <c:v>7.0960698689956327</c:v>
                </c:pt>
                <c:pt idx="2024">
                  <c:v>9.424706407016501</c:v>
                </c:pt>
                <c:pt idx="2025">
                  <c:v>14.006644518272427</c:v>
                </c:pt>
                <c:pt idx="2026">
                  <c:v>17.595661343778247</c:v>
                </c:pt>
                <c:pt idx="2027">
                  <c:v>15.853468433359314</c:v>
                </c:pt>
                <c:pt idx="2028">
                  <c:v>13.095238095238097</c:v>
                </c:pt>
                <c:pt idx="2029">
                  <c:v>11.568627450980392</c:v>
                </c:pt>
                <c:pt idx="2030">
                  <c:v>7.2067594433399602</c:v>
                </c:pt>
                <c:pt idx="2031">
                  <c:v>13.919894944189101</c:v>
                </c:pt>
                <c:pt idx="2032">
                  <c:v>16.757191711929188</c:v>
                </c:pt>
                <c:pt idx="2033">
                  <c:v>9.222837502386863</c:v>
                </c:pt>
                <c:pt idx="2034">
                  <c:v>11.168224299065422</c:v>
                </c:pt>
                <c:pt idx="2035">
                  <c:v>#N/A</c:v>
                </c:pt>
                <c:pt idx="2036">
                  <c:v>13.704918032786887</c:v>
                </c:pt>
                <c:pt idx="2037">
                  <c:v>#N/A</c:v>
                </c:pt>
                <c:pt idx="2038">
                  <c:v>8.1206496519721583</c:v>
                </c:pt>
                <c:pt idx="2039">
                  <c:v>2.0330368487928845</c:v>
                </c:pt>
                <c:pt idx="2040">
                  <c:v>7.5610334202417642</c:v>
                </c:pt>
                <c:pt idx="2041">
                  <c:v>4.8756861478850499</c:v>
                </c:pt>
                <c:pt idx="2042">
                  <c:v>5.1861145964031792</c:v>
                </c:pt>
                <c:pt idx="2043">
                  <c:v>8.4675753820735231</c:v>
                </c:pt>
                <c:pt idx="2044">
                  <c:v>8.2460732984293195</c:v>
                </c:pt>
                <c:pt idx="2045">
                  <c:v>12.665958576739245</c:v>
                </c:pt>
                <c:pt idx="2046">
                  <c:v>7.3259012595917188</c:v>
                </c:pt>
                <c:pt idx="2047">
                  <c:v>8.5593815881939559</c:v>
                </c:pt>
                <c:pt idx="2048">
                  <c:v>11.346153846153847</c:v>
                </c:pt>
                <c:pt idx="2049">
                  <c:v>12.85572468563865</c:v>
                </c:pt>
                <c:pt idx="2050">
                  <c:v>13.289515870471305</c:v>
                </c:pt>
                <c:pt idx="2051">
                  <c:v>11.200807265388496</c:v>
                </c:pt>
                <c:pt idx="2052">
                  <c:v>7.4576901618002607</c:v>
                </c:pt>
                <c:pt idx="2053">
                  <c:v>7.8856352317270009</c:v>
                </c:pt>
                <c:pt idx="2054">
                  <c:v>8.9486042264544743</c:v>
                </c:pt>
                <c:pt idx="2055">
                  <c:v>10.37757178385711</c:v>
                </c:pt>
                <c:pt idx="2056">
                  <c:v>6.8487149532710276</c:v>
                </c:pt>
                <c:pt idx="2057">
                  <c:v>6.8674256334924717</c:v>
                </c:pt>
                <c:pt idx="2058">
                  <c:v>7.8505684894423391</c:v>
                </c:pt>
                <c:pt idx="2059">
                  <c:v>10.640776699029127</c:v>
                </c:pt>
                <c:pt idx="2060">
                  <c:v>10.431266846361185</c:v>
                </c:pt>
                <c:pt idx="2061">
                  <c:v>5.6459330143540667</c:v>
                </c:pt>
                <c:pt idx="2062">
                  <c:v>16.708368084514873</c:v>
                </c:pt>
                <c:pt idx="2063">
                  <c:v>12.778603268945021</c:v>
                </c:pt>
                <c:pt idx="2064">
                  <c:v>7.9368421052631577</c:v>
                </c:pt>
                <c:pt idx="2065">
                  <c:v>7.1134941912421814</c:v>
                </c:pt>
                <c:pt idx="2066">
                  <c:v>6.7209775967413439</c:v>
                </c:pt>
                <c:pt idx="2067">
                  <c:v>11.053944496414095</c:v>
                </c:pt>
                <c:pt idx="2068">
                  <c:v>10.554089709762533</c:v>
                </c:pt>
                <c:pt idx="2069">
                  <c:v>12.403350515463918</c:v>
                </c:pt>
                <c:pt idx="2070">
                  <c:v>8.7936976858690308</c:v>
                </c:pt>
                <c:pt idx="2071">
                  <c:v>8.8705077010838558</c:v>
                </c:pt>
                <c:pt idx="2072">
                  <c:v>8.8828337874659393</c:v>
                </c:pt>
                <c:pt idx="2073">
                  <c:v>7.6321915530428992</c:v>
                </c:pt>
                <c:pt idx="2074">
                  <c:v>10.887964424042462</c:v>
                </c:pt>
                <c:pt idx="2075">
                  <c:v>10.15939015939016</c:v>
                </c:pt>
                <c:pt idx="2076">
                  <c:v>7.8431372549019605</c:v>
                </c:pt>
                <c:pt idx="2077">
                  <c:v>8.2103670071888004</c:v>
                </c:pt>
                <c:pt idx="2078">
                  <c:v>10.286829854332483</c:v>
                </c:pt>
                <c:pt idx="2079">
                  <c:v>15.522314860225601</c:v>
                </c:pt>
                <c:pt idx="2080">
                  <c:v>7.3366579325500805</c:v>
                </c:pt>
                <c:pt idx="2081">
                  <c:v>9.191919191919192</c:v>
                </c:pt>
                <c:pt idx="2082">
                  <c:v>6.6810344827586201</c:v>
                </c:pt>
                <c:pt idx="2083">
                  <c:v>8.706035605731655</c:v>
                </c:pt>
                <c:pt idx="2084">
                  <c:v>10.446343779677113</c:v>
                </c:pt>
                <c:pt idx="2085">
                  <c:v>5.9826946847960443</c:v>
                </c:pt>
                <c:pt idx="2086">
                  <c:v>9.3813625685199682</c:v>
                </c:pt>
                <c:pt idx="2087">
                  <c:v>8.128644636861635</c:v>
                </c:pt>
                <c:pt idx="2088">
                  <c:v>5.5023923444976077</c:v>
                </c:pt>
                <c:pt idx="2089">
                  <c:v>7.9903147699757868</c:v>
                </c:pt>
                <c:pt idx="2090">
                  <c:v>8.3359847279669115</c:v>
                </c:pt>
                <c:pt idx="2091">
                  <c:v>9.531546168426754</c:v>
                </c:pt>
                <c:pt idx="2092">
                  <c:v>10.116009280742459</c:v>
                </c:pt>
                <c:pt idx="2093">
                  <c:v>9.5059412132582874</c:v>
                </c:pt>
                <c:pt idx="2094">
                  <c:v>9.7228144989339018</c:v>
                </c:pt>
                <c:pt idx="2095">
                  <c:v>8.7969168900804284</c:v>
                </c:pt>
                <c:pt idx="2096">
                  <c:v>10.019880715705765</c:v>
                </c:pt>
                <c:pt idx="2097">
                  <c:v>4.6043808672329014</c:v>
                </c:pt>
                <c:pt idx="2098">
                  <c:v>8.4775086505190309</c:v>
                </c:pt>
                <c:pt idx="2099">
                  <c:v>#N/A</c:v>
                </c:pt>
                <c:pt idx="2100">
                  <c:v>10.068259385665529</c:v>
                </c:pt>
                <c:pt idx="2101">
                  <c:v>11.760025461489496</c:v>
                </c:pt>
                <c:pt idx="2102">
                  <c:v>11.998829382499268</c:v>
                </c:pt>
                <c:pt idx="2103">
                  <c:v>5.761173184357542</c:v>
                </c:pt>
                <c:pt idx="2104">
                  <c:v>11.036195883605394</c:v>
                </c:pt>
                <c:pt idx="2105">
                  <c:v>12.489795918367347</c:v>
                </c:pt>
                <c:pt idx="2106">
                  <c:v>9.8822885299753622</c:v>
                </c:pt>
                <c:pt idx="2107">
                  <c:v>3.8297872340425529</c:v>
                </c:pt>
                <c:pt idx="2108">
                  <c:v>7.9018157363819768</c:v>
                </c:pt>
                <c:pt idx="2109">
                  <c:v>#N/A</c:v>
                </c:pt>
                <c:pt idx="2110">
                  <c:v>6.9444444444444446</c:v>
                </c:pt>
                <c:pt idx="2111">
                  <c:v>2.512562814070352</c:v>
                </c:pt>
                <c:pt idx="2112">
                  <c:v>19.549958711808422</c:v>
                </c:pt>
                <c:pt idx="2113">
                  <c:v>7.192982456140351</c:v>
                </c:pt>
                <c:pt idx="2114">
                  <c:v>7.922535211267606</c:v>
                </c:pt>
                <c:pt idx="2115">
                  <c:v>9.6227867590454199</c:v>
                </c:pt>
                <c:pt idx="2116">
                  <c:v>#N/A</c:v>
                </c:pt>
                <c:pt idx="2117">
                  <c:v>#N/A</c:v>
                </c:pt>
                <c:pt idx="2118">
                  <c:v>7.2365272326983821</c:v>
                </c:pt>
                <c:pt idx="2119">
                  <c:v>7.4686716791979952</c:v>
                </c:pt>
                <c:pt idx="2120">
                  <c:v>7.3435504469987229</c:v>
                </c:pt>
                <c:pt idx="2121">
                  <c:v>8.3231726881858439</c:v>
                </c:pt>
                <c:pt idx="2122">
                  <c:v>7.2391907973026584</c:v>
                </c:pt>
                <c:pt idx="2123">
                  <c:v>8.1031307550644573</c:v>
                </c:pt>
                <c:pt idx="2124">
                  <c:v>10.154287764621458</c:v>
                </c:pt>
                <c:pt idx="2125">
                  <c:v>7.1068754254594966</c:v>
                </c:pt>
                <c:pt idx="2126">
                  <c:v>13.82214515729502</c:v>
                </c:pt>
                <c:pt idx="2127">
                  <c:v>6.4042246759481518</c:v>
                </c:pt>
                <c:pt idx="2128">
                  <c:v>8.3044411424797744</c:v>
                </c:pt>
                <c:pt idx="2129">
                  <c:v>6.7565106537971227</c:v>
                </c:pt>
                <c:pt idx="2130">
                  <c:v>11.461491813220134</c:v>
                </c:pt>
                <c:pt idx="2131">
                  <c:v>5.06530180021179</c:v>
                </c:pt>
                <c:pt idx="2132">
                  <c:v>6.3980205019441501</c:v>
                </c:pt>
                <c:pt idx="2133">
                  <c:v>7.9650092081031314</c:v>
                </c:pt>
                <c:pt idx="2134">
                  <c:v>6.2211013030685169</c:v>
                </c:pt>
                <c:pt idx="2135">
                  <c:v>10.244026436197256</c:v>
                </c:pt>
                <c:pt idx="2136">
                  <c:v>8.2225049149994227</c:v>
                </c:pt>
                <c:pt idx="2137">
                  <c:v>6.215895610913404</c:v>
                </c:pt>
                <c:pt idx="2138">
                  <c:v>9.8187111287547957</c:v>
                </c:pt>
                <c:pt idx="2139">
                  <c:v>7.0281620553359678</c:v>
                </c:pt>
                <c:pt idx="2140">
                  <c:v>8.8617037147545865</c:v>
                </c:pt>
                <c:pt idx="2141">
                  <c:v>12.168856342881758</c:v>
                </c:pt>
                <c:pt idx="2142">
                  <c:v>9.2208276376289291</c:v>
                </c:pt>
                <c:pt idx="2143">
                  <c:v>7.2076075364379673</c:v>
                </c:pt>
                <c:pt idx="2144">
                  <c:v>7.0870535714285712</c:v>
                </c:pt>
                <c:pt idx="2145">
                  <c:v>9.7432024169184288</c:v>
                </c:pt>
                <c:pt idx="2146">
                  <c:v>8.0808080808080813</c:v>
                </c:pt>
                <c:pt idx="2147">
                  <c:v>9.3943371460716296</c:v>
                </c:pt>
                <c:pt idx="2148">
                  <c:v>8.326380777573835</c:v>
                </c:pt>
                <c:pt idx="2149">
                  <c:v>7.5038284839203673</c:v>
                </c:pt>
                <c:pt idx="2150">
                  <c:v>7.1979434447300772</c:v>
                </c:pt>
                <c:pt idx="2151">
                  <c:v>6.5084963129208084</c:v>
                </c:pt>
                <c:pt idx="2152">
                  <c:v>10.005998800239951</c:v>
                </c:pt>
                <c:pt idx="2153">
                  <c:v>9.2504211117349797</c:v>
                </c:pt>
                <c:pt idx="2154">
                  <c:v>8.6524822695035457</c:v>
                </c:pt>
                <c:pt idx="2155">
                  <c:v>9.5965688245543497</c:v>
                </c:pt>
                <c:pt idx="2156">
                  <c:v>6.1626794258373208</c:v>
                </c:pt>
                <c:pt idx="2157">
                  <c:v>9.3541202672605799</c:v>
                </c:pt>
                <c:pt idx="2158">
                  <c:v>4.1498916073087644</c:v>
                </c:pt>
                <c:pt idx="2159">
                  <c:v>9.2520536100302646</c:v>
                </c:pt>
                <c:pt idx="2160">
                  <c:v>6.6364519261897055</c:v>
                </c:pt>
                <c:pt idx="2161">
                  <c:v>5.5533199195171026</c:v>
                </c:pt>
                <c:pt idx="2162">
                  <c:v>10.71584779122321</c:v>
                </c:pt>
                <c:pt idx="2163">
                  <c:v>6.0841720036596527</c:v>
                </c:pt>
                <c:pt idx="2164">
                  <c:v>7.5324675324675319</c:v>
                </c:pt>
                <c:pt idx="2165">
                  <c:v>7.68797521824838</c:v>
                </c:pt>
                <c:pt idx="2166">
                  <c:v>7.8752886836027711</c:v>
                </c:pt>
                <c:pt idx="2167">
                  <c:v>6.1559824114788242</c:v>
                </c:pt>
                <c:pt idx="2168">
                  <c:v>8.1258644536652831</c:v>
                </c:pt>
                <c:pt idx="2169">
                  <c:v>7.0157728706624605</c:v>
                </c:pt>
                <c:pt idx="2170">
                  <c:v>7.1342925659472423</c:v>
                </c:pt>
                <c:pt idx="2171">
                  <c:v>8.7847730600292824</c:v>
                </c:pt>
                <c:pt idx="2172">
                  <c:v>13.387806411062225</c:v>
                </c:pt>
                <c:pt idx="2173">
                  <c:v>9.3579171685351614</c:v>
                </c:pt>
                <c:pt idx="2174">
                  <c:v>9.3109463584823366</c:v>
                </c:pt>
                <c:pt idx="2175">
                  <c:v>6.2995594713656384</c:v>
                </c:pt>
                <c:pt idx="2176">
                  <c:v>10.029154518950437</c:v>
                </c:pt>
                <c:pt idx="2177">
                  <c:v>9.821073558648111</c:v>
                </c:pt>
                <c:pt idx="2178">
                  <c:v>11.893033075299085</c:v>
                </c:pt>
                <c:pt idx="2179">
                  <c:v>12.402329876402899</c:v>
                </c:pt>
                <c:pt idx="2180">
                  <c:v>7.4092247301275753</c:v>
                </c:pt>
                <c:pt idx="2181">
                  <c:v>8.5678635796478577</c:v>
                </c:pt>
                <c:pt idx="2182">
                  <c:v>13.389121338912133</c:v>
                </c:pt>
                <c:pt idx="2183">
                  <c:v>9.8844860359701698</c:v>
                </c:pt>
                <c:pt idx="2184">
                  <c:v>6.2065908083345649</c:v>
                </c:pt>
                <c:pt idx="2185">
                  <c:v>7.320997586484312</c:v>
                </c:pt>
                <c:pt idx="2186">
                  <c:v>9.0772241457172971</c:v>
                </c:pt>
                <c:pt idx="2187">
                  <c:v>7.7162414436838827</c:v>
                </c:pt>
                <c:pt idx="2188">
                  <c:v>10.061005132177787</c:v>
                </c:pt>
                <c:pt idx="2189">
                  <c:v>9.861614940212279</c:v>
                </c:pt>
                <c:pt idx="2190">
                  <c:v>8.4152829276156691</c:v>
                </c:pt>
                <c:pt idx="2191">
                  <c:v>9.0214582631165037</c:v>
                </c:pt>
                <c:pt idx="2192">
                  <c:v>9.5783132530120483</c:v>
                </c:pt>
                <c:pt idx="2193">
                  <c:v>10.275099929461556</c:v>
                </c:pt>
                <c:pt idx="2194">
                  <c:v>7.298578199052133</c:v>
                </c:pt>
                <c:pt idx="2195">
                  <c:v>10.01654575537737</c:v>
                </c:pt>
                <c:pt idx="2196">
                  <c:v>9.077983156513179</c:v>
                </c:pt>
                <c:pt idx="2197">
                  <c:v>8.6973378133884722</c:v>
                </c:pt>
                <c:pt idx="2198">
                  <c:v>4.6248428112337567</c:v>
                </c:pt>
                <c:pt idx="2199">
                  <c:v>7.1753410813542198</c:v>
                </c:pt>
                <c:pt idx="2200">
                  <c:v>5.7498390903239649</c:v>
                </c:pt>
                <c:pt idx="2201">
                  <c:v>7.8513591671486402</c:v>
                </c:pt>
                <c:pt idx="2202">
                  <c:v>8.0169771280358404</c:v>
                </c:pt>
                <c:pt idx="2203">
                  <c:v>10.700615743052088</c:v>
                </c:pt>
                <c:pt idx="2204">
                  <c:v>11.050459326321395</c:v>
                </c:pt>
                <c:pt idx="2205">
                  <c:v>8.3654040915535752</c:v>
                </c:pt>
                <c:pt idx="2206">
                  <c:v>11.007957559681698</c:v>
                </c:pt>
                <c:pt idx="2207">
                  <c:v>3.0153846153846153</c:v>
                </c:pt>
                <c:pt idx="2208">
                  <c:v>12.267057960381511</c:v>
                </c:pt>
                <c:pt idx="2209">
                  <c:v>6.5198983911939044</c:v>
                </c:pt>
                <c:pt idx="2210">
                  <c:v>10.842680471670981</c:v>
                </c:pt>
                <c:pt idx="2211">
                  <c:v>4.5310015898251192</c:v>
                </c:pt>
                <c:pt idx="2212">
                  <c:v>5.7397328055418111</c:v>
                </c:pt>
                <c:pt idx="2213">
                  <c:v>7.5799637899818944</c:v>
                </c:pt>
                <c:pt idx="2214">
                  <c:v>9.5894075163835755</c:v>
                </c:pt>
                <c:pt idx="2215">
                  <c:v>7.1315372424722661</c:v>
                </c:pt>
                <c:pt idx="2216">
                  <c:v>10.343783128880812</c:v>
                </c:pt>
                <c:pt idx="2217">
                  <c:v>9.3669634025717112</c:v>
                </c:pt>
                <c:pt idx="2218">
                  <c:v>8.5232067510548521</c:v>
                </c:pt>
                <c:pt idx="2219">
                  <c:v>11.687253970408578</c:v>
                </c:pt>
                <c:pt idx="2220">
                  <c:v>9.883877936807993</c:v>
                </c:pt>
                <c:pt idx="2221">
                  <c:v>8.1930415263748593</c:v>
                </c:pt>
                <c:pt idx="2222">
                  <c:v>13.13706086095992</c:v>
                </c:pt>
                <c:pt idx="2223">
                  <c:v>8.5513078470824961</c:v>
                </c:pt>
                <c:pt idx="2224">
                  <c:v>3.5555555555555554</c:v>
                </c:pt>
                <c:pt idx="2225">
                  <c:v>3.2188841201716736</c:v>
                </c:pt>
                <c:pt idx="2226">
                  <c:v>#N/A</c:v>
                </c:pt>
                <c:pt idx="2227">
                  <c:v>#N/A</c:v>
                </c:pt>
                <c:pt idx="2228">
                  <c:v>4.6235138705416112</c:v>
                </c:pt>
                <c:pt idx="2229">
                  <c:v>6.179775280898876</c:v>
                </c:pt>
                <c:pt idx="2230">
                  <c:v>4.1329011345218802</c:v>
                </c:pt>
                <c:pt idx="2231">
                  <c:v>7.7937649880095927</c:v>
                </c:pt>
                <c:pt idx="2232">
                  <c:v>5.4020490530891028</c:v>
                </c:pt>
                <c:pt idx="2233">
                  <c:v>9.6173212487411881</c:v>
                </c:pt>
                <c:pt idx="2234">
                  <c:v>6.2386980108499097</c:v>
                </c:pt>
                <c:pt idx="2235">
                  <c:v>4.7219307450157402</c:v>
                </c:pt>
                <c:pt idx="2236">
                  <c:v>4.5112781954887211</c:v>
                </c:pt>
                <c:pt idx="2237">
                  <c:v>#N/A</c:v>
                </c:pt>
                <c:pt idx="2238">
                  <c:v>6.7403708987161188</c:v>
                </c:pt>
                <c:pt idx="2239">
                  <c:v>3.3584250144759702</c:v>
                </c:pt>
                <c:pt idx="2240">
                  <c:v>6.0052219321148828</c:v>
                </c:pt>
                <c:pt idx="2241">
                  <c:v>13.013059701492539</c:v>
                </c:pt>
                <c:pt idx="2242">
                  <c:v>#N/A</c:v>
                </c:pt>
                <c:pt idx="2243">
                  <c:v>4.9985959000280822</c:v>
                </c:pt>
                <c:pt idx="2244">
                  <c:v>7.1702453987730062</c:v>
                </c:pt>
                <c:pt idx="2245">
                  <c:v>#N/A</c:v>
                </c:pt>
                <c:pt idx="2246">
                  <c:v>13.396811337466785</c:v>
                </c:pt>
                <c:pt idx="2247">
                  <c:v>13.608634443923041</c:v>
                </c:pt>
                <c:pt idx="2248">
                  <c:v>9.2578423871461375</c:v>
                </c:pt>
                <c:pt idx="2249">
                  <c:v>8.9319175515302938</c:v>
                </c:pt>
                <c:pt idx="2250">
                  <c:v>15.124771758977481</c:v>
                </c:pt>
                <c:pt idx="2251">
                  <c:v>15.659414450711791</c:v>
                </c:pt>
                <c:pt idx="2252">
                  <c:v>16.941457586618878</c:v>
                </c:pt>
                <c:pt idx="2253">
                  <c:v>7.3469387755102051</c:v>
                </c:pt>
                <c:pt idx="2254">
                  <c:v>16.308648954211417</c:v>
                </c:pt>
                <c:pt idx="2255">
                  <c:v>7.2625698324022352</c:v>
                </c:pt>
                <c:pt idx="2256">
                  <c:v>10.622425119697139</c:v>
                </c:pt>
                <c:pt idx="2257">
                  <c:v>16.236162361623617</c:v>
                </c:pt>
                <c:pt idx="2258">
                  <c:v>13.492442322991248</c:v>
                </c:pt>
                <c:pt idx="2259">
                  <c:v>11.086956521739131</c:v>
                </c:pt>
                <c:pt idx="2260">
                  <c:v>14.859669357939254</c:v>
                </c:pt>
                <c:pt idx="2261">
                  <c:v>15.543792107795959</c:v>
                </c:pt>
                <c:pt idx="2262">
                  <c:v>12.147694996722743</c:v>
                </c:pt>
                <c:pt idx="2263">
                  <c:v>14.771904417089065</c:v>
                </c:pt>
                <c:pt idx="2264">
                  <c:v>15.866388308977037</c:v>
                </c:pt>
                <c:pt idx="2265">
                  <c:v>6.4787701317715953</c:v>
                </c:pt>
                <c:pt idx="2266">
                  <c:v>21.965486984498391</c:v>
                </c:pt>
                <c:pt idx="2267">
                  <c:v>11.486169714017816</c:v>
                </c:pt>
                <c:pt idx="2268">
                  <c:v>8.2397898256508242</c:v>
                </c:pt>
                <c:pt idx="2269">
                  <c:v>14.83050847457627</c:v>
                </c:pt>
                <c:pt idx="2270">
                  <c:v>12.858312858312859</c:v>
                </c:pt>
                <c:pt idx="2271">
                  <c:v>14.687939934303143</c:v>
                </c:pt>
                <c:pt idx="2272">
                  <c:v>17.744786143513608</c:v>
                </c:pt>
                <c:pt idx="2273">
                  <c:v>11.831875607385811</c:v>
                </c:pt>
                <c:pt idx="2274">
                  <c:v>18.301486199575372</c:v>
                </c:pt>
                <c:pt idx="2275">
                  <c:v>#N/A</c:v>
                </c:pt>
                <c:pt idx="2276">
                  <c:v>6.7820069204152249</c:v>
                </c:pt>
                <c:pt idx="2277">
                  <c:v>8.1372549019607838</c:v>
                </c:pt>
                <c:pt idx="2278">
                  <c:v>14.908158906450236</c:v>
                </c:pt>
                <c:pt idx="2279">
                  <c:v>13.196581196581198</c:v>
                </c:pt>
                <c:pt idx="2280">
                  <c:v>9.4990240728692257</c:v>
                </c:pt>
                <c:pt idx="2281">
                  <c:v>8.4180561203741355</c:v>
                </c:pt>
                <c:pt idx="2282">
                  <c:v>12.236135957066189</c:v>
                </c:pt>
                <c:pt idx="2283">
                  <c:v>12.047012732615084</c:v>
                </c:pt>
                <c:pt idx="2284">
                  <c:v>23.983990147783253</c:v>
                </c:pt>
                <c:pt idx="2285">
                  <c:v>10.294117647058822</c:v>
                </c:pt>
                <c:pt idx="2286">
                  <c:v>8.2604470359572399</c:v>
                </c:pt>
                <c:pt idx="2287">
                  <c:v>15.14975283512649</c:v>
                </c:pt>
                <c:pt idx="2288">
                  <c:v>9.6825396825396837</c:v>
                </c:pt>
                <c:pt idx="2289">
                  <c:v>6.1326658322903622</c:v>
                </c:pt>
                <c:pt idx="2290">
                  <c:v>17.353308364544322</c:v>
                </c:pt>
                <c:pt idx="2291">
                  <c:v>8.6342229199372049</c:v>
                </c:pt>
                <c:pt idx="2292">
                  <c:v>8.48</c:v>
                </c:pt>
                <c:pt idx="2293">
                  <c:v>7.3624945864010387</c:v>
                </c:pt>
                <c:pt idx="2294">
                  <c:v>23.577844311377248</c:v>
                </c:pt>
                <c:pt idx="2295">
                  <c:v>14.978601997146935</c:v>
                </c:pt>
                <c:pt idx="2296">
                  <c:v>#N/A</c:v>
                </c:pt>
                <c:pt idx="2297">
                  <c:v>14.320388349514563</c:v>
                </c:pt>
                <c:pt idx="2298">
                  <c:v>#N/A</c:v>
                </c:pt>
                <c:pt idx="2299">
                  <c:v>13.177570093457943</c:v>
                </c:pt>
                <c:pt idx="2300">
                  <c:v>21.160409556313994</c:v>
                </c:pt>
                <c:pt idx="2301">
                  <c:v>#N/A</c:v>
                </c:pt>
                <c:pt idx="2302">
                  <c:v>#N/A</c:v>
                </c:pt>
                <c:pt idx="2303">
                  <c:v>14.151249594287568</c:v>
                </c:pt>
                <c:pt idx="2304">
                  <c:v>3.9800995024875623</c:v>
                </c:pt>
                <c:pt idx="2305">
                  <c:v>#N/A</c:v>
                </c:pt>
                <c:pt idx="2306">
                  <c:v>8.4795321637426895</c:v>
                </c:pt>
                <c:pt idx="2307">
                  <c:v>10.163111668757843</c:v>
                </c:pt>
                <c:pt idx="2308">
                  <c:v>9.7560975609756095</c:v>
                </c:pt>
                <c:pt idx="2309">
                  <c:v>#N/A</c:v>
                </c:pt>
                <c:pt idx="2310">
                  <c:v>#N/A</c:v>
                </c:pt>
                <c:pt idx="2311">
                  <c:v>#N/A</c:v>
                </c:pt>
                <c:pt idx="2312">
                  <c:v>#N/A</c:v>
                </c:pt>
                <c:pt idx="2313">
                  <c:v>11.430246189917936</c:v>
                </c:pt>
                <c:pt idx="2314">
                  <c:v>8.830784410458806</c:v>
                </c:pt>
                <c:pt idx="2315">
                  <c:v>10.199897488467451</c:v>
                </c:pt>
                <c:pt idx="2316">
                  <c:v>9.3235123085869365</c:v>
                </c:pt>
                <c:pt idx="2317">
                  <c:v>10.76158940397351</c:v>
                </c:pt>
                <c:pt idx="2318">
                  <c:v>13.413585554600171</c:v>
                </c:pt>
                <c:pt idx="2319">
                  <c:v>8.1576218458347736</c:v>
                </c:pt>
                <c:pt idx="2320">
                  <c:v>14.179755671902269</c:v>
                </c:pt>
                <c:pt idx="2321">
                  <c:v>20.919568719791794</c:v>
                </c:pt>
                <c:pt idx="2322">
                  <c:v>26.406533575317603</c:v>
                </c:pt>
                <c:pt idx="2323">
                  <c:v>16.981132075471699</c:v>
                </c:pt>
                <c:pt idx="2324">
                  <c:v>14.202401372212691</c:v>
                </c:pt>
                <c:pt idx="2325">
                  <c:v>11.192087454450807</c:v>
                </c:pt>
                <c:pt idx="2326">
                  <c:v>8.341608738828203</c:v>
                </c:pt>
                <c:pt idx="2327">
                  <c:v>13.991125032628556</c:v>
                </c:pt>
                <c:pt idx="2328">
                  <c:v>10.221226547185662</c:v>
                </c:pt>
                <c:pt idx="2329">
                  <c:v>5.0096339113680148</c:v>
                </c:pt>
                <c:pt idx="2330">
                  <c:v>9.2021950189953579</c:v>
                </c:pt>
                <c:pt idx="2331">
                  <c:v>10.49136786188579</c:v>
                </c:pt>
                <c:pt idx="2332">
                  <c:v>17.021276595744681</c:v>
                </c:pt>
                <c:pt idx="2333">
                  <c:v>13.836169284467715</c:v>
                </c:pt>
                <c:pt idx="2334">
                  <c:v>7.9948832747041898</c:v>
                </c:pt>
                <c:pt idx="2335">
                  <c:v>9.4296228150873969</c:v>
                </c:pt>
                <c:pt idx="2336">
                  <c:v>3.3027522935779818</c:v>
                </c:pt>
                <c:pt idx="2337">
                  <c:v>8.791208791208792</c:v>
                </c:pt>
                <c:pt idx="2338">
                  <c:v>10.845522654298966</c:v>
                </c:pt>
                <c:pt idx="2339">
                  <c:v>11.294672960215779</c:v>
                </c:pt>
                <c:pt idx="2340">
                  <c:v>10.31377106333527</c:v>
                </c:pt>
                <c:pt idx="2341">
                  <c:v>8.821902654867257</c:v>
                </c:pt>
                <c:pt idx="2342">
                  <c:v>12.163839470417875</c:v>
                </c:pt>
                <c:pt idx="2343">
                  <c:v>17.697088649002289</c:v>
                </c:pt>
                <c:pt idx="2344">
                  <c:v>16.613588110403395</c:v>
                </c:pt>
                <c:pt idx="2345">
                  <c:v>9.7461468721668183</c:v>
                </c:pt>
                <c:pt idx="2346">
                  <c:v>10.291985918409608</c:v>
                </c:pt>
                <c:pt idx="2347">
                  <c:v>7.2565716401332843</c:v>
                </c:pt>
                <c:pt idx="2348">
                  <c:v>9.2085235920852355</c:v>
                </c:pt>
                <c:pt idx="2349">
                  <c:v>9.7910447761194028</c:v>
                </c:pt>
                <c:pt idx="2350">
                  <c:v>17.027463651050081</c:v>
                </c:pt>
                <c:pt idx="2351">
                  <c:v>17.105263157894736</c:v>
                </c:pt>
                <c:pt idx="2352">
                  <c:v>14.18244903860055</c:v>
                </c:pt>
                <c:pt idx="2353">
                  <c:v>13.353036002149382</c:v>
                </c:pt>
                <c:pt idx="2354">
                  <c:v>8.7489779231398188</c:v>
                </c:pt>
                <c:pt idx="2355">
                  <c:v>16.56960360698854</c:v>
                </c:pt>
                <c:pt idx="2356">
                  <c:v>7.8087167070217918</c:v>
                </c:pt>
                <c:pt idx="2357">
                  <c:v>7.2796934865900385</c:v>
                </c:pt>
                <c:pt idx="2358">
                  <c:v>#N/A</c:v>
                </c:pt>
                <c:pt idx="2359">
                  <c:v>10.6544901065449</c:v>
                </c:pt>
                <c:pt idx="2360">
                  <c:v>5.8644325971058651</c:v>
                </c:pt>
                <c:pt idx="2361">
                  <c:v>11.437870510287111</c:v>
                </c:pt>
                <c:pt idx="2362">
                  <c:v>9.9627560521415273</c:v>
                </c:pt>
                <c:pt idx="2363">
                  <c:v>9.4964945825366485</c:v>
                </c:pt>
                <c:pt idx="2364">
                  <c:v>5.9894304169113326</c:v>
                </c:pt>
                <c:pt idx="2365">
                  <c:v>10.423825887743414</c:v>
                </c:pt>
                <c:pt idx="2366">
                  <c:v>8.5504885993485331</c:v>
                </c:pt>
                <c:pt idx="2367">
                  <c:v>15.321100917431194</c:v>
                </c:pt>
                <c:pt idx="2368">
                  <c:v>8.0218068535825537</c:v>
                </c:pt>
                <c:pt idx="2369">
                  <c:v>11.766723842195541</c:v>
                </c:pt>
                <c:pt idx="2370">
                  <c:v>10.640113798008535</c:v>
                </c:pt>
                <c:pt idx="2371">
                  <c:v>10.714285714285714</c:v>
                </c:pt>
                <c:pt idx="2372">
                  <c:v>12.136832239925024</c:v>
                </c:pt>
                <c:pt idx="2373">
                  <c:v>16.461916461916463</c:v>
                </c:pt>
                <c:pt idx="2374">
                  <c:v>9.928057553956835</c:v>
                </c:pt>
                <c:pt idx="2375">
                  <c:v>9.645738337425465</c:v>
                </c:pt>
                <c:pt idx="2376">
                  <c:v>16.929133858267718</c:v>
                </c:pt>
                <c:pt idx="2377">
                  <c:v>11.589008363201913</c:v>
                </c:pt>
                <c:pt idx="2378">
                  <c:v>13.438735177865613</c:v>
                </c:pt>
                <c:pt idx="2379">
                  <c:v>8.75</c:v>
                </c:pt>
                <c:pt idx="2380">
                  <c:v>12.678375411635564</c:v>
                </c:pt>
                <c:pt idx="2381">
                  <c:v>10.11541072640869</c:v>
                </c:pt>
                <c:pt idx="2382">
                  <c:v>9.9443671766342145</c:v>
                </c:pt>
                <c:pt idx="2383">
                  <c:v>14.113785557986871</c:v>
                </c:pt>
                <c:pt idx="2384">
                  <c:v>24.525436598329538</c:v>
                </c:pt>
                <c:pt idx="2385">
                  <c:v>7.4856046065259116</c:v>
                </c:pt>
                <c:pt idx="2386">
                  <c:v>20.396600566572236</c:v>
                </c:pt>
                <c:pt idx="2387">
                  <c:v>12.726613488034808</c:v>
                </c:pt>
                <c:pt idx="2388">
                  <c:v>#N/A</c:v>
                </c:pt>
                <c:pt idx="2389">
                  <c:v>10.021052631578947</c:v>
                </c:pt>
                <c:pt idx="2390">
                  <c:v>24.155844155844157</c:v>
                </c:pt>
                <c:pt idx="2391">
                  <c:v>5.1401869158878499</c:v>
                </c:pt>
                <c:pt idx="2392">
                  <c:v>13.565891472868216</c:v>
                </c:pt>
                <c:pt idx="2393">
                  <c:v>#N/A</c:v>
                </c:pt>
                <c:pt idx="2394">
                  <c:v>10.804416403785488</c:v>
                </c:pt>
                <c:pt idx="2395">
                  <c:v>7.3492981007431872</c:v>
                </c:pt>
                <c:pt idx="2396">
                  <c:v>11.1660777385159</c:v>
                </c:pt>
                <c:pt idx="2397">
                  <c:v>6.1652281134401976</c:v>
                </c:pt>
                <c:pt idx="2398">
                  <c:v>10.212335692618806</c:v>
                </c:pt>
                <c:pt idx="2399">
                  <c:v>15.808045165843332</c:v>
                </c:pt>
                <c:pt idx="2400">
                  <c:v>19.836272040302266</c:v>
                </c:pt>
                <c:pt idx="2401">
                  <c:v>4.781582054309327</c:v>
                </c:pt>
                <c:pt idx="2402">
                  <c:v>15.552739942983845</c:v>
                </c:pt>
                <c:pt idx="2403">
                  <c:v>10.432190760059612</c:v>
                </c:pt>
                <c:pt idx="2404">
                  <c:v>7.9537729435757987</c:v>
                </c:pt>
                <c:pt idx="2405">
                  <c:v>12.076749435665914</c:v>
                </c:pt>
                <c:pt idx="2406">
                  <c:v>8.9032258064516139</c:v>
                </c:pt>
                <c:pt idx="2407">
                  <c:v>6.982872200263504</c:v>
                </c:pt>
                <c:pt idx="2408">
                  <c:v>8.1932773109243691</c:v>
                </c:pt>
                <c:pt idx="2409">
                  <c:v>#N/A</c:v>
                </c:pt>
                <c:pt idx="2410">
                  <c:v>#N/A</c:v>
                </c:pt>
                <c:pt idx="2411">
                  <c:v>#N/A</c:v>
                </c:pt>
                <c:pt idx="2412">
                  <c:v>9.2271293375394325</c:v>
                </c:pt>
                <c:pt idx="2413">
                  <c:v>16.062413951353832</c:v>
                </c:pt>
                <c:pt idx="2414">
                  <c:v>9.9816609903065228</c:v>
                </c:pt>
                <c:pt idx="2415">
                  <c:v>9.7443882185026602</c:v>
                </c:pt>
                <c:pt idx="2416">
                  <c:v>9.9352750809061483</c:v>
                </c:pt>
                <c:pt idx="2417">
                  <c:v>7.1261682242990645</c:v>
                </c:pt>
                <c:pt idx="2418">
                  <c:v>11.285794497473329</c:v>
                </c:pt>
                <c:pt idx="2419">
                  <c:v>11.33752438760026</c:v>
                </c:pt>
                <c:pt idx="2420">
                  <c:v>9.2119866814650386</c:v>
                </c:pt>
                <c:pt idx="2421">
                  <c:v>9.9117174959871583</c:v>
                </c:pt>
                <c:pt idx="2422">
                  <c:v>12.811127379209369</c:v>
                </c:pt>
                <c:pt idx="2423">
                  <c:v>11.482977495672245</c:v>
                </c:pt>
                <c:pt idx="2424">
                  <c:v>7.3529411764705888</c:v>
                </c:pt>
                <c:pt idx="2425">
                  <c:v>11.353032659409021</c:v>
                </c:pt>
                <c:pt idx="2426">
                  <c:v>17.335610589239966</c:v>
                </c:pt>
                <c:pt idx="2427">
                  <c:v>10.824587706146927</c:v>
                </c:pt>
                <c:pt idx="2428">
                  <c:v>10.290724503922473</c:v>
                </c:pt>
                <c:pt idx="2429">
                  <c:v>11.597204245405125</c:v>
                </c:pt>
                <c:pt idx="2430">
                  <c:v>8.4988085782366962</c:v>
                </c:pt>
                <c:pt idx="2431">
                  <c:v>6.0813704496788006</c:v>
                </c:pt>
                <c:pt idx="2432">
                  <c:v>8.0278422273781906</c:v>
                </c:pt>
                <c:pt idx="2433">
                  <c:v>11.00811123986095</c:v>
                </c:pt>
                <c:pt idx="2434">
                  <c:v>14.559386973180077</c:v>
                </c:pt>
                <c:pt idx="2435">
                  <c:v>9.068393979805677</c:v>
                </c:pt>
                <c:pt idx="2436">
                  <c:v>6.6053796390875039</c:v>
                </c:pt>
                <c:pt idx="2437">
                  <c:v>8.2535885167464116</c:v>
                </c:pt>
                <c:pt idx="2438">
                  <c:v>9.0518563976679971</c:v>
                </c:pt>
                <c:pt idx="2439">
                  <c:v>9.7594501718213067</c:v>
                </c:pt>
                <c:pt idx="2440">
                  <c:v>7.3055773762765117</c:v>
                </c:pt>
                <c:pt idx="2441">
                  <c:v>11.069317571198281</c:v>
                </c:pt>
                <c:pt idx="2442">
                  <c:v>9.7689315946007778</c:v>
                </c:pt>
                <c:pt idx="2443">
                  <c:v>7.2678331090174968</c:v>
                </c:pt>
                <c:pt idx="2444">
                  <c:v>8.279069767441861</c:v>
                </c:pt>
                <c:pt idx="2445">
                  <c:v>7.1713147410358573</c:v>
                </c:pt>
                <c:pt idx="2446">
                  <c:v>9.1772151898734187</c:v>
                </c:pt>
                <c:pt idx="2447">
                  <c:v>10.007639419404125</c:v>
                </c:pt>
                <c:pt idx="2448">
                  <c:v>6.3055438002539139</c:v>
                </c:pt>
                <c:pt idx="2449">
                  <c:v>5.8456486042692939</c:v>
                </c:pt>
                <c:pt idx="2450">
                  <c:v>9.3150684931506849</c:v>
                </c:pt>
                <c:pt idx="2451">
                  <c:v>10.772701635645799</c:v>
                </c:pt>
                <c:pt idx="2452">
                  <c:v>9.7008159564823213</c:v>
                </c:pt>
                <c:pt idx="2453">
                  <c:v>8.1841432225063944</c:v>
                </c:pt>
                <c:pt idx="2454">
                  <c:v>13.817034700315459</c:v>
                </c:pt>
                <c:pt idx="2455">
                  <c:v>10.127478753541077</c:v>
                </c:pt>
                <c:pt idx="2456">
                  <c:v>6.8474576271186445</c:v>
                </c:pt>
                <c:pt idx="2457">
                  <c:v>13.077679449360865</c:v>
                </c:pt>
                <c:pt idx="2458">
                  <c:v>8.4901109503135554</c:v>
                </c:pt>
                <c:pt idx="2459">
                  <c:v>7.937956204379562</c:v>
                </c:pt>
                <c:pt idx="2460">
                  <c:v>7.890800299177263</c:v>
                </c:pt>
                <c:pt idx="2461">
                  <c:v>8.3442551332459587</c:v>
                </c:pt>
                <c:pt idx="2462">
                  <c:v>8.0270793036750483</c:v>
                </c:pt>
                <c:pt idx="2463">
                  <c:v>16.108565385971097</c:v>
                </c:pt>
                <c:pt idx="2464">
                  <c:v>12.323232323232324</c:v>
                </c:pt>
                <c:pt idx="2465">
                  <c:v>10.8584686774942</c:v>
                </c:pt>
                <c:pt idx="2466">
                  <c:v>7.4838709677419359</c:v>
                </c:pt>
                <c:pt idx="2467">
                  <c:v>9.9415204678362574</c:v>
                </c:pt>
                <c:pt idx="2468">
                  <c:v>11.957730812013349</c:v>
                </c:pt>
                <c:pt idx="2469">
                  <c:v>10.436270316509837</c:v>
                </c:pt>
                <c:pt idx="2470">
                  <c:v>7.9509493670886071</c:v>
                </c:pt>
                <c:pt idx="2471">
                  <c:v>7.484662576687116</c:v>
                </c:pt>
                <c:pt idx="2472">
                  <c:v>8.8814691151919867</c:v>
                </c:pt>
                <c:pt idx="2473">
                  <c:v>7.9051383399209492</c:v>
                </c:pt>
                <c:pt idx="2474">
                  <c:v>5.1631205673758869</c:v>
                </c:pt>
                <c:pt idx="2475">
                  <c:v>16.687192118226601</c:v>
                </c:pt>
                <c:pt idx="2476">
                  <c:v>8.7308003233629741</c:v>
                </c:pt>
                <c:pt idx="2477">
                  <c:v>7.4520936834634499</c:v>
                </c:pt>
                <c:pt idx="2478">
                  <c:v>7.2368421052631584</c:v>
                </c:pt>
                <c:pt idx="2479">
                  <c:v>13.192318396882827</c:v>
                </c:pt>
                <c:pt idx="2480">
                  <c:v>6.6990291262135919</c:v>
                </c:pt>
                <c:pt idx="2481">
                  <c:v>4.460093896713615</c:v>
                </c:pt>
                <c:pt idx="2482">
                  <c:v>7.9200592153960025</c:v>
                </c:pt>
                <c:pt idx="2483">
                  <c:v>5.7271557271557274</c:v>
                </c:pt>
                <c:pt idx="2484">
                  <c:v>8.8188976377952759</c:v>
                </c:pt>
                <c:pt idx="2485">
                  <c:v>6.2692702980472763</c:v>
                </c:pt>
                <c:pt idx="2486">
                  <c:v>10.229847847199741</c:v>
                </c:pt>
                <c:pt idx="2487">
                  <c:v>11.137162954279015</c:v>
                </c:pt>
                <c:pt idx="2488">
                  <c:v>13.662661326212728</c:v>
                </c:pt>
                <c:pt idx="2489">
                  <c:v>7.6392572944297079</c:v>
                </c:pt>
                <c:pt idx="2490">
                  <c:v>7.5294829150287272</c:v>
                </c:pt>
                <c:pt idx="2491">
                  <c:v>9.7061442564559215</c:v>
                </c:pt>
                <c:pt idx="2492">
                  <c:v>8.4308736217133173</c:v>
                </c:pt>
                <c:pt idx="2493">
                  <c:v>10.424640058319664</c:v>
                </c:pt>
                <c:pt idx="2494">
                  <c:v>10.189150606709493</c:v>
                </c:pt>
                <c:pt idx="2495">
                  <c:v>12.395376644081308</c:v>
                </c:pt>
                <c:pt idx="2496">
                  <c:v>5.0808314087759809</c:v>
                </c:pt>
                <c:pt idx="2497">
                  <c:v>9.577464788732394</c:v>
                </c:pt>
                <c:pt idx="2498">
                  <c:v>7.6175548589341693</c:v>
                </c:pt>
                <c:pt idx="2499">
                  <c:v>14.052605942523137</c:v>
                </c:pt>
                <c:pt idx="2500">
                  <c:v>9.3961898611559569</c:v>
                </c:pt>
                <c:pt idx="2501">
                  <c:v>13.369713506139155</c:v>
                </c:pt>
                <c:pt idx="2502">
                  <c:v>12.372304199772985</c:v>
                </c:pt>
                <c:pt idx="2503">
                  <c:v>7.0910106085985483</c:v>
                </c:pt>
                <c:pt idx="2504">
                  <c:v>9.5205003474635159</c:v>
                </c:pt>
                <c:pt idx="2505">
                  <c:v>11.119936457505956</c:v>
                </c:pt>
                <c:pt idx="2506">
                  <c:v>8.2269503546099276</c:v>
                </c:pt>
                <c:pt idx="2507">
                  <c:v>6.0592255125284735</c:v>
                </c:pt>
                <c:pt idx="2508">
                  <c:v>7.6586433260393871</c:v>
                </c:pt>
                <c:pt idx="2509">
                  <c:v>10.520186335403727</c:v>
                </c:pt>
                <c:pt idx="2510">
                  <c:v>11.612903225806452</c:v>
                </c:pt>
                <c:pt idx="2511">
                  <c:v>4.5759253861847853</c:v>
                </c:pt>
                <c:pt idx="2512">
                  <c:v>8.9125560538116577</c:v>
                </c:pt>
                <c:pt idx="2513">
                  <c:v>8.7587168758716878</c:v>
                </c:pt>
                <c:pt idx="2514">
                  <c:v>9.2765957446808525</c:v>
                </c:pt>
                <c:pt idx="2515">
                  <c:v>9.0303478904515178</c:v>
                </c:pt>
                <c:pt idx="2516">
                  <c:v>9.9173553719008272</c:v>
                </c:pt>
                <c:pt idx="2517">
                  <c:v>4.6398046398046402</c:v>
                </c:pt>
                <c:pt idx="2518">
                  <c:v>11.459718160063813</c:v>
                </c:pt>
                <c:pt idx="2519">
                  <c:v>11.210762331838566</c:v>
                </c:pt>
                <c:pt idx="2520">
                  <c:v>11.36986301369863</c:v>
                </c:pt>
                <c:pt idx="2521">
                  <c:v>6.156620298815044</c:v>
                </c:pt>
                <c:pt idx="2522">
                  <c:v>12.008281573498964</c:v>
                </c:pt>
                <c:pt idx="2523">
                  <c:v>5.4545454545454541</c:v>
                </c:pt>
                <c:pt idx="2524">
                  <c:v>10.30684500393391</c:v>
                </c:pt>
                <c:pt idx="2525">
                  <c:v>13.018800993260021</c:v>
                </c:pt>
                <c:pt idx="2526">
                  <c:v>6.4603569008357802</c:v>
                </c:pt>
                <c:pt idx="2527">
                  <c:v>22.769479208720224</c:v>
                </c:pt>
                <c:pt idx="2528">
                  <c:v>5.1310043668122276</c:v>
                </c:pt>
                <c:pt idx="2529">
                  <c:v>8.0766813324952871</c:v>
                </c:pt>
                <c:pt idx="2530">
                  <c:v>#N/A</c:v>
                </c:pt>
                <c:pt idx="2531">
                  <c:v>#N/A</c:v>
                </c:pt>
                <c:pt idx="2532">
                  <c:v>5.3895410885805761</c:v>
                </c:pt>
                <c:pt idx="2533">
                  <c:v>9.096967677440853</c:v>
                </c:pt>
                <c:pt idx="2534">
                  <c:v>13.879408418657565</c:v>
                </c:pt>
                <c:pt idx="2535">
                  <c:v>6.5350760202720721</c:v>
                </c:pt>
                <c:pt idx="2536">
                  <c:v>9.78391356542617</c:v>
                </c:pt>
                <c:pt idx="2537">
                  <c:v>8.826774549466716</c:v>
                </c:pt>
                <c:pt idx="2538">
                  <c:v>10.739030023094688</c:v>
                </c:pt>
                <c:pt idx="2539">
                  <c:v>#N/A</c:v>
                </c:pt>
                <c:pt idx="2540">
                  <c:v>8.1601813373630527</c:v>
                </c:pt>
                <c:pt idx="2541">
                  <c:v>7.792946530147896</c:v>
                </c:pt>
                <c:pt idx="2542">
                  <c:v>8.1920903954802249</c:v>
                </c:pt>
                <c:pt idx="2543">
                  <c:v>5.1687006460875811</c:v>
                </c:pt>
                <c:pt idx="2544">
                  <c:v>15.101721439749607</c:v>
                </c:pt>
                <c:pt idx="2545">
                  <c:v>6.330669944683466</c:v>
                </c:pt>
                <c:pt idx="2546">
                  <c:v>4.6375681995323461</c:v>
                </c:pt>
                <c:pt idx="2547">
                  <c:v>8.1602373887240365</c:v>
                </c:pt>
                <c:pt idx="2548">
                  <c:v>11.135775064742878</c:v>
                </c:pt>
                <c:pt idx="2549">
                  <c:v>2.1881838074398248</c:v>
                </c:pt>
                <c:pt idx="2550">
                  <c:v>7.6438471230575384</c:v>
                </c:pt>
                <c:pt idx="2551">
                  <c:v>#N/A</c:v>
                </c:pt>
                <c:pt idx="2552">
                  <c:v>9.4367588932806328</c:v>
                </c:pt>
                <c:pt idx="2553">
                  <c:v>11.936936936936938</c:v>
                </c:pt>
                <c:pt idx="2554">
                  <c:v>8.7092731829573928</c:v>
                </c:pt>
                <c:pt idx="2555">
                  <c:v>14.240506329113925</c:v>
                </c:pt>
                <c:pt idx="2556">
                  <c:v>#N/A</c:v>
                </c:pt>
                <c:pt idx="2557">
                  <c:v>5.1959890610756609</c:v>
                </c:pt>
                <c:pt idx="2558">
                  <c:v>5.0314465408805038</c:v>
                </c:pt>
                <c:pt idx="2559">
                  <c:v>6.6701406982803535</c:v>
                </c:pt>
                <c:pt idx="2560">
                  <c:v>7.9238329238329239</c:v>
                </c:pt>
                <c:pt idx="2561">
                  <c:v>6.3282571912013532</c:v>
                </c:pt>
                <c:pt idx="2562">
                  <c:v>5.1918735891647856</c:v>
                </c:pt>
                <c:pt idx="2563">
                  <c:v>14.566284779050736</c:v>
                </c:pt>
                <c:pt idx="2564">
                  <c:v>5.1051051051051051</c:v>
                </c:pt>
                <c:pt idx="2565">
                  <c:v>7.6216968011126571</c:v>
                </c:pt>
                <c:pt idx="2566">
                  <c:v>11.329588014981272</c:v>
                </c:pt>
                <c:pt idx="2567">
                  <c:v>5.1175656984785611</c:v>
                </c:pt>
                <c:pt idx="2568">
                  <c:v>14.347125201504568</c:v>
                </c:pt>
                <c:pt idx="2569">
                  <c:v>7.1935157041540023</c:v>
                </c:pt>
                <c:pt idx="2570">
                  <c:v>#N/A</c:v>
                </c:pt>
                <c:pt idx="2571">
                  <c:v>14.37246963562753</c:v>
                </c:pt>
                <c:pt idx="2572">
                  <c:v>5.8622652248150251</c:v>
                </c:pt>
                <c:pt idx="2573">
                  <c:v>9.1840277777777786</c:v>
                </c:pt>
                <c:pt idx="2574">
                  <c:v>15.351764441447516</c:v>
                </c:pt>
                <c:pt idx="2575">
                  <c:v>9.7358881408596574</c:v>
                </c:pt>
                <c:pt idx="2576">
                  <c:v>17.339261285909714</c:v>
                </c:pt>
                <c:pt idx="2577">
                  <c:v>7.5279421433267588</c:v>
                </c:pt>
                <c:pt idx="2578">
                  <c:v>7.9742511823436679</c:v>
                </c:pt>
                <c:pt idx="2579">
                  <c:v>8.57449088960343</c:v>
                </c:pt>
                <c:pt idx="2580">
                  <c:v>11.891968325791854</c:v>
                </c:pt>
                <c:pt idx="2581">
                  <c:v>9.3362509117432531</c:v>
                </c:pt>
                <c:pt idx="2582">
                  <c:v>8.7103224193951512</c:v>
                </c:pt>
                <c:pt idx="2583">
                  <c:v>7.1760236386661038</c:v>
                </c:pt>
                <c:pt idx="2584">
                  <c:v>9.2828418230563017</c:v>
                </c:pt>
                <c:pt idx="2585">
                  <c:v>13.229571984435799</c:v>
                </c:pt>
                <c:pt idx="2586">
                  <c:v>7.191180155349536</c:v>
                </c:pt>
                <c:pt idx="2587">
                  <c:v>9.67741935483871</c:v>
                </c:pt>
                <c:pt idx="2588">
                  <c:v>7.8363384188626917</c:v>
                </c:pt>
                <c:pt idx="2589">
                  <c:v>10.260521042084168</c:v>
                </c:pt>
                <c:pt idx="2590">
                  <c:v>4.9410443571027516</c:v>
                </c:pt>
                <c:pt idx="2591">
                  <c:v>15.031645569620252</c:v>
                </c:pt>
                <c:pt idx="2592">
                  <c:v>19.936174206870657</c:v>
                </c:pt>
                <c:pt idx="2593">
                  <c:v>9.2107706592386265</c:v>
                </c:pt>
                <c:pt idx="2594">
                  <c:v>7.203179334326876</c:v>
                </c:pt>
                <c:pt idx="2595">
                  <c:v>16.16945107398568</c:v>
                </c:pt>
                <c:pt idx="2596">
                  <c:v>13.160518444666003</c:v>
                </c:pt>
                <c:pt idx="2597">
                  <c:v>9.6275920440118501</c:v>
                </c:pt>
                <c:pt idx="2598">
                  <c:v>5.5185909980430523</c:v>
                </c:pt>
                <c:pt idx="2599">
                  <c:v>8.6866167913549468</c:v>
                </c:pt>
                <c:pt idx="2600">
                  <c:v>7.6302908148574726</c:v>
                </c:pt>
                <c:pt idx="2601">
                  <c:v>10.873146622734762</c:v>
                </c:pt>
                <c:pt idx="2602">
                  <c:v>7.1974522292993628</c:v>
                </c:pt>
                <c:pt idx="2603">
                  <c:v>7.9522862823061633</c:v>
                </c:pt>
                <c:pt idx="2604">
                  <c:v>3.4940600978336831</c:v>
                </c:pt>
                <c:pt idx="2605">
                  <c:v>6.5071770334928223</c:v>
                </c:pt>
                <c:pt idx="2606">
                  <c:v>10.155670867309118</c:v>
                </c:pt>
                <c:pt idx="2607">
                  <c:v>8.2943925233644862</c:v>
                </c:pt>
                <c:pt idx="2608">
                  <c:v>11.972855065438681</c:v>
                </c:pt>
                <c:pt idx="2609">
                  <c:v>#N/A</c:v>
                </c:pt>
                <c:pt idx="2610">
                  <c:v>9.2889173606662396</c:v>
                </c:pt>
                <c:pt idx="2611">
                  <c:v>7.0825515947467164</c:v>
                </c:pt>
                <c:pt idx="2612">
                  <c:v>17.007534983853606</c:v>
                </c:pt>
                <c:pt idx="2613">
                  <c:v>8.440514469453376</c:v>
                </c:pt>
                <c:pt idx="2614">
                  <c:v>#N/A</c:v>
                </c:pt>
                <c:pt idx="2615">
                  <c:v>11.215255332902393</c:v>
                </c:pt>
                <c:pt idx="2616">
                  <c:v>12.250830564784053</c:v>
                </c:pt>
                <c:pt idx="2617">
                  <c:v>11.481481481481481</c:v>
                </c:pt>
                <c:pt idx="2618">
                  <c:v>6.5822784810126587</c:v>
                </c:pt>
                <c:pt idx="2619">
                  <c:v>14.675414364640885</c:v>
                </c:pt>
                <c:pt idx="2620">
                  <c:v>9.0066716085989622</c:v>
                </c:pt>
                <c:pt idx="2621">
                  <c:v>8.1705150976909415</c:v>
                </c:pt>
                <c:pt idx="2622">
                  <c:v>10.269709543568464</c:v>
                </c:pt>
                <c:pt idx="2623">
                  <c:v>10.902851108764519</c:v>
                </c:pt>
                <c:pt idx="2624">
                  <c:v>14.663143989431967</c:v>
                </c:pt>
                <c:pt idx="2625">
                  <c:v>10.534934497816593</c:v>
                </c:pt>
                <c:pt idx="2626">
                  <c:v>7.5957951848084102</c:v>
                </c:pt>
                <c:pt idx="2627">
                  <c:v>10.511798958014097</c:v>
                </c:pt>
                <c:pt idx="2628">
                  <c:v>#N/A</c:v>
                </c:pt>
                <c:pt idx="2629">
                  <c:v>15.762081784386616</c:v>
                </c:pt>
                <c:pt idx="2630">
                  <c:v>15</c:v>
                </c:pt>
                <c:pt idx="2631">
                  <c:v>10.25</c:v>
                </c:pt>
                <c:pt idx="2632">
                  <c:v>10.688304420817012</c:v>
                </c:pt>
                <c:pt idx="2633">
                  <c:v>9.6031746031746046</c:v>
                </c:pt>
                <c:pt idx="2634">
                  <c:v>11.402314499659633</c:v>
                </c:pt>
                <c:pt idx="2635">
                  <c:v>8.1808716346868948</c:v>
                </c:pt>
                <c:pt idx="2636">
                  <c:v>9.5714857829395275</c:v>
                </c:pt>
                <c:pt idx="2637">
                  <c:v>6.0512820512820511</c:v>
                </c:pt>
                <c:pt idx="2638">
                  <c:v>8.817046289493021</c:v>
                </c:pt>
                <c:pt idx="2639">
                  <c:v>8.4193804606830813</c:v>
                </c:pt>
                <c:pt idx="2640">
                  <c:v>8.3039758429793658</c:v>
                </c:pt>
                <c:pt idx="2641">
                  <c:v>9.6755162241887902</c:v>
                </c:pt>
                <c:pt idx="2642">
                  <c:v>9.1693635382955776</c:v>
                </c:pt>
                <c:pt idx="2643">
                  <c:v>7.5332348596750363</c:v>
                </c:pt>
                <c:pt idx="2644">
                  <c:v>13.152804642166343</c:v>
                </c:pt>
                <c:pt idx="2645">
                  <c:v>#N/A</c:v>
                </c:pt>
                <c:pt idx="2646">
                  <c:v>7.2041166380789026</c:v>
                </c:pt>
                <c:pt idx="2647">
                  <c:v>7.230711889675737</c:v>
                </c:pt>
                <c:pt idx="2648">
                  <c:v>7.9051383399209492</c:v>
                </c:pt>
                <c:pt idx="2649">
                  <c:v>12.14868540344515</c:v>
                </c:pt>
                <c:pt idx="2650">
                  <c:v>8.3073079325421606</c:v>
                </c:pt>
                <c:pt idx="2651">
                  <c:v>9.1725945338824424</c:v>
                </c:pt>
                <c:pt idx="2652">
                  <c:v>#N/A</c:v>
                </c:pt>
                <c:pt idx="2653">
                  <c:v>11.847233047544817</c:v>
                </c:pt>
                <c:pt idx="2654">
                  <c:v>6.8645640074211505</c:v>
                </c:pt>
                <c:pt idx="2655">
                  <c:v>10.855031667839549</c:v>
                </c:pt>
                <c:pt idx="2656">
                  <c:v>#N/A</c:v>
                </c:pt>
                <c:pt idx="2657">
                  <c:v>9.107593484744207</c:v>
                </c:pt>
                <c:pt idx="2658">
                  <c:v>9.384615384615385</c:v>
                </c:pt>
                <c:pt idx="2659">
                  <c:v>#N/A</c:v>
                </c:pt>
                <c:pt idx="2660">
                  <c:v>7.9879427279577992</c:v>
                </c:pt>
                <c:pt idx="2661">
                  <c:v>13.470471134704711</c:v>
                </c:pt>
                <c:pt idx="2662">
                  <c:v>#N/A</c:v>
                </c:pt>
                <c:pt idx="2663">
                  <c:v>#N/A</c:v>
                </c:pt>
                <c:pt idx="2664">
                  <c:v>15.777126099706745</c:v>
                </c:pt>
                <c:pt idx="2665">
                  <c:v>8.3034111310592458</c:v>
                </c:pt>
                <c:pt idx="2666">
                  <c:v>#N/A</c:v>
                </c:pt>
                <c:pt idx="2667">
                  <c:v>#N/A</c:v>
                </c:pt>
                <c:pt idx="2668">
                  <c:v>#N/A</c:v>
                </c:pt>
                <c:pt idx="2669">
                  <c:v>12.914553257900899</c:v>
                </c:pt>
                <c:pt idx="2670">
                  <c:v>6.6401062416998666</c:v>
                </c:pt>
                <c:pt idx="2671">
                  <c:v>#N/A</c:v>
                </c:pt>
                <c:pt idx="2672">
                  <c:v>8.6790044671346518</c:v>
                </c:pt>
                <c:pt idx="2673">
                  <c:v>16.165413533834585</c:v>
                </c:pt>
                <c:pt idx="2674">
                  <c:v>11.688311688311687</c:v>
                </c:pt>
                <c:pt idx="2675">
                  <c:v>8.9182968929804378</c:v>
                </c:pt>
                <c:pt idx="2676">
                  <c:v>#N/A</c:v>
                </c:pt>
                <c:pt idx="2677">
                  <c:v>#N/A</c:v>
                </c:pt>
                <c:pt idx="2678">
                  <c:v>11.424731182795698</c:v>
                </c:pt>
                <c:pt idx="2679">
                  <c:v>4.7717842323651452</c:v>
                </c:pt>
                <c:pt idx="2680">
                  <c:v>#N/A</c:v>
                </c:pt>
                <c:pt idx="2681">
                  <c:v>#N/A</c:v>
                </c:pt>
                <c:pt idx="2682">
                  <c:v>8.8298636037329494</c:v>
                </c:pt>
                <c:pt idx="2683">
                  <c:v>16.993464052287582</c:v>
                </c:pt>
                <c:pt idx="2684">
                  <c:v>12.605042016806722</c:v>
                </c:pt>
                <c:pt idx="2685">
                  <c:v>12.362881707678625</c:v>
                </c:pt>
                <c:pt idx="2686">
                  <c:v>5.6511976047904193</c:v>
                </c:pt>
                <c:pt idx="2687">
                  <c:v>9.0909090909090917</c:v>
                </c:pt>
                <c:pt idx="2688">
                  <c:v>14.878892733564014</c:v>
                </c:pt>
                <c:pt idx="2689">
                  <c:v>#N/A</c:v>
                </c:pt>
                <c:pt idx="2690">
                  <c:v>7.310149041873669</c:v>
                </c:pt>
                <c:pt idx="2691">
                  <c:v>7.7738515901060072</c:v>
                </c:pt>
                <c:pt idx="2692">
                  <c:v>9.7696584590945204</c:v>
                </c:pt>
                <c:pt idx="2693">
                  <c:v>14.792387543252595</c:v>
                </c:pt>
                <c:pt idx="2694">
                  <c:v>4.4418238993710686</c:v>
                </c:pt>
                <c:pt idx="2695">
                  <c:v>14.607558139534884</c:v>
                </c:pt>
                <c:pt idx="2696">
                  <c:v>4.7112462006079028</c:v>
                </c:pt>
                <c:pt idx="2697">
                  <c:v>11.888111888111888</c:v>
                </c:pt>
                <c:pt idx="2698">
                  <c:v>21.00456621004566</c:v>
                </c:pt>
                <c:pt idx="2699">
                  <c:v>#N/A</c:v>
                </c:pt>
                <c:pt idx="2700">
                  <c:v>#N/A</c:v>
                </c:pt>
                <c:pt idx="2701">
                  <c:v>#N/A</c:v>
                </c:pt>
                <c:pt idx="2702">
                  <c:v>#N/A</c:v>
                </c:pt>
                <c:pt idx="2703">
                  <c:v>#N/A</c:v>
                </c:pt>
                <c:pt idx="2704">
                  <c:v>11.951051021415179</c:v>
                </c:pt>
                <c:pt idx="2705">
                  <c:v>12.524850894632205</c:v>
                </c:pt>
                <c:pt idx="2706">
                  <c:v>8.4065244667503141</c:v>
                </c:pt>
                <c:pt idx="2707">
                  <c:v>#N/A</c:v>
                </c:pt>
                <c:pt idx="2708">
                  <c:v>12.211390456644434</c:v>
                </c:pt>
                <c:pt idx="2709">
                  <c:v>9.3497499038091565</c:v>
                </c:pt>
                <c:pt idx="2710">
                  <c:v>15.148609779482264</c:v>
                </c:pt>
                <c:pt idx="2711">
                  <c:v>9.6288469158631624</c:v>
                </c:pt>
                <c:pt idx="2712">
                  <c:v>9.5090667846085797</c:v>
                </c:pt>
                <c:pt idx="2713">
                  <c:v>9.1723549488054612</c:v>
                </c:pt>
                <c:pt idx="2714">
                  <c:v>6.3439849624060161</c:v>
                </c:pt>
                <c:pt idx="2715">
                  <c:v>9.5219280916633746</c:v>
                </c:pt>
                <c:pt idx="2716">
                  <c:v>12.228672387682989</c:v>
                </c:pt>
                <c:pt idx="2717">
                  <c:v>9.7998207349865556</c:v>
                </c:pt>
                <c:pt idx="2718">
                  <c:v>14.154329295648274</c:v>
                </c:pt>
                <c:pt idx="2719">
                  <c:v>15.43009727255388</c:v>
                </c:pt>
                <c:pt idx="2720">
                  <c:v>6.4644982473302361</c:v>
                </c:pt>
                <c:pt idx="2721">
                  <c:v>8.4181773032033771</c:v>
                </c:pt>
                <c:pt idx="2722">
                  <c:v>8.5180055401662056</c:v>
                </c:pt>
                <c:pt idx="2723">
                  <c:v>8.1822154249508401</c:v>
                </c:pt>
                <c:pt idx="2724">
                  <c:v>9.3804745978659021</c:v>
                </c:pt>
                <c:pt idx="2725">
                  <c:v>11.629167796150719</c:v>
                </c:pt>
                <c:pt idx="2726">
                  <c:v>5.4533060668029991</c:v>
                </c:pt>
                <c:pt idx="2727">
                  <c:v>13.333333333333334</c:v>
                </c:pt>
                <c:pt idx="2728">
                  <c:v>9.2429662573721352</c:v>
                </c:pt>
                <c:pt idx="2729">
                  <c:v>13.581081081081081</c:v>
                </c:pt>
                <c:pt idx="2730">
                  <c:v>8.3526145303100421</c:v>
                </c:pt>
                <c:pt idx="2731">
                  <c:v>11.170367497333462</c:v>
                </c:pt>
                <c:pt idx="2732">
                  <c:v>7.4215944457744794</c:v>
                </c:pt>
                <c:pt idx="2733">
                  <c:v>11.546184738955825</c:v>
                </c:pt>
                <c:pt idx="2734">
                  <c:v>#N/A</c:v>
                </c:pt>
                <c:pt idx="2735">
                  <c:v>9.3235831809872032</c:v>
                </c:pt>
                <c:pt idx="2736">
                  <c:v>10.488390712570055</c:v>
                </c:pt>
                <c:pt idx="2737">
                  <c:v>8.905109489051096</c:v>
                </c:pt>
                <c:pt idx="2738">
                  <c:v>13.408274423455788</c:v>
                </c:pt>
                <c:pt idx="2739">
                  <c:v>9.6322241681260934</c:v>
                </c:pt>
                <c:pt idx="2740">
                  <c:v>16.369278510473233</c:v>
                </c:pt>
                <c:pt idx="2741">
                  <c:v>11.758957654723128</c:v>
                </c:pt>
                <c:pt idx="2742">
                  <c:v>8.6798991808443606</c:v>
                </c:pt>
                <c:pt idx="2743">
                  <c:v>8.7596825093238984</c:v>
                </c:pt>
                <c:pt idx="2744">
                  <c:v>8.21889731502357</c:v>
                </c:pt>
                <c:pt idx="2745">
                  <c:v>9.6354166666666679</c:v>
                </c:pt>
                <c:pt idx="2746">
                  <c:v>9.018471568272366</c:v>
                </c:pt>
                <c:pt idx="2747">
                  <c:v>9.4426453042440759</c:v>
                </c:pt>
                <c:pt idx="2748">
                  <c:v>12.166011121660111</c:v>
                </c:pt>
                <c:pt idx="2749">
                  <c:v>9.3980187960375918</c:v>
                </c:pt>
                <c:pt idx="2750">
                  <c:v>12.915057915057915</c:v>
                </c:pt>
                <c:pt idx="2751">
                  <c:v>10.621132607503721</c:v>
                </c:pt>
                <c:pt idx="2752">
                  <c:v>6.3501396442745843</c:v>
                </c:pt>
                <c:pt idx="2753">
                  <c:v>9.3336009634684878</c:v>
                </c:pt>
                <c:pt idx="2754">
                  <c:v>11.054783319705642</c:v>
                </c:pt>
                <c:pt idx="2755">
                  <c:v>11.867604184530956</c:v>
                </c:pt>
                <c:pt idx="2756">
                  <c:v>6.5767284991568298</c:v>
                </c:pt>
                <c:pt idx="2757">
                  <c:v>8.128544423440454</c:v>
                </c:pt>
                <c:pt idx="2758">
                  <c:v>11.756569847856154</c:v>
                </c:pt>
                <c:pt idx="2759">
                  <c:v>11.361036980556614</c:v>
                </c:pt>
                <c:pt idx="2760">
                  <c:v>12.198581560283687</c:v>
                </c:pt>
                <c:pt idx="2761">
                  <c:v>11.258161284630317</c:v>
                </c:pt>
                <c:pt idx="2762">
                  <c:v>9.1859332093188062</c:v>
                </c:pt>
                <c:pt idx="2763">
                  <c:v>12.330145948666331</c:v>
                </c:pt>
                <c:pt idx="2764">
                  <c:v>10.949105914718018</c:v>
                </c:pt>
                <c:pt idx="2765">
                  <c:v>10.198766278272789</c:v>
                </c:pt>
                <c:pt idx="2766">
                  <c:v>12.841910060268891</c:v>
                </c:pt>
                <c:pt idx="2767">
                  <c:v>10.50228310502283</c:v>
                </c:pt>
                <c:pt idx="2768">
                  <c:v>8.0087527352297592</c:v>
                </c:pt>
                <c:pt idx="2769">
                  <c:v>9.4843848249842786</c:v>
                </c:pt>
                <c:pt idx="2770">
                  <c:v>8.9814814814814827</c:v>
                </c:pt>
                <c:pt idx="2771">
                  <c:v>8.7368777514392146</c:v>
                </c:pt>
                <c:pt idx="2772">
                  <c:v>9.1963685272360465</c:v>
                </c:pt>
                <c:pt idx="2773">
                  <c:v>12.881087501649729</c:v>
                </c:pt>
                <c:pt idx="2774">
                  <c:v>5.5036855036855039</c:v>
                </c:pt>
                <c:pt idx="2775">
                  <c:v>11.492673992673993</c:v>
                </c:pt>
                <c:pt idx="2776">
                  <c:v>8.0772325020112632</c:v>
                </c:pt>
                <c:pt idx="2777">
                  <c:v>8.1601466992665035</c:v>
                </c:pt>
                <c:pt idx="2778">
                  <c:v>11.918604651162791</c:v>
                </c:pt>
                <c:pt idx="2779">
                  <c:v>8.6621454993834757</c:v>
                </c:pt>
                <c:pt idx="2780">
                  <c:v>9.1933255393771915</c:v>
                </c:pt>
                <c:pt idx="2781">
                  <c:v>7.0113935144609991</c:v>
                </c:pt>
                <c:pt idx="2782">
                  <c:v>13.478376227115946</c:v>
                </c:pt>
                <c:pt idx="2783">
                  <c:v>9.587482219061167</c:v>
                </c:pt>
                <c:pt idx="2784">
                  <c:v>7.0610289523016041</c:v>
                </c:pt>
                <c:pt idx="2785">
                  <c:v>20.352781546811396</c:v>
                </c:pt>
                <c:pt idx="2786">
                  <c:v>9.494245911568747</c:v>
                </c:pt>
                <c:pt idx="2787">
                  <c:v>10.082063305978899</c:v>
                </c:pt>
                <c:pt idx="2788">
                  <c:v>11.413182867401899</c:v>
                </c:pt>
                <c:pt idx="2789">
                  <c:v>12.288742480664567</c:v>
                </c:pt>
                <c:pt idx="2790">
                  <c:v>8.140703517587939</c:v>
                </c:pt>
                <c:pt idx="2791">
                  <c:v>10.61034990374816</c:v>
                </c:pt>
                <c:pt idx="2792">
                  <c:v>8.740564163686928</c:v>
                </c:pt>
                <c:pt idx="2793">
                  <c:v>16.305372290292176</c:v>
                </c:pt>
                <c:pt idx="2794">
                  <c:v>12.202380952380953</c:v>
                </c:pt>
                <c:pt idx="2795">
                  <c:v>#N/A</c:v>
                </c:pt>
                <c:pt idx="2796">
                  <c:v>10.160801677930552</c:v>
                </c:pt>
                <c:pt idx="2797">
                  <c:v>9.0275842853162445</c:v>
                </c:pt>
                <c:pt idx="2798">
                  <c:v>11.311787072243346</c:v>
                </c:pt>
                <c:pt idx="2799">
                  <c:v>8.8458957727577729</c:v>
                </c:pt>
                <c:pt idx="2800">
                  <c:v>5.2517763361136858</c:v>
                </c:pt>
                <c:pt idx="2801">
                  <c:v>9.3730208993033575</c:v>
                </c:pt>
                <c:pt idx="2802">
                  <c:v>8.2744405182567728</c:v>
                </c:pt>
                <c:pt idx="2803">
                  <c:v>10.025452488687783</c:v>
                </c:pt>
                <c:pt idx="2804">
                  <c:v>7.2499718119291918</c:v>
                </c:pt>
                <c:pt idx="2805">
                  <c:v>8.1847133757961785</c:v>
                </c:pt>
                <c:pt idx="2806">
                  <c:v>10.004413711931734</c:v>
                </c:pt>
                <c:pt idx="2807">
                  <c:v>10.501158748551564</c:v>
                </c:pt>
                <c:pt idx="2808">
                  <c:v>9.1756159191408706</c:v>
                </c:pt>
                <c:pt idx="2809">
                  <c:v>9.517652909000498</c:v>
                </c:pt>
                <c:pt idx="2810">
                  <c:v>7.8500707213578504</c:v>
                </c:pt>
                <c:pt idx="2811">
                  <c:v>10.783144504074736</c:v>
                </c:pt>
                <c:pt idx="2812">
                  <c:v>11.601963409192324</c:v>
                </c:pt>
                <c:pt idx="2813">
                  <c:v>9.4755758862930897</c:v>
                </c:pt>
                <c:pt idx="2814">
                  <c:v>12.460695355313987</c:v>
                </c:pt>
                <c:pt idx="2815">
                  <c:v>11.037173015144562</c:v>
                </c:pt>
                <c:pt idx="2816">
                  <c:v>11.058383664078228</c:v>
                </c:pt>
                <c:pt idx="2817">
                  <c:v>15.577383201108171</c:v>
                </c:pt>
                <c:pt idx="2818">
                  <c:v>13.442113442113444</c:v>
                </c:pt>
                <c:pt idx="2819">
                  <c:v>#N/A</c:v>
                </c:pt>
                <c:pt idx="2820">
                  <c:v>10.914396887159533</c:v>
                </c:pt>
                <c:pt idx="2821">
                  <c:v>11.417939678809244</c:v>
                </c:pt>
                <c:pt idx="2822">
                  <c:v>9.059202289393669</c:v>
                </c:pt>
                <c:pt idx="2823">
                  <c:v>11.666118961551101</c:v>
                </c:pt>
                <c:pt idx="2824">
                  <c:v>9.1963902019767936</c:v>
                </c:pt>
                <c:pt idx="2825">
                  <c:v>8.9139530653083501</c:v>
                </c:pt>
                <c:pt idx="2826">
                  <c:v>9.2800437996167542</c:v>
                </c:pt>
                <c:pt idx="2827">
                  <c:v>6.6767830045523517</c:v>
                </c:pt>
                <c:pt idx="2828">
                  <c:v>7.0281124497991971</c:v>
                </c:pt>
                <c:pt idx="2829">
                  <c:v>9.9749373433583965</c:v>
                </c:pt>
                <c:pt idx="2830">
                  <c:v>8.8098583936871684</c:v>
                </c:pt>
                <c:pt idx="2831">
                  <c:v>25.525624178712221</c:v>
                </c:pt>
                <c:pt idx="2832">
                  <c:v>9.2674897119341573</c:v>
                </c:pt>
                <c:pt idx="2833">
                  <c:v>7.3389193874602716</c:v>
                </c:pt>
                <c:pt idx="2834">
                  <c:v>9.1585575271894673</c:v>
                </c:pt>
                <c:pt idx="2835">
                  <c:v>7.8608642353662272</c:v>
                </c:pt>
                <c:pt idx="2836">
                  <c:v>9.02649851211563</c:v>
                </c:pt>
                <c:pt idx="2837">
                  <c:v>6.1218758775624824</c:v>
                </c:pt>
                <c:pt idx="2838">
                  <c:v>9.9065677383896666</c:v>
                </c:pt>
                <c:pt idx="2839">
                  <c:v>8.9929165383430867</c:v>
                </c:pt>
                <c:pt idx="2840">
                  <c:v>8.1712062256809332</c:v>
                </c:pt>
                <c:pt idx="2841">
                  <c:v>8.1332956791866717</c:v>
                </c:pt>
                <c:pt idx="2842">
                  <c:v>#N/A</c:v>
                </c:pt>
                <c:pt idx="2843">
                  <c:v>12.713310580204778</c:v>
                </c:pt>
                <c:pt idx="2844">
                  <c:v>14.231785579463949</c:v>
                </c:pt>
                <c:pt idx="2845">
                  <c:v>11.994421199442119</c:v>
                </c:pt>
                <c:pt idx="2846">
                  <c:v>8.1625683060109289</c:v>
                </c:pt>
                <c:pt idx="2847">
                  <c:v>6.8148581456566246</c:v>
                </c:pt>
                <c:pt idx="2848">
                  <c:v>6.0558395595753041</c:v>
                </c:pt>
                <c:pt idx="2849">
                  <c:v>#N/A</c:v>
                </c:pt>
                <c:pt idx="2850">
                  <c:v>11.848021582733812</c:v>
                </c:pt>
                <c:pt idx="2851">
                  <c:v>8.3977900552486187</c:v>
                </c:pt>
                <c:pt idx="2852">
                  <c:v>8.5500394011032306</c:v>
                </c:pt>
                <c:pt idx="2853">
                  <c:v>#N/A</c:v>
                </c:pt>
                <c:pt idx="2854">
                  <c:v>8.7035175879396984</c:v>
                </c:pt>
                <c:pt idx="2855">
                  <c:v>7.1620068939103794</c:v>
                </c:pt>
                <c:pt idx="2856">
                  <c:v>11.071107110711072</c:v>
                </c:pt>
                <c:pt idx="2857">
                  <c:v>11.772545535317636</c:v>
                </c:pt>
                <c:pt idx="2858">
                  <c:v>7.4111675126903558</c:v>
                </c:pt>
                <c:pt idx="2859">
                  <c:v>6.2007356805044669</c:v>
                </c:pt>
                <c:pt idx="2860">
                  <c:v>5.7806744120147346</c:v>
                </c:pt>
                <c:pt idx="2861">
                  <c:v>12.006319115323855</c:v>
                </c:pt>
                <c:pt idx="2862">
                  <c:v>5.9384164222873901</c:v>
                </c:pt>
                <c:pt idx="2863">
                  <c:v>9.8851722416375445</c:v>
                </c:pt>
                <c:pt idx="2864">
                  <c:v>6.6898349261511729</c:v>
                </c:pt>
                <c:pt idx="2865">
                  <c:v>9.1995221027479097</c:v>
                </c:pt>
                <c:pt idx="2866">
                  <c:v>6.7855488652153779</c:v>
                </c:pt>
                <c:pt idx="2867">
                  <c:v>8.7694483734087694</c:v>
                </c:pt>
                <c:pt idx="2868">
                  <c:v>7.0338420703384212</c:v>
                </c:pt>
                <c:pt idx="2869">
                  <c:v>#N/A</c:v>
                </c:pt>
                <c:pt idx="2870">
                  <c:v>4.897567221510883</c:v>
                </c:pt>
                <c:pt idx="2871">
                  <c:v>9.5210211968614598</c:v>
                </c:pt>
                <c:pt idx="2872">
                  <c:v>12.064836986553692</c:v>
                </c:pt>
                <c:pt idx="2873">
                  <c:v>8.6042823156225214</c:v>
                </c:pt>
                <c:pt idx="2874">
                  <c:v>10.682386566630941</c:v>
                </c:pt>
                <c:pt idx="2875">
                  <c:v>6.9649641198818069</c:v>
                </c:pt>
                <c:pt idx="2876">
                  <c:v>5.8210251954821892</c:v>
                </c:pt>
                <c:pt idx="2877">
                  <c:v>9.6286559316464011</c:v>
                </c:pt>
                <c:pt idx="2878">
                  <c:v>19.110966904607398</c:v>
                </c:pt>
                <c:pt idx="2879">
                  <c:v>9.8275170477336538</c:v>
                </c:pt>
                <c:pt idx="2880">
                  <c:v>10.620258813029897</c:v>
                </c:pt>
                <c:pt idx="2881">
                  <c:v>11.14727420667209</c:v>
                </c:pt>
                <c:pt idx="2882">
                  <c:v>10.779760449767783</c:v>
                </c:pt>
                <c:pt idx="2883">
                  <c:v>9.0909090909090917</c:v>
                </c:pt>
                <c:pt idx="2884">
                  <c:v>10.020366598778004</c:v>
                </c:pt>
                <c:pt idx="2885">
                  <c:v>6.0181368507831827</c:v>
                </c:pt>
                <c:pt idx="2886">
                  <c:v>25.870858113848765</c:v>
                </c:pt>
                <c:pt idx="2887">
                  <c:v>5.6576047024246883</c:v>
                </c:pt>
                <c:pt idx="2888">
                  <c:v>5.970790378006873</c:v>
                </c:pt>
                <c:pt idx="2889">
                  <c:v>5.9989287627209427</c:v>
                </c:pt>
                <c:pt idx="2890">
                  <c:v>9.4949494949494948</c:v>
                </c:pt>
                <c:pt idx="2891">
                  <c:v>9.9571428571428573</c:v>
                </c:pt>
                <c:pt idx="2892">
                  <c:v>7.1174377224199299</c:v>
                </c:pt>
                <c:pt idx="2893">
                  <c:v>5.6093489148580966</c:v>
                </c:pt>
                <c:pt idx="2894">
                  <c:v>9.5196506550218345</c:v>
                </c:pt>
                <c:pt idx="2895">
                  <c:v>#N/A</c:v>
                </c:pt>
                <c:pt idx="2896">
                  <c:v>6.3444108761329305</c:v>
                </c:pt>
                <c:pt idx="2897">
                  <c:v>8.6851211072664363</c:v>
                </c:pt>
                <c:pt idx="2898">
                  <c:v>15.229357798165138</c:v>
                </c:pt>
                <c:pt idx="2899">
                  <c:v>10.7095046854083</c:v>
                </c:pt>
                <c:pt idx="2900">
                  <c:v>17.17755928282244</c:v>
                </c:pt>
                <c:pt idx="2901">
                  <c:v>5.2835051546391751</c:v>
                </c:pt>
                <c:pt idx="2902">
                  <c:v>16.369764082811749</c:v>
                </c:pt>
                <c:pt idx="2903">
                  <c:v>#N/A</c:v>
                </c:pt>
                <c:pt idx="2904">
                  <c:v>#N/A</c:v>
                </c:pt>
                <c:pt idx="2905">
                  <c:v>7.8844095611844454</c:v>
                </c:pt>
                <c:pt idx="2906">
                  <c:v>7.4474474474474475</c:v>
                </c:pt>
                <c:pt idx="2907">
                  <c:v>#N/A</c:v>
                </c:pt>
                <c:pt idx="2908">
                  <c:v>5.5083179297597038</c:v>
                </c:pt>
                <c:pt idx="2909">
                  <c:v>13.66822429906542</c:v>
                </c:pt>
                <c:pt idx="2910">
                  <c:v>#N/A</c:v>
                </c:pt>
                <c:pt idx="2911">
                  <c:v>9.9878934624697333</c:v>
                </c:pt>
                <c:pt idx="2912">
                  <c:v>9.4155844155844157</c:v>
                </c:pt>
                <c:pt idx="2913">
                  <c:v>#N/A</c:v>
                </c:pt>
                <c:pt idx="2914">
                  <c:v>#N/A</c:v>
                </c:pt>
                <c:pt idx="2915">
                  <c:v>9.1143594153052447</c:v>
                </c:pt>
                <c:pt idx="2916">
                  <c:v>6.4622288706058333</c:v>
                </c:pt>
                <c:pt idx="2917">
                  <c:v>10.96826688364524</c:v>
                </c:pt>
                <c:pt idx="2918">
                  <c:v>11.00309323906319</c:v>
                </c:pt>
                <c:pt idx="2919">
                  <c:v>14.159292035398231</c:v>
                </c:pt>
                <c:pt idx="2920">
                  <c:v>10.467836257309941</c:v>
                </c:pt>
                <c:pt idx="2921">
                  <c:v>9.5337218984179852</c:v>
                </c:pt>
                <c:pt idx="2922">
                  <c:v>#N/A</c:v>
                </c:pt>
                <c:pt idx="2923">
                  <c:v>16.491228070175438</c:v>
                </c:pt>
                <c:pt idx="2924">
                  <c:v>14.897698209718671</c:v>
                </c:pt>
                <c:pt idx="2925">
                  <c:v>4.781054512957998</c:v>
                </c:pt>
                <c:pt idx="2926">
                  <c:v>10.04398826979472</c:v>
                </c:pt>
                <c:pt idx="2927">
                  <c:v>#N/A</c:v>
                </c:pt>
                <c:pt idx="2928">
                  <c:v>5.5539055539055537</c:v>
                </c:pt>
                <c:pt idx="2929">
                  <c:v>11.03448275862069</c:v>
                </c:pt>
                <c:pt idx="2930">
                  <c:v>7.5709779179810726</c:v>
                </c:pt>
                <c:pt idx="2931">
                  <c:v>5.9499384489125973</c:v>
                </c:pt>
                <c:pt idx="2932">
                  <c:v>#N/A</c:v>
                </c:pt>
                <c:pt idx="2933">
                  <c:v>7.9155672823219003</c:v>
                </c:pt>
                <c:pt idx="2934">
                  <c:v>10.531914893617021</c:v>
                </c:pt>
                <c:pt idx="2935">
                  <c:v>7.7922077922077921</c:v>
                </c:pt>
                <c:pt idx="2936">
                  <c:v>#N/A</c:v>
                </c:pt>
                <c:pt idx="2937">
                  <c:v>6.2611806797853307</c:v>
                </c:pt>
                <c:pt idx="2938">
                  <c:v>#N/A</c:v>
                </c:pt>
                <c:pt idx="2939">
                  <c:v>13.233458177278401</c:v>
                </c:pt>
                <c:pt idx="2940">
                  <c:v>11.263868789194404</c:v>
                </c:pt>
                <c:pt idx="2941">
                  <c:v>14.403292181069959</c:v>
                </c:pt>
                <c:pt idx="2942">
                  <c:v>8.7089122331413087</c:v>
                </c:pt>
                <c:pt idx="2943">
                  <c:v>#N/A</c:v>
                </c:pt>
                <c:pt idx="2944">
                  <c:v>8.8319088319088319</c:v>
                </c:pt>
                <c:pt idx="2945">
                  <c:v>6.4040804760555403</c:v>
                </c:pt>
                <c:pt idx="2946">
                  <c:v>8.0776014109347436</c:v>
                </c:pt>
                <c:pt idx="2947">
                  <c:v>10.633484162895927</c:v>
                </c:pt>
                <c:pt idx="2948">
                  <c:v>#N/A</c:v>
                </c:pt>
                <c:pt idx="2949">
                  <c:v>#N/A</c:v>
                </c:pt>
                <c:pt idx="2950">
                  <c:v>16.95626123427202</c:v>
                </c:pt>
                <c:pt idx="2951">
                  <c:v>14.583333333333334</c:v>
                </c:pt>
                <c:pt idx="2952">
                  <c:v>12.290748898678414</c:v>
                </c:pt>
                <c:pt idx="2953">
                  <c:v>27.482517482517483</c:v>
                </c:pt>
                <c:pt idx="2954">
                  <c:v>12.731970871505755</c:v>
                </c:pt>
                <c:pt idx="2955">
                  <c:v>6.4285714285714279</c:v>
                </c:pt>
                <c:pt idx="2956">
                  <c:v>7.2383354350567464</c:v>
                </c:pt>
                <c:pt idx="2957">
                  <c:v>8.7633087633087641</c:v>
                </c:pt>
                <c:pt idx="2958">
                  <c:v>6.1767838125665602</c:v>
                </c:pt>
                <c:pt idx="2959">
                  <c:v>7.81042654028436</c:v>
                </c:pt>
                <c:pt idx="2960">
                  <c:v>7.8846821813129564</c:v>
                </c:pt>
                <c:pt idx="2961">
                  <c:v>#N/A</c:v>
                </c:pt>
                <c:pt idx="2962">
                  <c:v>11.76470588235294</c:v>
                </c:pt>
                <c:pt idx="2963">
                  <c:v>7.0427023581899295</c:v>
                </c:pt>
                <c:pt idx="2964">
                  <c:v>12.151748666271487</c:v>
                </c:pt>
                <c:pt idx="2965">
                  <c:v>#N/A</c:v>
                </c:pt>
                <c:pt idx="2966">
                  <c:v>10.808314087759815</c:v>
                </c:pt>
                <c:pt idx="2967">
                  <c:v>8.3547086844998155</c:v>
                </c:pt>
                <c:pt idx="2968">
                  <c:v>10.530451866404714</c:v>
                </c:pt>
                <c:pt idx="2969">
                  <c:v>#N/A</c:v>
                </c:pt>
                <c:pt idx="2970">
                  <c:v>13.597158802638255</c:v>
                </c:pt>
                <c:pt idx="2971">
                  <c:v>10.532908221361877</c:v>
                </c:pt>
                <c:pt idx="2972">
                  <c:v>10.204441311244272</c:v>
                </c:pt>
                <c:pt idx="2973">
                  <c:v>15.191965420798374</c:v>
                </c:pt>
                <c:pt idx="2974">
                  <c:v>10.081956550019514</c:v>
                </c:pt>
                <c:pt idx="2975">
                  <c:v>13.583232567513098</c:v>
                </c:pt>
                <c:pt idx="2976">
                  <c:v>14.699792960662524</c:v>
                </c:pt>
                <c:pt idx="2977">
                  <c:v>5.6655665566556657</c:v>
                </c:pt>
                <c:pt idx="2978">
                  <c:v>15.729642901272706</c:v>
                </c:pt>
                <c:pt idx="2979">
                  <c:v>16.312355293622396</c:v>
                </c:pt>
                <c:pt idx="2980">
                  <c:v>8.9747684445863936</c:v>
                </c:pt>
                <c:pt idx="2981">
                  <c:v>10.217654171704957</c:v>
                </c:pt>
                <c:pt idx="2982">
                  <c:v>8.8177478236450426</c:v>
                </c:pt>
                <c:pt idx="2983">
                  <c:v>13.614262560777956</c:v>
                </c:pt>
                <c:pt idx="2984">
                  <c:v>15.567721970959294</c:v>
                </c:pt>
                <c:pt idx="2985">
                  <c:v>#N/A</c:v>
                </c:pt>
                <c:pt idx="2986">
                  <c:v>10.257837135967353</c:v>
                </c:pt>
                <c:pt idx="2987">
                  <c:v>10.983800869221652</c:v>
                </c:pt>
                <c:pt idx="2988">
                  <c:v>9.9270072992700733</c:v>
                </c:pt>
                <c:pt idx="2989">
                  <c:v>8.9906992766104032</c:v>
                </c:pt>
                <c:pt idx="2990">
                  <c:v>6.7307692307692308</c:v>
                </c:pt>
                <c:pt idx="2991">
                  <c:v>9.6941719561454125</c:v>
                </c:pt>
                <c:pt idx="2992">
                  <c:v>10.088934246974777</c:v>
                </c:pt>
                <c:pt idx="2993">
                  <c:v>12.334217506631299</c:v>
                </c:pt>
                <c:pt idx="2994">
                  <c:v>12.300123001230013</c:v>
                </c:pt>
                <c:pt idx="2995">
                  <c:v>5.3212851405622494</c:v>
                </c:pt>
                <c:pt idx="2996">
                  <c:v>25.248301097752226</c:v>
                </c:pt>
                <c:pt idx="2997">
                  <c:v>15.276273022751896</c:v>
                </c:pt>
                <c:pt idx="2998">
                  <c:v>11.030927835051546</c:v>
                </c:pt>
                <c:pt idx="2999">
                  <c:v>13.257409840852679</c:v>
                </c:pt>
                <c:pt idx="3000">
                  <c:v>12.319790301441676</c:v>
                </c:pt>
                <c:pt idx="3001">
                  <c:v>9.1584158415841586</c:v>
                </c:pt>
                <c:pt idx="3002">
                  <c:v>#N/A</c:v>
                </c:pt>
                <c:pt idx="3003">
                  <c:v>20.309686712279436</c:v>
                </c:pt>
                <c:pt idx="3004">
                  <c:v>11.665790856542301</c:v>
                </c:pt>
                <c:pt idx="3005">
                  <c:v>9.265734265734265</c:v>
                </c:pt>
                <c:pt idx="3006">
                  <c:v>6.653465346534654</c:v>
                </c:pt>
                <c:pt idx="3007">
                  <c:v>#N/A</c:v>
                </c:pt>
                <c:pt idx="3008">
                  <c:v>12.129032258064516</c:v>
                </c:pt>
                <c:pt idx="3009">
                  <c:v>8.5714285714285712</c:v>
                </c:pt>
                <c:pt idx="3010">
                  <c:v>10.128617363344052</c:v>
                </c:pt>
                <c:pt idx="3011">
                  <c:v>10.795770728992766</c:v>
                </c:pt>
                <c:pt idx="3012">
                  <c:v>13.773796192609183</c:v>
                </c:pt>
                <c:pt idx="3013">
                  <c:v>17.08505058074185</c:v>
                </c:pt>
                <c:pt idx="3014">
                  <c:v>9.1282894736842106</c:v>
                </c:pt>
                <c:pt idx="3015">
                  <c:v>6.3231850117096018</c:v>
                </c:pt>
                <c:pt idx="3016">
                  <c:v>11.812961443806397</c:v>
                </c:pt>
                <c:pt idx="3017">
                  <c:v>#N/A</c:v>
                </c:pt>
                <c:pt idx="3018">
                  <c:v>10.976804965697484</c:v>
                </c:pt>
                <c:pt idx="3019">
                  <c:v>12.197309417040358</c:v>
                </c:pt>
                <c:pt idx="3020">
                  <c:v>5.627871362940275</c:v>
                </c:pt>
                <c:pt idx="3021">
                  <c:v>5.6206088992974239</c:v>
                </c:pt>
                <c:pt idx="3022">
                  <c:v>#N/A</c:v>
                </c:pt>
                <c:pt idx="3023">
                  <c:v>9.367945823927764</c:v>
                </c:pt>
                <c:pt idx="3024">
                  <c:v>#N/A</c:v>
                </c:pt>
                <c:pt idx="3025">
                  <c:v>9.8877374784110525</c:v>
                </c:pt>
                <c:pt idx="3026">
                  <c:v>12.17910447761194</c:v>
                </c:pt>
                <c:pt idx="3027">
                  <c:v>19.086294416243653</c:v>
                </c:pt>
                <c:pt idx="3028">
                  <c:v>9.3700159489633172</c:v>
                </c:pt>
                <c:pt idx="3029">
                  <c:v>8.3117630140926089</c:v>
                </c:pt>
                <c:pt idx="3030">
                  <c:v>7.278241091736164</c:v>
                </c:pt>
                <c:pt idx="3031">
                  <c:v>#N/A</c:v>
                </c:pt>
                <c:pt idx="3032">
                  <c:v>10.089385474860336</c:v>
                </c:pt>
                <c:pt idx="3033">
                  <c:v>7.5728155339805827</c:v>
                </c:pt>
                <c:pt idx="3034">
                  <c:v>9.5720720720720713</c:v>
                </c:pt>
                <c:pt idx="3035">
                  <c:v>7.8683834048640922</c:v>
                </c:pt>
                <c:pt idx="3036">
                  <c:v>12.60460251046025</c:v>
                </c:pt>
                <c:pt idx="3037">
                  <c:v>10.185185185185185</c:v>
                </c:pt>
                <c:pt idx="3038">
                  <c:v>5.9210526315789469</c:v>
                </c:pt>
                <c:pt idx="3039">
                  <c:v>7.5085324232081918</c:v>
                </c:pt>
                <c:pt idx="3040">
                  <c:v>11.212121212121213</c:v>
                </c:pt>
                <c:pt idx="3041">
                  <c:v>9.9795501022494886</c:v>
                </c:pt>
                <c:pt idx="3042">
                  <c:v>7.6811594202898554</c:v>
                </c:pt>
                <c:pt idx="3043">
                  <c:v>11.78400954653938</c:v>
                </c:pt>
                <c:pt idx="3044">
                  <c:v>4.2996742671009773</c:v>
                </c:pt>
                <c:pt idx="3045">
                  <c:v>7.0765148164528977</c:v>
                </c:pt>
                <c:pt idx="3046">
                  <c:v>11.484131352045496</c:v>
                </c:pt>
                <c:pt idx="3047">
                  <c:v>8.909730363423213</c:v>
                </c:pt>
                <c:pt idx="3048">
                  <c:v>#N/A</c:v>
                </c:pt>
                <c:pt idx="3049">
                  <c:v>9.1895803183791607</c:v>
                </c:pt>
                <c:pt idx="3050">
                  <c:v>9.7715736040609134</c:v>
                </c:pt>
                <c:pt idx="3051">
                  <c:v>14.041850220264319</c:v>
                </c:pt>
                <c:pt idx="3052">
                  <c:v>8.7918660287081334</c:v>
                </c:pt>
                <c:pt idx="3053">
                  <c:v>5.9428950863213812</c:v>
                </c:pt>
                <c:pt idx="3054">
                  <c:v>5.5443140428976116</c:v>
                </c:pt>
                <c:pt idx="3055">
                  <c:v>12.112676056338028</c:v>
                </c:pt>
                <c:pt idx="3056">
                  <c:v>13.319748054835124</c:v>
                </c:pt>
                <c:pt idx="3057">
                  <c:v>6.9096844396082702</c:v>
                </c:pt>
                <c:pt idx="3058">
                  <c:v>8.1609627679578782</c:v>
                </c:pt>
                <c:pt idx="3059">
                  <c:v>#N/A</c:v>
                </c:pt>
                <c:pt idx="3060">
                  <c:v>9.8630136986301373</c:v>
                </c:pt>
                <c:pt idx="3061">
                  <c:v>9.7346719254212974</c:v>
                </c:pt>
                <c:pt idx="3062">
                  <c:v>8.8743577767398421</c:v>
                </c:pt>
                <c:pt idx="3063">
                  <c:v>10.078740157480315</c:v>
                </c:pt>
                <c:pt idx="3064">
                  <c:v>10.633134789322744</c:v>
                </c:pt>
                <c:pt idx="3065">
                  <c:v>5.837387074357193</c:v>
                </c:pt>
                <c:pt idx="3066">
                  <c:v>7.9788406435970902</c:v>
                </c:pt>
                <c:pt idx="3067">
                  <c:v>10.793824292936193</c:v>
                </c:pt>
                <c:pt idx="3068">
                  <c:v>6.5163934426229506</c:v>
                </c:pt>
                <c:pt idx="3069">
                  <c:v>5.4042553191489358</c:v>
                </c:pt>
                <c:pt idx="3070">
                  <c:v>6.7092651757188495</c:v>
                </c:pt>
                <c:pt idx="3071">
                  <c:v>#N/A</c:v>
                </c:pt>
                <c:pt idx="3072">
                  <c:v>10.115002613695765</c:v>
                </c:pt>
                <c:pt idx="3073">
                  <c:v>22.214532871972317</c:v>
                </c:pt>
                <c:pt idx="3074">
                  <c:v>12.183544303797468</c:v>
                </c:pt>
                <c:pt idx="3075">
                  <c:v>10.335195530726256</c:v>
                </c:pt>
                <c:pt idx="3076">
                  <c:v>#N/A</c:v>
                </c:pt>
                <c:pt idx="3077">
                  <c:v>10.765124555160142</c:v>
                </c:pt>
                <c:pt idx="3078">
                  <c:v>#N/A</c:v>
                </c:pt>
                <c:pt idx="3079">
                  <c:v>#N/A</c:v>
                </c:pt>
                <c:pt idx="3080">
                  <c:v>10.837988826815643</c:v>
                </c:pt>
                <c:pt idx="3081">
                  <c:v>8.3574879227053138</c:v>
                </c:pt>
                <c:pt idx="3082">
                  <c:v>#N/A</c:v>
                </c:pt>
                <c:pt idx="3083">
                  <c:v>11.343283582089553</c:v>
                </c:pt>
                <c:pt idx="3084">
                  <c:v>13.186813186813188</c:v>
                </c:pt>
                <c:pt idx="3085">
                  <c:v>15.939447907390916</c:v>
                </c:pt>
                <c:pt idx="3086">
                  <c:v>9.8616688978134768</c:v>
                </c:pt>
                <c:pt idx="3087">
                  <c:v>11.166325635779012</c:v>
                </c:pt>
                <c:pt idx="3088">
                  <c:v>9.7250167672702883</c:v>
                </c:pt>
                <c:pt idx="3089">
                  <c:v>13.278435409161091</c:v>
                </c:pt>
                <c:pt idx="3090">
                  <c:v>10.730882974228981</c:v>
                </c:pt>
                <c:pt idx="3091">
                  <c:v>11.650696864111499</c:v>
                </c:pt>
                <c:pt idx="3092">
                  <c:v>10.82004555808656</c:v>
                </c:pt>
                <c:pt idx="3093">
                  <c:v>3.8207200587803087</c:v>
                </c:pt>
                <c:pt idx="3094">
                  <c:v>5.8618843683083508</c:v>
                </c:pt>
                <c:pt idx="3095">
                  <c:v>9.1189427312775333</c:v>
                </c:pt>
                <c:pt idx="3096">
                  <c:v>#N/A</c:v>
                </c:pt>
                <c:pt idx="3097">
                  <c:v>11.415989159891598</c:v>
                </c:pt>
                <c:pt idx="3098">
                  <c:v>11.456534254461715</c:v>
                </c:pt>
                <c:pt idx="3099">
                  <c:v>7.9475515119079478</c:v>
                </c:pt>
                <c:pt idx="3100">
                  <c:v>#N/A</c:v>
                </c:pt>
                <c:pt idx="3101">
                  <c:v>9.8651960784313726</c:v>
                </c:pt>
                <c:pt idx="3102">
                  <c:v>10.385259631490786</c:v>
                </c:pt>
                <c:pt idx="3103">
                  <c:v>4.7138047138047137</c:v>
                </c:pt>
                <c:pt idx="3104">
                  <c:v>16.985951468710088</c:v>
                </c:pt>
                <c:pt idx="3105">
                  <c:v>10.749834107498341</c:v>
                </c:pt>
                <c:pt idx="3106">
                  <c:v>8.2338152105593956</c:v>
                </c:pt>
                <c:pt idx="3107">
                  <c:v>12.760500160307792</c:v>
                </c:pt>
                <c:pt idx="3108">
                  <c:v>#N/A</c:v>
                </c:pt>
                <c:pt idx="3109">
                  <c:v>7.7519379844961236</c:v>
                </c:pt>
                <c:pt idx="3110">
                  <c:v>7.8398665554628861</c:v>
                </c:pt>
                <c:pt idx="3111">
                  <c:v>5.9777102330293816</c:v>
                </c:pt>
                <c:pt idx="3112">
                  <c:v>5.8139534883720927</c:v>
                </c:pt>
                <c:pt idx="3113">
                  <c:v>#N/A</c:v>
                </c:pt>
                <c:pt idx="3114">
                  <c:v>5.3850607990735373</c:v>
                </c:pt>
                <c:pt idx="3115">
                  <c:v>9.4501718213058421</c:v>
                </c:pt>
                <c:pt idx="3116">
                  <c:v>#N/A</c:v>
                </c:pt>
                <c:pt idx="3117">
                  <c:v>8.6172344689378768</c:v>
                </c:pt>
                <c:pt idx="3118">
                  <c:v>13.473256601218687</c:v>
                </c:pt>
                <c:pt idx="3119">
                  <c:v>9.690444145356663</c:v>
                </c:pt>
                <c:pt idx="3120">
                  <c:v>8.5862966175195155</c:v>
                </c:pt>
                <c:pt idx="3121">
                  <c:v>14.908256880733944</c:v>
                </c:pt>
                <c:pt idx="3122">
                  <c:v>5.7199211045364891</c:v>
                </c:pt>
                <c:pt idx="3123">
                  <c:v>8.662508662508662</c:v>
                </c:pt>
                <c:pt idx="3124">
                  <c:v>6.6248880931065361</c:v>
                </c:pt>
                <c:pt idx="3125">
                  <c:v>7.9521162890123982</c:v>
                </c:pt>
                <c:pt idx="3126">
                  <c:v>13.562780574071557</c:v>
                </c:pt>
                <c:pt idx="3127">
                  <c:v>9.8068723350890394</c:v>
                </c:pt>
                <c:pt idx="3128">
                  <c:v>9.2763873775843297</c:v>
                </c:pt>
                <c:pt idx="3129">
                  <c:v>10.900570497147514</c:v>
                </c:pt>
                <c:pt idx="3130">
                  <c:v>5.7142857142857144</c:v>
                </c:pt>
                <c:pt idx="3131">
                  <c:v>13.960577118471857</c:v>
                </c:pt>
                <c:pt idx="3132">
                  <c:v>11.383424701709126</c:v>
                </c:pt>
                <c:pt idx="3133">
                  <c:v>5.8004640371229694</c:v>
                </c:pt>
                <c:pt idx="3134">
                  <c:v>9.8602096854717924</c:v>
                </c:pt>
                <c:pt idx="3135">
                  <c:v>8.1560283687943276</c:v>
                </c:pt>
                <c:pt idx="3136">
                  <c:v>8.1907724209434942</c:v>
                </c:pt>
                <c:pt idx="3137">
                  <c:v>8.5345683096261986</c:v>
                </c:pt>
                <c:pt idx="3138">
                  <c:v>10.725167580743449</c:v>
                </c:pt>
                <c:pt idx="3139">
                  <c:v>7.892004153686397</c:v>
                </c:pt>
                <c:pt idx="3140">
                  <c:v>4.230317273795535</c:v>
                </c:pt>
                <c:pt idx="3141">
                  <c:v>8.6882129277566538</c:v>
                </c:pt>
                <c:pt idx="3142">
                  <c:v>#N/A</c:v>
                </c:pt>
                <c:pt idx="3143">
                  <c:v>7.0189701897018963</c:v>
                </c:pt>
                <c:pt idx="3144">
                  <c:v>8.5047759000734757</c:v>
                </c:pt>
                <c:pt idx="3145">
                  <c:v>8.7269815852682147</c:v>
                </c:pt>
                <c:pt idx="3146">
                  <c:v>10.305882352941175</c:v>
                </c:pt>
                <c:pt idx="3147">
                  <c:v>6.1810154525386318</c:v>
                </c:pt>
                <c:pt idx="3148">
                  <c:v>7.4640287769784166</c:v>
                </c:pt>
                <c:pt idx="3149">
                  <c:v>8.4229390681003586</c:v>
                </c:pt>
                <c:pt idx="3150">
                  <c:v>#N/A</c:v>
                </c:pt>
                <c:pt idx="3151">
                  <c:v>8.0913850547358397</c:v>
                </c:pt>
                <c:pt idx="3152">
                  <c:v>10.332103321033211</c:v>
                </c:pt>
                <c:pt idx="3153">
                  <c:v>2.9318541996830429</c:v>
                </c:pt>
                <c:pt idx="3154">
                  <c:v>12.926790535175481</c:v>
                </c:pt>
                <c:pt idx="3155">
                  <c:v>11.886662059433311</c:v>
                </c:pt>
                <c:pt idx="3156">
                  <c:v>5.1968503937007871</c:v>
                </c:pt>
                <c:pt idx="3157">
                  <c:v>8.9222614840989394</c:v>
                </c:pt>
                <c:pt idx="3158">
                  <c:v>9.9674532139951193</c:v>
                </c:pt>
                <c:pt idx="3159">
                  <c:v>9.7680412371134029</c:v>
                </c:pt>
                <c:pt idx="3160">
                  <c:v>8.3438685208596706</c:v>
                </c:pt>
                <c:pt idx="3161">
                  <c:v>12.704174228675136</c:v>
                </c:pt>
                <c:pt idx="3162">
                  <c:v>11.528205128205128</c:v>
                </c:pt>
                <c:pt idx="3163">
                  <c:v>11.800120409391933</c:v>
                </c:pt>
                <c:pt idx="3164">
                  <c:v>11.126596980255517</c:v>
                </c:pt>
                <c:pt idx="3165">
                  <c:v>6.6241413150147199</c:v>
                </c:pt>
                <c:pt idx="3166">
                  <c:v>6.7532467532467528</c:v>
                </c:pt>
                <c:pt idx="3167">
                  <c:v>8.0071813285457818</c:v>
                </c:pt>
                <c:pt idx="3168">
                  <c:v>16.851980542043083</c:v>
                </c:pt>
                <c:pt idx="3169">
                  <c:v>11.848484848484848</c:v>
                </c:pt>
                <c:pt idx="3170">
                  <c:v>9.9941211052322156</c:v>
                </c:pt>
                <c:pt idx="3171">
                  <c:v>8.7056420730150634</c:v>
                </c:pt>
                <c:pt idx="3172">
                  <c:v>11.211664152840624</c:v>
                </c:pt>
                <c:pt idx="3173">
                  <c:v>9.6566523605150216</c:v>
                </c:pt>
                <c:pt idx="3174">
                  <c:v>9.137551917908624</c:v>
                </c:pt>
                <c:pt idx="3175">
                  <c:v>12.06266318537859</c:v>
                </c:pt>
                <c:pt idx="3176">
                  <c:v>10.036496350364963</c:v>
                </c:pt>
                <c:pt idx="3177">
                  <c:v>7.042253521126761</c:v>
                </c:pt>
                <c:pt idx="3178">
                  <c:v>9.1696750902527082</c:v>
                </c:pt>
                <c:pt idx="3179">
                  <c:v>9.7714474991719111</c:v>
                </c:pt>
                <c:pt idx="3180">
                  <c:v>8.7277464177160233</c:v>
                </c:pt>
                <c:pt idx="3181">
                  <c:v>7.7825159914712154</c:v>
                </c:pt>
                <c:pt idx="3182">
                  <c:v>9.9155543448651589</c:v>
                </c:pt>
                <c:pt idx="3183">
                  <c:v>10.750636132315522</c:v>
                </c:pt>
                <c:pt idx="3184">
                  <c:v>3.4734917733089579</c:v>
                </c:pt>
                <c:pt idx="3185">
                  <c:v>8.4715848923402746</c:v>
                </c:pt>
                <c:pt idx="3186">
                  <c:v>10.919540229885058</c:v>
                </c:pt>
                <c:pt idx="3187">
                  <c:v>3.2035175879396984</c:v>
                </c:pt>
                <c:pt idx="3188">
                  <c:v>9.6218286261369084</c:v>
                </c:pt>
                <c:pt idx="3189">
                  <c:v>10.751528227256383</c:v>
                </c:pt>
                <c:pt idx="3190">
                  <c:v>11.60761040321173</c:v>
                </c:pt>
                <c:pt idx="3191">
                  <c:v>10.970691045980102</c:v>
                </c:pt>
                <c:pt idx="3192">
                  <c:v>3.5414165666266504</c:v>
                </c:pt>
                <c:pt idx="3193">
                  <c:v>10.112359550561797</c:v>
                </c:pt>
                <c:pt idx="3194">
                  <c:v>7.2839506172839501</c:v>
                </c:pt>
                <c:pt idx="3195">
                  <c:v>9.8997995991983974</c:v>
                </c:pt>
                <c:pt idx="3196">
                  <c:v>8.9261744966442951</c:v>
                </c:pt>
                <c:pt idx="3197">
                  <c:v>10</c:v>
                </c:pt>
                <c:pt idx="3198">
                  <c:v>6.373117033603708</c:v>
                </c:pt>
                <c:pt idx="3199">
                  <c:v>5.9907834101382482</c:v>
                </c:pt>
                <c:pt idx="3200">
                  <c:v>11.022840119165839</c:v>
                </c:pt>
                <c:pt idx="3201">
                  <c:v>5.8823529411764701</c:v>
                </c:pt>
                <c:pt idx="3202">
                  <c:v>12.319644839067703</c:v>
                </c:pt>
                <c:pt idx="3203">
                  <c:v>4.8350398179749714</c:v>
                </c:pt>
                <c:pt idx="3204">
                  <c:v>10.35525321239607</c:v>
                </c:pt>
                <c:pt idx="3205">
                  <c:v>10.681318681318681</c:v>
                </c:pt>
                <c:pt idx="3206">
                  <c:v>#N/A</c:v>
                </c:pt>
                <c:pt idx="3207">
                  <c:v>9.6545615589016816</c:v>
                </c:pt>
                <c:pt idx="3208">
                  <c:v>11.426350563544501</c:v>
                </c:pt>
                <c:pt idx="3209">
                  <c:v>9.3349168646080756</c:v>
                </c:pt>
                <c:pt idx="3210">
                  <c:v>#N/A</c:v>
                </c:pt>
                <c:pt idx="3211">
                  <c:v>#N/A</c:v>
                </c:pt>
                <c:pt idx="3212">
                  <c:v>9.77112676056338</c:v>
                </c:pt>
                <c:pt idx="3213">
                  <c:v>12.60457334076966</c:v>
                </c:pt>
                <c:pt idx="3214">
                  <c:v>6.1972863953061976</c:v>
                </c:pt>
                <c:pt idx="3215">
                  <c:v>9.8984771573604071</c:v>
                </c:pt>
                <c:pt idx="3216">
                  <c:v>11.334745762711865</c:v>
                </c:pt>
                <c:pt idx="3217">
                  <c:v>#N/A</c:v>
                </c:pt>
                <c:pt idx="3218">
                  <c:v>10.962566844919785</c:v>
                </c:pt>
                <c:pt idx="3219">
                  <c:v>4.252400548696845</c:v>
                </c:pt>
                <c:pt idx="3220">
                  <c:v>5.1553205551883678</c:v>
                </c:pt>
                <c:pt idx="3221">
                  <c:v>13.271920846127601</c:v>
                </c:pt>
                <c:pt idx="3222">
                  <c:v>5.9970014992503744</c:v>
                </c:pt>
                <c:pt idx="3223">
                  <c:v>8.624161073825503</c:v>
                </c:pt>
                <c:pt idx="3224">
                  <c:v>10.248198558847077</c:v>
                </c:pt>
                <c:pt idx="3225">
                  <c:v>8.0721747388414062</c:v>
                </c:pt>
                <c:pt idx="3226">
                  <c:v>13.945409429280398</c:v>
                </c:pt>
                <c:pt idx="3227">
                  <c:v>12.402088772845952</c:v>
                </c:pt>
                <c:pt idx="3228">
                  <c:v>5.0083472454090154</c:v>
                </c:pt>
                <c:pt idx="3229">
                  <c:v>5.7315936626281454</c:v>
                </c:pt>
                <c:pt idx="3230">
                  <c:v>8.7404580152671763</c:v>
                </c:pt>
                <c:pt idx="3231">
                  <c:v>#N/A</c:v>
                </c:pt>
                <c:pt idx="3232">
                  <c:v>#N/A</c:v>
                </c:pt>
                <c:pt idx="3233">
                  <c:v>8.1189959714905484</c:v>
                </c:pt>
                <c:pt idx="3234">
                  <c:v>7.3672806067172258</c:v>
                </c:pt>
                <c:pt idx="3235">
                  <c:v>5.7315233785822022</c:v>
                </c:pt>
                <c:pt idx="3236">
                  <c:v>10.957527016838402</c:v>
                </c:pt>
                <c:pt idx="3237">
                  <c:v>5.8666666666666663</c:v>
                </c:pt>
                <c:pt idx="3238">
                  <c:v>3.6068530207394049</c:v>
                </c:pt>
                <c:pt idx="3239">
                  <c:v>6.9830341775264326</c:v>
                </c:pt>
                <c:pt idx="3240">
                  <c:v>13.318895506226314</c:v>
                </c:pt>
                <c:pt idx="3241">
                  <c:v>8.1331877729257638</c:v>
                </c:pt>
                <c:pt idx="3242">
                  <c:v>5.7709648331830472</c:v>
                </c:pt>
                <c:pt idx="3243">
                  <c:v>3.4018987341772151</c:v>
                </c:pt>
                <c:pt idx="3244">
                  <c:v>13.255813953488371</c:v>
                </c:pt>
                <c:pt idx="3245">
                  <c:v>9.5639654463183863</c:v>
                </c:pt>
                <c:pt idx="3246">
                  <c:v>#N/A</c:v>
                </c:pt>
                <c:pt idx="3247">
                  <c:v>9.7022094140249759</c:v>
                </c:pt>
                <c:pt idx="3248">
                  <c:v>9.4179202092871162</c:v>
                </c:pt>
                <c:pt idx="3249">
                  <c:v>11.521418020679468</c:v>
                </c:pt>
                <c:pt idx="3250">
                  <c:v>5.2830188679245289</c:v>
                </c:pt>
                <c:pt idx="3251">
                  <c:v>6.7669172932330826</c:v>
                </c:pt>
                <c:pt idx="3252">
                  <c:v>2.9377203290246769</c:v>
                </c:pt>
                <c:pt idx="3253">
                  <c:v>#N/A</c:v>
                </c:pt>
                <c:pt idx="3254">
                  <c:v>7.8769230769230774</c:v>
                </c:pt>
                <c:pt idx="3255">
                  <c:v>8.3575581395348841</c:v>
                </c:pt>
                <c:pt idx="3256">
                  <c:v>16.556291390728479</c:v>
                </c:pt>
                <c:pt idx="3257">
                  <c:v>13.105413105413104</c:v>
                </c:pt>
                <c:pt idx="3258">
                  <c:v>#N/A</c:v>
                </c:pt>
                <c:pt idx="3259">
                  <c:v>#N/A</c:v>
                </c:pt>
                <c:pt idx="3260">
                  <c:v>9.9168266154830462</c:v>
                </c:pt>
                <c:pt idx="3261">
                  <c:v>7.6108374384236459</c:v>
                </c:pt>
                <c:pt idx="3262">
                  <c:v>#N/A</c:v>
                </c:pt>
                <c:pt idx="3263">
                  <c:v>12.172723720203205</c:v>
                </c:pt>
                <c:pt idx="3264">
                  <c:v>13.658092419758708</c:v>
                </c:pt>
                <c:pt idx="3265">
                  <c:v>18.150227211975409</c:v>
                </c:pt>
                <c:pt idx="3266">
                  <c:v>11.168751907232224</c:v>
                </c:pt>
                <c:pt idx="3267">
                  <c:v>9.7172017860939821</c:v>
                </c:pt>
                <c:pt idx="3268">
                  <c:v>#N/A</c:v>
                </c:pt>
                <c:pt idx="3269">
                  <c:v>11.851520572450806</c:v>
                </c:pt>
                <c:pt idx="3270">
                  <c:v>#N/A</c:v>
                </c:pt>
                <c:pt idx="3271">
                  <c:v>7.9499217527386552</c:v>
                </c:pt>
                <c:pt idx="3272">
                  <c:v>14.442830462751607</c:v>
                </c:pt>
                <c:pt idx="3273">
                  <c:v>6.1624649859943981</c:v>
                </c:pt>
                <c:pt idx="3274">
                  <c:v>10.182697474476088</c:v>
                </c:pt>
                <c:pt idx="3275">
                  <c:v>8.6710650329877481</c:v>
                </c:pt>
                <c:pt idx="3276">
                  <c:v>7.6959847036328872</c:v>
                </c:pt>
                <c:pt idx="3277">
                  <c:v>9.2775259930685152</c:v>
                </c:pt>
                <c:pt idx="3278">
                  <c:v>#N/A</c:v>
                </c:pt>
                <c:pt idx="3279">
                  <c:v>6.027704979408461</c:v>
                </c:pt>
                <c:pt idx="3280">
                  <c:v>8.462455303933254</c:v>
                </c:pt>
                <c:pt idx="3281">
                  <c:v>8.4924965893588009</c:v>
                </c:pt>
                <c:pt idx="3282">
                  <c:v>10.058027079303674</c:v>
                </c:pt>
                <c:pt idx="3283">
                  <c:v>10.856476985822489</c:v>
                </c:pt>
                <c:pt idx="3284">
                  <c:v>17.03125</c:v>
                </c:pt>
                <c:pt idx="3285">
                  <c:v>8.2256347878972171</c:v>
                </c:pt>
                <c:pt idx="3286">
                  <c:v>9.1065292096219927</c:v>
                </c:pt>
                <c:pt idx="3287">
                  <c:v>7.4316628701594531</c:v>
                </c:pt>
                <c:pt idx="3288">
                  <c:v>8.802521008403362</c:v>
                </c:pt>
                <c:pt idx="3289">
                  <c:v>6.2044745057232049</c:v>
                </c:pt>
                <c:pt idx="3290">
                  <c:v>8.2004555808656043</c:v>
                </c:pt>
                <c:pt idx="3291">
                  <c:v>13.922104543901606</c:v>
                </c:pt>
                <c:pt idx="3292">
                  <c:v>11.1944027986007</c:v>
                </c:pt>
                <c:pt idx="3293">
                  <c:v>#N/A</c:v>
                </c:pt>
                <c:pt idx="3294">
                  <c:v>11.596958174904943</c:v>
                </c:pt>
                <c:pt idx="3295">
                  <c:v>9.0291921249151397</c:v>
                </c:pt>
                <c:pt idx="3296">
                  <c:v>2.3491478581298941</c:v>
                </c:pt>
                <c:pt idx="3297">
                  <c:v>11.530815109343937</c:v>
                </c:pt>
                <c:pt idx="3298">
                  <c:v>10.52274270196877</c:v>
                </c:pt>
                <c:pt idx="3299">
                  <c:v>9.7484276729559749</c:v>
                </c:pt>
                <c:pt idx="3300">
                  <c:v>5.1886792452830193</c:v>
                </c:pt>
                <c:pt idx="3301">
                  <c:v>#N/A</c:v>
                </c:pt>
                <c:pt idx="3302">
                  <c:v>10.213776722090261</c:v>
                </c:pt>
                <c:pt idx="3303">
                  <c:v>9.5927601809954766</c:v>
                </c:pt>
                <c:pt idx="3304">
                  <c:v>6.1681048258229465</c:v>
                </c:pt>
                <c:pt idx="3305">
                  <c:v>10.576923076923077</c:v>
                </c:pt>
                <c:pt idx="3306">
                  <c:v>6.1732385261797029</c:v>
                </c:pt>
                <c:pt idx="3307">
                  <c:v>21.420643729189788</c:v>
                </c:pt>
                <c:pt idx="3308">
                  <c:v>12.39951768488746</c:v>
                </c:pt>
                <c:pt idx="3309">
                  <c:v>15.993121238177126</c:v>
                </c:pt>
                <c:pt idx="3310">
                  <c:v>7.5506445672191527</c:v>
                </c:pt>
                <c:pt idx="3311">
                  <c:v>10.26827012025902</c:v>
                </c:pt>
                <c:pt idx="3312">
                  <c:v>8.3003952569169961</c:v>
                </c:pt>
                <c:pt idx="3313">
                  <c:v>13.473379210431002</c:v>
                </c:pt>
                <c:pt idx="3314">
                  <c:v>6.1872237846524705</c:v>
                </c:pt>
                <c:pt idx="3315">
                  <c:v>13.072314933675653</c:v>
                </c:pt>
                <c:pt idx="3316">
                  <c:v>7.5361133823930224</c:v>
                </c:pt>
                <c:pt idx="3317">
                  <c:v>#N/A</c:v>
                </c:pt>
                <c:pt idx="3318">
                  <c:v>11.578426521523998</c:v>
                </c:pt>
                <c:pt idx="3319">
                  <c:v>8.0679405520169851</c:v>
                </c:pt>
                <c:pt idx="3320">
                  <c:v>11.223750905141202</c:v>
                </c:pt>
                <c:pt idx="3321">
                  <c:v>#N/A</c:v>
                </c:pt>
                <c:pt idx="3322">
                  <c:v>#N/A</c:v>
                </c:pt>
                <c:pt idx="3323">
                  <c:v>10.45481393975192</c:v>
                </c:pt>
                <c:pt idx="3324">
                  <c:v>#N/A</c:v>
                </c:pt>
                <c:pt idx="3325">
                  <c:v>12.424663885025499</c:v>
                </c:pt>
                <c:pt idx="3326">
                  <c:v>#N/A</c:v>
                </c:pt>
                <c:pt idx="3327">
                  <c:v>11.085271317829458</c:v>
                </c:pt>
                <c:pt idx="3328">
                  <c:v>#N/A</c:v>
                </c:pt>
                <c:pt idx="3329">
                  <c:v>11.196581196581198</c:v>
                </c:pt>
                <c:pt idx="3330">
                  <c:v>#N/A</c:v>
                </c:pt>
                <c:pt idx="3331">
                  <c:v>12.345679012345679</c:v>
                </c:pt>
                <c:pt idx="3332">
                  <c:v>11.574642126789366</c:v>
                </c:pt>
                <c:pt idx="3333">
                  <c:v>14.901593252108716</c:v>
                </c:pt>
                <c:pt idx="3334">
                  <c:v>7.5268817204301079</c:v>
                </c:pt>
                <c:pt idx="3335">
                  <c:v>#N/A</c:v>
                </c:pt>
                <c:pt idx="3336">
                  <c:v>#N/A</c:v>
                </c:pt>
                <c:pt idx="3337">
                  <c:v>11.809045226130653</c:v>
                </c:pt>
                <c:pt idx="3338">
                  <c:v>#N/A</c:v>
                </c:pt>
                <c:pt idx="3339">
                  <c:v>13.240857503152585</c:v>
                </c:pt>
                <c:pt idx="3340">
                  <c:v>11.902173913043478</c:v>
                </c:pt>
                <c:pt idx="3341">
                  <c:v>8.2781456953642394</c:v>
                </c:pt>
                <c:pt idx="3342">
                  <c:v>20.637329286798177</c:v>
                </c:pt>
                <c:pt idx="3343">
                  <c:v>12.506767731456417</c:v>
                </c:pt>
                <c:pt idx="3344">
                  <c:v>9.8434004474272925</c:v>
                </c:pt>
                <c:pt idx="3345">
                  <c:v>#N/A</c:v>
                </c:pt>
                <c:pt idx="3346">
                  <c:v>5.4982817869415808</c:v>
                </c:pt>
                <c:pt idx="3347">
                  <c:v>11.541119557705597</c:v>
                </c:pt>
                <c:pt idx="3348">
                  <c:v>11.36058981233244</c:v>
                </c:pt>
                <c:pt idx="3349">
                  <c:v>17.715458276333791</c:v>
                </c:pt>
                <c:pt idx="3350">
                  <c:v>10.08717310087173</c:v>
                </c:pt>
                <c:pt idx="3351">
                  <c:v>7.62160091918805</c:v>
                </c:pt>
                <c:pt idx="3352">
                  <c:v>9.366754617414248</c:v>
                </c:pt>
                <c:pt idx="3353">
                  <c:v>#N/A</c:v>
                </c:pt>
                <c:pt idx="3354">
                  <c:v>9.2088998763906051</c:v>
                </c:pt>
                <c:pt idx="3355">
                  <c:v>4.9157691245512289</c:v>
                </c:pt>
                <c:pt idx="3356">
                  <c:v>6.4894718674490859</c:v>
                </c:pt>
                <c:pt idx="3357">
                  <c:v>8.2857142857142847</c:v>
                </c:pt>
                <c:pt idx="3358">
                  <c:v>#N/A</c:v>
                </c:pt>
                <c:pt idx="3359">
                  <c:v>6.5100342633382287</c:v>
                </c:pt>
                <c:pt idx="3360">
                  <c:v>#N/A</c:v>
                </c:pt>
                <c:pt idx="3361">
                  <c:v>#N/A</c:v>
                </c:pt>
                <c:pt idx="3362">
                  <c:v>#N/A</c:v>
                </c:pt>
                <c:pt idx="3363">
                  <c:v>15.677835843836457</c:v>
                </c:pt>
                <c:pt idx="3364">
                  <c:v>13.349441256418002</c:v>
                </c:pt>
                <c:pt idx="3365">
                  <c:v>15.007485029940121</c:v>
                </c:pt>
                <c:pt idx="3366">
                  <c:v>8.8603196664350232</c:v>
                </c:pt>
                <c:pt idx="3367">
                  <c:v>11.171171171171171</c:v>
                </c:pt>
                <c:pt idx="3368">
                  <c:v>13.990646921278255</c:v>
                </c:pt>
                <c:pt idx="3369">
                  <c:v>9.7132284921369099</c:v>
                </c:pt>
                <c:pt idx="3370">
                  <c:v>15.713724977103233</c:v>
                </c:pt>
                <c:pt idx="3371">
                  <c:v>11.649484536082474</c:v>
                </c:pt>
                <c:pt idx="3372">
                  <c:v>16.342626559060893</c:v>
                </c:pt>
                <c:pt idx="3373">
                  <c:v>11.606805293005671</c:v>
                </c:pt>
                <c:pt idx="3374">
                  <c:v>15.257731958762887</c:v>
                </c:pt>
                <c:pt idx="3375">
                  <c:v>19.185206587691418</c:v>
                </c:pt>
                <c:pt idx="3376">
                  <c:v>9.7640514099366964</c:v>
                </c:pt>
                <c:pt idx="3377">
                  <c:v>11.839609861826062</c:v>
                </c:pt>
                <c:pt idx="3378">
                  <c:v>8.9779005524861883</c:v>
                </c:pt>
                <c:pt idx="3379">
                  <c:v>16.589861751152075</c:v>
                </c:pt>
                <c:pt idx="3380">
                  <c:v>11.412078152753107</c:v>
                </c:pt>
                <c:pt idx="3381">
                  <c:v>11.878859159070862</c:v>
                </c:pt>
                <c:pt idx="3382">
                  <c:v>21.204933586337759</c:v>
                </c:pt>
                <c:pt idx="3383">
                  <c:v>8.7403598971722367</c:v>
                </c:pt>
                <c:pt idx="3384">
                  <c:v>12.934496607118129</c:v>
                </c:pt>
                <c:pt idx="3385">
                  <c:v>10.961838006230531</c:v>
                </c:pt>
                <c:pt idx="3386">
                  <c:v>0.77519379844961245</c:v>
                </c:pt>
                <c:pt idx="3387">
                  <c:v>4.5251396648044695</c:v>
                </c:pt>
                <c:pt idx="3388">
                  <c:v>11.656050955414013</c:v>
                </c:pt>
                <c:pt idx="3389">
                  <c:v>12.719891745602165</c:v>
                </c:pt>
                <c:pt idx="3390">
                  <c:v>14.716106604866743</c:v>
                </c:pt>
                <c:pt idx="3391">
                  <c:v>17.025089605734767</c:v>
                </c:pt>
                <c:pt idx="3392">
                  <c:v>8.7680129896488737</c:v>
                </c:pt>
                <c:pt idx="3393">
                  <c:v>10.230873698506111</c:v>
                </c:pt>
                <c:pt idx="3394">
                  <c:v>9.5842956120092371</c:v>
                </c:pt>
                <c:pt idx="3395">
                  <c:v>15.44220870379036</c:v>
                </c:pt>
                <c:pt idx="3396">
                  <c:v>16.581476180740136</c:v>
                </c:pt>
                <c:pt idx="3397">
                  <c:v>7.7844311377245514</c:v>
                </c:pt>
                <c:pt idx="3398">
                  <c:v>8.600695786625435</c:v>
                </c:pt>
                <c:pt idx="3399">
                  <c:v>13.948769972102459</c:v>
                </c:pt>
                <c:pt idx="3400">
                  <c:v>10.64922933208781</c:v>
                </c:pt>
                <c:pt idx="3401">
                  <c:v>10.410863509749303</c:v>
                </c:pt>
                <c:pt idx="3402">
                  <c:v>15.72041382790815</c:v>
                </c:pt>
                <c:pt idx="3403">
                  <c:v>23.650793650793648</c:v>
                </c:pt>
                <c:pt idx="3404">
                  <c:v>13.211845102505695</c:v>
                </c:pt>
                <c:pt idx="3405">
                  <c:v>12.298091042584435</c:v>
                </c:pt>
                <c:pt idx="3406">
                  <c:v>9.7173144876325086</c:v>
                </c:pt>
                <c:pt idx="3407">
                  <c:v>10.71972581873572</c:v>
                </c:pt>
                <c:pt idx="3408">
                  <c:v>13.96989651928504</c:v>
                </c:pt>
                <c:pt idx="3409">
                  <c:v>10.18935978358882</c:v>
                </c:pt>
                <c:pt idx="3410">
                  <c:v>9.9903474903474905</c:v>
                </c:pt>
                <c:pt idx="3411">
                  <c:v>13.082437275985665</c:v>
                </c:pt>
                <c:pt idx="3412">
                  <c:v>9.2071611253196934</c:v>
                </c:pt>
                <c:pt idx="3413">
                  <c:v>13.049180327868854</c:v>
                </c:pt>
                <c:pt idx="3414">
                  <c:v>12.163629781585616</c:v>
                </c:pt>
                <c:pt idx="3415">
                  <c:v>#N/A</c:v>
                </c:pt>
                <c:pt idx="3416">
                  <c:v>10.141987829614605</c:v>
                </c:pt>
                <c:pt idx="3417">
                  <c:v>6.7159581022797283</c:v>
                </c:pt>
                <c:pt idx="3418">
                  <c:v>20.634920634920633</c:v>
                </c:pt>
                <c:pt idx="3419">
                  <c:v>12.206266318537859</c:v>
                </c:pt>
                <c:pt idx="3420">
                  <c:v>8.5404971932638336</c:v>
                </c:pt>
                <c:pt idx="3421">
                  <c:v>13.387912352516254</c:v>
                </c:pt>
                <c:pt idx="3422">
                  <c:v>11.246730601569311</c:v>
                </c:pt>
                <c:pt idx="3423">
                  <c:v>16.143790849673202</c:v>
                </c:pt>
                <c:pt idx="3424">
                  <c:v>17.868338557993731</c:v>
                </c:pt>
                <c:pt idx="3425">
                  <c:v>7.9585894532513741</c:v>
                </c:pt>
                <c:pt idx="3426">
                  <c:v>7.4856046065259116</c:v>
                </c:pt>
                <c:pt idx="3427">
                  <c:v>7.9281183932346719</c:v>
                </c:pt>
                <c:pt idx="3428">
                  <c:v>10.588870880605079</c:v>
                </c:pt>
                <c:pt idx="3429">
                  <c:v>15.778401122019636</c:v>
                </c:pt>
                <c:pt idx="3430">
                  <c:v>9.6706377014716178</c:v>
                </c:pt>
                <c:pt idx="3431">
                  <c:v>#N/A</c:v>
                </c:pt>
                <c:pt idx="3432">
                  <c:v>14.577656675749317</c:v>
                </c:pt>
                <c:pt idx="3433">
                  <c:v>13.363662212112596</c:v>
                </c:pt>
                <c:pt idx="3434">
                  <c:v>14.103362391033624</c:v>
                </c:pt>
                <c:pt idx="3435">
                  <c:v>13.941480206540447</c:v>
                </c:pt>
                <c:pt idx="3436">
                  <c:v>9.6585365853658534</c:v>
                </c:pt>
                <c:pt idx="3437">
                  <c:v>12.752912323727776</c:v>
                </c:pt>
                <c:pt idx="3438">
                  <c:v>#N/A</c:v>
                </c:pt>
                <c:pt idx="3439">
                  <c:v>12.111292962356792</c:v>
                </c:pt>
                <c:pt idx="3440">
                  <c:v>7.3953235454051107</c:v>
                </c:pt>
                <c:pt idx="3441">
                  <c:v>#N/A</c:v>
                </c:pt>
                <c:pt idx="3442">
                  <c:v>12.592592592592592</c:v>
                </c:pt>
                <c:pt idx="3443">
                  <c:v>12.265193370165745</c:v>
                </c:pt>
                <c:pt idx="3444">
                  <c:v>17.850098619329387</c:v>
                </c:pt>
                <c:pt idx="3445">
                  <c:v>7.7894736842105265</c:v>
                </c:pt>
                <c:pt idx="3446">
                  <c:v>9.0388287714831321</c:v>
                </c:pt>
                <c:pt idx="3447">
                  <c:v>8.0256031511570658</c:v>
                </c:pt>
                <c:pt idx="3448">
                  <c:v>6.4465408805031448</c:v>
                </c:pt>
                <c:pt idx="3449">
                  <c:v>5.5457849689295351</c:v>
                </c:pt>
                <c:pt idx="3450">
                  <c:v>10.053684724255735</c:v>
                </c:pt>
                <c:pt idx="3451">
                  <c:v>#N/A</c:v>
                </c:pt>
                <c:pt idx="3452">
                  <c:v>9.2245989304812834</c:v>
                </c:pt>
                <c:pt idx="3453">
                  <c:v>13.180827886710238</c:v>
                </c:pt>
                <c:pt idx="3454">
                  <c:v>7.7788191190253038</c:v>
                </c:pt>
                <c:pt idx="3455">
                  <c:v>10.053361792956244</c:v>
                </c:pt>
                <c:pt idx="3456">
                  <c:v>8.0724876441515647</c:v>
                </c:pt>
                <c:pt idx="3457">
                  <c:v>7.2599531615925059</c:v>
                </c:pt>
                <c:pt idx="3458">
                  <c:v>10.011214191049037</c:v>
                </c:pt>
                <c:pt idx="3459">
                  <c:v>12.219792236194642</c:v>
                </c:pt>
                <c:pt idx="3460">
                  <c:v>14.351481184947959</c:v>
                </c:pt>
                <c:pt idx="3461">
                  <c:v>7.5041597337770387</c:v>
                </c:pt>
                <c:pt idx="3462">
                  <c:v>9.8317307692307683</c:v>
                </c:pt>
                <c:pt idx="3463">
                  <c:v>12.424481218807459</c:v>
                </c:pt>
                <c:pt idx="3464">
                  <c:v>#N/A</c:v>
                </c:pt>
                <c:pt idx="3465">
                  <c:v>15.550174872208771</c:v>
                </c:pt>
                <c:pt idx="3466">
                  <c:v>7.8132876298013905</c:v>
                </c:pt>
                <c:pt idx="3467">
                  <c:v>8.4965928449744457</c:v>
                </c:pt>
                <c:pt idx="3468">
                  <c:v>12.590153653182817</c:v>
                </c:pt>
                <c:pt idx="3469">
                  <c:v>7.9886091127098329</c:v>
                </c:pt>
                <c:pt idx="3470">
                  <c:v>7.4682080924855496</c:v>
                </c:pt>
                <c:pt idx="3471">
                  <c:v>8.815272318921954</c:v>
                </c:pt>
                <c:pt idx="3472">
                  <c:v>8.7771623348956123</c:v>
                </c:pt>
                <c:pt idx="3473">
                  <c:v>7.841159207630227</c:v>
                </c:pt>
                <c:pt idx="3474">
                  <c:v>11.490837048043586</c:v>
                </c:pt>
                <c:pt idx="3475">
                  <c:v>7.9033430232558137</c:v>
                </c:pt>
                <c:pt idx="3476">
                  <c:v>7.8327130958709912</c:v>
                </c:pt>
                <c:pt idx="3477">
                  <c:v>9.6033402922755737</c:v>
                </c:pt>
                <c:pt idx="3478">
                  <c:v>10.800438596491228</c:v>
                </c:pt>
                <c:pt idx="3479">
                  <c:v>15.663595373456186</c:v>
                </c:pt>
                <c:pt idx="3480">
                  <c:v>17.124394184168011</c:v>
                </c:pt>
                <c:pt idx="3481">
                  <c:v>9.0355577204091571</c:v>
                </c:pt>
                <c:pt idx="3482">
                  <c:v>7.5898801597869507</c:v>
                </c:pt>
                <c:pt idx="3483">
                  <c:v>7.822671156004489</c:v>
                </c:pt>
                <c:pt idx="3484">
                  <c:v>12.251984126984127</c:v>
                </c:pt>
                <c:pt idx="3485">
                  <c:v>7.8601045610239773</c:v>
                </c:pt>
                <c:pt idx="3486">
                  <c:v>12.783505154639174</c:v>
                </c:pt>
                <c:pt idx="3487">
                  <c:v>15.937675990238409</c:v>
                </c:pt>
                <c:pt idx="3488">
                  <c:v>9.4736842105263168</c:v>
                </c:pt>
                <c:pt idx="3489">
                  <c:v>13.190364277320798</c:v>
                </c:pt>
                <c:pt idx="3490">
                  <c:v>7.6285240464344941</c:v>
                </c:pt>
                <c:pt idx="3491">
                  <c:v>8.1002542680711951</c:v>
                </c:pt>
                <c:pt idx="3492">
                  <c:v>8.4173608066637442</c:v>
                </c:pt>
                <c:pt idx="3493">
                  <c:v>8.4256138661531068</c:v>
                </c:pt>
                <c:pt idx="3494">
                  <c:v>7.7810180275715801</c:v>
                </c:pt>
                <c:pt idx="3495">
                  <c:v>8.8863636363636367</c:v>
                </c:pt>
                <c:pt idx="3496">
                  <c:v>11.664689600632661</c:v>
                </c:pt>
                <c:pt idx="3497">
                  <c:v>9.1386303984729178</c:v>
                </c:pt>
                <c:pt idx="3498">
                  <c:v>10.693175711982805</c:v>
                </c:pt>
                <c:pt idx="3499">
                  <c:v>11.556603773584905</c:v>
                </c:pt>
                <c:pt idx="3500">
                  <c:v>9.1192032368502964</c:v>
                </c:pt>
                <c:pt idx="3501">
                  <c:v>9.5952023988006001</c:v>
                </c:pt>
                <c:pt idx="3502">
                  <c:v>6.8664994057837045</c:v>
                </c:pt>
                <c:pt idx="3503">
                  <c:v>#N/A</c:v>
                </c:pt>
                <c:pt idx="3504">
                  <c:v>7.9565546855266485</c:v>
                </c:pt>
                <c:pt idx="3505">
                  <c:v>13.57921207041073</c:v>
                </c:pt>
                <c:pt idx="3506">
                  <c:v>#N/A</c:v>
                </c:pt>
                <c:pt idx="3507">
                  <c:v>9.9589603283173727</c:v>
                </c:pt>
                <c:pt idx="3508">
                  <c:v>5.9670781893004117</c:v>
                </c:pt>
                <c:pt idx="3509">
                  <c:v>#N/A</c:v>
                </c:pt>
                <c:pt idx="3510">
                  <c:v>6.002172732210755</c:v>
                </c:pt>
                <c:pt idx="3511">
                  <c:v>6.803056445649494</c:v>
                </c:pt>
                <c:pt idx="3512">
                  <c:v>11.544408177289126</c:v>
                </c:pt>
                <c:pt idx="3513">
                  <c:v>11.252268602540836</c:v>
                </c:pt>
                <c:pt idx="3514">
                  <c:v>8.9640672782874624</c:v>
                </c:pt>
                <c:pt idx="3515">
                  <c:v>8.196221815965874</c:v>
                </c:pt>
                <c:pt idx="3516">
                  <c:v>9.3618302227573746</c:v>
                </c:pt>
                <c:pt idx="3517">
                  <c:v>5.4898870501707382</c:v>
                </c:pt>
                <c:pt idx="3518">
                  <c:v>7.1733561058923989</c:v>
                </c:pt>
                <c:pt idx="3519">
                  <c:v>6.0911270983213432</c:v>
                </c:pt>
                <c:pt idx="3520">
                  <c:v>8.7323943661971821</c:v>
                </c:pt>
                <c:pt idx="3521">
                  <c:v>11.105398457583547</c:v>
                </c:pt>
                <c:pt idx="3522">
                  <c:v>7.1556350626118066</c:v>
                </c:pt>
                <c:pt idx="3523">
                  <c:v>10.481984089845579</c:v>
                </c:pt>
                <c:pt idx="3524">
                  <c:v>6.9466882067851374</c:v>
                </c:pt>
                <c:pt idx="3525">
                  <c:v>8.6134835544248602</c:v>
                </c:pt>
                <c:pt idx="3526">
                  <c:v>8.4687767322497862</c:v>
                </c:pt>
                <c:pt idx="3527">
                  <c:v>9.7404677987824417</c:v>
                </c:pt>
                <c:pt idx="3528">
                  <c:v>11.056979453505614</c:v>
                </c:pt>
                <c:pt idx="3529">
                  <c:v>11.317853298477626</c:v>
                </c:pt>
                <c:pt idx="3530">
                  <c:v>10.509223174850609</c:v>
                </c:pt>
                <c:pt idx="3531">
                  <c:v>12.989028039454729</c:v>
                </c:pt>
                <c:pt idx="3532">
                  <c:v>11.827956989247312</c:v>
                </c:pt>
                <c:pt idx="3533">
                  <c:v>6.719232087761398</c:v>
                </c:pt>
                <c:pt idx="3534">
                  <c:v>6.5387348969438523</c:v>
                </c:pt>
                <c:pt idx="3535">
                  <c:v>#N/A</c:v>
                </c:pt>
                <c:pt idx="3536">
                  <c:v>9.2783505154639183</c:v>
                </c:pt>
                <c:pt idx="3537">
                  <c:v>11.194930597465298</c:v>
                </c:pt>
                <c:pt idx="3538">
                  <c:v>#N/A</c:v>
                </c:pt>
                <c:pt idx="3539">
                  <c:v>6.7752100840336134</c:v>
                </c:pt>
                <c:pt idx="3540">
                  <c:v>#N/A</c:v>
                </c:pt>
                <c:pt idx="3541">
                  <c:v>9.9054125065685756</c:v>
                </c:pt>
                <c:pt idx="3542">
                  <c:v>#N/A</c:v>
                </c:pt>
                <c:pt idx="3543">
                  <c:v>7.823343848580441</c:v>
                </c:pt>
                <c:pt idx="3544">
                  <c:v>12.333071484681854</c:v>
                </c:pt>
                <c:pt idx="3545">
                  <c:v>#N/A</c:v>
                </c:pt>
                <c:pt idx="3546">
                  <c:v>7.8913324708926256</c:v>
                </c:pt>
                <c:pt idx="3547">
                  <c:v>#N/A</c:v>
                </c:pt>
                <c:pt idx="3548">
                  <c:v>6.6429418742585993</c:v>
                </c:pt>
                <c:pt idx="3549">
                  <c:v>8.9330024813895772</c:v>
                </c:pt>
                <c:pt idx="3550">
                  <c:v>11.851652781510346</c:v>
                </c:pt>
                <c:pt idx="3551">
                  <c:v>8.2135523613963031</c:v>
                </c:pt>
                <c:pt idx="3552">
                  <c:v>#N/A</c:v>
                </c:pt>
                <c:pt idx="3553">
                  <c:v>9.3694229625223091</c:v>
                </c:pt>
                <c:pt idx="3554">
                  <c:v>10.195530726256983</c:v>
                </c:pt>
                <c:pt idx="3555">
                  <c:v>#N/A</c:v>
                </c:pt>
                <c:pt idx="3556">
                  <c:v>7.5566750629722925</c:v>
                </c:pt>
                <c:pt idx="3557">
                  <c:v>#N/A</c:v>
                </c:pt>
                <c:pt idx="3558">
                  <c:v>9.9905749293119701</c:v>
                </c:pt>
                <c:pt idx="3559">
                  <c:v>#N/A</c:v>
                </c:pt>
                <c:pt idx="3560">
                  <c:v>8.4595128373930208</c:v>
                </c:pt>
                <c:pt idx="3561">
                  <c:v>14.187446259673258</c:v>
                </c:pt>
                <c:pt idx="3562">
                  <c:v>#N/A</c:v>
                </c:pt>
                <c:pt idx="3563">
                  <c:v>#N/A</c:v>
                </c:pt>
                <c:pt idx="3564">
                  <c:v>3.5460992907801421</c:v>
                </c:pt>
                <c:pt idx="3565">
                  <c:v>#N/A</c:v>
                </c:pt>
                <c:pt idx="3566">
                  <c:v>#N/A</c:v>
                </c:pt>
                <c:pt idx="3567">
                  <c:v>#N/A</c:v>
                </c:pt>
                <c:pt idx="3568">
                  <c:v>14.741379310344826</c:v>
                </c:pt>
                <c:pt idx="3569">
                  <c:v>#N/A</c:v>
                </c:pt>
                <c:pt idx="3570">
                  <c:v>#N/A</c:v>
                </c:pt>
                <c:pt idx="3571">
                  <c:v>5.1655956500247155</c:v>
                </c:pt>
                <c:pt idx="3572">
                  <c:v>#N/A</c:v>
                </c:pt>
                <c:pt idx="3573">
                  <c:v>8.620879726601256</c:v>
                </c:pt>
                <c:pt idx="3574">
                  <c:v>14.252660805182785</c:v>
                </c:pt>
                <c:pt idx="3575">
                  <c:v>9.8770329234430783</c:v>
                </c:pt>
                <c:pt idx="3576">
                  <c:v>5.1847912789151822</c:v>
                </c:pt>
                <c:pt idx="3577">
                  <c:v>9.0743847874720363</c:v>
                </c:pt>
                <c:pt idx="3578">
                  <c:v>6.6776135741652993</c:v>
                </c:pt>
                <c:pt idx="3579">
                  <c:v>8.0282711127220008</c:v>
                </c:pt>
                <c:pt idx="3580">
                  <c:v>9.1003820771101065</c:v>
                </c:pt>
                <c:pt idx="3581">
                  <c:v>7.7798359354326534</c:v>
                </c:pt>
                <c:pt idx="3582">
                  <c:v>14.824584542337114</c:v>
                </c:pt>
                <c:pt idx="3583">
                  <c:v>10.021082220660576</c:v>
                </c:pt>
                <c:pt idx="3584">
                  <c:v>9.7765760637540922</c:v>
                </c:pt>
                <c:pt idx="3585">
                  <c:v>14.218816517667094</c:v>
                </c:pt>
                <c:pt idx="3586">
                  <c:v>14.46280991735537</c:v>
                </c:pt>
                <c:pt idx="3587">
                  <c:v>4.622809245618491</c:v>
                </c:pt>
                <c:pt idx="3588">
                  <c:v>9.2173017507723998</c:v>
                </c:pt>
                <c:pt idx="3589">
                  <c:v>10.489089541008276</c:v>
                </c:pt>
                <c:pt idx="3590">
                  <c:v>13.003355704697986</c:v>
                </c:pt>
                <c:pt idx="3591">
                  <c:v>11.581240683407866</c:v>
                </c:pt>
                <c:pt idx="3592">
                  <c:v>9.0521239102207378</c:v>
                </c:pt>
                <c:pt idx="3593">
                  <c:v>6.804347826086957</c:v>
                </c:pt>
                <c:pt idx="3594">
                  <c:v>#N/A</c:v>
                </c:pt>
                <c:pt idx="3595">
                  <c:v>7.9560810810810816</c:v>
                </c:pt>
                <c:pt idx="3596">
                  <c:v>10.033107816323593</c:v>
                </c:pt>
                <c:pt idx="3597">
                  <c:v>14.379500211774671</c:v>
                </c:pt>
                <c:pt idx="3598">
                  <c:v>6.5639952153110057</c:v>
                </c:pt>
                <c:pt idx="3599">
                  <c:v>9.7652230848377144</c:v>
                </c:pt>
                <c:pt idx="3600">
                  <c:v>6.83068017366136</c:v>
                </c:pt>
                <c:pt idx="3601">
                  <c:v>8.3806964968481967</c:v>
                </c:pt>
                <c:pt idx="3602">
                  <c:v>9.4164735622498412</c:v>
                </c:pt>
                <c:pt idx="3603">
                  <c:v>7.7388535031847132</c:v>
                </c:pt>
                <c:pt idx="3604">
                  <c:v>11.574313827032626</c:v>
                </c:pt>
                <c:pt idx="3605">
                  <c:v>8.0637488106565183</c:v>
                </c:pt>
                <c:pt idx="3606">
                  <c:v>6.9008980620765712</c:v>
                </c:pt>
                <c:pt idx="3607">
                  <c:v>10.238305383936453</c:v>
                </c:pt>
                <c:pt idx="3608">
                  <c:v>7.8081351774885874</c:v>
                </c:pt>
                <c:pt idx="3609">
                  <c:v>12.804760990593204</c:v>
                </c:pt>
                <c:pt idx="3610">
                  <c:v>9.9116482177312886</c:v>
                </c:pt>
                <c:pt idx="3611">
                  <c:v>7.6391175502140269</c:v>
                </c:pt>
                <c:pt idx="3612">
                  <c:v>10.477127397934087</c:v>
                </c:pt>
                <c:pt idx="3613">
                  <c:v>7.1170954556383741</c:v>
                </c:pt>
                <c:pt idx="3614">
                  <c:v>13.800597663678349</c:v>
                </c:pt>
                <c:pt idx="3615">
                  <c:v>12.000912616929044</c:v>
                </c:pt>
                <c:pt idx="3616">
                  <c:v>10.065680145604178</c:v>
                </c:pt>
                <c:pt idx="3617">
                  <c:v>8.5568827100058744</c:v>
                </c:pt>
                <c:pt idx="3618">
                  <c:v>#N/A</c:v>
                </c:pt>
                <c:pt idx="3619">
                  <c:v>11.062431544359255</c:v>
                </c:pt>
                <c:pt idx="3620">
                  <c:v>7.7733632751770605</c:v>
                </c:pt>
                <c:pt idx="3621">
                  <c:v>6.0595859282948998</c:v>
                </c:pt>
                <c:pt idx="3622">
                  <c:v>7.2141212586339227</c:v>
                </c:pt>
                <c:pt idx="3623">
                  <c:v>11.758460517584606</c:v>
                </c:pt>
                <c:pt idx="3624">
                  <c:v>10.496183206106871</c:v>
                </c:pt>
                <c:pt idx="3625">
                  <c:v>9.6828515296098789</c:v>
                </c:pt>
                <c:pt idx="3626">
                  <c:v>9.4241607449154614</c:v>
                </c:pt>
                <c:pt idx="3627">
                  <c:v>6.8933539412673888</c:v>
                </c:pt>
                <c:pt idx="3628">
                  <c:v>11.661807580174926</c:v>
                </c:pt>
                <c:pt idx="3629">
                  <c:v>7.8406495813245369</c:v>
                </c:pt>
                <c:pt idx="3630">
                  <c:v>10.133843212237094</c:v>
                </c:pt>
                <c:pt idx="3631">
                  <c:v>8.8842398884239895</c:v>
                </c:pt>
                <c:pt idx="3632">
                  <c:v>9.9294556102755234</c:v>
                </c:pt>
                <c:pt idx="3633">
                  <c:v>4.0652818991097925</c:v>
                </c:pt>
                <c:pt idx="3634">
                  <c:v>5.9391909301726358</c:v>
                </c:pt>
                <c:pt idx="3635">
                  <c:v>7.3770491803278686</c:v>
                </c:pt>
                <c:pt idx="3636">
                  <c:v>7.8952772073921968</c:v>
                </c:pt>
                <c:pt idx="3637">
                  <c:v>10.154807555744922</c:v>
                </c:pt>
                <c:pt idx="3638">
                  <c:v>8.7410306588388771</c:v>
                </c:pt>
                <c:pt idx="3639">
                  <c:v>10.451266566012414</c:v>
                </c:pt>
                <c:pt idx="3640">
                  <c:v>9.0768277571251552</c:v>
                </c:pt>
                <c:pt idx="3641">
                  <c:v>8.1772096098743674</c:v>
                </c:pt>
                <c:pt idx="3642">
                  <c:v>8.2409679329892551</c:v>
                </c:pt>
                <c:pt idx="3643">
                  <c:v>7.2709408007860477</c:v>
                </c:pt>
                <c:pt idx="3644">
                  <c:v>8.373884833738849</c:v>
                </c:pt>
                <c:pt idx="3645">
                  <c:v>12.89277159363111</c:v>
                </c:pt>
                <c:pt idx="3646">
                  <c:v>7.5371992768738698</c:v>
                </c:pt>
                <c:pt idx="3647">
                  <c:v>10.929979816798634</c:v>
                </c:pt>
                <c:pt idx="3648">
                  <c:v>8.7651331719128329</c:v>
                </c:pt>
                <c:pt idx="3649">
                  <c:v>12.764836091493622</c:v>
                </c:pt>
                <c:pt idx="3650">
                  <c:v>8.1134751773049647</c:v>
                </c:pt>
                <c:pt idx="3651">
                  <c:v>6.0696517412935327</c:v>
                </c:pt>
                <c:pt idx="3652">
                  <c:v>7.4088906688025631</c:v>
                </c:pt>
                <c:pt idx="3653">
                  <c:v>11.090365944734877</c:v>
                </c:pt>
                <c:pt idx="3654">
                  <c:v>5.1383399209486171</c:v>
                </c:pt>
                <c:pt idx="3655">
                  <c:v>7.0753001091305929</c:v>
                </c:pt>
                <c:pt idx="3656">
                  <c:v>7.5907590759075907</c:v>
                </c:pt>
                <c:pt idx="3657">
                  <c:v>9.708203340062397</c:v>
                </c:pt>
                <c:pt idx="3658">
                  <c:v>10.261412407335154</c:v>
                </c:pt>
                <c:pt idx="3659">
                  <c:v>10.65891472868217</c:v>
                </c:pt>
                <c:pt idx="3660">
                  <c:v>7.1975497702909648</c:v>
                </c:pt>
                <c:pt idx="3661">
                  <c:v>10.510557831705011</c:v>
                </c:pt>
                <c:pt idx="3662">
                  <c:v>11.636079656384226</c:v>
                </c:pt>
                <c:pt idx="3663">
                  <c:v>10.194268128486247</c:v>
                </c:pt>
                <c:pt idx="3664">
                  <c:v>8.871841155234657</c:v>
                </c:pt>
                <c:pt idx="3665">
                  <c:v>10.736018545349173</c:v>
                </c:pt>
                <c:pt idx="3666">
                  <c:v>8.1600627697136137</c:v>
                </c:pt>
                <c:pt idx="3667">
                  <c:v>10.311781242013799</c:v>
                </c:pt>
                <c:pt idx="3668">
                  <c:v>7.4898319392218555</c:v>
                </c:pt>
                <c:pt idx="3669">
                  <c:v>10.119304297829524</c:v>
                </c:pt>
                <c:pt idx="3670">
                  <c:v>10.609480812641085</c:v>
                </c:pt>
                <c:pt idx="3671">
                  <c:v>12.123123501955343</c:v>
                </c:pt>
                <c:pt idx="3672">
                  <c:v>15.840280824923211</c:v>
                </c:pt>
                <c:pt idx="3673">
                  <c:v>#N/A</c:v>
                </c:pt>
                <c:pt idx="3674">
                  <c:v>6.7500428302210036</c:v>
                </c:pt>
                <c:pt idx="3675">
                  <c:v>9.7265023112480744</c:v>
                </c:pt>
                <c:pt idx="3676">
                  <c:v>7.0476620736390325</c:v>
                </c:pt>
                <c:pt idx="3677">
                  <c:v>8.8566827697262482</c:v>
                </c:pt>
                <c:pt idx="3678">
                  <c:v>12.271112325772068</c:v>
                </c:pt>
                <c:pt idx="3679">
                  <c:v>8.3881578947368425</c:v>
                </c:pt>
                <c:pt idx="3680">
                  <c:v>9.2484423676012462</c:v>
                </c:pt>
                <c:pt idx="3681">
                  <c:v>9.65625</c:v>
                </c:pt>
                <c:pt idx="3682">
                  <c:v>9.3770491803278695</c:v>
                </c:pt>
                <c:pt idx="3683">
                  <c:v>5.800981704596162</c:v>
                </c:pt>
                <c:pt idx="3684">
                  <c:v>13.587512794268166</c:v>
                </c:pt>
                <c:pt idx="3685">
                  <c:v>13.296516567544606</c:v>
                </c:pt>
                <c:pt idx="3686">
                  <c:v>9.1754756871035941</c:v>
                </c:pt>
                <c:pt idx="3687">
                  <c:v>8.3696399908277908</c:v>
                </c:pt>
                <c:pt idx="3688">
                  <c:v>9.6409386485722361</c:v>
                </c:pt>
                <c:pt idx="3689">
                  <c:v>6.5547040600032611</c:v>
                </c:pt>
                <c:pt idx="3690">
                  <c:v>9.646514701024115</c:v>
                </c:pt>
                <c:pt idx="3691">
                  <c:v>6.1581247516885176</c:v>
                </c:pt>
                <c:pt idx="3692">
                  <c:v>11.097212294496069</c:v>
                </c:pt>
                <c:pt idx="3693">
                  <c:v>8.2119205298013238</c:v>
                </c:pt>
                <c:pt idx="3694">
                  <c:v>10.427443506670295</c:v>
                </c:pt>
                <c:pt idx="3695">
                  <c:v>10.262375597776915</c:v>
                </c:pt>
                <c:pt idx="3696">
                  <c:v>16.080777860882574</c:v>
                </c:pt>
                <c:pt idx="3697">
                  <c:v>8.5745296671490596</c:v>
                </c:pt>
                <c:pt idx="3698">
                  <c:v>9.9307159353348737</c:v>
                </c:pt>
                <c:pt idx="3699">
                  <c:v>9.1381755159918079</c:v>
                </c:pt>
                <c:pt idx="3700">
                  <c:v>12.689500280741155</c:v>
                </c:pt>
                <c:pt idx="3701">
                  <c:v>15.548281505728315</c:v>
                </c:pt>
                <c:pt idx="3702">
                  <c:v>#N/A</c:v>
                </c:pt>
                <c:pt idx="3703">
                  <c:v>9.1999999999999993</c:v>
                </c:pt>
                <c:pt idx="3704">
                  <c:v>15.362526920315863</c:v>
                </c:pt>
                <c:pt idx="3705">
                  <c:v>11.165935672514619</c:v>
                </c:pt>
                <c:pt idx="3706">
                  <c:v>10.14358499305234</c:v>
                </c:pt>
                <c:pt idx="3707">
                  <c:v>11.108349900596421</c:v>
                </c:pt>
                <c:pt idx="3708">
                  <c:v>6.4382139148494293</c:v>
                </c:pt>
                <c:pt idx="3709">
                  <c:v>6.6240409207161122</c:v>
                </c:pt>
                <c:pt idx="3710">
                  <c:v>9.5887135341941647</c:v>
                </c:pt>
                <c:pt idx="3711">
                  <c:v>11.423806545757765</c:v>
                </c:pt>
                <c:pt idx="3712">
                  <c:v>8.02306029305789</c:v>
                </c:pt>
                <c:pt idx="3713">
                  <c:v>8.2855321861057991</c:v>
                </c:pt>
                <c:pt idx="3714">
                  <c:v>12.080536912751679</c:v>
                </c:pt>
                <c:pt idx="3715">
                  <c:v>#N/A</c:v>
                </c:pt>
                <c:pt idx="3716">
                  <c:v>10.367960967676357</c:v>
                </c:pt>
                <c:pt idx="3717">
                  <c:v>9.6834848010028196</c:v>
                </c:pt>
                <c:pt idx="3718">
                  <c:v>10.155113911778962</c:v>
                </c:pt>
                <c:pt idx="3719">
                  <c:v>15.704772475027747</c:v>
                </c:pt>
                <c:pt idx="3720">
                  <c:v>10.131578947368421</c:v>
                </c:pt>
                <c:pt idx="3721">
                  <c:v>5.4177215189873413</c:v>
                </c:pt>
                <c:pt idx="3722">
                  <c:v>13.082093134901584</c:v>
                </c:pt>
                <c:pt idx="3723">
                  <c:v>8.761467889908257</c:v>
                </c:pt>
                <c:pt idx="3724">
                  <c:v>10.117967332123412</c:v>
                </c:pt>
                <c:pt idx="3725">
                  <c:v>11.88222923238696</c:v>
                </c:pt>
                <c:pt idx="3726">
                  <c:v>6.9823712409263745</c:v>
                </c:pt>
                <c:pt idx="3727">
                  <c:v>7.1104958469670274</c:v>
                </c:pt>
                <c:pt idx="3728">
                  <c:v>7.9922779922779918</c:v>
                </c:pt>
                <c:pt idx="3729">
                  <c:v>11.198560827524172</c:v>
                </c:pt>
                <c:pt idx="3730">
                  <c:v>13.02250803858521</c:v>
                </c:pt>
                <c:pt idx="3731">
                  <c:v>12.86021505376344</c:v>
                </c:pt>
                <c:pt idx="3732">
                  <c:v>15.220086794792312</c:v>
                </c:pt>
                <c:pt idx="3733">
                  <c:v>6.8499127399650961</c:v>
                </c:pt>
                <c:pt idx="3734">
                  <c:v>10.469937802349689</c:v>
                </c:pt>
                <c:pt idx="3735">
                  <c:v>4.3694141012909631</c:v>
                </c:pt>
                <c:pt idx="3736">
                  <c:v>7.5923921447348084</c:v>
                </c:pt>
                <c:pt idx="3737">
                  <c:v>6.5085158150851585</c:v>
                </c:pt>
                <c:pt idx="3738">
                  <c:v>10.976226605968639</c:v>
                </c:pt>
                <c:pt idx="3739">
                  <c:v>#N/A</c:v>
                </c:pt>
                <c:pt idx="3740">
                  <c:v>8.9530685920577611</c:v>
                </c:pt>
                <c:pt idx="3741">
                  <c:v>9.4883720930232567</c:v>
                </c:pt>
                <c:pt idx="3742">
                  <c:v>7.9268292682926829</c:v>
                </c:pt>
                <c:pt idx="3743">
                  <c:v>11.287278218195546</c:v>
                </c:pt>
                <c:pt idx="3744">
                  <c:v>9.8374679213002558</c:v>
                </c:pt>
                <c:pt idx="3745">
                  <c:v>#N/A</c:v>
                </c:pt>
                <c:pt idx="3746">
                  <c:v>8.4408194233687404</c:v>
                </c:pt>
                <c:pt idx="3747">
                  <c:v>13.343180699162973</c:v>
                </c:pt>
                <c:pt idx="3748">
                  <c:v>7.2453371592539453</c:v>
                </c:pt>
                <c:pt idx="3749">
                  <c:v>13.230289279636983</c:v>
                </c:pt>
                <c:pt idx="3750">
                  <c:v>#N/A</c:v>
                </c:pt>
                <c:pt idx="3751">
                  <c:v>11.955719557195572</c:v>
                </c:pt>
                <c:pt idx="3752">
                  <c:v>16.195121951219512</c:v>
                </c:pt>
                <c:pt idx="3753">
                  <c:v>#N/A</c:v>
                </c:pt>
                <c:pt idx="3754">
                  <c:v>7.5082508250825093</c:v>
                </c:pt>
                <c:pt idx="3755">
                  <c:v>7.5609756097560972</c:v>
                </c:pt>
                <c:pt idx="3756">
                  <c:v>10.776748971193415</c:v>
                </c:pt>
                <c:pt idx="3757">
                  <c:v>8.1060606060606055</c:v>
                </c:pt>
                <c:pt idx="3758">
                  <c:v>8.2681564245810044</c:v>
                </c:pt>
                <c:pt idx="3759">
                  <c:v>#N/A</c:v>
                </c:pt>
                <c:pt idx="3760">
                  <c:v>9.8537825810553077</c:v>
                </c:pt>
                <c:pt idx="3761">
                  <c:v>#N/A</c:v>
                </c:pt>
                <c:pt idx="3762">
                  <c:v>13.11046511627907</c:v>
                </c:pt>
                <c:pt idx="3763">
                  <c:v>9.6898079763663212</c:v>
                </c:pt>
                <c:pt idx="3764">
                  <c:v>12.560532687651332</c:v>
                </c:pt>
                <c:pt idx="3765">
                  <c:v>11.943957968476356</c:v>
                </c:pt>
                <c:pt idx="3766">
                  <c:v>7.9211469534050183</c:v>
                </c:pt>
                <c:pt idx="3767">
                  <c:v>7.0828961175236103</c:v>
                </c:pt>
                <c:pt idx="3768">
                  <c:v>4.3693322341302556</c:v>
                </c:pt>
                <c:pt idx="3769">
                  <c:v>12.747252747252746</c:v>
                </c:pt>
                <c:pt idx="3770">
                  <c:v>10.165289256198347</c:v>
                </c:pt>
                <c:pt idx="3771">
                  <c:v>6.2794137421003091</c:v>
                </c:pt>
                <c:pt idx="3772">
                  <c:v>10.552959501557632</c:v>
                </c:pt>
                <c:pt idx="3773">
                  <c:v>10.820700470465237</c:v>
                </c:pt>
                <c:pt idx="3774">
                  <c:v>5.8239576439444081</c:v>
                </c:pt>
                <c:pt idx="3775">
                  <c:v>11.553641908862575</c:v>
                </c:pt>
                <c:pt idx="3776">
                  <c:v>4.5095828635851181</c:v>
                </c:pt>
                <c:pt idx="3777">
                  <c:v>11.689396047870861</c:v>
                </c:pt>
                <c:pt idx="3778">
                  <c:v>27.870036101083034</c:v>
                </c:pt>
                <c:pt idx="3779">
                  <c:v>14.140521431727796</c:v>
                </c:pt>
                <c:pt idx="3780">
                  <c:v>11.684275947793662</c:v>
                </c:pt>
                <c:pt idx="3781">
                  <c:v>12.980992118683357</c:v>
                </c:pt>
                <c:pt idx="3782">
                  <c:v>4.6600877192982457</c:v>
                </c:pt>
                <c:pt idx="3783">
                  <c:v>#N/A</c:v>
                </c:pt>
                <c:pt idx="3784">
                  <c:v>13.365800865800868</c:v>
                </c:pt>
                <c:pt idx="3785">
                  <c:v>10.940246045694201</c:v>
                </c:pt>
                <c:pt idx="3786">
                  <c:v>11.55056179775281</c:v>
                </c:pt>
                <c:pt idx="3787">
                  <c:v>7.8305519897304237</c:v>
                </c:pt>
                <c:pt idx="3788">
                  <c:v>12.89198606271777</c:v>
                </c:pt>
                <c:pt idx="3789">
                  <c:v>8.0016583747927026</c:v>
                </c:pt>
                <c:pt idx="3790">
                  <c:v>8.8839054683456951</c:v>
                </c:pt>
                <c:pt idx="3791">
                  <c:v>9.8760796094630123</c:v>
                </c:pt>
                <c:pt idx="3792">
                  <c:v>6.3281824871228842</c:v>
                </c:pt>
                <c:pt idx="3793">
                  <c:v>8.2082764893133238</c:v>
                </c:pt>
                <c:pt idx="3794">
                  <c:v>5.2973977695167287</c:v>
                </c:pt>
                <c:pt idx="3795">
                  <c:v>#N/A</c:v>
                </c:pt>
                <c:pt idx="3796">
                  <c:v>13.061564059900165</c:v>
                </c:pt>
                <c:pt idx="3797">
                  <c:v>10.515247108307046</c:v>
                </c:pt>
                <c:pt idx="3798">
                  <c:v>#N/A</c:v>
                </c:pt>
                <c:pt idx="3799">
                  <c:v>6.636885768985322</c:v>
                </c:pt>
                <c:pt idx="3800">
                  <c:v>12.616690240452616</c:v>
                </c:pt>
                <c:pt idx="3801">
                  <c:v>9.9563318777292569</c:v>
                </c:pt>
                <c:pt idx="3802">
                  <c:v>4.1623843782117165</c:v>
                </c:pt>
                <c:pt idx="3803">
                  <c:v>9.1030789825970544</c:v>
                </c:pt>
                <c:pt idx="3804">
                  <c:v>6.5471551052221351</c:v>
                </c:pt>
                <c:pt idx="3805">
                  <c:v>9.7540983606557372</c:v>
                </c:pt>
                <c:pt idx="3806">
                  <c:v>#N/A</c:v>
                </c:pt>
                <c:pt idx="3807">
                  <c:v>9.6158940397350996</c:v>
                </c:pt>
                <c:pt idx="3808">
                  <c:v>#N/A</c:v>
                </c:pt>
                <c:pt idx="3809">
                  <c:v>12.959381044487428</c:v>
                </c:pt>
                <c:pt idx="3810">
                  <c:v>7.0502851218247802</c:v>
                </c:pt>
                <c:pt idx="3811">
                  <c:v>7.132667617689016</c:v>
                </c:pt>
                <c:pt idx="3812">
                  <c:v>4.3409450599140857</c:v>
                </c:pt>
                <c:pt idx="3813">
                  <c:v>21.008854306412665</c:v>
                </c:pt>
                <c:pt idx="3814">
                  <c:v>11.633372502937721</c:v>
                </c:pt>
                <c:pt idx="3815">
                  <c:v>7.4814814814814818</c:v>
                </c:pt>
                <c:pt idx="3816">
                  <c:v>12.638580931263856</c:v>
                </c:pt>
                <c:pt idx="3817">
                  <c:v>9.8911968348170127</c:v>
                </c:pt>
                <c:pt idx="3818">
                  <c:v>11.901840490797547</c:v>
                </c:pt>
                <c:pt idx="3819">
                  <c:v>7.5090432830235754</c:v>
                </c:pt>
                <c:pt idx="3820">
                  <c:v>#N/A</c:v>
                </c:pt>
                <c:pt idx="3821">
                  <c:v>#N/A</c:v>
                </c:pt>
                <c:pt idx="3822">
                  <c:v>#N/A</c:v>
                </c:pt>
                <c:pt idx="3823">
                  <c:v>12.544802867383511</c:v>
                </c:pt>
                <c:pt idx="3824">
                  <c:v>13.01501732768579</c:v>
                </c:pt>
                <c:pt idx="3825">
                  <c:v>11.269018558769437</c:v>
                </c:pt>
                <c:pt idx="3826">
                  <c:v>6.5142249401754855</c:v>
                </c:pt>
                <c:pt idx="3827">
                  <c:v>8.3875632682574111</c:v>
                </c:pt>
                <c:pt idx="3828">
                  <c:v>8.7314257644602726</c:v>
                </c:pt>
                <c:pt idx="3829">
                  <c:v>6.3499420625724223</c:v>
                </c:pt>
                <c:pt idx="3830">
                  <c:v>8.5907215205702148</c:v>
                </c:pt>
                <c:pt idx="3831">
                  <c:v>#N/A</c:v>
                </c:pt>
                <c:pt idx="3832">
                  <c:v>8.6242299794661186</c:v>
                </c:pt>
                <c:pt idx="3833">
                  <c:v>11.371527777777777</c:v>
                </c:pt>
                <c:pt idx="3834">
                  <c:v>7.4177173735058126</c:v>
                </c:pt>
                <c:pt idx="3835">
                  <c:v>8.718672785033533</c:v>
                </c:pt>
                <c:pt idx="3836">
                  <c:v>7.8458681522748375</c:v>
                </c:pt>
                <c:pt idx="3837">
                  <c:v>9.1935907538744424</c:v>
                </c:pt>
                <c:pt idx="3838">
                  <c:v>6.9452619187757509</c:v>
                </c:pt>
                <c:pt idx="3839">
                  <c:v>11.55010814708003</c:v>
                </c:pt>
                <c:pt idx="3840">
                  <c:v>9.8594961240310077</c:v>
                </c:pt>
                <c:pt idx="3841">
                  <c:v>7.7238150965476882</c:v>
                </c:pt>
                <c:pt idx="3842">
                  <c:v>9.1666666666666661</c:v>
                </c:pt>
                <c:pt idx="3843">
                  <c:v>7.6301615798922811</c:v>
                </c:pt>
                <c:pt idx="3844">
                  <c:v>11.732790776534419</c:v>
                </c:pt>
                <c:pt idx="3845">
                  <c:v>7.1272272585182872</c:v>
                </c:pt>
                <c:pt idx="3846">
                  <c:v>8.3784829721362222</c:v>
                </c:pt>
                <c:pt idx="3847">
                  <c:v>7.9163439194422924</c:v>
                </c:pt>
                <c:pt idx="3848">
                  <c:v>12.539766702014846</c:v>
                </c:pt>
                <c:pt idx="3849">
                  <c:v>7.5059571088165216</c:v>
                </c:pt>
                <c:pt idx="3850">
                  <c:v>9.7708082026538001</c:v>
                </c:pt>
                <c:pt idx="3851">
                  <c:v>5.1815181518151814</c:v>
                </c:pt>
                <c:pt idx="3852">
                  <c:v>11.885940146809713</c:v>
                </c:pt>
                <c:pt idx="3853">
                  <c:v>8.5714285714285712</c:v>
                </c:pt>
                <c:pt idx="3854">
                  <c:v>7.2214765100671139</c:v>
                </c:pt>
                <c:pt idx="3855">
                  <c:v>#N/A</c:v>
                </c:pt>
                <c:pt idx="3856">
                  <c:v>9.8214285714285712</c:v>
                </c:pt>
                <c:pt idx="3857">
                  <c:v>13.797240551889622</c:v>
                </c:pt>
                <c:pt idx="3858">
                  <c:v>10.967564595931831</c:v>
                </c:pt>
                <c:pt idx="3859">
                  <c:v>5.4132833645638145</c:v>
                </c:pt>
                <c:pt idx="3860">
                  <c:v>8.6926526388409791</c:v>
                </c:pt>
                <c:pt idx="3861">
                  <c:v>6.1042654028436019</c:v>
                </c:pt>
                <c:pt idx="3862">
                  <c:v>10.388165943721498</c:v>
                </c:pt>
                <c:pt idx="3863">
                  <c:v>10.172910662824206</c:v>
                </c:pt>
                <c:pt idx="3864">
                  <c:v>7.7937095282146167</c:v>
                </c:pt>
                <c:pt idx="3865">
                  <c:v>9.6511248777306804</c:v>
                </c:pt>
                <c:pt idx="3866">
                  <c:v>11.284840244731475</c:v>
                </c:pt>
                <c:pt idx="3867">
                  <c:v>14.849428868120457</c:v>
                </c:pt>
                <c:pt idx="3868">
                  <c:v>12.405609492988134</c:v>
                </c:pt>
                <c:pt idx="3869">
                  <c:v>23.249669749009247</c:v>
                </c:pt>
                <c:pt idx="3870">
                  <c:v>7.9426030719482625</c:v>
                </c:pt>
                <c:pt idx="3871">
                  <c:v>12.043199799070701</c:v>
                </c:pt>
                <c:pt idx="3872">
                  <c:v>6.9069380972164511</c:v>
                </c:pt>
                <c:pt idx="3873">
                  <c:v>#N/A</c:v>
                </c:pt>
                <c:pt idx="3874">
                  <c:v>#N/A</c:v>
                </c:pt>
                <c:pt idx="3875">
                  <c:v>7.5302790942601368</c:v>
                </c:pt>
                <c:pt idx="3876">
                  <c:v>13.751199232491206</c:v>
                </c:pt>
                <c:pt idx="3877">
                  <c:v>9.6809085992428336</c:v>
                </c:pt>
                <c:pt idx="3878">
                  <c:v>9.8434004474272925</c:v>
                </c:pt>
                <c:pt idx="3879">
                  <c:v>5.16</c:v>
                </c:pt>
                <c:pt idx="3880">
                  <c:v>10.349962769918093</c:v>
                </c:pt>
                <c:pt idx="3881">
                  <c:v>8.8523721176782413</c:v>
                </c:pt>
                <c:pt idx="3882">
                  <c:v>8.9389286932787435</c:v>
                </c:pt>
                <c:pt idx="3883">
                  <c:v>5.6242011077971883</c:v>
                </c:pt>
                <c:pt idx="3884">
                  <c:v>6.7820392890551915</c:v>
                </c:pt>
                <c:pt idx="3885">
                  <c:v>6.6259808195292065</c:v>
                </c:pt>
                <c:pt idx="3886">
                  <c:v>9.2287409360580099</c:v>
                </c:pt>
                <c:pt idx="3887">
                  <c:v>9.7510373443983411</c:v>
                </c:pt>
                <c:pt idx="3888">
                  <c:v>2.5735294117647056</c:v>
                </c:pt>
                <c:pt idx="3889">
                  <c:v>6.5654493229380382</c:v>
                </c:pt>
                <c:pt idx="3890">
                  <c:v>4.5468848332284457</c:v>
                </c:pt>
                <c:pt idx="3891">
                  <c:v>8.4678933533608713</c:v>
                </c:pt>
                <c:pt idx="3892">
                  <c:v>6.2684533272768572</c:v>
                </c:pt>
                <c:pt idx="3893">
                  <c:v>9.6935933147632305</c:v>
                </c:pt>
                <c:pt idx="3894">
                  <c:v>10.493289175527279</c:v>
                </c:pt>
                <c:pt idx="3895">
                  <c:v>8.012486992715921</c:v>
                </c:pt>
                <c:pt idx="3896">
                  <c:v>13.692052980132448</c:v>
                </c:pt>
                <c:pt idx="3897">
                  <c:v>13.251897094206921</c:v>
                </c:pt>
                <c:pt idx="3898">
                  <c:v>12.750217580504785</c:v>
                </c:pt>
                <c:pt idx="3899">
                  <c:v>14.086146682188591</c:v>
                </c:pt>
                <c:pt idx="3900">
                  <c:v>8.3768300445576074</c:v>
                </c:pt>
                <c:pt idx="3901">
                  <c:v>11.50483202945237</c:v>
                </c:pt>
                <c:pt idx="3902">
                  <c:v>3.9151712887438821</c:v>
                </c:pt>
                <c:pt idx="3903">
                  <c:v>9.0923746574238269</c:v>
                </c:pt>
                <c:pt idx="3904">
                  <c:v>9.7705914870093977</c:v>
                </c:pt>
                <c:pt idx="3905">
                  <c:v>8.5696796572128147</c:v>
                </c:pt>
                <c:pt idx="3906">
                  <c:v>9.6232748974263327</c:v>
                </c:pt>
                <c:pt idx="3907">
                  <c:v>8.471978984238179</c:v>
                </c:pt>
                <c:pt idx="3908">
                  <c:v>13.677075768579035</c:v>
                </c:pt>
                <c:pt idx="3909">
                  <c:v>10.928823826350328</c:v>
                </c:pt>
                <c:pt idx="3910">
                  <c:v>6.8600111544896825</c:v>
                </c:pt>
                <c:pt idx="3911">
                  <c:v>10.161616161616163</c:v>
                </c:pt>
                <c:pt idx="3912">
                  <c:v>7.2106261859582546</c:v>
                </c:pt>
                <c:pt idx="3913">
                  <c:v>6.4588979223125564</c:v>
                </c:pt>
                <c:pt idx="3914">
                  <c:v>10.415216887033171</c:v>
                </c:pt>
                <c:pt idx="3915">
                  <c:v>16.780174044646234</c:v>
                </c:pt>
                <c:pt idx="3916">
                  <c:v>7.9022988505747129</c:v>
                </c:pt>
                <c:pt idx="3917">
                  <c:v>8.175905853205327</c:v>
                </c:pt>
                <c:pt idx="3918">
                  <c:v>10.436137071651091</c:v>
                </c:pt>
                <c:pt idx="3919">
                  <c:v>7.8598162640353868</c:v>
                </c:pt>
                <c:pt idx="3920">
                  <c:v>10.446971700608303</c:v>
                </c:pt>
                <c:pt idx="3921">
                  <c:v>#N/A</c:v>
                </c:pt>
                <c:pt idx="3922">
                  <c:v>6.5614617940199338</c:v>
                </c:pt>
                <c:pt idx="3923">
                  <c:v>6.7958587735598623</c:v>
                </c:pt>
                <c:pt idx="3924">
                  <c:v>0.7451564828614009</c:v>
                </c:pt>
                <c:pt idx="3925">
                  <c:v>4.6683046683046676</c:v>
                </c:pt>
                <c:pt idx="3926">
                  <c:v>9.3238434163701065</c:v>
                </c:pt>
                <c:pt idx="3927">
                  <c:v>11.911987860394538</c:v>
                </c:pt>
                <c:pt idx="3928">
                  <c:v>7.1644042232277521</c:v>
                </c:pt>
                <c:pt idx="3929">
                  <c:v>4.4549763033175358</c:v>
                </c:pt>
                <c:pt idx="3930">
                  <c:v>6.7615658362989333</c:v>
                </c:pt>
                <c:pt idx="3931">
                  <c:v>11.501597444089457</c:v>
                </c:pt>
                <c:pt idx="3932">
                  <c:v>5.8730158730158726</c:v>
                </c:pt>
                <c:pt idx="3933">
                  <c:v>6.6304347826086962</c:v>
                </c:pt>
                <c:pt idx="3934">
                  <c:v>6.053268765133172</c:v>
                </c:pt>
                <c:pt idx="3935">
                  <c:v>7.9280347963621987</c:v>
                </c:pt>
                <c:pt idx="3936">
                  <c:v>6.9660333909038572</c:v>
                </c:pt>
                <c:pt idx="3937">
                  <c:v>10.3863204559848</c:v>
                </c:pt>
                <c:pt idx="3938">
                  <c:v>7.9024390243902438</c:v>
                </c:pt>
                <c:pt idx="3939">
                  <c:v>9.2203483549903229</c:v>
                </c:pt>
                <c:pt idx="3940">
                  <c:v>6.0558021559923914</c:v>
                </c:pt>
                <c:pt idx="3941">
                  <c:v>#N/A</c:v>
                </c:pt>
                <c:pt idx="3942">
                  <c:v>4.6968869470234846</c:v>
                </c:pt>
                <c:pt idx="3943">
                  <c:v>7.0175438596491224</c:v>
                </c:pt>
                <c:pt idx="3944">
                  <c:v>10.732196589769307</c:v>
                </c:pt>
                <c:pt idx="3945">
                  <c:v>8.5535465924895693</c:v>
                </c:pt>
                <c:pt idx="3946">
                  <c:v>#N/A</c:v>
                </c:pt>
                <c:pt idx="3947">
                  <c:v>8.5628442663995994</c:v>
                </c:pt>
                <c:pt idx="3948">
                  <c:v>7.2211720226843106</c:v>
                </c:pt>
                <c:pt idx="3949">
                  <c:v>14.615907545887152</c:v>
                </c:pt>
                <c:pt idx="3950">
                  <c:v>6.5078442765833815</c:v>
                </c:pt>
                <c:pt idx="3951">
                  <c:v>7.3388203017832652</c:v>
                </c:pt>
                <c:pt idx="3952">
                  <c:v>5.02838605028386</c:v>
                </c:pt>
                <c:pt idx="3953">
                  <c:v>11.923377638780297</c:v>
                </c:pt>
                <c:pt idx="3954">
                  <c:v>8.2228116710875341</c:v>
                </c:pt>
                <c:pt idx="3955">
                  <c:v>8.974840405557643</c:v>
                </c:pt>
                <c:pt idx="3956">
                  <c:v>11.733892090099529</c:v>
                </c:pt>
                <c:pt idx="3957">
                  <c:v>8.7924528301886795</c:v>
                </c:pt>
                <c:pt idx="3958">
                  <c:v>6.0550458715596331</c:v>
                </c:pt>
                <c:pt idx="3959">
                  <c:v>8.2047116165718936</c:v>
                </c:pt>
                <c:pt idx="3960">
                  <c:v>11.033460398136382</c:v>
                </c:pt>
                <c:pt idx="3961">
                  <c:v>8.4480303749406733</c:v>
                </c:pt>
                <c:pt idx="3962">
                  <c:v>11.69054441260745</c:v>
                </c:pt>
                <c:pt idx="3963">
                  <c:v>9.6936442615454954</c:v>
                </c:pt>
                <c:pt idx="3964">
                  <c:v>7.3735106199274734</c:v>
                </c:pt>
                <c:pt idx="3965">
                  <c:v>#N/A</c:v>
                </c:pt>
                <c:pt idx="3966">
                  <c:v>7.9646017699115044</c:v>
                </c:pt>
                <c:pt idx="3967">
                  <c:v>7.4671669793621014</c:v>
                </c:pt>
                <c:pt idx="3968">
                  <c:v>6.5887114908927362</c:v>
                </c:pt>
                <c:pt idx="3969">
                  <c:v>6.4527421236872815</c:v>
                </c:pt>
                <c:pt idx="3970">
                  <c:v>9.7513408093612881</c:v>
                </c:pt>
                <c:pt idx="3971">
                  <c:v>12.156196943972835</c:v>
                </c:pt>
                <c:pt idx="3972">
                  <c:v>8.5534591194968552</c:v>
                </c:pt>
                <c:pt idx="3973">
                  <c:v>10.217983651226158</c:v>
                </c:pt>
                <c:pt idx="3974">
                  <c:v>9.5019859456156439</c:v>
                </c:pt>
                <c:pt idx="3975">
                  <c:v>8.1573683040675711</c:v>
                </c:pt>
                <c:pt idx="3976">
                  <c:v>8.4643848288621655</c:v>
                </c:pt>
                <c:pt idx="3977">
                  <c:v>5.825242718446602</c:v>
                </c:pt>
                <c:pt idx="3978">
                  <c:v>6.4648117839607204</c:v>
                </c:pt>
                <c:pt idx="3979">
                  <c:v>7.960893854748603</c:v>
                </c:pt>
                <c:pt idx="3980">
                  <c:v>7.5535896563456957</c:v>
                </c:pt>
                <c:pt idx="3981">
                  <c:v>10.740829537281229</c:v>
                </c:pt>
                <c:pt idx="3982">
                  <c:v>9.3700159489633172</c:v>
                </c:pt>
                <c:pt idx="3983">
                  <c:v>10.05426109160549</c:v>
                </c:pt>
                <c:pt idx="3984">
                  <c:v>8.9901867679645466</c:v>
                </c:pt>
                <c:pt idx="3985">
                  <c:v>6.6713981547196601</c:v>
                </c:pt>
                <c:pt idx="3986">
                  <c:v>9.5526561043802438</c:v>
                </c:pt>
                <c:pt idx="3987">
                  <c:v>8.7887740029542094</c:v>
                </c:pt>
                <c:pt idx="3988">
                  <c:v>#N/A</c:v>
                </c:pt>
                <c:pt idx="3989">
                  <c:v>12.106406080347448</c:v>
                </c:pt>
                <c:pt idx="3990">
                  <c:v>8.5106382978723403</c:v>
                </c:pt>
                <c:pt idx="3991">
                  <c:v>7.8282828282828287</c:v>
                </c:pt>
                <c:pt idx="3992">
                  <c:v>8.7850467289719631</c:v>
                </c:pt>
                <c:pt idx="3993">
                  <c:v>10.245151847786316</c:v>
                </c:pt>
                <c:pt idx="3994">
                  <c:v>9.4059405940594054</c:v>
                </c:pt>
                <c:pt idx="3995">
                  <c:v>8.0527086383601763</c:v>
                </c:pt>
                <c:pt idx="3996">
                  <c:v>9.2912705272255831</c:v>
                </c:pt>
                <c:pt idx="3997">
                  <c:v>13.482610767031918</c:v>
                </c:pt>
                <c:pt idx="3998">
                  <c:v>8.1363004172461757</c:v>
                </c:pt>
                <c:pt idx="3999">
                  <c:v>#N/A</c:v>
                </c:pt>
                <c:pt idx="4000">
                  <c:v>#N/A</c:v>
                </c:pt>
                <c:pt idx="4001">
                  <c:v>7.0671378091872796</c:v>
                </c:pt>
                <c:pt idx="4002">
                  <c:v>11.622031328954018</c:v>
                </c:pt>
                <c:pt idx="4003">
                  <c:v>5.5432372505543244</c:v>
                </c:pt>
                <c:pt idx="4004">
                  <c:v>3.679435483870968</c:v>
                </c:pt>
                <c:pt idx="4005">
                  <c:v>15.36624203821656</c:v>
                </c:pt>
                <c:pt idx="4006">
                  <c:v>7.8399009696719615</c:v>
                </c:pt>
                <c:pt idx="4007">
                  <c:v>15.246636771300448</c:v>
                </c:pt>
                <c:pt idx="4008">
                  <c:v>12.026515151515152</c:v>
                </c:pt>
                <c:pt idx="4009">
                  <c:v>6.983240223463687</c:v>
                </c:pt>
                <c:pt idx="4010">
                  <c:v>13.277310924369749</c:v>
                </c:pt>
                <c:pt idx="4011">
                  <c:v>6.6541705716963451</c:v>
                </c:pt>
                <c:pt idx="4012">
                  <c:v>8.3124000913450562</c:v>
                </c:pt>
                <c:pt idx="4013">
                  <c:v>5.9847660500544064</c:v>
                </c:pt>
                <c:pt idx="4014">
                  <c:v>11.683168316831685</c:v>
                </c:pt>
                <c:pt idx="4015">
                  <c:v>8.7257161672703329</c:v>
                </c:pt>
                <c:pt idx="4016">
                  <c:v>10.958230958230958</c:v>
                </c:pt>
                <c:pt idx="4017">
                  <c:v>9.4100074682598951</c:v>
                </c:pt>
                <c:pt idx="4018">
                  <c:v>9.2747111681643144</c:v>
                </c:pt>
                <c:pt idx="4019">
                  <c:v>5.992756009219625</c:v>
                </c:pt>
                <c:pt idx="4020">
                  <c:v>#N/A</c:v>
                </c:pt>
                <c:pt idx="4021">
                  <c:v>5.5055055055055053</c:v>
                </c:pt>
                <c:pt idx="4022">
                  <c:v>9.0047393364928912</c:v>
                </c:pt>
                <c:pt idx="4023">
                  <c:v>7.0258620689655178</c:v>
                </c:pt>
                <c:pt idx="4024">
                  <c:v>11.83752417794971</c:v>
                </c:pt>
                <c:pt idx="4025">
                  <c:v>4.0955631399317403</c:v>
                </c:pt>
                <c:pt idx="4026">
                  <c:v>6.5040650406504072</c:v>
                </c:pt>
                <c:pt idx="4027">
                  <c:v>8.5758434200360547</c:v>
                </c:pt>
                <c:pt idx="4028">
                  <c:v>9.3896713615023462</c:v>
                </c:pt>
                <c:pt idx="4029">
                  <c:v>7.8234975636166757</c:v>
                </c:pt>
                <c:pt idx="4030">
                  <c:v>8.5601836667759912</c:v>
                </c:pt>
                <c:pt idx="4031">
                  <c:v>5.2455357142857144</c:v>
                </c:pt>
                <c:pt idx="4032">
                  <c:v>7.7771797631862221</c:v>
                </c:pt>
                <c:pt idx="4033">
                  <c:v>5.7781919850885366</c:v>
                </c:pt>
                <c:pt idx="4034">
                  <c:v>7.7019150707743549</c:v>
                </c:pt>
                <c:pt idx="4035">
                  <c:v>4.525993883792049</c:v>
                </c:pt>
                <c:pt idx="4036">
                  <c:v>8.7373322377430842</c:v>
                </c:pt>
                <c:pt idx="4037">
                  <c:v>10.577971646673937</c:v>
                </c:pt>
                <c:pt idx="4038">
                  <c:v>6.1313076505697239</c:v>
                </c:pt>
                <c:pt idx="4039">
                  <c:v>12.073027090694936</c:v>
                </c:pt>
                <c:pt idx="4040">
                  <c:v>8.0625</c:v>
                </c:pt>
                <c:pt idx="4041">
                  <c:v>11.924439197166469</c:v>
                </c:pt>
                <c:pt idx="4042">
                  <c:v>10.252525252525253</c:v>
                </c:pt>
                <c:pt idx="4043">
                  <c:v>7.6341948310139172</c:v>
                </c:pt>
                <c:pt idx="4044">
                  <c:v>8.0180921052631575</c:v>
                </c:pt>
                <c:pt idx="4045">
                  <c:v>9.3243243243243246</c:v>
                </c:pt>
                <c:pt idx="4046">
                  <c:v>9.8670021567217816</c:v>
                </c:pt>
                <c:pt idx="4047">
                  <c:v>9.1663899036864827</c:v>
                </c:pt>
                <c:pt idx="4048">
                  <c:v>#N/A</c:v>
                </c:pt>
                <c:pt idx="4049">
                  <c:v>17.657445556209534</c:v>
                </c:pt>
                <c:pt idx="4050">
                  <c:v>8.4355828220858893</c:v>
                </c:pt>
                <c:pt idx="4051">
                  <c:v>#N/A</c:v>
                </c:pt>
                <c:pt idx="4052">
                  <c:v>11.454940282301845</c:v>
                </c:pt>
                <c:pt idx="4053">
                  <c:v>9.5614035087719298</c:v>
                </c:pt>
                <c:pt idx="4054">
                  <c:v>7.0478723404255312</c:v>
                </c:pt>
                <c:pt idx="4055">
                  <c:v>6.8273092369477917</c:v>
                </c:pt>
                <c:pt idx="4056">
                  <c:v>7.931034482758621</c:v>
                </c:pt>
                <c:pt idx="4057">
                  <c:v>14.530860780514807</c:v>
                </c:pt>
                <c:pt idx="4058">
                  <c:v>7.5011096316023078</c:v>
                </c:pt>
                <c:pt idx="4059">
                  <c:v>6.0754000542446427</c:v>
                </c:pt>
                <c:pt idx="4060">
                  <c:v>9.9971106616584802</c:v>
                </c:pt>
                <c:pt idx="4061">
                  <c:v>8.9545014520813169</c:v>
                </c:pt>
                <c:pt idx="4062">
                  <c:v>9.9694189602446492</c:v>
                </c:pt>
                <c:pt idx="4063">
                  <c:v>7.4754513778904021</c:v>
                </c:pt>
                <c:pt idx="4064">
                  <c:v>21.040974529346624</c:v>
                </c:pt>
                <c:pt idx="4065">
                  <c:v>4.5606229143492776</c:v>
                </c:pt>
                <c:pt idx="4066">
                  <c:v>9.3206296603148306</c:v>
                </c:pt>
                <c:pt idx="4067">
                  <c:v>7.90144435004248</c:v>
                </c:pt>
                <c:pt idx="4068">
                  <c:v>12.592926334760083</c:v>
                </c:pt>
                <c:pt idx="4069">
                  <c:v>9.7114063215758133</c:v>
                </c:pt>
                <c:pt idx="4070">
                  <c:v>10.558482613277134</c:v>
                </c:pt>
                <c:pt idx="4071">
                  <c:v>9.0987124463519304</c:v>
                </c:pt>
                <c:pt idx="4072">
                  <c:v>5.3277365192121406</c:v>
                </c:pt>
                <c:pt idx="4073">
                  <c:v>9.8756125141349411</c:v>
                </c:pt>
                <c:pt idx="4074">
                  <c:v>10.667872075940785</c:v>
                </c:pt>
                <c:pt idx="4075">
                  <c:v>14.84412090520652</c:v>
                </c:pt>
                <c:pt idx="4076">
                  <c:v>8.9719970523212975</c:v>
                </c:pt>
                <c:pt idx="4077">
                  <c:v>10.667498440424204</c:v>
                </c:pt>
                <c:pt idx="4078">
                  <c:v>11.71791012685444</c:v>
                </c:pt>
                <c:pt idx="4079">
                  <c:v>10.2967699622889</c:v>
                </c:pt>
                <c:pt idx="4080">
                  <c:v>10.034195340884805</c:v>
                </c:pt>
                <c:pt idx="4081">
                  <c:v>8.9876033057851252</c:v>
                </c:pt>
                <c:pt idx="4082">
                  <c:v>8.836145267372034</c:v>
                </c:pt>
                <c:pt idx="4083">
                  <c:v>12.699055330634279</c:v>
                </c:pt>
                <c:pt idx="4084">
                  <c:v>10.51820458485841</c:v>
                </c:pt>
                <c:pt idx="4085">
                  <c:v>10.911172910191395</c:v>
                </c:pt>
                <c:pt idx="4086">
                  <c:v>8.8783518639633758</c:v>
                </c:pt>
                <c:pt idx="4087">
                  <c:v>11.983954537857262</c:v>
                </c:pt>
                <c:pt idx="4088">
                  <c:v>9.8198015792670574</c:v>
                </c:pt>
                <c:pt idx="4089">
                  <c:v>10.009389671361504</c:v>
                </c:pt>
                <c:pt idx="4090">
                  <c:v>9.9877825290164939</c:v>
                </c:pt>
                <c:pt idx="4091">
                  <c:v>13.69332841872466</c:v>
                </c:pt>
                <c:pt idx="4092">
                  <c:v>7.7569169960474307</c:v>
                </c:pt>
                <c:pt idx="4093">
                  <c:v>4.511930585683297</c:v>
                </c:pt>
                <c:pt idx="4094">
                  <c:v>10.004719207173194</c:v>
                </c:pt>
                <c:pt idx="4095">
                  <c:v>8.6720421260490372</c:v>
                </c:pt>
                <c:pt idx="4096">
                  <c:v>11.959809853068281</c:v>
                </c:pt>
                <c:pt idx="4097">
                  <c:v>5.825242718446602</c:v>
                </c:pt>
                <c:pt idx="4098">
                  <c:v>7.8808131439710385</c:v>
                </c:pt>
                <c:pt idx="4099">
                  <c:v>9.6923725242309313</c:v>
                </c:pt>
                <c:pt idx="4100">
                  <c:v>9.3430656934306562</c:v>
                </c:pt>
                <c:pt idx="4101">
                  <c:v>9.0352220520673807</c:v>
                </c:pt>
                <c:pt idx="4102">
                  <c:v>10.513954130975407</c:v>
                </c:pt>
                <c:pt idx="4103">
                  <c:v>6.8565910188314829</c:v>
                </c:pt>
                <c:pt idx="4104">
                  <c:v>10.475708502024291</c:v>
                </c:pt>
                <c:pt idx="4105">
                  <c:v>8.6391869000564654</c:v>
                </c:pt>
                <c:pt idx="4106">
                  <c:v>9.5533865720201128</c:v>
                </c:pt>
                <c:pt idx="4107">
                  <c:v>9.3948126801152743</c:v>
                </c:pt>
                <c:pt idx="4108">
                  <c:v>9.682249209782066</c:v>
                </c:pt>
                <c:pt idx="4109">
                  <c:v>10.973957549300014</c:v>
                </c:pt>
                <c:pt idx="4110">
                  <c:v>10.033444816053512</c:v>
                </c:pt>
                <c:pt idx="4111">
                  <c:v>9.9907063197026034</c:v>
                </c:pt>
                <c:pt idx="4112">
                  <c:v>9.7653900140364946</c:v>
                </c:pt>
                <c:pt idx="4113">
                  <c:v>14.038753799392097</c:v>
                </c:pt>
                <c:pt idx="4114">
                  <c:v>14.542696142175988</c:v>
                </c:pt>
                <c:pt idx="4115">
                  <c:v>7.4576271186440684</c:v>
                </c:pt>
                <c:pt idx="4116">
                  <c:v>13.86476868327402</c:v>
                </c:pt>
                <c:pt idx="4117">
                  <c:v>11.190711462450594</c:v>
                </c:pt>
                <c:pt idx="4118">
                  <c:v>6.4400715563506266</c:v>
                </c:pt>
                <c:pt idx="4119">
                  <c:v>10.533171240013894</c:v>
                </c:pt>
                <c:pt idx="4120">
                  <c:v>10.829387505727814</c:v>
                </c:pt>
                <c:pt idx="4121">
                  <c:v>13.309166235111341</c:v>
                </c:pt>
                <c:pt idx="4122">
                  <c:v>6.3933698386858069</c:v>
                </c:pt>
                <c:pt idx="4123">
                  <c:v>10.377203096689177</c:v>
                </c:pt>
                <c:pt idx="4124">
                  <c:v>7.6846679081315958</c:v>
                </c:pt>
                <c:pt idx="4125">
                  <c:v>8.8203753351206426</c:v>
                </c:pt>
                <c:pt idx="4126">
                  <c:v>10.412111017661902</c:v>
                </c:pt>
                <c:pt idx="4127">
                  <c:v>9.3993085566119277</c:v>
                </c:pt>
                <c:pt idx="4128">
                  <c:v>8.6072465983794526</c:v>
                </c:pt>
                <c:pt idx="4129">
                  <c:v>11.101398601398602</c:v>
                </c:pt>
                <c:pt idx="4130">
                  <c:v>12.37151248164464</c:v>
                </c:pt>
                <c:pt idx="4131">
                  <c:v>8.7628865979381434</c:v>
                </c:pt>
                <c:pt idx="4132">
                  <c:v>12.175085826385484</c:v>
                </c:pt>
                <c:pt idx="4133">
                  <c:v>8.2771030139451192</c:v>
                </c:pt>
                <c:pt idx="4134">
                  <c:v>8.2350246248997827</c:v>
                </c:pt>
                <c:pt idx="4135">
                  <c:v>13.458888378502525</c:v>
                </c:pt>
                <c:pt idx="4136">
                  <c:v>7.0519480519480524</c:v>
                </c:pt>
                <c:pt idx="4137">
                  <c:v>10.224200985848308</c:v>
                </c:pt>
                <c:pt idx="4138">
                  <c:v>7.6253377364154913</c:v>
                </c:pt>
                <c:pt idx="4139">
                  <c:v>9.1910004786979407</c:v>
                </c:pt>
                <c:pt idx="4140">
                  <c:v>6.1534689874969359</c:v>
                </c:pt>
                <c:pt idx="4141">
                  <c:v>9.8073555166374788</c:v>
                </c:pt>
                <c:pt idx="4142">
                  <c:v>6.3521718822979913</c:v>
                </c:pt>
                <c:pt idx="4143">
                  <c:v>8.0469962314342727</c:v>
                </c:pt>
                <c:pt idx="4144">
                  <c:v>9.4503756425464616</c:v>
                </c:pt>
                <c:pt idx="4145">
                  <c:v>9.3653800615676062</c:v>
                </c:pt>
                <c:pt idx="4146">
                  <c:v>6.3621823351697175</c:v>
                </c:pt>
                <c:pt idx="4147">
                  <c:v>11.29032258064516</c:v>
                </c:pt>
                <c:pt idx="4148">
                  <c:v>#N/A</c:v>
                </c:pt>
                <c:pt idx="4149">
                  <c:v>8.6849145914797283</c:v>
                </c:pt>
                <c:pt idx="4150">
                  <c:v>13.050847457627118</c:v>
                </c:pt>
                <c:pt idx="4151">
                  <c:v>8.6572925282602693</c:v>
                </c:pt>
                <c:pt idx="4152">
                  <c:v>8.5791441628583289</c:v>
                </c:pt>
                <c:pt idx="4153">
                  <c:v>8.3843797856049012</c:v>
                </c:pt>
                <c:pt idx="4154">
                  <c:v>14.017559794126552</c:v>
                </c:pt>
                <c:pt idx="4155">
                  <c:v>9.52112676056338</c:v>
                </c:pt>
                <c:pt idx="4156">
                  <c:v>13.106405789332618</c:v>
                </c:pt>
                <c:pt idx="4157">
                  <c:v>11.161161161161161</c:v>
                </c:pt>
                <c:pt idx="4158">
                  <c:v>5.7388809182209473</c:v>
                </c:pt>
                <c:pt idx="4159">
                  <c:v>9.0909090909090917</c:v>
                </c:pt>
                <c:pt idx="4160">
                  <c:v>8.5663559698180212</c:v>
                </c:pt>
                <c:pt idx="4161">
                  <c:v>7.5953678474114437</c:v>
                </c:pt>
                <c:pt idx="4162">
                  <c:v>12.322042218949436</c:v>
                </c:pt>
                <c:pt idx="4163">
                  <c:v>6.7445565586829526</c:v>
                </c:pt>
                <c:pt idx="4164">
                  <c:v>9.5647501343363786</c:v>
                </c:pt>
                <c:pt idx="4165">
                  <c:v>6.9385593220338979</c:v>
                </c:pt>
                <c:pt idx="4166">
                  <c:v>#N/A</c:v>
                </c:pt>
                <c:pt idx="4167">
                  <c:v>7.9601990049751246</c:v>
                </c:pt>
                <c:pt idx="4168">
                  <c:v>9.9468713105076745</c:v>
                </c:pt>
                <c:pt idx="4169">
                  <c:v>6.2699256110520727</c:v>
                </c:pt>
                <c:pt idx="4170">
                  <c:v>11.886195995785037</c:v>
                </c:pt>
                <c:pt idx="4171">
                  <c:v>10.383064516129032</c:v>
                </c:pt>
                <c:pt idx="4172">
                  <c:v>7.0086338242762825</c:v>
                </c:pt>
                <c:pt idx="4173">
                  <c:v>11.333177679196824</c:v>
                </c:pt>
                <c:pt idx="4174">
                  <c:v>7.7632928079683614</c:v>
                </c:pt>
                <c:pt idx="4175">
                  <c:v>10.993892282065518</c:v>
                </c:pt>
                <c:pt idx="4176">
                  <c:v>6.6838046272493568</c:v>
                </c:pt>
                <c:pt idx="4177">
                  <c:v>10.985580496506616</c:v>
                </c:pt>
                <c:pt idx="4178">
                  <c:v>11.890162623300453</c:v>
                </c:pt>
                <c:pt idx="4179">
                  <c:v>11.095603628750872</c:v>
                </c:pt>
                <c:pt idx="4180">
                  <c:v>#N/A</c:v>
                </c:pt>
                <c:pt idx="4181">
                  <c:v>6.3373718546132345</c:v>
                </c:pt>
                <c:pt idx="4182">
                  <c:v>9.5476065228826936</c:v>
                </c:pt>
                <c:pt idx="4183">
                  <c:v>5.4872280037842955</c:v>
                </c:pt>
                <c:pt idx="4184">
                  <c:v>7.3624017155110799</c:v>
                </c:pt>
                <c:pt idx="4185">
                  <c:v>4.0636042402826851</c:v>
                </c:pt>
                <c:pt idx="4186">
                  <c:v>11.545439551377205</c:v>
                </c:pt>
                <c:pt idx="4187">
                  <c:v>7.1515151515151514</c:v>
                </c:pt>
                <c:pt idx="4188">
                  <c:v>#N/A</c:v>
                </c:pt>
                <c:pt idx="4189">
                  <c:v>10.182666148464827</c:v>
                </c:pt>
                <c:pt idx="4190">
                  <c:v>5.9869996578857343</c:v>
                </c:pt>
                <c:pt idx="4191">
                  <c:v>#N/A</c:v>
                </c:pt>
                <c:pt idx="4192">
                  <c:v>4.8252911813643928</c:v>
                </c:pt>
                <c:pt idx="4193">
                  <c:v>10.745401742497581</c:v>
                </c:pt>
                <c:pt idx="4194">
                  <c:v>7.5154730327144117</c:v>
                </c:pt>
                <c:pt idx="4195">
                  <c:v>#N/A</c:v>
                </c:pt>
                <c:pt idx="4196">
                  <c:v>#N/A</c:v>
                </c:pt>
                <c:pt idx="4197">
                  <c:v>11.717791411042946</c:v>
                </c:pt>
                <c:pt idx="4198">
                  <c:v>#N/A</c:v>
                </c:pt>
                <c:pt idx="4199">
                  <c:v>9.8974902792506185</c:v>
                </c:pt>
                <c:pt idx="4200">
                  <c:v>11.124595469255663</c:v>
                </c:pt>
                <c:pt idx="4201">
                  <c:v>10.553505535055351</c:v>
                </c:pt>
                <c:pt idx="4202">
                  <c:v>13.404255319148936</c:v>
                </c:pt>
                <c:pt idx="4203">
                  <c:v>11.138581652569941</c:v>
                </c:pt>
                <c:pt idx="4204">
                  <c:v>10.337828041177323</c:v>
                </c:pt>
                <c:pt idx="4205">
                  <c:v>8.1100917431192663</c:v>
                </c:pt>
                <c:pt idx="4206">
                  <c:v>12.672176308539946</c:v>
                </c:pt>
                <c:pt idx="4207">
                  <c:v>10.708455762324519</c:v>
                </c:pt>
                <c:pt idx="4208">
                  <c:v>9.7721400046981444</c:v>
                </c:pt>
                <c:pt idx="4209">
                  <c:v>13.512297540491902</c:v>
                </c:pt>
                <c:pt idx="4210">
                  <c:v>10.057999717074551</c:v>
                </c:pt>
                <c:pt idx="4211">
                  <c:v>10.278428311215196</c:v>
                </c:pt>
                <c:pt idx="4212">
                  <c:v>9.5706500066462841</c:v>
                </c:pt>
                <c:pt idx="4213">
                  <c:v>9.6345514950166127</c:v>
                </c:pt>
                <c:pt idx="4214">
                  <c:v>11.105336105336105</c:v>
                </c:pt>
                <c:pt idx="4215">
                  <c:v>12.338811630847029</c:v>
                </c:pt>
                <c:pt idx="4216">
                  <c:v>11.163101604278076</c:v>
                </c:pt>
                <c:pt idx="4217">
                  <c:v>11.266747868453105</c:v>
                </c:pt>
                <c:pt idx="4218">
                  <c:v>#N/A</c:v>
                </c:pt>
                <c:pt idx="4219">
                  <c:v>12.467162872154116</c:v>
                </c:pt>
                <c:pt idx="4220">
                  <c:v>9.6976835492736555</c:v>
                </c:pt>
                <c:pt idx="4221">
                  <c:v>10.831622176591376</c:v>
                </c:pt>
                <c:pt idx="4222">
                  <c:v>11.366675581706339</c:v>
                </c:pt>
                <c:pt idx="4223">
                  <c:v>10.53398942956078</c:v>
                </c:pt>
                <c:pt idx="4224">
                  <c:v>10.254949437402079</c:v>
                </c:pt>
                <c:pt idx="4225">
                  <c:v>10.288713910761155</c:v>
                </c:pt>
                <c:pt idx="4226">
                  <c:v>9.3512417638114549</c:v>
                </c:pt>
                <c:pt idx="4227">
                  <c:v>9.2772146319964754</c:v>
                </c:pt>
                <c:pt idx="4228">
                  <c:v>11.685180401274433</c:v>
                </c:pt>
                <c:pt idx="4229">
                  <c:v>18.081010318804864</c:v>
                </c:pt>
                <c:pt idx="4230">
                  <c:v>8.9420962619105779</c:v>
                </c:pt>
                <c:pt idx="4231">
                  <c:v>10.258631357505259</c:v>
                </c:pt>
                <c:pt idx="4232">
                  <c:v>9.2371631586003495</c:v>
                </c:pt>
                <c:pt idx="4233">
                  <c:v>9.5675675675675667</c:v>
                </c:pt>
                <c:pt idx="4234">
                  <c:v>11.566208983011403</c:v>
                </c:pt>
                <c:pt idx="4235">
                  <c:v>8.6446280991735538</c:v>
                </c:pt>
                <c:pt idx="4236">
                  <c:v>13.00685162304841</c:v>
                </c:pt>
                <c:pt idx="4237">
                  <c:v>11.523607823595365</c:v>
                </c:pt>
                <c:pt idx="4238">
                  <c:v>11.50574223734581</c:v>
                </c:pt>
                <c:pt idx="4239">
                  <c:v>11.993881590786396</c:v>
                </c:pt>
                <c:pt idx="4240">
                  <c:v>10.146975692481629</c:v>
                </c:pt>
                <c:pt idx="4241">
                  <c:v>11.322000330087473</c:v>
                </c:pt>
                <c:pt idx="4242">
                  <c:v>11.859614105123088</c:v>
                </c:pt>
                <c:pt idx="4243">
                  <c:v>8.8923255364392038</c:v>
                </c:pt>
                <c:pt idx="4244">
                  <c:v>11.320137412072633</c:v>
                </c:pt>
                <c:pt idx="4245">
                  <c:v>10.894125242091672</c:v>
                </c:pt>
                <c:pt idx="4246">
                  <c:v>11.927877947295423</c:v>
                </c:pt>
                <c:pt idx="4247">
                  <c:v>9.5574260114037468</c:v>
                </c:pt>
                <c:pt idx="4248">
                  <c:v>9.8885630498533725</c:v>
                </c:pt>
                <c:pt idx="4249">
                  <c:v>13.415082771305947</c:v>
                </c:pt>
                <c:pt idx="4250">
                  <c:v>13.059250302297462</c:v>
                </c:pt>
                <c:pt idx="4251">
                  <c:v>9.1708542713567827</c:v>
                </c:pt>
                <c:pt idx="4252">
                  <c:v>9.5133118534848222</c:v>
                </c:pt>
                <c:pt idx="4253">
                  <c:v>8.6148947461524852</c:v>
                </c:pt>
                <c:pt idx="4254">
                  <c:v>12.600675500129904</c:v>
                </c:pt>
                <c:pt idx="4255">
                  <c:v>12.828947368421053</c:v>
                </c:pt>
                <c:pt idx="4256">
                  <c:v>10.958610336693116</c:v>
                </c:pt>
                <c:pt idx="4257">
                  <c:v>11.812080536912752</c:v>
                </c:pt>
                <c:pt idx="4258">
                  <c:v>10.70736434108527</c:v>
                </c:pt>
                <c:pt idx="4259">
                  <c:v>7.8663065496286295</c:v>
                </c:pt>
                <c:pt idx="4260">
                  <c:v>#N/A</c:v>
                </c:pt>
                <c:pt idx="4261">
                  <c:v>9.5291064145346684</c:v>
                </c:pt>
                <c:pt idx="4262">
                  <c:v>10.211267605633804</c:v>
                </c:pt>
                <c:pt idx="4263">
                  <c:v>18.232525710301552</c:v>
                </c:pt>
                <c:pt idx="4264">
                  <c:v>6.2097690268837562</c:v>
                </c:pt>
                <c:pt idx="4265">
                  <c:v>6.7548906789413126</c:v>
                </c:pt>
                <c:pt idx="4266">
                  <c:v>11.85854314818374</c:v>
                </c:pt>
                <c:pt idx="4267">
                  <c:v>10.657817684950224</c:v>
                </c:pt>
                <c:pt idx="4268">
                  <c:v>10.261295590636909</c:v>
                </c:pt>
                <c:pt idx="4269">
                  <c:v>#N/A</c:v>
                </c:pt>
                <c:pt idx="4270">
                  <c:v>14.341252699784018</c:v>
                </c:pt>
                <c:pt idx="4271">
                  <c:v>6.5444546287809349</c:v>
                </c:pt>
                <c:pt idx="4272">
                  <c:v>12.552436269764442</c:v>
                </c:pt>
                <c:pt idx="4273">
                  <c:v>11.10009910802775</c:v>
                </c:pt>
                <c:pt idx="4274">
                  <c:v>12.338204592901878</c:v>
                </c:pt>
                <c:pt idx="4275">
                  <c:v>9.1343283582089558</c:v>
                </c:pt>
                <c:pt idx="4276">
                  <c:v>8.4391452462062553</c:v>
                </c:pt>
                <c:pt idx="4277">
                  <c:v>8.9942763695829928</c:v>
                </c:pt>
                <c:pt idx="4278">
                  <c:v>15.22633744855967</c:v>
                </c:pt>
                <c:pt idx="4279">
                  <c:v>8.0692860160540771</c:v>
                </c:pt>
                <c:pt idx="4280">
                  <c:v>14.256410256410257</c:v>
                </c:pt>
                <c:pt idx="4281">
                  <c:v>#N/A</c:v>
                </c:pt>
                <c:pt idx="4282">
                  <c:v>14.645370871683811</c:v>
                </c:pt>
                <c:pt idx="4283">
                  <c:v>12.804642166344294</c:v>
                </c:pt>
                <c:pt idx="4284">
                  <c:v>#N/A</c:v>
                </c:pt>
                <c:pt idx="4285">
                  <c:v>#N/A</c:v>
                </c:pt>
                <c:pt idx="4286">
                  <c:v>15.06776508105235</c:v>
                </c:pt>
                <c:pt idx="4287">
                  <c:v>8.1712062256809332</c:v>
                </c:pt>
                <c:pt idx="4288">
                  <c:v>#N/A</c:v>
                </c:pt>
                <c:pt idx="4289">
                  <c:v>6.618508395158142</c:v>
                </c:pt>
                <c:pt idx="4290">
                  <c:v>8.9379600420609879</c:v>
                </c:pt>
                <c:pt idx="4291">
                  <c:v>7.9592781119851921</c:v>
                </c:pt>
                <c:pt idx="4292">
                  <c:v>4.8483598101918712</c:v>
                </c:pt>
                <c:pt idx="4293">
                  <c:v>5.5273048861375189</c:v>
                </c:pt>
                <c:pt idx="4294">
                  <c:v>7.3316551290119572</c:v>
                </c:pt>
                <c:pt idx="4295">
                  <c:v>9.8087600246761255</c:v>
                </c:pt>
                <c:pt idx="4296">
                  <c:v>5.6264236902050113</c:v>
                </c:pt>
                <c:pt idx="4297">
                  <c:v>6.6266961186494164</c:v>
                </c:pt>
                <c:pt idx="4298">
                  <c:v>7.6872100728959571</c:v>
                </c:pt>
                <c:pt idx="4299">
                  <c:v>7.6222596964586842</c:v>
                </c:pt>
                <c:pt idx="4300">
                  <c:v>7.5755075094900146</c:v>
                </c:pt>
                <c:pt idx="4301">
                  <c:v>6.0494734264021552</c:v>
                </c:pt>
                <c:pt idx="4302">
                  <c:v>7.17235051231075</c:v>
                </c:pt>
                <c:pt idx="4303">
                  <c:v>8.1822481475642448</c:v>
                </c:pt>
                <c:pt idx="4304">
                  <c:v>5.7311282135254622</c:v>
                </c:pt>
                <c:pt idx="4305">
                  <c:v>4.3493092273580078</c:v>
                </c:pt>
                <c:pt idx="4306">
                  <c:v>5.4967077011165193</c:v>
                </c:pt>
                <c:pt idx="4307">
                  <c:v>3.591549295774648</c:v>
                </c:pt>
                <c:pt idx="4308">
                  <c:v>4.4093178036605662</c:v>
                </c:pt>
                <c:pt idx="4309">
                  <c:v>6.1608670849971476</c:v>
                </c:pt>
                <c:pt idx="4310">
                  <c:v>6.3317757009345792</c:v>
                </c:pt>
                <c:pt idx="4311">
                  <c:v>6.9966555183946486</c:v>
                </c:pt>
                <c:pt idx="4312">
                  <c:v>#N/A</c:v>
                </c:pt>
                <c:pt idx="4313">
                  <c:v>2.5590551181102361</c:v>
                </c:pt>
                <c:pt idx="4314">
                  <c:v>6.4285714285714279</c:v>
                </c:pt>
                <c:pt idx="4315">
                  <c:v>8.0732417811069492</c:v>
                </c:pt>
                <c:pt idx="4316">
                  <c:v>6.7599067599067597</c:v>
                </c:pt>
                <c:pt idx="4317">
                  <c:v>11.020408163265307</c:v>
                </c:pt>
                <c:pt idx="4318">
                  <c:v>14.058171745152354</c:v>
                </c:pt>
                <c:pt idx="4319">
                  <c:v>5.4777388694347176</c:v>
                </c:pt>
                <c:pt idx="4320">
                  <c:v>#N/A</c:v>
                </c:pt>
                <c:pt idx="4321">
                  <c:v>5.9762308998302203</c:v>
                </c:pt>
                <c:pt idx="4322">
                  <c:v>7.7450700200057163</c:v>
                </c:pt>
                <c:pt idx="4323">
                  <c:v>4.4905008635578589</c:v>
                </c:pt>
                <c:pt idx="4324">
                  <c:v>#N/A</c:v>
                </c:pt>
                <c:pt idx="4325">
                  <c:v>8.2486793986184477</c:v>
                </c:pt>
                <c:pt idx="4326">
                  <c:v>7.8553894220040164</c:v>
                </c:pt>
                <c:pt idx="4327">
                  <c:v>5.5435253356431353</c:v>
                </c:pt>
                <c:pt idx="4328">
                  <c:v>6.1337554412346655</c:v>
                </c:pt>
                <c:pt idx="4329">
                  <c:v>4.7154471544715451</c:v>
                </c:pt>
                <c:pt idx="4330">
                  <c:v>6.7301155676410609</c:v>
                </c:pt>
                <c:pt idx="4331">
                  <c:v>7.6486305945223778</c:v>
                </c:pt>
                <c:pt idx="4332">
                  <c:v>5.4304102976669348</c:v>
                </c:pt>
                <c:pt idx="4333">
                  <c:v>7.2857875833760897</c:v>
                </c:pt>
                <c:pt idx="4334">
                  <c:v>6.6798840933353674</c:v>
                </c:pt>
                <c:pt idx="4335">
                  <c:v>7.6354679802955667</c:v>
                </c:pt>
                <c:pt idx="4336">
                  <c:v>5.1996285979572887</c:v>
                </c:pt>
                <c:pt idx="4337">
                  <c:v>5.6790123456790127</c:v>
                </c:pt>
                <c:pt idx="4338">
                  <c:v>#N/A</c:v>
                </c:pt>
                <c:pt idx="4339">
                  <c:v>#N/A</c:v>
                </c:pt>
                <c:pt idx="4340">
                  <c:v>17.908653846153847</c:v>
                </c:pt>
                <c:pt idx="4341">
                  <c:v>2.903225806451613</c:v>
                </c:pt>
                <c:pt idx="4342">
                  <c:v>7.4918566775244306</c:v>
                </c:pt>
                <c:pt idx="4343">
                  <c:v>5.1858650757228082</c:v>
                </c:pt>
                <c:pt idx="4344">
                  <c:v>8.2762912258867445</c:v>
                </c:pt>
                <c:pt idx="4345">
                  <c:v>5.8616647127784294</c:v>
                </c:pt>
                <c:pt idx="4346">
                  <c:v>6.5062053403535156</c:v>
                </c:pt>
                <c:pt idx="4347">
                  <c:v>7.3386873442259759</c:v>
                </c:pt>
                <c:pt idx="4348">
                  <c:v>#N/A</c:v>
                </c:pt>
                <c:pt idx="4349">
                  <c:v>6.3348416289592757</c:v>
                </c:pt>
                <c:pt idx="4350">
                  <c:v>#N/A</c:v>
                </c:pt>
                <c:pt idx="4351">
                  <c:v>#N/A</c:v>
                </c:pt>
                <c:pt idx="4352">
                  <c:v>#N/A</c:v>
                </c:pt>
                <c:pt idx="4353">
                  <c:v>10.009420631182289</c:v>
                </c:pt>
                <c:pt idx="4354">
                  <c:v>7.6649329318368462</c:v>
                </c:pt>
                <c:pt idx="4355">
                  <c:v>13.728041639557581</c:v>
                </c:pt>
                <c:pt idx="4356">
                  <c:v>10.532089961601756</c:v>
                </c:pt>
                <c:pt idx="4357">
                  <c:v>7.1359223300970873</c:v>
                </c:pt>
                <c:pt idx="4358">
                  <c:v>9.4398993077407169</c:v>
                </c:pt>
                <c:pt idx="4359">
                  <c:v>9.6483318304779075</c:v>
                </c:pt>
                <c:pt idx="4360">
                  <c:v>6.9329896907216497</c:v>
                </c:pt>
                <c:pt idx="4361">
                  <c:v>10.377471539844219</c:v>
                </c:pt>
                <c:pt idx="4362">
                  <c:v>9.6422268570511793</c:v>
                </c:pt>
                <c:pt idx="4363">
                  <c:v>9.0775269872423952</c:v>
                </c:pt>
                <c:pt idx="4364">
                  <c:v>7.836720633827075</c:v>
                </c:pt>
                <c:pt idx="4365">
                  <c:v>#N/A</c:v>
                </c:pt>
                <c:pt idx="4366">
                  <c:v>5.2631578947368416</c:v>
                </c:pt>
                <c:pt idx="4367">
                  <c:v>8.9962931280296541</c:v>
                </c:pt>
                <c:pt idx="4368">
                  <c:v>10.144057623049219</c:v>
                </c:pt>
                <c:pt idx="4369">
                  <c:v>9.0582601755786119</c:v>
                </c:pt>
                <c:pt idx="4370">
                  <c:v>13.113184972481454</c:v>
                </c:pt>
                <c:pt idx="4371">
                  <c:v>8.184951177484205</c:v>
                </c:pt>
                <c:pt idx="4372">
                  <c:v>10.770659238625813</c:v>
                </c:pt>
                <c:pt idx="4373">
                  <c:v>8.7450707492461142</c:v>
                </c:pt>
                <c:pt idx="4374">
                  <c:v>11.788013868251609</c:v>
                </c:pt>
                <c:pt idx="4375">
                  <c:v>6.7015706806282731</c:v>
                </c:pt>
                <c:pt idx="4376">
                  <c:v>8.7726609710356325</c:v>
                </c:pt>
                <c:pt idx="4377">
                  <c:v>11.966987620357635</c:v>
                </c:pt>
                <c:pt idx="4378">
                  <c:v>6.7173637515842834</c:v>
                </c:pt>
                <c:pt idx="4379">
                  <c:v>8.647182886411569</c:v>
                </c:pt>
                <c:pt idx="4380">
                  <c:v>7.5342465753424657</c:v>
                </c:pt>
                <c:pt idx="4381">
                  <c:v>7.1797278273111225</c:v>
                </c:pt>
                <c:pt idx="4382">
                  <c:v>5.0300945829750638</c:v>
                </c:pt>
                <c:pt idx="4383">
                  <c:v>9.3158660844250374</c:v>
                </c:pt>
                <c:pt idx="4384">
                  <c:v>5.0070521861777149</c:v>
                </c:pt>
                <c:pt idx="4385">
                  <c:v>12.979825031244422</c:v>
                </c:pt>
                <c:pt idx="4386">
                  <c:v>4.6025104602510458</c:v>
                </c:pt>
                <c:pt idx="4387">
                  <c:v>6.1354921175969324</c:v>
                </c:pt>
                <c:pt idx="4388">
                  <c:v>9.874723655121592</c:v>
                </c:pt>
                <c:pt idx="4389">
                  <c:v>8.6025408348457351</c:v>
                </c:pt>
                <c:pt idx="4390">
                  <c:v>7.1036585365853648</c:v>
                </c:pt>
                <c:pt idx="4391">
                  <c:v>9.6690647482014391</c:v>
                </c:pt>
                <c:pt idx="4392">
                  <c:v>#N/A</c:v>
                </c:pt>
                <c:pt idx="4393">
                  <c:v>26.134585289514867</c:v>
                </c:pt>
                <c:pt idx="4394">
                  <c:v>#N/A</c:v>
                </c:pt>
                <c:pt idx="4395">
                  <c:v>10.583941605839415</c:v>
                </c:pt>
                <c:pt idx="4396">
                  <c:v>10.83676268861454</c:v>
                </c:pt>
                <c:pt idx="4397">
                  <c:v>8.9041095890410951</c:v>
                </c:pt>
                <c:pt idx="4398">
                  <c:v>10.796365579903796</c:v>
                </c:pt>
                <c:pt idx="4399">
                  <c:v>14.669421487603307</c:v>
                </c:pt>
                <c:pt idx="4400">
                  <c:v>11.713191023535853</c:v>
                </c:pt>
                <c:pt idx="4401">
                  <c:v>10.857828434313136</c:v>
                </c:pt>
                <c:pt idx="4402">
                  <c:v>#N/A</c:v>
                </c:pt>
                <c:pt idx="4403">
                  <c:v>8.5194375516956153</c:v>
                </c:pt>
                <c:pt idx="4404">
                  <c:v>#N/A</c:v>
                </c:pt>
                <c:pt idx="4405">
                  <c:v>14.510166358595194</c:v>
                </c:pt>
                <c:pt idx="4406">
                  <c:v>8.8876362269823375</c:v>
                </c:pt>
                <c:pt idx="4407">
                  <c:v>9.3997071742313327</c:v>
                </c:pt>
                <c:pt idx="4408">
                  <c:v>10.53952321204517</c:v>
                </c:pt>
                <c:pt idx="4409">
                  <c:v>15.806304248515305</c:v>
                </c:pt>
                <c:pt idx="4410">
                  <c:v>9.7502972651605226</c:v>
                </c:pt>
                <c:pt idx="4411">
                  <c:v>13.979763912310286</c:v>
                </c:pt>
                <c:pt idx="4412">
                  <c:v>10.187553282182439</c:v>
                </c:pt>
                <c:pt idx="4413">
                  <c:v>9.9718309859154939</c:v>
                </c:pt>
                <c:pt idx="4414">
                  <c:v>14.354066985645932</c:v>
                </c:pt>
                <c:pt idx="4415">
                  <c:v>8.0882352941176467</c:v>
                </c:pt>
                <c:pt idx="4416">
                  <c:v>#N/A</c:v>
                </c:pt>
                <c:pt idx="4417">
                  <c:v>7.7699485812226241</c:v>
                </c:pt>
                <c:pt idx="4418">
                  <c:v>15.827338129496402</c:v>
                </c:pt>
                <c:pt idx="4419">
                  <c:v>14.557239204694753</c:v>
                </c:pt>
                <c:pt idx="4420">
                  <c:v>8.0011151379983261</c:v>
                </c:pt>
                <c:pt idx="4421">
                  <c:v>9.6040438079191244</c:v>
                </c:pt>
                <c:pt idx="4422">
                  <c:v>8.3099579242636743</c:v>
                </c:pt>
                <c:pt idx="4423">
                  <c:v>14.408376963350786</c:v>
                </c:pt>
                <c:pt idx="4424">
                  <c:v>8.8278242400106208</c:v>
                </c:pt>
                <c:pt idx="4425">
                  <c:v>12.204507971412864</c:v>
                </c:pt>
                <c:pt idx="4426">
                  <c:v>13.092613009922824</c:v>
                </c:pt>
                <c:pt idx="4427">
                  <c:v>13.315057763853536</c:v>
                </c:pt>
                <c:pt idx="4428">
                  <c:v>6.2685932851678716</c:v>
                </c:pt>
                <c:pt idx="4429">
                  <c:v>7.4886749716874297</c:v>
                </c:pt>
                <c:pt idx="4430">
                  <c:v>8.5610465116279073</c:v>
                </c:pt>
                <c:pt idx="4431">
                  <c:v>14.880546075085324</c:v>
                </c:pt>
                <c:pt idx="4432">
                  <c:v>6.9261880687563195</c:v>
                </c:pt>
                <c:pt idx="4433">
                  <c:v>7.6903932304629166</c:v>
                </c:pt>
                <c:pt idx="4434">
                  <c:v>11.625761210555453</c:v>
                </c:pt>
                <c:pt idx="4435">
                  <c:v>11.396818478971452</c:v>
                </c:pt>
                <c:pt idx="4436">
                  <c:v>11.682866399847532</c:v>
                </c:pt>
                <c:pt idx="4437">
                  <c:v>12.925170068027212</c:v>
                </c:pt>
                <c:pt idx="4438">
                  <c:v>10.688775510204081</c:v>
                </c:pt>
                <c:pt idx="4439">
                  <c:v>10.818217408325721</c:v>
                </c:pt>
                <c:pt idx="4440">
                  <c:v>12.713547874453715</c:v>
                </c:pt>
                <c:pt idx="4441">
                  <c:v>11.075006769564039</c:v>
                </c:pt>
                <c:pt idx="4442">
                  <c:v>13.003569607343193</c:v>
                </c:pt>
                <c:pt idx="4443">
                  <c:v>10.116906474820144</c:v>
                </c:pt>
                <c:pt idx="4444">
                  <c:v>9.655596555965559</c:v>
                </c:pt>
                <c:pt idx="4445">
                  <c:v>8.660693774408454</c:v>
                </c:pt>
                <c:pt idx="4446">
                  <c:v>18.292682926829269</c:v>
                </c:pt>
                <c:pt idx="4447">
                  <c:v>10.134180790960452</c:v>
                </c:pt>
                <c:pt idx="4448">
                  <c:v>10.775341046451391</c:v>
                </c:pt>
                <c:pt idx="4449">
                  <c:v>9.2692828146143427</c:v>
                </c:pt>
                <c:pt idx="4450">
                  <c:v>5.8531198233020429</c:v>
                </c:pt>
                <c:pt idx="4451">
                  <c:v>11.183567003586568</c:v>
                </c:pt>
                <c:pt idx="4452">
                  <c:v>7.6692630317555421</c:v>
                </c:pt>
                <c:pt idx="4453">
                  <c:v>8.8025376685170507</c:v>
                </c:pt>
                <c:pt idx="4454">
                  <c:v>6.7194624430045593</c:v>
                </c:pt>
                <c:pt idx="4455">
                  <c:v>8.6102106969205838</c:v>
                </c:pt>
                <c:pt idx="4456">
                  <c:v>7.960893854748603</c:v>
                </c:pt>
                <c:pt idx="4457">
                  <c:v>9.279368213228036</c:v>
                </c:pt>
                <c:pt idx="4458">
                  <c:v>16.684118673647468</c:v>
                </c:pt>
                <c:pt idx="4459">
                  <c:v>15.225563909774436</c:v>
                </c:pt>
                <c:pt idx="4460">
                  <c:v>11.253333333333334</c:v>
                </c:pt>
                <c:pt idx="4461">
                  <c:v>#N/A</c:v>
                </c:pt>
                <c:pt idx="4462">
                  <c:v>4.1593585567526938</c:v>
                </c:pt>
                <c:pt idx="4463">
                  <c:v>9.2054263565891468</c:v>
                </c:pt>
                <c:pt idx="4464">
                  <c:v>10.827790096082779</c:v>
                </c:pt>
                <c:pt idx="4465">
                  <c:v>18.20754716981132</c:v>
                </c:pt>
                <c:pt idx="4466">
                  <c:v>8.3308494783904621</c:v>
                </c:pt>
                <c:pt idx="4467">
                  <c:v>8.7413855640188611</c:v>
                </c:pt>
                <c:pt idx="4468">
                  <c:v>9.9805393383375041</c:v>
                </c:pt>
                <c:pt idx="4469">
                  <c:v>8.0473856209150334</c:v>
                </c:pt>
                <c:pt idx="4470">
                  <c:v>7.9571332886805095</c:v>
                </c:pt>
                <c:pt idx="4471">
                  <c:v>5.3885201093322923</c:v>
                </c:pt>
                <c:pt idx="4472">
                  <c:v>7.7172312223858617</c:v>
                </c:pt>
                <c:pt idx="4473">
                  <c:v>5.7627118644067794</c:v>
                </c:pt>
                <c:pt idx="4474">
                  <c:v>5.927710843373494</c:v>
                </c:pt>
                <c:pt idx="4475">
                  <c:v>14.748649771499792</c:v>
                </c:pt>
                <c:pt idx="4476">
                  <c:v>7.1439405430001521</c:v>
                </c:pt>
                <c:pt idx="4477">
                  <c:v>8.8866396761133597</c:v>
                </c:pt>
                <c:pt idx="4478">
                  <c:v>4.8574445617740238</c:v>
                </c:pt>
                <c:pt idx="4479">
                  <c:v>7.7490774907749085</c:v>
                </c:pt>
                <c:pt idx="4480">
                  <c:v>16.004672897196262</c:v>
                </c:pt>
                <c:pt idx="4481">
                  <c:v>8.8193456614509245</c:v>
                </c:pt>
                <c:pt idx="4482">
                  <c:v>7.4939759036144586</c:v>
                </c:pt>
                <c:pt idx="4483">
                  <c:v>#N/A</c:v>
                </c:pt>
                <c:pt idx="4484">
                  <c:v>8.8272528484290493</c:v>
                </c:pt>
                <c:pt idx="4485">
                  <c:v>18.246784182944261</c:v>
                </c:pt>
                <c:pt idx="4486">
                  <c:v>4.7152480097979179</c:v>
                </c:pt>
                <c:pt idx="4487">
                  <c:v>10.34228928965771</c:v>
                </c:pt>
                <c:pt idx="4488">
                  <c:v>14.82889733840304</c:v>
                </c:pt>
                <c:pt idx="4489">
                  <c:v>4.6974522292993637</c:v>
                </c:pt>
                <c:pt idx="4490">
                  <c:v>#N/A</c:v>
                </c:pt>
                <c:pt idx="4491">
                  <c:v>8.978675645342312</c:v>
                </c:pt>
                <c:pt idx="4492">
                  <c:v>5.1597869507323573</c:v>
                </c:pt>
                <c:pt idx="4493">
                  <c:v>10.459183673469388</c:v>
                </c:pt>
                <c:pt idx="4494">
                  <c:v>10.911397758511313</c:v>
                </c:pt>
                <c:pt idx="4495">
                  <c:v>43.137254901960787</c:v>
                </c:pt>
                <c:pt idx="4496">
                  <c:v>5.1752374713396661</c:v>
                </c:pt>
                <c:pt idx="4497">
                  <c:v>8.6920529801324502</c:v>
                </c:pt>
                <c:pt idx="4498">
                  <c:v>#N/A</c:v>
                </c:pt>
                <c:pt idx="4499">
                  <c:v>#N/A</c:v>
                </c:pt>
                <c:pt idx="4500">
                  <c:v>13.295695130557517</c:v>
                </c:pt>
                <c:pt idx="4501">
                  <c:v>8.5458848277675532</c:v>
                </c:pt>
                <c:pt idx="4502">
                  <c:v>10.603646663126217</c:v>
                </c:pt>
                <c:pt idx="4503">
                  <c:v>8.0712886068862559</c:v>
                </c:pt>
                <c:pt idx="4504">
                  <c:v>8.8672502201274153</c:v>
                </c:pt>
                <c:pt idx="4505">
                  <c:v>6.7460983386474247</c:v>
                </c:pt>
                <c:pt idx="4506">
                  <c:v>13.377395902181096</c:v>
                </c:pt>
                <c:pt idx="4507">
                  <c:v>8.5761667851220089</c:v>
                </c:pt>
                <c:pt idx="4508">
                  <c:v>9.6870838881491341</c:v>
                </c:pt>
                <c:pt idx="4509">
                  <c:v>8.6367943684851767</c:v>
                </c:pt>
                <c:pt idx="4510">
                  <c:v>9.7845321120016653</c:v>
                </c:pt>
                <c:pt idx="4511">
                  <c:v>8.7793303453730562</c:v>
                </c:pt>
                <c:pt idx="4512">
                  <c:v>3.4347399411187438</c:v>
                </c:pt>
                <c:pt idx="4513">
                  <c:v>7.8268876611418046</c:v>
                </c:pt>
                <c:pt idx="4514">
                  <c:v>9.0091032750863249</c:v>
                </c:pt>
                <c:pt idx="4515">
                  <c:v>10.078959591267997</c:v>
                </c:pt>
                <c:pt idx="4516">
                  <c:v>4.7546225497010983</c:v>
                </c:pt>
                <c:pt idx="4517">
                  <c:v>7.5519371139809097</c:v>
                </c:pt>
                <c:pt idx="4518">
                  <c:v>3.7086446104589119</c:v>
                </c:pt>
                <c:pt idx="4519">
                  <c:v>7.4115665356541269</c:v>
                </c:pt>
                <c:pt idx="4520">
                  <c:v>#N/A</c:v>
                </c:pt>
                <c:pt idx="4521">
                  <c:v>8.8996623668946402</c:v>
                </c:pt>
                <c:pt idx="4522">
                  <c:v>8.3384053560559952</c:v>
                </c:pt>
                <c:pt idx="4523">
                  <c:v>6.2571103526734921</c:v>
                </c:pt>
                <c:pt idx="4524">
                  <c:v>8.4466235792288824</c:v>
                </c:pt>
                <c:pt idx="4525">
                  <c:v>5.8250118877793629</c:v>
                </c:pt>
                <c:pt idx="4526">
                  <c:v>7.3879358052019919</c:v>
                </c:pt>
                <c:pt idx="4527">
                  <c:v>6.662538699690403</c:v>
                </c:pt>
                <c:pt idx="4528">
                  <c:v>9.9986878362419631</c:v>
                </c:pt>
                <c:pt idx="4529">
                  <c:v>9.785025945144552</c:v>
                </c:pt>
                <c:pt idx="4530">
                  <c:v>10.486703462117411</c:v>
                </c:pt>
                <c:pt idx="4531">
                  <c:v>5.7475317348377999</c:v>
                </c:pt>
                <c:pt idx="4532">
                  <c:v>5.343511450381679</c:v>
                </c:pt>
                <c:pt idx="4533">
                  <c:v>3.8029386343993083</c:v>
                </c:pt>
                <c:pt idx="4534">
                  <c:v>9.6427927115280525</c:v>
                </c:pt>
                <c:pt idx="4535">
                  <c:v>7.429171038824764</c:v>
                </c:pt>
                <c:pt idx="4536">
                  <c:v>7.3532823010902346</c:v>
                </c:pt>
                <c:pt idx="4537">
                  <c:v>11.034590702770386</c:v>
                </c:pt>
                <c:pt idx="4538">
                  <c:v>6.2330190186990571</c:v>
                </c:pt>
                <c:pt idx="4539">
                  <c:v>10.225727495240685</c:v>
                </c:pt>
                <c:pt idx="4540">
                  <c:v>7.0330693991616204</c:v>
                </c:pt>
                <c:pt idx="4541">
                  <c:v>7.9365079365079358</c:v>
                </c:pt>
                <c:pt idx="4542">
                  <c:v>6.6986410871302953</c:v>
                </c:pt>
                <c:pt idx="4543">
                  <c:v>8.3080654942389316</c:v>
                </c:pt>
                <c:pt idx="4544">
                  <c:v>7.313858994069844</c:v>
                </c:pt>
                <c:pt idx="4545">
                  <c:v>7.6770538243626065</c:v>
                </c:pt>
                <c:pt idx="4546">
                  <c:v>11.548013245033113</c:v>
                </c:pt>
                <c:pt idx="4547">
                  <c:v>9.7573055968301148</c:v>
                </c:pt>
                <c:pt idx="4548">
                  <c:v>8</c:v>
                </c:pt>
                <c:pt idx="4549">
                  <c:v>12.27664494429262</c:v>
                </c:pt>
                <c:pt idx="4550">
                  <c:v>7.2062084257206216</c:v>
                </c:pt>
                <c:pt idx="4551">
                  <c:v>15.607596744252463</c:v>
                </c:pt>
                <c:pt idx="4552">
                  <c:v>8.0954538589336966</c:v>
                </c:pt>
                <c:pt idx="4553">
                  <c:v>11.091455864142933</c:v>
                </c:pt>
                <c:pt idx="4554">
                  <c:v>6.8941979522184296</c:v>
                </c:pt>
                <c:pt idx="4555">
                  <c:v>4.8157606712878511</c:v>
                </c:pt>
                <c:pt idx="4556">
                  <c:v>10.426320667284521</c:v>
                </c:pt>
                <c:pt idx="4557">
                  <c:v>7.5952271684258834</c:v>
                </c:pt>
                <c:pt idx="4558">
                  <c:v>5.8935361216730033</c:v>
                </c:pt>
                <c:pt idx="4559">
                  <c:v>10.518053375196232</c:v>
                </c:pt>
                <c:pt idx="4560">
                  <c:v>10.880412039272493</c:v>
                </c:pt>
                <c:pt idx="4561">
                  <c:v>7.9902557856272844</c:v>
                </c:pt>
                <c:pt idx="4562">
                  <c:v>10.135593220338983</c:v>
                </c:pt>
                <c:pt idx="4563">
                  <c:v>4.7952397619880998</c:v>
                </c:pt>
                <c:pt idx="4564">
                  <c:v>5.8948863636363642</c:v>
                </c:pt>
                <c:pt idx="4565">
                  <c:v>8.014518344123994</c:v>
                </c:pt>
                <c:pt idx="4566">
                  <c:v>9.125</c:v>
                </c:pt>
                <c:pt idx="4567">
                  <c:v>6.8767040290820969</c:v>
                </c:pt>
                <c:pt idx="4568">
                  <c:v>9.9574984820886456</c:v>
                </c:pt>
                <c:pt idx="4569">
                  <c:v>10.175671196552868</c:v>
                </c:pt>
                <c:pt idx="4570">
                  <c:v>7.6381555790214719</c:v>
                </c:pt>
                <c:pt idx="4571">
                  <c:v>9.5549409102338441</c:v>
                </c:pt>
                <c:pt idx="4572">
                  <c:v>9.6045197740112993</c:v>
                </c:pt>
                <c:pt idx="4573">
                  <c:v>6.4568638090070536</c:v>
                </c:pt>
                <c:pt idx="4574">
                  <c:v>8.2453825857519778</c:v>
                </c:pt>
                <c:pt idx="4575">
                  <c:v>8.8467943380516232</c:v>
                </c:pt>
                <c:pt idx="4576">
                  <c:v>6.2089853609288239</c:v>
                </c:pt>
                <c:pt idx="4577">
                  <c:v>9.7803347280334734</c:v>
                </c:pt>
                <c:pt idx="4578">
                  <c:v>5.9894304169113326</c:v>
                </c:pt>
                <c:pt idx="4579">
                  <c:v>6.7520775623268694</c:v>
                </c:pt>
                <c:pt idx="4580">
                  <c:v>6.4025794564716714</c:v>
                </c:pt>
                <c:pt idx="4581">
                  <c:v>8.6473298997018162</c:v>
                </c:pt>
                <c:pt idx="4582">
                  <c:v>7.7761836441893823</c:v>
                </c:pt>
                <c:pt idx="4583">
                  <c:v>#N/A</c:v>
                </c:pt>
                <c:pt idx="4584">
                  <c:v>#N/A</c:v>
                </c:pt>
                <c:pt idx="4585">
                  <c:v>5.8545603944124895</c:v>
                </c:pt>
                <c:pt idx="4586">
                  <c:v>10.962962962962964</c:v>
                </c:pt>
                <c:pt idx="4587">
                  <c:v>6.8049254698639015</c:v>
                </c:pt>
                <c:pt idx="4588">
                  <c:v>3.5498489425981874</c:v>
                </c:pt>
                <c:pt idx="4589">
                  <c:v>8.5113165444692385</c:v>
                </c:pt>
                <c:pt idx="4590">
                  <c:v>6.0947204968944098</c:v>
                </c:pt>
                <c:pt idx="4591">
                  <c:v>5.141476880607315</c:v>
                </c:pt>
                <c:pt idx="4592">
                  <c:v>8.8372093023255811</c:v>
                </c:pt>
                <c:pt idx="4593">
                  <c:v>#N/A</c:v>
                </c:pt>
                <c:pt idx="4594">
                  <c:v>5.8577405857740583</c:v>
                </c:pt>
                <c:pt idx="4595">
                  <c:v>2.676056338028169</c:v>
                </c:pt>
                <c:pt idx="4596">
                  <c:v>7.1843472944053817</c:v>
                </c:pt>
                <c:pt idx="4597">
                  <c:v>4.8780487804878048</c:v>
                </c:pt>
                <c:pt idx="4598">
                  <c:v>9.1290172333488595</c:v>
                </c:pt>
                <c:pt idx="4599">
                  <c:v>#N/A</c:v>
                </c:pt>
                <c:pt idx="4600">
                  <c:v>#N/A</c:v>
                </c:pt>
                <c:pt idx="4601">
                  <c:v>#N/A</c:v>
                </c:pt>
                <c:pt idx="4602">
                  <c:v>#N/A</c:v>
                </c:pt>
                <c:pt idx="4603">
                  <c:v>#N/A</c:v>
                </c:pt>
                <c:pt idx="4604">
                  <c:v>#N/A</c:v>
                </c:pt>
                <c:pt idx="4605">
                  <c:v>9.1964488959708621</c:v>
                </c:pt>
                <c:pt idx="4606">
                  <c:v>12.965150620200827</c:v>
                </c:pt>
                <c:pt idx="4607">
                  <c:v>7.1550255536626919</c:v>
                </c:pt>
                <c:pt idx="4608">
                  <c:v>10.279531109107303</c:v>
                </c:pt>
                <c:pt idx="4609">
                  <c:v>7.861328125</c:v>
                </c:pt>
                <c:pt idx="4610">
                  <c:v>12.146784298683034</c:v>
                </c:pt>
                <c:pt idx="4611">
                  <c:v>9.7589885420782299</c:v>
                </c:pt>
                <c:pt idx="4612">
                  <c:v>10.445895263231005</c:v>
                </c:pt>
                <c:pt idx="4613">
                  <c:v>9.4064949608062705</c:v>
                </c:pt>
                <c:pt idx="4614">
                  <c:v>6.8123938879456709</c:v>
                </c:pt>
                <c:pt idx="4615">
                  <c:v>8.209851822186625</c:v>
                </c:pt>
                <c:pt idx="4616">
                  <c:v>11.408450704225352</c:v>
                </c:pt>
                <c:pt idx="4617">
                  <c:v>11.585092052088012</c:v>
                </c:pt>
                <c:pt idx="4618">
                  <c:v>8.3663901911287422</c:v>
                </c:pt>
                <c:pt idx="4619">
                  <c:v>12.01067615658363</c:v>
                </c:pt>
                <c:pt idx="4620">
                  <c:v>11.989100817438691</c:v>
                </c:pt>
                <c:pt idx="4621">
                  <c:v>12.897310513447433</c:v>
                </c:pt>
                <c:pt idx="4622">
                  <c:v>8.6627815404000632</c:v>
                </c:pt>
                <c:pt idx="4623">
                  <c:v>8.2800608828006084</c:v>
                </c:pt>
                <c:pt idx="4624">
                  <c:v>5.1171393341553637</c:v>
                </c:pt>
                <c:pt idx="4625">
                  <c:v>9.2159743555496192</c:v>
                </c:pt>
                <c:pt idx="4626">
                  <c:v>6.7296054224158794</c:v>
                </c:pt>
                <c:pt idx="4627">
                  <c:v>9.0064102564102555</c:v>
                </c:pt>
                <c:pt idx="4628">
                  <c:v>7.3936899862825785</c:v>
                </c:pt>
                <c:pt idx="4629">
                  <c:v>15.609832472209176</c:v>
                </c:pt>
                <c:pt idx="4630">
                  <c:v>8.1517124257005378</c:v>
                </c:pt>
                <c:pt idx="4631">
                  <c:v>#N/A</c:v>
                </c:pt>
                <c:pt idx="4632">
                  <c:v>#N/A</c:v>
                </c:pt>
                <c:pt idx="4633">
                  <c:v>6.0362634840486571</c:v>
                </c:pt>
                <c:pt idx="4634">
                  <c:v>9.9959909127355342</c:v>
                </c:pt>
                <c:pt idx="4635">
                  <c:v>10.992419021364576</c:v>
                </c:pt>
                <c:pt idx="4636">
                  <c:v>9.5323741007194247</c:v>
                </c:pt>
                <c:pt idx="4637">
                  <c:v>#N/A</c:v>
                </c:pt>
                <c:pt idx="4638">
                  <c:v>#N/A</c:v>
                </c:pt>
                <c:pt idx="4639">
                  <c:v>13.617588274483678</c:v>
                </c:pt>
                <c:pt idx="4640">
                  <c:v>12.101659204635238</c:v>
                </c:pt>
                <c:pt idx="4641">
                  <c:v>7.3938348782065093</c:v>
                </c:pt>
                <c:pt idx="4642">
                  <c:v>6.9456972758434059</c:v>
                </c:pt>
                <c:pt idx="4643">
                  <c:v>9.185980780101751</c:v>
                </c:pt>
                <c:pt idx="4644">
                  <c:v>7.6330406737143877</c:v>
                </c:pt>
                <c:pt idx="4645">
                  <c:v>9.4262295081967213</c:v>
                </c:pt>
                <c:pt idx="4646">
                  <c:v>9.1023622047244093</c:v>
                </c:pt>
                <c:pt idx="4647">
                  <c:v>11.126113961652715</c:v>
                </c:pt>
                <c:pt idx="4648">
                  <c:v>#N/A</c:v>
                </c:pt>
                <c:pt idx="4649">
                  <c:v>9.0462363189635919</c:v>
                </c:pt>
                <c:pt idx="4650">
                  <c:v>7.4887786439877164</c:v>
                </c:pt>
                <c:pt idx="4651">
                  <c:v>10.667416572928385</c:v>
                </c:pt>
                <c:pt idx="4652">
                  <c:v>11.933492353023713</c:v>
                </c:pt>
                <c:pt idx="4653">
                  <c:v>9.0226790667319303</c:v>
                </c:pt>
                <c:pt idx="4654">
                  <c:v>15.107913669064748</c:v>
                </c:pt>
                <c:pt idx="4655">
                  <c:v>9.457755359394703</c:v>
                </c:pt>
                <c:pt idx="4656">
                  <c:v>4.9457865702872361</c:v>
                </c:pt>
                <c:pt idx="4657">
                  <c:v>10.009624639076034</c:v>
                </c:pt>
                <c:pt idx="4658">
                  <c:v>10.170684497624494</c:v>
                </c:pt>
                <c:pt idx="4659">
                  <c:v>12.826570316842689</c:v>
                </c:pt>
                <c:pt idx="4660">
                  <c:v>8.7031700288184446</c:v>
                </c:pt>
                <c:pt idx="4661">
                  <c:v>9.9345439189189193</c:v>
                </c:pt>
                <c:pt idx="4662">
                  <c:v>7.9100426521907714</c:v>
                </c:pt>
                <c:pt idx="4663">
                  <c:v>5.3554650798621983</c:v>
                </c:pt>
                <c:pt idx="4664">
                  <c:v>7.3883626522327468</c:v>
                </c:pt>
                <c:pt idx="4665">
                  <c:v>9.8238031914893629</c:v>
                </c:pt>
                <c:pt idx="4666">
                  <c:v>11.994355597365946</c:v>
                </c:pt>
                <c:pt idx="4667">
                  <c:v>10.458302028549962</c:v>
                </c:pt>
                <c:pt idx="4668">
                  <c:v>9.7231165486155824</c:v>
                </c:pt>
                <c:pt idx="4669">
                  <c:v>10.055096418732782</c:v>
                </c:pt>
                <c:pt idx="4670">
                  <c:v>6.8085797855053629</c:v>
                </c:pt>
                <c:pt idx="4671">
                  <c:v>7.0341659488946311</c:v>
                </c:pt>
                <c:pt idx="4672">
                  <c:v>6.8300153139356823</c:v>
                </c:pt>
                <c:pt idx="4673">
                  <c:v>7.2507159593855768</c:v>
                </c:pt>
                <c:pt idx="4674">
                  <c:v>6.4142054720057979</c:v>
                </c:pt>
                <c:pt idx="4675">
                  <c:v>10.817690104995227</c:v>
                </c:pt>
                <c:pt idx="4676">
                  <c:v>5.1032806804374244</c:v>
                </c:pt>
                <c:pt idx="4677">
                  <c:v>8.9908599141951129</c:v>
                </c:pt>
                <c:pt idx="4678">
                  <c:v>#N/A</c:v>
                </c:pt>
                <c:pt idx="4679">
                  <c:v>10.529202083904579</c:v>
                </c:pt>
                <c:pt idx="4680">
                  <c:v>9.226816164447559</c:v>
                </c:pt>
                <c:pt idx="4681">
                  <c:v>11.516155758077879</c:v>
                </c:pt>
                <c:pt idx="4682">
                  <c:v>10.102301790281331</c:v>
                </c:pt>
                <c:pt idx="4683">
                  <c:v>#N/A</c:v>
                </c:pt>
                <c:pt idx="4684">
                  <c:v>10.173160173160174</c:v>
                </c:pt>
                <c:pt idx="4685">
                  <c:v>#N/A</c:v>
                </c:pt>
                <c:pt idx="4686">
                  <c:v>9.2092008059100063</c:v>
                </c:pt>
                <c:pt idx="4687">
                  <c:v>#N/A</c:v>
                </c:pt>
                <c:pt idx="4688">
                  <c:v>16.294516676088186</c:v>
                </c:pt>
                <c:pt idx="4689">
                  <c:v>9.9814220570849521</c:v>
                </c:pt>
                <c:pt idx="4690">
                  <c:v>14.334611171960571</c:v>
                </c:pt>
                <c:pt idx="4691">
                  <c:v>9.6728807597608153</c:v>
                </c:pt>
                <c:pt idx="4692">
                  <c:v>11.176999101527404</c:v>
                </c:pt>
                <c:pt idx="4693">
                  <c:v>9.9872461493181586</c:v>
                </c:pt>
                <c:pt idx="4694">
                  <c:v>9.3562510134587313</c:v>
                </c:pt>
                <c:pt idx="4695">
                  <c:v>9.81702640517147</c:v>
                </c:pt>
                <c:pt idx="4696">
                  <c:v>9.3963553530751707</c:v>
                </c:pt>
                <c:pt idx="4697">
                  <c:v>10.60036216743279</c:v>
                </c:pt>
                <c:pt idx="4698">
                  <c:v>11.425739770635706</c:v>
                </c:pt>
                <c:pt idx="4699">
                  <c:v>11.371331828442438</c:v>
                </c:pt>
                <c:pt idx="4700">
                  <c:v>8.4949969369001419</c:v>
                </c:pt>
                <c:pt idx="4701">
                  <c:v>5.4495912806539506</c:v>
                </c:pt>
                <c:pt idx="4702">
                  <c:v>9.641678453559642</c:v>
                </c:pt>
                <c:pt idx="4703">
                  <c:v>6.1736679640316732</c:v>
                </c:pt>
                <c:pt idx="4704">
                  <c:v>11.097780443911217</c:v>
                </c:pt>
                <c:pt idx="4705">
                  <c:v>8.2586886420637757</c:v>
                </c:pt>
                <c:pt idx="4706">
                  <c:v>10.813976185828617</c:v>
                </c:pt>
                <c:pt idx="4707">
                  <c:v>7.5757575757575761</c:v>
                </c:pt>
                <c:pt idx="4708">
                  <c:v>7.9580988117573481</c:v>
                </c:pt>
                <c:pt idx="4709">
                  <c:v>10.817405449369662</c:v>
                </c:pt>
                <c:pt idx="4710">
                  <c:v>9.0909090909090917</c:v>
                </c:pt>
                <c:pt idx="4711">
                  <c:v>8.9857651245551597</c:v>
                </c:pt>
                <c:pt idx="4712">
                  <c:v>8.9518836255128686</c:v>
                </c:pt>
                <c:pt idx="4713">
                  <c:v>11.801875254790053</c:v>
                </c:pt>
                <c:pt idx="4714">
                  <c:v>13.61629048086359</c:v>
                </c:pt>
                <c:pt idx="4715">
                  <c:v>10.586471800637062</c:v>
                </c:pt>
                <c:pt idx="4716">
                  <c:v>11.039426523297491</c:v>
                </c:pt>
                <c:pt idx="4717">
                  <c:v>11.945054945054945</c:v>
                </c:pt>
                <c:pt idx="4718">
                  <c:v>10.705028512182478</c:v>
                </c:pt>
                <c:pt idx="4719">
                  <c:v>7.8335544229560847</c:v>
                </c:pt>
                <c:pt idx="4720">
                  <c:v>7.096774193548387</c:v>
                </c:pt>
                <c:pt idx="4721">
                  <c:v>8.2132235186456182</c:v>
                </c:pt>
                <c:pt idx="4722">
                  <c:v>7.1047495120364346</c:v>
                </c:pt>
                <c:pt idx="4723">
                  <c:v>14.721211525223717</c:v>
                </c:pt>
                <c:pt idx="4724">
                  <c:v>10.606316500591117</c:v>
                </c:pt>
                <c:pt idx="4725">
                  <c:v>7.6583210603829164</c:v>
                </c:pt>
                <c:pt idx="4726">
                  <c:v>10.151421508034611</c:v>
                </c:pt>
                <c:pt idx="4727">
                  <c:v>6.3816840343804664</c:v>
                </c:pt>
                <c:pt idx="4728">
                  <c:v>11.233500227583068</c:v>
                </c:pt>
                <c:pt idx="4729">
                  <c:v>10.819218804009678</c:v>
                </c:pt>
                <c:pt idx="4730">
                  <c:v>8.9184528208918454</c:v>
                </c:pt>
                <c:pt idx="4731">
                  <c:v>5.648104077423449</c:v>
                </c:pt>
                <c:pt idx="4732">
                  <c:v>14.994298745724061</c:v>
                </c:pt>
                <c:pt idx="4733">
                  <c:v>9.0413943355119812</c:v>
                </c:pt>
                <c:pt idx="4734">
                  <c:v>8.9087656529517005</c:v>
                </c:pt>
                <c:pt idx="4735">
                  <c:v>12.292251241096482</c:v>
                </c:pt>
                <c:pt idx="4736">
                  <c:v>8.1572573132103603</c:v>
                </c:pt>
                <c:pt idx="4737">
                  <c:v>14.859892442683273</c:v>
                </c:pt>
                <c:pt idx="4738">
                  <c:v>8.2404203511469944</c:v>
                </c:pt>
                <c:pt idx="4739">
                  <c:v>#N/A</c:v>
                </c:pt>
                <c:pt idx="4740">
                  <c:v>9.7242380261248176</c:v>
                </c:pt>
                <c:pt idx="4741">
                  <c:v>7.5973868860391969</c:v>
                </c:pt>
                <c:pt idx="4742">
                  <c:v>8.6964448495897901</c:v>
                </c:pt>
                <c:pt idx="4743">
                  <c:v>6.3086854460093891</c:v>
                </c:pt>
                <c:pt idx="4744">
                  <c:v>14.880952380952381</c:v>
                </c:pt>
                <c:pt idx="4745">
                  <c:v>#N/A</c:v>
                </c:pt>
                <c:pt idx="4746">
                  <c:v>#N/A</c:v>
                </c:pt>
                <c:pt idx="4747">
                  <c:v>12.715712988192552</c:v>
                </c:pt>
                <c:pt idx="4748">
                  <c:v>12.725475660983445</c:v>
                </c:pt>
                <c:pt idx="4749">
                  <c:v>7.3182247403210585</c:v>
                </c:pt>
                <c:pt idx="4750">
                  <c:v>#N/A</c:v>
                </c:pt>
                <c:pt idx="4751">
                  <c:v>5.680317040951123</c:v>
                </c:pt>
                <c:pt idx="4752">
                  <c:v>6.3829787234042552</c:v>
                </c:pt>
                <c:pt idx="4753">
                  <c:v>11.980889378904815</c:v>
                </c:pt>
                <c:pt idx="4754">
                  <c:v>7.8771695594125504</c:v>
                </c:pt>
                <c:pt idx="4755">
                  <c:v>#N/A</c:v>
                </c:pt>
                <c:pt idx="4756">
                  <c:v>8.7304765718862622</c:v>
                </c:pt>
                <c:pt idx="4757">
                  <c:v>4.5977011494252871</c:v>
                </c:pt>
                <c:pt idx="4758">
                  <c:v>#N/A</c:v>
                </c:pt>
                <c:pt idx="4759">
                  <c:v>10.276224926011182</c:v>
                </c:pt>
                <c:pt idx="4760">
                  <c:v>14.563106796116504</c:v>
                </c:pt>
                <c:pt idx="4761">
                  <c:v>8.1572481572481585</c:v>
                </c:pt>
                <c:pt idx="4762">
                  <c:v>#N/A</c:v>
                </c:pt>
                <c:pt idx="4763">
                  <c:v>11.276891047883414</c:v>
                </c:pt>
                <c:pt idx="4764">
                  <c:v>7.8543435662965386</c:v>
                </c:pt>
                <c:pt idx="4765">
                  <c:v>7.1050171392957298</c:v>
                </c:pt>
                <c:pt idx="4766">
                  <c:v>8.4447207543259761</c:v>
                </c:pt>
                <c:pt idx="4767">
                  <c:v>5.361790733992712</c:v>
                </c:pt>
                <c:pt idx="4768">
                  <c:v>10.429447852760736</c:v>
                </c:pt>
                <c:pt idx="4769">
                  <c:v>3.5595475715236189</c:v>
                </c:pt>
                <c:pt idx="4770">
                  <c:v>10.665068903535051</c:v>
                </c:pt>
                <c:pt idx="4771">
                  <c:v>11.714285714285715</c:v>
                </c:pt>
                <c:pt idx="4772">
                  <c:v>7.1847507331378306</c:v>
                </c:pt>
                <c:pt idx="4773">
                  <c:v>12.212092130518235</c:v>
                </c:pt>
                <c:pt idx="4774">
                  <c:v>10.409491006505931</c:v>
                </c:pt>
                <c:pt idx="4775">
                  <c:v>12.550066755674234</c:v>
                </c:pt>
                <c:pt idx="4776">
                  <c:v>7.161458333333333</c:v>
                </c:pt>
                <c:pt idx="4777">
                  <c:v>8.2762912258867445</c:v>
                </c:pt>
                <c:pt idx="4778">
                  <c:v>7.0278969957081552</c:v>
                </c:pt>
                <c:pt idx="4779">
                  <c:v>8.4544964997307481</c:v>
                </c:pt>
                <c:pt idx="4780">
                  <c:v>6.4375124180409307</c:v>
                </c:pt>
                <c:pt idx="4781">
                  <c:v>#N/A</c:v>
                </c:pt>
                <c:pt idx="4782">
                  <c:v>8.1750768674262986</c:v>
                </c:pt>
                <c:pt idx="4783">
                  <c:v>6.2778603268945021</c:v>
                </c:pt>
                <c:pt idx="4784">
                  <c:v>9.9747474747474758</c:v>
                </c:pt>
                <c:pt idx="4785">
                  <c:v>#N/A</c:v>
                </c:pt>
                <c:pt idx="4786">
                  <c:v>4.9706457925636007</c:v>
                </c:pt>
                <c:pt idx="4787">
                  <c:v>#N/A</c:v>
                </c:pt>
                <c:pt idx="4788">
                  <c:v>10.138248847926267</c:v>
                </c:pt>
                <c:pt idx="4789">
                  <c:v>9.8654708520179373</c:v>
                </c:pt>
                <c:pt idx="4790">
                  <c:v>7.5564278704612367</c:v>
                </c:pt>
                <c:pt idx="4791">
                  <c:v>7.985193019566367</c:v>
                </c:pt>
                <c:pt idx="4792">
                  <c:v>#N/A</c:v>
                </c:pt>
                <c:pt idx="4793">
                  <c:v>6.5512048192771077</c:v>
                </c:pt>
                <c:pt idx="4794">
                  <c:v>#N/A</c:v>
                </c:pt>
                <c:pt idx="4795">
                  <c:v>5.2077711818672423</c:v>
                </c:pt>
                <c:pt idx="4796">
                  <c:v>#N/A</c:v>
                </c:pt>
                <c:pt idx="4797">
                  <c:v>6.1344537815126046</c:v>
                </c:pt>
                <c:pt idx="4798">
                  <c:v>10.230795728556666</c:v>
                </c:pt>
                <c:pt idx="4799">
                  <c:v>9.4919259551004327</c:v>
                </c:pt>
                <c:pt idx="4800">
                  <c:v>#N/A</c:v>
                </c:pt>
                <c:pt idx="4801">
                  <c:v>10.437601296596434</c:v>
                </c:pt>
                <c:pt idx="4802">
                  <c:v>#N/A</c:v>
                </c:pt>
                <c:pt idx="4803">
                  <c:v>#N/A</c:v>
                </c:pt>
                <c:pt idx="4804">
                  <c:v>10.667316122747199</c:v>
                </c:pt>
                <c:pt idx="4805">
                  <c:v>7.0009171507184345</c:v>
                </c:pt>
                <c:pt idx="4806">
                  <c:v>#N/A</c:v>
                </c:pt>
                <c:pt idx="4807">
                  <c:v>#N/A</c:v>
                </c:pt>
                <c:pt idx="4808">
                  <c:v>6.8107787977494825</c:v>
                </c:pt>
                <c:pt idx="4809">
                  <c:v>11.458633611991928</c:v>
                </c:pt>
                <c:pt idx="4810">
                  <c:v>11.542933067596744</c:v>
                </c:pt>
                <c:pt idx="4811">
                  <c:v>10.251825361347041</c:v>
                </c:pt>
                <c:pt idx="4812">
                  <c:v>10.354291417165669</c:v>
                </c:pt>
                <c:pt idx="4813">
                  <c:v>12.399005593536359</c:v>
                </c:pt>
                <c:pt idx="4814">
                  <c:v>12.833528569569177</c:v>
                </c:pt>
                <c:pt idx="4815">
                  <c:v>11.66936790923825</c:v>
                </c:pt>
                <c:pt idx="4816">
                  <c:v>12.980511353477562</c:v>
                </c:pt>
                <c:pt idx="4817">
                  <c:v>14.403484212163633</c:v>
                </c:pt>
                <c:pt idx="4818">
                  <c:v>10.442014477129216</c:v>
                </c:pt>
                <c:pt idx="4819">
                  <c:v>9.9756408769284306</c:v>
                </c:pt>
                <c:pt idx="4820">
                  <c:v>9.8335467349551848</c:v>
                </c:pt>
                <c:pt idx="4821">
                  <c:v>9.4046591889559963</c:v>
                </c:pt>
                <c:pt idx="4822">
                  <c:v>10.689705667008347</c:v>
                </c:pt>
                <c:pt idx="4823">
                  <c:v>13.299086757990869</c:v>
                </c:pt>
                <c:pt idx="4824">
                  <c:v>13.708588638487901</c:v>
                </c:pt>
                <c:pt idx="4825">
                  <c:v>12.71136161376446</c:v>
                </c:pt>
                <c:pt idx="4826">
                  <c:v>11.002066115702478</c:v>
                </c:pt>
                <c:pt idx="4827">
                  <c:v>11.168097132091271</c:v>
                </c:pt>
                <c:pt idx="4828">
                  <c:v>14.262734584450401</c:v>
                </c:pt>
                <c:pt idx="4829">
                  <c:v>11.657374556512924</c:v>
                </c:pt>
                <c:pt idx="4830">
                  <c:v>11.88222923238696</c:v>
                </c:pt>
                <c:pt idx="4831">
                  <c:v>10.573770491803279</c:v>
                </c:pt>
                <c:pt idx="4832">
                  <c:v>11.842900302114803</c:v>
                </c:pt>
                <c:pt idx="4833">
                  <c:v>13.228238519533928</c:v>
                </c:pt>
                <c:pt idx="4834">
                  <c:v>10.032362459546926</c:v>
                </c:pt>
                <c:pt idx="4835">
                  <c:v>10.320723684210527</c:v>
                </c:pt>
                <c:pt idx="4836">
                  <c:v>12.320848839971495</c:v>
                </c:pt>
                <c:pt idx="4837">
                  <c:v>13.294346978557506</c:v>
                </c:pt>
                <c:pt idx="4838">
                  <c:v>12.262563116133686</c:v>
                </c:pt>
                <c:pt idx="4839">
                  <c:v>9.8455598455598459</c:v>
                </c:pt>
                <c:pt idx="4840">
                  <c:v>10.777385159010601</c:v>
                </c:pt>
                <c:pt idx="4841">
                  <c:v>7.7407557903291346</c:v>
                </c:pt>
                <c:pt idx="4842">
                  <c:v>12.002986746313235</c:v>
                </c:pt>
                <c:pt idx="4843">
                  <c:v>12.429819089207736</c:v>
                </c:pt>
                <c:pt idx="4844">
                  <c:v>7.3761854583772397</c:v>
                </c:pt>
                <c:pt idx="4845">
                  <c:v>13.491627779302773</c:v>
                </c:pt>
                <c:pt idx="4846">
                  <c:v>12.514235948281637</c:v>
                </c:pt>
                <c:pt idx="4847">
                  <c:v>11.614899440675948</c:v>
                </c:pt>
                <c:pt idx="4848">
                  <c:v>11.420310805926997</c:v>
                </c:pt>
                <c:pt idx="4849">
                  <c:v>9.563308123932666</c:v>
                </c:pt>
                <c:pt idx="4850">
                  <c:v>6.7484662576687118</c:v>
                </c:pt>
                <c:pt idx="4851">
                  <c:v>10.519456339601565</c:v>
                </c:pt>
                <c:pt idx="4852">
                  <c:v>11.540099361249114</c:v>
                </c:pt>
                <c:pt idx="4853">
                  <c:v>10.586881472957423</c:v>
                </c:pt>
                <c:pt idx="4854">
                  <c:v>11.701793016671909</c:v>
                </c:pt>
                <c:pt idx="4855">
                  <c:v>12.761324041811847</c:v>
                </c:pt>
                <c:pt idx="4856">
                  <c:v>9.8876404494382015</c:v>
                </c:pt>
                <c:pt idx="4857">
                  <c:v>12.469858766792973</c:v>
                </c:pt>
                <c:pt idx="4858">
                  <c:v>10.460372960372959</c:v>
                </c:pt>
                <c:pt idx="4859">
                  <c:v>11.892583120204604</c:v>
                </c:pt>
                <c:pt idx="4860">
                  <c:v>12.184736324926302</c:v>
                </c:pt>
                <c:pt idx="4861">
                  <c:v>9.3434343434343443</c:v>
                </c:pt>
                <c:pt idx="4862">
                  <c:v>9.1867273910214706</c:v>
                </c:pt>
                <c:pt idx="4863">
                  <c:v>12.72812353766963</c:v>
                </c:pt>
                <c:pt idx="4864">
                  <c:v>10.356536502546691</c:v>
                </c:pt>
                <c:pt idx="4865">
                  <c:v>7.9122340425531918</c:v>
                </c:pt>
                <c:pt idx="4866">
                  <c:v>#N/A</c:v>
                </c:pt>
                <c:pt idx="4867">
                  <c:v>17.002688172043008</c:v>
                </c:pt>
                <c:pt idx="4868">
                  <c:v>8.6592178770949726</c:v>
                </c:pt>
                <c:pt idx="4869">
                  <c:v>10.16548463356974</c:v>
                </c:pt>
                <c:pt idx="4870">
                  <c:v>15.256008359456635</c:v>
                </c:pt>
                <c:pt idx="4871">
                  <c:v>14.669652855543113</c:v>
                </c:pt>
                <c:pt idx="4872">
                  <c:v>9.3890386343216523</c:v>
                </c:pt>
                <c:pt idx="4873">
                  <c:v>17.078861409239384</c:v>
                </c:pt>
                <c:pt idx="4874">
                  <c:v>7.644110275689223</c:v>
                </c:pt>
                <c:pt idx="4875">
                  <c:v>#N/A</c:v>
                </c:pt>
                <c:pt idx="4876">
                  <c:v>9.2147435897435912</c:v>
                </c:pt>
                <c:pt idx="4877">
                  <c:v>#N/A</c:v>
                </c:pt>
                <c:pt idx="4878">
                  <c:v>11.173708920187792</c:v>
                </c:pt>
                <c:pt idx="4879">
                  <c:v>6.328233657858136</c:v>
                </c:pt>
                <c:pt idx="4880">
                  <c:v>10.424929178470254</c:v>
                </c:pt>
                <c:pt idx="4881">
                  <c:v>11.094085197670855</c:v>
                </c:pt>
                <c:pt idx="4882">
                  <c:v>#N/A</c:v>
                </c:pt>
                <c:pt idx="4883">
                  <c:v>9.7125435540069684</c:v>
                </c:pt>
                <c:pt idx="4884">
                  <c:v>13.466915191053122</c:v>
                </c:pt>
                <c:pt idx="4885">
                  <c:v>8.2278481012658222</c:v>
                </c:pt>
                <c:pt idx="4886">
                  <c:v>9.6153846153846168</c:v>
                </c:pt>
                <c:pt idx="4887">
                  <c:v>10.750507099391481</c:v>
                </c:pt>
                <c:pt idx="4888">
                  <c:v>10.575916230366492</c:v>
                </c:pt>
                <c:pt idx="4889">
                  <c:v>#N/A</c:v>
                </c:pt>
                <c:pt idx="4890">
                  <c:v>16.402439024390244</c:v>
                </c:pt>
                <c:pt idx="4891">
                  <c:v>4.5623521459952689</c:v>
                </c:pt>
                <c:pt idx="4892">
                  <c:v>5.7446389927208337</c:v>
                </c:pt>
                <c:pt idx="4893">
                  <c:v>4.9560749212663691</c:v>
                </c:pt>
                <c:pt idx="4894">
                  <c:v>6.9799777530589537</c:v>
                </c:pt>
                <c:pt idx="4895">
                  <c:v>12.763713080168776</c:v>
                </c:pt>
                <c:pt idx="4896">
                  <c:v>7.0398076409297348</c:v>
                </c:pt>
                <c:pt idx="4897">
                  <c:v>9.0065713181291063</c:v>
                </c:pt>
                <c:pt idx="4898">
                  <c:v>8.1761871988988286</c:v>
                </c:pt>
                <c:pt idx="4899">
                  <c:v>10.747028862478777</c:v>
                </c:pt>
                <c:pt idx="4900">
                  <c:v>5.0652340752110518</c:v>
                </c:pt>
                <c:pt idx="4901">
                  <c:v>10.638520221548751</c:v>
                </c:pt>
                <c:pt idx="4902">
                  <c:v>10.920276852089209</c:v>
                </c:pt>
                <c:pt idx="4903">
                  <c:v>12.219286657859973</c:v>
                </c:pt>
                <c:pt idx="4904">
                  <c:v>11.433756805807622</c:v>
                </c:pt>
                <c:pt idx="4905">
                  <c:v>6.7953357458785684</c:v>
                </c:pt>
                <c:pt idx="4906">
                  <c:v>6.5401558793629269</c:v>
                </c:pt>
                <c:pt idx="4907">
                  <c:v>#N/A</c:v>
                </c:pt>
                <c:pt idx="4908">
                  <c:v>#N/A</c:v>
                </c:pt>
                <c:pt idx="4909">
                  <c:v>6.7403612833647886</c:v>
                </c:pt>
                <c:pt idx="4910">
                  <c:v>9.7600984211605493</c:v>
                </c:pt>
                <c:pt idx="4911">
                  <c:v>8.9182271318873774</c:v>
                </c:pt>
                <c:pt idx="4912">
                  <c:v>8.3068715864346494</c:v>
                </c:pt>
                <c:pt idx="4913">
                  <c:v>6.8497913769123784</c:v>
                </c:pt>
                <c:pt idx="4914">
                  <c:v>10.634552292550211</c:v>
                </c:pt>
                <c:pt idx="4915">
                  <c:v>5.1266586248492159</c:v>
                </c:pt>
                <c:pt idx="4916">
                  <c:v>8.7285994948077477</c:v>
                </c:pt>
                <c:pt idx="4917">
                  <c:v>6.9026548672566372</c:v>
                </c:pt>
                <c:pt idx="4918">
                  <c:v>11.912225705329153</c:v>
                </c:pt>
                <c:pt idx="4919">
                  <c:v>12.121212121212121</c:v>
                </c:pt>
                <c:pt idx="4920">
                  <c:v>8.3544303797468356</c:v>
                </c:pt>
                <c:pt idx="4921">
                  <c:v>17.325633051976901</c:v>
                </c:pt>
                <c:pt idx="4922">
                  <c:v>9.5492289442467371</c:v>
                </c:pt>
                <c:pt idx="4923">
                  <c:v>9.6753003003003002</c:v>
                </c:pt>
                <c:pt idx="4924">
                  <c:v>10.487853051550463</c:v>
                </c:pt>
                <c:pt idx="4925">
                  <c:v>8.3760966727363027</c:v>
                </c:pt>
                <c:pt idx="4926">
                  <c:v>8.9847259658580416</c:v>
                </c:pt>
                <c:pt idx="4927">
                  <c:v>7.9286829348451242</c:v>
                </c:pt>
                <c:pt idx="4928">
                  <c:v>8.4557907845579088</c:v>
                </c:pt>
                <c:pt idx="4929">
                  <c:v>7.4604370761115302</c:v>
                </c:pt>
                <c:pt idx="4930">
                  <c:v>10.980908492429229</c:v>
                </c:pt>
                <c:pt idx="4931">
                  <c:v>11.063341931785612</c:v>
                </c:pt>
                <c:pt idx="4932">
                  <c:v>7.2346097915656813</c:v>
                </c:pt>
                <c:pt idx="4933">
                  <c:v>10.143415906127769</c:v>
                </c:pt>
                <c:pt idx="4934">
                  <c:v>16.01063829787234</c:v>
                </c:pt>
                <c:pt idx="4935">
                  <c:v>8.0822659209814187</c:v>
                </c:pt>
                <c:pt idx="4936">
                  <c:v>10.161662817551962</c:v>
                </c:pt>
                <c:pt idx="4937">
                  <c:v>8.977035490605429</c:v>
                </c:pt>
                <c:pt idx="4938">
                  <c:v>8.0038572806171651</c:v>
                </c:pt>
                <c:pt idx="4939">
                  <c:v>6.8322981366459627</c:v>
                </c:pt>
                <c:pt idx="4940">
                  <c:v>6.6892874454677651</c:v>
                </c:pt>
                <c:pt idx="4941">
                  <c:v>#N/A</c:v>
                </c:pt>
                <c:pt idx="4942">
                  <c:v>5.5781522370714702</c:v>
                </c:pt>
                <c:pt idx="4943">
                  <c:v>8.0248511519544401</c:v>
                </c:pt>
                <c:pt idx="4944">
                  <c:v>6.7193675889328066</c:v>
                </c:pt>
                <c:pt idx="4945">
                  <c:v>7.6452599388379197</c:v>
                </c:pt>
                <c:pt idx="4946">
                  <c:v>8.9609558352890968</c:v>
                </c:pt>
                <c:pt idx="4947">
                  <c:v>9.1736163760424567</c:v>
                </c:pt>
                <c:pt idx="4948">
                  <c:v>7.2822822822822815</c:v>
                </c:pt>
                <c:pt idx="4949">
                  <c:v>#N/A</c:v>
                </c:pt>
                <c:pt idx="4950">
                  <c:v>5.8733790999237225</c:v>
                </c:pt>
                <c:pt idx="4951">
                  <c:v>8.6346633416458864</c:v>
                </c:pt>
                <c:pt idx="4952">
                  <c:v>9.147869674185463</c:v>
                </c:pt>
                <c:pt idx="4953">
                  <c:v>11.489817792068596</c:v>
                </c:pt>
                <c:pt idx="4954">
                  <c:v>8.1838992750858441</c:v>
                </c:pt>
                <c:pt idx="4955">
                  <c:v>#N/A</c:v>
                </c:pt>
                <c:pt idx="4956">
                  <c:v>6.7185195118680427</c:v>
                </c:pt>
                <c:pt idx="4957">
                  <c:v>8.2269668136458574</c:v>
                </c:pt>
                <c:pt idx="4958">
                  <c:v>#N/A</c:v>
                </c:pt>
                <c:pt idx="4959">
                  <c:v>10.489038785834738</c:v>
                </c:pt>
                <c:pt idx="4960">
                  <c:v>9.1730605285592492</c:v>
                </c:pt>
                <c:pt idx="4961">
                  <c:v>10.296684118673648</c:v>
                </c:pt>
                <c:pt idx="4962">
                  <c:v>10.418552036199095</c:v>
                </c:pt>
                <c:pt idx="4963">
                  <c:v>9.5096841737916584</c:v>
                </c:pt>
                <c:pt idx="4964">
                  <c:v>7.7601410934744264</c:v>
                </c:pt>
                <c:pt idx="4965">
                  <c:v>7.5991609458428684</c:v>
                </c:pt>
                <c:pt idx="4966">
                  <c:v>8.0299981708432409</c:v>
                </c:pt>
                <c:pt idx="4967">
                  <c:v>9.093733012347597</c:v>
                </c:pt>
                <c:pt idx="4968">
                  <c:v>9.9710982658959537</c:v>
                </c:pt>
                <c:pt idx="4969">
                  <c:v>8.52832512315271</c:v>
                </c:pt>
                <c:pt idx="4970">
                  <c:v>9.1293532338308463</c:v>
                </c:pt>
                <c:pt idx="4971">
                  <c:v>8.2004555808656043</c:v>
                </c:pt>
                <c:pt idx="4972">
                  <c:v>8.0996884735202492</c:v>
                </c:pt>
                <c:pt idx="4973">
                  <c:v>11.600543068336098</c:v>
                </c:pt>
                <c:pt idx="4974">
                  <c:v>6.862864818659177</c:v>
                </c:pt>
                <c:pt idx="4975">
                  <c:v>11.047619047619047</c:v>
                </c:pt>
                <c:pt idx="4976">
                  <c:v>5.7965523773441943</c:v>
                </c:pt>
                <c:pt idx="4977">
                  <c:v>7.5261225642473883</c:v>
                </c:pt>
                <c:pt idx="4978">
                  <c:v>6.5147739409042362</c:v>
                </c:pt>
                <c:pt idx="4979">
                  <c:v>10.829899941141848</c:v>
                </c:pt>
                <c:pt idx="4980">
                  <c:v>#N/A</c:v>
                </c:pt>
                <c:pt idx="4981">
                  <c:v>8.2621082621082618</c:v>
                </c:pt>
                <c:pt idx="4982">
                  <c:v>7.4617346938775517</c:v>
                </c:pt>
                <c:pt idx="4983">
                  <c:v>8.0200501253132828</c:v>
                </c:pt>
                <c:pt idx="4984">
                  <c:v>6.3556457065584855</c:v>
                </c:pt>
                <c:pt idx="4985">
                  <c:v>8.3996815286624198</c:v>
                </c:pt>
                <c:pt idx="4986">
                  <c:v>6.7187830128882311</c:v>
                </c:pt>
                <c:pt idx="4987">
                  <c:v>8.0874604847207578</c:v>
                </c:pt>
                <c:pt idx="4988">
                  <c:v>7.3876995421358744</c:v>
                </c:pt>
                <c:pt idx="4989">
                  <c:v>5.4841897233201582</c:v>
                </c:pt>
                <c:pt idx="4990">
                  <c:v>8.6687306501547994</c:v>
                </c:pt>
                <c:pt idx="4991">
                  <c:v>7.1790969051243021</c:v>
                </c:pt>
                <c:pt idx="4992">
                  <c:v>6.4550833781603005</c:v>
                </c:pt>
                <c:pt idx="4993">
                  <c:v>5.3946846489488296</c:v>
                </c:pt>
                <c:pt idx="4994">
                  <c:v>6.8783068783068781</c:v>
                </c:pt>
                <c:pt idx="4995">
                  <c:v>6.4967420467612111</c:v>
                </c:pt>
                <c:pt idx="4996">
                  <c:v>4.7890535917901937</c:v>
                </c:pt>
                <c:pt idx="4997">
                  <c:v>7.9699248120300759</c:v>
                </c:pt>
                <c:pt idx="4998">
                  <c:v>2.9797979797979801</c:v>
                </c:pt>
                <c:pt idx="4999">
                  <c:v>9.3333333333333339</c:v>
                </c:pt>
                <c:pt idx="5000">
                  <c:v>6.3500707983879749</c:v>
                </c:pt>
                <c:pt idx="5001">
                  <c:v>10.395622895622896</c:v>
                </c:pt>
                <c:pt idx="5002">
                  <c:v>6.7084078711985686</c:v>
                </c:pt>
                <c:pt idx="5003">
                  <c:v>7.1179546775130733</c:v>
                </c:pt>
                <c:pt idx="5004">
                  <c:v>11.246200607902736</c:v>
                </c:pt>
                <c:pt idx="5005">
                  <c:v>5.2882975093824633</c:v>
                </c:pt>
                <c:pt idx="5006">
                  <c:v>5.1758793969849251</c:v>
                </c:pt>
                <c:pt idx="5007">
                  <c:v>#N/A</c:v>
                </c:pt>
                <c:pt idx="5008">
                  <c:v>#N/A</c:v>
                </c:pt>
                <c:pt idx="5009">
                  <c:v>#N/A</c:v>
                </c:pt>
                <c:pt idx="5010">
                  <c:v>#N/A</c:v>
                </c:pt>
                <c:pt idx="5011">
                  <c:v>#N/A</c:v>
                </c:pt>
                <c:pt idx="5012">
                  <c:v>#N/A</c:v>
                </c:pt>
                <c:pt idx="5013">
                  <c:v>12.445587653343885</c:v>
                </c:pt>
                <c:pt idx="5014">
                  <c:v>6.4579439252336446</c:v>
                </c:pt>
                <c:pt idx="5015">
                  <c:v>10.081954538425855</c:v>
                </c:pt>
                <c:pt idx="5016">
                  <c:v>9.7747963584092012</c:v>
                </c:pt>
                <c:pt idx="5017">
                  <c:v>5.0036434296818078</c:v>
                </c:pt>
                <c:pt idx="5018">
                  <c:v>10.156574754052929</c:v>
                </c:pt>
                <c:pt idx="5019">
                  <c:v>10.836298932384341</c:v>
                </c:pt>
                <c:pt idx="5020">
                  <c:v>7.7980185362735694</c:v>
                </c:pt>
                <c:pt idx="5021">
                  <c:v>9.4028826355525048</c:v>
                </c:pt>
                <c:pt idx="5022">
                  <c:v>13.228655544651618</c:v>
                </c:pt>
                <c:pt idx="5023">
                  <c:v>14.410268830225236</c:v>
                </c:pt>
                <c:pt idx="5024">
                  <c:v>5.7117301303347814</c:v>
                </c:pt>
                <c:pt idx="5025">
                  <c:v>6.8965517241379306</c:v>
                </c:pt>
                <c:pt idx="5026">
                  <c:v>6.6246697825645198</c:v>
                </c:pt>
                <c:pt idx="5027">
                  <c:v>7.0510432190760062</c:v>
                </c:pt>
                <c:pt idx="5028">
                  <c:v>10.373746581586143</c:v>
                </c:pt>
                <c:pt idx="5029">
                  <c:v>5.8321836197165435</c:v>
                </c:pt>
                <c:pt idx="5030">
                  <c:v>9.9139181739046336</c:v>
                </c:pt>
                <c:pt idx="5031">
                  <c:v>9.0709903593339174</c:v>
                </c:pt>
                <c:pt idx="5032">
                  <c:v>8.5263835263835261</c:v>
                </c:pt>
                <c:pt idx="5033">
                  <c:v>8.7929515418502202</c:v>
                </c:pt>
                <c:pt idx="5034">
                  <c:v>5.7237660721692247</c:v>
                </c:pt>
                <c:pt idx="5035">
                  <c:v>7.4425727411944864</c:v>
                </c:pt>
                <c:pt idx="5036">
                  <c:v>8.0364540182270083</c:v>
                </c:pt>
                <c:pt idx="5037">
                  <c:v>6.8932272836828155</c:v>
                </c:pt>
                <c:pt idx="5038">
                  <c:v>7.3003575685339692</c:v>
                </c:pt>
                <c:pt idx="5039">
                  <c:v>7.7580813347236708</c:v>
                </c:pt>
                <c:pt idx="5040">
                  <c:v>8.3450803495912034</c:v>
                </c:pt>
                <c:pt idx="5041">
                  <c:v>3.6281716860327244</c:v>
                </c:pt>
                <c:pt idx="5042">
                  <c:v>7.6070679844264744</c:v>
                </c:pt>
                <c:pt idx="5043">
                  <c:v>6.660798122065728</c:v>
                </c:pt>
                <c:pt idx="5044">
                  <c:v>9.9798966111430207</c:v>
                </c:pt>
                <c:pt idx="5045">
                  <c:v>8.5671808214086589</c:v>
                </c:pt>
                <c:pt idx="5046">
                  <c:v>4.9693251533742329</c:v>
                </c:pt>
                <c:pt idx="5047">
                  <c:v>6.7451992899790216</c:v>
                </c:pt>
                <c:pt idx="5048">
                  <c:v>9.2641962143428422</c:v>
                </c:pt>
                <c:pt idx="5049">
                  <c:v>10.830140485312899</c:v>
                </c:pt>
                <c:pt idx="5050">
                  <c:v>5.4285714285714288</c:v>
                </c:pt>
                <c:pt idx="5051">
                  <c:v>5.6230171753637457</c:v>
                </c:pt>
                <c:pt idx="5052">
                  <c:v>9.3257973354864756</c:v>
                </c:pt>
                <c:pt idx="5053">
                  <c:v>7.9290732686517238</c:v>
                </c:pt>
                <c:pt idx="5054">
                  <c:v>4.6485682409817777</c:v>
                </c:pt>
                <c:pt idx="5055">
                  <c:v>10.149064383127181</c:v>
                </c:pt>
                <c:pt idx="5056">
                  <c:v>6.9541725035021011</c:v>
                </c:pt>
                <c:pt idx="5057">
                  <c:v>12.057483350858746</c:v>
                </c:pt>
                <c:pt idx="5058">
                  <c:v>5.6608299352362677</c:v>
                </c:pt>
                <c:pt idx="5059">
                  <c:v>12.813102119460501</c:v>
                </c:pt>
                <c:pt idx="5060">
                  <c:v>4.5956251254264497</c:v>
                </c:pt>
                <c:pt idx="5061">
                  <c:v>10.921052631578949</c:v>
                </c:pt>
                <c:pt idx="5062">
                  <c:v>6.7174913693901033</c:v>
                </c:pt>
                <c:pt idx="5063">
                  <c:v>8.3166921179372721</c:v>
                </c:pt>
                <c:pt idx="5064">
                  <c:v>10.387205387205386</c:v>
                </c:pt>
                <c:pt idx="5065">
                  <c:v>8.9558485038711027</c:v>
                </c:pt>
                <c:pt idx="5066">
                  <c:v>6.3978965819456608</c:v>
                </c:pt>
                <c:pt idx="5067">
                  <c:v>8.4213237187741452</c:v>
                </c:pt>
                <c:pt idx="5068">
                  <c:v>6.4566929133858268</c:v>
                </c:pt>
                <c:pt idx="5069">
                  <c:v>1.1467889908256881</c:v>
                </c:pt>
                <c:pt idx="5070">
                  <c:v>3.5740878629932986</c:v>
                </c:pt>
                <c:pt idx="5071">
                  <c:v>6.1195104391648663</c:v>
                </c:pt>
                <c:pt idx="5072">
                  <c:v>6.0331825037707389</c:v>
                </c:pt>
                <c:pt idx="5073">
                  <c:v>10.406152367219418</c:v>
                </c:pt>
                <c:pt idx="5074">
                  <c:v>6.5036768216980239</c:v>
                </c:pt>
                <c:pt idx="5075">
                  <c:v>5.2154195011337867</c:v>
                </c:pt>
                <c:pt idx="5076">
                  <c:v>#N/A</c:v>
                </c:pt>
                <c:pt idx="5077">
                  <c:v>8.9935760171306214</c:v>
                </c:pt>
                <c:pt idx="5078">
                  <c:v>#N/A</c:v>
                </c:pt>
                <c:pt idx="5079">
                  <c:v>9.0863890615288998</c:v>
                </c:pt>
                <c:pt idx="5080">
                  <c:v>7.1262843884653631</c:v>
                </c:pt>
                <c:pt idx="5081">
                  <c:v>6.0387498232216092</c:v>
                </c:pt>
                <c:pt idx="5082">
                  <c:v>9.8009188361408892</c:v>
                </c:pt>
                <c:pt idx="5083">
                  <c:v>8.0926130099228217</c:v>
                </c:pt>
                <c:pt idx="5084">
                  <c:v>6.5429234338747104</c:v>
                </c:pt>
                <c:pt idx="5085">
                  <c:v>#N/A</c:v>
                </c:pt>
                <c:pt idx="5086">
                  <c:v>4.2046456924433988</c:v>
                </c:pt>
                <c:pt idx="5087">
                  <c:v>3.9371500812714468</c:v>
                </c:pt>
                <c:pt idx="5088">
                  <c:v>5.6319290465631928</c:v>
                </c:pt>
                <c:pt idx="5089">
                  <c:v>6.1891515994436714</c:v>
                </c:pt>
                <c:pt idx="5090">
                  <c:v>5.766651765757711</c:v>
                </c:pt>
                <c:pt idx="5091">
                  <c:v>7.5995374194614245</c:v>
                </c:pt>
                <c:pt idx="5092">
                  <c:v>6.8843941362033769</c:v>
                </c:pt>
                <c:pt idx="5093">
                  <c:v>#N/A</c:v>
                </c:pt>
                <c:pt idx="5094">
                  <c:v>#N/A</c:v>
                </c:pt>
                <c:pt idx="5095">
                  <c:v>8.5363111743985609</c:v>
                </c:pt>
                <c:pt idx="5096">
                  <c:v>7.8636709824828639</c:v>
                </c:pt>
                <c:pt idx="5097">
                  <c:v>#N/A</c:v>
                </c:pt>
                <c:pt idx="5098">
                  <c:v>5.1547619047619051</c:v>
                </c:pt>
                <c:pt idx="5099">
                  <c:v>7.2116169032468589</c:v>
                </c:pt>
                <c:pt idx="5100">
                  <c:v>6.4241917502787071</c:v>
                </c:pt>
                <c:pt idx="5101">
                  <c:v>7.7424300498275205</c:v>
                </c:pt>
                <c:pt idx="5102">
                  <c:v>8.6774386594853379</c:v>
                </c:pt>
                <c:pt idx="5103">
                  <c:v>6.3427666732634069</c:v>
                </c:pt>
                <c:pt idx="5104">
                  <c:v>5.6486486486486482</c:v>
                </c:pt>
                <c:pt idx="5105">
                  <c:v>9.3501508088840133</c:v>
                </c:pt>
                <c:pt idx="5106">
                  <c:v>9.5547189406724655</c:v>
                </c:pt>
                <c:pt idx="5107">
                  <c:v>9.5189744891483681</c:v>
                </c:pt>
                <c:pt idx="5108">
                  <c:v>7.4899019042123482</c:v>
                </c:pt>
                <c:pt idx="5109">
                  <c:v>13.010146561443067</c:v>
                </c:pt>
                <c:pt idx="5110">
                  <c:v>7.8298176617804787</c:v>
                </c:pt>
                <c:pt idx="5111">
                  <c:v>11.638759264342575</c:v>
                </c:pt>
                <c:pt idx="5112">
                  <c:v>11.336032388663968</c:v>
                </c:pt>
                <c:pt idx="5113">
                  <c:v>8.5984324573536188</c:v>
                </c:pt>
                <c:pt idx="5114">
                  <c:v>7.6399909317615045</c:v>
                </c:pt>
                <c:pt idx="5115">
                  <c:v>12.035731076633756</c:v>
                </c:pt>
                <c:pt idx="5116">
                  <c:v>7.4922982131854594</c:v>
                </c:pt>
                <c:pt idx="5117">
                  <c:v>8.996200514768967</c:v>
                </c:pt>
                <c:pt idx="5118">
                  <c:v>6.16701607267645</c:v>
                </c:pt>
                <c:pt idx="5119">
                  <c:v>7.0531227566403443</c:v>
                </c:pt>
                <c:pt idx="5120">
                  <c:v>9.1786179921773137</c:v>
                </c:pt>
                <c:pt idx="5121">
                  <c:v>6.462633451957295</c:v>
                </c:pt>
                <c:pt idx="5122">
                  <c:v>8.468790637191157</c:v>
                </c:pt>
                <c:pt idx="5123">
                  <c:v>9.685708638070766</c:v>
                </c:pt>
                <c:pt idx="5124">
                  <c:v>8.1363386476085768</c:v>
                </c:pt>
                <c:pt idx="5125">
                  <c:v>4.0676600886024969</c:v>
                </c:pt>
                <c:pt idx="5126">
                  <c:v>7.1992568509057122</c:v>
                </c:pt>
                <c:pt idx="5127">
                  <c:v>4.8351648351648358</c:v>
                </c:pt>
                <c:pt idx="5128">
                  <c:v>4.9857549857549861</c:v>
                </c:pt>
                <c:pt idx="5129">
                  <c:v>6.1215814085305365</c:v>
                </c:pt>
                <c:pt idx="5130">
                  <c:v>4.2683887226334853</c:v>
                </c:pt>
                <c:pt idx="5131">
                  <c:v>10.690150970524801</c:v>
                </c:pt>
                <c:pt idx="5132">
                  <c:v>9.6931320019483671</c:v>
                </c:pt>
                <c:pt idx="5133">
                  <c:v>7.9879427279577992</c:v>
                </c:pt>
                <c:pt idx="5134">
                  <c:v>5.2115438498178763</c:v>
                </c:pt>
                <c:pt idx="5135">
                  <c:v>6.7022914591069656</c:v>
                </c:pt>
                <c:pt idx="5136">
                  <c:v>9.2500951655881245</c:v>
                </c:pt>
                <c:pt idx="5137">
                  <c:v>9.5514725749797353</c:v>
                </c:pt>
                <c:pt idx="5138">
                  <c:v>6.9380203515263634</c:v>
                </c:pt>
                <c:pt idx="5139">
                  <c:v>6.4310213414634152</c:v>
                </c:pt>
                <c:pt idx="5140">
                  <c:v>12.033762057877812</c:v>
                </c:pt>
                <c:pt idx="5141">
                  <c:v>6.1282323769040028</c:v>
                </c:pt>
                <c:pt idx="5142">
                  <c:v>9.3683083511777294</c:v>
                </c:pt>
                <c:pt idx="5143">
                  <c:v>6.2311557788944727</c:v>
                </c:pt>
                <c:pt idx="5144">
                  <c:v>9.0352771778257726</c:v>
                </c:pt>
                <c:pt idx="5145">
                  <c:v>4.7706049533089727</c:v>
                </c:pt>
                <c:pt idx="5146">
                  <c:v>10.233373507176509</c:v>
                </c:pt>
                <c:pt idx="5147">
                  <c:v>5.6351791530944624</c:v>
                </c:pt>
                <c:pt idx="5148">
                  <c:v>9.7318896622840931</c:v>
                </c:pt>
                <c:pt idx="5149">
                  <c:v>12.100611828687967</c:v>
                </c:pt>
                <c:pt idx="5150">
                  <c:v>4.1583166332665327</c:v>
                </c:pt>
                <c:pt idx="5151">
                  <c:v>6.5630084975592116</c:v>
                </c:pt>
                <c:pt idx="5152">
                  <c:v>#N/A</c:v>
                </c:pt>
                <c:pt idx="5153">
                  <c:v>3.1582560933745278</c:v>
                </c:pt>
                <c:pt idx="5154">
                  <c:v>7.2444777236989886</c:v>
                </c:pt>
                <c:pt idx="5155">
                  <c:v>6.8352699931647303</c:v>
                </c:pt>
                <c:pt idx="5156">
                  <c:v>8.4732824427480917</c:v>
                </c:pt>
                <c:pt idx="5157">
                  <c:v>9.454545454545455</c:v>
                </c:pt>
                <c:pt idx="5158">
                  <c:v>9.5279217040875075</c:v>
                </c:pt>
                <c:pt idx="5159">
                  <c:v>4.512372634643377</c:v>
                </c:pt>
                <c:pt idx="5160">
                  <c:v>7.6072449952335557</c:v>
                </c:pt>
                <c:pt idx="5161">
                  <c:v>5.1490514905149052</c:v>
                </c:pt>
                <c:pt idx="5162">
                  <c:v>25.244467318579517</c:v>
                </c:pt>
                <c:pt idx="5163">
                  <c:v>4.9072411729503296</c:v>
                </c:pt>
                <c:pt idx="5164">
                  <c:v>9.9630996309963091</c:v>
                </c:pt>
                <c:pt idx="5165">
                  <c:v>9.4317377976892249</c:v>
                </c:pt>
                <c:pt idx="5166">
                  <c:v>9.1002676549310273</c:v>
                </c:pt>
                <c:pt idx="5167">
                  <c:v>8.353184055899634</c:v>
                </c:pt>
                <c:pt idx="5168">
                  <c:v>#N/A</c:v>
                </c:pt>
                <c:pt idx="5169">
                  <c:v>8.8669950738916263</c:v>
                </c:pt>
                <c:pt idx="5170">
                  <c:v>9.6997690531177838</c:v>
                </c:pt>
                <c:pt idx="5171">
                  <c:v>12.417871222076215</c:v>
                </c:pt>
                <c:pt idx="5172">
                  <c:v>9.0938098276962354</c:v>
                </c:pt>
                <c:pt idx="5173">
                  <c:v>11.092385475716256</c:v>
                </c:pt>
                <c:pt idx="5174">
                  <c:v>10.425240054869684</c:v>
                </c:pt>
                <c:pt idx="5175">
                  <c:v>9.9578186200662842</c:v>
                </c:pt>
                <c:pt idx="5176">
                  <c:v>8.8062622309197653</c:v>
                </c:pt>
                <c:pt idx="5177">
                  <c:v>9.5309381237524953</c:v>
                </c:pt>
                <c:pt idx="5178">
                  <c:v>10.39220584561579</c:v>
                </c:pt>
                <c:pt idx="5179">
                  <c:v>12.491052254831782</c:v>
                </c:pt>
                <c:pt idx="5180">
                  <c:v>10.462130937098845</c:v>
                </c:pt>
                <c:pt idx="5181">
                  <c:v>10.984974958263773</c:v>
                </c:pt>
                <c:pt idx="5182">
                  <c:v>7.6841265620845522</c:v>
                </c:pt>
                <c:pt idx="5183">
                  <c:v>9.4255735372576925</c:v>
                </c:pt>
                <c:pt idx="5184">
                  <c:v>7.2115384615384608</c:v>
                </c:pt>
                <c:pt idx="5185">
                  <c:v>10.282637954239569</c:v>
                </c:pt>
                <c:pt idx="5186">
                  <c:v>12.122356495468278</c:v>
                </c:pt>
                <c:pt idx="5187">
                  <c:v>10.824372759856631</c:v>
                </c:pt>
                <c:pt idx="5188">
                  <c:v>7.9287190082644639</c:v>
                </c:pt>
                <c:pt idx="5189">
                  <c:v>9.1174021648626145</c:v>
                </c:pt>
                <c:pt idx="5190">
                  <c:v>#N/A</c:v>
                </c:pt>
                <c:pt idx="5191">
                  <c:v>10.303239145416953</c:v>
                </c:pt>
                <c:pt idx="5192">
                  <c:v>7.6564924987066743</c:v>
                </c:pt>
                <c:pt idx="5193">
                  <c:v>8.7061344762925259</c:v>
                </c:pt>
                <c:pt idx="5194">
                  <c:v>8.7652882935352352</c:v>
                </c:pt>
                <c:pt idx="5195">
                  <c:v>12.351133307721859</c:v>
                </c:pt>
                <c:pt idx="5196">
                  <c:v>6.6917793042322176</c:v>
                </c:pt>
                <c:pt idx="5197">
                  <c:v>#N/A</c:v>
                </c:pt>
                <c:pt idx="5198">
                  <c:v>9.5474673290852152</c:v>
                </c:pt>
                <c:pt idx="5199">
                  <c:v>9.7100032583903548</c:v>
                </c:pt>
                <c:pt idx="5200">
                  <c:v>9.5902612826603324</c:v>
                </c:pt>
                <c:pt idx="5201">
                  <c:v>10.835450605290688</c:v>
                </c:pt>
                <c:pt idx="5202">
                  <c:v>14.214123006833713</c:v>
                </c:pt>
                <c:pt idx="5203">
                  <c:v>10.206321334503951</c:v>
                </c:pt>
                <c:pt idx="5204">
                  <c:v>8.0919540229885047</c:v>
                </c:pt>
                <c:pt idx="5205">
                  <c:v>11.258127067411886</c:v>
                </c:pt>
                <c:pt idx="5206">
                  <c:v>11.237715425153112</c:v>
                </c:pt>
                <c:pt idx="5207">
                  <c:v>#N/A</c:v>
                </c:pt>
                <c:pt idx="5208">
                  <c:v>11.452008096303398</c:v>
                </c:pt>
                <c:pt idx="5209">
                  <c:v>8.8161603507673032</c:v>
                </c:pt>
                <c:pt idx="5210">
                  <c:v>10.687022900763358</c:v>
                </c:pt>
                <c:pt idx="5211">
                  <c:v>10.695187165775401</c:v>
                </c:pt>
                <c:pt idx="5212">
                  <c:v>11.398267104870033</c:v>
                </c:pt>
                <c:pt idx="5213">
                  <c:v>11.133720930232558</c:v>
                </c:pt>
                <c:pt idx="5214">
                  <c:v>11.40159767610748</c:v>
                </c:pt>
                <c:pt idx="5215">
                  <c:v>10.806845965770172</c:v>
                </c:pt>
                <c:pt idx="5216">
                  <c:v>10</c:v>
                </c:pt>
                <c:pt idx="5217">
                  <c:v>13.108454312553372</c:v>
                </c:pt>
                <c:pt idx="5218">
                  <c:v>10.756676557863502</c:v>
                </c:pt>
                <c:pt idx="5219">
                  <c:v>10.390585878818227</c:v>
                </c:pt>
                <c:pt idx="5220">
                  <c:v>10.070671378091872</c:v>
                </c:pt>
                <c:pt idx="5221">
                  <c:v>7.9245283018867925</c:v>
                </c:pt>
                <c:pt idx="5222">
                  <c:v>8.8055442315532009</c:v>
                </c:pt>
                <c:pt idx="5223">
                  <c:v>10.761378136962994</c:v>
                </c:pt>
                <c:pt idx="5224">
                  <c:v>9.6878363832077508</c:v>
                </c:pt>
                <c:pt idx="5225">
                  <c:v>5.1971326164874547</c:v>
                </c:pt>
                <c:pt idx="5226">
                  <c:v>10.978520286396181</c:v>
                </c:pt>
                <c:pt idx="5227">
                  <c:v>8.8853418462357006</c:v>
                </c:pt>
                <c:pt idx="5228">
                  <c:v>10.642673521850901</c:v>
                </c:pt>
                <c:pt idx="5229">
                  <c:v>11.435149654643132</c:v>
                </c:pt>
                <c:pt idx="5230">
                  <c:v>#N/A</c:v>
                </c:pt>
                <c:pt idx="5231">
                  <c:v>7.9103619996169314</c:v>
                </c:pt>
                <c:pt idx="5232">
                  <c:v>11.411297940676365</c:v>
                </c:pt>
                <c:pt idx="5233">
                  <c:v>#N/A</c:v>
                </c:pt>
                <c:pt idx="5234">
                  <c:v>#N/A</c:v>
                </c:pt>
                <c:pt idx="5235">
                  <c:v>9.6447748864105751</c:v>
                </c:pt>
                <c:pt idx="5236">
                  <c:v>#N/A</c:v>
                </c:pt>
                <c:pt idx="5237">
                  <c:v>#N/A</c:v>
                </c:pt>
                <c:pt idx="5238">
                  <c:v>11.716621253405995</c:v>
                </c:pt>
                <c:pt idx="5239">
                  <c:v>6.6476462196861625</c:v>
                </c:pt>
                <c:pt idx="5240">
                  <c:v>9.4660194174757279</c:v>
                </c:pt>
                <c:pt idx="5241">
                  <c:v>10.308953341740228</c:v>
                </c:pt>
                <c:pt idx="5242">
                  <c:v>6.8635968722849698</c:v>
                </c:pt>
                <c:pt idx="5243">
                  <c:v>#N/A</c:v>
                </c:pt>
                <c:pt idx="5244">
                  <c:v>10.58259587020649</c:v>
                </c:pt>
                <c:pt idx="5245">
                  <c:v>10.488812882998433</c:v>
                </c:pt>
                <c:pt idx="5246">
                  <c:v>#N/A</c:v>
                </c:pt>
                <c:pt idx="5247">
                  <c:v>9.3457943925233646</c:v>
                </c:pt>
                <c:pt idx="5248">
                  <c:v>11.863313990973566</c:v>
                </c:pt>
                <c:pt idx="5249">
                  <c:v>#N/A</c:v>
                </c:pt>
                <c:pt idx="5250">
                  <c:v>9.3975903614457827</c:v>
                </c:pt>
                <c:pt idx="5251">
                  <c:v>6.9889341875364011</c:v>
                </c:pt>
                <c:pt idx="5252">
                  <c:v>9.3484419263456093</c:v>
                </c:pt>
                <c:pt idx="5253">
                  <c:v>#N/A</c:v>
                </c:pt>
                <c:pt idx="5254">
                  <c:v>11.572010079472767</c:v>
                </c:pt>
                <c:pt idx="5255">
                  <c:v>#N/A</c:v>
                </c:pt>
                <c:pt idx="5256">
                  <c:v>10.917874396135266</c:v>
                </c:pt>
                <c:pt idx="5257">
                  <c:v>11.272194168431341</c:v>
                </c:pt>
                <c:pt idx="5258">
                  <c:v>11.195928753180661</c:v>
                </c:pt>
                <c:pt idx="5259">
                  <c:v>11.228968544257498</c:v>
                </c:pt>
                <c:pt idx="5260">
                  <c:v>11.311227066150479</c:v>
                </c:pt>
                <c:pt idx="5261">
                  <c:v>12.337057728119181</c:v>
                </c:pt>
                <c:pt idx="5262">
                  <c:v>11.067961165048544</c:v>
                </c:pt>
                <c:pt idx="5263">
                  <c:v>9.2144776355302671</c:v>
                </c:pt>
                <c:pt idx="5264">
                  <c:v>9.2059137326627045</c:v>
                </c:pt>
                <c:pt idx="5265">
                  <c:v>8.9565217391304355</c:v>
                </c:pt>
                <c:pt idx="5266">
                  <c:v>11.090257635215833</c:v>
                </c:pt>
                <c:pt idx="5267">
                  <c:v>10.542587726078219</c:v>
                </c:pt>
                <c:pt idx="5268">
                  <c:v>16.604554865424433</c:v>
                </c:pt>
                <c:pt idx="5269">
                  <c:v>9.1877729257641931</c:v>
                </c:pt>
                <c:pt idx="5270">
                  <c:v>11.405001964122038</c:v>
                </c:pt>
                <c:pt idx="5271">
                  <c:v>8.0193756727664152</c:v>
                </c:pt>
                <c:pt idx="5272">
                  <c:v>10.572916666666666</c:v>
                </c:pt>
                <c:pt idx="5273">
                  <c:v>15.573404730031237</c:v>
                </c:pt>
                <c:pt idx="5274">
                  <c:v>11.854460093896714</c:v>
                </c:pt>
                <c:pt idx="5275">
                  <c:v>14.716360646752536</c:v>
                </c:pt>
                <c:pt idx="5276">
                  <c:v>10.753138075313808</c:v>
                </c:pt>
                <c:pt idx="5277">
                  <c:v>16.733503463361281</c:v>
                </c:pt>
                <c:pt idx="5278">
                  <c:v>12.151981657386179</c:v>
                </c:pt>
                <c:pt idx="5279">
                  <c:v>10.154939307214054</c:v>
                </c:pt>
                <c:pt idx="5280">
                  <c:v>12.902504472271914</c:v>
                </c:pt>
                <c:pt idx="5281">
                  <c:v>11.276287164612038</c:v>
                </c:pt>
                <c:pt idx="5282">
                  <c:v>8.5905852772733624</c:v>
                </c:pt>
                <c:pt idx="5283">
                  <c:v>14.010378057820608</c:v>
                </c:pt>
                <c:pt idx="5284">
                  <c:v>12.829242071313384</c:v>
                </c:pt>
                <c:pt idx="5285">
                  <c:v>11.120615911035072</c:v>
                </c:pt>
                <c:pt idx="5286">
                  <c:v>10.406698564593302</c:v>
                </c:pt>
                <c:pt idx="5287">
                  <c:v>13.091779183045633</c:v>
                </c:pt>
                <c:pt idx="5288">
                  <c:v>10.891325071496663</c:v>
                </c:pt>
                <c:pt idx="5289">
                  <c:v>7.9426172148355496</c:v>
                </c:pt>
                <c:pt idx="5290">
                  <c:v>17.582043870090118</c:v>
                </c:pt>
                <c:pt idx="5291">
                  <c:v>11.275899672846238</c:v>
                </c:pt>
                <c:pt idx="5292">
                  <c:v>12.169086251067464</c:v>
                </c:pt>
                <c:pt idx="5293">
                  <c:v>14.368556701030927</c:v>
                </c:pt>
                <c:pt idx="5294">
                  <c:v>15.760283469419194</c:v>
                </c:pt>
                <c:pt idx="5295">
                  <c:v>11.604253351826168</c:v>
                </c:pt>
                <c:pt idx="5296">
                  <c:v>15.687250996015937</c:v>
                </c:pt>
                <c:pt idx="5297">
                  <c:v>12.108731466227347</c:v>
                </c:pt>
                <c:pt idx="5298">
                  <c:v>10.403817060398</c:v>
                </c:pt>
                <c:pt idx="5299">
                  <c:v>11.8921308576481</c:v>
                </c:pt>
                <c:pt idx="5300">
                  <c:v>15.306122448979592</c:v>
                </c:pt>
                <c:pt idx="5301">
                  <c:v>11.46737080347039</c:v>
                </c:pt>
                <c:pt idx="5302">
                  <c:v>11.788546255506608</c:v>
                </c:pt>
                <c:pt idx="5303">
                  <c:v>9.6325719960278064</c:v>
                </c:pt>
                <c:pt idx="5304">
                  <c:v>10.486418193303853</c:v>
                </c:pt>
                <c:pt idx="5305">
                  <c:v>11.52602175830638</c:v>
                </c:pt>
                <c:pt idx="5306">
                  <c:v>8.9324149806284971</c:v>
                </c:pt>
                <c:pt idx="5307">
                  <c:v>11.18508655126498</c:v>
                </c:pt>
                <c:pt idx="5308">
                  <c:v>11.043132456408687</c:v>
                </c:pt>
                <c:pt idx="5309">
                  <c:v>9.531635168447</c:v>
                </c:pt>
                <c:pt idx="5310">
                  <c:v>10.250872237913274</c:v>
                </c:pt>
                <c:pt idx="5311">
                  <c:v>10.869565217391305</c:v>
                </c:pt>
                <c:pt idx="5312">
                  <c:v>12.644281217208814</c:v>
                </c:pt>
                <c:pt idx="5313">
                  <c:v>8.0133986086060283</c:v>
                </c:pt>
                <c:pt idx="5314">
                  <c:v>10.577752227651624</c:v>
                </c:pt>
                <c:pt idx="5315">
                  <c:v>13.077695914266577</c:v>
                </c:pt>
                <c:pt idx="5316">
                  <c:v>10.623556581986143</c:v>
                </c:pt>
                <c:pt idx="5317">
                  <c:v>14.670846394984327</c:v>
                </c:pt>
                <c:pt idx="5318">
                  <c:v>14.41015430562469</c:v>
                </c:pt>
                <c:pt idx="5319">
                  <c:v>9.5758084838303237</c:v>
                </c:pt>
                <c:pt idx="5320">
                  <c:v>11.020284589766877</c:v>
                </c:pt>
                <c:pt idx="5321">
                  <c:v>#N/A</c:v>
                </c:pt>
                <c:pt idx="5322">
                  <c:v>9.9541791752251552</c:v>
                </c:pt>
                <c:pt idx="5323">
                  <c:v>13.904125924159313</c:v>
                </c:pt>
                <c:pt idx="5324">
                  <c:v>10.804597701149426</c:v>
                </c:pt>
                <c:pt idx="5325">
                  <c:v>11.065375302663439</c:v>
                </c:pt>
                <c:pt idx="5326">
                  <c:v>12.061855670103093</c:v>
                </c:pt>
                <c:pt idx="5327">
                  <c:v>10.088453263208223</c:v>
                </c:pt>
                <c:pt idx="5328">
                  <c:v>10.591087078127913</c:v>
                </c:pt>
                <c:pt idx="5329">
                  <c:v>11.923008376403493</c:v>
                </c:pt>
                <c:pt idx="5330">
                  <c:v>13.376987839101965</c:v>
                </c:pt>
                <c:pt idx="5331">
                  <c:v>9.0389610389610393</c:v>
                </c:pt>
                <c:pt idx="5332">
                  <c:v>8.9194878091562888</c:v>
                </c:pt>
                <c:pt idx="5333">
                  <c:v>10.127431254191817</c:v>
                </c:pt>
                <c:pt idx="5334">
                  <c:v>6.7879044195390144</c:v>
                </c:pt>
                <c:pt idx="5335">
                  <c:v>12.067079839591688</c:v>
                </c:pt>
                <c:pt idx="5336">
                  <c:v>12.989396411092985</c:v>
                </c:pt>
                <c:pt idx="5337">
                  <c:v>10.983050847457628</c:v>
                </c:pt>
                <c:pt idx="5338">
                  <c:v>#N/A</c:v>
                </c:pt>
                <c:pt idx="5339">
                  <c:v>#N/A</c:v>
                </c:pt>
                <c:pt idx="5340">
                  <c:v>9.9734363680270466</c:v>
                </c:pt>
                <c:pt idx="5341">
                  <c:v>10.888843060424829</c:v>
                </c:pt>
                <c:pt idx="5342">
                  <c:v>7.9737971538287784</c:v>
                </c:pt>
                <c:pt idx="5343">
                  <c:v>#N/A</c:v>
                </c:pt>
                <c:pt idx="5344">
                  <c:v>11.816258688425506</c:v>
                </c:pt>
                <c:pt idx="5345">
                  <c:v>10.160550458715596</c:v>
                </c:pt>
                <c:pt idx="5346">
                  <c:v>12.281116895409371</c:v>
                </c:pt>
                <c:pt idx="5347">
                  <c:v>9.6290745597602108</c:v>
                </c:pt>
                <c:pt idx="5348">
                  <c:v>#N/A</c:v>
                </c:pt>
                <c:pt idx="5349">
                  <c:v>#N/A</c:v>
                </c:pt>
                <c:pt idx="5350">
                  <c:v>12.287270251872021</c:v>
                </c:pt>
                <c:pt idx="5351">
                  <c:v>#N/A</c:v>
                </c:pt>
                <c:pt idx="5352">
                  <c:v>#N/A</c:v>
                </c:pt>
                <c:pt idx="5353">
                  <c:v>7.6999339061467289</c:v>
                </c:pt>
                <c:pt idx="5354">
                  <c:v>12.156323644933229</c:v>
                </c:pt>
                <c:pt idx="5355">
                  <c:v>10.150375939849624</c:v>
                </c:pt>
                <c:pt idx="5356">
                  <c:v>11.726220432813287</c:v>
                </c:pt>
                <c:pt idx="5357">
                  <c:v>14.500875656742556</c:v>
                </c:pt>
                <c:pt idx="5358">
                  <c:v>11.394058112961149</c:v>
                </c:pt>
                <c:pt idx="5359">
                  <c:v>6.3833539058367128</c:v>
                </c:pt>
                <c:pt idx="5360">
                  <c:v>11.320072332730561</c:v>
                </c:pt>
                <c:pt idx="5361">
                  <c:v>11.546610169491526</c:v>
                </c:pt>
                <c:pt idx="5362">
                  <c:v>#N/A</c:v>
                </c:pt>
                <c:pt idx="5363">
                  <c:v>9.46421587798201</c:v>
                </c:pt>
                <c:pt idx="5364">
                  <c:v>13.050956783487422</c:v>
                </c:pt>
                <c:pt idx="5365">
                  <c:v>10.081161896625373</c:v>
                </c:pt>
                <c:pt idx="5366">
                  <c:v>8.1231295425395462</c:v>
                </c:pt>
                <c:pt idx="5367">
                  <c:v>#N/A</c:v>
                </c:pt>
                <c:pt idx="5368">
                  <c:v>10.842105263157894</c:v>
                </c:pt>
                <c:pt idx="5369">
                  <c:v>4.5589692765113972</c:v>
                </c:pt>
                <c:pt idx="5370">
                  <c:v>10.0418410041841</c:v>
                </c:pt>
                <c:pt idx="5371">
                  <c:v>9.4739239353222491</c:v>
                </c:pt>
                <c:pt idx="5372">
                  <c:v>#N/A</c:v>
                </c:pt>
                <c:pt idx="5373">
                  <c:v>#N/A</c:v>
                </c:pt>
                <c:pt idx="5374">
                  <c:v>6.5641025641025639</c:v>
                </c:pt>
                <c:pt idx="5375">
                  <c:v>10.606060606060606</c:v>
                </c:pt>
                <c:pt idx="5376">
                  <c:v>9.4211822660098523</c:v>
                </c:pt>
                <c:pt idx="5377">
                  <c:v>9.8549769281476607</c:v>
                </c:pt>
                <c:pt idx="5378">
                  <c:v>10.005685048322912</c:v>
                </c:pt>
                <c:pt idx="5379">
                  <c:v>12.275745161746009</c:v>
                </c:pt>
                <c:pt idx="5380">
                  <c:v>7.6774193548387091</c:v>
                </c:pt>
                <c:pt idx="5381">
                  <c:v>11.455847255369928</c:v>
                </c:pt>
                <c:pt idx="5382">
                  <c:v>#N/A</c:v>
                </c:pt>
                <c:pt idx="5383">
                  <c:v>#N/A</c:v>
                </c:pt>
                <c:pt idx="5384">
                  <c:v>13.718723037100949</c:v>
                </c:pt>
                <c:pt idx="5385">
                  <c:v>8.6086956521739122</c:v>
                </c:pt>
                <c:pt idx="5386">
                  <c:v>#N/A</c:v>
                </c:pt>
                <c:pt idx="5387">
                  <c:v>#N/A</c:v>
                </c:pt>
                <c:pt idx="5388">
                  <c:v>5.9722659943271355</c:v>
                </c:pt>
                <c:pt idx="5389">
                  <c:v>#N/A</c:v>
                </c:pt>
                <c:pt idx="5390">
                  <c:v>12.631735193706398</c:v>
                </c:pt>
                <c:pt idx="5391">
                  <c:v>11.092947220924801</c:v>
                </c:pt>
                <c:pt idx="5392">
                  <c:v>7.651651651651652</c:v>
                </c:pt>
                <c:pt idx="5393">
                  <c:v>7.5331125827814569</c:v>
                </c:pt>
                <c:pt idx="5394">
                  <c:v>12.008242787560883</c:v>
                </c:pt>
                <c:pt idx="5395">
                  <c:v>5.8832588941937471</c:v>
                </c:pt>
                <c:pt idx="5396">
                  <c:v>5.9219802600657996</c:v>
                </c:pt>
                <c:pt idx="5397">
                  <c:v>10.385964912280702</c:v>
                </c:pt>
                <c:pt idx="5398">
                  <c:v>12.227756616857114</c:v>
                </c:pt>
                <c:pt idx="5399">
                  <c:v>7.803468208092486</c:v>
                </c:pt>
                <c:pt idx="5400">
                  <c:v>12.237895539458634</c:v>
                </c:pt>
                <c:pt idx="5401">
                  <c:v>7.3573573573573565</c:v>
                </c:pt>
                <c:pt idx="5402">
                  <c:v>8.6190625983013529</c:v>
                </c:pt>
                <c:pt idx="5403">
                  <c:v>6.4899451553930527</c:v>
                </c:pt>
                <c:pt idx="5404">
                  <c:v>10.723394389056342</c:v>
                </c:pt>
                <c:pt idx="5405">
                  <c:v>#N/A</c:v>
                </c:pt>
                <c:pt idx="5406">
                  <c:v>4.9751243781094532</c:v>
                </c:pt>
                <c:pt idx="5407">
                  <c:v>12.410428418966307</c:v>
                </c:pt>
                <c:pt idx="5408">
                  <c:v>12.436159346271705</c:v>
                </c:pt>
                <c:pt idx="5409">
                  <c:v>8.0540037243947857</c:v>
                </c:pt>
                <c:pt idx="5410">
                  <c:v>7.0690230076692231</c:v>
                </c:pt>
                <c:pt idx="5411">
                  <c:v>7.8494376864815241</c:v>
                </c:pt>
                <c:pt idx="5412">
                  <c:v>8.9199871808567455</c:v>
                </c:pt>
                <c:pt idx="5413">
                  <c:v>8.8798037612428455</c:v>
                </c:pt>
                <c:pt idx="5414">
                  <c:v>10.385677384875747</c:v>
                </c:pt>
                <c:pt idx="5415">
                  <c:v>12.472573839662447</c:v>
                </c:pt>
                <c:pt idx="5416">
                  <c:v>7.6060995774389131</c:v>
                </c:pt>
                <c:pt idx="5417">
                  <c:v>10.491493383742911</c:v>
                </c:pt>
                <c:pt idx="5418">
                  <c:v>8.6617405582922835</c:v>
                </c:pt>
                <c:pt idx="5419">
                  <c:v>8.9763779527559056</c:v>
                </c:pt>
                <c:pt idx="5420">
                  <c:v>#N/A</c:v>
                </c:pt>
                <c:pt idx="5421">
                  <c:v>8.5564652946817148</c:v>
                </c:pt>
                <c:pt idx="5422">
                  <c:v>8.5763750166466917</c:v>
                </c:pt>
                <c:pt idx="5423">
                  <c:v>18.043844856661046</c:v>
                </c:pt>
                <c:pt idx="5424">
                  <c:v>10.62487679873842</c:v>
                </c:pt>
                <c:pt idx="5425">
                  <c:v>10.236608609924417</c:v>
                </c:pt>
                <c:pt idx="5426">
                  <c:v>8.3086053412462899</c:v>
                </c:pt>
                <c:pt idx="5427">
                  <c:v>12.357300220308431</c:v>
                </c:pt>
                <c:pt idx="5428">
                  <c:v>9.3506493506493502</c:v>
                </c:pt>
                <c:pt idx="5429">
                  <c:v>7.8037007240547061</c:v>
                </c:pt>
                <c:pt idx="5430">
                  <c:v>11.653494498682782</c:v>
                </c:pt>
                <c:pt idx="5431">
                  <c:v>8.6506121350733203</c:v>
                </c:pt>
                <c:pt idx="5432">
                  <c:v>11.657529829087391</c:v>
                </c:pt>
                <c:pt idx="5433">
                  <c:v>14.285714285714285</c:v>
                </c:pt>
                <c:pt idx="5434">
                  <c:v>9.6839729119638829</c:v>
                </c:pt>
                <c:pt idx="5435">
                  <c:v>#N/A</c:v>
                </c:pt>
                <c:pt idx="5436">
                  <c:v>14.892881824464411</c:v>
                </c:pt>
                <c:pt idx="5437">
                  <c:v>12.593901900132568</c:v>
                </c:pt>
                <c:pt idx="5438">
                  <c:v>12.260409781890285</c:v>
                </c:pt>
                <c:pt idx="5439">
                  <c:v>7.9082402656202841</c:v>
                </c:pt>
                <c:pt idx="5440">
                  <c:v>9.7613882863340571</c:v>
                </c:pt>
                <c:pt idx="5441">
                  <c:v>12.650893288266538</c:v>
                </c:pt>
                <c:pt idx="5442">
                  <c:v>11.07240607116198</c:v>
                </c:pt>
                <c:pt idx="5443">
                  <c:v>5.5009823182711202</c:v>
                </c:pt>
                <c:pt idx="5444">
                  <c:v>#N/A</c:v>
                </c:pt>
                <c:pt idx="5445">
                  <c:v>9.3078758949880669</c:v>
                </c:pt>
                <c:pt idx="5446">
                  <c:v>8.8830255057167982</c:v>
                </c:pt>
                <c:pt idx="5447">
                  <c:v>12.867012089810018</c:v>
                </c:pt>
                <c:pt idx="5448">
                  <c:v>#N/A</c:v>
                </c:pt>
                <c:pt idx="5449">
                  <c:v>9.6757591353576942</c:v>
                </c:pt>
                <c:pt idx="5450">
                  <c:v>9.8921532168092234</c:v>
                </c:pt>
                <c:pt idx="5451">
                  <c:v>9.4299287410926365</c:v>
                </c:pt>
                <c:pt idx="5452">
                  <c:v>8.8473520249221185</c:v>
                </c:pt>
                <c:pt idx="5453">
                  <c:v>12.545720555961962</c:v>
                </c:pt>
                <c:pt idx="5454">
                  <c:v>12.120496160661547</c:v>
                </c:pt>
                <c:pt idx="5455">
                  <c:v>10.941977077363898</c:v>
                </c:pt>
                <c:pt idx="5456">
                  <c:v>14.010624169986718</c:v>
                </c:pt>
                <c:pt idx="5457">
                  <c:v>9.3087557603686637</c:v>
                </c:pt>
                <c:pt idx="5458">
                  <c:v>6.5709728867623607</c:v>
                </c:pt>
                <c:pt idx="5459">
                  <c:v>7.9029019894141266</c:v>
                </c:pt>
                <c:pt idx="5460">
                  <c:v>9.4076655052264808</c:v>
                </c:pt>
                <c:pt idx="5461">
                  <c:v>13.884836522783834</c:v>
                </c:pt>
                <c:pt idx="5462">
                  <c:v>10.495654665265972</c:v>
                </c:pt>
                <c:pt idx="5463">
                  <c:v>8.234346688141736</c:v>
                </c:pt>
                <c:pt idx="5464">
                  <c:v>7.3823275575914487</c:v>
                </c:pt>
                <c:pt idx="5465">
                  <c:v>#N/A</c:v>
                </c:pt>
                <c:pt idx="5466">
                  <c:v>14.069681245366938</c:v>
                </c:pt>
                <c:pt idx="5467">
                  <c:v>15.04028648164727</c:v>
                </c:pt>
                <c:pt idx="5468">
                  <c:v>10.06859382655561</c:v>
                </c:pt>
                <c:pt idx="5469">
                  <c:v>13.90642939150402</c:v>
                </c:pt>
                <c:pt idx="5470">
                  <c:v>9.9290780141843982</c:v>
                </c:pt>
                <c:pt idx="5471">
                  <c:v>7.101896779885311</c:v>
                </c:pt>
                <c:pt idx="5472">
                  <c:v>8.4977721196690013</c:v>
                </c:pt>
                <c:pt idx="5473">
                  <c:v>8.1932773109243691</c:v>
                </c:pt>
                <c:pt idx="5474">
                  <c:v>7.3776758409785943</c:v>
                </c:pt>
                <c:pt idx="5475">
                  <c:v>9.0780141843971638</c:v>
                </c:pt>
                <c:pt idx="5476">
                  <c:v>10.807860262008735</c:v>
                </c:pt>
                <c:pt idx="5477">
                  <c:v>11.19653065247388</c:v>
                </c:pt>
                <c:pt idx="5478">
                  <c:v>9.8965071151358348</c:v>
                </c:pt>
                <c:pt idx="5479">
                  <c:v>9.2936802973977688</c:v>
                </c:pt>
                <c:pt idx="5480">
                  <c:v>12.322064056939503</c:v>
                </c:pt>
                <c:pt idx="5481">
                  <c:v>8.7183544303797476</c:v>
                </c:pt>
                <c:pt idx="5482">
                  <c:v>7.5337597725657428</c:v>
                </c:pt>
                <c:pt idx="5483">
                  <c:v>6.8722322453665736</c:v>
                </c:pt>
                <c:pt idx="5484">
                  <c:v>#N/A</c:v>
                </c:pt>
                <c:pt idx="5485">
                  <c:v>15.101479188166495</c:v>
                </c:pt>
                <c:pt idx="5486">
                  <c:v>12.82144150670047</c:v>
                </c:pt>
                <c:pt idx="5487">
                  <c:v>9.8232129131437365</c:v>
                </c:pt>
                <c:pt idx="5488">
                  <c:v>7.9073649071562695</c:v>
                </c:pt>
                <c:pt idx="5489">
                  <c:v>15.187713310580206</c:v>
                </c:pt>
                <c:pt idx="5490">
                  <c:v>12.846020761245674</c:v>
                </c:pt>
                <c:pt idx="5491">
                  <c:v>7.1542857142857148</c:v>
                </c:pt>
                <c:pt idx="5492">
                  <c:v>12.21095796787789</c:v>
                </c:pt>
                <c:pt idx="5493">
                  <c:v>10.366713681241185</c:v>
                </c:pt>
                <c:pt idx="5494">
                  <c:v>7.8499369482976036</c:v>
                </c:pt>
                <c:pt idx="5495">
                  <c:v>14.757709251101323</c:v>
                </c:pt>
                <c:pt idx="5496">
                  <c:v>8.0831408775981526</c:v>
                </c:pt>
                <c:pt idx="5497">
                  <c:v>10.280071231989639</c:v>
                </c:pt>
                <c:pt idx="5498">
                  <c:v>7.8130273371582861</c:v>
                </c:pt>
                <c:pt idx="5499">
                  <c:v>8.2209285815703534</c:v>
                </c:pt>
                <c:pt idx="5500">
                  <c:v>8.0420535226652099</c:v>
                </c:pt>
                <c:pt idx="5501">
                  <c:v>11.275964391691394</c:v>
                </c:pt>
                <c:pt idx="5502">
                  <c:v>6.5357643758765782</c:v>
                </c:pt>
                <c:pt idx="5503">
                  <c:v>9.9778924097273407</c:v>
                </c:pt>
                <c:pt idx="5504">
                  <c:v>9.7587480982395132</c:v>
                </c:pt>
                <c:pt idx="5505">
                  <c:v>9.8116947472745295</c:v>
                </c:pt>
                <c:pt idx="5506">
                  <c:v>14.412602647896765</c:v>
                </c:pt>
                <c:pt idx="5507">
                  <c:v>11.500353857041755</c:v>
                </c:pt>
                <c:pt idx="5508">
                  <c:v>13.517752744902326</c:v>
                </c:pt>
                <c:pt idx="5509">
                  <c:v>8.3107497741644085</c:v>
                </c:pt>
                <c:pt idx="5510">
                  <c:v>7.0711821887739097</c:v>
                </c:pt>
                <c:pt idx="5511">
                  <c:v>8.6601157131049682</c:v>
                </c:pt>
                <c:pt idx="5512">
                  <c:v>11.933701657458563</c:v>
                </c:pt>
                <c:pt idx="5513">
                  <c:v>9.5011210762331828</c:v>
                </c:pt>
                <c:pt idx="5514">
                  <c:v>7.6377699000966803</c:v>
                </c:pt>
                <c:pt idx="5515">
                  <c:v>10.784504574654468</c:v>
                </c:pt>
                <c:pt idx="5516">
                  <c:v>14.295099198528446</c:v>
                </c:pt>
                <c:pt idx="5517">
                  <c:v>9.043927648578812</c:v>
                </c:pt>
                <c:pt idx="5518">
                  <c:v>13.965929888779389</c:v>
                </c:pt>
                <c:pt idx="5519">
                  <c:v>15.271289974847289</c:v>
                </c:pt>
                <c:pt idx="5520">
                  <c:v>9.5130603031280234</c:v>
                </c:pt>
                <c:pt idx="5521">
                  <c:v>6.9304071614207334</c:v>
                </c:pt>
                <c:pt idx="5522">
                  <c:v>9.6165835411471328</c:v>
                </c:pt>
                <c:pt idx="5523">
                  <c:v>5.2484254723582922</c:v>
                </c:pt>
                <c:pt idx="5524">
                  <c:v>12.949152542372882</c:v>
                </c:pt>
                <c:pt idx="5525">
                  <c:v>18.491048593350385</c:v>
                </c:pt>
                <c:pt idx="5526">
                  <c:v>7.8358208955223887</c:v>
                </c:pt>
                <c:pt idx="5527">
                  <c:v>9.8562123632788499</c:v>
                </c:pt>
                <c:pt idx="5528">
                  <c:v>8.7004103967168263</c:v>
                </c:pt>
                <c:pt idx="5529">
                  <c:v>8.2510353615801204</c:v>
                </c:pt>
                <c:pt idx="5530">
                  <c:v>14.963235294117647</c:v>
                </c:pt>
                <c:pt idx="5531">
                  <c:v>9.5104382859235752</c:v>
                </c:pt>
                <c:pt idx="5532">
                  <c:v>11.690594784646938</c:v>
                </c:pt>
                <c:pt idx="5533">
                  <c:v>15.331688952356226</c:v>
                </c:pt>
                <c:pt idx="5534">
                  <c:v>7.0651610898166375</c:v>
                </c:pt>
                <c:pt idx="5535">
                  <c:v>#N/A</c:v>
                </c:pt>
                <c:pt idx="5536">
                  <c:v>14.178794178794179</c:v>
                </c:pt>
                <c:pt idx="5537">
                  <c:v>9.4018156945653519</c:v>
                </c:pt>
                <c:pt idx="5538">
                  <c:v>9.4659533955934343</c:v>
                </c:pt>
                <c:pt idx="5539">
                  <c:v>10.488771466314398</c:v>
                </c:pt>
                <c:pt idx="5540">
                  <c:v>12.121212121212121</c:v>
                </c:pt>
                <c:pt idx="5541">
                  <c:v>11.604234527687296</c:v>
                </c:pt>
                <c:pt idx="5542">
                  <c:v>12.88025175288467</c:v>
                </c:pt>
                <c:pt idx="5543">
                  <c:v>17.079889807162534</c:v>
                </c:pt>
                <c:pt idx="5544">
                  <c:v>13.552361396303903</c:v>
                </c:pt>
                <c:pt idx="5545">
                  <c:v>10.336726703210649</c:v>
                </c:pt>
                <c:pt idx="5546">
                  <c:v>8.7610160705028512</c:v>
                </c:pt>
                <c:pt idx="5547">
                  <c:v>10.630270750110963</c:v>
                </c:pt>
                <c:pt idx="5548">
                  <c:v>12.150220913107511</c:v>
                </c:pt>
                <c:pt idx="5549">
                  <c:v>#N/A</c:v>
                </c:pt>
                <c:pt idx="5550">
                  <c:v>#N/A</c:v>
                </c:pt>
                <c:pt idx="5551">
                  <c:v>9.5070422535211261</c:v>
                </c:pt>
                <c:pt idx="5552">
                  <c:v>14.260196487049717</c:v>
                </c:pt>
                <c:pt idx="5553">
                  <c:v>12.592228234136742</c:v>
                </c:pt>
                <c:pt idx="5554">
                  <c:v>#N/A</c:v>
                </c:pt>
                <c:pt idx="5555">
                  <c:v>15.228215767634854</c:v>
                </c:pt>
                <c:pt idx="5556">
                  <c:v>9.117647058823529</c:v>
                </c:pt>
                <c:pt idx="5557">
                  <c:v>19.283276450511945</c:v>
                </c:pt>
                <c:pt idx="5558">
                  <c:v>8.5747392815758978</c:v>
                </c:pt>
                <c:pt idx="5559">
                  <c:v>11.933562014804117</c:v>
                </c:pt>
                <c:pt idx="5560">
                  <c:v>#N/A</c:v>
                </c:pt>
                <c:pt idx="5561">
                  <c:v>#N/A</c:v>
                </c:pt>
                <c:pt idx="5562">
                  <c:v>12.544169611307421</c:v>
                </c:pt>
                <c:pt idx="5563">
                  <c:v>16.107030430220355</c:v>
                </c:pt>
                <c:pt idx="5564">
                  <c:v>#N/A</c:v>
                </c:pt>
                <c:pt idx="5565">
                  <c:v>10.044543429844097</c:v>
                </c:pt>
                <c:pt idx="5566">
                  <c:v>10.427997162449753</c:v>
                </c:pt>
                <c:pt idx="5567">
                  <c:v>14.02439024390244</c:v>
                </c:pt>
                <c:pt idx="5568">
                  <c:v>11.127331711273317</c:v>
                </c:pt>
                <c:pt idx="5569">
                  <c:v>8.3862014274385395</c:v>
                </c:pt>
                <c:pt idx="5570">
                  <c:v>#N/A</c:v>
                </c:pt>
                <c:pt idx="5571">
                  <c:v>#N/A</c:v>
                </c:pt>
                <c:pt idx="5572">
                  <c:v>9.1872791519434625</c:v>
                </c:pt>
                <c:pt idx="5573">
                  <c:v>13.096825820218724</c:v>
                </c:pt>
                <c:pt idx="5574">
                  <c:v>8.7465352633199878</c:v>
                </c:pt>
                <c:pt idx="5575">
                  <c:v>14.199157007376185</c:v>
                </c:pt>
                <c:pt idx="5576">
                  <c:v>8.2877247849882725</c:v>
                </c:pt>
                <c:pt idx="5577">
                  <c:v>7.8994614003590664</c:v>
                </c:pt>
                <c:pt idx="5578">
                  <c:v>20.698644421272157</c:v>
                </c:pt>
                <c:pt idx="5579">
                  <c:v>6.7377877596855695</c:v>
                </c:pt>
                <c:pt idx="5580">
                  <c:v>10.202991452991453</c:v>
                </c:pt>
                <c:pt idx="5581">
                  <c:v>7.7648022946117594</c:v>
                </c:pt>
                <c:pt idx="5582">
                  <c:v>12.370600414078675</c:v>
                </c:pt>
                <c:pt idx="5583">
                  <c:v>#N/A</c:v>
                </c:pt>
                <c:pt idx="5584">
                  <c:v>7.747148288973384</c:v>
                </c:pt>
                <c:pt idx="5585">
                  <c:v>#N/A</c:v>
                </c:pt>
                <c:pt idx="5586">
                  <c:v>#N/A</c:v>
                </c:pt>
                <c:pt idx="5587">
                  <c:v>#N/A</c:v>
                </c:pt>
                <c:pt idx="5588">
                  <c:v>14.14595452141724</c:v>
                </c:pt>
                <c:pt idx="5589">
                  <c:v>9.4516594516594505</c:v>
                </c:pt>
                <c:pt idx="5590">
                  <c:v>10.789766407119021</c:v>
                </c:pt>
                <c:pt idx="5591">
                  <c:v>6.7320261437908497</c:v>
                </c:pt>
                <c:pt idx="5592">
                  <c:v>#N/A</c:v>
                </c:pt>
                <c:pt idx="5593">
                  <c:v>8.722566122678673</c:v>
                </c:pt>
                <c:pt idx="5594">
                  <c:v>13.21084864391951</c:v>
                </c:pt>
                <c:pt idx="5595">
                  <c:v>15.109343936381709</c:v>
                </c:pt>
                <c:pt idx="5596">
                  <c:v>10.580912863070539</c:v>
                </c:pt>
                <c:pt idx="5597">
                  <c:v>6.3013698630136989</c:v>
                </c:pt>
                <c:pt idx="5598">
                  <c:v>11.509054325955734</c:v>
                </c:pt>
                <c:pt idx="5599">
                  <c:v>9.9962700484893698</c:v>
                </c:pt>
                <c:pt idx="5600">
                  <c:v>12.963663890991672</c:v>
                </c:pt>
                <c:pt idx="5601">
                  <c:v>7.6645626690712358</c:v>
                </c:pt>
                <c:pt idx="5602">
                  <c:v>10.355434039644566</c:v>
                </c:pt>
                <c:pt idx="5603">
                  <c:v>11.157495256166982</c:v>
                </c:pt>
                <c:pt idx="5604">
                  <c:v>16.189697465249388</c:v>
                </c:pt>
                <c:pt idx="5605">
                  <c:v>7.6662431173231678</c:v>
                </c:pt>
                <c:pt idx="5606">
                  <c:v>12.892281594571669</c:v>
                </c:pt>
                <c:pt idx="5607">
                  <c:v>7.8212290502793298</c:v>
                </c:pt>
                <c:pt idx="5608">
                  <c:v>9.0047393364928912</c:v>
                </c:pt>
                <c:pt idx="5609">
                  <c:v>#N/A</c:v>
                </c:pt>
                <c:pt idx="5610">
                  <c:v>6.5976217874952061</c:v>
                </c:pt>
                <c:pt idx="5611">
                  <c:v>7.1882143764287534</c:v>
                </c:pt>
                <c:pt idx="5612">
                  <c:v>12.587238285144567</c:v>
                </c:pt>
                <c:pt idx="5613">
                  <c:v>7.9454491550548472</c:v>
                </c:pt>
                <c:pt idx="5614">
                  <c:v>9.8702620198422792</c:v>
                </c:pt>
                <c:pt idx="5615">
                  <c:v>11.044860874503124</c:v>
                </c:pt>
                <c:pt idx="5616">
                  <c:v>6.9435104236718228</c:v>
                </c:pt>
                <c:pt idx="5617">
                  <c:v>11.579369857515553</c:v>
                </c:pt>
                <c:pt idx="5618">
                  <c:v>8.4700299184978842</c:v>
                </c:pt>
                <c:pt idx="5619">
                  <c:v>9.9975792786250306</c:v>
                </c:pt>
                <c:pt idx="5620">
                  <c:v>17.45819397993311</c:v>
                </c:pt>
                <c:pt idx="5621">
                  <c:v>8.7039511357129236</c:v>
                </c:pt>
                <c:pt idx="5622">
                  <c:v>11.533840608730477</c:v>
                </c:pt>
                <c:pt idx="5623">
                  <c:v>7.1203681278759996</c:v>
                </c:pt>
                <c:pt idx="5624">
                  <c:v>16.171163430142634</c:v>
                </c:pt>
                <c:pt idx="5625">
                  <c:v>7.9335298847493974</c:v>
                </c:pt>
                <c:pt idx="5626">
                  <c:v>9.9775154581225411</c:v>
                </c:pt>
                <c:pt idx="5627">
                  <c:v>9.4694632942628001</c:v>
                </c:pt>
                <c:pt idx="5628">
                  <c:v>#N/A</c:v>
                </c:pt>
                <c:pt idx="5629">
                  <c:v>10.961923847695392</c:v>
                </c:pt>
                <c:pt idx="5630">
                  <c:v>9.2766934557979344</c:v>
                </c:pt>
                <c:pt idx="5631">
                  <c:v>11.347517730496454</c:v>
                </c:pt>
                <c:pt idx="5632">
                  <c:v>10.524961399897066</c:v>
                </c:pt>
                <c:pt idx="5633">
                  <c:v>4.2296072507552873</c:v>
                </c:pt>
                <c:pt idx="5634">
                  <c:v>15.763342987174184</c:v>
                </c:pt>
                <c:pt idx="5635">
                  <c:v>9.9941894247530492</c:v>
                </c:pt>
                <c:pt idx="5636">
                  <c:v>7.459734388245268</c:v>
                </c:pt>
                <c:pt idx="5637">
                  <c:v>10.423801369863012</c:v>
                </c:pt>
                <c:pt idx="5638">
                  <c:v>6.0422960725075532</c:v>
                </c:pt>
                <c:pt idx="5639">
                  <c:v>12.649753347427767</c:v>
                </c:pt>
                <c:pt idx="5640">
                  <c:v>12.29754049190162</c:v>
                </c:pt>
                <c:pt idx="5641">
                  <c:v>11.548117154811715</c:v>
                </c:pt>
                <c:pt idx="5642">
                  <c:v>9.0798479087452471</c:v>
                </c:pt>
                <c:pt idx="5643">
                  <c:v>8.5629188384214441</c:v>
                </c:pt>
                <c:pt idx="5644">
                  <c:v>11.164821456416654</c:v>
                </c:pt>
                <c:pt idx="5645">
                  <c:v>13.639125151883352</c:v>
                </c:pt>
                <c:pt idx="5646">
                  <c:v>11.532547411583803</c:v>
                </c:pt>
                <c:pt idx="5647">
                  <c:v>7.8881118881118883</c:v>
                </c:pt>
                <c:pt idx="5648">
                  <c:v>8.1046034147395716</c:v>
                </c:pt>
                <c:pt idx="5649">
                  <c:v>10.339314265411263</c:v>
                </c:pt>
                <c:pt idx="5650">
                  <c:v>9.1885441527446314</c:v>
                </c:pt>
                <c:pt idx="5651">
                  <c:v>9.4492928077038822</c:v>
                </c:pt>
                <c:pt idx="5652">
                  <c:v>7.8220412910729866</c:v>
                </c:pt>
                <c:pt idx="5653">
                  <c:v>9.1008293321693579</c:v>
                </c:pt>
                <c:pt idx="5654">
                  <c:v>10.913140311804009</c:v>
                </c:pt>
                <c:pt idx="5655">
                  <c:v>12.30838593327322</c:v>
                </c:pt>
                <c:pt idx="5656">
                  <c:v>11.373271889400922</c:v>
                </c:pt>
                <c:pt idx="5657">
                  <c:v>8.5091663784157738</c:v>
                </c:pt>
                <c:pt idx="5658">
                  <c:v>9.3078758949880669</c:v>
                </c:pt>
                <c:pt idx="5659">
                  <c:v>12.508258092931074</c:v>
                </c:pt>
                <c:pt idx="5660">
                  <c:v>8.847290640394089</c:v>
                </c:pt>
                <c:pt idx="5661">
                  <c:v>8.4692737430167604</c:v>
                </c:pt>
                <c:pt idx="5662">
                  <c:v>9.3367786391042209</c:v>
                </c:pt>
                <c:pt idx="5663">
                  <c:v>8.8521050737675431</c:v>
                </c:pt>
                <c:pt idx="5664">
                  <c:v>8.6583679114799441</c:v>
                </c:pt>
                <c:pt idx="5665">
                  <c:v>10.064350064350064</c:v>
                </c:pt>
                <c:pt idx="5666">
                  <c:v>8.756006406833956</c:v>
                </c:pt>
                <c:pt idx="5667">
                  <c:v>7.3229873908826377</c:v>
                </c:pt>
                <c:pt idx="5668">
                  <c:v>11.848713119899561</c:v>
                </c:pt>
                <c:pt idx="5669">
                  <c:v>8.2382133995037208</c:v>
                </c:pt>
                <c:pt idx="5670">
                  <c:v>10.955649419218586</c:v>
                </c:pt>
                <c:pt idx="5671">
                  <c:v>9.5290553566510603</c:v>
                </c:pt>
                <c:pt idx="5672">
                  <c:v>10.971882640586797</c:v>
                </c:pt>
                <c:pt idx="5673">
                  <c:v>12.874859075535513</c:v>
                </c:pt>
                <c:pt idx="5674">
                  <c:v>10.003145643284052</c:v>
                </c:pt>
                <c:pt idx="5675">
                  <c:v>7.3663253697383384</c:v>
                </c:pt>
                <c:pt idx="5676">
                  <c:v>12.086614173228346</c:v>
                </c:pt>
                <c:pt idx="5677">
                  <c:v>10.552092609082814</c:v>
                </c:pt>
                <c:pt idx="5678">
                  <c:v>8.5</c:v>
                </c:pt>
                <c:pt idx="5679">
                  <c:v>8.5437936593229438</c:v>
                </c:pt>
                <c:pt idx="5680">
                  <c:v>7.352380952380952</c:v>
                </c:pt>
                <c:pt idx="5681">
                  <c:v>12.118177265898849</c:v>
                </c:pt>
                <c:pt idx="5682">
                  <c:v>11.012542061792598</c:v>
                </c:pt>
                <c:pt idx="5683">
                  <c:v>8.9752906976744189</c:v>
                </c:pt>
                <c:pt idx="5684">
                  <c:v>6.9416206796398487</c:v>
                </c:pt>
                <c:pt idx="5685">
                  <c:v>#N/A</c:v>
                </c:pt>
                <c:pt idx="5686">
                  <c:v>10.50228310502283</c:v>
                </c:pt>
                <c:pt idx="5687">
                  <c:v>#N/A</c:v>
                </c:pt>
                <c:pt idx="5688">
                  <c:v>7.9905063291139236</c:v>
                </c:pt>
                <c:pt idx="5689">
                  <c:v>13.988095238095239</c:v>
                </c:pt>
                <c:pt idx="5690">
                  <c:v>11.452939384709108</c:v>
                </c:pt>
                <c:pt idx="5691">
                  <c:v>4.4617563739376767</c:v>
                </c:pt>
                <c:pt idx="5692">
                  <c:v>#N/A</c:v>
                </c:pt>
                <c:pt idx="5693">
                  <c:v>#N/A</c:v>
                </c:pt>
                <c:pt idx="5694">
                  <c:v>5.1447687161148918</c:v>
                </c:pt>
                <c:pt idx="5695">
                  <c:v>5.5520603963510533</c:v>
                </c:pt>
                <c:pt idx="5696">
                  <c:v>7.8584558823529411</c:v>
                </c:pt>
                <c:pt idx="5697">
                  <c:v>6.1962134251290877</c:v>
                </c:pt>
                <c:pt idx="5698">
                  <c:v>3.8849347568208779</c:v>
                </c:pt>
                <c:pt idx="5699">
                  <c:v>5.0418604651162786</c:v>
                </c:pt>
                <c:pt idx="5700">
                  <c:v>4.1565490644193686</c:v>
                </c:pt>
                <c:pt idx="5701">
                  <c:v>7.7925396014307617</c:v>
                </c:pt>
                <c:pt idx="5702">
                  <c:v>3.3036631290653888</c:v>
                </c:pt>
                <c:pt idx="5703">
                  <c:v>3.402075397346644</c:v>
                </c:pt>
                <c:pt idx="5704">
                  <c:v>8.7793144918821415</c:v>
                </c:pt>
                <c:pt idx="5705">
                  <c:v>4.0952778938570837</c:v>
                </c:pt>
                <c:pt idx="5706">
                  <c:v>5.4580152671755728</c:v>
                </c:pt>
                <c:pt idx="5707">
                  <c:v>4.7930702598652548</c:v>
                </c:pt>
                <c:pt idx="5708">
                  <c:v>2.2448627180107064</c:v>
                </c:pt>
                <c:pt idx="5709">
                  <c:v>4.7187837501038468</c:v>
                </c:pt>
                <c:pt idx="5710">
                  <c:v>4.2320949827652239</c:v>
                </c:pt>
                <c:pt idx="5711">
                  <c:v>4.5151739452257589</c:v>
                </c:pt>
                <c:pt idx="5712">
                  <c:v>2.8699775393062144</c:v>
                </c:pt>
                <c:pt idx="5713">
                  <c:v>10.646328038999844</c:v>
                </c:pt>
                <c:pt idx="5714">
                  <c:v>5.5614220344948961</c:v>
                </c:pt>
                <c:pt idx="5715">
                  <c:v>3.7420526793823794</c:v>
                </c:pt>
                <c:pt idx="5716">
                  <c:v>4.1510347331477675</c:v>
                </c:pt>
                <c:pt idx="5717">
                  <c:v>6.1901617695609108</c:v>
                </c:pt>
                <c:pt idx="5718">
                  <c:v>4.3460601137286758</c:v>
                </c:pt>
                <c:pt idx="5719">
                  <c:v>5.692541856925418</c:v>
                </c:pt>
                <c:pt idx="5720">
                  <c:v>3.53718303856808</c:v>
                </c:pt>
                <c:pt idx="5721">
                  <c:v>4.6616541353383463</c:v>
                </c:pt>
                <c:pt idx="5722">
                  <c:v>3.5378662244333885</c:v>
                </c:pt>
                <c:pt idx="5723">
                  <c:v>4.8913892795749332</c:v>
                </c:pt>
                <c:pt idx="5724">
                  <c:v>4.8203330411919367</c:v>
                </c:pt>
                <c:pt idx="5725">
                  <c:v>7.768469154607768</c:v>
                </c:pt>
                <c:pt idx="5726">
                  <c:v>6.0455299261269415</c:v>
                </c:pt>
                <c:pt idx="5727">
                  <c:v>4.4589774078477999</c:v>
                </c:pt>
                <c:pt idx="5728">
                  <c:v>5.1693629929221432</c:v>
                </c:pt>
                <c:pt idx="5729">
                  <c:v>5.0774526678141134</c:v>
                </c:pt>
                <c:pt idx="5730">
                  <c:v>6.5710872162485074</c:v>
                </c:pt>
                <c:pt idx="5731">
                  <c:v>6.2266857962697273</c:v>
                </c:pt>
                <c:pt idx="5732">
                  <c:v>4.5046329294369203</c:v>
                </c:pt>
                <c:pt idx="5733">
                  <c:v>4.7454104606858332</c:v>
                </c:pt>
                <c:pt idx="5734">
                  <c:v>4.798193621224951</c:v>
                </c:pt>
                <c:pt idx="5735">
                  <c:v>3.373126041088284</c:v>
                </c:pt>
                <c:pt idx="5736">
                  <c:v>5.743399722093562</c:v>
                </c:pt>
                <c:pt idx="5737">
                  <c:v>5.876747141041931</c:v>
                </c:pt>
                <c:pt idx="5738">
                  <c:v>#N/A</c:v>
                </c:pt>
                <c:pt idx="5739">
                  <c:v>7.1406586642043708</c:v>
                </c:pt>
                <c:pt idx="5740">
                  <c:v>4.0145985401459852</c:v>
                </c:pt>
                <c:pt idx="5741">
                  <c:v>9.5376486129458389</c:v>
                </c:pt>
                <c:pt idx="5742">
                  <c:v>4.2195065713626931</c:v>
                </c:pt>
                <c:pt idx="5743">
                  <c:v>7.7103586992960107</c:v>
                </c:pt>
                <c:pt idx="5744">
                  <c:v>4.8578811369509038</c:v>
                </c:pt>
                <c:pt idx="5745">
                  <c:v>5.3522099447513813</c:v>
                </c:pt>
                <c:pt idx="5746">
                  <c:v>7.5911398246423625</c:v>
                </c:pt>
                <c:pt idx="5747">
                  <c:v>7.740492170022371</c:v>
                </c:pt>
                <c:pt idx="5748">
                  <c:v>3.3529208434151401</c:v>
                </c:pt>
                <c:pt idx="5749">
                  <c:v>6.6135458167330672</c:v>
                </c:pt>
                <c:pt idx="5750">
                  <c:v>3.3368458025992274</c:v>
                </c:pt>
                <c:pt idx="5751">
                  <c:v>5.3475935828877006</c:v>
                </c:pt>
                <c:pt idx="5752">
                  <c:v>7.6740035693039861</c:v>
                </c:pt>
                <c:pt idx="5753">
                  <c:v>3.0503304524656838</c:v>
                </c:pt>
                <c:pt idx="5754">
                  <c:v>5.2083333333333339</c:v>
                </c:pt>
                <c:pt idx="5755">
                  <c:v>6.510416666666667</c:v>
                </c:pt>
                <c:pt idx="5756">
                  <c:v>#N/A</c:v>
                </c:pt>
                <c:pt idx="5757">
                  <c:v>5.0822122571001493</c:v>
                </c:pt>
                <c:pt idx="5758">
                  <c:v>2.83363802559415</c:v>
                </c:pt>
                <c:pt idx="5759">
                  <c:v>7.3893625659764508</c:v>
                </c:pt>
                <c:pt idx="5760">
                  <c:v>9.282371294851794</c:v>
                </c:pt>
                <c:pt idx="5761">
                  <c:v>3.2907471931862178</c:v>
                </c:pt>
                <c:pt idx="5762">
                  <c:v>4.3654365436543658</c:v>
                </c:pt>
                <c:pt idx="5763">
                  <c:v>5.5651176133103846</c:v>
                </c:pt>
                <c:pt idx="5764">
                  <c:v>5.7797164667393677</c:v>
                </c:pt>
                <c:pt idx="5765">
                  <c:v>7.2874493927125501</c:v>
                </c:pt>
                <c:pt idx="5766">
                  <c:v>10.023276112889148</c:v>
                </c:pt>
                <c:pt idx="5767">
                  <c:v>6.2871287128712874</c:v>
                </c:pt>
                <c:pt idx="5768">
                  <c:v>8.9080459770114953</c:v>
                </c:pt>
                <c:pt idx="5769">
                  <c:v>7.0254110612855012</c:v>
                </c:pt>
                <c:pt idx="5770">
                  <c:v>10.81264414597748</c:v>
                </c:pt>
                <c:pt idx="5771">
                  <c:v>10.448697834954503</c:v>
                </c:pt>
                <c:pt idx="5772">
                  <c:v>9.9324975891996132</c:v>
                </c:pt>
                <c:pt idx="5773">
                  <c:v>12.292093871041239</c:v>
                </c:pt>
                <c:pt idx="5774">
                  <c:v>9.600925390399075</c:v>
                </c:pt>
                <c:pt idx="5775">
                  <c:v>9.521206821163096</c:v>
                </c:pt>
                <c:pt idx="5776">
                  <c:v>11.843790012804098</c:v>
                </c:pt>
                <c:pt idx="5777">
                  <c:v>7.1571460324516556</c:v>
                </c:pt>
                <c:pt idx="5778">
                  <c:v>8.307349665924276</c:v>
                </c:pt>
                <c:pt idx="5779">
                  <c:v>6.5654899373144175</c:v>
                </c:pt>
                <c:pt idx="5780">
                  <c:v>5.5783709787816562</c:v>
                </c:pt>
                <c:pt idx="5781">
                  <c:v>8.0245510343259827</c:v>
                </c:pt>
                <c:pt idx="5782">
                  <c:v>9.0838766714554104</c:v>
                </c:pt>
                <c:pt idx="5783">
                  <c:v>11.914600550964186</c:v>
                </c:pt>
                <c:pt idx="5784">
                  <c:v>9.9547511312217196</c:v>
                </c:pt>
                <c:pt idx="5785">
                  <c:v>6.9336422306801264</c:v>
                </c:pt>
                <c:pt idx="5786">
                  <c:v>6.5702052266351689</c:v>
                </c:pt>
                <c:pt idx="5787">
                  <c:v>9.9518283336982698</c:v>
                </c:pt>
                <c:pt idx="5788">
                  <c:v>6.5138092756644088</c:v>
                </c:pt>
                <c:pt idx="5789">
                  <c:v>9.8642833498841433</c:v>
                </c:pt>
                <c:pt idx="5790">
                  <c:v>7.6399790685504971</c:v>
                </c:pt>
                <c:pt idx="5791">
                  <c:v>4.9284984678243102</c:v>
                </c:pt>
                <c:pt idx="5792">
                  <c:v>8.4700665188470072</c:v>
                </c:pt>
                <c:pt idx="5793">
                  <c:v>13.33577578311046</c:v>
                </c:pt>
                <c:pt idx="5794">
                  <c:v>8.5820266396897651</c:v>
                </c:pt>
                <c:pt idx="5795">
                  <c:v>13.576779026217228</c:v>
                </c:pt>
                <c:pt idx="5796">
                  <c:v>11.978097193702943</c:v>
                </c:pt>
                <c:pt idx="5797">
                  <c:v>7.4074074074074066</c:v>
                </c:pt>
                <c:pt idx="5798">
                  <c:v>8.5925925925925917</c:v>
                </c:pt>
                <c:pt idx="5799">
                  <c:v>10.524306439297531</c:v>
                </c:pt>
                <c:pt idx="5800">
                  <c:v>10.966016362492132</c:v>
                </c:pt>
                <c:pt idx="5801">
                  <c:v>8.4488957370313305</c:v>
                </c:pt>
                <c:pt idx="5802">
                  <c:v>8.3573487031700289</c:v>
                </c:pt>
                <c:pt idx="5803">
                  <c:v>13.456114152978266</c:v>
                </c:pt>
                <c:pt idx="5804">
                  <c:v>7.2348396160149848</c:v>
                </c:pt>
                <c:pt idx="5805">
                  <c:v>7.586456635886293</c:v>
                </c:pt>
                <c:pt idx="5806">
                  <c:v>12.387457311393977</c:v>
                </c:pt>
                <c:pt idx="5807">
                  <c:v>9.8846787479406917</c:v>
                </c:pt>
                <c:pt idx="5808">
                  <c:v>8.1328949645267343</c:v>
                </c:pt>
                <c:pt idx="5809">
                  <c:v>6.5100768450050754</c:v>
                </c:pt>
                <c:pt idx="5810">
                  <c:v>9.3456708526107075</c:v>
                </c:pt>
                <c:pt idx="5811">
                  <c:v>6.6794739175410083</c:v>
                </c:pt>
                <c:pt idx="5812">
                  <c:v>9.8615916955017298</c:v>
                </c:pt>
                <c:pt idx="5813">
                  <c:v>9.8397280233122864</c:v>
                </c:pt>
                <c:pt idx="5814">
                  <c:v>9.2300714366708245</c:v>
                </c:pt>
                <c:pt idx="5815">
                  <c:v>8.0021627466882954</c:v>
                </c:pt>
                <c:pt idx="5816">
                  <c:v>7.2379994973611455</c:v>
                </c:pt>
                <c:pt idx="5817">
                  <c:v>9.5697980684811235</c:v>
                </c:pt>
                <c:pt idx="5818">
                  <c:v>9.1132716410917176</c:v>
                </c:pt>
                <c:pt idx="5819">
                  <c:v>10.356581017304666</c:v>
                </c:pt>
                <c:pt idx="5820">
                  <c:v>#N/A</c:v>
                </c:pt>
                <c:pt idx="5821">
                  <c:v>7.5564278704612367</c:v>
                </c:pt>
                <c:pt idx="5822">
                  <c:v>9.83240223463687</c:v>
                </c:pt>
                <c:pt idx="5823">
                  <c:v>6.9284837665960053</c:v>
                </c:pt>
                <c:pt idx="5824">
                  <c:v>11.179198410069558</c:v>
                </c:pt>
                <c:pt idx="5825">
                  <c:v>8.6321934945788161</c:v>
                </c:pt>
                <c:pt idx="5826">
                  <c:v>16.178965224766749</c:v>
                </c:pt>
                <c:pt idx="5827">
                  <c:v>9.8345918734268256</c:v>
                </c:pt>
                <c:pt idx="5828">
                  <c:v>7.8828099708643578</c:v>
                </c:pt>
                <c:pt idx="5829">
                  <c:v>9.5360048207291346</c:v>
                </c:pt>
                <c:pt idx="5830">
                  <c:v>7.6229138475417235</c:v>
                </c:pt>
                <c:pt idx="5831">
                  <c:v>13.158584534731324</c:v>
                </c:pt>
                <c:pt idx="5832">
                  <c:v>9.5180357684146699</c:v>
                </c:pt>
                <c:pt idx="5833">
                  <c:v>10.974539069359086</c:v>
                </c:pt>
                <c:pt idx="5834">
                  <c:v>9.4640820980615743</c:v>
                </c:pt>
                <c:pt idx="5835">
                  <c:v>7.2087175188600163</c:v>
                </c:pt>
                <c:pt idx="5836">
                  <c:v>8.2487150557853823</c:v>
                </c:pt>
                <c:pt idx="5837">
                  <c:v>6.4707544504097196</c:v>
                </c:pt>
                <c:pt idx="5838">
                  <c:v>10.605427974947808</c:v>
                </c:pt>
                <c:pt idx="5839">
                  <c:v>8.664432742939205</c:v>
                </c:pt>
                <c:pt idx="5840">
                  <c:v>9.8507462686567173</c:v>
                </c:pt>
                <c:pt idx="5841">
                  <c:v>13.323278029160383</c:v>
                </c:pt>
                <c:pt idx="5842">
                  <c:v>11.377164502164502</c:v>
                </c:pt>
                <c:pt idx="5843">
                  <c:v>9.8472385428907163</c:v>
                </c:pt>
                <c:pt idx="5844">
                  <c:v>6.7498400511836216</c:v>
                </c:pt>
                <c:pt idx="5845">
                  <c:v>10.843760025665704</c:v>
                </c:pt>
                <c:pt idx="5846">
                  <c:v>9.6864501679731241</c:v>
                </c:pt>
                <c:pt idx="5847">
                  <c:v>6.691343963553531</c:v>
                </c:pt>
                <c:pt idx="5848">
                  <c:v>8.5926928281461432</c:v>
                </c:pt>
                <c:pt idx="5849">
                  <c:v>11.437908496732026</c:v>
                </c:pt>
                <c:pt idx="5850">
                  <c:v>4.6310832025117739</c:v>
                </c:pt>
                <c:pt idx="5851">
                  <c:v>5.1201671891327063</c:v>
                </c:pt>
                <c:pt idx="5852">
                  <c:v>10.787878787878787</c:v>
                </c:pt>
                <c:pt idx="5853">
                  <c:v>10.549132947976879</c:v>
                </c:pt>
                <c:pt idx="5854">
                  <c:v>9.5201535508637232</c:v>
                </c:pt>
                <c:pt idx="5855">
                  <c:v>#N/A</c:v>
                </c:pt>
                <c:pt idx="5856">
                  <c:v>7.942845135532675</c:v>
                </c:pt>
                <c:pt idx="5857">
                  <c:v>4.751346214760849</c:v>
                </c:pt>
                <c:pt idx="5858">
                  <c:v>5.255527364987314</c:v>
                </c:pt>
                <c:pt idx="5859">
                  <c:v>8.6209857461789454</c:v>
                </c:pt>
                <c:pt idx="5860">
                  <c:v>8.2043632295357085</c:v>
                </c:pt>
                <c:pt idx="5861">
                  <c:v>7.1486596263200655</c:v>
                </c:pt>
                <c:pt idx="5862">
                  <c:v>8.7341072415699283</c:v>
                </c:pt>
                <c:pt idx="5863">
                  <c:v>6.0364464692482915</c:v>
                </c:pt>
                <c:pt idx="5864">
                  <c:v>11.261899939234352</c:v>
                </c:pt>
                <c:pt idx="5865">
                  <c:v>8.1652729955730443</c:v>
                </c:pt>
                <c:pt idx="5866">
                  <c:v>6.5959161740999459</c:v>
                </c:pt>
                <c:pt idx="5867">
                  <c:v>12.30964467005076</c:v>
                </c:pt>
                <c:pt idx="5868">
                  <c:v>5.3761323355651838</c:v>
                </c:pt>
                <c:pt idx="5869">
                  <c:v>8.1372760630261158</c:v>
                </c:pt>
                <c:pt idx="5870">
                  <c:v>9.122042341220423</c:v>
                </c:pt>
                <c:pt idx="5871">
                  <c:v>9.2403017241379306</c:v>
                </c:pt>
                <c:pt idx="5872">
                  <c:v>5.3666880478939492</c:v>
                </c:pt>
                <c:pt idx="5873">
                  <c:v>6.4878892733564006</c:v>
                </c:pt>
                <c:pt idx="5874">
                  <c:v>8.776768332251784</c:v>
                </c:pt>
                <c:pt idx="5875">
                  <c:v>6.0327198364008181</c:v>
                </c:pt>
                <c:pt idx="5876">
                  <c:v>9.2919031968927399</c:v>
                </c:pt>
                <c:pt idx="5877">
                  <c:v>6.7607289829512061</c:v>
                </c:pt>
                <c:pt idx="5878">
                  <c:v>5.8669881454691586</c:v>
                </c:pt>
                <c:pt idx="5879">
                  <c:v>7.2673733804475855</c:v>
                </c:pt>
                <c:pt idx="5880">
                  <c:v>7.6193883026292246</c:v>
                </c:pt>
                <c:pt idx="5881">
                  <c:v>8.2572159298502008</c:v>
                </c:pt>
                <c:pt idx="5882">
                  <c:v>6.097701813142395</c:v>
                </c:pt>
                <c:pt idx="5883">
                  <c:v>8.5702073092541138</c:v>
                </c:pt>
                <c:pt idx="5884">
                  <c:v>5.4562558795860774</c:v>
                </c:pt>
                <c:pt idx="5885">
                  <c:v>7.1881367443966493</c:v>
                </c:pt>
                <c:pt idx="5886">
                  <c:v>8.6369346733668344</c:v>
                </c:pt>
                <c:pt idx="5887">
                  <c:v>8.6921636801283775</c:v>
                </c:pt>
                <c:pt idx="5888">
                  <c:v>7.6596565695543131</c:v>
                </c:pt>
                <c:pt idx="5889">
                  <c:v>6.6431806743834922</c:v>
                </c:pt>
                <c:pt idx="5890">
                  <c:v>5.4455975179201888</c:v>
                </c:pt>
                <c:pt idx="5891">
                  <c:v>6.4681724845995898</c:v>
                </c:pt>
                <c:pt idx="5892">
                  <c:v>12.964411419632382</c:v>
                </c:pt>
                <c:pt idx="5893">
                  <c:v>3.3103448275862069</c:v>
                </c:pt>
                <c:pt idx="5894">
                  <c:v>9.883495145631068</c:v>
                </c:pt>
                <c:pt idx="5895">
                  <c:v>6.2442183163737282</c:v>
                </c:pt>
                <c:pt idx="5896">
                  <c:v>5.9200603318250371</c:v>
                </c:pt>
                <c:pt idx="5897">
                  <c:v>7.7227722772277225</c:v>
                </c:pt>
                <c:pt idx="5898">
                  <c:v>7.2741001761892772</c:v>
                </c:pt>
                <c:pt idx="5899">
                  <c:v>5.484896661367249</c:v>
                </c:pt>
                <c:pt idx="5900">
                  <c:v>#N/A</c:v>
                </c:pt>
                <c:pt idx="5901">
                  <c:v>2.7504244482173172</c:v>
                </c:pt>
                <c:pt idx="5902">
                  <c:v>#N/A</c:v>
                </c:pt>
                <c:pt idx="5903">
                  <c:v>4.4725738396624468</c:v>
                </c:pt>
                <c:pt idx="5904">
                  <c:v>8.1163636363636371</c:v>
                </c:pt>
                <c:pt idx="5905">
                  <c:v>6.9892473118279561</c:v>
                </c:pt>
                <c:pt idx="5906">
                  <c:v>13.211301233585356</c:v>
                </c:pt>
                <c:pt idx="5907">
                  <c:v>6.3329792883696223</c:v>
                </c:pt>
                <c:pt idx="5908">
                  <c:v>6.4059900166389347</c:v>
                </c:pt>
                <c:pt idx="5909">
                  <c:v>11.331133113311331</c:v>
                </c:pt>
                <c:pt idx="5910">
                  <c:v>7.5204765450483988</c:v>
                </c:pt>
                <c:pt idx="5911">
                  <c:v>3.8118811881188117</c:v>
                </c:pt>
                <c:pt idx="5912">
                  <c:v>#N/A</c:v>
                </c:pt>
                <c:pt idx="5913">
                  <c:v>#N/A</c:v>
                </c:pt>
                <c:pt idx="5914">
                  <c:v>8.5750853242320826</c:v>
                </c:pt>
                <c:pt idx="5915">
                  <c:v>7.0792198410787375</c:v>
                </c:pt>
                <c:pt idx="5916">
                  <c:v>6.677524429967427</c:v>
                </c:pt>
                <c:pt idx="5917">
                  <c:v>10.221417629856566</c:v>
                </c:pt>
                <c:pt idx="5918">
                  <c:v>11.272538591256973</c:v>
                </c:pt>
                <c:pt idx="5919">
                  <c:v>8.1855388813096877</c:v>
                </c:pt>
                <c:pt idx="5920">
                  <c:v>10.382830626450117</c:v>
                </c:pt>
                <c:pt idx="5921">
                  <c:v>5.4996790070618449</c:v>
                </c:pt>
                <c:pt idx="5922">
                  <c:v>11.99840552750465</c:v>
                </c:pt>
                <c:pt idx="5923">
                  <c:v>5.8816454173682944</c:v>
                </c:pt>
                <c:pt idx="5924">
                  <c:v>11.690584529226461</c:v>
                </c:pt>
                <c:pt idx="5925">
                  <c:v>8.3286647992530334</c:v>
                </c:pt>
                <c:pt idx="5926">
                  <c:v>8.7382969237628174</c:v>
                </c:pt>
                <c:pt idx="5927">
                  <c:v>7.3403720462543998</c:v>
                </c:pt>
                <c:pt idx="5928">
                  <c:v>10.278285598212472</c:v>
                </c:pt>
                <c:pt idx="5929">
                  <c:v>8.4248149093694167</c:v>
                </c:pt>
                <c:pt idx="5930">
                  <c:v>9.2407298410829899</c:v>
                </c:pt>
                <c:pt idx="5931">
                  <c:v>10.060440631702086</c:v>
                </c:pt>
                <c:pt idx="5932">
                  <c:v>13.125428375599727</c:v>
                </c:pt>
                <c:pt idx="5933">
                  <c:v>9.5047237331806471</c:v>
                </c:pt>
                <c:pt idx="5934">
                  <c:v>12.837502070564849</c:v>
                </c:pt>
                <c:pt idx="5935">
                  <c:v>11.271317829457365</c:v>
                </c:pt>
                <c:pt idx="5936">
                  <c:v>12.22789572695512</c:v>
                </c:pt>
                <c:pt idx="5937">
                  <c:v>11.064356435643564</c:v>
                </c:pt>
                <c:pt idx="5938">
                  <c:v>5.062348780941746</c:v>
                </c:pt>
                <c:pt idx="5939">
                  <c:v>7.7242524916943527</c:v>
                </c:pt>
                <c:pt idx="5940">
                  <c:v>6.1779709049688272</c:v>
                </c:pt>
                <c:pt idx="5941">
                  <c:v>9.4237377742532384</c:v>
                </c:pt>
                <c:pt idx="5942">
                  <c:v>9.2556210434402963</c:v>
                </c:pt>
                <c:pt idx="5943">
                  <c:v>11.350238607654159</c:v>
                </c:pt>
                <c:pt idx="5944">
                  <c:v>8.8177661659046382</c:v>
                </c:pt>
                <c:pt idx="5945">
                  <c:v>8.6718200983836962</c:v>
                </c:pt>
                <c:pt idx="5946">
                  <c:v>9.5513256288239301</c:v>
                </c:pt>
                <c:pt idx="5947">
                  <c:v>9.5287492590397154</c:v>
                </c:pt>
                <c:pt idx="5948">
                  <c:v>4.0343347639484977</c:v>
                </c:pt>
                <c:pt idx="5949">
                  <c:v>6.5666615643655293</c:v>
                </c:pt>
                <c:pt idx="5950">
                  <c:v>6.2420382165605099</c:v>
                </c:pt>
                <c:pt idx="5951">
                  <c:v>12.003369366839815</c:v>
                </c:pt>
                <c:pt idx="5952">
                  <c:v>#N/A</c:v>
                </c:pt>
                <c:pt idx="5953">
                  <c:v>13.251099169516364</c:v>
                </c:pt>
                <c:pt idx="5954">
                  <c:v>8.4505241626182563</c:v>
                </c:pt>
                <c:pt idx="5955">
                  <c:v>5.8630463971356104</c:v>
                </c:pt>
                <c:pt idx="5956">
                  <c:v>9.305604511808248</c:v>
                </c:pt>
                <c:pt idx="5957">
                  <c:v>9.4236760124610583</c:v>
                </c:pt>
                <c:pt idx="5958">
                  <c:v>8.6149452641599229</c:v>
                </c:pt>
                <c:pt idx="5959">
                  <c:v>9.0401633764465625</c:v>
                </c:pt>
                <c:pt idx="5960">
                  <c:v>8.1219853742025823</c:v>
                </c:pt>
                <c:pt idx="5961">
                  <c:v>8.368714029625437</c:v>
                </c:pt>
                <c:pt idx="5962">
                  <c:v>11.447368421052632</c:v>
                </c:pt>
                <c:pt idx="5963">
                  <c:v>14.093959731543624</c:v>
                </c:pt>
                <c:pt idx="5964">
                  <c:v>11.429318687066823</c:v>
                </c:pt>
                <c:pt idx="5965">
                  <c:v>9.6368715083798886</c:v>
                </c:pt>
                <c:pt idx="5966">
                  <c:v>8.9598753408648228</c:v>
                </c:pt>
                <c:pt idx="5967">
                  <c:v>12.23594244310644</c:v>
                </c:pt>
                <c:pt idx="5968">
                  <c:v>11.46223888591323</c:v>
                </c:pt>
                <c:pt idx="5969">
                  <c:v>8.6685375740567512</c:v>
                </c:pt>
                <c:pt idx="5970">
                  <c:v>11.592060810810811</c:v>
                </c:pt>
                <c:pt idx="5971">
                  <c:v>8.5424452749599578</c:v>
                </c:pt>
                <c:pt idx="5972">
                  <c:v>7.010622154779969</c:v>
                </c:pt>
                <c:pt idx="5973">
                  <c:v>6.2207357859531767</c:v>
                </c:pt>
                <c:pt idx="5974">
                  <c:v>9.4522868435911906</c:v>
                </c:pt>
                <c:pt idx="5975">
                  <c:v>10.298714831538728</c:v>
                </c:pt>
                <c:pt idx="5976">
                  <c:v>6.4886050224996366</c:v>
                </c:pt>
                <c:pt idx="5977">
                  <c:v>9.7548252477829944</c:v>
                </c:pt>
                <c:pt idx="5978">
                  <c:v>12.349352774884689</c:v>
                </c:pt>
                <c:pt idx="5979">
                  <c:v>12.611806797853308</c:v>
                </c:pt>
                <c:pt idx="5980">
                  <c:v>7.1985446985446986</c:v>
                </c:pt>
                <c:pt idx="5981">
                  <c:v>11.408866995073891</c:v>
                </c:pt>
                <c:pt idx="5982">
                  <c:v>12.019681349578256</c:v>
                </c:pt>
                <c:pt idx="5983">
                  <c:v>7.9152542372881358</c:v>
                </c:pt>
                <c:pt idx="5984">
                  <c:v>9.6114519427402865</c:v>
                </c:pt>
                <c:pt idx="5985">
                  <c:v>7.8407425500732781</c:v>
                </c:pt>
                <c:pt idx="5986">
                  <c:v>10.343328987396784</c:v>
                </c:pt>
                <c:pt idx="5987">
                  <c:v>9.9055166107893928</c:v>
                </c:pt>
                <c:pt idx="5988">
                  <c:v>9.5114729829755724</c:v>
                </c:pt>
                <c:pt idx="5989">
                  <c:v>6.5</c:v>
                </c:pt>
                <c:pt idx="5990">
                  <c:v>10.183397683397684</c:v>
                </c:pt>
                <c:pt idx="5991">
                  <c:v>6.3888127227858513</c:v>
                </c:pt>
                <c:pt idx="5992">
                  <c:v>7.5325589581133405</c:v>
                </c:pt>
                <c:pt idx="5993">
                  <c:v>9.2661813889435365</c:v>
                </c:pt>
                <c:pt idx="5994">
                  <c:v>8.1483176928358887</c:v>
                </c:pt>
                <c:pt idx="5995">
                  <c:v>9.674861221252975</c:v>
                </c:pt>
                <c:pt idx="5996">
                  <c:v>11.912104857363145</c:v>
                </c:pt>
                <c:pt idx="5997">
                  <c:v>16.866473749483259</c:v>
                </c:pt>
                <c:pt idx="5998">
                  <c:v>7.9008341056533826</c:v>
                </c:pt>
                <c:pt idx="5999">
                  <c:v>9.1369440774988995</c:v>
                </c:pt>
                <c:pt idx="6000">
                  <c:v>7.9221681723419035</c:v>
                </c:pt>
                <c:pt idx="6001">
                  <c:v>5.3959965187119234</c:v>
                </c:pt>
                <c:pt idx="6002">
                  <c:v>7.5675675675675684</c:v>
                </c:pt>
                <c:pt idx="6003">
                  <c:v>12.595685455810719</c:v>
                </c:pt>
                <c:pt idx="6004">
                  <c:v>14.083457526080476</c:v>
                </c:pt>
                <c:pt idx="6005">
                  <c:v>8.710106382978724</c:v>
                </c:pt>
                <c:pt idx="6006">
                  <c:v>8.8024282560706411</c:v>
                </c:pt>
                <c:pt idx="6007">
                  <c:v>9.7546728971962615</c:v>
                </c:pt>
                <c:pt idx="6008">
                  <c:v>5.3770086526576018</c:v>
                </c:pt>
                <c:pt idx="6009">
                  <c:v>12.714776632302405</c:v>
                </c:pt>
                <c:pt idx="6010">
                  <c:v>8.9772727272727266</c:v>
                </c:pt>
                <c:pt idx="6011">
                  <c:v>6.4678543764523626</c:v>
                </c:pt>
                <c:pt idx="6012">
                  <c:v>7.4598224994003353</c:v>
                </c:pt>
                <c:pt idx="6013">
                  <c:v>9.703504043126685</c:v>
                </c:pt>
                <c:pt idx="6014">
                  <c:v>16.609783845278724</c:v>
                </c:pt>
                <c:pt idx="6015">
                  <c:v>6.4565134827193313</c:v>
                </c:pt>
                <c:pt idx="6016">
                  <c:v>#N/A</c:v>
                </c:pt>
                <c:pt idx="6017">
                  <c:v>4.5251752708731674</c:v>
                </c:pt>
                <c:pt idx="6018">
                  <c:v>7.4398960363872639</c:v>
                </c:pt>
                <c:pt idx="6019">
                  <c:v>7.7427039904705177</c:v>
                </c:pt>
                <c:pt idx="6020">
                  <c:v>11.700404858299596</c:v>
                </c:pt>
                <c:pt idx="6021">
                  <c:v>10.683601045946956</c:v>
                </c:pt>
                <c:pt idx="6022">
                  <c:v>8.9708310401761153</c:v>
                </c:pt>
                <c:pt idx="6023">
                  <c:v>8.02491103202847</c:v>
                </c:pt>
                <c:pt idx="6024">
                  <c:v>10.054884742041713</c:v>
                </c:pt>
                <c:pt idx="6025">
                  <c:v>8.9743589743589745</c:v>
                </c:pt>
                <c:pt idx="6026">
                  <c:v>8.0960854092526695</c:v>
                </c:pt>
                <c:pt idx="6027">
                  <c:v>#N/A</c:v>
                </c:pt>
                <c:pt idx="6028">
                  <c:v>16.680075087154734</c:v>
                </c:pt>
                <c:pt idx="6029">
                  <c:v>10.440229685053071</c:v>
                </c:pt>
                <c:pt idx="6030">
                  <c:v>11.873840445269018</c:v>
                </c:pt>
                <c:pt idx="6031">
                  <c:v>5.658487731597396</c:v>
                </c:pt>
                <c:pt idx="6032">
                  <c:v>5.0167224080267561</c:v>
                </c:pt>
                <c:pt idx="6033">
                  <c:v>6.9001029866117403</c:v>
                </c:pt>
                <c:pt idx="6034">
                  <c:v>3.8700564971751414</c:v>
                </c:pt>
                <c:pt idx="6035">
                  <c:v>7.0953436807095347</c:v>
                </c:pt>
                <c:pt idx="6036">
                  <c:v>10.196245733788396</c:v>
                </c:pt>
                <c:pt idx="6037">
                  <c:v>4.556650246305419</c:v>
                </c:pt>
                <c:pt idx="6038">
                  <c:v>8.2940963419051066</c:v>
                </c:pt>
                <c:pt idx="6039">
                  <c:v>9.5097110374230223</c:v>
                </c:pt>
                <c:pt idx="6040">
                  <c:v>6.0128429655575015</c:v>
                </c:pt>
                <c:pt idx="6041">
                  <c:v>6.6548358473824312</c:v>
                </c:pt>
                <c:pt idx="6042">
                  <c:v>8.3840432724814065</c:v>
                </c:pt>
                <c:pt idx="6043">
                  <c:v>4.6304541406945683</c:v>
                </c:pt>
                <c:pt idx="6044">
                  <c:v>3.7115588547189819</c:v>
                </c:pt>
                <c:pt idx="6045">
                  <c:v>#N/A</c:v>
                </c:pt>
                <c:pt idx="6046">
                  <c:v>8.9658444022770407</c:v>
                </c:pt>
                <c:pt idx="6047">
                  <c:v>6.5176203107237596</c:v>
                </c:pt>
                <c:pt idx="6048">
                  <c:v>6.5400843881856545</c:v>
                </c:pt>
                <c:pt idx="6049">
                  <c:v>8.503717472118959</c:v>
                </c:pt>
                <c:pt idx="6050">
                  <c:v>#N/A</c:v>
                </c:pt>
                <c:pt idx="6051">
                  <c:v>9.8564329099944779</c:v>
                </c:pt>
                <c:pt idx="6052">
                  <c:v>8.7997917209060148</c:v>
                </c:pt>
                <c:pt idx="6053">
                  <c:v>8.1753262743166708</c:v>
                </c:pt>
                <c:pt idx="6054">
                  <c:v>6.6812705366922227</c:v>
                </c:pt>
                <c:pt idx="6055">
                  <c:v>10.520253407563832</c:v>
                </c:pt>
                <c:pt idx="6056">
                  <c:v>10.420762878489972</c:v>
                </c:pt>
                <c:pt idx="6057">
                  <c:v>#N/A</c:v>
                </c:pt>
                <c:pt idx="6058">
                  <c:v>6.342088404868675</c:v>
                </c:pt>
                <c:pt idx="6059">
                  <c:v>5.0146259924780612</c:v>
                </c:pt>
                <c:pt idx="6060">
                  <c:v>5.508474576271186</c:v>
                </c:pt>
                <c:pt idx="6061">
                  <c:v>8.7002465656921455</c:v>
                </c:pt>
                <c:pt idx="6062">
                  <c:v>11.176278918214402</c:v>
                </c:pt>
                <c:pt idx="6063">
                  <c:v>#N/A</c:v>
                </c:pt>
                <c:pt idx="6064">
                  <c:v>6.5310492505353315</c:v>
                </c:pt>
                <c:pt idx="6065">
                  <c:v>6.0565275908479137</c:v>
                </c:pt>
                <c:pt idx="6066">
                  <c:v>10.931174089068826</c:v>
                </c:pt>
                <c:pt idx="6067">
                  <c:v>10.712358337830546</c:v>
                </c:pt>
                <c:pt idx="6068">
                  <c:v>6.0451977401129948</c:v>
                </c:pt>
                <c:pt idx="6069">
                  <c:v>10.532915360501567</c:v>
                </c:pt>
                <c:pt idx="6070">
                  <c:v>5.7360742705570287</c:v>
                </c:pt>
                <c:pt idx="6071">
                  <c:v>8.6230876216968007</c:v>
                </c:pt>
                <c:pt idx="6072">
                  <c:v>6.9670821348673693</c:v>
                </c:pt>
                <c:pt idx="6073">
                  <c:v>5.9855521155830749</c:v>
                </c:pt>
                <c:pt idx="6074">
                  <c:v>6.0078607523862999</c:v>
                </c:pt>
                <c:pt idx="6075">
                  <c:v>6.6962484872932633</c:v>
                </c:pt>
                <c:pt idx="6076">
                  <c:v>8.2328482328482337</c:v>
                </c:pt>
                <c:pt idx="6077">
                  <c:v>6.883322049198827</c:v>
                </c:pt>
                <c:pt idx="6078">
                  <c:v>6.2114746325272643</c:v>
                </c:pt>
                <c:pt idx="6079">
                  <c:v>#N/A</c:v>
                </c:pt>
                <c:pt idx="6080">
                  <c:v>8.9668615984405449</c:v>
                </c:pt>
                <c:pt idx="6081">
                  <c:v>7.8606965174129346</c:v>
                </c:pt>
                <c:pt idx="6082">
                  <c:v>#N/A</c:v>
                </c:pt>
                <c:pt idx="6083">
                  <c:v>#N/A</c:v>
                </c:pt>
                <c:pt idx="6084">
                  <c:v>10.791139240506329</c:v>
                </c:pt>
                <c:pt idx="6085">
                  <c:v>7.3596358118361156</c:v>
                </c:pt>
                <c:pt idx="6086">
                  <c:v>7.4606361618936914</c:v>
                </c:pt>
                <c:pt idx="6087">
                  <c:v>11.017838405036725</c:v>
                </c:pt>
                <c:pt idx="6088">
                  <c:v>12.782450931881906</c:v>
                </c:pt>
                <c:pt idx="6089">
                  <c:v>6.1963897068237097</c:v>
                </c:pt>
                <c:pt idx="6090">
                  <c:v>8.0656673804425409</c:v>
                </c:pt>
                <c:pt idx="6091">
                  <c:v>8.9863407620416957</c:v>
                </c:pt>
                <c:pt idx="6092">
                  <c:v>9.1830856089411217</c:v>
                </c:pt>
                <c:pt idx="6093">
                  <c:v>7.0570363209501457</c:v>
                </c:pt>
                <c:pt idx="6094">
                  <c:v>10.027378507871321</c:v>
                </c:pt>
                <c:pt idx="6095">
                  <c:v>7.4689768204167644</c:v>
                </c:pt>
                <c:pt idx="6096">
                  <c:v>7.7036382383267039</c:v>
                </c:pt>
                <c:pt idx="6097">
                  <c:v>6.4526184538653375</c:v>
                </c:pt>
                <c:pt idx="6098">
                  <c:v>6.193009118541033</c:v>
                </c:pt>
                <c:pt idx="6099">
                  <c:v>8.3397982932505812</c:v>
                </c:pt>
                <c:pt idx="6100">
                  <c:v>8.2821143208358947</c:v>
                </c:pt>
                <c:pt idx="6101">
                  <c:v>15.205148833467415</c:v>
                </c:pt>
                <c:pt idx="6102">
                  <c:v>5.2265908732038531</c:v>
                </c:pt>
                <c:pt idx="6103">
                  <c:v>9.3878057866633551</c:v>
                </c:pt>
                <c:pt idx="6104">
                  <c:v>10.37378560843076</c:v>
                </c:pt>
                <c:pt idx="6105">
                  <c:v>9.6811690468282965</c:v>
                </c:pt>
                <c:pt idx="6106">
                  <c:v>10.601078521636197</c:v>
                </c:pt>
                <c:pt idx="6107">
                  <c:v>6.2669771051610397</c:v>
                </c:pt>
                <c:pt idx="6108">
                  <c:v>10.404624277456648</c:v>
                </c:pt>
                <c:pt idx="6109">
                  <c:v>9.0969162995594708</c:v>
                </c:pt>
                <c:pt idx="6110">
                  <c:v>9.4563802083333321</c:v>
                </c:pt>
                <c:pt idx="6111">
                  <c:v>7.1196911196911197</c:v>
                </c:pt>
                <c:pt idx="6112">
                  <c:v>6.9988925802879285</c:v>
                </c:pt>
                <c:pt idx="6113">
                  <c:v>9.007352941176471</c:v>
                </c:pt>
                <c:pt idx="6114">
                  <c:v>7.7824009862844807</c:v>
                </c:pt>
                <c:pt idx="6115">
                  <c:v>14.249363867684478</c:v>
                </c:pt>
                <c:pt idx="6116">
                  <c:v>9.0396390589751849</c:v>
                </c:pt>
                <c:pt idx="6117">
                  <c:v>12.648221343873518</c:v>
                </c:pt>
                <c:pt idx="6118">
                  <c:v>10.616378557709098</c:v>
                </c:pt>
                <c:pt idx="6119">
                  <c:v>8.0925548495384252</c:v>
                </c:pt>
                <c:pt idx="6120">
                  <c:v>9.4517621929512288</c:v>
                </c:pt>
                <c:pt idx="6121">
                  <c:v>6.7699836867862979</c:v>
                </c:pt>
                <c:pt idx="6122">
                  <c:v>8.0765845070422539</c:v>
                </c:pt>
                <c:pt idx="6123">
                  <c:v>9.9441730635031416</c:v>
                </c:pt>
                <c:pt idx="6124">
                  <c:v>6.6957334163811906</c:v>
                </c:pt>
                <c:pt idx="6125">
                  <c:v>12.931329005807996</c:v>
                </c:pt>
                <c:pt idx="6126">
                  <c:v>7.9888957433682908</c:v>
                </c:pt>
                <c:pt idx="6127">
                  <c:v>12.302096705177579</c:v>
                </c:pt>
                <c:pt idx="6128">
                  <c:v>14.778112882378286</c:v>
                </c:pt>
                <c:pt idx="6129">
                  <c:v>11.352919840406239</c:v>
                </c:pt>
                <c:pt idx="6130">
                  <c:v>7.927590511860175</c:v>
                </c:pt>
                <c:pt idx="6131">
                  <c:v>11.889483065953655</c:v>
                </c:pt>
                <c:pt idx="6132">
                  <c:v>10.0418410041841</c:v>
                </c:pt>
                <c:pt idx="6133">
                  <c:v>6.0101375814627076</c:v>
                </c:pt>
                <c:pt idx="6134">
                  <c:v>7.7037037037037042</c:v>
                </c:pt>
                <c:pt idx="6135">
                  <c:v>5.4201527828301197</c:v>
                </c:pt>
                <c:pt idx="6136">
                  <c:v>10.464767616191905</c:v>
                </c:pt>
                <c:pt idx="6137">
                  <c:v>6.8150684931506849</c:v>
                </c:pt>
                <c:pt idx="6138">
                  <c:v>3.9306358381502893</c:v>
                </c:pt>
                <c:pt idx="6139">
                  <c:v>7.7660594439117938</c:v>
                </c:pt>
                <c:pt idx="6140">
                  <c:v>7.4592074592074589</c:v>
                </c:pt>
                <c:pt idx="6141">
                  <c:v>5.6597454789015407</c:v>
                </c:pt>
                <c:pt idx="6142">
                  <c:v>7.0585512612821102</c:v>
                </c:pt>
                <c:pt idx="6143">
                  <c:v>#N/A</c:v>
                </c:pt>
                <c:pt idx="6144">
                  <c:v>7.8965758211041219</c:v>
                </c:pt>
                <c:pt idx="6145">
                  <c:v>5.20898315658141</c:v>
                </c:pt>
                <c:pt idx="6146">
                  <c:v>4.4384057971014492</c:v>
                </c:pt>
                <c:pt idx="6147">
                  <c:v>4.8618784530386741</c:v>
                </c:pt>
                <c:pt idx="6148">
                  <c:v>4.306459689534301</c:v>
                </c:pt>
                <c:pt idx="6149">
                  <c:v>6.1728395061728394</c:v>
                </c:pt>
                <c:pt idx="6150">
                  <c:v>13.942523574315221</c:v>
                </c:pt>
                <c:pt idx="6151">
                  <c:v>7.8109932497589201</c:v>
                </c:pt>
                <c:pt idx="6152">
                  <c:v>11.664295874822191</c:v>
                </c:pt>
                <c:pt idx="6153">
                  <c:v>6.1770244821092284</c:v>
                </c:pt>
                <c:pt idx="6154">
                  <c:v>9.2808850645359549</c:v>
                </c:pt>
                <c:pt idx="6155">
                  <c:v>8.4194977843426884</c:v>
                </c:pt>
                <c:pt idx="6156">
                  <c:v>7.4702886247877753</c:v>
                </c:pt>
                <c:pt idx="6157">
                  <c:v>8.4377610693400165</c:v>
                </c:pt>
                <c:pt idx="6158">
                  <c:v>2.2877084141139976</c:v>
                </c:pt>
                <c:pt idx="6159">
                  <c:v>8.7945879458794582</c:v>
                </c:pt>
                <c:pt idx="6160">
                  <c:v>5.1691531834418996</c:v>
                </c:pt>
                <c:pt idx="6161">
                  <c:v>#N/A</c:v>
                </c:pt>
                <c:pt idx="6162">
                  <c:v>9.4428706326723333</c:v>
                </c:pt>
                <c:pt idx="6163">
                  <c:v>6.7436489607390309</c:v>
                </c:pt>
                <c:pt idx="6164">
                  <c:v>8.3842794759825328</c:v>
                </c:pt>
                <c:pt idx="6165">
                  <c:v>6.5513626834381551</c:v>
                </c:pt>
                <c:pt idx="6166">
                  <c:v>2.8651014723438122</c:v>
                </c:pt>
                <c:pt idx="6167">
                  <c:v>6.25</c:v>
                </c:pt>
                <c:pt idx="6168">
                  <c:v>5.5782312925170068</c:v>
                </c:pt>
                <c:pt idx="6169">
                  <c:v>6.8354430379746836</c:v>
                </c:pt>
                <c:pt idx="6170">
                  <c:v>4.485049833887043</c:v>
                </c:pt>
                <c:pt idx="6171">
                  <c:v>7.5290896646132781</c:v>
                </c:pt>
                <c:pt idx="6172">
                  <c:v>5.7830658550083012</c:v>
                </c:pt>
                <c:pt idx="6173">
                  <c:v>8.8239887552709675</c:v>
                </c:pt>
                <c:pt idx="6174">
                  <c:v>5.5210207753966953</c:v>
                </c:pt>
                <c:pt idx="6175">
                  <c:v>5.1658163265306127</c:v>
                </c:pt>
                <c:pt idx="6176">
                  <c:v>3.9290240811153359</c:v>
                </c:pt>
                <c:pt idx="6177">
                  <c:v>9.2750711535241912</c:v>
                </c:pt>
                <c:pt idx="6178">
                  <c:v>4.1519434628975258</c:v>
                </c:pt>
                <c:pt idx="6179">
                  <c:v>7.3810825587752866</c:v>
                </c:pt>
                <c:pt idx="6180">
                  <c:v>8.5428183999165537</c:v>
                </c:pt>
                <c:pt idx="6181">
                  <c:v>10.943325876211782</c:v>
                </c:pt>
                <c:pt idx="6182">
                  <c:v>11.93239152371342</c:v>
                </c:pt>
                <c:pt idx="6183">
                  <c:v>8.060904612628752</c:v>
                </c:pt>
                <c:pt idx="6184">
                  <c:v>8.6258776328986961</c:v>
                </c:pt>
                <c:pt idx="6185">
                  <c:v>7.5104960348312861</c:v>
                </c:pt>
                <c:pt idx="6186">
                  <c:v>7.6055715233252261</c:v>
                </c:pt>
                <c:pt idx="6187">
                  <c:v>9.7527643185488877</c:v>
                </c:pt>
                <c:pt idx="6188">
                  <c:v>5.476864966949953</c:v>
                </c:pt>
                <c:pt idx="6189">
                  <c:v>#N/A</c:v>
                </c:pt>
                <c:pt idx="6190">
                  <c:v>13.077656026679371</c:v>
                </c:pt>
                <c:pt idx="6191">
                  <c:v>10.135247954583402</c:v>
                </c:pt>
                <c:pt idx="6192">
                  <c:v>8.6271256739941933</c:v>
                </c:pt>
                <c:pt idx="6193">
                  <c:v>12.868949232585598</c:v>
                </c:pt>
                <c:pt idx="6194">
                  <c:v>12.307692307692308</c:v>
                </c:pt>
                <c:pt idx="6195">
                  <c:v>10.782865583456426</c:v>
                </c:pt>
                <c:pt idx="6196">
                  <c:v>7.0345130797977582</c:v>
                </c:pt>
                <c:pt idx="6197">
                  <c:v>10.095846645367413</c:v>
                </c:pt>
                <c:pt idx="6198">
                  <c:v>8.90625</c:v>
                </c:pt>
                <c:pt idx="6199">
                  <c:v>9.596224436287363</c:v>
                </c:pt>
                <c:pt idx="6200">
                  <c:v>9.9684791174152885</c:v>
                </c:pt>
                <c:pt idx="6201">
                  <c:v>8.2445316881660133</c:v>
                </c:pt>
                <c:pt idx="6202">
                  <c:v>14.504596527068436</c:v>
                </c:pt>
                <c:pt idx="6203">
                  <c:v>5.3585817888799356</c:v>
                </c:pt>
                <c:pt idx="6204">
                  <c:v>8.118657298985168</c:v>
                </c:pt>
                <c:pt idx="6205">
                  <c:v>#N/A</c:v>
                </c:pt>
                <c:pt idx="6206">
                  <c:v>7.8745303055056368</c:v>
                </c:pt>
                <c:pt idx="6207">
                  <c:v>6.1683926159387665</c:v>
                </c:pt>
                <c:pt idx="6208">
                  <c:v>9.7010550996482987</c:v>
                </c:pt>
                <c:pt idx="6209">
                  <c:v>9.4921806360920744</c:v>
                </c:pt>
                <c:pt idx="6210">
                  <c:v>7.2283150548354937</c:v>
                </c:pt>
                <c:pt idx="6211">
                  <c:v>8.4305669679539861</c:v>
                </c:pt>
                <c:pt idx="6212">
                  <c:v>11.367161533348105</c:v>
                </c:pt>
                <c:pt idx="6213">
                  <c:v>9.2998281786941579</c:v>
                </c:pt>
                <c:pt idx="6214">
                  <c:v>5.2142488384099117</c:v>
                </c:pt>
                <c:pt idx="6215">
                  <c:v>6.0125536835150317</c:v>
                </c:pt>
                <c:pt idx="6216">
                  <c:v>14.029025570145128</c:v>
                </c:pt>
                <c:pt idx="6217">
                  <c:v>5.1461988304093573</c:v>
                </c:pt>
                <c:pt idx="6218">
                  <c:v>9.1007583965330436</c:v>
                </c:pt>
                <c:pt idx="6219">
                  <c:v>4.6437659033078882</c:v>
                </c:pt>
                <c:pt idx="6220">
                  <c:v>9.1313269493844054</c:v>
                </c:pt>
                <c:pt idx="6221">
                  <c:v>12.619449128724003</c:v>
                </c:pt>
                <c:pt idx="6222">
                  <c:v>10.821643286573146</c:v>
                </c:pt>
                <c:pt idx="6223">
                  <c:v>5.8803061934585941</c:v>
                </c:pt>
                <c:pt idx="6224">
                  <c:v>7.2743846855059244</c:v>
                </c:pt>
                <c:pt idx="6225">
                  <c:v>5.3770949720670389</c:v>
                </c:pt>
                <c:pt idx="6226">
                  <c:v>8.3409436834094368</c:v>
                </c:pt>
                <c:pt idx="6227">
                  <c:v>6.424487050117726</c:v>
                </c:pt>
                <c:pt idx="6228">
                  <c:v>#N/A</c:v>
                </c:pt>
                <c:pt idx="6229">
                  <c:v>6.9392265193370157</c:v>
                </c:pt>
                <c:pt idx="6230">
                  <c:v>5.9003362885967592</c:v>
                </c:pt>
                <c:pt idx="6231">
                  <c:v>6.9280731296608122</c:v>
                </c:pt>
                <c:pt idx="6232">
                  <c:v>11.452335252719131</c:v>
                </c:pt>
                <c:pt idx="6233">
                  <c:v>#N/A</c:v>
                </c:pt>
                <c:pt idx="6234">
                  <c:v>5.8823529411764701</c:v>
                </c:pt>
                <c:pt idx="6235">
                  <c:v>3.3021806853582554</c:v>
                </c:pt>
                <c:pt idx="6236">
                  <c:v>5.4971705739692807</c:v>
                </c:pt>
                <c:pt idx="6237">
                  <c:v>4.3775225085377212</c:v>
                </c:pt>
                <c:pt idx="6238">
                  <c:v>3.4965034965034967</c:v>
                </c:pt>
                <c:pt idx="6239">
                  <c:v>7.9787234042553195</c:v>
                </c:pt>
                <c:pt idx="6240">
                  <c:v>4.7996477322765303</c:v>
                </c:pt>
                <c:pt idx="6241">
                  <c:v>6.8695895001396261</c:v>
                </c:pt>
                <c:pt idx="6242">
                  <c:v>8.44954881050041</c:v>
                </c:pt>
                <c:pt idx="6243">
                  <c:v>7.1717171717171722</c:v>
                </c:pt>
                <c:pt idx="6244">
                  <c:v>5.1813471502590671</c:v>
                </c:pt>
                <c:pt idx="6245">
                  <c:v>9.1945568223611627</c:v>
                </c:pt>
                <c:pt idx="6246">
                  <c:v>7.5860336598844516</c:v>
                </c:pt>
                <c:pt idx="6247">
                  <c:v>6.7405355493998149</c:v>
                </c:pt>
                <c:pt idx="6248">
                  <c:v>8.524378430739425</c:v>
                </c:pt>
                <c:pt idx="6249">
                  <c:v>13.157076205287712</c:v>
                </c:pt>
                <c:pt idx="6250">
                  <c:v>6.3850216034565532</c:v>
                </c:pt>
                <c:pt idx="6251">
                  <c:v>12.142440163455925</c:v>
                </c:pt>
                <c:pt idx="6252">
                  <c:v>6.5902578796561597</c:v>
                </c:pt>
                <c:pt idx="6253">
                  <c:v>4.8240635641316683</c:v>
                </c:pt>
                <c:pt idx="6254">
                  <c:v>6.7293777134587547</c:v>
                </c:pt>
                <c:pt idx="6255">
                  <c:v>4.2829827915869974</c:v>
                </c:pt>
                <c:pt idx="6256">
                  <c:v>10.291060291060292</c:v>
                </c:pt>
                <c:pt idx="6257">
                  <c:v>5.3333333333333339</c:v>
                </c:pt>
                <c:pt idx="6258">
                  <c:v>6.6102246825138389</c:v>
                </c:pt>
                <c:pt idx="6259">
                  <c:v>6.2730627306273057</c:v>
                </c:pt>
                <c:pt idx="6260">
                  <c:v>6.6005341472720334</c:v>
                </c:pt>
                <c:pt idx="6261">
                  <c:v>8.5590103644266122</c:v>
                </c:pt>
                <c:pt idx="6262">
                  <c:v>6.2727272727272725</c:v>
                </c:pt>
                <c:pt idx="6263">
                  <c:v>2.7963525835866263</c:v>
                </c:pt>
                <c:pt idx="6264">
                  <c:v>6.8024596464258265</c:v>
                </c:pt>
                <c:pt idx="6265">
                  <c:v>9.3346331952230077</c:v>
                </c:pt>
                <c:pt idx="6266">
                  <c:v>5.1657671549730146</c:v>
                </c:pt>
                <c:pt idx="6267">
                  <c:v>8.927108927108927</c:v>
                </c:pt>
                <c:pt idx="6268">
                  <c:v>#N/A</c:v>
                </c:pt>
                <c:pt idx="6269">
                  <c:v>5.2349930200093073</c:v>
                </c:pt>
                <c:pt idx="6270">
                  <c:v>#N/A</c:v>
                </c:pt>
                <c:pt idx="6271">
                  <c:v>8.4936778449697634</c:v>
                </c:pt>
                <c:pt idx="6272">
                  <c:v>6.1214729794356773</c:v>
                </c:pt>
                <c:pt idx="6273">
                  <c:v>2.3529411764705883</c:v>
                </c:pt>
                <c:pt idx="6274">
                  <c:v>7.3422330097087372</c:v>
                </c:pt>
                <c:pt idx="6275">
                  <c:v>8.013355592654424</c:v>
                </c:pt>
                <c:pt idx="6276">
                  <c:v>8.5598705501618113</c:v>
                </c:pt>
                <c:pt idx="6277">
                  <c:v>4.5060658578856154</c:v>
                </c:pt>
                <c:pt idx="6278">
                  <c:v>8.6195928753180659</c:v>
                </c:pt>
                <c:pt idx="6279">
                  <c:v>5.0257731958762886</c:v>
                </c:pt>
                <c:pt idx="6280">
                  <c:v>4.918032786885246</c:v>
                </c:pt>
                <c:pt idx="6281">
                  <c:v>6.4502257579015261</c:v>
                </c:pt>
                <c:pt idx="6282">
                  <c:v>6.8249258160237387</c:v>
                </c:pt>
                <c:pt idx="6283">
                  <c:v>6.7128785114921552</c:v>
                </c:pt>
                <c:pt idx="6284">
                  <c:v>5.380397532556545</c:v>
                </c:pt>
                <c:pt idx="6285">
                  <c:v>5.3745928338762221</c:v>
                </c:pt>
                <c:pt idx="6286">
                  <c:v>3.8277511961722488</c:v>
                </c:pt>
                <c:pt idx="6287">
                  <c:v>#N/A</c:v>
                </c:pt>
                <c:pt idx="6288">
                  <c:v>4.2488619119878601</c:v>
                </c:pt>
                <c:pt idx="6289">
                  <c:v>8.6563307493540051</c:v>
                </c:pt>
                <c:pt idx="6290">
                  <c:v>6.534823731728288</c:v>
                </c:pt>
                <c:pt idx="6291">
                  <c:v>4.9813200498132</c:v>
                </c:pt>
                <c:pt idx="6292">
                  <c:v>6.1931818181818183</c:v>
                </c:pt>
                <c:pt idx="6293">
                  <c:v>4.6654099905749291</c:v>
                </c:pt>
                <c:pt idx="6294">
                  <c:v>4.2146974063400577</c:v>
                </c:pt>
                <c:pt idx="6295">
                  <c:v>3.8523274478330656</c:v>
                </c:pt>
                <c:pt idx="6296">
                  <c:v>6.5853658536585371</c:v>
                </c:pt>
                <c:pt idx="6297">
                  <c:v>6.212765957446809</c:v>
                </c:pt>
                <c:pt idx="6298">
                  <c:v>6.9789674952198855</c:v>
                </c:pt>
                <c:pt idx="6299">
                  <c:v>7.1508379888268152</c:v>
                </c:pt>
                <c:pt idx="6300">
                  <c:v>4.3323863636363642</c:v>
                </c:pt>
                <c:pt idx="6301">
                  <c:v>2.5200458190148911</c:v>
                </c:pt>
                <c:pt idx="6302">
                  <c:v>7.6886940181647354</c:v>
                </c:pt>
                <c:pt idx="6303">
                  <c:v>6.2547098718914835</c:v>
                </c:pt>
                <c:pt idx="6304">
                  <c:v>7.1753986332574033</c:v>
                </c:pt>
                <c:pt idx="6305">
                  <c:v>6.6974595842956122</c:v>
                </c:pt>
                <c:pt idx="6306">
                  <c:v>6.7656765676567661</c:v>
                </c:pt>
                <c:pt idx="6307">
                  <c:v>5.1872074882995323</c:v>
                </c:pt>
                <c:pt idx="6308">
                  <c:v>3.5344140313579588</c:v>
                </c:pt>
                <c:pt idx="6309">
                  <c:v>8.8715400993612494</c:v>
                </c:pt>
                <c:pt idx="6310">
                  <c:v>6.7521944632005404</c:v>
                </c:pt>
                <c:pt idx="6311">
                  <c:v>3.8029386343993083</c:v>
                </c:pt>
                <c:pt idx="6312">
                  <c:v>9.2153765139547144</c:v>
                </c:pt>
                <c:pt idx="6313">
                  <c:v>9.2247301275760538</c:v>
                </c:pt>
                <c:pt idx="6314">
                  <c:v>4.1604754829123323</c:v>
                </c:pt>
                <c:pt idx="6315">
                  <c:v>4.9516220830961872</c:v>
                </c:pt>
                <c:pt idx="6316">
                  <c:v>5.8120586637696903</c:v>
                </c:pt>
                <c:pt idx="6317">
                  <c:v>6.3983488132094939</c:v>
                </c:pt>
                <c:pt idx="6318">
                  <c:v>#N/A</c:v>
                </c:pt>
                <c:pt idx="6319">
                  <c:v>6.8114091102596852</c:v>
                </c:pt>
                <c:pt idx="6320">
                  <c:v>7.2687224669603516</c:v>
                </c:pt>
                <c:pt idx="6321">
                  <c:v>4.3108182317408019</c:v>
                </c:pt>
                <c:pt idx="6322">
                  <c:v>7.9289940828402363</c:v>
                </c:pt>
                <c:pt idx="6323">
                  <c:v>7.3046018991964932</c:v>
                </c:pt>
                <c:pt idx="6324">
                  <c:v>3.4840622683469236</c:v>
                </c:pt>
                <c:pt idx="6325">
                  <c:v>6.9187449718423171</c:v>
                </c:pt>
                <c:pt idx="6326">
                  <c:v>6.2528735632183903</c:v>
                </c:pt>
                <c:pt idx="6327">
                  <c:v>4.716981132075472</c:v>
                </c:pt>
                <c:pt idx="6328">
                  <c:v>#N/A</c:v>
                </c:pt>
                <c:pt idx="6329">
                  <c:v>3.51728320194057</c:v>
                </c:pt>
                <c:pt idx="6330">
                  <c:v>10.248249522597073</c:v>
                </c:pt>
                <c:pt idx="6331">
                  <c:v>7.678883071553229</c:v>
                </c:pt>
                <c:pt idx="6332">
                  <c:v>6.9298952457695409</c:v>
                </c:pt>
                <c:pt idx="6333">
                  <c:v>4.1404140414041404</c:v>
                </c:pt>
                <c:pt idx="6334">
                  <c:v>6.7378252168112081</c:v>
                </c:pt>
                <c:pt idx="6335">
                  <c:v>11.023622047244094</c:v>
                </c:pt>
                <c:pt idx="6336">
                  <c:v>7.0912375790424571</c:v>
                </c:pt>
                <c:pt idx="6337">
                  <c:v>#N/A</c:v>
                </c:pt>
                <c:pt idx="6338">
                  <c:v>#N/A</c:v>
                </c:pt>
                <c:pt idx="6339">
                  <c:v>#N/A</c:v>
                </c:pt>
                <c:pt idx="6340">
                  <c:v>10.196078431372548</c:v>
                </c:pt>
                <c:pt idx="6341">
                  <c:v>11.788617886178862</c:v>
                </c:pt>
                <c:pt idx="6342">
                  <c:v>6.5084963129208084</c:v>
                </c:pt>
                <c:pt idx="6343">
                  <c:v>2.5531914893617018</c:v>
                </c:pt>
                <c:pt idx="6344">
                  <c:v>5.8480631816472357</c:v>
                </c:pt>
                <c:pt idx="6345">
                  <c:v>#N/A</c:v>
                </c:pt>
                <c:pt idx="6346">
                  <c:v>#N/A</c:v>
                </c:pt>
                <c:pt idx="6347">
                  <c:v>#N/A</c:v>
                </c:pt>
                <c:pt idx="6348">
                  <c:v>#N/A</c:v>
                </c:pt>
                <c:pt idx="6349">
                  <c:v>4.8979591836734695</c:v>
                </c:pt>
                <c:pt idx="6350">
                  <c:v>9.0595340811044007</c:v>
                </c:pt>
                <c:pt idx="6351">
                  <c:v>7.188277578103401</c:v>
                </c:pt>
                <c:pt idx="6352">
                  <c:v>10.807394533101595</c:v>
                </c:pt>
                <c:pt idx="6353">
                  <c:v>11.265223274695535</c:v>
                </c:pt>
                <c:pt idx="6354">
                  <c:v>7.6242876793083116</c:v>
                </c:pt>
                <c:pt idx="6355">
                  <c:v>10.282852091926928</c:v>
                </c:pt>
                <c:pt idx="6356">
                  <c:v>13.197350069735005</c:v>
                </c:pt>
                <c:pt idx="6357">
                  <c:v>9.4481719841161151</c:v>
                </c:pt>
                <c:pt idx="6358">
                  <c:v>5.6574239713774599</c:v>
                </c:pt>
                <c:pt idx="6359">
                  <c:v>10.72961373390558</c:v>
                </c:pt>
                <c:pt idx="6360">
                  <c:v>9.1131284916201114</c:v>
                </c:pt>
                <c:pt idx="6361">
                  <c:v>8.493723849372385</c:v>
                </c:pt>
                <c:pt idx="6362">
                  <c:v>7.4804113614103818</c:v>
                </c:pt>
                <c:pt idx="6363">
                  <c:v>9.6102029818573733</c:v>
                </c:pt>
                <c:pt idx="6364">
                  <c:v>5.0965885737772298</c:v>
                </c:pt>
                <c:pt idx="6365">
                  <c:v>6.5266742338251982</c:v>
                </c:pt>
                <c:pt idx="6366">
                  <c:v>11.34303183639047</c:v>
                </c:pt>
                <c:pt idx="6367">
                  <c:v>7.8461072402302339</c:v>
                </c:pt>
                <c:pt idx="6368">
                  <c:v>7.6359338061465722</c:v>
                </c:pt>
                <c:pt idx="6369">
                  <c:v>10.754451733833177</c:v>
                </c:pt>
                <c:pt idx="6370">
                  <c:v>4.3321299638989164</c:v>
                </c:pt>
                <c:pt idx="6371">
                  <c:v>11.94225721784777</c:v>
                </c:pt>
                <c:pt idx="6372">
                  <c:v>9.7006441834028045</c:v>
                </c:pt>
                <c:pt idx="6373">
                  <c:v>8.8556641748131106</c:v>
                </c:pt>
                <c:pt idx="6374">
                  <c:v>7.6778144135657094</c:v>
                </c:pt>
                <c:pt idx="6375">
                  <c:v>8.4371162953867742</c:v>
                </c:pt>
                <c:pt idx="6376">
                  <c:v>12.593457943925234</c:v>
                </c:pt>
                <c:pt idx="6377">
                  <c:v>8.5667215815486006</c:v>
                </c:pt>
                <c:pt idx="6378">
                  <c:v>11.923411662315056</c:v>
                </c:pt>
                <c:pt idx="6379">
                  <c:v>7.7284808832549583</c:v>
                </c:pt>
                <c:pt idx="6380">
                  <c:v>9.4183864915572233</c:v>
                </c:pt>
                <c:pt idx="6381">
                  <c:v>13.174460431654678</c:v>
                </c:pt>
                <c:pt idx="6382">
                  <c:v>13.081936685288639</c:v>
                </c:pt>
                <c:pt idx="6383">
                  <c:v>14.207879295892708</c:v>
                </c:pt>
                <c:pt idx="6384">
                  <c:v>5.7249070631970262</c:v>
                </c:pt>
                <c:pt idx="6385">
                  <c:v>5.6151940545004129</c:v>
                </c:pt>
                <c:pt idx="6386">
                  <c:v>#N/A</c:v>
                </c:pt>
                <c:pt idx="6387">
                  <c:v>7.0527974783293939</c:v>
                </c:pt>
                <c:pt idx="6388">
                  <c:v>7.6131287628665767</c:v>
                </c:pt>
                <c:pt idx="6389">
                  <c:v>6.5301391035548688</c:v>
                </c:pt>
                <c:pt idx="6390">
                  <c:v>9.115523465703971</c:v>
                </c:pt>
                <c:pt idx="6391">
                  <c:v>#N/A</c:v>
                </c:pt>
                <c:pt idx="6392">
                  <c:v>6.5714285714285712</c:v>
                </c:pt>
                <c:pt idx="6393">
                  <c:v>9.2563291139240498</c:v>
                </c:pt>
                <c:pt idx="6394">
                  <c:v>8.1996434937611404</c:v>
                </c:pt>
                <c:pt idx="6395">
                  <c:v>7.3342736248236946</c:v>
                </c:pt>
                <c:pt idx="6396">
                  <c:v>8.4896347482724579</c:v>
                </c:pt>
                <c:pt idx="6397">
                  <c:v>12.236058473199783</c:v>
                </c:pt>
                <c:pt idx="6398">
                  <c:v>3.2911392405063293</c:v>
                </c:pt>
                <c:pt idx="6399">
                  <c:v>11.918604651162791</c:v>
                </c:pt>
                <c:pt idx="6400">
                  <c:v>7.3038284007602501</c:v>
                </c:pt>
                <c:pt idx="6401">
                  <c:v>8.398076211616722</c:v>
                </c:pt>
                <c:pt idx="6402">
                  <c:v>#N/A</c:v>
                </c:pt>
                <c:pt idx="6403">
                  <c:v>#N/A</c:v>
                </c:pt>
                <c:pt idx="6404">
                  <c:v>13.72635283765948</c:v>
                </c:pt>
                <c:pt idx="6405">
                  <c:v>10.542756735650137</c:v>
                </c:pt>
                <c:pt idx="6406">
                  <c:v>6.9741532976827099</c:v>
                </c:pt>
                <c:pt idx="6407">
                  <c:v>3.934644881627209</c:v>
                </c:pt>
                <c:pt idx="6408">
                  <c:v>6.7033098339108612</c:v>
                </c:pt>
                <c:pt idx="6409">
                  <c:v>4.6213093709884472</c:v>
                </c:pt>
                <c:pt idx="6410">
                  <c:v>4.7271812924314807</c:v>
                </c:pt>
                <c:pt idx="6411">
                  <c:v>4.8648648648648649</c:v>
                </c:pt>
                <c:pt idx="6412">
                  <c:v>6.1006146141588893</c:v>
                </c:pt>
                <c:pt idx="6413">
                  <c:v>6.2011352682874579</c:v>
                </c:pt>
                <c:pt idx="6414">
                  <c:v>6.0926258992805762</c:v>
                </c:pt>
                <c:pt idx="6415">
                  <c:v>6.2455458373825721</c:v>
                </c:pt>
                <c:pt idx="6416">
                  <c:v>6.6943127962085303</c:v>
                </c:pt>
                <c:pt idx="6417">
                  <c:v>4.3019350711658406</c:v>
                </c:pt>
                <c:pt idx="6418">
                  <c:v>6.5687121866897149</c:v>
                </c:pt>
                <c:pt idx="6419">
                  <c:v>8.2164982067166612</c:v>
                </c:pt>
                <c:pt idx="6420">
                  <c:v>5.9519541054141269</c:v>
                </c:pt>
                <c:pt idx="6421">
                  <c:v>6.3745019920318722</c:v>
                </c:pt>
                <c:pt idx="6422">
                  <c:v>7.5729465339854949</c:v>
                </c:pt>
                <c:pt idx="6423">
                  <c:v>5.8054509195656987</c:v>
                </c:pt>
                <c:pt idx="6424">
                  <c:v>6.4204045734388746</c:v>
                </c:pt>
                <c:pt idx="6425">
                  <c:v>4.10958904109589</c:v>
                </c:pt>
                <c:pt idx="6426">
                  <c:v>5.8745749905553462</c:v>
                </c:pt>
                <c:pt idx="6427">
                  <c:v>6.7611075338055384</c:v>
                </c:pt>
                <c:pt idx="6428">
                  <c:v>5.0559469539991717</c:v>
                </c:pt>
                <c:pt idx="6429">
                  <c:v>7.3726960324898467</c:v>
                </c:pt>
                <c:pt idx="6430">
                  <c:v>4.3369474562135117</c:v>
                </c:pt>
                <c:pt idx="6431">
                  <c:v>4.2102120035831598</c:v>
                </c:pt>
                <c:pt idx="6432">
                  <c:v>9.7521982414068749</c:v>
                </c:pt>
                <c:pt idx="6433">
                  <c:v>#N/A</c:v>
                </c:pt>
                <c:pt idx="6434">
                  <c:v>7.2570194384449245</c:v>
                </c:pt>
                <c:pt idx="6435">
                  <c:v>3.1437125748502992</c:v>
                </c:pt>
                <c:pt idx="6436">
                  <c:v>8.9276552077988711</c:v>
                </c:pt>
                <c:pt idx="6437">
                  <c:v>8.6589559237261646</c:v>
                </c:pt>
                <c:pt idx="6438">
                  <c:v>5.4528212422949265</c:v>
                </c:pt>
                <c:pt idx="6439">
                  <c:v>7.0409572020248499</c:v>
                </c:pt>
                <c:pt idx="6440">
                  <c:v>4.0130151843817785</c:v>
                </c:pt>
                <c:pt idx="6441">
                  <c:v>4.7058823529411766</c:v>
                </c:pt>
                <c:pt idx="6442">
                  <c:v>#N/A</c:v>
                </c:pt>
                <c:pt idx="6443">
                  <c:v>3.1724137931034484</c:v>
                </c:pt>
                <c:pt idx="6444">
                  <c:v>4.3660789252728804</c:v>
                </c:pt>
                <c:pt idx="6445">
                  <c:v>#N/A</c:v>
                </c:pt>
                <c:pt idx="6446">
                  <c:v>3.4009360374414972</c:v>
                </c:pt>
                <c:pt idx="6447">
                  <c:v>5.3774560496380559</c:v>
                </c:pt>
                <c:pt idx="6448">
                  <c:v>4.4964028776978413</c:v>
                </c:pt>
                <c:pt idx="6449">
                  <c:v>7.0118662351672061</c:v>
                </c:pt>
                <c:pt idx="6450">
                  <c:v>5.0232558139534884</c:v>
                </c:pt>
                <c:pt idx="6451">
                  <c:v>4.0295119182746877</c:v>
                </c:pt>
                <c:pt idx="6452">
                  <c:v>#N/A</c:v>
                </c:pt>
                <c:pt idx="6453">
                  <c:v>#N/A</c:v>
                </c:pt>
                <c:pt idx="6454">
                  <c:v>#N/A</c:v>
                </c:pt>
                <c:pt idx="6455">
                  <c:v>4.2849767681982449</c:v>
                </c:pt>
                <c:pt idx="6456">
                  <c:v>6.273650667197769</c:v>
                </c:pt>
                <c:pt idx="6457">
                  <c:v>5.2878675562144792</c:v>
                </c:pt>
                <c:pt idx="6458">
                  <c:v>6.7104764311891829</c:v>
                </c:pt>
                <c:pt idx="6459">
                  <c:v>5.5261340087497119</c:v>
                </c:pt>
                <c:pt idx="6460">
                  <c:v>4.9380730255750365</c:v>
                </c:pt>
                <c:pt idx="6461">
                  <c:v>5.1473198438054668</c:v>
                </c:pt>
                <c:pt idx="6462">
                  <c:v>6.8292682926829276</c:v>
                </c:pt>
                <c:pt idx="6463">
                  <c:v>3.2422586520947179</c:v>
                </c:pt>
                <c:pt idx="6464">
                  <c:v>7.4586567667904156</c:v>
                </c:pt>
                <c:pt idx="6465">
                  <c:v>4.9959871589085072</c:v>
                </c:pt>
                <c:pt idx="6466">
                  <c:v>5.9234972677595632</c:v>
                </c:pt>
                <c:pt idx="6467">
                  <c:v>3.5803606686850071</c:v>
                </c:pt>
                <c:pt idx="6468">
                  <c:v>9.8542944785276081</c:v>
                </c:pt>
                <c:pt idx="6469">
                  <c:v>9.3694565392678602</c:v>
                </c:pt>
                <c:pt idx="6470">
                  <c:v>3.5618878005342829</c:v>
                </c:pt>
                <c:pt idx="6471">
                  <c:v>#N/A</c:v>
                </c:pt>
                <c:pt idx="6472">
                  <c:v>7.9975091184058362</c:v>
                </c:pt>
                <c:pt idx="6473">
                  <c:v>1.3189448441247003</c:v>
                </c:pt>
                <c:pt idx="6474">
                  <c:v>6.8838604143947659</c:v>
                </c:pt>
                <c:pt idx="6475">
                  <c:v>6.8212456187651664</c:v>
                </c:pt>
                <c:pt idx="6476">
                  <c:v>6.5355329949238579</c:v>
                </c:pt>
                <c:pt idx="6477">
                  <c:v>14.355034371209058</c:v>
                </c:pt>
                <c:pt idx="6478">
                  <c:v>7.6604554865424435</c:v>
                </c:pt>
                <c:pt idx="6479">
                  <c:v>8.5941381023348242</c:v>
                </c:pt>
                <c:pt idx="6480">
                  <c:v>8.223857067787705</c:v>
                </c:pt>
                <c:pt idx="6481">
                  <c:v>5.9925093632958806</c:v>
                </c:pt>
                <c:pt idx="6482">
                  <c:v>4.0512703135728998</c:v>
                </c:pt>
                <c:pt idx="6483">
                  <c:v>5.4002541296060986</c:v>
                </c:pt>
                <c:pt idx="6484">
                  <c:v>4.5045045045045047</c:v>
                </c:pt>
                <c:pt idx="6485">
                  <c:v>6.217287866772403</c:v>
                </c:pt>
                <c:pt idx="6486">
                  <c:v>4.8184594502884286</c:v>
                </c:pt>
                <c:pt idx="6487">
                  <c:v>2.9528676888131744</c:v>
                </c:pt>
                <c:pt idx="6488">
                  <c:v>3.6496350364963499</c:v>
                </c:pt>
                <c:pt idx="6489">
                  <c:v>5.5170239596469104</c:v>
                </c:pt>
                <c:pt idx="6490">
                  <c:v>5.6878306878306875</c:v>
                </c:pt>
                <c:pt idx="6491">
                  <c:v>3.4912718204488775</c:v>
                </c:pt>
                <c:pt idx="6492">
                  <c:v>6.8181818181818175</c:v>
                </c:pt>
                <c:pt idx="6493">
                  <c:v>12.451035254616675</c:v>
                </c:pt>
                <c:pt idx="6494">
                  <c:v>7.5471698113207548</c:v>
                </c:pt>
                <c:pt idx="6495">
                  <c:v>5.0105485232067508</c:v>
                </c:pt>
                <c:pt idx="6496">
                  <c:v>5.8424621804903492</c:v>
                </c:pt>
                <c:pt idx="6497">
                  <c:v>3.7344398340248963</c:v>
                </c:pt>
                <c:pt idx="6498">
                  <c:v>11.484098939929329</c:v>
                </c:pt>
                <c:pt idx="6499">
                  <c:v>7.7622801697998787</c:v>
                </c:pt>
                <c:pt idx="6500">
                  <c:v>4.9200492004920049</c:v>
                </c:pt>
                <c:pt idx="6501">
                  <c:v>7.6305220883534144</c:v>
                </c:pt>
                <c:pt idx="6502">
                  <c:v>5.0860134629768137</c:v>
                </c:pt>
                <c:pt idx="6503">
                  <c:v>10.065645514223196</c:v>
                </c:pt>
                <c:pt idx="6504">
                  <c:v>10.315186246418339</c:v>
                </c:pt>
                <c:pt idx="6505">
                  <c:v>4.8978153629316425</c:v>
                </c:pt>
                <c:pt idx="6506">
                  <c:v>4.9491211840888072</c:v>
                </c:pt>
                <c:pt idx="6507">
                  <c:v>4.3894652833200318</c:v>
                </c:pt>
                <c:pt idx="6508">
                  <c:v>2.9255319148936172</c:v>
                </c:pt>
                <c:pt idx="6509">
                  <c:v>3.5788024776324847</c:v>
                </c:pt>
                <c:pt idx="6510">
                  <c:v>5.2856380138814743</c:v>
                </c:pt>
                <c:pt idx="6511">
                  <c:v>3.6672629695885508</c:v>
                </c:pt>
                <c:pt idx="6512">
                  <c:v>8.1294876475599374</c:v>
                </c:pt>
                <c:pt idx="6513">
                  <c:v>7.0161912104857365</c:v>
                </c:pt>
                <c:pt idx="6514">
                  <c:v>7.011572498298162</c:v>
                </c:pt>
                <c:pt idx="6515">
                  <c:v>8.850026497085322</c:v>
                </c:pt>
                <c:pt idx="6516">
                  <c:v>7.9490924264552465</c:v>
                </c:pt>
                <c:pt idx="6517">
                  <c:v>6.7069990612287462</c:v>
                </c:pt>
                <c:pt idx="6518">
                  <c:v>9.0130023640661943</c:v>
                </c:pt>
                <c:pt idx="6519">
                  <c:v>7.6694139194139197</c:v>
                </c:pt>
                <c:pt idx="6520">
                  <c:v>8.7410071942446042</c:v>
                </c:pt>
                <c:pt idx="6521">
                  <c:v>7.0295171472444977</c:v>
                </c:pt>
                <c:pt idx="6522">
                  <c:v>7.2058823529411757</c:v>
                </c:pt>
                <c:pt idx="6523">
                  <c:v>8.6048808012413609</c:v>
                </c:pt>
                <c:pt idx="6524">
                  <c:v>7.5991930060524542</c:v>
                </c:pt>
                <c:pt idx="6525">
                  <c:v>4.1403286978508218</c:v>
                </c:pt>
                <c:pt idx="6526">
                  <c:v>7.4310640286649008</c:v>
                </c:pt>
                <c:pt idx="6527">
                  <c:v>9.073222497347011</c:v>
                </c:pt>
                <c:pt idx="6528">
                  <c:v>8.0592826449180048</c:v>
                </c:pt>
                <c:pt idx="6529">
                  <c:v>7.2271141385612232</c:v>
                </c:pt>
                <c:pt idx="6530">
                  <c:v>10.683081810961079</c:v>
                </c:pt>
                <c:pt idx="6531">
                  <c:v>3.6144578313253009</c:v>
                </c:pt>
                <c:pt idx="6532">
                  <c:v>4.3423338070424764</c:v>
                </c:pt>
                <c:pt idx="6533">
                  <c:v>3.4158415841584162</c:v>
                </c:pt>
                <c:pt idx="6534">
                  <c:v>6.7883374137547285</c:v>
                </c:pt>
                <c:pt idx="6535">
                  <c:v>4.9818370524130771</c:v>
                </c:pt>
                <c:pt idx="6536">
                  <c:v>5.8112324492979717</c:v>
                </c:pt>
                <c:pt idx="6537">
                  <c:v>5.6875730424620174</c:v>
                </c:pt>
                <c:pt idx="6538">
                  <c:v>4.1619797525309341</c:v>
                </c:pt>
                <c:pt idx="6539">
                  <c:v>6.8618481244281799</c:v>
                </c:pt>
                <c:pt idx="6540">
                  <c:v>4.0756630265210605</c:v>
                </c:pt>
                <c:pt idx="6541">
                  <c:v>6.3554056453044554</c:v>
                </c:pt>
                <c:pt idx="6542">
                  <c:v>4.2624521072796933</c:v>
                </c:pt>
                <c:pt idx="6543">
                  <c:v>4.6780303030303036</c:v>
                </c:pt>
                <c:pt idx="6544">
                  <c:v>7.3882855616877334</c:v>
                </c:pt>
                <c:pt idx="6545">
                  <c:v>7.9311791859001266</c:v>
                </c:pt>
                <c:pt idx="6546">
                  <c:v>6.0428111384731951</c:v>
                </c:pt>
                <c:pt idx="6547">
                  <c:v>3.4364261168384882</c:v>
                </c:pt>
                <c:pt idx="6548">
                  <c:v>8.8645418326693228</c:v>
                </c:pt>
                <c:pt idx="6549">
                  <c:v>4.7791455467052861</c:v>
                </c:pt>
                <c:pt idx="6550">
                  <c:v>4.8137218738472889</c:v>
                </c:pt>
                <c:pt idx="6551">
                  <c:v>3.2317297098788105</c:v>
                </c:pt>
                <c:pt idx="6552">
                  <c:v>5.7501812031891761</c:v>
                </c:pt>
                <c:pt idx="6553">
                  <c:v>5.8577405857740583</c:v>
                </c:pt>
                <c:pt idx="6554">
                  <c:v>4.4731032880213784</c:v>
                </c:pt>
                <c:pt idx="6555">
                  <c:v>5.3196681307955105</c:v>
                </c:pt>
                <c:pt idx="6556">
                  <c:v>3.1818181818181817</c:v>
                </c:pt>
                <c:pt idx="6557">
                  <c:v>7.9956486265977702</c:v>
                </c:pt>
                <c:pt idx="6558">
                  <c:v>2.2163120567375887</c:v>
                </c:pt>
                <c:pt idx="6559">
                  <c:v>5.4311310190369539</c:v>
                </c:pt>
                <c:pt idx="6560">
                  <c:v>4.9396267837541163</c:v>
                </c:pt>
                <c:pt idx="6561">
                  <c:v>2.1263482280431432</c:v>
                </c:pt>
                <c:pt idx="6562">
                  <c:v>2.3641496118560341</c:v>
                </c:pt>
                <c:pt idx="6563">
                  <c:v>6.1166429587482218</c:v>
                </c:pt>
                <c:pt idx="6564">
                  <c:v>5.6784968684759916</c:v>
                </c:pt>
                <c:pt idx="6565">
                  <c:v>3.7818181818181822</c:v>
                </c:pt>
                <c:pt idx="6566">
                  <c:v>2.807554874936192</c:v>
                </c:pt>
                <c:pt idx="6567">
                  <c:v>#N/A</c:v>
                </c:pt>
                <c:pt idx="6568">
                  <c:v>2.869757174392936</c:v>
                </c:pt>
                <c:pt idx="6569">
                  <c:v>6.1662198391420908</c:v>
                </c:pt>
                <c:pt idx="6570">
                  <c:v>#N/A</c:v>
                </c:pt>
                <c:pt idx="6571">
                  <c:v>2.4793388429752068</c:v>
                </c:pt>
                <c:pt idx="6572">
                  <c:v>#N/A</c:v>
                </c:pt>
                <c:pt idx="6573">
                  <c:v>2.1628498727735366</c:v>
                </c:pt>
                <c:pt idx="6574">
                  <c:v>4.7897196261682238</c:v>
                </c:pt>
                <c:pt idx="6575">
                  <c:v>3.9947609692206938</c:v>
                </c:pt>
                <c:pt idx="6576">
                  <c:v>7.2008862629246675</c:v>
                </c:pt>
                <c:pt idx="6577">
                  <c:v>6.9941149841557264</c:v>
                </c:pt>
                <c:pt idx="6578">
                  <c:v>3.5886818495514143</c:v>
                </c:pt>
                <c:pt idx="6579">
                  <c:v>5.1989389920424403</c:v>
                </c:pt>
                <c:pt idx="6580">
                  <c:v>4.9209138840070299</c:v>
                </c:pt>
                <c:pt idx="6581">
                  <c:v>6.9168173598553349</c:v>
                </c:pt>
                <c:pt idx="6582">
                  <c:v>7.4183976261127587</c:v>
                </c:pt>
                <c:pt idx="6583">
                  <c:v>2.3481781376518218</c:v>
                </c:pt>
                <c:pt idx="6584">
                  <c:v>1.2746234067207416</c:v>
                </c:pt>
                <c:pt idx="6585">
                  <c:v>4.71976401179941</c:v>
                </c:pt>
                <c:pt idx="6586">
                  <c:v>9.562109025915996</c:v>
                </c:pt>
                <c:pt idx="6587">
                  <c:v>7.3619631901840492</c:v>
                </c:pt>
                <c:pt idx="6588">
                  <c:v>2.9814665592264302</c:v>
                </c:pt>
                <c:pt idx="6589">
                  <c:v>5.7641633728590245</c:v>
                </c:pt>
                <c:pt idx="6590">
                  <c:v>2.7710843373493974</c:v>
                </c:pt>
                <c:pt idx="6591">
                  <c:v>3.1029619181946404</c:v>
                </c:pt>
                <c:pt idx="6592">
                  <c:v>4.4090403853278985</c:v>
                </c:pt>
                <c:pt idx="6593">
                  <c:v>6.0503570086433669</c:v>
                </c:pt>
                <c:pt idx="6594">
                  <c:v>4.6434494195688218</c:v>
                </c:pt>
                <c:pt idx="6595">
                  <c:v>4.6054980364155655</c:v>
                </c:pt>
                <c:pt idx="6596">
                  <c:v>5.1311953352769679</c:v>
                </c:pt>
                <c:pt idx="6597">
                  <c:v>3.0848329048843186</c:v>
                </c:pt>
                <c:pt idx="6598">
                  <c:v>5.6480380499405474</c:v>
                </c:pt>
                <c:pt idx="6599">
                  <c:v>8.143426294820717</c:v>
                </c:pt>
                <c:pt idx="6600">
                  <c:v>9.7115384615384617</c:v>
                </c:pt>
                <c:pt idx="6601">
                  <c:v>2.0245398773006138</c:v>
                </c:pt>
                <c:pt idx="6602">
                  <c:v>3.9359861591695502</c:v>
                </c:pt>
                <c:pt idx="6603">
                  <c:v>4.973741118319432</c:v>
                </c:pt>
                <c:pt idx="6604">
                  <c:v>6.4325917984454568</c:v>
                </c:pt>
                <c:pt idx="6605">
                  <c:v>5.7223082881487217</c:v>
                </c:pt>
                <c:pt idx="6606">
                  <c:v>7.0065099856559634</c:v>
                </c:pt>
                <c:pt idx="6607">
                  <c:v>6.7938209331651951</c:v>
                </c:pt>
                <c:pt idx="6608">
                  <c:v>5.0216763005780347</c:v>
                </c:pt>
                <c:pt idx="6609">
                  <c:v>5.6667606427967296</c:v>
                </c:pt>
                <c:pt idx="6610">
                  <c:v>5.6039850560398508</c:v>
                </c:pt>
                <c:pt idx="6611">
                  <c:v>2.8868360277136258</c:v>
                </c:pt>
                <c:pt idx="6612">
                  <c:v>6.6207878500237305</c:v>
                </c:pt>
                <c:pt idx="6613">
                  <c:v>7.6410998552821994</c:v>
                </c:pt>
                <c:pt idx="6614">
                  <c:v>#N/A</c:v>
                </c:pt>
                <c:pt idx="6615">
                  <c:v>4.9877921171956743</c:v>
                </c:pt>
                <c:pt idx="6616">
                  <c:v>2.7782137811960443</c:v>
                </c:pt>
                <c:pt idx="6617">
                  <c:v>7.5149838635315813</c:v>
                </c:pt>
                <c:pt idx="6618">
                  <c:v>6.2290368950646862</c:v>
                </c:pt>
                <c:pt idx="6619">
                  <c:v>3.4205231388329982</c:v>
                </c:pt>
                <c:pt idx="6620">
                  <c:v>4.760319573901465</c:v>
                </c:pt>
                <c:pt idx="6621">
                  <c:v>1.6777350576721428</c:v>
                </c:pt>
                <c:pt idx="6622">
                  <c:v>5.0943396226415096</c:v>
                </c:pt>
                <c:pt idx="6623">
                  <c:v>5.5150040551500403</c:v>
                </c:pt>
                <c:pt idx="6624">
                  <c:v>4.7455295735900958</c:v>
                </c:pt>
                <c:pt idx="6625">
                  <c:v>5.1098162259076645</c:v>
                </c:pt>
                <c:pt idx="6626">
                  <c:v>4.384615384615385</c:v>
                </c:pt>
                <c:pt idx="6627">
                  <c:v>5.384615384615385</c:v>
                </c:pt>
                <c:pt idx="6628">
                  <c:v>5.7586206896551726</c:v>
                </c:pt>
                <c:pt idx="6629">
                  <c:v>8.4939329050678083</c:v>
                </c:pt>
                <c:pt idx="6630">
                  <c:v>5.978798586572438</c:v>
                </c:pt>
                <c:pt idx="6631">
                  <c:v>9.6208085239736754</c:v>
                </c:pt>
                <c:pt idx="6632">
                  <c:v>#N/A</c:v>
                </c:pt>
                <c:pt idx="6633">
                  <c:v>3.2951289398280799</c:v>
                </c:pt>
                <c:pt idx="6634">
                  <c:v>4.8858447488584478</c:v>
                </c:pt>
                <c:pt idx="6635">
                  <c:v>8.9530685920577611</c:v>
                </c:pt>
                <c:pt idx="6636">
                  <c:v>4.1926110419261109</c:v>
                </c:pt>
                <c:pt idx="6637">
                  <c:v>#N/A</c:v>
                </c:pt>
                <c:pt idx="6638">
                  <c:v>5.1184834123222753</c:v>
                </c:pt>
                <c:pt idx="6639">
                  <c:v>#N/A</c:v>
                </c:pt>
                <c:pt idx="6640">
                  <c:v>4.7683923705722071</c:v>
                </c:pt>
                <c:pt idx="6641">
                  <c:v>10.085134250163721</c:v>
                </c:pt>
                <c:pt idx="6642">
                  <c:v>4.4243070362473347</c:v>
                </c:pt>
                <c:pt idx="6643">
                  <c:v>7.1850141134205803</c:v>
                </c:pt>
                <c:pt idx="6644">
                  <c:v>#N/A</c:v>
                </c:pt>
                <c:pt idx="6645">
                  <c:v>#N/A</c:v>
                </c:pt>
                <c:pt idx="6646">
                  <c:v>9.1865641440712249</c:v>
                </c:pt>
                <c:pt idx="6647">
                  <c:v>6.6848154869933456</c:v>
                </c:pt>
                <c:pt idx="6648">
                  <c:v>9.6092248558616262</c:v>
                </c:pt>
                <c:pt idx="6649">
                  <c:v>10.352504638218923</c:v>
                </c:pt>
                <c:pt idx="6650">
                  <c:v>13.511282333516785</c:v>
                </c:pt>
                <c:pt idx="6651">
                  <c:v>7.7542176133725427</c:v>
                </c:pt>
                <c:pt idx="6652">
                  <c:v>9.5735422106179282</c:v>
                </c:pt>
                <c:pt idx="6653">
                  <c:v>7.5431034482758621</c:v>
                </c:pt>
                <c:pt idx="6654">
                  <c:v>10.091956698870911</c:v>
                </c:pt>
                <c:pt idx="6655">
                  <c:v>8.8641725648803504</c:v>
                </c:pt>
                <c:pt idx="6656">
                  <c:v>5.3324968632371395</c:v>
                </c:pt>
                <c:pt idx="6657">
                  <c:v>8.3298451234826292</c:v>
                </c:pt>
                <c:pt idx="6658">
                  <c:v>6.50917743031951</c:v>
                </c:pt>
                <c:pt idx="6659">
                  <c:v>10.004552697473253</c:v>
                </c:pt>
                <c:pt idx="6660">
                  <c:v>10.934891485809683</c:v>
                </c:pt>
                <c:pt idx="6661">
                  <c:v>7.2081218274111682</c:v>
                </c:pt>
                <c:pt idx="6662">
                  <c:v>6.1549815498154983</c:v>
                </c:pt>
                <c:pt idx="6663">
                  <c:v>8.5463842220598973</c:v>
                </c:pt>
                <c:pt idx="6664">
                  <c:v>8.2488352973417367</c:v>
                </c:pt>
                <c:pt idx="6665">
                  <c:v>8.8810277415751262</c:v>
                </c:pt>
                <c:pt idx="6666">
                  <c:v>5.1998797715659757</c:v>
                </c:pt>
                <c:pt idx="6667">
                  <c:v>8.1217290172514058</c:v>
                </c:pt>
                <c:pt idx="6668">
                  <c:v>7.1380167156087637</c:v>
                </c:pt>
                <c:pt idx="6669">
                  <c:v>7.1663019693654268</c:v>
                </c:pt>
                <c:pt idx="6670">
                  <c:v>8.3266521589737721</c:v>
                </c:pt>
                <c:pt idx="6671">
                  <c:v>7.4315222272114951</c:v>
                </c:pt>
                <c:pt idx="6672">
                  <c:v>6.6510057260314195</c:v>
                </c:pt>
                <c:pt idx="6673">
                  <c:v>9.5901313171508153</c:v>
                </c:pt>
                <c:pt idx="6674">
                  <c:v>13.746157224418093</c:v>
                </c:pt>
                <c:pt idx="6675">
                  <c:v>7.2683269576079317</c:v>
                </c:pt>
                <c:pt idx="6676">
                  <c:v>9.3423926231497223</c:v>
                </c:pt>
                <c:pt idx="6677">
                  <c:v>9.9432666467602271</c:v>
                </c:pt>
                <c:pt idx="6678">
                  <c:v>10.701778960638745</c:v>
                </c:pt>
                <c:pt idx="6679">
                  <c:v>6.2885326757090008</c:v>
                </c:pt>
                <c:pt idx="6680">
                  <c:v>11.34407760913785</c:v>
                </c:pt>
                <c:pt idx="6681">
                  <c:v>11.68757126567845</c:v>
                </c:pt>
                <c:pt idx="6682">
                  <c:v>9.1421415153412653</c:v>
                </c:pt>
                <c:pt idx="6683">
                  <c:v>5.1798561151079134</c:v>
                </c:pt>
                <c:pt idx="6684">
                  <c:v>8.9590600330457129</c:v>
                </c:pt>
                <c:pt idx="6685">
                  <c:v>6.9294501631935717</c:v>
                </c:pt>
                <c:pt idx="6686">
                  <c:v>9.6824167312161116</c:v>
                </c:pt>
                <c:pt idx="6687">
                  <c:v>8.1239870340356575</c:v>
                </c:pt>
                <c:pt idx="6688">
                  <c:v>5.9555180773690308</c:v>
                </c:pt>
                <c:pt idx="6689">
                  <c:v>10.85554600171969</c:v>
                </c:pt>
                <c:pt idx="6690">
                  <c:v>8.6998784933171329</c:v>
                </c:pt>
                <c:pt idx="6691">
                  <c:v>8.3796664019062739</c:v>
                </c:pt>
                <c:pt idx="6692">
                  <c:v>7.4054893837389963</c:v>
                </c:pt>
                <c:pt idx="6693">
                  <c:v>8.3059390751698459</c:v>
                </c:pt>
                <c:pt idx="6694">
                  <c:v>7.8368223295759529</c:v>
                </c:pt>
                <c:pt idx="6695">
                  <c:v>7.3781291172595518</c:v>
                </c:pt>
                <c:pt idx="6696">
                  <c:v>7.3589626933575971</c:v>
                </c:pt>
                <c:pt idx="6697">
                  <c:v>7.5095057034220538</c:v>
                </c:pt>
                <c:pt idx="6698">
                  <c:v>9.1817613991255467</c:v>
                </c:pt>
                <c:pt idx="6699">
                  <c:v>6.58373786407767</c:v>
                </c:pt>
                <c:pt idx="6700">
                  <c:v>5.7907253269916765</c:v>
                </c:pt>
                <c:pt idx="6701">
                  <c:v>8.6288173806107817</c:v>
                </c:pt>
                <c:pt idx="6702">
                  <c:v>12.940630797773656</c:v>
                </c:pt>
                <c:pt idx="6703">
                  <c:v>6.7731500202183588</c:v>
                </c:pt>
                <c:pt idx="6704">
                  <c:v>7.1874408927558155</c:v>
                </c:pt>
                <c:pt idx="6705">
                  <c:v>11.692900738837135</c:v>
                </c:pt>
                <c:pt idx="6706">
                  <c:v>6.3070106854313259</c:v>
                </c:pt>
                <c:pt idx="6707">
                  <c:v>7.7831454643048845</c:v>
                </c:pt>
                <c:pt idx="6708">
                  <c:v>8.1748740451812125</c:v>
                </c:pt>
                <c:pt idx="6709">
                  <c:v>6.0879811468970937</c:v>
                </c:pt>
                <c:pt idx="6710">
                  <c:v>7.0660344628194744</c:v>
                </c:pt>
                <c:pt idx="6711">
                  <c:v>7.447774750227067</c:v>
                </c:pt>
                <c:pt idx="6712">
                  <c:v>6.1867266591676042</c:v>
                </c:pt>
                <c:pt idx="6713">
                  <c:v>8.0516287645974174</c:v>
                </c:pt>
                <c:pt idx="6714">
                  <c:v>6.211743368850601</c:v>
                </c:pt>
                <c:pt idx="6715">
                  <c:v>6.5691415953629591</c:v>
                </c:pt>
                <c:pt idx="6716">
                  <c:v>9.6662030598052855</c:v>
                </c:pt>
                <c:pt idx="6717">
                  <c:v>8.3763048673122888</c:v>
                </c:pt>
                <c:pt idx="6718">
                  <c:v>6.2695924764890272</c:v>
                </c:pt>
                <c:pt idx="6719">
                  <c:v>7.5293227393113877</c:v>
                </c:pt>
                <c:pt idx="6720">
                  <c:v>7.4122236671001307</c:v>
                </c:pt>
                <c:pt idx="6721">
                  <c:v>8.6236933797909412</c:v>
                </c:pt>
                <c:pt idx="6722">
                  <c:v>10.363803118312443</c:v>
                </c:pt>
                <c:pt idx="6723">
                  <c:v>9.9888517279821638</c:v>
                </c:pt>
                <c:pt idx="6724">
                  <c:v>8.4192439862542958</c:v>
                </c:pt>
                <c:pt idx="6725">
                  <c:v>4.4324772162386079</c:v>
                </c:pt>
                <c:pt idx="6726">
                  <c:v>7.51407884151247</c:v>
                </c:pt>
                <c:pt idx="6727">
                  <c:v>7.2197982001636216</c:v>
                </c:pt>
                <c:pt idx="6728">
                  <c:v>7.0877192982456139</c:v>
                </c:pt>
                <c:pt idx="6729">
                  <c:v>8.3742282729143582</c:v>
                </c:pt>
                <c:pt idx="6730">
                  <c:v>8.8789682539682548</c:v>
                </c:pt>
                <c:pt idx="6731">
                  <c:v>4.7736047736047738</c:v>
                </c:pt>
                <c:pt idx="6732">
                  <c:v>10.724677843979492</c:v>
                </c:pt>
                <c:pt idx="6733">
                  <c:v>9.9794238683127574</c:v>
                </c:pt>
                <c:pt idx="6734">
                  <c:v>9.7181729834791071</c:v>
                </c:pt>
                <c:pt idx="6735">
                  <c:v>10.394842868654312</c:v>
                </c:pt>
                <c:pt idx="6736">
                  <c:v>5.5689015068792314</c:v>
                </c:pt>
                <c:pt idx="6737">
                  <c:v>5.6351480420248334</c:v>
                </c:pt>
                <c:pt idx="6738">
                  <c:v>7.7395158540743259</c:v>
                </c:pt>
                <c:pt idx="6739">
                  <c:v>8.0028080028080026</c:v>
                </c:pt>
                <c:pt idx="6740">
                  <c:v>8.2236842105263168</c:v>
                </c:pt>
                <c:pt idx="6741">
                  <c:v>#N/A</c:v>
                </c:pt>
                <c:pt idx="6742">
                  <c:v>6.166666666666667</c:v>
                </c:pt>
                <c:pt idx="6743">
                  <c:v>8.3598364379827341</c:v>
                </c:pt>
                <c:pt idx="6744">
                  <c:v>12.849162011173185</c:v>
                </c:pt>
                <c:pt idx="6745">
                  <c:v>8.7804878048780477</c:v>
                </c:pt>
                <c:pt idx="6746">
                  <c:v>10.212121212121213</c:v>
                </c:pt>
                <c:pt idx="6747">
                  <c:v>6.1827215015180794</c:v>
                </c:pt>
                <c:pt idx="6748">
                  <c:v>8.2924010401618027</c:v>
                </c:pt>
                <c:pt idx="6749">
                  <c:v>7.8564500484966047</c:v>
                </c:pt>
                <c:pt idx="6750">
                  <c:v>12.708129285014691</c:v>
                </c:pt>
                <c:pt idx="6751">
                  <c:v>5.9463817778673658</c:v>
                </c:pt>
                <c:pt idx="6752">
                  <c:v>5.0525601898948791</c:v>
                </c:pt>
                <c:pt idx="6753">
                  <c:v>9.5905172413793114</c:v>
                </c:pt>
                <c:pt idx="6754">
                  <c:v>13.031755542240864</c:v>
                </c:pt>
                <c:pt idx="6755">
                  <c:v>12.247043363994743</c:v>
                </c:pt>
                <c:pt idx="6756">
                  <c:v>4.5585538380927426</c:v>
                </c:pt>
                <c:pt idx="6757">
                  <c:v>12.251216275984078</c:v>
                </c:pt>
                <c:pt idx="6758">
                  <c:v>#N/A</c:v>
                </c:pt>
                <c:pt idx="6759">
                  <c:v>7.465250663751366</c:v>
                </c:pt>
                <c:pt idx="6760">
                  <c:v>10.666666666666668</c:v>
                </c:pt>
                <c:pt idx="6761">
                  <c:v>6.6580198875918724</c:v>
                </c:pt>
                <c:pt idx="6762">
                  <c:v>7.2037914691943126</c:v>
                </c:pt>
                <c:pt idx="6763">
                  <c:v>5.6939501779359425</c:v>
                </c:pt>
                <c:pt idx="6764">
                  <c:v>6.5855404438081608</c:v>
                </c:pt>
                <c:pt idx="6765">
                  <c:v>10.607838535555034</c:v>
                </c:pt>
                <c:pt idx="6766">
                  <c:v>#N/A</c:v>
                </c:pt>
                <c:pt idx="6767">
                  <c:v>9.5384615384615383</c:v>
                </c:pt>
                <c:pt idx="6768">
                  <c:v>3.9898898718180176</c:v>
                </c:pt>
                <c:pt idx="6769">
                  <c:v>#N/A</c:v>
                </c:pt>
                <c:pt idx="6770">
                  <c:v>#N/A</c:v>
                </c:pt>
                <c:pt idx="6771">
                  <c:v>5.5469953775038521</c:v>
                </c:pt>
                <c:pt idx="6772">
                  <c:v>#N/A</c:v>
                </c:pt>
                <c:pt idx="6773">
                  <c:v>#N/A</c:v>
                </c:pt>
                <c:pt idx="6774">
                  <c:v>3.1279178338001867</c:v>
                </c:pt>
                <c:pt idx="6775">
                  <c:v>13.760855043420172</c:v>
                </c:pt>
                <c:pt idx="6776">
                  <c:v>4.8829431438127093</c:v>
                </c:pt>
                <c:pt idx="6777">
                  <c:v>#N/A</c:v>
                </c:pt>
                <c:pt idx="6778">
                  <c:v>6.1596143545795394</c:v>
                </c:pt>
                <c:pt idx="6779">
                  <c:v>7.8048780487804876</c:v>
                </c:pt>
                <c:pt idx="6780">
                  <c:v>#N/A</c:v>
                </c:pt>
                <c:pt idx="6781">
                  <c:v>#N/A</c:v>
                </c:pt>
                <c:pt idx="6782">
                  <c:v>11.430542778288869</c:v>
                </c:pt>
                <c:pt idx="6783">
                  <c:v>8.6617100371747213</c:v>
                </c:pt>
                <c:pt idx="6784">
                  <c:v>9.0680100755667503</c:v>
                </c:pt>
                <c:pt idx="6785">
                  <c:v>12.303485987696513</c:v>
                </c:pt>
                <c:pt idx="6786">
                  <c:v>6.9756330625895844</c:v>
                </c:pt>
                <c:pt idx="6787">
                  <c:v>8.3817074897352413</c:v>
                </c:pt>
                <c:pt idx="6788">
                  <c:v>7.3655103066867778</c:v>
                </c:pt>
                <c:pt idx="6789">
                  <c:v>8.7540472478714477</c:v>
                </c:pt>
                <c:pt idx="6790">
                  <c:v>10.929810929810928</c:v>
                </c:pt>
                <c:pt idx="6791">
                  <c:v>8.0385288966725046</c:v>
                </c:pt>
                <c:pt idx="6792">
                  <c:v>13.253887516349369</c:v>
                </c:pt>
                <c:pt idx="6793">
                  <c:v>8.9552238805970141</c:v>
                </c:pt>
                <c:pt idx="6794">
                  <c:v>8.9495798319327733</c:v>
                </c:pt>
                <c:pt idx="6795">
                  <c:v>5.1983057373892949</c:v>
                </c:pt>
                <c:pt idx="6796">
                  <c:v>10.380116959064328</c:v>
                </c:pt>
                <c:pt idx="6797">
                  <c:v>9.6226415094339632</c:v>
                </c:pt>
                <c:pt idx="6798">
                  <c:v>9.1473988439306364</c:v>
                </c:pt>
                <c:pt idx="6799">
                  <c:v>9.7924427887174019</c:v>
                </c:pt>
                <c:pt idx="6800">
                  <c:v>9.0236001850994914</c:v>
                </c:pt>
                <c:pt idx="6801">
                  <c:v>9.5121407885943423</c:v>
                </c:pt>
                <c:pt idx="6802">
                  <c:v>5.5476020042949177</c:v>
                </c:pt>
                <c:pt idx="6803">
                  <c:v>6.2665782493368694</c:v>
                </c:pt>
                <c:pt idx="6804">
                  <c:v>8.7692307692307701</c:v>
                </c:pt>
                <c:pt idx="6805">
                  <c:v>9.0773809523809526</c:v>
                </c:pt>
                <c:pt idx="6806">
                  <c:v>8.544921875</c:v>
                </c:pt>
                <c:pt idx="6807">
                  <c:v>9.7583081570996981</c:v>
                </c:pt>
                <c:pt idx="6808">
                  <c:v>9.9306316173786051</c:v>
                </c:pt>
                <c:pt idx="6809">
                  <c:v>5.2163364334816009</c:v>
                </c:pt>
                <c:pt idx="6810">
                  <c:v>10.378057820607859</c:v>
                </c:pt>
                <c:pt idx="6811">
                  <c:v>11.338642396662875</c:v>
                </c:pt>
                <c:pt idx="6812">
                  <c:v>8.8107007851119512</c:v>
                </c:pt>
                <c:pt idx="6813">
                  <c:v>6.3670411985018731</c:v>
                </c:pt>
                <c:pt idx="6814">
                  <c:v>11.950286806883364</c:v>
                </c:pt>
                <c:pt idx="6815">
                  <c:v>7.2679045092838193</c:v>
                </c:pt>
                <c:pt idx="6816">
                  <c:v>7.8465394254867942</c:v>
                </c:pt>
                <c:pt idx="6817">
                  <c:v>11.420612813370473</c:v>
                </c:pt>
                <c:pt idx="6818">
                  <c:v>10.59245960502693</c:v>
                </c:pt>
                <c:pt idx="6819">
                  <c:v>6.6158642189123649</c:v>
                </c:pt>
                <c:pt idx="6820">
                  <c:v>8.446362515413071</c:v>
                </c:pt>
                <c:pt idx="6821">
                  <c:v>9.4515752625437575</c:v>
                </c:pt>
                <c:pt idx="6822">
                  <c:v>10.616987179487179</c:v>
                </c:pt>
                <c:pt idx="6823">
                  <c:v>11.960542540073984</c:v>
                </c:pt>
                <c:pt idx="6824">
                  <c:v>8.8838268792710693</c:v>
                </c:pt>
                <c:pt idx="6825">
                  <c:v>7.557603686635944</c:v>
                </c:pt>
                <c:pt idx="6826">
                  <c:v>6.8794479189130895</c:v>
                </c:pt>
                <c:pt idx="6827">
                  <c:v>7.2112507480550567</c:v>
                </c:pt>
                <c:pt idx="6828">
                  <c:v>3.2959326788218792</c:v>
                </c:pt>
                <c:pt idx="6829">
                  <c:v>6.809338521400778</c:v>
                </c:pt>
                <c:pt idx="6830">
                  <c:v>9.0467937608318891</c:v>
                </c:pt>
                <c:pt idx="6831">
                  <c:v>11.080835603996366</c:v>
                </c:pt>
                <c:pt idx="6832">
                  <c:v>8.8432122370936916</c:v>
                </c:pt>
                <c:pt idx="6833">
                  <c:v>6.4174107142857135</c:v>
                </c:pt>
                <c:pt idx="6834">
                  <c:v>9.1922639362912388</c:v>
                </c:pt>
                <c:pt idx="6835">
                  <c:v>8.4963666852990496</c:v>
                </c:pt>
                <c:pt idx="6836">
                  <c:v>6.6552901023890794</c:v>
                </c:pt>
                <c:pt idx="6837">
                  <c:v>5.5858664588204734</c:v>
                </c:pt>
                <c:pt idx="6838">
                  <c:v>6.6921606118546846</c:v>
                </c:pt>
                <c:pt idx="6839">
                  <c:v>5.2407468064199154</c:v>
                </c:pt>
                <c:pt idx="6840">
                  <c:v>5.2789842966922826</c:v>
                </c:pt>
                <c:pt idx="6841">
                  <c:v>9.8265895953757223</c:v>
                </c:pt>
                <c:pt idx="6842">
                  <c:v>12.527716186252771</c:v>
                </c:pt>
                <c:pt idx="6843">
                  <c:v>6.4564564564564568</c:v>
                </c:pt>
                <c:pt idx="6844">
                  <c:v>10.19036954087346</c:v>
                </c:pt>
                <c:pt idx="6845">
                  <c:v>6.6905005107252293</c:v>
                </c:pt>
                <c:pt idx="6846">
                  <c:v>7.7035414384811967</c:v>
                </c:pt>
                <c:pt idx="6847">
                  <c:v>3.5860190649114845</c:v>
                </c:pt>
                <c:pt idx="6848">
                  <c:v>7.7202543142597637</c:v>
                </c:pt>
                <c:pt idx="6849">
                  <c:v>8.5068831627250265</c:v>
                </c:pt>
                <c:pt idx="6850">
                  <c:v>8.5229858898497941</c:v>
                </c:pt>
                <c:pt idx="6851">
                  <c:v>7.7950043066322134</c:v>
                </c:pt>
                <c:pt idx="6852">
                  <c:v>6.3099041533546325</c:v>
                </c:pt>
                <c:pt idx="6853">
                  <c:v>4.7325102880658436</c:v>
                </c:pt>
                <c:pt idx="6854">
                  <c:v>9.6247960848287111</c:v>
                </c:pt>
                <c:pt idx="6855">
                  <c:v>11.899179366940212</c:v>
                </c:pt>
                <c:pt idx="6856">
                  <c:v>7.1043606075453205</c:v>
                </c:pt>
                <c:pt idx="6857">
                  <c:v>9.2708543728539698</c:v>
                </c:pt>
                <c:pt idx="6858">
                  <c:v>#N/A</c:v>
                </c:pt>
                <c:pt idx="6859">
                  <c:v>5.4814814814814818</c:v>
                </c:pt>
                <c:pt idx="6860">
                  <c:v>5.7162534435261714</c:v>
                </c:pt>
                <c:pt idx="6861">
                  <c:v>5.8604651162790695</c:v>
                </c:pt>
                <c:pt idx="6862">
                  <c:v>9.1320072332730575</c:v>
                </c:pt>
                <c:pt idx="6863">
                  <c:v>#N/A</c:v>
                </c:pt>
                <c:pt idx="6864">
                  <c:v>#N/A</c:v>
                </c:pt>
                <c:pt idx="6865">
                  <c:v>10.336931632319267</c:v>
                </c:pt>
                <c:pt idx="6866">
                  <c:v>5.9043348281016446</c:v>
                </c:pt>
                <c:pt idx="6867">
                  <c:v>6.927710843373494</c:v>
                </c:pt>
                <c:pt idx="6868">
                  <c:v>6.9808646350106311</c:v>
                </c:pt>
                <c:pt idx="6869">
                  <c:v>#N/A</c:v>
                </c:pt>
                <c:pt idx="6870">
                  <c:v>1.3900245298446443</c:v>
                </c:pt>
                <c:pt idx="6871">
                  <c:v>9.44755804643715</c:v>
                </c:pt>
                <c:pt idx="6872">
                  <c:v>10.405405405405405</c:v>
                </c:pt>
                <c:pt idx="6873">
                  <c:v>7.1215139442231079</c:v>
                </c:pt>
                <c:pt idx="6874">
                  <c:v>#N/A</c:v>
                </c:pt>
                <c:pt idx="6875">
                  <c:v>8.5384041759880684</c:v>
                </c:pt>
                <c:pt idx="6876">
                  <c:v>4.4085231447465105</c:v>
                </c:pt>
                <c:pt idx="6877">
                  <c:v>5.0239733166562432</c:v>
                </c:pt>
                <c:pt idx="6878">
                  <c:v>7.3718727228564482</c:v>
                </c:pt>
                <c:pt idx="6879">
                  <c:v>3.6530535781191453</c:v>
                </c:pt>
                <c:pt idx="6880">
                  <c:v>8.3020157157499153</c:v>
                </c:pt>
                <c:pt idx="6881">
                  <c:v>8.3780880773361979</c:v>
                </c:pt>
                <c:pt idx="6882">
                  <c:v>3.0927835051546393</c:v>
                </c:pt>
                <c:pt idx="6883">
                  <c:v>6.1879895561357703</c:v>
                </c:pt>
                <c:pt idx="6884">
                  <c:v>9.9604547701433503</c:v>
                </c:pt>
                <c:pt idx="6885">
                  <c:v>6.4262938435123855</c:v>
                </c:pt>
                <c:pt idx="6886">
                  <c:v>7.2163622330846415</c:v>
                </c:pt>
                <c:pt idx="6887">
                  <c:v>7.9567507624064326</c:v>
                </c:pt>
                <c:pt idx="6888">
                  <c:v>8.142459949688865</c:v>
                </c:pt>
                <c:pt idx="6889">
                  <c:v>6.8899885801294243</c:v>
                </c:pt>
                <c:pt idx="6890">
                  <c:v>#N/A</c:v>
                </c:pt>
                <c:pt idx="6891">
                  <c:v>5.408271474019088</c:v>
                </c:pt>
                <c:pt idx="6892">
                  <c:v>9.2355740630577046</c:v>
                </c:pt>
                <c:pt idx="6893">
                  <c:v>9.6240814019219894</c:v>
                </c:pt>
                <c:pt idx="6894">
                  <c:v>9.5809488646852508</c:v>
                </c:pt>
                <c:pt idx="6895">
                  <c:v>5.1543587651298788</c:v>
                </c:pt>
                <c:pt idx="6896">
                  <c:v>4.8770144189991518</c:v>
                </c:pt>
                <c:pt idx="6897">
                  <c:v>6.5492806527807605</c:v>
                </c:pt>
                <c:pt idx="6898">
                  <c:v>6.3054901250226489</c:v>
                </c:pt>
                <c:pt idx="6899">
                  <c:v>7.5856657075595084</c:v>
                </c:pt>
                <c:pt idx="6900">
                  <c:v>6.2289562289562292</c:v>
                </c:pt>
                <c:pt idx="6901">
                  <c:v>8.8908845981140541</c:v>
                </c:pt>
                <c:pt idx="6902">
                  <c:v>8.4700869465077453</c:v>
                </c:pt>
                <c:pt idx="6903">
                  <c:v>12.365121026538349</c:v>
                </c:pt>
                <c:pt idx="6904">
                  <c:v>9.5238095238095237</c:v>
                </c:pt>
                <c:pt idx="6905">
                  <c:v>9.8088113050706571</c:v>
                </c:pt>
                <c:pt idx="6906">
                  <c:v>7.77145951800704</c:v>
                </c:pt>
                <c:pt idx="6907">
                  <c:v>7.0485400781104701</c:v>
                </c:pt>
                <c:pt idx="6908">
                  <c:v>6.3232830820770527</c:v>
                </c:pt>
                <c:pt idx="6909">
                  <c:v>7.6779897626803164</c:v>
                </c:pt>
                <c:pt idx="6910">
                  <c:v>7.8993563487419536</c:v>
                </c:pt>
                <c:pt idx="6911">
                  <c:v>9.0722706304459244</c:v>
                </c:pt>
                <c:pt idx="6912">
                  <c:v>9.064569536423841</c:v>
                </c:pt>
                <c:pt idx="6913">
                  <c:v>6.3316993464052285</c:v>
                </c:pt>
                <c:pt idx="6914">
                  <c:v>6.9163477310005463</c:v>
                </c:pt>
                <c:pt idx="6915">
                  <c:v>9.7644749754661433</c:v>
                </c:pt>
                <c:pt idx="6916">
                  <c:v>11.48036253776435</c:v>
                </c:pt>
                <c:pt idx="6917">
                  <c:v>#N/A</c:v>
                </c:pt>
                <c:pt idx="6918">
                  <c:v>#N/A</c:v>
                </c:pt>
                <c:pt idx="6919">
                  <c:v>8.0489192263936289</c:v>
                </c:pt>
                <c:pt idx="6920">
                  <c:v>7.7153558052434459</c:v>
                </c:pt>
                <c:pt idx="6921">
                  <c:v>7.6055599265670075</c:v>
                </c:pt>
                <c:pt idx="6922">
                  <c:v>8.5193889541715624</c:v>
                </c:pt>
                <c:pt idx="6923">
                  <c:v>7.0456923613533311</c:v>
                </c:pt>
                <c:pt idx="6924">
                  <c:v>7.7645267698553662</c:v>
                </c:pt>
                <c:pt idx="6925">
                  <c:v>4.1738136077758714</c:v>
                </c:pt>
                <c:pt idx="6926">
                  <c:v>12.016574585635359</c:v>
                </c:pt>
                <c:pt idx="6927">
                  <c:v>11.63895486935867</c:v>
                </c:pt>
                <c:pt idx="6928">
                  <c:v>#N/A</c:v>
                </c:pt>
                <c:pt idx="6929">
                  <c:v>10.106820049301561</c:v>
                </c:pt>
                <c:pt idx="6930">
                  <c:v>6.4285714285714279</c:v>
                </c:pt>
                <c:pt idx="6931">
                  <c:v>12.643678160919542</c:v>
                </c:pt>
                <c:pt idx="6932">
                  <c:v>7.2879858657243819</c:v>
                </c:pt>
                <c:pt idx="6933">
                  <c:v>7.0364238410596025</c:v>
                </c:pt>
                <c:pt idx="6934">
                  <c:v>5.4592720970537263</c:v>
                </c:pt>
                <c:pt idx="6935">
                  <c:v>8.0405002977963083</c:v>
                </c:pt>
                <c:pt idx="6936">
                  <c:v>5.3327457029528427</c:v>
                </c:pt>
                <c:pt idx="6937">
                  <c:v>11.229646266142616</c:v>
                </c:pt>
                <c:pt idx="6938">
                  <c:v>#N/A</c:v>
                </c:pt>
                <c:pt idx="6939">
                  <c:v>5.8118633912522473</c:v>
                </c:pt>
                <c:pt idx="6940">
                  <c:v>#N/A</c:v>
                </c:pt>
                <c:pt idx="6941">
                  <c:v>#N/A</c:v>
                </c:pt>
                <c:pt idx="6942">
                  <c:v>7.9097082033400632</c:v>
                </c:pt>
                <c:pt idx="6943">
                  <c:v>6.0664419836302361</c:v>
                </c:pt>
                <c:pt idx="6944">
                  <c:v>9.5854922279792731</c:v>
                </c:pt>
                <c:pt idx="6945">
                  <c:v>8.4631008801624912</c:v>
                </c:pt>
                <c:pt idx="6946">
                  <c:v>8.2843329413301969</c:v>
                </c:pt>
                <c:pt idx="6947">
                  <c:v>10.446287519747235</c:v>
                </c:pt>
                <c:pt idx="6948">
                  <c:v>7.3275862068965507</c:v>
                </c:pt>
                <c:pt idx="6949">
                  <c:v>4.7794871794871794</c:v>
                </c:pt>
                <c:pt idx="6950">
                  <c:v>#N/A</c:v>
                </c:pt>
                <c:pt idx="6951">
                  <c:v>5.3975200583515681</c:v>
                </c:pt>
                <c:pt idx="6952">
                  <c:v>10.582576162479958</c:v>
                </c:pt>
                <c:pt idx="6953">
                  <c:v>7.3553272038939967</c:v>
                </c:pt>
                <c:pt idx="6954">
                  <c:v>5.4643337819650073</c:v>
                </c:pt>
                <c:pt idx="6955">
                  <c:v>5.6504599211563731</c:v>
                </c:pt>
                <c:pt idx="6956">
                  <c:v>8.5751407535729758</c:v>
                </c:pt>
                <c:pt idx="6957">
                  <c:v>10.526315789473683</c:v>
                </c:pt>
                <c:pt idx="6958">
                  <c:v>7.4022168429099242</c:v>
                </c:pt>
                <c:pt idx="6959">
                  <c:v>9.9298040362679139</c:v>
                </c:pt>
                <c:pt idx="6960">
                  <c:v>9.120521172638437</c:v>
                </c:pt>
                <c:pt idx="6961">
                  <c:v>7.2764302906869096</c:v>
                </c:pt>
                <c:pt idx="6962">
                  <c:v>9.1516966067864267</c:v>
                </c:pt>
                <c:pt idx="6963">
                  <c:v>8.4562438544739429</c:v>
                </c:pt>
                <c:pt idx="6964">
                  <c:v>8.4334203655352482</c:v>
                </c:pt>
                <c:pt idx="6965">
                  <c:v>10.500610500610501</c:v>
                </c:pt>
                <c:pt idx="6966">
                  <c:v>7.5545171339563861</c:v>
                </c:pt>
                <c:pt idx="6967">
                  <c:v>7.7259475218658888</c:v>
                </c:pt>
                <c:pt idx="6968">
                  <c:v>8.2917082917082912</c:v>
                </c:pt>
                <c:pt idx="6969">
                  <c:v>6.8086479509519195</c:v>
                </c:pt>
                <c:pt idx="6970">
                  <c:v>#N/A</c:v>
                </c:pt>
                <c:pt idx="6971">
                  <c:v>6.5175472425761658</c:v>
                </c:pt>
                <c:pt idx="6972">
                  <c:v>7.0165094339622645</c:v>
                </c:pt>
                <c:pt idx="6973">
                  <c:v>9.4408133623819896</c:v>
                </c:pt>
                <c:pt idx="6974">
                  <c:v>6.8280571073867158</c:v>
                </c:pt>
                <c:pt idx="6975">
                  <c:v>5.8035714285714288</c:v>
                </c:pt>
                <c:pt idx="6976">
                  <c:v>8.3887043189368757</c:v>
                </c:pt>
                <c:pt idx="6977">
                  <c:v>14.358108108108109</c:v>
                </c:pt>
                <c:pt idx="6978">
                  <c:v>9.4968908988128895</c:v>
                </c:pt>
                <c:pt idx="6979">
                  <c:v>5.3865652724968314</c:v>
                </c:pt>
                <c:pt idx="6980">
                  <c:v>8.6972612879348628</c:v>
                </c:pt>
                <c:pt idx="6981">
                  <c:v>9.6444227959084259</c:v>
                </c:pt>
                <c:pt idx="6982">
                  <c:v>9.0213231273920176</c:v>
                </c:pt>
                <c:pt idx="6983">
                  <c:v>#N/A</c:v>
                </c:pt>
                <c:pt idx="6984">
                  <c:v>8.2667919210897143</c:v>
                </c:pt>
                <c:pt idx="6985">
                  <c:v>7.6666666666666661</c:v>
                </c:pt>
                <c:pt idx="6986">
                  <c:v>8.0086580086580081</c:v>
                </c:pt>
                <c:pt idx="6987">
                  <c:v>#N/A</c:v>
                </c:pt>
                <c:pt idx="6988">
                  <c:v>5.4370268410185822</c:v>
                </c:pt>
                <c:pt idx="6989">
                  <c:v>5.2202283849918434</c:v>
                </c:pt>
                <c:pt idx="6990">
                  <c:v>8.0536912751677843</c:v>
                </c:pt>
                <c:pt idx="6991">
                  <c:v>7.1428571428571423</c:v>
                </c:pt>
                <c:pt idx="6992">
                  <c:v>#N/A</c:v>
                </c:pt>
                <c:pt idx="6993">
                  <c:v>4.7185430463576159</c:v>
                </c:pt>
                <c:pt idx="6994">
                  <c:v>14.212765957446807</c:v>
                </c:pt>
                <c:pt idx="6995">
                  <c:v>15.364992150706435</c:v>
                </c:pt>
                <c:pt idx="6996">
                  <c:v>9.7081218274111674</c:v>
                </c:pt>
                <c:pt idx="6997">
                  <c:v>12.335776517770709</c:v>
                </c:pt>
                <c:pt idx="6998">
                  <c:v>14.374692673332239</c:v>
                </c:pt>
                <c:pt idx="6999">
                  <c:v>12.03789996893445</c:v>
                </c:pt>
                <c:pt idx="7000">
                  <c:v>14.949863263445762</c:v>
                </c:pt>
                <c:pt idx="7001">
                  <c:v>14.411857458215074</c:v>
                </c:pt>
                <c:pt idx="7002">
                  <c:v>15.678440147035319</c:v>
                </c:pt>
                <c:pt idx="7003">
                  <c:v>16.83366733466934</c:v>
                </c:pt>
                <c:pt idx="7004">
                  <c:v>19.201388888888889</c:v>
                </c:pt>
                <c:pt idx="7005">
                  <c:v>15.183246073298429</c:v>
                </c:pt>
                <c:pt idx="7006">
                  <c:v>13.968253968253968</c:v>
                </c:pt>
                <c:pt idx="7007">
                  <c:v>12.791702679343128</c:v>
                </c:pt>
                <c:pt idx="7008">
                  <c:v>14.88501389941875</c:v>
                </c:pt>
                <c:pt idx="7009">
                  <c:v>10.305343511450381</c:v>
                </c:pt>
                <c:pt idx="7010">
                  <c:v>11.323641928079571</c:v>
                </c:pt>
                <c:pt idx="7011">
                  <c:v>13.021939136588816</c:v>
                </c:pt>
                <c:pt idx="7012">
                  <c:v>12.454592631032693</c:v>
                </c:pt>
                <c:pt idx="7013">
                  <c:v>12.321307011572499</c:v>
                </c:pt>
                <c:pt idx="7014">
                  <c:v>10.454854039375425</c:v>
                </c:pt>
                <c:pt idx="7015">
                  <c:v>14.491017964071856</c:v>
                </c:pt>
                <c:pt idx="7016">
                  <c:v>13.376857896930131</c:v>
                </c:pt>
                <c:pt idx="7017">
                  <c:v>12.868348526605894</c:v>
                </c:pt>
                <c:pt idx="7018">
                  <c:v>#N/A</c:v>
                </c:pt>
                <c:pt idx="7019">
                  <c:v>13.454075032341525</c:v>
                </c:pt>
                <c:pt idx="7020">
                  <c:v>14.504373177842567</c:v>
                </c:pt>
                <c:pt idx="7021">
                  <c:v>17.057356608478802</c:v>
                </c:pt>
                <c:pt idx="7022">
                  <c:v>11.5255273616631</c:v>
                </c:pt>
                <c:pt idx="7023">
                  <c:v>10.223463687150838</c:v>
                </c:pt>
                <c:pt idx="7024">
                  <c:v>12.6512270998963</c:v>
                </c:pt>
                <c:pt idx="7025">
                  <c:v>#N/A</c:v>
                </c:pt>
                <c:pt idx="7026">
                  <c:v>17.72883015173764</c:v>
                </c:pt>
                <c:pt idx="7027">
                  <c:v>8.7783171521035595</c:v>
                </c:pt>
                <c:pt idx="7028">
                  <c:v>15.260454878943507</c:v>
                </c:pt>
                <c:pt idx="7029">
                  <c:v>19.40625</c:v>
                </c:pt>
                <c:pt idx="7030">
                  <c:v>10.488245931283906</c:v>
                </c:pt>
                <c:pt idx="7031">
                  <c:v>12.045889101338432</c:v>
                </c:pt>
                <c:pt idx="7032">
                  <c:v>14.411901441190144</c:v>
                </c:pt>
                <c:pt idx="7033">
                  <c:v>13.078826440438318</c:v>
                </c:pt>
                <c:pt idx="7034">
                  <c:v>#N/A</c:v>
                </c:pt>
                <c:pt idx="7035">
                  <c:v>14.409221902017292</c:v>
                </c:pt>
                <c:pt idx="7036">
                  <c:v>11.208053691275168</c:v>
                </c:pt>
                <c:pt idx="7037">
                  <c:v>14.735554876184654</c:v>
                </c:pt>
                <c:pt idx="7038">
                  <c:v>14.070175438596491</c:v>
                </c:pt>
                <c:pt idx="7039">
                  <c:v>6.3291139240506329</c:v>
                </c:pt>
                <c:pt idx="7040">
                  <c:v>11.549006168608637</c:v>
                </c:pt>
                <c:pt idx="7041">
                  <c:v>17.141702041641398</c:v>
                </c:pt>
                <c:pt idx="7042">
                  <c:v>10.362077179609336</c:v>
                </c:pt>
                <c:pt idx="7043">
                  <c:v>12.572347266881028</c:v>
                </c:pt>
                <c:pt idx="7044">
                  <c:v>11.824505082932049</c:v>
                </c:pt>
                <c:pt idx="7045">
                  <c:v>11.890838206627679</c:v>
                </c:pt>
                <c:pt idx="7046">
                  <c:v>13.871951219512196</c:v>
                </c:pt>
                <c:pt idx="7047">
                  <c:v>#N/A</c:v>
                </c:pt>
                <c:pt idx="7048">
                  <c:v>#N/A</c:v>
                </c:pt>
                <c:pt idx="7049">
                  <c:v>13.833701250919795</c:v>
                </c:pt>
                <c:pt idx="7050">
                  <c:v>13.441955193482688</c:v>
                </c:pt>
                <c:pt idx="7051">
                  <c:v>8.0728801681850033</c:v>
                </c:pt>
                <c:pt idx="7052">
                  <c:v>7.0202588632526739</c:v>
                </c:pt>
                <c:pt idx="7053">
                  <c:v>5.3302433371958289</c:v>
                </c:pt>
                <c:pt idx="7054">
                  <c:v>6.7310383431290228</c:v>
                </c:pt>
                <c:pt idx="7055">
                  <c:v>12.544192745842608</c:v>
                </c:pt>
                <c:pt idx="7056">
                  <c:v>5.7267441860465116</c:v>
                </c:pt>
                <c:pt idx="7057">
                  <c:v>10.710642638558314</c:v>
                </c:pt>
                <c:pt idx="7058">
                  <c:v>#N/A</c:v>
                </c:pt>
                <c:pt idx="7059">
                  <c:v>7.8720787207872078</c:v>
                </c:pt>
                <c:pt idx="7060">
                  <c:v>8.6154937067895752</c:v>
                </c:pt>
                <c:pt idx="7061">
                  <c:v>9.7613882863340571</c:v>
                </c:pt>
                <c:pt idx="7062">
                  <c:v>3.3833718244803697</c:v>
                </c:pt>
                <c:pt idx="7063">
                  <c:v>9.456773766147732</c:v>
                </c:pt>
                <c:pt idx="7064">
                  <c:v>12.52323812742944</c:v>
                </c:pt>
                <c:pt idx="7065">
                  <c:v>6.412305233719537</c:v>
                </c:pt>
                <c:pt idx="7066">
                  <c:v>8.8981868898186889</c:v>
                </c:pt>
                <c:pt idx="7067">
                  <c:v>4.6800731261425961</c:v>
                </c:pt>
                <c:pt idx="7068">
                  <c:v>5.4988430651966791</c:v>
                </c:pt>
                <c:pt idx="7069">
                  <c:v>6.5841584158415847</c:v>
                </c:pt>
                <c:pt idx="7070">
                  <c:v>11.3263199292105</c:v>
                </c:pt>
                <c:pt idx="7071">
                  <c:v>4.5150501672240804</c:v>
                </c:pt>
                <c:pt idx="7072">
                  <c:v>6.4066390041493779</c:v>
                </c:pt>
                <c:pt idx="7073">
                  <c:v>10.835214446952596</c:v>
                </c:pt>
                <c:pt idx="7074">
                  <c:v>8.103896103896103</c:v>
                </c:pt>
                <c:pt idx="7075">
                  <c:v>5.5412226584408302</c:v>
                </c:pt>
                <c:pt idx="7076">
                  <c:v>4.9430268014764884</c:v>
                </c:pt>
                <c:pt idx="7077">
                  <c:v>9.2515819332315079</c:v>
                </c:pt>
                <c:pt idx="7078">
                  <c:v>7.9279848389134555</c:v>
                </c:pt>
                <c:pt idx="7079">
                  <c:v>11.854934601664684</c:v>
                </c:pt>
                <c:pt idx="7080">
                  <c:v>8.064516129032258</c:v>
                </c:pt>
                <c:pt idx="7081">
                  <c:v>3.2380350655504659</c:v>
                </c:pt>
                <c:pt idx="7082">
                  <c:v>5.4010866091403003</c:v>
                </c:pt>
                <c:pt idx="7083">
                  <c:v>12.556823055150526</c:v>
                </c:pt>
                <c:pt idx="7084">
                  <c:v>9.9147458162298712</c:v>
                </c:pt>
                <c:pt idx="7085">
                  <c:v>12.990409764603314</c:v>
                </c:pt>
                <c:pt idx="7086">
                  <c:v>3.2759839736035823</c:v>
                </c:pt>
                <c:pt idx="7087">
                  <c:v>6.6197373764721803</c:v>
                </c:pt>
                <c:pt idx="7088">
                  <c:v>4.8814183743955786</c:v>
                </c:pt>
                <c:pt idx="7089">
                  <c:v>5.8967201674808098</c:v>
                </c:pt>
                <c:pt idx="7090">
                  <c:v>11.071149335418296</c:v>
                </c:pt>
                <c:pt idx="7091">
                  <c:v>9.8890768941530354</c:v>
                </c:pt>
                <c:pt idx="7092">
                  <c:v>12.163986743586596</c:v>
                </c:pt>
                <c:pt idx="7093">
                  <c:v>9.4502335609054988</c:v>
                </c:pt>
                <c:pt idx="7094">
                  <c:v>16.269909231032713</c:v>
                </c:pt>
                <c:pt idx="7095">
                  <c:v>6.7575945443273406</c:v>
                </c:pt>
                <c:pt idx="7096">
                  <c:v>8.2595870206489668</c:v>
                </c:pt>
                <c:pt idx="7097">
                  <c:v>5.4142739950779326</c:v>
                </c:pt>
                <c:pt idx="7098">
                  <c:v>8.2832331329325317</c:v>
                </c:pt>
                <c:pt idx="7099">
                  <c:v>6.5167856600334195</c:v>
                </c:pt>
                <c:pt idx="7100">
                  <c:v>3.8291605301914582</c:v>
                </c:pt>
                <c:pt idx="7101">
                  <c:v>10.324039186134137</c:v>
                </c:pt>
                <c:pt idx="7102">
                  <c:v>6.7525298988040481</c:v>
                </c:pt>
                <c:pt idx="7103">
                  <c:v>7.8479966955803393</c:v>
                </c:pt>
                <c:pt idx="7104">
                  <c:v>8.1382385730211819</c:v>
                </c:pt>
                <c:pt idx="7105">
                  <c:v>5.1113620034896847</c:v>
                </c:pt>
                <c:pt idx="7106">
                  <c:v>6.8163040484714958</c:v>
                </c:pt>
                <c:pt idx="7107">
                  <c:v>6.9250023176045241</c:v>
                </c:pt>
                <c:pt idx="7108">
                  <c:v>9.0571520826606395</c:v>
                </c:pt>
                <c:pt idx="7109">
                  <c:v>5.1229829233902553</c:v>
                </c:pt>
                <c:pt idx="7110">
                  <c:v>7.3454991565710781</c:v>
                </c:pt>
                <c:pt idx="7111">
                  <c:v>3.250956163577523</c:v>
                </c:pt>
                <c:pt idx="7112">
                  <c:v>4.6466973886328731</c:v>
                </c:pt>
                <c:pt idx="7113">
                  <c:v>11.883614088820826</c:v>
                </c:pt>
                <c:pt idx="7114">
                  <c:v>13.287574797606478</c:v>
                </c:pt>
                <c:pt idx="7115">
                  <c:v>8.3378160301237223</c:v>
                </c:pt>
                <c:pt idx="7116">
                  <c:v>9.3120222376650457</c:v>
                </c:pt>
                <c:pt idx="7117">
                  <c:v>3.5054818234275822</c:v>
                </c:pt>
                <c:pt idx="7118">
                  <c:v>3.5167563094745549</c:v>
                </c:pt>
                <c:pt idx="7119">
                  <c:v>5.0598205383848454</c:v>
                </c:pt>
                <c:pt idx="7120">
                  <c:v>4.6594374788207391</c:v>
                </c:pt>
                <c:pt idx="7121">
                  <c:v>8.2185039370078741</c:v>
                </c:pt>
                <c:pt idx="7122">
                  <c:v>4.0034364261168385</c:v>
                </c:pt>
                <c:pt idx="7123">
                  <c:v>4.1871921182266005</c:v>
                </c:pt>
                <c:pt idx="7124">
                  <c:v>5.5193394176445025</c:v>
                </c:pt>
                <c:pt idx="7125">
                  <c:v>13.878143133462281</c:v>
                </c:pt>
                <c:pt idx="7126">
                  <c:v>5.837602856699271</c:v>
                </c:pt>
                <c:pt idx="7127">
                  <c:v>6.1754738295468803</c:v>
                </c:pt>
                <c:pt idx="7128">
                  <c:v>10.026928560114049</c:v>
                </c:pt>
                <c:pt idx="7129">
                  <c:v>4.9633848657445077</c:v>
                </c:pt>
                <c:pt idx="7130">
                  <c:v>8.2742316784869967</c:v>
                </c:pt>
                <c:pt idx="7131">
                  <c:v>#N/A</c:v>
                </c:pt>
                <c:pt idx="7132">
                  <c:v>11.944869831546708</c:v>
                </c:pt>
                <c:pt idx="7133">
                  <c:v>6.0187903699354086</c:v>
                </c:pt>
                <c:pt idx="7134">
                  <c:v>4.5502229215840542</c:v>
                </c:pt>
                <c:pt idx="7135">
                  <c:v>5.2812365822241301</c:v>
                </c:pt>
                <c:pt idx="7136">
                  <c:v>6.2984496124031004</c:v>
                </c:pt>
                <c:pt idx="7137">
                  <c:v>8.8094095055208843</c:v>
                </c:pt>
                <c:pt idx="7138">
                  <c:v>4.9350649350649354</c:v>
                </c:pt>
                <c:pt idx="7139">
                  <c:v>6.6506487265737633</c:v>
                </c:pt>
                <c:pt idx="7140">
                  <c:v>7.4040051442219372</c:v>
                </c:pt>
                <c:pt idx="7141">
                  <c:v>7.6190476190476195</c:v>
                </c:pt>
                <c:pt idx="7142">
                  <c:v>5.3301646579528095</c:v>
                </c:pt>
                <c:pt idx="7143">
                  <c:v>5.0426540284360186</c:v>
                </c:pt>
                <c:pt idx="7144">
                  <c:v>7.815204366928505</c:v>
                </c:pt>
                <c:pt idx="7145">
                  <c:v>7.837301587301587</c:v>
                </c:pt>
                <c:pt idx="7146">
                  <c:v>5.4036243822075782</c:v>
                </c:pt>
                <c:pt idx="7147">
                  <c:v>7.3071027082268776</c:v>
                </c:pt>
                <c:pt idx="7148">
                  <c:v>5.2166224580017682</c:v>
                </c:pt>
                <c:pt idx="7149">
                  <c:v>6.1454046639231823</c:v>
                </c:pt>
                <c:pt idx="7150">
                  <c:v>8.2624544349939253</c:v>
                </c:pt>
                <c:pt idx="7151">
                  <c:v>7.3561186407385586</c:v>
                </c:pt>
                <c:pt idx="7152">
                  <c:v>7.7808471454880292</c:v>
                </c:pt>
                <c:pt idx="7153">
                  <c:v>10.769718086791258</c:v>
                </c:pt>
                <c:pt idx="7154">
                  <c:v>5.5599369085173507</c:v>
                </c:pt>
                <c:pt idx="7155">
                  <c:v>7.253296953160528</c:v>
                </c:pt>
                <c:pt idx="7156">
                  <c:v>4.4320516583504546</c:v>
                </c:pt>
                <c:pt idx="7157">
                  <c:v>10.902739474168046</c:v>
                </c:pt>
                <c:pt idx="7158">
                  <c:v>8.7363494539781588</c:v>
                </c:pt>
                <c:pt idx="7159">
                  <c:v>11.421605401350337</c:v>
                </c:pt>
                <c:pt idx="7160">
                  <c:v>7.7211394302848584</c:v>
                </c:pt>
                <c:pt idx="7161">
                  <c:v>2.9578351164254246</c:v>
                </c:pt>
                <c:pt idx="7162">
                  <c:v>3.9219670798618171</c:v>
                </c:pt>
                <c:pt idx="7163">
                  <c:v>8.695652173913043</c:v>
                </c:pt>
                <c:pt idx="7164">
                  <c:v>19.836956521739129</c:v>
                </c:pt>
                <c:pt idx="7165">
                  <c:v>4.5662100456620998</c:v>
                </c:pt>
                <c:pt idx="7166">
                  <c:v>2.0356234096692112</c:v>
                </c:pt>
                <c:pt idx="7167">
                  <c:v>7.751147373788883</c:v>
                </c:pt>
                <c:pt idx="7168">
                  <c:v>8.4500122819945958</c:v>
                </c:pt>
                <c:pt idx="7169">
                  <c:v>5.6725638865487227</c:v>
                </c:pt>
                <c:pt idx="7170">
                  <c:v>10.47925608011445</c:v>
                </c:pt>
                <c:pt idx="7171">
                  <c:v>3.7740013242109911</c:v>
                </c:pt>
                <c:pt idx="7172">
                  <c:v>8.1009296148738379</c:v>
                </c:pt>
                <c:pt idx="7173">
                  <c:v>10.014619883040936</c:v>
                </c:pt>
                <c:pt idx="7174">
                  <c:v>22.761596548004313</c:v>
                </c:pt>
                <c:pt idx="7175">
                  <c:v>9.2936802973977688</c:v>
                </c:pt>
                <c:pt idx="7176">
                  <c:v>7.8361177406523472</c:v>
                </c:pt>
                <c:pt idx="7177">
                  <c:v>5.8798283261802569</c:v>
                </c:pt>
                <c:pt idx="7178">
                  <c:v>5.6716417910447765</c:v>
                </c:pt>
                <c:pt idx="7179">
                  <c:v>12.727978269305392</c:v>
                </c:pt>
                <c:pt idx="7180">
                  <c:v>10.483055134041477</c:v>
                </c:pt>
                <c:pt idx="7181">
                  <c:v>6.3627084042191226</c:v>
                </c:pt>
                <c:pt idx="7182">
                  <c:v>12.670007158196134</c:v>
                </c:pt>
                <c:pt idx="7183">
                  <c:v>5.7019194580353778</c:v>
                </c:pt>
                <c:pt idx="7184">
                  <c:v>12.047943790039264</c:v>
                </c:pt>
                <c:pt idx="7185">
                  <c:v>7.1036250457707801</c:v>
                </c:pt>
                <c:pt idx="7186">
                  <c:v>3.7212984956452888</c:v>
                </c:pt>
                <c:pt idx="7187">
                  <c:v>4.2532779021426288</c:v>
                </c:pt>
                <c:pt idx="7188">
                  <c:v>6.3103192279138822</c:v>
                </c:pt>
                <c:pt idx="7189">
                  <c:v>4.2002100105005251</c:v>
                </c:pt>
                <c:pt idx="7190">
                  <c:v>5.4470100651272944</c:v>
                </c:pt>
                <c:pt idx="7191">
                  <c:v>8.6018870236490628</c:v>
                </c:pt>
                <c:pt idx="7192">
                  <c:v>4.0553435114503813</c:v>
                </c:pt>
                <c:pt idx="7193">
                  <c:v>4.8588490770901194</c:v>
                </c:pt>
                <c:pt idx="7194">
                  <c:v>8.4713855421686741</c:v>
                </c:pt>
                <c:pt idx="7195">
                  <c:v>6.2354988399071924</c:v>
                </c:pt>
                <c:pt idx="7196">
                  <c:v>7.9629629629629637</c:v>
                </c:pt>
                <c:pt idx="7197">
                  <c:v>3.9516655780535599</c:v>
                </c:pt>
                <c:pt idx="7198">
                  <c:v>#N/A</c:v>
                </c:pt>
                <c:pt idx="7199">
                  <c:v>#N/A</c:v>
                </c:pt>
                <c:pt idx="7200">
                  <c:v>4.3065693430656937</c:v>
                </c:pt>
                <c:pt idx="7201">
                  <c:v>#N/A</c:v>
                </c:pt>
                <c:pt idx="7202">
                  <c:v>#N/A</c:v>
                </c:pt>
                <c:pt idx="7203">
                  <c:v>11.103151862464184</c:v>
                </c:pt>
                <c:pt idx="7204">
                  <c:v>9.3946410850148858</c:v>
                </c:pt>
                <c:pt idx="7205">
                  <c:v>9.1230551626591225</c:v>
                </c:pt>
                <c:pt idx="7206">
                  <c:v>16.763848396501459</c:v>
                </c:pt>
                <c:pt idx="7207">
                  <c:v>6.8842729970326406</c:v>
                </c:pt>
                <c:pt idx="7208">
                  <c:v>7.7045908183632728</c:v>
                </c:pt>
                <c:pt idx="7209">
                  <c:v>11.989202271246393</c:v>
                </c:pt>
                <c:pt idx="7210">
                  <c:v>15.020297699594046</c:v>
                </c:pt>
                <c:pt idx="7211">
                  <c:v>3.8391224862888484</c:v>
                </c:pt>
                <c:pt idx="7212">
                  <c:v>12.791313559322035</c:v>
                </c:pt>
                <c:pt idx="7213">
                  <c:v>#N/A</c:v>
                </c:pt>
                <c:pt idx="7214">
                  <c:v>3.7583148558758315</c:v>
                </c:pt>
                <c:pt idx="7215">
                  <c:v>6.9950738916256157</c:v>
                </c:pt>
                <c:pt idx="7216">
                  <c:v>8.7085308056872037</c:v>
                </c:pt>
                <c:pt idx="7217">
                  <c:v>7.9365079365079358</c:v>
                </c:pt>
                <c:pt idx="7218">
                  <c:v>5.7721139430284865</c:v>
                </c:pt>
                <c:pt idx="7219">
                  <c:v>9.1851851851851851</c:v>
                </c:pt>
                <c:pt idx="7220">
                  <c:v>10.395010395010395</c:v>
                </c:pt>
                <c:pt idx="7221">
                  <c:v>4.3478260869565215</c:v>
                </c:pt>
                <c:pt idx="7222">
                  <c:v>#N/A</c:v>
                </c:pt>
                <c:pt idx="7223">
                  <c:v>7.5683251576734403</c:v>
                </c:pt>
                <c:pt idx="7224">
                  <c:v>6.115591397849462</c:v>
                </c:pt>
                <c:pt idx="7225">
                  <c:v>12.856328392246294</c:v>
                </c:pt>
                <c:pt idx="7226">
                  <c:v>5.0187265917602994</c:v>
                </c:pt>
                <c:pt idx="7227">
                  <c:v>17.857142857142858</c:v>
                </c:pt>
                <c:pt idx="7228">
                  <c:v>14.685314685314685</c:v>
                </c:pt>
                <c:pt idx="7229">
                  <c:v>6.772134332500694</c:v>
                </c:pt>
                <c:pt idx="7230">
                  <c:v>#N/A</c:v>
                </c:pt>
                <c:pt idx="7231">
                  <c:v>8.3893598363051733</c:v>
                </c:pt>
                <c:pt idx="7232">
                  <c:v>5.119789957335084</c:v>
                </c:pt>
                <c:pt idx="7233">
                  <c:v>7.9688176699870077</c:v>
                </c:pt>
                <c:pt idx="7234">
                  <c:v>2.2857142857142856</c:v>
                </c:pt>
                <c:pt idx="7235">
                  <c:v>3.9570757880617036</c:v>
                </c:pt>
                <c:pt idx="7236">
                  <c:v>2.9772329246935203</c:v>
                </c:pt>
                <c:pt idx="7237">
                  <c:v>5.3195560658247221</c:v>
                </c:pt>
                <c:pt idx="7238">
                  <c:v>6.4275037369207766</c:v>
                </c:pt>
                <c:pt idx="7239">
                  <c:v>#N/A</c:v>
                </c:pt>
                <c:pt idx="7240">
                  <c:v>4.539385847797063</c:v>
                </c:pt>
                <c:pt idx="7241">
                  <c:v>2.2776572668112798</c:v>
                </c:pt>
                <c:pt idx="7242">
                  <c:v>14.239897370109045</c:v>
                </c:pt>
                <c:pt idx="7243">
                  <c:v>4.5123384253819037</c:v>
                </c:pt>
                <c:pt idx="7244">
                  <c:v>6.7443796835970033</c:v>
                </c:pt>
                <c:pt idx="7245">
                  <c:v>6.1688311688311686</c:v>
                </c:pt>
                <c:pt idx="7246">
                  <c:v>15.53177691309987</c:v>
                </c:pt>
                <c:pt idx="7247">
                  <c:v>8.8691588785046722</c:v>
                </c:pt>
                <c:pt idx="7248">
                  <c:v>5.8720930232558137</c:v>
                </c:pt>
                <c:pt idx="7249">
                  <c:v>5.6179775280898872</c:v>
                </c:pt>
                <c:pt idx="7250">
                  <c:v>3.79746835443038</c:v>
                </c:pt>
                <c:pt idx="7251">
                  <c:v>0.40080160320641278</c:v>
                </c:pt>
                <c:pt idx="7252">
                  <c:v>9.1517857142857135</c:v>
                </c:pt>
                <c:pt idx="7253">
                  <c:v>11.772315653298836</c:v>
                </c:pt>
                <c:pt idx="7254">
                  <c:v>6.4300626304801671</c:v>
                </c:pt>
                <c:pt idx="7255">
                  <c:v>#N/A</c:v>
                </c:pt>
                <c:pt idx="7256">
                  <c:v>#N/A</c:v>
                </c:pt>
                <c:pt idx="7257">
                  <c:v>8.7670049665299068</c:v>
                </c:pt>
                <c:pt idx="7258">
                  <c:v>6.132542037586548</c:v>
                </c:pt>
                <c:pt idx="7259">
                  <c:v>6.3829787234042552</c:v>
                </c:pt>
                <c:pt idx="7260">
                  <c:v>2.7007299270072993</c:v>
                </c:pt>
                <c:pt idx="7261">
                  <c:v>6.1488673139158578</c:v>
                </c:pt>
                <c:pt idx="7262">
                  <c:v>2.7230046948356805</c:v>
                </c:pt>
                <c:pt idx="7263">
                  <c:v>5.4154995331465923</c:v>
                </c:pt>
                <c:pt idx="7264">
                  <c:v>2.7506654835847382</c:v>
                </c:pt>
                <c:pt idx="7265">
                  <c:v>2.547770700636943</c:v>
                </c:pt>
                <c:pt idx="7266">
                  <c:v>#N/A</c:v>
                </c:pt>
                <c:pt idx="7267">
                  <c:v>15.460295151089248</c:v>
                </c:pt>
                <c:pt idx="7268">
                  <c:v>#N/A</c:v>
                </c:pt>
                <c:pt idx="7269">
                  <c:v>5.6710775047258979</c:v>
                </c:pt>
                <c:pt idx="7270">
                  <c:v>8.6755646817248451</c:v>
                </c:pt>
                <c:pt idx="7271">
                  <c:v>5.3194837897387472</c:v>
                </c:pt>
                <c:pt idx="7272">
                  <c:v>8.9982003599280151</c:v>
                </c:pt>
                <c:pt idx="7273">
                  <c:v>#N/A</c:v>
                </c:pt>
                <c:pt idx="7274">
                  <c:v>4.9789621318373074</c:v>
                </c:pt>
                <c:pt idx="7275">
                  <c:v>#N/A</c:v>
                </c:pt>
                <c:pt idx="7276">
                  <c:v>6.5498154981549819</c:v>
                </c:pt>
                <c:pt idx="7277">
                  <c:v>24.350205198358413</c:v>
                </c:pt>
                <c:pt idx="7278">
                  <c:v>#N/A</c:v>
                </c:pt>
                <c:pt idx="7279">
                  <c:v>#N/A</c:v>
                </c:pt>
                <c:pt idx="7280">
                  <c:v>#N/A</c:v>
                </c:pt>
                <c:pt idx="7281">
                  <c:v>#N/A</c:v>
                </c:pt>
                <c:pt idx="7282">
                  <c:v>#N/A</c:v>
                </c:pt>
                <c:pt idx="7283">
                  <c:v>#N/A</c:v>
                </c:pt>
                <c:pt idx="7284">
                  <c:v>8.5779122541603634</c:v>
                </c:pt>
                <c:pt idx="7285">
                  <c:v>7.6976182257507766</c:v>
                </c:pt>
                <c:pt idx="7286">
                  <c:v>7.0903288469543497</c:v>
                </c:pt>
                <c:pt idx="7287">
                  <c:v>7.6455256298870555</c:v>
                </c:pt>
                <c:pt idx="7288">
                  <c:v>11.353535353535353</c:v>
                </c:pt>
                <c:pt idx="7289">
                  <c:v>8.3968012185833967</c:v>
                </c:pt>
                <c:pt idx="7290">
                  <c:v>8.1430175964058407</c:v>
                </c:pt>
                <c:pt idx="7291">
                  <c:v>8.4507042253521121</c:v>
                </c:pt>
                <c:pt idx="7292">
                  <c:v>5.2316559521170474</c:v>
                </c:pt>
                <c:pt idx="7293">
                  <c:v>7.4364406779661012</c:v>
                </c:pt>
                <c:pt idx="7294">
                  <c:v>5.996621621621621</c:v>
                </c:pt>
                <c:pt idx="7295">
                  <c:v>7.0772875333135925</c:v>
                </c:pt>
                <c:pt idx="7296">
                  <c:v>8.1864904552129225</c:v>
                </c:pt>
                <c:pt idx="7297">
                  <c:v>10.634809088779573</c:v>
                </c:pt>
                <c:pt idx="7298">
                  <c:v>8.1054239877769287</c:v>
                </c:pt>
                <c:pt idx="7299">
                  <c:v>7.9261450576354182</c:v>
                </c:pt>
                <c:pt idx="7300">
                  <c:v>7.6512075229749943</c:v>
                </c:pt>
                <c:pt idx="7301">
                  <c:v>7.569721115537849</c:v>
                </c:pt>
                <c:pt idx="7302">
                  <c:v>8.0219232685600392</c:v>
                </c:pt>
                <c:pt idx="7303">
                  <c:v>8.0371437720140904</c:v>
                </c:pt>
                <c:pt idx="7304">
                  <c:v>7.4201628052598627</c:v>
                </c:pt>
                <c:pt idx="7305">
                  <c:v>4.7775175644028103</c:v>
                </c:pt>
                <c:pt idx="7306">
                  <c:v>4.6538024971623155</c:v>
                </c:pt>
                <c:pt idx="7307">
                  <c:v>11.191536748329622</c:v>
                </c:pt>
                <c:pt idx="7308">
                  <c:v>7.9395446718959244</c:v>
                </c:pt>
                <c:pt idx="7309">
                  <c:v>3.2909498878085266</c:v>
                </c:pt>
                <c:pt idx="7310">
                  <c:v>9.5713446858485032</c:v>
                </c:pt>
                <c:pt idx="7311">
                  <c:v>4.7229791099000904</c:v>
                </c:pt>
                <c:pt idx="7312">
                  <c:v>10.613540197461212</c:v>
                </c:pt>
                <c:pt idx="7313">
                  <c:v>6.5769805680119582</c:v>
                </c:pt>
                <c:pt idx="7314">
                  <c:v>4.3791574279379155</c:v>
                </c:pt>
                <c:pt idx="7315">
                  <c:v>6.4748201438848918</c:v>
                </c:pt>
                <c:pt idx="7316">
                  <c:v>10.770005032712632</c:v>
                </c:pt>
                <c:pt idx="7317">
                  <c:v>6.7296996662958835</c:v>
                </c:pt>
                <c:pt idx="7318">
                  <c:v>9.8717948717948723</c:v>
                </c:pt>
                <c:pt idx="7319">
                  <c:v>6.513070447496677</c:v>
                </c:pt>
                <c:pt idx="7320">
                  <c:v>4.7734627831715208</c:v>
                </c:pt>
                <c:pt idx="7321">
                  <c:v>16.123642439431912</c:v>
                </c:pt>
                <c:pt idx="7322">
                  <c:v>10.37212984956453</c:v>
                </c:pt>
                <c:pt idx="7323">
                  <c:v>7.9353416605437186</c:v>
                </c:pt>
                <c:pt idx="7324">
                  <c:v>8.6934156378600829</c:v>
                </c:pt>
                <c:pt idx="7325">
                  <c:v>10.546051089758613</c:v>
                </c:pt>
                <c:pt idx="7326">
                  <c:v>5.6124938994631526</c:v>
                </c:pt>
                <c:pt idx="7327">
                  <c:v>#N/A</c:v>
                </c:pt>
                <c:pt idx="7328">
                  <c:v>#N/A</c:v>
                </c:pt>
                <c:pt idx="7329">
                  <c:v>5.0424628450106157</c:v>
                </c:pt>
                <c:pt idx="7330">
                  <c:v>#N/A</c:v>
                </c:pt>
                <c:pt idx="7331">
                  <c:v>#N/A</c:v>
                </c:pt>
                <c:pt idx="7332">
                  <c:v>6.1984302676594893</c:v>
                </c:pt>
                <c:pt idx="7333">
                  <c:v>7.4943566591422126</c:v>
                </c:pt>
                <c:pt idx="7334">
                  <c:v>3.6894036894036892</c:v>
                </c:pt>
                <c:pt idx="7335">
                  <c:v>6.1891117478510029</c:v>
                </c:pt>
                <c:pt idx="7336">
                  <c:v>7.8048780487804876</c:v>
                </c:pt>
                <c:pt idx="7337">
                  <c:v>5</c:v>
                </c:pt>
                <c:pt idx="7338">
                  <c:v>4.2860044688198258</c:v>
                </c:pt>
                <c:pt idx="7339">
                  <c:v>5.8329650905877157</c:v>
                </c:pt>
                <c:pt idx="7340">
                  <c:v>6.3966770508826585</c:v>
                </c:pt>
                <c:pt idx="7341">
                  <c:v>4.5882880861566075</c:v>
                </c:pt>
                <c:pt idx="7342">
                  <c:v>5.7840616966580978</c:v>
                </c:pt>
                <c:pt idx="7343">
                  <c:v>4.7726249437190456</c:v>
                </c:pt>
                <c:pt idx="7344">
                  <c:v>7.5645756457564577</c:v>
                </c:pt>
                <c:pt idx="7345">
                  <c:v>3.1166150670794637</c:v>
                </c:pt>
                <c:pt idx="7346">
                  <c:v>6.0420909708078749</c:v>
                </c:pt>
                <c:pt idx="7347">
                  <c:v>7.3390618396957317</c:v>
                </c:pt>
                <c:pt idx="7348">
                  <c:v>6.331309627059845</c:v>
                </c:pt>
                <c:pt idx="7349">
                  <c:v>5.8060531192093885</c:v>
                </c:pt>
                <c:pt idx="7350">
                  <c:v>#N/A</c:v>
                </c:pt>
                <c:pt idx="7351">
                  <c:v>2.8873917228103942</c:v>
                </c:pt>
                <c:pt idx="7352">
                  <c:v>7.5149002332210415</c:v>
                </c:pt>
                <c:pt idx="7353">
                  <c:v>#N/A</c:v>
                </c:pt>
                <c:pt idx="7354">
                  <c:v>7.8397463611471387</c:v>
                </c:pt>
                <c:pt idx="7355">
                  <c:v>4.8821957736215689</c:v>
                </c:pt>
                <c:pt idx="7356">
                  <c:v>5.8493785035339991</c:v>
                </c:pt>
                <c:pt idx="7357">
                  <c:v>5.3638253638253639</c:v>
                </c:pt>
                <c:pt idx="7358">
                  <c:v>3.7397157816005984</c:v>
                </c:pt>
                <c:pt idx="7359">
                  <c:v>7.7688299384178112</c:v>
                </c:pt>
                <c:pt idx="7360">
                  <c:v>7.8725741486634933</c:v>
                </c:pt>
                <c:pt idx="7361">
                  <c:v>5.7142857142857144</c:v>
                </c:pt>
                <c:pt idx="7362">
                  <c:v>8.2261208576998044</c:v>
                </c:pt>
                <c:pt idx="7363">
                  <c:v>9.1583078935891855</c:v>
                </c:pt>
                <c:pt idx="7364">
                  <c:v>9.6702068194522077</c:v>
                </c:pt>
                <c:pt idx="7365">
                  <c:v>9.5834467737544244</c:v>
                </c:pt>
                <c:pt idx="7366">
                  <c:v>10.397062198760615</c:v>
                </c:pt>
                <c:pt idx="7367">
                  <c:v>10.325101158085669</c:v>
                </c:pt>
                <c:pt idx="7368">
                  <c:v>7.2671443193449328</c:v>
                </c:pt>
                <c:pt idx="7369">
                  <c:v>8.342779415098617</c:v>
                </c:pt>
                <c:pt idx="7370">
                  <c:v>8.3426277046620569</c:v>
                </c:pt>
                <c:pt idx="7371">
                  <c:v>8.3070452155625656</c:v>
                </c:pt>
                <c:pt idx="7372">
                  <c:v>8.0784528871211077</c:v>
                </c:pt>
                <c:pt idx="7373">
                  <c:v>5.897024763940852</c:v>
                </c:pt>
                <c:pt idx="7374">
                  <c:v>8.3642224012892825</c:v>
                </c:pt>
                <c:pt idx="7375">
                  <c:v>8.0555555555555554</c:v>
                </c:pt>
                <c:pt idx="7376">
                  <c:v>10.094767202307375</c:v>
                </c:pt>
                <c:pt idx="7377">
                  <c:v>6.7993795243019646</c:v>
                </c:pt>
                <c:pt idx="7378">
                  <c:v>7.1688206785137325</c:v>
                </c:pt>
                <c:pt idx="7379">
                  <c:v>4.4334975369458132</c:v>
                </c:pt>
                <c:pt idx="7380">
                  <c:v>12.934631432545201</c:v>
                </c:pt>
                <c:pt idx="7381">
                  <c:v>7.6696990902729176</c:v>
                </c:pt>
                <c:pt idx="7382">
                  <c:v>10.426871938418476</c:v>
                </c:pt>
                <c:pt idx="7383">
                  <c:v>8.4457988680888114</c:v>
                </c:pt>
                <c:pt idx="7384">
                  <c:v>8.6053412462908021</c:v>
                </c:pt>
                <c:pt idx="7385">
                  <c:v>7.5980392156862742</c:v>
                </c:pt>
                <c:pt idx="7386">
                  <c:v>11.320754716981133</c:v>
                </c:pt>
                <c:pt idx="7387">
                  <c:v>8.6312355579719995</c:v>
                </c:pt>
                <c:pt idx="7388">
                  <c:v>12.319950965369292</c:v>
                </c:pt>
                <c:pt idx="7389">
                  <c:v>9.8410087719298236</c:v>
                </c:pt>
                <c:pt idx="7390">
                  <c:v>7.859471206084752</c:v>
                </c:pt>
                <c:pt idx="7391">
                  <c:v>4.1935483870967749</c:v>
                </c:pt>
                <c:pt idx="7392">
                  <c:v>8.7609511889862333</c:v>
                </c:pt>
                <c:pt idx="7393">
                  <c:v>9.304011599806671</c:v>
                </c:pt>
                <c:pt idx="7394">
                  <c:v>6.1968183499815019</c:v>
                </c:pt>
                <c:pt idx="7395">
                  <c:v>6.5996740901683868</c:v>
                </c:pt>
                <c:pt idx="7396">
                  <c:v>5.0114846523282521</c:v>
                </c:pt>
                <c:pt idx="7397">
                  <c:v>9.0835579514824794</c:v>
                </c:pt>
                <c:pt idx="7398">
                  <c:v>7.1602929210740438</c:v>
                </c:pt>
                <c:pt idx="7399">
                  <c:v>10.424556507873231</c:v>
                </c:pt>
                <c:pt idx="7400">
                  <c:v>7.0165265294288197</c:v>
                </c:pt>
                <c:pt idx="7401">
                  <c:v>11.406959152798791</c:v>
                </c:pt>
                <c:pt idx="7402">
                  <c:v>13.177339901477833</c:v>
                </c:pt>
                <c:pt idx="7403">
                  <c:v>12.818590704647676</c:v>
                </c:pt>
                <c:pt idx="7404">
                  <c:v>9.6092503987240825</c:v>
                </c:pt>
                <c:pt idx="7405">
                  <c:v>8.7788131436978922</c:v>
                </c:pt>
                <c:pt idx="7406">
                  <c:v>6.8796068796068797</c:v>
                </c:pt>
                <c:pt idx="7407">
                  <c:v>#N/A</c:v>
                </c:pt>
                <c:pt idx="7408">
                  <c:v>11.502452073116363</c:v>
                </c:pt>
                <c:pt idx="7409">
                  <c:v>7.5857916917519574</c:v>
                </c:pt>
                <c:pt idx="7410">
                  <c:v>3.9018250471994969</c:v>
                </c:pt>
                <c:pt idx="7411">
                  <c:v>#N/A</c:v>
                </c:pt>
                <c:pt idx="7412">
                  <c:v>9.8209966134494433</c:v>
                </c:pt>
                <c:pt idx="7413">
                  <c:v>4.0844424047728323</c:v>
                </c:pt>
                <c:pt idx="7414">
                  <c:v>4.4733044733044736</c:v>
                </c:pt>
                <c:pt idx="7415">
                  <c:v>7.1217963256974368</c:v>
                </c:pt>
                <c:pt idx="7416">
                  <c:v>7.0319634703196341</c:v>
                </c:pt>
                <c:pt idx="7417">
                  <c:v>8.6100499559212462</c:v>
                </c:pt>
                <c:pt idx="7418">
                  <c:v>12.697191227395152</c:v>
                </c:pt>
                <c:pt idx="7419">
                  <c:v>6.0803324099722991</c:v>
                </c:pt>
                <c:pt idx="7420">
                  <c:v>8.2058148431522557</c:v>
                </c:pt>
                <c:pt idx="7421">
                  <c:v>6.7951318458417855</c:v>
                </c:pt>
                <c:pt idx="7422">
                  <c:v>5.1705170517051702</c:v>
                </c:pt>
                <c:pt idx="7423">
                  <c:v>9.2648162040510122</c:v>
                </c:pt>
                <c:pt idx="7424">
                  <c:v>#N/A</c:v>
                </c:pt>
                <c:pt idx="7425">
                  <c:v>5.7439170323095334</c:v>
                </c:pt>
                <c:pt idx="7426">
                  <c:v>#N/A</c:v>
                </c:pt>
                <c:pt idx="7427">
                  <c:v>6.4859117490696434</c:v>
                </c:pt>
                <c:pt idx="7428">
                  <c:v>13.776881720430106</c:v>
                </c:pt>
                <c:pt idx="7429">
                  <c:v>7.7994428969359335</c:v>
                </c:pt>
                <c:pt idx="7430">
                  <c:v>7.6318742985409651</c:v>
                </c:pt>
                <c:pt idx="7431">
                  <c:v>3.7530266343825671</c:v>
                </c:pt>
                <c:pt idx="7432">
                  <c:v>7.5566750629722925</c:v>
                </c:pt>
                <c:pt idx="7433">
                  <c:v>7.6638965835641741</c:v>
                </c:pt>
                <c:pt idx="7434">
                  <c:v>7.2404019582581807</c:v>
                </c:pt>
                <c:pt idx="7435">
                  <c:v>6.6699123661148985</c:v>
                </c:pt>
                <c:pt idx="7436">
                  <c:v>2.9077691958200815</c:v>
                </c:pt>
                <c:pt idx="7437">
                  <c:v>9.5176848874598061</c:v>
                </c:pt>
                <c:pt idx="7438">
                  <c:v>#N/A</c:v>
                </c:pt>
                <c:pt idx="7439">
                  <c:v>8.7840585603904024</c:v>
                </c:pt>
                <c:pt idx="7440">
                  <c:v>4.0923399790136417</c:v>
                </c:pt>
                <c:pt idx="7441">
                  <c:v>7.5527883053600435</c:v>
                </c:pt>
                <c:pt idx="7442">
                  <c:v>8.0314960629921259</c:v>
                </c:pt>
                <c:pt idx="7443">
                  <c:v>8.9334741288278767</c:v>
                </c:pt>
                <c:pt idx="7444">
                  <c:v>#N/A</c:v>
                </c:pt>
                <c:pt idx="7445">
                  <c:v>#N/A</c:v>
                </c:pt>
                <c:pt idx="7446">
                  <c:v>8.4263461302588016</c:v>
                </c:pt>
                <c:pt idx="7447">
                  <c:v>8.8110403397027603</c:v>
                </c:pt>
                <c:pt idx="7448">
                  <c:v>4.6805349182763747</c:v>
                </c:pt>
                <c:pt idx="7449">
                  <c:v>8.8855421686746983</c:v>
                </c:pt>
                <c:pt idx="7450">
                  <c:v>14.570552147239264</c:v>
                </c:pt>
                <c:pt idx="7451">
                  <c:v>5.867727498756838</c:v>
                </c:pt>
                <c:pt idx="7452">
                  <c:v>3.5766070565490575</c:v>
                </c:pt>
                <c:pt idx="7453">
                  <c:v>#N/A</c:v>
                </c:pt>
                <c:pt idx="7454">
                  <c:v>6.3934426229508192</c:v>
                </c:pt>
                <c:pt idx="7455">
                  <c:v>9.4802126402835203</c:v>
                </c:pt>
                <c:pt idx="7456">
                  <c:v>8.9684813753581665</c:v>
                </c:pt>
                <c:pt idx="7457">
                  <c:v>7.4095183813052152</c:v>
                </c:pt>
                <c:pt idx="7458">
                  <c:v>9.0247036984149656</c:v>
                </c:pt>
                <c:pt idx="7459">
                  <c:v>12.972972972972974</c:v>
                </c:pt>
                <c:pt idx="7460">
                  <c:v>10.504420176807072</c:v>
                </c:pt>
                <c:pt idx="7461">
                  <c:v>10.259525124240751</c:v>
                </c:pt>
                <c:pt idx="7462">
                  <c:v>9.0922552939434329</c:v>
                </c:pt>
                <c:pt idx="7463">
                  <c:v>8.2059679767103351</c:v>
                </c:pt>
                <c:pt idx="7464">
                  <c:v>7.6833864888373444</c:v>
                </c:pt>
                <c:pt idx="7465">
                  <c:v>9.5440431443046236</c:v>
                </c:pt>
                <c:pt idx="7466">
                  <c:v>8.395144976399191</c:v>
                </c:pt>
                <c:pt idx="7467">
                  <c:v>5.2149113872479118</c:v>
                </c:pt>
                <c:pt idx="7468">
                  <c:v>11.78891820580475</c:v>
                </c:pt>
                <c:pt idx="7469">
                  <c:v>10.633484162895927</c:v>
                </c:pt>
                <c:pt idx="7470">
                  <c:v>9.7212780421481995</c:v>
                </c:pt>
                <c:pt idx="7471">
                  <c:v>8.6927670869276703</c:v>
                </c:pt>
                <c:pt idx="7472">
                  <c:v>11.67853509664293</c:v>
                </c:pt>
                <c:pt idx="7473">
                  <c:v>11.422637590861889</c:v>
                </c:pt>
                <c:pt idx="7474">
                  <c:v>5.9116022099447516</c:v>
                </c:pt>
                <c:pt idx="7475">
                  <c:v>9.0104585679806917</c:v>
                </c:pt>
                <c:pt idx="7476">
                  <c:v>6.3704164077066503</c:v>
                </c:pt>
                <c:pt idx="7477">
                  <c:v>9.3139709564346518</c:v>
                </c:pt>
                <c:pt idx="7478">
                  <c:v>#N/A</c:v>
                </c:pt>
                <c:pt idx="7479">
                  <c:v>6.666666666666667</c:v>
                </c:pt>
                <c:pt idx="7480">
                  <c:v>11.511183851609383</c:v>
                </c:pt>
                <c:pt idx="7481">
                  <c:v>#N/A</c:v>
                </c:pt>
                <c:pt idx="7482">
                  <c:v>5.6365786361844705</c:v>
                </c:pt>
                <c:pt idx="7483">
                  <c:v>8.682634730538922</c:v>
                </c:pt>
                <c:pt idx="7484">
                  <c:v>10.533423362592844</c:v>
                </c:pt>
                <c:pt idx="7485">
                  <c:v>8.238198087010181</c:v>
                </c:pt>
                <c:pt idx="7486">
                  <c:v>9.2326887086712404</c:v>
                </c:pt>
                <c:pt idx="7487">
                  <c:v>12.889983579638752</c:v>
                </c:pt>
                <c:pt idx="7488">
                  <c:v>4.3795620437956204</c:v>
                </c:pt>
                <c:pt idx="7489">
                  <c:v>9.7938144329896915</c:v>
                </c:pt>
                <c:pt idx="7490">
                  <c:v>11.082773011824717</c:v>
                </c:pt>
                <c:pt idx="7491">
                  <c:v>7.5245365321701199</c:v>
                </c:pt>
                <c:pt idx="7492">
                  <c:v>5.6295169265880558</c:v>
                </c:pt>
                <c:pt idx="7493">
                  <c:v>13.397947548460662</c:v>
                </c:pt>
                <c:pt idx="7494">
                  <c:v>#N/A</c:v>
                </c:pt>
                <c:pt idx="7495">
                  <c:v>5.873925501432665</c:v>
                </c:pt>
                <c:pt idx="7496">
                  <c:v>1.7948717948717947</c:v>
                </c:pt>
                <c:pt idx="7497">
                  <c:v>8.981493464475216</c:v>
                </c:pt>
                <c:pt idx="7498">
                  <c:v>7.5249590225003731</c:v>
                </c:pt>
                <c:pt idx="7499">
                  <c:v>7.9819277108433724</c:v>
                </c:pt>
                <c:pt idx="7500">
                  <c:v>10.047117516629712</c:v>
                </c:pt>
                <c:pt idx="7501">
                  <c:v>6.8020719738276991</c:v>
                </c:pt>
                <c:pt idx="7502">
                  <c:v>8.3319334789181916</c:v>
                </c:pt>
                <c:pt idx="7503">
                  <c:v>8.8713156002875628</c:v>
                </c:pt>
                <c:pt idx="7504">
                  <c:v>12.316779698096697</c:v>
                </c:pt>
                <c:pt idx="7505">
                  <c:v>9.2118349080059669</c:v>
                </c:pt>
                <c:pt idx="7506">
                  <c:v>6.5316656740123085</c:v>
                </c:pt>
                <c:pt idx="7507">
                  <c:v>8.5206834532374103</c:v>
                </c:pt>
                <c:pt idx="7508">
                  <c:v>9.9062133645955459</c:v>
                </c:pt>
                <c:pt idx="7509">
                  <c:v>5.7908383751080379</c:v>
                </c:pt>
                <c:pt idx="7510">
                  <c:v>9.2153589315525881</c:v>
                </c:pt>
                <c:pt idx="7511">
                  <c:v>5.2364006100660907</c:v>
                </c:pt>
                <c:pt idx="7512">
                  <c:v>7.384823848238482</c:v>
                </c:pt>
                <c:pt idx="7513">
                  <c:v>6.7686424474187383</c:v>
                </c:pt>
                <c:pt idx="7514">
                  <c:v>5.4006968641114987</c:v>
                </c:pt>
                <c:pt idx="7515">
                  <c:v>5.4399999999999995</c:v>
                </c:pt>
                <c:pt idx="7516">
                  <c:v>5.2631578947368416</c:v>
                </c:pt>
                <c:pt idx="7517">
                  <c:v>5.6163646151085596</c:v>
                </c:pt>
                <c:pt idx="7518">
                  <c:v>9.4048493754592197</c:v>
                </c:pt>
                <c:pt idx="7519">
                  <c:v>7.5153374233128831</c:v>
                </c:pt>
                <c:pt idx="7520">
                  <c:v>13.041867358280845</c:v>
                </c:pt>
                <c:pt idx="7521">
                  <c:v>5.3432282003710574</c:v>
                </c:pt>
                <c:pt idx="7522">
                  <c:v>6.0103626943005182</c:v>
                </c:pt>
                <c:pt idx="7523">
                  <c:v>6.6359447004608301</c:v>
                </c:pt>
                <c:pt idx="7524">
                  <c:v>9.031969595349878</c:v>
                </c:pt>
                <c:pt idx="7525">
                  <c:v>10.49204052098408</c:v>
                </c:pt>
                <c:pt idx="7526">
                  <c:v>#N/A</c:v>
                </c:pt>
                <c:pt idx="7527">
                  <c:v>8.1838074398249461</c:v>
                </c:pt>
                <c:pt idx="7528">
                  <c:v>8.8290635403097415</c:v>
                </c:pt>
                <c:pt idx="7529">
                  <c:v>8.9721553798556197</c:v>
                </c:pt>
                <c:pt idx="7530">
                  <c:v>7.7152812344449968</c:v>
                </c:pt>
                <c:pt idx="7531">
                  <c:v>10.510018214936249</c:v>
                </c:pt>
                <c:pt idx="7532">
                  <c:v>10.484780157835401</c:v>
                </c:pt>
                <c:pt idx="7533">
                  <c:v>11.169056931768797</c:v>
                </c:pt>
                <c:pt idx="7534">
                  <c:v>10.970636215334421</c:v>
                </c:pt>
                <c:pt idx="7535">
                  <c:v>9.6544916090819353</c:v>
                </c:pt>
                <c:pt idx="7536">
                  <c:v>8.8543767648245257</c:v>
                </c:pt>
                <c:pt idx="7537">
                  <c:v>7.4689891792029561</c:v>
                </c:pt>
                <c:pt idx="7538">
                  <c:v>9.1666666666666661</c:v>
                </c:pt>
                <c:pt idx="7539">
                  <c:v>9.7512569462820853</c:v>
                </c:pt>
                <c:pt idx="7540">
                  <c:v>8.1866197183098599</c:v>
                </c:pt>
                <c:pt idx="7541">
                  <c:v>10.285801620051965</c:v>
                </c:pt>
                <c:pt idx="7542">
                  <c:v>9.5719475596272314</c:v>
                </c:pt>
                <c:pt idx="7543">
                  <c:v>8.9036755386565272</c:v>
                </c:pt>
                <c:pt idx="7544">
                  <c:v>6.028938906752412</c:v>
                </c:pt>
                <c:pt idx="7545">
                  <c:v>8.6550592985112296</c:v>
                </c:pt>
                <c:pt idx="7546">
                  <c:v>8.1553398058252426</c:v>
                </c:pt>
                <c:pt idx="7547">
                  <c:v>9.239815203695926</c:v>
                </c:pt>
                <c:pt idx="7548">
                  <c:v>14.3258785942492</c:v>
                </c:pt>
                <c:pt idx="7549">
                  <c:v>7.6514996939400133</c:v>
                </c:pt>
                <c:pt idx="7550">
                  <c:v>6.9594034797017397</c:v>
                </c:pt>
                <c:pt idx="7551">
                  <c:v>11.029411764705882</c:v>
                </c:pt>
                <c:pt idx="7552">
                  <c:v>10</c:v>
                </c:pt>
                <c:pt idx="7553">
                  <c:v>11.599858105711245</c:v>
                </c:pt>
                <c:pt idx="7554">
                  <c:v>4.6711739397664411</c:v>
                </c:pt>
                <c:pt idx="7555">
                  <c:v>11.553273427471117</c:v>
                </c:pt>
                <c:pt idx="7556">
                  <c:v>#N/A</c:v>
                </c:pt>
                <c:pt idx="7557">
                  <c:v>6.1592388582874307</c:v>
                </c:pt>
                <c:pt idx="7558">
                  <c:v>9.3999660037395891</c:v>
                </c:pt>
                <c:pt idx="7559">
                  <c:v>3.834355828220859</c:v>
                </c:pt>
                <c:pt idx="7560">
                  <c:v>#N/A</c:v>
                </c:pt>
                <c:pt idx="7561">
                  <c:v>18.964546989307824</c:v>
                </c:pt>
                <c:pt idx="7562">
                  <c:v>5.4468085106382977</c:v>
                </c:pt>
                <c:pt idx="7563">
                  <c:v>16</c:v>
                </c:pt>
                <c:pt idx="7564">
                  <c:v>9.4159113796576026</c:v>
                </c:pt>
                <c:pt idx="7565">
                  <c:v>10.682574916759156</c:v>
                </c:pt>
                <c:pt idx="7566">
                  <c:v>7.8715691351631287</c:v>
                </c:pt>
                <c:pt idx="7567">
                  <c:v>6.2715765247410822</c:v>
                </c:pt>
                <c:pt idx="7568">
                  <c:v>10.893345487693711</c:v>
                </c:pt>
                <c:pt idx="7569">
                  <c:v>5.573080967402734</c:v>
                </c:pt>
                <c:pt idx="7570">
                  <c:v>5.0338818973862542</c:v>
                </c:pt>
                <c:pt idx="7571">
                  <c:v>#N/A</c:v>
                </c:pt>
                <c:pt idx="7572">
                  <c:v>#N/A</c:v>
                </c:pt>
                <c:pt idx="7573">
                  <c:v>#N/A</c:v>
                </c:pt>
                <c:pt idx="7574">
                  <c:v>9.3979441997063144</c:v>
                </c:pt>
                <c:pt idx="7575">
                  <c:v>#N/A</c:v>
                </c:pt>
                <c:pt idx="7576">
                  <c:v>5.7794151508174076</c:v>
                </c:pt>
                <c:pt idx="7577">
                  <c:v>6.3686154629983438</c:v>
                </c:pt>
                <c:pt idx="7578">
                  <c:v>#N/A</c:v>
                </c:pt>
                <c:pt idx="7579">
                  <c:v>5.5973479535891881</c:v>
                </c:pt>
                <c:pt idx="7580">
                  <c:v>2.6136026136026134</c:v>
                </c:pt>
                <c:pt idx="7581">
                  <c:v>5.5085297564787084</c:v>
                </c:pt>
                <c:pt idx="7582">
                  <c:v>5.287190579187695</c:v>
                </c:pt>
                <c:pt idx="7583">
                  <c:v>7.4617737003058098</c:v>
                </c:pt>
                <c:pt idx="7584">
                  <c:v>5.376344086021505</c:v>
                </c:pt>
                <c:pt idx="7585">
                  <c:v>5.6344810980014444</c:v>
                </c:pt>
                <c:pt idx="7586">
                  <c:v>5.415730337078652</c:v>
                </c:pt>
                <c:pt idx="7587">
                  <c:v>5.4383011782985884</c:v>
                </c:pt>
                <c:pt idx="7588">
                  <c:v>3.9175856065002899</c:v>
                </c:pt>
                <c:pt idx="7589">
                  <c:v>4.0379068809229501</c:v>
                </c:pt>
                <c:pt idx="7590">
                  <c:v>3.9765823483927978</c:v>
                </c:pt>
                <c:pt idx="7591">
                  <c:v>3.5364526659412405</c:v>
                </c:pt>
                <c:pt idx="7592">
                  <c:v>5.3690131242543035</c:v>
                </c:pt>
                <c:pt idx="7593">
                  <c:v>7.4922360248447202</c:v>
                </c:pt>
                <c:pt idx="7594">
                  <c:v>4.3534762833008447</c:v>
                </c:pt>
                <c:pt idx="7595">
                  <c:v>6.2687380757699636</c:v>
                </c:pt>
                <c:pt idx="7596">
                  <c:v>5.2744310575635875</c:v>
                </c:pt>
                <c:pt idx="7597">
                  <c:v>6.4242925015492673</c:v>
                </c:pt>
                <c:pt idx="7598">
                  <c:v>6.1255742725880555</c:v>
                </c:pt>
                <c:pt idx="7599">
                  <c:v>5.3358281179430929</c:v>
                </c:pt>
                <c:pt idx="7600">
                  <c:v>4.3971143936791481</c:v>
                </c:pt>
                <c:pt idx="7601">
                  <c:v>5.8259081562714181</c:v>
                </c:pt>
                <c:pt idx="7602">
                  <c:v>#N/A</c:v>
                </c:pt>
                <c:pt idx="7603">
                  <c:v>3.0876904075751339</c:v>
                </c:pt>
                <c:pt idx="7604">
                  <c:v>8.6053412462908021</c:v>
                </c:pt>
                <c:pt idx="7605">
                  <c:v>4.2370864079980954</c:v>
                </c:pt>
                <c:pt idx="7606">
                  <c:v>4.1748526522593314</c:v>
                </c:pt>
                <c:pt idx="7607">
                  <c:v>7.922535211267606</c:v>
                </c:pt>
                <c:pt idx="7608">
                  <c:v>13.26530612244898</c:v>
                </c:pt>
                <c:pt idx="7609">
                  <c:v>2.3002421307506054</c:v>
                </c:pt>
                <c:pt idx="7610">
                  <c:v>7.544581618655692</c:v>
                </c:pt>
                <c:pt idx="7611">
                  <c:v>6.5540540540540535</c:v>
                </c:pt>
                <c:pt idx="7612">
                  <c:v>5.8923512747875355</c:v>
                </c:pt>
                <c:pt idx="7613">
                  <c:v>3.79746835443038</c:v>
                </c:pt>
                <c:pt idx="7614">
                  <c:v>4.2964130863224277</c:v>
                </c:pt>
                <c:pt idx="7615">
                  <c:v>10.87719298245614</c:v>
                </c:pt>
                <c:pt idx="7616">
                  <c:v>6.0897435897435894</c:v>
                </c:pt>
                <c:pt idx="7617">
                  <c:v>4.6849315068493151</c:v>
                </c:pt>
                <c:pt idx="7618">
                  <c:v>3.7367993501218519</c:v>
                </c:pt>
                <c:pt idx="7619">
                  <c:v>6.3461538461538458</c:v>
                </c:pt>
                <c:pt idx="7620">
                  <c:v>#N/A</c:v>
                </c:pt>
                <c:pt idx="7621">
                  <c:v>6.0827250608272507</c:v>
                </c:pt>
                <c:pt idx="7622">
                  <c:v>#N/A</c:v>
                </c:pt>
                <c:pt idx="7623">
                  <c:v>8.1491712707182327</c:v>
                </c:pt>
                <c:pt idx="7624">
                  <c:v>11.032863849765258</c:v>
                </c:pt>
                <c:pt idx="7625">
                  <c:v>5.6863202050804009</c:v>
                </c:pt>
                <c:pt idx="7626">
                  <c:v>4.6901172529313229</c:v>
                </c:pt>
                <c:pt idx="7627">
                  <c:v>8.8814150473343307</c:v>
                </c:pt>
                <c:pt idx="7628">
                  <c:v>8.1516870707673945</c:v>
                </c:pt>
                <c:pt idx="7629">
                  <c:v>7.0265870862723814</c:v>
                </c:pt>
                <c:pt idx="7630">
                  <c:v>6.7955644014785337</c:v>
                </c:pt>
                <c:pt idx="7631">
                  <c:v>9.0440487347703833</c:v>
                </c:pt>
                <c:pt idx="7632">
                  <c:v>9.0571930509467098</c:v>
                </c:pt>
                <c:pt idx="7633">
                  <c:v>6.8877551020408152</c:v>
                </c:pt>
                <c:pt idx="7634">
                  <c:v>7.8751640659180406</c:v>
                </c:pt>
                <c:pt idx="7635">
                  <c:v>8.8387022813252329</c:v>
                </c:pt>
                <c:pt idx="7636">
                  <c:v>8.1210191082802545</c:v>
                </c:pt>
                <c:pt idx="7637">
                  <c:v>7.6466480446927374</c:v>
                </c:pt>
                <c:pt idx="7638">
                  <c:v>8.1657902876585204</c:v>
                </c:pt>
                <c:pt idx="7639">
                  <c:v>7.1097046413502101</c:v>
                </c:pt>
                <c:pt idx="7640">
                  <c:v>8.5180572851805731</c:v>
                </c:pt>
                <c:pt idx="7641">
                  <c:v>9.3052631578947373</c:v>
                </c:pt>
                <c:pt idx="7642">
                  <c:v>7.2314049586776852</c:v>
                </c:pt>
                <c:pt idx="7643">
                  <c:v>7.019143117593436</c:v>
                </c:pt>
                <c:pt idx="7644">
                  <c:v>12.800447177193963</c:v>
                </c:pt>
                <c:pt idx="7645">
                  <c:v>7.2956857243072601</c:v>
                </c:pt>
                <c:pt idx="7646">
                  <c:v>#N/A</c:v>
                </c:pt>
                <c:pt idx="7647">
                  <c:v>8.6886822699583206</c:v>
                </c:pt>
                <c:pt idx="7648">
                  <c:v>10.12014787430684</c:v>
                </c:pt>
                <c:pt idx="7649">
                  <c:v>8.9208152355496164</c:v>
                </c:pt>
                <c:pt idx="7650">
                  <c:v>9.4154395359214629</c:v>
                </c:pt>
                <c:pt idx="7651">
                  <c:v>7.9456566488266782</c:v>
                </c:pt>
                <c:pt idx="7652">
                  <c:v>9.4512195121951219</c:v>
                </c:pt>
                <c:pt idx="7653">
                  <c:v>6.6312997347480112</c:v>
                </c:pt>
                <c:pt idx="7654">
                  <c:v>#N/A</c:v>
                </c:pt>
                <c:pt idx="7655">
                  <c:v>10.378378378378377</c:v>
                </c:pt>
                <c:pt idx="7656">
                  <c:v>17.410897173289637</c:v>
                </c:pt>
                <c:pt idx="7657">
                  <c:v>10.963704630788486</c:v>
                </c:pt>
                <c:pt idx="7658">
                  <c:v>15.101696701443776</c:v>
                </c:pt>
                <c:pt idx="7659">
                  <c:v>4.7978843974310541</c:v>
                </c:pt>
                <c:pt idx="7660">
                  <c:v>13.555442522889116</c:v>
                </c:pt>
                <c:pt idx="7661">
                  <c:v>13.312793903032269</c:v>
                </c:pt>
                <c:pt idx="7662">
                  <c:v>10.670470756062768</c:v>
                </c:pt>
                <c:pt idx="7663">
                  <c:v>11.253430924062215</c:v>
                </c:pt>
                <c:pt idx="7664">
                  <c:v>10.620888817583827</c:v>
                </c:pt>
                <c:pt idx="7665">
                  <c:v>12.717321313586607</c:v>
                </c:pt>
                <c:pt idx="7666">
                  <c:v>11.897184822521419</c:v>
                </c:pt>
                <c:pt idx="7667">
                  <c:v>14.080860386377218</c:v>
                </c:pt>
                <c:pt idx="7668">
                  <c:v>13.662400975015235</c:v>
                </c:pt>
                <c:pt idx="7669">
                  <c:v>14.604077761972498</c:v>
                </c:pt>
                <c:pt idx="7670">
                  <c:v>11.082474226804123</c:v>
                </c:pt>
                <c:pt idx="7671">
                  <c:v>8.6484508416686996</c:v>
                </c:pt>
                <c:pt idx="7672">
                  <c:v>#N/A</c:v>
                </c:pt>
                <c:pt idx="7673">
                  <c:v>12.588782757776146</c:v>
                </c:pt>
                <c:pt idx="7674">
                  <c:v>#N/A</c:v>
                </c:pt>
                <c:pt idx="7675">
                  <c:v>18.863925392115302</c:v>
                </c:pt>
                <c:pt idx="7676">
                  <c:v>#N/A</c:v>
                </c:pt>
                <c:pt idx="7677">
                  <c:v>16.961873311317923</c:v>
                </c:pt>
                <c:pt idx="7678">
                  <c:v>8.8663546541861677</c:v>
                </c:pt>
                <c:pt idx="7679">
                  <c:v>10.870248193528118</c:v>
                </c:pt>
                <c:pt idx="7680">
                  <c:v>16.758153051340006</c:v>
                </c:pt>
                <c:pt idx="7681">
                  <c:v>#N/A</c:v>
                </c:pt>
                <c:pt idx="7682">
                  <c:v>7.9745738225946257</c:v>
                </c:pt>
                <c:pt idx="7683">
                  <c:v>4.7290116896918173</c:v>
                </c:pt>
                <c:pt idx="7684">
                  <c:v>8.4924827305973185</c:v>
                </c:pt>
                <c:pt idx="7685">
                  <c:v>9.5906782193008659</c:v>
                </c:pt>
                <c:pt idx="7686">
                  <c:v>11.601471079906386</c:v>
                </c:pt>
                <c:pt idx="7687">
                  <c:v>15.559492175966932</c:v>
                </c:pt>
                <c:pt idx="7688">
                  <c:v>8.1377151799687013</c:v>
                </c:pt>
                <c:pt idx="7689">
                  <c:v>10.520361990950226</c:v>
                </c:pt>
                <c:pt idx="7690">
                  <c:v>9.701230228471001</c:v>
                </c:pt>
                <c:pt idx="7691">
                  <c:v>7.1484071484071485</c:v>
                </c:pt>
                <c:pt idx="7692">
                  <c:v>6.7904817179338366</c:v>
                </c:pt>
                <c:pt idx="7693">
                  <c:v>9.0190915075707707</c:v>
                </c:pt>
                <c:pt idx="7694">
                  <c:v>7.3917421953675735</c:v>
                </c:pt>
                <c:pt idx="7695">
                  <c:v>6.3197026022304827</c:v>
                </c:pt>
                <c:pt idx="7696">
                  <c:v>7.6101468624833108</c:v>
                </c:pt>
                <c:pt idx="7697">
                  <c:v>7.6290543627227052</c:v>
                </c:pt>
                <c:pt idx="7698">
                  <c:v>7.4514400535833882</c:v>
                </c:pt>
                <c:pt idx="7699">
                  <c:v>11.193330835518921</c:v>
                </c:pt>
                <c:pt idx="7700">
                  <c:v>11.128557409224731</c:v>
                </c:pt>
                <c:pt idx="7701">
                  <c:v>6.0860793544048422</c:v>
                </c:pt>
                <c:pt idx="7702">
                  <c:v>15.327342747111683</c:v>
                </c:pt>
                <c:pt idx="7703">
                  <c:v>9.2603550295857993</c:v>
                </c:pt>
                <c:pt idx="7704">
                  <c:v>8.536925220622388</c:v>
                </c:pt>
                <c:pt idx="7705">
                  <c:v>10.107834221125115</c:v>
                </c:pt>
                <c:pt idx="7706">
                  <c:v>9.7245549210614701</c:v>
                </c:pt>
                <c:pt idx="7707">
                  <c:v>6.8725868725868722</c:v>
                </c:pt>
                <c:pt idx="7708">
                  <c:v>8.698524554062983</c:v>
                </c:pt>
                <c:pt idx="7709">
                  <c:v>6.8817643455176647</c:v>
                </c:pt>
                <c:pt idx="7710">
                  <c:v>7.1138211382113816</c:v>
                </c:pt>
                <c:pt idx="7711">
                  <c:v>10.224632068164214</c:v>
                </c:pt>
                <c:pt idx="7712">
                  <c:v>7.5802997858672381</c:v>
                </c:pt>
                <c:pt idx="7713">
                  <c:v>9.8188194038573933</c:v>
                </c:pt>
                <c:pt idx="7714">
                  <c:v>8.6460032626427399</c:v>
                </c:pt>
                <c:pt idx="7715">
                  <c:v>7.4736842105263159</c:v>
                </c:pt>
                <c:pt idx="7716">
                  <c:v>8.1209503239740819</c:v>
                </c:pt>
                <c:pt idx="7717">
                  <c:v>7.8567128236002413</c:v>
                </c:pt>
                <c:pt idx="7718">
                  <c:v>5.2903967797584821</c:v>
                </c:pt>
                <c:pt idx="7719">
                  <c:v>7.665745856353591</c:v>
                </c:pt>
                <c:pt idx="7720">
                  <c:v>6.4704609391906516</c:v>
                </c:pt>
                <c:pt idx="7721">
                  <c:v>8.2825484764542932</c:v>
                </c:pt>
                <c:pt idx="7722">
                  <c:v>2.3638232271325799</c:v>
                </c:pt>
                <c:pt idx="7723">
                  <c:v>7.4965421853388658</c:v>
                </c:pt>
                <c:pt idx="7724">
                  <c:v>#N/A</c:v>
                </c:pt>
                <c:pt idx="7725">
                  <c:v>8.6121118545205011</c:v>
                </c:pt>
                <c:pt idx="7726">
                  <c:v>6.3063063063063058</c:v>
                </c:pt>
                <c:pt idx="7727">
                  <c:v>8.202376389421234</c:v>
                </c:pt>
                <c:pt idx="7728">
                  <c:v>6.4994298745724057</c:v>
                </c:pt>
                <c:pt idx="7729">
                  <c:v>6.3708759954493734</c:v>
                </c:pt>
                <c:pt idx="7730">
                  <c:v>4.2168674698795181</c:v>
                </c:pt>
                <c:pt idx="7731">
                  <c:v>4.5280612244897958</c:v>
                </c:pt>
                <c:pt idx="7732">
                  <c:v>7.0778564206268966</c:v>
                </c:pt>
                <c:pt idx="7733">
                  <c:v>4.9483013293943872</c:v>
                </c:pt>
                <c:pt idx="7734">
                  <c:v>#N/A</c:v>
                </c:pt>
                <c:pt idx="7735">
                  <c:v>7.1661237785016292</c:v>
                </c:pt>
                <c:pt idx="7736">
                  <c:v>6.8766637089618454</c:v>
                </c:pt>
                <c:pt idx="7737">
                  <c:v>6.2702702702702702</c:v>
                </c:pt>
                <c:pt idx="7738">
                  <c:v>7.5192802056555266</c:v>
                </c:pt>
                <c:pt idx="7739">
                  <c:v>9.420751113940165</c:v>
                </c:pt>
                <c:pt idx="7740">
                  <c:v>5.9240180296200897</c:v>
                </c:pt>
                <c:pt idx="7741">
                  <c:v>1.6759776536312849</c:v>
                </c:pt>
                <c:pt idx="7742">
                  <c:v>4.0208488458674605</c:v>
                </c:pt>
                <c:pt idx="7743">
                  <c:v>7.3149741824440619</c:v>
                </c:pt>
                <c:pt idx="7744">
                  <c:v>5.4901960784313726</c:v>
                </c:pt>
                <c:pt idx="7745">
                  <c:v>6.1682242990654199</c:v>
                </c:pt>
                <c:pt idx="7746">
                  <c:v>6.5774804905239677</c:v>
                </c:pt>
                <c:pt idx="7747">
                  <c:v>8.1792717086834728</c:v>
                </c:pt>
                <c:pt idx="7748">
                  <c:v>#N/A</c:v>
                </c:pt>
                <c:pt idx="7749">
                  <c:v>#N/A</c:v>
                </c:pt>
                <c:pt idx="7750">
                  <c:v>7.9984544049459041</c:v>
                </c:pt>
                <c:pt idx="7751">
                  <c:v>#N/A</c:v>
                </c:pt>
                <c:pt idx="7752">
                  <c:v>5.4945054945054945</c:v>
                </c:pt>
                <c:pt idx="7753">
                  <c:v>8.4481725584182144</c:v>
                </c:pt>
                <c:pt idx="7754">
                  <c:v>7.3926380368098163</c:v>
                </c:pt>
                <c:pt idx="7755">
                  <c:v>9.2307692307692317</c:v>
                </c:pt>
                <c:pt idx="7756">
                  <c:v>#N/A</c:v>
                </c:pt>
                <c:pt idx="7757">
                  <c:v>#N/A</c:v>
                </c:pt>
                <c:pt idx="7758">
                  <c:v>#N/A</c:v>
                </c:pt>
                <c:pt idx="7759">
                  <c:v>#N/A</c:v>
                </c:pt>
                <c:pt idx="7760">
                  <c:v>#N/A</c:v>
                </c:pt>
                <c:pt idx="7761">
                  <c:v>7.922535211267606</c:v>
                </c:pt>
                <c:pt idx="7762">
                  <c:v>#N/A</c:v>
                </c:pt>
                <c:pt idx="7763">
                  <c:v>#N/A</c:v>
                </c:pt>
                <c:pt idx="7764">
                  <c:v>#N/A</c:v>
                </c:pt>
                <c:pt idx="7765">
                  <c:v>18.604651162790699</c:v>
                </c:pt>
                <c:pt idx="7766">
                  <c:v>14.920634920634921</c:v>
                </c:pt>
                <c:pt idx="7767">
                  <c:v>10.81555834378921</c:v>
                </c:pt>
                <c:pt idx="7768">
                  <c:v>#N/A</c:v>
                </c:pt>
                <c:pt idx="7769">
                  <c:v>#N/A</c:v>
                </c:pt>
                <c:pt idx="7770">
                  <c:v>#N/A</c:v>
                </c:pt>
                <c:pt idx="7771">
                  <c:v>#N/A</c:v>
                </c:pt>
                <c:pt idx="7772">
                  <c:v>#N/A</c:v>
                </c:pt>
                <c:pt idx="7773">
                  <c:v>#N/A</c:v>
                </c:pt>
                <c:pt idx="7774">
                  <c:v>#N/A</c:v>
                </c:pt>
                <c:pt idx="7775">
                  <c:v>#N/A</c:v>
                </c:pt>
                <c:pt idx="7776">
                  <c:v>#N/A</c:v>
                </c:pt>
                <c:pt idx="7777">
                  <c:v>6.7596566523605155</c:v>
                </c:pt>
                <c:pt idx="7778">
                  <c:v>8.5300207039337472</c:v>
                </c:pt>
                <c:pt idx="7779">
                  <c:v>#N/A</c:v>
                </c:pt>
                <c:pt idx="7780">
                  <c:v>8.9229559748427665</c:v>
                </c:pt>
                <c:pt idx="7781">
                  <c:v>#N/A</c:v>
                </c:pt>
                <c:pt idx="7782">
                  <c:v>#N/A</c:v>
                </c:pt>
                <c:pt idx="7783">
                  <c:v>#N/A</c:v>
                </c:pt>
                <c:pt idx="7784">
                  <c:v>16.658630665380905</c:v>
                </c:pt>
                <c:pt idx="7785">
                  <c:v>12.582781456953644</c:v>
                </c:pt>
                <c:pt idx="7786">
                  <c:v>#N/A</c:v>
                </c:pt>
                <c:pt idx="7787">
                  <c:v>#N/A</c:v>
                </c:pt>
                <c:pt idx="7788">
                  <c:v>#N/A</c:v>
                </c:pt>
                <c:pt idx="7789">
                  <c:v>#N/A</c:v>
                </c:pt>
                <c:pt idx="7790">
                  <c:v>21.910447761194028</c:v>
                </c:pt>
                <c:pt idx="7791">
                  <c:v>11.592356687898089</c:v>
                </c:pt>
                <c:pt idx="7792">
                  <c:v>#N/A</c:v>
                </c:pt>
                <c:pt idx="7793">
                  <c:v>#N/A</c:v>
                </c:pt>
                <c:pt idx="7794">
                  <c:v>#N/A</c:v>
                </c:pt>
                <c:pt idx="7795">
                  <c:v>#N/A</c:v>
                </c:pt>
                <c:pt idx="7796">
                  <c:v>#N/A</c:v>
                </c:pt>
                <c:pt idx="7797">
                  <c:v>#N/A</c:v>
                </c:pt>
                <c:pt idx="7798">
                  <c:v>6.9004956157072055</c:v>
                </c:pt>
                <c:pt idx="7799">
                  <c:v>4.5746962115796999</c:v>
                </c:pt>
                <c:pt idx="7800">
                  <c:v>#N/A</c:v>
                </c:pt>
                <c:pt idx="7801">
                  <c:v>#N/A</c:v>
                </c:pt>
                <c:pt idx="7802">
                  <c:v>#N/A</c:v>
                </c:pt>
                <c:pt idx="7803">
                  <c:v>8.9511257550796266</c:v>
                </c:pt>
                <c:pt idx="7804">
                  <c:v>6.4475347661188369</c:v>
                </c:pt>
                <c:pt idx="7805">
                  <c:v>9.1444020356234095</c:v>
                </c:pt>
                <c:pt idx="7806">
                  <c:v>7.2225172596919807</c:v>
                </c:pt>
                <c:pt idx="7807">
                  <c:v>#N/A</c:v>
                </c:pt>
                <c:pt idx="7808">
                  <c:v>#N/A</c:v>
                </c:pt>
                <c:pt idx="7809">
                  <c:v>#N/A</c:v>
                </c:pt>
                <c:pt idx="7810">
                  <c:v>#N/A</c:v>
                </c:pt>
                <c:pt idx="7811">
                  <c:v>#N/A</c:v>
                </c:pt>
                <c:pt idx="7812">
                  <c:v>6.5712426805465185</c:v>
                </c:pt>
                <c:pt idx="7813">
                  <c:v>10.955126598144899</c:v>
                </c:pt>
                <c:pt idx="7814">
                  <c:v>7.4766355140186906</c:v>
                </c:pt>
                <c:pt idx="7815">
                  <c:v>#N/A</c:v>
                </c:pt>
                <c:pt idx="7816">
                  <c:v>2.1379310344827585</c:v>
                </c:pt>
                <c:pt idx="7817">
                  <c:v>#N/A</c:v>
                </c:pt>
                <c:pt idx="7818">
                  <c:v>#N/A</c:v>
                </c:pt>
                <c:pt idx="7819">
                  <c:v>8.7508947745168228</c:v>
                </c:pt>
                <c:pt idx="7820">
                  <c:v>6.2937062937062942</c:v>
                </c:pt>
                <c:pt idx="7821">
                  <c:v>#N/A</c:v>
                </c:pt>
                <c:pt idx="7822">
                  <c:v>13.734254368143031</c:v>
                </c:pt>
                <c:pt idx="7823">
                  <c:v>#N/A</c:v>
                </c:pt>
                <c:pt idx="7824">
                  <c:v>#N/A</c:v>
                </c:pt>
                <c:pt idx="7825">
                  <c:v>10.11049723756906</c:v>
                </c:pt>
                <c:pt idx="7826">
                  <c:v>#N/A</c:v>
                </c:pt>
                <c:pt idx="7827">
                  <c:v>#N/A</c:v>
                </c:pt>
                <c:pt idx="7828">
                  <c:v>#N/A</c:v>
                </c:pt>
                <c:pt idx="7829">
                  <c:v>#N/A</c:v>
                </c:pt>
                <c:pt idx="7830">
                  <c:v>#N/A</c:v>
                </c:pt>
                <c:pt idx="7831">
                  <c:v>#N/A</c:v>
                </c:pt>
                <c:pt idx="7832">
                  <c:v>5.8344640434192669</c:v>
                </c:pt>
                <c:pt idx="7833">
                  <c:v>#N/A</c:v>
                </c:pt>
                <c:pt idx="7834">
                  <c:v>#N/A</c:v>
                </c:pt>
                <c:pt idx="7835">
                  <c:v>#N/A</c:v>
                </c:pt>
                <c:pt idx="7836">
                  <c:v>#N/A</c:v>
                </c:pt>
                <c:pt idx="7837">
                  <c:v>#N/A</c:v>
                </c:pt>
                <c:pt idx="7838">
                  <c:v>8.2512315270935961</c:v>
                </c:pt>
                <c:pt idx="7839">
                  <c:v>#N/A</c:v>
                </c:pt>
                <c:pt idx="7840">
                  <c:v>9.1947115384615383</c:v>
                </c:pt>
                <c:pt idx="7841">
                  <c:v>#N/A</c:v>
                </c:pt>
                <c:pt idx="7842">
                  <c:v>#N/A</c:v>
                </c:pt>
                <c:pt idx="7843">
                  <c:v>7.0828331332533008</c:v>
                </c:pt>
                <c:pt idx="7844">
                  <c:v>#N/A</c:v>
                </c:pt>
                <c:pt idx="7845">
                  <c:v>#N/A</c:v>
                </c:pt>
                <c:pt idx="7846">
                  <c:v>5.0070028011204482</c:v>
                </c:pt>
                <c:pt idx="7847">
                  <c:v>12.282669657879977</c:v>
                </c:pt>
                <c:pt idx="7848">
                  <c:v>#N/A</c:v>
                </c:pt>
                <c:pt idx="7849">
                  <c:v>9.3052109181141436</c:v>
                </c:pt>
                <c:pt idx="7850">
                  <c:v>#N/A</c:v>
                </c:pt>
                <c:pt idx="7851">
                  <c:v>4.7091412742382275</c:v>
                </c:pt>
                <c:pt idx="7852">
                  <c:v>#N/A</c:v>
                </c:pt>
                <c:pt idx="7853">
                  <c:v>#N/A</c:v>
                </c:pt>
                <c:pt idx="7854">
                  <c:v>6.8243505234587056</c:v>
                </c:pt>
                <c:pt idx="7855">
                  <c:v>#N/A</c:v>
                </c:pt>
                <c:pt idx="7856">
                  <c:v>10.559951308581862</c:v>
                </c:pt>
                <c:pt idx="7857">
                  <c:v>#N/A</c:v>
                </c:pt>
                <c:pt idx="7858">
                  <c:v>#N/A</c:v>
                </c:pt>
                <c:pt idx="7859">
                  <c:v>7.9335096335474127</c:v>
                </c:pt>
                <c:pt idx="7860">
                  <c:v>#N/A</c:v>
                </c:pt>
                <c:pt idx="7861">
                  <c:v>#N/A</c:v>
                </c:pt>
                <c:pt idx="7862">
                  <c:v>#N/A</c:v>
                </c:pt>
                <c:pt idx="7863">
                  <c:v>#N/A</c:v>
                </c:pt>
                <c:pt idx="7864">
                  <c:v>7.392550143266476</c:v>
                </c:pt>
                <c:pt idx="7865">
                  <c:v>#N/A</c:v>
                </c:pt>
                <c:pt idx="7866">
                  <c:v>8.5534591194968552</c:v>
                </c:pt>
                <c:pt idx="7867">
                  <c:v>#N/A</c:v>
                </c:pt>
                <c:pt idx="7868">
                  <c:v>#N/A</c:v>
                </c:pt>
                <c:pt idx="7869">
                  <c:v>#N/A</c:v>
                </c:pt>
                <c:pt idx="7870">
                  <c:v>7.4313408723747978</c:v>
                </c:pt>
                <c:pt idx="7871">
                  <c:v>#N/A</c:v>
                </c:pt>
                <c:pt idx="7872">
                  <c:v>#N/A</c:v>
                </c:pt>
                <c:pt idx="7873">
                  <c:v>#N/A</c:v>
                </c:pt>
                <c:pt idx="7874">
                  <c:v>#N/A</c:v>
                </c:pt>
                <c:pt idx="7875">
                  <c:v>6.0931899641577063</c:v>
                </c:pt>
                <c:pt idx="7876">
                  <c:v>9.8729582577132486</c:v>
                </c:pt>
                <c:pt idx="7877">
                  <c:v>#N/A</c:v>
                </c:pt>
                <c:pt idx="7878">
                  <c:v>9.3223905723905727</c:v>
                </c:pt>
                <c:pt idx="7879">
                  <c:v>7.5238095238095246</c:v>
                </c:pt>
                <c:pt idx="7880">
                  <c:v>#N/A</c:v>
                </c:pt>
                <c:pt idx="7881">
                  <c:v>#N/A</c:v>
                </c:pt>
                <c:pt idx="7882">
                  <c:v>#N/A</c:v>
                </c:pt>
                <c:pt idx="7883">
                  <c:v>#N/A</c:v>
                </c:pt>
                <c:pt idx="7884">
                  <c:v>#N/A</c:v>
                </c:pt>
                <c:pt idx="7885">
                  <c:v>#N/A</c:v>
                </c:pt>
                <c:pt idx="7886">
                  <c:v>#N/A</c:v>
                </c:pt>
                <c:pt idx="7887">
                  <c:v>#N/A</c:v>
                </c:pt>
                <c:pt idx="7888">
                  <c:v>#N/A</c:v>
                </c:pt>
                <c:pt idx="7889">
                  <c:v>#N/A</c:v>
                </c:pt>
                <c:pt idx="7890">
                  <c:v>6.1658398299078669</c:v>
                </c:pt>
                <c:pt idx="7891">
                  <c:v>#N/A</c:v>
                </c:pt>
                <c:pt idx="7892">
                  <c:v>8.8629737609329453</c:v>
                </c:pt>
                <c:pt idx="7893">
                  <c:v>#N/A</c:v>
                </c:pt>
                <c:pt idx="7894">
                  <c:v>#N/A</c:v>
                </c:pt>
                <c:pt idx="7895">
                  <c:v>5.7156465825196481</c:v>
                </c:pt>
                <c:pt idx="7896">
                  <c:v>5.7193923145665773</c:v>
                </c:pt>
                <c:pt idx="7897">
                  <c:v>#N/A</c:v>
                </c:pt>
                <c:pt idx="7898">
                  <c:v>#N/A</c:v>
                </c:pt>
                <c:pt idx="7899">
                  <c:v>#N/A</c:v>
                </c:pt>
                <c:pt idx="7900">
                  <c:v>#N/A</c:v>
                </c:pt>
                <c:pt idx="7901">
                  <c:v>#N/A</c:v>
                </c:pt>
                <c:pt idx="7902">
                  <c:v>#N/A</c:v>
                </c:pt>
                <c:pt idx="7903">
                  <c:v>#N/A</c:v>
                </c:pt>
                <c:pt idx="7904">
                  <c:v>#N/A</c:v>
                </c:pt>
                <c:pt idx="7905">
                  <c:v>#N/A</c:v>
                </c:pt>
                <c:pt idx="7906">
                  <c:v>#N/A</c:v>
                </c:pt>
                <c:pt idx="7907">
                  <c:v>#N/A</c:v>
                </c:pt>
                <c:pt idx="7908">
                  <c:v>7.9484902309058612</c:v>
                </c:pt>
                <c:pt idx="7909">
                  <c:v>#N/A</c:v>
                </c:pt>
                <c:pt idx="7910">
                  <c:v>#N/A</c:v>
                </c:pt>
                <c:pt idx="7911">
                  <c:v>9.2505064145847395</c:v>
                </c:pt>
                <c:pt idx="7912">
                  <c:v>9.6060203629924743</c:v>
                </c:pt>
                <c:pt idx="7913">
                  <c:v>#N/A</c:v>
                </c:pt>
                <c:pt idx="7914">
                  <c:v>7.6767676767676765</c:v>
                </c:pt>
                <c:pt idx="7915">
                  <c:v>#N/A</c:v>
                </c:pt>
                <c:pt idx="7916">
                  <c:v>#N/A</c:v>
                </c:pt>
                <c:pt idx="7917">
                  <c:v>2.1794871794871793</c:v>
                </c:pt>
                <c:pt idx="7918">
                  <c:v>#N/A</c:v>
                </c:pt>
                <c:pt idx="7919">
                  <c:v>#N/A</c:v>
                </c:pt>
                <c:pt idx="7920">
                  <c:v>#N/A</c:v>
                </c:pt>
                <c:pt idx="7921">
                  <c:v>13.42966425839354</c:v>
                </c:pt>
                <c:pt idx="7922">
                  <c:v>3.6466774716369525</c:v>
                </c:pt>
                <c:pt idx="7923">
                  <c:v>6.3699469171090248</c:v>
                </c:pt>
                <c:pt idx="7924">
                  <c:v>#N/A</c:v>
                </c:pt>
                <c:pt idx="7925">
                  <c:v>#N/A</c:v>
                </c:pt>
                <c:pt idx="7926">
                  <c:v>#N/A</c:v>
                </c:pt>
                <c:pt idx="7927">
                  <c:v>#N/A</c:v>
                </c:pt>
                <c:pt idx="7928">
                  <c:v>7.9186602870813401</c:v>
                </c:pt>
                <c:pt idx="7929">
                  <c:v>9.4376528117359406</c:v>
                </c:pt>
                <c:pt idx="7930">
                  <c:v>#N/A</c:v>
                </c:pt>
                <c:pt idx="7931">
                  <c:v>#N/A</c:v>
                </c:pt>
                <c:pt idx="7932">
                  <c:v>6.7482241515390688</c:v>
                </c:pt>
                <c:pt idx="7933">
                  <c:v>#N/A</c:v>
                </c:pt>
                <c:pt idx="7934">
                  <c:v>#N/A</c:v>
                </c:pt>
                <c:pt idx="7935">
                  <c:v>#N/A</c:v>
                </c:pt>
                <c:pt idx="7936">
                  <c:v>10.906701708278581</c:v>
                </c:pt>
                <c:pt idx="7937">
                  <c:v>8.2752613240418125</c:v>
                </c:pt>
                <c:pt idx="7938">
                  <c:v>#N/A</c:v>
                </c:pt>
                <c:pt idx="7939">
                  <c:v>#N/A</c:v>
                </c:pt>
                <c:pt idx="7940">
                  <c:v>#N/A</c:v>
                </c:pt>
                <c:pt idx="7941">
                  <c:v>#N/A</c:v>
                </c:pt>
                <c:pt idx="7942">
                  <c:v>#N/A</c:v>
                </c:pt>
                <c:pt idx="7943">
                  <c:v>#N/A</c:v>
                </c:pt>
                <c:pt idx="7944">
                  <c:v>#N/A</c:v>
                </c:pt>
                <c:pt idx="7945">
                  <c:v>#N/A</c:v>
                </c:pt>
                <c:pt idx="7946">
                  <c:v>10.506529481598733</c:v>
                </c:pt>
                <c:pt idx="7947">
                  <c:v>#N/A</c:v>
                </c:pt>
                <c:pt idx="7948">
                  <c:v>#N/A</c:v>
                </c:pt>
                <c:pt idx="7949">
                  <c:v>#N/A</c:v>
                </c:pt>
                <c:pt idx="7950">
                  <c:v>#N/A</c:v>
                </c:pt>
                <c:pt idx="7951">
                  <c:v>#N/A</c:v>
                </c:pt>
                <c:pt idx="7952">
                  <c:v>#N/A</c:v>
                </c:pt>
                <c:pt idx="7953">
                  <c:v>#N/A</c:v>
                </c:pt>
                <c:pt idx="7954">
                  <c:v>8.7856173677069194</c:v>
                </c:pt>
                <c:pt idx="7955">
                  <c:v>7.2419106317411401</c:v>
                </c:pt>
                <c:pt idx="7956">
                  <c:v>6.5853658536585371</c:v>
                </c:pt>
                <c:pt idx="7957">
                  <c:v>#N/A</c:v>
                </c:pt>
                <c:pt idx="7958">
                  <c:v>#N/A</c:v>
                </c:pt>
                <c:pt idx="7959">
                  <c:v>#N/A</c:v>
                </c:pt>
                <c:pt idx="7960">
                  <c:v>#N/A</c:v>
                </c:pt>
                <c:pt idx="7961">
                  <c:v>#N/A</c:v>
                </c:pt>
                <c:pt idx="7962">
                  <c:v>#N/A</c:v>
                </c:pt>
                <c:pt idx="7963">
                  <c:v>#N/A</c:v>
                </c:pt>
                <c:pt idx="7964">
                  <c:v>#N/A</c:v>
                </c:pt>
                <c:pt idx="7965">
                  <c:v>12.448598130841122</c:v>
                </c:pt>
                <c:pt idx="7966">
                  <c:v>8.3396226415094343</c:v>
                </c:pt>
                <c:pt idx="7967">
                  <c:v>#N/A</c:v>
                </c:pt>
                <c:pt idx="7968">
                  <c:v>#N/A</c:v>
                </c:pt>
                <c:pt idx="7969">
                  <c:v>#N/A</c:v>
                </c:pt>
                <c:pt idx="7970">
                  <c:v>#N/A</c:v>
                </c:pt>
                <c:pt idx="7971">
                  <c:v>15.184381778741866</c:v>
                </c:pt>
                <c:pt idx="7972">
                  <c:v>#N/A</c:v>
                </c:pt>
                <c:pt idx="7973">
                  <c:v>#N/A</c:v>
                </c:pt>
                <c:pt idx="7974">
                  <c:v>#N/A</c:v>
                </c:pt>
                <c:pt idx="7975">
                  <c:v>#N/A</c:v>
                </c:pt>
                <c:pt idx="7976">
                  <c:v>#N/A</c:v>
                </c:pt>
                <c:pt idx="7977">
                  <c:v>#N/A</c:v>
                </c:pt>
                <c:pt idx="7978">
                  <c:v>#N/A</c:v>
                </c:pt>
                <c:pt idx="7979">
                  <c:v>#N/A</c:v>
                </c:pt>
                <c:pt idx="7980">
                  <c:v>#N/A</c:v>
                </c:pt>
                <c:pt idx="7981">
                  <c:v>#N/A</c:v>
                </c:pt>
                <c:pt idx="7982">
                  <c:v>#N/A</c:v>
                </c:pt>
                <c:pt idx="7983">
                  <c:v>#N/A</c:v>
                </c:pt>
                <c:pt idx="7984">
                  <c:v>#N/A</c:v>
                </c:pt>
                <c:pt idx="7985">
                  <c:v>#N/A</c:v>
                </c:pt>
                <c:pt idx="7986">
                  <c:v>#N/A</c:v>
                </c:pt>
                <c:pt idx="7987">
                  <c:v>#N/A</c:v>
                </c:pt>
                <c:pt idx="7988">
                  <c:v>#N/A</c:v>
                </c:pt>
                <c:pt idx="7989">
                  <c:v>#N/A</c:v>
                </c:pt>
                <c:pt idx="7990">
                  <c:v>#N/A</c:v>
                </c:pt>
                <c:pt idx="7991">
                  <c:v>#N/A</c:v>
                </c:pt>
                <c:pt idx="7992">
                  <c:v>#N/A</c:v>
                </c:pt>
                <c:pt idx="7993">
                  <c:v>#N/A</c:v>
                </c:pt>
                <c:pt idx="7994">
                  <c:v>#N/A</c:v>
                </c:pt>
                <c:pt idx="7995">
                  <c:v>3.9923954372623576</c:v>
                </c:pt>
                <c:pt idx="7996">
                  <c:v>#N/A</c:v>
                </c:pt>
                <c:pt idx="7997">
                  <c:v>#N/A</c:v>
                </c:pt>
                <c:pt idx="7998">
                  <c:v>#N/A</c:v>
                </c:pt>
                <c:pt idx="7999">
                  <c:v>#N/A</c:v>
                </c:pt>
                <c:pt idx="8000">
                  <c:v>#N/A</c:v>
                </c:pt>
                <c:pt idx="8001">
                  <c:v>#N/A</c:v>
                </c:pt>
                <c:pt idx="8002">
                  <c:v>#N/A</c:v>
                </c:pt>
                <c:pt idx="8003">
                  <c:v>#N/A</c:v>
                </c:pt>
                <c:pt idx="8004">
                  <c:v>#N/A</c:v>
                </c:pt>
                <c:pt idx="8005">
                  <c:v>#N/A</c:v>
                </c:pt>
                <c:pt idx="8006">
                  <c:v>#N/A</c:v>
                </c:pt>
                <c:pt idx="8007">
                  <c:v>#N/A</c:v>
                </c:pt>
                <c:pt idx="8008">
                  <c:v>#N/A</c:v>
                </c:pt>
                <c:pt idx="8009">
                  <c:v>#N/A</c:v>
                </c:pt>
                <c:pt idx="8010">
                  <c:v>#N/A</c:v>
                </c:pt>
                <c:pt idx="8011">
                  <c:v>4.1030534351145036</c:v>
                </c:pt>
                <c:pt idx="8012">
                  <c:v>#N/A</c:v>
                </c:pt>
                <c:pt idx="8013">
                  <c:v>#N/A</c:v>
                </c:pt>
                <c:pt idx="8014">
                  <c:v>#N/A</c:v>
                </c:pt>
                <c:pt idx="8015">
                  <c:v>#N/A</c:v>
                </c:pt>
                <c:pt idx="8016">
                  <c:v>#N/A</c:v>
                </c:pt>
                <c:pt idx="8017">
                  <c:v>#N/A</c:v>
                </c:pt>
                <c:pt idx="8018">
                  <c:v>#N/A</c:v>
                </c:pt>
                <c:pt idx="8019">
                  <c:v>#N/A</c:v>
                </c:pt>
                <c:pt idx="8020">
                  <c:v>#N/A</c:v>
                </c:pt>
                <c:pt idx="8021">
                  <c:v>6.8725868725868722</c:v>
                </c:pt>
                <c:pt idx="8022">
                  <c:v>#N/A</c:v>
                </c:pt>
                <c:pt idx="8023">
                  <c:v>#N/A</c:v>
                </c:pt>
                <c:pt idx="8024">
                  <c:v>#N/A</c:v>
                </c:pt>
                <c:pt idx="8025">
                  <c:v>#N/A</c:v>
                </c:pt>
                <c:pt idx="8026">
                  <c:v>#N/A</c:v>
                </c:pt>
                <c:pt idx="8027">
                  <c:v>#N/A</c:v>
                </c:pt>
                <c:pt idx="8028">
                  <c:v>#N/A</c:v>
                </c:pt>
                <c:pt idx="8029">
                  <c:v>8.1857219538378967</c:v>
                </c:pt>
                <c:pt idx="8030">
                  <c:v>#N/A</c:v>
                </c:pt>
                <c:pt idx="8031">
                  <c:v>#N/A</c:v>
                </c:pt>
                <c:pt idx="8032">
                  <c:v>#N/A</c:v>
                </c:pt>
                <c:pt idx="8033">
                  <c:v>#N/A</c:v>
                </c:pt>
                <c:pt idx="8034">
                  <c:v>#N/A</c:v>
                </c:pt>
                <c:pt idx="8035">
                  <c:v>#N/A</c:v>
                </c:pt>
                <c:pt idx="8036">
                  <c:v>#N/A</c:v>
                </c:pt>
                <c:pt idx="8037">
                  <c:v>#N/A</c:v>
                </c:pt>
                <c:pt idx="8038">
                  <c:v>#N/A</c:v>
                </c:pt>
                <c:pt idx="8039">
                  <c:v>#N/A</c:v>
                </c:pt>
                <c:pt idx="8040">
                  <c:v>#N/A</c:v>
                </c:pt>
                <c:pt idx="8041">
                  <c:v>#N/A</c:v>
                </c:pt>
                <c:pt idx="8042">
                  <c:v>#N/A</c:v>
                </c:pt>
                <c:pt idx="8043">
                  <c:v>#N/A</c:v>
                </c:pt>
                <c:pt idx="8044">
                  <c:v>#N/A</c:v>
                </c:pt>
                <c:pt idx="8045">
                  <c:v>#N/A</c:v>
                </c:pt>
                <c:pt idx="8046">
                  <c:v>#N/A</c:v>
                </c:pt>
                <c:pt idx="8047">
                  <c:v>#N/A</c:v>
                </c:pt>
                <c:pt idx="8048">
                  <c:v>#N/A</c:v>
                </c:pt>
                <c:pt idx="8049">
                  <c:v>#N/A</c:v>
                </c:pt>
                <c:pt idx="8050">
                  <c:v>#N/A</c:v>
                </c:pt>
                <c:pt idx="8051">
                  <c:v>#N/A</c:v>
                </c:pt>
                <c:pt idx="8052">
                  <c:v>#N/A</c:v>
                </c:pt>
                <c:pt idx="8053">
                  <c:v>#N/A</c:v>
                </c:pt>
                <c:pt idx="8054">
                  <c:v>#N/A</c:v>
                </c:pt>
                <c:pt idx="8055">
                  <c:v>#N/A</c:v>
                </c:pt>
                <c:pt idx="8056">
                  <c:v>#N/A</c:v>
                </c:pt>
                <c:pt idx="8057">
                  <c:v>#N/A</c:v>
                </c:pt>
                <c:pt idx="8058">
                  <c:v>#N/A</c:v>
                </c:pt>
                <c:pt idx="8059">
                  <c:v>#N/A</c:v>
                </c:pt>
                <c:pt idx="8060">
                  <c:v>#N/A</c:v>
                </c:pt>
                <c:pt idx="8061">
                  <c:v>#N/A</c:v>
                </c:pt>
                <c:pt idx="8062">
                  <c:v>#N/A</c:v>
                </c:pt>
                <c:pt idx="8063">
                  <c:v>#N/A</c:v>
                </c:pt>
                <c:pt idx="8064">
                  <c:v>#N/A</c:v>
                </c:pt>
                <c:pt idx="8065">
                  <c:v>#N/A</c:v>
                </c:pt>
                <c:pt idx="8066">
                  <c:v>#N/A</c:v>
                </c:pt>
                <c:pt idx="8067">
                  <c:v>#N/A</c:v>
                </c:pt>
                <c:pt idx="8068">
                  <c:v>#N/A</c:v>
                </c:pt>
                <c:pt idx="8069">
                  <c:v>#N/A</c:v>
                </c:pt>
                <c:pt idx="8070">
                  <c:v>#N/A</c:v>
                </c:pt>
                <c:pt idx="8071">
                  <c:v>18.350930115635997</c:v>
                </c:pt>
                <c:pt idx="8072">
                  <c:v>#N/A</c:v>
                </c:pt>
                <c:pt idx="8073">
                  <c:v>#N/A</c:v>
                </c:pt>
                <c:pt idx="8074">
                  <c:v>#N/A</c:v>
                </c:pt>
                <c:pt idx="8075">
                  <c:v>#N/A</c:v>
                </c:pt>
                <c:pt idx="8076">
                  <c:v>2.5619834710743801</c:v>
                </c:pt>
                <c:pt idx="8077">
                  <c:v>#N/A</c:v>
                </c:pt>
                <c:pt idx="8078">
                  <c:v>#N/A</c:v>
                </c:pt>
                <c:pt idx="8079">
                  <c:v>#N/A</c:v>
                </c:pt>
                <c:pt idx="8080">
                  <c:v>17.125</c:v>
                </c:pt>
                <c:pt idx="8081">
                  <c:v>#N/A</c:v>
                </c:pt>
                <c:pt idx="8082">
                  <c:v>#N/A</c:v>
                </c:pt>
                <c:pt idx="8083">
                  <c:v>#N/A</c:v>
                </c:pt>
                <c:pt idx="8084">
                  <c:v>#N/A</c:v>
                </c:pt>
                <c:pt idx="8085">
                  <c:v>#N/A</c:v>
                </c:pt>
                <c:pt idx="8086">
                  <c:v>#N/A</c:v>
                </c:pt>
                <c:pt idx="8087">
                  <c:v>#N/A</c:v>
                </c:pt>
                <c:pt idx="8088">
                  <c:v>#N/A</c:v>
                </c:pt>
                <c:pt idx="8089">
                  <c:v>#N/A</c:v>
                </c:pt>
                <c:pt idx="8090">
                  <c:v>#N/A</c:v>
                </c:pt>
                <c:pt idx="8091">
                  <c:v>#N/A</c:v>
                </c:pt>
                <c:pt idx="8092">
                  <c:v>#N/A</c:v>
                </c:pt>
                <c:pt idx="8093">
                  <c:v>5.456026058631922</c:v>
                </c:pt>
                <c:pt idx="8094">
                  <c:v>#N/A</c:v>
                </c:pt>
                <c:pt idx="8095">
                  <c:v>#N/A</c:v>
                </c:pt>
                <c:pt idx="8096">
                  <c:v>10.689655172413794</c:v>
                </c:pt>
                <c:pt idx="8097">
                  <c:v>#N/A</c:v>
                </c:pt>
                <c:pt idx="8098">
                  <c:v>#N/A</c:v>
                </c:pt>
                <c:pt idx="8099">
                  <c:v>#N/A</c:v>
                </c:pt>
                <c:pt idx="8100">
                  <c:v>#N/A</c:v>
                </c:pt>
                <c:pt idx="8101">
                  <c:v>#N/A</c:v>
                </c:pt>
                <c:pt idx="8102">
                  <c:v>13.546354635463546</c:v>
                </c:pt>
                <c:pt idx="8103">
                  <c:v>#N/A</c:v>
                </c:pt>
                <c:pt idx="8104">
                  <c:v>#N/A</c:v>
                </c:pt>
                <c:pt idx="8105">
                  <c:v>11.122661122661123</c:v>
                </c:pt>
                <c:pt idx="8106">
                  <c:v>5.9659090909090908</c:v>
                </c:pt>
                <c:pt idx="8107">
                  <c:v>#N/A</c:v>
                </c:pt>
                <c:pt idx="8108">
                  <c:v>#N/A</c:v>
                </c:pt>
                <c:pt idx="8109">
                  <c:v>#N/A</c:v>
                </c:pt>
                <c:pt idx="8110">
                  <c:v>#N/A</c:v>
                </c:pt>
                <c:pt idx="8111">
                  <c:v>#N/A</c:v>
                </c:pt>
                <c:pt idx="8112">
                  <c:v>#N/A</c:v>
                </c:pt>
                <c:pt idx="8113">
                  <c:v>8.0625275209158964</c:v>
                </c:pt>
                <c:pt idx="8114">
                  <c:v>#N/A</c:v>
                </c:pt>
                <c:pt idx="8115">
                  <c:v>#N/A</c:v>
                </c:pt>
                <c:pt idx="8116">
                  <c:v>11.038140944683001</c:v>
                </c:pt>
                <c:pt idx="8117">
                  <c:v>#N/A</c:v>
                </c:pt>
                <c:pt idx="8118">
                  <c:v>#N/A</c:v>
                </c:pt>
                <c:pt idx="8119">
                  <c:v>#N/A</c:v>
                </c:pt>
                <c:pt idx="8120">
                  <c:v>#N/A</c:v>
                </c:pt>
                <c:pt idx="8121">
                  <c:v>#N/A</c:v>
                </c:pt>
                <c:pt idx="8122">
                  <c:v>#N/A</c:v>
                </c:pt>
                <c:pt idx="8123">
                  <c:v>#N/A</c:v>
                </c:pt>
                <c:pt idx="8124">
                  <c:v>#N/A</c:v>
                </c:pt>
                <c:pt idx="8125">
                  <c:v>#N/A</c:v>
                </c:pt>
                <c:pt idx="8126">
                  <c:v>#N/A</c:v>
                </c:pt>
                <c:pt idx="8127">
                  <c:v>#N/A</c:v>
                </c:pt>
                <c:pt idx="8128">
                  <c:v>#N/A</c:v>
                </c:pt>
                <c:pt idx="8129">
                  <c:v>#N/A</c:v>
                </c:pt>
                <c:pt idx="8130">
                  <c:v>#N/A</c:v>
                </c:pt>
                <c:pt idx="8131">
                  <c:v>#N/A</c:v>
                </c:pt>
                <c:pt idx="8132">
                  <c:v>#N/A</c:v>
                </c:pt>
                <c:pt idx="8133">
                  <c:v>#N/A</c:v>
                </c:pt>
                <c:pt idx="8134">
                  <c:v>4.7924400944988195</c:v>
                </c:pt>
                <c:pt idx="8135">
                  <c:v>7.3878627968337733</c:v>
                </c:pt>
                <c:pt idx="8136">
                  <c:v>#N/A</c:v>
                </c:pt>
                <c:pt idx="8137">
                  <c:v>#N/A</c:v>
                </c:pt>
                <c:pt idx="8138">
                  <c:v>#N/A</c:v>
                </c:pt>
                <c:pt idx="8139">
                  <c:v>#N/A</c:v>
                </c:pt>
                <c:pt idx="8140">
                  <c:v>7.5922818791946307</c:v>
                </c:pt>
                <c:pt idx="8141">
                  <c:v>#N/A</c:v>
                </c:pt>
                <c:pt idx="8142">
                  <c:v>5.4728370221327971</c:v>
                </c:pt>
                <c:pt idx="8143">
                  <c:v>#N/A</c:v>
                </c:pt>
                <c:pt idx="8144">
                  <c:v>#N/A</c:v>
                </c:pt>
                <c:pt idx="8145">
                  <c:v>#N/A</c:v>
                </c:pt>
                <c:pt idx="8146">
                  <c:v>#N/A</c:v>
                </c:pt>
                <c:pt idx="8147">
                  <c:v>#N/A</c:v>
                </c:pt>
                <c:pt idx="8148">
                  <c:v>#N/A</c:v>
                </c:pt>
                <c:pt idx="8149">
                  <c:v>#N/A</c:v>
                </c:pt>
                <c:pt idx="8150">
                  <c:v>#N/A</c:v>
                </c:pt>
                <c:pt idx="8151">
                  <c:v>#N/A</c:v>
                </c:pt>
                <c:pt idx="8152">
                  <c:v>#N/A</c:v>
                </c:pt>
                <c:pt idx="8153">
                  <c:v>11.449579831932773</c:v>
                </c:pt>
                <c:pt idx="8154">
                  <c:v>#N/A</c:v>
                </c:pt>
                <c:pt idx="8155">
                  <c:v>#N/A</c:v>
                </c:pt>
                <c:pt idx="8156">
                  <c:v>#N/A</c:v>
                </c:pt>
                <c:pt idx="8157">
                  <c:v>#N/A</c:v>
                </c:pt>
                <c:pt idx="8158">
                  <c:v>#N/A</c:v>
                </c:pt>
                <c:pt idx="8159">
                  <c:v>#N/A</c:v>
                </c:pt>
                <c:pt idx="8160">
                  <c:v>#N/A</c:v>
                </c:pt>
                <c:pt idx="8161">
                  <c:v>8.0882352941176467</c:v>
                </c:pt>
                <c:pt idx="8162">
                  <c:v>#N/A</c:v>
                </c:pt>
                <c:pt idx="8163">
                  <c:v>#N/A</c:v>
                </c:pt>
                <c:pt idx="8164">
                  <c:v>#N/A</c:v>
                </c:pt>
                <c:pt idx="8165">
                  <c:v>5.5182699478001496</c:v>
                </c:pt>
                <c:pt idx="8166">
                  <c:v>#N/A</c:v>
                </c:pt>
                <c:pt idx="8167">
                  <c:v>6.2314540059347179</c:v>
                </c:pt>
                <c:pt idx="8168">
                  <c:v>#N/A</c:v>
                </c:pt>
                <c:pt idx="8169">
                  <c:v>10.741971207087486</c:v>
                </c:pt>
                <c:pt idx="8170">
                  <c:v>#N/A</c:v>
                </c:pt>
                <c:pt idx="8171">
                  <c:v>#N/A</c:v>
                </c:pt>
                <c:pt idx="8172">
                  <c:v>13.267080745341614</c:v>
                </c:pt>
                <c:pt idx="8173">
                  <c:v>#N/A</c:v>
                </c:pt>
                <c:pt idx="8174">
                  <c:v>#N/A</c:v>
                </c:pt>
                <c:pt idx="8175">
                  <c:v>#N/A</c:v>
                </c:pt>
                <c:pt idx="8176">
                  <c:v>#N/A</c:v>
                </c:pt>
                <c:pt idx="8177">
                  <c:v>6.737967914438503</c:v>
                </c:pt>
                <c:pt idx="8178">
                  <c:v>#N/A</c:v>
                </c:pt>
                <c:pt idx="8179">
                  <c:v>#N/A</c:v>
                </c:pt>
                <c:pt idx="8180">
                  <c:v>#N/A</c:v>
                </c:pt>
                <c:pt idx="8181">
                  <c:v>#N/A</c:v>
                </c:pt>
                <c:pt idx="8182">
                  <c:v>#N/A</c:v>
                </c:pt>
                <c:pt idx="8183">
                  <c:v>3.763440860215054</c:v>
                </c:pt>
                <c:pt idx="8184">
                  <c:v>4.7575894879927505</c:v>
                </c:pt>
                <c:pt idx="8185">
                  <c:v>#N/A</c:v>
                </c:pt>
                <c:pt idx="8186">
                  <c:v>#N/A</c:v>
                </c:pt>
                <c:pt idx="8187">
                  <c:v>#N/A</c:v>
                </c:pt>
                <c:pt idx="8188">
                  <c:v>#N/A</c:v>
                </c:pt>
                <c:pt idx="8189">
                  <c:v>#N/A</c:v>
                </c:pt>
                <c:pt idx="8190">
                  <c:v>8.6169442433019547</c:v>
                </c:pt>
                <c:pt idx="8191">
                  <c:v>#N/A</c:v>
                </c:pt>
                <c:pt idx="8192">
                  <c:v>#N/A</c:v>
                </c:pt>
                <c:pt idx="8193">
                  <c:v>#N/A</c:v>
                </c:pt>
                <c:pt idx="8194">
                  <c:v>#N/A</c:v>
                </c:pt>
                <c:pt idx="8195">
                  <c:v>#N/A</c:v>
                </c:pt>
                <c:pt idx="8196">
                  <c:v>#N/A</c:v>
                </c:pt>
                <c:pt idx="8197">
                  <c:v>#N/A</c:v>
                </c:pt>
                <c:pt idx="8198">
                  <c:v>5.0865800865800868</c:v>
                </c:pt>
                <c:pt idx="8199">
                  <c:v>#N/A</c:v>
                </c:pt>
                <c:pt idx="8200">
                  <c:v>#N/A</c:v>
                </c:pt>
                <c:pt idx="8201">
                  <c:v>8.9221751872354282</c:v>
                </c:pt>
                <c:pt idx="8202">
                  <c:v>#N/A</c:v>
                </c:pt>
                <c:pt idx="8203">
                  <c:v>#N/A</c:v>
                </c:pt>
                <c:pt idx="8204">
                  <c:v>#N/A</c:v>
                </c:pt>
                <c:pt idx="8205">
                  <c:v>#N/A</c:v>
                </c:pt>
                <c:pt idx="8206">
                  <c:v>#N/A</c:v>
                </c:pt>
                <c:pt idx="8207">
                  <c:v>13.846153846153847</c:v>
                </c:pt>
                <c:pt idx="8208">
                  <c:v>#N/A</c:v>
                </c:pt>
                <c:pt idx="8209">
                  <c:v>#N/A</c:v>
                </c:pt>
                <c:pt idx="8210">
                  <c:v>#N/A</c:v>
                </c:pt>
                <c:pt idx="8211">
                  <c:v>#N/A</c:v>
                </c:pt>
                <c:pt idx="8212">
                  <c:v>#N/A</c:v>
                </c:pt>
                <c:pt idx="8213">
                  <c:v>#N/A</c:v>
                </c:pt>
                <c:pt idx="8214">
                  <c:v>#N/A</c:v>
                </c:pt>
                <c:pt idx="8215">
                  <c:v>#N/A</c:v>
                </c:pt>
                <c:pt idx="8216">
                  <c:v>#N/A</c:v>
                </c:pt>
                <c:pt idx="8217">
                  <c:v>#N/A</c:v>
                </c:pt>
                <c:pt idx="8218">
                  <c:v>#N/A</c:v>
                </c:pt>
                <c:pt idx="8219">
                  <c:v>#N/A</c:v>
                </c:pt>
                <c:pt idx="8220">
                  <c:v>#N/A</c:v>
                </c:pt>
                <c:pt idx="8221">
                  <c:v>#N/A</c:v>
                </c:pt>
                <c:pt idx="8222">
                  <c:v>#N/A</c:v>
                </c:pt>
                <c:pt idx="8223">
                  <c:v>#N/A</c:v>
                </c:pt>
                <c:pt idx="8224">
                  <c:v>#N/A</c:v>
                </c:pt>
                <c:pt idx="8225">
                  <c:v>#N/A</c:v>
                </c:pt>
                <c:pt idx="8226">
                  <c:v>9.071729957805907</c:v>
                </c:pt>
                <c:pt idx="8227">
                  <c:v>7.2043497961033074</c:v>
                </c:pt>
                <c:pt idx="8228">
                  <c:v>#N/A</c:v>
                </c:pt>
                <c:pt idx="8229">
                  <c:v>#N/A</c:v>
                </c:pt>
                <c:pt idx="8230">
                  <c:v>#N/A</c:v>
                </c:pt>
                <c:pt idx="8231">
                  <c:v>#N/A</c:v>
                </c:pt>
                <c:pt idx="8232">
                  <c:v>11.927539181762672</c:v>
                </c:pt>
                <c:pt idx="8233">
                  <c:v>#N/A</c:v>
                </c:pt>
                <c:pt idx="8234">
                  <c:v>#N/A</c:v>
                </c:pt>
                <c:pt idx="8235">
                  <c:v>#N/A</c:v>
                </c:pt>
                <c:pt idx="8236">
                  <c:v>#N/A</c:v>
                </c:pt>
                <c:pt idx="8237">
                  <c:v>#N/A</c:v>
                </c:pt>
                <c:pt idx="8238">
                  <c:v>#N/A</c:v>
                </c:pt>
                <c:pt idx="8239">
                  <c:v>#N/A</c:v>
                </c:pt>
                <c:pt idx="8240">
                  <c:v>#N/A</c:v>
                </c:pt>
                <c:pt idx="8241">
                  <c:v>#N/A</c:v>
                </c:pt>
                <c:pt idx="8242">
                  <c:v>#N/A</c:v>
                </c:pt>
                <c:pt idx="8243">
                  <c:v>#N/A</c:v>
                </c:pt>
                <c:pt idx="8244">
                  <c:v>#N/A</c:v>
                </c:pt>
                <c:pt idx="8245">
                  <c:v>#N/A</c:v>
                </c:pt>
                <c:pt idx="8246">
                  <c:v>#N/A</c:v>
                </c:pt>
                <c:pt idx="8247">
                  <c:v>#N/A</c:v>
                </c:pt>
                <c:pt idx="8248">
                  <c:v>#N/A</c:v>
                </c:pt>
                <c:pt idx="8249">
                  <c:v>#N/A</c:v>
                </c:pt>
                <c:pt idx="8250">
                  <c:v>#N/A</c:v>
                </c:pt>
                <c:pt idx="8251">
                  <c:v>#N/A</c:v>
                </c:pt>
                <c:pt idx="8252">
                  <c:v>#N/A</c:v>
                </c:pt>
                <c:pt idx="8253">
                  <c:v>#N/A</c:v>
                </c:pt>
                <c:pt idx="8254">
                  <c:v>#N/A</c:v>
                </c:pt>
                <c:pt idx="8255">
                  <c:v>7.5391783142736131</c:v>
                </c:pt>
                <c:pt idx="8256">
                  <c:v>10.314557425018288</c:v>
                </c:pt>
                <c:pt idx="8257">
                  <c:v>#N/A</c:v>
                </c:pt>
                <c:pt idx="8258">
                  <c:v>#N/A</c:v>
                </c:pt>
                <c:pt idx="8259">
                  <c:v>#N/A</c:v>
                </c:pt>
                <c:pt idx="8260">
                  <c:v>#N/A</c:v>
                </c:pt>
                <c:pt idx="8261">
                  <c:v>#N/A</c:v>
                </c:pt>
                <c:pt idx="8262">
                  <c:v>#N/A</c:v>
                </c:pt>
                <c:pt idx="8263">
                  <c:v>#N/A</c:v>
                </c:pt>
                <c:pt idx="8264">
                  <c:v>#N/A</c:v>
                </c:pt>
                <c:pt idx="8265">
                  <c:v>#N/A</c:v>
                </c:pt>
                <c:pt idx="8266">
                  <c:v>#N/A</c:v>
                </c:pt>
                <c:pt idx="8267">
                  <c:v>#N/A</c:v>
                </c:pt>
                <c:pt idx="8268">
                  <c:v>#N/A</c:v>
                </c:pt>
                <c:pt idx="8269">
                  <c:v>#N/A</c:v>
                </c:pt>
                <c:pt idx="8270">
                  <c:v>#N/A</c:v>
                </c:pt>
                <c:pt idx="8271">
                  <c:v>#N/A</c:v>
                </c:pt>
                <c:pt idx="8272">
                  <c:v>#N/A</c:v>
                </c:pt>
                <c:pt idx="8273">
                  <c:v>#N/A</c:v>
                </c:pt>
                <c:pt idx="8274">
                  <c:v>#N/A</c:v>
                </c:pt>
                <c:pt idx="8275">
                  <c:v>#N/A</c:v>
                </c:pt>
                <c:pt idx="8276">
                  <c:v>5.8864265927977844</c:v>
                </c:pt>
                <c:pt idx="8277">
                  <c:v>#N/A</c:v>
                </c:pt>
                <c:pt idx="8278">
                  <c:v>#N/A</c:v>
                </c:pt>
                <c:pt idx="8279">
                  <c:v>#N/A</c:v>
                </c:pt>
                <c:pt idx="8280">
                  <c:v>#N/A</c:v>
                </c:pt>
                <c:pt idx="8281">
                  <c:v>#N/A</c:v>
                </c:pt>
                <c:pt idx="8282">
                  <c:v>#N/A</c:v>
                </c:pt>
                <c:pt idx="8283">
                  <c:v>#N/A</c:v>
                </c:pt>
                <c:pt idx="8284">
                  <c:v>#N/A</c:v>
                </c:pt>
                <c:pt idx="8285">
                  <c:v>#N/A</c:v>
                </c:pt>
                <c:pt idx="8286">
                  <c:v>#N/A</c:v>
                </c:pt>
                <c:pt idx="8287">
                  <c:v>#N/A</c:v>
                </c:pt>
                <c:pt idx="8288">
                  <c:v>#N/A</c:v>
                </c:pt>
                <c:pt idx="8289">
                  <c:v>12.659013341607197</c:v>
                </c:pt>
                <c:pt idx="8290">
                  <c:v>#N/A</c:v>
                </c:pt>
                <c:pt idx="8291">
                  <c:v>#N/A</c:v>
                </c:pt>
                <c:pt idx="8292">
                  <c:v>#N/A</c:v>
                </c:pt>
                <c:pt idx="8293">
                  <c:v>#N/A</c:v>
                </c:pt>
                <c:pt idx="8294">
                  <c:v>#N/A</c:v>
                </c:pt>
                <c:pt idx="8295">
                  <c:v>#N/A</c:v>
                </c:pt>
                <c:pt idx="8296">
                  <c:v>#N/A</c:v>
                </c:pt>
                <c:pt idx="8297">
                  <c:v>#N/A</c:v>
                </c:pt>
                <c:pt idx="8298">
                  <c:v>#N/A</c:v>
                </c:pt>
                <c:pt idx="8299">
                  <c:v>#N/A</c:v>
                </c:pt>
                <c:pt idx="8300">
                  <c:v>#N/A</c:v>
                </c:pt>
                <c:pt idx="8301">
                  <c:v>#N/A</c:v>
                </c:pt>
                <c:pt idx="8302">
                  <c:v>#N/A</c:v>
                </c:pt>
                <c:pt idx="8303">
                  <c:v>#N/A</c:v>
                </c:pt>
                <c:pt idx="8304">
                  <c:v>#N/A</c:v>
                </c:pt>
                <c:pt idx="8305">
                  <c:v>#N/A</c:v>
                </c:pt>
                <c:pt idx="8306">
                  <c:v>#N/A</c:v>
                </c:pt>
                <c:pt idx="8307">
                  <c:v>6.4439140811455857</c:v>
                </c:pt>
                <c:pt idx="8308">
                  <c:v>#N/A</c:v>
                </c:pt>
                <c:pt idx="8309">
                  <c:v>#N/A</c:v>
                </c:pt>
                <c:pt idx="8310">
                  <c:v>#N/A</c:v>
                </c:pt>
                <c:pt idx="8311">
                  <c:v>#N/A</c:v>
                </c:pt>
                <c:pt idx="8312">
                  <c:v>#N/A</c:v>
                </c:pt>
                <c:pt idx="8313">
                  <c:v>#N/A</c:v>
                </c:pt>
                <c:pt idx="8314">
                  <c:v>#N/A</c:v>
                </c:pt>
                <c:pt idx="8315">
                  <c:v>#N/A</c:v>
                </c:pt>
                <c:pt idx="8316">
                  <c:v>#N/A</c:v>
                </c:pt>
                <c:pt idx="8317">
                  <c:v>#N/A</c:v>
                </c:pt>
                <c:pt idx="8318">
                  <c:v>#N/A</c:v>
                </c:pt>
                <c:pt idx="8319">
                  <c:v>#N/A</c:v>
                </c:pt>
                <c:pt idx="8320">
                  <c:v>14.267143321416963</c:v>
                </c:pt>
                <c:pt idx="8321">
                  <c:v>6.8463611859838274</c:v>
                </c:pt>
                <c:pt idx="8322">
                  <c:v>#N/A</c:v>
                </c:pt>
                <c:pt idx="8323">
                  <c:v>#N/A</c:v>
                </c:pt>
                <c:pt idx="8324">
                  <c:v>#N/A</c:v>
                </c:pt>
                <c:pt idx="8325">
                  <c:v>#N/A</c:v>
                </c:pt>
                <c:pt idx="8326">
                  <c:v>5.5578093306288032</c:v>
                </c:pt>
                <c:pt idx="8327">
                  <c:v>#N/A</c:v>
                </c:pt>
                <c:pt idx="8328">
                  <c:v>#N/A</c:v>
                </c:pt>
                <c:pt idx="8329">
                  <c:v>#N/A</c:v>
                </c:pt>
                <c:pt idx="8330">
                  <c:v>#N/A</c:v>
                </c:pt>
                <c:pt idx="8331">
                  <c:v>11.569148936170212</c:v>
                </c:pt>
                <c:pt idx="8332">
                  <c:v>#N/A</c:v>
                </c:pt>
                <c:pt idx="8333">
                  <c:v>#N/A</c:v>
                </c:pt>
                <c:pt idx="8334">
                  <c:v>#N/A</c:v>
                </c:pt>
                <c:pt idx="8335">
                  <c:v>#N/A</c:v>
                </c:pt>
                <c:pt idx="8336">
                  <c:v>#N/A</c:v>
                </c:pt>
                <c:pt idx="8337">
                  <c:v>5.9678256357031652</c:v>
                </c:pt>
                <c:pt idx="8338">
                  <c:v>#N/A</c:v>
                </c:pt>
                <c:pt idx="8339">
                  <c:v>#N/A</c:v>
                </c:pt>
                <c:pt idx="8340">
                  <c:v>#N/A</c:v>
                </c:pt>
                <c:pt idx="8341">
                  <c:v>#N/A</c:v>
                </c:pt>
                <c:pt idx="8342">
                  <c:v>#N/A</c:v>
                </c:pt>
                <c:pt idx="8343">
                  <c:v>#N/A</c:v>
                </c:pt>
                <c:pt idx="8344">
                  <c:v>#N/A</c:v>
                </c:pt>
                <c:pt idx="8345">
                  <c:v>#N/A</c:v>
                </c:pt>
                <c:pt idx="8346">
                  <c:v>#N/A</c:v>
                </c:pt>
                <c:pt idx="8347">
                  <c:v>#N/A</c:v>
                </c:pt>
                <c:pt idx="8348">
                  <c:v>#N/A</c:v>
                </c:pt>
                <c:pt idx="8349">
                  <c:v>#N/A</c:v>
                </c:pt>
                <c:pt idx="8350">
                  <c:v>#N/A</c:v>
                </c:pt>
                <c:pt idx="8351">
                  <c:v>#N/A</c:v>
                </c:pt>
                <c:pt idx="8352">
                  <c:v>#N/A</c:v>
                </c:pt>
                <c:pt idx="8353">
                  <c:v>#N/A</c:v>
                </c:pt>
                <c:pt idx="8354">
                  <c:v>#N/A</c:v>
                </c:pt>
                <c:pt idx="8355">
                  <c:v>#N/A</c:v>
                </c:pt>
                <c:pt idx="8356">
                  <c:v>#N/A</c:v>
                </c:pt>
                <c:pt idx="8357">
                  <c:v>#N/A</c:v>
                </c:pt>
                <c:pt idx="8358">
                  <c:v>#N/A</c:v>
                </c:pt>
                <c:pt idx="8359">
                  <c:v>#N/A</c:v>
                </c:pt>
                <c:pt idx="8360">
                  <c:v>#N/A</c:v>
                </c:pt>
                <c:pt idx="8361">
                  <c:v>#N/A</c:v>
                </c:pt>
                <c:pt idx="8362">
                  <c:v>#N/A</c:v>
                </c:pt>
                <c:pt idx="8363">
                  <c:v>9.1224200409642346</c:v>
                </c:pt>
                <c:pt idx="8364">
                  <c:v>#N/A</c:v>
                </c:pt>
                <c:pt idx="8365">
                  <c:v>#N/A</c:v>
                </c:pt>
                <c:pt idx="8366">
                  <c:v>6.1196453103534409</c:v>
                </c:pt>
                <c:pt idx="8367">
                  <c:v>#N/A</c:v>
                </c:pt>
                <c:pt idx="8368">
                  <c:v>#N/A</c:v>
                </c:pt>
                <c:pt idx="8369">
                  <c:v>#N/A</c:v>
                </c:pt>
                <c:pt idx="8370">
                  <c:v>#N/A</c:v>
                </c:pt>
                <c:pt idx="8371">
                  <c:v>#N/A</c:v>
                </c:pt>
                <c:pt idx="8372">
                  <c:v>#N/A</c:v>
                </c:pt>
                <c:pt idx="8373">
                  <c:v>#N/A</c:v>
                </c:pt>
                <c:pt idx="8374">
                  <c:v>3.4364261168384882</c:v>
                </c:pt>
                <c:pt idx="8375">
                  <c:v>#N/A</c:v>
                </c:pt>
                <c:pt idx="8376">
                  <c:v>#N/A</c:v>
                </c:pt>
                <c:pt idx="8377">
                  <c:v>#N/A</c:v>
                </c:pt>
                <c:pt idx="8378">
                  <c:v>#N/A</c:v>
                </c:pt>
                <c:pt idx="8379">
                  <c:v>#N/A</c:v>
                </c:pt>
                <c:pt idx="8380">
                  <c:v>#N/A</c:v>
                </c:pt>
                <c:pt idx="8381">
                  <c:v>#N/A</c:v>
                </c:pt>
                <c:pt idx="8382">
                  <c:v>#N/A</c:v>
                </c:pt>
                <c:pt idx="8383">
                  <c:v>#N/A</c:v>
                </c:pt>
                <c:pt idx="8384">
                  <c:v>#N/A</c:v>
                </c:pt>
                <c:pt idx="8385">
                  <c:v>7.429922323539345</c:v>
                </c:pt>
                <c:pt idx="8386">
                  <c:v>5.4914444886589733</c:v>
                </c:pt>
                <c:pt idx="8387">
                  <c:v>#N/A</c:v>
                </c:pt>
                <c:pt idx="8388">
                  <c:v>#N/A</c:v>
                </c:pt>
                <c:pt idx="8389">
                  <c:v>#N/A</c:v>
                </c:pt>
                <c:pt idx="8390">
                  <c:v>#N/A</c:v>
                </c:pt>
                <c:pt idx="8391">
                  <c:v>#N/A</c:v>
                </c:pt>
                <c:pt idx="8392">
                  <c:v>#N/A</c:v>
                </c:pt>
                <c:pt idx="8393">
                  <c:v>#N/A</c:v>
                </c:pt>
                <c:pt idx="8394">
                  <c:v>#N/A</c:v>
                </c:pt>
                <c:pt idx="8395">
                  <c:v>#N/A</c:v>
                </c:pt>
                <c:pt idx="8396">
                  <c:v>#N/A</c:v>
                </c:pt>
                <c:pt idx="8397">
                  <c:v>#N/A</c:v>
                </c:pt>
                <c:pt idx="8398">
                  <c:v>#N/A</c:v>
                </c:pt>
                <c:pt idx="8399">
                  <c:v>#N/A</c:v>
                </c:pt>
                <c:pt idx="8400">
                  <c:v>4.0928270042194095</c:v>
                </c:pt>
                <c:pt idx="8401">
                  <c:v>#N/A</c:v>
                </c:pt>
                <c:pt idx="8402">
                  <c:v>#N/A</c:v>
                </c:pt>
                <c:pt idx="8403">
                  <c:v>#N/A</c:v>
                </c:pt>
                <c:pt idx="8404">
                  <c:v>#N/A</c:v>
                </c:pt>
                <c:pt idx="8405">
                  <c:v>#N/A</c:v>
                </c:pt>
                <c:pt idx="8406">
                  <c:v>#N/A</c:v>
                </c:pt>
                <c:pt idx="8407">
                  <c:v>#N/A</c:v>
                </c:pt>
                <c:pt idx="8408">
                  <c:v>#N/A</c:v>
                </c:pt>
                <c:pt idx="8409">
                  <c:v>#N/A</c:v>
                </c:pt>
                <c:pt idx="8410">
                  <c:v>#N/A</c:v>
                </c:pt>
                <c:pt idx="8411">
                  <c:v>#N/A</c:v>
                </c:pt>
                <c:pt idx="8412">
                  <c:v>#N/A</c:v>
                </c:pt>
                <c:pt idx="8413">
                  <c:v>#N/A</c:v>
                </c:pt>
                <c:pt idx="8414">
                  <c:v>#N/A</c:v>
                </c:pt>
                <c:pt idx="8415">
                  <c:v>#N/A</c:v>
                </c:pt>
                <c:pt idx="8416">
                  <c:v>#N/A</c:v>
                </c:pt>
                <c:pt idx="8417">
                  <c:v>#N/A</c:v>
                </c:pt>
                <c:pt idx="8418">
                  <c:v>#N/A</c:v>
                </c:pt>
                <c:pt idx="8419">
                  <c:v>#N/A</c:v>
                </c:pt>
                <c:pt idx="8420">
                  <c:v>#N/A</c:v>
                </c:pt>
                <c:pt idx="8421">
                  <c:v>#N/A</c:v>
                </c:pt>
                <c:pt idx="8422">
                  <c:v>#N/A</c:v>
                </c:pt>
                <c:pt idx="8423">
                  <c:v>#N/A</c:v>
                </c:pt>
                <c:pt idx="8424">
                  <c:v>#N/A</c:v>
                </c:pt>
                <c:pt idx="8425">
                  <c:v>#N/A</c:v>
                </c:pt>
                <c:pt idx="8426">
                  <c:v>#N/A</c:v>
                </c:pt>
                <c:pt idx="8427">
                  <c:v>#N/A</c:v>
                </c:pt>
                <c:pt idx="8428">
                  <c:v>#N/A</c:v>
                </c:pt>
                <c:pt idx="8429">
                  <c:v>#N/A</c:v>
                </c:pt>
                <c:pt idx="8430">
                  <c:v>#N/A</c:v>
                </c:pt>
                <c:pt idx="8431">
                  <c:v>#N/A</c:v>
                </c:pt>
                <c:pt idx="8432">
                  <c:v>#N/A</c:v>
                </c:pt>
                <c:pt idx="8433">
                  <c:v>#N/A</c:v>
                </c:pt>
                <c:pt idx="8434">
                  <c:v>#N/A</c:v>
                </c:pt>
                <c:pt idx="8435">
                  <c:v>#N/A</c:v>
                </c:pt>
                <c:pt idx="8436">
                  <c:v>#N/A</c:v>
                </c:pt>
                <c:pt idx="8437">
                  <c:v>#N/A</c:v>
                </c:pt>
                <c:pt idx="8438">
                  <c:v>#N/A</c:v>
                </c:pt>
                <c:pt idx="8439">
                  <c:v>#N/A</c:v>
                </c:pt>
                <c:pt idx="8440">
                  <c:v>#N/A</c:v>
                </c:pt>
                <c:pt idx="8441">
                  <c:v>#N/A</c:v>
                </c:pt>
                <c:pt idx="8442">
                  <c:v>#N/A</c:v>
                </c:pt>
                <c:pt idx="8443">
                  <c:v>#N/A</c:v>
                </c:pt>
                <c:pt idx="8444">
                  <c:v>#N/A</c:v>
                </c:pt>
                <c:pt idx="8445">
                  <c:v>#N/A</c:v>
                </c:pt>
                <c:pt idx="8446">
                  <c:v>10.184372256365233</c:v>
                </c:pt>
                <c:pt idx="8447">
                  <c:v>#N/A</c:v>
                </c:pt>
                <c:pt idx="8448">
                  <c:v>#N/A</c:v>
                </c:pt>
                <c:pt idx="8449">
                  <c:v>#N/A</c:v>
                </c:pt>
                <c:pt idx="8450">
                  <c:v>#N/A</c:v>
                </c:pt>
                <c:pt idx="8451">
                  <c:v>#N/A</c:v>
                </c:pt>
                <c:pt idx="8452">
                  <c:v>9.7196261682242984</c:v>
                </c:pt>
                <c:pt idx="8453">
                  <c:v>#N/A</c:v>
                </c:pt>
                <c:pt idx="8454">
                  <c:v>#N/A</c:v>
                </c:pt>
                <c:pt idx="8455">
                  <c:v>#N/A</c:v>
                </c:pt>
                <c:pt idx="8456">
                  <c:v>#N/A</c:v>
                </c:pt>
                <c:pt idx="8457">
                  <c:v>#N/A</c:v>
                </c:pt>
                <c:pt idx="8458">
                  <c:v>#N/A</c:v>
                </c:pt>
                <c:pt idx="8459">
                  <c:v>#N/A</c:v>
                </c:pt>
                <c:pt idx="8460">
                  <c:v>#N/A</c:v>
                </c:pt>
                <c:pt idx="8461">
                  <c:v>#N/A</c:v>
                </c:pt>
                <c:pt idx="8462">
                  <c:v>#N/A</c:v>
                </c:pt>
                <c:pt idx="8463">
                  <c:v>#N/A</c:v>
                </c:pt>
                <c:pt idx="8464">
                  <c:v>#N/A</c:v>
                </c:pt>
                <c:pt idx="8465">
                  <c:v>13.061506565307532</c:v>
                </c:pt>
                <c:pt idx="8466">
                  <c:v>#N/A</c:v>
                </c:pt>
                <c:pt idx="8467">
                  <c:v>#N/A</c:v>
                </c:pt>
                <c:pt idx="8468">
                  <c:v>#N/A</c:v>
                </c:pt>
                <c:pt idx="8469">
                  <c:v>#N/A</c:v>
                </c:pt>
                <c:pt idx="8470">
                  <c:v>#N/A</c:v>
                </c:pt>
                <c:pt idx="8471">
                  <c:v>#N/A</c:v>
                </c:pt>
                <c:pt idx="8472">
                  <c:v>#N/A</c:v>
                </c:pt>
                <c:pt idx="8473">
                  <c:v>#N/A</c:v>
                </c:pt>
                <c:pt idx="8474">
                  <c:v>8.708379070618367</c:v>
                </c:pt>
                <c:pt idx="8475">
                  <c:v>#N/A</c:v>
                </c:pt>
                <c:pt idx="8476">
                  <c:v>#N/A</c:v>
                </c:pt>
                <c:pt idx="8477">
                  <c:v>#N/A</c:v>
                </c:pt>
                <c:pt idx="8478">
                  <c:v>#N/A</c:v>
                </c:pt>
                <c:pt idx="8479">
                  <c:v>#N/A</c:v>
                </c:pt>
                <c:pt idx="8480">
                  <c:v>#N/A</c:v>
                </c:pt>
                <c:pt idx="8481">
                  <c:v>#N/A</c:v>
                </c:pt>
                <c:pt idx="8482">
                  <c:v>#N/A</c:v>
                </c:pt>
                <c:pt idx="8483">
                  <c:v>#N/A</c:v>
                </c:pt>
                <c:pt idx="8484">
                  <c:v>#N/A</c:v>
                </c:pt>
                <c:pt idx="8485">
                  <c:v>#N/A</c:v>
                </c:pt>
                <c:pt idx="8486">
                  <c:v>#N/A</c:v>
                </c:pt>
                <c:pt idx="8487">
                  <c:v>#N/A</c:v>
                </c:pt>
                <c:pt idx="8488">
                  <c:v>#N/A</c:v>
                </c:pt>
                <c:pt idx="8489">
                  <c:v>#N/A</c:v>
                </c:pt>
                <c:pt idx="8490">
                  <c:v>#N/A</c:v>
                </c:pt>
                <c:pt idx="8491">
                  <c:v>#N/A</c:v>
                </c:pt>
                <c:pt idx="8492">
                  <c:v>#N/A</c:v>
                </c:pt>
                <c:pt idx="8493">
                  <c:v>5.8353317346123106</c:v>
                </c:pt>
                <c:pt idx="8494">
                  <c:v>#N/A</c:v>
                </c:pt>
                <c:pt idx="8495">
                  <c:v>#N/A</c:v>
                </c:pt>
                <c:pt idx="8496">
                  <c:v>14.977168949771688</c:v>
                </c:pt>
                <c:pt idx="8497">
                  <c:v>#N/A</c:v>
                </c:pt>
                <c:pt idx="8498">
                  <c:v>6.5956029313790809</c:v>
                </c:pt>
                <c:pt idx="8499">
                  <c:v>#N/A</c:v>
                </c:pt>
                <c:pt idx="8500">
                  <c:v>#N/A</c:v>
                </c:pt>
                <c:pt idx="8501">
                  <c:v>5.9483178937103851</c:v>
                </c:pt>
                <c:pt idx="8502">
                  <c:v>#N/A</c:v>
                </c:pt>
                <c:pt idx="8503">
                  <c:v>#N/A</c:v>
                </c:pt>
                <c:pt idx="8504">
                  <c:v>#N/A</c:v>
                </c:pt>
                <c:pt idx="8505">
                  <c:v>#N/A</c:v>
                </c:pt>
                <c:pt idx="8506">
                  <c:v>#N/A</c:v>
                </c:pt>
                <c:pt idx="8507">
                  <c:v>#N/A</c:v>
                </c:pt>
                <c:pt idx="8508">
                  <c:v>#N/A</c:v>
                </c:pt>
                <c:pt idx="8509">
                  <c:v>#N/A</c:v>
                </c:pt>
                <c:pt idx="8510">
                  <c:v>#N/A</c:v>
                </c:pt>
                <c:pt idx="8511">
                  <c:v>#N/A</c:v>
                </c:pt>
                <c:pt idx="8512">
                  <c:v>#N/A</c:v>
                </c:pt>
                <c:pt idx="8513">
                  <c:v>#N/A</c:v>
                </c:pt>
                <c:pt idx="8514">
                  <c:v>#N/A</c:v>
                </c:pt>
                <c:pt idx="8515">
                  <c:v>#N/A</c:v>
                </c:pt>
                <c:pt idx="8516">
                  <c:v>#N/A</c:v>
                </c:pt>
                <c:pt idx="8517">
                  <c:v>#N/A</c:v>
                </c:pt>
                <c:pt idx="8518">
                  <c:v>#N/A</c:v>
                </c:pt>
                <c:pt idx="8519">
                  <c:v>#N/A</c:v>
                </c:pt>
                <c:pt idx="8520">
                  <c:v>6.8110236220472435</c:v>
                </c:pt>
                <c:pt idx="8521">
                  <c:v>8.5580304806565053</c:v>
                </c:pt>
                <c:pt idx="8522">
                  <c:v>6.9611780455153953</c:v>
                </c:pt>
                <c:pt idx="8523">
                  <c:v>6.8730325288562435</c:v>
                </c:pt>
                <c:pt idx="8524">
                  <c:v>#N/A</c:v>
                </c:pt>
                <c:pt idx="8525">
                  <c:v>#N/A</c:v>
                </c:pt>
                <c:pt idx="8526">
                  <c:v>5.8247286205983588</c:v>
                </c:pt>
                <c:pt idx="8527">
                  <c:v>#N/A</c:v>
                </c:pt>
                <c:pt idx="8528">
                  <c:v>7.6670040485829958</c:v>
                </c:pt>
                <c:pt idx="8529">
                  <c:v>6.9067296340023603</c:v>
                </c:pt>
                <c:pt idx="8530">
                  <c:v>#N/A</c:v>
                </c:pt>
                <c:pt idx="8531">
                  <c:v>#N/A</c:v>
                </c:pt>
                <c:pt idx="8532">
                  <c:v>#N/A</c:v>
                </c:pt>
                <c:pt idx="8533">
                  <c:v>10.227999147666738</c:v>
                </c:pt>
                <c:pt idx="8534">
                  <c:v>#N/A</c:v>
                </c:pt>
                <c:pt idx="8535">
                  <c:v>#N/A</c:v>
                </c:pt>
                <c:pt idx="8536">
                  <c:v>#N/A</c:v>
                </c:pt>
                <c:pt idx="8537">
                  <c:v>#N/A</c:v>
                </c:pt>
                <c:pt idx="8538">
                  <c:v>#N/A</c:v>
                </c:pt>
                <c:pt idx="8539">
                  <c:v>#N/A</c:v>
                </c:pt>
                <c:pt idx="8540">
                  <c:v>#N/A</c:v>
                </c:pt>
                <c:pt idx="8541">
                  <c:v>#N/A</c:v>
                </c:pt>
                <c:pt idx="8542">
                  <c:v>#N/A</c:v>
                </c:pt>
                <c:pt idx="8543">
                  <c:v>#N/A</c:v>
                </c:pt>
                <c:pt idx="8544">
                  <c:v>#N/A</c:v>
                </c:pt>
                <c:pt idx="8545">
                  <c:v>#N/A</c:v>
                </c:pt>
                <c:pt idx="8546">
                  <c:v>#N/A</c:v>
                </c:pt>
                <c:pt idx="8547">
                  <c:v>9.8502758077226158</c:v>
                </c:pt>
                <c:pt idx="8548">
                  <c:v>#N/A</c:v>
                </c:pt>
                <c:pt idx="8549">
                  <c:v>#N/A</c:v>
                </c:pt>
                <c:pt idx="8550">
                  <c:v>#N/A</c:v>
                </c:pt>
                <c:pt idx="8551">
                  <c:v>#N/A</c:v>
                </c:pt>
                <c:pt idx="8552">
                  <c:v>#N/A</c:v>
                </c:pt>
                <c:pt idx="8553">
                  <c:v>#N/A</c:v>
                </c:pt>
                <c:pt idx="8554">
                  <c:v>#N/A</c:v>
                </c:pt>
                <c:pt idx="8555">
                  <c:v>#N/A</c:v>
                </c:pt>
                <c:pt idx="8556">
                  <c:v>#N/A</c:v>
                </c:pt>
                <c:pt idx="8557">
                  <c:v>#N/A</c:v>
                </c:pt>
                <c:pt idx="8558">
                  <c:v>#N/A</c:v>
                </c:pt>
                <c:pt idx="8559">
                  <c:v>#N/A</c:v>
                </c:pt>
                <c:pt idx="8560">
                  <c:v>#N/A</c:v>
                </c:pt>
                <c:pt idx="8561">
                  <c:v>#N/A</c:v>
                </c:pt>
                <c:pt idx="8562">
                  <c:v>#N/A</c:v>
                </c:pt>
                <c:pt idx="8563">
                  <c:v>11.553784860557768</c:v>
                </c:pt>
                <c:pt idx="8564">
                  <c:v>#N/A</c:v>
                </c:pt>
                <c:pt idx="8565">
                  <c:v>8.2965578111209179</c:v>
                </c:pt>
                <c:pt idx="8566">
                  <c:v>#N/A</c:v>
                </c:pt>
                <c:pt idx="8567">
                  <c:v>#N/A</c:v>
                </c:pt>
                <c:pt idx="8568">
                  <c:v>#N/A</c:v>
                </c:pt>
                <c:pt idx="8569">
                  <c:v>4.5951345634034553</c:v>
                </c:pt>
                <c:pt idx="8570">
                  <c:v>11.56024214020699</c:v>
                </c:pt>
                <c:pt idx="8571">
                  <c:v>#N/A</c:v>
                </c:pt>
                <c:pt idx="8572">
                  <c:v>#N/A</c:v>
                </c:pt>
                <c:pt idx="8573">
                  <c:v>#N/A</c:v>
                </c:pt>
                <c:pt idx="8574">
                  <c:v>#N/A</c:v>
                </c:pt>
                <c:pt idx="8575">
                  <c:v>#N/A</c:v>
                </c:pt>
                <c:pt idx="8576">
                  <c:v>#N/A</c:v>
                </c:pt>
                <c:pt idx="8577">
                  <c:v>#N/A</c:v>
                </c:pt>
                <c:pt idx="8578">
                  <c:v>#N/A</c:v>
                </c:pt>
                <c:pt idx="8579">
                  <c:v>#N/A</c:v>
                </c:pt>
                <c:pt idx="8580">
                  <c:v>#N/A</c:v>
                </c:pt>
                <c:pt idx="8581">
                  <c:v>#N/A</c:v>
                </c:pt>
                <c:pt idx="8582">
                  <c:v>#N/A</c:v>
                </c:pt>
                <c:pt idx="8583">
                  <c:v>#N/A</c:v>
                </c:pt>
                <c:pt idx="8584">
                  <c:v>#N/A</c:v>
                </c:pt>
                <c:pt idx="8585">
                  <c:v>#N/A</c:v>
                </c:pt>
                <c:pt idx="8586">
                  <c:v>3.4155597722960152</c:v>
                </c:pt>
                <c:pt idx="8587">
                  <c:v>#N/A</c:v>
                </c:pt>
                <c:pt idx="8588">
                  <c:v>#N/A</c:v>
                </c:pt>
                <c:pt idx="8589">
                  <c:v>#N/A</c:v>
                </c:pt>
                <c:pt idx="8590">
                  <c:v>#N/A</c:v>
                </c:pt>
                <c:pt idx="8591">
                  <c:v>#N/A</c:v>
                </c:pt>
                <c:pt idx="8592">
                  <c:v>#N/A</c:v>
                </c:pt>
                <c:pt idx="8593">
                  <c:v>#N/A</c:v>
                </c:pt>
                <c:pt idx="8594">
                  <c:v>#N/A</c:v>
                </c:pt>
                <c:pt idx="8595">
                  <c:v>#N/A</c:v>
                </c:pt>
                <c:pt idx="8596">
                  <c:v>16.919486581096848</c:v>
                </c:pt>
                <c:pt idx="8597">
                  <c:v>10.73202507939093</c:v>
                </c:pt>
                <c:pt idx="8598">
                  <c:v>#N/A</c:v>
                </c:pt>
                <c:pt idx="8599">
                  <c:v>7.5471698113207548</c:v>
                </c:pt>
                <c:pt idx="8600">
                  <c:v>#N/A</c:v>
                </c:pt>
                <c:pt idx="8601">
                  <c:v>10.089616810877626</c:v>
                </c:pt>
                <c:pt idx="8602">
                  <c:v>#N/A</c:v>
                </c:pt>
                <c:pt idx="8603">
                  <c:v>#N/A</c:v>
                </c:pt>
                <c:pt idx="8604">
                  <c:v>#N/A</c:v>
                </c:pt>
                <c:pt idx="8605">
                  <c:v>#N/A</c:v>
                </c:pt>
                <c:pt idx="8606">
                  <c:v>6.0361399461745489</c:v>
                </c:pt>
                <c:pt idx="8607">
                  <c:v>#N/A</c:v>
                </c:pt>
                <c:pt idx="8608">
                  <c:v>#N/A</c:v>
                </c:pt>
                <c:pt idx="8609">
                  <c:v>#N/A</c:v>
                </c:pt>
                <c:pt idx="8610">
                  <c:v>6.6578773895847068</c:v>
                </c:pt>
                <c:pt idx="8611">
                  <c:v>7.4757281553398061</c:v>
                </c:pt>
                <c:pt idx="8612">
                  <c:v>#N/A</c:v>
                </c:pt>
                <c:pt idx="8613">
                  <c:v>#N/A</c:v>
                </c:pt>
                <c:pt idx="8614">
                  <c:v>#N/A</c:v>
                </c:pt>
                <c:pt idx="8615">
                  <c:v>#N/A</c:v>
                </c:pt>
                <c:pt idx="8616">
                  <c:v>#N/A</c:v>
                </c:pt>
                <c:pt idx="8617">
                  <c:v>#N/A</c:v>
                </c:pt>
                <c:pt idx="8618">
                  <c:v>#N/A</c:v>
                </c:pt>
                <c:pt idx="8619">
                  <c:v>#N/A</c:v>
                </c:pt>
                <c:pt idx="8620">
                  <c:v>#N/A</c:v>
                </c:pt>
                <c:pt idx="8621">
                  <c:v>#N/A</c:v>
                </c:pt>
                <c:pt idx="8622">
                  <c:v>4.1939592430858808</c:v>
                </c:pt>
                <c:pt idx="8623">
                  <c:v>8.2234957020057298</c:v>
                </c:pt>
                <c:pt idx="8624">
                  <c:v>#N/A</c:v>
                </c:pt>
                <c:pt idx="8625">
                  <c:v>#N/A</c:v>
                </c:pt>
                <c:pt idx="8626">
                  <c:v>11.989247311827956</c:v>
                </c:pt>
                <c:pt idx="8627">
                  <c:v>#N/A</c:v>
                </c:pt>
                <c:pt idx="8628">
                  <c:v>#N/A</c:v>
                </c:pt>
                <c:pt idx="8629">
                  <c:v>8.5167142617167819</c:v>
                </c:pt>
                <c:pt idx="8630">
                  <c:v>#N/A</c:v>
                </c:pt>
                <c:pt idx="8631">
                  <c:v>#N/A</c:v>
                </c:pt>
                <c:pt idx="8632">
                  <c:v>#N/A</c:v>
                </c:pt>
                <c:pt idx="8633">
                  <c:v>7.346619773348964</c:v>
                </c:pt>
                <c:pt idx="8634">
                  <c:v>9.8237720284964389</c:v>
                </c:pt>
                <c:pt idx="8635">
                  <c:v>7.4173369079535298</c:v>
                </c:pt>
                <c:pt idx="8636">
                  <c:v>#N/A</c:v>
                </c:pt>
                <c:pt idx="8637">
                  <c:v>#N/A</c:v>
                </c:pt>
                <c:pt idx="8638">
                  <c:v>#N/A</c:v>
                </c:pt>
                <c:pt idx="8639">
                  <c:v>7.6294546170505999</c:v>
                </c:pt>
                <c:pt idx="8640">
                  <c:v>6.7393867924528301</c:v>
                </c:pt>
                <c:pt idx="8641">
                  <c:v>7.0837166513339458</c:v>
                </c:pt>
                <c:pt idx="8642">
                  <c:v>10.590301229231393</c:v>
                </c:pt>
                <c:pt idx="8643">
                  <c:v>#N/A</c:v>
                </c:pt>
                <c:pt idx="8644">
                  <c:v>#N/A</c:v>
                </c:pt>
                <c:pt idx="8645">
                  <c:v>#N/A</c:v>
                </c:pt>
                <c:pt idx="8646">
                  <c:v>8.212775428444246</c:v>
                </c:pt>
                <c:pt idx="8647">
                  <c:v>#N/A</c:v>
                </c:pt>
                <c:pt idx="8648">
                  <c:v>#N/A</c:v>
                </c:pt>
                <c:pt idx="8649">
                  <c:v>#N/A</c:v>
                </c:pt>
                <c:pt idx="8650">
                  <c:v>#N/A</c:v>
                </c:pt>
                <c:pt idx="8651">
                  <c:v>#N/A</c:v>
                </c:pt>
                <c:pt idx="8652">
                  <c:v>#N/A</c:v>
                </c:pt>
                <c:pt idx="8653">
                  <c:v>#N/A</c:v>
                </c:pt>
                <c:pt idx="8654">
                  <c:v>#N/A</c:v>
                </c:pt>
                <c:pt idx="8655">
                  <c:v>#N/A</c:v>
                </c:pt>
                <c:pt idx="8656">
                  <c:v>#N/A</c:v>
                </c:pt>
                <c:pt idx="8657">
                  <c:v>#N/A</c:v>
                </c:pt>
                <c:pt idx="8658">
                  <c:v>#N/A</c:v>
                </c:pt>
                <c:pt idx="8659">
                  <c:v>#N/A</c:v>
                </c:pt>
                <c:pt idx="8660">
                  <c:v>#N/A</c:v>
                </c:pt>
                <c:pt idx="8661">
                  <c:v>#N/A</c:v>
                </c:pt>
                <c:pt idx="8662">
                  <c:v>#N/A</c:v>
                </c:pt>
                <c:pt idx="8663">
                  <c:v>#N/A</c:v>
                </c:pt>
                <c:pt idx="8664">
                  <c:v>#N/A</c:v>
                </c:pt>
                <c:pt idx="8665">
                  <c:v>#N/A</c:v>
                </c:pt>
                <c:pt idx="8666">
                  <c:v>#N/A</c:v>
                </c:pt>
                <c:pt idx="8667">
                  <c:v>#N/A</c:v>
                </c:pt>
                <c:pt idx="8668">
                  <c:v>#N/A</c:v>
                </c:pt>
                <c:pt idx="8669">
                  <c:v>#N/A</c:v>
                </c:pt>
                <c:pt idx="8670">
                  <c:v>#N/A</c:v>
                </c:pt>
                <c:pt idx="8671">
                  <c:v>#N/A</c:v>
                </c:pt>
                <c:pt idx="8672">
                  <c:v>#N/A</c:v>
                </c:pt>
                <c:pt idx="8673">
                  <c:v>#N/A</c:v>
                </c:pt>
                <c:pt idx="8674">
                  <c:v>#N/A</c:v>
                </c:pt>
                <c:pt idx="8675">
                  <c:v>#N/A</c:v>
                </c:pt>
                <c:pt idx="8676">
                  <c:v>#N/A</c:v>
                </c:pt>
                <c:pt idx="8677">
                  <c:v>#N/A</c:v>
                </c:pt>
                <c:pt idx="8678">
                  <c:v>5.4705882352941178</c:v>
                </c:pt>
                <c:pt idx="8679">
                  <c:v>#N/A</c:v>
                </c:pt>
                <c:pt idx="8680">
                  <c:v>23.355263157894736</c:v>
                </c:pt>
                <c:pt idx="8681">
                  <c:v>6.2869592281356983</c:v>
                </c:pt>
                <c:pt idx="8682">
                  <c:v>7.0541480377545955</c:v>
                </c:pt>
                <c:pt idx="8683">
                  <c:v>4.6641455069331892</c:v>
                </c:pt>
                <c:pt idx="8684">
                  <c:v>#N/A</c:v>
                </c:pt>
                <c:pt idx="8685">
                  <c:v>7.4742984162267296</c:v>
                </c:pt>
                <c:pt idx="8686">
                  <c:v>#N/A</c:v>
                </c:pt>
                <c:pt idx="8687">
                  <c:v>8.2361516034985431</c:v>
                </c:pt>
                <c:pt idx="8688">
                  <c:v>7.13809206137425</c:v>
                </c:pt>
                <c:pt idx="8689">
                  <c:v>#N/A</c:v>
                </c:pt>
                <c:pt idx="8690">
                  <c:v>9.287568503028556</c:v>
                </c:pt>
                <c:pt idx="8691">
                  <c:v>#N/A</c:v>
                </c:pt>
                <c:pt idx="8692">
                  <c:v>#N/A</c:v>
                </c:pt>
                <c:pt idx="8693">
                  <c:v>10.928961748633879</c:v>
                </c:pt>
                <c:pt idx="8694">
                  <c:v>#N/A</c:v>
                </c:pt>
                <c:pt idx="8695">
                  <c:v>#N/A</c:v>
                </c:pt>
                <c:pt idx="8696">
                  <c:v>4.1230366492146597</c:v>
                </c:pt>
                <c:pt idx="8697">
                  <c:v>#N/A</c:v>
                </c:pt>
                <c:pt idx="8698">
                  <c:v>#N/A</c:v>
                </c:pt>
                <c:pt idx="8699">
                  <c:v>5.8752271350696548</c:v>
                </c:pt>
                <c:pt idx="8700">
                  <c:v>#N/A</c:v>
                </c:pt>
                <c:pt idx="8701">
                  <c:v>#N/A</c:v>
                </c:pt>
                <c:pt idx="8702">
                  <c:v>#N/A</c:v>
                </c:pt>
                <c:pt idx="8703">
                  <c:v>#N/A</c:v>
                </c:pt>
                <c:pt idx="8704">
                  <c:v>#N/A</c:v>
                </c:pt>
                <c:pt idx="8705">
                  <c:v>#N/A</c:v>
                </c:pt>
                <c:pt idx="8706">
                  <c:v>#N/A</c:v>
                </c:pt>
                <c:pt idx="8707">
                  <c:v>7.468311065433368</c:v>
                </c:pt>
                <c:pt idx="8708">
                  <c:v>10.516548097742035</c:v>
                </c:pt>
                <c:pt idx="8709">
                  <c:v>#N/A</c:v>
                </c:pt>
                <c:pt idx="8710">
                  <c:v>9.0690208667736769</c:v>
                </c:pt>
                <c:pt idx="8711">
                  <c:v>7.0451719850808132</c:v>
                </c:pt>
                <c:pt idx="8712">
                  <c:v>#N/A</c:v>
                </c:pt>
                <c:pt idx="8713">
                  <c:v>#N/A</c:v>
                </c:pt>
                <c:pt idx="8714">
                  <c:v>#N/A</c:v>
                </c:pt>
                <c:pt idx="8715">
                  <c:v>#N/A</c:v>
                </c:pt>
                <c:pt idx="8716">
                  <c:v>#N/A</c:v>
                </c:pt>
                <c:pt idx="8717">
                  <c:v>#N/A</c:v>
                </c:pt>
                <c:pt idx="8718">
                  <c:v>#N/A</c:v>
                </c:pt>
                <c:pt idx="8719">
                  <c:v>5.2941899029603245</c:v>
                </c:pt>
                <c:pt idx="8720">
                  <c:v>#N/A</c:v>
                </c:pt>
                <c:pt idx="8721">
                  <c:v>8.0518018018018012</c:v>
                </c:pt>
                <c:pt idx="8722">
                  <c:v>5.9593023255813957</c:v>
                </c:pt>
                <c:pt idx="8723">
                  <c:v>22.528679521601173</c:v>
                </c:pt>
                <c:pt idx="8724">
                  <c:v>6.3882063882063882</c:v>
                </c:pt>
                <c:pt idx="8725">
                  <c:v>6.2829626232515476</c:v>
                </c:pt>
                <c:pt idx="8726">
                  <c:v>#N/A</c:v>
                </c:pt>
                <c:pt idx="8727">
                  <c:v>#N/A</c:v>
                </c:pt>
                <c:pt idx="8728">
                  <c:v>#N/A</c:v>
                </c:pt>
                <c:pt idx="8729">
                  <c:v>8.9156626506024104</c:v>
                </c:pt>
                <c:pt idx="8730">
                  <c:v>#N/A</c:v>
                </c:pt>
                <c:pt idx="8731">
                  <c:v>2.9277813923227063</c:v>
                </c:pt>
                <c:pt idx="8732">
                  <c:v>7.9964850615114242</c:v>
                </c:pt>
                <c:pt idx="8733">
                  <c:v>9.7907619423608381</c:v>
                </c:pt>
                <c:pt idx="8734">
                  <c:v>#N/A</c:v>
                </c:pt>
                <c:pt idx="8735">
                  <c:v>#N/A</c:v>
                </c:pt>
                <c:pt idx="8736">
                  <c:v>#N/A</c:v>
                </c:pt>
                <c:pt idx="8737">
                  <c:v>#N/A</c:v>
                </c:pt>
                <c:pt idx="8738">
                  <c:v>8.076957981668027</c:v>
                </c:pt>
                <c:pt idx="8739">
                  <c:v>#N/A</c:v>
                </c:pt>
                <c:pt idx="8740">
                  <c:v>#N/A</c:v>
                </c:pt>
                <c:pt idx="8741">
                  <c:v>#N/A</c:v>
                </c:pt>
                <c:pt idx="8742">
                  <c:v>#N/A</c:v>
                </c:pt>
                <c:pt idx="8743">
                  <c:v>#N/A</c:v>
                </c:pt>
                <c:pt idx="8744">
                  <c:v>8.5828343313373257</c:v>
                </c:pt>
                <c:pt idx="8745">
                  <c:v>#N/A</c:v>
                </c:pt>
                <c:pt idx="8746">
                  <c:v>7.1989767951763204</c:v>
                </c:pt>
                <c:pt idx="8747">
                  <c:v>6.8160302934679713</c:v>
                </c:pt>
                <c:pt idx="8748">
                  <c:v>12.848297213622292</c:v>
                </c:pt>
                <c:pt idx="8749">
                  <c:v>#N/A</c:v>
                </c:pt>
                <c:pt idx="8750">
                  <c:v>5.9178082191780819</c:v>
                </c:pt>
                <c:pt idx="8751">
                  <c:v>#N/A</c:v>
                </c:pt>
                <c:pt idx="8752">
                  <c:v>#N/A</c:v>
                </c:pt>
                <c:pt idx="8753">
                  <c:v>6.3492063492063489</c:v>
                </c:pt>
                <c:pt idx="8754">
                  <c:v>#N/A</c:v>
                </c:pt>
                <c:pt idx="8755">
                  <c:v>#N/A</c:v>
                </c:pt>
                <c:pt idx="8756">
                  <c:v>2.7692307692307692</c:v>
                </c:pt>
                <c:pt idx="8757">
                  <c:v>7.7033101757253784</c:v>
                </c:pt>
                <c:pt idx="8758">
                  <c:v>7.3138876795820638</c:v>
                </c:pt>
                <c:pt idx="8759">
                  <c:v>#N/A</c:v>
                </c:pt>
                <c:pt idx="8760">
                  <c:v>#N/A</c:v>
                </c:pt>
                <c:pt idx="8761">
                  <c:v>5.0185873605947959</c:v>
                </c:pt>
                <c:pt idx="8762">
                  <c:v>#N/A</c:v>
                </c:pt>
                <c:pt idx="8763">
                  <c:v>7.419354838709677</c:v>
                </c:pt>
                <c:pt idx="8764">
                  <c:v>#N/A</c:v>
                </c:pt>
                <c:pt idx="8765">
                  <c:v>8.3685545224006752</c:v>
                </c:pt>
                <c:pt idx="8766">
                  <c:v>#N/A</c:v>
                </c:pt>
                <c:pt idx="8767">
                  <c:v>8.4569732937685469</c:v>
                </c:pt>
                <c:pt idx="8768">
                  <c:v>5.1380113069504487</c:v>
                </c:pt>
                <c:pt idx="8769">
                  <c:v>#N/A</c:v>
                </c:pt>
                <c:pt idx="8770">
                  <c:v>#N/A</c:v>
                </c:pt>
                <c:pt idx="8771">
                  <c:v>#N/A</c:v>
                </c:pt>
                <c:pt idx="8772">
                  <c:v>5.1851851851851851</c:v>
                </c:pt>
                <c:pt idx="8773">
                  <c:v>#N/A</c:v>
                </c:pt>
                <c:pt idx="8774">
                  <c:v>#N/A</c:v>
                </c:pt>
                <c:pt idx="8775">
                  <c:v>#N/A</c:v>
                </c:pt>
                <c:pt idx="8776">
                  <c:v>11.243093922651934</c:v>
                </c:pt>
                <c:pt idx="8777">
                  <c:v>#N/A</c:v>
                </c:pt>
                <c:pt idx="8778">
                  <c:v>9.8322048866647034</c:v>
                </c:pt>
                <c:pt idx="8779">
                  <c:v>6.7292225201072391</c:v>
                </c:pt>
                <c:pt idx="8780">
                  <c:v>6.2347188264058682</c:v>
                </c:pt>
                <c:pt idx="8781">
                  <c:v>5.8939096267190569</c:v>
                </c:pt>
                <c:pt idx="8782">
                  <c:v>#N/A</c:v>
                </c:pt>
                <c:pt idx="8783">
                  <c:v>5.4779806659505912</c:v>
                </c:pt>
                <c:pt idx="8784">
                  <c:v>9.7780859916782248</c:v>
                </c:pt>
                <c:pt idx="8785">
                  <c:v>#N/A</c:v>
                </c:pt>
                <c:pt idx="8786">
                  <c:v>#N/A</c:v>
                </c:pt>
                <c:pt idx="8787">
                  <c:v>#N/A</c:v>
                </c:pt>
                <c:pt idx="8788">
                  <c:v>#N/A</c:v>
                </c:pt>
                <c:pt idx="8789">
                  <c:v>#N/A</c:v>
                </c:pt>
                <c:pt idx="8790">
                  <c:v>4.7430830039525684</c:v>
                </c:pt>
                <c:pt idx="8791">
                  <c:v>3.9242590559824366</c:v>
                </c:pt>
                <c:pt idx="8792">
                  <c:v>#N/A</c:v>
                </c:pt>
                <c:pt idx="8793">
                  <c:v>#N/A</c:v>
                </c:pt>
                <c:pt idx="8794">
                  <c:v>#N/A</c:v>
                </c:pt>
                <c:pt idx="8795">
                  <c:v>#N/A</c:v>
                </c:pt>
                <c:pt idx="8796">
                  <c:v>2.9986962190352022</c:v>
                </c:pt>
                <c:pt idx="8797">
                  <c:v>#N/A</c:v>
                </c:pt>
                <c:pt idx="8798">
                  <c:v>#N/A</c:v>
                </c:pt>
                <c:pt idx="8799">
                  <c:v>6.2890418210693495</c:v>
                </c:pt>
                <c:pt idx="8800">
                  <c:v>12.311665949203617</c:v>
                </c:pt>
                <c:pt idx="8801">
                  <c:v>9.1919495343947126</c:v>
                </c:pt>
                <c:pt idx="8802">
                  <c:v>4.9205378973105134</c:v>
                </c:pt>
                <c:pt idx="8803">
                  <c:v>#N/A</c:v>
                </c:pt>
                <c:pt idx="8804">
                  <c:v>2.8449967298888166</c:v>
                </c:pt>
                <c:pt idx="8805">
                  <c:v>#N/A</c:v>
                </c:pt>
                <c:pt idx="8806">
                  <c:v>#N/A</c:v>
                </c:pt>
                <c:pt idx="8807">
                  <c:v>#N/A</c:v>
                </c:pt>
                <c:pt idx="8808">
                  <c:v>#N/A</c:v>
                </c:pt>
                <c:pt idx="8809">
                  <c:v>#N/A</c:v>
                </c:pt>
                <c:pt idx="8810">
                  <c:v>7.1131158917418462</c:v>
                </c:pt>
                <c:pt idx="8811">
                  <c:v>7.4074074074074066</c:v>
                </c:pt>
                <c:pt idx="8812">
                  <c:v>#N/A</c:v>
                </c:pt>
                <c:pt idx="8813">
                  <c:v>#N/A</c:v>
                </c:pt>
                <c:pt idx="8814">
                  <c:v>#N/A</c:v>
                </c:pt>
                <c:pt idx="8815">
                  <c:v>3.7851438573460232</c:v>
                </c:pt>
                <c:pt idx="8816">
                  <c:v>#N/A</c:v>
                </c:pt>
                <c:pt idx="8817">
                  <c:v>#N/A</c:v>
                </c:pt>
                <c:pt idx="8818">
                  <c:v>#N/A</c:v>
                </c:pt>
                <c:pt idx="8819">
                  <c:v>#N/A</c:v>
                </c:pt>
                <c:pt idx="8820">
                  <c:v>5.3483146067415728</c:v>
                </c:pt>
                <c:pt idx="8821">
                  <c:v>5.9944237918215615</c:v>
                </c:pt>
                <c:pt idx="8822">
                  <c:v>6.0785767234988883</c:v>
                </c:pt>
                <c:pt idx="8823">
                  <c:v>6.6011235955056176</c:v>
                </c:pt>
                <c:pt idx="8824">
                  <c:v>#N/A</c:v>
                </c:pt>
                <c:pt idx="8825">
                  <c:v>#N/A</c:v>
                </c:pt>
                <c:pt idx="8826">
                  <c:v>#N/A</c:v>
                </c:pt>
                <c:pt idx="8827">
                  <c:v>#N/A</c:v>
                </c:pt>
                <c:pt idx="8828">
                  <c:v>10.837314558712597</c:v>
                </c:pt>
                <c:pt idx="8829">
                  <c:v>#N/A</c:v>
                </c:pt>
                <c:pt idx="8830">
                  <c:v>9.2239028018844529</c:v>
                </c:pt>
                <c:pt idx="8831">
                  <c:v>4.9696102967465139</c:v>
                </c:pt>
                <c:pt idx="8832">
                  <c:v>#N/A</c:v>
                </c:pt>
                <c:pt idx="8833">
                  <c:v>#N/A</c:v>
                </c:pt>
                <c:pt idx="8834">
                  <c:v>5.0304126253493342</c:v>
                </c:pt>
                <c:pt idx="8835">
                  <c:v>#N/A</c:v>
                </c:pt>
                <c:pt idx="8836">
                  <c:v>6.25</c:v>
                </c:pt>
                <c:pt idx="8837">
                  <c:v>#N/A</c:v>
                </c:pt>
                <c:pt idx="8838">
                  <c:v>7.5258508525645418</c:v>
                </c:pt>
                <c:pt idx="8839">
                  <c:v>6.2861271676300579</c:v>
                </c:pt>
                <c:pt idx="8840">
                  <c:v>#N/A</c:v>
                </c:pt>
                <c:pt idx="8841">
                  <c:v>#N/A</c:v>
                </c:pt>
                <c:pt idx="8842">
                  <c:v>#N/A</c:v>
                </c:pt>
                <c:pt idx="8843">
                  <c:v>7.5042881646655237</c:v>
                </c:pt>
                <c:pt idx="8844">
                  <c:v>#N/A</c:v>
                </c:pt>
                <c:pt idx="8845">
                  <c:v>#N/A</c:v>
                </c:pt>
                <c:pt idx="8846">
                  <c:v>9.6198347107438025</c:v>
                </c:pt>
                <c:pt idx="8847">
                  <c:v>#N/A</c:v>
                </c:pt>
                <c:pt idx="8848">
                  <c:v>#N/A</c:v>
                </c:pt>
                <c:pt idx="8849">
                  <c:v>#N/A</c:v>
                </c:pt>
                <c:pt idx="8850">
                  <c:v>8.4639498432601883</c:v>
                </c:pt>
                <c:pt idx="8851">
                  <c:v>#N/A</c:v>
                </c:pt>
                <c:pt idx="8852">
                  <c:v>4.305532058873287</c:v>
                </c:pt>
                <c:pt idx="8853">
                  <c:v>#N/A</c:v>
                </c:pt>
                <c:pt idx="8854">
                  <c:v>#N/A</c:v>
                </c:pt>
                <c:pt idx="8855">
                  <c:v>#N/A</c:v>
                </c:pt>
                <c:pt idx="8856">
                  <c:v>#N/A</c:v>
                </c:pt>
                <c:pt idx="8857">
                  <c:v>#N/A</c:v>
                </c:pt>
                <c:pt idx="8858">
                  <c:v>#N/A</c:v>
                </c:pt>
                <c:pt idx="8859">
                  <c:v>6.9094804499196565</c:v>
                </c:pt>
                <c:pt idx="8860">
                  <c:v>#N/A</c:v>
                </c:pt>
                <c:pt idx="8861">
                  <c:v>#N/A</c:v>
                </c:pt>
                <c:pt idx="8862">
                  <c:v>#N/A</c:v>
                </c:pt>
                <c:pt idx="8863">
                  <c:v>#N/A</c:v>
                </c:pt>
                <c:pt idx="8864">
                  <c:v>#N/A</c:v>
                </c:pt>
                <c:pt idx="8865">
                  <c:v>#N/A</c:v>
                </c:pt>
                <c:pt idx="8866">
                  <c:v>#N/A</c:v>
                </c:pt>
                <c:pt idx="8867">
                  <c:v>#N/A</c:v>
                </c:pt>
                <c:pt idx="8868">
                  <c:v>#N/A</c:v>
                </c:pt>
                <c:pt idx="8869">
                  <c:v>8.8812561334641806</c:v>
                </c:pt>
                <c:pt idx="8870">
                  <c:v>3.7593984962406015</c:v>
                </c:pt>
                <c:pt idx="8871">
                  <c:v>8.6505190311418687</c:v>
                </c:pt>
                <c:pt idx="8872">
                  <c:v>8.7005649717514117</c:v>
                </c:pt>
                <c:pt idx="8873">
                  <c:v>#N/A</c:v>
                </c:pt>
                <c:pt idx="8874">
                  <c:v>#N/A</c:v>
                </c:pt>
                <c:pt idx="8875">
                  <c:v>8.0768629901577871</c:v>
                </c:pt>
                <c:pt idx="8876">
                  <c:v>#N/A</c:v>
                </c:pt>
                <c:pt idx="8877">
                  <c:v>7.4588477366255139</c:v>
                </c:pt>
                <c:pt idx="8878">
                  <c:v>#N/A</c:v>
                </c:pt>
                <c:pt idx="8879">
                  <c:v>#N/A</c:v>
                </c:pt>
                <c:pt idx="8880">
                  <c:v>#N/A</c:v>
                </c:pt>
                <c:pt idx="8881">
                  <c:v>#N/A</c:v>
                </c:pt>
                <c:pt idx="8882">
                  <c:v>7.3958129524554881</c:v>
                </c:pt>
                <c:pt idx="8883">
                  <c:v>#N/A</c:v>
                </c:pt>
                <c:pt idx="8884">
                  <c:v>#N/A</c:v>
                </c:pt>
                <c:pt idx="8885">
                  <c:v>7.6348547717842328</c:v>
                </c:pt>
                <c:pt idx="8886">
                  <c:v>#N/A</c:v>
                </c:pt>
                <c:pt idx="8887">
                  <c:v>#N/A</c:v>
                </c:pt>
                <c:pt idx="8888">
                  <c:v>#N/A</c:v>
                </c:pt>
                <c:pt idx="8889">
                  <c:v>#N/A</c:v>
                </c:pt>
                <c:pt idx="8890">
                  <c:v>#N/A</c:v>
                </c:pt>
                <c:pt idx="8891">
                  <c:v>#N/A</c:v>
                </c:pt>
                <c:pt idx="8892">
                  <c:v>#N/A</c:v>
                </c:pt>
                <c:pt idx="8893">
                  <c:v>#N/A</c:v>
                </c:pt>
                <c:pt idx="8894">
                  <c:v>#N/A</c:v>
                </c:pt>
                <c:pt idx="8895">
                  <c:v>#N/A</c:v>
                </c:pt>
                <c:pt idx="8896">
                  <c:v>7.5676926637352464</c:v>
                </c:pt>
                <c:pt idx="8897">
                  <c:v>#N/A</c:v>
                </c:pt>
                <c:pt idx="8898">
                  <c:v>#N/A</c:v>
                </c:pt>
                <c:pt idx="8899">
                  <c:v>#N/A</c:v>
                </c:pt>
                <c:pt idx="8900">
                  <c:v>11.180512179887572</c:v>
                </c:pt>
                <c:pt idx="8901">
                  <c:v>#N/A</c:v>
                </c:pt>
                <c:pt idx="8902">
                  <c:v>#N/A</c:v>
                </c:pt>
                <c:pt idx="8903">
                  <c:v>7.243319268635724</c:v>
                </c:pt>
                <c:pt idx="8904">
                  <c:v>#N/A</c:v>
                </c:pt>
                <c:pt idx="8905">
                  <c:v>#N/A</c:v>
                </c:pt>
                <c:pt idx="8906">
                  <c:v>#N/A</c:v>
                </c:pt>
                <c:pt idx="8907">
                  <c:v>#N/A</c:v>
                </c:pt>
                <c:pt idx="8908">
                  <c:v>7.6794950469010264</c:v>
                </c:pt>
                <c:pt idx="8909">
                  <c:v>#N/A</c:v>
                </c:pt>
                <c:pt idx="8910">
                  <c:v>#N/A</c:v>
                </c:pt>
                <c:pt idx="8911">
                  <c:v>#N/A</c:v>
                </c:pt>
                <c:pt idx="8912">
                  <c:v>#N/A</c:v>
                </c:pt>
                <c:pt idx="8913">
                  <c:v>#N/A</c:v>
                </c:pt>
                <c:pt idx="8914">
                  <c:v>#N/A</c:v>
                </c:pt>
                <c:pt idx="8915">
                  <c:v>#N/A</c:v>
                </c:pt>
                <c:pt idx="8916">
                  <c:v>8.93987341772152</c:v>
                </c:pt>
                <c:pt idx="8917">
                  <c:v>#N/A</c:v>
                </c:pt>
                <c:pt idx="8918">
                  <c:v>4.222573007103394</c:v>
                </c:pt>
                <c:pt idx="8919">
                  <c:v>4.0335870674095577</c:v>
                </c:pt>
                <c:pt idx="8920">
                  <c:v>6.4808458053000129</c:v>
                </c:pt>
                <c:pt idx="8921">
                  <c:v>#N/A</c:v>
                </c:pt>
                <c:pt idx="8922">
                  <c:v>#N/A</c:v>
                </c:pt>
                <c:pt idx="8923">
                  <c:v>6.2568405691353526</c:v>
                </c:pt>
                <c:pt idx="8924">
                  <c:v>#N/A</c:v>
                </c:pt>
                <c:pt idx="8925">
                  <c:v>#N/A</c:v>
                </c:pt>
                <c:pt idx="8926">
                  <c:v>11.153846153846155</c:v>
                </c:pt>
                <c:pt idx="8927">
                  <c:v>6.6375545851528379</c:v>
                </c:pt>
                <c:pt idx="8928">
                  <c:v>#N/A</c:v>
                </c:pt>
                <c:pt idx="8929">
                  <c:v>#N/A</c:v>
                </c:pt>
                <c:pt idx="8930">
                  <c:v>#N/A</c:v>
                </c:pt>
                <c:pt idx="8931">
                  <c:v>#N/A</c:v>
                </c:pt>
                <c:pt idx="8932">
                  <c:v>7.3520964962665136</c:v>
                </c:pt>
                <c:pt idx="8933">
                  <c:v>10.137752905725355</c:v>
                </c:pt>
                <c:pt idx="8934">
                  <c:v>#N/A</c:v>
                </c:pt>
                <c:pt idx="8935">
                  <c:v>#N/A</c:v>
                </c:pt>
                <c:pt idx="8936">
                  <c:v>#N/A</c:v>
                </c:pt>
                <c:pt idx="8937">
                  <c:v>#N/A</c:v>
                </c:pt>
                <c:pt idx="8938">
                  <c:v>#N/A</c:v>
                </c:pt>
                <c:pt idx="8939">
                  <c:v>#N/A</c:v>
                </c:pt>
                <c:pt idx="8940">
                  <c:v>#N/A</c:v>
                </c:pt>
                <c:pt idx="8941">
                  <c:v>#N/A</c:v>
                </c:pt>
                <c:pt idx="8942">
                  <c:v>#N/A</c:v>
                </c:pt>
                <c:pt idx="8943">
                  <c:v>#N/A</c:v>
                </c:pt>
                <c:pt idx="8944">
                  <c:v>#N/A</c:v>
                </c:pt>
                <c:pt idx="8945">
                  <c:v>#N/A</c:v>
                </c:pt>
                <c:pt idx="8946">
                  <c:v>#N/A</c:v>
                </c:pt>
                <c:pt idx="8947">
                  <c:v>#N/A</c:v>
                </c:pt>
                <c:pt idx="8948">
                  <c:v>#N/A</c:v>
                </c:pt>
                <c:pt idx="8949">
                  <c:v>#N/A</c:v>
                </c:pt>
                <c:pt idx="8950">
                  <c:v>#N/A</c:v>
                </c:pt>
                <c:pt idx="8951">
                  <c:v>#N/A</c:v>
                </c:pt>
                <c:pt idx="8952">
                  <c:v>#N/A</c:v>
                </c:pt>
                <c:pt idx="8953">
                  <c:v>#N/A</c:v>
                </c:pt>
                <c:pt idx="8954">
                  <c:v>#N/A</c:v>
                </c:pt>
                <c:pt idx="8955">
                  <c:v>#N/A</c:v>
                </c:pt>
                <c:pt idx="8956">
                  <c:v>#N/A</c:v>
                </c:pt>
                <c:pt idx="8957">
                  <c:v>#N/A</c:v>
                </c:pt>
                <c:pt idx="8958">
                  <c:v>#N/A</c:v>
                </c:pt>
                <c:pt idx="8959">
                  <c:v>#N/A</c:v>
                </c:pt>
                <c:pt idx="8960">
                  <c:v>10.158660202732481</c:v>
                </c:pt>
                <c:pt idx="8961">
                  <c:v>#N/A</c:v>
                </c:pt>
                <c:pt idx="8962">
                  <c:v>#N/A</c:v>
                </c:pt>
                <c:pt idx="8963">
                  <c:v>#N/A</c:v>
                </c:pt>
                <c:pt idx="8964">
                  <c:v>#N/A</c:v>
                </c:pt>
                <c:pt idx="8965">
                  <c:v>#N/A</c:v>
                </c:pt>
                <c:pt idx="8966">
                  <c:v>12.489233419465979</c:v>
                </c:pt>
                <c:pt idx="8967">
                  <c:v>#N/A</c:v>
                </c:pt>
                <c:pt idx="8968">
                  <c:v>#N/A</c:v>
                </c:pt>
                <c:pt idx="8969">
                  <c:v>#N/A</c:v>
                </c:pt>
                <c:pt idx="8970">
                  <c:v>#N/A</c:v>
                </c:pt>
                <c:pt idx="8971">
                  <c:v>#N/A</c:v>
                </c:pt>
                <c:pt idx="8972">
                  <c:v>#N/A</c:v>
                </c:pt>
                <c:pt idx="8973">
                  <c:v>#N/A</c:v>
                </c:pt>
                <c:pt idx="8974">
                  <c:v>#N/A</c:v>
                </c:pt>
                <c:pt idx="8975">
                  <c:v>8.1799591002044991</c:v>
                </c:pt>
                <c:pt idx="8976">
                  <c:v>6.5798189445793769</c:v>
                </c:pt>
                <c:pt idx="8977">
                  <c:v>7.8672985781990512</c:v>
                </c:pt>
                <c:pt idx="8978">
                  <c:v>#N/A</c:v>
                </c:pt>
                <c:pt idx="8979">
                  <c:v>#N/A</c:v>
                </c:pt>
                <c:pt idx="8980">
                  <c:v>#N/A</c:v>
                </c:pt>
                <c:pt idx="8981">
                  <c:v>#N/A</c:v>
                </c:pt>
                <c:pt idx="8982">
                  <c:v>#N/A</c:v>
                </c:pt>
                <c:pt idx="8983">
                  <c:v>8.1367356764564267</c:v>
                </c:pt>
                <c:pt idx="8984">
                  <c:v>#N/A</c:v>
                </c:pt>
                <c:pt idx="8985">
                  <c:v>#N/A</c:v>
                </c:pt>
                <c:pt idx="8986">
                  <c:v>9.8837209302325579</c:v>
                </c:pt>
                <c:pt idx="8987">
                  <c:v>#N/A</c:v>
                </c:pt>
                <c:pt idx="8988">
                  <c:v>#N/A</c:v>
                </c:pt>
                <c:pt idx="8989">
                  <c:v>#N/A</c:v>
                </c:pt>
                <c:pt idx="8990">
                  <c:v>#N/A</c:v>
                </c:pt>
                <c:pt idx="8991">
                  <c:v>#N/A</c:v>
                </c:pt>
                <c:pt idx="8992">
                  <c:v>#N/A</c:v>
                </c:pt>
                <c:pt idx="8993">
                  <c:v>#N/A</c:v>
                </c:pt>
                <c:pt idx="8994">
                  <c:v>#N/A</c:v>
                </c:pt>
                <c:pt idx="8995">
                  <c:v>#N/A</c:v>
                </c:pt>
                <c:pt idx="8996">
                  <c:v>#N/A</c:v>
                </c:pt>
                <c:pt idx="8997">
                  <c:v>#N/A</c:v>
                </c:pt>
                <c:pt idx="8998">
                  <c:v>#N/A</c:v>
                </c:pt>
                <c:pt idx="8999">
                  <c:v>#N/A</c:v>
                </c:pt>
                <c:pt idx="9000">
                  <c:v>#N/A</c:v>
                </c:pt>
                <c:pt idx="9001">
                  <c:v>#N/A</c:v>
                </c:pt>
                <c:pt idx="9002">
                  <c:v>#N/A</c:v>
                </c:pt>
                <c:pt idx="9003">
                  <c:v>#N/A</c:v>
                </c:pt>
                <c:pt idx="9004">
                  <c:v>#N/A</c:v>
                </c:pt>
                <c:pt idx="9005">
                  <c:v>#N/A</c:v>
                </c:pt>
                <c:pt idx="9006">
                  <c:v>#N/A</c:v>
                </c:pt>
                <c:pt idx="9007">
                  <c:v>#N/A</c:v>
                </c:pt>
                <c:pt idx="9008">
                  <c:v>5.9097978227060652</c:v>
                </c:pt>
                <c:pt idx="9009">
                  <c:v>#N/A</c:v>
                </c:pt>
                <c:pt idx="9010">
                  <c:v>#N/A</c:v>
                </c:pt>
                <c:pt idx="9011">
                  <c:v>#N/A</c:v>
                </c:pt>
                <c:pt idx="9012">
                  <c:v>#N/A</c:v>
                </c:pt>
                <c:pt idx="9013">
                  <c:v>#N/A</c:v>
                </c:pt>
                <c:pt idx="9014">
                  <c:v>#N/A</c:v>
                </c:pt>
                <c:pt idx="9015">
                  <c:v>#N/A</c:v>
                </c:pt>
                <c:pt idx="9016">
                  <c:v>6.610800744878957</c:v>
                </c:pt>
                <c:pt idx="9017">
                  <c:v>#N/A</c:v>
                </c:pt>
                <c:pt idx="9018">
                  <c:v>#N/A</c:v>
                </c:pt>
                <c:pt idx="9019">
                  <c:v>#N/A</c:v>
                </c:pt>
                <c:pt idx="9020">
                  <c:v>#N/A</c:v>
                </c:pt>
                <c:pt idx="9021">
                  <c:v>#N/A</c:v>
                </c:pt>
                <c:pt idx="9022">
                  <c:v>#N/A</c:v>
                </c:pt>
                <c:pt idx="9023">
                  <c:v>8.6624203821656049</c:v>
                </c:pt>
                <c:pt idx="9024">
                  <c:v>#N/A</c:v>
                </c:pt>
                <c:pt idx="9025">
                  <c:v>#N/A</c:v>
                </c:pt>
                <c:pt idx="9026">
                  <c:v>#N/A</c:v>
                </c:pt>
                <c:pt idx="9027">
                  <c:v>#N/A</c:v>
                </c:pt>
                <c:pt idx="9028">
                  <c:v>#N/A</c:v>
                </c:pt>
                <c:pt idx="9029">
                  <c:v>#N/A</c:v>
                </c:pt>
                <c:pt idx="9030">
                  <c:v>#N/A</c:v>
                </c:pt>
                <c:pt idx="9031">
                  <c:v>#N/A</c:v>
                </c:pt>
                <c:pt idx="9032">
                  <c:v>#N/A</c:v>
                </c:pt>
                <c:pt idx="9033">
                  <c:v>#N/A</c:v>
                </c:pt>
                <c:pt idx="9034">
                  <c:v>#N/A</c:v>
                </c:pt>
                <c:pt idx="9035">
                  <c:v>#N/A</c:v>
                </c:pt>
                <c:pt idx="9036">
                  <c:v>#N/A</c:v>
                </c:pt>
                <c:pt idx="9037">
                  <c:v>#N/A</c:v>
                </c:pt>
                <c:pt idx="9038">
                  <c:v>#N/A</c:v>
                </c:pt>
                <c:pt idx="9039">
                  <c:v>#N/A</c:v>
                </c:pt>
                <c:pt idx="9040">
                  <c:v>#N/A</c:v>
                </c:pt>
                <c:pt idx="9041">
                  <c:v>#N/A</c:v>
                </c:pt>
                <c:pt idx="9042">
                  <c:v>#N/A</c:v>
                </c:pt>
                <c:pt idx="9043">
                  <c:v>#N/A</c:v>
                </c:pt>
                <c:pt idx="9044">
                  <c:v>#N/A</c:v>
                </c:pt>
                <c:pt idx="9045">
                  <c:v>#N/A</c:v>
                </c:pt>
                <c:pt idx="9046">
                  <c:v>#N/A</c:v>
                </c:pt>
                <c:pt idx="9047">
                  <c:v>#N/A</c:v>
                </c:pt>
                <c:pt idx="9048">
                  <c:v>#N/A</c:v>
                </c:pt>
                <c:pt idx="9049">
                  <c:v>#N/A</c:v>
                </c:pt>
                <c:pt idx="9050">
                  <c:v>10.317206023710348</c:v>
                </c:pt>
                <c:pt idx="9051">
                  <c:v>#N/A</c:v>
                </c:pt>
                <c:pt idx="9052">
                  <c:v>#N/A</c:v>
                </c:pt>
                <c:pt idx="9053">
                  <c:v>#N/A</c:v>
                </c:pt>
                <c:pt idx="9054">
                  <c:v>#N/A</c:v>
                </c:pt>
                <c:pt idx="9055">
                  <c:v>#N/A</c:v>
                </c:pt>
                <c:pt idx="9056">
                  <c:v>#N/A</c:v>
                </c:pt>
                <c:pt idx="9057">
                  <c:v>#N/A</c:v>
                </c:pt>
                <c:pt idx="9058">
                  <c:v>#N/A</c:v>
                </c:pt>
                <c:pt idx="9059">
                  <c:v>#N/A</c:v>
                </c:pt>
                <c:pt idx="9060">
                  <c:v>#N/A</c:v>
                </c:pt>
                <c:pt idx="9061">
                  <c:v>#N/A</c:v>
                </c:pt>
                <c:pt idx="9062">
                  <c:v>#N/A</c:v>
                </c:pt>
                <c:pt idx="9063">
                  <c:v>#N/A</c:v>
                </c:pt>
                <c:pt idx="9064">
                  <c:v>#N/A</c:v>
                </c:pt>
                <c:pt idx="9065">
                  <c:v>#N/A</c:v>
                </c:pt>
                <c:pt idx="9066">
                  <c:v>#N/A</c:v>
                </c:pt>
                <c:pt idx="9067">
                  <c:v>#N/A</c:v>
                </c:pt>
                <c:pt idx="9068">
                  <c:v>#N/A</c:v>
                </c:pt>
                <c:pt idx="9069">
                  <c:v>#N/A</c:v>
                </c:pt>
                <c:pt idx="9070">
                  <c:v>#N/A</c:v>
                </c:pt>
                <c:pt idx="9071">
                  <c:v>#N/A</c:v>
                </c:pt>
                <c:pt idx="9072">
                  <c:v>#N/A</c:v>
                </c:pt>
                <c:pt idx="9073">
                  <c:v>#N/A</c:v>
                </c:pt>
                <c:pt idx="9074">
                  <c:v>#N/A</c:v>
                </c:pt>
                <c:pt idx="9075">
                  <c:v>#N/A</c:v>
                </c:pt>
                <c:pt idx="9076">
                  <c:v>#N/A</c:v>
                </c:pt>
                <c:pt idx="9077">
                  <c:v>#N/A</c:v>
                </c:pt>
                <c:pt idx="9078">
                  <c:v>#N/A</c:v>
                </c:pt>
                <c:pt idx="9079">
                  <c:v>#N/A</c:v>
                </c:pt>
                <c:pt idx="9080">
                  <c:v>#N/A</c:v>
                </c:pt>
                <c:pt idx="9081">
                  <c:v>#N/A</c:v>
                </c:pt>
                <c:pt idx="9082">
                  <c:v>#N/A</c:v>
                </c:pt>
                <c:pt idx="9083">
                  <c:v>#N/A</c:v>
                </c:pt>
                <c:pt idx="9084">
                  <c:v>5.3262316910785614</c:v>
                </c:pt>
                <c:pt idx="9085">
                  <c:v>#N/A</c:v>
                </c:pt>
                <c:pt idx="9086">
                  <c:v>#N/A</c:v>
                </c:pt>
                <c:pt idx="9087">
                  <c:v>#N/A</c:v>
                </c:pt>
                <c:pt idx="9088">
                  <c:v>#N/A</c:v>
                </c:pt>
                <c:pt idx="9089">
                  <c:v>#N/A</c:v>
                </c:pt>
                <c:pt idx="9090">
                  <c:v>#N/A</c:v>
                </c:pt>
                <c:pt idx="9091">
                  <c:v>#N/A</c:v>
                </c:pt>
                <c:pt idx="9092">
                  <c:v>#N/A</c:v>
                </c:pt>
                <c:pt idx="9093">
                  <c:v>#N/A</c:v>
                </c:pt>
                <c:pt idx="9094">
                  <c:v>#N/A</c:v>
                </c:pt>
                <c:pt idx="9095">
                  <c:v>#N/A</c:v>
                </c:pt>
                <c:pt idx="9096">
                  <c:v>#N/A</c:v>
                </c:pt>
                <c:pt idx="9097">
                  <c:v>#N/A</c:v>
                </c:pt>
                <c:pt idx="9098">
                  <c:v>#N/A</c:v>
                </c:pt>
                <c:pt idx="9099">
                  <c:v>#N/A</c:v>
                </c:pt>
                <c:pt idx="9100">
                  <c:v>#N/A</c:v>
                </c:pt>
                <c:pt idx="9101">
                  <c:v>#N/A</c:v>
                </c:pt>
                <c:pt idx="9102">
                  <c:v>#N/A</c:v>
                </c:pt>
                <c:pt idx="9103">
                  <c:v>#N/A</c:v>
                </c:pt>
                <c:pt idx="9104">
                  <c:v>#N/A</c:v>
                </c:pt>
                <c:pt idx="9105">
                  <c:v>#N/A</c:v>
                </c:pt>
                <c:pt idx="9106">
                  <c:v>#N/A</c:v>
                </c:pt>
                <c:pt idx="9107">
                  <c:v>#N/A</c:v>
                </c:pt>
                <c:pt idx="9108">
                  <c:v>#N/A</c:v>
                </c:pt>
                <c:pt idx="9109">
                  <c:v>#N/A</c:v>
                </c:pt>
                <c:pt idx="9110">
                  <c:v>#N/A</c:v>
                </c:pt>
                <c:pt idx="9111">
                  <c:v>#N/A</c:v>
                </c:pt>
                <c:pt idx="9112">
                  <c:v>#N/A</c:v>
                </c:pt>
                <c:pt idx="9113">
                  <c:v>#N/A</c:v>
                </c:pt>
                <c:pt idx="9114">
                  <c:v>#N/A</c:v>
                </c:pt>
                <c:pt idx="9115">
                  <c:v>#N/A</c:v>
                </c:pt>
                <c:pt idx="9116">
                  <c:v>#N/A</c:v>
                </c:pt>
                <c:pt idx="9117">
                  <c:v>#N/A</c:v>
                </c:pt>
                <c:pt idx="9118">
                  <c:v>#N/A</c:v>
                </c:pt>
                <c:pt idx="9119">
                  <c:v>#N/A</c:v>
                </c:pt>
                <c:pt idx="9120">
                  <c:v>4.8498845265588919</c:v>
                </c:pt>
                <c:pt idx="9121">
                  <c:v>13.939899833055092</c:v>
                </c:pt>
                <c:pt idx="9122">
                  <c:v>8.5519412381951732</c:v>
                </c:pt>
                <c:pt idx="9123">
                  <c:v>#N/A</c:v>
                </c:pt>
                <c:pt idx="9124">
                  <c:v>7.3632918245804007</c:v>
                </c:pt>
                <c:pt idx="9125">
                  <c:v>#N/A</c:v>
                </c:pt>
                <c:pt idx="9126">
                  <c:v>#N/A</c:v>
                </c:pt>
                <c:pt idx="9127">
                  <c:v>#N/A</c:v>
                </c:pt>
                <c:pt idx="9128">
                  <c:v>#N/A</c:v>
                </c:pt>
                <c:pt idx="9129">
                  <c:v>#N/A</c:v>
                </c:pt>
                <c:pt idx="9130">
                  <c:v>#N/A</c:v>
                </c:pt>
                <c:pt idx="9131">
                  <c:v>#N/A</c:v>
                </c:pt>
                <c:pt idx="9132">
                  <c:v>#N/A</c:v>
                </c:pt>
                <c:pt idx="9133">
                  <c:v>#N/A</c:v>
                </c:pt>
                <c:pt idx="9134">
                  <c:v>#N/A</c:v>
                </c:pt>
                <c:pt idx="9135">
                  <c:v>#N/A</c:v>
                </c:pt>
                <c:pt idx="9136">
                  <c:v>#N/A</c:v>
                </c:pt>
                <c:pt idx="9137">
                  <c:v>#N/A</c:v>
                </c:pt>
                <c:pt idx="9138">
                  <c:v>#N/A</c:v>
                </c:pt>
                <c:pt idx="9139">
                  <c:v>#N/A</c:v>
                </c:pt>
                <c:pt idx="9140">
                  <c:v>#N/A</c:v>
                </c:pt>
                <c:pt idx="9141">
                  <c:v>#N/A</c:v>
                </c:pt>
                <c:pt idx="9142">
                  <c:v>#N/A</c:v>
                </c:pt>
                <c:pt idx="9143">
                  <c:v>#N/A</c:v>
                </c:pt>
                <c:pt idx="9144">
                  <c:v>#N/A</c:v>
                </c:pt>
                <c:pt idx="9145">
                  <c:v>#N/A</c:v>
                </c:pt>
                <c:pt idx="9146">
                  <c:v>#N/A</c:v>
                </c:pt>
                <c:pt idx="9147">
                  <c:v>#N/A</c:v>
                </c:pt>
                <c:pt idx="9148">
                  <c:v>#N/A</c:v>
                </c:pt>
                <c:pt idx="9149">
                  <c:v>#N/A</c:v>
                </c:pt>
                <c:pt idx="9150">
                  <c:v>#N/A</c:v>
                </c:pt>
                <c:pt idx="9151">
                  <c:v>#N/A</c:v>
                </c:pt>
                <c:pt idx="9152">
                  <c:v>#N/A</c:v>
                </c:pt>
                <c:pt idx="9153">
                  <c:v>7.3204805811679234</c:v>
                </c:pt>
                <c:pt idx="9154">
                  <c:v>#N/A</c:v>
                </c:pt>
                <c:pt idx="9155">
                  <c:v>#N/A</c:v>
                </c:pt>
                <c:pt idx="9156">
                  <c:v>#N/A</c:v>
                </c:pt>
                <c:pt idx="9157">
                  <c:v>#N/A</c:v>
                </c:pt>
                <c:pt idx="9158">
                  <c:v>#N/A</c:v>
                </c:pt>
                <c:pt idx="9159">
                  <c:v>#N/A</c:v>
                </c:pt>
                <c:pt idx="9160">
                  <c:v>#N/A</c:v>
                </c:pt>
                <c:pt idx="9161">
                  <c:v>#N/A</c:v>
                </c:pt>
                <c:pt idx="9162">
                  <c:v>#N/A</c:v>
                </c:pt>
                <c:pt idx="9163">
                  <c:v>#N/A</c:v>
                </c:pt>
                <c:pt idx="9164">
                  <c:v>#N/A</c:v>
                </c:pt>
                <c:pt idx="9165">
                  <c:v>#N/A</c:v>
                </c:pt>
                <c:pt idx="9166">
                  <c:v>#N/A</c:v>
                </c:pt>
                <c:pt idx="9167">
                  <c:v>#N/A</c:v>
                </c:pt>
                <c:pt idx="9168">
                  <c:v>#N/A</c:v>
                </c:pt>
                <c:pt idx="9169">
                  <c:v>#N/A</c:v>
                </c:pt>
                <c:pt idx="9170">
                  <c:v>#N/A</c:v>
                </c:pt>
                <c:pt idx="9171">
                  <c:v>#N/A</c:v>
                </c:pt>
                <c:pt idx="9172">
                  <c:v>#N/A</c:v>
                </c:pt>
                <c:pt idx="9173">
                  <c:v>#N/A</c:v>
                </c:pt>
                <c:pt idx="9174">
                  <c:v>#N/A</c:v>
                </c:pt>
                <c:pt idx="9175">
                  <c:v>#N/A</c:v>
                </c:pt>
                <c:pt idx="9176">
                  <c:v>#N/A</c:v>
                </c:pt>
                <c:pt idx="9177">
                  <c:v>#N/A</c:v>
                </c:pt>
                <c:pt idx="9178">
                  <c:v>#N/A</c:v>
                </c:pt>
                <c:pt idx="9179">
                  <c:v>#N/A</c:v>
                </c:pt>
                <c:pt idx="9180">
                  <c:v>#N/A</c:v>
                </c:pt>
                <c:pt idx="9181">
                  <c:v>#N/A</c:v>
                </c:pt>
                <c:pt idx="9182">
                  <c:v>#N/A</c:v>
                </c:pt>
                <c:pt idx="9183">
                  <c:v>#N/A</c:v>
                </c:pt>
                <c:pt idx="9184">
                  <c:v>8.2359488035614916</c:v>
                </c:pt>
                <c:pt idx="9185">
                  <c:v>#N/A</c:v>
                </c:pt>
                <c:pt idx="9186">
                  <c:v>#N/A</c:v>
                </c:pt>
                <c:pt idx="9187">
                  <c:v>#N/A</c:v>
                </c:pt>
                <c:pt idx="9188">
                  <c:v>#N/A</c:v>
                </c:pt>
                <c:pt idx="9189">
                  <c:v>#N/A</c:v>
                </c:pt>
                <c:pt idx="9190">
                  <c:v>#N/A</c:v>
                </c:pt>
                <c:pt idx="9191">
                  <c:v>#N/A</c:v>
                </c:pt>
                <c:pt idx="9192">
                  <c:v>#N/A</c:v>
                </c:pt>
                <c:pt idx="9193">
                  <c:v>#N/A</c:v>
                </c:pt>
                <c:pt idx="9194">
                  <c:v>#N/A</c:v>
                </c:pt>
                <c:pt idx="9195">
                  <c:v>#N/A</c:v>
                </c:pt>
                <c:pt idx="9196">
                  <c:v>#N/A</c:v>
                </c:pt>
                <c:pt idx="9197">
                  <c:v>#N/A</c:v>
                </c:pt>
                <c:pt idx="9198">
                  <c:v>#N/A</c:v>
                </c:pt>
                <c:pt idx="9199">
                  <c:v>#N/A</c:v>
                </c:pt>
                <c:pt idx="9200">
                  <c:v>#N/A</c:v>
                </c:pt>
                <c:pt idx="9201">
                  <c:v>#N/A</c:v>
                </c:pt>
                <c:pt idx="9202">
                  <c:v>#N/A</c:v>
                </c:pt>
                <c:pt idx="9203">
                  <c:v>#N/A</c:v>
                </c:pt>
                <c:pt idx="9204">
                  <c:v>#N/A</c:v>
                </c:pt>
                <c:pt idx="9205">
                  <c:v>#N/A</c:v>
                </c:pt>
                <c:pt idx="9206">
                  <c:v>#N/A</c:v>
                </c:pt>
                <c:pt idx="9207">
                  <c:v>#N/A</c:v>
                </c:pt>
                <c:pt idx="9208">
                  <c:v>#N/A</c:v>
                </c:pt>
                <c:pt idx="9209">
                  <c:v>#N/A</c:v>
                </c:pt>
                <c:pt idx="9210">
                  <c:v>#N/A</c:v>
                </c:pt>
                <c:pt idx="9211">
                  <c:v>#N/A</c:v>
                </c:pt>
                <c:pt idx="9212">
                  <c:v>#N/A</c:v>
                </c:pt>
                <c:pt idx="9213">
                  <c:v>#N/A</c:v>
                </c:pt>
                <c:pt idx="9214">
                  <c:v>#N/A</c:v>
                </c:pt>
                <c:pt idx="9215">
                  <c:v>#N/A</c:v>
                </c:pt>
                <c:pt idx="9216">
                  <c:v>#N/A</c:v>
                </c:pt>
                <c:pt idx="9217">
                  <c:v>#N/A</c:v>
                </c:pt>
                <c:pt idx="9218">
                  <c:v>#N/A</c:v>
                </c:pt>
                <c:pt idx="9219">
                  <c:v>#N/A</c:v>
                </c:pt>
                <c:pt idx="9220">
                  <c:v>#N/A</c:v>
                </c:pt>
                <c:pt idx="9221">
                  <c:v>#N/A</c:v>
                </c:pt>
                <c:pt idx="9222">
                  <c:v>#N/A</c:v>
                </c:pt>
                <c:pt idx="9223">
                  <c:v>#N/A</c:v>
                </c:pt>
                <c:pt idx="9224">
                  <c:v>11.56515034695451</c:v>
                </c:pt>
                <c:pt idx="9225">
                  <c:v>#N/A</c:v>
                </c:pt>
                <c:pt idx="9226">
                  <c:v>#N/A</c:v>
                </c:pt>
                <c:pt idx="9227">
                  <c:v>#N/A</c:v>
                </c:pt>
                <c:pt idx="9228">
                  <c:v>#N/A</c:v>
                </c:pt>
                <c:pt idx="9229">
                  <c:v>#N/A</c:v>
                </c:pt>
                <c:pt idx="9230">
                  <c:v>#N/A</c:v>
                </c:pt>
                <c:pt idx="9231">
                  <c:v>#N/A</c:v>
                </c:pt>
                <c:pt idx="9232">
                  <c:v>#N/A</c:v>
                </c:pt>
                <c:pt idx="9233">
                  <c:v>#N/A</c:v>
                </c:pt>
                <c:pt idx="9234">
                  <c:v>#N/A</c:v>
                </c:pt>
                <c:pt idx="9235">
                  <c:v>#N/A</c:v>
                </c:pt>
                <c:pt idx="9236">
                  <c:v>#N/A</c:v>
                </c:pt>
                <c:pt idx="9237">
                  <c:v>#N/A</c:v>
                </c:pt>
                <c:pt idx="9238">
                  <c:v>#N/A</c:v>
                </c:pt>
                <c:pt idx="9239">
                  <c:v>#N/A</c:v>
                </c:pt>
                <c:pt idx="9240">
                  <c:v>#N/A</c:v>
                </c:pt>
                <c:pt idx="9241">
                  <c:v>#N/A</c:v>
                </c:pt>
                <c:pt idx="9242">
                  <c:v>#N/A</c:v>
                </c:pt>
                <c:pt idx="9243">
                  <c:v>#N/A</c:v>
                </c:pt>
                <c:pt idx="9244">
                  <c:v>#N/A</c:v>
                </c:pt>
                <c:pt idx="9245">
                  <c:v>#N/A</c:v>
                </c:pt>
                <c:pt idx="9246">
                  <c:v>#N/A</c:v>
                </c:pt>
                <c:pt idx="9247">
                  <c:v>#N/A</c:v>
                </c:pt>
                <c:pt idx="9248">
                  <c:v>#N/A</c:v>
                </c:pt>
                <c:pt idx="9249">
                  <c:v>#N/A</c:v>
                </c:pt>
                <c:pt idx="9250">
                  <c:v>#N/A</c:v>
                </c:pt>
                <c:pt idx="9251">
                  <c:v>#N/A</c:v>
                </c:pt>
                <c:pt idx="9252">
                  <c:v>#N/A</c:v>
                </c:pt>
                <c:pt idx="9253">
                  <c:v>#N/A</c:v>
                </c:pt>
                <c:pt idx="9254">
                  <c:v>#N/A</c:v>
                </c:pt>
                <c:pt idx="9255">
                  <c:v>#N/A</c:v>
                </c:pt>
                <c:pt idx="9256">
                  <c:v>#N/A</c:v>
                </c:pt>
                <c:pt idx="9257">
                  <c:v>#N/A</c:v>
                </c:pt>
                <c:pt idx="9258">
                  <c:v>#N/A</c:v>
                </c:pt>
                <c:pt idx="9259">
                  <c:v>#N/A</c:v>
                </c:pt>
                <c:pt idx="9260">
                  <c:v>#N/A</c:v>
                </c:pt>
                <c:pt idx="9261">
                  <c:v>#N/A</c:v>
                </c:pt>
                <c:pt idx="9262">
                  <c:v>#N/A</c:v>
                </c:pt>
                <c:pt idx="9263">
                  <c:v>#N/A</c:v>
                </c:pt>
                <c:pt idx="9264">
                  <c:v>#N/A</c:v>
                </c:pt>
                <c:pt idx="9265">
                  <c:v>#N/A</c:v>
                </c:pt>
                <c:pt idx="9266">
                  <c:v>#N/A</c:v>
                </c:pt>
                <c:pt idx="9267">
                  <c:v>#N/A</c:v>
                </c:pt>
                <c:pt idx="9268">
                  <c:v>#N/A</c:v>
                </c:pt>
                <c:pt idx="9269">
                  <c:v>#N/A</c:v>
                </c:pt>
                <c:pt idx="9270">
                  <c:v>#N/A</c:v>
                </c:pt>
                <c:pt idx="9271">
                  <c:v>#N/A</c:v>
                </c:pt>
                <c:pt idx="9272">
                  <c:v>#N/A</c:v>
                </c:pt>
                <c:pt idx="9273">
                  <c:v>9.6324029952348535</c:v>
                </c:pt>
                <c:pt idx="9274">
                  <c:v>#N/A</c:v>
                </c:pt>
                <c:pt idx="9275">
                  <c:v>#N/A</c:v>
                </c:pt>
                <c:pt idx="9276">
                  <c:v>#N/A</c:v>
                </c:pt>
                <c:pt idx="9277">
                  <c:v>#N/A</c:v>
                </c:pt>
                <c:pt idx="9278">
                  <c:v>#N/A</c:v>
                </c:pt>
                <c:pt idx="9279">
                  <c:v>#N/A</c:v>
                </c:pt>
                <c:pt idx="9280">
                  <c:v>12.210307851954342</c:v>
                </c:pt>
                <c:pt idx="9281">
                  <c:v>#N/A</c:v>
                </c:pt>
                <c:pt idx="9282">
                  <c:v>7.0096942580164052</c:v>
                </c:pt>
                <c:pt idx="9283">
                  <c:v>#N/A</c:v>
                </c:pt>
                <c:pt idx="9284">
                  <c:v>#N/A</c:v>
                </c:pt>
                <c:pt idx="9285">
                  <c:v>#N/A</c:v>
                </c:pt>
                <c:pt idx="9286">
                  <c:v>9.6512570965125715</c:v>
                </c:pt>
                <c:pt idx="9287">
                  <c:v>#N/A</c:v>
                </c:pt>
                <c:pt idx="9288">
                  <c:v>#N/A</c:v>
                </c:pt>
                <c:pt idx="9289">
                  <c:v>#N/A</c:v>
                </c:pt>
                <c:pt idx="9290">
                  <c:v>#N/A</c:v>
                </c:pt>
                <c:pt idx="9291">
                  <c:v>#N/A</c:v>
                </c:pt>
                <c:pt idx="9292">
                  <c:v>#N/A</c:v>
                </c:pt>
                <c:pt idx="9293">
                  <c:v>#N/A</c:v>
                </c:pt>
                <c:pt idx="9294">
                  <c:v>#N/A</c:v>
                </c:pt>
                <c:pt idx="9295">
                  <c:v>#N/A</c:v>
                </c:pt>
                <c:pt idx="9296">
                  <c:v>#N/A</c:v>
                </c:pt>
                <c:pt idx="9297">
                  <c:v>#N/A</c:v>
                </c:pt>
                <c:pt idx="9298">
                  <c:v>#N/A</c:v>
                </c:pt>
                <c:pt idx="9299">
                  <c:v>#N/A</c:v>
                </c:pt>
                <c:pt idx="9300">
                  <c:v>#N/A</c:v>
                </c:pt>
                <c:pt idx="9301">
                  <c:v>#N/A</c:v>
                </c:pt>
                <c:pt idx="9302">
                  <c:v>#N/A</c:v>
                </c:pt>
                <c:pt idx="9303">
                  <c:v>#N/A</c:v>
                </c:pt>
                <c:pt idx="9304">
                  <c:v>#N/A</c:v>
                </c:pt>
                <c:pt idx="9305">
                  <c:v>#N/A</c:v>
                </c:pt>
                <c:pt idx="9306">
                  <c:v>#N/A</c:v>
                </c:pt>
                <c:pt idx="9307">
                  <c:v>#N/A</c:v>
                </c:pt>
                <c:pt idx="9308">
                  <c:v>#N/A</c:v>
                </c:pt>
                <c:pt idx="9309">
                  <c:v>#N/A</c:v>
                </c:pt>
                <c:pt idx="9310">
                  <c:v>#N/A</c:v>
                </c:pt>
                <c:pt idx="9311">
                  <c:v>#N/A</c:v>
                </c:pt>
                <c:pt idx="9312">
                  <c:v>#N/A</c:v>
                </c:pt>
                <c:pt idx="9313">
                  <c:v>#N/A</c:v>
                </c:pt>
                <c:pt idx="9314">
                  <c:v>#N/A</c:v>
                </c:pt>
                <c:pt idx="9315">
                  <c:v>#N/A</c:v>
                </c:pt>
                <c:pt idx="9316">
                  <c:v>#N/A</c:v>
                </c:pt>
                <c:pt idx="9317">
                  <c:v>#N/A</c:v>
                </c:pt>
                <c:pt idx="9318">
                  <c:v>#N/A</c:v>
                </c:pt>
                <c:pt idx="9319">
                  <c:v>#N/A</c:v>
                </c:pt>
                <c:pt idx="9320">
                  <c:v>#N/A</c:v>
                </c:pt>
                <c:pt idx="9321">
                  <c:v>#N/A</c:v>
                </c:pt>
                <c:pt idx="9322">
                  <c:v>#N/A</c:v>
                </c:pt>
                <c:pt idx="9323">
                  <c:v>#N/A</c:v>
                </c:pt>
                <c:pt idx="9324">
                  <c:v>8.2087072116982398</c:v>
                </c:pt>
                <c:pt idx="9325">
                  <c:v>#N/A</c:v>
                </c:pt>
                <c:pt idx="9326">
                  <c:v>#N/A</c:v>
                </c:pt>
                <c:pt idx="9327">
                  <c:v>9.2529389457717102</c:v>
                </c:pt>
                <c:pt idx="9328">
                  <c:v>#N/A</c:v>
                </c:pt>
                <c:pt idx="9329">
                  <c:v>13.023382272974443</c:v>
                </c:pt>
                <c:pt idx="9330">
                  <c:v>13.881856540084389</c:v>
                </c:pt>
                <c:pt idx="9331">
                  <c:v>#N/A</c:v>
                </c:pt>
                <c:pt idx="9332">
                  <c:v>#N/A</c:v>
                </c:pt>
                <c:pt idx="9333">
                  <c:v>#N/A</c:v>
                </c:pt>
                <c:pt idx="9334">
                  <c:v>#N/A</c:v>
                </c:pt>
                <c:pt idx="9335">
                  <c:v>#N/A</c:v>
                </c:pt>
                <c:pt idx="9336">
                  <c:v>8.2644628099173563</c:v>
                </c:pt>
                <c:pt idx="9337">
                  <c:v>#N/A</c:v>
                </c:pt>
                <c:pt idx="9338">
                  <c:v>#N/A</c:v>
                </c:pt>
                <c:pt idx="9339">
                  <c:v>#N/A</c:v>
                </c:pt>
                <c:pt idx="9340">
                  <c:v>#N/A</c:v>
                </c:pt>
                <c:pt idx="9341">
                  <c:v>#N/A</c:v>
                </c:pt>
                <c:pt idx="9342">
                  <c:v>#N/A</c:v>
                </c:pt>
                <c:pt idx="9343">
                  <c:v>#N/A</c:v>
                </c:pt>
                <c:pt idx="9344">
                  <c:v>#N/A</c:v>
                </c:pt>
                <c:pt idx="9345">
                  <c:v>#N/A</c:v>
                </c:pt>
                <c:pt idx="9346">
                  <c:v>#N/A</c:v>
                </c:pt>
                <c:pt idx="9347">
                  <c:v>#N/A</c:v>
                </c:pt>
                <c:pt idx="9348">
                  <c:v>#N/A</c:v>
                </c:pt>
                <c:pt idx="9349">
                  <c:v>#N/A</c:v>
                </c:pt>
                <c:pt idx="9350">
                  <c:v>#N/A</c:v>
                </c:pt>
                <c:pt idx="9351">
                  <c:v>#N/A</c:v>
                </c:pt>
                <c:pt idx="9352">
                  <c:v>#N/A</c:v>
                </c:pt>
                <c:pt idx="9353">
                  <c:v>#N/A</c:v>
                </c:pt>
                <c:pt idx="9354">
                  <c:v>#N/A</c:v>
                </c:pt>
                <c:pt idx="9355">
                  <c:v>#N/A</c:v>
                </c:pt>
                <c:pt idx="9356">
                  <c:v>#N/A</c:v>
                </c:pt>
                <c:pt idx="9357">
                  <c:v>#N/A</c:v>
                </c:pt>
                <c:pt idx="9358">
                  <c:v>#N/A</c:v>
                </c:pt>
                <c:pt idx="9359">
                  <c:v>#N/A</c:v>
                </c:pt>
                <c:pt idx="9360">
                  <c:v>#N/A</c:v>
                </c:pt>
                <c:pt idx="9361">
                  <c:v>#N/A</c:v>
                </c:pt>
                <c:pt idx="9362">
                  <c:v>#N/A</c:v>
                </c:pt>
                <c:pt idx="9363">
                  <c:v>#N/A</c:v>
                </c:pt>
                <c:pt idx="9364">
                  <c:v>#N/A</c:v>
                </c:pt>
                <c:pt idx="9365">
                  <c:v>#N/A</c:v>
                </c:pt>
                <c:pt idx="9366">
                  <c:v>#N/A</c:v>
                </c:pt>
                <c:pt idx="9367">
                  <c:v>#N/A</c:v>
                </c:pt>
                <c:pt idx="9368">
                  <c:v>7.6362484157160964</c:v>
                </c:pt>
                <c:pt idx="9369">
                  <c:v>#N/A</c:v>
                </c:pt>
                <c:pt idx="9370">
                  <c:v>#N/A</c:v>
                </c:pt>
                <c:pt idx="9371">
                  <c:v>#N/A</c:v>
                </c:pt>
                <c:pt idx="9372">
                  <c:v>#N/A</c:v>
                </c:pt>
                <c:pt idx="9373">
                  <c:v>#N/A</c:v>
                </c:pt>
                <c:pt idx="9374">
                  <c:v>#N/A</c:v>
                </c:pt>
                <c:pt idx="9375">
                  <c:v>#N/A</c:v>
                </c:pt>
                <c:pt idx="9376">
                  <c:v>#N/A</c:v>
                </c:pt>
                <c:pt idx="9377">
                  <c:v>#N/A</c:v>
                </c:pt>
                <c:pt idx="9378">
                  <c:v>#N/A</c:v>
                </c:pt>
                <c:pt idx="9379">
                  <c:v>#N/A</c:v>
                </c:pt>
                <c:pt idx="9380">
                  <c:v>#N/A</c:v>
                </c:pt>
                <c:pt idx="9381">
                  <c:v>#N/A</c:v>
                </c:pt>
                <c:pt idx="9382">
                  <c:v>#N/A</c:v>
                </c:pt>
                <c:pt idx="9383">
                  <c:v>#N/A</c:v>
                </c:pt>
                <c:pt idx="9384">
                  <c:v>#N/A</c:v>
                </c:pt>
                <c:pt idx="9385">
                  <c:v>#N/A</c:v>
                </c:pt>
                <c:pt idx="9386">
                  <c:v>#N/A</c:v>
                </c:pt>
                <c:pt idx="9387">
                  <c:v>#N/A</c:v>
                </c:pt>
                <c:pt idx="9388">
                  <c:v>#N/A</c:v>
                </c:pt>
                <c:pt idx="9389">
                  <c:v>#N/A</c:v>
                </c:pt>
                <c:pt idx="9390">
                  <c:v>#N/A</c:v>
                </c:pt>
                <c:pt idx="9391">
                  <c:v>#N/A</c:v>
                </c:pt>
                <c:pt idx="9392">
                  <c:v>#N/A</c:v>
                </c:pt>
                <c:pt idx="9393">
                  <c:v>#N/A</c:v>
                </c:pt>
                <c:pt idx="9394">
                  <c:v>#N/A</c:v>
                </c:pt>
                <c:pt idx="9395">
                  <c:v>#N/A</c:v>
                </c:pt>
                <c:pt idx="9396">
                  <c:v>#N/A</c:v>
                </c:pt>
                <c:pt idx="9397">
                  <c:v>#N/A</c:v>
                </c:pt>
                <c:pt idx="9398">
                  <c:v>#N/A</c:v>
                </c:pt>
                <c:pt idx="9399">
                  <c:v>#N/A</c:v>
                </c:pt>
                <c:pt idx="9400">
                  <c:v>#N/A</c:v>
                </c:pt>
                <c:pt idx="9401">
                  <c:v>#N/A</c:v>
                </c:pt>
                <c:pt idx="9402">
                  <c:v>#N/A</c:v>
                </c:pt>
                <c:pt idx="9403">
                  <c:v>#N/A</c:v>
                </c:pt>
                <c:pt idx="9404">
                  <c:v>#N/A</c:v>
                </c:pt>
                <c:pt idx="9405">
                  <c:v>#N/A</c:v>
                </c:pt>
                <c:pt idx="9406">
                  <c:v>#N/A</c:v>
                </c:pt>
                <c:pt idx="9407">
                  <c:v>#N/A</c:v>
                </c:pt>
                <c:pt idx="9408">
                  <c:v>#N/A</c:v>
                </c:pt>
                <c:pt idx="9409">
                  <c:v>#N/A</c:v>
                </c:pt>
                <c:pt idx="9410">
                  <c:v>#N/A</c:v>
                </c:pt>
                <c:pt idx="9411">
                  <c:v>#N/A</c:v>
                </c:pt>
                <c:pt idx="9412">
                  <c:v>#N/A</c:v>
                </c:pt>
                <c:pt idx="9413">
                  <c:v>#N/A</c:v>
                </c:pt>
                <c:pt idx="9414">
                  <c:v>#N/A</c:v>
                </c:pt>
                <c:pt idx="9415">
                  <c:v>#N/A</c:v>
                </c:pt>
                <c:pt idx="9416">
                  <c:v>#N/A</c:v>
                </c:pt>
                <c:pt idx="9417">
                  <c:v>#N/A</c:v>
                </c:pt>
                <c:pt idx="9418">
                  <c:v>#N/A</c:v>
                </c:pt>
                <c:pt idx="9419">
                  <c:v>#N/A</c:v>
                </c:pt>
                <c:pt idx="9420">
                  <c:v>#N/A</c:v>
                </c:pt>
                <c:pt idx="9421">
                  <c:v>#N/A</c:v>
                </c:pt>
                <c:pt idx="9422">
                  <c:v>#N/A</c:v>
                </c:pt>
                <c:pt idx="9423">
                  <c:v>#N/A</c:v>
                </c:pt>
                <c:pt idx="9424">
                  <c:v>#N/A</c:v>
                </c:pt>
                <c:pt idx="9425">
                  <c:v>#N/A</c:v>
                </c:pt>
                <c:pt idx="9426">
                  <c:v>#N/A</c:v>
                </c:pt>
                <c:pt idx="9427">
                  <c:v>#N/A</c:v>
                </c:pt>
                <c:pt idx="9428">
                  <c:v>#N/A</c:v>
                </c:pt>
                <c:pt idx="9429">
                  <c:v>#N/A</c:v>
                </c:pt>
                <c:pt idx="9430">
                  <c:v>#N/A</c:v>
                </c:pt>
                <c:pt idx="9431">
                  <c:v>#N/A</c:v>
                </c:pt>
                <c:pt idx="9432">
                  <c:v>#N/A</c:v>
                </c:pt>
                <c:pt idx="9433">
                  <c:v>#N/A</c:v>
                </c:pt>
                <c:pt idx="9434">
                  <c:v>#N/A</c:v>
                </c:pt>
                <c:pt idx="9435">
                  <c:v>#N/A</c:v>
                </c:pt>
                <c:pt idx="9436">
                  <c:v>#N/A</c:v>
                </c:pt>
                <c:pt idx="9437">
                  <c:v>#N/A</c:v>
                </c:pt>
                <c:pt idx="9438">
                  <c:v>#N/A</c:v>
                </c:pt>
                <c:pt idx="9439">
                  <c:v>#N/A</c:v>
                </c:pt>
                <c:pt idx="9440">
                  <c:v>#N/A</c:v>
                </c:pt>
                <c:pt idx="9441">
                  <c:v>#N/A</c:v>
                </c:pt>
                <c:pt idx="9442">
                  <c:v>#N/A</c:v>
                </c:pt>
                <c:pt idx="9443">
                  <c:v>#N/A</c:v>
                </c:pt>
                <c:pt idx="9444">
                  <c:v>#N/A</c:v>
                </c:pt>
                <c:pt idx="9445">
                  <c:v>#N/A</c:v>
                </c:pt>
                <c:pt idx="9446">
                  <c:v>#N/A</c:v>
                </c:pt>
                <c:pt idx="9447">
                  <c:v>#N/A</c:v>
                </c:pt>
                <c:pt idx="9448">
                  <c:v>#N/A</c:v>
                </c:pt>
                <c:pt idx="9449">
                  <c:v>#N/A</c:v>
                </c:pt>
                <c:pt idx="9450">
                  <c:v>#N/A</c:v>
                </c:pt>
                <c:pt idx="9451">
                  <c:v>#N/A</c:v>
                </c:pt>
                <c:pt idx="9452">
                  <c:v>#N/A</c:v>
                </c:pt>
                <c:pt idx="9453">
                  <c:v>#N/A</c:v>
                </c:pt>
                <c:pt idx="9454">
                  <c:v>#N/A</c:v>
                </c:pt>
                <c:pt idx="9455">
                  <c:v>#N/A</c:v>
                </c:pt>
                <c:pt idx="9456">
                  <c:v>#N/A</c:v>
                </c:pt>
                <c:pt idx="9457">
                  <c:v>#N/A</c:v>
                </c:pt>
                <c:pt idx="9458">
                  <c:v>#N/A</c:v>
                </c:pt>
                <c:pt idx="9459">
                  <c:v>#N/A</c:v>
                </c:pt>
                <c:pt idx="9460">
                  <c:v>#N/A</c:v>
                </c:pt>
                <c:pt idx="9461">
                  <c:v>#N/A</c:v>
                </c:pt>
                <c:pt idx="9462">
                  <c:v>#N/A</c:v>
                </c:pt>
                <c:pt idx="9463">
                  <c:v>#N/A</c:v>
                </c:pt>
                <c:pt idx="9464">
                  <c:v>#N/A</c:v>
                </c:pt>
                <c:pt idx="9465">
                  <c:v>#N/A</c:v>
                </c:pt>
                <c:pt idx="9466">
                  <c:v>#N/A</c:v>
                </c:pt>
                <c:pt idx="9467">
                  <c:v>#N/A</c:v>
                </c:pt>
                <c:pt idx="9468">
                  <c:v>#N/A</c:v>
                </c:pt>
                <c:pt idx="9469">
                  <c:v>#N/A</c:v>
                </c:pt>
                <c:pt idx="9470">
                  <c:v>#N/A</c:v>
                </c:pt>
                <c:pt idx="9471">
                  <c:v>#N/A</c:v>
                </c:pt>
                <c:pt idx="9472">
                  <c:v>#N/A</c:v>
                </c:pt>
                <c:pt idx="9473">
                  <c:v>#N/A</c:v>
                </c:pt>
                <c:pt idx="9474">
                  <c:v>#N/A</c:v>
                </c:pt>
                <c:pt idx="9475">
                  <c:v>#N/A</c:v>
                </c:pt>
                <c:pt idx="9476">
                  <c:v>#N/A</c:v>
                </c:pt>
                <c:pt idx="9477">
                  <c:v>#N/A</c:v>
                </c:pt>
                <c:pt idx="9478">
                  <c:v>#N/A</c:v>
                </c:pt>
                <c:pt idx="9479">
                  <c:v>#N/A</c:v>
                </c:pt>
                <c:pt idx="9480">
                  <c:v>#N/A</c:v>
                </c:pt>
                <c:pt idx="9481">
                  <c:v>#N/A</c:v>
                </c:pt>
                <c:pt idx="9482">
                  <c:v>#N/A</c:v>
                </c:pt>
                <c:pt idx="9483">
                  <c:v>#N/A</c:v>
                </c:pt>
                <c:pt idx="9484">
                  <c:v>#N/A</c:v>
                </c:pt>
                <c:pt idx="9485">
                  <c:v>#N/A</c:v>
                </c:pt>
                <c:pt idx="9486">
                  <c:v>#N/A</c:v>
                </c:pt>
                <c:pt idx="9487">
                  <c:v>#N/A</c:v>
                </c:pt>
                <c:pt idx="9488">
                  <c:v>#N/A</c:v>
                </c:pt>
                <c:pt idx="9489">
                  <c:v>#N/A</c:v>
                </c:pt>
                <c:pt idx="9490">
                  <c:v>#N/A</c:v>
                </c:pt>
                <c:pt idx="9491">
                  <c:v>#N/A</c:v>
                </c:pt>
                <c:pt idx="9492">
                  <c:v>#N/A</c:v>
                </c:pt>
                <c:pt idx="9493">
                  <c:v>#N/A</c:v>
                </c:pt>
                <c:pt idx="9494">
                  <c:v>#N/A</c:v>
                </c:pt>
                <c:pt idx="9495">
                  <c:v>#N/A</c:v>
                </c:pt>
                <c:pt idx="9496">
                  <c:v>#N/A</c:v>
                </c:pt>
                <c:pt idx="9497">
                  <c:v>#N/A</c:v>
                </c:pt>
                <c:pt idx="9498">
                  <c:v>#N/A</c:v>
                </c:pt>
                <c:pt idx="9499">
                  <c:v>#N/A</c:v>
                </c:pt>
                <c:pt idx="9500">
                  <c:v>#N/A</c:v>
                </c:pt>
                <c:pt idx="9501">
                  <c:v>#N/A</c:v>
                </c:pt>
                <c:pt idx="9502">
                  <c:v>#N/A</c:v>
                </c:pt>
                <c:pt idx="9503">
                  <c:v>#N/A</c:v>
                </c:pt>
                <c:pt idx="9504">
                  <c:v>#N/A</c:v>
                </c:pt>
                <c:pt idx="9505">
                  <c:v>#N/A</c:v>
                </c:pt>
                <c:pt idx="9506">
                  <c:v>#N/A</c:v>
                </c:pt>
                <c:pt idx="9507">
                  <c:v>#N/A</c:v>
                </c:pt>
                <c:pt idx="9508">
                  <c:v>#N/A</c:v>
                </c:pt>
                <c:pt idx="9509">
                  <c:v>#N/A</c:v>
                </c:pt>
                <c:pt idx="9510">
                  <c:v>#N/A</c:v>
                </c:pt>
                <c:pt idx="9511">
                  <c:v>#N/A</c:v>
                </c:pt>
                <c:pt idx="9512">
                  <c:v>#N/A</c:v>
                </c:pt>
                <c:pt idx="9513">
                  <c:v>#N/A</c:v>
                </c:pt>
                <c:pt idx="9514">
                  <c:v>#N/A</c:v>
                </c:pt>
                <c:pt idx="9515">
                  <c:v>#N/A</c:v>
                </c:pt>
                <c:pt idx="9516">
                  <c:v>#N/A</c:v>
                </c:pt>
                <c:pt idx="9517">
                  <c:v>#N/A</c:v>
                </c:pt>
                <c:pt idx="9518">
                  <c:v>#N/A</c:v>
                </c:pt>
                <c:pt idx="9519">
                  <c:v>#N/A</c:v>
                </c:pt>
                <c:pt idx="9520">
                  <c:v>#N/A</c:v>
                </c:pt>
                <c:pt idx="9521">
                  <c:v>#N/A</c:v>
                </c:pt>
                <c:pt idx="9522">
                  <c:v>#N/A</c:v>
                </c:pt>
                <c:pt idx="9523">
                  <c:v>#N/A</c:v>
                </c:pt>
                <c:pt idx="9524">
                  <c:v>#N/A</c:v>
                </c:pt>
                <c:pt idx="9525">
                  <c:v>#N/A</c:v>
                </c:pt>
                <c:pt idx="9526">
                  <c:v>#N/A</c:v>
                </c:pt>
                <c:pt idx="9527">
                  <c:v>#N/A</c:v>
                </c:pt>
                <c:pt idx="9528">
                  <c:v>#N/A</c:v>
                </c:pt>
                <c:pt idx="9529">
                  <c:v>#N/A</c:v>
                </c:pt>
                <c:pt idx="9530">
                  <c:v>#N/A</c:v>
                </c:pt>
                <c:pt idx="9531">
                  <c:v>#N/A</c:v>
                </c:pt>
                <c:pt idx="9532">
                  <c:v>#N/A</c:v>
                </c:pt>
                <c:pt idx="9533">
                  <c:v>#N/A</c:v>
                </c:pt>
                <c:pt idx="9534">
                  <c:v>#N/A</c:v>
                </c:pt>
                <c:pt idx="9535">
                  <c:v>#N/A</c:v>
                </c:pt>
                <c:pt idx="9536">
                  <c:v>#N/A</c:v>
                </c:pt>
                <c:pt idx="9537">
                  <c:v>#N/A</c:v>
                </c:pt>
                <c:pt idx="9538">
                  <c:v>#N/A</c:v>
                </c:pt>
                <c:pt idx="9539">
                  <c:v>#N/A</c:v>
                </c:pt>
                <c:pt idx="9540">
                  <c:v>#N/A</c:v>
                </c:pt>
                <c:pt idx="9541">
                  <c:v>#N/A</c:v>
                </c:pt>
                <c:pt idx="9542">
                  <c:v>#N/A</c:v>
                </c:pt>
                <c:pt idx="9543">
                  <c:v>#N/A</c:v>
                </c:pt>
                <c:pt idx="9544">
                  <c:v>#N/A</c:v>
                </c:pt>
                <c:pt idx="9545">
                  <c:v>#N/A</c:v>
                </c:pt>
                <c:pt idx="9546">
                  <c:v>#N/A</c:v>
                </c:pt>
                <c:pt idx="9547">
                  <c:v>#N/A</c:v>
                </c:pt>
                <c:pt idx="9548">
                  <c:v>#N/A</c:v>
                </c:pt>
                <c:pt idx="9549">
                  <c:v>#N/A</c:v>
                </c:pt>
                <c:pt idx="9550">
                  <c:v>#N/A</c:v>
                </c:pt>
                <c:pt idx="9551">
                  <c:v>#N/A</c:v>
                </c:pt>
                <c:pt idx="9552">
                  <c:v>#N/A</c:v>
                </c:pt>
                <c:pt idx="9553">
                  <c:v>#N/A</c:v>
                </c:pt>
                <c:pt idx="9554">
                  <c:v>#N/A</c:v>
                </c:pt>
                <c:pt idx="9555">
                  <c:v>#N/A</c:v>
                </c:pt>
                <c:pt idx="9556">
                  <c:v>#N/A</c:v>
                </c:pt>
                <c:pt idx="9557">
                  <c:v>#N/A</c:v>
                </c:pt>
                <c:pt idx="9558">
                  <c:v>#N/A</c:v>
                </c:pt>
                <c:pt idx="9559">
                  <c:v>#N/A</c:v>
                </c:pt>
                <c:pt idx="9560">
                  <c:v>#N/A</c:v>
                </c:pt>
                <c:pt idx="9561">
                  <c:v>#N/A</c:v>
                </c:pt>
                <c:pt idx="9562">
                  <c:v>#N/A</c:v>
                </c:pt>
                <c:pt idx="9563">
                  <c:v>#N/A</c:v>
                </c:pt>
                <c:pt idx="9564">
                  <c:v>#N/A</c:v>
                </c:pt>
                <c:pt idx="9565">
                  <c:v>#N/A</c:v>
                </c:pt>
                <c:pt idx="9566">
                  <c:v>#N/A</c:v>
                </c:pt>
                <c:pt idx="9567">
                  <c:v>#N/A</c:v>
                </c:pt>
                <c:pt idx="9568">
                  <c:v>#N/A</c:v>
                </c:pt>
                <c:pt idx="9569">
                  <c:v>#N/A</c:v>
                </c:pt>
                <c:pt idx="9570">
                  <c:v>#N/A</c:v>
                </c:pt>
                <c:pt idx="9571">
                  <c:v>#N/A</c:v>
                </c:pt>
                <c:pt idx="9572">
                  <c:v>#N/A</c:v>
                </c:pt>
                <c:pt idx="9573">
                  <c:v>#N/A</c:v>
                </c:pt>
                <c:pt idx="9574">
                  <c:v>#N/A</c:v>
                </c:pt>
                <c:pt idx="9575">
                  <c:v>#N/A</c:v>
                </c:pt>
                <c:pt idx="9576">
                  <c:v>#N/A</c:v>
                </c:pt>
                <c:pt idx="9577">
                  <c:v>#N/A</c:v>
                </c:pt>
                <c:pt idx="9578">
                  <c:v>#N/A</c:v>
                </c:pt>
                <c:pt idx="9579">
                  <c:v>#N/A</c:v>
                </c:pt>
                <c:pt idx="9580">
                  <c:v>#N/A</c:v>
                </c:pt>
                <c:pt idx="9581">
                  <c:v>#N/A</c:v>
                </c:pt>
                <c:pt idx="9582">
                  <c:v>#N/A</c:v>
                </c:pt>
                <c:pt idx="9583">
                  <c:v>#N/A</c:v>
                </c:pt>
                <c:pt idx="9584">
                  <c:v>#N/A</c:v>
                </c:pt>
                <c:pt idx="9585">
                  <c:v>#N/A</c:v>
                </c:pt>
                <c:pt idx="9586">
                  <c:v>#N/A</c:v>
                </c:pt>
                <c:pt idx="9587">
                  <c:v>#N/A</c:v>
                </c:pt>
                <c:pt idx="9588">
                  <c:v>#N/A</c:v>
                </c:pt>
                <c:pt idx="9589">
                  <c:v>#N/A</c:v>
                </c:pt>
                <c:pt idx="9590">
                  <c:v>#N/A</c:v>
                </c:pt>
                <c:pt idx="9591">
                  <c:v>#N/A</c:v>
                </c:pt>
                <c:pt idx="9592">
                  <c:v>#N/A</c:v>
                </c:pt>
                <c:pt idx="9593">
                  <c:v>#N/A</c:v>
                </c:pt>
                <c:pt idx="9594">
                  <c:v>#N/A</c:v>
                </c:pt>
                <c:pt idx="9595">
                  <c:v>#N/A</c:v>
                </c:pt>
                <c:pt idx="9596">
                  <c:v>#N/A</c:v>
                </c:pt>
                <c:pt idx="9597">
                  <c:v>7.6145795741609525</c:v>
                </c:pt>
                <c:pt idx="9598">
                  <c:v>7.0158730158730158</c:v>
                </c:pt>
                <c:pt idx="9599">
                  <c:v>#N/A</c:v>
                </c:pt>
                <c:pt idx="9600">
                  <c:v>#N/A</c:v>
                </c:pt>
                <c:pt idx="9601">
                  <c:v>#N/A</c:v>
                </c:pt>
                <c:pt idx="9602">
                  <c:v>#N/A</c:v>
                </c:pt>
                <c:pt idx="9603">
                  <c:v>#N/A</c:v>
                </c:pt>
                <c:pt idx="9604">
                  <c:v>#N/A</c:v>
                </c:pt>
                <c:pt idx="9605">
                  <c:v>#N/A</c:v>
                </c:pt>
                <c:pt idx="9606">
                  <c:v>#N/A</c:v>
                </c:pt>
                <c:pt idx="9607">
                  <c:v>#N/A</c:v>
                </c:pt>
                <c:pt idx="9608">
                  <c:v>#N/A</c:v>
                </c:pt>
                <c:pt idx="9609">
                  <c:v>#N/A</c:v>
                </c:pt>
                <c:pt idx="9610">
                  <c:v>#N/A</c:v>
                </c:pt>
                <c:pt idx="9611">
                  <c:v>#N/A</c:v>
                </c:pt>
                <c:pt idx="9612">
                  <c:v>#N/A</c:v>
                </c:pt>
                <c:pt idx="9613">
                  <c:v>#N/A</c:v>
                </c:pt>
                <c:pt idx="9614">
                  <c:v>#N/A</c:v>
                </c:pt>
                <c:pt idx="9615">
                  <c:v>#N/A</c:v>
                </c:pt>
                <c:pt idx="9616">
                  <c:v>#N/A</c:v>
                </c:pt>
                <c:pt idx="9617">
                  <c:v>#N/A</c:v>
                </c:pt>
                <c:pt idx="9618">
                  <c:v>#N/A</c:v>
                </c:pt>
                <c:pt idx="9619">
                  <c:v>#N/A</c:v>
                </c:pt>
                <c:pt idx="9620">
                  <c:v>#N/A</c:v>
                </c:pt>
                <c:pt idx="9621">
                  <c:v>#N/A</c:v>
                </c:pt>
                <c:pt idx="9622">
                  <c:v>#N/A</c:v>
                </c:pt>
                <c:pt idx="9623">
                  <c:v>#N/A</c:v>
                </c:pt>
                <c:pt idx="9624">
                  <c:v>#N/A</c:v>
                </c:pt>
                <c:pt idx="9625">
                  <c:v>#N/A</c:v>
                </c:pt>
                <c:pt idx="9626">
                  <c:v>#N/A</c:v>
                </c:pt>
                <c:pt idx="9627">
                  <c:v>#N/A</c:v>
                </c:pt>
                <c:pt idx="9628">
                  <c:v>#N/A</c:v>
                </c:pt>
                <c:pt idx="9629">
                  <c:v>8.451127819548871</c:v>
                </c:pt>
                <c:pt idx="9630">
                  <c:v>#N/A</c:v>
                </c:pt>
                <c:pt idx="9631">
                  <c:v>#N/A</c:v>
                </c:pt>
                <c:pt idx="9632">
                  <c:v>#N/A</c:v>
                </c:pt>
                <c:pt idx="9633">
                  <c:v>#N/A</c:v>
                </c:pt>
                <c:pt idx="9634">
                  <c:v>#N/A</c:v>
                </c:pt>
                <c:pt idx="9635">
                  <c:v>#N/A</c:v>
                </c:pt>
                <c:pt idx="9636">
                  <c:v>#N/A</c:v>
                </c:pt>
                <c:pt idx="9637">
                  <c:v>#N/A</c:v>
                </c:pt>
                <c:pt idx="9638">
                  <c:v>#N/A</c:v>
                </c:pt>
                <c:pt idx="9639">
                  <c:v>#N/A</c:v>
                </c:pt>
                <c:pt idx="9640">
                  <c:v>#N/A</c:v>
                </c:pt>
                <c:pt idx="9641">
                  <c:v>#N/A</c:v>
                </c:pt>
                <c:pt idx="9642">
                  <c:v>#N/A</c:v>
                </c:pt>
                <c:pt idx="9643">
                  <c:v>#N/A</c:v>
                </c:pt>
                <c:pt idx="9644">
                  <c:v>#N/A</c:v>
                </c:pt>
                <c:pt idx="9645">
                  <c:v>#N/A</c:v>
                </c:pt>
                <c:pt idx="9646">
                  <c:v>#N/A</c:v>
                </c:pt>
                <c:pt idx="9647">
                  <c:v>#N/A</c:v>
                </c:pt>
                <c:pt idx="9648">
                  <c:v>#N/A</c:v>
                </c:pt>
                <c:pt idx="9649">
                  <c:v>#N/A</c:v>
                </c:pt>
                <c:pt idx="9650">
                  <c:v>#N/A</c:v>
                </c:pt>
                <c:pt idx="9651">
                  <c:v>#N/A</c:v>
                </c:pt>
                <c:pt idx="9652">
                  <c:v>#N/A</c:v>
                </c:pt>
                <c:pt idx="9653">
                  <c:v>#N/A</c:v>
                </c:pt>
                <c:pt idx="9654">
                  <c:v>#N/A</c:v>
                </c:pt>
                <c:pt idx="9655">
                  <c:v>#N/A</c:v>
                </c:pt>
                <c:pt idx="9656">
                  <c:v>#N/A</c:v>
                </c:pt>
                <c:pt idx="9657">
                  <c:v>#N/A</c:v>
                </c:pt>
                <c:pt idx="9658">
                  <c:v>#N/A</c:v>
                </c:pt>
                <c:pt idx="9659">
                  <c:v>#N/A</c:v>
                </c:pt>
                <c:pt idx="9660">
                  <c:v>#N/A</c:v>
                </c:pt>
                <c:pt idx="9661">
                  <c:v>#N/A</c:v>
                </c:pt>
                <c:pt idx="9662">
                  <c:v>#N/A</c:v>
                </c:pt>
                <c:pt idx="9663">
                  <c:v>#N/A</c:v>
                </c:pt>
                <c:pt idx="9664">
                  <c:v>#N/A</c:v>
                </c:pt>
                <c:pt idx="9665">
                  <c:v>#N/A</c:v>
                </c:pt>
                <c:pt idx="9666">
                  <c:v>#N/A</c:v>
                </c:pt>
                <c:pt idx="9667">
                  <c:v>#N/A</c:v>
                </c:pt>
                <c:pt idx="9668">
                  <c:v>#N/A</c:v>
                </c:pt>
                <c:pt idx="9669">
                  <c:v>#N/A</c:v>
                </c:pt>
                <c:pt idx="9670">
                  <c:v>#N/A</c:v>
                </c:pt>
                <c:pt idx="9671">
                  <c:v>#N/A</c:v>
                </c:pt>
                <c:pt idx="9672">
                  <c:v>#N/A</c:v>
                </c:pt>
                <c:pt idx="9673">
                  <c:v>#N/A</c:v>
                </c:pt>
                <c:pt idx="9674">
                  <c:v>#N/A</c:v>
                </c:pt>
                <c:pt idx="9675">
                  <c:v>#N/A</c:v>
                </c:pt>
                <c:pt idx="9676">
                  <c:v>#N/A</c:v>
                </c:pt>
                <c:pt idx="9677">
                  <c:v>#N/A</c:v>
                </c:pt>
                <c:pt idx="9678">
                  <c:v>#N/A</c:v>
                </c:pt>
                <c:pt idx="9679">
                  <c:v>#N/A</c:v>
                </c:pt>
                <c:pt idx="9680">
                  <c:v>#N/A</c:v>
                </c:pt>
                <c:pt idx="9681">
                  <c:v>#N/A</c:v>
                </c:pt>
                <c:pt idx="9682">
                  <c:v>#N/A</c:v>
                </c:pt>
                <c:pt idx="9683">
                  <c:v>#N/A</c:v>
                </c:pt>
                <c:pt idx="9684">
                  <c:v>#N/A</c:v>
                </c:pt>
                <c:pt idx="9685">
                  <c:v>#N/A</c:v>
                </c:pt>
                <c:pt idx="9686">
                  <c:v>#N/A</c:v>
                </c:pt>
                <c:pt idx="9687">
                  <c:v>#N/A</c:v>
                </c:pt>
                <c:pt idx="9688">
                  <c:v>#N/A</c:v>
                </c:pt>
                <c:pt idx="9689">
                  <c:v>#N/A</c:v>
                </c:pt>
                <c:pt idx="9690">
                  <c:v>#N/A</c:v>
                </c:pt>
                <c:pt idx="9691">
                  <c:v>#N/A</c:v>
                </c:pt>
                <c:pt idx="9692">
                  <c:v>#N/A</c:v>
                </c:pt>
                <c:pt idx="9693">
                  <c:v>#N/A</c:v>
                </c:pt>
                <c:pt idx="9694">
                  <c:v>#N/A</c:v>
                </c:pt>
                <c:pt idx="9695">
                  <c:v>#N/A</c:v>
                </c:pt>
                <c:pt idx="9696">
                  <c:v>#N/A</c:v>
                </c:pt>
                <c:pt idx="9697">
                  <c:v>#N/A</c:v>
                </c:pt>
                <c:pt idx="9698">
                  <c:v>#N/A</c:v>
                </c:pt>
                <c:pt idx="9699">
                  <c:v>#N/A</c:v>
                </c:pt>
                <c:pt idx="9700">
                  <c:v>#N/A</c:v>
                </c:pt>
                <c:pt idx="9701">
                  <c:v>#N/A</c:v>
                </c:pt>
                <c:pt idx="9702">
                  <c:v>#N/A</c:v>
                </c:pt>
                <c:pt idx="9703">
                  <c:v>#N/A</c:v>
                </c:pt>
                <c:pt idx="9704">
                  <c:v>#N/A</c:v>
                </c:pt>
                <c:pt idx="9705">
                  <c:v>#N/A</c:v>
                </c:pt>
                <c:pt idx="9706">
                  <c:v>#N/A</c:v>
                </c:pt>
                <c:pt idx="9707">
                  <c:v>#N/A</c:v>
                </c:pt>
                <c:pt idx="9708">
                  <c:v>#N/A</c:v>
                </c:pt>
                <c:pt idx="9709">
                  <c:v>#N/A</c:v>
                </c:pt>
                <c:pt idx="9710">
                  <c:v>#N/A</c:v>
                </c:pt>
                <c:pt idx="9711">
                  <c:v>#N/A</c:v>
                </c:pt>
                <c:pt idx="9712">
                  <c:v>#N/A</c:v>
                </c:pt>
                <c:pt idx="9713">
                  <c:v>#N/A</c:v>
                </c:pt>
                <c:pt idx="9714">
                  <c:v>#N/A</c:v>
                </c:pt>
                <c:pt idx="9715">
                  <c:v>#N/A</c:v>
                </c:pt>
                <c:pt idx="9716">
                  <c:v>#N/A</c:v>
                </c:pt>
                <c:pt idx="9717">
                  <c:v>#N/A</c:v>
                </c:pt>
                <c:pt idx="9718">
                  <c:v>#N/A</c:v>
                </c:pt>
                <c:pt idx="9719">
                  <c:v>#N/A</c:v>
                </c:pt>
                <c:pt idx="9720">
                  <c:v>#N/A</c:v>
                </c:pt>
                <c:pt idx="9721">
                  <c:v>#N/A</c:v>
                </c:pt>
                <c:pt idx="9722">
                  <c:v>#N/A</c:v>
                </c:pt>
                <c:pt idx="9723">
                  <c:v>#N/A</c:v>
                </c:pt>
                <c:pt idx="9724">
                  <c:v>#N/A</c:v>
                </c:pt>
                <c:pt idx="9725">
                  <c:v>#N/A</c:v>
                </c:pt>
                <c:pt idx="9726">
                  <c:v>#N/A</c:v>
                </c:pt>
                <c:pt idx="9727">
                  <c:v>#N/A</c:v>
                </c:pt>
                <c:pt idx="9728">
                  <c:v>#N/A</c:v>
                </c:pt>
                <c:pt idx="9729">
                  <c:v>#N/A</c:v>
                </c:pt>
                <c:pt idx="9730">
                  <c:v>#N/A</c:v>
                </c:pt>
                <c:pt idx="9731">
                  <c:v>#N/A</c:v>
                </c:pt>
                <c:pt idx="9732">
                  <c:v>#N/A</c:v>
                </c:pt>
                <c:pt idx="9733">
                  <c:v>#N/A</c:v>
                </c:pt>
                <c:pt idx="9734">
                  <c:v>#N/A</c:v>
                </c:pt>
                <c:pt idx="9735">
                  <c:v>#N/A</c:v>
                </c:pt>
                <c:pt idx="9736">
                  <c:v>#N/A</c:v>
                </c:pt>
                <c:pt idx="9737">
                  <c:v>#N/A</c:v>
                </c:pt>
                <c:pt idx="9738">
                  <c:v>#N/A</c:v>
                </c:pt>
                <c:pt idx="9739">
                  <c:v>#N/A</c:v>
                </c:pt>
                <c:pt idx="9740">
                  <c:v>#N/A</c:v>
                </c:pt>
                <c:pt idx="9741">
                  <c:v>#N/A</c:v>
                </c:pt>
                <c:pt idx="9742">
                  <c:v>#N/A</c:v>
                </c:pt>
                <c:pt idx="9743">
                  <c:v>#N/A</c:v>
                </c:pt>
                <c:pt idx="9744">
                  <c:v>#N/A</c:v>
                </c:pt>
                <c:pt idx="9745">
                  <c:v>#N/A</c:v>
                </c:pt>
                <c:pt idx="9746">
                  <c:v>#N/A</c:v>
                </c:pt>
                <c:pt idx="9747">
                  <c:v>#N/A</c:v>
                </c:pt>
                <c:pt idx="9748">
                  <c:v>#N/A</c:v>
                </c:pt>
                <c:pt idx="9749">
                  <c:v>#N/A</c:v>
                </c:pt>
                <c:pt idx="9750">
                  <c:v>#N/A</c:v>
                </c:pt>
                <c:pt idx="9751">
                  <c:v>#N/A</c:v>
                </c:pt>
                <c:pt idx="9752">
                  <c:v>#N/A</c:v>
                </c:pt>
                <c:pt idx="9753">
                  <c:v>#N/A</c:v>
                </c:pt>
                <c:pt idx="9754">
                  <c:v>#N/A</c:v>
                </c:pt>
                <c:pt idx="9755">
                  <c:v>#N/A</c:v>
                </c:pt>
                <c:pt idx="9756">
                  <c:v>#N/A</c:v>
                </c:pt>
                <c:pt idx="9757">
                  <c:v>10.439024390243903</c:v>
                </c:pt>
                <c:pt idx="9758">
                  <c:v>9.1304347826086953</c:v>
                </c:pt>
                <c:pt idx="9759">
                  <c:v>#N/A</c:v>
                </c:pt>
                <c:pt idx="9760">
                  <c:v>#N/A</c:v>
                </c:pt>
                <c:pt idx="9761">
                  <c:v>#N/A</c:v>
                </c:pt>
                <c:pt idx="9762">
                  <c:v>#N/A</c:v>
                </c:pt>
                <c:pt idx="9763">
                  <c:v>#N/A</c:v>
                </c:pt>
                <c:pt idx="9764">
                  <c:v>#N/A</c:v>
                </c:pt>
                <c:pt idx="9765">
                  <c:v>#N/A</c:v>
                </c:pt>
                <c:pt idx="9766">
                  <c:v>#N/A</c:v>
                </c:pt>
                <c:pt idx="9767">
                  <c:v>#N/A</c:v>
                </c:pt>
                <c:pt idx="9768">
                  <c:v>#N/A</c:v>
                </c:pt>
                <c:pt idx="9769">
                  <c:v>#N/A</c:v>
                </c:pt>
                <c:pt idx="9770">
                  <c:v>#N/A</c:v>
                </c:pt>
                <c:pt idx="9771">
                  <c:v>#N/A</c:v>
                </c:pt>
                <c:pt idx="9772">
                  <c:v>#N/A</c:v>
                </c:pt>
                <c:pt idx="9773">
                  <c:v>#N/A</c:v>
                </c:pt>
                <c:pt idx="9774">
                  <c:v>#N/A</c:v>
                </c:pt>
                <c:pt idx="9775">
                  <c:v>#N/A</c:v>
                </c:pt>
                <c:pt idx="9776">
                  <c:v>#N/A</c:v>
                </c:pt>
                <c:pt idx="9777">
                  <c:v>#N/A</c:v>
                </c:pt>
                <c:pt idx="9778">
                  <c:v>#N/A</c:v>
                </c:pt>
                <c:pt idx="9779">
                  <c:v>#N/A</c:v>
                </c:pt>
                <c:pt idx="9780">
                  <c:v>#N/A</c:v>
                </c:pt>
                <c:pt idx="9781">
                  <c:v>#N/A</c:v>
                </c:pt>
                <c:pt idx="9782">
                  <c:v>#N/A</c:v>
                </c:pt>
                <c:pt idx="9783">
                  <c:v>#N/A</c:v>
                </c:pt>
                <c:pt idx="9784">
                  <c:v>#N/A</c:v>
                </c:pt>
                <c:pt idx="9785">
                  <c:v>#N/A</c:v>
                </c:pt>
                <c:pt idx="9786">
                  <c:v>#N/A</c:v>
                </c:pt>
                <c:pt idx="9787">
                  <c:v>#N/A</c:v>
                </c:pt>
                <c:pt idx="9788">
                  <c:v>#N/A</c:v>
                </c:pt>
                <c:pt idx="9789">
                  <c:v>#N/A</c:v>
                </c:pt>
                <c:pt idx="9790">
                  <c:v>#N/A</c:v>
                </c:pt>
                <c:pt idx="9791">
                  <c:v>#N/A</c:v>
                </c:pt>
                <c:pt idx="9792">
                  <c:v>#N/A</c:v>
                </c:pt>
                <c:pt idx="9793">
                  <c:v>#N/A</c:v>
                </c:pt>
                <c:pt idx="9794">
                  <c:v>#N/A</c:v>
                </c:pt>
                <c:pt idx="9795">
                  <c:v>#N/A</c:v>
                </c:pt>
                <c:pt idx="9796">
                  <c:v>#N/A</c:v>
                </c:pt>
                <c:pt idx="9797">
                  <c:v>#N/A</c:v>
                </c:pt>
                <c:pt idx="9798">
                  <c:v>#N/A</c:v>
                </c:pt>
                <c:pt idx="9799">
                  <c:v>#N/A</c:v>
                </c:pt>
                <c:pt idx="9800">
                  <c:v>#N/A</c:v>
                </c:pt>
                <c:pt idx="9801">
                  <c:v>#N/A</c:v>
                </c:pt>
                <c:pt idx="9802">
                  <c:v>#N/A</c:v>
                </c:pt>
                <c:pt idx="9803">
                  <c:v>#N/A</c:v>
                </c:pt>
                <c:pt idx="9804">
                  <c:v>#N/A</c:v>
                </c:pt>
                <c:pt idx="9805">
                  <c:v>20.701412566975158</c:v>
                </c:pt>
                <c:pt idx="9806">
                  <c:v>#N/A</c:v>
                </c:pt>
                <c:pt idx="9807">
                  <c:v>#N/A</c:v>
                </c:pt>
                <c:pt idx="9808">
                  <c:v>#N/A</c:v>
                </c:pt>
                <c:pt idx="9809">
                  <c:v>#N/A</c:v>
                </c:pt>
                <c:pt idx="9810">
                  <c:v>#N/A</c:v>
                </c:pt>
                <c:pt idx="9811">
                  <c:v>#N/A</c:v>
                </c:pt>
                <c:pt idx="9812">
                  <c:v>3.9800995024875623</c:v>
                </c:pt>
                <c:pt idx="9813">
                  <c:v>#N/A</c:v>
                </c:pt>
                <c:pt idx="9814">
                  <c:v>#N/A</c:v>
                </c:pt>
                <c:pt idx="9815">
                  <c:v>#N/A</c:v>
                </c:pt>
                <c:pt idx="9816">
                  <c:v>#N/A</c:v>
                </c:pt>
                <c:pt idx="9817">
                  <c:v>#N/A</c:v>
                </c:pt>
                <c:pt idx="9818">
                  <c:v>#N/A</c:v>
                </c:pt>
                <c:pt idx="9819">
                  <c:v>#N/A</c:v>
                </c:pt>
                <c:pt idx="9820">
                  <c:v>#N/A</c:v>
                </c:pt>
                <c:pt idx="9821">
                  <c:v>#N/A</c:v>
                </c:pt>
                <c:pt idx="9822">
                  <c:v>#N/A</c:v>
                </c:pt>
                <c:pt idx="9823">
                  <c:v>#N/A</c:v>
                </c:pt>
                <c:pt idx="9824">
                  <c:v>#N/A</c:v>
                </c:pt>
                <c:pt idx="9825">
                  <c:v>#N/A</c:v>
                </c:pt>
                <c:pt idx="9826">
                  <c:v>#N/A</c:v>
                </c:pt>
                <c:pt idx="9827">
                  <c:v>#N/A</c:v>
                </c:pt>
                <c:pt idx="9828">
                  <c:v>#N/A</c:v>
                </c:pt>
                <c:pt idx="9829">
                  <c:v>#N/A</c:v>
                </c:pt>
                <c:pt idx="9830">
                  <c:v>#N/A</c:v>
                </c:pt>
                <c:pt idx="9831">
                  <c:v>#N/A</c:v>
                </c:pt>
                <c:pt idx="9832">
                  <c:v>#N/A</c:v>
                </c:pt>
                <c:pt idx="9833">
                  <c:v>#N/A</c:v>
                </c:pt>
                <c:pt idx="9834">
                  <c:v>9.0159428257284215</c:v>
                </c:pt>
                <c:pt idx="9835">
                  <c:v>7.4826296098343121</c:v>
                </c:pt>
                <c:pt idx="9836">
                  <c:v>7.3634204275534438</c:v>
                </c:pt>
                <c:pt idx="9837">
                  <c:v>#N/A</c:v>
                </c:pt>
                <c:pt idx="9838">
                  <c:v>11.333333333333332</c:v>
                </c:pt>
                <c:pt idx="9839">
                  <c:v>#N/A</c:v>
                </c:pt>
                <c:pt idx="9840">
                  <c:v>#N/A</c:v>
                </c:pt>
                <c:pt idx="9841">
                  <c:v>#N/A</c:v>
                </c:pt>
                <c:pt idx="9842">
                  <c:v>#N/A</c:v>
                </c:pt>
                <c:pt idx="9843">
                  <c:v>#N/A</c:v>
                </c:pt>
                <c:pt idx="9844">
                  <c:v>#N/A</c:v>
                </c:pt>
                <c:pt idx="9845">
                  <c:v>#N/A</c:v>
                </c:pt>
                <c:pt idx="9846">
                  <c:v>#N/A</c:v>
                </c:pt>
                <c:pt idx="9847">
                  <c:v>#N/A</c:v>
                </c:pt>
                <c:pt idx="9848">
                  <c:v>#N/A</c:v>
                </c:pt>
                <c:pt idx="9849">
                  <c:v>#N/A</c:v>
                </c:pt>
                <c:pt idx="9850">
                  <c:v>#N/A</c:v>
                </c:pt>
                <c:pt idx="9851">
                  <c:v>#N/A</c:v>
                </c:pt>
                <c:pt idx="9852">
                  <c:v>#N/A</c:v>
                </c:pt>
                <c:pt idx="9853">
                  <c:v>#N/A</c:v>
                </c:pt>
                <c:pt idx="9854">
                  <c:v>#N/A</c:v>
                </c:pt>
                <c:pt idx="9855">
                  <c:v>#N/A</c:v>
                </c:pt>
                <c:pt idx="9856">
                  <c:v>#N/A</c:v>
                </c:pt>
                <c:pt idx="9857">
                  <c:v>#N/A</c:v>
                </c:pt>
                <c:pt idx="9858">
                  <c:v>9.3831450912250212</c:v>
                </c:pt>
                <c:pt idx="9859">
                  <c:v>#N/A</c:v>
                </c:pt>
                <c:pt idx="9860">
                  <c:v>#N/A</c:v>
                </c:pt>
                <c:pt idx="9861">
                  <c:v>#N/A</c:v>
                </c:pt>
                <c:pt idx="9862">
                  <c:v>4.415182029434547</c:v>
                </c:pt>
                <c:pt idx="9863">
                  <c:v>9.51048951048951</c:v>
                </c:pt>
                <c:pt idx="9864">
                  <c:v>12.820512820512819</c:v>
                </c:pt>
                <c:pt idx="9865">
                  <c:v>9.4125500667556743</c:v>
                </c:pt>
                <c:pt idx="9866">
                  <c:v>8.4300549786194257</c:v>
                </c:pt>
                <c:pt idx="9867">
                  <c:v>7.4435090828533443</c:v>
                </c:pt>
                <c:pt idx="9868">
                  <c:v>#N/A</c:v>
                </c:pt>
                <c:pt idx="9869">
                  <c:v>#N/A</c:v>
                </c:pt>
                <c:pt idx="9870">
                  <c:v>9.3764650726676049</c:v>
                </c:pt>
                <c:pt idx="9871">
                  <c:v>#N/A</c:v>
                </c:pt>
                <c:pt idx="9872">
                  <c:v>#N/A</c:v>
                </c:pt>
                <c:pt idx="9873">
                  <c:v>10.291970802919707</c:v>
                </c:pt>
                <c:pt idx="9874">
                  <c:v>#N/A</c:v>
                </c:pt>
                <c:pt idx="9875">
                  <c:v>#N/A</c:v>
                </c:pt>
                <c:pt idx="9876">
                  <c:v>8.0608365019011412</c:v>
                </c:pt>
                <c:pt idx="9877">
                  <c:v>11.156601842374616</c:v>
                </c:pt>
                <c:pt idx="9878">
                  <c:v>6.5008025682182984</c:v>
                </c:pt>
                <c:pt idx="9879">
                  <c:v>#N/A</c:v>
                </c:pt>
                <c:pt idx="9880">
                  <c:v>#N/A</c:v>
                </c:pt>
                <c:pt idx="9881">
                  <c:v>#N/A</c:v>
                </c:pt>
                <c:pt idx="9882">
                  <c:v>#N/A</c:v>
                </c:pt>
                <c:pt idx="9883">
                  <c:v>#N/A</c:v>
                </c:pt>
                <c:pt idx="9884">
                  <c:v>#N/A</c:v>
                </c:pt>
                <c:pt idx="9885">
                  <c:v>#N/A</c:v>
                </c:pt>
                <c:pt idx="9886">
                  <c:v>5.2840562003665239</c:v>
                </c:pt>
                <c:pt idx="9887">
                  <c:v>#N/A</c:v>
                </c:pt>
                <c:pt idx="9888">
                  <c:v>#N/A</c:v>
                </c:pt>
                <c:pt idx="9889">
                  <c:v>#N/A</c:v>
                </c:pt>
                <c:pt idx="9890">
                  <c:v>#N/A</c:v>
                </c:pt>
                <c:pt idx="9891">
                  <c:v>#N/A</c:v>
                </c:pt>
                <c:pt idx="9892">
                  <c:v>#N/A</c:v>
                </c:pt>
                <c:pt idx="9893">
                  <c:v>#N/A</c:v>
                </c:pt>
                <c:pt idx="9894">
                  <c:v>#N/A</c:v>
                </c:pt>
                <c:pt idx="9895">
                  <c:v>#N/A</c:v>
                </c:pt>
                <c:pt idx="9896">
                  <c:v>7.0515551768214735</c:v>
                </c:pt>
                <c:pt idx="9897">
                  <c:v>#N/A</c:v>
                </c:pt>
                <c:pt idx="9898">
                  <c:v>#N/A</c:v>
                </c:pt>
                <c:pt idx="9899">
                  <c:v>#N/A</c:v>
                </c:pt>
                <c:pt idx="9900">
                  <c:v>#N/A</c:v>
                </c:pt>
                <c:pt idx="9901">
                  <c:v>#N/A</c:v>
                </c:pt>
                <c:pt idx="9902">
                  <c:v>14.678030303030305</c:v>
                </c:pt>
                <c:pt idx="9903">
                  <c:v>#N/A</c:v>
                </c:pt>
                <c:pt idx="9904">
                  <c:v>#N/A</c:v>
                </c:pt>
                <c:pt idx="9905">
                  <c:v>10.853008377760853</c:v>
                </c:pt>
                <c:pt idx="9906">
                  <c:v>#N/A</c:v>
                </c:pt>
                <c:pt idx="9907">
                  <c:v>#N/A</c:v>
                </c:pt>
                <c:pt idx="9908">
                  <c:v>#N/A</c:v>
                </c:pt>
                <c:pt idx="9909">
                  <c:v>#N/A</c:v>
                </c:pt>
                <c:pt idx="9910">
                  <c:v>#N/A</c:v>
                </c:pt>
                <c:pt idx="9911">
                  <c:v>#N/A</c:v>
                </c:pt>
                <c:pt idx="9912">
                  <c:v>#N/A</c:v>
                </c:pt>
                <c:pt idx="9913">
                  <c:v>#N/A</c:v>
                </c:pt>
                <c:pt idx="9914">
                  <c:v>#N/A</c:v>
                </c:pt>
                <c:pt idx="9915">
                  <c:v>#N/A</c:v>
                </c:pt>
                <c:pt idx="9916">
                  <c:v>#N/A</c:v>
                </c:pt>
                <c:pt idx="9917">
                  <c:v>#N/A</c:v>
                </c:pt>
                <c:pt idx="9918">
                  <c:v>#N/A</c:v>
                </c:pt>
                <c:pt idx="9919">
                  <c:v>#N/A</c:v>
                </c:pt>
                <c:pt idx="9920">
                  <c:v>14.032168607875761</c:v>
                </c:pt>
                <c:pt idx="9921">
                  <c:v>#N/A</c:v>
                </c:pt>
                <c:pt idx="9922">
                  <c:v>#N/A</c:v>
                </c:pt>
                <c:pt idx="9923">
                  <c:v>#N/A</c:v>
                </c:pt>
                <c:pt idx="9924">
                  <c:v>#N/A</c:v>
                </c:pt>
                <c:pt idx="9925">
                  <c:v>#N/A</c:v>
                </c:pt>
                <c:pt idx="9926">
                  <c:v>#N/A</c:v>
                </c:pt>
                <c:pt idx="9927">
                  <c:v>#N/A</c:v>
                </c:pt>
                <c:pt idx="9928">
                  <c:v>#N/A</c:v>
                </c:pt>
                <c:pt idx="9929">
                  <c:v>#N/A</c:v>
                </c:pt>
                <c:pt idx="9930">
                  <c:v>#N/A</c:v>
                </c:pt>
                <c:pt idx="9931">
                  <c:v>#N/A</c:v>
                </c:pt>
                <c:pt idx="9932">
                  <c:v>#N/A</c:v>
                </c:pt>
                <c:pt idx="9933">
                  <c:v>#N/A</c:v>
                </c:pt>
                <c:pt idx="9934">
                  <c:v>#N/A</c:v>
                </c:pt>
                <c:pt idx="9935">
                  <c:v>#N/A</c:v>
                </c:pt>
                <c:pt idx="9936">
                  <c:v>#N/A</c:v>
                </c:pt>
                <c:pt idx="9937">
                  <c:v>#N/A</c:v>
                </c:pt>
                <c:pt idx="9938">
                  <c:v>#N/A</c:v>
                </c:pt>
                <c:pt idx="9939">
                  <c:v>#N/A</c:v>
                </c:pt>
                <c:pt idx="9940">
                  <c:v>#N/A</c:v>
                </c:pt>
                <c:pt idx="9941">
                  <c:v>#N/A</c:v>
                </c:pt>
                <c:pt idx="9942">
                  <c:v>#N/A</c:v>
                </c:pt>
                <c:pt idx="9943">
                  <c:v>#N/A</c:v>
                </c:pt>
                <c:pt idx="9944">
                  <c:v>#N/A</c:v>
                </c:pt>
                <c:pt idx="9945">
                  <c:v>#N/A</c:v>
                </c:pt>
                <c:pt idx="9946">
                  <c:v>#N/A</c:v>
                </c:pt>
                <c:pt idx="9947">
                  <c:v>#N/A</c:v>
                </c:pt>
                <c:pt idx="9948">
                  <c:v>#N/A</c:v>
                </c:pt>
                <c:pt idx="9949">
                  <c:v>#N/A</c:v>
                </c:pt>
                <c:pt idx="9950">
                  <c:v>#N/A</c:v>
                </c:pt>
                <c:pt idx="9951">
                  <c:v>#N/A</c:v>
                </c:pt>
                <c:pt idx="9952">
                  <c:v>#N/A</c:v>
                </c:pt>
                <c:pt idx="9953">
                  <c:v>#N/A</c:v>
                </c:pt>
                <c:pt idx="9954">
                  <c:v>#N/A</c:v>
                </c:pt>
                <c:pt idx="9955">
                  <c:v>#N/A</c:v>
                </c:pt>
                <c:pt idx="9956">
                  <c:v>#N/A</c:v>
                </c:pt>
                <c:pt idx="9957">
                  <c:v>#N/A</c:v>
                </c:pt>
                <c:pt idx="9958">
                  <c:v>#N/A</c:v>
                </c:pt>
                <c:pt idx="9959">
                  <c:v>#N/A</c:v>
                </c:pt>
                <c:pt idx="9960">
                  <c:v>#N/A</c:v>
                </c:pt>
                <c:pt idx="9961">
                  <c:v>#N/A</c:v>
                </c:pt>
                <c:pt idx="9962">
                  <c:v>#N/A</c:v>
                </c:pt>
                <c:pt idx="9963">
                  <c:v>#N/A</c:v>
                </c:pt>
                <c:pt idx="9964">
                  <c:v>#N/A</c:v>
                </c:pt>
                <c:pt idx="9965">
                  <c:v>#N/A</c:v>
                </c:pt>
                <c:pt idx="9966">
                  <c:v>9.1359383599339559</c:v>
                </c:pt>
                <c:pt idx="9967">
                  <c:v>#N/A</c:v>
                </c:pt>
                <c:pt idx="9968">
                  <c:v>#N/A</c:v>
                </c:pt>
                <c:pt idx="9969">
                  <c:v>#N/A</c:v>
                </c:pt>
                <c:pt idx="9970">
                  <c:v>#N/A</c:v>
                </c:pt>
                <c:pt idx="9971">
                  <c:v>#N/A</c:v>
                </c:pt>
                <c:pt idx="9972">
                  <c:v>3.6432458008043533</c:v>
                </c:pt>
                <c:pt idx="9973">
                  <c:v>#N/A</c:v>
                </c:pt>
                <c:pt idx="9974">
                  <c:v>#N/A</c:v>
                </c:pt>
                <c:pt idx="9975">
                  <c:v>#N/A</c:v>
                </c:pt>
                <c:pt idx="9976">
                  <c:v>#N/A</c:v>
                </c:pt>
                <c:pt idx="9977">
                  <c:v>#N/A</c:v>
                </c:pt>
                <c:pt idx="9978">
                  <c:v>#N/A</c:v>
                </c:pt>
                <c:pt idx="9979">
                  <c:v>#N/A</c:v>
                </c:pt>
                <c:pt idx="9980">
                  <c:v>#N/A</c:v>
                </c:pt>
                <c:pt idx="9981">
                  <c:v>#N/A</c:v>
                </c:pt>
                <c:pt idx="9982">
                  <c:v>#N/A</c:v>
                </c:pt>
                <c:pt idx="9983">
                  <c:v>#N/A</c:v>
                </c:pt>
                <c:pt idx="9984">
                  <c:v>#N/A</c:v>
                </c:pt>
                <c:pt idx="9985">
                  <c:v>#N/A</c:v>
                </c:pt>
                <c:pt idx="9986">
                  <c:v>#N/A</c:v>
                </c:pt>
                <c:pt idx="9987">
                  <c:v>#N/A</c:v>
                </c:pt>
                <c:pt idx="9988">
                  <c:v>#N/A</c:v>
                </c:pt>
                <c:pt idx="9989">
                  <c:v>11.159929701230228</c:v>
                </c:pt>
                <c:pt idx="9990">
                  <c:v>#N/A</c:v>
                </c:pt>
                <c:pt idx="9991">
                  <c:v>#N/A</c:v>
                </c:pt>
                <c:pt idx="9992">
                  <c:v>#N/A</c:v>
                </c:pt>
                <c:pt idx="9993">
                  <c:v>#N/A</c:v>
                </c:pt>
                <c:pt idx="9994">
                  <c:v>#N/A</c:v>
                </c:pt>
                <c:pt idx="9995">
                  <c:v>#N/A</c:v>
                </c:pt>
                <c:pt idx="9996">
                  <c:v>#N/A</c:v>
                </c:pt>
                <c:pt idx="9997">
                  <c:v>#N/A</c:v>
                </c:pt>
                <c:pt idx="9998">
                  <c:v>#N/A</c:v>
                </c:pt>
                <c:pt idx="9999">
                  <c:v>#N/A</c:v>
                </c:pt>
                <c:pt idx="10000">
                  <c:v>#N/A</c:v>
                </c:pt>
                <c:pt idx="10001">
                  <c:v>5.6824512534818936</c:v>
                </c:pt>
                <c:pt idx="10002">
                  <c:v>#N/A</c:v>
                </c:pt>
                <c:pt idx="10003">
                  <c:v>#N/A</c:v>
                </c:pt>
                <c:pt idx="10004">
                  <c:v>#N/A</c:v>
                </c:pt>
                <c:pt idx="10005">
                  <c:v>#N/A</c:v>
                </c:pt>
                <c:pt idx="10006">
                  <c:v>#N/A</c:v>
                </c:pt>
                <c:pt idx="10007">
                  <c:v>#N/A</c:v>
                </c:pt>
                <c:pt idx="10008">
                  <c:v>#N/A</c:v>
                </c:pt>
                <c:pt idx="10009">
                  <c:v>#N/A</c:v>
                </c:pt>
                <c:pt idx="10010">
                  <c:v>#N/A</c:v>
                </c:pt>
                <c:pt idx="10011">
                  <c:v>#N/A</c:v>
                </c:pt>
                <c:pt idx="10012">
                  <c:v>#N/A</c:v>
                </c:pt>
                <c:pt idx="10013">
                  <c:v>#N/A</c:v>
                </c:pt>
                <c:pt idx="10014">
                  <c:v>#N/A</c:v>
                </c:pt>
                <c:pt idx="10015">
                  <c:v>#N/A</c:v>
                </c:pt>
                <c:pt idx="10016">
                  <c:v>#N/A</c:v>
                </c:pt>
                <c:pt idx="10017">
                  <c:v>5.6890012642225036</c:v>
                </c:pt>
                <c:pt idx="10018">
                  <c:v>14.67146714671467</c:v>
                </c:pt>
                <c:pt idx="10019">
                  <c:v>#N/A</c:v>
                </c:pt>
                <c:pt idx="10020">
                  <c:v>#N/A</c:v>
                </c:pt>
                <c:pt idx="10021">
                  <c:v>#N/A</c:v>
                </c:pt>
                <c:pt idx="10022">
                  <c:v>7.9678068410462783</c:v>
                </c:pt>
                <c:pt idx="10023">
                  <c:v>9.2297251442144557</c:v>
                </c:pt>
                <c:pt idx="10024">
                  <c:v>#N/A</c:v>
                </c:pt>
                <c:pt idx="10025">
                  <c:v>#N/A</c:v>
                </c:pt>
                <c:pt idx="10026">
                  <c:v>#N/A</c:v>
                </c:pt>
                <c:pt idx="10027">
                  <c:v>#N/A</c:v>
                </c:pt>
                <c:pt idx="10028">
                  <c:v>#N/A</c:v>
                </c:pt>
                <c:pt idx="10029">
                  <c:v>#N/A</c:v>
                </c:pt>
                <c:pt idx="10030">
                  <c:v>6.7610062893081757</c:v>
                </c:pt>
                <c:pt idx="10031">
                  <c:v>#N/A</c:v>
                </c:pt>
                <c:pt idx="10032">
                  <c:v>#N/A</c:v>
                </c:pt>
                <c:pt idx="10033">
                  <c:v>4.7058823529411766</c:v>
                </c:pt>
                <c:pt idx="10034">
                  <c:v>4.1228439209087089</c:v>
                </c:pt>
                <c:pt idx="10035">
                  <c:v>#N/A</c:v>
                </c:pt>
                <c:pt idx="10036">
                  <c:v>#N/A</c:v>
                </c:pt>
                <c:pt idx="10037">
                  <c:v>10.438667749796913</c:v>
                </c:pt>
                <c:pt idx="10038">
                  <c:v>#N/A</c:v>
                </c:pt>
                <c:pt idx="10039">
                  <c:v>#N/A</c:v>
                </c:pt>
                <c:pt idx="10040">
                  <c:v>#N/A</c:v>
                </c:pt>
                <c:pt idx="10041">
                  <c:v>#N/A</c:v>
                </c:pt>
                <c:pt idx="10042">
                  <c:v>#N/A</c:v>
                </c:pt>
                <c:pt idx="10043">
                  <c:v>#N/A</c:v>
                </c:pt>
                <c:pt idx="10044">
                  <c:v>#N/A</c:v>
                </c:pt>
                <c:pt idx="10045">
                  <c:v>#N/A</c:v>
                </c:pt>
                <c:pt idx="10046">
                  <c:v>#N/A</c:v>
                </c:pt>
                <c:pt idx="10047">
                  <c:v>#N/A</c:v>
                </c:pt>
                <c:pt idx="10048">
                  <c:v>#N/A</c:v>
                </c:pt>
                <c:pt idx="10049">
                  <c:v>#N/A</c:v>
                </c:pt>
                <c:pt idx="10050">
                  <c:v>#N/A</c:v>
                </c:pt>
                <c:pt idx="10051">
                  <c:v>#N/A</c:v>
                </c:pt>
                <c:pt idx="10052">
                  <c:v>#N/A</c:v>
                </c:pt>
                <c:pt idx="10053">
                  <c:v>#N/A</c:v>
                </c:pt>
                <c:pt idx="10054">
                  <c:v>#N/A</c:v>
                </c:pt>
                <c:pt idx="10055">
                  <c:v>#N/A</c:v>
                </c:pt>
                <c:pt idx="10056">
                  <c:v>#N/A</c:v>
                </c:pt>
                <c:pt idx="10057">
                  <c:v>#N/A</c:v>
                </c:pt>
                <c:pt idx="10058">
                  <c:v>#N/A</c:v>
                </c:pt>
                <c:pt idx="10059">
                  <c:v>#N/A</c:v>
                </c:pt>
                <c:pt idx="10060">
                  <c:v>#N/A</c:v>
                </c:pt>
                <c:pt idx="10061">
                  <c:v>#N/A</c:v>
                </c:pt>
                <c:pt idx="10062">
                  <c:v>#N/A</c:v>
                </c:pt>
                <c:pt idx="10063">
                  <c:v>#N/A</c:v>
                </c:pt>
                <c:pt idx="10064">
                  <c:v>#N/A</c:v>
                </c:pt>
                <c:pt idx="10065">
                  <c:v>#N/A</c:v>
                </c:pt>
                <c:pt idx="10066">
                  <c:v>#N/A</c:v>
                </c:pt>
                <c:pt idx="10067">
                  <c:v>#N/A</c:v>
                </c:pt>
                <c:pt idx="10068">
                  <c:v>#N/A</c:v>
                </c:pt>
                <c:pt idx="10069">
                  <c:v>#N/A</c:v>
                </c:pt>
                <c:pt idx="10070">
                  <c:v>#N/A</c:v>
                </c:pt>
                <c:pt idx="10071">
                  <c:v>#N/A</c:v>
                </c:pt>
                <c:pt idx="10072">
                  <c:v>#N/A</c:v>
                </c:pt>
                <c:pt idx="10073">
                  <c:v>#N/A</c:v>
                </c:pt>
                <c:pt idx="10074">
                  <c:v>#N/A</c:v>
                </c:pt>
                <c:pt idx="10075">
                  <c:v>#N/A</c:v>
                </c:pt>
                <c:pt idx="10076">
                  <c:v>#N/A</c:v>
                </c:pt>
                <c:pt idx="10077">
                  <c:v>#N/A</c:v>
                </c:pt>
                <c:pt idx="10078">
                  <c:v>#N/A</c:v>
                </c:pt>
                <c:pt idx="10079">
                  <c:v>#N/A</c:v>
                </c:pt>
                <c:pt idx="10080">
                  <c:v>#N/A</c:v>
                </c:pt>
                <c:pt idx="10081">
                  <c:v>#N/A</c:v>
                </c:pt>
                <c:pt idx="10082">
                  <c:v>#N/A</c:v>
                </c:pt>
                <c:pt idx="10083">
                  <c:v>#N/A</c:v>
                </c:pt>
                <c:pt idx="10084">
                  <c:v>#N/A</c:v>
                </c:pt>
                <c:pt idx="10085">
                  <c:v>#N/A</c:v>
                </c:pt>
                <c:pt idx="10086">
                  <c:v>#N/A</c:v>
                </c:pt>
                <c:pt idx="10087">
                  <c:v>#N/A</c:v>
                </c:pt>
                <c:pt idx="10088">
                  <c:v>#N/A</c:v>
                </c:pt>
                <c:pt idx="10089">
                  <c:v>#N/A</c:v>
                </c:pt>
                <c:pt idx="10090">
                  <c:v>#N/A</c:v>
                </c:pt>
                <c:pt idx="10091">
                  <c:v>#N/A</c:v>
                </c:pt>
                <c:pt idx="10092">
                  <c:v>#N/A</c:v>
                </c:pt>
                <c:pt idx="10093">
                  <c:v>#N/A</c:v>
                </c:pt>
                <c:pt idx="10094">
                  <c:v>#N/A</c:v>
                </c:pt>
                <c:pt idx="10095">
                  <c:v>#N/A</c:v>
                </c:pt>
                <c:pt idx="10096">
                  <c:v>#N/A</c:v>
                </c:pt>
                <c:pt idx="10097">
                  <c:v>#N/A</c:v>
                </c:pt>
                <c:pt idx="10098">
                  <c:v>#N/A</c:v>
                </c:pt>
                <c:pt idx="10099">
                  <c:v>#N/A</c:v>
                </c:pt>
                <c:pt idx="10100">
                  <c:v>#N/A</c:v>
                </c:pt>
                <c:pt idx="10101">
                  <c:v>#N/A</c:v>
                </c:pt>
                <c:pt idx="10102">
                  <c:v>#N/A</c:v>
                </c:pt>
                <c:pt idx="10103">
                  <c:v>#N/A</c:v>
                </c:pt>
                <c:pt idx="10104">
                  <c:v>#N/A</c:v>
                </c:pt>
                <c:pt idx="10105">
                  <c:v>#N/A</c:v>
                </c:pt>
                <c:pt idx="10106">
                  <c:v>#N/A</c:v>
                </c:pt>
                <c:pt idx="10107">
                  <c:v>#N/A</c:v>
                </c:pt>
                <c:pt idx="10108">
                  <c:v>#N/A</c:v>
                </c:pt>
                <c:pt idx="10109">
                  <c:v>#N/A</c:v>
                </c:pt>
                <c:pt idx="10110">
                  <c:v>#N/A</c:v>
                </c:pt>
                <c:pt idx="10111">
                  <c:v>#N/A</c:v>
                </c:pt>
                <c:pt idx="10112">
                  <c:v>#N/A</c:v>
                </c:pt>
                <c:pt idx="10113">
                  <c:v>#N/A</c:v>
                </c:pt>
                <c:pt idx="10114">
                  <c:v>#N/A</c:v>
                </c:pt>
                <c:pt idx="10115">
                  <c:v>#N/A</c:v>
                </c:pt>
                <c:pt idx="10116">
                  <c:v>#N/A</c:v>
                </c:pt>
                <c:pt idx="10117">
                  <c:v>#N/A</c:v>
                </c:pt>
                <c:pt idx="10118">
                  <c:v>#N/A</c:v>
                </c:pt>
                <c:pt idx="10119">
                  <c:v>#N/A</c:v>
                </c:pt>
                <c:pt idx="10120">
                  <c:v>#N/A</c:v>
                </c:pt>
                <c:pt idx="10121">
                  <c:v>#N/A</c:v>
                </c:pt>
                <c:pt idx="10122">
                  <c:v>#N/A</c:v>
                </c:pt>
                <c:pt idx="10123">
                  <c:v>#N/A</c:v>
                </c:pt>
                <c:pt idx="10124">
                  <c:v>#N/A</c:v>
                </c:pt>
                <c:pt idx="10125">
                  <c:v>#N/A</c:v>
                </c:pt>
                <c:pt idx="10126">
                  <c:v>#N/A</c:v>
                </c:pt>
                <c:pt idx="10127">
                  <c:v>#N/A</c:v>
                </c:pt>
                <c:pt idx="10128">
                  <c:v>#N/A</c:v>
                </c:pt>
                <c:pt idx="10129">
                  <c:v>#N/A</c:v>
                </c:pt>
                <c:pt idx="10130">
                  <c:v>#N/A</c:v>
                </c:pt>
                <c:pt idx="10131">
                  <c:v>#N/A</c:v>
                </c:pt>
                <c:pt idx="10132">
                  <c:v>#N/A</c:v>
                </c:pt>
                <c:pt idx="10133">
                  <c:v>#N/A</c:v>
                </c:pt>
                <c:pt idx="10134">
                  <c:v>#N/A</c:v>
                </c:pt>
                <c:pt idx="10135">
                  <c:v>#N/A</c:v>
                </c:pt>
                <c:pt idx="10136">
                  <c:v>8.92</c:v>
                </c:pt>
              </c:numCache>
            </c:numRef>
          </c:xVal>
          <c:yVal>
            <c:numRef>
              <c:f>'[Antibacterial_Quarterly_Dashboard_201703_Apr16-Mar17_v2.xlsm]Practice'!$G$4:$G$10140</c:f>
              <c:numCache>
                <c:formatCode>General</c:formatCode>
                <c:ptCount val="10137"/>
                <c:pt idx="0">
                  <c:v>1.013317191283293</c:v>
                </c:pt>
                <c:pt idx="1">
                  <c:v>1.1477066597564136</c:v>
                </c:pt>
                <c:pt idx="2">
                  <c:v>0</c:v>
                </c:pt>
                <c:pt idx="3">
                  <c:v>1.0113723978411719</c:v>
                </c:pt>
                <c:pt idx="4">
                  <c:v>0.99938182567484035</c:v>
                </c:pt>
                <c:pt idx="5">
                  <c:v>1.0878977569118413</c:v>
                </c:pt>
                <c:pt idx="6">
                  <c:v>0.9270740010750762</c:v>
                </c:pt>
                <c:pt idx="7">
                  <c:v>0</c:v>
                </c:pt>
                <c:pt idx="8">
                  <c:v>1.0879694717814823</c:v>
                </c:pt>
                <c:pt idx="9">
                  <c:v>1.0959067821930086</c:v>
                </c:pt>
                <c:pt idx="10">
                  <c:v>1.5118908382066276</c:v>
                </c:pt>
                <c:pt idx="11">
                  <c:v>0.94337453291175621</c:v>
                </c:pt>
                <c:pt idx="12">
                  <c:v>0.96617954070981216</c:v>
                </c:pt>
                <c:pt idx="13">
                  <c:v>0.903169014084507</c:v>
                </c:pt>
                <c:pt idx="14">
                  <c:v>0.93639575971731448</c:v>
                </c:pt>
                <c:pt idx="15">
                  <c:v>1.246909090909091</c:v>
                </c:pt>
                <c:pt idx="16">
                  <c:v>1.4437947944172012</c:v>
                </c:pt>
                <c:pt idx="17">
                  <c:v>1.1615193468228613</c:v>
                </c:pt>
                <c:pt idx="18">
                  <c:v>1.1215870307167235</c:v>
                </c:pt>
                <c:pt idx="19">
                  <c:v>1.3534104507379339</c:v>
                </c:pt>
                <c:pt idx="20">
                  <c:v>1.2186780664255179</c:v>
                </c:pt>
                <c:pt idx="21">
                  <c:v>1.0331422875654124</c:v>
                </c:pt>
                <c:pt idx="22">
                  <c:v>1.0959897610921501</c:v>
                </c:pt>
                <c:pt idx="23">
                  <c:v>1.1529592621060722</c:v>
                </c:pt>
                <c:pt idx="24">
                  <c:v>0.97572815533980584</c:v>
                </c:pt>
                <c:pt idx="25">
                  <c:v>0.92545949625595647</c:v>
                </c:pt>
                <c:pt idx="26">
                  <c:v>1.2250070008401008</c:v>
                </c:pt>
                <c:pt idx="27">
                  <c:v>1.2938023910952317</c:v>
                </c:pt>
                <c:pt idx="28">
                  <c:v>1.2821774321536263</c:v>
                </c:pt>
                <c:pt idx="29">
                  <c:v>1.0061832490163012</c:v>
                </c:pt>
                <c:pt idx="30">
                  <c:v>1.1442041522491349</c:v>
                </c:pt>
                <c:pt idx="31">
                  <c:v>0.90595387091006618</c:v>
                </c:pt>
                <c:pt idx="32">
                  <c:v>1.1974503409427808</c:v>
                </c:pt>
                <c:pt idx="33">
                  <c:v>1.4403109383675736</c:v>
                </c:pt>
                <c:pt idx="34">
                  <c:v>1.3208404315729698</c:v>
                </c:pt>
                <c:pt idx="35">
                  <c:v>1.2086200651937704</c:v>
                </c:pt>
                <c:pt idx="36">
                  <c:v>1.237728785357737</c:v>
                </c:pt>
                <c:pt idx="37">
                  <c:v>1.2258435582822085</c:v>
                </c:pt>
                <c:pt idx="38">
                  <c:v>0.8844648630253531</c:v>
                </c:pt>
                <c:pt idx="39">
                  <c:v>1.2985232067510548</c:v>
                </c:pt>
                <c:pt idx="40">
                  <c:v>0.85040244240910356</c:v>
                </c:pt>
                <c:pt idx="41">
                  <c:v>1.4501098901098901</c:v>
                </c:pt>
                <c:pt idx="42">
                  <c:v>1.0313593539703902</c:v>
                </c:pt>
                <c:pt idx="43">
                  <c:v>1.1467459324155194</c:v>
                </c:pt>
                <c:pt idx="44">
                  <c:v>0.95853423336547738</c:v>
                </c:pt>
                <c:pt idx="45">
                  <c:v>1.4516971279373367</c:v>
                </c:pt>
                <c:pt idx="46">
                  <c:v>1.1566291639091109</c:v>
                </c:pt>
                <c:pt idx="47">
                  <c:v>1.2973654066437572</c:v>
                </c:pt>
                <c:pt idx="48">
                  <c:v>1.5468666309587573</c:v>
                </c:pt>
                <c:pt idx="49">
                  <c:v>1.1774016267311498</c:v>
                </c:pt>
                <c:pt idx="50">
                  <c:v>0.98724832214765101</c:v>
                </c:pt>
                <c:pt idx="51">
                  <c:v>1.3167137666532096</c:v>
                </c:pt>
                <c:pt idx="52">
                  <c:v>1.2862736567326518</c:v>
                </c:pt>
                <c:pt idx="53">
                  <c:v>1.1766522544780729</c:v>
                </c:pt>
                <c:pt idx="54">
                  <c:v>0.8756285618504861</c:v>
                </c:pt>
                <c:pt idx="55">
                  <c:v>1.058433734939759</c:v>
                </c:pt>
                <c:pt idx="56">
                  <c:v>1.4668049792531119</c:v>
                </c:pt>
                <c:pt idx="57">
                  <c:v>1.2024489795918367</c:v>
                </c:pt>
                <c:pt idx="58">
                  <c:v>1.0986562942008486</c:v>
                </c:pt>
                <c:pt idx="59">
                  <c:v>#N/A</c:v>
                </c:pt>
                <c:pt idx="60">
                  <c:v>1.3321234119782215</c:v>
                </c:pt>
                <c:pt idx="61">
                  <c:v>1.3366666666666667</c:v>
                </c:pt>
                <c:pt idx="62">
                  <c:v>#N/A</c:v>
                </c:pt>
                <c:pt idx="63">
                  <c:v>1.1112984822934233</c:v>
                </c:pt>
                <c:pt idx="64">
                  <c:v>#N/A</c:v>
                </c:pt>
                <c:pt idx="65">
                  <c:v>1.1582163875056586</c:v>
                </c:pt>
                <c:pt idx="66">
                  <c:v>0.92106741573033712</c:v>
                </c:pt>
                <c:pt idx="67">
                  <c:v>1.0216066481994459</c:v>
                </c:pt>
                <c:pt idx="68">
                  <c:v>#N/A</c:v>
                </c:pt>
                <c:pt idx="69">
                  <c:v>1.1718024482904179</c:v>
                </c:pt>
                <c:pt idx="70">
                  <c:v>1.2771300448430494</c:v>
                </c:pt>
                <c:pt idx="71">
                  <c:v>1.2927408412483039</c:v>
                </c:pt>
                <c:pt idx="72">
                  <c:v>#N/A</c:v>
                </c:pt>
                <c:pt idx="73">
                  <c:v>1.227031441404655</c:v>
                </c:pt>
                <c:pt idx="74">
                  <c:v>1.1237028945931185</c:v>
                </c:pt>
                <c:pt idx="75">
                  <c:v>#N/A</c:v>
                </c:pt>
                <c:pt idx="76">
                  <c:v>1.0709838107098382</c:v>
                </c:pt>
                <c:pt idx="77">
                  <c:v>0.98007847872019316</c:v>
                </c:pt>
                <c:pt idx="78">
                  <c:v>1.2043576258452291</c:v>
                </c:pt>
                <c:pt idx="79">
                  <c:v>1.0990720524017468</c:v>
                </c:pt>
                <c:pt idx="80">
                  <c:v>0.90435958093950664</c:v>
                </c:pt>
                <c:pt idx="81">
                  <c:v>1.0287451630735214</c:v>
                </c:pt>
                <c:pt idx="82">
                  <c:v>1.2220137585991244</c:v>
                </c:pt>
                <c:pt idx="83">
                  <c:v>1.2076460314379973</c:v>
                </c:pt>
                <c:pt idx="84">
                  <c:v>0.99363732767762458</c:v>
                </c:pt>
                <c:pt idx="85">
                  <c:v>#N/A</c:v>
                </c:pt>
                <c:pt idx="86">
                  <c:v>1.1600719424460431</c:v>
                </c:pt>
                <c:pt idx="87">
                  <c:v>0.94689838281438576</c:v>
                </c:pt>
                <c:pt idx="88">
                  <c:v>0.89984532095901004</c:v>
                </c:pt>
                <c:pt idx="89">
                  <c:v>1.0846229832071124</c:v>
                </c:pt>
                <c:pt idx="90">
                  <c:v>0.81218547807332853</c:v>
                </c:pt>
                <c:pt idx="91">
                  <c:v>#N/A</c:v>
                </c:pt>
                <c:pt idx="92">
                  <c:v>1.199265785609398</c:v>
                </c:pt>
                <c:pt idx="93">
                  <c:v>1.2332920792079207</c:v>
                </c:pt>
                <c:pt idx="94">
                  <c:v>1.4687456687456688</c:v>
                </c:pt>
                <c:pt idx="95">
                  <c:v>0.78809124123629903</c:v>
                </c:pt>
                <c:pt idx="96">
                  <c:v>1.2518908253863861</c:v>
                </c:pt>
                <c:pt idx="97">
                  <c:v>1.1488334674175382</c:v>
                </c:pt>
                <c:pt idx="98">
                  <c:v>1.0964163822525597</c:v>
                </c:pt>
                <c:pt idx="99">
                  <c:v>0.8422939068100358</c:v>
                </c:pt>
                <c:pt idx="100">
                  <c:v>0.80758915267706366</c:v>
                </c:pt>
                <c:pt idx="101">
                  <c:v>0.9437439379243453</c:v>
                </c:pt>
                <c:pt idx="102">
                  <c:v>0.86209439528023601</c:v>
                </c:pt>
                <c:pt idx="103">
                  <c:v>0.98922624877571008</c:v>
                </c:pt>
                <c:pt idx="104">
                  <c:v>1.0282140005323397</c:v>
                </c:pt>
                <c:pt idx="105">
                  <c:v>1.0392609699769053</c:v>
                </c:pt>
                <c:pt idx="106">
                  <c:v>1.3110999874859217</c:v>
                </c:pt>
                <c:pt idx="107">
                  <c:v>1.4979846835953246</c:v>
                </c:pt>
                <c:pt idx="108">
                  <c:v>1.2031909901454716</c:v>
                </c:pt>
                <c:pt idx="109">
                  <c:v>0.89620166533591883</c:v>
                </c:pt>
                <c:pt idx="110">
                  <c:v>0.84780422393563526</c:v>
                </c:pt>
                <c:pt idx="111">
                  <c:v>1.308618742943169</c:v>
                </c:pt>
                <c:pt idx="112">
                  <c:v>0.79612756264236906</c:v>
                </c:pt>
                <c:pt idx="113">
                  <c:v>0.90730057688482191</c:v>
                </c:pt>
                <c:pt idx="114">
                  <c:v>#N/A</c:v>
                </c:pt>
                <c:pt idx="115">
                  <c:v>1.5047518479408659</c:v>
                </c:pt>
                <c:pt idx="116">
                  <c:v>1.2991955445544554</c:v>
                </c:pt>
                <c:pt idx="117">
                  <c:v>1.0764787890858394</c:v>
                </c:pt>
                <c:pt idx="118">
                  <c:v>0.84293035875791378</c:v>
                </c:pt>
                <c:pt idx="119">
                  <c:v>1.5550879877582249</c:v>
                </c:pt>
                <c:pt idx="120">
                  <c:v>1.4066401062416998</c:v>
                </c:pt>
                <c:pt idx="121">
                  <c:v>1.3685887225230966</c:v>
                </c:pt>
                <c:pt idx="122">
                  <c:v>1.6013546202225448</c:v>
                </c:pt>
                <c:pt idx="123">
                  <c:v>#N/A</c:v>
                </c:pt>
                <c:pt idx="124">
                  <c:v>0.98865378718184604</c:v>
                </c:pt>
                <c:pt idx="125">
                  <c:v>1.04987714987715</c:v>
                </c:pt>
                <c:pt idx="126">
                  <c:v>#N/A</c:v>
                </c:pt>
                <c:pt idx="127">
                  <c:v>1.028428093645485</c:v>
                </c:pt>
                <c:pt idx="128">
                  <c:v>1.0623742454728371</c:v>
                </c:pt>
                <c:pt idx="129">
                  <c:v>1.2004470938897169</c:v>
                </c:pt>
                <c:pt idx="130">
                  <c:v>1.1506442021803767</c:v>
                </c:pt>
                <c:pt idx="131">
                  <c:v>1.2019519519519519</c:v>
                </c:pt>
                <c:pt idx="132">
                  <c:v>1.3743615934627171</c:v>
                </c:pt>
                <c:pt idx="133">
                  <c:v>1.0136491368928142</c:v>
                </c:pt>
                <c:pt idx="134">
                  <c:v>0.85442176870748299</c:v>
                </c:pt>
                <c:pt idx="135">
                  <c:v>1.2883360522022838</c:v>
                </c:pt>
                <c:pt idx="136">
                  <c:v>1.4662281811282569</c:v>
                </c:pt>
                <c:pt idx="137">
                  <c:v>0.89197530864197527</c:v>
                </c:pt>
                <c:pt idx="138">
                  <c:v>1.1624478442280946</c:v>
                </c:pt>
                <c:pt idx="139">
                  <c:v>2.1344969199178645</c:v>
                </c:pt>
                <c:pt idx="140">
                  <c:v>1.0831967213114755</c:v>
                </c:pt>
                <c:pt idx="141">
                  <c:v>1.2840336134453783</c:v>
                </c:pt>
                <c:pt idx="142">
                  <c:v>1.1819444444444445</c:v>
                </c:pt>
                <c:pt idx="143">
                  <c:v>#N/A</c:v>
                </c:pt>
                <c:pt idx="144">
                  <c:v>0.96037296037296038</c:v>
                </c:pt>
                <c:pt idx="145">
                  <c:v>1.0886339937434828</c:v>
                </c:pt>
                <c:pt idx="146">
                  <c:v>1.4349607374530557</c:v>
                </c:pt>
                <c:pt idx="147">
                  <c:v>0.97571853320118929</c:v>
                </c:pt>
                <c:pt idx="148">
                  <c:v>1.1777290181020297</c:v>
                </c:pt>
                <c:pt idx="149">
                  <c:v>#N/A</c:v>
                </c:pt>
                <c:pt idx="150">
                  <c:v>#N/A</c:v>
                </c:pt>
                <c:pt idx="151">
                  <c:v>#N/A</c:v>
                </c:pt>
                <c:pt idx="152">
                  <c:v>1.3355576739752144</c:v>
                </c:pt>
                <c:pt idx="153">
                  <c:v>0.9923371647509579</c:v>
                </c:pt>
                <c:pt idx="154">
                  <c:v>1.2977831036548833</c:v>
                </c:pt>
                <c:pt idx="155">
                  <c:v>0.99750747756729807</c:v>
                </c:pt>
                <c:pt idx="156">
                  <c:v>1.2924440298507462</c:v>
                </c:pt>
                <c:pt idx="157">
                  <c:v>1.4243500726626837</c:v>
                </c:pt>
                <c:pt idx="158">
                  <c:v>1.3019011406844105</c:v>
                </c:pt>
                <c:pt idx="159">
                  <c:v>1.2024773701762743</c:v>
                </c:pt>
                <c:pt idx="160">
                  <c:v>1.0245645377400625</c:v>
                </c:pt>
                <c:pt idx="161">
                  <c:v>0.91316146540027132</c:v>
                </c:pt>
                <c:pt idx="162">
                  <c:v>1.2533028007750573</c:v>
                </c:pt>
                <c:pt idx="163">
                  <c:v>1.4480050267043669</c:v>
                </c:pt>
                <c:pt idx="164">
                  <c:v>1.1430830039525692</c:v>
                </c:pt>
                <c:pt idx="165">
                  <c:v>1.0029666548000475</c:v>
                </c:pt>
                <c:pt idx="166">
                  <c:v>0.57206840390879476</c:v>
                </c:pt>
                <c:pt idx="167">
                  <c:v>1.0992600422832981</c:v>
                </c:pt>
                <c:pt idx="168">
                  <c:v>1.2125792296440761</c:v>
                </c:pt>
                <c:pt idx="169">
                  <c:v>1.2427678778060633</c:v>
                </c:pt>
                <c:pt idx="170">
                  <c:v>1.2354011579818032</c:v>
                </c:pt>
                <c:pt idx="171">
                  <c:v>1.3941997851772288</c:v>
                </c:pt>
                <c:pt idx="172">
                  <c:v>1.1668183887118799</c:v>
                </c:pt>
                <c:pt idx="173">
                  <c:v>1.3728339350180505</c:v>
                </c:pt>
                <c:pt idx="174">
                  <c:v>1.0234056987788331</c:v>
                </c:pt>
                <c:pt idx="175">
                  <c:v>1.2704370179948585</c:v>
                </c:pt>
                <c:pt idx="176">
                  <c:v>1.3290571677668452</c:v>
                </c:pt>
                <c:pt idx="177">
                  <c:v>1.2335289801907556</c:v>
                </c:pt>
                <c:pt idx="178">
                  <c:v>1.0732276119402986</c:v>
                </c:pt>
                <c:pt idx="179">
                  <c:v>0.86342042755344417</c:v>
                </c:pt>
                <c:pt idx="180">
                  <c:v>1.4722846937425584</c:v>
                </c:pt>
                <c:pt idx="181">
                  <c:v>1.1653921394273519</c:v>
                </c:pt>
                <c:pt idx="182">
                  <c:v>1.4336605890603085</c:v>
                </c:pt>
                <c:pt idx="183">
                  <c:v>1.136196319018405</c:v>
                </c:pt>
                <c:pt idx="184">
                  <c:v>1.5788005578800557</c:v>
                </c:pt>
                <c:pt idx="185">
                  <c:v>1.1506085936354304</c:v>
                </c:pt>
                <c:pt idx="186">
                  <c:v>1.0999310820124053</c:v>
                </c:pt>
                <c:pt idx="187">
                  <c:v>0.77873754152823915</c:v>
                </c:pt>
                <c:pt idx="188">
                  <c:v>1.1072279586973788</c:v>
                </c:pt>
                <c:pt idx="189">
                  <c:v>0.94612852936081759</c:v>
                </c:pt>
                <c:pt idx="190">
                  <c:v>0.8420099592575826</c:v>
                </c:pt>
                <c:pt idx="191">
                  <c:v>0.98554216867469879</c:v>
                </c:pt>
                <c:pt idx="192">
                  <c:v>1.2143649131452507</c:v>
                </c:pt>
                <c:pt idx="193">
                  <c:v>1.1001569858712716</c:v>
                </c:pt>
                <c:pt idx="194">
                  <c:v>0.8661323834965865</c:v>
                </c:pt>
                <c:pt idx="195">
                  <c:v>1.2749716874292185</c:v>
                </c:pt>
                <c:pt idx="196">
                  <c:v>1.0537301894085813</c:v>
                </c:pt>
                <c:pt idx="197">
                  <c:v>0.99158653846153844</c:v>
                </c:pt>
                <c:pt idx="198">
                  <c:v>1.3572117703810902</c:v>
                </c:pt>
                <c:pt idx="199">
                  <c:v>1.0418908092022434</c:v>
                </c:pt>
                <c:pt idx="200">
                  <c:v>0.85344827586206895</c:v>
                </c:pt>
                <c:pt idx="201">
                  <c:v>1.1465007392804336</c:v>
                </c:pt>
                <c:pt idx="202">
                  <c:v>1.1563547698872294</c:v>
                </c:pt>
                <c:pt idx="203">
                  <c:v>1.2800320341697811</c:v>
                </c:pt>
                <c:pt idx="204">
                  <c:v>1.3880794701986754</c:v>
                </c:pt>
                <c:pt idx="205">
                  <c:v>1.0668713749573524</c:v>
                </c:pt>
                <c:pt idx="206">
                  <c:v>1.3703925084678223</c:v>
                </c:pt>
                <c:pt idx="207">
                  <c:v>1.1106125196320396</c:v>
                </c:pt>
                <c:pt idx="208">
                  <c:v>0.84237829209896253</c:v>
                </c:pt>
                <c:pt idx="209">
                  <c:v>1.194055944055944</c:v>
                </c:pt>
                <c:pt idx="210">
                  <c:v>1.3364108482400461</c:v>
                </c:pt>
                <c:pt idx="211">
                  <c:v>1.0811216825237857</c:v>
                </c:pt>
                <c:pt idx="212">
                  <c:v>1.0499731327243418</c:v>
                </c:pt>
                <c:pt idx="213">
                  <c:v>#N/A</c:v>
                </c:pt>
                <c:pt idx="214">
                  <c:v>0.93372200061368515</c:v>
                </c:pt>
                <c:pt idx="215">
                  <c:v>0.94950564971751417</c:v>
                </c:pt>
                <c:pt idx="216">
                  <c:v>0.80333197887037788</c:v>
                </c:pt>
                <c:pt idx="217">
                  <c:v>1.2928856382978724</c:v>
                </c:pt>
                <c:pt idx="218">
                  <c:v>1.3044566067240031</c:v>
                </c:pt>
                <c:pt idx="219">
                  <c:v>1.1035250463821893</c:v>
                </c:pt>
                <c:pt idx="220">
                  <c:v>1.3660995589161942</c:v>
                </c:pt>
                <c:pt idx="221">
                  <c:v>1.1628838451268357</c:v>
                </c:pt>
                <c:pt idx="222">
                  <c:v>1.4815286624203821</c:v>
                </c:pt>
                <c:pt idx="223">
                  <c:v>1.1050642479213908</c:v>
                </c:pt>
                <c:pt idx="224">
                  <c:v>1.4915254237288136</c:v>
                </c:pt>
                <c:pt idx="225">
                  <c:v>1.2837301587301588</c:v>
                </c:pt>
                <c:pt idx="226">
                  <c:v>1.1709741550695825</c:v>
                </c:pt>
                <c:pt idx="227">
                  <c:v>0.67393561786085154</c:v>
                </c:pt>
                <c:pt idx="228">
                  <c:v>1.1291139240506329</c:v>
                </c:pt>
                <c:pt idx="229">
                  <c:v>1.2150916784203103</c:v>
                </c:pt>
                <c:pt idx="230">
                  <c:v>1.1244343891402715</c:v>
                </c:pt>
                <c:pt idx="231">
                  <c:v>1.1115942028985508</c:v>
                </c:pt>
                <c:pt idx="232">
                  <c:v>1.5310077519379846</c:v>
                </c:pt>
                <c:pt idx="233">
                  <c:v>1.1159017153453872</c:v>
                </c:pt>
                <c:pt idx="234">
                  <c:v>1.2553323029366306</c:v>
                </c:pt>
                <c:pt idx="235">
                  <c:v>1.6718885987815493</c:v>
                </c:pt>
                <c:pt idx="236">
                  <c:v>#N/A</c:v>
                </c:pt>
                <c:pt idx="237">
                  <c:v>0.86343959071231802</c:v>
                </c:pt>
                <c:pt idx="238">
                  <c:v>1.0108080288214103</c:v>
                </c:pt>
                <c:pt idx="239">
                  <c:v>0.72436423297785069</c:v>
                </c:pt>
                <c:pt idx="240">
                  <c:v>1.4164778029596055</c:v>
                </c:pt>
                <c:pt idx="241">
                  <c:v>1.2444819129368485</c:v>
                </c:pt>
                <c:pt idx="242">
                  <c:v>1.1073197578425977</c:v>
                </c:pt>
                <c:pt idx="243">
                  <c:v>1.0517482517482517</c:v>
                </c:pt>
                <c:pt idx="244">
                  <c:v>1.0433414889898638</c:v>
                </c:pt>
                <c:pt idx="245">
                  <c:v>1.3331270882316546</c:v>
                </c:pt>
                <c:pt idx="246">
                  <c:v>1.0888397790055249</c:v>
                </c:pt>
                <c:pt idx="247">
                  <c:v>0.90882945067586995</c:v>
                </c:pt>
                <c:pt idx="248">
                  <c:v>1.2330658105939005</c:v>
                </c:pt>
                <c:pt idx="249">
                  <c:v>1.8349370836417469</c:v>
                </c:pt>
                <c:pt idx="250">
                  <c:v>0.85863174772848749</c:v>
                </c:pt>
                <c:pt idx="251">
                  <c:v>1.1635987114588127</c:v>
                </c:pt>
                <c:pt idx="252">
                  <c:v>1.1242651530508818</c:v>
                </c:pt>
                <c:pt idx="253">
                  <c:v>0.92186698580954007</c:v>
                </c:pt>
                <c:pt idx="254">
                  <c:v>1.3059387251343111</c:v>
                </c:pt>
                <c:pt idx="255">
                  <c:v>1.1185410334346504</c:v>
                </c:pt>
                <c:pt idx="256">
                  <c:v>1.4658935879945429</c:v>
                </c:pt>
                <c:pt idx="257">
                  <c:v>1.1727174694464415</c:v>
                </c:pt>
                <c:pt idx="258">
                  <c:v>1.0014713094654242</c:v>
                </c:pt>
                <c:pt idx="259">
                  <c:v>1.0416390650137219</c:v>
                </c:pt>
                <c:pt idx="260">
                  <c:v>0.8290544771446462</c:v>
                </c:pt>
                <c:pt idx="261">
                  <c:v>1.2006100843351875</c:v>
                </c:pt>
                <c:pt idx="262">
                  <c:v>0.81937080240367621</c:v>
                </c:pt>
                <c:pt idx="263">
                  <c:v>0.90985189954925949</c:v>
                </c:pt>
                <c:pt idx="264">
                  <c:v>0.89258658008658009</c:v>
                </c:pt>
                <c:pt idx="265">
                  <c:v>1.1161048689138577</c:v>
                </c:pt>
                <c:pt idx="266">
                  <c:v>1.2519146608315099</c:v>
                </c:pt>
                <c:pt idx="267">
                  <c:v>1.1258800337932977</c:v>
                </c:pt>
                <c:pt idx="268">
                  <c:v>1.27124773960217</c:v>
                </c:pt>
                <c:pt idx="269">
                  <c:v>1.2212707182320441</c:v>
                </c:pt>
                <c:pt idx="270">
                  <c:v>1.0703344795248515</c:v>
                </c:pt>
                <c:pt idx="271">
                  <c:v>1.0184586986617443</c:v>
                </c:pt>
                <c:pt idx="272">
                  <c:v>1.1654197838736493</c:v>
                </c:pt>
                <c:pt idx="273">
                  <c:v>1.2452239273410586</c:v>
                </c:pt>
                <c:pt idx="274">
                  <c:v>1.1350767754318618</c:v>
                </c:pt>
                <c:pt idx="275">
                  <c:v>0.92552865461231992</c:v>
                </c:pt>
                <c:pt idx="276">
                  <c:v>0.80097979179424372</c:v>
                </c:pt>
                <c:pt idx="277">
                  <c:v>1.1853715170278638</c:v>
                </c:pt>
                <c:pt idx="278">
                  <c:v>0.9043545878693624</c:v>
                </c:pt>
                <c:pt idx="279">
                  <c:v>0.92066805845511479</c:v>
                </c:pt>
                <c:pt idx="280">
                  <c:v>#N/A</c:v>
                </c:pt>
                <c:pt idx="281">
                  <c:v>0.72727272727272729</c:v>
                </c:pt>
                <c:pt idx="282">
                  <c:v>#N/A</c:v>
                </c:pt>
                <c:pt idx="283">
                  <c:v>0.82309582309582308</c:v>
                </c:pt>
                <c:pt idx="284">
                  <c:v>1.1493582263710618</c:v>
                </c:pt>
                <c:pt idx="285">
                  <c:v>0.96923076923076923</c:v>
                </c:pt>
                <c:pt idx="286">
                  <c:v>0.96981790970316784</c:v>
                </c:pt>
                <c:pt idx="287">
                  <c:v>1.1560214529497805</c:v>
                </c:pt>
                <c:pt idx="288">
                  <c:v>1.150784359634746</c:v>
                </c:pt>
                <c:pt idx="289">
                  <c:v>1.1333203958858917</c:v>
                </c:pt>
                <c:pt idx="290">
                  <c:v>1.0474452554744527</c:v>
                </c:pt>
                <c:pt idx="291">
                  <c:v>1.0671545415411106</c:v>
                </c:pt>
                <c:pt idx="292">
                  <c:v>1.1766326811793884</c:v>
                </c:pt>
                <c:pt idx="293">
                  <c:v>0.85930035444598551</c:v>
                </c:pt>
                <c:pt idx="294">
                  <c:v>0.95210355987055018</c:v>
                </c:pt>
                <c:pt idx="295">
                  <c:v>1.4015825914935707</c:v>
                </c:pt>
                <c:pt idx="296">
                  <c:v>1.0393287886733089</c:v>
                </c:pt>
                <c:pt idx="297">
                  <c:v>1.0306586826347306</c:v>
                </c:pt>
                <c:pt idx="298">
                  <c:v>#N/A</c:v>
                </c:pt>
                <c:pt idx="299">
                  <c:v>1.1957523872242344</c:v>
                </c:pt>
                <c:pt idx="300">
                  <c:v>1.146046511627907</c:v>
                </c:pt>
                <c:pt idx="301">
                  <c:v>1.0306748466257669</c:v>
                </c:pt>
                <c:pt idx="302">
                  <c:v>1.0489323843416369</c:v>
                </c:pt>
                <c:pt idx="303">
                  <c:v>1.1453623922959959</c:v>
                </c:pt>
                <c:pt idx="304">
                  <c:v>1.0220349967595592</c:v>
                </c:pt>
                <c:pt idx="305">
                  <c:v>0.99714591509097394</c:v>
                </c:pt>
                <c:pt idx="306">
                  <c:v>0.8734006734006734</c:v>
                </c:pt>
                <c:pt idx="307">
                  <c:v>1.1456953642384107</c:v>
                </c:pt>
                <c:pt idx="308">
                  <c:v>0.89541547277936961</c:v>
                </c:pt>
                <c:pt idx="309">
                  <c:v>0.94683257918552033</c:v>
                </c:pt>
                <c:pt idx="310">
                  <c:v>1.0526134800550206</c:v>
                </c:pt>
                <c:pt idx="311">
                  <c:v>0.6328777524677297</c:v>
                </c:pt>
                <c:pt idx="312">
                  <c:v>1.1062194269741439</c:v>
                </c:pt>
                <c:pt idx="313">
                  <c:v>1.2690246516613075</c:v>
                </c:pt>
                <c:pt idx="314">
                  <c:v>#N/A</c:v>
                </c:pt>
                <c:pt idx="315">
                  <c:v>1.1102540834845736</c:v>
                </c:pt>
                <c:pt idx="316">
                  <c:v>#N/A</c:v>
                </c:pt>
                <c:pt idx="317">
                  <c:v>1.0233644859813085</c:v>
                </c:pt>
                <c:pt idx="318">
                  <c:v>1.1400270702596285</c:v>
                </c:pt>
                <c:pt idx="319">
                  <c:v>1.1138888888888889</c:v>
                </c:pt>
                <c:pt idx="320">
                  <c:v>1.0593959731543625</c:v>
                </c:pt>
                <c:pt idx="321">
                  <c:v>0.67897165458141073</c:v>
                </c:pt>
                <c:pt idx="322">
                  <c:v>1.0096153846153846</c:v>
                </c:pt>
                <c:pt idx="323">
                  <c:v>#N/A</c:v>
                </c:pt>
                <c:pt idx="324">
                  <c:v>1.0269573835480674</c:v>
                </c:pt>
                <c:pt idx="325">
                  <c:v>1.3384265279583876</c:v>
                </c:pt>
                <c:pt idx="326">
                  <c:v>0.90945294487528816</c:v>
                </c:pt>
                <c:pt idx="327">
                  <c:v>1.6832789939450397</c:v>
                </c:pt>
                <c:pt idx="328">
                  <c:v>0.8285106382978723</c:v>
                </c:pt>
                <c:pt idx="329">
                  <c:v>1.0387280880554424</c:v>
                </c:pt>
                <c:pt idx="330">
                  <c:v>1.4495798319327731</c:v>
                </c:pt>
                <c:pt idx="331">
                  <c:v>1.0024506466984342</c:v>
                </c:pt>
                <c:pt idx="332">
                  <c:v>0.63252375923970428</c:v>
                </c:pt>
                <c:pt idx="333">
                  <c:v>1.2335568037687987</c:v>
                </c:pt>
                <c:pt idx="334">
                  <c:v>1.4589460784313726</c:v>
                </c:pt>
                <c:pt idx="335">
                  <c:v>1.264757324005247</c:v>
                </c:pt>
                <c:pt idx="336">
                  <c:v>1.1972789115646258</c:v>
                </c:pt>
                <c:pt idx="337">
                  <c:v>1.2681707839497358</c:v>
                </c:pt>
                <c:pt idx="338">
                  <c:v>1.2768166089965398</c:v>
                </c:pt>
                <c:pt idx="339">
                  <c:v>#N/A</c:v>
                </c:pt>
                <c:pt idx="340">
                  <c:v>1.1020220588235294</c:v>
                </c:pt>
                <c:pt idx="341">
                  <c:v>0.84681396725192348</c:v>
                </c:pt>
                <c:pt idx="342">
                  <c:v>1.1131418624891209</c:v>
                </c:pt>
                <c:pt idx="343">
                  <c:v>1.1913309982486866</c:v>
                </c:pt>
                <c:pt idx="344">
                  <c:v>0.95295745416810795</c:v>
                </c:pt>
                <c:pt idx="345">
                  <c:v>0.85198300283286121</c:v>
                </c:pt>
                <c:pt idx="346">
                  <c:v>1.2730948049322821</c:v>
                </c:pt>
                <c:pt idx="347">
                  <c:v>1.3237250554323725</c:v>
                </c:pt>
                <c:pt idx="348">
                  <c:v>1.512218045112782</c:v>
                </c:pt>
                <c:pt idx="349">
                  <c:v>1.4561668681983071</c:v>
                </c:pt>
                <c:pt idx="350">
                  <c:v>1.15993265993266</c:v>
                </c:pt>
                <c:pt idx="351">
                  <c:v>1.3159509202453987</c:v>
                </c:pt>
                <c:pt idx="352">
                  <c:v>1.2943802521008403</c:v>
                </c:pt>
                <c:pt idx="353">
                  <c:v>1.0853884093711468</c:v>
                </c:pt>
                <c:pt idx="354">
                  <c:v>1.2118873408840334</c:v>
                </c:pt>
                <c:pt idx="355">
                  <c:v>1.2193029490616623</c:v>
                </c:pt>
                <c:pt idx="356">
                  <c:v>1.2797410304828702</c:v>
                </c:pt>
                <c:pt idx="357">
                  <c:v>1.0619664875118557</c:v>
                </c:pt>
                <c:pt idx="358">
                  <c:v>0.99491155803246911</c:v>
                </c:pt>
                <c:pt idx="359">
                  <c:v>1.1258984187829419</c:v>
                </c:pt>
                <c:pt idx="360">
                  <c:v>1.0362228328753436</c:v>
                </c:pt>
                <c:pt idx="361">
                  <c:v>1.3092852371409485</c:v>
                </c:pt>
                <c:pt idx="362">
                  <c:v>1.3385312783318224</c:v>
                </c:pt>
                <c:pt idx="363">
                  <c:v>1.0606430606430606</c:v>
                </c:pt>
                <c:pt idx="364">
                  <c:v>1.2295172413793103</c:v>
                </c:pt>
                <c:pt idx="365">
                  <c:v>1.2442064606741574</c:v>
                </c:pt>
                <c:pt idx="366">
                  <c:v>1.0732984293193717</c:v>
                </c:pt>
                <c:pt idx="367">
                  <c:v>1.0889668367346939</c:v>
                </c:pt>
                <c:pt idx="368">
                  <c:v>0.81642066420664205</c:v>
                </c:pt>
                <c:pt idx="369">
                  <c:v>1.197310924369748</c:v>
                </c:pt>
                <c:pt idx="370">
                  <c:v>1.058863559033685</c:v>
                </c:pt>
                <c:pt idx="371">
                  <c:v>1.4285714285714286</c:v>
                </c:pt>
                <c:pt idx="372">
                  <c:v>1.1926803013993541</c:v>
                </c:pt>
                <c:pt idx="373">
                  <c:v>1.4320494186046511</c:v>
                </c:pt>
                <c:pt idx="374">
                  <c:v>1.0018910741301059</c:v>
                </c:pt>
                <c:pt idx="375">
                  <c:v>1.1441768393269549</c:v>
                </c:pt>
                <c:pt idx="376">
                  <c:v>1.1300842799560278</c:v>
                </c:pt>
                <c:pt idx="377">
                  <c:v>0.78911564625850339</c:v>
                </c:pt>
                <c:pt idx="378">
                  <c:v>1.4646898725111015</c:v>
                </c:pt>
                <c:pt idx="379">
                  <c:v>1.283041886945913</c:v>
                </c:pt>
                <c:pt idx="380">
                  <c:v>1.0823551684967816</c:v>
                </c:pt>
                <c:pt idx="381">
                  <c:v>1.1936483346243223</c:v>
                </c:pt>
                <c:pt idx="382">
                  <c:v>1.1296736546358332</c:v>
                </c:pt>
                <c:pt idx="383">
                  <c:v>1.0809007506255213</c:v>
                </c:pt>
                <c:pt idx="384">
                  <c:v>1.2745867189688989</c:v>
                </c:pt>
                <c:pt idx="385">
                  <c:v>0.84971720980339349</c:v>
                </c:pt>
                <c:pt idx="386">
                  <c:v>1.6670097786927431</c:v>
                </c:pt>
                <c:pt idx="387">
                  <c:v>1.2411214953271028</c:v>
                </c:pt>
                <c:pt idx="388">
                  <c:v>1.2422957308453491</c:v>
                </c:pt>
                <c:pt idx="389">
                  <c:v>1.1294227188081936</c:v>
                </c:pt>
                <c:pt idx="390">
                  <c:v>1.0095377842993396</c:v>
                </c:pt>
                <c:pt idx="391">
                  <c:v>1.3724285332620891</c:v>
                </c:pt>
                <c:pt idx="392">
                  <c:v>1.0684549356223176</c:v>
                </c:pt>
                <c:pt idx="393">
                  <c:v>1.3693415637860082</c:v>
                </c:pt>
                <c:pt idx="394">
                  <c:v>1.0092850510677809</c:v>
                </c:pt>
                <c:pt idx="395">
                  <c:v>1.0977346278317153</c:v>
                </c:pt>
                <c:pt idx="396">
                  <c:v>#N/A</c:v>
                </c:pt>
                <c:pt idx="397">
                  <c:v>1.1147201105736007</c:v>
                </c:pt>
                <c:pt idx="398">
                  <c:v>0.94935217903415781</c:v>
                </c:pt>
                <c:pt idx="399">
                  <c:v>1.2297042164883574</c:v>
                </c:pt>
                <c:pt idx="400">
                  <c:v>1.1318509238960226</c:v>
                </c:pt>
                <c:pt idx="401">
                  <c:v>0.97471723220226214</c:v>
                </c:pt>
                <c:pt idx="402">
                  <c:v>1.2530224525043179</c:v>
                </c:pt>
                <c:pt idx="403">
                  <c:v>1.1294885745375407</c:v>
                </c:pt>
                <c:pt idx="404">
                  <c:v>1.1561588227832043</c:v>
                </c:pt>
                <c:pt idx="405">
                  <c:v>0.85316593886462877</c:v>
                </c:pt>
                <c:pt idx="406">
                  <c:v>1.2009584664536741</c:v>
                </c:pt>
                <c:pt idx="407">
                  <c:v>1.5208859818641296</c:v>
                </c:pt>
                <c:pt idx="408">
                  <c:v>1.1878187818781878</c:v>
                </c:pt>
                <c:pt idx="409">
                  <c:v>1.0031492248062015</c:v>
                </c:pt>
                <c:pt idx="410">
                  <c:v>0.97012056613664166</c:v>
                </c:pt>
                <c:pt idx="411">
                  <c:v>1.4983290011139994</c:v>
                </c:pt>
                <c:pt idx="412">
                  <c:v>1.2535787321063394</c:v>
                </c:pt>
                <c:pt idx="413">
                  <c:v>1.2823943661971831</c:v>
                </c:pt>
                <c:pt idx="414">
                  <c:v>1.5388961321164711</c:v>
                </c:pt>
                <c:pt idx="415">
                  <c:v>1.0199773840934792</c:v>
                </c:pt>
                <c:pt idx="416">
                  <c:v>1.2104086845466155</c:v>
                </c:pt>
                <c:pt idx="417">
                  <c:v>1.423455684870188</c:v>
                </c:pt>
                <c:pt idx="418">
                  <c:v>0.87517433751743379</c:v>
                </c:pt>
                <c:pt idx="419">
                  <c:v>1.1041397153945667</c:v>
                </c:pt>
                <c:pt idx="420">
                  <c:v>1.2043085476025017</c:v>
                </c:pt>
                <c:pt idx="421">
                  <c:v>1.2395277989337394</c:v>
                </c:pt>
                <c:pt idx="422">
                  <c:v>1.3639048115337851</c:v>
                </c:pt>
                <c:pt idx="423">
                  <c:v>1.1757904245709123</c:v>
                </c:pt>
                <c:pt idx="424">
                  <c:v>1.1953189726594864</c:v>
                </c:pt>
                <c:pt idx="425">
                  <c:v>1.6285061969993477</c:v>
                </c:pt>
                <c:pt idx="426">
                  <c:v>1.0691629955947137</c:v>
                </c:pt>
                <c:pt idx="427">
                  <c:v>0.95131307170256718</c:v>
                </c:pt>
                <c:pt idx="428">
                  <c:v>0.78201176800224148</c:v>
                </c:pt>
                <c:pt idx="429">
                  <c:v>1.0223367697594501</c:v>
                </c:pt>
                <c:pt idx="430">
                  <c:v>1.1295336787564767</c:v>
                </c:pt>
                <c:pt idx="431">
                  <c:v>1.1405979738077587</c:v>
                </c:pt>
                <c:pt idx="432">
                  <c:v>0.92417484388938442</c:v>
                </c:pt>
                <c:pt idx="433">
                  <c:v>1.5484575484575485</c:v>
                </c:pt>
                <c:pt idx="434">
                  <c:v>1.1579679888656924</c:v>
                </c:pt>
                <c:pt idx="435">
                  <c:v>1.2532826537664132</c:v>
                </c:pt>
                <c:pt idx="436">
                  <c:v>0.70812928501469152</c:v>
                </c:pt>
                <c:pt idx="437">
                  <c:v>1.1265822784810127</c:v>
                </c:pt>
                <c:pt idx="438">
                  <c:v>1.2798319327731091</c:v>
                </c:pt>
                <c:pt idx="439">
                  <c:v>0</c:v>
                </c:pt>
                <c:pt idx="440">
                  <c:v>0.95816845675522899</c:v>
                </c:pt>
                <c:pt idx="441">
                  <c:v>1.2873870859819339</c:v>
                </c:pt>
                <c:pt idx="442">
                  <c:v>1.0835036496350365</c:v>
                </c:pt>
                <c:pt idx="443">
                  <c:v>0.88558139534883717</c:v>
                </c:pt>
                <c:pt idx="444">
                  <c:v>1.5416267942583732</c:v>
                </c:pt>
                <c:pt idx="445">
                  <c:v>1.5200868621064061</c:v>
                </c:pt>
                <c:pt idx="446">
                  <c:v>#N/A</c:v>
                </c:pt>
                <c:pt idx="447">
                  <c:v>1.4118129614438064</c:v>
                </c:pt>
                <c:pt idx="448">
                  <c:v>1.5196604110813225</c:v>
                </c:pt>
                <c:pt idx="449">
                  <c:v>1.0251517779705117</c:v>
                </c:pt>
                <c:pt idx="450">
                  <c:v>1.2833333333333334</c:v>
                </c:pt>
                <c:pt idx="451">
                  <c:v>#N/A</c:v>
                </c:pt>
                <c:pt idx="452">
                  <c:v>1.1985677083333333</c:v>
                </c:pt>
                <c:pt idx="453">
                  <c:v>0</c:v>
                </c:pt>
                <c:pt idx="454">
                  <c:v>0.88610315186246413</c:v>
                </c:pt>
                <c:pt idx="455">
                  <c:v>1.6745027124773961</c:v>
                </c:pt>
                <c:pt idx="456">
                  <c:v>#N/A</c:v>
                </c:pt>
                <c:pt idx="457">
                  <c:v>#N/A</c:v>
                </c:pt>
                <c:pt idx="458">
                  <c:v>1.0043360433604336</c:v>
                </c:pt>
                <c:pt idx="459">
                  <c:v>1.0527469693061646</c:v>
                </c:pt>
                <c:pt idx="460">
                  <c:v>1.3153748411689963</c:v>
                </c:pt>
                <c:pt idx="461">
                  <c:v>1.2870294599018004</c:v>
                </c:pt>
                <c:pt idx="462">
                  <c:v>1.0036757948906452</c:v>
                </c:pt>
                <c:pt idx="463">
                  <c:v>1.1554065669589135</c:v>
                </c:pt>
                <c:pt idx="464">
                  <c:v>1.0752996619198854</c:v>
                </c:pt>
                <c:pt idx="465">
                  <c:v>1.1670057333086739</c:v>
                </c:pt>
                <c:pt idx="466">
                  <c:v>1.0693343898573693</c:v>
                </c:pt>
                <c:pt idx="467">
                  <c:v>1.1504930966469429</c:v>
                </c:pt>
                <c:pt idx="468">
                  <c:v>1.2876649977241694</c:v>
                </c:pt>
                <c:pt idx="469">
                  <c:v>1.1155165840640489</c:v>
                </c:pt>
                <c:pt idx="470">
                  <c:v>0.9610591900311527</c:v>
                </c:pt>
                <c:pt idx="471">
                  <c:v>1.2314261315115287</c:v>
                </c:pt>
                <c:pt idx="472">
                  <c:v>0.8418674698795181</c:v>
                </c:pt>
                <c:pt idx="473">
                  <c:v>0.88013974737973666</c:v>
                </c:pt>
                <c:pt idx="474">
                  <c:v>1.5</c:v>
                </c:pt>
                <c:pt idx="475">
                  <c:v>#N/A</c:v>
                </c:pt>
                <c:pt idx="476">
                  <c:v>0.88693168293263513</c:v>
                </c:pt>
                <c:pt idx="477">
                  <c:v>0.96937142857142855</c:v>
                </c:pt>
                <c:pt idx="478">
                  <c:v>1.131132402170149</c:v>
                </c:pt>
                <c:pt idx="479">
                  <c:v>1.2504822265086801</c:v>
                </c:pt>
                <c:pt idx="480">
                  <c:v>1.0704070407040704</c:v>
                </c:pt>
                <c:pt idx="481">
                  <c:v>1.3700523279216423</c:v>
                </c:pt>
                <c:pt idx="482">
                  <c:v>1.3515035703510008</c:v>
                </c:pt>
                <c:pt idx="483">
                  <c:v>0.97051908120817509</c:v>
                </c:pt>
                <c:pt idx="484">
                  <c:v>0.83669320684397763</c:v>
                </c:pt>
                <c:pt idx="485">
                  <c:v>0.84082789207835407</c:v>
                </c:pt>
                <c:pt idx="486">
                  <c:v>1.0020901371652515</c:v>
                </c:pt>
                <c:pt idx="487">
                  <c:v>1.1213307240704502</c:v>
                </c:pt>
                <c:pt idx="488">
                  <c:v>1.3327346205657835</c:v>
                </c:pt>
                <c:pt idx="489">
                  <c:v>1.1525709468951952</c:v>
                </c:pt>
                <c:pt idx="490">
                  <c:v>1.0436887980200151</c:v>
                </c:pt>
                <c:pt idx="491">
                  <c:v>1.1666666666666667</c:v>
                </c:pt>
                <c:pt idx="492">
                  <c:v>1.1794042946201801</c:v>
                </c:pt>
                <c:pt idx="493">
                  <c:v>0.99146029035012806</c:v>
                </c:pt>
                <c:pt idx="494">
                  <c:v>1.3016276703967447</c:v>
                </c:pt>
                <c:pt idx="495">
                  <c:v>1.0552763819095476</c:v>
                </c:pt>
                <c:pt idx="496">
                  <c:v>0.96077118757531133</c:v>
                </c:pt>
                <c:pt idx="497">
                  <c:v>1.035376012781011</c:v>
                </c:pt>
                <c:pt idx="498">
                  <c:v>#N/A</c:v>
                </c:pt>
                <c:pt idx="499">
                  <c:v>1.1304650515176831</c:v>
                </c:pt>
                <c:pt idx="500">
                  <c:v>1.400852445707327</c:v>
                </c:pt>
                <c:pt idx="501">
                  <c:v>0.84816035145524438</c:v>
                </c:pt>
                <c:pt idx="502">
                  <c:v>1.0897222577755024</c:v>
                </c:pt>
                <c:pt idx="503">
                  <c:v>0.87125416204217532</c:v>
                </c:pt>
                <c:pt idx="504">
                  <c:v>0.87672185891192433</c:v>
                </c:pt>
                <c:pt idx="505">
                  <c:v>1.0274936061381075</c:v>
                </c:pt>
                <c:pt idx="506">
                  <c:v>0.81055999999999995</c:v>
                </c:pt>
                <c:pt idx="507">
                  <c:v>1.3483113069016153</c:v>
                </c:pt>
                <c:pt idx="508">
                  <c:v>1.4136381398983977</c:v>
                </c:pt>
                <c:pt idx="509">
                  <c:v>1.1102093122597181</c:v>
                </c:pt>
                <c:pt idx="510">
                  <c:v>0.98742204840925907</c:v>
                </c:pt>
                <c:pt idx="511">
                  <c:v>0</c:v>
                </c:pt>
                <c:pt idx="512">
                  <c:v>0.67573854384740639</c:v>
                </c:pt>
                <c:pt idx="513">
                  <c:v>0.81888583562328254</c:v>
                </c:pt>
                <c:pt idx="514">
                  <c:v>0.91947224749772516</c:v>
                </c:pt>
                <c:pt idx="515">
                  <c:v>1.2253661310962605</c:v>
                </c:pt>
                <c:pt idx="516">
                  <c:v>0.96257637474541746</c:v>
                </c:pt>
                <c:pt idx="517">
                  <c:v>1.0496384600351769</c:v>
                </c:pt>
                <c:pt idx="518">
                  <c:v>1.2114504943190203</c:v>
                </c:pt>
                <c:pt idx="519">
                  <c:v>1.338781575037147</c:v>
                </c:pt>
                <c:pt idx="520">
                  <c:v>1.1350092100986022</c:v>
                </c:pt>
                <c:pt idx="521">
                  <c:v>0.93723978411719355</c:v>
                </c:pt>
                <c:pt idx="522">
                  <c:v>0.96782988004362047</c:v>
                </c:pt>
                <c:pt idx="523">
                  <c:v>#N/A</c:v>
                </c:pt>
                <c:pt idx="524">
                  <c:v>0.93903868698710435</c:v>
                </c:pt>
                <c:pt idx="525">
                  <c:v>0.93838467943380521</c:v>
                </c:pt>
                <c:pt idx="526">
                  <c:v>1.0046787835162858</c:v>
                </c:pt>
                <c:pt idx="527">
                  <c:v>0.93245469522240532</c:v>
                </c:pt>
                <c:pt idx="528">
                  <c:v>1.374122807017544</c:v>
                </c:pt>
                <c:pt idx="529">
                  <c:v>0.94540942928039706</c:v>
                </c:pt>
                <c:pt idx="530">
                  <c:v>0.91321942446043169</c:v>
                </c:pt>
                <c:pt idx="531">
                  <c:v>0.79630943931866571</c:v>
                </c:pt>
                <c:pt idx="532">
                  <c:v>1.7218430034129693</c:v>
                </c:pt>
                <c:pt idx="533">
                  <c:v>0.9775388291517324</c:v>
                </c:pt>
                <c:pt idx="534">
                  <c:v>0.77562028047464937</c:v>
                </c:pt>
                <c:pt idx="535">
                  <c:v>1.1197155274595021</c:v>
                </c:pt>
                <c:pt idx="536">
                  <c:v>0.54628463476070532</c:v>
                </c:pt>
                <c:pt idx="537">
                  <c:v>1.2534479961057927</c:v>
                </c:pt>
                <c:pt idx="538">
                  <c:v>0.79171894604767878</c:v>
                </c:pt>
                <c:pt idx="539">
                  <c:v>0.83599999999999997</c:v>
                </c:pt>
                <c:pt idx="540">
                  <c:v>0.85628140703517586</c:v>
                </c:pt>
                <c:pt idx="541">
                  <c:v>#N/A</c:v>
                </c:pt>
                <c:pt idx="542">
                  <c:v>1.2265411478894626</c:v>
                </c:pt>
                <c:pt idx="543">
                  <c:v>0.81891168599464759</c:v>
                </c:pt>
                <c:pt idx="544">
                  <c:v>0.99323335771762988</c:v>
                </c:pt>
                <c:pt idx="545">
                  <c:v>#N/A</c:v>
                </c:pt>
                <c:pt idx="546">
                  <c:v>1.2941176470588236</c:v>
                </c:pt>
                <c:pt idx="547">
                  <c:v>0.97599023331524692</c:v>
                </c:pt>
                <c:pt idx="548">
                  <c:v>1.0752464971458224</c:v>
                </c:pt>
                <c:pt idx="549">
                  <c:v>1.3244892544441496</c:v>
                </c:pt>
                <c:pt idx="550">
                  <c:v>0.65561399496912875</c:v>
                </c:pt>
                <c:pt idx="551">
                  <c:v>0.94975688816855752</c:v>
                </c:pt>
                <c:pt idx="552">
                  <c:v>0</c:v>
                </c:pt>
                <c:pt idx="553">
                  <c:v>0.91946016543317366</c:v>
                </c:pt>
                <c:pt idx="554">
                  <c:v>1.192083062946139</c:v>
                </c:pt>
                <c:pt idx="555">
                  <c:v>0.82953419226957381</c:v>
                </c:pt>
                <c:pt idx="556">
                  <c:v>1.3106290672451193</c:v>
                </c:pt>
                <c:pt idx="557">
                  <c:v>0.93356401384083043</c:v>
                </c:pt>
                <c:pt idx="558">
                  <c:v>1.0491904078704652</c:v>
                </c:pt>
                <c:pt idx="559">
                  <c:v>1.3097238895558223</c:v>
                </c:pt>
                <c:pt idx="560">
                  <c:v>1.3409881697981907</c:v>
                </c:pt>
                <c:pt idx="561">
                  <c:v>#N/A</c:v>
                </c:pt>
                <c:pt idx="562">
                  <c:v>1.1389375364856975</c:v>
                </c:pt>
                <c:pt idx="563">
                  <c:v>1.0881182490051164</c:v>
                </c:pt>
                <c:pt idx="564">
                  <c:v>#N/A</c:v>
                </c:pt>
                <c:pt idx="565">
                  <c:v>0.95613107822410148</c:v>
                </c:pt>
                <c:pt idx="566">
                  <c:v>1.0172323759791122</c:v>
                </c:pt>
                <c:pt idx="567">
                  <c:v>#N/A</c:v>
                </c:pt>
                <c:pt idx="568">
                  <c:v>0.55465587044534415</c:v>
                </c:pt>
                <c:pt idx="569">
                  <c:v>1.083186877562976</c:v>
                </c:pt>
                <c:pt idx="570">
                  <c:v>1.422972972972973</c:v>
                </c:pt>
                <c:pt idx="571">
                  <c:v>0.80032867707477406</c:v>
                </c:pt>
                <c:pt idx="572">
                  <c:v>0.72346570397111909</c:v>
                </c:pt>
                <c:pt idx="573">
                  <c:v>1.1543815248339133</c:v>
                </c:pt>
                <c:pt idx="574">
                  <c:v>1.030441400304414</c:v>
                </c:pt>
                <c:pt idx="575">
                  <c:v>0.80215550423402615</c:v>
                </c:pt>
                <c:pt idx="576">
                  <c:v>0.81609195402298851</c:v>
                </c:pt>
                <c:pt idx="577">
                  <c:v>0.67820069204152245</c:v>
                </c:pt>
                <c:pt idx="578">
                  <c:v>1.0798084596967279</c:v>
                </c:pt>
                <c:pt idx="579">
                  <c:v>#N/A</c:v>
                </c:pt>
                <c:pt idx="580">
                  <c:v>#N/A</c:v>
                </c:pt>
                <c:pt idx="581">
                  <c:v>0.80076445293836596</c:v>
                </c:pt>
                <c:pt idx="582">
                  <c:v>0.81183431952662721</c:v>
                </c:pt>
                <c:pt idx="583">
                  <c:v>#N/A</c:v>
                </c:pt>
                <c:pt idx="584">
                  <c:v>1.3326453388372892</c:v>
                </c:pt>
                <c:pt idx="585">
                  <c:v>0</c:v>
                </c:pt>
                <c:pt idx="586">
                  <c:v>0.54607250755287007</c:v>
                </c:pt>
                <c:pt idx="587">
                  <c:v>#N/A</c:v>
                </c:pt>
                <c:pt idx="588">
                  <c:v>1.0434782608695652</c:v>
                </c:pt>
                <c:pt idx="589">
                  <c:v>0</c:v>
                </c:pt>
                <c:pt idx="590">
                  <c:v>#N/A</c:v>
                </c:pt>
                <c:pt idx="591">
                  <c:v>1.0496000000000001</c:v>
                </c:pt>
                <c:pt idx="592">
                  <c:v>1.0646651270207852</c:v>
                </c:pt>
                <c:pt idx="593">
                  <c:v>#N/A</c:v>
                </c:pt>
                <c:pt idx="594">
                  <c:v>0.91708860759493671</c:v>
                </c:pt>
                <c:pt idx="595">
                  <c:v>1.2483341459450674</c:v>
                </c:pt>
                <c:pt idx="596">
                  <c:v>0.86063186197624919</c:v>
                </c:pt>
                <c:pt idx="597">
                  <c:v>#N/A</c:v>
                </c:pt>
                <c:pt idx="598">
                  <c:v>1.0082723512567611</c:v>
                </c:pt>
                <c:pt idx="599">
                  <c:v>1.0073719606828764</c:v>
                </c:pt>
                <c:pt idx="600">
                  <c:v>#N/A</c:v>
                </c:pt>
                <c:pt idx="601">
                  <c:v>0.96839767680218658</c:v>
                </c:pt>
                <c:pt idx="602">
                  <c:v>0.78183214903015175</c:v>
                </c:pt>
                <c:pt idx="603">
                  <c:v>0.82501773468905182</c:v>
                </c:pt>
                <c:pt idx="604">
                  <c:v>0.92</c:v>
                </c:pt>
                <c:pt idx="605">
                  <c:v>0.87315064968480638</c:v>
                </c:pt>
                <c:pt idx="606">
                  <c:v>0.95892389636183084</c:v>
                </c:pt>
                <c:pt idx="607">
                  <c:v>0.70077720207253891</c:v>
                </c:pt>
                <c:pt idx="608">
                  <c:v>0.7262099602525135</c:v>
                </c:pt>
                <c:pt idx="609">
                  <c:v>0.98200423429781225</c:v>
                </c:pt>
                <c:pt idx="610">
                  <c:v>0.84400230680507493</c:v>
                </c:pt>
                <c:pt idx="611">
                  <c:v>0.86439665471923532</c:v>
                </c:pt>
                <c:pt idx="612">
                  <c:v>1.1747531734837799</c:v>
                </c:pt>
                <c:pt idx="613">
                  <c:v>0.60541839632947347</c:v>
                </c:pt>
                <c:pt idx="614">
                  <c:v>1.2168077035307849</c:v>
                </c:pt>
                <c:pt idx="615">
                  <c:v>1.1054962229747329</c:v>
                </c:pt>
                <c:pt idx="616">
                  <c:v>1.466784765279008</c:v>
                </c:pt>
                <c:pt idx="617">
                  <c:v>1.0075770475055339</c:v>
                </c:pt>
                <c:pt idx="618">
                  <c:v>1.0589512110897341</c:v>
                </c:pt>
                <c:pt idx="619">
                  <c:v>0.97635135135135132</c:v>
                </c:pt>
                <c:pt idx="620">
                  <c:v>0.88939767523775981</c:v>
                </c:pt>
                <c:pt idx="621">
                  <c:v>0.80512016718913271</c:v>
                </c:pt>
                <c:pt idx="622">
                  <c:v>0.87577639751552794</c:v>
                </c:pt>
                <c:pt idx="623">
                  <c:v>1.2060817354251405</c:v>
                </c:pt>
                <c:pt idx="624">
                  <c:v>1.1175438596491227</c:v>
                </c:pt>
                <c:pt idx="625">
                  <c:v>0.99546279491833034</c:v>
                </c:pt>
                <c:pt idx="626">
                  <c:v>0.8264935064935065</c:v>
                </c:pt>
                <c:pt idx="627">
                  <c:v>1.0121779859484779</c:v>
                </c:pt>
                <c:pt idx="628">
                  <c:v>0.93694741740344345</c:v>
                </c:pt>
                <c:pt idx="629">
                  <c:v>1.2072379651758278</c:v>
                </c:pt>
                <c:pt idx="630">
                  <c:v>1.0633187772925765</c:v>
                </c:pt>
                <c:pt idx="631">
                  <c:v>0.97565746576831125</c:v>
                </c:pt>
                <c:pt idx="632">
                  <c:v>1.0921052631578947</c:v>
                </c:pt>
                <c:pt idx="633">
                  <c:v>#N/A</c:v>
                </c:pt>
                <c:pt idx="634">
                  <c:v>0.93588184187662904</c:v>
                </c:pt>
                <c:pt idx="635">
                  <c:v>1.4733257661748014</c:v>
                </c:pt>
                <c:pt idx="636">
                  <c:v>1.3607632677400119</c:v>
                </c:pt>
                <c:pt idx="637">
                  <c:v>0.3784047642292297</c:v>
                </c:pt>
                <c:pt idx="638">
                  <c:v>#N/A</c:v>
                </c:pt>
                <c:pt idx="639">
                  <c:v>1.0200803212851406</c:v>
                </c:pt>
                <c:pt idx="640">
                  <c:v>0.88164992945472653</c:v>
                </c:pt>
                <c:pt idx="641">
                  <c:v>#N/A</c:v>
                </c:pt>
                <c:pt idx="642">
                  <c:v>0.84616497829232995</c:v>
                </c:pt>
                <c:pt idx="643">
                  <c:v>1.1913795173490216</c:v>
                </c:pt>
                <c:pt idx="644">
                  <c:v>#N/A</c:v>
                </c:pt>
                <c:pt idx="645">
                  <c:v>#N/A</c:v>
                </c:pt>
                <c:pt idx="646">
                  <c:v>0.65889830508474578</c:v>
                </c:pt>
                <c:pt idx="647">
                  <c:v>#N/A</c:v>
                </c:pt>
                <c:pt idx="648">
                  <c:v>1.0158980009444356</c:v>
                </c:pt>
                <c:pt idx="649">
                  <c:v>0.96073262106285551</c:v>
                </c:pt>
                <c:pt idx="650">
                  <c:v>1.0218714768883879</c:v>
                </c:pt>
                <c:pt idx="651">
                  <c:v>1.1062009978617249</c:v>
                </c:pt>
                <c:pt idx="652">
                  <c:v>0.97599846390168976</c:v>
                </c:pt>
                <c:pt idx="653">
                  <c:v>0.9953319502074689</c:v>
                </c:pt>
                <c:pt idx="654">
                  <c:v>0.96850666205225822</c:v>
                </c:pt>
                <c:pt idx="655">
                  <c:v>0.88791153556169888</c:v>
                </c:pt>
                <c:pt idx="656">
                  <c:v>0.86394891944990182</c:v>
                </c:pt>
                <c:pt idx="657">
                  <c:v>0.97839162396970369</c:v>
                </c:pt>
                <c:pt idx="658">
                  <c:v>0.85482416591523891</c:v>
                </c:pt>
                <c:pt idx="659">
                  <c:v>0.89795918367346939</c:v>
                </c:pt>
                <c:pt idx="660">
                  <c:v>1.1415094339622642</c:v>
                </c:pt>
                <c:pt idx="661">
                  <c:v>1.072761784245492</c:v>
                </c:pt>
                <c:pt idx="662">
                  <c:v>0.73971907260111691</c:v>
                </c:pt>
                <c:pt idx="663">
                  <c:v>#N/A</c:v>
                </c:pt>
                <c:pt idx="664">
                  <c:v>0.74140708915145004</c:v>
                </c:pt>
                <c:pt idx="665">
                  <c:v>0.88903672166045766</c:v>
                </c:pt>
                <c:pt idx="666">
                  <c:v>0.93028964162984784</c:v>
                </c:pt>
                <c:pt idx="667">
                  <c:v>0.90918832038574871</c:v>
                </c:pt>
                <c:pt idx="668">
                  <c:v>1.1953255425709517</c:v>
                </c:pt>
                <c:pt idx="669">
                  <c:v>#N/A</c:v>
                </c:pt>
                <c:pt idx="670">
                  <c:v>0.76979175448950343</c:v>
                </c:pt>
                <c:pt idx="671">
                  <c:v>1.2940340909090908</c:v>
                </c:pt>
                <c:pt idx="672">
                  <c:v>0.81649189704480463</c:v>
                </c:pt>
                <c:pt idx="673">
                  <c:v>0.83434496712190187</c:v>
                </c:pt>
                <c:pt idx="674">
                  <c:v>1.2740715268225584</c:v>
                </c:pt>
                <c:pt idx="675">
                  <c:v>#N/A</c:v>
                </c:pt>
                <c:pt idx="676">
                  <c:v>0.74028048996982065</c:v>
                </c:pt>
                <c:pt idx="677">
                  <c:v>0.61388677811550152</c:v>
                </c:pt>
                <c:pt idx="678">
                  <c:v>#N/A</c:v>
                </c:pt>
                <c:pt idx="679">
                  <c:v>0.75064267352185088</c:v>
                </c:pt>
                <c:pt idx="680">
                  <c:v>0.99877600979192172</c:v>
                </c:pt>
                <c:pt idx="681">
                  <c:v>0.54780564263322884</c:v>
                </c:pt>
                <c:pt idx="682">
                  <c:v>0.85288118306986227</c:v>
                </c:pt>
                <c:pt idx="683">
                  <c:v>1.0075881870385561</c:v>
                </c:pt>
                <c:pt idx="684">
                  <c:v>1.1258341277407053</c:v>
                </c:pt>
                <c:pt idx="685">
                  <c:v>0.94327176781002642</c:v>
                </c:pt>
                <c:pt idx="686">
                  <c:v>1.2653985507246377</c:v>
                </c:pt>
                <c:pt idx="687">
                  <c:v>0.74722222222222223</c:v>
                </c:pt>
                <c:pt idx="688">
                  <c:v>1.0138476755687438</c:v>
                </c:pt>
                <c:pt idx="689">
                  <c:v>#N/A</c:v>
                </c:pt>
                <c:pt idx="690">
                  <c:v>1.0535243120995099</c:v>
                </c:pt>
                <c:pt idx="691">
                  <c:v>0.93075801749271136</c:v>
                </c:pt>
                <c:pt idx="692">
                  <c:v>1.0695774647887324</c:v>
                </c:pt>
                <c:pt idx="693">
                  <c:v>1.0007390983000739</c:v>
                </c:pt>
                <c:pt idx="694">
                  <c:v>1.1988344189235516</c:v>
                </c:pt>
                <c:pt idx="695">
                  <c:v>0.97684445863941238</c:v>
                </c:pt>
                <c:pt idx="696">
                  <c:v>0.88249040227007181</c:v>
                </c:pt>
                <c:pt idx="697">
                  <c:v>0.98180227471566051</c:v>
                </c:pt>
                <c:pt idx="698">
                  <c:v>1.5958104395604396</c:v>
                </c:pt>
                <c:pt idx="699">
                  <c:v>1.0517175572519084</c:v>
                </c:pt>
                <c:pt idx="700">
                  <c:v>1.1829727187206021</c:v>
                </c:pt>
                <c:pt idx="701">
                  <c:v>0.91414072143738856</c:v>
                </c:pt>
                <c:pt idx="702">
                  <c:v>1.4894226531511678</c:v>
                </c:pt>
                <c:pt idx="703">
                  <c:v>1.0902388675906811</c:v>
                </c:pt>
                <c:pt idx="704">
                  <c:v>1.0161326971142921</c:v>
                </c:pt>
                <c:pt idx="705">
                  <c:v>1.1141975308641976</c:v>
                </c:pt>
                <c:pt idx="706">
                  <c:v>0.79953319502074693</c:v>
                </c:pt>
                <c:pt idx="707">
                  <c:v>1.2901942429206645</c:v>
                </c:pt>
                <c:pt idx="708">
                  <c:v>1.2830423940149627</c:v>
                </c:pt>
                <c:pt idx="709">
                  <c:v>0.93854850474106488</c:v>
                </c:pt>
                <c:pt idx="710">
                  <c:v>1.0288582183186952</c:v>
                </c:pt>
                <c:pt idx="711">
                  <c:v>1.0094921689606076</c:v>
                </c:pt>
                <c:pt idx="712">
                  <c:v>0.98637820512820518</c:v>
                </c:pt>
                <c:pt idx="713">
                  <c:v>0.95270518954729477</c:v>
                </c:pt>
                <c:pt idx="714">
                  <c:v>1.3392372746130525</c:v>
                </c:pt>
                <c:pt idx="715">
                  <c:v>0.9550561797752809</c:v>
                </c:pt>
                <c:pt idx="716">
                  <c:v>1.089430894308943</c:v>
                </c:pt>
                <c:pt idx="717">
                  <c:v>0.89159622078567879</c:v>
                </c:pt>
                <c:pt idx="718">
                  <c:v>1.1807359307359306</c:v>
                </c:pt>
                <c:pt idx="719">
                  <c:v>1.2593199508398198</c:v>
                </c:pt>
                <c:pt idx="720">
                  <c:v>1.4122971285892634</c:v>
                </c:pt>
                <c:pt idx="721">
                  <c:v>1.2666395277834317</c:v>
                </c:pt>
                <c:pt idx="722">
                  <c:v>0.97843755183280812</c:v>
                </c:pt>
                <c:pt idx="723">
                  <c:v>1.1119964586100044</c:v>
                </c:pt>
                <c:pt idx="724">
                  <c:v>1.1592685650474595</c:v>
                </c:pt>
                <c:pt idx="725">
                  <c:v>0.85212748746157585</c:v>
                </c:pt>
                <c:pt idx="726">
                  <c:v>1.0416562107904643</c:v>
                </c:pt>
                <c:pt idx="727">
                  <c:v>1.1854655563966692</c:v>
                </c:pt>
                <c:pt idx="728">
                  <c:v>0.82045840407470294</c:v>
                </c:pt>
                <c:pt idx="729">
                  <c:v>1.1446707220312087</c:v>
                </c:pt>
                <c:pt idx="730">
                  <c:v>1.163391353172375</c:v>
                </c:pt>
                <c:pt idx="731">
                  <c:v>0.95284552845528458</c:v>
                </c:pt>
                <c:pt idx="732">
                  <c:v>0.98100983020554067</c:v>
                </c:pt>
                <c:pt idx="733">
                  <c:v>#N/A</c:v>
                </c:pt>
                <c:pt idx="734">
                  <c:v>1.6663716814159293</c:v>
                </c:pt>
                <c:pt idx="735">
                  <c:v>1.3968804159445407</c:v>
                </c:pt>
                <c:pt idx="736">
                  <c:v>1.0726394109074173</c:v>
                </c:pt>
                <c:pt idx="737">
                  <c:v>1.0839483394833949</c:v>
                </c:pt>
                <c:pt idx="738">
                  <c:v>0.82888822295474973</c:v>
                </c:pt>
                <c:pt idx="739">
                  <c:v>0.95943204868154153</c:v>
                </c:pt>
                <c:pt idx="740">
                  <c:v>1.3060702875399361</c:v>
                </c:pt>
                <c:pt idx="741">
                  <c:v>1.1688719443821485</c:v>
                </c:pt>
                <c:pt idx="742">
                  <c:v>1.0915044910179641</c:v>
                </c:pt>
                <c:pt idx="743">
                  <c:v>0.80473658772353795</c:v>
                </c:pt>
                <c:pt idx="744">
                  <c:v>#N/A</c:v>
                </c:pt>
                <c:pt idx="745">
                  <c:v>1.1619266055045872</c:v>
                </c:pt>
                <c:pt idx="746">
                  <c:v>#N/A</c:v>
                </c:pt>
                <c:pt idx="747">
                  <c:v>1.0155014236001265</c:v>
                </c:pt>
                <c:pt idx="748">
                  <c:v>1.8432288192128086</c:v>
                </c:pt>
                <c:pt idx="749">
                  <c:v>1.2007233273056057</c:v>
                </c:pt>
                <c:pt idx="750">
                  <c:v>1.7387078330474557</c:v>
                </c:pt>
                <c:pt idx="751">
                  <c:v>1.4784847370356748</c:v>
                </c:pt>
                <c:pt idx="752">
                  <c:v>1.0535019455252919</c:v>
                </c:pt>
                <c:pt idx="753">
                  <c:v>1.0223376623376623</c:v>
                </c:pt>
                <c:pt idx="754">
                  <c:v>1.0221981591770439</c:v>
                </c:pt>
                <c:pt idx="755">
                  <c:v>#N/A</c:v>
                </c:pt>
                <c:pt idx="756">
                  <c:v>1.055299130126043</c:v>
                </c:pt>
                <c:pt idx="757">
                  <c:v>1.1468908629441625</c:v>
                </c:pt>
                <c:pt idx="758">
                  <c:v>0.8075471698113208</c:v>
                </c:pt>
                <c:pt idx="759">
                  <c:v>1.0221698113207547</c:v>
                </c:pt>
                <c:pt idx="760">
                  <c:v>1.048342541436464</c:v>
                </c:pt>
                <c:pt idx="761">
                  <c:v>4.4814814814814818</c:v>
                </c:pt>
                <c:pt idx="762">
                  <c:v>1.7128547579298832</c:v>
                </c:pt>
                <c:pt idx="763">
                  <c:v>0.59704586680487171</c:v>
                </c:pt>
                <c:pt idx="764">
                  <c:v>#N/A</c:v>
                </c:pt>
                <c:pt idx="765">
                  <c:v>1.9913586173787805</c:v>
                </c:pt>
                <c:pt idx="766">
                  <c:v>1.2883582089552239</c:v>
                </c:pt>
                <c:pt idx="767">
                  <c:v>0.73831123517096997</c:v>
                </c:pt>
                <c:pt idx="768">
                  <c:v>1.3037974683544304</c:v>
                </c:pt>
                <c:pt idx="769">
                  <c:v>1.2141372141372142</c:v>
                </c:pt>
                <c:pt idx="770">
                  <c:v>#N/A</c:v>
                </c:pt>
                <c:pt idx="771">
                  <c:v>#N/A</c:v>
                </c:pt>
                <c:pt idx="772">
                  <c:v>#N/A</c:v>
                </c:pt>
                <c:pt idx="773">
                  <c:v>#N/A</c:v>
                </c:pt>
                <c:pt idx="774">
                  <c:v>#N/A</c:v>
                </c:pt>
                <c:pt idx="775">
                  <c:v>#N/A</c:v>
                </c:pt>
                <c:pt idx="776">
                  <c:v>#N/A</c:v>
                </c:pt>
                <c:pt idx="777">
                  <c:v>1.3205495134516314</c:v>
                </c:pt>
                <c:pt idx="778">
                  <c:v>1.1036757775683317</c:v>
                </c:pt>
                <c:pt idx="779">
                  <c:v>1.0613034623217923</c:v>
                </c:pt>
                <c:pt idx="780">
                  <c:v>1.2182517351341211</c:v>
                </c:pt>
                <c:pt idx="781">
                  <c:v>1.0699288564983516</c:v>
                </c:pt>
                <c:pt idx="782">
                  <c:v>1.2200492164227432</c:v>
                </c:pt>
                <c:pt idx="783">
                  <c:v>0.94459196317932381</c:v>
                </c:pt>
                <c:pt idx="784">
                  <c:v>1.0872196511213956</c:v>
                </c:pt>
                <c:pt idx="785">
                  <c:v>1.1039603960396041</c:v>
                </c:pt>
                <c:pt idx="786">
                  <c:v>1.2740112994350283</c:v>
                </c:pt>
                <c:pt idx="787">
                  <c:v>1.168975468975469</c:v>
                </c:pt>
                <c:pt idx="788">
                  <c:v>0.98496081338699426</c:v>
                </c:pt>
                <c:pt idx="789">
                  <c:v>1.4051932367149758</c:v>
                </c:pt>
                <c:pt idx="790">
                  <c:v>1.0335097001763669</c:v>
                </c:pt>
                <c:pt idx="791">
                  <c:v>1.2132321041214751</c:v>
                </c:pt>
                <c:pt idx="792">
                  <c:v>1.1428571428571428</c:v>
                </c:pt>
                <c:pt idx="793">
                  <c:v>1.3394547519878834</c:v>
                </c:pt>
                <c:pt idx="794">
                  <c:v>1.2826714000443755</c:v>
                </c:pt>
                <c:pt idx="795">
                  <c:v>1.0453865336658354</c:v>
                </c:pt>
                <c:pt idx="796">
                  <c:v>1.3315284272704897</c:v>
                </c:pt>
                <c:pt idx="797">
                  <c:v>1.2780110497237569</c:v>
                </c:pt>
                <c:pt idx="798">
                  <c:v>1.1643749999999999</c:v>
                </c:pt>
                <c:pt idx="799">
                  <c:v>1.22444089456869</c:v>
                </c:pt>
                <c:pt idx="800">
                  <c:v>1.2572062084257207</c:v>
                </c:pt>
                <c:pt idx="801">
                  <c:v>1.1160546139359699</c:v>
                </c:pt>
                <c:pt idx="802">
                  <c:v>1.0314606741573034</c:v>
                </c:pt>
                <c:pt idx="803">
                  <c:v>0.86643571978444955</c:v>
                </c:pt>
                <c:pt idx="804">
                  <c:v>0.93978150812683192</c:v>
                </c:pt>
                <c:pt idx="805">
                  <c:v>0.80712444340285916</c:v>
                </c:pt>
                <c:pt idx="806">
                  <c:v>1.0077881619937694</c:v>
                </c:pt>
                <c:pt idx="807">
                  <c:v>1.3998287671232876</c:v>
                </c:pt>
                <c:pt idx="808">
                  <c:v>1.2069502074688796</c:v>
                </c:pt>
                <c:pt idx="809">
                  <c:v>#N/A</c:v>
                </c:pt>
                <c:pt idx="810">
                  <c:v>1.5355481727574751</c:v>
                </c:pt>
                <c:pt idx="811">
                  <c:v>1.4383928571428573</c:v>
                </c:pt>
                <c:pt idx="812">
                  <c:v>1.3625977149729405</c:v>
                </c:pt>
                <c:pt idx="813">
                  <c:v>1.3283291089881069</c:v>
                </c:pt>
                <c:pt idx="814">
                  <c:v>1.0779487179487179</c:v>
                </c:pt>
                <c:pt idx="815">
                  <c:v>1.124492825333993</c:v>
                </c:pt>
                <c:pt idx="816">
                  <c:v>1.5716023107327455</c:v>
                </c:pt>
                <c:pt idx="817">
                  <c:v>0.95759137769447045</c:v>
                </c:pt>
                <c:pt idx="818">
                  <c:v>0.98858742463393623</c:v>
                </c:pt>
                <c:pt idx="819">
                  <c:v>1.4490016189962223</c:v>
                </c:pt>
                <c:pt idx="820">
                  <c:v>1.1865685042197882</c:v>
                </c:pt>
                <c:pt idx="821">
                  <c:v>1.0765629719118091</c:v>
                </c:pt>
                <c:pt idx="822">
                  <c:v>1.0067479320853288</c:v>
                </c:pt>
                <c:pt idx="823">
                  <c:v>1.0577481633350418</c:v>
                </c:pt>
                <c:pt idx="824">
                  <c:v>1.1078532827411751</c:v>
                </c:pt>
                <c:pt idx="825">
                  <c:v>1.2133807512780619</c:v>
                </c:pt>
                <c:pt idx="826">
                  <c:v>1.0268566090611864</c:v>
                </c:pt>
                <c:pt idx="827">
                  <c:v>0.99214305066377673</c:v>
                </c:pt>
                <c:pt idx="828">
                  <c:v>1.1001801801801803</c:v>
                </c:pt>
                <c:pt idx="829">
                  <c:v>1.1481025135534746</c:v>
                </c:pt>
                <c:pt idx="830">
                  <c:v>1.0943181818181817</c:v>
                </c:pt>
                <c:pt idx="831">
                  <c:v>1.3068391866913125</c:v>
                </c:pt>
                <c:pt idx="832">
                  <c:v>1.1268944612841003</c:v>
                </c:pt>
                <c:pt idx="833">
                  <c:v>1.5748350010645094</c:v>
                </c:pt>
                <c:pt idx="834">
                  <c:v>1.3097269624573378</c:v>
                </c:pt>
                <c:pt idx="835">
                  <c:v>2.5735849056603772</c:v>
                </c:pt>
                <c:pt idx="836">
                  <c:v>1.2757685352622061</c:v>
                </c:pt>
                <c:pt idx="837">
                  <c:v>0.97867732800266538</c:v>
                </c:pt>
                <c:pt idx="838">
                  <c:v>1.0599182932364957</c:v>
                </c:pt>
                <c:pt idx="839">
                  <c:v>1.0038520801232667</c:v>
                </c:pt>
                <c:pt idx="840">
                  <c:v>0.85863095238095233</c:v>
                </c:pt>
                <c:pt idx="841">
                  <c:v>1.7534097108565194</c:v>
                </c:pt>
                <c:pt idx="842">
                  <c:v>1.1823465310570287</c:v>
                </c:pt>
                <c:pt idx="843">
                  <c:v>0.45531764289506282</c:v>
                </c:pt>
                <c:pt idx="844">
                  <c:v>1.068696330991413</c:v>
                </c:pt>
                <c:pt idx="845">
                  <c:v>1.1960975609756097</c:v>
                </c:pt>
                <c:pt idx="846">
                  <c:v>1.087603305785124</c:v>
                </c:pt>
                <c:pt idx="847">
                  <c:v>1.1160809371671991</c:v>
                </c:pt>
                <c:pt idx="848">
                  <c:v>1.370675453047776</c:v>
                </c:pt>
                <c:pt idx="849">
                  <c:v>1.313161875945537</c:v>
                </c:pt>
                <c:pt idx="850">
                  <c:v>0.91550522648083621</c:v>
                </c:pt>
                <c:pt idx="851">
                  <c:v>1.0093095422808378</c:v>
                </c:pt>
                <c:pt idx="852">
                  <c:v>1.0675371454299865</c:v>
                </c:pt>
                <c:pt idx="853">
                  <c:v>1.0013054830287207</c:v>
                </c:pt>
                <c:pt idx="854">
                  <c:v>#N/A</c:v>
                </c:pt>
                <c:pt idx="855">
                  <c:v>#N/A</c:v>
                </c:pt>
                <c:pt idx="856">
                  <c:v>#N/A</c:v>
                </c:pt>
                <c:pt idx="857">
                  <c:v>0.93645291738879266</c:v>
                </c:pt>
                <c:pt idx="858">
                  <c:v>1.3695949021392808</c:v>
                </c:pt>
                <c:pt idx="859">
                  <c:v>0.41791044776119401</c:v>
                </c:pt>
                <c:pt idx="860">
                  <c:v>1.0518439337252805</c:v>
                </c:pt>
                <c:pt idx="861">
                  <c:v>1.3369369369369368</c:v>
                </c:pt>
                <c:pt idx="862">
                  <c:v>#N/A</c:v>
                </c:pt>
                <c:pt idx="863">
                  <c:v>0.91852367688022285</c:v>
                </c:pt>
                <c:pt idx="864">
                  <c:v>1.2736098852603708</c:v>
                </c:pt>
                <c:pt idx="865">
                  <c:v>1.0824865511057979</c:v>
                </c:pt>
                <c:pt idx="866">
                  <c:v>1.211959423384944</c:v>
                </c:pt>
                <c:pt idx="867">
                  <c:v>1.1169504071058476</c:v>
                </c:pt>
                <c:pt idx="868">
                  <c:v>1.2797074954296161</c:v>
                </c:pt>
                <c:pt idx="869">
                  <c:v>1.1484502446982054</c:v>
                </c:pt>
                <c:pt idx="870">
                  <c:v>0.84401544401544404</c:v>
                </c:pt>
                <c:pt idx="871">
                  <c:v>1.1508635882974974</c:v>
                </c:pt>
                <c:pt idx="872">
                  <c:v>1.1041034437260853</c:v>
                </c:pt>
                <c:pt idx="873">
                  <c:v>1.0542479264738849</c:v>
                </c:pt>
                <c:pt idx="874">
                  <c:v>0.80151802656546489</c:v>
                </c:pt>
                <c:pt idx="875">
                  <c:v>1.2018725150698988</c:v>
                </c:pt>
                <c:pt idx="876">
                  <c:v>1.4103984658001278</c:v>
                </c:pt>
                <c:pt idx="877">
                  <c:v>0.99108840304182511</c:v>
                </c:pt>
                <c:pt idx="878">
                  <c:v>1.2266910420475321</c:v>
                </c:pt>
                <c:pt idx="879">
                  <c:v>1.0673094090341011</c:v>
                </c:pt>
                <c:pt idx="880">
                  <c:v>0.87004348938347409</c:v>
                </c:pt>
                <c:pt idx="881">
                  <c:v>0.84675014907573043</c:v>
                </c:pt>
                <c:pt idx="882">
                  <c:v>0.86642949547218628</c:v>
                </c:pt>
                <c:pt idx="883">
                  <c:v>1.2132956533440991</c:v>
                </c:pt>
                <c:pt idx="884">
                  <c:v>1.0213563132259273</c:v>
                </c:pt>
                <c:pt idx="885">
                  <c:v>1.0691140058133275</c:v>
                </c:pt>
                <c:pt idx="886">
                  <c:v>0.9060566285392837</c:v>
                </c:pt>
                <c:pt idx="887">
                  <c:v>0.92722948870392385</c:v>
                </c:pt>
                <c:pt idx="888">
                  <c:v>0.84880083420229402</c:v>
                </c:pt>
                <c:pt idx="889">
                  <c:v>1.1652260638297873</c:v>
                </c:pt>
                <c:pt idx="890">
                  <c:v>0.91226828923164005</c:v>
                </c:pt>
                <c:pt idx="891">
                  <c:v>1.1181306793595847</c:v>
                </c:pt>
                <c:pt idx="892">
                  <c:v>1.355098750503829</c:v>
                </c:pt>
                <c:pt idx="893">
                  <c:v>1.0820295037997318</c:v>
                </c:pt>
                <c:pt idx="894">
                  <c:v>1.0031746031746032</c:v>
                </c:pt>
                <c:pt idx="895">
                  <c:v>0.71933893882284716</c:v>
                </c:pt>
                <c:pt idx="896">
                  <c:v>0.87424483306836243</c:v>
                </c:pt>
                <c:pt idx="897">
                  <c:v>0.52184585174275899</c:v>
                </c:pt>
                <c:pt idx="898">
                  <c:v>0.86209386281588452</c:v>
                </c:pt>
                <c:pt idx="899">
                  <c:v>1.0304204333476825</c:v>
                </c:pt>
                <c:pt idx="900">
                  <c:v>1.1615168539325842</c:v>
                </c:pt>
                <c:pt idx="901">
                  <c:v>0.9738483685220729</c:v>
                </c:pt>
                <c:pt idx="902">
                  <c:v>0.89218328840970351</c:v>
                </c:pt>
                <c:pt idx="903">
                  <c:v>1.1515418502202643</c:v>
                </c:pt>
                <c:pt idx="904">
                  <c:v>0.98765060240963853</c:v>
                </c:pt>
                <c:pt idx="905">
                  <c:v>0.67495559502664293</c:v>
                </c:pt>
                <c:pt idx="906">
                  <c:v>1.2673926194797338</c:v>
                </c:pt>
                <c:pt idx="907">
                  <c:v>1.1087067861715749</c:v>
                </c:pt>
                <c:pt idx="908">
                  <c:v>0.96267696267696268</c:v>
                </c:pt>
                <c:pt idx="909">
                  <c:v>0.95156096878062435</c:v>
                </c:pt>
                <c:pt idx="910">
                  <c:v>#N/A</c:v>
                </c:pt>
                <c:pt idx="911">
                  <c:v>0.89305301645338209</c:v>
                </c:pt>
                <c:pt idx="912">
                  <c:v>1.236123238118997</c:v>
                </c:pt>
                <c:pt idx="913">
                  <c:v>1.0781813808034639</c:v>
                </c:pt>
                <c:pt idx="914">
                  <c:v>1.2607019278299556</c:v>
                </c:pt>
                <c:pt idx="915">
                  <c:v>1.1506401525469898</c:v>
                </c:pt>
                <c:pt idx="916">
                  <c:v>0.93102911412112721</c:v>
                </c:pt>
                <c:pt idx="917">
                  <c:v>1.2667493796526055</c:v>
                </c:pt>
                <c:pt idx="918">
                  <c:v>1.3212634822804314</c:v>
                </c:pt>
                <c:pt idx="919">
                  <c:v>1.1052805280528053</c:v>
                </c:pt>
                <c:pt idx="920">
                  <c:v>1.1030028328611898</c:v>
                </c:pt>
                <c:pt idx="921">
                  <c:v>0.89882451721242651</c:v>
                </c:pt>
                <c:pt idx="922">
                  <c:v>1.0589358799454298</c:v>
                </c:pt>
                <c:pt idx="923">
                  <c:v>1.2215654300856094</c:v>
                </c:pt>
                <c:pt idx="924">
                  <c:v>0.89519427402862983</c:v>
                </c:pt>
                <c:pt idx="925">
                  <c:v>1.0483353389490573</c:v>
                </c:pt>
                <c:pt idx="926">
                  <c:v>1.2857611548556431</c:v>
                </c:pt>
                <c:pt idx="927">
                  <c:v>#N/A</c:v>
                </c:pt>
                <c:pt idx="928">
                  <c:v>0.82122186495176852</c:v>
                </c:pt>
                <c:pt idx="929">
                  <c:v>1.1161139951266024</c:v>
                </c:pt>
                <c:pt idx="930">
                  <c:v>0.98971566848154868</c:v>
                </c:pt>
                <c:pt idx="931">
                  <c:v>0.86759463588524866</c:v>
                </c:pt>
                <c:pt idx="932">
                  <c:v>1.0566512798992866</c:v>
                </c:pt>
                <c:pt idx="933">
                  <c:v>1.1104268422170311</c:v>
                </c:pt>
                <c:pt idx="934">
                  <c:v>0.59801573725624357</c:v>
                </c:pt>
                <c:pt idx="935">
                  <c:v>1.086576989124213</c:v>
                </c:pt>
                <c:pt idx="936">
                  <c:v>1.1036193812025685</c:v>
                </c:pt>
                <c:pt idx="937">
                  <c:v>0.97338403041825095</c:v>
                </c:pt>
                <c:pt idx="938">
                  <c:v>0.96131639722863738</c:v>
                </c:pt>
                <c:pt idx="939">
                  <c:v>1.1929879974731523</c:v>
                </c:pt>
                <c:pt idx="940">
                  <c:v>#N/A</c:v>
                </c:pt>
                <c:pt idx="941">
                  <c:v>1.3462240058372856</c:v>
                </c:pt>
                <c:pt idx="942">
                  <c:v>1.0322682695349572</c:v>
                </c:pt>
                <c:pt idx="943">
                  <c:v>0.92854291417165669</c:v>
                </c:pt>
                <c:pt idx="944">
                  <c:v>0.72402382528127063</c:v>
                </c:pt>
                <c:pt idx="945">
                  <c:v>1.0325177076625884</c:v>
                </c:pt>
                <c:pt idx="946">
                  <c:v>0.71312427409988388</c:v>
                </c:pt>
                <c:pt idx="947">
                  <c:v>0.96560574948665301</c:v>
                </c:pt>
                <c:pt idx="948">
                  <c:v>#N/A</c:v>
                </c:pt>
                <c:pt idx="949">
                  <c:v>0.78822495606326892</c:v>
                </c:pt>
                <c:pt idx="950">
                  <c:v>1.1163914619412001</c:v>
                </c:pt>
                <c:pt idx="951">
                  <c:v>1.0344930121914957</c:v>
                </c:pt>
                <c:pt idx="952">
                  <c:v>#N/A</c:v>
                </c:pt>
                <c:pt idx="953">
                  <c:v>0.60712931361395528</c:v>
                </c:pt>
                <c:pt idx="954">
                  <c:v>1.0002583979328166</c:v>
                </c:pt>
                <c:pt idx="955">
                  <c:v>0.41522837297411069</c:v>
                </c:pt>
                <c:pt idx="956">
                  <c:v>0.75457227138643068</c:v>
                </c:pt>
                <c:pt idx="957">
                  <c:v>1.0021682567215959</c:v>
                </c:pt>
                <c:pt idx="958">
                  <c:v>0.95930232558139539</c:v>
                </c:pt>
                <c:pt idx="959">
                  <c:v>#N/A</c:v>
                </c:pt>
                <c:pt idx="960">
                  <c:v>1.0157958687727826</c:v>
                </c:pt>
                <c:pt idx="961">
                  <c:v>1.1948900772430184</c:v>
                </c:pt>
                <c:pt idx="962">
                  <c:v>0.98307579102281084</c:v>
                </c:pt>
                <c:pt idx="963">
                  <c:v>#N/A</c:v>
                </c:pt>
                <c:pt idx="964">
                  <c:v>0.68830159347065678</c:v>
                </c:pt>
                <c:pt idx="965">
                  <c:v>0.60887512899896801</c:v>
                </c:pt>
                <c:pt idx="966">
                  <c:v>1.30101246105919</c:v>
                </c:pt>
                <c:pt idx="967">
                  <c:v>0.70788043478260865</c:v>
                </c:pt>
                <c:pt idx="968">
                  <c:v>1.0679304897314377</c:v>
                </c:pt>
                <c:pt idx="969">
                  <c:v>#N/A</c:v>
                </c:pt>
                <c:pt idx="970">
                  <c:v>1.2165648336727766</c:v>
                </c:pt>
                <c:pt idx="971">
                  <c:v>1.0880503144654088</c:v>
                </c:pt>
                <c:pt idx="972">
                  <c:v>#N/A</c:v>
                </c:pt>
                <c:pt idx="973">
                  <c:v>0.7494517543859649</c:v>
                </c:pt>
                <c:pt idx="974">
                  <c:v>1.2347362181387078</c:v>
                </c:pt>
                <c:pt idx="975">
                  <c:v>0.82977927422371867</c:v>
                </c:pt>
                <c:pt idx="976">
                  <c:v>#N/A</c:v>
                </c:pt>
                <c:pt idx="977">
                  <c:v>0.8949880668257757</c:v>
                </c:pt>
                <c:pt idx="978">
                  <c:v>1.1430281268701377</c:v>
                </c:pt>
                <c:pt idx="979">
                  <c:v>0.85840545019333458</c:v>
                </c:pt>
                <c:pt idx="980">
                  <c:v>0.95814148179154457</c:v>
                </c:pt>
                <c:pt idx="981">
                  <c:v>0.96547774869109948</c:v>
                </c:pt>
                <c:pt idx="982">
                  <c:v>1.3379360465116279</c:v>
                </c:pt>
                <c:pt idx="983">
                  <c:v>1.0684138351363706</c:v>
                </c:pt>
                <c:pt idx="984">
                  <c:v>1.0183920126116659</c:v>
                </c:pt>
                <c:pt idx="985">
                  <c:v>1.256984785615491</c:v>
                </c:pt>
                <c:pt idx="986">
                  <c:v>1.3757415952537904</c:v>
                </c:pt>
                <c:pt idx="987">
                  <c:v>1.0363411108816849</c:v>
                </c:pt>
                <c:pt idx="988">
                  <c:v>1.0231887855364863</c:v>
                </c:pt>
                <c:pt idx="989">
                  <c:v>1.1427155599603569</c:v>
                </c:pt>
                <c:pt idx="990">
                  <c:v>1.1216015818091942</c:v>
                </c:pt>
                <c:pt idx="991">
                  <c:v>1.044968771686329</c:v>
                </c:pt>
                <c:pt idx="992">
                  <c:v>1.0823102196091994</c:v>
                </c:pt>
                <c:pt idx="993">
                  <c:v>1.196587358807979</c:v>
                </c:pt>
                <c:pt idx="994">
                  <c:v>0.91410788381742736</c:v>
                </c:pt>
                <c:pt idx="995">
                  <c:v>1.2777777777777777</c:v>
                </c:pt>
                <c:pt idx="996">
                  <c:v>1.0099403578528827</c:v>
                </c:pt>
                <c:pt idx="997">
                  <c:v>1.1727392187313344</c:v>
                </c:pt>
                <c:pt idx="998">
                  <c:v>1.1133292383292384</c:v>
                </c:pt>
                <c:pt idx="999">
                  <c:v>1.3078758949880669</c:v>
                </c:pt>
                <c:pt idx="1000">
                  <c:v>1.2894660894660894</c:v>
                </c:pt>
                <c:pt idx="1001">
                  <c:v>1.1294058408862033</c:v>
                </c:pt>
                <c:pt idx="1002">
                  <c:v>0.92266224341696035</c:v>
                </c:pt>
                <c:pt idx="1003">
                  <c:v>1.1020929045431342</c:v>
                </c:pt>
                <c:pt idx="1004">
                  <c:v>0.98161403508771927</c:v>
                </c:pt>
                <c:pt idx="1005">
                  <c:v>1.042875816993464</c:v>
                </c:pt>
                <c:pt idx="1006">
                  <c:v>1.0104413858566683</c:v>
                </c:pt>
                <c:pt idx="1007">
                  <c:v>1.2703900709219857</c:v>
                </c:pt>
                <c:pt idx="1008">
                  <c:v>1.0757377905458345</c:v>
                </c:pt>
                <c:pt idx="1009">
                  <c:v>0.86198600174978124</c:v>
                </c:pt>
                <c:pt idx="1010">
                  <c:v>0.64451827242524917</c:v>
                </c:pt>
                <c:pt idx="1011">
                  <c:v>1.3948042444200512</c:v>
                </c:pt>
                <c:pt idx="1012">
                  <c:v>0.80984952120383036</c:v>
                </c:pt>
                <c:pt idx="1013">
                  <c:v>1.3343217197924389</c:v>
                </c:pt>
                <c:pt idx="1014">
                  <c:v>1.051840721262209</c:v>
                </c:pt>
                <c:pt idx="1015">
                  <c:v>1.2647482014388489</c:v>
                </c:pt>
                <c:pt idx="1016">
                  <c:v>#N/A</c:v>
                </c:pt>
                <c:pt idx="1017">
                  <c:v>1.0993004606722403</c:v>
                </c:pt>
                <c:pt idx="1018">
                  <c:v>0.92290066046637009</c:v>
                </c:pt>
                <c:pt idx="1019">
                  <c:v>0.80406834825061024</c:v>
                </c:pt>
                <c:pt idx="1020">
                  <c:v>0.89349489795918369</c:v>
                </c:pt>
                <c:pt idx="1021">
                  <c:v>0.90161616161616165</c:v>
                </c:pt>
                <c:pt idx="1022">
                  <c:v>0.79508543990961733</c:v>
                </c:pt>
                <c:pt idx="1023">
                  <c:v>0.76904083570750237</c:v>
                </c:pt>
                <c:pt idx="1024">
                  <c:v>1.214392803598201</c:v>
                </c:pt>
                <c:pt idx="1025">
                  <c:v>0.65202702702702697</c:v>
                </c:pt>
                <c:pt idx="1026">
                  <c:v>0.70557784392390321</c:v>
                </c:pt>
                <c:pt idx="1027">
                  <c:v>#N/A</c:v>
                </c:pt>
                <c:pt idx="1028">
                  <c:v>1.1510149453490965</c:v>
                </c:pt>
                <c:pt idx="1029">
                  <c:v>1.011687865245789</c:v>
                </c:pt>
                <c:pt idx="1030">
                  <c:v>1.0851514164767178</c:v>
                </c:pt>
                <c:pt idx="1031">
                  <c:v>0.87847687044474188</c:v>
                </c:pt>
                <c:pt idx="1032">
                  <c:v>0.84191079440485617</c:v>
                </c:pt>
                <c:pt idx="1033">
                  <c:v>0.93824619184849734</c:v>
                </c:pt>
                <c:pt idx="1034">
                  <c:v>1.0166340508806262</c:v>
                </c:pt>
                <c:pt idx="1035">
                  <c:v>0.59133389974511474</c:v>
                </c:pt>
                <c:pt idx="1036">
                  <c:v>0.95199595755432032</c:v>
                </c:pt>
                <c:pt idx="1037">
                  <c:v>0.92287425149700597</c:v>
                </c:pt>
                <c:pt idx="1038">
                  <c:v>0.82216014897579148</c:v>
                </c:pt>
                <c:pt idx="1039">
                  <c:v>1.0227445034116756</c:v>
                </c:pt>
                <c:pt idx="1040">
                  <c:v>#N/A</c:v>
                </c:pt>
                <c:pt idx="1041">
                  <c:v>1.1430962343096234</c:v>
                </c:pt>
                <c:pt idx="1042">
                  <c:v>0.98524631157789444</c:v>
                </c:pt>
                <c:pt idx="1043">
                  <c:v>0.97394057476863127</c:v>
                </c:pt>
                <c:pt idx="1044">
                  <c:v>1.1013815090329437</c:v>
                </c:pt>
                <c:pt idx="1045">
                  <c:v>1.1047232314597135</c:v>
                </c:pt>
                <c:pt idx="1046">
                  <c:v>0.87890625</c:v>
                </c:pt>
                <c:pt idx="1047">
                  <c:v>0.98326189018166976</c:v>
                </c:pt>
                <c:pt idx="1048">
                  <c:v>0.99424552429667523</c:v>
                </c:pt>
                <c:pt idx="1049">
                  <c:v>1.0958965711073636</c:v>
                </c:pt>
                <c:pt idx="1050">
                  <c:v>1.082995204721505</c:v>
                </c:pt>
                <c:pt idx="1051">
                  <c:v>0.90305874737012459</c:v>
                </c:pt>
                <c:pt idx="1052">
                  <c:v>0.7994175464142701</c:v>
                </c:pt>
                <c:pt idx="1053">
                  <c:v>0.98699118757868232</c:v>
                </c:pt>
                <c:pt idx="1054">
                  <c:v>0.87371919135973419</c:v>
                </c:pt>
                <c:pt idx="1055">
                  <c:v>0.92663172939494998</c:v>
                </c:pt>
                <c:pt idx="1056">
                  <c:v>0.78573351278600267</c:v>
                </c:pt>
                <c:pt idx="1057">
                  <c:v>1.0399744163735209</c:v>
                </c:pt>
                <c:pt idx="1058">
                  <c:v>0.71084864391951008</c:v>
                </c:pt>
                <c:pt idx="1059">
                  <c:v>0.83887118798361404</c:v>
                </c:pt>
                <c:pt idx="1060">
                  <c:v>1.0136112814224403</c:v>
                </c:pt>
                <c:pt idx="1061">
                  <c:v>0.69066482948673791</c:v>
                </c:pt>
                <c:pt idx="1062">
                  <c:v>0.86211854928902376</c:v>
                </c:pt>
                <c:pt idx="1063">
                  <c:v>0.70982539212784845</c:v>
                </c:pt>
                <c:pt idx="1064">
                  <c:v>1.0210447200300639</c:v>
                </c:pt>
                <c:pt idx="1065">
                  <c:v>1.2700274977085242</c:v>
                </c:pt>
                <c:pt idx="1066">
                  <c:v>0.85988483685220729</c:v>
                </c:pt>
                <c:pt idx="1067">
                  <c:v>0.98116397005554212</c:v>
                </c:pt>
                <c:pt idx="1068">
                  <c:v>0.86326312031417352</c:v>
                </c:pt>
                <c:pt idx="1069">
                  <c:v>0.83089479446600978</c:v>
                </c:pt>
                <c:pt idx="1070">
                  <c:v>1.0477064220183485</c:v>
                </c:pt>
                <c:pt idx="1071">
                  <c:v>1.3305492280435334</c:v>
                </c:pt>
                <c:pt idx="1072">
                  <c:v>0.83566227120645542</c:v>
                </c:pt>
                <c:pt idx="1073">
                  <c:v>0.95049504950495045</c:v>
                </c:pt>
                <c:pt idx="1074">
                  <c:v>0.8040184453227931</c:v>
                </c:pt>
                <c:pt idx="1075">
                  <c:v>0.83729540140296177</c:v>
                </c:pt>
                <c:pt idx="1076">
                  <c:v>0.78665893271461718</c:v>
                </c:pt>
                <c:pt idx="1077">
                  <c:v>0.81549106284835671</c:v>
                </c:pt>
                <c:pt idx="1078">
                  <c:v>1.0121592469111591</c:v>
                </c:pt>
                <c:pt idx="1079">
                  <c:v>0.749929118230791</c:v>
                </c:pt>
                <c:pt idx="1080">
                  <c:v>0.95916039242527951</c:v>
                </c:pt>
                <c:pt idx="1081">
                  <c:v>0.91774754824422655</c:v>
                </c:pt>
                <c:pt idx="1082">
                  <c:v>0.92833876221498368</c:v>
                </c:pt>
                <c:pt idx="1083">
                  <c:v>0.91187945647786894</c:v>
                </c:pt>
                <c:pt idx="1084">
                  <c:v>0.87323061505699606</c:v>
                </c:pt>
                <c:pt idx="1085">
                  <c:v>1.1206781914893618</c:v>
                </c:pt>
                <c:pt idx="1086">
                  <c:v>0.79413910505836571</c:v>
                </c:pt>
                <c:pt idx="1087">
                  <c:v>0.87588623584059977</c:v>
                </c:pt>
                <c:pt idx="1088">
                  <c:v>0.91589726372335067</c:v>
                </c:pt>
                <c:pt idx="1089">
                  <c:v>1.0071129707112971</c:v>
                </c:pt>
                <c:pt idx="1090">
                  <c:v>0.96913750344447502</c:v>
                </c:pt>
                <c:pt idx="1091">
                  <c:v>0.94866529774127306</c:v>
                </c:pt>
                <c:pt idx="1092">
                  <c:v>0.86636178861788615</c:v>
                </c:pt>
                <c:pt idx="1093">
                  <c:v>#N/A</c:v>
                </c:pt>
                <c:pt idx="1094">
                  <c:v>0.97231473771856791</c:v>
                </c:pt>
                <c:pt idx="1095">
                  <c:v>0.95654499264607573</c:v>
                </c:pt>
                <c:pt idx="1096">
                  <c:v>1.1504524886877827</c:v>
                </c:pt>
                <c:pt idx="1097">
                  <c:v>0.93418296089385477</c:v>
                </c:pt>
                <c:pt idx="1098">
                  <c:v>1.0562425683709868</c:v>
                </c:pt>
                <c:pt idx="1099">
                  <c:v>1.0311216771125999</c:v>
                </c:pt>
                <c:pt idx="1100">
                  <c:v>1.1237656352863725</c:v>
                </c:pt>
                <c:pt idx="1101">
                  <c:v>0.98963557338682717</c:v>
                </c:pt>
                <c:pt idx="1102">
                  <c:v>0.81839080459770119</c:v>
                </c:pt>
                <c:pt idx="1103">
                  <c:v>1.0141720054358376</c:v>
                </c:pt>
                <c:pt idx="1104">
                  <c:v>0.80027100271002705</c:v>
                </c:pt>
                <c:pt idx="1105">
                  <c:v>0.81856823266219236</c:v>
                </c:pt>
                <c:pt idx="1106">
                  <c:v>1.0571771291483407</c:v>
                </c:pt>
                <c:pt idx="1107">
                  <c:v>1.2368009996875977</c:v>
                </c:pt>
                <c:pt idx="1108">
                  <c:v>0.7635063559322034</c:v>
                </c:pt>
                <c:pt idx="1109">
                  <c:v>0.95413649330700023</c:v>
                </c:pt>
                <c:pt idx="1110">
                  <c:v>0.97655595869383194</c:v>
                </c:pt>
                <c:pt idx="1111">
                  <c:v>0.97678309976992261</c:v>
                </c:pt>
                <c:pt idx="1112">
                  <c:v>1.4074074074074074</c:v>
                </c:pt>
                <c:pt idx="1113">
                  <c:v>0.89639019013502341</c:v>
                </c:pt>
                <c:pt idx="1114">
                  <c:v>0.70851645088490323</c:v>
                </c:pt>
                <c:pt idx="1115">
                  <c:v>1.027142096860032</c:v>
                </c:pt>
                <c:pt idx="1116">
                  <c:v>1.0612994350282485</c:v>
                </c:pt>
                <c:pt idx="1117">
                  <c:v>1.0511579675077773</c:v>
                </c:pt>
                <c:pt idx="1118">
                  <c:v>0.97777777777777775</c:v>
                </c:pt>
                <c:pt idx="1119">
                  <c:v>#N/A</c:v>
                </c:pt>
                <c:pt idx="1120">
                  <c:v>0.8627562642369021</c:v>
                </c:pt>
                <c:pt idx="1121">
                  <c:v>0.99616122840690979</c:v>
                </c:pt>
                <c:pt idx="1122">
                  <c:v>1.0445722501797268</c:v>
                </c:pt>
                <c:pt idx="1123">
                  <c:v>0.73794916739702021</c:v>
                </c:pt>
                <c:pt idx="1124">
                  <c:v>0.57534824820599406</c:v>
                </c:pt>
                <c:pt idx="1125">
                  <c:v>#N/A</c:v>
                </c:pt>
                <c:pt idx="1126">
                  <c:v>#N/A</c:v>
                </c:pt>
                <c:pt idx="1127">
                  <c:v>#N/A</c:v>
                </c:pt>
                <c:pt idx="1128">
                  <c:v>0</c:v>
                </c:pt>
                <c:pt idx="1129">
                  <c:v>0.76395458845789976</c:v>
                </c:pt>
                <c:pt idx="1130">
                  <c:v>1.0262151829601311</c:v>
                </c:pt>
                <c:pt idx="1131">
                  <c:v>0.88187372708757639</c:v>
                </c:pt>
                <c:pt idx="1132">
                  <c:v>0.87198160214641629</c:v>
                </c:pt>
                <c:pt idx="1133">
                  <c:v>1.343939393939394</c:v>
                </c:pt>
                <c:pt idx="1134">
                  <c:v>0.78593272171253825</c:v>
                </c:pt>
                <c:pt idx="1135">
                  <c:v>1.0384810126582278</c:v>
                </c:pt>
                <c:pt idx="1136">
                  <c:v>0.64902241297091079</c:v>
                </c:pt>
                <c:pt idx="1137">
                  <c:v>0.74223602484472051</c:v>
                </c:pt>
                <c:pt idx="1138">
                  <c:v>1.1178895300906841</c:v>
                </c:pt>
                <c:pt idx="1139">
                  <c:v>1.2198712051517939</c:v>
                </c:pt>
                <c:pt idx="1140">
                  <c:v>1.0223525100769513</c:v>
                </c:pt>
                <c:pt idx="1141">
                  <c:v>0.55126728110599077</c:v>
                </c:pt>
                <c:pt idx="1142">
                  <c:v>1.4950773558368495</c:v>
                </c:pt>
                <c:pt idx="1143">
                  <c:v>1.151618847065017</c:v>
                </c:pt>
                <c:pt idx="1144">
                  <c:v>#N/A</c:v>
                </c:pt>
                <c:pt idx="1145">
                  <c:v>#N/A</c:v>
                </c:pt>
                <c:pt idx="1146">
                  <c:v>#N/A</c:v>
                </c:pt>
                <c:pt idx="1147">
                  <c:v>#N/A</c:v>
                </c:pt>
                <c:pt idx="1148">
                  <c:v>#N/A</c:v>
                </c:pt>
                <c:pt idx="1149">
                  <c:v>#N/A</c:v>
                </c:pt>
                <c:pt idx="1150">
                  <c:v>0.98915887850467288</c:v>
                </c:pt>
                <c:pt idx="1151">
                  <c:v>0.89518132141082962</c:v>
                </c:pt>
                <c:pt idx="1152">
                  <c:v>1.0092664092664092</c:v>
                </c:pt>
                <c:pt idx="1153">
                  <c:v>0.7329556949221121</c:v>
                </c:pt>
                <c:pt idx="1154">
                  <c:v>0.97135036496350369</c:v>
                </c:pt>
                <c:pt idx="1155">
                  <c:v>1.5535390199637023</c:v>
                </c:pt>
                <c:pt idx="1156">
                  <c:v>1.0754861643549174</c:v>
                </c:pt>
                <c:pt idx="1157">
                  <c:v>0.98908136482939635</c:v>
                </c:pt>
                <c:pt idx="1158">
                  <c:v>0.90430702195408075</c:v>
                </c:pt>
                <c:pt idx="1159">
                  <c:v>0.92034805890227578</c:v>
                </c:pt>
                <c:pt idx="1160">
                  <c:v>0.87001430160495785</c:v>
                </c:pt>
                <c:pt idx="1161">
                  <c:v>0.79774039051946455</c:v>
                </c:pt>
                <c:pt idx="1162">
                  <c:v>0.90715372907153724</c:v>
                </c:pt>
                <c:pt idx="1163">
                  <c:v>1.2054794520547945</c:v>
                </c:pt>
                <c:pt idx="1164">
                  <c:v>1.0234236688002178</c:v>
                </c:pt>
                <c:pt idx="1165">
                  <c:v>1.175058613375014</c:v>
                </c:pt>
                <c:pt idx="1166">
                  <c:v>1.3629001156961049</c:v>
                </c:pt>
                <c:pt idx="1167">
                  <c:v>0.43051738558967617</c:v>
                </c:pt>
                <c:pt idx="1168">
                  <c:v>0.78140703517587939</c:v>
                </c:pt>
                <c:pt idx="1169">
                  <c:v>1.0182912154031287</c:v>
                </c:pt>
                <c:pt idx="1170">
                  <c:v>1.2585825027685493</c:v>
                </c:pt>
                <c:pt idx="1171">
                  <c:v>1.0232558139534884</c:v>
                </c:pt>
                <c:pt idx="1172">
                  <c:v>1.0053329023917259</c:v>
                </c:pt>
                <c:pt idx="1173">
                  <c:v>1.1268688594617684</c:v>
                </c:pt>
                <c:pt idx="1174">
                  <c:v>0.91405680990531679</c:v>
                </c:pt>
                <c:pt idx="1175">
                  <c:v>1.1874400767018216</c:v>
                </c:pt>
                <c:pt idx="1176">
                  <c:v>1.0853295535081502</c:v>
                </c:pt>
                <c:pt idx="1177">
                  <c:v>0.92253861003861004</c:v>
                </c:pt>
                <c:pt idx="1178">
                  <c:v>0.97890507282772476</c:v>
                </c:pt>
                <c:pt idx="1179">
                  <c:v>0.68803216650898769</c:v>
                </c:pt>
                <c:pt idx="1180">
                  <c:v>1.0790786948176583</c:v>
                </c:pt>
                <c:pt idx="1181">
                  <c:v>0.8415922014622258</c:v>
                </c:pt>
                <c:pt idx="1182">
                  <c:v>0.70315091210613601</c:v>
                </c:pt>
                <c:pt idx="1183">
                  <c:v>1.046904109589041</c:v>
                </c:pt>
                <c:pt idx="1184">
                  <c:v>0.78365469662126308</c:v>
                </c:pt>
                <c:pt idx="1185">
                  <c:v>0.69949729122944015</c:v>
                </c:pt>
                <c:pt idx="1186">
                  <c:v>0.89918946301925029</c:v>
                </c:pt>
                <c:pt idx="1187">
                  <c:v>0.87289040803247164</c:v>
                </c:pt>
                <c:pt idx="1188">
                  <c:v>1.119015254493279</c:v>
                </c:pt>
                <c:pt idx="1189">
                  <c:v>0.80689854235820468</c:v>
                </c:pt>
                <c:pt idx="1190">
                  <c:v>1.0643597684125488</c:v>
                </c:pt>
                <c:pt idx="1191">
                  <c:v>1.0946870068385059</c:v>
                </c:pt>
                <c:pt idx="1192">
                  <c:v>1.3125934789111577</c:v>
                </c:pt>
                <c:pt idx="1193">
                  <c:v>1.0634171907756813</c:v>
                </c:pt>
                <c:pt idx="1194">
                  <c:v>1.3005409060175794</c:v>
                </c:pt>
                <c:pt idx="1195">
                  <c:v>1.0822259136212624</c:v>
                </c:pt>
                <c:pt idx="1196">
                  <c:v>0.96672850958565248</c:v>
                </c:pt>
                <c:pt idx="1197">
                  <c:v>1.0808744840238496</c:v>
                </c:pt>
                <c:pt idx="1198">
                  <c:v>0.86246672582076311</c:v>
                </c:pt>
                <c:pt idx="1199">
                  <c:v>1.2439541041482789</c:v>
                </c:pt>
                <c:pt idx="1200">
                  <c:v>0.96416000000000002</c:v>
                </c:pt>
                <c:pt idx="1201">
                  <c:v>1.042142769381988</c:v>
                </c:pt>
                <c:pt idx="1202">
                  <c:v>0.9196071298654056</c:v>
                </c:pt>
                <c:pt idx="1203">
                  <c:v>0</c:v>
                </c:pt>
                <c:pt idx="1204">
                  <c:v>0.5976505139500734</c:v>
                </c:pt>
                <c:pt idx="1205">
                  <c:v>0.94669400307534601</c:v>
                </c:pt>
                <c:pt idx="1206">
                  <c:v>1.1243643088303283</c:v>
                </c:pt>
                <c:pt idx="1207">
                  <c:v>1.2005772005772006</c:v>
                </c:pt>
                <c:pt idx="1208">
                  <c:v>0.85372951447388579</c:v>
                </c:pt>
                <c:pt idx="1209">
                  <c:v>1.3916530521312935</c:v>
                </c:pt>
                <c:pt idx="1210">
                  <c:v>#N/A</c:v>
                </c:pt>
                <c:pt idx="1211">
                  <c:v>1.0666908738804164</c:v>
                </c:pt>
                <c:pt idx="1212">
                  <c:v>0.81655016058945773</c:v>
                </c:pt>
                <c:pt idx="1213">
                  <c:v>1.0633457249070632</c:v>
                </c:pt>
                <c:pt idx="1214">
                  <c:v>0.83043981481481477</c:v>
                </c:pt>
                <c:pt idx="1215">
                  <c:v>0.8736781937696485</c:v>
                </c:pt>
                <c:pt idx="1216">
                  <c:v>1.0175162811587695</c:v>
                </c:pt>
                <c:pt idx="1217">
                  <c:v>0.98826563507414567</c:v>
                </c:pt>
                <c:pt idx="1218">
                  <c:v>1.0677966101694916</c:v>
                </c:pt>
                <c:pt idx="1219">
                  <c:v>0.9180147058823529</c:v>
                </c:pt>
                <c:pt idx="1220">
                  <c:v>1.168250506309394</c:v>
                </c:pt>
                <c:pt idx="1221">
                  <c:v>0.99891556932610381</c:v>
                </c:pt>
                <c:pt idx="1222">
                  <c:v>0.87191327042762501</c:v>
                </c:pt>
                <c:pt idx="1223">
                  <c:v>0.98326898326898327</c:v>
                </c:pt>
                <c:pt idx="1224">
                  <c:v>#N/A</c:v>
                </c:pt>
                <c:pt idx="1225">
                  <c:v>1.0006058770069677</c:v>
                </c:pt>
                <c:pt idx="1226">
                  <c:v>0.51526717557251911</c:v>
                </c:pt>
                <c:pt idx="1227">
                  <c:v>0.98328827721798973</c:v>
                </c:pt>
                <c:pt idx="1228">
                  <c:v>0.77744451109778046</c:v>
                </c:pt>
                <c:pt idx="1229">
                  <c:v>1.3243371212121211</c:v>
                </c:pt>
                <c:pt idx="1230">
                  <c:v>0.75778953556731332</c:v>
                </c:pt>
                <c:pt idx="1231">
                  <c:v>1.1228070175438596</c:v>
                </c:pt>
                <c:pt idx="1232">
                  <c:v>0.99855699855699853</c:v>
                </c:pt>
                <c:pt idx="1233">
                  <c:v>1.1204545454545454</c:v>
                </c:pt>
                <c:pt idx="1234">
                  <c:v>1.1301775147928994</c:v>
                </c:pt>
                <c:pt idx="1235">
                  <c:v>0.63914780292942741</c:v>
                </c:pt>
                <c:pt idx="1236">
                  <c:v>0.88261691072272086</c:v>
                </c:pt>
                <c:pt idx="1237">
                  <c:v>1.2079646017699115</c:v>
                </c:pt>
                <c:pt idx="1238">
                  <c:v>1.3482967207895575</c:v>
                </c:pt>
                <c:pt idx="1239">
                  <c:v>0.90438247011952189</c:v>
                </c:pt>
                <c:pt idx="1240">
                  <c:v>1.0738432030688085</c:v>
                </c:pt>
                <c:pt idx="1241">
                  <c:v>0.46240337315530572</c:v>
                </c:pt>
                <c:pt idx="1242">
                  <c:v>#N/A</c:v>
                </c:pt>
                <c:pt idx="1243">
                  <c:v>1.1647304140601729</c:v>
                </c:pt>
                <c:pt idx="1244">
                  <c:v>2.3592233009708736</c:v>
                </c:pt>
                <c:pt idx="1245">
                  <c:v>0.93481409946885563</c:v>
                </c:pt>
                <c:pt idx="1246">
                  <c:v>0.36749962591650459</c:v>
                </c:pt>
                <c:pt idx="1247">
                  <c:v>0.96076861489191356</c:v>
                </c:pt>
                <c:pt idx="1248">
                  <c:v>1.6136986301369862</c:v>
                </c:pt>
                <c:pt idx="1249">
                  <c:v>1.0584269662921348</c:v>
                </c:pt>
                <c:pt idx="1250">
                  <c:v>0.96546431312356096</c:v>
                </c:pt>
                <c:pt idx="1251">
                  <c:v>1.0931916948334137</c:v>
                </c:pt>
                <c:pt idx="1252">
                  <c:v>0.8351540444335338</c:v>
                </c:pt>
                <c:pt idx="1253">
                  <c:v>0.98730606488011285</c:v>
                </c:pt>
                <c:pt idx="1254">
                  <c:v>0.75703703703703706</c:v>
                </c:pt>
                <c:pt idx="1255">
                  <c:v>#N/A</c:v>
                </c:pt>
                <c:pt idx="1256">
                  <c:v>0.96027397260273972</c:v>
                </c:pt>
                <c:pt idx="1257">
                  <c:v>0.93340455840455838</c:v>
                </c:pt>
                <c:pt idx="1258">
                  <c:v>0.92231507273290003</c:v>
                </c:pt>
                <c:pt idx="1259">
                  <c:v>0.88283972125435539</c:v>
                </c:pt>
                <c:pt idx="1260">
                  <c:v>0.66272824919441464</c:v>
                </c:pt>
                <c:pt idx="1261">
                  <c:v>1.092290377039955</c:v>
                </c:pt>
                <c:pt idx="1262">
                  <c:v>1.1779636573406402</c:v>
                </c:pt>
                <c:pt idx="1263">
                  <c:v>0</c:v>
                </c:pt>
                <c:pt idx="1264">
                  <c:v>0.86122792262405379</c:v>
                </c:pt>
                <c:pt idx="1265">
                  <c:v>1.1876959247648904</c:v>
                </c:pt>
                <c:pt idx="1266">
                  <c:v>0.99246095853527194</c:v>
                </c:pt>
                <c:pt idx="1267">
                  <c:v>1.0562075355157505</c:v>
                </c:pt>
                <c:pt idx="1268">
                  <c:v>0.5781990521327014</c:v>
                </c:pt>
                <c:pt idx="1269">
                  <c:v>0.70063694267515919</c:v>
                </c:pt>
                <c:pt idx="1270">
                  <c:v>#N/A</c:v>
                </c:pt>
                <c:pt idx="1271">
                  <c:v>0.7890625</c:v>
                </c:pt>
                <c:pt idx="1272">
                  <c:v>1.3597539543057997</c:v>
                </c:pt>
                <c:pt idx="1273">
                  <c:v>1.1172022684310019</c:v>
                </c:pt>
                <c:pt idx="1274">
                  <c:v>0.96437552388935455</c:v>
                </c:pt>
                <c:pt idx="1275">
                  <c:v>1.2141498668695321</c:v>
                </c:pt>
                <c:pt idx="1276">
                  <c:v>0.59474206349206349</c:v>
                </c:pt>
                <c:pt idx="1277">
                  <c:v>0.64949928469241769</c:v>
                </c:pt>
                <c:pt idx="1278">
                  <c:v>#N/A</c:v>
                </c:pt>
                <c:pt idx="1279">
                  <c:v>1.5986547085201794</c:v>
                </c:pt>
                <c:pt idx="1280">
                  <c:v>0.98243412797992469</c:v>
                </c:pt>
                <c:pt idx="1281">
                  <c:v>0.83460736622654619</c:v>
                </c:pt>
                <c:pt idx="1282">
                  <c:v>1.101242800848742</c:v>
                </c:pt>
                <c:pt idx="1283">
                  <c:v>0.84018264840182644</c:v>
                </c:pt>
                <c:pt idx="1284">
                  <c:v>1.0132612966601178</c:v>
                </c:pt>
                <c:pt idx="1285">
                  <c:v>0.99240574993219421</c:v>
                </c:pt>
                <c:pt idx="1286">
                  <c:v>0.87889447236180906</c:v>
                </c:pt>
                <c:pt idx="1287">
                  <c:v>1.1904761904761905</c:v>
                </c:pt>
                <c:pt idx="1288">
                  <c:v>0.64151806127114774</c:v>
                </c:pt>
                <c:pt idx="1289">
                  <c:v>1.3404761904761904</c:v>
                </c:pt>
                <c:pt idx="1290">
                  <c:v>1.213022113022113</c:v>
                </c:pt>
                <c:pt idx="1291">
                  <c:v>0.95041322314049592</c:v>
                </c:pt>
                <c:pt idx="1292">
                  <c:v>0.87221521647751155</c:v>
                </c:pt>
                <c:pt idx="1293">
                  <c:v>1.0060677236249755</c:v>
                </c:pt>
                <c:pt idx="1294">
                  <c:v>1.1101998974884675</c:v>
                </c:pt>
                <c:pt idx="1295">
                  <c:v>0.99722521967010946</c:v>
                </c:pt>
                <c:pt idx="1296">
                  <c:v>0.9531485063399957</c:v>
                </c:pt>
                <c:pt idx="1297">
                  <c:v>2</c:v>
                </c:pt>
                <c:pt idx="1298">
                  <c:v>1.1814959667562943</c:v>
                </c:pt>
                <c:pt idx="1299">
                  <c:v>0.91046952464275299</c:v>
                </c:pt>
                <c:pt idx="1300">
                  <c:v>1.1893444246385423</c:v>
                </c:pt>
                <c:pt idx="1301">
                  <c:v>0.88129719024631759</c:v>
                </c:pt>
                <c:pt idx="1302">
                  <c:v>1.0463695183321351</c:v>
                </c:pt>
                <c:pt idx="1303">
                  <c:v>1.3055908513341805</c:v>
                </c:pt>
                <c:pt idx="1304">
                  <c:v>1.0647272727272727</c:v>
                </c:pt>
                <c:pt idx="1305">
                  <c:v>1.3033729771885358</c:v>
                </c:pt>
                <c:pt idx="1306">
                  <c:v>1.0162659123055162</c:v>
                </c:pt>
                <c:pt idx="1307">
                  <c:v>0.91043282461846387</c:v>
                </c:pt>
                <c:pt idx="1308">
                  <c:v>1.2001825372680255</c:v>
                </c:pt>
                <c:pt idx="1309">
                  <c:v>1.3241794551729202</c:v>
                </c:pt>
                <c:pt idx="1310">
                  <c:v>1.0850074404761905</c:v>
                </c:pt>
                <c:pt idx="1311">
                  <c:v>1.0040281973816716</c:v>
                </c:pt>
                <c:pt idx="1312">
                  <c:v>1.0116443189837685</c:v>
                </c:pt>
                <c:pt idx="1313">
                  <c:v>1.268703997018541</c:v>
                </c:pt>
                <c:pt idx="1314">
                  <c:v>0.92714285714285716</c:v>
                </c:pt>
                <c:pt idx="1315">
                  <c:v>1.16212364154641</c:v>
                </c:pt>
                <c:pt idx="1316">
                  <c:v>1.3434299725948362</c:v>
                </c:pt>
                <c:pt idx="1317">
                  <c:v>1.216999469871002</c:v>
                </c:pt>
                <c:pt idx="1318">
                  <c:v>1.8088539511791477</c:v>
                </c:pt>
                <c:pt idx="1319">
                  <c:v>0.93657565415244592</c:v>
                </c:pt>
                <c:pt idx="1320">
                  <c:v>1.4839480874316939</c:v>
                </c:pt>
                <c:pt idx="1321">
                  <c:v>1.1213195201744821</c:v>
                </c:pt>
                <c:pt idx="1322">
                  <c:v>1.0075471698113208</c:v>
                </c:pt>
                <c:pt idx="1323">
                  <c:v>0.99009900990099009</c:v>
                </c:pt>
                <c:pt idx="1324">
                  <c:v>1.214598141060689</c:v>
                </c:pt>
                <c:pt idx="1325">
                  <c:v>1.3203672384633969</c:v>
                </c:pt>
                <c:pt idx="1326">
                  <c:v>1.0963945451148889</c:v>
                </c:pt>
                <c:pt idx="1327">
                  <c:v>1.2566747572815533</c:v>
                </c:pt>
                <c:pt idx="1328">
                  <c:v>1.3501614323451716</c:v>
                </c:pt>
                <c:pt idx="1329">
                  <c:v>0.96461884850434221</c:v>
                </c:pt>
                <c:pt idx="1330">
                  <c:v>1.043124312431243</c:v>
                </c:pt>
                <c:pt idx="1331">
                  <c:v>1.0822643614054657</c:v>
                </c:pt>
                <c:pt idx="1332">
                  <c:v>1.0739549839228295</c:v>
                </c:pt>
                <c:pt idx="1333">
                  <c:v>1.2765852859249549</c:v>
                </c:pt>
                <c:pt idx="1334">
                  <c:v>1.2732259170380529</c:v>
                </c:pt>
                <c:pt idx="1335">
                  <c:v>1.2338003502626971</c:v>
                </c:pt>
                <c:pt idx="1336">
                  <c:v>1.1007168458781362</c:v>
                </c:pt>
                <c:pt idx="1337">
                  <c:v>1.042957999282039</c:v>
                </c:pt>
                <c:pt idx="1338">
                  <c:v>1.1980295566502464</c:v>
                </c:pt>
                <c:pt idx="1339">
                  <c:v>0.97380336351875807</c:v>
                </c:pt>
                <c:pt idx="1340">
                  <c:v>1.0980187695516164</c:v>
                </c:pt>
                <c:pt idx="1341">
                  <c:v>0.74660956459671668</c:v>
                </c:pt>
                <c:pt idx="1342">
                  <c:v>1.260909090909091</c:v>
                </c:pt>
                <c:pt idx="1343">
                  <c:v>1.2600127145581692</c:v>
                </c:pt>
                <c:pt idx="1344">
                  <c:v>1.2435060003038128</c:v>
                </c:pt>
                <c:pt idx="1345">
                  <c:v>1.2021640091116172</c:v>
                </c:pt>
                <c:pt idx="1346">
                  <c:v>1.0982925703737887</c:v>
                </c:pt>
                <c:pt idx="1347">
                  <c:v>1.2254098360655739</c:v>
                </c:pt>
                <c:pt idx="1348">
                  <c:v>1.2444252002597964</c:v>
                </c:pt>
                <c:pt idx="1349">
                  <c:v>1.1807415036045315</c:v>
                </c:pt>
                <c:pt idx="1350">
                  <c:v>0.98639014906027223</c:v>
                </c:pt>
                <c:pt idx="1351">
                  <c:v>1.3004052684903749</c:v>
                </c:pt>
                <c:pt idx="1352">
                  <c:v>1.4253236501420903</c:v>
                </c:pt>
                <c:pt idx="1353">
                  <c:v>1.3831215535842725</c:v>
                </c:pt>
                <c:pt idx="1354">
                  <c:v>0.94961024498886415</c:v>
                </c:pt>
                <c:pt idx="1355">
                  <c:v>1.4594120228170251</c:v>
                </c:pt>
                <c:pt idx="1356">
                  <c:v>1.0974071478626488</c:v>
                </c:pt>
                <c:pt idx="1357">
                  <c:v>1.0061287027579162</c:v>
                </c:pt>
                <c:pt idx="1358">
                  <c:v>0.49809523809523809</c:v>
                </c:pt>
                <c:pt idx="1359">
                  <c:v>0.97931616715913883</c:v>
                </c:pt>
                <c:pt idx="1360">
                  <c:v>1.0210900473933648</c:v>
                </c:pt>
                <c:pt idx="1361">
                  <c:v>1.1798060184033823</c:v>
                </c:pt>
                <c:pt idx="1362">
                  <c:v>1.2356634575136041</c:v>
                </c:pt>
                <c:pt idx="1363">
                  <c:v>1.3065260382333552</c:v>
                </c:pt>
                <c:pt idx="1364">
                  <c:v>#N/A</c:v>
                </c:pt>
                <c:pt idx="1365">
                  <c:v>1.2494373593398349</c:v>
                </c:pt>
                <c:pt idx="1366">
                  <c:v>1.2170706006322445</c:v>
                </c:pt>
                <c:pt idx="1367">
                  <c:v>1.3446632124352331</c:v>
                </c:pt>
                <c:pt idx="1368">
                  <c:v>1.478386167146974</c:v>
                </c:pt>
                <c:pt idx="1369">
                  <c:v>1.1442943374532912</c:v>
                </c:pt>
                <c:pt idx="1370">
                  <c:v>1.2686195076347773</c:v>
                </c:pt>
                <c:pt idx="1371">
                  <c:v>1.2795600366636113</c:v>
                </c:pt>
                <c:pt idx="1372">
                  <c:v>#N/A</c:v>
                </c:pt>
                <c:pt idx="1373">
                  <c:v>1.1556785370548603</c:v>
                </c:pt>
                <c:pt idx="1374">
                  <c:v>1.2475336322869954</c:v>
                </c:pt>
                <c:pt idx="1375">
                  <c:v>1.2025316455696202</c:v>
                </c:pt>
                <c:pt idx="1376">
                  <c:v>0.75748351090816846</c:v>
                </c:pt>
                <c:pt idx="1377">
                  <c:v>1.2236686390532545</c:v>
                </c:pt>
                <c:pt idx="1378">
                  <c:v>1.3113885735906168</c:v>
                </c:pt>
                <c:pt idx="1379">
                  <c:v>0.96485200845665964</c:v>
                </c:pt>
                <c:pt idx="1380">
                  <c:v>1.0983417779824964</c:v>
                </c:pt>
                <c:pt idx="1381">
                  <c:v>1.2443389335281227</c:v>
                </c:pt>
                <c:pt idx="1382">
                  <c:v>1.1267313019390581</c:v>
                </c:pt>
                <c:pt idx="1383">
                  <c:v>#N/A</c:v>
                </c:pt>
                <c:pt idx="1384">
                  <c:v>1.0876648564778899</c:v>
                </c:pt>
                <c:pt idx="1385">
                  <c:v>1.0354295837023915</c:v>
                </c:pt>
                <c:pt idx="1386">
                  <c:v>1.1305114638447973</c:v>
                </c:pt>
                <c:pt idx="1387">
                  <c:v>1.012486992715921</c:v>
                </c:pt>
                <c:pt idx="1388">
                  <c:v>#N/A</c:v>
                </c:pt>
                <c:pt idx="1389">
                  <c:v>#N/A</c:v>
                </c:pt>
                <c:pt idx="1390">
                  <c:v>1.3873428803702081</c:v>
                </c:pt>
                <c:pt idx="1391">
                  <c:v>1.1330685203574975</c:v>
                </c:pt>
                <c:pt idx="1392">
                  <c:v>0.86612392582541842</c:v>
                </c:pt>
                <c:pt idx="1393">
                  <c:v>1.1234506693108577</c:v>
                </c:pt>
                <c:pt idx="1394">
                  <c:v>0.8678326046221112</c:v>
                </c:pt>
                <c:pt idx="1395">
                  <c:v>0.5625</c:v>
                </c:pt>
                <c:pt idx="1396">
                  <c:v>1.2735860939664945</c:v>
                </c:pt>
                <c:pt idx="1397">
                  <c:v>0.93354968320197806</c:v>
                </c:pt>
                <c:pt idx="1398">
                  <c:v>0.94399243140964995</c:v>
                </c:pt>
                <c:pt idx="1399">
                  <c:v>1.3583225957596345</c:v>
                </c:pt>
                <c:pt idx="1400">
                  <c:v>1.0779020439645199</c:v>
                </c:pt>
                <c:pt idx="1401">
                  <c:v>1.0293584632113084</c:v>
                </c:pt>
                <c:pt idx="1402">
                  <c:v>1.2330798479087453</c:v>
                </c:pt>
                <c:pt idx="1403">
                  <c:v>0.95836916021782748</c:v>
                </c:pt>
                <c:pt idx="1404">
                  <c:v>1.1117684343967884</c:v>
                </c:pt>
                <c:pt idx="1405">
                  <c:v>0.96272089082546597</c:v>
                </c:pt>
                <c:pt idx="1406">
                  <c:v>1.0968992248062015</c:v>
                </c:pt>
                <c:pt idx="1407">
                  <c:v>1.3019520974664267</c:v>
                </c:pt>
                <c:pt idx="1408">
                  <c:v>#N/A</c:v>
                </c:pt>
                <c:pt idx="1409">
                  <c:v>1.2266323727129245</c:v>
                </c:pt>
                <c:pt idx="1410">
                  <c:v>1.0522147983172483</c:v>
                </c:pt>
                <c:pt idx="1411">
                  <c:v>1.1540175463027433</c:v>
                </c:pt>
                <c:pt idx="1412">
                  <c:v>0.63698804375476981</c:v>
                </c:pt>
                <c:pt idx="1413">
                  <c:v>0.88106555753614579</c:v>
                </c:pt>
                <c:pt idx="1414">
                  <c:v>0.92296718972895864</c:v>
                </c:pt>
                <c:pt idx="1415">
                  <c:v>1.9551539491298529</c:v>
                </c:pt>
                <c:pt idx="1416">
                  <c:v>1.3054011119936457</c:v>
                </c:pt>
                <c:pt idx="1417">
                  <c:v>1.1002511511092508</c:v>
                </c:pt>
                <c:pt idx="1418">
                  <c:v>0.98474545120382284</c:v>
                </c:pt>
                <c:pt idx="1419">
                  <c:v>0.67987846982460987</c:v>
                </c:pt>
                <c:pt idx="1420">
                  <c:v>1.246175068974166</c:v>
                </c:pt>
                <c:pt idx="1421">
                  <c:v>1.0271493212669682</c:v>
                </c:pt>
                <c:pt idx="1422">
                  <c:v>0.95918762088974852</c:v>
                </c:pt>
                <c:pt idx="1423">
                  <c:v>0.7211449676823638</c:v>
                </c:pt>
                <c:pt idx="1424">
                  <c:v>1.1399760383386581</c:v>
                </c:pt>
                <c:pt idx="1425">
                  <c:v>0.72218963831867056</c:v>
                </c:pt>
                <c:pt idx="1426">
                  <c:v>1.1712694360640521</c:v>
                </c:pt>
                <c:pt idx="1427">
                  <c:v>1.1455722639933166</c:v>
                </c:pt>
                <c:pt idx="1428">
                  <c:v>1.0240501917044267</c:v>
                </c:pt>
                <c:pt idx="1429">
                  <c:v>0.8918760099897165</c:v>
                </c:pt>
                <c:pt idx="1430">
                  <c:v>1.089724647414372</c:v>
                </c:pt>
                <c:pt idx="1431">
                  <c:v>1.2922581866363809</c:v>
                </c:pt>
                <c:pt idx="1432">
                  <c:v>1.2174151150054764</c:v>
                </c:pt>
                <c:pt idx="1433">
                  <c:v>1.0378156336837019</c:v>
                </c:pt>
                <c:pt idx="1434">
                  <c:v>0.88941769316909292</c:v>
                </c:pt>
                <c:pt idx="1435">
                  <c:v>0.94954859267126923</c:v>
                </c:pt>
                <c:pt idx="1436">
                  <c:v>1.2503498134328359</c:v>
                </c:pt>
                <c:pt idx="1437">
                  <c:v>0.96137083993660855</c:v>
                </c:pt>
                <c:pt idx="1438">
                  <c:v>1.2822410147991543</c:v>
                </c:pt>
                <c:pt idx="1439">
                  <c:v>1.1761379700310999</c:v>
                </c:pt>
                <c:pt idx="1440">
                  <c:v>1.0853470437017996</c:v>
                </c:pt>
                <c:pt idx="1441">
                  <c:v>1.0714285714285714</c:v>
                </c:pt>
                <c:pt idx="1442">
                  <c:v>1.1627224362502293</c:v>
                </c:pt>
                <c:pt idx="1443">
                  <c:v>1.0103728623493131</c:v>
                </c:pt>
                <c:pt idx="1444">
                  <c:v>0.75820539968237166</c:v>
                </c:pt>
                <c:pt idx="1445">
                  <c:v>0.84471589857486584</c:v>
                </c:pt>
                <c:pt idx="1446">
                  <c:v>1.1518370960602036</c:v>
                </c:pt>
                <c:pt idx="1447">
                  <c:v>1.0598179453836152</c:v>
                </c:pt>
                <c:pt idx="1448">
                  <c:v>1.0602926829268293</c:v>
                </c:pt>
                <c:pt idx="1449">
                  <c:v>1.1133504859919954</c:v>
                </c:pt>
                <c:pt idx="1450">
                  <c:v>0.62705611068408917</c:v>
                </c:pt>
                <c:pt idx="1451">
                  <c:v>1.1788939051918736</c:v>
                </c:pt>
                <c:pt idx="1452">
                  <c:v>0.92515028117122355</c:v>
                </c:pt>
                <c:pt idx="1453">
                  <c:v>0.8480984831831172</c:v>
                </c:pt>
                <c:pt idx="1454">
                  <c:v>0.96628648104662862</c:v>
                </c:pt>
                <c:pt idx="1455">
                  <c:v>1.1359534206695778</c:v>
                </c:pt>
                <c:pt idx="1456">
                  <c:v>0.65718157181571812</c:v>
                </c:pt>
                <c:pt idx="1457">
                  <c:v>1.147347246668343</c:v>
                </c:pt>
                <c:pt idx="1458">
                  <c:v>1.078971533516988</c:v>
                </c:pt>
                <c:pt idx="1459">
                  <c:v>1.0240673886883274</c:v>
                </c:pt>
                <c:pt idx="1460">
                  <c:v>0.85067763794772511</c:v>
                </c:pt>
                <c:pt idx="1461">
                  <c:v>1.6878706199460916</c:v>
                </c:pt>
                <c:pt idx="1462">
                  <c:v>0.69545192861255034</c:v>
                </c:pt>
                <c:pt idx="1463">
                  <c:v>1.1791392012407911</c:v>
                </c:pt>
                <c:pt idx="1464">
                  <c:v>0.57014681892332786</c:v>
                </c:pt>
                <c:pt idx="1465">
                  <c:v>1.0110294117647058</c:v>
                </c:pt>
                <c:pt idx="1466">
                  <c:v>0.84307178631051749</c:v>
                </c:pt>
                <c:pt idx="1467">
                  <c:v>0.93410472641694453</c:v>
                </c:pt>
                <c:pt idx="1468">
                  <c:v>0.56967840735068909</c:v>
                </c:pt>
                <c:pt idx="1469">
                  <c:v>0.95048722675796682</c:v>
                </c:pt>
                <c:pt idx="1470">
                  <c:v>1.1337014395582725</c:v>
                </c:pt>
                <c:pt idx="1471">
                  <c:v>0.9590434304562947</c:v>
                </c:pt>
                <c:pt idx="1472">
                  <c:v>1.0163971760419039</c:v>
                </c:pt>
                <c:pt idx="1473">
                  <c:v>0.65373783922171014</c:v>
                </c:pt>
                <c:pt idx="1474">
                  <c:v>0.89453219927095995</c:v>
                </c:pt>
                <c:pt idx="1475">
                  <c:v>#N/A</c:v>
                </c:pt>
                <c:pt idx="1476">
                  <c:v>0.84872080088987767</c:v>
                </c:pt>
                <c:pt idx="1477">
                  <c:v>1.0160486995019369</c:v>
                </c:pt>
                <c:pt idx="1478">
                  <c:v>0.9766004415011037</c:v>
                </c:pt>
                <c:pt idx="1479">
                  <c:v>0.79404927940492798</c:v>
                </c:pt>
                <c:pt idx="1480">
                  <c:v>1.2917497010761259</c:v>
                </c:pt>
                <c:pt idx="1481">
                  <c:v>0.91859632370494149</c:v>
                </c:pt>
                <c:pt idx="1482">
                  <c:v>1.135148764498235</c:v>
                </c:pt>
                <c:pt idx="1483">
                  <c:v>1.0169235418555456</c:v>
                </c:pt>
                <c:pt idx="1484">
                  <c:v>1.4375</c:v>
                </c:pt>
                <c:pt idx="1485">
                  <c:v>1.0669434353918008</c:v>
                </c:pt>
                <c:pt idx="1486">
                  <c:v>1.219040801717967</c:v>
                </c:pt>
                <c:pt idx="1487">
                  <c:v>1.8301576872536136</c:v>
                </c:pt>
                <c:pt idx="1488">
                  <c:v>1.3763288447909283</c:v>
                </c:pt>
                <c:pt idx="1489">
                  <c:v>#N/A</c:v>
                </c:pt>
                <c:pt idx="1490">
                  <c:v>0.93909733550842844</c:v>
                </c:pt>
                <c:pt idx="1491">
                  <c:v>#N/A</c:v>
                </c:pt>
                <c:pt idx="1492">
                  <c:v>#N/A</c:v>
                </c:pt>
                <c:pt idx="1493">
                  <c:v>#N/A</c:v>
                </c:pt>
                <c:pt idx="1494">
                  <c:v>0.94320297951582865</c:v>
                </c:pt>
                <c:pt idx="1495">
                  <c:v>0.5880281690140845</c:v>
                </c:pt>
                <c:pt idx="1496">
                  <c:v>1.1811846689895471</c:v>
                </c:pt>
                <c:pt idx="1497">
                  <c:v>0.86093832366895096</c:v>
                </c:pt>
                <c:pt idx="1498">
                  <c:v>0</c:v>
                </c:pt>
                <c:pt idx="1499">
                  <c:v>1.2827151854443666</c:v>
                </c:pt>
                <c:pt idx="1500">
                  <c:v>0.84863596362569671</c:v>
                </c:pt>
                <c:pt idx="1501">
                  <c:v>0.87084063047285465</c:v>
                </c:pt>
                <c:pt idx="1502">
                  <c:v>0.77789436866037076</c:v>
                </c:pt>
                <c:pt idx="1503">
                  <c:v>0.95136887608069165</c:v>
                </c:pt>
                <c:pt idx="1504">
                  <c:v>1.6106666666666667</c:v>
                </c:pt>
                <c:pt idx="1505">
                  <c:v>#N/A</c:v>
                </c:pt>
                <c:pt idx="1506">
                  <c:v>0.83531746031746035</c:v>
                </c:pt>
                <c:pt idx="1507">
                  <c:v>1.1512071156289707</c:v>
                </c:pt>
                <c:pt idx="1508">
                  <c:v>#N/A</c:v>
                </c:pt>
                <c:pt idx="1509">
                  <c:v>1.0812307692307692</c:v>
                </c:pt>
                <c:pt idx="1510">
                  <c:v>0.87724682156948708</c:v>
                </c:pt>
                <c:pt idx="1511">
                  <c:v>1.3085714285714285</c:v>
                </c:pt>
                <c:pt idx="1512">
                  <c:v>#N/A</c:v>
                </c:pt>
                <c:pt idx="1513">
                  <c:v>0.8382804503582395</c:v>
                </c:pt>
                <c:pt idx="1514">
                  <c:v>0.96121097445600756</c:v>
                </c:pt>
                <c:pt idx="1515">
                  <c:v>1.2902208201892744</c:v>
                </c:pt>
                <c:pt idx="1516">
                  <c:v>1.3681034482758621</c:v>
                </c:pt>
                <c:pt idx="1517">
                  <c:v>1.249468763280918</c:v>
                </c:pt>
                <c:pt idx="1518">
                  <c:v>0.72232824427480913</c:v>
                </c:pt>
                <c:pt idx="1519">
                  <c:v>#N/A</c:v>
                </c:pt>
                <c:pt idx="1520">
                  <c:v>1.2048857368006305</c:v>
                </c:pt>
                <c:pt idx="1521">
                  <c:v>0.44540075309306076</c:v>
                </c:pt>
                <c:pt idx="1522">
                  <c:v>#N/A</c:v>
                </c:pt>
                <c:pt idx="1523">
                  <c:v>#N/A</c:v>
                </c:pt>
                <c:pt idx="1524">
                  <c:v>0.78740690589031825</c:v>
                </c:pt>
                <c:pt idx="1525">
                  <c:v>#N/A</c:v>
                </c:pt>
                <c:pt idx="1526">
                  <c:v>1.153688524590164</c:v>
                </c:pt>
                <c:pt idx="1527">
                  <c:v>1.0486522024983564</c:v>
                </c:pt>
                <c:pt idx="1528">
                  <c:v>0.76939471440750218</c:v>
                </c:pt>
                <c:pt idx="1529">
                  <c:v>1.0709628886659981</c:v>
                </c:pt>
                <c:pt idx="1530">
                  <c:v>1.3111370716510904</c:v>
                </c:pt>
                <c:pt idx="1531">
                  <c:v>1.1022780102278009</c:v>
                </c:pt>
                <c:pt idx="1532">
                  <c:v>1.4194341943419435</c:v>
                </c:pt>
                <c:pt idx="1533">
                  <c:v>0.86751988931165691</c:v>
                </c:pt>
                <c:pt idx="1534">
                  <c:v>1.0301455301455302</c:v>
                </c:pt>
                <c:pt idx="1535">
                  <c:v>1.193034238488784</c:v>
                </c:pt>
                <c:pt idx="1536">
                  <c:v>0.89445153061224492</c:v>
                </c:pt>
                <c:pt idx="1537">
                  <c:v>1.2655524605385329</c:v>
                </c:pt>
                <c:pt idx="1538">
                  <c:v>#N/A</c:v>
                </c:pt>
                <c:pt idx="1539">
                  <c:v>#N/A</c:v>
                </c:pt>
                <c:pt idx="1540">
                  <c:v>0.95697074010327021</c:v>
                </c:pt>
                <c:pt idx="1541">
                  <c:v>1.4401985111662532</c:v>
                </c:pt>
                <c:pt idx="1542">
                  <c:v>1.1076923076923078</c:v>
                </c:pt>
                <c:pt idx="1543">
                  <c:v>#N/A</c:v>
                </c:pt>
                <c:pt idx="1544">
                  <c:v>1.2636363636363637</c:v>
                </c:pt>
                <c:pt idx="1545">
                  <c:v>1.2179974651457541</c:v>
                </c:pt>
                <c:pt idx="1546">
                  <c:v>1.2228202368137782</c:v>
                </c:pt>
                <c:pt idx="1547">
                  <c:v>#N/A</c:v>
                </c:pt>
                <c:pt idx="1548">
                  <c:v>1.1452307692307693</c:v>
                </c:pt>
                <c:pt idx="1549">
                  <c:v>#N/A</c:v>
                </c:pt>
                <c:pt idx="1550">
                  <c:v>#N/A</c:v>
                </c:pt>
                <c:pt idx="1551">
                  <c:v>#N/A</c:v>
                </c:pt>
                <c:pt idx="1552">
                  <c:v>1.1645465736561347</c:v>
                </c:pt>
                <c:pt idx="1553">
                  <c:v>1.1400687070580886</c:v>
                </c:pt>
                <c:pt idx="1554">
                  <c:v>1.0013351134846462</c:v>
                </c:pt>
                <c:pt idx="1555">
                  <c:v>1.1832324978392394</c:v>
                </c:pt>
                <c:pt idx="1556">
                  <c:v>0.89153046062407137</c:v>
                </c:pt>
                <c:pt idx="1557">
                  <c:v>0.89915830365814176</c:v>
                </c:pt>
                <c:pt idx="1558">
                  <c:v>1.1360435764580843</c:v>
                </c:pt>
                <c:pt idx="1559">
                  <c:v>1.0789473684210527</c:v>
                </c:pt>
                <c:pt idx="1560">
                  <c:v>1.2010971560560126</c:v>
                </c:pt>
                <c:pt idx="1561">
                  <c:v>#N/A</c:v>
                </c:pt>
                <c:pt idx="1562">
                  <c:v>1.7116499736425936</c:v>
                </c:pt>
                <c:pt idx="1563">
                  <c:v>1.0621698496546119</c:v>
                </c:pt>
                <c:pt idx="1564">
                  <c:v>0.72372999304105778</c:v>
                </c:pt>
                <c:pt idx="1565">
                  <c:v>1.150520059435364</c:v>
                </c:pt>
                <c:pt idx="1566">
                  <c:v>1.0882582254794948</c:v>
                </c:pt>
                <c:pt idx="1567">
                  <c:v>1.2476796605674887</c:v>
                </c:pt>
                <c:pt idx="1568">
                  <c:v>1.27345164795364</c:v>
                </c:pt>
                <c:pt idx="1569">
                  <c:v>1.1440899581589958</c:v>
                </c:pt>
                <c:pt idx="1570">
                  <c:v>1.3227328058429701</c:v>
                </c:pt>
                <c:pt idx="1571">
                  <c:v>1.0454174154549911</c:v>
                </c:pt>
                <c:pt idx="1572">
                  <c:v>1.4362614611061817</c:v>
                </c:pt>
                <c:pt idx="1573">
                  <c:v>0.8465360198730334</c:v>
                </c:pt>
                <c:pt idx="1574">
                  <c:v>0.60530482977038802</c:v>
                </c:pt>
                <c:pt idx="1575">
                  <c:v>1.4175334323922735</c:v>
                </c:pt>
                <c:pt idx="1576">
                  <c:v>1.2171371304493068</c:v>
                </c:pt>
                <c:pt idx="1577">
                  <c:v>#N/A</c:v>
                </c:pt>
                <c:pt idx="1578">
                  <c:v>1.3035935563816605</c:v>
                </c:pt>
                <c:pt idx="1579">
                  <c:v>#N/A</c:v>
                </c:pt>
                <c:pt idx="1580">
                  <c:v>0.99699617695248499</c:v>
                </c:pt>
                <c:pt idx="1581">
                  <c:v>1.1776971894832275</c:v>
                </c:pt>
                <c:pt idx="1582">
                  <c:v>1.1517275913870806</c:v>
                </c:pt>
                <c:pt idx="1583">
                  <c:v>0</c:v>
                </c:pt>
                <c:pt idx="1584">
                  <c:v>#N/A</c:v>
                </c:pt>
                <c:pt idx="1585">
                  <c:v>0.89097744360902253</c:v>
                </c:pt>
                <c:pt idx="1586">
                  <c:v>#N/A</c:v>
                </c:pt>
                <c:pt idx="1587">
                  <c:v>1.2481536189069424</c:v>
                </c:pt>
                <c:pt idx="1588">
                  <c:v>1.308736717827627</c:v>
                </c:pt>
                <c:pt idx="1589">
                  <c:v>0.85122510135730656</c:v>
                </c:pt>
                <c:pt idx="1590">
                  <c:v>1.2818443804034583</c:v>
                </c:pt>
                <c:pt idx="1591">
                  <c:v>1.2019758507135017</c:v>
                </c:pt>
                <c:pt idx="1592">
                  <c:v>1.0090865614538498</c:v>
                </c:pt>
                <c:pt idx="1593">
                  <c:v>1.0720393330483113</c:v>
                </c:pt>
                <c:pt idx="1594">
                  <c:v>1.0499511650620901</c:v>
                </c:pt>
                <c:pt idx="1595">
                  <c:v>0.96968750000000004</c:v>
                </c:pt>
                <c:pt idx="1596">
                  <c:v>1.2783722154008068</c:v>
                </c:pt>
                <c:pt idx="1597">
                  <c:v>1.1377314814814814</c:v>
                </c:pt>
                <c:pt idx="1598">
                  <c:v>0.85364223657830252</c:v>
                </c:pt>
                <c:pt idx="1599">
                  <c:v>1.2868946522836815</c:v>
                </c:pt>
                <c:pt idx="1600">
                  <c:v>0.86355785837651122</c:v>
                </c:pt>
                <c:pt idx="1601">
                  <c:v>0.93246798807226805</c:v>
                </c:pt>
                <c:pt idx="1602">
                  <c:v>1.0196003563701159</c:v>
                </c:pt>
                <c:pt idx="1603">
                  <c:v>0.98873295117612181</c:v>
                </c:pt>
                <c:pt idx="1604">
                  <c:v>1.3185024416711884</c:v>
                </c:pt>
                <c:pt idx="1605">
                  <c:v>0.80221429911803344</c:v>
                </c:pt>
                <c:pt idx="1606">
                  <c:v>0.84691897137311989</c:v>
                </c:pt>
                <c:pt idx="1607">
                  <c:v>1.2592223330009971</c:v>
                </c:pt>
                <c:pt idx="1608">
                  <c:v>1.3403476669716377</c:v>
                </c:pt>
                <c:pt idx="1609">
                  <c:v>0.87485991781845351</c:v>
                </c:pt>
                <c:pt idx="1610">
                  <c:v>1.1221457049655672</c:v>
                </c:pt>
                <c:pt idx="1611">
                  <c:v>1.2805755395683454</c:v>
                </c:pt>
                <c:pt idx="1612">
                  <c:v>1.5246690734055355</c:v>
                </c:pt>
                <c:pt idx="1613">
                  <c:v>1.1946656050955413</c:v>
                </c:pt>
                <c:pt idx="1614">
                  <c:v>1.2471852610030707</c:v>
                </c:pt>
                <c:pt idx="1615">
                  <c:v>1.3021311475409836</c:v>
                </c:pt>
                <c:pt idx="1616">
                  <c:v>1.0793021411578112</c:v>
                </c:pt>
                <c:pt idx="1617">
                  <c:v>1.1530840524129116</c:v>
                </c:pt>
                <c:pt idx="1618">
                  <c:v>1.0946094609460946</c:v>
                </c:pt>
                <c:pt idx="1619">
                  <c:v>0.97379646556977451</c:v>
                </c:pt>
                <c:pt idx="1620">
                  <c:v>0.94276629570747217</c:v>
                </c:pt>
                <c:pt idx="1621">
                  <c:v>1.2502463054187192</c:v>
                </c:pt>
                <c:pt idx="1622">
                  <c:v>#N/A</c:v>
                </c:pt>
                <c:pt idx="1623">
                  <c:v>1.0445004198152812</c:v>
                </c:pt>
                <c:pt idx="1624">
                  <c:v>1.3742926434923202</c:v>
                </c:pt>
                <c:pt idx="1625">
                  <c:v>1.5938461538461539</c:v>
                </c:pt>
                <c:pt idx="1626">
                  <c:v>1.6007012076353719</c:v>
                </c:pt>
                <c:pt idx="1627">
                  <c:v>0.6059757236227824</c:v>
                </c:pt>
                <c:pt idx="1628">
                  <c:v>1.0398277717976319</c:v>
                </c:pt>
                <c:pt idx="1629">
                  <c:v>0.96901626646010841</c:v>
                </c:pt>
                <c:pt idx="1630">
                  <c:v>1.1433091847780832</c:v>
                </c:pt>
                <c:pt idx="1631">
                  <c:v>1.0523246395593715</c:v>
                </c:pt>
                <c:pt idx="1632">
                  <c:v>1.0772153822769417</c:v>
                </c:pt>
                <c:pt idx="1633">
                  <c:v>0.95307039440838737</c:v>
                </c:pt>
                <c:pt idx="1634">
                  <c:v>1.1137280206484916</c:v>
                </c:pt>
                <c:pt idx="1635">
                  <c:v>1.0571510215745106</c:v>
                </c:pt>
                <c:pt idx="1636">
                  <c:v>1.0656656444961403</c:v>
                </c:pt>
                <c:pt idx="1637">
                  <c:v>0.86788031723143477</c:v>
                </c:pt>
                <c:pt idx="1638">
                  <c:v>1.0507274872198191</c:v>
                </c:pt>
                <c:pt idx="1639">
                  <c:v>0.8734710519162816</c:v>
                </c:pt>
                <c:pt idx="1640">
                  <c:v>1.2539863325740319</c:v>
                </c:pt>
                <c:pt idx="1641">
                  <c:v>1.435156900860872</c:v>
                </c:pt>
                <c:pt idx="1642">
                  <c:v>1.0174630123696338</c:v>
                </c:pt>
                <c:pt idx="1643">
                  <c:v>1.0143730886850153</c:v>
                </c:pt>
                <c:pt idx="1644">
                  <c:v>1.1628898960277259</c:v>
                </c:pt>
                <c:pt idx="1645">
                  <c:v>0.90458268762452954</c:v>
                </c:pt>
                <c:pt idx="1646">
                  <c:v>1.194634873323398</c:v>
                </c:pt>
                <c:pt idx="1647">
                  <c:v>0.84639053254437868</c:v>
                </c:pt>
                <c:pt idx="1648">
                  <c:v>0.93947144075021316</c:v>
                </c:pt>
                <c:pt idx="1649">
                  <c:v>1.0036613272311212</c:v>
                </c:pt>
                <c:pt idx="1650">
                  <c:v>1.1558605458274176</c:v>
                </c:pt>
                <c:pt idx="1651">
                  <c:v>1.0574798726830181</c:v>
                </c:pt>
                <c:pt idx="1652">
                  <c:v>1.2091538052155402</c:v>
                </c:pt>
                <c:pt idx="1653">
                  <c:v>0.87831858407079644</c:v>
                </c:pt>
                <c:pt idx="1654">
                  <c:v>1.3410094637223975</c:v>
                </c:pt>
                <c:pt idx="1655">
                  <c:v>1.1233373639661426</c:v>
                </c:pt>
                <c:pt idx="1656">
                  <c:v>1.160637884091793</c:v>
                </c:pt>
                <c:pt idx="1657">
                  <c:v>#N/A</c:v>
                </c:pt>
                <c:pt idx="1658">
                  <c:v>#N/A</c:v>
                </c:pt>
                <c:pt idx="1659">
                  <c:v>#N/A</c:v>
                </c:pt>
                <c:pt idx="1660">
                  <c:v>1.7518398586988519</c:v>
                </c:pt>
                <c:pt idx="1661">
                  <c:v>#N/A</c:v>
                </c:pt>
                <c:pt idx="1662">
                  <c:v>1.1566464423607281</c:v>
                </c:pt>
                <c:pt idx="1663">
                  <c:v>0.86618257261410792</c:v>
                </c:pt>
                <c:pt idx="1664">
                  <c:v>1.2415104591143711</c:v>
                </c:pt>
                <c:pt idx="1665">
                  <c:v>0.86696332668405707</c:v>
                </c:pt>
                <c:pt idx="1666">
                  <c:v>1.4930555555555556</c:v>
                </c:pt>
                <c:pt idx="1667">
                  <c:v>0.47255006472245487</c:v>
                </c:pt>
                <c:pt idx="1668">
                  <c:v>1.060168967648877</c:v>
                </c:pt>
                <c:pt idx="1669">
                  <c:v>0.92628205128205132</c:v>
                </c:pt>
                <c:pt idx="1670">
                  <c:v>1.0501288106483468</c:v>
                </c:pt>
                <c:pt idx="1671">
                  <c:v>1.5378086419753085</c:v>
                </c:pt>
                <c:pt idx="1672">
                  <c:v>#N/A</c:v>
                </c:pt>
                <c:pt idx="1673">
                  <c:v>1.3148148148148149</c:v>
                </c:pt>
                <c:pt idx="1674">
                  <c:v>1.3658284533241474</c:v>
                </c:pt>
                <c:pt idx="1675">
                  <c:v>0.82444322243607371</c:v>
                </c:pt>
                <c:pt idx="1676">
                  <c:v>1.1227429498884156</c:v>
                </c:pt>
                <c:pt idx="1677">
                  <c:v>1.0578105781057812</c:v>
                </c:pt>
                <c:pt idx="1678">
                  <c:v>1.2091715976331361</c:v>
                </c:pt>
                <c:pt idx="1679">
                  <c:v>1.6595648232094289</c:v>
                </c:pt>
                <c:pt idx="1680">
                  <c:v>1.1450629825274279</c:v>
                </c:pt>
                <c:pt idx="1681">
                  <c:v>1.1401885474860336</c:v>
                </c:pt>
                <c:pt idx="1682">
                  <c:v>0.77936507936507937</c:v>
                </c:pt>
                <c:pt idx="1683">
                  <c:v>1.2542196290893937</c:v>
                </c:pt>
                <c:pt idx="1684">
                  <c:v>1.1589203233256351</c:v>
                </c:pt>
                <c:pt idx="1685">
                  <c:v>1.0953315025500197</c:v>
                </c:pt>
                <c:pt idx="1686">
                  <c:v>0.76487506740967104</c:v>
                </c:pt>
                <c:pt idx="1687">
                  <c:v>1.1743119266055047</c:v>
                </c:pt>
                <c:pt idx="1688">
                  <c:v>0.93352959405020142</c:v>
                </c:pt>
                <c:pt idx="1689">
                  <c:v>1.3715377268385864</c:v>
                </c:pt>
                <c:pt idx="1690">
                  <c:v>1.0344554455445545</c:v>
                </c:pt>
                <c:pt idx="1691">
                  <c:v>0.91974617394550207</c:v>
                </c:pt>
                <c:pt idx="1692">
                  <c:v>1.0419291338582677</c:v>
                </c:pt>
                <c:pt idx="1693">
                  <c:v>1.1071365326722153</c:v>
                </c:pt>
                <c:pt idx="1694">
                  <c:v>0.89742876997915222</c:v>
                </c:pt>
                <c:pt idx="1695">
                  <c:v>1.0765782592454241</c:v>
                </c:pt>
                <c:pt idx="1696">
                  <c:v>1.1053968253968254</c:v>
                </c:pt>
                <c:pt idx="1697">
                  <c:v>0.93349098433343192</c:v>
                </c:pt>
                <c:pt idx="1698">
                  <c:v>1.0808429118773946</c:v>
                </c:pt>
                <c:pt idx="1699">
                  <c:v>1.9244249726177438</c:v>
                </c:pt>
                <c:pt idx="1700">
                  <c:v>1.0143369175627239</c:v>
                </c:pt>
                <c:pt idx="1701">
                  <c:v>0.84174311926605505</c:v>
                </c:pt>
                <c:pt idx="1702">
                  <c:v>1.123963963963964</c:v>
                </c:pt>
                <c:pt idx="1703">
                  <c:v>0.8282442748091603</c:v>
                </c:pt>
                <c:pt idx="1704">
                  <c:v>1.1318762278978389</c:v>
                </c:pt>
                <c:pt idx="1705">
                  <c:v>1.1706314243759177</c:v>
                </c:pt>
                <c:pt idx="1706">
                  <c:v>0.90844354018311291</c:v>
                </c:pt>
                <c:pt idx="1707">
                  <c:v>1.0669964028776979</c:v>
                </c:pt>
                <c:pt idx="1708">
                  <c:v>0.88178657395025406</c:v>
                </c:pt>
                <c:pt idx="1709">
                  <c:v>0.92048929663608559</c:v>
                </c:pt>
                <c:pt idx="1710">
                  <c:v>1.0334603981363828</c:v>
                </c:pt>
                <c:pt idx="1711">
                  <c:v>1.1273641369403877</c:v>
                </c:pt>
                <c:pt idx="1712">
                  <c:v>1.0421524663677131</c:v>
                </c:pt>
                <c:pt idx="1713">
                  <c:v>0.92466765140324958</c:v>
                </c:pt>
                <c:pt idx="1714">
                  <c:v>1.0990566037735849</c:v>
                </c:pt>
                <c:pt idx="1715">
                  <c:v>#N/A</c:v>
                </c:pt>
                <c:pt idx="1716">
                  <c:v>0.72465531224655311</c:v>
                </c:pt>
                <c:pt idx="1717">
                  <c:v>0.66837519220912356</c:v>
                </c:pt>
                <c:pt idx="1718">
                  <c:v>1.1574129116632981</c:v>
                </c:pt>
                <c:pt idx="1719">
                  <c:v>1.0821917808219179</c:v>
                </c:pt>
                <c:pt idx="1720">
                  <c:v>1.3498262682418347</c:v>
                </c:pt>
                <c:pt idx="1721">
                  <c:v>1.199089134677944</c:v>
                </c:pt>
                <c:pt idx="1722">
                  <c:v>1.170890410958904</c:v>
                </c:pt>
                <c:pt idx="1723">
                  <c:v>#N/A</c:v>
                </c:pt>
                <c:pt idx="1724">
                  <c:v>0.86250000000000004</c:v>
                </c:pt>
                <c:pt idx="1725">
                  <c:v>1.0148864905098622</c:v>
                </c:pt>
                <c:pt idx="1726">
                  <c:v>0.93265903646526482</c:v>
                </c:pt>
                <c:pt idx="1727">
                  <c:v>0.71336792685940198</c:v>
                </c:pt>
                <c:pt idx="1728">
                  <c:v>1.4123563218390804</c:v>
                </c:pt>
                <c:pt idx="1729">
                  <c:v>0.84950248756218905</c:v>
                </c:pt>
                <c:pt idx="1730">
                  <c:v>1.0188882892606583</c:v>
                </c:pt>
                <c:pt idx="1731">
                  <c:v>1.0648846734209958</c:v>
                </c:pt>
                <c:pt idx="1732">
                  <c:v>1.1158536585365855</c:v>
                </c:pt>
                <c:pt idx="1733">
                  <c:v>1.1784683684794672</c:v>
                </c:pt>
                <c:pt idx="1734">
                  <c:v>1.0941718801448799</c:v>
                </c:pt>
                <c:pt idx="1735">
                  <c:v>1.1567635903919089</c:v>
                </c:pt>
                <c:pt idx="1736">
                  <c:v>1.0418353576248314</c:v>
                </c:pt>
                <c:pt idx="1737">
                  <c:v>1.0076539693841224</c:v>
                </c:pt>
                <c:pt idx="1738">
                  <c:v>1.1705426356589148</c:v>
                </c:pt>
                <c:pt idx="1739">
                  <c:v>1.1312</c:v>
                </c:pt>
                <c:pt idx="1740">
                  <c:v>0.9460431654676259</c:v>
                </c:pt>
                <c:pt idx="1741">
                  <c:v>#N/A</c:v>
                </c:pt>
                <c:pt idx="1742">
                  <c:v>#N/A</c:v>
                </c:pt>
                <c:pt idx="1743">
                  <c:v>1.3773584905660377</c:v>
                </c:pt>
                <c:pt idx="1744">
                  <c:v>#N/A</c:v>
                </c:pt>
                <c:pt idx="1745">
                  <c:v>1.6071209330877838</c:v>
                </c:pt>
                <c:pt idx="1746">
                  <c:v>1.3410295230885694</c:v>
                </c:pt>
                <c:pt idx="1747">
                  <c:v>0.94632621156852526</c:v>
                </c:pt>
                <c:pt idx="1748">
                  <c:v>0.81366459627329191</c:v>
                </c:pt>
                <c:pt idx="1749">
                  <c:v>#N/A</c:v>
                </c:pt>
                <c:pt idx="1750">
                  <c:v>0.90186915887850472</c:v>
                </c:pt>
                <c:pt idx="1751">
                  <c:v>1.1814754981152396</c:v>
                </c:pt>
                <c:pt idx="1752">
                  <c:v>#N/A</c:v>
                </c:pt>
                <c:pt idx="1753">
                  <c:v>0.59690327070285321</c:v>
                </c:pt>
                <c:pt idx="1754">
                  <c:v>0.66748681898066786</c:v>
                </c:pt>
                <c:pt idx="1755">
                  <c:v>0.75683709869203331</c:v>
                </c:pt>
                <c:pt idx="1756">
                  <c:v>1.2874348373179938</c:v>
                </c:pt>
                <c:pt idx="1757">
                  <c:v>0.63196806151116369</c:v>
                </c:pt>
                <c:pt idx="1758">
                  <c:v>#N/A</c:v>
                </c:pt>
                <c:pt idx="1759">
                  <c:v>1.1756136499700658</c:v>
                </c:pt>
                <c:pt idx="1760">
                  <c:v>1.0562330028949909</c:v>
                </c:pt>
                <c:pt idx="1761">
                  <c:v>0.93659491193737765</c:v>
                </c:pt>
                <c:pt idx="1762">
                  <c:v>1.3974072418417522</c:v>
                </c:pt>
                <c:pt idx="1763">
                  <c:v>1.3151096425352959</c:v>
                </c:pt>
                <c:pt idx="1764">
                  <c:v>0.92508194162634616</c:v>
                </c:pt>
                <c:pt idx="1765">
                  <c:v>0.62572712850343737</c:v>
                </c:pt>
                <c:pt idx="1766">
                  <c:v>0.97251018141429102</c:v>
                </c:pt>
                <c:pt idx="1767">
                  <c:v>1.695118767945706</c:v>
                </c:pt>
                <c:pt idx="1768">
                  <c:v>0.95683566159158684</c:v>
                </c:pt>
                <c:pt idx="1769">
                  <c:v>0.91669465905273761</c:v>
                </c:pt>
                <c:pt idx="1770">
                  <c:v>1.1327256558470431</c:v>
                </c:pt>
                <c:pt idx="1771">
                  <c:v>1.1775073436844314</c:v>
                </c:pt>
                <c:pt idx="1772">
                  <c:v>1.1792616094606287</c:v>
                </c:pt>
                <c:pt idx="1773">
                  <c:v>1.145945945945946</c:v>
                </c:pt>
                <c:pt idx="1774">
                  <c:v>1.09247546346783</c:v>
                </c:pt>
                <c:pt idx="1775">
                  <c:v>1.1653112918277564</c:v>
                </c:pt>
                <c:pt idx="1776">
                  <c:v>1.0630455868089235</c:v>
                </c:pt>
                <c:pt idx="1777">
                  <c:v>1.0290890088834699</c:v>
                </c:pt>
                <c:pt idx="1778">
                  <c:v>1.1230459251024805</c:v>
                </c:pt>
                <c:pt idx="1779">
                  <c:v>1.1020111461109765</c:v>
                </c:pt>
                <c:pt idx="1780">
                  <c:v>0.93365061590145582</c:v>
                </c:pt>
                <c:pt idx="1781">
                  <c:v>1.2293881068658432</c:v>
                </c:pt>
                <c:pt idx="1782">
                  <c:v>1.0342830306825297</c:v>
                </c:pt>
                <c:pt idx="1783">
                  <c:v>1.2374285380935715</c:v>
                </c:pt>
                <c:pt idx="1784">
                  <c:v>1.2419497784342688</c:v>
                </c:pt>
                <c:pt idx="1785">
                  <c:v>0.89455909943714818</c:v>
                </c:pt>
                <c:pt idx="1786">
                  <c:v>1.1561382598331347</c:v>
                </c:pt>
                <c:pt idx="1787">
                  <c:v>0.99564888384411654</c:v>
                </c:pt>
                <c:pt idx="1788">
                  <c:v>0.83175355450236965</c:v>
                </c:pt>
                <c:pt idx="1789">
                  <c:v>#N/A</c:v>
                </c:pt>
                <c:pt idx="1790">
                  <c:v>0.89195029713668283</c:v>
                </c:pt>
                <c:pt idx="1791">
                  <c:v>1.5641588067558676</c:v>
                </c:pt>
                <c:pt idx="1792">
                  <c:v>1.2704545454545455</c:v>
                </c:pt>
                <c:pt idx="1793">
                  <c:v>0.90669014084507038</c:v>
                </c:pt>
                <c:pt idx="1794">
                  <c:v>1.3370909090909091</c:v>
                </c:pt>
                <c:pt idx="1795">
                  <c:v>1.1815692821368948</c:v>
                </c:pt>
                <c:pt idx="1796">
                  <c:v>1.0684183142559833</c:v>
                </c:pt>
                <c:pt idx="1797">
                  <c:v>0.94358774155768099</c:v>
                </c:pt>
                <c:pt idx="1798">
                  <c:v>1.1665703275529866</c:v>
                </c:pt>
                <c:pt idx="1799">
                  <c:v>0.98098530682800344</c:v>
                </c:pt>
                <c:pt idx="1800">
                  <c:v>#N/A</c:v>
                </c:pt>
                <c:pt idx="1801">
                  <c:v>1.0622252282718971</c:v>
                </c:pt>
                <c:pt idx="1802">
                  <c:v>1.0925006532532009</c:v>
                </c:pt>
                <c:pt idx="1803">
                  <c:v>0.92024283022817666</c:v>
                </c:pt>
                <c:pt idx="1804">
                  <c:v>1.3351419786579852</c:v>
                </c:pt>
                <c:pt idx="1805">
                  <c:v>1.0249490036089755</c:v>
                </c:pt>
                <c:pt idx="1806">
                  <c:v>0.58955689619305185</c:v>
                </c:pt>
                <c:pt idx="1807">
                  <c:v>1.3044925124792013</c:v>
                </c:pt>
                <c:pt idx="1808">
                  <c:v>0.65794494412646498</c:v>
                </c:pt>
                <c:pt idx="1809">
                  <c:v>1.2374386848733925</c:v>
                </c:pt>
                <c:pt idx="1810">
                  <c:v>0.97263810015487873</c:v>
                </c:pt>
                <c:pt idx="1811">
                  <c:v>1.2292961949763741</c:v>
                </c:pt>
                <c:pt idx="1812">
                  <c:v>1.124188100805404</c:v>
                </c:pt>
                <c:pt idx="1813">
                  <c:v>1.3775653640708463</c:v>
                </c:pt>
                <c:pt idx="1814">
                  <c:v>1.347879083373964</c:v>
                </c:pt>
                <c:pt idx="1815">
                  <c:v>1.1624903920061491</c:v>
                </c:pt>
                <c:pt idx="1816">
                  <c:v>1.1408339889850512</c:v>
                </c:pt>
                <c:pt idx="1817">
                  <c:v>1.9453603391427225</c:v>
                </c:pt>
                <c:pt idx="1818">
                  <c:v>0.75314099581200555</c:v>
                </c:pt>
                <c:pt idx="1819">
                  <c:v>0.70149253731343286</c:v>
                </c:pt>
                <c:pt idx="1820">
                  <c:v>1.6189996643168849</c:v>
                </c:pt>
                <c:pt idx="1821">
                  <c:v>1.003358208955224</c:v>
                </c:pt>
                <c:pt idx="1822">
                  <c:v>1.2223844282238443</c:v>
                </c:pt>
                <c:pt idx="1823">
                  <c:v>0.92003998000999498</c:v>
                </c:pt>
                <c:pt idx="1824">
                  <c:v>1.2240641711229947</c:v>
                </c:pt>
                <c:pt idx="1825">
                  <c:v>1.1162966700302726</c:v>
                </c:pt>
                <c:pt idx="1826">
                  <c:v>1.2263851044504996</c:v>
                </c:pt>
                <c:pt idx="1827">
                  <c:v>1.1094514550605201</c:v>
                </c:pt>
                <c:pt idx="1828">
                  <c:v>1.117536813922356</c:v>
                </c:pt>
                <c:pt idx="1829">
                  <c:v>1.0055843637814121</c:v>
                </c:pt>
                <c:pt idx="1830">
                  <c:v>1.0495984884270193</c:v>
                </c:pt>
                <c:pt idx="1831">
                  <c:v>1.3818220885259991</c:v>
                </c:pt>
                <c:pt idx="1832">
                  <c:v>1.2362685265911073</c:v>
                </c:pt>
                <c:pt idx="1833">
                  <c:v>0.92095754290876242</c:v>
                </c:pt>
                <c:pt idx="1834">
                  <c:v>1.0314754098360657</c:v>
                </c:pt>
                <c:pt idx="1835">
                  <c:v>1.4596638655462184</c:v>
                </c:pt>
                <c:pt idx="1836">
                  <c:v>0.94111152005888843</c:v>
                </c:pt>
                <c:pt idx="1837">
                  <c:v>0.86093294460641401</c:v>
                </c:pt>
                <c:pt idx="1838">
                  <c:v>0.88867033831628639</c:v>
                </c:pt>
                <c:pt idx="1839">
                  <c:v>0.8070554355651548</c:v>
                </c:pt>
                <c:pt idx="1840">
                  <c:v>1.2349442379182156</c:v>
                </c:pt>
                <c:pt idx="1841">
                  <c:v>0.7752808988764045</c:v>
                </c:pt>
                <c:pt idx="1842">
                  <c:v>1.0485984156002437</c:v>
                </c:pt>
                <c:pt idx="1843">
                  <c:v>1.032258064516129</c:v>
                </c:pt>
                <c:pt idx="1844">
                  <c:v>1.2327624066754501</c:v>
                </c:pt>
                <c:pt idx="1845">
                  <c:v>1.0419342284491147</c:v>
                </c:pt>
                <c:pt idx="1846">
                  <c:v>1.1353358083023961</c:v>
                </c:pt>
                <c:pt idx="1847">
                  <c:v>1.1403858948769128</c:v>
                </c:pt>
                <c:pt idx="1848">
                  <c:v>0.8714153561517114</c:v>
                </c:pt>
                <c:pt idx="1849">
                  <c:v>#N/A</c:v>
                </c:pt>
                <c:pt idx="1850">
                  <c:v>1.1442695722356739</c:v>
                </c:pt>
                <c:pt idx="1851">
                  <c:v>#N/A</c:v>
                </c:pt>
                <c:pt idx="1852">
                  <c:v>#N/A</c:v>
                </c:pt>
                <c:pt idx="1853">
                  <c:v>0.96501128668171554</c:v>
                </c:pt>
                <c:pt idx="1854">
                  <c:v>#N/A</c:v>
                </c:pt>
                <c:pt idx="1855">
                  <c:v>#N/A</c:v>
                </c:pt>
                <c:pt idx="1856">
                  <c:v>#N/A</c:v>
                </c:pt>
                <c:pt idx="1857">
                  <c:v>#N/A</c:v>
                </c:pt>
                <c:pt idx="1858">
                  <c:v>1.2074829931972788</c:v>
                </c:pt>
                <c:pt idx="1859">
                  <c:v>#N/A</c:v>
                </c:pt>
                <c:pt idx="1860">
                  <c:v>0.89852893804359502</c:v>
                </c:pt>
                <c:pt idx="1861">
                  <c:v>0.96840225305673855</c:v>
                </c:pt>
                <c:pt idx="1862">
                  <c:v>1.1403068899809448</c:v>
                </c:pt>
                <c:pt idx="1863">
                  <c:v>1.4000957166786312</c:v>
                </c:pt>
                <c:pt idx="1864">
                  <c:v>0.94498682783201615</c:v>
                </c:pt>
                <c:pt idx="1865">
                  <c:v>0.77494061757719712</c:v>
                </c:pt>
                <c:pt idx="1866">
                  <c:v>0.95480103806228378</c:v>
                </c:pt>
                <c:pt idx="1867">
                  <c:v>0.76237897648686026</c:v>
                </c:pt>
                <c:pt idx="1868">
                  <c:v>0.97836134453781509</c:v>
                </c:pt>
                <c:pt idx="1869">
                  <c:v>1.1823587710604559</c:v>
                </c:pt>
                <c:pt idx="1870">
                  <c:v>1.0335056876938986</c:v>
                </c:pt>
                <c:pt idx="1871">
                  <c:v>0.69134204736637761</c:v>
                </c:pt>
                <c:pt idx="1872">
                  <c:v>1.0007216742843397</c:v>
                </c:pt>
                <c:pt idx="1873">
                  <c:v>1.1124291784702549</c:v>
                </c:pt>
                <c:pt idx="1874">
                  <c:v>0.93447848415087653</c:v>
                </c:pt>
                <c:pt idx="1875">
                  <c:v>0.85855205214021491</c:v>
                </c:pt>
                <c:pt idx="1876">
                  <c:v>0.92016326530612247</c:v>
                </c:pt>
                <c:pt idx="1877">
                  <c:v>1.0054725632302914</c:v>
                </c:pt>
                <c:pt idx="1878">
                  <c:v>1.1474045053868756</c:v>
                </c:pt>
                <c:pt idx="1879">
                  <c:v>#N/A</c:v>
                </c:pt>
                <c:pt idx="1880">
                  <c:v>0.83904514299220045</c:v>
                </c:pt>
                <c:pt idx="1881">
                  <c:v>1.0826218672541998</c:v>
                </c:pt>
                <c:pt idx="1882">
                  <c:v>0.98450244698205547</c:v>
                </c:pt>
                <c:pt idx="1883">
                  <c:v>0.88300979213193609</c:v>
                </c:pt>
                <c:pt idx="1884">
                  <c:v>1.1428571428571428</c:v>
                </c:pt>
                <c:pt idx="1885">
                  <c:v>1.123165521084897</c:v>
                </c:pt>
                <c:pt idx="1886">
                  <c:v>1.1022016852405545</c:v>
                </c:pt>
                <c:pt idx="1887">
                  <c:v>1.2768345595170723</c:v>
                </c:pt>
                <c:pt idx="1888">
                  <c:v>1.1446667890581972</c:v>
                </c:pt>
                <c:pt idx="1889">
                  <c:v>1.2708681135225375</c:v>
                </c:pt>
                <c:pt idx="1890">
                  <c:v>1.2126597444089458</c:v>
                </c:pt>
                <c:pt idx="1891">
                  <c:v>1.058087411281285</c:v>
                </c:pt>
                <c:pt idx="1892">
                  <c:v>1.1739347536617843</c:v>
                </c:pt>
                <c:pt idx="1893">
                  <c:v>1.0722400857449088</c:v>
                </c:pt>
                <c:pt idx="1894">
                  <c:v>1.0170701427684667</c:v>
                </c:pt>
                <c:pt idx="1895">
                  <c:v>1.3018292682926829</c:v>
                </c:pt>
                <c:pt idx="1896">
                  <c:v>1.0863627620696288</c:v>
                </c:pt>
                <c:pt idx="1897">
                  <c:v>1.0165887498114914</c:v>
                </c:pt>
                <c:pt idx="1898">
                  <c:v>1.1506024096385543</c:v>
                </c:pt>
                <c:pt idx="1899">
                  <c:v>1.0855042016806722</c:v>
                </c:pt>
                <c:pt idx="1900">
                  <c:v>1.270012547051443</c:v>
                </c:pt>
                <c:pt idx="1901">
                  <c:v>1.2239080688488708</c:v>
                </c:pt>
                <c:pt idx="1902">
                  <c:v>1.0226227699098767</c:v>
                </c:pt>
                <c:pt idx="1903">
                  <c:v>1.0531213648701048</c:v>
                </c:pt>
                <c:pt idx="1904">
                  <c:v>0.75763612217795484</c:v>
                </c:pt>
                <c:pt idx="1905">
                  <c:v>0.99522994129158515</c:v>
                </c:pt>
                <c:pt idx="1906">
                  <c:v>1.703771849126035</c:v>
                </c:pt>
                <c:pt idx="1907">
                  <c:v>0.89644370738898105</c:v>
                </c:pt>
                <c:pt idx="1908">
                  <c:v>1.2572891629219354</c:v>
                </c:pt>
                <c:pt idx="1909">
                  <c:v>1.2968920392584515</c:v>
                </c:pt>
                <c:pt idx="1910">
                  <c:v>1.1457590491626148</c:v>
                </c:pt>
                <c:pt idx="1911">
                  <c:v>#N/A</c:v>
                </c:pt>
                <c:pt idx="1912">
                  <c:v>0.96095590710198586</c:v>
                </c:pt>
                <c:pt idx="1913">
                  <c:v>1.1361233480176212</c:v>
                </c:pt>
                <c:pt idx="1914">
                  <c:v>1.062288793497123</c:v>
                </c:pt>
                <c:pt idx="1915">
                  <c:v>0.94973881123817594</c:v>
                </c:pt>
                <c:pt idx="1916">
                  <c:v>1.1338526912181304</c:v>
                </c:pt>
                <c:pt idx="1917">
                  <c:v>1.1671458692735288</c:v>
                </c:pt>
                <c:pt idx="1918">
                  <c:v>1.1800966962127317</c:v>
                </c:pt>
                <c:pt idx="1919">
                  <c:v>0.93387909319899243</c:v>
                </c:pt>
                <c:pt idx="1920">
                  <c:v>1.4339750849377124</c:v>
                </c:pt>
                <c:pt idx="1921">
                  <c:v>1.1863064741499767</c:v>
                </c:pt>
                <c:pt idx="1922">
                  <c:v>1.0220777256918192</c:v>
                </c:pt>
                <c:pt idx="1923">
                  <c:v>1.1016393442622952</c:v>
                </c:pt>
                <c:pt idx="1924">
                  <c:v>0.8189944134078212</c:v>
                </c:pt>
                <c:pt idx="1925">
                  <c:v>1.2072308095362851</c:v>
                </c:pt>
                <c:pt idx="1926">
                  <c:v>1.0730109204368175</c:v>
                </c:pt>
                <c:pt idx="1927">
                  <c:v>1.7493992447648472</c:v>
                </c:pt>
                <c:pt idx="1928">
                  <c:v>1.0555683122847301</c:v>
                </c:pt>
                <c:pt idx="1929">
                  <c:v>0.95159168639831626</c:v>
                </c:pt>
                <c:pt idx="1930">
                  <c:v>0.93319572152373809</c:v>
                </c:pt>
                <c:pt idx="1931">
                  <c:v>1.2110845022237426</c:v>
                </c:pt>
                <c:pt idx="1932">
                  <c:v>1.1024493020805899</c:v>
                </c:pt>
                <c:pt idx="1933">
                  <c:v>0.98363338788870702</c:v>
                </c:pt>
                <c:pt idx="1934">
                  <c:v>1.1293618662039715</c:v>
                </c:pt>
                <c:pt idx="1935">
                  <c:v>1.2055381101912646</c:v>
                </c:pt>
                <c:pt idx="1936">
                  <c:v>#N/A</c:v>
                </c:pt>
                <c:pt idx="1937">
                  <c:v>0.91924711596842745</c:v>
                </c:pt>
                <c:pt idx="1938">
                  <c:v>0.3968884120171674</c:v>
                </c:pt>
                <c:pt idx="1939">
                  <c:v>1.0839243498817968</c:v>
                </c:pt>
                <c:pt idx="1940">
                  <c:v>#N/A</c:v>
                </c:pt>
                <c:pt idx="1941">
                  <c:v>0.92543088287020747</c:v>
                </c:pt>
                <c:pt idx="1942">
                  <c:v>0.83801652892561984</c:v>
                </c:pt>
                <c:pt idx="1943">
                  <c:v>#N/A</c:v>
                </c:pt>
                <c:pt idx="1944">
                  <c:v>#N/A</c:v>
                </c:pt>
                <c:pt idx="1945">
                  <c:v>1.2083258244728781</c:v>
                </c:pt>
                <c:pt idx="1946">
                  <c:v>1.5254901960784313</c:v>
                </c:pt>
                <c:pt idx="1947">
                  <c:v>0.89260143198090691</c:v>
                </c:pt>
                <c:pt idx="1948">
                  <c:v>1.0055821371610845</c:v>
                </c:pt>
                <c:pt idx="1949">
                  <c:v>1.0561858454889248</c:v>
                </c:pt>
                <c:pt idx="1950">
                  <c:v>0.74782428512225441</c:v>
                </c:pt>
                <c:pt idx="1951">
                  <c:v>0.91353032659409017</c:v>
                </c:pt>
                <c:pt idx="1952">
                  <c:v>#N/A</c:v>
                </c:pt>
                <c:pt idx="1953">
                  <c:v>0.97163500133797165</c:v>
                </c:pt>
                <c:pt idx="1954">
                  <c:v>0.687715269804822</c:v>
                </c:pt>
                <c:pt idx="1955">
                  <c:v>0.871244635193133</c:v>
                </c:pt>
                <c:pt idx="1956">
                  <c:v>#N/A</c:v>
                </c:pt>
                <c:pt idx="1957">
                  <c:v>1.1762568140520897</c:v>
                </c:pt>
                <c:pt idx="1958">
                  <c:v>#N/A</c:v>
                </c:pt>
                <c:pt idx="1959">
                  <c:v>#N/A</c:v>
                </c:pt>
                <c:pt idx="1960">
                  <c:v>1.060744714420953</c:v>
                </c:pt>
                <c:pt idx="1961">
                  <c:v>1.1792094685127288</c:v>
                </c:pt>
                <c:pt idx="1962">
                  <c:v>1.0303679885673456</c:v>
                </c:pt>
                <c:pt idx="1963">
                  <c:v>1.0414368993225145</c:v>
                </c:pt>
                <c:pt idx="1964">
                  <c:v>1.0532332563510394</c:v>
                </c:pt>
                <c:pt idx="1965">
                  <c:v>0.96434594073717173</c:v>
                </c:pt>
                <c:pt idx="1966">
                  <c:v>1.1352941176470588</c:v>
                </c:pt>
                <c:pt idx="1967">
                  <c:v>1.1830485910805413</c:v>
                </c:pt>
                <c:pt idx="1968">
                  <c:v>1.005993358710618</c:v>
                </c:pt>
                <c:pt idx="1969">
                  <c:v>1.1857831325301205</c:v>
                </c:pt>
                <c:pt idx="1970">
                  <c:v>1.0122596464059879</c:v>
                </c:pt>
                <c:pt idx="1971">
                  <c:v>1.1312518945134888</c:v>
                </c:pt>
                <c:pt idx="1972">
                  <c:v>0.93197088465845468</c:v>
                </c:pt>
                <c:pt idx="1973">
                  <c:v>1.113229252259655</c:v>
                </c:pt>
                <c:pt idx="1974">
                  <c:v>1.122930463576159</c:v>
                </c:pt>
                <c:pt idx="1975">
                  <c:v>1.0779277318241185</c:v>
                </c:pt>
                <c:pt idx="1976">
                  <c:v>1.2224179994578477</c:v>
                </c:pt>
                <c:pt idx="1977">
                  <c:v>1.111560347409404</c:v>
                </c:pt>
                <c:pt idx="1978">
                  <c:v>1.2921820303383897</c:v>
                </c:pt>
                <c:pt idx="1979">
                  <c:v>1.4767393126571668</c:v>
                </c:pt>
                <c:pt idx="1980">
                  <c:v>1.24</c:v>
                </c:pt>
                <c:pt idx="1981">
                  <c:v>0.85739488385768892</c:v>
                </c:pt>
                <c:pt idx="1982">
                  <c:v>1.5537567455375674</c:v>
                </c:pt>
                <c:pt idx="1983">
                  <c:v>0.88873563218390805</c:v>
                </c:pt>
                <c:pt idx="1984">
                  <c:v>1.1218989826878458</c:v>
                </c:pt>
                <c:pt idx="1985">
                  <c:v>1.1563751668891855</c:v>
                </c:pt>
                <c:pt idx="1986">
                  <c:v>0.99259789875835724</c:v>
                </c:pt>
                <c:pt idx="1987">
                  <c:v>0.96604392830093411</c:v>
                </c:pt>
                <c:pt idx="1988">
                  <c:v>0.93699446573009793</c:v>
                </c:pt>
                <c:pt idx="1989">
                  <c:v>1.4246500636247954</c:v>
                </c:pt>
                <c:pt idx="1990">
                  <c:v>1.2502172024326672</c:v>
                </c:pt>
                <c:pt idx="1991">
                  <c:v>1.1072545806643825</c:v>
                </c:pt>
                <c:pt idx="1992">
                  <c:v>1.0622238586156112</c:v>
                </c:pt>
                <c:pt idx="1993">
                  <c:v>1.0209843990331795</c:v>
                </c:pt>
                <c:pt idx="1994">
                  <c:v>1.0523437499999999</c:v>
                </c:pt>
                <c:pt idx="1995">
                  <c:v>1.1752859273993039</c:v>
                </c:pt>
                <c:pt idx="1996">
                  <c:v>0.99343647444913263</c:v>
                </c:pt>
                <c:pt idx="1997">
                  <c:v>0.90172955974842772</c:v>
                </c:pt>
                <c:pt idx="1998">
                  <c:v>0.74931431705979157</c:v>
                </c:pt>
                <c:pt idx="1999">
                  <c:v>0.95000905633037491</c:v>
                </c:pt>
                <c:pt idx="2000">
                  <c:v>1.1696796701554075</c:v>
                </c:pt>
                <c:pt idx="2001">
                  <c:v>0.83894442810937964</c:v>
                </c:pt>
                <c:pt idx="2002">
                  <c:v>0.96960682876357995</c:v>
                </c:pt>
                <c:pt idx="2003">
                  <c:v>1.461767740456265</c:v>
                </c:pt>
                <c:pt idx="2004">
                  <c:v>1.0927639383155396</c:v>
                </c:pt>
                <c:pt idx="2005">
                  <c:v>1.088214200334688</c:v>
                </c:pt>
                <c:pt idx="2006">
                  <c:v>1.0090305169192444</c:v>
                </c:pt>
                <c:pt idx="2007">
                  <c:v>#N/A</c:v>
                </c:pt>
                <c:pt idx="2008">
                  <c:v>0.85941552827252288</c:v>
                </c:pt>
                <c:pt idx="2009">
                  <c:v>0.96363636363636362</c:v>
                </c:pt>
                <c:pt idx="2010">
                  <c:v>1.2090094453862921</c:v>
                </c:pt>
                <c:pt idx="2011">
                  <c:v>1.4003542958370239</c:v>
                </c:pt>
                <c:pt idx="2012">
                  <c:v>0.97575351640991292</c:v>
                </c:pt>
                <c:pt idx="2013">
                  <c:v>0.93988011283497885</c:v>
                </c:pt>
                <c:pt idx="2014">
                  <c:v>1.2579049257904926</c:v>
                </c:pt>
                <c:pt idx="2015">
                  <c:v>1.3370671352221979</c:v>
                </c:pt>
                <c:pt idx="2016">
                  <c:v>1.0676959619952493</c:v>
                </c:pt>
                <c:pt idx="2017">
                  <c:v>1.2390519187358917</c:v>
                </c:pt>
                <c:pt idx="2018">
                  <c:v>1.1187854521187854</c:v>
                </c:pt>
                <c:pt idx="2019">
                  <c:v>0.97627031209698223</c:v>
                </c:pt>
                <c:pt idx="2020">
                  <c:v>1.0685174246898996</c:v>
                </c:pt>
                <c:pt idx="2021">
                  <c:v>1.1079159935379645</c:v>
                </c:pt>
                <c:pt idx="2022">
                  <c:v>#N/A</c:v>
                </c:pt>
                <c:pt idx="2023">
                  <c:v>0.59706840390879479</c:v>
                </c:pt>
                <c:pt idx="2024">
                  <c:v>0.89622139435870141</c:v>
                </c:pt>
                <c:pt idx="2025">
                  <c:v>1.398740040763387</c:v>
                </c:pt>
                <c:pt idx="2026">
                  <c:v>1.0672188595093979</c:v>
                </c:pt>
                <c:pt idx="2027">
                  <c:v>1.4961814394816015</c:v>
                </c:pt>
                <c:pt idx="2028">
                  <c:v>1.2172327768182691</c:v>
                </c:pt>
                <c:pt idx="2029">
                  <c:v>1.1592644978783593</c:v>
                </c:pt>
                <c:pt idx="2030">
                  <c:v>0.96252088804010505</c:v>
                </c:pt>
                <c:pt idx="2031">
                  <c:v>1.2037037037037037</c:v>
                </c:pt>
                <c:pt idx="2032">
                  <c:v>1.0721360895779501</c:v>
                </c:pt>
                <c:pt idx="2033">
                  <c:v>1.284912109375</c:v>
                </c:pt>
                <c:pt idx="2034">
                  <c:v>0.98381185094685397</c:v>
                </c:pt>
                <c:pt idx="2035">
                  <c:v>#N/A</c:v>
                </c:pt>
                <c:pt idx="2036">
                  <c:v>1.0221031480241125</c:v>
                </c:pt>
                <c:pt idx="2037">
                  <c:v>#N/A</c:v>
                </c:pt>
                <c:pt idx="2038">
                  <c:v>0.95787139689578715</c:v>
                </c:pt>
                <c:pt idx="2039">
                  <c:v>0.98009950248756217</c:v>
                </c:pt>
                <c:pt idx="2040">
                  <c:v>0.97134342044933519</c:v>
                </c:pt>
                <c:pt idx="2041">
                  <c:v>1.1339503166098392</c:v>
                </c:pt>
                <c:pt idx="2042">
                  <c:v>1.1587582435258164</c:v>
                </c:pt>
                <c:pt idx="2043">
                  <c:v>0.89756367663344405</c:v>
                </c:pt>
                <c:pt idx="2044">
                  <c:v>1.2058669460450497</c:v>
                </c:pt>
                <c:pt idx="2045">
                  <c:v>1.0690529875986472</c:v>
                </c:pt>
                <c:pt idx="2046">
                  <c:v>0.97457150885080079</c:v>
                </c:pt>
                <c:pt idx="2047">
                  <c:v>0.99594575702502441</c:v>
                </c:pt>
                <c:pt idx="2048">
                  <c:v>1.2798665183537263</c:v>
                </c:pt>
                <c:pt idx="2049">
                  <c:v>0.86668573880703759</c:v>
                </c:pt>
                <c:pt idx="2050">
                  <c:v>0.9197431781701445</c:v>
                </c:pt>
                <c:pt idx="2051">
                  <c:v>0.76208749040675361</c:v>
                </c:pt>
                <c:pt idx="2052">
                  <c:v>0.94517659462308912</c:v>
                </c:pt>
                <c:pt idx="2053">
                  <c:v>0.98346171273221572</c:v>
                </c:pt>
                <c:pt idx="2054">
                  <c:v>1.0639470782800442</c:v>
                </c:pt>
                <c:pt idx="2055">
                  <c:v>0.74360688617750292</c:v>
                </c:pt>
                <c:pt idx="2056">
                  <c:v>1.0667182662538699</c:v>
                </c:pt>
                <c:pt idx="2057">
                  <c:v>0.94293603313391627</c:v>
                </c:pt>
                <c:pt idx="2058">
                  <c:v>0</c:v>
                </c:pt>
                <c:pt idx="2059">
                  <c:v>1.1375846254640751</c:v>
                </c:pt>
                <c:pt idx="2060">
                  <c:v>1.0197666437886068</c:v>
                </c:pt>
                <c:pt idx="2061">
                  <c:v>1.0009532888465205</c:v>
                </c:pt>
                <c:pt idx="2062">
                  <c:v>1.0794841031793641</c:v>
                </c:pt>
                <c:pt idx="2063">
                  <c:v>0.98276481149012562</c:v>
                </c:pt>
                <c:pt idx="2064">
                  <c:v>1.3163716814159292</c:v>
                </c:pt>
                <c:pt idx="2065">
                  <c:v>0.96047227926078027</c:v>
                </c:pt>
                <c:pt idx="2066">
                  <c:v>0.99062692071296865</c:v>
                </c:pt>
                <c:pt idx="2067">
                  <c:v>0.86937786156746566</c:v>
                </c:pt>
                <c:pt idx="2068">
                  <c:v>1.331578947368421</c:v>
                </c:pt>
                <c:pt idx="2069">
                  <c:v>1.1503123851525174</c:v>
                </c:pt>
                <c:pt idx="2070">
                  <c:v>0.85494450050454085</c:v>
                </c:pt>
                <c:pt idx="2071">
                  <c:v>1.0646886668685034</c:v>
                </c:pt>
                <c:pt idx="2072">
                  <c:v>0.88677427125993735</c:v>
                </c:pt>
                <c:pt idx="2073">
                  <c:v>1.2208029197080292</c:v>
                </c:pt>
                <c:pt idx="2074">
                  <c:v>1.0548688574012661</c:v>
                </c:pt>
                <c:pt idx="2075">
                  <c:v>0.83706180811808117</c:v>
                </c:pt>
                <c:pt idx="2076">
                  <c:v>1.1705713111385121</c:v>
                </c:pt>
                <c:pt idx="2077">
                  <c:v>1.2661904761904761</c:v>
                </c:pt>
                <c:pt idx="2078">
                  <c:v>1.0750281758170988</c:v>
                </c:pt>
                <c:pt idx="2079">
                  <c:v>0.74926793557833093</c:v>
                </c:pt>
                <c:pt idx="2080">
                  <c:v>0.9706433988420452</c:v>
                </c:pt>
                <c:pt idx="2081">
                  <c:v>1.035076795350768</c:v>
                </c:pt>
                <c:pt idx="2082">
                  <c:v>1.0393642305407012</c:v>
                </c:pt>
                <c:pt idx="2083">
                  <c:v>0.82333096590909094</c:v>
                </c:pt>
                <c:pt idx="2084">
                  <c:v>0.94713261648745517</c:v>
                </c:pt>
                <c:pt idx="2085">
                  <c:v>1.0019753086419754</c:v>
                </c:pt>
                <c:pt idx="2086">
                  <c:v>0.96858954998489877</c:v>
                </c:pt>
                <c:pt idx="2087">
                  <c:v>1.1281491767506446</c:v>
                </c:pt>
                <c:pt idx="2088">
                  <c:v>0.75556893437688144</c:v>
                </c:pt>
                <c:pt idx="2089">
                  <c:v>1.1623052959501559</c:v>
                </c:pt>
                <c:pt idx="2090">
                  <c:v>1.2470727535850545</c:v>
                </c:pt>
                <c:pt idx="2091">
                  <c:v>1.1018408551068883</c:v>
                </c:pt>
                <c:pt idx="2092">
                  <c:v>0.88259274357929063</c:v>
                </c:pt>
                <c:pt idx="2093">
                  <c:v>1.0438454043520624</c:v>
                </c:pt>
                <c:pt idx="2094">
                  <c:v>0.58193897637795278</c:v>
                </c:pt>
                <c:pt idx="2095">
                  <c:v>1.5389726552517251</c:v>
                </c:pt>
                <c:pt idx="2096">
                  <c:v>0.81198215423836839</c:v>
                </c:pt>
                <c:pt idx="2097">
                  <c:v>0.79657462425725267</c:v>
                </c:pt>
                <c:pt idx="2098">
                  <c:v>1.2033080634045485</c:v>
                </c:pt>
                <c:pt idx="2099">
                  <c:v>#N/A</c:v>
                </c:pt>
                <c:pt idx="2100">
                  <c:v>1.0580976150859678</c:v>
                </c:pt>
                <c:pt idx="2101">
                  <c:v>1.0441906653426019</c:v>
                </c:pt>
                <c:pt idx="2102">
                  <c:v>0.77944179714091222</c:v>
                </c:pt>
                <c:pt idx="2103">
                  <c:v>1.1546432841769629</c:v>
                </c:pt>
                <c:pt idx="2104">
                  <c:v>1.2401402278702893</c:v>
                </c:pt>
                <c:pt idx="2105">
                  <c:v>0.6852678571428571</c:v>
                </c:pt>
                <c:pt idx="2106">
                  <c:v>1.310430758276967</c:v>
                </c:pt>
                <c:pt idx="2107">
                  <c:v>0.68208092485549132</c:v>
                </c:pt>
                <c:pt idx="2108">
                  <c:v>1.0520028109627548</c:v>
                </c:pt>
                <c:pt idx="2109">
                  <c:v>#N/A</c:v>
                </c:pt>
                <c:pt idx="2110">
                  <c:v>0.82219788243884628</c:v>
                </c:pt>
                <c:pt idx="2111">
                  <c:v>0.90036630036630039</c:v>
                </c:pt>
                <c:pt idx="2112">
                  <c:v>1.202156334231806</c:v>
                </c:pt>
                <c:pt idx="2113">
                  <c:v>0.74967148488830482</c:v>
                </c:pt>
                <c:pt idx="2114">
                  <c:v>1.1351531291611185</c:v>
                </c:pt>
                <c:pt idx="2115">
                  <c:v>1.1641526175687666</c:v>
                </c:pt>
                <c:pt idx="2116">
                  <c:v>#N/A</c:v>
                </c:pt>
                <c:pt idx="2117">
                  <c:v>#N/A</c:v>
                </c:pt>
                <c:pt idx="2118">
                  <c:v>0.9509386052416795</c:v>
                </c:pt>
                <c:pt idx="2119">
                  <c:v>1.141577743902439</c:v>
                </c:pt>
                <c:pt idx="2120">
                  <c:v>0.86385737439222043</c:v>
                </c:pt>
                <c:pt idx="2121">
                  <c:v>1.2086480653614922</c:v>
                </c:pt>
                <c:pt idx="2122">
                  <c:v>0.92966304547965384</c:v>
                </c:pt>
                <c:pt idx="2123">
                  <c:v>1.0389340716386919</c:v>
                </c:pt>
                <c:pt idx="2124">
                  <c:v>1.0082793376529877</c:v>
                </c:pt>
                <c:pt idx="2125">
                  <c:v>1.0649201093997409</c:v>
                </c:pt>
                <c:pt idx="2126">
                  <c:v>0.98194076571153388</c:v>
                </c:pt>
                <c:pt idx="2127">
                  <c:v>1.3292682926829269</c:v>
                </c:pt>
                <c:pt idx="2128">
                  <c:v>0.96528768426058009</c:v>
                </c:pt>
                <c:pt idx="2129">
                  <c:v>0.80757006645478191</c:v>
                </c:pt>
                <c:pt idx="2130">
                  <c:v>0.80163304514889533</c:v>
                </c:pt>
                <c:pt idx="2131">
                  <c:v>0.92769707850497796</c:v>
                </c:pt>
                <c:pt idx="2132">
                  <c:v>1.21682616769033</c:v>
                </c:pt>
                <c:pt idx="2133">
                  <c:v>1.1465435854400503</c:v>
                </c:pt>
                <c:pt idx="2134">
                  <c:v>1.3091800599291745</c:v>
                </c:pt>
                <c:pt idx="2135">
                  <c:v>1.0731310942578549</c:v>
                </c:pt>
                <c:pt idx="2136">
                  <c:v>0.95747013043954843</c:v>
                </c:pt>
                <c:pt idx="2137">
                  <c:v>0.80026430054747966</c:v>
                </c:pt>
                <c:pt idx="2138">
                  <c:v>0.99842457660496253</c:v>
                </c:pt>
                <c:pt idx="2139">
                  <c:v>0.91572845836584549</c:v>
                </c:pt>
                <c:pt idx="2140">
                  <c:v>0.9</c:v>
                </c:pt>
                <c:pt idx="2141">
                  <c:v>0.91629180520242515</c:v>
                </c:pt>
                <c:pt idx="2142">
                  <c:v>0.82300974817221773</c:v>
                </c:pt>
                <c:pt idx="2143">
                  <c:v>1.2226755421945459</c:v>
                </c:pt>
                <c:pt idx="2144">
                  <c:v>0.98966829798803702</c:v>
                </c:pt>
                <c:pt idx="2145">
                  <c:v>1.1496764917325666</c:v>
                </c:pt>
                <c:pt idx="2146">
                  <c:v>0.85465947849048296</c:v>
                </c:pt>
                <c:pt idx="2147">
                  <c:v>1.1171842650103521</c:v>
                </c:pt>
                <c:pt idx="2148">
                  <c:v>1.0085398526456799</c:v>
                </c:pt>
                <c:pt idx="2149">
                  <c:v>1.0187440615012524</c:v>
                </c:pt>
                <c:pt idx="2150">
                  <c:v>1.1211524695776665</c:v>
                </c:pt>
                <c:pt idx="2151">
                  <c:v>1.3060844370860927</c:v>
                </c:pt>
                <c:pt idx="2152">
                  <c:v>1.1275852806876174</c:v>
                </c:pt>
                <c:pt idx="2153">
                  <c:v>0.89642324888226532</c:v>
                </c:pt>
                <c:pt idx="2154">
                  <c:v>0.89615194869264925</c:v>
                </c:pt>
                <c:pt idx="2155">
                  <c:v>1.1177525403466826</c:v>
                </c:pt>
                <c:pt idx="2156">
                  <c:v>1.0525050100200402</c:v>
                </c:pt>
                <c:pt idx="2157">
                  <c:v>1.0079016681299386</c:v>
                </c:pt>
                <c:pt idx="2158">
                  <c:v>1.2551456310679612</c:v>
                </c:pt>
                <c:pt idx="2159">
                  <c:v>1.2120500782472614</c:v>
                </c:pt>
                <c:pt idx="2160">
                  <c:v>0.81475667189952905</c:v>
                </c:pt>
                <c:pt idx="2161">
                  <c:v>0.83274912368552834</c:v>
                </c:pt>
                <c:pt idx="2162">
                  <c:v>0.95242024202420239</c:v>
                </c:pt>
                <c:pt idx="2163">
                  <c:v>1.0054832076764908</c:v>
                </c:pt>
                <c:pt idx="2164">
                  <c:v>1.1875425459496256</c:v>
                </c:pt>
                <c:pt idx="2165">
                  <c:v>0.86545940690325718</c:v>
                </c:pt>
                <c:pt idx="2166">
                  <c:v>0.77718550106609807</c:v>
                </c:pt>
                <c:pt idx="2167">
                  <c:v>0.79199272065514104</c:v>
                </c:pt>
                <c:pt idx="2168">
                  <c:v>1.2717184990509562</c:v>
                </c:pt>
                <c:pt idx="2169">
                  <c:v>0.89286114535470129</c:v>
                </c:pt>
                <c:pt idx="2170">
                  <c:v>1.050776397515528</c:v>
                </c:pt>
                <c:pt idx="2171">
                  <c:v>0.87464896604544295</c:v>
                </c:pt>
                <c:pt idx="2172">
                  <c:v>0.89354660783232209</c:v>
                </c:pt>
                <c:pt idx="2173">
                  <c:v>1.1874113668593869</c:v>
                </c:pt>
                <c:pt idx="2174">
                  <c:v>0.69077380952380951</c:v>
                </c:pt>
                <c:pt idx="2175">
                  <c:v>0.94964919521254643</c:v>
                </c:pt>
                <c:pt idx="2176">
                  <c:v>1.2388489208633093</c:v>
                </c:pt>
                <c:pt idx="2177">
                  <c:v>0.9238153098420413</c:v>
                </c:pt>
                <c:pt idx="2178">
                  <c:v>1.0997548268464603</c:v>
                </c:pt>
                <c:pt idx="2179">
                  <c:v>0.98429752066115705</c:v>
                </c:pt>
                <c:pt idx="2180">
                  <c:v>1.1214697011242116</c:v>
                </c:pt>
                <c:pt idx="2181">
                  <c:v>0.99848568281938321</c:v>
                </c:pt>
                <c:pt idx="2182">
                  <c:v>0.96786155747836833</c:v>
                </c:pt>
                <c:pt idx="2183">
                  <c:v>1.003343023255814</c:v>
                </c:pt>
                <c:pt idx="2184">
                  <c:v>1.3061538461538462</c:v>
                </c:pt>
                <c:pt idx="2185">
                  <c:v>1.1975101747665788</c:v>
                </c:pt>
                <c:pt idx="2186">
                  <c:v>1.180675986551053</c:v>
                </c:pt>
                <c:pt idx="2187">
                  <c:v>1.1234107241569928</c:v>
                </c:pt>
                <c:pt idx="2188">
                  <c:v>1.2786905345757724</c:v>
                </c:pt>
                <c:pt idx="2189">
                  <c:v>1.27217125382263</c:v>
                </c:pt>
                <c:pt idx="2190">
                  <c:v>0.89405829596412556</c:v>
                </c:pt>
                <c:pt idx="2191">
                  <c:v>0.7994520063637971</c:v>
                </c:pt>
                <c:pt idx="2192">
                  <c:v>1.0002388915432394</c:v>
                </c:pt>
                <c:pt idx="2193">
                  <c:v>0.89924274295330253</c:v>
                </c:pt>
                <c:pt idx="2194">
                  <c:v>1.2141224282448564</c:v>
                </c:pt>
                <c:pt idx="2195">
                  <c:v>1.2595493047786479</c:v>
                </c:pt>
                <c:pt idx="2196">
                  <c:v>0.94266734798160445</c:v>
                </c:pt>
                <c:pt idx="2197">
                  <c:v>1.2130841121495326</c:v>
                </c:pt>
                <c:pt idx="2198">
                  <c:v>1.052362893815636</c:v>
                </c:pt>
                <c:pt idx="2199">
                  <c:v>0.70757737459978653</c:v>
                </c:pt>
                <c:pt idx="2200">
                  <c:v>1.0841229489253525</c:v>
                </c:pt>
                <c:pt idx="2201">
                  <c:v>1.2222612976965008</c:v>
                </c:pt>
                <c:pt idx="2202">
                  <c:v>0.91863233066435834</c:v>
                </c:pt>
                <c:pt idx="2203">
                  <c:v>0.82866128811705186</c:v>
                </c:pt>
                <c:pt idx="2204">
                  <c:v>1.0679983000424988</c:v>
                </c:pt>
                <c:pt idx="2205">
                  <c:v>0.92088607594936711</c:v>
                </c:pt>
                <c:pt idx="2206">
                  <c:v>0.97774193548387101</c:v>
                </c:pt>
                <c:pt idx="2207">
                  <c:v>0.72750977835723596</c:v>
                </c:pt>
                <c:pt idx="2208">
                  <c:v>1.1329489291598023</c:v>
                </c:pt>
                <c:pt idx="2209">
                  <c:v>1.2265673494723774</c:v>
                </c:pt>
                <c:pt idx="2210">
                  <c:v>0.8547677261613692</c:v>
                </c:pt>
                <c:pt idx="2211">
                  <c:v>1.0970409051348999</c:v>
                </c:pt>
                <c:pt idx="2212">
                  <c:v>0.89640035118525019</c:v>
                </c:pt>
                <c:pt idx="2213">
                  <c:v>1.1954172070903588</c:v>
                </c:pt>
                <c:pt idx="2214">
                  <c:v>1.1179632671345379</c:v>
                </c:pt>
                <c:pt idx="2215">
                  <c:v>1.14249547920434</c:v>
                </c:pt>
                <c:pt idx="2216">
                  <c:v>1.0341600374356574</c:v>
                </c:pt>
                <c:pt idx="2217">
                  <c:v>0.86551987119735618</c:v>
                </c:pt>
                <c:pt idx="2218">
                  <c:v>0.81377899045020463</c:v>
                </c:pt>
                <c:pt idx="2219">
                  <c:v>0.92898441427853196</c:v>
                </c:pt>
                <c:pt idx="2220">
                  <c:v>1.0118758434547908</c:v>
                </c:pt>
                <c:pt idx="2221">
                  <c:v>0.72160000000000002</c:v>
                </c:pt>
                <c:pt idx="2222">
                  <c:v>1.141607898448519</c:v>
                </c:pt>
                <c:pt idx="2223">
                  <c:v>1.0496304118268216</c:v>
                </c:pt>
                <c:pt idx="2224">
                  <c:v>0.74035369774919613</c:v>
                </c:pt>
                <c:pt idx="2225">
                  <c:v>0.78398665554628855</c:v>
                </c:pt>
                <c:pt idx="2226">
                  <c:v>#N/A</c:v>
                </c:pt>
                <c:pt idx="2227">
                  <c:v>#N/A</c:v>
                </c:pt>
                <c:pt idx="2228">
                  <c:v>1.0243572395128553</c:v>
                </c:pt>
                <c:pt idx="2229">
                  <c:v>0.71010638297872342</c:v>
                </c:pt>
                <c:pt idx="2230">
                  <c:v>1.0410385259631492</c:v>
                </c:pt>
                <c:pt idx="2231">
                  <c:v>1.0188794153471377</c:v>
                </c:pt>
                <c:pt idx="2232">
                  <c:v>1.2401340282948623</c:v>
                </c:pt>
                <c:pt idx="2233">
                  <c:v>1.3615568453397064</c:v>
                </c:pt>
                <c:pt idx="2234">
                  <c:v>0.79682997118155618</c:v>
                </c:pt>
                <c:pt idx="2235">
                  <c:v>0.89063948100092682</c:v>
                </c:pt>
                <c:pt idx="2236">
                  <c:v>0.99199417758369723</c:v>
                </c:pt>
                <c:pt idx="2237">
                  <c:v>#N/A</c:v>
                </c:pt>
                <c:pt idx="2238">
                  <c:v>1.0050107372942019</c:v>
                </c:pt>
                <c:pt idx="2239">
                  <c:v>0.99090392268334282</c:v>
                </c:pt>
                <c:pt idx="2240">
                  <c:v>0.67280701754385963</c:v>
                </c:pt>
                <c:pt idx="2241">
                  <c:v>1.1455174248470339</c:v>
                </c:pt>
                <c:pt idx="2242">
                  <c:v>#N/A</c:v>
                </c:pt>
                <c:pt idx="2243">
                  <c:v>0.93086483687208699</c:v>
                </c:pt>
                <c:pt idx="2244">
                  <c:v>1.1313394018205463</c:v>
                </c:pt>
                <c:pt idx="2245">
                  <c:v>#N/A</c:v>
                </c:pt>
                <c:pt idx="2246">
                  <c:v>0.95620130553800797</c:v>
                </c:pt>
                <c:pt idx="2247">
                  <c:v>0.65481299816063765</c:v>
                </c:pt>
                <c:pt idx="2248">
                  <c:v>0.75257142857142856</c:v>
                </c:pt>
                <c:pt idx="2249">
                  <c:v>0.52393357212634317</c:v>
                </c:pt>
                <c:pt idx="2250">
                  <c:v>0.76521133302368782</c:v>
                </c:pt>
                <c:pt idx="2251">
                  <c:v>0.62290734294712413</c:v>
                </c:pt>
                <c:pt idx="2252">
                  <c:v>0.68266580184854875</c:v>
                </c:pt>
                <c:pt idx="2253">
                  <c:v>0.82252733282481572</c:v>
                </c:pt>
                <c:pt idx="2254">
                  <c:v>0.79435931601154786</c:v>
                </c:pt>
                <c:pt idx="2255">
                  <c:v>0.4560610341904493</c:v>
                </c:pt>
                <c:pt idx="2256">
                  <c:v>0.90339999999999998</c:v>
                </c:pt>
                <c:pt idx="2257">
                  <c:v>1.0374585111427217</c:v>
                </c:pt>
                <c:pt idx="2258">
                  <c:v>0.77899802566633758</c:v>
                </c:pt>
                <c:pt idx="2259">
                  <c:v>0.8734761728851127</c:v>
                </c:pt>
                <c:pt idx="2260">
                  <c:v>0.74466875177708269</c:v>
                </c:pt>
                <c:pt idx="2261">
                  <c:v>0.71019921675463993</c:v>
                </c:pt>
                <c:pt idx="2262">
                  <c:v>0.98344300573126719</c:v>
                </c:pt>
                <c:pt idx="2263">
                  <c:v>0.59226190476190477</c:v>
                </c:pt>
                <c:pt idx="2264">
                  <c:v>0.85229244114002478</c:v>
                </c:pt>
                <c:pt idx="2265">
                  <c:v>0.86463567839195976</c:v>
                </c:pt>
                <c:pt idx="2266">
                  <c:v>0.96153846153846156</c:v>
                </c:pt>
                <c:pt idx="2267">
                  <c:v>0.77960526315789469</c:v>
                </c:pt>
                <c:pt idx="2268">
                  <c:v>0.88818698673404928</c:v>
                </c:pt>
                <c:pt idx="2269">
                  <c:v>0.79155585106382975</c:v>
                </c:pt>
                <c:pt idx="2270">
                  <c:v>0.7347989700930877</c:v>
                </c:pt>
                <c:pt idx="2271">
                  <c:v>0.92451193058568326</c:v>
                </c:pt>
                <c:pt idx="2272">
                  <c:v>0.94989979959919835</c:v>
                </c:pt>
                <c:pt idx="2273">
                  <c:v>0.90949033391915646</c:v>
                </c:pt>
                <c:pt idx="2274">
                  <c:v>0.64855967078189303</c:v>
                </c:pt>
                <c:pt idx="2275">
                  <c:v>#N/A</c:v>
                </c:pt>
                <c:pt idx="2276">
                  <c:v>0.74175568973525319</c:v>
                </c:pt>
                <c:pt idx="2277">
                  <c:v>0.89597902097902093</c:v>
                </c:pt>
                <c:pt idx="2278">
                  <c:v>0.98432274247491636</c:v>
                </c:pt>
                <c:pt idx="2279">
                  <c:v>0.75855809128630702</c:v>
                </c:pt>
                <c:pt idx="2280">
                  <c:v>0.82360778044231286</c:v>
                </c:pt>
                <c:pt idx="2281">
                  <c:v>0.67209554831704665</c:v>
                </c:pt>
                <c:pt idx="2282">
                  <c:v>0.80516499282639886</c:v>
                </c:pt>
                <c:pt idx="2283">
                  <c:v>0.73111268603827073</c:v>
                </c:pt>
                <c:pt idx="2284">
                  <c:v>1.3065522620904837</c:v>
                </c:pt>
                <c:pt idx="2285">
                  <c:v>0.89486858573216521</c:v>
                </c:pt>
                <c:pt idx="2286">
                  <c:v>0.67487046632124348</c:v>
                </c:pt>
                <c:pt idx="2287">
                  <c:v>0.89953271028037385</c:v>
                </c:pt>
                <c:pt idx="2288">
                  <c:v>1.165129151291513</c:v>
                </c:pt>
                <c:pt idx="2289">
                  <c:v>0.81104356636271535</c:v>
                </c:pt>
                <c:pt idx="2290">
                  <c:v>0.45745288406624784</c:v>
                </c:pt>
                <c:pt idx="2291">
                  <c:v>0.55316401205337928</c:v>
                </c:pt>
                <c:pt idx="2292">
                  <c:v>0.577634011090573</c:v>
                </c:pt>
                <c:pt idx="2293">
                  <c:v>0.62829478214093604</c:v>
                </c:pt>
                <c:pt idx="2294">
                  <c:v>1.0124340617935192</c:v>
                </c:pt>
                <c:pt idx="2295">
                  <c:v>0.73472584856396872</c:v>
                </c:pt>
                <c:pt idx="2296">
                  <c:v>#N/A</c:v>
                </c:pt>
                <c:pt idx="2297">
                  <c:v>0.50550795593635256</c:v>
                </c:pt>
                <c:pt idx="2298">
                  <c:v>#N/A</c:v>
                </c:pt>
                <c:pt idx="2299">
                  <c:v>0.57999999999999996</c:v>
                </c:pt>
                <c:pt idx="2300">
                  <c:v>0.8651794374393792</c:v>
                </c:pt>
                <c:pt idx="2301">
                  <c:v>#N/A</c:v>
                </c:pt>
                <c:pt idx="2302">
                  <c:v>#N/A</c:v>
                </c:pt>
                <c:pt idx="2303">
                  <c:v>0.78593194514982223</c:v>
                </c:pt>
                <c:pt idx="2304">
                  <c:v>0.61047835990888377</c:v>
                </c:pt>
                <c:pt idx="2305">
                  <c:v>#N/A</c:v>
                </c:pt>
                <c:pt idx="2306">
                  <c:v>0.62888482632541132</c:v>
                </c:pt>
                <c:pt idx="2307">
                  <c:v>0.81578947368421051</c:v>
                </c:pt>
                <c:pt idx="2308">
                  <c:v>0.52207130730050932</c:v>
                </c:pt>
                <c:pt idx="2309">
                  <c:v>#N/A</c:v>
                </c:pt>
                <c:pt idx="2310">
                  <c:v>#N/A</c:v>
                </c:pt>
                <c:pt idx="2311">
                  <c:v>#N/A</c:v>
                </c:pt>
                <c:pt idx="2312">
                  <c:v>#N/A</c:v>
                </c:pt>
                <c:pt idx="2313">
                  <c:v>0.86094377510040165</c:v>
                </c:pt>
                <c:pt idx="2314">
                  <c:v>0.5766071934296233</c:v>
                </c:pt>
                <c:pt idx="2315">
                  <c:v>0.6262626262626263</c:v>
                </c:pt>
                <c:pt idx="2316">
                  <c:v>1.1243534482758621</c:v>
                </c:pt>
                <c:pt idx="2317">
                  <c:v>1.1993067590987869</c:v>
                </c:pt>
                <c:pt idx="2318">
                  <c:v>0.49958745874587457</c:v>
                </c:pt>
                <c:pt idx="2319">
                  <c:v>0.8904109589041096</c:v>
                </c:pt>
                <c:pt idx="2320">
                  <c:v>0.75983168797540057</c:v>
                </c:pt>
                <c:pt idx="2321">
                  <c:v>1.176546024508407</c:v>
                </c:pt>
                <c:pt idx="2322">
                  <c:v>0.86128048780487809</c:v>
                </c:pt>
                <c:pt idx="2323">
                  <c:v>0.90243902439024393</c:v>
                </c:pt>
                <c:pt idx="2324">
                  <c:v>0.71387352729021403</c:v>
                </c:pt>
                <c:pt idx="2325">
                  <c:v>0.78452261306532667</c:v>
                </c:pt>
                <c:pt idx="2326">
                  <c:v>0.79457262716308341</c:v>
                </c:pt>
                <c:pt idx="2327">
                  <c:v>0.85193321616871709</c:v>
                </c:pt>
                <c:pt idx="2328">
                  <c:v>0.82708475346512156</c:v>
                </c:pt>
                <c:pt idx="2329">
                  <c:v>0.90067340067340063</c:v>
                </c:pt>
                <c:pt idx="2330">
                  <c:v>0.81660199088915131</c:v>
                </c:pt>
                <c:pt idx="2331">
                  <c:v>0.6410185441461389</c:v>
                </c:pt>
                <c:pt idx="2332">
                  <c:v>0.79770855710705335</c:v>
                </c:pt>
                <c:pt idx="2333">
                  <c:v>1.606621480709072</c:v>
                </c:pt>
                <c:pt idx="2334">
                  <c:v>0.42829775588396279</c:v>
                </c:pt>
                <c:pt idx="2335">
                  <c:v>0.78917174614557184</c:v>
                </c:pt>
                <c:pt idx="2336">
                  <c:v>0.68807339449541283</c:v>
                </c:pt>
                <c:pt idx="2337">
                  <c:v>1.1476154428463285</c:v>
                </c:pt>
                <c:pt idx="2338">
                  <c:v>0.84295816146140246</c:v>
                </c:pt>
                <c:pt idx="2339">
                  <c:v>0.65320304017372421</c:v>
                </c:pt>
                <c:pt idx="2340">
                  <c:v>0.7606875275451741</c:v>
                </c:pt>
                <c:pt idx="2341">
                  <c:v>1.3131810193321616</c:v>
                </c:pt>
                <c:pt idx="2342">
                  <c:v>0.60140813081989553</c:v>
                </c:pt>
                <c:pt idx="2343">
                  <c:v>0.95343850513095418</c:v>
                </c:pt>
                <c:pt idx="2344">
                  <c:v>0.88269927536231885</c:v>
                </c:pt>
                <c:pt idx="2345">
                  <c:v>0.55914512922465209</c:v>
                </c:pt>
                <c:pt idx="2346">
                  <c:v>0.88962350780532595</c:v>
                </c:pt>
                <c:pt idx="2347">
                  <c:v>0.61946712505371726</c:v>
                </c:pt>
                <c:pt idx="2348">
                  <c:v>0.77443609022556392</c:v>
                </c:pt>
                <c:pt idx="2349">
                  <c:v>0.56404421326397924</c:v>
                </c:pt>
                <c:pt idx="2350">
                  <c:v>1.3033848725449226</c:v>
                </c:pt>
                <c:pt idx="2351">
                  <c:v>0</c:v>
                </c:pt>
                <c:pt idx="2352">
                  <c:v>0.99644077448747148</c:v>
                </c:pt>
                <c:pt idx="2353">
                  <c:v>0.77688442211055275</c:v>
                </c:pt>
                <c:pt idx="2354">
                  <c:v>0.56444241316270571</c:v>
                </c:pt>
                <c:pt idx="2355">
                  <c:v>0.83942161339421617</c:v>
                </c:pt>
                <c:pt idx="2356">
                  <c:v>0.71994884910485935</c:v>
                </c:pt>
                <c:pt idx="2357">
                  <c:v>0.43445692883895132</c:v>
                </c:pt>
                <c:pt idx="2358">
                  <c:v>#N/A</c:v>
                </c:pt>
                <c:pt idx="2359">
                  <c:v>0.4511494252873563</c:v>
                </c:pt>
                <c:pt idx="2360">
                  <c:v>0.7026817947395565</c:v>
                </c:pt>
                <c:pt idx="2361">
                  <c:v>2.0522829429855691</c:v>
                </c:pt>
                <c:pt idx="2362">
                  <c:v>0.85680492035956479</c:v>
                </c:pt>
                <c:pt idx="2363">
                  <c:v>0.71829710144927539</c:v>
                </c:pt>
                <c:pt idx="2364">
                  <c:v>0.62176533144275081</c:v>
                </c:pt>
                <c:pt idx="2365">
                  <c:v>0.61019909186168353</c:v>
                </c:pt>
                <c:pt idx="2366">
                  <c:v>0.75306061510898781</c:v>
                </c:pt>
                <c:pt idx="2367">
                  <c:v>0.92942176870748294</c:v>
                </c:pt>
                <c:pt idx="2368">
                  <c:v>0.88049681101040622</c:v>
                </c:pt>
                <c:pt idx="2369">
                  <c:v>0.6663640490240581</c:v>
                </c:pt>
                <c:pt idx="2370">
                  <c:v>1.0931582162492364</c:v>
                </c:pt>
                <c:pt idx="2371">
                  <c:v>1.5</c:v>
                </c:pt>
                <c:pt idx="2372">
                  <c:v>0.53522529250684592</c:v>
                </c:pt>
                <c:pt idx="2373">
                  <c:v>0.78093417099153239</c:v>
                </c:pt>
                <c:pt idx="2374">
                  <c:v>0.64396709323583179</c:v>
                </c:pt>
                <c:pt idx="2375">
                  <c:v>0.93628544122331958</c:v>
                </c:pt>
                <c:pt idx="2376">
                  <c:v>0.86264656616415414</c:v>
                </c:pt>
                <c:pt idx="2377">
                  <c:v>0.56987788331071909</c:v>
                </c:pt>
                <c:pt idx="2378">
                  <c:v>0.43895098882201206</c:v>
                </c:pt>
                <c:pt idx="2379">
                  <c:v>0.61063690085357847</c:v>
                </c:pt>
                <c:pt idx="2380">
                  <c:v>0.68051675977653636</c:v>
                </c:pt>
                <c:pt idx="2381">
                  <c:v>0.76596831885539085</c:v>
                </c:pt>
                <c:pt idx="2382">
                  <c:v>0.87454545454545451</c:v>
                </c:pt>
                <c:pt idx="2383">
                  <c:v>0.52362637362637365</c:v>
                </c:pt>
                <c:pt idx="2384">
                  <c:v>1.0352388410336726</c:v>
                </c:pt>
                <c:pt idx="2385">
                  <c:v>0.56034024455077092</c:v>
                </c:pt>
                <c:pt idx="2386">
                  <c:v>0.75228712174524981</c:v>
                </c:pt>
                <c:pt idx="2387">
                  <c:v>0.96369863013698631</c:v>
                </c:pt>
                <c:pt idx="2388">
                  <c:v>#N/A</c:v>
                </c:pt>
                <c:pt idx="2389">
                  <c:v>0.7175412293853074</c:v>
                </c:pt>
                <c:pt idx="2390">
                  <c:v>0.56970128022759603</c:v>
                </c:pt>
                <c:pt idx="2391">
                  <c:v>0.46302943287867909</c:v>
                </c:pt>
                <c:pt idx="2392">
                  <c:v>0.64094955489614247</c:v>
                </c:pt>
                <c:pt idx="2393">
                  <c:v>#N/A</c:v>
                </c:pt>
                <c:pt idx="2394">
                  <c:v>0.4393363290701694</c:v>
                </c:pt>
                <c:pt idx="2395">
                  <c:v>0.63397005678884877</c:v>
                </c:pt>
                <c:pt idx="2396">
                  <c:v>0.71706586826347307</c:v>
                </c:pt>
                <c:pt idx="2397">
                  <c:v>0.79970617042115577</c:v>
                </c:pt>
                <c:pt idx="2398">
                  <c:v>0.72423208191126276</c:v>
                </c:pt>
                <c:pt idx="2399">
                  <c:v>0.78559738134206214</c:v>
                </c:pt>
                <c:pt idx="2400">
                  <c:v>1.0481352992194275</c:v>
                </c:pt>
                <c:pt idx="2401">
                  <c:v>0.81412991939307733</c:v>
                </c:pt>
                <c:pt idx="2402">
                  <c:v>0.79149250061470366</c:v>
                </c:pt>
                <c:pt idx="2403">
                  <c:v>0.85933503836317138</c:v>
                </c:pt>
                <c:pt idx="2404">
                  <c:v>0.98685075608152528</c:v>
                </c:pt>
                <c:pt idx="2405">
                  <c:v>0.42877492877492879</c:v>
                </c:pt>
                <c:pt idx="2406">
                  <c:v>1.0084470435347628</c:v>
                </c:pt>
                <c:pt idx="2407">
                  <c:v>0.64793388429752063</c:v>
                </c:pt>
                <c:pt idx="2408">
                  <c:v>0.40886699507389163</c:v>
                </c:pt>
                <c:pt idx="2409">
                  <c:v>#N/A</c:v>
                </c:pt>
                <c:pt idx="2410">
                  <c:v>#N/A</c:v>
                </c:pt>
                <c:pt idx="2411">
                  <c:v>#N/A</c:v>
                </c:pt>
                <c:pt idx="2412">
                  <c:v>0.43699777739784579</c:v>
                </c:pt>
                <c:pt idx="2413">
                  <c:v>1.0663438256658595</c:v>
                </c:pt>
                <c:pt idx="2414">
                  <c:v>0.90807865434731105</c:v>
                </c:pt>
                <c:pt idx="2415">
                  <c:v>0.83924888744165849</c:v>
                </c:pt>
                <c:pt idx="2416">
                  <c:v>0.82234577707175005</c:v>
                </c:pt>
                <c:pt idx="2417">
                  <c:v>0.50650118203309691</c:v>
                </c:pt>
                <c:pt idx="2418">
                  <c:v>0.8593890386343217</c:v>
                </c:pt>
                <c:pt idx="2419">
                  <c:v>0.95129469790382248</c:v>
                </c:pt>
                <c:pt idx="2420">
                  <c:v>0.88451252127400926</c:v>
                </c:pt>
                <c:pt idx="2421">
                  <c:v>1.0112446684761536</c:v>
                </c:pt>
                <c:pt idx="2422">
                  <c:v>0.70839773312725396</c:v>
                </c:pt>
                <c:pt idx="2423">
                  <c:v>0.70131180625630674</c:v>
                </c:pt>
                <c:pt idx="2424">
                  <c:v>0.72238805970149256</c:v>
                </c:pt>
                <c:pt idx="2425">
                  <c:v>0.74153395570199521</c:v>
                </c:pt>
                <c:pt idx="2426">
                  <c:v>1.1386404293381038</c:v>
                </c:pt>
                <c:pt idx="2427">
                  <c:v>0.72092023220812729</c:v>
                </c:pt>
                <c:pt idx="2428">
                  <c:v>0.65976107666717076</c:v>
                </c:pt>
                <c:pt idx="2429">
                  <c:v>1.0678058041768375</c:v>
                </c:pt>
                <c:pt idx="2430">
                  <c:v>1.005792903692976</c:v>
                </c:pt>
                <c:pt idx="2431">
                  <c:v>0.82962962962962961</c:v>
                </c:pt>
                <c:pt idx="2432">
                  <c:v>0.86122125297383034</c:v>
                </c:pt>
                <c:pt idx="2433">
                  <c:v>0.78152383781375312</c:v>
                </c:pt>
                <c:pt idx="2434">
                  <c:v>0.83470077220077221</c:v>
                </c:pt>
                <c:pt idx="2435">
                  <c:v>0.76838128451031673</c:v>
                </c:pt>
                <c:pt idx="2436">
                  <c:v>0.80856285792200711</c:v>
                </c:pt>
                <c:pt idx="2437">
                  <c:v>0.63588390501319259</c:v>
                </c:pt>
                <c:pt idx="2438">
                  <c:v>0.65631222620469931</c:v>
                </c:pt>
                <c:pt idx="2439">
                  <c:v>0.9058894960534305</c:v>
                </c:pt>
                <c:pt idx="2440">
                  <c:v>1.0169692186266772</c:v>
                </c:pt>
                <c:pt idx="2441">
                  <c:v>0.69219547775346457</c:v>
                </c:pt>
                <c:pt idx="2442">
                  <c:v>0.8125459896983076</c:v>
                </c:pt>
                <c:pt idx="2443">
                  <c:v>0.78098885793871864</c:v>
                </c:pt>
                <c:pt idx="2444">
                  <c:v>0.79</c:v>
                </c:pt>
                <c:pt idx="2445">
                  <c:v>0.93892433910665452</c:v>
                </c:pt>
                <c:pt idx="2446">
                  <c:v>1.0763990267639902</c:v>
                </c:pt>
                <c:pt idx="2447">
                  <c:v>0.8124040528093337</c:v>
                </c:pt>
                <c:pt idx="2448">
                  <c:v>0.79643936849177022</c:v>
                </c:pt>
                <c:pt idx="2449">
                  <c:v>0.95669656665635627</c:v>
                </c:pt>
                <c:pt idx="2450">
                  <c:v>0.72518337408312961</c:v>
                </c:pt>
                <c:pt idx="2451">
                  <c:v>1.0112834978843441</c:v>
                </c:pt>
                <c:pt idx="2452">
                  <c:v>0.82674547469523463</c:v>
                </c:pt>
                <c:pt idx="2453">
                  <c:v>1.093620927030748</c:v>
                </c:pt>
                <c:pt idx="2454">
                  <c:v>0.87808444525680862</c:v>
                </c:pt>
                <c:pt idx="2455">
                  <c:v>0.7421198475926567</c:v>
                </c:pt>
                <c:pt idx="2456">
                  <c:v>1.1727034120734907</c:v>
                </c:pt>
                <c:pt idx="2457">
                  <c:v>0.74418185098322209</c:v>
                </c:pt>
                <c:pt idx="2458">
                  <c:v>0.99046511627906975</c:v>
                </c:pt>
                <c:pt idx="2459">
                  <c:v>0.72389689820882486</c:v>
                </c:pt>
                <c:pt idx="2460">
                  <c:v>0.83905177791640673</c:v>
                </c:pt>
                <c:pt idx="2461">
                  <c:v>1.4412307692307693</c:v>
                </c:pt>
                <c:pt idx="2462">
                  <c:v>0.6417200744262973</c:v>
                </c:pt>
                <c:pt idx="2463">
                  <c:v>1.2465337954939342</c:v>
                </c:pt>
                <c:pt idx="2464">
                  <c:v>0.51291322314049592</c:v>
                </c:pt>
                <c:pt idx="2465">
                  <c:v>0.99413622011727565</c:v>
                </c:pt>
                <c:pt idx="2466">
                  <c:v>0.75024015369836694</c:v>
                </c:pt>
                <c:pt idx="2467">
                  <c:v>0.53336184773310524</c:v>
                </c:pt>
                <c:pt idx="2468">
                  <c:v>0.83370786516853934</c:v>
                </c:pt>
                <c:pt idx="2469">
                  <c:v>0.73234200743494426</c:v>
                </c:pt>
                <c:pt idx="2470">
                  <c:v>0.93891733723482074</c:v>
                </c:pt>
                <c:pt idx="2471">
                  <c:v>0.91192865105908583</c:v>
                </c:pt>
                <c:pt idx="2472">
                  <c:v>1.1934235976789169</c:v>
                </c:pt>
                <c:pt idx="2473">
                  <c:v>0.64393939393939392</c:v>
                </c:pt>
                <c:pt idx="2474">
                  <c:v>0.93541611971646099</c:v>
                </c:pt>
                <c:pt idx="2475">
                  <c:v>0.91502532357906585</c:v>
                </c:pt>
                <c:pt idx="2476">
                  <c:v>0.79656706929434207</c:v>
                </c:pt>
                <c:pt idx="2477">
                  <c:v>0.99395039322444045</c:v>
                </c:pt>
                <c:pt idx="2478">
                  <c:v>1.1595845136921623</c:v>
                </c:pt>
                <c:pt idx="2479">
                  <c:v>0.93050677370797796</c:v>
                </c:pt>
                <c:pt idx="2480">
                  <c:v>0.74692697035430222</c:v>
                </c:pt>
                <c:pt idx="2481">
                  <c:v>0.75014560279557363</c:v>
                </c:pt>
                <c:pt idx="2482">
                  <c:v>0.78736964078794902</c:v>
                </c:pt>
                <c:pt idx="2483">
                  <c:v>0.67761452031114955</c:v>
                </c:pt>
                <c:pt idx="2484">
                  <c:v>0.74769938650306744</c:v>
                </c:pt>
                <c:pt idx="2485">
                  <c:v>0.82613604290149589</c:v>
                </c:pt>
                <c:pt idx="2486">
                  <c:v>0.78533268576979121</c:v>
                </c:pt>
                <c:pt idx="2487">
                  <c:v>0.98393574297188757</c:v>
                </c:pt>
                <c:pt idx="2488">
                  <c:v>0.81517919887561485</c:v>
                </c:pt>
                <c:pt idx="2489">
                  <c:v>1.1127647395535203</c:v>
                </c:pt>
                <c:pt idx="2490">
                  <c:v>0.93753424657534246</c:v>
                </c:pt>
                <c:pt idx="2491">
                  <c:v>0.95130481571159542</c:v>
                </c:pt>
                <c:pt idx="2492">
                  <c:v>1.3837535014005602</c:v>
                </c:pt>
                <c:pt idx="2493">
                  <c:v>1.0324580598103574</c:v>
                </c:pt>
                <c:pt idx="2494">
                  <c:v>0.69817823732151651</c:v>
                </c:pt>
                <c:pt idx="2495">
                  <c:v>0.70683856502242148</c:v>
                </c:pt>
                <c:pt idx="2496">
                  <c:v>0.34792993630573249</c:v>
                </c:pt>
                <c:pt idx="2497">
                  <c:v>0.71104928457869632</c:v>
                </c:pt>
                <c:pt idx="2498">
                  <c:v>0.83208279430789134</c:v>
                </c:pt>
                <c:pt idx="2499">
                  <c:v>0.85427447733388528</c:v>
                </c:pt>
                <c:pt idx="2500">
                  <c:v>0.73150105708245239</c:v>
                </c:pt>
                <c:pt idx="2501">
                  <c:v>0.71834625322997414</c:v>
                </c:pt>
                <c:pt idx="2502">
                  <c:v>0.83271202236719477</c:v>
                </c:pt>
                <c:pt idx="2503">
                  <c:v>0.71261682242990654</c:v>
                </c:pt>
                <c:pt idx="2504">
                  <c:v>0.75311850311850315</c:v>
                </c:pt>
                <c:pt idx="2505">
                  <c:v>0.8376580172987359</c:v>
                </c:pt>
                <c:pt idx="2506">
                  <c:v>0.83333333333333337</c:v>
                </c:pt>
                <c:pt idx="2507">
                  <c:v>0.65434221840068785</c:v>
                </c:pt>
                <c:pt idx="2508">
                  <c:v>0.47064881565396499</c:v>
                </c:pt>
                <c:pt idx="2509">
                  <c:v>0.57928304376511985</c:v>
                </c:pt>
                <c:pt idx="2510">
                  <c:v>0.71262798634812285</c:v>
                </c:pt>
                <c:pt idx="2511">
                  <c:v>0.96858071505958832</c:v>
                </c:pt>
                <c:pt idx="2512">
                  <c:v>0.65896589658965898</c:v>
                </c:pt>
                <c:pt idx="2513">
                  <c:v>0.74290998766954375</c:v>
                </c:pt>
                <c:pt idx="2514">
                  <c:v>0.67567567567567566</c:v>
                </c:pt>
                <c:pt idx="2515">
                  <c:v>1.0304054054054055</c:v>
                </c:pt>
                <c:pt idx="2516">
                  <c:v>0.57372400756143671</c:v>
                </c:pt>
                <c:pt idx="2517">
                  <c:v>0.92147171883580448</c:v>
                </c:pt>
                <c:pt idx="2518">
                  <c:v>0.77108433734939763</c:v>
                </c:pt>
                <c:pt idx="2519">
                  <c:v>0.50937500000000002</c:v>
                </c:pt>
                <c:pt idx="2520">
                  <c:v>0.76053442959917783</c:v>
                </c:pt>
                <c:pt idx="2521">
                  <c:v>0.9336792240018047</c:v>
                </c:pt>
                <c:pt idx="2522">
                  <c:v>0.72795216741405078</c:v>
                </c:pt>
                <c:pt idx="2523">
                  <c:v>0</c:v>
                </c:pt>
                <c:pt idx="2524">
                  <c:v>0.58009049773755661</c:v>
                </c:pt>
                <c:pt idx="2525">
                  <c:v>0.5986869970351546</c:v>
                </c:pt>
                <c:pt idx="2526">
                  <c:v>1.0794110547912141</c:v>
                </c:pt>
                <c:pt idx="2527">
                  <c:v>0.73435689455388176</c:v>
                </c:pt>
                <c:pt idx="2528">
                  <c:v>0.79612903225806453</c:v>
                </c:pt>
                <c:pt idx="2529">
                  <c:v>0.71517996870109546</c:v>
                </c:pt>
                <c:pt idx="2530">
                  <c:v>#N/A</c:v>
                </c:pt>
                <c:pt idx="2531">
                  <c:v>#N/A</c:v>
                </c:pt>
                <c:pt idx="2532">
                  <c:v>0.49920550847457629</c:v>
                </c:pt>
                <c:pt idx="2533">
                  <c:v>0.73442064264849072</c:v>
                </c:pt>
                <c:pt idx="2534">
                  <c:v>0.48860478043357419</c:v>
                </c:pt>
                <c:pt idx="2535">
                  <c:v>1.067853170189099</c:v>
                </c:pt>
                <c:pt idx="2536">
                  <c:v>1.1778242677824269</c:v>
                </c:pt>
                <c:pt idx="2537">
                  <c:v>0.95020891364902504</c:v>
                </c:pt>
                <c:pt idx="2538">
                  <c:v>0.81010289990645468</c:v>
                </c:pt>
                <c:pt idx="2539">
                  <c:v>#N/A</c:v>
                </c:pt>
                <c:pt idx="2540">
                  <c:v>1.1063829787234043</c:v>
                </c:pt>
                <c:pt idx="2541">
                  <c:v>0.76736111111111116</c:v>
                </c:pt>
                <c:pt idx="2542">
                  <c:v>0.76486817903126914</c:v>
                </c:pt>
                <c:pt idx="2543">
                  <c:v>0.71841155234657039</c:v>
                </c:pt>
                <c:pt idx="2544">
                  <c:v>0.78685503685503688</c:v>
                </c:pt>
                <c:pt idx="2545">
                  <c:v>0.74337899543378994</c:v>
                </c:pt>
                <c:pt idx="2546">
                  <c:v>0.58425531914893614</c:v>
                </c:pt>
                <c:pt idx="2547">
                  <c:v>0.91397849462365588</c:v>
                </c:pt>
                <c:pt idx="2548">
                  <c:v>0.4631021523744448</c:v>
                </c:pt>
                <c:pt idx="2549">
                  <c:v>0.44641192917054984</c:v>
                </c:pt>
                <c:pt idx="2550">
                  <c:v>1.227630285152409</c:v>
                </c:pt>
                <c:pt idx="2551">
                  <c:v>#N/A</c:v>
                </c:pt>
                <c:pt idx="2552">
                  <c:v>0.58402047199317597</c:v>
                </c:pt>
                <c:pt idx="2553">
                  <c:v>0.58197256694970612</c:v>
                </c:pt>
                <c:pt idx="2554">
                  <c:v>0.92607449856733526</c:v>
                </c:pt>
                <c:pt idx="2555">
                  <c:v>0</c:v>
                </c:pt>
                <c:pt idx="2556">
                  <c:v>#N/A</c:v>
                </c:pt>
                <c:pt idx="2557">
                  <c:v>0.92204526404023468</c:v>
                </c:pt>
                <c:pt idx="2558">
                  <c:v>0.81122448979591832</c:v>
                </c:pt>
                <c:pt idx="2559">
                  <c:v>0.77786785569517636</c:v>
                </c:pt>
                <c:pt idx="2560">
                  <c:v>0.9123883928571429</c:v>
                </c:pt>
                <c:pt idx="2561">
                  <c:v>0.92753174357386192</c:v>
                </c:pt>
                <c:pt idx="2562">
                  <c:v>0.96133751306165094</c:v>
                </c:pt>
                <c:pt idx="2563">
                  <c:v>0.54151943462897523</c:v>
                </c:pt>
                <c:pt idx="2564">
                  <c:v>0.8975382568196939</c:v>
                </c:pt>
                <c:pt idx="2565">
                  <c:v>1.0320274521018016</c:v>
                </c:pt>
                <c:pt idx="2566">
                  <c:v>0.93100511073253833</c:v>
                </c:pt>
                <c:pt idx="2567">
                  <c:v>0.3987898789878988</c:v>
                </c:pt>
                <c:pt idx="2568">
                  <c:v>0.62388650610359619</c:v>
                </c:pt>
                <c:pt idx="2569">
                  <c:v>0.82836017956165831</c:v>
                </c:pt>
                <c:pt idx="2570">
                  <c:v>#N/A</c:v>
                </c:pt>
                <c:pt idx="2571">
                  <c:v>0.74738259048758604</c:v>
                </c:pt>
                <c:pt idx="2572">
                  <c:v>0.82837209302325576</c:v>
                </c:pt>
                <c:pt idx="2573">
                  <c:v>1.1008964333396911</c:v>
                </c:pt>
                <c:pt idx="2574">
                  <c:v>1.1572745901639345</c:v>
                </c:pt>
                <c:pt idx="2575">
                  <c:v>0.89224038682938056</c:v>
                </c:pt>
                <c:pt idx="2576">
                  <c:v>1.1405856117898003</c:v>
                </c:pt>
                <c:pt idx="2577">
                  <c:v>0.71638655462184875</c:v>
                </c:pt>
                <c:pt idx="2578">
                  <c:v>1.3320741758241759</c:v>
                </c:pt>
                <c:pt idx="2579">
                  <c:v>0.82566371681415929</c:v>
                </c:pt>
                <c:pt idx="2580">
                  <c:v>1.0430453879941435</c:v>
                </c:pt>
                <c:pt idx="2581">
                  <c:v>1.0472380952380953</c:v>
                </c:pt>
                <c:pt idx="2582">
                  <c:v>0.94147700882489549</c:v>
                </c:pt>
                <c:pt idx="2583">
                  <c:v>0.75437480114540245</c:v>
                </c:pt>
                <c:pt idx="2584">
                  <c:v>1.0068561872909698</c:v>
                </c:pt>
                <c:pt idx="2585">
                  <c:v>1.02570281124498</c:v>
                </c:pt>
                <c:pt idx="2586">
                  <c:v>1.0292249047013977</c:v>
                </c:pt>
                <c:pt idx="2587">
                  <c:v>1.085140562248996</c:v>
                </c:pt>
                <c:pt idx="2588">
                  <c:v>0.76526566217287861</c:v>
                </c:pt>
                <c:pt idx="2589">
                  <c:v>0.85694915254237292</c:v>
                </c:pt>
                <c:pt idx="2590">
                  <c:v>1.1460997442455243</c:v>
                </c:pt>
                <c:pt idx="2591">
                  <c:v>1.3536131774707758</c:v>
                </c:pt>
                <c:pt idx="2592">
                  <c:v>1.1748083242059146</c:v>
                </c:pt>
                <c:pt idx="2593">
                  <c:v>1.0119180633147113</c:v>
                </c:pt>
                <c:pt idx="2594">
                  <c:v>0.45315659402381486</c:v>
                </c:pt>
                <c:pt idx="2595">
                  <c:v>1.0149342891278375</c:v>
                </c:pt>
                <c:pt idx="2596">
                  <c:v>0.75673652694610782</c:v>
                </c:pt>
                <c:pt idx="2597">
                  <c:v>1.1111894687353079</c:v>
                </c:pt>
                <c:pt idx="2598">
                  <c:v>0.8048397234443746</c:v>
                </c:pt>
                <c:pt idx="2599">
                  <c:v>0.88714390065741422</c:v>
                </c:pt>
                <c:pt idx="2600">
                  <c:v>1.056159420289855</c:v>
                </c:pt>
                <c:pt idx="2601">
                  <c:v>1.1056838365896982</c:v>
                </c:pt>
                <c:pt idx="2602">
                  <c:v>0.99559748427672956</c:v>
                </c:pt>
                <c:pt idx="2603">
                  <c:v>0.81346873329770175</c:v>
                </c:pt>
                <c:pt idx="2604">
                  <c:v>0.74605597964376591</c:v>
                </c:pt>
                <c:pt idx="2605">
                  <c:v>0.86074918566775249</c:v>
                </c:pt>
                <c:pt idx="2606">
                  <c:v>0.66986234021632252</c:v>
                </c:pt>
                <c:pt idx="2607">
                  <c:v>0.59167226326393552</c:v>
                </c:pt>
                <c:pt idx="2608">
                  <c:v>0.85055578427336354</c:v>
                </c:pt>
                <c:pt idx="2609">
                  <c:v>#N/A</c:v>
                </c:pt>
                <c:pt idx="2610">
                  <c:v>0.979890310786106</c:v>
                </c:pt>
                <c:pt idx="2611">
                  <c:v>0.63946587537091992</c:v>
                </c:pt>
                <c:pt idx="2612">
                  <c:v>0.96794208893485001</c:v>
                </c:pt>
                <c:pt idx="2613">
                  <c:v>0.8224910101340307</c:v>
                </c:pt>
                <c:pt idx="2614">
                  <c:v>#N/A</c:v>
                </c:pt>
                <c:pt idx="2615">
                  <c:v>1.0189048239895697</c:v>
                </c:pt>
                <c:pt idx="2616">
                  <c:v>1.1910828025477707</c:v>
                </c:pt>
                <c:pt idx="2617">
                  <c:v>0.74125146350982174</c:v>
                </c:pt>
                <c:pt idx="2618">
                  <c:v>0.62683023347843292</c:v>
                </c:pt>
                <c:pt idx="2619">
                  <c:v>0.52980491329479773</c:v>
                </c:pt>
                <c:pt idx="2620">
                  <c:v>0.66929327751785272</c:v>
                </c:pt>
                <c:pt idx="2621">
                  <c:v>0.4826997009824861</c:v>
                </c:pt>
                <c:pt idx="2622">
                  <c:v>0.48947238048055486</c:v>
                </c:pt>
                <c:pt idx="2623">
                  <c:v>0.79451485559941826</c:v>
                </c:pt>
                <c:pt idx="2624">
                  <c:v>0.69531605275125052</c:v>
                </c:pt>
                <c:pt idx="2625">
                  <c:v>0.54070615698861979</c:v>
                </c:pt>
                <c:pt idx="2626">
                  <c:v>0.75847997959704161</c:v>
                </c:pt>
                <c:pt idx="2627">
                  <c:v>0.58469460227272729</c:v>
                </c:pt>
                <c:pt idx="2628">
                  <c:v>#N/A</c:v>
                </c:pt>
                <c:pt idx="2629">
                  <c:v>0.58070025619128951</c:v>
                </c:pt>
                <c:pt idx="2630">
                  <c:v>0.91201885310290653</c:v>
                </c:pt>
                <c:pt idx="2631">
                  <c:v>0.57007575757575757</c:v>
                </c:pt>
                <c:pt idx="2632">
                  <c:v>0.70885579937304077</c:v>
                </c:pt>
                <c:pt idx="2633">
                  <c:v>0.86533333333333329</c:v>
                </c:pt>
                <c:pt idx="2634">
                  <c:v>0.67962042476276552</c:v>
                </c:pt>
                <c:pt idx="2635">
                  <c:v>0.9737213902232269</c:v>
                </c:pt>
                <c:pt idx="2636">
                  <c:v>0.67894595321322937</c:v>
                </c:pt>
                <c:pt idx="2637">
                  <c:v>0.88052166596550274</c:v>
                </c:pt>
                <c:pt idx="2638">
                  <c:v>0.42119901112484548</c:v>
                </c:pt>
                <c:pt idx="2639">
                  <c:v>0.85280216070222825</c:v>
                </c:pt>
                <c:pt idx="2640">
                  <c:v>0.49626679940268792</c:v>
                </c:pt>
                <c:pt idx="2641">
                  <c:v>0.62409551374819106</c:v>
                </c:pt>
                <c:pt idx="2642">
                  <c:v>0.5727383863080685</c:v>
                </c:pt>
                <c:pt idx="2643">
                  <c:v>0.65766634522661527</c:v>
                </c:pt>
                <c:pt idx="2644">
                  <c:v>0.69556451612903225</c:v>
                </c:pt>
                <c:pt idx="2645">
                  <c:v>#N/A</c:v>
                </c:pt>
                <c:pt idx="2646">
                  <c:v>0.8620188816267248</c:v>
                </c:pt>
                <c:pt idx="2647">
                  <c:v>0.52656250000000004</c:v>
                </c:pt>
                <c:pt idx="2648">
                  <c:v>0.51594470046082952</c:v>
                </c:pt>
                <c:pt idx="2649">
                  <c:v>0.74014696058784235</c:v>
                </c:pt>
                <c:pt idx="2650">
                  <c:v>0.44638403990024939</c:v>
                </c:pt>
                <c:pt idx="2651">
                  <c:v>0.49532710280373832</c:v>
                </c:pt>
                <c:pt idx="2652">
                  <c:v>#N/A</c:v>
                </c:pt>
                <c:pt idx="2653">
                  <c:v>0.51355661881977677</c:v>
                </c:pt>
                <c:pt idx="2654">
                  <c:v>0.67394014962593518</c:v>
                </c:pt>
                <c:pt idx="2655">
                  <c:v>0.69345704301723099</c:v>
                </c:pt>
                <c:pt idx="2656">
                  <c:v>#N/A</c:v>
                </c:pt>
                <c:pt idx="2657">
                  <c:v>0.89469420818144996</c:v>
                </c:pt>
                <c:pt idx="2658">
                  <c:v>0.56818181818181823</c:v>
                </c:pt>
                <c:pt idx="2659">
                  <c:v>#N/A</c:v>
                </c:pt>
                <c:pt idx="2660">
                  <c:v>0.90518417462482947</c:v>
                </c:pt>
                <c:pt idx="2661">
                  <c:v>0.58374106134738424</c:v>
                </c:pt>
                <c:pt idx="2662">
                  <c:v>#N/A</c:v>
                </c:pt>
                <c:pt idx="2663">
                  <c:v>#N/A</c:v>
                </c:pt>
                <c:pt idx="2664">
                  <c:v>0.68226894089646961</c:v>
                </c:pt>
                <c:pt idx="2665">
                  <c:v>0.61853388658367914</c:v>
                </c:pt>
                <c:pt idx="2666">
                  <c:v>#N/A</c:v>
                </c:pt>
                <c:pt idx="2667">
                  <c:v>#N/A</c:v>
                </c:pt>
                <c:pt idx="2668">
                  <c:v>#N/A</c:v>
                </c:pt>
                <c:pt idx="2669">
                  <c:v>0.55221960111516188</c:v>
                </c:pt>
                <c:pt idx="2670">
                  <c:v>0.71065032987747412</c:v>
                </c:pt>
                <c:pt idx="2671">
                  <c:v>#N/A</c:v>
                </c:pt>
                <c:pt idx="2672">
                  <c:v>0.74585896829152865</c:v>
                </c:pt>
                <c:pt idx="2673">
                  <c:v>3.0651340996168583</c:v>
                </c:pt>
                <c:pt idx="2674">
                  <c:v>0.5565589353612167</c:v>
                </c:pt>
                <c:pt idx="2675">
                  <c:v>0.44956253216675246</c:v>
                </c:pt>
                <c:pt idx="2676">
                  <c:v>#N/A</c:v>
                </c:pt>
                <c:pt idx="2677">
                  <c:v>#N/A</c:v>
                </c:pt>
                <c:pt idx="2678">
                  <c:v>0.64130434782608692</c:v>
                </c:pt>
                <c:pt idx="2679">
                  <c:v>0.46711111111111109</c:v>
                </c:pt>
                <c:pt idx="2680">
                  <c:v>#N/A</c:v>
                </c:pt>
                <c:pt idx="2681">
                  <c:v>#N/A</c:v>
                </c:pt>
                <c:pt idx="2682">
                  <c:v>0.80968858131487886</c:v>
                </c:pt>
                <c:pt idx="2683">
                  <c:v>0.80208333333333337</c:v>
                </c:pt>
                <c:pt idx="2684">
                  <c:v>0.48713751169317121</c:v>
                </c:pt>
                <c:pt idx="2685">
                  <c:v>0.4907594571181057</c:v>
                </c:pt>
                <c:pt idx="2686">
                  <c:v>0.76507573592454992</c:v>
                </c:pt>
                <c:pt idx="2687">
                  <c:v>1.0621546961325967</c:v>
                </c:pt>
                <c:pt idx="2688">
                  <c:v>0.44719216898505926</c:v>
                </c:pt>
                <c:pt idx="2689">
                  <c:v>#N/A</c:v>
                </c:pt>
                <c:pt idx="2690">
                  <c:v>0.43571647744706965</c:v>
                </c:pt>
                <c:pt idx="2691">
                  <c:v>0.67644726407613009</c:v>
                </c:pt>
                <c:pt idx="2692">
                  <c:v>0.66425245732022764</c:v>
                </c:pt>
                <c:pt idx="2693">
                  <c:v>1.0818767249310028</c:v>
                </c:pt>
                <c:pt idx="2694">
                  <c:v>0.64368686868686864</c:v>
                </c:pt>
                <c:pt idx="2695">
                  <c:v>0.81572769953051638</c:v>
                </c:pt>
                <c:pt idx="2696">
                  <c:v>0.57155247181266267</c:v>
                </c:pt>
                <c:pt idx="2697">
                  <c:v>1.0507739938080496</c:v>
                </c:pt>
                <c:pt idx="2698">
                  <c:v>0.70940170940170943</c:v>
                </c:pt>
                <c:pt idx="2699">
                  <c:v>#N/A</c:v>
                </c:pt>
                <c:pt idx="2700">
                  <c:v>#N/A</c:v>
                </c:pt>
                <c:pt idx="2701">
                  <c:v>#N/A</c:v>
                </c:pt>
                <c:pt idx="2702">
                  <c:v>#N/A</c:v>
                </c:pt>
                <c:pt idx="2703">
                  <c:v>#N/A</c:v>
                </c:pt>
                <c:pt idx="2704">
                  <c:v>1.3665231431646931</c:v>
                </c:pt>
                <c:pt idx="2705">
                  <c:v>0.87979094076655051</c:v>
                </c:pt>
                <c:pt idx="2706">
                  <c:v>1.0314396028681743</c:v>
                </c:pt>
                <c:pt idx="2707">
                  <c:v>#N/A</c:v>
                </c:pt>
                <c:pt idx="2708">
                  <c:v>1.0793956043956043</c:v>
                </c:pt>
                <c:pt idx="2709">
                  <c:v>1.0451879498800321</c:v>
                </c:pt>
                <c:pt idx="2710">
                  <c:v>1.0702170963364994</c:v>
                </c:pt>
                <c:pt idx="2711">
                  <c:v>1.1512084592145015</c:v>
                </c:pt>
                <c:pt idx="2712">
                  <c:v>1.5527397260273972</c:v>
                </c:pt>
                <c:pt idx="2713">
                  <c:v>0.94264588329336529</c:v>
                </c:pt>
                <c:pt idx="2714">
                  <c:v>1.0137353962740765</c:v>
                </c:pt>
                <c:pt idx="2715">
                  <c:v>1.1182967591919779</c:v>
                </c:pt>
                <c:pt idx="2716">
                  <c:v>1.1337787887404038</c:v>
                </c:pt>
                <c:pt idx="2717">
                  <c:v>1.2300401020780167</c:v>
                </c:pt>
                <c:pt idx="2718">
                  <c:v>1.5037834202118716</c:v>
                </c:pt>
                <c:pt idx="2719">
                  <c:v>1.0921897659001449</c:v>
                </c:pt>
                <c:pt idx="2720">
                  <c:v>1.1809715821812596</c:v>
                </c:pt>
                <c:pt idx="2721">
                  <c:v>0.98957575757575755</c:v>
                </c:pt>
                <c:pt idx="2722">
                  <c:v>1.1100230414746544</c:v>
                </c:pt>
                <c:pt idx="2723">
                  <c:v>1.0892289582107122</c:v>
                </c:pt>
                <c:pt idx="2724">
                  <c:v>0.93092783505154642</c:v>
                </c:pt>
                <c:pt idx="2725">
                  <c:v>1.1351351351351351</c:v>
                </c:pt>
                <c:pt idx="2726">
                  <c:v>1.2339896373056995</c:v>
                </c:pt>
                <c:pt idx="2727">
                  <c:v>0.9460682632472186</c:v>
                </c:pt>
                <c:pt idx="2728">
                  <c:v>1.0258858267716535</c:v>
                </c:pt>
                <c:pt idx="2729">
                  <c:v>0.89294987018174554</c:v>
                </c:pt>
                <c:pt idx="2730">
                  <c:v>1.2245869504340521</c:v>
                </c:pt>
                <c:pt idx="2731">
                  <c:v>1.1138534177486854</c:v>
                </c:pt>
                <c:pt idx="2732">
                  <c:v>1.1429727542487187</c:v>
                </c:pt>
                <c:pt idx="2733">
                  <c:v>1.3844552394170715</c:v>
                </c:pt>
                <c:pt idx="2734">
                  <c:v>#N/A</c:v>
                </c:pt>
                <c:pt idx="2735">
                  <c:v>1.1535252398831872</c:v>
                </c:pt>
                <c:pt idx="2736">
                  <c:v>0.94953552598543811</c:v>
                </c:pt>
                <c:pt idx="2737">
                  <c:v>1.1994760479041917</c:v>
                </c:pt>
                <c:pt idx="2738">
                  <c:v>1.5675383228133453</c:v>
                </c:pt>
                <c:pt idx="2739">
                  <c:v>0.94322205361659084</c:v>
                </c:pt>
                <c:pt idx="2740">
                  <c:v>1.0326173428798726</c:v>
                </c:pt>
                <c:pt idx="2741">
                  <c:v>1.0506372132540356</c:v>
                </c:pt>
                <c:pt idx="2742">
                  <c:v>0.94854138901229079</c:v>
                </c:pt>
                <c:pt idx="2743">
                  <c:v>0.94526334711486604</c:v>
                </c:pt>
                <c:pt idx="2744">
                  <c:v>1.1388372093023256</c:v>
                </c:pt>
                <c:pt idx="2745">
                  <c:v>1.0422077922077921</c:v>
                </c:pt>
                <c:pt idx="2746">
                  <c:v>0.91721854304635764</c:v>
                </c:pt>
                <c:pt idx="2747">
                  <c:v>1.102223883386283</c:v>
                </c:pt>
                <c:pt idx="2748">
                  <c:v>1.1107190119100132</c:v>
                </c:pt>
                <c:pt idx="2749">
                  <c:v>1.1265589569160999</c:v>
                </c:pt>
                <c:pt idx="2750">
                  <c:v>1.246352547237503</c:v>
                </c:pt>
                <c:pt idx="2751">
                  <c:v>1.4662766689607709</c:v>
                </c:pt>
                <c:pt idx="2752">
                  <c:v>1.3008393742846243</c:v>
                </c:pt>
                <c:pt idx="2753">
                  <c:v>1.297875097175434</c:v>
                </c:pt>
                <c:pt idx="2754">
                  <c:v>1.2498472816127062</c:v>
                </c:pt>
                <c:pt idx="2755">
                  <c:v>0.84668687743611948</c:v>
                </c:pt>
                <c:pt idx="2756">
                  <c:v>1.168235294117647</c:v>
                </c:pt>
                <c:pt idx="2757">
                  <c:v>1.130691200754895</c:v>
                </c:pt>
                <c:pt idx="2758">
                  <c:v>0.72598644878437624</c:v>
                </c:pt>
                <c:pt idx="2759">
                  <c:v>1.0831275720164608</c:v>
                </c:pt>
                <c:pt idx="2760">
                  <c:v>0.93373812038014781</c:v>
                </c:pt>
                <c:pt idx="2761">
                  <c:v>1.2546255506607928</c:v>
                </c:pt>
                <c:pt idx="2762">
                  <c:v>1.2068562937805136</c:v>
                </c:pt>
                <c:pt idx="2763">
                  <c:v>1.0695144600689839</c:v>
                </c:pt>
                <c:pt idx="2764">
                  <c:v>1.0204539086578874</c:v>
                </c:pt>
                <c:pt idx="2765">
                  <c:v>1.0794721407624635</c:v>
                </c:pt>
                <c:pt idx="2766">
                  <c:v>1.0285850404954739</c:v>
                </c:pt>
                <c:pt idx="2767">
                  <c:v>0.95466434176111592</c:v>
                </c:pt>
                <c:pt idx="2768">
                  <c:v>1.1447794667331175</c:v>
                </c:pt>
                <c:pt idx="2769">
                  <c:v>1.1020220588235294</c:v>
                </c:pt>
                <c:pt idx="2770">
                  <c:v>0.93858131487889274</c:v>
                </c:pt>
                <c:pt idx="2771">
                  <c:v>1.0752124389802928</c:v>
                </c:pt>
                <c:pt idx="2772">
                  <c:v>0.97681254082299152</c:v>
                </c:pt>
                <c:pt idx="2773">
                  <c:v>1.0566824117810503</c:v>
                </c:pt>
                <c:pt idx="2774">
                  <c:v>1.0832893579595426</c:v>
                </c:pt>
                <c:pt idx="2775">
                  <c:v>1.2101769911504425</c:v>
                </c:pt>
                <c:pt idx="2776">
                  <c:v>0.9201465201465201</c:v>
                </c:pt>
                <c:pt idx="2777">
                  <c:v>1.1133288227334235</c:v>
                </c:pt>
                <c:pt idx="2778">
                  <c:v>0.99323308270676691</c:v>
                </c:pt>
                <c:pt idx="2779">
                  <c:v>0.74061433447098979</c:v>
                </c:pt>
                <c:pt idx="2780">
                  <c:v>1.1873905429071805</c:v>
                </c:pt>
                <c:pt idx="2781">
                  <c:v>1.0429223744292238</c:v>
                </c:pt>
                <c:pt idx="2782">
                  <c:v>1.2322674890439864</c:v>
                </c:pt>
                <c:pt idx="2783">
                  <c:v>1.2322045611610228</c:v>
                </c:pt>
                <c:pt idx="2784">
                  <c:v>0.98043212392988177</c:v>
                </c:pt>
                <c:pt idx="2785">
                  <c:v>1.151987529228371</c:v>
                </c:pt>
                <c:pt idx="2786">
                  <c:v>0.83679637325273892</c:v>
                </c:pt>
                <c:pt idx="2787">
                  <c:v>0.75979899497487435</c:v>
                </c:pt>
                <c:pt idx="2788">
                  <c:v>1.244041944709247</c:v>
                </c:pt>
                <c:pt idx="2789">
                  <c:v>1.161607241417375</c:v>
                </c:pt>
                <c:pt idx="2790">
                  <c:v>0.84217171717171713</c:v>
                </c:pt>
                <c:pt idx="2791">
                  <c:v>1.0728325093452309</c:v>
                </c:pt>
                <c:pt idx="2792">
                  <c:v>0.93866273715233006</c:v>
                </c:pt>
                <c:pt idx="2793">
                  <c:v>0.941627358490566</c:v>
                </c:pt>
                <c:pt idx="2794">
                  <c:v>1.0315441363520732</c:v>
                </c:pt>
                <c:pt idx="2795">
                  <c:v>#N/A</c:v>
                </c:pt>
                <c:pt idx="2796">
                  <c:v>1.6959087332808811</c:v>
                </c:pt>
                <c:pt idx="2797">
                  <c:v>1.1074885379521142</c:v>
                </c:pt>
                <c:pt idx="2798">
                  <c:v>1.3590357011409644</c:v>
                </c:pt>
                <c:pt idx="2799">
                  <c:v>0.87097087378640781</c:v>
                </c:pt>
                <c:pt idx="2800">
                  <c:v>1.0070965751311323</c:v>
                </c:pt>
                <c:pt idx="2801">
                  <c:v>1.2120980091883613</c:v>
                </c:pt>
                <c:pt idx="2802">
                  <c:v>1.0753532182103611</c:v>
                </c:pt>
                <c:pt idx="2803">
                  <c:v>1.0406456346294937</c:v>
                </c:pt>
                <c:pt idx="2804">
                  <c:v>1.1259474482061647</c:v>
                </c:pt>
                <c:pt idx="2805">
                  <c:v>0.90737564322469988</c:v>
                </c:pt>
                <c:pt idx="2806">
                  <c:v>0.97926565874730021</c:v>
                </c:pt>
                <c:pt idx="2807">
                  <c:v>1.11716621253406</c:v>
                </c:pt>
                <c:pt idx="2808">
                  <c:v>0.96822514752610078</c:v>
                </c:pt>
                <c:pt idx="2809">
                  <c:v>1.28992129982229</c:v>
                </c:pt>
                <c:pt idx="2810">
                  <c:v>0.93498792005271247</c:v>
                </c:pt>
                <c:pt idx="2811">
                  <c:v>1.3624595469255663</c:v>
                </c:pt>
                <c:pt idx="2812">
                  <c:v>1.0974896417255666</c:v>
                </c:pt>
                <c:pt idx="2813">
                  <c:v>1.2082602766413404</c:v>
                </c:pt>
                <c:pt idx="2814">
                  <c:v>0.89748719590268888</c:v>
                </c:pt>
                <c:pt idx="2815">
                  <c:v>1.0313453862409017</c:v>
                </c:pt>
                <c:pt idx="2816">
                  <c:v>1.2780007296607079</c:v>
                </c:pt>
                <c:pt idx="2817">
                  <c:v>1.3008820646847437</c:v>
                </c:pt>
                <c:pt idx="2818">
                  <c:v>1.3766727493917275</c:v>
                </c:pt>
                <c:pt idx="2819">
                  <c:v>#N/A</c:v>
                </c:pt>
                <c:pt idx="2820">
                  <c:v>1.4254847645429363</c:v>
                </c:pt>
                <c:pt idx="2821">
                  <c:v>1.1496415770609318</c:v>
                </c:pt>
                <c:pt idx="2822">
                  <c:v>1.1422083165119095</c:v>
                </c:pt>
                <c:pt idx="2823">
                  <c:v>0.87619318991309303</c:v>
                </c:pt>
                <c:pt idx="2824">
                  <c:v>1.1482750183508685</c:v>
                </c:pt>
                <c:pt idx="2825">
                  <c:v>0.95786758383490966</c:v>
                </c:pt>
                <c:pt idx="2826">
                  <c:v>0.83961835529304862</c:v>
                </c:pt>
                <c:pt idx="2827">
                  <c:v>1.2252418240442193</c:v>
                </c:pt>
                <c:pt idx="2828">
                  <c:v>0.50129347513653344</c:v>
                </c:pt>
                <c:pt idx="2829">
                  <c:v>1.065049320181285</c:v>
                </c:pt>
                <c:pt idx="2830">
                  <c:v>0.91694680640696069</c:v>
                </c:pt>
                <c:pt idx="2831">
                  <c:v>1.0038948393378773</c:v>
                </c:pt>
                <c:pt idx="2832">
                  <c:v>0.86630864895421145</c:v>
                </c:pt>
                <c:pt idx="2833">
                  <c:v>1.5445654589908868</c:v>
                </c:pt>
                <c:pt idx="2834">
                  <c:v>1.6783872480075013</c:v>
                </c:pt>
                <c:pt idx="2835">
                  <c:v>1.0906968989663222</c:v>
                </c:pt>
                <c:pt idx="2836">
                  <c:v>0.96987869701512885</c:v>
                </c:pt>
                <c:pt idx="2837">
                  <c:v>1.2196373588778653</c:v>
                </c:pt>
                <c:pt idx="2838">
                  <c:v>1.6765653775322285</c:v>
                </c:pt>
                <c:pt idx="2839">
                  <c:v>0.79538274605103276</c:v>
                </c:pt>
                <c:pt idx="2840">
                  <c:v>0.97537878787878785</c:v>
                </c:pt>
                <c:pt idx="2841">
                  <c:v>1.5008431703204048</c:v>
                </c:pt>
                <c:pt idx="2842">
                  <c:v>#N/A</c:v>
                </c:pt>
                <c:pt idx="2843">
                  <c:v>1.2109035065267468</c:v>
                </c:pt>
                <c:pt idx="2844">
                  <c:v>1.2156328107248353</c:v>
                </c:pt>
                <c:pt idx="2845">
                  <c:v>1.09029089535323</c:v>
                </c:pt>
                <c:pt idx="2846">
                  <c:v>1.392806436346427</c:v>
                </c:pt>
                <c:pt idx="2847">
                  <c:v>0.80338511476930208</c:v>
                </c:pt>
                <c:pt idx="2848">
                  <c:v>0.90582800284292819</c:v>
                </c:pt>
                <c:pt idx="2849">
                  <c:v>#N/A</c:v>
                </c:pt>
                <c:pt idx="2850">
                  <c:v>1.3401380966676675</c:v>
                </c:pt>
                <c:pt idx="2851">
                  <c:v>0.67033773861967694</c:v>
                </c:pt>
                <c:pt idx="2852">
                  <c:v>1.4899483055715106</c:v>
                </c:pt>
                <c:pt idx="2853">
                  <c:v>#N/A</c:v>
                </c:pt>
                <c:pt idx="2854">
                  <c:v>1.3199576215070852</c:v>
                </c:pt>
                <c:pt idx="2855">
                  <c:v>0.93799002138275123</c:v>
                </c:pt>
                <c:pt idx="2856">
                  <c:v>1.0191169776968594</c:v>
                </c:pt>
                <c:pt idx="2857">
                  <c:v>1.5659722222222223</c:v>
                </c:pt>
                <c:pt idx="2858">
                  <c:v>1.2418238993710691</c:v>
                </c:pt>
                <c:pt idx="2859">
                  <c:v>0.68706635829923501</c:v>
                </c:pt>
                <c:pt idx="2860">
                  <c:v>1.1423499031633311</c:v>
                </c:pt>
                <c:pt idx="2861">
                  <c:v>0.90340909090909094</c:v>
                </c:pt>
                <c:pt idx="2862">
                  <c:v>0.98626174981923354</c:v>
                </c:pt>
                <c:pt idx="2863">
                  <c:v>1.3034437946718649</c:v>
                </c:pt>
                <c:pt idx="2864">
                  <c:v>1.1358267716535433</c:v>
                </c:pt>
                <c:pt idx="2865">
                  <c:v>1.2085854220685681</c:v>
                </c:pt>
                <c:pt idx="2866">
                  <c:v>0.82386256371531053</c:v>
                </c:pt>
                <c:pt idx="2867">
                  <c:v>0.81639722863741337</c:v>
                </c:pt>
                <c:pt idx="2868">
                  <c:v>1.0619345859429368</c:v>
                </c:pt>
                <c:pt idx="2869">
                  <c:v>#N/A</c:v>
                </c:pt>
                <c:pt idx="2870">
                  <c:v>1.0012702445220705</c:v>
                </c:pt>
                <c:pt idx="2871">
                  <c:v>1.596189764661935</c:v>
                </c:pt>
                <c:pt idx="2872">
                  <c:v>1.3321105404744435</c:v>
                </c:pt>
                <c:pt idx="2873">
                  <c:v>0</c:v>
                </c:pt>
                <c:pt idx="2874">
                  <c:v>1.0220375722543353</c:v>
                </c:pt>
                <c:pt idx="2875">
                  <c:v>1.017933390264731</c:v>
                </c:pt>
                <c:pt idx="2876">
                  <c:v>1.0283185840707965</c:v>
                </c:pt>
                <c:pt idx="2877">
                  <c:v>1.1831854994215194</c:v>
                </c:pt>
                <c:pt idx="2878">
                  <c:v>1.1063372717508055</c:v>
                </c:pt>
                <c:pt idx="2879">
                  <c:v>0.90208783297336215</c:v>
                </c:pt>
                <c:pt idx="2880">
                  <c:v>1.1544799176107106</c:v>
                </c:pt>
                <c:pt idx="2881">
                  <c:v>1.3664079822616408</c:v>
                </c:pt>
                <c:pt idx="2882">
                  <c:v>1.0781741867785939</c:v>
                </c:pt>
                <c:pt idx="2883">
                  <c:v>0.92183965820557934</c:v>
                </c:pt>
                <c:pt idx="2884">
                  <c:v>1.0912311780336581</c:v>
                </c:pt>
                <c:pt idx="2885">
                  <c:v>0.77310388782664119</c:v>
                </c:pt>
                <c:pt idx="2886">
                  <c:v>1.483729662077597</c:v>
                </c:pt>
                <c:pt idx="2887">
                  <c:v>1.0279245283018867</c:v>
                </c:pt>
                <c:pt idx="2888">
                  <c:v>1.1222329162656401</c:v>
                </c:pt>
                <c:pt idx="2889">
                  <c:v>0.92007797270955161</c:v>
                </c:pt>
                <c:pt idx="2890">
                  <c:v>1.7100085543199315</c:v>
                </c:pt>
                <c:pt idx="2891">
                  <c:v>1.1090851933354291</c:v>
                </c:pt>
                <c:pt idx="2892">
                  <c:v>0</c:v>
                </c:pt>
                <c:pt idx="2893">
                  <c:v>1.3029117774880488</c:v>
                </c:pt>
                <c:pt idx="2894">
                  <c:v>1.2770083102493075</c:v>
                </c:pt>
                <c:pt idx="2895">
                  <c:v>#N/A</c:v>
                </c:pt>
                <c:pt idx="2896">
                  <c:v>1.1491760624457936</c:v>
                </c:pt>
                <c:pt idx="2897">
                  <c:v>1.2888198757763976</c:v>
                </c:pt>
                <c:pt idx="2898">
                  <c:v>0.97147950089126556</c:v>
                </c:pt>
                <c:pt idx="2899">
                  <c:v>1.3742528735632185</c:v>
                </c:pt>
                <c:pt idx="2900">
                  <c:v>0.9619834710743802</c:v>
                </c:pt>
                <c:pt idx="2901">
                  <c:v>1.2027863777089782</c:v>
                </c:pt>
                <c:pt idx="2902">
                  <c:v>1.3002496878901373</c:v>
                </c:pt>
                <c:pt idx="2903">
                  <c:v>#N/A</c:v>
                </c:pt>
                <c:pt idx="2904">
                  <c:v>#N/A</c:v>
                </c:pt>
                <c:pt idx="2905">
                  <c:v>1.2283842794759825</c:v>
                </c:pt>
                <c:pt idx="2906">
                  <c:v>0.78326281147155619</c:v>
                </c:pt>
                <c:pt idx="2907">
                  <c:v>#N/A</c:v>
                </c:pt>
                <c:pt idx="2908">
                  <c:v>0.98870262390670549</c:v>
                </c:pt>
                <c:pt idx="2909">
                  <c:v>1.2126355492692127</c:v>
                </c:pt>
                <c:pt idx="2910">
                  <c:v>#N/A</c:v>
                </c:pt>
                <c:pt idx="2911">
                  <c:v>1.3044846577498033</c:v>
                </c:pt>
                <c:pt idx="2912">
                  <c:v>1.3834924199887704</c:v>
                </c:pt>
                <c:pt idx="2913">
                  <c:v>#N/A</c:v>
                </c:pt>
                <c:pt idx="2914">
                  <c:v>#N/A</c:v>
                </c:pt>
                <c:pt idx="2915">
                  <c:v>1.6317558106972836</c:v>
                </c:pt>
                <c:pt idx="2916">
                  <c:v>1.4707685570396321</c:v>
                </c:pt>
                <c:pt idx="2917">
                  <c:v>1.2271112865035516</c:v>
                </c:pt>
                <c:pt idx="2918">
                  <c:v>1.2047120418848167</c:v>
                </c:pt>
                <c:pt idx="2919">
                  <c:v>1.4711147274206673</c:v>
                </c:pt>
                <c:pt idx="2920">
                  <c:v>0.92060085836909866</c:v>
                </c:pt>
                <c:pt idx="2921">
                  <c:v>1.3375902276513048</c:v>
                </c:pt>
                <c:pt idx="2922">
                  <c:v>#N/A</c:v>
                </c:pt>
                <c:pt idx="2923">
                  <c:v>0</c:v>
                </c:pt>
                <c:pt idx="2924">
                  <c:v>1.2914946325350949</c:v>
                </c:pt>
                <c:pt idx="2925">
                  <c:v>1.2273972602739727</c:v>
                </c:pt>
                <c:pt idx="2926">
                  <c:v>0.830426939266386</c:v>
                </c:pt>
                <c:pt idx="2927">
                  <c:v>#N/A</c:v>
                </c:pt>
                <c:pt idx="2928">
                  <c:v>1.3577364463791057</c:v>
                </c:pt>
                <c:pt idx="2929">
                  <c:v>1.0999418942475305</c:v>
                </c:pt>
                <c:pt idx="2930">
                  <c:v>0.9739263803680982</c:v>
                </c:pt>
                <c:pt idx="2931">
                  <c:v>0.85804416403785488</c:v>
                </c:pt>
                <c:pt idx="2932">
                  <c:v>#N/A</c:v>
                </c:pt>
                <c:pt idx="2933">
                  <c:v>0.93648208469055372</c:v>
                </c:pt>
                <c:pt idx="2934">
                  <c:v>1.0194070080862534</c:v>
                </c:pt>
                <c:pt idx="2935">
                  <c:v>1.2279580884232046</c:v>
                </c:pt>
                <c:pt idx="2936">
                  <c:v>#N/A</c:v>
                </c:pt>
                <c:pt idx="2937">
                  <c:v>0.97837370242214527</c:v>
                </c:pt>
                <c:pt idx="2938">
                  <c:v>#N/A</c:v>
                </c:pt>
                <c:pt idx="2939">
                  <c:v>0.90055555555555555</c:v>
                </c:pt>
                <c:pt idx="2940">
                  <c:v>1.129754518478554</c:v>
                </c:pt>
                <c:pt idx="2941">
                  <c:v>1.2707788813382122</c:v>
                </c:pt>
                <c:pt idx="2942">
                  <c:v>1.3179600886917959</c:v>
                </c:pt>
                <c:pt idx="2943">
                  <c:v>#N/A</c:v>
                </c:pt>
                <c:pt idx="2944">
                  <c:v>1.2033073929961089</c:v>
                </c:pt>
                <c:pt idx="2945">
                  <c:v>1.0774605103280681</c:v>
                </c:pt>
                <c:pt idx="2946">
                  <c:v>0.85855558885226246</c:v>
                </c:pt>
                <c:pt idx="2947">
                  <c:v>0.96681175190424373</c:v>
                </c:pt>
                <c:pt idx="2948">
                  <c:v>#N/A</c:v>
                </c:pt>
                <c:pt idx="2949">
                  <c:v>#N/A</c:v>
                </c:pt>
                <c:pt idx="2950">
                  <c:v>1.2496296296296296</c:v>
                </c:pt>
                <c:pt idx="2951">
                  <c:v>0.92592592592592593</c:v>
                </c:pt>
                <c:pt idx="2952">
                  <c:v>1.3949862427392234</c:v>
                </c:pt>
                <c:pt idx="2953">
                  <c:v>1.155770782889427</c:v>
                </c:pt>
                <c:pt idx="2954">
                  <c:v>1.4044093451793354</c:v>
                </c:pt>
                <c:pt idx="2955">
                  <c:v>0.85966101694915253</c:v>
                </c:pt>
                <c:pt idx="2956">
                  <c:v>1.4337606837606838</c:v>
                </c:pt>
                <c:pt idx="2957">
                  <c:v>0.77538071065989844</c:v>
                </c:pt>
                <c:pt idx="2958">
                  <c:v>1.037465564738292</c:v>
                </c:pt>
                <c:pt idx="2959">
                  <c:v>1.226113172541744</c:v>
                </c:pt>
                <c:pt idx="2960">
                  <c:v>1.4606240713224368</c:v>
                </c:pt>
                <c:pt idx="2961">
                  <c:v>#N/A</c:v>
                </c:pt>
                <c:pt idx="2962">
                  <c:v>0.64594001463057793</c:v>
                </c:pt>
                <c:pt idx="2963">
                  <c:v>0.96600306278713632</c:v>
                </c:pt>
                <c:pt idx="2964">
                  <c:v>0.94994375703037115</c:v>
                </c:pt>
                <c:pt idx="2965">
                  <c:v>#N/A</c:v>
                </c:pt>
                <c:pt idx="2966">
                  <c:v>0.61499578770008423</c:v>
                </c:pt>
                <c:pt idx="2967">
                  <c:v>0.73893088552915764</c:v>
                </c:pt>
                <c:pt idx="2968">
                  <c:v>0.98280473824990444</c:v>
                </c:pt>
                <c:pt idx="2969">
                  <c:v>#N/A</c:v>
                </c:pt>
                <c:pt idx="2970">
                  <c:v>0.62295597484276732</c:v>
                </c:pt>
                <c:pt idx="2971">
                  <c:v>1.2429840643068679</c:v>
                </c:pt>
                <c:pt idx="2972">
                  <c:v>0.85375317116848226</c:v>
                </c:pt>
                <c:pt idx="2973">
                  <c:v>0.93445516592139322</c:v>
                </c:pt>
                <c:pt idx="2974">
                  <c:v>0.74703328509406652</c:v>
                </c:pt>
                <c:pt idx="2975">
                  <c:v>0.68352008745558901</c:v>
                </c:pt>
                <c:pt idx="2976">
                  <c:v>1.1203627370156637</c:v>
                </c:pt>
                <c:pt idx="2977">
                  <c:v>0.77255400254129603</c:v>
                </c:pt>
                <c:pt idx="2978">
                  <c:v>0.85299664710813072</c:v>
                </c:pt>
                <c:pt idx="2979">
                  <c:v>1.2290974175402711</c:v>
                </c:pt>
                <c:pt idx="2980">
                  <c:v>1.0599326599326599</c:v>
                </c:pt>
                <c:pt idx="2981">
                  <c:v>0.82262845849802368</c:v>
                </c:pt>
                <c:pt idx="2982">
                  <c:v>0.85335562455218539</c:v>
                </c:pt>
                <c:pt idx="2983">
                  <c:v>1.0196747967479676</c:v>
                </c:pt>
                <c:pt idx="2984">
                  <c:v>1.1244669509594882</c:v>
                </c:pt>
                <c:pt idx="2985">
                  <c:v>#N/A</c:v>
                </c:pt>
                <c:pt idx="2986">
                  <c:v>0.98155848851925509</c:v>
                </c:pt>
                <c:pt idx="2987">
                  <c:v>1.4848721452274058</c:v>
                </c:pt>
                <c:pt idx="2988">
                  <c:v>0.73177221926556679</c:v>
                </c:pt>
                <c:pt idx="2989">
                  <c:v>1.0918557084417999</c:v>
                </c:pt>
                <c:pt idx="2990">
                  <c:v>0.43123704215618519</c:v>
                </c:pt>
                <c:pt idx="2991">
                  <c:v>0.75882352941176467</c:v>
                </c:pt>
                <c:pt idx="2992">
                  <c:v>1.0685898419518183</c:v>
                </c:pt>
                <c:pt idx="2993">
                  <c:v>1.1197935864356801</c:v>
                </c:pt>
                <c:pt idx="2994">
                  <c:v>0.81623505976095623</c:v>
                </c:pt>
                <c:pt idx="2995">
                  <c:v>0.87717770034843201</c:v>
                </c:pt>
                <c:pt idx="2996">
                  <c:v>1.3247950819672132</c:v>
                </c:pt>
                <c:pt idx="2997">
                  <c:v>1.0186301369863013</c:v>
                </c:pt>
                <c:pt idx="2998">
                  <c:v>0.66286863270777485</c:v>
                </c:pt>
                <c:pt idx="2999">
                  <c:v>1.816364114706656</c:v>
                </c:pt>
                <c:pt idx="3000">
                  <c:v>1.2613698630136987</c:v>
                </c:pt>
                <c:pt idx="3001">
                  <c:v>0.80253766851705</c:v>
                </c:pt>
                <c:pt idx="3002">
                  <c:v>#N/A</c:v>
                </c:pt>
                <c:pt idx="3003">
                  <c:v>1.0773374374759523</c:v>
                </c:pt>
                <c:pt idx="3004">
                  <c:v>0.61068458093410105</c:v>
                </c:pt>
                <c:pt idx="3005">
                  <c:v>0.9522240527182867</c:v>
                </c:pt>
                <c:pt idx="3006">
                  <c:v>0.83033082214215526</c:v>
                </c:pt>
                <c:pt idx="3007">
                  <c:v>#N/A</c:v>
                </c:pt>
                <c:pt idx="3008">
                  <c:v>0.84606986899563319</c:v>
                </c:pt>
                <c:pt idx="3009">
                  <c:v>0.69590989922940127</c:v>
                </c:pt>
                <c:pt idx="3010">
                  <c:v>0.94254143646408839</c:v>
                </c:pt>
                <c:pt idx="3011">
                  <c:v>0.93288590604026844</c:v>
                </c:pt>
                <c:pt idx="3012">
                  <c:v>0.80107526881720426</c:v>
                </c:pt>
                <c:pt idx="3013">
                  <c:v>1.5194366197183098</c:v>
                </c:pt>
                <c:pt idx="3014">
                  <c:v>1.1094459582198002</c:v>
                </c:pt>
                <c:pt idx="3015">
                  <c:v>0.70671834625322993</c:v>
                </c:pt>
                <c:pt idx="3016">
                  <c:v>0.99756493506493504</c:v>
                </c:pt>
                <c:pt idx="3017">
                  <c:v>#N/A</c:v>
                </c:pt>
                <c:pt idx="3018">
                  <c:v>0.91935483870967738</c:v>
                </c:pt>
                <c:pt idx="3019">
                  <c:v>0.56298076923076923</c:v>
                </c:pt>
                <c:pt idx="3020">
                  <c:v>0.86594202898550721</c:v>
                </c:pt>
                <c:pt idx="3021">
                  <c:v>0.86797562626946512</c:v>
                </c:pt>
                <c:pt idx="3022">
                  <c:v>#N/A</c:v>
                </c:pt>
                <c:pt idx="3023">
                  <c:v>0.94179339276350293</c:v>
                </c:pt>
                <c:pt idx="3024">
                  <c:v>#N/A</c:v>
                </c:pt>
                <c:pt idx="3025">
                  <c:v>0.86020710059171601</c:v>
                </c:pt>
                <c:pt idx="3026">
                  <c:v>0.8262108262108262</c:v>
                </c:pt>
                <c:pt idx="3027">
                  <c:v>1.268637532133676</c:v>
                </c:pt>
                <c:pt idx="3028">
                  <c:v>0.91436865021770686</c:v>
                </c:pt>
                <c:pt idx="3029">
                  <c:v>0.9533748983464353</c:v>
                </c:pt>
                <c:pt idx="3030">
                  <c:v>0.99773242630385484</c:v>
                </c:pt>
                <c:pt idx="3031">
                  <c:v>#N/A</c:v>
                </c:pt>
                <c:pt idx="3032">
                  <c:v>0.8614590305000478</c:v>
                </c:pt>
                <c:pt idx="3033">
                  <c:v>0.83243534482758619</c:v>
                </c:pt>
                <c:pt idx="3034">
                  <c:v>1.0348634514816968</c:v>
                </c:pt>
                <c:pt idx="3035">
                  <c:v>1.0619803476946335</c:v>
                </c:pt>
                <c:pt idx="3036">
                  <c:v>0.91025641025641024</c:v>
                </c:pt>
                <c:pt idx="3037">
                  <c:v>1.5674116798846431</c:v>
                </c:pt>
                <c:pt idx="3038">
                  <c:v>0.4779874213836478</c:v>
                </c:pt>
                <c:pt idx="3039">
                  <c:v>0.59454061251664447</c:v>
                </c:pt>
                <c:pt idx="3040">
                  <c:v>0.97461368653421632</c:v>
                </c:pt>
                <c:pt idx="3041">
                  <c:v>1.0726159230096237</c:v>
                </c:pt>
                <c:pt idx="3042">
                  <c:v>1.0782137325761487</c:v>
                </c:pt>
                <c:pt idx="3043">
                  <c:v>1.0982753010087862</c:v>
                </c:pt>
                <c:pt idx="3044">
                  <c:v>0.62550443906376108</c:v>
                </c:pt>
                <c:pt idx="3045">
                  <c:v>0.94703919933277736</c:v>
                </c:pt>
                <c:pt idx="3046">
                  <c:v>1.397797131147541</c:v>
                </c:pt>
                <c:pt idx="3047">
                  <c:v>0.53673723536737239</c:v>
                </c:pt>
                <c:pt idx="3048">
                  <c:v>#N/A</c:v>
                </c:pt>
                <c:pt idx="3049">
                  <c:v>0.79709313444253205</c:v>
                </c:pt>
                <c:pt idx="3050">
                  <c:v>0.61574193548387102</c:v>
                </c:pt>
                <c:pt idx="3051">
                  <c:v>0.67545488303007795</c:v>
                </c:pt>
                <c:pt idx="3052">
                  <c:v>0.40512084230677198</c:v>
                </c:pt>
                <c:pt idx="3053">
                  <c:v>0.67728994874080672</c:v>
                </c:pt>
                <c:pt idx="3054">
                  <c:v>1.0471578947368421</c:v>
                </c:pt>
                <c:pt idx="3055">
                  <c:v>0.92931456548347613</c:v>
                </c:pt>
                <c:pt idx="3056">
                  <c:v>0.60979995504607776</c:v>
                </c:pt>
                <c:pt idx="3057">
                  <c:v>0.52616528452959677</c:v>
                </c:pt>
                <c:pt idx="3058">
                  <c:v>0.69161982626469087</c:v>
                </c:pt>
                <c:pt idx="3059">
                  <c:v>#N/A</c:v>
                </c:pt>
                <c:pt idx="3060">
                  <c:v>0.71273913688269319</c:v>
                </c:pt>
                <c:pt idx="3061">
                  <c:v>0.69830045900012405</c:v>
                </c:pt>
                <c:pt idx="3062">
                  <c:v>0.94232456140350873</c:v>
                </c:pt>
                <c:pt idx="3063">
                  <c:v>0.55084600922919158</c:v>
                </c:pt>
                <c:pt idx="3064">
                  <c:v>0.71819468469885206</c:v>
                </c:pt>
                <c:pt idx="3065">
                  <c:v>1.4289143018494987</c:v>
                </c:pt>
                <c:pt idx="3066">
                  <c:v>0.60796812749003981</c:v>
                </c:pt>
                <c:pt idx="3067">
                  <c:v>0.70193035579106733</c:v>
                </c:pt>
                <c:pt idx="3068">
                  <c:v>0.75785582255083184</c:v>
                </c:pt>
                <c:pt idx="3069">
                  <c:v>0.86823702613176301</c:v>
                </c:pt>
                <c:pt idx="3070">
                  <c:v>1.0231822971548998</c:v>
                </c:pt>
                <c:pt idx="3071">
                  <c:v>#N/A</c:v>
                </c:pt>
                <c:pt idx="3072">
                  <c:v>0.66903114186851209</c:v>
                </c:pt>
                <c:pt idx="3073">
                  <c:v>0.88807339449541289</c:v>
                </c:pt>
                <c:pt idx="3074">
                  <c:v>0.69387755102040816</c:v>
                </c:pt>
                <c:pt idx="3075">
                  <c:v>0.75626740947075211</c:v>
                </c:pt>
                <c:pt idx="3076">
                  <c:v>#N/A</c:v>
                </c:pt>
                <c:pt idx="3077">
                  <c:v>0.54130643611911622</c:v>
                </c:pt>
                <c:pt idx="3078">
                  <c:v>#N/A</c:v>
                </c:pt>
                <c:pt idx="3079">
                  <c:v>#N/A</c:v>
                </c:pt>
                <c:pt idx="3080">
                  <c:v>0.62598081952920659</c:v>
                </c:pt>
                <c:pt idx="3081">
                  <c:v>0.64862327909887363</c:v>
                </c:pt>
                <c:pt idx="3082">
                  <c:v>#N/A</c:v>
                </c:pt>
                <c:pt idx="3083">
                  <c:v>0.45013297872340424</c:v>
                </c:pt>
                <c:pt idx="3084">
                  <c:v>0.53783132530120481</c:v>
                </c:pt>
                <c:pt idx="3085">
                  <c:v>0.67566016073478763</c:v>
                </c:pt>
                <c:pt idx="3086">
                  <c:v>0.69636251541307026</c:v>
                </c:pt>
                <c:pt idx="3087">
                  <c:v>0.56166612430849328</c:v>
                </c:pt>
                <c:pt idx="3088">
                  <c:v>0.67353198948290971</c:v>
                </c:pt>
                <c:pt idx="3089">
                  <c:v>0.54702763047725367</c:v>
                </c:pt>
                <c:pt idx="3090">
                  <c:v>0.4364862402041188</c:v>
                </c:pt>
                <c:pt idx="3091">
                  <c:v>0.53730996866658931</c:v>
                </c:pt>
                <c:pt idx="3092">
                  <c:v>0.62922932330827064</c:v>
                </c:pt>
                <c:pt idx="3093">
                  <c:v>0.61255605381165923</c:v>
                </c:pt>
                <c:pt idx="3094">
                  <c:v>0.6646083274523642</c:v>
                </c:pt>
                <c:pt idx="3095">
                  <c:v>0.65803853897037679</c:v>
                </c:pt>
                <c:pt idx="3096">
                  <c:v>#N/A</c:v>
                </c:pt>
                <c:pt idx="3097">
                  <c:v>0.79441760601180889</c:v>
                </c:pt>
                <c:pt idx="3098">
                  <c:v>0.57681587145433677</c:v>
                </c:pt>
                <c:pt idx="3099">
                  <c:v>0.67547644732110756</c:v>
                </c:pt>
                <c:pt idx="3100">
                  <c:v>#N/A</c:v>
                </c:pt>
                <c:pt idx="3101">
                  <c:v>0.86790450928381968</c:v>
                </c:pt>
                <c:pt idx="3102">
                  <c:v>0.46531566640685895</c:v>
                </c:pt>
                <c:pt idx="3103">
                  <c:v>0.43299467827769716</c:v>
                </c:pt>
                <c:pt idx="3104">
                  <c:v>0</c:v>
                </c:pt>
                <c:pt idx="3105">
                  <c:v>0.59150833656455992</c:v>
                </c:pt>
                <c:pt idx="3106">
                  <c:v>0.71072541165999115</c:v>
                </c:pt>
                <c:pt idx="3107">
                  <c:v>0.70136863361005164</c:v>
                </c:pt>
                <c:pt idx="3108">
                  <c:v>#N/A</c:v>
                </c:pt>
                <c:pt idx="3109">
                  <c:v>0.50323080899457229</c:v>
                </c:pt>
                <c:pt idx="3110">
                  <c:v>0.57005212446690889</c:v>
                </c:pt>
                <c:pt idx="3111">
                  <c:v>0.66291017567119659</c:v>
                </c:pt>
                <c:pt idx="3112">
                  <c:v>0.55948089401586154</c:v>
                </c:pt>
                <c:pt idx="3113">
                  <c:v>#N/A</c:v>
                </c:pt>
                <c:pt idx="3114">
                  <c:v>0.74751405101599655</c:v>
                </c:pt>
                <c:pt idx="3115">
                  <c:v>0.58797850906648752</c:v>
                </c:pt>
                <c:pt idx="3116">
                  <c:v>#N/A</c:v>
                </c:pt>
                <c:pt idx="3117">
                  <c:v>0.58294392523364491</c:v>
                </c:pt>
                <c:pt idx="3118">
                  <c:v>1.0706560922855084</c:v>
                </c:pt>
                <c:pt idx="3119">
                  <c:v>0.84547945205479447</c:v>
                </c:pt>
                <c:pt idx="3120">
                  <c:v>0.73857868020304573</c:v>
                </c:pt>
                <c:pt idx="3121">
                  <c:v>0.48458149779735682</c:v>
                </c:pt>
                <c:pt idx="3122">
                  <c:v>0.99803407601572736</c:v>
                </c:pt>
                <c:pt idx="3123">
                  <c:v>0.49440488301119023</c:v>
                </c:pt>
                <c:pt idx="3124">
                  <c:v>0.6904617253948967</c:v>
                </c:pt>
                <c:pt idx="3125">
                  <c:v>1.0630239520958085</c:v>
                </c:pt>
                <c:pt idx="3126">
                  <c:v>1.1750197628458499</c:v>
                </c:pt>
                <c:pt idx="3127">
                  <c:v>0.60944595821980019</c:v>
                </c:pt>
                <c:pt idx="3128">
                  <c:v>0.80519480519480524</c:v>
                </c:pt>
                <c:pt idx="3129">
                  <c:v>0.97482571649883809</c:v>
                </c:pt>
                <c:pt idx="3130">
                  <c:v>0.70659519925425307</c:v>
                </c:pt>
                <c:pt idx="3131">
                  <c:v>0.6789293067947838</c:v>
                </c:pt>
                <c:pt idx="3132">
                  <c:v>0.86295503211991431</c:v>
                </c:pt>
                <c:pt idx="3133">
                  <c:v>1.1173657100809418</c:v>
                </c:pt>
                <c:pt idx="3134">
                  <c:v>0.72018994020400984</c:v>
                </c:pt>
                <c:pt idx="3135">
                  <c:v>0.89788687840060732</c:v>
                </c:pt>
                <c:pt idx="3136">
                  <c:v>0.69189859953908883</c:v>
                </c:pt>
                <c:pt idx="3137">
                  <c:v>0.61396761133603239</c:v>
                </c:pt>
                <c:pt idx="3138">
                  <c:v>0.50694864048338373</c:v>
                </c:pt>
                <c:pt idx="3139">
                  <c:v>0.40775510204081633</c:v>
                </c:pt>
                <c:pt idx="3140">
                  <c:v>0.56831683168316827</c:v>
                </c:pt>
                <c:pt idx="3141">
                  <c:v>0.93294158313169717</c:v>
                </c:pt>
                <c:pt idx="3142">
                  <c:v>#N/A</c:v>
                </c:pt>
                <c:pt idx="3143">
                  <c:v>0.61154163231657044</c:v>
                </c:pt>
                <c:pt idx="3144">
                  <c:v>0.85129375951293762</c:v>
                </c:pt>
                <c:pt idx="3145">
                  <c:v>0.64976720124159337</c:v>
                </c:pt>
                <c:pt idx="3146">
                  <c:v>0.65935085007727978</c:v>
                </c:pt>
                <c:pt idx="3147">
                  <c:v>0.76008724100327152</c:v>
                </c:pt>
                <c:pt idx="3148">
                  <c:v>0.74596182085168872</c:v>
                </c:pt>
                <c:pt idx="3149">
                  <c:v>0.74867021276595747</c:v>
                </c:pt>
                <c:pt idx="3150">
                  <c:v>#N/A</c:v>
                </c:pt>
                <c:pt idx="3151">
                  <c:v>0.8978471929084002</c:v>
                </c:pt>
                <c:pt idx="3152">
                  <c:v>0.65378094269243814</c:v>
                </c:pt>
                <c:pt idx="3153">
                  <c:v>0.78678304239401498</c:v>
                </c:pt>
                <c:pt idx="3154">
                  <c:v>1.1443224761561994</c:v>
                </c:pt>
                <c:pt idx="3155">
                  <c:v>0.99693385895751208</c:v>
                </c:pt>
                <c:pt idx="3156">
                  <c:v>0.69097784981091304</c:v>
                </c:pt>
                <c:pt idx="3157">
                  <c:v>0.69253971445807361</c:v>
                </c:pt>
                <c:pt idx="3158">
                  <c:v>0.67419962335216577</c:v>
                </c:pt>
                <c:pt idx="3159">
                  <c:v>0.73042505592841167</c:v>
                </c:pt>
                <c:pt idx="3160">
                  <c:v>0.44771057094403616</c:v>
                </c:pt>
                <c:pt idx="3161">
                  <c:v>0.66787293928427827</c:v>
                </c:pt>
                <c:pt idx="3162">
                  <c:v>0.71426527400200313</c:v>
                </c:pt>
                <c:pt idx="3163">
                  <c:v>0.55588822355289425</c:v>
                </c:pt>
                <c:pt idx="3164">
                  <c:v>0.60959482273494658</c:v>
                </c:pt>
                <c:pt idx="3165">
                  <c:v>0.83420734167002819</c:v>
                </c:pt>
                <c:pt idx="3166">
                  <c:v>0.50010806137886321</c:v>
                </c:pt>
                <c:pt idx="3167">
                  <c:v>0.56297897425820398</c:v>
                </c:pt>
                <c:pt idx="3168">
                  <c:v>0.74365547295565237</c:v>
                </c:pt>
                <c:pt idx="3169">
                  <c:v>0.69714165615804957</c:v>
                </c:pt>
                <c:pt idx="3170">
                  <c:v>0.68474842767295596</c:v>
                </c:pt>
                <c:pt idx="3171">
                  <c:v>0.64912841835918755</c:v>
                </c:pt>
                <c:pt idx="3172">
                  <c:v>0.96649795131356953</c:v>
                </c:pt>
                <c:pt idx="3173">
                  <c:v>1.0551246537396122</c:v>
                </c:pt>
                <c:pt idx="3174">
                  <c:v>0.89661693633116202</c:v>
                </c:pt>
                <c:pt idx="3175">
                  <c:v>0.89074074074074072</c:v>
                </c:pt>
                <c:pt idx="3176">
                  <c:v>0.76955307262569828</c:v>
                </c:pt>
                <c:pt idx="3177">
                  <c:v>0</c:v>
                </c:pt>
                <c:pt idx="3178">
                  <c:v>0.89360334297653488</c:v>
                </c:pt>
                <c:pt idx="3179">
                  <c:v>0.72421948912015133</c:v>
                </c:pt>
                <c:pt idx="3180">
                  <c:v>0.70629054155981297</c:v>
                </c:pt>
                <c:pt idx="3181">
                  <c:v>0.85190976100067006</c:v>
                </c:pt>
                <c:pt idx="3182">
                  <c:v>0.66111111111111109</c:v>
                </c:pt>
                <c:pt idx="3183">
                  <c:v>0.84096963239211509</c:v>
                </c:pt>
                <c:pt idx="3184">
                  <c:v>0.54236179260713113</c:v>
                </c:pt>
                <c:pt idx="3185">
                  <c:v>0.67155355876093636</c:v>
                </c:pt>
                <c:pt idx="3186">
                  <c:v>0.71796970937372084</c:v>
                </c:pt>
                <c:pt idx="3187">
                  <c:v>0.66019818331957059</c:v>
                </c:pt>
                <c:pt idx="3188">
                  <c:v>0.71569628872999658</c:v>
                </c:pt>
                <c:pt idx="3189">
                  <c:v>0.9380928607089366</c:v>
                </c:pt>
                <c:pt idx="3190">
                  <c:v>0.80290172460990972</c:v>
                </c:pt>
                <c:pt idx="3191">
                  <c:v>0.58977987421383649</c:v>
                </c:pt>
                <c:pt idx="3192">
                  <c:v>0.78393351800554012</c:v>
                </c:pt>
                <c:pt idx="3193">
                  <c:v>0.64418841070823452</c:v>
                </c:pt>
                <c:pt idx="3194">
                  <c:v>0.8155</c:v>
                </c:pt>
                <c:pt idx="3195">
                  <c:v>0.83410904255319152</c:v>
                </c:pt>
                <c:pt idx="3196">
                  <c:v>0.80191693290734822</c:v>
                </c:pt>
                <c:pt idx="3197">
                  <c:v>0.65195729537366554</c:v>
                </c:pt>
                <c:pt idx="3198">
                  <c:v>0.49891891891891893</c:v>
                </c:pt>
                <c:pt idx="3199">
                  <c:v>1.0985576923076923</c:v>
                </c:pt>
                <c:pt idx="3200">
                  <c:v>0.51743304699343107</c:v>
                </c:pt>
                <c:pt idx="3201">
                  <c:v>0.5264116575591985</c:v>
                </c:pt>
                <c:pt idx="3202">
                  <c:v>0.56757885941090458</c:v>
                </c:pt>
                <c:pt idx="3203">
                  <c:v>1.1767352185089974</c:v>
                </c:pt>
                <c:pt idx="3204">
                  <c:v>0.60801080108010797</c:v>
                </c:pt>
                <c:pt idx="3205">
                  <c:v>0.7134430301148712</c:v>
                </c:pt>
                <c:pt idx="3206">
                  <c:v>#N/A</c:v>
                </c:pt>
                <c:pt idx="3207">
                  <c:v>0.59619952494061756</c:v>
                </c:pt>
                <c:pt idx="3208">
                  <c:v>1.7036793692509855</c:v>
                </c:pt>
                <c:pt idx="3209">
                  <c:v>1.2007764836383805</c:v>
                </c:pt>
                <c:pt idx="3210">
                  <c:v>#N/A</c:v>
                </c:pt>
                <c:pt idx="3211">
                  <c:v>#N/A</c:v>
                </c:pt>
                <c:pt idx="3212">
                  <c:v>0.95397489539748959</c:v>
                </c:pt>
                <c:pt idx="3213">
                  <c:v>0.90224438902743143</c:v>
                </c:pt>
                <c:pt idx="3214">
                  <c:v>0.84421182266009853</c:v>
                </c:pt>
                <c:pt idx="3215">
                  <c:v>1.1177600878396925</c:v>
                </c:pt>
                <c:pt idx="3216">
                  <c:v>1.0005151983513654</c:v>
                </c:pt>
                <c:pt idx="3217">
                  <c:v>#N/A</c:v>
                </c:pt>
                <c:pt idx="3218">
                  <c:v>0.99367088607594933</c:v>
                </c:pt>
                <c:pt idx="3219">
                  <c:v>0.87396937573616018</c:v>
                </c:pt>
                <c:pt idx="3220">
                  <c:v>0.77891654465592974</c:v>
                </c:pt>
                <c:pt idx="3221">
                  <c:v>0.90006020469596626</c:v>
                </c:pt>
                <c:pt idx="3222">
                  <c:v>0.84355444305381733</c:v>
                </c:pt>
                <c:pt idx="3223">
                  <c:v>1.0694832402234637</c:v>
                </c:pt>
                <c:pt idx="3224">
                  <c:v>0.76847586621269781</c:v>
                </c:pt>
                <c:pt idx="3225">
                  <c:v>0.66561514195583593</c:v>
                </c:pt>
                <c:pt idx="3226">
                  <c:v>0.56550764951321275</c:v>
                </c:pt>
                <c:pt idx="3227">
                  <c:v>0.47294832826747718</c:v>
                </c:pt>
                <c:pt idx="3228">
                  <c:v>0.42542613636363635</c:v>
                </c:pt>
                <c:pt idx="3229">
                  <c:v>0.86292585170340685</c:v>
                </c:pt>
                <c:pt idx="3230">
                  <c:v>0.81190839694656491</c:v>
                </c:pt>
                <c:pt idx="3231">
                  <c:v>#N/A</c:v>
                </c:pt>
                <c:pt idx="3232">
                  <c:v>#N/A</c:v>
                </c:pt>
                <c:pt idx="3233">
                  <c:v>1.027820710973725</c:v>
                </c:pt>
                <c:pt idx="3234">
                  <c:v>0.63335584064821071</c:v>
                </c:pt>
                <c:pt idx="3235">
                  <c:v>0.76355996944232241</c:v>
                </c:pt>
                <c:pt idx="3236">
                  <c:v>0.68902747345356485</c:v>
                </c:pt>
                <c:pt idx="3237">
                  <c:v>0.72420443587270977</c:v>
                </c:pt>
                <c:pt idx="3238">
                  <c:v>0.98423817863397545</c:v>
                </c:pt>
                <c:pt idx="3239">
                  <c:v>0.78819047619047622</c:v>
                </c:pt>
                <c:pt idx="3240">
                  <c:v>0.76237218813905927</c:v>
                </c:pt>
                <c:pt idx="3241">
                  <c:v>0.83571590651236671</c:v>
                </c:pt>
                <c:pt idx="3242">
                  <c:v>0.6015487504399859</c:v>
                </c:pt>
                <c:pt idx="3243">
                  <c:v>0.53878942881500425</c:v>
                </c:pt>
                <c:pt idx="3244">
                  <c:v>0.80312035661218428</c:v>
                </c:pt>
                <c:pt idx="3245">
                  <c:v>0.83483483483483478</c:v>
                </c:pt>
                <c:pt idx="3246">
                  <c:v>#N/A</c:v>
                </c:pt>
                <c:pt idx="3247">
                  <c:v>0.53224206349206349</c:v>
                </c:pt>
                <c:pt idx="3248">
                  <c:v>0.49615877080665816</c:v>
                </c:pt>
                <c:pt idx="3249">
                  <c:v>0.67296222664015903</c:v>
                </c:pt>
                <c:pt idx="3250">
                  <c:v>1.1295116772823779</c:v>
                </c:pt>
                <c:pt idx="3251">
                  <c:v>0.38672391017173052</c:v>
                </c:pt>
                <c:pt idx="3252">
                  <c:v>0.85013230695212894</c:v>
                </c:pt>
                <c:pt idx="3253">
                  <c:v>#N/A</c:v>
                </c:pt>
                <c:pt idx="3254">
                  <c:v>0.82732351447435248</c:v>
                </c:pt>
                <c:pt idx="3255">
                  <c:v>0.65991902834008098</c:v>
                </c:pt>
                <c:pt idx="3256">
                  <c:v>0.72831267874165873</c:v>
                </c:pt>
                <c:pt idx="3257">
                  <c:v>0.6454388984509466</c:v>
                </c:pt>
                <c:pt idx="3258">
                  <c:v>#N/A</c:v>
                </c:pt>
                <c:pt idx="3259">
                  <c:v>#N/A</c:v>
                </c:pt>
                <c:pt idx="3260">
                  <c:v>1.0351392515230635</c:v>
                </c:pt>
                <c:pt idx="3261">
                  <c:v>0.661408540471638</c:v>
                </c:pt>
                <c:pt idx="3262">
                  <c:v>#N/A</c:v>
                </c:pt>
                <c:pt idx="3263">
                  <c:v>0.77919514047076688</c:v>
                </c:pt>
                <c:pt idx="3264">
                  <c:v>0.94110169491525419</c:v>
                </c:pt>
                <c:pt idx="3265">
                  <c:v>1.0686315789473684</c:v>
                </c:pt>
                <c:pt idx="3266">
                  <c:v>0.80966469428007892</c:v>
                </c:pt>
                <c:pt idx="3267">
                  <c:v>0.62657975256086207</c:v>
                </c:pt>
                <c:pt idx="3268">
                  <c:v>#N/A</c:v>
                </c:pt>
                <c:pt idx="3269">
                  <c:v>0.90442054958183993</c:v>
                </c:pt>
                <c:pt idx="3270">
                  <c:v>#N/A</c:v>
                </c:pt>
                <c:pt idx="3271">
                  <c:v>0.60117517443995594</c:v>
                </c:pt>
                <c:pt idx="3272">
                  <c:v>0.56512629495984168</c:v>
                </c:pt>
                <c:pt idx="3273">
                  <c:v>1.1668026101141924</c:v>
                </c:pt>
                <c:pt idx="3274">
                  <c:v>1.1874405328258801</c:v>
                </c:pt>
                <c:pt idx="3275">
                  <c:v>0.87157951774586828</c:v>
                </c:pt>
                <c:pt idx="3276">
                  <c:v>0.64295382764325459</c:v>
                </c:pt>
                <c:pt idx="3277">
                  <c:v>0.81263429308122048</c:v>
                </c:pt>
                <c:pt idx="3278">
                  <c:v>#N/A</c:v>
                </c:pt>
                <c:pt idx="3279">
                  <c:v>0.72806302635153486</c:v>
                </c:pt>
                <c:pt idx="3280">
                  <c:v>0.69754098360655736</c:v>
                </c:pt>
                <c:pt idx="3281">
                  <c:v>0.91976853299968719</c:v>
                </c:pt>
                <c:pt idx="3282">
                  <c:v>0.71341048332198775</c:v>
                </c:pt>
                <c:pt idx="3283">
                  <c:v>0.76287600880410855</c:v>
                </c:pt>
                <c:pt idx="3284">
                  <c:v>0.47511645011032116</c:v>
                </c:pt>
                <c:pt idx="3285">
                  <c:v>0.88234506759469955</c:v>
                </c:pt>
                <c:pt idx="3286">
                  <c:v>0.84712178189181375</c:v>
                </c:pt>
                <c:pt idx="3287">
                  <c:v>0.668180957789135</c:v>
                </c:pt>
                <c:pt idx="3288">
                  <c:v>0.96314941602899717</c:v>
                </c:pt>
                <c:pt idx="3289">
                  <c:v>0.81561707523245985</c:v>
                </c:pt>
                <c:pt idx="3290">
                  <c:v>0.6875</c:v>
                </c:pt>
                <c:pt idx="3291">
                  <c:v>1.0710770913067249</c:v>
                </c:pt>
                <c:pt idx="3292">
                  <c:v>0.9</c:v>
                </c:pt>
                <c:pt idx="3293">
                  <c:v>#N/A</c:v>
                </c:pt>
                <c:pt idx="3294">
                  <c:v>0.84692647649658492</c:v>
                </c:pt>
                <c:pt idx="3295">
                  <c:v>0.75874485596707819</c:v>
                </c:pt>
                <c:pt idx="3296">
                  <c:v>0.88757154538021255</c:v>
                </c:pt>
                <c:pt idx="3297">
                  <c:v>0.97368421052631582</c:v>
                </c:pt>
                <c:pt idx="3298">
                  <c:v>0.71706368497812345</c:v>
                </c:pt>
                <c:pt idx="3299">
                  <c:v>1.0613266583229037</c:v>
                </c:pt>
                <c:pt idx="3300">
                  <c:v>0.61438848920863309</c:v>
                </c:pt>
                <c:pt idx="3301">
                  <c:v>#N/A</c:v>
                </c:pt>
                <c:pt idx="3302">
                  <c:v>0.71924223073648363</c:v>
                </c:pt>
                <c:pt idx="3303">
                  <c:v>0.78752642706131082</c:v>
                </c:pt>
                <c:pt idx="3304">
                  <c:v>0.94197233914612144</c:v>
                </c:pt>
                <c:pt idx="3305">
                  <c:v>0</c:v>
                </c:pt>
                <c:pt idx="3306">
                  <c:v>1.0282204515272244</c:v>
                </c:pt>
                <c:pt idx="3307">
                  <c:v>0.44460712542703756</c:v>
                </c:pt>
                <c:pt idx="3308">
                  <c:v>0.70094496942745965</c:v>
                </c:pt>
                <c:pt idx="3309">
                  <c:v>0.530213539300318</c:v>
                </c:pt>
                <c:pt idx="3310">
                  <c:v>0.66789667896678961</c:v>
                </c:pt>
                <c:pt idx="3311">
                  <c:v>0.60936093609360931</c:v>
                </c:pt>
                <c:pt idx="3312">
                  <c:v>0.73377156943303201</c:v>
                </c:pt>
                <c:pt idx="3313">
                  <c:v>0.66554379210779591</c:v>
                </c:pt>
                <c:pt idx="3314">
                  <c:v>0.61035818005808329</c:v>
                </c:pt>
                <c:pt idx="3315">
                  <c:v>0.89624808575803983</c:v>
                </c:pt>
                <c:pt idx="3316">
                  <c:v>1.0479909129632259</c:v>
                </c:pt>
                <c:pt idx="3317">
                  <c:v>#N/A</c:v>
                </c:pt>
                <c:pt idx="3318">
                  <c:v>0.78738317757009346</c:v>
                </c:pt>
                <c:pt idx="3319">
                  <c:v>0.5480874316939891</c:v>
                </c:pt>
                <c:pt idx="3320">
                  <c:v>0.82565306721455822</c:v>
                </c:pt>
                <c:pt idx="3321">
                  <c:v>#N/A</c:v>
                </c:pt>
                <c:pt idx="3322">
                  <c:v>#N/A</c:v>
                </c:pt>
                <c:pt idx="3323">
                  <c:v>1.1143790849673203</c:v>
                </c:pt>
                <c:pt idx="3324">
                  <c:v>#N/A</c:v>
                </c:pt>
                <c:pt idx="3325">
                  <c:v>0.64306960142772163</c:v>
                </c:pt>
                <c:pt idx="3326">
                  <c:v>#N/A</c:v>
                </c:pt>
                <c:pt idx="3327">
                  <c:v>0.61237938338432574</c:v>
                </c:pt>
                <c:pt idx="3328">
                  <c:v>#N/A</c:v>
                </c:pt>
                <c:pt idx="3329">
                  <c:v>0.84648493543758963</c:v>
                </c:pt>
                <c:pt idx="3330">
                  <c:v>#N/A</c:v>
                </c:pt>
                <c:pt idx="3331">
                  <c:v>0.90867229470452804</c:v>
                </c:pt>
                <c:pt idx="3332">
                  <c:v>1.0353982300884956</c:v>
                </c:pt>
                <c:pt idx="3333">
                  <c:v>0.99907321594068577</c:v>
                </c:pt>
                <c:pt idx="3334">
                  <c:v>0.68699186991869921</c:v>
                </c:pt>
                <c:pt idx="3335">
                  <c:v>#N/A</c:v>
                </c:pt>
                <c:pt idx="3336">
                  <c:v>#N/A</c:v>
                </c:pt>
                <c:pt idx="3337">
                  <c:v>0.8742690058479532</c:v>
                </c:pt>
                <c:pt idx="3338">
                  <c:v>#N/A</c:v>
                </c:pt>
                <c:pt idx="3339">
                  <c:v>1.0837862318840579</c:v>
                </c:pt>
                <c:pt idx="3340">
                  <c:v>0.61446384039900248</c:v>
                </c:pt>
                <c:pt idx="3341">
                  <c:v>0.8571428571428571</c:v>
                </c:pt>
                <c:pt idx="3342">
                  <c:v>0.98666666666666669</c:v>
                </c:pt>
                <c:pt idx="3343">
                  <c:v>0.9254627313656828</c:v>
                </c:pt>
                <c:pt idx="3344">
                  <c:v>0</c:v>
                </c:pt>
                <c:pt idx="3345">
                  <c:v>#N/A</c:v>
                </c:pt>
                <c:pt idx="3346">
                  <c:v>0.72628951747088188</c:v>
                </c:pt>
                <c:pt idx="3347">
                  <c:v>0.60656418778562526</c:v>
                </c:pt>
                <c:pt idx="3348">
                  <c:v>1.0242238143978164</c:v>
                </c:pt>
                <c:pt idx="3349">
                  <c:v>1.0332155477031801</c:v>
                </c:pt>
                <c:pt idx="3350">
                  <c:v>0.79242498770290215</c:v>
                </c:pt>
                <c:pt idx="3351">
                  <c:v>0.81717109326744908</c:v>
                </c:pt>
                <c:pt idx="3352">
                  <c:v>0.63819095477386933</c:v>
                </c:pt>
                <c:pt idx="3353">
                  <c:v>#N/A</c:v>
                </c:pt>
                <c:pt idx="3354">
                  <c:v>0.71891651865008876</c:v>
                </c:pt>
                <c:pt idx="3355">
                  <c:v>0.78898083623693382</c:v>
                </c:pt>
                <c:pt idx="3356">
                  <c:v>0.86972147349505835</c:v>
                </c:pt>
                <c:pt idx="3357">
                  <c:v>0.64355452589773288</c:v>
                </c:pt>
                <c:pt idx="3358">
                  <c:v>#N/A</c:v>
                </c:pt>
                <c:pt idx="3359">
                  <c:v>1.0476434426229508</c:v>
                </c:pt>
                <c:pt idx="3360">
                  <c:v>#N/A</c:v>
                </c:pt>
                <c:pt idx="3361">
                  <c:v>#N/A</c:v>
                </c:pt>
                <c:pt idx="3362">
                  <c:v>#N/A</c:v>
                </c:pt>
                <c:pt idx="3363">
                  <c:v>0.78073089700996678</c:v>
                </c:pt>
                <c:pt idx="3364">
                  <c:v>0.80122507806870047</c:v>
                </c:pt>
                <c:pt idx="3365">
                  <c:v>0.73279132791327917</c:v>
                </c:pt>
                <c:pt idx="3366">
                  <c:v>0.99795361527967252</c:v>
                </c:pt>
                <c:pt idx="3367">
                  <c:v>1.4370668815471395</c:v>
                </c:pt>
                <c:pt idx="3368">
                  <c:v>1.1088449978531558</c:v>
                </c:pt>
                <c:pt idx="3369">
                  <c:v>0.74540086304792186</c:v>
                </c:pt>
                <c:pt idx="3370">
                  <c:v>1.0570247933884298</c:v>
                </c:pt>
                <c:pt idx="3371">
                  <c:v>0.68076835124628399</c:v>
                </c:pt>
                <c:pt idx="3372">
                  <c:v>0.8536962573461182</c:v>
                </c:pt>
                <c:pt idx="3373">
                  <c:v>0.80006013229104034</c:v>
                </c:pt>
                <c:pt idx="3374">
                  <c:v>0.89472628834970924</c:v>
                </c:pt>
                <c:pt idx="3375">
                  <c:v>1.0304823912400118</c:v>
                </c:pt>
                <c:pt idx="3376">
                  <c:v>0.80474006116207952</c:v>
                </c:pt>
                <c:pt idx="3377">
                  <c:v>0.7442603314034737</c:v>
                </c:pt>
                <c:pt idx="3378">
                  <c:v>0.87990522730638232</c:v>
                </c:pt>
                <c:pt idx="3379">
                  <c:v>0.84998695538742497</c:v>
                </c:pt>
                <c:pt idx="3380">
                  <c:v>0.88745351340771184</c:v>
                </c:pt>
                <c:pt idx="3381">
                  <c:v>0.92888165038002168</c:v>
                </c:pt>
                <c:pt idx="3382">
                  <c:v>0.85198555956678701</c:v>
                </c:pt>
                <c:pt idx="3383">
                  <c:v>0.80840799448656098</c:v>
                </c:pt>
                <c:pt idx="3384">
                  <c:v>0.92716159429517386</c:v>
                </c:pt>
                <c:pt idx="3385">
                  <c:v>1.0144305772230888</c:v>
                </c:pt>
                <c:pt idx="3386">
                  <c:v>0.6506378802747792</c:v>
                </c:pt>
                <c:pt idx="3387">
                  <c:v>0.63852429939694932</c:v>
                </c:pt>
                <c:pt idx="3388">
                  <c:v>0.53489932885906044</c:v>
                </c:pt>
                <c:pt idx="3389">
                  <c:v>0.79978354978354982</c:v>
                </c:pt>
                <c:pt idx="3390">
                  <c:v>0.7126341866226259</c:v>
                </c:pt>
                <c:pt idx="3391">
                  <c:v>1.2695968645016797</c:v>
                </c:pt>
                <c:pt idx="3392">
                  <c:v>0.73714796602592758</c:v>
                </c:pt>
                <c:pt idx="3393">
                  <c:v>0.62008065637602561</c:v>
                </c:pt>
                <c:pt idx="3394">
                  <c:v>0.54378311000311619</c:v>
                </c:pt>
                <c:pt idx="3395">
                  <c:v>0.78842609657206042</c:v>
                </c:pt>
                <c:pt idx="3396">
                  <c:v>1.2942262061692591</c:v>
                </c:pt>
                <c:pt idx="3397">
                  <c:v>0.52532637075718014</c:v>
                </c:pt>
                <c:pt idx="3398">
                  <c:v>0.79065900846432891</c:v>
                </c:pt>
                <c:pt idx="3399">
                  <c:v>0.89495132442834502</c:v>
                </c:pt>
                <c:pt idx="3400">
                  <c:v>0.73822525597269628</c:v>
                </c:pt>
                <c:pt idx="3401">
                  <c:v>0.98260572987721695</c:v>
                </c:pt>
                <c:pt idx="3402">
                  <c:v>1.0692883895131087</c:v>
                </c:pt>
                <c:pt idx="3403">
                  <c:v>0.87870434183321844</c:v>
                </c:pt>
                <c:pt idx="3404">
                  <c:v>0.90831043956043955</c:v>
                </c:pt>
                <c:pt idx="3405">
                  <c:v>0.78203661327231122</c:v>
                </c:pt>
                <c:pt idx="3406">
                  <c:v>0.63544587773415595</c:v>
                </c:pt>
                <c:pt idx="3407">
                  <c:v>0.73501182361941853</c:v>
                </c:pt>
                <c:pt idx="3408">
                  <c:v>1.2037444933920705</c:v>
                </c:pt>
                <c:pt idx="3409">
                  <c:v>0.80600796235975392</c:v>
                </c:pt>
                <c:pt idx="3410">
                  <c:v>0.78380414312617708</c:v>
                </c:pt>
                <c:pt idx="3411">
                  <c:v>1.2564679415073117</c:v>
                </c:pt>
                <c:pt idx="3412">
                  <c:v>0.64599142197294623</c:v>
                </c:pt>
                <c:pt idx="3413">
                  <c:v>0.60438699569134346</c:v>
                </c:pt>
                <c:pt idx="3414">
                  <c:v>1.0833333333333333</c:v>
                </c:pt>
                <c:pt idx="3415">
                  <c:v>#N/A</c:v>
                </c:pt>
                <c:pt idx="3416">
                  <c:v>0.93101830126701079</c:v>
                </c:pt>
                <c:pt idx="3417">
                  <c:v>0.6481262327416174</c:v>
                </c:pt>
                <c:pt idx="3418">
                  <c:v>0.78061224489795922</c:v>
                </c:pt>
                <c:pt idx="3419">
                  <c:v>0.84704264099037141</c:v>
                </c:pt>
                <c:pt idx="3420">
                  <c:v>1.1522539098436062</c:v>
                </c:pt>
                <c:pt idx="3421">
                  <c:v>0.81606519208381845</c:v>
                </c:pt>
                <c:pt idx="3422">
                  <c:v>0.93392188336008564</c:v>
                </c:pt>
                <c:pt idx="3423">
                  <c:v>1.0220367278797997</c:v>
                </c:pt>
                <c:pt idx="3424">
                  <c:v>0.65517241379310343</c:v>
                </c:pt>
                <c:pt idx="3425">
                  <c:v>0.82555673382820782</c:v>
                </c:pt>
                <c:pt idx="3426">
                  <c:v>0.93752808988764047</c:v>
                </c:pt>
                <c:pt idx="3427">
                  <c:v>1.0664272890484741</c:v>
                </c:pt>
                <c:pt idx="3428">
                  <c:v>0.85363615508144075</c:v>
                </c:pt>
                <c:pt idx="3429">
                  <c:v>0.77713987473903967</c:v>
                </c:pt>
                <c:pt idx="3430">
                  <c:v>0.60302775441547518</c:v>
                </c:pt>
                <c:pt idx="3431">
                  <c:v>#N/A</c:v>
                </c:pt>
                <c:pt idx="3432">
                  <c:v>0.79440258342303549</c:v>
                </c:pt>
                <c:pt idx="3433">
                  <c:v>1.0741641337386019</c:v>
                </c:pt>
                <c:pt idx="3434">
                  <c:v>0.94736842105263153</c:v>
                </c:pt>
                <c:pt idx="3435">
                  <c:v>0.85780027611596865</c:v>
                </c:pt>
                <c:pt idx="3436">
                  <c:v>0.51758296186230812</c:v>
                </c:pt>
                <c:pt idx="3437">
                  <c:v>0.77176470588235291</c:v>
                </c:pt>
                <c:pt idx="3438">
                  <c:v>#N/A</c:v>
                </c:pt>
                <c:pt idx="3439">
                  <c:v>0.96342066238260005</c:v>
                </c:pt>
                <c:pt idx="3440">
                  <c:v>1.0021680216802169</c:v>
                </c:pt>
                <c:pt idx="3441">
                  <c:v>#N/A</c:v>
                </c:pt>
                <c:pt idx="3442">
                  <c:v>0.5899490167516388</c:v>
                </c:pt>
                <c:pt idx="3443">
                  <c:v>1.1804925469863901</c:v>
                </c:pt>
                <c:pt idx="3444">
                  <c:v>0.69595058339052851</c:v>
                </c:pt>
                <c:pt idx="3445">
                  <c:v>0.68681318681318682</c:v>
                </c:pt>
                <c:pt idx="3446">
                  <c:v>0.77126099706744866</c:v>
                </c:pt>
                <c:pt idx="3447">
                  <c:v>0.77477307110438731</c:v>
                </c:pt>
                <c:pt idx="3448">
                  <c:v>0.85919604760835389</c:v>
                </c:pt>
                <c:pt idx="3449">
                  <c:v>0.90468667719852558</c:v>
                </c:pt>
                <c:pt idx="3450">
                  <c:v>1.1518845453271682</c:v>
                </c:pt>
                <c:pt idx="3451">
                  <c:v>#N/A</c:v>
                </c:pt>
                <c:pt idx="3452">
                  <c:v>0.69938080495356036</c:v>
                </c:pt>
                <c:pt idx="3453">
                  <c:v>0.69029362259210769</c:v>
                </c:pt>
                <c:pt idx="3454">
                  <c:v>1.331360946745562</c:v>
                </c:pt>
                <c:pt idx="3455">
                  <c:v>0.74009360374414979</c:v>
                </c:pt>
                <c:pt idx="3456">
                  <c:v>0.8620211475125672</c:v>
                </c:pt>
                <c:pt idx="3457">
                  <c:v>1.2186287192755498</c:v>
                </c:pt>
                <c:pt idx="3458">
                  <c:v>0.98846689202624771</c:v>
                </c:pt>
                <c:pt idx="3459">
                  <c:v>1.1307149432341208</c:v>
                </c:pt>
                <c:pt idx="3460">
                  <c:v>0.9258917020883386</c:v>
                </c:pt>
                <c:pt idx="3461">
                  <c:v>0.93245114633020465</c:v>
                </c:pt>
                <c:pt idx="3462">
                  <c:v>0.73180076628352486</c:v>
                </c:pt>
                <c:pt idx="3463">
                  <c:v>1.1636832524271845</c:v>
                </c:pt>
                <c:pt idx="3464">
                  <c:v>#N/A</c:v>
                </c:pt>
                <c:pt idx="3465">
                  <c:v>0.78527865404837016</c:v>
                </c:pt>
                <c:pt idx="3466">
                  <c:v>1.1273632967281784</c:v>
                </c:pt>
                <c:pt idx="3467">
                  <c:v>0.95353938185443665</c:v>
                </c:pt>
                <c:pt idx="3468">
                  <c:v>1.1200839014158364</c:v>
                </c:pt>
                <c:pt idx="3469">
                  <c:v>1.1714385474860336</c:v>
                </c:pt>
                <c:pt idx="3470">
                  <c:v>1.0493500240731826</c:v>
                </c:pt>
                <c:pt idx="3471">
                  <c:v>1.0944833892106065</c:v>
                </c:pt>
                <c:pt idx="3472">
                  <c:v>0.66765873015873012</c:v>
                </c:pt>
                <c:pt idx="3473">
                  <c:v>0.94496598053569891</c:v>
                </c:pt>
                <c:pt idx="3474">
                  <c:v>1.1630975143403441</c:v>
                </c:pt>
                <c:pt idx="3475">
                  <c:v>0.92487003186315608</c:v>
                </c:pt>
                <c:pt idx="3476">
                  <c:v>0.91686766361151306</c:v>
                </c:pt>
                <c:pt idx="3477">
                  <c:v>0.96834966088922381</c:v>
                </c:pt>
                <c:pt idx="3478">
                  <c:v>0.73571256329877022</c:v>
                </c:pt>
                <c:pt idx="3479">
                  <c:v>0.85584694045851883</c:v>
                </c:pt>
                <c:pt idx="3480">
                  <c:v>1.0327060113283391</c:v>
                </c:pt>
                <c:pt idx="3481">
                  <c:v>0.86504470783946763</c:v>
                </c:pt>
                <c:pt idx="3482">
                  <c:v>0.58368771126376617</c:v>
                </c:pt>
                <c:pt idx="3483">
                  <c:v>0.82449355432780846</c:v>
                </c:pt>
                <c:pt idx="3484">
                  <c:v>1.0217721518987342</c:v>
                </c:pt>
                <c:pt idx="3485">
                  <c:v>1.1140578265204386</c:v>
                </c:pt>
                <c:pt idx="3486">
                  <c:v>0.76260359116022103</c:v>
                </c:pt>
                <c:pt idx="3487">
                  <c:v>1.2728564661297963</c:v>
                </c:pt>
                <c:pt idx="3488">
                  <c:v>0.63300330033003305</c:v>
                </c:pt>
                <c:pt idx="3489">
                  <c:v>0.61224489795918369</c:v>
                </c:pt>
                <c:pt idx="3490">
                  <c:v>0.90944586274215344</c:v>
                </c:pt>
                <c:pt idx="3491">
                  <c:v>0.66835016835016836</c:v>
                </c:pt>
                <c:pt idx="3492">
                  <c:v>1.0428280081577159</c:v>
                </c:pt>
                <c:pt idx="3493">
                  <c:v>0.98591879840413044</c:v>
                </c:pt>
                <c:pt idx="3494">
                  <c:v>1.0051779075942644</c:v>
                </c:pt>
                <c:pt idx="3495">
                  <c:v>1.0164458656920969</c:v>
                </c:pt>
                <c:pt idx="3496">
                  <c:v>1.0245670559806686</c:v>
                </c:pt>
                <c:pt idx="3497">
                  <c:v>1.0064624222115846</c:v>
                </c:pt>
                <c:pt idx="3498">
                  <c:v>0.73390059949719588</c:v>
                </c:pt>
                <c:pt idx="3499">
                  <c:v>1.2937511126936088</c:v>
                </c:pt>
                <c:pt idx="3500">
                  <c:v>0.65685279187817258</c:v>
                </c:pt>
                <c:pt idx="3501">
                  <c:v>1.274986493787142</c:v>
                </c:pt>
                <c:pt idx="3502">
                  <c:v>1.0371277029783761</c:v>
                </c:pt>
                <c:pt idx="3503">
                  <c:v>#N/A</c:v>
                </c:pt>
                <c:pt idx="3504">
                  <c:v>1.1232643808444318</c:v>
                </c:pt>
                <c:pt idx="3505">
                  <c:v>1.0354978354978355</c:v>
                </c:pt>
                <c:pt idx="3506">
                  <c:v>#N/A</c:v>
                </c:pt>
                <c:pt idx="3507">
                  <c:v>0.89001692047377323</c:v>
                </c:pt>
                <c:pt idx="3508">
                  <c:v>0.72801875732708088</c:v>
                </c:pt>
                <c:pt idx="3509">
                  <c:v>#N/A</c:v>
                </c:pt>
                <c:pt idx="3510">
                  <c:v>0.83502366463826905</c:v>
                </c:pt>
                <c:pt idx="3511">
                  <c:v>1.0123548307388188</c:v>
                </c:pt>
                <c:pt idx="3512">
                  <c:v>1.6267782426778243</c:v>
                </c:pt>
                <c:pt idx="3513">
                  <c:v>0.91394658753709201</c:v>
                </c:pt>
                <c:pt idx="3514">
                  <c:v>1.158300308234258</c:v>
                </c:pt>
                <c:pt idx="3515">
                  <c:v>1.0775496904529163</c:v>
                </c:pt>
                <c:pt idx="3516">
                  <c:v>0.86602746825602483</c:v>
                </c:pt>
                <c:pt idx="3517">
                  <c:v>1.244386592905955</c:v>
                </c:pt>
                <c:pt idx="3518">
                  <c:v>1.0568079350766457</c:v>
                </c:pt>
                <c:pt idx="3519">
                  <c:v>0.98402630960770499</c:v>
                </c:pt>
                <c:pt idx="3520">
                  <c:v>1.0681192086150764</c:v>
                </c:pt>
                <c:pt idx="3521">
                  <c:v>1.0129198966408268</c:v>
                </c:pt>
                <c:pt idx="3522">
                  <c:v>1.1172551632245169</c:v>
                </c:pt>
                <c:pt idx="3523">
                  <c:v>0.69657161166292858</c:v>
                </c:pt>
                <c:pt idx="3524">
                  <c:v>0.8029197080291971</c:v>
                </c:pt>
                <c:pt idx="3525">
                  <c:v>1.1291377196567225</c:v>
                </c:pt>
                <c:pt idx="3526">
                  <c:v>1.1452784503631961</c:v>
                </c:pt>
                <c:pt idx="3527">
                  <c:v>1.4504836480884384</c:v>
                </c:pt>
                <c:pt idx="3528">
                  <c:v>0.90881167210597047</c:v>
                </c:pt>
                <c:pt idx="3529">
                  <c:v>1.0086339808818994</c:v>
                </c:pt>
                <c:pt idx="3530">
                  <c:v>1.0949500633000422</c:v>
                </c:pt>
                <c:pt idx="3531">
                  <c:v>1.4162627052384675</c:v>
                </c:pt>
                <c:pt idx="3532">
                  <c:v>1.0823302840635531</c:v>
                </c:pt>
                <c:pt idx="3533">
                  <c:v>0.92861665083887301</c:v>
                </c:pt>
                <c:pt idx="3534">
                  <c:v>1.305350553505535</c:v>
                </c:pt>
                <c:pt idx="3535">
                  <c:v>#N/A</c:v>
                </c:pt>
                <c:pt idx="3536">
                  <c:v>0.96887470071827608</c:v>
                </c:pt>
                <c:pt idx="3537">
                  <c:v>1.1064323607427056</c:v>
                </c:pt>
                <c:pt idx="3538">
                  <c:v>#N/A</c:v>
                </c:pt>
                <c:pt idx="3539">
                  <c:v>0.77024331870761864</c:v>
                </c:pt>
                <c:pt idx="3540">
                  <c:v>#N/A</c:v>
                </c:pt>
                <c:pt idx="3541">
                  <c:v>0.65468241739428179</c:v>
                </c:pt>
                <c:pt idx="3542">
                  <c:v>#N/A</c:v>
                </c:pt>
                <c:pt idx="3543">
                  <c:v>1.133146461107218</c:v>
                </c:pt>
                <c:pt idx="3544">
                  <c:v>0.98003072196620589</c:v>
                </c:pt>
                <c:pt idx="3545">
                  <c:v>#N/A</c:v>
                </c:pt>
                <c:pt idx="3546">
                  <c:v>0.53197278911564627</c:v>
                </c:pt>
                <c:pt idx="3547">
                  <c:v>#N/A</c:v>
                </c:pt>
                <c:pt idx="3548">
                  <c:v>1.0918499353169469</c:v>
                </c:pt>
                <c:pt idx="3549">
                  <c:v>0.55152329749103945</c:v>
                </c:pt>
                <c:pt idx="3550">
                  <c:v>0.93908247681123092</c:v>
                </c:pt>
                <c:pt idx="3551">
                  <c:v>0</c:v>
                </c:pt>
                <c:pt idx="3552">
                  <c:v>#N/A</c:v>
                </c:pt>
                <c:pt idx="3553">
                  <c:v>1.0220810647307925</c:v>
                </c:pt>
                <c:pt idx="3554">
                  <c:v>1.0034940600978337</c:v>
                </c:pt>
                <c:pt idx="3555">
                  <c:v>#N/A</c:v>
                </c:pt>
                <c:pt idx="3556">
                  <c:v>1.634567901234568</c:v>
                </c:pt>
                <c:pt idx="3557">
                  <c:v>#N/A</c:v>
                </c:pt>
                <c:pt idx="3558">
                  <c:v>0</c:v>
                </c:pt>
                <c:pt idx="3559">
                  <c:v>#N/A</c:v>
                </c:pt>
                <c:pt idx="3560">
                  <c:v>1.0318685005031869</c:v>
                </c:pt>
                <c:pt idx="3561">
                  <c:v>0.7302383939774153</c:v>
                </c:pt>
                <c:pt idx="3562">
                  <c:v>#N/A</c:v>
                </c:pt>
                <c:pt idx="3563">
                  <c:v>#N/A</c:v>
                </c:pt>
                <c:pt idx="3564">
                  <c:v>1.077798861480076</c:v>
                </c:pt>
                <c:pt idx="3565">
                  <c:v>#N/A</c:v>
                </c:pt>
                <c:pt idx="3566">
                  <c:v>#N/A</c:v>
                </c:pt>
                <c:pt idx="3567">
                  <c:v>#N/A</c:v>
                </c:pt>
                <c:pt idx="3568">
                  <c:v>0.96989966555183948</c:v>
                </c:pt>
                <c:pt idx="3569">
                  <c:v>#N/A</c:v>
                </c:pt>
                <c:pt idx="3570">
                  <c:v>#N/A</c:v>
                </c:pt>
                <c:pt idx="3571">
                  <c:v>0.8931548924967091</c:v>
                </c:pt>
                <c:pt idx="3572">
                  <c:v>#N/A</c:v>
                </c:pt>
                <c:pt idx="3573">
                  <c:v>1.1248620139825831</c:v>
                </c:pt>
                <c:pt idx="3574">
                  <c:v>1.5075353582193369</c:v>
                </c:pt>
                <c:pt idx="3575">
                  <c:v>0.78545006165228115</c:v>
                </c:pt>
                <c:pt idx="3576">
                  <c:v>0.92886926661761093</c:v>
                </c:pt>
                <c:pt idx="3577">
                  <c:v>0.91805573228146076</c:v>
                </c:pt>
                <c:pt idx="3578">
                  <c:v>0.8393508388037928</c:v>
                </c:pt>
                <c:pt idx="3579">
                  <c:v>1.0701888231928285</c:v>
                </c:pt>
                <c:pt idx="3580">
                  <c:v>0.97719268824417238</c:v>
                </c:pt>
                <c:pt idx="3581">
                  <c:v>1.0760499432463111</c:v>
                </c:pt>
                <c:pt idx="3582">
                  <c:v>1.1804998457266276</c:v>
                </c:pt>
                <c:pt idx="3583">
                  <c:v>1.0127244450728121</c:v>
                </c:pt>
                <c:pt idx="3584">
                  <c:v>1.016115107913669</c:v>
                </c:pt>
                <c:pt idx="3585">
                  <c:v>1.1073669532884034</c:v>
                </c:pt>
                <c:pt idx="3586">
                  <c:v>1.5769761029411764</c:v>
                </c:pt>
                <c:pt idx="3587">
                  <c:v>1.5097663730371504</c:v>
                </c:pt>
                <c:pt idx="3588">
                  <c:v>1.0187451184587346</c:v>
                </c:pt>
                <c:pt idx="3589">
                  <c:v>0.83563347009822209</c:v>
                </c:pt>
                <c:pt idx="3590">
                  <c:v>1.2348581650907233</c:v>
                </c:pt>
                <c:pt idx="3591">
                  <c:v>1.1036393401334845</c:v>
                </c:pt>
                <c:pt idx="3592">
                  <c:v>0.98049837486457203</c:v>
                </c:pt>
                <c:pt idx="3593">
                  <c:v>1.4597846738442053</c:v>
                </c:pt>
                <c:pt idx="3594">
                  <c:v>#N/A</c:v>
                </c:pt>
                <c:pt idx="3595">
                  <c:v>0.98347513089005234</c:v>
                </c:pt>
                <c:pt idx="3596">
                  <c:v>0.91102464332036315</c:v>
                </c:pt>
                <c:pt idx="3597">
                  <c:v>0.85125899280575534</c:v>
                </c:pt>
                <c:pt idx="3598">
                  <c:v>0.87091333679294236</c:v>
                </c:pt>
                <c:pt idx="3599">
                  <c:v>1.1513915044988492</c:v>
                </c:pt>
                <c:pt idx="3600">
                  <c:v>1.1679851876788419</c:v>
                </c:pt>
                <c:pt idx="3601">
                  <c:v>1.0036049026676279</c:v>
                </c:pt>
                <c:pt idx="3602">
                  <c:v>0.89312267657992561</c:v>
                </c:pt>
                <c:pt idx="3603">
                  <c:v>0.76701380479534997</c:v>
                </c:pt>
                <c:pt idx="3604">
                  <c:v>1.0285265637267731</c:v>
                </c:pt>
                <c:pt idx="3605">
                  <c:v>1.1945778028805423</c:v>
                </c:pt>
                <c:pt idx="3606">
                  <c:v>1.0999143101970865</c:v>
                </c:pt>
                <c:pt idx="3607">
                  <c:v>1.2122994652406418</c:v>
                </c:pt>
                <c:pt idx="3608">
                  <c:v>1.3304644073874843</c:v>
                </c:pt>
                <c:pt idx="3609">
                  <c:v>0.9421725815168438</c:v>
                </c:pt>
                <c:pt idx="3610">
                  <c:v>1.167608286252354</c:v>
                </c:pt>
                <c:pt idx="3611">
                  <c:v>1.2877637130801687</c:v>
                </c:pt>
                <c:pt idx="3612">
                  <c:v>1.2546736132393503</c:v>
                </c:pt>
                <c:pt idx="3613">
                  <c:v>0.98114963928322085</c:v>
                </c:pt>
                <c:pt idx="3614">
                  <c:v>1.1674293829887961</c:v>
                </c:pt>
                <c:pt idx="3615">
                  <c:v>1.1139528994682197</c:v>
                </c:pt>
                <c:pt idx="3616">
                  <c:v>1.1722324723247233</c:v>
                </c:pt>
                <c:pt idx="3617">
                  <c:v>0.93204849800941003</c:v>
                </c:pt>
                <c:pt idx="3618">
                  <c:v>#N/A</c:v>
                </c:pt>
                <c:pt idx="3619">
                  <c:v>0.61930294906166217</c:v>
                </c:pt>
                <c:pt idx="3620">
                  <c:v>1.1703539823008851</c:v>
                </c:pt>
                <c:pt idx="3621">
                  <c:v>1.076936936936937</c:v>
                </c:pt>
                <c:pt idx="3622">
                  <c:v>1.0564516129032258</c:v>
                </c:pt>
                <c:pt idx="3623">
                  <c:v>1.2755084888216508</c:v>
                </c:pt>
                <c:pt idx="3624">
                  <c:v>0.94973743435858959</c:v>
                </c:pt>
                <c:pt idx="3625">
                  <c:v>1.2645060115002613</c:v>
                </c:pt>
                <c:pt idx="3626">
                  <c:v>0.94557760486210229</c:v>
                </c:pt>
                <c:pt idx="3627">
                  <c:v>1.3098989898989899</c:v>
                </c:pt>
                <c:pt idx="3628">
                  <c:v>1.160963687150838</c:v>
                </c:pt>
                <c:pt idx="3629">
                  <c:v>1.0057084866167703</c:v>
                </c:pt>
                <c:pt idx="3630">
                  <c:v>1.1263028816676885</c:v>
                </c:pt>
                <c:pt idx="3631">
                  <c:v>1.1186571782178218</c:v>
                </c:pt>
                <c:pt idx="3632">
                  <c:v>1.3582974137931034</c:v>
                </c:pt>
                <c:pt idx="3633">
                  <c:v>1.0926075052343374</c:v>
                </c:pt>
                <c:pt idx="3634">
                  <c:v>1.008533747090768</c:v>
                </c:pt>
                <c:pt idx="3635">
                  <c:v>0.84823516312214675</c:v>
                </c:pt>
                <c:pt idx="3636">
                  <c:v>1.1740948739395387</c:v>
                </c:pt>
                <c:pt idx="3637">
                  <c:v>1.0358449158741769</c:v>
                </c:pt>
                <c:pt idx="3638">
                  <c:v>1.4380149812734082</c:v>
                </c:pt>
                <c:pt idx="3639">
                  <c:v>1.21282414910859</c:v>
                </c:pt>
                <c:pt idx="3640">
                  <c:v>0.86020651310563945</c:v>
                </c:pt>
                <c:pt idx="3641">
                  <c:v>0.91952400161355385</c:v>
                </c:pt>
                <c:pt idx="3642">
                  <c:v>1.3267095914742451</c:v>
                </c:pt>
                <c:pt idx="3643">
                  <c:v>0.94727104532839967</c:v>
                </c:pt>
                <c:pt idx="3644">
                  <c:v>1.0473572938689217</c:v>
                </c:pt>
                <c:pt idx="3645">
                  <c:v>1.4042134278401259</c:v>
                </c:pt>
                <c:pt idx="3646">
                  <c:v>1.3201024327784892</c:v>
                </c:pt>
                <c:pt idx="3647">
                  <c:v>0.76415315950199669</c:v>
                </c:pt>
                <c:pt idx="3648">
                  <c:v>1.0247524752475248</c:v>
                </c:pt>
                <c:pt idx="3649">
                  <c:v>0.95221640833251064</c:v>
                </c:pt>
                <c:pt idx="3650">
                  <c:v>0.86332849540396706</c:v>
                </c:pt>
                <c:pt idx="3651">
                  <c:v>1.0577839786071388</c:v>
                </c:pt>
                <c:pt idx="3652">
                  <c:v>0.75894198978058314</c:v>
                </c:pt>
                <c:pt idx="3653">
                  <c:v>1.2373505059797607</c:v>
                </c:pt>
                <c:pt idx="3654">
                  <c:v>0.84201819685690649</c:v>
                </c:pt>
                <c:pt idx="3655">
                  <c:v>1.1300887664524029</c:v>
                </c:pt>
                <c:pt idx="3656">
                  <c:v>0.94652039766883789</c:v>
                </c:pt>
                <c:pt idx="3657">
                  <c:v>1.0863366336633664</c:v>
                </c:pt>
                <c:pt idx="3658">
                  <c:v>0.90487890487890488</c:v>
                </c:pt>
                <c:pt idx="3659">
                  <c:v>0.91438555620267914</c:v>
                </c:pt>
                <c:pt idx="3660">
                  <c:v>1.1241903689101662</c:v>
                </c:pt>
                <c:pt idx="3661">
                  <c:v>0.98345957644149018</c:v>
                </c:pt>
                <c:pt idx="3662">
                  <c:v>1.1507582515611061</c:v>
                </c:pt>
                <c:pt idx="3663">
                  <c:v>1.2158005127010021</c:v>
                </c:pt>
                <c:pt idx="3664">
                  <c:v>1.2342491448747654</c:v>
                </c:pt>
                <c:pt idx="3665">
                  <c:v>1.1734573119188503</c:v>
                </c:pt>
                <c:pt idx="3666">
                  <c:v>1.1348289649044869</c:v>
                </c:pt>
                <c:pt idx="3667">
                  <c:v>1.1386766613810004</c:v>
                </c:pt>
                <c:pt idx="3668">
                  <c:v>1.3473825226710634</c:v>
                </c:pt>
                <c:pt idx="3669">
                  <c:v>0.89580686149936473</c:v>
                </c:pt>
                <c:pt idx="3670">
                  <c:v>1.0982065374602257</c:v>
                </c:pt>
                <c:pt idx="3671">
                  <c:v>1.0506827731092436</c:v>
                </c:pt>
                <c:pt idx="3672">
                  <c:v>0.79727843684577804</c:v>
                </c:pt>
                <c:pt idx="3673">
                  <c:v>#N/A</c:v>
                </c:pt>
                <c:pt idx="3674">
                  <c:v>0.9533117932148627</c:v>
                </c:pt>
                <c:pt idx="3675">
                  <c:v>1.1611321595720971</c:v>
                </c:pt>
                <c:pt idx="3676">
                  <c:v>1.1800847457627119</c:v>
                </c:pt>
                <c:pt idx="3677">
                  <c:v>0.86413793103448278</c:v>
                </c:pt>
                <c:pt idx="3678">
                  <c:v>0.9107495069033531</c:v>
                </c:pt>
                <c:pt idx="3679">
                  <c:v>0.90142528735632188</c:v>
                </c:pt>
                <c:pt idx="3680">
                  <c:v>1.1061965811965813</c:v>
                </c:pt>
                <c:pt idx="3681">
                  <c:v>1.1215699895797151</c:v>
                </c:pt>
                <c:pt idx="3682">
                  <c:v>0.83901098901098903</c:v>
                </c:pt>
                <c:pt idx="3683">
                  <c:v>0.27233009708737865</c:v>
                </c:pt>
                <c:pt idx="3684">
                  <c:v>1.2323138708680876</c:v>
                </c:pt>
                <c:pt idx="3685">
                  <c:v>0.98071003488610708</c:v>
                </c:pt>
                <c:pt idx="3686">
                  <c:v>0.70563798219584573</c:v>
                </c:pt>
                <c:pt idx="3687">
                  <c:v>1.1913279132791328</c:v>
                </c:pt>
                <c:pt idx="3688">
                  <c:v>1.2877256317689532</c:v>
                </c:pt>
                <c:pt idx="3689">
                  <c:v>1.4329777365491652</c:v>
                </c:pt>
                <c:pt idx="3690">
                  <c:v>0.84882108183079052</c:v>
                </c:pt>
                <c:pt idx="3691">
                  <c:v>0.7907268170426065</c:v>
                </c:pt>
                <c:pt idx="3692">
                  <c:v>1.5629855715871255</c:v>
                </c:pt>
                <c:pt idx="3693">
                  <c:v>0</c:v>
                </c:pt>
                <c:pt idx="3694">
                  <c:v>1.30497705612425</c:v>
                </c:pt>
                <c:pt idx="3695">
                  <c:v>1.0684462696783026</c:v>
                </c:pt>
                <c:pt idx="3696">
                  <c:v>0.79835929140411366</c:v>
                </c:pt>
                <c:pt idx="3697">
                  <c:v>0.93075155891040362</c:v>
                </c:pt>
                <c:pt idx="3698">
                  <c:v>1.0014563106796117</c:v>
                </c:pt>
                <c:pt idx="3699">
                  <c:v>1.1990236575291024</c:v>
                </c:pt>
                <c:pt idx="3700">
                  <c:v>1.2878787878787878</c:v>
                </c:pt>
                <c:pt idx="3701">
                  <c:v>0.61299999999999999</c:v>
                </c:pt>
                <c:pt idx="3702">
                  <c:v>#N/A</c:v>
                </c:pt>
                <c:pt idx="3703">
                  <c:v>1.2016806722689075</c:v>
                </c:pt>
                <c:pt idx="3704">
                  <c:v>1.4020100502512562</c:v>
                </c:pt>
                <c:pt idx="3705">
                  <c:v>1.1112452222892779</c:v>
                </c:pt>
                <c:pt idx="3706">
                  <c:v>1.0541193525006041</c:v>
                </c:pt>
                <c:pt idx="3707">
                  <c:v>1.4798239178283199</c:v>
                </c:pt>
                <c:pt idx="3708">
                  <c:v>1.2958776595744681</c:v>
                </c:pt>
                <c:pt idx="3709">
                  <c:v>1.2461098761511591</c:v>
                </c:pt>
                <c:pt idx="3710">
                  <c:v>1.0684276729559747</c:v>
                </c:pt>
                <c:pt idx="3711">
                  <c:v>0.91527672479150868</c:v>
                </c:pt>
                <c:pt idx="3712">
                  <c:v>1.5793441387108933</c:v>
                </c:pt>
                <c:pt idx="3713">
                  <c:v>0.85879797248370748</c:v>
                </c:pt>
                <c:pt idx="3714">
                  <c:v>1.2414814814814814</c:v>
                </c:pt>
                <c:pt idx="3715">
                  <c:v>#N/A</c:v>
                </c:pt>
                <c:pt idx="3716">
                  <c:v>1.3359480659994589</c:v>
                </c:pt>
                <c:pt idx="3717">
                  <c:v>0.93554913294797692</c:v>
                </c:pt>
                <c:pt idx="3718">
                  <c:v>1.1798357405834041</c:v>
                </c:pt>
                <c:pt idx="3719">
                  <c:v>1.2867332382310985</c:v>
                </c:pt>
                <c:pt idx="3720">
                  <c:v>1.1416666666666666</c:v>
                </c:pt>
                <c:pt idx="3721">
                  <c:v>0.71088193456614512</c:v>
                </c:pt>
                <c:pt idx="3722">
                  <c:v>1.296879827000309</c:v>
                </c:pt>
                <c:pt idx="3723">
                  <c:v>1.0935467733866933</c:v>
                </c:pt>
                <c:pt idx="3724">
                  <c:v>1.0507941500235887</c:v>
                </c:pt>
                <c:pt idx="3725">
                  <c:v>0.71567527123082675</c:v>
                </c:pt>
                <c:pt idx="3726">
                  <c:v>0.99180887372013649</c:v>
                </c:pt>
                <c:pt idx="3727">
                  <c:v>1.0486366019926587</c:v>
                </c:pt>
                <c:pt idx="3728">
                  <c:v>1.3035270740188774</c:v>
                </c:pt>
                <c:pt idx="3729">
                  <c:v>1.0496353799106093</c:v>
                </c:pt>
                <c:pt idx="3730">
                  <c:v>1.3001461072844918</c:v>
                </c:pt>
                <c:pt idx="3731">
                  <c:v>1.1452241715399609</c:v>
                </c:pt>
                <c:pt idx="3732">
                  <c:v>1.5216233155750549</c:v>
                </c:pt>
                <c:pt idx="3733">
                  <c:v>0.94229987809833404</c:v>
                </c:pt>
                <c:pt idx="3734">
                  <c:v>1.6554285714285715</c:v>
                </c:pt>
                <c:pt idx="3735">
                  <c:v>0.82962962962962961</c:v>
                </c:pt>
                <c:pt idx="3736">
                  <c:v>1.084137013634852</c:v>
                </c:pt>
                <c:pt idx="3737">
                  <c:v>1.2562929061784898</c:v>
                </c:pt>
                <c:pt idx="3738">
                  <c:v>1.364762560220234</c:v>
                </c:pt>
                <c:pt idx="3739">
                  <c:v>#N/A</c:v>
                </c:pt>
                <c:pt idx="3740">
                  <c:v>0.74993349295025269</c:v>
                </c:pt>
                <c:pt idx="3741">
                  <c:v>1.0777047220561864</c:v>
                </c:pt>
                <c:pt idx="3742">
                  <c:v>0.68083400160384921</c:v>
                </c:pt>
                <c:pt idx="3743">
                  <c:v>1.3160237388724036</c:v>
                </c:pt>
                <c:pt idx="3744">
                  <c:v>1.2441860465116279</c:v>
                </c:pt>
                <c:pt idx="3745">
                  <c:v>#N/A</c:v>
                </c:pt>
                <c:pt idx="3746">
                  <c:v>0.74308739752674724</c:v>
                </c:pt>
                <c:pt idx="3747">
                  <c:v>1.1392617449664431</c:v>
                </c:pt>
                <c:pt idx="3748">
                  <c:v>0.85793018983466018</c:v>
                </c:pt>
                <c:pt idx="3749">
                  <c:v>1.2863901018922852</c:v>
                </c:pt>
                <c:pt idx="3750">
                  <c:v>#N/A</c:v>
                </c:pt>
                <c:pt idx="3751">
                  <c:v>0.85336689741976091</c:v>
                </c:pt>
                <c:pt idx="3752">
                  <c:v>0.67835870284579747</c:v>
                </c:pt>
                <c:pt idx="3753">
                  <c:v>#N/A</c:v>
                </c:pt>
                <c:pt idx="3754">
                  <c:v>0.87042354630294327</c:v>
                </c:pt>
                <c:pt idx="3755">
                  <c:v>0.60362567368936793</c:v>
                </c:pt>
                <c:pt idx="3756">
                  <c:v>1.3160377358490567</c:v>
                </c:pt>
                <c:pt idx="3757">
                  <c:v>1.083645850317952</c:v>
                </c:pt>
                <c:pt idx="3758">
                  <c:v>1.1118012422360248</c:v>
                </c:pt>
                <c:pt idx="3759">
                  <c:v>#N/A</c:v>
                </c:pt>
                <c:pt idx="3760">
                  <c:v>1.0285528877352368</c:v>
                </c:pt>
                <c:pt idx="3761">
                  <c:v>#N/A</c:v>
                </c:pt>
                <c:pt idx="3762">
                  <c:v>0.96287196287196286</c:v>
                </c:pt>
                <c:pt idx="3763">
                  <c:v>1.096638655462185</c:v>
                </c:pt>
                <c:pt idx="3764">
                  <c:v>1.223572744014733</c:v>
                </c:pt>
                <c:pt idx="3765">
                  <c:v>1.1680194805194806</c:v>
                </c:pt>
                <c:pt idx="3766">
                  <c:v>1.4186868686868688</c:v>
                </c:pt>
                <c:pt idx="3767">
                  <c:v>0.81486199575371554</c:v>
                </c:pt>
                <c:pt idx="3768">
                  <c:v>1.0455522131499786</c:v>
                </c:pt>
                <c:pt idx="3769">
                  <c:v>0.8802049967969251</c:v>
                </c:pt>
                <c:pt idx="3770">
                  <c:v>1.2832980972515857</c:v>
                </c:pt>
                <c:pt idx="3771">
                  <c:v>0.8320585300964416</c:v>
                </c:pt>
                <c:pt idx="3772">
                  <c:v>1.7979020979020979</c:v>
                </c:pt>
                <c:pt idx="3773">
                  <c:v>0.84761484098939932</c:v>
                </c:pt>
                <c:pt idx="3774">
                  <c:v>1.1324850299401197</c:v>
                </c:pt>
                <c:pt idx="3775">
                  <c:v>1.2032520325203253</c:v>
                </c:pt>
                <c:pt idx="3776">
                  <c:v>0.63049645390070919</c:v>
                </c:pt>
                <c:pt idx="3777">
                  <c:v>1.0671180453341182</c:v>
                </c:pt>
                <c:pt idx="3778">
                  <c:v>1.2408236347358996</c:v>
                </c:pt>
                <c:pt idx="3779">
                  <c:v>1.125</c:v>
                </c:pt>
                <c:pt idx="3780">
                  <c:v>1.297514033680834</c:v>
                </c:pt>
                <c:pt idx="3781">
                  <c:v>0.91438211725010543</c:v>
                </c:pt>
                <c:pt idx="3782">
                  <c:v>1.1276989512646514</c:v>
                </c:pt>
                <c:pt idx="3783">
                  <c:v>#N/A</c:v>
                </c:pt>
                <c:pt idx="3784">
                  <c:v>1.2283828382838284</c:v>
                </c:pt>
                <c:pt idx="3785">
                  <c:v>1.046788990825688</c:v>
                </c:pt>
                <c:pt idx="3786">
                  <c:v>1.1683937823834196</c:v>
                </c:pt>
                <c:pt idx="3787">
                  <c:v>1.4314320388349515</c:v>
                </c:pt>
                <c:pt idx="3788">
                  <c:v>0.86252008262565982</c:v>
                </c:pt>
                <c:pt idx="3789">
                  <c:v>1.0954310150799009</c:v>
                </c:pt>
                <c:pt idx="3790">
                  <c:v>0.95475409836065572</c:v>
                </c:pt>
                <c:pt idx="3791">
                  <c:v>0.99554896142433236</c:v>
                </c:pt>
                <c:pt idx="3792">
                  <c:v>0.77594070695553019</c:v>
                </c:pt>
                <c:pt idx="3793">
                  <c:v>1.0075411334552102</c:v>
                </c:pt>
                <c:pt idx="3794">
                  <c:v>1.2439446366782008</c:v>
                </c:pt>
                <c:pt idx="3795">
                  <c:v>#N/A</c:v>
                </c:pt>
                <c:pt idx="3796">
                  <c:v>0.72188995215311003</c:v>
                </c:pt>
                <c:pt idx="3797">
                  <c:v>0.94282897979300151</c:v>
                </c:pt>
                <c:pt idx="3798">
                  <c:v>#N/A</c:v>
                </c:pt>
                <c:pt idx="3799">
                  <c:v>1.236078431372549</c:v>
                </c:pt>
                <c:pt idx="3800">
                  <c:v>0.94317578332448226</c:v>
                </c:pt>
                <c:pt idx="3801">
                  <c:v>1.1137026239067056</c:v>
                </c:pt>
                <c:pt idx="3802">
                  <c:v>1.6287375415282392</c:v>
                </c:pt>
                <c:pt idx="3803">
                  <c:v>0.96087235407312377</c:v>
                </c:pt>
                <c:pt idx="3804">
                  <c:v>1.4067245119305858</c:v>
                </c:pt>
                <c:pt idx="3805">
                  <c:v>0.99836867862969003</c:v>
                </c:pt>
                <c:pt idx="3806">
                  <c:v>#N/A</c:v>
                </c:pt>
                <c:pt idx="3807">
                  <c:v>1.0700421940928271</c:v>
                </c:pt>
                <c:pt idx="3808">
                  <c:v>#N/A</c:v>
                </c:pt>
                <c:pt idx="3809">
                  <c:v>0.7503597122302158</c:v>
                </c:pt>
                <c:pt idx="3810">
                  <c:v>1.4033430232558139</c:v>
                </c:pt>
                <c:pt idx="3811">
                  <c:v>0.79004491017964074</c:v>
                </c:pt>
                <c:pt idx="3812">
                  <c:v>1.364781807006761</c:v>
                </c:pt>
                <c:pt idx="3813">
                  <c:v>1.5671267252195733</c:v>
                </c:pt>
                <c:pt idx="3814">
                  <c:v>1.0029205607476634</c:v>
                </c:pt>
                <c:pt idx="3815">
                  <c:v>0.63719727251351987</c:v>
                </c:pt>
                <c:pt idx="3816">
                  <c:v>1.2657342657342658</c:v>
                </c:pt>
                <c:pt idx="3817">
                  <c:v>0.729009009009009</c:v>
                </c:pt>
                <c:pt idx="3818">
                  <c:v>1.1008888888888888</c:v>
                </c:pt>
                <c:pt idx="3819">
                  <c:v>1.0516634050880627</c:v>
                </c:pt>
                <c:pt idx="3820">
                  <c:v>#N/A</c:v>
                </c:pt>
                <c:pt idx="3821">
                  <c:v>#N/A</c:v>
                </c:pt>
                <c:pt idx="3822">
                  <c:v>#N/A</c:v>
                </c:pt>
                <c:pt idx="3823">
                  <c:v>1.2954822954822955</c:v>
                </c:pt>
                <c:pt idx="3824">
                  <c:v>0.97545555968761621</c:v>
                </c:pt>
                <c:pt idx="3825">
                  <c:v>0.85444207533759775</c:v>
                </c:pt>
                <c:pt idx="3826">
                  <c:v>0.76141621404144033</c:v>
                </c:pt>
                <c:pt idx="3827">
                  <c:v>1.1494396014943959</c:v>
                </c:pt>
                <c:pt idx="3828">
                  <c:v>0.90549084858569051</c:v>
                </c:pt>
                <c:pt idx="3829">
                  <c:v>0.82840236686390534</c:v>
                </c:pt>
                <c:pt idx="3830">
                  <c:v>0.96893437688139672</c:v>
                </c:pt>
                <c:pt idx="3831">
                  <c:v>#N/A</c:v>
                </c:pt>
                <c:pt idx="3832">
                  <c:v>0.96318816762530812</c:v>
                </c:pt>
                <c:pt idx="3833">
                  <c:v>1.0590062111801242</c:v>
                </c:pt>
                <c:pt idx="3834">
                  <c:v>0.71905766526019688</c:v>
                </c:pt>
                <c:pt idx="3835">
                  <c:v>0.81239291833238148</c:v>
                </c:pt>
                <c:pt idx="3836">
                  <c:v>0.76614620298083747</c:v>
                </c:pt>
                <c:pt idx="3837">
                  <c:v>0.87794824822532636</c:v>
                </c:pt>
                <c:pt idx="3838">
                  <c:v>0.77807367953839324</c:v>
                </c:pt>
                <c:pt idx="3839">
                  <c:v>0.83985550872968096</c:v>
                </c:pt>
                <c:pt idx="3840">
                  <c:v>0.71619996564164234</c:v>
                </c:pt>
                <c:pt idx="3841">
                  <c:v>0.73912417170844136</c:v>
                </c:pt>
                <c:pt idx="3842">
                  <c:v>0.95947901591895801</c:v>
                </c:pt>
                <c:pt idx="3843">
                  <c:v>0.78430682617874736</c:v>
                </c:pt>
                <c:pt idx="3844">
                  <c:v>0.82722075024403852</c:v>
                </c:pt>
                <c:pt idx="3845">
                  <c:v>0.83857442348008382</c:v>
                </c:pt>
                <c:pt idx="3846">
                  <c:v>0.92747955918947744</c:v>
                </c:pt>
                <c:pt idx="3847">
                  <c:v>1.0062044361718629</c:v>
                </c:pt>
                <c:pt idx="3848">
                  <c:v>0.88132837900603811</c:v>
                </c:pt>
                <c:pt idx="3849">
                  <c:v>0.92369477911646591</c:v>
                </c:pt>
                <c:pt idx="3850">
                  <c:v>1.0104292990540868</c:v>
                </c:pt>
                <c:pt idx="3851">
                  <c:v>1.1884057971014492</c:v>
                </c:pt>
                <c:pt idx="3852">
                  <c:v>1.2463363572923936</c:v>
                </c:pt>
                <c:pt idx="3853">
                  <c:v>1.0853724850462207</c:v>
                </c:pt>
                <c:pt idx="3854">
                  <c:v>0.88117647058823534</c:v>
                </c:pt>
                <c:pt idx="3855">
                  <c:v>#N/A</c:v>
                </c:pt>
                <c:pt idx="3856">
                  <c:v>1.0737082066869301</c:v>
                </c:pt>
                <c:pt idx="3857">
                  <c:v>0.92130379974788401</c:v>
                </c:pt>
                <c:pt idx="3858">
                  <c:v>1.3036350677120456</c:v>
                </c:pt>
                <c:pt idx="3859">
                  <c:v>0.84758560140474104</c:v>
                </c:pt>
                <c:pt idx="3860">
                  <c:v>1.1465432341934214</c:v>
                </c:pt>
                <c:pt idx="3861">
                  <c:v>1.0646135265700483</c:v>
                </c:pt>
                <c:pt idx="3862">
                  <c:v>0.98159041394335511</c:v>
                </c:pt>
                <c:pt idx="3863">
                  <c:v>1.187542662116041</c:v>
                </c:pt>
                <c:pt idx="3864">
                  <c:v>1.0313613684960798</c:v>
                </c:pt>
                <c:pt idx="3865">
                  <c:v>0.88769898697539795</c:v>
                </c:pt>
                <c:pt idx="3866">
                  <c:v>1.2017149857084524</c:v>
                </c:pt>
                <c:pt idx="3867">
                  <c:v>1.2017892644135189</c:v>
                </c:pt>
                <c:pt idx="3868">
                  <c:v>1.6571428571428573</c:v>
                </c:pt>
                <c:pt idx="3869">
                  <c:v>1.0813124108416547</c:v>
                </c:pt>
                <c:pt idx="3870">
                  <c:v>0.63208746503941016</c:v>
                </c:pt>
                <c:pt idx="3871">
                  <c:v>1.4886448250186151</c:v>
                </c:pt>
                <c:pt idx="3872">
                  <c:v>0.76288659793814428</c:v>
                </c:pt>
                <c:pt idx="3873">
                  <c:v>#N/A</c:v>
                </c:pt>
                <c:pt idx="3874">
                  <c:v>#N/A</c:v>
                </c:pt>
                <c:pt idx="3875">
                  <c:v>0.86320965578900311</c:v>
                </c:pt>
                <c:pt idx="3876">
                  <c:v>0.94732061762034514</c:v>
                </c:pt>
                <c:pt idx="3877">
                  <c:v>0.7857142857142857</c:v>
                </c:pt>
                <c:pt idx="3878">
                  <c:v>1.01497277676951</c:v>
                </c:pt>
                <c:pt idx="3879">
                  <c:v>1.0080256821829856</c:v>
                </c:pt>
                <c:pt idx="3880">
                  <c:v>1.2044642857142858</c:v>
                </c:pt>
                <c:pt idx="3881">
                  <c:v>0.91938997821350765</c:v>
                </c:pt>
                <c:pt idx="3882">
                  <c:v>0.92567358315267889</c:v>
                </c:pt>
                <c:pt idx="3883">
                  <c:v>0.7881921280853903</c:v>
                </c:pt>
                <c:pt idx="3884">
                  <c:v>0.77618364418938302</c:v>
                </c:pt>
                <c:pt idx="3885">
                  <c:v>1.365680473372781</c:v>
                </c:pt>
                <c:pt idx="3886">
                  <c:v>1.2903225806451613</c:v>
                </c:pt>
                <c:pt idx="3887">
                  <c:v>0.86508875739644975</c:v>
                </c:pt>
                <c:pt idx="3888">
                  <c:v>0.82902735562310026</c:v>
                </c:pt>
                <c:pt idx="3889">
                  <c:v>1.0680034873583262</c:v>
                </c:pt>
                <c:pt idx="3890">
                  <c:v>0.77429543245869781</c:v>
                </c:pt>
                <c:pt idx="3891">
                  <c:v>0.73074291968805583</c:v>
                </c:pt>
                <c:pt idx="3892">
                  <c:v>0.71179883945841393</c:v>
                </c:pt>
                <c:pt idx="3893">
                  <c:v>0.91967463141840367</c:v>
                </c:pt>
                <c:pt idx="3894">
                  <c:v>0.90760012614317254</c:v>
                </c:pt>
                <c:pt idx="3895">
                  <c:v>0.94131072709488095</c:v>
                </c:pt>
                <c:pt idx="3896">
                  <c:v>0.90645546921697551</c:v>
                </c:pt>
                <c:pt idx="3897">
                  <c:v>1.0777027027027026</c:v>
                </c:pt>
                <c:pt idx="3898">
                  <c:v>0.72356448070285539</c:v>
                </c:pt>
                <c:pt idx="3899">
                  <c:v>0.74266269672479801</c:v>
                </c:pt>
                <c:pt idx="3900">
                  <c:v>0.89679836512261579</c:v>
                </c:pt>
                <c:pt idx="3901">
                  <c:v>0.93926340727977597</c:v>
                </c:pt>
                <c:pt idx="3902">
                  <c:v>0.89685442574981711</c:v>
                </c:pt>
                <c:pt idx="3903">
                  <c:v>0.88102939108423572</c:v>
                </c:pt>
                <c:pt idx="3904">
                  <c:v>0.85040935672514617</c:v>
                </c:pt>
                <c:pt idx="3905">
                  <c:v>0.88513392054646778</c:v>
                </c:pt>
                <c:pt idx="3906">
                  <c:v>0.52101491380980047</c:v>
                </c:pt>
                <c:pt idx="3907">
                  <c:v>0.8182303720847427</c:v>
                </c:pt>
                <c:pt idx="3908">
                  <c:v>0.91060839007247973</c:v>
                </c:pt>
                <c:pt idx="3909">
                  <c:v>0.85957722174288176</c:v>
                </c:pt>
                <c:pt idx="3910">
                  <c:v>0.64217252396166136</c:v>
                </c:pt>
                <c:pt idx="3911">
                  <c:v>0.79593469910371317</c:v>
                </c:pt>
                <c:pt idx="3912">
                  <c:v>0.73463356973995275</c:v>
                </c:pt>
                <c:pt idx="3913">
                  <c:v>0.57006942658781179</c:v>
                </c:pt>
                <c:pt idx="3914">
                  <c:v>0.88007717303005684</c:v>
                </c:pt>
                <c:pt idx="3915">
                  <c:v>1.425</c:v>
                </c:pt>
                <c:pt idx="3916">
                  <c:v>0.7894144144144144</c:v>
                </c:pt>
                <c:pt idx="3917">
                  <c:v>0.86904124263524374</c:v>
                </c:pt>
                <c:pt idx="3918">
                  <c:v>0.78281911675741078</c:v>
                </c:pt>
                <c:pt idx="3919">
                  <c:v>0.72642664707323046</c:v>
                </c:pt>
                <c:pt idx="3920">
                  <c:v>0.90537634408602152</c:v>
                </c:pt>
                <c:pt idx="3921">
                  <c:v>#N/A</c:v>
                </c:pt>
                <c:pt idx="3922">
                  <c:v>0.74474660074165633</c:v>
                </c:pt>
                <c:pt idx="3923">
                  <c:v>0.72195772233860223</c:v>
                </c:pt>
                <c:pt idx="3924">
                  <c:v>0.43540051679586561</c:v>
                </c:pt>
                <c:pt idx="3925">
                  <c:v>1.2257257257257257</c:v>
                </c:pt>
                <c:pt idx="3926">
                  <c:v>0.94290484140233721</c:v>
                </c:pt>
                <c:pt idx="3927">
                  <c:v>0.75790684301322597</c:v>
                </c:pt>
                <c:pt idx="3928">
                  <c:v>0.70591286307053946</c:v>
                </c:pt>
                <c:pt idx="3929">
                  <c:v>0.7934377330350485</c:v>
                </c:pt>
                <c:pt idx="3930">
                  <c:v>0.76956759715380407</c:v>
                </c:pt>
                <c:pt idx="3931">
                  <c:v>1.0453358651792073</c:v>
                </c:pt>
                <c:pt idx="3932">
                  <c:v>0.76738609112709832</c:v>
                </c:pt>
                <c:pt idx="3933">
                  <c:v>0.99352750809061485</c:v>
                </c:pt>
                <c:pt idx="3934">
                  <c:v>0.29698708751793401</c:v>
                </c:pt>
                <c:pt idx="3935">
                  <c:v>0.74908612370229566</c:v>
                </c:pt>
                <c:pt idx="3936">
                  <c:v>0.67038604591509554</c:v>
                </c:pt>
                <c:pt idx="3937">
                  <c:v>0.92725679228746716</c:v>
                </c:pt>
                <c:pt idx="3938">
                  <c:v>0.53686126641529064</c:v>
                </c:pt>
                <c:pt idx="3939">
                  <c:v>0.89442671249693106</c:v>
                </c:pt>
                <c:pt idx="3940">
                  <c:v>0.59494625683575331</c:v>
                </c:pt>
                <c:pt idx="3941">
                  <c:v>#N/A</c:v>
                </c:pt>
                <c:pt idx="3942">
                  <c:v>0.87959866220735783</c:v>
                </c:pt>
                <c:pt idx="3943">
                  <c:v>0.84444444444444444</c:v>
                </c:pt>
                <c:pt idx="3944">
                  <c:v>0.61087354917532066</c:v>
                </c:pt>
                <c:pt idx="3945">
                  <c:v>0.69095687492533753</c:v>
                </c:pt>
                <c:pt idx="3946">
                  <c:v>#N/A</c:v>
                </c:pt>
                <c:pt idx="3947">
                  <c:v>0.70859058034926792</c:v>
                </c:pt>
                <c:pt idx="3948">
                  <c:v>0.46100996221229817</c:v>
                </c:pt>
                <c:pt idx="3949">
                  <c:v>0.8117261471230881</c:v>
                </c:pt>
                <c:pt idx="3950">
                  <c:v>0.6656511805026657</c:v>
                </c:pt>
                <c:pt idx="3951">
                  <c:v>0.77431289640591972</c:v>
                </c:pt>
                <c:pt idx="3952">
                  <c:v>0.53608247422680411</c:v>
                </c:pt>
                <c:pt idx="3953">
                  <c:v>0.93983624065503735</c:v>
                </c:pt>
                <c:pt idx="3954">
                  <c:v>0.7071761416589003</c:v>
                </c:pt>
                <c:pt idx="3955">
                  <c:v>0.55417956656346745</c:v>
                </c:pt>
                <c:pt idx="3956">
                  <c:v>0.76058009228740941</c:v>
                </c:pt>
                <c:pt idx="3957">
                  <c:v>0.50775119617224884</c:v>
                </c:pt>
                <c:pt idx="3958">
                  <c:v>0.71203071672354945</c:v>
                </c:pt>
                <c:pt idx="3959">
                  <c:v>0.72652582159624413</c:v>
                </c:pt>
                <c:pt idx="3960">
                  <c:v>0.72520692249811891</c:v>
                </c:pt>
                <c:pt idx="3961">
                  <c:v>0.66457680250783702</c:v>
                </c:pt>
                <c:pt idx="3962">
                  <c:v>0.6417322834645669</c:v>
                </c:pt>
                <c:pt idx="3963">
                  <c:v>0.63439930855661197</c:v>
                </c:pt>
                <c:pt idx="3964">
                  <c:v>0.9574046557701833</c:v>
                </c:pt>
                <c:pt idx="3965">
                  <c:v>#N/A</c:v>
                </c:pt>
                <c:pt idx="3966">
                  <c:v>0.86273656732651727</c:v>
                </c:pt>
                <c:pt idx="3967">
                  <c:v>0.75648252536640359</c:v>
                </c:pt>
                <c:pt idx="3968">
                  <c:v>0.62822309417040356</c:v>
                </c:pt>
                <c:pt idx="3969">
                  <c:v>0.8343355965082444</c:v>
                </c:pt>
                <c:pt idx="3970">
                  <c:v>0.70294318959616697</c:v>
                </c:pt>
                <c:pt idx="3971">
                  <c:v>0.81462353900516449</c:v>
                </c:pt>
                <c:pt idx="3972">
                  <c:v>0.72682268226822677</c:v>
                </c:pt>
                <c:pt idx="3973">
                  <c:v>0.49004644990046448</c:v>
                </c:pt>
                <c:pt idx="3974">
                  <c:v>0.76692254012561056</c:v>
                </c:pt>
                <c:pt idx="3975">
                  <c:v>0.73010212352082993</c:v>
                </c:pt>
                <c:pt idx="3976">
                  <c:v>0.68841502227880336</c:v>
                </c:pt>
                <c:pt idx="3977">
                  <c:v>0.66583094555873923</c:v>
                </c:pt>
                <c:pt idx="3978">
                  <c:v>0.61534603811434307</c:v>
                </c:pt>
                <c:pt idx="3979">
                  <c:v>0.6950575815738963</c:v>
                </c:pt>
                <c:pt idx="3980">
                  <c:v>0.79052969502407699</c:v>
                </c:pt>
                <c:pt idx="3981">
                  <c:v>0.67609008145663629</c:v>
                </c:pt>
                <c:pt idx="3982">
                  <c:v>0.60962313344394403</c:v>
                </c:pt>
                <c:pt idx="3983">
                  <c:v>0.97426755541776466</c:v>
                </c:pt>
                <c:pt idx="3984">
                  <c:v>0.91914524978342482</c:v>
                </c:pt>
                <c:pt idx="3985">
                  <c:v>0.74001566170712607</c:v>
                </c:pt>
                <c:pt idx="3986">
                  <c:v>0.58294993234100134</c:v>
                </c:pt>
                <c:pt idx="3987">
                  <c:v>0.49310094408133626</c:v>
                </c:pt>
                <c:pt idx="3988">
                  <c:v>#N/A</c:v>
                </c:pt>
                <c:pt idx="3989">
                  <c:v>0.87329251059821011</c:v>
                </c:pt>
                <c:pt idx="3990">
                  <c:v>1.2525741974560871</c:v>
                </c:pt>
                <c:pt idx="3991">
                  <c:v>0.56276595744680846</c:v>
                </c:pt>
                <c:pt idx="3992">
                  <c:v>0.64942874323511723</c:v>
                </c:pt>
                <c:pt idx="3993">
                  <c:v>0.61564396493594065</c:v>
                </c:pt>
                <c:pt idx="3994">
                  <c:v>0.76088185415488974</c:v>
                </c:pt>
                <c:pt idx="3995">
                  <c:v>0.74926490243250465</c:v>
                </c:pt>
                <c:pt idx="3996">
                  <c:v>0.72616060225846923</c:v>
                </c:pt>
                <c:pt idx="3997">
                  <c:v>0.90447761194029852</c:v>
                </c:pt>
                <c:pt idx="3998">
                  <c:v>0.58020750199521154</c:v>
                </c:pt>
                <c:pt idx="3999">
                  <c:v>#N/A</c:v>
                </c:pt>
                <c:pt idx="4000">
                  <c:v>#N/A</c:v>
                </c:pt>
                <c:pt idx="4001">
                  <c:v>0.52866094221397075</c:v>
                </c:pt>
                <c:pt idx="4002">
                  <c:v>0.79919678714859432</c:v>
                </c:pt>
                <c:pt idx="4003">
                  <c:v>0.92425793244626409</c:v>
                </c:pt>
                <c:pt idx="4004">
                  <c:v>0.65604467805519051</c:v>
                </c:pt>
                <c:pt idx="4005">
                  <c:v>0.77256097560975612</c:v>
                </c:pt>
                <c:pt idx="4006">
                  <c:v>0.86500353857041756</c:v>
                </c:pt>
                <c:pt idx="4007">
                  <c:v>0.64194008559201143</c:v>
                </c:pt>
                <c:pt idx="4008">
                  <c:v>0.85575364667747167</c:v>
                </c:pt>
                <c:pt idx="4009">
                  <c:v>0.66417819116387222</c:v>
                </c:pt>
                <c:pt idx="4010">
                  <c:v>0.72909016727866172</c:v>
                </c:pt>
                <c:pt idx="4011">
                  <c:v>0.64002368265245713</c:v>
                </c:pt>
                <c:pt idx="4012">
                  <c:v>0.72177485620377979</c:v>
                </c:pt>
                <c:pt idx="4013">
                  <c:v>0.80190723883831816</c:v>
                </c:pt>
                <c:pt idx="4014">
                  <c:v>0.895722870272181</c:v>
                </c:pt>
                <c:pt idx="4015">
                  <c:v>0.85846933033202022</c:v>
                </c:pt>
                <c:pt idx="4016">
                  <c:v>0.83756137479541737</c:v>
                </c:pt>
                <c:pt idx="4017">
                  <c:v>0.77825836216839672</c:v>
                </c:pt>
                <c:pt idx="4018">
                  <c:v>0.86341059602649006</c:v>
                </c:pt>
                <c:pt idx="4019">
                  <c:v>1.0474716202270382</c:v>
                </c:pt>
                <c:pt idx="4020">
                  <c:v>#N/A</c:v>
                </c:pt>
                <c:pt idx="4021">
                  <c:v>0.99255952380952384</c:v>
                </c:pt>
                <c:pt idx="4022">
                  <c:v>0.54912612187057153</c:v>
                </c:pt>
                <c:pt idx="4023">
                  <c:v>0.65206402695871946</c:v>
                </c:pt>
                <c:pt idx="4024">
                  <c:v>0.71080043859649122</c:v>
                </c:pt>
                <c:pt idx="4025">
                  <c:v>0.67302556276230452</c:v>
                </c:pt>
                <c:pt idx="4026">
                  <c:v>0.60232245035341636</c:v>
                </c:pt>
                <c:pt idx="4027">
                  <c:v>0.72735743570629896</c:v>
                </c:pt>
                <c:pt idx="4028">
                  <c:v>0.41749939068973924</c:v>
                </c:pt>
                <c:pt idx="4029">
                  <c:v>0.53891954690676735</c:v>
                </c:pt>
                <c:pt idx="4030">
                  <c:v>0.68503234441222394</c:v>
                </c:pt>
                <c:pt idx="4031">
                  <c:v>0.51479459925308824</c:v>
                </c:pt>
                <c:pt idx="4032">
                  <c:v>0.56697772426249249</c:v>
                </c:pt>
                <c:pt idx="4033">
                  <c:v>0.61553841759497285</c:v>
                </c:pt>
                <c:pt idx="4034">
                  <c:v>0.6343519494204426</c:v>
                </c:pt>
                <c:pt idx="4035">
                  <c:v>0.50885918557662413</c:v>
                </c:pt>
                <c:pt idx="4036">
                  <c:v>0.75954592363261098</c:v>
                </c:pt>
                <c:pt idx="4037">
                  <c:v>0.96460176991150437</c:v>
                </c:pt>
                <c:pt idx="4038">
                  <c:v>0.5713405238828968</c:v>
                </c:pt>
                <c:pt idx="4039">
                  <c:v>0.62771040058801908</c:v>
                </c:pt>
                <c:pt idx="4040">
                  <c:v>0.73321234119782219</c:v>
                </c:pt>
                <c:pt idx="4041">
                  <c:v>0</c:v>
                </c:pt>
                <c:pt idx="4042">
                  <c:v>0.79496331548681343</c:v>
                </c:pt>
                <c:pt idx="4043">
                  <c:v>0.81925406439273196</c:v>
                </c:pt>
                <c:pt idx="4044">
                  <c:v>0.47216853498260536</c:v>
                </c:pt>
                <c:pt idx="4045">
                  <c:v>0.60701182225845907</c:v>
                </c:pt>
                <c:pt idx="4046">
                  <c:v>0.93138564273789648</c:v>
                </c:pt>
                <c:pt idx="4047">
                  <c:v>0.72251434034416828</c:v>
                </c:pt>
                <c:pt idx="4048">
                  <c:v>#N/A</c:v>
                </c:pt>
                <c:pt idx="4049">
                  <c:v>0.6866560762509929</c:v>
                </c:pt>
                <c:pt idx="4050">
                  <c:v>0.70369043353636684</c:v>
                </c:pt>
                <c:pt idx="4051">
                  <c:v>#N/A</c:v>
                </c:pt>
                <c:pt idx="4052">
                  <c:v>0.77540331028703124</c:v>
                </c:pt>
                <c:pt idx="4053">
                  <c:v>0.54264292408622306</c:v>
                </c:pt>
                <c:pt idx="4054">
                  <c:v>0.55172413793103448</c:v>
                </c:pt>
                <c:pt idx="4055">
                  <c:v>0.55671736375158432</c:v>
                </c:pt>
                <c:pt idx="4056">
                  <c:v>0.80905121079793574</c:v>
                </c:pt>
                <c:pt idx="4057">
                  <c:v>1.2078614257161893</c:v>
                </c:pt>
                <c:pt idx="4058">
                  <c:v>0.56086631814787158</c:v>
                </c:pt>
                <c:pt idx="4059">
                  <c:v>0.9076659319128092</c:v>
                </c:pt>
                <c:pt idx="4060">
                  <c:v>1.414790996784566</c:v>
                </c:pt>
                <c:pt idx="4061">
                  <c:v>0.65201005025125625</c:v>
                </c:pt>
                <c:pt idx="4062">
                  <c:v>0.99424242424242426</c:v>
                </c:pt>
                <c:pt idx="4063">
                  <c:v>1.0305492362690933</c:v>
                </c:pt>
                <c:pt idx="4064">
                  <c:v>1.2541551246537397</c:v>
                </c:pt>
                <c:pt idx="4065">
                  <c:v>0.87032117845930934</c:v>
                </c:pt>
                <c:pt idx="4066">
                  <c:v>0.92684090041968714</c:v>
                </c:pt>
                <c:pt idx="4067">
                  <c:v>0.75053981963673311</c:v>
                </c:pt>
                <c:pt idx="4068">
                  <c:v>1.0342592592592592</c:v>
                </c:pt>
                <c:pt idx="4069">
                  <c:v>0.54370370370370369</c:v>
                </c:pt>
                <c:pt idx="4070">
                  <c:v>0.77257198633479751</c:v>
                </c:pt>
                <c:pt idx="4071">
                  <c:v>0.90851700077527964</c:v>
                </c:pt>
                <c:pt idx="4072">
                  <c:v>0.7244937543641865</c:v>
                </c:pt>
                <c:pt idx="4073">
                  <c:v>1.2641246221808882</c:v>
                </c:pt>
                <c:pt idx="4074">
                  <c:v>1.1271946444360237</c:v>
                </c:pt>
                <c:pt idx="4075">
                  <c:v>1.0491071428571428</c:v>
                </c:pt>
                <c:pt idx="4076">
                  <c:v>0.86291850915982315</c:v>
                </c:pt>
                <c:pt idx="4077">
                  <c:v>0.98775581598740603</c:v>
                </c:pt>
                <c:pt idx="4078">
                  <c:v>0.90471607314725699</c:v>
                </c:pt>
                <c:pt idx="4079">
                  <c:v>0.85535639849937473</c:v>
                </c:pt>
                <c:pt idx="4080">
                  <c:v>1.0649717514124293</c:v>
                </c:pt>
                <c:pt idx="4081">
                  <c:v>1.0801176038221243</c:v>
                </c:pt>
                <c:pt idx="4082">
                  <c:v>1.1409024271053918</c:v>
                </c:pt>
                <c:pt idx="4083">
                  <c:v>1.0733218092768655</c:v>
                </c:pt>
                <c:pt idx="4084">
                  <c:v>0.74752829918326413</c:v>
                </c:pt>
                <c:pt idx="4085">
                  <c:v>1.0244023904382471</c:v>
                </c:pt>
                <c:pt idx="4086">
                  <c:v>1.0137772675086107</c:v>
                </c:pt>
                <c:pt idx="4087">
                  <c:v>1.0458347856395958</c:v>
                </c:pt>
                <c:pt idx="4088">
                  <c:v>0.78634779854292047</c:v>
                </c:pt>
                <c:pt idx="4089">
                  <c:v>0.73797013274336287</c:v>
                </c:pt>
                <c:pt idx="4090">
                  <c:v>1.1050251256281407</c:v>
                </c:pt>
                <c:pt idx="4091">
                  <c:v>1.0884707766212971</c:v>
                </c:pt>
                <c:pt idx="4092">
                  <c:v>0.95675420663626354</c:v>
                </c:pt>
                <c:pt idx="4093">
                  <c:v>0.93939393939393945</c:v>
                </c:pt>
                <c:pt idx="4094">
                  <c:v>0.72151898734177211</c:v>
                </c:pt>
                <c:pt idx="4095">
                  <c:v>0.98916909149692855</c:v>
                </c:pt>
                <c:pt idx="4096">
                  <c:v>1.0282591897560438</c:v>
                </c:pt>
                <c:pt idx="4097">
                  <c:v>0.4467993079584775</c:v>
                </c:pt>
                <c:pt idx="4098">
                  <c:v>0.93587746625129797</c:v>
                </c:pt>
                <c:pt idx="4099">
                  <c:v>1.1038238702201622</c:v>
                </c:pt>
                <c:pt idx="4100">
                  <c:v>0.76947446887812154</c:v>
                </c:pt>
                <c:pt idx="4101">
                  <c:v>0.8685946778095448</c:v>
                </c:pt>
                <c:pt idx="4102">
                  <c:v>1.165137614678899</c:v>
                </c:pt>
                <c:pt idx="4103">
                  <c:v>0.86485372888339518</c:v>
                </c:pt>
                <c:pt idx="4104">
                  <c:v>0.75061309186945857</c:v>
                </c:pt>
                <c:pt idx="4105">
                  <c:v>0.81193078324225865</c:v>
                </c:pt>
                <c:pt idx="4106">
                  <c:v>0.97565893705890827</c:v>
                </c:pt>
                <c:pt idx="4107">
                  <c:v>1.0225181123947522</c:v>
                </c:pt>
                <c:pt idx="4108">
                  <c:v>0.99440421329822248</c:v>
                </c:pt>
                <c:pt idx="4109">
                  <c:v>0.85870544331488874</c:v>
                </c:pt>
                <c:pt idx="4110">
                  <c:v>0.97220426632191337</c:v>
                </c:pt>
                <c:pt idx="4111">
                  <c:v>0.95178335535006608</c:v>
                </c:pt>
                <c:pt idx="4112">
                  <c:v>1.1065337763012182</c:v>
                </c:pt>
                <c:pt idx="4113">
                  <c:v>1.0530197329081123</c:v>
                </c:pt>
                <c:pt idx="4114">
                  <c:v>0.95863495346432259</c:v>
                </c:pt>
                <c:pt idx="4115">
                  <c:v>0.93356092436974791</c:v>
                </c:pt>
                <c:pt idx="4116">
                  <c:v>1.2129342965256278</c:v>
                </c:pt>
                <c:pt idx="4117">
                  <c:v>1.085649385355425</c:v>
                </c:pt>
                <c:pt idx="4118">
                  <c:v>0.77955493741307369</c:v>
                </c:pt>
                <c:pt idx="4119">
                  <c:v>1.0750277880696555</c:v>
                </c:pt>
                <c:pt idx="4120">
                  <c:v>0.93353854764236743</c:v>
                </c:pt>
                <c:pt idx="4121">
                  <c:v>1.2064343163538873</c:v>
                </c:pt>
                <c:pt idx="4122">
                  <c:v>0.88834887692105613</c:v>
                </c:pt>
                <c:pt idx="4123">
                  <c:v>0.83763132760267434</c:v>
                </c:pt>
                <c:pt idx="4124">
                  <c:v>1.1631624423963134</c:v>
                </c:pt>
                <c:pt idx="4125">
                  <c:v>0.93540341688489836</c:v>
                </c:pt>
                <c:pt idx="4126">
                  <c:v>0.85572924135952966</c:v>
                </c:pt>
                <c:pt idx="4127">
                  <c:v>0.87788279773156896</c:v>
                </c:pt>
                <c:pt idx="4128">
                  <c:v>1.0692859471796543</c:v>
                </c:pt>
                <c:pt idx="4129">
                  <c:v>0.61689351481184951</c:v>
                </c:pt>
                <c:pt idx="4130">
                  <c:v>0.80943952802359886</c:v>
                </c:pt>
                <c:pt idx="4131">
                  <c:v>0.99017125837676845</c:v>
                </c:pt>
                <c:pt idx="4132">
                  <c:v>1.1105128550275947</c:v>
                </c:pt>
                <c:pt idx="4133">
                  <c:v>0.98060819744380789</c:v>
                </c:pt>
                <c:pt idx="4134">
                  <c:v>0.69674544441791997</c:v>
                </c:pt>
                <c:pt idx="4135">
                  <c:v>0.90561330561330566</c:v>
                </c:pt>
                <c:pt idx="4136">
                  <c:v>1.1192474674384949</c:v>
                </c:pt>
                <c:pt idx="4137">
                  <c:v>1.119434628975265</c:v>
                </c:pt>
                <c:pt idx="4138">
                  <c:v>0.61494570219031841</c:v>
                </c:pt>
                <c:pt idx="4139">
                  <c:v>1.0482770101548193</c:v>
                </c:pt>
                <c:pt idx="4140">
                  <c:v>0.67943615257048096</c:v>
                </c:pt>
                <c:pt idx="4141">
                  <c:v>0.78240109140518421</c:v>
                </c:pt>
                <c:pt idx="4142">
                  <c:v>0.79221732745961826</c:v>
                </c:pt>
                <c:pt idx="4143">
                  <c:v>0.69812471413325206</c:v>
                </c:pt>
                <c:pt idx="4144">
                  <c:v>0.69700697006970069</c:v>
                </c:pt>
                <c:pt idx="4145">
                  <c:v>0.92299313800239624</c:v>
                </c:pt>
                <c:pt idx="4146">
                  <c:v>0.92239973915878704</c:v>
                </c:pt>
                <c:pt idx="4147">
                  <c:v>1.0720432751413818</c:v>
                </c:pt>
                <c:pt idx="4148">
                  <c:v>#N/A</c:v>
                </c:pt>
                <c:pt idx="4149">
                  <c:v>0.96842732327243841</c:v>
                </c:pt>
                <c:pt idx="4150">
                  <c:v>1.1014492753623188</c:v>
                </c:pt>
                <c:pt idx="4151">
                  <c:v>0.94346380148375542</c:v>
                </c:pt>
                <c:pt idx="4152">
                  <c:v>0.96969696969696972</c:v>
                </c:pt>
                <c:pt idx="4153">
                  <c:v>0.81147286821705422</c:v>
                </c:pt>
                <c:pt idx="4154">
                  <c:v>0.76376146788990829</c:v>
                </c:pt>
                <c:pt idx="4155">
                  <c:v>0.86896046852122988</c:v>
                </c:pt>
                <c:pt idx="4156">
                  <c:v>0.96724667349027638</c:v>
                </c:pt>
                <c:pt idx="4157">
                  <c:v>0.90337732050995301</c:v>
                </c:pt>
                <c:pt idx="4158">
                  <c:v>0.83931777378815076</c:v>
                </c:pt>
                <c:pt idx="4159">
                  <c:v>1.1844624447717231</c:v>
                </c:pt>
                <c:pt idx="4160">
                  <c:v>1.4661637931034484</c:v>
                </c:pt>
                <c:pt idx="4161">
                  <c:v>0.85445056538126996</c:v>
                </c:pt>
                <c:pt idx="4162">
                  <c:v>1.1234159779614326</c:v>
                </c:pt>
                <c:pt idx="4163">
                  <c:v>0.91787673443046147</c:v>
                </c:pt>
                <c:pt idx="4164">
                  <c:v>0.73688362919132155</c:v>
                </c:pt>
                <c:pt idx="4165">
                  <c:v>1.1606280193236715</c:v>
                </c:pt>
                <c:pt idx="4166">
                  <c:v>#N/A</c:v>
                </c:pt>
                <c:pt idx="4167">
                  <c:v>1.1859780572651859</c:v>
                </c:pt>
                <c:pt idx="4168">
                  <c:v>0.95411036036036034</c:v>
                </c:pt>
                <c:pt idx="4169">
                  <c:v>0.9207198443579766</c:v>
                </c:pt>
                <c:pt idx="4170">
                  <c:v>0.70617027588252745</c:v>
                </c:pt>
                <c:pt idx="4171">
                  <c:v>1.1201353637901861</c:v>
                </c:pt>
                <c:pt idx="4172">
                  <c:v>0.9696078431372549</c:v>
                </c:pt>
                <c:pt idx="4173">
                  <c:v>1.1631547586804616</c:v>
                </c:pt>
                <c:pt idx="4174">
                  <c:v>0.99406141367323286</c:v>
                </c:pt>
                <c:pt idx="4175">
                  <c:v>1.556514236410699</c:v>
                </c:pt>
                <c:pt idx="4176">
                  <c:v>0.94881170018281535</c:v>
                </c:pt>
                <c:pt idx="4177">
                  <c:v>0.99154888532711638</c:v>
                </c:pt>
                <c:pt idx="4178">
                  <c:v>1.0802982506452539</c:v>
                </c:pt>
                <c:pt idx="4179">
                  <c:v>1.3392302917442582</c:v>
                </c:pt>
                <c:pt idx="4180">
                  <c:v>#N/A</c:v>
                </c:pt>
                <c:pt idx="4181">
                  <c:v>0.76770538243626063</c:v>
                </c:pt>
                <c:pt idx="4182">
                  <c:v>1.0200588392618346</c:v>
                </c:pt>
                <c:pt idx="4183">
                  <c:v>0.66027227722772275</c:v>
                </c:pt>
                <c:pt idx="4184">
                  <c:v>0.78840742824985932</c:v>
                </c:pt>
                <c:pt idx="4185">
                  <c:v>0.52908587257617734</c:v>
                </c:pt>
                <c:pt idx="4186">
                  <c:v>1.2623700623700624</c:v>
                </c:pt>
                <c:pt idx="4187">
                  <c:v>0.64067278287461771</c:v>
                </c:pt>
                <c:pt idx="4188">
                  <c:v>#N/A</c:v>
                </c:pt>
                <c:pt idx="4189">
                  <c:v>1.1276364427049359</c:v>
                </c:pt>
                <c:pt idx="4190">
                  <c:v>0.94956353055286125</c:v>
                </c:pt>
                <c:pt idx="4191">
                  <c:v>#N/A</c:v>
                </c:pt>
                <c:pt idx="4192">
                  <c:v>0.70840681951793061</c:v>
                </c:pt>
                <c:pt idx="4193">
                  <c:v>0.88556789069171649</c:v>
                </c:pt>
                <c:pt idx="4194">
                  <c:v>0.95813953488372094</c:v>
                </c:pt>
                <c:pt idx="4195">
                  <c:v>#N/A</c:v>
                </c:pt>
                <c:pt idx="4196">
                  <c:v>#N/A</c:v>
                </c:pt>
                <c:pt idx="4197">
                  <c:v>1.0073823438941865</c:v>
                </c:pt>
                <c:pt idx="4198">
                  <c:v>#N/A</c:v>
                </c:pt>
                <c:pt idx="4199">
                  <c:v>1.0813578608003034</c:v>
                </c:pt>
                <c:pt idx="4200">
                  <c:v>0.92702903946388682</c:v>
                </c:pt>
                <c:pt idx="4201">
                  <c:v>0.78442654392021482</c:v>
                </c:pt>
                <c:pt idx="4202">
                  <c:v>1.1186174391201886</c:v>
                </c:pt>
                <c:pt idx="4203">
                  <c:v>0.95531835670845233</c:v>
                </c:pt>
                <c:pt idx="4204">
                  <c:v>1.0587967183226983</c:v>
                </c:pt>
                <c:pt idx="4205">
                  <c:v>0.92379993286337703</c:v>
                </c:pt>
                <c:pt idx="4206">
                  <c:v>0.90758392043099878</c:v>
                </c:pt>
                <c:pt idx="4207">
                  <c:v>1.1214034235765449</c:v>
                </c:pt>
                <c:pt idx="4208">
                  <c:v>0.81390049373338402</c:v>
                </c:pt>
                <c:pt idx="4209">
                  <c:v>0.9068700229450668</c:v>
                </c:pt>
                <c:pt idx="4210">
                  <c:v>1.0979969183359013</c:v>
                </c:pt>
                <c:pt idx="4211">
                  <c:v>0.89412584165312281</c:v>
                </c:pt>
                <c:pt idx="4212">
                  <c:v>1.0277023356871267</c:v>
                </c:pt>
                <c:pt idx="4213">
                  <c:v>0.96837743530095954</c:v>
                </c:pt>
                <c:pt idx="4214">
                  <c:v>1.1153326904532306</c:v>
                </c:pt>
                <c:pt idx="4215">
                  <c:v>0.98268612416522383</c:v>
                </c:pt>
                <c:pt idx="4216">
                  <c:v>0.8180952380952381</c:v>
                </c:pt>
                <c:pt idx="4217">
                  <c:v>0.76693296283431744</c:v>
                </c:pt>
                <c:pt idx="4218">
                  <c:v>#N/A</c:v>
                </c:pt>
                <c:pt idx="4219">
                  <c:v>1.0825569052954358</c:v>
                </c:pt>
                <c:pt idx="4220">
                  <c:v>0.87883628066172281</c:v>
                </c:pt>
                <c:pt idx="4221">
                  <c:v>0.92238523426407948</c:v>
                </c:pt>
                <c:pt idx="4222">
                  <c:v>0.66749644381223328</c:v>
                </c:pt>
                <c:pt idx="4223">
                  <c:v>0.91597475921620719</c:v>
                </c:pt>
                <c:pt idx="4224">
                  <c:v>0.87204142011834318</c:v>
                </c:pt>
                <c:pt idx="4225">
                  <c:v>1.1888649646262688</c:v>
                </c:pt>
                <c:pt idx="4226">
                  <c:v>1.0354813462040178</c:v>
                </c:pt>
                <c:pt idx="4227">
                  <c:v>1.2204935622317596</c:v>
                </c:pt>
                <c:pt idx="4228">
                  <c:v>0.95301087485797764</c:v>
                </c:pt>
                <c:pt idx="4229">
                  <c:v>0.97246614079476112</c:v>
                </c:pt>
                <c:pt idx="4230">
                  <c:v>0.72418047232992599</c:v>
                </c:pt>
                <c:pt idx="4231">
                  <c:v>1.0143965948923386</c:v>
                </c:pt>
                <c:pt idx="4232">
                  <c:v>0.89762361977916472</c:v>
                </c:pt>
                <c:pt idx="4233">
                  <c:v>0.64919564089257908</c:v>
                </c:pt>
                <c:pt idx="4234">
                  <c:v>0.91440016866961837</c:v>
                </c:pt>
                <c:pt idx="4235">
                  <c:v>0.79942204124523841</c:v>
                </c:pt>
                <c:pt idx="4236">
                  <c:v>1.1714693665628244</c:v>
                </c:pt>
                <c:pt idx="4237">
                  <c:v>0.97447065940713851</c:v>
                </c:pt>
                <c:pt idx="4238">
                  <c:v>0.696156103286385</c:v>
                </c:pt>
                <c:pt idx="4239">
                  <c:v>0.95417697755781206</c:v>
                </c:pt>
                <c:pt idx="4240">
                  <c:v>1.0048110938163295</c:v>
                </c:pt>
                <c:pt idx="4241">
                  <c:v>1.0977889627898616</c:v>
                </c:pt>
                <c:pt idx="4242">
                  <c:v>0.91854103343465043</c:v>
                </c:pt>
                <c:pt idx="4243">
                  <c:v>0.87844653665097516</c:v>
                </c:pt>
                <c:pt idx="4244">
                  <c:v>1.0923845193508115</c:v>
                </c:pt>
                <c:pt idx="4245">
                  <c:v>0.83622428398547799</c:v>
                </c:pt>
                <c:pt idx="4246">
                  <c:v>0.84137452273516145</c:v>
                </c:pt>
                <c:pt idx="4247">
                  <c:v>0.8994225216554379</c:v>
                </c:pt>
                <c:pt idx="4248">
                  <c:v>1.1345975334836229</c:v>
                </c:pt>
                <c:pt idx="4249">
                  <c:v>1.0452286915530642</c:v>
                </c:pt>
                <c:pt idx="4250">
                  <c:v>0.72033459813728873</c:v>
                </c:pt>
                <c:pt idx="4251">
                  <c:v>1.1172753696448881</c:v>
                </c:pt>
                <c:pt idx="4252">
                  <c:v>0.91128908054828273</c:v>
                </c:pt>
                <c:pt idx="4253">
                  <c:v>0.99862778730703261</c:v>
                </c:pt>
                <c:pt idx="4254">
                  <c:v>0.84056466680506536</c:v>
                </c:pt>
                <c:pt idx="4255">
                  <c:v>0.76438287782353675</c:v>
                </c:pt>
                <c:pt idx="4256">
                  <c:v>0.9013677518782508</c:v>
                </c:pt>
                <c:pt idx="4257">
                  <c:v>0.89174852652259329</c:v>
                </c:pt>
                <c:pt idx="4258">
                  <c:v>0.87416247906197653</c:v>
                </c:pt>
                <c:pt idx="4259">
                  <c:v>1.1230128690386072</c:v>
                </c:pt>
                <c:pt idx="4260">
                  <c:v>#N/A</c:v>
                </c:pt>
                <c:pt idx="4261">
                  <c:v>0</c:v>
                </c:pt>
                <c:pt idx="4262">
                  <c:v>0.93297297297297299</c:v>
                </c:pt>
                <c:pt idx="4263">
                  <c:v>0.8582840236686391</c:v>
                </c:pt>
                <c:pt idx="4264">
                  <c:v>1.1051752921535893</c:v>
                </c:pt>
                <c:pt idx="4265">
                  <c:v>1.3091947115384615</c:v>
                </c:pt>
                <c:pt idx="4266">
                  <c:v>0.88700373260943333</c:v>
                </c:pt>
                <c:pt idx="4267">
                  <c:v>0.81232227488151654</c:v>
                </c:pt>
                <c:pt idx="4268">
                  <c:v>0.96325254104769353</c:v>
                </c:pt>
                <c:pt idx="4269">
                  <c:v>#N/A</c:v>
                </c:pt>
                <c:pt idx="4270">
                  <c:v>0.75275080906148872</c:v>
                </c:pt>
                <c:pt idx="4271">
                  <c:v>1.4287954010974653</c:v>
                </c:pt>
                <c:pt idx="4272">
                  <c:v>0.71843987999076853</c:v>
                </c:pt>
                <c:pt idx="4273">
                  <c:v>0.91924476797088261</c:v>
                </c:pt>
                <c:pt idx="4274">
                  <c:v>1.0755644980997094</c:v>
                </c:pt>
                <c:pt idx="4275">
                  <c:v>0.98457957521093975</c:v>
                </c:pt>
                <c:pt idx="4276">
                  <c:v>0.97675116244187787</c:v>
                </c:pt>
                <c:pt idx="4277">
                  <c:v>0.88821825205214877</c:v>
                </c:pt>
                <c:pt idx="4278">
                  <c:v>0.76553254437869822</c:v>
                </c:pt>
                <c:pt idx="4279">
                  <c:v>1.0041911148365466</c:v>
                </c:pt>
                <c:pt idx="4280">
                  <c:v>0.73776662484316191</c:v>
                </c:pt>
                <c:pt idx="4281">
                  <c:v>#N/A</c:v>
                </c:pt>
                <c:pt idx="4282">
                  <c:v>0.98383249403657569</c:v>
                </c:pt>
                <c:pt idx="4283">
                  <c:v>0.8563917186986526</c:v>
                </c:pt>
                <c:pt idx="4284">
                  <c:v>#N/A</c:v>
                </c:pt>
                <c:pt idx="4285">
                  <c:v>#N/A</c:v>
                </c:pt>
                <c:pt idx="4286">
                  <c:v>0.9008481662883765</c:v>
                </c:pt>
                <c:pt idx="4287">
                  <c:v>1.0140765765765767</c:v>
                </c:pt>
                <c:pt idx="4288">
                  <c:v>#N/A</c:v>
                </c:pt>
                <c:pt idx="4289">
                  <c:v>0.79825653798256535</c:v>
                </c:pt>
                <c:pt idx="4290">
                  <c:v>0.68863142650253439</c:v>
                </c:pt>
                <c:pt idx="4291">
                  <c:v>0.95516024698618052</c:v>
                </c:pt>
                <c:pt idx="4292">
                  <c:v>0.82040472175379431</c:v>
                </c:pt>
                <c:pt idx="4293">
                  <c:v>1.3685800604229608</c:v>
                </c:pt>
                <c:pt idx="4294">
                  <c:v>0.57222421846927773</c:v>
                </c:pt>
                <c:pt idx="4295">
                  <c:v>0.96329188869153348</c:v>
                </c:pt>
                <c:pt idx="4296">
                  <c:v>0.79774872912127814</c:v>
                </c:pt>
                <c:pt idx="4297">
                  <c:v>0.92771436932982143</c:v>
                </c:pt>
                <c:pt idx="4298">
                  <c:v>0.66725429704715733</c:v>
                </c:pt>
                <c:pt idx="4299">
                  <c:v>1.2012133468149646</c:v>
                </c:pt>
                <c:pt idx="4300">
                  <c:v>0.80163007756014193</c:v>
                </c:pt>
                <c:pt idx="4301">
                  <c:v>0.96779540610940085</c:v>
                </c:pt>
                <c:pt idx="4302">
                  <c:v>0.9190888764673002</c:v>
                </c:pt>
                <c:pt idx="4303">
                  <c:v>0.80826070481242895</c:v>
                </c:pt>
                <c:pt idx="4304">
                  <c:v>0.71395185791072679</c:v>
                </c:pt>
                <c:pt idx="4305">
                  <c:v>0.93137718883104592</c:v>
                </c:pt>
                <c:pt idx="4306">
                  <c:v>0.79918125994996592</c:v>
                </c:pt>
                <c:pt idx="4307">
                  <c:v>0.76471643933955491</c:v>
                </c:pt>
                <c:pt idx="4308">
                  <c:v>0.78055105348460296</c:v>
                </c:pt>
                <c:pt idx="4309">
                  <c:v>0.95100162425554957</c:v>
                </c:pt>
                <c:pt idx="4310">
                  <c:v>1.1528936742934051</c:v>
                </c:pt>
                <c:pt idx="4311">
                  <c:v>0.89284447072738027</c:v>
                </c:pt>
                <c:pt idx="4312">
                  <c:v>#N/A</c:v>
                </c:pt>
                <c:pt idx="4313">
                  <c:v>1.0957512315270936</c:v>
                </c:pt>
                <c:pt idx="4314">
                  <c:v>0.86128133704735377</c:v>
                </c:pt>
                <c:pt idx="4315">
                  <c:v>0.90546139359698685</c:v>
                </c:pt>
                <c:pt idx="4316">
                  <c:v>0.76652769505658125</c:v>
                </c:pt>
                <c:pt idx="4317">
                  <c:v>1.0326144134665964</c:v>
                </c:pt>
                <c:pt idx="4318">
                  <c:v>0.88210140500916312</c:v>
                </c:pt>
                <c:pt idx="4319">
                  <c:v>0.98816276202219477</c:v>
                </c:pt>
                <c:pt idx="4320">
                  <c:v>#N/A</c:v>
                </c:pt>
                <c:pt idx="4321">
                  <c:v>0.75658399386346198</c:v>
                </c:pt>
                <c:pt idx="4322">
                  <c:v>0.89683350357507663</c:v>
                </c:pt>
                <c:pt idx="4323">
                  <c:v>0.79963235294117652</c:v>
                </c:pt>
                <c:pt idx="4324">
                  <c:v>#N/A</c:v>
                </c:pt>
                <c:pt idx="4325">
                  <c:v>0.62534854245880866</c:v>
                </c:pt>
                <c:pt idx="4326">
                  <c:v>0.99357554275587068</c:v>
                </c:pt>
                <c:pt idx="4327">
                  <c:v>0.60184343762170578</c:v>
                </c:pt>
                <c:pt idx="4328">
                  <c:v>1.3354264782836212</c:v>
                </c:pt>
                <c:pt idx="4329">
                  <c:v>0.60097560975609754</c:v>
                </c:pt>
                <c:pt idx="4330">
                  <c:v>1.1391035548686244</c:v>
                </c:pt>
                <c:pt idx="4331">
                  <c:v>0.90299401197604789</c:v>
                </c:pt>
                <c:pt idx="4332">
                  <c:v>0.64333677685950408</c:v>
                </c:pt>
                <c:pt idx="4333">
                  <c:v>1.4285714285714286</c:v>
                </c:pt>
                <c:pt idx="4334">
                  <c:v>0.89087462767397785</c:v>
                </c:pt>
                <c:pt idx="4335">
                  <c:v>0.5960880195599022</c:v>
                </c:pt>
                <c:pt idx="4336">
                  <c:v>0.58028017241379315</c:v>
                </c:pt>
                <c:pt idx="4337">
                  <c:v>0.7406513872135102</c:v>
                </c:pt>
                <c:pt idx="4338">
                  <c:v>#N/A</c:v>
                </c:pt>
                <c:pt idx="4339">
                  <c:v>#N/A</c:v>
                </c:pt>
                <c:pt idx="4340">
                  <c:v>1.2113427047988365</c:v>
                </c:pt>
                <c:pt idx="4341">
                  <c:v>0.71923076923076923</c:v>
                </c:pt>
                <c:pt idx="4342">
                  <c:v>0</c:v>
                </c:pt>
                <c:pt idx="4343">
                  <c:v>0.5800945378151261</c:v>
                </c:pt>
                <c:pt idx="4344">
                  <c:v>0.82758620689655171</c:v>
                </c:pt>
                <c:pt idx="4345">
                  <c:v>0.76296958855098385</c:v>
                </c:pt>
                <c:pt idx="4346">
                  <c:v>0.80629539951573848</c:v>
                </c:pt>
                <c:pt idx="4347">
                  <c:v>0.77577706323687035</c:v>
                </c:pt>
                <c:pt idx="4348">
                  <c:v>#N/A</c:v>
                </c:pt>
                <c:pt idx="4349">
                  <c:v>0.51542857142857146</c:v>
                </c:pt>
                <c:pt idx="4350">
                  <c:v>#N/A</c:v>
                </c:pt>
                <c:pt idx="4351">
                  <c:v>#N/A</c:v>
                </c:pt>
                <c:pt idx="4352">
                  <c:v>#N/A</c:v>
                </c:pt>
                <c:pt idx="4353">
                  <c:v>0.61342493201660231</c:v>
                </c:pt>
                <c:pt idx="4354">
                  <c:v>0.60875202593192868</c:v>
                </c:pt>
                <c:pt idx="4355">
                  <c:v>0.56721915285451197</c:v>
                </c:pt>
                <c:pt idx="4356">
                  <c:v>0.79659165392178277</c:v>
                </c:pt>
                <c:pt idx="4357">
                  <c:v>0.77633802816901409</c:v>
                </c:pt>
                <c:pt idx="4358">
                  <c:v>0.52080274106705826</c:v>
                </c:pt>
                <c:pt idx="4359">
                  <c:v>0.67465548232474537</c:v>
                </c:pt>
                <c:pt idx="4360">
                  <c:v>0.99008919722497524</c:v>
                </c:pt>
                <c:pt idx="4361">
                  <c:v>0.99154532644434001</c:v>
                </c:pt>
                <c:pt idx="4362">
                  <c:v>0.82436521510327587</c:v>
                </c:pt>
                <c:pt idx="4363">
                  <c:v>0.73328566321058275</c:v>
                </c:pt>
                <c:pt idx="4364">
                  <c:v>0.53223469757334296</c:v>
                </c:pt>
                <c:pt idx="4365">
                  <c:v>#N/A</c:v>
                </c:pt>
                <c:pt idx="4366">
                  <c:v>0.95333680917622521</c:v>
                </c:pt>
                <c:pt idx="4367">
                  <c:v>0.73328473234742764</c:v>
                </c:pt>
                <c:pt idx="4368">
                  <c:v>0.96060954571592871</c:v>
                </c:pt>
                <c:pt idx="4369">
                  <c:v>0.79305993690851739</c:v>
                </c:pt>
                <c:pt idx="4370">
                  <c:v>0.81445502234311251</c:v>
                </c:pt>
                <c:pt idx="4371">
                  <c:v>0.87425447316103377</c:v>
                </c:pt>
                <c:pt idx="4372">
                  <c:v>0.70518970780636725</c:v>
                </c:pt>
                <c:pt idx="4373">
                  <c:v>0.75836236933797907</c:v>
                </c:pt>
                <c:pt idx="4374">
                  <c:v>0.86570572284857994</c:v>
                </c:pt>
                <c:pt idx="4375">
                  <c:v>0.45381715362865221</c:v>
                </c:pt>
                <c:pt idx="4376">
                  <c:v>0.69647775039860849</c:v>
                </c:pt>
                <c:pt idx="4377">
                  <c:v>0.94184543809769972</c:v>
                </c:pt>
                <c:pt idx="4378">
                  <c:v>0.50886184070040574</c:v>
                </c:pt>
                <c:pt idx="4379">
                  <c:v>0.81524136241117373</c:v>
                </c:pt>
                <c:pt idx="4380">
                  <c:v>0</c:v>
                </c:pt>
                <c:pt idx="4381">
                  <c:v>1.1088594440114314</c:v>
                </c:pt>
                <c:pt idx="4382">
                  <c:v>0.7686274509803922</c:v>
                </c:pt>
                <c:pt idx="4383">
                  <c:v>0.88080034057045553</c:v>
                </c:pt>
                <c:pt idx="4384">
                  <c:v>0.92973324658425505</c:v>
                </c:pt>
                <c:pt idx="4385">
                  <c:v>0.9199803632793323</c:v>
                </c:pt>
                <c:pt idx="4386">
                  <c:v>0.6727656579873329</c:v>
                </c:pt>
                <c:pt idx="4387">
                  <c:v>1.0890632210429165</c:v>
                </c:pt>
                <c:pt idx="4388">
                  <c:v>0.6028368794326241</c:v>
                </c:pt>
                <c:pt idx="4389">
                  <c:v>0.62942654786383367</c:v>
                </c:pt>
                <c:pt idx="4390">
                  <c:v>0.65255905511811019</c:v>
                </c:pt>
                <c:pt idx="4391">
                  <c:v>0.8440899202320522</c:v>
                </c:pt>
                <c:pt idx="4392">
                  <c:v>#N/A</c:v>
                </c:pt>
                <c:pt idx="4393">
                  <c:v>1.2155009451795842</c:v>
                </c:pt>
                <c:pt idx="4394">
                  <c:v>#N/A</c:v>
                </c:pt>
                <c:pt idx="4395">
                  <c:v>0.82021912350597614</c:v>
                </c:pt>
                <c:pt idx="4396">
                  <c:v>0.66557555919258049</c:v>
                </c:pt>
                <c:pt idx="4397">
                  <c:v>0.81634408602150532</c:v>
                </c:pt>
                <c:pt idx="4398">
                  <c:v>0.82622085349758034</c:v>
                </c:pt>
                <c:pt idx="4399">
                  <c:v>0.79265306122448975</c:v>
                </c:pt>
                <c:pt idx="4400">
                  <c:v>1.073900293255132</c:v>
                </c:pt>
                <c:pt idx="4401">
                  <c:v>0.82904322486644</c:v>
                </c:pt>
                <c:pt idx="4402">
                  <c:v>#N/A</c:v>
                </c:pt>
                <c:pt idx="4403">
                  <c:v>0.84536225837852874</c:v>
                </c:pt>
                <c:pt idx="4404">
                  <c:v>#N/A</c:v>
                </c:pt>
                <c:pt idx="4405">
                  <c:v>0.45427852348993286</c:v>
                </c:pt>
                <c:pt idx="4406">
                  <c:v>0.6716399353475071</c:v>
                </c:pt>
                <c:pt idx="4407">
                  <c:v>0.75132950436077428</c:v>
                </c:pt>
                <c:pt idx="4408">
                  <c:v>0.99950074887668494</c:v>
                </c:pt>
                <c:pt idx="4409">
                  <c:v>0.86257479251109825</c:v>
                </c:pt>
                <c:pt idx="4410">
                  <c:v>1.0306432038834952</c:v>
                </c:pt>
                <c:pt idx="4411">
                  <c:v>0.88865702787300638</c:v>
                </c:pt>
                <c:pt idx="4412">
                  <c:v>1.4424297370806891</c:v>
                </c:pt>
                <c:pt idx="4413">
                  <c:v>0.86019294638620902</c:v>
                </c:pt>
                <c:pt idx="4414">
                  <c:v>0.84918449481042158</c:v>
                </c:pt>
                <c:pt idx="4415">
                  <c:v>0.60802516495319936</c:v>
                </c:pt>
                <c:pt idx="4416">
                  <c:v>#N/A</c:v>
                </c:pt>
                <c:pt idx="4417">
                  <c:v>1.0851501439736735</c:v>
                </c:pt>
                <c:pt idx="4418">
                  <c:v>1.6282685512367492</c:v>
                </c:pt>
                <c:pt idx="4419">
                  <c:v>0.78419763168640266</c:v>
                </c:pt>
                <c:pt idx="4420">
                  <c:v>1.003898635477583</c:v>
                </c:pt>
                <c:pt idx="4421">
                  <c:v>1.1000000000000001</c:v>
                </c:pt>
                <c:pt idx="4422">
                  <c:v>1.1415433826469412</c:v>
                </c:pt>
                <c:pt idx="4423">
                  <c:v>0.99856762840188251</c:v>
                </c:pt>
                <c:pt idx="4424">
                  <c:v>0.95532211112517407</c:v>
                </c:pt>
                <c:pt idx="4425">
                  <c:v>0.8360354848577547</c:v>
                </c:pt>
                <c:pt idx="4426">
                  <c:v>0.5731803175601321</c:v>
                </c:pt>
                <c:pt idx="4427">
                  <c:v>1.075103734439834</c:v>
                </c:pt>
                <c:pt idx="4428">
                  <c:v>1.0871771217712176</c:v>
                </c:pt>
                <c:pt idx="4429">
                  <c:v>0.99398517275143372</c:v>
                </c:pt>
                <c:pt idx="4430">
                  <c:v>1.0881750905369234</c:v>
                </c:pt>
                <c:pt idx="4431">
                  <c:v>0.71435523114355226</c:v>
                </c:pt>
                <c:pt idx="4432">
                  <c:v>0.79995970991136178</c:v>
                </c:pt>
                <c:pt idx="4433">
                  <c:v>0.98829839102876649</c:v>
                </c:pt>
                <c:pt idx="4434">
                  <c:v>0.7359535386277688</c:v>
                </c:pt>
                <c:pt idx="4435">
                  <c:v>0.83231597845601435</c:v>
                </c:pt>
                <c:pt idx="4436">
                  <c:v>0.8868050904219692</c:v>
                </c:pt>
                <c:pt idx="4437">
                  <c:v>0.69954973393368813</c:v>
                </c:pt>
                <c:pt idx="4438">
                  <c:v>0.71761280931586613</c:v>
                </c:pt>
                <c:pt idx="4439">
                  <c:v>0.89894663734228497</c:v>
                </c:pt>
                <c:pt idx="4440">
                  <c:v>0.66309181271252948</c:v>
                </c:pt>
                <c:pt idx="4441">
                  <c:v>0.41961668545659525</c:v>
                </c:pt>
                <c:pt idx="4442">
                  <c:v>0.80376124284546202</c:v>
                </c:pt>
                <c:pt idx="4443">
                  <c:v>1.022497704315886</c:v>
                </c:pt>
                <c:pt idx="4444">
                  <c:v>1.1845540246555475</c:v>
                </c:pt>
                <c:pt idx="4445">
                  <c:v>1.0964581763376036</c:v>
                </c:pt>
                <c:pt idx="4446">
                  <c:v>0.8192090395480226</c:v>
                </c:pt>
                <c:pt idx="4447">
                  <c:v>0.86650411459920751</c:v>
                </c:pt>
                <c:pt idx="4448">
                  <c:v>0.68903378778897451</c:v>
                </c:pt>
                <c:pt idx="4449">
                  <c:v>1.0352039037992331</c:v>
                </c:pt>
                <c:pt idx="4450">
                  <c:v>0.94545454545454544</c:v>
                </c:pt>
                <c:pt idx="4451">
                  <c:v>0.64402883711210945</c:v>
                </c:pt>
                <c:pt idx="4452">
                  <c:v>1.0663297536323437</c:v>
                </c:pt>
                <c:pt idx="4453">
                  <c:v>0.60534691279439845</c:v>
                </c:pt>
                <c:pt idx="4454">
                  <c:v>0.9912363808621506</c:v>
                </c:pt>
                <c:pt idx="4455">
                  <c:v>1.3755555555555556</c:v>
                </c:pt>
                <c:pt idx="4456">
                  <c:v>0.67210144927536231</c:v>
                </c:pt>
                <c:pt idx="4457">
                  <c:v>1.0394441038217863</c:v>
                </c:pt>
                <c:pt idx="4458">
                  <c:v>0.99930579659840335</c:v>
                </c:pt>
                <c:pt idx="4459">
                  <c:v>0.6211325160537069</c:v>
                </c:pt>
                <c:pt idx="4460">
                  <c:v>0.76976648914379353</c:v>
                </c:pt>
                <c:pt idx="4461">
                  <c:v>#N/A</c:v>
                </c:pt>
                <c:pt idx="4462">
                  <c:v>0.89054837271511367</c:v>
                </c:pt>
                <c:pt idx="4463">
                  <c:v>0.6626198083067093</c:v>
                </c:pt>
                <c:pt idx="4464">
                  <c:v>0.73134728931830384</c:v>
                </c:pt>
                <c:pt idx="4465">
                  <c:v>1.110580204778157</c:v>
                </c:pt>
                <c:pt idx="4466">
                  <c:v>1.101205997392438</c:v>
                </c:pt>
                <c:pt idx="4467">
                  <c:v>0.75333514838007076</c:v>
                </c:pt>
                <c:pt idx="4468">
                  <c:v>0.75708587024984253</c:v>
                </c:pt>
                <c:pt idx="4469">
                  <c:v>1.0552742616033755</c:v>
                </c:pt>
                <c:pt idx="4470">
                  <c:v>1.0710914032327279</c:v>
                </c:pt>
                <c:pt idx="4471">
                  <c:v>1.0113636363636365</c:v>
                </c:pt>
                <c:pt idx="4472">
                  <c:v>0.70936863543788187</c:v>
                </c:pt>
                <c:pt idx="4473">
                  <c:v>0.58157765801077899</c:v>
                </c:pt>
                <c:pt idx="4474">
                  <c:v>1.0126891166422645</c:v>
                </c:pt>
                <c:pt idx="4475">
                  <c:v>0.74189106487148104</c:v>
                </c:pt>
                <c:pt idx="4476">
                  <c:v>0.8412415723190434</c:v>
                </c:pt>
                <c:pt idx="4477">
                  <c:v>1.1047492232578784</c:v>
                </c:pt>
                <c:pt idx="4478">
                  <c:v>0.77714285714285714</c:v>
                </c:pt>
                <c:pt idx="4479">
                  <c:v>0.59322493224932249</c:v>
                </c:pt>
                <c:pt idx="4480">
                  <c:v>1.0450121654501217</c:v>
                </c:pt>
                <c:pt idx="4481">
                  <c:v>1.1792294807370185</c:v>
                </c:pt>
                <c:pt idx="4482">
                  <c:v>0.84411108858706674</c:v>
                </c:pt>
                <c:pt idx="4483">
                  <c:v>#N/A</c:v>
                </c:pt>
                <c:pt idx="4484">
                  <c:v>1.0226270596426086</c:v>
                </c:pt>
                <c:pt idx="4485">
                  <c:v>0.79947819604919867</c:v>
                </c:pt>
                <c:pt idx="4486">
                  <c:v>0.72234464521815778</c:v>
                </c:pt>
                <c:pt idx="4487">
                  <c:v>0.83661538461538465</c:v>
                </c:pt>
                <c:pt idx="4488">
                  <c:v>0.48007246376811596</c:v>
                </c:pt>
                <c:pt idx="4489">
                  <c:v>1.0153349475383373</c:v>
                </c:pt>
                <c:pt idx="4490">
                  <c:v>#N/A</c:v>
                </c:pt>
                <c:pt idx="4491">
                  <c:v>0.7169736581501287</c:v>
                </c:pt>
                <c:pt idx="4492">
                  <c:v>0.888695652173913</c:v>
                </c:pt>
                <c:pt idx="4493">
                  <c:v>0.90493421052631584</c:v>
                </c:pt>
                <c:pt idx="4494">
                  <c:v>0.95297427652733124</c:v>
                </c:pt>
                <c:pt idx="4495">
                  <c:v>3.1479591836734695</c:v>
                </c:pt>
                <c:pt idx="4496">
                  <c:v>1.1426704014939308</c:v>
                </c:pt>
                <c:pt idx="4497">
                  <c:v>0.75814536340852134</c:v>
                </c:pt>
                <c:pt idx="4498">
                  <c:v>#N/A</c:v>
                </c:pt>
                <c:pt idx="4499">
                  <c:v>#N/A</c:v>
                </c:pt>
                <c:pt idx="4500">
                  <c:v>1.2004313920690228</c:v>
                </c:pt>
                <c:pt idx="4501">
                  <c:v>0.84661222688148308</c:v>
                </c:pt>
                <c:pt idx="4502">
                  <c:v>1.1092289719626167</c:v>
                </c:pt>
                <c:pt idx="4503">
                  <c:v>0.94589160839160835</c:v>
                </c:pt>
                <c:pt idx="4504">
                  <c:v>1.059750992225303</c:v>
                </c:pt>
                <c:pt idx="4505">
                  <c:v>0.83375104427736002</c:v>
                </c:pt>
                <c:pt idx="4506">
                  <c:v>1.0323145280732462</c:v>
                </c:pt>
                <c:pt idx="4507">
                  <c:v>0.83828705514274537</c:v>
                </c:pt>
                <c:pt idx="4508">
                  <c:v>1.0358484124274496</c:v>
                </c:pt>
                <c:pt idx="4509">
                  <c:v>1.1195603071826532</c:v>
                </c:pt>
                <c:pt idx="4510">
                  <c:v>0.93916239481574615</c:v>
                </c:pt>
                <c:pt idx="4511">
                  <c:v>0.83923884514435698</c:v>
                </c:pt>
                <c:pt idx="4512">
                  <c:v>0.85852631578947369</c:v>
                </c:pt>
                <c:pt idx="4513">
                  <c:v>1.0076628352490422</c:v>
                </c:pt>
                <c:pt idx="4514">
                  <c:v>0.9902353787645185</c:v>
                </c:pt>
                <c:pt idx="4515">
                  <c:v>1.0116658889407373</c:v>
                </c:pt>
                <c:pt idx="4516">
                  <c:v>0.62583095916429254</c:v>
                </c:pt>
                <c:pt idx="4517">
                  <c:v>1.0011179429849077</c:v>
                </c:pt>
                <c:pt idx="4518">
                  <c:v>0</c:v>
                </c:pt>
                <c:pt idx="4519">
                  <c:v>0.96272459104317509</c:v>
                </c:pt>
                <c:pt idx="4520">
                  <c:v>#N/A</c:v>
                </c:pt>
                <c:pt idx="4521">
                  <c:v>1.0376161543959972</c:v>
                </c:pt>
                <c:pt idx="4522">
                  <c:v>1.0910768419665218</c:v>
                </c:pt>
                <c:pt idx="4523">
                  <c:v>0.77293980128579776</c:v>
                </c:pt>
                <c:pt idx="4524">
                  <c:v>0.90723301943498302</c:v>
                </c:pt>
                <c:pt idx="4525">
                  <c:v>0.83445411392405067</c:v>
                </c:pt>
                <c:pt idx="4526">
                  <c:v>0.9569666754132774</c:v>
                </c:pt>
                <c:pt idx="4527">
                  <c:v>0.62906324444785988</c:v>
                </c:pt>
                <c:pt idx="4528">
                  <c:v>0.9022274325908558</c:v>
                </c:pt>
                <c:pt idx="4529">
                  <c:v>1.2455089820359282</c:v>
                </c:pt>
                <c:pt idx="4530">
                  <c:v>0.86665225848281824</c:v>
                </c:pt>
                <c:pt idx="4531">
                  <c:v>0</c:v>
                </c:pt>
                <c:pt idx="4532">
                  <c:v>0.77448507776376629</c:v>
                </c:pt>
                <c:pt idx="4533">
                  <c:v>0.85149963423555231</c:v>
                </c:pt>
                <c:pt idx="4534">
                  <c:v>0.92620232172470973</c:v>
                </c:pt>
                <c:pt idx="4535">
                  <c:v>0.91791469194312791</c:v>
                </c:pt>
                <c:pt idx="4536">
                  <c:v>1.062775870524767</c:v>
                </c:pt>
                <c:pt idx="4537">
                  <c:v>1.1066758430832759</c:v>
                </c:pt>
                <c:pt idx="4538">
                  <c:v>1.3339674487423379</c:v>
                </c:pt>
                <c:pt idx="4539">
                  <c:v>1.014699821404039</c:v>
                </c:pt>
                <c:pt idx="4540">
                  <c:v>1.2124999999999999</c:v>
                </c:pt>
                <c:pt idx="4541">
                  <c:v>0.96528704939919896</c:v>
                </c:pt>
                <c:pt idx="4542">
                  <c:v>1.0377576257213521</c:v>
                </c:pt>
                <c:pt idx="4543">
                  <c:v>1.2268441486411537</c:v>
                </c:pt>
                <c:pt idx="4544">
                  <c:v>0.98204098880202828</c:v>
                </c:pt>
                <c:pt idx="4545">
                  <c:v>1.0364006988934187</c:v>
                </c:pt>
                <c:pt idx="4546">
                  <c:v>0.95508274231678492</c:v>
                </c:pt>
                <c:pt idx="4547">
                  <c:v>0.97191638742620068</c:v>
                </c:pt>
                <c:pt idx="4548">
                  <c:v>1.1468979822741845</c:v>
                </c:pt>
                <c:pt idx="4549">
                  <c:v>1.0737833594976451</c:v>
                </c:pt>
                <c:pt idx="4550">
                  <c:v>0.8967901234567901</c:v>
                </c:pt>
                <c:pt idx="4551">
                  <c:v>1.2062065457012039</c:v>
                </c:pt>
                <c:pt idx="4552">
                  <c:v>1.2610502455610124</c:v>
                </c:pt>
                <c:pt idx="4553">
                  <c:v>0.98614478697609975</c:v>
                </c:pt>
                <c:pt idx="4554">
                  <c:v>1.0017047391749063</c:v>
                </c:pt>
                <c:pt idx="4555">
                  <c:v>1.6123271889400921</c:v>
                </c:pt>
                <c:pt idx="4556">
                  <c:v>0.94353448275862073</c:v>
                </c:pt>
                <c:pt idx="4557">
                  <c:v>0.99054054054054053</c:v>
                </c:pt>
                <c:pt idx="4558">
                  <c:v>0.82852675469075743</c:v>
                </c:pt>
                <c:pt idx="4559">
                  <c:v>0.97371385655275999</c:v>
                </c:pt>
                <c:pt idx="4560">
                  <c:v>1.3148419510152816</c:v>
                </c:pt>
                <c:pt idx="4561">
                  <c:v>1.636650868878357</c:v>
                </c:pt>
                <c:pt idx="4562">
                  <c:v>1.1152770005595971</c:v>
                </c:pt>
                <c:pt idx="4563">
                  <c:v>1.2138655462184873</c:v>
                </c:pt>
                <c:pt idx="4564">
                  <c:v>0.57079288025889963</c:v>
                </c:pt>
                <c:pt idx="4565">
                  <c:v>1.2143786212604943</c:v>
                </c:pt>
                <c:pt idx="4566">
                  <c:v>0.8726632348956922</c:v>
                </c:pt>
                <c:pt idx="4567">
                  <c:v>1.1167735403307459</c:v>
                </c:pt>
                <c:pt idx="4568">
                  <c:v>0.90924047162051003</c:v>
                </c:pt>
                <c:pt idx="4569">
                  <c:v>0.78216035060582623</c:v>
                </c:pt>
                <c:pt idx="4570">
                  <c:v>0.75085684155022414</c:v>
                </c:pt>
                <c:pt idx="4571">
                  <c:v>1.0756415423888217</c:v>
                </c:pt>
                <c:pt idx="4572">
                  <c:v>0.87899655681259226</c:v>
                </c:pt>
                <c:pt idx="4573">
                  <c:v>0.70715917745620716</c:v>
                </c:pt>
                <c:pt idx="4574">
                  <c:v>0.97903901967107387</c:v>
                </c:pt>
                <c:pt idx="4575">
                  <c:v>0.97301107754279959</c:v>
                </c:pt>
                <c:pt idx="4576">
                  <c:v>1.046218487394958</c:v>
                </c:pt>
                <c:pt idx="4577">
                  <c:v>1.0191795418220564</c:v>
                </c:pt>
                <c:pt idx="4578">
                  <c:v>1.1332020997375327</c:v>
                </c:pt>
                <c:pt idx="4579">
                  <c:v>0.9472827855515783</c:v>
                </c:pt>
                <c:pt idx="4580">
                  <c:v>0.88703261734287986</c:v>
                </c:pt>
                <c:pt idx="4581">
                  <c:v>0.76411800944623176</c:v>
                </c:pt>
                <c:pt idx="4582">
                  <c:v>0.98783936651583715</c:v>
                </c:pt>
                <c:pt idx="4583">
                  <c:v>#N/A</c:v>
                </c:pt>
                <c:pt idx="4584">
                  <c:v>#N/A</c:v>
                </c:pt>
                <c:pt idx="4585">
                  <c:v>1.0881251376955277</c:v>
                </c:pt>
                <c:pt idx="4586">
                  <c:v>1.0504428186368888</c:v>
                </c:pt>
                <c:pt idx="4587">
                  <c:v>0.97597977243994938</c:v>
                </c:pt>
                <c:pt idx="4588">
                  <c:v>0.99105145413870244</c:v>
                </c:pt>
                <c:pt idx="4589">
                  <c:v>1.6055045871559632</c:v>
                </c:pt>
                <c:pt idx="4590">
                  <c:v>1.1772151898734178</c:v>
                </c:pt>
                <c:pt idx="4591">
                  <c:v>0.77459559798461941</c:v>
                </c:pt>
                <c:pt idx="4592">
                  <c:v>0.85180016745743792</c:v>
                </c:pt>
                <c:pt idx="4593">
                  <c:v>#N/A</c:v>
                </c:pt>
                <c:pt idx="4594">
                  <c:v>1.0634218289085546</c:v>
                </c:pt>
                <c:pt idx="4595">
                  <c:v>0.47466666666666668</c:v>
                </c:pt>
                <c:pt idx="4596">
                  <c:v>0.93848354792560806</c:v>
                </c:pt>
                <c:pt idx="4597">
                  <c:v>0.95669553630912729</c:v>
                </c:pt>
                <c:pt idx="4598">
                  <c:v>1.0835430296930044</c:v>
                </c:pt>
                <c:pt idx="4599">
                  <c:v>#N/A</c:v>
                </c:pt>
                <c:pt idx="4600">
                  <c:v>#N/A</c:v>
                </c:pt>
                <c:pt idx="4601">
                  <c:v>#N/A</c:v>
                </c:pt>
                <c:pt idx="4602">
                  <c:v>#N/A</c:v>
                </c:pt>
                <c:pt idx="4603">
                  <c:v>#N/A</c:v>
                </c:pt>
                <c:pt idx="4604">
                  <c:v>#N/A</c:v>
                </c:pt>
                <c:pt idx="4605">
                  <c:v>0.94041560644614075</c:v>
                </c:pt>
                <c:pt idx="4606">
                  <c:v>1.1146413363904357</c:v>
                </c:pt>
                <c:pt idx="4607">
                  <c:v>1.2145316804407713</c:v>
                </c:pt>
                <c:pt idx="4608">
                  <c:v>0.9020639417239984</c:v>
                </c:pt>
                <c:pt idx="4609">
                  <c:v>0.76683361157484697</c:v>
                </c:pt>
                <c:pt idx="4610">
                  <c:v>0.93744807121661722</c:v>
                </c:pt>
                <c:pt idx="4611">
                  <c:v>1.1162892943504066</c:v>
                </c:pt>
                <c:pt idx="4612">
                  <c:v>0.86751317680881646</c:v>
                </c:pt>
                <c:pt idx="4613">
                  <c:v>0.85026435045317217</c:v>
                </c:pt>
                <c:pt idx="4614">
                  <c:v>0.85185185185185186</c:v>
                </c:pt>
                <c:pt idx="4615">
                  <c:v>1.0282960836579864</c:v>
                </c:pt>
                <c:pt idx="4616">
                  <c:v>0.91744634012107873</c:v>
                </c:pt>
                <c:pt idx="4617">
                  <c:v>0.84345245455669593</c:v>
                </c:pt>
                <c:pt idx="4618">
                  <c:v>0.87889775199419873</c:v>
                </c:pt>
                <c:pt idx="4619">
                  <c:v>0.76081126382836073</c:v>
                </c:pt>
                <c:pt idx="4620">
                  <c:v>0.98535676251331206</c:v>
                </c:pt>
                <c:pt idx="4621">
                  <c:v>1.1815902578796562</c:v>
                </c:pt>
                <c:pt idx="4622">
                  <c:v>0.92302147902551535</c:v>
                </c:pt>
                <c:pt idx="4623">
                  <c:v>0.94557920297100417</c:v>
                </c:pt>
                <c:pt idx="4624">
                  <c:v>0.56888111888111892</c:v>
                </c:pt>
                <c:pt idx="4625">
                  <c:v>1.1244997776789685</c:v>
                </c:pt>
                <c:pt idx="4626">
                  <c:v>0.92203765227021039</c:v>
                </c:pt>
                <c:pt idx="4627">
                  <c:v>0.97652147049737414</c:v>
                </c:pt>
                <c:pt idx="4628">
                  <c:v>0.75469556243550051</c:v>
                </c:pt>
                <c:pt idx="4629">
                  <c:v>0.98681386077890221</c:v>
                </c:pt>
                <c:pt idx="4630">
                  <c:v>0.7492156452624974</c:v>
                </c:pt>
                <c:pt idx="4631">
                  <c:v>#N/A</c:v>
                </c:pt>
                <c:pt idx="4632">
                  <c:v>#N/A</c:v>
                </c:pt>
                <c:pt idx="4633">
                  <c:v>0.90560960463672113</c:v>
                </c:pt>
                <c:pt idx="4634">
                  <c:v>1.0319759497130363</c:v>
                </c:pt>
                <c:pt idx="4635">
                  <c:v>0.89240635179153094</c:v>
                </c:pt>
                <c:pt idx="4636">
                  <c:v>0.78190411883862254</c:v>
                </c:pt>
                <c:pt idx="4637">
                  <c:v>#N/A</c:v>
                </c:pt>
                <c:pt idx="4638">
                  <c:v>#N/A</c:v>
                </c:pt>
                <c:pt idx="4639">
                  <c:v>1.0704964539007091</c:v>
                </c:pt>
                <c:pt idx="4640">
                  <c:v>1.081046676096181</c:v>
                </c:pt>
                <c:pt idx="4641">
                  <c:v>1.0384615384615385</c:v>
                </c:pt>
                <c:pt idx="4642">
                  <c:v>0.78355586788475051</c:v>
                </c:pt>
                <c:pt idx="4643">
                  <c:v>0.6386704789135097</c:v>
                </c:pt>
                <c:pt idx="4644">
                  <c:v>0.81787839210564506</c:v>
                </c:pt>
                <c:pt idx="4645">
                  <c:v>0.92230046948356803</c:v>
                </c:pt>
                <c:pt idx="4646">
                  <c:v>0.67511472674176054</c:v>
                </c:pt>
                <c:pt idx="4647">
                  <c:v>1.0401230253040683</c:v>
                </c:pt>
                <c:pt idx="4648">
                  <c:v>#N/A</c:v>
                </c:pt>
                <c:pt idx="4649">
                  <c:v>0.88754156072755719</c:v>
                </c:pt>
                <c:pt idx="4650">
                  <c:v>0.86566558441558439</c:v>
                </c:pt>
                <c:pt idx="4651">
                  <c:v>0.88192850114791732</c:v>
                </c:pt>
                <c:pt idx="4652">
                  <c:v>1.0021592254649301</c:v>
                </c:pt>
                <c:pt idx="4653">
                  <c:v>0.95885400792441333</c:v>
                </c:pt>
                <c:pt idx="4654">
                  <c:v>1.1087836229469175</c:v>
                </c:pt>
                <c:pt idx="4655">
                  <c:v>1.385233918128655</c:v>
                </c:pt>
                <c:pt idx="4656">
                  <c:v>0.82079851439182916</c:v>
                </c:pt>
                <c:pt idx="4657">
                  <c:v>1.0237013385730076</c:v>
                </c:pt>
                <c:pt idx="4658">
                  <c:v>1.2087175188600168</c:v>
                </c:pt>
                <c:pt idx="4659">
                  <c:v>0.9628011649457241</c:v>
                </c:pt>
                <c:pt idx="4660">
                  <c:v>0.83032774031676337</c:v>
                </c:pt>
                <c:pt idx="4661">
                  <c:v>1.2157988769780501</c:v>
                </c:pt>
                <c:pt idx="4662">
                  <c:v>0.80806351183063507</c:v>
                </c:pt>
                <c:pt idx="4663">
                  <c:v>0.91840228245363764</c:v>
                </c:pt>
                <c:pt idx="4664">
                  <c:v>0.73464998044583496</c:v>
                </c:pt>
                <c:pt idx="4665">
                  <c:v>0.93486649174255287</c:v>
                </c:pt>
                <c:pt idx="4666">
                  <c:v>0.94401586951730221</c:v>
                </c:pt>
                <c:pt idx="4667">
                  <c:v>0.80996996996996995</c:v>
                </c:pt>
                <c:pt idx="4668">
                  <c:v>0.71304941926668186</c:v>
                </c:pt>
                <c:pt idx="4669">
                  <c:v>1.0320307495195387</c:v>
                </c:pt>
                <c:pt idx="4670">
                  <c:v>0.89331989634321907</c:v>
                </c:pt>
                <c:pt idx="4671">
                  <c:v>0.94921238457360135</c:v>
                </c:pt>
                <c:pt idx="4672">
                  <c:v>0.41255492780916508</c:v>
                </c:pt>
                <c:pt idx="4673">
                  <c:v>0.70293420812830332</c:v>
                </c:pt>
                <c:pt idx="4674">
                  <c:v>0.93989619956470782</c:v>
                </c:pt>
                <c:pt idx="4675">
                  <c:v>0.63124378109452739</c:v>
                </c:pt>
                <c:pt idx="4676">
                  <c:v>1.0686232196806216</c:v>
                </c:pt>
                <c:pt idx="4677">
                  <c:v>1.3403272136880229</c:v>
                </c:pt>
                <c:pt idx="4678">
                  <c:v>#N/A</c:v>
                </c:pt>
                <c:pt idx="4679">
                  <c:v>0.93628950050968396</c:v>
                </c:pt>
                <c:pt idx="4680">
                  <c:v>0.51265296423904005</c:v>
                </c:pt>
                <c:pt idx="4681">
                  <c:v>0.74579393343976419</c:v>
                </c:pt>
                <c:pt idx="4682">
                  <c:v>1.1063169768753525</c:v>
                </c:pt>
                <c:pt idx="4683">
                  <c:v>#N/A</c:v>
                </c:pt>
                <c:pt idx="4684">
                  <c:v>0.95345140781108084</c:v>
                </c:pt>
                <c:pt idx="4685">
                  <c:v>#N/A</c:v>
                </c:pt>
                <c:pt idx="4686">
                  <c:v>1.078655702538434</c:v>
                </c:pt>
                <c:pt idx="4687">
                  <c:v>#N/A</c:v>
                </c:pt>
                <c:pt idx="4688">
                  <c:v>1.0583680762358547</c:v>
                </c:pt>
                <c:pt idx="4689">
                  <c:v>0.74266980081652856</c:v>
                </c:pt>
                <c:pt idx="4690">
                  <c:v>1.0031498219665844</c:v>
                </c:pt>
                <c:pt idx="4691">
                  <c:v>0.54861509073543457</c:v>
                </c:pt>
                <c:pt idx="4692">
                  <c:v>0.88506107109301602</c:v>
                </c:pt>
                <c:pt idx="4693">
                  <c:v>0.95418994413407821</c:v>
                </c:pt>
                <c:pt idx="4694">
                  <c:v>0.91053244108233922</c:v>
                </c:pt>
                <c:pt idx="4695">
                  <c:v>1.092239942870745</c:v>
                </c:pt>
                <c:pt idx="4696">
                  <c:v>0.90684022460438996</c:v>
                </c:pt>
                <c:pt idx="4697">
                  <c:v>0.87374531382271137</c:v>
                </c:pt>
                <c:pt idx="4698">
                  <c:v>0.92919660352710642</c:v>
                </c:pt>
                <c:pt idx="4699">
                  <c:v>0.5415043452202577</c:v>
                </c:pt>
                <c:pt idx="4700">
                  <c:v>0.99475594997983052</c:v>
                </c:pt>
                <c:pt idx="4701">
                  <c:v>0.90251827782290817</c:v>
                </c:pt>
                <c:pt idx="4702">
                  <c:v>0.77334525939177101</c:v>
                </c:pt>
                <c:pt idx="4703">
                  <c:v>1.1682797377458634</c:v>
                </c:pt>
                <c:pt idx="4704">
                  <c:v>0.91686288715812347</c:v>
                </c:pt>
                <c:pt idx="4705">
                  <c:v>1.1014691478942213</c:v>
                </c:pt>
                <c:pt idx="4706">
                  <c:v>0.94016005820298287</c:v>
                </c:pt>
                <c:pt idx="4707">
                  <c:v>1.1023273706482015</c:v>
                </c:pt>
                <c:pt idx="4708">
                  <c:v>0.87020529443544026</c:v>
                </c:pt>
                <c:pt idx="4709">
                  <c:v>0.86940041350792552</c:v>
                </c:pt>
                <c:pt idx="4710">
                  <c:v>1.0841139361498757</c:v>
                </c:pt>
                <c:pt idx="4711">
                  <c:v>0.98081952920662596</c:v>
                </c:pt>
                <c:pt idx="4712">
                  <c:v>0.52274035693724807</c:v>
                </c:pt>
                <c:pt idx="4713">
                  <c:v>1.0280490338666113</c:v>
                </c:pt>
                <c:pt idx="4714">
                  <c:v>0.85218110399007652</c:v>
                </c:pt>
                <c:pt idx="4715">
                  <c:v>0.77651949541284404</c:v>
                </c:pt>
                <c:pt idx="4716">
                  <c:v>0.72355212355212351</c:v>
                </c:pt>
                <c:pt idx="4717">
                  <c:v>1.208442579968537</c:v>
                </c:pt>
                <c:pt idx="4718">
                  <c:v>1.345524207593173</c:v>
                </c:pt>
                <c:pt idx="4719">
                  <c:v>0.90297115862754851</c:v>
                </c:pt>
                <c:pt idx="4720">
                  <c:v>1.0143340094658553</c:v>
                </c:pt>
                <c:pt idx="4721">
                  <c:v>0.809712944574833</c:v>
                </c:pt>
                <c:pt idx="4722">
                  <c:v>0.79480625702893359</c:v>
                </c:pt>
                <c:pt idx="4723">
                  <c:v>1.0057544133424363</c:v>
                </c:pt>
                <c:pt idx="4724">
                  <c:v>0.88674197384066589</c:v>
                </c:pt>
                <c:pt idx="4725">
                  <c:v>0.99257884972170685</c:v>
                </c:pt>
                <c:pt idx="4726">
                  <c:v>0.76690849520243387</c:v>
                </c:pt>
                <c:pt idx="4727">
                  <c:v>0.95549945906959977</c:v>
                </c:pt>
                <c:pt idx="4728">
                  <c:v>0.98585031592061934</c:v>
                </c:pt>
                <c:pt idx="4729">
                  <c:v>0.87973341411693429</c:v>
                </c:pt>
                <c:pt idx="4730">
                  <c:v>0.89620364274742159</c:v>
                </c:pt>
                <c:pt idx="4731">
                  <c:v>1.0049058395315715</c:v>
                </c:pt>
                <c:pt idx="4732">
                  <c:v>1.202035278154681</c:v>
                </c:pt>
                <c:pt idx="4733">
                  <c:v>1.0680769230769231</c:v>
                </c:pt>
                <c:pt idx="4734">
                  <c:v>1.1498464687819856</c:v>
                </c:pt>
                <c:pt idx="4735">
                  <c:v>0.99152003391986432</c:v>
                </c:pt>
                <c:pt idx="4736">
                  <c:v>1.1650034411562284</c:v>
                </c:pt>
                <c:pt idx="4737">
                  <c:v>0.81113912445564973</c:v>
                </c:pt>
                <c:pt idx="4738">
                  <c:v>0.92829297105729469</c:v>
                </c:pt>
                <c:pt idx="4739">
                  <c:v>#N/A</c:v>
                </c:pt>
                <c:pt idx="4740">
                  <c:v>0.90151271322819437</c:v>
                </c:pt>
                <c:pt idx="4741">
                  <c:v>0.72677595628415304</c:v>
                </c:pt>
                <c:pt idx="4742">
                  <c:v>0.8620957711442786</c:v>
                </c:pt>
                <c:pt idx="4743">
                  <c:v>1.078061063896758</c:v>
                </c:pt>
                <c:pt idx="4744">
                  <c:v>1.0151082074316047</c:v>
                </c:pt>
                <c:pt idx="4745">
                  <c:v>#N/A</c:v>
                </c:pt>
                <c:pt idx="4746">
                  <c:v>#N/A</c:v>
                </c:pt>
                <c:pt idx="4747">
                  <c:v>0.99849533554017456</c:v>
                </c:pt>
                <c:pt idx="4748">
                  <c:v>0.83106322423256762</c:v>
                </c:pt>
                <c:pt idx="4749">
                  <c:v>0.86736356231333156</c:v>
                </c:pt>
                <c:pt idx="4750">
                  <c:v>#N/A</c:v>
                </c:pt>
                <c:pt idx="4751">
                  <c:v>0.68766999093381687</c:v>
                </c:pt>
                <c:pt idx="4752">
                  <c:v>1.0811853054597118</c:v>
                </c:pt>
                <c:pt idx="4753">
                  <c:v>0.90618762475049897</c:v>
                </c:pt>
                <c:pt idx="4754">
                  <c:v>0.91199676309933242</c:v>
                </c:pt>
                <c:pt idx="4755">
                  <c:v>#N/A</c:v>
                </c:pt>
                <c:pt idx="4756">
                  <c:v>0.74828306957300683</c:v>
                </c:pt>
                <c:pt idx="4757">
                  <c:v>0.92821031344792715</c:v>
                </c:pt>
                <c:pt idx="4758">
                  <c:v>#N/A</c:v>
                </c:pt>
                <c:pt idx="4759">
                  <c:v>1.143285259411875</c:v>
                </c:pt>
                <c:pt idx="4760">
                  <c:v>1.1592015579357351</c:v>
                </c:pt>
                <c:pt idx="4761">
                  <c:v>1.0394337714863497</c:v>
                </c:pt>
                <c:pt idx="4762">
                  <c:v>#N/A</c:v>
                </c:pt>
                <c:pt idx="4763">
                  <c:v>0.87435974691172036</c:v>
                </c:pt>
                <c:pt idx="4764">
                  <c:v>0.74186550976138832</c:v>
                </c:pt>
                <c:pt idx="4765">
                  <c:v>0.90385156030362668</c:v>
                </c:pt>
                <c:pt idx="4766">
                  <c:v>1.1031385035251309</c:v>
                </c:pt>
                <c:pt idx="4767">
                  <c:v>0.95398317664522514</c:v>
                </c:pt>
                <c:pt idx="4768">
                  <c:v>1.0621650589496248</c:v>
                </c:pt>
                <c:pt idx="4769">
                  <c:v>0.37208153180975911</c:v>
                </c:pt>
                <c:pt idx="4770">
                  <c:v>0.74971991933676896</c:v>
                </c:pt>
                <c:pt idx="4771">
                  <c:v>0</c:v>
                </c:pt>
                <c:pt idx="4772">
                  <c:v>1.1049919484702093</c:v>
                </c:pt>
                <c:pt idx="4773">
                  <c:v>0.92626217891939766</c:v>
                </c:pt>
                <c:pt idx="4774">
                  <c:v>0.87862620873624542</c:v>
                </c:pt>
                <c:pt idx="4775">
                  <c:v>1.1374645064305997</c:v>
                </c:pt>
                <c:pt idx="4776">
                  <c:v>0.82986360373295043</c:v>
                </c:pt>
                <c:pt idx="4777">
                  <c:v>1.2274971515381694</c:v>
                </c:pt>
                <c:pt idx="4778">
                  <c:v>0.77282987892468702</c:v>
                </c:pt>
                <c:pt idx="4779">
                  <c:v>1.2430031097290093</c:v>
                </c:pt>
                <c:pt idx="4780">
                  <c:v>0.69679901085313922</c:v>
                </c:pt>
                <c:pt idx="4781">
                  <c:v>#N/A</c:v>
                </c:pt>
                <c:pt idx="4782">
                  <c:v>0.85411908024973349</c:v>
                </c:pt>
                <c:pt idx="4783">
                  <c:v>0.82310250982763833</c:v>
                </c:pt>
                <c:pt idx="4784">
                  <c:v>0.73769730733519034</c:v>
                </c:pt>
                <c:pt idx="4785">
                  <c:v>#N/A</c:v>
                </c:pt>
                <c:pt idx="4786">
                  <c:v>0.88203017832647457</c:v>
                </c:pt>
                <c:pt idx="4787">
                  <c:v>#N/A</c:v>
                </c:pt>
                <c:pt idx="4788">
                  <c:v>0.89265747297800968</c:v>
                </c:pt>
                <c:pt idx="4789">
                  <c:v>1.0539445628997868</c:v>
                </c:pt>
                <c:pt idx="4790">
                  <c:v>0.91590013140604465</c:v>
                </c:pt>
                <c:pt idx="4791">
                  <c:v>0.67896811178788963</c:v>
                </c:pt>
                <c:pt idx="4792">
                  <c:v>#N/A</c:v>
                </c:pt>
                <c:pt idx="4793">
                  <c:v>1.0653568564554932</c:v>
                </c:pt>
                <c:pt idx="4794">
                  <c:v>#N/A</c:v>
                </c:pt>
                <c:pt idx="4795">
                  <c:v>1.3167196889360198</c:v>
                </c:pt>
                <c:pt idx="4796">
                  <c:v>#N/A</c:v>
                </c:pt>
                <c:pt idx="4797">
                  <c:v>0.76824172291867565</c:v>
                </c:pt>
                <c:pt idx="4798">
                  <c:v>0.99420783645655875</c:v>
                </c:pt>
                <c:pt idx="4799">
                  <c:v>0.56157528285465619</c:v>
                </c:pt>
                <c:pt idx="4800">
                  <c:v>#N/A</c:v>
                </c:pt>
                <c:pt idx="4801">
                  <c:v>1.1120996441281139</c:v>
                </c:pt>
                <c:pt idx="4802">
                  <c:v>#N/A</c:v>
                </c:pt>
                <c:pt idx="4803">
                  <c:v>#N/A</c:v>
                </c:pt>
                <c:pt idx="4804">
                  <c:v>0.79976671850699843</c:v>
                </c:pt>
                <c:pt idx="4805">
                  <c:v>0.88183515604161111</c:v>
                </c:pt>
                <c:pt idx="4806">
                  <c:v>#N/A</c:v>
                </c:pt>
                <c:pt idx="4807">
                  <c:v>#N/A</c:v>
                </c:pt>
                <c:pt idx="4808">
                  <c:v>0.90918774966711047</c:v>
                </c:pt>
                <c:pt idx="4809">
                  <c:v>0.82952924393723249</c:v>
                </c:pt>
                <c:pt idx="4810">
                  <c:v>1.0121444019297954</c:v>
                </c:pt>
                <c:pt idx="4811">
                  <c:v>0.94452188458321718</c:v>
                </c:pt>
                <c:pt idx="4812">
                  <c:v>0.98105876639145217</c:v>
                </c:pt>
                <c:pt idx="4813">
                  <c:v>1.1600932233775547</c:v>
                </c:pt>
                <c:pt idx="4814">
                  <c:v>1.3621449991180101</c:v>
                </c:pt>
                <c:pt idx="4815">
                  <c:v>0.86493718008375986</c:v>
                </c:pt>
                <c:pt idx="4816">
                  <c:v>1.1244497799119648</c:v>
                </c:pt>
                <c:pt idx="4817">
                  <c:v>0.92333852912002268</c:v>
                </c:pt>
                <c:pt idx="4818">
                  <c:v>0.96265131384706226</c:v>
                </c:pt>
                <c:pt idx="4819">
                  <c:v>1.0579568976013638</c:v>
                </c:pt>
                <c:pt idx="4820">
                  <c:v>0.96851942941465818</c:v>
                </c:pt>
                <c:pt idx="4821">
                  <c:v>1.2776128729885956</c:v>
                </c:pt>
                <c:pt idx="4822">
                  <c:v>0.85131267886027129</c:v>
                </c:pt>
                <c:pt idx="4823">
                  <c:v>0.94246721969494252</c:v>
                </c:pt>
                <c:pt idx="4824">
                  <c:v>0.98896495350975788</c:v>
                </c:pt>
                <c:pt idx="4825">
                  <c:v>1.0203007518796992</c:v>
                </c:pt>
                <c:pt idx="4826">
                  <c:v>0.78257378036538849</c:v>
                </c:pt>
                <c:pt idx="4827">
                  <c:v>0.77831715210355989</c:v>
                </c:pt>
                <c:pt idx="4828">
                  <c:v>0.88839494618624237</c:v>
                </c:pt>
                <c:pt idx="4829">
                  <c:v>1.0816993464052287</c:v>
                </c:pt>
                <c:pt idx="4830">
                  <c:v>1.0152316479796912</c:v>
                </c:pt>
                <c:pt idx="4831">
                  <c:v>0.81712191872085271</c:v>
                </c:pt>
                <c:pt idx="4832">
                  <c:v>0.95475460122699385</c:v>
                </c:pt>
                <c:pt idx="4833">
                  <c:v>1.0577669205345597</c:v>
                </c:pt>
                <c:pt idx="4834">
                  <c:v>1.0251934793347603</c:v>
                </c:pt>
                <c:pt idx="4835">
                  <c:v>0.94667697063369394</c:v>
                </c:pt>
                <c:pt idx="4836">
                  <c:v>0.98335901386748847</c:v>
                </c:pt>
                <c:pt idx="4837">
                  <c:v>0.83163265306122447</c:v>
                </c:pt>
                <c:pt idx="4838">
                  <c:v>0.82853740821591582</c:v>
                </c:pt>
                <c:pt idx="4839">
                  <c:v>0.60479505027068836</c:v>
                </c:pt>
                <c:pt idx="4840">
                  <c:v>1.1151501959077057</c:v>
                </c:pt>
                <c:pt idx="4841">
                  <c:v>1.0809920983318702</c:v>
                </c:pt>
                <c:pt idx="4842">
                  <c:v>0.96736596736596736</c:v>
                </c:pt>
                <c:pt idx="4843">
                  <c:v>0.93790181180596144</c:v>
                </c:pt>
                <c:pt idx="4844">
                  <c:v>0.86985172981878089</c:v>
                </c:pt>
                <c:pt idx="4845">
                  <c:v>1.1890891535243</c:v>
                </c:pt>
                <c:pt idx="4846">
                  <c:v>1.3200953137410643</c:v>
                </c:pt>
                <c:pt idx="4847">
                  <c:v>0.93514528781350126</c:v>
                </c:pt>
                <c:pt idx="4848">
                  <c:v>0.90222222222222226</c:v>
                </c:pt>
                <c:pt idx="4849">
                  <c:v>0.98990384615384619</c:v>
                </c:pt>
                <c:pt idx="4850">
                  <c:v>1.0346897931954637</c:v>
                </c:pt>
                <c:pt idx="4851">
                  <c:v>1.0458252427184467</c:v>
                </c:pt>
                <c:pt idx="4852">
                  <c:v>1.1046240074731435</c:v>
                </c:pt>
                <c:pt idx="4853">
                  <c:v>0.9993141289437586</c:v>
                </c:pt>
                <c:pt idx="4854">
                  <c:v>1.0405361229159855</c:v>
                </c:pt>
                <c:pt idx="4855">
                  <c:v>1.0525034241363567</c:v>
                </c:pt>
                <c:pt idx="4856">
                  <c:v>0.81325788197251414</c:v>
                </c:pt>
                <c:pt idx="4857">
                  <c:v>0.95293735800064916</c:v>
                </c:pt>
                <c:pt idx="4858">
                  <c:v>0.88156882850551144</c:v>
                </c:pt>
                <c:pt idx="4859">
                  <c:v>0.95685795685795683</c:v>
                </c:pt>
                <c:pt idx="4860">
                  <c:v>1.0943295292439372</c:v>
                </c:pt>
                <c:pt idx="4861">
                  <c:v>0.72910927456382002</c:v>
                </c:pt>
                <c:pt idx="4862">
                  <c:v>0.97010801306204475</c:v>
                </c:pt>
                <c:pt idx="4863">
                  <c:v>0.91202719932001697</c:v>
                </c:pt>
                <c:pt idx="4864">
                  <c:v>1.0038806694154743</c:v>
                </c:pt>
                <c:pt idx="4865">
                  <c:v>1.0611033519553073</c:v>
                </c:pt>
                <c:pt idx="4866">
                  <c:v>#N/A</c:v>
                </c:pt>
                <c:pt idx="4867">
                  <c:v>0.49826704076580292</c:v>
                </c:pt>
                <c:pt idx="4868">
                  <c:v>0.92560014660069634</c:v>
                </c:pt>
                <c:pt idx="4869">
                  <c:v>1.017224880382775</c:v>
                </c:pt>
                <c:pt idx="4870">
                  <c:v>0.74736431081608745</c:v>
                </c:pt>
                <c:pt idx="4871">
                  <c:v>1.1427664974619289</c:v>
                </c:pt>
                <c:pt idx="4872">
                  <c:v>1.0564705882352941</c:v>
                </c:pt>
                <c:pt idx="4873">
                  <c:v>1.0676953708312593</c:v>
                </c:pt>
                <c:pt idx="4874">
                  <c:v>0.48394912174439736</c:v>
                </c:pt>
                <c:pt idx="4875">
                  <c:v>#N/A</c:v>
                </c:pt>
                <c:pt idx="4876">
                  <c:v>0.88169538891476473</c:v>
                </c:pt>
                <c:pt idx="4877">
                  <c:v>#N/A</c:v>
                </c:pt>
                <c:pt idx="4878">
                  <c:v>0.87846655791190864</c:v>
                </c:pt>
                <c:pt idx="4879">
                  <c:v>0.97233468286099867</c:v>
                </c:pt>
                <c:pt idx="4880">
                  <c:v>0.95596133190118149</c:v>
                </c:pt>
                <c:pt idx="4881">
                  <c:v>0.79145668346532272</c:v>
                </c:pt>
                <c:pt idx="4882">
                  <c:v>#N/A</c:v>
                </c:pt>
                <c:pt idx="4883">
                  <c:v>0.61769436997319038</c:v>
                </c:pt>
                <c:pt idx="4884">
                  <c:v>0.92156022288898409</c:v>
                </c:pt>
                <c:pt idx="4885">
                  <c:v>0.76927710843373498</c:v>
                </c:pt>
                <c:pt idx="4886">
                  <c:v>1.0309901738473166</c:v>
                </c:pt>
                <c:pt idx="4887">
                  <c:v>0.61131461131461129</c:v>
                </c:pt>
                <c:pt idx="4888">
                  <c:v>0.85287152161042035</c:v>
                </c:pt>
                <c:pt idx="4889">
                  <c:v>#N/A</c:v>
                </c:pt>
                <c:pt idx="4890">
                  <c:v>1.5917387127761768</c:v>
                </c:pt>
                <c:pt idx="4891">
                  <c:v>0.93858267716535437</c:v>
                </c:pt>
                <c:pt idx="4892">
                  <c:v>0.99591121495327106</c:v>
                </c:pt>
                <c:pt idx="4893">
                  <c:v>0.9963780046098123</c:v>
                </c:pt>
                <c:pt idx="4894">
                  <c:v>0.84113442471754674</c:v>
                </c:pt>
                <c:pt idx="4895">
                  <c:v>1.1880448318804484</c:v>
                </c:pt>
                <c:pt idx="4896">
                  <c:v>1.0408219555923321</c:v>
                </c:pt>
                <c:pt idx="4897">
                  <c:v>1.2421688662744474</c:v>
                </c:pt>
                <c:pt idx="4898">
                  <c:v>1.080342637719687</c:v>
                </c:pt>
                <c:pt idx="4899">
                  <c:v>0.79004271222637479</c:v>
                </c:pt>
                <c:pt idx="4900">
                  <c:v>1.0676466585000681</c:v>
                </c:pt>
                <c:pt idx="4901">
                  <c:v>1.0709670231729056</c:v>
                </c:pt>
                <c:pt idx="4902">
                  <c:v>1.019572025052192</c:v>
                </c:pt>
                <c:pt idx="4903">
                  <c:v>1.1283382789317506</c:v>
                </c:pt>
                <c:pt idx="4904">
                  <c:v>1.238965670976371</c:v>
                </c:pt>
                <c:pt idx="4905">
                  <c:v>1.0365296803652968</c:v>
                </c:pt>
                <c:pt idx="4906">
                  <c:v>0.98768308921438086</c:v>
                </c:pt>
                <c:pt idx="4907">
                  <c:v>#N/A</c:v>
                </c:pt>
                <c:pt idx="4908">
                  <c:v>#N/A</c:v>
                </c:pt>
                <c:pt idx="4909">
                  <c:v>1.1443076923076922</c:v>
                </c:pt>
                <c:pt idx="4910">
                  <c:v>0.71102825182848128</c:v>
                </c:pt>
                <c:pt idx="4911">
                  <c:v>1.1538936959208901</c:v>
                </c:pt>
                <c:pt idx="4912">
                  <c:v>0.98018949181739878</c:v>
                </c:pt>
                <c:pt idx="4913">
                  <c:v>1.3502347417840375</c:v>
                </c:pt>
                <c:pt idx="4914">
                  <c:v>1.1650055370985604</c:v>
                </c:pt>
                <c:pt idx="4915">
                  <c:v>0.70414201183431957</c:v>
                </c:pt>
                <c:pt idx="4916">
                  <c:v>0.84167059933931099</c:v>
                </c:pt>
                <c:pt idx="4917">
                  <c:v>0.95846743295019154</c:v>
                </c:pt>
                <c:pt idx="4918">
                  <c:v>0.81286613148188325</c:v>
                </c:pt>
                <c:pt idx="4919">
                  <c:v>1.1369014084507043</c:v>
                </c:pt>
                <c:pt idx="4920">
                  <c:v>0.93076259701860298</c:v>
                </c:pt>
                <c:pt idx="4921">
                  <c:v>0.8122653316645807</c:v>
                </c:pt>
                <c:pt idx="4922">
                  <c:v>1.0824808184143222</c:v>
                </c:pt>
                <c:pt idx="4923">
                  <c:v>1.0431773879142301</c:v>
                </c:pt>
                <c:pt idx="4924">
                  <c:v>0.87532199896960328</c:v>
                </c:pt>
                <c:pt idx="4925">
                  <c:v>0.90212203539173219</c:v>
                </c:pt>
                <c:pt idx="4926">
                  <c:v>1.1222026653256223</c:v>
                </c:pt>
                <c:pt idx="4927">
                  <c:v>1.2432487309644671</c:v>
                </c:pt>
                <c:pt idx="4928">
                  <c:v>0.94136807817589574</c:v>
                </c:pt>
                <c:pt idx="4929">
                  <c:v>0.79350417163289633</c:v>
                </c:pt>
                <c:pt idx="4930">
                  <c:v>1.1454789615040286</c:v>
                </c:pt>
                <c:pt idx="4931">
                  <c:v>0.66869647954329214</c:v>
                </c:pt>
                <c:pt idx="4932">
                  <c:v>0.99675324675324672</c:v>
                </c:pt>
                <c:pt idx="4933">
                  <c:v>0.85334514842711562</c:v>
                </c:pt>
                <c:pt idx="4934">
                  <c:v>1.0001768346595932</c:v>
                </c:pt>
                <c:pt idx="4935">
                  <c:v>0.95959944751381221</c:v>
                </c:pt>
                <c:pt idx="4936">
                  <c:v>1.6951663201663201</c:v>
                </c:pt>
                <c:pt idx="4937">
                  <c:v>1.0462026571485228</c:v>
                </c:pt>
                <c:pt idx="4938">
                  <c:v>0.96450901066568595</c:v>
                </c:pt>
                <c:pt idx="4939">
                  <c:v>0.7873945849977807</c:v>
                </c:pt>
                <c:pt idx="4940">
                  <c:v>0.90199479618386813</c:v>
                </c:pt>
                <c:pt idx="4941">
                  <c:v>#N/A</c:v>
                </c:pt>
                <c:pt idx="4942">
                  <c:v>0.89146889031430399</c:v>
                </c:pt>
                <c:pt idx="4943">
                  <c:v>1.0018087855297158</c:v>
                </c:pt>
                <c:pt idx="4944">
                  <c:v>0.78336125069793416</c:v>
                </c:pt>
                <c:pt idx="4945">
                  <c:v>1.0115293319769414</c:v>
                </c:pt>
                <c:pt idx="4946">
                  <c:v>0.7920890809373442</c:v>
                </c:pt>
                <c:pt idx="4947">
                  <c:v>1.0096286107290233</c:v>
                </c:pt>
                <c:pt idx="4948">
                  <c:v>0.72909336941813263</c:v>
                </c:pt>
                <c:pt idx="4949">
                  <c:v>#N/A</c:v>
                </c:pt>
                <c:pt idx="4950">
                  <c:v>0.94750719079578138</c:v>
                </c:pt>
                <c:pt idx="4951">
                  <c:v>1.0602409638554218</c:v>
                </c:pt>
                <c:pt idx="4952">
                  <c:v>0.91329215282544041</c:v>
                </c:pt>
                <c:pt idx="4953">
                  <c:v>0.86106032906764163</c:v>
                </c:pt>
                <c:pt idx="4954">
                  <c:v>0.93953323903818953</c:v>
                </c:pt>
                <c:pt idx="4955">
                  <c:v>#N/A</c:v>
                </c:pt>
                <c:pt idx="4956">
                  <c:v>0.84678323245908993</c:v>
                </c:pt>
                <c:pt idx="4957">
                  <c:v>0.72718886279771888</c:v>
                </c:pt>
                <c:pt idx="4958">
                  <c:v>#N/A</c:v>
                </c:pt>
                <c:pt idx="4959">
                  <c:v>1.3038657913931437</c:v>
                </c:pt>
                <c:pt idx="4960">
                  <c:v>1.0588865096359743</c:v>
                </c:pt>
                <c:pt idx="4961">
                  <c:v>0.73418413855970832</c:v>
                </c:pt>
                <c:pt idx="4962">
                  <c:v>1.0024785939612437</c:v>
                </c:pt>
                <c:pt idx="4963">
                  <c:v>0.82516082916368838</c:v>
                </c:pt>
                <c:pt idx="4964">
                  <c:v>0.8810437452033768</c:v>
                </c:pt>
                <c:pt idx="4965">
                  <c:v>1.05609610802224</c:v>
                </c:pt>
                <c:pt idx="4966">
                  <c:v>0.61282422353334076</c:v>
                </c:pt>
                <c:pt idx="4967">
                  <c:v>1.0151325074486435</c:v>
                </c:pt>
                <c:pt idx="4968">
                  <c:v>0.83293433652530779</c:v>
                </c:pt>
                <c:pt idx="4969">
                  <c:v>1.1114121232644767</c:v>
                </c:pt>
                <c:pt idx="4970">
                  <c:v>1.0417731221257025</c:v>
                </c:pt>
                <c:pt idx="4971">
                  <c:v>0.66784541550896692</c:v>
                </c:pt>
                <c:pt idx="4972">
                  <c:v>0.55854293148308765</c:v>
                </c:pt>
                <c:pt idx="4973">
                  <c:v>0.93966369930761617</c:v>
                </c:pt>
                <c:pt idx="4974">
                  <c:v>1.2603286745507603</c:v>
                </c:pt>
                <c:pt idx="4975">
                  <c:v>1.131494376004285</c:v>
                </c:pt>
                <c:pt idx="4976">
                  <c:v>1.7638026788631167</c:v>
                </c:pt>
                <c:pt idx="4977">
                  <c:v>1.3297712785901763</c:v>
                </c:pt>
                <c:pt idx="4978">
                  <c:v>1.0263919016630514</c:v>
                </c:pt>
                <c:pt idx="4979">
                  <c:v>1.0035211267605635</c:v>
                </c:pt>
                <c:pt idx="4980">
                  <c:v>#N/A</c:v>
                </c:pt>
                <c:pt idx="4981">
                  <c:v>0.92512709906023727</c:v>
                </c:pt>
                <c:pt idx="4982">
                  <c:v>0.75324051848295726</c:v>
                </c:pt>
                <c:pt idx="4983">
                  <c:v>1.0156818818258191</c:v>
                </c:pt>
                <c:pt idx="4984">
                  <c:v>0.59426066161817459</c:v>
                </c:pt>
                <c:pt idx="4985">
                  <c:v>0.88286713286713292</c:v>
                </c:pt>
                <c:pt idx="4986">
                  <c:v>0.88722499537807353</c:v>
                </c:pt>
                <c:pt idx="4987">
                  <c:v>0.89882352941176469</c:v>
                </c:pt>
                <c:pt idx="4988">
                  <c:v>0.62483690229488065</c:v>
                </c:pt>
                <c:pt idx="4989">
                  <c:v>1.1465181058495821</c:v>
                </c:pt>
                <c:pt idx="4990">
                  <c:v>1.3683602771362586</c:v>
                </c:pt>
                <c:pt idx="4991">
                  <c:v>0.65324310942399733</c:v>
                </c:pt>
                <c:pt idx="4992">
                  <c:v>0.81743634009495036</c:v>
                </c:pt>
                <c:pt idx="4993">
                  <c:v>1.0680185889311364</c:v>
                </c:pt>
                <c:pt idx="4994">
                  <c:v>1.0979253112033196</c:v>
                </c:pt>
                <c:pt idx="4995">
                  <c:v>0.7189946435929131</c:v>
                </c:pt>
                <c:pt idx="4996">
                  <c:v>1.7513899920571883</c:v>
                </c:pt>
                <c:pt idx="4997">
                  <c:v>0.9380804953560371</c:v>
                </c:pt>
                <c:pt idx="4998">
                  <c:v>1.5245398773006136</c:v>
                </c:pt>
                <c:pt idx="4999">
                  <c:v>0.56850870552611654</c:v>
                </c:pt>
                <c:pt idx="5000">
                  <c:v>1.1448736998514115</c:v>
                </c:pt>
                <c:pt idx="5001">
                  <c:v>1.0063451776649746</c:v>
                </c:pt>
                <c:pt idx="5002">
                  <c:v>0.84337349397590367</c:v>
                </c:pt>
                <c:pt idx="5003">
                  <c:v>0.84538348803126528</c:v>
                </c:pt>
                <c:pt idx="5004">
                  <c:v>0.72004357298474941</c:v>
                </c:pt>
                <c:pt idx="5005">
                  <c:v>1.1084337349397591</c:v>
                </c:pt>
                <c:pt idx="5006">
                  <c:v>0.92117323556370301</c:v>
                </c:pt>
                <c:pt idx="5007">
                  <c:v>#N/A</c:v>
                </c:pt>
                <c:pt idx="5008">
                  <c:v>#N/A</c:v>
                </c:pt>
                <c:pt idx="5009">
                  <c:v>#N/A</c:v>
                </c:pt>
                <c:pt idx="5010">
                  <c:v>#N/A</c:v>
                </c:pt>
                <c:pt idx="5011">
                  <c:v>#N/A</c:v>
                </c:pt>
                <c:pt idx="5012">
                  <c:v>#N/A</c:v>
                </c:pt>
                <c:pt idx="5013">
                  <c:v>0.9285714285714286</c:v>
                </c:pt>
                <c:pt idx="5014">
                  <c:v>1.3413473578762836</c:v>
                </c:pt>
                <c:pt idx="5015">
                  <c:v>0.87837473002159827</c:v>
                </c:pt>
                <c:pt idx="5016">
                  <c:v>1.0033540967896502</c:v>
                </c:pt>
                <c:pt idx="5017">
                  <c:v>0.77660576379732527</c:v>
                </c:pt>
                <c:pt idx="5018">
                  <c:v>0.92168789203573465</c:v>
                </c:pt>
                <c:pt idx="5019">
                  <c:v>1.0177833662654932</c:v>
                </c:pt>
                <c:pt idx="5020">
                  <c:v>0.94249249249249245</c:v>
                </c:pt>
                <c:pt idx="5021">
                  <c:v>0.81666046857567864</c:v>
                </c:pt>
                <c:pt idx="5022">
                  <c:v>1.1797287979774764</c:v>
                </c:pt>
                <c:pt idx="5023">
                  <c:v>1.1589772095608672</c:v>
                </c:pt>
                <c:pt idx="5024">
                  <c:v>1.0510666666666666</c:v>
                </c:pt>
                <c:pt idx="5025">
                  <c:v>1.0256136606189967</c:v>
                </c:pt>
                <c:pt idx="5026">
                  <c:v>0.82480903354367319</c:v>
                </c:pt>
                <c:pt idx="5027">
                  <c:v>0.91904355251921432</c:v>
                </c:pt>
                <c:pt idx="5028">
                  <c:v>0.90491803278688521</c:v>
                </c:pt>
                <c:pt idx="5029">
                  <c:v>1.0471019233285359</c:v>
                </c:pt>
                <c:pt idx="5030">
                  <c:v>1.276409751292785</c:v>
                </c:pt>
                <c:pt idx="5031">
                  <c:v>0.94914203018399834</c:v>
                </c:pt>
                <c:pt idx="5032">
                  <c:v>1.1020936250294049</c:v>
                </c:pt>
                <c:pt idx="5033">
                  <c:v>1.0683520599250935</c:v>
                </c:pt>
                <c:pt idx="5034">
                  <c:v>0.76160562849425217</c:v>
                </c:pt>
                <c:pt idx="5035">
                  <c:v>1.0812407680945346</c:v>
                </c:pt>
                <c:pt idx="5036">
                  <c:v>1.3838005215123859</c:v>
                </c:pt>
                <c:pt idx="5037">
                  <c:v>1.1735641891891893</c:v>
                </c:pt>
                <c:pt idx="5038">
                  <c:v>0.92902513117923224</c:v>
                </c:pt>
                <c:pt idx="5039">
                  <c:v>0.9822303921568627</c:v>
                </c:pt>
                <c:pt idx="5040">
                  <c:v>1.1993601616433742</c:v>
                </c:pt>
                <c:pt idx="5041">
                  <c:v>0.77282688093498908</c:v>
                </c:pt>
                <c:pt idx="5042">
                  <c:v>0.91391090461874824</c:v>
                </c:pt>
                <c:pt idx="5043">
                  <c:v>1.056953233523692</c:v>
                </c:pt>
                <c:pt idx="5044">
                  <c:v>1.1534990565263763</c:v>
                </c:pt>
                <c:pt idx="5045">
                  <c:v>0.98541476754785784</c:v>
                </c:pt>
                <c:pt idx="5046">
                  <c:v>0.85206481965499214</c:v>
                </c:pt>
                <c:pt idx="5047">
                  <c:v>1.1566153275190203</c:v>
                </c:pt>
                <c:pt idx="5048">
                  <c:v>1.0610526315789475</c:v>
                </c:pt>
                <c:pt idx="5049">
                  <c:v>1.1249047256097562</c:v>
                </c:pt>
                <c:pt idx="5050">
                  <c:v>1.0522321428571428</c:v>
                </c:pt>
                <c:pt idx="5051">
                  <c:v>1.207291392471703</c:v>
                </c:pt>
                <c:pt idx="5052">
                  <c:v>1.0612765957446808</c:v>
                </c:pt>
                <c:pt idx="5053">
                  <c:v>1.0954288836277546</c:v>
                </c:pt>
                <c:pt idx="5054">
                  <c:v>1.0260753711457937</c:v>
                </c:pt>
                <c:pt idx="5055">
                  <c:v>0.81389387336580366</c:v>
                </c:pt>
                <c:pt idx="5056">
                  <c:v>1.0250511247443763</c:v>
                </c:pt>
                <c:pt idx="5057">
                  <c:v>0.86857662573897221</c:v>
                </c:pt>
                <c:pt idx="5058">
                  <c:v>1.0815904983217144</c:v>
                </c:pt>
                <c:pt idx="5059">
                  <c:v>0.95702306079664567</c:v>
                </c:pt>
                <c:pt idx="5060">
                  <c:v>1.5086774386594854</c:v>
                </c:pt>
                <c:pt idx="5061">
                  <c:v>0.96506916305714685</c:v>
                </c:pt>
                <c:pt idx="5062">
                  <c:v>1.043121456281707</c:v>
                </c:pt>
                <c:pt idx="5063">
                  <c:v>1.4122489298649983</c:v>
                </c:pt>
                <c:pt idx="5064">
                  <c:v>1.0899182561307903</c:v>
                </c:pt>
                <c:pt idx="5065">
                  <c:v>0.95949468618407863</c:v>
                </c:pt>
                <c:pt idx="5066">
                  <c:v>1.2165672165672166</c:v>
                </c:pt>
                <c:pt idx="5067">
                  <c:v>1.2271869100062933</c:v>
                </c:pt>
                <c:pt idx="5068">
                  <c:v>0.9814910025706941</c:v>
                </c:pt>
                <c:pt idx="5069">
                  <c:v>0.96589902568644814</c:v>
                </c:pt>
                <c:pt idx="5070">
                  <c:v>0.86098654708520184</c:v>
                </c:pt>
                <c:pt idx="5071">
                  <c:v>0.43545398394070411</c:v>
                </c:pt>
                <c:pt idx="5072">
                  <c:v>1.0239711033274956</c:v>
                </c:pt>
                <c:pt idx="5073">
                  <c:v>1.0192824017573834</c:v>
                </c:pt>
                <c:pt idx="5074">
                  <c:v>1.2775015160703456</c:v>
                </c:pt>
                <c:pt idx="5075">
                  <c:v>1.0670314637482901</c:v>
                </c:pt>
                <c:pt idx="5076">
                  <c:v>#N/A</c:v>
                </c:pt>
                <c:pt idx="5077">
                  <c:v>0.8198260869565217</c:v>
                </c:pt>
                <c:pt idx="5078">
                  <c:v>#N/A</c:v>
                </c:pt>
                <c:pt idx="5079">
                  <c:v>0.98668045249969594</c:v>
                </c:pt>
                <c:pt idx="5080">
                  <c:v>1.2088000000000001</c:v>
                </c:pt>
                <c:pt idx="5081">
                  <c:v>1.0510083036773428</c:v>
                </c:pt>
                <c:pt idx="5082">
                  <c:v>0.90066614420062696</c:v>
                </c:pt>
                <c:pt idx="5083">
                  <c:v>1.043398392652124</c:v>
                </c:pt>
                <c:pt idx="5084">
                  <c:v>1.0327091727897606</c:v>
                </c:pt>
                <c:pt idx="5085">
                  <c:v>#N/A</c:v>
                </c:pt>
                <c:pt idx="5086">
                  <c:v>1.018214392355927</c:v>
                </c:pt>
                <c:pt idx="5087">
                  <c:v>1.04608467590858</c:v>
                </c:pt>
                <c:pt idx="5088">
                  <c:v>1.1480730223123732</c:v>
                </c:pt>
                <c:pt idx="5089">
                  <c:v>0.71867261020307083</c:v>
                </c:pt>
                <c:pt idx="5090">
                  <c:v>0.72768434670116433</c:v>
                </c:pt>
                <c:pt idx="5091">
                  <c:v>0.91733413933806862</c:v>
                </c:pt>
                <c:pt idx="5092">
                  <c:v>0.79648760330578516</c:v>
                </c:pt>
                <c:pt idx="5093">
                  <c:v>#N/A</c:v>
                </c:pt>
                <c:pt idx="5094">
                  <c:v>#N/A</c:v>
                </c:pt>
                <c:pt idx="5095">
                  <c:v>1.025888363580906</c:v>
                </c:pt>
                <c:pt idx="5096">
                  <c:v>1.117034834324554</c:v>
                </c:pt>
                <c:pt idx="5097">
                  <c:v>#N/A</c:v>
                </c:pt>
                <c:pt idx="5098">
                  <c:v>1.2344252705469436</c:v>
                </c:pt>
                <c:pt idx="5099">
                  <c:v>1.0776699029126213</c:v>
                </c:pt>
                <c:pt idx="5100">
                  <c:v>1.0860877403846154</c:v>
                </c:pt>
                <c:pt idx="5101">
                  <c:v>1.0373207621292477</c:v>
                </c:pt>
                <c:pt idx="5102">
                  <c:v>0.79167979829814061</c:v>
                </c:pt>
                <c:pt idx="5103">
                  <c:v>1.0796885001066781</c:v>
                </c:pt>
                <c:pt idx="5104">
                  <c:v>1.0646873207114171</c:v>
                </c:pt>
                <c:pt idx="5105">
                  <c:v>1.1420330526972249</c:v>
                </c:pt>
                <c:pt idx="5106">
                  <c:v>1.0766773162939298</c:v>
                </c:pt>
                <c:pt idx="5107">
                  <c:v>0.99886104783599083</c:v>
                </c:pt>
                <c:pt idx="5108">
                  <c:v>1.2175796534376746</c:v>
                </c:pt>
                <c:pt idx="5109">
                  <c:v>1.0305606617647058</c:v>
                </c:pt>
                <c:pt idx="5110">
                  <c:v>1.0055288032816123</c:v>
                </c:pt>
                <c:pt idx="5111">
                  <c:v>1.068308413954852</c:v>
                </c:pt>
                <c:pt idx="5112">
                  <c:v>0.9948275862068966</c:v>
                </c:pt>
                <c:pt idx="5113">
                  <c:v>1.1187601678225876</c:v>
                </c:pt>
                <c:pt idx="5114">
                  <c:v>0.91346551011978516</c:v>
                </c:pt>
                <c:pt idx="5115">
                  <c:v>1.0017155333749219</c:v>
                </c:pt>
                <c:pt idx="5116">
                  <c:v>1.3714430038727059</c:v>
                </c:pt>
                <c:pt idx="5117">
                  <c:v>1.0733454924439811</c:v>
                </c:pt>
                <c:pt idx="5118">
                  <c:v>1.1936758893280632</c:v>
                </c:pt>
                <c:pt idx="5119">
                  <c:v>1.0361623616236162</c:v>
                </c:pt>
                <c:pt idx="5120">
                  <c:v>1.2155036311967162</c:v>
                </c:pt>
                <c:pt idx="5121">
                  <c:v>1.0289118117100102</c:v>
                </c:pt>
                <c:pt idx="5122">
                  <c:v>1.169622641509434</c:v>
                </c:pt>
                <c:pt idx="5123">
                  <c:v>1.1218598501542529</c:v>
                </c:pt>
                <c:pt idx="5124">
                  <c:v>1.1511743003689372</c:v>
                </c:pt>
                <c:pt idx="5125">
                  <c:v>1.3283819628647215</c:v>
                </c:pt>
                <c:pt idx="5126">
                  <c:v>0.71880199667221301</c:v>
                </c:pt>
                <c:pt idx="5127">
                  <c:v>1.0769230769230769</c:v>
                </c:pt>
                <c:pt idx="5128">
                  <c:v>1.1971223021582733</c:v>
                </c:pt>
                <c:pt idx="5129">
                  <c:v>1.0727957799547851</c:v>
                </c:pt>
                <c:pt idx="5130">
                  <c:v>1.2024100922613443</c:v>
                </c:pt>
                <c:pt idx="5131">
                  <c:v>1.1508531860522628</c:v>
                </c:pt>
                <c:pt idx="5132">
                  <c:v>1.063467492260062</c:v>
                </c:pt>
                <c:pt idx="5133">
                  <c:v>1.1859462201927955</c:v>
                </c:pt>
                <c:pt idx="5134">
                  <c:v>0.99986089859507576</c:v>
                </c:pt>
                <c:pt idx="5135">
                  <c:v>1.1650383443639039</c:v>
                </c:pt>
                <c:pt idx="5136">
                  <c:v>0.78774422735346361</c:v>
                </c:pt>
                <c:pt idx="5137">
                  <c:v>0.98555292881534018</c:v>
                </c:pt>
                <c:pt idx="5138">
                  <c:v>1.0278301886792454</c:v>
                </c:pt>
                <c:pt idx="5139">
                  <c:v>1.0722216563104818</c:v>
                </c:pt>
                <c:pt idx="5140">
                  <c:v>1.1048765377467034</c:v>
                </c:pt>
                <c:pt idx="5141">
                  <c:v>0.93745863666446061</c:v>
                </c:pt>
                <c:pt idx="5142">
                  <c:v>1.0419794273005283</c:v>
                </c:pt>
                <c:pt idx="5143">
                  <c:v>0.95364238410596025</c:v>
                </c:pt>
                <c:pt idx="5144">
                  <c:v>1.2173152601661565</c:v>
                </c:pt>
                <c:pt idx="5145">
                  <c:v>0.95140763594292321</c:v>
                </c:pt>
                <c:pt idx="5146">
                  <c:v>1.0692640692640694</c:v>
                </c:pt>
                <c:pt idx="5147">
                  <c:v>0.88444065871663824</c:v>
                </c:pt>
                <c:pt idx="5148">
                  <c:v>1.0181013152754266</c:v>
                </c:pt>
                <c:pt idx="5149">
                  <c:v>0.85734664764621971</c:v>
                </c:pt>
                <c:pt idx="5150">
                  <c:v>1.3132372214941022</c:v>
                </c:pt>
                <c:pt idx="5151">
                  <c:v>0.9829515183803943</c:v>
                </c:pt>
                <c:pt idx="5152">
                  <c:v>#N/A</c:v>
                </c:pt>
                <c:pt idx="5153">
                  <c:v>1.301827909050379</c:v>
                </c:pt>
                <c:pt idx="5154">
                  <c:v>1.1930638391870996</c:v>
                </c:pt>
                <c:pt idx="5155">
                  <c:v>1.0276998597475455</c:v>
                </c:pt>
                <c:pt idx="5156">
                  <c:v>0.7510741907762819</c:v>
                </c:pt>
                <c:pt idx="5157">
                  <c:v>0.81213872832369938</c:v>
                </c:pt>
                <c:pt idx="5158">
                  <c:v>1.0974148802017654</c:v>
                </c:pt>
                <c:pt idx="5159">
                  <c:v>0.69377510040160639</c:v>
                </c:pt>
                <c:pt idx="5160">
                  <c:v>1.0861678004535147</c:v>
                </c:pt>
                <c:pt idx="5161">
                  <c:v>1.2392104382736702</c:v>
                </c:pt>
                <c:pt idx="5162">
                  <c:v>1.386671418389166</c:v>
                </c:pt>
                <c:pt idx="5163">
                  <c:v>0.9792215393620135</c:v>
                </c:pt>
                <c:pt idx="5164">
                  <c:v>0.67949999999999999</c:v>
                </c:pt>
                <c:pt idx="5165">
                  <c:v>0.91286749041329351</c:v>
                </c:pt>
                <c:pt idx="5166">
                  <c:v>1.1697171381031615</c:v>
                </c:pt>
                <c:pt idx="5167">
                  <c:v>1.1079894644424935</c:v>
                </c:pt>
                <c:pt idx="5168">
                  <c:v>#N/A</c:v>
                </c:pt>
                <c:pt idx="5169">
                  <c:v>1.0336712527154237</c:v>
                </c:pt>
                <c:pt idx="5170">
                  <c:v>0.67407781707933301</c:v>
                </c:pt>
                <c:pt idx="5171">
                  <c:v>0.80330901243448771</c:v>
                </c:pt>
                <c:pt idx="5172">
                  <c:v>0.94216089254257196</c:v>
                </c:pt>
                <c:pt idx="5173">
                  <c:v>0.90442986054142738</c:v>
                </c:pt>
                <c:pt idx="5174">
                  <c:v>0.97725469452525782</c:v>
                </c:pt>
                <c:pt idx="5175">
                  <c:v>0.82548948072479633</c:v>
                </c:pt>
                <c:pt idx="5176">
                  <c:v>1.0497614178595773</c:v>
                </c:pt>
                <c:pt idx="5177">
                  <c:v>0.94444444444444442</c:v>
                </c:pt>
                <c:pt idx="5178">
                  <c:v>0.70446015536353324</c:v>
                </c:pt>
                <c:pt idx="5179">
                  <c:v>1.1565945283789301</c:v>
                </c:pt>
                <c:pt idx="5180">
                  <c:v>0.56039108143555505</c:v>
                </c:pt>
                <c:pt idx="5181">
                  <c:v>0.75784978648580759</c:v>
                </c:pt>
                <c:pt idx="5182">
                  <c:v>0.4195121951219512</c:v>
                </c:pt>
                <c:pt idx="5183">
                  <c:v>0.93330071754729294</c:v>
                </c:pt>
                <c:pt idx="5184">
                  <c:v>1.0139069969578445</c:v>
                </c:pt>
                <c:pt idx="5185">
                  <c:v>0.53537936913895989</c:v>
                </c:pt>
                <c:pt idx="5186">
                  <c:v>0.9258447699227309</c:v>
                </c:pt>
                <c:pt idx="5187">
                  <c:v>0.78802408563782333</c:v>
                </c:pt>
                <c:pt idx="5188">
                  <c:v>0.75279383429672442</c:v>
                </c:pt>
                <c:pt idx="5189">
                  <c:v>0.57176415315950202</c:v>
                </c:pt>
                <c:pt idx="5190">
                  <c:v>#N/A</c:v>
                </c:pt>
                <c:pt idx="5191">
                  <c:v>1.0743122543765631</c:v>
                </c:pt>
                <c:pt idx="5192">
                  <c:v>1.3470089388035755</c:v>
                </c:pt>
                <c:pt idx="5193">
                  <c:v>0.70363535707695146</c:v>
                </c:pt>
                <c:pt idx="5194">
                  <c:v>0.59548042090736586</c:v>
                </c:pt>
                <c:pt idx="5195">
                  <c:v>0.99355938624739537</c:v>
                </c:pt>
                <c:pt idx="5196">
                  <c:v>0.96118552895264209</c:v>
                </c:pt>
                <c:pt idx="5197">
                  <c:v>#N/A</c:v>
                </c:pt>
                <c:pt idx="5198">
                  <c:v>1.0476775346136669</c:v>
                </c:pt>
                <c:pt idx="5199">
                  <c:v>1.1035149384885765</c:v>
                </c:pt>
                <c:pt idx="5200">
                  <c:v>0.73524305555555558</c:v>
                </c:pt>
                <c:pt idx="5201">
                  <c:v>0.8527112232030265</c:v>
                </c:pt>
                <c:pt idx="5202">
                  <c:v>1.2026072786529061</c:v>
                </c:pt>
                <c:pt idx="5203">
                  <c:v>0.90479906359734685</c:v>
                </c:pt>
                <c:pt idx="5204">
                  <c:v>0.76595006934812759</c:v>
                </c:pt>
                <c:pt idx="5205">
                  <c:v>0.91619244697361613</c:v>
                </c:pt>
                <c:pt idx="5206">
                  <c:v>0.91188131474613121</c:v>
                </c:pt>
                <c:pt idx="5207">
                  <c:v>#N/A</c:v>
                </c:pt>
                <c:pt idx="5208">
                  <c:v>1.0144113595422275</c:v>
                </c:pt>
                <c:pt idx="5209">
                  <c:v>0.91955813624132554</c:v>
                </c:pt>
                <c:pt idx="5210">
                  <c:v>0.8971261211788395</c:v>
                </c:pt>
                <c:pt idx="5211">
                  <c:v>0.93193717277486909</c:v>
                </c:pt>
                <c:pt idx="5212">
                  <c:v>0.78768158047646719</c:v>
                </c:pt>
                <c:pt idx="5213">
                  <c:v>0.8450095969289827</c:v>
                </c:pt>
                <c:pt idx="5214">
                  <c:v>0.77593942793045434</c:v>
                </c:pt>
                <c:pt idx="5215">
                  <c:v>1.0767629456154046</c:v>
                </c:pt>
                <c:pt idx="5216">
                  <c:v>0.76087931807985643</c:v>
                </c:pt>
                <c:pt idx="5217">
                  <c:v>0.70374741811743879</c:v>
                </c:pt>
                <c:pt idx="5218">
                  <c:v>0.82492089799608259</c:v>
                </c:pt>
                <c:pt idx="5219">
                  <c:v>0.92292738707833044</c:v>
                </c:pt>
                <c:pt idx="5220">
                  <c:v>0.76357784631889503</c:v>
                </c:pt>
                <c:pt idx="5221">
                  <c:v>0.6420129622569577</c:v>
                </c:pt>
                <c:pt idx="5222">
                  <c:v>0.82450331125827814</c:v>
                </c:pt>
                <c:pt idx="5223">
                  <c:v>1.0556544968833481</c:v>
                </c:pt>
                <c:pt idx="5224">
                  <c:v>1.0786930510814543</c:v>
                </c:pt>
                <c:pt idx="5225">
                  <c:v>0.82526007802340706</c:v>
                </c:pt>
                <c:pt idx="5226">
                  <c:v>0.8663917525773196</c:v>
                </c:pt>
                <c:pt idx="5227">
                  <c:v>1.0483870967741935</c:v>
                </c:pt>
                <c:pt idx="5228">
                  <c:v>0.48123620309050774</c:v>
                </c:pt>
                <c:pt idx="5229">
                  <c:v>0.84850455136540959</c:v>
                </c:pt>
                <c:pt idx="5230">
                  <c:v>#N/A</c:v>
                </c:pt>
                <c:pt idx="5231">
                  <c:v>0.92373324046665506</c:v>
                </c:pt>
                <c:pt idx="5232">
                  <c:v>0.78742119923764842</c:v>
                </c:pt>
                <c:pt idx="5233">
                  <c:v>#N/A</c:v>
                </c:pt>
                <c:pt idx="5234">
                  <c:v>#N/A</c:v>
                </c:pt>
                <c:pt idx="5235">
                  <c:v>0.90665176076020126</c:v>
                </c:pt>
                <c:pt idx="5236">
                  <c:v>#N/A</c:v>
                </c:pt>
                <c:pt idx="5237">
                  <c:v>#N/A</c:v>
                </c:pt>
                <c:pt idx="5238">
                  <c:v>0.51331114808652245</c:v>
                </c:pt>
                <c:pt idx="5239">
                  <c:v>0.73946761685181306</c:v>
                </c:pt>
                <c:pt idx="5240">
                  <c:v>0.66878980891719741</c:v>
                </c:pt>
                <c:pt idx="5241">
                  <c:v>0.89724205515889677</c:v>
                </c:pt>
                <c:pt idx="5242">
                  <c:v>0.51037527593818988</c:v>
                </c:pt>
                <c:pt idx="5243">
                  <c:v>#N/A</c:v>
                </c:pt>
                <c:pt idx="5244">
                  <c:v>0.92420122365737589</c:v>
                </c:pt>
                <c:pt idx="5245">
                  <c:v>0.70552147239263807</c:v>
                </c:pt>
                <c:pt idx="5246">
                  <c:v>#N/A</c:v>
                </c:pt>
                <c:pt idx="5247">
                  <c:v>0.72448490656444653</c:v>
                </c:pt>
                <c:pt idx="5248">
                  <c:v>0.84071274298056153</c:v>
                </c:pt>
                <c:pt idx="5249">
                  <c:v>#N/A</c:v>
                </c:pt>
                <c:pt idx="5250">
                  <c:v>1.537037037037037</c:v>
                </c:pt>
                <c:pt idx="5251">
                  <c:v>0.77877697841726623</c:v>
                </c:pt>
                <c:pt idx="5252">
                  <c:v>0.83554687500000002</c:v>
                </c:pt>
                <c:pt idx="5253">
                  <c:v>#N/A</c:v>
                </c:pt>
                <c:pt idx="5254">
                  <c:v>0.94308500996918621</c:v>
                </c:pt>
                <c:pt idx="5255">
                  <c:v>#N/A</c:v>
                </c:pt>
                <c:pt idx="5256">
                  <c:v>0.66369615955866756</c:v>
                </c:pt>
                <c:pt idx="5257">
                  <c:v>1.0012841091492777</c:v>
                </c:pt>
                <c:pt idx="5258">
                  <c:v>0.98179890440007067</c:v>
                </c:pt>
                <c:pt idx="5259">
                  <c:v>0.77216610549943887</c:v>
                </c:pt>
                <c:pt idx="5260">
                  <c:v>0.66293380640869271</c:v>
                </c:pt>
                <c:pt idx="5261">
                  <c:v>0.94454687278400229</c:v>
                </c:pt>
                <c:pt idx="5262">
                  <c:v>1.0728484430656096</c:v>
                </c:pt>
                <c:pt idx="5263">
                  <c:v>0.75176221804511278</c:v>
                </c:pt>
                <c:pt idx="5264">
                  <c:v>1.2694792854427974</c:v>
                </c:pt>
                <c:pt idx="5265">
                  <c:v>0.80917998968540483</c:v>
                </c:pt>
                <c:pt idx="5266">
                  <c:v>1.1003163967988088</c:v>
                </c:pt>
                <c:pt idx="5267">
                  <c:v>0.85077544637038971</c:v>
                </c:pt>
                <c:pt idx="5268">
                  <c:v>0.74282223579718998</c:v>
                </c:pt>
                <c:pt idx="5269">
                  <c:v>1.0015693112467305</c:v>
                </c:pt>
                <c:pt idx="5270">
                  <c:v>0.96394260761072992</c:v>
                </c:pt>
                <c:pt idx="5271">
                  <c:v>0.81070496083550914</c:v>
                </c:pt>
                <c:pt idx="5272">
                  <c:v>0.94661315821476344</c:v>
                </c:pt>
                <c:pt idx="5273">
                  <c:v>0.89459102902374665</c:v>
                </c:pt>
                <c:pt idx="5274">
                  <c:v>0.93609483580869324</c:v>
                </c:pt>
                <c:pt idx="5275">
                  <c:v>0.97493333333333332</c:v>
                </c:pt>
                <c:pt idx="5276">
                  <c:v>0.86029150373266972</c:v>
                </c:pt>
                <c:pt idx="5277">
                  <c:v>1.0321860465116279</c:v>
                </c:pt>
                <c:pt idx="5278">
                  <c:v>0.82198391420911532</c:v>
                </c:pt>
                <c:pt idx="5279">
                  <c:v>1.037838931606637</c:v>
                </c:pt>
                <c:pt idx="5280">
                  <c:v>1.1130996768580661</c:v>
                </c:pt>
                <c:pt idx="5281">
                  <c:v>0.66435240603303802</c:v>
                </c:pt>
                <c:pt idx="5282">
                  <c:v>1.0435222672064777</c:v>
                </c:pt>
                <c:pt idx="5283">
                  <c:v>0.80854430379746833</c:v>
                </c:pt>
                <c:pt idx="5284">
                  <c:v>1.0295182904744657</c:v>
                </c:pt>
                <c:pt idx="5285">
                  <c:v>1.1151738473167045</c:v>
                </c:pt>
                <c:pt idx="5286">
                  <c:v>1.0315248274928968</c:v>
                </c:pt>
                <c:pt idx="5287">
                  <c:v>0.95932701731460313</c:v>
                </c:pt>
                <c:pt idx="5288">
                  <c:v>0.88583046606193305</c:v>
                </c:pt>
                <c:pt idx="5289">
                  <c:v>0.84914048606994663</c:v>
                </c:pt>
                <c:pt idx="5290">
                  <c:v>0.9619326500732065</c:v>
                </c:pt>
                <c:pt idx="5291">
                  <c:v>1.0985915492957747</c:v>
                </c:pt>
                <c:pt idx="5292">
                  <c:v>1.1532573289902279</c:v>
                </c:pt>
                <c:pt idx="5293">
                  <c:v>0.77576763485477174</c:v>
                </c:pt>
                <c:pt idx="5294">
                  <c:v>1.0427473583093179</c:v>
                </c:pt>
                <c:pt idx="5295">
                  <c:v>0.83583991842977312</c:v>
                </c:pt>
                <c:pt idx="5296">
                  <c:v>1.0953286257468766</c:v>
                </c:pt>
                <c:pt idx="5297">
                  <c:v>0.91914893617021276</c:v>
                </c:pt>
                <c:pt idx="5298">
                  <c:v>1.2543796148834516</c:v>
                </c:pt>
                <c:pt idx="5299">
                  <c:v>0.98066533977822012</c:v>
                </c:pt>
                <c:pt idx="5300">
                  <c:v>1.0987601539119283</c:v>
                </c:pt>
                <c:pt idx="5301">
                  <c:v>0.91530944625407162</c:v>
                </c:pt>
                <c:pt idx="5302">
                  <c:v>0.81153683019934963</c:v>
                </c:pt>
                <c:pt idx="5303">
                  <c:v>0.75654776752307307</c:v>
                </c:pt>
                <c:pt idx="5304">
                  <c:v>0.73978889398806791</c:v>
                </c:pt>
                <c:pt idx="5305">
                  <c:v>1.2608055913187419</c:v>
                </c:pt>
                <c:pt idx="5306">
                  <c:v>0.94331248739156748</c:v>
                </c:pt>
                <c:pt idx="5307">
                  <c:v>0.64610508350603435</c:v>
                </c:pt>
                <c:pt idx="5308">
                  <c:v>0.75251371115173671</c:v>
                </c:pt>
                <c:pt idx="5309">
                  <c:v>0.85612634501909057</c:v>
                </c:pt>
                <c:pt idx="5310">
                  <c:v>0.88173913043478258</c:v>
                </c:pt>
                <c:pt idx="5311">
                  <c:v>0.88300835654596099</c:v>
                </c:pt>
                <c:pt idx="5312">
                  <c:v>0.72910717685132309</c:v>
                </c:pt>
                <c:pt idx="5313">
                  <c:v>1.2407082469293349</c:v>
                </c:pt>
                <c:pt idx="5314">
                  <c:v>1.1279236276849642</c:v>
                </c:pt>
                <c:pt idx="5315">
                  <c:v>0.9238476953907816</c:v>
                </c:pt>
                <c:pt idx="5316">
                  <c:v>1.1074695121951219</c:v>
                </c:pt>
                <c:pt idx="5317">
                  <c:v>0.69821971341728184</c:v>
                </c:pt>
                <c:pt idx="5318">
                  <c:v>0.60797944687925043</c:v>
                </c:pt>
                <c:pt idx="5319">
                  <c:v>0.87162654996353028</c:v>
                </c:pt>
                <c:pt idx="5320">
                  <c:v>0.83042828685258963</c:v>
                </c:pt>
                <c:pt idx="5321">
                  <c:v>#N/A</c:v>
                </c:pt>
                <c:pt idx="5322">
                  <c:v>0.7364297070179423</c:v>
                </c:pt>
                <c:pt idx="5323">
                  <c:v>1.0703555332999499</c:v>
                </c:pt>
                <c:pt idx="5324">
                  <c:v>0.64974414220307031</c:v>
                </c:pt>
                <c:pt idx="5325">
                  <c:v>0.99872245289045036</c:v>
                </c:pt>
                <c:pt idx="5326">
                  <c:v>0.77871864515098255</c:v>
                </c:pt>
                <c:pt idx="5327">
                  <c:v>0.60427423981640849</c:v>
                </c:pt>
                <c:pt idx="5328">
                  <c:v>0.93486190724335594</c:v>
                </c:pt>
                <c:pt idx="5329">
                  <c:v>1.3689039111540318</c:v>
                </c:pt>
                <c:pt idx="5330">
                  <c:v>0.74110535405872191</c:v>
                </c:pt>
                <c:pt idx="5331">
                  <c:v>0.96289883749690819</c:v>
                </c:pt>
                <c:pt idx="5332">
                  <c:v>0.7783477321814255</c:v>
                </c:pt>
                <c:pt idx="5333">
                  <c:v>1.0491516529648417</c:v>
                </c:pt>
                <c:pt idx="5334">
                  <c:v>0.84303135888501746</c:v>
                </c:pt>
                <c:pt idx="5335">
                  <c:v>1.0926656151419558</c:v>
                </c:pt>
                <c:pt idx="5336">
                  <c:v>0.63922737879180713</c:v>
                </c:pt>
                <c:pt idx="5337">
                  <c:v>0.54141511712146828</c:v>
                </c:pt>
                <c:pt idx="5338">
                  <c:v>#N/A</c:v>
                </c:pt>
                <c:pt idx="5339">
                  <c:v>#N/A</c:v>
                </c:pt>
                <c:pt idx="5340">
                  <c:v>1.1837944664031621</c:v>
                </c:pt>
                <c:pt idx="5341">
                  <c:v>1.3936230248306998</c:v>
                </c:pt>
                <c:pt idx="5342">
                  <c:v>1.0591702027345591</c:v>
                </c:pt>
                <c:pt idx="5343">
                  <c:v>#N/A</c:v>
                </c:pt>
                <c:pt idx="5344">
                  <c:v>0.87338773361410893</c:v>
                </c:pt>
                <c:pt idx="5345">
                  <c:v>0.96634403871535413</c:v>
                </c:pt>
                <c:pt idx="5346">
                  <c:v>0.98323765786452355</c:v>
                </c:pt>
                <c:pt idx="5347">
                  <c:v>0.91019993222636397</c:v>
                </c:pt>
                <c:pt idx="5348">
                  <c:v>#N/A</c:v>
                </c:pt>
                <c:pt idx="5349">
                  <c:v>#N/A</c:v>
                </c:pt>
                <c:pt idx="5350">
                  <c:v>0.57173199459355084</c:v>
                </c:pt>
                <c:pt idx="5351">
                  <c:v>#N/A</c:v>
                </c:pt>
                <c:pt idx="5352">
                  <c:v>#N/A</c:v>
                </c:pt>
                <c:pt idx="5353">
                  <c:v>1.2566083773891825</c:v>
                </c:pt>
                <c:pt idx="5354">
                  <c:v>0.67140250260688217</c:v>
                </c:pt>
                <c:pt idx="5355">
                  <c:v>1.0040688575899843</c:v>
                </c:pt>
                <c:pt idx="5356">
                  <c:v>1.0865906623235613</c:v>
                </c:pt>
                <c:pt idx="5357">
                  <c:v>0.93946335078534027</c:v>
                </c:pt>
                <c:pt idx="5358">
                  <c:v>0.81774707757704568</c:v>
                </c:pt>
                <c:pt idx="5359">
                  <c:v>1.0421245421245422</c:v>
                </c:pt>
                <c:pt idx="5360">
                  <c:v>0.6669066474682025</c:v>
                </c:pt>
                <c:pt idx="5361">
                  <c:v>0.99164636268708672</c:v>
                </c:pt>
                <c:pt idx="5362">
                  <c:v>#N/A</c:v>
                </c:pt>
                <c:pt idx="5363">
                  <c:v>0.84268929503916445</c:v>
                </c:pt>
                <c:pt idx="5364">
                  <c:v>0.89109472490073738</c:v>
                </c:pt>
                <c:pt idx="5365">
                  <c:v>0.9697847682119205</c:v>
                </c:pt>
                <c:pt idx="5366">
                  <c:v>0.55407162273962884</c:v>
                </c:pt>
                <c:pt idx="5367">
                  <c:v>#N/A</c:v>
                </c:pt>
                <c:pt idx="5368">
                  <c:v>0.71860334146799321</c:v>
                </c:pt>
                <c:pt idx="5369">
                  <c:v>0.38203095507738771</c:v>
                </c:pt>
                <c:pt idx="5370">
                  <c:v>0.50520616409829233</c:v>
                </c:pt>
                <c:pt idx="5371">
                  <c:v>0.77286187075422397</c:v>
                </c:pt>
                <c:pt idx="5372">
                  <c:v>#N/A</c:v>
                </c:pt>
                <c:pt idx="5373">
                  <c:v>#N/A</c:v>
                </c:pt>
                <c:pt idx="5374">
                  <c:v>0.56351039260969982</c:v>
                </c:pt>
                <c:pt idx="5375">
                  <c:v>1.2278145695364238</c:v>
                </c:pt>
                <c:pt idx="5376">
                  <c:v>0.93852694473170173</c:v>
                </c:pt>
                <c:pt idx="5377">
                  <c:v>0.85222502099076403</c:v>
                </c:pt>
                <c:pt idx="5378">
                  <c:v>0.76909722222222221</c:v>
                </c:pt>
                <c:pt idx="5379">
                  <c:v>0.89311730720924387</c:v>
                </c:pt>
                <c:pt idx="5380">
                  <c:v>0.84332793084819013</c:v>
                </c:pt>
                <c:pt idx="5381">
                  <c:v>0.76843388177940275</c:v>
                </c:pt>
                <c:pt idx="5382">
                  <c:v>#N/A</c:v>
                </c:pt>
                <c:pt idx="5383">
                  <c:v>#N/A</c:v>
                </c:pt>
                <c:pt idx="5384">
                  <c:v>0.86852735952993021</c:v>
                </c:pt>
                <c:pt idx="5385">
                  <c:v>1.7217877094972067</c:v>
                </c:pt>
                <c:pt idx="5386">
                  <c:v>#N/A</c:v>
                </c:pt>
                <c:pt idx="5387">
                  <c:v>#N/A</c:v>
                </c:pt>
                <c:pt idx="5388">
                  <c:v>0.664304325169359</c:v>
                </c:pt>
                <c:pt idx="5389">
                  <c:v>#N/A</c:v>
                </c:pt>
                <c:pt idx="5390">
                  <c:v>1.5502283105022832</c:v>
                </c:pt>
                <c:pt idx="5391">
                  <c:v>0.94724168126094566</c:v>
                </c:pt>
                <c:pt idx="5392">
                  <c:v>0.77322834645669292</c:v>
                </c:pt>
                <c:pt idx="5393">
                  <c:v>0.63027806385169927</c:v>
                </c:pt>
                <c:pt idx="5394">
                  <c:v>0.80929535232383809</c:v>
                </c:pt>
                <c:pt idx="5395">
                  <c:v>0.98611739852120117</c:v>
                </c:pt>
                <c:pt idx="5396">
                  <c:v>1.0513323524603564</c:v>
                </c:pt>
                <c:pt idx="5397">
                  <c:v>0.96033613445378152</c:v>
                </c:pt>
                <c:pt idx="5398">
                  <c:v>1.0571428571428572</c:v>
                </c:pt>
                <c:pt idx="5399">
                  <c:v>0.95459756936482454</c:v>
                </c:pt>
                <c:pt idx="5400">
                  <c:v>0.97619933060617325</c:v>
                </c:pt>
                <c:pt idx="5401">
                  <c:v>0.75815140345903032</c:v>
                </c:pt>
                <c:pt idx="5402">
                  <c:v>0.97917933130699086</c:v>
                </c:pt>
                <c:pt idx="5403">
                  <c:v>0.8127313101406366</c:v>
                </c:pt>
                <c:pt idx="5404">
                  <c:v>1.0656361182676972</c:v>
                </c:pt>
                <c:pt idx="5405">
                  <c:v>#N/A</c:v>
                </c:pt>
                <c:pt idx="5406">
                  <c:v>0.91886082751209031</c:v>
                </c:pt>
                <c:pt idx="5407">
                  <c:v>1.0961822054727184</c:v>
                </c:pt>
                <c:pt idx="5408">
                  <c:v>1.1187837453822109</c:v>
                </c:pt>
                <c:pt idx="5409">
                  <c:v>0.82453475123433351</c:v>
                </c:pt>
                <c:pt idx="5410">
                  <c:v>0.95009357454772303</c:v>
                </c:pt>
                <c:pt idx="5411">
                  <c:v>1.1210352702359807</c:v>
                </c:pt>
                <c:pt idx="5412">
                  <c:v>1.0638249887235003</c:v>
                </c:pt>
                <c:pt idx="5413">
                  <c:v>0.82187583266719955</c:v>
                </c:pt>
                <c:pt idx="5414">
                  <c:v>1.0802256645630139</c:v>
                </c:pt>
                <c:pt idx="5415">
                  <c:v>1.2614213197969544</c:v>
                </c:pt>
                <c:pt idx="5416">
                  <c:v>0.86659385239506947</c:v>
                </c:pt>
                <c:pt idx="5417">
                  <c:v>1.065908330545333</c:v>
                </c:pt>
                <c:pt idx="5418">
                  <c:v>0.83635121284591729</c:v>
                </c:pt>
                <c:pt idx="5419">
                  <c:v>0.83782894736842106</c:v>
                </c:pt>
                <c:pt idx="5420">
                  <c:v>#N/A</c:v>
                </c:pt>
                <c:pt idx="5421">
                  <c:v>1.1688701923076923</c:v>
                </c:pt>
                <c:pt idx="5422">
                  <c:v>1.0838691241605944</c:v>
                </c:pt>
                <c:pt idx="5423">
                  <c:v>1.3280849505675576</c:v>
                </c:pt>
                <c:pt idx="5424">
                  <c:v>1.0980308219178083</c:v>
                </c:pt>
                <c:pt idx="5425">
                  <c:v>1.1506772009029345</c:v>
                </c:pt>
                <c:pt idx="5426">
                  <c:v>0.98463356973995275</c:v>
                </c:pt>
                <c:pt idx="5427">
                  <c:v>1.1956368754398312</c:v>
                </c:pt>
                <c:pt idx="5428">
                  <c:v>0.82443400256300725</c:v>
                </c:pt>
                <c:pt idx="5429">
                  <c:v>0.71313980137509547</c:v>
                </c:pt>
                <c:pt idx="5430">
                  <c:v>1.2097224809089215</c:v>
                </c:pt>
                <c:pt idx="5431">
                  <c:v>1.1035651149086623</c:v>
                </c:pt>
                <c:pt idx="5432">
                  <c:v>1.0461177259768573</c:v>
                </c:pt>
                <c:pt idx="5433">
                  <c:v>1.1445823549144583</c:v>
                </c:pt>
                <c:pt idx="5434">
                  <c:v>0.92912236814675842</c:v>
                </c:pt>
                <c:pt idx="5435">
                  <c:v>#N/A</c:v>
                </c:pt>
                <c:pt idx="5436">
                  <c:v>1.1799273021001615</c:v>
                </c:pt>
                <c:pt idx="5437">
                  <c:v>1.2429347826086956</c:v>
                </c:pt>
                <c:pt idx="5438">
                  <c:v>1.0003303600925009</c:v>
                </c:pt>
                <c:pt idx="5439">
                  <c:v>0.94703872437357628</c:v>
                </c:pt>
                <c:pt idx="5440">
                  <c:v>0.91398759165256627</c:v>
                </c:pt>
                <c:pt idx="5441">
                  <c:v>1.0502134069796636</c:v>
                </c:pt>
                <c:pt idx="5442">
                  <c:v>1.131358300726663</c:v>
                </c:pt>
                <c:pt idx="5443">
                  <c:v>0.8500819224467504</c:v>
                </c:pt>
                <c:pt idx="5444">
                  <c:v>#N/A</c:v>
                </c:pt>
                <c:pt idx="5445">
                  <c:v>1.2446021887015677</c:v>
                </c:pt>
                <c:pt idx="5446">
                  <c:v>1.2273943285179241</c:v>
                </c:pt>
                <c:pt idx="5447">
                  <c:v>1.0542986425339367</c:v>
                </c:pt>
                <c:pt idx="5448">
                  <c:v>#N/A</c:v>
                </c:pt>
                <c:pt idx="5449">
                  <c:v>0.86542305129913388</c:v>
                </c:pt>
                <c:pt idx="5450">
                  <c:v>0.79097182288671652</c:v>
                </c:pt>
                <c:pt idx="5451">
                  <c:v>1.015155159971133</c:v>
                </c:pt>
                <c:pt idx="5452">
                  <c:v>1.0483138780804151</c:v>
                </c:pt>
                <c:pt idx="5453">
                  <c:v>0.96878300668935569</c:v>
                </c:pt>
                <c:pt idx="5454">
                  <c:v>1.4506612410986774</c:v>
                </c:pt>
                <c:pt idx="5455">
                  <c:v>1.0609984984984986</c:v>
                </c:pt>
                <c:pt idx="5456">
                  <c:v>1.466677398583387</c:v>
                </c:pt>
                <c:pt idx="5457">
                  <c:v>0.85147744945567649</c:v>
                </c:pt>
                <c:pt idx="5458">
                  <c:v>0.84270861103705674</c:v>
                </c:pt>
                <c:pt idx="5459">
                  <c:v>1.0117668356263576</c:v>
                </c:pt>
                <c:pt idx="5460">
                  <c:v>0.69933854479855684</c:v>
                </c:pt>
                <c:pt idx="5461">
                  <c:v>1.1980775130381429</c:v>
                </c:pt>
                <c:pt idx="5462">
                  <c:v>1.1970437748720864</c:v>
                </c:pt>
                <c:pt idx="5463">
                  <c:v>1.2634896621280887</c:v>
                </c:pt>
                <c:pt idx="5464">
                  <c:v>0.78648732220160789</c:v>
                </c:pt>
                <c:pt idx="5465">
                  <c:v>#N/A</c:v>
                </c:pt>
                <c:pt idx="5466">
                  <c:v>1.0566651184393869</c:v>
                </c:pt>
                <c:pt idx="5467">
                  <c:v>0.96187517650381249</c:v>
                </c:pt>
                <c:pt idx="5468">
                  <c:v>1.1045594330792887</c:v>
                </c:pt>
                <c:pt idx="5469">
                  <c:v>1.1165371809100999</c:v>
                </c:pt>
                <c:pt idx="5470">
                  <c:v>1.1695464362850971</c:v>
                </c:pt>
                <c:pt idx="5471">
                  <c:v>0.75907590759075905</c:v>
                </c:pt>
                <c:pt idx="5472">
                  <c:v>0.77574426549536357</c:v>
                </c:pt>
                <c:pt idx="5473">
                  <c:v>0.78848413631022329</c:v>
                </c:pt>
                <c:pt idx="5474">
                  <c:v>0.83195941661382367</c:v>
                </c:pt>
                <c:pt idx="5475">
                  <c:v>1.1251115075825155</c:v>
                </c:pt>
                <c:pt idx="5476">
                  <c:v>1.2471834538422735</c:v>
                </c:pt>
                <c:pt idx="5477">
                  <c:v>1.3649440596696856</c:v>
                </c:pt>
                <c:pt idx="5478">
                  <c:v>1.0529637142213206</c:v>
                </c:pt>
                <c:pt idx="5479">
                  <c:v>0.94591728525980912</c:v>
                </c:pt>
                <c:pt idx="5480">
                  <c:v>1.2850351777904545</c:v>
                </c:pt>
                <c:pt idx="5481">
                  <c:v>1.0516782984380193</c:v>
                </c:pt>
                <c:pt idx="5482">
                  <c:v>0.82974490989936811</c:v>
                </c:pt>
                <c:pt idx="5483">
                  <c:v>0.96593217690264099</c:v>
                </c:pt>
                <c:pt idx="5484">
                  <c:v>#N/A</c:v>
                </c:pt>
                <c:pt idx="5485">
                  <c:v>0.78454958567228017</c:v>
                </c:pt>
                <c:pt idx="5486">
                  <c:v>0.91966942148760333</c:v>
                </c:pt>
                <c:pt idx="5487">
                  <c:v>0.99984903381642509</c:v>
                </c:pt>
                <c:pt idx="5488">
                  <c:v>0.96131719896845869</c:v>
                </c:pt>
                <c:pt idx="5489">
                  <c:v>0.82654867256637166</c:v>
                </c:pt>
                <c:pt idx="5490">
                  <c:v>0.82240018843481333</c:v>
                </c:pt>
                <c:pt idx="5491">
                  <c:v>0.94792339143533466</c:v>
                </c:pt>
                <c:pt idx="5492">
                  <c:v>0.99104043005935716</c:v>
                </c:pt>
                <c:pt idx="5493">
                  <c:v>0.8479207920792079</c:v>
                </c:pt>
                <c:pt idx="5494">
                  <c:v>0.92629135229251303</c:v>
                </c:pt>
                <c:pt idx="5495">
                  <c:v>0.99380037197768134</c:v>
                </c:pt>
                <c:pt idx="5496">
                  <c:v>0.6738683127572016</c:v>
                </c:pt>
                <c:pt idx="5497">
                  <c:v>0.82410856838744018</c:v>
                </c:pt>
                <c:pt idx="5498">
                  <c:v>0.98644628099173559</c:v>
                </c:pt>
                <c:pt idx="5499">
                  <c:v>0.80348706411698534</c:v>
                </c:pt>
                <c:pt idx="5500">
                  <c:v>0.99357687675632278</c:v>
                </c:pt>
                <c:pt idx="5501">
                  <c:v>1.3828069342199003</c:v>
                </c:pt>
                <c:pt idx="5502">
                  <c:v>0.99338478500551264</c:v>
                </c:pt>
                <c:pt idx="5503">
                  <c:v>0.97797797797797803</c:v>
                </c:pt>
                <c:pt idx="5504">
                  <c:v>1.0689575645756457</c:v>
                </c:pt>
                <c:pt idx="5505">
                  <c:v>0.90175824175824171</c:v>
                </c:pt>
                <c:pt idx="5506">
                  <c:v>0.95701502077341005</c:v>
                </c:pt>
                <c:pt idx="5507">
                  <c:v>1.0171306209850106</c:v>
                </c:pt>
                <c:pt idx="5508">
                  <c:v>0.93922139830508478</c:v>
                </c:pt>
                <c:pt idx="5509">
                  <c:v>0.77226580526072908</c:v>
                </c:pt>
                <c:pt idx="5510">
                  <c:v>0.72069464544138928</c:v>
                </c:pt>
                <c:pt idx="5511">
                  <c:v>1.0759015122140365</c:v>
                </c:pt>
                <c:pt idx="5512">
                  <c:v>1.1418663303909204</c:v>
                </c:pt>
                <c:pt idx="5513">
                  <c:v>1.0764407285756943</c:v>
                </c:pt>
                <c:pt idx="5514">
                  <c:v>1.1125804145818441</c:v>
                </c:pt>
                <c:pt idx="5515">
                  <c:v>1.2484921592279856</c:v>
                </c:pt>
                <c:pt idx="5516">
                  <c:v>1.325241046831956</c:v>
                </c:pt>
                <c:pt idx="5517">
                  <c:v>0.87157473832764909</c:v>
                </c:pt>
                <c:pt idx="5518">
                  <c:v>1.1477982385908727</c:v>
                </c:pt>
                <c:pt idx="5519">
                  <c:v>0.89356984478935697</c:v>
                </c:pt>
                <c:pt idx="5520">
                  <c:v>1.0749914000687995</c:v>
                </c:pt>
                <c:pt idx="5521">
                  <c:v>0.85393806388685689</c:v>
                </c:pt>
                <c:pt idx="5522">
                  <c:v>1.0269413629160062</c:v>
                </c:pt>
                <c:pt idx="5523">
                  <c:v>0.96765618077093485</c:v>
                </c:pt>
                <c:pt idx="5524">
                  <c:v>0.9749835418038183</c:v>
                </c:pt>
                <c:pt idx="5525">
                  <c:v>1.1179823311484753</c:v>
                </c:pt>
                <c:pt idx="5526">
                  <c:v>0.57165354330708662</c:v>
                </c:pt>
                <c:pt idx="5527">
                  <c:v>0.90233943941734718</c:v>
                </c:pt>
                <c:pt idx="5528">
                  <c:v>0.86459307764265669</c:v>
                </c:pt>
                <c:pt idx="5529">
                  <c:v>1.0058313632781717</c:v>
                </c:pt>
                <c:pt idx="5530">
                  <c:v>1.0240060015003751</c:v>
                </c:pt>
                <c:pt idx="5531">
                  <c:v>0.96570166259737245</c:v>
                </c:pt>
                <c:pt idx="5532">
                  <c:v>1.2088297126839525</c:v>
                </c:pt>
                <c:pt idx="5533">
                  <c:v>1.0947086968758795</c:v>
                </c:pt>
                <c:pt idx="5534">
                  <c:v>1.1089445641083777</c:v>
                </c:pt>
                <c:pt idx="5535">
                  <c:v>#N/A</c:v>
                </c:pt>
                <c:pt idx="5536">
                  <c:v>0.95963593193510088</c:v>
                </c:pt>
                <c:pt idx="5537">
                  <c:v>0.82963719979560557</c:v>
                </c:pt>
                <c:pt idx="5538">
                  <c:v>1.0157422661541278</c:v>
                </c:pt>
                <c:pt idx="5539">
                  <c:v>1.0333740333740333</c:v>
                </c:pt>
                <c:pt idx="5540">
                  <c:v>1.0113408939292863</c:v>
                </c:pt>
                <c:pt idx="5541">
                  <c:v>0.83975863224941338</c:v>
                </c:pt>
                <c:pt idx="5542">
                  <c:v>0.98693022251026141</c:v>
                </c:pt>
                <c:pt idx="5543">
                  <c:v>0.92161734809125817</c:v>
                </c:pt>
                <c:pt idx="5544">
                  <c:v>0.87764653443280594</c:v>
                </c:pt>
                <c:pt idx="5545">
                  <c:v>1.1247967987995497</c:v>
                </c:pt>
                <c:pt idx="5546">
                  <c:v>0.94672531769305968</c:v>
                </c:pt>
                <c:pt idx="5547">
                  <c:v>0.84588213422569247</c:v>
                </c:pt>
                <c:pt idx="5548">
                  <c:v>0.67903066271018797</c:v>
                </c:pt>
                <c:pt idx="5549">
                  <c:v>#N/A</c:v>
                </c:pt>
                <c:pt idx="5550">
                  <c:v>#N/A</c:v>
                </c:pt>
                <c:pt idx="5551">
                  <c:v>1.1986420109794858</c:v>
                </c:pt>
                <c:pt idx="5552">
                  <c:v>1.2050372472507982</c:v>
                </c:pt>
                <c:pt idx="5553">
                  <c:v>1.1448585037825723</c:v>
                </c:pt>
                <c:pt idx="5554">
                  <c:v>#N/A</c:v>
                </c:pt>
                <c:pt idx="5555">
                  <c:v>1.0497189796800692</c:v>
                </c:pt>
                <c:pt idx="5556">
                  <c:v>1.157672849915683</c:v>
                </c:pt>
                <c:pt idx="5557">
                  <c:v>1.3139013452914798</c:v>
                </c:pt>
                <c:pt idx="5558">
                  <c:v>0.74456907567797814</c:v>
                </c:pt>
                <c:pt idx="5559">
                  <c:v>1.0853919470920055</c:v>
                </c:pt>
                <c:pt idx="5560">
                  <c:v>#N/A</c:v>
                </c:pt>
                <c:pt idx="5561">
                  <c:v>#N/A</c:v>
                </c:pt>
                <c:pt idx="5562">
                  <c:v>0.92891760904684972</c:v>
                </c:pt>
                <c:pt idx="5563">
                  <c:v>1.137353433835846</c:v>
                </c:pt>
                <c:pt idx="5564">
                  <c:v>#N/A</c:v>
                </c:pt>
                <c:pt idx="5565">
                  <c:v>0.88271965712059219</c:v>
                </c:pt>
                <c:pt idx="5566">
                  <c:v>1.1231694560669456</c:v>
                </c:pt>
                <c:pt idx="5567">
                  <c:v>0.90557939914163088</c:v>
                </c:pt>
                <c:pt idx="5568">
                  <c:v>1.1578652733718977</c:v>
                </c:pt>
                <c:pt idx="5569">
                  <c:v>0.94862693816551469</c:v>
                </c:pt>
                <c:pt idx="5570">
                  <c:v>#N/A</c:v>
                </c:pt>
                <c:pt idx="5571">
                  <c:v>#N/A</c:v>
                </c:pt>
                <c:pt idx="5572">
                  <c:v>0.91080233079336625</c:v>
                </c:pt>
                <c:pt idx="5573">
                  <c:v>1.0397241379310345</c:v>
                </c:pt>
                <c:pt idx="5574">
                  <c:v>0.98342874359746912</c:v>
                </c:pt>
                <c:pt idx="5575">
                  <c:v>0.95866733466933862</c:v>
                </c:pt>
                <c:pt idx="5576">
                  <c:v>0.85848423876592894</c:v>
                </c:pt>
                <c:pt idx="5577">
                  <c:v>0.79923700524558894</c:v>
                </c:pt>
                <c:pt idx="5578">
                  <c:v>1.524110671936759</c:v>
                </c:pt>
                <c:pt idx="5579">
                  <c:v>1.0829326923076923</c:v>
                </c:pt>
                <c:pt idx="5580">
                  <c:v>1.0520134228187918</c:v>
                </c:pt>
                <c:pt idx="5581">
                  <c:v>0.98877980364656382</c:v>
                </c:pt>
                <c:pt idx="5582">
                  <c:v>0.79282218597063625</c:v>
                </c:pt>
                <c:pt idx="5583">
                  <c:v>#N/A</c:v>
                </c:pt>
                <c:pt idx="5584">
                  <c:v>0.80534351145038163</c:v>
                </c:pt>
                <c:pt idx="5585">
                  <c:v>#N/A</c:v>
                </c:pt>
                <c:pt idx="5586">
                  <c:v>#N/A</c:v>
                </c:pt>
                <c:pt idx="5587">
                  <c:v>#N/A</c:v>
                </c:pt>
                <c:pt idx="5588">
                  <c:v>1.1897674418604651</c:v>
                </c:pt>
                <c:pt idx="5589">
                  <c:v>1.792838874680307</c:v>
                </c:pt>
                <c:pt idx="5590">
                  <c:v>1.1685059422750423</c:v>
                </c:pt>
                <c:pt idx="5591">
                  <c:v>1.0784106891701828</c:v>
                </c:pt>
                <c:pt idx="5592">
                  <c:v>#N/A</c:v>
                </c:pt>
                <c:pt idx="5593">
                  <c:v>1.0418604651162791</c:v>
                </c:pt>
                <c:pt idx="5594">
                  <c:v>0.77921195652173914</c:v>
                </c:pt>
                <c:pt idx="5595">
                  <c:v>1.2811176968670619</c:v>
                </c:pt>
                <c:pt idx="5596">
                  <c:v>1.1211428571428572</c:v>
                </c:pt>
                <c:pt idx="5597">
                  <c:v>0.85060129509713234</c:v>
                </c:pt>
                <c:pt idx="5598">
                  <c:v>1.2800511508951407</c:v>
                </c:pt>
                <c:pt idx="5599">
                  <c:v>1.1543394613082514</c:v>
                </c:pt>
                <c:pt idx="5600">
                  <c:v>0.667875</c:v>
                </c:pt>
                <c:pt idx="5601">
                  <c:v>0.81898454746136862</c:v>
                </c:pt>
                <c:pt idx="5602">
                  <c:v>1.068740955137482</c:v>
                </c:pt>
                <c:pt idx="5603">
                  <c:v>1.0026395173453997</c:v>
                </c:pt>
                <c:pt idx="5604">
                  <c:v>1.0156121610517665</c:v>
                </c:pt>
                <c:pt idx="5605">
                  <c:v>1.5883143049026192</c:v>
                </c:pt>
                <c:pt idx="5606">
                  <c:v>2.2495238095238097</c:v>
                </c:pt>
                <c:pt idx="5607">
                  <c:v>0.92338479130931961</c:v>
                </c:pt>
                <c:pt idx="5608">
                  <c:v>2.1094527363184081</c:v>
                </c:pt>
                <c:pt idx="5609">
                  <c:v>#N/A</c:v>
                </c:pt>
                <c:pt idx="5610">
                  <c:v>1.1594647949111647</c:v>
                </c:pt>
                <c:pt idx="5611">
                  <c:v>0.83120418848167543</c:v>
                </c:pt>
                <c:pt idx="5612">
                  <c:v>0.7196012106106463</c:v>
                </c:pt>
                <c:pt idx="5613">
                  <c:v>0.75227727171739611</c:v>
                </c:pt>
                <c:pt idx="5614">
                  <c:v>0.83182297154899898</c:v>
                </c:pt>
                <c:pt idx="5615">
                  <c:v>0.94098967980947346</c:v>
                </c:pt>
                <c:pt idx="5616">
                  <c:v>0.91459021314920441</c:v>
                </c:pt>
                <c:pt idx="5617">
                  <c:v>0.87121343257746231</c:v>
                </c:pt>
                <c:pt idx="5618">
                  <c:v>1.0019377868434471</c:v>
                </c:pt>
                <c:pt idx="5619">
                  <c:v>0.91175195143104948</c:v>
                </c:pt>
                <c:pt idx="5620">
                  <c:v>1.0707524846190251</c:v>
                </c:pt>
                <c:pt idx="5621">
                  <c:v>0.70604763179020602</c:v>
                </c:pt>
                <c:pt idx="5622">
                  <c:v>1.070470513093464</c:v>
                </c:pt>
                <c:pt idx="5623">
                  <c:v>0.76414585952936953</c:v>
                </c:pt>
                <c:pt idx="5624">
                  <c:v>0.92382445141065828</c:v>
                </c:pt>
                <c:pt idx="5625">
                  <c:v>0.93992490613266588</c:v>
                </c:pt>
                <c:pt idx="5626">
                  <c:v>0.92603020220117738</c:v>
                </c:pt>
                <c:pt idx="5627">
                  <c:v>0.85329186106791088</c:v>
                </c:pt>
                <c:pt idx="5628">
                  <c:v>#N/A</c:v>
                </c:pt>
                <c:pt idx="5629">
                  <c:v>1.073394495412844</c:v>
                </c:pt>
                <c:pt idx="5630">
                  <c:v>0.95510026155187444</c:v>
                </c:pt>
                <c:pt idx="5631">
                  <c:v>0.93252388535031849</c:v>
                </c:pt>
                <c:pt idx="5632">
                  <c:v>1.0491083311152516</c:v>
                </c:pt>
                <c:pt idx="5633">
                  <c:v>1.0305727554179567</c:v>
                </c:pt>
                <c:pt idx="5634">
                  <c:v>0.78051118210862624</c:v>
                </c:pt>
                <c:pt idx="5635">
                  <c:v>0.87481146304675717</c:v>
                </c:pt>
                <c:pt idx="5636">
                  <c:v>0.95648670427074944</c:v>
                </c:pt>
                <c:pt idx="5637">
                  <c:v>1.0563002680965148</c:v>
                </c:pt>
                <c:pt idx="5638">
                  <c:v>1.1762626262626263</c:v>
                </c:pt>
                <c:pt idx="5639">
                  <c:v>0.68544713497962118</c:v>
                </c:pt>
                <c:pt idx="5640">
                  <c:v>0.99734904270986746</c:v>
                </c:pt>
                <c:pt idx="5641">
                  <c:v>0.8486667843898994</c:v>
                </c:pt>
                <c:pt idx="5642">
                  <c:v>0.87374934175882046</c:v>
                </c:pt>
                <c:pt idx="5643">
                  <c:v>0.71682119205298012</c:v>
                </c:pt>
                <c:pt idx="5644">
                  <c:v>1.032826261008807</c:v>
                </c:pt>
                <c:pt idx="5645">
                  <c:v>1.0174793008279668</c:v>
                </c:pt>
                <c:pt idx="5646">
                  <c:v>0.9305293005671077</c:v>
                </c:pt>
                <c:pt idx="5647">
                  <c:v>0.74788354325831097</c:v>
                </c:pt>
                <c:pt idx="5648">
                  <c:v>0.58806459752712592</c:v>
                </c:pt>
                <c:pt idx="5649">
                  <c:v>0.86013564431047473</c:v>
                </c:pt>
                <c:pt idx="5650">
                  <c:v>1.1423751686909582</c:v>
                </c:pt>
                <c:pt idx="5651">
                  <c:v>1.0951913640824338</c:v>
                </c:pt>
                <c:pt idx="5652">
                  <c:v>1.1500831946755408</c:v>
                </c:pt>
                <c:pt idx="5653">
                  <c:v>1.2449691440837134</c:v>
                </c:pt>
                <c:pt idx="5654">
                  <c:v>1.2202429149797571</c:v>
                </c:pt>
                <c:pt idx="5655">
                  <c:v>1.1035758323057954</c:v>
                </c:pt>
                <c:pt idx="5656">
                  <c:v>0.89721453005375473</c:v>
                </c:pt>
                <c:pt idx="5657">
                  <c:v>0.79281469475958943</c:v>
                </c:pt>
                <c:pt idx="5658">
                  <c:v>0.90070699135899446</c:v>
                </c:pt>
                <c:pt idx="5659">
                  <c:v>0.96362489486963832</c:v>
                </c:pt>
                <c:pt idx="5660">
                  <c:v>1.2200854700854702</c:v>
                </c:pt>
                <c:pt idx="5661">
                  <c:v>0.9933906146728354</c:v>
                </c:pt>
                <c:pt idx="5662">
                  <c:v>0.82349642506659193</c:v>
                </c:pt>
                <c:pt idx="5663">
                  <c:v>0.95473251028806583</c:v>
                </c:pt>
                <c:pt idx="5664">
                  <c:v>0.7864181662382177</c:v>
                </c:pt>
                <c:pt idx="5665">
                  <c:v>1.1534842693325493</c:v>
                </c:pt>
                <c:pt idx="5666">
                  <c:v>1.0479540825773006</c:v>
                </c:pt>
                <c:pt idx="5667">
                  <c:v>1.0129521016617791</c:v>
                </c:pt>
                <c:pt idx="5668">
                  <c:v>1.0330551989730423</c:v>
                </c:pt>
                <c:pt idx="5669">
                  <c:v>0.86427656850192058</c:v>
                </c:pt>
                <c:pt idx="5670">
                  <c:v>0.76178368863680812</c:v>
                </c:pt>
                <c:pt idx="5671">
                  <c:v>0.85760667903525045</c:v>
                </c:pt>
                <c:pt idx="5672">
                  <c:v>1.3199211045364891</c:v>
                </c:pt>
                <c:pt idx="5673">
                  <c:v>1.0377577021079454</c:v>
                </c:pt>
                <c:pt idx="5674">
                  <c:v>0.95907473309608537</c:v>
                </c:pt>
                <c:pt idx="5675">
                  <c:v>1.0080183276059564</c:v>
                </c:pt>
                <c:pt idx="5676">
                  <c:v>0.96970816401920945</c:v>
                </c:pt>
                <c:pt idx="5677">
                  <c:v>0.98260500636402204</c:v>
                </c:pt>
                <c:pt idx="5678">
                  <c:v>0.93444959030993946</c:v>
                </c:pt>
                <c:pt idx="5679">
                  <c:v>0.67560889516413691</c:v>
                </c:pt>
                <c:pt idx="5680">
                  <c:v>0.90630382363072681</c:v>
                </c:pt>
                <c:pt idx="5681">
                  <c:v>0.86669505962521298</c:v>
                </c:pt>
                <c:pt idx="5682">
                  <c:v>1.305577689243028</c:v>
                </c:pt>
                <c:pt idx="5683">
                  <c:v>1.058410771856628</c:v>
                </c:pt>
                <c:pt idx="5684">
                  <c:v>1.402107823267126</c:v>
                </c:pt>
                <c:pt idx="5685">
                  <c:v>#N/A</c:v>
                </c:pt>
                <c:pt idx="5686">
                  <c:v>1.1041076487252124</c:v>
                </c:pt>
                <c:pt idx="5687">
                  <c:v>#N/A</c:v>
                </c:pt>
                <c:pt idx="5688">
                  <c:v>0.76566265060240968</c:v>
                </c:pt>
                <c:pt idx="5689">
                  <c:v>0.87707468879668049</c:v>
                </c:pt>
                <c:pt idx="5690">
                  <c:v>1.0871113989637307</c:v>
                </c:pt>
                <c:pt idx="5691">
                  <c:v>0.9366754617414248</c:v>
                </c:pt>
                <c:pt idx="5692">
                  <c:v>#N/A</c:v>
                </c:pt>
                <c:pt idx="5693">
                  <c:v>#N/A</c:v>
                </c:pt>
                <c:pt idx="5694">
                  <c:v>0.94160346695557962</c:v>
                </c:pt>
                <c:pt idx="5695">
                  <c:v>0.89417841686444233</c:v>
                </c:pt>
                <c:pt idx="5696">
                  <c:v>0.88035569927243329</c:v>
                </c:pt>
                <c:pt idx="5697">
                  <c:v>1.0088086642599279</c:v>
                </c:pt>
                <c:pt idx="5698">
                  <c:v>1.1060556464811784</c:v>
                </c:pt>
                <c:pt idx="5699">
                  <c:v>1.0239452679589509</c:v>
                </c:pt>
                <c:pt idx="5700">
                  <c:v>1.0101982189026142</c:v>
                </c:pt>
                <c:pt idx="5701">
                  <c:v>0.95792682926829265</c:v>
                </c:pt>
                <c:pt idx="5702">
                  <c:v>0.89664161938353015</c:v>
                </c:pt>
                <c:pt idx="5703">
                  <c:v>1.0089556170156724</c:v>
                </c:pt>
                <c:pt idx="5704">
                  <c:v>1.0636983383042182</c:v>
                </c:pt>
                <c:pt idx="5705">
                  <c:v>1.0662222222222222</c:v>
                </c:pt>
                <c:pt idx="5706">
                  <c:v>1.2134259259259259</c:v>
                </c:pt>
                <c:pt idx="5707">
                  <c:v>0.65469162165557093</c:v>
                </c:pt>
                <c:pt idx="5708">
                  <c:v>0.80537843082894367</c:v>
                </c:pt>
                <c:pt idx="5709">
                  <c:v>1.1338782412626831</c:v>
                </c:pt>
                <c:pt idx="5710">
                  <c:v>0.90692453807632534</c:v>
                </c:pt>
                <c:pt idx="5711">
                  <c:v>0.86275752773375591</c:v>
                </c:pt>
                <c:pt idx="5712">
                  <c:v>0.89598214285714284</c:v>
                </c:pt>
                <c:pt idx="5713">
                  <c:v>1.1042277825711821</c:v>
                </c:pt>
                <c:pt idx="5714">
                  <c:v>1.0733266482827777</c:v>
                </c:pt>
                <c:pt idx="5715">
                  <c:v>0.86245701781806816</c:v>
                </c:pt>
                <c:pt idx="5716">
                  <c:v>1.0001203369434417</c:v>
                </c:pt>
                <c:pt idx="5717">
                  <c:v>1.153831526906256</c:v>
                </c:pt>
                <c:pt idx="5718">
                  <c:v>0.85590428298942256</c:v>
                </c:pt>
                <c:pt idx="5719">
                  <c:v>1.0440291415901173</c:v>
                </c:pt>
                <c:pt idx="5720">
                  <c:v>0.91086998643673711</c:v>
                </c:pt>
                <c:pt idx="5721">
                  <c:v>0.84989806320081551</c:v>
                </c:pt>
                <c:pt idx="5722">
                  <c:v>0.7342615012106537</c:v>
                </c:pt>
                <c:pt idx="5723">
                  <c:v>1.2001124227093873</c:v>
                </c:pt>
                <c:pt idx="5724">
                  <c:v>0.9580672035545682</c:v>
                </c:pt>
                <c:pt idx="5725">
                  <c:v>0.77630415561450039</c:v>
                </c:pt>
                <c:pt idx="5726">
                  <c:v>0.8539845758354756</c:v>
                </c:pt>
                <c:pt idx="5727">
                  <c:v>0.75144637294170002</c:v>
                </c:pt>
                <c:pt idx="5728">
                  <c:v>0.94366030126912581</c:v>
                </c:pt>
                <c:pt idx="5729">
                  <c:v>1.0657134164891999</c:v>
                </c:pt>
                <c:pt idx="5730">
                  <c:v>0.71035940803382669</c:v>
                </c:pt>
                <c:pt idx="5731">
                  <c:v>0.84919864011656143</c:v>
                </c:pt>
                <c:pt idx="5732">
                  <c:v>0.92298609288900546</c:v>
                </c:pt>
                <c:pt idx="5733">
                  <c:v>0.94111937884179875</c:v>
                </c:pt>
                <c:pt idx="5734">
                  <c:v>0.83325526932084304</c:v>
                </c:pt>
                <c:pt idx="5735">
                  <c:v>0.91695151284972787</c:v>
                </c:pt>
                <c:pt idx="5736">
                  <c:v>0.70307941653160455</c:v>
                </c:pt>
                <c:pt idx="5737">
                  <c:v>0.91388808350246453</c:v>
                </c:pt>
                <c:pt idx="5738">
                  <c:v>#N/A</c:v>
                </c:pt>
                <c:pt idx="5739">
                  <c:v>1.0608525870484868</c:v>
                </c:pt>
                <c:pt idx="5740">
                  <c:v>0.84389835241552635</c:v>
                </c:pt>
                <c:pt idx="5741">
                  <c:v>1.0929965556831229</c:v>
                </c:pt>
                <c:pt idx="5742">
                  <c:v>1.1786102062975028</c:v>
                </c:pt>
                <c:pt idx="5743">
                  <c:v>0.8930704898446834</c:v>
                </c:pt>
                <c:pt idx="5744">
                  <c:v>0.93417903303015792</c:v>
                </c:pt>
                <c:pt idx="5745">
                  <c:v>0.77548835964677554</c:v>
                </c:pt>
                <c:pt idx="5746">
                  <c:v>0.94401041666666663</c:v>
                </c:pt>
                <c:pt idx="5747">
                  <c:v>0.88652482269503541</c:v>
                </c:pt>
                <c:pt idx="5748">
                  <c:v>0.83285385500575371</c:v>
                </c:pt>
                <c:pt idx="5749">
                  <c:v>0.98397811645173894</c:v>
                </c:pt>
                <c:pt idx="5750">
                  <c:v>1.3432203389830508</c:v>
                </c:pt>
                <c:pt idx="5751">
                  <c:v>0.86810477657935281</c:v>
                </c:pt>
                <c:pt idx="5752">
                  <c:v>0.81204819277108431</c:v>
                </c:pt>
                <c:pt idx="5753">
                  <c:v>0.80641233766233766</c:v>
                </c:pt>
                <c:pt idx="5754">
                  <c:v>0.79164405860010856</c:v>
                </c:pt>
                <c:pt idx="5755">
                  <c:v>0.94441050702504581</c:v>
                </c:pt>
                <c:pt idx="5756">
                  <c:v>#N/A</c:v>
                </c:pt>
                <c:pt idx="5757">
                  <c:v>0.94470477975632616</c:v>
                </c:pt>
                <c:pt idx="5758">
                  <c:v>0.80600292825768671</c:v>
                </c:pt>
                <c:pt idx="5759">
                  <c:v>1.0640309411259132</c:v>
                </c:pt>
                <c:pt idx="5760">
                  <c:v>0.84338138925294892</c:v>
                </c:pt>
                <c:pt idx="5761">
                  <c:v>1.040529695024077</c:v>
                </c:pt>
                <c:pt idx="5762">
                  <c:v>0</c:v>
                </c:pt>
                <c:pt idx="5763">
                  <c:v>1.0336184016514303</c:v>
                </c:pt>
                <c:pt idx="5764">
                  <c:v>1.4874493927125505</c:v>
                </c:pt>
                <c:pt idx="5765">
                  <c:v>0.96848874598070744</c:v>
                </c:pt>
                <c:pt idx="5766">
                  <c:v>1.1871295512277731</c:v>
                </c:pt>
                <c:pt idx="5767">
                  <c:v>1.0035829009142574</c:v>
                </c:pt>
                <c:pt idx="5768">
                  <c:v>1.0958878849345381</c:v>
                </c:pt>
                <c:pt idx="5769">
                  <c:v>1.075268817204301</c:v>
                </c:pt>
                <c:pt idx="5770">
                  <c:v>1.0038947085683589</c:v>
                </c:pt>
                <c:pt idx="5771">
                  <c:v>1.1271995097610086</c:v>
                </c:pt>
                <c:pt idx="5772">
                  <c:v>0.62841694202463205</c:v>
                </c:pt>
                <c:pt idx="5773">
                  <c:v>0.98874651810584957</c:v>
                </c:pt>
                <c:pt idx="5774">
                  <c:v>0.96139961121910578</c:v>
                </c:pt>
                <c:pt idx="5775">
                  <c:v>1.180350967080825</c:v>
                </c:pt>
                <c:pt idx="5776">
                  <c:v>1.2379459035672284</c:v>
                </c:pt>
                <c:pt idx="5777">
                  <c:v>0.83969747279099793</c:v>
                </c:pt>
                <c:pt idx="5778">
                  <c:v>0.88556922476078892</c:v>
                </c:pt>
                <c:pt idx="5779">
                  <c:v>0.79670329670329665</c:v>
                </c:pt>
                <c:pt idx="5780">
                  <c:v>1.158524622326859</c:v>
                </c:pt>
                <c:pt idx="5781">
                  <c:v>0.7979181622397703</c:v>
                </c:pt>
                <c:pt idx="5782">
                  <c:v>1.4045013103129336</c:v>
                </c:pt>
                <c:pt idx="5783">
                  <c:v>0.80257510729613735</c:v>
                </c:pt>
                <c:pt idx="5784">
                  <c:v>1.2220706898511196</c:v>
                </c:pt>
                <c:pt idx="5785">
                  <c:v>0.95780787793865796</c:v>
                </c:pt>
                <c:pt idx="5786">
                  <c:v>0.9539427773900907</c:v>
                </c:pt>
                <c:pt idx="5787">
                  <c:v>1.099182367579097</c:v>
                </c:pt>
                <c:pt idx="5788">
                  <c:v>0.89838659633881479</c:v>
                </c:pt>
                <c:pt idx="5789">
                  <c:v>1.0183823529411764</c:v>
                </c:pt>
                <c:pt idx="5790">
                  <c:v>1.221938775510204</c:v>
                </c:pt>
                <c:pt idx="5791">
                  <c:v>0.9257950530035336</c:v>
                </c:pt>
                <c:pt idx="5792">
                  <c:v>1.0184393973465258</c:v>
                </c:pt>
                <c:pt idx="5793">
                  <c:v>1.1544011544011543</c:v>
                </c:pt>
                <c:pt idx="5794">
                  <c:v>0.84403669724770647</c:v>
                </c:pt>
                <c:pt idx="5795">
                  <c:v>1.1187788609543357</c:v>
                </c:pt>
                <c:pt idx="5796">
                  <c:v>1.0714156244335689</c:v>
                </c:pt>
                <c:pt idx="5797">
                  <c:v>0.98541329011345213</c:v>
                </c:pt>
                <c:pt idx="5798">
                  <c:v>1.2132838948895697</c:v>
                </c:pt>
                <c:pt idx="5799">
                  <c:v>1.2088757396449703</c:v>
                </c:pt>
                <c:pt idx="5800">
                  <c:v>1.195303764442788</c:v>
                </c:pt>
                <c:pt idx="5801">
                  <c:v>1.064738478172726</c:v>
                </c:pt>
                <c:pt idx="5802">
                  <c:v>1.1156103286384977</c:v>
                </c:pt>
                <c:pt idx="5803">
                  <c:v>1.0358660547339793</c:v>
                </c:pt>
                <c:pt idx="5804">
                  <c:v>0.84840110540860636</c:v>
                </c:pt>
                <c:pt idx="5805">
                  <c:v>0.89053537284894835</c:v>
                </c:pt>
                <c:pt idx="5806">
                  <c:v>1.2670034978624174</c:v>
                </c:pt>
                <c:pt idx="5807">
                  <c:v>1.2967448902346708</c:v>
                </c:pt>
                <c:pt idx="5808">
                  <c:v>1.0875885203130824</c:v>
                </c:pt>
                <c:pt idx="5809">
                  <c:v>1.2046985662463292</c:v>
                </c:pt>
                <c:pt idx="5810">
                  <c:v>1.1921935987509757</c:v>
                </c:pt>
                <c:pt idx="5811">
                  <c:v>1.4253934942287514</c:v>
                </c:pt>
                <c:pt idx="5812">
                  <c:v>0.95719459993414557</c:v>
                </c:pt>
                <c:pt idx="5813">
                  <c:v>1.1698703620920876</c:v>
                </c:pt>
                <c:pt idx="5814">
                  <c:v>0.93140116763969971</c:v>
                </c:pt>
                <c:pt idx="5815">
                  <c:v>1.1809689677010766</c:v>
                </c:pt>
                <c:pt idx="5816">
                  <c:v>0.7471479334206097</c:v>
                </c:pt>
                <c:pt idx="5817">
                  <c:v>1.0666666666666667</c:v>
                </c:pt>
                <c:pt idx="5818">
                  <c:v>1.1073220949684726</c:v>
                </c:pt>
                <c:pt idx="5819">
                  <c:v>0.94258255298176441</c:v>
                </c:pt>
                <c:pt idx="5820">
                  <c:v>#N/A</c:v>
                </c:pt>
                <c:pt idx="5821">
                  <c:v>0.96856766421983809</c:v>
                </c:pt>
                <c:pt idx="5822">
                  <c:v>1.0425202937765752</c:v>
                </c:pt>
                <c:pt idx="5823">
                  <c:v>1.1012042330616714</c:v>
                </c:pt>
                <c:pt idx="5824">
                  <c:v>1.1656838501046225</c:v>
                </c:pt>
                <c:pt idx="5825">
                  <c:v>1.2407644946126219</c:v>
                </c:pt>
                <c:pt idx="5826">
                  <c:v>1.2310077519379845</c:v>
                </c:pt>
                <c:pt idx="5827">
                  <c:v>1.0265227730016462</c:v>
                </c:pt>
                <c:pt idx="5828">
                  <c:v>0.97817211055276387</c:v>
                </c:pt>
                <c:pt idx="5829">
                  <c:v>1.147314578005115</c:v>
                </c:pt>
                <c:pt idx="5830">
                  <c:v>1.2037129954841947</c:v>
                </c:pt>
                <c:pt idx="5831">
                  <c:v>1.2295918367346939</c:v>
                </c:pt>
                <c:pt idx="5832">
                  <c:v>0.8297182747444527</c:v>
                </c:pt>
                <c:pt idx="5833">
                  <c:v>1.3371691599539701</c:v>
                </c:pt>
                <c:pt idx="5834">
                  <c:v>0.99914675767918093</c:v>
                </c:pt>
                <c:pt idx="5835">
                  <c:v>0.88795313072134752</c:v>
                </c:pt>
                <c:pt idx="5836">
                  <c:v>1.1505360972122944</c:v>
                </c:pt>
                <c:pt idx="5837">
                  <c:v>1.2039228948258369</c:v>
                </c:pt>
                <c:pt idx="5838">
                  <c:v>0.82106684672518571</c:v>
                </c:pt>
                <c:pt idx="5839">
                  <c:v>1.0748609003540719</c:v>
                </c:pt>
                <c:pt idx="5840">
                  <c:v>0.91548872180451124</c:v>
                </c:pt>
                <c:pt idx="5841">
                  <c:v>0.98045920859794822</c:v>
                </c:pt>
                <c:pt idx="5842">
                  <c:v>1.0468162184756862</c:v>
                </c:pt>
                <c:pt idx="5843">
                  <c:v>1.3391904612488232</c:v>
                </c:pt>
                <c:pt idx="5844">
                  <c:v>0.72351598173515985</c:v>
                </c:pt>
                <c:pt idx="5845">
                  <c:v>1.265467044076021</c:v>
                </c:pt>
                <c:pt idx="5846">
                  <c:v>0.8960716061660865</c:v>
                </c:pt>
                <c:pt idx="5847">
                  <c:v>1.1189496994621955</c:v>
                </c:pt>
                <c:pt idx="5848">
                  <c:v>1.1602787456445993</c:v>
                </c:pt>
                <c:pt idx="5849">
                  <c:v>1.16792656587473</c:v>
                </c:pt>
                <c:pt idx="5850">
                  <c:v>0.92054402290622761</c:v>
                </c:pt>
                <c:pt idx="5851">
                  <c:v>1.1393604421634425</c:v>
                </c:pt>
                <c:pt idx="5852">
                  <c:v>0.83746648793565681</c:v>
                </c:pt>
                <c:pt idx="5853">
                  <c:v>1.1460273972602739</c:v>
                </c:pt>
                <c:pt idx="5854">
                  <c:v>0.95504816268283976</c:v>
                </c:pt>
                <c:pt idx="5855">
                  <c:v>#N/A</c:v>
                </c:pt>
                <c:pt idx="5856">
                  <c:v>0.79057851239669419</c:v>
                </c:pt>
                <c:pt idx="5857">
                  <c:v>0.84002118924645741</c:v>
                </c:pt>
                <c:pt idx="5858">
                  <c:v>0.83338339841794329</c:v>
                </c:pt>
                <c:pt idx="5859">
                  <c:v>1.0962546816479402</c:v>
                </c:pt>
                <c:pt idx="5860">
                  <c:v>0.90832914362326123</c:v>
                </c:pt>
                <c:pt idx="5861">
                  <c:v>0.86578026592022395</c:v>
                </c:pt>
                <c:pt idx="5862">
                  <c:v>0.72674534906981392</c:v>
                </c:pt>
                <c:pt idx="5863">
                  <c:v>1.1945945945945946</c:v>
                </c:pt>
                <c:pt idx="5864">
                  <c:v>0.96339450432080787</c:v>
                </c:pt>
                <c:pt idx="5865">
                  <c:v>0.89259096887330114</c:v>
                </c:pt>
                <c:pt idx="5866">
                  <c:v>1.0669883621913143</c:v>
                </c:pt>
                <c:pt idx="5867">
                  <c:v>0.91899766899766899</c:v>
                </c:pt>
                <c:pt idx="5868">
                  <c:v>1.0035335689045937</c:v>
                </c:pt>
                <c:pt idx="5869">
                  <c:v>0.81590830149357418</c:v>
                </c:pt>
                <c:pt idx="5870">
                  <c:v>1.1997089850854856</c:v>
                </c:pt>
                <c:pt idx="5871">
                  <c:v>1.0199235807860263</c:v>
                </c:pt>
                <c:pt idx="5872">
                  <c:v>0.97487541528239208</c:v>
                </c:pt>
                <c:pt idx="5873">
                  <c:v>1.1772473336719147</c:v>
                </c:pt>
                <c:pt idx="5874">
                  <c:v>1.1816790973417479</c:v>
                </c:pt>
                <c:pt idx="5875">
                  <c:v>0.90414201183431953</c:v>
                </c:pt>
                <c:pt idx="5876">
                  <c:v>0.91897018970189703</c:v>
                </c:pt>
                <c:pt idx="5877">
                  <c:v>0.83505154639175261</c:v>
                </c:pt>
                <c:pt idx="5878">
                  <c:v>1.1068888888888888</c:v>
                </c:pt>
                <c:pt idx="5879">
                  <c:v>1.1134195740232589</c:v>
                </c:pt>
                <c:pt idx="5880">
                  <c:v>1.1582200247218788</c:v>
                </c:pt>
                <c:pt idx="5881">
                  <c:v>0.96535174997073625</c:v>
                </c:pt>
                <c:pt idx="5882">
                  <c:v>1.0657782124954152</c:v>
                </c:pt>
                <c:pt idx="5883">
                  <c:v>1.0477252453166814</c:v>
                </c:pt>
                <c:pt idx="5884">
                  <c:v>1.1576086956521738</c:v>
                </c:pt>
                <c:pt idx="5885">
                  <c:v>0.959511984452602</c:v>
                </c:pt>
                <c:pt idx="5886">
                  <c:v>1.0437908496732027</c:v>
                </c:pt>
                <c:pt idx="5887">
                  <c:v>0.8487451955686186</c:v>
                </c:pt>
                <c:pt idx="5888">
                  <c:v>0.79938603223330773</c:v>
                </c:pt>
                <c:pt idx="5889">
                  <c:v>1.0369855877756555</c:v>
                </c:pt>
                <c:pt idx="5890">
                  <c:v>1.1276928631604284</c:v>
                </c:pt>
                <c:pt idx="5891">
                  <c:v>0.66407570125042248</c:v>
                </c:pt>
                <c:pt idx="5892">
                  <c:v>1.199347927340475</c:v>
                </c:pt>
                <c:pt idx="5893">
                  <c:v>0.41134751773049644</c:v>
                </c:pt>
                <c:pt idx="5894">
                  <c:v>1.0382688839911842</c:v>
                </c:pt>
                <c:pt idx="5895">
                  <c:v>0.72007978723404253</c:v>
                </c:pt>
                <c:pt idx="5896">
                  <c:v>0.92540955036598116</c:v>
                </c:pt>
                <c:pt idx="5897">
                  <c:v>1.0873287671232876</c:v>
                </c:pt>
                <c:pt idx="5898">
                  <c:v>0.91037306642402183</c:v>
                </c:pt>
                <c:pt idx="5899">
                  <c:v>0.82152145643693109</c:v>
                </c:pt>
                <c:pt idx="5900">
                  <c:v>#N/A</c:v>
                </c:pt>
                <c:pt idx="5901">
                  <c:v>1.0493432729854455</c:v>
                </c:pt>
                <c:pt idx="5902">
                  <c:v>#N/A</c:v>
                </c:pt>
                <c:pt idx="5903">
                  <c:v>0</c:v>
                </c:pt>
                <c:pt idx="5904">
                  <c:v>0.93320688253624173</c:v>
                </c:pt>
                <c:pt idx="5905">
                  <c:v>0.85771235817233982</c:v>
                </c:pt>
                <c:pt idx="5906">
                  <c:v>1.1920341394025604</c:v>
                </c:pt>
                <c:pt idx="5907">
                  <c:v>1.1675150393336418</c:v>
                </c:pt>
                <c:pt idx="5908">
                  <c:v>1.0631832094446874</c:v>
                </c:pt>
                <c:pt idx="5909">
                  <c:v>1.2478347768154563</c:v>
                </c:pt>
                <c:pt idx="5910">
                  <c:v>1.0969845150774247</c:v>
                </c:pt>
                <c:pt idx="5911">
                  <c:v>0.86022871664548917</c:v>
                </c:pt>
                <c:pt idx="5912">
                  <c:v>#N/A</c:v>
                </c:pt>
                <c:pt idx="5913">
                  <c:v>#N/A</c:v>
                </c:pt>
                <c:pt idx="5914">
                  <c:v>0.79676440849342767</c:v>
                </c:pt>
                <c:pt idx="5915">
                  <c:v>0.85658676500717068</c:v>
                </c:pt>
                <c:pt idx="5916">
                  <c:v>0.58935361216730042</c:v>
                </c:pt>
                <c:pt idx="5917">
                  <c:v>1.1308761518038419</c:v>
                </c:pt>
                <c:pt idx="5918">
                  <c:v>1.1275732096259785</c:v>
                </c:pt>
                <c:pt idx="5919">
                  <c:v>0.99694604682728194</c:v>
                </c:pt>
                <c:pt idx="5920">
                  <c:v>0.86380612498962572</c:v>
                </c:pt>
                <c:pt idx="5921">
                  <c:v>1.2397459645408839</c:v>
                </c:pt>
                <c:pt idx="5922">
                  <c:v>1.1709587340986658</c:v>
                </c:pt>
                <c:pt idx="5923">
                  <c:v>1.4977578475336324</c:v>
                </c:pt>
                <c:pt idx="5924">
                  <c:v>1.1934945788156797</c:v>
                </c:pt>
                <c:pt idx="5925">
                  <c:v>1.1216777408637875</c:v>
                </c:pt>
                <c:pt idx="5926">
                  <c:v>0.74280104712041883</c:v>
                </c:pt>
                <c:pt idx="5927">
                  <c:v>1.205959331588484</c:v>
                </c:pt>
                <c:pt idx="5928">
                  <c:v>1.18277010947168</c:v>
                </c:pt>
                <c:pt idx="5929">
                  <c:v>1.2110599078341013</c:v>
                </c:pt>
                <c:pt idx="5930">
                  <c:v>0.70201397451705716</c:v>
                </c:pt>
                <c:pt idx="5931">
                  <c:v>1.1133506718682271</c:v>
                </c:pt>
                <c:pt idx="5932">
                  <c:v>1.1670209938878555</c:v>
                </c:pt>
                <c:pt idx="5933">
                  <c:v>1.2788374205267938</c:v>
                </c:pt>
                <c:pt idx="5934">
                  <c:v>1.2233009708737863</c:v>
                </c:pt>
                <c:pt idx="5935">
                  <c:v>1.182748538011696</c:v>
                </c:pt>
                <c:pt idx="5936">
                  <c:v>0.99813631522896695</c:v>
                </c:pt>
                <c:pt idx="5937">
                  <c:v>1.0160280490859004</c:v>
                </c:pt>
                <c:pt idx="5938">
                  <c:v>0.71734503857408882</c:v>
                </c:pt>
                <c:pt idx="5939">
                  <c:v>0.92654245571166771</c:v>
                </c:pt>
                <c:pt idx="5940">
                  <c:v>1.278125</c:v>
                </c:pt>
                <c:pt idx="5941">
                  <c:v>1.1075866101447156</c:v>
                </c:pt>
                <c:pt idx="5942">
                  <c:v>1.0875325289803643</c:v>
                </c:pt>
                <c:pt idx="5943">
                  <c:v>1.4166996438464583</c:v>
                </c:pt>
                <c:pt idx="5944">
                  <c:v>1.1203501094091903</c:v>
                </c:pt>
                <c:pt idx="5945">
                  <c:v>0.99679888656924143</c:v>
                </c:pt>
                <c:pt idx="5946">
                  <c:v>0.88812237552489504</c:v>
                </c:pt>
                <c:pt idx="5947">
                  <c:v>1.2551303383250139</c:v>
                </c:pt>
                <c:pt idx="5948">
                  <c:v>1.1028787163756488</c:v>
                </c:pt>
                <c:pt idx="5949">
                  <c:v>1.0415355569540592</c:v>
                </c:pt>
                <c:pt idx="5950">
                  <c:v>0.92316681273736489</c:v>
                </c:pt>
                <c:pt idx="5951">
                  <c:v>1.231059955334135</c:v>
                </c:pt>
                <c:pt idx="5952">
                  <c:v>#N/A</c:v>
                </c:pt>
                <c:pt idx="5953">
                  <c:v>1.3524954702684895</c:v>
                </c:pt>
                <c:pt idx="5954">
                  <c:v>1.3262483130904184</c:v>
                </c:pt>
                <c:pt idx="5955">
                  <c:v>1.128064032016008</c:v>
                </c:pt>
                <c:pt idx="5956">
                  <c:v>1.0748964998118178</c:v>
                </c:pt>
                <c:pt idx="5957">
                  <c:v>1.0652113843603206</c:v>
                </c:pt>
                <c:pt idx="5958">
                  <c:v>1.3308591282375237</c:v>
                </c:pt>
                <c:pt idx="5959">
                  <c:v>1.220280296784831</c:v>
                </c:pt>
                <c:pt idx="5960">
                  <c:v>1.083612600536193</c:v>
                </c:pt>
                <c:pt idx="5961">
                  <c:v>1.0240987083092346</c:v>
                </c:pt>
                <c:pt idx="5962">
                  <c:v>1.2181689392597839</c:v>
                </c:pt>
                <c:pt idx="5963">
                  <c:v>0.96788499770607128</c:v>
                </c:pt>
                <c:pt idx="5964">
                  <c:v>1.3002372077261946</c:v>
                </c:pt>
                <c:pt idx="5965">
                  <c:v>0.91365376435559331</c:v>
                </c:pt>
                <c:pt idx="5966">
                  <c:v>1.0823183536329273</c:v>
                </c:pt>
                <c:pt idx="5967">
                  <c:v>1.2945043386799895</c:v>
                </c:pt>
                <c:pt idx="5968">
                  <c:v>1.0200868621064061</c:v>
                </c:pt>
                <c:pt idx="5969">
                  <c:v>0</c:v>
                </c:pt>
                <c:pt idx="5970">
                  <c:v>1.1667485265225934</c:v>
                </c:pt>
                <c:pt idx="5971">
                  <c:v>0.9890539483971853</c:v>
                </c:pt>
                <c:pt idx="5972">
                  <c:v>0.98957091775923722</c:v>
                </c:pt>
                <c:pt idx="5973">
                  <c:v>1.1590699106867879</c:v>
                </c:pt>
                <c:pt idx="5974">
                  <c:v>1.1074626865671642</c:v>
                </c:pt>
                <c:pt idx="5975">
                  <c:v>1.2219166490374445</c:v>
                </c:pt>
                <c:pt idx="5976">
                  <c:v>0.96851385390428213</c:v>
                </c:pt>
                <c:pt idx="5977">
                  <c:v>1.1028993746446845</c:v>
                </c:pt>
                <c:pt idx="5978">
                  <c:v>1.2865029506948411</c:v>
                </c:pt>
                <c:pt idx="5979">
                  <c:v>1.3315830926752428</c:v>
                </c:pt>
                <c:pt idx="5980">
                  <c:v>0.93124850799713532</c:v>
                </c:pt>
                <c:pt idx="5981">
                  <c:v>1.0786516853932584</c:v>
                </c:pt>
                <c:pt idx="5982">
                  <c:v>0.8780788177339901</c:v>
                </c:pt>
                <c:pt idx="5983">
                  <c:v>1.1328631338162409</c:v>
                </c:pt>
                <c:pt idx="5984">
                  <c:v>0.89945155393053011</c:v>
                </c:pt>
                <c:pt idx="5985">
                  <c:v>1.3071586250394198</c:v>
                </c:pt>
                <c:pt idx="5986">
                  <c:v>1.1419402616637868</c:v>
                </c:pt>
                <c:pt idx="5987">
                  <c:v>1.1174093613200136</c:v>
                </c:pt>
                <c:pt idx="5988">
                  <c:v>1.2600092750038645</c:v>
                </c:pt>
                <c:pt idx="5989">
                  <c:v>0.74546014158202523</c:v>
                </c:pt>
                <c:pt idx="5990">
                  <c:v>0.9253065774804905</c:v>
                </c:pt>
                <c:pt idx="5991">
                  <c:v>0.91992971887550201</c:v>
                </c:pt>
                <c:pt idx="5992">
                  <c:v>1.0560885608856088</c:v>
                </c:pt>
                <c:pt idx="5993">
                  <c:v>1.4030794610943085</c:v>
                </c:pt>
                <c:pt idx="5994">
                  <c:v>0.97195848973283283</c:v>
                </c:pt>
                <c:pt idx="5995">
                  <c:v>1.0598076118778754</c:v>
                </c:pt>
                <c:pt idx="5996">
                  <c:v>1.0280965571824296</c:v>
                </c:pt>
                <c:pt idx="5997">
                  <c:v>0.978330658105939</c:v>
                </c:pt>
                <c:pt idx="5998">
                  <c:v>1.2176354956472901</c:v>
                </c:pt>
                <c:pt idx="5999">
                  <c:v>1.0470507229745238</c:v>
                </c:pt>
                <c:pt idx="6000">
                  <c:v>0.97702702702702704</c:v>
                </c:pt>
                <c:pt idx="6001">
                  <c:v>0.5458975165042439</c:v>
                </c:pt>
                <c:pt idx="6002">
                  <c:v>1.2877939529675253</c:v>
                </c:pt>
                <c:pt idx="6003">
                  <c:v>1.272566371681416</c:v>
                </c:pt>
                <c:pt idx="6004">
                  <c:v>1.0800640512409927</c:v>
                </c:pt>
                <c:pt idx="6005">
                  <c:v>1.2631799163179915</c:v>
                </c:pt>
                <c:pt idx="6006">
                  <c:v>0.98053527980535282</c:v>
                </c:pt>
                <c:pt idx="6007">
                  <c:v>0.94757174392935983</c:v>
                </c:pt>
                <c:pt idx="6008">
                  <c:v>0.86199631287858836</c:v>
                </c:pt>
                <c:pt idx="6009">
                  <c:v>1.1140888208269526</c:v>
                </c:pt>
                <c:pt idx="6010">
                  <c:v>1.2202216066481995</c:v>
                </c:pt>
                <c:pt idx="6011">
                  <c:v>1.0348697394789579</c:v>
                </c:pt>
                <c:pt idx="6012">
                  <c:v>1.7589549093973873</c:v>
                </c:pt>
                <c:pt idx="6013">
                  <c:v>0.85641025641025637</c:v>
                </c:pt>
                <c:pt idx="6014">
                  <c:v>0.77278617710583153</c:v>
                </c:pt>
                <c:pt idx="6015">
                  <c:v>0.81369524984577424</c:v>
                </c:pt>
                <c:pt idx="6016">
                  <c:v>#N/A</c:v>
                </c:pt>
                <c:pt idx="6017">
                  <c:v>0.85933223864258346</c:v>
                </c:pt>
                <c:pt idx="6018">
                  <c:v>0.76775479691004234</c:v>
                </c:pt>
                <c:pt idx="6019">
                  <c:v>1.2349982033776501</c:v>
                </c:pt>
                <c:pt idx="6020">
                  <c:v>1.0147783251231528</c:v>
                </c:pt>
                <c:pt idx="6021">
                  <c:v>1.0699425401228453</c:v>
                </c:pt>
                <c:pt idx="6022">
                  <c:v>1.5203657522859517</c:v>
                </c:pt>
                <c:pt idx="6023">
                  <c:v>1.235589519650655</c:v>
                </c:pt>
                <c:pt idx="6024">
                  <c:v>1.1700801424755121</c:v>
                </c:pt>
                <c:pt idx="6025">
                  <c:v>1.2240232751454696</c:v>
                </c:pt>
                <c:pt idx="6026">
                  <c:v>0.71785940468651044</c:v>
                </c:pt>
                <c:pt idx="6027">
                  <c:v>#N/A</c:v>
                </c:pt>
                <c:pt idx="6028">
                  <c:v>1.2208171206225682</c:v>
                </c:pt>
                <c:pt idx="6029">
                  <c:v>1.0327956036163801</c:v>
                </c:pt>
                <c:pt idx="6030">
                  <c:v>1.0641025641025641</c:v>
                </c:pt>
                <c:pt idx="6031">
                  <c:v>0.90527256478999107</c:v>
                </c:pt>
                <c:pt idx="6032">
                  <c:v>0.80185553346587146</c:v>
                </c:pt>
                <c:pt idx="6033">
                  <c:v>1.0454181138124499</c:v>
                </c:pt>
                <c:pt idx="6034">
                  <c:v>1.1763157894736842</c:v>
                </c:pt>
                <c:pt idx="6035">
                  <c:v>1.3178160919540229</c:v>
                </c:pt>
                <c:pt idx="6036">
                  <c:v>1.4933417882054534</c:v>
                </c:pt>
                <c:pt idx="6037">
                  <c:v>1.0127624536846438</c:v>
                </c:pt>
                <c:pt idx="6038">
                  <c:v>1.2378402498884427</c:v>
                </c:pt>
                <c:pt idx="6039">
                  <c:v>1.1001552795031055</c:v>
                </c:pt>
                <c:pt idx="6040">
                  <c:v>0.97906055461233732</c:v>
                </c:pt>
                <c:pt idx="6041">
                  <c:v>0.74246395806028831</c:v>
                </c:pt>
                <c:pt idx="6042">
                  <c:v>1.2481012658227848</c:v>
                </c:pt>
                <c:pt idx="6043">
                  <c:v>0.81344902386117135</c:v>
                </c:pt>
                <c:pt idx="6044">
                  <c:v>0.95862764883955598</c:v>
                </c:pt>
                <c:pt idx="6045">
                  <c:v>#N/A</c:v>
                </c:pt>
                <c:pt idx="6046">
                  <c:v>0.89469250210614992</c:v>
                </c:pt>
                <c:pt idx="6047">
                  <c:v>1.2464722483537158</c:v>
                </c:pt>
                <c:pt idx="6048">
                  <c:v>0.97777777777777775</c:v>
                </c:pt>
                <c:pt idx="6049">
                  <c:v>0.59653465346534651</c:v>
                </c:pt>
                <c:pt idx="6050">
                  <c:v>#N/A</c:v>
                </c:pt>
                <c:pt idx="6051">
                  <c:v>1.1215010765918179</c:v>
                </c:pt>
                <c:pt idx="6052">
                  <c:v>0.95238095238095233</c:v>
                </c:pt>
                <c:pt idx="6053">
                  <c:v>1.2940619077700568</c:v>
                </c:pt>
                <c:pt idx="6054">
                  <c:v>0.79220779220779225</c:v>
                </c:pt>
                <c:pt idx="6055">
                  <c:v>1.2636671504596033</c:v>
                </c:pt>
                <c:pt idx="6056">
                  <c:v>0.83052495139338955</c:v>
                </c:pt>
                <c:pt idx="6057">
                  <c:v>#N/A</c:v>
                </c:pt>
                <c:pt idx="6058">
                  <c:v>1.1760722347629797</c:v>
                </c:pt>
                <c:pt idx="6059">
                  <c:v>1.3069361004915347</c:v>
                </c:pt>
                <c:pt idx="6060">
                  <c:v>1.2229625832906201</c:v>
                </c:pt>
                <c:pt idx="6061">
                  <c:v>1.2738255033557047</c:v>
                </c:pt>
                <c:pt idx="6062">
                  <c:v>1.2936046511627908</c:v>
                </c:pt>
                <c:pt idx="6063">
                  <c:v>#N/A</c:v>
                </c:pt>
                <c:pt idx="6064">
                  <c:v>0.92963330029732405</c:v>
                </c:pt>
                <c:pt idx="6065">
                  <c:v>1.4768015794669298</c:v>
                </c:pt>
                <c:pt idx="6066">
                  <c:v>0.56382978723404253</c:v>
                </c:pt>
                <c:pt idx="6067">
                  <c:v>1.2221489782465391</c:v>
                </c:pt>
                <c:pt idx="6068">
                  <c:v>0.84545886828340466</c:v>
                </c:pt>
                <c:pt idx="6069">
                  <c:v>1.2302431610942248</c:v>
                </c:pt>
                <c:pt idx="6070">
                  <c:v>1.0839285714285714</c:v>
                </c:pt>
                <c:pt idx="6071">
                  <c:v>1.0636094674556213</c:v>
                </c:pt>
                <c:pt idx="6072">
                  <c:v>1.2043795620437956</c:v>
                </c:pt>
                <c:pt idx="6073">
                  <c:v>1.1428571428571428</c:v>
                </c:pt>
                <c:pt idx="6074">
                  <c:v>0.99834619625137822</c:v>
                </c:pt>
                <c:pt idx="6075">
                  <c:v>1.0563735801430374</c:v>
                </c:pt>
                <c:pt idx="6076">
                  <c:v>1.2149344096871846</c:v>
                </c:pt>
                <c:pt idx="6077">
                  <c:v>1.0389640690620625</c:v>
                </c:pt>
                <c:pt idx="6078">
                  <c:v>1.2669060442848594</c:v>
                </c:pt>
                <c:pt idx="6079">
                  <c:v>#N/A</c:v>
                </c:pt>
                <c:pt idx="6080">
                  <c:v>0.85827428095039604</c:v>
                </c:pt>
                <c:pt idx="6081">
                  <c:v>0.79714738510301109</c:v>
                </c:pt>
                <c:pt idx="6082">
                  <c:v>#N/A</c:v>
                </c:pt>
                <c:pt idx="6083">
                  <c:v>#N/A</c:v>
                </c:pt>
                <c:pt idx="6084">
                  <c:v>0.99437500000000001</c:v>
                </c:pt>
                <c:pt idx="6085">
                  <c:v>1.308568598315998</c:v>
                </c:pt>
                <c:pt idx="6086">
                  <c:v>1.0722403510746032</c:v>
                </c:pt>
                <c:pt idx="6087">
                  <c:v>1.1121024937085335</c:v>
                </c:pt>
                <c:pt idx="6088">
                  <c:v>1.1224112426035502</c:v>
                </c:pt>
                <c:pt idx="6089">
                  <c:v>1.0064151911726968</c:v>
                </c:pt>
                <c:pt idx="6090">
                  <c:v>1.0713201820940819</c:v>
                </c:pt>
                <c:pt idx="6091">
                  <c:v>1.4043624161073827</c:v>
                </c:pt>
                <c:pt idx="6092">
                  <c:v>1.2590396297367661</c:v>
                </c:pt>
                <c:pt idx="6093">
                  <c:v>1.2898422265555753</c:v>
                </c:pt>
                <c:pt idx="6094">
                  <c:v>0.94655505473277524</c:v>
                </c:pt>
                <c:pt idx="6095">
                  <c:v>0.8513194170933438</c:v>
                </c:pt>
                <c:pt idx="6096">
                  <c:v>0.89469548133595289</c:v>
                </c:pt>
                <c:pt idx="6097">
                  <c:v>0.90239487607908664</c:v>
                </c:pt>
                <c:pt idx="6098">
                  <c:v>0.72862249106406374</c:v>
                </c:pt>
                <c:pt idx="6099">
                  <c:v>0.9473875181422351</c:v>
                </c:pt>
                <c:pt idx="6100">
                  <c:v>1.1146648519904729</c:v>
                </c:pt>
                <c:pt idx="6101">
                  <c:v>0.97090768037238173</c:v>
                </c:pt>
                <c:pt idx="6102">
                  <c:v>0.83159132479749154</c:v>
                </c:pt>
                <c:pt idx="6103">
                  <c:v>1.2052812173653589</c:v>
                </c:pt>
                <c:pt idx="6104">
                  <c:v>1.344336498123206</c:v>
                </c:pt>
                <c:pt idx="6105">
                  <c:v>0.80031716664464125</c:v>
                </c:pt>
                <c:pt idx="6106">
                  <c:v>0.91956652618904278</c:v>
                </c:pt>
                <c:pt idx="6107">
                  <c:v>1.0144024912417282</c:v>
                </c:pt>
                <c:pt idx="6108">
                  <c:v>1.0194709772226305</c:v>
                </c:pt>
                <c:pt idx="6109">
                  <c:v>1.0976777591572899</c:v>
                </c:pt>
                <c:pt idx="6110">
                  <c:v>0.90974570042628256</c:v>
                </c:pt>
                <c:pt idx="6111">
                  <c:v>1.3620004184975936</c:v>
                </c:pt>
                <c:pt idx="6112">
                  <c:v>1.1504491965076553</c:v>
                </c:pt>
                <c:pt idx="6113">
                  <c:v>1.199367858011184</c:v>
                </c:pt>
                <c:pt idx="6114">
                  <c:v>0.9977151561309977</c:v>
                </c:pt>
                <c:pt idx="6115">
                  <c:v>1.0149061937805191</c:v>
                </c:pt>
                <c:pt idx="6116">
                  <c:v>0.9491654021244309</c:v>
                </c:pt>
                <c:pt idx="6117">
                  <c:v>1.4933628318584071</c:v>
                </c:pt>
                <c:pt idx="6118">
                  <c:v>0.94868833525820817</c:v>
                </c:pt>
                <c:pt idx="6119">
                  <c:v>1.0585789871504157</c:v>
                </c:pt>
                <c:pt idx="6120">
                  <c:v>0.90328234544295727</c:v>
                </c:pt>
                <c:pt idx="6121">
                  <c:v>0.93650190114068443</c:v>
                </c:pt>
                <c:pt idx="6122">
                  <c:v>0.87915465898174827</c:v>
                </c:pt>
                <c:pt idx="6123">
                  <c:v>1.0846560846560847</c:v>
                </c:pt>
                <c:pt idx="6124">
                  <c:v>1.0877134248409777</c:v>
                </c:pt>
                <c:pt idx="6125">
                  <c:v>1.1810881349126681</c:v>
                </c:pt>
                <c:pt idx="6126">
                  <c:v>0.9575899385785317</c:v>
                </c:pt>
                <c:pt idx="6127">
                  <c:v>1.259478354396343</c:v>
                </c:pt>
                <c:pt idx="6128">
                  <c:v>0.97879417879417885</c:v>
                </c:pt>
                <c:pt idx="6129">
                  <c:v>1.0590926420129623</c:v>
                </c:pt>
                <c:pt idx="6130">
                  <c:v>0.90019624334174375</c:v>
                </c:pt>
                <c:pt idx="6131">
                  <c:v>1.3477948226270373</c:v>
                </c:pt>
                <c:pt idx="6132">
                  <c:v>1.1373895976447497</c:v>
                </c:pt>
                <c:pt idx="6133">
                  <c:v>0.93034159410582717</c:v>
                </c:pt>
                <c:pt idx="6134">
                  <c:v>1.040909090909091</c:v>
                </c:pt>
                <c:pt idx="6135">
                  <c:v>0.86801872074882991</c:v>
                </c:pt>
                <c:pt idx="6136">
                  <c:v>0.98932700859768752</c:v>
                </c:pt>
                <c:pt idx="6137">
                  <c:v>1.0942760942760943</c:v>
                </c:pt>
                <c:pt idx="6138">
                  <c:v>0.92399049881235151</c:v>
                </c:pt>
                <c:pt idx="6139">
                  <c:v>1.2890528905289054</c:v>
                </c:pt>
                <c:pt idx="6140">
                  <c:v>1.1863403079352546</c:v>
                </c:pt>
                <c:pt idx="6141">
                  <c:v>1.2267703643061809</c:v>
                </c:pt>
                <c:pt idx="6142">
                  <c:v>0.96973772696704774</c:v>
                </c:pt>
                <c:pt idx="6143">
                  <c:v>#N/A</c:v>
                </c:pt>
                <c:pt idx="6144">
                  <c:v>1.1776045939294504</c:v>
                </c:pt>
                <c:pt idx="6145">
                  <c:v>0.89476614699331847</c:v>
                </c:pt>
                <c:pt idx="6146">
                  <c:v>0.99549346552501128</c:v>
                </c:pt>
                <c:pt idx="6147">
                  <c:v>5.9155844155844157</c:v>
                </c:pt>
                <c:pt idx="6148">
                  <c:v>1.0392967942088935</c:v>
                </c:pt>
                <c:pt idx="6149">
                  <c:v>0.99667590027700836</c:v>
                </c:pt>
                <c:pt idx="6150">
                  <c:v>1.4698755730189914</c:v>
                </c:pt>
                <c:pt idx="6151">
                  <c:v>0.96489607390300236</c:v>
                </c:pt>
                <c:pt idx="6152">
                  <c:v>1.2224137931034482</c:v>
                </c:pt>
                <c:pt idx="6153">
                  <c:v>1.3400503778337531</c:v>
                </c:pt>
                <c:pt idx="6154">
                  <c:v>1.1238223418573352</c:v>
                </c:pt>
                <c:pt idx="6155">
                  <c:v>0.90896921017402943</c:v>
                </c:pt>
                <c:pt idx="6156">
                  <c:v>1.0213675213675213</c:v>
                </c:pt>
                <c:pt idx="6157">
                  <c:v>1.2858660998937301</c:v>
                </c:pt>
                <c:pt idx="6158">
                  <c:v>1.0278662420382165</c:v>
                </c:pt>
                <c:pt idx="6159">
                  <c:v>1.3225677830940989</c:v>
                </c:pt>
                <c:pt idx="6160">
                  <c:v>0.4803</c:v>
                </c:pt>
                <c:pt idx="6161">
                  <c:v>#N/A</c:v>
                </c:pt>
                <c:pt idx="6162">
                  <c:v>1.0090111453640029</c:v>
                </c:pt>
                <c:pt idx="6163">
                  <c:v>1.0117701361643203</c:v>
                </c:pt>
                <c:pt idx="6164">
                  <c:v>1.4120879120879122</c:v>
                </c:pt>
                <c:pt idx="6165">
                  <c:v>1.4153166421207659</c:v>
                </c:pt>
                <c:pt idx="6166">
                  <c:v>0.87426597582038001</c:v>
                </c:pt>
                <c:pt idx="6167">
                  <c:v>0</c:v>
                </c:pt>
                <c:pt idx="6168">
                  <c:v>1.1363034847816498</c:v>
                </c:pt>
                <c:pt idx="6169">
                  <c:v>0.9904857285928893</c:v>
                </c:pt>
                <c:pt idx="6170">
                  <c:v>0.73527625986642375</c:v>
                </c:pt>
                <c:pt idx="6171">
                  <c:v>0.99762952929224513</c:v>
                </c:pt>
                <c:pt idx="6172">
                  <c:v>0.97109207708779444</c:v>
                </c:pt>
                <c:pt idx="6173">
                  <c:v>1.1691497093023255</c:v>
                </c:pt>
                <c:pt idx="6174">
                  <c:v>1.2873153870325758</c:v>
                </c:pt>
                <c:pt idx="6175">
                  <c:v>0.52941835705480222</c:v>
                </c:pt>
                <c:pt idx="6176">
                  <c:v>0.5799120234604106</c:v>
                </c:pt>
                <c:pt idx="6177">
                  <c:v>1.1436726926736442</c:v>
                </c:pt>
                <c:pt idx="6178">
                  <c:v>1.078095238095238</c:v>
                </c:pt>
                <c:pt idx="6179">
                  <c:v>0.67164723032069973</c:v>
                </c:pt>
                <c:pt idx="6180">
                  <c:v>1.0364025695931478</c:v>
                </c:pt>
                <c:pt idx="6181">
                  <c:v>1.1307692307692307</c:v>
                </c:pt>
                <c:pt idx="6182">
                  <c:v>0.85757336586065869</c:v>
                </c:pt>
                <c:pt idx="6183">
                  <c:v>0.9507368421052631</c:v>
                </c:pt>
                <c:pt idx="6184">
                  <c:v>0.80993067870385294</c:v>
                </c:pt>
                <c:pt idx="6185">
                  <c:v>1.0511400651465799</c:v>
                </c:pt>
                <c:pt idx="6186">
                  <c:v>0.98446434351062684</c:v>
                </c:pt>
                <c:pt idx="6187">
                  <c:v>0.93389478541762805</c:v>
                </c:pt>
                <c:pt idx="6188">
                  <c:v>0.79278616120721379</c:v>
                </c:pt>
                <c:pt idx="6189">
                  <c:v>#N/A</c:v>
                </c:pt>
                <c:pt idx="6190">
                  <c:v>0.80391040242976464</c:v>
                </c:pt>
                <c:pt idx="6191">
                  <c:v>0.86165499499785625</c:v>
                </c:pt>
                <c:pt idx="6192">
                  <c:v>0.51378286683630192</c:v>
                </c:pt>
                <c:pt idx="6193">
                  <c:v>0.97258187357197257</c:v>
                </c:pt>
                <c:pt idx="6194">
                  <c:v>1.4454580007601672</c:v>
                </c:pt>
                <c:pt idx="6195">
                  <c:v>0.56572379367720471</c:v>
                </c:pt>
                <c:pt idx="6196">
                  <c:v>1.0522920985947939</c:v>
                </c:pt>
                <c:pt idx="6197">
                  <c:v>0.94841628959276014</c:v>
                </c:pt>
                <c:pt idx="6198">
                  <c:v>0.98306622316298764</c:v>
                </c:pt>
                <c:pt idx="6199">
                  <c:v>0.66539130434782612</c:v>
                </c:pt>
                <c:pt idx="6200">
                  <c:v>0.85493099966341302</c:v>
                </c:pt>
                <c:pt idx="6201">
                  <c:v>1.2339041095890411</c:v>
                </c:pt>
                <c:pt idx="6202">
                  <c:v>0.99290780141843971</c:v>
                </c:pt>
                <c:pt idx="6203">
                  <c:v>0.91440117560617196</c:v>
                </c:pt>
                <c:pt idx="6204">
                  <c:v>0.671875</c:v>
                </c:pt>
                <c:pt idx="6205">
                  <c:v>#N/A</c:v>
                </c:pt>
                <c:pt idx="6206">
                  <c:v>0.80233311730395329</c:v>
                </c:pt>
                <c:pt idx="6207">
                  <c:v>1.1382996775835736</c:v>
                </c:pt>
                <c:pt idx="6208">
                  <c:v>0.95800889877641826</c:v>
                </c:pt>
                <c:pt idx="6209">
                  <c:v>0.86695576233926586</c:v>
                </c:pt>
                <c:pt idx="6210">
                  <c:v>0.95730550284629978</c:v>
                </c:pt>
                <c:pt idx="6211">
                  <c:v>0.92094921402660213</c:v>
                </c:pt>
                <c:pt idx="6212">
                  <c:v>1.1649248024471068</c:v>
                </c:pt>
                <c:pt idx="6213">
                  <c:v>0.86352768070627184</c:v>
                </c:pt>
                <c:pt idx="6214">
                  <c:v>0.86718981344388513</c:v>
                </c:pt>
                <c:pt idx="6215">
                  <c:v>0.92979504435607219</c:v>
                </c:pt>
                <c:pt idx="6216">
                  <c:v>1.1634730538922156</c:v>
                </c:pt>
                <c:pt idx="6217">
                  <c:v>0.95467108899944719</c:v>
                </c:pt>
                <c:pt idx="6218">
                  <c:v>0.69644859813084115</c:v>
                </c:pt>
                <c:pt idx="6219">
                  <c:v>0.99747474747474751</c:v>
                </c:pt>
                <c:pt idx="6220">
                  <c:v>1.1897353000606183</c:v>
                </c:pt>
                <c:pt idx="6221">
                  <c:v>1.3471804511278196</c:v>
                </c:pt>
                <c:pt idx="6222">
                  <c:v>1.2668539325842696</c:v>
                </c:pt>
                <c:pt idx="6223">
                  <c:v>1.3659806008989828</c:v>
                </c:pt>
                <c:pt idx="6224">
                  <c:v>1.0421901368835553</c:v>
                </c:pt>
                <c:pt idx="6225">
                  <c:v>0.78165938864628826</c:v>
                </c:pt>
                <c:pt idx="6226">
                  <c:v>0.89010695187165778</c:v>
                </c:pt>
                <c:pt idx="6227">
                  <c:v>0.90740740740740744</c:v>
                </c:pt>
                <c:pt idx="6228">
                  <c:v>#N/A</c:v>
                </c:pt>
                <c:pt idx="6229">
                  <c:v>0.88096618357487921</c:v>
                </c:pt>
                <c:pt idx="6230">
                  <c:v>1.0940086064217147</c:v>
                </c:pt>
                <c:pt idx="6231">
                  <c:v>0.61559970566593081</c:v>
                </c:pt>
                <c:pt idx="6232">
                  <c:v>1.64453125</c:v>
                </c:pt>
                <c:pt idx="6233">
                  <c:v>#N/A</c:v>
                </c:pt>
                <c:pt idx="6234">
                  <c:v>0.95512820512820518</c:v>
                </c:pt>
                <c:pt idx="6235">
                  <c:v>0.67153589315525875</c:v>
                </c:pt>
                <c:pt idx="6236">
                  <c:v>0.56168097605061007</c:v>
                </c:pt>
                <c:pt idx="6237">
                  <c:v>0.7263960529266652</c:v>
                </c:pt>
                <c:pt idx="6238">
                  <c:v>0.80364656381486677</c:v>
                </c:pt>
                <c:pt idx="6239">
                  <c:v>1.0492139439507862</c:v>
                </c:pt>
                <c:pt idx="6240">
                  <c:v>0.80465444287729193</c:v>
                </c:pt>
                <c:pt idx="6241">
                  <c:v>1.8165740272865083</c:v>
                </c:pt>
                <c:pt idx="6242">
                  <c:v>3.6468842729970326</c:v>
                </c:pt>
                <c:pt idx="6243">
                  <c:v>0.89949449895926259</c:v>
                </c:pt>
                <c:pt idx="6244">
                  <c:v>0.72781954887218048</c:v>
                </c:pt>
                <c:pt idx="6245">
                  <c:v>1.4327301337529503</c:v>
                </c:pt>
                <c:pt idx="6246">
                  <c:v>1.1836191602602011</c:v>
                </c:pt>
                <c:pt idx="6247">
                  <c:v>0.52165543792107794</c:v>
                </c:pt>
                <c:pt idx="6248">
                  <c:v>0.7885104219623793</c:v>
                </c:pt>
                <c:pt idx="6249">
                  <c:v>0.76777699031419799</c:v>
                </c:pt>
                <c:pt idx="6250">
                  <c:v>1.2090330052113492</c:v>
                </c:pt>
                <c:pt idx="6251">
                  <c:v>1.2701702442635086</c:v>
                </c:pt>
                <c:pt idx="6252">
                  <c:v>0.92495636998254804</c:v>
                </c:pt>
                <c:pt idx="6253">
                  <c:v>1.0303915838690825</c:v>
                </c:pt>
                <c:pt idx="6254">
                  <c:v>0.86610486891385763</c:v>
                </c:pt>
                <c:pt idx="6255">
                  <c:v>1.0526739043023723</c:v>
                </c:pt>
                <c:pt idx="6256">
                  <c:v>1.1274853801169591</c:v>
                </c:pt>
                <c:pt idx="6257">
                  <c:v>1.0416184971098266</c:v>
                </c:pt>
                <c:pt idx="6258">
                  <c:v>0.76330774944293145</c:v>
                </c:pt>
                <c:pt idx="6259">
                  <c:v>0.55980163360560098</c:v>
                </c:pt>
                <c:pt idx="6260">
                  <c:v>1.1770462633451957</c:v>
                </c:pt>
                <c:pt idx="6261">
                  <c:v>1.1048357327427094</c:v>
                </c:pt>
                <c:pt idx="6262">
                  <c:v>0.85330261136712748</c:v>
                </c:pt>
                <c:pt idx="6263">
                  <c:v>0.82250867625185919</c:v>
                </c:pt>
                <c:pt idx="6264">
                  <c:v>0.95137880986937595</c:v>
                </c:pt>
                <c:pt idx="6265">
                  <c:v>1.2447257383966244</c:v>
                </c:pt>
                <c:pt idx="6266">
                  <c:v>0.99466463414634143</c:v>
                </c:pt>
                <c:pt idx="6267">
                  <c:v>0.84490634993147551</c:v>
                </c:pt>
                <c:pt idx="6268">
                  <c:v>#N/A</c:v>
                </c:pt>
                <c:pt idx="6269">
                  <c:v>0.85139135583185321</c:v>
                </c:pt>
                <c:pt idx="6270">
                  <c:v>#N/A</c:v>
                </c:pt>
                <c:pt idx="6271">
                  <c:v>0.40720098093857987</c:v>
                </c:pt>
                <c:pt idx="6272">
                  <c:v>1.0235463719365689</c:v>
                </c:pt>
                <c:pt idx="6273">
                  <c:v>1.0055161544523246</c:v>
                </c:pt>
                <c:pt idx="6274">
                  <c:v>0.93329596412556048</c:v>
                </c:pt>
                <c:pt idx="6275">
                  <c:v>0.69961240310077522</c:v>
                </c:pt>
                <c:pt idx="6276">
                  <c:v>0.87874929258630452</c:v>
                </c:pt>
                <c:pt idx="6277">
                  <c:v>1.0376850605652759</c:v>
                </c:pt>
                <c:pt idx="6278">
                  <c:v>0.90034071550255534</c:v>
                </c:pt>
                <c:pt idx="6279">
                  <c:v>0.87513904338153503</c:v>
                </c:pt>
                <c:pt idx="6280">
                  <c:v>1.0249183006535947</c:v>
                </c:pt>
                <c:pt idx="6281">
                  <c:v>0.81786400978849849</c:v>
                </c:pt>
                <c:pt idx="6282">
                  <c:v>0.72320794889992901</c:v>
                </c:pt>
                <c:pt idx="6283">
                  <c:v>0.84755158607945791</c:v>
                </c:pt>
                <c:pt idx="6284">
                  <c:v>0.77543489720611491</c:v>
                </c:pt>
                <c:pt idx="6285">
                  <c:v>1.1232939035486806</c:v>
                </c:pt>
                <c:pt idx="6286">
                  <c:v>0.47678369195922987</c:v>
                </c:pt>
                <c:pt idx="6287">
                  <c:v>#N/A</c:v>
                </c:pt>
                <c:pt idx="6288">
                  <c:v>0.93032786885245899</c:v>
                </c:pt>
                <c:pt idx="6289">
                  <c:v>0.86111111111111116</c:v>
                </c:pt>
                <c:pt idx="6290">
                  <c:v>0.91192517537022599</c:v>
                </c:pt>
                <c:pt idx="6291">
                  <c:v>0.77927063339731284</c:v>
                </c:pt>
                <c:pt idx="6292">
                  <c:v>0.75638841567291315</c:v>
                </c:pt>
                <c:pt idx="6293">
                  <c:v>0.96693840579710144</c:v>
                </c:pt>
                <c:pt idx="6294">
                  <c:v>1.0757634325473522</c:v>
                </c:pt>
                <c:pt idx="6295">
                  <c:v>0.47819433817903595</c:v>
                </c:pt>
                <c:pt idx="6296">
                  <c:v>0.45225027442371019</c:v>
                </c:pt>
                <c:pt idx="6297">
                  <c:v>1.3791079812206573</c:v>
                </c:pt>
                <c:pt idx="6298">
                  <c:v>0.91122715404699739</c:v>
                </c:pt>
                <c:pt idx="6299">
                  <c:v>0.88351431391905233</c:v>
                </c:pt>
                <c:pt idx="6300">
                  <c:v>1.093630084420568</c:v>
                </c:pt>
                <c:pt idx="6301">
                  <c:v>0.81197771587743728</c:v>
                </c:pt>
                <c:pt idx="6302">
                  <c:v>0.9739575493000151</c:v>
                </c:pt>
                <c:pt idx="6303">
                  <c:v>0.82631890930646112</c:v>
                </c:pt>
                <c:pt idx="6304">
                  <c:v>0.54153846153846152</c:v>
                </c:pt>
                <c:pt idx="6305">
                  <c:v>0.60124826629680994</c:v>
                </c:pt>
                <c:pt idx="6306">
                  <c:v>0.79112271540469969</c:v>
                </c:pt>
                <c:pt idx="6307">
                  <c:v>1.3072625698324023</c:v>
                </c:pt>
                <c:pt idx="6308">
                  <c:v>0.77062538195151764</c:v>
                </c:pt>
                <c:pt idx="6309">
                  <c:v>0.67763471626132565</c:v>
                </c:pt>
                <c:pt idx="6310">
                  <c:v>0.95696852922286446</c:v>
                </c:pt>
                <c:pt idx="6311">
                  <c:v>0.70363636363636362</c:v>
                </c:pt>
                <c:pt idx="6312">
                  <c:v>1.4976507439310884</c:v>
                </c:pt>
                <c:pt idx="6313">
                  <c:v>1.3166345536287734</c:v>
                </c:pt>
                <c:pt idx="6314">
                  <c:v>0.74777777777777776</c:v>
                </c:pt>
                <c:pt idx="6315">
                  <c:v>0.91277258566978192</c:v>
                </c:pt>
                <c:pt idx="6316">
                  <c:v>0.74568099638409002</c:v>
                </c:pt>
                <c:pt idx="6317">
                  <c:v>0.82994923857868019</c:v>
                </c:pt>
                <c:pt idx="6318">
                  <c:v>#N/A</c:v>
                </c:pt>
                <c:pt idx="6319">
                  <c:v>1.0493991989319091</c:v>
                </c:pt>
                <c:pt idx="6320">
                  <c:v>0.42961608775137111</c:v>
                </c:pt>
                <c:pt idx="6321">
                  <c:v>1.4293542074363992</c:v>
                </c:pt>
                <c:pt idx="6322">
                  <c:v>1.3026819923371646</c:v>
                </c:pt>
                <c:pt idx="6323">
                  <c:v>1.1591871295512277</c:v>
                </c:pt>
                <c:pt idx="6324">
                  <c:v>0.90679094540612515</c:v>
                </c:pt>
                <c:pt idx="6325">
                  <c:v>0.89647735442127963</c:v>
                </c:pt>
                <c:pt idx="6326">
                  <c:v>0.95038826574633306</c:v>
                </c:pt>
                <c:pt idx="6327">
                  <c:v>0.79625000000000001</c:v>
                </c:pt>
                <c:pt idx="6328">
                  <c:v>#N/A</c:v>
                </c:pt>
                <c:pt idx="6329">
                  <c:v>1.2729375481881264</c:v>
                </c:pt>
                <c:pt idx="6330">
                  <c:v>0.63320158102766799</c:v>
                </c:pt>
                <c:pt idx="6331">
                  <c:v>0.93506493506493504</c:v>
                </c:pt>
                <c:pt idx="6332">
                  <c:v>0.25443425076452597</c:v>
                </c:pt>
                <c:pt idx="6333">
                  <c:v>1.5043420173680695</c:v>
                </c:pt>
                <c:pt idx="6334">
                  <c:v>0.96005072923272039</c:v>
                </c:pt>
                <c:pt idx="6335">
                  <c:v>0.6880804953560371</c:v>
                </c:pt>
                <c:pt idx="6336">
                  <c:v>1.1043005437469104</c:v>
                </c:pt>
                <c:pt idx="6337">
                  <c:v>#N/A</c:v>
                </c:pt>
                <c:pt idx="6338">
                  <c:v>#N/A</c:v>
                </c:pt>
                <c:pt idx="6339">
                  <c:v>#N/A</c:v>
                </c:pt>
                <c:pt idx="6340">
                  <c:v>0.98787492022973833</c:v>
                </c:pt>
                <c:pt idx="6341">
                  <c:v>1.0976505139500734</c:v>
                </c:pt>
                <c:pt idx="6342">
                  <c:v>0.9503759398496241</c:v>
                </c:pt>
                <c:pt idx="6343">
                  <c:v>0.81502890173410403</c:v>
                </c:pt>
                <c:pt idx="6344">
                  <c:v>1.1739702015775635</c:v>
                </c:pt>
                <c:pt idx="6345">
                  <c:v>#N/A</c:v>
                </c:pt>
                <c:pt idx="6346">
                  <c:v>#N/A</c:v>
                </c:pt>
                <c:pt idx="6347">
                  <c:v>#N/A</c:v>
                </c:pt>
                <c:pt idx="6348">
                  <c:v>#N/A</c:v>
                </c:pt>
                <c:pt idx="6349">
                  <c:v>0.86475891807134453</c:v>
                </c:pt>
                <c:pt idx="6350">
                  <c:v>1.0959226962055149</c:v>
                </c:pt>
                <c:pt idx="6351">
                  <c:v>0.79894238184422162</c:v>
                </c:pt>
                <c:pt idx="6352">
                  <c:v>0.67010961214165266</c:v>
                </c:pt>
                <c:pt idx="6353">
                  <c:v>1.4984817813765183</c:v>
                </c:pt>
                <c:pt idx="6354">
                  <c:v>0.99513145082765331</c:v>
                </c:pt>
                <c:pt idx="6355">
                  <c:v>0.91668899008840077</c:v>
                </c:pt>
                <c:pt idx="6356">
                  <c:v>1.0259003015788539</c:v>
                </c:pt>
                <c:pt idx="6357">
                  <c:v>0.70715522215810733</c:v>
                </c:pt>
                <c:pt idx="6358">
                  <c:v>0.86424032351242053</c:v>
                </c:pt>
                <c:pt idx="6359">
                  <c:v>1.3681963713980789</c:v>
                </c:pt>
                <c:pt idx="6360">
                  <c:v>0.85199296600234464</c:v>
                </c:pt>
                <c:pt idx="6361">
                  <c:v>1.0877587758775877</c:v>
                </c:pt>
                <c:pt idx="6362">
                  <c:v>0.8902862098872506</c:v>
                </c:pt>
                <c:pt idx="6363">
                  <c:v>0.83040330920372285</c:v>
                </c:pt>
                <c:pt idx="6364">
                  <c:v>0.98470824949698188</c:v>
                </c:pt>
                <c:pt idx="6365">
                  <c:v>1.0043668122270741</c:v>
                </c:pt>
                <c:pt idx="6366">
                  <c:v>0.75530231085786637</c:v>
                </c:pt>
                <c:pt idx="6367">
                  <c:v>1.1364102564102565</c:v>
                </c:pt>
                <c:pt idx="6368">
                  <c:v>1.0201294033069734</c:v>
                </c:pt>
                <c:pt idx="6369">
                  <c:v>1.0927573062261753</c:v>
                </c:pt>
                <c:pt idx="6370">
                  <c:v>0.67939393939393944</c:v>
                </c:pt>
                <c:pt idx="6371">
                  <c:v>1.4186550976138828</c:v>
                </c:pt>
                <c:pt idx="6372">
                  <c:v>1.3716951788491447</c:v>
                </c:pt>
                <c:pt idx="6373">
                  <c:v>0.84880894506562954</c:v>
                </c:pt>
                <c:pt idx="6374">
                  <c:v>1.214326321773735</c:v>
                </c:pt>
                <c:pt idx="6375">
                  <c:v>0.62137818773738474</c:v>
                </c:pt>
                <c:pt idx="6376">
                  <c:v>1.1044507332132749</c:v>
                </c:pt>
                <c:pt idx="6377">
                  <c:v>0.8440818839464368</c:v>
                </c:pt>
                <c:pt idx="6378">
                  <c:v>1.658970658970659</c:v>
                </c:pt>
                <c:pt idx="6379">
                  <c:v>0.81389578163771714</c:v>
                </c:pt>
                <c:pt idx="6380">
                  <c:v>1.0711128967456809</c:v>
                </c:pt>
                <c:pt idx="6381">
                  <c:v>1.1189759036144578</c:v>
                </c:pt>
                <c:pt idx="6382">
                  <c:v>1.0795795795795795</c:v>
                </c:pt>
                <c:pt idx="6383">
                  <c:v>0.99256812551610241</c:v>
                </c:pt>
                <c:pt idx="6384">
                  <c:v>0.90329079919408994</c:v>
                </c:pt>
                <c:pt idx="6385">
                  <c:v>1.0880503144654088</c:v>
                </c:pt>
                <c:pt idx="6386">
                  <c:v>#N/A</c:v>
                </c:pt>
                <c:pt idx="6387">
                  <c:v>1.2367782629791364</c:v>
                </c:pt>
                <c:pt idx="6388">
                  <c:v>1.3721176782401272</c:v>
                </c:pt>
                <c:pt idx="6389">
                  <c:v>0.98630136986301364</c:v>
                </c:pt>
                <c:pt idx="6390">
                  <c:v>0.83095952023988007</c:v>
                </c:pt>
                <c:pt idx="6391">
                  <c:v>#N/A</c:v>
                </c:pt>
                <c:pt idx="6392">
                  <c:v>0.8071387449625792</c:v>
                </c:pt>
                <c:pt idx="6393">
                  <c:v>1.0136327185244587</c:v>
                </c:pt>
                <c:pt idx="6394">
                  <c:v>0.60517799352750812</c:v>
                </c:pt>
                <c:pt idx="6395">
                  <c:v>1.1168627450980393</c:v>
                </c:pt>
                <c:pt idx="6396">
                  <c:v>0.6095808383233533</c:v>
                </c:pt>
                <c:pt idx="6397">
                  <c:v>1.2183377308707124</c:v>
                </c:pt>
                <c:pt idx="6398">
                  <c:v>0.57449856733524352</c:v>
                </c:pt>
                <c:pt idx="6399">
                  <c:v>0.86140459912989431</c:v>
                </c:pt>
                <c:pt idx="6400">
                  <c:v>0.83385862224223328</c:v>
                </c:pt>
                <c:pt idx="6401">
                  <c:v>1.0674822415153906</c:v>
                </c:pt>
                <c:pt idx="6402">
                  <c:v>#N/A</c:v>
                </c:pt>
                <c:pt idx="6403">
                  <c:v>#N/A</c:v>
                </c:pt>
                <c:pt idx="6404">
                  <c:v>1.0336927223719676</c:v>
                </c:pt>
                <c:pt idx="6405">
                  <c:v>0.9273962804005722</c:v>
                </c:pt>
                <c:pt idx="6406">
                  <c:v>1.0078352361764047</c:v>
                </c:pt>
                <c:pt idx="6407">
                  <c:v>0.84723788049605409</c:v>
                </c:pt>
                <c:pt idx="6408">
                  <c:v>0.93434961611216205</c:v>
                </c:pt>
                <c:pt idx="6409">
                  <c:v>0.83318591898107197</c:v>
                </c:pt>
                <c:pt idx="6410">
                  <c:v>0.99900965585540979</c:v>
                </c:pt>
                <c:pt idx="6411">
                  <c:v>1.0122574055158324</c:v>
                </c:pt>
                <c:pt idx="6412">
                  <c:v>0.97726771132200396</c:v>
                </c:pt>
                <c:pt idx="6413">
                  <c:v>0.95599146254700684</c:v>
                </c:pt>
                <c:pt idx="6414">
                  <c:v>1.0044365572315883</c:v>
                </c:pt>
                <c:pt idx="6415">
                  <c:v>1.035869637957572</c:v>
                </c:pt>
                <c:pt idx="6416">
                  <c:v>1.2445638895675544</c:v>
                </c:pt>
                <c:pt idx="6417">
                  <c:v>1.0247476392054706</c:v>
                </c:pt>
                <c:pt idx="6418">
                  <c:v>0.85731618539189514</c:v>
                </c:pt>
                <c:pt idx="6419">
                  <c:v>1.138407666789532</c:v>
                </c:pt>
                <c:pt idx="6420">
                  <c:v>0.77119565217391306</c:v>
                </c:pt>
                <c:pt idx="6421">
                  <c:v>1.1668763102725368</c:v>
                </c:pt>
                <c:pt idx="6422">
                  <c:v>1.5044047319405991</c:v>
                </c:pt>
                <c:pt idx="6423">
                  <c:v>1.1411675893306492</c:v>
                </c:pt>
                <c:pt idx="6424">
                  <c:v>1.0694705219677056</c:v>
                </c:pt>
                <c:pt idx="6425">
                  <c:v>1.056648308418568</c:v>
                </c:pt>
                <c:pt idx="6426">
                  <c:v>0.92594528663530229</c:v>
                </c:pt>
                <c:pt idx="6427">
                  <c:v>0.9946031746031746</c:v>
                </c:pt>
                <c:pt idx="6428">
                  <c:v>0.93403693931398413</c:v>
                </c:pt>
                <c:pt idx="6429">
                  <c:v>1.1686659396583061</c:v>
                </c:pt>
                <c:pt idx="6430">
                  <c:v>1.0897552130553037</c:v>
                </c:pt>
                <c:pt idx="6431">
                  <c:v>0.79971421767087403</c:v>
                </c:pt>
                <c:pt idx="6432">
                  <c:v>1.0666948079358378</c:v>
                </c:pt>
                <c:pt idx="6433">
                  <c:v>#N/A</c:v>
                </c:pt>
                <c:pt idx="6434">
                  <c:v>1.2147335423197492</c:v>
                </c:pt>
                <c:pt idx="6435">
                  <c:v>0.7565605806811837</c:v>
                </c:pt>
                <c:pt idx="6436">
                  <c:v>1.1383101851851851</c:v>
                </c:pt>
                <c:pt idx="6437">
                  <c:v>1.0625620655412116</c:v>
                </c:pt>
                <c:pt idx="6438">
                  <c:v>1.2022090059473236</c:v>
                </c:pt>
                <c:pt idx="6439">
                  <c:v>0.77665782493368696</c:v>
                </c:pt>
                <c:pt idx="6440">
                  <c:v>0.41861510791366907</c:v>
                </c:pt>
                <c:pt idx="6441">
                  <c:v>0.85142417244033874</c:v>
                </c:pt>
                <c:pt idx="6442">
                  <c:v>#N/A</c:v>
                </c:pt>
                <c:pt idx="6443">
                  <c:v>0.90197287299630091</c:v>
                </c:pt>
                <c:pt idx="6444">
                  <c:v>0.69830111306385467</c:v>
                </c:pt>
                <c:pt idx="6445">
                  <c:v>#N/A</c:v>
                </c:pt>
                <c:pt idx="6446">
                  <c:v>1.0930706521739131</c:v>
                </c:pt>
                <c:pt idx="6447">
                  <c:v>0.72979041916167664</c:v>
                </c:pt>
                <c:pt idx="6448">
                  <c:v>1.3016116653875671</c:v>
                </c:pt>
                <c:pt idx="6449">
                  <c:v>1.1211401425178147</c:v>
                </c:pt>
                <c:pt idx="6450">
                  <c:v>1.0411877394636015</c:v>
                </c:pt>
                <c:pt idx="6451">
                  <c:v>1.1786896095301125</c:v>
                </c:pt>
                <c:pt idx="6452">
                  <c:v>#N/A</c:v>
                </c:pt>
                <c:pt idx="6453">
                  <c:v>#N/A</c:v>
                </c:pt>
                <c:pt idx="6454">
                  <c:v>#N/A</c:v>
                </c:pt>
                <c:pt idx="6455">
                  <c:v>0.96898449224612304</c:v>
                </c:pt>
                <c:pt idx="6456">
                  <c:v>1.3714285714285714</c:v>
                </c:pt>
                <c:pt idx="6457">
                  <c:v>0.82590190514795303</c:v>
                </c:pt>
                <c:pt idx="6458">
                  <c:v>1.2067776278302593</c:v>
                </c:pt>
                <c:pt idx="6459">
                  <c:v>0.99840346675789715</c:v>
                </c:pt>
                <c:pt idx="6460">
                  <c:v>0.98692707512994171</c:v>
                </c:pt>
                <c:pt idx="6461">
                  <c:v>0.92086563307493541</c:v>
                </c:pt>
                <c:pt idx="6462">
                  <c:v>1.2374139804418689</c:v>
                </c:pt>
                <c:pt idx="6463">
                  <c:v>0.90735245631388062</c:v>
                </c:pt>
                <c:pt idx="6464">
                  <c:v>1.2080808080808081</c:v>
                </c:pt>
                <c:pt idx="6465">
                  <c:v>1.0512981574539364</c:v>
                </c:pt>
                <c:pt idx="6466">
                  <c:v>0.77768498413228659</c:v>
                </c:pt>
                <c:pt idx="6467">
                  <c:v>0.98938923395445133</c:v>
                </c:pt>
                <c:pt idx="6468">
                  <c:v>1.1704697986577182</c:v>
                </c:pt>
                <c:pt idx="6469">
                  <c:v>1.1969812762705387</c:v>
                </c:pt>
                <c:pt idx="6470">
                  <c:v>1.0273473108477666</c:v>
                </c:pt>
                <c:pt idx="6471">
                  <c:v>#N/A</c:v>
                </c:pt>
                <c:pt idx="6472">
                  <c:v>1.1340278473404788</c:v>
                </c:pt>
                <c:pt idx="6473">
                  <c:v>0.70286195286195285</c:v>
                </c:pt>
                <c:pt idx="6474">
                  <c:v>1.0052881355932204</c:v>
                </c:pt>
                <c:pt idx="6475">
                  <c:v>1.0519624101713654</c:v>
                </c:pt>
                <c:pt idx="6476">
                  <c:v>1.2768069896743448</c:v>
                </c:pt>
                <c:pt idx="6477">
                  <c:v>1.2477611940298508</c:v>
                </c:pt>
                <c:pt idx="6478">
                  <c:v>1.0369379014989293</c:v>
                </c:pt>
                <c:pt idx="6479">
                  <c:v>1.0129935032483759</c:v>
                </c:pt>
                <c:pt idx="6480">
                  <c:v>1.0520690600164428</c:v>
                </c:pt>
                <c:pt idx="6481">
                  <c:v>0.71498443752779017</c:v>
                </c:pt>
                <c:pt idx="6482">
                  <c:v>1.0631197097944378</c:v>
                </c:pt>
                <c:pt idx="6483">
                  <c:v>0.92285213325540616</c:v>
                </c:pt>
                <c:pt idx="6484">
                  <c:v>1.3595368677635589</c:v>
                </c:pt>
                <c:pt idx="6485">
                  <c:v>1.101104209799862</c:v>
                </c:pt>
                <c:pt idx="6486">
                  <c:v>0.78941742383752</c:v>
                </c:pt>
                <c:pt idx="6487">
                  <c:v>1.039504716981132</c:v>
                </c:pt>
                <c:pt idx="6488">
                  <c:v>1.2115215479331574</c:v>
                </c:pt>
                <c:pt idx="6489">
                  <c:v>1.0284891165172856</c:v>
                </c:pt>
                <c:pt idx="6490">
                  <c:v>0.40284360189573459</c:v>
                </c:pt>
                <c:pt idx="6491">
                  <c:v>1.1330532212885154</c:v>
                </c:pt>
                <c:pt idx="6492">
                  <c:v>0.46954595791805093</c:v>
                </c:pt>
                <c:pt idx="6493">
                  <c:v>1.5852473498233215</c:v>
                </c:pt>
                <c:pt idx="6494">
                  <c:v>0.92182410423452765</c:v>
                </c:pt>
                <c:pt idx="6495">
                  <c:v>1.5823627287853577</c:v>
                </c:pt>
                <c:pt idx="6496">
                  <c:v>0.93415937803692906</c:v>
                </c:pt>
                <c:pt idx="6497">
                  <c:v>0.9983443708609272</c:v>
                </c:pt>
                <c:pt idx="6498">
                  <c:v>0.90174326465927102</c:v>
                </c:pt>
                <c:pt idx="6499">
                  <c:v>0.72092013888888884</c:v>
                </c:pt>
                <c:pt idx="6500">
                  <c:v>0.6130239520958084</c:v>
                </c:pt>
                <c:pt idx="6501">
                  <c:v>0.6940092165898617</c:v>
                </c:pt>
                <c:pt idx="6502">
                  <c:v>1.1177944862155389</c:v>
                </c:pt>
                <c:pt idx="6503">
                  <c:v>1.2243421052631578</c:v>
                </c:pt>
                <c:pt idx="6504">
                  <c:v>0.71021611001964635</c:v>
                </c:pt>
                <c:pt idx="6505">
                  <c:v>0.93486842105263157</c:v>
                </c:pt>
                <c:pt idx="6506">
                  <c:v>1.0586510263929618</c:v>
                </c:pt>
                <c:pt idx="6507">
                  <c:v>1.2241715399610136</c:v>
                </c:pt>
                <c:pt idx="6508">
                  <c:v>0.76113360323886636</c:v>
                </c:pt>
                <c:pt idx="6509">
                  <c:v>1.0145027624309393</c:v>
                </c:pt>
                <c:pt idx="6510">
                  <c:v>1.1092190252495595</c:v>
                </c:pt>
                <c:pt idx="6511">
                  <c:v>1.3065075086638429</c:v>
                </c:pt>
                <c:pt idx="6512">
                  <c:v>1.4304669998276753</c:v>
                </c:pt>
                <c:pt idx="6513">
                  <c:v>1.2284644194756553</c:v>
                </c:pt>
                <c:pt idx="6514">
                  <c:v>0.8926622195269861</c:v>
                </c:pt>
                <c:pt idx="6515">
                  <c:v>1.024638457418318</c:v>
                </c:pt>
                <c:pt idx="6516">
                  <c:v>1.4123139772395681</c:v>
                </c:pt>
                <c:pt idx="6517">
                  <c:v>0.81533540947731675</c:v>
                </c:pt>
                <c:pt idx="6518">
                  <c:v>0.80518256772673735</c:v>
                </c:pt>
                <c:pt idx="6519">
                  <c:v>1.0068415051311288</c:v>
                </c:pt>
                <c:pt idx="6520">
                  <c:v>0.89331210191082799</c:v>
                </c:pt>
                <c:pt idx="6521">
                  <c:v>1.1820184221065277</c:v>
                </c:pt>
                <c:pt idx="6522">
                  <c:v>1.1306649024148197</c:v>
                </c:pt>
                <c:pt idx="6523">
                  <c:v>1.060619600834078</c:v>
                </c:pt>
                <c:pt idx="6524">
                  <c:v>0.98305921052631584</c:v>
                </c:pt>
                <c:pt idx="6525">
                  <c:v>1.0808973487423521</c:v>
                </c:pt>
                <c:pt idx="6526">
                  <c:v>1.029505582137161</c:v>
                </c:pt>
                <c:pt idx="6527">
                  <c:v>0.74226400313356833</c:v>
                </c:pt>
                <c:pt idx="6528">
                  <c:v>0.91400334741372435</c:v>
                </c:pt>
                <c:pt idx="6529">
                  <c:v>1.0222897669706181</c:v>
                </c:pt>
                <c:pt idx="6530">
                  <c:v>1.0637316561844863</c:v>
                </c:pt>
                <c:pt idx="6531">
                  <c:v>0.77357320099255578</c:v>
                </c:pt>
                <c:pt idx="6532">
                  <c:v>0.9361107021934344</c:v>
                </c:pt>
                <c:pt idx="6533">
                  <c:v>1.1472237801458216</c:v>
                </c:pt>
                <c:pt idx="6534">
                  <c:v>0.67225270651045532</c:v>
                </c:pt>
                <c:pt idx="6535">
                  <c:v>0.74730354391371345</c:v>
                </c:pt>
                <c:pt idx="6536">
                  <c:v>0.91897616946160632</c:v>
                </c:pt>
                <c:pt idx="6537">
                  <c:v>1.2129062647197362</c:v>
                </c:pt>
                <c:pt idx="6538">
                  <c:v>0.69722650231124805</c:v>
                </c:pt>
                <c:pt idx="6539">
                  <c:v>0.64331582019848221</c:v>
                </c:pt>
                <c:pt idx="6540">
                  <c:v>1.2972292191435768</c:v>
                </c:pt>
                <c:pt idx="6541">
                  <c:v>1.1337209302325582</c:v>
                </c:pt>
                <c:pt idx="6542">
                  <c:v>0.96190913262964661</c:v>
                </c:pt>
                <c:pt idx="6543">
                  <c:v>0.8982965086861191</c:v>
                </c:pt>
                <c:pt idx="6544">
                  <c:v>1.2360017497812774</c:v>
                </c:pt>
                <c:pt idx="6545">
                  <c:v>1.5070910809959028</c:v>
                </c:pt>
                <c:pt idx="6546">
                  <c:v>0.99624906226556642</c:v>
                </c:pt>
                <c:pt idx="6547">
                  <c:v>0.83207010895310285</c:v>
                </c:pt>
                <c:pt idx="6548">
                  <c:v>1.1449975833736104</c:v>
                </c:pt>
                <c:pt idx="6549">
                  <c:v>0.93427230046948362</c:v>
                </c:pt>
                <c:pt idx="6550">
                  <c:v>1.0804438280166435</c:v>
                </c:pt>
                <c:pt idx="6551">
                  <c:v>0.78063410454155957</c:v>
                </c:pt>
                <c:pt idx="6552">
                  <c:v>0.66939102564102559</c:v>
                </c:pt>
                <c:pt idx="6553">
                  <c:v>0.9445378151260504</c:v>
                </c:pt>
                <c:pt idx="6554">
                  <c:v>1.0296480037798252</c:v>
                </c:pt>
                <c:pt idx="6555">
                  <c:v>0.83266613290632507</c:v>
                </c:pt>
                <c:pt idx="6556">
                  <c:v>1.0345948456001857</c:v>
                </c:pt>
                <c:pt idx="6557">
                  <c:v>2.6710050614605931</c:v>
                </c:pt>
                <c:pt idx="6558">
                  <c:v>0.74867374005305043</c:v>
                </c:pt>
                <c:pt idx="6559">
                  <c:v>0.95420660276890312</c:v>
                </c:pt>
                <c:pt idx="6560">
                  <c:v>0.5476904619076185</c:v>
                </c:pt>
                <c:pt idx="6561">
                  <c:v>1.3665689149560116</c:v>
                </c:pt>
                <c:pt idx="6562">
                  <c:v>1.2855855855855856</c:v>
                </c:pt>
                <c:pt idx="6563">
                  <c:v>0.94509541345831938</c:v>
                </c:pt>
                <c:pt idx="6564">
                  <c:v>0.98768978251949113</c:v>
                </c:pt>
                <c:pt idx="6565">
                  <c:v>1.405523745368811</c:v>
                </c:pt>
                <c:pt idx="6566">
                  <c:v>1.2946828955797565</c:v>
                </c:pt>
                <c:pt idx="6567">
                  <c:v>#N/A</c:v>
                </c:pt>
                <c:pt idx="6568">
                  <c:v>0.92914171656686628</c:v>
                </c:pt>
                <c:pt idx="6569">
                  <c:v>1.1622222222222223</c:v>
                </c:pt>
                <c:pt idx="6570">
                  <c:v>#N/A</c:v>
                </c:pt>
                <c:pt idx="6571">
                  <c:v>1.0854021847070507</c:v>
                </c:pt>
                <c:pt idx="6572">
                  <c:v>#N/A</c:v>
                </c:pt>
                <c:pt idx="6573">
                  <c:v>1.0465573770491803</c:v>
                </c:pt>
                <c:pt idx="6574">
                  <c:v>1.1197916666666667</c:v>
                </c:pt>
                <c:pt idx="6575">
                  <c:v>0.87866589994249567</c:v>
                </c:pt>
                <c:pt idx="6576">
                  <c:v>1.0156599552572707</c:v>
                </c:pt>
                <c:pt idx="6577">
                  <c:v>1.0900636319138521</c:v>
                </c:pt>
                <c:pt idx="6578">
                  <c:v>0.65305206463195686</c:v>
                </c:pt>
                <c:pt idx="6579">
                  <c:v>0.84453405017921146</c:v>
                </c:pt>
                <c:pt idx="6580">
                  <c:v>1.1011560693641618</c:v>
                </c:pt>
                <c:pt idx="6581">
                  <c:v>1.3309395571514064</c:v>
                </c:pt>
                <c:pt idx="6582">
                  <c:v>0.68470906630581863</c:v>
                </c:pt>
                <c:pt idx="6583">
                  <c:v>1.0853391684901532</c:v>
                </c:pt>
                <c:pt idx="6584">
                  <c:v>1.1445544554455445</c:v>
                </c:pt>
                <c:pt idx="6585">
                  <c:v>0.8024447949526814</c:v>
                </c:pt>
                <c:pt idx="6586">
                  <c:v>1.0140271493212669</c:v>
                </c:pt>
                <c:pt idx="6587">
                  <c:v>1.7193486590038314</c:v>
                </c:pt>
                <c:pt idx="6588">
                  <c:v>1.2957380457380456</c:v>
                </c:pt>
                <c:pt idx="6589">
                  <c:v>1.3698691926026161</c:v>
                </c:pt>
                <c:pt idx="6590">
                  <c:v>1.0847240051347882</c:v>
                </c:pt>
                <c:pt idx="6591">
                  <c:v>1.0536838208071084</c:v>
                </c:pt>
                <c:pt idx="6592">
                  <c:v>0.9632929436920884</c:v>
                </c:pt>
                <c:pt idx="6593">
                  <c:v>0.91698113207547172</c:v>
                </c:pt>
                <c:pt idx="6594">
                  <c:v>1.2752808988764044</c:v>
                </c:pt>
                <c:pt idx="6595">
                  <c:v>1.2884353741496599</c:v>
                </c:pt>
                <c:pt idx="6596">
                  <c:v>1.4720338983050847</c:v>
                </c:pt>
                <c:pt idx="6597">
                  <c:v>1.0167525773195876</c:v>
                </c:pt>
                <c:pt idx="6598">
                  <c:v>0.95219566425792102</c:v>
                </c:pt>
                <c:pt idx="6599">
                  <c:v>1.2468454258675079</c:v>
                </c:pt>
                <c:pt idx="6600">
                  <c:v>1.0633946830265848</c:v>
                </c:pt>
                <c:pt idx="6601">
                  <c:v>0.93800229621125142</c:v>
                </c:pt>
                <c:pt idx="6602">
                  <c:v>0.79357021996615906</c:v>
                </c:pt>
                <c:pt idx="6603">
                  <c:v>0.91145251396648042</c:v>
                </c:pt>
                <c:pt idx="6604">
                  <c:v>1.0114632501685772</c:v>
                </c:pt>
                <c:pt idx="6605">
                  <c:v>1.2691791681912428</c:v>
                </c:pt>
                <c:pt idx="6606">
                  <c:v>1.2572533849129595</c:v>
                </c:pt>
                <c:pt idx="6607">
                  <c:v>0.93669402110199296</c:v>
                </c:pt>
                <c:pt idx="6608">
                  <c:v>0.53570050173678119</c:v>
                </c:pt>
                <c:pt idx="6609">
                  <c:v>0.98556251702533371</c:v>
                </c:pt>
                <c:pt idx="6610">
                  <c:v>0.6934369602763385</c:v>
                </c:pt>
                <c:pt idx="6611">
                  <c:v>0.56436931079323793</c:v>
                </c:pt>
                <c:pt idx="6612">
                  <c:v>0.8003409736692555</c:v>
                </c:pt>
                <c:pt idx="6613">
                  <c:v>1.0257746886765131</c:v>
                </c:pt>
                <c:pt idx="6614">
                  <c:v>#N/A</c:v>
                </c:pt>
                <c:pt idx="6615">
                  <c:v>1.2477262884365525</c:v>
                </c:pt>
                <c:pt idx="6616">
                  <c:v>0.87585266030013642</c:v>
                </c:pt>
                <c:pt idx="6617">
                  <c:v>0.99591466182478439</c:v>
                </c:pt>
                <c:pt idx="6618">
                  <c:v>1.0544904137235116</c:v>
                </c:pt>
                <c:pt idx="6619">
                  <c:v>0.63523057748234313</c:v>
                </c:pt>
                <c:pt idx="6620">
                  <c:v>1.1497898356897212</c:v>
                </c:pt>
                <c:pt idx="6621">
                  <c:v>1.0116690240452617</c:v>
                </c:pt>
                <c:pt idx="6622">
                  <c:v>0.65561694290976058</c:v>
                </c:pt>
                <c:pt idx="6623">
                  <c:v>0.82421227197346603</c:v>
                </c:pt>
                <c:pt idx="6624">
                  <c:v>0.82217220033764771</c:v>
                </c:pt>
                <c:pt idx="6625">
                  <c:v>1.1604361370716512</c:v>
                </c:pt>
                <c:pt idx="6626">
                  <c:v>0.5367047308319739</c:v>
                </c:pt>
                <c:pt idx="6627">
                  <c:v>0.72334004024144871</c:v>
                </c:pt>
                <c:pt idx="6628">
                  <c:v>0.97056878306878303</c:v>
                </c:pt>
                <c:pt idx="6629">
                  <c:v>1.088201160541586</c:v>
                </c:pt>
                <c:pt idx="6630">
                  <c:v>1.0108154262131777</c:v>
                </c:pt>
                <c:pt idx="6631">
                  <c:v>1.1377478753541077</c:v>
                </c:pt>
                <c:pt idx="6632">
                  <c:v>#N/A</c:v>
                </c:pt>
                <c:pt idx="6633">
                  <c:v>0.77170944838885858</c:v>
                </c:pt>
                <c:pt idx="6634">
                  <c:v>1.1720085470085471</c:v>
                </c:pt>
                <c:pt idx="6635">
                  <c:v>0.76043360433604335</c:v>
                </c:pt>
                <c:pt idx="6636">
                  <c:v>0.85673959068454486</c:v>
                </c:pt>
                <c:pt idx="6637">
                  <c:v>#N/A</c:v>
                </c:pt>
                <c:pt idx="6638">
                  <c:v>0.82890624999999996</c:v>
                </c:pt>
                <c:pt idx="6639">
                  <c:v>#N/A</c:v>
                </c:pt>
                <c:pt idx="6640">
                  <c:v>0</c:v>
                </c:pt>
                <c:pt idx="6641">
                  <c:v>0.84564498346196249</c:v>
                </c:pt>
                <c:pt idx="6642">
                  <c:v>0.89906542056074767</c:v>
                </c:pt>
                <c:pt idx="6643">
                  <c:v>0.98258950465914663</c:v>
                </c:pt>
                <c:pt idx="6644">
                  <c:v>#N/A</c:v>
                </c:pt>
                <c:pt idx="6645">
                  <c:v>#N/A</c:v>
                </c:pt>
                <c:pt idx="6646">
                  <c:v>0.84565366187542779</c:v>
                </c:pt>
                <c:pt idx="6647">
                  <c:v>0.88882928791739302</c:v>
                </c:pt>
                <c:pt idx="6648">
                  <c:v>1.1959637872500943</c:v>
                </c:pt>
                <c:pt idx="6649">
                  <c:v>0.91464237516869096</c:v>
                </c:pt>
                <c:pt idx="6650">
                  <c:v>1.2244829325710442</c:v>
                </c:pt>
                <c:pt idx="6651">
                  <c:v>1.1085403198366792</c:v>
                </c:pt>
                <c:pt idx="6652">
                  <c:v>0.82622023107757603</c:v>
                </c:pt>
                <c:pt idx="6653">
                  <c:v>0.96671866874674983</c:v>
                </c:pt>
                <c:pt idx="6654">
                  <c:v>1.0703057309072905</c:v>
                </c:pt>
                <c:pt idx="6655">
                  <c:v>1.1010883600811658</c:v>
                </c:pt>
                <c:pt idx="6656">
                  <c:v>0.73699885452462777</c:v>
                </c:pt>
                <c:pt idx="6657">
                  <c:v>0.92594021215043398</c:v>
                </c:pt>
                <c:pt idx="6658">
                  <c:v>0.94572158365261816</c:v>
                </c:pt>
                <c:pt idx="6659">
                  <c:v>1.0745341614906831</c:v>
                </c:pt>
                <c:pt idx="6660">
                  <c:v>1.1251560549313357</c:v>
                </c:pt>
                <c:pt idx="6661">
                  <c:v>1.0477392218717141</c:v>
                </c:pt>
                <c:pt idx="6662">
                  <c:v>1.068792209831946</c:v>
                </c:pt>
                <c:pt idx="6663">
                  <c:v>0.91052341597796138</c:v>
                </c:pt>
                <c:pt idx="6664">
                  <c:v>0.97338603425559944</c:v>
                </c:pt>
                <c:pt idx="6665">
                  <c:v>0.83885003885003884</c:v>
                </c:pt>
                <c:pt idx="6666">
                  <c:v>1.187433439829606</c:v>
                </c:pt>
                <c:pt idx="6667">
                  <c:v>0.93729612178325483</c:v>
                </c:pt>
                <c:pt idx="6668">
                  <c:v>0.93488762864944341</c:v>
                </c:pt>
                <c:pt idx="6669">
                  <c:v>0.95576756287944498</c:v>
                </c:pt>
                <c:pt idx="6670">
                  <c:v>1.0938161005350255</c:v>
                </c:pt>
                <c:pt idx="6671">
                  <c:v>1.0817017162194826</c:v>
                </c:pt>
                <c:pt idx="6672">
                  <c:v>0.95619927232017909</c:v>
                </c:pt>
                <c:pt idx="6673">
                  <c:v>1.0375084631008802</c:v>
                </c:pt>
                <c:pt idx="6674">
                  <c:v>0.65413958745408307</c:v>
                </c:pt>
                <c:pt idx="6675">
                  <c:v>0.94975209057944199</c:v>
                </c:pt>
                <c:pt idx="6676">
                  <c:v>0.85052501544163062</c:v>
                </c:pt>
                <c:pt idx="6677">
                  <c:v>0.95111672987779183</c:v>
                </c:pt>
                <c:pt idx="6678">
                  <c:v>1.2187446844701479</c:v>
                </c:pt>
                <c:pt idx="6679">
                  <c:v>0.87990262374898565</c:v>
                </c:pt>
                <c:pt idx="6680">
                  <c:v>1.3830973830973832</c:v>
                </c:pt>
                <c:pt idx="6681">
                  <c:v>0.88982630272952856</c:v>
                </c:pt>
                <c:pt idx="6682">
                  <c:v>1.0585511081706913</c:v>
                </c:pt>
                <c:pt idx="6683">
                  <c:v>0.92686962276637985</c:v>
                </c:pt>
                <c:pt idx="6684">
                  <c:v>1.1339693073413522</c:v>
                </c:pt>
                <c:pt idx="6685">
                  <c:v>0.906860517946388</c:v>
                </c:pt>
                <c:pt idx="6686">
                  <c:v>0.95954612728169708</c:v>
                </c:pt>
                <c:pt idx="6687">
                  <c:v>0.87308031774051187</c:v>
                </c:pt>
                <c:pt idx="6688">
                  <c:v>1.1844587884806355</c:v>
                </c:pt>
                <c:pt idx="6689">
                  <c:v>0.88681707999254145</c:v>
                </c:pt>
                <c:pt idx="6690">
                  <c:v>1.0508238276299113</c:v>
                </c:pt>
                <c:pt idx="6691">
                  <c:v>1.2998712998712998</c:v>
                </c:pt>
                <c:pt idx="6692">
                  <c:v>1.0826562062202298</c:v>
                </c:pt>
                <c:pt idx="6693">
                  <c:v>1.090246768507638</c:v>
                </c:pt>
                <c:pt idx="6694">
                  <c:v>0.83639212175470012</c:v>
                </c:pt>
                <c:pt idx="6695">
                  <c:v>1.1347013072976999</c:v>
                </c:pt>
                <c:pt idx="6696">
                  <c:v>1.0477831926779984</c:v>
                </c:pt>
                <c:pt idx="6697">
                  <c:v>1.298159509202454</c:v>
                </c:pt>
                <c:pt idx="6698">
                  <c:v>0.76728817559594054</c:v>
                </c:pt>
                <c:pt idx="6699">
                  <c:v>1.1811051693404635</c:v>
                </c:pt>
                <c:pt idx="6700">
                  <c:v>1.114969744803999</c:v>
                </c:pt>
                <c:pt idx="6701">
                  <c:v>1.1515863689776733</c:v>
                </c:pt>
                <c:pt idx="6702">
                  <c:v>1.1854750637058609</c:v>
                </c:pt>
                <c:pt idx="6703">
                  <c:v>1.1796521324755778</c:v>
                </c:pt>
                <c:pt idx="6704">
                  <c:v>1.1994356659142211</c:v>
                </c:pt>
                <c:pt idx="6705">
                  <c:v>1.0355686082558329</c:v>
                </c:pt>
                <c:pt idx="6706">
                  <c:v>0.93703075805279734</c:v>
                </c:pt>
                <c:pt idx="6707">
                  <c:v>1.0557599773563544</c:v>
                </c:pt>
                <c:pt idx="6708">
                  <c:v>1.0270180672965357</c:v>
                </c:pt>
                <c:pt idx="6709">
                  <c:v>1.0576285240464345</c:v>
                </c:pt>
                <c:pt idx="6710">
                  <c:v>1.1725675675675675</c:v>
                </c:pt>
                <c:pt idx="6711">
                  <c:v>0.95109395109395112</c:v>
                </c:pt>
                <c:pt idx="6712">
                  <c:v>0.95563869588455375</c:v>
                </c:pt>
                <c:pt idx="6713">
                  <c:v>1.1250431778929189</c:v>
                </c:pt>
                <c:pt idx="6714">
                  <c:v>1.1977278874763322</c:v>
                </c:pt>
                <c:pt idx="6715">
                  <c:v>1.0194868919108369</c:v>
                </c:pt>
                <c:pt idx="6716">
                  <c:v>1.1397552309514409</c:v>
                </c:pt>
                <c:pt idx="6717">
                  <c:v>0.80891008727420333</c:v>
                </c:pt>
                <c:pt idx="6718">
                  <c:v>0.7168874172185431</c:v>
                </c:pt>
                <c:pt idx="6719">
                  <c:v>0.98984490398818314</c:v>
                </c:pt>
                <c:pt idx="6720">
                  <c:v>0.97328339575530587</c:v>
                </c:pt>
                <c:pt idx="6721">
                  <c:v>0.91170463472113117</c:v>
                </c:pt>
                <c:pt idx="6722">
                  <c:v>1.0469374868448749</c:v>
                </c:pt>
                <c:pt idx="6723">
                  <c:v>1.4863261943986821</c:v>
                </c:pt>
                <c:pt idx="6724">
                  <c:v>0.96702439024390241</c:v>
                </c:pt>
                <c:pt idx="6725">
                  <c:v>0.91322160148975795</c:v>
                </c:pt>
                <c:pt idx="6726">
                  <c:v>0.92373759810454614</c:v>
                </c:pt>
                <c:pt idx="6727">
                  <c:v>1.0452897262708851</c:v>
                </c:pt>
                <c:pt idx="6728">
                  <c:v>0.90777234746965163</c:v>
                </c:pt>
                <c:pt idx="6729">
                  <c:v>1.2492181391712276</c:v>
                </c:pt>
                <c:pt idx="6730">
                  <c:v>0.7957198443579766</c:v>
                </c:pt>
                <c:pt idx="6731">
                  <c:v>1.1199690402476781</c:v>
                </c:pt>
                <c:pt idx="6732">
                  <c:v>1.0422696661412809</c:v>
                </c:pt>
                <c:pt idx="6733">
                  <c:v>1.1336158192090395</c:v>
                </c:pt>
                <c:pt idx="6734">
                  <c:v>1.1342997811816193</c:v>
                </c:pt>
                <c:pt idx="6735">
                  <c:v>1.1010218978102191</c:v>
                </c:pt>
                <c:pt idx="6736">
                  <c:v>1.0586876155268021</c:v>
                </c:pt>
                <c:pt idx="6737">
                  <c:v>1.327455919395466</c:v>
                </c:pt>
                <c:pt idx="6738">
                  <c:v>0.77160654035816245</c:v>
                </c:pt>
                <c:pt idx="6739">
                  <c:v>0.70225269343780605</c:v>
                </c:pt>
                <c:pt idx="6740">
                  <c:v>0.85003408316291751</c:v>
                </c:pt>
                <c:pt idx="6741">
                  <c:v>#N/A</c:v>
                </c:pt>
                <c:pt idx="6742">
                  <c:v>1.1181538461538461</c:v>
                </c:pt>
                <c:pt idx="6743">
                  <c:v>1.1012300531914894</c:v>
                </c:pt>
                <c:pt idx="6744">
                  <c:v>1.1009538950715421</c:v>
                </c:pt>
                <c:pt idx="6745">
                  <c:v>1.0426919656092499</c:v>
                </c:pt>
                <c:pt idx="6746">
                  <c:v>1.1832386363636365</c:v>
                </c:pt>
                <c:pt idx="6747">
                  <c:v>0.99158066268332423</c:v>
                </c:pt>
                <c:pt idx="6748">
                  <c:v>1.1382874015748032</c:v>
                </c:pt>
                <c:pt idx="6749">
                  <c:v>0.84066972724817712</c:v>
                </c:pt>
                <c:pt idx="6750">
                  <c:v>1.3244884910485935</c:v>
                </c:pt>
                <c:pt idx="6751">
                  <c:v>1.1156340863341534</c:v>
                </c:pt>
                <c:pt idx="6752">
                  <c:v>1.3016150152771715</c:v>
                </c:pt>
                <c:pt idx="6753">
                  <c:v>0.988061797752809</c:v>
                </c:pt>
                <c:pt idx="6754">
                  <c:v>0.90423819742489275</c:v>
                </c:pt>
                <c:pt idx="6755">
                  <c:v>1.3741496598639455</c:v>
                </c:pt>
                <c:pt idx="6756">
                  <c:v>1.1863932898415657</c:v>
                </c:pt>
                <c:pt idx="6757">
                  <c:v>1.0131344612644702</c:v>
                </c:pt>
                <c:pt idx="6758">
                  <c:v>#N/A</c:v>
                </c:pt>
                <c:pt idx="6759">
                  <c:v>1.3974275125354263</c:v>
                </c:pt>
                <c:pt idx="6760">
                  <c:v>0.26126126126126126</c:v>
                </c:pt>
                <c:pt idx="6761">
                  <c:v>1.053968253968254</c:v>
                </c:pt>
                <c:pt idx="6762">
                  <c:v>0.79302670623145399</c:v>
                </c:pt>
                <c:pt idx="6763">
                  <c:v>1.1398280802292264</c:v>
                </c:pt>
                <c:pt idx="6764">
                  <c:v>0.76876712328767127</c:v>
                </c:pt>
                <c:pt idx="6765">
                  <c:v>0.91328257191201356</c:v>
                </c:pt>
                <c:pt idx="6766">
                  <c:v>#N/A</c:v>
                </c:pt>
                <c:pt idx="6767">
                  <c:v>2.0669879518072287</c:v>
                </c:pt>
                <c:pt idx="6768">
                  <c:v>1.1877673224978613</c:v>
                </c:pt>
                <c:pt idx="6769">
                  <c:v>#N/A</c:v>
                </c:pt>
                <c:pt idx="6770">
                  <c:v>#N/A</c:v>
                </c:pt>
                <c:pt idx="6771">
                  <c:v>0.86080105055810896</c:v>
                </c:pt>
                <c:pt idx="6772">
                  <c:v>#N/A</c:v>
                </c:pt>
                <c:pt idx="6773">
                  <c:v>#N/A</c:v>
                </c:pt>
                <c:pt idx="6774">
                  <c:v>1.4225165562913906</c:v>
                </c:pt>
                <c:pt idx="6775">
                  <c:v>1.1206574523720583</c:v>
                </c:pt>
                <c:pt idx="6776">
                  <c:v>1.1245394252026528</c:v>
                </c:pt>
                <c:pt idx="6777">
                  <c:v>#N/A</c:v>
                </c:pt>
                <c:pt idx="6778">
                  <c:v>1.0904317386231039</c:v>
                </c:pt>
                <c:pt idx="6779">
                  <c:v>3.4923076923076923</c:v>
                </c:pt>
                <c:pt idx="6780">
                  <c:v>#N/A</c:v>
                </c:pt>
                <c:pt idx="6781">
                  <c:v>#N/A</c:v>
                </c:pt>
                <c:pt idx="6782">
                  <c:v>1.3893299460146078</c:v>
                </c:pt>
                <c:pt idx="6783">
                  <c:v>1.1549595572584079</c:v>
                </c:pt>
                <c:pt idx="6784">
                  <c:v>1.0130982367758186</c:v>
                </c:pt>
                <c:pt idx="6785">
                  <c:v>0.83099382369455366</c:v>
                </c:pt>
                <c:pt idx="6786">
                  <c:v>0.90509059534081104</c:v>
                </c:pt>
                <c:pt idx="6787">
                  <c:v>1.1454809086515225</c:v>
                </c:pt>
                <c:pt idx="6788">
                  <c:v>1.0226867193474383</c:v>
                </c:pt>
                <c:pt idx="6789">
                  <c:v>1.2248866793390847</c:v>
                </c:pt>
                <c:pt idx="6790">
                  <c:v>1.4849409073579871</c:v>
                </c:pt>
                <c:pt idx="6791">
                  <c:v>1.2311965811965813</c:v>
                </c:pt>
                <c:pt idx="6792">
                  <c:v>0.97424349049964809</c:v>
                </c:pt>
                <c:pt idx="6793">
                  <c:v>0.93071593533487296</c:v>
                </c:pt>
                <c:pt idx="6794">
                  <c:v>0.93286767559177342</c:v>
                </c:pt>
                <c:pt idx="6795">
                  <c:v>1.5864592863677951</c:v>
                </c:pt>
                <c:pt idx="6796">
                  <c:v>0.9237435008665511</c:v>
                </c:pt>
                <c:pt idx="6797">
                  <c:v>1.9667743424088602</c:v>
                </c:pt>
                <c:pt idx="6798">
                  <c:v>1.0040392383150605</c:v>
                </c:pt>
                <c:pt idx="6799">
                  <c:v>1.0228260869565218</c:v>
                </c:pt>
                <c:pt idx="6800">
                  <c:v>1.0319073505081542</c:v>
                </c:pt>
                <c:pt idx="6801">
                  <c:v>1.0393013100436681</c:v>
                </c:pt>
                <c:pt idx="6802">
                  <c:v>1.420246169304195</c:v>
                </c:pt>
                <c:pt idx="6803">
                  <c:v>0.99836547891467797</c:v>
                </c:pt>
                <c:pt idx="6804">
                  <c:v>1.024162120031177</c:v>
                </c:pt>
                <c:pt idx="6805">
                  <c:v>1.0775930324623912</c:v>
                </c:pt>
                <c:pt idx="6806">
                  <c:v>0.92672028596961575</c:v>
                </c:pt>
                <c:pt idx="6807">
                  <c:v>1.1682406435816719</c:v>
                </c:pt>
                <c:pt idx="6808">
                  <c:v>0.87857596948506045</c:v>
                </c:pt>
                <c:pt idx="6809">
                  <c:v>0.94155597722960149</c:v>
                </c:pt>
                <c:pt idx="6810">
                  <c:v>0.5491306105944197</c:v>
                </c:pt>
                <c:pt idx="6811">
                  <c:v>1.4424012979989183</c:v>
                </c:pt>
                <c:pt idx="6812">
                  <c:v>0.90581789720845296</c:v>
                </c:pt>
                <c:pt idx="6813">
                  <c:v>1.1459024159166271</c:v>
                </c:pt>
                <c:pt idx="6814">
                  <c:v>0.94270462633451957</c:v>
                </c:pt>
                <c:pt idx="6815">
                  <c:v>1</c:v>
                </c:pt>
                <c:pt idx="6816">
                  <c:v>1.1350349040139616</c:v>
                </c:pt>
                <c:pt idx="6817">
                  <c:v>1.0689841013203989</c:v>
                </c:pt>
                <c:pt idx="6818">
                  <c:v>1.050450112528132</c:v>
                </c:pt>
                <c:pt idx="6819">
                  <c:v>0.9084065244667503</c:v>
                </c:pt>
                <c:pt idx="6820">
                  <c:v>1.0187382885696439</c:v>
                </c:pt>
                <c:pt idx="6821">
                  <c:v>1.3367556468172486</c:v>
                </c:pt>
                <c:pt idx="6822">
                  <c:v>0.75962412852379513</c:v>
                </c:pt>
                <c:pt idx="6823">
                  <c:v>0.63495746326372782</c:v>
                </c:pt>
                <c:pt idx="6824">
                  <c:v>0.70883054892601427</c:v>
                </c:pt>
                <c:pt idx="6825">
                  <c:v>0.96220159151193629</c:v>
                </c:pt>
                <c:pt idx="6826">
                  <c:v>1.1364631476526392</c:v>
                </c:pt>
                <c:pt idx="6827">
                  <c:v>1.8926363125351322</c:v>
                </c:pt>
                <c:pt idx="6828">
                  <c:v>0.98821898821898824</c:v>
                </c:pt>
                <c:pt idx="6829">
                  <c:v>0.76317743132887894</c:v>
                </c:pt>
                <c:pt idx="6830">
                  <c:v>1.1102150537634408</c:v>
                </c:pt>
                <c:pt idx="6831">
                  <c:v>0.93097643097643101</c:v>
                </c:pt>
                <c:pt idx="6832">
                  <c:v>0.89564293304994691</c:v>
                </c:pt>
                <c:pt idx="6833">
                  <c:v>0.96178343949044587</c:v>
                </c:pt>
                <c:pt idx="6834">
                  <c:v>1.0179640718562875</c:v>
                </c:pt>
                <c:pt idx="6835">
                  <c:v>0.99444444444444446</c:v>
                </c:pt>
                <c:pt idx="6836">
                  <c:v>0.79437669376693765</c:v>
                </c:pt>
                <c:pt idx="6837">
                  <c:v>1.0841514726507715</c:v>
                </c:pt>
                <c:pt idx="6838">
                  <c:v>0.85203252032520327</c:v>
                </c:pt>
                <c:pt idx="6839">
                  <c:v>1.8064896755162241</c:v>
                </c:pt>
                <c:pt idx="6840">
                  <c:v>1.1862667719021309</c:v>
                </c:pt>
                <c:pt idx="6841">
                  <c:v>0.91378625347636078</c:v>
                </c:pt>
                <c:pt idx="6842">
                  <c:v>0.84089867033470889</c:v>
                </c:pt>
                <c:pt idx="6843">
                  <c:v>0.75623582766439912</c:v>
                </c:pt>
                <c:pt idx="6844">
                  <c:v>0.88702928870292885</c:v>
                </c:pt>
                <c:pt idx="6845">
                  <c:v>1.1491329479768786</c:v>
                </c:pt>
                <c:pt idx="6846">
                  <c:v>1.2819557625145519</c:v>
                </c:pt>
                <c:pt idx="6847">
                  <c:v>0.87663625545418489</c:v>
                </c:pt>
                <c:pt idx="6848">
                  <c:v>1.1846895074946466</c:v>
                </c:pt>
                <c:pt idx="6849">
                  <c:v>0.80294034492507771</c:v>
                </c:pt>
                <c:pt idx="6850">
                  <c:v>0.52266231114740713</c:v>
                </c:pt>
                <c:pt idx="6851">
                  <c:v>0.85651376146788993</c:v>
                </c:pt>
                <c:pt idx="6852">
                  <c:v>0.9698142414860681</c:v>
                </c:pt>
                <c:pt idx="6853">
                  <c:v>1.3814432989690721</c:v>
                </c:pt>
                <c:pt idx="6854">
                  <c:v>1.3561946902654867</c:v>
                </c:pt>
                <c:pt idx="6855">
                  <c:v>0.85523715415019763</c:v>
                </c:pt>
                <c:pt idx="6856">
                  <c:v>0.82948562170919404</c:v>
                </c:pt>
                <c:pt idx="6857">
                  <c:v>0.96498735654541923</c:v>
                </c:pt>
                <c:pt idx="6858">
                  <c:v>#N/A</c:v>
                </c:pt>
                <c:pt idx="6859">
                  <c:v>0.89050131926121368</c:v>
                </c:pt>
                <c:pt idx="6860">
                  <c:v>1.141287284144427</c:v>
                </c:pt>
                <c:pt idx="6861">
                  <c:v>1.1159420289855073</c:v>
                </c:pt>
                <c:pt idx="6862">
                  <c:v>0.7692837465564738</c:v>
                </c:pt>
                <c:pt idx="6863">
                  <c:v>#N/A</c:v>
                </c:pt>
                <c:pt idx="6864">
                  <c:v>#N/A</c:v>
                </c:pt>
                <c:pt idx="6865">
                  <c:v>1.0070445084854307</c:v>
                </c:pt>
                <c:pt idx="6866">
                  <c:v>1.3845360824742268</c:v>
                </c:pt>
                <c:pt idx="6867">
                  <c:v>0.93</c:v>
                </c:pt>
                <c:pt idx="6868">
                  <c:v>1.1557645134914145</c:v>
                </c:pt>
                <c:pt idx="6869">
                  <c:v>#N/A</c:v>
                </c:pt>
                <c:pt idx="6870">
                  <c:v>1.0371935756551141</c:v>
                </c:pt>
                <c:pt idx="6871">
                  <c:v>1.0337892196299276</c:v>
                </c:pt>
                <c:pt idx="6872">
                  <c:v>1.321852731591449</c:v>
                </c:pt>
                <c:pt idx="6873">
                  <c:v>1.3847736625514404</c:v>
                </c:pt>
                <c:pt idx="6874">
                  <c:v>#N/A</c:v>
                </c:pt>
                <c:pt idx="6875">
                  <c:v>1.2295755362848015</c:v>
                </c:pt>
                <c:pt idx="6876">
                  <c:v>1.0194756554307116</c:v>
                </c:pt>
                <c:pt idx="6877">
                  <c:v>1.2131311865680992</c:v>
                </c:pt>
                <c:pt idx="6878">
                  <c:v>1.183442018712787</c:v>
                </c:pt>
                <c:pt idx="6879">
                  <c:v>1.1600867678958786</c:v>
                </c:pt>
                <c:pt idx="6880">
                  <c:v>1.2751357220412596</c:v>
                </c:pt>
                <c:pt idx="6881">
                  <c:v>1.4951974386339382</c:v>
                </c:pt>
                <c:pt idx="6882">
                  <c:v>0.85383386581469645</c:v>
                </c:pt>
                <c:pt idx="6883">
                  <c:v>1.7848688790902763</c:v>
                </c:pt>
                <c:pt idx="6884">
                  <c:v>1.2379504333282652</c:v>
                </c:pt>
                <c:pt idx="6885">
                  <c:v>0.99082568807339455</c:v>
                </c:pt>
                <c:pt idx="6886">
                  <c:v>1.1190680388793597</c:v>
                </c:pt>
                <c:pt idx="6887">
                  <c:v>1.2330030748206355</c:v>
                </c:pt>
                <c:pt idx="6888">
                  <c:v>1.3758826724606192</c:v>
                </c:pt>
                <c:pt idx="6889">
                  <c:v>1.186243858865565</c:v>
                </c:pt>
                <c:pt idx="6890">
                  <c:v>#N/A</c:v>
                </c:pt>
                <c:pt idx="6891">
                  <c:v>1.2034760491733785</c:v>
                </c:pt>
                <c:pt idx="6892">
                  <c:v>1.4243573535608933</c:v>
                </c:pt>
                <c:pt idx="6893">
                  <c:v>1.157612231620039</c:v>
                </c:pt>
                <c:pt idx="6894">
                  <c:v>1.2678115572058481</c:v>
                </c:pt>
                <c:pt idx="6895">
                  <c:v>1.631044380657982</c:v>
                </c:pt>
                <c:pt idx="6896">
                  <c:v>1.5544381285526891</c:v>
                </c:pt>
                <c:pt idx="6897">
                  <c:v>1.2246452968996322</c:v>
                </c:pt>
                <c:pt idx="6898">
                  <c:v>1.2454647256438969</c:v>
                </c:pt>
                <c:pt idx="6899">
                  <c:v>0.7856272838002436</c:v>
                </c:pt>
                <c:pt idx="6900">
                  <c:v>0.78292046936114734</c:v>
                </c:pt>
                <c:pt idx="6901">
                  <c:v>1.1921443736730362</c:v>
                </c:pt>
                <c:pt idx="6902">
                  <c:v>1.2135868433835264</c:v>
                </c:pt>
                <c:pt idx="6903">
                  <c:v>1.1877593360995851</c:v>
                </c:pt>
                <c:pt idx="6904">
                  <c:v>1.1568310428455941</c:v>
                </c:pt>
                <c:pt idx="6905">
                  <c:v>1.0071523619427811</c:v>
                </c:pt>
                <c:pt idx="6906">
                  <c:v>1.0863436123348018</c:v>
                </c:pt>
                <c:pt idx="6907">
                  <c:v>1.37969828688315</c:v>
                </c:pt>
                <c:pt idx="6908">
                  <c:v>0.81384408602150538</c:v>
                </c:pt>
                <c:pt idx="6909">
                  <c:v>0.98133818843878018</c:v>
                </c:pt>
                <c:pt idx="6910">
                  <c:v>1.463755828740992</c:v>
                </c:pt>
                <c:pt idx="6911">
                  <c:v>0.89153915391539151</c:v>
                </c:pt>
                <c:pt idx="6912">
                  <c:v>1.0378401360544218</c:v>
                </c:pt>
                <c:pt idx="6913">
                  <c:v>1.2031403336604514</c:v>
                </c:pt>
                <c:pt idx="6914">
                  <c:v>1.2550221314266259</c:v>
                </c:pt>
                <c:pt idx="6915">
                  <c:v>1.0014705882352941</c:v>
                </c:pt>
                <c:pt idx="6916">
                  <c:v>1.3154506437768241</c:v>
                </c:pt>
                <c:pt idx="6917">
                  <c:v>#N/A</c:v>
                </c:pt>
                <c:pt idx="6918">
                  <c:v>#N/A</c:v>
                </c:pt>
                <c:pt idx="6919">
                  <c:v>1.5117471166168304</c:v>
                </c:pt>
                <c:pt idx="6920">
                  <c:v>1.183943537715042</c:v>
                </c:pt>
                <c:pt idx="6921">
                  <c:v>1.2948717948717949</c:v>
                </c:pt>
                <c:pt idx="6922">
                  <c:v>1.1819444444444445</c:v>
                </c:pt>
                <c:pt idx="6923">
                  <c:v>1.317351598173516</c:v>
                </c:pt>
                <c:pt idx="6924">
                  <c:v>1.435230352303523</c:v>
                </c:pt>
                <c:pt idx="6925">
                  <c:v>0.98933183604716446</c:v>
                </c:pt>
                <c:pt idx="6926">
                  <c:v>1.1331775700934579</c:v>
                </c:pt>
                <c:pt idx="6927">
                  <c:v>0.935131195335277</c:v>
                </c:pt>
                <c:pt idx="6928">
                  <c:v>#N/A</c:v>
                </c:pt>
                <c:pt idx="6929">
                  <c:v>0.77005685407454205</c:v>
                </c:pt>
                <c:pt idx="6930">
                  <c:v>0.62102473498233213</c:v>
                </c:pt>
                <c:pt idx="6931">
                  <c:v>0.99365884590995557</c:v>
                </c:pt>
                <c:pt idx="6932">
                  <c:v>1.3735666867833434</c:v>
                </c:pt>
                <c:pt idx="6933">
                  <c:v>0.98375304630381799</c:v>
                </c:pt>
                <c:pt idx="6934">
                  <c:v>1.4700315457413249</c:v>
                </c:pt>
                <c:pt idx="6935">
                  <c:v>1.0566037735849056</c:v>
                </c:pt>
                <c:pt idx="6936">
                  <c:v>1.1093825960136121</c:v>
                </c:pt>
                <c:pt idx="6937">
                  <c:v>1.0604460093896713</c:v>
                </c:pt>
                <c:pt idx="6938">
                  <c:v>#N/A</c:v>
                </c:pt>
                <c:pt idx="6939">
                  <c:v>0.84685598377281945</c:v>
                </c:pt>
                <c:pt idx="6940">
                  <c:v>#N/A</c:v>
                </c:pt>
                <c:pt idx="6941">
                  <c:v>#N/A</c:v>
                </c:pt>
                <c:pt idx="6942">
                  <c:v>0.98883084128985765</c:v>
                </c:pt>
                <c:pt idx="6943">
                  <c:v>1.5459221160911094</c:v>
                </c:pt>
                <c:pt idx="6944">
                  <c:v>0.98153387937453462</c:v>
                </c:pt>
                <c:pt idx="6945">
                  <c:v>1.0568876351669017</c:v>
                </c:pt>
                <c:pt idx="6946">
                  <c:v>1.3613564111621335</c:v>
                </c:pt>
                <c:pt idx="6947">
                  <c:v>0.98334624322230824</c:v>
                </c:pt>
                <c:pt idx="6948">
                  <c:v>0.91427640156453716</c:v>
                </c:pt>
                <c:pt idx="6949">
                  <c:v>0.9012915129151291</c:v>
                </c:pt>
                <c:pt idx="6950">
                  <c:v>#N/A</c:v>
                </c:pt>
                <c:pt idx="6951">
                  <c:v>0.54135633085064683</c:v>
                </c:pt>
                <c:pt idx="6952">
                  <c:v>0.95977596741344195</c:v>
                </c:pt>
                <c:pt idx="6953">
                  <c:v>1.1684290030211479</c:v>
                </c:pt>
                <c:pt idx="6954">
                  <c:v>1.2792854689110271</c:v>
                </c:pt>
                <c:pt idx="6955">
                  <c:v>0.83087834151663942</c:v>
                </c:pt>
                <c:pt idx="6956">
                  <c:v>1.3569753810082064</c:v>
                </c:pt>
                <c:pt idx="6957">
                  <c:v>1.5581332613973564</c:v>
                </c:pt>
                <c:pt idx="6958">
                  <c:v>1.1634430828288793</c:v>
                </c:pt>
                <c:pt idx="6959">
                  <c:v>1.0736561667450244</c:v>
                </c:pt>
                <c:pt idx="6960">
                  <c:v>1.0184578743673713</c:v>
                </c:pt>
                <c:pt idx="6961">
                  <c:v>0.89791873141724476</c:v>
                </c:pt>
                <c:pt idx="6962">
                  <c:v>1.1447653841762759</c:v>
                </c:pt>
                <c:pt idx="6963">
                  <c:v>1.2556999264525619</c:v>
                </c:pt>
                <c:pt idx="6964">
                  <c:v>1.2239948947032546</c:v>
                </c:pt>
                <c:pt idx="6965">
                  <c:v>1.0866201170032082</c:v>
                </c:pt>
                <c:pt idx="6966">
                  <c:v>0.75440658049353704</c:v>
                </c:pt>
                <c:pt idx="6967">
                  <c:v>1.3423597678916828</c:v>
                </c:pt>
                <c:pt idx="6968">
                  <c:v>0.99801291604570297</c:v>
                </c:pt>
                <c:pt idx="6969">
                  <c:v>0.9380637402285027</c:v>
                </c:pt>
                <c:pt idx="6970">
                  <c:v>#N/A</c:v>
                </c:pt>
                <c:pt idx="6971">
                  <c:v>1.6069990709197894</c:v>
                </c:pt>
                <c:pt idx="6972">
                  <c:v>1.1862334032145352</c:v>
                </c:pt>
                <c:pt idx="6973">
                  <c:v>0.92323097463284376</c:v>
                </c:pt>
                <c:pt idx="6974">
                  <c:v>1.3260162601626015</c:v>
                </c:pt>
                <c:pt idx="6975">
                  <c:v>0.85595279416869141</c:v>
                </c:pt>
                <c:pt idx="6976">
                  <c:v>1.3197106690777576</c:v>
                </c:pt>
                <c:pt idx="6977">
                  <c:v>0.64446831364124602</c:v>
                </c:pt>
                <c:pt idx="6978">
                  <c:v>1.1072319201995013</c:v>
                </c:pt>
                <c:pt idx="6979">
                  <c:v>0.83492063492063495</c:v>
                </c:pt>
                <c:pt idx="6980">
                  <c:v>1.1553398058252426</c:v>
                </c:pt>
                <c:pt idx="6981">
                  <c:v>1.2512165450121655</c:v>
                </c:pt>
                <c:pt idx="6982">
                  <c:v>1.3760299625468164</c:v>
                </c:pt>
                <c:pt idx="6983">
                  <c:v>#N/A</c:v>
                </c:pt>
                <c:pt idx="6984">
                  <c:v>1.0490436488474741</c:v>
                </c:pt>
                <c:pt idx="6985">
                  <c:v>1.2240325865580448</c:v>
                </c:pt>
                <c:pt idx="6986">
                  <c:v>1.2040946896992961</c:v>
                </c:pt>
                <c:pt idx="6987">
                  <c:v>#N/A</c:v>
                </c:pt>
                <c:pt idx="6988">
                  <c:v>2.7185185185185183</c:v>
                </c:pt>
                <c:pt idx="6989">
                  <c:v>1.1314338235294117</c:v>
                </c:pt>
                <c:pt idx="6990">
                  <c:v>0.88250211327134409</c:v>
                </c:pt>
                <c:pt idx="6991">
                  <c:v>0.87443070917371502</c:v>
                </c:pt>
                <c:pt idx="6992">
                  <c:v>#N/A</c:v>
                </c:pt>
                <c:pt idx="6993">
                  <c:v>0.95271867612293148</c:v>
                </c:pt>
                <c:pt idx="6994">
                  <c:v>0.8970644300419367</c:v>
                </c:pt>
                <c:pt idx="6995">
                  <c:v>1.0092283526408796</c:v>
                </c:pt>
                <c:pt idx="6996">
                  <c:v>1.2532493107522646</c:v>
                </c:pt>
                <c:pt idx="6997">
                  <c:v>1.0584913855508904</c:v>
                </c:pt>
                <c:pt idx="6998">
                  <c:v>1.0590067485724173</c:v>
                </c:pt>
                <c:pt idx="6999">
                  <c:v>0.81756072874493924</c:v>
                </c:pt>
                <c:pt idx="7000">
                  <c:v>1.1446252578501031</c:v>
                </c:pt>
                <c:pt idx="7001">
                  <c:v>1.038160469667319</c:v>
                </c:pt>
                <c:pt idx="7002">
                  <c:v>1.1603686635944701</c:v>
                </c:pt>
                <c:pt idx="7003">
                  <c:v>1.3366844480919162</c:v>
                </c:pt>
                <c:pt idx="7004">
                  <c:v>0.83482529598613919</c:v>
                </c:pt>
                <c:pt idx="7005">
                  <c:v>1.0113388573920628</c:v>
                </c:pt>
                <c:pt idx="7006">
                  <c:v>1.2954053403897041</c:v>
                </c:pt>
                <c:pt idx="7007">
                  <c:v>1.2094313453536754</c:v>
                </c:pt>
                <c:pt idx="7008">
                  <c:v>1.1104618809126321</c:v>
                </c:pt>
                <c:pt idx="7009">
                  <c:v>1.2383808095952025</c:v>
                </c:pt>
                <c:pt idx="7010">
                  <c:v>0.92785806603219367</c:v>
                </c:pt>
                <c:pt idx="7011">
                  <c:v>1.1541598694942903</c:v>
                </c:pt>
                <c:pt idx="7012">
                  <c:v>1.1619506321493076</c:v>
                </c:pt>
                <c:pt idx="7013">
                  <c:v>1.3142772511848342</c:v>
                </c:pt>
                <c:pt idx="7014">
                  <c:v>1.2986307324494675</c:v>
                </c:pt>
                <c:pt idx="7015">
                  <c:v>1.0181378476420797</c:v>
                </c:pt>
                <c:pt idx="7016">
                  <c:v>1.2630577654790729</c:v>
                </c:pt>
                <c:pt idx="7017">
                  <c:v>1.1351091912646989</c:v>
                </c:pt>
                <c:pt idx="7018">
                  <c:v>#N/A</c:v>
                </c:pt>
                <c:pt idx="7019">
                  <c:v>1.2847709451093685</c:v>
                </c:pt>
                <c:pt idx="7020">
                  <c:v>0.90489662676822635</c:v>
                </c:pt>
                <c:pt idx="7021">
                  <c:v>1.1741524195885251</c:v>
                </c:pt>
                <c:pt idx="7022">
                  <c:v>1.3365893365893367</c:v>
                </c:pt>
                <c:pt idx="7023">
                  <c:v>1.3765197568389058</c:v>
                </c:pt>
                <c:pt idx="7024">
                  <c:v>0.80823824102421371</c:v>
                </c:pt>
                <c:pt idx="7025">
                  <c:v>#N/A</c:v>
                </c:pt>
                <c:pt idx="7026">
                  <c:v>1.2455696202531645</c:v>
                </c:pt>
                <c:pt idx="7027">
                  <c:v>1.0118706508391322</c:v>
                </c:pt>
                <c:pt idx="7028">
                  <c:v>0.82238223822382239</c:v>
                </c:pt>
                <c:pt idx="7029">
                  <c:v>1.0012433944668946</c:v>
                </c:pt>
                <c:pt idx="7030">
                  <c:v>1.3581907090464547</c:v>
                </c:pt>
                <c:pt idx="7031">
                  <c:v>0.98878504672897194</c:v>
                </c:pt>
                <c:pt idx="7032">
                  <c:v>1.1375523012552302</c:v>
                </c:pt>
                <c:pt idx="7033">
                  <c:v>1.0568773234200743</c:v>
                </c:pt>
                <c:pt idx="7034">
                  <c:v>#N/A</c:v>
                </c:pt>
                <c:pt idx="7035">
                  <c:v>1.1608623548922057</c:v>
                </c:pt>
                <c:pt idx="7036">
                  <c:v>1.0311004784688995</c:v>
                </c:pt>
                <c:pt idx="7037">
                  <c:v>1.0211311373523928</c:v>
                </c:pt>
                <c:pt idx="7038">
                  <c:v>1.2117497886728656</c:v>
                </c:pt>
                <c:pt idx="7039">
                  <c:v>0.89347990902198637</c:v>
                </c:pt>
                <c:pt idx="7040">
                  <c:v>1.1326885880077369</c:v>
                </c:pt>
                <c:pt idx="7041">
                  <c:v>1.2344331431406599</c:v>
                </c:pt>
                <c:pt idx="7042">
                  <c:v>1.3826998689384011</c:v>
                </c:pt>
                <c:pt idx="7043">
                  <c:v>1.2257557911268158</c:v>
                </c:pt>
                <c:pt idx="7044">
                  <c:v>1.0838598506605399</c:v>
                </c:pt>
                <c:pt idx="7045">
                  <c:v>1.2082352941176471</c:v>
                </c:pt>
                <c:pt idx="7046">
                  <c:v>2.142578125</c:v>
                </c:pt>
                <c:pt idx="7047">
                  <c:v>#N/A</c:v>
                </c:pt>
                <c:pt idx="7048">
                  <c:v>#N/A</c:v>
                </c:pt>
                <c:pt idx="7049">
                  <c:v>1.1642429426860565</c:v>
                </c:pt>
                <c:pt idx="7050">
                  <c:v>1.2142418661755678</c:v>
                </c:pt>
                <c:pt idx="7051">
                  <c:v>1.0070981210855949</c:v>
                </c:pt>
                <c:pt idx="7052">
                  <c:v>1.1413495362967701</c:v>
                </c:pt>
                <c:pt idx="7053">
                  <c:v>1.3489542989930288</c:v>
                </c:pt>
                <c:pt idx="7054">
                  <c:v>1.1005962391071702</c:v>
                </c:pt>
                <c:pt idx="7055">
                  <c:v>1.1403249630723782</c:v>
                </c:pt>
                <c:pt idx="7056">
                  <c:v>1.0096125837459948</c:v>
                </c:pt>
                <c:pt idx="7057">
                  <c:v>0.98435940099833608</c:v>
                </c:pt>
                <c:pt idx="7058">
                  <c:v>#N/A</c:v>
                </c:pt>
                <c:pt idx="7059">
                  <c:v>0.93534537189039024</c:v>
                </c:pt>
                <c:pt idx="7060">
                  <c:v>1.057852772111997</c:v>
                </c:pt>
                <c:pt idx="7061">
                  <c:v>0.93311906948270584</c:v>
                </c:pt>
                <c:pt idx="7062">
                  <c:v>1.4030303030303031</c:v>
                </c:pt>
                <c:pt idx="7063">
                  <c:v>0.83308105132792076</c:v>
                </c:pt>
                <c:pt idx="7064">
                  <c:v>1.1354087089381206</c:v>
                </c:pt>
                <c:pt idx="7065">
                  <c:v>1.0049900199600799</c:v>
                </c:pt>
                <c:pt idx="7066">
                  <c:v>1.2678508617657405</c:v>
                </c:pt>
                <c:pt idx="7067">
                  <c:v>0.91774675972083752</c:v>
                </c:pt>
                <c:pt idx="7068">
                  <c:v>0.95167049222137212</c:v>
                </c:pt>
                <c:pt idx="7069">
                  <c:v>0.80807676929228311</c:v>
                </c:pt>
                <c:pt idx="7070">
                  <c:v>1.1201126394454672</c:v>
                </c:pt>
                <c:pt idx="7071">
                  <c:v>1.1211286992429457</c:v>
                </c:pt>
                <c:pt idx="7072">
                  <c:v>0.93560840024706604</c:v>
                </c:pt>
                <c:pt idx="7073">
                  <c:v>0.96531541296336443</c:v>
                </c:pt>
                <c:pt idx="7074">
                  <c:v>0.81334459459459463</c:v>
                </c:pt>
                <c:pt idx="7075">
                  <c:v>1.0395179047398309</c:v>
                </c:pt>
                <c:pt idx="7076">
                  <c:v>1.0592492846322168</c:v>
                </c:pt>
                <c:pt idx="7077">
                  <c:v>0.9358059914407989</c:v>
                </c:pt>
                <c:pt idx="7078">
                  <c:v>1.1506700470843898</c:v>
                </c:pt>
                <c:pt idx="7079">
                  <c:v>1.2995095033721644</c:v>
                </c:pt>
                <c:pt idx="7080">
                  <c:v>0.72028663207314059</c:v>
                </c:pt>
                <c:pt idx="7081">
                  <c:v>1.0892074198988195</c:v>
                </c:pt>
                <c:pt idx="7082">
                  <c:v>0.95722891566265056</c:v>
                </c:pt>
                <c:pt idx="7083">
                  <c:v>1.2354663320786281</c:v>
                </c:pt>
                <c:pt idx="7084">
                  <c:v>0.86741083582902256</c:v>
                </c:pt>
                <c:pt idx="7085">
                  <c:v>1.1609577652144996</c:v>
                </c:pt>
                <c:pt idx="7086">
                  <c:v>0.75376796354714337</c:v>
                </c:pt>
                <c:pt idx="7087">
                  <c:v>1.0979585842267587</c:v>
                </c:pt>
                <c:pt idx="7088">
                  <c:v>1.0004596644449553</c:v>
                </c:pt>
                <c:pt idx="7089">
                  <c:v>1.1787156704361874</c:v>
                </c:pt>
                <c:pt idx="7090">
                  <c:v>1.0743705185926296</c:v>
                </c:pt>
                <c:pt idx="7091">
                  <c:v>0.86061769883181305</c:v>
                </c:pt>
                <c:pt idx="7092">
                  <c:v>1.1517782133856063</c:v>
                </c:pt>
                <c:pt idx="7093">
                  <c:v>1.1199361404909201</c:v>
                </c:pt>
                <c:pt idx="7094">
                  <c:v>1.3146216995784334</c:v>
                </c:pt>
                <c:pt idx="7095">
                  <c:v>1.1540913921360254</c:v>
                </c:pt>
                <c:pt idx="7096">
                  <c:v>0.79431118658458921</c:v>
                </c:pt>
                <c:pt idx="7097">
                  <c:v>1.2149412332957656</c:v>
                </c:pt>
                <c:pt idx="7098">
                  <c:v>0.4745656269625288</c:v>
                </c:pt>
                <c:pt idx="7099">
                  <c:v>0.98541666666666672</c:v>
                </c:pt>
                <c:pt idx="7100">
                  <c:v>1.1307295904529429</c:v>
                </c:pt>
                <c:pt idx="7101">
                  <c:v>1.2394907837156877</c:v>
                </c:pt>
                <c:pt idx="7102">
                  <c:v>0.92785605160414186</c:v>
                </c:pt>
                <c:pt idx="7103">
                  <c:v>1.1460939343875383</c:v>
                </c:pt>
                <c:pt idx="7104">
                  <c:v>0.73297587131367292</c:v>
                </c:pt>
                <c:pt idx="7105">
                  <c:v>1.076339188896118</c:v>
                </c:pt>
                <c:pt idx="7106">
                  <c:v>1.0216606498194947</c:v>
                </c:pt>
                <c:pt idx="7107">
                  <c:v>1.3650833126088038</c:v>
                </c:pt>
                <c:pt idx="7108">
                  <c:v>0.94927095990279464</c:v>
                </c:pt>
                <c:pt idx="7109">
                  <c:v>0.92485632183908051</c:v>
                </c:pt>
                <c:pt idx="7110">
                  <c:v>0.98904561824729897</c:v>
                </c:pt>
                <c:pt idx="7111">
                  <c:v>0.88636363636363635</c:v>
                </c:pt>
                <c:pt idx="7112">
                  <c:v>1.0190766882869133</c:v>
                </c:pt>
                <c:pt idx="7113">
                  <c:v>1.0746779716288928</c:v>
                </c:pt>
                <c:pt idx="7114">
                  <c:v>1.1152794060179758</c:v>
                </c:pt>
                <c:pt idx="7115">
                  <c:v>0.87196828358208955</c:v>
                </c:pt>
                <c:pt idx="7116">
                  <c:v>1.0975426278836509</c:v>
                </c:pt>
                <c:pt idx="7117">
                  <c:v>1.1673640167364017</c:v>
                </c:pt>
                <c:pt idx="7118">
                  <c:v>1.3406533077134231</c:v>
                </c:pt>
                <c:pt idx="7119">
                  <c:v>1.0109890109890109</c:v>
                </c:pt>
                <c:pt idx="7120">
                  <c:v>0.89135912257299543</c:v>
                </c:pt>
                <c:pt idx="7121">
                  <c:v>1.242185924581569</c:v>
                </c:pt>
                <c:pt idx="7122">
                  <c:v>1.0642766612348362</c:v>
                </c:pt>
                <c:pt idx="7123">
                  <c:v>0.44299674267100975</c:v>
                </c:pt>
                <c:pt idx="7124">
                  <c:v>1.0588100686498856</c:v>
                </c:pt>
                <c:pt idx="7125">
                  <c:v>0.99976030680728667</c:v>
                </c:pt>
                <c:pt idx="7126">
                  <c:v>1.1186411450250042</c:v>
                </c:pt>
                <c:pt idx="7127">
                  <c:v>0.94834905660377355</c:v>
                </c:pt>
                <c:pt idx="7128">
                  <c:v>1.1477211313276887</c:v>
                </c:pt>
                <c:pt idx="7129">
                  <c:v>1.0106382978723405</c:v>
                </c:pt>
                <c:pt idx="7130">
                  <c:v>1.0727978092195345</c:v>
                </c:pt>
                <c:pt idx="7131">
                  <c:v>#N/A</c:v>
                </c:pt>
                <c:pt idx="7132">
                  <c:v>0.87221812822402356</c:v>
                </c:pt>
                <c:pt idx="7133">
                  <c:v>0.9517241379310345</c:v>
                </c:pt>
                <c:pt idx="7134">
                  <c:v>1.1707317073170731</c:v>
                </c:pt>
                <c:pt idx="7135">
                  <c:v>0.96780766096169524</c:v>
                </c:pt>
                <c:pt idx="7136">
                  <c:v>1.2967980295566504</c:v>
                </c:pt>
                <c:pt idx="7137">
                  <c:v>1.1452850877192982</c:v>
                </c:pt>
                <c:pt idx="7138">
                  <c:v>0.78274111675126901</c:v>
                </c:pt>
                <c:pt idx="7139">
                  <c:v>1.012072628935677</c:v>
                </c:pt>
                <c:pt idx="7140">
                  <c:v>0.97898111863199144</c:v>
                </c:pt>
                <c:pt idx="7141">
                  <c:v>0.91219743711438062</c:v>
                </c:pt>
                <c:pt idx="7142">
                  <c:v>1.1797995676950286</c:v>
                </c:pt>
                <c:pt idx="7143">
                  <c:v>0.86371738778155893</c:v>
                </c:pt>
                <c:pt idx="7144">
                  <c:v>1.0253800217155267</c:v>
                </c:pt>
                <c:pt idx="7145">
                  <c:v>1.0027755749405234</c:v>
                </c:pt>
                <c:pt idx="7146">
                  <c:v>1.1421659843691849</c:v>
                </c:pt>
                <c:pt idx="7147">
                  <c:v>0.82293846797823356</c:v>
                </c:pt>
                <c:pt idx="7148">
                  <c:v>0.78844815588030615</c:v>
                </c:pt>
                <c:pt idx="7149">
                  <c:v>1.1179878048780487</c:v>
                </c:pt>
                <c:pt idx="7150">
                  <c:v>0.98328358208955224</c:v>
                </c:pt>
                <c:pt idx="7151">
                  <c:v>1.3801731133351367</c:v>
                </c:pt>
                <c:pt idx="7152">
                  <c:v>1.2298720842738902</c:v>
                </c:pt>
                <c:pt idx="7153">
                  <c:v>1.1599854227405249</c:v>
                </c:pt>
                <c:pt idx="7154">
                  <c:v>1.2353510895883777</c:v>
                </c:pt>
                <c:pt idx="7155">
                  <c:v>1.064737965378231</c:v>
                </c:pt>
                <c:pt idx="7156">
                  <c:v>0.90193514644351469</c:v>
                </c:pt>
                <c:pt idx="7157">
                  <c:v>1.2119601328903655</c:v>
                </c:pt>
                <c:pt idx="7158">
                  <c:v>0</c:v>
                </c:pt>
                <c:pt idx="7159">
                  <c:v>1.0924643584521385</c:v>
                </c:pt>
                <c:pt idx="7160">
                  <c:v>0.55920232654756963</c:v>
                </c:pt>
                <c:pt idx="7161">
                  <c:v>0.77350698856416777</c:v>
                </c:pt>
                <c:pt idx="7162">
                  <c:v>1.0062575696406943</c:v>
                </c:pt>
                <c:pt idx="7163">
                  <c:v>1.1259597426852044</c:v>
                </c:pt>
                <c:pt idx="7164">
                  <c:v>1.4585798816568047</c:v>
                </c:pt>
                <c:pt idx="7165">
                  <c:v>0.88915470494417859</c:v>
                </c:pt>
                <c:pt idx="7166">
                  <c:v>1.1844660194174756</c:v>
                </c:pt>
                <c:pt idx="7167">
                  <c:v>1.4477557027225902</c:v>
                </c:pt>
                <c:pt idx="7168">
                  <c:v>1.2186115214180206</c:v>
                </c:pt>
                <c:pt idx="7169">
                  <c:v>1.2795275590551181</c:v>
                </c:pt>
                <c:pt idx="7170">
                  <c:v>1.1652858326429163</c:v>
                </c:pt>
                <c:pt idx="7171">
                  <c:v>0.95949049906034667</c:v>
                </c:pt>
                <c:pt idx="7172">
                  <c:v>0.99082969432314405</c:v>
                </c:pt>
                <c:pt idx="7173">
                  <c:v>0.60667251975417036</c:v>
                </c:pt>
                <c:pt idx="7174">
                  <c:v>0.62666666666666671</c:v>
                </c:pt>
                <c:pt idx="7175">
                  <c:v>0.91750599520383691</c:v>
                </c:pt>
                <c:pt idx="7176">
                  <c:v>1.4032168607875763</c:v>
                </c:pt>
                <c:pt idx="7177">
                  <c:v>1.0051746442432083</c:v>
                </c:pt>
                <c:pt idx="7178">
                  <c:v>0.88086759469083842</c:v>
                </c:pt>
                <c:pt idx="7179">
                  <c:v>1.2013808975834293</c:v>
                </c:pt>
                <c:pt idx="7180">
                  <c:v>1.2669632925472747</c:v>
                </c:pt>
                <c:pt idx="7181">
                  <c:v>1.2555602182123373</c:v>
                </c:pt>
                <c:pt idx="7182">
                  <c:v>1.2893772893772895</c:v>
                </c:pt>
                <c:pt idx="7183">
                  <c:v>0.94763661922333509</c:v>
                </c:pt>
                <c:pt idx="7184">
                  <c:v>1.6809131479574322</c:v>
                </c:pt>
                <c:pt idx="7185">
                  <c:v>1.1278782894736843</c:v>
                </c:pt>
                <c:pt idx="7186">
                  <c:v>0.95300751879699253</c:v>
                </c:pt>
                <c:pt idx="7187">
                  <c:v>1.2492050874403815</c:v>
                </c:pt>
                <c:pt idx="7188">
                  <c:v>0.55433889953462911</c:v>
                </c:pt>
                <c:pt idx="7189">
                  <c:v>0.74285714285714288</c:v>
                </c:pt>
                <c:pt idx="7190">
                  <c:v>1.2148493543758967</c:v>
                </c:pt>
                <c:pt idx="7191">
                  <c:v>0.91637863752926751</c:v>
                </c:pt>
                <c:pt idx="7192">
                  <c:v>0.8875739644970414</c:v>
                </c:pt>
                <c:pt idx="7193">
                  <c:v>1.0807580174927114</c:v>
                </c:pt>
                <c:pt idx="7194">
                  <c:v>1.4478660183684495</c:v>
                </c:pt>
                <c:pt idx="7195">
                  <c:v>1.0555386023802258</c:v>
                </c:pt>
                <c:pt idx="7196">
                  <c:v>0.88130081300813012</c:v>
                </c:pt>
                <c:pt idx="7197">
                  <c:v>1.1547396028475085</c:v>
                </c:pt>
                <c:pt idx="7198">
                  <c:v>#N/A</c:v>
                </c:pt>
                <c:pt idx="7199">
                  <c:v>#N/A</c:v>
                </c:pt>
                <c:pt idx="7200">
                  <c:v>0.79231210556511766</c:v>
                </c:pt>
                <c:pt idx="7201">
                  <c:v>#N/A</c:v>
                </c:pt>
                <c:pt idx="7202">
                  <c:v>#N/A</c:v>
                </c:pt>
                <c:pt idx="7203">
                  <c:v>0.93951347797501639</c:v>
                </c:pt>
                <c:pt idx="7204">
                  <c:v>1.023318688746198</c:v>
                </c:pt>
                <c:pt idx="7205">
                  <c:v>1.0991479473276531</c:v>
                </c:pt>
                <c:pt idx="7206">
                  <c:v>0.71283095723014256</c:v>
                </c:pt>
                <c:pt idx="7207">
                  <c:v>0.90640129101667566</c:v>
                </c:pt>
                <c:pt idx="7208">
                  <c:v>1.1330626973387461</c:v>
                </c:pt>
                <c:pt idx="7209">
                  <c:v>1.4135092761954533</c:v>
                </c:pt>
                <c:pt idx="7210">
                  <c:v>0.80694143167028198</c:v>
                </c:pt>
                <c:pt idx="7211">
                  <c:v>0.88177145116646893</c:v>
                </c:pt>
                <c:pt idx="7212">
                  <c:v>1.2061724467069679</c:v>
                </c:pt>
                <c:pt idx="7213">
                  <c:v>#N/A</c:v>
                </c:pt>
                <c:pt idx="7214">
                  <c:v>1.2081686429512517</c:v>
                </c:pt>
                <c:pt idx="7215">
                  <c:v>1.2796886768767262</c:v>
                </c:pt>
                <c:pt idx="7216">
                  <c:v>1.2656307806141325</c:v>
                </c:pt>
                <c:pt idx="7217">
                  <c:v>1.2834890965732086</c:v>
                </c:pt>
                <c:pt idx="7218">
                  <c:v>0.96181556195965423</c:v>
                </c:pt>
                <c:pt idx="7219">
                  <c:v>1.3249516441005802</c:v>
                </c:pt>
                <c:pt idx="7220">
                  <c:v>0.98060135790494662</c:v>
                </c:pt>
                <c:pt idx="7221">
                  <c:v>1.2624254473161034</c:v>
                </c:pt>
                <c:pt idx="7222">
                  <c:v>#N/A</c:v>
                </c:pt>
                <c:pt idx="7223">
                  <c:v>1.355996222851747</c:v>
                </c:pt>
                <c:pt idx="7224">
                  <c:v>0.88151658767772512</c:v>
                </c:pt>
                <c:pt idx="7225">
                  <c:v>1.0040011431837668</c:v>
                </c:pt>
                <c:pt idx="7226">
                  <c:v>1.0644391408114557</c:v>
                </c:pt>
                <c:pt idx="7227">
                  <c:v>0</c:v>
                </c:pt>
                <c:pt idx="7228">
                  <c:v>1.1326587970770094</c:v>
                </c:pt>
                <c:pt idx="7229">
                  <c:v>1.3244036697247707</c:v>
                </c:pt>
                <c:pt idx="7230">
                  <c:v>#N/A</c:v>
                </c:pt>
                <c:pt idx="7231">
                  <c:v>1.2442914099311344</c:v>
                </c:pt>
                <c:pt idx="7232">
                  <c:v>1.344161545215101</c:v>
                </c:pt>
                <c:pt idx="7233">
                  <c:v>0.97868298860278602</c:v>
                </c:pt>
                <c:pt idx="7234">
                  <c:v>0.78332092330603131</c:v>
                </c:pt>
                <c:pt idx="7235">
                  <c:v>0.79787798408488064</c:v>
                </c:pt>
                <c:pt idx="7236">
                  <c:v>1.018699910952805</c:v>
                </c:pt>
                <c:pt idx="7237">
                  <c:v>1.1722763507528786</c:v>
                </c:pt>
                <c:pt idx="7238">
                  <c:v>0.94774011299435024</c:v>
                </c:pt>
                <c:pt idx="7239">
                  <c:v>#N/A</c:v>
                </c:pt>
                <c:pt idx="7240">
                  <c:v>0.8322222222222222</c:v>
                </c:pt>
                <c:pt idx="7241">
                  <c:v>0.83451957295373669</c:v>
                </c:pt>
                <c:pt idx="7242">
                  <c:v>1.4016172506738545</c:v>
                </c:pt>
                <c:pt idx="7243">
                  <c:v>0.89039665970772441</c:v>
                </c:pt>
                <c:pt idx="7244">
                  <c:v>0.85419630156472259</c:v>
                </c:pt>
                <c:pt idx="7245">
                  <c:v>1.2265386294194676</c:v>
                </c:pt>
                <c:pt idx="7246">
                  <c:v>1.148175451529672</c:v>
                </c:pt>
                <c:pt idx="7247">
                  <c:v>1.1642276422764228</c:v>
                </c:pt>
                <c:pt idx="7248">
                  <c:v>1.174496644295302</c:v>
                </c:pt>
                <c:pt idx="7249">
                  <c:v>0.84647519582245434</c:v>
                </c:pt>
                <c:pt idx="7250">
                  <c:v>1.1166797180892718</c:v>
                </c:pt>
                <c:pt idx="7251">
                  <c:v>0.83166666666666667</c:v>
                </c:pt>
                <c:pt idx="7252">
                  <c:v>0.91709314227226202</c:v>
                </c:pt>
                <c:pt idx="7253">
                  <c:v>1.1293781272337384</c:v>
                </c:pt>
                <c:pt idx="7254">
                  <c:v>1.5894465894465895</c:v>
                </c:pt>
                <c:pt idx="7255">
                  <c:v>#N/A</c:v>
                </c:pt>
                <c:pt idx="7256">
                  <c:v>#N/A</c:v>
                </c:pt>
                <c:pt idx="7257">
                  <c:v>1.3848206344500444</c:v>
                </c:pt>
                <c:pt idx="7258">
                  <c:v>1.3515625</c:v>
                </c:pt>
                <c:pt idx="7259">
                  <c:v>1.2171314741035857</c:v>
                </c:pt>
                <c:pt idx="7260">
                  <c:v>1.275229357798165</c:v>
                </c:pt>
                <c:pt idx="7261">
                  <c:v>1.2184675834970531</c:v>
                </c:pt>
                <c:pt idx="7262">
                  <c:v>1.351522842639594</c:v>
                </c:pt>
                <c:pt idx="7263">
                  <c:v>0.5858912224017232</c:v>
                </c:pt>
                <c:pt idx="7264">
                  <c:v>0.71646535282898915</c:v>
                </c:pt>
                <c:pt idx="7265">
                  <c:v>0.87562437562437567</c:v>
                </c:pt>
                <c:pt idx="7266">
                  <c:v>#N/A</c:v>
                </c:pt>
                <c:pt idx="7267">
                  <c:v>1.5745856353591161</c:v>
                </c:pt>
                <c:pt idx="7268">
                  <c:v>#N/A</c:v>
                </c:pt>
                <c:pt idx="7269">
                  <c:v>0.65796019900497515</c:v>
                </c:pt>
                <c:pt idx="7270">
                  <c:v>1.2611218568665377</c:v>
                </c:pt>
                <c:pt idx="7271">
                  <c:v>1.2392233009708737</c:v>
                </c:pt>
                <c:pt idx="7272">
                  <c:v>0.88330716902145479</c:v>
                </c:pt>
                <c:pt idx="7273">
                  <c:v>#N/A</c:v>
                </c:pt>
                <c:pt idx="7274">
                  <c:v>0.90430925221799752</c:v>
                </c:pt>
                <c:pt idx="7275">
                  <c:v>#N/A</c:v>
                </c:pt>
                <c:pt idx="7276">
                  <c:v>1.0041360294117647</c:v>
                </c:pt>
                <c:pt idx="7277">
                  <c:v>1.7734187349879904</c:v>
                </c:pt>
                <c:pt idx="7278">
                  <c:v>#N/A</c:v>
                </c:pt>
                <c:pt idx="7279">
                  <c:v>#N/A</c:v>
                </c:pt>
                <c:pt idx="7280">
                  <c:v>#N/A</c:v>
                </c:pt>
                <c:pt idx="7281">
                  <c:v>#N/A</c:v>
                </c:pt>
                <c:pt idx="7282">
                  <c:v>#N/A</c:v>
                </c:pt>
                <c:pt idx="7283">
                  <c:v>#N/A</c:v>
                </c:pt>
                <c:pt idx="7284">
                  <c:v>1.1307888040712468</c:v>
                </c:pt>
                <c:pt idx="7285">
                  <c:v>1.3335627437485662</c:v>
                </c:pt>
                <c:pt idx="7286">
                  <c:v>0.86609380594343</c:v>
                </c:pt>
                <c:pt idx="7287">
                  <c:v>1.3232138781100204</c:v>
                </c:pt>
                <c:pt idx="7288">
                  <c:v>1.1625466417910448</c:v>
                </c:pt>
                <c:pt idx="7289">
                  <c:v>1.203525641025641</c:v>
                </c:pt>
                <c:pt idx="7290">
                  <c:v>1.4465849387040279</c:v>
                </c:pt>
                <c:pt idx="7291">
                  <c:v>1.2631016042780749</c:v>
                </c:pt>
                <c:pt idx="7292">
                  <c:v>1.2885600455321571</c:v>
                </c:pt>
                <c:pt idx="7293">
                  <c:v>1.2937806873977087</c:v>
                </c:pt>
                <c:pt idx="7294">
                  <c:v>1.3748195206468381</c:v>
                </c:pt>
                <c:pt idx="7295">
                  <c:v>0.98869237460133375</c:v>
                </c:pt>
                <c:pt idx="7296">
                  <c:v>1.2621671258034894</c:v>
                </c:pt>
                <c:pt idx="7297">
                  <c:v>1.0415465898174832</c:v>
                </c:pt>
                <c:pt idx="7298">
                  <c:v>1.1438998957247133</c:v>
                </c:pt>
                <c:pt idx="7299">
                  <c:v>1.281038961038961</c:v>
                </c:pt>
                <c:pt idx="7300">
                  <c:v>1.2771576368091477</c:v>
                </c:pt>
                <c:pt idx="7301">
                  <c:v>0.92543458371454712</c:v>
                </c:pt>
                <c:pt idx="7302">
                  <c:v>1.1215239154616241</c:v>
                </c:pt>
                <c:pt idx="7303">
                  <c:v>1.4147217235188509</c:v>
                </c:pt>
                <c:pt idx="7304">
                  <c:v>1.163029756537421</c:v>
                </c:pt>
                <c:pt idx="7305">
                  <c:v>0.78931860036832413</c:v>
                </c:pt>
                <c:pt idx="7306">
                  <c:v>0.94548369855692138</c:v>
                </c:pt>
                <c:pt idx="7307">
                  <c:v>1.0738095238095238</c:v>
                </c:pt>
                <c:pt idx="7308">
                  <c:v>0.89150703509069329</c:v>
                </c:pt>
                <c:pt idx="7309">
                  <c:v>1.2646502835538753</c:v>
                </c:pt>
                <c:pt idx="7310">
                  <c:v>1.0874524714828897</c:v>
                </c:pt>
                <c:pt idx="7311">
                  <c:v>1.3135038667459846</c:v>
                </c:pt>
                <c:pt idx="7312">
                  <c:v>1.0909436834094368</c:v>
                </c:pt>
                <c:pt idx="7313">
                  <c:v>0.92621825669183255</c:v>
                </c:pt>
                <c:pt idx="7314">
                  <c:v>1.1258134490238612</c:v>
                </c:pt>
                <c:pt idx="7315">
                  <c:v>1.0071787508973438</c:v>
                </c:pt>
                <c:pt idx="7316">
                  <c:v>1.3667582417582418</c:v>
                </c:pt>
                <c:pt idx="7317">
                  <c:v>1.0632014176018902</c:v>
                </c:pt>
                <c:pt idx="7318">
                  <c:v>0.76171875</c:v>
                </c:pt>
                <c:pt idx="7319">
                  <c:v>1.0485436893203883</c:v>
                </c:pt>
                <c:pt idx="7320">
                  <c:v>1.1378676470588236</c:v>
                </c:pt>
                <c:pt idx="7321">
                  <c:v>1.0948905109489051</c:v>
                </c:pt>
                <c:pt idx="7322">
                  <c:v>1.0839760068551842</c:v>
                </c:pt>
                <c:pt idx="7323">
                  <c:v>1.2855796418473138</c:v>
                </c:pt>
                <c:pt idx="7324">
                  <c:v>0.95359062042012699</c:v>
                </c:pt>
                <c:pt idx="7325">
                  <c:v>1.2348353552859619</c:v>
                </c:pt>
                <c:pt idx="7326">
                  <c:v>1.119695321001088</c:v>
                </c:pt>
                <c:pt idx="7327">
                  <c:v>#N/A</c:v>
                </c:pt>
                <c:pt idx="7328">
                  <c:v>#N/A</c:v>
                </c:pt>
                <c:pt idx="7329">
                  <c:v>1.0200216450216451</c:v>
                </c:pt>
                <c:pt idx="7330">
                  <c:v>#N/A</c:v>
                </c:pt>
                <c:pt idx="7331">
                  <c:v>#N/A</c:v>
                </c:pt>
                <c:pt idx="7332">
                  <c:v>0.84466509592729722</c:v>
                </c:pt>
                <c:pt idx="7333">
                  <c:v>0.89885150110820067</c:v>
                </c:pt>
                <c:pt idx="7334">
                  <c:v>0.78924515698062792</c:v>
                </c:pt>
                <c:pt idx="7335">
                  <c:v>1.128281750266809</c:v>
                </c:pt>
                <c:pt idx="7336">
                  <c:v>1.1542123783895675</c:v>
                </c:pt>
                <c:pt idx="7337">
                  <c:v>0.65123456790123457</c:v>
                </c:pt>
                <c:pt idx="7338">
                  <c:v>1.0754141238012205</c:v>
                </c:pt>
                <c:pt idx="7339">
                  <c:v>1.1987414787624542</c:v>
                </c:pt>
                <c:pt idx="7340">
                  <c:v>1.1872246696035242</c:v>
                </c:pt>
                <c:pt idx="7341">
                  <c:v>1.2287752023042107</c:v>
                </c:pt>
                <c:pt idx="7342">
                  <c:v>0.87213698020902819</c:v>
                </c:pt>
                <c:pt idx="7343">
                  <c:v>0.88182175107970162</c:v>
                </c:pt>
                <c:pt idx="7344">
                  <c:v>1.1270734597156398</c:v>
                </c:pt>
                <c:pt idx="7345">
                  <c:v>1.6580116159890672</c:v>
                </c:pt>
                <c:pt idx="7346">
                  <c:v>1.0827586206896551</c:v>
                </c:pt>
                <c:pt idx="7347">
                  <c:v>1.1857760053173811</c:v>
                </c:pt>
                <c:pt idx="7348">
                  <c:v>0.96351575456053073</c:v>
                </c:pt>
                <c:pt idx="7349">
                  <c:v>0.71547202797202802</c:v>
                </c:pt>
                <c:pt idx="7350">
                  <c:v>#N/A</c:v>
                </c:pt>
                <c:pt idx="7351">
                  <c:v>0.85938792390405294</c:v>
                </c:pt>
                <c:pt idx="7352">
                  <c:v>1.1114932645457152</c:v>
                </c:pt>
                <c:pt idx="7353">
                  <c:v>#N/A</c:v>
                </c:pt>
                <c:pt idx="7354">
                  <c:v>1.203485392106612</c:v>
                </c:pt>
                <c:pt idx="7355">
                  <c:v>1.1537180910099889</c:v>
                </c:pt>
                <c:pt idx="7356">
                  <c:v>1.1852915828784831</c:v>
                </c:pt>
                <c:pt idx="7357">
                  <c:v>1.0181511186154495</c:v>
                </c:pt>
                <c:pt idx="7358">
                  <c:v>0.87672131147540988</c:v>
                </c:pt>
                <c:pt idx="7359">
                  <c:v>0.94559929234851836</c:v>
                </c:pt>
                <c:pt idx="7360">
                  <c:v>1.0197224251278305</c:v>
                </c:pt>
                <c:pt idx="7361">
                  <c:v>0.83589743589743593</c:v>
                </c:pt>
                <c:pt idx="7362">
                  <c:v>0.9096683133380381</c:v>
                </c:pt>
                <c:pt idx="7363">
                  <c:v>1.0006479481641468</c:v>
                </c:pt>
                <c:pt idx="7364">
                  <c:v>0.50727883538633822</c:v>
                </c:pt>
                <c:pt idx="7365">
                  <c:v>0.75802822663121294</c:v>
                </c:pt>
                <c:pt idx="7366">
                  <c:v>0.85026943802925325</c:v>
                </c:pt>
                <c:pt idx="7367">
                  <c:v>1.218102140569695</c:v>
                </c:pt>
                <c:pt idx="7368">
                  <c:v>1.6109061090610906</c:v>
                </c:pt>
                <c:pt idx="7369">
                  <c:v>1.138276038994356</c:v>
                </c:pt>
                <c:pt idx="7370">
                  <c:v>0.82059679767103344</c:v>
                </c:pt>
                <c:pt idx="7371">
                  <c:v>0.63408190224570671</c:v>
                </c:pt>
                <c:pt idx="7372">
                  <c:v>1.2912739965095985</c:v>
                </c:pt>
                <c:pt idx="7373">
                  <c:v>1.2686435052002656</c:v>
                </c:pt>
                <c:pt idx="7374">
                  <c:v>1.401123595505618</c:v>
                </c:pt>
                <c:pt idx="7375">
                  <c:v>1.0809128630705394</c:v>
                </c:pt>
                <c:pt idx="7376">
                  <c:v>0.596435546875</c:v>
                </c:pt>
                <c:pt idx="7377">
                  <c:v>1.9045988258317026</c:v>
                </c:pt>
                <c:pt idx="7378">
                  <c:v>1.3602297592997812</c:v>
                </c:pt>
                <c:pt idx="7379">
                  <c:v>0.83595223130106855</c:v>
                </c:pt>
                <c:pt idx="7380">
                  <c:v>0.78418629840238285</c:v>
                </c:pt>
                <c:pt idx="7381">
                  <c:v>1.5902578796561604</c:v>
                </c:pt>
                <c:pt idx="7382">
                  <c:v>1.7267080745341614</c:v>
                </c:pt>
                <c:pt idx="7383">
                  <c:v>1.0117647058823529</c:v>
                </c:pt>
                <c:pt idx="7384">
                  <c:v>1.2053412462908011</c:v>
                </c:pt>
                <c:pt idx="7385">
                  <c:v>1.8045697617890131</c:v>
                </c:pt>
                <c:pt idx="7386">
                  <c:v>0.71072822721766049</c:v>
                </c:pt>
                <c:pt idx="7387">
                  <c:v>0.87763110952550838</c:v>
                </c:pt>
                <c:pt idx="7388">
                  <c:v>0.99332929047907825</c:v>
                </c:pt>
                <c:pt idx="7389">
                  <c:v>0.79741100323624592</c:v>
                </c:pt>
                <c:pt idx="7390">
                  <c:v>0.69987546699875469</c:v>
                </c:pt>
                <c:pt idx="7391">
                  <c:v>1.3134664948453609</c:v>
                </c:pt>
                <c:pt idx="7392">
                  <c:v>1.366061293984109</c:v>
                </c:pt>
                <c:pt idx="7393">
                  <c:v>0.91469816272965876</c:v>
                </c:pt>
                <c:pt idx="7394">
                  <c:v>1.1736036230321329</c:v>
                </c:pt>
                <c:pt idx="7395">
                  <c:v>1.3724770642201836</c:v>
                </c:pt>
                <c:pt idx="7396">
                  <c:v>0.90973649785086896</c:v>
                </c:pt>
                <c:pt idx="7397">
                  <c:v>1.4580062794348509</c:v>
                </c:pt>
                <c:pt idx="7398">
                  <c:v>1.4115472127417521</c:v>
                </c:pt>
                <c:pt idx="7399">
                  <c:v>1.7622536193964766</c:v>
                </c:pt>
                <c:pt idx="7400">
                  <c:v>0.87032856784549784</c:v>
                </c:pt>
                <c:pt idx="7401">
                  <c:v>1.1756423794438577</c:v>
                </c:pt>
                <c:pt idx="7402">
                  <c:v>1.1890173410404625</c:v>
                </c:pt>
                <c:pt idx="7403">
                  <c:v>1.0022438294689604</c:v>
                </c:pt>
                <c:pt idx="7404">
                  <c:v>1.4499712478435882</c:v>
                </c:pt>
                <c:pt idx="7405">
                  <c:v>1.5114391143911439</c:v>
                </c:pt>
                <c:pt idx="7406">
                  <c:v>1.0182421227197347</c:v>
                </c:pt>
                <c:pt idx="7407">
                  <c:v>#N/A</c:v>
                </c:pt>
                <c:pt idx="7408">
                  <c:v>1.3858195211786373</c:v>
                </c:pt>
                <c:pt idx="7409">
                  <c:v>1.0186089078706528</c:v>
                </c:pt>
                <c:pt idx="7410">
                  <c:v>1.1992481203007519</c:v>
                </c:pt>
                <c:pt idx="7411">
                  <c:v>#N/A</c:v>
                </c:pt>
                <c:pt idx="7412">
                  <c:v>0.90547045951859961</c:v>
                </c:pt>
                <c:pt idx="7413">
                  <c:v>1.0780632411067195</c:v>
                </c:pt>
                <c:pt idx="7414">
                  <c:v>1.2575011195700851</c:v>
                </c:pt>
                <c:pt idx="7415">
                  <c:v>1.1662738936894474</c:v>
                </c:pt>
                <c:pt idx="7416">
                  <c:v>0.57816182246661429</c:v>
                </c:pt>
                <c:pt idx="7417">
                  <c:v>1.0160094871034686</c:v>
                </c:pt>
                <c:pt idx="7418">
                  <c:v>1.1306423611111112</c:v>
                </c:pt>
                <c:pt idx="7419">
                  <c:v>0.72821181426135795</c:v>
                </c:pt>
                <c:pt idx="7420">
                  <c:v>1.0734244340199877</c:v>
                </c:pt>
                <c:pt idx="7421">
                  <c:v>0.98210735586481113</c:v>
                </c:pt>
                <c:pt idx="7422">
                  <c:v>0.9498798489529694</c:v>
                </c:pt>
                <c:pt idx="7423">
                  <c:v>0.77438848920863312</c:v>
                </c:pt>
                <c:pt idx="7424">
                  <c:v>#N/A</c:v>
                </c:pt>
                <c:pt idx="7425">
                  <c:v>1.096495023799221</c:v>
                </c:pt>
                <c:pt idx="7426">
                  <c:v>#N/A</c:v>
                </c:pt>
                <c:pt idx="7427">
                  <c:v>0.49725346586450431</c:v>
                </c:pt>
                <c:pt idx="7428">
                  <c:v>1.1239731142643763</c:v>
                </c:pt>
                <c:pt idx="7429">
                  <c:v>0.77979690005344737</c:v>
                </c:pt>
                <c:pt idx="7430">
                  <c:v>1.2730496453900708</c:v>
                </c:pt>
                <c:pt idx="7431">
                  <c:v>0.79731027857829007</c:v>
                </c:pt>
                <c:pt idx="7432">
                  <c:v>0.9040178571428571</c:v>
                </c:pt>
                <c:pt idx="7433">
                  <c:v>1.0209010682768231</c:v>
                </c:pt>
                <c:pt idx="7434">
                  <c:v>1.2445635045698078</c:v>
                </c:pt>
                <c:pt idx="7435">
                  <c:v>0.71814404432132961</c:v>
                </c:pt>
                <c:pt idx="7436">
                  <c:v>1.2393258426966292</c:v>
                </c:pt>
                <c:pt idx="7437">
                  <c:v>0.83580901856763923</c:v>
                </c:pt>
                <c:pt idx="7438">
                  <c:v>#N/A</c:v>
                </c:pt>
                <c:pt idx="7439">
                  <c:v>1.2578680203045685</c:v>
                </c:pt>
                <c:pt idx="7440">
                  <c:v>0.71119402985074631</c:v>
                </c:pt>
                <c:pt idx="7441">
                  <c:v>0.71250956388676356</c:v>
                </c:pt>
                <c:pt idx="7442">
                  <c:v>1.101432664756447</c:v>
                </c:pt>
                <c:pt idx="7443">
                  <c:v>0.99525675396989066</c:v>
                </c:pt>
                <c:pt idx="7444">
                  <c:v>#N/A</c:v>
                </c:pt>
                <c:pt idx="7445">
                  <c:v>#N/A</c:v>
                </c:pt>
                <c:pt idx="7446">
                  <c:v>1.1840561041935023</c:v>
                </c:pt>
                <c:pt idx="7447">
                  <c:v>1.0546875</c:v>
                </c:pt>
                <c:pt idx="7448">
                  <c:v>1.1336134453781512</c:v>
                </c:pt>
                <c:pt idx="7449">
                  <c:v>0.64375200770960483</c:v>
                </c:pt>
                <c:pt idx="7450">
                  <c:v>0.83113622096672946</c:v>
                </c:pt>
                <c:pt idx="7451">
                  <c:v>0.92548298068077273</c:v>
                </c:pt>
                <c:pt idx="7452">
                  <c:v>1.4846098783106658</c:v>
                </c:pt>
                <c:pt idx="7453">
                  <c:v>#N/A</c:v>
                </c:pt>
                <c:pt idx="7454">
                  <c:v>1.1136116152450091</c:v>
                </c:pt>
                <c:pt idx="7455">
                  <c:v>1.2543246227456755</c:v>
                </c:pt>
                <c:pt idx="7456">
                  <c:v>1.1040681173131504</c:v>
                </c:pt>
                <c:pt idx="7457">
                  <c:v>1.2668097281831188</c:v>
                </c:pt>
                <c:pt idx="7458">
                  <c:v>1.2723013155523517</c:v>
                </c:pt>
                <c:pt idx="7459">
                  <c:v>1.3492294271590579</c:v>
                </c:pt>
                <c:pt idx="7460">
                  <c:v>1.3387096774193548</c:v>
                </c:pt>
                <c:pt idx="7461">
                  <c:v>1.2326051779935274</c:v>
                </c:pt>
                <c:pt idx="7462">
                  <c:v>1.231968104385647</c:v>
                </c:pt>
                <c:pt idx="7463">
                  <c:v>1.2571557358575614</c:v>
                </c:pt>
                <c:pt idx="7464">
                  <c:v>1.3323088743757203</c:v>
                </c:pt>
                <c:pt idx="7465">
                  <c:v>1.2510950392176836</c:v>
                </c:pt>
                <c:pt idx="7466">
                  <c:v>1.0594729344729346</c:v>
                </c:pt>
                <c:pt idx="7467">
                  <c:v>1.1648584905660377</c:v>
                </c:pt>
                <c:pt idx="7468">
                  <c:v>1.1427204211030026</c:v>
                </c:pt>
                <c:pt idx="7469">
                  <c:v>1.0248403122782115</c:v>
                </c:pt>
                <c:pt idx="7470">
                  <c:v>1.1809145129224652</c:v>
                </c:pt>
                <c:pt idx="7471">
                  <c:v>1.3483443708609271</c:v>
                </c:pt>
                <c:pt idx="7472">
                  <c:v>1.1524559777571826</c:v>
                </c:pt>
                <c:pt idx="7473">
                  <c:v>1.2777882264434832</c:v>
                </c:pt>
                <c:pt idx="7474">
                  <c:v>0.7650227932034811</c:v>
                </c:pt>
                <c:pt idx="7475">
                  <c:v>1.0417536534446765</c:v>
                </c:pt>
                <c:pt idx="7476">
                  <c:v>1.0046239210850803</c:v>
                </c:pt>
                <c:pt idx="7477">
                  <c:v>1.4308075418000712</c:v>
                </c:pt>
                <c:pt idx="7478">
                  <c:v>#N/A</c:v>
                </c:pt>
                <c:pt idx="7479">
                  <c:v>1.4921602787456445</c:v>
                </c:pt>
                <c:pt idx="7480">
                  <c:v>1.445136186770428</c:v>
                </c:pt>
                <c:pt idx="7481">
                  <c:v>#N/A</c:v>
                </c:pt>
                <c:pt idx="7482">
                  <c:v>1.0891173950299915</c:v>
                </c:pt>
                <c:pt idx="7483">
                  <c:v>1.2115732368896925</c:v>
                </c:pt>
                <c:pt idx="7484">
                  <c:v>0.86933797909407662</c:v>
                </c:pt>
                <c:pt idx="7485">
                  <c:v>2.2381280110117001</c:v>
                </c:pt>
                <c:pt idx="7486">
                  <c:v>1.2354277062831189</c:v>
                </c:pt>
                <c:pt idx="7487">
                  <c:v>0.87491115849324808</c:v>
                </c:pt>
                <c:pt idx="7488">
                  <c:v>1.3690280065897857</c:v>
                </c:pt>
                <c:pt idx="7489">
                  <c:v>1.2511682242990654</c:v>
                </c:pt>
                <c:pt idx="7490">
                  <c:v>1.452798940046373</c:v>
                </c:pt>
                <c:pt idx="7491">
                  <c:v>0.62937542896362386</c:v>
                </c:pt>
                <c:pt idx="7492">
                  <c:v>1.2091116173120728</c:v>
                </c:pt>
                <c:pt idx="7493">
                  <c:v>1.6654046379555134</c:v>
                </c:pt>
                <c:pt idx="7494">
                  <c:v>#N/A</c:v>
                </c:pt>
                <c:pt idx="7495">
                  <c:v>0.85041966426858517</c:v>
                </c:pt>
                <c:pt idx="7496">
                  <c:v>0.88964732650739475</c:v>
                </c:pt>
                <c:pt idx="7497">
                  <c:v>1.0448183041722745</c:v>
                </c:pt>
                <c:pt idx="7498">
                  <c:v>1.2747663551401869</c:v>
                </c:pt>
                <c:pt idx="7499">
                  <c:v>1.4346625766871166</c:v>
                </c:pt>
                <c:pt idx="7500">
                  <c:v>1.1089880770406604</c:v>
                </c:pt>
                <c:pt idx="7501">
                  <c:v>1.1091454272863568</c:v>
                </c:pt>
                <c:pt idx="7502">
                  <c:v>1.2186737184703011</c:v>
                </c:pt>
                <c:pt idx="7503">
                  <c:v>1.2316602316602316</c:v>
                </c:pt>
                <c:pt idx="7504">
                  <c:v>1.0337732050995303</c:v>
                </c:pt>
                <c:pt idx="7505">
                  <c:v>1.4863377957087842</c:v>
                </c:pt>
                <c:pt idx="7506">
                  <c:v>1.1488215488215487</c:v>
                </c:pt>
                <c:pt idx="7507">
                  <c:v>1.0796055796055797</c:v>
                </c:pt>
                <c:pt idx="7508">
                  <c:v>1.2255603242727706</c:v>
                </c:pt>
                <c:pt idx="7509">
                  <c:v>0.99319727891156462</c:v>
                </c:pt>
                <c:pt idx="7510">
                  <c:v>1.0619639418869247</c:v>
                </c:pt>
                <c:pt idx="7511">
                  <c:v>0.98907646474677258</c:v>
                </c:pt>
                <c:pt idx="7512">
                  <c:v>1.1411809963454511</c:v>
                </c:pt>
                <c:pt idx="7513">
                  <c:v>1.0274927395934172</c:v>
                </c:pt>
                <c:pt idx="7514">
                  <c:v>0.97848244620611546</c:v>
                </c:pt>
                <c:pt idx="7515">
                  <c:v>1.4058883248730965</c:v>
                </c:pt>
                <c:pt idx="7516">
                  <c:v>0.97010372178157411</c:v>
                </c:pt>
                <c:pt idx="7517">
                  <c:v>1.3237801989578399</c:v>
                </c:pt>
                <c:pt idx="7518">
                  <c:v>1.5402684563758389</c:v>
                </c:pt>
                <c:pt idx="7519">
                  <c:v>0</c:v>
                </c:pt>
                <c:pt idx="7520">
                  <c:v>1.2493175614194723</c:v>
                </c:pt>
                <c:pt idx="7521">
                  <c:v>1.225604297224709</c:v>
                </c:pt>
                <c:pt idx="7522">
                  <c:v>0.81270903010033446</c:v>
                </c:pt>
                <c:pt idx="7523">
                  <c:v>0.98652291105121293</c:v>
                </c:pt>
                <c:pt idx="7524">
                  <c:v>1.4609120521172638</c:v>
                </c:pt>
                <c:pt idx="7525">
                  <c:v>1.2529358626919602</c:v>
                </c:pt>
                <c:pt idx="7526">
                  <c:v>#N/A</c:v>
                </c:pt>
                <c:pt idx="7527">
                  <c:v>1.040436165379373</c:v>
                </c:pt>
                <c:pt idx="7528">
                  <c:v>1.0645557946510913</c:v>
                </c:pt>
                <c:pt idx="7529">
                  <c:v>1.4098823529411764</c:v>
                </c:pt>
                <c:pt idx="7530">
                  <c:v>1.0530421216848673</c:v>
                </c:pt>
                <c:pt idx="7531">
                  <c:v>1.1270165407392281</c:v>
                </c:pt>
                <c:pt idx="7532">
                  <c:v>1.4470824949698189</c:v>
                </c:pt>
                <c:pt idx="7533">
                  <c:v>1.1946446961894954</c:v>
                </c:pt>
                <c:pt idx="7534">
                  <c:v>0.98124750631732949</c:v>
                </c:pt>
                <c:pt idx="7535">
                  <c:v>1.5513876181762734</c:v>
                </c:pt>
                <c:pt idx="7536">
                  <c:v>1.4715447154471544</c:v>
                </c:pt>
                <c:pt idx="7537">
                  <c:v>1.0689751466070929</c:v>
                </c:pt>
                <c:pt idx="7538">
                  <c:v>0.97644191714053619</c:v>
                </c:pt>
                <c:pt idx="7539">
                  <c:v>1.4685823754789271</c:v>
                </c:pt>
                <c:pt idx="7540">
                  <c:v>1.3446582875098194</c:v>
                </c:pt>
                <c:pt idx="7541">
                  <c:v>1.2161266568483062</c:v>
                </c:pt>
                <c:pt idx="7542">
                  <c:v>0.8633288227334236</c:v>
                </c:pt>
                <c:pt idx="7543">
                  <c:v>0.92581860330339028</c:v>
                </c:pt>
                <c:pt idx="7544">
                  <c:v>1.2935082872928176</c:v>
                </c:pt>
                <c:pt idx="7545">
                  <c:v>0.84445857173129901</c:v>
                </c:pt>
                <c:pt idx="7546">
                  <c:v>1.3339070567986231</c:v>
                </c:pt>
                <c:pt idx="7547">
                  <c:v>1.0623885918003566</c:v>
                </c:pt>
                <c:pt idx="7548">
                  <c:v>1.6236314810989465</c:v>
                </c:pt>
                <c:pt idx="7549">
                  <c:v>1.0241358150951114</c:v>
                </c:pt>
                <c:pt idx="7550">
                  <c:v>0.76020087884494669</c:v>
                </c:pt>
                <c:pt idx="7551">
                  <c:v>1.2897196261682242</c:v>
                </c:pt>
                <c:pt idx="7552">
                  <c:v>1.265043268263232</c:v>
                </c:pt>
                <c:pt idx="7553">
                  <c:v>1.0942084942084942</c:v>
                </c:pt>
                <c:pt idx="7554">
                  <c:v>1.4083682008368201</c:v>
                </c:pt>
                <c:pt idx="7555">
                  <c:v>1.0540175557056044</c:v>
                </c:pt>
                <c:pt idx="7556">
                  <c:v>#N/A</c:v>
                </c:pt>
                <c:pt idx="7557">
                  <c:v>1.481180811808118</c:v>
                </c:pt>
                <c:pt idx="7558">
                  <c:v>1.258481764206955</c:v>
                </c:pt>
                <c:pt idx="7559">
                  <c:v>1.2734375</c:v>
                </c:pt>
                <c:pt idx="7560">
                  <c:v>#N/A</c:v>
                </c:pt>
                <c:pt idx="7561">
                  <c:v>0.85776277724204431</c:v>
                </c:pt>
                <c:pt idx="7562">
                  <c:v>1.0709090909090908</c:v>
                </c:pt>
                <c:pt idx="7563">
                  <c:v>0.72454361054766736</c:v>
                </c:pt>
                <c:pt idx="7564">
                  <c:v>1.66110183639399</c:v>
                </c:pt>
                <c:pt idx="7565">
                  <c:v>1.2090395480225988</c:v>
                </c:pt>
                <c:pt idx="7566">
                  <c:v>1.21007371007371</c:v>
                </c:pt>
                <c:pt idx="7567">
                  <c:v>1.2081887578070785</c:v>
                </c:pt>
                <c:pt idx="7568">
                  <c:v>1.0748299319727892</c:v>
                </c:pt>
                <c:pt idx="7569">
                  <c:v>0.66596638655462181</c:v>
                </c:pt>
                <c:pt idx="7570">
                  <c:v>0.97455230914231861</c:v>
                </c:pt>
                <c:pt idx="7571">
                  <c:v>#N/A</c:v>
                </c:pt>
                <c:pt idx="7572">
                  <c:v>#N/A</c:v>
                </c:pt>
                <c:pt idx="7573">
                  <c:v>#N/A</c:v>
                </c:pt>
                <c:pt idx="7574">
                  <c:v>1.5874125874125875</c:v>
                </c:pt>
                <c:pt idx="7575">
                  <c:v>#N/A</c:v>
                </c:pt>
                <c:pt idx="7576">
                  <c:v>1.1049163710086163</c:v>
                </c:pt>
                <c:pt idx="7577">
                  <c:v>1.5614415124064593</c:v>
                </c:pt>
                <c:pt idx="7578">
                  <c:v>#N/A</c:v>
                </c:pt>
                <c:pt idx="7579">
                  <c:v>1.1886565367835114</c:v>
                </c:pt>
                <c:pt idx="7580">
                  <c:v>0.80331360946745567</c:v>
                </c:pt>
                <c:pt idx="7581">
                  <c:v>1.0277259397494001</c:v>
                </c:pt>
                <c:pt idx="7582">
                  <c:v>0.92600797518830302</c:v>
                </c:pt>
                <c:pt idx="7583">
                  <c:v>0.83030303030303032</c:v>
                </c:pt>
                <c:pt idx="7584">
                  <c:v>1.2959537572254336</c:v>
                </c:pt>
                <c:pt idx="7585">
                  <c:v>1.1384573453257019</c:v>
                </c:pt>
                <c:pt idx="7586">
                  <c:v>0.89405426975259372</c:v>
                </c:pt>
                <c:pt idx="7587">
                  <c:v>1.0478114478114477</c:v>
                </c:pt>
                <c:pt idx="7588">
                  <c:v>1.2503597122302159</c:v>
                </c:pt>
                <c:pt idx="7589">
                  <c:v>0.92296091491768251</c:v>
                </c:pt>
                <c:pt idx="7590">
                  <c:v>1.1227054330417643</c:v>
                </c:pt>
                <c:pt idx="7591">
                  <c:v>1.3008187134502924</c:v>
                </c:pt>
                <c:pt idx="7592">
                  <c:v>1.2606371605730169</c:v>
                </c:pt>
                <c:pt idx="7593">
                  <c:v>0.96598130841121499</c:v>
                </c:pt>
                <c:pt idx="7594">
                  <c:v>0.91393563625627394</c:v>
                </c:pt>
                <c:pt idx="7595">
                  <c:v>0.83979269941415047</c:v>
                </c:pt>
                <c:pt idx="7596">
                  <c:v>1.0053361792956244</c:v>
                </c:pt>
                <c:pt idx="7597">
                  <c:v>0.91666666666666663</c:v>
                </c:pt>
                <c:pt idx="7598">
                  <c:v>0.92979987492182614</c:v>
                </c:pt>
                <c:pt idx="7599">
                  <c:v>0.96212354498983799</c:v>
                </c:pt>
                <c:pt idx="7600">
                  <c:v>1.0925718551698396</c:v>
                </c:pt>
                <c:pt idx="7601">
                  <c:v>1.0712530712530712</c:v>
                </c:pt>
                <c:pt idx="7602">
                  <c:v>#N/A</c:v>
                </c:pt>
                <c:pt idx="7603">
                  <c:v>1.1849514563106796</c:v>
                </c:pt>
                <c:pt idx="7604">
                  <c:v>0.9572542901716069</c:v>
                </c:pt>
                <c:pt idx="7605">
                  <c:v>1.1267680811315719</c:v>
                </c:pt>
                <c:pt idx="7606">
                  <c:v>1.3301199657240788</c:v>
                </c:pt>
                <c:pt idx="7607">
                  <c:v>1.3293343653250773</c:v>
                </c:pt>
                <c:pt idx="7608">
                  <c:v>1.0380549682875264</c:v>
                </c:pt>
                <c:pt idx="7609">
                  <c:v>0</c:v>
                </c:pt>
                <c:pt idx="7610">
                  <c:v>1.1932745674175644</c:v>
                </c:pt>
                <c:pt idx="7611">
                  <c:v>0.88975434391851405</c:v>
                </c:pt>
                <c:pt idx="7612">
                  <c:v>0.94414893617021278</c:v>
                </c:pt>
                <c:pt idx="7613">
                  <c:v>1.3057851239669422</c:v>
                </c:pt>
                <c:pt idx="7614">
                  <c:v>1.1179554390563564</c:v>
                </c:pt>
                <c:pt idx="7615">
                  <c:v>0.68009205983889531</c:v>
                </c:pt>
                <c:pt idx="7616">
                  <c:v>4.8837209302325579</c:v>
                </c:pt>
                <c:pt idx="7617">
                  <c:v>1.0528128587830081</c:v>
                </c:pt>
                <c:pt idx="7618">
                  <c:v>1.049403747870528</c:v>
                </c:pt>
                <c:pt idx="7619">
                  <c:v>1.1803461753210498</c:v>
                </c:pt>
                <c:pt idx="7620">
                  <c:v>#N/A</c:v>
                </c:pt>
                <c:pt idx="7621">
                  <c:v>0.95130540376442019</c:v>
                </c:pt>
                <c:pt idx="7622">
                  <c:v>#N/A</c:v>
                </c:pt>
                <c:pt idx="7623">
                  <c:v>1.1416494133885438</c:v>
                </c:pt>
                <c:pt idx="7624">
                  <c:v>0.93298504773914614</c:v>
                </c:pt>
                <c:pt idx="7625">
                  <c:v>1.0431429260062666</c:v>
                </c:pt>
                <c:pt idx="7626">
                  <c:v>0.72563791008505463</c:v>
                </c:pt>
                <c:pt idx="7627">
                  <c:v>1.2514374514374513</c:v>
                </c:pt>
                <c:pt idx="7628">
                  <c:v>0.88713496448303075</c:v>
                </c:pt>
                <c:pt idx="7629">
                  <c:v>0.9408076247805367</c:v>
                </c:pt>
                <c:pt idx="7630">
                  <c:v>0.75398342893562775</c:v>
                </c:pt>
                <c:pt idx="7631">
                  <c:v>0.92271959459459463</c:v>
                </c:pt>
                <c:pt idx="7632">
                  <c:v>1.1617845876520956</c:v>
                </c:pt>
                <c:pt idx="7633">
                  <c:v>1.1913248150638871</c:v>
                </c:pt>
                <c:pt idx="7634">
                  <c:v>1.0462864922099531</c:v>
                </c:pt>
                <c:pt idx="7635">
                  <c:v>1.1822096622258107</c:v>
                </c:pt>
                <c:pt idx="7636">
                  <c:v>1.0523880044427989</c:v>
                </c:pt>
                <c:pt idx="7637">
                  <c:v>0.92346616065781151</c:v>
                </c:pt>
                <c:pt idx="7638">
                  <c:v>0.78849407783417935</c:v>
                </c:pt>
                <c:pt idx="7639">
                  <c:v>1.0127334465195246</c:v>
                </c:pt>
                <c:pt idx="7640">
                  <c:v>0.94339622641509435</c:v>
                </c:pt>
                <c:pt idx="7641">
                  <c:v>0.81107930628051861</c:v>
                </c:pt>
                <c:pt idx="7642">
                  <c:v>0.74029248613212306</c:v>
                </c:pt>
                <c:pt idx="7643">
                  <c:v>1.0913604766633564</c:v>
                </c:pt>
                <c:pt idx="7644">
                  <c:v>1.02170188463735</c:v>
                </c:pt>
                <c:pt idx="7645">
                  <c:v>0.88943338437978559</c:v>
                </c:pt>
                <c:pt idx="7646">
                  <c:v>#N/A</c:v>
                </c:pt>
                <c:pt idx="7647">
                  <c:v>0.9291641967990516</c:v>
                </c:pt>
                <c:pt idx="7648">
                  <c:v>0.88344799676244434</c:v>
                </c:pt>
                <c:pt idx="7649">
                  <c:v>0.82462380300957594</c:v>
                </c:pt>
                <c:pt idx="7650">
                  <c:v>0.92772073921971254</c:v>
                </c:pt>
                <c:pt idx="7651">
                  <c:v>1.0452411438326932</c:v>
                </c:pt>
                <c:pt idx="7652">
                  <c:v>0.82289055973266501</c:v>
                </c:pt>
                <c:pt idx="7653">
                  <c:v>0.78339100346020762</c:v>
                </c:pt>
                <c:pt idx="7654">
                  <c:v>#N/A</c:v>
                </c:pt>
                <c:pt idx="7655">
                  <c:v>0.8973862536302033</c:v>
                </c:pt>
                <c:pt idx="7656">
                  <c:v>1.3866139508613387</c:v>
                </c:pt>
                <c:pt idx="7657">
                  <c:v>1.0326562098225764</c:v>
                </c:pt>
                <c:pt idx="7658">
                  <c:v>1.3667765515264441</c:v>
                </c:pt>
                <c:pt idx="7659">
                  <c:v>1.1213142375737153</c:v>
                </c:pt>
                <c:pt idx="7660">
                  <c:v>1.0813475760065736</c:v>
                </c:pt>
                <c:pt idx="7661">
                  <c:v>0.9001300766006648</c:v>
                </c:pt>
                <c:pt idx="7662">
                  <c:v>1.0293513354857646</c:v>
                </c:pt>
                <c:pt idx="7663">
                  <c:v>1.2481523592950541</c:v>
                </c:pt>
                <c:pt idx="7664">
                  <c:v>1.0850484776322504</c:v>
                </c:pt>
                <c:pt idx="7665">
                  <c:v>1.1115316380839739</c:v>
                </c:pt>
                <c:pt idx="7666">
                  <c:v>0.90235396687009595</c:v>
                </c:pt>
                <c:pt idx="7667">
                  <c:v>1.1717451523545706</c:v>
                </c:pt>
                <c:pt idx="7668">
                  <c:v>0.9567395264116576</c:v>
                </c:pt>
                <c:pt idx="7669">
                  <c:v>1.1204437400950871</c:v>
                </c:pt>
                <c:pt idx="7670">
                  <c:v>0.98634931746587329</c:v>
                </c:pt>
                <c:pt idx="7671">
                  <c:v>0.93408705483323917</c:v>
                </c:pt>
                <c:pt idx="7672">
                  <c:v>#N/A</c:v>
                </c:pt>
                <c:pt idx="7673">
                  <c:v>1.4595064303093501</c:v>
                </c:pt>
                <c:pt idx="7674">
                  <c:v>#N/A</c:v>
                </c:pt>
                <c:pt idx="7675">
                  <c:v>0.80412371134020622</c:v>
                </c:pt>
                <c:pt idx="7676">
                  <c:v>#N/A</c:v>
                </c:pt>
                <c:pt idx="7677">
                  <c:v>1.2558052434456928</c:v>
                </c:pt>
                <c:pt idx="7678">
                  <c:v>0.84451153763208975</c:v>
                </c:pt>
                <c:pt idx="7679">
                  <c:v>0.81408952187182093</c:v>
                </c:pt>
                <c:pt idx="7680">
                  <c:v>1.3049926885314393</c:v>
                </c:pt>
                <c:pt idx="7681">
                  <c:v>#N/A</c:v>
                </c:pt>
                <c:pt idx="7682">
                  <c:v>1.2345635202271115</c:v>
                </c:pt>
                <c:pt idx="7683">
                  <c:v>1.6311688311688313</c:v>
                </c:pt>
                <c:pt idx="7684">
                  <c:v>1.2115572967678747</c:v>
                </c:pt>
                <c:pt idx="7685">
                  <c:v>1.0919391388798965</c:v>
                </c:pt>
                <c:pt idx="7686">
                  <c:v>1.0606274233345083</c:v>
                </c:pt>
                <c:pt idx="7687">
                  <c:v>1.1681208053691274</c:v>
                </c:pt>
                <c:pt idx="7688">
                  <c:v>0.92443170182265</c:v>
                </c:pt>
                <c:pt idx="7689">
                  <c:v>0.97220708446866488</c:v>
                </c:pt>
                <c:pt idx="7690">
                  <c:v>0.98765008576329327</c:v>
                </c:pt>
                <c:pt idx="7691">
                  <c:v>0.84079922655494688</c:v>
                </c:pt>
                <c:pt idx="7692">
                  <c:v>1.164642375168691</c:v>
                </c:pt>
                <c:pt idx="7693">
                  <c:v>1.2830543933054392</c:v>
                </c:pt>
                <c:pt idx="7694">
                  <c:v>1.0853844478327161</c:v>
                </c:pt>
                <c:pt idx="7695">
                  <c:v>0.91449031171019379</c:v>
                </c:pt>
                <c:pt idx="7696">
                  <c:v>1.0745288406624787</c:v>
                </c:pt>
                <c:pt idx="7697">
                  <c:v>1.1754339118825101</c:v>
                </c:pt>
                <c:pt idx="7698">
                  <c:v>1.1661502711076686</c:v>
                </c:pt>
                <c:pt idx="7699">
                  <c:v>1.4472511144130757</c:v>
                </c:pt>
                <c:pt idx="7700">
                  <c:v>1.2177725118483411</c:v>
                </c:pt>
                <c:pt idx="7701">
                  <c:v>1.0778097982708934</c:v>
                </c:pt>
                <c:pt idx="7702">
                  <c:v>1.127552487776819</c:v>
                </c:pt>
                <c:pt idx="7703">
                  <c:v>1.0648699467251646</c:v>
                </c:pt>
                <c:pt idx="7704">
                  <c:v>1.147504503549857</c:v>
                </c:pt>
                <c:pt idx="7705">
                  <c:v>1.0509485094850948</c:v>
                </c:pt>
                <c:pt idx="7706">
                  <c:v>1.1197897108524222</c:v>
                </c:pt>
                <c:pt idx="7707">
                  <c:v>1.0525040387722133</c:v>
                </c:pt>
                <c:pt idx="7708">
                  <c:v>1.238353196099675</c:v>
                </c:pt>
                <c:pt idx="7709">
                  <c:v>1.0032626427406199</c:v>
                </c:pt>
                <c:pt idx="7710">
                  <c:v>0.89500000000000002</c:v>
                </c:pt>
                <c:pt idx="7711">
                  <c:v>1.1969486823855755</c:v>
                </c:pt>
                <c:pt idx="7712">
                  <c:v>0.8793039614957423</c:v>
                </c:pt>
                <c:pt idx="7713">
                  <c:v>0.80027485112230878</c:v>
                </c:pt>
                <c:pt idx="7714">
                  <c:v>1.0452240067624683</c:v>
                </c:pt>
                <c:pt idx="7715">
                  <c:v>1.0116587175410705</c:v>
                </c:pt>
                <c:pt idx="7716">
                  <c:v>0.91581832419733755</c:v>
                </c:pt>
                <c:pt idx="7717">
                  <c:v>1.020253929866989</c:v>
                </c:pt>
                <c:pt idx="7718">
                  <c:v>0.84417475728155345</c:v>
                </c:pt>
                <c:pt idx="7719">
                  <c:v>0.8693045563549161</c:v>
                </c:pt>
                <c:pt idx="7720">
                  <c:v>1.0671125461254614</c:v>
                </c:pt>
                <c:pt idx="7721">
                  <c:v>1.4188871473354232</c:v>
                </c:pt>
                <c:pt idx="7722">
                  <c:v>0.74200913242009137</c:v>
                </c:pt>
                <c:pt idx="7723">
                  <c:v>1.1357452071737786</c:v>
                </c:pt>
                <c:pt idx="7724">
                  <c:v>#N/A</c:v>
                </c:pt>
                <c:pt idx="7725">
                  <c:v>1.2554324669791224</c:v>
                </c:pt>
                <c:pt idx="7726">
                  <c:v>0.94685039370078738</c:v>
                </c:pt>
                <c:pt idx="7727">
                  <c:v>1.4419889502762431</c:v>
                </c:pt>
                <c:pt idx="7728">
                  <c:v>0.87875751503006017</c:v>
                </c:pt>
                <c:pt idx="7729">
                  <c:v>0.88888888888888884</c:v>
                </c:pt>
                <c:pt idx="7730">
                  <c:v>0.82110369921164339</c:v>
                </c:pt>
                <c:pt idx="7731">
                  <c:v>1.2394366197183098</c:v>
                </c:pt>
                <c:pt idx="7732">
                  <c:v>1.0812477330431629</c:v>
                </c:pt>
                <c:pt idx="7733">
                  <c:v>0.9143049932523617</c:v>
                </c:pt>
                <c:pt idx="7734">
                  <c:v>#N/A</c:v>
                </c:pt>
                <c:pt idx="7735">
                  <c:v>1.1024042742653606</c:v>
                </c:pt>
                <c:pt idx="7736">
                  <c:v>0.9485785953177257</c:v>
                </c:pt>
                <c:pt idx="7737">
                  <c:v>0.70323065364387682</c:v>
                </c:pt>
                <c:pt idx="7738">
                  <c:v>1.0683060109289617</c:v>
                </c:pt>
                <c:pt idx="7739">
                  <c:v>0.88377316114542392</c:v>
                </c:pt>
                <c:pt idx="7740">
                  <c:v>1.0897033158813263</c:v>
                </c:pt>
                <c:pt idx="7741">
                  <c:v>8.9499999999999993</c:v>
                </c:pt>
                <c:pt idx="7742">
                  <c:v>0.78368999421631003</c:v>
                </c:pt>
                <c:pt idx="7743">
                  <c:v>1.1988723731419784</c:v>
                </c:pt>
                <c:pt idx="7744">
                  <c:v>0.73578113750899932</c:v>
                </c:pt>
                <c:pt idx="7745">
                  <c:v>0.84440969507427677</c:v>
                </c:pt>
                <c:pt idx="7746">
                  <c:v>1.2142222222222223</c:v>
                </c:pt>
                <c:pt idx="7747">
                  <c:v>1.1088435374149659</c:v>
                </c:pt>
                <c:pt idx="7748">
                  <c:v>#N/A</c:v>
                </c:pt>
                <c:pt idx="7749">
                  <c:v>#N/A</c:v>
                </c:pt>
                <c:pt idx="7750">
                  <c:v>0.74877556900028808</c:v>
                </c:pt>
                <c:pt idx="7751">
                  <c:v>#N/A</c:v>
                </c:pt>
                <c:pt idx="7752">
                  <c:v>0.98268839103869654</c:v>
                </c:pt>
                <c:pt idx="7753">
                  <c:v>1.6192307692307693</c:v>
                </c:pt>
                <c:pt idx="7754">
                  <c:v>0.88320775026910658</c:v>
                </c:pt>
                <c:pt idx="7755">
                  <c:v>0.68181818181818177</c:v>
                </c:pt>
                <c:pt idx="7756">
                  <c:v>#N/A</c:v>
                </c:pt>
                <c:pt idx="7757">
                  <c:v>#N/A</c:v>
                </c:pt>
                <c:pt idx="7758">
                  <c:v>#N/A</c:v>
                </c:pt>
                <c:pt idx="7759">
                  <c:v>#N/A</c:v>
                </c:pt>
                <c:pt idx="7760">
                  <c:v>#N/A</c:v>
                </c:pt>
                <c:pt idx="7761">
                  <c:v>1.066046511627907</c:v>
                </c:pt>
                <c:pt idx="7762">
                  <c:v>#N/A</c:v>
                </c:pt>
                <c:pt idx="7763">
                  <c:v>#N/A</c:v>
                </c:pt>
                <c:pt idx="7764">
                  <c:v>#N/A</c:v>
                </c:pt>
                <c:pt idx="7765">
                  <c:v>3.3068181818181817</c:v>
                </c:pt>
                <c:pt idx="7766">
                  <c:v>0.66610312764158919</c:v>
                </c:pt>
                <c:pt idx="7767">
                  <c:v>0.63272504217144609</c:v>
                </c:pt>
                <c:pt idx="7768">
                  <c:v>#N/A</c:v>
                </c:pt>
                <c:pt idx="7769">
                  <c:v>#N/A</c:v>
                </c:pt>
                <c:pt idx="7770">
                  <c:v>#N/A</c:v>
                </c:pt>
                <c:pt idx="7771">
                  <c:v>#N/A</c:v>
                </c:pt>
                <c:pt idx="7772">
                  <c:v>#N/A</c:v>
                </c:pt>
                <c:pt idx="7773">
                  <c:v>#N/A</c:v>
                </c:pt>
                <c:pt idx="7774">
                  <c:v>#N/A</c:v>
                </c:pt>
                <c:pt idx="7775">
                  <c:v>#N/A</c:v>
                </c:pt>
                <c:pt idx="7776">
                  <c:v>#N/A</c:v>
                </c:pt>
                <c:pt idx="7777">
                  <c:v>0.69368029739776949</c:v>
                </c:pt>
                <c:pt idx="7778">
                  <c:v>1.1575700047460844</c:v>
                </c:pt>
                <c:pt idx="7779">
                  <c:v>#N/A</c:v>
                </c:pt>
                <c:pt idx="7780">
                  <c:v>0.65348303138555752</c:v>
                </c:pt>
                <c:pt idx="7781">
                  <c:v>#N/A</c:v>
                </c:pt>
                <c:pt idx="7782">
                  <c:v>#N/A</c:v>
                </c:pt>
                <c:pt idx="7783">
                  <c:v>#N/A</c:v>
                </c:pt>
                <c:pt idx="7784">
                  <c:v>0.94165352556882176</c:v>
                </c:pt>
                <c:pt idx="7785">
                  <c:v>0.66265060240963858</c:v>
                </c:pt>
                <c:pt idx="7786">
                  <c:v>#N/A</c:v>
                </c:pt>
                <c:pt idx="7787">
                  <c:v>#N/A</c:v>
                </c:pt>
                <c:pt idx="7788">
                  <c:v>#N/A</c:v>
                </c:pt>
                <c:pt idx="7789">
                  <c:v>#N/A</c:v>
                </c:pt>
                <c:pt idx="7790">
                  <c:v>0.88577472236911692</c:v>
                </c:pt>
                <c:pt idx="7791">
                  <c:v>0.80286006128702758</c:v>
                </c:pt>
                <c:pt idx="7792">
                  <c:v>#N/A</c:v>
                </c:pt>
                <c:pt idx="7793">
                  <c:v>#N/A</c:v>
                </c:pt>
                <c:pt idx="7794">
                  <c:v>#N/A</c:v>
                </c:pt>
                <c:pt idx="7795">
                  <c:v>#N/A</c:v>
                </c:pt>
                <c:pt idx="7796">
                  <c:v>#N/A</c:v>
                </c:pt>
                <c:pt idx="7797">
                  <c:v>#N/A</c:v>
                </c:pt>
                <c:pt idx="7798">
                  <c:v>1.0665584415584415</c:v>
                </c:pt>
                <c:pt idx="7799">
                  <c:v>1.0332348596750369</c:v>
                </c:pt>
                <c:pt idx="7800">
                  <c:v>#N/A</c:v>
                </c:pt>
                <c:pt idx="7801">
                  <c:v>#N/A</c:v>
                </c:pt>
                <c:pt idx="7802">
                  <c:v>#N/A</c:v>
                </c:pt>
                <c:pt idx="7803">
                  <c:v>1.4012982054219167</c:v>
                </c:pt>
                <c:pt idx="7804">
                  <c:v>0.56903965599617778</c:v>
                </c:pt>
                <c:pt idx="7805">
                  <c:v>0.88739118225217639</c:v>
                </c:pt>
                <c:pt idx="7806">
                  <c:v>1.1271161271161272</c:v>
                </c:pt>
                <c:pt idx="7807">
                  <c:v>#N/A</c:v>
                </c:pt>
                <c:pt idx="7808">
                  <c:v>#N/A</c:v>
                </c:pt>
                <c:pt idx="7809">
                  <c:v>#N/A</c:v>
                </c:pt>
                <c:pt idx="7810">
                  <c:v>#N/A</c:v>
                </c:pt>
                <c:pt idx="7811">
                  <c:v>#N/A</c:v>
                </c:pt>
                <c:pt idx="7812">
                  <c:v>0.79226804123711336</c:v>
                </c:pt>
                <c:pt idx="7813">
                  <c:v>0.72867234196703501</c:v>
                </c:pt>
                <c:pt idx="7814">
                  <c:v>0.79624277456647397</c:v>
                </c:pt>
                <c:pt idx="7815">
                  <c:v>#N/A</c:v>
                </c:pt>
                <c:pt idx="7816">
                  <c:v>0.80375898286346048</c:v>
                </c:pt>
                <c:pt idx="7817">
                  <c:v>#N/A</c:v>
                </c:pt>
                <c:pt idx="7818">
                  <c:v>#N/A</c:v>
                </c:pt>
                <c:pt idx="7819">
                  <c:v>1.0659298780487805</c:v>
                </c:pt>
                <c:pt idx="7820">
                  <c:v>0.41660649819494583</c:v>
                </c:pt>
                <c:pt idx="7821">
                  <c:v>#N/A</c:v>
                </c:pt>
                <c:pt idx="7822">
                  <c:v>0.93857036485480272</c:v>
                </c:pt>
                <c:pt idx="7823">
                  <c:v>#N/A</c:v>
                </c:pt>
                <c:pt idx="7824">
                  <c:v>#N/A</c:v>
                </c:pt>
                <c:pt idx="7825">
                  <c:v>0.80560498220640564</c:v>
                </c:pt>
                <c:pt idx="7826">
                  <c:v>#N/A</c:v>
                </c:pt>
                <c:pt idx="7827">
                  <c:v>#N/A</c:v>
                </c:pt>
                <c:pt idx="7828">
                  <c:v>#N/A</c:v>
                </c:pt>
                <c:pt idx="7829">
                  <c:v>#N/A</c:v>
                </c:pt>
                <c:pt idx="7830">
                  <c:v>#N/A</c:v>
                </c:pt>
                <c:pt idx="7831">
                  <c:v>#N/A</c:v>
                </c:pt>
                <c:pt idx="7832">
                  <c:v>0.74798387096774188</c:v>
                </c:pt>
                <c:pt idx="7833">
                  <c:v>#N/A</c:v>
                </c:pt>
                <c:pt idx="7834">
                  <c:v>#N/A</c:v>
                </c:pt>
                <c:pt idx="7835">
                  <c:v>#N/A</c:v>
                </c:pt>
                <c:pt idx="7836">
                  <c:v>#N/A</c:v>
                </c:pt>
                <c:pt idx="7837">
                  <c:v>#N/A</c:v>
                </c:pt>
                <c:pt idx="7838">
                  <c:v>4.0487804878048781</c:v>
                </c:pt>
                <c:pt idx="7839">
                  <c:v>#N/A</c:v>
                </c:pt>
                <c:pt idx="7840">
                  <c:v>0.98178613396004699</c:v>
                </c:pt>
                <c:pt idx="7841">
                  <c:v>#N/A</c:v>
                </c:pt>
                <c:pt idx="7842">
                  <c:v>#N/A</c:v>
                </c:pt>
                <c:pt idx="7843">
                  <c:v>1.4759169244365886</c:v>
                </c:pt>
                <c:pt idx="7844">
                  <c:v>#N/A</c:v>
                </c:pt>
                <c:pt idx="7845">
                  <c:v>#N/A</c:v>
                </c:pt>
                <c:pt idx="7846">
                  <c:v>2.4960790008713332</c:v>
                </c:pt>
                <c:pt idx="7847">
                  <c:v>0.97591680350301035</c:v>
                </c:pt>
                <c:pt idx="7848">
                  <c:v>#N/A</c:v>
                </c:pt>
                <c:pt idx="7849">
                  <c:v>1.0754966887417219</c:v>
                </c:pt>
                <c:pt idx="7850">
                  <c:v>#N/A</c:v>
                </c:pt>
                <c:pt idx="7851">
                  <c:v>0.73373983739837401</c:v>
                </c:pt>
                <c:pt idx="7852">
                  <c:v>#N/A</c:v>
                </c:pt>
                <c:pt idx="7853">
                  <c:v>#N/A</c:v>
                </c:pt>
                <c:pt idx="7854">
                  <c:v>1.2119113573407203</c:v>
                </c:pt>
                <c:pt idx="7855">
                  <c:v>#N/A</c:v>
                </c:pt>
                <c:pt idx="7856">
                  <c:v>1.1685353889278205</c:v>
                </c:pt>
                <c:pt idx="7857">
                  <c:v>#N/A</c:v>
                </c:pt>
                <c:pt idx="7858">
                  <c:v>#N/A</c:v>
                </c:pt>
                <c:pt idx="7859">
                  <c:v>1.121724429416737</c:v>
                </c:pt>
                <c:pt idx="7860">
                  <c:v>#N/A</c:v>
                </c:pt>
                <c:pt idx="7861">
                  <c:v>#N/A</c:v>
                </c:pt>
                <c:pt idx="7862">
                  <c:v>#N/A</c:v>
                </c:pt>
                <c:pt idx="7863">
                  <c:v>#N/A</c:v>
                </c:pt>
                <c:pt idx="7864">
                  <c:v>0.73768421052631583</c:v>
                </c:pt>
                <c:pt idx="7865">
                  <c:v>#N/A</c:v>
                </c:pt>
                <c:pt idx="7866">
                  <c:v>0.7034934497816594</c:v>
                </c:pt>
                <c:pt idx="7867">
                  <c:v>#N/A</c:v>
                </c:pt>
                <c:pt idx="7868">
                  <c:v>#N/A</c:v>
                </c:pt>
                <c:pt idx="7869">
                  <c:v>#N/A</c:v>
                </c:pt>
                <c:pt idx="7870">
                  <c:v>0.78431372549019607</c:v>
                </c:pt>
                <c:pt idx="7871">
                  <c:v>#N/A</c:v>
                </c:pt>
                <c:pt idx="7872">
                  <c:v>#N/A</c:v>
                </c:pt>
                <c:pt idx="7873">
                  <c:v>#N/A</c:v>
                </c:pt>
                <c:pt idx="7874">
                  <c:v>#N/A</c:v>
                </c:pt>
                <c:pt idx="7875">
                  <c:v>0.98239436619718312</c:v>
                </c:pt>
                <c:pt idx="7876">
                  <c:v>0.94565960355434042</c:v>
                </c:pt>
                <c:pt idx="7877">
                  <c:v>#N/A</c:v>
                </c:pt>
                <c:pt idx="7878">
                  <c:v>0.85282078661683569</c:v>
                </c:pt>
                <c:pt idx="7879">
                  <c:v>0.85737179487179482</c:v>
                </c:pt>
                <c:pt idx="7880">
                  <c:v>#N/A</c:v>
                </c:pt>
                <c:pt idx="7881">
                  <c:v>#N/A</c:v>
                </c:pt>
                <c:pt idx="7882">
                  <c:v>#N/A</c:v>
                </c:pt>
                <c:pt idx="7883">
                  <c:v>#N/A</c:v>
                </c:pt>
                <c:pt idx="7884">
                  <c:v>#N/A</c:v>
                </c:pt>
                <c:pt idx="7885">
                  <c:v>#N/A</c:v>
                </c:pt>
                <c:pt idx="7886">
                  <c:v>#N/A</c:v>
                </c:pt>
                <c:pt idx="7887">
                  <c:v>#N/A</c:v>
                </c:pt>
                <c:pt idx="7888">
                  <c:v>#N/A</c:v>
                </c:pt>
                <c:pt idx="7889">
                  <c:v>#N/A</c:v>
                </c:pt>
                <c:pt idx="7890">
                  <c:v>1.142684887459807</c:v>
                </c:pt>
                <c:pt idx="7891">
                  <c:v>#N/A</c:v>
                </c:pt>
                <c:pt idx="7892">
                  <c:v>0.65768799102132436</c:v>
                </c:pt>
                <c:pt idx="7893">
                  <c:v>#N/A</c:v>
                </c:pt>
                <c:pt idx="7894">
                  <c:v>#N/A</c:v>
                </c:pt>
                <c:pt idx="7895">
                  <c:v>0.79123759595581356</c:v>
                </c:pt>
                <c:pt idx="7896">
                  <c:v>0.9737747205503009</c:v>
                </c:pt>
                <c:pt idx="7897">
                  <c:v>#N/A</c:v>
                </c:pt>
                <c:pt idx="7898">
                  <c:v>#N/A</c:v>
                </c:pt>
                <c:pt idx="7899">
                  <c:v>#N/A</c:v>
                </c:pt>
                <c:pt idx="7900">
                  <c:v>#N/A</c:v>
                </c:pt>
                <c:pt idx="7901">
                  <c:v>#N/A</c:v>
                </c:pt>
                <c:pt idx="7902">
                  <c:v>#N/A</c:v>
                </c:pt>
                <c:pt idx="7903">
                  <c:v>#N/A</c:v>
                </c:pt>
                <c:pt idx="7904">
                  <c:v>#N/A</c:v>
                </c:pt>
                <c:pt idx="7905">
                  <c:v>#N/A</c:v>
                </c:pt>
                <c:pt idx="7906">
                  <c:v>#N/A</c:v>
                </c:pt>
                <c:pt idx="7907">
                  <c:v>#N/A</c:v>
                </c:pt>
                <c:pt idx="7908">
                  <c:v>1.0616936429744313</c:v>
                </c:pt>
                <c:pt idx="7909">
                  <c:v>#N/A</c:v>
                </c:pt>
                <c:pt idx="7910">
                  <c:v>#N/A</c:v>
                </c:pt>
                <c:pt idx="7911">
                  <c:v>1.1105452738790211</c:v>
                </c:pt>
                <c:pt idx="7912">
                  <c:v>1.1762870514820594</c:v>
                </c:pt>
                <c:pt idx="7913">
                  <c:v>#N/A</c:v>
                </c:pt>
                <c:pt idx="7914">
                  <c:v>0.55698324022346368</c:v>
                </c:pt>
                <c:pt idx="7915">
                  <c:v>#N/A</c:v>
                </c:pt>
                <c:pt idx="7916">
                  <c:v>#N/A</c:v>
                </c:pt>
                <c:pt idx="7917">
                  <c:v>0.73818525519848777</c:v>
                </c:pt>
                <c:pt idx="7918">
                  <c:v>#N/A</c:v>
                </c:pt>
                <c:pt idx="7919">
                  <c:v>#N/A</c:v>
                </c:pt>
                <c:pt idx="7920">
                  <c:v>#N/A</c:v>
                </c:pt>
                <c:pt idx="7921">
                  <c:v>1.5862299465240641</c:v>
                </c:pt>
                <c:pt idx="7922">
                  <c:v>0.71593533487297922</c:v>
                </c:pt>
                <c:pt idx="7923">
                  <c:v>0.9145299145299145</c:v>
                </c:pt>
                <c:pt idx="7924">
                  <c:v>#N/A</c:v>
                </c:pt>
                <c:pt idx="7925">
                  <c:v>#N/A</c:v>
                </c:pt>
                <c:pt idx="7926">
                  <c:v>#N/A</c:v>
                </c:pt>
                <c:pt idx="7927">
                  <c:v>#N/A</c:v>
                </c:pt>
                <c:pt idx="7928">
                  <c:v>1.6782573940847323</c:v>
                </c:pt>
                <c:pt idx="7929">
                  <c:v>1.1789805269186713</c:v>
                </c:pt>
                <c:pt idx="7930">
                  <c:v>#N/A</c:v>
                </c:pt>
                <c:pt idx="7931">
                  <c:v>#N/A</c:v>
                </c:pt>
                <c:pt idx="7932">
                  <c:v>0.80678605089538169</c:v>
                </c:pt>
                <c:pt idx="7933">
                  <c:v>#N/A</c:v>
                </c:pt>
                <c:pt idx="7934">
                  <c:v>#N/A</c:v>
                </c:pt>
                <c:pt idx="7935">
                  <c:v>#N/A</c:v>
                </c:pt>
                <c:pt idx="7936">
                  <c:v>0.58964451313755795</c:v>
                </c:pt>
                <c:pt idx="7937">
                  <c:v>0.89607032057911062</c:v>
                </c:pt>
                <c:pt idx="7938">
                  <c:v>#N/A</c:v>
                </c:pt>
                <c:pt idx="7939">
                  <c:v>#N/A</c:v>
                </c:pt>
                <c:pt idx="7940">
                  <c:v>#N/A</c:v>
                </c:pt>
                <c:pt idx="7941">
                  <c:v>#N/A</c:v>
                </c:pt>
                <c:pt idx="7942">
                  <c:v>#N/A</c:v>
                </c:pt>
                <c:pt idx="7943">
                  <c:v>#N/A</c:v>
                </c:pt>
                <c:pt idx="7944">
                  <c:v>#N/A</c:v>
                </c:pt>
                <c:pt idx="7945">
                  <c:v>#N/A</c:v>
                </c:pt>
                <c:pt idx="7946">
                  <c:v>0.96260440394836755</c:v>
                </c:pt>
                <c:pt idx="7947">
                  <c:v>#N/A</c:v>
                </c:pt>
                <c:pt idx="7948">
                  <c:v>#N/A</c:v>
                </c:pt>
                <c:pt idx="7949">
                  <c:v>#N/A</c:v>
                </c:pt>
                <c:pt idx="7950">
                  <c:v>#N/A</c:v>
                </c:pt>
                <c:pt idx="7951">
                  <c:v>#N/A</c:v>
                </c:pt>
                <c:pt idx="7952">
                  <c:v>#N/A</c:v>
                </c:pt>
                <c:pt idx="7953">
                  <c:v>#N/A</c:v>
                </c:pt>
                <c:pt idx="7954">
                  <c:v>0.95507433742727865</c:v>
                </c:pt>
                <c:pt idx="7955">
                  <c:v>0.97740963855421692</c:v>
                </c:pt>
                <c:pt idx="7956">
                  <c:v>0.47537227949599081</c:v>
                </c:pt>
                <c:pt idx="7957">
                  <c:v>#N/A</c:v>
                </c:pt>
                <c:pt idx="7958">
                  <c:v>#N/A</c:v>
                </c:pt>
                <c:pt idx="7959">
                  <c:v>#N/A</c:v>
                </c:pt>
                <c:pt idx="7960">
                  <c:v>#N/A</c:v>
                </c:pt>
                <c:pt idx="7961">
                  <c:v>#N/A</c:v>
                </c:pt>
                <c:pt idx="7962">
                  <c:v>#N/A</c:v>
                </c:pt>
                <c:pt idx="7963">
                  <c:v>#N/A</c:v>
                </c:pt>
                <c:pt idx="7964">
                  <c:v>#N/A</c:v>
                </c:pt>
                <c:pt idx="7965">
                  <c:v>0.91576086956521741</c:v>
                </c:pt>
                <c:pt idx="7966">
                  <c:v>1.3401855101529205</c:v>
                </c:pt>
                <c:pt idx="7967">
                  <c:v>#N/A</c:v>
                </c:pt>
                <c:pt idx="7968">
                  <c:v>#N/A</c:v>
                </c:pt>
                <c:pt idx="7969">
                  <c:v>#N/A</c:v>
                </c:pt>
                <c:pt idx="7970">
                  <c:v>#N/A</c:v>
                </c:pt>
                <c:pt idx="7971">
                  <c:v>0.75400565504241279</c:v>
                </c:pt>
                <c:pt idx="7972">
                  <c:v>#N/A</c:v>
                </c:pt>
                <c:pt idx="7973">
                  <c:v>#N/A</c:v>
                </c:pt>
                <c:pt idx="7974">
                  <c:v>#N/A</c:v>
                </c:pt>
                <c:pt idx="7975">
                  <c:v>#N/A</c:v>
                </c:pt>
                <c:pt idx="7976">
                  <c:v>#N/A</c:v>
                </c:pt>
                <c:pt idx="7977">
                  <c:v>#N/A</c:v>
                </c:pt>
                <c:pt idx="7978">
                  <c:v>#N/A</c:v>
                </c:pt>
                <c:pt idx="7979">
                  <c:v>#N/A</c:v>
                </c:pt>
                <c:pt idx="7980">
                  <c:v>#N/A</c:v>
                </c:pt>
                <c:pt idx="7981">
                  <c:v>#N/A</c:v>
                </c:pt>
                <c:pt idx="7982">
                  <c:v>#N/A</c:v>
                </c:pt>
                <c:pt idx="7983">
                  <c:v>#N/A</c:v>
                </c:pt>
                <c:pt idx="7984">
                  <c:v>#N/A</c:v>
                </c:pt>
                <c:pt idx="7985">
                  <c:v>#N/A</c:v>
                </c:pt>
                <c:pt idx="7986">
                  <c:v>#N/A</c:v>
                </c:pt>
                <c:pt idx="7987">
                  <c:v>#N/A</c:v>
                </c:pt>
                <c:pt idx="7988">
                  <c:v>#N/A</c:v>
                </c:pt>
                <c:pt idx="7989">
                  <c:v>#N/A</c:v>
                </c:pt>
                <c:pt idx="7990">
                  <c:v>#N/A</c:v>
                </c:pt>
                <c:pt idx="7991">
                  <c:v>#N/A</c:v>
                </c:pt>
                <c:pt idx="7992">
                  <c:v>#N/A</c:v>
                </c:pt>
                <c:pt idx="7993">
                  <c:v>#N/A</c:v>
                </c:pt>
                <c:pt idx="7994">
                  <c:v>#N/A</c:v>
                </c:pt>
                <c:pt idx="7995">
                  <c:v>1.0998959417273673</c:v>
                </c:pt>
                <c:pt idx="7996">
                  <c:v>#N/A</c:v>
                </c:pt>
                <c:pt idx="7997">
                  <c:v>#N/A</c:v>
                </c:pt>
                <c:pt idx="7998">
                  <c:v>#N/A</c:v>
                </c:pt>
                <c:pt idx="7999">
                  <c:v>#N/A</c:v>
                </c:pt>
                <c:pt idx="8000">
                  <c:v>#N/A</c:v>
                </c:pt>
                <c:pt idx="8001">
                  <c:v>#N/A</c:v>
                </c:pt>
                <c:pt idx="8002">
                  <c:v>#N/A</c:v>
                </c:pt>
                <c:pt idx="8003">
                  <c:v>#N/A</c:v>
                </c:pt>
                <c:pt idx="8004">
                  <c:v>#N/A</c:v>
                </c:pt>
                <c:pt idx="8005">
                  <c:v>#N/A</c:v>
                </c:pt>
                <c:pt idx="8006">
                  <c:v>#N/A</c:v>
                </c:pt>
                <c:pt idx="8007">
                  <c:v>#N/A</c:v>
                </c:pt>
                <c:pt idx="8008">
                  <c:v>#N/A</c:v>
                </c:pt>
                <c:pt idx="8009">
                  <c:v>#N/A</c:v>
                </c:pt>
                <c:pt idx="8010">
                  <c:v>#N/A</c:v>
                </c:pt>
                <c:pt idx="8011">
                  <c:v>0.83778397768035073</c:v>
                </c:pt>
                <c:pt idx="8012">
                  <c:v>#N/A</c:v>
                </c:pt>
                <c:pt idx="8013">
                  <c:v>#N/A</c:v>
                </c:pt>
                <c:pt idx="8014">
                  <c:v>#N/A</c:v>
                </c:pt>
                <c:pt idx="8015">
                  <c:v>#N/A</c:v>
                </c:pt>
                <c:pt idx="8016">
                  <c:v>#N/A</c:v>
                </c:pt>
                <c:pt idx="8017">
                  <c:v>#N/A</c:v>
                </c:pt>
                <c:pt idx="8018">
                  <c:v>#N/A</c:v>
                </c:pt>
                <c:pt idx="8019">
                  <c:v>#N/A</c:v>
                </c:pt>
                <c:pt idx="8020">
                  <c:v>#N/A</c:v>
                </c:pt>
                <c:pt idx="8021">
                  <c:v>1.1267361111111112</c:v>
                </c:pt>
                <c:pt idx="8022">
                  <c:v>#N/A</c:v>
                </c:pt>
                <c:pt idx="8023">
                  <c:v>#N/A</c:v>
                </c:pt>
                <c:pt idx="8024">
                  <c:v>#N/A</c:v>
                </c:pt>
                <c:pt idx="8025">
                  <c:v>#N/A</c:v>
                </c:pt>
                <c:pt idx="8026">
                  <c:v>#N/A</c:v>
                </c:pt>
                <c:pt idx="8027">
                  <c:v>#N/A</c:v>
                </c:pt>
                <c:pt idx="8028">
                  <c:v>#N/A</c:v>
                </c:pt>
                <c:pt idx="8029">
                  <c:v>1.1735743222187598</c:v>
                </c:pt>
                <c:pt idx="8030">
                  <c:v>#N/A</c:v>
                </c:pt>
                <c:pt idx="8031">
                  <c:v>#N/A</c:v>
                </c:pt>
                <c:pt idx="8032">
                  <c:v>#N/A</c:v>
                </c:pt>
                <c:pt idx="8033">
                  <c:v>#N/A</c:v>
                </c:pt>
                <c:pt idx="8034">
                  <c:v>#N/A</c:v>
                </c:pt>
                <c:pt idx="8035">
                  <c:v>#N/A</c:v>
                </c:pt>
                <c:pt idx="8036">
                  <c:v>#N/A</c:v>
                </c:pt>
                <c:pt idx="8037">
                  <c:v>#N/A</c:v>
                </c:pt>
                <c:pt idx="8038">
                  <c:v>#N/A</c:v>
                </c:pt>
                <c:pt idx="8039">
                  <c:v>#N/A</c:v>
                </c:pt>
                <c:pt idx="8040">
                  <c:v>#N/A</c:v>
                </c:pt>
                <c:pt idx="8041">
                  <c:v>#N/A</c:v>
                </c:pt>
                <c:pt idx="8042">
                  <c:v>#N/A</c:v>
                </c:pt>
                <c:pt idx="8043">
                  <c:v>#N/A</c:v>
                </c:pt>
                <c:pt idx="8044">
                  <c:v>#N/A</c:v>
                </c:pt>
                <c:pt idx="8045">
                  <c:v>#N/A</c:v>
                </c:pt>
                <c:pt idx="8046">
                  <c:v>#N/A</c:v>
                </c:pt>
                <c:pt idx="8047">
                  <c:v>#N/A</c:v>
                </c:pt>
                <c:pt idx="8048">
                  <c:v>#N/A</c:v>
                </c:pt>
                <c:pt idx="8049">
                  <c:v>#N/A</c:v>
                </c:pt>
                <c:pt idx="8050">
                  <c:v>#N/A</c:v>
                </c:pt>
                <c:pt idx="8051">
                  <c:v>#N/A</c:v>
                </c:pt>
                <c:pt idx="8052">
                  <c:v>#N/A</c:v>
                </c:pt>
                <c:pt idx="8053">
                  <c:v>#N/A</c:v>
                </c:pt>
                <c:pt idx="8054">
                  <c:v>#N/A</c:v>
                </c:pt>
                <c:pt idx="8055">
                  <c:v>#N/A</c:v>
                </c:pt>
                <c:pt idx="8056">
                  <c:v>#N/A</c:v>
                </c:pt>
                <c:pt idx="8057">
                  <c:v>#N/A</c:v>
                </c:pt>
                <c:pt idx="8058">
                  <c:v>#N/A</c:v>
                </c:pt>
                <c:pt idx="8059">
                  <c:v>#N/A</c:v>
                </c:pt>
                <c:pt idx="8060">
                  <c:v>#N/A</c:v>
                </c:pt>
                <c:pt idx="8061">
                  <c:v>#N/A</c:v>
                </c:pt>
                <c:pt idx="8062">
                  <c:v>#N/A</c:v>
                </c:pt>
                <c:pt idx="8063">
                  <c:v>#N/A</c:v>
                </c:pt>
                <c:pt idx="8064">
                  <c:v>#N/A</c:v>
                </c:pt>
                <c:pt idx="8065">
                  <c:v>#N/A</c:v>
                </c:pt>
                <c:pt idx="8066">
                  <c:v>#N/A</c:v>
                </c:pt>
                <c:pt idx="8067">
                  <c:v>#N/A</c:v>
                </c:pt>
                <c:pt idx="8068">
                  <c:v>#N/A</c:v>
                </c:pt>
                <c:pt idx="8069">
                  <c:v>#N/A</c:v>
                </c:pt>
                <c:pt idx="8070">
                  <c:v>#N/A</c:v>
                </c:pt>
                <c:pt idx="8071">
                  <c:v>1.0985991379310345</c:v>
                </c:pt>
                <c:pt idx="8072">
                  <c:v>#N/A</c:v>
                </c:pt>
                <c:pt idx="8073">
                  <c:v>#N/A</c:v>
                </c:pt>
                <c:pt idx="8074">
                  <c:v>#N/A</c:v>
                </c:pt>
                <c:pt idx="8075">
                  <c:v>#N/A</c:v>
                </c:pt>
                <c:pt idx="8076">
                  <c:v>0.96879999999999999</c:v>
                </c:pt>
                <c:pt idx="8077">
                  <c:v>#N/A</c:v>
                </c:pt>
                <c:pt idx="8078">
                  <c:v>#N/A</c:v>
                </c:pt>
                <c:pt idx="8079">
                  <c:v>#N/A</c:v>
                </c:pt>
                <c:pt idx="8080">
                  <c:v>0.86150070126227207</c:v>
                </c:pt>
                <c:pt idx="8081">
                  <c:v>#N/A</c:v>
                </c:pt>
                <c:pt idx="8082">
                  <c:v>#N/A</c:v>
                </c:pt>
                <c:pt idx="8083">
                  <c:v>#N/A</c:v>
                </c:pt>
                <c:pt idx="8084">
                  <c:v>#N/A</c:v>
                </c:pt>
                <c:pt idx="8085">
                  <c:v>#N/A</c:v>
                </c:pt>
                <c:pt idx="8086">
                  <c:v>#N/A</c:v>
                </c:pt>
                <c:pt idx="8087">
                  <c:v>#N/A</c:v>
                </c:pt>
                <c:pt idx="8088">
                  <c:v>#N/A</c:v>
                </c:pt>
                <c:pt idx="8089">
                  <c:v>#N/A</c:v>
                </c:pt>
                <c:pt idx="8090">
                  <c:v>#N/A</c:v>
                </c:pt>
                <c:pt idx="8091">
                  <c:v>#N/A</c:v>
                </c:pt>
                <c:pt idx="8092">
                  <c:v>#N/A</c:v>
                </c:pt>
                <c:pt idx="8093">
                  <c:v>0.90902366863905326</c:v>
                </c:pt>
                <c:pt idx="8094">
                  <c:v>#N/A</c:v>
                </c:pt>
                <c:pt idx="8095">
                  <c:v>#N/A</c:v>
                </c:pt>
                <c:pt idx="8096">
                  <c:v>1.1406971860562789</c:v>
                </c:pt>
                <c:pt idx="8097">
                  <c:v>#N/A</c:v>
                </c:pt>
                <c:pt idx="8098">
                  <c:v>#N/A</c:v>
                </c:pt>
                <c:pt idx="8099">
                  <c:v>#N/A</c:v>
                </c:pt>
                <c:pt idx="8100">
                  <c:v>#N/A</c:v>
                </c:pt>
                <c:pt idx="8101">
                  <c:v>#N/A</c:v>
                </c:pt>
                <c:pt idx="8102">
                  <c:v>1.3631194151096668</c:v>
                </c:pt>
                <c:pt idx="8103">
                  <c:v>#N/A</c:v>
                </c:pt>
                <c:pt idx="8104">
                  <c:v>#N/A</c:v>
                </c:pt>
                <c:pt idx="8105">
                  <c:v>0.95912263210368898</c:v>
                </c:pt>
                <c:pt idx="8106">
                  <c:v>0.89582284851534977</c:v>
                </c:pt>
                <c:pt idx="8107">
                  <c:v>#N/A</c:v>
                </c:pt>
                <c:pt idx="8108">
                  <c:v>#N/A</c:v>
                </c:pt>
                <c:pt idx="8109">
                  <c:v>#N/A</c:v>
                </c:pt>
                <c:pt idx="8110">
                  <c:v>#N/A</c:v>
                </c:pt>
                <c:pt idx="8111">
                  <c:v>#N/A</c:v>
                </c:pt>
                <c:pt idx="8112">
                  <c:v>#N/A</c:v>
                </c:pt>
                <c:pt idx="8113">
                  <c:v>0.73249745417515277</c:v>
                </c:pt>
                <c:pt idx="8114">
                  <c:v>#N/A</c:v>
                </c:pt>
                <c:pt idx="8115">
                  <c:v>#N/A</c:v>
                </c:pt>
                <c:pt idx="8116">
                  <c:v>0.82011013665102994</c:v>
                </c:pt>
                <c:pt idx="8117">
                  <c:v>#N/A</c:v>
                </c:pt>
                <c:pt idx="8118">
                  <c:v>#N/A</c:v>
                </c:pt>
                <c:pt idx="8119">
                  <c:v>#N/A</c:v>
                </c:pt>
                <c:pt idx="8120">
                  <c:v>#N/A</c:v>
                </c:pt>
                <c:pt idx="8121">
                  <c:v>#N/A</c:v>
                </c:pt>
                <c:pt idx="8122">
                  <c:v>#N/A</c:v>
                </c:pt>
                <c:pt idx="8123">
                  <c:v>#N/A</c:v>
                </c:pt>
                <c:pt idx="8124">
                  <c:v>#N/A</c:v>
                </c:pt>
                <c:pt idx="8125">
                  <c:v>#N/A</c:v>
                </c:pt>
                <c:pt idx="8126">
                  <c:v>#N/A</c:v>
                </c:pt>
                <c:pt idx="8127">
                  <c:v>#N/A</c:v>
                </c:pt>
                <c:pt idx="8128">
                  <c:v>#N/A</c:v>
                </c:pt>
                <c:pt idx="8129">
                  <c:v>#N/A</c:v>
                </c:pt>
                <c:pt idx="8130">
                  <c:v>#N/A</c:v>
                </c:pt>
                <c:pt idx="8131">
                  <c:v>#N/A</c:v>
                </c:pt>
                <c:pt idx="8132">
                  <c:v>#N/A</c:v>
                </c:pt>
                <c:pt idx="8133">
                  <c:v>#N/A</c:v>
                </c:pt>
                <c:pt idx="8134">
                  <c:v>0.74742656289229226</c:v>
                </c:pt>
                <c:pt idx="8135">
                  <c:v>0.80419037765131918</c:v>
                </c:pt>
                <c:pt idx="8136">
                  <c:v>#N/A</c:v>
                </c:pt>
                <c:pt idx="8137">
                  <c:v>#N/A</c:v>
                </c:pt>
                <c:pt idx="8138">
                  <c:v>#N/A</c:v>
                </c:pt>
                <c:pt idx="8139">
                  <c:v>#N/A</c:v>
                </c:pt>
                <c:pt idx="8140">
                  <c:v>0.79314888010540185</c:v>
                </c:pt>
                <c:pt idx="8141">
                  <c:v>#N/A</c:v>
                </c:pt>
                <c:pt idx="8142">
                  <c:v>1.1810949929808143</c:v>
                </c:pt>
                <c:pt idx="8143">
                  <c:v>#N/A</c:v>
                </c:pt>
                <c:pt idx="8144">
                  <c:v>#N/A</c:v>
                </c:pt>
                <c:pt idx="8145">
                  <c:v>#N/A</c:v>
                </c:pt>
                <c:pt idx="8146">
                  <c:v>#N/A</c:v>
                </c:pt>
                <c:pt idx="8147">
                  <c:v>#N/A</c:v>
                </c:pt>
                <c:pt idx="8148">
                  <c:v>#N/A</c:v>
                </c:pt>
                <c:pt idx="8149">
                  <c:v>#N/A</c:v>
                </c:pt>
                <c:pt idx="8150">
                  <c:v>#N/A</c:v>
                </c:pt>
                <c:pt idx="8151">
                  <c:v>#N/A</c:v>
                </c:pt>
                <c:pt idx="8152">
                  <c:v>#N/A</c:v>
                </c:pt>
                <c:pt idx="8153">
                  <c:v>0.61149281698938163</c:v>
                </c:pt>
                <c:pt idx="8154">
                  <c:v>#N/A</c:v>
                </c:pt>
                <c:pt idx="8155">
                  <c:v>#N/A</c:v>
                </c:pt>
                <c:pt idx="8156">
                  <c:v>#N/A</c:v>
                </c:pt>
                <c:pt idx="8157">
                  <c:v>#N/A</c:v>
                </c:pt>
                <c:pt idx="8158">
                  <c:v>#N/A</c:v>
                </c:pt>
                <c:pt idx="8159">
                  <c:v>#N/A</c:v>
                </c:pt>
                <c:pt idx="8160">
                  <c:v>#N/A</c:v>
                </c:pt>
                <c:pt idx="8161">
                  <c:v>1.4321981424148607</c:v>
                </c:pt>
                <c:pt idx="8162">
                  <c:v>#N/A</c:v>
                </c:pt>
                <c:pt idx="8163">
                  <c:v>#N/A</c:v>
                </c:pt>
                <c:pt idx="8164">
                  <c:v>#N/A</c:v>
                </c:pt>
                <c:pt idx="8165">
                  <c:v>0.81224249558563866</c:v>
                </c:pt>
                <c:pt idx="8166">
                  <c:v>#N/A</c:v>
                </c:pt>
                <c:pt idx="8167">
                  <c:v>1.4474097331240188</c:v>
                </c:pt>
                <c:pt idx="8168">
                  <c:v>#N/A</c:v>
                </c:pt>
                <c:pt idx="8169">
                  <c:v>0.91975927783350053</c:v>
                </c:pt>
                <c:pt idx="8170">
                  <c:v>#N/A</c:v>
                </c:pt>
                <c:pt idx="8171">
                  <c:v>#N/A</c:v>
                </c:pt>
                <c:pt idx="8172">
                  <c:v>0.66219925722590023</c:v>
                </c:pt>
                <c:pt idx="8173">
                  <c:v>#N/A</c:v>
                </c:pt>
                <c:pt idx="8174">
                  <c:v>#N/A</c:v>
                </c:pt>
                <c:pt idx="8175">
                  <c:v>#N/A</c:v>
                </c:pt>
                <c:pt idx="8176">
                  <c:v>#N/A</c:v>
                </c:pt>
                <c:pt idx="8177">
                  <c:v>0.90785645004849658</c:v>
                </c:pt>
                <c:pt idx="8178">
                  <c:v>#N/A</c:v>
                </c:pt>
                <c:pt idx="8179">
                  <c:v>#N/A</c:v>
                </c:pt>
                <c:pt idx="8180">
                  <c:v>#N/A</c:v>
                </c:pt>
                <c:pt idx="8181">
                  <c:v>#N/A</c:v>
                </c:pt>
                <c:pt idx="8182">
                  <c:v>#N/A</c:v>
                </c:pt>
                <c:pt idx="8183">
                  <c:v>0.58781994704324803</c:v>
                </c:pt>
                <c:pt idx="8184">
                  <c:v>1.0892594409024032</c:v>
                </c:pt>
                <c:pt idx="8185">
                  <c:v>#N/A</c:v>
                </c:pt>
                <c:pt idx="8186">
                  <c:v>#N/A</c:v>
                </c:pt>
                <c:pt idx="8187">
                  <c:v>#N/A</c:v>
                </c:pt>
                <c:pt idx="8188">
                  <c:v>#N/A</c:v>
                </c:pt>
                <c:pt idx="8189">
                  <c:v>#N/A</c:v>
                </c:pt>
                <c:pt idx="8190">
                  <c:v>0.71299638989169678</c:v>
                </c:pt>
                <c:pt idx="8191">
                  <c:v>#N/A</c:v>
                </c:pt>
                <c:pt idx="8192">
                  <c:v>#N/A</c:v>
                </c:pt>
                <c:pt idx="8193">
                  <c:v>#N/A</c:v>
                </c:pt>
                <c:pt idx="8194">
                  <c:v>#N/A</c:v>
                </c:pt>
                <c:pt idx="8195">
                  <c:v>#N/A</c:v>
                </c:pt>
                <c:pt idx="8196">
                  <c:v>#N/A</c:v>
                </c:pt>
                <c:pt idx="8197">
                  <c:v>#N/A</c:v>
                </c:pt>
                <c:pt idx="8198">
                  <c:v>1.956368754398311</c:v>
                </c:pt>
                <c:pt idx="8199">
                  <c:v>#N/A</c:v>
                </c:pt>
                <c:pt idx="8200">
                  <c:v>#N/A</c:v>
                </c:pt>
                <c:pt idx="8201">
                  <c:v>0.59635870617857833</c:v>
                </c:pt>
                <c:pt idx="8202">
                  <c:v>#N/A</c:v>
                </c:pt>
                <c:pt idx="8203">
                  <c:v>#N/A</c:v>
                </c:pt>
                <c:pt idx="8204">
                  <c:v>#N/A</c:v>
                </c:pt>
                <c:pt idx="8205">
                  <c:v>#N/A</c:v>
                </c:pt>
                <c:pt idx="8206">
                  <c:v>#N/A</c:v>
                </c:pt>
                <c:pt idx="8207">
                  <c:v>1.0637770897832817</c:v>
                </c:pt>
                <c:pt idx="8208">
                  <c:v>#N/A</c:v>
                </c:pt>
                <c:pt idx="8209">
                  <c:v>#N/A</c:v>
                </c:pt>
                <c:pt idx="8210">
                  <c:v>#N/A</c:v>
                </c:pt>
                <c:pt idx="8211">
                  <c:v>#N/A</c:v>
                </c:pt>
                <c:pt idx="8212">
                  <c:v>#N/A</c:v>
                </c:pt>
                <c:pt idx="8213">
                  <c:v>#N/A</c:v>
                </c:pt>
                <c:pt idx="8214">
                  <c:v>#N/A</c:v>
                </c:pt>
                <c:pt idx="8215">
                  <c:v>#N/A</c:v>
                </c:pt>
                <c:pt idx="8216">
                  <c:v>#N/A</c:v>
                </c:pt>
                <c:pt idx="8217">
                  <c:v>#N/A</c:v>
                </c:pt>
                <c:pt idx="8218">
                  <c:v>#N/A</c:v>
                </c:pt>
                <c:pt idx="8219">
                  <c:v>#N/A</c:v>
                </c:pt>
                <c:pt idx="8220">
                  <c:v>#N/A</c:v>
                </c:pt>
                <c:pt idx="8221">
                  <c:v>#N/A</c:v>
                </c:pt>
                <c:pt idx="8222">
                  <c:v>#N/A</c:v>
                </c:pt>
                <c:pt idx="8223">
                  <c:v>#N/A</c:v>
                </c:pt>
                <c:pt idx="8224">
                  <c:v>#N/A</c:v>
                </c:pt>
                <c:pt idx="8225">
                  <c:v>#N/A</c:v>
                </c:pt>
                <c:pt idx="8226">
                  <c:v>0.84452296819787986</c:v>
                </c:pt>
                <c:pt idx="8227">
                  <c:v>0.79440258342303549</c:v>
                </c:pt>
                <c:pt idx="8228">
                  <c:v>#N/A</c:v>
                </c:pt>
                <c:pt idx="8229">
                  <c:v>#N/A</c:v>
                </c:pt>
                <c:pt idx="8230">
                  <c:v>#N/A</c:v>
                </c:pt>
                <c:pt idx="8231">
                  <c:v>#N/A</c:v>
                </c:pt>
                <c:pt idx="8232">
                  <c:v>1.0503612409689758</c:v>
                </c:pt>
                <c:pt idx="8233">
                  <c:v>#N/A</c:v>
                </c:pt>
                <c:pt idx="8234">
                  <c:v>#N/A</c:v>
                </c:pt>
                <c:pt idx="8235">
                  <c:v>#N/A</c:v>
                </c:pt>
                <c:pt idx="8236">
                  <c:v>#N/A</c:v>
                </c:pt>
                <c:pt idx="8237">
                  <c:v>#N/A</c:v>
                </c:pt>
                <c:pt idx="8238">
                  <c:v>#N/A</c:v>
                </c:pt>
                <c:pt idx="8239">
                  <c:v>#N/A</c:v>
                </c:pt>
                <c:pt idx="8240">
                  <c:v>#N/A</c:v>
                </c:pt>
                <c:pt idx="8241">
                  <c:v>#N/A</c:v>
                </c:pt>
                <c:pt idx="8242">
                  <c:v>#N/A</c:v>
                </c:pt>
                <c:pt idx="8243">
                  <c:v>#N/A</c:v>
                </c:pt>
                <c:pt idx="8244">
                  <c:v>#N/A</c:v>
                </c:pt>
                <c:pt idx="8245">
                  <c:v>#N/A</c:v>
                </c:pt>
                <c:pt idx="8246">
                  <c:v>#N/A</c:v>
                </c:pt>
                <c:pt idx="8247">
                  <c:v>#N/A</c:v>
                </c:pt>
                <c:pt idx="8248">
                  <c:v>#N/A</c:v>
                </c:pt>
                <c:pt idx="8249">
                  <c:v>#N/A</c:v>
                </c:pt>
                <c:pt idx="8250">
                  <c:v>#N/A</c:v>
                </c:pt>
                <c:pt idx="8251">
                  <c:v>#N/A</c:v>
                </c:pt>
                <c:pt idx="8252">
                  <c:v>#N/A</c:v>
                </c:pt>
                <c:pt idx="8253">
                  <c:v>#N/A</c:v>
                </c:pt>
                <c:pt idx="8254">
                  <c:v>#N/A</c:v>
                </c:pt>
                <c:pt idx="8255">
                  <c:v>1.2433070866141733</c:v>
                </c:pt>
                <c:pt idx="8256">
                  <c:v>0.55127445168938949</c:v>
                </c:pt>
                <c:pt idx="8257">
                  <c:v>#N/A</c:v>
                </c:pt>
                <c:pt idx="8258">
                  <c:v>#N/A</c:v>
                </c:pt>
                <c:pt idx="8259">
                  <c:v>#N/A</c:v>
                </c:pt>
                <c:pt idx="8260">
                  <c:v>#N/A</c:v>
                </c:pt>
                <c:pt idx="8261">
                  <c:v>#N/A</c:v>
                </c:pt>
                <c:pt idx="8262">
                  <c:v>#N/A</c:v>
                </c:pt>
                <c:pt idx="8263">
                  <c:v>#N/A</c:v>
                </c:pt>
                <c:pt idx="8264">
                  <c:v>#N/A</c:v>
                </c:pt>
                <c:pt idx="8265">
                  <c:v>#N/A</c:v>
                </c:pt>
                <c:pt idx="8266">
                  <c:v>#N/A</c:v>
                </c:pt>
                <c:pt idx="8267">
                  <c:v>#N/A</c:v>
                </c:pt>
                <c:pt idx="8268">
                  <c:v>#N/A</c:v>
                </c:pt>
                <c:pt idx="8269">
                  <c:v>#N/A</c:v>
                </c:pt>
                <c:pt idx="8270">
                  <c:v>#N/A</c:v>
                </c:pt>
                <c:pt idx="8271">
                  <c:v>#N/A</c:v>
                </c:pt>
                <c:pt idx="8272">
                  <c:v>#N/A</c:v>
                </c:pt>
                <c:pt idx="8273">
                  <c:v>#N/A</c:v>
                </c:pt>
                <c:pt idx="8274">
                  <c:v>#N/A</c:v>
                </c:pt>
                <c:pt idx="8275">
                  <c:v>#N/A</c:v>
                </c:pt>
                <c:pt idx="8276">
                  <c:v>1.2111853088480802</c:v>
                </c:pt>
                <c:pt idx="8277">
                  <c:v>#N/A</c:v>
                </c:pt>
                <c:pt idx="8278">
                  <c:v>#N/A</c:v>
                </c:pt>
                <c:pt idx="8279">
                  <c:v>#N/A</c:v>
                </c:pt>
                <c:pt idx="8280">
                  <c:v>#N/A</c:v>
                </c:pt>
                <c:pt idx="8281">
                  <c:v>#N/A</c:v>
                </c:pt>
                <c:pt idx="8282">
                  <c:v>#N/A</c:v>
                </c:pt>
                <c:pt idx="8283">
                  <c:v>#N/A</c:v>
                </c:pt>
                <c:pt idx="8284">
                  <c:v>#N/A</c:v>
                </c:pt>
                <c:pt idx="8285">
                  <c:v>#N/A</c:v>
                </c:pt>
                <c:pt idx="8286">
                  <c:v>#N/A</c:v>
                </c:pt>
                <c:pt idx="8287">
                  <c:v>#N/A</c:v>
                </c:pt>
                <c:pt idx="8288">
                  <c:v>#N/A</c:v>
                </c:pt>
                <c:pt idx="8289">
                  <c:v>1.0993220338983052</c:v>
                </c:pt>
                <c:pt idx="8290">
                  <c:v>#N/A</c:v>
                </c:pt>
                <c:pt idx="8291">
                  <c:v>#N/A</c:v>
                </c:pt>
                <c:pt idx="8292">
                  <c:v>#N/A</c:v>
                </c:pt>
                <c:pt idx="8293">
                  <c:v>#N/A</c:v>
                </c:pt>
                <c:pt idx="8294">
                  <c:v>#N/A</c:v>
                </c:pt>
                <c:pt idx="8295">
                  <c:v>#N/A</c:v>
                </c:pt>
                <c:pt idx="8296">
                  <c:v>#N/A</c:v>
                </c:pt>
                <c:pt idx="8297">
                  <c:v>#N/A</c:v>
                </c:pt>
                <c:pt idx="8298">
                  <c:v>#N/A</c:v>
                </c:pt>
                <c:pt idx="8299">
                  <c:v>#N/A</c:v>
                </c:pt>
                <c:pt idx="8300">
                  <c:v>#N/A</c:v>
                </c:pt>
                <c:pt idx="8301">
                  <c:v>#N/A</c:v>
                </c:pt>
                <c:pt idx="8302">
                  <c:v>#N/A</c:v>
                </c:pt>
                <c:pt idx="8303">
                  <c:v>#N/A</c:v>
                </c:pt>
                <c:pt idx="8304">
                  <c:v>#N/A</c:v>
                </c:pt>
                <c:pt idx="8305">
                  <c:v>#N/A</c:v>
                </c:pt>
                <c:pt idx="8306">
                  <c:v>#N/A</c:v>
                </c:pt>
                <c:pt idx="8307">
                  <c:v>0.82326746451433341</c:v>
                </c:pt>
                <c:pt idx="8308">
                  <c:v>#N/A</c:v>
                </c:pt>
                <c:pt idx="8309">
                  <c:v>#N/A</c:v>
                </c:pt>
                <c:pt idx="8310">
                  <c:v>#N/A</c:v>
                </c:pt>
                <c:pt idx="8311">
                  <c:v>#N/A</c:v>
                </c:pt>
                <c:pt idx="8312">
                  <c:v>#N/A</c:v>
                </c:pt>
                <c:pt idx="8313">
                  <c:v>#N/A</c:v>
                </c:pt>
                <c:pt idx="8314">
                  <c:v>#N/A</c:v>
                </c:pt>
                <c:pt idx="8315">
                  <c:v>#N/A</c:v>
                </c:pt>
                <c:pt idx="8316">
                  <c:v>#N/A</c:v>
                </c:pt>
                <c:pt idx="8317">
                  <c:v>#N/A</c:v>
                </c:pt>
                <c:pt idx="8318">
                  <c:v>#N/A</c:v>
                </c:pt>
                <c:pt idx="8319">
                  <c:v>#N/A</c:v>
                </c:pt>
                <c:pt idx="8320">
                  <c:v>1.0683415927163766</c:v>
                </c:pt>
                <c:pt idx="8321">
                  <c:v>1.1885245901639345</c:v>
                </c:pt>
                <c:pt idx="8322">
                  <c:v>#N/A</c:v>
                </c:pt>
                <c:pt idx="8323">
                  <c:v>#N/A</c:v>
                </c:pt>
                <c:pt idx="8324">
                  <c:v>#N/A</c:v>
                </c:pt>
                <c:pt idx="8325">
                  <c:v>#N/A</c:v>
                </c:pt>
                <c:pt idx="8326">
                  <c:v>0.57487250811312007</c:v>
                </c:pt>
                <c:pt idx="8327">
                  <c:v>#N/A</c:v>
                </c:pt>
                <c:pt idx="8328">
                  <c:v>#N/A</c:v>
                </c:pt>
                <c:pt idx="8329">
                  <c:v>#N/A</c:v>
                </c:pt>
                <c:pt idx="8330">
                  <c:v>#N/A</c:v>
                </c:pt>
                <c:pt idx="8331">
                  <c:v>1.0093271152564958</c:v>
                </c:pt>
                <c:pt idx="8332">
                  <c:v>#N/A</c:v>
                </c:pt>
                <c:pt idx="8333">
                  <c:v>#N/A</c:v>
                </c:pt>
                <c:pt idx="8334">
                  <c:v>#N/A</c:v>
                </c:pt>
                <c:pt idx="8335">
                  <c:v>#N/A</c:v>
                </c:pt>
                <c:pt idx="8336">
                  <c:v>#N/A</c:v>
                </c:pt>
                <c:pt idx="8337">
                  <c:v>1.3231292517006803</c:v>
                </c:pt>
                <c:pt idx="8338">
                  <c:v>#N/A</c:v>
                </c:pt>
                <c:pt idx="8339">
                  <c:v>#N/A</c:v>
                </c:pt>
                <c:pt idx="8340">
                  <c:v>#N/A</c:v>
                </c:pt>
                <c:pt idx="8341">
                  <c:v>#N/A</c:v>
                </c:pt>
                <c:pt idx="8342">
                  <c:v>#N/A</c:v>
                </c:pt>
                <c:pt idx="8343">
                  <c:v>#N/A</c:v>
                </c:pt>
                <c:pt idx="8344">
                  <c:v>#N/A</c:v>
                </c:pt>
                <c:pt idx="8345">
                  <c:v>#N/A</c:v>
                </c:pt>
                <c:pt idx="8346">
                  <c:v>#N/A</c:v>
                </c:pt>
                <c:pt idx="8347">
                  <c:v>#N/A</c:v>
                </c:pt>
                <c:pt idx="8348">
                  <c:v>#N/A</c:v>
                </c:pt>
                <c:pt idx="8349">
                  <c:v>#N/A</c:v>
                </c:pt>
                <c:pt idx="8350">
                  <c:v>#N/A</c:v>
                </c:pt>
                <c:pt idx="8351">
                  <c:v>#N/A</c:v>
                </c:pt>
                <c:pt idx="8352">
                  <c:v>#N/A</c:v>
                </c:pt>
                <c:pt idx="8353">
                  <c:v>#N/A</c:v>
                </c:pt>
                <c:pt idx="8354">
                  <c:v>#N/A</c:v>
                </c:pt>
                <c:pt idx="8355">
                  <c:v>#N/A</c:v>
                </c:pt>
                <c:pt idx="8356">
                  <c:v>#N/A</c:v>
                </c:pt>
                <c:pt idx="8357">
                  <c:v>#N/A</c:v>
                </c:pt>
                <c:pt idx="8358">
                  <c:v>#N/A</c:v>
                </c:pt>
                <c:pt idx="8359">
                  <c:v>#N/A</c:v>
                </c:pt>
                <c:pt idx="8360">
                  <c:v>#N/A</c:v>
                </c:pt>
                <c:pt idx="8361">
                  <c:v>#N/A</c:v>
                </c:pt>
                <c:pt idx="8362">
                  <c:v>#N/A</c:v>
                </c:pt>
                <c:pt idx="8363">
                  <c:v>0.84694686756542426</c:v>
                </c:pt>
                <c:pt idx="8364">
                  <c:v>#N/A</c:v>
                </c:pt>
                <c:pt idx="8365">
                  <c:v>#N/A</c:v>
                </c:pt>
                <c:pt idx="8366">
                  <c:v>0.96697093442229165</c:v>
                </c:pt>
                <c:pt idx="8367">
                  <c:v>#N/A</c:v>
                </c:pt>
                <c:pt idx="8368">
                  <c:v>#N/A</c:v>
                </c:pt>
                <c:pt idx="8369">
                  <c:v>#N/A</c:v>
                </c:pt>
                <c:pt idx="8370">
                  <c:v>#N/A</c:v>
                </c:pt>
                <c:pt idx="8371">
                  <c:v>#N/A</c:v>
                </c:pt>
                <c:pt idx="8372">
                  <c:v>#N/A</c:v>
                </c:pt>
                <c:pt idx="8373">
                  <c:v>#N/A</c:v>
                </c:pt>
                <c:pt idx="8374">
                  <c:v>1.0557553956834533</c:v>
                </c:pt>
                <c:pt idx="8375">
                  <c:v>#N/A</c:v>
                </c:pt>
                <c:pt idx="8376">
                  <c:v>#N/A</c:v>
                </c:pt>
                <c:pt idx="8377">
                  <c:v>#N/A</c:v>
                </c:pt>
                <c:pt idx="8378">
                  <c:v>#N/A</c:v>
                </c:pt>
                <c:pt idx="8379">
                  <c:v>#N/A</c:v>
                </c:pt>
                <c:pt idx="8380">
                  <c:v>#N/A</c:v>
                </c:pt>
                <c:pt idx="8381">
                  <c:v>#N/A</c:v>
                </c:pt>
                <c:pt idx="8382">
                  <c:v>#N/A</c:v>
                </c:pt>
                <c:pt idx="8383">
                  <c:v>#N/A</c:v>
                </c:pt>
                <c:pt idx="8384">
                  <c:v>#N/A</c:v>
                </c:pt>
                <c:pt idx="8385">
                  <c:v>0.60455655004068354</c:v>
                </c:pt>
                <c:pt idx="8386">
                  <c:v>0.67574059247397922</c:v>
                </c:pt>
                <c:pt idx="8387">
                  <c:v>#N/A</c:v>
                </c:pt>
                <c:pt idx="8388">
                  <c:v>#N/A</c:v>
                </c:pt>
                <c:pt idx="8389">
                  <c:v>#N/A</c:v>
                </c:pt>
                <c:pt idx="8390">
                  <c:v>#N/A</c:v>
                </c:pt>
                <c:pt idx="8391">
                  <c:v>#N/A</c:v>
                </c:pt>
                <c:pt idx="8392">
                  <c:v>#N/A</c:v>
                </c:pt>
                <c:pt idx="8393">
                  <c:v>#N/A</c:v>
                </c:pt>
                <c:pt idx="8394">
                  <c:v>#N/A</c:v>
                </c:pt>
                <c:pt idx="8395">
                  <c:v>#N/A</c:v>
                </c:pt>
                <c:pt idx="8396">
                  <c:v>#N/A</c:v>
                </c:pt>
                <c:pt idx="8397">
                  <c:v>#N/A</c:v>
                </c:pt>
                <c:pt idx="8398">
                  <c:v>#N/A</c:v>
                </c:pt>
                <c:pt idx="8399">
                  <c:v>#N/A</c:v>
                </c:pt>
                <c:pt idx="8400">
                  <c:v>0.39583333333333331</c:v>
                </c:pt>
                <c:pt idx="8401">
                  <c:v>#N/A</c:v>
                </c:pt>
                <c:pt idx="8402">
                  <c:v>#N/A</c:v>
                </c:pt>
                <c:pt idx="8403">
                  <c:v>#N/A</c:v>
                </c:pt>
                <c:pt idx="8404">
                  <c:v>#N/A</c:v>
                </c:pt>
                <c:pt idx="8405">
                  <c:v>#N/A</c:v>
                </c:pt>
                <c:pt idx="8406">
                  <c:v>#N/A</c:v>
                </c:pt>
                <c:pt idx="8407">
                  <c:v>#N/A</c:v>
                </c:pt>
                <c:pt idx="8408">
                  <c:v>#N/A</c:v>
                </c:pt>
                <c:pt idx="8409">
                  <c:v>#N/A</c:v>
                </c:pt>
                <c:pt idx="8410">
                  <c:v>#N/A</c:v>
                </c:pt>
                <c:pt idx="8411">
                  <c:v>#N/A</c:v>
                </c:pt>
                <c:pt idx="8412">
                  <c:v>#N/A</c:v>
                </c:pt>
                <c:pt idx="8413">
                  <c:v>#N/A</c:v>
                </c:pt>
                <c:pt idx="8414">
                  <c:v>#N/A</c:v>
                </c:pt>
                <c:pt idx="8415">
                  <c:v>#N/A</c:v>
                </c:pt>
                <c:pt idx="8416">
                  <c:v>#N/A</c:v>
                </c:pt>
                <c:pt idx="8417">
                  <c:v>#N/A</c:v>
                </c:pt>
                <c:pt idx="8418">
                  <c:v>#N/A</c:v>
                </c:pt>
                <c:pt idx="8419">
                  <c:v>#N/A</c:v>
                </c:pt>
                <c:pt idx="8420">
                  <c:v>#N/A</c:v>
                </c:pt>
                <c:pt idx="8421">
                  <c:v>#N/A</c:v>
                </c:pt>
                <c:pt idx="8422">
                  <c:v>#N/A</c:v>
                </c:pt>
                <c:pt idx="8423">
                  <c:v>#N/A</c:v>
                </c:pt>
                <c:pt idx="8424">
                  <c:v>#N/A</c:v>
                </c:pt>
                <c:pt idx="8425">
                  <c:v>#N/A</c:v>
                </c:pt>
                <c:pt idx="8426">
                  <c:v>#N/A</c:v>
                </c:pt>
                <c:pt idx="8427">
                  <c:v>#N/A</c:v>
                </c:pt>
                <c:pt idx="8428">
                  <c:v>#N/A</c:v>
                </c:pt>
                <c:pt idx="8429">
                  <c:v>#N/A</c:v>
                </c:pt>
                <c:pt idx="8430">
                  <c:v>#N/A</c:v>
                </c:pt>
                <c:pt idx="8431">
                  <c:v>#N/A</c:v>
                </c:pt>
                <c:pt idx="8432">
                  <c:v>#N/A</c:v>
                </c:pt>
                <c:pt idx="8433">
                  <c:v>#N/A</c:v>
                </c:pt>
                <c:pt idx="8434">
                  <c:v>#N/A</c:v>
                </c:pt>
                <c:pt idx="8435">
                  <c:v>#N/A</c:v>
                </c:pt>
                <c:pt idx="8436">
                  <c:v>#N/A</c:v>
                </c:pt>
                <c:pt idx="8437">
                  <c:v>#N/A</c:v>
                </c:pt>
                <c:pt idx="8438">
                  <c:v>#N/A</c:v>
                </c:pt>
                <c:pt idx="8439">
                  <c:v>#N/A</c:v>
                </c:pt>
                <c:pt idx="8440">
                  <c:v>#N/A</c:v>
                </c:pt>
                <c:pt idx="8441">
                  <c:v>#N/A</c:v>
                </c:pt>
                <c:pt idx="8442">
                  <c:v>#N/A</c:v>
                </c:pt>
                <c:pt idx="8443">
                  <c:v>#N/A</c:v>
                </c:pt>
                <c:pt idx="8444">
                  <c:v>#N/A</c:v>
                </c:pt>
                <c:pt idx="8445">
                  <c:v>#N/A</c:v>
                </c:pt>
                <c:pt idx="8446">
                  <c:v>0.64754331155921618</c:v>
                </c:pt>
                <c:pt idx="8447">
                  <c:v>#N/A</c:v>
                </c:pt>
                <c:pt idx="8448">
                  <c:v>#N/A</c:v>
                </c:pt>
                <c:pt idx="8449">
                  <c:v>#N/A</c:v>
                </c:pt>
                <c:pt idx="8450">
                  <c:v>#N/A</c:v>
                </c:pt>
                <c:pt idx="8451">
                  <c:v>#N/A</c:v>
                </c:pt>
                <c:pt idx="8452">
                  <c:v>1.2241537053979872</c:v>
                </c:pt>
                <c:pt idx="8453">
                  <c:v>#N/A</c:v>
                </c:pt>
                <c:pt idx="8454">
                  <c:v>#N/A</c:v>
                </c:pt>
                <c:pt idx="8455">
                  <c:v>#N/A</c:v>
                </c:pt>
                <c:pt idx="8456">
                  <c:v>#N/A</c:v>
                </c:pt>
                <c:pt idx="8457">
                  <c:v>#N/A</c:v>
                </c:pt>
                <c:pt idx="8458">
                  <c:v>#N/A</c:v>
                </c:pt>
                <c:pt idx="8459">
                  <c:v>#N/A</c:v>
                </c:pt>
                <c:pt idx="8460">
                  <c:v>#N/A</c:v>
                </c:pt>
                <c:pt idx="8461">
                  <c:v>#N/A</c:v>
                </c:pt>
                <c:pt idx="8462">
                  <c:v>#N/A</c:v>
                </c:pt>
                <c:pt idx="8463">
                  <c:v>#N/A</c:v>
                </c:pt>
                <c:pt idx="8464">
                  <c:v>#N/A</c:v>
                </c:pt>
                <c:pt idx="8465">
                  <c:v>1.4336633663366336</c:v>
                </c:pt>
                <c:pt idx="8466">
                  <c:v>#N/A</c:v>
                </c:pt>
                <c:pt idx="8467">
                  <c:v>#N/A</c:v>
                </c:pt>
                <c:pt idx="8468">
                  <c:v>#N/A</c:v>
                </c:pt>
                <c:pt idx="8469">
                  <c:v>#N/A</c:v>
                </c:pt>
                <c:pt idx="8470">
                  <c:v>#N/A</c:v>
                </c:pt>
                <c:pt idx="8471">
                  <c:v>#N/A</c:v>
                </c:pt>
                <c:pt idx="8472">
                  <c:v>#N/A</c:v>
                </c:pt>
                <c:pt idx="8473">
                  <c:v>#N/A</c:v>
                </c:pt>
                <c:pt idx="8474">
                  <c:v>1.0579822187862389</c:v>
                </c:pt>
                <c:pt idx="8475">
                  <c:v>#N/A</c:v>
                </c:pt>
                <c:pt idx="8476">
                  <c:v>#N/A</c:v>
                </c:pt>
                <c:pt idx="8477">
                  <c:v>#N/A</c:v>
                </c:pt>
                <c:pt idx="8478">
                  <c:v>#N/A</c:v>
                </c:pt>
                <c:pt idx="8479">
                  <c:v>#N/A</c:v>
                </c:pt>
                <c:pt idx="8480">
                  <c:v>#N/A</c:v>
                </c:pt>
                <c:pt idx="8481">
                  <c:v>#N/A</c:v>
                </c:pt>
                <c:pt idx="8482">
                  <c:v>#N/A</c:v>
                </c:pt>
                <c:pt idx="8483">
                  <c:v>#N/A</c:v>
                </c:pt>
                <c:pt idx="8484">
                  <c:v>#N/A</c:v>
                </c:pt>
                <c:pt idx="8485">
                  <c:v>#N/A</c:v>
                </c:pt>
                <c:pt idx="8486">
                  <c:v>#N/A</c:v>
                </c:pt>
                <c:pt idx="8487">
                  <c:v>#N/A</c:v>
                </c:pt>
                <c:pt idx="8488">
                  <c:v>#N/A</c:v>
                </c:pt>
                <c:pt idx="8489">
                  <c:v>#N/A</c:v>
                </c:pt>
                <c:pt idx="8490">
                  <c:v>#N/A</c:v>
                </c:pt>
                <c:pt idx="8491">
                  <c:v>#N/A</c:v>
                </c:pt>
                <c:pt idx="8492">
                  <c:v>#N/A</c:v>
                </c:pt>
                <c:pt idx="8493">
                  <c:v>0.87378640776699024</c:v>
                </c:pt>
                <c:pt idx="8494">
                  <c:v>#N/A</c:v>
                </c:pt>
                <c:pt idx="8495">
                  <c:v>#N/A</c:v>
                </c:pt>
                <c:pt idx="8496">
                  <c:v>1.2497168742921858</c:v>
                </c:pt>
                <c:pt idx="8497">
                  <c:v>#N/A</c:v>
                </c:pt>
                <c:pt idx="8498">
                  <c:v>0.82501371365880416</c:v>
                </c:pt>
                <c:pt idx="8499">
                  <c:v>#N/A</c:v>
                </c:pt>
                <c:pt idx="8500">
                  <c:v>#N/A</c:v>
                </c:pt>
                <c:pt idx="8501">
                  <c:v>1.1874640598044854</c:v>
                </c:pt>
                <c:pt idx="8502">
                  <c:v>#N/A</c:v>
                </c:pt>
                <c:pt idx="8503">
                  <c:v>#N/A</c:v>
                </c:pt>
                <c:pt idx="8504">
                  <c:v>#N/A</c:v>
                </c:pt>
                <c:pt idx="8505">
                  <c:v>#N/A</c:v>
                </c:pt>
                <c:pt idx="8506">
                  <c:v>#N/A</c:v>
                </c:pt>
                <c:pt idx="8507">
                  <c:v>#N/A</c:v>
                </c:pt>
                <c:pt idx="8508">
                  <c:v>#N/A</c:v>
                </c:pt>
                <c:pt idx="8509">
                  <c:v>#N/A</c:v>
                </c:pt>
                <c:pt idx="8510">
                  <c:v>#N/A</c:v>
                </c:pt>
                <c:pt idx="8511">
                  <c:v>#N/A</c:v>
                </c:pt>
                <c:pt idx="8512">
                  <c:v>#N/A</c:v>
                </c:pt>
                <c:pt idx="8513">
                  <c:v>#N/A</c:v>
                </c:pt>
                <c:pt idx="8514">
                  <c:v>#N/A</c:v>
                </c:pt>
                <c:pt idx="8515">
                  <c:v>#N/A</c:v>
                </c:pt>
                <c:pt idx="8516">
                  <c:v>#N/A</c:v>
                </c:pt>
                <c:pt idx="8517">
                  <c:v>#N/A</c:v>
                </c:pt>
                <c:pt idx="8518">
                  <c:v>#N/A</c:v>
                </c:pt>
                <c:pt idx="8519">
                  <c:v>#N/A</c:v>
                </c:pt>
                <c:pt idx="8520">
                  <c:v>1.1133796698523024</c:v>
                </c:pt>
                <c:pt idx="8521">
                  <c:v>0.9836501901140684</c:v>
                </c:pt>
                <c:pt idx="8522">
                  <c:v>0.9781668828361435</c:v>
                </c:pt>
                <c:pt idx="8523">
                  <c:v>1.0149094781682642</c:v>
                </c:pt>
                <c:pt idx="8524">
                  <c:v>#N/A</c:v>
                </c:pt>
                <c:pt idx="8525">
                  <c:v>#N/A</c:v>
                </c:pt>
                <c:pt idx="8526">
                  <c:v>0.89974293059125965</c:v>
                </c:pt>
                <c:pt idx="8527">
                  <c:v>#N/A</c:v>
                </c:pt>
                <c:pt idx="8528">
                  <c:v>1.07073695535234</c:v>
                </c:pt>
                <c:pt idx="8529">
                  <c:v>1.0173652694610777</c:v>
                </c:pt>
                <c:pt idx="8530">
                  <c:v>#N/A</c:v>
                </c:pt>
                <c:pt idx="8531">
                  <c:v>#N/A</c:v>
                </c:pt>
                <c:pt idx="8532">
                  <c:v>#N/A</c:v>
                </c:pt>
                <c:pt idx="8533">
                  <c:v>1.5185362735698307</c:v>
                </c:pt>
                <c:pt idx="8534">
                  <c:v>#N/A</c:v>
                </c:pt>
                <c:pt idx="8535">
                  <c:v>#N/A</c:v>
                </c:pt>
                <c:pt idx="8536">
                  <c:v>#N/A</c:v>
                </c:pt>
                <c:pt idx="8537">
                  <c:v>#N/A</c:v>
                </c:pt>
                <c:pt idx="8538">
                  <c:v>#N/A</c:v>
                </c:pt>
                <c:pt idx="8539">
                  <c:v>#N/A</c:v>
                </c:pt>
                <c:pt idx="8540">
                  <c:v>#N/A</c:v>
                </c:pt>
                <c:pt idx="8541">
                  <c:v>#N/A</c:v>
                </c:pt>
                <c:pt idx="8542">
                  <c:v>#N/A</c:v>
                </c:pt>
                <c:pt idx="8543">
                  <c:v>#N/A</c:v>
                </c:pt>
                <c:pt idx="8544">
                  <c:v>#N/A</c:v>
                </c:pt>
                <c:pt idx="8545">
                  <c:v>#N/A</c:v>
                </c:pt>
                <c:pt idx="8546">
                  <c:v>#N/A</c:v>
                </c:pt>
                <c:pt idx="8547">
                  <c:v>1.1185055458260362</c:v>
                </c:pt>
                <c:pt idx="8548">
                  <c:v>#N/A</c:v>
                </c:pt>
                <c:pt idx="8549">
                  <c:v>#N/A</c:v>
                </c:pt>
                <c:pt idx="8550">
                  <c:v>#N/A</c:v>
                </c:pt>
                <c:pt idx="8551">
                  <c:v>#N/A</c:v>
                </c:pt>
                <c:pt idx="8552">
                  <c:v>#N/A</c:v>
                </c:pt>
                <c:pt idx="8553">
                  <c:v>#N/A</c:v>
                </c:pt>
                <c:pt idx="8554">
                  <c:v>#N/A</c:v>
                </c:pt>
                <c:pt idx="8555">
                  <c:v>#N/A</c:v>
                </c:pt>
                <c:pt idx="8556">
                  <c:v>#N/A</c:v>
                </c:pt>
                <c:pt idx="8557">
                  <c:v>#N/A</c:v>
                </c:pt>
                <c:pt idx="8558">
                  <c:v>#N/A</c:v>
                </c:pt>
                <c:pt idx="8559">
                  <c:v>#N/A</c:v>
                </c:pt>
                <c:pt idx="8560">
                  <c:v>#N/A</c:v>
                </c:pt>
                <c:pt idx="8561">
                  <c:v>#N/A</c:v>
                </c:pt>
                <c:pt idx="8562">
                  <c:v>#N/A</c:v>
                </c:pt>
                <c:pt idx="8563">
                  <c:v>0.60167464114832536</c:v>
                </c:pt>
                <c:pt idx="8564">
                  <c:v>#N/A</c:v>
                </c:pt>
                <c:pt idx="8565">
                  <c:v>1.6220951018948875</c:v>
                </c:pt>
                <c:pt idx="8566">
                  <c:v>#N/A</c:v>
                </c:pt>
                <c:pt idx="8567">
                  <c:v>#N/A</c:v>
                </c:pt>
                <c:pt idx="8568">
                  <c:v>#N/A</c:v>
                </c:pt>
                <c:pt idx="8569">
                  <c:v>1.9939280709948621</c:v>
                </c:pt>
                <c:pt idx="8570">
                  <c:v>0.83180378897654694</c:v>
                </c:pt>
                <c:pt idx="8571">
                  <c:v>#N/A</c:v>
                </c:pt>
                <c:pt idx="8572">
                  <c:v>#N/A</c:v>
                </c:pt>
                <c:pt idx="8573">
                  <c:v>#N/A</c:v>
                </c:pt>
                <c:pt idx="8574">
                  <c:v>#N/A</c:v>
                </c:pt>
                <c:pt idx="8575">
                  <c:v>#N/A</c:v>
                </c:pt>
                <c:pt idx="8576">
                  <c:v>#N/A</c:v>
                </c:pt>
                <c:pt idx="8577">
                  <c:v>#N/A</c:v>
                </c:pt>
                <c:pt idx="8578">
                  <c:v>#N/A</c:v>
                </c:pt>
                <c:pt idx="8579">
                  <c:v>#N/A</c:v>
                </c:pt>
                <c:pt idx="8580">
                  <c:v>#N/A</c:v>
                </c:pt>
                <c:pt idx="8581">
                  <c:v>#N/A</c:v>
                </c:pt>
                <c:pt idx="8582">
                  <c:v>#N/A</c:v>
                </c:pt>
                <c:pt idx="8583">
                  <c:v>#N/A</c:v>
                </c:pt>
                <c:pt idx="8584">
                  <c:v>#N/A</c:v>
                </c:pt>
                <c:pt idx="8585">
                  <c:v>#N/A</c:v>
                </c:pt>
                <c:pt idx="8586">
                  <c:v>0.44018151815181517</c:v>
                </c:pt>
                <c:pt idx="8587">
                  <c:v>#N/A</c:v>
                </c:pt>
                <c:pt idx="8588">
                  <c:v>#N/A</c:v>
                </c:pt>
                <c:pt idx="8589">
                  <c:v>#N/A</c:v>
                </c:pt>
                <c:pt idx="8590">
                  <c:v>#N/A</c:v>
                </c:pt>
                <c:pt idx="8591">
                  <c:v>#N/A</c:v>
                </c:pt>
                <c:pt idx="8592">
                  <c:v>#N/A</c:v>
                </c:pt>
                <c:pt idx="8593">
                  <c:v>#N/A</c:v>
                </c:pt>
                <c:pt idx="8594">
                  <c:v>#N/A</c:v>
                </c:pt>
                <c:pt idx="8595">
                  <c:v>#N/A</c:v>
                </c:pt>
                <c:pt idx="8596">
                  <c:v>1.1398416886543536</c:v>
                </c:pt>
                <c:pt idx="8597">
                  <c:v>4.0677238189626692</c:v>
                </c:pt>
                <c:pt idx="8598">
                  <c:v>#N/A</c:v>
                </c:pt>
                <c:pt idx="8599">
                  <c:v>1.4722222222222223</c:v>
                </c:pt>
                <c:pt idx="8600">
                  <c:v>#N/A</c:v>
                </c:pt>
                <c:pt idx="8601">
                  <c:v>1.3021625951141369</c:v>
                </c:pt>
                <c:pt idx="8602">
                  <c:v>#N/A</c:v>
                </c:pt>
                <c:pt idx="8603">
                  <c:v>#N/A</c:v>
                </c:pt>
                <c:pt idx="8604">
                  <c:v>#N/A</c:v>
                </c:pt>
                <c:pt idx="8605">
                  <c:v>#N/A</c:v>
                </c:pt>
                <c:pt idx="8606">
                  <c:v>0.59564329475833899</c:v>
                </c:pt>
                <c:pt idx="8607">
                  <c:v>#N/A</c:v>
                </c:pt>
                <c:pt idx="8608">
                  <c:v>#N/A</c:v>
                </c:pt>
                <c:pt idx="8609">
                  <c:v>#N/A</c:v>
                </c:pt>
                <c:pt idx="8610">
                  <c:v>0.43785960874568469</c:v>
                </c:pt>
                <c:pt idx="8611">
                  <c:v>1.8257042253521127</c:v>
                </c:pt>
                <c:pt idx="8612">
                  <c:v>#N/A</c:v>
                </c:pt>
                <c:pt idx="8613">
                  <c:v>#N/A</c:v>
                </c:pt>
                <c:pt idx="8614">
                  <c:v>#N/A</c:v>
                </c:pt>
                <c:pt idx="8615">
                  <c:v>#N/A</c:v>
                </c:pt>
                <c:pt idx="8616">
                  <c:v>#N/A</c:v>
                </c:pt>
                <c:pt idx="8617">
                  <c:v>#N/A</c:v>
                </c:pt>
                <c:pt idx="8618">
                  <c:v>#N/A</c:v>
                </c:pt>
                <c:pt idx="8619">
                  <c:v>#N/A</c:v>
                </c:pt>
                <c:pt idx="8620">
                  <c:v>#N/A</c:v>
                </c:pt>
                <c:pt idx="8621">
                  <c:v>#N/A</c:v>
                </c:pt>
                <c:pt idx="8622">
                  <c:v>5.2728578267113448</c:v>
                </c:pt>
                <c:pt idx="8623">
                  <c:v>2.1825000000000001</c:v>
                </c:pt>
                <c:pt idx="8624">
                  <c:v>#N/A</c:v>
                </c:pt>
                <c:pt idx="8625">
                  <c:v>#N/A</c:v>
                </c:pt>
                <c:pt idx="8626">
                  <c:v>1.4168564920273348</c:v>
                </c:pt>
                <c:pt idx="8627">
                  <c:v>#N/A</c:v>
                </c:pt>
                <c:pt idx="8628">
                  <c:v>#N/A</c:v>
                </c:pt>
                <c:pt idx="8629">
                  <c:v>1.5970109420870029</c:v>
                </c:pt>
                <c:pt idx="8630">
                  <c:v>#N/A</c:v>
                </c:pt>
                <c:pt idx="8631">
                  <c:v>#N/A</c:v>
                </c:pt>
                <c:pt idx="8632">
                  <c:v>#N/A</c:v>
                </c:pt>
                <c:pt idx="8633">
                  <c:v>1.0655873806558738</c:v>
                </c:pt>
                <c:pt idx="8634">
                  <c:v>3.5542328042328042</c:v>
                </c:pt>
                <c:pt idx="8635">
                  <c:v>0.98445595854922274</c:v>
                </c:pt>
                <c:pt idx="8636">
                  <c:v>#N/A</c:v>
                </c:pt>
                <c:pt idx="8637">
                  <c:v>#N/A</c:v>
                </c:pt>
                <c:pt idx="8638">
                  <c:v>#N/A</c:v>
                </c:pt>
                <c:pt idx="8639">
                  <c:v>1.1355857347907696</c:v>
                </c:pt>
                <c:pt idx="8640">
                  <c:v>5.5644051130776795</c:v>
                </c:pt>
                <c:pt idx="8641">
                  <c:v>0.73989218328840967</c:v>
                </c:pt>
                <c:pt idx="8642">
                  <c:v>1.361238322037003</c:v>
                </c:pt>
                <c:pt idx="8643">
                  <c:v>#N/A</c:v>
                </c:pt>
                <c:pt idx="8644">
                  <c:v>#N/A</c:v>
                </c:pt>
                <c:pt idx="8645">
                  <c:v>#N/A</c:v>
                </c:pt>
                <c:pt idx="8646">
                  <c:v>1.3692681445490433</c:v>
                </c:pt>
                <c:pt idx="8647">
                  <c:v>#N/A</c:v>
                </c:pt>
                <c:pt idx="8648">
                  <c:v>#N/A</c:v>
                </c:pt>
                <c:pt idx="8649">
                  <c:v>#N/A</c:v>
                </c:pt>
                <c:pt idx="8650">
                  <c:v>#N/A</c:v>
                </c:pt>
                <c:pt idx="8651">
                  <c:v>#N/A</c:v>
                </c:pt>
                <c:pt idx="8652">
                  <c:v>#N/A</c:v>
                </c:pt>
                <c:pt idx="8653">
                  <c:v>#N/A</c:v>
                </c:pt>
                <c:pt idx="8654">
                  <c:v>#N/A</c:v>
                </c:pt>
                <c:pt idx="8655">
                  <c:v>#N/A</c:v>
                </c:pt>
                <c:pt idx="8656">
                  <c:v>#N/A</c:v>
                </c:pt>
                <c:pt idx="8657">
                  <c:v>#N/A</c:v>
                </c:pt>
                <c:pt idx="8658">
                  <c:v>#N/A</c:v>
                </c:pt>
                <c:pt idx="8659">
                  <c:v>#N/A</c:v>
                </c:pt>
                <c:pt idx="8660">
                  <c:v>#N/A</c:v>
                </c:pt>
                <c:pt idx="8661">
                  <c:v>#N/A</c:v>
                </c:pt>
                <c:pt idx="8662">
                  <c:v>#N/A</c:v>
                </c:pt>
                <c:pt idx="8663">
                  <c:v>#N/A</c:v>
                </c:pt>
                <c:pt idx="8664">
                  <c:v>#N/A</c:v>
                </c:pt>
                <c:pt idx="8665">
                  <c:v>#N/A</c:v>
                </c:pt>
                <c:pt idx="8666">
                  <c:v>#N/A</c:v>
                </c:pt>
                <c:pt idx="8667">
                  <c:v>#N/A</c:v>
                </c:pt>
                <c:pt idx="8668">
                  <c:v>#N/A</c:v>
                </c:pt>
                <c:pt idx="8669">
                  <c:v>#N/A</c:v>
                </c:pt>
                <c:pt idx="8670">
                  <c:v>#N/A</c:v>
                </c:pt>
                <c:pt idx="8671">
                  <c:v>#N/A</c:v>
                </c:pt>
                <c:pt idx="8672">
                  <c:v>#N/A</c:v>
                </c:pt>
                <c:pt idx="8673">
                  <c:v>#N/A</c:v>
                </c:pt>
                <c:pt idx="8674">
                  <c:v>#N/A</c:v>
                </c:pt>
                <c:pt idx="8675">
                  <c:v>#N/A</c:v>
                </c:pt>
                <c:pt idx="8676">
                  <c:v>#N/A</c:v>
                </c:pt>
                <c:pt idx="8677">
                  <c:v>#N/A</c:v>
                </c:pt>
                <c:pt idx="8678">
                  <c:v>0.75359164127122336</c:v>
                </c:pt>
                <c:pt idx="8679">
                  <c:v>#N/A</c:v>
                </c:pt>
                <c:pt idx="8680">
                  <c:v>14.80952380952381</c:v>
                </c:pt>
                <c:pt idx="8681">
                  <c:v>1.8904510837727007</c:v>
                </c:pt>
                <c:pt idx="8682">
                  <c:v>0.77540106951871657</c:v>
                </c:pt>
                <c:pt idx="8683">
                  <c:v>2.1669910471000389</c:v>
                </c:pt>
                <c:pt idx="8684">
                  <c:v>#N/A</c:v>
                </c:pt>
                <c:pt idx="8685">
                  <c:v>0.9980641592920354</c:v>
                </c:pt>
                <c:pt idx="8686">
                  <c:v>#N/A</c:v>
                </c:pt>
                <c:pt idx="8687">
                  <c:v>0</c:v>
                </c:pt>
                <c:pt idx="8688">
                  <c:v>0.89362119725220801</c:v>
                </c:pt>
                <c:pt idx="8689">
                  <c:v>#N/A</c:v>
                </c:pt>
                <c:pt idx="8690">
                  <c:v>0.90982961992136302</c:v>
                </c:pt>
                <c:pt idx="8691">
                  <c:v>#N/A</c:v>
                </c:pt>
                <c:pt idx="8692">
                  <c:v>#N/A</c:v>
                </c:pt>
                <c:pt idx="8693">
                  <c:v>0.59769189479334406</c:v>
                </c:pt>
                <c:pt idx="8694">
                  <c:v>#N/A</c:v>
                </c:pt>
                <c:pt idx="8695">
                  <c:v>#N/A</c:v>
                </c:pt>
                <c:pt idx="8696">
                  <c:v>0.9954663212435233</c:v>
                </c:pt>
                <c:pt idx="8697">
                  <c:v>#N/A</c:v>
                </c:pt>
                <c:pt idx="8698">
                  <c:v>#N/A</c:v>
                </c:pt>
                <c:pt idx="8699">
                  <c:v>1.1480466072652502</c:v>
                </c:pt>
                <c:pt idx="8700">
                  <c:v>#N/A</c:v>
                </c:pt>
                <c:pt idx="8701">
                  <c:v>#N/A</c:v>
                </c:pt>
                <c:pt idx="8702">
                  <c:v>#N/A</c:v>
                </c:pt>
                <c:pt idx="8703">
                  <c:v>#N/A</c:v>
                </c:pt>
                <c:pt idx="8704">
                  <c:v>#N/A</c:v>
                </c:pt>
                <c:pt idx="8705">
                  <c:v>#N/A</c:v>
                </c:pt>
                <c:pt idx="8706">
                  <c:v>#N/A</c:v>
                </c:pt>
                <c:pt idx="8707">
                  <c:v>2.1452677916360967</c:v>
                </c:pt>
                <c:pt idx="8708">
                  <c:v>1.144318983768525</c:v>
                </c:pt>
                <c:pt idx="8709">
                  <c:v>#N/A</c:v>
                </c:pt>
                <c:pt idx="8710">
                  <c:v>1.1482820976491863</c:v>
                </c:pt>
                <c:pt idx="8711">
                  <c:v>1.1947860304968028</c:v>
                </c:pt>
                <c:pt idx="8712">
                  <c:v>#N/A</c:v>
                </c:pt>
                <c:pt idx="8713">
                  <c:v>#N/A</c:v>
                </c:pt>
                <c:pt idx="8714">
                  <c:v>#N/A</c:v>
                </c:pt>
                <c:pt idx="8715">
                  <c:v>#N/A</c:v>
                </c:pt>
                <c:pt idx="8716">
                  <c:v>#N/A</c:v>
                </c:pt>
                <c:pt idx="8717">
                  <c:v>#N/A</c:v>
                </c:pt>
                <c:pt idx="8718">
                  <c:v>#N/A</c:v>
                </c:pt>
                <c:pt idx="8719">
                  <c:v>3.4421452702702702</c:v>
                </c:pt>
                <c:pt idx="8720">
                  <c:v>#N/A</c:v>
                </c:pt>
                <c:pt idx="8721">
                  <c:v>0.54270139309509391</c:v>
                </c:pt>
                <c:pt idx="8722">
                  <c:v>1.2111436950146628</c:v>
                </c:pt>
                <c:pt idx="8723">
                  <c:v>3.2727993655828707</c:v>
                </c:pt>
                <c:pt idx="8724">
                  <c:v>1.065598210957883</c:v>
                </c:pt>
                <c:pt idx="8725">
                  <c:v>1.4119729642742196</c:v>
                </c:pt>
                <c:pt idx="8726">
                  <c:v>#N/A</c:v>
                </c:pt>
                <c:pt idx="8727">
                  <c:v>#N/A</c:v>
                </c:pt>
                <c:pt idx="8728">
                  <c:v>#N/A</c:v>
                </c:pt>
                <c:pt idx="8729">
                  <c:v>1.1262761955937668</c:v>
                </c:pt>
                <c:pt idx="8730">
                  <c:v>#N/A</c:v>
                </c:pt>
                <c:pt idx="8731">
                  <c:v>0.70383912248628888</c:v>
                </c:pt>
                <c:pt idx="8732">
                  <c:v>2.2377210216110019</c:v>
                </c:pt>
                <c:pt idx="8733">
                  <c:v>1.8516176112867915</c:v>
                </c:pt>
                <c:pt idx="8734">
                  <c:v>#N/A</c:v>
                </c:pt>
                <c:pt idx="8735">
                  <c:v>#N/A</c:v>
                </c:pt>
                <c:pt idx="8736">
                  <c:v>#N/A</c:v>
                </c:pt>
                <c:pt idx="8737">
                  <c:v>#N/A</c:v>
                </c:pt>
                <c:pt idx="8738">
                  <c:v>3.2295754026354317</c:v>
                </c:pt>
                <c:pt idx="8739">
                  <c:v>#N/A</c:v>
                </c:pt>
                <c:pt idx="8740">
                  <c:v>#N/A</c:v>
                </c:pt>
                <c:pt idx="8741">
                  <c:v>#N/A</c:v>
                </c:pt>
                <c:pt idx="8742">
                  <c:v>#N/A</c:v>
                </c:pt>
                <c:pt idx="8743">
                  <c:v>#N/A</c:v>
                </c:pt>
                <c:pt idx="8744">
                  <c:v>1.1550068587105624</c:v>
                </c:pt>
                <c:pt idx="8745">
                  <c:v>#N/A</c:v>
                </c:pt>
                <c:pt idx="8746">
                  <c:v>2.6194563662374821</c:v>
                </c:pt>
                <c:pt idx="8747">
                  <c:v>1.101349014181944</c:v>
                </c:pt>
                <c:pt idx="8748">
                  <c:v>0.74826789838337182</c:v>
                </c:pt>
                <c:pt idx="8749">
                  <c:v>#N/A</c:v>
                </c:pt>
                <c:pt idx="8750">
                  <c:v>1.2381902860944778</c:v>
                </c:pt>
                <c:pt idx="8751">
                  <c:v>#N/A</c:v>
                </c:pt>
                <c:pt idx="8752">
                  <c:v>#N/A</c:v>
                </c:pt>
                <c:pt idx="8753">
                  <c:v>0.77601230138390564</c:v>
                </c:pt>
                <c:pt idx="8754">
                  <c:v>#N/A</c:v>
                </c:pt>
                <c:pt idx="8755">
                  <c:v>#N/A</c:v>
                </c:pt>
                <c:pt idx="8756">
                  <c:v>1.3731656184486374</c:v>
                </c:pt>
                <c:pt idx="8757">
                  <c:v>0.73841799493520033</c:v>
                </c:pt>
                <c:pt idx="8758">
                  <c:v>0.53598881900768691</c:v>
                </c:pt>
                <c:pt idx="8759">
                  <c:v>#N/A</c:v>
                </c:pt>
                <c:pt idx="8760">
                  <c:v>#N/A</c:v>
                </c:pt>
                <c:pt idx="8761">
                  <c:v>0.91322033898305088</c:v>
                </c:pt>
                <c:pt idx="8762">
                  <c:v>#N/A</c:v>
                </c:pt>
                <c:pt idx="8763">
                  <c:v>1.2534081796311147</c:v>
                </c:pt>
                <c:pt idx="8764">
                  <c:v>#N/A</c:v>
                </c:pt>
                <c:pt idx="8765">
                  <c:v>0.67910447761194026</c:v>
                </c:pt>
                <c:pt idx="8766">
                  <c:v>#N/A</c:v>
                </c:pt>
                <c:pt idx="8767">
                  <c:v>1.7557053941908713</c:v>
                </c:pt>
                <c:pt idx="8768">
                  <c:v>2.8994225216554379</c:v>
                </c:pt>
                <c:pt idx="8769">
                  <c:v>#N/A</c:v>
                </c:pt>
                <c:pt idx="8770">
                  <c:v>#N/A</c:v>
                </c:pt>
                <c:pt idx="8771">
                  <c:v>#N/A</c:v>
                </c:pt>
                <c:pt idx="8772">
                  <c:v>1.1143894689060372</c:v>
                </c:pt>
                <c:pt idx="8773">
                  <c:v>#N/A</c:v>
                </c:pt>
                <c:pt idx="8774">
                  <c:v>#N/A</c:v>
                </c:pt>
                <c:pt idx="8775">
                  <c:v>#N/A</c:v>
                </c:pt>
                <c:pt idx="8776">
                  <c:v>1.1279975085643101</c:v>
                </c:pt>
                <c:pt idx="8777">
                  <c:v>#N/A</c:v>
                </c:pt>
                <c:pt idx="8778">
                  <c:v>1.7142137096774193</c:v>
                </c:pt>
                <c:pt idx="8779">
                  <c:v>2.3718434343434343</c:v>
                </c:pt>
                <c:pt idx="8780">
                  <c:v>0.90573318632855571</c:v>
                </c:pt>
                <c:pt idx="8781">
                  <c:v>1.1901840490797546</c:v>
                </c:pt>
                <c:pt idx="8782">
                  <c:v>#N/A</c:v>
                </c:pt>
                <c:pt idx="8783">
                  <c:v>1.3412186379928315</c:v>
                </c:pt>
                <c:pt idx="8784">
                  <c:v>1.1147666411629686</c:v>
                </c:pt>
                <c:pt idx="8785">
                  <c:v>#N/A</c:v>
                </c:pt>
                <c:pt idx="8786">
                  <c:v>#N/A</c:v>
                </c:pt>
                <c:pt idx="8787">
                  <c:v>#N/A</c:v>
                </c:pt>
                <c:pt idx="8788">
                  <c:v>#N/A</c:v>
                </c:pt>
                <c:pt idx="8789">
                  <c:v>#N/A</c:v>
                </c:pt>
                <c:pt idx="8790">
                  <c:v>0.91869918699186992</c:v>
                </c:pt>
                <c:pt idx="8791">
                  <c:v>1.4813915857605178</c:v>
                </c:pt>
                <c:pt idx="8792">
                  <c:v>#N/A</c:v>
                </c:pt>
                <c:pt idx="8793">
                  <c:v>#N/A</c:v>
                </c:pt>
                <c:pt idx="8794">
                  <c:v>#N/A</c:v>
                </c:pt>
                <c:pt idx="8795">
                  <c:v>#N/A</c:v>
                </c:pt>
                <c:pt idx="8796">
                  <c:v>0.71497284716834753</c:v>
                </c:pt>
                <c:pt idx="8797">
                  <c:v>#N/A</c:v>
                </c:pt>
                <c:pt idx="8798">
                  <c:v>#N/A</c:v>
                </c:pt>
                <c:pt idx="8799">
                  <c:v>3.9850400337126</c:v>
                </c:pt>
                <c:pt idx="8800">
                  <c:v>2.2708737864077668</c:v>
                </c:pt>
                <c:pt idx="8801">
                  <c:v>1.1182183523107836</c:v>
                </c:pt>
                <c:pt idx="8802">
                  <c:v>1.2900703674745895</c:v>
                </c:pt>
                <c:pt idx="8803">
                  <c:v>#N/A</c:v>
                </c:pt>
                <c:pt idx="8804">
                  <c:v>0.95731518713269415</c:v>
                </c:pt>
                <c:pt idx="8805">
                  <c:v>#N/A</c:v>
                </c:pt>
                <c:pt idx="8806">
                  <c:v>#N/A</c:v>
                </c:pt>
                <c:pt idx="8807">
                  <c:v>#N/A</c:v>
                </c:pt>
                <c:pt idx="8808">
                  <c:v>#N/A</c:v>
                </c:pt>
                <c:pt idx="8809">
                  <c:v>#N/A</c:v>
                </c:pt>
                <c:pt idx="8810">
                  <c:v>1.3506311360448808</c:v>
                </c:pt>
                <c:pt idx="8811">
                  <c:v>1.1400134952766532</c:v>
                </c:pt>
                <c:pt idx="8812">
                  <c:v>#N/A</c:v>
                </c:pt>
                <c:pt idx="8813">
                  <c:v>#N/A</c:v>
                </c:pt>
                <c:pt idx="8814">
                  <c:v>#N/A</c:v>
                </c:pt>
                <c:pt idx="8815">
                  <c:v>2.9669153421991568</c:v>
                </c:pt>
                <c:pt idx="8816">
                  <c:v>#N/A</c:v>
                </c:pt>
                <c:pt idx="8817">
                  <c:v>#N/A</c:v>
                </c:pt>
                <c:pt idx="8818">
                  <c:v>#N/A</c:v>
                </c:pt>
                <c:pt idx="8819">
                  <c:v>#N/A</c:v>
                </c:pt>
                <c:pt idx="8820">
                  <c:v>0.88548707753479128</c:v>
                </c:pt>
                <c:pt idx="8821">
                  <c:v>1.1970116214720532</c:v>
                </c:pt>
                <c:pt idx="8822">
                  <c:v>1.0744568097509275</c:v>
                </c:pt>
                <c:pt idx="8823">
                  <c:v>1.3695928753180662</c:v>
                </c:pt>
                <c:pt idx="8824">
                  <c:v>#N/A</c:v>
                </c:pt>
                <c:pt idx="8825">
                  <c:v>#N/A</c:v>
                </c:pt>
                <c:pt idx="8826">
                  <c:v>#N/A</c:v>
                </c:pt>
                <c:pt idx="8827">
                  <c:v>#N/A</c:v>
                </c:pt>
                <c:pt idx="8828">
                  <c:v>0.96</c:v>
                </c:pt>
                <c:pt idx="8829">
                  <c:v>#N/A</c:v>
                </c:pt>
                <c:pt idx="8830">
                  <c:v>0.80590800951625696</c:v>
                </c:pt>
                <c:pt idx="8831">
                  <c:v>0.67316377466127886</c:v>
                </c:pt>
                <c:pt idx="8832">
                  <c:v>#N/A</c:v>
                </c:pt>
                <c:pt idx="8833">
                  <c:v>#N/A</c:v>
                </c:pt>
                <c:pt idx="8834">
                  <c:v>3.5474112856311808</c:v>
                </c:pt>
                <c:pt idx="8835">
                  <c:v>#N/A</c:v>
                </c:pt>
                <c:pt idx="8836">
                  <c:v>0.45427582797825011</c:v>
                </c:pt>
                <c:pt idx="8837">
                  <c:v>#N/A</c:v>
                </c:pt>
                <c:pt idx="8838">
                  <c:v>2.7842504743833016</c:v>
                </c:pt>
                <c:pt idx="8839">
                  <c:v>0.77740492170022368</c:v>
                </c:pt>
                <c:pt idx="8840">
                  <c:v>#N/A</c:v>
                </c:pt>
                <c:pt idx="8841">
                  <c:v>#N/A</c:v>
                </c:pt>
                <c:pt idx="8842">
                  <c:v>#N/A</c:v>
                </c:pt>
                <c:pt idx="8843">
                  <c:v>1.003003003003003</c:v>
                </c:pt>
                <c:pt idx="8844">
                  <c:v>#N/A</c:v>
                </c:pt>
                <c:pt idx="8845">
                  <c:v>#N/A</c:v>
                </c:pt>
                <c:pt idx="8846">
                  <c:v>1.2359595959595959</c:v>
                </c:pt>
                <c:pt idx="8847">
                  <c:v>#N/A</c:v>
                </c:pt>
                <c:pt idx="8848">
                  <c:v>#N/A</c:v>
                </c:pt>
                <c:pt idx="8849">
                  <c:v>#N/A</c:v>
                </c:pt>
                <c:pt idx="8850">
                  <c:v>0.56495933172125745</c:v>
                </c:pt>
                <c:pt idx="8851">
                  <c:v>#N/A</c:v>
                </c:pt>
                <c:pt idx="8852">
                  <c:v>2.670651928716445</c:v>
                </c:pt>
                <c:pt idx="8853">
                  <c:v>#N/A</c:v>
                </c:pt>
                <c:pt idx="8854">
                  <c:v>#N/A</c:v>
                </c:pt>
                <c:pt idx="8855">
                  <c:v>#N/A</c:v>
                </c:pt>
                <c:pt idx="8856">
                  <c:v>#N/A</c:v>
                </c:pt>
                <c:pt idx="8857">
                  <c:v>#N/A</c:v>
                </c:pt>
                <c:pt idx="8858">
                  <c:v>#N/A</c:v>
                </c:pt>
                <c:pt idx="8859">
                  <c:v>1.3652609006433167</c:v>
                </c:pt>
                <c:pt idx="8860">
                  <c:v>#N/A</c:v>
                </c:pt>
                <c:pt idx="8861">
                  <c:v>#N/A</c:v>
                </c:pt>
                <c:pt idx="8862">
                  <c:v>#N/A</c:v>
                </c:pt>
                <c:pt idx="8863">
                  <c:v>#N/A</c:v>
                </c:pt>
                <c:pt idx="8864">
                  <c:v>#N/A</c:v>
                </c:pt>
                <c:pt idx="8865">
                  <c:v>#N/A</c:v>
                </c:pt>
                <c:pt idx="8866">
                  <c:v>#N/A</c:v>
                </c:pt>
                <c:pt idx="8867">
                  <c:v>#N/A</c:v>
                </c:pt>
                <c:pt idx="8868">
                  <c:v>#N/A</c:v>
                </c:pt>
                <c:pt idx="8869">
                  <c:v>13.589403973509933</c:v>
                </c:pt>
                <c:pt idx="8870">
                  <c:v>1.0361189801699717</c:v>
                </c:pt>
                <c:pt idx="8871">
                  <c:v>1.1081339712918661</c:v>
                </c:pt>
                <c:pt idx="8872">
                  <c:v>0.91614906832298137</c:v>
                </c:pt>
                <c:pt idx="8873">
                  <c:v>#N/A</c:v>
                </c:pt>
                <c:pt idx="8874">
                  <c:v>#N/A</c:v>
                </c:pt>
                <c:pt idx="8875">
                  <c:v>2.6826923076923075</c:v>
                </c:pt>
                <c:pt idx="8876">
                  <c:v>#N/A</c:v>
                </c:pt>
                <c:pt idx="8877">
                  <c:v>1.0034717757490035</c:v>
                </c:pt>
                <c:pt idx="8878">
                  <c:v>#N/A</c:v>
                </c:pt>
                <c:pt idx="8879">
                  <c:v>#N/A</c:v>
                </c:pt>
                <c:pt idx="8880">
                  <c:v>#N/A</c:v>
                </c:pt>
                <c:pt idx="8881">
                  <c:v>#N/A</c:v>
                </c:pt>
                <c:pt idx="8882">
                  <c:v>0.93758008420281891</c:v>
                </c:pt>
                <c:pt idx="8883">
                  <c:v>#N/A</c:v>
                </c:pt>
                <c:pt idx="8884">
                  <c:v>#N/A</c:v>
                </c:pt>
                <c:pt idx="8885">
                  <c:v>0.40370615486432826</c:v>
                </c:pt>
                <c:pt idx="8886">
                  <c:v>#N/A</c:v>
                </c:pt>
                <c:pt idx="8887">
                  <c:v>#N/A</c:v>
                </c:pt>
                <c:pt idx="8888">
                  <c:v>#N/A</c:v>
                </c:pt>
                <c:pt idx="8889">
                  <c:v>#N/A</c:v>
                </c:pt>
                <c:pt idx="8890">
                  <c:v>#N/A</c:v>
                </c:pt>
                <c:pt idx="8891">
                  <c:v>#N/A</c:v>
                </c:pt>
                <c:pt idx="8892">
                  <c:v>#N/A</c:v>
                </c:pt>
                <c:pt idx="8893">
                  <c:v>#N/A</c:v>
                </c:pt>
                <c:pt idx="8894">
                  <c:v>#N/A</c:v>
                </c:pt>
                <c:pt idx="8895">
                  <c:v>#N/A</c:v>
                </c:pt>
                <c:pt idx="8896">
                  <c:v>1.006222631942844</c:v>
                </c:pt>
                <c:pt idx="8897">
                  <c:v>#N/A</c:v>
                </c:pt>
                <c:pt idx="8898">
                  <c:v>#N/A</c:v>
                </c:pt>
                <c:pt idx="8899">
                  <c:v>#N/A</c:v>
                </c:pt>
                <c:pt idx="8900">
                  <c:v>0.84</c:v>
                </c:pt>
                <c:pt idx="8901">
                  <c:v>#N/A</c:v>
                </c:pt>
                <c:pt idx="8902">
                  <c:v>#N/A</c:v>
                </c:pt>
                <c:pt idx="8903">
                  <c:v>0.94809461235216819</c:v>
                </c:pt>
                <c:pt idx="8904">
                  <c:v>#N/A</c:v>
                </c:pt>
                <c:pt idx="8905">
                  <c:v>#N/A</c:v>
                </c:pt>
                <c:pt idx="8906">
                  <c:v>#N/A</c:v>
                </c:pt>
                <c:pt idx="8907">
                  <c:v>#N/A</c:v>
                </c:pt>
                <c:pt idx="8908">
                  <c:v>3.2796901893287433</c:v>
                </c:pt>
                <c:pt idx="8909">
                  <c:v>#N/A</c:v>
                </c:pt>
                <c:pt idx="8910">
                  <c:v>#N/A</c:v>
                </c:pt>
                <c:pt idx="8911">
                  <c:v>#N/A</c:v>
                </c:pt>
                <c:pt idx="8912">
                  <c:v>#N/A</c:v>
                </c:pt>
                <c:pt idx="8913">
                  <c:v>#N/A</c:v>
                </c:pt>
                <c:pt idx="8914">
                  <c:v>#N/A</c:v>
                </c:pt>
                <c:pt idx="8915">
                  <c:v>#N/A</c:v>
                </c:pt>
                <c:pt idx="8916">
                  <c:v>0.53771186440677965</c:v>
                </c:pt>
                <c:pt idx="8917">
                  <c:v>#N/A</c:v>
                </c:pt>
                <c:pt idx="8918">
                  <c:v>0.95704596834966094</c:v>
                </c:pt>
                <c:pt idx="8919">
                  <c:v>4.9584304584304588</c:v>
                </c:pt>
                <c:pt idx="8920">
                  <c:v>2.6605839416058394</c:v>
                </c:pt>
                <c:pt idx="8921">
                  <c:v>#N/A</c:v>
                </c:pt>
                <c:pt idx="8922">
                  <c:v>#N/A</c:v>
                </c:pt>
                <c:pt idx="8923">
                  <c:v>3.9161634103019538</c:v>
                </c:pt>
                <c:pt idx="8924">
                  <c:v>#N/A</c:v>
                </c:pt>
                <c:pt idx="8925">
                  <c:v>#N/A</c:v>
                </c:pt>
                <c:pt idx="8926">
                  <c:v>0.74720550300945832</c:v>
                </c:pt>
                <c:pt idx="8927">
                  <c:v>1.3278546712802768</c:v>
                </c:pt>
                <c:pt idx="8928">
                  <c:v>#N/A</c:v>
                </c:pt>
                <c:pt idx="8929">
                  <c:v>#N/A</c:v>
                </c:pt>
                <c:pt idx="8930">
                  <c:v>#N/A</c:v>
                </c:pt>
                <c:pt idx="8931">
                  <c:v>#N/A</c:v>
                </c:pt>
                <c:pt idx="8932">
                  <c:v>2.1417177914110428</c:v>
                </c:pt>
                <c:pt idx="8933">
                  <c:v>0.63806934058463627</c:v>
                </c:pt>
                <c:pt idx="8934">
                  <c:v>#N/A</c:v>
                </c:pt>
                <c:pt idx="8935">
                  <c:v>#N/A</c:v>
                </c:pt>
                <c:pt idx="8936">
                  <c:v>#N/A</c:v>
                </c:pt>
                <c:pt idx="8937">
                  <c:v>#N/A</c:v>
                </c:pt>
                <c:pt idx="8938">
                  <c:v>#N/A</c:v>
                </c:pt>
                <c:pt idx="8939">
                  <c:v>#N/A</c:v>
                </c:pt>
                <c:pt idx="8940">
                  <c:v>#N/A</c:v>
                </c:pt>
                <c:pt idx="8941">
                  <c:v>#N/A</c:v>
                </c:pt>
                <c:pt idx="8942">
                  <c:v>#N/A</c:v>
                </c:pt>
                <c:pt idx="8943">
                  <c:v>#N/A</c:v>
                </c:pt>
                <c:pt idx="8944">
                  <c:v>#N/A</c:v>
                </c:pt>
                <c:pt idx="8945">
                  <c:v>#N/A</c:v>
                </c:pt>
                <c:pt idx="8946">
                  <c:v>#N/A</c:v>
                </c:pt>
                <c:pt idx="8947">
                  <c:v>#N/A</c:v>
                </c:pt>
                <c:pt idx="8948">
                  <c:v>#N/A</c:v>
                </c:pt>
                <c:pt idx="8949">
                  <c:v>#N/A</c:v>
                </c:pt>
                <c:pt idx="8950">
                  <c:v>#N/A</c:v>
                </c:pt>
                <c:pt idx="8951">
                  <c:v>#N/A</c:v>
                </c:pt>
                <c:pt idx="8952">
                  <c:v>#N/A</c:v>
                </c:pt>
                <c:pt idx="8953">
                  <c:v>#N/A</c:v>
                </c:pt>
                <c:pt idx="8954">
                  <c:v>#N/A</c:v>
                </c:pt>
                <c:pt idx="8955">
                  <c:v>#N/A</c:v>
                </c:pt>
                <c:pt idx="8956">
                  <c:v>#N/A</c:v>
                </c:pt>
                <c:pt idx="8957">
                  <c:v>#N/A</c:v>
                </c:pt>
                <c:pt idx="8958">
                  <c:v>#N/A</c:v>
                </c:pt>
                <c:pt idx="8959">
                  <c:v>#N/A</c:v>
                </c:pt>
                <c:pt idx="8960">
                  <c:v>0.8980694980694981</c:v>
                </c:pt>
                <c:pt idx="8961">
                  <c:v>#N/A</c:v>
                </c:pt>
                <c:pt idx="8962">
                  <c:v>#N/A</c:v>
                </c:pt>
                <c:pt idx="8963">
                  <c:v>#N/A</c:v>
                </c:pt>
                <c:pt idx="8964">
                  <c:v>#N/A</c:v>
                </c:pt>
                <c:pt idx="8965">
                  <c:v>#N/A</c:v>
                </c:pt>
                <c:pt idx="8966">
                  <c:v>0.68722638388948343</c:v>
                </c:pt>
                <c:pt idx="8967">
                  <c:v>#N/A</c:v>
                </c:pt>
                <c:pt idx="8968">
                  <c:v>#N/A</c:v>
                </c:pt>
                <c:pt idx="8969">
                  <c:v>#N/A</c:v>
                </c:pt>
                <c:pt idx="8970">
                  <c:v>#N/A</c:v>
                </c:pt>
                <c:pt idx="8971">
                  <c:v>#N/A</c:v>
                </c:pt>
                <c:pt idx="8972">
                  <c:v>#N/A</c:v>
                </c:pt>
                <c:pt idx="8973">
                  <c:v>#N/A</c:v>
                </c:pt>
                <c:pt idx="8974">
                  <c:v>#N/A</c:v>
                </c:pt>
                <c:pt idx="8975">
                  <c:v>0.79312197743148849</c:v>
                </c:pt>
                <c:pt idx="8976">
                  <c:v>5.4381752701080428</c:v>
                </c:pt>
                <c:pt idx="8977">
                  <c:v>1.1903269144648454</c:v>
                </c:pt>
                <c:pt idx="8978">
                  <c:v>#N/A</c:v>
                </c:pt>
                <c:pt idx="8979">
                  <c:v>#N/A</c:v>
                </c:pt>
                <c:pt idx="8980">
                  <c:v>#N/A</c:v>
                </c:pt>
                <c:pt idx="8981">
                  <c:v>#N/A</c:v>
                </c:pt>
                <c:pt idx="8982">
                  <c:v>#N/A</c:v>
                </c:pt>
                <c:pt idx="8983">
                  <c:v>0.60679048171793382</c:v>
                </c:pt>
                <c:pt idx="8984">
                  <c:v>#N/A</c:v>
                </c:pt>
                <c:pt idx="8985">
                  <c:v>#N/A</c:v>
                </c:pt>
                <c:pt idx="8986">
                  <c:v>1.3277336591325595</c:v>
                </c:pt>
                <c:pt idx="8987">
                  <c:v>#N/A</c:v>
                </c:pt>
                <c:pt idx="8988">
                  <c:v>#N/A</c:v>
                </c:pt>
                <c:pt idx="8989">
                  <c:v>#N/A</c:v>
                </c:pt>
                <c:pt idx="8990">
                  <c:v>#N/A</c:v>
                </c:pt>
                <c:pt idx="8991">
                  <c:v>#N/A</c:v>
                </c:pt>
                <c:pt idx="8992">
                  <c:v>#N/A</c:v>
                </c:pt>
                <c:pt idx="8993">
                  <c:v>#N/A</c:v>
                </c:pt>
                <c:pt idx="8994">
                  <c:v>#N/A</c:v>
                </c:pt>
                <c:pt idx="8995">
                  <c:v>#N/A</c:v>
                </c:pt>
                <c:pt idx="8996">
                  <c:v>#N/A</c:v>
                </c:pt>
                <c:pt idx="8997">
                  <c:v>#N/A</c:v>
                </c:pt>
                <c:pt idx="8998">
                  <c:v>#N/A</c:v>
                </c:pt>
                <c:pt idx="8999">
                  <c:v>#N/A</c:v>
                </c:pt>
                <c:pt idx="9000">
                  <c:v>#N/A</c:v>
                </c:pt>
                <c:pt idx="9001">
                  <c:v>#N/A</c:v>
                </c:pt>
                <c:pt idx="9002">
                  <c:v>#N/A</c:v>
                </c:pt>
                <c:pt idx="9003">
                  <c:v>#N/A</c:v>
                </c:pt>
                <c:pt idx="9004">
                  <c:v>#N/A</c:v>
                </c:pt>
                <c:pt idx="9005">
                  <c:v>#N/A</c:v>
                </c:pt>
                <c:pt idx="9006">
                  <c:v>#N/A</c:v>
                </c:pt>
                <c:pt idx="9007">
                  <c:v>#N/A</c:v>
                </c:pt>
                <c:pt idx="9008">
                  <c:v>0.8449511400651466</c:v>
                </c:pt>
                <c:pt idx="9009">
                  <c:v>#N/A</c:v>
                </c:pt>
                <c:pt idx="9010">
                  <c:v>#N/A</c:v>
                </c:pt>
                <c:pt idx="9011">
                  <c:v>#N/A</c:v>
                </c:pt>
                <c:pt idx="9012">
                  <c:v>#N/A</c:v>
                </c:pt>
                <c:pt idx="9013">
                  <c:v>#N/A</c:v>
                </c:pt>
                <c:pt idx="9014">
                  <c:v>#N/A</c:v>
                </c:pt>
                <c:pt idx="9015">
                  <c:v>#N/A</c:v>
                </c:pt>
                <c:pt idx="9016">
                  <c:v>1.0083916083916085</c:v>
                </c:pt>
                <c:pt idx="9017">
                  <c:v>#N/A</c:v>
                </c:pt>
                <c:pt idx="9018">
                  <c:v>#N/A</c:v>
                </c:pt>
                <c:pt idx="9019">
                  <c:v>#N/A</c:v>
                </c:pt>
                <c:pt idx="9020">
                  <c:v>#N/A</c:v>
                </c:pt>
                <c:pt idx="9021">
                  <c:v>#N/A</c:v>
                </c:pt>
                <c:pt idx="9022">
                  <c:v>#N/A</c:v>
                </c:pt>
                <c:pt idx="9023">
                  <c:v>0.47215544871794873</c:v>
                </c:pt>
                <c:pt idx="9024">
                  <c:v>#N/A</c:v>
                </c:pt>
                <c:pt idx="9025">
                  <c:v>#N/A</c:v>
                </c:pt>
                <c:pt idx="9026">
                  <c:v>#N/A</c:v>
                </c:pt>
                <c:pt idx="9027">
                  <c:v>#N/A</c:v>
                </c:pt>
                <c:pt idx="9028">
                  <c:v>#N/A</c:v>
                </c:pt>
                <c:pt idx="9029">
                  <c:v>#N/A</c:v>
                </c:pt>
                <c:pt idx="9030">
                  <c:v>#N/A</c:v>
                </c:pt>
                <c:pt idx="9031">
                  <c:v>#N/A</c:v>
                </c:pt>
                <c:pt idx="9032">
                  <c:v>#N/A</c:v>
                </c:pt>
                <c:pt idx="9033">
                  <c:v>#N/A</c:v>
                </c:pt>
                <c:pt idx="9034">
                  <c:v>#N/A</c:v>
                </c:pt>
                <c:pt idx="9035">
                  <c:v>#N/A</c:v>
                </c:pt>
                <c:pt idx="9036">
                  <c:v>#N/A</c:v>
                </c:pt>
                <c:pt idx="9037">
                  <c:v>#N/A</c:v>
                </c:pt>
                <c:pt idx="9038">
                  <c:v>#N/A</c:v>
                </c:pt>
                <c:pt idx="9039">
                  <c:v>#N/A</c:v>
                </c:pt>
                <c:pt idx="9040">
                  <c:v>#N/A</c:v>
                </c:pt>
                <c:pt idx="9041">
                  <c:v>#N/A</c:v>
                </c:pt>
                <c:pt idx="9042">
                  <c:v>#N/A</c:v>
                </c:pt>
                <c:pt idx="9043">
                  <c:v>#N/A</c:v>
                </c:pt>
                <c:pt idx="9044">
                  <c:v>#N/A</c:v>
                </c:pt>
                <c:pt idx="9045">
                  <c:v>#N/A</c:v>
                </c:pt>
                <c:pt idx="9046">
                  <c:v>#N/A</c:v>
                </c:pt>
                <c:pt idx="9047">
                  <c:v>#N/A</c:v>
                </c:pt>
                <c:pt idx="9048">
                  <c:v>#N/A</c:v>
                </c:pt>
                <c:pt idx="9049">
                  <c:v>#N/A</c:v>
                </c:pt>
                <c:pt idx="9050">
                  <c:v>0.98706216472073205</c:v>
                </c:pt>
                <c:pt idx="9051">
                  <c:v>#N/A</c:v>
                </c:pt>
                <c:pt idx="9052">
                  <c:v>#N/A</c:v>
                </c:pt>
                <c:pt idx="9053">
                  <c:v>#N/A</c:v>
                </c:pt>
                <c:pt idx="9054">
                  <c:v>#N/A</c:v>
                </c:pt>
                <c:pt idx="9055">
                  <c:v>#N/A</c:v>
                </c:pt>
                <c:pt idx="9056">
                  <c:v>#N/A</c:v>
                </c:pt>
                <c:pt idx="9057">
                  <c:v>#N/A</c:v>
                </c:pt>
                <c:pt idx="9058">
                  <c:v>#N/A</c:v>
                </c:pt>
                <c:pt idx="9059">
                  <c:v>#N/A</c:v>
                </c:pt>
                <c:pt idx="9060">
                  <c:v>#N/A</c:v>
                </c:pt>
                <c:pt idx="9061">
                  <c:v>#N/A</c:v>
                </c:pt>
                <c:pt idx="9062">
                  <c:v>#N/A</c:v>
                </c:pt>
                <c:pt idx="9063">
                  <c:v>#N/A</c:v>
                </c:pt>
                <c:pt idx="9064">
                  <c:v>#N/A</c:v>
                </c:pt>
                <c:pt idx="9065">
                  <c:v>#N/A</c:v>
                </c:pt>
                <c:pt idx="9066">
                  <c:v>#N/A</c:v>
                </c:pt>
                <c:pt idx="9067">
                  <c:v>#N/A</c:v>
                </c:pt>
                <c:pt idx="9068">
                  <c:v>#N/A</c:v>
                </c:pt>
                <c:pt idx="9069">
                  <c:v>#N/A</c:v>
                </c:pt>
                <c:pt idx="9070">
                  <c:v>#N/A</c:v>
                </c:pt>
                <c:pt idx="9071">
                  <c:v>#N/A</c:v>
                </c:pt>
                <c:pt idx="9072">
                  <c:v>#N/A</c:v>
                </c:pt>
                <c:pt idx="9073">
                  <c:v>#N/A</c:v>
                </c:pt>
                <c:pt idx="9074">
                  <c:v>#N/A</c:v>
                </c:pt>
                <c:pt idx="9075">
                  <c:v>#N/A</c:v>
                </c:pt>
                <c:pt idx="9076">
                  <c:v>#N/A</c:v>
                </c:pt>
                <c:pt idx="9077">
                  <c:v>#N/A</c:v>
                </c:pt>
                <c:pt idx="9078">
                  <c:v>#N/A</c:v>
                </c:pt>
                <c:pt idx="9079">
                  <c:v>#N/A</c:v>
                </c:pt>
                <c:pt idx="9080">
                  <c:v>#N/A</c:v>
                </c:pt>
                <c:pt idx="9081">
                  <c:v>#N/A</c:v>
                </c:pt>
                <c:pt idx="9082">
                  <c:v>#N/A</c:v>
                </c:pt>
                <c:pt idx="9083">
                  <c:v>#N/A</c:v>
                </c:pt>
                <c:pt idx="9084">
                  <c:v>1.1185624305298258</c:v>
                </c:pt>
                <c:pt idx="9085">
                  <c:v>#N/A</c:v>
                </c:pt>
                <c:pt idx="9086">
                  <c:v>#N/A</c:v>
                </c:pt>
                <c:pt idx="9087">
                  <c:v>#N/A</c:v>
                </c:pt>
                <c:pt idx="9088">
                  <c:v>#N/A</c:v>
                </c:pt>
                <c:pt idx="9089">
                  <c:v>#N/A</c:v>
                </c:pt>
                <c:pt idx="9090">
                  <c:v>#N/A</c:v>
                </c:pt>
                <c:pt idx="9091">
                  <c:v>#N/A</c:v>
                </c:pt>
                <c:pt idx="9092">
                  <c:v>#N/A</c:v>
                </c:pt>
                <c:pt idx="9093">
                  <c:v>#N/A</c:v>
                </c:pt>
                <c:pt idx="9094">
                  <c:v>#N/A</c:v>
                </c:pt>
                <c:pt idx="9095">
                  <c:v>#N/A</c:v>
                </c:pt>
                <c:pt idx="9096">
                  <c:v>#N/A</c:v>
                </c:pt>
                <c:pt idx="9097">
                  <c:v>#N/A</c:v>
                </c:pt>
                <c:pt idx="9098">
                  <c:v>#N/A</c:v>
                </c:pt>
                <c:pt idx="9099">
                  <c:v>#N/A</c:v>
                </c:pt>
                <c:pt idx="9100">
                  <c:v>#N/A</c:v>
                </c:pt>
                <c:pt idx="9101">
                  <c:v>#N/A</c:v>
                </c:pt>
                <c:pt idx="9102">
                  <c:v>#N/A</c:v>
                </c:pt>
                <c:pt idx="9103">
                  <c:v>#N/A</c:v>
                </c:pt>
                <c:pt idx="9104">
                  <c:v>#N/A</c:v>
                </c:pt>
                <c:pt idx="9105">
                  <c:v>#N/A</c:v>
                </c:pt>
                <c:pt idx="9106">
                  <c:v>#N/A</c:v>
                </c:pt>
                <c:pt idx="9107">
                  <c:v>#N/A</c:v>
                </c:pt>
                <c:pt idx="9108">
                  <c:v>#N/A</c:v>
                </c:pt>
                <c:pt idx="9109">
                  <c:v>#N/A</c:v>
                </c:pt>
                <c:pt idx="9110">
                  <c:v>#N/A</c:v>
                </c:pt>
                <c:pt idx="9111">
                  <c:v>#N/A</c:v>
                </c:pt>
                <c:pt idx="9112">
                  <c:v>#N/A</c:v>
                </c:pt>
                <c:pt idx="9113">
                  <c:v>#N/A</c:v>
                </c:pt>
                <c:pt idx="9114">
                  <c:v>#N/A</c:v>
                </c:pt>
                <c:pt idx="9115">
                  <c:v>#N/A</c:v>
                </c:pt>
                <c:pt idx="9116">
                  <c:v>#N/A</c:v>
                </c:pt>
                <c:pt idx="9117">
                  <c:v>#N/A</c:v>
                </c:pt>
                <c:pt idx="9118">
                  <c:v>#N/A</c:v>
                </c:pt>
                <c:pt idx="9119">
                  <c:v>#N/A</c:v>
                </c:pt>
                <c:pt idx="9120">
                  <c:v>1.0185185185185186</c:v>
                </c:pt>
                <c:pt idx="9121">
                  <c:v>0</c:v>
                </c:pt>
                <c:pt idx="9122">
                  <c:v>1.9219219219219219</c:v>
                </c:pt>
                <c:pt idx="9123">
                  <c:v>#N/A</c:v>
                </c:pt>
                <c:pt idx="9124">
                  <c:v>1.0852668213457077</c:v>
                </c:pt>
                <c:pt idx="9125">
                  <c:v>#N/A</c:v>
                </c:pt>
                <c:pt idx="9126">
                  <c:v>#N/A</c:v>
                </c:pt>
                <c:pt idx="9127">
                  <c:v>#N/A</c:v>
                </c:pt>
                <c:pt idx="9128">
                  <c:v>#N/A</c:v>
                </c:pt>
                <c:pt idx="9129">
                  <c:v>#N/A</c:v>
                </c:pt>
                <c:pt idx="9130">
                  <c:v>#N/A</c:v>
                </c:pt>
                <c:pt idx="9131">
                  <c:v>#N/A</c:v>
                </c:pt>
                <c:pt idx="9132">
                  <c:v>#N/A</c:v>
                </c:pt>
                <c:pt idx="9133">
                  <c:v>#N/A</c:v>
                </c:pt>
                <c:pt idx="9134">
                  <c:v>#N/A</c:v>
                </c:pt>
                <c:pt idx="9135">
                  <c:v>#N/A</c:v>
                </c:pt>
                <c:pt idx="9136">
                  <c:v>#N/A</c:v>
                </c:pt>
                <c:pt idx="9137">
                  <c:v>#N/A</c:v>
                </c:pt>
                <c:pt idx="9138">
                  <c:v>#N/A</c:v>
                </c:pt>
                <c:pt idx="9139">
                  <c:v>#N/A</c:v>
                </c:pt>
                <c:pt idx="9140">
                  <c:v>#N/A</c:v>
                </c:pt>
                <c:pt idx="9141">
                  <c:v>#N/A</c:v>
                </c:pt>
                <c:pt idx="9142">
                  <c:v>#N/A</c:v>
                </c:pt>
                <c:pt idx="9143">
                  <c:v>#N/A</c:v>
                </c:pt>
                <c:pt idx="9144">
                  <c:v>#N/A</c:v>
                </c:pt>
                <c:pt idx="9145">
                  <c:v>#N/A</c:v>
                </c:pt>
                <c:pt idx="9146">
                  <c:v>#N/A</c:v>
                </c:pt>
                <c:pt idx="9147">
                  <c:v>#N/A</c:v>
                </c:pt>
                <c:pt idx="9148">
                  <c:v>#N/A</c:v>
                </c:pt>
                <c:pt idx="9149">
                  <c:v>#N/A</c:v>
                </c:pt>
                <c:pt idx="9150">
                  <c:v>#N/A</c:v>
                </c:pt>
                <c:pt idx="9151">
                  <c:v>#N/A</c:v>
                </c:pt>
                <c:pt idx="9152">
                  <c:v>#N/A</c:v>
                </c:pt>
                <c:pt idx="9153">
                  <c:v>0.74244293645897597</c:v>
                </c:pt>
                <c:pt idx="9154">
                  <c:v>#N/A</c:v>
                </c:pt>
                <c:pt idx="9155">
                  <c:v>#N/A</c:v>
                </c:pt>
                <c:pt idx="9156">
                  <c:v>#N/A</c:v>
                </c:pt>
                <c:pt idx="9157">
                  <c:v>#N/A</c:v>
                </c:pt>
                <c:pt idx="9158">
                  <c:v>#N/A</c:v>
                </c:pt>
                <c:pt idx="9159">
                  <c:v>#N/A</c:v>
                </c:pt>
                <c:pt idx="9160">
                  <c:v>#N/A</c:v>
                </c:pt>
                <c:pt idx="9161">
                  <c:v>#N/A</c:v>
                </c:pt>
                <c:pt idx="9162">
                  <c:v>#N/A</c:v>
                </c:pt>
                <c:pt idx="9163">
                  <c:v>#N/A</c:v>
                </c:pt>
                <c:pt idx="9164">
                  <c:v>#N/A</c:v>
                </c:pt>
                <c:pt idx="9165">
                  <c:v>#N/A</c:v>
                </c:pt>
                <c:pt idx="9166">
                  <c:v>#N/A</c:v>
                </c:pt>
                <c:pt idx="9167">
                  <c:v>#N/A</c:v>
                </c:pt>
                <c:pt idx="9168">
                  <c:v>#N/A</c:v>
                </c:pt>
                <c:pt idx="9169">
                  <c:v>#N/A</c:v>
                </c:pt>
                <c:pt idx="9170">
                  <c:v>#N/A</c:v>
                </c:pt>
                <c:pt idx="9171">
                  <c:v>#N/A</c:v>
                </c:pt>
                <c:pt idx="9172">
                  <c:v>#N/A</c:v>
                </c:pt>
                <c:pt idx="9173">
                  <c:v>#N/A</c:v>
                </c:pt>
                <c:pt idx="9174">
                  <c:v>#N/A</c:v>
                </c:pt>
                <c:pt idx="9175">
                  <c:v>#N/A</c:v>
                </c:pt>
                <c:pt idx="9176">
                  <c:v>#N/A</c:v>
                </c:pt>
                <c:pt idx="9177">
                  <c:v>#N/A</c:v>
                </c:pt>
                <c:pt idx="9178">
                  <c:v>#N/A</c:v>
                </c:pt>
                <c:pt idx="9179">
                  <c:v>#N/A</c:v>
                </c:pt>
                <c:pt idx="9180">
                  <c:v>#N/A</c:v>
                </c:pt>
                <c:pt idx="9181">
                  <c:v>#N/A</c:v>
                </c:pt>
                <c:pt idx="9182">
                  <c:v>#N/A</c:v>
                </c:pt>
                <c:pt idx="9183">
                  <c:v>#N/A</c:v>
                </c:pt>
                <c:pt idx="9184">
                  <c:v>0.71942446043165464</c:v>
                </c:pt>
                <c:pt idx="9185">
                  <c:v>#N/A</c:v>
                </c:pt>
                <c:pt idx="9186">
                  <c:v>#N/A</c:v>
                </c:pt>
                <c:pt idx="9187">
                  <c:v>#N/A</c:v>
                </c:pt>
                <c:pt idx="9188">
                  <c:v>#N/A</c:v>
                </c:pt>
                <c:pt idx="9189">
                  <c:v>#N/A</c:v>
                </c:pt>
                <c:pt idx="9190">
                  <c:v>#N/A</c:v>
                </c:pt>
                <c:pt idx="9191">
                  <c:v>#N/A</c:v>
                </c:pt>
                <c:pt idx="9192">
                  <c:v>#N/A</c:v>
                </c:pt>
                <c:pt idx="9193">
                  <c:v>#N/A</c:v>
                </c:pt>
                <c:pt idx="9194">
                  <c:v>#N/A</c:v>
                </c:pt>
                <c:pt idx="9195">
                  <c:v>#N/A</c:v>
                </c:pt>
                <c:pt idx="9196">
                  <c:v>#N/A</c:v>
                </c:pt>
                <c:pt idx="9197">
                  <c:v>#N/A</c:v>
                </c:pt>
                <c:pt idx="9198">
                  <c:v>#N/A</c:v>
                </c:pt>
                <c:pt idx="9199">
                  <c:v>#N/A</c:v>
                </c:pt>
                <c:pt idx="9200">
                  <c:v>#N/A</c:v>
                </c:pt>
                <c:pt idx="9201">
                  <c:v>#N/A</c:v>
                </c:pt>
                <c:pt idx="9202">
                  <c:v>#N/A</c:v>
                </c:pt>
                <c:pt idx="9203">
                  <c:v>#N/A</c:v>
                </c:pt>
                <c:pt idx="9204">
                  <c:v>#N/A</c:v>
                </c:pt>
                <c:pt idx="9205">
                  <c:v>#N/A</c:v>
                </c:pt>
                <c:pt idx="9206">
                  <c:v>#N/A</c:v>
                </c:pt>
                <c:pt idx="9207">
                  <c:v>#N/A</c:v>
                </c:pt>
                <c:pt idx="9208">
                  <c:v>#N/A</c:v>
                </c:pt>
                <c:pt idx="9209">
                  <c:v>#N/A</c:v>
                </c:pt>
                <c:pt idx="9210">
                  <c:v>#N/A</c:v>
                </c:pt>
                <c:pt idx="9211">
                  <c:v>#N/A</c:v>
                </c:pt>
                <c:pt idx="9212">
                  <c:v>#N/A</c:v>
                </c:pt>
                <c:pt idx="9213">
                  <c:v>#N/A</c:v>
                </c:pt>
                <c:pt idx="9214">
                  <c:v>#N/A</c:v>
                </c:pt>
                <c:pt idx="9215">
                  <c:v>#N/A</c:v>
                </c:pt>
                <c:pt idx="9216">
                  <c:v>#N/A</c:v>
                </c:pt>
                <c:pt idx="9217">
                  <c:v>#N/A</c:v>
                </c:pt>
                <c:pt idx="9218">
                  <c:v>#N/A</c:v>
                </c:pt>
                <c:pt idx="9219">
                  <c:v>#N/A</c:v>
                </c:pt>
                <c:pt idx="9220">
                  <c:v>#N/A</c:v>
                </c:pt>
                <c:pt idx="9221">
                  <c:v>#N/A</c:v>
                </c:pt>
                <c:pt idx="9222">
                  <c:v>#N/A</c:v>
                </c:pt>
                <c:pt idx="9223">
                  <c:v>#N/A</c:v>
                </c:pt>
                <c:pt idx="9224">
                  <c:v>0.48552338530066813</c:v>
                </c:pt>
                <c:pt idx="9225">
                  <c:v>#N/A</c:v>
                </c:pt>
                <c:pt idx="9226">
                  <c:v>#N/A</c:v>
                </c:pt>
                <c:pt idx="9227">
                  <c:v>#N/A</c:v>
                </c:pt>
                <c:pt idx="9228">
                  <c:v>#N/A</c:v>
                </c:pt>
                <c:pt idx="9229">
                  <c:v>#N/A</c:v>
                </c:pt>
                <c:pt idx="9230">
                  <c:v>#N/A</c:v>
                </c:pt>
                <c:pt idx="9231">
                  <c:v>#N/A</c:v>
                </c:pt>
                <c:pt idx="9232">
                  <c:v>#N/A</c:v>
                </c:pt>
                <c:pt idx="9233">
                  <c:v>#N/A</c:v>
                </c:pt>
                <c:pt idx="9234">
                  <c:v>#N/A</c:v>
                </c:pt>
                <c:pt idx="9235">
                  <c:v>#N/A</c:v>
                </c:pt>
                <c:pt idx="9236">
                  <c:v>#N/A</c:v>
                </c:pt>
                <c:pt idx="9237">
                  <c:v>#N/A</c:v>
                </c:pt>
                <c:pt idx="9238">
                  <c:v>#N/A</c:v>
                </c:pt>
                <c:pt idx="9239">
                  <c:v>#N/A</c:v>
                </c:pt>
                <c:pt idx="9240">
                  <c:v>#N/A</c:v>
                </c:pt>
                <c:pt idx="9241">
                  <c:v>#N/A</c:v>
                </c:pt>
                <c:pt idx="9242">
                  <c:v>#N/A</c:v>
                </c:pt>
                <c:pt idx="9243">
                  <c:v>#N/A</c:v>
                </c:pt>
                <c:pt idx="9244">
                  <c:v>#N/A</c:v>
                </c:pt>
                <c:pt idx="9245">
                  <c:v>#N/A</c:v>
                </c:pt>
                <c:pt idx="9246">
                  <c:v>#N/A</c:v>
                </c:pt>
                <c:pt idx="9247">
                  <c:v>#N/A</c:v>
                </c:pt>
                <c:pt idx="9248">
                  <c:v>#N/A</c:v>
                </c:pt>
                <c:pt idx="9249">
                  <c:v>#N/A</c:v>
                </c:pt>
                <c:pt idx="9250">
                  <c:v>#N/A</c:v>
                </c:pt>
                <c:pt idx="9251">
                  <c:v>#N/A</c:v>
                </c:pt>
                <c:pt idx="9252">
                  <c:v>#N/A</c:v>
                </c:pt>
                <c:pt idx="9253">
                  <c:v>#N/A</c:v>
                </c:pt>
                <c:pt idx="9254">
                  <c:v>#N/A</c:v>
                </c:pt>
                <c:pt idx="9255">
                  <c:v>#N/A</c:v>
                </c:pt>
                <c:pt idx="9256">
                  <c:v>#N/A</c:v>
                </c:pt>
                <c:pt idx="9257">
                  <c:v>#N/A</c:v>
                </c:pt>
                <c:pt idx="9258">
                  <c:v>#N/A</c:v>
                </c:pt>
                <c:pt idx="9259">
                  <c:v>#N/A</c:v>
                </c:pt>
                <c:pt idx="9260">
                  <c:v>#N/A</c:v>
                </c:pt>
                <c:pt idx="9261">
                  <c:v>#N/A</c:v>
                </c:pt>
                <c:pt idx="9262">
                  <c:v>#N/A</c:v>
                </c:pt>
                <c:pt idx="9263">
                  <c:v>#N/A</c:v>
                </c:pt>
                <c:pt idx="9264">
                  <c:v>#N/A</c:v>
                </c:pt>
                <c:pt idx="9265">
                  <c:v>#N/A</c:v>
                </c:pt>
                <c:pt idx="9266">
                  <c:v>#N/A</c:v>
                </c:pt>
                <c:pt idx="9267">
                  <c:v>#N/A</c:v>
                </c:pt>
                <c:pt idx="9268">
                  <c:v>#N/A</c:v>
                </c:pt>
                <c:pt idx="9269">
                  <c:v>#N/A</c:v>
                </c:pt>
                <c:pt idx="9270">
                  <c:v>#N/A</c:v>
                </c:pt>
                <c:pt idx="9271">
                  <c:v>#N/A</c:v>
                </c:pt>
                <c:pt idx="9272">
                  <c:v>#N/A</c:v>
                </c:pt>
                <c:pt idx="9273">
                  <c:v>0.9246875</c:v>
                </c:pt>
                <c:pt idx="9274">
                  <c:v>#N/A</c:v>
                </c:pt>
                <c:pt idx="9275">
                  <c:v>#N/A</c:v>
                </c:pt>
                <c:pt idx="9276">
                  <c:v>#N/A</c:v>
                </c:pt>
                <c:pt idx="9277">
                  <c:v>#N/A</c:v>
                </c:pt>
                <c:pt idx="9278">
                  <c:v>#N/A</c:v>
                </c:pt>
                <c:pt idx="9279">
                  <c:v>#N/A</c:v>
                </c:pt>
                <c:pt idx="9280">
                  <c:v>1.324693042291951</c:v>
                </c:pt>
                <c:pt idx="9281">
                  <c:v>#N/A</c:v>
                </c:pt>
                <c:pt idx="9282">
                  <c:v>0.93463143254520165</c:v>
                </c:pt>
                <c:pt idx="9283">
                  <c:v>#N/A</c:v>
                </c:pt>
                <c:pt idx="9284">
                  <c:v>#N/A</c:v>
                </c:pt>
                <c:pt idx="9285">
                  <c:v>#N/A</c:v>
                </c:pt>
                <c:pt idx="9286">
                  <c:v>1.0046728971962617</c:v>
                </c:pt>
                <c:pt idx="9287">
                  <c:v>#N/A</c:v>
                </c:pt>
                <c:pt idx="9288">
                  <c:v>#N/A</c:v>
                </c:pt>
                <c:pt idx="9289">
                  <c:v>#N/A</c:v>
                </c:pt>
                <c:pt idx="9290">
                  <c:v>#N/A</c:v>
                </c:pt>
                <c:pt idx="9291">
                  <c:v>#N/A</c:v>
                </c:pt>
                <c:pt idx="9292">
                  <c:v>#N/A</c:v>
                </c:pt>
                <c:pt idx="9293">
                  <c:v>#N/A</c:v>
                </c:pt>
                <c:pt idx="9294">
                  <c:v>#N/A</c:v>
                </c:pt>
                <c:pt idx="9295">
                  <c:v>#N/A</c:v>
                </c:pt>
                <c:pt idx="9296">
                  <c:v>#N/A</c:v>
                </c:pt>
                <c:pt idx="9297">
                  <c:v>#N/A</c:v>
                </c:pt>
                <c:pt idx="9298">
                  <c:v>#N/A</c:v>
                </c:pt>
                <c:pt idx="9299">
                  <c:v>#N/A</c:v>
                </c:pt>
                <c:pt idx="9300">
                  <c:v>#N/A</c:v>
                </c:pt>
                <c:pt idx="9301">
                  <c:v>#N/A</c:v>
                </c:pt>
                <c:pt idx="9302">
                  <c:v>#N/A</c:v>
                </c:pt>
                <c:pt idx="9303">
                  <c:v>#N/A</c:v>
                </c:pt>
                <c:pt idx="9304">
                  <c:v>#N/A</c:v>
                </c:pt>
                <c:pt idx="9305">
                  <c:v>#N/A</c:v>
                </c:pt>
                <c:pt idx="9306">
                  <c:v>#N/A</c:v>
                </c:pt>
                <c:pt idx="9307">
                  <c:v>#N/A</c:v>
                </c:pt>
                <c:pt idx="9308">
                  <c:v>#N/A</c:v>
                </c:pt>
                <c:pt idx="9309">
                  <c:v>#N/A</c:v>
                </c:pt>
                <c:pt idx="9310">
                  <c:v>#N/A</c:v>
                </c:pt>
                <c:pt idx="9311">
                  <c:v>#N/A</c:v>
                </c:pt>
                <c:pt idx="9312">
                  <c:v>#N/A</c:v>
                </c:pt>
                <c:pt idx="9313">
                  <c:v>#N/A</c:v>
                </c:pt>
                <c:pt idx="9314">
                  <c:v>#N/A</c:v>
                </c:pt>
                <c:pt idx="9315">
                  <c:v>#N/A</c:v>
                </c:pt>
                <c:pt idx="9316">
                  <c:v>#N/A</c:v>
                </c:pt>
                <c:pt idx="9317">
                  <c:v>#N/A</c:v>
                </c:pt>
                <c:pt idx="9318">
                  <c:v>#N/A</c:v>
                </c:pt>
                <c:pt idx="9319">
                  <c:v>#N/A</c:v>
                </c:pt>
                <c:pt idx="9320">
                  <c:v>#N/A</c:v>
                </c:pt>
                <c:pt idx="9321">
                  <c:v>#N/A</c:v>
                </c:pt>
                <c:pt idx="9322">
                  <c:v>#N/A</c:v>
                </c:pt>
                <c:pt idx="9323">
                  <c:v>#N/A</c:v>
                </c:pt>
                <c:pt idx="9324">
                  <c:v>0.98730881874389842</c:v>
                </c:pt>
                <c:pt idx="9325">
                  <c:v>#N/A</c:v>
                </c:pt>
                <c:pt idx="9326">
                  <c:v>#N/A</c:v>
                </c:pt>
                <c:pt idx="9327">
                  <c:v>1.0448995667585663</c:v>
                </c:pt>
                <c:pt idx="9328">
                  <c:v>#N/A</c:v>
                </c:pt>
                <c:pt idx="9329">
                  <c:v>0.86809815950920244</c:v>
                </c:pt>
                <c:pt idx="9330">
                  <c:v>0.57135980746089055</c:v>
                </c:pt>
                <c:pt idx="9331">
                  <c:v>#N/A</c:v>
                </c:pt>
                <c:pt idx="9332">
                  <c:v>#N/A</c:v>
                </c:pt>
                <c:pt idx="9333">
                  <c:v>#N/A</c:v>
                </c:pt>
                <c:pt idx="9334">
                  <c:v>#N/A</c:v>
                </c:pt>
                <c:pt idx="9335">
                  <c:v>#N/A</c:v>
                </c:pt>
                <c:pt idx="9336">
                  <c:v>0.57359874279727607</c:v>
                </c:pt>
                <c:pt idx="9337">
                  <c:v>#N/A</c:v>
                </c:pt>
                <c:pt idx="9338">
                  <c:v>#N/A</c:v>
                </c:pt>
                <c:pt idx="9339">
                  <c:v>#N/A</c:v>
                </c:pt>
                <c:pt idx="9340">
                  <c:v>#N/A</c:v>
                </c:pt>
                <c:pt idx="9341">
                  <c:v>#N/A</c:v>
                </c:pt>
                <c:pt idx="9342">
                  <c:v>#N/A</c:v>
                </c:pt>
                <c:pt idx="9343">
                  <c:v>#N/A</c:v>
                </c:pt>
                <c:pt idx="9344">
                  <c:v>#N/A</c:v>
                </c:pt>
                <c:pt idx="9345">
                  <c:v>#N/A</c:v>
                </c:pt>
                <c:pt idx="9346">
                  <c:v>#N/A</c:v>
                </c:pt>
                <c:pt idx="9347">
                  <c:v>#N/A</c:v>
                </c:pt>
                <c:pt idx="9348">
                  <c:v>#N/A</c:v>
                </c:pt>
                <c:pt idx="9349">
                  <c:v>#N/A</c:v>
                </c:pt>
                <c:pt idx="9350">
                  <c:v>#N/A</c:v>
                </c:pt>
                <c:pt idx="9351">
                  <c:v>#N/A</c:v>
                </c:pt>
                <c:pt idx="9352">
                  <c:v>#N/A</c:v>
                </c:pt>
                <c:pt idx="9353">
                  <c:v>#N/A</c:v>
                </c:pt>
                <c:pt idx="9354">
                  <c:v>#N/A</c:v>
                </c:pt>
                <c:pt idx="9355">
                  <c:v>#N/A</c:v>
                </c:pt>
                <c:pt idx="9356">
                  <c:v>#N/A</c:v>
                </c:pt>
                <c:pt idx="9357">
                  <c:v>#N/A</c:v>
                </c:pt>
                <c:pt idx="9358">
                  <c:v>#N/A</c:v>
                </c:pt>
                <c:pt idx="9359">
                  <c:v>#N/A</c:v>
                </c:pt>
                <c:pt idx="9360">
                  <c:v>#N/A</c:v>
                </c:pt>
                <c:pt idx="9361">
                  <c:v>#N/A</c:v>
                </c:pt>
                <c:pt idx="9362">
                  <c:v>#N/A</c:v>
                </c:pt>
                <c:pt idx="9363">
                  <c:v>#N/A</c:v>
                </c:pt>
                <c:pt idx="9364">
                  <c:v>#N/A</c:v>
                </c:pt>
                <c:pt idx="9365">
                  <c:v>#N/A</c:v>
                </c:pt>
                <c:pt idx="9366">
                  <c:v>#N/A</c:v>
                </c:pt>
                <c:pt idx="9367">
                  <c:v>#N/A</c:v>
                </c:pt>
                <c:pt idx="9368">
                  <c:v>0.77764157881833784</c:v>
                </c:pt>
                <c:pt idx="9369">
                  <c:v>#N/A</c:v>
                </c:pt>
                <c:pt idx="9370">
                  <c:v>#N/A</c:v>
                </c:pt>
                <c:pt idx="9371">
                  <c:v>#N/A</c:v>
                </c:pt>
                <c:pt idx="9372">
                  <c:v>#N/A</c:v>
                </c:pt>
                <c:pt idx="9373">
                  <c:v>#N/A</c:v>
                </c:pt>
                <c:pt idx="9374">
                  <c:v>#N/A</c:v>
                </c:pt>
                <c:pt idx="9375">
                  <c:v>#N/A</c:v>
                </c:pt>
                <c:pt idx="9376">
                  <c:v>#N/A</c:v>
                </c:pt>
                <c:pt idx="9377">
                  <c:v>#N/A</c:v>
                </c:pt>
                <c:pt idx="9378">
                  <c:v>#N/A</c:v>
                </c:pt>
                <c:pt idx="9379">
                  <c:v>#N/A</c:v>
                </c:pt>
                <c:pt idx="9380">
                  <c:v>#N/A</c:v>
                </c:pt>
                <c:pt idx="9381">
                  <c:v>#N/A</c:v>
                </c:pt>
                <c:pt idx="9382">
                  <c:v>#N/A</c:v>
                </c:pt>
                <c:pt idx="9383">
                  <c:v>#N/A</c:v>
                </c:pt>
                <c:pt idx="9384">
                  <c:v>#N/A</c:v>
                </c:pt>
                <c:pt idx="9385">
                  <c:v>#N/A</c:v>
                </c:pt>
                <c:pt idx="9386">
                  <c:v>#N/A</c:v>
                </c:pt>
                <c:pt idx="9387">
                  <c:v>#N/A</c:v>
                </c:pt>
                <c:pt idx="9388">
                  <c:v>#N/A</c:v>
                </c:pt>
                <c:pt idx="9389">
                  <c:v>#N/A</c:v>
                </c:pt>
                <c:pt idx="9390">
                  <c:v>#N/A</c:v>
                </c:pt>
                <c:pt idx="9391">
                  <c:v>#N/A</c:v>
                </c:pt>
                <c:pt idx="9392">
                  <c:v>#N/A</c:v>
                </c:pt>
                <c:pt idx="9393">
                  <c:v>#N/A</c:v>
                </c:pt>
                <c:pt idx="9394">
                  <c:v>#N/A</c:v>
                </c:pt>
                <c:pt idx="9395">
                  <c:v>#N/A</c:v>
                </c:pt>
                <c:pt idx="9396">
                  <c:v>#N/A</c:v>
                </c:pt>
                <c:pt idx="9397">
                  <c:v>#N/A</c:v>
                </c:pt>
                <c:pt idx="9398">
                  <c:v>#N/A</c:v>
                </c:pt>
                <c:pt idx="9399">
                  <c:v>#N/A</c:v>
                </c:pt>
                <c:pt idx="9400">
                  <c:v>#N/A</c:v>
                </c:pt>
                <c:pt idx="9401">
                  <c:v>#N/A</c:v>
                </c:pt>
                <c:pt idx="9402">
                  <c:v>#N/A</c:v>
                </c:pt>
                <c:pt idx="9403">
                  <c:v>#N/A</c:v>
                </c:pt>
                <c:pt idx="9404">
                  <c:v>#N/A</c:v>
                </c:pt>
                <c:pt idx="9405">
                  <c:v>#N/A</c:v>
                </c:pt>
                <c:pt idx="9406">
                  <c:v>#N/A</c:v>
                </c:pt>
                <c:pt idx="9407">
                  <c:v>#N/A</c:v>
                </c:pt>
                <c:pt idx="9408">
                  <c:v>#N/A</c:v>
                </c:pt>
                <c:pt idx="9409">
                  <c:v>#N/A</c:v>
                </c:pt>
                <c:pt idx="9410">
                  <c:v>#N/A</c:v>
                </c:pt>
                <c:pt idx="9411">
                  <c:v>#N/A</c:v>
                </c:pt>
                <c:pt idx="9412">
                  <c:v>#N/A</c:v>
                </c:pt>
                <c:pt idx="9413">
                  <c:v>#N/A</c:v>
                </c:pt>
                <c:pt idx="9414">
                  <c:v>#N/A</c:v>
                </c:pt>
                <c:pt idx="9415">
                  <c:v>#N/A</c:v>
                </c:pt>
                <c:pt idx="9416">
                  <c:v>#N/A</c:v>
                </c:pt>
                <c:pt idx="9417">
                  <c:v>#N/A</c:v>
                </c:pt>
                <c:pt idx="9418">
                  <c:v>#N/A</c:v>
                </c:pt>
                <c:pt idx="9419">
                  <c:v>#N/A</c:v>
                </c:pt>
                <c:pt idx="9420">
                  <c:v>#N/A</c:v>
                </c:pt>
                <c:pt idx="9421">
                  <c:v>#N/A</c:v>
                </c:pt>
                <c:pt idx="9422">
                  <c:v>#N/A</c:v>
                </c:pt>
                <c:pt idx="9423">
                  <c:v>#N/A</c:v>
                </c:pt>
                <c:pt idx="9424">
                  <c:v>#N/A</c:v>
                </c:pt>
                <c:pt idx="9425">
                  <c:v>#N/A</c:v>
                </c:pt>
                <c:pt idx="9426">
                  <c:v>#N/A</c:v>
                </c:pt>
                <c:pt idx="9427">
                  <c:v>#N/A</c:v>
                </c:pt>
                <c:pt idx="9428">
                  <c:v>#N/A</c:v>
                </c:pt>
                <c:pt idx="9429">
                  <c:v>#N/A</c:v>
                </c:pt>
                <c:pt idx="9430">
                  <c:v>#N/A</c:v>
                </c:pt>
                <c:pt idx="9431">
                  <c:v>#N/A</c:v>
                </c:pt>
                <c:pt idx="9432">
                  <c:v>#N/A</c:v>
                </c:pt>
                <c:pt idx="9433">
                  <c:v>#N/A</c:v>
                </c:pt>
                <c:pt idx="9434">
                  <c:v>#N/A</c:v>
                </c:pt>
                <c:pt idx="9435">
                  <c:v>#N/A</c:v>
                </c:pt>
                <c:pt idx="9436">
                  <c:v>#N/A</c:v>
                </c:pt>
                <c:pt idx="9437">
                  <c:v>#N/A</c:v>
                </c:pt>
                <c:pt idx="9438">
                  <c:v>#N/A</c:v>
                </c:pt>
                <c:pt idx="9439">
                  <c:v>#N/A</c:v>
                </c:pt>
                <c:pt idx="9440">
                  <c:v>#N/A</c:v>
                </c:pt>
                <c:pt idx="9441">
                  <c:v>#N/A</c:v>
                </c:pt>
                <c:pt idx="9442">
                  <c:v>#N/A</c:v>
                </c:pt>
                <c:pt idx="9443">
                  <c:v>#N/A</c:v>
                </c:pt>
                <c:pt idx="9444">
                  <c:v>#N/A</c:v>
                </c:pt>
                <c:pt idx="9445">
                  <c:v>#N/A</c:v>
                </c:pt>
                <c:pt idx="9446">
                  <c:v>#N/A</c:v>
                </c:pt>
                <c:pt idx="9447">
                  <c:v>#N/A</c:v>
                </c:pt>
                <c:pt idx="9448">
                  <c:v>#N/A</c:v>
                </c:pt>
                <c:pt idx="9449">
                  <c:v>#N/A</c:v>
                </c:pt>
                <c:pt idx="9450">
                  <c:v>#N/A</c:v>
                </c:pt>
                <c:pt idx="9451">
                  <c:v>#N/A</c:v>
                </c:pt>
                <c:pt idx="9452">
                  <c:v>#N/A</c:v>
                </c:pt>
                <c:pt idx="9453">
                  <c:v>#N/A</c:v>
                </c:pt>
                <c:pt idx="9454">
                  <c:v>#N/A</c:v>
                </c:pt>
                <c:pt idx="9455">
                  <c:v>#N/A</c:v>
                </c:pt>
                <c:pt idx="9456">
                  <c:v>#N/A</c:v>
                </c:pt>
                <c:pt idx="9457">
                  <c:v>#N/A</c:v>
                </c:pt>
                <c:pt idx="9458">
                  <c:v>#N/A</c:v>
                </c:pt>
                <c:pt idx="9459">
                  <c:v>#N/A</c:v>
                </c:pt>
                <c:pt idx="9460">
                  <c:v>#N/A</c:v>
                </c:pt>
                <c:pt idx="9461">
                  <c:v>#N/A</c:v>
                </c:pt>
                <c:pt idx="9462">
                  <c:v>#N/A</c:v>
                </c:pt>
                <c:pt idx="9463">
                  <c:v>#N/A</c:v>
                </c:pt>
                <c:pt idx="9464">
                  <c:v>#N/A</c:v>
                </c:pt>
                <c:pt idx="9465">
                  <c:v>#N/A</c:v>
                </c:pt>
                <c:pt idx="9466">
                  <c:v>#N/A</c:v>
                </c:pt>
                <c:pt idx="9467">
                  <c:v>#N/A</c:v>
                </c:pt>
                <c:pt idx="9468">
                  <c:v>#N/A</c:v>
                </c:pt>
                <c:pt idx="9469">
                  <c:v>#N/A</c:v>
                </c:pt>
                <c:pt idx="9470">
                  <c:v>#N/A</c:v>
                </c:pt>
                <c:pt idx="9471">
                  <c:v>#N/A</c:v>
                </c:pt>
                <c:pt idx="9472">
                  <c:v>#N/A</c:v>
                </c:pt>
                <c:pt idx="9473">
                  <c:v>#N/A</c:v>
                </c:pt>
                <c:pt idx="9474">
                  <c:v>#N/A</c:v>
                </c:pt>
                <c:pt idx="9475">
                  <c:v>#N/A</c:v>
                </c:pt>
                <c:pt idx="9476">
                  <c:v>#N/A</c:v>
                </c:pt>
                <c:pt idx="9477">
                  <c:v>#N/A</c:v>
                </c:pt>
                <c:pt idx="9478">
                  <c:v>#N/A</c:v>
                </c:pt>
                <c:pt idx="9479">
                  <c:v>#N/A</c:v>
                </c:pt>
                <c:pt idx="9480">
                  <c:v>#N/A</c:v>
                </c:pt>
                <c:pt idx="9481">
                  <c:v>#N/A</c:v>
                </c:pt>
                <c:pt idx="9482">
                  <c:v>#N/A</c:v>
                </c:pt>
                <c:pt idx="9483">
                  <c:v>#N/A</c:v>
                </c:pt>
                <c:pt idx="9484">
                  <c:v>#N/A</c:v>
                </c:pt>
                <c:pt idx="9485">
                  <c:v>#N/A</c:v>
                </c:pt>
                <c:pt idx="9486">
                  <c:v>#N/A</c:v>
                </c:pt>
                <c:pt idx="9487">
                  <c:v>#N/A</c:v>
                </c:pt>
                <c:pt idx="9488">
                  <c:v>#N/A</c:v>
                </c:pt>
                <c:pt idx="9489">
                  <c:v>#N/A</c:v>
                </c:pt>
                <c:pt idx="9490">
                  <c:v>#N/A</c:v>
                </c:pt>
                <c:pt idx="9491">
                  <c:v>#N/A</c:v>
                </c:pt>
                <c:pt idx="9492">
                  <c:v>#N/A</c:v>
                </c:pt>
                <c:pt idx="9493">
                  <c:v>#N/A</c:v>
                </c:pt>
                <c:pt idx="9494">
                  <c:v>#N/A</c:v>
                </c:pt>
                <c:pt idx="9495">
                  <c:v>#N/A</c:v>
                </c:pt>
                <c:pt idx="9496">
                  <c:v>#N/A</c:v>
                </c:pt>
                <c:pt idx="9497">
                  <c:v>#N/A</c:v>
                </c:pt>
                <c:pt idx="9498">
                  <c:v>#N/A</c:v>
                </c:pt>
                <c:pt idx="9499">
                  <c:v>#N/A</c:v>
                </c:pt>
                <c:pt idx="9500">
                  <c:v>#N/A</c:v>
                </c:pt>
                <c:pt idx="9501">
                  <c:v>#N/A</c:v>
                </c:pt>
                <c:pt idx="9502">
                  <c:v>#N/A</c:v>
                </c:pt>
                <c:pt idx="9503">
                  <c:v>#N/A</c:v>
                </c:pt>
                <c:pt idx="9504">
                  <c:v>#N/A</c:v>
                </c:pt>
                <c:pt idx="9505">
                  <c:v>#N/A</c:v>
                </c:pt>
                <c:pt idx="9506">
                  <c:v>#N/A</c:v>
                </c:pt>
                <c:pt idx="9507">
                  <c:v>#N/A</c:v>
                </c:pt>
                <c:pt idx="9508">
                  <c:v>#N/A</c:v>
                </c:pt>
                <c:pt idx="9509">
                  <c:v>#N/A</c:v>
                </c:pt>
                <c:pt idx="9510">
                  <c:v>#N/A</c:v>
                </c:pt>
                <c:pt idx="9511">
                  <c:v>#N/A</c:v>
                </c:pt>
                <c:pt idx="9512">
                  <c:v>#N/A</c:v>
                </c:pt>
                <c:pt idx="9513">
                  <c:v>#N/A</c:v>
                </c:pt>
                <c:pt idx="9514">
                  <c:v>#N/A</c:v>
                </c:pt>
                <c:pt idx="9515">
                  <c:v>#N/A</c:v>
                </c:pt>
                <c:pt idx="9516">
                  <c:v>#N/A</c:v>
                </c:pt>
                <c:pt idx="9517">
                  <c:v>#N/A</c:v>
                </c:pt>
                <c:pt idx="9518">
                  <c:v>#N/A</c:v>
                </c:pt>
                <c:pt idx="9519">
                  <c:v>#N/A</c:v>
                </c:pt>
                <c:pt idx="9520">
                  <c:v>#N/A</c:v>
                </c:pt>
                <c:pt idx="9521">
                  <c:v>#N/A</c:v>
                </c:pt>
                <c:pt idx="9522">
                  <c:v>#N/A</c:v>
                </c:pt>
                <c:pt idx="9523">
                  <c:v>#N/A</c:v>
                </c:pt>
                <c:pt idx="9524">
                  <c:v>#N/A</c:v>
                </c:pt>
                <c:pt idx="9525">
                  <c:v>#N/A</c:v>
                </c:pt>
                <c:pt idx="9526">
                  <c:v>#N/A</c:v>
                </c:pt>
                <c:pt idx="9527">
                  <c:v>#N/A</c:v>
                </c:pt>
                <c:pt idx="9528">
                  <c:v>#N/A</c:v>
                </c:pt>
                <c:pt idx="9529">
                  <c:v>#N/A</c:v>
                </c:pt>
                <c:pt idx="9530">
                  <c:v>#N/A</c:v>
                </c:pt>
                <c:pt idx="9531">
                  <c:v>#N/A</c:v>
                </c:pt>
                <c:pt idx="9532">
                  <c:v>#N/A</c:v>
                </c:pt>
                <c:pt idx="9533">
                  <c:v>#N/A</c:v>
                </c:pt>
                <c:pt idx="9534">
                  <c:v>#N/A</c:v>
                </c:pt>
                <c:pt idx="9535">
                  <c:v>#N/A</c:v>
                </c:pt>
                <c:pt idx="9536">
                  <c:v>#N/A</c:v>
                </c:pt>
                <c:pt idx="9537">
                  <c:v>#N/A</c:v>
                </c:pt>
                <c:pt idx="9538">
                  <c:v>#N/A</c:v>
                </c:pt>
                <c:pt idx="9539">
                  <c:v>#N/A</c:v>
                </c:pt>
                <c:pt idx="9540">
                  <c:v>#N/A</c:v>
                </c:pt>
                <c:pt idx="9541">
                  <c:v>#N/A</c:v>
                </c:pt>
                <c:pt idx="9542">
                  <c:v>#N/A</c:v>
                </c:pt>
                <c:pt idx="9543">
                  <c:v>#N/A</c:v>
                </c:pt>
                <c:pt idx="9544">
                  <c:v>#N/A</c:v>
                </c:pt>
                <c:pt idx="9545">
                  <c:v>#N/A</c:v>
                </c:pt>
                <c:pt idx="9546">
                  <c:v>#N/A</c:v>
                </c:pt>
                <c:pt idx="9547">
                  <c:v>#N/A</c:v>
                </c:pt>
                <c:pt idx="9548">
                  <c:v>#N/A</c:v>
                </c:pt>
                <c:pt idx="9549">
                  <c:v>#N/A</c:v>
                </c:pt>
                <c:pt idx="9550">
                  <c:v>#N/A</c:v>
                </c:pt>
                <c:pt idx="9551">
                  <c:v>#N/A</c:v>
                </c:pt>
                <c:pt idx="9552">
                  <c:v>#N/A</c:v>
                </c:pt>
                <c:pt idx="9553">
                  <c:v>#N/A</c:v>
                </c:pt>
                <c:pt idx="9554">
                  <c:v>#N/A</c:v>
                </c:pt>
                <c:pt idx="9555">
                  <c:v>#N/A</c:v>
                </c:pt>
                <c:pt idx="9556">
                  <c:v>#N/A</c:v>
                </c:pt>
                <c:pt idx="9557">
                  <c:v>#N/A</c:v>
                </c:pt>
                <c:pt idx="9558">
                  <c:v>#N/A</c:v>
                </c:pt>
                <c:pt idx="9559">
                  <c:v>#N/A</c:v>
                </c:pt>
                <c:pt idx="9560">
                  <c:v>#N/A</c:v>
                </c:pt>
                <c:pt idx="9561">
                  <c:v>#N/A</c:v>
                </c:pt>
                <c:pt idx="9562">
                  <c:v>#N/A</c:v>
                </c:pt>
                <c:pt idx="9563">
                  <c:v>#N/A</c:v>
                </c:pt>
                <c:pt idx="9564">
                  <c:v>#N/A</c:v>
                </c:pt>
                <c:pt idx="9565">
                  <c:v>#N/A</c:v>
                </c:pt>
                <c:pt idx="9566">
                  <c:v>#N/A</c:v>
                </c:pt>
                <c:pt idx="9567">
                  <c:v>#N/A</c:v>
                </c:pt>
                <c:pt idx="9568">
                  <c:v>#N/A</c:v>
                </c:pt>
                <c:pt idx="9569">
                  <c:v>#N/A</c:v>
                </c:pt>
                <c:pt idx="9570">
                  <c:v>#N/A</c:v>
                </c:pt>
                <c:pt idx="9571">
                  <c:v>#N/A</c:v>
                </c:pt>
                <c:pt idx="9572">
                  <c:v>#N/A</c:v>
                </c:pt>
                <c:pt idx="9573">
                  <c:v>#N/A</c:v>
                </c:pt>
                <c:pt idx="9574">
                  <c:v>#N/A</c:v>
                </c:pt>
                <c:pt idx="9575">
                  <c:v>#N/A</c:v>
                </c:pt>
                <c:pt idx="9576">
                  <c:v>#N/A</c:v>
                </c:pt>
                <c:pt idx="9577">
                  <c:v>#N/A</c:v>
                </c:pt>
                <c:pt idx="9578">
                  <c:v>#N/A</c:v>
                </c:pt>
                <c:pt idx="9579">
                  <c:v>#N/A</c:v>
                </c:pt>
                <c:pt idx="9580">
                  <c:v>#N/A</c:v>
                </c:pt>
                <c:pt idx="9581">
                  <c:v>#N/A</c:v>
                </c:pt>
                <c:pt idx="9582">
                  <c:v>#N/A</c:v>
                </c:pt>
                <c:pt idx="9583">
                  <c:v>#N/A</c:v>
                </c:pt>
                <c:pt idx="9584">
                  <c:v>#N/A</c:v>
                </c:pt>
                <c:pt idx="9585">
                  <c:v>#N/A</c:v>
                </c:pt>
                <c:pt idx="9586">
                  <c:v>#N/A</c:v>
                </c:pt>
                <c:pt idx="9587">
                  <c:v>#N/A</c:v>
                </c:pt>
                <c:pt idx="9588">
                  <c:v>#N/A</c:v>
                </c:pt>
                <c:pt idx="9589">
                  <c:v>#N/A</c:v>
                </c:pt>
                <c:pt idx="9590">
                  <c:v>#N/A</c:v>
                </c:pt>
                <c:pt idx="9591">
                  <c:v>#N/A</c:v>
                </c:pt>
                <c:pt idx="9592">
                  <c:v>#N/A</c:v>
                </c:pt>
                <c:pt idx="9593">
                  <c:v>#N/A</c:v>
                </c:pt>
                <c:pt idx="9594">
                  <c:v>#N/A</c:v>
                </c:pt>
                <c:pt idx="9595">
                  <c:v>#N/A</c:v>
                </c:pt>
                <c:pt idx="9596">
                  <c:v>#N/A</c:v>
                </c:pt>
                <c:pt idx="9597">
                  <c:v>1.195446735395189</c:v>
                </c:pt>
                <c:pt idx="9598">
                  <c:v>0.64793554884189331</c:v>
                </c:pt>
                <c:pt idx="9599">
                  <c:v>#N/A</c:v>
                </c:pt>
                <c:pt idx="9600">
                  <c:v>#N/A</c:v>
                </c:pt>
                <c:pt idx="9601">
                  <c:v>#N/A</c:v>
                </c:pt>
                <c:pt idx="9602">
                  <c:v>#N/A</c:v>
                </c:pt>
                <c:pt idx="9603">
                  <c:v>#N/A</c:v>
                </c:pt>
                <c:pt idx="9604">
                  <c:v>#N/A</c:v>
                </c:pt>
                <c:pt idx="9605">
                  <c:v>#N/A</c:v>
                </c:pt>
                <c:pt idx="9606">
                  <c:v>#N/A</c:v>
                </c:pt>
                <c:pt idx="9607">
                  <c:v>#N/A</c:v>
                </c:pt>
                <c:pt idx="9608">
                  <c:v>#N/A</c:v>
                </c:pt>
                <c:pt idx="9609">
                  <c:v>#N/A</c:v>
                </c:pt>
                <c:pt idx="9610">
                  <c:v>#N/A</c:v>
                </c:pt>
                <c:pt idx="9611">
                  <c:v>#N/A</c:v>
                </c:pt>
                <c:pt idx="9612">
                  <c:v>#N/A</c:v>
                </c:pt>
                <c:pt idx="9613">
                  <c:v>#N/A</c:v>
                </c:pt>
                <c:pt idx="9614">
                  <c:v>#N/A</c:v>
                </c:pt>
                <c:pt idx="9615">
                  <c:v>#N/A</c:v>
                </c:pt>
                <c:pt idx="9616">
                  <c:v>#N/A</c:v>
                </c:pt>
                <c:pt idx="9617">
                  <c:v>#N/A</c:v>
                </c:pt>
                <c:pt idx="9618">
                  <c:v>#N/A</c:v>
                </c:pt>
                <c:pt idx="9619">
                  <c:v>#N/A</c:v>
                </c:pt>
                <c:pt idx="9620">
                  <c:v>#N/A</c:v>
                </c:pt>
                <c:pt idx="9621">
                  <c:v>#N/A</c:v>
                </c:pt>
                <c:pt idx="9622">
                  <c:v>#N/A</c:v>
                </c:pt>
                <c:pt idx="9623">
                  <c:v>#N/A</c:v>
                </c:pt>
                <c:pt idx="9624">
                  <c:v>#N/A</c:v>
                </c:pt>
                <c:pt idx="9625">
                  <c:v>#N/A</c:v>
                </c:pt>
                <c:pt idx="9626">
                  <c:v>#N/A</c:v>
                </c:pt>
                <c:pt idx="9627">
                  <c:v>#N/A</c:v>
                </c:pt>
                <c:pt idx="9628">
                  <c:v>#N/A</c:v>
                </c:pt>
                <c:pt idx="9629">
                  <c:v>0.89347536617842871</c:v>
                </c:pt>
                <c:pt idx="9630">
                  <c:v>#N/A</c:v>
                </c:pt>
                <c:pt idx="9631">
                  <c:v>#N/A</c:v>
                </c:pt>
                <c:pt idx="9632">
                  <c:v>#N/A</c:v>
                </c:pt>
                <c:pt idx="9633">
                  <c:v>#N/A</c:v>
                </c:pt>
                <c:pt idx="9634">
                  <c:v>#N/A</c:v>
                </c:pt>
                <c:pt idx="9635">
                  <c:v>#N/A</c:v>
                </c:pt>
                <c:pt idx="9636">
                  <c:v>#N/A</c:v>
                </c:pt>
                <c:pt idx="9637">
                  <c:v>#N/A</c:v>
                </c:pt>
                <c:pt idx="9638">
                  <c:v>#N/A</c:v>
                </c:pt>
                <c:pt idx="9639">
                  <c:v>#N/A</c:v>
                </c:pt>
                <c:pt idx="9640">
                  <c:v>#N/A</c:v>
                </c:pt>
                <c:pt idx="9641">
                  <c:v>#N/A</c:v>
                </c:pt>
                <c:pt idx="9642">
                  <c:v>#N/A</c:v>
                </c:pt>
                <c:pt idx="9643">
                  <c:v>#N/A</c:v>
                </c:pt>
                <c:pt idx="9644">
                  <c:v>#N/A</c:v>
                </c:pt>
                <c:pt idx="9645">
                  <c:v>#N/A</c:v>
                </c:pt>
                <c:pt idx="9646">
                  <c:v>#N/A</c:v>
                </c:pt>
                <c:pt idx="9647">
                  <c:v>#N/A</c:v>
                </c:pt>
                <c:pt idx="9648">
                  <c:v>#N/A</c:v>
                </c:pt>
                <c:pt idx="9649">
                  <c:v>#N/A</c:v>
                </c:pt>
                <c:pt idx="9650">
                  <c:v>#N/A</c:v>
                </c:pt>
                <c:pt idx="9651">
                  <c:v>#N/A</c:v>
                </c:pt>
                <c:pt idx="9652">
                  <c:v>#N/A</c:v>
                </c:pt>
                <c:pt idx="9653">
                  <c:v>#N/A</c:v>
                </c:pt>
                <c:pt idx="9654">
                  <c:v>#N/A</c:v>
                </c:pt>
                <c:pt idx="9655">
                  <c:v>#N/A</c:v>
                </c:pt>
                <c:pt idx="9656">
                  <c:v>#N/A</c:v>
                </c:pt>
                <c:pt idx="9657">
                  <c:v>#N/A</c:v>
                </c:pt>
                <c:pt idx="9658">
                  <c:v>#N/A</c:v>
                </c:pt>
                <c:pt idx="9659">
                  <c:v>#N/A</c:v>
                </c:pt>
                <c:pt idx="9660">
                  <c:v>#N/A</c:v>
                </c:pt>
                <c:pt idx="9661">
                  <c:v>#N/A</c:v>
                </c:pt>
                <c:pt idx="9662">
                  <c:v>#N/A</c:v>
                </c:pt>
                <c:pt idx="9663">
                  <c:v>#N/A</c:v>
                </c:pt>
                <c:pt idx="9664">
                  <c:v>#N/A</c:v>
                </c:pt>
                <c:pt idx="9665">
                  <c:v>#N/A</c:v>
                </c:pt>
                <c:pt idx="9666">
                  <c:v>#N/A</c:v>
                </c:pt>
                <c:pt idx="9667">
                  <c:v>#N/A</c:v>
                </c:pt>
                <c:pt idx="9668">
                  <c:v>#N/A</c:v>
                </c:pt>
                <c:pt idx="9669">
                  <c:v>#N/A</c:v>
                </c:pt>
                <c:pt idx="9670">
                  <c:v>#N/A</c:v>
                </c:pt>
                <c:pt idx="9671">
                  <c:v>#N/A</c:v>
                </c:pt>
                <c:pt idx="9672">
                  <c:v>#N/A</c:v>
                </c:pt>
                <c:pt idx="9673">
                  <c:v>#N/A</c:v>
                </c:pt>
                <c:pt idx="9674">
                  <c:v>#N/A</c:v>
                </c:pt>
                <c:pt idx="9675">
                  <c:v>#N/A</c:v>
                </c:pt>
                <c:pt idx="9676">
                  <c:v>#N/A</c:v>
                </c:pt>
                <c:pt idx="9677">
                  <c:v>#N/A</c:v>
                </c:pt>
                <c:pt idx="9678">
                  <c:v>#N/A</c:v>
                </c:pt>
                <c:pt idx="9679">
                  <c:v>#N/A</c:v>
                </c:pt>
                <c:pt idx="9680">
                  <c:v>#N/A</c:v>
                </c:pt>
                <c:pt idx="9681">
                  <c:v>#N/A</c:v>
                </c:pt>
                <c:pt idx="9682">
                  <c:v>#N/A</c:v>
                </c:pt>
                <c:pt idx="9683">
                  <c:v>#N/A</c:v>
                </c:pt>
                <c:pt idx="9684">
                  <c:v>#N/A</c:v>
                </c:pt>
                <c:pt idx="9685">
                  <c:v>#N/A</c:v>
                </c:pt>
                <c:pt idx="9686">
                  <c:v>#N/A</c:v>
                </c:pt>
                <c:pt idx="9687">
                  <c:v>#N/A</c:v>
                </c:pt>
                <c:pt idx="9688">
                  <c:v>#N/A</c:v>
                </c:pt>
                <c:pt idx="9689">
                  <c:v>#N/A</c:v>
                </c:pt>
                <c:pt idx="9690">
                  <c:v>#N/A</c:v>
                </c:pt>
                <c:pt idx="9691">
                  <c:v>#N/A</c:v>
                </c:pt>
                <c:pt idx="9692">
                  <c:v>#N/A</c:v>
                </c:pt>
                <c:pt idx="9693">
                  <c:v>#N/A</c:v>
                </c:pt>
                <c:pt idx="9694">
                  <c:v>#N/A</c:v>
                </c:pt>
                <c:pt idx="9695">
                  <c:v>#N/A</c:v>
                </c:pt>
                <c:pt idx="9696">
                  <c:v>#N/A</c:v>
                </c:pt>
                <c:pt idx="9697">
                  <c:v>#N/A</c:v>
                </c:pt>
                <c:pt idx="9698">
                  <c:v>#N/A</c:v>
                </c:pt>
                <c:pt idx="9699">
                  <c:v>#N/A</c:v>
                </c:pt>
                <c:pt idx="9700">
                  <c:v>#N/A</c:v>
                </c:pt>
                <c:pt idx="9701">
                  <c:v>#N/A</c:v>
                </c:pt>
                <c:pt idx="9702">
                  <c:v>#N/A</c:v>
                </c:pt>
                <c:pt idx="9703">
                  <c:v>#N/A</c:v>
                </c:pt>
                <c:pt idx="9704">
                  <c:v>#N/A</c:v>
                </c:pt>
                <c:pt idx="9705">
                  <c:v>#N/A</c:v>
                </c:pt>
                <c:pt idx="9706">
                  <c:v>#N/A</c:v>
                </c:pt>
                <c:pt idx="9707">
                  <c:v>#N/A</c:v>
                </c:pt>
                <c:pt idx="9708">
                  <c:v>#N/A</c:v>
                </c:pt>
                <c:pt idx="9709">
                  <c:v>#N/A</c:v>
                </c:pt>
                <c:pt idx="9710">
                  <c:v>#N/A</c:v>
                </c:pt>
                <c:pt idx="9711">
                  <c:v>#N/A</c:v>
                </c:pt>
                <c:pt idx="9712">
                  <c:v>#N/A</c:v>
                </c:pt>
                <c:pt idx="9713">
                  <c:v>#N/A</c:v>
                </c:pt>
                <c:pt idx="9714">
                  <c:v>#N/A</c:v>
                </c:pt>
                <c:pt idx="9715">
                  <c:v>#N/A</c:v>
                </c:pt>
                <c:pt idx="9716">
                  <c:v>#N/A</c:v>
                </c:pt>
                <c:pt idx="9717">
                  <c:v>#N/A</c:v>
                </c:pt>
                <c:pt idx="9718">
                  <c:v>#N/A</c:v>
                </c:pt>
                <c:pt idx="9719">
                  <c:v>#N/A</c:v>
                </c:pt>
                <c:pt idx="9720">
                  <c:v>#N/A</c:v>
                </c:pt>
                <c:pt idx="9721">
                  <c:v>#N/A</c:v>
                </c:pt>
                <c:pt idx="9722">
                  <c:v>#N/A</c:v>
                </c:pt>
                <c:pt idx="9723">
                  <c:v>#N/A</c:v>
                </c:pt>
                <c:pt idx="9724">
                  <c:v>#N/A</c:v>
                </c:pt>
                <c:pt idx="9725">
                  <c:v>#N/A</c:v>
                </c:pt>
                <c:pt idx="9726">
                  <c:v>#N/A</c:v>
                </c:pt>
                <c:pt idx="9727">
                  <c:v>#N/A</c:v>
                </c:pt>
                <c:pt idx="9728">
                  <c:v>#N/A</c:v>
                </c:pt>
                <c:pt idx="9729">
                  <c:v>#N/A</c:v>
                </c:pt>
                <c:pt idx="9730">
                  <c:v>#N/A</c:v>
                </c:pt>
                <c:pt idx="9731">
                  <c:v>#N/A</c:v>
                </c:pt>
                <c:pt idx="9732">
                  <c:v>#N/A</c:v>
                </c:pt>
                <c:pt idx="9733">
                  <c:v>#N/A</c:v>
                </c:pt>
                <c:pt idx="9734">
                  <c:v>#N/A</c:v>
                </c:pt>
                <c:pt idx="9735">
                  <c:v>#N/A</c:v>
                </c:pt>
                <c:pt idx="9736">
                  <c:v>#N/A</c:v>
                </c:pt>
                <c:pt idx="9737">
                  <c:v>#N/A</c:v>
                </c:pt>
                <c:pt idx="9738">
                  <c:v>#N/A</c:v>
                </c:pt>
                <c:pt idx="9739">
                  <c:v>#N/A</c:v>
                </c:pt>
                <c:pt idx="9740">
                  <c:v>#N/A</c:v>
                </c:pt>
                <c:pt idx="9741">
                  <c:v>#N/A</c:v>
                </c:pt>
                <c:pt idx="9742">
                  <c:v>#N/A</c:v>
                </c:pt>
                <c:pt idx="9743">
                  <c:v>#N/A</c:v>
                </c:pt>
                <c:pt idx="9744">
                  <c:v>#N/A</c:v>
                </c:pt>
                <c:pt idx="9745">
                  <c:v>#N/A</c:v>
                </c:pt>
                <c:pt idx="9746">
                  <c:v>#N/A</c:v>
                </c:pt>
                <c:pt idx="9747">
                  <c:v>#N/A</c:v>
                </c:pt>
                <c:pt idx="9748">
                  <c:v>#N/A</c:v>
                </c:pt>
                <c:pt idx="9749">
                  <c:v>#N/A</c:v>
                </c:pt>
                <c:pt idx="9750">
                  <c:v>#N/A</c:v>
                </c:pt>
                <c:pt idx="9751">
                  <c:v>#N/A</c:v>
                </c:pt>
                <c:pt idx="9752">
                  <c:v>#N/A</c:v>
                </c:pt>
                <c:pt idx="9753">
                  <c:v>#N/A</c:v>
                </c:pt>
                <c:pt idx="9754">
                  <c:v>#N/A</c:v>
                </c:pt>
                <c:pt idx="9755">
                  <c:v>#N/A</c:v>
                </c:pt>
                <c:pt idx="9756">
                  <c:v>#N/A</c:v>
                </c:pt>
                <c:pt idx="9757">
                  <c:v>1.1300992282249174</c:v>
                </c:pt>
                <c:pt idx="9758">
                  <c:v>1.0646766169154229</c:v>
                </c:pt>
                <c:pt idx="9759">
                  <c:v>#N/A</c:v>
                </c:pt>
                <c:pt idx="9760">
                  <c:v>#N/A</c:v>
                </c:pt>
                <c:pt idx="9761">
                  <c:v>#N/A</c:v>
                </c:pt>
                <c:pt idx="9762">
                  <c:v>#N/A</c:v>
                </c:pt>
                <c:pt idx="9763">
                  <c:v>#N/A</c:v>
                </c:pt>
                <c:pt idx="9764">
                  <c:v>#N/A</c:v>
                </c:pt>
                <c:pt idx="9765">
                  <c:v>#N/A</c:v>
                </c:pt>
                <c:pt idx="9766">
                  <c:v>#N/A</c:v>
                </c:pt>
                <c:pt idx="9767">
                  <c:v>#N/A</c:v>
                </c:pt>
                <c:pt idx="9768">
                  <c:v>#N/A</c:v>
                </c:pt>
                <c:pt idx="9769">
                  <c:v>#N/A</c:v>
                </c:pt>
                <c:pt idx="9770">
                  <c:v>#N/A</c:v>
                </c:pt>
                <c:pt idx="9771">
                  <c:v>#N/A</c:v>
                </c:pt>
                <c:pt idx="9772">
                  <c:v>#N/A</c:v>
                </c:pt>
                <c:pt idx="9773">
                  <c:v>#N/A</c:v>
                </c:pt>
                <c:pt idx="9774">
                  <c:v>#N/A</c:v>
                </c:pt>
                <c:pt idx="9775">
                  <c:v>#N/A</c:v>
                </c:pt>
                <c:pt idx="9776">
                  <c:v>#N/A</c:v>
                </c:pt>
                <c:pt idx="9777">
                  <c:v>#N/A</c:v>
                </c:pt>
                <c:pt idx="9778">
                  <c:v>#N/A</c:v>
                </c:pt>
                <c:pt idx="9779">
                  <c:v>#N/A</c:v>
                </c:pt>
                <c:pt idx="9780">
                  <c:v>#N/A</c:v>
                </c:pt>
                <c:pt idx="9781">
                  <c:v>#N/A</c:v>
                </c:pt>
                <c:pt idx="9782">
                  <c:v>#N/A</c:v>
                </c:pt>
                <c:pt idx="9783">
                  <c:v>#N/A</c:v>
                </c:pt>
                <c:pt idx="9784">
                  <c:v>#N/A</c:v>
                </c:pt>
                <c:pt idx="9785">
                  <c:v>#N/A</c:v>
                </c:pt>
                <c:pt idx="9786">
                  <c:v>#N/A</c:v>
                </c:pt>
                <c:pt idx="9787">
                  <c:v>#N/A</c:v>
                </c:pt>
                <c:pt idx="9788">
                  <c:v>#N/A</c:v>
                </c:pt>
                <c:pt idx="9789">
                  <c:v>#N/A</c:v>
                </c:pt>
                <c:pt idx="9790">
                  <c:v>#N/A</c:v>
                </c:pt>
                <c:pt idx="9791">
                  <c:v>#N/A</c:v>
                </c:pt>
                <c:pt idx="9792">
                  <c:v>#N/A</c:v>
                </c:pt>
                <c:pt idx="9793">
                  <c:v>#N/A</c:v>
                </c:pt>
                <c:pt idx="9794">
                  <c:v>#N/A</c:v>
                </c:pt>
                <c:pt idx="9795">
                  <c:v>#N/A</c:v>
                </c:pt>
                <c:pt idx="9796">
                  <c:v>#N/A</c:v>
                </c:pt>
                <c:pt idx="9797">
                  <c:v>#N/A</c:v>
                </c:pt>
                <c:pt idx="9798">
                  <c:v>#N/A</c:v>
                </c:pt>
                <c:pt idx="9799">
                  <c:v>#N/A</c:v>
                </c:pt>
                <c:pt idx="9800">
                  <c:v>#N/A</c:v>
                </c:pt>
                <c:pt idx="9801">
                  <c:v>#N/A</c:v>
                </c:pt>
                <c:pt idx="9802">
                  <c:v>#N/A</c:v>
                </c:pt>
                <c:pt idx="9803">
                  <c:v>#N/A</c:v>
                </c:pt>
                <c:pt idx="9804">
                  <c:v>#N/A</c:v>
                </c:pt>
                <c:pt idx="9805">
                  <c:v>3.822878228782288</c:v>
                </c:pt>
                <c:pt idx="9806">
                  <c:v>#N/A</c:v>
                </c:pt>
                <c:pt idx="9807">
                  <c:v>#N/A</c:v>
                </c:pt>
                <c:pt idx="9808">
                  <c:v>#N/A</c:v>
                </c:pt>
                <c:pt idx="9809">
                  <c:v>#N/A</c:v>
                </c:pt>
                <c:pt idx="9810">
                  <c:v>#N/A</c:v>
                </c:pt>
                <c:pt idx="9811">
                  <c:v>#N/A</c:v>
                </c:pt>
                <c:pt idx="9812">
                  <c:v>0.8425391591096455</c:v>
                </c:pt>
                <c:pt idx="9813">
                  <c:v>#N/A</c:v>
                </c:pt>
                <c:pt idx="9814">
                  <c:v>#N/A</c:v>
                </c:pt>
                <c:pt idx="9815">
                  <c:v>#N/A</c:v>
                </c:pt>
                <c:pt idx="9816">
                  <c:v>#N/A</c:v>
                </c:pt>
                <c:pt idx="9817">
                  <c:v>#N/A</c:v>
                </c:pt>
                <c:pt idx="9818">
                  <c:v>#N/A</c:v>
                </c:pt>
                <c:pt idx="9819">
                  <c:v>#N/A</c:v>
                </c:pt>
                <c:pt idx="9820">
                  <c:v>#N/A</c:v>
                </c:pt>
                <c:pt idx="9821">
                  <c:v>#N/A</c:v>
                </c:pt>
                <c:pt idx="9822">
                  <c:v>#N/A</c:v>
                </c:pt>
                <c:pt idx="9823">
                  <c:v>#N/A</c:v>
                </c:pt>
                <c:pt idx="9824">
                  <c:v>#N/A</c:v>
                </c:pt>
                <c:pt idx="9825">
                  <c:v>#N/A</c:v>
                </c:pt>
                <c:pt idx="9826">
                  <c:v>#N/A</c:v>
                </c:pt>
                <c:pt idx="9827">
                  <c:v>#N/A</c:v>
                </c:pt>
                <c:pt idx="9828">
                  <c:v>#N/A</c:v>
                </c:pt>
                <c:pt idx="9829">
                  <c:v>#N/A</c:v>
                </c:pt>
                <c:pt idx="9830">
                  <c:v>#N/A</c:v>
                </c:pt>
                <c:pt idx="9831">
                  <c:v>#N/A</c:v>
                </c:pt>
                <c:pt idx="9832">
                  <c:v>#N/A</c:v>
                </c:pt>
                <c:pt idx="9833">
                  <c:v>#N/A</c:v>
                </c:pt>
                <c:pt idx="9834">
                  <c:v>1.1418706842435655</c:v>
                </c:pt>
                <c:pt idx="9835">
                  <c:v>1.323923782639379</c:v>
                </c:pt>
                <c:pt idx="9836">
                  <c:v>0.99246349505416864</c:v>
                </c:pt>
                <c:pt idx="9837">
                  <c:v>#N/A</c:v>
                </c:pt>
                <c:pt idx="9838">
                  <c:v>0</c:v>
                </c:pt>
                <c:pt idx="9839">
                  <c:v>#N/A</c:v>
                </c:pt>
                <c:pt idx="9840">
                  <c:v>#N/A</c:v>
                </c:pt>
                <c:pt idx="9841">
                  <c:v>#N/A</c:v>
                </c:pt>
                <c:pt idx="9842">
                  <c:v>#N/A</c:v>
                </c:pt>
                <c:pt idx="9843">
                  <c:v>#N/A</c:v>
                </c:pt>
                <c:pt idx="9844">
                  <c:v>#N/A</c:v>
                </c:pt>
                <c:pt idx="9845">
                  <c:v>#N/A</c:v>
                </c:pt>
                <c:pt idx="9846">
                  <c:v>#N/A</c:v>
                </c:pt>
                <c:pt idx="9847">
                  <c:v>#N/A</c:v>
                </c:pt>
                <c:pt idx="9848">
                  <c:v>#N/A</c:v>
                </c:pt>
                <c:pt idx="9849">
                  <c:v>#N/A</c:v>
                </c:pt>
                <c:pt idx="9850">
                  <c:v>#N/A</c:v>
                </c:pt>
                <c:pt idx="9851">
                  <c:v>#N/A</c:v>
                </c:pt>
                <c:pt idx="9852">
                  <c:v>#N/A</c:v>
                </c:pt>
                <c:pt idx="9853">
                  <c:v>#N/A</c:v>
                </c:pt>
                <c:pt idx="9854">
                  <c:v>#N/A</c:v>
                </c:pt>
                <c:pt idx="9855">
                  <c:v>#N/A</c:v>
                </c:pt>
                <c:pt idx="9856">
                  <c:v>#N/A</c:v>
                </c:pt>
                <c:pt idx="9857">
                  <c:v>#N/A</c:v>
                </c:pt>
                <c:pt idx="9858">
                  <c:v>1.1474867724867726</c:v>
                </c:pt>
                <c:pt idx="9859">
                  <c:v>#N/A</c:v>
                </c:pt>
                <c:pt idx="9860">
                  <c:v>#N/A</c:v>
                </c:pt>
                <c:pt idx="9861">
                  <c:v>#N/A</c:v>
                </c:pt>
                <c:pt idx="9862">
                  <c:v>0.34435849559882636</c:v>
                </c:pt>
                <c:pt idx="9863">
                  <c:v>0.88288288288288286</c:v>
                </c:pt>
                <c:pt idx="9864">
                  <c:v>2.0611111111111109</c:v>
                </c:pt>
                <c:pt idx="9865">
                  <c:v>1.5533678756476683</c:v>
                </c:pt>
                <c:pt idx="9866">
                  <c:v>1.0424588086185045</c:v>
                </c:pt>
                <c:pt idx="9867">
                  <c:v>0.82141560798548097</c:v>
                </c:pt>
                <c:pt idx="9868">
                  <c:v>#N/A</c:v>
                </c:pt>
                <c:pt idx="9869">
                  <c:v>#N/A</c:v>
                </c:pt>
                <c:pt idx="9870">
                  <c:v>0.93198450279810585</c:v>
                </c:pt>
                <c:pt idx="9871">
                  <c:v>#N/A</c:v>
                </c:pt>
                <c:pt idx="9872">
                  <c:v>#N/A</c:v>
                </c:pt>
                <c:pt idx="9873">
                  <c:v>1.0480047841687508</c:v>
                </c:pt>
                <c:pt idx="9874">
                  <c:v>#N/A</c:v>
                </c:pt>
                <c:pt idx="9875">
                  <c:v>#N/A</c:v>
                </c:pt>
                <c:pt idx="9876">
                  <c:v>0.82478097622027535</c:v>
                </c:pt>
                <c:pt idx="9877">
                  <c:v>0.83262890955198643</c:v>
                </c:pt>
                <c:pt idx="9878">
                  <c:v>0.59164292497625826</c:v>
                </c:pt>
                <c:pt idx="9879">
                  <c:v>#N/A</c:v>
                </c:pt>
                <c:pt idx="9880">
                  <c:v>#N/A</c:v>
                </c:pt>
                <c:pt idx="9881">
                  <c:v>#N/A</c:v>
                </c:pt>
                <c:pt idx="9882">
                  <c:v>#N/A</c:v>
                </c:pt>
                <c:pt idx="9883">
                  <c:v>#N/A</c:v>
                </c:pt>
                <c:pt idx="9884">
                  <c:v>#N/A</c:v>
                </c:pt>
                <c:pt idx="9885">
                  <c:v>#N/A</c:v>
                </c:pt>
                <c:pt idx="9886">
                  <c:v>1.2164454277286136</c:v>
                </c:pt>
                <c:pt idx="9887">
                  <c:v>#N/A</c:v>
                </c:pt>
                <c:pt idx="9888">
                  <c:v>#N/A</c:v>
                </c:pt>
                <c:pt idx="9889">
                  <c:v>#N/A</c:v>
                </c:pt>
                <c:pt idx="9890">
                  <c:v>#N/A</c:v>
                </c:pt>
                <c:pt idx="9891">
                  <c:v>#N/A</c:v>
                </c:pt>
                <c:pt idx="9892">
                  <c:v>#N/A</c:v>
                </c:pt>
                <c:pt idx="9893">
                  <c:v>#N/A</c:v>
                </c:pt>
                <c:pt idx="9894">
                  <c:v>#N/A</c:v>
                </c:pt>
                <c:pt idx="9895">
                  <c:v>#N/A</c:v>
                </c:pt>
                <c:pt idx="9896">
                  <c:v>1.1606981889699255</c:v>
                </c:pt>
                <c:pt idx="9897">
                  <c:v>#N/A</c:v>
                </c:pt>
                <c:pt idx="9898">
                  <c:v>#N/A</c:v>
                </c:pt>
                <c:pt idx="9899">
                  <c:v>#N/A</c:v>
                </c:pt>
                <c:pt idx="9900">
                  <c:v>#N/A</c:v>
                </c:pt>
                <c:pt idx="9901">
                  <c:v>#N/A</c:v>
                </c:pt>
                <c:pt idx="9902">
                  <c:v>1.4220430107526882</c:v>
                </c:pt>
                <c:pt idx="9903">
                  <c:v>#N/A</c:v>
                </c:pt>
                <c:pt idx="9904">
                  <c:v>#N/A</c:v>
                </c:pt>
                <c:pt idx="9905">
                  <c:v>1.2514231499051234</c:v>
                </c:pt>
                <c:pt idx="9906">
                  <c:v>#N/A</c:v>
                </c:pt>
                <c:pt idx="9907">
                  <c:v>#N/A</c:v>
                </c:pt>
                <c:pt idx="9908">
                  <c:v>#N/A</c:v>
                </c:pt>
                <c:pt idx="9909">
                  <c:v>#N/A</c:v>
                </c:pt>
                <c:pt idx="9910">
                  <c:v>#N/A</c:v>
                </c:pt>
                <c:pt idx="9911">
                  <c:v>#N/A</c:v>
                </c:pt>
                <c:pt idx="9912">
                  <c:v>#N/A</c:v>
                </c:pt>
                <c:pt idx="9913">
                  <c:v>#N/A</c:v>
                </c:pt>
                <c:pt idx="9914">
                  <c:v>#N/A</c:v>
                </c:pt>
                <c:pt idx="9915">
                  <c:v>#N/A</c:v>
                </c:pt>
                <c:pt idx="9916">
                  <c:v>#N/A</c:v>
                </c:pt>
                <c:pt idx="9917">
                  <c:v>#N/A</c:v>
                </c:pt>
                <c:pt idx="9918">
                  <c:v>#N/A</c:v>
                </c:pt>
                <c:pt idx="9919">
                  <c:v>#N/A</c:v>
                </c:pt>
                <c:pt idx="9920">
                  <c:v>1.4174454828660437</c:v>
                </c:pt>
                <c:pt idx="9921">
                  <c:v>#N/A</c:v>
                </c:pt>
                <c:pt idx="9922">
                  <c:v>#N/A</c:v>
                </c:pt>
                <c:pt idx="9923">
                  <c:v>#N/A</c:v>
                </c:pt>
                <c:pt idx="9924">
                  <c:v>#N/A</c:v>
                </c:pt>
                <c:pt idx="9925">
                  <c:v>#N/A</c:v>
                </c:pt>
                <c:pt idx="9926">
                  <c:v>#N/A</c:v>
                </c:pt>
                <c:pt idx="9927">
                  <c:v>#N/A</c:v>
                </c:pt>
                <c:pt idx="9928">
                  <c:v>#N/A</c:v>
                </c:pt>
                <c:pt idx="9929">
                  <c:v>#N/A</c:v>
                </c:pt>
                <c:pt idx="9930">
                  <c:v>#N/A</c:v>
                </c:pt>
                <c:pt idx="9931">
                  <c:v>#N/A</c:v>
                </c:pt>
                <c:pt idx="9932">
                  <c:v>#N/A</c:v>
                </c:pt>
                <c:pt idx="9933">
                  <c:v>#N/A</c:v>
                </c:pt>
                <c:pt idx="9934">
                  <c:v>#N/A</c:v>
                </c:pt>
                <c:pt idx="9935">
                  <c:v>#N/A</c:v>
                </c:pt>
                <c:pt idx="9936">
                  <c:v>#N/A</c:v>
                </c:pt>
                <c:pt idx="9937">
                  <c:v>#N/A</c:v>
                </c:pt>
                <c:pt idx="9938">
                  <c:v>#N/A</c:v>
                </c:pt>
                <c:pt idx="9939">
                  <c:v>#N/A</c:v>
                </c:pt>
                <c:pt idx="9940">
                  <c:v>#N/A</c:v>
                </c:pt>
                <c:pt idx="9941">
                  <c:v>#N/A</c:v>
                </c:pt>
                <c:pt idx="9942">
                  <c:v>#N/A</c:v>
                </c:pt>
                <c:pt idx="9943">
                  <c:v>#N/A</c:v>
                </c:pt>
                <c:pt idx="9944">
                  <c:v>#N/A</c:v>
                </c:pt>
                <c:pt idx="9945">
                  <c:v>#N/A</c:v>
                </c:pt>
                <c:pt idx="9946">
                  <c:v>#N/A</c:v>
                </c:pt>
                <c:pt idx="9947">
                  <c:v>#N/A</c:v>
                </c:pt>
                <c:pt idx="9948">
                  <c:v>#N/A</c:v>
                </c:pt>
                <c:pt idx="9949">
                  <c:v>#N/A</c:v>
                </c:pt>
                <c:pt idx="9950">
                  <c:v>#N/A</c:v>
                </c:pt>
                <c:pt idx="9951">
                  <c:v>#N/A</c:v>
                </c:pt>
                <c:pt idx="9952">
                  <c:v>#N/A</c:v>
                </c:pt>
                <c:pt idx="9953">
                  <c:v>#N/A</c:v>
                </c:pt>
                <c:pt idx="9954">
                  <c:v>#N/A</c:v>
                </c:pt>
                <c:pt idx="9955">
                  <c:v>#N/A</c:v>
                </c:pt>
                <c:pt idx="9956">
                  <c:v>#N/A</c:v>
                </c:pt>
                <c:pt idx="9957">
                  <c:v>#N/A</c:v>
                </c:pt>
                <c:pt idx="9958">
                  <c:v>#N/A</c:v>
                </c:pt>
                <c:pt idx="9959">
                  <c:v>#N/A</c:v>
                </c:pt>
                <c:pt idx="9960">
                  <c:v>#N/A</c:v>
                </c:pt>
                <c:pt idx="9961">
                  <c:v>#N/A</c:v>
                </c:pt>
                <c:pt idx="9962">
                  <c:v>#N/A</c:v>
                </c:pt>
                <c:pt idx="9963">
                  <c:v>#N/A</c:v>
                </c:pt>
                <c:pt idx="9964">
                  <c:v>#N/A</c:v>
                </c:pt>
                <c:pt idx="9965">
                  <c:v>#N/A</c:v>
                </c:pt>
                <c:pt idx="9966">
                  <c:v>1.2048429319371727</c:v>
                </c:pt>
                <c:pt idx="9967">
                  <c:v>#N/A</c:v>
                </c:pt>
                <c:pt idx="9968">
                  <c:v>#N/A</c:v>
                </c:pt>
                <c:pt idx="9969">
                  <c:v>#N/A</c:v>
                </c:pt>
                <c:pt idx="9970">
                  <c:v>#N/A</c:v>
                </c:pt>
                <c:pt idx="9971">
                  <c:v>#N/A</c:v>
                </c:pt>
                <c:pt idx="9972">
                  <c:v>0.87841756420878214</c:v>
                </c:pt>
                <c:pt idx="9973">
                  <c:v>#N/A</c:v>
                </c:pt>
                <c:pt idx="9974">
                  <c:v>#N/A</c:v>
                </c:pt>
                <c:pt idx="9975">
                  <c:v>#N/A</c:v>
                </c:pt>
                <c:pt idx="9976">
                  <c:v>#N/A</c:v>
                </c:pt>
                <c:pt idx="9977">
                  <c:v>#N/A</c:v>
                </c:pt>
                <c:pt idx="9978">
                  <c:v>#N/A</c:v>
                </c:pt>
                <c:pt idx="9979">
                  <c:v>#N/A</c:v>
                </c:pt>
                <c:pt idx="9980">
                  <c:v>#N/A</c:v>
                </c:pt>
                <c:pt idx="9981">
                  <c:v>#N/A</c:v>
                </c:pt>
                <c:pt idx="9982">
                  <c:v>#N/A</c:v>
                </c:pt>
                <c:pt idx="9983">
                  <c:v>#N/A</c:v>
                </c:pt>
                <c:pt idx="9984">
                  <c:v>#N/A</c:v>
                </c:pt>
                <c:pt idx="9985">
                  <c:v>#N/A</c:v>
                </c:pt>
                <c:pt idx="9986">
                  <c:v>#N/A</c:v>
                </c:pt>
                <c:pt idx="9987">
                  <c:v>#N/A</c:v>
                </c:pt>
                <c:pt idx="9988">
                  <c:v>#N/A</c:v>
                </c:pt>
                <c:pt idx="9989">
                  <c:v>0.98970840480274447</c:v>
                </c:pt>
                <c:pt idx="9990">
                  <c:v>#N/A</c:v>
                </c:pt>
                <c:pt idx="9991">
                  <c:v>#N/A</c:v>
                </c:pt>
                <c:pt idx="9992">
                  <c:v>#N/A</c:v>
                </c:pt>
                <c:pt idx="9993">
                  <c:v>#N/A</c:v>
                </c:pt>
                <c:pt idx="9994">
                  <c:v>#N/A</c:v>
                </c:pt>
                <c:pt idx="9995">
                  <c:v>#N/A</c:v>
                </c:pt>
                <c:pt idx="9996">
                  <c:v>#N/A</c:v>
                </c:pt>
                <c:pt idx="9997">
                  <c:v>#N/A</c:v>
                </c:pt>
                <c:pt idx="9998">
                  <c:v>#N/A</c:v>
                </c:pt>
                <c:pt idx="9999">
                  <c:v>#N/A</c:v>
                </c:pt>
                <c:pt idx="10000">
                  <c:v>#N/A</c:v>
                </c:pt>
                <c:pt idx="10001">
                  <c:v>1.1611464968152867</c:v>
                </c:pt>
                <c:pt idx="10002">
                  <c:v>#N/A</c:v>
                </c:pt>
                <c:pt idx="10003">
                  <c:v>#N/A</c:v>
                </c:pt>
                <c:pt idx="10004">
                  <c:v>#N/A</c:v>
                </c:pt>
                <c:pt idx="10005">
                  <c:v>#N/A</c:v>
                </c:pt>
                <c:pt idx="10006">
                  <c:v>#N/A</c:v>
                </c:pt>
                <c:pt idx="10007">
                  <c:v>#N/A</c:v>
                </c:pt>
                <c:pt idx="10008">
                  <c:v>#N/A</c:v>
                </c:pt>
                <c:pt idx="10009">
                  <c:v>#N/A</c:v>
                </c:pt>
                <c:pt idx="10010">
                  <c:v>#N/A</c:v>
                </c:pt>
                <c:pt idx="10011">
                  <c:v>#N/A</c:v>
                </c:pt>
                <c:pt idx="10012">
                  <c:v>#N/A</c:v>
                </c:pt>
                <c:pt idx="10013">
                  <c:v>#N/A</c:v>
                </c:pt>
                <c:pt idx="10014">
                  <c:v>#N/A</c:v>
                </c:pt>
                <c:pt idx="10015">
                  <c:v>#N/A</c:v>
                </c:pt>
                <c:pt idx="10016">
                  <c:v>#N/A</c:v>
                </c:pt>
                <c:pt idx="10017">
                  <c:v>0.80814940577249572</c:v>
                </c:pt>
                <c:pt idx="10018">
                  <c:v>1.0349425287356322</c:v>
                </c:pt>
                <c:pt idx="10019">
                  <c:v>#N/A</c:v>
                </c:pt>
                <c:pt idx="10020">
                  <c:v>#N/A</c:v>
                </c:pt>
                <c:pt idx="10021">
                  <c:v>#N/A</c:v>
                </c:pt>
                <c:pt idx="10022">
                  <c:v>0.85080232161147151</c:v>
                </c:pt>
                <c:pt idx="10023">
                  <c:v>0.89053075995174913</c:v>
                </c:pt>
                <c:pt idx="10024">
                  <c:v>#N/A</c:v>
                </c:pt>
                <c:pt idx="10025">
                  <c:v>#N/A</c:v>
                </c:pt>
                <c:pt idx="10026">
                  <c:v>#N/A</c:v>
                </c:pt>
                <c:pt idx="10027">
                  <c:v>#N/A</c:v>
                </c:pt>
                <c:pt idx="10028">
                  <c:v>#N/A</c:v>
                </c:pt>
                <c:pt idx="10029">
                  <c:v>#N/A</c:v>
                </c:pt>
                <c:pt idx="10030">
                  <c:v>1.9159579789894947</c:v>
                </c:pt>
                <c:pt idx="10031">
                  <c:v>#N/A</c:v>
                </c:pt>
                <c:pt idx="10032">
                  <c:v>#N/A</c:v>
                </c:pt>
                <c:pt idx="10033">
                  <c:v>1.3095107201759209</c:v>
                </c:pt>
                <c:pt idx="10034">
                  <c:v>1.3114395183360701</c:v>
                </c:pt>
                <c:pt idx="10035">
                  <c:v>#N/A</c:v>
                </c:pt>
                <c:pt idx="10036">
                  <c:v>#N/A</c:v>
                </c:pt>
                <c:pt idx="10037">
                  <c:v>0.8302583025830258</c:v>
                </c:pt>
                <c:pt idx="10038">
                  <c:v>#N/A</c:v>
                </c:pt>
                <c:pt idx="10039">
                  <c:v>#N/A</c:v>
                </c:pt>
                <c:pt idx="10040">
                  <c:v>#N/A</c:v>
                </c:pt>
                <c:pt idx="10041">
                  <c:v>#N/A</c:v>
                </c:pt>
                <c:pt idx="10042">
                  <c:v>#N/A</c:v>
                </c:pt>
                <c:pt idx="10043">
                  <c:v>#N/A</c:v>
                </c:pt>
                <c:pt idx="10044">
                  <c:v>#N/A</c:v>
                </c:pt>
                <c:pt idx="10045">
                  <c:v>#N/A</c:v>
                </c:pt>
                <c:pt idx="10046">
                  <c:v>#N/A</c:v>
                </c:pt>
                <c:pt idx="10047">
                  <c:v>#N/A</c:v>
                </c:pt>
                <c:pt idx="10048">
                  <c:v>#N/A</c:v>
                </c:pt>
                <c:pt idx="10049">
                  <c:v>#N/A</c:v>
                </c:pt>
                <c:pt idx="10050">
                  <c:v>#N/A</c:v>
                </c:pt>
                <c:pt idx="10051">
                  <c:v>#N/A</c:v>
                </c:pt>
                <c:pt idx="10052">
                  <c:v>#N/A</c:v>
                </c:pt>
                <c:pt idx="10053">
                  <c:v>#N/A</c:v>
                </c:pt>
                <c:pt idx="10054">
                  <c:v>#N/A</c:v>
                </c:pt>
                <c:pt idx="10055">
                  <c:v>#N/A</c:v>
                </c:pt>
                <c:pt idx="10056">
                  <c:v>#N/A</c:v>
                </c:pt>
                <c:pt idx="10057">
                  <c:v>#N/A</c:v>
                </c:pt>
                <c:pt idx="10058">
                  <c:v>#N/A</c:v>
                </c:pt>
                <c:pt idx="10059">
                  <c:v>#N/A</c:v>
                </c:pt>
                <c:pt idx="10060">
                  <c:v>#N/A</c:v>
                </c:pt>
                <c:pt idx="10061">
                  <c:v>#N/A</c:v>
                </c:pt>
                <c:pt idx="10062">
                  <c:v>#N/A</c:v>
                </c:pt>
                <c:pt idx="10063">
                  <c:v>#N/A</c:v>
                </c:pt>
                <c:pt idx="10064">
                  <c:v>#N/A</c:v>
                </c:pt>
                <c:pt idx="10065">
                  <c:v>#N/A</c:v>
                </c:pt>
                <c:pt idx="10066">
                  <c:v>#N/A</c:v>
                </c:pt>
                <c:pt idx="10067">
                  <c:v>#N/A</c:v>
                </c:pt>
                <c:pt idx="10068">
                  <c:v>#N/A</c:v>
                </c:pt>
                <c:pt idx="10069">
                  <c:v>#N/A</c:v>
                </c:pt>
                <c:pt idx="10070">
                  <c:v>#N/A</c:v>
                </c:pt>
                <c:pt idx="10071">
                  <c:v>#N/A</c:v>
                </c:pt>
                <c:pt idx="10072">
                  <c:v>#N/A</c:v>
                </c:pt>
                <c:pt idx="10073">
                  <c:v>#N/A</c:v>
                </c:pt>
                <c:pt idx="10074">
                  <c:v>#N/A</c:v>
                </c:pt>
                <c:pt idx="10075">
                  <c:v>#N/A</c:v>
                </c:pt>
                <c:pt idx="10076">
                  <c:v>#N/A</c:v>
                </c:pt>
                <c:pt idx="10077">
                  <c:v>#N/A</c:v>
                </c:pt>
                <c:pt idx="10078">
                  <c:v>#N/A</c:v>
                </c:pt>
                <c:pt idx="10079">
                  <c:v>#N/A</c:v>
                </c:pt>
                <c:pt idx="10080">
                  <c:v>#N/A</c:v>
                </c:pt>
                <c:pt idx="10081">
                  <c:v>#N/A</c:v>
                </c:pt>
                <c:pt idx="10082">
                  <c:v>#N/A</c:v>
                </c:pt>
                <c:pt idx="10083">
                  <c:v>#N/A</c:v>
                </c:pt>
                <c:pt idx="10084">
                  <c:v>#N/A</c:v>
                </c:pt>
                <c:pt idx="10085">
                  <c:v>#N/A</c:v>
                </c:pt>
                <c:pt idx="10086">
                  <c:v>#N/A</c:v>
                </c:pt>
                <c:pt idx="10087">
                  <c:v>#N/A</c:v>
                </c:pt>
                <c:pt idx="10088">
                  <c:v>#N/A</c:v>
                </c:pt>
                <c:pt idx="10089">
                  <c:v>#N/A</c:v>
                </c:pt>
                <c:pt idx="10090">
                  <c:v>#N/A</c:v>
                </c:pt>
                <c:pt idx="10091">
                  <c:v>#N/A</c:v>
                </c:pt>
                <c:pt idx="10092">
                  <c:v>#N/A</c:v>
                </c:pt>
                <c:pt idx="10093">
                  <c:v>#N/A</c:v>
                </c:pt>
                <c:pt idx="10094">
                  <c:v>#N/A</c:v>
                </c:pt>
                <c:pt idx="10095">
                  <c:v>#N/A</c:v>
                </c:pt>
                <c:pt idx="10096">
                  <c:v>#N/A</c:v>
                </c:pt>
                <c:pt idx="10097">
                  <c:v>#N/A</c:v>
                </c:pt>
                <c:pt idx="10098">
                  <c:v>#N/A</c:v>
                </c:pt>
                <c:pt idx="10099">
                  <c:v>#N/A</c:v>
                </c:pt>
                <c:pt idx="10100">
                  <c:v>#N/A</c:v>
                </c:pt>
                <c:pt idx="10101">
                  <c:v>#N/A</c:v>
                </c:pt>
                <c:pt idx="10102">
                  <c:v>#N/A</c:v>
                </c:pt>
                <c:pt idx="10103">
                  <c:v>#N/A</c:v>
                </c:pt>
                <c:pt idx="10104">
                  <c:v>#N/A</c:v>
                </c:pt>
                <c:pt idx="10105">
                  <c:v>#N/A</c:v>
                </c:pt>
                <c:pt idx="10106">
                  <c:v>#N/A</c:v>
                </c:pt>
                <c:pt idx="10107">
                  <c:v>#N/A</c:v>
                </c:pt>
                <c:pt idx="10108">
                  <c:v>#N/A</c:v>
                </c:pt>
                <c:pt idx="10109">
                  <c:v>#N/A</c:v>
                </c:pt>
                <c:pt idx="10110">
                  <c:v>#N/A</c:v>
                </c:pt>
                <c:pt idx="10111">
                  <c:v>#N/A</c:v>
                </c:pt>
                <c:pt idx="10112">
                  <c:v>#N/A</c:v>
                </c:pt>
                <c:pt idx="10113">
                  <c:v>#N/A</c:v>
                </c:pt>
                <c:pt idx="10114">
                  <c:v>#N/A</c:v>
                </c:pt>
                <c:pt idx="10115">
                  <c:v>#N/A</c:v>
                </c:pt>
                <c:pt idx="10116">
                  <c:v>#N/A</c:v>
                </c:pt>
                <c:pt idx="10117">
                  <c:v>#N/A</c:v>
                </c:pt>
                <c:pt idx="10118">
                  <c:v>#N/A</c:v>
                </c:pt>
                <c:pt idx="10119">
                  <c:v>#N/A</c:v>
                </c:pt>
                <c:pt idx="10120">
                  <c:v>#N/A</c:v>
                </c:pt>
                <c:pt idx="10121">
                  <c:v>#N/A</c:v>
                </c:pt>
                <c:pt idx="10122">
                  <c:v>#N/A</c:v>
                </c:pt>
                <c:pt idx="10123">
                  <c:v>#N/A</c:v>
                </c:pt>
                <c:pt idx="10124">
                  <c:v>#N/A</c:v>
                </c:pt>
                <c:pt idx="10125">
                  <c:v>#N/A</c:v>
                </c:pt>
                <c:pt idx="10126">
                  <c:v>#N/A</c:v>
                </c:pt>
                <c:pt idx="10127">
                  <c:v>#N/A</c:v>
                </c:pt>
                <c:pt idx="10128">
                  <c:v>#N/A</c:v>
                </c:pt>
                <c:pt idx="10129">
                  <c:v>#N/A</c:v>
                </c:pt>
                <c:pt idx="10130">
                  <c:v>#N/A</c:v>
                </c:pt>
                <c:pt idx="10131">
                  <c:v>#N/A</c:v>
                </c:pt>
                <c:pt idx="10132">
                  <c:v>#N/A</c:v>
                </c:pt>
                <c:pt idx="10133">
                  <c:v>#N/A</c:v>
                </c:pt>
                <c:pt idx="10134">
                  <c:v>#N/A</c:v>
                </c:pt>
                <c:pt idx="10135">
                  <c:v>#N/A</c:v>
                </c:pt>
                <c:pt idx="10136">
                  <c:v>1.0820000000000001</c:v>
                </c:pt>
              </c:numCache>
            </c:numRef>
          </c:yVal>
          <c:smooth val="0"/>
          <c:extLst xmlns:c16r2="http://schemas.microsoft.com/office/drawing/2015/06/chart">
            <c:ext xmlns:c16="http://schemas.microsoft.com/office/drawing/2014/chart" uri="{C3380CC4-5D6E-409C-BE32-E72D297353CC}">
              <c16:uniqueId val="{00000000-72BD-464A-B470-992EF37B7E47}"/>
            </c:ext>
          </c:extLst>
        </c:ser>
        <c:ser>
          <c:idx val="1"/>
          <c:order val="1"/>
          <c:tx>
            <c:v>All CCGs</c:v>
          </c:tx>
          <c:spPr>
            <a:ln w="28575">
              <a:noFill/>
            </a:ln>
          </c:spPr>
          <c:marker>
            <c:symbol val="x"/>
            <c:size val="4"/>
            <c:spPr>
              <a:ln w="15875">
                <a:solidFill>
                  <a:srgbClr val="7030A0"/>
                </a:solidFill>
              </a:ln>
            </c:spPr>
          </c:marker>
          <c:xVal>
            <c:numRef>
              <c:f>'[Antibacterial_Quarterly_Dashboard_201703_Apr16-Mar17_v2.xlsm]CCG'!$I$3:$I$211</c:f>
              <c:numCache>
                <c:formatCode>0.00</c:formatCode>
                <c:ptCount val="20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numCache>
            </c:numRef>
          </c:xVal>
          <c:yVal>
            <c:numRef>
              <c:f>'[Antibacterial_Quarterly_Dashboard_201703_Apr16-Mar17_v2.xlsm]CCG'!$H$3:$H$211</c:f>
              <c:numCache>
                <c:formatCode>0.000</c:formatCode>
                <c:ptCount val="20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numCache>
            </c:numRef>
          </c:yVal>
          <c:smooth val="0"/>
          <c:extLst xmlns:c16r2="http://schemas.microsoft.com/office/drawing/2015/06/chart">
            <c:ext xmlns:c16="http://schemas.microsoft.com/office/drawing/2014/chart" uri="{C3380CC4-5D6E-409C-BE32-E72D297353CC}">
              <c16:uniqueId val="{00000001-72BD-464A-B470-992EF37B7E47}"/>
            </c:ext>
          </c:extLst>
        </c:ser>
        <c:ser>
          <c:idx val="3"/>
          <c:order val="2"/>
          <c:tx>
            <c:strRef>
              <c:f>'[Antibacterial_Quarterly_Dashboard_201703_Apr16-Mar17_v2.xlsm]Calcs'!$D$2</c:f>
              <c:strCache>
                <c:ptCount val="1"/>
                <c:pt idx="0">
                  <c:v>England</c:v>
                </c:pt>
              </c:strCache>
            </c:strRef>
          </c:tx>
          <c:spPr>
            <a:ln w="28575">
              <a:noFill/>
            </a:ln>
          </c:spPr>
          <c:marker>
            <c:symbol val="triangle"/>
            <c:size val="8"/>
            <c:spPr>
              <a:solidFill>
                <a:srgbClr val="1BE7F1"/>
              </a:solidFill>
            </c:spPr>
          </c:marker>
          <c:xVal>
            <c:numRef>
              <c:f>'[Antibacterial_Quarterly_Dashboard_201703_Apr16-Mar17_v2.xlsm]Calcs'!$D$4</c:f>
              <c:numCache>
                <c:formatCode>General</c:formatCode>
                <c:ptCount val="1"/>
                <c:pt idx="0">
                  <c:v>8.92</c:v>
                </c:pt>
              </c:numCache>
            </c:numRef>
          </c:xVal>
          <c:yVal>
            <c:numRef>
              <c:f>'[Antibacterial_Quarterly_Dashboard_201703_Apr16-Mar17_v2.xlsm]Calcs'!$D$3</c:f>
              <c:numCache>
                <c:formatCode>General</c:formatCode>
                <c:ptCount val="1"/>
                <c:pt idx="0">
                  <c:v>1.0820000000000001</c:v>
                </c:pt>
              </c:numCache>
            </c:numRef>
          </c:yVal>
          <c:smooth val="0"/>
          <c:extLst xmlns:c16r2="http://schemas.microsoft.com/office/drawing/2015/06/chart">
            <c:ext xmlns:c16="http://schemas.microsoft.com/office/drawing/2014/chart" uri="{C3380CC4-5D6E-409C-BE32-E72D297353CC}">
              <c16:uniqueId val="{00000002-72BD-464A-B470-992EF37B7E47}"/>
            </c:ext>
          </c:extLst>
        </c:ser>
        <c:ser>
          <c:idx val="2"/>
          <c:order val="3"/>
          <c:tx>
            <c:strRef>
              <c:f>'[Antibacterial_Quarterly_Dashboard_201703_Apr16-Mar17_v2.xlsm]Calcs'!$B$2</c:f>
              <c:strCache>
                <c:ptCount val="1"/>
                <c:pt idx="0">
                  <c:v>BATH AND NORTH EAST SOMERSET</c:v>
                </c:pt>
              </c:strCache>
            </c:strRef>
          </c:tx>
          <c:spPr>
            <a:ln w="28575">
              <a:noFill/>
            </a:ln>
          </c:spPr>
          <c:marker>
            <c:symbol val="triangle"/>
            <c:size val="8"/>
            <c:spPr>
              <a:solidFill>
                <a:srgbClr val="FF0000"/>
              </a:solidFill>
            </c:spPr>
          </c:marker>
          <c:xVal>
            <c:numRef>
              <c:f>'[Antibacterial_Quarterly_Dashboard_201703_Apr16-Mar17_v2.xlsm]Calcs'!$C$4</c:f>
              <c:numCache>
                <c:formatCode>General</c:formatCode>
                <c:ptCount val="1"/>
                <c:pt idx="0">
                  <c:v>12.36</c:v>
                </c:pt>
              </c:numCache>
            </c:numRef>
          </c:xVal>
          <c:yVal>
            <c:numRef>
              <c:f>'[Antibacterial_Quarterly_Dashboard_201703_Apr16-Mar17_v2.xlsm]Calcs'!$C$3</c:f>
              <c:numCache>
                <c:formatCode>General</c:formatCode>
                <c:ptCount val="1"/>
                <c:pt idx="0">
                  <c:v>0.86</c:v>
                </c:pt>
              </c:numCache>
            </c:numRef>
          </c:yVal>
          <c:smooth val="0"/>
          <c:extLst xmlns:c16r2="http://schemas.microsoft.com/office/drawing/2015/06/chart">
            <c:ext xmlns:c16="http://schemas.microsoft.com/office/drawing/2014/chart" uri="{C3380CC4-5D6E-409C-BE32-E72D297353CC}">
              <c16:uniqueId val="{00000003-72BD-464A-B470-992EF37B7E47}"/>
            </c:ext>
          </c:extLst>
        </c:ser>
        <c:ser>
          <c:idx val="5"/>
          <c:order val="4"/>
          <c:tx>
            <c:v>Selected CCG practices</c:v>
          </c:tx>
          <c:spPr>
            <a:ln w="28575">
              <a:noFill/>
            </a:ln>
          </c:spPr>
          <c:marker>
            <c:symbol val="circle"/>
            <c:size val="5"/>
            <c:spPr>
              <a:solidFill>
                <a:schemeClr val="tx1"/>
              </a:solidFill>
              <a:ln>
                <a:noFill/>
              </a:ln>
            </c:spPr>
          </c:marker>
          <c:xVal>
            <c:numRef>
              <c:f>'[Antibacterial_Quarterly_Dashboard_201703_Apr16-Mar17_v2.xlsm]Practice'!$AP$4:$AP$10140</c:f>
              <c:numCache>
                <c:formatCode>General</c:formatCode>
                <c:ptCount val="10137"/>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#N/A</c:v>
                </c:pt>
                <c:pt idx="1730">
                  <c:v>#N/A</c:v>
                </c:pt>
                <c:pt idx="1731">
                  <c:v>#N/A</c:v>
                </c:pt>
                <c:pt idx="1732">
                  <c:v>#N/A</c:v>
                </c:pt>
                <c:pt idx="1733">
                  <c:v>#N/A</c:v>
                </c:pt>
                <c:pt idx="1734">
                  <c:v>#N/A</c:v>
                </c:pt>
                <c:pt idx="1735">
                  <c:v>#N/A</c:v>
                </c:pt>
                <c:pt idx="1736">
                  <c:v>#N/A</c:v>
                </c:pt>
                <c:pt idx="1737">
                  <c:v>#N/A</c:v>
                </c:pt>
                <c:pt idx="1738">
                  <c:v>#N/A</c:v>
                </c:pt>
                <c:pt idx="1739">
                  <c:v>#N/A</c:v>
                </c:pt>
                <c:pt idx="1740">
                  <c:v>#N/A</c:v>
                </c:pt>
                <c:pt idx="1741">
                  <c:v>#N/A</c:v>
                </c:pt>
                <c:pt idx="1742">
                  <c:v>#N/A</c:v>
                </c:pt>
                <c:pt idx="1743">
                  <c:v>#N/A</c:v>
                </c:pt>
                <c:pt idx="1744">
                  <c:v>#N/A</c:v>
                </c:pt>
                <c:pt idx="1745">
                  <c:v>#N/A</c:v>
                </c:pt>
                <c:pt idx="1746">
                  <c:v>#N/A</c:v>
                </c:pt>
                <c:pt idx="1747">
                  <c:v>#N/A</c:v>
                </c:pt>
                <c:pt idx="1748">
                  <c:v>#N/A</c:v>
                </c:pt>
                <c:pt idx="1749">
                  <c:v>#N/A</c:v>
                </c:pt>
                <c:pt idx="1750">
                  <c:v>#N/A</c:v>
                </c:pt>
                <c:pt idx="1751">
                  <c:v>#N/A</c:v>
                </c:pt>
                <c:pt idx="1752">
                  <c:v>#N/A</c:v>
                </c:pt>
                <c:pt idx="1753">
                  <c:v>#N/A</c:v>
                </c:pt>
                <c:pt idx="1754">
                  <c:v>#N/A</c:v>
                </c:pt>
                <c:pt idx="1755">
                  <c:v>#N/A</c:v>
                </c:pt>
                <c:pt idx="1756">
                  <c:v>#N/A</c:v>
                </c:pt>
                <c:pt idx="1757">
                  <c:v>#N/A</c:v>
                </c:pt>
                <c:pt idx="1758">
                  <c:v>#N/A</c:v>
                </c:pt>
                <c:pt idx="1759">
                  <c:v>#N/A</c:v>
                </c:pt>
                <c:pt idx="1760">
                  <c:v>#N/A</c:v>
                </c:pt>
                <c:pt idx="1761">
                  <c:v>#N/A</c:v>
                </c:pt>
                <c:pt idx="1762">
                  <c:v>#N/A</c:v>
                </c:pt>
                <c:pt idx="1763">
                  <c:v>#N/A</c:v>
                </c:pt>
                <c:pt idx="1764">
                  <c:v>#N/A</c:v>
                </c:pt>
                <c:pt idx="1765">
                  <c:v>#N/A</c:v>
                </c:pt>
                <c:pt idx="1766">
                  <c:v>#N/A</c:v>
                </c:pt>
                <c:pt idx="1767">
                  <c:v>#N/A</c:v>
                </c:pt>
                <c:pt idx="1768">
                  <c:v>#N/A</c:v>
                </c:pt>
                <c:pt idx="1769">
                  <c:v>#N/A</c:v>
                </c:pt>
                <c:pt idx="1770">
                  <c:v>#N/A</c:v>
                </c:pt>
                <c:pt idx="1771">
                  <c:v>#N/A</c:v>
                </c:pt>
                <c:pt idx="1772">
                  <c:v>#N/A</c:v>
                </c:pt>
                <c:pt idx="1773">
                  <c:v>#N/A</c:v>
                </c:pt>
                <c:pt idx="1774">
                  <c:v>#N/A</c:v>
                </c:pt>
                <c:pt idx="1775">
                  <c:v>#N/A</c:v>
                </c:pt>
                <c:pt idx="1776">
                  <c:v>#N/A</c:v>
                </c:pt>
                <c:pt idx="1777">
                  <c:v>#N/A</c:v>
                </c:pt>
                <c:pt idx="1778">
                  <c:v>#N/A</c:v>
                </c:pt>
                <c:pt idx="1779">
                  <c:v>#N/A</c:v>
                </c:pt>
                <c:pt idx="1780">
                  <c:v>#N/A</c:v>
                </c:pt>
                <c:pt idx="1781">
                  <c:v>#N/A</c:v>
                </c:pt>
                <c:pt idx="1782">
                  <c:v>#N/A</c:v>
                </c:pt>
                <c:pt idx="1783">
                  <c:v>#N/A</c:v>
                </c:pt>
                <c:pt idx="1784">
                  <c:v>#N/A</c:v>
                </c:pt>
                <c:pt idx="1785">
                  <c:v>#N/A</c:v>
                </c:pt>
                <c:pt idx="1786">
                  <c:v>#N/A</c:v>
                </c:pt>
                <c:pt idx="1787">
                  <c:v>#N/A</c:v>
                </c:pt>
                <c:pt idx="1788">
                  <c:v>#N/A</c:v>
                </c:pt>
                <c:pt idx="1789">
                  <c:v>#N/A</c:v>
                </c:pt>
                <c:pt idx="1790">
                  <c:v>#N/A</c:v>
                </c:pt>
                <c:pt idx="1791">
                  <c:v>#N/A</c:v>
                </c:pt>
                <c:pt idx="1792">
                  <c:v>#N/A</c:v>
                </c:pt>
                <c:pt idx="1793">
                  <c:v>#N/A</c:v>
                </c:pt>
                <c:pt idx="1794">
                  <c:v>#N/A</c:v>
                </c:pt>
                <c:pt idx="1795">
                  <c:v>#N/A</c:v>
                </c:pt>
                <c:pt idx="1796">
                  <c:v>#N/A</c:v>
                </c:pt>
                <c:pt idx="1797">
                  <c:v>#N/A</c:v>
                </c:pt>
                <c:pt idx="1798">
                  <c:v>#N/A</c:v>
                </c:pt>
                <c:pt idx="1799">
                  <c:v>#N/A</c:v>
                </c:pt>
                <c:pt idx="1800">
                  <c:v>#N/A</c:v>
                </c:pt>
                <c:pt idx="1801">
                  <c:v>#N/A</c:v>
                </c:pt>
                <c:pt idx="1802">
                  <c:v>#N/A</c:v>
                </c:pt>
                <c:pt idx="1803">
                  <c:v>#N/A</c:v>
                </c:pt>
                <c:pt idx="1804">
                  <c:v>#N/A</c:v>
                </c:pt>
                <c:pt idx="1805">
                  <c:v>#N/A</c:v>
                </c:pt>
                <c:pt idx="1806">
                  <c:v>#N/A</c:v>
                </c:pt>
                <c:pt idx="1807">
                  <c:v>#N/A</c:v>
                </c:pt>
                <c:pt idx="1808">
                  <c:v>#N/A</c:v>
                </c:pt>
                <c:pt idx="1809">
                  <c:v>#N/A</c:v>
                </c:pt>
                <c:pt idx="1810">
                  <c:v>#N/A</c:v>
                </c:pt>
                <c:pt idx="1811">
                  <c:v>#N/A</c:v>
                </c:pt>
                <c:pt idx="1812">
                  <c:v>#N/A</c:v>
                </c:pt>
                <c:pt idx="1813">
                  <c:v>#N/A</c:v>
                </c:pt>
                <c:pt idx="1814">
                  <c:v>#N/A</c:v>
                </c:pt>
                <c:pt idx="1815">
                  <c:v>#N/A</c:v>
                </c:pt>
                <c:pt idx="1816">
                  <c:v>#N/A</c:v>
                </c:pt>
                <c:pt idx="1817">
                  <c:v>#N/A</c:v>
                </c:pt>
                <c:pt idx="1818">
                  <c:v>#N/A</c:v>
                </c:pt>
                <c:pt idx="1819">
                  <c:v>#N/A</c:v>
                </c:pt>
                <c:pt idx="1820">
                  <c:v>#N/A</c:v>
                </c:pt>
                <c:pt idx="1821">
                  <c:v>#N/A</c:v>
                </c:pt>
                <c:pt idx="1822">
                  <c:v>#N/A</c:v>
                </c:pt>
                <c:pt idx="1823">
                  <c:v>#N/A</c:v>
                </c:pt>
                <c:pt idx="1824">
                  <c:v>#N/A</c:v>
                </c:pt>
                <c:pt idx="1825">
                  <c:v>#N/A</c:v>
                </c:pt>
                <c:pt idx="1826">
                  <c:v>#N/A</c:v>
                </c:pt>
                <c:pt idx="1827">
                  <c:v>#N/A</c:v>
                </c:pt>
                <c:pt idx="1828">
                  <c:v>#N/A</c:v>
                </c:pt>
                <c:pt idx="1829">
                  <c:v>#N/A</c:v>
                </c:pt>
                <c:pt idx="1830">
                  <c:v>#N/A</c:v>
                </c:pt>
                <c:pt idx="1831">
                  <c:v>#N/A</c:v>
                </c:pt>
                <c:pt idx="1832">
                  <c:v>#N/A</c:v>
                </c:pt>
                <c:pt idx="1833">
                  <c:v>#N/A</c:v>
                </c:pt>
                <c:pt idx="1834">
                  <c:v>#N/A</c:v>
                </c:pt>
                <c:pt idx="1835">
                  <c:v>#N/A</c:v>
                </c:pt>
                <c:pt idx="1836">
                  <c:v>#N/A</c:v>
                </c:pt>
                <c:pt idx="1837">
                  <c:v>#N/A</c:v>
                </c:pt>
                <c:pt idx="1838">
                  <c:v>#N/A</c:v>
                </c:pt>
                <c:pt idx="1839">
                  <c:v>#N/A</c:v>
                </c:pt>
                <c:pt idx="1840">
                  <c:v>#N/A</c:v>
                </c:pt>
                <c:pt idx="1841">
                  <c:v>#N/A</c:v>
                </c:pt>
                <c:pt idx="1842">
                  <c:v>#N/A</c:v>
                </c:pt>
                <c:pt idx="1843">
                  <c:v>#N/A</c:v>
                </c:pt>
                <c:pt idx="1844">
                  <c:v>#N/A</c:v>
                </c:pt>
                <c:pt idx="1845">
                  <c:v>#N/A</c:v>
                </c:pt>
                <c:pt idx="1846">
                  <c:v>#N/A</c:v>
                </c:pt>
                <c:pt idx="1847">
                  <c:v>#N/A</c:v>
                </c:pt>
                <c:pt idx="1848">
                  <c:v>#N/A</c:v>
                </c:pt>
                <c:pt idx="1849">
                  <c:v>#N/A</c:v>
                </c:pt>
                <c:pt idx="1850">
                  <c:v>#N/A</c:v>
                </c:pt>
                <c:pt idx="1851">
                  <c:v>#N/A</c:v>
                </c:pt>
                <c:pt idx="1852">
                  <c:v>#N/A</c:v>
                </c:pt>
                <c:pt idx="1853">
                  <c:v>#N/A</c:v>
                </c:pt>
                <c:pt idx="1854">
                  <c:v>#N/A</c:v>
                </c:pt>
                <c:pt idx="1855">
                  <c:v>#N/A</c:v>
                </c:pt>
                <c:pt idx="1856">
                  <c:v>#N/A</c:v>
                </c:pt>
                <c:pt idx="1857">
                  <c:v>#N/A</c:v>
                </c:pt>
                <c:pt idx="1858">
                  <c:v>#N/A</c:v>
                </c:pt>
                <c:pt idx="1859">
                  <c:v>#N/A</c:v>
                </c:pt>
                <c:pt idx="1860">
                  <c:v>#N/A</c:v>
                </c:pt>
                <c:pt idx="1861">
                  <c:v>#N/A</c:v>
                </c:pt>
                <c:pt idx="1862">
                  <c:v>#N/A</c:v>
                </c:pt>
                <c:pt idx="1863">
                  <c:v>#N/A</c:v>
                </c:pt>
                <c:pt idx="1864">
                  <c:v>#N/A</c:v>
                </c:pt>
                <c:pt idx="1865">
                  <c:v>#N/A</c:v>
                </c:pt>
                <c:pt idx="1866">
                  <c:v>#N/A</c:v>
                </c:pt>
                <c:pt idx="1867">
                  <c:v>#N/A</c:v>
                </c:pt>
                <c:pt idx="1868">
                  <c:v>#N/A</c:v>
                </c:pt>
                <c:pt idx="1869">
                  <c:v>#N/A</c:v>
                </c:pt>
                <c:pt idx="1870">
                  <c:v>#N/A</c:v>
                </c:pt>
                <c:pt idx="1871">
                  <c:v>#N/A</c:v>
                </c:pt>
                <c:pt idx="1872">
                  <c:v>#N/A</c:v>
                </c:pt>
                <c:pt idx="1873">
                  <c:v>#N/A</c:v>
                </c:pt>
                <c:pt idx="1874">
                  <c:v>#N/A</c:v>
                </c:pt>
                <c:pt idx="1875">
                  <c:v>#N/A</c:v>
                </c:pt>
                <c:pt idx="1876">
                  <c:v>#N/A</c:v>
                </c:pt>
                <c:pt idx="1877">
                  <c:v>#N/A</c:v>
                </c:pt>
                <c:pt idx="1878">
                  <c:v>#N/A</c:v>
                </c:pt>
                <c:pt idx="1879">
                  <c:v>#N/A</c:v>
                </c:pt>
                <c:pt idx="1880">
                  <c:v>#N/A</c:v>
                </c:pt>
                <c:pt idx="1881">
                  <c:v>#N/A</c:v>
                </c:pt>
                <c:pt idx="1882">
                  <c:v>#N/A</c:v>
                </c:pt>
                <c:pt idx="1883">
                  <c:v>#N/A</c:v>
                </c:pt>
                <c:pt idx="1884">
                  <c:v>#N/A</c:v>
                </c:pt>
                <c:pt idx="1885">
                  <c:v>#N/A</c:v>
                </c:pt>
                <c:pt idx="1886">
                  <c:v>#N/A</c:v>
                </c:pt>
                <c:pt idx="1887">
                  <c:v>#N/A</c:v>
                </c:pt>
                <c:pt idx="1888">
                  <c:v>#N/A</c:v>
                </c:pt>
                <c:pt idx="1889">
                  <c:v>#N/A</c:v>
                </c:pt>
                <c:pt idx="1890">
                  <c:v>#N/A</c:v>
                </c:pt>
                <c:pt idx="1891">
                  <c:v>#N/A</c:v>
                </c:pt>
                <c:pt idx="1892">
                  <c:v>#N/A</c:v>
                </c:pt>
                <c:pt idx="1893">
                  <c:v>#N/A</c:v>
                </c:pt>
                <c:pt idx="1894">
                  <c:v>#N/A</c:v>
                </c:pt>
                <c:pt idx="1895">
                  <c:v>#N/A</c:v>
                </c:pt>
                <c:pt idx="1896">
                  <c:v>#N/A</c:v>
                </c:pt>
                <c:pt idx="1897">
                  <c:v>#N/A</c:v>
                </c:pt>
                <c:pt idx="1898">
                  <c:v>#N/A</c:v>
                </c:pt>
                <c:pt idx="1899">
                  <c:v>#N/A</c:v>
                </c:pt>
                <c:pt idx="1900">
                  <c:v>#N/A</c:v>
                </c:pt>
                <c:pt idx="1901">
                  <c:v>#N/A</c:v>
                </c:pt>
                <c:pt idx="1902">
                  <c:v>#N/A</c:v>
                </c:pt>
                <c:pt idx="1903">
                  <c:v>#N/A</c:v>
                </c:pt>
                <c:pt idx="1904">
                  <c:v>#N/A</c:v>
                </c:pt>
                <c:pt idx="1905">
                  <c:v>#N/A</c:v>
                </c:pt>
                <c:pt idx="1906">
                  <c:v>#N/A</c:v>
                </c:pt>
                <c:pt idx="1907">
                  <c:v>#N/A</c:v>
                </c:pt>
                <c:pt idx="1908">
                  <c:v>#N/A</c:v>
                </c:pt>
                <c:pt idx="1909">
                  <c:v>#N/A</c:v>
                </c:pt>
                <c:pt idx="1910">
                  <c:v>#N/A</c:v>
                </c:pt>
                <c:pt idx="1911">
                  <c:v>#N/A</c:v>
                </c:pt>
                <c:pt idx="1912">
                  <c:v>#N/A</c:v>
                </c:pt>
                <c:pt idx="1913">
                  <c:v>#N/A</c:v>
                </c:pt>
                <c:pt idx="1914">
                  <c:v>#N/A</c:v>
                </c:pt>
                <c:pt idx="1915">
                  <c:v>#N/A</c:v>
                </c:pt>
                <c:pt idx="1916">
                  <c:v>#N/A</c:v>
                </c:pt>
                <c:pt idx="1917">
                  <c:v>#N/A</c:v>
                </c:pt>
                <c:pt idx="1918">
                  <c:v>#N/A</c:v>
                </c:pt>
                <c:pt idx="1919">
                  <c:v>#N/A</c:v>
                </c:pt>
                <c:pt idx="1920">
                  <c:v>#N/A</c:v>
                </c:pt>
                <c:pt idx="1921">
                  <c:v>#N/A</c:v>
                </c:pt>
                <c:pt idx="1922">
                  <c:v>#N/A</c:v>
                </c:pt>
                <c:pt idx="1923">
                  <c:v>#N/A</c:v>
                </c:pt>
                <c:pt idx="1924">
                  <c:v>#N/A</c:v>
                </c:pt>
                <c:pt idx="1925">
                  <c:v>#N/A</c:v>
                </c:pt>
                <c:pt idx="1926">
                  <c:v>#N/A</c:v>
                </c:pt>
                <c:pt idx="1927">
                  <c:v>#N/A</c:v>
                </c:pt>
                <c:pt idx="1928">
                  <c:v>#N/A</c:v>
                </c:pt>
                <c:pt idx="1929">
                  <c:v>#N/A</c:v>
                </c:pt>
                <c:pt idx="1930">
                  <c:v>#N/A</c:v>
                </c:pt>
                <c:pt idx="1931">
                  <c:v>#N/A</c:v>
                </c:pt>
                <c:pt idx="1932">
                  <c:v>#N/A</c:v>
                </c:pt>
                <c:pt idx="1933">
                  <c:v>#N/A</c:v>
                </c:pt>
                <c:pt idx="1934">
                  <c:v>#N/A</c:v>
                </c:pt>
                <c:pt idx="1935">
                  <c:v>#N/A</c:v>
                </c:pt>
                <c:pt idx="1936">
                  <c:v>#N/A</c:v>
                </c:pt>
                <c:pt idx="1937">
                  <c:v>#N/A</c:v>
                </c:pt>
                <c:pt idx="1938">
                  <c:v>#N/A</c:v>
                </c:pt>
                <c:pt idx="1939">
                  <c:v>#N/A</c:v>
                </c:pt>
                <c:pt idx="1940">
                  <c:v>#N/A</c:v>
                </c:pt>
                <c:pt idx="1941">
                  <c:v>#N/A</c:v>
                </c:pt>
                <c:pt idx="1942">
                  <c:v>#N/A</c:v>
                </c:pt>
                <c:pt idx="1943">
                  <c:v>#N/A</c:v>
                </c:pt>
                <c:pt idx="1944">
                  <c:v>#N/A</c:v>
                </c:pt>
                <c:pt idx="1945">
                  <c:v>#N/A</c:v>
                </c:pt>
                <c:pt idx="1946">
                  <c:v>#N/A</c:v>
                </c:pt>
                <c:pt idx="1947">
                  <c:v>#N/A</c:v>
                </c:pt>
                <c:pt idx="1948">
                  <c:v>#N/A</c:v>
                </c:pt>
                <c:pt idx="1949">
                  <c:v>#N/A</c:v>
                </c:pt>
                <c:pt idx="1950">
                  <c:v>#N/A</c:v>
                </c:pt>
                <c:pt idx="1951">
                  <c:v>#N/A</c:v>
                </c:pt>
                <c:pt idx="1952">
                  <c:v>#N/A</c:v>
                </c:pt>
                <c:pt idx="1953">
                  <c:v>#N/A</c:v>
                </c:pt>
                <c:pt idx="1954">
                  <c:v>#N/A</c:v>
                </c:pt>
                <c:pt idx="1955">
                  <c:v>#N/A</c:v>
                </c:pt>
                <c:pt idx="1956">
                  <c:v>#N/A</c:v>
                </c:pt>
                <c:pt idx="1957">
                  <c:v>#N/A</c:v>
                </c:pt>
                <c:pt idx="1958">
                  <c:v>#N/A</c:v>
                </c:pt>
                <c:pt idx="1959">
                  <c:v>#N/A</c:v>
                </c:pt>
                <c:pt idx="1960">
                  <c:v>#N/A</c:v>
                </c:pt>
                <c:pt idx="1961">
                  <c:v>#N/A</c:v>
                </c:pt>
                <c:pt idx="1962">
                  <c:v>#N/A</c:v>
                </c:pt>
                <c:pt idx="1963">
                  <c:v>#N/A</c:v>
                </c:pt>
                <c:pt idx="1964">
                  <c:v>#N/A</c:v>
                </c:pt>
                <c:pt idx="1965">
                  <c:v>#N/A</c:v>
                </c:pt>
                <c:pt idx="1966">
                  <c:v>#N/A</c:v>
                </c:pt>
                <c:pt idx="1967">
                  <c:v>#N/A</c:v>
                </c:pt>
                <c:pt idx="1968">
                  <c:v>#N/A</c:v>
                </c:pt>
                <c:pt idx="1969">
                  <c:v>#N/A</c:v>
                </c:pt>
                <c:pt idx="1970">
                  <c:v>#N/A</c:v>
                </c:pt>
                <c:pt idx="1971">
                  <c:v>#N/A</c:v>
                </c:pt>
                <c:pt idx="1972">
                  <c:v>#N/A</c:v>
                </c:pt>
                <c:pt idx="1973">
                  <c:v>#N/A</c:v>
                </c:pt>
                <c:pt idx="1974">
                  <c:v>#N/A</c:v>
                </c:pt>
                <c:pt idx="1975">
                  <c:v>#N/A</c:v>
                </c:pt>
                <c:pt idx="1976">
                  <c:v>#N/A</c:v>
                </c:pt>
                <c:pt idx="1977">
                  <c:v>#N/A</c:v>
                </c:pt>
                <c:pt idx="1978">
                  <c:v>#N/A</c:v>
                </c:pt>
                <c:pt idx="1979">
                  <c:v>#N/A</c:v>
                </c:pt>
                <c:pt idx="1980">
                  <c:v>#N/A</c:v>
                </c:pt>
                <c:pt idx="1981">
                  <c:v>#N/A</c:v>
                </c:pt>
                <c:pt idx="1982">
                  <c:v>#N/A</c:v>
                </c:pt>
                <c:pt idx="1983">
                  <c:v>#N/A</c:v>
                </c:pt>
                <c:pt idx="1984">
                  <c:v>#N/A</c:v>
                </c:pt>
                <c:pt idx="1985">
                  <c:v>#N/A</c:v>
                </c:pt>
                <c:pt idx="1986">
                  <c:v>#N/A</c:v>
                </c:pt>
                <c:pt idx="1987">
                  <c:v>#N/A</c:v>
                </c:pt>
                <c:pt idx="1988">
                  <c:v>#N/A</c:v>
                </c:pt>
                <c:pt idx="1989">
                  <c:v>#N/A</c:v>
                </c:pt>
                <c:pt idx="1990">
                  <c:v>#N/A</c:v>
                </c:pt>
                <c:pt idx="1991">
                  <c:v>#N/A</c:v>
                </c:pt>
                <c:pt idx="1992">
                  <c:v>#N/A</c:v>
                </c:pt>
                <c:pt idx="1993">
                  <c:v>#N/A</c:v>
                </c:pt>
                <c:pt idx="1994">
                  <c:v>#N/A</c:v>
                </c:pt>
                <c:pt idx="1995">
                  <c:v>#N/A</c:v>
                </c:pt>
                <c:pt idx="1996">
                  <c:v>#N/A</c:v>
                </c:pt>
                <c:pt idx="1997">
                  <c:v>#N/A</c:v>
                </c:pt>
                <c:pt idx="1998">
                  <c:v>#N/A</c:v>
                </c:pt>
                <c:pt idx="1999">
                  <c:v>#N/A</c:v>
                </c:pt>
                <c:pt idx="2000">
                  <c:v>#N/A</c:v>
                </c:pt>
                <c:pt idx="2001">
                  <c:v>#N/A</c:v>
                </c:pt>
                <c:pt idx="2002">
                  <c:v>#N/A</c:v>
                </c:pt>
                <c:pt idx="2003">
                  <c:v>#N/A</c:v>
                </c:pt>
                <c:pt idx="2004">
                  <c:v>#N/A</c:v>
                </c:pt>
                <c:pt idx="2005">
                  <c:v>#N/A</c:v>
                </c:pt>
                <c:pt idx="2006">
                  <c:v>#N/A</c:v>
                </c:pt>
                <c:pt idx="2007">
                  <c:v>#N/A</c:v>
                </c:pt>
                <c:pt idx="2008">
                  <c:v>#N/A</c:v>
                </c:pt>
                <c:pt idx="2009">
                  <c:v>#N/A</c:v>
                </c:pt>
                <c:pt idx="2010">
                  <c:v>#N/A</c:v>
                </c:pt>
                <c:pt idx="2011">
                  <c:v>#N/A</c:v>
                </c:pt>
                <c:pt idx="2012">
                  <c:v>#N/A</c:v>
                </c:pt>
                <c:pt idx="2013">
                  <c:v>#N/A</c:v>
                </c:pt>
                <c:pt idx="2014">
                  <c:v>#N/A</c:v>
                </c:pt>
                <c:pt idx="2015">
                  <c:v>#N/A</c:v>
                </c:pt>
                <c:pt idx="2016">
                  <c:v>#N/A</c:v>
                </c:pt>
                <c:pt idx="2017">
                  <c:v>#N/A</c:v>
                </c:pt>
                <c:pt idx="2018">
                  <c:v>#N/A</c:v>
                </c:pt>
                <c:pt idx="2019">
                  <c:v>#N/A</c:v>
                </c:pt>
                <c:pt idx="2020">
                  <c:v>#N/A</c:v>
                </c:pt>
                <c:pt idx="2021">
                  <c:v>#N/A</c:v>
                </c:pt>
                <c:pt idx="2022">
                  <c:v>#N/A</c:v>
                </c:pt>
                <c:pt idx="2023">
                  <c:v>#N/A</c:v>
                </c:pt>
                <c:pt idx="2024">
                  <c:v>#N/A</c:v>
                </c:pt>
                <c:pt idx="2025">
                  <c:v>#N/A</c:v>
                </c:pt>
                <c:pt idx="2026">
                  <c:v>#N/A</c:v>
                </c:pt>
                <c:pt idx="2027">
                  <c:v>#N/A</c:v>
                </c:pt>
                <c:pt idx="2028">
                  <c:v>#N/A</c:v>
                </c:pt>
                <c:pt idx="2029">
                  <c:v>#N/A</c:v>
                </c:pt>
                <c:pt idx="2030">
                  <c:v>#N/A</c:v>
                </c:pt>
                <c:pt idx="2031">
                  <c:v>#N/A</c:v>
                </c:pt>
                <c:pt idx="2032">
                  <c:v>#N/A</c:v>
                </c:pt>
                <c:pt idx="2033">
                  <c:v>#N/A</c:v>
                </c:pt>
                <c:pt idx="2034">
                  <c:v>#N/A</c:v>
                </c:pt>
                <c:pt idx="2035">
                  <c:v>#N/A</c:v>
                </c:pt>
                <c:pt idx="2036">
                  <c:v>#N/A</c:v>
                </c:pt>
                <c:pt idx="2037">
                  <c:v>#N/A</c:v>
                </c:pt>
                <c:pt idx="2038">
                  <c:v>#N/A</c:v>
                </c:pt>
                <c:pt idx="2039">
                  <c:v>#N/A</c:v>
                </c:pt>
                <c:pt idx="2040">
                  <c:v>#N/A</c:v>
                </c:pt>
                <c:pt idx="2041">
                  <c:v>#N/A</c:v>
                </c:pt>
                <c:pt idx="2042">
                  <c:v>#N/A</c:v>
                </c:pt>
                <c:pt idx="2043">
                  <c:v>#N/A</c:v>
                </c:pt>
                <c:pt idx="2044">
                  <c:v>#N/A</c:v>
                </c:pt>
                <c:pt idx="2045">
                  <c:v>#N/A</c:v>
                </c:pt>
                <c:pt idx="2046">
                  <c:v>#N/A</c:v>
                </c:pt>
                <c:pt idx="2047">
                  <c:v>#N/A</c:v>
                </c:pt>
                <c:pt idx="2048">
                  <c:v>#N/A</c:v>
                </c:pt>
                <c:pt idx="2049">
                  <c:v>#N/A</c:v>
                </c:pt>
                <c:pt idx="2050">
                  <c:v>#N/A</c:v>
                </c:pt>
                <c:pt idx="2051">
                  <c:v>#N/A</c:v>
                </c:pt>
                <c:pt idx="2052">
                  <c:v>#N/A</c:v>
                </c:pt>
                <c:pt idx="2053">
                  <c:v>#N/A</c:v>
                </c:pt>
                <c:pt idx="2054">
                  <c:v>#N/A</c:v>
                </c:pt>
                <c:pt idx="2055">
                  <c:v>#N/A</c:v>
                </c:pt>
                <c:pt idx="2056">
                  <c:v>#N/A</c:v>
                </c:pt>
                <c:pt idx="2057">
                  <c:v>#N/A</c:v>
                </c:pt>
                <c:pt idx="2058">
                  <c:v>#N/A</c:v>
                </c:pt>
                <c:pt idx="2059">
                  <c:v>#N/A</c:v>
                </c:pt>
                <c:pt idx="2060">
                  <c:v>#N/A</c:v>
                </c:pt>
                <c:pt idx="2061">
                  <c:v>#N/A</c:v>
                </c:pt>
                <c:pt idx="2062">
                  <c:v>#N/A</c:v>
                </c:pt>
                <c:pt idx="2063">
                  <c:v>#N/A</c:v>
                </c:pt>
                <c:pt idx="2064">
                  <c:v>#N/A</c:v>
                </c:pt>
                <c:pt idx="2065">
                  <c:v>#N/A</c:v>
                </c:pt>
                <c:pt idx="2066">
                  <c:v>#N/A</c:v>
                </c:pt>
                <c:pt idx="2067">
                  <c:v>#N/A</c:v>
                </c:pt>
                <c:pt idx="2068">
                  <c:v>#N/A</c:v>
                </c:pt>
                <c:pt idx="2069">
                  <c:v>#N/A</c:v>
                </c:pt>
                <c:pt idx="2070">
                  <c:v>#N/A</c:v>
                </c:pt>
                <c:pt idx="2071">
                  <c:v>#N/A</c:v>
                </c:pt>
                <c:pt idx="2072">
                  <c:v>#N/A</c:v>
                </c:pt>
                <c:pt idx="2073">
                  <c:v>#N/A</c:v>
                </c:pt>
                <c:pt idx="2074">
                  <c:v>#N/A</c:v>
                </c:pt>
                <c:pt idx="2075">
                  <c:v>#N/A</c:v>
                </c:pt>
                <c:pt idx="2076">
                  <c:v>#N/A</c:v>
                </c:pt>
                <c:pt idx="2077">
                  <c:v>#N/A</c:v>
                </c:pt>
                <c:pt idx="2078">
                  <c:v>#N/A</c:v>
                </c:pt>
                <c:pt idx="2079">
                  <c:v>#N/A</c:v>
                </c:pt>
                <c:pt idx="2080">
                  <c:v>#N/A</c:v>
                </c:pt>
                <c:pt idx="2081">
                  <c:v>#N/A</c:v>
                </c:pt>
                <c:pt idx="2082">
                  <c:v>#N/A</c:v>
                </c:pt>
                <c:pt idx="2083">
                  <c:v>#N/A</c:v>
                </c:pt>
                <c:pt idx="2084">
                  <c:v>#N/A</c:v>
                </c:pt>
                <c:pt idx="2085">
                  <c:v>#N/A</c:v>
                </c:pt>
                <c:pt idx="2086">
                  <c:v>#N/A</c:v>
                </c:pt>
                <c:pt idx="2087">
                  <c:v>#N/A</c:v>
                </c:pt>
                <c:pt idx="2088">
                  <c:v>#N/A</c:v>
                </c:pt>
                <c:pt idx="2089">
                  <c:v>#N/A</c:v>
                </c:pt>
                <c:pt idx="2090">
                  <c:v>#N/A</c:v>
                </c:pt>
                <c:pt idx="2091">
                  <c:v>#N/A</c:v>
                </c:pt>
                <c:pt idx="2092">
                  <c:v>#N/A</c:v>
                </c:pt>
                <c:pt idx="2093">
                  <c:v>#N/A</c:v>
                </c:pt>
                <c:pt idx="2094">
                  <c:v>#N/A</c:v>
                </c:pt>
                <c:pt idx="2095">
                  <c:v>#N/A</c:v>
                </c:pt>
                <c:pt idx="2096">
                  <c:v>#N/A</c:v>
                </c:pt>
                <c:pt idx="2097">
                  <c:v>#N/A</c:v>
                </c:pt>
                <c:pt idx="2098">
                  <c:v>#N/A</c:v>
                </c:pt>
                <c:pt idx="2099">
                  <c:v>#N/A</c:v>
                </c:pt>
                <c:pt idx="2100">
                  <c:v>#N/A</c:v>
                </c:pt>
                <c:pt idx="2101">
                  <c:v>#N/A</c:v>
                </c:pt>
                <c:pt idx="2102">
                  <c:v>#N/A</c:v>
                </c:pt>
                <c:pt idx="2103">
                  <c:v>#N/A</c:v>
                </c:pt>
                <c:pt idx="2104">
                  <c:v>#N/A</c:v>
                </c:pt>
                <c:pt idx="2105">
                  <c:v>#N/A</c:v>
                </c:pt>
                <c:pt idx="2106">
                  <c:v>#N/A</c:v>
                </c:pt>
                <c:pt idx="2107">
                  <c:v>#N/A</c:v>
                </c:pt>
                <c:pt idx="2108">
                  <c:v>#N/A</c:v>
                </c:pt>
                <c:pt idx="2109">
                  <c:v>#N/A</c:v>
                </c:pt>
                <c:pt idx="2110">
                  <c:v>#N/A</c:v>
                </c:pt>
                <c:pt idx="2111">
                  <c:v>#N/A</c:v>
                </c:pt>
                <c:pt idx="2112">
                  <c:v>#N/A</c:v>
                </c:pt>
                <c:pt idx="2113">
                  <c:v>#N/A</c:v>
                </c:pt>
                <c:pt idx="2114">
                  <c:v>#N/A</c:v>
                </c:pt>
                <c:pt idx="2115">
                  <c:v>#N/A</c:v>
                </c:pt>
                <c:pt idx="2116">
                  <c:v>#N/A</c:v>
                </c:pt>
                <c:pt idx="2117">
                  <c:v>#N/A</c:v>
                </c:pt>
                <c:pt idx="2118">
                  <c:v>#N/A</c:v>
                </c:pt>
                <c:pt idx="2119">
                  <c:v>#N/A</c:v>
                </c:pt>
                <c:pt idx="2120">
                  <c:v>#N/A</c:v>
                </c:pt>
                <c:pt idx="2121">
                  <c:v>#N/A</c:v>
                </c:pt>
                <c:pt idx="2122">
                  <c:v>#N/A</c:v>
                </c:pt>
                <c:pt idx="2123">
                  <c:v>#N/A</c:v>
                </c:pt>
                <c:pt idx="2124">
                  <c:v>#N/A</c:v>
                </c:pt>
                <c:pt idx="2125">
                  <c:v>#N/A</c:v>
                </c:pt>
                <c:pt idx="2126">
                  <c:v>#N/A</c:v>
                </c:pt>
                <c:pt idx="2127">
                  <c:v>#N/A</c:v>
                </c:pt>
                <c:pt idx="2128">
                  <c:v>#N/A</c:v>
                </c:pt>
                <c:pt idx="2129">
                  <c:v>#N/A</c:v>
                </c:pt>
                <c:pt idx="2130">
                  <c:v>#N/A</c:v>
                </c:pt>
                <c:pt idx="2131">
                  <c:v>#N/A</c:v>
                </c:pt>
                <c:pt idx="2132">
                  <c:v>#N/A</c:v>
                </c:pt>
                <c:pt idx="2133">
                  <c:v>#N/A</c:v>
                </c:pt>
                <c:pt idx="2134">
                  <c:v>#N/A</c:v>
                </c:pt>
                <c:pt idx="2135">
                  <c:v>#N/A</c:v>
                </c:pt>
                <c:pt idx="2136">
                  <c:v>#N/A</c:v>
                </c:pt>
                <c:pt idx="2137">
                  <c:v>#N/A</c:v>
                </c:pt>
                <c:pt idx="2138">
                  <c:v>#N/A</c:v>
                </c:pt>
                <c:pt idx="2139">
                  <c:v>#N/A</c:v>
                </c:pt>
                <c:pt idx="2140">
                  <c:v>#N/A</c:v>
                </c:pt>
                <c:pt idx="2141">
                  <c:v>#N/A</c:v>
                </c:pt>
                <c:pt idx="2142">
                  <c:v>#N/A</c:v>
                </c:pt>
                <c:pt idx="2143">
                  <c:v>#N/A</c:v>
                </c:pt>
                <c:pt idx="2144">
                  <c:v>#N/A</c:v>
                </c:pt>
                <c:pt idx="2145">
                  <c:v>#N/A</c:v>
                </c:pt>
                <c:pt idx="2146">
                  <c:v>#N/A</c:v>
                </c:pt>
                <c:pt idx="2147">
                  <c:v>#N/A</c:v>
                </c:pt>
                <c:pt idx="2148">
                  <c:v>#N/A</c:v>
                </c:pt>
                <c:pt idx="2149">
                  <c:v>#N/A</c:v>
                </c:pt>
                <c:pt idx="2150">
                  <c:v>#N/A</c:v>
                </c:pt>
                <c:pt idx="2151">
                  <c:v>#N/A</c:v>
                </c:pt>
                <c:pt idx="2152">
                  <c:v>#N/A</c:v>
                </c:pt>
                <c:pt idx="2153">
                  <c:v>#N/A</c:v>
                </c:pt>
                <c:pt idx="2154">
                  <c:v>#N/A</c:v>
                </c:pt>
                <c:pt idx="2155">
                  <c:v>#N/A</c:v>
                </c:pt>
                <c:pt idx="2156">
                  <c:v>#N/A</c:v>
                </c:pt>
                <c:pt idx="2157">
                  <c:v>#N/A</c:v>
                </c:pt>
                <c:pt idx="2158">
                  <c:v>#N/A</c:v>
                </c:pt>
                <c:pt idx="2159">
                  <c:v>#N/A</c:v>
                </c:pt>
                <c:pt idx="2160">
                  <c:v>#N/A</c:v>
                </c:pt>
                <c:pt idx="2161">
                  <c:v>#N/A</c:v>
                </c:pt>
                <c:pt idx="2162">
                  <c:v>#N/A</c:v>
                </c:pt>
                <c:pt idx="2163">
                  <c:v>#N/A</c:v>
                </c:pt>
                <c:pt idx="2164">
                  <c:v>#N/A</c:v>
                </c:pt>
                <c:pt idx="2165">
                  <c:v>#N/A</c:v>
                </c:pt>
                <c:pt idx="2166">
                  <c:v>#N/A</c:v>
                </c:pt>
                <c:pt idx="2167">
                  <c:v>#N/A</c:v>
                </c:pt>
                <c:pt idx="2168">
                  <c:v>#N/A</c:v>
                </c:pt>
                <c:pt idx="2169">
                  <c:v>#N/A</c:v>
                </c:pt>
                <c:pt idx="2170">
                  <c:v>#N/A</c:v>
                </c:pt>
                <c:pt idx="2171">
                  <c:v>#N/A</c:v>
                </c:pt>
                <c:pt idx="2172">
                  <c:v>#N/A</c:v>
                </c:pt>
                <c:pt idx="2173">
                  <c:v>#N/A</c:v>
                </c:pt>
                <c:pt idx="2174">
                  <c:v>#N/A</c:v>
                </c:pt>
                <c:pt idx="2175">
                  <c:v>#N/A</c:v>
                </c:pt>
                <c:pt idx="2176">
                  <c:v>#N/A</c:v>
                </c:pt>
                <c:pt idx="2177">
                  <c:v>#N/A</c:v>
                </c:pt>
                <c:pt idx="2178">
                  <c:v>#N/A</c:v>
                </c:pt>
                <c:pt idx="2179">
                  <c:v>#N/A</c:v>
                </c:pt>
                <c:pt idx="2180">
                  <c:v>#N/A</c:v>
                </c:pt>
                <c:pt idx="2181">
                  <c:v>#N/A</c:v>
                </c:pt>
                <c:pt idx="2182">
                  <c:v>#N/A</c:v>
                </c:pt>
                <c:pt idx="2183">
                  <c:v>#N/A</c:v>
                </c:pt>
                <c:pt idx="2184">
                  <c:v>#N/A</c:v>
                </c:pt>
                <c:pt idx="2185">
                  <c:v>#N/A</c:v>
                </c:pt>
                <c:pt idx="2186">
                  <c:v>#N/A</c:v>
                </c:pt>
                <c:pt idx="2187">
                  <c:v>#N/A</c:v>
                </c:pt>
                <c:pt idx="2188">
                  <c:v>#N/A</c:v>
                </c:pt>
                <c:pt idx="2189">
                  <c:v>#N/A</c:v>
                </c:pt>
                <c:pt idx="2190">
                  <c:v>#N/A</c:v>
                </c:pt>
                <c:pt idx="2191">
                  <c:v>#N/A</c:v>
                </c:pt>
                <c:pt idx="2192">
                  <c:v>#N/A</c:v>
                </c:pt>
                <c:pt idx="2193">
                  <c:v>#N/A</c:v>
                </c:pt>
                <c:pt idx="2194">
                  <c:v>#N/A</c:v>
                </c:pt>
                <c:pt idx="2195">
                  <c:v>#N/A</c:v>
                </c:pt>
                <c:pt idx="2196">
                  <c:v>#N/A</c:v>
                </c:pt>
                <c:pt idx="2197">
                  <c:v>#N/A</c:v>
                </c:pt>
                <c:pt idx="2198">
                  <c:v>#N/A</c:v>
                </c:pt>
                <c:pt idx="2199">
                  <c:v>#N/A</c:v>
                </c:pt>
                <c:pt idx="2200">
                  <c:v>#N/A</c:v>
                </c:pt>
                <c:pt idx="2201">
                  <c:v>#N/A</c:v>
                </c:pt>
                <c:pt idx="2202">
                  <c:v>#N/A</c:v>
                </c:pt>
                <c:pt idx="2203">
                  <c:v>#N/A</c:v>
                </c:pt>
                <c:pt idx="2204">
                  <c:v>#N/A</c:v>
                </c:pt>
                <c:pt idx="2205">
                  <c:v>#N/A</c:v>
                </c:pt>
                <c:pt idx="2206">
                  <c:v>#N/A</c:v>
                </c:pt>
                <c:pt idx="2207">
                  <c:v>#N/A</c:v>
                </c:pt>
                <c:pt idx="2208">
                  <c:v>#N/A</c:v>
                </c:pt>
                <c:pt idx="2209">
                  <c:v>#N/A</c:v>
                </c:pt>
                <c:pt idx="2210">
                  <c:v>#N/A</c:v>
                </c:pt>
                <c:pt idx="2211">
                  <c:v>#N/A</c:v>
                </c:pt>
                <c:pt idx="2212">
                  <c:v>#N/A</c:v>
                </c:pt>
                <c:pt idx="2213">
                  <c:v>#N/A</c:v>
                </c:pt>
                <c:pt idx="2214">
                  <c:v>#N/A</c:v>
                </c:pt>
                <c:pt idx="2215">
                  <c:v>#N/A</c:v>
                </c:pt>
                <c:pt idx="2216">
                  <c:v>#N/A</c:v>
                </c:pt>
                <c:pt idx="2217">
                  <c:v>#N/A</c:v>
                </c:pt>
                <c:pt idx="2218">
                  <c:v>#N/A</c:v>
                </c:pt>
                <c:pt idx="2219">
                  <c:v>#N/A</c:v>
                </c:pt>
                <c:pt idx="2220">
                  <c:v>#N/A</c:v>
                </c:pt>
                <c:pt idx="2221">
                  <c:v>#N/A</c:v>
                </c:pt>
                <c:pt idx="2222">
                  <c:v>#N/A</c:v>
                </c:pt>
                <c:pt idx="2223">
                  <c:v>#N/A</c:v>
                </c:pt>
                <c:pt idx="2224">
                  <c:v>#N/A</c:v>
                </c:pt>
                <c:pt idx="2225">
                  <c:v>#N/A</c:v>
                </c:pt>
                <c:pt idx="2226">
                  <c:v>#N/A</c:v>
                </c:pt>
                <c:pt idx="2227">
                  <c:v>#N/A</c:v>
                </c:pt>
                <c:pt idx="2228">
                  <c:v>#N/A</c:v>
                </c:pt>
                <c:pt idx="2229">
                  <c:v>#N/A</c:v>
                </c:pt>
                <c:pt idx="2230">
                  <c:v>#N/A</c:v>
                </c:pt>
                <c:pt idx="2231">
                  <c:v>#N/A</c:v>
                </c:pt>
                <c:pt idx="2232">
                  <c:v>#N/A</c:v>
                </c:pt>
                <c:pt idx="2233">
                  <c:v>#N/A</c:v>
                </c:pt>
                <c:pt idx="2234">
                  <c:v>#N/A</c:v>
                </c:pt>
                <c:pt idx="2235">
                  <c:v>#N/A</c:v>
                </c:pt>
                <c:pt idx="2236">
                  <c:v>#N/A</c:v>
                </c:pt>
                <c:pt idx="2237">
                  <c:v>#N/A</c:v>
                </c:pt>
                <c:pt idx="2238">
                  <c:v>#N/A</c:v>
                </c:pt>
                <c:pt idx="2239">
                  <c:v>#N/A</c:v>
                </c:pt>
                <c:pt idx="2240">
                  <c:v>#N/A</c:v>
                </c:pt>
                <c:pt idx="2241">
                  <c:v>#N/A</c:v>
                </c:pt>
                <c:pt idx="2242">
                  <c:v>#N/A</c:v>
                </c:pt>
                <c:pt idx="2243">
                  <c:v>#N/A</c:v>
                </c:pt>
                <c:pt idx="2244">
                  <c:v>#N/A</c:v>
                </c:pt>
                <c:pt idx="2245">
                  <c:v>#N/A</c:v>
                </c:pt>
                <c:pt idx="2246">
                  <c:v>#N/A</c:v>
                </c:pt>
                <c:pt idx="2247">
                  <c:v>#N/A</c:v>
                </c:pt>
                <c:pt idx="2248">
                  <c:v>#N/A</c:v>
                </c:pt>
                <c:pt idx="2249">
                  <c:v>#N/A</c:v>
                </c:pt>
                <c:pt idx="2250">
                  <c:v>#N/A</c:v>
                </c:pt>
                <c:pt idx="2251">
                  <c:v>#N/A</c:v>
                </c:pt>
                <c:pt idx="2252">
                  <c:v>#N/A</c:v>
                </c:pt>
                <c:pt idx="2253">
                  <c:v>#N/A</c:v>
                </c:pt>
                <c:pt idx="2254">
                  <c:v>#N/A</c:v>
                </c:pt>
                <c:pt idx="2255">
                  <c:v>#N/A</c:v>
                </c:pt>
                <c:pt idx="2256">
                  <c:v>#N/A</c:v>
                </c:pt>
                <c:pt idx="2257">
                  <c:v>#N/A</c:v>
                </c:pt>
                <c:pt idx="2258">
                  <c:v>#N/A</c:v>
                </c:pt>
                <c:pt idx="2259">
                  <c:v>#N/A</c:v>
                </c:pt>
                <c:pt idx="2260">
                  <c:v>#N/A</c:v>
                </c:pt>
                <c:pt idx="2261">
                  <c:v>#N/A</c:v>
                </c:pt>
                <c:pt idx="2262">
                  <c:v>#N/A</c:v>
                </c:pt>
                <c:pt idx="2263">
                  <c:v>#N/A</c:v>
                </c:pt>
                <c:pt idx="2264">
                  <c:v>#N/A</c:v>
                </c:pt>
                <c:pt idx="2265">
                  <c:v>#N/A</c:v>
                </c:pt>
                <c:pt idx="2266">
                  <c:v>#N/A</c:v>
                </c:pt>
                <c:pt idx="2267">
                  <c:v>#N/A</c:v>
                </c:pt>
                <c:pt idx="2268">
                  <c:v>#N/A</c:v>
                </c:pt>
                <c:pt idx="2269">
                  <c:v>#N/A</c:v>
                </c:pt>
                <c:pt idx="2270">
                  <c:v>#N/A</c:v>
                </c:pt>
                <c:pt idx="2271">
                  <c:v>#N/A</c:v>
                </c:pt>
                <c:pt idx="2272">
                  <c:v>#N/A</c:v>
                </c:pt>
                <c:pt idx="2273">
                  <c:v>#N/A</c:v>
                </c:pt>
                <c:pt idx="2274">
                  <c:v>#N/A</c:v>
                </c:pt>
                <c:pt idx="2275">
                  <c:v>#N/A</c:v>
                </c:pt>
                <c:pt idx="2276">
                  <c:v>#N/A</c:v>
                </c:pt>
                <c:pt idx="2277">
                  <c:v>#N/A</c:v>
                </c:pt>
                <c:pt idx="2278">
                  <c:v>#N/A</c:v>
                </c:pt>
                <c:pt idx="2279">
                  <c:v>#N/A</c:v>
                </c:pt>
                <c:pt idx="2280">
                  <c:v>#N/A</c:v>
                </c:pt>
                <c:pt idx="2281">
                  <c:v>#N/A</c:v>
                </c:pt>
                <c:pt idx="2282">
                  <c:v>#N/A</c:v>
                </c:pt>
                <c:pt idx="2283">
                  <c:v>#N/A</c:v>
                </c:pt>
                <c:pt idx="2284">
                  <c:v>#N/A</c:v>
                </c:pt>
                <c:pt idx="2285">
                  <c:v>#N/A</c:v>
                </c:pt>
                <c:pt idx="2286">
                  <c:v>#N/A</c:v>
                </c:pt>
                <c:pt idx="2287">
                  <c:v>#N/A</c:v>
                </c:pt>
                <c:pt idx="2288">
                  <c:v>#N/A</c:v>
                </c:pt>
                <c:pt idx="2289">
                  <c:v>#N/A</c:v>
                </c:pt>
                <c:pt idx="2290">
                  <c:v>#N/A</c:v>
                </c:pt>
                <c:pt idx="2291">
                  <c:v>#N/A</c:v>
                </c:pt>
                <c:pt idx="2292">
                  <c:v>#N/A</c:v>
                </c:pt>
                <c:pt idx="2293">
                  <c:v>#N/A</c:v>
                </c:pt>
                <c:pt idx="2294">
                  <c:v>#N/A</c:v>
                </c:pt>
                <c:pt idx="2295">
                  <c:v>#N/A</c:v>
                </c:pt>
                <c:pt idx="2296">
                  <c:v>#N/A</c:v>
                </c:pt>
                <c:pt idx="2297">
                  <c:v>#N/A</c:v>
                </c:pt>
                <c:pt idx="2298">
                  <c:v>#N/A</c:v>
                </c:pt>
                <c:pt idx="2299">
                  <c:v>#N/A</c:v>
                </c:pt>
                <c:pt idx="2300">
                  <c:v>#N/A</c:v>
                </c:pt>
                <c:pt idx="2301">
                  <c:v>#N/A</c:v>
                </c:pt>
                <c:pt idx="2302">
                  <c:v>#N/A</c:v>
                </c:pt>
                <c:pt idx="2303">
                  <c:v>#N/A</c:v>
                </c:pt>
                <c:pt idx="2304">
                  <c:v>#N/A</c:v>
                </c:pt>
                <c:pt idx="2305">
                  <c:v>#N/A</c:v>
                </c:pt>
                <c:pt idx="2306">
                  <c:v>#N/A</c:v>
                </c:pt>
                <c:pt idx="2307">
                  <c:v>#N/A</c:v>
                </c:pt>
                <c:pt idx="2308">
                  <c:v>#N/A</c:v>
                </c:pt>
                <c:pt idx="2309">
                  <c:v>#N/A</c:v>
                </c:pt>
                <c:pt idx="2310">
                  <c:v>#N/A</c:v>
                </c:pt>
                <c:pt idx="2311">
                  <c:v>#N/A</c:v>
                </c:pt>
                <c:pt idx="2312">
                  <c:v>#N/A</c:v>
                </c:pt>
                <c:pt idx="2313">
                  <c:v>#N/A</c:v>
                </c:pt>
                <c:pt idx="2314">
                  <c:v>#N/A</c:v>
                </c:pt>
                <c:pt idx="2315">
                  <c:v>#N/A</c:v>
                </c:pt>
                <c:pt idx="2316">
                  <c:v>#N/A</c:v>
                </c:pt>
                <c:pt idx="2317">
                  <c:v>#N/A</c:v>
                </c:pt>
                <c:pt idx="2318">
                  <c:v>#N/A</c:v>
                </c:pt>
                <c:pt idx="2319">
                  <c:v>#N/A</c:v>
                </c:pt>
                <c:pt idx="2320">
                  <c:v>#N/A</c:v>
                </c:pt>
                <c:pt idx="2321">
                  <c:v>#N/A</c:v>
                </c:pt>
                <c:pt idx="2322">
                  <c:v>#N/A</c:v>
                </c:pt>
                <c:pt idx="2323">
                  <c:v>#N/A</c:v>
                </c:pt>
                <c:pt idx="2324">
                  <c:v>#N/A</c:v>
                </c:pt>
                <c:pt idx="2325">
                  <c:v>#N/A</c:v>
                </c:pt>
                <c:pt idx="2326">
                  <c:v>#N/A</c:v>
                </c:pt>
                <c:pt idx="2327">
                  <c:v>#N/A</c:v>
                </c:pt>
                <c:pt idx="2328">
                  <c:v>#N/A</c:v>
                </c:pt>
                <c:pt idx="2329">
                  <c:v>#N/A</c:v>
                </c:pt>
                <c:pt idx="2330">
                  <c:v>#N/A</c:v>
                </c:pt>
                <c:pt idx="2331">
                  <c:v>#N/A</c:v>
                </c:pt>
                <c:pt idx="2332">
                  <c:v>#N/A</c:v>
                </c:pt>
                <c:pt idx="2333">
                  <c:v>#N/A</c:v>
                </c:pt>
                <c:pt idx="2334">
                  <c:v>#N/A</c:v>
                </c:pt>
                <c:pt idx="2335">
                  <c:v>#N/A</c:v>
                </c:pt>
                <c:pt idx="2336">
                  <c:v>#N/A</c:v>
                </c:pt>
                <c:pt idx="2337">
                  <c:v>#N/A</c:v>
                </c:pt>
                <c:pt idx="2338">
                  <c:v>#N/A</c:v>
                </c:pt>
                <c:pt idx="2339">
                  <c:v>#N/A</c:v>
                </c:pt>
                <c:pt idx="2340">
                  <c:v>#N/A</c:v>
                </c:pt>
                <c:pt idx="2341">
                  <c:v>#N/A</c:v>
                </c:pt>
                <c:pt idx="2342">
                  <c:v>#N/A</c:v>
                </c:pt>
                <c:pt idx="2343">
                  <c:v>#N/A</c:v>
                </c:pt>
                <c:pt idx="2344">
                  <c:v>#N/A</c:v>
                </c:pt>
                <c:pt idx="2345">
                  <c:v>#N/A</c:v>
                </c:pt>
                <c:pt idx="2346">
                  <c:v>#N/A</c:v>
                </c:pt>
                <c:pt idx="2347">
                  <c:v>#N/A</c:v>
                </c:pt>
                <c:pt idx="2348">
                  <c:v>#N/A</c:v>
                </c:pt>
                <c:pt idx="2349">
                  <c:v>#N/A</c:v>
                </c:pt>
                <c:pt idx="2350">
                  <c:v>#N/A</c:v>
                </c:pt>
                <c:pt idx="2351">
                  <c:v>#N/A</c:v>
                </c:pt>
                <c:pt idx="2352">
                  <c:v>#N/A</c:v>
                </c:pt>
                <c:pt idx="2353">
                  <c:v>#N/A</c:v>
                </c:pt>
                <c:pt idx="2354">
                  <c:v>#N/A</c:v>
                </c:pt>
                <c:pt idx="2355">
                  <c:v>#N/A</c:v>
                </c:pt>
                <c:pt idx="2356">
                  <c:v>#N/A</c:v>
                </c:pt>
                <c:pt idx="2357">
                  <c:v>#N/A</c:v>
                </c:pt>
                <c:pt idx="2358">
                  <c:v>#N/A</c:v>
                </c:pt>
                <c:pt idx="2359">
                  <c:v>#N/A</c:v>
                </c:pt>
                <c:pt idx="2360">
                  <c:v>#N/A</c:v>
                </c:pt>
                <c:pt idx="2361">
                  <c:v>#N/A</c:v>
                </c:pt>
                <c:pt idx="2362">
                  <c:v>#N/A</c:v>
                </c:pt>
                <c:pt idx="2363">
                  <c:v>#N/A</c:v>
                </c:pt>
                <c:pt idx="2364">
                  <c:v>#N/A</c:v>
                </c:pt>
                <c:pt idx="2365">
                  <c:v>#N/A</c:v>
                </c:pt>
                <c:pt idx="2366">
                  <c:v>#N/A</c:v>
                </c:pt>
                <c:pt idx="2367">
                  <c:v>#N/A</c:v>
                </c:pt>
                <c:pt idx="2368">
                  <c:v>#N/A</c:v>
                </c:pt>
                <c:pt idx="2369">
                  <c:v>#N/A</c:v>
                </c:pt>
                <c:pt idx="2370">
                  <c:v>#N/A</c:v>
                </c:pt>
                <c:pt idx="2371">
                  <c:v>#N/A</c:v>
                </c:pt>
                <c:pt idx="2372">
                  <c:v>#N/A</c:v>
                </c:pt>
                <c:pt idx="2373">
                  <c:v>#N/A</c:v>
                </c:pt>
                <c:pt idx="2374">
                  <c:v>#N/A</c:v>
                </c:pt>
                <c:pt idx="2375">
                  <c:v>#N/A</c:v>
                </c:pt>
                <c:pt idx="2376">
                  <c:v>#N/A</c:v>
                </c:pt>
                <c:pt idx="2377">
                  <c:v>#N/A</c:v>
                </c:pt>
                <c:pt idx="2378">
                  <c:v>#N/A</c:v>
                </c:pt>
                <c:pt idx="2379">
                  <c:v>#N/A</c:v>
                </c:pt>
                <c:pt idx="2380">
                  <c:v>#N/A</c:v>
                </c:pt>
                <c:pt idx="2381">
                  <c:v>#N/A</c:v>
                </c:pt>
                <c:pt idx="2382">
                  <c:v>#N/A</c:v>
                </c:pt>
                <c:pt idx="2383">
                  <c:v>#N/A</c:v>
                </c:pt>
                <c:pt idx="2384">
                  <c:v>#N/A</c:v>
                </c:pt>
                <c:pt idx="2385">
                  <c:v>#N/A</c:v>
                </c:pt>
                <c:pt idx="2386">
                  <c:v>#N/A</c:v>
                </c:pt>
                <c:pt idx="2387">
                  <c:v>#N/A</c:v>
                </c:pt>
                <c:pt idx="2388">
                  <c:v>#N/A</c:v>
                </c:pt>
                <c:pt idx="2389">
                  <c:v>#N/A</c:v>
                </c:pt>
                <c:pt idx="2390">
                  <c:v>#N/A</c:v>
                </c:pt>
                <c:pt idx="2391">
                  <c:v>#N/A</c:v>
                </c:pt>
                <c:pt idx="2392">
                  <c:v>#N/A</c:v>
                </c:pt>
                <c:pt idx="2393">
                  <c:v>#N/A</c:v>
                </c:pt>
                <c:pt idx="2394">
                  <c:v>#N/A</c:v>
                </c:pt>
                <c:pt idx="2395">
                  <c:v>#N/A</c:v>
                </c:pt>
                <c:pt idx="2396">
                  <c:v>#N/A</c:v>
                </c:pt>
                <c:pt idx="2397">
                  <c:v>#N/A</c:v>
                </c:pt>
                <c:pt idx="2398">
                  <c:v>#N/A</c:v>
                </c:pt>
                <c:pt idx="2399">
                  <c:v>#N/A</c:v>
                </c:pt>
                <c:pt idx="2400">
                  <c:v>#N/A</c:v>
                </c:pt>
                <c:pt idx="2401">
                  <c:v>#N/A</c:v>
                </c:pt>
                <c:pt idx="2402">
                  <c:v>#N/A</c:v>
                </c:pt>
                <c:pt idx="2403">
                  <c:v>#N/A</c:v>
                </c:pt>
                <c:pt idx="2404">
                  <c:v>#N/A</c:v>
                </c:pt>
                <c:pt idx="2405">
                  <c:v>#N/A</c:v>
                </c:pt>
                <c:pt idx="2406">
                  <c:v>#N/A</c:v>
                </c:pt>
                <c:pt idx="2407">
                  <c:v>#N/A</c:v>
                </c:pt>
                <c:pt idx="2408">
                  <c:v>#N/A</c:v>
                </c:pt>
                <c:pt idx="2409">
                  <c:v>#N/A</c:v>
                </c:pt>
                <c:pt idx="2410">
                  <c:v>#N/A</c:v>
                </c:pt>
                <c:pt idx="2411">
                  <c:v>#N/A</c:v>
                </c:pt>
                <c:pt idx="2412">
                  <c:v>#N/A</c:v>
                </c:pt>
                <c:pt idx="2413">
                  <c:v>#N/A</c:v>
                </c:pt>
                <c:pt idx="2414">
                  <c:v>#N/A</c:v>
                </c:pt>
                <c:pt idx="2415">
                  <c:v>#N/A</c:v>
                </c:pt>
                <c:pt idx="2416">
                  <c:v>#N/A</c:v>
                </c:pt>
                <c:pt idx="2417">
                  <c:v>#N/A</c:v>
                </c:pt>
                <c:pt idx="2418">
                  <c:v>#N/A</c:v>
                </c:pt>
                <c:pt idx="2419">
                  <c:v>#N/A</c:v>
                </c:pt>
                <c:pt idx="2420">
                  <c:v>#N/A</c:v>
                </c:pt>
                <c:pt idx="2421">
                  <c:v>#N/A</c:v>
                </c:pt>
                <c:pt idx="2422">
                  <c:v>#N/A</c:v>
                </c:pt>
                <c:pt idx="2423">
                  <c:v>#N/A</c:v>
                </c:pt>
                <c:pt idx="2424">
                  <c:v>#N/A</c:v>
                </c:pt>
                <c:pt idx="2425">
                  <c:v>#N/A</c:v>
                </c:pt>
                <c:pt idx="2426">
                  <c:v>#N/A</c:v>
                </c:pt>
                <c:pt idx="2427">
                  <c:v>#N/A</c:v>
                </c:pt>
                <c:pt idx="2428">
                  <c:v>#N/A</c:v>
                </c:pt>
                <c:pt idx="2429">
                  <c:v>#N/A</c:v>
                </c:pt>
                <c:pt idx="2430">
                  <c:v>#N/A</c:v>
                </c:pt>
                <c:pt idx="2431">
                  <c:v>#N/A</c:v>
                </c:pt>
                <c:pt idx="2432">
                  <c:v>#N/A</c:v>
                </c:pt>
                <c:pt idx="2433">
                  <c:v>#N/A</c:v>
                </c:pt>
                <c:pt idx="2434">
                  <c:v>#N/A</c:v>
                </c:pt>
                <c:pt idx="2435">
                  <c:v>#N/A</c:v>
                </c:pt>
                <c:pt idx="2436">
                  <c:v>#N/A</c:v>
                </c:pt>
                <c:pt idx="2437">
                  <c:v>#N/A</c:v>
                </c:pt>
                <c:pt idx="2438">
                  <c:v>#N/A</c:v>
                </c:pt>
                <c:pt idx="2439">
                  <c:v>#N/A</c:v>
                </c:pt>
                <c:pt idx="2440">
                  <c:v>#N/A</c:v>
                </c:pt>
                <c:pt idx="2441">
                  <c:v>#N/A</c:v>
                </c:pt>
                <c:pt idx="2442">
                  <c:v>#N/A</c:v>
                </c:pt>
                <c:pt idx="2443">
                  <c:v>#N/A</c:v>
                </c:pt>
                <c:pt idx="2444">
                  <c:v>#N/A</c:v>
                </c:pt>
                <c:pt idx="2445">
                  <c:v>#N/A</c:v>
                </c:pt>
                <c:pt idx="2446">
                  <c:v>#N/A</c:v>
                </c:pt>
                <c:pt idx="2447">
                  <c:v>#N/A</c:v>
                </c:pt>
                <c:pt idx="2448">
                  <c:v>#N/A</c:v>
                </c:pt>
                <c:pt idx="2449">
                  <c:v>#N/A</c:v>
                </c:pt>
                <c:pt idx="2450">
                  <c:v>#N/A</c:v>
                </c:pt>
                <c:pt idx="2451">
                  <c:v>#N/A</c:v>
                </c:pt>
                <c:pt idx="2452">
                  <c:v>#N/A</c:v>
                </c:pt>
                <c:pt idx="2453">
                  <c:v>#N/A</c:v>
                </c:pt>
                <c:pt idx="2454">
                  <c:v>#N/A</c:v>
                </c:pt>
                <c:pt idx="2455">
                  <c:v>#N/A</c:v>
                </c:pt>
                <c:pt idx="2456">
                  <c:v>#N/A</c:v>
                </c:pt>
                <c:pt idx="2457">
                  <c:v>#N/A</c:v>
                </c:pt>
                <c:pt idx="2458">
                  <c:v>#N/A</c:v>
                </c:pt>
                <c:pt idx="2459">
                  <c:v>#N/A</c:v>
                </c:pt>
                <c:pt idx="2460">
                  <c:v>#N/A</c:v>
                </c:pt>
                <c:pt idx="2461">
                  <c:v>#N/A</c:v>
                </c:pt>
                <c:pt idx="2462">
                  <c:v>#N/A</c:v>
                </c:pt>
                <c:pt idx="2463">
                  <c:v>#N/A</c:v>
                </c:pt>
                <c:pt idx="2464">
                  <c:v>#N/A</c:v>
                </c:pt>
                <c:pt idx="2465">
                  <c:v>#N/A</c:v>
                </c:pt>
                <c:pt idx="2466">
                  <c:v>#N/A</c:v>
                </c:pt>
                <c:pt idx="2467">
                  <c:v>#N/A</c:v>
                </c:pt>
                <c:pt idx="2468">
                  <c:v>#N/A</c:v>
                </c:pt>
                <c:pt idx="2469">
                  <c:v>#N/A</c:v>
                </c:pt>
                <c:pt idx="2470">
                  <c:v>#N/A</c:v>
                </c:pt>
                <c:pt idx="2471">
                  <c:v>#N/A</c:v>
                </c:pt>
                <c:pt idx="2472">
                  <c:v>#N/A</c:v>
                </c:pt>
                <c:pt idx="2473">
                  <c:v>#N/A</c:v>
                </c:pt>
                <c:pt idx="2474">
                  <c:v>#N/A</c:v>
                </c:pt>
                <c:pt idx="2475">
                  <c:v>#N/A</c:v>
                </c:pt>
                <c:pt idx="2476">
                  <c:v>#N/A</c:v>
                </c:pt>
                <c:pt idx="2477">
                  <c:v>#N/A</c:v>
                </c:pt>
                <c:pt idx="2478">
                  <c:v>#N/A</c:v>
                </c:pt>
                <c:pt idx="2479">
                  <c:v>#N/A</c:v>
                </c:pt>
                <c:pt idx="2480">
                  <c:v>#N/A</c:v>
                </c:pt>
                <c:pt idx="2481">
                  <c:v>#N/A</c:v>
                </c:pt>
                <c:pt idx="2482">
                  <c:v>#N/A</c:v>
                </c:pt>
                <c:pt idx="2483">
                  <c:v>#N/A</c:v>
                </c:pt>
                <c:pt idx="2484">
                  <c:v>#N/A</c:v>
                </c:pt>
                <c:pt idx="2485">
                  <c:v>#N/A</c:v>
                </c:pt>
                <c:pt idx="2486">
                  <c:v>#N/A</c:v>
                </c:pt>
                <c:pt idx="2487">
                  <c:v>#N/A</c:v>
                </c:pt>
                <c:pt idx="2488">
                  <c:v>#N/A</c:v>
                </c:pt>
                <c:pt idx="2489">
                  <c:v>#N/A</c:v>
                </c:pt>
                <c:pt idx="2490">
                  <c:v>#N/A</c:v>
                </c:pt>
                <c:pt idx="2491">
                  <c:v>#N/A</c:v>
                </c:pt>
                <c:pt idx="2492">
                  <c:v>#N/A</c:v>
                </c:pt>
                <c:pt idx="2493">
                  <c:v>#N/A</c:v>
                </c:pt>
                <c:pt idx="2494">
                  <c:v>#N/A</c:v>
                </c:pt>
                <c:pt idx="2495">
                  <c:v>#N/A</c:v>
                </c:pt>
                <c:pt idx="2496">
                  <c:v>#N/A</c:v>
                </c:pt>
                <c:pt idx="2497">
                  <c:v>#N/A</c:v>
                </c:pt>
                <c:pt idx="2498">
                  <c:v>#N/A</c:v>
                </c:pt>
                <c:pt idx="2499">
                  <c:v>#N/A</c:v>
                </c:pt>
                <c:pt idx="2500">
                  <c:v>#N/A</c:v>
                </c:pt>
                <c:pt idx="2501">
                  <c:v>#N/A</c:v>
                </c:pt>
                <c:pt idx="2502">
                  <c:v>#N/A</c:v>
                </c:pt>
                <c:pt idx="2503">
                  <c:v>#N/A</c:v>
                </c:pt>
                <c:pt idx="2504">
                  <c:v>#N/A</c:v>
                </c:pt>
                <c:pt idx="2505">
                  <c:v>#N/A</c:v>
                </c:pt>
                <c:pt idx="2506">
                  <c:v>#N/A</c:v>
                </c:pt>
                <c:pt idx="2507">
                  <c:v>#N/A</c:v>
                </c:pt>
                <c:pt idx="2508">
                  <c:v>#N/A</c:v>
                </c:pt>
                <c:pt idx="2509">
                  <c:v>#N/A</c:v>
                </c:pt>
                <c:pt idx="2510">
                  <c:v>#N/A</c:v>
                </c:pt>
                <c:pt idx="2511">
                  <c:v>#N/A</c:v>
                </c:pt>
                <c:pt idx="2512">
                  <c:v>#N/A</c:v>
                </c:pt>
                <c:pt idx="2513">
                  <c:v>#N/A</c:v>
                </c:pt>
                <c:pt idx="2514">
                  <c:v>#N/A</c:v>
                </c:pt>
                <c:pt idx="2515">
                  <c:v>#N/A</c:v>
                </c:pt>
                <c:pt idx="2516">
                  <c:v>#N/A</c:v>
                </c:pt>
                <c:pt idx="2517">
                  <c:v>#N/A</c:v>
                </c:pt>
                <c:pt idx="2518">
                  <c:v>#N/A</c:v>
                </c:pt>
                <c:pt idx="2519">
                  <c:v>#N/A</c:v>
                </c:pt>
                <c:pt idx="2520">
                  <c:v>#N/A</c:v>
                </c:pt>
                <c:pt idx="2521">
                  <c:v>#N/A</c:v>
                </c:pt>
                <c:pt idx="2522">
                  <c:v>#N/A</c:v>
                </c:pt>
                <c:pt idx="2523">
                  <c:v>#N/A</c:v>
                </c:pt>
                <c:pt idx="2524">
                  <c:v>#N/A</c:v>
                </c:pt>
                <c:pt idx="2525">
                  <c:v>#N/A</c:v>
                </c:pt>
                <c:pt idx="2526">
                  <c:v>#N/A</c:v>
                </c:pt>
                <c:pt idx="2527">
                  <c:v>#N/A</c:v>
                </c:pt>
                <c:pt idx="2528">
                  <c:v>#N/A</c:v>
                </c:pt>
                <c:pt idx="2529">
                  <c:v>#N/A</c:v>
                </c:pt>
                <c:pt idx="2530">
                  <c:v>#N/A</c:v>
                </c:pt>
                <c:pt idx="2531">
                  <c:v>#N/A</c:v>
                </c:pt>
                <c:pt idx="2532">
                  <c:v>#N/A</c:v>
                </c:pt>
                <c:pt idx="2533">
                  <c:v>#N/A</c:v>
                </c:pt>
                <c:pt idx="2534">
                  <c:v>#N/A</c:v>
                </c:pt>
                <c:pt idx="2535">
                  <c:v>#N/A</c:v>
                </c:pt>
                <c:pt idx="2536">
                  <c:v>#N/A</c:v>
                </c:pt>
                <c:pt idx="2537">
                  <c:v>#N/A</c:v>
                </c:pt>
                <c:pt idx="2538">
                  <c:v>#N/A</c:v>
                </c:pt>
                <c:pt idx="2539">
                  <c:v>#N/A</c:v>
                </c:pt>
                <c:pt idx="2540">
                  <c:v>#N/A</c:v>
                </c:pt>
                <c:pt idx="2541">
                  <c:v>#N/A</c:v>
                </c:pt>
                <c:pt idx="2542">
                  <c:v>#N/A</c:v>
                </c:pt>
                <c:pt idx="2543">
                  <c:v>#N/A</c:v>
                </c:pt>
                <c:pt idx="2544">
                  <c:v>#N/A</c:v>
                </c:pt>
                <c:pt idx="2545">
                  <c:v>#N/A</c:v>
                </c:pt>
                <c:pt idx="2546">
                  <c:v>#N/A</c:v>
                </c:pt>
                <c:pt idx="2547">
                  <c:v>#N/A</c:v>
                </c:pt>
                <c:pt idx="2548">
                  <c:v>#N/A</c:v>
                </c:pt>
                <c:pt idx="2549">
                  <c:v>#N/A</c:v>
                </c:pt>
                <c:pt idx="2550">
                  <c:v>#N/A</c:v>
                </c:pt>
                <c:pt idx="2551">
                  <c:v>#N/A</c:v>
                </c:pt>
                <c:pt idx="2552">
                  <c:v>#N/A</c:v>
                </c:pt>
                <c:pt idx="2553">
                  <c:v>#N/A</c:v>
                </c:pt>
                <c:pt idx="2554">
                  <c:v>#N/A</c:v>
                </c:pt>
                <c:pt idx="2555">
                  <c:v>#N/A</c:v>
                </c:pt>
                <c:pt idx="2556">
                  <c:v>#N/A</c:v>
                </c:pt>
                <c:pt idx="2557">
                  <c:v>#N/A</c:v>
                </c:pt>
                <c:pt idx="2558">
                  <c:v>#N/A</c:v>
                </c:pt>
                <c:pt idx="2559">
                  <c:v>#N/A</c:v>
                </c:pt>
                <c:pt idx="2560">
                  <c:v>#N/A</c:v>
                </c:pt>
                <c:pt idx="2561">
                  <c:v>#N/A</c:v>
                </c:pt>
                <c:pt idx="2562">
                  <c:v>#N/A</c:v>
                </c:pt>
                <c:pt idx="2563">
                  <c:v>#N/A</c:v>
                </c:pt>
                <c:pt idx="2564">
                  <c:v>#N/A</c:v>
                </c:pt>
                <c:pt idx="2565">
                  <c:v>#N/A</c:v>
                </c:pt>
                <c:pt idx="2566">
                  <c:v>#N/A</c:v>
                </c:pt>
                <c:pt idx="2567">
                  <c:v>#N/A</c:v>
                </c:pt>
                <c:pt idx="2568">
                  <c:v>#N/A</c:v>
                </c:pt>
                <c:pt idx="2569">
                  <c:v>#N/A</c:v>
                </c:pt>
                <c:pt idx="2570">
                  <c:v>#N/A</c:v>
                </c:pt>
                <c:pt idx="2571">
                  <c:v>#N/A</c:v>
                </c:pt>
                <c:pt idx="2572">
                  <c:v>#N/A</c:v>
                </c:pt>
                <c:pt idx="2573">
                  <c:v>#N/A</c:v>
                </c:pt>
                <c:pt idx="2574">
                  <c:v>#N/A</c:v>
                </c:pt>
                <c:pt idx="2575">
                  <c:v>#N/A</c:v>
                </c:pt>
                <c:pt idx="2576">
                  <c:v>#N/A</c:v>
                </c:pt>
                <c:pt idx="2577">
                  <c:v>#N/A</c:v>
                </c:pt>
                <c:pt idx="2578">
                  <c:v>#N/A</c:v>
                </c:pt>
                <c:pt idx="2579">
                  <c:v>#N/A</c:v>
                </c:pt>
                <c:pt idx="2580">
                  <c:v>#N/A</c:v>
                </c:pt>
                <c:pt idx="2581">
                  <c:v>#N/A</c:v>
                </c:pt>
                <c:pt idx="2582">
                  <c:v>#N/A</c:v>
                </c:pt>
                <c:pt idx="2583">
                  <c:v>#N/A</c:v>
                </c:pt>
                <c:pt idx="2584">
                  <c:v>#N/A</c:v>
                </c:pt>
                <c:pt idx="2585">
                  <c:v>#N/A</c:v>
                </c:pt>
                <c:pt idx="2586">
                  <c:v>#N/A</c:v>
                </c:pt>
                <c:pt idx="2587">
                  <c:v>#N/A</c:v>
                </c:pt>
                <c:pt idx="2588">
                  <c:v>#N/A</c:v>
                </c:pt>
                <c:pt idx="2589">
                  <c:v>#N/A</c:v>
                </c:pt>
                <c:pt idx="2590">
                  <c:v>#N/A</c:v>
                </c:pt>
                <c:pt idx="2591">
                  <c:v>#N/A</c:v>
                </c:pt>
                <c:pt idx="2592">
                  <c:v>#N/A</c:v>
                </c:pt>
                <c:pt idx="2593">
                  <c:v>#N/A</c:v>
                </c:pt>
                <c:pt idx="2594">
                  <c:v>#N/A</c:v>
                </c:pt>
                <c:pt idx="2595">
                  <c:v>#N/A</c:v>
                </c:pt>
                <c:pt idx="2596">
                  <c:v>#N/A</c:v>
                </c:pt>
                <c:pt idx="2597">
                  <c:v>#N/A</c:v>
                </c:pt>
                <c:pt idx="2598">
                  <c:v>#N/A</c:v>
                </c:pt>
                <c:pt idx="2599">
                  <c:v>#N/A</c:v>
                </c:pt>
                <c:pt idx="2600">
                  <c:v>#N/A</c:v>
                </c:pt>
                <c:pt idx="2601">
                  <c:v>#N/A</c:v>
                </c:pt>
                <c:pt idx="2602">
                  <c:v>#N/A</c:v>
                </c:pt>
                <c:pt idx="2603">
                  <c:v>#N/A</c:v>
                </c:pt>
                <c:pt idx="2604">
                  <c:v>#N/A</c:v>
                </c:pt>
                <c:pt idx="2605">
                  <c:v>#N/A</c:v>
                </c:pt>
                <c:pt idx="2606">
                  <c:v>#N/A</c:v>
                </c:pt>
                <c:pt idx="2607">
                  <c:v>#N/A</c:v>
                </c:pt>
                <c:pt idx="2608">
                  <c:v>#N/A</c:v>
                </c:pt>
                <c:pt idx="2609">
                  <c:v>#N/A</c:v>
                </c:pt>
                <c:pt idx="2610">
                  <c:v>#N/A</c:v>
                </c:pt>
                <c:pt idx="2611">
                  <c:v>#N/A</c:v>
                </c:pt>
                <c:pt idx="2612">
                  <c:v>#N/A</c:v>
                </c:pt>
                <c:pt idx="2613">
                  <c:v>#N/A</c:v>
                </c:pt>
                <c:pt idx="2614">
                  <c:v>#N/A</c:v>
                </c:pt>
                <c:pt idx="2615">
                  <c:v>#N/A</c:v>
                </c:pt>
                <c:pt idx="2616">
                  <c:v>#N/A</c:v>
                </c:pt>
                <c:pt idx="2617">
                  <c:v>#N/A</c:v>
                </c:pt>
                <c:pt idx="2618">
                  <c:v>#N/A</c:v>
                </c:pt>
                <c:pt idx="2619">
                  <c:v>#N/A</c:v>
                </c:pt>
                <c:pt idx="2620">
                  <c:v>#N/A</c:v>
                </c:pt>
                <c:pt idx="2621">
                  <c:v>#N/A</c:v>
                </c:pt>
                <c:pt idx="2622">
                  <c:v>#N/A</c:v>
                </c:pt>
                <c:pt idx="2623">
                  <c:v>#N/A</c:v>
                </c:pt>
                <c:pt idx="2624">
                  <c:v>#N/A</c:v>
                </c:pt>
                <c:pt idx="2625">
                  <c:v>#N/A</c:v>
                </c:pt>
                <c:pt idx="2626">
                  <c:v>#N/A</c:v>
                </c:pt>
                <c:pt idx="2627">
                  <c:v>#N/A</c:v>
                </c:pt>
                <c:pt idx="2628">
                  <c:v>#N/A</c:v>
                </c:pt>
                <c:pt idx="2629">
                  <c:v>#N/A</c:v>
                </c:pt>
                <c:pt idx="2630">
                  <c:v>#N/A</c:v>
                </c:pt>
                <c:pt idx="2631">
                  <c:v>#N/A</c:v>
                </c:pt>
                <c:pt idx="2632">
                  <c:v>#N/A</c:v>
                </c:pt>
                <c:pt idx="2633">
                  <c:v>#N/A</c:v>
                </c:pt>
                <c:pt idx="2634">
                  <c:v>#N/A</c:v>
                </c:pt>
                <c:pt idx="2635">
                  <c:v>#N/A</c:v>
                </c:pt>
                <c:pt idx="2636">
                  <c:v>#N/A</c:v>
                </c:pt>
                <c:pt idx="2637">
                  <c:v>#N/A</c:v>
                </c:pt>
                <c:pt idx="2638">
                  <c:v>#N/A</c:v>
                </c:pt>
                <c:pt idx="2639">
                  <c:v>#N/A</c:v>
                </c:pt>
                <c:pt idx="2640">
                  <c:v>#N/A</c:v>
                </c:pt>
                <c:pt idx="2641">
                  <c:v>#N/A</c:v>
                </c:pt>
                <c:pt idx="2642">
                  <c:v>#N/A</c:v>
                </c:pt>
                <c:pt idx="2643">
                  <c:v>#N/A</c:v>
                </c:pt>
                <c:pt idx="2644">
                  <c:v>#N/A</c:v>
                </c:pt>
                <c:pt idx="2645">
                  <c:v>#N/A</c:v>
                </c:pt>
                <c:pt idx="2646">
                  <c:v>#N/A</c:v>
                </c:pt>
                <c:pt idx="2647">
                  <c:v>#N/A</c:v>
                </c:pt>
                <c:pt idx="2648">
                  <c:v>#N/A</c:v>
                </c:pt>
                <c:pt idx="2649">
                  <c:v>#N/A</c:v>
                </c:pt>
                <c:pt idx="2650">
                  <c:v>#N/A</c:v>
                </c:pt>
                <c:pt idx="2651">
                  <c:v>#N/A</c:v>
                </c:pt>
                <c:pt idx="2652">
                  <c:v>#N/A</c:v>
                </c:pt>
                <c:pt idx="2653">
                  <c:v>#N/A</c:v>
                </c:pt>
                <c:pt idx="2654">
                  <c:v>#N/A</c:v>
                </c:pt>
                <c:pt idx="2655">
                  <c:v>#N/A</c:v>
                </c:pt>
                <c:pt idx="2656">
                  <c:v>#N/A</c:v>
                </c:pt>
                <c:pt idx="2657">
                  <c:v>#N/A</c:v>
                </c:pt>
                <c:pt idx="2658">
                  <c:v>#N/A</c:v>
                </c:pt>
                <c:pt idx="2659">
                  <c:v>#N/A</c:v>
                </c:pt>
                <c:pt idx="2660">
                  <c:v>#N/A</c:v>
                </c:pt>
                <c:pt idx="2661">
                  <c:v>#N/A</c:v>
                </c:pt>
                <c:pt idx="2662">
                  <c:v>#N/A</c:v>
                </c:pt>
                <c:pt idx="2663">
                  <c:v>#N/A</c:v>
                </c:pt>
                <c:pt idx="2664">
                  <c:v>#N/A</c:v>
                </c:pt>
                <c:pt idx="2665">
                  <c:v>#N/A</c:v>
                </c:pt>
                <c:pt idx="2666">
                  <c:v>#N/A</c:v>
                </c:pt>
                <c:pt idx="2667">
                  <c:v>#N/A</c:v>
                </c:pt>
                <c:pt idx="2668">
                  <c:v>#N/A</c:v>
                </c:pt>
                <c:pt idx="2669">
                  <c:v>#N/A</c:v>
                </c:pt>
                <c:pt idx="2670">
                  <c:v>#N/A</c:v>
                </c:pt>
                <c:pt idx="2671">
                  <c:v>#N/A</c:v>
                </c:pt>
                <c:pt idx="2672">
                  <c:v>#N/A</c:v>
                </c:pt>
                <c:pt idx="2673">
                  <c:v>#N/A</c:v>
                </c:pt>
                <c:pt idx="2674">
                  <c:v>#N/A</c:v>
                </c:pt>
                <c:pt idx="2675">
                  <c:v>#N/A</c:v>
                </c:pt>
                <c:pt idx="2676">
                  <c:v>#N/A</c:v>
                </c:pt>
                <c:pt idx="2677">
                  <c:v>#N/A</c:v>
                </c:pt>
                <c:pt idx="2678">
                  <c:v>#N/A</c:v>
                </c:pt>
                <c:pt idx="2679">
                  <c:v>#N/A</c:v>
                </c:pt>
                <c:pt idx="2680">
                  <c:v>#N/A</c:v>
                </c:pt>
                <c:pt idx="2681">
                  <c:v>#N/A</c:v>
                </c:pt>
                <c:pt idx="2682">
                  <c:v>#N/A</c:v>
                </c:pt>
                <c:pt idx="2683">
                  <c:v>#N/A</c:v>
                </c:pt>
                <c:pt idx="2684">
                  <c:v>#N/A</c:v>
                </c:pt>
                <c:pt idx="2685">
                  <c:v>#N/A</c:v>
                </c:pt>
                <c:pt idx="2686">
                  <c:v>#N/A</c:v>
                </c:pt>
                <c:pt idx="2687">
                  <c:v>#N/A</c:v>
                </c:pt>
                <c:pt idx="2688">
                  <c:v>#N/A</c:v>
                </c:pt>
                <c:pt idx="2689">
                  <c:v>#N/A</c:v>
                </c:pt>
                <c:pt idx="2690">
                  <c:v>#N/A</c:v>
                </c:pt>
                <c:pt idx="2691">
                  <c:v>#N/A</c:v>
                </c:pt>
                <c:pt idx="2692">
                  <c:v>#N/A</c:v>
                </c:pt>
                <c:pt idx="2693">
                  <c:v>#N/A</c:v>
                </c:pt>
                <c:pt idx="2694">
                  <c:v>#N/A</c:v>
                </c:pt>
                <c:pt idx="2695">
                  <c:v>#N/A</c:v>
                </c:pt>
                <c:pt idx="2696">
                  <c:v>#N/A</c:v>
                </c:pt>
                <c:pt idx="2697">
                  <c:v>#N/A</c:v>
                </c:pt>
                <c:pt idx="2698">
                  <c:v>#N/A</c:v>
                </c:pt>
                <c:pt idx="2699">
                  <c:v>#N/A</c:v>
                </c:pt>
                <c:pt idx="2700">
                  <c:v>#N/A</c:v>
                </c:pt>
                <c:pt idx="2701">
                  <c:v>#N/A</c:v>
                </c:pt>
                <c:pt idx="2702">
                  <c:v>#N/A</c:v>
                </c:pt>
                <c:pt idx="2703">
                  <c:v>#N/A</c:v>
                </c:pt>
                <c:pt idx="2704">
                  <c:v>#N/A</c:v>
                </c:pt>
                <c:pt idx="2705">
                  <c:v>#N/A</c:v>
                </c:pt>
                <c:pt idx="2706">
                  <c:v>#N/A</c:v>
                </c:pt>
                <c:pt idx="2707">
                  <c:v>#N/A</c:v>
                </c:pt>
                <c:pt idx="2708">
                  <c:v>#N/A</c:v>
                </c:pt>
                <c:pt idx="2709">
                  <c:v>#N/A</c:v>
                </c:pt>
                <c:pt idx="2710">
                  <c:v>#N/A</c:v>
                </c:pt>
                <c:pt idx="2711">
                  <c:v>#N/A</c:v>
                </c:pt>
                <c:pt idx="2712">
                  <c:v>#N/A</c:v>
                </c:pt>
                <c:pt idx="2713">
                  <c:v>#N/A</c:v>
                </c:pt>
                <c:pt idx="2714">
                  <c:v>#N/A</c:v>
                </c:pt>
                <c:pt idx="2715">
                  <c:v>#N/A</c:v>
                </c:pt>
                <c:pt idx="2716">
                  <c:v>#N/A</c:v>
                </c:pt>
                <c:pt idx="2717">
                  <c:v>#N/A</c:v>
                </c:pt>
                <c:pt idx="2718">
                  <c:v>#N/A</c:v>
                </c:pt>
                <c:pt idx="2719">
                  <c:v>#N/A</c:v>
                </c:pt>
                <c:pt idx="2720">
                  <c:v>#N/A</c:v>
                </c:pt>
                <c:pt idx="2721">
                  <c:v>#N/A</c:v>
                </c:pt>
                <c:pt idx="2722">
                  <c:v>#N/A</c:v>
                </c:pt>
                <c:pt idx="2723">
                  <c:v>#N/A</c:v>
                </c:pt>
                <c:pt idx="2724">
                  <c:v>#N/A</c:v>
                </c:pt>
                <c:pt idx="2725">
                  <c:v>#N/A</c:v>
                </c:pt>
                <c:pt idx="2726">
                  <c:v>#N/A</c:v>
                </c:pt>
                <c:pt idx="2727">
                  <c:v>#N/A</c:v>
                </c:pt>
                <c:pt idx="2728">
                  <c:v>#N/A</c:v>
                </c:pt>
                <c:pt idx="2729">
                  <c:v>#N/A</c:v>
                </c:pt>
                <c:pt idx="2730">
                  <c:v>#N/A</c:v>
                </c:pt>
                <c:pt idx="2731">
                  <c:v>#N/A</c:v>
                </c:pt>
                <c:pt idx="2732">
                  <c:v>#N/A</c:v>
                </c:pt>
                <c:pt idx="2733">
                  <c:v>#N/A</c:v>
                </c:pt>
                <c:pt idx="2734">
                  <c:v>#N/A</c:v>
                </c:pt>
                <c:pt idx="2735">
                  <c:v>#N/A</c:v>
                </c:pt>
                <c:pt idx="2736">
                  <c:v>#N/A</c:v>
                </c:pt>
                <c:pt idx="2737">
                  <c:v>#N/A</c:v>
                </c:pt>
                <c:pt idx="2738">
                  <c:v>#N/A</c:v>
                </c:pt>
                <c:pt idx="2739">
                  <c:v>#N/A</c:v>
                </c:pt>
                <c:pt idx="2740">
                  <c:v>#N/A</c:v>
                </c:pt>
                <c:pt idx="2741">
                  <c:v>#N/A</c:v>
                </c:pt>
                <c:pt idx="2742">
                  <c:v>#N/A</c:v>
                </c:pt>
                <c:pt idx="2743">
                  <c:v>#N/A</c:v>
                </c:pt>
                <c:pt idx="2744">
                  <c:v>#N/A</c:v>
                </c:pt>
                <c:pt idx="2745">
                  <c:v>#N/A</c:v>
                </c:pt>
                <c:pt idx="2746">
                  <c:v>#N/A</c:v>
                </c:pt>
                <c:pt idx="2747">
                  <c:v>#N/A</c:v>
                </c:pt>
                <c:pt idx="2748">
                  <c:v>#N/A</c:v>
                </c:pt>
                <c:pt idx="2749">
                  <c:v>#N/A</c:v>
                </c:pt>
                <c:pt idx="2750">
                  <c:v>#N/A</c:v>
                </c:pt>
                <c:pt idx="2751">
                  <c:v>#N/A</c:v>
                </c:pt>
                <c:pt idx="2752">
                  <c:v>#N/A</c:v>
                </c:pt>
                <c:pt idx="2753">
                  <c:v>#N/A</c:v>
                </c:pt>
                <c:pt idx="2754">
                  <c:v>#N/A</c:v>
                </c:pt>
                <c:pt idx="2755">
                  <c:v>#N/A</c:v>
                </c:pt>
                <c:pt idx="2756">
                  <c:v>#N/A</c:v>
                </c:pt>
                <c:pt idx="2757">
                  <c:v>#N/A</c:v>
                </c:pt>
                <c:pt idx="2758">
                  <c:v>#N/A</c:v>
                </c:pt>
                <c:pt idx="2759">
                  <c:v>#N/A</c:v>
                </c:pt>
                <c:pt idx="2760">
                  <c:v>#N/A</c:v>
                </c:pt>
                <c:pt idx="2761">
                  <c:v>#N/A</c:v>
                </c:pt>
                <c:pt idx="2762">
                  <c:v>#N/A</c:v>
                </c:pt>
                <c:pt idx="2763">
                  <c:v>#N/A</c:v>
                </c:pt>
                <c:pt idx="2764">
                  <c:v>#N/A</c:v>
                </c:pt>
                <c:pt idx="2765">
                  <c:v>#N/A</c:v>
                </c:pt>
                <c:pt idx="2766">
                  <c:v>#N/A</c:v>
                </c:pt>
                <c:pt idx="2767">
                  <c:v>#N/A</c:v>
                </c:pt>
                <c:pt idx="2768">
                  <c:v>#N/A</c:v>
                </c:pt>
                <c:pt idx="2769">
                  <c:v>#N/A</c:v>
                </c:pt>
                <c:pt idx="2770">
                  <c:v>#N/A</c:v>
                </c:pt>
                <c:pt idx="2771">
                  <c:v>#N/A</c:v>
                </c:pt>
                <c:pt idx="2772">
                  <c:v>#N/A</c:v>
                </c:pt>
                <c:pt idx="2773">
                  <c:v>#N/A</c:v>
                </c:pt>
                <c:pt idx="2774">
                  <c:v>#N/A</c:v>
                </c:pt>
                <c:pt idx="2775">
                  <c:v>#N/A</c:v>
                </c:pt>
                <c:pt idx="2776">
                  <c:v>#N/A</c:v>
                </c:pt>
                <c:pt idx="2777">
                  <c:v>#N/A</c:v>
                </c:pt>
                <c:pt idx="2778">
                  <c:v>#N/A</c:v>
                </c:pt>
                <c:pt idx="2779">
                  <c:v>#N/A</c:v>
                </c:pt>
                <c:pt idx="2780">
                  <c:v>#N/A</c:v>
                </c:pt>
                <c:pt idx="2781">
                  <c:v>#N/A</c:v>
                </c:pt>
                <c:pt idx="2782">
                  <c:v>#N/A</c:v>
                </c:pt>
                <c:pt idx="2783">
                  <c:v>#N/A</c:v>
                </c:pt>
                <c:pt idx="2784">
                  <c:v>#N/A</c:v>
                </c:pt>
                <c:pt idx="2785">
                  <c:v>#N/A</c:v>
                </c:pt>
                <c:pt idx="2786">
                  <c:v>#N/A</c:v>
                </c:pt>
                <c:pt idx="2787">
                  <c:v>#N/A</c:v>
                </c:pt>
                <c:pt idx="2788">
                  <c:v>#N/A</c:v>
                </c:pt>
                <c:pt idx="2789">
                  <c:v>#N/A</c:v>
                </c:pt>
                <c:pt idx="2790">
                  <c:v>#N/A</c:v>
                </c:pt>
                <c:pt idx="2791">
                  <c:v>#N/A</c:v>
                </c:pt>
                <c:pt idx="2792">
                  <c:v>#N/A</c:v>
                </c:pt>
                <c:pt idx="2793">
                  <c:v>#N/A</c:v>
                </c:pt>
                <c:pt idx="2794">
                  <c:v>#N/A</c:v>
                </c:pt>
                <c:pt idx="2795">
                  <c:v>#N/A</c:v>
                </c:pt>
                <c:pt idx="2796">
                  <c:v>#N/A</c:v>
                </c:pt>
                <c:pt idx="2797">
                  <c:v>#N/A</c:v>
                </c:pt>
                <c:pt idx="2798">
                  <c:v>#N/A</c:v>
                </c:pt>
                <c:pt idx="2799">
                  <c:v>#N/A</c:v>
                </c:pt>
                <c:pt idx="2800">
                  <c:v>#N/A</c:v>
                </c:pt>
                <c:pt idx="2801">
                  <c:v>#N/A</c:v>
                </c:pt>
                <c:pt idx="2802">
                  <c:v>#N/A</c:v>
                </c:pt>
                <c:pt idx="2803">
                  <c:v>#N/A</c:v>
                </c:pt>
                <c:pt idx="2804">
                  <c:v>#N/A</c:v>
                </c:pt>
                <c:pt idx="2805">
                  <c:v>#N/A</c:v>
                </c:pt>
                <c:pt idx="2806">
                  <c:v>#N/A</c:v>
                </c:pt>
                <c:pt idx="2807">
                  <c:v>#N/A</c:v>
                </c:pt>
                <c:pt idx="2808">
                  <c:v>#N/A</c:v>
                </c:pt>
                <c:pt idx="2809">
                  <c:v>#N/A</c:v>
                </c:pt>
                <c:pt idx="2810">
                  <c:v>#N/A</c:v>
                </c:pt>
                <c:pt idx="2811">
                  <c:v>#N/A</c:v>
                </c:pt>
                <c:pt idx="2812">
                  <c:v>#N/A</c:v>
                </c:pt>
                <c:pt idx="2813">
                  <c:v>#N/A</c:v>
                </c:pt>
                <c:pt idx="2814">
                  <c:v>#N/A</c:v>
                </c:pt>
                <c:pt idx="2815">
                  <c:v>#N/A</c:v>
                </c:pt>
                <c:pt idx="2816">
                  <c:v>#N/A</c:v>
                </c:pt>
                <c:pt idx="2817">
                  <c:v>#N/A</c:v>
                </c:pt>
                <c:pt idx="2818">
                  <c:v>#N/A</c:v>
                </c:pt>
                <c:pt idx="2819">
                  <c:v>#N/A</c:v>
                </c:pt>
                <c:pt idx="2820">
                  <c:v>#N/A</c:v>
                </c:pt>
                <c:pt idx="2821">
                  <c:v>#N/A</c:v>
                </c:pt>
                <c:pt idx="2822">
                  <c:v>#N/A</c:v>
                </c:pt>
                <c:pt idx="2823">
                  <c:v>#N/A</c:v>
                </c:pt>
                <c:pt idx="2824">
                  <c:v>#N/A</c:v>
                </c:pt>
                <c:pt idx="2825">
                  <c:v>#N/A</c:v>
                </c:pt>
                <c:pt idx="2826">
                  <c:v>#N/A</c:v>
                </c:pt>
                <c:pt idx="2827">
                  <c:v>#N/A</c:v>
                </c:pt>
                <c:pt idx="2828">
                  <c:v>#N/A</c:v>
                </c:pt>
                <c:pt idx="2829">
                  <c:v>#N/A</c:v>
                </c:pt>
                <c:pt idx="2830">
                  <c:v>#N/A</c:v>
                </c:pt>
                <c:pt idx="2831">
                  <c:v>#N/A</c:v>
                </c:pt>
                <c:pt idx="2832">
                  <c:v>#N/A</c:v>
                </c:pt>
                <c:pt idx="2833">
                  <c:v>#N/A</c:v>
                </c:pt>
                <c:pt idx="2834">
                  <c:v>#N/A</c:v>
                </c:pt>
                <c:pt idx="2835">
                  <c:v>#N/A</c:v>
                </c:pt>
                <c:pt idx="2836">
                  <c:v>#N/A</c:v>
                </c:pt>
                <c:pt idx="2837">
                  <c:v>#N/A</c:v>
                </c:pt>
                <c:pt idx="2838">
                  <c:v>#N/A</c:v>
                </c:pt>
                <c:pt idx="2839">
                  <c:v>#N/A</c:v>
                </c:pt>
                <c:pt idx="2840">
                  <c:v>#N/A</c:v>
                </c:pt>
                <c:pt idx="2841">
                  <c:v>#N/A</c:v>
                </c:pt>
                <c:pt idx="2842">
                  <c:v>#N/A</c:v>
                </c:pt>
                <c:pt idx="2843">
                  <c:v>#N/A</c:v>
                </c:pt>
                <c:pt idx="2844">
                  <c:v>#N/A</c:v>
                </c:pt>
                <c:pt idx="2845">
                  <c:v>#N/A</c:v>
                </c:pt>
                <c:pt idx="2846">
                  <c:v>#N/A</c:v>
                </c:pt>
                <c:pt idx="2847">
                  <c:v>#N/A</c:v>
                </c:pt>
                <c:pt idx="2848">
                  <c:v>#N/A</c:v>
                </c:pt>
                <c:pt idx="2849">
                  <c:v>#N/A</c:v>
                </c:pt>
                <c:pt idx="2850">
                  <c:v>#N/A</c:v>
                </c:pt>
                <c:pt idx="2851">
                  <c:v>#N/A</c:v>
                </c:pt>
                <c:pt idx="2852">
                  <c:v>#N/A</c:v>
                </c:pt>
                <c:pt idx="2853">
                  <c:v>#N/A</c:v>
                </c:pt>
                <c:pt idx="2854">
                  <c:v>#N/A</c:v>
                </c:pt>
                <c:pt idx="2855">
                  <c:v>#N/A</c:v>
                </c:pt>
                <c:pt idx="2856">
                  <c:v>#N/A</c:v>
                </c:pt>
                <c:pt idx="2857">
                  <c:v>#N/A</c:v>
                </c:pt>
                <c:pt idx="2858">
                  <c:v>#N/A</c:v>
                </c:pt>
                <c:pt idx="2859">
                  <c:v>#N/A</c:v>
                </c:pt>
                <c:pt idx="2860">
                  <c:v>#N/A</c:v>
                </c:pt>
                <c:pt idx="2861">
                  <c:v>#N/A</c:v>
                </c:pt>
                <c:pt idx="2862">
                  <c:v>#N/A</c:v>
                </c:pt>
                <c:pt idx="2863">
                  <c:v>#N/A</c:v>
                </c:pt>
                <c:pt idx="2864">
                  <c:v>#N/A</c:v>
                </c:pt>
                <c:pt idx="2865">
                  <c:v>#N/A</c:v>
                </c:pt>
                <c:pt idx="2866">
                  <c:v>#N/A</c:v>
                </c:pt>
                <c:pt idx="2867">
                  <c:v>#N/A</c:v>
                </c:pt>
                <c:pt idx="2868">
                  <c:v>#N/A</c:v>
                </c:pt>
                <c:pt idx="2869">
                  <c:v>#N/A</c:v>
                </c:pt>
                <c:pt idx="2870">
                  <c:v>#N/A</c:v>
                </c:pt>
                <c:pt idx="2871">
                  <c:v>#N/A</c:v>
                </c:pt>
                <c:pt idx="2872">
                  <c:v>#N/A</c:v>
                </c:pt>
                <c:pt idx="2873">
                  <c:v>#N/A</c:v>
                </c:pt>
                <c:pt idx="2874">
                  <c:v>#N/A</c:v>
                </c:pt>
                <c:pt idx="2875">
                  <c:v>#N/A</c:v>
                </c:pt>
                <c:pt idx="2876">
                  <c:v>#N/A</c:v>
                </c:pt>
                <c:pt idx="2877">
                  <c:v>#N/A</c:v>
                </c:pt>
                <c:pt idx="2878">
                  <c:v>#N/A</c:v>
                </c:pt>
                <c:pt idx="2879">
                  <c:v>#N/A</c:v>
                </c:pt>
                <c:pt idx="2880">
                  <c:v>#N/A</c:v>
                </c:pt>
                <c:pt idx="2881">
                  <c:v>#N/A</c:v>
                </c:pt>
                <c:pt idx="2882">
                  <c:v>#N/A</c:v>
                </c:pt>
                <c:pt idx="2883">
                  <c:v>#N/A</c:v>
                </c:pt>
                <c:pt idx="2884">
                  <c:v>#N/A</c:v>
                </c:pt>
                <c:pt idx="2885">
                  <c:v>#N/A</c:v>
                </c:pt>
                <c:pt idx="2886">
                  <c:v>#N/A</c:v>
                </c:pt>
                <c:pt idx="2887">
                  <c:v>#N/A</c:v>
                </c:pt>
                <c:pt idx="2888">
                  <c:v>#N/A</c:v>
                </c:pt>
                <c:pt idx="2889">
                  <c:v>#N/A</c:v>
                </c:pt>
                <c:pt idx="2890">
                  <c:v>#N/A</c:v>
                </c:pt>
                <c:pt idx="2891">
                  <c:v>#N/A</c:v>
                </c:pt>
                <c:pt idx="2892">
                  <c:v>#N/A</c:v>
                </c:pt>
                <c:pt idx="2893">
                  <c:v>#N/A</c:v>
                </c:pt>
                <c:pt idx="2894">
                  <c:v>#N/A</c:v>
                </c:pt>
                <c:pt idx="2895">
                  <c:v>#N/A</c:v>
                </c:pt>
                <c:pt idx="2896">
                  <c:v>#N/A</c:v>
                </c:pt>
                <c:pt idx="2897">
                  <c:v>#N/A</c:v>
                </c:pt>
                <c:pt idx="2898">
                  <c:v>#N/A</c:v>
                </c:pt>
                <c:pt idx="2899">
                  <c:v>#N/A</c:v>
                </c:pt>
                <c:pt idx="2900">
                  <c:v>#N/A</c:v>
                </c:pt>
                <c:pt idx="2901">
                  <c:v>#N/A</c:v>
                </c:pt>
                <c:pt idx="2902">
                  <c:v>#N/A</c:v>
                </c:pt>
                <c:pt idx="2903">
                  <c:v>#N/A</c:v>
                </c:pt>
                <c:pt idx="2904">
                  <c:v>#N/A</c:v>
                </c:pt>
                <c:pt idx="2905">
                  <c:v>#N/A</c:v>
                </c:pt>
                <c:pt idx="2906">
                  <c:v>#N/A</c:v>
                </c:pt>
                <c:pt idx="2907">
                  <c:v>#N/A</c:v>
                </c:pt>
                <c:pt idx="2908">
                  <c:v>#N/A</c:v>
                </c:pt>
                <c:pt idx="2909">
                  <c:v>#N/A</c:v>
                </c:pt>
                <c:pt idx="2910">
                  <c:v>#N/A</c:v>
                </c:pt>
                <c:pt idx="2911">
                  <c:v>#N/A</c:v>
                </c:pt>
                <c:pt idx="2912">
                  <c:v>#N/A</c:v>
                </c:pt>
                <c:pt idx="2913">
                  <c:v>#N/A</c:v>
                </c:pt>
                <c:pt idx="2914">
                  <c:v>#N/A</c:v>
                </c:pt>
                <c:pt idx="2915">
                  <c:v>#N/A</c:v>
                </c:pt>
                <c:pt idx="2916">
                  <c:v>#N/A</c:v>
                </c:pt>
                <c:pt idx="2917">
                  <c:v>#N/A</c:v>
                </c:pt>
                <c:pt idx="2918">
                  <c:v>#N/A</c:v>
                </c:pt>
                <c:pt idx="2919">
                  <c:v>#N/A</c:v>
                </c:pt>
                <c:pt idx="2920">
                  <c:v>#N/A</c:v>
                </c:pt>
                <c:pt idx="2921">
                  <c:v>#N/A</c:v>
                </c:pt>
                <c:pt idx="2922">
                  <c:v>#N/A</c:v>
                </c:pt>
                <c:pt idx="2923">
                  <c:v>#N/A</c:v>
                </c:pt>
                <c:pt idx="2924">
                  <c:v>#N/A</c:v>
                </c:pt>
                <c:pt idx="2925">
                  <c:v>#N/A</c:v>
                </c:pt>
                <c:pt idx="2926">
                  <c:v>#N/A</c:v>
                </c:pt>
                <c:pt idx="2927">
                  <c:v>#N/A</c:v>
                </c:pt>
                <c:pt idx="2928">
                  <c:v>#N/A</c:v>
                </c:pt>
                <c:pt idx="2929">
                  <c:v>#N/A</c:v>
                </c:pt>
                <c:pt idx="2930">
                  <c:v>#N/A</c:v>
                </c:pt>
                <c:pt idx="2931">
                  <c:v>#N/A</c:v>
                </c:pt>
                <c:pt idx="2932">
                  <c:v>#N/A</c:v>
                </c:pt>
                <c:pt idx="2933">
                  <c:v>#N/A</c:v>
                </c:pt>
                <c:pt idx="2934">
                  <c:v>#N/A</c:v>
                </c:pt>
                <c:pt idx="2935">
                  <c:v>#N/A</c:v>
                </c:pt>
                <c:pt idx="2936">
                  <c:v>#N/A</c:v>
                </c:pt>
                <c:pt idx="2937">
                  <c:v>#N/A</c:v>
                </c:pt>
                <c:pt idx="2938">
                  <c:v>#N/A</c:v>
                </c:pt>
                <c:pt idx="2939">
                  <c:v>#N/A</c:v>
                </c:pt>
                <c:pt idx="2940">
                  <c:v>#N/A</c:v>
                </c:pt>
                <c:pt idx="2941">
                  <c:v>#N/A</c:v>
                </c:pt>
                <c:pt idx="2942">
                  <c:v>#N/A</c:v>
                </c:pt>
                <c:pt idx="2943">
                  <c:v>#N/A</c:v>
                </c:pt>
                <c:pt idx="2944">
                  <c:v>#N/A</c:v>
                </c:pt>
                <c:pt idx="2945">
                  <c:v>#N/A</c:v>
                </c:pt>
                <c:pt idx="2946">
                  <c:v>#N/A</c:v>
                </c:pt>
                <c:pt idx="2947">
                  <c:v>#N/A</c:v>
                </c:pt>
                <c:pt idx="2948">
                  <c:v>#N/A</c:v>
                </c:pt>
                <c:pt idx="2949">
                  <c:v>#N/A</c:v>
                </c:pt>
                <c:pt idx="2950">
                  <c:v>#N/A</c:v>
                </c:pt>
                <c:pt idx="2951">
                  <c:v>#N/A</c:v>
                </c:pt>
                <c:pt idx="2952">
                  <c:v>#N/A</c:v>
                </c:pt>
                <c:pt idx="2953">
                  <c:v>#N/A</c:v>
                </c:pt>
                <c:pt idx="2954">
                  <c:v>#N/A</c:v>
                </c:pt>
                <c:pt idx="2955">
                  <c:v>#N/A</c:v>
                </c:pt>
                <c:pt idx="2956">
                  <c:v>#N/A</c:v>
                </c:pt>
                <c:pt idx="2957">
                  <c:v>#N/A</c:v>
                </c:pt>
                <c:pt idx="2958">
                  <c:v>#N/A</c:v>
                </c:pt>
                <c:pt idx="2959">
                  <c:v>#N/A</c:v>
                </c:pt>
                <c:pt idx="2960">
                  <c:v>#N/A</c:v>
                </c:pt>
                <c:pt idx="2961">
                  <c:v>#N/A</c:v>
                </c:pt>
                <c:pt idx="2962">
                  <c:v>#N/A</c:v>
                </c:pt>
                <c:pt idx="2963">
                  <c:v>#N/A</c:v>
                </c:pt>
                <c:pt idx="2964">
                  <c:v>#N/A</c:v>
                </c:pt>
                <c:pt idx="2965">
                  <c:v>#N/A</c:v>
                </c:pt>
                <c:pt idx="2966">
                  <c:v>#N/A</c:v>
                </c:pt>
                <c:pt idx="2967">
                  <c:v>#N/A</c:v>
                </c:pt>
                <c:pt idx="2968">
                  <c:v>#N/A</c:v>
                </c:pt>
                <c:pt idx="2969">
                  <c:v>#N/A</c:v>
                </c:pt>
                <c:pt idx="2970">
                  <c:v>#N/A</c:v>
                </c:pt>
                <c:pt idx="2971">
                  <c:v>#N/A</c:v>
                </c:pt>
                <c:pt idx="2972">
                  <c:v>#N/A</c:v>
                </c:pt>
                <c:pt idx="2973">
                  <c:v>#N/A</c:v>
                </c:pt>
                <c:pt idx="2974">
                  <c:v>#N/A</c:v>
                </c:pt>
                <c:pt idx="2975">
                  <c:v>#N/A</c:v>
                </c:pt>
                <c:pt idx="2976">
                  <c:v>#N/A</c:v>
                </c:pt>
                <c:pt idx="2977">
                  <c:v>#N/A</c:v>
                </c:pt>
                <c:pt idx="2978">
                  <c:v>#N/A</c:v>
                </c:pt>
                <c:pt idx="2979">
                  <c:v>#N/A</c:v>
                </c:pt>
                <c:pt idx="2980">
                  <c:v>#N/A</c:v>
                </c:pt>
                <c:pt idx="2981">
                  <c:v>#N/A</c:v>
                </c:pt>
                <c:pt idx="2982">
                  <c:v>#N/A</c:v>
                </c:pt>
                <c:pt idx="2983">
                  <c:v>#N/A</c:v>
                </c:pt>
                <c:pt idx="2984">
                  <c:v>#N/A</c:v>
                </c:pt>
                <c:pt idx="2985">
                  <c:v>#N/A</c:v>
                </c:pt>
                <c:pt idx="2986">
                  <c:v>#N/A</c:v>
                </c:pt>
                <c:pt idx="2987">
                  <c:v>#N/A</c:v>
                </c:pt>
                <c:pt idx="2988">
                  <c:v>#N/A</c:v>
                </c:pt>
                <c:pt idx="2989">
                  <c:v>#N/A</c:v>
                </c:pt>
                <c:pt idx="2990">
                  <c:v>#N/A</c:v>
                </c:pt>
                <c:pt idx="2991">
                  <c:v>#N/A</c:v>
                </c:pt>
                <c:pt idx="2992">
                  <c:v>#N/A</c:v>
                </c:pt>
                <c:pt idx="2993">
                  <c:v>#N/A</c:v>
                </c:pt>
                <c:pt idx="2994">
                  <c:v>#N/A</c:v>
                </c:pt>
                <c:pt idx="2995">
                  <c:v>#N/A</c:v>
                </c:pt>
                <c:pt idx="2996">
                  <c:v>#N/A</c:v>
                </c:pt>
                <c:pt idx="2997">
                  <c:v>#N/A</c:v>
                </c:pt>
                <c:pt idx="2998">
                  <c:v>#N/A</c:v>
                </c:pt>
                <c:pt idx="2999">
                  <c:v>#N/A</c:v>
                </c:pt>
                <c:pt idx="3000">
                  <c:v>#N/A</c:v>
                </c:pt>
                <c:pt idx="3001">
                  <c:v>#N/A</c:v>
                </c:pt>
                <c:pt idx="3002">
                  <c:v>#N/A</c:v>
                </c:pt>
                <c:pt idx="3003">
                  <c:v>#N/A</c:v>
                </c:pt>
                <c:pt idx="3004">
                  <c:v>#N/A</c:v>
                </c:pt>
                <c:pt idx="3005">
                  <c:v>#N/A</c:v>
                </c:pt>
                <c:pt idx="3006">
                  <c:v>#N/A</c:v>
                </c:pt>
                <c:pt idx="3007">
                  <c:v>#N/A</c:v>
                </c:pt>
                <c:pt idx="3008">
                  <c:v>#N/A</c:v>
                </c:pt>
                <c:pt idx="3009">
                  <c:v>#N/A</c:v>
                </c:pt>
                <c:pt idx="3010">
                  <c:v>#N/A</c:v>
                </c:pt>
                <c:pt idx="3011">
                  <c:v>#N/A</c:v>
                </c:pt>
                <c:pt idx="3012">
                  <c:v>#N/A</c:v>
                </c:pt>
                <c:pt idx="3013">
                  <c:v>#N/A</c:v>
                </c:pt>
                <c:pt idx="3014">
                  <c:v>#N/A</c:v>
                </c:pt>
                <c:pt idx="3015">
                  <c:v>#N/A</c:v>
                </c:pt>
                <c:pt idx="3016">
                  <c:v>#N/A</c:v>
                </c:pt>
                <c:pt idx="3017">
                  <c:v>#N/A</c:v>
                </c:pt>
                <c:pt idx="3018">
                  <c:v>#N/A</c:v>
                </c:pt>
                <c:pt idx="3019">
                  <c:v>#N/A</c:v>
                </c:pt>
                <c:pt idx="3020">
                  <c:v>#N/A</c:v>
                </c:pt>
                <c:pt idx="3021">
                  <c:v>#N/A</c:v>
                </c:pt>
                <c:pt idx="3022">
                  <c:v>#N/A</c:v>
                </c:pt>
                <c:pt idx="3023">
                  <c:v>#N/A</c:v>
                </c:pt>
                <c:pt idx="3024">
                  <c:v>#N/A</c:v>
                </c:pt>
                <c:pt idx="3025">
                  <c:v>#N/A</c:v>
                </c:pt>
                <c:pt idx="3026">
                  <c:v>#N/A</c:v>
                </c:pt>
                <c:pt idx="3027">
                  <c:v>#N/A</c:v>
                </c:pt>
                <c:pt idx="3028">
                  <c:v>#N/A</c:v>
                </c:pt>
                <c:pt idx="3029">
                  <c:v>#N/A</c:v>
                </c:pt>
                <c:pt idx="3030">
                  <c:v>#N/A</c:v>
                </c:pt>
                <c:pt idx="3031">
                  <c:v>#N/A</c:v>
                </c:pt>
                <c:pt idx="3032">
                  <c:v>#N/A</c:v>
                </c:pt>
                <c:pt idx="3033">
                  <c:v>#N/A</c:v>
                </c:pt>
                <c:pt idx="3034">
                  <c:v>#N/A</c:v>
                </c:pt>
                <c:pt idx="3035">
                  <c:v>#N/A</c:v>
                </c:pt>
                <c:pt idx="3036">
                  <c:v>#N/A</c:v>
                </c:pt>
                <c:pt idx="3037">
                  <c:v>#N/A</c:v>
                </c:pt>
                <c:pt idx="3038">
                  <c:v>#N/A</c:v>
                </c:pt>
                <c:pt idx="3039">
                  <c:v>#N/A</c:v>
                </c:pt>
                <c:pt idx="3040">
                  <c:v>#N/A</c:v>
                </c:pt>
                <c:pt idx="3041">
                  <c:v>#N/A</c:v>
                </c:pt>
                <c:pt idx="3042">
                  <c:v>#N/A</c:v>
                </c:pt>
                <c:pt idx="3043">
                  <c:v>#N/A</c:v>
                </c:pt>
                <c:pt idx="3044">
                  <c:v>#N/A</c:v>
                </c:pt>
                <c:pt idx="3045">
                  <c:v>#N/A</c:v>
                </c:pt>
                <c:pt idx="3046">
                  <c:v>#N/A</c:v>
                </c:pt>
                <c:pt idx="3047">
                  <c:v>#N/A</c:v>
                </c:pt>
                <c:pt idx="3048">
                  <c:v>#N/A</c:v>
                </c:pt>
                <c:pt idx="3049">
                  <c:v>#N/A</c:v>
                </c:pt>
                <c:pt idx="3050">
                  <c:v>#N/A</c:v>
                </c:pt>
                <c:pt idx="3051">
                  <c:v>#N/A</c:v>
                </c:pt>
                <c:pt idx="3052">
                  <c:v>#N/A</c:v>
                </c:pt>
                <c:pt idx="3053">
                  <c:v>#N/A</c:v>
                </c:pt>
                <c:pt idx="3054">
                  <c:v>#N/A</c:v>
                </c:pt>
                <c:pt idx="3055">
                  <c:v>#N/A</c:v>
                </c:pt>
                <c:pt idx="3056">
                  <c:v>#N/A</c:v>
                </c:pt>
                <c:pt idx="3057">
                  <c:v>#N/A</c:v>
                </c:pt>
                <c:pt idx="3058">
                  <c:v>#N/A</c:v>
                </c:pt>
                <c:pt idx="3059">
                  <c:v>#N/A</c:v>
                </c:pt>
                <c:pt idx="3060">
                  <c:v>#N/A</c:v>
                </c:pt>
                <c:pt idx="3061">
                  <c:v>#N/A</c:v>
                </c:pt>
                <c:pt idx="3062">
                  <c:v>#N/A</c:v>
                </c:pt>
                <c:pt idx="3063">
                  <c:v>#N/A</c:v>
                </c:pt>
                <c:pt idx="3064">
                  <c:v>#N/A</c:v>
                </c:pt>
                <c:pt idx="3065">
                  <c:v>#N/A</c:v>
                </c:pt>
                <c:pt idx="3066">
                  <c:v>#N/A</c:v>
                </c:pt>
                <c:pt idx="3067">
                  <c:v>#N/A</c:v>
                </c:pt>
                <c:pt idx="3068">
                  <c:v>#N/A</c:v>
                </c:pt>
                <c:pt idx="3069">
                  <c:v>#N/A</c:v>
                </c:pt>
                <c:pt idx="3070">
                  <c:v>#N/A</c:v>
                </c:pt>
                <c:pt idx="3071">
                  <c:v>#N/A</c:v>
                </c:pt>
                <c:pt idx="3072">
                  <c:v>#N/A</c:v>
                </c:pt>
                <c:pt idx="3073">
                  <c:v>#N/A</c:v>
                </c:pt>
                <c:pt idx="3074">
                  <c:v>#N/A</c:v>
                </c:pt>
                <c:pt idx="3075">
                  <c:v>#N/A</c:v>
                </c:pt>
                <c:pt idx="3076">
                  <c:v>#N/A</c:v>
                </c:pt>
                <c:pt idx="3077">
                  <c:v>#N/A</c:v>
                </c:pt>
                <c:pt idx="3078">
                  <c:v>#N/A</c:v>
                </c:pt>
                <c:pt idx="3079">
                  <c:v>#N/A</c:v>
                </c:pt>
                <c:pt idx="3080">
                  <c:v>#N/A</c:v>
                </c:pt>
                <c:pt idx="3081">
                  <c:v>#N/A</c:v>
                </c:pt>
                <c:pt idx="3082">
                  <c:v>#N/A</c:v>
                </c:pt>
                <c:pt idx="3083">
                  <c:v>#N/A</c:v>
                </c:pt>
                <c:pt idx="3084">
                  <c:v>#N/A</c:v>
                </c:pt>
                <c:pt idx="3085">
                  <c:v>#N/A</c:v>
                </c:pt>
                <c:pt idx="3086">
                  <c:v>#N/A</c:v>
                </c:pt>
                <c:pt idx="3087">
                  <c:v>#N/A</c:v>
                </c:pt>
                <c:pt idx="3088">
                  <c:v>#N/A</c:v>
                </c:pt>
                <c:pt idx="3089">
                  <c:v>#N/A</c:v>
                </c:pt>
                <c:pt idx="3090">
                  <c:v>#N/A</c:v>
                </c:pt>
                <c:pt idx="3091">
                  <c:v>#N/A</c:v>
                </c:pt>
                <c:pt idx="3092">
                  <c:v>#N/A</c:v>
                </c:pt>
                <c:pt idx="3093">
                  <c:v>#N/A</c:v>
                </c:pt>
                <c:pt idx="3094">
                  <c:v>#N/A</c:v>
                </c:pt>
                <c:pt idx="3095">
                  <c:v>#N/A</c:v>
                </c:pt>
                <c:pt idx="3096">
                  <c:v>#N/A</c:v>
                </c:pt>
                <c:pt idx="3097">
                  <c:v>#N/A</c:v>
                </c:pt>
                <c:pt idx="3098">
                  <c:v>#N/A</c:v>
                </c:pt>
                <c:pt idx="3099">
                  <c:v>#N/A</c:v>
                </c:pt>
                <c:pt idx="3100">
                  <c:v>#N/A</c:v>
                </c:pt>
                <c:pt idx="3101">
                  <c:v>#N/A</c:v>
                </c:pt>
                <c:pt idx="3102">
                  <c:v>#N/A</c:v>
                </c:pt>
                <c:pt idx="3103">
                  <c:v>#N/A</c:v>
                </c:pt>
                <c:pt idx="3104">
                  <c:v>#N/A</c:v>
                </c:pt>
                <c:pt idx="3105">
                  <c:v>#N/A</c:v>
                </c:pt>
                <c:pt idx="3106">
                  <c:v>#N/A</c:v>
                </c:pt>
                <c:pt idx="3107">
                  <c:v>#N/A</c:v>
                </c:pt>
                <c:pt idx="3108">
                  <c:v>#N/A</c:v>
                </c:pt>
                <c:pt idx="3109">
                  <c:v>#N/A</c:v>
                </c:pt>
                <c:pt idx="3110">
                  <c:v>#N/A</c:v>
                </c:pt>
                <c:pt idx="3111">
                  <c:v>#N/A</c:v>
                </c:pt>
                <c:pt idx="3112">
                  <c:v>#N/A</c:v>
                </c:pt>
                <c:pt idx="3113">
                  <c:v>#N/A</c:v>
                </c:pt>
                <c:pt idx="3114">
                  <c:v>#N/A</c:v>
                </c:pt>
                <c:pt idx="3115">
                  <c:v>#N/A</c:v>
                </c:pt>
                <c:pt idx="3116">
                  <c:v>#N/A</c:v>
                </c:pt>
                <c:pt idx="3117">
                  <c:v>#N/A</c:v>
                </c:pt>
                <c:pt idx="3118">
                  <c:v>#N/A</c:v>
                </c:pt>
                <c:pt idx="3119">
                  <c:v>#N/A</c:v>
                </c:pt>
                <c:pt idx="3120">
                  <c:v>#N/A</c:v>
                </c:pt>
                <c:pt idx="3121">
                  <c:v>#N/A</c:v>
                </c:pt>
                <c:pt idx="3122">
                  <c:v>#N/A</c:v>
                </c:pt>
                <c:pt idx="3123">
                  <c:v>#N/A</c:v>
                </c:pt>
                <c:pt idx="3124">
                  <c:v>#N/A</c:v>
                </c:pt>
                <c:pt idx="3125">
                  <c:v>#N/A</c:v>
                </c:pt>
                <c:pt idx="3126">
                  <c:v>#N/A</c:v>
                </c:pt>
                <c:pt idx="3127">
                  <c:v>#N/A</c:v>
                </c:pt>
                <c:pt idx="3128">
                  <c:v>#N/A</c:v>
                </c:pt>
                <c:pt idx="3129">
                  <c:v>#N/A</c:v>
                </c:pt>
                <c:pt idx="3130">
                  <c:v>#N/A</c:v>
                </c:pt>
                <c:pt idx="3131">
                  <c:v>#N/A</c:v>
                </c:pt>
                <c:pt idx="3132">
                  <c:v>#N/A</c:v>
                </c:pt>
                <c:pt idx="3133">
                  <c:v>#N/A</c:v>
                </c:pt>
                <c:pt idx="3134">
                  <c:v>#N/A</c:v>
                </c:pt>
                <c:pt idx="3135">
                  <c:v>#N/A</c:v>
                </c:pt>
                <c:pt idx="3136">
                  <c:v>#N/A</c:v>
                </c:pt>
                <c:pt idx="3137">
                  <c:v>#N/A</c:v>
                </c:pt>
                <c:pt idx="3138">
                  <c:v>#N/A</c:v>
                </c:pt>
                <c:pt idx="3139">
                  <c:v>#N/A</c:v>
                </c:pt>
                <c:pt idx="3140">
                  <c:v>#N/A</c:v>
                </c:pt>
                <c:pt idx="3141">
                  <c:v>#N/A</c:v>
                </c:pt>
                <c:pt idx="3142">
                  <c:v>#N/A</c:v>
                </c:pt>
                <c:pt idx="3143">
                  <c:v>#N/A</c:v>
                </c:pt>
                <c:pt idx="3144">
                  <c:v>#N/A</c:v>
                </c:pt>
                <c:pt idx="3145">
                  <c:v>#N/A</c:v>
                </c:pt>
                <c:pt idx="3146">
                  <c:v>#N/A</c:v>
                </c:pt>
                <c:pt idx="3147">
                  <c:v>#N/A</c:v>
                </c:pt>
                <c:pt idx="3148">
                  <c:v>#N/A</c:v>
                </c:pt>
                <c:pt idx="3149">
                  <c:v>#N/A</c:v>
                </c:pt>
                <c:pt idx="3150">
                  <c:v>#N/A</c:v>
                </c:pt>
                <c:pt idx="3151">
                  <c:v>#N/A</c:v>
                </c:pt>
                <c:pt idx="3152">
                  <c:v>#N/A</c:v>
                </c:pt>
                <c:pt idx="3153">
                  <c:v>#N/A</c:v>
                </c:pt>
                <c:pt idx="3154">
                  <c:v>#N/A</c:v>
                </c:pt>
                <c:pt idx="3155">
                  <c:v>#N/A</c:v>
                </c:pt>
                <c:pt idx="3156">
                  <c:v>#N/A</c:v>
                </c:pt>
                <c:pt idx="3157">
                  <c:v>#N/A</c:v>
                </c:pt>
                <c:pt idx="3158">
                  <c:v>#N/A</c:v>
                </c:pt>
                <c:pt idx="3159">
                  <c:v>#N/A</c:v>
                </c:pt>
                <c:pt idx="3160">
                  <c:v>#N/A</c:v>
                </c:pt>
                <c:pt idx="3161">
                  <c:v>#N/A</c:v>
                </c:pt>
                <c:pt idx="3162">
                  <c:v>#N/A</c:v>
                </c:pt>
                <c:pt idx="3163">
                  <c:v>#N/A</c:v>
                </c:pt>
                <c:pt idx="3164">
                  <c:v>#N/A</c:v>
                </c:pt>
                <c:pt idx="3165">
                  <c:v>#N/A</c:v>
                </c:pt>
                <c:pt idx="3166">
                  <c:v>#N/A</c:v>
                </c:pt>
                <c:pt idx="3167">
                  <c:v>#N/A</c:v>
                </c:pt>
                <c:pt idx="3168">
                  <c:v>#N/A</c:v>
                </c:pt>
                <c:pt idx="3169">
                  <c:v>#N/A</c:v>
                </c:pt>
                <c:pt idx="3170">
                  <c:v>#N/A</c:v>
                </c:pt>
                <c:pt idx="3171">
                  <c:v>#N/A</c:v>
                </c:pt>
                <c:pt idx="3172">
                  <c:v>#N/A</c:v>
                </c:pt>
                <c:pt idx="3173">
                  <c:v>#N/A</c:v>
                </c:pt>
                <c:pt idx="3174">
                  <c:v>#N/A</c:v>
                </c:pt>
                <c:pt idx="3175">
                  <c:v>#N/A</c:v>
                </c:pt>
                <c:pt idx="3176">
                  <c:v>#N/A</c:v>
                </c:pt>
                <c:pt idx="3177">
                  <c:v>#N/A</c:v>
                </c:pt>
                <c:pt idx="3178">
                  <c:v>#N/A</c:v>
                </c:pt>
                <c:pt idx="3179">
                  <c:v>#N/A</c:v>
                </c:pt>
                <c:pt idx="3180">
                  <c:v>#N/A</c:v>
                </c:pt>
                <c:pt idx="3181">
                  <c:v>#N/A</c:v>
                </c:pt>
                <c:pt idx="3182">
                  <c:v>#N/A</c:v>
                </c:pt>
                <c:pt idx="3183">
                  <c:v>#N/A</c:v>
                </c:pt>
                <c:pt idx="3184">
                  <c:v>#N/A</c:v>
                </c:pt>
                <c:pt idx="3185">
                  <c:v>#N/A</c:v>
                </c:pt>
                <c:pt idx="3186">
                  <c:v>#N/A</c:v>
                </c:pt>
                <c:pt idx="3187">
                  <c:v>#N/A</c:v>
                </c:pt>
                <c:pt idx="3188">
                  <c:v>#N/A</c:v>
                </c:pt>
                <c:pt idx="3189">
                  <c:v>#N/A</c:v>
                </c:pt>
                <c:pt idx="3190">
                  <c:v>#N/A</c:v>
                </c:pt>
                <c:pt idx="3191">
                  <c:v>#N/A</c:v>
                </c:pt>
                <c:pt idx="3192">
                  <c:v>#N/A</c:v>
                </c:pt>
                <c:pt idx="3193">
                  <c:v>#N/A</c:v>
                </c:pt>
                <c:pt idx="3194">
                  <c:v>#N/A</c:v>
                </c:pt>
                <c:pt idx="3195">
                  <c:v>#N/A</c:v>
                </c:pt>
                <c:pt idx="3196">
                  <c:v>#N/A</c:v>
                </c:pt>
                <c:pt idx="3197">
                  <c:v>#N/A</c:v>
                </c:pt>
                <c:pt idx="3198">
                  <c:v>#N/A</c:v>
                </c:pt>
                <c:pt idx="3199">
                  <c:v>#N/A</c:v>
                </c:pt>
                <c:pt idx="3200">
                  <c:v>#N/A</c:v>
                </c:pt>
                <c:pt idx="3201">
                  <c:v>#N/A</c:v>
                </c:pt>
                <c:pt idx="3202">
                  <c:v>#N/A</c:v>
                </c:pt>
                <c:pt idx="3203">
                  <c:v>#N/A</c:v>
                </c:pt>
                <c:pt idx="3204">
                  <c:v>#N/A</c:v>
                </c:pt>
                <c:pt idx="3205">
                  <c:v>#N/A</c:v>
                </c:pt>
                <c:pt idx="3206">
                  <c:v>#N/A</c:v>
                </c:pt>
                <c:pt idx="3207">
                  <c:v>#N/A</c:v>
                </c:pt>
                <c:pt idx="3208">
                  <c:v>#N/A</c:v>
                </c:pt>
                <c:pt idx="3209">
                  <c:v>#N/A</c:v>
                </c:pt>
                <c:pt idx="3210">
                  <c:v>#N/A</c:v>
                </c:pt>
                <c:pt idx="3211">
                  <c:v>#N/A</c:v>
                </c:pt>
                <c:pt idx="3212">
                  <c:v>#N/A</c:v>
                </c:pt>
                <c:pt idx="3213">
                  <c:v>#N/A</c:v>
                </c:pt>
                <c:pt idx="3214">
                  <c:v>#N/A</c:v>
                </c:pt>
                <c:pt idx="3215">
                  <c:v>#N/A</c:v>
                </c:pt>
                <c:pt idx="3216">
                  <c:v>#N/A</c:v>
                </c:pt>
                <c:pt idx="3217">
                  <c:v>#N/A</c:v>
                </c:pt>
                <c:pt idx="3218">
                  <c:v>#N/A</c:v>
                </c:pt>
                <c:pt idx="3219">
                  <c:v>#N/A</c:v>
                </c:pt>
                <c:pt idx="3220">
                  <c:v>#N/A</c:v>
                </c:pt>
                <c:pt idx="3221">
                  <c:v>#N/A</c:v>
                </c:pt>
                <c:pt idx="3222">
                  <c:v>#N/A</c:v>
                </c:pt>
                <c:pt idx="3223">
                  <c:v>#N/A</c:v>
                </c:pt>
                <c:pt idx="3224">
                  <c:v>#N/A</c:v>
                </c:pt>
                <c:pt idx="3225">
                  <c:v>#N/A</c:v>
                </c:pt>
                <c:pt idx="3226">
                  <c:v>#N/A</c:v>
                </c:pt>
                <c:pt idx="3227">
                  <c:v>#N/A</c:v>
                </c:pt>
                <c:pt idx="3228">
                  <c:v>#N/A</c:v>
                </c:pt>
                <c:pt idx="3229">
                  <c:v>#N/A</c:v>
                </c:pt>
                <c:pt idx="3230">
                  <c:v>#N/A</c:v>
                </c:pt>
                <c:pt idx="3231">
                  <c:v>#N/A</c:v>
                </c:pt>
                <c:pt idx="3232">
                  <c:v>#N/A</c:v>
                </c:pt>
                <c:pt idx="3233">
                  <c:v>#N/A</c:v>
                </c:pt>
                <c:pt idx="3234">
                  <c:v>#N/A</c:v>
                </c:pt>
                <c:pt idx="3235">
                  <c:v>#N/A</c:v>
                </c:pt>
                <c:pt idx="3236">
                  <c:v>#N/A</c:v>
                </c:pt>
                <c:pt idx="3237">
                  <c:v>#N/A</c:v>
                </c:pt>
                <c:pt idx="3238">
                  <c:v>#N/A</c:v>
                </c:pt>
                <c:pt idx="3239">
                  <c:v>#N/A</c:v>
                </c:pt>
                <c:pt idx="3240">
                  <c:v>#N/A</c:v>
                </c:pt>
                <c:pt idx="3241">
                  <c:v>#N/A</c:v>
                </c:pt>
                <c:pt idx="3242">
                  <c:v>#N/A</c:v>
                </c:pt>
                <c:pt idx="3243">
                  <c:v>#N/A</c:v>
                </c:pt>
                <c:pt idx="3244">
                  <c:v>#N/A</c:v>
                </c:pt>
                <c:pt idx="3245">
                  <c:v>#N/A</c:v>
                </c:pt>
                <c:pt idx="3246">
                  <c:v>#N/A</c:v>
                </c:pt>
                <c:pt idx="3247">
                  <c:v>#N/A</c:v>
                </c:pt>
                <c:pt idx="3248">
                  <c:v>#N/A</c:v>
                </c:pt>
                <c:pt idx="3249">
                  <c:v>#N/A</c:v>
                </c:pt>
                <c:pt idx="3250">
                  <c:v>#N/A</c:v>
                </c:pt>
                <c:pt idx="3251">
                  <c:v>#N/A</c:v>
                </c:pt>
                <c:pt idx="3252">
                  <c:v>#N/A</c:v>
                </c:pt>
                <c:pt idx="3253">
                  <c:v>#N/A</c:v>
                </c:pt>
                <c:pt idx="3254">
                  <c:v>#N/A</c:v>
                </c:pt>
                <c:pt idx="3255">
                  <c:v>#N/A</c:v>
                </c:pt>
                <c:pt idx="3256">
                  <c:v>#N/A</c:v>
                </c:pt>
                <c:pt idx="3257">
                  <c:v>#N/A</c:v>
                </c:pt>
                <c:pt idx="3258">
                  <c:v>#N/A</c:v>
                </c:pt>
                <c:pt idx="3259">
                  <c:v>#N/A</c:v>
                </c:pt>
                <c:pt idx="3260">
                  <c:v>#N/A</c:v>
                </c:pt>
                <c:pt idx="3261">
                  <c:v>#N/A</c:v>
                </c:pt>
                <c:pt idx="3262">
                  <c:v>#N/A</c:v>
                </c:pt>
                <c:pt idx="3263">
                  <c:v>#N/A</c:v>
                </c:pt>
                <c:pt idx="3264">
                  <c:v>#N/A</c:v>
                </c:pt>
                <c:pt idx="3265">
                  <c:v>#N/A</c:v>
                </c:pt>
                <c:pt idx="3266">
                  <c:v>#N/A</c:v>
                </c:pt>
                <c:pt idx="3267">
                  <c:v>#N/A</c:v>
                </c:pt>
                <c:pt idx="3268">
                  <c:v>#N/A</c:v>
                </c:pt>
                <c:pt idx="3269">
                  <c:v>#N/A</c:v>
                </c:pt>
                <c:pt idx="3270">
                  <c:v>#N/A</c:v>
                </c:pt>
                <c:pt idx="3271">
                  <c:v>#N/A</c:v>
                </c:pt>
                <c:pt idx="3272">
                  <c:v>#N/A</c:v>
                </c:pt>
                <c:pt idx="3273">
                  <c:v>#N/A</c:v>
                </c:pt>
                <c:pt idx="3274">
                  <c:v>#N/A</c:v>
                </c:pt>
                <c:pt idx="3275">
                  <c:v>#N/A</c:v>
                </c:pt>
                <c:pt idx="3276">
                  <c:v>#N/A</c:v>
                </c:pt>
                <c:pt idx="3277">
                  <c:v>#N/A</c:v>
                </c:pt>
                <c:pt idx="3278">
                  <c:v>#N/A</c:v>
                </c:pt>
                <c:pt idx="3279">
                  <c:v>#N/A</c:v>
                </c:pt>
                <c:pt idx="3280">
                  <c:v>#N/A</c:v>
                </c:pt>
                <c:pt idx="3281">
                  <c:v>#N/A</c:v>
                </c:pt>
                <c:pt idx="3282">
                  <c:v>#N/A</c:v>
                </c:pt>
                <c:pt idx="3283">
                  <c:v>#N/A</c:v>
                </c:pt>
                <c:pt idx="3284">
                  <c:v>#N/A</c:v>
                </c:pt>
                <c:pt idx="3285">
                  <c:v>#N/A</c:v>
                </c:pt>
                <c:pt idx="3286">
                  <c:v>#N/A</c:v>
                </c:pt>
                <c:pt idx="3287">
                  <c:v>#N/A</c:v>
                </c:pt>
                <c:pt idx="3288">
                  <c:v>#N/A</c:v>
                </c:pt>
                <c:pt idx="3289">
                  <c:v>#N/A</c:v>
                </c:pt>
                <c:pt idx="3290">
                  <c:v>#N/A</c:v>
                </c:pt>
                <c:pt idx="3291">
                  <c:v>#N/A</c:v>
                </c:pt>
                <c:pt idx="3292">
                  <c:v>#N/A</c:v>
                </c:pt>
                <c:pt idx="3293">
                  <c:v>#N/A</c:v>
                </c:pt>
                <c:pt idx="3294">
                  <c:v>#N/A</c:v>
                </c:pt>
                <c:pt idx="3295">
                  <c:v>#N/A</c:v>
                </c:pt>
                <c:pt idx="3296">
                  <c:v>#N/A</c:v>
                </c:pt>
                <c:pt idx="3297">
                  <c:v>#N/A</c:v>
                </c:pt>
                <c:pt idx="3298">
                  <c:v>#N/A</c:v>
                </c:pt>
                <c:pt idx="3299">
                  <c:v>#N/A</c:v>
                </c:pt>
                <c:pt idx="3300">
                  <c:v>#N/A</c:v>
                </c:pt>
                <c:pt idx="3301">
                  <c:v>#N/A</c:v>
                </c:pt>
                <c:pt idx="3302">
                  <c:v>#N/A</c:v>
                </c:pt>
                <c:pt idx="3303">
                  <c:v>#N/A</c:v>
                </c:pt>
                <c:pt idx="3304">
                  <c:v>#N/A</c:v>
                </c:pt>
                <c:pt idx="3305">
                  <c:v>#N/A</c:v>
                </c:pt>
                <c:pt idx="3306">
                  <c:v>#N/A</c:v>
                </c:pt>
                <c:pt idx="3307">
                  <c:v>#N/A</c:v>
                </c:pt>
                <c:pt idx="3308">
                  <c:v>#N/A</c:v>
                </c:pt>
                <c:pt idx="3309">
                  <c:v>#N/A</c:v>
                </c:pt>
                <c:pt idx="3310">
                  <c:v>#N/A</c:v>
                </c:pt>
                <c:pt idx="3311">
                  <c:v>#N/A</c:v>
                </c:pt>
                <c:pt idx="3312">
                  <c:v>#N/A</c:v>
                </c:pt>
                <c:pt idx="3313">
                  <c:v>#N/A</c:v>
                </c:pt>
                <c:pt idx="3314">
                  <c:v>#N/A</c:v>
                </c:pt>
                <c:pt idx="3315">
                  <c:v>#N/A</c:v>
                </c:pt>
                <c:pt idx="3316">
                  <c:v>#N/A</c:v>
                </c:pt>
                <c:pt idx="3317">
                  <c:v>#N/A</c:v>
                </c:pt>
                <c:pt idx="3318">
                  <c:v>#N/A</c:v>
                </c:pt>
                <c:pt idx="3319">
                  <c:v>#N/A</c:v>
                </c:pt>
                <c:pt idx="3320">
                  <c:v>#N/A</c:v>
                </c:pt>
                <c:pt idx="3321">
                  <c:v>#N/A</c:v>
                </c:pt>
                <c:pt idx="3322">
                  <c:v>#N/A</c:v>
                </c:pt>
                <c:pt idx="3323">
                  <c:v>#N/A</c:v>
                </c:pt>
                <c:pt idx="3324">
                  <c:v>#N/A</c:v>
                </c:pt>
                <c:pt idx="3325">
                  <c:v>#N/A</c:v>
                </c:pt>
                <c:pt idx="3326">
                  <c:v>#N/A</c:v>
                </c:pt>
                <c:pt idx="3327">
                  <c:v>#N/A</c:v>
                </c:pt>
                <c:pt idx="3328">
                  <c:v>#N/A</c:v>
                </c:pt>
                <c:pt idx="3329">
                  <c:v>#N/A</c:v>
                </c:pt>
                <c:pt idx="3330">
                  <c:v>#N/A</c:v>
                </c:pt>
                <c:pt idx="3331">
                  <c:v>#N/A</c:v>
                </c:pt>
                <c:pt idx="3332">
                  <c:v>#N/A</c:v>
                </c:pt>
                <c:pt idx="3333">
                  <c:v>#N/A</c:v>
                </c:pt>
                <c:pt idx="3334">
                  <c:v>#N/A</c:v>
                </c:pt>
                <c:pt idx="3335">
                  <c:v>#N/A</c:v>
                </c:pt>
                <c:pt idx="3336">
                  <c:v>#N/A</c:v>
                </c:pt>
                <c:pt idx="3337">
                  <c:v>#N/A</c:v>
                </c:pt>
                <c:pt idx="3338">
                  <c:v>#N/A</c:v>
                </c:pt>
                <c:pt idx="3339">
                  <c:v>#N/A</c:v>
                </c:pt>
                <c:pt idx="3340">
                  <c:v>#N/A</c:v>
                </c:pt>
                <c:pt idx="3341">
                  <c:v>#N/A</c:v>
                </c:pt>
                <c:pt idx="3342">
                  <c:v>#N/A</c:v>
                </c:pt>
                <c:pt idx="3343">
                  <c:v>#N/A</c:v>
                </c:pt>
                <c:pt idx="3344">
                  <c:v>#N/A</c:v>
                </c:pt>
                <c:pt idx="3345">
                  <c:v>#N/A</c:v>
                </c:pt>
                <c:pt idx="3346">
                  <c:v>#N/A</c:v>
                </c:pt>
                <c:pt idx="3347">
                  <c:v>#N/A</c:v>
                </c:pt>
                <c:pt idx="3348">
                  <c:v>#N/A</c:v>
                </c:pt>
                <c:pt idx="3349">
                  <c:v>#N/A</c:v>
                </c:pt>
                <c:pt idx="3350">
                  <c:v>#N/A</c:v>
                </c:pt>
                <c:pt idx="3351">
                  <c:v>#N/A</c:v>
                </c:pt>
                <c:pt idx="3352">
                  <c:v>#N/A</c:v>
                </c:pt>
                <c:pt idx="3353">
                  <c:v>#N/A</c:v>
                </c:pt>
                <c:pt idx="3354">
                  <c:v>#N/A</c:v>
                </c:pt>
                <c:pt idx="3355">
                  <c:v>#N/A</c:v>
                </c:pt>
                <c:pt idx="3356">
                  <c:v>#N/A</c:v>
                </c:pt>
                <c:pt idx="3357">
                  <c:v>#N/A</c:v>
                </c:pt>
                <c:pt idx="3358">
                  <c:v>#N/A</c:v>
                </c:pt>
                <c:pt idx="3359">
                  <c:v>#N/A</c:v>
                </c:pt>
                <c:pt idx="3360">
                  <c:v>#N/A</c:v>
                </c:pt>
                <c:pt idx="3361">
                  <c:v>#N/A</c:v>
                </c:pt>
                <c:pt idx="3362">
                  <c:v>#N/A</c:v>
                </c:pt>
                <c:pt idx="3363">
                  <c:v>#N/A</c:v>
                </c:pt>
                <c:pt idx="3364">
                  <c:v>#N/A</c:v>
                </c:pt>
                <c:pt idx="3365">
                  <c:v>#N/A</c:v>
                </c:pt>
                <c:pt idx="3366">
                  <c:v>#N/A</c:v>
                </c:pt>
                <c:pt idx="3367">
                  <c:v>#N/A</c:v>
                </c:pt>
                <c:pt idx="3368">
                  <c:v>#N/A</c:v>
                </c:pt>
                <c:pt idx="3369">
                  <c:v>#N/A</c:v>
                </c:pt>
                <c:pt idx="3370">
                  <c:v>#N/A</c:v>
                </c:pt>
                <c:pt idx="3371">
                  <c:v>#N/A</c:v>
                </c:pt>
                <c:pt idx="3372">
                  <c:v>#N/A</c:v>
                </c:pt>
                <c:pt idx="3373">
                  <c:v>#N/A</c:v>
                </c:pt>
                <c:pt idx="3374">
                  <c:v>#N/A</c:v>
                </c:pt>
                <c:pt idx="3375">
                  <c:v>#N/A</c:v>
                </c:pt>
                <c:pt idx="3376">
                  <c:v>#N/A</c:v>
                </c:pt>
                <c:pt idx="3377">
                  <c:v>#N/A</c:v>
                </c:pt>
                <c:pt idx="3378">
                  <c:v>#N/A</c:v>
                </c:pt>
                <c:pt idx="3379">
                  <c:v>#N/A</c:v>
                </c:pt>
                <c:pt idx="3380">
                  <c:v>#N/A</c:v>
                </c:pt>
                <c:pt idx="3381">
                  <c:v>#N/A</c:v>
                </c:pt>
                <c:pt idx="3382">
                  <c:v>#N/A</c:v>
                </c:pt>
                <c:pt idx="3383">
                  <c:v>#N/A</c:v>
                </c:pt>
                <c:pt idx="3384">
                  <c:v>#N/A</c:v>
                </c:pt>
                <c:pt idx="3385">
                  <c:v>#N/A</c:v>
                </c:pt>
                <c:pt idx="3386">
                  <c:v>#N/A</c:v>
                </c:pt>
                <c:pt idx="3387">
                  <c:v>#N/A</c:v>
                </c:pt>
                <c:pt idx="3388">
                  <c:v>#N/A</c:v>
                </c:pt>
                <c:pt idx="3389">
                  <c:v>#N/A</c:v>
                </c:pt>
                <c:pt idx="3390">
                  <c:v>#N/A</c:v>
                </c:pt>
                <c:pt idx="3391">
                  <c:v>#N/A</c:v>
                </c:pt>
                <c:pt idx="3392">
                  <c:v>#N/A</c:v>
                </c:pt>
                <c:pt idx="3393">
                  <c:v>#N/A</c:v>
                </c:pt>
                <c:pt idx="3394">
                  <c:v>#N/A</c:v>
                </c:pt>
                <c:pt idx="3395">
                  <c:v>#N/A</c:v>
                </c:pt>
                <c:pt idx="3396">
                  <c:v>#N/A</c:v>
                </c:pt>
                <c:pt idx="3397">
                  <c:v>#N/A</c:v>
                </c:pt>
                <c:pt idx="3398">
                  <c:v>#N/A</c:v>
                </c:pt>
                <c:pt idx="3399">
                  <c:v>#N/A</c:v>
                </c:pt>
                <c:pt idx="3400">
                  <c:v>#N/A</c:v>
                </c:pt>
                <c:pt idx="3401">
                  <c:v>#N/A</c:v>
                </c:pt>
                <c:pt idx="3402">
                  <c:v>#N/A</c:v>
                </c:pt>
                <c:pt idx="3403">
                  <c:v>#N/A</c:v>
                </c:pt>
                <c:pt idx="3404">
                  <c:v>#N/A</c:v>
                </c:pt>
                <c:pt idx="3405">
                  <c:v>#N/A</c:v>
                </c:pt>
                <c:pt idx="3406">
                  <c:v>#N/A</c:v>
                </c:pt>
                <c:pt idx="3407">
                  <c:v>#N/A</c:v>
                </c:pt>
                <c:pt idx="3408">
                  <c:v>#N/A</c:v>
                </c:pt>
                <c:pt idx="3409">
                  <c:v>#N/A</c:v>
                </c:pt>
                <c:pt idx="3410">
                  <c:v>#N/A</c:v>
                </c:pt>
                <c:pt idx="3411">
                  <c:v>#N/A</c:v>
                </c:pt>
                <c:pt idx="3412">
                  <c:v>#N/A</c:v>
                </c:pt>
                <c:pt idx="3413">
                  <c:v>#N/A</c:v>
                </c:pt>
                <c:pt idx="3414">
                  <c:v>#N/A</c:v>
                </c:pt>
                <c:pt idx="3415">
                  <c:v>#N/A</c:v>
                </c:pt>
                <c:pt idx="3416">
                  <c:v>#N/A</c:v>
                </c:pt>
                <c:pt idx="3417">
                  <c:v>#N/A</c:v>
                </c:pt>
                <c:pt idx="3418">
                  <c:v>#N/A</c:v>
                </c:pt>
                <c:pt idx="3419">
                  <c:v>#N/A</c:v>
                </c:pt>
                <c:pt idx="3420">
                  <c:v>#N/A</c:v>
                </c:pt>
                <c:pt idx="3421">
                  <c:v>#N/A</c:v>
                </c:pt>
                <c:pt idx="3422">
                  <c:v>#N/A</c:v>
                </c:pt>
                <c:pt idx="3423">
                  <c:v>#N/A</c:v>
                </c:pt>
                <c:pt idx="3424">
                  <c:v>#N/A</c:v>
                </c:pt>
                <c:pt idx="3425">
                  <c:v>#N/A</c:v>
                </c:pt>
                <c:pt idx="3426">
                  <c:v>#N/A</c:v>
                </c:pt>
                <c:pt idx="3427">
                  <c:v>#N/A</c:v>
                </c:pt>
                <c:pt idx="3428">
                  <c:v>#N/A</c:v>
                </c:pt>
                <c:pt idx="3429">
                  <c:v>#N/A</c:v>
                </c:pt>
                <c:pt idx="3430">
                  <c:v>#N/A</c:v>
                </c:pt>
                <c:pt idx="3431">
                  <c:v>#N/A</c:v>
                </c:pt>
                <c:pt idx="3432">
                  <c:v>#N/A</c:v>
                </c:pt>
                <c:pt idx="3433">
                  <c:v>#N/A</c:v>
                </c:pt>
                <c:pt idx="3434">
                  <c:v>#N/A</c:v>
                </c:pt>
                <c:pt idx="3435">
                  <c:v>#N/A</c:v>
                </c:pt>
                <c:pt idx="3436">
                  <c:v>#N/A</c:v>
                </c:pt>
                <c:pt idx="3437">
                  <c:v>#N/A</c:v>
                </c:pt>
                <c:pt idx="3438">
                  <c:v>#N/A</c:v>
                </c:pt>
                <c:pt idx="3439">
                  <c:v>#N/A</c:v>
                </c:pt>
                <c:pt idx="3440">
                  <c:v>#N/A</c:v>
                </c:pt>
                <c:pt idx="3441">
                  <c:v>#N/A</c:v>
                </c:pt>
                <c:pt idx="3442">
                  <c:v>#N/A</c:v>
                </c:pt>
                <c:pt idx="3443">
                  <c:v>#N/A</c:v>
                </c:pt>
                <c:pt idx="3444">
                  <c:v>#N/A</c:v>
                </c:pt>
                <c:pt idx="3445">
                  <c:v>#N/A</c:v>
                </c:pt>
                <c:pt idx="3446">
                  <c:v>#N/A</c:v>
                </c:pt>
                <c:pt idx="3447">
                  <c:v>#N/A</c:v>
                </c:pt>
                <c:pt idx="3448">
                  <c:v>#N/A</c:v>
                </c:pt>
                <c:pt idx="3449">
                  <c:v>#N/A</c:v>
                </c:pt>
                <c:pt idx="3450">
                  <c:v>#N/A</c:v>
                </c:pt>
                <c:pt idx="3451">
                  <c:v>#N/A</c:v>
                </c:pt>
                <c:pt idx="3452">
                  <c:v>#N/A</c:v>
                </c:pt>
                <c:pt idx="3453">
                  <c:v>#N/A</c:v>
                </c:pt>
                <c:pt idx="3454">
                  <c:v>#N/A</c:v>
                </c:pt>
                <c:pt idx="3455">
                  <c:v>#N/A</c:v>
                </c:pt>
                <c:pt idx="3456">
                  <c:v>#N/A</c:v>
                </c:pt>
                <c:pt idx="3457">
                  <c:v>#N/A</c:v>
                </c:pt>
                <c:pt idx="3458">
                  <c:v>#N/A</c:v>
                </c:pt>
                <c:pt idx="3459">
                  <c:v>#N/A</c:v>
                </c:pt>
                <c:pt idx="3460">
                  <c:v>#N/A</c:v>
                </c:pt>
                <c:pt idx="3461">
                  <c:v>#N/A</c:v>
                </c:pt>
                <c:pt idx="3462">
                  <c:v>#N/A</c:v>
                </c:pt>
                <c:pt idx="3463">
                  <c:v>#N/A</c:v>
                </c:pt>
                <c:pt idx="3464">
                  <c:v>#N/A</c:v>
                </c:pt>
                <c:pt idx="3465">
                  <c:v>#N/A</c:v>
                </c:pt>
                <c:pt idx="3466">
                  <c:v>#N/A</c:v>
                </c:pt>
                <c:pt idx="3467">
                  <c:v>#N/A</c:v>
                </c:pt>
                <c:pt idx="3468">
                  <c:v>#N/A</c:v>
                </c:pt>
                <c:pt idx="3469">
                  <c:v>#N/A</c:v>
                </c:pt>
                <c:pt idx="3470">
                  <c:v>#N/A</c:v>
                </c:pt>
                <c:pt idx="3471">
                  <c:v>#N/A</c:v>
                </c:pt>
                <c:pt idx="3472">
                  <c:v>#N/A</c:v>
                </c:pt>
                <c:pt idx="3473">
                  <c:v>#N/A</c:v>
                </c:pt>
                <c:pt idx="3474">
                  <c:v>#N/A</c:v>
                </c:pt>
                <c:pt idx="3475">
                  <c:v>#N/A</c:v>
                </c:pt>
                <c:pt idx="3476">
                  <c:v>#N/A</c:v>
                </c:pt>
                <c:pt idx="3477">
                  <c:v>#N/A</c:v>
                </c:pt>
                <c:pt idx="3478">
                  <c:v>#N/A</c:v>
                </c:pt>
                <c:pt idx="3479">
                  <c:v>#N/A</c:v>
                </c:pt>
                <c:pt idx="3480">
                  <c:v>#N/A</c:v>
                </c:pt>
                <c:pt idx="3481">
                  <c:v>#N/A</c:v>
                </c:pt>
                <c:pt idx="3482">
                  <c:v>#N/A</c:v>
                </c:pt>
                <c:pt idx="3483">
                  <c:v>#N/A</c:v>
                </c:pt>
                <c:pt idx="3484">
                  <c:v>#N/A</c:v>
                </c:pt>
                <c:pt idx="3485">
                  <c:v>#N/A</c:v>
                </c:pt>
                <c:pt idx="3486">
                  <c:v>#N/A</c:v>
                </c:pt>
                <c:pt idx="3487">
                  <c:v>#N/A</c:v>
                </c:pt>
                <c:pt idx="3488">
                  <c:v>#N/A</c:v>
                </c:pt>
                <c:pt idx="3489">
                  <c:v>#N/A</c:v>
                </c:pt>
                <c:pt idx="3490">
                  <c:v>#N/A</c:v>
                </c:pt>
                <c:pt idx="3491">
                  <c:v>#N/A</c:v>
                </c:pt>
                <c:pt idx="3492">
                  <c:v>#N/A</c:v>
                </c:pt>
                <c:pt idx="3493">
                  <c:v>#N/A</c:v>
                </c:pt>
                <c:pt idx="3494">
                  <c:v>#N/A</c:v>
                </c:pt>
                <c:pt idx="3495">
                  <c:v>#N/A</c:v>
                </c:pt>
                <c:pt idx="3496">
                  <c:v>#N/A</c:v>
                </c:pt>
                <c:pt idx="3497">
                  <c:v>#N/A</c:v>
                </c:pt>
                <c:pt idx="3498">
                  <c:v>#N/A</c:v>
                </c:pt>
                <c:pt idx="3499">
                  <c:v>#N/A</c:v>
                </c:pt>
                <c:pt idx="3500">
                  <c:v>#N/A</c:v>
                </c:pt>
                <c:pt idx="3501">
                  <c:v>#N/A</c:v>
                </c:pt>
                <c:pt idx="3502">
                  <c:v>#N/A</c:v>
                </c:pt>
                <c:pt idx="3503">
                  <c:v>#N/A</c:v>
                </c:pt>
                <c:pt idx="3504">
                  <c:v>#N/A</c:v>
                </c:pt>
                <c:pt idx="3505">
                  <c:v>#N/A</c:v>
                </c:pt>
                <c:pt idx="3506">
                  <c:v>#N/A</c:v>
                </c:pt>
                <c:pt idx="3507">
                  <c:v>#N/A</c:v>
                </c:pt>
                <c:pt idx="3508">
                  <c:v>#N/A</c:v>
                </c:pt>
                <c:pt idx="3509">
                  <c:v>#N/A</c:v>
                </c:pt>
                <c:pt idx="3510">
                  <c:v>#N/A</c:v>
                </c:pt>
                <c:pt idx="3511">
                  <c:v>#N/A</c:v>
                </c:pt>
                <c:pt idx="3512">
                  <c:v>#N/A</c:v>
                </c:pt>
                <c:pt idx="3513">
                  <c:v>#N/A</c:v>
                </c:pt>
                <c:pt idx="3514">
                  <c:v>#N/A</c:v>
                </c:pt>
                <c:pt idx="3515">
                  <c:v>#N/A</c:v>
                </c:pt>
                <c:pt idx="3516">
                  <c:v>#N/A</c:v>
                </c:pt>
                <c:pt idx="3517">
                  <c:v>#N/A</c:v>
                </c:pt>
                <c:pt idx="3518">
                  <c:v>#N/A</c:v>
                </c:pt>
                <c:pt idx="3519">
                  <c:v>#N/A</c:v>
                </c:pt>
                <c:pt idx="3520">
                  <c:v>#N/A</c:v>
                </c:pt>
                <c:pt idx="3521">
                  <c:v>#N/A</c:v>
                </c:pt>
                <c:pt idx="3522">
                  <c:v>#N/A</c:v>
                </c:pt>
                <c:pt idx="3523">
                  <c:v>#N/A</c:v>
                </c:pt>
                <c:pt idx="3524">
                  <c:v>#N/A</c:v>
                </c:pt>
                <c:pt idx="3525">
                  <c:v>#N/A</c:v>
                </c:pt>
                <c:pt idx="3526">
                  <c:v>#N/A</c:v>
                </c:pt>
                <c:pt idx="3527">
                  <c:v>#N/A</c:v>
                </c:pt>
                <c:pt idx="3528">
                  <c:v>#N/A</c:v>
                </c:pt>
                <c:pt idx="3529">
                  <c:v>#N/A</c:v>
                </c:pt>
                <c:pt idx="3530">
                  <c:v>#N/A</c:v>
                </c:pt>
                <c:pt idx="3531">
                  <c:v>#N/A</c:v>
                </c:pt>
                <c:pt idx="3532">
                  <c:v>#N/A</c:v>
                </c:pt>
                <c:pt idx="3533">
                  <c:v>#N/A</c:v>
                </c:pt>
                <c:pt idx="3534">
                  <c:v>#N/A</c:v>
                </c:pt>
                <c:pt idx="3535">
                  <c:v>#N/A</c:v>
                </c:pt>
                <c:pt idx="3536">
                  <c:v>#N/A</c:v>
                </c:pt>
                <c:pt idx="3537">
                  <c:v>#N/A</c:v>
                </c:pt>
                <c:pt idx="3538">
                  <c:v>#N/A</c:v>
                </c:pt>
                <c:pt idx="3539">
                  <c:v>#N/A</c:v>
                </c:pt>
                <c:pt idx="3540">
                  <c:v>#N/A</c:v>
                </c:pt>
                <c:pt idx="3541">
                  <c:v>#N/A</c:v>
                </c:pt>
                <c:pt idx="3542">
                  <c:v>#N/A</c:v>
                </c:pt>
                <c:pt idx="3543">
                  <c:v>#N/A</c:v>
                </c:pt>
                <c:pt idx="3544">
                  <c:v>#N/A</c:v>
                </c:pt>
                <c:pt idx="3545">
                  <c:v>#N/A</c:v>
                </c:pt>
                <c:pt idx="3546">
                  <c:v>#N/A</c:v>
                </c:pt>
                <c:pt idx="3547">
                  <c:v>#N/A</c:v>
                </c:pt>
                <c:pt idx="3548">
                  <c:v>#N/A</c:v>
                </c:pt>
                <c:pt idx="3549">
                  <c:v>#N/A</c:v>
                </c:pt>
                <c:pt idx="3550">
                  <c:v>#N/A</c:v>
                </c:pt>
                <c:pt idx="3551">
                  <c:v>#N/A</c:v>
                </c:pt>
                <c:pt idx="3552">
                  <c:v>#N/A</c:v>
                </c:pt>
                <c:pt idx="3553">
                  <c:v>#N/A</c:v>
                </c:pt>
                <c:pt idx="3554">
                  <c:v>#N/A</c:v>
                </c:pt>
                <c:pt idx="3555">
                  <c:v>#N/A</c:v>
                </c:pt>
                <c:pt idx="3556">
                  <c:v>#N/A</c:v>
                </c:pt>
                <c:pt idx="3557">
                  <c:v>#N/A</c:v>
                </c:pt>
                <c:pt idx="3558">
                  <c:v>#N/A</c:v>
                </c:pt>
                <c:pt idx="3559">
                  <c:v>#N/A</c:v>
                </c:pt>
                <c:pt idx="3560">
                  <c:v>#N/A</c:v>
                </c:pt>
                <c:pt idx="3561">
                  <c:v>#N/A</c:v>
                </c:pt>
                <c:pt idx="3562">
                  <c:v>#N/A</c:v>
                </c:pt>
                <c:pt idx="3563">
                  <c:v>#N/A</c:v>
                </c:pt>
                <c:pt idx="3564">
                  <c:v>#N/A</c:v>
                </c:pt>
                <c:pt idx="3565">
                  <c:v>#N/A</c:v>
                </c:pt>
                <c:pt idx="3566">
                  <c:v>#N/A</c:v>
                </c:pt>
                <c:pt idx="3567">
                  <c:v>#N/A</c:v>
                </c:pt>
                <c:pt idx="3568">
                  <c:v>#N/A</c:v>
                </c:pt>
                <c:pt idx="3569">
                  <c:v>#N/A</c:v>
                </c:pt>
                <c:pt idx="3570">
                  <c:v>#N/A</c:v>
                </c:pt>
                <c:pt idx="3571">
                  <c:v>#N/A</c:v>
                </c:pt>
                <c:pt idx="3572">
                  <c:v>#N/A</c:v>
                </c:pt>
                <c:pt idx="3573">
                  <c:v>#N/A</c:v>
                </c:pt>
                <c:pt idx="3574">
                  <c:v>#N/A</c:v>
                </c:pt>
                <c:pt idx="3575">
                  <c:v>#N/A</c:v>
                </c:pt>
                <c:pt idx="3576">
                  <c:v>#N/A</c:v>
                </c:pt>
                <c:pt idx="3577">
                  <c:v>#N/A</c:v>
                </c:pt>
                <c:pt idx="3578">
                  <c:v>#N/A</c:v>
                </c:pt>
                <c:pt idx="3579">
                  <c:v>#N/A</c:v>
                </c:pt>
                <c:pt idx="3580">
                  <c:v>#N/A</c:v>
                </c:pt>
                <c:pt idx="3581">
                  <c:v>#N/A</c:v>
                </c:pt>
                <c:pt idx="3582">
                  <c:v>#N/A</c:v>
                </c:pt>
                <c:pt idx="3583">
                  <c:v>#N/A</c:v>
                </c:pt>
                <c:pt idx="3584">
                  <c:v>#N/A</c:v>
                </c:pt>
                <c:pt idx="3585">
                  <c:v>#N/A</c:v>
                </c:pt>
                <c:pt idx="3586">
                  <c:v>#N/A</c:v>
                </c:pt>
                <c:pt idx="3587">
                  <c:v>#N/A</c:v>
                </c:pt>
                <c:pt idx="3588">
                  <c:v>#N/A</c:v>
                </c:pt>
                <c:pt idx="3589">
                  <c:v>#N/A</c:v>
                </c:pt>
                <c:pt idx="3590">
                  <c:v>#N/A</c:v>
                </c:pt>
                <c:pt idx="3591">
                  <c:v>#N/A</c:v>
                </c:pt>
                <c:pt idx="3592">
                  <c:v>#N/A</c:v>
                </c:pt>
                <c:pt idx="3593">
                  <c:v>#N/A</c:v>
                </c:pt>
                <c:pt idx="3594">
                  <c:v>#N/A</c:v>
                </c:pt>
                <c:pt idx="3595">
                  <c:v>#N/A</c:v>
                </c:pt>
                <c:pt idx="3596">
                  <c:v>#N/A</c:v>
                </c:pt>
                <c:pt idx="3597">
                  <c:v>#N/A</c:v>
                </c:pt>
                <c:pt idx="3598">
                  <c:v>#N/A</c:v>
                </c:pt>
                <c:pt idx="3599">
                  <c:v>#N/A</c:v>
                </c:pt>
                <c:pt idx="3600">
                  <c:v>#N/A</c:v>
                </c:pt>
                <c:pt idx="3601">
                  <c:v>#N/A</c:v>
                </c:pt>
                <c:pt idx="3602">
                  <c:v>#N/A</c:v>
                </c:pt>
                <c:pt idx="3603">
                  <c:v>#N/A</c:v>
                </c:pt>
                <c:pt idx="3604">
                  <c:v>#N/A</c:v>
                </c:pt>
                <c:pt idx="3605">
                  <c:v>#N/A</c:v>
                </c:pt>
                <c:pt idx="3606">
                  <c:v>#N/A</c:v>
                </c:pt>
                <c:pt idx="3607">
                  <c:v>#N/A</c:v>
                </c:pt>
                <c:pt idx="3608">
                  <c:v>#N/A</c:v>
                </c:pt>
                <c:pt idx="3609">
                  <c:v>#N/A</c:v>
                </c:pt>
                <c:pt idx="3610">
                  <c:v>#N/A</c:v>
                </c:pt>
                <c:pt idx="3611">
                  <c:v>#N/A</c:v>
                </c:pt>
                <c:pt idx="3612">
                  <c:v>#N/A</c:v>
                </c:pt>
                <c:pt idx="3613">
                  <c:v>#N/A</c:v>
                </c:pt>
                <c:pt idx="3614">
                  <c:v>#N/A</c:v>
                </c:pt>
                <c:pt idx="3615">
                  <c:v>#N/A</c:v>
                </c:pt>
                <c:pt idx="3616">
                  <c:v>#N/A</c:v>
                </c:pt>
                <c:pt idx="3617">
                  <c:v>#N/A</c:v>
                </c:pt>
                <c:pt idx="3618">
                  <c:v>#N/A</c:v>
                </c:pt>
                <c:pt idx="3619">
                  <c:v>#N/A</c:v>
                </c:pt>
                <c:pt idx="3620">
                  <c:v>#N/A</c:v>
                </c:pt>
                <c:pt idx="3621">
                  <c:v>#N/A</c:v>
                </c:pt>
                <c:pt idx="3622">
                  <c:v>#N/A</c:v>
                </c:pt>
                <c:pt idx="3623">
                  <c:v>#N/A</c:v>
                </c:pt>
                <c:pt idx="3624">
                  <c:v>#N/A</c:v>
                </c:pt>
                <c:pt idx="3625">
                  <c:v>#N/A</c:v>
                </c:pt>
                <c:pt idx="3626">
                  <c:v>#N/A</c:v>
                </c:pt>
                <c:pt idx="3627">
                  <c:v>#N/A</c:v>
                </c:pt>
                <c:pt idx="3628">
                  <c:v>#N/A</c:v>
                </c:pt>
                <c:pt idx="3629">
                  <c:v>#N/A</c:v>
                </c:pt>
                <c:pt idx="3630">
                  <c:v>#N/A</c:v>
                </c:pt>
                <c:pt idx="3631">
                  <c:v>#N/A</c:v>
                </c:pt>
                <c:pt idx="3632">
                  <c:v>#N/A</c:v>
                </c:pt>
                <c:pt idx="3633">
                  <c:v>#N/A</c:v>
                </c:pt>
                <c:pt idx="3634">
                  <c:v>#N/A</c:v>
                </c:pt>
                <c:pt idx="3635">
                  <c:v>#N/A</c:v>
                </c:pt>
                <c:pt idx="3636">
                  <c:v>#N/A</c:v>
                </c:pt>
                <c:pt idx="3637">
                  <c:v>#N/A</c:v>
                </c:pt>
                <c:pt idx="3638">
                  <c:v>#N/A</c:v>
                </c:pt>
                <c:pt idx="3639">
                  <c:v>#N/A</c:v>
                </c:pt>
                <c:pt idx="3640">
                  <c:v>#N/A</c:v>
                </c:pt>
                <c:pt idx="3641">
                  <c:v>#N/A</c:v>
                </c:pt>
                <c:pt idx="3642">
                  <c:v>#N/A</c:v>
                </c:pt>
                <c:pt idx="3643">
                  <c:v>#N/A</c:v>
                </c:pt>
                <c:pt idx="3644">
                  <c:v>#N/A</c:v>
                </c:pt>
                <c:pt idx="3645">
                  <c:v>#N/A</c:v>
                </c:pt>
                <c:pt idx="3646">
                  <c:v>#N/A</c:v>
                </c:pt>
                <c:pt idx="3647">
                  <c:v>#N/A</c:v>
                </c:pt>
                <c:pt idx="3648">
                  <c:v>#N/A</c:v>
                </c:pt>
                <c:pt idx="3649">
                  <c:v>#N/A</c:v>
                </c:pt>
                <c:pt idx="3650">
                  <c:v>#N/A</c:v>
                </c:pt>
                <c:pt idx="3651">
                  <c:v>#N/A</c:v>
                </c:pt>
                <c:pt idx="3652">
                  <c:v>#N/A</c:v>
                </c:pt>
                <c:pt idx="3653">
                  <c:v>#N/A</c:v>
                </c:pt>
                <c:pt idx="3654">
                  <c:v>#N/A</c:v>
                </c:pt>
                <c:pt idx="3655">
                  <c:v>#N/A</c:v>
                </c:pt>
                <c:pt idx="3656">
                  <c:v>#N/A</c:v>
                </c:pt>
                <c:pt idx="3657">
                  <c:v>#N/A</c:v>
                </c:pt>
                <c:pt idx="3658">
                  <c:v>#N/A</c:v>
                </c:pt>
                <c:pt idx="3659">
                  <c:v>#N/A</c:v>
                </c:pt>
                <c:pt idx="3660">
                  <c:v>#N/A</c:v>
                </c:pt>
                <c:pt idx="3661">
                  <c:v>#N/A</c:v>
                </c:pt>
                <c:pt idx="3662">
                  <c:v>#N/A</c:v>
                </c:pt>
                <c:pt idx="3663">
                  <c:v>#N/A</c:v>
                </c:pt>
                <c:pt idx="3664">
                  <c:v>#N/A</c:v>
                </c:pt>
                <c:pt idx="3665">
                  <c:v>#N/A</c:v>
                </c:pt>
                <c:pt idx="3666">
                  <c:v>#N/A</c:v>
                </c:pt>
                <c:pt idx="3667">
                  <c:v>#N/A</c:v>
                </c:pt>
                <c:pt idx="3668">
                  <c:v>#N/A</c:v>
                </c:pt>
                <c:pt idx="3669">
                  <c:v>#N/A</c:v>
                </c:pt>
                <c:pt idx="3670">
                  <c:v>#N/A</c:v>
                </c:pt>
                <c:pt idx="3671">
                  <c:v>#N/A</c:v>
                </c:pt>
                <c:pt idx="3672">
                  <c:v>#N/A</c:v>
                </c:pt>
                <c:pt idx="3673">
                  <c:v>#N/A</c:v>
                </c:pt>
                <c:pt idx="3674">
                  <c:v>#N/A</c:v>
                </c:pt>
                <c:pt idx="3675">
                  <c:v>#N/A</c:v>
                </c:pt>
                <c:pt idx="3676">
                  <c:v>#N/A</c:v>
                </c:pt>
                <c:pt idx="3677">
                  <c:v>#N/A</c:v>
                </c:pt>
                <c:pt idx="3678">
                  <c:v>#N/A</c:v>
                </c:pt>
                <c:pt idx="3679">
                  <c:v>#N/A</c:v>
                </c:pt>
                <c:pt idx="3680">
                  <c:v>#N/A</c:v>
                </c:pt>
                <c:pt idx="3681">
                  <c:v>#N/A</c:v>
                </c:pt>
                <c:pt idx="3682">
                  <c:v>#N/A</c:v>
                </c:pt>
                <c:pt idx="3683">
                  <c:v>#N/A</c:v>
                </c:pt>
                <c:pt idx="3684">
                  <c:v>#N/A</c:v>
                </c:pt>
                <c:pt idx="3685">
                  <c:v>#N/A</c:v>
                </c:pt>
                <c:pt idx="3686">
                  <c:v>#N/A</c:v>
                </c:pt>
                <c:pt idx="3687">
                  <c:v>#N/A</c:v>
                </c:pt>
                <c:pt idx="3688">
                  <c:v>#N/A</c:v>
                </c:pt>
                <c:pt idx="3689">
                  <c:v>#N/A</c:v>
                </c:pt>
                <c:pt idx="3690">
                  <c:v>#N/A</c:v>
                </c:pt>
                <c:pt idx="3691">
                  <c:v>#N/A</c:v>
                </c:pt>
                <c:pt idx="3692">
                  <c:v>#N/A</c:v>
                </c:pt>
                <c:pt idx="3693">
                  <c:v>#N/A</c:v>
                </c:pt>
                <c:pt idx="3694">
                  <c:v>#N/A</c:v>
                </c:pt>
                <c:pt idx="3695">
                  <c:v>#N/A</c:v>
                </c:pt>
                <c:pt idx="3696">
                  <c:v>#N/A</c:v>
                </c:pt>
                <c:pt idx="3697">
                  <c:v>#N/A</c:v>
                </c:pt>
                <c:pt idx="3698">
                  <c:v>#N/A</c:v>
                </c:pt>
                <c:pt idx="3699">
                  <c:v>#N/A</c:v>
                </c:pt>
                <c:pt idx="3700">
                  <c:v>#N/A</c:v>
                </c:pt>
                <c:pt idx="3701">
                  <c:v>#N/A</c:v>
                </c:pt>
                <c:pt idx="3702">
                  <c:v>#N/A</c:v>
                </c:pt>
                <c:pt idx="3703">
                  <c:v>#N/A</c:v>
                </c:pt>
                <c:pt idx="3704">
                  <c:v>#N/A</c:v>
                </c:pt>
                <c:pt idx="3705">
                  <c:v>#N/A</c:v>
                </c:pt>
                <c:pt idx="3706">
                  <c:v>#N/A</c:v>
                </c:pt>
                <c:pt idx="3707">
                  <c:v>#N/A</c:v>
                </c:pt>
                <c:pt idx="3708">
                  <c:v>#N/A</c:v>
                </c:pt>
                <c:pt idx="3709">
                  <c:v>#N/A</c:v>
                </c:pt>
                <c:pt idx="3710">
                  <c:v>#N/A</c:v>
                </c:pt>
                <c:pt idx="3711">
                  <c:v>#N/A</c:v>
                </c:pt>
                <c:pt idx="3712">
                  <c:v>#N/A</c:v>
                </c:pt>
                <c:pt idx="3713">
                  <c:v>#N/A</c:v>
                </c:pt>
                <c:pt idx="3714">
                  <c:v>#N/A</c:v>
                </c:pt>
                <c:pt idx="3715">
                  <c:v>#N/A</c:v>
                </c:pt>
                <c:pt idx="3716">
                  <c:v>#N/A</c:v>
                </c:pt>
                <c:pt idx="3717">
                  <c:v>#N/A</c:v>
                </c:pt>
                <c:pt idx="3718">
                  <c:v>#N/A</c:v>
                </c:pt>
                <c:pt idx="3719">
                  <c:v>#N/A</c:v>
                </c:pt>
                <c:pt idx="3720">
                  <c:v>#N/A</c:v>
                </c:pt>
                <c:pt idx="3721">
                  <c:v>#N/A</c:v>
                </c:pt>
                <c:pt idx="3722">
                  <c:v>#N/A</c:v>
                </c:pt>
                <c:pt idx="3723">
                  <c:v>#N/A</c:v>
                </c:pt>
                <c:pt idx="3724">
                  <c:v>#N/A</c:v>
                </c:pt>
                <c:pt idx="3725">
                  <c:v>#N/A</c:v>
                </c:pt>
                <c:pt idx="3726">
                  <c:v>#N/A</c:v>
                </c:pt>
                <c:pt idx="3727">
                  <c:v>#N/A</c:v>
                </c:pt>
                <c:pt idx="3728">
                  <c:v>#N/A</c:v>
                </c:pt>
                <c:pt idx="3729">
                  <c:v>#N/A</c:v>
                </c:pt>
                <c:pt idx="3730">
                  <c:v>#N/A</c:v>
                </c:pt>
                <c:pt idx="3731">
                  <c:v>#N/A</c:v>
                </c:pt>
                <c:pt idx="3732">
                  <c:v>#N/A</c:v>
                </c:pt>
                <c:pt idx="3733">
                  <c:v>#N/A</c:v>
                </c:pt>
                <c:pt idx="3734">
                  <c:v>#N/A</c:v>
                </c:pt>
                <c:pt idx="3735">
                  <c:v>#N/A</c:v>
                </c:pt>
                <c:pt idx="3736">
                  <c:v>#N/A</c:v>
                </c:pt>
                <c:pt idx="3737">
                  <c:v>#N/A</c:v>
                </c:pt>
                <c:pt idx="3738">
                  <c:v>#N/A</c:v>
                </c:pt>
                <c:pt idx="3739">
                  <c:v>#N/A</c:v>
                </c:pt>
                <c:pt idx="3740">
                  <c:v>#N/A</c:v>
                </c:pt>
                <c:pt idx="3741">
                  <c:v>#N/A</c:v>
                </c:pt>
                <c:pt idx="3742">
                  <c:v>#N/A</c:v>
                </c:pt>
                <c:pt idx="3743">
                  <c:v>#N/A</c:v>
                </c:pt>
                <c:pt idx="3744">
                  <c:v>#N/A</c:v>
                </c:pt>
                <c:pt idx="3745">
                  <c:v>#N/A</c:v>
                </c:pt>
                <c:pt idx="3746">
                  <c:v>#N/A</c:v>
                </c:pt>
                <c:pt idx="3747">
                  <c:v>#N/A</c:v>
                </c:pt>
                <c:pt idx="3748">
                  <c:v>#N/A</c:v>
                </c:pt>
                <c:pt idx="3749">
                  <c:v>#N/A</c:v>
                </c:pt>
                <c:pt idx="3750">
                  <c:v>#N/A</c:v>
                </c:pt>
                <c:pt idx="3751">
                  <c:v>#N/A</c:v>
                </c:pt>
                <c:pt idx="3752">
                  <c:v>#N/A</c:v>
                </c:pt>
                <c:pt idx="3753">
                  <c:v>#N/A</c:v>
                </c:pt>
                <c:pt idx="3754">
                  <c:v>#N/A</c:v>
                </c:pt>
                <c:pt idx="3755">
                  <c:v>#N/A</c:v>
                </c:pt>
                <c:pt idx="3756">
                  <c:v>#N/A</c:v>
                </c:pt>
                <c:pt idx="3757">
                  <c:v>#N/A</c:v>
                </c:pt>
                <c:pt idx="3758">
                  <c:v>#N/A</c:v>
                </c:pt>
                <c:pt idx="3759">
                  <c:v>#N/A</c:v>
                </c:pt>
                <c:pt idx="3760">
                  <c:v>#N/A</c:v>
                </c:pt>
                <c:pt idx="3761">
                  <c:v>#N/A</c:v>
                </c:pt>
                <c:pt idx="3762">
                  <c:v>#N/A</c:v>
                </c:pt>
                <c:pt idx="3763">
                  <c:v>#N/A</c:v>
                </c:pt>
                <c:pt idx="3764">
                  <c:v>#N/A</c:v>
                </c:pt>
                <c:pt idx="3765">
                  <c:v>#N/A</c:v>
                </c:pt>
                <c:pt idx="3766">
                  <c:v>#N/A</c:v>
                </c:pt>
                <c:pt idx="3767">
                  <c:v>#N/A</c:v>
                </c:pt>
                <c:pt idx="3768">
                  <c:v>#N/A</c:v>
                </c:pt>
                <c:pt idx="3769">
                  <c:v>#N/A</c:v>
                </c:pt>
                <c:pt idx="3770">
                  <c:v>#N/A</c:v>
                </c:pt>
                <c:pt idx="3771">
                  <c:v>#N/A</c:v>
                </c:pt>
                <c:pt idx="3772">
                  <c:v>#N/A</c:v>
                </c:pt>
                <c:pt idx="3773">
                  <c:v>#N/A</c:v>
                </c:pt>
                <c:pt idx="3774">
                  <c:v>#N/A</c:v>
                </c:pt>
                <c:pt idx="3775">
                  <c:v>#N/A</c:v>
                </c:pt>
                <c:pt idx="3776">
                  <c:v>#N/A</c:v>
                </c:pt>
                <c:pt idx="3777">
                  <c:v>#N/A</c:v>
                </c:pt>
                <c:pt idx="3778">
                  <c:v>#N/A</c:v>
                </c:pt>
                <c:pt idx="3779">
                  <c:v>#N/A</c:v>
                </c:pt>
                <c:pt idx="3780">
                  <c:v>#N/A</c:v>
                </c:pt>
                <c:pt idx="3781">
                  <c:v>#N/A</c:v>
                </c:pt>
                <c:pt idx="3782">
                  <c:v>#N/A</c:v>
                </c:pt>
                <c:pt idx="3783">
                  <c:v>#N/A</c:v>
                </c:pt>
                <c:pt idx="3784">
                  <c:v>#N/A</c:v>
                </c:pt>
                <c:pt idx="3785">
                  <c:v>#N/A</c:v>
                </c:pt>
                <c:pt idx="3786">
                  <c:v>#N/A</c:v>
                </c:pt>
                <c:pt idx="3787">
                  <c:v>#N/A</c:v>
                </c:pt>
                <c:pt idx="3788">
                  <c:v>#N/A</c:v>
                </c:pt>
                <c:pt idx="3789">
                  <c:v>#N/A</c:v>
                </c:pt>
                <c:pt idx="3790">
                  <c:v>#N/A</c:v>
                </c:pt>
                <c:pt idx="3791">
                  <c:v>#N/A</c:v>
                </c:pt>
                <c:pt idx="3792">
                  <c:v>#N/A</c:v>
                </c:pt>
                <c:pt idx="3793">
                  <c:v>#N/A</c:v>
                </c:pt>
                <c:pt idx="3794">
                  <c:v>#N/A</c:v>
                </c:pt>
                <c:pt idx="3795">
                  <c:v>#N/A</c:v>
                </c:pt>
                <c:pt idx="3796">
                  <c:v>#N/A</c:v>
                </c:pt>
                <c:pt idx="3797">
                  <c:v>#N/A</c:v>
                </c:pt>
                <c:pt idx="3798">
                  <c:v>#N/A</c:v>
                </c:pt>
                <c:pt idx="3799">
                  <c:v>#N/A</c:v>
                </c:pt>
                <c:pt idx="3800">
                  <c:v>#N/A</c:v>
                </c:pt>
                <c:pt idx="3801">
                  <c:v>#N/A</c:v>
                </c:pt>
                <c:pt idx="3802">
                  <c:v>#N/A</c:v>
                </c:pt>
                <c:pt idx="3803">
                  <c:v>#N/A</c:v>
                </c:pt>
                <c:pt idx="3804">
                  <c:v>#N/A</c:v>
                </c:pt>
                <c:pt idx="3805">
                  <c:v>#N/A</c:v>
                </c:pt>
                <c:pt idx="3806">
                  <c:v>#N/A</c:v>
                </c:pt>
                <c:pt idx="3807">
                  <c:v>#N/A</c:v>
                </c:pt>
                <c:pt idx="3808">
                  <c:v>#N/A</c:v>
                </c:pt>
                <c:pt idx="3809">
                  <c:v>#N/A</c:v>
                </c:pt>
                <c:pt idx="3810">
                  <c:v>#N/A</c:v>
                </c:pt>
                <c:pt idx="3811">
                  <c:v>#N/A</c:v>
                </c:pt>
                <c:pt idx="3812">
                  <c:v>#N/A</c:v>
                </c:pt>
                <c:pt idx="3813">
                  <c:v>#N/A</c:v>
                </c:pt>
                <c:pt idx="3814">
                  <c:v>#N/A</c:v>
                </c:pt>
                <c:pt idx="3815">
                  <c:v>#N/A</c:v>
                </c:pt>
                <c:pt idx="3816">
                  <c:v>#N/A</c:v>
                </c:pt>
                <c:pt idx="3817">
                  <c:v>#N/A</c:v>
                </c:pt>
                <c:pt idx="3818">
                  <c:v>#N/A</c:v>
                </c:pt>
                <c:pt idx="3819">
                  <c:v>#N/A</c:v>
                </c:pt>
                <c:pt idx="3820">
                  <c:v>#N/A</c:v>
                </c:pt>
                <c:pt idx="3821">
                  <c:v>#N/A</c:v>
                </c:pt>
                <c:pt idx="3822">
                  <c:v>#N/A</c:v>
                </c:pt>
                <c:pt idx="3823">
                  <c:v>#N/A</c:v>
                </c:pt>
                <c:pt idx="3824">
                  <c:v>#N/A</c:v>
                </c:pt>
                <c:pt idx="3825">
                  <c:v>#N/A</c:v>
                </c:pt>
                <c:pt idx="3826">
                  <c:v>#N/A</c:v>
                </c:pt>
                <c:pt idx="3827">
                  <c:v>#N/A</c:v>
                </c:pt>
                <c:pt idx="3828">
                  <c:v>#N/A</c:v>
                </c:pt>
                <c:pt idx="3829">
                  <c:v>#N/A</c:v>
                </c:pt>
                <c:pt idx="3830">
                  <c:v>#N/A</c:v>
                </c:pt>
                <c:pt idx="3831">
                  <c:v>#N/A</c:v>
                </c:pt>
                <c:pt idx="3832">
                  <c:v>#N/A</c:v>
                </c:pt>
                <c:pt idx="3833">
                  <c:v>#N/A</c:v>
                </c:pt>
                <c:pt idx="3834">
                  <c:v>#N/A</c:v>
                </c:pt>
                <c:pt idx="3835">
                  <c:v>#N/A</c:v>
                </c:pt>
                <c:pt idx="3836">
                  <c:v>#N/A</c:v>
                </c:pt>
                <c:pt idx="3837">
                  <c:v>#N/A</c:v>
                </c:pt>
                <c:pt idx="3838">
                  <c:v>#N/A</c:v>
                </c:pt>
                <c:pt idx="3839">
                  <c:v>#N/A</c:v>
                </c:pt>
                <c:pt idx="3840">
                  <c:v>#N/A</c:v>
                </c:pt>
                <c:pt idx="3841">
                  <c:v>#N/A</c:v>
                </c:pt>
                <c:pt idx="3842">
                  <c:v>#N/A</c:v>
                </c:pt>
                <c:pt idx="3843">
                  <c:v>#N/A</c:v>
                </c:pt>
                <c:pt idx="3844">
                  <c:v>#N/A</c:v>
                </c:pt>
                <c:pt idx="3845">
                  <c:v>#N/A</c:v>
                </c:pt>
                <c:pt idx="3846">
                  <c:v>#N/A</c:v>
                </c:pt>
                <c:pt idx="3847">
                  <c:v>#N/A</c:v>
                </c:pt>
                <c:pt idx="3848">
                  <c:v>#N/A</c:v>
                </c:pt>
                <c:pt idx="3849">
                  <c:v>#N/A</c:v>
                </c:pt>
                <c:pt idx="3850">
                  <c:v>#N/A</c:v>
                </c:pt>
                <c:pt idx="3851">
                  <c:v>#N/A</c:v>
                </c:pt>
                <c:pt idx="3852">
                  <c:v>#N/A</c:v>
                </c:pt>
                <c:pt idx="3853">
                  <c:v>#N/A</c:v>
                </c:pt>
                <c:pt idx="3854">
                  <c:v>#N/A</c:v>
                </c:pt>
                <c:pt idx="3855">
                  <c:v>#N/A</c:v>
                </c:pt>
                <c:pt idx="3856">
                  <c:v>#N/A</c:v>
                </c:pt>
                <c:pt idx="3857">
                  <c:v>#N/A</c:v>
                </c:pt>
                <c:pt idx="3858">
                  <c:v>#N/A</c:v>
                </c:pt>
                <c:pt idx="3859">
                  <c:v>#N/A</c:v>
                </c:pt>
                <c:pt idx="3860">
                  <c:v>#N/A</c:v>
                </c:pt>
                <c:pt idx="3861">
                  <c:v>#N/A</c:v>
                </c:pt>
                <c:pt idx="3862">
                  <c:v>#N/A</c:v>
                </c:pt>
                <c:pt idx="3863">
                  <c:v>#N/A</c:v>
                </c:pt>
                <c:pt idx="3864">
                  <c:v>#N/A</c:v>
                </c:pt>
                <c:pt idx="3865">
                  <c:v>#N/A</c:v>
                </c:pt>
                <c:pt idx="3866">
                  <c:v>#N/A</c:v>
                </c:pt>
                <c:pt idx="3867">
                  <c:v>#N/A</c:v>
                </c:pt>
                <c:pt idx="3868">
                  <c:v>#N/A</c:v>
                </c:pt>
                <c:pt idx="3869">
                  <c:v>#N/A</c:v>
                </c:pt>
                <c:pt idx="3870">
                  <c:v>#N/A</c:v>
                </c:pt>
                <c:pt idx="3871">
                  <c:v>#N/A</c:v>
                </c:pt>
                <c:pt idx="3872">
                  <c:v>#N/A</c:v>
                </c:pt>
                <c:pt idx="3873">
                  <c:v>#N/A</c:v>
                </c:pt>
                <c:pt idx="3874">
                  <c:v>#N/A</c:v>
                </c:pt>
                <c:pt idx="3875">
                  <c:v>#N/A</c:v>
                </c:pt>
                <c:pt idx="3876">
                  <c:v>#N/A</c:v>
                </c:pt>
                <c:pt idx="3877">
                  <c:v>#N/A</c:v>
                </c:pt>
                <c:pt idx="3878">
                  <c:v>#N/A</c:v>
                </c:pt>
                <c:pt idx="3879">
                  <c:v>#N/A</c:v>
                </c:pt>
                <c:pt idx="3880">
                  <c:v>#N/A</c:v>
                </c:pt>
                <c:pt idx="3881">
                  <c:v>#N/A</c:v>
                </c:pt>
                <c:pt idx="3882">
                  <c:v>#N/A</c:v>
                </c:pt>
                <c:pt idx="3883">
                  <c:v>#N/A</c:v>
                </c:pt>
                <c:pt idx="3884">
                  <c:v>#N/A</c:v>
                </c:pt>
                <c:pt idx="3885">
                  <c:v>#N/A</c:v>
                </c:pt>
                <c:pt idx="3886">
                  <c:v>#N/A</c:v>
                </c:pt>
                <c:pt idx="3887">
                  <c:v>#N/A</c:v>
                </c:pt>
                <c:pt idx="3888">
                  <c:v>#N/A</c:v>
                </c:pt>
                <c:pt idx="3889">
                  <c:v>#N/A</c:v>
                </c:pt>
                <c:pt idx="3890">
                  <c:v>#N/A</c:v>
                </c:pt>
                <c:pt idx="3891">
                  <c:v>#N/A</c:v>
                </c:pt>
                <c:pt idx="3892">
                  <c:v>#N/A</c:v>
                </c:pt>
                <c:pt idx="3893">
                  <c:v>#N/A</c:v>
                </c:pt>
                <c:pt idx="3894">
                  <c:v>#N/A</c:v>
                </c:pt>
                <c:pt idx="3895">
                  <c:v>#N/A</c:v>
                </c:pt>
                <c:pt idx="3896">
                  <c:v>#N/A</c:v>
                </c:pt>
                <c:pt idx="3897">
                  <c:v>#N/A</c:v>
                </c:pt>
                <c:pt idx="3898">
                  <c:v>#N/A</c:v>
                </c:pt>
                <c:pt idx="3899">
                  <c:v>#N/A</c:v>
                </c:pt>
                <c:pt idx="3900">
                  <c:v>#N/A</c:v>
                </c:pt>
                <c:pt idx="3901">
                  <c:v>#N/A</c:v>
                </c:pt>
                <c:pt idx="3902">
                  <c:v>#N/A</c:v>
                </c:pt>
                <c:pt idx="3903">
                  <c:v>#N/A</c:v>
                </c:pt>
                <c:pt idx="3904">
                  <c:v>#N/A</c:v>
                </c:pt>
                <c:pt idx="3905">
                  <c:v>#N/A</c:v>
                </c:pt>
                <c:pt idx="3906">
                  <c:v>#N/A</c:v>
                </c:pt>
                <c:pt idx="3907">
                  <c:v>#N/A</c:v>
                </c:pt>
                <c:pt idx="3908">
                  <c:v>#N/A</c:v>
                </c:pt>
                <c:pt idx="3909">
                  <c:v>#N/A</c:v>
                </c:pt>
                <c:pt idx="3910">
                  <c:v>#N/A</c:v>
                </c:pt>
                <c:pt idx="3911">
                  <c:v>#N/A</c:v>
                </c:pt>
                <c:pt idx="3912">
                  <c:v>#N/A</c:v>
                </c:pt>
                <c:pt idx="3913">
                  <c:v>#N/A</c:v>
                </c:pt>
                <c:pt idx="3914">
                  <c:v>#N/A</c:v>
                </c:pt>
                <c:pt idx="3915">
                  <c:v>#N/A</c:v>
                </c:pt>
                <c:pt idx="3916">
                  <c:v>#N/A</c:v>
                </c:pt>
                <c:pt idx="3917">
                  <c:v>#N/A</c:v>
                </c:pt>
                <c:pt idx="3918">
                  <c:v>#N/A</c:v>
                </c:pt>
                <c:pt idx="3919">
                  <c:v>#N/A</c:v>
                </c:pt>
                <c:pt idx="3920">
                  <c:v>#N/A</c:v>
                </c:pt>
                <c:pt idx="3921">
                  <c:v>#N/A</c:v>
                </c:pt>
                <c:pt idx="3922">
                  <c:v>#N/A</c:v>
                </c:pt>
                <c:pt idx="3923">
                  <c:v>#N/A</c:v>
                </c:pt>
                <c:pt idx="3924">
                  <c:v>#N/A</c:v>
                </c:pt>
                <c:pt idx="3925">
                  <c:v>#N/A</c:v>
                </c:pt>
                <c:pt idx="3926">
                  <c:v>#N/A</c:v>
                </c:pt>
                <c:pt idx="3927">
                  <c:v>#N/A</c:v>
                </c:pt>
                <c:pt idx="3928">
                  <c:v>#N/A</c:v>
                </c:pt>
                <c:pt idx="3929">
                  <c:v>#N/A</c:v>
                </c:pt>
                <c:pt idx="3930">
                  <c:v>#N/A</c:v>
                </c:pt>
                <c:pt idx="3931">
                  <c:v>#N/A</c:v>
                </c:pt>
                <c:pt idx="3932">
                  <c:v>#N/A</c:v>
                </c:pt>
                <c:pt idx="3933">
                  <c:v>#N/A</c:v>
                </c:pt>
                <c:pt idx="3934">
                  <c:v>#N/A</c:v>
                </c:pt>
                <c:pt idx="3935">
                  <c:v>#N/A</c:v>
                </c:pt>
                <c:pt idx="3936">
                  <c:v>#N/A</c:v>
                </c:pt>
                <c:pt idx="3937">
                  <c:v>#N/A</c:v>
                </c:pt>
                <c:pt idx="3938">
                  <c:v>#N/A</c:v>
                </c:pt>
                <c:pt idx="3939">
                  <c:v>#N/A</c:v>
                </c:pt>
                <c:pt idx="3940">
                  <c:v>#N/A</c:v>
                </c:pt>
                <c:pt idx="3941">
                  <c:v>#N/A</c:v>
                </c:pt>
                <c:pt idx="3942">
                  <c:v>#N/A</c:v>
                </c:pt>
                <c:pt idx="3943">
                  <c:v>#N/A</c:v>
                </c:pt>
                <c:pt idx="3944">
                  <c:v>#N/A</c:v>
                </c:pt>
                <c:pt idx="3945">
                  <c:v>#N/A</c:v>
                </c:pt>
                <c:pt idx="3946">
                  <c:v>#N/A</c:v>
                </c:pt>
                <c:pt idx="3947">
                  <c:v>#N/A</c:v>
                </c:pt>
                <c:pt idx="3948">
                  <c:v>#N/A</c:v>
                </c:pt>
                <c:pt idx="3949">
                  <c:v>#N/A</c:v>
                </c:pt>
                <c:pt idx="3950">
                  <c:v>#N/A</c:v>
                </c:pt>
                <c:pt idx="3951">
                  <c:v>#N/A</c:v>
                </c:pt>
                <c:pt idx="3952">
                  <c:v>#N/A</c:v>
                </c:pt>
                <c:pt idx="3953">
                  <c:v>#N/A</c:v>
                </c:pt>
                <c:pt idx="3954">
                  <c:v>#N/A</c:v>
                </c:pt>
                <c:pt idx="3955">
                  <c:v>#N/A</c:v>
                </c:pt>
                <c:pt idx="3956">
                  <c:v>#N/A</c:v>
                </c:pt>
                <c:pt idx="3957">
                  <c:v>#N/A</c:v>
                </c:pt>
                <c:pt idx="3958">
                  <c:v>#N/A</c:v>
                </c:pt>
                <c:pt idx="3959">
                  <c:v>#N/A</c:v>
                </c:pt>
                <c:pt idx="3960">
                  <c:v>#N/A</c:v>
                </c:pt>
                <c:pt idx="3961">
                  <c:v>#N/A</c:v>
                </c:pt>
                <c:pt idx="3962">
                  <c:v>#N/A</c:v>
                </c:pt>
                <c:pt idx="3963">
                  <c:v>#N/A</c:v>
                </c:pt>
                <c:pt idx="3964">
                  <c:v>#N/A</c:v>
                </c:pt>
                <c:pt idx="3965">
                  <c:v>#N/A</c:v>
                </c:pt>
                <c:pt idx="3966">
                  <c:v>#N/A</c:v>
                </c:pt>
                <c:pt idx="3967">
                  <c:v>#N/A</c:v>
                </c:pt>
                <c:pt idx="3968">
                  <c:v>#N/A</c:v>
                </c:pt>
                <c:pt idx="3969">
                  <c:v>#N/A</c:v>
                </c:pt>
                <c:pt idx="3970">
                  <c:v>#N/A</c:v>
                </c:pt>
                <c:pt idx="3971">
                  <c:v>#N/A</c:v>
                </c:pt>
                <c:pt idx="3972">
                  <c:v>#N/A</c:v>
                </c:pt>
                <c:pt idx="3973">
                  <c:v>#N/A</c:v>
                </c:pt>
                <c:pt idx="3974">
                  <c:v>#N/A</c:v>
                </c:pt>
                <c:pt idx="3975">
                  <c:v>#N/A</c:v>
                </c:pt>
                <c:pt idx="3976">
                  <c:v>#N/A</c:v>
                </c:pt>
                <c:pt idx="3977">
                  <c:v>#N/A</c:v>
                </c:pt>
                <c:pt idx="3978">
                  <c:v>#N/A</c:v>
                </c:pt>
                <c:pt idx="3979">
                  <c:v>#N/A</c:v>
                </c:pt>
                <c:pt idx="3980">
                  <c:v>#N/A</c:v>
                </c:pt>
                <c:pt idx="3981">
                  <c:v>#N/A</c:v>
                </c:pt>
                <c:pt idx="3982">
                  <c:v>#N/A</c:v>
                </c:pt>
                <c:pt idx="3983">
                  <c:v>#N/A</c:v>
                </c:pt>
                <c:pt idx="3984">
                  <c:v>#N/A</c:v>
                </c:pt>
                <c:pt idx="3985">
                  <c:v>#N/A</c:v>
                </c:pt>
                <c:pt idx="3986">
                  <c:v>#N/A</c:v>
                </c:pt>
                <c:pt idx="3987">
                  <c:v>#N/A</c:v>
                </c:pt>
                <c:pt idx="3988">
                  <c:v>#N/A</c:v>
                </c:pt>
                <c:pt idx="3989">
                  <c:v>#N/A</c:v>
                </c:pt>
                <c:pt idx="3990">
                  <c:v>#N/A</c:v>
                </c:pt>
                <c:pt idx="3991">
                  <c:v>#N/A</c:v>
                </c:pt>
                <c:pt idx="3992">
                  <c:v>#N/A</c:v>
                </c:pt>
                <c:pt idx="3993">
                  <c:v>#N/A</c:v>
                </c:pt>
                <c:pt idx="3994">
                  <c:v>#N/A</c:v>
                </c:pt>
                <c:pt idx="3995">
                  <c:v>#N/A</c:v>
                </c:pt>
                <c:pt idx="3996">
                  <c:v>#N/A</c:v>
                </c:pt>
                <c:pt idx="3997">
                  <c:v>#N/A</c:v>
                </c:pt>
                <c:pt idx="3998">
                  <c:v>#N/A</c:v>
                </c:pt>
                <c:pt idx="3999">
                  <c:v>#N/A</c:v>
                </c:pt>
                <c:pt idx="4000">
                  <c:v>#N/A</c:v>
                </c:pt>
                <c:pt idx="4001">
                  <c:v>#N/A</c:v>
                </c:pt>
                <c:pt idx="4002">
                  <c:v>#N/A</c:v>
                </c:pt>
                <c:pt idx="4003">
                  <c:v>#N/A</c:v>
                </c:pt>
                <c:pt idx="4004">
                  <c:v>#N/A</c:v>
                </c:pt>
                <c:pt idx="4005">
                  <c:v>#N/A</c:v>
                </c:pt>
                <c:pt idx="4006">
                  <c:v>#N/A</c:v>
                </c:pt>
                <c:pt idx="4007">
                  <c:v>#N/A</c:v>
                </c:pt>
                <c:pt idx="4008">
                  <c:v>#N/A</c:v>
                </c:pt>
                <c:pt idx="4009">
                  <c:v>#N/A</c:v>
                </c:pt>
                <c:pt idx="4010">
                  <c:v>#N/A</c:v>
                </c:pt>
                <c:pt idx="4011">
                  <c:v>#N/A</c:v>
                </c:pt>
                <c:pt idx="4012">
                  <c:v>#N/A</c:v>
                </c:pt>
                <c:pt idx="4013">
                  <c:v>#N/A</c:v>
                </c:pt>
                <c:pt idx="4014">
                  <c:v>#N/A</c:v>
                </c:pt>
                <c:pt idx="4015">
                  <c:v>#N/A</c:v>
                </c:pt>
                <c:pt idx="4016">
                  <c:v>#N/A</c:v>
                </c:pt>
                <c:pt idx="4017">
                  <c:v>#N/A</c:v>
                </c:pt>
                <c:pt idx="4018">
                  <c:v>#N/A</c:v>
                </c:pt>
                <c:pt idx="4019">
                  <c:v>#N/A</c:v>
                </c:pt>
                <c:pt idx="4020">
                  <c:v>#N/A</c:v>
                </c:pt>
                <c:pt idx="4021">
                  <c:v>#N/A</c:v>
                </c:pt>
                <c:pt idx="4022">
                  <c:v>#N/A</c:v>
                </c:pt>
                <c:pt idx="4023">
                  <c:v>#N/A</c:v>
                </c:pt>
                <c:pt idx="4024">
                  <c:v>#N/A</c:v>
                </c:pt>
                <c:pt idx="4025">
                  <c:v>#N/A</c:v>
                </c:pt>
                <c:pt idx="4026">
                  <c:v>#N/A</c:v>
                </c:pt>
                <c:pt idx="4027">
                  <c:v>#N/A</c:v>
                </c:pt>
                <c:pt idx="4028">
                  <c:v>#N/A</c:v>
                </c:pt>
                <c:pt idx="4029">
                  <c:v>#N/A</c:v>
                </c:pt>
                <c:pt idx="4030">
                  <c:v>#N/A</c:v>
                </c:pt>
                <c:pt idx="4031">
                  <c:v>#N/A</c:v>
                </c:pt>
                <c:pt idx="4032">
                  <c:v>#N/A</c:v>
                </c:pt>
                <c:pt idx="4033">
                  <c:v>#N/A</c:v>
                </c:pt>
                <c:pt idx="4034">
                  <c:v>#N/A</c:v>
                </c:pt>
                <c:pt idx="4035">
                  <c:v>#N/A</c:v>
                </c:pt>
                <c:pt idx="4036">
                  <c:v>#N/A</c:v>
                </c:pt>
                <c:pt idx="4037">
                  <c:v>#N/A</c:v>
                </c:pt>
                <c:pt idx="4038">
                  <c:v>#N/A</c:v>
                </c:pt>
                <c:pt idx="4039">
                  <c:v>#N/A</c:v>
                </c:pt>
                <c:pt idx="4040">
                  <c:v>#N/A</c:v>
                </c:pt>
                <c:pt idx="4041">
                  <c:v>#N/A</c:v>
                </c:pt>
                <c:pt idx="4042">
                  <c:v>#N/A</c:v>
                </c:pt>
                <c:pt idx="4043">
                  <c:v>#N/A</c:v>
                </c:pt>
                <c:pt idx="4044">
                  <c:v>#N/A</c:v>
                </c:pt>
                <c:pt idx="4045">
                  <c:v>#N/A</c:v>
                </c:pt>
                <c:pt idx="4046">
                  <c:v>#N/A</c:v>
                </c:pt>
                <c:pt idx="4047">
                  <c:v>#N/A</c:v>
                </c:pt>
                <c:pt idx="4048">
                  <c:v>#N/A</c:v>
                </c:pt>
                <c:pt idx="4049">
                  <c:v>#N/A</c:v>
                </c:pt>
                <c:pt idx="4050">
                  <c:v>#N/A</c:v>
                </c:pt>
                <c:pt idx="4051">
                  <c:v>#N/A</c:v>
                </c:pt>
                <c:pt idx="4052">
                  <c:v>#N/A</c:v>
                </c:pt>
                <c:pt idx="4053">
                  <c:v>#N/A</c:v>
                </c:pt>
                <c:pt idx="4054">
                  <c:v>#N/A</c:v>
                </c:pt>
                <c:pt idx="4055">
                  <c:v>#N/A</c:v>
                </c:pt>
                <c:pt idx="4056">
                  <c:v>#N/A</c:v>
                </c:pt>
                <c:pt idx="4057">
                  <c:v>#N/A</c:v>
                </c:pt>
                <c:pt idx="4058">
                  <c:v>#N/A</c:v>
                </c:pt>
                <c:pt idx="4059">
                  <c:v>#N/A</c:v>
                </c:pt>
                <c:pt idx="4060">
                  <c:v>#N/A</c:v>
                </c:pt>
                <c:pt idx="4061">
                  <c:v>#N/A</c:v>
                </c:pt>
                <c:pt idx="4062">
                  <c:v>#N/A</c:v>
                </c:pt>
                <c:pt idx="4063">
                  <c:v>#N/A</c:v>
                </c:pt>
                <c:pt idx="4064">
                  <c:v>#N/A</c:v>
                </c:pt>
                <c:pt idx="4065">
                  <c:v>#N/A</c:v>
                </c:pt>
                <c:pt idx="4066">
                  <c:v>#N/A</c:v>
                </c:pt>
                <c:pt idx="4067">
                  <c:v>#N/A</c:v>
                </c:pt>
                <c:pt idx="4068">
                  <c:v>#N/A</c:v>
                </c:pt>
                <c:pt idx="4069">
                  <c:v>#N/A</c:v>
                </c:pt>
                <c:pt idx="4070">
                  <c:v>#N/A</c:v>
                </c:pt>
                <c:pt idx="4071">
                  <c:v>#N/A</c:v>
                </c:pt>
                <c:pt idx="4072">
                  <c:v>#N/A</c:v>
                </c:pt>
                <c:pt idx="4073">
                  <c:v>#N/A</c:v>
                </c:pt>
                <c:pt idx="4074">
                  <c:v>#N/A</c:v>
                </c:pt>
                <c:pt idx="4075">
                  <c:v>#N/A</c:v>
                </c:pt>
                <c:pt idx="4076">
                  <c:v>#N/A</c:v>
                </c:pt>
                <c:pt idx="4077">
                  <c:v>#N/A</c:v>
                </c:pt>
                <c:pt idx="4078">
                  <c:v>#N/A</c:v>
                </c:pt>
                <c:pt idx="4079">
                  <c:v>#N/A</c:v>
                </c:pt>
                <c:pt idx="4080">
                  <c:v>#N/A</c:v>
                </c:pt>
                <c:pt idx="4081">
                  <c:v>#N/A</c:v>
                </c:pt>
                <c:pt idx="4082">
                  <c:v>#N/A</c:v>
                </c:pt>
                <c:pt idx="4083">
                  <c:v>#N/A</c:v>
                </c:pt>
                <c:pt idx="4084">
                  <c:v>#N/A</c:v>
                </c:pt>
                <c:pt idx="4085">
                  <c:v>#N/A</c:v>
                </c:pt>
                <c:pt idx="4086">
                  <c:v>#N/A</c:v>
                </c:pt>
                <c:pt idx="4087">
                  <c:v>#N/A</c:v>
                </c:pt>
                <c:pt idx="4088">
                  <c:v>#N/A</c:v>
                </c:pt>
                <c:pt idx="4089">
                  <c:v>#N/A</c:v>
                </c:pt>
                <c:pt idx="4090">
                  <c:v>#N/A</c:v>
                </c:pt>
                <c:pt idx="4091">
                  <c:v>#N/A</c:v>
                </c:pt>
                <c:pt idx="4092">
                  <c:v>#N/A</c:v>
                </c:pt>
                <c:pt idx="4093">
                  <c:v>#N/A</c:v>
                </c:pt>
                <c:pt idx="4094">
                  <c:v>#N/A</c:v>
                </c:pt>
                <c:pt idx="4095">
                  <c:v>#N/A</c:v>
                </c:pt>
                <c:pt idx="4096">
                  <c:v>#N/A</c:v>
                </c:pt>
                <c:pt idx="4097">
                  <c:v>#N/A</c:v>
                </c:pt>
                <c:pt idx="4098">
                  <c:v>#N/A</c:v>
                </c:pt>
                <c:pt idx="4099">
                  <c:v>#N/A</c:v>
                </c:pt>
                <c:pt idx="4100">
                  <c:v>#N/A</c:v>
                </c:pt>
                <c:pt idx="4101">
                  <c:v>#N/A</c:v>
                </c:pt>
                <c:pt idx="4102">
                  <c:v>#N/A</c:v>
                </c:pt>
                <c:pt idx="4103">
                  <c:v>#N/A</c:v>
                </c:pt>
                <c:pt idx="4104">
                  <c:v>#N/A</c:v>
                </c:pt>
                <c:pt idx="4105">
                  <c:v>#N/A</c:v>
                </c:pt>
                <c:pt idx="4106">
                  <c:v>#N/A</c:v>
                </c:pt>
                <c:pt idx="4107">
                  <c:v>#N/A</c:v>
                </c:pt>
                <c:pt idx="4108">
                  <c:v>#N/A</c:v>
                </c:pt>
                <c:pt idx="4109">
                  <c:v>#N/A</c:v>
                </c:pt>
                <c:pt idx="4110">
                  <c:v>#N/A</c:v>
                </c:pt>
                <c:pt idx="4111">
                  <c:v>#N/A</c:v>
                </c:pt>
                <c:pt idx="4112">
                  <c:v>#N/A</c:v>
                </c:pt>
                <c:pt idx="4113">
                  <c:v>#N/A</c:v>
                </c:pt>
                <c:pt idx="4114">
                  <c:v>#N/A</c:v>
                </c:pt>
                <c:pt idx="4115">
                  <c:v>#N/A</c:v>
                </c:pt>
                <c:pt idx="4116">
                  <c:v>#N/A</c:v>
                </c:pt>
                <c:pt idx="4117">
                  <c:v>#N/A</c:v>
                </c:pt>
                <c:pt idx="4118">
                  <c:v>#N/A</c:v>
                </c:pt>
                <c:pt idx="4119">
                  <c:v>#N/A</c:v>
                </c:pt>
                <c:pt idx="4120">
                  <c:v>#N/A</c:v>
                </c:pt>
                <c:pt idx="4121">
                  <c:v>#N/A</c:v>
                </c:pt>
                <c:pt idx="4122">
                  <c:v>#N/A</c:v>
                </c:pt>
                <c:pt idx="4123">
                  <c:v>#N/A</c:v>
                </c:pt>
                <c:pt idx="4124">
                  <c:v>#N/A</c:v>
                </c:pt>
                <c:pt idx="4125">
                  <c:v>#N/A</c:v>
                </c:pt>
                <c:pt idx="4126">
                  <c:v>#N/A</c:v>
                </c:pt>
                <c:pt idx="4127">
                  <c:v>#N/A</c:v>
                </c:pt>
                <c:pt idx="4128">
                  <c:v>#N/A</c:v>
                </c:pt>
                <c:pt idx="4129">
                  <c:v>#N/A</c:v>
                </c:pt>
                <c:pt idx="4130">
                  <c:v>#N/A</c:v>
                </c:pt>
                <c:pt idx="4131">
                  <c:v>#N/A</c:v>
                </c:pt>
                <c:pt idx="4132">
                  <c:v>#N/A</c:v>
                </c:pt>
                <c:pt idx="4133">
                  <c:v>#N/A</c:v>
                </c:pt>
                <c:pt idx="4134">
                  <c:v>#N/A</c:v>
                </c:pt>
                <c:pt idx="4135">
                  <c:v>#N/A</c:v>
                </c:pt>
                <c:pt idx="4136">
                  <c:v>#N/A</c:v>
                </c:pt>
                <c:pt idx="4137">
                  <c:v>#N/A</c:v>
                </c:pt>
                <c:pt idx="4138">
                  <c:v>#N/A</c:v>
                </c:pt>
                <c:pt idx="4139">
                  <c:v>#N/A</c:v>
                </c:pt>
                <c:pt idx="4140">
                  <c:v>#N/A</c:v>
                </c:pt>
                <c:pt idx="4141">
                  <c:v>#N/A</c:v>
                </c:pt>
                <c:pt idx="4142">
                  <c:v>#N/A</c:v>
                </c:pt>
                <c:pt idx="4143">
                  <c:v>#N/A</c:v>
                </c:pt>
                <c:pt idx="4144">
                  <c:v>#N/A</c:v>
                </c:pt>
                <c:pt idx="4145">
                  <c:v>#N/A</c:v>
                </c:pt>
                <c:pt idx="4146">
                  <c:v>#N/A</c:v>
                </c:pt>
                <c:pt idx="4147">
                  <c:v>#N/A</c:v>
                </c:pt>
                <c:pt idx="4148">
                  <c:v>#N/A</c:v>
                </c:pt>
                <c:pt idx="4149">
                  <c:v>#N/A</c:v>
                </c:pt>
                <c:pt idx="4150">
                  <c:v>#N/A</c:v>
                </c:pt>
                <c:pt idx="4151">
                  <c:v>#N/A</c:v>
                </c:pt>
                <c:pt idx="4152">
                  <c:v>#N/A</c:v>
                </c:pt>
                <c:pt idx="4153">
                  <c:v>#N/A</c:v>
                </c:pt>
                <c:pt idx="4154">
                  <c:v>#N/A</c:v>
                </c:pt>
                <c:pt idx="4155">
                  <c:v>#N/A</c:v>
                </c:pt>
                <c:pt idx="4156">
                  <c:v>#N/A</c:v>
                </c:pt>
                <c:pt idx="4157">
                  <c:v>#N/A</c:v>
                </c:pt>
                <c:pt idx="4158">
                  <c:v>#N/A</c:v>
                </c:pt>
                <c:pt idx="4159">
                  <c:v>#N/A</c:v>
                </c:pt>
                <c:pt idx="4160">
                  <c:v>#N/A</c:v>
                </c:pt>
                <c:pt idx="4161">
                  <c:v>#N/A</c:v>
                </c:pt>
                <c:pt idx="4162">
                  <c:v>#N/A</c:v>
                </c:pt>
                <c:pt idx="4163">
                  <c:v>#N/A</c:v>
                </c:pt>
                <c:pt idx="4164">
                  <c:v>#N/A</c:v>
                </c:pt>
                <c:pt idx="4165">
                  <c:v>#N/A</c:v>
                </c:pt>
                <c:pt idx="4166">
                  <c:v>#N/A</c:v>
                </c:pt>
                <c:pt idx="4167">
                  <c:v>#N/A</c:v>
                </c:pt>
                <c:pt idx="4168">
                  <c:v>#N/A</c:v>
                </c:pt>
                <c:pt idx="4169">
                  <c:v>#N/A</c:v>
                </c:pt>
                <c:pt idx="4170">
                  <c:v>#N/A</c:v>
                </c:pt>
                <c:pt idx="4171">
                  <c:v>#N/A</c:v>
                </c:pt>
                <c:pt idx="4172">
                  <c:v>#N/A</c:v>
                </c:pt>
                <c:pt idx="4173">
                  <c:v>#N/A</c:v>
                </c:pt>
                <c:pt idx="4174">
                  <c:v>#N/A</c:v>
                </c:pt>
                <c:pt idx="4175">
                  <c:v>#N/A</c:v>
                </c:pt>
                <c:pt idx="4176">
                  <c:v>#N/A</c:v>
                </c:pt>
                <c:pt idx="4177">
                  <c:v>#N/A</c:v>
                </c:pt>
                <c:pt idx="4178">
                  <c:v>#N/A</c:v>
                </c:pt>
                <c:pt idx="4179">
                  <c:v>#N/A</c:v>
                </c:pt>
                <c:pt idx="4180">
                  <c:v>#N/A</c:v>
                </c:pt>
                <c:pt idx="4181">
                  <c:v>#N/A</c:v>
                </c:pt>
                <c:pt idx="4182">
                  <c:v>#N/A</c:v>
                </c:pt>
                <c:pt idx="4183">
                  <c:v>#N/A</c:v>
                </c:pt>
                <c:pt idx="4184">
                  <c:v>#N/A</c:v>
                </c:pt>
                <c:pt idx="4185">
                  <c:v>#N/A</c:v>
                </c:pt>
                <c:pt idx="4186">
                  <c:v>#N/A</c:v>
                </c:pt>
                <c:pt idx="4187">
                  <c:v>#N/A</c:v>
                </c:pt>
                <c:pt idx="4188">
                  <c:v>#N/A</c:v>
                </c:pt>
                <c:pt idx="4189">
                  <c:v>#N/A</c:v>
                </c:pt>
                <c:pt idx="4190">
                  <c:v>#N/A</c:v>
                </c:pt>
                <c:pt idx="4191">
                  <c:v>#N/A</c:v>
                </c:pt>
                <c:pt idx="4192">
                  <c:v>#N/A</c:v>
                </c:pt>
                <c:pt idx="4193">
                  <c:v>#N/A</c:v>
                </c:pt>
                <c:pt idx="4194">
                  <c:v>#N/A</c:v>
                </c:pt>
                <c:pt idx="4195">
                  <c:v>#N/A</c:v>
                </c:pt>
                <c:pt idx="4196">
                  <c:v>#N/A</c:v>
                </c:pt>
                <c:pt idx="4197">
                  <c:v>#N/A</c:v>
                </c:pt>
                <c:pt idx="4198">
                  <c:v>#N/A</c:v>
                </c:pt>
                <c:pt idx="4199">
                  <c:v>#N/A</c:v>
                </c:pt>
                <c:pt idx="4200">
                  <c:v>#N/A</c:v>
                </c:pt>
                <c:pt idx="4201">
                  <c:v>#N/A</c:v>
                </c:pt>
                <c:pt idx="4202">
                  <c:v>#N/A</c:v>
                </c:pt>
                <c:pt idx="4203">
                  <c:v>#N/A</c:v>
                </c:pt>
                <c:pt idx="4204">
                  <c:v>#N/A</c:v>
                </c:pt>
                <c:pt idx="4205">
                  <c:v>#N/A</c:v>
                </c:pt>
                <c:pt idx="4206">
                  <c:v>#N/A</c:v>
                </c:pt>
                <c:pt idx="4207">
                  <c:v>#N/A</c:v>
                </c:pt>
                <c:pt idx="4208">
                  <c:v>#N/A</c:v>
                </c:pt>
                <c:pt idx="4209">
                  <c:v>#N/A</c:v>
                </c:pt>
                <c:pt idx="4210">
                  <c:v>#N/A</c:v>
                </c:pt>
                <c:pt idx="4211">
                  <c:v>#N/A</c:v>
                </c:pt>
                <c:pt idx="4212">
                  <c:v>#N/A</c:v>
                </c:pt>
                <c:pt idx="4213">
                  <c:v>#N/A</c:v>
                </c:pt>
                <c:pt idx="4214">
                  <c:v>#N/A</c:v>
                </c:pt>
                <c:pt idx="4215">
                  <c:v>#N/A</c:v>
                </c:pt>
                <c:pt idx="4216">
                  <c:v>#N/A</c:v>
                </c:pt>
                <c:pt idx="4217">
                  <c:v>#N/A</c:v>
                </c:pt>
                <c:pt idx="4218">
                  <c:v>#N/A</c:v>
                </c:pt>
                <c:pt idx="4219">
                  <c:v>#N/A</c:v>
                </c:pt>
                <c:pt idx="4220">
                  <c:v>#N/A</c:v>
                </c:pt>
                <c:pt idx="4221">
                  <c:v>#N/A</c:v>
                </c:pt>
                <c:pt idx="4222">
                  <c:v>#N/A</c:v>
                </c:pt>
                <c:pt idx="4223">
                  <c:v>#N/A</c:v>
                </c:pt>
                <c:pt idx="4224">
                  <c:v>#N/A</c:v>
                </c:pt>
                <c:pt idx="4225">
                  <c:v>#N/A</c:v>
                </c:pt>
                <c:pt idx="4226">
                  <c:v>#N/A</c:v>
                </c:pt>
                <c:pt idx="4227">
                  <c:v>#N/A</c:v>
                </c:pt>
                <c:pt idx="4228">
                  <c:v>#N/A</c:v>
                </c:pt>
                <c:pt idx="4229">
                  <c:v>#N/A</c:v>
                </c:pt>
                <c:pt idx="4230">
                  <c:v>#N/A</c:v>
                </c:pt>
                <c:pt idx="4231">
                  <c:v>#N/A</c:v>
                </c:pt>
                <c:pt idx="4232">
                  <c:v>#N/A</c:v>
                </c:pt>
                <c:pt idx="4233">
                  <c:v>#N/A</c:v>
                </c:pt>
                <c:pt idx="4234">
                  <c:v>#N/A</c:v>
                </c:pt>
                <c:pt idx="4235">
                  <c:v>#N/A</c:v>
                </c:pt>
                <c:pt idx="4236">
                  <c:v>#N/A</c:v>
                </c:pt>
                <c:pt idx="4237">
                  <c:v>#N/A</c:v>
                </c:pt>
                <c:pt idx="4238">
                  <c:v>#N/A</c:v>
                </c:pt>
                <c:pt idx="4239">
                  <c:v>#N/A</c:v>
                </c:pt>
                <c:pt idx="4240">
                  <c:v>#N/A</c:v>
                </c:pt>
                <c:pt idx="4241">
                  <c:v>#N/A</c:v>
                </c:pt>
                <c:pt idx="4242">
                  <c:v>#N/A</c:v>
                </c:pt>
                <c:pt idx="4243">
                  <c:v>#N/A</c:v>
                </c:pt>
                <c:pt idx="4244">
                  <c:v>#N/A</c:v>
                </c:pt>
                <c:pt idx="4245">
                  <c:v>#N/A</c:v>
                </c:pt>
                <c:pt idx="4246">
                  <c:v>#N/A</c:v>
                </c:pt>
                <c:pt idx="4247">
                  <c:v>#N/A</c:v>
                </c:pt>
                <c:pt idx="4248">
                  <c:v>#N/A</c:v>
                </c:pt>
                <c:pt idx="4249">
                  <c:v>#N/A</c:v>
                </c:pt>
                <c:pt idx="4250">
                  <c:v>#N/A</c:v>
                </c:pt>
                <c:pt idx="4251">
                  <c:v>#N/A</c:v>
                </c:pt>
                <c:pt idx="4252">
                  <c:v>#N/A</c:v>
                </c:pt>
                <c:pt idx="4253">
                  <c:v>#N/A</c:v>
                </c:pt>
                <c:pt idx="4254">
                  <c:v>#N/A</c:v>
                </c:pt>
                <c:pt idx="4255">
                  <c:v>#N/A</c:v>
                </c:pt>
                <c:pt idx="4256">
                  <c:v>#N/A</c:v>
                </c:pt>
                <c:pt idx="4257">
                  <c:v>#N/A</c:v>
                </c:pt>
                <c:pt idx="4258">
                  <c:v>#N/A</c:v>
                </c:pt>
                <c:pt idx="4259">
                  <c:v>#N/A</c:v>
                </c:pt>
                <c:pt idx="4260">
                  <c:v>#N/A</c:v>
                </c:pt>
                <c:pt idx="4261">
                  <c:v>#N/A</c:v>
                </c:pt>
                <c:pt idx="4262">
                  <c:v>#N/A</c:v>
                </c:pt>
                <c:pt idx="4263">
                  <c:v>#N/A</c:v>
                </c:pt>
                <c:pt idx="4264">
                  <c:v>#N/A</c:v>
                </c:pt>
                <c:pt idx="4265">
                  <c:v>#N/A</c:v>
                </c:pt>
                <c:pt idx="4266">
                  <c:v>#N/A</c:v>
                </c:pt>
                <c:pt idx="4267">
                  <c:v>#N/A</c:v>
                </c:pt>
                <c:pt idx="4268">
                  <c:v>#N/A</c:v>
                </c:pt>
                <c:pt idx="4269">
                  <c:v>#N/A</c:v>
                </c:pt>
                <c:pt idx="4270">
                  <c:v>#N/A</c:v>
                </c:pt>
                <c:pt idx="4271">
                  <c:v>#N/A</c:v>
                </c:pt>
                <c:pt idx="4272">
                  <c:v>#N/A</c:v>
                </c:pt>
                <c:pt idx="4273">
                  <c:v>#N/A</c:v>
                </c:pt>
                <c:pt idx="4274">
                  <c:v>#N/A</c:v>
                </c:pt>
                <c:pt idx="4275">
                  <c:v>#N/A</c:v>
                </c:pt>
                <c:pt idx="4276">
                  <c:v>#N/A</c:v>
                </c:pt>
                <c:pt idx="4277">
                  <c:v>#N/A</c:v>
                </c:pt>
                <c:pt idx="4278">
                  <c:v>#N/A</c:v>
                </c:pt>
                <c:pt idx="4279">
                  <c:v>#N/A</c:v>
                </c:pt>
                <c:pt idx="4280">
                  <c:v>#N/A</c:v>
                </c:pt>
                <c:pt idx="4281">
                  <c:v>#N/A</c:v>
                </c:pt>
                <c:pt idx="4282">
                  <c:v>#N/A</c:v>
                </c:pt>
                <c:pt idx="4283">
                  <c:v>#N/A</c:v>
                </c:pt>
                <c:pt idx="4284">
                  <c:v>#N/A</c:v>
                </c:pt>
                <c:pt idx="4285">
                  <c:v>#N/A</c:v>
                </c:pt>
                <c:pt idx="4286">
                  <c:v>#N/A</c:v>
                </c:pt>
                <c:pt idx="4287">
                  <c:v>#N/A</c:v>
                </c:pt>
                <c:pt idx="4288">
                  <c:v>#N/A</c:v>
                </c:pt>
                <c:pt idx="4289">
                  <c:v>#N/A</c:v>
                </c:pt>
                <c:pt idx="4290">
                  <c:v>#N/A</c:v>
                </c:pt>
                <c:pt idx="4291">
                  <c:v>#N/A</c:v>
                </c:pt>
                <c:pt idx="4292">
                  <c:v>#N/A</c:v>
                </c:pt>
                <c:pt idx="4293">
                  <c:v>#N/A</c:v>
                </c:pt>
                <c:pt idx="4294">
                  <c:v>#N/A</c:v>
                </c:pt>
                <c:pt idx="4295">
                  <c:v>#N/A</c:v>
                </c:pt>
                <c:pt idx="4296">
                  <c:v>#N/A</c:v>
                </c:pt>
                <c:pt idx="4297">
                  <c:v>#N/A</c:v>
                </c:pt>
                <c:pt idx="4298">
                  <c:v>#N/A</c:v>
                </c:pt>
                <c:pt idx="4299">
                  <c:v>#N/A</c:v>
                </c:pt>
                <c:pt idx="4300">
                  <c:v>#N/A</c:v>
                </c:pt>
                <c:pt idx="4301">
                  <c:v>#N/A</c:v>
                </c:pt>
                <c:pt idx="4302">
                  <c:v>#N/A</c:v>
                </c:pt>
                <c:pt idx="4303">
                  <c:v>#N/A</c:v>
                </c:pt>
                <c:pt idx="4304">
                  <c:v>#N/A</c:v>
                </c:pt>
                <c:pt idx="4305">
                  <c:v>#N/A</c:v>
                </c:pt>
                <c:pt idx="4306">
                  <c:v>#N/A</c:v>
                </c:pt>
                <c:pt idx="4307">
                  <c:v>#N/A</c:v>
                </c:pt>
                <c:pt idx="4308">
                  <c:v>#N/A</c:v>
                </c:pt>
                <c:pt idx="4309">
                  <c:v>#N/A</c:v>
                </c:pt>
                <c:pt idx="4310">
                  <c:v>#N/A</c:v>
                </c:pt>
                <c:pt idx="4311">
                  <c:v>#N/A</c:v>
                </c:pt>
                <c:pt idx="4312">
                  <c:v>#N/A</c:v>
                </c:pt>
                <c:pt idx="4313">
                  <c:v>#N/A</c:v>
                </c:pt>
                <c:pt idx="4314">
                  <c:v>#N/A</c:v>
                </c:pt>
                <c:pt idx="4315">
                  <c:v>#N/A</c:v>
                </c:pt>
                <c:pt idx="4316">
                  <c:v>#N/A</c:v>
                </c:pt>
                <c:pt idx="4317">
                  <c:v>#N/A</c:v>
                </c:pt>
                <c:pt idx="4318">
                  <c:v>#N/A</c:v>
                </c:pt>
                <c:pt idx="4319">
                  <c:v>#N/A</c:v>
                </c:pt>
                <c:pt idx="4320">
                  <c:v>#N/A</c:v>
                </c:pt>
                <c:pt idx="4321">
                  <c:v>#N/A</c:v>
                </c:pt>
                <c:pt idx="4322">
                  <c:v>#N/A</c:v>
                </c:pt>
                <c:pt idx="4323">
                  <c:v>#N/A</c:v>
                </c:pt>
                <c:pt idx="4324">
                  <c:v>#N/A</c:v>
                </c:pt>
                <c:pt idx="4325">
                  <c:v>#N/A</c:v>
                </c:pt>
                <c:pt idx="4326">
                  <c:v>#N/A</c:v>
                </c:pt>
                <c:pt idx="4327">
                  <c:v>#N/A</c:v>
                </c:pt>
                <c:pt idx="4328">
                  <c:v>#N/A</c:v>
                </c:pt>
                <c:pt idx="4329">
                  <c:v>#N/A</c:v>
                </c:pt>
                <c:pt idx="4330">
                  <c:v>#N/A</c:v>
                </c:pt>
                <c:pt idx="4331">
                  <c:v>#N/A</c:v>
                </c:pt>
                <c:pt idx="4332">
                  <c:v>#N/A</c:v>
                </c:pt>
                <c:pt idx="4333">
                  <c:v>#N/A</c:v>
                </c:pt>
                <c:pt idx="4334">
                  <c:v>#N/A</c:v>
                </c:pt>
                <c:pt idx="4335">
                  <c:v>#N/A</c:v>
                </c:pt>
                <c:pt idx="4336">
                  <c:v>#N/A</c:v>
                </c:pt>
                <c:pt idx="4337">
                  <c:v>#N/A</c:v>
                </c:pt>
                <c:pt idx="4338">
                  <c:v>#N/A</c:v>
                </c:pt>
                <c:pt idx="4339">
                  <c:v>#N/A</c:v>
                </c:pt>
                <c:pt idx="4340">
                  <c:v>#N/A</c:v>
                </c:pt>
                <c:pt idx="4341">
                  <c:v>#N/A</c:v>
                </c:pt>
                <c:pt idx="4342">
                  <c:v>#N/A</c:v>
                </c:pt>
                <c:pt idx="4343">
                  <c:v>#N/A</c:v>
                </c:pt>
                <c:pt idx="4344">
                  <c:v>#N/A</c:v>
                </c:pt>
                <c:pt idx="4345">
                  <c:v>#N/A</c:v>
                </c:pt>
                <c:pt idx="4346">
                  <c:v>#N/A</c:v>
                </c:pt>
                <c:pt idx="4347">
                  <c:v>#N/A</c:v>
                </c:pt>
                <c:pt idx="4348">
                  <c:v>#N/A</c:v>
                </c:pt>
                <c:pt idx="4349">
                  <c:v>#N/A</c:v>
                </c:pt>
                <c:pt idx="4350">
                  <c:v>#N/A</c:v>
                </c:pt>
                <c:pt idx="4351">
                  <c:v>#N/A</c:v>
                </c:pt>
                <c:pt idx="4352">
                  <c:v>#N/A</c:v>
                </c:pt>
                <c:pt idx="4353">
                  <c:v>#N/A</c:v>
                </c:pt>
                <c:pt idx="4354">
                  <c:v>#N/A</c:v>
                </c:pt>
                <c:pt idx="4355">
                  <c:v>#N/A</c:v>
                </c:pt>
                <c:pt idx="4356">
                  <c:v>#N/A</c:v>
                </c:pt>
                <c:pt idx="4357">
                  <c:v>#N/A</c:v>
                </c:pt>
                <c:pt idx="4358">
                  <c:v>#N/A</c:v>
                </c:pt>
                <c:pt idx="4359">
                  <c:v>#N/A</c:v>
                </c:pt>
                <c:pt idx="4360">
                  <c:v>#N/A</c:v>
                </c:pt>
                <c:pt idx="4361">
                  <c:v>#N/A</c:v>
                </c:pt>
                <c:pt idx="4362">
                  <c:v>#N/A</c:v>
                </c:pt>
                <c:pt idx="4363">
                  <c:v>#N/A</c:v>
                </c:pt>
                <c:pt idx="4364">
                  <c:v>#N/A</c:v>
                </c:pt>
                <c:pt idx="4365">
                  <c:v>#N/A</c:v>
                </c:pt>
                <c:pt idx="4366">
                  <c:v>#N/A</c:v>
                </c:pt>
                <c:pt idx="4367">
                  <c:v>#N/A</c:v>
                </c:pt>
                <c:pt idx="4368">
                  <c:v>#N/A</c:v>
                </c:pt>
                <c:pt idx="4369">
                  <c:v>#N/A</c:v>
                </c:pt>
                <c:pt idx="4370">
                  <c:v>#N/A</c:v>
                </c:pt>
                <c:pt idx="4371">
                  <c:v>#N/A</c:v>
                </c:pt>
                <c:pt idx="4372">
                  <c:v>#N/A</c:v>
                </c:pt>
                <c:pt idx="4373">
                  <c:v>#N/A</c:v>
                </c:pt>
                <c:pt idx="4374">
                  <c:v>#N/A</c:v>
                </c:pt>
                <c:pt idx="4375">
                  <c:v>#N/A</c:v>
                </c:pt>
                <c:pt idx="4376">
                  <c:v>#N/A</c:v>
                </c:pt>
                <c:pt idx="4377">
                  <c:v>#N/A</c:v>
                </c:pt>
                <c:pt idx="4378">
                  <c:v>#N/A</c:v>
                </c:pt>
                <c:pt idx="4379">
                  <c:v>#N/A</c:v>
                </c:pt>
                <c:pt idx="4380">
                  <c:v>#N/A</c:v>
                </c:pt>
                <c:pt idx="4381">
                  <c:v>#N/A</c:v>
                </c:pt>
                <c:pt idx="4382">
                  <c:v>#N/A</c:v>
                </c:pt>
                <c:pt idx="4383">
                  <c:v>#N/A</c:v>
                </c:pt>
                <c:pt idx="4384">
                  <c:v>#N/A</c:v>
                </c:pt>
                <c:pt idx="4385">
                  <c:v>#N/A</c:v>
                </c:pt>
                <c:pt idx="4386">
                  <c:v>#N/A</c:v>
                </c:pt>
                <c:pt idx="4387">
                  <c:v>#N/A</c:v>
                </c:pt>
                <c:pt idx="4388">
                  <c:v>#N/A</c:v>
                </c:pt>
                <c:pt idx="4389">
                  <c:v>#N/A</c:v>
                </c:pt>
                <c:pt idx="4390">
                  <c:v>#N/A</c:v>
                </c:pt>
                <c:pt idx="4391">
                  <c:v>#N/A</c:v>
                </c:pt>
                <c:pt idx="4392">
                  <c:v>#N/A</c:v>
                </c:pt>
                <c:pt idx="4393">
                  <c:v>#N/A</c:v>
                </c:pt>
                <c:pt idx="4394">
                  <c:v>#N/A</c:v>
                </c:pt>
                <c:pt idx="4395">
                  <c:v>#N/A</c:v>
                </c:pt>
                <c:pt idx="4396">
                  <c:v>#N/A</c:v>
                </c:pt>
                <c:pt idx="4397">
                  <c:v>#N/A</c:v>
                </c:pt>
                <c:pt idx="4398">
                  <c:v>#N/A</c:v>
                </c:pt>
                <c:pt idx="4399">
                  <c:v>#N/A</c:v>
                </c:pt>
                <c:pt idx="4400">
                  <c:v>#N/A</c:v>
                </c:pt>
                <c:pt idx="4401">
                  <c:v>#N/A</c:v>
                </c:pt>
                <c:pt idx="4402">
                  <c:v>#N/A</c:v>
                </c:pt>
                <c:pt idx="4403">
                  <c:v>#N/A</c:v>
                </c:pt>
                <c:pt idx="4404">
                  <c:v>#N/A</c:v>
                </c:pt>
                <c:pt idx="4405">
                  <c:v>#N/A</c:v>
                </c:pt>
                <c:pt idx="4406">
                  <c:v>#N/A</c:v>
                </c:pt>
                <c:pt idx="4407">
                  <c:v>#N/A</c:v>
                </c:pt>
                <c:pt idx="4408">
                  <c:v>#N/A</c:v>
                </c:pt>
                <c:pt idx="4409">
                  <c:v>#N/A</c:v>
                </c:pt>
                <c:pt idx="4410">
                  <c:v>#N/A</c:v>
                </c:pt>
                <c:pt idx="4411">
                  <c:v>#N/A</c:v>
                </c:pt>
                <c:pt idx="4412">
                  <c:v>#N/A</c:v>
                </c:pt>
                <c:pt idx="4413">
                  <c:v>#N/A</c:v>
                </c:pt>
                <c:pt idx="4414">
                  <c:v>#N/A</c:v>
                </c:pt>
                <c:pt idx="4415">
                  <c:v>#N/A</c:v>
                </c:pt>
                <c:pt idx="4416">
                  <c:v>#N/A</c:v>
                </c:pt>
                <c:pt idx="4417">
                  <c:v>#N/A</c:v>
                </c:pt>
                <c:pt idx="4418">
                  <c:v>#N/A</c:v>
                </c:pt>
                <c:pt idx="4419">
                  <c:v>#N/A</c:v>
                </c:pt>
                <c:pt idx="4420">
                  <c:v>#N/A</c:v>
                </c:pt>
                <c:pt idx="4421">
                  <c:v>#N/A</c:v>
                </c:pt>
                <c:pt idx="4422">
                  <c:v>#N/A</c:v>
                </c:pt>
                <c:pt idx="4423">
                  <c:v>#N/A</c:v>
                </c:pt>
                <c:pt idx="4424">
                  <c:v>#N/A</c:v>
                </c:pt>
                <c:pt idx="4425">
                  <c:v>#N/A</c:v>
                </c:pt>
                <c:pt idx="4426">
                  <c:v>#N/A</c:v>
                </c:pt>
                <c:pt idx="4427">
                  <c:v>#N/A</c:v>
                </c:pt>
                <c:pt idx="4428">
                  <c:v>#N/A</c:v>
                </c:pt>
                <c:pt idx="4429">
                  <c:v>#N/A</c:v>
                </c:pt>
                <c:pt idx="4430">
                  <c:v>#N/A</c:v>
                </c:pt>
                <c:pt idx="4431">
                  <c:v>#N/A</c:v>
                </c:pt>
                <c:pt idx="4432">
                  <c:v>#N/A</c:v>
                </c:pt>
                <c:pt idx="4433">
                  <c:v>#N/A</c:v>
                </c:pt>
                <c:pt idx="4434">
                  <c:v>#N/A</c:v>
                </c:pt>
                <c:pt idx="4435">
                  <c:v>#N/A</c:v>
                </c:pt>
                <c:pt idx="4436">
                  <c:v>#N/A</c:v>
                </c:pt>
                <c:pt idx="4437">
                  <c:v>#N/A</c:v>
                </c:pt>
                <c:pt idx="4438">
                  <c:v>#N/A</c:v>
                </c:pt>
                <c:pt idx="4439">
                  <c:v>#N/A</c:v>
                </c:pt>
                <c:pt idx="4440">
                  <c:v>#N/A</c:v>
                </c:pt>
                <c:pt idx="4441">
                  <c:v>#N/A</c:v>
                </c:pt>
                <c:pt idx="4442">
                  <c:v>#N/A</c:v>
                </c:pt>
                <c:pt idx="4443">
                  <c:v>#N/A</c:v>
                </c:pt>
                <c:pt idx="4444">
                  <c:v>#N/A</c:v>
                </c:pt>
                <c:pt idx="4445">
                  <c:v>#N/A</c:v>
                </c:pt>
                <c:pt idx="4446">
                  <c:v>#N/A</c:v>
                </c:pt>
                <c:pt idx="4447">
                  <c:v>#N/A</c:v>
                </c:pt>
                <c:pt idx="4448">
                  <c:v>#N/A</c:v>
                </c:pt>
                <c:pt idx="4449">
                  <c:v>#N/A</c:v>
                </c:pt>
                <c:pt idx="4450">
                  <c:v>#N/A</c:v>
                </c:pt>
                <c:pt idx="4451">
                  <c:v>#N/A</c:v>
                </c:pt>
                <c:pt idx="4452">
                  <c:v>#N/A</c:v>
                </c:pt>
                <c:pt idx="4453">
                  <c:v>#N/A</c:v>
                </c:pt>
                <c:pt idx="4454">
                  <c:v>#N/A</c:v>
                </c:pt>
                <c:pt idx="4455">
                  <c:v>#N/A</c:v>
                </c:pt>
                <c:pt idx="4456">
                  <c:v>#N/A</c:v>
                </c:pt>
                <c:pt idx="4457">
                  <c:v>#N/A</c:v>
                </c:pt>
                <c:pt idx="4458">
                  <c:v>#N/A</c:v>
                </c:pt>
                <c:pt idx="4459">
                  <c:v>#N/A</c:v>
                </c:pt>
                <c:pt idx="4460">
                  <c:v>#N/A</c:v>
                </c:pt>
                <c:pt idx="4461">
                  <c:v>#N/A</c:v>
                </c:pt>
                <c:pt idx="4462">
                  <c:v>#N/A</c:v>
                </c:pt>
                <c:pt idx="4463">
                  <c:v>#N/A</c:v>
                </c:pt>
                <c:pt idx="4464">
                  <c:v>#N/A</c:v>
                </c:pt>
                <c:pt idx="4465">
                  <c:v>#N/A</c:v>
                </c:pt>
                <c:pt idx="4466">
                  <c:v>#N/A</c:v>
                </c:pt>
                <c:pt idx="4467">
                  <c:v>#N/A</c:v>
                </c:pt>
                <c:pt idx="4468">
                  <c:v>#N/A</c:v>
                </c:pt>
                <c:pt idx="4469">
                  <c:v>#N/A</c:v>
                </c:pt>
                <c:pt idx="4470">
                  <c:v>#N/A</c:v>
                </c:pt>
                <c:pt idx="4471">
                  <c:v>#N/A</c:v>
                </c:pt>
                <c:pt idx="4472">
                  <c:v>#N/A</c:v>
                </c:pt>
                <c:pt idx="4473">
                  <c:v>#N/A</c:v>
                </c:pt>
                <c:pt idx="4474">
                  <c:v>#N/A</c:v>
                </c:pt>
                <c:pt idx="4475">
                  <c:v>#N/A</c:v>
                </c:pt>
                <c:pt idx="4476">
                  <c:v>#N/A</c:v>
                </c:pt>
                <c:pt idx="4477">
                  <c:v>#N/A</c:v>
                </c:pt>
                <c:pt idx="4478">
                  <c:v>#N/A</c:v>
                </c:pt>
                <c:pt idx="4479">
                  <c:v>#N/A</c:v>
                </c:pt>
                <c:pt idx="4480">
                  <c:v>#N/A</c:v>
                </c:pt>
                <c:pt idx="4481">
                  <c:v>#N/A</c:v>
                </c:pt>
                <c:pt idx="4482">
                  <c:v>#N/A</c:v>
                </c:pt>
                <c:pt idx="4483">
                  <c:v>#N/A</c:v>
                </c:pt>
                <c:pt idx="4484">
                  <c:v>#N/A</c:v>
                </c:pt>
                <c:pt idx="4485">
                  <c:v>#N/A</c:v>
                </c:pt>
                <c:pt idx="4486">
                  <c:v>#N/A</c:v>
                </c:pt>
                <c:pt idx="4487">
                  <c:v>#N/A</c:v>
                </c:pt>
                <c:pt idx="4488">
                  <c:v>#N/A</c:v>
                </c:pt>
                <c:pt idx="4489">
                  <c:v>#N/A</c:v>
                </c:pt>
                <c:pt idx="4490">
                  <c:v>#N/A</c:v>
                </c:pt>
                <c:pt idx="4491">
                  <c:v>#N/A</c:v>
                </c:pt>
                <c:pt idx="4492">
                  <c:v>#N/A</c:v>
                </c:pt>
                <c:pt idx="4493">
                  <c:v>#N/A</c:v>
                </c:pt>
                <c:pt idx="4494">
                  <c:v>#N/A</c:v>
                </c:pt>
                <c:pt idx="4495">
                  <c:v>#N/A</c:v>
                </c:pt>
                <c:pt idx="4496">
                  <c:v>#N/A</c:v>
                </c:pt>
                <c:pt idx="4497">
                  <c:v>#N/A</c:v>
                </c:pt>
                <c:pt idx="4498">
                  <c:v>#N/A</c:v>
                </c:pt>
                <c:pt idx="4499">
                  <c:v>#N/A</c:v>
                </c:pt>
                <c:pt idx="4500">
                  <c:v>#N/A</c:v>
                </c:pt>
                <c:pt idx="4501">
                  <c:v>#N/A</c:v>
                </c:pt>
                <c:pt idx="4502">
                  <c:v>#N/A</c:v>
                </c:pt>
                <c:pt idx="4503">
                  <c:v>#N/A</c:v>
                </c:pt>
                <c:pt idx="4504">
                  <c:v>#N/A</c:v>
                </c:pt>
                <c:pt idx="4505">
                  <c:v>#N/A</c:v>
                </c:pt>
                <c:pt idx="4506">
                  <c:v>#N/A</c:v>
                </c:pt>
                <c:pt idx="4507">
                  <c:v>#N/A</c:v>
                </c:pt>
                <c:pt idx="4508">
                  <c:v>#N/A</c:v>
                </c:pt>
                <c:pt idx="4509">
                  <c:v>#N/A</c:v>
                </c:pt>
                <c:pt idx="4510">
                  <c:v>#N/A</c:v>
                </c:pt>
                <c:pt idx="4511">
                  <c:v>#N/A</c:v>
                </c:pt>
                <c:pt idx="4512">
                  <c:v>#N/A</c:v>
                </c:pt>
                <c:pt idx="4513">
                  <c:v>#N/A</c:v>
                </c:pt>
                <c:pt idx="4514">
                  <c:v>#N/A</c:v>
                </c:pt>
                <c:pt idx="4515">
                  <c:v>#N/A</c:v>
                </c:pt>
                <c:pt idx="4516">
                  <c:v>#N/A</c:v>
                </c:pt>
                <c:pt idx="4517">
                  <c:v>#N/A</c:v>
                </c:pt>
                <c:pt idx="4518">
                  <c:v>#N/A</c:v>
                </c:pt>
                <c:pt idx="4519">
                  <c:v>#N/A</c:v>
                </c:pt>
                <c:pt idx="4520">
                  <c:v>#N/A</c:v>
                </c:pt>
                <c:pt idx="4521">
                  <c:v>#N/A</c:v>
                </c:pt>
                <c:pt idx="4522">
                  <c:v>#N/A</c:v>
                </c:pt>
                <c:pt idx="4523">
                  <c:v>#N/A</c:v>
                </c:pt>
                <c:pt idx="4524">
                  <c:v>#N/A</c:v>
                </c:pt>
                <c:pt idx="4525">
                  <c:v>#N/A</c:v>
                </c:pt>
                <c:pt idx="4526">
                  <c:v>#N/A</c:v>
                </c:pt>
                <c:pt idx="4527">
                  <c:v>#N/A</c:v>
                </c:pt>
                <c:pt idx="4528">
                  <c:v>#N/A</c:v>
                </c:pt>
                <c:pt idx="4529">
                  <c:v>#N/A</c:v>
                </c:pt>
                <c:pt idx="4530">
                  <c:v>#N/A</c:v>
                </c:pt>
                <c:pt idx="4531">
                  <c:v>#N/A</c:v>
                </c:pt>
                <c:pt idx="4532">
                  <c:v>#N/A</c:v>
                </c:pt>
                <c:pt idx="4533">
                  <c:v>#N/A</c:v>
                </c:pt>
                <c:pt idx="4534">
                  <c:v>#N/A</c:v>
                </c:pt>
                <c:pt idx="4535">
                  <c:v>#N/A</c:v>
                </c:pt>
                <c:pt idx="4536">
                  <c:v>#N/A</c:v>
                </c:pt>
                <c:pt idx="4537">
                  <c:v>#N/A</c:v>
                </c:pt>
                <c:pt idx="4538">
                  <c:v>#N/A</c:v>
                </c:pt>
                <c:pt idx="4539">
                  <c:v>#N/A</c:v>
                </c:pt>
                <c:pt idx="4540">
                  <c:v>#N/A</c:v>
                </c:pt>
                <c:pt idx="4541">
                  <c:v>#N/A</c:v>
                </c:pt>
                <c:pt idx="4542">
                  <c:v>#N/A</c:v>
                </c:pt>
                <c:pt idx="4543">
                  <c:v>#N/A</c:v>
                </c:pt>
                <c:pt idx="4544">
                  <c:v>#N/A</c:v>
                </c:pt>
                <c:pt idx="4545">
                  <c:v>#N/A</c:v>
                </c:pt>
                <c:pt idx="4546">
                  <c:v>#N/A</c:v>
                </c:pt>
                <c:pt idx="4547">
                  <c:v>#N/A</c:v>
                </c:pt>
                <c:pt idx="4548">
                  <c:v>#N/A</c:v>
                </c:pt>
                <c:pt idx="4549">
                  <c:v>#N/A</c:v>
                </c:pt>
                <c:pt idx="4550">
                  <c:v>#N/A</c:v>
                </c:pt>
                <c:pt idx="4551">
                  <c:v>#N/A</c:v>
                </c:pt>
                <c:pt idx="4552">
                  <c:v>#N/A</c:v>
                </c:pt>
                <c:pt idx="4553">
                  <c:v>#N/A</c:v>
                </c:pt>
                <c:pt idx="4554">
                  <c:v>#N/A</c:v>
                </c:pt>
                <c:pt idx="4555">
                  <c:v>#N/A</c:v>
                </c:pt>
                <c:pt idx="4556">
                  <c:v>#N/A</c:v>
                </c:pt>
                <c:pt idx="4557">
                  <c:v>#N/A</c:v>
                </c:pt>
                <c:pt idx="4558">
                  <c:v>#N/A</c:v>
                </c:pt>
                <c:pt idx="4559">
                  <c:v>#N/A</c:v>
                </c:pt>
                <c:pt idx="4560">
                  <c:v>#N/A</c:v>
                </c:pt>
                <c:pt idx="4561">
                  <c:v>#N/A</c:v>
                </c:pt>
                <c:pt idx="4562">
                  <c:v>#N/A</c:v>
                </c:pt>
                <c:pt idx="4563">
                  <c:v>#N/A</c:v>
                </c:pt>
                <c:pt idx="4564">
                  <c:v>#N/A</c:v>
                </c:pt>
                <c:pt idx="4565">
                  <c:v>#N/A</c:v>
                </c:pt>
                <c:pt idx="4566">
                  <c:v>#N/A</c:v>
                </c:pt>
                <c:pt idx="4567">
                  <c:v>#N/A</c:v>
                </c:pt>
                <c:pt idx="4568">
                  <c:v>#N/A</c:v>
                </c:pt>
                <c:pt idx="4569">
                  <c:v>#N/A</c:v>
                </c:pt>
                <c:pt idx="4570">
                  <c:v>#N/A</c:v>
                </c:pt>
                <c:pt idx="4571">
                  <c:v>#N/A</c:v>
                </c:pt>
                <c:pt idx="4572">
                  <c:v>#N/A</c:v>
                </c:pt>
                <c:pt idx="4573">
                  <c:v>#N/A</c:v>
                </c:pt>
                <c:pt idx="4574">
                  <c:v>#N/A</c:v>
                </c:pt>
                <c:pt idx="4575">
                  <c:v>#N/A</c:v>
                </c:pt>
                <c:pt idx="4576">
                  <c:v>#N/A</c:v>
                </c:pt>
                <c:pt idx="4577">
                  <c:v>#N/A</c:v>
                </c:pt>
                <c:pt idx="4578">
                  <c:v>#N/A</c:v>
                </c:pt>
                <c:pt idx="4579">
                  <c:v>#N/A</c:v>
                </c:pt>
                <c:pt idx="4580">
                  <c:v>#N/A</c:v>
                </c:pt>
                <c:pt idx="4581">
                  <c:v>#N/A</c:v>
                </c:pt>
                <c:pt idx="4582">
                  <c:v>#N/A</c:v>
                </c:pt>
                <c:pt idx="4583">
                  <c:v>#N/A</c:v>
                </c:pt>
                <c:pt idx="4584">
                  <c:v>#N/A</c:v>
                </c:pt>
                <c:pt idx="4585">
                  <c:v>#N/A</c:v>
                </c:pt>
                <c:pt idx="4586">
                  <c:v>#N/A</c:v>
                </c:pt>
                <c:pt idx="4587">
                  <c:v>#N/A</c:v>
                </c:pt>
                <c:pt idx="4588">
                  <c:v>#N/A</c:v>
                </c:pt>
                <c:pt idx="4589">
                  <c:v>#N/A</c:v>
                </c:pt>
                <c:pt idx="4590">
                  <c:v>#N/A</c:v>
                </c:pt>
                <c:pt idx="4591">
                  <c:v>#N/A</c:v>
                </c:pt>
                <c:pt idx="4592">
                  <c:v>#N/A</c:v>
                </c:pt>
                <c:pt idx="4593">
                  <c:v>#N/A</c:v>
                </c:pt>
                <c:pt idx="4594">
                  <c:v>#N/A</c:v>
                </c:pt>
                <c:pt idx="4595">
                  <c:v>#N/A</c:v>
                </c:pt>
                <c:pt idx="4596">
                  <c:v>#N/A</c:v>
                </c:pt>
                <c:pt idx="4597">
                  <c:v>#N/A</c:v>
                </c:pt>
                <c:pt idx="4598">
                  <c:v>#N/A</c:v>
                </c:pt>
                <c:pt idx="4599">
                  <c:v>#N/A</c:v>
                </c:pt>
                <c:pt idx="4600">
                  <c:v>#N/A</c:v>
                </c:pt>
                <c:pt idx="4601">
                  <c:v>#N/A</c:v>
                </c:pt>
                <c:pt idx="4602">
                  <c:v>#N/A</c:v>
                </c:pt>
                <c:pt idx="4603">
                  <c:v>#N/A</c:v>
                </c:pt>
                <c:pt idx="4604">
                  <c:v>#N/A</c:v>
                </c:pt>
                <c:pt idx="4605">
                  <c:v>#N/A</c:v>
                </c:pt>
                <c:pt idx="4606">
                  <c:v>#N/A</c:v>
                </c:pt>
                <c:pt idx="4607">
                  <c:v>#N/A</c:v>
                </c:pt>
                <c:pt idx="4608">
                  <c:v>#N/A</c:v>
                </c:pt>
                <c:pt idx="4609">
                  <c:v>#N/A</c:v>
                </c:pt>
                <c:pt idx="4610">
                  <c:v>#N/A</c:v>
                </c:pt>
                <c:pt idx="4611">
                  <c:v>#N/A</c:v>
                </c:pt>
                <c:pt idx="4612">
                  <c:v>#N/A</c:v>
                </c:pt>
                <c:pt idx="4613">
                  <c:v>#N/A</c:v>
                </c:pt>
                <c:pt idx="4614">
                  <c:v>#N/A</c:v>
                </c:pt>
                <c:pt idx="4615">
                  <c:v>#N/A</c:v>
                </c:pt>
                <c:pt idx="4616">
                  <c:v>#N/A</c:v>
                </c:pt>
                <c:pt idx="4617">
                  <c:v>#N/A</c:v>
                </c:pt>
                <c:pt idx="4618">
                  <c:v>#N/A</c:v>
                </c:pt>
                <c:pt idx="4619">
                  <c:v>#N/A</c:v>
                </c:pt>
                <c:pt idx="4620">
                  <c:v>#N/A</c:v>
                </c:pt>
                <c:pt idx="4621">
                  <c:v>#N/A</c:v>
                </c:pt>
                <c:pt idx="4622">
                  <c:v>#N/A</c:v>
                </c:pt>
                <c:pt idx="4623">
                  <c:v>#N/A</c:v>
                </c:pt>
                <c:pt idx="4624">
                  <c:v>#N/A</c:v>
                </c:pt>
                <c:pt idx="4625">
                  <c:v>#N/A</c:v>
                </c:pt>
                <c:pt idx="4626">
                  <c:v>#N/A</c:v>
                </c:pt>
                <c:pt idx="4627">
                  <c:v>#N/A</c:v>
                </c:pt>
                <c:pt idx="4628">
                  <c:v>#N/A</c:v>
                </c:pt>
                <c:pt idx="4629">
                  <c:v>#N/A</c:v>
                </c:pt>
                <c:pt idx="4630">
                  <c:v>#N/A</c:v>
                </c:pt>
                <c:pt idx="4631">
                  <c:v>#N/A</c:v>
                </c:pt>
                <c:pt idx="4632">
                  <c:v>#N/A</c:v>
                </c:pt>
                <c:pt idx="4633">
                  <c:v>#N/A</c:v>
                </c:pt>
                <c:pt idx="4634">
                  <c:v>#N/A</c:v>
                </c:pt>
                <c:pt idx="4635">
                  <c:v>#N/A</c:v>
                </c:pt>
                <c:pt idx="4636">
                  <c:v>#N/A</c:v>
                </c:pt>
                <c:pt idx="4637">
                  <c:v>#N/A</c:v>
                </c:pt>
                <c:pt idx="4638">
                  <c:v>#N/A</c:v>
                </c:pt>
                <c:pt idx="4639">
                  <c:v>#N/A</c:v>
                </c:pt>
                <c:pt idx="4640">
                  <c:v>#N/A</c:v>
                </c:pt>
                <c:pt idx="4641">
                  <c:v>#N/A</c:v>
                </c:pt>
                <c:pt idx="4642">
                  <c:v>#N/A</c:v>
                </c:pt>
                <c:pt idx="4643">
                  <c:v>#N/A</c:v>
                </c:pt>
                <c:pt idx="4644">
                  <c:v>#N/A</c:v>
                </c:pt>
                <c:pt idx="4645">
                  <c:v>#N/A</c:v>
                </c:pt>
                <c:pt idx="4646">
                  <c:v>#N/A</c:v>
                </c:pt>
                <c:pt idx="4647">
                  <c:v>#N/A</c:v>
                </c:pt>
                <c:pt idx="4648">
                  <c:v>#N/A</c:v>
                </c:pt>
                <c:pt idx="4649">
                  <c:v>#N/A</c:v>
                </c:pt>
                <c:pt idx="4650">
                  <c:v>#N/A</c:v>
                </c:pt>
                <c:pt idx="4651">
                  <c:v>#N/A</c:v>
                </c:pt>
                <c:pt idx="4652">
                  <c:v>#N/A</c:v>
                </c:pt>
                <c:pt idx="4653">
                  <c:v>#N/A</c:v>
                </c:pt>
                <c:pt idx="4654">
                  <c:v>#N/A</c:v>
                </c:pt>
                <c:pt idx="4655">
                  <c:v>#N/A</c:v>
                </c:pt>
                <c:pt idx="4656">
                  <c:v>#N/A</c:v>
                </c:pt>
                <c:pt idx="4657">
                  <c:v>#N/A</c:v>
                </c:pt>
                <c:pt idx="4658">
                  <c:v>#N/A</c:v>
                </c:pt>
                <c:pt idx="4659">
                  <c:v>#N/A</c:v>
                </c:pt>
                <c:pt idx="4660">
                  <c:v>#N/A</c:v>
                </c:pt>
                <c:pt idx="4661">
                  <c:v>#N/A</c:v>
                </c:pt>
                <c:pt idx="4662">
                  <c:v>#N/A</c:v>
                </c:pt>
                <c:pt idx="4663">
                  <c:v>#N/A</c:v>
                </c:pt>
                <c:pt idx="4664">
                  <c:v>#N/A</c:v>
                </c:pt>
                <c:pt idx="4665">
                  <c:v>#N/A</c:v>
                </c:pt>
                <c:pt idx="4666">
                  <c:v>#N/A</c:v>
                </c:pt>
                <c:pt idx="4667">
                  <c:v>#N/A</c:v>
                </c:pt>
                <c:pt idx="4668">
                  <c:v>#N/A</c:v>
                </c:pt>
                <c:pt idx="4669">
                  <c:v>#N/A</c:v>
                </c:pt>
                <c:pt idx="4670">
                  <c:v>#N/A</c:v>
                </c:pt>
                <c:pt idx="4671">
                  <c:v>#N/A</c:v>
                </c:pt>
                <c:pt idx="4672">
                  <c:v>#N/A</c:v>
                </c:pt>
                <c:pt idx="4673">
                  <c:v>#N/A</c:v>
                </c:pt>
                <c:pt idx="4674">
                  <c:v>#N/A</c:v>
                </c:pt>
                <c:pt idx="4675">
                  <c:v>#N/A</c:v>
                </c:pt>
                <c:pt idx="4676">
                  <c:v>#N/A</c:v>
                </c:pt>
                <c:pt idx="4677">
                  <c:v>#N/A</c:v>
                </c:pt>
                <c:pt idx="4678">
                  <c:v>#N/A</c:v>
                </c:pt>
                <c:pt idx="4679">
                  <c:v>#N/A</c:v>
                </c:pt>
                <c:pt idx="4680">
                  <c:v>#N/A</c:v>
                </c:pt>
                <c:pt idx="4681">
                  <c:v>#N/A</c:v>
                </c:pt>
                <c:pt idx="4682">
                  <c:v>#N/A</c:v>
                </c:pt>
                <c:pt idx="4683">
                  <c:v>#N/A</c:v>
                </c:pt>
                <c:pt idx="4684">
                  <c:v>#N/A</c:v>
                </c:pt>
                <c:pt idx="4685">
                  <c:v>#N/A</c:v>
                </c:pt>
                <c:pt idx="4686">
                  <c:v>#N/A</c:v>
                </c:pt>
                <c:pt idx="4687">
                  <c:v>#N/A</c:v>
                </c:pt>
                <c:pt idx="4688">
                  <c:v>#N/A</c:v>
                </c:pt>
                <c:pt idx="4689">
                  <c:v>#N/A</c:v>
                </c:pt>
                <c:pt idx="4690">
                  <c:v>#N/A</c:v>
                </c:pt>
                <c:pt idx="4691">
                  <c:v>#N/A</c:v>
                </c:pt>
                <c:pt idx="4692">
                  <c:v>#N/A</c:v>
                </c:pt>
                <c:pt idx="4693">
                  <c:v>#N/A</c:v>
                </c:pt>
                <c:pt idx="4694">
                  <c:v>#N/A</c:v>
                </c:pt>
                <c:pt idx="4695">
                  <c:v>#N/A</c:v>
                </c:pt>
                <c:pt idx="4696">
                  <c:v>#N/A</c:v>
                </c:pt>
                <c:pt idx="4697">
                  <c:v>#N/A</c:v>
                </c:pt>
                <c:pt idx="4698">
                  <c:v>#N/A</c:v>
                </c:pt>
                <c:pt idx="4699">
                  <c:v>#N/A</c:v>
                </c:pt>
                <c:pt idx="4700">
                  <c:v>#N/A</c:v>
                </c:pt>
                <c:pt idx="4701">
                  <c:v>#N/A</c:v>
                </c:pt>
                <c:pt idx="4702">
                  <c:v>#N/A</c:v>
                </c:pt>
                <c:pt idx="4703">
                  <c:v>#N/A</c:v>
                </c:pt>
                <c:pt idx="4704">
                  <c:v>#N/A</c:v>
                </c:pt>
                <c:pt idx="4705">
                  <c:v>#N/A</c:v>
                </c:pt>
                <c:pt idx="4706">
                  <c:v>#N/A</c:v>
                </c:pt>
                <c:pt idx="4707">
                  <c:v>#N/A</c:v>
                </c:pt>
                <c:pt idx="4708">
                  <c:v>#N/A</c:v>
                </c:pt>
                <c:pt idx="4709">
                  <c:v>#N/A</c:v>
                </c:pt>
                <c:pt idx="4710">
                  <c:v>#N/A</c:v>
                </c:pt>
                <c:pt idx="4711">
                  <c:v>#N/A</c:v>
                </c:pt>
                <c:pt idx="4712">
                  <c:v>#N/A</c:v>
                </c:pt>
                <c:pt idx="4713">
                  <c:v>#N/A</c:v>
                </c:pt>
                <c:pt idx="4714">
                  <c:v>#N/A</c:v>
                </c:pt>
                <c:pt idx="4715">
                  <c:v>#N/A</c:v>
                </c:pt>
                <c:pt idx="4716">
                  <c:v>#N/A</c:v>
                </c:pt>
                <c:pt idx="4717">
                  <c:v>#N/A</c:v>
                </c:pt>
                <c:pt idx="4718">
                  <c:v>#N/A</c:v>
                </c:pt>
                <c:pt idx="4719">
                  <c:v>#N/A</c:v>
                </c:pt>
                <c:pt idx="4720">
                  <c:v>#N/A</c:v>
                </c:pt>
                <c:pt idx="4721">
                  <c:v>#N/A</c:v>
                </c:pt>
                <c:pt idx="4722">
                  <c:v>#N/A</c:v>
                </c:pt>
                <c:pt idx="4723">
                  <c:v>#N/A</c:v>
                </c:pt>
                <c:pt idx="4724">
                  <c:v>#N/A</c:v>
                </c:pt>
                <c:pt idx="4725">
                  <c:v>#N/A</c:v>
                </c:pt>
                <c:pt idx="4726">
                  <c:v>#N/A</c:v>
                </c:pt>
                <c:pt idx="4727">
                  <c:v>#N/A</c:v>
                </c:pt>
                <c:pt idx="4728">
                  <c:v>#N/A</c:v>
                </c:pt>
                <c:pt idx="4729">
                  <c:v>#N/A</c:v>
                </c:pt>
                <c:pt idx="4730">
                  <c:v>#N/A</c:v>
                </c:pt>
                <c:pt idx="4731">
                  <c:v>#N/A</c:v>
                </c:pt>
                <c:pt idx="4732">
                  <c:v>#N/A</c:v>
                </c:pt>
                <c:pt idx="4733">
                  <c:v>#N/A</c:v>
                </c:pt>
                <c:pt idx="4734">
                  <c:v>#N/A</c:v>
                </c:pt>
                <c:pt idx="4735">
                  <c:v>#N/A</c:v>
                </c:pt>
                <c:pt idx="4736">
                  <c:v>#N/A</c:v>
                </c:pt>
                <c:pt idx="4737">
                  <c:v>#N/A</c:v>
                </c:pt>
                <c:pt idx="4738">
                  <c:v>#N/A</c:v>
                </c:pt>
                <c:pt idx="4739">
                  <c:v>#N/A</c:v>
                </c:pt>
                <c:pt idx="4740">
                  <c:v>#N/A</c:v>
                </c:pt>
                <c:pt idx="4741">
                  <c:v>#N/A</c:v>
                </c:pt>
                <c:pt idx="4742">
                  <c:v>#N/A</c:v>
                </c:pt>
                <c:pt idx="4743">
                  <c:v>#N/A</c:v>
                </c:pt>
                <c:pt idx="4744">
                  <c:v>#N/A</c:v>
                </c:pt>
                <c:pt idx="4745">
                  <c:v>#N/A</c:v>
                </c:pt>
                <c:pt idx="4746">
                  <c:v>#N/A</c:v>
                </c:pt>
                <c:pt idx="4747">
                  <c:v>#N/A</c:v>
                </c:pt>
                <c:pt idx="4748">
                  <c:v>#N/A</c:v>
                </c:pt>
                <c:pt idx="4749">
                  <c:v>#N/A</c:v>
                </c:pt>
                <c:pt idx="4750">
                  <c:v>#N/A</c:v>
                </c:pt>
                <c:pt idx="4751">
                  <c:v>#N/A</c:v>
                </c:pt>
                <c:pt idx="4752">
                  <c:v>#N/A</c:v>
                </c:pt>
                <c:pt idx="4753">
                  <c:v>#N/A</c:v>
                </c:pt>
                <c:pt idx="4754">
                  <c:v>#N/A</c:v>
                </c:pt>
                <c:pt idx="4755">
                  <c:v>#N/A</c:v>
                </c:pt>
                <c:pt idx="4756">
                  <c:v>#N/A</c:v>
                </c:pt>
                <c:pt idx="4757">
                  <c:v>#N/A</c:v>
                </c:pt>
                <c:pt idx="4758">
                  <c:v>#N/A</c:v>
                </c:pt>
                <c:pt idx="4759">
                  <c:v>#N/A</c:v>
                </c:pt>
                <c:pt idx="4760">
                  <c:v>#N/A</c:v>
                </c:pt>
                <c:pt idx="4761">
                  <c:v>#N/A</c:v>
                </c:pt>
                <c:pt idx="4762">
                  <c:v>#N/A</c:v>
                </c:pt>
                <c:pt idx="4763">
                  <c:v>#N/A</c:v>
                </c:pt>
                <c:pt idx="4764">
                  <c:v>#N/A</c:v>
                </c:pt>
                <c:pt idx="4765">
                  <c:v>#N/A</c:v>
                </c:pt>
                <c:pt idx="4766">
                  <c:v>#N/A</c:v>
                </c:pt>
                <c:pt idx="4767">
                  <c:v>#N/A</c:v>
                </c:pt>
                <c:pt idx="4768">
                  <c:v>#N/A</c:v>
                </c:pt>
                <c:pt idx="4769">
                  <c:v>#N/A</c:v>
                </c:pt>
                <c:pt idx="4770">
                  <c:v>#N/A</c:v>
                </c:pt>
                <c:pt idx="4771">
                  <c:v>#N/A</c:v>
                </c:pt>
                <c:pt idx="4772">
                  <c:v>#N/A</c:v>
                </c:pt>
                <c:pt idx="4773">
                  <c:v>#N/A</c:v>
                </c:pt>
                <c:pt idx="4774">
                  <c:v>#N/A</c:v>
                </c:pt>
                <c:pt idx="4775">
                  <c:v>#N/A</c:v>
                </c:pt>
                <c:pt idx="4776">
                  <c:v>#N/A</c:v>
                </c:pt>
                <c:pt idx="4777">
                  <c:v>#N/A</c:v>
                </c:pt>
                <c:pt idx="4778">
                  <c:v>#N/A</c:v>
                </c:pt>
                <c:pt idx="4779">
                  <c:v>#N/A</c:v>
                </c:pt>
                <c:pt idx="4780">
                  <c:v>#N/A</c:v>
                </c:pt>
                <c:pt idx="4781">
                  <c:v>#N/A</c:v>
                </c:pt>
                <c:pt idx="4782">
                  <c:v>#N/A</c:v>
                </c:pt>
                <c:pt idx="4783">
                  <c:v>#N/A</c:v>
                </c:pt>
                <c:pt idx="4784">
                  <c:v>#N/A</c:v>
                </c:pt>
                <c:pt idx="4785">
                  <c:v>#N/A</c:v>
                </c:pt>
                <c:pt idx="4786">
                  <c:v>#N/A</c:v>
                </c:pt>
                <c:pt idx="4787">
                  <c:v>#N/A</c:v>
                </c:pt>
                <c:pt idx="4788">
                  <c:v>#N/A</c:v>
                </c:pt>
                <c:pt idx="4789">
                  <c:v>#N/A</c:v>
                </c:pt>
                <c:pt idx="4790">
                  <c:v>#N/A</c:v>
                </c:pt>
                <c:pt idx="4791">
                  <c:v>#N/A</c:v>
                </c:pt>
                <c:pt idx="4792">
                  <c:v>#N/A</c:v>
                </c:pt>
                <c:pt idx="4793">
                  <c:v>#N/A</c:v>
                </c:pt>
                <c:pt idx="4794">
                  <c:v>#N/A</c:v>
                </c:pt>
                <c:pt idx="4795">
                  <c:v>#N/A</c:v>
                </c:pt>
                <c:pt idx="4796">
                  <c:v>#N/A</c:v>
                </c:pt>
                <c:pt idx="4797">
                  <c:v>#N/A</c:v>
                </c:pt>
                <c:pt idx="4798">
                  <c:v>#N/A</c:v>
                </c:pt>
                <c:pt idx="4799">
                  <c:v>#N/A</c:v>
                </c:pt>
                <c:pt idx="4800">
                  <c:v>#N/A</c:v>
                </c:pt>
                <c:pt idx="4801">
                  <c:v>#N/A</c:v>
                </c:pt>
                <c:pt idx="4802">
                  <c:v>#N/A</c:v>
                </c:pt>
                <c:pt idx="4803">
                  <c:v>#N/A</c:v>
                </c:pt>
                <c:pt idx="4804">
                  <c:v>#N/A</c:v>
                </c:pt>
                <c:pt idx="4805">
                  <c:v>#N/A</c:v>
                </c:pt>
                <c:pt idx="4806">
                  <c:v>#N/A</c:v>
                </c:pt>
                <c:pt idx="4807">
                  <c:v>#N/A</c:v>
                </c:pt>
                <c:pt idx="4808">
                  <c:v>#N/A</c:v>
                </c:pt>
                <c:pt idx="4809">
                  <c:v>#N/A</c:v>
                </c:pt>
                <c:pt idx="4810">
                  <c:v>#N/A</c:v>
                </c:pt>
                <c:pt idx="4811">
                  <c:v>#N/A</c:v>
                </c:pt>
                <c:pt idx="4812">
                  <c:v>#N/A</c:v>
                </c:pt>
                <c:pt idx="4813">
                  <c:v>#N/A</c:v>
                </c:pt>
                <c:pt idx="4814">
                  <c:v>#N/A</c:v>
                </c:pt>
                <c:pt idx="4815">
                  <c:v>#N/A</c:v>
                </c:pt>
                <c:pt idx="4816">
                  <c:v>#N/A</c:v>
                </c:pt>
                <c:pt idx="4817">
                  <c:v>#N/A</c:v>
                </c:pt>
                <c:pt idx="4818">
                  <c:v>#N/A</c:v>
                </c:pt>
                <c:pt idx="4819">
                  <c:v>#N/A</c:v>
                </c:pt>
                <c:pt idx="4820">
                  <c:v>#N/A</c:v>
                </c:pt>
                <c:pt idx="4821">
                  <c:v>#N/A</c:v>
                </c:pt>
                <c:pt idx="4822">
                  <c:v>#N/A</c:v>
                </c:pt>
                <c:pt idx="4823">
                  <c:v>#N/A</c:v>
                </c:pt>
                <c:pt idx="4824">
                  <c:v>#N/A</c:v>
                </c:pt>
                <c:pt idx="4825">
                  <c:v>#N/A</c:v>
                </c:pt>
                <c:pt idx="4826">
                  <c:v>#N/A</c:v>
                </c:pt>
                <c:pt idx="4827">
                  <c:v>#N/A</c:v>
                </c:pt>
                <c:pt idx="4828">
                  <c:v>#N/A</c:v>
                </c:pt>
                <c:pt idx="4829">
                  <c:v>#N/A</c:v>
                </c:pt>
                <c:pt idx="4830">
                  <c:v>#N/A</c:v>
                </c:pt>
                <c:pt idx="4831">
                  <c:v>#N/A</c:v>
                </c:pt>
                <c:pt idx="4832">
                  <c:v>#N/A</c:v>
                </c:pt>
                <c:pt idx="4833">
                  <c:v>#N/A</c:v>
                </c:pt>
                <c:pt idx="4834">
                  <c:v>#N/A</c:v>
                </c:pt>
                <c:pt idx="4835">
                  <c:v>#N/A</c:v>
                </c:pt>
                <c:pt idx="4836">
                  <c:v>#N/A</c:v>
                </c:pt>
                <c:pt idx="4837">
                  <c:v>#N/A</c:v>
                </c:pt>
                <c:pt idx="4838">
                  <c:v>#N/A</c:v>
                </c:pt>
                <c:pt idx="4839">
                  <c:v>#N/A</c:v>
                </c:pt>
                <c:pt idx="4840">
                  <c:v>#N/A</c:v>
                </c:pt>
                <c:pt idx="4841">
                  <c:v>#N/A</c:v>
                </c:pt>
                <c:pt idx="4842">
                  <c:v>#N/A</c:v>
                </c:pt>
                <c:pt idx="4843">
                  <c:v>#N/A</c:v>
                </c:pt>
                <c:pt idx="4844">
                  <c:v>#N/A</c:v>
                </c:pt>
                <c:pt idx="4845">
                  <c:v>#N/A</c:v>
                </c:pt>
                <c:pt idx="4846">
                  <c:v>#N/A</c:v>
                </c:pt>
                <c:pt idx="4847">
                  <c:v>#N/A</c:v>
                </c:pt>
                <c:pt idx="4848">
                  <c:v>#N/A</c:v>
                </c:pt>
                <c:pt idx="4849">
                  <c:v>#N/A</c:v>
                </c:pt>
                <c:pt idx="4850">
                  <c:v>#N/A</c:v>
                </c:pt>
                <c:pt idx="4851">
                  <c:v>#N/A</c:v>
                </c:pt>
                <c:pt idx="4852">
                  <c:v>#N/A</c:v>
                </c:pt>
                <c:pt idx="4853">
                  <c:v>#N/A</c:v>
                </c:pt>
                <c:pt idx="4854">
                  <c:v>#N/A</c:v>
                </c:pt>
                <c:pt idx="4855">
                  <c:v>#N/A</c:v>
                </c:pt>
                <c:pt idx="4856">
                  <c:v>#N/A</c:v>
                </c:pt>
                <c:pt idx="4857">
                  <c:v>#N/A</c:v>
                </c:pt>
                <c:pt idx="4858">
                  <c:v>#N/A</c:v>
                </c:pt>
                <c:pt idx="4859">
                  <c:v>#N/A</c:v>
                </c:pt>
                <c:pt idx="4860">
                  <c:v>#N/A</c:v>
                </c:pt>
                <c:pt idx="4861">
                  <c:v>#N/A</c:v>
                </c:pt>
                <c:pt idx="4862">
                  <c:v>#N/A</c:v>
                </c:pt>
                <c:pt idx="4863">
                  <c:v>#N/A</c:v>
                </c:pt>
                <c:pt idx="4864">
                  <c:v>#N/A</c:v>
                </c:pt>
                <c:pt idx="4865">
                  <c:v>#N/A</c:v>
                </c:pt>
                <c:pt idx="4866">
                  <c:v>#N/A</c:v>
                </c:pt>
                <c:pt idx="4867">
                  <c:v>#N/A</c:v>
                </c:pt>
                <c:pt idx="4868">
                  <c:v>#N/A</c:v>
                </c:pt>
                <c:pt idx="4869">
                  <c:v>#N/A</c:v>
                </c:pt>
                <c:pt idx="4870">
                  <c:v>#N/A</c:v>
                </c:pt>
                <c:pt idx="4871">
                  <c:v>#N/A</c:v>
                </c:pt>
                <c:pt idx="4872">
                  <c:v>#N/A</c:v>
                </c:pt>
                <c:pt idx="4873">
                  <c:v>#N/A</c:v>
                </c:pt>
                <c:pt idx="4874">
                  <c:v>#N/A</c:v>
                </c:pt>
                <c:pt idx="4875">
                  <c:v>#N/A</c:v>
                </c:pt>
                <c:pt idx="4876">
                  <c:v>#N/A</c:v>
                </c:pt>
                <c:pt idx="4877">
                  <c:v>#N/A</c:v>
                </c:pt>
                <c:pt idx="4878">
                  <c:v>#N/A</c:v>
                </c:pt>
                <c:pt idx="4879">
                  <c:v>#N/A</c:v>
                </c:pt>
                <c:pt idx="4880">
                  <c:v>#N/A</c:v>
                </c:pt>
                <c:pt idx="4881">
                  <c:v>#N/A</c:v>
                </c:pt>
                <c:pt idx="4882">
                  <c:v>#N/A</c:v>
                </c:pt>
                <c:pt idx="4883">
                  <c:v>#N/A</c:v>
                </c:pt>
                <c:pt idx="4884">
                  <c:v>#N/A</c:v>
                </c:pt>
                <c:pt idx="4885">
                  <c:v>#N/A</c:v>
                </c:pt>
                <c:pt idx="4886">
                  <c:v>#N/A</c:v>
                </c:pt>
                <c:pt idx="4887">
                  <c:v>#N/A</c:v>
                </c:pt>
                <c:pt idx="4888">
                  <c:v>#N/A</c:v>
                </c:pt>
                <c:pt idx="4889">
                  <c:v>#N/A</c:v>
                </c:pt>
                <c:pt idx="4890">
                  <c:v>#N/A</c:v>
                </c:pt>
                <c:pt idx="4891">
                  <c:v>#N/A</c:v>
                </c:pt>
                <c:pt idx="4892">
                  <c:v>#N/A</c:v>
                </c:pt>
                <c:pt idx="4893">
                  <c:v>#N/A</c:v>
                </c:pt>
                <c:pt idx="4894">
                  <c:v>#N/A</c:v>
                </c:pt>
                <c:pt idx="4895">
                  <c:v>#N/A</c:v>
                </c:pt>
                <c:pt idx="4896">
                  <c:v>#N/A</c:v>
                </c:pt>
                <c:pt idx="4897">
                  <c:v>#N/A</c:v>
                </c:pt>
                <c:pt idx="4898">
                  <c:v>#N/A</c:v>
                </c:pt>
                <c:pt idx="4899">
                  <c:v>#N/A</c:v>
                </c:pt>
                <c:pt idx="4900">
                  <c:v>#N/A</c:v>
                </c:pt>
                <c:pt idx="4901">
                  <c:v>#N/A</c:v>
                </c:pt>
                <c:pt idx="4902">
                  <c:v>#N/A</c:v>
                </c:pt>
                <c:pt idx="4903">
                  <c:v>#N/A</c:v>
                </c:pt>
                <c:pt idx="4904">
                  <c:v>#N/A</c:v>
                </c:pt>
                <c:pt idx="4905">
                  <c:v>#N/A</c:v>
                </c:pt>
                <c:pt idx="4906">
                  <c:v>#N/A</c:v>
                </c:pt>
                <c:pt idx="4907">
                  <c:v>#N/A</c:v>
                </c:pt>
                <c:pt idx="4908">
                  <c:v>#N/A</c:v>
                </c:pt>
                <c:pt idx="4909">
                  <c:v>#N/A</c:v>
                </c:pt>
                <c:pt idx="4910">
                  <c:v>#N/A</c:v>
                </c:pt>
                <c:pt idx="4911">
                  <c:v>#N/A</c:v>
                </c:pt>
                <c:pt idx="4912">
                  <c:v>#N/A</c:v>
                </c:pt>
                <c:pt idx="4913">
                  <c:v>#N/A</c:v>
                </c:pt>
                <c:pt idx="4914">
                  <c:v>#N/A</c:v>
                </c:pt>
                <c:pt idx="4915">
                  <c:v>#N/A</c:v>
                </c:pt>
                <c:pt idx="4916">
                  <c:v>#N/A</c:v>
                </c:pt>
                <c:pt idx="4917">
                  <c:v>#N/A</c:v>
                </c:pt>
                <c:pt idx="4918">
                  <c:v>#N/A</c:v>
                </c:pt>
                <c:pt idx="4919">
                  <c:v>#N/A</c:v>
                </c:pt>
                <c:pt idx="4920">
                  <c:v>#N/A</c:v>
                </c:pt>
                <c:pt idx="4921">
                  <c:v>#N/A</c:v>
                </c:pt>
                <c:pt idx="4922">
                  <c:v>#N/A</c:v>
                </c:pt>
                <c:pt idx="4923">
                  <c:v>#N/A</c:v>
                </c:pt>
                <c:pt idx="4924">
                  <c:v>#N/A</c:v>
                </c:pt>
                <c:pt idx="4925">
                  <c:v>#N/A</c:v>
                </c:pt>
                <c:pt idx="4926">
                  <c:v>#N/A</c:v>
                </c:pt>
                <c:pt idx="4927">
                  <c:v>#N/A</c:v>
                </c:pt>
                <c:pt idx="4928">
                  <c:v>#N/A</c:v>
                </c:pt>
                <c:pt idx="4929">
                  <c:v>#N/A</c:v>
                </c:pt>
                <c:pt idx="4930">
                  <c:v>#N/A</c:v>
                </c:pt>
                <c:pt idx="4931">
                  <c:v>#N/A</c:v>
                </c:pt>
                <c:pt idx="4932">
                  <c:v>#N/A</c:v>
                </c:pt>
                <c:pt idx="4933">
                  <c:v>#N/A</c:v>
                </c:pt>
                <c:pt idx="4934">
                  <c:v>#N/A</c:v>
                </c:pt>
                <c:pt idx="4935">
                  <c:v>#N/A</c:v>
                </c:pt>
                <c:pt idx="4936">
                  <c:v>#N/A</c:v>
                </c:pt>
                <c:pt idx="4937">
                  <c:v>#N/A</c:v>
                </c:pt>
                <c:pt idx="4938">
                  <c:v>#N/A</c:v>
                </c:pt>
                <c:pt idx="4939">
                  <c:v>#N/A</c:v>
                </c:pt>
                <c:pt idx="4940">
                  <c:v>#N/A</c:v>
                </c:pt>
                <c:pt idx="4941">
                  <c:v>#N/A</c:v>
                </c:pt>
                <c:pt idx="4942">
                  <c:v>#N/A</c:v>
                </c:pt>
                <c:pt idx="4943">
                  <c:v>#N/A</c:v>
                </c:pt>
                <c:pt idx="4944">
                  <c:v>#N/A</c:v>
                </c:pt>
                <c:pt idx="4945">
                  <c:v>#N/A</c:v>
                </c:pt>
                <c:pt idx="4946">
                  <c:v>#N/A</c:v>
                </c:pt>
                <c:pt idx="4947">
                  <c:v>#N/A</c:v>
                </c:pt>
                <c:pt idx="4948">
                  <c:v>#N/A</c:v>
                </c:pt>
                <c:pt idx="4949">
                  <c:v>#N/A</c:v>
                </c:pt>
                <c:pt idx="4950">
                  <c:v>#N/A</c:v>
                </c:pt>
                <c:pt idx="4951">
                  <c:v>#N/A</c:v>
                </c:pt>
                <c:pt idx="4952">
                  <c:v>#N/A</c:v>
                </c:pt>
                <c:pt idx="4953">
                  <c:v>#N/A</c:v>
                </c:pt>
                <c:pt idx="4954">
                  <c:v>#N/A</c:v>
                </c:pt>
                <c:pt idx="4955">
                  <c:v>#N/A</c:v>
                </c:pt>
                <c:pt idx="4956">
                  <c:v>#N/A</c:v>
                </c:pt>
                <c:pt idx="4957">
                  <c:v>#N/A</c:v>
                </c:pt>
                <c:pt idx="4958">
                  <c:v>#N/A</c:v>
                </c:pt>
                <c:pt idx="4959">
                  <c:v>#N/A</c:v>
                </c:pt>
                <c:pt idx="4960">
                  <c:v>#N/A</c:v>
                </c:pt>
                <c:pt idx="4961">
                  <c:v>#N/A</c:v>
                </c:pt>
                <c:pt idx="4962">
                  <c:v>#N/A</c:v>
                </c:pt>
                <c:pt idx="4963">
                  <c:v>#N/A</c:v>
                </c:pt>
                <c:pt idx="4964">
                  <c:v>#N/A</c:v>
                </c:pt>
                <c:pt idx="4965">
                  <c:v>#N/A</c:v>
                </c:pt>
                <c:pt idx="4966">
                  <c:v>#N/A</c:v>
                </c:pt>
                <c:pt idx="4967">
                  <c:v>#N/A</c:v>
                </c:pt>
                <c:pt idx="4968">
                  <c:v>#N/A</c:v>
                </c:pt>
                <c:pt idx="4969">
                  <c:v>#N/A</c:v>
                </c:pt>
                <c:pt idx="4970">
                  <c:v>#N/A</c:v>
                </c:pt>
                <c:pt idx="4971">
                  <c:v>#N/A</c:v>
                </c:pt>
                <c:pt idx="4972">
                  <c:v>#N/A</c:v>
                </c:pt>
                <c:pt idx="4973">
                  <c:v>#N/A</c:v>
                </c:pt>
                <c:pt idx="4974">
                  <c:v>#N/A</c:v>
                </c:pt>
                <c:pt idx="4975">
                  <c:v>#N/A</c:v>
                </c:pt>
                <c:pt idx="4976">
                  <c:v>#N/A</c:v>
                </c:pt>
                <c:pt idx="4977">
                  <c:v>#N/A</c:v>
                </c:pt>
                <c:pt idx="4978">
                  <c:v>#N/A</c:v>
                </c:pt>
                <c:pt idx="4979">
                  <c:v>#N/A</c:v>
                </c:pt>
                <c:pt idx="4980">
                  <c:v>#N/A</c:v>
                </c:pt>
                <c:pt idx="4981">
                  <c:v>#N/A</c:v>
                </c:pt>
                <c:pt idx="4982">
                  <c:v>#N/A</c:v>
                </c:pt>
                <c:pt idx="4983">
                  <c:v>#N/A</c:v>
                </c:pt>
                <c:pt idx="4984">
                  <c:v>#N/A</c:v>
                </c:pt>
                <c:pt idx="4985">
                  <c:v>#N/A</c:v>
                </c:pt>
                <c:pt idx="4986">
                  <c:v>#N/A</c:v>
                </c:pt>
                <c:pt idx="4987">
                  <c:v>#N/A</c:v>
                </c:pt>
                <c:pt idx="4988">
                  <c:v>#N/A</c:v>
                </c:pt>
                <c:pt idx="4989">
                  <c:v>#N/A</c:v>
                </c:pt>
                <c:pt idx="4990">
                  <c:v>#N/A</c:v>
                </c:pt>
                <c:pt idx="4991">
                  <c:v>#N/A</c:v>
                </c:pt>
                <c:pt idx="4992">
                  <c:v>#N/A</c:v>
                </c:pt>
                <c:pt idx="4993">
                  <c:v>#N/A</c:v>
                </c:pt>
                <c:pt idx="4994">
                  <c:v>#N/A</c:v>
                </c:pt>
                <c:pt idx="4995">
                  <c:v>#N/A</c:v>
                </c:pt>
                <c:pt idx="4996">
                  <c:v>#N/A</c:v>
                </c:pt>
                <c:pt idx="4997">
                  <c:v>#N/A</c:v>
                </c:pt>
                <c:pt idx="4998">
                  <c:v>#N/A</c:v>
                </c:pt>
                <c:pt idx="4999">
                  <c:v>#N/A</c:v>
                </c:pt>
                <c:pt idx="5000">
                  <c:v>#N/A</c:v>
                </c:pt>
                <c:pt idx="5001">
                  <c:v>#N/A</c:v>
                </c:pt>
                <c:pt idx="5002">
                  <c:v>#N/A</c:v>
                </c:pt>
                <c:pt idx="5003">
                  <c:v>#N/A</c:v>
                </c:pt>
                <c:pt idx="5004">
                  <c:v>#N/A</c:v>
                </c:pt>
                <c:pt idx="5005">
                  <c:v>#N/A</c:v>
                </c:pt>
                <c:pt idx="5006">
                  <c:v>#N/A</c:v>
                </c:pt>
                <c:pt idx="5007">
                  <c:v>#N/A</c:v>
                </c:pt>
                <c:pt idx="5008">
                  <c:v>#N/A</c:v>
                </c:pt>
                <c:pt idx="5009">
                  <c:v>#N/A</c:v>
                </c:pt>
                <c:pt idx="5010">
                  <c:v>#N/A</c:v>
                </c:pt>
                <c:pt idx="5011">
                  <c:v>#N/A</c:v>
                </c:pt>
                <c:pt idx="5012">
                  <c:v>#N/A</c:v>
                </c:pt>
                <c:pt idx="5013">
                  <c:v>#N/A</c:v>
                </c:pt>
                <c:pt idx="5014">
                  <c:v>#N/A</c:v>
                </c:pt>
                <c:pt idx="5015">
                  <c:v>#N/A</c:v>
                </c:pt>
                <c:pt idx="5016">
                  <c:v>#N/A</c:v>
                </c:pt>
                <c:pt idx="5017">
                  <c:v>#N/A</c:v>
                </c:pt>
                <c:pt idx="5018">
                  <c:v>#N/A</c:v>
                </c:pt>
                <c:pt idx="5019">
                  <c:v>#N/A</c:v>
                </c:pt>
                <c:pt idx="5020">
                  <c:v>#N/A</c:v>
                </c:pt>
                <c:pt idx="5021">
                  <c:v>#N/A</c:v>
                </c:pt>
                <c:pt idx="5022">
                  <c:v>#N/A</c:v>
                </c:pt>
                <c:pt idx="5023">
                  <c:v>#N/A</c:v>
                </c:pt>
                <c:pt idx="5024">
                  <c:v>#N/A</c:v>
                </c:pt>
                <c:pt idx="5025">
                  <c:v>#N/A</c:v>
                </c:pt>
                <c:pt idx="5026">
                  <c:v>#N/A</c:v>
                </c:pt>
                <c:pt idx="5027">
                  <c:v>#N/A</c:v>
                </c:pt>
                <c:pt idx="5028">
                  <c:v>#N/A</c:v>
                </c:pt>
                <c:pt idx="5029">
                  <c:v>#N/A</c:v>
                </c:pt>
                <c:pt idx="5030">
                  <c:v>#N/A</c:v>
                </c:pt>
                <c:pt idx="5031">
                  <c:v>#N/A</c:v>
                </c:pt>
                <c:pt idx="5032">
                  <c:v>#N/A</c:v>
                </c:pt>
                <c:pt idx="5033">
                  <c:v>#N/A</c:v>
                </c:pt>
                <c:pt idx="5034">
                  <c:v>#N/A</c:v>
                </c:pt>
                <c:pt idx="5035">
                  <c:v>#N/A</c:v>
                </c:pt>
                <c:pt idx="5036">
                  <c:v>#N/A</c:v>
                </c:pt>
                <c:pt idx="5037">
                  <c:v>#N/A</c:v>
                </c:pt>
                <c:pt idx="5038">
                  <c:v>#N/A</c:v>
                </c:pt>
                <c:pt idx="5039">
                  <c:v>#N/A</c:v>
                </c:pt>
                <c:pt idx="5040">
                  <c:v>#N/A</c:v>
                </c:pt>
                <c:pt idx="5041">
                  <c:v>#N/A</c:v>
                </c:pt>
                <c:pt idx="5042">
                  <c:v>#N/A</c:v>
                </c:pt>
                <c:pt idx="5043">
                  <c:v>#N/A</c:v>
                </c:pt>
                <c:pt idx="5044">
                  <c:v>#N/A</c:v>
                </c:pt>
                <c:pt idx="5045">
                  <c:v>#N/A</c:v>
                </c:pt>
                <c:pt idx="5046">
                  <c:v>#N/A</c:v>
                </c:pt>
                <c:pt idx="5047">
                  <c:v>#N/A</c:v>
                </c:pt>
                <c:pt idx="5048">
                  <c:v>#N/A</c:v>
                </c:pt>
                <c:pt idx="5049">
                  <c:v>#N/A</c:v>
                </c:pt>
                <c:pt idx="5050">
                  <c:v>#N/A</c:v>
                </c:pt>
                <c:pt idx="5051">
                  <c:v>#N/A</c:v>
                </c:pt>
                <c:pt idx="5052">
                  <c:v>#N/A</c:v>
                </c:pt>
                <c:pt idx="5053">
                  <c:v>#N/A</c:v>
                </c:pt>
                <c:pt idx="5054">
                  <c:v>#N/A</c:v>
                </c:pt>
                <c:pt idx="5055">
                  <c:v>#N/A</c:v>
                </c:pt>
                <c:pt idx="5056">
                  <c:v>#N/A</c:v>
                </c:pt>
                <c:pt idx="5057">
                  <c:v>#N/A</c:v>
                </c:pt>
                <c:pt idx="5058">
                  <c:v>#N/A</c:v>
                </c:pt>
                <c:pt idx="5059">
                  <c:v>#N/A</c:v>
                </c:pt>
                <c:pt idx="5060">
                  <c:v>#N/A</c:v>
                </c:pt>
                <c:pt idx="5061">
                  <c:v>#N/A</c:v>
                </c:pt>
                <c:pt idx="5062">
                  <c:v>#N/A</c:v>
                </c:pt>
                <c:pt idx="5063">
                  <c:v>#N/A</c:v>
                </c:pt>
                <c:pt idx="5064">
                  <c:v>#N/A</c:v>
                </c:pt>
                <c:pt idx="5065">
                  <c:v>#N/A</c:v>
                </c:pt>
                <c:pt idx="5066">
                  <c:v>#N/A</c:v>
                </c:pt>
                <c:pt idx="5067">
                  <c:v>#N/A</c:v>
                </c:pt>
                <c:pt idx="5068">
                  <c:v>#N/A</c:v>
                </c:pt>
                <c:pt idx="5069">
                  <c:v>#N/A</c:v>
                </c:pt>
                <c:pt idx="5070">
                  <c:v>#N/A</c:v>
                </c:pt>
                <c:pt idx="5071">
                  <c:v>#N/A</c:v>
                </c:pt>
                <c:pt idx="5072">
                  <c:v>#N/A</c:v>
                </c:pt>
                <c:pt idx="5073">
                  <c:v>#N/A</c:v>
                </c:pt>
                <c:pt idx="5074">
                  <c:v>#N/A</c:v>
                </c:pt>
                <c:pt idx="5075">
                  <c:v>#N/A</c:v>
                </c:pt>
                <c:pt idx="5076">
                  <c:v>#N/A</c:v>
                </c:pt>
                <c:pt idx="5077">
                  <c:v>#N/A</c:v>
                </c:pt>
                <c:pt idx="5078">
                  <c:v>#N/A</c:v>
                </c:pt>
                <c:pt idx="5079">
                  <c:v>#N/A</c:v>
                </c:pt>
                <c:pt idx="5080">
                  <c:v>#N/A</c:v>
                </c:pt>
                <c:pt idx="5081">
                  <c:v>#N/A</c:v>
                </c:pt>
                <c:pt idx="5082">
                  <c:v>#N/A</c:v>
                </c:pt>
                <c:pt idx="5083">
                  <c:v>#N/A</c:v>
                </c:pt>
                <c:pt idx="5084">
                  <c:v>#N/A</c:v>
                </c:pt>
                <c:pt idx="5085">
                  <c:v>#N/A</c:v>
                </c:pt>
                <c:pt idx="5086">
                  <c:v>#N/A</c:v>
                </c:pt>
                <c:pt idx="5087">
                  <c:v>#N/A</c:v>
                </c:pt>
                <c:pt idx="5088">
                  <c:v>#N/A</c:v>
                </c:pt>
                <c:pt idx="5089">
                  <c:v>#N/A</c:v>
                </c:pt>
                <c:pt idx="5090">
                  <c:v>#N/A</c:v>
                </c:pt>
                <c:pt idx="5091">
                  <c:v>#N/A</c:v>
                </c:pt>
                <c:pt idx="5092">
                  <c:v>#N/A</c:v>
                </c:pt>
                <c:pt idx="5093">
                  <c:v>#N/A</c:v>
                </c:pt>
                <c:pt idx="5094">
                  <c:v>#N/A</c:v>
                </c:pt>
                <c:pt idx="5095">
                  <c:v>#N/A</c:v>
                </c:pt>
                <c:pt idx="5096">
                  <c:v>#N/A</c:v>
                </c:pt>
                <c:pt idx="5097">
                  <c:v>#N/A</c:v>
                </c:pt>
                <c:pt idx="5098">
                  <c:v>#N/A</c:v>
                </c:pt>
                <c:pt idx="5099">
                  <c:v>#N/A</c:v>
                </c:pt>
                <c:pt idx="5100">
                  <c:v>#N/A</c:v>
                </c:pt>
                <c:pt idx="5101">
                  <c:v>#N/A</c:v>
                </c:pt>
                <c:pt idx="5102">
                  <c:v>#N/A</c:v>
                </c:pt>
                <c:pt idx="5103">
                  <c:v>#N/A</c:v>
                </c:pt>
                <c:pt idx="5104">
                  <c:v>#N/A</c:v>
                </c:pt>
                <c:pt idx="5105">
                  <c:v>#N/A</c:v>
                </c:pt>
                <c:pt idx="5106">
                  <c:v>#N/A</c:v>
                </c:pt>
                <c:pt idx="5107">
                  <c:v>#N/A</c:v>
                </c:pt>
                <c:pt idx="5108">
                  <c:v>#N/A</c:v>
                </c:pt>
                <c:pt idx="5109">
                  <c:v>#N/A</c:v>
                </c:pt>
                <c:pt idx="5110">
                  <c:v>#N/A</c:v>
                </c:pt>
                <c:pt idx="5111">
                  <c:v>#N/A</c:v>
                </c:pt>
                <c:pt idx="5112">
                  <c:v>#N/A</c:v>
                </c:pt>
                <c:pt idx="5113">
                  <c:v>#N/A</c:v>
                </c:pt>
                <c:pt idx="5114">
                  <c:v>#N/A</c:v>
                </c:pt>
                <c:pt idx="5115">
                  <c:v>#N/A</c:v>
                </c:pt>
                <c:pt idx="5116">
                  <c:v>#N/A</c:v>
                </c:pt>
                <c:pt idx="5117">
                  <c:v>#N/A</c:v>
                </c:pt>
                <c:pt idx="5118">
                  <c:v>#N/A</c:v>
                </c:pt>
                <c:pt idx="5119">
                  <c:v>#N/A</c:v>
                </c:pt>
                <c:pt idx="5120">
                  <c:v>#N/A</c:v>
                </c:pt>
                <c:pt idx="5121">
                  <c:v>#N/A</c:v>
                </c:pt>
                <c:pt idx="5122">
                  <c:v>#N/A</c:v>
                </c:pt>
                <c:pt idx="5123">
                  <c:v>#N/A</c:v>
                </c:pt>
                <c:pt idx="5124">
                  <c:v>#N/A</c:v>
                </c:pt>
                <c:pt idx="5125">
                  <c:v>#N/A</c:v>
                </c:pt>
                <c:pt idx="5126">
                  <c:v>#N/A</c:v>
                </c:pt>
                <c:pt idx="5127">
                  <c:v>#N/A</c:v>
                </c:pt>
                <c:pt idx="5128">
                  <c:v>#N/A</c:v>
                </c:pt>
                <c:pt idx="5129">
                  <c:v>#N/A</c:v>
                </c:pt>
                <c:pt idx="5130">
                  <c:v>#N/A</c:v>
                </c:pt>
                <c:pt idx="5131">
                  <c:v>#N/A</c:v>
                </c:pt>
                <c:pt idx="5132">
                  <c:v>#N/A</c:v>
                </c:pt>
                <c:pt idx="5133">
                  <c:v>#N/A</c:v>
                </c:pt>
                <c:pt idx="5134">
                  <c:v>#N/A</c:v>
                </c:pt>
                <c:pt idx="5135">
                  <c:v>#N/A</c:v>
                </c:pt>
                <c:pt idx="5136">
                  <c:v>#N/A</c:v>
                </c:pt>
                <c:pt idx="5137">
                  <c:v>#N/A</c:v>
                </c:pt>
                <c:pt idx="5138">
                  <c:v>#N/A</c:v>
                </c:pt>
                <c:pt idx="5139">
                  <c:v>#N/A</c:v>
                </c:pt>
                <c:pt idx="5140">
                  <c:v>#N/A</c:v>
                </c:pt>
                <c:pt idx="5141">
                  <c:v>#N/A</c:v>
                </c:pt>
                <c:pt idx="5142">
                  <c:v>#N/A</c:v>
                </c:pt>
                <c:pt idx="5143">
                  <c:v>#N/A</c:v>
                </c:pt>
                <c:pt idx="5144">
                  <c:v>#N/A</c:v>
                </c:pt>
                <c:pt idx="5145">
                  <c:v>#N/A</c:v>
                </c:pt>
                <c:pt idx="5146">
                  <c:v>#N/A</c:v>
                </c:pt>
                <c:pt idx="5147">
                  <c:v>#N/A</c:v>
                </c:pt>
                <c:pt idx="5148">
                  <c:v>#N/A</c:v>
                </c:pt>
                <c:pt idx="5149">
                  <c:v>#N/A</c:v>
                </c:pt>
                <c:pt idx="5150">
                  <c:v>#N/A</c:v>
                </c:pt>
                <c:pt idx="5151">
                  <c:v>#N/A</c:v>
                </c:pt>
                <c:pt idx="5152">
                  <c:v>#N/A</c:v>
                </c:pt>
                <c:pt idx="5153">
                  <c:v>#N/A</c:v>
                </c:pt>
                <c:pt idx="5154">
                  <c:v>#N/A</c:v>
                </c:pt>
                <c:pt idx="5155">
                  <c:v>#N/A</c:v>
                </c:pt>
                <c:pt idx="5156">
                  <c:v>#N/A</c:v>
                </c:pt>
                <c:pt idx="5157">
                  <c:v>#N/A</c:v>
                </c:pt>
                <c:pt idx="5158">
                  <c:v>#N/A</c:v>
                </c:pt>
                <c:pt idx="5159">
                  <c:v>#N/A</c:v>
                </c:pt>
                <c:pt idx="5160">
                  <c:v>#N/A</c:v>
                </c:pt>
                <c:pt idx="5161">
                  <c:v>#N/A</c:v>
                </c:pt>
                <c:pt idx="5162">
                  <c:v>#N/A</c:v>
                </c:pt>
                <c:pt idx="5163">
                  <c:v>#N/A</c:v>
                </c:pt>
                <c:pt idx="5164">
                  <c:v>#N/A</c:v>
                </c:pt>
                <c:pt idx="5165">
                  <c:v>#N/A</c:v>
                </c:pt>
                <c:pt idx="5166">
                  <c:v>#N/A</c:v>
                </c:pt>
                <c:pt idx="5167">
                  <c:v>#N/A</c:v>
                </c:pt>
                <c:pt idx="5168">
                  <c:v>#N/A</c:v>
                </c:pt>
                <c:pt idx="5169">
                  <c:v>#N/A</c:v>
                </c:pt>
                <c:pt idx="5170">
                  <c:v>#N/A</c:v>
                </c:pt>
                <c:pt idx="5171">
                  <c:v>#N/A</c:v>
                </c:pt>
                <c:pt idx="5172">
                  <c:v>#N/A</c:v>
                </c:pt>
                <c:pt idx="5173">
                  <c:v>#N/A</c:v>
                </c:pt>
                <c:pt idx="5174">
                  <c:v>#N/A</c:v>
                </c:pt>
                <c:pt idx="5175">
                  <c:v>#N/A</c:v>
                </c:pt>
                <c:pt idx="5176">
                  <c:v>#N/A</c:v>
                </c:pt>
                <c:pt idx="5177">
                  <c:v>#N/A</c:v>
                </c:pt>
                <c:pt idx="5178">
                  <c:v>#N/A</c:v>
                </c:pt>
                <c:pt idx="5179">
                  <c:v>#N/A</c:v>
                </c:pt>
                <c:pt idx="5180">
                  <c:v>#N/A</c:v>
                </c:pt>
                <c:pt idx="5181">
                  <c:v>#N/A</c:v>
                </c:pt>
                <c:pt idx="5182">
                  <c:v>#N/A</c:v>
                </c:pt>
                <c:pt idx="5183">
                  <c:v>#N/A</c:v>
                </c:pt>
                <c:pt idx="5184">
                  <c:v>#N/A</c:v>
                </c:pt>
                <c:pt idx="5185">
                  <c:v>#N/A</c:v>
                </c:pt>
                <c:pt idx="5186">
                  <c:v>#N/A</c:v>
                </c:pt>
                <c:pt idx="5187">
                  <c:v>#N/A</c:v>
                </c:pt>
                <c:pt idx="5188">
                  <c:v>#N/A</c:v>
                </c:pt>
                <c:pt idx="5189">
                  <c:v>#N/A</c:v>
                </c:pt>
                <c:pt idx="5190">
                  <c:v>#N/A</c:v>
                </c:pt>
                <c:pt idx="5191">
                  <c:v>#N/A</c:v>
                </c:pt>
                <c:pt idx="5192">
                  <c:v>#N/A</c:v>
                </c:pt>
                <c:pt idx="5193">
                  <c:v>#N/A</c:v>
                </c:pt>
                <c:pt idx="5194">
                  <c:v>#N/A</c:v>
                </c:pt>
                <c:pt idx="5195">
                  <c:v>#N/A</c:v>
                </c:pt>
                <c:pt idx="5196">
                  <c:v>#N/A</c:v>
                </c:pt>
                <c:pt idx="5197">
                  <c:v>#N/A</c:v>
                </c:pt>
                <c:pt idx="5198">
                  <c:v>#N/A</c:v>
                </c:pt>
                <c:pt idx="5199">
                  <c:v>#N/A</c:v>
                </c:pt>
                <c:pt idx="5200">
                  <c:v>#N/A</c:v>
                </c:pt>
                <c:pt idx="5201">
                  <c:v>#N/A</c:v>
                </c:pt>
                <c:pt idx="5202">
                  <c:v>#N/A</c:v>
                </c:pt>
                <c:pt idx="5203">
                  <c:v>#N/A</c:v>
                </c:pt>
                <c:pt idx="5204">
                  <c:v>#N/A</c:v>
                </c:pt>
                <c:pt idx="5205">
                  <c:v>#N/A</c:v>
                </c:pt>
                <c:pt idx="5206">
                  <c:v>#N/A</c:v>
                </c:pt>
                <c:pt idx="5207">
                  <c:v>#N/A</c:v>
                </c:pt>
                <c:pt idx="5208">
                  <c:v>#N/A</c:v>
                </c:pt>
                <c:pt idx="5209">
                  <c:v>#N/A</c:v>
                </c:pt>
                <c:pt idx="5210">
                  <c:v>#N/A</c:v>
                </c:pt>
                <c:pt idx="5211">
                  <c:v>#N/A</c:v>
                </c:pt>
                <c:pt idx="5212">
                  <c:v>#N/A</c:v>
                </c:pt>
                <c:pt idx="5213">
                  <c:v>#N/A</c:v>
                </c:pt>
                <c:pt idx="5214">
                  <c:v>#N/A</c:v>
                </c:pt>
                <c:pt idx="5215">
                  <c:v>#N/A</c:v>
                </c:pt>
                <c:pt idx="5216">
                  <c:v>#N/A</c:v>
                </c:pt>
                <c:pt idx="5217">
                  <c:v>#N/A</c:v>
                </c:pt>
                <c:pt idx="5218">
                  <c:v>#N/A</c:v>
                </c:pt>
                <c:pt idx="5219">
                  <c:v>#N/A</c:v>
                </c:pt>
                <c:pt idx="5220">
                  <c:v>#N/A</c:v>
                </c:pt>
                <c:pt idx="5221">
                  <c:v>#N/A</c:v>
                </c:pt>
                <c:pt idx="5222">
                  <c:v>#N/A</c:v>
                </c:pt>
                <c:pt idx="5223">
                  <c:v>#N/A</c:v>
                </c:pt>
                <c:pt idx="5224">
                  <c:v>#N/A</c:v>
                </c:pt>
                <c:pt idx="5225">
                  <c:v>#N/A</c:v>
                </c:pt>
                <c:pt idx="5226">
                  <c:v>#N/A</c:v>
                </c:pt>
                <c:pt idx="5227">
                  <c:v>#N/A</c:v>
                </c:pt>
                <c:pt idx="5228">
                  <c:v>#N/A</c:v>
                </c:pt>
                <c:pt idx="5229">
                  <c:v>#N/A</c:v>
                </c:pt>
                <c:pt idx="5230">
                  <c:v>#N/A</c:v>
                </c:pt>
                <c:pt idx="5231">
                  <c:v>#N/A</c:v>
                </c:pt>
                <c:pt idx="5232">
                  <c:v>#N/A</c:v>
                </c:pt>
                <c:pt idx="5233">
                  <c:v>#N/A</c:v>
                </c:pt>
                <c:pt idx="5234">
                  <c:v>#N/A</c:v>
                </c:pt>
                <c:pt idx="5235">
                  <c:v>#N/A</c:v>
                </c:pt>
                <c:pt idx="5236">
                  <c:v>#N/A</c:v>
                </c:pt>
                <c:pt idx="5237">
                  <c:v>#N/A</c:v>
                </c:pt>
                <c:pt idx="5238">
                  <c:v>#N/A</c:v>
                </c:pt>
                <c:pt idx="5239">
                  <c:v>#N/A</c:v>
                </c:pt>
                <c:pt idx="5240">
                  <c:v>#N/A</c:v>
                </c:pt>
                <c:pt idx="5241">
                  <c:v>#N/A</c:v>
                </c:pt>
                <c:pt idx="5242">
                  <c:v>#N/A</c:v>
                </c:pt>
                <c:pt idx="5243">
                  <c:v>#N/A</c:v>
                </c:pt>
                <c:pt idx="5244">
                  <c:v>#N/A</c:v>
                </c:pt>
                <c:pt idx="5245">
                  <c:v>#N/A</c:v>
                </c:pt>
                <c:pt idx="5246">
                  <c:v>#N/A</c:v>
                </c:pt>
                <c:pt idx="5247">
                  <c:v>#N/A</c:v>
                </c:pt>
                <c:pt idx="5248">
                  <c:v>#N/A</c:v>
                </c:pt>
                <c:pt idx="5249">
                  <c:v>#N/A</c:v>
                </c:pt>
                <c:pt idx="5250">
                  <c:v>#N/A</c:v>
                </c:pt>
                <c:pt idx="5251">
                  <c:v>#N/A</c:v>
                </c:pt>
                <c:pt idx="5252">
                  <c:v>#N/A</c:v>
                </c:pt>
                <c:pt idx="5253">
                  <c:v>#N/A</c:v>
                </c:pt>
                <c:pt idx="5254">
                  <c:v>#N/A</c:v>
                </c:pt>
                <c:pt idx="5255">
                  <c:v>#N/A</c:v>
                </c:pt>
                <c:pt idx="5256">
                  <c:v>#N/A</c:v>
                </c:pt>
                <c:pt idx="5257">
                  <c:v>#N/A</c:v>
                </c:pt>
                <c:pt idx="5258">
                  <c:v>#N/A</c:v>
                </c:pt>
                <c:pt idx="5259">
                  <c:v>11.228968544257498</c:v>
                </c:pt>
                <c:pt idx="5260">
                  <c:v>#N/A</c:v>
                </c:pt>
                <c:pt idx="5261">
                  <c:v>#N/A</c:v>
                </c:pt>
                <c:pt idx="5262">
                  <c:v>#N/A</c:v>
                </c:pt>
                <c:pt idx="5263">
                  <c:v>#N/A</c:v>
                </c:pt>
                <c:pt idx="5264">
                  <c:v>#N/A</c:v>
                </c:pt>
                <c:pt idx="5265">
                  <c:v>#N/A</c:v>
                </c:pt>
                <c:pt idx="5266">
                  <c:v>#N/A</c:v>
                </c:pt>
                <c:pt idx="5267">
                  <c:v>#N/A</c:v>
                </c:pt>
                <c:pt idx="5268">
                  <c:v>16.604554865424433</c:v>
                </c:pt>
                <c:pt idx="5269">
                  <c:v>#N/A</c:v>
                </c:pt>
                <c:pt idx="5270">
                  <c:v>#N/A</c:v>
                </c:pt>
                <c:pt idx="5271">
                  <c:v>#N/A</c:v>
                </c:pt>
                <c:pt idx="5272">
                  <c:v>#N/A</c:v>
                </c:pt>
                <c:pt idx="5273">
                  <c:v>15.573404730031237</c:v>
                </c:pt>
                <c:pt idx="5274">
                  <c:v>#N/A</c:v>
                </c:pt>
                <c:pt idx="5275">
                  <c:v>14.716360646752536</c:v>
                </c:pt>
                <c:pt idx="5276">
                  <c:v>#N/A</c:v>
                </c:pt>
                <c:pt idx="5277">
                  <c:v>#N/A</c:v>
                </c:pt>
                <c:pt idx="5278">
                  <c:v>12.151981657386179</c:v>
                </c:pt>
                <c:pt idx="5279">
                  <c:v>#N/A</c:v>
                </c:pt>
                <c:pt idx="5280">
                  <c:v>#N/A</c:v>
                </c:pt>
                <c:pt idx="5281">
                  <c:v>#N/A</c:v>
                </c:pt>
                <c:pt idx="5282">
                  <c:v>#N/A</c:v>
                </c:pt>
                <c:pt idx="5283">
                  <c:v>#N/A</c:v>
                </c:pt>
                <c:pt idx="5284">
                  <c:v>#N/A</c:v>
                </c:pt>
                <c:pt idx="5285">
                  <c:v>#N/A</c:v>
                </c:pt>
                <c:pt idx="5286">
                  <c:v>#N/A</c:v>
                </c:pt>
                <c:pt idx="5287">
                  <c:v>13.091779183045633</c:v>
                </c:pt>
                <c:pt idx="5288">
                  <c:v>#N/A</c:v>
                </c:pt>
                <c:pt idx="5289">
                  <c:v>#N/A</c:v>
                </c:pt>
                <c:pt idx="5290">
                  <c:v>#N/A</c:v>
                </c:pt>
                <c:pt idx="5291">
                  <c:v>#N/A</c:v>
                </c:pt>
                <c:pt idx="5292">
                  <c:v>#N/A</c:v>
                </c:pt>
                <c:pt idx="5293">
                  <c:v>14.368556701030927</c:v>
                </c:pt>
                <c:pt idx="5294">
                  <c:v>#N/A</c:v>
                </c:pt>
                <c:pt idx="5295">
                  <c:v>#N/A</c:v>
                </c:pt>
                <c:pt idx="5296">
                  <c:v>15.687250996015937</c:v>
                </c:pt>
                <c:pt idx="5297">
                  <c:v>#N/A</c:v>
                </c:pt>
                <c:pt idx="5298">
                  <c:v>#N/A</c:v>
                </c:pt>
                <c:pt idx="5299">
                  <c:v>#N/A</c:v>
                </c:pt>
                <c:pt idx="5300">
                  <c:v>#N/A</c:v>
                </c:pt>
                <c:pt idx="5301">
                  <c:v>#N/A</c:v>
                </c:pt>
                <c:pt idx="5302">
                  <c:v>#N/A</c:v>
                </c:pt>
                <c:pt idx="5303">
                  <c:v>#N/A</c:v>
                </c:pt>
                <c:pt idx="5304">
                  <c:v>#N/A</c:v>
                </c:pt>
                <c:pt idx="5305">
                  <c:v>#N/A</c:v>
                </c:pt>
                <c:pt idx="5306">
                  <c:v>8.9324149806284971</c:v>
                </c:pt>
                <c:pt idx="5307">
                  <c:v>#N/A</c:v>
                </c:pt>
                <c:pt idx="5308">
                  <c:v>#N/A</c:v>
                </c:pt>
                <c:pt idx="5309">
                  <c:v>#N/A</c:v>
                </c:pt>
                <c:pt idx="5310">
                  <c:v>#N/A</c:v>
                </c:pt>
                <c:pt idx="5311">
                  <c:v>10.869565217391305</c:v>
                </c:pt>
                <c:pt idx="5312">
                  <c:v>12.644281217208814</c:v>
                </c:pt>
                <c:pt idx="5313">
                  <c:v>#N/A</c:v>
                </c:pt>
                <c:pt idx="5314">
                  <c:v>#N/A</c:v>
                </c:pt>
                <c:pt idx="5315">
                  <c:v>13.077695914266577</c:v>
                </c:pt>
                <c:pt idx="5316">
                  <c:v>10.623556581986143</c:v>
                </c:pt>
                <c:pt idx="5317">
                  <c:v>14.670846394984327</c:v>
                </c:pt>
                <c:pt idx="5318">
                  <c:v>14.41015430562469</c:v>
                </c:pt>
                <c:pt idx="5319">
                  <c:v>9.5758084838303237</c:v>
                </c:pt>
                <c:pt idx="5320">
                  <c:v>11.020284589766877</c:v>
                </c:pt>
                <c:pt idx="5321">
                  <c:v>#N/A</c:v>
                </c:pt>
                <c:pt idx="5322">
                  <c:v>#N/A</c:v>
                </c:pt>
                <c:pt idx="5323">
                  <c:v>#N/A</c:v>
                </c:pt>
                <c:pt idx="5324">
                  <c:v>#N/A</c:v>
                </c:pt>
                <c:pt idx="5325">
                  <c:v>#N/A</c:v>
                </c:pt>
                <c:pt idx="5326">
                  <c:v>12.061855670103093</c:v>
                </c:pt>
                <c:pt idx="5327">
                  <c:v>#N/A</c:v>
                </c:pt>
                <c:pt idx="5328">
                  <c:v>#N/A</c:v>
                </c:pt>
                <c:pt idx="5329">
                  <c:v>#N/A</c:v>
                </c:pt>
                <c:pt idx="5330">
                  <c:v>#N/A</c:v>
                </c:pt>
                <c:pt idx="5331">
                  <c:v>#N/A</c:v>
                </c:pt>
                <c:pt idx="5332">
                  <c:v>#N/A</c:v>
                </c:pt>
                <c:pt idx="5333">
                  <c:v>#N/A</c:v>
                </c:pt>
                <c:pt idx="5334">
                  <c:v>#N/A</c:v>
                </c:pt>
                <c:pt idx="5335">
                  <c:v>#N/A</c:v>
                </c:pt>
                <c:pt idx="5336">
                  <c:v>#N/A</c:v>
                </c:pt>
                <c:pt idx="5337">
                  <c:v>#N/A</c:v>
                </c:pt>
                <c:pt idx="5338">
                  <c:v>#N/A</c:v>
                </c:pt>
                <c:pt idx="5339">
                  <c:v>#N/A</c:v>
                </c:pt>
                <c:pt idx="5340">
                  <c:v>#N/A</c:v>
                </c:pt>
                <c:pt idx="5341">
                  <c:v>#N/A</c:v>
                </c:pt>
                <c:pt idx="5342">
                  <c:v>#N/A</c:v>
                </c:pt>
                <c:pt idx="5343">
                  <c:v>#N/A</c:v>
                </c:pt>
                <c:pt idx="5344">
                  <c:v>11.816258688425506</c:v>
                </c:pt>
                <c:pt idx="5345">
                  <c:v>#N/A</c:v>
                </c:pt>
                <c:pt idx="5346">
                  <c:v>#N/A</c:v>
                </c:pt>
                <c:pt idx="5347">
                  <c:v>#N/A</c:v>
                </c:pt>
                <c:pt idx="5348">
                  <c:v>#N/A</c:v>
                </c:pt>
                <c:pt idx="5349">
                  <c:v>#N/A</c:v>
                </c:pt>
                <c:pt idx="5350">
                  <c:v>#N/A</c:v>
                </c:pt>
                <c:pt idx="5351">
                  <c:v>#N/A</c:v>
                </c:pt>
                <c:pt idx="5352">
                  <c:v>#N/A</c:v>
                </c:pt>
                <c:pt idx="5353">
                  <c:v>#N/A</c:v>
                </c:pt>
                <c:pt idx="5354">
                  <c:v>#N/A</c:v>
                </c:pt>
                <c:pt idx="5355">
                  <c:v>#N/A</c:v>
                </c:pt>
                <c:pt idx="5356">
                  <c:v>#N/A</c:v>
                </c:pt>
                <c:pt idx="5357">
                  <c:v>14.500875656742556</c:v>
                </c:pt>
                <c:pt idx="5358">
                  <c:v>11.394058112961149</c:v>
                </c:pt>
                <c:pt idx="5359">
                  <c:v>#N/A</c:v>
                </c:pt>
                <c:pt idx="5360">
                  <c:v>#N/A</c:v>
                </c:pt>
                <c:pt idx="5361">
                  <c:v>#N/A</c:v>
                </c:pt>
                <c:pt idx="5362">
                  <c:v>#N/A</c:v>
                </c:pt>
                <c:pt idx="5363">
                  <c:v>#N/A</c:v>
                </c:pt>
                <c:pt idx="5364">
                  <c:v>#N/A</c:v>
                </c:pt>
                <c:pt idx="5365">
                  <c:v>10.081161896625373</c:v>
                </c:pt>
                <c:pt idx="5366">
                  <c:v>#N/A</c:v>
                </c:pt>
                <c:pt idx="5367">
                  <c:v>#N/A</c:v>
                </c:pt>
                <c:pt idx="5368">
                  <c:v>#N/A</c:v>
                </c:pt>
                <c:pt idx="5369">
                  <c:v>4.5589692765113972</c:v>
                </c:pt>
                <c:pt idx="5370">
                  <c:v>#N/A</c:v>
                </c:pt>
                <c:pt idx="5371">
                  <c:v>#N/A</c:v>
                </c:pt>
                <c:pt idx="5372">
                  <c:v>#N/A</c:v>
                </c:pt>
                <c:pt idx="5373">
                  <c:v>#N/A</c:v>
                </c:pt>
                <c:pt idx="5374">
                  <c:v>6.5641025641025639</c:v>
                </c:pt>
                <c:pt idx="5375">
                  <c:v>#N/A</c:v>
                </c:pt>
                <c:pt idx="5376">
                  <c:v>#N/A</c:v>
                </c:pt>
                <c:pt idx="5377">
                  <c:v>9.8549769281476607</c:v>
                </c:pt>
                <c:pt idx="5378">
                  <c:v>#N/A</c:v>
                </c:pt>
                <c:pt idx="5379">
                  <c:v>#N/A</c:v>
                </c:pt>
                <c:pt idx="5380">
                  <c:v>7.6774193548387091</c:v>
                </c:pt>
                <c:pt idx="5381">
                  <c:v>#N/A</c:v>
                </c:pt>
                <c:pt idx="5382">
                  <c:v>#N/A</c:v>
                </c:pt>
                <c:pt idx="5383">
                  <c:v>#N/A</c:v>
                </c:pt>
                <c:pt idx="5384">
                  <c:v>#N/A</c:v>
                </c:pt>
                <c:pt idx="5385">
                  <c:v>#N/A</c:v>
                </c:pt>
                <c:pt idx="5386">
                  <c:v>#N/A</c:v>
                </c:pt>
                <c:pt idx="5387">
                  <c:v>#N/A</c:v>
                </c:pt>
                <c:pt idx="5388">
                  <c:v>#N/A</c:v>
                </c:pt>
                <c:pt idx="5389">
                  <c:v>#N/A</c:v>
                </c:pt>
                <c:pt idx="5390">
                  <c:v>#N/A</c:v>
                </c:pt>
                <c:pt idx="5391">
                  <c:v>#N/A</c:v>
                </c:pt>
                <c:pt idx="5392">
                  <c:v>#N/A</c:v>
                </c:pt>
                <c:pt idx="5393">
                  <c:v>#N/A</c:v>
                </c:pt>
                <c:pt idx="5394">
                  <c:v>#N/A</c:v>
                </c:pt>
                <c:pt idx="5395">
                  <c:v>#N/A</c:v>
                </c:pt>
                <c:pt idx="5396">
                  <c:v>#N/A</c:v>
                </c:pt>
                <c:pt idx="5397">
                  <c:v>#N/A</c:v>
                </c:pt>
                <c:pt idx="5398">
                  <c:v>#N/A</c:v>
                </c:pt>
                <c:pt idx="5399">
                  <c:v>#N/A</c:v>
                </c:pt>
                <c:pt idx="5400">
                  <c:v>#N/A</c:v>
                </c:pt>
                <c:pt idx="5401">
                  <c:v>#N/A</c:v>
                </c:pt>
                <c:pt idx="5402">
                  <c:v>#N/A</c:v>
                </c:pt>
                <c:pt idx="5403">
                  <c:v>#N/A</c:v>
                </c:pt>
                <c:pt idx="5404">
                  <c:v>#N/A</c:v>
                </c:pt>
                <c:pt idx="5405">
                  <c:v>#N/A</c:v>
                </c:pt>
                <c:pt idx="5406">
                  <c:v>#N/A</c:v>
                </c:pt>
                <c:pt idx="5407">
                  <c:v>#N/A</c:v>
                </c:pt>
                <c:pt idx="5408">
                  <c:v>#N/A</c:v>
                </c:pt>
                <c:pt idx="5409">
                  <c:v>#N/A</c:v>
                </c:pt>
                <c:pt idx="5410">
                  <c:v>#N/A</c:v>
                </c:pt>
                <c:pt idx="5411">
                  <c:v>#N/A</c:v>
                </c:pt>
                <c:pt idx="5412">
                  <c:v>#N/A</c:v>
                </c:pt>
                <c:pt idx="5413">
                  <c:v>#N/A</c:v>
                </c:pt>
                <c:pt idx="5414">
                  <c:v>#N/A</c:v>
                </c:pt>
                <c:pt idx="5415">
                  <c:v>#N/A</c:v>
                </c:pt>
                <c:pt idx="5416">
                  <c:v>#N/A</c:v>
                </c:pt>
                <c:pt idx="5417">
                  <c:v>#N/A</c:v>
                </c:pt>
                <c:pt idx="5418">
                  <c:v>#N/A</c:v>
                </c:pt>
                <c:pt idx="5419">
                  <c:v>#N/A</c:v>
                </c:pt>
                <c:pt idx="5420">
                  <c:v>#N/A</c:v>
                </c:pt>
                <c:pt idx="5421">
                  <c:v>#N/A</c:v>
                </c:pt>
                <c:pt idx="5422">
                  <c:v>#N/A</c:v>
                </c:pt>
                <c:pt idx="5423">
                  <c:v>#N/A</c:v>
                </c:pt>
                <c:pt idx="5424">
                  <c:v>#N/A</c:v>
                </c:pt>
                <c:pt idx="5425">
                  <c:v>#N/A</c:v>
                </c:pt>
                <c:pt idx="5426">
                  <c:v>#N/A</c:v>
                </c:pt>
                <c:pt idx="5427">
                  <c:v>#N/A</c:v>
                </c:pt>
                <c:pt idx="5428">
                  <c:v>#N/A</c:v>
                </c:pt>
                <c:pt idx="5429">
                  <c:v>#N/A</c:v>
                </c:pt>
                <c:pt idx="5430">
                  <c:v>#N/A</c:v>
                </c:pt>
                <c:pt idx="5431">
                  <c:v>#N/A</c:v>
                </c:pt>
                <c:pt idx="5432">
                  <c:v>#N/A</c:v>
                </c:pt>
                <c:pt idx="5433">
                  <c:v>#N/A</c:v>
                </c:pt>
                <c:pt idx="5434">
                  <c:v>#N/A</c:v>
                </c:pt>
                <c:pt idx="5435">
                  <c:v>#N/A</c:v>
                </c:pt>
                <c:pt idx="5436">
                  <c:v>#N/A</c:v>
                </c:pt>
                <c:pt idx="5437">
                  <c:v>#N/A</c:v>
                </c:pt>
                <c:pt idx="5438">
                  <c:v>#N/A</c:v>
                </c:pt>
                <c:pt idx="5439">
                  <c:v>#N/A</c:v>
                </c:pt>
                <c:pt idx="5440">
                  <c:v>#N/A</c:v>
                </c:pt>
                <c:pt idx="5441">
                  <c:v>#N/A</c:v>
                </c:pt>
                <c:pt idx="5442">
                  <c:v>#N/A</c:v>
                </c:pt>
                <c:pt idx="5443">
                  <c:v>#N/A</c:v>
                </c:pt>
                <c:pt idx="5444">
                  <c:v>#N/A</c:v>
                </c:pt>
                <c:pt idx="5445">
                  <c:v>#N/A</c:v>
                </c:pt>
                <c:pt idx="5446">
                  <c:v>#N/A</c:v>
                </c:pt>
                <c:pt idx="5447">
                  <c:v>#N/A</c:v>
                </c:pt>
                <c:pt idx="5448">
                  <c:v>#N/A</c:v>
                </c:pt>
                <c:pt idx="5449">
                  <c:v>#N/A</c:v>
                </c:pt>
                <c:pt idx="5450">
                  <c:v>#N/A</c:v>
                </c:pt>
                <c:pt idx="5451">
                  <c:v>#N/A</c:v>
                </c:pt>
                <c:pt idx="5452">
                  <c:v>#N/A</c:v>
                </c:pt>
                <c:pt idx="5453">
                  <c:v>#N/A</c:v>
                </c:pt>
                <c:pt idx="5454">
                  <c:v>#N/A</c:v>
                </c:pt>
                <c:pt idx="5455">
                  <c:v>#N/A</c:v>
                </c:pt>
                <c:pt idx="5456">
                  <c:v>#N/A</c:v>
                </c:pt>
                <c:pt idx="5457">
                  <c:v>#N/A</c:v>
                </c:pt>
                <c:pt idx="5458">
                  <c:v>#N/A</c:v>
                </c:pt>
                <c:pt idx="5459">
                  <c:v>#N/A</c:v>
                </c:pt>
                <c:pt idx="5460">
                  <c:v>#N/A</c:v>
                </c:pt>
                <c:pt idx="5461">
                  <c:v>#N/A</c:v>
                </c:pt>
                <c:pt idx="5462">
                  <c:v>#N/A</c:v>
                </c:pt>
                <c:pt idx="5463">
                  <c:v>#N/A</c:v>
                </c:pt>
                <c:pt idx="5464">
                  <c:v>#N/A</c:v>
                </c:pt>
                <c:pt idx="5465">
                  <c:v>#N/A</c:v>
                </c:pt>
                <c:pt idx="5466">
                  <c:v>#N/A</c:v>
                </c:pt>
                <c:pt idx="5467">
                  <c:v>#N/A</c:v>
                </c:pt>
                <c:pt idx="5468">
                  <c:v>#N/A</c:v>
                </c:pt>
                <c:pt idx="5469">
                  <c:v>#N/A</c:v>
                </c:pt>
                <c:pt idx="5470">
                  <c:v>#N/A</c:v>
                </c:pt>
                <c:pt idx="5471">
                  <c:v>#N/A</c:v>
                </c:pt>
                <c:pt idx="5472">
                  <c:v>#N/A</c:v>
                </c:pt>
                <c:pt idx="5473">
                  <c:v>#N/A</c:v>
                </c:pt>
                <c:pt idx="5474">
                  <c:v>#N/A</c:v>
                </c:pt>
                <c:pt idx="5475">
                  <c:v>#N/A</c:v>
                </c:pt>
                <c:pt idx="5476">
                  <c:v>#N/A</c:v>
                </c:pt>
                <c:pt idx="5477">
                  <c:v>#N/A</c:v>
                </c:pt>
                <c:pt idx="5478">
                  <c:v>#N/A</c:v>
                </c:pt>
                <c:pt idx="5479">
                  <c:v>#N/A</c:v>
                </c:pt>
                <c:pt idx="5480">
                  <c:v>#N/A</c:v>
                </c:pt>
                <c:pt idx="5481">
                  <c:v>#N/A</c:v>
                </c:pt>
                <c:pt idx="5482">
                  <c:v>#N/A</c:v>
                </c:pt>
                <c:pt idx="5483">
                  <c:v>#N/A</c:v>
                </c:pt>
                <c:pt idx="5484">
                  <c:v>#N/A</c:v>
                </c:pt>
                <c:pt idx="5485">
                  <c:v>#N/A</c:v>
                </c:pt>
                <c:pt idx="5486">
                  <c:v>#N/A</c:v>
                </c:pt>
                <c:pt idx="5487">
                  <c:v>#N/A</c:v>
                </c:pt>
                <c:pt idx="5488">
                  <c:v>#N/A</c:v>
                </c:pt>
                <c:pt idx="5489">
                  <c:v>#N/A</c:v>
                </c:pt>
                <c:pt idx="5490">
                  <c:v>#N/A</c:v>
                </c:pt>
                <c:pt idx="5491">
                  <c:v>#N/A</c:v>
                </c:pt>
                <c:pt idx="5492">
                  <c:v>#N/A</c:v>
                </c:pt>
                <c:pt idx="5493">
                  <c:v>#N/A</c:v>
                </c:pt>
                <c:pt idx="5494">
                  <c:v>#N/A</c:v>
                </c:pt>
                <c:pt idx="5495">
                  <c:v>#N/A</c:v>
                </c:pt>
                <c:pt idx="5496">
                  <c:v>#N/A</c:v>
                </c:pt>
                <c:pt idx="5497">
                  <c:v>#N/A</c:v>
                </c:pt>
                <c:pt idx="5498">
                  <c:v>#N/A</c:v>
                </c:pt>
                <c:pt idx="5499">
                  <c:v>#N/A</c:v>
                </c:pt>
                <c:pt idx="5500">
                  <c:v>#N/A</c:v>
                </c:pt>
                <c:pt idx="5501">
                  <c:v>#N/A</c:v>
                </c:pt>
                <c:pt idx="5502">
                  <c:v>#N/A</c:v>
                </c:pt>
                <c:pt idx="5503">
                  <c:v>#N/A</c:v>
                </c:pt>
                <c:pt idx="5504">
                  <c:v>#N/A</c:v>
                </c:pt>
                <c:pt idx="5505">
                  <c:v>#N/A</c:v>
                </c:pt>
                <c:pt idx="5506">
                  <c:v>#N/A</c:v>
                </c:pt>
                <c:pt idx="5507">
                  <c:v>#N/A</c:v>
                </c:pt>
                <c:pt idx="5508">
                  <c:v>#N/A</c:v>
                </c:pt>
                <c:pt idx="5509">
                  <c:v>#N/A</c:v>
                </c:pt>
                <c:pt idx="5510">
                  <c:v>#N/A</c:v>
                </c:pt>
                <c:pt idx="5511">
                  <c:v>#N/A</c:v>
                </c:pt>
                <c:pt idx="5512">
                  <c:v>#N/A</c:v>
                </c:pt>
                <c:pt idx="5513">
                  <c:v>#N/A</c:v>
                </c:pt>
                <c:pt idx="5514">
                  <c:v>#N/A</c:v>
                </c:pt>
                <c:pt idx="5515">
                  <c:v>#N/A</c:v>
                </c:pt>
                <c:pt idx="5516">
                  <c:v>#N/A</c:v>
                </c:pt>
                <c:pt idx="5517">
                  <c:v>#N/A</c:v>
                </c:pt>
                <c:pt idx="5518">
                  <c:v>#N/A</c:v>
                </c:pt>
                <c:pt idx="5519">
                  <c:v>#N/A</c:v>
                </c:pt>
                <c:pt idx="5520">
                  <c:v>#N/A</c:v>
                </c:pt>
                <c:pt idx="5521">
                  <c:v>#N/A</c:v>
                </c:pt>
                <c:pt idx="5522">
                  <c:v>#N/A</c:v>
                </c:pt>
                <c:pt idx="5523">
                  <c:v>#N/A</c:v>
                </c:pt>
                <c:pt idx="5524">
                  <c:v>#N/A</c:v>
                </c:pt>
                <c:pt idx="5525">
                  <c:v>#N/A</c:v>
                </c:pt>
                <c:pt idx="5526">
                  <c:v>#N/A</c:v>
                </c:pt>
                <c:pt idx="5527">
                  <c:v>#N/A</c:v>
                </c:pt>
                <c:pt idx="5528">
                  <c:v>#N/A</c:v>
                </c:pt>
                <c:pt idx="5529">
                  <c:v>#N/A</c:v>
                </c:pt>
                <c:pt idx="5530">
                  <c:v>#N/A</c:v>
                </c:pt>
                <c:pt idx="5531">
                  <c:v>#N/A</c:v>
                </c:pt>
                <c:pt idx="5532">
                  <c:v>#N/A</c:v>
                </c:pt>
                <c:pt idx="5533">
                  <c:v>#N/A</c:v>
                </c:pt>
                <c:pt idx="5534">
                  <c:v>#N/A</c:v>
                </c:pt>
                <c:pt idx="5535">
                  <c:v>#N/A</c:v>
                </c:pt>
                <c:pt idx="5536">
                  <c:v>#N/A</c:v>
                </c:pt>
                <c:pt idx="5537">
                  <c:v>#N/A</c:v>
                </c:pt>
                <c:pt idx="5538">
                  <c:v>#N/A</c:v>
                </c:pt>
                <c:pt idx="5539">
                  <c:v>#N/A</c:v>
                </c:pt>
                <c:pt idx="5540">
                  <c:v>#N/A</c:v>
                </c:pt>
                <c:pt idx="5541">
                  <c:v>#N/A</c:v>
                </c:pt>
                <c:pt idx="5542">
                  <c:v>#N/A</c:v>
                </c:pt>
                <c:pt idx="5543">
                  <c:v>#N/A</c:v>
                </c:pt>
                <c:pt idx="5544">
                  <c:v>#N/A</c:v>
                </c:pt>
                <c:pt idx="5545">
                  <c:v>#N/A</c:v>
                </c:pt>
                <c:pt idx="5546">
                  <c:v>#N/A</c:v>
                </c:pt>
                <c:pt idx="5547">
                  <c:v>#N/A</c:v>
                </c:pt>
                <c:pt idx="5548">
                  <c:v>#N/A</c:v>
                </c:pt>
                <c:pt idx="5549">
                  <c:v>#N/A</c:v>
                </c:pt>
                <c:pt idx="5550">
                  <c:v>#N/A</c:v>
                </c:pt>
                <c:pt idx="5551">
                  <c:v>#N/A</c:v>
                </c:pt>
                <c:pt idx="5552">
                  <c:v>#N/A</c:v>
                </c:pt>
                <c:pt idx="5553">
                  <c:v>#N/A</c:v>
                </c:pt>
                <c:pt idx="5554">
                  <c:v>#N/A</c:v>
                </c:pt>
                <c:pt idx="5555">
                  <c:v>#N/A</c:v>
                </c:pt>
                <c:pt idx="5556">
                  <c:v>#N/A</c:v>
                </c:pt>
                <c:pt idx="5557">
                  <c:v>#N/A</c:v>
                </c:pt>
                <c:pt idx="5558">
                  <c:v>#N/A</c:v>
                </c:pt>
                <c:pt idx="5559">
                  <c:v>#N/A</c:v>
                </c:pt>
                <c:pt idx="5560">
                  <c:v>#N/A</c:v>
                </c:pt>
                <c:pt idx="5561">
                  <c:v>#N/A</c:v>
                </c:pt>
                <c:pt idx="5562">
                  <c:v>#N/A</c:v>
                </c:pt>
                <c:pt idx="5563">
                  <c:v>#N/A</c:v>
                </c:pt>
                <c:pt idx="5564">
                  <c:v>#N/A</c:v>
                </c:pt>
                <c:pt idx="5565">
                  <c:v>#N/A</c:v>
                </c:pt>
                <c:pt idx="5566">
                  <c:v>#N/A</c:v>
                </c:pt>
                <c:pt idx="5567">
                  <c:v>#N/A</c:v>
                </c:pt>
                <c:pt idx="5568">
                  <c:v>#N/A</c:v>
                </c:pt>
                <c:pt idx="5569">
                  <c:v>#N/A</c:v>
                </c:pt>
                <c:pt idx="5570">
                  <c:v>#N/A</c:v>
                </c:pt>
                <c:pt idx="5571">
                  <c:v>#N/A</c:v>
                </c:pt>
                <c:pt idx="5572">
                  <c:v>#N/A</c:v>
                </c:pt>
                <c:pt idx="5573">
                  <c:v>#N/A</c:v>
                </c:pt>
                <c:pt idx="5574">
                  <c:v>#N/A</c:v>
                </c:pt>
                <c:pt idx="5575">
                  <c:v>#N/A</c:v>
                </c:pt>
                <c:pt idx="5576">
                  <c:v>#N/A</c:v>
                </c:pt>
                <c:pt idx="5577">
                  <c:v>#N/A</c:v>
                </c:pt>
                <c:pt idx="5578">
                  <c:v>#N/A</c:v>
                </c:pt>
                <c:pt idx="5579">
                  <c:v>#N/A</c:v>
                </c:pt>
                <c:pt idx="5580">
                  <c:v>#N/A</c:v>
                </c:pt>
                <c:pt idx="5581">
                  <c:v>#N/A</c:v>
                </c:pt>
                <c:pt idx="5582">
                  <c:v>#N/A</c:v>
                </c:pt>
                <c:pt idx="5583">
                  <c:v>#N/A</c:v>
                </c:pt>
                <c:pt idx="5584">
                  <c:v>#N/A</c:v>
                </c:pt>
                <c:pt idx="5585">
                  <c:v>#N/A</c:v>
                </c:pt>
                <c:pt idx="5586">
                  <c:v>#N/A</c:v>
                </c:pt>
                <c:pt idx="5587">
                  <c:v>#N/A</c:v>
                </c:pt>
                <c:pt idx="5588">
                  <c:v>#N/A</c:v>
                </c:pt>
                <c:pt idx="5589">
                  <c:v>#N/A</c:v>
                </c:pt>
                <c:pt idx="5590">
                  <c:v>#N/A</c:v>
                </c:pt>
                <c:pt idx="5591">
                  <c:v>#N/A</c:v>
                </c:pt>
                <c:pt idx="5592">
                  <c:v>#N/A</c:v>
                </c:pt>
                <c:pt idx="5593">
                  <c:v>#N/A</c:v>
                </c:pt>
                <c:pt idx="5594">
                  <c:v>#N/A</c:v>
                </c:pt>
                <c:pt idx="5595">
                  <c:v>#N/A</c:v>
                </c:pt>
                <c:pt idx="5596">
                  <c:v>#N/A</c:v>
                </c:pt>
                <c:pt idx="5597">
                  <c:v>#N/A</c:v>
                </c:pt>
                <c:pt idx="5598">
                  <c:v>#N/A</c:v>
                </c:pt>
                <c:pt idx="5599">
                  <c:v>#N/A</c:v>
                </c:pt>
                <c:pt idx="5600">
                  <c:v>#N/A</c:v>
                </c:pt>
                <c:pt idx="5601">
                  <c:v>#N/A</c:v>
                </c:pt>
                <c:pt idx="5602">
                  <c:v>#N/A</c:v>
                </c:pt>
                <c:pt idx="5603">
                  <c:v>#N/A</c:v>
                </c:pt>
                <c:pt idx="5604">
                  <c:v>#N/A</c:v>
                </c:pt>
                <c:pt idx="5605">
                  <c:v>#N/A</c:v>
                </c:pt>
                <c:pt idx="5606">
                  <c:v>#N/A</c:v>
                </c:pt>
                <c:pt idx="5607">
                  <c:v>#N/A</c:v>
                </c:pt>
                <c:pt idx="5608">
                  <c:v>#N/A</c:v>
                </c:pt>
                <c:pt idx="5609">
                  <c:v>#N/A</c:v>
                </c:pt>
                <c:pt idx="5610">
                  <c:v>#N/A</c:v>
                </c:pt>
                <c:pt idx="5611">
                  <c:v>#N/A</c:v>
                </c:pt>
                <c:pt idx="5612">
                  <c:v>#N/A</c:v>
                </c:pt>
                <c:pt idx="5613">
                  <c:v>#N/A</c:v>
                </c:pt>
                <c:pt idx="5614">
                  <c:v>#N/A</c:v>
                </c:pt>
                <c:pt idx="5615">
                  <c:v>#N/A</c:v>
                </c:pt>
                <c:pt idx="5616">
                  <c:v>#N/A</c:v>
                </c:pt>
                <c:pt idx="5617">
                  <c:v>#N/A</c:v>
                </c:pt>
                <c:pt idx="5618">
                  <c:v>#N/A</c:v>
                </c:pt>
                <c:pt idx="5619">
                  <c:v>#N/A</c:v>
                </c:pt>
                <c:pt idx="5620">
                  <c:v>#N/A</c:v>
                </c:pt>
                <c:pt idx="5621">
                  <c:v>#N/A</c:v>
                </c:pt>
                <c:pt idx="5622">
                  <c:v>#N/A</c:v>
                </c:pt>
                <c:pt idx="5623">
                  <c:v>#N/A</c:v>
                </c:pt>
                <c:pt idx="5624">
                  <c:v>#N/A</c:v>
                </c:pt>
                <c:pt idx="5625">
                  <c:v>#N/A</c:v>
                </c:pt>
                <c:pt idx="5626">
                  <c:v>#N/A</c:v>
                </c:pt>
                <c:pt idx="5627">
                  <c:v>#N/A</c:v>
                </c:pt>
                <c:pt idx="5628">
                  <c:v>#N/A</c:v>
                </c:pt>
                <c:pt idx="5629">
                  <c:v>#N/A</c:v>
                </c:pt>
                <c:pt idx="5630">
                  <c:v>#N/A</c:v>
                </c:pt>
                <c:pt idx="5631">
                  <c:v>#N/A</c:v>
                </c:pt>
                <c:pt idx="5632">
                  <c:v>#N/A</c:v>
                </c:pt>
                <c:pt idx="5633">
                  <c:v>#N/A</c:v>
                </c:pt>
                <c:pt idx="5634">
                  <c:v>#N/A</c:v>
                </c:pt>
                <c:pt idx="5635">
                  <c:v>#N/A</c:v>
                </c:pt>
                <c:pt idx="5636">
                  <c:v>#N/A</c:v>
                </c:pt>
                <c:pt idx="5637">
                  <c:v>#N/A</c:v>
                </c:pt>
                <c:pt idx="5638">
                  <c:v>#N/A</c:v>
                </c:pt>
                <c:pt idx="5639">
                  <c:v>#N/A</c:v>
                </c:pt>
                <c:pt idx="5640">
                  <c:v>#N/A</c:v>
                </c:pt>
                <c:pt idx="5641">
                  <c:v>#N/A</c:v>
                </c:pt>
                <c:pt idx="5642">
                  <c:v>#N/A</c:v>
                </c:pt>
                <c:pt idx="5643">
                  <c:v>#N/A</c:v>
                </c:pt>
                <c:pt idx="5644">
                  <c:v>#N/A</c:v>
                </c:pt>
                <c:pt idx="5645">
                  <c:v>#N/A</c:v>
                </c:pt>
                <c:pt idx="5646">
                  <c:v>#N/A</c:v>
                </c:pt>
                <c:pt idx="5647">
                  <c:v>#N/A</c:v>
                </c:pt>
                <c:pt idx="5648">
                  <c:v>#N/A</c:v>
                </c:pt>
                <c:pt idx="5649">
                  <c:v>#N/A</c:v>
                </c:pt>
                <c:pt idx="5650">
                  <c:v>#N/A</c:v>
                </c:pt>
                <c:pt idx="5651">
                  <c:v>#N/A</c:v>
                </c:pt>
                <c:pt idx="5652">
                  <c:v>#N/A</c:v>
                </c:pt>
                <c:pt idx="5653">
                  <c:v>#N/A</c:v>
                </c:pt>
                <c:pt idx="5654">
                  <c:v>#N/A</c:v>
                </c:pt>
                <c:pt idx="5655">
                  <c:v>#N/A</c:v>
                </c:pt>
                <c:pt idx="5656">
                  <c:v>#N/A</c:v>
                </c:pt>
                <c:pt idx="5657">
                  <c:v>#N/A</c:v>
                </c:pt>
                <c:pt idx="5658">
                  <c:v>#N/A</c:v>
                </c:pt>
                <c:pt idx="5659">
                  <c:v>#N/A</c:v>
                </c:pt>
                <c:pt idx="5660">
                  <c:v>#N/A</c:v>
                </c:pt>
                <c:pt idx="5661">
                  <c:v>#N/A</c:v>
                </c:pt>
                <c:pt idx="5662">
                  <c:v>#N/A</c:v>
                </c:pt>
                <c:pt idx="5663">
                  <c:v>#N/A</c:v>
                </c:pt>
                <c:pt idx="5664">
                  <c:v>#N/A</c:v>
                </c:pt>
                <c:pt idx="5665">
                  <c:v>#N/A</c:v>
                </c:pt>
                <c:pt idx="5666">
                  <c:v>#N/A</c:v>
                </c:pt>
                <c:pt idx="5667">
                  <c:v>#N/A</c:v>
                </c:pt>
                <c:pt idx="5668">
                  <c:v>#N/A</c:v>
                </c:pt>
                <c:pt idx="5669">
                  <c:v>#N/A</c:v>
                </c:pt>
                <c:pt idx="5670">
                  <c:v>#N/A</c:v>
                </c:pt>
                <c:pt idx="5671">
                  <c:v>#N/A</c:v>
                </c:pt>
                <c:pt idx="5672">
                  <c:v>#N/A</c:v>
                </c:pt>
                <c:pt idx="5673">
                  <c:v>#N/A</c:v>
                </c:pt>
                <c:pt idx="5674">
                  <c:v>#N/A</c:v>
                </c:pt>
                <c:pt idx="5675">
                  <c:v>#N/A</c:v>
                </c:pt>
                <c:pt idx="5676">
                  <c:v>#N/A</c:v>
                </c:pt>
                <c:pt idx="5677">
                  <c:v>#N/A</c:v>
                </c:pt>
                <c:pt idx="5678">
                  <c:v>#N/A</c:v>
                </c:pt>
                <c:pt idx="5679">
                  <c:v>#N/A</c:v>
                </c:pt>
                <c:pt idx="5680">
                  <c:v>#N/A</c:v>
                </c:pt>
                <c:pt idx="5681">
                  <c:v>#N/A</c:v>
                </c:pt>
                <c:pt idx="5682">
                  <c:v>#N/A</c:v>
                </c:pt>
                <c:pt idx="5683">
                  <c:v>#N/A</c:v>
                </c:pt>
                <c:pt idx="5684">
                  <c:v>#N/A</c:v>
                </c:pt>
                <c:pt idx="5685">
                  <c:v>#N/A</c:v>
                </c:pt>
                <c:pt idx="5686">
                  <c:v>#N/A</c:v>
                </c:pt>
                <c:pt idx="5687">
                  <c:v>#N/A</c:v>
                </c:pt>
                <c:pt idx="5688">
                  <c:v>#N/A</c:v>
                </c:pt>
                <c:pt idx="5689">
                  <c:v>#N/A</c:v>
                </c:pt>
                <c:pt idx="5690">
                  <c:v>#N/A</c:v>
                </c:pt>
                <c:pt idx="5691">
                  <c:v>#N/A</c:v>
                </c:pt>
                <c:pt idx="5692">
                  <c:v>#N/A</c:v>
                </c:pt>
                <c:pt idx="5693">
                  <c:v>#N/A</c:v>
                </c:pt>
                <c:pt idx="5694">
                  <c:v>#N/A</c:v>
                </c:pt>
                <c:pt idx="5695">
                  <c:v>#N/A</c:v>
                </c:pt>
                <c:pt idx="5696">
                  <c:v>#N/A</c:v>
                </c:pt>
                <c:pt idx="5697">
                  <c:v>#N/A</c:v>
                </c:pt>
                <c:pt idx="5698">
                  <c:v>#N/A</c:v>
                </c:pt>
                <c:pt idx="5699">
                  <c:v>#N/A</c:v>
                </c:pt>
                <c:pt idx="5700">
                  <c:v>#N/A</c:v>
                </c:pt>
                <c:pt idx="5701">
                  <c:v>#N/A</c:v>
                </c:pt>
                <c:pt idx="5702">
                  <c:v>#N/A</c:v>
                </c:pt>
                <c:pt idx="5703">
                  <c:v>#N/A</c:v>
                </c:pt>
                <c:pt idx="5704">
                  <c:v>#N/A</c:v>
                </c:pt>
                <c:pt idx="5705">
                  <c:v>#N/A</c:v>
                </c:pt>
                <c:pt idx="5706">
                  <c:v>#N/A</c:v>
                </c:pt>
                <c:pt idx="5707">
                  <c:v>#N/A</c:v>
                </c:pt>
                <c:pt idx="5708">
                  <c:v>#N/A</c:v>
                </c:pt>
                <c:pt idx="5709">
                  <c:v>#N/A</c:v>
                </c:pt>
                <c:pt idx="5710">
                  <c:v>#N/A</c:v>
                </c:pt>
                <c:pt idx="5711">
                  <c:v>#N/A</c:v>
                </c:pt>
                <c:pt idx="5712">
                  <c:v>#N/A</c:v>
                </c:pt>
                <c:pt idx="5713">
                  <c:v>#N/A</c:v>
                </c:pt>
                <c:pt idx="5714">
                  <c:v>#N/A</c:v>
                </c:pt>
                <c:pt idx="5715">
                  <c:v>#N/A</c:v>
                </c:pt>
                <c:pt idx="5716">
                  <c:v>#N/A</c:v>
                </c:pt>
                <c:pt idx="5717">
                  <c:v>#N/A</c:v>
                </c:pt>
                <c:pt idx="5718">
                  <c:v>#N/A</c:v>
                </c:pt>
                <c:pt idx="5719">
                  <c:v>#N/A</c:v>
                </c:pt>
                <c:pt idx="5720">
                  <c:v>#N/A</c:v>
                </c:pt>
                <c:pt idx="5721">
                  <c:v>#N/A</c:v>
                </c:pt>
                <c:pt idx="5722">
                  <c:v>#N/A</c:v>
                </c:pt>
                <c:pt idx="5723">
                  <c:v>#N/A</c:v>
                </c:pt>
                <c:pt idx="5724">
                  <c:v>#N/A</c:v>
                </c:pt>
                <c:pt idx="5725">
                  <c:v>#N/A</c:v>
                </c:pt>
                <c:pt idx="5726">
                  <c:v>#N/A</c:v>
                </c:pt>
                <c:pt idx="5727">
                  <c:v>#N/A</c:v>
                </c:pt>
                <c:pt idx="5728">
                  <c:v>#N/A</c:v>
                </c:pt>
                <c:pt idx="5729">
                  <c:v>#N/A</c:v>
                </c:pt>
                <c:pt idx="5730">
                  <c:v>#N/A</c:v>
                </c:pt>
                <c:pt idx="5731">
                  <c:v>#N/A</c:v>
                </c:pt>
                <c:pt idx="5732">
                  <c:v>#N/A</c:v>
                </c:pt>
                <c:pt idx="5733">
                  <c:v>#N/A</c:v>
                </c:pt>
                <c:pt idx="5734">
                  <c:v>#N/A</c:v>
                </c:pt>
                <c:pt idx="5735">
                  <c:v>#N/A</c:v>
                </c:pt>
                <c:pt idx="5736">
                  <c:v>#N/A</c:v>
                </c:pt>
                <c:pt idx="5737">
                  <c:v>#N/A</c:v>
                </c:pt>
                <c:pt idx="5738">
                  <c:v>#N/A</c:v>
                </c:pt>
                <c:pt idx="5739">
                  <c:v>#N/A</c:v>
                </c:pt>
                <c:pt idx="5740">
                  <c:v>#N/A</c:v>
                </c:pt>
                <c:pt idx="5741">
                  <c:v>#N/A</c:v>
                </c:pt>
                <c:pt idx="5742">
                  <c:v>#N/A</c:v>
                </c:pt>
                <c:pt idx="5743">
                  <c:v>#N/A</c:v>
                </c:pt>
                <c:pt idx="5744">
                  <c:v>#N/A</c:v>
                </c:pt>
                <c:pt idx="5745">
                  <c:v>#N/A</c:v>
                </c:pt>
                <c:pt idx="5746">
                  <c:v>#N/A</c:v>
                </c:pt>
                <c:pt idx="5747">
                  <c:v>#N/A</c:v>
                </c:pt>
                <c:pt idx="5748">
                  <c:v>#N/A</c:v>
                </c:pt>
                <c:pt idx="5749">
                  <c:v>#N/A</c:v>
                </c:pt>
                <c:pt idx="5750">
                  <c:v>#N/A</c:v>
                </c:pt>
                <c:pt idx="5751">
                  <c:v>#N/A</c:v>
                </c:pt>
                <c:pt idx="5752">
                  <c:v>#N/A</c:v>
                </c:pt>
                <c:pt idx="5753">
                  <c:v>#N/A</c:v>
                </c:pt>
                <c:pt idx="5754">
                  <c:v>#N/A</c:v>
                </c:pt>
                <c:pt idx="5755">
                  <c:v>#N/A</c:v>
                </c:pt>
                <c:pt idx="5756">
                  <c:v>#N/A</c:v>
                </c:pt>
                <c:pt idx="5757">
                  <c:v>#N/A</c:v>
                </c:pt>
                <c:pt idx="5758">
                  <c:v>#N/A</c:v>
                </c:pt>
                <c:pt idx="5759">
                  <c:v>#N/A</c:v>
                </c:pt>
                <c:pt idx="5760">
                  <c:v>#N/A</c:v>
                </c:pt>
                <c:pt idx="5761">
                  <c:v>#N/A</c:v>
                </c:pt>
                <c:pt idx="5762">
                  <c:v>#N/A</c:v>
                </c:pt>
                <c:pt idx="5763">
                  <c:v>#N/A</c:v>
                </c:pt>
                <c:pt idx="5764">
                  <c:v>#N/A</c:v>
                </c:pt>
                <c:pt idx="5765">
                  <c:v>#N/A</c:v>
                </c:pt>
                <c:pt idx="5766">
                  <c:v>#N/A</c:v>
                </c:pt>
                <c:pt idx="5767">
                  <c:v>#N/A</c:v>
                </c:pt>
                <c:pt idx="5768">
                  <c:v>#N/A</c:v>
                </c:pt>
                <c:pt idx="5769">
                  <c:v>#N/A</c:v>
                </c:pt>
                <c:pt idx="5770">
                  <c:v>#N/A</c:v>
                </c:pt>
                <c:pt idx="5771">
                  <c:v>#N/A</c:v>
                </c:pt>
                <c:pt idx="5772">
                  <c:v>#N/A</c:v>
                </c:pt>
                <c:pt idx="5773">
                  <c:v>#N/A</c:v>
                </c:pt>
                <c:pt idx="5774">
                  <c:v>#N/A</c:v>
                </c:pt>
                <c:pt idx="5775">
                  <c:v>#N/A</c:v>
                </c:pt>
                <c:pt idx="5776">
                  <c:v>#N/A</c:v>
                </c:pt>
                <c:pt idx="5777">
                  <c:v>#N/A</c:v>
                </c:pt>
                <c:pt idx="5778">
                  <c:v>#N/A</c:v>
                </c:pt>
                <c:pt idx="5779">
                  <c:v>#N/A</c:v>
                </c:pt>
                <c:pt idx="5780">
                  <c:v>#N/A</c:v>
                </c:pt>
                <c:pt idx="5781">
                  <c:v>#N/A</c:v>
                </c:pt>
                <c:pt idx="5782">
                  <c:v>#N/A</c:v>
                </c:pt>
                <c:pt idx="5783">
                  <c:v>#N/A</c:v>
                </c:pt>
                <c:pt idx="5784">
                  <c:v>#N/A</c:v>
                </c:pt>
                <c:pt idx="5785">
                  <c:v>#N/A</c:v>
                </c:pt>
                <c:pt idx="5786">
                  <c:v>#N/A</c:v>
                </c:pt>
                <c:pt idx="5787">
                  <c:v>#N/A</c:v>
                </c:pt>
                <c:pt idx="5788">
                  <c:v>#N/A</c:v>
                </c:pt>
                <c:pt idx="5789">
                  <c:v>#N/A</c:v>
                </c:pt>
                <c:pt idx="5790">
                  <c:v>#N/A</c:v>
                </c:pt>
                <c:pt idx="5791">
                  <c:v>#N/A</c:v>
                </c:pt>
                <c:pt idx="5792">
                  <c:v>#N/A</c:v>
                </c:pt>
                <c:pt idx="5793">
                  <c:v>#N/A</c:v>
                </c:pt>
                <c:pt idx="5794">
                  <c:v>#N/A</c:v>
                </c:pt>
                <c:pt idx="5795">
                  <c:v>#N/A</c:v>
                </c:pt>
                <c:pt idx="5796">
                  <c:v>#N/A</c:v>
                </c:pt>
                <c:pt idx="5797">
                  <c:v>#N/A</c:v>
                </c:pt>
                <c:pt idx="5798">
                  <c:v>#N/A</c:v>
                </c:pt>
                <c:pt idx="5799">
                  <c:v>#N/A</c:v>
                </c:pt>
                <c:pt idx="5800">
                  <c:v>#N/A</c:v>
                </c:pt>
                <c:pt idx="5801">
                  <c:v>#N/A</c:v>
                </c:pt>
                <c:pt idx="5802">
                  <c:v>#N/A</c:v>
                </c:pt>
                <c:pt idx="5803">
                  <c:v>#N/A</c:v>
                </c:pt>
                <c:pt idx="5804">
                  <c:v>#N/A</c:v>
                </c:pt>
                <c:pt idx="5805">
                  <c:v>#N/A</c:v>
                </c:pt>
                <c:pt idx="5806">
                  <c:v>#N/A</c:v>
                </c:pt>
                <c:pt idx="5807">
                  <c:v>#N/A</c:v>
                </c:pt>
                <c:pt idx="5808">
                  <c:v>#N/A</c:v>
                </c:pt>
                <c:pt idx="5809">
                  <c:v>#N/A</c:v>
                </c:pt>
                <c:pt idx="5810">
                  <c:v>#N/A</c:v>
                </c:pt>
                <c:pt idx="5811">
                  <c:v>#N/A</c:v>
                </c:pt>
                <c:pt idx="5812">
                  <c:v>#N/A</c:v>
                </c:pt>
                <c:pt idx="5813">
                  <c:v>#N/A</c:v>
                </c:pt>
                <c:pt idx="5814">
                  <c:v>#N/A</c:v>
                </c:pt>
                <c:pt idx="5815">
                  <c:v>#N/A</c:v>
                </c:pt>
                <c:pt idx="5816">
                  <c:v>#N/A</c:v>
                </c:pt>
                <c:pt idx="5817">
                  <c:v>#N/A</c:v>
                </c:pt>
                <c:pt idx="5818">
                  <c:v>#N/A</c:v>
                </c:pt>
                <c:pt idx="5819">
                  <c:v>#N/A</c:v>
                </c:pt>
                <c:pt idx="5820">
                  <c:v>#N/A</c:v>
                </c:pt>
                <c:pt idx="5821">
                  <c:v>#N/A</c:v>
                </c:pt>
                <c:pt idx="5822">
                  <c:v>#N/A</c:v>
                </c:pt>
                <c:pt idx="5823">
                  <c:v>#N/A</c:v>
                </c:pt>
                <c:pt idx="5824">
                  <c:v>#N/A</c:v>
                </c:pt>
                <c:pt idx="5825">
                  <c:v>#N/A</c:v>
                </c:pt>
                <c:pt idx="5826">
                  <c:v>#N/A</c:v>
                </c:pt>
                <c:pt idx="5827">
                  <c:v>#N/A</c:v>
                </c:pt>
                <c:pt idx="5828">
                  <c:v>#N/A</c:v>
                </c:pt>
                <c:pt idx="5829">
                  <c:v>#N/A</c:v>
                </c:pt>
                <c:pt idx="5830">
                  <c:v>#N/A</c:v>
                </c:pt>
                <c:pt idx="5831">
                  <c:v>#N/A</c:v>
                </c:pt>
                <c:pt idx="5832">
                  <c:v>#N/A</c:v>
                </c:pt>
                <c:pt idx="5833">
                  <c:v>#N/A</c:v>
                </c:pt>
                <c:pt idx="5834">
                  <c:v>#N/A</c:v>
                </c:pt>
                <c:pt idx="5835">
                  <c:v>#N/A</c:v>
                </c:pt>
                <c:pt idx="5836">
                  <c:v>#N/A</c:v>
                </c:pt>
                <c:pt idx="5837">
                  <c:v>#N/A</c:v>
                </c:pt>
                <c:pt idx="5838">
                  <c:v>#N/A</c:v>
                </c:pt>
                <c:pt idx="5839">
                  <c:v>#N/A</c:v>
                </c:pt>
                <c:pt idx="5840">
                  <c:v>#N/A</c:v>
                </c:pt>
                <c:pt idx="5841">
                  <c:v>#N/A</c:v>
                </c:pt>
                <c:pt idx="5842">
                  <c:v>#N/A</c:v>
                </c:pt>
                <c:pt idx="5843">
                  <c:v>#N/A</c:v>
                </c:pt>
                <c:pt idx="5844">
                  <c:v>#N/A</c:v>
                </c:pt>
                <c:pt idx="5845">
                  <c:v>#N/A</c:v>
                </c:pt>
                <c:pt idx="5846">
                  <c:v>#N/A</c:v>
                </c:pt>
                <c:pt idx="5847">
                  <c:v>#N/A</c:v>
                </c:pt>
                <c:pt idx="5848">
                  <c:v>#N/A</c:v>
                </c:pt>
                <c:pt idx="5849">
                  <c:v>#N/A</c:v>
                </c:pt>
                <c:pt idx="5850">
                  <c:v>#N/A</c:v>
                </c:pt>
                <c:pt idx="5851">
                  <c:v>#N/A</c:v>
                </c:pt>
                <c:pt idx="5852">
                  <c:v>#N/A</c:v>
                </c:pt>
                <c:pt idx="5853">
                  <c:v>#N/A</c:v>
                </c:pt>
                <c:pt idx="5854">
                  <c:v>#N/A</c:v>
                </c:pt>
                <c:pt idx="5855">
                  <c:v>#N/A</c:v>
                </c:pt>
                <c:pt idx="5856">
                  <c:v>#N/A</c:v>
                </c:pt>
                <c:pt idx="5857">
                  <c:v>#N/A</c:v>
                </c:pt>
                <c:pt idx="5858">
                  <c:v>#N/A</c:v>
                </c:pt>
                <c:pt idx="5859">
                  <c:v>#N/A</c:v>
                </c:pt>
                <c:pt idx="5860">
                  <c:v>#N/A</c:v>
                </c:pt>
                <c:pt idx="5861">
                  <c:v>#N/A</c:v>
                </c:pt>
                <c:pt idx="5862">
                  <c:v>#N/A</c:v>
                </c:pt>
                <c:pt idx="5863">
                  <c:v>#N/A</c:v>
                </c:pt>
                <c:pt idx="5864">
                  <c:v>#N/A</c:v>
                </c:pt>
                <c:pt idx="5865">
                  <c:v>#N/A</c:v>
                </c:pt>
                <c:pt idx="5866">
                  <c:v>#N/A</c:v>
                </c:pt>
                <c:pt idx="5867">
                  <c:v>#N/A</c:v>
                </c:pt>
                <c:pt idx="5868">
                  <c:v>#N/A</c:v>
                </c:pt>
                <c:pt idx="5869">
                  <c:v>#N/A</c:v>
                </c:pt>
                <c:pt idx="5870">
                  <c:v>#N/A</c:v>
                </c:pt>
                <c:pt idx="5871">
                  <c:v>#N/A</c:v>
                </c:pt>
                <c:pt idx="5872">
                  <c:v>#N/A</c:v>
                </c:pt>
                <c:pt idx="5873">
                  <c:v>#N/A</c:v>
                </c:pt>
                <c:pt idx="5874">
                  <c:v>#N/A</c:v>
                </c:pt>
                <c:pt idx="5875">
                  <c:v>#N/A</c:v>
                </c:pt>
                <c:pt idx="5876">
                  <c:v>#N/A</c:v>
                </c:pt>
                <c:pt idx="5877">
                  <c:v>#N/A</c:v>
                </c:pt>
                <c:pt idx="5878">
                  <c:v>#N/A</c:v>
                </c:pt>
                <c:pt idx="5879">
                  <c:v>#N/A</c:v>
                </c:pt>
                <c:pt idx="5880">
                  <c:v>#N/A</c:v>
                </c:pt>
                <c:pt idx="5881">
                  <c:v>#N/A</c:v>
                </c:pt>
                <c:pt idx="5882">
                  <c:v>#N/A</c:v>
                </c:pt>
                <c:pt idx="5883">
                  <c:v>#N/A</c:v>
                </c:pt>
                <c:pt idx="5884">
                  <c:v>#N/A</c:v>
                </c:pt>
                <c:pt idx="5885">
                  <c:v>#N/A</c:v>
                </c:pt>
                <c:pt idx="5886">
                  <c:v>#N/A</c:v>
                </c:pt>
                <c:pt idx="5887">
                  <c:v>#N/A</c:v>
                </c:pt>
                <c:pt idx="5888">
                  <c:v>#N/A</c:v>
                </c:pt>
                <c:pt idx="5889">
                  <c:v>#N/A</c:v>
                </c:pt>
                <c:pt idx="5890">
                  <c:v>#N/A</c:v>
                </c:pt>
                <c:pt idx="5891">
                  <c:v>#N/A</c:v>
                </c:pt>
                <c:pt idx="5892">
                  <c:v>#N/A</c:v>
                </c:pt>
                <c:pt idx="5893">
                  <c:v>#N/A</c:v>
                </c:pt>
                <c:pt idx="5894">
                  <c:v>#N/A</c:v>
                </c:pt>
                <c:pt idx="5895">
                  <c:v>#N/A</c:v>
                </c:pt>
                <c:pt idx="5896">
                  <c:v>#N/A</c:v>
                </c:pt>
                <c:pt idx="5897">
                  <c:v>#N/A</c:v>
                </c:pt>
                <c:pt idx="5898">
                  <c:v>#N/A</c:v>
                </c:pt>
                <c:pt idx="5899">
                  <c:v>#N/A</c:v>
                </c:pt>
                <c:pt idx="5900">
                  <c:v>#N/A</c:v>
                </c:pt>
                <c:pt idx="5901">
                  <c:v>#N/A</c:v>
                </c:pt>
                <c:pt idx="5902">
                  <c:v>#N/A</c:v>
                </c:pt>
                <c:pt idx="5903">
                  <c:v>#N/A</c:v>
                </c:pt>
                <c:pt idx="5904">
                  <c:v>#N/A</c:v>
                </c:pt>
                <c:pt idx="5905">
                  <c:v>#N/A</c:v>
                </c:pt>
                <c:pt idx="5906">
                  <c:v>#N/A</c:v>
                </c:pt>
                <c:pt idx="5907">
                  <c:v>#N/A</c:v>
                </c:pt>
                <c:pt idx="5908">
                  <c:v>#N/A</c:v>
                </c:pt>
                <c:pt idx="5909">
                  <c:v>#N/A</c:v>
                </c:pt>
                <c:pt idx="5910">
                  <c:v>#N/A</c:v>
                </c:pt>
                <c:pt idx="5911">
                  <c:v>#N/A</c:v>
                </c:pt>
                <c:pt idx="5912">
                  <c:v>#N/A</c:v>
                </c:pt>
                <c:pt idx="5913">
                  <c:v>#N/A</c:v>
                </c:pt>
                <c:pt idx="5914">
                  <c:v>#N/A</c:v>
                </c:pt>
                <c:pt idx="5915">
                  <c:v>#N/A</c:v>
                </c:pt>
                <c:pt idx="5916">
                  <c:v>#N/A</c:v>
                </c:pt>
                <c:pt idx="5917">
                  <c:v>#N/A</c:v>
                </c:pt>
                <c:pt idx="5918">
                  <c:v>#N/A</c:v>
                </c:pt>
                <c:pt idx="5919">
                  <c:v>#N/A</c:v>
                </c:pt>
                <c:pt idx="5920">
                  <c:v>#N/A</c:v>
                </c:pt>
                <c:pt idx="5921">
                  <c:v>#N/A</c:v>
                </c:pt>
                <c:pt idx="5922">
                  <c:v>#N/A</c:v>
                </c:pt>
                <c:pt idx="5923">
                  <c:v>#N/A</c:v>
                </c:pt>
                <c:pt idx="5924">
                  <c:v>#N/A</c:v>
                </c:pt>
                <c:pt idx="5925">
                  <c:v>#N/A</c:v>
                </c:pt>
                <c:pt idx="5926">
                  <c:v>#N/A</c:v>
                </c:pt>
                <c:pt idx="5927">
                  <c:v>#N/A</c:v>
                </c:pt>
                <c:pt idx="5928">
                  <c:v>#N/A</c:v>
                </c:pt>
                <c:pt idx="5929">
                  <c:v>#N/A</c:v>
                </c:pt>
                <c:pt idx="5930">
                  <c:v>#N/A</c:v>
                </c:pt>
                <c:pt idx="5931">
                  <c:v>#N/A</c:v>
                </c:pt>
                <c:pt idx="5932">
                  <c:v>#N/A</c:v>
                </c:pt>
                <c:pt idx="5933">
                  <c:v>#N/A</c:v>
                </c:pt>
                <c:pt idx="5934">
                  <c:v>#N/A</c:v>
                </c:pt>
                <c:pt idx="5935">
                  <c:v>#N/A</c:v>
                </c:pt>
                <c:pt idx="5936">
                  <c:v>#N/A</c:v>
                </c:pt>
                <c:pt idx="5937">
                  <c:v>#N/A</c:v>
                </c:pt>
                <c:pt idx="5938">
                  <c:v>#N/A</c:v>
                </c:pt>
                <c:pt idx="5939">
                  <c:v>#N/A</c:v>
                </c:pt>
                <c:pt idx="5940">
                  <c:v>#N/A</c:v>
                </c:pt>
                <c:pt idx="5941">
                  <c:v>#N/A</c:v>
                </c:pt>
                <c:pt idx="5942">
                  <c:v>#N/A</c:v>
                </c:pt>
                <c:pt idx="5943">
                  <c:v>#N/A</c:v>
                </c:pt>
                <c:pt idx="5944">
                  <c:v>#N/A</c:v>
                </c:pt>
                <c:pt idx="5945">
                  <c:v>#N/A</c:v>
                </c:pt>
                <c:pt idx="5946">
                  <c:v>#N/A</c:v>
                </c:pt>
                <c:pt idx="5947">
                  <c:v>#N/A</c:v>
                </c:pt>
                <c:pt idx="5948">
                  <c:v>#N/A</c:v>
                </c:pt>
                <c:pt idx="5949">
                  <c:v>#N/A</c:v>
                </c:pt>
                <c:pt idx="5950">
                  <c:v>#N/A</c:v>
                </c:pt>
                <c:pt idx="5951">
                  <c:v>#N/A</c:v>
                </c:pt>
                <c:pt idx="5952">
                  <c:v>#N/A</c:v>
                </c:pt>
                <c:pt idx="5953">
                  <c:v>#N/A</c:v>
                </c:pt>
                <c:pt idx="5954">
                  <c:v>#N/A</c:v>
                </c:pt>
                <c:pt idx="5955">
                  <c:v>#N/A</c:v>
                </c:pt>
                <c:pt idx="5956">
                  <c:v>#N/A</c:v>
                </c:pt>
                <c:pt idx="5957">
                  <c:v>#N/A</c:v>
                </c:pt>
                <c:pt idx="5958">
                  <c:v>#N/A</c:v>
                </c:pt>
                <c:pt idx="5959">
                  <c:v>#N/A</c:v>
                </c:pt>
                <c:pt idx="5960">
                  <c:v>#N/A</c:v>
                </c:pt>
                <c:pt idx="5961">
                  <c:v>#N/A</c:v>
                </c:pt>
                <c:pt idx="5962">
                  <c:v>#N/A</c:v>
                </c:pt>
                <c:pt idx="5963">
                  <c:v>#N/A</c:v>
                </c:pt>
                <c:pt idx="5964">
                  <c:v>#N/A</c:v>
                </c:pt>
                <c:pt idx="5965">
                  <c:v>#N/A</c:v>
                </c:pt>
                <c:pt idx="5966">
                  <c:v>#N/A</c:v>
                </c:pt>
                <c:pt idx="5967">
                  <c:v>#N/A</c:v>
                </c:pt>
                <c:pt idx="5968">
                  <c:v>#N/A</c:v>
                </c:pt>
                <c:pt idx="5969">
                  <c:v>#N/A</c:v>
                </c:pt>
                <c:pt idx="5970">
                  <c:v>#N/A</c:v>
                </c:pt>
                <c:pt idx="5971">
                  <c:v>#N/A</c:v>
                </c:pt>
                <c:pt idx="5972">
                  <c:v>#N/A</c:v>
                </c:pt>
                <c:pt idx="5973">
                  <c:v>#N/A</c:v>
                </c:pt>
                <c:pt idx="5974">
                  <c:v>#N/A</c:v>
                </c:pt>
                <c:pt idx="5975">
                  <c:v>#N/A</c:v>
                </c:pt>
                <c:pt idx="5976">
                  <c:v>#N/A</c:v>
                </c:pt>
                <c:pt idx="5977">
                  <c:v>#N/A</c:v>
                </c:pt>
                <c:pt idx="5978">
                  <c:v>#N/A</c:v>
                </c:pt>
                <c:pt idx="5979">
                  <c:v>#N/A</c:v>
                </c:pt>
                <c:pt idx="5980">
                  <c:v>#N/A</c:v>
                </c:pt>
                <c:pt idx="5981">
                  <c:v>#N/A</c:v>
                </c:pt>
                <c:pt idx="5982">
                  <c:v>#N/A</c:v>
                </c:pt>
                <c:pt idx="5983">
                  <c:v>#N/A</c:v>
                </c:pt>
                <c:pt idx="5984">
                  <c:v>#N/A</c:v>
                </c:pt>
                <c:pt idx="5985">
                  <c:v>#N/A</c:v>
                </c:pt>
                <c:pt idx="5986">
                  <c:v>#N/A</c:v>
                </c:pt>
                <c:pt idx="5987">
                  <c:v>#N/A</c:v>
                </c:pt>
                <c:pt idx="5988">
                  <c:v>#N/A</c:v>
                </c:pt>
                <c:pt idx="5989">
                  <c:v>#N/A</c:v>
                </c:pt>
                <c:pt idx="5990">
                  <c:v>#N/A</c:v>
                </c:pt>
                <c:pt idx="5991">
                  <c:v>#N/A</c:v>
                </c:pt>
                <c:pt idx="5992">
                  <c:v>#N/A</c:v>
                </c:pt>
                <c:pt idx="5993">
                  <c:v>#N/A</c:v>
                </c:pt>
                <c:pt idx="5994">
                  <c:v>#N/A</c:v>
                </c:pt>
                <c:pt idx="5995">
                  <c:v>#N/A</c:v>
                </c:pt>
                <c:pt idx="5996">
                  <c:v>#N/A</c:v>
                </c:pt>
                <c:pt idx="5997">
                  <c:v>#N/A</c:v>
                </c:pt>
                <c:pt idx="5998">
                  <c:v>#N/A</c:v>
                </c:pt>
                <c:pt idx="5999">
                  <c:v>#N/A</c:v>
                </c:pt>
                <c:pt idx="6000">
                  <c:v>#N/A</c:v>
                </c:pt>
                <c:pt idx="6001">
                  <c:v>#N/A</c:v>
                </c:pt>
                <c:pt idx="6002">
                  <c:v>#N/A</c:v>
                </c:pt>
                <c:pt idx="6003">
                  <c:v>#N/A</c:v>
                </c:pt>
                <c:pt idx="6004">
                  <c:v>#N/A</c:v>
                </c:pt>
                <c:pt idx="6005">
                  <c:v>#N/A</c:v>
                </c:pt>
                <c:pt idx="6006">
                  <c:v>#N/A</c:v>
                </c:pt>
                <c:pt idx="6007">
                  <c:v>#N/A</c:v>
                </c:pt>
                <c:pt idx="6008">
                  <c:v>#N/A</c:v>
                </c:pt>
                <c:pt idx="6009">
                  <c:v>#N/A</c:v>
                </c:pt>
                <c:pt idx="6010">
                  <c:v>#N/A</c:v>
                </c:pt>
                <c:pt idx="6011">
                  <c:v>#N/A</c:v>
                </c:pt>
                <c:pt idx="6012">
                  <c:v>#N/A</c:v>
                </c:pt>
                <c:pt idx="6013">
                  <c:v>#N/A</c:v>
                </c:pt>
                <c:pt idx="6014">
                  <c:v>#N/A</c:v>
                </c:pt>
                <c:pt idx="6015">
                  <c:v>#N/A</c:v>
                </c:pt>
                <c:pt idx="6016">
                  <c:v>#N/A</c:v>
                </c:pt>
                <c:pt idx="6017">
                  <c:v>#N/A</c:v>
                </c:pt>
                <c:pt idx="6018">
                  <c:v>#N/A</c:v>
                </c:pt>
                <c:pt idx="6019">
                  <c:v>#N/A</c:v>
                </c:pt>
                <c:pt idx="6020">
                  <c:v>#N/A</c:v>
                </c:pt>
                <c:pt idx="6021">
                  <c:v>#N/A</c:v>
                </c:pt>
                <c:pt idx="6022">
                  <c:v>#N/A</c:v>
                </c:pt>
                <c:pt idx="6023">
                  <c:v>#N/A</c:v>
                </c:pt>
                <c:pt idx="6024">
                  <c:v>#N/A</c:v>
                </c:pt>
                <c:pt idx="6025">
                  <c:v>#N/A</c:v>
                </c:pt>
                <c:pt idx="6026">
                  <c:v>#N/A</c:v>
                </c:pt>
                <c:pt idx="6027">
                  <c:v>#N/A</c:v>
                </c:pt>
                <c:pt idx="6028">
                  <c:v>#N/A</c:v>
                </c:pt>
                <c:pt idx="6029">
                  <c:v>#N/A</c:v>
                </c:pt>
                <c:pt idx="6030">
                  <c:v>#N/A</c:v>
                </c:pt>
                <c:pt idx="6031">
                  <c:v>#N/A</c:v>
                </c:pt>
                <c:pt idx="6032">
                  <c:v>#N/A</c:v>
                </c:pt>
                <c:pt idx="6033">
                  <c:v>#N/A</c:v>
                </c:pt>
                <c:pt idx="6034">
                  <c:v>#N/A</c:v>
                </c:pt>
                <c:pt idx="6035">
                  <c:v>#N/A</c:v>
                </c:pt>
                <c:pt idx="6036">
                  <c:v>#N/A</c:v>
                </c:pt>
                <c:pt idx="6037">
                  <c:v>#N/A</c:v>
                </c:pt>
                <c:pt idx="6038">
                  <c:v>#N/A</c:v>
                </c:pt>
                <c:pt idx="6039">
                  <c:v>#N/A</c:v>
                </c:pt>
                <c:pt idx="6040">
                  <c:v>#N/A</c:v>
                </c:pt>
                <c:pt idx="6041">
                  <c:v>#N/A</c:v>
                </c:pt>
                <c:pt idx="6042">
                  <c:v>#N/A</c:v>
                </c:pt>
                <c:pt idx="6043">
                  <c:v>#N/A</c:v>
                </c:pt>
                <c:pt idx="6044">
                  <c:v>#N/A</c:v>
                </c:pt>
                <c:pt idx="6045">
                  <c:v>#N/A</c:v>
                </c:pt>
                <c:pt idx="6046">
                  <c:v>#N/A</c:v>
                </c:pt>
                <c:pt idx="6047">
                  <c:v>#N/A</c:v>
                </c:pt>
                <c:pt idx="6048">
                  <c:v>#N/A</c:v>
                </c:pt>
                <c:pt idx="6049">
                  <c:v>#N/A</c:v>
                </c:pt>
                <c:pt idx="6050">
                  <c:v>#N/A</c:v>
                </c:pt>
                <c:pt idx="6051">
                  <c:v>#N/A</c:v>
                </c:pt>
                <c:pt idx="6052">
                  <c:v>#N/A</c:v>
                </c:pt>
                <c:pt idx="6053">
                  <c:v>#N/A</c:v>
                </c:pt>
                <c:pt idx="6054">
                  <c:v>#N/A</c:v>
                </c:pt>
                <c:pt idx="6055">
                  <c:v>#N/A</c:v>
                </c:pt>
                <c:pt idx="6056">
                  <c:v>#N/A</c:v>
                </c:pt>
                <c:pt idx="6057">
                  <c:v>#N/A</c:v>
                </c:pt>
                <c:pt idx="6058">
                  <c:v>#N/A</c:v>
                </c:pt>
                <c:pt idx="6059">
                  <c:v>#N/A</c:v>
                </c:pt>
                <c:pt idx="6060">
                  <c:v>#N/A</c:v>
                </c:pt>
                <c:pt idx="6061">
                  <c:v>#N/A</c:v>
                </c:pt>
                <c:pt idx="6062">
                  <c:v>#N/A</c:v>
                </c:pt>
                <c:pt idx="6063">
                  <c:v>#N/A</c:v>
                </c:pt>
                <c:pt idx="6064">
                  <c:v>#N/A</c:v>
                </c:pt>
                <c:pt idx="6065">
                  <c:v>#N/A</c:v>
                </c:pt>
                <c:pt idx="6066">
                  <c:v>#N/A</c:v>
                </c:pt>
                <c:pt idx="6067">
                  <c:v>#N/A</c:v>
                </c:pt>
                <c:pt idx="6068">
                  <c:v>#N/A</c:v>
                </c:pt>
                <c:pt idx="6069">
                  <c:v>#N/A</c:v>
                </c:pt>
                <c:pt idx="6070">
                  <c:v>#N/A</c:v>
                </c:pt>
                <c:pt idx="6071">
                  <c:v>#N/A</c:v>
                </c:pt>
                <c:pt idx="6072">
                  <c:v>#N/A</c:v>
                </c:pt>
                <c:pt idx="6073">
                  <c:v>#N/A</c:v>
                </c:pt>
                <c:pt idx="6074">
                  <c:v>#N/A</c:v>
                </c:pt>
                <c:pt idx="6075">
                  <c:v>#N/A</c:v>
                </c:pt>
                <c:pt idx="6076">
                  <c:v>#N/A</c:v>
                </c:pt>
                <c:pt idx="6077">
                  <c:v>#N/A</c:v>
                </c:pt>
                <c:pt idx="6078">
                  <c:v>#N/A</c:v>
                </c:pt>
                <c:pt idx="6079">
                  <c:v>#N/A</c:v>
                </c:pt>
                <c:pt idx="6080">
                  <c:v>#N/A</c:v>
                </c:pt>
                <c:pt idx="6081">
                  <c:v>#N/A</c:v>
                </c:pt>
                <c:pt idx="6082">
                  <c:v>#N/A</c:v>
                </c:pt>
                <c:pt idx="6083">
                  <c:v>#N/A</c:v>
                </c:pt>
                <c:pt idx="6084">
                  <c:v>#N/A</c:v>
                </c:pt>
                <c:pt idx="6085">
                  <c:v>#N/A</c:v>
                </c:pt>
                <c:pt idx="6086">
                  <c:v>#N/A</c:v>
                </c:pt>
                <c:pt idx="6087">
                  <c:v>#N/A</c:v>
                </c:pt>
                <c:pt idx="6088">
                  <c:v>#N/A</c:v>
                </c:pt>
                <c:pt idx="6089">
                  <c:v>#N/A</c:v>
                </c:pt>
                <c:pt idx="6090">
                  <c:v>#N/A</c:v>
                </c:pt>
                <c:pt idx="6091">
                  <c:v>#N/A</c:v>
                </c:pt>
                <c:pt idx="6092">
                  <c:v>#N/A</c:v>
                </c:pt>
                <c:pt idx="6093">
                  <c:v>#N/A</c:v>
                </c:pt>
                <c:pt idx="6094">
                  <c:v>#N/A</c:v>
                </c:pt>
                <c:pt idx="6095">
                  <c:v>#N/A</c:v>
                </c:pt>
                <c:pt idx="6096">
                  <c:v>#N/A</c:v>
                </c:pt>
                <c:pt idx="6097">
                  <c:v>#N/A</c:v>
                </c:pt>
                <c:pt idx="6098">
                  <c:v>#N/A</c:v>
                </c:pt>
                <c:pt idx="6099">
                  <c:v>#N/A</c:v>
                </c:pt>
                <c:pt idx="6100">
                  <c:v>#N/A</c:v>
                </c:pt>
                <c:pt idx="6101">
                  <c:v>#N/A</c:v>
                </c:pt>
                <c:pt idx="6102">
                  <c:v>#N/A</c:v>
                </c:pt>
                <c:pt idx="6103">
                  <c:v>#N/A</c:v>
                </c:pt>
                <c:pt idx="6104">
                  <c:v>#N/A</c:v>
                </c:pt>
                <c:pt idx="6105">
                  <c:v>#N/A</c:v>
                </c:pt>
                <c:pt idx="6106">
                  <c:v>#N/A</c:v>
                </c:pt>
                <c:pt idx="6107">
                  <c:v>#N/A</c:v>
                </c:pt>
                <c:pt idx="6108">
                  <c:v>#N/A</c:v>
                </c:pt>
                <c:pt idx="6109">
                  <c:v>#N/A</c:v>
                </c:pt>
                <c:pt idx="6110">
                  <c:v>#N/A</c:v>
                </c:pt>
                <c:pt idx="6111">
                  <c:v>#N/A</c:v>
                </c:pt>
                <c:pt idx="6112">
                  <c:v>#N/A</c:v>
                </c:pt>
                <c:pt idx="6113">
                  <c:v>#N/A</c:v>
                </c:pt>
                <c:pt idx="6114">
                  <c:v>#N/A</c:v>
                </c:pt>
                <c:pt idx="6115">
                  <c:v>#N/A</c:v>
                </c:pt>
                <c:pt idx="6116">
                  <c:v>#N/A</c:v>
                </c:pt>
                <c:pt idx="6117">
                  <c:v>#N/A</c:v>
                </c:pt>
                <c:pt idx="6118">
                  <c:v>#N/A</c:v>
                </c:pt>
                <c:pt idx="6119">
                  <c:v>#N/A</c:v>
                </c:pt>
                <c:pt idx="6120">
                  <c:v>#N/A</c:v>
                </c:pt>
                <c:pt idx="6121">
                  <c:v>#N/A</c:v>
                </c:pt>
                <c:pt idx="6122">
                  <c:v>#N/A</c:v>
                </c:pt>
                <c:pt idx="6123">
                  <c:v>#N/A</c:v>
                </c:pt>
                <c:pt idx="6124">
                  <c:v>#N/A</c:v>
                </c:pt>
                <c:pt idx="6125">
                  <c:v>#N/A</c:v>
                </c:pt>
                <c:pt idx="6126">
                  <c:v>#N/A</c:v>
                </c:pt>
                <c:pt idx="6127">
                  <c:v>#N/A</c:v>
                </c:pt>
                <c:pt idx="6128">
                  <c:v>#N/A</c:v>
                </c:pt>
                <c:pt idx="6129">
                  <c:v>#N/A</c:v>
                </c:pt>
                <c:pt idx="6130">
                  <c:v>#N/A</c:v>
                </c:pt>
                <c:pt idx="6131">
                  <c:v>#N/A</c:v>
                </c:pt>
                <c:pt idx="6132">
                  <c:v>#N/A</c:v>
                </c:pt>
                <c:pt idx="6133">
                  <c:v>#N/A</c:v>
                </c:pt>
                <c:pt idx="6134">
                  <c:v>#N/A</c:v>
                </c:pt>
                <c:pt idx="6135">
                  <c:v>#N/A</c:v>
                </c:pt>
                <c:pt idx="6136">
                  <c:v>#N/A</c:v>
                </c:pt>
                <c:pt idx="6137">
                  <c:v>#N/A</c:v>
                </c:pt>
                <c:pt idx="6138">
                  <c:v>#N/A</c:v>
                </c:pt>
                <c:pt idx="6139">
                  <c:v>#N/A</c:v>
                </c:pt>
                <c:pt idx="6140">
                  <c:v>#N/A</c:v>
                </c:pt>
                <c:pt idx="6141">
                  <c:v>#N/A</c:v>
                </c:pt>
                <c:pt idx="6142">
                  <c:v>#N/A</c:v>
                </c:pt>
                <c:pt idx="6143">
                  <c:v>#N/A</c:v>
                </c:pt>
                <c:pt idx="6144">
                  <c:v>#N/A</c:v>
                </c:pt>
                <c:pt idx="6145">
                  <c:v>#N/A</c:v>
                </c:pt>
                <c:pt idx="6146">
                  <c:v>#N/A</c:v>
                </c:pt>
                <c:pt idx="6147">
                  <c:v>#N/A</c:v>
                </c:pt>
                <c:pt idx="6148">
                  <c:v>#N/A</c:v>
                </c:pt>
                <c:pt idx="6149">
                  <c:v>#N/A</c:v>
                </c:pt>
                <c:pt idx="6150">
                  <c:v>#N/A</c:v>
                </c:pt>
                <c:pt idx="6151">
                  <c:v>#N/A</c:v>
                </c:pt>
                <c:pt idx="6152">
                  <c:v>#N/A</c:v>
                </c:pt>
                <c:pt idx="6153">
                  <c:v>#N/A</c:v>
                </c:pt>
                <c:pt idx="6154">
                  <c:v>#N/A</c:v>
                </c:pt>
                <c:pt idx="6155">
                  <c:v>#N/A</c:v>
                </c:pt>
                <c:pt idx="6156">
                  <c:v>#N/A</c:v>
                </c:pt>
                <c:pt idx="6157">
                  <c:v>#N/A</c:v>
                </c:pt>
                <c:pt idx="6158">
                  <c:v>#N/A</c:v>
                </c:pt>
                <c:pt idx="6159">
                  <c:v>#N/A</c:v>
                </c:pt>
                <c:pt idx="6160">
                  <c:v>#N/A</c:v>
                </c:pt>
                <c:pt idx="6161">
                  <c:v>#N/A</c:v>
                </c:pt>
                <c:pt idx="6162">
                  <c:v>#N/A</c:v>
                </c:pt>
                <c:pt idx="6163">
                  <c:v>#N/A</c:v>
                </c:pt>
                <c:pt idx="6164">
                  <c:v>#N/A</c:v>
                </c:pt>
                <c:pt idx="6165">
                  <c:v>#N/A</c:v>
                </c:pt>
                <c:pt idx="6166">
                  <c:v>#N/A</c:v>
                </c:pt>
                <c:pt idx="6167">
                  <c:v>#N/A</c:v>
                </c:pt>
                <c:pt idx="6168">
                  <c:v>#N/A</c:v>
                </c:pt>
                <c:pt idx="6169">
                  <c:v>#N/A</c:v>
                </c:pt>
                <c:pt idx="6170">
                  <c:v>#N/A</c:v>
                </c:pt>
                <c:pt idx="6171">
                  <c:v>#N/A</c:v>
                </c:pt>
                <c:pt idx="6172">
                  <c:v>#N/A</c:v>
                </c:pt>
                <c:pt idx="6173">
                  <c:v>#N/A</c:v>
                </c:pt>
                <c:pt idx="6174">
                  <c:v>#N/A</c:v>
                </c:pt>
                <c:pt idx="6175">
                  <c:v>#N/A</c:v>
                </c:pt>
                <c:pt idx="6176">
                  <c:v>#N/A</c:v>
                </c:pt>
                <c:pt idx="6177">
                  <c:v>#N/A</c:v>
                </c:pt>
                <c:pt idx="6178">
                  <c:v>#N/A</c:v>
                </c:pt>
                <c:pt idx="6179">
                  <c:v>#N/A</c:v>
                </c:pt>
                <c:pt idx="6180">
                  <c:v>#N/A</c:v>
                </c:pt>
                <c:pt idx="6181">
                  <c:v>#N/A</c:v>
                </c:pt>
                <c:pt idx="6182">
                  <c:v>#N/A</c:v>
                </c:pt>
                <c:pt idx="6183">
                  <c:v>#N/A</c:v>
                </c:pt>
                <c:pt idx="6184">
                  <c:v>#N/A</c:v>
                </c:pt>
                <c:pt idx="6185">
                  <c:v>#N/A</c:v>
                </c:pt>
                <c:pt idx="6186">
                  <c:v>#N/A</c:v>
                </c:pt>
                <c:pt idx="6187">
                  <c:v>#N/A</c:v>
                </c:pt>
                <c:pt idx="6188">
                  <c:v>#N/A</c:v>
                </c:pt>
                <c:pt idx="6189">
                  <c:v>#N/A</c:v>
                </c:pt>
                <c:pt idx="6190">
                  <c:v>#N/A</c:v>
                </c:pt>
                <c:pt idx="6191">
                  <c:v>#N/A</c:v>
                </c:pt>
                <c:pt idx="6192">
                  <c:v>#N/A</c:v>
                </c:pt>
                <c:pt idx="6193">
                  <c:v>#N/A</c:v>
                </c:pt>
                <c:pt idx="6194">
                  <c:v>#N/A</c:v>
                </c:pt>
                <c:pt idx="6195">
                  <c:v>#N/A</c:v>
                </c:pt>
                <c:pt idx="6196">
                  <c:v>#N/A</c:v>
                </c:pt>
                <c:pt idx="6197">
                  <c:v>#N/A</c:v>
                </c:pt>
                <c:pt idx="6198">
                  <c:v>#N/A</c:v>
                </c:pt>
                <c:pt idx="6199">
                  <c:v>#N/A</c:v>
                </c:pt>
                <c:pt idx="6200">
                  <c:v>#N/A</c:v>
                </c:pt>
                <c:pt idx="6201">
                  <c:v>#N/A</c:v>
                </c:pt>
                <c:pt idx="6202">
                  <c:v>#N/A</c:v>
                </c:pt>
                <c:pt idx="6203">
                  <c:v>#N/A</c:v>
                </c:pt>
                <c:pt idx="6204">
                  <c:v>#N/A</c:v>
                </c:pt>
                <c:pt idx="6205">
                  <c:v>#N/A</c:v>
                </c:pt>
                <c:pt idx="6206">
                  <c:v>#N/A</c:v>
                </c:pt>
                <c:pt idx="6207">
                  <c:v>#N/A</c:v>
                </c:pt>
                <c:pt idx="6208">
                  <c:v>#N/A</c:v>
                </c:pt>
                <c:pt idx="6209">
                  <c:v>#N/A</c:v>
                </c:pt>
                <c:pt idx="6210">
                  <c:v>#N/A</c:v>
                </c:pt>
                <c:pt idx="6211">
                  <c:v>#N/A</c:v>
                </c:pt>
                <c:pt idx="6212">
                  <c:v>#N/A</c:v>
                </c:pt>
                <c:pt idx="6213">
                  <c:v>#N/A</c:v>
                </c:pt>
                <c:pt idx="6214">
                  <c:v>#N/A</c:v>
                </c:pt>
                <c:pt idx="6215">
                  <c:v>#N/A</c:v>
                </c:pt>
                <c:pt idx="6216">
                  <c:v>#N/A</c:v>
                </c:pt>
                <c:pt idx="6217">
                  <c:v>#N/A</c:v>
                </c:pt>
                <c:pt idx="6218">
                  <c:v>#N/A</c:v>
                </c:pt>
                <c:pt idx="6219">
                  <c:v>#N/A</c:v>
                </c:pt>
                <c:pt idx="6220">
                  <c:v>#N/A</c:v>
                </c:pt>
                <c:pt idx="6221">
                  <c:v>#N/A</c:v>
                </c:pt>
                <c:pt idx="6222">
                  <c:v>#N/A</c:v>
                </c:pt>
                <c:pt idx="6223">
                  <c:v>#N/A</c:v>
                </c:pt>
                <c:pt idx="6224">
                  <c:v>#N/A</c:v>
                </c:pt>
                <c:pt idx="6225">
                  <c:v>#N/A</c:v>
                </c:pt>
                <c:pt idx="6226">
                  <c:v>#N/A</c:v>
                </c:pt>
                <c:pt idx="6227">
                  <c:v>#N/A</c:v>
                </c:pt>
                <c:pt idx="6228">
                  <c:v>#N/A</c:v>
                </c:pt>
                <c:pt idx="6229">
                  <c:v>#N/A</c:v>
                </c:pt>
                <c:pt idx="6230">
                  <c:v>#N/A</c:v>
                </c:pt>
                <c:pt idx="6231">
                  <c:v>#N/A</c:v>
                </c:pt>
                <c:pt idx="6232">
                  <c:v>#N/A</c:v>
                </c:pt>
                <c:pt idx="6233">
                  <c:v>#N/A</c:v>
                </c:pt>
                <c:pt idx="6234">
                  <c:v>#N/A</c:v>
                </c:pt>
                <c:pt idx="6235">
                  <c:v>#N/A</c:v>
                </c:pt>
                <c:pt idx="6236">
                  <c:v>#N/A</c:v>
                </c:pt>
                <c:pt idx="6237">
                  <c:v>#N/A</c:v>
                </c:pt>
                <c:pt idx="6238">
                  <c:v>#N/A</c:v>
                </c:pt>
                <c:pt idx="6239">
                  <c:v>#N/A</c:v>
                </c:pt>
                <c:pt idx="6240">
                  <c:v>#N/A</c:v>
                </c:pt>
                <c:pt idx="6241">
                  <c:v>#N/A</c:v>
                </c:pt>
                <c:pt idx="6242">
                  <c:v>#N/A</c:v>
                </c:pt>
                <c:pt idx="6243">
                  <c:v>#N/A</c:v>
                </c:pt>
                <c:pt idx="6244">
                  <c:v>#N/A</c:v>
                </c:pt>
                <c:pt idx="6245">
                  <c:v>#N/A</c:v>
                </c:pt>
                <c:pt idx="6246">
                  <c:v>#N/A</c:v>
                </c:pt>
                <c:pt idx="6247">
                  <c:v>#N/A</c:v>
                </c:pt>
                <c:pt idx="6248">
                  <c:v>#N/A</c:v>
                </c:pt>
                <c:pt idx="6249">
                  <c:v>#N/A</c:v>
                </c:pt>
                <c:pt idx="6250">
                  <c:v>#N/A</c:v>
                </c:pt>
                <c:pt idx="6251">
                  <c:v>#N/A</c:v>
                </c:pt>
                <c:pt idx="6252">
                  <c:v>#N/A</c:v>
                </c:pt>
                <c:pt idx="6253">
                  <c:v>#N/A</c:v>
                </c:pt>
                <c:pt idx="6254">
                  <c:v>#N/A</c:v>
                </c:pt>
                <c:pt idx="6255">
                  <c:v>#N/A</c:v>
                </c:pt>
                <c:pt idx="6256">
                  <c:v>#N/A</c:v>
                </c:pt>
                <c:pt idx="6257">
                  <c:v>#N/A</c:v>
                </c:pt>
                <c:pt idx="6258">
                  <c:v>#N/A</c:v>
                </c:pt>
                <c:pt idx="6259">
                  <c:v>#N/A</c:v>
                </c:pt>
                <c:pt idx="6260">
                  <c:v>#N/A</c:v>
                </c:pt>
                <c:pt idx="6261">
                  <c:v>#N/A</c:v>
                </c:pt>
                <c:pt idx="6262">
                  <c:v>#N/A</c:v>
                </c:pt>
                <c:pt idx="6263">
                  <c:v>#N/A</c:v>
                </c:pt>
                <c:pt idx="6264">
                  <c:v>#N/A</c:v>
                </c:pt>
                <c:pt idx="6265">
                  <c:v>#N/A</c:v>
                </c:pt>
                <c:pt idx="6266">
                  <c:v>#N/A</c:v>
                </c:pt>
                <c:pt idx="6267">
                  <c:v>#N/A</c:v>
                </c:pt>
                <c:pt idx="6268">
                  <c:v>#N/A</c:v>
                </c:pt>
                <c:pt idx="6269">
                  <c:v>#N/A</c:v>
                </c:pt>
                <c:pt idx="6270">
                  <c:v>#N/A</c:v>
                </c:pt>
                <c:pt idx="6271">
                  <c:v>#N/A</c:v>
                </c:pt>
                <c:pt idx="6272">
                  <c:v>#N/A</c:v>
                </c:pt>
                <c:pt idx="6273">
                  <c:v>#N/A</c:v>
                </c:pt>
                <c:pt idx="6274">
                  <c:v>#N/A</c:v>
                </c:pt>
                <c:pt idx="6275">
                  <c:v>#N/A</c:v>
                </c:pt>
                <c:pt idx="6276">
                  <c:v>#N/A</c:v>
                </c:pt>
                <c:pt idx="6277">
                  <c:v>#N/A</c:v>
                </c:pt>
                <c:pt idx="6278">
                  <c:v>#N/A</c:v>
                </c:pt>
                <c:pt idx="6279">
                  <c:v>#N/A</c:v>
                </c:pt>
                <c:pt idx="6280">
                  <c:v>#N/A</c:v>
                </c:pt>
                <c:pt idx="6281">
                  <c:v>#N/A</c:v>
                </c:pt>
                <c:pt idx="6282">
                  <c:v>#N/A</c:v>
                </c:pt>
                <c:pt idx="6283">
                  <c:v>#N/A</c:v>
                </c:pt>
                <c:pt idx="6284">
                  <c:v>#N/A</c:v>
                </c:pt>
                <c:pt idx="6285">
                  <c:v>#N/A</c:v>
                </c:pt>
                <c:pt idx="6286">
                  <c:v>#N/A</c:v>
                </c:pt>
                <c:pt idx="6287">
                  <c:v>#N/A</c:v>
                </c:pt>
                <c:pt idx="6288">
                  <c:v>#N/A</c:v>
                </c:pt>
                <c:pt idx="6289">
                  <c:v>#N/A</c:v>
                </c:pt>
                <c:pt idx="6290">
                  <c:v>#N/A</c:v>
                </c:pt>
                <c:pt idx="6291">
                  <c:v>#N/A</c:v>
                </c:pt>
                <c:pt idx="6292">
                  <c:v>#N/A</c:v>
                </c:pt>
                <c:pt idx="6293">
                  <c:v>#N/A</c:v>
                </c:pt>
                <c:pt idx="6294">
                  <c:v>#N/A</c:v>
                </c:pt>
                <c:pt idx="6295">
                  <c:v>#N/A</c:v>
                </c:pt>
                <c:pt idx="6296">
                  <c:v>#N/A</c:v>
                </c:pt>
                <c:pt idx="6297">
                  <c:v>#N/A</c:v>
                </c:pt>
                <c:pt idx="6298">
                  <c:v>#N/A</c:v>
                </c:pt>
                <c:pt idx="6299">
                  <c:v>#N/A</c:v>
                </c:pt>
                <c:pt idx="6300">
                  <c:v>#N/A</c:v>
                </c:pt>
                <c:pt idx="6301">
                  <c:v>#N/A</c:v>
                </c:pt>
                <c:pt idx="6302">
                  <c:v>#N/A</c:v>
                </c:pt>
                <c:pt idx="6303">
                  <c:v>#N/A</c:v>
                </c:pt>
                <c:pt idx="6304">
                  <c:v>#N/A</c:v>
                </c:pt>
                <c:pt idx="6305">
                  <c:v>#N/A</c:v>
                </c:pt>
                <c:pt idx="6306">
                  <c:v>#N/A</c:v>
                </c:pt>
                <c:pt idx="6307">
                  <c:v>#N/A</c:v>
                </c:pt>
                <c:pt idx="6308">
                  <c:v>#N/A</c:v>
                </c:pt>
                <c:pt idx="6309">
                  <c:v>#N/A</c:v>
                </c:pt>
                <c:pt idx="6310">
                  <c:v>#N/A</c:v>
                </c:pt>
                <c:pt idx="6311">
                  <c:v>#N/A</c:v>
                </c:pt>
                <c:pt idx="6312">
                  <c:v>#N/A</c:v>
                </c:pt>
                <c:pt idx="6313">
                  <c:v>#N/A</c:v>
                </c:pt>
                <c:pt idx="6314">
                  <c:v>#N/A</c:v>
                </c:pt>
                <c:pt idx="6315">
                  <c:v>#N/A</c:v>
                </c:pt>
                <c:pt idx="6316">
                  <c:v>#N/A</c:v>
                </c:pt>
                <c:pt idx="6317">
                  <c:v>#N/A</c:v>
                </c:pt>
                <c:pt idx="6318">
                  <c:v>#N/A</c:v>
                </c:pt>
                <c:pt idx="6319">
                  <c:v>#N/A</c:v>
                </c:pt>
                <c:pt idx="6320">
                  <c:v>#N/A</c:v>
                </c:pt>
                <c:pt idx="6321">
                  <c:v>#N/A</c:v>
                </c:pt>
                <c:pt idx="6322">
                  <c:v>#N/A</c:v>
                </c:pt>
                <c:pt idx="6323">
                  <c:v>#N/A</c:v>
                </c:pt>
                <c:pt idx="6324">
                  <c:v>#N/A</c:v>
                </c:pt>
                <c:pt idx="6325">
                  <c:v>#N/A</c:v>
                </c:pt>
                <c:pt idx="6326">
                  <c:v>#N/A</c:v>
                </c:pt>
                <c:pt idx="6327">
                  <c:v>#N/A</c:v>
                </c:pt>
                <c:pt idx="6328">
                  <c:v>#N/A</c:v>
                </c:pt>
                <c:pt idx="6329">
                  <c:v>#N/A</c:v>
                </c:pt>
                <c:pt idx="6330">
                  <c:v>#N/A</c:v>
                </c:pt>
                <c:pt idx="6331">
                  <c:v>#N/A</c:v>
                </c:pt>
                <c:pt idx="6332">
                  <c:v>#N/A</c:v>
                </c:pt>
                <c:pt idx="6333">
                  <c:v>#N/A</c:v>
                </c:pt>
                <c:pt idx="6334">
                  <c:v>#N/A</c:v>
                </c:pt>
                <c:pt idx="6335">
                  <c:v>#N/A</c:v>
                </c:pt>
                <c:pt idx="6336">
                  <c:v>#N/A</c:v>
                </c:pt>
                <c:pt idx="6337">
                  <c:v>#N/A</c:v>
                </c:pt>
                <c:pt idx="6338">
                  <c:v>#N/A</c:v>
                </c:pt>
                <c:pt idx="6339">
                  <c:v>#N/A</c:v>
                </c:pt>
                <c:pt idx="6340">
                  <c:v>#N/A</c:v>
                </c:pt>
                <c:pt idx="6341">
                  <c:v>#N/A</c:v>
                </c:pt>
                <c:pt idx="6342">
                  <c:v>#N/A</c:v>
                </c:pt>
                <c:pt idx="6343">
                  <c:v>#N/A</c:v>
                </c:pt>
                <c:pt idx="6344">
                  <c:v>#N/A</c:v>
                </c:pt>
                <c:pt idx="6345">
                  <c:v>#N/A</c:v>
                </c:pt>
                <c:pt idx="6346">
                  <c:v>#N/A</c:v>
                </c:pt>
                <c:pt idx="6347">
                  <c:v>#N/A</c:v>
                </c:pt>
                <c:pt idx="6348">
                  <c:v>#N/A</c:v>
                </c:pt>
                <c:pt idx="6349">
                  <c:v>#N/A</c:v>
                </c:pt>
                <c:pt idx="6350">
                  <c:v>#N/A</c:v>
                </c:pt>
                <c:pt idx="6351">
                  <c:v>#N/A</c:v>
                </c:pt>
                <c:pt idx="6352">
                  <c:v>#N/A</c:v>
                </c:pt>
                <c:pt idx="6353">
                  <c:v>#N/A</c:v>
                </c:pt>
                <c:pt idx="6354">
                  <c:v>#N/A</c:v>
                </c:pt>
                <c:pt idx="6355">
                  <c:v>#N/A</c:v>
                </c:pt>
                <c:pt idx="6356">
                  <c:v>#N/A</c:v>
                </c:pt>
                <c:pt idx="6357">
                  <c:v>#N/A</c:v>
                </c:pt>
                <c:pt idx="6358">
                  <c:v>#N/A</c:v>
                </c:pt>
                <c:pt idx="6359">
                  <c:v>#N/A</c:v>
                </c:pt>
                <c:pt idx="6360">
                  <c:v>#N/A</c:v>
                </c:pt>
                <c:pt idx="6361">
                  <c:v>#N/A</c:v>
                </c:pt>
                <c:pt idx="6362">
                  <c:v>#N/A</c:v>
                </c:pt>
                <c:pt idx="6363">
                  <c:v>#N/A</c:v>
                </c:pt>
                <c:pt idx="6364">
                  <c:v>#N/A</c:v>
                </c:pt>
                <c:pt idx="6365">
                  <c:v>#N/A</c:v>
                </c:pt>
                <c:pt idx="6366">
                  <c:v>#N/A</c:v>
                </c:pt>
                <c:pt idx="6367">
                  <c:v>#N/A</c:v>
                </c:pt>
                <c:pt idx="6368">
                  <c:v>#N/A</c:v>
                </c:pt>
                <c:pt idx="6369">
                  <c:v>#N/A</c:v>
                </c:pt>
                <c:pt idx="6370">
                  <c:v>#N/A</c:v>
                </c:pt>
                <c:pt idx="6371">
                  <c:v>#N/A</c:v>
                </c:pt>
                <c:pt idx="6372">
                  <c:v>#N/A</c:v>
                </c:pt>
                <c:pt idx="6373">
                  <c:v>#N/A</c:v>
                </c:pt>
                <c:pt idx="6374">
                  <c:v>#N/A</c:v>
                </c:pt>
                <c:pt idx="6375">
                  <c:v>#N/A</c:v>
                </c:pt>
                <c:pt idx="6376">
                  <c:v>#N/A</c:v>
                </c:pt>
                <c:pt idx="6377">
                  <c:v>#N/A</c:v>
                </c:pt>
                <c:pt idx="6378">
                  <c:v>#N/A</c:v>
                </c:pt>
                <c:pt idx="6379">
                  <c:v>#N/A</c:v>
                </c:pt>
                <c:pt idx="6380">
                  <c:v>#N/A</c:v>
                </c:pt>
                <c:pt idx="6381">
                  <c:v>#N/A</c:v>
                </c:pt>
                <c:pt idx="6382">
                  <c:v>#N/A</c:v>
                </c:pt>
                <c:pt idx="6383">
                  <c:v>#N/A</c:v>
                </c:pt>
                <c:pt idx="6384">
                  <c:v>#N/A</c:v>
                </c:pt>
                <c:pt idx="6385">
                  <c:v>#N/A</c:v>
                </c:pt>
                <c:pt idx="6386">
                  <c:v>#N/A</c:v>
                </c:pt>
                <c:pt idx="6387">
                  <c:v>#N/A</c:v>
                </c:pt>
                <c:pt idx="6388">
                  <c:v>#N/A</c:v>
                </c:pt>
                <c:pt idx="6389">
                  <c:v>#N/A</c:v>
                </c:pt>
                <c:pt idx="6390">
                  <c:v>#N/A</c:v>
                </c:pt>
                <c:pt idx="6391">
                  <c:v>#N/A</c:v>
                </c:pt>
                <c:pt idx="6392">
                  <c:v>#N/A</c:v>
                </c:pt>
                <c:pt idx="6393">
                  <c:v>#N/A</c:v>
                </c:pt>
                <c:pt idx="6394">
                  <c:v>#N/A</c:v>
                </c:pt>
                <c:pt idx="6395">
                  <c:v>#N/A</c:v>
                </c:pt>
                <c:pt idx="6396">
                  <c:v>#N/A</c:v>
                </c:pt>
                <c:pt idx="6397">
                  <c:v>#N/A</c:v>
                </c:pt>
                <c:pt idx="6398">
                  <c:v>#N/A</c:v>
                </c:pt>
                <c:pt idx="6399">
                  <c:v>#N/A</c:v>
                </c:pt>
                <c:pt idx="6400">
                  <c:v>#N/A</c:v>
                </c:pt>
                <c:pt idx="6401">
                  <c:v>#N/A</c:v>
                </c:pt>
                <c:pt idx="6402">
                  <c:v>#N/A</c:v>
                </c:pt>
                <c:pt idx="6403">
                  <c:v>#N/A</c:v>
                </c:pt>
                <c:pt idx="6404">
                  <c:v>#N/A</c:v>
                </c:pt>
                <c:pt idx="6405">
                  <c:v>#N/A</c:v>
                </c:pt>
                <c:pt idx="6406">
                  <c:v>#N/A</c:v>
                </c:pt>
                <c:pt idx="6407">
                  <c:v>#N/A</c:v>
                </c:pt>
                <c:pt idx="6408">
                  <c:v>#N/A</c:v>
                </c:pt>
                <c:pt idx="6409">
                  <c:v>#N/A</c:v>
                </c:pt>
                <c:pt idx="6410">
                  <c:v>#N/A</c:v>
                </c:pt>
                <c:pt idx="6411">
                  <c:v>#N/A</c:v>
                </c:pt>
                <c:pt idx="6412">
                  <c:v>#N/A</c:v>
                </c:pt>
                <c:pt idx="6413">
                  <c:v>#N/A</c:v>
                </c:pt>
                <c:pt idx="6414">
                  <c:v>#N/A</c:v>
                </c:pt>
                <c:pt idx="6415">
                  <c:v>#N/A</c:v>
                </c:pt>
                <c:pt idx="6416">
                  <c:v>#N/A</c:v>
                </c:pt>
                <c:pt idx="6417">
                  <c:v>#N/A</c:v>
                </c:pt>
                <c:pt idx="6418">
                  <c:v>#N/A</c:v>
                </c:pt>
                <c:pt idx="6419">
                  <c:v>#N/A</c:v>
                </c:pt>
                <c:pt idx="6420">
                  <c:v>#N/A</c:v>
                </c:pt>
                <c:pt idx="6421">
                  <c:v>#N/A</c:v>
                </c:pt>
                <c:pt idx="6422">
                  <c:v>#N/A</c:v>
                </c:pt>
                <c:pt idx="6423">
                  <c:v>#N/A</c:v>
                </c:pt>
                <c:pt idx="6424">
                  <c:v>#N/A</c:v>
                </c:pt>
                <c:pt idx="6425">
                  <c:v>#N/A</c:v>
                </c:pt>
                <c:pt idx="6426">
                  <c:v>#N/A</c:v>
                </c:pt>
                <c:pt idx="6427">
                  <c:v>#N/A</c:v>
                </c:pt>
                <c:pt idx="6428">
                  <c:v>#N/A</c:v>
                </c:pt>
                <c:pt idx="6429">
                  <c:v>#N/A</c:v>
                </c:pt>
                <c:pt idx="6430">
                  <c:v>#N/A</c:v>
                </c:pt>
                <c:pt idx="6431">
                  <c:v>#N/A</c:v>
                </c:pt>
                <c:pt idx="6432">
                  <c:v>#N/A</c:v>
                </c:pt>
                <c:pt idx="6433">
                  <c:v>#N/A</c:v>
                </c:pt>
                <c:pt idx="6434">
                  <c:v>#N/A</c:v>
                </c:pt>
                <c:pt idx="6435">
                  <c:v>#N/A</c:v>
                </c:pt>
                <c:pt idx="6436">
                  <c:v>#N/A</c:v>
                </c:pt>
                <c:pt idx="6437">
                  <c:v>#N/A</c:v>
                </c:pt>
                <c:pt idx="6438">
                  <c:v>#N/A</c:v>
                </c:pt>
                <c:pt idx="6439">
                  <c:v>#N/A</c:v>
                </c:pt>
                <c:pt idx="6440">
                  <c:v>#N/A</c:v>
                </c:pt>
                <c:pt idx="6441">
                  <c:v>#N/A</c:v>
                </c:pt>
                <c:pt idx="6442">
                  <c:v>#N/A</c:v>
                </c:pt>
                <c:pt idx="6443">
                  <c:v>#N/A</c:v>
                </c:pt>
                <c:pt idx="6444">
                  <c:v>#N/A</c:v>
                </c:pt>
                <c:pt idx="6445">
                  <c:v>#N/A</c:v>
                </c:pt>
                <c:pt idx="6446">
                  <c:v>#N/A</c:v>
                </c:pt>
                <c:pt idx="6447">
                  <c:v>#N/A</c:v>
                </c:pt>
                <c:pt idx="6448">
                  <c:v>#N/A</c:v>
                </c:pt>
                <c:pt idx="6449">
                  <c:v>#N/A</c:v>
                </c:pt>
                <c:pt idx="6450">
                  <c:v>#N/A</c:v>
                </c:pt>
                <c:pt idx="6451">
                  <c:v>#N/A</c:v>
                </c:pt>
                <c:pt idx="6452">
                  <c:v>#N/A</c:v>
                </c:pt>
                <c:pt idx="6453">
                  <c:v>#N/A</c:v>
                </c:pt>
                <c:pt idx="6454">
                  <c:v>#N/A</c:v>
                </c:pt>
                <c:pt idx="6455">
                  <c:v>#N/A</c:v>
                </c:pt>
                <c:pt idx="6456">
                  <c:v>#N/A</c:v>
                </c:pt>
                <c:pt idx="6457">
                  <c:v>#N/A</c:v>
                </c:pt>
                <c:pt idx="6458">
                  <c:v>#N/A</c:v>
                </c:pt>
                <c:pt idx="6459">
                  <c:v>#N/A</c:v>
                </c:pt>
                <c:pt idx="6460">
                  <c:v>#N/A</c:v>
                </c:pt>
                <c:pt idx="6461">
                  <c:v>#N/A</c:v>
                </c:pt>
                <c:pt idx="6462">
                  <c:v>#N/A</c:v>
                </c:pt>
                <c:pt idx="6463">
                  <c:v>#N/A</c:v>
                </c:pt>
                <c:pt idx="6464">
                  <c:v>#N/A</c:v>
                </c:pt>
                <c:pt idx="6465">
                  <c:v>#N/A</c:v>
                </c:pt>
                <c:pt idx="6466">
                  <c:v>#N/A</c:v>
                </c:pt>
                <c:pt idx="6467">
                  <c:v>#N/A</c:v>
                </c:pt>
                <c:pt idx="6468">
                  <c:v>#N/A</c:v>
                </c:pt>
                <c:pt idx="6469">
                  <c:v>#N/A</c:v>
                </c:pt>
                <c:pt idx="6470">
                  <c:v>#N/A</c:v>
                </c:pt>
                <c:pt idx="6471">
                  <c:v>#N/A</c:v>
                </c:pt>
                <c:pt idx="6472">
                  <c:v>#N/A</c:v>
                </c:pt>
                <c:pt idx="6473">
                  <c:v>#N/A</c:v>
                </c:pt>
                <c:pt idx="6474">
                  <c:v>#N/A</c:v>
                </c:pt>
                <c:pt idx="6475">
                  <c:v>#N/A</c:v>
                </c:pt>
                <c:pt idx="6476">
                  <c:v>#N/A</c:v>
                </c:pt>
                <c:pt idx="6477">
                  <c:v>#N/A</c:v>
                </c:pt>
                <c:pt idx="6478">
                  <c:v>#N/A</c:v>
                </c:pt>
                <c:pt idx="6479">
                  <c:v>#N/A</c:v>
                </c:pt>
                <c:pt idx="6480">
                  <c:v>#N/A</c:v>
                </c:pt>
                <c:pt idx="6481">
                  <c:v>#N/A</c:v>
                </c:pt>
                <c:pt idx="6482">
                  <c:v>#N/A</c:v>
                </c:pt>
                <c:pt idx="6483">
                  <c:v>#N/A</c:v>
                </c:pt>
                <c:pt idx="6484">
                  <c:v>#N/A</c:v>
                </c:pt>
                <c:pt idx="6485">
                  <c:v>#N/A</c:v>
                </c:pt>
                <c:pt idx="6486">
                  <c:v>#N/A</c:v>
                </c:pt>
                <c:pt idx="6487">
                  <c:v>#N/A</c:v>
                </c:pt>
                <c:pt idx="6488">
                  <c:v>#N/A</c:v>
                </c:pt>
                <c:pt idx="6489">
                  <c:v>#N/A</c:v>
                </c:pt>
                <c:pt idx="6490">
                  <c:v>#N/A</c:v>
                </c:pt>
                <c:pt idx="6491">
                  <c:v>#N/A</c:v>
                </c:pt>
                <c:pt idx="6492">
                  <c:v>#N/A</c:v>
                </c:pt>
                <c:pt idx="6493">
                  <c:v>#N/A</c:v>
                </c:pt>
                <c:pt idx="6494">
                  <c:v>#N/A</c:v>
                </c:pt>
                <c:pt idx="6495">
                  <c:v>#N/A</c:v>
                </c:pt>
                <c:pt idx="6496">
                  <c:v>#N/A</c:v>
                </c:pt>
                <c:pt idx="6497">
                  <c:v>#N/A</c:v>
                </c:pt>
                <c:pt idx="6498">
                  <c:v>#N/A</c:v>
                </c:pt>
                <c:pt idx="6499">
                  <c:v>#N/A</c:v>
                </c:pt>
                <c:pt idx="6500">
                  <c:v>#N/A</c:v>
                </c:pt>
                <c:pt idx="6501">
                  <c:v>#N/A</c:v>
                </c:pt>
                <c:pt idx="6502">
                  <c:v>#N/A</c:v>
                </c:pt>
                <c:pt idx="6503">
                  <c:v>#N/A</c:v>
                </c:pt>
                <c:pt idx="6504">
                  <c:v>#N/A</c:v>
                </c:pt>
                <c:pt idx="6505">
                  <c:v>#N/A</c:v>
                </c:pt>
                <c:pt idx="6506">
                  <c:v>#N/A</c:v>
                </c:pt>
                <c:pt idx="6507">
                  <c:v>#N/A</c:v>
                </c:pt>
                <c:pt idx="6508">
                  <c:v>#N/A</c:v>
                </c:pt>
                <c:pt idx="6509">
                  <c:v>#N/A</c:v>
                </c:pt>
                <c:pt idx="6510">
                  <c:v>#N/A</c:v>
                </c:pt>
                <c:pt idx="6511">
                  <c:v>#N/A</c:v>
                </c:pt>
                <c:pt idx="6512">
                  <c:v>#N/A</c:v>
                </c:pt>
                <c:pt idx="6513">
                  <c:v>#N/A</c:v>
                </c:pt>
                <c:pt idx="6514">
                  <c:v>#N/A</c:v>
                </c:pt>
                <c:pt idx="6515">
                  <c:v>#N/A</c:v>
                </c:pt>
                <c:pt idx="6516">
                  <c:v>#N/A</c:v>
                </c:pt>
                <c:pt idx="6517">
                  <c:v>#N/A</c:v>
                </c:pt>
                <c:pt idx="6518">
                  <c:v>#N/A</c:v>
                </c:pt>
                <c:pt idx="6519">
                  <c:v>#N/A</c:v>
                </c:pt>
                <c:pt idx="6520">
                  <c:v>#N/A</c:v>
                </c:pt>
                <c:pt idx="6521">
                  <c:v>#N/A</c:v>
                </c:pt>
                <c:pt idx="6522">
                  <c:v>#N/A</c:v>
                </c:pt>
                <c:pt idx="6523">
                  <c:v>#N/A</c:v>
                </c:pt>
                <c:pt idx="6524">
                  <c:v>#N/A</c:v>
                </c:pt>
                <c:pt idx="6525">
                  <c:v>#N/A</c:v>
                </c:pt>
                <c:pt idx="6526">
                  <c:v>#N/A</c:v>
                </c:pt>
                <c:pt idx="6527">
                  <c:v>#N/A</c:v>
                </c:pt>
                <c:pt idx="6528">
                  <c:v>#N/A</c:v>
                </c:pt>
                <c:pt idx="6529">
                  <c:v>#N/A</c:v>
                </c:pt>
                <c:pt idx="6530">
                  <c:v>#N/A</c:v>
                </c:pt>
                <c:pt idx="6531">
                  <c:v>#N/A</c:v>
                </c:pt>
                <c:pt idx="6532">
                  <c:v>#N/A</c:v>
                </c:pt>
                <c:pt idx="6533">
                  <c:v>#N/A</c:v>
                </c:pt>
                <c:pt idx="6534">
                  <c:v>#N/A</c:v>
                </c:pt>
                <c:pt idx="6535">
                  <c:v>#N/A</c:v>
                </c:pt>
                <c:pt idx="6536">
                  <c:v>#N/A</c:v>
                </c:pt>
                <c:pt idx="6537">
                  <c:v>#N/A</c:v>
                </c:pt>
                <c:pt idx="6538">
                  <c:v>#N/A</c:v>
                </c:pt>
                <c:pt idx="6539">
                  <c:v>#N/A</c:v>
                </c:pt>
                <c:pt idx="6540">
                  <c:v>#N/A</c:v>
                </c:pt>
                <c:pt idx="6541">
                  <c:v>#N/A</c:v>
                </c:pt>
                <c:pt idx="6542">
                  <c:v>#N/A</c:v>
                </c:pt>
                <c:pt idx="6543">
                  <c:v>#N/A</c:v>
                </c:pt>
                <c:pt idx="6544">
                  <c:v>#N/A</c:v>
                </c:pt>
                <c:pt idx="6545">
                  <c:v>#N/A</c:v>
                </c:pt>
                <c:pt idx="6546">
                  <c:v>#N/A</c:v>
                </c:pt>
                <c:pt idx="6547">
                  <c:v>#N/A</c:v>
                </c:pt>
                <c:pt idx="6548">
                  <c:v>#N/A</c:v>
                </c:pt>
                <c:pt idx="6549">
                  <c:v>#N/A</c:v>
                </c:pt>
                <c:pt idx="6550">
                  <c:v>#N/A</c:v>
                </c:pt>
                <c:pt idx="6551">
                  <c:v>#N/A</c:v>
                </c:pt>
                <c:pt idx="6552">
                  <c:v>#N/A</c:v>
                </c:pt>
                <c:pt idx="6553">
                  <c:v>#N/A</c:v>
                </c:pt>
                <c:pt idx="6554">
                  <c:v>#N/A</c:v>
                </c:pt>
                <c:pt idx="6555">
                  <c:v>#N/A</c:v>
                </c:pt>
                <c:pt idx="6556">
                  <c:v>#N/A</c:v>
                </c:pt>
                <c:pt idx="6557">
                  <c:v>#N/A</c:v>
                </c:pt>
                <c:pt idx="6558">
                  <c:v>#N/A</c:v>
                </c:pt>
                <c:pt idx="6559">
                  <c:v>#N/A</c:v>
                </c:pt>
                <c:pt idx="6560">
                  <c:v>#N/A</c:v>
                </c:pt>
                <c:pt idx="6561">
                  <c:v>#N/A</c:v>
                </c:pt>
                <c:pt idx="6562">
                  <c:v>#N/A</c:v>
                </c:pt>
                <c:pt idx="6563">
                  <c:v>#N/A</c:v>
                </c:pt>
                <c:pt idx="6564">
                  <c:v>#N/A</c:v>
                </c:pt>
                <c:pt idx="6565">
                  <c:v>#N/A</c:v>
                </c:pt>
                <c:pt idx="6566">
                  <c:v>#N/A</c:v>
                </c:pt>
                <c:pt idx="6567">
                  <c:v>#N/A</c:v>
                </c:pt>
                <c:pt idx="6568">
                  <c:v>#N/A</c:v>
                </c:pt>
                <c:pt idx="6569">
                  <c:v>#N/A</c:v>
                </c:pt>
                <c:pt idx="6570">
                  <c:v>#N/A</c:v>
                </c:pt>
                <c:pt idx="6571">
                  <c:v>#N/A</c:v>
                </c:pt>
                <c:pt idx="6572">
                  <c:v>#N/A</c:v>
                </c:pt>
                <c:pt idx="6573">
                  <c:v>#N/A</c:v>
                </c:pt>
                <c:pt idx="6574">
                  <c:v>#N/A</c:v>
                </c:pt>
                <c:pt idx="6575">
                  <c:v>#N/A</c:v>
                </c:pt>
                <c:pt idx="6576">
                  <c:v>#N/A</c:v>
                </c:pt>
                <c:pt idx="6577">
                  <c:v>#N/A</c:v>
                </c:pt>
                <c:pt idx="6578">
                  <c:v>#N/A</c:v>
                </c:pt>
                <c:pt idx="6579">
                  <c:v>#N/A</c:v>
                </c:pt>
                <c:pt idx="6580">
                  <c:v>#N/A</c:v>
                </c:pt>
                <c:pt idx="6581">
                  <c:v>#N/A</c:v>
                </c:pt>
                <c:pt idx="6582">
                  <c:v>#N/A</c:v>
                </c:pt>
                <c:pt idx="6583">
                  <c:v>#N/A</c:v>
                </c:pt>
                <c:pt idx="6584">
                  <c:v>#N/A</c:v>
                </c:pt>
                <c:pt idx="6585">
                  <c:v>#N/A</c:v>
                </c:pt>
                <c:pt idx="6586">
                  <c:v>#N/A</c:v>
                </c:pt>
                <c:pt idx="6587">
                  <c:v>#N/A</c:v>
                </c:pt>
                <c:pt idx="6588">
                  <c:v>#N/A</c:v>
                </c:pt>
                <c:pt idx="6589">
                  <c:v>#N/A</c:v>
                </c:pt>
                <c:pt idx="6590">
                  <c:v>#N/A</c:v>
                </c:pt>
                <c:pt idx="6591">
                  <c:v>#N/A</c:v>
                </c:pt>
                <c:pt idx="6592">
                  <c:v>#N/A</c:v>
                </c:pt>
                <c:pt idx="6593">
                  <c:v>#N/A</c:v>
                </c:pt>
                <c:pt idx="6594">
                  <c:v>#N/A</c:v>
                </c:pt>
                <c:pt idx="6595">
                  <c:v>#N/A</c:v>
                </c:pt>
                <c:pt idx="6596">
                  <c:v>#N/A</c:v>
                </c:pt>
                <c:pt idx="6597">
                  <c:v>#N/A</c:v>
                </c:pt>
                <c:pt idx="6598">
                  <c:v>#N/A</c:v>
                </c:pt>
                <c:pt idx="6599">
                  <c:v>#N/A</c:v>
                </c:pt>
                <c:pt idx="6600">
                  <c:v>#N/A</c:v>
                </c:pt>
                <c:pt idx="6601">
                  <c:v>#N/A</c:v>
                </c:pt>
                <c:pt idx="6602">
                  <c:v>#N/A</c:v>
                </c:pt>
                <c:pt idx="6603">
                  <c:v>#N/A</c:v>
                </c:pt>
                <c:pt idx="6604">
                  <c:v>#N/A</c:v>
                </c:pt>
                <c:pt idx="6605">
                  <c:v>#N/A</c:v>
                </c:pt>
                <c:pt idx="6606">
                  <c:v>#N/A</c:v>
                </c:pt>
                <c:pt idx="6607">
                  <c:v>#N/A</c:v>
                </c:pt>
                <c:pt idx="6608">
                  <c:v>#N/A</c:v>
                </c:pt>
                <c:pt idx="6609">
                  <c:v>#N/A</c:v>
                </c:pt>
                <c:pt idx="6610">
                  <c:v>#N/A</c:v>
                </c:pt>
                <c:pt idx="6611">
                  <c:v>#N/A</c:v>
                </c:pt>
                <c:pt idx="6612">
                  <c:v>#N/A</c:v>
                </c:pt>
                <c:pt idx="6613">
                  <c:v>#N/A</c:v>
                </c:pt>
                <c:pt idx="6614">
                  <c:v>#N/A</c:v>
                </c:pt>
                <c:pt idx="6615">
                  <c:v>#N/A</c:v>
                </c:pt>
                <c:pt idx="6616">
                  <c:v>#N/A</c:v>
                </c:pt>
                <c:pt idx="6617">
                  <c:v>#N/A</c:v>
                </c:pt>
                <c:pt idx="6618">
                  <c:v>#N/A</c:v>
                </c:pt>
                <c:pt idx="6619">
                  <c:v>#N/A</c:v>
                </c:pt>
                <c:pt idx="6620">
                  <c:v>#N/A</c:v>
                </c:pt>
                <c:pt idx="6621">
                  <c:v>#N/A</c:v>
                </c:pt>
                <c:pt idx="6622">
                  <c:v>#N/A</c:v>
                </c:pt>
                <c:pt idx="6623">
                  <c:v>#N/A</c:v>
                </c:pt>
                <c:pt idx="6624">
                  <c:v>#N/A</c:v>
                </c:pt>
                <c:pt idx="6625">
                  <c:v>#N/A</c:v>
                </c:pt>
                <c:pt idx="6626">
                  <c:v>#N/A</c:v>
                </c:pt>
                <c:pt idx="6627">
                  <c:v>#N/A</c:v>
                </c:pt>
                <c:pt idx="6628">
                  <c:v>#N/A</c:v>
                </c:pt>
                <c:pt idx="6629">
                  <c:v>#N/A</c:v>
                </c:pt>
                <c:pt idx="6630">
                  <c:v>#N/A</c:v>
                </c:pt>
                <c:pt idx="6631">
                  <c:v>#N/A</c:v>
                </c:pt>
                <c:pt idx="6632">
                  <c:v>#N/A</c:v>
                </c:pt>
                <c:pt idx="6633">
                  <c:v>#N/A</c:v>
                </c:pt>
                <c:pt idx="6634">
                  <c:v>#N/A</c:v>
                </c:pt>
                <c:pt idx="6635">
                  <c:v>#N/A</c:v>
                </c:pt>
                <c:pt idx="6636">
                  <c:v>#N/A</c:v>
                </c:pt>
                <c:pt idx="6637">
                  <c:v>#N/A</c:v>
                </c:pt>
                <c:pt idx="6638">
                  <c:v>#N/A</c:v>
                </c:pt>
                <c:pt idx="6639">
                  <c:v>#N/A</c:v>
                </c:pt>
                <c:pt idx="6640">
                  <c:v>#N/A</c:v>
                </c:pt>
                <c:pt idx="6641">
                  <c:v>#N/A</c:v>
                </c:pt>
                <c:pt idx="6642">
                  <c:v>#N/A</c:v>
                </c:pt>
                <c:pt idx="6643">
                  <c:v>#N/A</c:v>
                </c:pt>
                <c:pt idx="6644">
                  <c:v>#N/A</c:v>
                </c:pt>
                <c:pt idx="6645">
                  <c:v>#N/A</c:v>
                </c:pt>
                <c:pt idx="6646">
                  <c:v>#N/A</c:v>
                </c:pt>
                <c:pt idx="6647">
                  <c:v>#N/A</c:v>
                </c:pt>
                <c:pt idx="6648">
                  <c:v>#N/A</c:v>
                </c:pt>
                <c:pt idx="6649">
                  <c:v>#N/A</c:v>
                </c:pt>
                <c:pt idx="6650">
                  <c:v>#N/A</c:v>
                </c:pt>
                <c:pt idx="6651">
                  <c:v>#N/A</c:v>
                </c:pt>
                <c:pt idx="6652">
                  <c:v>#N/A</c:v>
                </c:pt>
                <c:pt idx="6653">
                  <c:v>#N/A</c:v>
                </c:pt>
                <c:pt idx="6654">
                  <c:v>#N/A</c:v>
                </c:pt>
                <c:pt idx="6655">
                  <c:v>#N/A</c:v>
                </c:pt>
                <c:pt idx="6656">
                  <c:v>#N/A</c:v>
                </c:pt>
                <c:pt idx="6657">
                  <c:v>#N/A</c:v>
                </c:pt>
                <c:pt idx="6658">
                  <c:v>#N/A</c:v>
                </c:pt>
                <c:pt idx="6659">
                  <c:v>#N/A</c:v>
                </c:pt>
                <c:pt idx="6660">
                  <c:v>#N/A</c:v>
                </c:pt>
                <c:pt idx="6661">
                  <c:v>#N/A</c:v>
                </c:pt>
                <c:pt idx="6662">
                  <c:v>#N/A</c:v>
                </c:pt>
                <c:pt idx="6663">
                  <c:v>#N/A</c:v>
                </c:pt>
                <c:pt idx="6664">
                  <c:v>#N/A</c:v>
                </c:pt>
                <c:pt idx="6665">
                  <c:v>#N/A</c:v>
                </c:pt>
                <c:pt idx="6666">
                  <c:v>#N/A</c:v>
                </c:pt>
                <c:pt idx="6667">
                  <c:v>#N/A</c:v>
                </c:pt>
                <c:pt idx="6668">
                  <c:v>#N/A</c:v>
                </c:pt>
                <c:pt idx="6669">
                  <c:v>#N/A</c:v>
                </c:pt>
                <c:pt idx="6670">
                  <c:v>#N/A</c:v>
                </c:pt>
                <c:pt idx="6671">
                  <c:v>#N/A</c:v>
                </c:pt>
                <c:pt idx="6672">
                  <c:v>#N/A</c:v>
                </c:pt>
                <c:pt idx="6673">
                  <c:v>#N/A</c:v>
                </c:pt>
                <c:pt idx="6674">
                  <c:v>#N/A</c:v>
                </c:pt>
                <c:pt idx="6675">
                  <c:v>#N/A</c:v>
                </c:pt>
                <c:pt idx="6676">
                  <c:v>#N/A</c:v>
                </c:pt>
                <c:pt idx="6677">
                  <c:v>#N/A</c:v>
                </c:pt>
                <c:pt idx="6678">
                  <c:v>#N/A</c:v>
                </c:pt>
                <c:pt idx="6679">
                  <c:v>#N/A</c:v>
                </c:pt>
                <c:pt idx="6680">
                  <c:v>#N/A</c:v>
                </c:pt>
                <c:pt idx="6681">
                  <c:v>#N/A</c:v>
                </c:pt>
                <c:pt idx="6682">
                  <c:v>#N/A</c:v>
                </c:pt>
                <c:pt idx="6683">
                  <c:v>#N/A</c:v>
                </c:pt>
                <c:pt idx="6684">
                  <c:v>#N/A</c:v>
                </c:pt>
                <c:pt idx="6685">
                  <c:v>#N/A</c:v>
                </c:pt>
                <c:pt idx="6686">
                  <c:v>#N/A</c:v>
                </c:pt>
                <c:pt idx="6687">
                  <c:v>#N/A</c:v>
                </c:pt>
                <c:pt idx="6688">
                  <c:v>#N/A</c:v>
                </c:pt>
                <c:pt idx="6689">
                  <c:v>#N/A</c:v>
                </c:pt>
                <c:pt idx="6690">
                  <c:v>#N/A</c:v>
                </c:pt>
                <c:pt idx="6691">
                  <c:v>#N/A</c:v>
                </c:pt>
                <c:pt idx="6692">
                  <c:v>#N/A</c:v>
                </c:pt>
                <c:pt idx="6693">
                  <c:v>#N/A</c:v>
                </c:pt>
                <c:pt idx="6694">
                  <c:v>#N/A</c:v>
                </c:pt>
                <c:pt idx="6695">
                  <c:v>#N/A</c:v>
                </c:pt>
                <c:pt idx="6696">
                  <c:v>#N/A</c:v>
                </c:pt>
                <c:pt idx="6697">
                  <c:v>#N/A</c:v>
                </c:pt>
                <c:pt idx="6698">
                  <c:v>#N/A</c:v>
                </c:pt>
                <c:pt idx="6699">
                  <c:v>#N/A</c:v>
                </c:pt>
                <c:pt idx="6700">
                  <c:v>#N/A</c:v>
                </c:pt>
                <c:pt idx="6701">
                  <c:v>#N/A</c:v>
                </c:pt>
                <c:pt idx="6702">
                  <c:v>#N/A</c:v>
                </c:pt>
                <c:pt idx="6703">
                  <c:v>#N/A</c:v>
                </c:pt>
                <c:pt idx="6704">
                  <c:v>#N/A</c:v>
                </c:pt>
                <c:pt idx="6705">
                  <c:v>#N/A</c:v>
                </c:pt>
                <c:pt idx="6706">
                  <c:v>#N/A</c:v>
                </c:pt>
                <c:pt idx="6707">
                  <c:v>#N/A</c:v>
                </c:pt>
                <c:pt idx="6708">
                  <c:v>#N/A</c:v>
                </c:pt>
                <c:pt idx="6709">
                  <c:v>#N/A</c:v>
                </c:pt>
                <c:pt idx="6710">
                  <c:v>#N/A</c:v>
                </c:pt>
                <c:pt idx="6711">
                  <c:v>#N/A</c:v>
                </c:pt>
                <c:pt idx="6712">
                  <c:v>#N/A</c:v>
                </c:pt>
                <c:pt idx="6713">
                  <c:v>#N/A</c:v>
                </c:pt>
                <c:pt idx="6714">
                  <c:v>#N/A</c:v>
                </c:pt>
                <c:pt idx="6715">
                  <c:v>#N/A</c:v>
                </c:pt>
                <c:pt idx="6716">
                  <c:v>#N/A</c:v>
                </c:pt>
                <c:pt idx="6717">
                  <c:v>#N/A</c:v>
                </c:pt>
                <c:pt idx="6718">
                  <c:v>#N/A</c:v>
                </c:pt>
                <c:pt idx="6719">
                  <c:v>#N/A</c:v>
                </c:pt>
                <c:pt idx="6720">
                  <c:v>#N/A</c:v>
                </c:pt>
                <c:pt idx="6721">
                  <c:v>#N/A</c:v>
                </c:pt>
                <c:pt idx="6722">
                  <c:v>#N/A</c:v>
                </c:pt>
                <c:pt idx="6723">
                  <c:v>#N/A</c:v>
                </c:pt>
                <c:pt idx="6724">
                  <c:v>#N/A</c:v>
                </c:pt>
                <c:pt idx="6725">
                  <c:v>#N/A</c:v>
                </c:pt>
                <c:pt idx="6726">
                  <c:v>#N/A</c:v>
                </c:pt>
                <c:pt idx="6727">
                  <c:v>#N/A</c:v>
                </c:pt>
                <c:pt idx="6728">
                  <c:v>#N/A</c:v>
                </c:pt>
                <c:pt idx="6729">
                  <c:v>#N/A</c:v>
                </c:pt>
                <c:pt idx="6730">
                  <c:v>#N/A</c:v>
                </c:pt>
                <c:pt idx="6731">
                  <c:v>#N/A</c:v>
                </c:pt>
                <c:pt idx="6732">
                  <c:v>#N/A</c:v>
                </c:pt>
                <c:pt idx="6733">
                  <c:v>#N/A</c:v>
                </c:pt>
                <c:pt idx="6734">
                  <c:v>#N/A</c:v>
                </c:pt>
                <c:pt idx="6735">
                  <c:v>#N/A</c:v>
                </c:pt>
                <c:pt idx="6736">
                  <c:v>#N/A</c:v>
                </c:pt>
                <c:pt idx="6737">
                  <c:v>#N/A</c:v>
                </c:pt>
                <c:pt idx="6738">
                  <c:v>#N/A</c:v>
                </c:pt>
                <c:pt idx="6739">
                  <c:v>#N/A</c:v>
                </c:pt>
                <c:pt idx="6740">
                  <c:v>#N/A</c:v>
                </c:pt>
                <c:pt idx="6741">
                  <c:v>#N/A</c:v>
                </c:pt>
                <c:pt idx="6742">
                  <c:v>#N/A</c:v>
                </c:pt>
                <c:pt idx="6743">
                  <c:v>#N/A</c:v>
                </c:pt>
                <c:pt idx="6744">
                  <c:v>#N/A</c:v>
                </c:pt>
                <c:pt idx="6745">
                  <c:v>#N/A</c:v>
                </c:pt>
                <c:pt idx="6746">
                  <c:v>#N/A</c:v>
                </c:pt>
                <c:pt idx="6747">
                  <c:v>#N/A</c:v>
                </c:pt>
                <c:pt idx="6748">
                  <c:v>#N/A</c:v>
                </c:pt>
                <c:pt idx="6749">
                  <c:v>#N/A</c:v>
                </c:pt>
                <c:pt idx="6750">
                  <c:v>#N/A</c:v>
                </c:pt>
                <c:pt idx="6751">
                  <c:v>#N/A</c:v>
                </c:pt>
                <c:pt idx="6752">
                  <c:v>#N/A</c:v>
                </c:pt>
                <c:pt idx="6753">
                  <c:v>#N/A</c:v>
                </c:pt>
                <c:pt idx="6754">
                  <c:v>#N/A</c:v>
                </c:pt>
                <c:pt idx="6755">
                  <c:v>#N/A</c:v>
                </c:pt>
                <c:pt idx="6756">
                  <c:v>#N/A</c:v>
                </c:pt>
                <c:pt idx="6757">
                  <c:v>#N/A</c:v>
                </c:pt>
                <c:pt idx="6758">
                  <c:v>#N/A</c:v>
                </c:pt>
                <c:pt idx="6759">
                  <c:v>#N/A</c:v>
                </c:pt>
                <c:pt idx="6760">
                  <c:v>#N/A</c:v>
                </c:pt>
                <c:pt idx="6761">
                  <c:v>#N/A</c:v>
                </c:pt>
                <c:pt idx="6762">
                  <c:v>#N/A</c:v>
                </c:pt>
                <c:pt idx="6763">
                  <c:v>#N/A</c:v>
                </c:pt>
                <c:pt idx="6764">
                  <c:v>#N/A</c:v>
                </c:pt>
                <c:pt idx="6765">
                  <c:v>#N/A</c:v>
                </c:pt>
                <c:pt idx="6766">
                  <c:v>#N/A</c:v>
                </c:pt>
                <c:pt idx="6767">
                  <c:v>#N/A</c:v>
                </c:pt>
                <c:pt idx="6768">
                  <c:v>#N/A</c:v>
                </c:pt>
                <c:pt idx="6769">
                  <c:v>#N/A</c:v>
                </c:pt>
                <c:pt idx="6770">
                  <c:v>#N/A</c:v>
                </c:pt>
                <c:pt idx="6771">
                  <c:v>#N/A</c:v>
                </c:pt>
                <c:pt idx="6772">
                  <c:v>#N/A</c:v>
                </c:pt>
                <c:pt idx="6773">
                  <c:v>#N/A</c:v>
                </c:pt>
                <c:pt idx="6774">
                  <c:v>#N/A</c:v>
                </c:pt>
                <c:pt idx="6775">
                  <c:v>#N/A</c:v>
                </c:pt>
                <c:pt idx="6776">
                  <c:v>#N/A</c:v>
                </c:pt>
                <c:pt idx="6777">
                  <c:v>#N/A</c:v>
                </c:pt>
                <c:pt idx="6778">
                  <c:v>#N/A</c:v>
                </c:pt>
                <c:pt idx="6779">
                  <c:v>#N/A</c:v>
                </c:pt>
                <c:pt idx="6780">
                  <c:v>#N/A</c:v>
                </c:pt>
                <c:pt idx="6781">
                  <c:v>#N/A</c:v>
                </c:pt>
                <c:pt idx="6782">
                  <c:v>#N/A</c:v>
                </c:pt>
                <c:pt idx="6783">
                  <c:v>#N/A</c:v>
                </c:pt>
                <c:pt idx="6784">
                  <c:v>#N/A</c:v>
                </c:pt>
                <c:pt idx="6785">
                  <c:v>#N/A</c:v>
                </c:pt>
                <c:pt idx="6786">
                  <c:v>#N/A</c:v>
                </c:pt>
                <c:pt idx="6787">
                  <c:v>#N/A</c:v>
                </c:pt>
                <c:pt idx="6788">
                  <c:v>#N/A</c:v>
                </c:pt>
                <c:pt idx="6789">
                  <c:v>#N/A</c:v>
                </c:pt>
                <c:pt idx="6790">
                  <c:v>#N/A</c:v>
                </c:pt>
                <c:pt idx="6791">
                  <c:v>#N/A</c:v>
                </c:pt>
                <c:pt idx="6792">
                  <c:v>#N/A</c:v>
                </c:pt>
                <c:pt idx="6793">
                  <c:v>#N/A</c:v>
                </c:pt>
                <c:pt idx="6794">
                  <c:v>#N/A</c:v>
                </c:pt>
                <c:pt idx="6795">
                  <c:v>#N/A</c:v>
                </c:pt>
                <c:pt idx="6796">
                  <c:v>#N/A</c:v>
                </c:pt>
                <c:pt idx="6797">
                  <c:v>#N/A</c:v>
                </c:pt>
                <c:pt idx="6798">
                  <c:v>#N/A</c:v>
                </c:pt>
                <c:pt idx="6799">
                  <c:v>#N/A</c:v>
                </c:pt>
                <c:pt idx="6800">
                  <c:v>#N/A</c:v>
                </c:pt>
                <c:pt idx="6801">
                  <c:v>#N/A</c:v>
                </c:pt>
                <c:pt idx="6802">
                  <c:v>#N/A</c:v>
                </c:pt>
                <c:pt idx="6803">
                  <c:v>#N/A</c:v>
                </c:pt>
                <c:pt idx="6804">
                  <c:v>#N/A</c:v>
                </c:pt>
                <c:pt idx="6805">
                  <c:v>#N/A</c:v>
                </c:pt>
                <c:pt idx="6806">
                  <c:v>#N/A</c:v>
                </c:pt>
                <c:pt idx="6807">
                  <c:v>#N/A</c:v>
                </c:pt>
                <c:pt idx="6808">
                  <c:v>#N/A</c:v>
                </c:pt>
                <c:pt idx="6809">
                  <c:v>#N/A</c:v>
                </c:pt>
                <c:pt idx="6810">
                  <c:v>#N/A</c:v>
                </c:pt>
                <c:pt idx="6811">
                  <c:v>#N/A</c:v>
                </c:pt>
                <c:pt idx="6812">
                  <c:v>#N/A</c:v>
                </c:pt>
                <c:pt idx="6813">
                  <c:v>#N/A</c:v>
                </c:pt>
                <c:pt idx="6814">
                  <c:v>#N/A</c:v>
                </c:pt>
                <c:pt idx="6815">
                  <c:v>#N/A</c:v>
                </c:pt>
                <c:pt idx="6816">
                  <c:v>#N/A</c:v>
                </c:pt>
                <c:pt idx="6817">
                  <c:v>#N/A</c:v>
                </c:pt>
                <c:pt idx="6818">
                  <c:v>#N/A</c:v>
                </c:pt>
                <c:pt idx="6819">
                  <c:v>#N/A</c:v>
                </c:pt>
                <c:pt idx="6820">
                  <c:v>#N/A</c:v>
                </c:pt>
                <c:pt idx="6821">
                  <c:v>#N/A</c:v>
                </c:pt>
                <c:pt idx="6822">
                  <c:v>#N/A</c:v>
                </c:pt>
                <c:pt idx="6823">
                  <c:v>#N/A</c:v>
                </c:pt>
                <c:pt idx="6824">
                  <c:v>#N/A</c:v>
                </c:pt>
                <c:pt idx="6825">
                  <c:v>#N/A</c:v>
                </c:pt>
                <c:pt idx="6826">
                  <c:v>#N/A</c:v>
                </c:pt>
                <c:pt idx="6827">
                  <c:v>#N/A</c:v>
                </c:pt>
                <c:pt idx="6828">
                  <c:v>#N/A</c:v>
                </c:pt>
                <c:pt idx="6829">
                  <c:v>#N/A</c:v>
                </c:pt>
                <c:pt idx="6830">
                  <c:v>#N/A</c:v>
                </c:pt>
                <c:pt idx="6831">
                  <c:v>#N/A</c:v>
                </c:pt>
                <c:pt idx="6832">
                  <c:v>#N/A</c:v>
                </c:pt>
                <c:pt idx="6833">
                  <c:v>#N/A</c:v>
                </c:pt>
                <c:pt idx="6834">
                  <c:v>#N/A</c:v>
                </c:pt>
                <c:pt idx="6835">
                  <c:v>#N/A</c:v>
                </c:pt>
                <c:pt idx="6836">
                  <c:v>#N/A</c:v>
                </c:pt>
                <c:pt idx="6837">
                  <c:v>#N/A</c:v>
                </c:pt>
                <c:pt idx="6838">
                  <c:v>#N/A</c:v>
                </c:pt>
                <c:pt idx="6839">
                  <c:v>#N/A</c:v>
                </c:pt>
                <c:pt idx="6840">
                  <c:v>#N/A</c:v>
                </c:pt>
                <c:pt idx="6841">
                  <c:v>#N/A</c:v>
                </c:pt>
                <c:pt idx="6842">
                  <c:v>#N/A</c:v>
                </c:pt>
                <c:pt idx="6843">
                  <c:v>#N/A</c:v>
                </c:pt>
                <c:pt idx="6844">
                  <c:v>#N/A</c:v>
                </c:pt>
                <c:pt idx="6845">
                  <c:v>#N/A</c:v>
                </c:pt>
                <c:pt idx="6846">
                  <c:v>#N/A</c:v>
                </c:pt>
                <c:pt idx="6847">
                  <c:v>#N/A</c:v>
                </c:pt>
                <c:pt idx="6848">
                  <c:v>#N/A</c:v>
                </c:pt>
                <c:pt idx="6849">
                  <c:v>#N/A</c:v>
                </c:pt>
                <c:pt idx="6850">
                  <c:v>#N/A</c:v>
                </c:pt>
                <c:pt idx="6851">
                  <c:v>#N/A</c:v>
                </c:pt>
                <c:pt idx="6852">
                  <c:v>#N/A</c:v>
                </c:pt>
                <c:pt idx="6853">
                  <c:v>#N/A</c:v>
                </c:pt>
                <c:pt idx="6854">
                  <c:v>#N/A</c:v>
                </c:pt>
                <c:pt idx="6855">
                  <c:v>#N/A</c:v>
                </c:pt>
                <c:pt idx="6856">
                  <c:v>#N/A</c:v>
                </c:pt>
                <c:pt idx="6857">
                  <c:v>#N/A</c:v>
                </c:pt>
                <c:pt idx="6858">
                  <c:v>#N/A</c:v>
                </c:pt>
                <c:pt idx="6859">
                  <c:v>#N/A</c:v>
                </c:pt>
                <c:pt idx="6860">
                  <c:v>#N/A</c:v>
                </c:pt>
                <c:pt idx="6861">
                  <c:v>#N/A</c:v>
                </c:pt>
                <c:pt idx="6862">
                  <c:v>#N/A</c:v>
                </c:pt>
                <c:pt idx="6863">
                  <c:v>#N/A</c:v>
                </c:pt>
                <c:pt idx="6864">
                  <c:v>#N/A</c:v>
                </c:pt>
                <c:pt idx="6865">
                  <c:v>#N/A</c:v>
                </c:pt>
                <c:pt idx="6866">
                  <c:v>#N/A</c:v>
                </c:pt>
                <c:pt idx="6867">
                  <c:v>#N/A</c:v>
                </c:pt>
                <c:pt idx="6868">
                  <c:v>#N/A</c:v>
                </c:pt>
                <c:pt idx="6869">
                  <c:v>#N/A</c:v>
                </c:pt>
                <c:pt idx="6870">
                  <c:v>#N/A</c:v>
                </c:pt>
                <c:pt idx="6871">
                  <c:v>#N/A</c:v>
                </c:pt>
                <c:pt idx="6872">
                  <c:v>#N/A</c:v>
                </c:pt>
                <c:pt idx="6873">
                  <c:v>#N/A</c:v>
                </c:pt>
                <c:pt idx="6874">
                  <c:v>#N/A</c:v>
                </c:pt>
                <c:pt idx="6875">
                  <c:v>#N/A</c:v>
                </c:pt>
                <c:pt idx="6876">
                  <c:v>#N/A</c:v>
                </c:pt>
                <c:pt idx="6877">
                  <c:v>#N/A</c:v>
                </c:pt>
                <c:pt idx="6878">
                  <c:v>#N/A</c:v>
                </c:pt>
                <c:pt idx="6879">
                  <c:v>#N/A</c:v>
                </c:pt>
                <c:pt idx="6880">
                  <c:v>#N/A</c:v>
                </c:pt>
                <c:pt idx="6881">
                  <c:v>#N/A</c:v>
                </c:pt>
                <c:pt idx="6882">
                  <c:v>#N/A</c:v>
                </c:pt>
                <c:pt idx="6883">
                  <c:v>#N/A</c:v>
                </c:pt>
                <c:pt idx="6884">
                  <c:v>#N/A</c:v>
                </c:pt>
                <c:pt idx="6885">
                  <c:v>#N/A</c:v>
                </c:pt>
                <c:pt idx="6886">
                  <c:v>#N/A</c:v>
                </c:pt>
                <c:pt idx="6887">
                  <c:v>#N/A</c:v>
                </c:pt>
                <c:pt idx="6888">
                  <c:v>#N/A</c:v>
                </c:pt>
                <c:pt idx="6889">
                  <c:v>#N/A</c:v>
                </c:pt>
                <c:pt idx="6890">
                  <c:v>#N/A</c:v>
                </c:pt>
                <c:pt idx="6891">
                  <c:v>#N/A</c:v>
                </c:pt>
                <c:pt idx="6892">
                  <c:v>#N/A</c:v>
                </c:pt>
                <c:pt idx="6893">
                  <c:v>#N/A</c:v>
                </c:pt>
                <c:pt idx="6894">
                  <c:v>#N/A</c:v>
                </c:pt>
                <c:pt idx="6895">
                  <c:v>#N/A</c:v>
                </c:pt>
                <c:pt idx="6896">
                  <c:v>#N/A</c:v>
                </c:pt>
                <c:pt idx="6897">
                  <c:v>#N/A</c:v>
                </c:pt>
                <c:pt idx="6898">
                  <c:v>#N/A</c:v>
                </c:pt>
                <c:pt idx="6899">
                  <c:v>#N/A</c:v>
                </c:pt>
                <c:pt idx="6900">
                  <c:v>#N/A</c:v>
                </c:pt>
                <c:pt idx="6901">
                  <c:v>#N/A</c:v>
                </c:pt>
                <c:pt idx="6902">
                  <c:v>#N/A</c:v>
                </c:pt>
                <c:pt idx="6903">
                  <c:v>#N/A</c:v>
                </c:pt>
                <c:pt idx="6904">
                  <c:v>#N/A</c:v>
                </c:pt>
                <c:pt idx="6905">
                  <c:v>#N/A</c:v>
                </c:pt>
                <c:pt idx="6906">
                  <c:v>#N/A</c:v>
                </c:pt>
                <c:pt idx="6907">
                  <c:v>#N/A</c:v>
                </c:pt>
                <c:pt idx="6908">
                  <c:v>#N/A</c:v>
                </c:pt>
                <c:pt idx="6909">
                  <c:v>#N/A</c:v>
                </c:pt>
                <c:pt idx="6910">
                  <c:v>#N/A</c:v>
                </c:pt>
                <c:pt idx="6911">
                  <c:v>#N/A</c:v>
                </c:pt>
                <c:pt idx="6912">
                  <c:v>#N/A</c:v>
                </c:pt>
                <c:pt idx="6913">
                  <c:v>#N/A</c:v>
                </c:pt>
                <c:pt idx="6914">
                  <c:v>#N/A</c:v>
                </c:pt>
                <c:pt idx="6915">
                  <c:v>#N/A</c:v>
                </c:pt>
                <c:pt idx="6916">
                  <c:v>#N/A</c:v>
                </c:pt>
                <c:pt idx="6917">
                  <c:v>#N/A</c:v>
                </c:pt>
                <c:pt idx="6918">
                  <c:v>#N/A</c:v>
                </c:pt>
                <c:pt idx="6919">
                  <c:v>#N/A</c:v>
                </c:pt>
                <c:pt idx="6920">
                  <c:v>#N/A</c:v>
                </c:pt>
                <c:pt idx="6921">
                  <c:v>#N/A</c:v>
                </c:pt>
                <c:pt idx="6922">
                  <c:v>#N/A</c:v>
                </c:pt>
                <c:pt idx="6923">
                  <c:v>#N/A</c:v>
                </c:pt>
                <c:pt idx="6924">
                  <c:v>#N/A</c:v>
                </c:pt>
                <c:pt idx="6925">
                  <c:v>#N/A</c:v>
                </c:pt>
                <c:pt idx="6926">
                  <c:v>#N/A</c:v>
                </c:pt>
                <c:pt idx="6927">
                  <c:v>#N/A</c:v>
                </c:pt>
                <c:pt idx="6928">
                  <c:v>#N/A</c:v>
                </c:pt>
                <c:pt idx="6929">
                  <c:v>#N/A</c:v>
                </c:pt>
                <c:pt idx="6930">
                  <c:v>#N/A</c:v>
                </c:pt>
                <c:pt idx="6931">
                  <c:v>#N/A</c:v>
                </c:pt>
                <c:pt idx="6932">
                  <c:v>#N/A</c:v>
                </c:pt>
                <c:pt idx="6933">
                  <c:v>#N/A</c:v>
                </c:pt>
                <c:pt idx="6934">
                  <c:v>#N/A</c:v>
                </c:pt>
                <c:pt idx="6935">
                  <c:v>#N/A</c:v>
                </c:pt>
                <c:pt idx="6936">
                  <c:v>#N/A</c:v>
                </c:pt>
                <c:pt idx="6937">
                  <c:v>#N/A</c:v>
                </c:pt>
                <c:pt idx="6938">
                  <c:v>#N/A</c:v>
                </c:pt>
                <c:pt idx="6939">
                  <c:v>#N/A</c:v>
                </c:pt>
                <c:pt idx="6940">
                  <c:v>#N/A</c:v>
                </c:pt>
                <c:pt idx="6941">
                  <c:v>#N/A</c:v>
                </c:pt>
                <c:pt idx="6942">
                  <c:v>#N/A</c:v>
                </c:pt>
                <c:pt idx="6943">
                  <c:v>#N/A</c:v>
                </c:pt>
                <c:pt idx="6944">
                  <c:v>#N/A</c:v>
                </c:pt>
                <c:pt idx="6945">
                  <c:v>#N/A</c:v>
                </c:pt>
                <c:pt idx="6946">
                  <c:v>#N/A</c:v>
                </c:pt>
                <c:pt idx="6947">
                  <c:v>#N/A</c:v>
                </c:pt>
                <c:pt idx="6948">
                  <c:v>#N/A</c:v>
                </c:pt>
                <c:pt idx="6949">
                  <c:v>#N/A</c:v>
                </c:pt>
                <c:pt idx="6950">
                  <c:v>#N/A</c:v>
                </c:pt>
                <c:pt idx="6951">
                  <c:v>#N/A</c:v>
                </c:pt>
                <c:pt idx="6952">
                  <c:v>#N/A</c:v>
                </c:pt>
                <c:pt idx="6953">
                  <c:v>#N/A</c:v>
                </c:pt>
                <c:pt idx="6954">
                  <c:v>#N/A</c:v>
                </c:pt>
                <c:pt idx="6955">
                  <c:v>#N/A</c:v>
                </c:pt>
                <c:pt idx="6956">
                  <c:v>#N/A</c:v>
                </c:pt>
                <c:pt idx="6957">
                  <c:v>#N/A</c:v>
                </c:pt>
                <c:pt idx="6958">
                  <c:v>#N/A</c:v>
                </c:pt>
                <c:pt idx="6959">
                  <c:v>#N/A</c:v>
                </c:pt>
                <c:pt idx="6960">
                  <c:v>#N/A</c:v>
                </c:pt>
                <c:pt idx="6961">
                  <c:v>#N/A</c:v>
                </c:pt>
                <c:pt idx="6962">
                  <c:v>#N/A</c:v>
                </c:pt>
                <c:pt idx="6963">
                  <c:v>#N/A</c:v>
                </c:pt>
                <c:pt idx="6964">
                  <c:v>#N/A</c:v>
                </c:pt>
                <c:pt idx="6965">
                  <c:v>#N/A</c:v>
                </c:pt>
                <c:pt idx="6966">
                  <c:v>#N/A</c:v>
                </c:pt>
                <c:pt idx="6967">
                  <c:v>#N/A</c:v>
                </c:pt>
                <c:pt idx="6968">
                  <c:v>#N/A</c:v>
                </c:pt>
                <c:pt idx="6969">
                  <c:v>#N/A</c:v>
                </c:pt>
                <c:pt idx="6970">
                  <c:v>#N/A</c:v>
                </c:pt>
                <c:pt idx="6971">
                  <c:v>#N/A</c:v>
                </c:pt>
                <c:pt idx="6972">
                  <c:v>#N/A</c:v>
                </c:pt>
                <c:pt idx="6973">
                  <c:v>#N/A</c:v>
                </c:pt>
                <c:pt idx="6974">
                  <c:v>#N/A</c:v>
                </c:pt>
                <c:pt idx="6975">
                  <c:v>#N/A</c:v>
                </c:pt>
                <c:pt idx="6976">
                  <c:v>#N/A</c:v>
                </c:pt>
                <c:pt idx="6977">
                  <c:v>#N/A</c:v>
                </c:pt>
                <c:pt idx="6978">
                  <c:v>#N/A</c:v>
                </c:pt>
                <c:pt idx="6979">
                  <c:v>#N/A</c:v>
                </c:pt>
                <c:pt idx="6980">
                  <c:v>#N/A</c:v>
                </c:pt>
                <c:pt idx="6981">
                  <c:v>#N/A</c:v>
                </c:pt>
                <c:pt idx="6982">
                  <c:v>#N/A</c:v>
                </c:pt>
                <c:pt idx="6983">
                  <c:v>#N/A</c:v>
                </c:pt>
                <c:pt idx="6984">
                  <c:v>#N/A</c:v>
                </c:pt>
                <c:pt idx="6985">
                  <c:v>#N/A</c:v>
                </c:pt>
                <c:pt idx="6986">
                  <c:v>#N/A</c:v>
                </c:pt>
                <c:pt idx="6987">
                  <c:v>#N/A</c:v>
                </c:pt>
                <c:pt idx="6988">
                  <c:v>#N/A</c:v>
                </c:pt>
                <c:pt idx="6989">
                  <c:v>#N/A</c:v>
                </c:pt>
                <c:pt idx="6990">
                  <c:v>#N/A</c:v>
                </c:pt>
                <c:pt idx="6991">
                  <c:v>#N/A</c:v>
                </c:pt>
                <c:pt idx="6992">
                  <c:v>#N/A</c:v>
                </c:pt>
                <c:pt idx="6993">
                  <c:v>#N/A</c:v>
                </c:pt>
                <c:pt idx="6994">
                  <c:v>#N/A</c:v>
                </c:pt>
                <c:pt idx="6995">
                  <c:v>#N/A</c:v>
                </c:pt>
                <c:pt idx="6996">
                  <c:v>#N/A</c:v>
                </c:pt>
                <c:pt idx="6997">
                  <c:v>#N/A</c:v>
                </c:pt>
                <c:pt idx="6998">
                  <c:v>#N/A</c:v>
                </c:pt>
                <c:pt idx="6999">
                  <c:v>#N/A</c:v>
                </c:pt>
                <c:pt idx="7000">
                  <c:v>#N/A</c:v>
                </c:pt>
                <c:pt idx="7001">
                  <c:v>#N/A</c:v>
                </c:pt>
                <c:pt idx="7002">
                  <c:v>#N/A</c:v>
                </c:pt>
                <c:pt idx="7003">
                  <c:v>#N/A</c:v>
                </c:pt>
                <c:pt idx="7004">
                  <c:v>#N/A</c:v>
                </c:pt>
                <c:pt idx="7005">
                  <c:v>#N/A</c:v>
                </c:pt>
                <c:pt idx="7006">
                  <c:v>#N/A</c:v>
                </c:pt>
                <c:pt idx="7007">
                  <c:v>#N/A</c:v>
                </c:pt>
                <c:pt idx="7008">
                  <c:v>#N/A</c:v>
                </c:pt>
                <c:pt idx="7009">
                  <c:v>#N/A</c:v>
                </c:pt>
                <c:pt idx="7010">
                  <c:v>#N/A</c:v>
                </c:pt>
                <c:pt idx="7011">
                  <c:v>#N/A</c:v>
                </c:pt>
                <c:pt idx="7012">
                  <c:v>#N/A</c:v>
                </c:pt>
                <c:pt idx="7013">
                  <c:v>#N/A</c:v>
                </c:pt>
                <c:pt idx="7014">
                  <c:v>#N/A</c:v>
                </c:pt>
                <c:pt idx="7015">
                  <c:v>#N/A</c:v>
                </c:pt>
                <c:pt idx="7016">
                  <c:v>#N/A</c:v>
                </c:pt>
                <c:pt idx="7017">
                  <c:v>#N/A</c:v>
                </c:pt>
                <c:pt idx="7018">
                  <c:v>#N/A</c:v>
                </c:pt>
                <c:pt idx="7019">
                  <c:v>#N/A</c:v>
                </c:pt>
                <c:pt idx="7020">
                  <c:v>#N/A</c:v>
                </c:pt>
                <c:pt idx="7021">
                  <c:v>#N/A</c:v>
                </c:pt>
                <c:pt idx="7022">
                  <c:v>#N/A</c:v>
                </c:pt>
                <c:pt idx="7023">
                  <c:v>#N/A</c:v>
                </c:pt>
                <c:pt idx="7024">
                  <c:v>#N/A</c:v>
                </c:pt>
                <c:pt idx="7025">
                  <c:v>#N/A</c:v>
                </c:pt>
                <c:pt idx="7026">
                  <c:v>#N/A</c:v>
                </c:pt>
                <c:pt idx="7027">
                  <c:v>#N/A</c:v>
                </c:pt>
                <c:pt idx="7028">
                  <c:v>#N/A</c:v>
                </c:pt>
                <c:pt idx="7029">
                  <c:v>#N/A</c:v>
                </c:pt>
                <c:pt idx="7030">
                  <c:v>#N/A</c:v>
                </c:pt>
                <c:pt idx="7031">
                  <c:v>#N/A</c:v>
                </c:pt>
                <c:pt idx="7032">
                  <c:v>#N/A</c:v>
                </c:pt>
                <c:pt idx="7033">
                  <c:v>#N/A</c:v>
                </c:pt>
                <c:pt idx="7034">
                  <c:v>#N/A</c:v>
                </c:pt>
                <c:pt idx="7035">
                  <c:v>#N/A</c:v>
                </c:pt>
                <c:pt idx="7036">
                  <c:v>#N/A</c:v>
                </c:pt>
                <c:pt idx="7037">
                  <c:v>#N/A</c:v>
                </c:pt>
                <c:pt idx="7038">
                  <c:v>#N/A</c:v>
                </c:pt>
                <c:pt idx="7039">
                  <c:v>#N/A</c:v>
                </c:pt>
                <c:pt idx="7040">
                  <c:v>#N/A</c:v>
                </c:pt>
                <c:pt idx="7041">
                  <c:v>#N/A</c:v>
                </c:pt>
                <c:pt idx="7042">
                  <c:v>#N/A</c:v>
                </c:pt>
                <c:pt idx="7043">
                  <c:v>#N/A</c:v>
                </c:pt>
                <c:pt idx="7044">
                  <c:v>#N/A</c:v>
                </c:pt>
                <c:pt idx="7045">
                  <c:v>#N/A</c:v>
                </c:pt>
                <c:pt idx="7046">
                  <c:v>#N/A</c:v>
                </c:pt>
                <c:pt idx="7047">
                  <c:v>#N/A</c:v>
                </c:pt>
                <c:pt idx="7048">
                  <c:v>#N/A</c:v>
                </c:pt>
                <c:pt idx="7049">
                  <c:v>#N/A</c:v>
                </c:pt>
                <c:pt idx="7050">
                  <c:v>#N/A</c:v>
                </c:pt>
                <c:pt idx="7051">
                  <c:v>#N/A</c:v>
                </c:pt>
                <c:pt idx="7052">
                  <c:v>#N/A</c:v>
                </c:pt>
                <c:pt idx="7053">
                  <c:v>#N/A</c:v>
                </c:pt>
                <c:pt idx="7054">
                  <c:v>#N/A</c:v>
                </c:pt>
                <c:pt idx="7055">
                  <c:v>#N/A</c:v>
                </c:pt>
                <c:pt idx="7056">
                  <c:v>#N/A</c:v>
                </c:pt>
                <c:pt idx="7057">
                  <c:v>#N/A</c:v>
                </c:pt>
                <c:pt idx="7058">
                  <c:v>#N/A</c:v>
                </c:pt>
                <c:pt idx="7059">
                  <c:v>#N/A</c:v>
                </c:pt>
                <c:pt idx="7060">
                  <c:v>#N/A</c:v>
                </c:pt>
                <c:pt idx="7061">
                  <c:v>#N/A</c:v>
                </c:pt>
                <c:pt idx="7062">
                  <c:v>#N/A</c:v>
                </c:pt>
                <c:pt idx="7063">
                  <c:v>#N/A</c:v>
                </c:pt>
                <c:pt idx="7064">
                  <c:v>#N/A</c:v>
                </c:pt>
                <c:pt idx="7065">
                  <c:v>#N/A</c:v>
                </c:pt>
                <c:pt idx="7066">
                  <c:v>#N/A</c:v>
                </c:pt>
                <c:pt idx="7067">
                  <c:v>#N/A</c:v>
                </c:pt>
                <c:pt idx="7068">
                  <c:v>#N/A</c:v>
                </c:pt>
                <c:pt idx="7069">
                  <c:v>#N/A</c:v>
                </c:pt>
                <c:pt idx="7070">
                  <c:v>#N/A</c:v>
                </c:pt>
                <c:pt idx="7071">
                  <c:v>#N/A</c:v>
                </c:pt>
                <c:pt idx="7072">
                  <c:v>#N/A</c:v>
                </c:pt>
                <c:pt idx="7073">
                  <c:v>#N/A</c:v>
                </c:pt>
                <c:pt idx="7074">
                  <c:v>#N/A</c:v>
                </c:pt>
                <c:pt idx="7075">
                  <c:v>#N/A</c:v>
                </c:pt>
                <c:pt idx="7076">
                  <c:v>#N/A</c:v>
                </c:pt>
                <c:pt idx="7077">
                  <c:v>#N/A</c:v>
                </c:pt>
                <c:pt idx="7078">
                  <c:v>#N/A</c:v>
                </c:pt>
                <c:pt idx="7079">
                  <c:v>#N/A</c:v>
                </c:pt>
                <c:pt idx="7080">
                  <c:v>#N/A</c:v>
                </c:pt>
                <c:pt idx="7081">
                  <c:v>#N/A</c:v>
                </c:pt>
                <c:pt idx="7082">
                  <c:v>#N/A</c:v>
                </c:pt>
                <c:pt idx="7083">
                  <c:v>#N/A</c:v>
                </c:pt>
                <c:pt idx="7084">
                  <c:v>#N/A</c:v>
                </c:pt>
                <c:pt idx="7085">
                  <c:v>#N/A</c:v>
                </c:pt>
                <c:pt idx="7086">
                  <c:v>#N/A</c:v>
                </c:pt>
                <c:pt idx="7087">
                  <c:v>#N/A</c:v>
                </c:pt>
                <c:pt idx="7088">
                  <c:v>#N/A</c:v>
                </c:pt>
                <c:pt idx="7089">
                  <c:v>#N/A</c:v>
                </c:pt>
                <c:pt idx="7090">
                  <c:v>#N/A</c:v>
                </c:pt>
                <c:pt idx="7091">
                  <c:v>#N/A</c:v>
                </c:pt>
                <c:pt idx="7092">
                  <c:v>#N/A</c:v>
                </c:pt>
                <c:pt idx="7093">
                  <c:v>#N/A</c:v>
                </c:pt>
                <c:pt idx="7094">
                  <c:v>#N/A</c:v>
                </c:pt>
                <c:pt idx="7095">
                  <c:v>#N/A</c:v>
                </c:pt>
                <c:pt idx="7096">
                  <c:v>#N/A</c:v>
                </c:pt>
                <c:pt idx="7097">
                  <c:v>#N/A</c:v>
                </c:pt>
                <c:pt idx="7098">
                  <c:v>#N/A</c:v>
                </c:pt>
                <c:pt idx="7099">
                  <c:v>#N/A</c:v>
                </c:pt>
                <c:pt idx="7100">
                  <c:v>#N/A</c:v>
                </c:pt>
                <c:pt idx="7101">
                  <c:v>#N/A</c:v>
                </c:pt>
                <c:pt idx="7102">
                  <c:v>#N/A</c:v>
                </c:pt>
                <c:pt idx="7103">
                  <c:v>#N/A</c:v>
                </c:pt>
                <c:pt idx="7104">
                  <c:v>#N/A</c:v>
                </c:pt>
                <c:pt idx="7105">
                  <c:v>#N/A</c:v>
                </c:pt>
                <c:pt idx="7106">
                  <c:v>#N/A</c:v>
                </c:pt>
                <c:pt idx="7107">
                  <c:v>#N/A</c:v>
                </c:pt>
                <c:pt idx="7108">
                  <c:v>#N/A</c:v>
                </c:pt>
                <c:pt idx="7109">
                  <c:v>#N/A</c:v>
                </c:pt>
                <c:pt idx="7110">
                  <c:v>#N/A</c:v>
                </c:pt>
                <c:pt idx="7111">
                  <c:v>#N/A</c:v>
                </c:pt>
                <c:pt idx="7112">
                  <c:v>#N/A</c:v>
                </c:pt>
                <c:pt idx="7113">
                  <c:v>#N/A</c:v>
                </c:pt>
                <c:pt idx="7114">
                  <c:v>#N/A</c:v>
                </c:pt>
                <c:pt idx="7115">
                  <c:v>#N/A</c:v>
                </c:pt>
                <c:pt idx="7116">
                  <c:v>#N/A</c:v>
                </c:pt>
                <c:pt idx="7117">
                  <c:v>#N/A</c:v>
                </c:pt>
                <c:pt idx="7118">
                  <c:v>#N/A</c:v>
                </c:pt>
                <c:pt idx="7119">
                  <c:v>#N/A</c:v>
                </c:pt>
                <c:pt idx="7120">
                  <c:v>#N/A</c:v>
                </c:pt>
                <c:pt idx="7121">
                  <c:v>#N/A</c:v>
                </c:pt>
                <c:pt idx="7122">
                  <c:v>#N/A</c:v>
                </c:pt>
                <c:pt idx="7123">
                  <c:v>#N/A</c:v>
                </c:pt>
                <c:pt idx="7124">
                  <c:v>#N/A</c:v>
                </c:pt>
                <c:pt idx="7125">
                  <c:v>#N/A</c:v>
                </c:pt>
                <c:pt idx="7126">
                  <c:v>#N/A</c:v>
                </c:pt>
                <c:pt idx="7127">
                  <c:v>#N/A</c:v>
                </c:pt>
                <c:pt idx="7128">
                  <c:v>#N/A</c:v>
                </c:pt>
                <c:pt idx="7129">
                  <c:v>#N/A</c:v>
                </c:pt>
                <c:pt idx="7130">
                  <c:v>#N/A</c:v>
                </c:pt>
                <c:pt idx="7131">
                  <c:v>#N/A</c:v>
                </c:pt>
                <c:pt idx="7132">
                  <c:v>#N/A</c:v>
                </c:pt>
                <c:pt idx="7133">
                  <c:v>#N/A</c:v>
                </c:pt>
                <c:pt idx="7134">
                  <c:v>#N/A</c:v>
                </c:pt>
                <c:pt idx="7135">
                  <c:v>#N/A</c:v>
                </c:pt>
                <c:pt idx="7136">
                  <c:v>#N/A</c:v>
                </c:pt>
                <c:pt idx="7137">
                  <c:v>#N/A</c:v>
                </c:pt>
                <c:pt idx="7138">
                  <c:v>#N/A</c:v>
                </c:pt>
                <c:pt idx="7139">
                  <c:v>#N/A</c:v>
                </c:pt>
                <c:pt idx="7140">
                  <c:v>#N/A</c:v>
                </c:pt>
                <c:pt idx="7141">
                  <c:v>#N/A</c:v>
                </c:pt>
                <c:pt idx="7142">
                  <c:v>#N/A</c:v>
                </c:pt>
                <c:pt idx="7143">
                  <c:v>#N/A</c:v>
                </c:pt>
                <c:pt idx="7144">
                  <c:v>#N/A</c:v>
                </c:pt>
                <c:pt idx="7145">
                  <c:v>#N/A</c:v>
                </c:pt>
                <c:pt idx="7146">
                  <c:v>#N/A</c:v>
                </c:pt>
                <c:pt idx="7147">
                  <c:v>#N/A</c:v>
                </c:pt>
                <c:pt idx="7148">
                  <c:v>#N/A</c:v>
                </c:pt>
                <c:pt idx="7149">
                  <c:v>#N/A</c:v>
                </c:pt>
                <c:pt idx="7150">
                  <c:v>#N/A</c:v>
                </c:pt>
                <c:pt idx="7151">
                  <c:v>#N/A</c:v>
                </c:pt>
                <c:pt idx="7152">
                  <c:v>#N/A</c:v>
                </c:pt>
                <c:pt idx="7153">
                  <c:v>#N/A</c:v>
                </c:pt>
                <c:pt idx="7154">
                  <c:v>#N/A</c:v>
                </c:pt>
                <c:pt idx="7155">
                  <c:v>#N/A</c:v>
                </c:pt>
                <c:pt idx="7156">
                  <c:v>#N/A</c:v>
                </c:pt>
                <c:pt idx="7157">
                  <c:v>#N/A</c:v>
                </c:pt>
                <c:pt idx="7158">
                  <c:v>#N/A</c:v>
                </c:pt>
                <c:pt idx="7159">
                  <c:v>#N/A</c:v>
                </c:pt>
                <c:pt idx="7160">
                  <c:v>#N/A</c:v>
                </c:pt>
                <c:pt idx="7161">
                  <c:v>#N/A</c:v>
                </c:pt>
                <c:pt idx="7162">
                  <c:v>#N/A</c:v>
                </c:pt>
                <c:pt idx="7163">
                  <c:v>#N/A</c:v>
                </c:pt>
                <c:pt idx="7164">
                  <c:v>#N/A</c:v>
                </c:pt>
                <c:pt idx="7165">
                  <c:v>#N/A</c:v>
                </c:pt>
                <c:pt idx="7166">
                  <c:v>#N/A</c:v>
                </c:pt>
                <c:pt idx="7167">
                  <c:v>#N/A</c:v>
                </c:pt>
                <c:pt idx="7168">
                  <c:v>#N/A</c:v>
                </c:pt>
                <c:pt idx="7169">
                  <c:v>#N/A</c:v>
                </c:pt>
                <c:pt idx="7170">
                  <c:v>#N/A</c:v>
                </c:pt>
                <c:pt idx="7171">
                  <c:v>#N/A</c:v>
                </c:pt>
                <c:pt idx="7172">
                  <c:v>#N/A</c:v>
                </c:pt>
                <c:pt idx="7173">
                  <c:v>#N/A</c:v>
                </c:pt>
                <c:pt idx="7174">
                  <c:v>#N/A</c:v>
                </c:pt>
                <c:pt idx="7175">
                  <c:v>#N/A</c:v>
                </c:pt>
                <c:pt idx="7176">
                  <c:v>#N/A</c:v>
                </c:pt>
                <c:pt idx="7177">
                  <c:v>#N/A</c:v>
                </c:pt>
                <c:pt idx="7178">
                  <c:v>#N/A</c:v>
                </c:pt>
                <c:pt idx="7179">
                  <c:v>#N/A</c:v>
                </c:pt>
                <c:pt idx="7180">
                  <c:v>#N/A</c:v>
                </c:pt>
                <c:pt idx="7181">
                  <c:v>#N/A</c:v>
                </c:pt>
                <c:pt idx="7182">
                  <c:v>#N/A</c:v>
                </c:pt>
                <c:pt idx="7183">
                  <c:v>#N/A</c:v>
                </c:pt>
                <c:pt idx="7184">
                  <c:v>#N/A</c:v>
                </c:pt>
                <c:pt idx="7185">
                  <c:v>#N/A</c:v>
                </c:pt>
                <c:pt idx="7186">
                  <c:v>#N/A</c:v>
                </c:pt>
                <c:pt idx="7187">
                  <c:v>#N/A</c:v>
                </c:pt>
                <c:pt idx="7188">
                  <c:v>#N/A</c:v>
                </c:pt>
                <c:pt idx="7189">
                  <c:v>#N/A</c:v>
                </c:pt>
                <c:pt idx="7190">
                  <c:v>#N/A</c:v>
                </c:pt>
                <c:pt idx="7191">
                  <c:v>#N/A</c:v>
                </c:pt>
                <c:pt idx="7192">
                  <c:v>#N/A</c:v>
                </c:pt>
                <c:pt idx="7193">
                  <c:v>#N/A</c:v>
                </c:pt>
                <c:pt idx="7194">
                  <c:v>#N/A</c:v>
                </c:pt>
                <c:pt idx="7195">
                  <c:v>#N/A</c:v>
                </c:pt>
                <c:pt idx="7196">
                  <c:v>#N/A</c:v>
                </c:pt>
                <c:pt idx="7197">
                  <c:v>#N/A</c:v>
                </c:pt>
                <c:pt idx="7198">
                  <c:v>#N/A</c:v>
                </c:pt>
                <c:pt idx="7199">
                  <c:v>#N/A</c:v>
                </c:pt>
                <c:pt idx="7200">
                  <c:v>#N/A</c:v>
                </c:pt>
                <c:pt idx="7201">
                  <c:v>#N/A</c:v>
                </c:pt>
                <c:pt idx="7202">
                  <c:v>#N/A</c:v>
                </c:pt>
                <c:pt idx="7203">
                  <c:v>#N/A</c:v>
                </c:pt>
                <c:pt idx="7204">
                  <c:v>#N/A</c:v>
                </c:pt>
                <c:pt idx="7205">
                  <c:v>#N/A</c:v>
                </c:pt>
                <c:pt idx="7206">
                  <c:v>#N/A</c:v>
                </c:pt>
                <c:pt idx="7207">
                  <c:v>#N/A</c:v>
                </c:pt>
                <c:pt idx="7208">
                  <c:v>#N/A</c:v>
                </c:pt>
                <c:pt idx="7209">
                  <c:v>#N/A</c:v>
                </c:pt>
                <c:pt idx="7210">
                  <c:v>#N/A</c:v>
                </c:pt>
                <c:pt idx="7211">
                  <c:v>#N/A</c:v>
                </c:pt>
                <c:pt idx="7212">
                  <c:v>#N/A</c:v>
                </c:pt>
                <c:pt idx="7213">
                  <c:v>#N/A</c:v>
                </c:pt>
                <c:pt idx="7214">
                  <c:v>#N/A</c:v>
                </c:pt>
                <c:pt idx="7215">
                  <c:v>#N/A</c:v>
                </c:pt>
                <c:pt idx="7216">
                  <c:v>#N/A</c:v>
                </c:pt>
                <c:pt idx="7217">
                  <c:v>#N/A</c:v>
                </c:pt>
                <c:pt idx="7218">
                  <c:v>#N/A</c:v>
                </c:pt>
                <c:pt idx="7219">
                  <c:v>#N/A</c:v>
                </c:pt>
                <c:pt idx="7220">
                  <c:v>#N/A</c:v>
                </c:pt>
                <c:pt idx="7221">
                  <c:v>#N/A</c:v>
                </c:pt>
                <c:pt idx="7222">
                  <c:v>#N/A</c:v>
                </c:pt>
                <c:pt idx="7223">
                  <c:v>#N/A</c:v>
                </c:pt>
                <c:pt idx="7224">
                  <c:v>#N/A</c:v>
                </c:pt>
                <c:pt idx="7225">
                  <c:v>#N/A</c:v>
                </c:pt>
                <c:pt idx="7226">
                  <c:v>#N/A</c:v>
                </c:pt>
                <c:pt idx="7227">
                  <c:v>#N/A</c:v>
                </c:pt>
                <c:pt idx="7228">
                  <c:v>#N/A</c:v>
                </c:pt>
                <c:pt idx="7229">
                  <c:v>#N/A</c:v>
                </c:pt>
                <c:pt idx="7230">
                  <c:v>#N/A</c:v>
                </c:pt>
                <c:pt idx="7231">
                  <c:v>#N/A</c:v>
                </c:pt>
                <c:pt idx="7232">
                  <c:v>#N/A</c:v>
                </c:pt>
                <c:pt idx="7233">
                  <c:v>#N/A</c:v>
                </c:pt>
                <c:pt idx="7234">
                  <c:v>#N/A</c:v>
                </c:pt>
                <c:pt idx="7235">
                  <c:v>#N/A</c:v>
                </c:pt>
                <c:pt idx="7236">
                  <c:v>#N/A</c:v>
                </c:pt>
                <c:pt idx="7237">
                  <c:v>#N/A</c:v>
                </c:pt>
                <c:pt idx="7238">
                  <c:v>#N/A</c:v>
                </c:pt>
                <c:pt idx="7239">
                  <c:v>#N/A</c:v>
                </c:pt>
                <c:pt idx="7240">
                  <c:v>#N/A</c:v>
                </c:pt>
                <c:pt idx="7241">
                  <c:v>#N/A</c:v>
                </c:pt>
                <c:pt idx="7242">
                  <c:v>#N/A</c:v>
                </c:pt>
                <c:pt idx="7243">
                  <c:v>#N/A</c:v>
                </c:pt>
                <c:pt idx="7244">
                  <c:v>#N/A</c:v>
                </c:pt>
                <c:pt idx="7245">
                  <c:v>#N/A</c:v>
                </c:pt>
                <c:pt idx="7246">
                  <c:v>#N/A</c:v>
                </c:pt>
                <c:pt idx="7247">
                  <c:v>#N/A</c:v>
                </c:pt>
                <c:pt idx="7248">
                  <c:v>#N/A</c:v>
                </c:pt>
                <c:pt idx="7249">
                  <c:v>#N/A</c:v>
                </c:pt>
                <c:pt idx="7250">
                  <c:v>#N/A</c:v>
                </c:pt>
                <c:pt idx="7251">
                  <c:v>#N/A</c:v>
                </c:pt>
                <c:pt idx="7252">
                  <c:v>#N/A</c:v>
                </c:pt>
                <c:pt idx="7253">
                  <c:v>#N/A</c:v>
                </c:pt>
                <c:pt idx="7254">
                  <c:v>#N/A</c:v>
                </c:pt>
                <c:pt idx="7255">
                  <c:v>#N/A</c:v>
                </c:pt>
                <c:pt idx="7256">
                  <c:v>#N/A</c:v>
                </c:pt>
                <c:pt idx="7257">
                  <c:v>#N/A</c:v>
                </c:pt>
                <c:pt idx="7258">
                  <c:v>#N/A</c:v>
                </c:pt>
                <c:pt idx="7259">
                  <c:v>#N/A</c:v>
                </c:pt>
                <c:pt idx="7260">
                  <c:v>#N/A</c:v>
                </c:pt>
                <c:pt idx="7261">
                  <c:v>#N/A</c:v>
                </c:pt>
                <c:pt idx="7262">
                  <c:v>#N/A</c:v>
                </c:pt>
                <c:pt idx="7263">
                  <c:v>#N/A</c:v>
                </c:pt>
                <c:pt idx="7264">
                  <c:v>#N/A</c:v>
                </c:pt>
                <c:pt idx="7265">
                  <c:v>#N/A</c:v>
                </c:pt>
                <c:pt idx="7266">
                  <c:v>#N/A</c:v>
                </c:pt>
                <c:pt idx="7267">
                  <c:v>#N/A</c:v>
                </c:pt>
                <c:pt idx="7268">
                  <c:v>#N/A</c:v>
                </c:pt>
                <c:pt idx="7269">
                  <c:v>#N/A</c:v>
                </c:pt>
                <c:pt idx="7270">
                  <c:v>#N/A</c:v>
                </c:pt>
                <c:pt idx="7271">
                  <c:v>#N/A</c:v>
                </c:pt>
                <c:pt idx="7272">
                  <c:v>#N/A</c:v>
                </c:pt>
                <c:pt idx="7273">
                  <c:v>#N/A</c:v>
                </c:pt>
                <c:pt idx="7274">
                  <c:v>#N/A</c:v>
                </c:pt>
                <c:pt idx="7275">
                  <c:v>#N/A</c:v>
                </c:pt>
                <c:pt idx="7276">
                  <c:v>#N/A</c:v>
                </c:pt>
                <c:pt idx="7277">
                  <c:v>#N/A</c:v>
                </c:pt>
                <c:pt idx="7278">
                  <c:v>#N/A</c:v>
                </c:pt>
                <c:pt idx="7279">
                  <c:v>#N/A</c:v>
                </c:pt>
                <c:pt idx="7280">
                  <c:v>#N/A</c:v>
                </c:pt>
                <c:pt idx="7281">
                  <c:v>#N/A</c:v>
                </c:pt>
                <c:pt idx="7282">
                  <c:v>#N/A</c:v>
                </c:pt>
                <c:pt idx="7283">
                  <c:v>#N/A</c:v>
                </c:pt>
                <c:pt idx="7284">
                  <c:v>#N/A</c:v>
                </c:pt>
                <c:pt idx="7285">
                  <c:v>#N/A</c:v>
                </c:pt>
                <c:pt idx="7286">
                  <c:v>#N/A</c:v>
                </c:pt>
                <c:pt idx="7287">
                  <c:v>#N/A</c:v>
                </c:pt>
                <c:pt idx="7288">
                  <c:v>#N/A</c:v>
                </c:pt>
                <c:pt idx="7289">
                  <c:v>#N/A</c:v>
                </c:pt>
                <c:pt idx="7290">
                  <c:v>#N/A</c:v>
                </c:pt>
                <c:pt idx="7291">
                  <c:v>#N/A</c:v>
                </c:pt>
                <c:pt idx="7292">
                  <c:v>#N/A</c:v>
                </c:pt>
                <c:pt idx="7293">
                  <c:v>#N/A</c:v>
                </c:pt>
                <c:pt idx="7294">
                  <c:v>#N/A</c:v>
                </c:pt>
                <c:pt idx="7295">
                  <c:v>#N/A</c:v>
                </c:pt>
                <c:pt idx="7296">
                  <c:v>#N/A</c:v>
                </c:pt>
                <c:pt idx="7297">
                  <c:v>#N/A</c:v>
                </c:pt>
                <c:pt idx="7298">
                  <c:v>#N/A</c:v>
                </c:pt>
                <c:pt idx="7299">
                  <c:v>#N/A</c:v>
                </c:pt>
                <c:pt idx="7300">
                  <c:v>#N/A</c:v>
                </c:pt>
                <c:pt idx="7301">
                  <c:v>#N/A</c:v>
                </c:pt>
                <c:pt idx="7302">
                  <c:v>#N/A</c:v>
                </c:pt>
                <c:pt idx="7303">
                  <c:v>#N/A</c:v>
                </c:pt>
                <c:pt idx="7304">
                  <c:v>#N/A</c:v>
                </c:pt>
                <c:pt idx="7305">
                  <c:v>#N/A</c:v>
                </c:pt>
                <c:pt idx="7306">
                  <c:v>#N/A</c:v>
                </c:pt>
                <c:pt idx="7307">
                  <c:v>#N/A</c:v>
                </c:pt>
                <c:pt idx="7308">
                  <c:v>#N/A</c:v>
                </c:pt>
                <c:pt idx="7309">
                  <c:v>#N/A</c:v>
                </c:pt>
                <c:pt idx="7310">
                  <c:v>#N/A</c:v>
                </c:pt>
                <c:pt idx="7311">
                  <c:v>#N/A</c:v>
                </c:pt>
                <c:pt idx="7312">
                  <c:v>#N/A</c:v>
                </c:pt>
                <c:pt idx="7313">
                  <c:v>#N/A</c:v>
                </c:pt>
                <c:pt idx="7314">
                  <c:v>#N/A</c:v>
                </c:pt>
                <c:pt idx="7315">
                  <c:v>#N/A</c:v>
                </c:pt>
                <c:pt idx="7316">
                  <c:v>#N/A</c:v>
                </c:pt>
                <c:pt idx="7317">
                  <c:v>#N/A</c:v>
                </c:pt>
                <c:pt idx="7318">
                  <c:v>#N/A</c:v>
                </c:pt>
                <c:pt idx="7319">
                  <c:v>#N/A</c:v>
                </c:pt>
                <c:pt idx="7320">
                  <c:v>#N/A</c:v>
                </c:pt>
                <c:pt idx="7321">
                  <c:v>#N/A</c:v>
                </c:pt>
                <c:pt idx="7322">
                  <c:v>#N/A</c:v>
                </c:pt>
                <c:pt idx="7323">
                  <c:v>#N/A</c:v>
                </c:pt>
                <c:pt idx="7324">
                  <c:v>#N/A</c:v>
                </c:pt>
                <c:pt idx="7325">
                  <c:v>#N/A</c:v>
                </c:pt>
                <c:pt idx="7326">
                  <c:v>#N/A</c:v>
                </c:pt>
                <c:pt idx="7327">
                  <c:v>#N/A</c:v>
                </c:pt>
                <c:pt idx="7328">
                  <c:v>#N/A</c:v>
                </c:pt>
                <c:pt idx="7329">
                  <c:v>#N/A</c:v>
                </c:pt>
                <c:pt idx="7330">
                  <c:v>#N/A</c:v>
                </c:pt>
                <c:pt idx="7331">
                  <c:v>#N/A</c:v>
                </c:pt>
                <c:pt idx="7332">
                  <c:v>#N/A</c:v>
                </c:pt>
                <c:pt idx="7333">
                  <c:v>#N/A</c:v>
                </c:pt>
                <c:pt idx="7334">
                  <c:v>#N/A</c:v>
                </c:pt>
                <c:pt idx="7335">
                  <c:v>#N/A</c:v>
                </c:pt>
                <c:pt idx="7336">
                  <c:v>#N/A</c:v>
                </c:pt>
                <c:pt idx="7337">
                  <c:v>#N/A</c:v>
                </c:pt>
                <c:pt idx="7338">
                  <c:v>#N/A</c:v>
                </c:pt>
                <c:pt idx="7339">
                  <c:v>#N/A</c:v>
                </c:pt>
                <c:pt idx="7340">
                  <c:v>#N/A</c:v>
                </c:pt>
                <c:pt idx="7341">
                  <c:v>#N/A</c:v>
                </c:pt>
                <c:pt idx="7342">
                  <c:v>#N/A</c:v>
                </c:pt>
                <c:pt idx="7343">
                  <c:v>#N/A</c:v>
                </c:pt>
                <c:pt idx="7344">
                  <c:v>#N/A</c:v>
                </c:pt>
                <c:pt idx="7345">
                  <c:v>#N/A</c:v>
                </c:pt>
                <c:pt idx="7346">
                  <c:v>#N/A</c:v>
                </c:pt>
                <c:pt idx="7347">
                  <c:v>#N/A</c:v>
                </c:pt>
                <c:pt idx="7348">
                  <c:v>#N/A</c:v>
                </c:pt>
                <c:pt idx="7349">
                  <c:v>#N/A</c:v>
                </c:pt>
                <c:pt idx="7350">
                  <c:v>#N/A</c:v>
                </c:pt>
                <c:pt idx="7351">
                  <c:v>#N/A</c:v>
                </c:pt>
                <c:pt idx="7352">
                  <c:v>#N/A</c:v>
                </c:pt>
                <c:pt idx="7353">
                  <c:v>#N/A</c:v>
                </c:pt>
                <c:pt idx="7354">
                  <c:v>#N/A</c:v>
                </c:pt>
                <c:pt idx="7355">
                  <c:v>#N/A</c:v>
                </c:pt>
                <c:pt idx="7356">
                  <c:v>#N/A</c:v>
                </c:pt>
                <c:pt idx="7357">
                  <c:v>#N/A</c:v>
                </c:pt>
                <c:pt idx="7358">
                  <c:v>#N/A</c:v>
                </c:pt>
                <c:pt idx="7359">
                  <c:v>#N/A</c:v>
                </c:pt>
                <c:pt idx="7360">
                  <c:v>#N/A</c:v>
                </c:pt>
                <c:pt idx="7361">
                  <c:v>#N/A</c:v>
                </c:pt>
                <c:pt idx="7362">
                  <c:v>#N/A</c:v>
                </c:pt>
                <c:pt idx="7363">
                  <c:v>#N/A</c:v>
                </c:pt>
                <c:pt idx="7364">
                  <c:v>#N/A</c:v>
                </c:pt>
                <c:pt idx="7365">
                  <c:v>#N/A</c:v>
                </c:pt>
                <c:pt idx="7366">
                  <c:v>#N/A</c:v>
                </c:pt>
                <c:pt idx="7367">
                  <c:v>#N/A</c:v>
                </c:pt>
                <c:pt idx="7368">
                  <c:v>#N/A</c:v>
                </c:pt>
                <c:pt idx="7369">
                  <c:v>#N/A</c:v>
                </c:pt>
                <c:pt idx="7370">
                  <c:v>#N/A</c:v>
                </c:pt>
                <c:pt idx="7371">
                  <c:v>#N/A</c:v>
                </c:pt>
                <c:pt idx="7372">
                  <c:v>#N/A</c:v>
                </c:pt>
                <c:pt idx="7373">
                  <c:v>#N/A</c:v>
                </c:pt>
                <c:pt idx="7374">
                  <c:v>#N/A</c:v>
                </c:pt>
                <c:pt idx="7375">
                  <c:v>#N/A</c:v>
                </c:pt>
                <c:pt idx="7376">
                  <c:v>#N/A</c:v>
                </c:pt>
                <c:pt idx="7377">
                  <c:v>#N/A</c:v>
                </c:pt>
                <c:pt idx="7378">
                  <c:v>#N/A</c:v>
                </c:pt>
                <c:pt idx="7379">
                  <c:v>#N/A</c:v>
                </c:pt>
                <c:pt idx="7380">
                  <c:v>#N/A</c:v>
                </c:pt>
                <c:pt idx="7381">
                  <c:v>#N/A</c:v>
                </c:pt>
                <c:pt idx="7382">
                  <c:v>#N/A</c:v>
                </c:pt>
                <c:pt idx="7383">
                  <c:v>#N/A</c:v>
                </c:pt>
                <c:pt idx="7384">
                  <c:v>#N/A</c:v>
                </c:pt>
                <c:pt idx="7385">
                  <c:v>#N/A</c:v>
                </c:pt>
                <c:pt idx="7386">
                  <c:v>#N/A</c:v>
                </c:pt>
                <c:pt idx="7387">
                  <c:v>#N/A</c:v>
                </c:pt>
                <c:pt idx="7388">
                  <c:v>#N/A</c:v>
                </c:pt>
                <c:pt idx="7389">
                  <c:v>#N/A</c:v>
                </c:pt>
                <c:pt idx="7390">
                  <c:v>#N/A</c:v>
                </c:pt>
                <c:pt idx="7391">
                  <c:v>#N/A</c:v>
                </c:pt>
                <c:pt idx="7392">
                  <c:v>#N/A</c:v>
                </c:pt>
                <c:pt idx="7393">
                  <c:v>#N/A</c:v>
                </c:pt>
                <c:pt idx="7394">
                  <c:v>#N/A</c:v>
                </c:pt>
                <c:pt idx="7395">
                  <c:v>#N/A</c:v>
                </c:pt>
                <c:pt idx="7396">
                  <c:v>#N/A</c:v>
                </c:pt>
                <c:pt idx="7397">
                  <c:v>#N/A</c:v>
                </c:pt>
                <c:pt idx="7398">
                  <c:v>#N/A</c:v>
                </c:pt>
                <c:pt idx="7399">
                  <c:v>#N/A</c:v>
                </c:pt>
                <c:pt idx="7400">
                  <c:v>#N/A</c:v>
                </c:pt>
                <c:pt idx="7401">
                  <c:v>#N/A</c:v>
                </c:pt>
                <c:pt idx="7402">
                  <c:v>#N/A</c:v>
                </c:pt>
                <c:pt idx="7403">
                  <c:v>#N/A</c:v>
                </c:pt>
                <c:pt idx="7404">
                  <c:v>#N/A</c:v>
                </c:pt>
                <c:pt idx="7405">
                  <c:v>#N/A</c:v>
                </c:pt>
                <c:pt idx="7406">
                  <c:v>#N/A</c:v>
                </c:pt>
                <c:pt idx="7407">
                  <c:v>#N/A</c:v>
                </c:pt>
                <c:pt idx="7408">
                  <c:v>#N/A</c:v>
                </c:pt>
                <c:pt idx="7409">
                  <c:v>#N/A</c:v>
                </c:pt>
                <c:pt idx="7410">
                  <c:v>#N/A</c:v>
                </c:pt>
                <c:pt idx="7411">
                  <c:v>#N/A</c:v>
                </c:pt>
                <c:pt idx="7412">
                  <c:v>#N/A</c:v>
                </c:pt>
                <c:pt idx="7413">
                  <c:v>#N/A</c:v>
                </c:pt>
                <c:pt idx="7414">
                  <c:v>#N/A</c:v>
                </c:pt>
                <c:pt idx="7415">
                  <c:v>#N/A</c:v>
                </c:pt>
                <c:pt idx="7416">
                  <c:v>#N/A</c:v>
                </c:pt>
                <c:pt idx="7417">
                  <c:v>#N/A</c:v>
                </c:pt>
                <c:pt idx="7418">
                  <c:v>#N/A</c:v>
                </c:pt>
                <c:pt idx="7419">
                  <c:v>#N/A</c:v>
                </c:pt>
                <c:pt idx="7420">
                  <c:v>#N/A</c:v>
                </c:pt>
                <c:pt idx="7421">
                  <c:v>#N/A</c:v>
                </c:pt>
                <c:pt idx="7422">
                  <c:v>#N/A</c:v>
                </c:pt>
                <c:pt idx="7423">
                  <c:v>#N/A</c:v>
                </c:pt>
                <c:pt idx="7424">
                  <c:v>#N/A</c:v>
                </c:pt>
                <c:pt idx="7425">
                  <c:v>#N/A</c:v>
                </c:pt>
                <c:pt idx="7426">
                  <c:v>#N/A</c:v>
                </c:pt>
                <c:pt idx="7427">
                  <c:v>#N/A</c:v>
                </c:pt>
                <c:pt idx="7428">
                  <c:v>#N/A</c:v>
                </c:pt>
                <c:pt idx="7429">
                  <c:v>#N/A</c:v>
                </c:pt>
                <c:pt idx="7430">
                  <c:v>#N/A</c:v>
                </c:pt>
                <c:pt idx="7431">
                  <c:v>#N/A</c:v>
                </c:pt>
                <c:pt idx="7432">
                  <c:v>#N/A</c:v>
                </c:pt>
                <c:pt idx="7433">
                  <c:v>#N/A</c:v>
                </c:pt>
                <c:pt idx="7434">
                  <c:v>#N/A</c:v>
                </c:pt>
                <c:pt idx="7435">
                  <c:v>#N/A</c:v>
                </c:pt>
                <c:pt idx="7436">
                  <c:v>#N/A</c:v>
                </c:pt>
                <c:pt idx="7437">
                  <c:v>#N/A</c:v>
                </c:pt>
                <c:pt idx="7438">
                  <c:v>#N/A</c:v>
                </c:pt>
                <c:pt idx="7439">
                  <c:v>#N/A</c:v>
                </c:pt>
                <c:pt idx="7440">
                  <c:v>#N/A</c:v>
                </c:pt>
                <c:pt idx="7441">
                  <c:v>#N/A</c:v>
                </c:pt>
                <c:pt idx="7442">
                  <c:v>#N/A</c:v>
                </c:pt>
                <c:pt idx="7443">
                  <c:v>#N/A</c:v>
                </c:pt>
                <c:pt idx="7444">
                  <c:v>#N/A</c:v>
                </c:pt>
                <c:pt idx="7445">
                  <c:v>#N/A</c:v>
                </c:pt>
                <c:pt idx="7446">
                  <c:v>#N/A</c:v>
                </c:pt>
                <c:pt idx="7447">
                  <c:v>#N/A</c:v>
                </c:pt>
                <c:pt idx="7448">
                  <c:v>#N/A</c:v>
                </c:pt>
                <c:pt idx="7449">
                  <c:v>#N/A</c:v>
                </c:pt>
                <c:pt idx="7450">
                  <c:v>#N/A</c:v>
                </c:pt>
                <c:pt idx="7451">
                  <c:v>#N/A</c:v>
                </c:pt>
                <c:pt idx="7452">
                  <c:v>#N/A</c:v>
                </c:pt>
                <c:pt idx="7453">
                  <c:v>#N/A</c:v>
                </c:pt>
                <c:pt idx="7454">
                  <c:v>#N/A</c:v>
                </c:pt>
                <c:pt idx="7455">
                  <c:v>#N/A</c:v>
                </c:pt>
                <c:pt idx="7456">
                  <c:v>#N/A</c:v>
                </c:pt>
                <c:pt idx="7457">
                  <c:v>#N/A</c:v>
                </c:pt>
                <c:pt idx="7458">
                  <c:v>#N/A</c:v>
                </c:pt>
                <c:pt idx="7459">
                  <c:v>#N/A</c:v>
                </c:pt>
                <c:pt idx="7460">
                  <c:v>#N/A</c:v>
                </c:pt>
                <c:pt idx="7461">
                  <c:v>#N/A</c:v>
                </c:pt>
                <c:pt idx="7462">
                  <c:v>#N/A</c:v>
                </c:pt>
                <c:pt idx="7463">
                  <c:v>#N/A</c:v>
                </c:pt>
                <c:pt idx="7464">
                  <c:v>#N/A</c:v>
                </c:pt>
                <c:pt idx="7465">
                  <c:v>#N/A</c:v>
                </c:pt>
                <c:pt idx="7466">
                  <c:v>#N/A</c:v>
                </c:pt>
                <c:pt idx="7467">
                  <c:v>#N/A</c:v>
                </c:pt>
                <c:pt idx="7468">
                  <c:v>#N/A</c:v>
                </c:pt>
                <c:pt idx="7469">
                  <c:v>#N/A</c:v>
                </c:pt>
                <c:pt idx="7470">
                  <c:v>#N/A</c:v>
                </c:pt>
                <c:pt idx="7471">
                  <c:v>#N/A</c:v>
                </c:pt>
                <c:pt idx="7472">
                  <c:v>#N/A</c:v>
                </c:pt>
                <c:pt idx="7473">
                  <c:v>#N/A</c:v>
                </c:pt>
                <c:pt idx="7474">
                  <c:v>#N/A</c:v>
                </c:pt>
                <c:pt idx="7475">
                  <c:v>#N/A</c:v>
                </c:pt>
                <c:pt idx="7476">
                  <c:v>#N/A</c:v>
                </c:pt>
                <c:pt idx="7477">
                  <c:v>#N/A</c:v>
                </c:pt>
                <c:pt idx="7478">
                  <c:v>#N/A</c:v>
                </c:pt>
                <c:pt idx="7479">
                  <c:v>#N/A</c:v>
                </c:pt>
                <c:pt idx="7480">
                  <c:v>#N/A</c:v>
                </c:pt>
                <c:pt idx="7481">
                  <c:v>#N/A</c:v>
                </c:pt>
                <c:pt idx="7482">
                  <c:v>#N/A</c:v>
                </c:pt>
                <c:pt idx="7483">
                  <c:v>#N/A</c:v>
                </c:pt>
                <c:pt idx="7484">
                  <c:v>#N/A</c:v>
                </c:pt>
                <c:pt idx="7485">
                  <c:v>#N/A</c:v>
                </c:pt>
                <c:pt idx="7486">
                  <c:v>#N/A</c:v>
                </c:pt>
                <c:pt idx="7487">
                  <c:v>#N/A</c:v>
                </c:pt>
                <c:pt idx="7488">
                  <c:v>#N/A</c:v>
                </c:pt>
                <c:pt idx="7489">
                  <c:v>#N/A</c:v>
                </c:pt>
                <c:pt idx="7490">
                  <c:v>#N/A</c:v>
                </c:pt>
                <c:pt idx="7491">
                  <c:v>#N/A</c:v>
                </c:pt>
                <c:pt idx="7492">
                  <c:v>#N/A</c:v>
                </c:pt>
                <c:pt idx="7493">
                  <c:v>#N/A</c:v>
                </c:pt>
                <c:pt idx="7494">
                  <c:v>#N/A</c:v>
                </c:pt>
                <c:pt idx="7495">
                  <c:v>#N/A</c:v>
                </c:pt>
                <c:pt idx="7496">
                  <c:v>#N/A</c:v>
                </c:pt>
                <c:pt idx="7497">
                  <c:v>#N/A</c:v>
                </c:pt>
                <c:pt idx="7498">
                  <c:v>#N/A</c:v>
                </c:pt>
                <c:pt idx="7499">
                  <c:v>#N/A</c:v>
                </c:pt>
                <c:pt idx="7500">
                  <c:v>#N/A</c:v>
                </c:pt>
                <c:pt idx="7501">
                  <c:v>#N/A</c:v>
                </c:pt>
                <c:pt idx="7502">
                  <c:v>#N/A</c:v>
                </c:pt>
                <c:pt idx="7503">
                  <c:v>#N/A</c:v>
                </c:pt>
                <c:pt idx="7504">
                  <c:v>#N/A</c:v>
                </c:pt>
                <c:pt idx="7505">
                  <c:v>#N/A</c:v>
                </c:pt>
                <c:pt idx="7506">
                  <c:v>#N/A</c:v>
                </c:pt>
                <c:pt idx="7507">
                  <c:v>#N/A</c:v>
                </c:pt>
                <c:pt idx="7508">
                  <c:v>#N/A</c:v>
                </c:pt>
                <c:pt idx="7509">
                  <c:v>#N/A</c:v>
                </c:pt>
                <c:pt idx="7510">
                  <c:v>#N/A</c:v>
                </c:pt>
                <c:pt idx="7511">
                  <c:v>#N/A</c:v>
                </c:pt>
                <c:pt idx="7512">
                  <c:v>#N/A</c:v>
                </c:pt>
                <c:pt idx="7513">
                  <c:v>#N/A</c:v>
                </c:pt>
                <c:pt idx="7514">
                  <c:v>#N/A</c:v>
                </c:pt>
                <c:pt idx="7515">
                  <c:v>#N/A</c:v>
                </c:pt>
                <c:pt idx="7516">
                  <c:v>#N/A</c:v>
                </c:pt>
                <c:pt idx="7517">
                  <c:v>#N/A</c:v>
                </c:pt>
                <c:pt idx="7518">
                  <c:v>#N/A</c:v>
                </c:pt>
                <c:pt idx="7519">
                  <c:v>#N/A</c:v>
                </c:pt>
                <c:pt idx="7520">
                  <c:v>#N/A</c:v>
                </c:pt>
                <c:pt idx="7521">
                  <c:v>#N/A</c:v>
                </c:pt>
                <c:pt idx="7522">
                  <c:v>#N/A</c:v>
                </c:pt>
                <c:pt idx="7523">
                  <c:v>#N/A</c:v>
                </c:pt>
                <c:pt idx="7524">
                  <c:v>#N/A</c:v>
                </c:pt>
                <c:pt idx="7525">
                  <c:v>#N/A</c:v>
                </c:pt>
                <c:pt idx="7526">
                  <c:v>#N/A</c:v>
                </c:pt>
                <c:pt idx="7527">
                  <c:v>#N/A</c:v>
                </c:pt>
                <c:pt idx="7528">
                  <c:v>#N/A</c:v>
                </c:pt>
                <c:pt idx="7529">
                  <c:v>#N/A</c:v>
                </c:pt>
                <c:pt idx="7530">
                  <c:v>#N/A</c:v>
                </c:pt>
                <c:pt idx="7531">
                  <c:v>#N/A</c:v>
                </c:pt>
                <c:pt idx="7532">
                  <c:v>#N/A</c:v>
                </c:pt>
                <c:pt idx="7533">
                  <c:v>#N/A</c:v>
                </c:pt>
                <c:pt idx="7534">
                  <c:v>#N/A</c:v>
                </c:pt>
                <c:pt idx="7535">
                  <c:v>#N/A</c:v>
                </c:pt>
                <c:pt idx="7536">
                  <c:v>#N/A</c:v>
                </c:pt>
                <c:pt idx="7537">
                  <c:v>#N/A</c:v>
                </c:pt>
                <c:pt idx="7538">
                  <c:v>#N/A</c:v>
                </c:pt>
                <c:pt idx="7539">
                  <c:v>#N/A</c:v>
                </c:pt>
                <c:pt idx="7540">
                  <c:v>#N/A</c:v>
                </c:pt>
                <c:pt idx="7541">
                  <c:v>#N/A</c:v>
                </c:pt>
                <c:pt idx="7542">
                  <c:v>#N/A</c:v>
                </c:pt>
                <c:pt idx="7543">
                  <c:v>#N/A</c:v>
                </c:pt>
                <c:pt idx="7544">
                  <c:v>#N/A</c:v>
                </c:pt>
                <c:pt idx="7545">
                  <c:v>#N/A</c:v>
                </c:pt>
                <c:pt idx="7546">
                  <c:v>#N/A</c:v>
                </c:pt>
                <c:pt idx="7547">
                  <c:v>#N/A</c:v>
                </c:pt>
                <c:pt idx="7548">
                  <c:v>#N/A</c:v>
                </c:pt>
                <c:pt idx="7549">
                  <c:v>#N/A</c:v>
                </c:pt>
                <c:pt idx="7550">
                  <c:v>#N/A</c:v>
                </c:pt>
                <c:pt idx="7551">
                  <c:v>#N/A</c:v>
                </c:pt>
                <c:pt idx="7552">
                  <c:v>#N/A</c:v>
                </c:pt>
                <c:pt idx="7553">
                  <c:v>#N/A</c:v>
                </c:pt>
                <c:pt idx="7554">
                  <c:v>#N/A</c:v>
                </c:pt>
                <c:pt idx="7555">
                  <c:v>#N/A</c:v>
                </c:pt>
                <c:pt idx="7556">
                  <c:v>#N/A</c:v>
                </c:pt>
                <c:pt idx="7557">
                  <c:v>#N/A</c:v>
                </c:pt>
                <c:pt idx="7558">
                  <c:v>#N/A</c:v>
                </c:pt>
                <c:pt idx="7559">
                  <c:v>#N/A</c:v>
                </c:pt>
                <c:pt idx="7560">
                  <c:v>#N/A</c:v>
                </c:pt>
                <c:pt idx="7561">
                  <c:v>#N/A</c:v>
                </c:pt>
                <c:pt idx="7562">
                  <c:v>#N/A</c:v>
                </c:pt>
                <c:pt idx="7563">
                  <c:v>#N/A</c:v>
                </c:pt>
                <c:pt idx="7564">
                  <c:v>#N/A</c:v>
                </c:pt>
                <c:pt idx="7565">
                  <c:v>#N/A</c:v>
                </c:pt>
                <c:pt idx="7566">
                  <c:v>#N/A</c:v>
                </c:pt>
                <c:pt idx="7567">
                  <c:v>#N/A</c:v>
                </c:pt>
                <c:pt idx="7568">
                  <c:v>#N/A</c:v>
                </c:pt>
                <c:pt idx="7569">
                  <c:v>#N/A</c:v>
                </c:pt>
                <c:pt idx="7570">
                  <c:v>#N/A</c:v>
                </c:pt>
                <c:pt idx="7571">
                  <c:v>#N/A</c:v>
                </c:pt>
                <c:pt idx="7572">
                  <c:v>#N/A</c:v>
                </c:pt>
                <c:pt idx="7573">
                  <c:v>#N/A</c:v>
                </c:pt>
                <c:pt idx="7574">
                  <c:v>#N/A</c:v>
                </c:pt>
                <c:pt idx="7575">
                  <c:v>#N/A</c:v>
                </c:pt>
                <c:pt idx="7576">
                  <c:v>#N/A</c:v>
                </c:pt>
                <c:pt idx="7577">
                  <c:v>#N/A</c:v>
                </c:pt>
                <c:pt idx="7578">
                  <c:v>#N/A</c:v>
                </c:pt>
                <c:pt idx="7579">
                  <c:v>#N/A</c:v>
                </c:pt>
                <c:pt idx="7580">
                  <c:v>#N/A</c:v>
                </c:pt>
                <c:pt idx="7581">
                  <c:v>#N/A</c:v>
                </c:pt>
                <c:pt idx="7582">
                  <c:v>#N/A</c:v>
                </c:pt>
                <c:pt idx="7583">
                  <c:v>#N/A</c:v>
                </c:pt>
                <c:pt idx="7584">
                  <c:v>#N/A</c:v>
                </c:pt>
                <c:pt idx="7585">
                  <c:v>#N/A</c:v>
                </c:pt>
                <c:pt idx="7586">
                  <c:v>#N/A</c:v>
                </c:pt>
                <c:pt idx="7587">
                  <c:v>#N/A</c:v>
                </c:pt>
                <c:pt idx="7588">
                  <c:v>#N/A</c:v>
                </c:pt>
                <c:pt idx="7589">
                  <c:v>#N/A</c:v>
                </c:pt>
                <c:pt idx="7590">
                  <c:v>#N/A</c:v>
                </c:pt>
                <c:pt idx="7591">
                  <c:v>#N/A</c:v>
                </c:pt>
                <c:pt idx="7592">
                  <c:v>#N/A</c:v>
                </c:pt>
                <c:pt idx="7593">
                  <c:v>#N/A</c:v>
                </c:pt>
                <c:pt idx="7594">
                  <c:v>#N/A</c:v>
                </c:pt>
                <c:pt idx="7595">
                  <c:v>#N/A</c:v>
                </c:pt>
                <c:pt idx="7596">
                  <c:v>#N/A</c:v>
                </c:pt>
                <c:pt idx="7597">
                  <c:v>#N/A</c:v>
                </c:pt>
                <c:pt idx="7598">
                  <c:v>#N/A</c:v>
                </c:pt>
                <c:pt idx="7599">
                  <c:v>#N/A</c:v>
                </c:pt>
                <c:pt idx="7600">
                  <c:v>#N/A</c:v>
                </c:pt>
                <c:pt idx="7601">
                  <c:v>#N/A</c:v>
                </c:pt>
                <c:pt idx="7602">
                  <c:v>#N/A</c:v>
                </c:pt>
                <c:pt idx="7603">
                  <c:v>#N/A</c:v>
                </c:pt>
                <c:pt idx="7604">
                  <c:v>#N/A</c:v>
                </c:pt>
                <c:pt idx="7605">
                  <c:v>#N/A</c:v>
                </c:pt>
                <c:pt idx="7606">
                  <c:v>#N/A</c:v>
                </c:pt>
                <c:pt idx="7607">
                  <c:v>#N/A</c:v>
                </c:pt>
                <c:pt idx="7608">
                  <c:v>#N/A</c:v>
                </c:pt>
                <c:pt idx="7609">
                  <c:v>#N/A</c:v>
                </c:pt>
                <c:pt idx="7610">
                  <c:v>#N/A</c:v>
                </c:pt>
                <c:pt idx="7611">
                  <c:v>#N/A</c:v>
                </c:pt>
                <c:pt idx="7612">
                  <c:v>#N/A</c:v>
                </c:pt>
                <c:pt idx="7613">
                  <c:v>#N/A</c:v>
                </c:pt>
                <c:pt idx="7614">
                  <c:v>#N/A</c:v>
                </c:pt>
                <c:pt idx="7615">
                  <c:v>#N/A</c:v>
                </c:pt>
                <c:pt idx="7616">
                  <c:v>#N/A</c:v>
                </c:pt>
                <c:pt idx="7617">
                  <c:v>#N/A</c:v>
                </c:pt>
                <c:pt idx="7618">
                  <c:v>#N/A</c:v>
                </c:pt>
                <c:pt idx="7619">
                  <c:v>#N/A</c:v>
                </c:pt>
                <c:pt idx="7620">
                  <c:v>#N/A</c:v>
                </c:pt>
                <c:pt idx="7621">
                  <c:v>#N/A</c:v>
                </c:pt>
                <c:pt idx="7622">
                  <c:v>#N/A</c:v>
                </c:pt>
                <c:pt idx="7623">
                  <c:v>#N/A</c:v>
                </c:pt>
                <c:pt idx="7624">
                  <c:v>#N/A</c:v>
                </c:pt>
                <c:pt idx="7625">
                  <c:v>#N/A</c:v>
                </c:pt>
                <c:pt idx="7626">
                  <c:v>#N/A</c:v>
                </c:pt>
                <c:pt idx="7627">
                  <c:v>#N/A</c:v>
                </c:pt>
                <c:pt idx="7628">
                  <c:v>#N/A</c:v>
                </c:pt>
                <c:pt idx="7629">
                  <c:v>#N/A</c:v>
                </c:pt>
                <c:pt idx="7630">
                  <c:v>#N/A</c:v>
                </c:pt>
                <c:pt idx="7631">
                  <c:v>#N/A</c:v>
                </c:pt>
                <c:pt idx="7632">
                  <c:v>#N/A</c:v>
                </c:pt>
                <c:pt idx="7633">
                  <c:v>#N/A</c:v>
                </c:pt>
                <c:pt idx="7634">
                  <c:v>#N/A</c:v>
                </c:pt>
                <c:pt idx="7635">
                  <c:v>#N/A</c:v>
                </c:pt>
                <c:pt idx="7636">
                  <c:v>#N/A</c:v>
                </c:pt>
                <c:pt idx="7637">
                  <c:v>#N/A</c:v>
                </c:pt>
                <c:pt idx="7638">
                  <c:v>#N/A</c:v>
                </c:pt>
                <c:pt idx="7639">
                  <c:v>#N/A</c:v>
                </c:pt>
                <c:pt idx="7640">
                  <c:v>#N/A</c:v>
                </c:pt>
                <c:pt idx="7641">
                  <c:v>#N/A</c:v>
                </c:pt>
                <c:pt idx="7642">
                  <c:v>#N/A</c:v>
                </c:pt>
                <c:pt idx="7643">
                  <c:v>#N/A</c:v>
                </c:pt>
                <c:pt idx="7644">
                  <c:v>#N/A</c:v>
                </c:pt>
                <c:pt idx="7645">
                  <c:v>#N/A</c:v>
                </c:pt>
                <c:pt idx="7646">
                  <c:v>#N/A</c:v>
                </c:pt>
                <c:pt idx="7647">
                  <c:v>#N/A</c:v>
                </c:pt>
                <c:pt idx="7648">
                  <c:v>#N/A</c:v>
                </c:pt>
                <c:pt idx="7649">
                  <c:v>#N/A</c:v>
                </c:pt>
                <c:pt idx="7650">
                  <c:v>#N/A</c:v>
                </c:pt>
                <c:pt idx="7651">
                  <c:v>#N/A</c:v>
                </c:pt>
                <c:pt idx="7652">
                  <c:v>#N/A</c:v>
                </c:pt>
                <c:pt idx="7653">
                  <c:v>#N/A</c:v>
                </c:pt>
                <c:pt idx="7654">
                  <c:v>#N/A</c:v>
                </c:pt>
                <c:pt idx="7655">
                  <c:v>#N/A</c:v>
                </c:pt>
                <c:pt idx="7656">
                  <c:v>#N/A</c:v>
                </c:pt>
                <c:pt idx="7657">
                  <c:v>#N/A</c:v>
                </c:pt>
                <c:pt idx="7658">
                  <c:v>#N/A</c:v>
                </c:pt>
                <c:pt idx="7659">
                  <c:v>#N/A</c:v>
                </c:pt>
                <c:pt idx="7660">
                  <c:v>#N/A</c:v>
                </c:pt>
                <c:pt idx="7661">
                  <c:v>#N/A</c:v>
                </c:pt>
                <c:pt idx="7662">
                  <c:v>#N/A</c:v>
                </c:pt>
                <c:pt idx="7663">
                  <c:v>#N/A</c:v>
                </c:pt>
                <c:pt idx="7664">
                  <c:v>#N/A</c:v>
                </c:pt>
                <c:pt idx="7665">
                  <c:v>#N/A</c:v>
                </c:pt>
                <c:pt idx="7666">
                  <c:v>#N/A</c:v>
                </c:pt>
                <c:pt idx="7667">
                  <c:v>#N/A</c:v>
                </c:pt>
                <c:pt idx="7668">
                  <c:v>#N/A</c:v>
                </c:pt>
                <c:pt idx="7669">
                  <c:v>#N/A</c:v>
                </c:pt>
                <c:pt idx="7670">
                  <c:v>#N/A</c:v>
                </c:pt>
                <c:pt idx="7671">
                  <c:v>#N/A</c:v>
                </c:pt>
                <c:pt idx="7672">
                  <c:v>#N/A</c:v>
                </c:pt>
                <c:pt idx="7673">
                  <c:v>#N/A</c:v>
                </c:pt>
                <c:pt idx="7674">
                  <c:v>#N/A</c:v>
                </c:pt>
                <c:pt idx="7675">
                  <c:v>#N/A</c:v>
                </c:pt>
                <c:pt idx="7676">
                  <c:v>#N/A</c:v>
                </c:pt>
                <c:pt idx="7677">
                  <c:v>#N/A</c:v>
                </c:pt>
                <c:pt idx="7678">
                  <c:v>#N/A</c:v>
                </c:pt>
                <c:pt idx="7679">
                  <c:v>#N/A</c:v>
                </c:pt>
                <c:pt idx="7680">
                  <c:v>#N/A</c:v>
                </c:pt>
                <c:pt idx="7681">
                  <c:v>#N/A</c:v>
                </c:pt>
                <c:pt idx="7682">
                  <c:v>#N/A</c:v>
                </c:pt>
                <c:pt idx="7683">
                  <c:v>#N/A</c:v>
                </c:pt>
                <c:pt idx="7684">
                  <c:v>#N/A</c:v>
                </c:pt>
                <c:pt idx="7685">
                  <c:v>#N/A</c:v>
                </c:pt>
                <c:pt idx="7686">
                  <c:v>#N/A</c:v>
                </c:pt>
                <c:pt idx="7687">
                  <c:v>#N/A</c:v>
                </c:pt>
                <c:pt idx="7688">
                  <c:v>#N/A</c:v>
                </c:pt>
                <c:pt idx="7689">
                  <c:v>#N/A</c:v>
                </c:pt>
                <c:pt idx="7690">
                  <c:v>#N/A</c:v>
                </c:pt>
                <c:pt idx="7691">
                  <c:v>#N/A</c:v>
                </c:pt>
                <c:pt idx="7692">
                  <c:v>#N/A</c:v>
                </c:pt>
                <c:pt idx="7693">
                  <c:v>#N/A</c:v>
                </c:pt>
                <c:pt idx="7694">
                  <c:v>#N/A</c:v>
                </c:pt>
                <c:pt idx="7695">
                  <c:v>#N/A</c:v>
                </c:pt>
                <c:pt idx="7696">
                  <c:v>#N/A</c:v>
                </c:pt>
                <c:pt idx="7697">
                  <c:v>#N/A</c:v>
                </c:pt>
                <c:pt idx="7698">
                  <c:v>#N/A</c:v>
                </c:pt>
                <c:pt idx="7699">
                  <c:v>#N/A</c:v>
                </c:pt>
                <c:pt idx="7700">
                  <c:v>#N/A</c:v>
                </c:pt>
                <c:pt idx="7701">
                  <c:v>#N/A</c:v>
                </c:pt>
                <c:pt idx="7702">
                  <c:v>#N/A</c:v>
                </c:pt>
                <c:pt idx="7703">
                  <c:v>#N/A</c:v>
                </c:pt>
                <c:pt idx="7704">
                  <c:v>#N/A</c:v>
                </c:pt>
                <c:pt idx="7705">
                  <c:v>#N/A</c:v>
                </c:pt>
                <c:pt idx="7706">
                  <c:v>#N/A</c:v>
                </c:pt>
                <c:pt idx="7707">
                  <c:v>#N/A</c:v>
                </c:pt>
                <c:pt idx="7708">
                  <c:v>#N/A</c:v>
                </c:pt>
                <c:pt idx="7709">
                  <c:v>#N/A</c:v>
                </c:pt>
                <c:pt idx="7710">
                  <c:v>#N/A</c:v>
                </c:pt>
                <c:pt idx="7711">
                  <c:v>#N/A</c:v>
                </c:pt>
                <c:pt idx="7712">
                  <c:v>#N/A</c:v>
                </c:pt>
                <c:pt idx="7713">
                  <c:v>#N/A</c:v>
                </c:pt>
                <c:pt idx="7714">
                  <c:v>#N/A</c:v>
                </c:pt>
                <c:pt idx="7715">
                  <c:v>#N/A</c:v>
                </c:pt>
                <c:pt idx="7716">
                  <c:v>#N/A</c:v>
                </c:pt>
                <c:pt idx="7717">
                  <c:v>#N/A</c:v>
                </c:pt>
                <c:pt idx="7718">
                  <c:v>#N/A</c:v>
                </c:pt>
                <c:pt idx="7719">
                  <c:v>#N/A</c:v>
                </c:pt>
                <c:pt idx="7720">
                  <c:v>#N/A</c:v>
                </c:pt>
                <c:pt idx="7721">
                  <c:v>#N/A</c:v>
                </c:pt>
                <c:pt idx="7722">
                  <c:v>#N/A</c:v>
                </c:pt>
                <c:pt idx="7723">
                  <c:v>#N/A</c:v>
                </c:pt>
                <c:pt idx="7724">
                  <c:v>#N/A</c:v>
                </c:pt>
                <c:pt idx="7725">
                  <c:v>#N/A</c:v>
                </c:pt>
                <c:pt idx="7726">
                  <c:v>#N/A</c:v>
                </c:pt>
                <c:pt idx="7727">
                  <c:v>#N/A</c:v>
                </c:pt>
                <c:pt idx="7728">
                  <c:v>#N/A</c:v>
                </c:pt>
                <c:pt idx="7729">
                  <c:v>#N/A</c:v>
                </c:pt>
                <c:pt idx="7730">
                  <c:v>#N/A</c:v>
                </c:pt>
                <c:pt idx="7731">
                  <c:v>#N/A</c:v>
                </c:pt>
                <c:pt idx="7732">
                  <c:v>#N/A</c:v>
                </c:pt>
                <c:pt idx="7733">
                  <c:v>#N/A</c:v>
                </c:pt>
                <c:pt idx="7734">
                  <c:v>#N/A</c:v>
                </c:pt>
                <c:pt idx="7735">
                  <c:v>#N/A</c:v>
                </c:pt>
                <c:pt idx="7736">
                  <c:v>#N/A</c:v>
                </c:pt>
                <c:pt idx="7737">
                  <c:v>#N/A</c:v>
                </c:pt>
                <c:pt idx="7738">
                  <c:v>#N/A</c:v>
                </c:pt>
                <c:pt idx="7739">
                  <c:v>#N/A</c:v>
                </c:pt>
                <c:pt idx="7740">
                  <c:v>#N/A</c:v>
                </c:pt>
                <c:pt idx="7741">
                  <c:v>#N/A</c:v>
                </c:pt>
                <c:pt idx="7742">
                  <c:v>#N/A</c:v>
                </c:pt>
                <c:pt idx="7743">
                  <c:v>#N/A</c:v>
                </c:pt>
                <c:pt idx="7744">
                  <c:v>#N/A</c:v>
                </c:pt>
                <c:pt idx="7745">
                  <c:v>#N/A</c:v>
                </c:pt>
                <c:pt idx="7746">
                  <c:v>#N/A</c:v>
                </c:pt>
                <c:pt idx="7747">
                  <c:v>#N/A</c:v>
                </c:pt>
                <c:pt idx="7748">
                  <c:v>#N/A</c:v>
                </c:pt>
                <c:pt idx="7749">
                  <c:v>#N/A</c:v>
                </c:pt>
                <c:pt idx="7750">
                  <c:v>#N/A</c:v>
                </c:pt>
                <c:pt idx="7751">
                  <c:v>#N/A</c:v>
                </c:pt>
                <c:pt idx="7752">
                  <c:v>#N/A</c:v>
                </c:pt>
                <c:pt idx="7753">
                  <c:v>#N/A</c:v>
                </c:pt>
                <c:pt idx="7754">
                  <c:v>#N/A</c:v>
                </c:pt>
                <c:pt idx="7755">
                  <c:v>#N/A</c:v>
                </c:pt>
                <c:pt idx="7756">
                  <c:v>#N/A</c:v>
                </c:pt>
                <c:pt idx="7757">
                  <c:v>#N/A</c:v>
                </c:pt>
                <c:pt idx="7758">
                  <c:v>#N/A</c:v>
                </c:pt>
                <c:pt idx="7759">
                  <c:v>#N/A</c:v>
                </c:pt>
                <c:pt idx="7760">
                  <c:v>#N/A</c:v>
                </c:pt>
                <c:pt idx="7761">
                  <c:v>#N/A</c:v>
                </c:pt>
                <c:pt idx="7762">
                  <c:v>#N/A</c:v>
                </c:pt>
                <c:pt idx="7763">
                  <c:v>#N/A</c:v>
                </c:pt>
                <c:pt idx="7764">
                  <c:v>#N/A</c:v>
                </c:pt>
                <c:pt idx="7765">
                  <c:v>#N/A</c:v>
                </c:pt>
                <c:pt idx="7766">
                  <c:v>#N/A</c:v>
                </c:pt>
                <c:pt idx="7767">
                  <c:v>#N/A</c:v>
                </c:pt>
                <c:pt idx="7768">
                  <c:v>#N/A</c:v>
                </c:pt>
                <c:pt idx="7769">
                  <c:v>#N/A</c:v>
                </c:pt>
                <c:pt idx="7770">
                  <c:v>#N/A</c:v>
                </c:pt>
                <c:pt idx="7771">
                  <c:v>#N/A</c:v>
                </c:pt>
                <c:pt idx="7772">
                  <c:v>#N/A</c:v>
                </c:pt>
                <c:pt idx="7773">
                  <c:v>#N/A</c:v>
                </c:pt>
                <c:pt idx="7774">
                  <c:v>#N/A</c:v>
                </c:pt>
                <c:pt idx="7775">
                  <c:v>#N/A</c:v>
                </c:pt>
                <c:pt idx="7776">
                  <c:v>#N/A</c:v>
                </c:pt>
                <c:pt idx="7777">
                  <c:v>#N/A</c:v>
                </c:pt>
                <c:pt idx="7778">
                  <c:v>#N/A</c:v>
                </c:pt>
                <c:pt idx="7779">
                  <c:v>#N/A</c:v>
                </c:pt>
                <c:pt idx="7780">
                  <c:v>#N/A</c:v>
                </c:pt>
                <c:pt idx="7781">
                  <c:v>#N/A</c:v>
                </c:pt>
                <c:pt idx="7782">
                  <c:v>#N/A</c:v>
                </c:pt>
                <c:pt idx="7783">
                  <c:v>#N/A</c:v>
                </c:pt>
                <c:pt idx="7784">
                  <c:v>#N/A</c:v>
                </c:pt>
                <c:pt idx="7785">
                  <c:v>#N/A</c:v>
                </c:pt>
                <c:pt idx="7786">
                  <c:v>#N/A</c:v>
                </c:pt>
                <c:pt idx="7787">
                  <c:v>#N/A</c:v>
                </c:pt>
                <c:pt idx="7788">
                  <c:v>#N/A</c:v>
                </c:pt>
                <c:pt idx="7789">
                  <c:v>#N/A</c:v>
                </c:pt>
                <c:pt idx="7790">
                  <c:v>#N/A</c:v>
                </c:pt>
                <c:pt idx="7791">
                  <c:v>#N/A</c:v>
                </c:pt>
                <c:pt idx="7792">
                  <c:v>#N/A</c:v>
                </c:pt>
                <c:pt idx="7793">
                  <c:v>#N/A</c:v>
                </c:pt>
                <c:pt idx="7794">
                  <c:v>#N/A</c:v>
                </c:pt>
                <c:pt idx="7795">
                  <c:v>#N/A</c:v>
                </c:pt>
                <c:pt idx="7796">
                  <c:v>#N/A</c:v>
                </c:pt>
                <c:pt idx="7797">
                  <c:v>#N/A</c:v>
                </c:pt>
                <c:pt idx="7798">
                  <c:v>#N/A</c:v>
                </c:pt>
                <c:pt idx="7799">
                  <c:v>#N/A</c:v>
                </c:pt>
                <c:pt idx="7800">
                  <c:v>#N/A</c:v>
                </c:pt>
                <c:pt idx="7801">
                  <c:v>#N/A</c:v>
                </c:pt>
                <c:pt idx="7802">
                  <c:v>#N/A</c:v>
                </c:pt>
                <c:pt idx="7803">
                  <c:v>#N/A</c:v>
                </c:pt>
                <c:pt idx="7804">
                  <c:v>#N/A</c:v>
                </c:pt>
                <c:pt idx="7805">
                  <c:v>#N/A</c:v>
                </c:pt>
                <c:pt idx="7806">
                  <c:v>#N/A</c:v>
                </c:pt>
                <c:pt idx="7807">
                  <c:v>#N/A</c:v>
                </c:pt>
                <c:pt idx="7808">
                  <c:v>#N/A</c:v>
                </c:pt>
                <c:pt idx="7809">
                  <c:v>#N/A</c:v>
                </c:pt>
                <c:pt idx="7810">
                  <c:v>#N/A</c:v>
                </c:pt>
                <c:pt idx="7811">
                  <c:v>#N/A</c:v>
                </c:pt>
                <c:pt idx="7812">
                  <c:v>#N/A</c:v>
                </c:pt>
                <c:pt idx="7813">
                  <c:v>#N/A</c:v>
                </c:pt>
                <c:pt idx="7814">
                  <c:v>#N/A</c:v>
                </c:pt>
                <c:pt idx="7815">
                  <c:v>#N/A</c:v>
                </c:pt>
                <c:pt idx="7816">
                  <c:v>#N/A</c:v>
                </c:pt>
                <c:pt idx="7817">
                  <c:v>#N/A</c:v>
                </c:pt>
                <c:pt idx="7818">
                  <c:v>#N/A</c:v>
                </c:pt>
                <c:pt idx="7819">
                  <c:v>#N/A</c:v>
                </c:pt>
                <c:pt idx="7820">
                  <c:v>#N/A</c:v>
                </c:pt>
                <c:pt idx="7821">
                  <c:v>#N/A</c:v>
                </c:pt>
                <c:pt idx="7822">
                  <c:v>#N/A</c:v>
                </c:pt>
                <c:pt idx="7823">
                  <c:v>#N/A</c:v>
                </c:pt>
                <c:pt idx="7824">
                  <c:v>#N/A</c:v>
                </c:pt>
                <c:pt idx="7825">
                  <c:v>#N/A</c:v>
                </c:pt>
                <c:pt idx="7826">
                  <c:v>#N/A</c:v>
                </c:pt>
                <c:pt idx="7827">
                  <c:v>#N/A</c:v>
                </c:pt>
                <c:pt idx="7828">
                  <c:v>#N/A</c:v>
                </c:pt>
                <c:pt idx="7829">
                  <c:v>#N/A</c:v>
                </c:pt>
                <c:pt idx="7830">
                  <c:v>#N/A</c:v>
                </c:pt>
                <c:pt idx="7831">
                  <c:v>#N/A</c:v>
                </c:pt>
                <c:pt idx="7832">
                  <c:v>#N/A</c:v>
                </c:pt>
                <c:pt idx="7833">
                  <c:v>#N/A</c:v>
                </c:pt>
                <c:pt idx="7834">
                  <c:v>#N/A</c:v>
                </c:pt>
                <c:pt idx="7835">
                  <c:v>#N/A</c:v>
                </c:pt>
                <c:pt idx="7836">
                  <c:v>#N/A</c:v>
                </c:pt>
                <c:pt idx="7837">
                  <c:v>#N/A</c:v>
                </c:pt>
                <c:pt idx="7838">
                  <c:v>#N/A</c:v>
                </c:pt>
                <c:pt idx="7839">
                  <c:v>#N/A</c:v>
                </c:pt>
                <c:pt idx="7840">
                  <c:v>#N/A</c:v>
                </c:pt>
                <c:pt idx="7841">
                  <c:v>#N/A</c:v>
                </c:pt>
                <c:pt idx="7842">
                  <c:v>#N/A</c:v>
                </c:pt>
                <c:pt idx="7843">
                  <c:v>#N/A</c:v>
                </c:pt>
                <c:pt idx="7844">
                  <c:v>#N/A</c:v>
                </c:pt>
                <c:pt idx="7845">
                  <c:v>#N/A</c:v>
                </c:pt>
                <c:pt idx="7846">
                  <c:v>#N/A</c:v>
                </c:pt>
                <c:pt idx="7847">
                  <c:v>#N/A</c:v>
                </c:pt>
                <c:pt idx="7848">
                  <c:v>#N/A</c:v>
                </c:pt>
                <c:pt idx="7849">
                  <c:v>#N/A</c:v>
                </c:pt>
                <c:pt idx="7850">
                  <c:v>#N/A</c:v>
                </c:pt>
                <c:pt idx="7851">
                  <c:v>#N/A</c:v>
                </c:pt>
                <c:pt idx="7852">
                  <c:v>#N/A</c:v>
                </c:pt>
                <c:pt idx="7853">
                  <c:v>#N/A</c:v>
                </c:pt>
                <c:pt idx="7854">
                  <c:v>#N/A</c:v>
                </c:pt>
                <c:pt idx="7855">
                  <c:v>#N/A</c:v>
                </c:pt>
                <c:pt idx="7856">
                  <c:v>#N/A</c:v>
                </c:pt>
                <c:pt idx="7857">
                  <c:v>#N/A</c:v>
                </c:pt>
                <c:pt idx="7858">
                  <c:v>#N/A</c:v>
                </c:pt>
                <c:pt idx="7859">
                  <c:v>#N/A</c:v>
                </c:pt>
                <c:pt idx="7860">
                  <c:v>#N/A</c:v>
                </c:pt>
                <c:pt idx="7861">
                  <c:v>#N/A</c:v>
                </c:pt>
                <c:pt idx="7862">
                  <c:v>#N/A</c:v>
                </c:pt>
                <c:pt idx="7863">
                  <c:v>#N/A</c:v>
                </c:pt>
                <c:pt idx="7864">
                  <c:v>#N/A</c:v>
                </c:pt>
                <c:pt idx="7865">
                  <c:v>#N/A</c:v>
                </c:pt>
                <c:pt idx="7866">
                  <c:v>#N/A</c:v>
                </c:pt>
                <c:pt idx="7867">
                  <c:v>#N/A</c:v>
                </c:pt>
                <c:pt idx="7868">
                  <c:v>#N/A</c:v>
                </c:pt>
                <c:pt idx="7869">
                  <c:v>#N/A</c:v>
                </c:pt>
                <c:pt idx="7870">
                  <c:v>#N/A</c:v>
                </c:pt>
                <c:pt idx="7871">
                  <c:v>#N/A</c:v>
                </c:pt>
                <c:pt idx="7872">
                  <c:v>#N/A</c:v>
                </c:pt>
                <c:pt idx="7873">
                  <c:v>#N/A</c:v>
                </c:pt>
                <c:pt idx="7874">
                  <c:v>#N/A</c:v>
                </c:pt>
                <c:pt idx="7875">
                  <c:v>#N/A</c:v>
                </c:pt>
                <c:pt idx="7876">
                  <c:v>#N/A</c:v>
                </c:pt>
                <c:pt idx="7877">
                  <c:v>#N/A</c:v>
                </c:pt>
                <c:pt idx="7878">
                  <c:v>#N/A</c:v>
                </c:pt>
                <c:pt idx="7879">
                  <c:v>#N/A</c:v>
                </c:pt>
                <c:pt idx="7880">
                  <c:v>#N/A</c:v>
                </c:pt>
                <c:pt idx="7881">
                  <c:v>#N/A</c:v>
                </c:pt>
                <c:pt idx="7882">
                  <c:v>#N/A</c:v>
                </c:pt>
                <c:pt idx="7883">
                  <c:v>#N/A</c:v>
                </c:pt>
                <c:pt idx="7884">
                  <c:v>#N/A</c:v>
                </c:pt>
                <c:pt idx="7885">
                  <c:v>#N/A</c:v>
                </c:pt>
                <c:pt idx="7886">
                  <c:v>#N/A</c:v>
                </c:pt>
                <c:pt idx="7887">
                  <c:v>#N/A</c:v>
                </c:pt>
                <c:pt idx="7888">
                  <c:v>#N/A</c:v>
                </c:pt>
                <c:pt idx="7889">
                  <c:v>#N/A</c:v>
                </c:pt>
                <c:pt idx="7890">
                  <c:v>#N/A</c:v>
                </c:pt>
                <c:pt idx="7891">
                  <c:v>#N/A</c:v>
                </c:pt>
                <c:pt idx="7892">
                  <c:v>#N/A</c:v>
                </c:pt>
                <c:pt idx="7893">
                  <c:v>#N/A</c:v>
                </c:pt>
                <c:pt idx="7894">
                  <c:v>#N/A</c:v>
                </c:pt>
                <c:pt idx="7895">
                  <c:v>#N/A</c:v>
                </c:pt>
                <c:pt idx="7896">
                  <c:v>#N/A</c:v>
                </c:pt>
                <c:pt idx="7897">
                  <c:v>#N/A</c:v>
                </c:pt>
                <c:pt idx="7898">
                  <c:v>#N/A</c:v>
                </c:pt>
                <c:pt idx="7899">
                  <c:v>#N/A</c:v>
                </c:pt>
                <c:pt idx="7900">
                  <c:v>#N/A</c:v>
                </c:pt>
                <c:pt idx="7901">
                  <c:v>#N/A</c:v>
                </c:pt>
                <c:pt idx="7902">
                  <c:v>#N/A</c:v>
                </c:pt>
                <c:pt idx="7903">
                  <c:v>#N/A</c:v>
                </c:pt>
                <c:pt idx="7904">
                  <c:v>#N/A</c:v>
                </c:pt>
                <c:pt idx="7905">
                  <c:v>#N/A</c:v>
                </c:pt>
                <c:pt idx="7906">
                  <c:v>#N/A</c:v>
                </c:pt>
                <c:pt idx="7907">
                  <c:v>#N/A</c:v>
                </c:pt>
                <c:pt idx="7908">
                  <c:v>#N/A</c:v>
                </c:pt>
                <c:pt idx="7909">
                  <c:v>#N/A</c:v>
                </c:pt>
                <c:pt idx="7910">
                  <c:v>#N/A</c:v>
                </c:pt>
                <c:pt idx="7911">
                  <c:v>#N/A</c:v>
                </c:pt>
                <c:pt idx="7912">
                  <c:v>#N/A</c:v>
                </c:pt>
                <c:pt idx="7913">
                  <c:v>#N/A</c:v>
                </c:pt>
                <c:pt idx="7914">
                  <c:v>#N/A</c:v>
                </c:pt>
                <c:pt idx="7915">
                  <c:v>#N/A</c:v>
                </c:pt>
                <c:pt idx="7916">
                  <c:v>#N/A</c:v>
                </c:pt>
                <c:pt idx="7917">
                  <c:v>#N/A</c:v>
                </c:pt>
                <c:pt idx="7918">
                  <c:v>#N/A</c:v>
                </c:pt>
                <c:pt idx="7919">
                  <c:v>#N/A</c:v>
                </c:pt>
                <c:pt idx="7920">
                  <c:v>#N/A</c:v>
                </c:pt>
                <c:pt idx="7921">
                  <c:v>#N/A</c:v>
                </c:pt>
                <c:pt idx="7922">
                  <c:v>#N/A</c:v>
                </c:pt>
                <c:pt idx="7923">
                  <c:v>#N/A</c:v>
                </c:pt>
                <c:pt idx="7924">
                  <c:v>#N/A</c:v>
                </c:pt>
                <c:pt idx="7925">
                  <c:v>#N/A</c:v>
                </c:pt>
                <c:pt idx="7926">
                  <c:v>#N/A</c:v>
                </c:pt>
                <c:pt idx="7927">
                  <c:v>#N/A</c:v>
                </c:pt>
                <c:pt idx="7928">
                  <c:v>#N/A</c:v>
                </c:pt>
                <c:pt idx="7929">
                  <c:v>#N/A</c:v>
                </c:pt>
                <c:pt idx="7930">
                  <c:v>#N/A</c:v>
                </c:pt>
                <c:pt idx="7931">
                  <c:v>#N/A</c:v>
                </c:pt>
                <c:pt idx="7932">
                  <c:v>#N/A</c:v>
                </c:pt>
                <c:pt idx="7933">
                  <c:v>#N/A</c:v>
                </c:pt>
                <c:pt idx="7934">
                  <c:v>#N/A</c:v>
                </c:pt>
                <c:pt idx="7935">
                  <c:v>#N/A</c:v>
                </c:pt>
                <c:pt idx="7936">
                  <c:v>#N/A</c:v>
                </c:pt>
                <c:pt idx="7937">
                  <c:v>#N/A</c:v>
                </c:pt>
                <c:pt idx="7938">
                  <c:v>#N/A</c:v>
                </c:pt>
                <c:pt idx="7939">
                  <c:v>#N/A</c:v>
                </c:pt>
                <c:pt idx="7940">
                  <c:v>#N/A</c:v>
                </c:pt>
                <c:pt idx="7941">
                  <c:v>#N/A</c:v>
                </c:pt>
                <c:pt idx="7942">
                  <c:v>#N/A</c:v>
                </c:pt>
                <c:pt idx="7943">
                  <c:v>#N/A</c:v>
                </c:pt>
                <c:pt idx="7944">
                  <c:v>#N/A</c:v>
                </c:pt>
                <c:pt idx="7945">
                  <c:v>#N/A</c:v>
                </c:pt>
                <c:pt idx="7946">
                  <c:v>#N/A</c:v>
                </c:pt>
                <c:pt idx="7947">
                  <c:v>#N/A</c:v>
                </c:pt>
                <c:pt idx="7948">
                  <c:v>#N/A</c:v>
                </c:pt>
                <c:pt idx="7949">
                  <c:v>#N/A</c:v>
                </c:pt>
                <c:pt idx="7950">
                  <c:v>#N/A</c:v>
                </c:pt>
                <c:pt idx="7951">
                  <c:v>#N/A</c:v>
                </c:pt>
                <c:pt idx="7952">
                  <c:v>#N/A</c:v>
                </c:pt>
                <c:pt idx="7953">
                  <c:v>#N/A</c:v>
                </c:pt>
                <c:pt idx="7954">
                  <c:v>#N/A</c:v>
                </c:pt>
                <c:pt idx="7955">
                  <c:v>#N/A</c:v>
                </c:pt>
                <c:pt idx="7956">
                  <c:v>#N/A</c:v>
                </c:pt>
                <c:pt idx="7957">
                  <c:v>#N/A</c:v>
                </c:pt>
                <c:pt idx="7958">
                  <c:v>#N/A</c:v>
                </c:pt>
                <c:pt idx="7959">
                  <c:v>#N/A</c:v>
                </c:pt>
                <c:pt idx="7960">
                  <c:v>#N/A</c:v>
                </c:pt>
                <c:pt idx="7961">
                  <c:v>#N/A</c:v>
                </c:pt>
                <c:pt idx="7962">
                  <c:v>#N/A</c:v>
                </c:pt>
                <c:pt idx="7963">
                  <c:v>#N/A</c:v>
                </c:pt>
                <c:pt idx="7964">
                  <c:v>#N/A</c:v>
                </c:pt>
                <c:pt idx="7965">
                  <c:v>#N/A</c:v>
                </c:pt>
                <c:pt idx="7966">
                  <c:v>#N/A</c:v>
                </c:pt>
                <c:pt idx="7967">
                  <c:v>#N/A</c:v>
                </c:pt>
                <c:pt idx="7968">
                  <c:v>#N/A</c:v>
                </c:pt>
                <c:pt idx="7969">
                  <c:v>#N/A</c:v>
                </c:pt>
                <c:pt idx="7970">
                  <c:v>#N/A</c:v>
                </c:pt>
                <c:pt idx="7971">
                  <c:v>#N/A</c:v>
                </c:pt>
                <c:pt idx="7972">
                  <c:v>#N/A</c:v>
                </c:pt>
                <c:pt idx="7973">
                  <c:v>#N/A</c:v>
                </c:pt>
                <c:pt idx="7974">
                  <c:v>#N/A</c:v>
                </c:pt>
                <c:pt idx="7975">
                  <c:v>#N/A</c:v>
                </c:pt>
                <c:pt idx="7976">
                  <c:v>#N/A</c:v>
                </c:pt>
                <c:pt idx="7977">
                  <c:v>#N/A</c:v>
                </c:pt>
                <c:pt idx="7978">
                  <c:v>#N/A</c:v>
                </c:pt>
                <c:pt idx="7979">
                  <c:v>#N/A</c:v>
                </c:pt>
                <c:pt idx="7980">
                  <c:v>#N/A</c:v>
                </c:pt>
                <c:pt idx="7981">
                  <c:v>#N/A</c:v>
                </c:pt>
                <c:pt idx="7982">
                  <c:v>#N/A</c:v>
                </c:pt>
                <c:pt idx="7983">
                  <c:v>#N/A</c:v>
                </c:pt>
                <c:pt idx="7984">
                  <c:v>#N/A</c:v>
                </c:pt>
                <c:pt idx="7985">
                  <c:v>#N/A</c:v>
                </c:pt>
                <c:pt idx="7986">
                  <c:v>#N/A</c:v>
                </c:pt>
                <c:pt idx="7987">
                  <c:v>#N/A</c:v>
                </c:pt>
                <c:pt idx="7988">
                  <c:v>#N/A</c:v>
                </c:pt>
                <c:pt idx="7989">
                  <c:v>#N/A</c:v>
                </c:pt>
                <c:pt idx="7990">
                  <c:v>#N/A</c:v>
                </c:pt>
                <c:pt idx="7991">
                  <c:v>#N/A</c:v>
                </c:pt>
                <c:pt idx="7992">
                  <c:v>#N/A</c:v>
                </c:pt>
                <c:pt idx="7993">
                  <c:v>#N/A</c:v>
                </c:pt>
                <c:pt idx="7994">
                  <c:v>#N/A</c:v>
                </c:pt>
                <c:pt idx="7995">
                  <c:v>#N/A</c:v>
                </c:pt>
                <c:pt idx="7996">
                  <c:v>#N/A</c:v>
                </c:pt>
                <c:pt idx="7997">
                  <c:v>#N/A</c:v>
                </c:pt>
                <c:pt idx="7998">
                  <c:v>#N/A</c:v>
                </c:pt>
                <c:pt idx="7999">
                  <c:v>#N/A</c:v>
                </c:pt>
                <c:pt idx="8000">
                  <c:v>#N/A</c:v>
                </c:pt>
                <c:pt idx="8001">
                  <c:v>#N/A</c:v>
                </c:pt>
                <c:pt idx="8002">
                  <c:v>#N/A</c:v>
                </c:pt>
                <c:pt idx="8003">
                  <c:v>#N/A</c:v>
                </c:pt>
                <c:pt idx="8004">
                  <c:v>#N/A</c:v>
                </c:pt>
                <c:pt idx="8005">
                  <c:v>#N/A</c:v>
                </c:pt>
                <c:pt idx="8006">
                  <c:v>#N/A</c:v>
                </c:pt>
                <c:pt idx="8007">
                  <c:v>#N/A</c:v>
                </c:pt>
                <c:pt idx="8008">
                  <c:v>#N/A</c:v>
                </c:pt>
                <c:pt idx="8009">
                  <c:v>#N/A</c:v>
                </c:pt>
                <c:pt idx="8010">
                  <c:v>#N/A</c:v>
                </c:pt>
                <c:pt idx="8011">
                  <c:v>#N/A</c:v>
                </c:pt>
                <c:pt idx="8012">
                  <c:v>#N/A</c:v>
                </c:pt>
                <c:pt idx="8013">
                  <c:v>#N/A</c:v>
                </c:pt>
                <c:pt idx="8014">
                  <c:v>#N/A</c:v>
                </c:pt>
                <c:pt idx="8015">
                  <c:v>#N/A</c:v>
                </c:pt>
                <c:pt idx="8016">
                  <c:v>#N/A</c:v>
                </c:pt>
                <c:pt idx="8017">
                  <c:v>#N/A</c:v>
                </c:pt>
                <c:pt idx="8018">
                  <c:v>#N/A</c:v>
                </c:pt>
                <c:pt idx="8019">
                  <c:v>#N/A</c:v>
                </c:pt>
                <c:pt idx="8020">
                  <c:v>#N/A</c:v>
                </c:pt>
                <c:pt idx="8021">
                  <c:v>#N/A</c:v>
                </c:pt>
                <c:pt idx="8022">
                  <c:v>#N/A</c:v>
                </c:pt>
                <c:pt idx="8023">
                  <c:v>#N/A</c:v>
                </c:pt>
                <c:pt idx="8024">
                  <c:v>#N/A</c:v>
                </c:pt>
                <c:pt idx="8025">
                  <c:v>#N/A</c:v>
                </c:pt>
                <c:pt idx="8026">
                  <c:v>#N/A</c:v>
                </c:pt>
                <c:pt idx="8027">
                  <c:v>#N/A</c:v>
                </c:pt>
                <c:pt idx="8028">
                  <c:v>#N/A</c:v>
                </c:pt>
                <c:pt idx="8029">
                  <c:v>#N/A</c:v>
                </c:pt>
                <c:pt idx="8030">
                  <c:v>#N/A</c:v>
                </c:pt>
                <c:pt idx="8031">
                  <c:v>#N/A</c:v>
                </c:pt>
                <c:pt idx="8032">
                  <c:v>#N/A</c:v>
                </c:pt>
                <c:pt idx="8033">
                  <c:v>#N/A</c:v>
                </c:pt>
                <c:pt idx="8034">
                  <c:v>#N/A</c:v>
                </c:pt>
                <c:pt idx="8035">
                  <c:v>#N/A</c:v>
                </c:pt>
                <c:pt idx="8036">
                  <c:v>#N/A</c:v>
                </c:pt>
                <c:pt idx="8037">
                  <c:v>#N/A</c:v>
                </c:pt>
                <c:pt idx="8038">
                  <c:v>#N/A</c:v>
                </c:pt>
                <c:pt idx="8039">
                  <c:v>#N/A</c:v>
                </c:pt>
                <c:pt idx="8040">
                  <c:v>#N/A</c:v>
                </c:pt>
                <c:pt idx="8041">
                  <c:v>#N/A</c:v>
                </c:pt>
                <c:pt idx="8042">
                  <c:v>#N/A</c:v>
                </c:pt>
                <c:pt idx="8043">
                  <c:v>#N/A</c:v>
                </c:pt>
                <c:pt idx="8044">
                  <c:v>#N/A</c:v>
                </c:pt>
                <c:pt idx="8045">
                  <c:v>#N/A</c:v>
                </c:pt>
                <c:pt idx="8046">
                  <c:v>#N/A</c:v>
                </c:pt>
                <c:pt idx="8047">
                  <c:v>#N/A</c:v>
                </c:pt>
                <c:pt idx="8048">
                  <c:v>#N/A</c:v>
                </c:pt>
                <c:pt idx="8049">
                  <c:v>#N/A</c:v>
                </c:pt>
                <c:pt idx="8050">
                  <c:v>#N/A</c:v>
                </c:pt>
                <c:pt idx="8051">
                  <c:v>#N/A</c:v>
                </c:pt>
                <c:pt idx="8052">
                  <c:v>#N/A</c:v>
                </c:pt>
                <c:pt idx="8053">
                  <c:v>#N/A</c:v>
                </c:pt>
                <c:pt idx="8054">
                  <c:v>#N/A</c:v>
                </c:pt>
                <c:pt idx="8055">
                  <c:v>#N/A</c:v>
                </c:pt>
                <c:pt idx="8056">
                  <c:v>#N/A</c:v>
                </c:pt>
                <c:pt idx="8057">
                  <c:v>#N/A</c:v>
                </c:pt>
                <c:pt idx="8058">
                  <c:v>#N/A</c:v>
                </c:pt>
                <c:pt idx="8059">
                  <c:v>#N/A</c:v>
                </c:pt>
                <c:pt idx="8060">
                  <c:v>#N/A</c:v>
                </c:pt>
                <c:pt idx="8061">
                  <c:v>#N/A</c:v>
                </c:pt>
                <c:pt idx="8062">
                  <c:v>#N/A</c:v>
                </c:pt>
                <c:pt idx="8063">
                  <c:v>#N/A</c:v>
                </c:pt>
                <c:pt idx="8064">
                  <c:v>#N/A</c:v>
                </c:pt>
                <c:pt idx="8065">
                  <c:v>#N/A</c:v>
                </c:pt>
                <c:pt idx="8066">
                  <c:v>#N/A</c:v>
                </c:pt>
                <c:pt idx="8067">
                  <c:v>#N/A</c:v>
                </c:pt>
                <c:pt idx="8068">
                  <c:v>#N/A</c:v>
                </c:pt>
                <c:pt idx="8069">
                  <c:v>#N/A</c:v>
                </c:pt>
                <c:pt idx="8070">
                  <c:v>#N/A</c:v>
                </c:pt>
                <c:pt idx="8071">
                  <c:v>#N/A</c:v>
                </c:pt>
                <c:pt idx="8072">
                  <c:v>#N/A</c:v>
                </c:pt>
                <c:pt idx="8073">
                  <c:v>#N/A</c:v>
                </c:pt>
                <c:pt idx="8074">
                  <c:v>#N/A</c:v>
                </c:pt>
                <c:pt idx="8075">
                  <c:v>#N/A</c:v>
                </c:pt>
                <c:pt idx="8076">
                  <c:v>#N/A</c:v>
                </c:pt>
                <c:pt idx="8077">
                  <c:v>#N/A</c:v>
                </c:pt>
                <c:pt idx="8078">
                  <c:v>#N/A</c:v>
                </c:pt>
                <c:pt idx="8079">
                  <c:v>#N/A</c:v>
                </c:pt>
                <c:pt idx="8080">
                  <c:v>#N/A</c:v>
                </c:pt>
                <c:pt idx="8081">
                  <c:v>#N/A</c:v>
                </c:pt>
                <c:pt idx="8082">
                  <c:v>#N/A</c:v>
                </c:pt>
                <c:pt idx="8083">
                  <c:v>#N/A</c:v>
                </c:pt>
                <c:pt idx="8084">
                  <c:v>#N/A</c:v>
                </c:pt>
                <c:pt idx="8085">
                  <c:v>#N/A</c:v>
                </c:pt>
                <c:pt idx="8086">
                  <c:v>#N/A</c:v>
                </c:pt>
                <c:pt idx="8087">
                  <c:v>#N/A</c:v>
                </c:pt>
                <c:pt idx="8088">
                  <c:v>#N/A</c:v>
                </c:pt>
                <c:pt idx="8089">
                  <c:v>#N/A</c:v>
                </c:pt>
                <c:pt idx="8090">
                  <c:v>#N/A</c:v>
                </c:pt>
                <c:pt idx="8091">
                  <c:v>#N/A</c:v>
                </c:pt>
                <c:pt idx="8092">
                  <c:v>#N/A</c:v>
                </c:pt>
                <c:pt idx="8093">
                  <c:v>#N/A</c:v>
                </c:pt>
                <c:pt idx="8094">
                  <c:v>#N/A</c:v>
                </c:pt>
                <c:pt idx="8095">
                  <c:v>#N/A</c:v>
                </c:pt>
                <c:pt idx="8096">
                  <c:v>#N/A</c:v>
                </c:pt>
                <c:pt idx="8097">
                  <c:v>#N/A</c:v>
                </c:pt>
                <c:pt idx="8098">
                  <c:v>#N/A</c:v>
                </c:pt>
                <c:pt idx="8099">
                  <c:v>#N/A</c:v>
                </c:pt>
                <c:pt idx="8100">
                  <c:v>#N/A</c:v>
                </c:pt>
                <c:pt idx="8101">
                  <c:v>#N/A</c:v>
                </c:pt>
                <c:pt idx="8102">
                  <c:v>#N/A</c:v>
                </c:pt>
                <c:pt idx="8103">
                  <c:v>#N/A</c:v>
                </c:pt>
                <c:pt idx="8104">
                  <c:v>#N/A</c:v>
                </c:pt>
                <c:pt idx="8105">
                  <c:v>#N/A</c:v>
                </c:pt>
                <c:pt idx="8106">
                  <c:v>#N/A</c:v>
                </c:pt>
                <c:pt idx="8107">
                  <c:v>#N/A</c:v>
                </c:pt>
                <c:pt idx="8108">
                  <c:v>#N/A</c:v>
                </c:pt>
                <c:pt idx="8109">
                  <c:v>#N/A</c:v>
                </c:pt>
                <c:pt idx="8110">
                  <c:v>#N/A</c:v>
                </c:pt>
                <c:pt idx="8111">
                  <c:v>#N/A</c:v>
                </c:pt>
                <c:pt idx="8112">
                  <c:v>#N/A</c:v>
                </c:pt>
                <c:pt idx="8113">
                  <c:v>#N/A</c:v>
                </c:pt>
                <c:pt idx="8114">
                  <c:v>#N/A</c:v>
                </c:pt>
                <c:pt idx="8115">
                  <c:v>#N/A</c:v>
                </c:pt>
                <c:pt idx="8116">
                  <c:v>#N/A</c:v>
                </c:pt>
                <c:pt idx="8117">
                  <c:v>#N/A</c:v>
                </c:pt>
                <c:pt idx="8118">
                  <c:v>#N/A</c:v>
                </c:pt>
                <c:pt idx="8119">
                  <c:v>#N/A</c:v>
                </c:pt>
                <c:pt idx="8120">
                  <c:v>#N/A</c:v>
                </c:pt>
                <c:pt idx="8121">
                  <c:v>#N/A</c:v>
                </c:pt>
                <c:pt idx="8122">
                  <c:v>#N/A</c:v>
                </c:pt>
                <c:pt idx="8123">
                  <c:v>#N/A</c:v>
                </c:pt>
                <c:pt idx="8124">
                  <c:v>#N/A</c:v>
                </c:pt>
                <c:pt idx="8125">
                  <c:v>#N/A</c:v>
                </c:pt>
                <c:pt idx="8126">
                  <c:v>#N/A</c:v>
                </c:pt>
                <c:pt idx="8127">
                  <c:v>#N/A</c:v>
                </c:pt>
                <c:pt idx="8128">
                  <c:v>#N/A</c:v>
                </c:pt>
                <c:pt idx="8129">
                  <c:v>#N/A</c:v>
                </c:pt>
                <c:pt idx="8130">
                  <c:v>#N/A</c:v>
                </c:pt>
                <c:pt idx="8131">
                  <c:v>#N/A</c:v>
                </c:pt>
                <c:pt idx="8132">
                  <c:v>#N/A</c:v>
                </c:pt>
                <c:pt idx="8133">
                  <c:v>#N/A</c:v>
                </c:pt>
                <c:pt idx="8134">
                  <c:v>#N/A</c:v>
                </c:pt>
                <c:pt idx="8135">
                  <c:v>#N/A</c:v>
                </c:pt>
                <c:pt idx="8136">
                  <c:v>#N/A</c:v>
                </c:pt>
                <c:pt idx="8137">
                  <c:v>#N/A</c:v>
                </c:pt>
                <c:pt idx="8138">
                  <c:v>#N/A</c:v>
                </c:pt>
                <c:pt idx="8139">
                  <c:v>#N/A</c:v>
                </c:pt>
                <c:pt idx="8140">
                  <c:v>#N/A</c:v>
                </c:pt>
                <c:pt idx="8141">
                  <c:v>#N/A</c:v>
                </c:pt>
                <c:pt idx="8142">
                  <c:v>#N/A</c:v>
                </c:pt>
                <c:pt idx="8143">
                  <c:v>#N/A</c:v>
                </c:pt>
                <c:pt idx="8144">
                  <c:v>#N/A</c:v>
                </c:pt>
                <c:pt idx="8145">
                  <c:v>#N/A</c:v>
                </c:pt>
                <c:pt idx="8146">
                  <c:v>#N/A</c:v>
                </c:pt>
                <c:pt idx="8147">
                  <c:v>#N/A</c:v>
                </c:pt>
                <c:pt idx="8148">
                  <c:v>#N/A</c:v>
                </c:pt>
                <c:pt idx="8149">
                  <c:v>#N/A</c:v>
                </c:pt>
                <c:pt idx="8150">
                  <c:v>#N/A</c:v>
                </c:pt>
                <c:pt idx="8151">
                  <c:v>#N/A</c:v>
                </c:pt>
                <c:pt idx="8152">
                  <c:v>#N/A</c:v>
                </c:pt>
                <c:pt idx="8153">
                  <c:v>#N/A</c:v>
                </c:pt>
                <c:pt idx="8154">
                  <c:v>#N/A</c:v>
                </c:pt>
                <c:pt idx="8155">
                  <c:v>#N/A</c:v>
                </c:pt>
                <c:pt idx="8156">
                  <c:v>#N/A</c:v>
                </c:pt>
                <c:pt idx="8157">
                  <c:v>#N/A</c:v>
                </c:pt>
                <c:pt idx="8158">
                  <c:v>#N/A</c:v>
                </c:pt>
                <c:pt idx="8159">
                  <c:v>#N/A</c:v>
                </c:pt>
                <c:pt idx="8160">
                  <c:v>#N/A</c:v>
                </c:pt>
                <c:pt idx="8161">
                  <c:v>#N/A</c:v>
                </c:pt>
                <c:pt idx="8162">
                  <c:v>#N/A</c:v>
                </c:pt>
                <c:pt idx="8163">
                  <c:v>#N/A</c:v>
                </c:pt>
                <c:pt idx="8164">
                  <c:v>#N/A</c:v>
                </c:pt>
                <c:pt idx="8165">
                  <c:v>#N/A</c:v>
                </c:pt>
                <c:pt idx="8166">
                  <c:v>#N/A</c:v>
                </c:pt>
                <c:pt idx="8167">
                  <c:v>#N/A</c:v>
                </c:pt>
                <c:pt idx="8168">
                  <c:v>#N/A</c:v>
                </c:pt>
                <c:pt idx="8169">
                  <c:v>#N/A</c:v>
                </c:pt>
                <c:pt idx="8170">
                  <c:v>#N/A</c:v>
                </c:pt>
                <c:pt idx="8171">
                  <c:v>#N/A</c:v>
                </c:pt>
                <c:pt idx="8172">
                  <c:v>#N/A</c:v>
                </c:pt>
                <c:pt idx="8173">
                  <c:v>#N/A</c:v>
                </c:pt>
                <c:pt idx="8174">
                  <c:v>#N/A</c:v>
                </c:pt>
                <c:pt idx="8175">
                  <c:v>#N/A</c:v>
                </c:pt>
                <c:pt idx="8176">
                  <c:v>#N/A</c:v>
                </c:pt>
                <c:pt idx="8177">
                  <c:v>#N/A</c:v>
                </c:pt>
                <c:pt idx="8178">
                  <c:v>#N/A</c:v>
                </c:pt>
                <c:pt idx="8179">
                  <c:v>#N/A</c:v>
                </c:pt>
                <c:pt idx="8180">
                  <c:v>#N/A</c:v>
                </c:pt>
                <c:pt idx="8181">
                  <c:v>#N/A</c:v>
                </c:pt>
                <c:pt idx="8182">
                  <c:v>#N/A</c:v>
                </c:pt>
                <c:pt idx="8183">
                  <c:v>#N/A</c:v>
                </c:pt>
                <c:pt idx="8184">
                  <c:v>#N/A</c:v>
                </c:pt>
                <c:pt idx="8185">
                  <c:v>#N/A</c:v>
                </c:pt>
                <c:pt idx="8186">
                  <c:v>#N/A</c:v>
                </c:pt>
                <c:pt idx="8187">
                  <c:v>#N/A</c:v>
                </c:pt>
                <c:pt idx="8188">
                  <c:v>#N/A</c:v>
                </c:pt>
                <c:pt idx="8189">
                  <c:v>#N/A</c:v>
                </c:pt>
                <c:pt idx="8190">
                  <c:v>#N/A</c:v>
                </c:pt>
                <c:pt idx="8191">
                  <c:v>#N/A</c:v>
                </c:pt>
                <c:pt idx="8192">
                  <c:v>#N/A</c:v>
                </c:pt>
                <c:pt idx="8193">
                  <c:v>#N/A</c:v>
                </c:pt>
                <c:pt idx="8194">
                  <c:v>#N/A</c:v>
                </c:pt>
                <c:pt idx="8195">
                  <c:v>#N/A</c:v>
                </c:pt>
                <c:pt idx="8196">
                  <c:v>#N/A</c:v>
                </c:pt>
                <c:pt idx="8197">
                  <c:v>#N/A</c:v>
                </c:pt>
                <c:pt idx="8198">
                  <c:v>#N/A</c:v>
                </c:pt>
                <c:pt idx="8199">
                  <c:v>#N/A</c:v>
                </c:pt>
                <c:pt idx="8200">
                  <c:v>#N/A</c:v>
                </c:pt>
                <c:pt idx="8201">
                  <c:v>#N/A</c:v>
                </c:pt>
                <c:pt idx="8202">
                  <c:v>#N/A</c:v>
                </c:pt>
                <c:pt idx="8203">
                  <c:v>#N/A</c:v>
                </c:pt>
                <c:pt idx="8204">
                  <c:v>#N/A</c:v>
                </c:pt>
                <c:pt idx="8205">
                  <c:v>#N/A</c:v>
                </c:pt>
                <c:pt idx="8206">
                  <c:v>#N/A</c:v>
                </c:pt>
                <c:pt idx="8207">
                  <c:v>#N/A</c:v>
                </c:pt>
                <c:pt idx="8208">
                  <c:v>#N/A</c:v>
                </c:pt>
                <c:pt idx="8209">
                  <c:v>#N/A</c:v>
                </c:pt>
                <c:pt idx="8210">
                  <c:v>#N/A</c:v>
                </c:pt>
                <c:pt idx="8211">
                  <c:v>#N/A</c:v>
                </c:pt>
                <c:pt idx="8212">
                  <c:v>#N/A</c:v>
                </c:pt>
                <c:pt idx="8213">
                  <c:v>#N/A</c:v>
                </c:pt>
                <c:pt idx="8214">
                  <c:v>#N/A</c:v>
                </c:pt>
                <c:pt idx="8215">
                  <c:v>#N/A</c:v>
                </c:pt>
                <c:pt idx="8216">
                  <c:v>#N/A</c:v>
                </c:pt>
                <c:pt idx="8217">
                  <c:v>#N/A</c:v>
                </c:pt>
                <c:pt idx="8218">
                  <c:v>#N/A</c:v>
                </c:pt>
                <c:pt idx="8219">
                  <c:v>#N/A</c:v>
                </c:pt>
                <c:pt idx="8220">
                  <c:v>#N/A</c:v>
                </c:pt>
                <c:pt idx="8221">
                  <c:v>#N/A</c:v>
                </c:pt>
                <c:pt idx="8222">
                  <c:v>#N/A</c:v>
                </c:pt>
                <c:pt idx="8223">
                  <c:v>#N/A</c:v>
                </c:pt>
                <c:pt idx="8224">
                  <c:v>#N/A</c:v>
                </c:pt>
                <c:pt idx="8225">
                  <c:v>#N/A</c:v>
                </c:pt>
                <c:pt idx="8226">
                  <c:v>#N/A</c:v>
                </c:pt>
                <c:pt idx="8227">
                  <c:v>#N/A</c:v>
                </c:pt>
                <c:pt idx="8228">
                  <c:v>#N/A</c:v>
                </c:pt>
                <c:pt idx="8229">
                  <c:v>#N/A</c:v>
                </c:pt>
                <c:pt idx="8230">
                  <c:v>#N/A</c:v>
                </c:pt>
                <c:pt idx="8231">
                  <c:v>#N/A</c:v>
                </c:pt>
                <c:pt idx="8232">
                  <c:v>#N/A</c:v>
                </c:pt>
                <c:pt idx="8233">
                  <c:v>#N/A</c:v>
                </c:pt>
                <c:pt idx="8234">
                  <c:v>#N/A</c:v>
                </c:pt>
                <c:pt idx="8235">
                  <c:v>#N/A</c:v>
                </c:pt>
                <c:pt idx="8236">
                  <c:v>#N/A</c:v>
                </c:pt>
                <c:pt idx="8237">
                  <c:v>#N/A</c:v>
                </c:pt>
                <c:pt idx="8238">
                  <c:v>#N/A</c:v>
                </c:pt>
                <c:pt idx="8239">
                  <c:v>#N/A</c:v>
                </c:pt>
                <c:pt idx="8240">
                  <c:v>#N/A</c:v>
                </c:pt>
                <c:pt idx="8241">
                  <c:v>#N/A</c:v>
                </c:pt>
                <c:pt idx="8242">
                  <c:v>#N/A</c:v>
                </c:pt>
                <c:pt idx="8243">
                  <c:v>#N/A</c:v>
                </c:pt>
                <c:pt idx="8244">
                  <c:v>#N/A</c:v>
                </c:pt>
                <c:pt idx="8245">
                  <c:v>#N/A</c:v>
                </c:pt>
                <c:pt idx="8246">
                  <c:v>#N/A</c:v>
                </c:pt>
                <c:pt idx="8247">
                  <c:v>#N/A</c:v>
                </c:pt>
                <c:pt idx="8248">
                  <c:v>#N/A</c:v>
                </c:pt>
                <c:pt idx="8249">
                  <c:v>#N/A</c:v>
                </c:pt>
                <c:pt idx="8250">
                  <c:v>#N/A</c:v>
                </c:pt>
                <c:pt idx="8251">
                  <c:v>#N/A</c:v>
                </c:pt>
                <c:pt idx="8252">
                  <c:v>#N/A</c:v>
                </c:pt>
                <c:pt idx="8253">
                  <c:v>#N/A</c:v>
                </c:pt>
                <c:pt idx="8254">
                  <c:v>#N/A</c:v>
                </c:pt>
                <c:pt idx="8255">
                  <c:v>#N/A</c:v>
                </c:pt>
                <c:pt idx="8256">
                  <c:v>#N/A</c:v>
                </c:pt>
                <c:pt idx="8257">
                  <c:v>#N/A</c:v>
                </c:pt>
                <c:pt idx="8258">
                  <c:v>#N/A</c:v>
                </c:pt>
                <c:pt idx="8259">
                  <c:v>#N/A</c:v>
                </c:pt>
                <c:pt idx="8260">
                  <c:v>#N/A</c:v>
                </c:pt>
                <c:pt idx="8261">
                  <c:v>#N/A</c:v>
                </c:pt>
                <c:pt idx="8262">
                  <c:v>#N/A</c:v>
                </c:pt>
                <c:pt idx="8263">
                  <c:v>#N/A</c:v>
                </c:pt>
                <c:pt idx="8264">
                  <c:v>#N/A</c:v>
                </c:pt>
                <c:pt idx="8265">
                  <c:v>#N/A</c:v>
                </c:pt>
                <c:pt idx="8266">
                  <c:v>#N/A</c:v>
                </c:pt>
                <c:pt idx="8267">
                  <c:v>#N/A</c:v>
                </c:pt>
                <c:pt idx="8268">
                  <c:v>#N/A</c:v>
                </c:pt>
                <c:pt idx="8269">
                  <c:v>#N/A</c:v>
                </c:pt>
                <c:pt idx="8270">
                  <c:v>#N/A</c:v>
                </c:pt>
                <c:pt idx="8271">
                  <c:v>#N/A</c:v>
                </c:pt>
                <c:pt idx="8272">
                  <c:v>#N/A</c:v>
                </c:pt>
                <c:pt idx="8273">
                  <c:v>#N/A</c:v>
                </c:pt>
                <c:pt idx="8274">
                  <c:v>#N/A</c:v>
                </c:pt>
                <c:pt idx="8275">
                  <c:v>#N/A</c:v>
                </c:pt>
                <c:pt idx="8276">
                  <c:v>#N/A</c:v>
                </c:pt>
                <c:pt idx="8277">
                  <c:v>#N/A</c:v>
                </c:pt>
                <c:pt idx="8278">
                  <c:v>#N/A</c:v>
                </c:pt>
                <c:pt idx="8279">
                  <c:v>#N/A</c:v>
                </c:pt>
                <c:pt idx="8280">
                  <c:v>#N/A</c:v>
                </c:pt>
                <c:pt idx="8281">
                  <c:v>#N/A</c:v>
                </c:pt>
                <c:pt idx="8282">
                  <c:v>#N/A</c:v>
                </c:pt>
                <c:pt idx="8283">
                  <c:v>#N/A</c:v>
                </c:pt>
                <c:pt idx="8284">
                  <c:v>#N/A</c:v>
                </c:pt>
                <c:pt idx="8285">
                  <c:v>#N/A</c:v>
                </c:pt>
                <c:pt idx="8286">
                  <c:v>#N/A</c:v>
                </c:pt>
                <c:pt idx="8287">
                  <c:v>#N/A</c:v>
                </c:pt>
                <c:pt idx="8288">
                  <c:v>#N/A</c:v>
                </c:pt>
                <c:pt idx="8289">
                  <c:v>#N/A</c:v>
                </c:pt>
                <c:pt idx="8290">
                  <c:v>#N/A</c:v>
                </c:pt>
                <c:pt idx="8291">
                  <c:v>#N/A</c:v>
                </c:pt>
                <c:pt idx="8292">
                  <c:v>#N/A</c:v>
                </c:pt>
                <c:pt idx="8293">
                  <c:v>#N/A</c:v>
                </c:pt>
                <c:pt idx="8294">
                  <c:v>#N/A</c:v>
                </c:pt>
                <c:pt idx="8295">
                  <c:v>#N/A</c:v>
                </c:pt>
                <c:pt idx="8296">
                  <c:v>#N/A</c:v>
                </c:pt>
                <c:pt idx="8297">
                  <c:v>#N/A</c:v>
                </c:pt>
                <c:pt idx="8298">
                  <c:v>#N/A</c:v>
                </c:pt>
                <c:pt idx="8299">
                  <c:v>#N/A</c:v>
                </c:pt>
                <c:pt idx="8300">
                  <c:v>#N/A</c:v>
                </c:pt>
                <c:pt idx="8301">
                  <c:v>#N/A</c:v>
                </c:pt>
                <c:pt idx="8302">
                  <c:v>#N/A</c:v>
                </c:pt>
                <c:pt idx="8303">
                  <c:v>#N/A</c:v>
                </c:pt>
                <c:pt idx="8304">
                  <c:v>#N/A</c:v>
                </c:pt>
                <c:pt idx="8305">
                  <c:v>#N/A</c:v>
                </c:pt>
                <c:pt idx="8306">
                  <c:v>#N/A</c:v>
                </c:pt>
                <c:pt idx="8307">
                  <c:v>#N/A</c:v>
                </c:pt>
                <c:pt idx="8308">
                  <c:v>#N/A</c:v>
                </c:pt>
                <c:pt idx="8309">
                  <c:v>#N/A</c:v>
                </c:pt>
                <c:pt idx="8310">
                  <c:v>#N/A</c:v>
                </c:pt>
                <c:pt idx="8311">
                  <c:v>#N/A</c:v>
                </c:pt>
                <c:pt idx="8312">
                  <c:v>#N/A</c:v>
                </c:pt>
                <c:pt idx="8313">
                  <c:v>#N/A</c:v>
                </c:pt>
                <c:pt idx="8314">
                  <c:v>#N/A</c:v>
                </c:pt>
                <c:pt idx="8315">
                  <c:v>#N/A</c:v>
                </c:pt>
                <c:pt idx="8316">
                  <c:v>#N/A</c:v>
                </c:pt>
                <c:pt idx="8317">
                  <c:v>#N/A</c:v>
                </c:pt>
                <c:pt idx="8318">
                  <c:v>#N/A</c:v>
                </c:pt>
                <c:pt idx="8319">
                  <c:v>#N/A</c:v>
                </c:pt>
                <c:pt idx="8320">
                  <c:v>#N/A</c:v>
                </c:pt>
                <c:pt idx="8321">
                  <c:v>#N/A</c:v>
                </c:pt>
                <c:pt idx="8322">
                  <c:v>#N/A</c:v>
                </c:pt>
                <c:pt idx="8323">
                  <c:v>#N/A</c:v>
                </c:pt>
                <c:pt idx="8324">
                  <c:v>#N/A</c:v>
                </c:pt>
                <c:pt idx="8325">
                  <c:v>#N/A</c:v>
                </c:pt>
                <c:pt idx="8326">
                  <c:v>#N/A</c:v>
                </c:pt>
                <c:pt idx="8327">
                  <c:v>#N/A</c:v>
                </c:pt>
                <c:pt idx="8328">
                  <c:v>#N/A</c:v>
                </c:pt>
                <c:pt idx="8329">
                  <c:v>#N/A</c:v>
                </c:pt>
                <c:pt idx="8330">
                  <c:v>#N/A</c:v>
                </c:pt>
                <c:pt idx="8331">
                  <c:v>#N/A</c:v>
                </c:pt>
                <c:pt idx="8332">
                  <c:v>#N/A</c:v>
                </c:pt>
                <c:pt idx="8333">
                  <c:v>#N/A</c:v>
                </c:pt>
                <c:pt idx="8334">
                  <c:v>#N/A</c:v>
                </c:pt>
                <c:pt idx="8335">
                  <c:v>#N/A</c:v>
                </c:pt>
                <c:pt idx="8336">
                  <c:v>#N/A</c:v>
                </c:pt>
                <c:pt idx="8337">
                  <c:v>#N/A</c:v>
                </c:pt>
                <c:pt idx="8338">
                  <c:v>#N/A</c:v>
                </c:pt>
                <c:pt idx="8339">
                  <c:v>#N/A</c:v>
                </c:pt>
                <c:pt idx="8340">
                  <c:v>#N/A</c:v>
                </c:pt>
                <c:pt idx="8341">
                  <c:v>#N/A</c:v>
                </c:pt>
                <c:pt idx="8342">
                  <c:v>#N/A</c:v>
                </c:pt>
                <c:pt idx="8343">
                  <c:v>#N/A</c:v>
                </c:pt>
                <c:pt idx="8344">
                  <c:v>#N/A</c:v>
                </c:pt>
                <c:pt idx="8345">
                  <c:v>#N/A</c:v>
                </c:pt>
                <c:pt idx="8346">
                  <c:v>#N/A</c:v>
                </c:pt>
                <c:pt idx="8347">
                  <c:v>#N/A</c:v>
                </c:pt>
                <c:pt idx="8348">
                  <c:v>#N/A</c:v>
                </c:pt>
                <c:pt idx="8349">
                  <c:v>#N/A</c:v>
                </c:pt>
                <c:pt idx="8350">
                  <c:v>#N/A</c:v>
                </c:pt>
                <c:pt idx="8351">
                  <c:v>#N/A</c:v>
                </c:pt>
                <c:pt idx="8352">
                  <c:v>#N/A</c:v>
                </c:pt>
                <c:pt idx="8353">
                  <c:v>#N/A</c:v>
                </c:pt>
                <c:pt idx="8354">
                  <c:v>#N/A</c:v>
                </c:pt>
                <c:pt idx="8355">
                  <c:v>#N/A</c:v>
                </c:pt>
                <c:pt idx="8356">
                  <c:v>#N/A</c:v>
                </c:pt>
                <c:pt idx="8357">
                  <c:v>#N/A</c:v>
                </c:pt>
                <c:pt idx="8358">
                  <c:v>#N/A</c:v>
                </c:pt>
                <c:pt idx="8359">
                  <c:v>#N/A</c:v>
                </c:pt>
                <c:pt idx="8360">
                  <c:v>#N/A</c:v>
                </c:pt>
                <c:pt idx="8361">
                  <c:v>#N/A</c:v>
                </c:pt>
                <c:pt idx="8362">
                  <c:v>#N/A</c:v>
                </c:pt>
                <c:pt idx="8363">
                  <c:v>#N/A</c:v>
                </c:pt>
                <c:pt idx="8364">
                  <c:v>#N/A</c:v>
                </c:pt>
                <c:pt idx="8365">
                  <c:v>#N/A</c:v>
                </c:pt>
                <c:pt idx="8366">
                  <c:v>#N/A</c:v>
                </c:pt>
                <c:pt idx="8367">
                  <c:v>#N/A</c:v>
                </c:pt>
                <c:pt idx="8368">
                  <c:v>#N/A</c:v>
                </c:pt>
                <c:pt idx="8369">
                  <c:v>#N/A</c:v>
                </c:pt>
                <c:pt idx="8370">
                  <c:v>#N/A</c:v>
                </c:pt>
                <c:pt idx="8371">
                  <c:v>#N/A</c:v>
                </c:pt>
                <c:pt idx="8372">
                  <c:v>#N/A</c:v>
                </c:pt>
                <c:pt idx="8373">
                  <c:v>#N/A</c:v>
                </c:pt>
                <c:pt idx="8374">
                  <c:v>#N/A</c:v>
                </c:pt>
                <c:pt idx="8375">
                  <c:v>#N/A</c:v>
                </c:pt>
                <c:pt idx="8376">
                  <c:v>#N/A</c:v>
                </c:pt>
                <c:pt idx="8377">
                  <c:v>#N/A</c:v>
                </c:pt>
                <c:pt idx="8378">
                  <c:v>#N/A</c:v>
                </c:pt>
                <c:pt idx="8379">
                  <c:v>#N/A</c:v>
                </c:pt>
                <c:pt idx="8380">
                  <c:v>#N/A</c:v>
                </c:pt>
                <c:pt idx="8381">
                  <c:v>#N/A</c:v>
                </c:pt>
                <c:pt idx="8382">
                  <c:v>#N/A</c:v>
                </c:pt>
                <c:pt idx="8383">
                  <c:v>#N/A</c:v>
                </c:pt>
                <c:pt idx="8384">
                  <c:v>#N/A</c:v>
                </c:pt>
                <c:pt idx="8385">
                  <c:v>#N/A</c:v>
                </c:pt>
                <c:pt idx="8386">
                  <c:v>#N/A</c:v>
                </c:pt>
                <c:pt idx="8387">
                  <c:v>#N/A</c:v>
                </c:pt>
                <c:pt idx="8388">
                  <c:v>#N/A</c:v>
                </c:pt>
                <c:pt idx="8389">
                  <c:v>#N/A</c:v>
                </c:pt>
                <c:pt idx="8390">
                  <c:v>#N/A</c:v>
                </c:pt>
                <c:pt idx="8391">
                  <c:v>#N/A</c:v>
                </c:pt>
                <c:pt idx="8392">
                  <c:v>#N/A</c:v>
                </c:pt>
                <c:pt idx="8393">
                  <c:v>#N/A</c:v>
                </c:pt>
                <c:pt idx="8394">
                  <c:v>#N/A</c:v>
                </c:pt>
                <c:pt idx="8395">
                  <c:v>#N/A</c:v>
                </c:pt>
                <c:pt idx="8396">
                  <c:v>#N/A</c:v>
                </c:pt>
                <c:pt idx="8397">
                  <c:v>#N/A</c:v>
                </c:pt>
                <c:pt idx="8398">
                  <c:v>#N/A</c:v>
                </c:pt>
                <c:pt idx="8399">
                  <c:v>#N/A</c:v>
                </c:pt>
                <c:pt idx="8400">
                  <c:v>#N/A</c:v>
                </c:pt>
                <c:pt idx="8401">
                  <c:v>#N/A</c:v>
                </c:pt>
                <c:pt idx="8402">
                  <c:v>#N/A</c:v>
                </c:pt>
                <c:pt idx="8403">
                  <c:v>#N/A</c:v>
                </c:pt>
                <c:pt idx="8404">
                  <c:v>#N/A</c:v>
                </c:pt>
                <c:pt idx="8405">
                  <c:v>#N/A</c:v>
                </c:pt>
                <c:pt idx="8406">
                  <c:v>#N/A</c:v>
                </c:pt>
                <c:pt idx="8407">
                  <c:v>#N/A</c:v>
                </c:pt>
                <c:pt idx="8408">
                  <c:v>#N/A</c:v>
                </c:pt>
                <c:pt idx="8409">
                  <c:v>#N/A</c:v>
                </c:pt>
                <c:pt idx="8410">
                  <c:v>#N/A</c:v>
                </c:pt>
                <c:pt idx="8411">
                  <c:v>#N/A</c:v>
                </c:pt>
                <c:pt idx="8412">
                  <c:v>#N/A</c:v>
                </c:pt>
                <c:pt idx="8413">
                  <c:v>#N/A</c:v>
                </c:pt>
                <c:pt idx="8414">
                  <c:v>#N/A</c:v>
                </c:pt>
                <c:pt idx="8415">
                  <c:v>#N/A</c:v>
                </c:pt>
                <c:pt idx="8416">
                  <c:v>#N/A</c:v>
                </c:pt>
                <c:pt idx="8417">
                  <c:v>#N/A</c:v>
                </c:pt>
                <c:pt idx="8418">
                  <c:v>#N/A</c:v>
                </c:pt>
                <c:pt idx="8419">
                  <c:v>#N/A</c:v>
                </c:pt>
                <c:pt idx="8420">
                  <c:v>#N/A</c:v>
                </c:pt>
                <c:pt idx="8421">
                  <c:v>#N/A</c:v>
                </c:pt>
                <c:pt idx="8422">
                  <c:v>#N/A</c:v>
                </c:pt>
                <c:pt idx="8423">
                  <c:v>#N/A</c:v>
                </c:pt>
                <c:pt idx="8424">
                  <c:v>#N/A</c:v>
                </c:pt>
                <c:pt idx="8425">
                  <c:v>#N/A</c:v>
                </c:pt>
                <c:pt idx="8426">
                  <c:v>#N/A</c:v>
                </c:pt>
                <c:pt idx="8427">
                  <c:v>#N/A</c:v>
                </c:pt>
                <c:pt idx="8428">
                  <c:v>#N/A</c:v>
                </c:pt>
                <c:pt idx="8429">
                  <c:v>#N/A</c:v>
                </c:pt>
                <c:pt idx="8430">
                  <c:v>#N/A</c:v>
                </c:pt>
                <c:pt idx="8431">
                  <c:v>#N/A</c:v>
                </c:pt>
                <c:pt idx="8432">
                  <c:v>#N/A</c:v>
                </c:pt>
                <c:pt idx="8433">
                  <c:v>#N/A</c:v>
                </c:pt>
                <c:pt idx="8434">
                  <c:v>#N/A</c:v>
                </c:pt>
                <c:pt idx="8435">
                  <c:v>#N/A</c:v>
                </c:pt>
                <c:pt idx="8436">
                  <c:v>#N/A</c:v>
                </c:pt>
                <c:pt idx="8437">
                  <c:v>#N/A</c:v>
                </c:pt>
                <c:pt idx="8438">
                  <c:v>#N/A</c:v>
                </c:pt>
                <c:pt idx="8439">
                  <c:v>#N/A</c:v>
                </c:pt>
                <c:pt idx="8440">
                  <c:v>#N/A</c:v>
                </c:pt>
                <c:pt idx="8441">
                  <c:v>#N/A</c:v>
                </c:pt>
                <c:pt idx="8442">
                  <c:v>#N/A</c:v>
                </c:pt>
                <c:pt idx="8443">
                  <c:v>#N/A</c:v>
                </c:pt>
                <c:pt idx="8444">
                  <c:v>#N/A</c:v>
                </c:pt>
                <c:pt idx="8445">
                  <c:v>#N/A</c:v>
                </c:pt>
                <c:pt idx="8446">
                  <c:v>#N/A</c:v>
                </c:pt>
                <c:pt idx="8447">
                  <c:v>#N/A</c:v>
                </c:pt>
                <c:pt idx="8448">
                  <c:v>#N/A</c:v>
                </c:pt>
                <c:pt idx="8449">
                  <c:v>#N/A</c:v>
                </c:pt>
                <c:pt idx="8450">
                  <c:v>#N/A</c:v>
                </c:pt>
                <c:pt idx="8451">
                  <c:v>#N/A</c:v>
                </c:pt>
                <c:pt idx="8452">
                  <c:v>#N/A</c:v>
                </c:pt>
                <c:pt idx="8453">
                  <c:v>#N/A</c:v>
                </c:pt>
                <c:pt idx="8454">
                  <c:v>#N/A</c:v>
                </c:pt>
                <c:pt idx="8455">
                  <c:v>#N/A</c:v>
                </c:pt>
                <c:pt idx="8456">
                  <c:v>#N/A</c:v>
                </c:pt>
                <c:pt idx="8457">
                  <c:v>#N/A</c:v>
                </c:pt>
                <c:pt idx="8458">
                  <c:v>#N/A</c:v>
                </c:pt>
                <c:pt idx="8459">
                  <c:v>#N/A</c:v>
                </c:pt>
                <c:pt idx="8460">
                  <c:v>#N/A</c:v>
                </c:pt>
                <c:pt idx="8461">
                  <c:v>#N/A</c:v>
                </c:pt>
                <c:pt idx="8462">
                  <c:v>#N/A</c:v>
                </c:pt>
                <c:pt idx="8463">
                  <c:v>#N/A</c:v>
                </c:pt>
                <c:pt idx="8464">
                  <c:v>#N/A</c:v>
                </c:pt>
                <c:pt idx="8465">
                  <c:v>#N/A</c:v>
                </c:pt>
                <c:pt idx="8466">
                  <c:v>#N/A</c:v>
                </c:pt>
                <c:pt idx="8467">
                  <c:v>#N/A</c:v>
                </c:pt>
                <c:pt idx="8468">
                  <c:v>#N/A</c:v>
                </c:pt>
                <c:pt idx="8469">
                  <c:v>#N/A</c:v>
                </c:pt>
                <c:pt idx="8470">
                  <c:v>#N/A</c:v>
                </c:pt>
                <c:pt idx="8471">
                  <c:v>#N/A</c:v>
                </c:pt>
                <c:pt idx="8472">
                  <c:v>#N/A</c:v>
                </c:pt>
                <c:pt idx="8473">
                  <c:v>#N/A</c:v>
                </c:pt>
                <c:pt idx="8474">
                  <c:v>#N/A</c:v>
                </c:pt>
                <c:pt idx="8475">
                  <c:v>#N/A</c:v>
                </c:pt>
                <c:pt idx="8476">
                  <c:v>#N/A</c:v>
                </c:pt>
                <c:pt idx="8477">
                  <c:v>#N/A</c:v>
                </c:pt>
                <c:pt idx="8478">
                  <c:v>#N/A</c:v>
                </c:pt>
                <c:pt idx="8479">
                  <c:v>#N/A</c:v>
                </c:pt>
                <c:pt idx="8480">
                  <c:v>#N/A</c:v>
                </c:pt>
                <c:pt idx="8481">
                  <c:v>#N/A</c:v>
                </c:pt>
                <c:pt idx="8482">
                  <c:v>#N/A</c:v>
                </c:pt>
                <c:pt idx="8483">
                  <c:v>#N/A</c:v>
                </c:pt>
                <c:pt idx="8484">
                  <c:v>#N/A</c:v>
                </c:pt>
                <c:pt idx="8485">
                  <c:v>#N/A</c:v>
                </c:pt>
                <c:pt idx="8486">
                  <c:v>#N/A</c:v>
                </c:pt>
                <c:pt idx="8487">
                  <c:v>#N/A</c:v>
                </c:pt>
                <c:pt idx="8488">
                  <c:v>#N/A</c:v>
                </c:pt>
                <c:pt idx="8489">
                  <c:v>#N/A</c:v>
                </c:pt>
                <c:pt idx="8490">
                  <c:v>#N/A</c:v>
                </c:pt>
                <c:pt idx="8491">
                  <c:v>#N/A</c:v>
                </c:pt>
                <c:pt idx="8492">
                  <c:v>#N/A</c:v>
                </c:pt>
                <c:pt idx="8493">
                  <c:v>#N/A</c:v>
                </c:pt>
                <c:pt idx="8494">
                  <c:v>#N/A</c:v>
                </c:pt>
                <c:pt idx="8495">
                  <c:v>#N/A</c:v>
                </c:pt>
                <c:pt idx="8496">
                  <c:v>#N/A</c:v>
                </c:pt>
                <c:pt idx="8497">
                  <c:v>#N/A</c:v>
                </c:pt>
                <c:pt idx="8498">
                  <c:v>#N/A</c:v>
                </c:pt>
                <c:pt idx="8499">
                  <c:v>#N/A</c:v>
                </c:pt>
                <c:pt idx="8500">
                  <c:v>#N/A</c:v>
                </c:pt>
                <c:pt idx="8501">
                  <c:v>#N/A</c:v>
                </c:pt>
                <c:pt idx="8502">
                  <c:v>#N/A</c:v>
                </c:pt>
                <c:pt idx="8503">
                  <c:v>#N/A</c:v>
                </c:pt>
                <c:pt idx="8504">
                  <c:v>#N/A</c:v>
                </c:pt>
                <c:pt idx="8505">
                  <c:v>#N/A</c:v>
                </c:pt>
                <c:pt idx="8506">
                  <c:v>#N/A</c:v>
                </c:pt>
                <c:pt idx="8507">
                  <c:v>#N/A</c:v>
                </c:pt>
                <c:pt idx="8508">
                  <c:v>#N/A</c:v>
                </c:pt>
                <c:pt idx="8509">
                  <c:v>#N/A</c:v>
                </c:pt>
                <c:pt idx="8510">
                  <c:v>#N/A</c:v>
                </c:pt>
                <c:pt idx="8511">
                  <c:v>#N/A</c:v>
                </c:pt>
                <c:pt idx="8512">
                  <c:v>#N/A</c:v>
                </c:pt>
                <c:pt idx="8513">
                  <c:v>#N/A</c:v>
                </c:pt>
                <c:pt idx="8514">
                  <c:v>#N/A</c:v>
                </c:pt>
                <c:pt idx="8515">
                  <c:v>#N/A</c:v>
                </c:pt>
                <c:pt idx="8516">
                  <c:v>#N/A</c:v>
                </c:pt>
                <c:pt idx="8517">
                  <c:v>#N/A</c:v>
                </c:pt>
                <c:pt idx="8518">
                  <c:v>#N/A</c:v>
                </c:pt>
                <c:pt idx="8519">
                  <c:v>#N/A</c:v>
                </c:pt>
                <c:pt idx="8520">
                  <c:v>#N/A</c:v>
                </c:pt>
                <c:pt idx="8521">
                  <c:v>#N/A</c:v>
                </c:pt>
                <c:pt idx="8522">
                  <c:v>#N/A</c:v>
                </c:pt>
                <c:pt idx="8523">
                  <c:v>#N/A</c:v>
                </c:pt>
                <c:pt idx="8524">
                  <c:v>#N/A</c:v>
                </c:pt>
                <c:pt idx="8525">
                  <c:v>#N/A</c:v>
                </c:pt>
                <c:pt idx="8526">
                  <c:v>#N/A</c:v>
                </c:pt>
                <c:pt idx="8527">
                  <c:v>#N/A</c:v>
                </c:pt>
                <c:pt idx="8528">
                  <c:v>#N/A</c:v>
                </c:pt>
                <c:pt idx="8529">
                  <c:v>#N/A</c:v>
                </c:pt>
                <c:pt idx="8530">
                  <c:v>#N/A</c:v>
                </c:pt>
                <c:pt idx="8531">
                  <c:v>#N/A</c:v>
                </c:pt>
                <c:pt idx="8532">
                  <c:v>#N/A</c:v>
                </c:pt>
                <c:pt idx="8533">
                  <c:v>#N/A</c:v>
                </c:pt>
                <c:pt idx="8534">
                  <c:v>#N/A</c:v>
                </c:pt>
                <c:pt idx="8535">
                  <c:v>#N/A</c:v>
                </c:pt>
                <c:pt idx="8536">
                  <c:v>#N/A</c:v>
                </c:pt>
                <c:pt idx="8537">
                  <c:v>#N/A</c:v>
                </c:pt>
                <c:pt idx="8538">
                  <c:v>#N/A</c:v>
                </c:pt>
                <c:pt idx="8539">
                  <c:v>#N/A</c:v>
                </c:pt>
                <c:pt idx="8540">
                  <c:v>#N/A</c:v>
                </c:pt>
                <c:pt idx="8541">
                  <c:v>#N/A</c:v>
                </c:pt>
                <c:pt idx="8542">
                  <c:v>#N/A</c:v>
                </c:pt>
                <c:pt idx="8543">
                  <c:v>#N/A</c:v>
                </c:pt>
                <c:pt idx="8544">
                  <c:v>#N/A</c:v>
                </c:pt>
                <c:pt idx="8545">
                  <c:v>#N/A</c:v>
                </c:pt>
                <c:pt idx="8546">
                  <c:v>#N/A</c:v>
                </c:pt>
                <c:pt idx="8547">
                  <c:v>#N/A</c:v>
                </c:pt>
                <c:pt idx="8548">
                  <c:v>#N/A</c:v>
                </c:pt>
                <c:pt idx="8549">
                  <c:v>#N/A</c:v>
                </c:pt>
                <c:pt idx="8550">
                  <c:v>#N/A</c:v>
                </c:pt>
                <c:pt idx="8551">
                  <c:v>#N/A</c:v>
                </c:pt>
                <c:pt idx="8552">
                  <c:v>#N/A</c:v>
                </c:pt>
                <c:pt idx="8553">
                  <c:v>#N/A</c:v>
                </c:pt>
                <c:pt idx="8554">
                  <c:v>#N/A</c:v>
                </c:pt>
                <c:pt idx="8555">
                  <c:v>#N/A</c:v>
                </c:pt>
                <c:pt idx="8556">
                  <c:v>#N/A</c:v>
                </c:pt>
                <c:pt idx="8557">
                  <c:v>#N/A</c:v>
                </c:pt>
                <c:pt idx="8558">
                  <c:v>#N/A</c:v>
                </c:pt>
                <c:pt idx="8559">
                  <c:v>#N/A</c:v>
                </c:pt>
                <c:pt idx="8560">
                  <c:v>#N/A</c:v>
                </c:pt>
                <c:pt idx="8561">
                  <c:v>#N/A</c:v>
                </c:pt>
                <c:pt idx="8562">
                  <c:v>#N/A</c:v>
                </c:pt>
                <c:pt idx="8563">
                  <c:v>#N/A</c:v>
                </c:pt>
                <c:pt idx="8564">
                  <c:v>#N/A</c:v>
                </c:pt>
                <c:pt idx="8565">
                  <c:v>#N/A</c:v>
                </c:pt>
                <c:pt idx="8566">
                  <c:v>#N/A</c:v>
                </c:pt>
                <c:pt idx="8567">
                  <c:v>#N/A</c:v>
                </c:pt>
                <c:pt idx="8568">
                  <c:v>#N/A</c:v>
                </c:pt>
                <c:pt idx="8569">
                  <c:v>#N/A</c:v>
                </c:pt>
                <c:pt idx="8570">
                  <c:v>#N/A</c:v>
                </c:pt>
                <c:pt idx="8571">
                  <c:v>#N/A</c:v>
                </c:pt>
                <c:pt idx="8572">
                  <c:v>#N/A</c:v>
                </c:pt>
                <c:pt idx="8573">
                  <c:v>#N/A</c:v>
                </c:pt>
                <c:pt idx="8574">
                  <c:v>#N/A</c:v>
                </c:pt>
                <c:pt idx="8575">
                  <c:v>#N/A</c:v>
                </c:pt>
                <c:pt idx="8576">
                  <c:v>#N/A</c:v>
                </c:pt>
                <c:pt idx="8577">
                  <c:v>#N/A</c:v>
                </c:pt>
                <c:pt idx="8578">
                  <c:v>#N/A</c:v>
                </c:pt>
                <c:pt idx="8579">
                  <c:v>#N/A</c:v>
                </c:pt>
                <c:pt idx="8580">
                  <c:v>#N/A</c:v>
                </c:pt>
                <c:pt idx="8581">
                  <c:v>#N/A</c:v>
                </c:pt>
                <c:pt idx="8582">
                  <c:v>#N/A</c:v>
                </c:pt>
                <c:pt idx="8583">
                  <c:v>#N/A</c:v>
                </c:pt>
                <c:pt idx="8584">
                  <c:v>#N/A</c:v>
                </c:pt>
                <c:pt idx="8585">
                  <c:v>#N/A</c:v>
                </c:pt>
                <c:pt idx="8586">
                  <c:v>#N/A</c:v>
                </c:pt>
                <c:pt idx="8587">
                  <c:v>#N/A</c:v>
                </c:pt>
                <c:pt idx="8588">
                  <c:v>#N/A</c:v>
                </c:pt>
                <c:pt idx="8589">
                  <c:v>#N/A</c:v>
                </c:pt>
                <c:pt idx="8590">
                  <c:v>#N/A</c:v>
                </c:pt>
                <c:pt idx="8591">
                  <c:v>#N/A</c:v>
                </c:pt>
                <c:pt idx="8592">
                  <c:v>#N/A</c:v>
                </c:pt>
                <c:pt idx="8593">
                  <c:v>#N/A</c:v>
                </c:pt>
                <c:pt idx="8594">
                  <c:v>#N/A</c:v>
                </c:pt>
                <c:pt idx="8595">
                  <c:v>#N/A</c:v>
                </c:pt>
                <c:pt idx="8596">
                  <c:v>#N/A</c:v>
                </c:pt>
                <c:pt idx="8597">
                  <c:v>#N/A</c:v>
                </c:pt>
                <c:pt idx="8598">
                  <c:v>#N/A</c:v>
                </c:pt>
                <c:pt idx="8599">
                  <c:v>#N/A</c:v>
                </c:pt>
                <c:pt idx="8600">
                  <c:v>#N/A</c:v>
                </c:pt>
                <c:pt idx="8601">
                  <c:v>#N/A</c:v>
                </c:pt>
                <c:pt idx="8602">
                  <c:v>#N/A</c:v>
                </c:pt>
                <c:pt idx="8603">
                  <c:v>#N/A</c:v>
                </c:pt>
                <c:pt idx="8604">
                  <c:v>#N/A</c:v>
                </c:pt>
                <c:pt idx="8605">
                  <c:v>#N/A</c:v>
                </c:pt>
                <c:pt idx="8606">
                  <c:v>#N/A</c:v>
                </c:pt>
                <c:pt idx="8607">
                  <c:v>#N/A</c:v>
                </c:pt>
                <c:pt idx="8608">
                  <c:v>#N/A</c:v>
                </c:pt>
                <c:pt idx="8609">
                  <c:v>#N/A</c:v>
                </c:pt>
                <c:pt idx="8610">
                  <c:v>#N/A</c:v>
                </c:pt>
                <c:pt idx="8611">
                  <c:v>#N/A</c:v>
                </c:pt>
                <c:pt idx="8612">
                  <c:v>#N/A</c:v>
                </c:pt>
                <c:pt idx="8613">
                  <c:v>#N/A</c:v>
                </c:pt>
                <c:pt idx="8614">
                  <c:v>#N/A</c:v>
                </c:pt>
                <c:pt idx="8615">
                  <c:v>#N/A</c:v>
                </c:pt>
                <c:pt idx="8616">
                  <c:v>#N/A</c:v>
                </c:pt>
                <c:pt idx="8617">
                  <c:v>#N/A</c:v>
                </c:pt>
                <c:pt idx="8618">
                  <c:v>#N/A</c:v>
                </c:pt>
                <c:pt idx="8619">
                  <c:v>#N/A</c:v>
                </c:pt>
                <c:pt idx="8620">
                  <c:v>#N/A</c:v>
                </c:pt>
                <c:pt idx="8621">
                  <c:v>#N/A</c:v>
                </c:pt>
                <c:pt idx="8622">
                  <c:v>#N/A</c:v>
                </c:pt>
                <c:pt idx="8623">
                  <c:v>#N/A</c:v>
                </c:pt>
                <c:pt idx="8624">
                  <c:v>#N/A</c:v>
                </c:pt>
                <c:pt idx="8625">
                  <c:v>#N/A</c:v>
                </c:pt>
                <c:pt idx="8626">
                  <c:v>#N/A</c:v>
                </c:pt>
                <c:pt idx="8627">
                  <c:v>#N/A</c:v>
                </c:pt>
                <c:pt idx="8628">
                  <c:v>#N/A</c:v>
                </c:pt>
                <c:pt idx="8629">
                  <c:v>#N/A</c:v>
                </c:pt>
                <c:pt idx="8630">
                  <c:v>#N/A</c:v>
                </c:pt>
                <c:pt idx="8631">
                  <c:v>#N/A</c:v>
                </c:pt>
                <c:pt idx="8632">
                  <c:v>#N/A</c:v>
                </c:pt>
                <c:pt idx="8633">
                  <c:v>#N/A</c:v>
                </c:pt>
                <c:pt idx="8634">
                  <c:v>#N/A</c:v>
                </c:pt>
                <c:pt idx="8635">
                  <c:v>#N/A</c:v>
                </c:pt>
                <c:pt idx="8636">
                  <c:v>#N/A</c:v>
                </c:pt>
                <c:pt idx="8637">
                  <c:v>#N/A</c:v>
                </c:pt>
                <c:pt idx="8638">
                  <c:v>#N/A</c:v>
                </c:pt>
                <c:pt idx="8639">
                  <c:v>#N/A</c:v>
                </c:pt>
                <c:pt idx="8640">
                  <c:v>#N/A</c:v>
                </c:pt>
                <c:pt idx="8641">
                  <c:v>#N/A</c:v>
                </c:pt>
                <c:pt idx="8642">
                  <c:v>#N/A</c:v>
                </c:pt>
                <c:pt idx="8643">
                  <c:v>#N/A</c:v>
                </c:pt>
                <c:pt idx="8644">
                  <c:v>#N/A</c:v>
                </c:pt>
                <c:pt idx="8645">
                  <c:v>#N/A</c:v>
                </c:pt>
                <c:pt idx="8646">
                  <c:v>#N/A</c:v>
                </c:pt>
                <c:pt idx="8647">
                  <c:v>#N/A</c:v>
                </c:pt>
                <c:pt idx="8648">
                  <c:v>#N/A</c:v>
                </c:pt>
                <c:pt idx="8649">
                  <c:v>#N/A</c:v>
                </c:pt>
                <c:pt idx="8650">
                  <c:v>#N/A</c:v>
                </c:pt>
                <c:pt idx="8651">
                  <c:v>#N/A</c:v>
                </c:pt>
                <c:pt idx="8652">
                  <c:v>#N/A</c:v>
                </c:pt>
                <c:pt idx="8653">
                  <c:v>#N/A</c:v>
                </c:pt>
                <c:pt idx="8654">
                  <c:v>#N/A</c:v>
                </c:pt>
                <c:pt idx="8655">
                  <c:v>#N/A</c:v>
                </c:pt>
                <c:pt idx="8656">
                  <c:v>#N/A</c:v>
                </c:pt>
                <c:pt idx="8657">
                  <c:v>#N/A</c:v>
                </c:pt>
                <c:pt idx="8658">
                  <c:v>#N/A</c:v>
                </c:pt>
                <c:pt idx="8659">
                  <c:v>#N/A</c:v>
                </c:pt>
                <c:pt idx="8660">
                  <c:v>#N/A</c:v>
                </c:pt>
                <c:pt idx="8661">
                  <c:v>#N/A</c:v>
                </c:pt>
                <c:pt idx="8662">
                  <c:v>#N/A</c:v>
                </c:pt>
                <c:pt idx="8663">
                  <c:v>#N/A</c:v>
                </c:pt>
                <c:pt idx="8664">
                  <c:v>#N/A</c:v>
                </c:pt>
                <c:pt idx="8665">
                  <c:v>#N/A</c:v>
                </c:pt>
                <c:pt idx="8666">
                  <c:v>#N/A</c:v>
                </c:pt>
                <c:pt idx="8667">
                  <c:v>#N/A</c:v>
                </c:pt>
                <c:pt idx="8668">
                  <c:v>#N/A</c:v>
                </c:pt>
                <c:pt idx="8669">
                  <c:v>#N/A</c:v>
                </c:pt>
                <c:pt idx="8670">
                  <c:v>#N/A</c:v>
                </c:pt>
                <c:pt idx="8671">
                  <c:v>#N/A</c:v>
                </c:pt>
                <c:pt idx="8672">
                  <c:v>#N/A</c:v>
                </c:pt>
                <c:pt idx="8673">
                  <c:v>#N/A</c:v>
                </c:pt>
                <c:pt idx="8674">
                  <c:v>#N/A</c:v>
                </c:pt>
                <c:pt idx="8675">
                  <c:v>#N/A</c:v>
                </c:pt>
                <c:pt idx="8676">
                  <c:v>#N/A</c:v>
                </c:pt>
                <c:pt idx="8677">
                  <c:v>#N/A</c:v>
                </c:pt>
                <c:pt idx="8678">
                  <c:v>#N/A</c:v>
                </c:pt>
                <c:pt idx="8679">
                  <c:v>#N/A</c:v>
                </c:pt>
                <c:pt idx="8680">
                  <c:v>#N/A</c:v>
                </c:pt>
                <c:pt idx="8681">
                  <c:v>#N/A</c:v>
                </c:pt>
                <c:pt idx="8682">
                  <c:v>#N/A</c:v>
                </c:pt>
                <c:pt idx="8683">
                  <c:v>#N/A</c:v>
                </c:pt>
                <c:pt idx="8684">
                  <c:v>#N/A</c:v>
                </c:pt>
                <c:pt idx="8685">
                  <c:v>#N/A</c:v>
                </c:pt>
                <c:pt idx="8686">
                  <c:v>#N/A</c:v>
                </c:pt>
                <c:pt idx="8687">
                  <c:v>#N/A</c:v>
                </c:pt>
                <c:pt idx="8688">
                  <c:v>#N/A</c:v>
                </c:pt>
                <c:pt idx="8689">
                  <c:v>#N/A</c:v>
                </c:pt>
                <c:pt idx="8690">
                  <c:v>#N/A</c:v>
                </c:pt>
                <c:pt idx="8691">
                  <c:v>#N/A</c:v>
                </c:pt>
                <c:pt idx="8692">
                  <c:v>#N/A</c:v>
                </c:pt>
                <c:pt idx="8693">
                  <c:v>#N/A</c:v>
                </c:pt>
                <c:pt idx="8694">
                  <c:v>#N/A</c:v>
                </c:pt>
                <c:pt idx="8695">
                  <c:v>#N/A</c:v>
                </c:pt>
                <c:pt idx="8696">
                  <c:v>#N/A</c:v>
                </c:pt>
                <c:pt idx="8697">
                  <c:v>#N/A</c:v>
                </c:pt>
                <c:pt idx="8698">
                  <c:v>#N/A</c:v>
                </c:pt>
                <c:pt idx="8699">
                  <c:v>#N/A</c:v>
                </c:pt>
                <c:pt idx="8700">
                  <c:v>#N/A</c:v>
                </c:pt>
                <c:pt idx="8701">
                  <c:v>#N/A</c:v>
                </c:pt>
                <c:pt idx="8702">
                  <c:v>#N/A</c:v>
                </c:pt>
                <c:pt idx="8703">
                  <c:v>#N/A</c:v>
                </c:pt>
                <c:pt idx="8704">
                  <c:v>#N/A</c:v>
                </c:pt>
                <c:pt idx="8705">
                  <c:v>#N/A</c:v>
                </c:pt>
                <c:pt idx="8706">
                  <c:v>#N/A</c:v>
                </c:pt>
                <c:pt idx="8707">
                  <c:v>#N/A</c:v>
                </c:pt>
                <c:pt idx="8708">
                  <c:v>#N/A</c:v>
                </c:pt>
                <c:pt idx="8709">
                  <c:v>#N/A</c:v>
                </c:pt>
                <c:pt idx="8710">
                  <c:v>#N/A</c:v>
                </c:pt>
                <c:pt idx="8711">
                  <c:v>#N/A</c:v>
                </c:pt>
                <c:pt idx="8712">
                  <c:v>#N/A</c:v>
                </c:pt>
                <c:pt idx="8713">
                  <c:v>#N/A</c:v>
                </c:pt>
                <c:pt idx="8714">
                  <c:v>#N/A</c:v>
                </c:pt>
                <c:pt idx="8715">
                  <c:v>#N/A</c:v>
                </c:pt>
                <c:pt idx="8716">
                  <c:v>#N/A</c:v>
                </c:pt>
                <c:pt idx="8717">
                  <c:v>#N/A</c:v>
                </c:pt>
                <c:pt idx="8718">
                  <c:v>#N/A</c:v>
                </c:pt>
                <c:pt idx="8719">
                  <c:v>#N/A</c:v>
                </c:pt>
                <c:pt idx="8720">
                  <c:v>#N/A</c:v>
                </c:pt>
                <c:pt idx="8721">
                  <c:v>#N/A</c:v>
                </c:pt>
                <c:pt idx="8722">
                  <c:v>#N/A</c:v>
                </c:pt>
                <c:pt idx="8723">
                  <c:v>#N/A</c:v>
                </c:pt>
                <c:pt idx="8724">
                  <c:v>#N/A</c:v>
                </c:pt>
                <c:pt idx="8725">
                  <c:v>#N/A</c:v>
                </c:pt>
                <c:pt idx="8726">
                  <c:v>#N/A</c:v>
                </c:pt>
                <c:pt idx="8727">
                  <c:v>#N/A</c:v>
                </c:pt>
                <c:pt idx="8728">
                  <c:v>#N/A</c:v>
                </c:pt>
                <c:pt idx="8729">
                  <c:v>#N/A</c:v>
                </c:pt>
                <c:pt idx="8730">
                  <c:v>#N/A</c:v>
                </c:pt>
                <c:pt idx="8731">
                  <c:v>#N/A</c:v>
                </c:pt>
                <c:pt idx="8732">
                  <c:v>#N/A</c:v>
                </c:pt>
                <c:pt idx="8733">
                  <c:v>#N/A</c:v>
                </c:pt>
                <c:pt idx="8734">
                  <c:v>#N/A</c:v>
                </c:pt>
                <c:pt idx="8735">
                  <c:v>#N/A</c:v>
                </c:pt>
                <c:pt idx="8736">
                  <c:v>#N/A</c:v>
                </c:pt>
                <c:pt idx="8737">
                  <c:v>#N/A</c:v>
                </c:pt>
                <c:pt idx="8738">
                  <c:v>#N/A</c:v>
                </c:pt>
                <c:pt idx="8739">
                  <c:v>#N/A</c:v>
                </c:pt>
                <c:pt idx="8740">
                  <c:v>#N/A</c:v>
                </c:pt>
                <c:pt idx="8741">
                  <c:v>#N/A</c:v>
                </c:pt>
                <c:pt idx="8742">
                  <c:v>#N/A</c:v>
                </c:pt>
                <c:pt idx="8743">
                  <c:v>#N/A</c:v>
                </c:pt>
                <c:pt idx="8744">
                  <c:v>#N/A</c:v>
                </c:pt>
                <c:pt idx="8745">
                  <c:v>#N/A</c:v>
                </c:pt>
                <c:pt idx="8746">
                  <c:v>#N/A</c:v>
                </c:pt>
                <c:pt idx="8747">
                  <c:v>#N/A</c:v>
                </c:pt>
                <c:pt idx="8748">
                  <c:v>#N/A</c:v>
                </c:pt>
                <c:pt idx="8749">
                  <c:v>#N/A</c:v>
                </c:pt>
                <c:pt idx="8750">
                  <c:v>#N/A</c:v>
                </c:pt>
                <c:pt idx="8751">
                  <c:v>#N/A</c:v>
                </c:pt>
                <c:pt idx="8752">
                  <c:v>#N/A</c:v>
                </c:pt>
                <c:pt idx="8753">
                  <c:v>#N/A</c:v>
                </c:pt>
                <c:pt idx="8754">
                  <c:v>#N/A</c:v>
                </c:pt>
                <c:pt idx="8755">
                  <c:v>#N/A</c:v>
                </c:pt>
                <c:pt idx="8756">
                  <c:v>#N/A</c:v>
                </c:pt>
                <c:pt idx="8757">
                  <c:v>#N/A</c:v>
                </c:pt>
                <c:pt idx="8758">
                  <c:v>#N/A</c:v>
                </c:pt>
                <c:pt idx="8759">
                  <c:v>#N/A</c:v>
                </c:pt>
                <c:pt idx="8760">
                  <c:v>#N/A</c:v>
                </c:pt>
                <c:pt idx="8761">
                  <c:v>#N/A</c:v>
                </c:pt>
                <c:pt idx="8762">
                  <c:v>#N/A</c:v>
                </c:pt>
                <c:pt idx="8763">
                  <c:v>#N/A</c:v>
                </c:pt>
                <c:pt idx="8764">
                  <c:v>#N/A</c:v>
                </c:pt>
                <c:pt idx="8765">
                  <c:v>#N/A</c:v>
                </c:pt>
                <c:pt idx="8766">
                  <c:v>#N/A</c:v>
                </c:pt>
                <c:pt idx="8767">
                  <c:v>#N/A</c:v>
                </c:pt>
                <c:pt idx="8768">
                  <c:v>#N/A</c:v>
                </c:pt>
                <c:pt idx="8769">
                  <c:v>#N/A</c:v>
                </c:pt>
                <c:pt idx="8770">
                  <c:v>#N/A</c:v>
                </c:pt>
                <c:pt idx="8771">
                  <c:v>#N/A</c:v>
                </c:pt>
                <c:pt idx="8772">
                  <c:v>#N/A</c:v>
                </c:pt>
                <c:pt idx="8773">
                  <c:v>#N/A</c:v>
                </c:pt>
                <c:pt idx="8774">
                  <c:v>#N/A</c:v>
                </c:pt>
                <c:pt idx="8775">
                  <c:v>#N/A</c:v>
                </c:pt>
                <c:pt idx="8776">
                  <c:v>#N/A</c:v>
                </c:pt>
                <c:pt idx="8777">
                  <c:v>#N/A</c:v>
                </c:pt>
                <c:pt idx="8778">
                  <c:v>#N/A</c:v>
                </c:pt>
                <c:pt idx="8779">
                  <c:v>#N/A</c:v>
                </c:pt>
                <c:pt idx="8780">
                  <c:v>#N/A</c:v>
                </c:pt>
                <c:pt idx="8781">
                  <c:v>#N/A</c:v>
                </c:pt>
                <c:pt idx="8782">
                  <c:v>#N/A</c:v>
                </c:pt>
                <c:pt idx="8783">
                  <c:v>#N/A</c:v>
                </c:pt>
                <c:pt idx="8784">
                  <c:v>#N/A</c:v>
                </c:pt>
                <c:pt idx="8785">
                  <c:v>#N/A</c:v>
                </c:pt>
                <c:pt idx="8786">
                  <c:v>#N/A</c:v>
                </c:pt>
                <c:pt idx="8787">
                  <c:v>#N/A</c:v>
                </c:pt>
                <c:pt idx="8788">
                  <c:v>#N/A</c:v>
                </c:pt>
                <c:pt idx="8789">
                  <c:v>#N/A</c:v>
                </c:pt>
                <c:pt idx="8790">
                  <c:v>#N/A</c:v>
                </c:pt>
                <c:pt idx="8791">
                  <c:v>#N/A</c:v>
                </c:pt>
                <c:pt idx="8792">
                  <c:v>#N/A</c:v>
                </c:pt>
                <c:pt idx="8793">
                  <c:v>#N/A</c:v>
                </c:pt>
                <c:pt idx="8794">
                  <c:v>#N/A</c:v>
                </c:pt>
                <c:pt idx="8795">
                  <c:v>#N/A</c:v>
                </c:pt>
                <c:pt idx="8796">
                  <c:v>#N/A</c:v>
                </c:pt>
                <c:pt idx="8797">
                  <c:v>#N/A</c:v>
                </c:pt>
                <c:pt idx="8798">
                  <c:v>#N/A</c:v>
                </c:pt>
                <c:pt idx="8799">
                  <c:v>#N/A</c:v>
                </c:pt>
                <c:pt idx="8800">
                  <c:v>#N/A</c:v>
                </c:pt>
                <c:pt idx="8801">
                  <c:v>#N/A</c:v>
                </c:pt>
                <c:pt idx="8802">
                  <c:v>#N/A</c:v>
                </c:pt>
                <c:pt idx="8803">
                  <c:v>#N/A</c:v>
                </c:pt>
                <c:pt idx="8804">
                  <c:v>#N/A</c:v>
                </c:pt>
                <c:pt idx="8805">
                  <c:v>#N/A</c:v>
                </c:pt>
                <c:pt idx="8806">
                  <c:v>#N/A</c:v>
                </c:pt>
                <c:pt idx="8807">
                  <c:v>#N/A</c:v>
                </c:pt>
                <c:pt idx="8808">
                  <c:v>#N/A</c:v>
                </c:pt>
                <c:pt idx="8809">
                  <c:v>#N/A</c:v>
                </c:pt>
                <c:pt idx="8810">
                  <c:v>#N/A</c:v>
                </c:pt>
                <c:pt idx="8811">
                  <c:v>#N/A</c:v>
                </c:pt>
                <c:pt idx="8812">
                  <c:v>#N/A</c:v>
                </c:pt>
                <c:pt idx="8813">
                  <c:v>#N/A</c:v>
                </c:pt>
                <c:pt idx="8814">
                  <c:v>#N/A</c:v>
                </c:pt>
                <c:pt idx="8815">
                  <c:v>#N/A</c:v>
                </c:pt>
                <c:pt idx="8816">
                  <c:v>#N/A</c:v>
                </c:pt>
                <c:pt idx="8817">
                  <c:v>#N/A</c:v>
                </c:pt>
                <c:pt idx="8818">
                  <c:v>#N/A</c:v>
                </c:pt>
                <c:pt idx="8819">
                  <c:v>#N/A</c:v>
                </c:pt>
                <c:pt idx="8820">
                  <c:v>#N/A</c:v>
                </c:pt>
                <c:pt idx="8821">
                  <c:v>#N/A</c:v>
                </c:pt>
                <c:pt idx="8822">
                  <c:v>#N/A</c:v>
                </c:pt>
                <c:pt idx="8823">
                  <c:v>#N/A</c:v>
                </c:pt>
                <c:pt idx="8824">
                  <c:v>#N/A</c:v>
                </c:pt>
                <c:pt idx="8825">
                  <c:v>#N/A</c:v>
                </c:pt>
                <c:pt idx="8826">
                  <c:v>#N/A</c:v>
                </c:pt>
                <c:pt idx="8827">
                  <c:v>#N/A</c:v>
                </c:pt>
                <c:pt idx="8828">
                  <c:v>#N/A</c:v>
                </c:pt>
                <c:pt idx="8829">
                  <c:v>#N/A</c:v>
                </c:pt>
                <c:pt idx="8830">
                  <c:v>#N/A</c:v>
                </c:pt>
                <c:pt idx="8831">
                  <c:v>#N/A</c:v>
                </c:pt>
                <c:pt idx="8832">
                  <c:v>#N/A</c:v>
                </c:pt>
                <c:pt idx="8833">
                  <c:v>#N/A</c:v>
                </c:pt>
                <c:pt idx="8834">
                  <c:v>#N/A</c:v>
                </c:pt>
                <c:pt idx="8835">
                  <c:v>#N/A</c:v>
                </c:pt>
                <c:pt idx="8836">
                  <c:v>#N/A</c:v>
                </c:pt>
                <c:pt idx="8837">
                  <c:v>#N/A</c:v>
                </c:pt>
                <c:pt idx="8838">
                  <c:v>#N/A</c:v>
                </c:pt>
                <c:pt idx="8839">
                  <c:v>#N/A</c:v>
                </c:pt>
                <c:pt idx="8840">
                  <c:v>#N/A</c:v>
                </c:pt>
                <c:pt idx="8841">
                  <c:v>#N/A</c:v>
                </c:pt>
                <c:pt idx="8842">
                  <c:v>#N/A</c:v>
                </c:pt>
                <c:pt idx="8843">
                  <c:v>#N/A</c:v>
                </c:pt>
                <c:pt idx="8844">
                  <c:v>#N/A</c:v>
                </c:pt>
                <c:pt idx="8845">
                  <c:v>#N/A</c:v>
                </c:pt>
                <c:pt idx="8846">
                  <c:v>#N/A</c:v>
                </c:pt>
                <c:pt idx="8847">
                  <c:v>#N/A</c:v>
                </c:pt>
                <c:pt idx="8848">
                  <c:v>#N/A</c:v>
                </c:pt>
                <c:pt idx="8849">
                  <c:v>#N/A</c:v>
                </c:pt>
                <c:pt idx="8850">
                  <c:v>#N/A</c:v>
                </c:pt>
                <c:pt idx="8851">
                  <c:v>#N/A</c:v>
                </c:pt>
                <c:pt idx="8852">
                  <c:v>#N/A</c:v>
                </c:pt>
                <c:pt idx="8853">
                  <c:v>#N/A</c:v>
                </c:pt>
                <c:pt idx="8854">
                  <c:v>#N/A</c:v>
                </c:pt>
                <c:pt idx="8855">
                  <c:v>#N/A</c:v>
                </c:pt>
                <c:pt idx="8856">
                  <c:v>#N/A</c:v>
                </c:pt>
                <c:pt idx="8857">
                  <c:v>#N/A</c:v>
                </c:pt>
                <c:pt idx="8858">
                  <c:v>#N/A</c:v>
                </c:pt>
                <c:pt idx="8859">
                  <c:v>#N/A</c:v>
                </c:pt>
                <c:pt idx="8860">
                  <c:v>#N/A</c:v>
                </c:pt>
                <c:pt idx="8861">
                  <c:v>#N/A</c:v>
                </c:pt>
                <c:pt idx="8862">
                  <c:v>#N/A</c:v>
                </c:pt>
                <c:pt idx="8863">
                  <c:v>#N/A</c:v>
                </c:pt>
                <c:pt idx="8864">
                  <c:v>#N/A</c:v>
                </c:pt>
                <c:pt idx="8865">
                  <c:v>#N/A</c:v>
                </c:pt>
                <c:pt idx="8866">
                  <c:v>#N/A</c:v>
                </c:pt>
                <c:pt idx="8867">
                  <c:v>#N/A</c:v>
                </c:pt>
                <c:pt idx="8868">
                  <c:v>#N/A</c:v>
                </c:pt>
                <c:pt idx="8869">
                  <c:v>#N/A</c:v>
                </c:pt>
                <c:pt idx="8870">
                  <c:v>#N/A</c:v>
                </c:pt>
                <c:pt idx="8871">
                  <c:v>#N/A</c:v>
                </c:pt>
                <c:pt idx="8872">
                  <c:v>#N/A</c:v>
                </c:pt>
                <c:pt idx="8873">
                  <c:v>#N/A</c:v>
                </c:pt>
                <c:pt idx="8874">
                  <c:v>#N/A</c:v>
                </c:pt>
                <c:pt idx="8875">
                  <c:v>#N/A</c:v>
                </c:pt>
                <c:pt idx="8876">
                  <c:v>#N/A</c:v>
                </c:pt>
                <c:pt idx="8877">
                  <c:v>#N/A</c:v>
                </c:pt>
                <c:pt idx="8878">
                  <c:v>#N/A</c:v>
                </c:pt>
                <c:pt idx="8879">
                  <c:v>#N/A</c:v>
                </c:pt>
                <c:pt idx="8880">
                  <c:v>#N/A</c:v>
                </c:pt>
                <c:pt idx="8881">
                  <c:v>#N/A</c:v>
                </c:pt>
                <c:pt idx="8882">
                  <c:v>#N/A</c:v>
                </c:pt>
                <c:pt idx="8883">
                  <c:v>#N/A</c:v>
                </c:pt>
                <c:pt idx="8884">
                  <c:v>#N/A</c:v>
                </c:pt>
                <c:pt idx="8885">
                  <c:v>#N/A</c:v>
                </c:pt>
                <c:pt idx="8886">
                  <c:v>#N/A</c:v>
                </c:pt>
                <c:pt idx="8887">
                  <c:v>#N/A</c:v>
                </c:pt>
                <c:pt idx="8888">
                  <c:v>#N/A</c:v>
                </c:pt>
                <c:pt idx="8889">
                  <c:v>#N/A</c:v>
                </c:pt>
                <c:pt idx="8890">
                  <c:v>#N/A</c:v>
                </c:pt>
                <c:pt idx="8891">
                  <c:v>#N/A</c:v>
                </c:pt>
                <c:pt idx="8892">
                  <c:v>#N/A</c:v>
                </c:pt>
                <c:pt idx="8893">
                  <c:v>#N/A</c:v>
                </c:pt>
                <c:pt idx="8894">
                  <c:v>#N/A</c:v>
                </c:pt>
                <c:pt idx="8895">
                  <c:v>#N/A</c:v>
                </c:pt>
                <c:pt idx="8896">
                  <c:v>#N/A</c:v>
                </c:pt>
                <c:pt idx="8897">
                  <c:v>#N/A</c:v>
                </c:pt>
                <c:pt idx="8898">
                  <c:v>#N/A</c:v>
                </c:pt>
                <c:pt idx="8899">
                  <c:v>#N/A</c:v>
                </c:pt>
                <c:pt idx="8900">
                  <c:v>#N/A</c:v>
                </c:pt>
                <c:pt idx="8901">
                  <c:v>#N/A</c:v>
                </c:pt>
                <c:pt idx="8902">
                  <c:v>#N/A</c:v>
                </c:pt>
                <c:pt idx="8903">
                  <c:v>#N/A</c:v>
                </c:pt>
                <c:pt idx="8904">
                  <c:v>#N/A</c:v>
                </c:pt>
                <c:pt idx="8905">
                  <c:v>#N/A</c:v>
                </c:pt>
                <c:pt idx="8906">
                  <c:v>#N/A</c:v>
                </c:pt>
                <c:pt idx="8907">
                  <c:v>#N/A</c:v>
                </c:pt>
                <c:pt idx="8908">
                  <c:v>#N/A</c:v>
                </c:pt>
                <c:pt idx="8909">
                  <c:v>#N/A</c:v>
                </c:pt>
                <c:pt idx="8910">
                  <c:v>#N/A</c:v>
                </c:pt>
                <c:pt idx="8911">
                  <c:v>#N/A</c:v>
                </c:pt>
                <c:pt idx="8912">
                  <c:v>#N/A</c:v>
                </c:pt>
                <c:pt idx="8913">
                  <c:v>#N/A</c:v>
                </c:pt>
                <c:pt idx="8914">
                  <c:v>#N/A</c:v>
                </c:pt>
                <c:pt idx="8915">
                  <c:v>#N/A</c:v>
                </c:pt>
                <c:pt idx="8916">
                  <c:v>#N/A</c:v>
                </c:pt>
                <c:pt idx="8917">
                  <c:v>#N/A</c:v>
                </c:pt>
                <c:pt idx="8918">
                  <c:v>#N/A</c:v>
                </c:pt>
                <c:pt idx="8919">
                  <c:v>#N/A</c:v>
                </c:pt>
                <c:pt idx="8920">
                  <c:v>#N/A</c:v>
                </c:pt>
                <c:pt idx="8921">
                  <c:v>#N/A</c:v>
                </c:pt>
                <c:pt idx="8922">
                  <c:v>#N/A</c:v>
                </c:pt>
                <c:pt idx="8923">
                  <c:v>#N/A</c:v>
                </c:pt>
                <c:pt idx="8924">
                  <c:v>#N/A</c:v>
                </c:pt>
                <c:pt idx="8925">
                  <c:v>#N/A</c:v>
                </c:pt>
                <c:pt idx="8926">
                  <c:v>#N/A</c:v>
                </c:pt>
                <c:pt idx="8927">
                  <c:v>#N/A</c:v>
                </c:pt>
                <c:pt idx="8928">
                  <c:v>#N/A</c:v>
                </c:pt>
                <c:pt idx="8929">
                  <c:v>#N/A</c:v>
                </c:pt>
                <c:pt idx="8930">
                  <c:v>#N/A</c:v>
                </c:pt>
                <c:pt idx="8931">
                  <c:v>#N/A</c:v>
                </c:pt>
                <c:pt idx="8932">
                  <c:v>#N/A</c:v>
                </c:pt>
                <c:pt idx="8933">
                  <c:v>#N/A</c:v>
                </c:pt>
                <c:pt idx="8934">
                  <c:v>#N/A</c:v>
                </c:pt>
                <c:pt idx="8935">
                  <c:v>#N/A</c:v>
                </c:pt>
                <c:pt idx="8936">
                  <c:v>#N/A</c:v>
                </c:pt>
                <c:pt idx="8937">
                  <c:v>#N/A</c:v>
                </c:pt>
                <c:pt idx="8938">
                  <c:v>#N/A</c:v>
                </c:pt>
                <c:pt idx="8939">
                  <c:v>#N/A</c:v>
                </c:pt>
                <c:pt idx="8940">
                  <c:v>#N/A</c:v>
                </c:pt>
                <c:pt idx="8941">
                  <c:v>#N/A</c:v>
                </c:pt>
                <c:pt idx="8942">
                  <c:v>#N/A</c:v>
                </c:pt>
                <c:pt idx="8943">
                  <c:v>#N/A</c:v>
                </c:pt>
                <c:pt idx="8944">
                  <c:v>#N/A</c:v>
                </c:pt>
                <c:pt idx="8945">
                  <c:v>#N/A</c:v>
                </c:pt>
                <c:pt idx="8946">
                  <c:v>#N/A</c:v>
                </c:pt>
                <c:pt idx="8947">
                  <c:v>#N/A</c:v>
                </c:pt>
                <c:pt idx="8948">
                  <c:v>#N/A</c:v>
                </c:pt>
                <c:pt idx="8949">
                  <c:v>#N/A</c:v>
                </c:pt>
                <c:pt idx="8950">
                  <c:v>#N/A</c:v>
                </c:pt>
                <c:pt idx="8951">
                  <c:v>#N/A</c:v>
                </c:pt>
                <c:pt idx="8952">
                  <c:v>#N/A</c:v>
                </c:pt>
                <c:pt idx="8953">
                  <c:v>#N/A</c:v>
                </c:pt>
                <c:pt idx="8954">
                  <c:v>#N/A</c:v>
                </c:pt>
                <c:pt idx="8955">
                  <c:v>#N/A</c:v>
                </c:pt>
                <c:pt idx="8956">
                  <c:v>#N/A</c:v>
                </c:pt>
                <c:pt idx="8957">
                  <c:v>#N/A</c:v>
                </c:pt>
                <c:pt idx="8958">
                  <c:v>#N/A</c:v>
                </c:pt>
                <c:pt idx="8959">
                  <c:v>#N/A</c:v>
                </c:pt>
                <c:pt idx="8960">
                  <c:v>#N/A</c:v>
                </c:pt>
                <c:pt idx="8961">
                  <c:v>#N/A</c:v>
                </c:pt>
                <c:pt idx="8962">
                  <c:v>#N/A</c:v>
                </c:pt>
                <c:pt idx="8963">
                  <c:v>#N/A</c:v>
                </c:pt>
                <c:pt idx="8964">
                  <c:v>#N/A</c:v>
                </c:pt>
                <c:pt idx="8965">
                  <c:v>#N/A</c:v>
                </c:pt>
                <c:pt idx="8966">
                  <c:v>#N/A</c:v>
                </c:pt>
                <c:pt idx="8967">
                  <c:v>#N/A</c:v>
                </c:pt>
                <c:pt idx="8968">
                  <c:v>#N/A</c:v>
                </c:pt>
                <c:pt idx="8969">
                  <c:v>#N/A</c:v>
                </c:pt>
                <c:pt idx="8970">
                  <c:v>#N/A</c:v>
                </c:pt>
                <c:pt idx="8971">
                  <c:v>#N/A</c:v>
                </c:pt>
                <c:pt idx="8972">
                  <c:v>#N/A</c:v>
                </c:pt>
                <c:pt idx="8973">
                  <c:v>#N/A</c:v>
                </c:pt>
                <c:pt idx="8974">
                  <c:v>#N/A</c:v>
                </c:pt>
                <c:pt idx="8975">
                  <c:v>#N/A</c:v>
                </c:pt>
                <c:pt idx="8976">
                  <c:v>#N/A</c:v>
                </c:pt>
                <c:pt idx="8977">
                  <c:v>#N/A</c:v>
                </c:pt>
                <c:pt idx="8978">
                  <c:v>#N/A</c:v>
                </c:pt>
                <c:pt idx="8979">
                  <c:v>#N/A</c:v>
                </c:pt>
                <c:pt idx="8980">
                  <c:v>#N/A</c:v>
                </c:pt>
                <c:pt idx="8981">
                  <c:v>#N/A</c:v>
                </c:pt>
                <c:pt idx="8982">
                  <c:v>#N/A</c:v>
                </c:pt>
                <c:pt idx="8983">
                  <c:v>#N/A</c:v>
                </c:pt>
                <c:pt idx="8984">
                  <c:v>#N/A</c:v>
                </c:pt>
                <c:pt idx="8985">
                  <c:v>#N/A</c:v>
                </c:pt>
                <c:pt idx="8986">
                  <c:v>#N/A</c:v>
                </c:pt>
                <c:pt idx="8987">
                  <c:v>#N/A</c:v>
                </c:pt>
                <c:pt idx="8988">
                  <c:v>#N/A</c:v>
                </c:pt>
                <c:pt idx="8989">
                  <c:v>#N/A</c:v>
                </c:pt>
                <c:pt idx="8990">
                  <c:v>#N/A</c:v>
                </c:pt>
                <c:pt idx="8991">
                  <c:v>#N/A</c:v>
                </c:pt>
                <c:pt idx="8992">
                  <c:v>#N/A</c:v>
                </c:pt>
                <c:pt idx="8993">
                  <c:v>#N/A</c:v>
                </c:pt>
                <c:pt idx="8994">
                  <c:v>#N/A</c:v>
                </c:pt>
                <c:pt idx="8995">
                  <c:v>#N/A</c:v>
                </c:pt>
                <c:pt idx="8996">
                  <c:v>#N/A</c:v>
                </c:pt>
                <c:pt idx="8997">
                  <c:v>#N/A</c:v>
                </c:pt>
                <c:pt idx="8998">
                  <c:v>#N/A</c:v>
                </c:pt>
                <c:pt idx="8999">
                  <c:v>#N/A</c:v>
                </c:pt>
                <c:pt idx="9000">
                  <c:v>#N/A</c:v>
                </c:pt>
                <c:pt idx="9001">
                  <c:v>#N/A</c:v>
                </c:pt>
                <c:pt idx="9002">
                  <c:v>#N/A</c:v>
                </c:pt>
                <c:pt idx="9003">
                  <c:v>#N/A</c:v>
                </c:pt>
                <c:pt idx="9004">
                  <c:v>#N/A</c:v>
                </c:pt>
                <c:pt idx="9005">
                  <c:v>#N/A</c:v>
                </c:pt>
                <c:pt idx="9006">
                  <c:v>#N/A</c:v>
                </c:pt>
                <c:pt idx="9007">
                  <c:v>#N/A</c:v>
                </c:pt>
                <c:pt idx="9008">
                  <c:v>#N/A</c:v>
                </c:pt>
                <c:pt idx="9009">
                  <c:v>#N/A</c:v>
                </c:pt>
                <c:pt idx="9010">
                  <c:v>#N/A</c:v>
                </c:pt>
                <c:pt idx="9011">
                  <c:v>#N/A</c:v>
                </c:pt>
                <c:pt idx="9012">
                  <c:v>#N/A</c:v>
                </c:pt>
                <c:pt idx="9013">
                  <c:v>#N/A</c:v>
                </c:pt>
                <c:pt idx="9014">
                  <c:v>#N/A</c:v>
                </c:pt>
                <c:pt idx="9015">
                  <c:v>#N/A</c:v>
                </c:pt>
                <c:pt idx="9016">
                  <c:v>#N/A</c:v>
                </c:pt>
                <c:pt idx="9017">
                  <c:v>#N/A</c:v>
                </c:pt>
                <c:pt idx="9018">
                  <c:v>#N/A</c:v>
                </c:pt>
                <c:pt idx="9019">
                  <c:v>#N/A</c:v>
                </c:pt>
                <c:pt idx="9020">
                  <c:v>#N/A</c:v>
                </c:pt>
                <c:pt idx="9021">
                  <c:v>#N/A</c:v>
                </c:pt>
                <c:pt idx="9022">
                  <c:v>#N/A</c:v>
                </c:pt>
                <c:pt idx="9023">
                  <c:v>#N/A</c:v>
                </c:pt>
                <c:pt idx="9024">
                  <c:v>#N/A</c:v>
                </c:pt>
                <c:pt idx="9025">
                  <c:v>#N/A</c:v>
                </c:pt>
                <c:pt idx="9026">
                  <c:v>#N/A</c:v>
                </c:pt>
                <c:pt idx="9027">
                  <c:v>#N/A</c:v>
                </c:pt>
                <c:pt idx="9028">
                  <c:v>#N/A</c:v>
                </c:pt>
                <c:pt idx="9029">
                  <c:v>#N/A</c:v>
                </c:pt>
                <c:pt idx="9030">
                  <c:v>#N/A</c:v>
                </c:pt>
                <c:pt idx="9031">
                  <c:v>#N/A</c:v>
                </c:pt>
                <c:pt idx="9032">
                  <c:v>#N/A</c:v>
                </c:pt>
                <c:pt idx="9033">
                  <c:v>#N/A</c:v>
                </c:pt>
                <c:pt idx="9034">
                  <c:v>#N/A</c:v>
                </c:pt>
                <c:pt idx="9035">
                  <c:v>#N/A</c:v>
                </c:pt>
                <c:pt idx="9036">
                  <c:v>#N/A</c:v>
                </c:pt>
                <c:pt idx="9037">
                  <c:v>#N/A</c:v>
                </c:pt>
                <c:pt idx="9038">
                  <c:v>#N/A</c:v>
                </c:pt>
                <c:pt idx="9039">
                  <c:v>#N/A</c:v>
                </c:pt>
                <c:pt idx="9040">
                  <c:v>#N/A</c:v>
                </c:pt>
                <c:pt idx="9041">
                  <c:v>#N/A</c:v>
                </c:pt>
                <c:pt idx="9042">
                  <c:v>#N/A</c:v>
                </c:pt>
                <c:pt idx="9043">
                  <c:v>#N/A</c:v>
                </c:pt>
                <c:pt idx="9044">
                  <c:v>#N/A</c:v>
                </c:pt>
                <c:pt idx="9045">
                  <c:v>#N/A</c:v>
                </c:pt>
                <c:pt idx="9046">
                  <c:v>#N/A</c:v>
                </c:pt>
                <c:pt idx="9047">
                  <c:v>#N/A</c:v>
                </c:pt>
                <c:pt idx="9048">
                  <c:v>#N/A</c:v>
                </c:pt>
                <c:pt idx="9049">
                  <c:v>#N/A</c:v>
                </c:pt>
                <c:pt idx="9050">
                  <c:v>#N/A</c:v>
                </c:pt>
                <c:pt idx="9051">
                  <c:v>#N/A</c:v>
                </c:pt>
                <c:pt idx="9052">
                  <c:v>#N/A</c:v>
                </c:pt>
                <c:pt idx="9053">
                  <c:v>#N/A</c:v>
                </c:pt>
                <c:pt idx="9054">
                  <c:v>#N/A</c:v>
                </c:pt>
                <c:pt idx="9055">
                  <c:v>#N/A</c:v>
                </c:pt>
                <c:pt idx="9056">
                  <c:v>#N/A</c:v>
                </c:pt>
                <c:pt idx="9057">
                  <c:v>#N/A</c:v>
                </c:pt>
                <c:pt idx="9058">
                  <c:v>#N/A</c:v>
                </c:pt>
                <c:pt idx="9059">
                  <c:v>#N/A</c:v>
                </c:pt>
                <c:pt idx="9060">
                  <c:v>#N/A</c:v>
                </c:pt>
                <c:pt idx="9061">
                  <c:v>#N/A</c:v>
                </c:pt>
                <c:pt idx="9062">
                  <c:v>#N/A</c:v>
                </c:pt>
                <c:pt idx="9063">
                  <c:v>#N/A</c:v>
                </c:pt>
                <c:pt idx="9064">
                  <c:v>#N/A</c:v>
                </c:pt>
                <c:pt idx="9065">
                  <c:v>#N/A</c:v>
                </c:pt>
                <c:pt idx="9066">
                  <c:v>#N/A</c:v>
                </c:pt>
                <c:pt idx="9067">
                  <c:v>#N/A</c:v>
                </c:pt>
                <c:pt idx="9068">
                  <c:v>#N/A</c:v>
                </c:pt>
                <c:pt idx="9069">
                  <c:v>#N/A</c:v>
                </c:pt>
                <c:pt idx="9070">
                  <c:v>#N/A</c:v>
                </c:pt>
                <c:pt idx="9071">
                  <c:v>#N/A</c:v>
                </c:pt>
                <c:pt idx="9072">
                  <c:v>#N/A</c:v>
                </c:pt>
                <c:pt idx="9073">
                  <c:v>#N/A</c:v>
                </c:pt>
                <c:pt idx="9074">
                  <c:v>#N/A</c:v>
                </c:pt>
                <c:pt idx="9075">
                  <c:v>#N/A</c:v>
                </c:pt>
                <c:pt idx="9076">
                  <c:v>#N/A</c:v>
                </c:pt>
                <c:pt idx="9077">
                  <c:v>#N/A</c:v>
                </c:pt>
                <c:pt idx="9078">
                  <c:v>#N/A</c:v>
                </c:pt>
                <c:pt idx="9079">
                  <c:v>#N/A</c:v>
                </c:pt>
                <c:pt idx="9080">
                  <c:v>#N/A</c:v>
                </c:pt>
                <c:pt idx="9081">
                  <c:v>#N/A</c:v>
                </c:pt>
                <c:pt idx="9082">
                  <c:v>#N/A</c:v>
                </c:pt>
                <c:pt idx="9083">
                  <c:v>#N/A</c:v>
                </c:pt>
                <c:pt idx="9084">
                  <c:v>#N/A</c:v>
                </c:pt>
                <c:pt idx="9085">
                  <c:v>#N/A</c:v>
                </c:pt>
                <c:pt idx="9086">
                  <c:v>#N/A</c:v>
                </c:pt>
                <c:pt idx="9087">
                  <c:v>#N/A</c:v>
                </c:pt>
                <c:pt idx="9088">
                  <c:v>#N/A</c:v>
                </c:pt>
                <c:pt idx="9089">
                  <c:v>#N/A</c:v>
                </c:pt>
                <c:pt idx="9090">
                  <c:v>#N/A</c:v>
                </c:pt>
                <c:pt idx="9091">
                  <c:v>#N/A</c:v>
                </c:pt>
                <c:pt idx="9092">
                  <c:v>#N/A</c:v>
                </c:pt>
                <c:pt idx="9093">
                  <c:v>#N/A</c:v>
                </c:pt>
                <c:pt idx="9094">
                  <c:v>#N/A</c:v>
                </c:pt>
                <c:pt idx="9095">
                  <c:v>#N/A</c:v>
                </c:pt>
                <c:pt idx="9096">
                  <c:v>#N/A</c:v>
                </c:pt>
                <c:pt idx="9097">
                  <c:v>#N/A</c:v>
                </c:pt>
                <c:pt idx="9098">
                  <c:v>#N/A</c:v>
                </c:pt>
                <c:pt idx="9099">
                  <c:v>#N/A</c:v>
                </c:pt>
                <c:pt idx="9100">
                  <c:v>#N/A</c:v>
                </c:pt>
                <c:pt idx="9101">
                  <c:v>#N/A</c:v>
                </c:pt>
                <c:pt idx="9102">
                  <c:v>#N/A</c:v>
                </c:pt>
                <c:pt idx="9103">
                  <c:v>#N/A</c:v>
                </c:pt>
                <c:pt idx="9104">
                  <c:v>#N/A</c:v>
                </c:pt>
                <c:pt idx="9105">
                  <c:v>#N/A</c:v>
                </c:pt>
                <c:pt idx="9106">
                  <c:v>#N/A</c:v>
                </c:pt>
                <c:pt idx="9107">
                  <c:v>#N/A</c:v>
                </c:pt>
                <c:pt idx="9108">
                  <c:v>#N/A</c:v>
                </c:pt>
                <c:pt idx="9109">
                  <c:v>#N/A</c:v>
                </c:pt>
                <c:pt idx="9110">
                  <c:v>#N/A</c:v>
                </c:pt>
                <c:pt idx="9111">
                  <c:v>#N/A</c:v>
                </c:pt>
                <c:pt idx="9112">
                  <c:v>#N/A</c:v>
                </c:pt>
                <c:pt idx="9113">
                  <c:v>#N/A</c:v>
                </c:pt>
                <c:pt idx="9114">
                  <c:v>#N/A</c:v>
                </c:pt>
                <c:pt idx="9115">
                  <c:v>#N/A</c:v>
                </c:pt>
                <c:pt idx="9116">
                  <c:v>#N/A</c:v>
                </c:pt>
                <c:pt idx="9117">
                  <c:v>#N/A</c:v>
                </c:pt>
                <c:pt idx="9118">
                  <c:v>#N/A</c:v>
                </c:pt>
                <c:pt idx="9119">
                  <c:v>#N/A</c:v>
                </c:pt>
                <c:pt idx="9120">
                  <c:v>#N/A</c:v>
                </c:pt>
                <c:pt idx="9121">
                  <c:v>#N/A</c:v>
                </c:pt>
                <c:pt idx="9122">
                  <c:v>#N/A</c:v>
                </c:pt>
                <c:pt idx="9123">
                  <c:v>#N/A</c:v>
                </c:pt>
                <c:pt idx="9124">
                  <c:v>#N/A</c:v>
                </c:pt>
                <c:pt idx="9125">
                  <c:v>#N/A</c:v>
                </c:pt>
                <c:pt idx="9126">
                  <c:v>#N/A</c:v>
                </c:pt>
                <c:pt idx="9127">
                  <c:v>#N/A</c:v>
                </c:pt>
                <c:pt idx="9128">
                  <c:v>#N/A</c:v>
                </c:pt>
                <c:pt idx="9129">
                  <c:v>#N/A</c:v>
                </c:pt>
                <c:pt idx="9130">
                  <c:v>#N/A</c:v>
                </c:pt>
                <c:pt idx="9131">
                  <c:v>#N/A</c:v>
                </c:pt>
                <c:pt idx="9132">
                  <c:v>#N/A</c:v>
                </c:pt>
                <c:pt idx="9133">
                  <c:v>#N/A</c:v>
                </c:pt>
                <c:pt idx="9134">
                  <c:v>#N/A</c:v>
                </c:pt>
                <c:pt idx="9135">
                  <c:v>#N/A</c:v>
                </c:pt>
                <c:pt idx="9136">
                  <c:v>#N/A</c:v>
                </c:pt>
                <c:pt idx="9137">
                  <c:v>#N/A</c:v>
                </c:pt>
                <c:pt idx="9138">
                  <c:v>#N/A</c:v>
                </c:pt>
                <c:pt idx="9139">
                  <c:v>#N/A</c:v>
                </c:pt>
                <c:pt idx="9140">
                  <c:v>#N/A</c:v>
                </c:pt>
                <c:pt idx="9141">
                  <c:v>#N/A</c:v>
                </c:pt>
                <c:pt idx="9142">
                  <c:v>#N/A</c:v>
                </c:pt>
                <c:pt idx="9143">
                  <c:v>#N/A</c:v>
                </c:pt>
                <c:pt idx="9144">
                  <c:v>#N/A</c:v>
                </c:pt>
                <c:pt idx="9145">
                  <c:v>#N/A</c:v>
                </c:pt>
                <c:pt idx="9146">
                  <c:v>#N/A</c:v>
                </c:pt>
                <c:pt idx="9147">
                  <c:v>#N/A</c:v>
                </c:pt>
                <c:pt idx="9148">
                  <c:v>#N/A</c:v>
                </c:pt>
                <c:pt idx="9149">
                  <c:v>#N/A</c:v>
                </c:pt>
                <c:pt idx="9150">
                  <c:v>#N/A</c:v>
                </c:pt>
                <c:pt idx="9151">
                  <c:v>#N/A</c:v>
                </c:pt>
                <c:pt idx="9152">
                  <c:v>#N/A</c:v>
                </c:pt>
                <c:pt idx="9153">
                  <c:v>#N/A</c:v>
                </c:pt>
                <c:pt idx="9154">
                  <c:v>#N/A</c:v>
                </c:pt>
                <c:pt idx="9155">
                  <c:v>#N/A</c:v>
                </c:pt>
                <c:pt idx="9156">
                  <c:v>#N/A</c:v>
                </c:pt>
                <c:pt idx="9157">
                  <c:v>#N/A</c:v>
                </c:pt>
                <c:pt idx="9158">
                  <c:v>#N/A</c:v>
                </c:pt>
                <c:pt idx="9159">
                  <c:v>#N/A</c:v>
                </c:pt>
                <c:pt idx="9160">
                  <c:v>#N/A</c:v>
                </c:pt>
                <c:pt idx="9161">
                  <c:v>#N/A</c:v>
                </c:pt>
                <c:pt idx="9162">
                  <c:v>#N/A</c:v>
                </c:pt>
                <c:pt idx="9163">
                  <c:v>#N/A</c:v>
                </c:pt>
                <c:pt idx="9164">
                  <c:v>#N/A</c:v>
                </c:pt>
                <c:pt idx="9165">
                  <c:v>#N/A</c:v>
                </c:pt>
                <c:pt idx="9166">
                  <c:v>#N/A</c:v>
                </c:pt>
                <c:pt idx="9167">
                  <c:v>#N/A</c:v>
                </c:pt>
                <c:pt idx="9168">
                  <c:v>#N/A</c:v>
                </c:pt>
                <c:pt idx="9169">
                  <c:v>#N/A</c:v>
                </c:pt>
                <c:pt idx="9170">
                  <c:v>#N/A</c:v>
                </c:pt>
                <c:pt idx="9171">
                  <c:v>#N/A</c:v>
                </c:pt>
                <c:pt idx="9172">
                  <c:v>#N/A</c:v>
                </c:pt>
                <c:pt idx="9173">
                  <c:v>#N/A</c:v>
                </c:pt>
                <c:pt idx="9174">
                  <c:v>#N/A</c:v>
                </c:pt>
                <c:pt idx="9175">
                  <c:v>#N/A</c:v>
                </c:pt>
                <c:pt idx="9176">
                  <c:v>#N/A</c:v>
                </c:pt>
                <c:pt idx="9177">
                  <c:v>#N/A</c:v>
                </c:pt>
                <c:pt idx="9178">
                  <c:v>#N/A</c:v>
                </c:pt>
                <c:pt idx="9179">
                  <c:v>#N/A</c:v>
                </c:pt>
                <c:pt idx="9180">
                  <c:v>#N/A</c:v>
                </c:pt>
                <c:pt idx="9181">
                  <c:v>#N/A</c:v>
                </c:pt>
                <c:pt idx="9182">
                  <c:v>#N/A</c:v>
                </c:pt>
                <c:pt idx="9183">
                  <c:v>#N/A</c:v>
                </c:pt>
                <c:pt idx="9184">
                  <c:v>#N/A</c:v>
                </c:pt>
                <c:pt idx="9185">
                  <c:v>#N/A</c:v>
                </c:pt>
                <c:pt idx="9186">
                  <c:v>#N/A</c:v>
                </c:pt>
                <c:pt idx="9187">
                  <c:v>#N/A</c:v>
                </c:pt>
                <c:pt idx="9188">
                  <c:v>#N/A</c:v>
                </c:pt>
                <c:pt idx="9189">
                  <c:v>#N/A</c:v>
                </c:pt>
                <c:pt idx="9190">
                  <c:v>#N/A</c:v>
                </c:pt>
                <c:pt idx="9191">
                  <c:v>#N/A</c:v>
                </c:pt>
                <c:pt idx="9192">
                  <c:v>#N/A</c:v>
                </c:pt>
                <c:pt idx="9193">
                  <c:v>#N/A</c:v>
                </c:pt>
                <c:pt idx="9194">
                  <c:v>#N/A</c:v>
                </c:pt>
                <c:pt idx="9195">
                  <c:v>#N/A</c:v>
                </c:pt>
                <c:pt idx="9196">
                  <c:v>#N/A</c:v>
                </c:pt>
                <c:pt idx="9197">
                  <c:v>#N/A</c:v>
                </c:pt>
                <c:pt idx="9198">
                  <c:v>#N/A</c:v>
                </c:pt>
                <c:pt idx="9199">
                  <c:v>#N/A</c:v>
                </c:pt>
                <c:pt idx="9200">
                  <c:v>#N/A</c:v>
                </c:pt>
                <c:pt idx="9201">
                  <c:v>#N/A</c:v>
                </c:pt>
                <c:pt idx="9202">
                  <c:v>#N/A</c:v>
                </c:pt>
                <c:pt idx="9203">
                  <c:v>#N/A</c:v>
                </c:pt>
                <c:pt idx="9204">
                  <c:v>#N/A</c:v>
                </c:pt>
                <c:pt idx="9205">
                  <c:v>#N/A</c:v>
                </c:pt>
                <c:pt idx="9206">
                  <c:v>#N/A</c:v>
                </c:pt>
                <c:pt idx="9207">
                  <c:v>#N/A</c:v>
                </c:pt>
                <c:pt idx="9208">
                  <c:v>#N/A</c:v>
                </c:pt>
                <c:pt idx="9209">
                  <c:v>#N/A</c:v>
                </c:pt>
                <c:pt idx="9210">
                  <c:v>#N/A</c:v>
                </c:pt>
                <c:pt idx="9211">
                  <c:v>#N/A</c:v>
                </c:pt>
                <c:pt idx="9212">
                  <c:v>#N/A</c:v>
                </c:pt>
                <c:pt idx="9213">
                  <c:v>#N/A</c:v>
                </c:pt>
                <c:pt idx="9214">
                  <c:v>#N/A</c:v>
                </c:pt>
                <c:pt idx="9215">
                  <c:v>#N/A</c:v>
                </c:pt>
                <c:pt idx="9216">
                  <c:v>#N/A</c:v>
                </c:pt>
                <c:pt idx="9217">
                  <c:v>#N/A</c:v>
                </c:pt>
                <c:pt idx="9218">
                  <c:v>#N/A</c:v>
                </c:pt>
                <c:pt idx="9219">
                  <c:v>#N/A</c:v>
                </c:pt>
                <c:pt idx="9220">
                  <c:v>#N/A</c:v>
                </c:pt>
                <c:pt idx="9221">
                  <c:v>#N/A</c:v>
                </c:pt>
                <c:pt idx="9222">
                  <c:v>#N/A</c:v>
                </c:pt>
                <c:pt idx="9223">
                  <c:v>#N/A</c:v>
                </c:pt>
                <c:pt idx="9224">
                  <c:v>#N/A</c:v>
                </c:pt>
                <c:pt idx="9225">
                  <c:v>#N/A</c:v>
                </c:pt>
                <c:pt idx="9226">
                  <c:v>#N/A</c:v>
                </c:pt>
                <c:pt idx="9227">
                  <c:v>#N/A</c:v>
                </c:pt>
                <c:pt idx="9228">
                  <c:v>#N/A</c:v>
                </c:pt>
                <c:pt idx="9229">
                  <c:v>#N/A</c:v>
                </c:pt>
                <c:pt idx="9230">
                  <c:v>#N/A</c:v>
                </c:pt>
                <c:pt idx="9231">
                  <c:v>#N/A</c:v>
                </c:pt>
                <c:pt idx="9232">
                  <c:v>#N/A</c:v>
                </c:pt>
                <c:pt idx="9233">
                  <c:v>#N/A</c:v>
                </c:pt>
                <c:pt idx="9234">
                  <c:v>#N/A</c:v>
                </c:pt>
                <c:pt idx="9235">
                  <c:v>#N/A</c:v>
                </c:pt>
                <c:pt idx="9236">
                  <c:v>#N/A</c:v>
                </c:pt>
                <c:pt idx="9237">
                  <c:v>#N/A</c:v>
                </c:pt>
                <c:pt idx="9238">
                  <c:v>#N/A</c:v>
                </c:pt>
                <c:pt idx="9239">
                  <c:v>#N/A</c:v>
                </c:pt>
                <c:pt idx="9240">
                  <c:v>#N/A</c:v>
                </c:pt>
                <c:pt idx="9241">
                  <c:v>#N/A</c:v>
                </c:pt>
                <c:pt idx="9242">
                  <c:v>#N/A</c:v>
                </c:pt>
                <c:pt idx="9243">
                  <c:v>#N/A</c:v>
                </c:pt>
                <c:pt idx="9244">
                  <c:v>#N/A</c:v>
                </c:pt>
                <c:pt idx="9245">
                  <c:v>#N/A</c:v>
                </c:pt>
                <c:pt idx="9246">
                  <c:v>#N/A</c:v>
                </c:pt>
                <c:pt idx="9247">
                  <c:v>#N/A</c:v>
                </c:pt>
                <c:pt idx="9248">
                  <c:v>#N/A</c:v>
                </c:pt>
                <c:pt idx="9249">
                  <c:v>#N/A</c:v>
                </c:pt>
                <c:pt idx="9250">
                  <c:v>#N/A</c:v>
                </c:pt>
                <c:pt idx="9251">
                  <c:v>#N/A</c:v>
                </c:pt>
                <c:pt idx="9252">
                  <c:v>#N/A</c:v>
                </c:pt>
                <c:pt idx="9253">
                  <c:v>#N/A</c:v>
                </c:pt>
                <c:pt idx="9254">
                  <c:v>#N/A</c:v>
                </c:pt>
                <c:pt idx="9255">
                  <c:v>#N/A</c:v>
                </c:pt>
                <c:pt idx="9256">
                  <c:v>#N/A</c:v>
                </c:pt>
                <c:pt idx="9257">
                  <c:v>#N/A</c:v>
                </c:pt>
                <c:pt idx="9258">
                  <c:v>#N/A</c:v>
                </c:pt>
                <c:pt idx="9259">
                  <c:v>#N/A</c:v>
                </c:pt>
                <c:pt idx="9260">
                  <c:v>#N/A</c:v>
                </c:pt>
                <c:pt idx="9261">
                  <c:v>#N/A</c:v>
                </c:pt>
                <c:pt idx="9262">
                  <c:v>#N/A</c:v>
                </c:pt>
                <c:pt idx="9263">
                  <c:v>#N/A</c:v>
                </c:pt>
                <c:pt idx="9264">
                  <c:v>#N/A</c:v>
                </c:pt>
                <c:pt idx="9265">
                  <c:v>#N/A</c:v>
                </c:pt>
                <c:pt idx="9266">
                  <c:v>#N/A</c:v>
                </c:pt>
                <c:pt idx="9267">
                  <c:v>#N/A</c:v>
                </c:pt>
                <c:pt idx="9268">
                  <c:v>#N/A</c:v>
                </c:pt>
                <c:pt idx="9269">
                  <c:v>#N/A</c:v>
                </c:pt>
                <c:pt idx="9270">
                  <c:v>#N/A</c:v>
                </c:pt>
                <c:pt idx="9271">
                  <c:v>#N/A</c:v>
                </c:pt>
                <c:pt idx="9272">
                  <c:v>#N/A</c:v>
                </c:pt>
                <c:pt idx="9273">
                  <c:v>#N/A</c:v>
                </c:pt>
                <c:pt idx="9274">
                  <c:v>#N/A</c:v>
                </c:pt>
                <c:pt idx="9275">
                  <c:v>#N/A</c:v>
                </c:pt>
                <c:pt idx="9276">
                  <c:v>#N/A</c:v>
                </c:pt>
                <c:pt idx="9277">
                  <c:v>#N/A</c:v>
                </c:pt>
                <c:pt idx="9278">
                  <c:v>#N/A</c:v>
                </c:pt>
                <c:pt idx="9279">
                  <c:v>#N/A</c:v>
                </c:pt>
                <c:pt idx="9280">
                  <c:v>#N/A</c:v>
                </c:pt>
                <c:pt idx="9281">
                  <c:v>#N/A</c:v>
                </c:pt>
                <c:pt idx="9282">
                  <c:v>#N/A</c:v>
                </c:pt>
                <c:pt idx="9283">
                  <c:v>#N/A</c:v>
                </c:pt>
                <c:pt idx="9284">
                  <c:v>#N/A</c:v>
                </c:pt>
                <c:pt idx="9285">
                  <c:v>#N/A</c:v>
                </c:pt>
                <c:pt idx="9286">
                  <c:v>#N/A</c:v>
                </c:pt>
                <c:pt idx="9287">
                  <c:v>#N/A</c:v>
                </c:pt>
                <c:pt idx="9288">
                  <c:v>#N/A</c:v>
                </c:pt>
                <c:pt idx="9289">
                  <c:v>#N/A</c:v>
                </c:pt>
                <c:pt idx="9290">
                  <c:v>#N/A</c:v>
                </c:pt>
                <c:pt idx="9291">
                  <c:v>#N/A</c:v>
                </c:pt>
                <c:pt idx="9292">
                  <c:v>#N/A</c:v>
                </c:pt>
                <c:pt idx="9293">
                  <c:v>#N/A</c:v>
                </c:pt>
                <c:pt idx="9294">
                  <c:v>#N/A</c:v>
                </c:pt>
                <c:pt idx="9295">
                  <c:v>#N/A</c:v>
                </c:pt>
                <c:pt idx="9296">
                  <c:v>#N/A</c:v>
                </c:pt>
                <c:pt idx="9297">
                  <c:v>#N/A</c:v>
                </c:pt>
                <c:pt idx="9298">
                  <c:v>#N/A</c:v>
                </c:pt>
                <c:pt idx="9299">
                  <c:v>#N/A</c:v>
                </c:pt>
                <c:pt idx="9300">
                  <c:v>#N/A</c:v>
                </c:pt>
                <c:pt idx="9301">
                  <c:v>#N/A</c:v>
                </c:pt>
                <c:pt idx="9302">
                  <c:v>#N/A</c:v>
                </c:pt>
                <c:pt idx="9303">
                  <c:v>#N/A</c:v>
                </c:pt>
                <c:pt idx="9304">
                  <c:v>#N/A</c:v>
                </c:pt>
                <c:pt idx="9305">
                  <c:v>#N/A</c:v>
                </c:pt>
                <c:pt idx="9306">
                  <c:v>#N/A</c:v>
                </c:pt>
                <c:pt idx="9307">
                  <c:v>#N/A</c:v>
                </c:pt>
                <c:pt idx="9308">
                  <c:v>#N/A</c:v>
                </c:pt>
                <c:pt idx="9309">
                  <c:v>#N/A</c:v>
                </c:pt>
                <c:pt idx="9310">
                  <c:v>#N/A</c:v>
                </c:pt>
                <c:pt idx="9311">
                  <c:v>#N/A</c:v>
                </c:pt>
                <c:pt idx="9312">
                  <c:v>#N/A</c:v>
                </c:pt>
                <c:pt idx="9313">
                  <c:v>#N/A</c:v>
                </c:pt>
                <c:pt idx="9314">
                  <c:v>#N/A</c:v>
                </c:pt>
                <c:pt idx="9315">
                  <c:v>#N/A</c:v>
                </c:pt>
                <c:pt idx="9316">
                  <c:v>#N/A</c:v>
                </c:pt>
                <c:pt idx="9317">
                  <c:v>#N/A</c:v>
                </c:pt>
                <c:pt idx="9318">
                  <c:v>#N/A</c:v>
                </c:pt>
                <c:pt idx="9319">
                  <c:v>#N/A</c:v>
                </c:pt>
                <c:pt idx="9320">
                  <c:v>#N/A</c:v>
                </c:pt>
                <c:pt idx="9321">
                  <c:v>#N/A</c:v>
                </c:pt>
                <c:pt idx="9322">
                  <c:v>#N/A</c:v>
                </c:pt>
                <c:pt idx="9323">
                  <c:v>#N/A</c:v>
                </c:pt>
                <c:pt idx="9324">
                  <c:v>#N/A</c:v>
                </c:pt>
                <c:pt idx="9325">
                  <c:v>#N/A</c:v>
                </c:pt>
                <c:pt idx="9326">
                  <c:v>#N/A</c:v>
                </c:pt>
                <c:pt idx="9327">
                  <c:v>#N/A</c:v>
                </c:pt>
                <c:pt idx="9328">
                  <c:v>#N/A</c:v>
                </c:pt>
                <c:pt idx="9329">
                  <c:v>#N/A</c:v>
                </c:pt>
                <c:pt idx="9330">
                  <c:v>#N/A</c:v>
                </c:pt>
                <c:pt idx="9331">
                  <c:v>#N/A</c:v>
                </c:pt>
                <c:pt idx="9332">
                  <c:v>#N/A</c:v>
                </c:pt>
                <c:pt idx="9333">
                  <c:v>#N/A</c:v>
                </c:pt>
                <c:pt idx="9334">
                  <c:v>#N/A</c:v>
                </c:pt>
                <c:pt idx="9335">
                  <c:v>#N/A</c:v>
                </c:pt>
                <c:pt idx="9336">
                  <c:v>#N/A</c:v>
                </c:pt>
                <c:pt idx="9337">
                  <c:v>#N/A</c:v>
                </c:pt>
                <c:pt idx="9338">
                  <c:v>#N/A</c:v>
                </c:pt>
                <c:pt idx="9339">
                  <c:v>#N/A</c:v>
                </c:pt>
                <c:pt idx="9340">
                  <c:v>#N/A</c:v>
                </c:pt>
                <c:pt idx="9341">
                  <c:v>#N/A</c:v>
                </c:pt>
                <c:pt idx="9342">
                  <c:v>#N/A</c:v>
                </c:pt>
                <c:pt idx="9343">
                  <c:v>#N/A</c:v>
                </c:pt>
                <c:pt idx="9344">
                  <c:v>#N/A</c:v>
                </c:pt>
                <c:pt idx="9345">
                  <c:v>#N/A</c:v>
                </c:pt>
                <c:pt idx="9346">
                  <c:v>#N/A</c:v>
                </c:pt>
                <c:pt idx="9347">
                  <c:v>#N/A</c:v>
                </c:pt>
                <c:pt idx="9348">
                  <c:v>#N/A</c:v>
                </c:pt>
                <c:pt idx="9349">
                  <c:v>#N/A</c:v>
                </c:pt>
                <c:pt idx="9350">
                  <c:v>#N/A</c:v>
                </c:pt>
                <c:pt idx="9351">
                  <c:v>#N/A</c:v>
                </c:pt>
                <c:pt idx="9352">
                  <c:v>#N/A</c:v>
                </c:pt>
                <c:pt idx="9353">
                  <c:v>#N/A</c:v>
                </c:pt>
                <c:pt idx="9354">
                  <c:v>#N/A</c:v>
                </c:pt>
                <c:pt idx="9355">
                  <c:v>#N/A</c:v>
                </c:pt>
                <c:pt idx="9356">
                  <c:v>#N/A</c:v>
                </c:pt>
                <c:pt idx="9357">
                  <c:v>#N/A</c:v>
                </c:pt>
                <c:pt idx="9358">
                  <c:v>#N/A</c:v>
                </c:pt>
                <c:pt idx="9359">
                  <c:v>#N/A</c:v>
                </c:pt>
                <c:pt idx="9360">
                  <c:v>#N/A</c:v>
                </c:pt>
                <c:pt idx="9361">
                  <c:v>#N/A</c:v>
                </c:pt>
                <c:pt idx="9362">
                  <c:v>#N/A</c:v>
                </c:pt>
                <c:pt idx="9363">
                  <c:v>#N/A</c:v>
                </c:pt>
                <c:pt idx="9364">
                  <c:v>#N/A</c:v>
                </c:pt>
                <c:pt idx="9365">
                  <c:v>#N/A</c:v>
                </c:pt>
                <c:pt idx="9366">
                  <c:v>#N/A</c:v>
                </c:pt>
                <c:pt idx="9367">
                  <c:v>#N/A</c:v>
                </c:pt>
                <c:pt idx="9368">
                  <c:v>#N/A</c:v>
                </c:pt>
                <c:pt idx="9369">
                  <c:v>#N/A</c:v>
                </c:pt>
                <c:pt idx="9370">
                  <c:v>#N/A</c:v>
                </c:pt>
                <c:pt idx="9371">
                  <c:v>#N/A</c:v>
                </c:pt>
                <c:pt idx="9372">
                  <c:v>#N/A</c:v>
                </c:pt>
                <c:pt idx="9373">
                  <c:v>#N/A</c:v>
                </c:pt>
                <c:pt idx="9374">
                  <c:v>#N/A</c:v>
                </c:pt>
                <c:pt idx="9375">
                  <c:v>#N/A</c:v>
                </c:pt>
                <c:pt idx="9376">
                  <c:v>#N/A</c:v>
                </c:pt>
                <c:pt idx="9377">
                  <c:v>#N/A</c:v>
                </c:pt>
                <c:pt idx="9378">
                  <c:v>#N/A</c:v>
                </c:pt>
                <c:pt idx="9379">
                  <c:v>#N/A</c:v>
                </c:pt>
                <c:pt idx="9380">
                  <c:v>#N/A</c:v>
                </c:pt>
                <c:pt idx="9381">
                  <c:v>#N/A</c:v>
                </c:pt>
                <c:pt idx="9382">
                  <c:v>#N/A</c:v>
                </c:pt>
                <c:pt idx="9383">
                  <c:v>#N/A</c:v>
                </c:pt>
                <c:pt idx="9384">
                  <c:v>#N/A</c:v>
                </c:pt>
                <c:pt idx="9385">
                  <c:v>#N/A</c:v>
                </c:pt>
                <c:pt idx="9386">
                  <c:v>#N/A</c:v>
                </c:pt>
                <c:pt idx="9387">
                  <c:v>#N/A</c:v>
                </c:pt>
                <c:pt idx="9388">
                  <c:v>#N/A</c:v>
                </c:pt>
                <c:pt idx="9389">
                  <c:v>#N/A</c:v>
                </c:pt>
                <c:pt idx="9390">
                  <c:v>#N/A</c:v>
                </c:pt>
                <c:pt idx="9391">
                  <c:v>#N/A</c:v>
                </c:pt>
                <c:pt idx="9392">
                  <c:v>#N/A</c:v>
                </c:pt>
                <c:pt idx="9393">
                  <c:v>#N/A</c:v>
                </c:pt>
                <c:pt idx="9394">
                  <c:v>#N/A</c:v>
                </c:pt>
                <c:pt idx="9395">
                  <c:v>#N/A</c:v>
                </c:pt>
                <c:pt idx="9396">
                  <c:v>#N/A</c:v>
                </c:pt>
                <c:pt idx="9397">
                  <c:v>#N/A</c:v>
                </c:pt>
                <c:pt idx="9398">
                  <c:v>#N/A</c:v>
                </c:pt>
                <c:pt idx="9399">
                  <c:v>#N/A</c:v>
                </c:pt>
                <c:pt idx="9400">
                  <c:v>#N/A</c:v>
                </c:pt>
                <c:pt idx="9401">
                  <c:v>#N/A</c:v>
                </c:pt>
                <c:pt idx="9402">
                  <c:v>#N/A</c:v>
                </c:pt>
                <c:pt idx="9403">
                  <c:v>#N/A</c:v>
                </c:pt>
                <c:pt idx="9404">
                  <c:v>#N/A</c:v>
                </c:pt>
                <c:pt idx="9405">
                  <c:v>#N/A</c:v>
                </c:pt>
                <c:pt idx="9406">
                  <c:v>#N/A</c:v>
                </c:pt>
                <c:pt idx="9407">
                  <c:v>#N/A</c:v>
                </c:pt>
                <c:pt idx="9408">
                  <c:v>#N/A</c:v>
                </c:pt>
                <c:pt idx="9409">
                  <c:v>#N/A</c:v>
                </c:pt>
                <c:pt idx="9410">
                  <c:v>#N/A</c:v>
                </c:pt>
                <c:pt idx="9411">
                  <c:v>#N/A</c:v>
                </c:pt>
                <c:pt idx="9412">
                  <c:v>#N/A</c:v>
                </c:pt>
                <c:pt idx="9413">
                  <c:v>#N/A</c:v>
                </c:pt>
                <c:pt idx="9414">
                  <c:v>#N/A</c:v>
                </c:pt>
                <c:pt idx="9415">
                  <c:v>#N/A</c:v>
                </c:pt>
                <c:pt idx="9416">
                  <c:v>#N/A</c:v>
                </c:pt>
                <c:pt idx="9417">
                  <c:v>#N/A</c:v>
                </c:pt>
                <c:pt idx="9418">
                  <c:v>#N/A</c:v>
                </c:pt>
                <c:pt idx="9419">
                  <c:v>#N/A</c:v>
                </c:pt>
                <c:pt idx="9420">
                  <c:v>#N/A</c:v>
                </c:pt>
                <c:pt idx="9421">
                  <c:v>#N/A</c:v>
                </c:pt>
                <c:pt idx="9422">
                  <c:v>#N/A</c:v>
                </c:pt>
                <c:pt idx="9423">
                  <c:v>#N/A</c:v>
                </c:pt>
                <c:pt idx="9424">
                  <c:v>#N/A</c:v>
                </c:pt>
                <c:pt idx="9425">
                  <c:v>#N/A</c:v>
                </c:pt>
                <c:pt idx="9426">
                  <c:v>#N/A</c:v>
                </c:pt>
                <c:pt idx="9427">
                  <c:v>#N/A</c:v>
                </c:pt>
                <c:pt idx="9428">
                  <c:v>#N/A</c:v>
                </c:pt>
                <c:pt idx="9429">
                  <c:v>#N/A</c:v>
                </c:pt>
                <c:pt idx="9430">
                  <c:v>#N/A</c:v>
                </c:pt>
                <c:pt idx="9431">
                  <c:v>#N/A</c:v>
                </c:pt>
                <c:pt idx="9432">
                  <c:v>#N/A</c:v>
                </c:pt>
                <c:pt idx="9433">
                  <c:v>#N/A</c:v>
                </c:pt>
                <c:pt idx="9434">
                  <c:v>#N/A</c:v>
                </c:pt>
                <c:pt idx="9435">
                  <c:v>#N/A</c:v>
                </c:pt>
                <c:pt idx="9436">
                  <c:v>#N/A</c:v>
                </c:pt>
                <c:pt idx="9437">
                  <c:v>#N/A</c:v>
                </c:pt>
                <c:pt idx="9438">
                  <c:v>#N/A</c:v>
                </c:pt>
                <c:pt idx="9439">
                  <c:v>#N/A</c:v>
                </c:pt>
                <c:pt idx="9440">
                  <c:v>#N/A</c:v>
                </c:pt>
                <c:pt idx="9441">
                  <c:v>#N/A</c:v>
                </c:pt>
                <c:pt idx="9442">
                  <c:v>#N/A</c:v>
                </c:pt>
                <c:pt idx="9443">
                  <c:v>#N/A</c:v>
                </c:pt>
                <c:pt idx="9444">
                  <c:v>#N/A</c:v>
                </c:pt>
                <c:pt idx="9445">
                  <c:v>#N/A</c:v>
                </c:pt>
                <c:pt idx="9446">
                  <c:v>#N/A</c:v>
                </c:pt>
                <c:pt idx="9447">
                  <c:v>#N/A</c:v>
                </c:pt>
                <c:pt idx="9448">
                  <c:v>#N/A</c:v>
                </c:pt>
                <c:pt idx="9449">
                  <c:v>#N/A</c:v>
                </c:pt>
                <c:pt idx="9450">
                  <c:v>#N/A</c:v>
                </c:pt>
                <c:pt idx="9451">
                  <c:v>#N/A</c:v>
                </c:pt>
                <c:pt idx="9452">
                  <c:v>#N/A</c:v>
                </c:pt>
                <c:pt idx="9453">
                  <c:v>#N/A</c:v>
                </c:pt>
                <c:pt idx="9454">
                  <c:v>#N/A</c:v>
                </c:pt>
                <c:pt idx="9455">
                  <c:v>#N/A</c:v>
                </c:pt>
                <c:pt idx="9456">
                  <c:v>#N/A</c:v>
                </c:pt>
                <c:pt idx="9457">
                  <c:v>#N/A</c:v>
                </c:pt>
                <c:pt idx="9458">
                  <c:v>#N/A</c:v>
                </c:pt>
                <c:pt idx="9459">
                  <c:v>#N/A</c:v>
                </c:pt>
                <c:pt idx="9460">
                  <c:v>#N/A</c:v>
                </c:pt>
                <c:pt idx="9461">
                  <c:v>#N/A</c:v>
                </c:pt>
                <c:pt idx="9462">
                  <c:v>#N/A</c:v>
                </c:pt>
                <c:pt idx="9463">
                  <c:v>#N/A</c:v>
                </c:pt>
                <c:pt idx="9464">
                  <c:v>#N/A</c:v>
                </c:pt>
                <c:pt idx="9465">
                  <c:v>#N/A</c:v>
                </c:pt>
                <c:pt idx="9466">
                  <c:v>#N/A</c:v>
                </c:pt>
                <c:pt idx="9467">
                  <c:v>#N/A</c:v>
                </c:pt>
                <c:pt idx="9468">
                  <c:v>#N/A</c:v>
                </c:pt>
                <c:pt idx="9469">
                  <c:v>#N/A</c:v>
                </c:pt>
                <c:pt idx="9470">
                  <c:v>#N/A</c:v>
                </c:pt>
                <c:pt idx="9471">
                  <c:v>#N/A</c:v>
                </c:pt>
                <c:pt idx="9472">
                  <c:v>#N/A</c:v>
                </c:pt>
                <c:pt idx="9473">
                  <c:v>#N/A</c:v>
                </c:pt>
                <c:pt idx="9474">
                  <c:v>#N/A</c:v>
                </c:pt>
                <c:pt idx="9475">
                  <c:v>#N/A</c:v>
                </c:pt>
                <c:pt idx="9476">
                  <c:v>#N/A</c:v>
                </c:pt>
                <c:pt idx="9477">
                  <c:v>#N/A</c:v>
                </c:pt>
                <c:pt idx="9478">
                  <c:v>#N/A</c:v>
                </c:pt>
                <c:pt idx="9479">
                  <c:v>#N/A</c:v>
                </c:pt>
                <c:pt idx="9480">
                  <c:v>#N/A</c:v>
                </c:pt>
                <c:pt idx="9481">
                  <c:v>#N/A</c:v>
                </c:pt>
                <c:pt idx="9482">
                  <c:v>#N/A</c:v>
                </c:pt>
                <c:pt idx="9483">
                  <c:v>#N/A</c:v>
                </c:pt>
                <c:pt idx="9484">
                  <c:v>#N/A</c:v>
                </c:pt>
                <c:pt idx="9485">
                  <c:v>#N/A</c:v>
                </c:pt>
                <c:pt idx="9486">
                  <c:v>#N/A</c:v>
                </c:pt>
                <c:pt idx="9487">
                  <c:v>#N/A</c:v>
                </c:pt>
                <c:pt idx="9488">
                  <c:v>#N/A</c:v>
                </c:pt>
                <c:pt idx="9489">
                  <c:v>#N/A</c:v>
                </c:pt>
                <c:pt idx="9490">
                  <c:v>#N/A</c:v>
                </c:pt>
                <c:pt idx="9491">
                  <c:v>#N/A</c:v>
                </c:pt>
                <c:pt idx="9492">
                  <c:v>#N/A</c:v>
                </c:pt>
                <c:pt idx="9493">
                  <c:v>#N/A</c:v>
                </c:pt>
                <c:pt idx="9494">
                  <c:v>#N/A</c:v>
                </c:pt>
                <c:pt idx="9495">
                  <c:v>#N/A</c:v>
                </c:pt>
                <c:pt idx="9496">
                  <c:v>#N/A</c:v>
                </c:pt>
                <c:pt idx="9497">
                  <c:v>#N/A</c:v>
                </c:pt>
                <c:pt idx="9498">
                  <c:v>#N/A</c:v>
                </c:pt>
                <c:pt idx="9499">
                  <c:v>#N/A</c:v>
                </c:pt>
                <c:pt idx="9500">
                  <c:v>#N/A</c:v>
                </c:pt>
                <c:pt idx="9501">
                  <c:v>#N/A</c:v>
                </c:pt>
                <c:pt idx="9502">
                  <c:v>#N/A</c:v>
                </c:pt>
                <c:pt idx="9503">
                  <c:v>#N/A</c:v>
                </c:pt>
                <c:pt idx="9504">
                  <c:v>#N/A</c:v>
                </c:pt>
                <c:pt idx="9505">
                  <c:v>#N/A</c:v>
                </c:pt>
                <c:pt idx="9506">
                  <c:v>#N/A</c:v>
                </c:pt>
                <c:pt idx="9507">
                  <c:v>#N/A</c:v>
                </c:pt>
                <c:pt idx="9508">
                  <c:v>#N/A</c:v>
                </c:pt>
                <c:pt idx="9509">
                  <c:v>#N/A</c:v>
                </c:pt>
                <c:pt idx="9510">
                  <c:v>#N/A</c:v>
                </c:pt>
                <c:pt idx="9511">
                  <c:v>#N/A</c:v>
                </c:pt>
                <c:pt idx="9512">
                  <c:v>#N/A</c:v>
                </c:pt>
                <c:pt idx="9513">
                  <c:v>#N/A</c:v>
                </c:pt>
                <c:pt idx="9514">
                  <c:v>#N/A</c:v>
                </c:pt>
                <c:pt idx="9515">
                  <c:v>#N/A</c:v>
                </c:pt>
                <c:pt idx="9516">
                  <c:v>#N/A</c:v>
                </c:pt>
                <c:pt idx="9517">
                  <c:v>#N/A</c:v>
                </c:pt>
                <c:pt idx="9518">
                  <c:v>#N/A</c:v>
                </c:pt>
                <c:pt idx="9519">
                  <c:v>#N/A</c:v>
                </c:pt>
                <c:pt idx="9520">
                  <c:v>#N/A</c:v>
                </c:pt>
                <c:pt idx="9521">
                  <c:v>#N/A</c:v>
                </c:pt>
                <c:pt idx="9522">
                  <c:v>#N/A</c:v>
                </c:pt>
                <c:pt idx="9523">
                  <c:v>#N/A</c:v>
                </c:pt>
                <c:pt idx="9524">
                  <c:v>#N/A</c:v>
                </c:pt>
                <c:pt idx="9525">
                  <c:v>#N/A</c:v>
                </c:pt>
                <c:pt idx="9526">
                  <c:v>#N/A</c:v>
                </c:pt>
                <c:pt idx="9527">
                  <c:v>#N/A</c:v>
                </c:pt>
                <c:pt idx="9528">
                  <c:v>#N/A</c:v>
                </c:pt>
                <c:pt idx="9529">
                  <c:v>#N/A</c:v>
                </c:pt>
                <c:pt idx="9530">
                  <c:v>#N/A</c:v>
                </c:pt>
                <c:pt idx="9531">
                  <c:v>#N/A</c:v>
                </c:pt>
                <c:pt idx="9532">
                  <c:v>#N/A</c:v>
                </c:pt>
                <c:pt idx="9533">
                  <c:v>#N/A</c:v>
                </c:pt>
                <c:pt idx="9534">
                  <c:v>#N/A</c:v>
                </c:pt>
                <c:pt idx="9535">
                  <c:v>#N/A</c:v>
                </c:pt>
                <c:pt idx="9536">
                  <c:v>#N/A</c:v>
                </c:pt>
                <c:pt idx="9537">
                  <c:v>#N/A</c:v>
                </c:pt>
                <c:pt idx="9538">
                  <c:v>#N/A</c:v>
                </c:pt>
                <c:pt idx="9539">
                  <c:v>#N/A</c:v>
                </c:pt>
                <c:pt idx="9540">
                  <c:v>#N/A</c:v>
                </c:pt>
                <c:pt idx="9541">
                  <c:v>#N/A</c:v>
                </c:pt>
                <c:pt idx="9542">
                  <c:v>#N/A</c:v>
                </c:pt>
                <c:pt idx="9543">
                  <c:v>#N/A</c:v>
                </c:pt>
                <c:pt idx="9544">
                  <c:v>#N/A</c:v>
                </c:pt>
                <c:pt idx="9545">
                  <c:v>#N/A</c:v>
                </c:pt>
                <c:pt idx="9546">
                  <c:v>#N/A</c:v>
                </c:pt>
                <c:pt idx="9547">
                  <c:v>#N/A</c:v>
                </c:pt>
                <c:pt idx="9548">
                  <c:v>#N/A</c:v>
                </c:pt>
                <c:pt idx="9549">
                  <c:v>#N/A</c:v>
                </c:pt>
                <c:pt idx="9550">
                  <c:v>#N/A</c:v>
                </c:pt>
                <c:pt idx="9551">
                  <c:v>#N/A</c:v>
                </c:pt>
                <c:pt idx="9552">
                  <c:v>#N/A</c:v>
                </c:pt>
                <c:pt idx="9553">
                  <c:v>#N/A</c:v>
                </c:pt>
                <c:pt idx="9554">
                  <c:v>#N/A</c:v>
                </c:pt>
                <c:pt idx="9555">
                  <c:v>#N/A</c:v>
                </c:pt>
                <c:pt idx="9556">
                  <c:v>#N/A</c:v>
                </c:pt>
                <c:pt idx="9557">
                  <c:v>#N/A</c:v>
                </c:pt>
                <c:pt idx="9558">
                  <c:v>#N/A</c:v>
                </c:pt>
                <c:pt idx="9559">
                  <c:v>#N/A</c:v>
                </c:pt>
                <c:pt idx="9560">
                  <c:v>#N/A</c:v>
                </c:pt>
                <c:pt idx="9561">
                  <c:v>#N/A</c:v>
                </c:pt>
                <c:pt idx="9562">
                  <c:v>#N/A</c:v>
                </c:pt>
                <c:pt idx="9563">
                  <c:v>#N/A</c:v>
                </c:pt>
                <c:pt idx="9564">
                  <c:v>#N/A</c:v>
                </c:pt>
                <c:pt idx="9565">
                  <c:v>#N/A</c:v>
                </c:pt>
                <c:pt idx="9566">
                  <c:v>#N/A</c:v>
                </c:pt>
                <c:pt idx="9567">
                  <c:v>#N/A</c:v>
                </c:pt>
                <c:pt idx="9568">
                  <c:v>#N/A</c:v>
                </c:pt>
                <c:pt idx="9569">
                  <c:v>#N/A</c:v>
                </c:pt>
                <c:pt idx="9570">
                  <c:v>#N/A</c:v>
                </c:pt>
                <c:pt idx="9571">
                  <c:v>#N/A</c:v>
                </c:pt>
                <c:pt idx="9572">
                  <c:v>#N/A</c:v>
                </c:pt>
                <c:pt idx="9573">
                  <c:v>#N/A</c:v>
                </c:pt>
                <c:pt idx="9574">
                  <c:v>#N/A</c:v>
                </c:pt>
                <c:pt idx="9575">
                  <c:v>#N/A</c:v>
                </c:pt>
                <c:pt idx="9576">
                  <c:v>#N/A</c:v>
                </c:pt>
                <c:pt idx="9577">
                  <c:v>#N/A</c:v>
                </c:pt>
                <c:pt idx="9578">
                  <c:v>#N/A</c:v>
                </c:pt>
                <c:pt idx="9579">
                  <c:v>#N/A</c:v>
                </c:pt>
                <c:pt idx="9580">
                  <c:v>#N/A</c:v>
                </c:pt>
                <c:pt idx="9581">
                  <c:v>#N/A</c:v>
                </c:pt>
                <c:pt idx="9582">
                  <c:v>#N/A</c:v>
                </c:pt>
                <c:pt idx="9583">
                  <c:v>#N/A</c:v>
                </c:pt>
                <c:pt idx="9584">
                  <c:v>#N/A</c:v>
                </c:pt>
                <c:pt idx="9585">
                  <c:v>#N/A</c:v>
                </c:pt>
                <c:pt idx="9586">
                  <c:v>#N/A</c:v>
                </c:pt>
                <c:pt idx="9587">
                  <c:v>#N/A</c:v>
                </c:pt>
                <c:pt idx="9588">
                  <c:v>#N/A</c:v>
                </c:pt>
                <c:pt idx="9589">
                  <c:v>#N/A</c:v>
                </c:pt>
                <c:pt idx="9590">
                  <c:v>#N/A</c:v>
                </c:pt>
                <c:pt idx="9591">
                  <c:v>#N/A</c:v>
                </c:pt>
                <c:pt idx="9592">
                  <c:v>#N/A</c:v>
                </c:pt>
                <c:pt idx="9593">
                  <c:v>#N/A</c:v>
                </c:pt>
                <c:pt idx="9594">
                  <c:v>#N/A</c:v>
                </c:pt>
                <c:pt idx="9595">
                  <c:v>#N/A</c:v>
                </c:pt>
                <c:pt idx="9596">
                  <c:v>#N/A</c:v>
                </c:pt>
                <c:pt idx="9597">
                  <c:v>#N/A</c:v>
                </c:pt>
                <c:pt idx="9598">
                  <c:v>#N/A</c:v>
                </c:pt>
                <c:pt idx="9599">
                  <c:v>#N/A</c:v>
                </c:pt>
                <c:pt idx="9600">
                  <c:v>#N/A</c:v>
                </c:pt>
                <c:pt idx="9601">
                  <c:v>#N/A</c:v>
                </c:pt>
                <c:pt idx="9602">
                  <c:v>#N/A</c:v>
                </c:pt>
                <c:pt idx="9603">
                  <c:v>#N/A</c:v>
                </c:pt>
                <c:pt idx="9604">
                  <c:v>#N/A</c:v>
                </c:pt>
                <c:pt idx="9605">
                  <c:v>#N/A</c:v>
                </c:pt>
                <c:pt idx="9606">
                  <c:v>#N/A</c:v>
                </c:pt>
                <c:pt idx="9607">
                  <c:v>#N/A</c:v>
                </c:pt>
                <c:pt idx="9608">
                  <c:v>#N/A</c:v>
                </c:pt>
                <c:pt idx="9609">
                  <c:v>#N/A</c:v>
                </c:pt>
                <c:pt idx="9610">
                  <c:v>#N/A</c:v>
                </c:pt>
                <c:pt idx="9611">
                  <c:v>#N/A</c:v>
                </c:pt>
                <c:pt idx="9612">
                  <c:v>#N/A</c:v>
                </c:pt>
                <c:pt idx="9613">
                  <c:v>#N/A</c:v>
                </c:pt>
                <c:pt idx="9614">
                  <c:v>#N/A</c:v>
                </c:pt>
                <c:pt idx="9615">
                  <c:v>#N/A</c:v>
                </c:pt>
                <c:pt idx="9616">
                  <c:v>#N/A</c:v>
                </c:pt>
                <c:pt idx="9617">
                  <c:v>#N/A</c:v>
                </c:pt>
                <c:pt idx="9618">
                  <c:v>#N/A</c:v>
                </c:pt>
                <c:pt idx="9619">
                  <c:v>#N/A</c:v>
                </c:pt>
                <c:pt idx="9620">
                  <c:v>#N/A</c:v>
                </c:pt>
                <c:pt idx="9621">
                  <c:v>#N/A</c:v>
                </c:pt>
                <c:pt idx="9622">
                  <c:v>#N/A</c:v>
                </c:pt>
                <c:pt idx="9623">
                  <c:v>#N/A</c:v>
                </c:pt>
                <c:pt idx="9624">
                  <c:v>#N/A</c:v>
                </c:pt>
                <c:pt idx="9625">
                  <c:v>#N/A</c:v>
                </c:pt>
                <c:pt idx="9626">
                  <c:v>#N/A</c:v>
                </c:pt>
                <c:pt idx="9627">
                  <c:v>#N/A</c:v>
                </c:pt>
                <c:pt idx="9628">
                  <c:v>#N/A</c:v>
                </c:pt>
                <c:pt idx="9629">
                  <c:v>#N/A</c:v>
                </c:pt>
                <c:pt idx="9630">
                  <c:v>#N/A</c:v>
                </c:pt>
                <c:pt idx="9631">
                  <c:v>#N/A</c:v>
                </c:pt>
                <c:pt idx="9632">
                  <c:v>#N/A</c:v>
                </c:pt>
                <c:pt idx="9633">
                  <c:v>#N/A</c:v>
                </c:pt>
                <c:pt idx="9634">
                  <c:v>#N/A</c:v>
                </c:pt>
                <c:pt idx="9635">
                  <c:v>#N/A</c:v>
                </c:pt>
                <c:pt idx="9636">
                  <c:v>#N/A</c:v>
                </c:pt>
                <c:pt idx="9637">
                  <c:v>#N/A</c:v>
                </c:pt>
                <c:pt idx="9638">
                  <c:v>#N/A</c:v>
                </c:pt>
                <c:pt idx="9639">
                  <c:v>#N/A</c:v>
                </c:pt>
                <c:pt idx="9640">
                  <c:v>#N/A</c:v>
                </c:pt>
                <c:pt idx="9641">
                  <c:v>#N/A</c:v>
                </c:pt>
                <c:pt idx="9642">
                  <c:v>#N/A</c:v>
                </c:pt>
                <c:pt idx="9643">
                  <c:v>#N/A</c:v>
                </c:pt>
                <c:pt idx="9644">
                  <c:v>#N/A</c:v>
                </c:pt>
                <c:pt idx="9645">
                  <c:v>#N/A</c:v>
                </c:pt>
                <c:pt idx="9646">
                  <c:v>#N/A</c:v>
                </c:pt>
                <c:pt idx="9647">
                  <c:v>#N/A</c:v>
                </c:pt>
                <c:pt idx="9648">
                  <c:v>#N/A</c:v>
                </c:pt>
                <c:pt idx="9649">
                  <c:v>#N/A</c:v>
                </c:pt>
                <c:pt idx="9650">
                  <c:v>#N/A</c:v>
                </c:pt>
                <c:pt idx="9651">
                  <c:v>#N/A</c:v>
                </c:pt>
                <c:pt idx="9652">
                  <c:v>#N/A</c:v>
                </c:pt>
                <c:pt idx="9653">
                  <c:v>#N/A</c:v>
                </c:pt>
                <c:pt idx="9654">
                  <c:v>#N/A</c:v>
                </c:pt>
                <c:pt idx="9655">
                  <c:v>#N/A</c:v>
                </c:pt>
                <c:pt idx="9656">
                  <c:v>#N/A</c:v>
                </c:pt>
                <c:pt idx="9657">
                  <c:v>#N/A</c:v>
                </c:pt>
                <c:pt idx="9658">
                  <c:v>#N/A</c:v>
                </c:pt>
                <c:pt idx="9659">
                  <c:v>#N/A</c:v>
                </c:pt>
                <c:pt idx="9660">
                  <c:v>#N/A</c:v>
                </c:pt>
                <c:pt idx="9661">
                  <c:v>#N/A</c:v>
                </c:pt>
                <c:pt idx="9662">
                  <c:v>#N/A</c:v>
                </c:pt>
                <c:pt idx="9663">
                  <c:v>#N/A</c:v>
                </c:pt>
                <c:pt idx="9664">
                  <c:v>#N/A</c:v>
                </c:pt>
                <c:pt idx="9665">
                  <c:v>#N/A</c:v>
                </c:pt>
                <c:pt idx="9666">
                  <c:v>#N/A</c:v>
                </c:pt>
                <c:pt idx="9667">
                  <c:v>#N/A</c:v>
                </c:pt>
                <c:pt idx="9668">
                  <c:v>#N/A</c:v>
                </c:pt>
                <c:pt idx="9669">
                  <c:v>#N/A</c:v>
                </c:pt>
                <c:pt idx="9670">
                  <c:v>#N/A</c:v>
                </c:pt>
                <c:pt idx="9671">
                  <c:v>#N/A</c:v>
                </c:pt>
                <c:pt idx="9672">
                  <c:v>#N/A</c:v>
                </c:pt>
                <c:pt idx="9673">
                  <c:v>#N/A</c:v>
                </c:pt>
                <c:pt idx="9674">
                  <c:v>#N/A</c:v>
                </c:pt>
                <c:pt idx="9675">
                  <c:v>#N/A</c:v>
                </c:pt>
                <c:pt idx="9676">
                  <c:v>#N/A</c:v>
                </c:pt>
                <c:pt idx="9677">
                  <c:v>#N/A</c:v>
                </c:pt>
                <c:pt idx="9678">
                  <c:v>#N/A</c:v>
                </c:pt>
                <c:pt idx="9679">
                  <c:v>#N/A</c:v>
                </c:pt>
                <c:pt idx="9680">
                  <c:v>#N/A</c:v>
                </c:pt>
                <c:pt idx="9681">
                  <c:v>#N/A</c:v>
                </c:pt>
                <c:pt idx="9682">
                  <c:v>#N/A</c:v>
                </c:pt>
                <c:pt idx="9683">
                  <c:v>#N/A</c:v>
                </c:pt>
                <c:pt idx="9684">
                  <c:v>#N/A</c:v>
                </c:pt>
                <c:pt idx="9685">
                  <c:v>#N/A</c:v>
                </c:pt>
                <c:pt idx="9686">
                  <c:v>#N/A</c:v>
                </c:pt>
                <c:pt idx="9687">
                  <c:v>#N/A</c:v>
                </c:pt>
                <c:pt idx="9688">
                  <c:v>#N/A</c:v>
                </c:pt>
                <c:pt idx="9689">
                  <c:v>#N/A</c:v>
                </c:pt>
                <c:pt idx="9690">
                  <c:v>#N/A</c:v>
                </c:pt>
                <c:pt idx="9691">
                  <c:v>#N/A</c:v>
                </c:pt>
                <c:pt idx="9692">
                  <c:v>#N/A</c:v>
                </c:pt>
                <c:pt idx="9693">
                  <c:v>#N/A</c:v>
                </c:pt>
                <c:pt idx="9694">
                  <c:v>#N/A</c:v>
                </c:pt>
                <c:pt idx="9695">
                  <c:v>#N/A</c:v>
                </c:pt>
                <c:pt idx="9696">
                  <c:v>#N/A</c:v>
                </c:pt>
                <c:pt idx="9697">
                  <c:v>#N/A</c:v>
                </c:pt>
                <c:pt idx="9698">
                  <c:v>#N/A</c:v>
                </c:pt>
                <c:pt idx="9699">
                  <c:v>#N/A</c:v>
                </c:pt>
                <c:pt idx="9700">
                  <c:v>#N/A</c:v>
                </c:pt>
                <c:pt idx="9701">
                  <c:v>#N/A</c:v>
                </c:pt>
                <c:pt idx="9702">
                  <c:v>#N/A</c:v>
                </c:pt>
                <c:pt idx="9703">
                  <c:v>#N/A</c:v>
                </c:pt>
                <c:pt idx="9704">
                  <c:v>#N/A</c:v>
                </c:pt>
                <c:pt idx="9705">
                  <c:v>#N/A</c:v>
                </c:pt>
                <c:pt idx="9706">
                  <c:v>#N/A</c:v>
                </c:pt>
                <c:pt idx="9707">
                  <c:v>#N/A</c:v>
                </c:pt>
                <c:pt idx="9708">
                  <c:v>#N/A</c:v>
                </c:pt>
                <c:pt idx="9709">
                  <c:v>#N/A</c:v>
                </c:pt>
                <c:pt idx="9710">
                  <c:v>#N/A</c:v>
                </c:pt>
                <c:pt idx="9711">
                  <c:v>#N/A</c:v>
                </c:pt>
                <c:pt idx="9712">
                  <c:v>#N/A</c:v>
                </c:pt>
                <c:pt idx="9713">
                  <c:v>#N/A</c:v>
                </c:pt>
                <c:pt idx="9714">
                  <c:v>#N/A</c:v>
                </c:pt>
                <c:pt idx="9715">
                  <c:v>#N/A</c:v>
                </c:pt>
                <c:pt idx="9716">
                  <c:v>#N/A</c:v>
                </c:pt>
                <c:pt idx="9717">
                  <c:v>#N/A</c:v>
                </c:pt>
                <c:pt idx="9718">
                  <c:v>#N/A</c:v>
                </c:pt>
                <c:pt idx="9719">
                  <c:v>#N/A</c:v>
                </c:pt>
                <c:pt idx="9720">
                  <c:v>#N/A</c:v>
                </c:pt>
                <c:pt idx="9721">
                  <c:v>#N/A</c:v>
                </c:pt>
                <c:pt idx="9722">
                  <c:v>#N/A</c:v>
                </c:pt>
                <c:pt idx="9723">
                  <c:v>#N/A</c:v>
                </c:pt>
                <c:pt idx="9724">
                  <c:v>#N/A</c:v>
                </c:pt>
                <c:pt idx="9725">
                  <c:v>#N/A</c:v>
                </c:pt>
                <c:pt idx="9726">
                  <c:v>#N/A</c:v>
                </c:pt>
                <c:pt idx="9727">
                  <c:v>#N/A</c:v>
                </c:pt>
                <c:pt idx="9728">
                  <c:v>#N/A</c:v>
                </c:pt>
                <c:pt idx="9729">
                  <c:v>#N/A</c:v>
                </c:pt>
                <c:pt idx="9730">
                  <c:v>#N/A</c:v>
                </c:pt>
                <c:pt idx="9731">
                  <c:v>#N/A</c:v>
                </c:pt>
                <c:pt idx="9732">
                  <c:v>#N/A</c:v>
                </c:pt>
                <c:pt idx="9733">
                  <c:v>#N/A</c:v>
                </c:pt>
                <c:pt idx="9734">
                  <c:v>#N/A</c:v>
                </c:pt>
                <c:pt idx="9735">
                  <c:v>#N/A</c:v>
                </c:pt>
                <c:pt idx="9736">
                  <c:v>#N/A</c:v>
                </c:pt>
                <c:pt idx="9737">
                  <c:v>#N/A</c:v>
                </c:pt>
                <c:pt idx="9738">
                  <c:v>#N/A</c:v>
                </c:pt>
                <c:pt idx="9739">
                  <c:v>#N/A</c:v>
                </c:pt>
                <c:pt idx="9740">
                  <c:v>#N/A</c:v>
                </c:pt>
                <c:pt idx="9741">
                  <c:v>#N/A</c:v>
                </c:pt>
                <c:pt idx="9742">
                  <c:v>#N/A</c:v>
                </c:pt>
                <c:pt idx="9743">
                  <c:v>#N/A</c:v>
                </c:pt>
                <c:pt idx="9744">
                  <c:v>#N/A</c:v>
                </c:pt>
                <c:pt idx="9745">
                  <c:v>#N/A</c:v>
                </c:pt>
                <c:pt idx="9746">
                  <c:v>#N/A</c:v>
                </c:pt>
                <c:pt idx="9747">
                  <c:v>#N/A</c:v>
                </c:pt>
                <c:pt idx="9748">
                  <c:v>#N/A</c:v>
                </c:pt>
                <c:pt idx="9749">
                  <c:v>#N/A</c:v>
                </c:pt>
                <c:pt idx="9750">
                  <c:v>#N/A</c:v>
                </c:pt>
                <c:pt idx="9751">
                  <c:v>#N/A</c:v>
                </c:pt>
                <c:pt idx="9752">
                  <c:v>#N/A</c:v>
                </c:pt>
                <c:pt idx="9753">
                  <c:v>#N/A</c:v>
                </c:pt>
                <c:pt idx="9754">
                  <c:v>#N/A</c:v>
                </c:pt>
                <c:pt idx="9755">
                  <c:v>#N/A</c:v>
                </c:pt>
                <c:pt idx="9756">
                  <c:v>#N/A</c:v>
                </c:pt>
                <c:pt idx="9757">
                  <c:v>#N/A</c:v>
                </c:pt>
                <c:pt idx="9758">
                  <c:v>#N/A</c:v>
                </c:pt>
                <c:pt idx="9759">
                  <c:v>#N/A</c:v>
                </c:pt>
                <c:pt idx="9760">
                  <c:v>#N/A</c:v>
                </c:pt>
                <c:pt idx="9761">
                  <c:v>#N/A</c:v>
                </c:pt>
                <c:pt idx="9762">
                  <c:v>#N/A</c:v>
                </c:pt>
                <c:pt idx="9763">
                  <c:v>#N/A</c:v>
                </c:pt>
                <c:pt idx="9764">
                  <c:v>#N/A</c:v>
                </c:pt>
                <c:pt idx="9765">
                  <c:v>#N/A</c:v>
                </c:pt>
                <c:pt idx="9766">
                  <c:v>#N/A</c:v>
                </c:pt>
                <c:pt idx="9767">
                  <c:v>#N/A</c:v>
                </c:pt>
                <c:pt idx="9768">
                  <c:v>#N/A</c:v>
                </c:pt>
                <c:pt idx="9769">
                  <c:v>#N/A</c:v>
                </c:pt>
                <c:pt idx="9770">
                  <c:v>#N/A</c:v>
                </c:pt>
                <c:pt idx="9771">
                  <c:v>#N/A</c:v>
                </c:pt>
                <c:pt idx="9772">
                  <c:v>#N/A</c:v>
                </c:pt>
                <c:pt idx="9773">
                  <c:v>#N/A</c:v>
                </c:pt>
                <c:pt idx="9774">
                  <c:v>#N/A</c:v>
                </c:pt>
                <c:pt idx="9775">
                  <c:v>#N/A</c:v>
                </c:pt>
                <c:pt idx="9776">
                  <c:v>#N/A</c:v>
                </c:pt>
                <c:pt idx="9777">
                  <c:v>#N/A</c:v>
                </c:pt>
                <c:pt idx="9778">
                  <c:v>#N/A</c:v>
                </c:pt>
                <c:pt idx="9779">
                  <c:v>#N/A</c:v>
                </c:pt>
                <c:pt idx="9780">
                  <c:v>#N/A</c:v>
                </c:pt>
                <c:pt idx="9781">
                  <c:v>#N/A</c:v>
                </c:pt>
                <c:pt idx="9782">
                  <c:v>#N/A</c:v>
                </c:pt>
                <c:pt idx="9783">
                  <c:v>#N/A</c:v>
                </c:pt>
                <c:pt idx="9784">
                  <c:v>#N/A</c:v>
                </c:pt>
                <c:pt idx="9785">
                  <c:v>#N/A</c:v>
                </c:pt>
                <c:pt idx="9786">
                  <c:v>#N/A</c:v>
                </c:pt>
                <c:pt idx="9787">
                  <c:v>#N/A</c:v>
                </c:pt>
                <c:pt idx="9788">
                  <c:v>#N/A</c:v>
                </c:pt>
                <c:pt idx="9789">
                  <c:v>#N/A</c:v>
                </c:pt>
                <c:pt idx="9790">
                  <c:v>#N/A</c:v>
                </c:pt>
                <c:pt idx="9791">
                  <c:v>#N/A</c:v>
                </c:pt>
                <c:pt idx="9792">
                  <c:v>#N/A</c:v>
                </c:pt>
                <c:pt idx="9793">
                  <c:v>#N/A</c:v>
                </c:pt>
                <c:pt idx="9794">
                  <c:v>#N/A</c:v>
                </c:pt>
                <c:pt idx="9795">
                  <c:v>#N/A</c:v>
                </c:pt>
                <c:pt idx="9796">
                  <c:v>#N/A</c:v>
                </c:pt>
                <c:pt idx="9797">
                  <c:v>#N/A</c:v>
                </c:pt>
                <c:pt idx="9798">
                  <c:v>#N/A</c:v>
                </c:pt>
                <c:pt idx="9799">
                  <c:v>#N/A</c:v>
                </c:pt>
                <c:pt idx="9800">
                  <c:v>#N/A</c:v>
                </c:pt>
                <c:pt idx="9801">
                  <c:v>#N/A</c:v>
                </c:pt>
                <c:pt idx="9802">
                  <c:v>#N/A</c:v>
                </c:pt>
                <c:pt idx="9803">
                  <c:v>#N/A</c:v>
                </c:pt>
                <c:pt idx="9804">
                  <c:v>#N/A</c:v>
                </c:pt>
                <c:pt idx="9805">
                  <c:v>#N/A</c:v>
                </c:pt>
                <c:pt idx="9806">
                  <c:v>#N/A</c:v>
                </c:pt>
                <c:pt idx="9807">
                  <c:v>#N/A</c:v>
                </c:pt>
                <c:pt idx="9808">
                  <c:v>#N/A</c:v>
                </c:pt>
                <c:pt idx="9809">
                  <c:v>#N/A</c:v>
                </c:pt>
                <c:pt idx="9810">
                  <c:v>#N/A</c:v>
                </c:pt>
                <c:pt idx="9811">
                  <c:v>#N/A</c:v>
                </c:pt>
                <c:pt idx="9812">
                  <c:v>#N/A</c:v>
                </c:pt>
                <c:pt idx="9813">
                  <c:v>#N/A</c:v>
                </c:pt>
                <c:pt idx="9814">
                  <c:v>#N/A</c:v>
                </c:pt>
                <c:pt idx="9815">
                  <c:v>#N/A</c:v>
                </c:pt>
                <c:pt idx="9816">
                  <c:v>#N/A</c:v>
                </c:pt>
                <c:pt idx="9817">
                  <c:v>#N/A</c:v>
                </c:pt>
                <c:pt idx="9818">
                  <c:v>#N/A</c:v>
                </c:pt>
                <c:pt idx="9819">
                  <c:v>#N/A</c:v>
                </c:pt>
                <c:pt idx="9820">
                  <c:v>#N/A</c:v>
                </c:pt>
                <c:pt idx="9821">
                  <c:v>#N/A</c:v>
                </c:pt>
                <c:pt idx="9822">
                  <c:v>#N/A</c:v>
                </c:pt>
                <c:pt idx="9823">
                  <c:v>#N/A</c:v>
                </c:pt>
                <c:pt idx="9824">
                  <c:v>#N/A</c:v>
                </c:pt>
                <c:pt idx="9825">
                  <c:v>#N/A</c:v>
                </c:pt>
                <c:pt idx="9826">
                  <c:v>#N/A</c:v>
                </c:pt>
                <c:pt idx="9827">
                  <c:v>#N/A</c:v>
                </c:pt>
                <c:pt idx="9828">
                  <c:v>#N/A</c:v>
                </c:pt>
                <c:pt idx="9829">
                  <c:v>#N/A</c:v>
                </c:pt>
                <c:pt idx="9830">
                  <c:v>#N/A</c:v>
                </c:pt>
                <c:pt idx="9831">
                  <c:v>#N/A</c:v>
                </c:pt>
                <c:pt idx="9832">
                  <c:v>#N/A</c:v>
                </c:pt>
                <c:pt idx="9833">
                  <c:v>#N/A</c:v>
                </c:pt>
                <c:pt idx="9834">
                  <c:v>#N/A</c:v>
                </c:pt>
                <c:pt idx="9835">
                  <c:v>#N/A</c:v>
                </c:pt>
                <c:pt idx="9836">
                  <c:v>#N/A</c:v>
                </c:pt>
                <c:pt idx="9837">
                  <c:v>#N/A</c:v>
                </c:pt>
                <c:pt idx="9838">
                  <c:v>#N/A</c:v>
                </c:pt>
                <c:pt idx="9839">
                  <c:v>#N/A</c:v>
                </c:pt>
                <c:pt idx="9840">
                  <c:v>#N/A</c:v>
                </c:pt>
                <c:pt idx="9841">
                  <c:v>#N/A</c:v>
                </c:pt>
                <c:pt idx="9842">
                  <c:v>#N/A</c:v>
                </c:pt>
                <c:pt idx="9843">
                  <c:v>#N/A</c:v>
                </c:pt>
                <c:pt idx="9844">
                  <c:v>#N/A</c:v>
                </c:pt>
                <c:pt idx="9845">
                  <c:v>#N/A</c:v>
                </c:pt>
                <c:pt idx="9846">
                  <c:v>#N/A</c:v>
                </c:pt>
                <c:pt idx="9847">
                  <c:v>#N/A</c:v>
                </c:pt>
                <c:pt idx="9848">
                  <c:v>#N/A</c:v>
                </c:pt>
                <c:pt idx="9849">
                  <c:v>#N/A</c:v>
                </c:pt>
                <c:pt idx="9850">
                  <c:v>#N/A</c:v>
                </c:pt>
                <c:pt idx="9851">
                  <c:v>#N/A</c:v>
                </c:pt>
                <c:pt idx="9852">
                  <c:v>#N/A</c:v>
                </c:pt>
                <c:pt idx="9853">
                  <c:v>#N/A</c:v>
                </c:pt>
                <c:pt idx="9854">
                  <c:v>#N/A</c:v>
                </c:pt>
                <c:pt idx="9855">
                  <c:v>#N/A</c:v>
                </c:pt>
                <c:pt idx="9856">
                  <c:v>#N/A</c:v>
                </c:pt>
                <c:pt idx="9857">
                  <c:v>#N/A</c:v>
                </c:pt>
                <c:pt idx="9858">
                  <c:v>#N/A</c:v>
                </c:pt>
                <c:pt idx="9859">
                  <c:v>#N/A</c:v>
                </c:pt>
                <c:pt idx="9860">
                  <c:v>#N/A</c:v>
                </c:pt>
                <c:pt idx="9861">
                  <c:v>#N/A</c:v>
                </c:pt>
                <c:pt idx="9862">
                  <c:v>#N/A</c:v>
                </c:pt>
                <c:pt idx="9863">
                  <c:v>#N/A</c:v>
                </c:pt>
                <c:pt idx="9864">
                  <c:v>#N/A</c:v>
                </c:pt>
                <c:pt idx="9865">
                  <c:v>#N/A</c:v>
                </c:pt>
                <c:pt idx="9866">
                  <c:v>#N/A</c:v>
                </c:pt>
                <c:pt idx="9867">
                  <c:v>#N/A</c:v>
                </c:pt>
                <c:pt idx="9868">
                  <c:v>#N/A</c:v>
                </c:pt>
                <c:pt idx="9869">
                  <c:v>#N/A</c:v>
                </c:pt>
                <c:pt idx="9870">
                  <c:v>#N/A</c:v>
                </c:pt>
                <c:pt idx="9871">
                  <c:v>#N/A</c:v>
                </c:pt>
                <c:pt idx="9872">
                  <c:v>#N/A</c:v>
                </c:pt>
                <c:pt idx="9873">
                  <c:v>#N/A</c:v>
                </c:pt>
                <c:pt idx="9874">
                  <c:v>#N/A</c:v>
                </c:pt>
                <c:pt idx="9875">
                  <c:v>#N/A</c:v>
                </c:pt>
                <c:pt idx="9876">
                  <c:v>#N/A</c:v>
                </c:pt>
                <c:pt idx="9877">
                  <c:v>#N/A</c:v>
                </c:pt>
                <c:pt idx="9878">
                  <c:v>#N/A</c:v>
                </c:pt>
                <c:pt idx="9879">
                  <c:v>#N/A</c:v>
                </c:pt>
                <c:pt idx="9880">
                  <c:v>#N/A</c:v>
                </c:pt>
                <c:pt idx="9881">
                  <c:v>#N/A</c:v>
                </c:pt>
                <c:pt idx="9882">
                  <c:v>#N/A</c:v>
                </c:pt>
                <c:pt idx="9883">
                  <c:v>#N/A</c:v>
                </c:pt>
                <c:pt idx="9884">
                  <c:v>#N/A</c:v>
                </c:pt>
                <c:pt idx="9885">
                  <c:v>#N/A</c:v>
                </c:pt>
                <c:pt idx="9886">
                  <c:v>#N/A</c:v>
                </c:pt>
                <c:pt idx="9887">
                  <c:v>#N/A</c:v>
                </c:pt>
                <c:pt idx="9888">
                  <c:v>#N/A</c:v>
                </c:pt>
                <c:pt idx="9889">
                  <c:v>#N/A</c:v>
                </c:pt>
                <c:pt idx="9890">
                  <c:v>#N/A</c:v>
                </c:pt>
                <c:pt idx="9891">
                  <c:v>#N/A</c:v>
                </c:pt>
                <c:pt idx="9892">
                  <c:v>#N/A</c:v>
                </c:pt>
                <c:pt idx="9893">
                  <c:v>#N/A</c:v>
                </c:pt>
                <c:pt idx="9894">
                  <c:v>#N/A</c:v>
                </c:pt>
                <c:pt idx="9895">
                  <c:v>#N/A</c:v>
                </c:pt>
                <c:pt idx="9896">
                  <c:v>#N/A</c:v>
                </c:pt>
                <c:pt idx="9897">
                  <c:v>#N/A</c:v>
                </c:pt>
                <c:pt idx="9898">
                  <c:v>#N/A</c:v>
                </c:pt>
                <c:pt idx="9899">
                  <c:v>#N/A</c:v>
                </c:pt>
                <c:pt idx="9900">
                  <c:v>#N/A</c:v>
                </c:pt>
                <c:pt idx="9901">
                  <c:v>#N/A</c:v>
                </c:pt>
                <c:pt idx="9902">
                  <c:v>#N/A</c:v>
                </c:pt>
                <c:pt idx="9903">
                  <c:v>#N/A</c:v>
                </c:pt>
                <c:pt idx="9904">
                  <c:v>#N/A</c:v>
                </c:pt>
                <c:pt idx="9905">
                  <c:v>#N/A</c:v>
                </c:pt>
                <c:pt idx="9906">
                  <c:v>#N/A</c:v>
                </c:pt>
                <c:pt idx="9907">
                  <c:v>#N/A</c:v>
                </c:pt>
                <c:pt idx="9908">
                  <c:v>#N/A</c:v>
                </c:pt>
                <c:pt idx="9909">
                  <c:v>#N/A</c:v>
                </c:pt>
                <c:pt idx="9910">
                  <c:v>#N/A</c:v>
                </c:pt>
                <c:pt idx="9911">
                  <c:v>#N/A</c:v>
                </c:pt>
                <c:pt idx="9912">
                  <c:v>#N/A</c:v>
                </c:pt>
                <c:pt idx="9913">
                  <c:v>#N/A</c:v>
                </c:pt>
                <c:pt idx="9914">
                  <c:v>#N/A</c:v>
                </c:pt>
                <c:pt idx="9915">
                  <c:v>#N/A</c:v>
                </c:pt>
                <c:pt idx="9916">
                  <c:v>#N/A</c:v>
                </c:pt>
                <c:pt idx="9917">
                  <c:v>#N/A</c:v>
                </c:pt>
                <c:pt idx="9918">
                  <c:v>#N/A</c:v>
                </c:pt>
                <c:pt idx="9919">
                  <c:v>#N/A</c:v>
                </c:pt>
                <c:pt idx="9920">
                  <c:v>#N/A</c:v>
                </c:pt>
                <c:pt idx="9921">
                  <c:v>#N/A</c:v>
                </c:pt>
                <c:pt idx="9922">
                  <c:v>#N/A</c:v>
                </c:pt>
                <c:pt idx="9923">
                  <c:v>#N/A</c:v>
                </c:pt>
                <c:pt idx="9924">
                  <c:v>#N/A</c:v>
                </c:pt>
                <c:pt idx="9925">
                  <c:v>#N/A</c:v>
                </c:pt>
                <c:pt idx="9926">
                  <c:v>#N/A</c:v>
                </c:pt>
                <c:pt idx="9927">
                  <c:v>#N/A</c:v>
                </c:pt>
                <c:pt idx="9928">
                  <c:v>#N/A</c:v>
                </c:pt>
                <c:pt idx="9929">
                  <c:v>#N/A</c:v>
                </c:pt>
                <c:pt idx="9930">
                  <c:v>#N/A</c:v>
                </c:pt>
                <c:pt idx="9931">
                  <c:v>#N/A</c:v>
                </c:pt>
                <c:pt idx="9932">
                  <c:v>#N/A</c:v>
                </c:pt>
                <c:pt idx="9933">
                  <c:v>#N/A</c:v>
                </c:pt>
                <c:pt idx="9934">
                  <c:v>#N/A</c:v>
                </c:pt>
                <c:pt idx="9935">
                  <c:v>#N/A</c:v>
                </c:pt>
                <c:pt idx="9936">
                  <c:v>#N/A</c:v>
                </c:pt>
                <c:pt idx="9937">
                  <c:v>#N/A</c:v>
                </c:pt>
                <c:pt idx="9938">
                  <c:v>#N/A</c:v>
                </c:pt>
                <c:pt idx="9939">
                  <c:v>#N/A</c:v>
                </c:pt>
                <c:pt idx="9940">
                  <c:v>#N/A</c:v>
                </c:pt>
                <c:pt idx="9941">
                  <c:v>#N/A</c:v>
                </c:pt>
                <c:pt idx="9942">
                  <c:v>#N/A</c:v>
                </c:pt>
                <c:pt idx="9943">
                  <c:v>#N/A</c:v>
                </c:pt>
                <c:pt idx="9944">
                  <c:v>#N/A</c:v>
                </c:pt>
                <c:pt idx="9945">
                  <c:v>#N/A</c:v>
                </c:pt>
                <c:pt idx="9946">
                  <c:v>#N/A</c:v>
                </c:pt>
                <c:pt idx="9947">
                  <c:v>#N/A</c:v>
                </c:pt>
                <c:pt idx="9948">
                  <c:v>#N/A</c:v>
                </c:pt>
                <c:pt idx="9949">
                  <c:v>#N/A</c:v>
                </c:pt>
                <c:pt idx="9950">
                  <c:v>#N/A</c:v>
                </c:pt>
                <c:pt idx="9951">
                  <c:v>#N/A</c:v>
                </c:pt>
                <c:pt idx="9952">
                  <c:v>#N/A</c:v>
                </c:pt>
                <c:pt idx="9953">
                  <c:v>#N/A</c:v>
                </c:pt>
                <c:pt idx="9954">
                  <c:v>#N/A</c:v>
                </c:pt>
                <c:pt idx="9955">
                  <c:v>#N/A</c:v>
                </c:pt>
                <c:pt idx="9956">
                  <c:v>#N/A</c:v>
                </c:pt>
                <c:pt idx="9957">
                  <c:v>#N/A</c:v>
                </c:pt>
                <c:pt idx="9958">
                  <c:v>#N/A</c:v>
                </c:pt>
                <c:pt idx="9959">
                  <c:v>#N/A</c:v>
                </c:pt>
                <c:pt idx="9960">
                  <c:v>#N/A</c:v>
                </c:pt>
                <c:pt idx="9961">
                  <c:v>#N/A</c:v>
                </c:pt>
                <c:pt idx="9962">
                  <c:v>#N/A</c:v>
                </c:pt>
                <c:pt idx="9963">
                  <c:v>#N/A</c:v>
                </c:pt>
                <c:pt idx="9964">
                  <c:v>#N/A</c:v>
                </c:pt>
                <c:pt idx="9965">
                  <c:v>#N/A</c:v>
                </c:pt>
                <c:pt idx="9966">
                  <c:v>#N/A</c:v>
                </c:pt>
                <c:pt idx="9967">
                  <c:v>#N/A</c:v>
                </c:pt>
                <c:pt idx="9968">
                  <c:v>#N/A</c:v>
                </c:pt>
                <c:pt idx="9969">
                  <c:v>#N/A</c:v>
                </c:pt>
                <c:pt idx="9970">
                  <c:v>#N/A</c:v>
                </c:pt>
                <c:pt idx="9971">
                  <c:v>#N/A</c:v>
                </c:pt>
                <c:pt idx="9972">
                  <c:v>#N/A</c:v>
                </c:pt>
                <c:pt idx="9973">
                  <c:v>#N/A</c:v>
                </c:pt>
                <c:pt idx="9974">
                  <c:v>#N/A</c:v>
                </c:pt>
                <c:pt idx="9975">
                  <c:v>#N/A</c:v>
                </c:pt>
                <c:pt idx="9976">
                  <c:v>#N/A</c:v>
                </c:pt>
                <c:pt idx="9977">
                  <c:v>#N/A</c:v>
                </c:pt>
                <c:pt idx="9978">
                  <c:v>#N/A</c:v>
                </c:pt>
                <c:pt idx="9979">
                  <c:v>#N/A</c:v>
                </c:pt>
                <c:pt idx="9980">
                  <c:v>#N/A</c:v>
                </c:pt>
                <c:pt idx="9981">
                  <c:v>#N/A</c:v>
                </c:pt>
                <c:pt idx="9982">
                  <c:v>#N/A</c:v>
                </c:pt>
                <c:pt idx="9983">
                  <c:v>#N/A</c:v>
                </c:pt>
                <c:pt idx="9984">
                  <c:v>#N/A</c:v>
                </c:pt>
                <c:pt idx="9985">
                  <c:v>#N/A</c:v>
                </c:pt>
                <c:pt idx="9986">
                  <c:v>#N/A</c:v>
                </c:pt>
                <c:pt idx="9987">
                  <c:v>#N/A</c:v>
                </c:pt>
                <c:pt idx="9988">
                  <c:v>#N/A</c:v>
                </c:pt>
                <c:pt idx="9989">
                  <c:v>#N/A</c:v>
                </c:pt>
                <c:pt idx="9990">
                  <c:v>#N/A</c:v>
                </c:pt>
                <c:pt idx="9991">
                  <c:v>#N/A</c:v>
                </c:pt>
                <c:pt idx="9992">
                  <c:v>#N/A</c:v>
                </c:pt>
                <c:pt idx="9993">
                  <c:v>#N/A</c:v>
                </c:pt>
                <c:pt idx="9994">
                  <c:v>#N/A</c:v>
                </c:pt>
                <c:pt idx="9995">
                  <c:v>#N/A</c:v>
                </c:pt>
                <c:pt idx="9996">
                  <c:v>#N/A</c:v>
                </c:pt>
                <c:pt idx="9997">
                  <c:v>#N/A</c:v>
                </c:pt>
                <c:pt idx="9998">
                  <c:v>#N/A</c:v>
                </c:pt>
                <c:pt idx="9999">
                  <c:v>#N/A</c:v>
                </c:pt>
                <c:pt idx="10000">
                  <c:v>#N/A</c:v>
                </c:pt>
                <c:pt idx="10001">
                  <c:v>#N/A</c:v>
                </c:pt>
                <c:pt idx="10002">
                  <c:v>#N/A</c:v>
                </c:pt>
                <c:pt idx="10003">
                  <c:v>#N/A</c:v>
                </c:pt>
                <c:pt idx="10004">
                  <c:v>#N/A</c:v>
                </c:pt>
                <c:pt idx="10005">
                  <c:v>#N/A</c:v>
                </c:pt>
                <c:pt idx="10006">
                  <c:v>#N/A</c:v>
                </c:pt>
                <c:pt idx="10007">
                  <c:v>#N/A</c:v>
                </c:pt>
                <c:pt idx="10008">
                  <c:v>#N/A</c:v>
                </c:pt>
                <c:pt idx="10009">
                  <c:v>#N/A</c:v>
                </c:pt>
                <c:pt idx="10010">
                  <c:v>#N/A</c:v>
                </c:pt>
                <c:pt idx="10011">
                  <c:v>#N/A</c:v>
                </c:pt>
                <c:pt idx="10012">
                  <c:v>#N/A</c:v>
                </c:pt>
                <c:pt idx="10013">
                  <c:v>#N/A</c:v>
                </c:pt>
                <c:pt idx="10014">
                  <c:v>#N/A</c:v>
                </c:pt>
                <c:pt idx="10015">
                  <c:v>#N/A</c:v>
                </c:pt>
                <c:pt idx="10016">
                  <c:v>#N/A</c:v>
                </c:pt>
                <c:pt idx="10017">
                  <c:v>#N/A</c:v>
                </c:pt>
                <c:pt idx="10018">
                  <c:v>#N/A</c:v>
                </c:pt>
                <c:pt idx="10019">
                  <c:v>#N/A</c:v>
                </c:pt>
                <c:pt idx="10020">
                  <c:v>#N/A</c:v>
                </c:pt>
                <c:pt idx="10021">
                  <c:v>#N/A</c:v>
                </c:pt>
                <c:pt idx="10022">
                  <c:v>#N/A</c:v>
                </c:pt>
                <c:pt idx="10023">
                  <c:v>#N/A</c:v>
                </c:pt>
                <c:pt idx="10024">
                  <c:v>#N/A</c:v>
                </c:pt>
                <c:pt idx="10025">
                  <c:v>#N/A</c:v>
                </c:pt>
                <c:pt idx="10026">
                  <c:v>#N/A</c:v>
                </c:pt>
                <c:pt idx="10027">
                  <c:v>#N/A</c:v>
                </c:pt>
                <c:pt idx="10028">
                  <c:v>#N/A</c:v>
                </c:pt>
                <c:pt idx="10029">
                  <c:v>#N/A</c:v>
                </c:pt>
                <c:pt idx="10030">
                  <c:v>#N/A</c:v>
                </c:pt>
                <c:pt idx="10031">
                  <c:v>#N/A</c:v>
                </c:pt>
                <c:pt idx="10032">
                  <c:v>#N/A</c:v>
                </c:pt>
                <c:pt idx="10033">
                  <c:v>#N/A</c:v>
                </c:pt>
                <c:pt idx="10034">
                  <c:v>#N/A</c:v>
                </c:pt>
                <c:pt idx="10035">
                  <c:v>#N/A</c:v>
                </c:pt>
                <c:pt idx="10036">
                  <c:v>#N/A</c:v>
                </c:pt>
                <c:pt idx="10037">
                  <c:v>#N/A</c:v>
                </c:pt>
                <c:pt idx="10038">
                  <c:v>#N/A</c:v>
                </c:pt>
                <c:pt idx="10039">
                  <c:v>#N/A</c:v>
                </c:pt>
                <c:pt idx="10040">
                  <c:v>#N/A</c:v>
                </c:pt>
                <c:pt idx="10041">
                  <c:v>#N/A</c:v>
                </c:pt>
                <c:pt idx="10042">
                  <c:v>#N/A</c:v>
                </c:pt>
                <c:pt idx="10043">
                  <c:v>#N/A</c:v>
                </c:pt>
                <c:pt idx="10044">
                  <c:v>#N/A</c:v>
                </c:pt>
                <c:pt idx="10045">
                  <c:v>#N/A</c:v>
                </c:pt>
                <c:pt idx="10046">
                  <c:v>#N/A</c:v>
                </c:pt>
                <c:pt idx="10047">
                  <c:v>#N/A</c:v>
                </c:pt>
                <c:pt idx="10048">
                  <c:v>#N/A</c:v>
                </c:pt>
                <c:pt idx="10049">
                  <c:v>#N/A</c:v>
                </c:pt>
                <c:pt idx="10050">
                  <c:v>#N/A</c:v>
                </c:pt>
                <c:pt idx="10051">
                  <c:v>#N/A</c:v>
                </c:pt>
                <c:pt idx="10052">
                  <c:v>#N/A</c:v>
                </c:pt>
                <c:pt idx="10053">
                  <c:v>#N/A</c:v>
                </c:pt>
                <c:pt idx="10054">
                  <c:v>#N/A</c:v>
                </c:pt>
                <c:pt idx="10055">
                  <c:v>#N/A</c:v>
                </c:pt>
                <c:pt idx="10056">
                  <c:v>#N/A</c:v>
                </c:pt>
                <c:pt idx="10057">
                  <c:v>#N/A</c:v>
                </c:pt>
                <c:pt idx="10058">
                  <c:v>#N/A</c:v>
                </c:pt>
                <c:pt idx="10059">
                  <c:v>#N/A</c:v>
                </c:pt>
                <c:pt idx="10060">
                  <c:v>#N/A</c:v>
                </c:pt>
                <c:pt idx="10061">
                  <c:v>#N/A</c:v>
                </c:pt>
                <c:pt idx="10062">
                  <c:v>#N/A</c:v>
                </c:pt>
                <c:pt idx="10063">
                  <c:v>#N/A</c:v>
                </c:pt>
                <c:pt idx="10064">
                  <c:v>#N/A</c:v>
                </c:pt>
                <c:pt idx="10065">
                  <c:v>#N/A</c:v>
                </c:pt>
                <c:pt idx="10066">
                  <c:v>#N/A</c:v>
                </c:pt>
                <c:pt idx="10067">
                  <c:v>#N/A</c:v>
                </c:pt>
                <c:pt idx="10068">
                  <c:v>#N/A</c:v>
                </c:pt>
                <c:pt idx="10069">
                  <c:v>#N/A</c:v>
                </c:pt>
                <c:pt idx="10070">
                  <c:v>#N/A</c:v>
                </c:pt>
                <c:pt idx="10071">
                  <c:v>#N/A</c:v>
                </c:pt>
                <c:pt idx="10072">
                  <c:v>#N/A</c:v>
                </c:pt>
                <c:pt idx="10073">
                  <c:v>#N/A</c:v>
                </c:pt>
                <c:pt idx="10074">
                  <c:v>#N/A</c:v>
                </c:pt>
                <c:pt idx="10075">
                  <c:v>#N/A</c:v>
                </c:pt>
                <c:pt idx="10076">
                  <c:v>#N/A</c:v>
                </c:pt>
                <c:pt idx="10077">
                  <c:v>#N/A</c:v>
                </c:pt>
                <c:pt idx="10078">
                  <c:v>#N/A</c:v>
                </c:pt>
                <c:pt idx="10079">
                  <c:v>#N/A</c:v>
                </c:pt>
                <c:pt idx="10080">
                  <c:v>#N/A</c:v>
                </c:pt>
                <c:pt idx="10081">
                  <c:v>#N/A</c:v>
                </c:pt>
                <c:pt idx="10082">
                  <c:v>#N/A</c:v>
                </c:pt>
                <c:pt idx="10083">
                  <c:v>#N/A</c:v>
                </c:pt>
                <c:pt idx="10084">
                  <c:v>#N/A</c:v>
                </c:pt>
                <c:pt idx="10085">
                  <c:v>#N/A</c:v>
                </c:pt>
                <c:pt idx="10086">
                  <c:v>#N/A</c:v>
                </c:pt>
                <c:pt idx="10087">
                  <c:v>#N/A</c:v>
                </c:pt>
                <c:pt idx="10088">
                  <c:v>#N/A</c:v>
                </c:pt>
                <c:pt idx="10089">
                  <c:v>#N/A</c:v>
                </c:pt>
                <c:pt idx="10090">
                  <c:v>#N/A</c:v>
                </c:pt>
                <c:pt idx="10091">
                  <c:v>#N/A</c:v>
                </c:pt>
                <c:pt idx="10092">
                  <c:v>#N/A</c:v>
                </c:pt>
                <c:pt idx="10093">
                  <c:v>#N/A</c:v>
                </c:pt>
                <c:pt idx="10094">
                  <c:v>#N/A</c:v>
                </c:pt>
                <c:pt idx="10095">
                  <c:v>#N/A</c:v>
                </c:pt>
                <c:pt idx="10096">
                  <c:v>#N/A</c:v>
                </c:pt>
                <c:pt idx="10097">
                  <c:v>#N/A</c:v>
                </c:pt>
                <c:pt idx="10098">
                  <c:v>#N/A</c:v>
                </c:pt>
                <c:pt idx="10099">
                  <c:v>#N/A</c:v>
                </c:pt>
                <c:pt idx="10100">
                  <c:v>#N/A</c:v>
                </c:pt>
                <c:pt idx="10101">
                  <c:v>#N/A</c:v>
                </c:pt>
                <c:pt idx="10102">
                  <c:v>#N/A</c:v>
                </c:pt>
                <c:pt idx="10103">
                  <c:v>#N/A</c:v>
                </c:pt>
                <c:pt idx="10104">
                  <c:v>#N/A</c:v>
                </c:pt>
                <c:pt idx="10105">
                  <c:v>#N/A</c:v>
                </c:pt>
                <c:pt idx="10106">
                  <c:v>#N/A</c:v>
                </c:pt>
                <c:pt idx="10107">
                  <c:v>#N/A</c:v>
                </c:pt>
                <c:pt idx="10108">
                  <c:v>#N/A</c:v>
                </c:pt>
                <c:pt idx="10109">
                  <c:v>#N/A</c:v>
                </c:pt>
                <c:pt idx="10110">
                  <c:v>#N/A</c:v>
                </c:pt>
                <c:pt idx="10111">
                  <c:v>#N/A</c:v>
                </c:pt>
                <c:pt idx="10112">
                  <c:v>#N/A</c:v>
                </c:pt>
                <c:pt idx="10113">
                  <c:v>#N/A</c:v>
                </c:pt>
                <c:pt idx="10114">
                  <c:v>#N/A</c:v>
                </c:pt>
                <c:pt idx="10115">
                  <c:v>#N/A</c:v>
                </c:pt>
                <c:pt idx="10116">
                  <c:v>#N/A</c:v>
                </c:pt>
                <c:pt idx="10117">
                  <c:v>#N/A</c:v>
                </c:pt>
                <c:pt idx="10118">
                  <c:v>#N/A</c:v>
                </c:pt>
                <c:pt idx="10119">
                  <c:v>#N/A</c:v>
                </c:pt>
                <c:pt idx="10120">
                  <c:v>#N/A</c:v>
                </c:pt>
                <c:pt idx="10121">
                  <c:v>#N/A</c:v>
                </c:pt>
                <c:pt idx="10122">
                  <c:v>#N/A</c:v>
                </c:pt>
                <c:pt idx="10123">
                  <c:v>#N/A</c:v>
                </c:pt>
                <c:pt idx="10124">
                  <c:v>#N/A</c:v>
                </c:pt>
                <c:pt idx="10125">
                  <c:v>#N/A</c:v>
                </c:pt>
                <c:pt idx="10126">
                  <c:v>#N/A</c:v>
                </c:pt>
                <c:pt idx="10127">
                  <c:v>#N/A</c:v>
                </c:pt>
                <c:pt idx="10128">
                  <c:v>#N/A</c:v>
                </c:pt>
                <c:pt idx="10129">
                  <c:v>#N/A</c:v>
                </c:pt>
                <c:pt idx="10130">
                  <c:v>#N/A</c:v>
                </c:pt>
                <c:pt idx="10131">
                  <c:v>#N/A</c:v>
                </c:pt>
                <c:pt idx="10132">
                  <c:v>#N/A</c:v>
                </c:pt>
                <c:pt idx="10133">
                  <c:v>#N/A</c:v>
                </c:pt>
                <c:pt idx="10134">
                  <c:v>#N/A</c:v>
                </c:pt>
                <c:pt idx="10135">
                  <c:v>#N/A</c:v>
                </c:pt>
                <c:pt idx="10136">
                  <c:v>#N/A</c:v>
                </c:pt>
              </c:numCache>
            </c:numRef>
          </c:xVal>
          <c:yVal>
            <c:numRef>
              <c:f>'[Antibacterial_Quarterly_Dashboard_201703_Apr16-Mar17_v2.xlsm]Practice'!$AO$4:$AO$10140</c:f>
              <c:numCache>
                <c:formatCode>General</c:formatCode>
                <c:ptCount val="10137"/>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#N/A</c:v>
                </c:pt>
                <c:pt idx="1730">
                  <c:v>#N/A</c:v>
                </c:pt>
                <c:pt idx="1731">
                  <c:v>#N/A</c:v>
                </c:pt>
                <c:pt idx="1732">
                  <c:v>#N/A</c:v>
                </c:pt>
                <c:pt idx="1733">
                  <c:v>#N/A</c:v>
                </c:pt>
                <c:pt idx="1734">
                  <c:v>#N/A</c:v>
                </c:pt>
                <c:pt idx="1735">
                  <c:v>#N/A</c:v>
                </c:pt>
                <c:pt idx="1736">
                  <c:v>#N/A</c:v>
                </c:pt>
                <c:pt idx="1737">
                  <c:v>#N/A</c:v>
                </c:pt>
                <c:pt idx="1738">
                  <c:v>#N/A</c:v>
                </c:pt>
                <c:pt idx="1739">
                  <c:v>#N/A</c:v>
                </c:pt>
                <c:pt idx="1740">
                  <c:v>#N/A</c:v>
                </c:pt>
                <c:pt idx="1741">
                  <c:v>#N/A</c:v>
                </c:pt>
                <c:pt idx="1742">
                  <c:v>#N/A</c:v>
                </c:pt>
                <c:pt idx="1743">
                  <c:v>#N/A</c:v>
                </c:pt>
                <c:pt idx="1744">
                  <c:v>#N/A</c:v>
                </c:pt>
                <c:pt idx="1745">
                  <c:v>#N/A</c:v>
                </c:pt>
                <c:pt idx="1746">
                  <c:v>#N/A</c:v>
                </c:pt>
                <c:pt idx="1747">
                  <c:v>#N/A</c:v>
                </c:pt>
                <c:pt idx="1748">
                  <c:v>#N/A</c:v>
                </c:pt>
                <c:pt idx="1749">
                  <c:v>#N/A</c:v>
                </c:pt>
                <c:pt idx="1750">
                  <c:v>#N/A</c:v>
                </c:pt>
                <c:pt idx="1751">
                  <c:v>#N/A</c:v>
                </c:pt>
                <c:pt idx="1752">
                  <c:v>#N/A</c:v>
                </c:pt>
                <c:pt idx="1753">
                  <c:v>#N/A</c:v>
                </c:pt>
                <c:pt idx="1754">
                  <c:v>#N/A</c:v>
                </c:pt>
                <c:pt idx="1755">
                  <c:v>#N/A</c:v>
                </c:pt>
                <c:pt idx="1756">
                  <c:v>#N/A</c:v>
                </c:pt>
                <c:pt idx="1757">
                  <c:v>#N/A</c:v>
                </c:pt>
                <c:pt idx="1758">
                  <c:v>#N/A</c:v>
                </c:pt>
                <c:pt idx="1759">
                  <c:v>#N/A</c:v>
                </c:pt>
                <c:pt idx="1760">
                  <c:v>#N/A</c:v>
                </c:pt>
                <c:pt idx="1761">
                  <c:v>#N/A</c:v>
                </c:pt>
                <c:pt idx="1762">
                  <c:v>#N/A</c:v>
                </c:pt>
                <c:pt idx="1763">
                  <c:v>#N/A</c:v>
                </c:pt>
                <c:pt idx="1764">
                  <c:v>#N/A</c:v>
                </c:pt>
                <c:pt idx="1765">
                  <c:v>#N/A</c:v>
                </c:pt>
                <c:pt idx="1766">
                  <c:v>#N/A</c:v>
                </c:pt>
                <c:pt idx="1767">
                  <c:v>#N/A</c:v>
                </c:pt>
                <c:pt idx="1768">
                  <c:v>#N/A</c:v>
                </c:pt>
                <c:pt idx="1769">
                  <c:v>#N/A</c:v>
                </c:pt>
                <c:pt idx="1770">
                  <c:v>#N/A</c:v>
                </c:pt>
                <c:pt idx="1771">
                  <c:v>#N/A</c:v>
                </c:pt>
                <c:pt idx="1772">
                  <c:v>#N/A</c:v>
                </c:pt>
                <c:pt idx="1773">
                  <c:v>#N/A</c:v>
                </c:pt>
                <c:pt idx="1774">
                  <c:v>#N/A</c:v>
                </c:pt>
                <c:pt idx="1775">
                  <c:v>#N/A</c:v>
                </c:pt>
                <c:pt idx="1776">
                  <c:v>#N/A</c:v>
                </c:pt>
                <c:pt idx="1777">
                  <c:v>#N/A</c:v>
                </c:pt>
                <c:pt idx="1778">
                  <c:v>#N/A</c:v>
                </c:pt>
                <c:pt idx="1779">
                  <c:v>#N/A</c:v>
                </c:pt>
                <c:pt idx="1780">
                  <c:v>#N/A</c:v>
                </c:pt>
                <c:pt idx="1781">
                  <c:v>#N/A</c:v>
                </c:pt>
                <c:pt idx="1782">
                  <c:v>#N/A</c:v>
                </c:pt>
                <c:pt idx="1783">
                  <c:v>#N/A</c:v>
                </c:pt>
                <c:pt idx="1784">
                  <c:v>#N/A</c:v>
                </c:pt>
                <c:pt idx="1785">
                  <c:v>#N/A</c:v>
                </c:pt>
                <c:pt idx="1786">
                  <c:v>#N/A</c:v>
                </c:pt>
                <c:pt idx="1787">
                  <c:v>#N/A</c:v>
                </c:pt>
                <c:pt idx="1788">
                  <c:v>#N/A</c:v>
                </c:pt>
                <c:pt idx="1789">
                  <c:v>#N/A</c:v>
                </c:pt>
                <c:pt idx="1790">
                  <c:v>#N/A</c:v>
                </c:pt>
                <c:pt idx="1791">
                  <c:v>#N/A</c:v>
                </c:pt>
                <c:pt idx="1792">
                  <c:v>#N/A</c:v>
                </c:pt>
                <c:pt idx="1793">
                  <c:v>#N/A</c:v>
                </c:pt>
                <c:pt idx="1794">
                  <c:v>#N/A</c:v>
                </c:pt>
                <c:pt idx="1795">
                  <c:v>#N/A</c:v>
                </c:pt>
                <c:pt idx="1796">
                  <c:v>#N/A</c:v>
                </c:pt>
                <c:pt idx="1797">
                  <c:v>#N/A</c:v>
                </c:pt>
                <c:pt idx="1798">
                  <c:v>#N/A</c:v>
                </c:pt>
                <c:pt idx="1799">
                  <c:v>#N/A</c:v>
                </c:pt>
                <c:pt idx="1800">
                  <c:v>#N/A</c:v>
                </c:pt>
                <c:pt idx="1801">
                  <c:v>#N/A</c:v>
                </c:pt>
                <c:pt idx="1802">
                  <c:v>#N/A</c:v>
                </c:pt>
                <c:pt idx="1803">
                  <c:v>#N/A</c:v>
                </c:pt>
                <c:pt idx="1804">
                  <c:v>#N/A</c:v>
                </c:pt>
                <c:pt idx="1805">
                  <c:v>#N/A</c:v>
                </c:pt>
                <c:pt idx="1806">
                  <c:v>#N/A</c:v>
                </c:pt>
                <c:pt idx="1807">
                  <c:v>#N/A</c:v>
                </c:pt>
                <c:pt idx="1808">
                  <c:v>#N/A</c:v>
                </c:pt>
                <c:pt idx="1809">
                  <c:v>#N/A</c:v>
                </c:pt>
                <c:pt idx="1810">
                  <c:v>#N/A</c:v>
                </c:pt>
                <c:pt idx="1811">
                  <c:v>#N/A</c:v>
                </c:pt>
                <c:pt idx="1812">
                  <c:v>#N/A</c:v>
                </c:pt>
                <c:pt idx="1813">
                  <c:v>#N/A</c:v>
                </c:pt>
                <c:pt idx="1814">
                  <c:v>#N/A</c:v>
                </c:pt>
                <c:pt idx="1815">
                  <c:v>#N/A</c:v>
                </c:pt>
                <c:pt idx="1816">
                  <c:v>#N/A</c:v>
                </c:pt>
                <c:pt idx="1817">
                  <c:v>#N/A</c:v>
                </c:pt>
                <c:pt idx="1818">
                  <c:v>#N/A</c:v>
                </c:pt>
                <c:pt idx="1819">
                  <c:v>#N/A</c:v>
                </c:pt>
                <c:pt idx="1820">
                  <c:v>#N/A</c:v>
                </c:pt>
                <c:pt idx="1821">
                  <c:v>#N/A</c:v>
                </c:pt>
                <c:pt idx="1822">
                  <c:v>#N/A</c:v>
                </c:pt>
                <c:pt idx="1823">
                  <c:v>#N/A</c:v>
                </c:pt>
                <c:pt idx="1824">
                  <c:v>#N/A</c:v>
                </c:pt>
                <c:pt idx="1825">
                  <c:v>#N/A</c:v>
                </c:pt>
                <c:pt idx="1826">
                  <c:v>#N/A</c:v>
                </c:pt>
                <c:pt idx="1827">
                  <c:v>#N/A</c:v>
                </c:pt>
                <c:pt idx="1828">
                  <c:v>#N/A</c:v>
                </c:pt>
                <c:pt idx="1829">
                  <c:v>#N/A</c:v>
                </c:pt>
                <c:pt idx="1830">
                  <c:v>#N/A</c:v>
                </c:pt>
                <c:pt idx="1831">
                  <c:v>#N/A</c:v>
                </c:pt>
                <c:pt idx="1832">
                  <c:v>#N/A</c:v>
                </c:pt>
                <c:pt idx="1833">
                  <c:v>#N/A</c:v>
                </c:pt>
                <c:pt idx="1834">
                  <c:v>#N/A</c:v>
                </c:pt>
                <c:pt idx="1835">
                  <c:v>#N/A</c:v>
                </c:pt>
                <c:pt idx="1836">
                  <c:v>#N/A</c:v>
                </c:pt>
                <c:pt idx="1837">
                  <c:v>#N/A</c:v>
                </c:pt>
                <c:pt idx="1838">
                  <c:v>#N/A</c:v>
                </c:pt>
                <c:pt idx="1839">
                  <c:v>#N/A</c:v>
                </c:pt>
                <c:pt idx="1840">
                  <c:v>#N/A</c:v>
                </c:pt>
                <c:pt idx="1841">
                  <c:v>#N/A</c:v>
                </c:pt>
                <c:pt idx="1842">
                  <c:v>#N/A</c:v>
                </c:pt>
                <c:pt idx="1843">
                  <c:v>#N/A</c:v>
                </c:pt>
                <c:pt idx="1844">
                  <c:v>#N/A</c:v>
                </c:pt>
                <c:pt idx="1845">
                  <c:v>#N/A</c:v>
                </c:pt>
                <c:pt idx="1846">
                  <c:v>#N/A</c:v>
                </c:pt>
                <c:pt idx="1847">
                  <c:v>#N/A</c:v>
                </c:pt>
                <c:pt idx="1848">
                  <c:v>#N/A</c:v>
                </c:pt>
                <c:pt idx="1849">
                  <c:v>#N/A</c:v>
                </c:pt>
                <c:pt idx="1850">
                  <c:v>#N/A</c:v>
                </c:pt>
                <c:pt idx="1851">
                  <c:v>#N/A</c:v>
                </c:pt>
                <c:pt idx="1852">
                  <c:v>#N/A</c:v>
                </c:pt>
                <c:pt idx="1853">
                  <c:v>#N/A</c:v>
                </c:pt>
                <c:pt idx="1854">
                  <c:v>#N/A</c:v>
                </c:pt>
                <c:pt idx="1855">
                  <c:v>#N/A</c:v>
                </c:pt>
                <c:pt idx="1856">
                  <c:v>#N/A</c:v>
                </c:pt>
                <c:pt idx="1857">
                  <c:v>#N/A</c:v>
                </c:pt>
                <c:pt idx="1858">
                  <c:v>#N/A</c:v>
                </c:pt>
                <c:pt idx="1859">
                  <c:v>#N/A</c:v>
                </c:pt>
                <c:pt idx="1860">
                  <c:v>#N/A</c:v>
                </c:pt>
                <c:pt idx="1861">
                  <c:v>#N/A</c:v>
                </c:pt>
                <c:pt idx="1862">
                  <c:v>#N/A</c:v>
                </c:pt>
                <c:pt idx="1863">
                  <c:v>#N/A</c:v>
                </c:pt>
                <c:pt idx="1864">
                  <c:v>#N/A</c:v>
                </c:pt>
                <c:pt idx="1865">
                  <c:v>#N/A</c:v>
                </c:pt>
                <c:pt idx="1866">
                  <c:v>#N/A</c:v>
                </c:pt>
                <c:pt idx="1867">
                  <c:v>#N/A</c:v>
                </c:pt>
                <c:pt idx="1868">
                  <c:v>#N/A</c:v>
                </c:pt>
                <c:pt idx="1869">
                  <c:v>#N/A</c:v>
                </c:pt>
                <c:pt idx="1870">
                  <c:v>#N/A</c:v>
                </c:pt>
                <c:pt idx="1871">
                  <c:v>#N/A</c:v>
                </c:pt>
                <c:pt idx="1872">
                  <c:v>#N/A</c:v>
                </c:pt>
                <c:pt idx="1873">
                  <c:v>#N/A</c:v>
                </c:pt>
                <c:pt idx="1874">
                  <c:v>#N/A</c:v>
                </c:pt>
                <c:pt idx="1875">
                  <c:v>#N/A</c:v>
                </c:pt>
                <c:pt idx="1876">
                  <c:v>#N/A</c:v>
                </c:pt>
                <c:pt idx="1877">
                  <c:v>#N/A</c:v>
                </c:pt>
                <c:pt idx="1878">
                  <c:v>#N/A</c:v>
                </c:pt>
                <c:pt idx="1879">
                  <c:v>#N/A</c:v>
                </c:pt>
                <c:pt idx="1880">
                  <c:v>#N/A</c:v>
                </c:pt>
                <c:pt idx="1881">
                  <c:v>#N/A</c:v>
                </c:pt>
                <c:pt idx="1882">
                  <c:v>#N/A</c:v>
                </c:pt>
                <c:pt idx="1883">
                  <c:v>#N/A</c:v>
                </c:pt>
                <c:pt idx="1884">
                  <c:v>#N/A</c:v>
                </c:pt>
                <c:pt idx="1885">
                  <c:v>#N/A</c:v>
                </c:pt>
                <c:pt idx="1886">
                  <c:v>#N/A</c:v>
                </c:pt>
                <c:pt idx="1887">
                  <c:v>#N/A</c:v>
                </c:pt>
                <c:pt idx="1888">
                  <c:v>#N/A</c:v>
                </c:pt>
                <c:pt idx="1889">
                  <c:v>#N/A</c:v>
                </c:pt>
                <c:pt idx="1890">
                  <c:v>#N/A</c:v>
                </c:pt>
                <c:pt idx="1891">
                  <c:v>#N/A</c:v>
                </c:pt>
                <c:pt idx="1892">
                  <c:v>#N/A</c:v>
                </c:pt>
                <c:pt idx="1893">
                  <c:v>#N/A</c:v>
                </c:pt>
                <c:pt idx="1894">
                  <c:v>#N/A</c:v>
                </c:pt>
                <c:pt idx="1895">
                  <c:v>#N/A</c:v>
                </c:pt>
                <c:pt idx="1896">
                  <c:v>#N/A</c:v>
                </c:pt>
                <c:pt idx="1897">
                  <c:v>#N/A</c:v>
                </c:pt>
                <c:pt idx="1898">
                  <c:v>#N/A</c:v>
                </c:pt>
                <c:pt idx="1899">
                  <c:v>#N/A</c:v>
                </c:pt>
                <c:pt idx="1900">
                  <c:v>#N/A</c:v>
                </c:pt>
                <c:pt idx="1901">
                  <c:v>#N/A</c:v>
                </c:pt>
                <c:pt idx="1902">
                  <c:v>#N/A</c:v>
                </c:pt>
                <c:pt idx="1903">
                  <c:v>#N/A</c:v>
                </c:pt>
                <c:pt idx="1904">
                  <c:v>#N/A</c:v>
                </c:pt>
                <c:pt idx="1905">
                  <c:v>#N/A</c:v>
                </c:pt>
                <c:pt idx="1906">
                  <c:v>#N/A</c:v>
                </c:pt>
                <c:pt idx="1907">
                  <c:v>#N/A</c:v>
                </c:pt>
                <c:pt idx="1908">
                  <c:v>#N/A</c:v>
                </c:pt>
                <c:pt idx="1909">
                  <c:v>#N/A</c:v>
                </c:pt>
                <c:pt idx="1910">
                  <c:v>#N/A</c:v>
                </c:pt>
                <c:pt idx="1911">
                  <c:v>#N/A</c:v>
                </c:pt>
                <c:pt idx="1912">
                  <c:v>#N/A</c:v>
                </c:pt>
                <c:pt idx="1913">
                  <c:v>#N/A</c:v>
                </c:pt>
                <c:pt idx="1914">
                  <c:v>#N/A</c:v>
                </c:pt>
                <c:pt idx="1915">
                  <c:v>#N/A</c:v>
                </c:pt>
                <c:pt idx="1916">
                  <c:v>#N/A</c:v>
                </c:pt>
                <c:pt idx="1917">
                  <c:v>#N/A</c:v>
                </c:pt>
                <c:pt idx="1918">
                  <c:v>#N/A</c:v>
                </c:pt>
                <c:pt idx="1919">
                  <c:v>#N/A</c:v>
                </c:pt>
                <c:pt idx="1920">
                  <c:v>#N/A</c:v>
                </c:pt>
                <c:pt idx="1921">
                  <c:v>#N/A</c:v>
                </c:pt>
                <c:pt idx="1922">
                  <c:v>#N/A</c:v>
                </c:pt>
                <c:pt idx="1923">
                  <c:v>#N/A</c:v>
                </c:pt>
                <c:pt idx="1924">
                  <c:v>#N/A</c:v>
                </c:pt>
                <c:pt idx="1925">
                  <c:v>#N/A</c:v>
                </c:pt>
                <c:pt idx="1926">
                  <c:v>#N/A</c:v>
                </c:pt>
                <c:pt idx="1927">
                  <c:v>#N/A</c:v>
                </c:pt>
                <c:pt idx="1928">
                  <c:v>#N/A</c:v>
                </c:pt>
                <c:pt idx="1929">
                  <c:v>#N/A</c:v>
                </c:pt>
                <c:pt idx="1930">
                  <c:v>#N/A</c:v>
                </c:pt>
                <c:pt idx="1931">
                  <c:v>#N/A</c:v>
                </c:pt>
                <c:pt idx="1932">
                  <c:v>#N/A</c:v>
                </c:pt>
                <c:pt idx="1933">
                  <c:v>#N/A</c:v>
                </c:pt>
                <c:pt idx="1934">
                  <c:v>#N/A</c:v>
                </c:pt>
                <c:pt idx="1935">
                  <c:v>#N/A</c:v>
                </c:pt>
                <c:pt idx="1936">
                  <c:v>#N/A</c:v>
                </c:pt>
                <c:pt idx="1937">
                  <c:v>#N/A</c:v>
                </c:pt>
                <c:pt idx="1938">
                  <c:v>#N/A</c:v>
                </c:pt>
                <c:pt idx="1939">
                  <c:v>#N/A</c:v>
                </c:pt>
                <c:pt idx="1940">
                  <c:v>#N/A</c:v>
                </c:pt>
                <c:pt idx="1941">
                  <c:v>#N/A</c:v>
                </c:pt>
                <c:pt idx="1942">
                  <c:v>#N/A</c:v>
                </c:pt>
                <c:pt idx="1943">
                  <c:v>#N/A</c:v>
                </c:pt>
                <c:pt idx="1944">
                  <c:v>#N/A</c:v>
                </c:pt>
                <c:pt idx="1945">
                  <c:v>#N/A</c:v>
                </c:pt>
                <c:pt idx="1946">
                  <c:v>#N/A</c:v>
                </c:pt>
                <c:pt idx="1947">
                  <c:v>#N/A</c:v>
                </c:pt>
                <c:pt idx="1948">
                  <c:v>#N/A</c:v>
                </c:pt>
                <c:pt idx="1949">
                  <c:v>#N/A</c:v>
                </c:pt>
                <c:pt idx="1950">
                  <c:v>#N/A</c:v>
                </c:pt>
                <c:pt idx="1951">
                  <c:v>#N/A</c:v>
                </c:pt>
                <c:pt idx="1952">
                  <c:v>#N/A</c:v>
                </c:pt>
                <c:pt idx="1953">
                  <c:v>#N/A</c:v>
                </c:pt>
                <c:pt idx="1954">
                  <c:v>#N/A</c:v>
                </c:pt>
                <c:pt idx="1955">
                  <c:v>#N/A</c:v>
                </c:pt>
                <c:pt idx="1956">
                  <c:v>#N/A</c:v>
                </c:pt>
                <c:pt idx="1957">
                  <c:v>#N/A</c:v>
                </c:pt>
                <c:pt idx="1958">
                  <c:v>#N/A</c:v>
                </c:pt>
                <c:pt idx="1959">
                  <c:v>#N/A</c:v>
                </c:pt>
                <c:pt idx="1960">
                  <c:v>#N/A</c:v>
                </c:pt>
                <c:pt idx="1961">
                  <c:v>#N/A</c:v>
                </c:pt>
                <c:pt idx="1962">
                  <c:v>#N/A</c:v>
                </c:pt>
                <c:pt idx="1963">
                  <c:v>#N/A</c:v>
                </c:pt>
                <c:pt idx="1964">
                  <c:v>#N/A</c:v>
                </c:pt>
                <c:pt idx="1965">
                  <c:v>#N/A</c:v>
                </c:pt>
                <c:pt idx="1966">
                  <c:v>#N/A</c:v>
                </c:pt>
                <c:pt idx="1967">
                  <c:v>#N/A</c:v>
                </c:pt>
                <c:pt idx="1968">
                  <c:v>#N/A</c:v>
                </c:pt>
                <c:pt idx="1969">
                  <c:v>#N/A</c:v>
                </c:pt>
                <c:pt idx="1970">
                  <c:v>#N/A</c:v>
                </c:pt>
                <c:pt idx="1971">
                  <c:v>#N/A</c:v>
                </c:pt>
                <c:pt idx="1972">
                  <c:v>#N/A</c:v>
                </c:pt>
                <c:pt idx="1973">
                  <c:v>#N/A</c:v>
                </c:pt>
                <c:pt idx="1974">
                  <c:v>#N/A</c:v>
                </c:pt>
                <c:pt idx="1975">
                  <c:v>#N/A</c:v>
                </c:pt>
                <c:pt idx="1976">
                  <c:v>#N/A</c:v>
                </c:pt>
                <c:pt idx="1977">
                  <c:v>#N/A</c:v>
                </c:pt>
                <c:pt idx="1978">
                  <c:v>#N/A</c:v>
                </c:pt>
                <c:pt idx="1979">
                  <c:v>#N/A</c:v>
                </c:pt>
                <c:pt idx="1980">
                  <c:v>#N/A</c:v>
                </c:pt>
                <c:pt idx="1981">
                  <c:v>#N/A</c:v>
                </c:pt>
                <c:pt idx="1982">
                  <c:v>#N/A</c:v>
                </c:pt>
                <c:pt idx="1983">
                  <c:v>#N/A</c:v>
                </c:pt>
                <c:pt idx="1984">
                  <c:v>#N/A</c:v>
                </c:pt>
                <c:pt idx="1985">
                  <c:v>#N/A</c:v>
                </c:pt>
                <c:pt idx="1986">
                  <c:v>#N/A</c:v>
                </c:pt>
                <c:pt idx="1987">
                  <c:v>#N/A</c:v>
                </c:pt>
                <c:pt idx="1988">
                  <c:v>#N/A</c:v>
                </c:pt>
                <c:pt idx="1989">
                  <c:v>#N/A</c:v>
                </c:pt>
                <c:pt idx="1990">
                  <c:v>#N/A</c:v>
                </c:pt>
                <c:pt idx="1991">
                  <c:v>#N/A</c:v>
                </c:pt>
                <c:pt idx="1992">
                  <c:v>#N/A</c:v>
                </c:pt>
                <c:pt idx="1993">
                  <c:v>#N/A</c:v>
                </c:pt>
                <c:pt idx="1994">
                  <c:v>#N/A</c:v>
                </c:pt>
                <c:pt idx="1995">
                  <c:v>#N/A</c:v>
                </c:pt>
                <c:pt idx="1996">
                  <c:v>#N/A</c:v>
                </c:pt>
                <c:pt idx="1997">
                  <c:v>#N/A</c:v>
                </c:pt>
                <c:pt idx="1998">
                  <c:v>#N/A</c:v>
                </c:pt>
                <c:pt idx="1999">
                  <c:v>#N/A</c:v>
                </c:pt>
                <c:pt idx="2000">
                  <c:v>#N/A</c:v>
                </c:pt>
                <c:pt idx="2001">
                  <c:v>#N/A</c:v>
                </c:pt>
                <c:pt idx="2002">
                  <c:v>#N/A</c:v>
                </c:pt>
                <c:pt idx="2003">
                  <c:v>#N/A</c:v>
                </c:pt>
                <c:pt idx="2004">
                  <c:v>#N/A</c:v>
                </c:pt>
                <c:pt idx="2005">
                  <c:v>#N/A</c:v>
                </c:pt>
                <c:pt idx="2006">
                  <c:v>#N/A</c:v>
                </c:pt>
                <c:pt idx="2007">
                  <c:v>#N/A</c:v>
                </c:pt>
                <c:pt idx="2008">
                  <c:v>#N/A</c:v>
                </c:pt>
                <c:pt idx="2009">
                  <c:v>#N/A</c:v>
                </c:pt>
                <c:pt idx="2010">
                  <c:v>#N/A</c:v>
                </c:pt>
                <c:pt idx="2011">
                  <c:v>#N/A</c:v>
                </c:pt>
                <c:pt idx="2012">
                  <c:v>#N/A</c:v>
                </c:pt>
                <c:pt idx="2013">
                  <c:v>#N/A</c:v>
                </c:pt>
                <c:pt idx="2014">
                  <c:v>#N/A</c:v>
                </c:pt>
                <c:pt idx="2015">
                  <c:v>#N/A</c:v>
                </c:pt>
                <c:pt idx="2016">
                  <c:v>#N/A</c:v>
                </c:pt>
                <c:pt idx="2017">
                  <c:v>#N/A</c:v>
                </c:pt>
                <c:pt idx="2018">
                  <c:v>#N/A</c:v>
                </c:pt>
                <c:pt idx="2019">
                  <c:v>#N/A</c:v>
                </c:pt>
                <c:pt idx="2020">
                  <c:v>#N/A</c:v>
                </c:pt>
                <c:pt idx="2021">
                  <c:v>#N/A</c:v>
                </c:pt>
                <c:pt idx="2022">
                  <c:v>#N/A</c:v>
                </c:pt>
                <c:pt idx="2023">
                  <c:v>#N/A</c:v>
                </c:pt>
                <c:pt idx="2024">
                  <c:v>#N/A</c:v>
                </c:pt>
                <c:pt idx="2025">
                  <c:v>#N/A</c:v>
                </c:pt>
                <c:pt idx="2026">
                  <c:v>#N/A</c:v>
                </c:pt>
                <c:pt idx="2027">
                  <c:v>#N/A</c:v>
                </c:pt>
                <c:pt idx="2028">
                  <c:v>#N/A</c:v>
                </c:pt>
                <c:pt idx="2029">
                  <c:v>#N/A</c:v>
                </c:pt>
                <c:pt idx="2030">
                  <c:v>#N/A</c:v>
                </c:pt>
                <c:pt idx="2031">
                  <c:v>#N/A</c:v>
                </c:pt>
                <c:pt idx="2032">
                  <c:v>#N/A</c:v>
                </c:pt>
                <c:pt idx="2033">
                  <c:v>#N/A</c:v>
                </c:pt>
                <c:pt idx="2034">
                  <c:v>#N/A</c:v>
                </c:pt>
                <c:pt idx="2035">
                  <c:v>#N/A</c:v>
                </c:pt>
                <c:pt idx="2036">
                  <c:v>#N/A</c:v>
                </c:pt>
                <c:pt idx="2037">
                  <c:v>#N/A</c:v>
                </c:pt>
                <c:pt idx="2038">
                  <c:v>#N/A</c:v>
                </c:pt>
                <c:pt idx="2039">
                  <c:v>#N/A</c:v>
                </c:pt>
                <c:pt idx="2040">
                  <c:v>#N/A</c:v>
                </c:pt>
                <c:pt idx="2041">
                  <c:v>#N/A</c:v>
                </c:pt>
                <c:pt idx="2042">
                  <c:v>#N/A</c:v>
                </c:pt>
                <c:pt idx="2043">
                  <c:v>#N/A</c:v>
                </c:pt>
                <c:pt idx="2044">
                  <c:v>#N/A</c:v>
                </c:pt>
                <c:pt idx="2045">
                  <c:v>#N/A</c:v>
                </c:pt>
                <c:pt idx="2046">
                  <c:v>#N/A</c:v>
                </c:pt>
                <c:pt idx="2047">
                  <c:v>#N/A</c:v>
                </c:pt>
                <c:pt idx="2048">
                  <c:v>#N/A</c:v>
                </c:pt>
                <c:pt idx="2049">
                  <c:v>#N/A</c:v>
                </c:pt>
                <c:pt idx="2050">
                  <c:v>#N/A</c:v>
                </c:pt>
                <c:pt idx="2051">
                  <c:v>#N/A</c:v>
                </c:pt>
                <c:pt idx="2052">
                  <c:v>#N/A</c:v>
                </c:pt>
                <c:pt idx="2053">
                  <c:v>#N/A</c:v>
                </c:pt>
                <c:pt idx="2054">
                  <c:v>#N/A</c:v>
                </c:pt>
                <c:pt idx="2055">
                  <c:v>#N/A</c:v>
                </c:pt>
                <c:pt idx="2056">
                  <c:v>#N/A</c:v>
                </c:pt>
                <c:pt idx="2057">
                  <c:v>#N/A</c:v>
                </c:pt>
                <c:pt idx="2058">
                  <c:v>#N/A</c:v>
                </c:pt>
                <c:pt idx="2059">
                  <c:v>#N/A</c:v>
                </c:pt>
                <c:pt idx="2060">
                  <c:v>#N/A</c:v>
                </c:pt>
                <c:pt idx="2061">
                  <c:v>#N/A</c:v>
                </c:pt>
                <c:pt idx="2062">
                  <c:v>#N/A</c:v>
                </c:pt>
                <c:pt idx="2063">
                  <c:v>#N/A</c:v>
                </c:pt>
                <c:pt idx="2064">
                  <c:v>#N/A</c:v>
                </c:pt>
                <c:pt idx="2065">
                  <c:v>#N/A</c:v>
                </c:pt>
                <c:pt idx="2066">
                  <c:v>#N/A</c:v>
                </c:pt>
                <c:pt idx="2067">
                  <c:v>#N/A</c:v>
                </c:pt>
                <c:pt idx="2068">
                  <c:v>#N/A</c:v>
                </c:pt>
                <c:pt idx="2069">
                  <c:v>#N/A</c:v>
                </c:pt>
                <c:pt idx="2070">
                  <c:v>#N/A</c:v>
                </c:pt>
                <c:pt idx="2071">
                  <c:v>#N/A</c:v>
                </c:pt>
                <c:pt idx="2072">
                  <c:v>#N/A</c:v>
                </c:pt>
                <c:pt idx="2073">
                  <c:v>#N/A</c:v>
                </c:pt>
                <c:pt idx="2074">
                  <c:v>#N/A</c:v>
                </c:pt>
                <c:pt idx="2075">
                  <c:v>#N/A</c:v>
                </c:pt>
                <c:pt idx="2076">
                  <c:v>#N/A</c:v>
                </c:pt>
                <c:pt idx="2077">
                  <c:v>#N/A</c:v>
                </c:pt>
                <c:pt idx="2078">
                  <c:v>#N/A</c:v>
                </c:pt>
                <c:pt idx="2079">
                  <c:v>#N/A</c:v>
                </c:pt>
                <c:pt idx="2080">
                  <c:v>#N/A</c:v>
                </c:pt>
                <c:pt idx="2081">
                  <c:v>#N/A</c:v>
                </c:pt>
                <c:pt idx="2082">
                  <c:v>#N/A</c:v>
                </c:pt>
                <c:pt idx="2083">
                  <c:v>#N/A</c:v>
                </c:pt>
                <c:pt idx="2084">
                  <c:v>#N/A</c:v>
                </c:pt>
                <c:pt idx="2085">
                  <c:v>#N/A</c:v>
                </c:pt>
                <c:pt idx="2086">
                  <c:v>#N/A</c:v>
                </c:pt>
                <c:pt idx="2087">
                  <c:v>#N/A</c:v>
                </c:pt>
                <c:pt idx="2088">
                  <c:v>#N/A</c:v>
                </c:pt>
                <c:pt idx="2089">
                  <c:v>#N/A</c:v>
                </c:pt>
                <c:pt idx="2090">
                  <c:v>#N/A</c:v>
                </c:pt>
                <c:pt idx="2091">
                  <c:v>#N/A</c:v>
                </c:pt>
                <c:pt idx="2092">
                  <c:v>#N/A</c:v>
                </c:pt>
                <c:pt idx="2093">
                  <c:v>#N/A</c:v>
                </c:pt>
                <c:pt idx="2094">
                  <c:v>#N/A</c:v>
                </c:pt>
                <c:pt idx="2095">
                  <c:v>#N/A</c:v>
                </c:pt>
                <c:pt idx="2096">
                  <c:v>#N/A</c:v>
                </c:pt>
                <c:pt idx="2097">
                  <c:v>#N/A</c:v>
                </c:pt>
                <c:pt idx="2098">
                  <c:v>#N/A</c:v>
                </c:pt>
                <c:pt idx="2099">
                  <c:v>#N/A</c:v>
                </c:pt>
                <c:pt idx="2100">
                  <c:v>#N/A</c:v>
                </c:pt>
                <c:pt idx="2101">
                  <c:v>#N/A</c:v>
                </c:pt>
                <c:pt idx="2102">
                  <c:v>#N/A</c:v>
                </c:pt>
                <c:pt idx="2103">
                  <c:v>#N/A</c:v>
                </c:pt>
                <c:pt idx="2104">
                  <c:v>#N/A</c:v>
                </c:pt>
                <c:pt idx="2105">
                  <c:v>#N/A</c:v>
                </c:pt>
                <c:pt idx="2106">
                  <c:v>#N/A</c:v>
                </c:pt>
                <c:pt idx="2107">
                  <c:v>#N/A</c:v>
                </c:pt>
                <c:pt idx="2108">
                  <c:v>#N/A</c:v>
                </c:pt>
                <c:pt idx="2109">
                  <c:v>#N/A</c:v>
                </c:pt>
                <c:pt idx="2110">
                  <c:v>#N/A</c:v>
                </c:pt>
                <c:pt idx="2111">
                  <c:v>#N/A</c:v>
                </c:pt>
                <c:pt idx="2112">
                  <c:v>#N/A</c:v>
                </c:pt>
                <c:pt idx="2113">
                  <c:v>#N/A</c:v>
                </c:pt>
                <c:pt idx="2114">
                  <c:v>#N/A</c:v>
                </c:pt>
                <c:pt idx="2115">
                  <c:v>#N/A</c:v>
                </c:pt>
                <c:pt idx="2116">
                  <c:v>#N/A</c:v>
                </c:pt>
                <c:pt idx="2117">
                  <c:v>#N/A</c:v>
                </c:pt>
                <c:pt idx="2118">
                  <c:v>#N/A</c:v>
                </c:pt>
                <c:pt idx="2119">
                  <c:v>#N/A</c:v>
                </c:pt>
                <c:pt idx="2120">
                  <c:v>#N/A</c:v>
                </c:pt>
                <c:pt idx="2121">
                  <c:v>#N/A</c:v>
                </c:pt>
                <c:pt idx="2122">
                  <c:v>#N/A</c:v>
                </c:pt>
                <c:pt idx="2123">
                  <c:v>#N/A</c:v>
                </c:pt>
                <c:pt idx="2124">
                  <c:v>#N/A</c:v>
                </c:pt>
                <c:pt idx="2125">
                  <c:v>#N/A</c:v>
                </c:pt>
                <c:pt idx="2126">
                  <c:v>#N/A</c:v>
                </c:pt>
                <c:pt idx="2127">
                  <c:v>#N/A</c:v>
                </c:pt>
                <c:pt idx="2128">
                  <c:v>#N/A</c:v>
                </c:pt>
                <c:pt idx="2129">
                  <c:v>#N/A</c:v>
                </c:pt>
                <c:pt idx="2130">
                  <c:v>#N/A</c:v>
                </c:pt>
                <c:pt idx="2131">
                  <c:v>#N/A</c:v>
                </c:pt>
                <c:pt idx="2132">
                  <c:v>#N/A</c:v>
                </c:pt>
                <c:pt idx="2133">
                  <c:v>#N/A</c:v>
                </c:pt>
                <c:pt idx="2134">
                  <c:v>#N/A</c:v>
                </c:pt>
                <c:pt idx="2135">
                  <c:v>#N/A</c:v>
                </c:pt>
                <c:pt idx="2136">
                  <c:v>#N/A</c:v>
                </c:pt>
                <c:pt idx="2137">
                  <c:v>#N/A</c:v>
                </c:pt>
                <c:pt idx="2138">
                  <c:v>#N/A</c:v>
                </c:pt>
                <c:pt idx="2139">
                  <c:v>#N/A</c:v>
                </c:pt>
                <c:pt idx="2140">
                  <c:v>#N/A</c:v>
                </c:pt>
                <c:pt idx="2141">
                  <c:v>#N/A</c:v>
                </c:pt>
                <c:pt idx="2142">
                  <c:v>#N/A</c:v>
                </c:pt>
                <c:pt idx="2143">
                  <c:v>#N/A</c:v>
                </c:pt>
                <c:pt idx="2144">
                  <c:v>#N/A</c:v>
                </c:pt>
                <c:pt idx="2145">
                  <c:v>#N/A</c:v>
                </c:pt>
                <c:pt idx="2146">
                  <c:v>#N/A</c:v>
                </c:pt>
                <c:pt idx="2147">
                  <c:v>#N/A</c:v>
                </c:pt>
                <c:pt idx="2148">
                  <c:v>#N/A</c:v>
                </c:pt>
                <c:pt idx="2149">
                  <c:v>#N/A</c:v>
                </c:pt>
                <c:pt idx="2150">
                  <c:v>#N/A</c:v>
                </c:pt>
                <c:pt idx="2151">
                  <c:v>#N/A</c:v>
                </c:pt>
                <c:pt idx="2152">
                  <c:v>#N/A</c:v>
                </c:pt>
                <c:pt idx="2153">
                  <c:v>#N/A</c:v>
                </c:pt>
                <c:pt idx="2154">
                  <c:v>#N/A</c:v>
                </c:pt>
                <c:pt idx="2155">
                  <c:v>#N/A</c:v>
                </c:pt>
                <c:pt idx="2156">
                  <c:v>#N/A</c:v>
                </c:pt>
                <c:pt idx="2157">
                  <c:v>#N/A</c:v>
                </c:pt>
                <c:pt idx="2158">
                  <c:v>#N/A</c:v>
                </c:pt>
                <c:pt idx="2159">
                  <c:v>#N/A</c:v>
                </c:pt>
                <c:pt idx="2160">
                  <c:v>#N/A</c:v>
                </c:pt>
                <c:pt idx="2161">
                  <c:v>#N/A</c:v>
                </c:pt>
                <c:pt idx="2162">
                  <c:v>#N/A</c:v>
                </c:pt>
                <c:pt idx="2163">
                  <c:v>#N/A</c:v>
                </c:pt>
                <c:pt idx="2164">
                  <c:v>#N/A</c:v>
                </c:pt>
                <c:pt idx="2165">
                  <c:v>#N/A</c:v>
                </c:pt>
                <c:pt idx="2166">
                  <c:v>#N/A</c:v>
                </c:pt>
                <c:pt idx="2167">
                  <c:v>#N/A</c:v>
                </c:pt>
                <c:pt idx="2168">
                  <c:v>#N/A</c:v>
                </c:pt>
                <c:pt idx="2169">
                  <c:v>#N/A</c:v>
                </c:pt>
                <c:pt idx="2170">
                  <c:v>#N/A</c:v>
                </c:pt>
                <c:pt idx="2171">
                  <c:v>#N/A</c:v>
                </c:pt>
                <c:pt idx="2172">
                  <c:v>#N/A</c:v>
                </c:pt>
                <c:pt idx="2173">
                  <c:v>#N/A</c:v>
                </c:pt>
                <c:pt idx="2174">
                  <c:v>#N/A</c:v>
                </c:pt>
                <c:pt idx="2175">
                  <c:v>#N/A</c:v>
                </c:pt>
                <c:pt idx="2176">
                  <c:v>#N/A</c:v>
                </c:pt>
                <c:pt idx="2177">
                  <c:v>#N/A</c:v>
                </c:pt>
                <c:pt idx="2178">
                  <c:v>#N/A</c:v>
                </c:pt>
                <c:pt idx="2179">
                  <c:v>#N/A</c:v>
                </c:pt>
                <c:pt idx="2180">
                  <c:v>#N/A</c:v>
                </c:pt>
                <c:pt idx="2181">
                  <c:v>#N/A</c:v>
                </c:pt>
                <c:pt idx="2182">
                  <c:v>#N/A</c:v>
                </c:pt>
                <c:pt idx="2183">
                  <c:v>#N/A</c:v>
                </c:pt>
                <c:pt idx="2184">
                  <c:v>#N/A</c:v>
                </c:pt>
                <c:pt idx="2185">
                  <c:v>#N/A</c:v>
                </c:pt>
                <c:pt idx="2186">
                  <c:v>#N/A</c:v>
                </c:pt>
                <c:pt idx="2187">
                  <c:v>#N/A</c:v>
                </c:pt>
                <c:pt idx="2188">
                  <c:v>#N/A</c:v>
                </c:pt>
                <c:pt idx="2189">
                  <c:v>#N/A</c:v>
                </c:pt>
                <c:pt idx="2190">
                  <c:v>#N/A</c:v>
                </c:pt>
                <c:pt idx="2191">
                  <c:v>#N/A</c:v>
                </c:pt>
                <c:pt idx="2192">
                  <c:v>#N/A</c:v>
                </c:pt>
                <c:pt idx="2193">
                  <c:v>#N/A</c:v>
                </c:pt>
                <c:pt idx="2194">
                  <c:v>#N/A</c:v>
                </c:pt>
                <c:pt idx="2195">
                  <c:v>#N/A</c:v>
                </c:pt>
                <c:pt idx="2196">
                  <c:v>#N/A</c:v>
                </c:pt>
                <c:pt idx="2197">
                  <c:v>#N/A</c:v>
                </c:pt>
                <c:pt idx="2198">
                  <c:v>#N/A</c:v>
                </c:pt>
                <c:pt idx="2199">
                  <c:v>#N/A</c:v>
                </c:pt>
                <c:pt idx="2200">
                  <c:v>#N/A</c:v>
                </c:pt>
                <c:pt idx="2201">
                  <c:v>#N/A</c:v>
                </c:pt>
                <c:pt idx="2202">
                  <c:v>#N/A</c:v>
                </c:pt>
                <c:pt idx="2203">
                  <c:v>#N/A</c:v>
                </c:pt>
                <c:pt idx="2204">
                  <c:v>#N/A</c:v>
                </c:pt>
                <c:pt idx="2205">
                  <c:v>#N/A</c:v>
                </c:pt>
                <c:pt idx="2206">
                  <c:v>#N/A</c:v>
                </c:pt>
                <c:pt idx="2207">
                  <c:v>#N/A</c:v>
                </c:pt>
                <c:pt idx="2208">
                  <c:v>#N/A</c:v>
                </c:pt>
                <c:pt idx="2209">
                  <c:v>#N/A</c:v>
                </c:pt>
                <c:pt idx="2210">
                  <c:v>#N/A</c:v>
                </c:pt>
                <c:pt idx="2211">
                  <c:v>#N/A</c:v>
                </c:pt>
                <c:pt idx="2212">
                  <c:v>#N/A</c:v>
                </c:pt>
                <c:pt idx="2213">
                  <c:v>#N/A</c:v>
                </c:pt>
                <c:pt idx="2214">
                  <c:v>#N/A</c:v>
                </c:pt>
                <c:pt idx="2215">
                  <c:v>#N/A</c:v>
                </c:pt>
                <c:pt idx="2216">
                  <c:v>#N/A</c:v>
                </c:pt>
                <c:pt idx="2217">
                  <c:v>#N/A</c:v>
                </c:pt>
                <c:pt idx="2218">
                  <c:v>#N/A</c:v>
                </c:pt>
                <c:pt idx="2219">
                  <c:v>#N/A</c:v>
                </c:pt>
                <c:pt idx="2220">
                  <c:v>#N/A</c:v>
                </c:pt>
                <c:pt idx="2221">
                  <c:v>#N/A</c:v>
                </c:pt>
                <c:pt idx="2222">
                  <c:v>#N/A</c:v>
                </c:pt>
                <c:pt idx="2223">
                  <c:v>#N/A</c:v>
                </c:pt>
                <c:pt idx="2224">
                  <c:v>#N/A</c:v>
                </c:pt>
                <c:pt idx="2225">
                  <c:v>#N/A</c:v>
                </c:pt>
                <c:pt idx="2226">
                  <c:v>#N/A</c:v>
                </c:pt>
                <c:pt idx="2227">
                  <c:v>#N/A</c:v>
                </c:pt>
                <c:pt idx="2228">
                  <c:v>#N/A</c:v>
                </c:pt>
                <c:pt idx="2229">
                  <c:v>#N/A</c:v>
                </c:pt>
                <c:pt idx="2230">
                  <c:v>#N/A</c:v>
                </c:pt>
                <c:pt idx="2231">
                  <c:v>#N/A</c:v>
                </c:pt>
                <c:pt idx="2232">
                  <c:v>#N/A</c:v>
                </c:pt>
                <c:pt idx="2233">
                  <c:v>#N/A</c:v>
                </c:pt>
                <c:pt idx="2234">
                  <c:v>#N/A</c:v>
                </c:pt>
                <c:pt idx="2235">
                  <c:v>#N/A</c:v>
                </c:pt>
                <c:pt idx="2236">
                  <c:v>#N/A</c:v>
                </c:pt>
                <c:pt idx="2237">
                  <c:v>#N/A</c:v>
                </c:pt>
                <c:pt idx="2238">
                  <c:v>#N/A</c:v>
                </c:pt>
                <c:pt idx="2239">
                  <c:v>#N/A</c:v>
                </c:pt>
                <c:pt idx="2240">
                  <c:v>#N/A</c:v>
                </c:pt>
                <c:pt idx="2241">
                  <c:v>#N/A</c:v>
                </c:pt>
                <c:pt idx="2242">
                  <c:v>#N/A</c:v>
                </c:pt>
                <c:pt idx="2243">
                  <c:v>#N/A</c:v>
                </c:pt>
                <c:pt idx="2244">
                  <c:v>#N/A</c:v>
                </c:pt>
                <c:pt idx="2245">
                  <c:v>#N/A</c:v>
                </c:pt>
                <c:pt idx="2246">
                  <c:v>#N/A</c:v>
                </c:pt>
                <c:pt idx="2247">
                  <c:v>#N/A</c:v>
                </c:pt>
                <c:pt idx="2248">
                  <c:v>#N/A</c:v>
                </c:pt>
                <c:pt idx="2249">
                  <c:v>#N/A</c:v>
                </c:pt>
                <c:pt idx="2250">
                  <c:v>#N/A</c:v>
                </c:pt>
                <c:pt idx="2251">
                  <c:v>#N/A</c:v>
                </c:pt>
                <c:pt idx="2252">
                  <c:v>#N/A</c:v>
                </c:pt>
                <c:pt idx="2253">
                  <c:v>#N/A</c:v>
                </c:pt>
                <c:pt idx="2254">
                  <c:v>#N/A</c:v>
                </c:pt>
                <c:pt idx="2255">
                  <c:v>#N/A</c:v>
                </c:pt>
                <c:pt idx="2256">
                  <c:v>#N/A</c:v>
                </c:pt>
                <c:pt idx="2257">
                  <c:v>#N/A</c:v>
                </c:pt>
                <c:pt idx="2258">
                  <c:v>#N/A</c:v>
                </c:pt>
                <c:pt idx="2259">
                  <c:v>#N/A</c:v>
                </c:pt>
                <c:pt idx="2260">
                  <c:v>#N/A</c:v>
                </c:pt>
                <c:pt idx="2261">
                  <c:v>#N/A</c:v>
                </c:pt>
                <c:pt idx="2262">
                  <c:v>#N/A</c:v>
                </c:pt>
                <c:pt idx="2263">
                  <c:v>#N/A</c:v>
                </c:pt>
                <c:pt idx="2264">
                  <c:v>#N/A</c:v>
                </c:pt>
                <c:pt idx="2265">
                  <c:v>#N/A</c:v>
                </c:pt>
                <c:pt idx="2266">
                  <c:v>#N/A</c:v>
                </c:pt>
                <c:pt idx="2267">
                  <c:v>#N/A</c:v>
                </c:pt>
                <c:pt idx="2268">
                  <c:v>#N/A</c:v>
                </c:pt>
                <c:pt idx="2269">
                  <c:v>#N/A</c:v>
                </c:pt>
                <c:pt idx="2270">
                  <c:v>#N/A</c:v>
                </c:pt>
                <c:pt idx="2271">
                  <c:v>#N/A</c:v>
                </c:pt>
                <c:pt idx="2272">
                  <c:v>#N/A</c:v>
                </c:pt>
                <c:pt idx="2273">
                  <c:v>#N/A</c:v>
                </c:pt>
                <c:pt idx="2274">
                  <c:v>#N/A</c:v>
                </c:pt>
                <c:pt idx="2275">
                  <c:v>#N/A</c:v>
                </c:pt>
                <c:pt idx="2276">
                  <c:v>#N/A</c:v>
                </c:pt>
                <c:pt idx="2277">
                  <c:v>#N/A</c:v>
                </c:pt>
                <c:pt idx="2278">
                  <c:v>#N/A</c:v>
                </c:pt>
                <c:pt idx="2279">
                  <c:v>#N/A</c:v>
                </c:pt>
                <c:pt idx="2280">
                  <c:v>#N/A</c:v>
                </c:pt>
                <c:pt idx="2281">
                  <c:v>#N/A</c:v>
                </c:pt>
                <c:pt idx="2282">
                  <c:v>#N/A</c:v>
                </c:pt>
                <c:pt idx="2283">
                  <c:v>#N/A</c:v>
                </c:pt>
                <c:pt idx="2284">
                  <c:v>#N/A</c:v>
                </c:pt>
                <c:pt idx="2285">
                  <c:v>#N/A</c:v>
                </c:pt>
                <c:pt idx="2286">
                  <c:v>#N/A</c:v>
                </c:pt>
                <c:pt idx="2287">
                  <c:v>#N/A</c:v>
                </c:pt>
                <c:pt idx="2288">
                  <c:v>#N/A</c:v>
                </c:pt>
                <c:pt idx="2289">
                  <c:v>#N/A</c:v>
                </c:pt>
                <c:pt idx="2290">
                  <c:v>#N/A</c:v>
                </c:pt>
                <c:pt idx="2291">
                  <c:v>#N/A</c:v>
                </c:pt>
                <c:pt idx="2292">
                  <c:v>#N/A</c:v>
                </c:pt>
                <c:pt idx="2293">
                  <c:v>#N/A</c:v>
                </c:pt>
                <c:pt idx="2294">
                  <c:v>#N/A</c:v>
                </c:pt>
                <c:pt idx="2295">
                  <c:v>#N/A</c:v>
                </c:pt>
                <c:pt idx="2296">
                  <c:v>#N/A</c:v>
                </c:pt>
                <c:pt idx="2297">
                  <c:v>#N/A</c:v>
                </c:pt>
                <c:pt idx="2298">
                  <c:v>#N/A</c:v>
                </c:pt>
                <c:pt idx="2299">
                  <c:v>#N/A</c:v>
                </c:pt>
                <c:pt idx="2300">
                  <c:v>#N/A</c:v>
                </c:pt>
                <c:pt idx="2301">
                  <c:v>#N/A</c:v>
                </c:pt>
                <c:pt idx="2302">
                  <c:v>#N/A</c:v>
                </c:pt>
                <c:pt idx="2303">
                  <c:v>#N/A</c:v>
                </c:pt>
                <c:pt idx="2304">
                  <c:v>#N/A</c:v>
                </c:pt>
                <c:pt idx="2305">
                  <c:v>#N/A</c:v>
                </c:pt>
                <c:pt idx="2306">
                  <c:v>#N/A</c:v>
                </c:pt>
                <c:pt idx="2307">
                  <c:v>#N/A</c:v>
                </c:pt>
                <c:pt idx="2308">
                  <c:v>#N/A</c:v>
                </c:pt>
                <c:pt idx="2309">
                  <c:v>#N/A</c:v>
                </c:pt>
                <c:pt idx="2310">
                  <c:v>#N/A</c:v>
                </c:pt>
                <c:pt idx="2311">
                  <c:v>#N/A</c:v>
                </c:pt>
                <c:pt idx="2312">
                  <c:v>#N/A</c:v>
                </c:pt>
                <c:pt idx="2313">
                  <c:v>#N/A</c:v>
                </c:pt>
                <c:pt idx="2314">
                  <c:v>#N/A</c:v>
                </c:pt>
                <c:pt idx="2315">
                  <c:v>#N/A</c:v>
                </c:pt>
                <c:pt idx="2316">
                  <c:v>#N/A</c:v>
                </c:pt>
                <c:pt idx="2317">
                  <c:v>#N/A</c:v>
                </c:pt>
                <c:pt idx="2318">
                  <c:v>#N/A</c:v>
                </c:pt>
                <c:pt idx="2319">
                  <c:v>#N/A</c:v>
                </c:pt>
                <c:pt idx="2320">
                  <c:v>#N/A</c:v>
                </c:pt>
                <c:pt idx="2321">
                  <c:v>#N/A</c:v>
                </c:pt>
                <c:pt idx="2322">
                  <c:v>#N/A</c:v>
                </c:pt>
                <c:pt idx="2323">
                  <c:v>#N/A</c:v>
                </c:pt>
                <c:pt idx="2324">
                  <c:v>#N/A</c:v>
                </c:pt>
                <c:pt idx="2325">
                  <c:v>#N/A</c:v>
                </c:pt>
                <c:pt idx="2326">
                  <c:v>#N/A</c:v>
                </c:pt>
                <c:pt idx="2327">
                  <c:v>#N/A</c:v>
                </c:pt>
                <c:pt idx="2328">
                  <c:v>#N/A</c:v>
                </c:pt>
                <c:pt idx="2329">
                  <c:v>#N/A</c:v>
                </c:pt>
                <c:pt idx="2330">
                  <c:v>#N/A</c:v>
                </c:pt>
                <c:pt idx="2331">
                  <c:v>#N/A</c:v>
                </c:pt>
                <c:pt idx="2332">
                  <c:v>#N/A</c:v>
                </c:pt>
                <c:pt idx="2333">
                  <c:v>#N/A</c:v>
                </c:pt>
                <c:pt idx="2334">
                  <c:v>#N/A</c:v>
                </c:pt>
                <c:pt idx="2335">
                  <c:v>#N/A</c:v>
                </c:pt>
                <c:pt idx="2336">
                  <c:v>#N/A</c:v>
                </c:pt>
                <c:pt idx="2337">
                  <c:v>#N/A</c:v>
                </c:pt>
                <c:pt idx="2338">
                  <c:v>#N/A</c:v>
                </c:pt>
                <c:pt idx="2339">
                  <c:v>#N/A</c:v>
                </c:pt>
                <c:pt idx="2340">
                  <c:v>#N/A</c:v>
                </c:pt>
                <c:pt idx="2341">
                  <c:v>#N/A</c:v>
                </c:pt>
                <c:pt idx="2342">
                  <c:v>#N/A</c:v>
                </c:pt>
                <c:pt idx="2343">
                  <c:v>#N/A</c:v>
                </c:pt>
                <c:pt idx="2344">
                  <c:v>#N/A</c:v>
                </c:pt>
                <c:pt idx="2345">
                  <c:v>#N/A</c:v>
                </c:pt>
                <c:pt idx="2346">
                  <c:v>#N/A</c:v>
                </c:pt>
                <c:pt idx="2347">
                  <c:v>#N/A</c:v>
                </c:pt>
                <c:pt idx="2348">
                  <c:v>#N/A</c:v>
                </c:pt>
                <c:pt idx="2349">
                  <c:v>#N/A</c:v>
                </c:pt>
                <c:pt idx="2350">
                  <c:v>#N/A</c:v>
                </c:pt>
                <c:pt idx="2351">
                  <c:v>#N/A</c:v>
                </c:pt>
                <c:pt idx="2352">
                  <c:v>#N/A</c:v>
                </c:pt>
                <c:pt idx="2353">
                  <c:v>#N/A</c:v>
                </c:pt>
                <c:pt idx="2354">
                  <c:v>#N/A</c:v>
                </c:pt>
                <c:pt idx="2355">
                  <c:v>#N/A</c:v>
                </c:pt>
                <c:pt idx="2356">
                  <c:v>#N/A</c:v>
                </c:pt>
                <c:pt idx="2357">
                  <c:v>#N/A</c:v>
                </c:pt>
                <c:pt idx="2358">
                  <c:v>#N/A</c:v>
                </c:pt>
                <c:pt idx="2359">
                  <c:v>#N/A</c:v>
                </c:pt>
                <c:pt idx="2360">
                  <c:v>#N/A</c:v>
                </c:pt>
                <c:pt idx="2361">
                  <c:v>#N/A</c:v>
                </c:pt>
                <c:pt idx="2362">
                  <c:v>#N/A</c:v>
                </c:pt>
                <c:pt idx="2363">
                  <c:v>#N/A</c:v>
                </c:pt>
                <c:pt idx="2364">
                  <c:v>#N/A</c:v>
                </c:pt>
                <c:pt idx="2365">
                  <c:v>#N/A</c:v>
                </c:pt>
                <c:pt idx="2366">
                  <c:v>#N/A</c:v>
                </c:pt>
                <c:pt idx="2367">
                  <c:v>#N/A</c:v>
                </c:pt>
                <c:pt idx="2368">
                  <c:v>#N/A</c:v>
                </c:pt>
                <c:pt idx="2369">
                  <c:v>#N/A</c:v>
                </c:pt>
                <c:pt idx="2370">
                  <c:v>#N/A</c:v>
                </c:pt>
                <c:pt idx="2371">
                  <c:v>#N/A</c:v>
                </c:pt>
                <c:pt idx="2372">
                  <c:v>#N/A</c:v>
                </c:pt>
                <c:pt idx="2373">
                  <c:v>#N/A</c:v>
                </c:pt>
                <c:pt idx="2374">
                  <c:v>#N/A</c:v>
                </c:pt>
                <c:pt idx="2375">
                  <c:v>#N/A</c:v>
                </c:pt>
                <c:pt idx="2376">
                  <c:v>#N/A</c:v>
                </c:pt>
                <c:pt idx="2377">
                  <c:v>#N/A</c:v>
                </c:pt>
                <c:pt idx="2378">
                  <c:v>#N/A</c:v>
                </c:pt>
                <c:pt idx="2379">
                  <c:v>#N/A</c:v>
                </c:pt>
                <c:pt idx="2380">
                  <c:v>#N/A</c:v>
                </c:pt>
                <c:pt idx="2381">
                  <c:v>#N/A</c:v>
                </c:pt>
                <c:pt idx="2382">
                  <c:v>#N/A</c:v>
                </c:pt>
                <c:pt idx="2383">
                  <c:v>#N/A</c:v>
                </c:pt>
                <c:pt idx="2384">
                  <c:v>#N/A</c:v>
                </c:pt>
                <c:pt idx="2385">
                  <c:v>#N/A</c:v>
                </c:pt>
                <c:pt idx="2386">
                  <c:v>#N/A</c:v>
                </c:pt>
                <c:pt idx="2387">
                  <c:v>#N/A</c:v>
                </c:pt>
                <c:pt idx="2388">
                  <c:v>#N/A</c:v>
                </c:pt>
                <c:pt idx="2389">
                  <c:v>#N/A</c:v>
                </c:pt>
                <c:pt idx="2390">
                  <c:v>#N/A</c:v>
                </c:pt>
                <c:pt idx="2391">
                  <c:v>#N/A</c:v>
                </c:pt>
                <c:pt idx="2392">
                  <c:v>#N/A</c:v>
                </c:pt>
                <c:pt idx="2393">
                  <c:v>#N/A</c:v>
                </c:pt>
                <c:pt idx="2394">
                  <c:v>#N/A</c:v>
                </c:pt>
                <c:pt idx="2395">
                  <c:v>#N/A</c:v>
                </c:pt>
                <c:pt idx="2396">
                  <c:v>#N/A</c:v>
                </c:pt>
                <c:pt idx="2397">
                  <c:v>#N/A</c:v>
                </c:pt>
                <c:pt idx="2398">
                  <c:v>#N/A</c:v>
                </c:pt>
                <c:pt idx="2399">
                  <c:v>#N/A</c:v>
                </c:pt>
                <c:pt idx="2400">
                  <c:v>#N/A</c:v>
                </c:pt>
                <c:pt idx="2401">
                  <c:v>#N/A</c:v>
                </c:pt>
                <c:pt idx="2402">
                  <c:v>#N/A</c:v>
                </c:pt>
                <c:pt idx="2403">
                  <c:v>#N/A</c:v>
                </c:pt>
                <c:pt idx="2404">
                  <c:v>#N/A</c:v>
                </c:pt>
                <c:pt idx="2405">
                  <c:v>#N/A</c:v>
                </c:pt>
                <c:pt idx="2406">
                  <c:v>#N/A</c:v>
                </c:pt>
                <c:pt idx="2407">
                  <c:v>#N/A</c:v>
                </c:pt>
                <c:pt idx="2408">
                  <c:v>#N/A</c:v>
                </c:pt>
                <c:pt idx="2409">
                  <c:v>#N/A</c:v>
                </c:pt>
                <c:pt idx="2410">
                  <c:v>#N/A</c:v>
                </c:pt>
                <c:pt idx="2411">
                  <c:v>#N/A</c:v>
                </c:pt>
                <c:pt idx="2412">
                  <c:v>#N/A</c:v>
                </c:pt>
                <c:pt idx="2413">
                  <c:v>#N/A</c:v>
                </c:pt>
                <c:pt idx="2414">
                  <c:v>#N/A</c:v>
                </c:pt>
                <c:pt idx="2415">
                  <c:v>#N/A</c:v>
                </c:pt>
                <c:pt idx="2416">
                  <c:v>#N/A</c:v>
                </c:pt>
                <c:pt idx="2417">
                  <c:v>#N/A</c:v>
                </c:pt>
                <c:pt idx="2418">
                  <c:v>#N/A</c:v>
                </c:pt>
                <c:pt idx="2419">
                  <c:v>#N/A</c:v>
                </c:pt>
                <c:pt idx="2420">
                  <c:v>#N/A</c:v>
                </c:pt>
                <c:pt idx="2421">
                  <c:v>#N/A</c:v>
                </c:pt>
                <c:pt idx="2422">
                  <c:v>#N/A</c:v>
                </c:pt>
                <c:pt idx="2423">
                  <c:v>#N/A</c:v>
                </c:pt>
                <c:pt idx="2424">
                  <c:v>#N/A</c:v>
                </c:pt>
                <c:pt idx="2425">
                  <c:v>#N/A</c:v>
                </c:pt>
                <c:pt idx="2426">
                  <c:v>#N/A</c:v>
                </c:pt>
                <c:pt idx="2427">
                  <c:v>#N/A</c:v>
                </c:pt>
                <c:pt idx="2428">
                  <c:v>#N/A</c:v>
                </c:pt>
                <c:pt idx="2429">
                  <c:v>#N/A</c:v>
                </c:pt>
                <c:pt idx="2430">
                  <c:v>#N/A</c:v>
                </c:pt>
                <c:pt idx="2431">
                  <c:v>#N/A</c:v>
                </c:pt>
                <c:pt idx="2432">
                  <c:v>#N/A</c:v>
                </c:pt>
                <c:pt idx="2433">
                  <c:v>#N/A</c:v>
                </c:pt>
                <c:pt idx="2434">
                  <c:v>#N/A</c:v>
                </c:pt>
                <c:pt idx="2435">
                  <c:v>#N/A</c:v>
                </c:pt>
                <c:pt idx="2436">
                  <c:v>#N/A</c:v>
                </c:pt>
                <c:pt idx="2437">
                  <c:v>#N/A</c:v>
                </c:pt>
                <c:pt idx="2438">
                  <c:v>#N/A</c:v>
                </c:pt>
                <c:pt idx="2439">
                  <c:v>#N/A</c:v>
                </c:pt>
                <c:pt idx="2440">
                  <c:v>#N/A</c:v>
                </c:pt>
                <c:pt idx="2441">
                  <c:v>#N/A</c:v>
                </c:pt>
                <c:pt idx="2442">
                  <c:v>#N/A</c:v>
                </c:pt>
                <c:pt idx="2443">
                  <c:v>#N/A</c:v>
                </c:pt>
                <c:pt idx="2444">
                  <c:v>#N/A</c:v>
                </c:pt>
                <c:pt idx="2445">
                  <c:v>#N/A</c:v>
                </c:pt>
                <c:pt idx="2446">
                  <c:v>#N/A</c:v>
                </c:pt>
                <c:pt idx="2447">
                  <c:v>#N/A</c:v>
                </c:pt>
                <c:pt idx="2448">
                  <c:v>#N/A</c:v>
                </c:pt>
                <c:pt idx="2449">
                  <c:v>#N/A</c:v>
                </c:pt>
                <c:pt idx="2450">
                  <c:v>#N/A</c:v>
                </c:pt>
                <c:pt idx="2451">
                  <c:v>#N/A</c:v>
                </c:pt>
                <c:pt idx="2452">
                  <c:v>#N/A</c:v>
                </c:pt>
                <c:pt idx="2453">
                  <c:v>#N/A</c:v>
                </c:pt>
                <c:pt idx="2454">
                  <c:v>#N/A</c:v>
                </c:pt>
                <c:pt idx="2455">
                  <c:v>#N/A</c:v>
                </c:pt>
                <c:pt idx="2456">
                  <c:v>#N/A</c:v>
                </c:pt>
                <c:pt idx="2457">
                  <c:v>#N/A</c:v>
                </c:pt>
                <c:pt idx="2458">
                  <c:v>#N/A</c:v>
                </c:pt>
                <c:pt idx="2459">
                  <c:v>#N/A</c:v>
                </c:pt>
                <c:pt idx="2460">
                  <c:v>#N/A</c:v>
                </c:pt>
                <c:pt idx="2461">
                  <c:v>#N/A</c:v>
                </c:pt>
                <c:pt idx="2462">
                  <c:v>#N/A</c:v>
                </c:pt>
                <c:pt idx="2463">
                  <c:v>#N/A</c:v>
                </c:pt>
                <c:pt idx="2464">
                  <c:v>#N/A</c:v>
                </c:pt>
                <c:pt idx="2465">
                  <c:v>#N/A</c:v>
                </c:pt>
                <c:pt idx="2466">
                  <c:v>#N/A</c:v>
                </c:pt>
                <c:pt idx="2467">
                  <c:v>#N/A</c:v>
                </c:pt>
                <c:pt idx="2468">
                  <c:v>#N/A</c:v>
                </c:pt>
                <c:pt idx="2469">
                  <c:v>#N/A</c:v>
                </c:pt>
                <c:pt idx="2470">
                  <c:v>#N/A</c:v>
                </c:pt>
                <c:pt idx="2471">
                  <c:v>#N/A</c:v>
                </c:pt>
                <c:pt idx="2472">
                  <c:v>#N/A</c:v>
                </c:pt>
                <c:pt idx="2473">
                  <c:v>#N/A</c:v>
                </c:pt>
                <c:pt idx="2474">
                  <c:v>#N/A</c:v>
                </c:pt>
                <c:pt idx="2475">
                  <c:v>#N/A</c:v>
                </c:pt>
                <c:pt idx="2476">
                  <c:v>#N/A</c:v>
                </c:pt>
                <c:pt idx="2477">
                  <c:v>#N/A</c:v>
                </c:pt>
                <c:pt idx="2478">
                  <c:v>#N/A</c:v>
                </c:pt>
                <c:pt idx="2479">
                  <c:v>#N/A</c:v>
                </c:pt>
                <c:pt idx="2480">
                  <c:v>#N/A</c:v>
                </c:pt>
                <c:pt idx="2481">
                  <c:v>#N/A</c:v>
                </c:pt>
                <c:pt idx="2482">
                  <c:v>#N/A</c:v>
                </c:pt>
                <c:pt idx="2483">
                  <c:v>#N/A</c:v>
                </c:pt>
                <c:pt idx="2484">
                  <c:v>#N/A</c:v>
                </c:pt>
                <c:pt idx="2485">
                  <c:v>#N/A</c:v>
                </c:pt>
                <c:pt idx="2486">
                  <c:v>#N/A</c:v>
                </c:pt>
                <c:pt idx="2487">
                  <c:v>#N/A</c:v>
                </c:pt>
                <c:pt idx="2488">
                  <c:v>#N/A</c:v>
                </c:pt>
                <c:pt idx="2489">
                  <c:v>#N/A</c:v>
                </c:pt>
                <c:pt idx="2490">
                  <c:v>#N/A</c:v>
                </c:pt>
                <c:pt idx="2491">
                  <c:v>#N/A</c:v>
                </c:pt>
                <c:pt idx="2492">
                  <c:v>#N/A</c:v>
                </c:pt>
                <c:pt idx="2493">
                  <c:v>#N/A</c:v>
                </c:pt>
                <c:pt idx="2494">
                  <c:v>#N/A</c:v>
                </c:pt>
                <c:pt idx="2495">
                  <c:v>#N/A</c:v>
                </c:pt>
                <c:pt idx="2496">
                  <c:v>#N/A</c:v>
                </c:pt>
                <c:pt idx="2497">
                  <c:v>#N/A</c:v>
                </c:pt>
                <c:pt idx="2498">
                  <c:v>#N/A</c:v>
                </c:pt>
                <c:pt idx="2499">
                  <c:v>#N/A</c:v>
                </c:pt>
                <c:pt idx="2500">
                  <c:v>#N/A</c:v>
                </c:pt>
                <c:pt idx="2501">
                  <c:v>#N/A</c:v>
                </c:pt>
                <c:pt idx="2502">
                  <c:v>#N/A</c:v>
                </c:pt>
                <c:pt idx="2503">
                  <c:v>#N/A</c:v>
                </c:pt>
                <c:pt idx="2504">
                  <c:v>#N/A</c:v>
                </c:pt>
                <c:pt idx="2505">
                  <c:v>#N/A</c:v>
                </c:pt>
                <c:pt idx="2506">
                  <c:v>#N/A</c:v>
                </c:pt>
                <c:pt idx="2507">
                  <c:v>#N/A</c:v>
                </c:pt>
                <c:pt idx="2508">
                  <c:v>#N/A</c:v>
                </c:pt>
                <c:pt idx="2509">
                  <c:v>#N/A</c:v>
                </c:pt>
                <c:pt idx="2510">
                  <c:v>#N/A</c:v>
                </c:pt>
                <c:pt idx="2511">
                  <c:v>#N/A</c:v>
                </c:pt>
                <c:pt idx="2512">
                  <c:v>#N/A</c:v>
                </c:pt>
                <c:pt idx="2513">
                  <c:v>#N/A</c:v>
                </c:pt>
                <c:pt idx="2514">
                  <c:v>#N/A</c:v>
                </c:pt>
                <c:pt idx="2515">
                  <c:v>#N/A</c:v>
                </c:pt>
                <c:pt idx="2516">
                  <c:v>#N/A</c:v>
                </c:pt>
                <c:pt idx="2517">
                  <c:v>#N/A</c:v>
                </c:pt>
                <c:pt idx="2518">
                  <c:v>#N/A</c:v>
                </c:pt>
                <c:pt idx="2519">
                  <c:v>#N/A</c:v>
                </c:pt>
                <c:pt idx="2520">
                  <c:v>#N/A</c:v>
                </c:pt>
                <c:pt idx="2521">
                  <c:v>#N/A</c:v>
                </c:pt>
                <c:pt idx="2522">
                  <c:v>#N/A</c:v>
                </c:pt>
                <c:pt idx="2523">
                  <c:v>#N/A</c:v>
                </c:pt>
                <c:pt idx="2524">
                  <c:v>#N/A</c:v>
                </c:pt>
                <c:pt idx="2525">
                  <c:v>#N/A</c:v>
                </c:pt>
                <c:pt idx="2526">
                  <c:v>#N/A</c:v>
                </c:pt>
                <c:pt idx="2527">
                  <c:v>#N/A</c:v>
                </c:pt>
                <c:pt idx="2528">
                  <c:v>#N/A</c:v>
                </c:pt>
                <c:pt idx="2529">
                  <c:v>#N/A</c:v>
                </c:pt>
                <c:pt idx="2530">
                  <c:v>#N/A</c:v>
                </c:pt>
                <c:pt idx="2531">
                  <c:v>#N/A</c:v>
                </c:pt>
                <c:pt idx="2532">
                  <c:v>#N/A</c:v>
                </c:pt>
                <c:pt idx="2533">
                  <c:v>#N/A</c:v>
                </c:pt>
                <c:pt idx="2534">
                  <c:v>#N/A</c:v>
                </c:pt>
                <c:pt idx="2535">
                  <c:v>#N/A</c:v>
                </c:pt>
                <c:pt idx="2536">
                  <c:v>#N/A</c:v>
                </c:pt>
                <c:pt idx="2537">
                  <c:v>#N/A</c:v>
                </c:pt>
                <c:pt idx="2538">
                  <c:v>#N/A</c:v>
                </c:pt>
                <c:pt idx="2539">
                  <c:v>#N/A</c:v>
                </c:pt>
                <c:pt idx="2540">
                  <c:v>#N/A</c:v>
                </c:pt>
                <c:pt idx="2541">
                  <c:v>#N/A</c:v>
                </c:pt>
                <c:pt idx="2542">
                  <c:v>#N/A</c:v>
                </c:pt>
                <c:pt idx="2543">
                  <c:v>#N/A</c:v>
                </c:pt>
                <c:pt idx="2544">
                  <c:v>#N/A</c:v>
                </c:pt>
                <c:pt idx="2545">
                  <c:v>#N/A</c:v>
                </c:pt>
                <c:pt idx="2546">
                  <c:v>#N/A</c:v>
                </c:pt>
                <c:pt idx="2547">
                  <c:v>#N/A</c:v>
                </c:pt>
                <c:pt idx="2548">
                  <c:v>#N/A</c:v>
                </c:pt>
                <c:pt idx="2549">
                  <c:v>#N/A</c:v>
                </c:pt>
                <c:pt idx="2550">
                  <c:v>#N/A</c:v>
                </c:pt>
                <c:pt idx="2551">
                  <c:v>#N/A</c:v>
                </c:pt>
                <c:pt idx="2552">
                  <c:v>#N/A</c:v>
                </c:pt>
                <c:pt idx="2553">
                  <c:v>#N/A</c:v>
                </c:pt>
                <c:pt idx="2554">
                  <c:v>#N/A</c:v>
                </c:pt>
                <c:pt idx="2555">
                  <c:v>#N/A</c:v>
                </c:pt>
                <c:pt idx="2556">
                  <c:v>#N/A</c:v>
                </c:pt>
                <c:pt idx="2557">
                  <c:v>#N/A</c:v>
                </c:pt>
                <c:pt idx="2558">
                  <c:v>#N/A</c:v>
                </c:pt>
                <c:pt idx="2559">
                  <c:v>#N/A</c:v>
                </c:pt>
                <c:pt idx="2560">
                  <c:v>#N/A</c:v>
                </c:pt>
                <c:pt idx="2561">
                  <c:v>#N/A</c:v>
                </c:pt>
                <c:pt idx="2562">
                  <c:v>#N/A</c:v>
                </c:pt>
                <c:pt idx="2563">
                  <c:v>#N/A</c:v>
                </c:pt>
                <c:pt idx="2564">
                  <c:v>#N/A</c:v>
                </c:pt>
                <c:pt idx="2565">
                  <c:v>#N/A</c:v>
                </c:pt>
                <c:pt idx="2566">
                  <c:v>#N/A</c:v>
                </c:pt>
                <c:pt idx="2567">
                  <c:v>#N/A</c:v>
                </c:pt>
                <c:pt idx="2568">
                  <c:v>#N/A</c:v>
                </c:pt>
                <c:pt idx="2569">
                  <c:v>#N/A</c:v>
                </c:pt>
                <c:pt idx="2570">
                  <c:v>#N/A</c:v>
                </c:pt>
                <c:pt idx="2571">
                  <c:v>#N/A</c:v>
                </c:pt>
                <c:pt idx="2572">
                  <c:v>#N/A</c:v>
                </c:pt>
                <c:pt idx="2573">
                  <c:v>#N/A</c:v>
                </c:pt>
                <c:pt idx="2574">
                  <c:v>#N/A</c:v>
                </c:pt>
                <c:pt idx="2575">
                  <c:v>#N/A</c:v>
                </c:pt>
                <c:pt idx="2576">
                  <c:v>#N/A</c:v>
                </c:pt>
                <c:pt idx="2577">
                  <c:v>#N/A</c:v>
                </c:pt>
                <c:pt idx="2578">
                  <c:v>#N/A</c:v>
                </c:pt>
                <c:pt idx="2579">
                  <c:v>#N/A</c:v>
                </c:pt>
                <c:pt idx="2580">
                  <c:v>#N/A</c:v>
                </c:pt>
                <c:pt idx="2581">
                  <c:v>#N/A</c:v>
                </c:pt>
                <c:pt idx="2582">
                  <c:v>#N/A</c:v>
                </c:pt>
                <c:pt idx="2583">
                  <c:v>#N/A</c:v>
                </c:pt>
                <c:pt idx="2584">
                  <c:v>#N/A</c:v>
                </c:pt>
                <c:pt idx="2585">
                  <c:v>#N/A</c:v>
                </c:pt>
                <c:pt idx="2586">
                  <c:v>#N/A</c:v>
                </c:pt>
                <c:pt idx="2587">
                  <c:v>#N/A</c:v>
                </c:pt>
                <c:pt idx="2588">
                  <c:v>#N/A</c:v>
                </c:pt>
                <c:pt idx="2589">
                  <c:v>#N/A</c:v>
                </c:pt>
                <c:pt idx="2590">
                  <c:v>#N/A</c:v>
                </c:pt>
                <c:pt idx="2591">
                  <c:v>#N/A</c:v>
                </c:pt>
                <c:pt idx="2592">
                  <c:v>#N/A</c:v>
                </c:pt>
                <c:pt idx="2593">
                  <c:v>#N/A</c:v>
                </c:pt>
                <c:pt idx="2594">
                  <c:v>#N/A</c:v>
                </c:pt>
                <c:pt idx="2595">
                  <c:v>#N/A</c:v>
                </c:pt>
                <c:pt idx="2596">
                  <c:v>#N/A</c:v>
                </c:pt>
                <c:pt idx="2597">
                  <c:v>#N/A</c:v>
                </c:pt>
                <c:pt idx="2598">
                  <c:v>#N/A</c:v>
                </c:pt>
                <c:pt idx="2599">
                  <c:v>#N/A</c:v>
                </c:pt>
                <c:pt idx="2600">
                  <c:v>#N/A</c:v>
                </c:pt>
                <c:pt idx="2601">
                  <c:v>#N/A</c:v>
                </c:pt>
                <c:pt idx="2602">
                  <c:v>#N/A</c:v>
                </c:pt>
                <c:pt idx="2603">
                  <c:v>#N/A</c:v>
                </c:pt>
                <c:pt idx="2604">
                  <c:v>#N/A</c:v>
                </c:pt>
                <c:pt idx="2605">
                  <c:v>#N/A</c:v>
                </c:pt>
                <c:pt idx="2606">
                  <c:v>#N/A</c:v>
                </c:pt>
                <c:pt idx="2607">
                  <c:v>#N/A</c:v>
                </c:pt>
                <c:pt idx="2608">
                  <c:v>#N/A</c:v>
                </c:pt>
                <c:pt idx="2609">
                  <c:v>#N/A</c:v>
                </c:pt>
                <c:pt idx="2610">
                  <c:v>#N/A</c:v>
                </c:pt>
                <c:pt idx="2611">
                  <c:v>#N/A</c:v>
                </c:pt>
                <c:pt idx="2612">
                  <c:v>#N/A</c:v>
                </c:pt>
                <c:pt idx="2613">
                  <c:v>#N/A</c:v>
                </c:pt>
                <c:pt idx="2614">
                  <c:v>#N/A</c:v>
                </c:pt>
                <c:pt idx="2615">
                  <c:v>#N/A</c:v>
                </c:pt>
                <c:pt idx="2616">
                  <c:v>#N/A</c:v>
                </c:pt>
                <c:pt idx="2617">
                  <c:v>#N/A</c:v>
                </c:pt>
                <c:pt idx="2618">
                  <c:v>#N/A</c:v>
                </c:pt>
                <c:pt idx="2619">
                  <c:v>#N/A</c:v>
                </c:pt>
                <c:pt idx="2620">
                  <c:v>#N/A</c:v>
                </c:pt>
                <c:pt idx="2621">
                  <c:v>#N/A</c:v>
                </c:pt>
                <c:pt idx="2622">
                  <c:v>#N/A</c:v>
                </c:pt>
                <c:pt idx="2623">
                  <c:v>#N/A</c:v>
                </c:pt>
                <c:pt idx="2624">
                  <c:v>#N/A</c:v>
                </c:pt>
                <c:pt idx="2625">
                  <c:v>#N/A</c:v>
                </c:pt>
                <c:pt idx="2626">
                  <c:v>#N/A</c:v>
                </c:pt>
                <c:pt idx="2627">
                  <c:v>#N/A</c:v>
                </c:pt>
                <c:pt idx="2628">
                  <c:v>#N/A</c:v>
                </c:pt>
                <c:pt idx="2629">
                  <c:v>#N/A</c:v>
                </c:pt>
                <c:pt idx="2630">
                  <c:v>#N/A</c:v>
                </c:pt>
                <c:pt idx="2631">
                  <c:v>#N/A</c:v>
                </c:pt>
                <c:pt idx="2632">
                  <c:v>#N/A</c:v>
                </c:pt>
                <c:pt idx="2633">
                  <c:v>#N/A</c:v>
                </c:pt>
                <c:pt idx="2634">
                  <c:v>#N/A</c:v>
                </c:pt>
                <c:pt idx="2635">
                  <c:v>#N/A</c:v>
                </c:pt>
                <c:pt idx="2636">
                  <c:v>#N/A</c:v>
                </c:pt>
                <c:pt idx="2637">
                  <c:v>#N/A</c:v>
                </c:pt>
                <c:pt idx="2638">
                  <c:v>#N/A</c:v>
                </c:pt>
                <c:pt idx="2639">
                  <c:v>#N/A</c:v>
                </c:pt>
                <c:pt idx="2640">
                  <c:v>#N/A</c:v>
                </c:pt>
                <c:pt idx="2641">
                  <c:v>#N/A</c:v>
                </c:pt>
                <c:pt idx="2642">
                  <c:v>#N/A</c:v>
                </c:pt>
                <c:pt idx="2643">
                  <c:v>#N/A</c:v>
                </c:pt>
                <c:pt idx="2644">
                  <c:v>#N/A</c:v>
                </c:pt>
                <c:pt idx="2645">
                  <c:v>#N/A</c:v>
                </c:pt>
                <c:pt idx="2646">
                  <c:v>#N/A</c:v>
                </c:pt>
                <c:pt idx="2647">
                  <c:v>#N/A</c:v>
                </c:pt>
                <c:pt idx="2648">
                  <c:v>#N/A</c:v>
                </c:pt>
                <c:pt idx="2649">
                  <c:v>#N/A</c:v>
                </c:pt>
                <c:pt idx="2650">
                  <c:v>#N/A</c:v>
                </c:pt>
                <c:pt idx="2651">
                  <c:v>#N/A</c:v>
                </c:pt>
                <c:pt idx="2652">
                  <c:v>#N/A</c:v>
                </c:pt>
                <c:pt idx="2653">
                  <c:v>#N/A</c:v>
                </c:pt>
                <c:pt idx="2654">
                  <c:v>#N/A</c:v>
                </c:pt>
                <c:pt idx="2655">
                  <c:v>#N/A</c:v>
                </c:pt>
                <c:pt idx="2656">
                  <c:v>#N/A</c:v>
                </c:pt>
                <c:pt idx="2657">
                  <c:v>#N/A</c:v>
                </c:pt>
                <c:pt idx="2658">
                  <c:v>#N/A</c:v>
                </c:pt>
                <c:pt idx="2659">
                  <c:v>#N/A</c:v>
                </c:pt>
                <c:pt idx="2660">
                  <c:v>#N/A</c:v>
                </c:pt>
                <c:pt idx="2661">
                  <c:v>#N/A</c:v>
                </c:pt>
                <c:pt idx="2662">
                  <c:v>#N/A</c:v>
                </c:pt>
                <c:pt idx="2663">
                  <c:v>#N/A</c:v>
                </c:pt>
                <c:pt idx="2664">
                  <c:v>#N/A</c:v>
                </c:pt>
                <c:pt idx="2665">
                  <c:v>#N/A</c:v>
                </c:pt>
                <c:pt idx="2666">
                  <c:v>#N/A</c:v>
                </c:pt>
                <c:pt idx="2667">
                  <c:v>#N/A</c:v>
                </c:pt>
                <c:pt idx="2668">
                  <c:v>#N/A</c:v>
                </c:pt>
                <c:pt idx="2669">
                  <c:v>#N/A</c:v>
                </c:pt>
                <c:pt idx="2670">
                  <c:v>#N/A</c:v>
                </c:pt>
                <c:pt idx="2671">
                  <c:v>#N/A</c:v>
                </c:pt>
                <c:pt idx="2672">
                  <c:v>#N/A</c:v>
                </c:pt>
                <c:pt idx="2673">
                  <c:v>#N/A</c:v>
                </c:pt>
                <c:pt idx="2674">
                  <c:v>#N/A</c:v>
                </c:pt>
                <c:pt idx="2675">
                  <c:v>#N/A</c:v>
                </c:pt>
                <c:pt idx="2676">
                  <c:v>#N/A</c:v>
                </c:pt>
                <c:pt idx="2677">
                  <c:v>#N/A</c:v>
                </c:pt>
                <c:pt idx="2678">
                  <c:v>#N/A</c:v>
                </c:pt>
                <c:pt idx="2679">
                  <c:v>#N/A</c:v>
                </c:pt>
                <c:pt idx="2680">
                  <c:v>#N/A</c:v>
                </c:pt>
                <c:pt idx="2681">
                  <c:v>#N/A</c:v>
                </c:pt>
                <c:pt idx="2682">
                  <c:v>#N/A</c:v>
                </c:pt>
                <c:pt idx="2683">
                  <c:v>#N/A</c:v>
                </c:pt>
                <c:pt idx="2684">
                  <c:v>#N/A</c:v>
                </c:pt>
                <c:pt idx="2685">
                  <c:v>#N/A</c:v>
                </c:pt>
                <c:pt idx="2686">
                  <c:v>#N/A</c:v>
                </c:pt>
                <c:pt idx="2687">
                  <c:v>#N/A</c:v>
                </c:pt>
                <c:pt idx="2688">
                  <c:v>#N/A</c:v>
                </c:pt>
                <c:pt idx="2689">
                  <c:v>#N/A</c:v>
                </c:pt>
                <c:pt idx="2690">
                  <c:v>#N/A</c:v>
                </c:pt>
                <c:pt idx="2691">
                  <c:v>#N/A</c:v>
                </c:pt>
                <c:pt idx="2692">
                  <c:v>#N/A</c:v>
                </c:pt>
                <c:pt idx="2693">
                  <c:v>#N/A</c:v>
                </c:pt>
                <c:pt idx="2694">
                  <c:v>#N/A</c:v>
                </c:pt>
                <c:pt idx="2695">
                  <c:v>#N/A</c:v>
                </c:pt>
                <c:pt idx="2696">
                  <c:v>#N/A</c:v>
                </c:pt>
                <c:pt idx="2697">
                  <c:v>#N/A</c:v>
                </c:pt>
                <c:pt idx="2698">
                  <c:v>#N/A</c:v>
                </c:pt>
                <c:pt idx="2699">
                  <c:v>#N/A</c:v>
                </c:pt>
                <c:pt idx="2700">
                  <c:v>#N/A</c:v>
                </c:pt>
                <c:pt idx="2701">
                  <c:v>#N/A</c:v>
                </c:pt>
                <c:pt idx="2702">
                  <c:v>#N/A</c:v>
                </c:pt>
                <c:pt idx="2703">
                  <c:v>#N/A</c:v>
                </c:pt>
                <c:pt idx="2704">
                  <c:v>#N/A</c:v>
                </c:pt>
                <c:pt idx="2705">
                  <c:v>#N/A</c:v>
                </c:pt>
                <c:pt idx="2706">
                  <c:v>#N/A</c:v>
                </c:pt>
                <c:pt idx="2707">
                  <c:v>#N/A</c:v>
                </c:pt>
                <c:pt idx="2708">
                  <c:v>#N/A</c:v>
                </c:pt>
                <c:pt idx="2709">
                  <c:v>#N/A</c:v>
                </c:pt>
                <c:pt idx="2710">
                  <c:v>#N/A</c:v>
                </c:pt>
                <c:pt idx="2711">
                  <c:v>#N/A</c:v>
                </c:pt>
                <c:pt idx="2712">
                  <c:v>#N/A</c:v>
                </c:pt>
                <c:pt idx="2713">
                  <c:v>#N/A</c:v>
                </c:pt>
                <c:pt idx="2714">
                  <c:v>#N/A</c:v>
                </c:pt>
                <c:pt idx="2715">
                  <c:v>#N/A</c:v>
                </c:pt>
                <c:pt idx="2716">
                  <c:v>#N/A</c:v>
                </c:pt>
                <c:pt idx="2717">
                  <c:v>#N/A</c:v>
                </c:pt>
                <c:pt idx="2718">
                  <c:v>#N/A</c:v>
                </c:pt>
                <c:pt idx="2719">
                  <c:v>#N/A</c:v>
                </c:pt>
                <c:pt idx="2720">
                  <c:v>#N/A</c:v>
                </c:pt>
                <c:pt idx="2721">
                  <c:v>#N/A</c:v>
                </c:pt>
                <c:pt idx="2722">
                  <c:v>#N/A</c:v>
                </c:pt>
                <c:pt idx="2723">
                  <c:v>#N/A</c:v>
                </c:pt>
                <c:pt idx="2724">
                  <c:v>#N/A</c:v>
                </c:pt>
                <c:pt idx="2725">
                  <c:v>#N/A</c:v>
                </c:pt>
                <c:pt idx="2726">
                  <c:v>#N/A</c:v>
                </c:pt>
                <c:pt idx="2727">
                  <c:v>#N/A</c:v>
                </c:pt>
                <c:pt idx="2728">
                  <c:v>#N/A</c:v>
                </c:pt>
                <c:pt idx="2729">
                  <c:v>#N/A</c:v>
                </c:pt>
                <c:pt idx="2730">
                  <c:v>#N/A</c:v>
                </c:pt>
                <c:pt idx="2731">
                  <c:v>#N/A</c:v>
                </c:pt>
                <c:pt idx="2732">
                  <c:v>#N/A</c:v>
                </c:pt>
                <c:pt idx="2733">
                  <c:v>#N/A</c:v>
                </c:pt>
                <c:pt idx="2734">
                  <c:v>#N/A</c:v>
                </c:pt>
                <c:pt idx="2735">
                  <c:v>#N/A</c:v>
                </c:pt>
                <c:pt idx="2736">
                  <c:v>#N/A</c:v>
                </c:pt>
                <c:pt idx="2737">
                  <c:v>#N/A</c:v>
                </c:pt>
                <c:pt idx="2738">
                  <c:v>#N/A</c:v>
                </c:pt>
                <c:pt idx="2739">
                  <c:v>#N/A</c:v>
                </c:pt>
                <c:pt idx="2740">
                  <c:v>#N/A</c:v>
                </c:pt>
                <c:pt idx="2741">
                  <c:v>#N/A</c:v>
                </c:pt>
                <c:pt idx="2742">
                  <c:v>#N/A</c:v>
                </c:pt>
                <c:pt idx="2743">
                  <c:v>#N/A</c:v>
                </c:pt>
                <c:pt idx="2744">
                  <c:v>#N/A</c:v>
                </c:pt>
                <c:pt idx="2745">
                  <c:v>#N/A</c:v>
                </c:pt>
                <c:pt idx="2746">
                  <c:v>#N/A</c:v>
                </c:pt>
                <c:pt idx="2747">
                  <c:v>#N/A</c:v>
                </c:pt>
                <c:pt idx="2748">
                  <c:v>#N/A</c:v>
                </c:pt>
                <c:pt idx="2749">
                  <c:v>#N/A</c:v>
                </c:pt>
                <c:pt idx="2750">
                  <c:v>#N/A</c:v>
                </c:pt>
                <c:pt idx="2751">
                  <c:v>#N/A</c:v>
                </c:pt>
                <c:pt idx="2752">
                  <c:v>#N/A</c:v>
                </c:pt>
                <c:pt idx="2753">
                  <c:v>#N/A</c:v>
                </c:pt>
                <c:pt idx="2754">
                  <c:v>#N/A</c:v>
                </c:pt>
                <c:pt idx="2755">
                  <c:v>#N/A</c:v>
                </c:pt>
                <c:pt idx="2756">
                  <c:v>#N/A</c:v>
                </c:pt>
                <c:pt idx="2757">
                  <c:v>#N/A</c:v>
                </c:pt>
                <c:pt idx="2758">
                  <c:v>#N/A</c:v>
                </c:pt>
                <c:pt idx="2759">
                  <c:v>#N/A</c:v>
                </c:pt>
                <c:pt idx="2760">
                  <c:v>#N/A</c:v>
                </c:pt>
                <c:pt idx="2761">
                  <c:v>#N/A</c:v>
                </c:pt>
                <c:pt idx="2762">
                  <c:v>#N/A</c:v>
                </c:pt>
                <c:pt idx="2763">
                  <c:v>#N/A</c:v>
                </c:pt>
                <c:pt idx="2764">
                  <c:v>#N/A</c:v>
                </c:pt>
                <c:pt idx="2765">
                  <c:v>#N/A</c:v>
                </c:pt>
                <c:pt idx="2766">
                  <c:v>#N/A</c:v>
                </c:pt>
                <c:pt idx="2767">
                  <c:v>#N/A</c:v>
                </c:pt>
                <c:pt idx="2768">
                  <c:v>#N/A</c:v>
                </c:pt>
                <c:pt idx="2769">
                  <c:v>#N/A</c:v>
                </c:pt>
                <c:pt idx="2770">
                  <c:v>#N/A</c:v>
                </c:pt>
                <c:pt idx="2771">
                  <c:v>#N/A</c:v>
                </c:pt>
                <c:pt idx="2772">
                  <c:v>#N/A</c:v>
                </c:pt>
                <c:pt idx="2773">
                  <c:v>#N/A</c:v>
                </c:pt>
                <c:pt idx="2774">
                  <c:v>#N/A</c:v>
                </c:pt>
                <c:pt idx="2775">
                  <c:v>#N/A</c:v>
                </c:pt>
                <c:pt idx="2776">
                  <c:v>#N/A</c:v>
                </c:pt>
                <c:pt idx="2777">
                  <c:v>#N/A</c:v>
                </c:pt>
                <c:pt idx="2778">
                  <c:v>#N/A</c:v>
                </c:pt>
                <c:pt idx="2779">
                  <c:v>#N/A</c:v>
                </c:pt>
                <c:pt idx="2780">
                  <c:v>#N/A</c:v>
                </c:pt>
                <c:pt idx="2781">
                  <c:v>#N/A</c:v>
                </c:pt>
                <c:pt idx="2782">
                  <c:v>#N/A</c:v>
                </c:pt>
                <c:pt idx="2783">
                  <c:v>#N/A</c:v>
                </c:pt>
                <c:pt idx="2784">
                  <c:v>#N/A</c:v>
                </c:pt>
                <c:pt idx="2785">
                  <c:v>#N/A</c:v>
                </c:pt>
                <c:pt idx="2786">
                  <c:v>#N/A</c:v>
                </c:pt>
                <c:pt idx="2787">
                  <c:v>#N/A</c:v>
                </c:pt>
                <c:pt idx="2788">
                  <c:v>#N/A</c:v>
                </c:pt>
                <c:pt idx="2789">
                  <c:v>#N/A</c:v>
                </c:pt>
                <c:pt idx="2790">
                  <c:v>#N/A</c:v>
                </c:pt>
                <c:pt idx="2791">
                  <c:v>#N/A</c:v>
                </c:pt>
                <c:pt idx="2792">
                  <c:v>#N/A</c:v>
                </c:pt>
                <c:pt idx="2793">
                  <c:v>#N/A</c:v>
                </c:pt>
                <c:pt idx="2794">
                  <c:v>#N/A</c:v>
                </c:pt>
                <c:pt idx="2795">
                  <c:v>#N/A</c:v>
                </c:pt>
                <c:pt idx="2796">
                  <c:v>#N/A</c:v>
                </c:pt>
                <c:pt idx="2797">
                  <c:v>#N/A</c:v>
                </c:pt>
                <c:pt idx="2798">
                  <c:v>#N/A</c:v>
                </c:pt>
                <c:pt idx="2799">
                  <c:v>#N/A</c:v>
                </c:pt>
                <c:pt idx="2800">
                  <c:v>#N/A</c:v>
                </c:pt>
                <c:pt idx="2801">
                  <c:v>#N/A</c:v>
                </c:pt>
                <c:pt idx="2802">
                  <c:v>#N/A</c:v>
                </c:pt>
                <c:pt idx="2803">
                  <c:v>#N/A</c:v>
                </c:pt>
                <c:pt idx="2804">
                  <c:v>#N/A</c:v>
                </c:pt>
                <c:pt idx="2805">
                  <c:v>#N/A</c:v>
                </c:pt>
                <c:pt idx="2806">
                  <c:v>#N/A</c:v>
                </c:pt>
                <c:pt idx="2807">
                  <c:v>#N/A</c:v>
                </c:pt>
                <c:pt idx="2808">
                  <c:v>#N/A</c:v>
                </c:pt>
                <c:pt idx="2809">
                  <c:v>#N/A</c:v>
                </c:pt>
                <c:pt idx="2810">
                  <c:v>#N/A</c:v>
                </c:pt>
                <c:pt idx="2811">
                  <c:v>#N/A</c:v>
                </c:pt>
                <c:pt idx="2812">
                  <c:v>#N/A</c:v>
                </c:pt>
                <c:pt idx="2813">
                  <c:v>#N/A</c:v>
                </c:pt>
                <c:pt idx="2814">
                  <c:v>#N/A</c:v>
                </c:pt>
                <c:pt idx="2815">
                  <c:v>#N/A</c:v>
                </c:pt>
                <c:pt idx="2816">
                  <c:v>#N/A</c:v>
                </c:pt>
                <c:pt idx="2817">
                  <c:v>#N/A</c:v>
                </c:pt>
                <c:pt idx="2818">
                  <c:v>#N/A</c:v>
                </c:pt>
                <c:pt idx="2819">
                  <c:v>#N/A</c:v>
                </c:pt>
                <c:pt idx="2820">
                  <c:v>#N/A</c:v>
                </c:pt>
                <c:pt idx="2821">
                  <c:v>#N/A</c:v>
                </c:pt>
                <c:pt idx="2822">
                  <c:v>#N/A</c:v>
                </c:pt>
                <c:pt idx="2823">
                  <c:v>#N/A</c:v>
                </c:pt>
                <c:pt idx="2824">
                  <c:v>#N/A</c:v>
                </c:pt>
                <c:pt idx="2825">
                  <c:v>#N/A</c:v>
                </c:pt>
                <c:pt idx="2826">
                  <c:v>#N/A</c:v>
                </c:pt>
                <c:pt idx="2827">
                  <c:v>#N/A</c:v>
                </c:pt>
                <c:pt idx="2828">
                  <c:v>#N/A</c:v>
                </c:pt>
                <c:pt idx="2829">
                  <c:v>#N/A</c:v>
                </c:pt>
                <c:pt idx="2830">
                  <c:v>#N/A</c:v>
                </c:pt>
                <c:pt idx="2831">
                  <c:v>#N/A</c:v>
                </c:pt>
                <c:pt idx="2832">
                  <c:v>#N/A</c:v>
                </c:pt>
                <c:pt idx="2833">
                  <c:v>#N/A</c:v>
                </c:pt>
                <c:pt idx="2834">
                  <c:v>#N/A</c:v>
                </c:pt>
                <c:pt idx="2835">
                  <c:v>#N/A</c:v>
                </c:pt>
                <c:pt idx="2836">
                  <c:v>#N/A</c:v>
                </c:pt>
                <c:pt idx="2837">
                  <c:v>#N/A</c:v>
                </c:pt>
                <c:pt idx="2838">
                  <c:v>#N/A</c:v>
                </c:pt>
                <c:pt idx="2839">
                  <c:v>#N/A</c:v>
                </c:pt>
                <c:pt idx="2840">
                  <c:v>#N/A</c:v>
                </c:pt>
                <c:pt idx="2841">
                  <c:v>#N/A</c:v>
                </c:pt>
                <c:pt idx="2842">
                  <c:v>#N/A</c:v>
                </c:pt>
                <c:pt idx="2843">
                  <c:v>#N/A</c:v>
                </c:pt>
                <c:pt idx="2844">
                  <c:v>#N/A</c:v>
                </c:pt>
                <c:pt idx="2845">
                  <c:v>#N/A</c:v>
                </c:pt>
                <c:pt idx="2846">
                  <c:v>#N/A</c:v>
                </c:pt>
                <c:pt idx="2847">
                  <c:v>#N/A</c:v>
                </c:pt>
                <c:pt idx="2848">
                  <c:v>#N/A</c:v>
                </c:pt>
                <c:pt idx="2849">
                  <c:v>#N/A</c:v>
                </c:pt>
                <c:pt idx="2850">
                  <c:v>#N/A</c:v>
                </c:pt>
                <c:pt idx="2851">
                  <c:v>#N/A</c:v>
                </c:pt>
                <c:pt idx="2852">
                  <c:v>#N/A</c:v>
                </c:pt>
                <c:pt idx="2853">
                  <c:v>#N/A</c:v>
                </c:pt>
                <c:pt idx="2854">
                  <c:v>#N/A</c:v>
                </c:pt>
                <c:pt idx="2855">
                  <c:v>#N/A</c:v>
                </c:pt>
                <c:pt idx="2856">
                  <c:v>#N/A</c:v>
                </c:pt>
                <c:pt idx="2857">
                  <c:v>#N/A</c:v>
                </c:pt>
                <c:pt idx="2858">
                  <c:v>#N/A</c:v>
                </c:pt>
                <c:pt idx="2859">
                  <c:v>#N/A</c:v>
                </c:pt>
                <c:pt idx="2860">
                  <c:v>#N/A</c:v>
                </c:pt>
                <c:pt idx="2861">
                  <c:v>#N/A</c:v>
                </c:pt>
                <c:pt idx="2862">
                  <c:v>#N/A</c:v>
                </c:pt>
                <c:pt idx="2863">
                  <c:v>#N/A</c:v>
                </c:pt>
                <c:pt idx="2864">
                  <c:v>#N/A</c:v>
                </c:pt>
                <c:pt idx="2865">
                  <c:v>#N/A</c:v>
                </c:pt>
                <c:pt idx="2866">
                  <c:v>#N/A</c:v>
                </c:pt>
                <c:pt idx="2867">
                  <c:v>#N/A</c:v>
                </c:pt>
                <c:pt idx="2868">
                  <c:v>#N/A</c:v>
                </c:pt>
                <c:pt idx="2869">
                  <c:v>#N/A</c:v>
                </c:pt>
                <c:pt idx="2870">
                  <c:v>#N/A</c:v>
                </c:pt>
                <c:pt idx="2871">
                  <c:v>#N/A</c:v>
                </c:pt>
                <c:pt idx="2872">
                  <c:v>#N/A</c:v>
                </c:pt>
                <c:pt idx="2873">
                  <c:v>#N/A</c:v>
                </c:pt>
                <c:pt idx="2874">
                  <c:v>#N/A</c:v>
                </c:pt>
                <c:pt idx="2875">
                  <c:v>#N/A</c:v>
                </c:pt>
                <c:pt idx="2876">
                  <c:v>#N/A</c:v>
                </c:pt>
                <c:pt idx="2877">
                  <c:v>#N/A</c:v>
                </c:pt>
                <c:pt idx="2878">
                  <c:v>#N/A</c:v>
                </c:pt>
                <c:pt idx="2879">
                  <c:v>#N/A</c:v>
                </c:pt>
                <c:pt idx="2880">
                  <c:v>#N/A</c:v>
                </c:pt>
                <c:pt idx="2881">
                  <c:v>#N/A</c:v>
                </c:pt>
                <c:pt idx="2882">
                  <c:v>#N/A</c:v>
                </c:pt>
                <c:pt idx="2883">
                  <c:v>#N/A</c:v>
                </c:pt>
                <c:pt idx="2884">
                  <c:v>#N/A</c:v>
                </c:pt>
                <c:pt idx="2885">
                  <c:v>#N/A</c:v>
                </c:pt>
                <c:pt idx="2886">
                  <c:v>#N/A</c:v>
                </c:pt>
                <c:pt idx="2887">
                  <c:v>#N/A</c:v>
                </c:pt>
                <c:pt idx="2888">
                  <c:v>#N/A</c:v>
                </c:pt>
                <c:pt idx="2889">
                  <c:v>#N/A</c:v>
                </c:pt>
                <c:pt idx="2890">
                  <c:v>#N/A</c:v>
                </c:pt>
                <c:pt idx="2891">
                  <c:v>#N/A</c:v>
                </c:pt>
                <c:pt idx="2892">
                  <c:v>#N/A</c:v>
                </c:pt>
                <c:pt idx="2893">
                  <c:v>#N/A</c:v>
                </c:pt>
                <c:pt idx="2894">
                  <c:v>#N/A</c:v>
                </c:pt>
                <c:pt idx="2895">
                  <c:v>#N/A</c:v>
                </c:pt>
                <c:pt idx="2896">
                  <c:v>#N/A</c:v>
                </c:pt>
                <c:pt idx="2897">
                  <c:v>#N/A</c:v>
                </c:pt>
                <c:pt idx="2898">
                  <c:v>#N/A</c:v>
                </c:pt>
                <c:pt idx="2899">
                  <c:v>#N/A</c:v>
                </c:pt>
                <c:pt idx="2900">
                  <c:v>#N/A</c:v>
                </c:pt>
                <c:pt idx="2901">
                  <c:v>#N/A</c:v>
                </c:pt>
                <c:pt idx="2902">
                  <c:v>#N/A</c:v>
                </c:pt>
                <c:pt idx="2903">
                  <c:v>#N/A</c:v>
                </c:pt>
                <c:pt idx="2904">
                  <c:v>#N/A</c:v>
                </c:pt>
                <c:pt idx="2905">
                  <c:v>#N/A</c:v>
                </c:pt>
                <c:pt idx="2906">
                  <c:v>#N/A</c:v>
                </c:pt>
                <c:pt idx="2907">
                  <c:v>#N/A</c:v>
                </c:pt>
                <c:pt idx="2908">
                  <c:v>#N/A</c:v>
                </c:pt>
                <c:pt idx="2909">
                  <c:v>#N/A</c:v>
                </c:pt>
                <c:pt idx="2910">
                  <c:v>#N/A</c:v>
                </c:pt>
                <c:pt idx="2911">
                  <c:v>#N/A</c:v>
                </c:pt>
                <c:pt idx="2912">
                  <c:v>#N/A</c:v>
                </c:pt>
                <c:pt idx="2913">
                  <c:v>#N/A</c:v>
                </c:pt>
                <c:pt idx="2914">
                  <c:v>#N/A</c:v>
                </c:pt>
                <c:pt idx="2915">
                  <c:v>#N/A</c:v>
                </c:pt>
                <c:pt idx="2916">
                  <c:v>#N/A</c:v>
                </c:pt>
                <c:pt idx="2917">
                  <c:v>#N/A</c:v>
                </c:pt>
                <c:pt idx="2918">
                  <c:v>#N/A</c:v>
                </c:pt>
                <c:pt idx="2919">
                  <c:v>#N/A</c:v>
                </c:pt>
                <c:pt idx="2920">
                  <c:v>#N/A</c:v>
                </c:pt>
                <c:pt idx="2921">
                  <c:v>#N/A</c:v>
                </c:pt>
                <c:pt idx="2922">
                  <c:v>#N/A</c:v>
                </c:pt>
                <c:pt idx="2923">
                  <c:v>#N/A</c:v>
                </c:pt>
                <c:pt idx="2924">
                  <c:v>#N/A</c:v>
                </c:pt>
                <c:pt idx="2925">
                  <c:v>#N/A</c:v>
                </c:pt>
                <c:pt idx="2926">
                  <c:v>#N/A</c:v>
                </c:pt>
                <c:pt idx="2927">
                  <c:v>#N/A</c:v>
                </c:pt>
                <c:pt idx="2928">
                  <c:v>#N/A</c:v>
                </c:pt>
                <c:pt idx="2929">
                  <c:v>#N/A</c:v>
                </c:pt>
                <c:pt idx="2930">
                  <c:v>#N/A</c:v>
                </c:pt>
                <c:pt idx="2931">
                  <c:v>#N/A</c:v>
                </c:pt>
                <c:pt idx="2932">
                  <c:v>#N/A</c:v>
                </c:pt>
                <c:pt idx="2933">
                  <c:v>#N/A</c:v>
                </c:pt>
                <c:pt idx="2934">
                  <c:v>#N/A</c:v>
                </c:pt>
                <c:pt idx="2935">
                  <c:v>#N/A</c:v>
                </c:pt>
                <c:pt idx="2936">
                  <c:v>#N/A</c:v>
                </c:pt>
                <c:pt idx="2937">
                  <c:v>#N/A</c:v>
                </c:pt>
                <c:pt idx="2938">
                  <c:v>#N/A</c:v>
                </c:pt>
                <c:pt idx="2939">
                  <c:v>#N/A</c:v>
                </c:pt>
                <c:pt idx="2940">
                  <c:v>#N/A</c:v>
                </c:pt>
                <c:pt idx="2941">
                  <c:v>#N/A</c:v>
                </c:pt>
                <c:pt idx="2942">
                  <c:v>#N/A</c:v>
                </c:pt>
                <c:pt idx="2943">
                  <c:v>#N/A</c:v>
                </c:pt>
                <c:pt idx="2944">
                  <c:v>#N/A</c:v>
                </c:pt>
                <c:pt idx="2945">
                  <c:v>#N/A</c:v>
                </c:pt>
                <c:pt idx="2946">
                  <c:v>#N/A</c:v>
                </c:pt>
                <c:pt idx="2947">
                  <c:v>#N/A</c:v>
                </c:pt>
                <c:pt idx="2948">
                  <c:v>#N/A</c:v>
                </c:pt>
                <c:pt idx="2949">
                  <c:v>#N/A</c:v>
                </c:pt>
                <c:pt idx="2950">
                  <c:v>#N/A</c:v>
                </c:pt>
                <c:pt idx="2951">
                  <c:v>#N/A</c:v>
                </c:pt>
                <c:pt idx="2952">
                  <c:v>#N/A</c:v>
                </c:pt>
                <c:pt idx="2953">
                  <c:v>#N/A</c:v>
                </c:pt>
                <c:pt idx="2954">
                  <c:v>#N/A</c:v>
                </c:pt>
                <c:pt idx="2955">
                  <c:v>#N/A</c:v>
                </c:pt>
                <c:pt idx="2956">
                  <c:v>#N/A</c:v>
                </c:pt>
                <c:pt idx="2957">
                  <c:v>#N/A</c:v>
                </c:pt>
                <c:pt idx="2958">
                  <c:v>#N/A</c:v>
                </c:pt>
                <c:pt idx="2959">
                  <c:v>#N/A</c:v>
                </c:pt>
                <c:pt idx="2960">
                  <c:v>#N/A</c:v>
                </c:pt>
                <c:pt idx="2961">
                  <c:v>#N/A</c:v>
                </c:pt>
                <c:pt idx="2962">
                  <c:v>#N/A</c:v>
                </c:pt>
                <c:pt idx="2963">
                  <c:v>#N/A</c:v>
                </c:pt>
                <c:pt idx="2964">
                  <c:v>#N/A</c:v>
                </c:pt>
                <c:pt idx="2965">
                  <c:v>#N/A</c:v>
                </c:pt>
                <c:pt idx="2966">
                  <c:v>#N/A</c:v>
                </c:pt>
                <c:pt idx="2967">
                  <c:v>#N/A</c:v>
                </c:pt>
                <c:pt idx="2968">
                  <c:v>#N/A</c:v>
                </c:pt>
                <c:pt idx="2969">
                  <c:v>#N/A</c:v>
                </c:pt>
                <c:pt idx="2970">
                  <c:v>#N/A</c:v>
                </c:pt>
                <c:pt idx="2971">
                  <c:v>#N/A</c:v>
                </c:pt>
                <c:pt idx="2972">
                  <c:v>#N/A</c:v>
                </c:pt>
                <c:pt idx="2973">
                  <c:v>#N/A</c:v>
                </c:pt>
                <c:pt idx="2974">
                  <c:v>#N/A</c:v>
                </c:pt>
                <c:pt idx="2975">
                  <c:v>#N/A</c:v>
                </c:pt>
                <c:pt idx="2976">
                  <c:v>#N/A</c:v>
                </c:pt>
                <c:pt idx="2977">
                  <c:v>#N/A</c:v>
                </c:pt>
                <c:pt idx="2978">
                  <c:v>#N/A</c:v>
                </c:pt>
                <c:pt idx="2979">
                  <c:v>#N/A</c:v>
                </c:pt>
                <c:pt idx="2980">
                  <c:v>#N/A</c:v>
                </c:pt>
                <c:pt idx="2981">
                  <c:v>#N/A</c:v>
                </c:pt>
                <c:pt idx="2982">
                  <c:v>#N/A</c:v>
                </c:pt>
                <c:pt idx="2983">
                  <c:v>#N/A</c:v>
                </c:pt>
                <c:pt idx="2984">
                  <c:v>#N/A</c:v>
                </c:pt>
                <c:pt idx="2985">
                  <c:v>#N/A</c:v>
                </c:pt>
                <c:pt idx="2986">
                  <c:v>#N/A</c:v>
                </c:pt>
                <c:pt idx="2987">
                  <c:v>#N/A</c:v>
                </c:pt>
                <c:pt idx="2988">
                  <c:v>#N/A</c:v>
                </c:pt>
                <c:pt idx="2989">
                  <c:v>#N/A</c:v>
                </c:pt>
                <c:pt idx="2990">
                  <c:v>#N/A</c:v>
                </c:pt>
                <c:pt idx="2991">
                  <c:v>#N/A</c:v>
                </c:pt>
                <c:pt idx="2992">
                  <c:v>#N/A</c:v>
                </c:pt>
                <c:pt idx="2993">
                  <c:v>#N/A</c:v>
                </c:pt>
                <c:pt idx="2994">
                  <c:v>#N/A</c:v>
                </c:pt>
                <c:pt idx="2995">
                  <c:v>#N/A</c:v>
                </c:pt>
                <c:pt idx="2996">
                  <c:v>#N/A</c:v>
                </c:pt>
                <c:pt idx="2997">
                  <c:v>#N/A</c:v>
                </c:pt>
                <c:pt idx="2998">
                  <c:v>#N/A</c:v>
                </c:pt>
                <c:pt idx="2999">
                  <c:v>#N/A</c:v>
                </c:pt>
                <c:pt idx="3000">
                  <c:v>#N/A</c:v>
                </c:pt>
                <c:pt idx="3001">
                  <c:v>#N/A</c:v>
                </c:pt>
                <c:pt idx="3002">
                  <c:v>#N/A</c:v>
                </c:pt>
                <c:pt idx="3003">
                  <c:v>#N/A</c:v>
                </c:pt>
                <c:pt idx="3004">
                  <c:v>#N/A</c:v>
                </c:pt>
                <c:pt idx="3005">
                  <c:v>#N/A</c:v>
                </c:pt>
                <c:pt idx="3006">
                  <c:v>#N/A</c:v>
                </c:pt>
                <c:pt idx="3007">
                  <c:v>#N/A</c:v>
                </c:pt>
                <c:pt idx="3008">
                  <c:v>#N/A</c:v>
                </c:pt>
                <c:pt idx="3009">
                  <c:v>#N/A</c:v>
                </c:pt>
                <c:pt idx="3010">
                  <c:v>#N/A</c:v>
                </c:pt>
                <c:pt idx="3011">
                  <c:v>#N/A</c:v>
                </c:pt>
                <c:pt idx="3012">
                  <c:v>#N/A</c:v>
                </c:pt>
                <c:pt idx="3013">
                  <c:v>#N/A</c:v>
                </c:pt>
                <c:pt idx="3014">
                  <c:v>#N/A</c:v>
                </c:pt>
                <c:pt idx="3015">
                  <c:v>#N/A</c:v>
                </c:pt>
                <c:pt idx="3016">
                  <c:v>#N/A</c:v>
                </c:pt>
                <c:pt idx="3017">
                  <c:v>#N/A</c:v>
                </c:pt>
                <c:pt idx="3018">
                  <c:v>#N/A</c:v>
                </c:pt>
                <c:pt idx="3019">
                  <c:v>#N/A</c:v>
                </c:pt>
                <c:pt idx="3020">
                  <c:v>#N/A</c:v>
                </c:pt>
                <c:pt idx="3021">
                  <c:v>#N/A</c:v>
                </c:pt>
                <c:pt idx="3022">
                  <c:v>#N/A</c:v>
                </c:pt>
                <c:pt idx="3023">
                  <c:v>#N/A</c:v>
                </c:pt>
                <c:pt idx="3024">
                  <c:v>#N/A</c:v>
                </c:pt>
                <c:pt idx="3025">
                  <c:v>#N/A</c:v>
                </c:pt>
                <c:pt idx="3026">
                  <c:v>#N/A</c:v>
                </c:pt>
                <c:pt idx="3027">
                  <c:v>#N/A</c:v>
                </c:pt>
                <c:pt idx="3028">
                  <c:v>#N/A</c:v>
                </c:pt>
                <c:pt idx="3029">
                  <c:v>#N/A</c:v>
                </c:pt>
                <c:pt idx="3030">
                  <c:v>#N/A</c:v>
                </c:pt>
                <c:pt idx="3031">
                  <c:v>#N/A</c:v>
                </c:pt>
                <c:pt idx="3032">
                  <c:v>#N/A</c:v>
                </c:pt>
                <c:pt idx="3033">
                  <c:v>#N/A</c:v>
                </c:pt>
                <c:pt idx="3034">
                  <c:v>#N/A</c:v>
                </c:pt>
                <c:pt idx="3035">
                  <c:v>#N/A</c:v>
                </c:pt>
                <c:pt idx="3036">
                  <c:v>#N/A</c:v>
                </c:pt>
                <c:pt idx="3037">
                  <c:v>#N/A</c:v>
                </c:pt>
                <c:pt idx="3038">
                  <c:v>#N/A</c:v>
                </c:pt>
                <c:pt idx="3039">
                  <c:v>#N/A</c:v>
                </c:pt>
                <c:pt idx="3040">
                  <c:v>#N/A</c:v>
                </c:pt>
                <c:pt idx="3041">
                  <c:v>#N/A</c:v>
                </c:pt>
                <c:pt idx="3042">
                  <c:v>#N/A</c:v>
                </c:pt>
                <c:pt idx="3043">
                  <c:v>#N/A</c:v>
                </c:pt>
                <c:pt idx="3044">
                  <c:v>#N/A</c:v>
                </c:pt>
                <c:pt idx="3045">
                  <c:v>#N/A</c:v>
                </c:pt>
                <c:pt idx="3046">
                  <c:v>#N/A</c:v>
                </c:pt>
                <c:pt idx="3047">
                  <c:v>#N/A</c:v>
                </c:pt>
                <c:pt idx="3048">
                  <c:v>#N/A</c:v>
                </c:pt>
                <c:pt idx="3049">
                  <c:v>#N/A</c:v>
                </c:pt>
                <c:pt idx="3050">
                  <c:v>#N/A</c:v>
                </c:pt>
                <c:pt idx="3051">
                  <c:v>#N/A</c:v>
                </c:pt>
                <c:pt idx="3052">
                  <c:v>#N/A</c:v>
                </c:pt>
                <c:pt idx="3053">
                  <c:v>#N/A</c:v>
                </c:pt>
                <c:pt idx="3054">
                  <c:v>#N/A</c:v>
                </c:pt>
                <c:pt idx="3055">
                  <c:v>#N/A</c:v>
                </c:pt>
                <c:pt idx="3056">
                  <c:v>#N/A</c:v>
                </c:pt>
                <c:pt idx="3057">
                  <c:v>#N/A</c:v>
                </c:pt>
                <c:pt idx="3058">
                  <c:v>#N/A</c:v>
                </c:pt>
                <c:pt idx="3059">
                  <c:v>#N/A</c:v>
                </c:pt>
                <c:pt idx="3060">
                  <c:v>#N/A</c:v>
                </c:pt>
                <c:pt idx="3061">
                  <c:v>#N/A</c:v>
                </c:pt>
                <c:pt idx="3062">
                  <c:v>#N/A</c:v>
                </c:pt>
                <c:pt idx="3063">
                  <c:v>#N/A</c:v>
                </c:pt>
                <c:pt idx="3064">
                  <c:v>#N/A</c:v>
                </c:pt>
                <c:pt idx="3065">
                  <c:v>#N/A</c:v>
                </c:pt>
                <c:pt idx="3066">
                  <c:v>#N/A</c:v>
                </c:pt>
                <c:pt idx="3067">
                  <c:v>#N/A</c:v>
                </c:pt>
                <c:pt idx="3068">
                  <c:v>#N/A</c:v>
                </c:pt>
                <c:pt idx="3069">
                  <c:v>#N/A</c:v>
                </c:pt>
                <c:pt idx="3070">
                  <c:v>#N/A</c:v>
                </c:pt>
                <c:pt idx="3071">
                  <c:v>#N/A</c:v>
                </c:pt>
                <c:pt idx="3072">
                  <c:v>#N/A</c:v>
                </c:pt>
                <c:pt idx="3073">
                  <c:v>#N/A</c:v>
                </c:pt>
                <c:pt idx="3074">
                  <c:v>#N/A</c:v>
                </c:pt>
                <c:pt idx="3075">
                  <c:v>#N/A</c:v>
                </c:pt>
                <c:pt idx="3076">
                  <c:v>#N/A</c:v>
                </c:pt>
                <c:pt idx="3077">
                  <c:v>#N/A</c:v>
                </c:pt>
                <c:pt idx="3078">
                  <c:v>#N/A</c:v>
                </c:pt>
                <c:pt idx="3079">
                  <c:v>#N/A</c:v>
                </c:pt>
                <c:pt idx="3080">
                  <c:v>#N/A</c:v>
                </c:pt>
                <c:pt idx="3081">
                  <c:v>#N/A</c:v>
                </c:pt>
                <c:pt idx="3082">
                  <c:v>#N/A</c:v>
                </c:pt>
                <c:pt idx="3083">
                  <c:v>#N/A</c:v>
                </c:pt>
                <c:pt idx="3084">
                  <c:v>#N/A</c:v>
                </c:pt>
                <c:pt idx="3085">
                  <c:v>#N/A</c:v>
                </c:pt>
                <c:pt idx="3086">
                  <c:v>#N/A</c:v>
                </c:pt>
                <c:pt idx="3087">
                  <c:v>#N/A</c:v>
                </c:pt>
                <c:pt idx="3088">
                  <c:v>#N/A</c:v>
                </c:pt>
                <c:pt idx="3089">
                  <c:v>#N/A</c:v>
                </c:pt>
                <c:pt idx="3090">
                  <c:v>#N/A</c:v>
                </c:pt>
                <c:pt idx="3091">
                  <c:v>#N/A</c:v>
                </c:pt>
                <c:pt idx="3092">
                  <c:v>#N/A</c:v>
                </c:pt>
                <c:pt idx="3093">
                  <c:v>#N/A</c:v>
                </c:pt>
                <c:pt idx="3094">
                  <c:v>#N/A</c:v>
                </c:pt>
                <c:pt idx="3095">
                  <c:v>#N/A</c:v>
                </c:pt>
                <c:pt idx="3096">
                  <c:v>#N/A</c:v>
                </c:pt>
                <c:pt idx="3097">
                  <c:v>#N/A</c:v>
                </c:pt>
                <c:pt idx="3098">
                  <c:v>#N/A</c:v>
                </c:pt>
                <c:pt idx="3099">
                  <c:v>#N/A</c:v>
                </c:pt>
                <c:pt idx="3100">
                  <c:v>#N/A</c:v>
                </c:pt>
                <c:pt idx="3101">
                  <c:v>#N/A</c:v>
                </c:pt>
                <c:pt idx="3102">
                  <c:v>#N/A</c:v>
                </c:pt>
                <c:pt idx="3103">
                  <c:v>#N/A</c:v>
                </c:pt>
                <c:pt idx="3104">
                  <c:v>#N/A</c:v>
                </c:pt>
                <c:pt idx="3105">
                  <c:v>#N/A</c:v>
                </c:pt>
                <c:pt idx="3106">
                  <c:v>#N/A</c:v>
                </c:pt>
                <c:pt idx="3107">
                  <c:v>#N/A</c:v>
                </c:pt>
                <c:pt idx="3108">
                  <c:v>#N/A</c:v>
                </c:pt>
                <c:pt idx="3109">
                  <c:v>#N/A</c:v>
                </c:pt>
                <c:pt idx="3110">
                  <c:v>#N/A</c:v>
                </c:pt>
                <c:pt idx="3111">
                  <c:v>#N/A</c:v>
                </c:pt>
                <c:pt idx="3112">
                  <c:v>#N/A</c:v>
                </c:pt>
                <c:pt idx="3113">
                  <c:v>#N/A</c:v>
                </c:pt>
                <c:pt idx="3114">
                  <c:v>#N/A</c:v>
                </c:pt>
                <c:pt idx="3115">
                  <c:v>#N/A</c:v>
                </c:pt>
                <c:pt idx="3116">
                  <c:v>#N/A</c:v>
                </c:pt>
                <c:pt idx="3117">
                  <c:v>#N/A</c:v>
                </c:pt>
                <c:pt idx="3118">
                  <c:v>#N/A</c:v>
                </c:pt>
                <c:pt idx="3119">
                  <c:v>#N/A</c:v>
                </c:pt>
                <c:pt idx="3120">
                  <c:v>#N/A</c:v>
                </c:pt>
                <c:pt idx="3121">
                  <c:v>#N/A</c:v>
                </c:pt>
                <c:pt idx="3122">
                  <c:v>#N/A</c:v>
                </c:pt>
                <c:pt idx="3123">
                  <c:v>#N/A</c:v>
                </c:pt>
                <c:pt idx="3124">
                  <c:v>#N/A</c:v>
                </c:pt>
                <c:pt idx="3125">
                  <c:v>#N/A</c:v>
                </c:pt>
                <c:pt idx="3126">
                  <c:v>#N/A</c:v>
                </c:pt>
                <c:pt idx="3127">
                  <c:v>#N/A</c:v>
                </c:pt>
                <c:pt idx="3128">
                  <c:v>#N/A</c:v>
                </c:pt>
                <c:pt idx="3129">
                  <c:v>#N/A</c:v>
                </c:pt>
                <c:pt idx="3130">
                  <c:v>#N/A</c:v>
                </c:pt>
                <c:pt idx="3131">
                  <c:v>#N/A</c:v>
                </c:pt>
                <c:pt idx="3132">
                  <c:v>#N/A</c:v>
                </c:pt>
                <c:pt idx="3133">
                  <c:v>#N/A</c:v>
                </c:pt>
                <c:pt idx="3134">
                  <c:v>#N/A</c:v>
                </c:pt>
                <c:pt idx="3135">
                  <c:v>#N/A</c:v>
                </c:pt>
                <c:pt idx="3136">
                  <c:v>#N/A</c:v>
                </c:pt>
                <c:pt idx="3137">
                  <c:v>#N/A</c:v>
                </c:pt>
                <c:pt idx="3138">
                  <c:v>#N/A</c:v>
                </c:pt>
                <c:pt idx="3139">
                  <c:v>#N/A</c:v>
                </c:pt>
                <c:pt idx="3140">
                  <c:v>#N/A</c:v>
                </c:pt>
                <c:pt idx="3141">
                  <c:v>#N/A</c:v>
                </c:pt>
                <c:pt idx="3142">
                  <c:v>#N/A</c:v>
                </c:pt>
                <c:pt idx="3143">
                  <c:v>#N/A</c:v>
                </c:pt>
                <c:pt idx="3144">
                  <c:v>#N/A</c:v>
                </c:pt>
                <c:pt idx="3145">
                  <c:v>#N/A</c:v>
                </c:pt>
                <c:pt idx="3146">
                  <c:v>#N/A</c:v>
                </c:pt>
                <c:pt idx="3147">
                  <c:v>#N/A</c:v>
                </c:pt>
                <c:pt idx="3148">
                  <c:v>#N/A</c:v>
                </c:pt>
                <c:pt idx="3149">
                  <c:v>#N/A</c:v>
                </c:pt>
                <c:pt idx="3150">
                  <c:v>#N/A</c:v>
                </c:pt>
                <c:pt idx="3151">
                  <c:v>#N/A</c:v>
                </c:pt>
                <c:pt idx="3152">
                  <c:v>#N/A</c:v>
                </c:pt>
                <c:pt idx="3153">
                  <c:v>#N/A</c:v>
                </c:pt>
                <c:pt idx="3154">
                  <c:v>#N/A</c:v>
                </c:pt>
                <c:pt idx="3155">
                  <c:v>#N/A</c:v>
                </c:pt>
                <c:pt idx="3156">
                  <c:v>#N/A</c:v>
                </c:pt>
                <c:pt idx="3157">
                  <c:v>#N/A</c:v>
                </c:pt>
                <c:pt idx="3158">
                  <c:v>#N/A</c:v>
                </c:pt>
                <c:pt idx="3159">
                  <c:v>#N/A</c:v>
                </c:pt>
                <c:pt idx="3160">
                  <c:v>#N/A</c:v>
                </c:pt>
                <c:pt idx="3161">
                  <c:v>#N/A</c:v>
                </c:pt>
                <c:pt idx="3162">
                  <c:v>#N/A</c:v>
                </c:pt>
                <c:pt idx="3163">
                  <c:v>#N/A</c:v>
                </c:pt>
                <c:pt idx="3164">
                  <c:v>#N/A</c:v>
                </c:pt>
                <c:pt idx="3165">
                  <c:v>#N/A</c:v>
                </c:pt>
                <c:pt idx="3166">
                  <c:v>#N/A</c:v>
                </c:pt>
                <c:pt idx="3167">
                  <c:v>#N/A</c:v>
                </c:pt>
                <c:pt idx="3168">
                  <c:v>#N/A</c:v>
                </c:pt>
                <c:pt idx="3169">
                  <c:v>#N/A</c:v>
                </c:pt>
                <c:pt idx="3170">
                  <c:v>#N/A</c:v>
                </c:pt>
                <c:pt idx="3171">
                  <c:v>#N/A</c:v>
                </c:pt>
                <c:pt idx="3172">
                  <c:v>#N/A</c:v>
                </c:pt>
                <c:pt idx="3173">
                  <c:v>#N/A</c:v>
                </c:pt>
                <c:pt idx="3174">
                  <c:v>#N/A</c:v>
                </c:pt>
                <c:pt idx="3175">
                  <c:v>#N/A</c:v>
                </c:pt>
                <c:pt idx="3176">
                  <c:v>#N/A</c:v>
                </c:pt>
                <c:pt idx="3177">
                  <c:v>#N/A</c:v>
                </c:pt>
                <c:pt idx="3178">
                  <c:v>#N/A</c:v>
                </c:pt>
                <c:pt idx="3179">
                  <c:v>#N/A</c:v>
                </c:pt>
                <c:pt idx="3180">
                  <c:v>#N/A</c:v>
                </c:pt>
                <c:pt idx="3181">
                  <c:v>#N/A</c:v>
                </c:pt>
                <c:pt idx="3182">
                  <c:v>#N/A</c:v>
                </c:pt>
                <c:pt idx="3183">
                  <c:v>#N/A</c:v>
                </c:pt>
                <c:pt idx="3184">
                  <c:v>#N/A</c:v>
                </c:pt>
                <c:pt idx="3185">
                  <c:v>#N/A</c:v>
                </c:pt>
                <c:pt idx="3186">
                  <c:v>#N/A</c:v>
                </c:pt>
                <c:pt idx="3187">
                  <c:v>#N/A</c:v>
                </c:pt>
                <c:pt idx="3188">
                  <c:v>#N/A</c:v>
                </c:pt>
                <c:pt idx="3189">
                  <c:v>#N/A</c:v>
                </c:pt>
                <c:pt idx="3190">
                  <c:v>#N/A</c:v>
                </c:pt>
                <c:pt idx="3191">
                  <c:v>#N/A</c:v>
                </c:pt>
                <c:pt idx="3192">
                  <c:v>#N/A</c:v>
                </c:pt>
                <c:pt idx="3193">
                  <c:v>#N/A</c:v>
                </c:pt>
                <c:pt idx="3194">
                  <c:v>#N/A</c:v>
                </c:pt>
                <c:pt idx="3195">
                  <c:v>#N/A</c:v>
                </c:pt>
                <c:pt idx="3196">
                  <c:v>#N/A</c:v>
                </c:pt>
                <c:pt idx="3197">
                  <c:v>#N/A</c:v>
                </c:pt>
                <c:pt idx="3198">
                  <c:v>#N/A</c:v>
                </c:pt>
                <c:pt idx="3199">
                  <c:v>#N/A</c:v>
                </c:pt>
                <c:pt idx="3200">
                  <c:v>#N/A</c:v>
                </c:pt>
                <c:pt idx="3201">
                  <c:v>#N/A</c:v>
                </c:pt>
                <c:pt idx="3202">
                  <c:v>#N/A</c:v>
                </c:pt>
                <c:pt idx="3203">
                  <c:v>#N/A</c:v>
                </c:pt>
                <c:pt idx="3204">
                  <c:v>#N/A</c:v>
                </c:pt>
                <c:pt idx="3205">
                  <c:v>#N/A</c:v>
                </c:pt>
                <c:pt idx="3206">
                  <c:v>#N/A</c:v>
                </c:pt>
                <c:pt idx="3207">
                  <c:v>#N/A</c:v>
                </c:pt>
                <c:pt idx="3208">
                  <c:v>#N/A</c:v>
                </c:pt>
                <c:pt idx="3209">
                  <c:v>#N/A</c:v>
                </c:pt>
                <c:pt idx="3210">
                  <c:v>#N/A</c:v>
                </c:pt>
                <c:pt idx="3211">
                  <c:v>#N/A</c:v>
                </c:pt>
                <c:pt idx="3212">
                  <c:v>#N/A</c:v>
                </c:pt>
                <c:pt idx="3213">
                  <c:v>#N/A</c:v>
                </c:pt>
                <c:pt idx="3214">
                  <c:v>#N/A</c:v>
                </c:pt>
                <c:pt idx="3215">
                  <c:v>#N/A</c:v>
                </c:pt>
                <c:pt idx="3216">
                  <c:v>#N/A</c:v>
                </c:pt>
                <c:pt idx="3217">
                  <c:v>#N/A</c:v>
                </c:pt>
                <c:pt idx="3218">
                  <c:v>#N/A</c:v>
                </c:pt>
                <c:pt idx="3219">
                  <c:v>#N/A</c:v>
                </c:pt>
                <c:pt idx="3220">
                  <c:v>#N/A</c:v>
                </c:pt>
                <c:pt idx="3221">
                  <c:v>#N/A</c:v>
                </c:pt>
                <c:pt idx="3222">
                  <c:v>#N/A</c:v>
                </c:pt>
                <c:pt idx="3223">
                  <c:v>#N/A</c:v>
                </c:pt>
                <c:pt idx="3224">
                  <c:v>#N/A</c:v>
                </c:pt>
                <c:pt idx="3225">
                  <c:v>#N/A</c:v>
                </c:pt>
                <c:pt idx="3226">
                  <c:v>#N/A</c:v>
                </c:pt>
                <c:pt idx="3227">
                  <c:v>#N/A</c:v>
                </c:pt>
                <c:pt idx="3228">
                  <c:v>#N/A</c:v>
                </c:pt>
                <c:pt idx="3229">
                  <c:v>#N/A</c:v>
                </c:pt>
                <c:pt idx="3230">
                  <c:v>#N/A</c:v>
                </c:pt>
                <c:pt idx="3231">
                  <c:v>#N/A</c:v>
                </c:pt>
                <c:pt idx="3232">
                  <c:v>#N/A</c:v>
                </c:pt>
                <c:pt idx="3233">
                  <c:v>#N/A</c:v>
                </c:pt>
                <c:pt idx="3234">
                  <c:v>#N/A</c:v>
                </c:pt>
                <c:pt idx="3235">
                  <c:v>#N/A</c:v>
                </c:pt>
                <c:pt idx="3236">
                  <c:v>#N/A</c:v>
                </c:pt>
                <c:pt idx="3237">
                  <c:v>#N/A</c:v>
                </c:pt>
                <c:pt idx="3238">
                  <c:v>#N/A</c:v>
                </c:pt>
                <c:pt idx="3239">
                  <c:v>#N/A</c:v>
                </c:pt>
                <c:pt idx="3240">
                  <c:v>#N/A</c:v>
                </c:pt>
                <c:pt idx="3241">
                  <c:v>#N/A</c:v>
                </c:pt>
                <c:pt idx="3242">
                  <c:v>#N/A</c:v>
                </c:pt>
                <c:pt idx="3243">
                  <c:v>#N/A</c:v>
                </c:pt>
                <c:pt idx="3244">
                  <c:v>#N/A</c:v>
                </c:pt>
                <c:pt idx="3245">
                  <c:v>#N/A</c:v>
                </c:pt>
                <c:pt idx="3246">
                  <c:v>#N/A</c:v>
                </c:pt>
                <c:pt idx="3247">
                  <c:v>#N/A</c:v>
                </c:pt>
                <c:pt idx="3248">
                  <c:v>#N/A</c:v>
                </c:pt>
                <c:pt idx="3249">
                  <c:v>#N/A</c:v>
                </c:pt>
                <c:pt idx="3250">
                  <c:v>#N/A</c:v>
                </c:pt>
                <c:pt idx="3251">
                  <c:v>#N/A</c:v>
                </c:pt>
                <c:pt idx="3252">
                  <c:v>#N/A</c:v>
                </c:pt>
                <c:pt idx="3253">
                  <c:v>#N/A</c:v>
                </c:pt>
                <c:pt idx="3254">
                  <c:v>#N/A</c:v>
                </c:pt>
                <c:pt idx="3255">
                  <c:v>#N/A</c:v>
                </c:pt>
                <c:pt idx="3256">
                  <c:v>#N/A</c:v>
                </c:pt>
                <c:pt idx="3257">
                  <c:v>#N/A</c:v>
                </c:pt>
                <c:pt idx="3258">
                  <c:v>#N/A</c:v>
                </c:pt>
                <c:pt idx="3259">
                  <c:v>#N/A</c:v>
                </c:pt>
                <c:pt idx="3260">
                  <c:v>#N/A</c:v>
                </c:pt>
                <c:pt idx="3261">
                  <c:v>#N/A</c:v>
                </c:pt>
                <c:pt idx="3262">
                  <c:v>#N/A</c:v>
                </c:pt>
                <c:pt idx="3263">
                  <c:v>#N/A</c:v>
                </c:pt>
                <c:pt idx="3264">
                  <c:v>#N/A</c:v>
                </c:pt>
                <c:pt idx="3265">
                  <c:v>#N/A</c:v>
                </c:pt>
                <c:pt idx="3266">
                  <c:v>#N/A</c:v>
                </c:pt>
                <c:pt idx="3267">
                  <c:v>#N/A</c:v>
                </c:pt>
                <c:pt idx="3268">
                  <c:v>#N/A</c:v>
                </c:pt>
                <c:pt idx="3269">
                  <c:v>#N/A</c:v>
                </c:pt>
                <c:pt idx="3270">
                  <c:v>#N/A</c:v>
                </c:pt>
                <c:pt idx="3271">
                  <c:v>#N/A</c:v>
                </c:pt>
                <c:pt idx="3272">
                  <c:v>#N/A</c:v>
                </c:pt>
                <c:pt idx="3273">
                  <c:v>#N/A</c:v>
                </c:pt>
                <c:pt idx="3274">
                  <c:v>#N/A</c:v>
                </c:pt>
                <c:pt idx="3275">
                  <c:v>#N/A</c:v>
                </c:pt>
                <c:pt idx="3276">
                  <c:v>#N/A</c:v>
                </c:pt>
                <c:pt idx="3277">
                  <c:v>#N/A</c:v>
                </c:pt>
                <c:pt idx="3278">
                  <c:v>#N/A</c:v>
                </c:pt>
                <c:pt idx="3279">
                  <c:v>#N/A</c:v>
                </c:pt>
                <c:pt idx="3280">
                  <c:v>#N/A</c:v>
                </c:pt>
                <c:pt idx="3281">
                  <c:v>#N/A</c:v>
                </c:pt>
                <c:pt idx="3282">
                  <c:v>#N/A</c:v>
                </c:pt>
                <c:pt idx="3283">
                  <c:v>#N/A</c:v>
                </c:pt>
                <c:pt idx="3284">
                  <c:v>#N/A</c:v>
                </c:pt>
                <c:pt idx="3285">
                  <c:v>#N/A</c:v>
                </c:pt>
                <c:pt idx="3286">
                  <c:v>#N/A</c:v>
                </c:pt>
                <c:pt idx="3287">
                  <c:v>#N/A</c:v>
                </c:pt>
                <c:pt idx="3288">
                  <c:v>#N/A</c:v>
                </c:pt>
                <c:pt idx="3289">
                  <c:v>#N/A</c:v>
                </c:pt>
                <c:pt idx="3290">
                  <c:v>#N/A</c:v>
                </c:pt>
                <c:pt idx="3291">
                  <c:v>#N/A</c:v>
                </c:pt>
                <c:pt idx="3292">
                  <c:v>#N/A</c:v>
                </c:pt>
                <c:pt idx="3293">
                  <c:v>#N/A</c:v>
                </c:pt>
                <c:pt idx="3294">
                  <c:v>#N/A</c:v>
                </c:pt>
                <c:pt idx="3295">
                  <c:v>#N/A</c:v>
                </c:pt>
                <c:pt idx="3296">
                  <c:v>#N/A</c:v>
                </c:pt>
                <c:pt idx="3297">
                  <c:v>#N/A</c:v>
                </c:pt>
                <c:pt idx="3298">
                  <c:v>#N/A</c:v>
                </c:pt>
                <c:pt idx="3299">
                  <c:v>#N/A</c:v>
                </c:pt>
                <c:pt idx="3300">
                  <c:v>#N/A</c:v>
                </c:pt>
                <c:pt idx="3301">
                  <c:v>#N/A</c:v>
                </c:pt>
                <c:pt idx="3302">
                  <c:v>#N/A</c:v>
                </c:pt>
                <c:pt idx="3303">
                  <c:v>#N/A</c:v>
                </c:pt>
                <c:pt idx="3304">
                  <c:v>#N/A</c:v>
                </c:pt>
                <c:pt idx="3305">
                  <c:v>#N/A</c:v>
                </c:pt>
                <c:pt idx="3306">
                  <c:v>#N/A</c:v>
                </c:pt>
                <c:pt idx="3307">
                  <c:v>#N/A</c:v>
                </c:pt>
                <c:pt idx="3308">
                  <c:v>#N/A</c:v>
                </c:pt>
                <c:pt idx="3309">
                  <c:v>#N/A</c:v>
                </c:pt>
                <c:pt idx="3310">
                  <c:v>#N/A</c:v>
                </c:pt>
                <c:pt idx="3311">
                  <c:v>#N/A</c:v>
                </c:pt>
                <c:pt idx="3312">
                  <c:v>#N/A</c:v>
                </c:pt>
                <c:pt idx="3313">
                  <c:v>#N/A</c:v>
                </c:pt>
                <c:pt idx="3314">
                  <c:v>#N/A</c:v>
                </c:pt>
                <c:pt idx="3315">
                  <c:v>#N/A</c:v>
                </c:pt>
                <c:pt idx="3316">
                  <c:v>#N/A</c:v>
                </c:pt>
                <c:pt idx="3317">
                  <c:v>#N/A</c:v>
                </c:pt>
                <c:pt idx="3318">
                  <c:v>#N/A</c:v>
                </c:pt>
                <c:pt idx="3319">
                  <c:v>#N/A</c:v>
                </c:pt>
                <c:pt idx="3320">
                  <c:v>#N/A</c:v>
                </c:pt>
                <c:pt idx="3321">
                  <c:v>#N/A</c:v>
                </c:pt>
                <c:pt idx="3322">
                  <c:v>#N/A</c:v>
                </c:pt>
                <c:pt idx="3323">
                  <c:v>#N/A</c:v>
                </c:pt>
                <c:pt idx="3324">
                  <c:v>#N/A</c:v>
                </c:pt>
                <c:pt idx="3325">
                  <c:v>#N/A</c:v>
                </c:pt>
                <c:pt idx="3326">
                  <c:v>#N/A</c:v>
                </c:pt>
                <c:pt idx="3327">
                  <c:v>#N/A</c:v>
                </c:pt>
                <c:pt idx="3328">
                  <c:v>#N/A</c:v>
                </c:pt>
                <c:pt idx="3329">
                  <c:v>#N/A</c:v>
                </c:pt>
                <c:pt idx="3330">
                  <c:v>#N/A</c:v>
                </c:pt>
                <c:pt idx="3331">
                  <c:v>#N/A</c:v>
                </c:pt>
                <c:pt idx="3332">
                  <c:v>#N/A</c:v>
                </c:pt>
                <c:pt idx="3333">
                  <c:v>#N/A</c:v>
                </c:pt>
                <c:pt idx="3334">
                  <c:v>#N/A</c:v>
                </c:pt>
                <c:pt idx="3335">
                  <c:v>#N/A</c:v>
                </c:pt>
                <c:pt idx="3336">
                  <c:v>#N/A</c:v>
                </c:pt>
                <c:pt idx="3337">
                  <c:v>#N/A</c:v>
                </c:pt>
                <c:pt idx="3338">
                  <c:v>#N/A</c:v>
                </c:pt>
                <c:pt idx="3339">
                  <c:v>#N/A</c:v>
                </c:pt>
                <c:pt idx="3340">
                  <c:v>#N/A</c:v>
                </c:pt>
                <c:pt idx="3341">
                  <c:v>#N/A</c:v>
                </c:pt>
                <c:pt idx="3342">
                  <c:v>#N/A</c:v>
                </c:pt>
                <c:pt idx="3343">
                  <c:v>#N/A</c:v>
                </c:pt>
                <c:pt idx="3344">
                  <c:v>#N/A</c:v>
                </c:pt>
                <c:pt idx="3345">
                  <c:v>#N/A</c:v>
                </c:pt>
                <c:pt idx="3346">
                  <c:v>#N/A</c:v>
                </c:pt>
                <c:pt idx="3347">
                  <c:v>#N/A</c:v>
                </c:pt>
                <c:pt idx="3348">
                  <c:v>#N/A</c:v>
                </c:pt>
                <c:pt idx="3349">
                  <c:v>#N/A</c:v>
                </c:pt>
                <c:pt idx="3350">
                  <c:v>#N/A</c:v>
                </c:pt>
                <c:pt idx="3351">
                  <c:v>#N/A</c:v>
                </c:pt>
                <c:pt idx="3352">
                  <c:v>#N/A</c:v>
                </c:pt>
                <c:pt idx="3353">
                  <c:v>#N/A</c:v>
                </c:pt>
                <c:pt idx="3354">
                  <c:v>#N/A</c:v>
                </c:pt>
                <c:pt idx="3355">
                  <c:v>#N/A</c:v>
                </c:pt>
                <c:pt idx="3356">
                  <c:v>#N/A</c:v>
                </c:pt>
                <c:pt idx="3357">
                  <c:v>#N/A</c:v>
                </c:pt>
                <c:pt idx="3358">
                  <c:v>#N/A</c:v>
                </c:pt>
                <c:pt idx="3359">
                  <c:v>#N/A</c:v>
                </c:pt>
                <c:pt idx="3360">
                  <c:v>#N/A</c:v>
                </c:pt>
                <c:pt idx="3361">
                  <c:v>#N/A</c:v>
                </c:pt>
                <c:pt idx="3362">
                  <c:v>#N/A</c:v>
                </c:pt>
                <c:pt idx="3363">
                  <c:v>#N/A</c:v>
                </c:pt>
                <c:pt idx="3364">
                  <c:v>#N/A</c:v>
                </c:pt>
                <c:pt idx="3365">
                  <c:v>#N/A</c:v>
                </c:pt>
                <c:pt idx="3366">
                  <c:v>#N/A</c:v>
                </c:pt>
                <c:pt idx="3367">
                  <c:v>#N/A</c:v>
                </c:pt>
                <c:pt idx="3368">
                  <c:v>#N/A</c:v>
                </c:pt>
                <c:pt idx="3369">
                  <c:v>#N/A</c:v>
                </c:pt>
                <c:pt idx="3370">
                  <c:v>#N/A</c:v>
                </c:pt>
                <c:pt idx="3371">
                  <c:v>#N/A</c:v>
                </c:pt>
                <c:pt idx="3372">
                  <c:v>#N/A</c:v>
                </c:pt>
                <c:pt idx="3373">
                  <c:v>#N/A</c:v>
                </c:pt>
                <c:pt idx="3374">
                  <c:v>#N/A</c:v>
                </c:pt>
                <c:pt idx="3375">
                  <c:v>#N/A</c:v>
                </c:pt>
                <c:pt idx="3376">
                  <c:v>#N/A</c:v>
                </c:pt>
                <c:pt idx="3377">
                  <c:v>#N/A</c:v>
                </c:pt>
                <c:pt idx="3378">
                  <c:v>#N/A</c:v>
                </c:pt>
                <c:pt idx="3379">
                  <c:v>#N/A</c:v>
                </c:pt>
                <c:pt idx="3380">
                  <c:v>#N/A</c:v>
                </c:pt>
                <c:pt idx="3381">
                  <c:v>#N/A</c:v>
                </c:pt>
                <c:pt idx="3382">
                  <c:v>#N/A</c:v>
                </c:pt>
                <c:pt idx="3383">
                  <c:v>#N/A</c:v>
                </c:pt>
                <c:pt idx="3384">
                  <c:v>#N/A</c:v>
                </c:pt>
                <c:pt idx="3385">
                  <c:v>#N/A</c:v>
                </c:pt>
                <c:pt idx="3386">
                  <c:v>#N/A</c:v>
                </c:pt>
                <c:pt idx="3387">
                  <c:v>#N/A</c:v>
                </c:pt>
                <c:pt idx="3388">
                  <c:v>#N/A</c:v>
                </c:pt>
                <c:pt idx="3389">
                  <c:v>#N/A</c:v>
                </c:pt>
                <c:pt idx="3390">
                  <c:v>#N/A</c:v>
                </c:pt>
                <c:pt idx="3391">
                  <c:v>#N/A</c:v>
                </c:pt>
                <c:pt idx="3392">
                  <c:v>#N/A</c:v>
                </c:pt>
                <c:pt idx="3393">
                  <c:v>#N/A</c:v>
                </c:pt>
                <c:pt idx="3394">
                  <c:v>#N/A</c:v>
                </c:pt>
                <c:pt idx="3395">
                  <c:v>#N/A</c:v>
                </c:pt>
                <c:pt idx="3396">
                  <c:v>#N/A</c:v>
                </c:pt>
                <c:pt idx="3397">
                  <c:v>#N/A</c:v>
                </c:pt>
                <c:pt idx="3398">
                  <c:v>#N/A</c:v>
                </c:pt>
                <c:pt idx="3399">
                  <c:v>#N/A</c:v>
                </c:pt>
                <c:pt idx="3400">
                  <c:v>#N/A</c:v>
                </c:pt>
                <c:pt idx="3401">
                  <c:v>#N/A</c:v>
                </c:pt>
                <c:pt idx="3402">
                  <c:v>#N/A</c:v>
                </c:pt>
                <c:pt idx="3403">
                  <c:v>#N/A</c:v>
                </c:pt>
                <c:pt idx="3404">
                  <c:v>#N/A</c:v>
                </c:pt>
                <c:pt idx="3405">
                  <c:v>#N/A</c:v>
                </c:pt>
                <c:pt idx="3406">
                  <c:v>#N/A</c:v>
                </c:pt>
                <c:pt idx="3407">
                  <c:v>#N/A</c:v>
                </c:pt>
                <c:pt idx="3408">
                  <c:v>#N/A</c:v>
                </c:pt>
                <c:pt idx="3409">
                  <c:v>#N/A</c:v>
                </c:pt>
                <c:pt idx="3410">
                  <c:v>#N/A</c:v>
                </c:pt>
                <c:pt idx="3411">
                  <c:v>#N/A</c:v>
                </c:pt>
                <c:pt idx="3412">
                  <c:v>#N/A</c:v>
                </c:pt>
                <c:pt idx="3413">
                  <c:v>#N/A</c:v>
                </c:pt>
                <c:pt idx="3414">
                  <c:v>#N/A</c:v>
                </c:pt>
                <c:pt idx="3415">
                  <c:v>#N/A</c:v>
                </c:pt>
                <c:pt idx="3416">
                  <c:v>#N/A</c:v>
                </c:pt>
                <c:pt idx="3417">
                  <c:v>#N/A</c:v>
                </c:pt>
                <c:pt idx="3418">
                  <c:v>#N/A</c:v>
                </c:pt>
                <c:pt idx="3419">
                  <c:v>#N/A</c:v>
                </c:pt>
                <c:pt idx="3420">
                  <c:v>#N/A</c:v>
                </c:pt>
                <c:pt idx="3421">
                  <c:v>#N/A</c:v>
                </c:pt>
                <c:pt idx="3422">
                  <c:v>#N/A</c:v>
                </c:pt>
                <c:pt idx="3423">
                  <c:v>#N/A</c:v>
                </c:pt>
                <c:pt idx="3424">
                  <c:v>#N/A</c:v>
                </c:pt>
                <c:pt idx="3425">
                  <c:v>#N/A</c:v>
                </c:pt>
                <c:pt idx="3426">
                  <c:v>#N/A</c:v>
                </c:pt>
                <c:pt idx="3427">
                  <c:v>#N/A</c:v>
                </c:pt>
                <c:pt idx="3428">
                  <c:v>#N/A</c:v>
                </c:pt>
                <c:pt idx="3429">
                  <c:v>#N/A</c:v>
                </c:pt>
                <c:pt idx="3430">
                  <c:v>#N/A</c:v>
                </c:pt>
                <c:pt idx="3431">
                  <c:v>#N/A</c:v>
                </c:pt>
                <c:pt idx="3432">
                  <c:v>#N/A</c:v>
                </c:pt>
                <c:pt idx="3433">
                  <c:v>#N/A</c:v>
                </c:pt>
                <c:pt idx="3434">
                  <c:v>#N/A</c:v>
                </c:pt>
                <c:pt idx="3435">
                  <c:v>#N/A</c:v>
                </c:pt>
                <c:pt idx="3436">
                  <c:v>#N/A</c:v>
                </c:pt>
                <c:pt idx="3437">
                  <c:v>#N/A</c:v>
                </c:pt>
                <c:pt idx="3438">
                  <c:v>#N/A</c:v>
                </c:pt>
                <c:pt idx="3439">
                  <c:v>#N/A</c:v>
                </c:pt>
                <c:pt idx="3440">
                  <c:v>#N/A</c:v>
                </c:pt>
                <c:pt idx="3441">
                  <c:v>#N/A</c:v>
                </c:pt>
                <c:pt idx="3442">
                  <c:v>#N/A</c:v>
                </c:pt>
                <c:pt idx="3443">
                  <c:v>#N/A</c:v>
                </c:pt>
                <c:pt idx="3444">
                  <c:v>#N/A</c:v>
                </c:pt>
                <c:pt idx="3445">
                  <c:v>#N/A</c:v>
                </c:pt>
                <c:pt idx="3446">
                  <c:v>#N/A</c:v>
                </c:pt>
                <c:pt idx="3447">
                  <c:v>#N/A</c:v>
                </c:pt>
                <c:pt idx="3448">
                  <c:v>#N/A</c:v>
                </c:pt>
                <c:pt idx="3449">
                  <c:v>#N/A</c:v>
                </c:pt>
                <c:pt idx="3450">
                  <c:v>#N/A</c:v>
                </c:pt>
                <c:pt idx="3451">
                  <c:v>#N/A</c:v>
                </c:pt>
                <c:pt idx="3452">
                  <c:v>#N/A</c:v>
                </c:pt>
                <c:pt idx="3453">
                  <c:v>#N/A</c:v>
                </c:pt>
                <c:pt idx="3454">
                  <c:v>#N/A</c:v>
                </c:pt>
                <c:pt idx="3455">
                  <c:v>#N/A</c:v>
                </c:pt>
                <c:pt idx="3456">
                  <c:v>#N/A</c:v>
                </c:pt>
                <c:pt idx="3457">
                  <c:v>#N/A</c:v>
                </c:pt>
                <c:pt idx="3458">
                  <c:v>#N/A</c:v>
                </c:pt>
                <c:pt idx="3459">
                  <c:v>#N/A</c:v>
                </c:pt>
                <c:pt idx="3460">
                  <c:v>#N/A</c:v>
                </c:pt>
                <c:pt idx="3461">
                  <c:v>#N/A</c:v>
                </c:pt>
                <c:pt idx="3462">
                  <c:v>#N/A</c:v>
                </c:pt>
                <c:pt idx="3463">
                  <c:v>#N/A</c:v>
                </c:pt>
                <c:pt idx="3464">
                  <c:v>#N/A</c:v>
                </c:pt>
                <c:pt idx="3465">
                  <c:v>#N/A</c:v>
                </c:pt>
                <c:pt idx="3466">
                  <c:v>#N/A</c:v>
                </c:pt>
                <c:pt idx="3467">
                  <c:v>#N/A</c:v>
                </c:pt>
                <c:pt idx="3468">
                  <c:v>#N/A</c:v>
                </c:pt>
                <c:pt idx="3469">
                  <c:v>#N/A</c:v>
                </c:pt>
                <c:pt idx="3470">
                  <c:v>#N/A</c:v>
                </c:pt>
                <c:pt idx="3471">
                  <c:v>#N/A</c:v>
                </c:pt>
                <c:pt idx="3472">
                  <c:v>#N/A</c:v>
                </c:pt>
                <c:pt idx="3473">
                  <c:v>#N/A</c:v>
                </c:pt>
                <c:pt idx="3474">
                  <c:v>#N/A</c:v>
                </c:pt>
                <c:pt idx="3475">
                  <c:v>#N/A</c:v>
                </c:pt>
                <c:pt idx="3476">
                  <c:v>#N/A</c:v>
                </c:pt>
                <c:pt idx="3477">
                  <c:v>#N/A</c:v>
                </c:pt>
                <c:pt idx="3478">
                  <c:v>#N/A</c:v>
                </c:pt>
                <c:pt idx="3479">
                  <c:v>#N/A</c:v>
                </c:pt>
                <c:pt idx="3480">
                  <c:v>#N/A</c:v>
                </c:pt>
                <c:pt idx="3481">
                  <c:v>#N/A</c:v>
                </c:pt>
                <c:pt idx="3482">
                  <c:v>#N/A</c:v>
                </c:pt>
                <c:pt idx="3483">
                  <c:v>#N/A</c:v>
                </c:pt>
                <c:pt idx="3484">
                  <c:v>#N/A</c:v>
                </c:pt>
                <c:pt idx="3485">
                  <c:v>#N/A</c:v>
                </c:pt>
                <c:pt idx="3486">
                  <c:v>#N/A</c:v>
                </c:pt>
                <c:pt idx="3487">
                  <c:v>#N/A</c:v>
                </c:pt>
                <c:pt idx="3488">
                  <c:v>#N/A</c:v>
                </c:pt>
                <c:pt idx="3489">
                  <c:v>#N/A</c:v>
                </c:pt>
                <c:pt idx="3490">
                  <c:v>#N/A</c:v>
                </c:pt>
                <c:pt idx="3491">
                  <c:v>#N/A</c:v>
                </c:pt>
                <c:pt idx="3492">
                  <c:v>#N/A</c:v>
                </c:pt>
                <c:pt idx="3493">
                  <c:v>#N/A</c:v>
                </c:pt>
                <c:pt idx="3494">
                  <c:v>#N/A</c:v>
                </c:pt>
                <c:pt idx="3495">
                  <c:v>#N/A</c:v>
                </c:pt>
                <c:pt idx="3496">
                  <c:v>#N/A</c:v>
                </c:pt>
                <c:pt idx="3497">
                  <c:v>#N/A</c:v>
                </c:pt>
                <c:pt idx="3498">
                  <c:v>#N/A</c:v>
                </c:pt>
                <c:pt idx="3499">
                  <c:v>#N/A</c:v>
                </c:pt>
                <c:pt idx="3500">
                  <c:v>#N/A</c:v>
                </c:pt>
                <c:pt idx="3501">
                  <c:v>#N/A</c:v>
                </c:pt>
                <c:pt idx="3502">
                  <c:v>#N/A</c:v>
                </c:pt>
                <c:pt idx="3503">
                  <c:v>#N/A</c:v>
                </c:pt>
                <c:pt idx="3504">
                  <c:v>#N/A</c:v>
                </c:pt>
                <c:pt idx="3505">
                  <c:v>#N/A</c:v>
                </c:pt>
                <c:pt idx="3506">
                  <c:v>#N/A</c:v>
                </c:pt>
                <c:pt idx="3507">
                  <c:v>#N/A</c:v>
                </c:pt>
                <c:pt idx="3508">
                  <c:v>#N/A</c:v>
                </c:pt>
                <c:pt idx="3509">
                  <c:v>#N/A</c:v>
                </c:pt>
                <c:pt idx="3510">
                  <c:v>#N/A</c:v>
                </c:pt>
                <c:pt idx="3511">
                  <c:v>#N/A</c:v>
                </c:pt>
                <c:pt idx="3512">
                  <c:v>#N/A</c:v>
                </c:pt>
                <c:pt idx="3513">
                  <c:v>#N/A</c:v>
                </c:pt>
                <c:pt idx="3514">
                  <c:v>#N/A</c:v>
                </c:pt>
                <c:pt idx="3515">
                  <c:v>#N/A</c:v>
                </c:pt>
                <c:pt idx="3516">
                  <c:v>#N/A</c:v>
                </c:pt>
                <c:pt idx="3517">
                  <c:v>#N/A</c:v>
                </c:pt>
                <c:pt idx="3518">
                  <c:v>#N/A</c:v>
                </c:pt>
                <c:pt idx="3519">
                  <c:v>#N/A</c:v>
                </c:pt>
                <c:pt idx="3520">
                  <c:v>#N/A</c:v>
                </c:pt>
                <c:pt idx="3521">
                  <c:v>#N/A</c:v>
                </c:pt>
                <c:pt idx="3522">
                  <c:v>#N/A</c:v>
                </c:pt>
                <c:pt idx="3523">
                  <c:v>#N/A</c:v>
                </c:pt>
                <c:pt idx="3524">
                  <c:v>#N/A</c:v>
                </c:pt>
                <c:pt idx="3525">
                  <c:v>#N/A</c:v>
                </c:pt>
                <c:pt idx="3526">
                  <c:v>#N/A</c:v>
                </c:pt>
                <c:pt idx="3527">
                  <c:v>#N/A</c:v>
                </c:pt>
                <c:pt idx="3528">
                  <c:v>#N/A</c:v>
                </c:pt>
                <c:pt idx="3529">
                  <c:v>#N/A</c:v>
                </c:pt>
                <c:pt idx="3530">
                  <c:v>#N/A</c:v>
                </c:pt>
                <c:pt idx="3531">
                  <c:v>#N/A</c:v>
                </c:pt>
                <c:pt idx="3532">
                  <c:v>#N/A</c:v>
                </c:pt>
                <c:pt idx="3533">
                  <c:v>#N/A</c:v>
                </c:pt>
                <c:pt idx="3534">
                  <c:v>#N/A</c:v>
                </c:pt>
                <c:pt idx="3535">
                  <c:v>#N/A</c:v>
                </c:pt>
                <c:pt idx="3536">
                  <c:v>#N/A</c:v>
                </c:pt>
                <c:pt idx="3537">
                  <c:v>#N/A</c:v>
                </c:pt>
                <c:pt idx="3538">
                  <c:v>#N/A</c:v>
                </c:pt>
                <c:pt idx="3539">
                  <c:v>#N/A</c:v>
                </c:pt>
                <c:pt idx="3540">
                  <c:v>#N/A</c:v>
                </c:pt>
                <c:pt idx="3541">
                  <c:v>#N/A</c:v>
                </c:pt>
                <c:pt idx="3542">
                  <c:v>#N/A</c:v>
                </c:pt>
                <c:pt idx="3543">
                  <c:v>#N/A</c:v>
                </c:pt>
                <c:pt idx="3544">
                  <c:v>#N/A</c:v>
                </c:pt>
                <c:pt idx="3545">
                  <c:v>#N/A</c:v>
                </c:pt>
                <c:pt idx="3546">
                  <c:v>#N/A</c:v>
                </c:pt>
                <c:pt idx="3547">
                  <c:v>#N/A</c:v>
                </c:pt>
                <c:pt idx="3548">
                  <c:v>#N/A</c:v>
                </c:pt>
                <c:pt idx="3549">
                  <c:v>#N/A</c:v>
                </c:pt>
                <c:pt idx="3550">
                  <c:v>#N/A</c:v>
                </c:pt>
                <c:pt idx="3551">
                  <c:v>#N/A</c:v>
                </c:pt>
                <c:pt idx="3552">
                  <c:v>#N/A</c:v>
                </c:pt>
                <c:pt idx="3553">
                  <c:v>#N/A</c:v>
                </c:pt>
                <c:pt idx="3554">
                  <c:v>#N/A</c:v>
                </c:pt>
                <c:pt idx="3555">
                  <c:v>#N/A</c:v>
                </c:pt>
                <c:pt idx="3556">
                  <c:v>#N/A</c:v>
                </c:pt>
                <c:pt idx="3557">
                  <c:v>#N/A</c:v>
                </c:pt>
                <c:pt idx="3558">
                  <c:v>#N/A</c:v>
                </c:pt>
                <c:pt idx="3559">
                  <c:v>#N/A</c:v>
                </c:pt>
                <c:pt idx="3560">
                  <c:v>#N/A</c:v>
                </c:pt>
                <c:pt idx="3561">
                  <c:v>#N/A</c:v>
                </c:pt>
                <c:pt idx="3562">
                  <c:v>#N/A</c:v>
                </c:pt>
                <c:pt idx="3563">
                  <c:v>#N/A</c:v>
                </c:pt>
                <c:pt idx="3564">
                  <c:v>#N/A</c:v>
                </c:pt>
                <c:pt idx="3565">
                  <c:v>#N/A</c:v>
                </c:pt>
                <c:pt idx="3566">
                  <c:v>#N/A</c:v>
                </c:pt>
                <c:pt idx="3567">
                  <c:v>#N/A</c:v>
                </c:pt>
                <c:pt idx="3568">
                  <c:v>#N/A</c:v>
                </c:pt>
                <c:pt idx="3569">
                  <c:v>#N/A</c:v>
                </c:pt>
                <c:pt idx="3570">
                  <c:v>#N/A</c:v>
                </c:pt>
                <c:pt idx="3571">
                  <c:v>#N/A</c:v>
                </c:pt>
                <c:pt idx="3572">
                  <c:v>#N/A</c:v>
                </c:pt>
                <c:pt idx="3573">
                  <c:v>#N/A</c:v>
                </c:pt>
                <c:pt idx="3574">
                  <c:v>#N/A</c:v>
                </c:pt>
                <c:pt idx="3575">
                  <c:v>#N/A</c:v>
                </c:pt>
                <c:pt idx="3576">
                  <c:v>#N/A</c:v>
                </c:pt>
                <c:pt idx="3577">
                  <c:v>#N/A</c:v>
                </c:pt>
                <c:pt idx="3578">
                  <c:v>#N/A</c:v>
                </c:pt>
                <c:pt idx="3579">
                  <c:v>#N/A</c:v>
                </c:pt>
                <c:pt idx="3580">
                  <c:v>#N/A</c:v>
                </c:pt>
                <c:pt idx="3581">
                  <c:v>#N/A</c:v>
                </c:pt>
                <c:pt idx="3582">
                  <c:v>#N/A</c:v>
                </c:pt>
                <c:pt idx="3583">
                  <c:v>#N/A</c:v>
                </c:pt>
                <c:pt idx="3584">
                  <c:v>#N/A</c:v>
                </c:pt>
                <c:pt idx="3585">
                  <c:v>#N/A</c:v>
                </c:pt>
                <c:pt idx="3586">
                  <c:v>#N/A</c:v>
                </c:pt>
                <c:pt idx="3587">
                  <c:v>#N/A</c:v>
                </c:pt>
                <c:pt idx="3588">
                  <c:v>#N/A</c:v>
                </c:pt>
                <c:pt idx="3589">
                  <c:v>#N/A</c:v>
                </c:pt>
                <c:pt idx="3590">
                  <c:v>#N/A</c:v>
                </c:pt>
                <c:pt idx="3591">
                  <c:v>#N/A</c:v>
                </c:pt>
                <c:pt idx="3592">
                  <c:v>#N/A</c:v>
                </c:pt>
                <c:pt idx="3593">
                  <c:v>#N/A</c:v>
                </c:pt>
                <c:pt idx="3594">
                  <c:v>#N/A</c:v>
                </c:pt>
                <c:pt idx="3595">
                  <c:v>#N/A</c:v>
                </c:pt>
                <c:pt idx="3596">
                  <c:v>#N/A</c:v>
                </c:pt>
                <c:pt idx="3597">
                  <c:v>#N/A</c:v>
                </c:pt>
                <c:pt idx="3598">
                  <c:v>#N/A</c:v>
                </c:pt>
                <c:pt idx="3599">
                  <c:v>#N/A</c:v>
                </c:pt>
                <c:pt idx="3600">
                  <c:v>#N/A</c:v>
                </c:pt>
                <c:pt idx="3601">
                  <c:v>#N/A</c:v>
                </c:pt>
                <c:pt idx="3602">
                  <c:v>#N/A</c:v>
                </c:pt>
                <c:pt idx="3603">
                  <c:v>#N/A</c:v>
                </c:pt>
                <c:pt idx="3604">
                  <c:v>#N/A</c:v>
                </c:pt>
                <c:pt idx="3605">
                  <c:v>#N/A</c:v>
                </c:pt>
                <c:pt idx="3606">
                  <c:v>#N/A</c:v>
                </c:pt>
                <c:pt idx="3607">
                  <c:v>#N/A</c:v>
                </c:pt>
                <c:pt idx="3608">
                  <c:v>#N/A</c:v>
                </c:pt>
                <c:pt idx="3609">
                  <c:v>#N/A</c:v>
                </c:pt>
                <c:pt idx="3610">
                  <c:v>#N/A</c:v>
                </c:pt>
                <c:pt idx="3611">
                  <c:v>#N/A</c:v>
                </c:pt>
                <c:pt idx="3612">
                  <c:v>#N/A</c:v>
                </c:pt>
                <c:pt idx="3613">
                  <c:v>#N/A</c:v>
                </c:pt>
                <c:pt idx="3614">
                  <c:v>#N/A</c:v>
                </c:pt>
                <c:pt idx="3615">
                  <c:v>#N/A</c:v>
                </c:pt>
                <c:pt idx="3616">
                  <c:v>#N/A</c:v>
                </c:pt>
                <c:pt idx="3617">
                  <c:v>#N/A</c:v>
                </c:pt>
                <c:pt idx="3618">
                  <c:v>#N/A</c:v>
                </c:pt>
                <c:pt idx="3619">
                  <c:v>#N/A</c:v>
                </c:pt>
                <c:pt idx="3620">
                  <c:v>#N/A</c:v>
                </c:pt>
                <c:pt idx="3621">
                  <c:v>#N/A</c:v>
                </c:pt>
                <c:pt idx="3622">
                  <c:v>#N/A</c:v>
                </c:pt>
                <c:pt idx="3623">
                  <c:v>#N/A</c:v>
                </c:pt>
                <c:pt idx="3624">
                  <c:v>#N/A</c:v>
                </c:pt>
                <c:pt idx="3625">
                  <c:v>#N/A</c:v>
                </c:pt>
                <c:pt idx="3626">
                  <c:v>#N/A</c:v>
                </c:pt>
                <c:pt idx="3627">
                  <c:v>#N/A</c:v>
                </c:pt>
                <c:pt idx="3628">
                  <c:v>#N/A</c:v>
                </c:pt>
                <c:pt idx="3629">
                  <c:v>#N/A</c:v>
                </c:pt>
                <c:pt idx="3630">
                  <c:v>#N/A</c:v>
                </c:pt>
                <c:pt idx="3631">
                  <c:v>#N/A</c:v>
                </c:pt>
                <c:pt idx="3632">
                  <c:v>#N/A</c:v>
                </c:pt>
                <c:pt idx="3633">
                  <c:v>#N/A</c:v>
                </c:pt>
                <c:pt idx="3634">
                  <c:v>#N/A</c:v>
                </c:pt>
                <c:pt idx="3635">
                  <c:v>#N/A</c:v>
                </c:pt>
                <c:pt idx="3636">
                  <c:v>#N/A</c:v>
                </c:pt>
                <c:pt idx="3637">
                  <c:v>#N/A</c:v>
                </c:pt>
                <c:pt idx="3638">
                  <c:v>#N/A</c:v>
                </c:pt>
                <c:pt idx="3639">
                  <c:v>#N/A</c:v>
                </c:pt>
                <c:pt idx="3640">
                  <c:v>#N/A</c:v>
                </c:pt>
                <c:pt idx="3641">
                  <c:v>#N/A</c:v>
                </c:pt>
                <c:pt idx="3642">
                  <c:v>#N/A</c:v>
                </c:pt>
                <c:pt idx="3643">
                  <c:v>#N/A</c:v>
                </c:pt>
                <c:pt idx="3644">
                  <c:v>#N/A</c:v>
                </c:pt>
                <c:pt idx="3645">
                  <c:v>#N/A</c:v>
                </c:pt>
                <c:pt idx="3646">
                  <c:v>#N/A</c:v>
                </c:pt>
                <c:pt idx="3647">
                  <c:v>#N/A</c:v>
                </c:pt>
                <c:pt idx="3648">
                  <c:v>#N/A</c:v>
                </c:pt>
                <c:pt idx="3649">
                  <c:v>#N/A</c:v>
                </c:pt>
                <c:pt idx="3650">
                  <c:v>#N/A</c:v>
                </c:pt>
                <c:pt idx="3651">
                  <c:v>#N/A</c:v>
                </c:pt>
                <c:pt idx="3652">
                  <c:v>#N/A</c:v>
                </c:pt>
                <c:pt idx="3653">
                  <c:v>#N/A</c:v>
                </c:pt>
                <c:pt idx="3654">
                  <c:v>#N/A</c:v>
                </c:pt>
                <c:pt idx="3655">
                  <c:v>#N/A</c:v>
                </c:pt>
                <c:pt idx="3656">
                  <c:v>#N/A</c:v>
                </c:pt>
                <c:pt idx="3657">
                  <c:v>#N/A</c:v>
                </c:pt>
                <c:pt idx="3658">
                  <c:v>#N/A</c:v>
                </c:pt>
                <c:pt idx="3659">
                  <c:v>#N/A</c:v>
                </c:pt>
                <c:pt idx="3660">
                  <c:v>#N/A</c:v>
                </c:pt>
                <c:pt idx="3661">
                  <c:v>#N/A</c:v>
                </c:pt>
                <c:pt idx="3662">
                  <c:v>#N/A</c:v>
                </c:pt>
                <c:pt idx="3663">
                  <c:v>#N/A</c:v>
                </c:pt>
                <c:pt idx="3664">
                  <c:v>#N/A</c:v>
                </c:pt>
                <c:pt idx="3665">
                  <c:v>#N/A</c:v>
                </c:pt>
                <c:pt idx="3666">
                  <c:v>#N/A</c:v>
                </c:pt>
                <c:pt idx="3667">
                  <c:v>#N/A</c:v>
                </c:pt>
                <c:pt idx="3668">
                  <c:v>#N/A</c:v>
                </c:pt>
                <c:pt idx="3669">
                  <c:v>#N/A</c:v>
                </c:pt>
                <c:pt idx="3670">
                  <c:v>#N/A</c:v>
                </c:pt>
                <c:pt idx="3671">
                  <c:v>#N/A</c:v>
                </c:pt>
                <c:pt idx="3672">
                  <c:v>#N/A</c:v>
                </c:pt>
                <c:pt idx="3673">
                  <c:v>#N/A</c:v>
                </c:pt>
                <c:pt idx="3674">
                  <c:v>#N/A</c:v>
                </c:pt>
                <c:pt idx="3675">
                  <c:v>#N/A</c:v>
                </c:pt>
                <c:pt idx="3676">
                  <c:v>#N/A</c:v>
                </c:pt>
                <c:pt idx="3677">
                  <c:v>#N/A</c:v>
                </c:pt>
                <c:pt idx="3678">
                  <c:v>#N/A</c:v>
                </c:pt>
                <c:pt idx="3679">
                  <c:v>#N/A</c:v>
                </c:pt>
                <c:pt idx="3680">
                  <c:v>#N/A</c:v>
                </c:pt>
                <c:pt idx="3681">
                  <c:v>#N/A</c:v>
                </c:pt>
                <c:pt idx="3682">
                  <c:v>#N/A</c:v>
                </c:pt>
                <c:pt idx="3683">
                  <c:v>#N/A</c:v>
                </c:pt>
                <c:pt idx="3684">
                  <c:v>#N/A</c:v>
                </c:pt>
                <c:pt idx="3685">
                  <c:v>#N/A</c:v>
                </c:pt>
                <c:pt idx="3686">
                  <c:v>#N/A</c:v>
                </c:pt>
                <c:pt idx="3687">
                  <c:v>#N/A</c:v>
                </c:pt>
                <c:pt idx="3688">
                  <c:v>#N/A</c:v>
                </c:pt>
                <c:pt idx="3689">
                  <c:v>#N/A</c:v>
                </c:pt>
                <c:pt idx="3690">
                  <c:v>#N/A</c:v>
                </c:pt>
                <c:pt idx="3691">
                  <c:v>#N/A</c:v>
                </c:pt>
                <c:pt idx="3692">
                  <c:v>#N/A</c:v>
                </c:pt>
                <c:pt idx="3693">
                  <c:v>#N/A</c:v>
                </c:pt>
                <c:pt idx="3694">
                  <c:v>#N/A</c:v>
                </c:pt>
                <c:pt idx="3695">
                  <c:v>#N/A</c:v>
                </c:pt>
                <c:pt idx="3696">
                  <c:v>#N/A</c:v>
                </c:pt>
                <c:pt idx="3697">
                  <c:v>#N/A</c:v>
                </c:pt>
                <c:pt idx="3698">
                  <c:v>#N/A</c:v>
                </c:pt>
                <c:pt idx="3699">
                  <c:v>#N/A</c:v>
                </c:pt>
                <c:pt idx="3700">
                  <c:v>#N/A</c:v>
                </c:pt>
                <c:pt idx="3701">
                  <c:v>#N/A</c:v>
                </c:pt>
                <c:pt idx="3702">
                  <c:v>#N/A</c:v>
                </c:pt>
                <c:pt idx="3703">
                  <c:v>#N/A</c:v>
                </c:pt>
                <c:pt idx="3704">
                  <c:v>#N/A</c:v>
                </c:pt>
                <c:pt idx="3705">
                  <c:v>#N/A</c:v>
                </c:pt>
                <c:pt idx="3706">
                  <c:v>#N/A</c:v>
                </c:pt>
                <c:pt idx="3707">
                  <c:v>#N/A</c:v>
                </c:pt>
                <c:pt idx="3708">
                  <c:v>#N/A</c:v>
                </c:pt>
                <c:pt idx="3709">
                  <c:v>#N/A</c:v>
                </c:pt>
                <c:pt idx="3710">
                  <c:v>#N/A</c:v>
                </c:pt>
                <c:pt idx="3711">
                  <c:v>#N/A</c:v>
                </c:pt>
                <c:pt idx="3712">
                  <c:v>#N/A</c:v>
                </c:pt>
                <c:pt idx="3713">
                  <c:v>#N/A</c:v>
                </c:pt>
                <c:pt idx="3714">
                  <c:v>#N/A</c:v>
                </c:pt>
                <c:pt idx="3715">
                  <c:v>#N/A</c:v>
                </c:pt>
                <c:pt idx="3716">
                  <c:v>#N/A</c:v>
                </c:pt>
                <c:pt idx="3717">
                  <c:v>#N/A</c:v>
                </c:pt>
                <c:pt idx="3718">
                  <c:v>#N/A</c:v>
                </c:pt>
                <c:pt idx="3719">
                  <c:v>#N/A</c:v>
                </c:pt>
                <c:pt idx="3720">
                  <c:v>#N/A</c:v>
                </c:pt>
                <c:pt idx="3721">
                  <c:v>#N/A</c:v>
                </c:pt>
                <c:pt idx="3722">
                  <c:v>#N/A</c:v>
                </c:pt>
                <c:pt idx="3723">
                  <c:v>#N/A</c:v>
                </c:pt>
                <c:pt idx="3724">
                  <c:v>#N/A</c:v>
                </c:pt>
                <c:pt idx="3725">
                  <c:v>#N/A</c:v>
                </c:pt>
                <c:pt idx="3726">
                  <c:v>#N/A</c:v>
                </c:pt>
                <c:pt idx="3727">
                  <c:v>#N/A</c:v>
                </c:pt>
                <c:pt idx="3728">
                  <c:v>#N/A</c:v>
                </c:pt>
                <c:pt idx="3729">
                  <c:v>#N/A</c:v>
                </c:pt>
                <c:pt idx="3730">
                  <c:v>#N/A</c:v>
                </c:pt>
                <c:pt idx="3731">
                  <c:v>#N/A</c:v>
                </c:pt>
                <c:pt idx="3732">
                  <c:v>#N/A</c:v>
                </c:pt>
                <c:pt idx="3733">
                  <c:v>#N/A</c:v>
                </c:pt>
                <c:pt idx="3734">
                  <c:v>#N/A</c:v>
                </c:pt>
                <c:pt idx="3735">
                  <c:v>#N/A</c:v>
                </c:pt>
                <c:pt idx="3736">
                  <c:v>#N/A</c:v>
                </c:pt>
                <c:pt idx="3737">
                  <c:v>#N/A</c:v>
                </c:pt>
                <c:pt idx="3738">
                  <c:v>#N/A</c:v>
                </c:pt>
                <c:pt idx="3739">
                  <c:v>#N/A</c:v>
                </c:pt>
                <c:pt idx="3740">
                  <c:v>#N/A</c:v>
                </c:pt>
                <c:pt idx="3741">
                  <c:v>#N/A</c:v>
                </c:pt>
                <c:pt idx="3742">
                  <c:v>#N/A</c:v>
                </c:pt>
                <c:pt idx="3743">
                  <c:v>#N/A</c:v>
                </c:pt>
                <c:pt idx="3744">
                  <c:v>#N/A</c:v>
                </c:pt>
                <c:pt idx="3745">
                  <c:v>#N/A</c:v>
                </c:pt>
                <c:pt idx="3746">
                  <c:v>#N/A</c:v>
                </c:pt>
                <c:pt idx="3747">
                  <c:v>#N/A</c:v>
                </c:pt>
                <c:pt idx="3748">
                  <c:v>#N/A</c:v>
                </c:pt>
                <c:pt idx="3749">
                  <c:v>#N/A</c:v>
                </c:pt>
                <c:pt idx="3750">
                  <c:v>#N/A</c:v>
                </c:pt>
                <c:pt idx="3751">
                  <c:v>#N/A</c:v>
                </c:pt>
                <c:pt idx="3752">
                  <c:v>#N/A</c:v>
                </c:pt>
                <c:pt idx="3753">
                  <c:v>#N/A</c:v>
                </c:pt>
                <c:pt idx="3754">
                  <c:v>#N/A</c:v>
                </c:pt>
                <c:pt idx="3755">
                  <c:v>#N/A</c:v>
                </c:pt>
                <c:pt idx="3756">
                  <c:v>#N/A</c:v>
                </c:pt>
                <c:pt idx="3757">
                  <c:v>#N/A</c:v>
                </c:pt>
                <c:pt idx="3758">
                  <c:v>#N/A</c:v>
                </c:pt>
                <c:pt idx="3759">
                  <c:v>#N/A</c:v>
                </c:pt>
                <c:pt idx="3760">
                  <c:v>#N/A</c:v>
                </c:pt>
                <c:pt idx="3761">
                  <c:v>#N/A</c:v>
                </c:pt>
                <c:pt idx="3762">
                  <c:v>#N/A</c:v>
                </c:pt>
                <c:pt idx="3763">
                  <c:v>#N/A</c:v>
                </c:pt>
                <c:pt idx="3764">
                  <c:v>#N/A</c:v>
                </c:pt>
                <c:pt idx="3765">
                  <c:v>#N/A</c:v>
                </c:pt>
                <c:pt idx="3766">
                  <c:v>#N/A</c:v>
                </c:pt>
                <c:pt idx="3767">
                  <c:v>#N/A</c:v>
                </c:pt>
                <c:pt idx="3768">
                  <c:v>#N/A</c:v>
                </c:pt>
                <c:pt idx="3769">
                  <c:v>#N/A</c:v>
                </c:pt>
                <c:pt idx="3770">
                  <c:v>#N/A</c:v>
                </c:pt>
                <c:pt idx="3771">
                  <c:v>#N/A</c:v>
                </c:pt>
                <c:pt idx="3772">
                  <c:v>#N/A</c:v>
                </c:pt>
                <c:pt idx="3773">
                  <c:v>#N/A</c:v>
                </c:pt>
                <c:pt idx="3774">
                  <c:v>#N/A</c:v>
                </c:pt>
                <c:pt idx="3775">
                  <c:v>#N/A</c:v>
                </c:pt>
                <c:pt idx="3776">
                  <c:v>#N/A</c:v>
                </c:pt>
                <c:pt idx="3777">
                  <c:v>#N/A</c:v>
                </c:pt>
                <c:pt idx="3778">
                  <c:v>#N/A</c:v>
                </c:pt>
                <c:pt idx="3779">
                  <c:v>#N/A</c:v>
                </c:pt>
                <c:pt idx="3780">
                  <c:v>#N/A</c:v>
                </c:pt>
                <c:pt idx="3781">
                  <c:v>#N/A</c:v>
                </c:pt>
                <c:pt idx="3782">
                  <c:v>#N/A</c:v>
                </c:pt>
                <c:pt idx="3783">
                  <c:v>#N/A</c:v>
                </c:pt>
                <c:pt idx="3784">
                  <c:v>#N/A</c:v>
                </c:pt>
                <c:pt idx="3785">
                  <c:v>#N/A</c:v>
                </c:pt>
                <c:pt idx="3786">
                  <c:v>#N/A</c:v>
                </c:pt>
                <c:pt idx="3787">
                  <c:v>#N/A</c:v>
                </c:pt>
                <c:pt idx="3788">
                  <c:v>#N/A</c:v>
                </c:pt>
                <c:pt idx="3789">
                  <c:v>#N/A</c:v>
                </c:pt>
                <c:pt idx="3790">
                  <c:v>#N/A</c:v>
                </c:pt>
                <c:pt idx="3791">
                  <c:v>#N/A</c:v>
                </c:pt>
                <c:pt idx="3792">
                  <c:v>#N/A</c:v>
                </c:pt>
                <c:pt idx="3793">
                  <c:v>#N/A</c:v>
                </c:pt>
                <c:pt idx="3794">
                  <c:v>#N/A</c:v>
                </c:pt>
                <c:pt idx="3795">
                  <c:v>#N/A</c:v>
                </c:pt>
                <c:pt idx="3796">
                  <c:v>#N/A</c:v>
                </c:pt>
                <c:pt idx="3797">
                  <c:v>#N/A</c:v>
                </c:pt>
                <c:pt idx="3798">
                  <c:v>#N/A</c:v>
                </c:pt>
                <c:pt idx="3799">
                  <c:v>#N/A</c:v>
                </c:pt>
                <c:pt idx="3800">
                  <c:v>#N/A</c:v>
                </c:pt>
                <c:pt idx="3801">
                  <c:v>#N/A</c:v>
                </c:pt>
                <c:pt idx="3802">
                  <c:v>#N/A</c:v>
                </c:pt>
                <c:pt idx="3803">
                  <c:v>#N/A</c:v>
                </c:pt>
                <c:pt idx="3804">
                  <c:v>#N/A</c:v>
                </c:pt>
                <c:pt idx="3805">
                  <c:v>#N/A</c:v>
                </c:pt>
                <c:pt idx="3806">
                  <c:v>#N/A</c:v>
                </c:pt>
                <c:pt idx="3807">
                  <c:v>#N/A</c:v>
                </c:pt>
                <c:pt idx="3808">
                  <c:v>#N/A</c:v>
                </c:pt>
                <c:pt idx="3809">
                  <c:v>#N/A</c:v>
                </c:pt>
                <c:pt idx="3810">
                  <c:v>#N/A</c:v>
                </c:pt>
                <c:pt idx="3811">
                  <c:v>#N/A</c:v>
                </c:pt>
                <c:pt idx="3812">
                  <c:v>#N/A</c:v>
                </c:pt>
                <c:pt idx="3813">
                  <c:v>#N/A</c:v>
                </c:pt>
                <c:pt idx="3814">
                  <c:v>#N/A</c:v>
                </c:pt>
                <c:pt idx="3815">
                  <c:v>#N/A</c:v>
                </c:pt>
                <c:pt idx="3816">
                  <c:v>#N/A</c:v>
                </c:pt>
                <c:pt idx="3817">
                  <c:v>#N/A</c:v>
                </c:pt>
                <c:pt idx="3818">
                  <c:v>#N/A</c:v>
                </c:pt>
                <c:pt idx="3819">
                  <c:v>#N/A</c:v>
                </c:pt>
                <c:pt idx="3820">
                  <c:v>#N/A</c:v>
                </c:pt>
                <c:pt idx="3821">
                  <c:v>#N/A</c:v>
                </c:pt>
                <c:pt idx="3822">
                  <c:v>#N/A</c:v>
                </c:pt>
                <c:pt idx="3823">
                  <c:v>#N/A</c:v>
                </c:pt>
                <c:pt idx="3824">
                  <c:v>#N/A</c:v>
                </c:pt>
                <c:pt idx="3825">
                  <c:v>#N/A</c:v>
                </c:pt>
                <c:pt idx="3826">
                  <c:v>#N/A</c:v>
                </c:pt>
                <c:pt idx="3827">
                  <c:v>#N/A</c:v>
                </c:pt>
                <c:pt idx="3828">
                  <c:v>#N/A</c:v>
                </c:pt>
                <c:pt idx="3829">
                  <c:v>#N/A</c:v>
                </c:pt>
                <c:pt idx="3830">
                  <c:v>#N/A</c:v>
                </c:pt>
                <c:pt idx="3831">
                  <c:v>#N/A</c:v>
                </c:pt>
                <c:pt idx="3832">
                  <c:v>#N/A</c:v>
                </c:pt>
                <c:pt idx="3833">
                  <c:v>#N/A</c:v>
                </c:pt>
                <c:pt idx="3834">
                  <c:v>#N/A</c:v>
                </c:pt>
                <c:pt idx="3835">
                  <c:v>#N/A</c:v>
                </c:pt>
                <c:pt idx="3836">
                  <c:v>#N/A</c:v>
                </c:pt>
                <c:pt idx="3837">
                  <c:v>#N/A</c:v>
                </c:pt>
                <c:pt idx="3838">
                  <c:v>#N/A</c:v>
                </c:pt>
                <c:pt idx="3839">
                  <c:v>#N/A</c:v>
                </c:pt>
                <c:pt idx="3840">
                  <c:v>#N/A</c:v>
                </c:pt>
                <c:pt idx="3841">
                  <c:v>#N/A</c:v>
                </c:pt>
                <c:pt idx="3842">
                  <c:v>#N/A</c:v>
                </c:pt>
                <c:pt idx="3843">
                  <c:v>#N/A</c:v>
                </c:pt>
                <c:pt idx="3844">
                  <c:v>#N/A</c:v>
                </c:pt>
                <c:pt idx="3845">
                  <c:v>#N/A</c:v>
                </c:pt>
                <c:pt idx="3846">
                  <c:v>#N/A</c:v>
                </c:pt>
                <c:pt idx="3847">
                  <c:v>#N/A</c:v>
                </c:pt>
                <c:pt idx="3848">
                  <c:v>#N/A</c:v>
                </c:pt>
                <c:pt idx="3849">
                  <c:v>#N/A</c:v>
                </c:pt>
                <c:pt idx="3850">
                  <c:v>#N/A</c:v>
                </c:pt>
                <c:pt idx="3851">
                  <c:v>#N/A</c:v>
                </c:pt>
                <c:pt idx="3852">
                  <c:v>#N/A</c:v>
                </c:pt>
                <c:pt idx="3853">
                  <c:v>#N/A</c:v>
                </c:pt>
                <c:pt idx="3854">
                  <c:v>#N/A</c:v>
                </c:pt>
                <c:pt idx="3855">
                  <c:v>#N/A</c:v>
                </c:pt>
                <c:pt idx="3856">
                  <c:v>#N/A</c:v>
                </c:pt>
                <c:pt idx="3857">
                  <c:v>#N/A</c:v>
                </c:pt>
                <c:pt idx="3858">
                  <c:v>#N/A</c:v>
                </c:pt>
                <c:pt idx="3859">
                  <c:v>#N/A</c:v>
                </c:pt>
                <c:pt idx="3860">
                  <c:v>#N/A</c:v>
                </c:pt>
                <c:pt idx="3861">
                  <c:v>#N/A</c:v>
                </c:pt>
                <c:pt idx="3862">
                  <c:v>#N/A</c:v>
                </c:pt>
                <c:pt idx="3863">
                  <c:v>#N/A</c:v>
                </c:pt>
                <c:pt idx="3864">
                  <c:v>#N/A</c:v>
                </c:pt>
                <c:pt idx="3865">
                  <c:v>#N/A</c:v>
                </c:pt>
                <c:pt idx="3866">
                  <c:v>#N/A</c:v>
                </c:pt>
                <c:pt idx="3867">
                  <c:v>#N/A</c:v>
                </c:pt>
                <c:pt idx="3868">
                  <c:v>#N/A</c:v>
                </c:pt>
                <c:pt idx="3869">
                  <c:v>#N/A</c:v>
                </c:pt>
                <c:pt idx="3870">
                  <c:v>#N/A</c:v>
                </c:pt>
                <c:pt idx="3871">
                  <c:v>#N/A</c:v>
                </c:pt>
                <c:pt idx="3872">
                  <c:v>#N/A</c:v>
                </c:pt>
                <c:pt idx="3873">
                  <c:v>#N/A</c:v>
                </c:pt>
                <c:pt idx="3874">
                  <c:v>#N/A</c:v>
                </c:pt>
                <c:pt idx="3875">
                  <c:v>#N/A</c:v>
                </c:pt>
                <c:pt idx="3876">
                  <c:v>#N/A</c:v>
                </c:pt>
                <c:pt idx="3877">
                  <c:v>#N/A</c:v>
                </c:pt>
                <c:pt idx="3878">
                  <c:v>#N/A</c:v>
                </c:pt>
                <c:pt idx="3879">
                  <c:v>#N/A</c:v>
                </c:pt>
                <c:pt idx="3880">
                  <c:v>#N/A</c:v>
                </c:pt>
                <c:pt idx="3881">
                  <c:v>#N/A</c:v>
                </c:pt>
                <c:pt idx="3882">
                  <c:v>#N/A</c:v>
                </c:pt>
                <c:pt idx="3883">
                  <c:v>#N/A</c:v>
                </c:pt>
                <c:pt idx="3884">
                  <c:v>#N/A</c:v>
                </c:pt>
                <c:pt idx="3885">
                  <c:v>#N/A</c:v>
                </c:pt>
                <c:pt idx="3886">
                  <c:v>#N/A</c:v>
                </c:pt>
                <c:pt idx="3887">
                  <c:v>#N/A</c:v>
                </c:pt>
                <c:pt idx="3888">
                  <c:v>#N/A</c:v>
                </c:pt>
                <c:pt idx="3889">
                  <c:v>#N/A</c:v>
                </c:pt>
                <c:pt idx="3890">
                  <c:v>#N/A</c:v>
                </c:pt>
                <c:pt idx="3891">
                  <c:v>#N/A</c:v>
                </c:pt>
                <c:pt idx="3892">
                  <c:v>#N/A</c:v>
                </c:pt>
                <c:pt idx="3893">
                  <c:v>#N/A</c:v>
                </c:pt>
                <c:pt idx="3894">
                  <c:v>#N/A</c:v>
                </c:pt>
                <c:pt idx="3895">
                  <c:v>#N/A</c:v>
                </c:pt>
                <c:pt idx="3896">
                  <c:v>#N/A</c:v>
                </c:pt>
                <c:pt idx="3897">
                  <c:v>#N/A</c:v>
                </c:pt>
                <c:pt idx="3898">
                  <c:v>#N/A</c:v>
                </c:pt>
                <c:pt idx="3899">
                  <c:v>#N/A</c:v>
                </c:pt>
                <c:pt idx="3900">
                  <c:v>#N/A</c:v>
                </c:pt>
                <c:pt idx="3901">
                  <c:v>#N/A</c:v>
                </c:pt>
                <c:pt idx="3902">
                  <c:v>#N/A</c:v>
                </c:pt>
                <c:pt idx="3903">
                  <c:v>#N/A</c:v>
                </c:pt>
                <c:pt idx="3904">
                  <c:v>#N/A</c:v>
                </c:pt>
                <c:pt idx="3905">
                  <c:v>#N/A</c:v>
                </c:pt>
                <c:pt idx="3906">
                  <c:v>#N/A</c:v>
                </c:pt>
                <c:pt idx="3907">
                  <c:v>#N/A</c:v>
                </c:pt>
                <c:pt idx="3908">
                  <c:v>#N/A</c:v>
                </c:pt>
                <c:pt idx="3909">
                  <c:v>#N/A</c:v>
                </c:pt>
                <c:pt idx="3910">
                  <c:v>#N/A</c:v>
                </c:pt>
                <c:pt idx="3911">
                  <c:v>#N/A</c:v>
                </c:pt>
                <c:pt idx="3912">
                  <c:v>#N/A</c:v>
                </c:pt>
                <c:pt idx="3913">
                  <c:v>#N/A</c:v>
                </c:pt>
                <c:pt idx="3914">
                  <c:v>#N/A</c:v>
                </c:pt>
                <c:pt idx="3915">
                  <c:v>#N/A</c:v>
                </c:pt>
                <c:pt idx="3916">
                  <c:v>#N/A</c:v>
                </c:pt>
                <c:pt idx="3917">
                  <c:v>#N/A</c:v>
                </c:pt>
                <c:pt idx="3918">
                  <c:v>#N/A</c:v>
                </c:pt>
                <c:pt idx="3919">
                  <c:v>#N/A</c:v>
                </c:pt>
                <c:pt idx="3920">
                  <c:v>#N/A</c:v>
                </c:pt>
                <c:pt idx="3921">
                  <c:v>#N/A</c:v>
                </c:pt>
                <c:pt idx="3922">
                  <c:v>#N/A</c:v>
                </c:pt>
                <c:pt idx="3923">
                  <c:v>#N/A</c:v>
                </c:pt>
                <c:pt idx="3924">
                  <c:v>#N/A</c:v>
                </c:pt>
                <c:pt idx="3925">
                  <c:v>#N/A</c:v>
                </c:pt>
                <c:pt idx="3926">
                  <c:v>#N/A</c:v>
                </c:pt>
                <c:pt idx="3927">
                  <c:v>#N/A</c:v>
                </c:pt>
                <c:pt idx="3928">
                  <c:v>#N/A</c:v>
                </c:pt>
                <c:pt idx="3929">
                  <c:v>#N/A</c:v>
                </c:pt>
                <c:pt idx="3930">
                  <c:v>#N/A</c:v>
                </c:pt>
                <c:pt idx="3931">
                  <c:v>#N/A</c:v>
                </c:pt>
                <c:pt idx="3932">
                  <c:v>#N/A</c:v>
                </c:pt>
                <c:pt idx="3933">
                  <c:v>#N/A</c:v>
                </c:pt>
                <c:pt idx="3934">
                  <c:v>#N/A</c:v>
                </c:pt>
                <c:pt idx="3935">
                  <c:v>#N/A</c:v>
                </c:pt>
                <c:pt idx="3936">
                  <c:v>#N/A</c:v>
                </c:pt>
                <c:pt idx="3937">
                  <c:v>#N/A</c:v>
                </c:pt>
                <c:pt idx="3938">
                  <c:v>#N/A</c:v>
                </c:pt>
                <c:pt idx="3939">
                  <c:v>#N/A</c:v>
                </c:pt>
                <c:pt idx="3940">
                  <c:v>#N/A</c:v>
                </c:pt>
                <c:pt idx="3941">
                  <c:v>#N/A</c:v>
                </c:pt>
                <c:pt idx="3942">
                  <c:v>#N/A</c:v>
                </c:pt>
                <c:pt idx="3943">
                  <c:v>#N/A</c:v>
                </c:pt>
                <c:pt idx="3944">
                  <c:v>#N/A</c:v>
                </c:pt>
                <c:pt idx="3945">
                  <c:v>#N/A</c:v>
                </c:pt>
                <c:pt idx="3946">
                  <c:v>#N/A</c:v>
                </c:pt>
                <c:pt idx="3947">
                  <c:v>#N/A</c:v>
                </c:pt>
                <c:pt idx="3948">
                  <c:v>#N/A</c:v>
                </c:pt>
                <c:pt idx="3949">
                  <c:v>#N/A</c:v>
                </c:pt>
                <c:pt idx="3950">
                  <c:v>#N/A</c:v>
                </c:pt>
                <c:pt idx="3951">
                  <c:v>#N/A</c:v>
                </c:pt>
                <c:pt idx="3952">
                  <c:v>#N/A</c:v>
                </c:pt>
                <c:pt idx="3953">
                  <c:v>#N/A</c:v>
                </c:pt>
                <c:pt idx="3954">
                  <c:v>#N/A</c:v>
                </c:pt>
                <c:pt idx="3955">
                  <c:v>#N/A</c:v>
                </c:pt>
                <c:pt idx="3956">
                  <c:v>#N/A</c:v>
                </c:pt>
                <c:pt idx="3957">
                  <c:v>#N/A</c:v>
                </c:pt>
                <c:pt idx="3958">
                  <c:v>#N/A</c:v>
                </c:pt>
                <c:pt idx="3959">
                  <c:v>#N/A</c:v>
                </c:pt>
                <c:pt idx="3960">
                  <c:v>#N/A</c:v>
                </c:pt>
                <c:pt idx="3961">
                  <c:v>#N/A</c:v>
                </c:pt>
                <c:pt idx="3962">
                  <c:v>#N/A</c:v>
                </c:pt>
                <c:pt idx="3963">
                  <c:v>#N/A</c:v>
                </c:pt>
                <c:pt idx="3964">
                  <c:v>#N/A</c:v>
                </c:pt>
                <c:pt idx="3965">
                  <c:v>#N/A</c:v>
                </c:pt>
                <c:pt idx="3966">
                  <c:v>#N/A</c:v>
                </c:pt>
                <c:pt idx="3967">
                  <c:v>#N/A</c:v>
                </c:pt>
                <c:pt idx="3968">
                  <c:v>#N/A</c:v>
                </c:pt>
                <c:pt idx="3969">
                  <c:v>#N/A</c:v>
                </c:pt>
                <c:pt idx="3970">
                  <c:v>#N/A</c:v>
                </c:pt>
                <c:pt idx="3971">
                  <c:v>#N/A</c:v>
                </c:pt>
                <c:pt idx="3972">
                  <c:v>#N/A</c:v>
                </c:pt>
                <c:pt idx="3973">
                  <c:v>#N/A</c:v>
                </c:pt>
                <c:pt idx="3974">
                  <c:v>#N/A</c:v>
                </c:pt>
                <c:pt idx="3975">
                  <c:v>#N/A</c:v>
                </c:pt>
                <c:pt idx="3976">
                  <c:v>#N/A</c:v>
                </c:pt>
                <c:pt idx="3977">
                  <c:v>#N/A</c:v>
                </c:pt>
                <c:pt idx="3978">
                  <c:v>#N/A</c:v>
                </c:pt>
                <c:pt idx="3979">
                  <c:v>#N/A</c:v>
                </c:pt>
                <c:pt idx="3980">
                  <c:v>#N/A</c:v>
                </c:pt>
                <c:pt idx="3981">
                  <c:v>#N/A</c:v>
                </c:pt>
                <c:pt idx="3982">
                  <c:v>#N/A</c:v>
                </c:pt>
                <c:pt idx="3983">
                  <c:v>#N/A</c:v>
                </c:pt>
                <c:pt idx="3984">
                  <c:v>#N/A</c:v>
                </c:pt>
                <c:pt idx="3985">
                  <c:v>#N/A</c:v>
                </c:pt>
                <c:pt idx="3986">
                  <c:v>#N/A</c:v>
                </c:pt>
                <c:pt idx="3987">
                  <c:v>#N/A</c:v>
                </c:pt>
                <c:pt idx="3988">
                  <c:v>#N/A</c:v>
                </c:pt>
                <c:pt idx="3989">
                  <c:v>#N/A</c:v>
                </c:pt>
                <c:pt idx="3990">
                  <c:v>#N/A</c:v>
                </c:pt>
                <c:pt idx="3991">
                  <c:v>#N/A</c:v>
                </c:pt>
                <c:pt idx="3992">
                  <c:v>#N/A</c:v>
                </c:pt>
                <c:pt idx="3993">
                  <c:v>#N/A</c:v>
                </c:pt>
                <c:pt idx="3994">
                  <c:v>#N/A</c:v>
                </c:pt>
                <c:pt idx="3995">
                  <c:v>#N/A</c:v>
                </c:pt>
                <c:pt idx="3996">
                  <c:v>#N/A</c:v>
                </c:pt>
                <c:pt idx="3997">
                  <c:v>#N/A</c:v>
                </c:pt>
                <c:pt idx="3998">
                  <c:v>#N/A</c:v>
                </c:pt>
                <c:pt idx="3999">
                  <c:v>#N/A</c:v>
                </c:pt>
                <c:pt idx="4000">
                  <c:v>#N/A</c:v>
                </c:pt>
                <c:pt idx="4001">
                  <c:v>#N/A</c:v>
                </c:pt>
                <c:pt idx="4002">
                  <c:v>#N/A</c:v>
                </c:pt>
                <c:pt idx="4003">
                  <c:v>#N/A</c:v>
                </c:pt>
                <c:pt idx="4004">
                  <c:v>#N/A</c:v>
                </c:pt>
                <c:pt idx="4005">
                  <c:v>#N/A</c:v>
                </c:pt>
                <c:pt idx="4006">
                  <c:v>#N/A</c:v>
                </c:pt>
                <c:pt idx="4007">
                  <c:v>#N/A</c:v>
                </c:pt>
                <c:pt idx="4008">
                  <c:v>#N/A</c:v>
                </c:pt>
                <c:pt idx="4009">
                  <c:v>#N/A</c:v>
                </c:pt>
                <c:pt idx="4010">
                  <c:v>#N/A</c:v>
                </c:pt>
                <c:pt idx="4011">
                  <c:v>#N/A</c:v>
                </c:pt>
                <c:pt idx="4012">
                  <c:v>#N/A</c:v>
                </c:pt>
                <c:pt idx="4013">
                  <c:v>#N/A</c:v>
                </c:pt>
                <c:pt idx="4014">
                  <c:v>#N/A</c:v>
                </c:pt>
                <c:pt idx="4015">
                  <c:v>#N/A</c:v>
                </c:pt>
                <c:pt idx="4016">
                  <c:v>#N/A</c:v>
                </c:pt>
                <c:pt idx="4017">
                  <c:v>#N/A</c:v>
                </c:pt>
                <c:pt idx="4018">
                  <c:v>#N/A</c:v>
                </c:pt>
                <c:pt idx="4019">
                  <c:v>#N/A</c:v>
                </c:pt>
                <c:pt idx="4020">
                  <c:v>#N/A</c:v>
                </c:pt>
                <c:pt idx="4021">
                  <c:v>#N/A</c:v>
                </c:pt>
                <c:pt idx="4022">
                  <c:v>#N/A</c:v>
                </c:pt>
                <c:pt idx="4023">
                  <c:v>#N/A</c:v>
                </c:pt>
                <c:pt idx="4024">
                  <c:v>#N/A</c:v>
                </c:pt>
                <c:pt idx="4025">
                  <c:v>#N/A</c:v>
                </c:pt>
                <c:pt idx="4026">
                  <c:v>#N/A</c:v>
                </c:pt>
                <c:pt idx="4027">
                  <c:v>#N/A</c:v>
                </c:pt>
                <c:pt idx="4028">
                  <c:v>#N/A</c:v>
                </c:pt>
                <c:pt idx="4029">
                  <c:v>#N/A</c:v>
                </c:pt>
                <c:pt idx="4030">
                  <c:v>#N/A</c:v>
                </c:pt>
                <c:pt idx="4031">
                  <c:v>#N/A</c:v>
                </c:pt>
                <c:pt idx="4032">
                  <c:v>#N/A</c:v>
                </c:pt>
                <c:pt idx="4033">
                  <c:v>#N/A</c:v>
                </c:pt>
                <c:pt idx="4034">
                  <c:v>#N/A</c:v>
                </c:pt>
                <c:pt idx="4035">
                  <c:v>#N/A</c:v>
                </c:pt>
                <c:pt idx="4036">
                  <c:v>#N/A</c:v>
                </c:pt>
                <c:pt idx="4037">
                  <c:v>#N/A</c:v>
                </c:pt>
                <c:pt idx="4038">
                  <c:v>#N/A</c:v>
                </c:pt>
                <c:pt idx="4039">
                  <c:v>#N/A</c:v>
                </c:pt>
                <c:pt idx="4040">
                  <c:v>#N/A</c:v>
                </c:pt>
                <c:pt idx="4041">
                  <c:v>#N/A</c:v>
                </c:pt>
                <c:pt idx="4042">
                  <c:v>#N/A</c:v>
                </c:pt>
                <c:pt idx="4043">
                  <c:v>#N/A</c:v>
                </c:pt>
                <c:pt idx="4044">
                  <c:v>#N/A</c:v>
                </c:pt>
                <c:pt idx="4045">
                  <c:v>#N/A</c:v>
                </c:pt>
                <c:pt idx="4046">
                  <c:v>#N/A</c:v>
                </c:pt>
                <c:pt idx="4047">
                  <c:v>#N/A</c:v>
                </c:pt>
                <c:pt idx="4048">
                  <c:v>#N/A</c:v>
                </c:pt>
                <c:pt idx="4049">
                  <c:v>#N/A</c:v>
                </c:pt>
                <c:pt idx="4050">
                  <c:v>#N/A</c:v>
                </c:pt>
                <c:pt idx="4051">
                  <c:v>#N/A</c:v>
                </c:pt>
                <c:pt idx="4052">
                  <c:v>#N/A</c:v>
                </c:pt>
                <c:pt idx="4053">
                  <c:v>#N/A</c:v>
                </c:pt>
                <c:pt idx="4054">
                  <c:v>#N/A</c:v>
                </c:pt>
                <c:pt idx="4055">
                  <c:v>#N/A</c:v>
                </c:pt>
                <c:pt idx="4056">
                  <c:v>#N/A</c:v>
                </c:pt>
                <c:pt idx="4057">
                  <c:v>#N/A</c:v>
                </c:pt>
                <c:pt idx="4058">
                  <c:v>#N/A</c:v>
                </c:pt>
                <c:pt idx="4059">
                  <c:v>#N/A</c:v>
                </c:pt>
                <c:pt idx="4060">
                  <c:v>#N/A</c:v>
                </c:pt>
                <c:pt idx="4061">
                  <c:v>#N/A</c:v>
                </c:pt>
                <c:pt idx="4062">
                  <c:v>#N/A</c:v>
                </c:pt>
                <c:pt idx="4063">
                  <c:v>#N/A</c:v>
                </c:pt>
                <c:pt idx="4064">
                  <c:v>#N/A</c:v>
                </c:pt>
                <c:pt idx="4065">
                  <c:v>#N/A</c:v>
                </c:pt>
                <c:pt idx="4066">
                  <c:v>#N/A</c:v>
                </c:pt>
                <c:pt idx="4067">
                  <c:v>#N/A</c:v>
                </c:pt>
                <c:pt idx="4068">
                  <c:v>#N/A</c:v>
                </c:pt>
                <c:pt idx="4069">
                  <c:v>#N/A</c:v>
                </c:pt>
                <c:pt idx="4070">
                  <c:v>#N/A</c:v>
                </c:pt>
                <c:pt idx="4071">
                  <c:v>#N/A</c:v>
                </c:pt>
                <c:pt idx="4072">
                  <c:v>#N/A</c:v>
                </c:pt>
                <c:pt idx="4073">
                  <c:v>#N/A</c:v>
                </c:pt>
                <c:pt idx="4074">
                  <c:v>#N/A</c:v>
                </c:pt>
                <c:pt idx="4075">
                  <c:v>#N/A</c:v>
                </c:pt>
                <c:pt idx="4076">
                  <c:v>#N/A</c:v>
                </c:pt>
                <c:pt idx="4077">
                  <c:v>#N/A</c:v>
                </c:pt>
                <c:pt idx="4078">
                  <c:v>#N/A</c:v>
                </c:pt>
                <c:pt idx="4079">
                  <c:v>#N/A</c:v>
                </c:pt>
                <c:pt idx="4080">
                  <c:v>#N/A</c:v>
                </c:pt>
                <c:pt idx="4081">
                  <c:v>#N/A</c:v>
                </c:pt>
                <c:pt idx="4082">
                  <c:v>#N/A</c:v>
                </c:pt>
                <c:pt idx="4083">
                  <c:v>#N/A</c:v>
                </c:pt>
                <c:pt idx="4084">
                  <c:v>#N/A</c:v>
                </c:pt>
                <c:pt idx="4085">
                  <c:v>#N/A</c:v>
                </c:pt>
                <c:pt idx="4086">
                  <c:v>#N/A</c:v>
                </c:pt>
                <c:pt idx="4087">
                  <c:v>#N/A</c:v>
                </c:pt>
                <c:pt idx="4088">
                  <c:v>#N/A</c:v>
                </c:pt>
                <c:pt idx="4089">
                  <c:v>#N/A</c:v>
                </c:pt>
                <c:pt idx="4090">
                  <c:v>#N/A</c:v>
                </c:pt>
                <c:pt idx="4091">
                  <c:v>#N/A</c:v>
                </c:pt>
                <c:pt idx="4092">
                  <c:v>#N/A</c:v>
                </c:pt>
                <c:pt idx="4093">
                  <c:v>#N/A</c:v>
                </c:pt>
                <c:pt idx="4094">
                  <c:v>#N/A</c:v>
                </c:pt>
                <c:pt idx="4095">
                  <c:v>#N/A</c:v>
                </c:pt>
                <c:pt idx="4096">
                  <c:v>#N/A</c:v>
                </c:pt>
                <c:pt idx="4097">
                  <c:v>#N/A</c:v>
                </c:pt>
                <c:pt idx="4098">
                  <c:v>#N/A</c:v>
                </c:pt>
                <c:pt idx="4099">
                  <c:v>#N/A</c:v>
                </c:pt>
                <c:pt idx="4100">
                  <c:v>#N/A</c:v>
                </c:pt>
                <c:pt idx="4101">
                  <c:v>#N/A</c:v>
                </c:pt>
                <c:pt idx="4102">
                  <c:v>#N/A</c:v>
                </c:pt>
                <c:pt idx="4103">
                  <c:v>#N/A</c:v>
                </c:pt>
                <c:pt idx="4104">
                  <c:v>#N/A</c:v>
                </c:pt>
                <c:pt idx="4105">
                  <c:v>#N/A</c:v>
                </c:pt>
                <c:pt idx="4106">
                  <c:v>#N/A</c:v>
                </c:pt>
                <c:pt idx="4107">
                  <c:v>#N/A</c:v>
                </c:pt>
                <c:pt idx="4108">
                  <c:v>#N/A</c:v>
                </c:pt>
                <c:pt idx="4109">
                  <c:v>#N/A</c:v>
                </c:pt>
                <c:pt idx="4110">
                  <c:v>#N/A</c:v>
                </c:pt>
                <c:pt idx="4111">
                  <c:v>#N/A</c:v>
                </c:pt>
                <c:pt idx="4112">
                  <c:v>#N/A</c:v>
                </c:pt>
                <c:pt idx="4113">
                  <c:v>#N/A</c:v>
                </c:pt>
                <c:pt idx="4114">
                  <c:v>#N/A</c:v>
                </c:pt>
                <c:pt idx="4115">
                  <c:v>#N/A</c:v>
                </c:pt>
                <c:pt idx="4116">
                  <c:v>#N/A</c:v>
                </c:pt>
                <c:pt idx="4117">
                  <c:v>#N/A</c:v>
                </c:pt>
                <c:pt idx="4118">
                  <c:v>#N/A</c:v>
                </c:pt>
                <c:pt idx="4119">
                  <c:v>#N/A</c:v>
                </c:pt>
                <c:pt idx="4120">
                  <c:v>#N/A</c:v>
                </c:pt>
                <c:pt idx="4121">
                  <c:v>#N/A</c:v>
                </c:pt>
                <c:pt idx="4122">
                  <c:v>#N/A</c:v>
                </c:pt>
                <c:pt idx="4123">
                  <c:v>#N/A</c:v>
                </c:pt>
                <c:pt idx="4124">
                  <c:v>#N/A</c:v>
                </c:pt>
                <c:pt idx="4125">
                  <c:v>#N/A</c:v>
                </c:pt>
                <c:pt idx="4126">
                  <c:v>#N/A</c:v>
                </c:pt>
                <c:pt idx="4127">
                  <c:v>#N/A</c:v>
                </c:pt>
                <c:pt idx="4128">
                  <c:v>#N/A</c:v>
                </c:pt>
                <c:pt idx="4129">
                  <c:v>#N/A</c:v>
                </c:pt>
                <c:pt idx="4130">
                  <c:v>#N/A</c:v>
                </c:pt>
                <c:pt idx="4131">
                  <c:v>#N/A</c:v>
                </c:pt>
                <c:pt idx="4132">
                  <c:v>#N/A</c:v>
                </c:pt>
                <c:pt idx="4133">
                  <c:v>#N/A</c:v>
                </c:pt>
                <c:pt idx="4134">
                  <c:v>#N/A</c:v>
                </c:pt>
                <c:pt idx="4135">
                  <c:v>#N/A</c:v>
                </c:pt>
                <c:pt idx="4136">
                  <c:v>#N/A</c:v>
                </c:pt>
                <c:pt idx="4137">
                  <c:v>#N/A</c:v>
                </c:pt>
                <c:pt idx="4138">
                  <c:v>#N/A</c:v>
                </c:pt>
                <c:pt idx="4139">
                  <c:v>#N/A</c:v>
                </c:pt>
                <c:pt idx="4140">
                  <c:v>#N/A</c:v>
                </c:pt>
                <c:pt idx="4141">
                  <c:v>#N/A</c:v>
                </c:pt>
                <c:pt idx="4142">
                  <c:v>#N/A</c:v>
                </c:pt>
                <c:pt idx="4143">
                  <c:v>#N/A</c:v>
                </c:pt>
                <c:pt idx="4144">
                  <c:v>#N/A</c:v>
                </c:pt>
                <c:pt idx="4145">
                  <c:v>#N/A</c:v>
                </c:pt>
                <c:pt idx="4146">
                  <c:v>#N/A</c:v>
                </c:pt>
                <c:pt idx="4147">
                  <c:v>#N/A</c:v>
                </c:pt>
                <c:pt idx="4148">
                  <c:v>#N/A</c:v>
                </c:pt>
                <c:pt idx="4149">
                  <c:v>#N/A</c:v>
                </c:pt>
                <c:pt idx="4150">
                  <c:v>#N/A</c:v>
                </c:pt>
                <c:pt idx="4151">
                  <c:v>#N/A</c:v>
                </c:pt>
                <c:pt idx="4152">
                  <c:v>#N/A</c:v>
                </c:pt>
                <c:pt idx="4153">
                  <c:v>#N/A</c:v>
                </c:pt>
                <c:pt idx="4154">
                  <c:v>#N/A</c:v>
                </c:pt>
                <c:pt idx="4155">
                  <c:v>#N/A</c:v>
                </c:pt>
                <c:pt idx="4156">
                  <c:v>#N/A</c:v>
                </c:pt>
                <c:pt idx="4157">
                  <c:v>#N/A</c:v>
                </c:pt>
                <c:pt idx="4158">
                  <c:v>#N/A</c:v>
                </c:pt>
                <c:pt idx="4159">
                  <c:v>#N/A</c:v>
                </c:pt>
                <c:pt idx="4160">
                  <c:v>#N/A</c:v>
                </c:pt>
                <c:pt idx="4161">
                  <c:v>#N/A</c:v>
                </c:pt>
                <c:pt idx="4162">
                  <c:v>#N/A</c:v>
                </c:pt>
                <c:pt idx="4163">
                  <c:v>#N/A</c:v>
                </c:pt>
                <c:pt idx="4164">
                  <c:v>#N/A</c:v>
                </c:pt>
                <c:pt idx="4165">
                  <c:v>#N/A</c:v>
                </c:pt>
                <c:pt idx="4166">
                  <c:v>#N/A</c:v>
                </c:pt>
                <c:pt idx="4167">
                  <c:v>#N/A</c:v>
                </c:pt>
                <c:pt idx="4168">
                  <c:v>#N/A</c:v>
                </c:pt>
                <c:pt idx="4169">
                  <c:v>#N/A</c:v>
                </c:pt>
                <c:pt idx="4170">
                  <c:v>#N/A</c:v>
                </c:pt>
                <c:pt idx="4171">
                  <c:v>#N/A</c:v>
                </c:pt>
                <c:pt idx="4172">
                  <c:v>#N/A</c:v>
                </c:pt>
                <c:pt idx="4173">
                  <c:v>#N/A</c:v>
                </c:pt>
                <c:pt idx="4174">
                  <c:v>#N/A</c:v>
                </c:pt>
                <c:pt idx="4175">
                  <c:v>#N/A</c:v>
                </c:pt>
                <c:pt idx="4176">
                  <c:v>#N/A</c:v>
                </c:pt>
                <c:pt idx="4177">
                  <c:v>#N/A</c:v>
                </c:pt>
                <c:pt idx="4178">
                  <c:v>#N/A</c:v>
                </c:pt>
                <c:pt idx="4179">
                  <c:v>#N/A</c:v>
                </c:pt>
                <c:pt idx="4180">
                  <c:v>#N/A</c:v>
                </c:pt>
                <c:pt idx="4181">
                  <c:v>#N/A</c:v>
                </c:pt>
                <c:pt idx="4182">
                  <c:v>#N/A</c:v>
                </c:pt>
                <c:pt idx="4183">
                  <c:v>#N/A</c:v>
                </c:pt>
                <c:pt idx="4184">
                  <c:v>#N/A</c:v>
                </c:pt>
                <c:pt idx="4185">
                  <c:v>#N/A</c:v>
                </c:pt>
                <c:pt idx="4186">
                  <c:v>#N/A</c:v>
                </c:pt>
                <c:pt idx="4187">
                  <c:v>#N/A</c:v>
                </c:pt>
                <c:pt idx="4188">
                  <c:v>#N/A</c:v>
                </c:pt>
                <c:pt idx="4189">
                  <c:v>#N/A</c:v>
                </c:pt>
                <c:pt idx="4190">
                  <c:v>#N/A</c:v>
                </c:pt>
                <c:pt idx="4191">
                  <c:v>#N/A</c:v>
                </c:pt>
                <c:pt idx="4192">
                  <c:v>#N/A</c:v>
                </c:pt>
                <c:pt idx="4193">
                  <c:v>#N/A</c:v>
                </c:pt>
                <c:pt idx="4194">
                  <c:v>#N/A</c:v>
                </c:pt>
                <c:pt idx="4195">
                  <c:v>#N/A</c:v>
                </c:pt>
                <c:pt idx="4196">
                  <c:v>#N/A</c:v>
                </c:pt>
                <c:pt idx="4197">
                  <c:v>#N/A</c:v>
                </c:pt>
                <c:pt idx="4198">
                  <c:v>#N/A</c:v>
                </c:pt>
                <c:pt idx="4199">
                  <c:v>#N/A</c:v>
                </c:pt>
                <c:pt idx="4200">
                  <c:v>#N/A</c:v>
                </c:pt>
                <c:pt idx="4201">
                  <c:v>#N/A</c:v>
                </c:pt>
                <c:pt idx="4202">
                  <c:v>#N/A</c:v>
                </c:pt>
                <c:pt idx="4203">
                  <c:v>#N/A</c:v>
                </c:pt>
                <c:pt idx="4204">
                  <c:v>#N/A</c:v>
                </c:pt>
                <c:pt idx="4205">
                  <c:v>#N/A</c:v>
                </c:pt>
                <c:pt idx="4206">
                  <c:v>#N/A</c:v>
                </c:pt>
                <c:pt idx="4207">
                  <c:v>#N/A</c:v>
                </c:pt>
                <c:pt idx="4208">
                  <c:v>#N/A</c:v>
                </c:pt>
                <c:pt idx="4209">
                  <c:v>#N/A</c:v>
                </c:pt>
                <c:pt idx="4210">
                  <c:v>#N/A</c:v>
                </c:pt>
                <c:pt idx="4211">
                  <c:v>#N/A</c:v>
                </c:pt>
                <c:pt idx="4212">
                  <c:v>#N/A</c:v>
                </c:pt>
                <c:pt idx="4213">
                  <c:v>#N/A</c:v>
                </c:pt>
                <c:pt idx="4214">
                  <c:v>#N/A</c:v>
                </c:pt>
                <c:pt idx="4215">
                  <c:v>#N/A</c:v>
                </c:pt>
                <c:pt idx="4216">
                  <c:v>#N/A</c:v>
                </c:pt>
                <c:pt idx="4217">
                  <c:v>#N/A</c:v>
                </c:pt>
                <c:pt idx="4218">
                  <c:v>#N/A</c:v>
                </c:pt>
                <c:pt idx="4219">
                  <c:v>#N/A</c:v>
                </c:pt>
                <c:pt idx="4220">
                  <c:v>#N/A</c:v>
                </c:pt>
                <c:pt idx="4221">
                  <c:v>#N/A</c:v>
                </c:pt>
                <c:pt idx="4222">
                  <c:v>#N/A</c:v>
                </c:pt>
                <c:pt idx="4223">
                  <c:v>#N/A</c:v>
                </c:pt>
                <c:pt idx="4224">
                  <c:v>#N/A</c:v>
                </c:pt>
                <c:pt idx="4225">
                  <c:v>#N/A</c:v>
                </c:pt>
                <c:pt idx="4226">
                  <c:v>#N/A</c:v>
                </c:pt>
                <c:pt idx="4227">
                  <c:v>#N/A</c:v>
                </c:pt>
                <c:pt idx="4228">
                  <c:v>#N/A</c:v>
                </c:pt>
                <c:pt idx="4229">
                  <c:v>#N/A</c:v>
                </c:pt>
                <c:pt idx="4230">
                  <c:v>#N/A</c:v>
                </c:pt>
                <c:pt idx="4231">
                  <c:v>#N/A</c:v>
                </c:pt>
                <c:pt idx="4232">
                  <c:v>#N/A</c:v>
                </c:pt>
                <c:pt idx="4233">
                  <c:v>#N/A</c:v>
                </c:pt>
                <c:pt idx="4234">
                  <c:v>#N/A</c:v>
                </c:pt>
                <c:pt idx="4235">
                  <c:v>#N/A</c:v>
                </c:pt>
                <c:pt idx="4236">
                  <c:v>#N/A</c:v>
                </c:pt>
                <c:pt idx="4237">
                  <c:v>#N/A</c:v>
                </c:pt>
                <c:pt idx="4238">
                  <c:v>#N/A</c:v>
                </c:pt>
                <c:pt idx="4239">
                  <c:v>#N/A</c:v>
                </c:pt>
                <c:pt idx="4240">
                  <c:v>#N/A</c:v>
                </c:pt>
                <c:pt idx="4241">
                  <c:v>#N/A</c:v>
                </c:pt>
                <c:pt idx="4242">
                  <c:v>#N/A</c:v>
                </c:pt>
                <c:pt idx="4243">
                  <c:v>#N/A</c:v>
                </c:pt>
                <c:pt idx="4244">
                  <c:v>#N/A</c:v>
                </c:pt>
                <c:pt idx="4245">
                  <c:v>#N/A</c:v>
                </c:pt>
                <c:pt idx="4246">
                  <c:v>#N/A</c:v>
                </c:pt>
                <c:pt idx="4247">
                  <c:v>#N/A</c:v>
                </c:pt>
                <c:pt idx="4248">
                  <c:v>#N/A</c:v>
                </c:pt>
                <c:pt idx="4249">
                  <c:v>#N/A</c:v>
                </c:pt>
                <c:pt idx="4250">
                  <c:v>#N/A</c:v>
                </c:pt>
                <c:pt idx="4251">
                  <c:v>#N/A</c:v>
                </c:pt>
                <c:pt idx="4252">
                  <c:v>#N/A</c:v>
                </c:pt>
                <c:pt idx="4253">
                  <c:v>#N/A</c:v>
                </c:pt>
                <c:pt idx="4254">
                  <c:v>#N/A</c:v>
                </c:pt>
                <c:pt idx="4255">
                  <c:v>#N/A</c:v>
                </c:pt>
                <c:pt idx="4256">
                  <c:v>#N/A</c:v>
                </c:pt>
                <c:pt idx="4257">
                  <c:v>#N/A</c:v>
                </c:pt>
                <c:pt idx="4258">
                  <c:v>#N/A</c:v>
                </c:pt>
                <c:pt idx="4259">
                  <c:v>#N/A</c:v>
                </c:pt>
                <c:pt idx="4260">
                  <c:v>#N/A</c:v>
                </c:pt>
                <c:pt idx="4261">
                  <c:v>#N/A</c:v>
                </c:pt>
                <c:pt idx="4262">
                  <c:v>#N/A</c:v>
                </c:pt>
                <c:pt idx="4263">
                  <c:v>#N/A</c:v>
                </c:pt>
                <c:pt idx="4264">
                  <c:v>#N/A</c:v>
                </c:pt>
                <c:pt idx="4265">
                  <c:v>#N/A</c:v>
                </c:pt>
                <c:pt idx="4266">
                  <c:v>#N/A</c:v>
                </c:pt>
                <c:pt idx="4267">
                  <c:v>#N/A</c:v>
                </c:pt>
                <c:pt idx="4268">
                  <c:v>#N/A</c:v>
                </c:pt>
                <c:pt idx="4269">
                  <c:v>#N/A</c:v>
                </c:pt>
                <c:pt idx="4270">
                  <c:v>#N/A</c:v>
                </c:pt>
                <c:pt idx="4271">
                  <c:v>#N/A</c:v>
                </c:pt>
                <c:pt idx="4272">
                  <c:v>#N/A</c:v>
                </c:pt>
                <c:pt idx="4273">
                  <c:v>#N/A</c:v>
                </c:pt>
                <c:pt idx="4274">
                  <c:v>#N/A</c:v>
                </c:pt>
                <c:pt idx="4275">
                  <c:v>#N/A</c:v>
                </c:pt>
                <c:pt idx="4276">
                  <c:v>#N/A</c:v>
                </c:pt>
                <c:pt idx="4277">
                  <c:v>#N/A</c:v>
                </c:pt>
                <c:pt idx="4278">
                  <c:v>#N/A</c:v>
                </c:pt>
                <c:pt idx="4279">
                  <c:v>#N/A</c:v>
                </c:pt>
                <c:pt idx="4280">
                  <c:v>#N/A</c:v>
                </c:pt>
                <c:pt idx="4281">
                  <c:v>#N/A</c:v>
                </c:pt>
                <c:pt idx="4282">
                  <c:v>#N/A</c:v>
                </c:pt>
                <c:pt idx="4283">
                  <c:v>#N/A</c:v>
                </c:pt>
                <c:pt idx="4284">
                  <c:v>#N/A</c:v>
                </c:pt>
                <c:pt idx="4285">
                  <c:v>#N/A</c:v>
                </c:pt>
                <c:pt idx="4286">
                  <c:v>#N/A</c:v>
                </c:pt>
                <c:pt idx="4287">
                  <c:v>#N/A</c:v>
                </c:pt>
                <c:pt idx="4288">
                  <c:v>#N/A</c:v>
                </c:pt>
                <c:pt idx="4289">
                  <c:v>#N/A</c:v>
                </c:pt>
                <c:pt idx="4290">
                  <c:v>#N/A</c:v>
                </c:pt>
                <c:pt idx="4291">
                  <c:v>#N/A</c:v>
                </c:pt>
                <c:pt idx="4292">
                  <c:v>#N/A</c:v>
                </c:pt>
                <c:pt idx="4293">
                  <c:v>#N/A</c:v>
                </c:pt>
                <c:pt idx="4294">
                  <c:v>#N/A</c:v>
                </c:pt>
                <c:pt idx="4295">
                  <c:v>#N/A</c:v>
                </c:pt>
                <c:pt idx="4296">
                  <c:v>#N/A</c:v>
                </c:pt>
                <c:pt idx="4297">
                  <c:v>#N/A</c:v>
                </c:pt>
                <c:pt idx="4298">
                  <c:v>#N/A</c:v>
                </c:pt>
                <c:pt idx="4299">
                  <c:v>#N/A</c:v>
                </c:pt>
                <c:pt idx="4300">
                  <c:v>#N/A</c:v>
                </c:pt>
                <c:pt idx="4301">
                  <c:v>#N/A</c:v>
                </c:pt>
                <c:pt idx="4302">
                  <c:v>#N/A</c:v>
                </c:pt>
                <c:pt idx="4303">
                  <c:v>#N/A</c:v>
                </c:pt>
                <c:pt idx="4304">
                  <c:v>#N/A</c:v>
                </c:pt>
                <c:pt idx="4305">
                  <c:v>#N/A</c:v>
                </c:pt>
                <c:pt idx="4306">
                  <c:v>#N/A</c:v>
                </c:pt>
                <c:pt idx="4307">
                  <c:v>#N/A</c:v>
                </c:pt>
                <c:pt idx="4308">
                  <c:v>#N/A</c:v>
                </c:pt>
                <c:pt idx="4309">
                  <c:v>#N/A</c:v>
                </c:pt>
                <c:pt idx="4310">
                  <c:v>#N/A</c:v>
                </c:pt>
                <c:pt idx="4311">
                  <c:v>#N/A</c:v>
                </c:pt>
                <c:pt idx="4312">
                  <c:v>#N/A</c:v>
                </c:pt>
                <c:pt idx="4313">
                  <c:v>#N/A</c:v>
                </c:pt>
                <c:pt idx="4314">
                  <c:v>#N/A</c:v>
                </c:pt>
                <c:pt idx="4315">
                  <c:v>#N/A</c:v>
                </c:pt>
                <c:pt idx="4316">
                  <c:v>#N/A</c:v>
                </c:pt>
                <c:pt idx="4317">
                  <c:v>#N/A</c:v>
                </c:pt>
                <c:pt idx="4318">
                  <c:v>#N/A</c:v>
                </c:pt>
                <c:pt idx="4319">
                  <c:v>#N/A</c:v>
                </c:pt>
                <c:pt idx="4320">
                  <c:v>#N/A</c:v>
                </c:pt>
                <c:pt idx="4321">
                  <c:v>#N/A</c:v>
                </c:pt>
                <c:pt idx="4322">
                  <c:v>#N/A</c:v>
                </c:pt>
                <c:pt idx="4323">
                  <c:v>#N/A</c:v>
                </c:pt>
                <c:pt idx="4324">
                  <c:v>#N/A</c:v>
                </c:pt>
                <c:pt idx="4325">
                  <c:v>#N/A</c:v>
                </c:pt>
                <c:pt idx="4326">
                  <c:v>#N/A</c:v>
                </c:pt>
                <c:pt idx="4327">
                  <c:v>#N/A</c:v>
                </c:pt>
                <c:pt idx="4328">
                  <c:v>#N/A</c:v>
                </c:pt>
                <c:pt idx="4329">
                  <c:v>#N/A</c:v>
                </c:pt>
                <c:pt idx="4330">
                  <c:v>#N/A</c:v>
                </c:pt>
                <c:pt idx="4331">
                  <c:v>#N/A</c:v>
                </c:pt>
                <c:pt idx="4332">
                  <c:v>#N/A</c:v>
                </c:pt>
                <c:pt idx="4333">
                  <c:v>#N/A</c:v>
                </c:pt>
                <c:pt idx="4334">
                  <c:v>#N/A</c:v>
                </c:pt>
                <c:pt idx="4335">
                  <c:v>#N/A</c:v>
                </c:pt>
                <c:pt idx="4336">
                  <c:v>#N/A</c:v>
                </c:pt>
                <c:pt idx="4337">
                  <c:v>#N/A</c:v>
                </c:pt>
                <c:pt idx="4338">
                  <c:v>#N/A</c:v>
                </c:pt>
                <c:pt idx="4339">
                  <c:v>#N/A</c:v>
                </c:pt>
                <c:pt idx="4340">
                  <c:v>#N/A</c:v>
                </c:pt>
                <c:pt idx="4341">
                  <c:v>#N/A</c:v>
                </c:pt>
                <c:pt idx="4342">
                  <c:v>#N/A</c:v>
                </c:pt>
                <c:pt idx="4343">
                  <c:v>#N/A</c:v>
                </c:pt>
                <c:pt idx="4344">
                  <c:v>#N/A</c:v>
                </c:pt>
                <c:pt idx="4345">
                  <c:v>#N/A</c:v>
                </c:pt>
                <c:pt idx="4346">
                  <c:v>#N/A</c:v>
                </c:pt>
                <c:pt idx="4347">
                  <c:v>#N/A</c:v>
                </c:pt>
                <c:pt idx="4348">
                  <c:v>#N/A</c:v>
                </c:pt>
                <c:pt idx="4349">
                  <c:v>#N/A</c:v>
                </c:pt>
                <c:pt idx="4350">
                  <c:v>#N/A</c:v>
                </c:pt>
                <c:pt idx="4351">
                  <c:v>#N/A</c:v>
                </c:pt>
                <c:pt idx="4352">
                  <c:v>#N/A</c:v>
                </c:pt>
                <c:pt idx="4353">
                  <c:v>#N/A</c:v>
                </c:pt>
                <c:pt idx="4354">
                  <c:v>#N/A</c:v>
                </c:pt>
                <c:pt idx="4355">
                  <c:v>#N/A</c:v>
                </c:pt>
                <c:pt idx="4356">
                  <c:v>#N/A</c:v>
                </c:pt>
                <c:pt idx="4357">
                  <c:v>#N/A</c:v>
                </c:pt>
                <c:pt idx="4358">
                  <c:v>#N/A</c:v>
                </c:pt>
                <c:pt idx="4359">
                  <c:v>#N/A</c:v>
                </c:pt>
                <c:pt idx="4360">
                  <c:v>#N/A</c:v>
                </c:pt>
                <c:pt idx="4361">
                  <c:v>#N/A</c:v>
                </c:pt>
                <c:pt idx="4362">
                  <c:v>#N/A</c:v>
                </c:pt>
                <c:pt idx="4363">
                  <c:v>#N/A</c:v>
                </c:pt>
                <c:pt idx="4364">
                  <c:v>#N/A</c:v>
                </c:pt>
                <c:pt idx="4365">
                  <c:v>#N/A</c:v>
                </c:pt>
                <c:pt idx="4366">
                  <c:v>#N/A</c:v>
                </c:pt>
                <c:pt idx="4367">
                  <c:v>#N/A</c:v>
                </c:pt>
                <c:pt idx="4368">
                  <c:v>#N/A</c:v>
                </c:pt>
                <c:pt idx="4369">
                  <c:v>#N/A</c:v>
                </c:pt>
                <c:pt idx="4370">
                  <c:v>#N/A</c:v>
                </c:pt>
                <c:pt idx="4371">
                  <c:v>#N/A</c:v>
                </c:pt>
                <c:pt idx="4372">
                  <c:v>#N/A</c:v>
                </c:pt>
                <c:pt idx="4373">
                  <c:v>#N/A</c:v>
                </c:pt>
                <c:pt idx="4374">
                  <c:v>#N/A</c:v>
                </c:pt>
                <c:pt idx="4375">
                  <c:v>#N/A</c:v>
                </c:pt>
                <c:pt idx="4376">
                  <c:v>#N/A</c:v>
                </c:pt>
                <c:pt idx="4377">
                  <c:v>#N/A</c:v>
                </c:pt>
                <c:pt idx="4378">
                  <c:v>#N/A</c:v>
                </c:pt>
                <c:pt idx="4379">
                  <c:v>#N/A</c:v>
                </c:pt>
                <c:pt idx="4380">
                  <c:v>#N/A</c:v>
                </c:pt>
                <c:pt idx="4381">
                  <c:v>#N/A</c:v>
                </c:pt>
                <c:pt idx="4382">
                  <c:v>#N/A</c:v>
                </c:pt>
                <c:pt idx="4383">
                  <c:v>#N/A</c:v>
                </c:pt>
                <c:pt idx="4384">
                  <c:v>#N/A</c:v>
                </c:pt>
                <c:pt idx="4385">
                  <c:v>#N/A</c:v>
                </c:pt>
                <c:pt idx="4386">
                  <c:v>#N/A</c:v>
                </c:pt>
                <c:pt idx="4387">
                  <c:v>#N/A</c:v>
                </c:pt>
                <c:pt idx="4388">
                  <c:v>#N/A</c:v>
                </c:pt>
                <c:pt idx="4389">
                  <c:v>#N/A</c:v>
                </c:pt>
                <c:pt idx="4390">
                  <c:v>#N/A</c:v>
                </c:pt>
                <c:pt idx="4391">
                  <c:v>#N/A</c:v>
                </c:pt>
                <c:pt idx="4392">
                  <c:v>#N/A</c:v>
                </c:pt>
                <c:pt idx="4393">
                  <c:v>#N/A</c:v>
                </c:pt>
                <c:pt idx="4394">
                  <c:v>#N/A</c:v>
                </c:pt>
                <c:pt idx="4395">
                  <c:v>#N/A</c:v>
                </c:pt>
                <c:pt idx="4396">
                  <c:v>#N/A</c:v>
                </c:pt>
                <c:pt idx="4397">
                  <c:v>#N/A</c:v>
                </c:pt>
                <c:pt idx="4398">
                  <c:v>#N/A</c:v>
                </c:pt>
                <c:pt idx="4399">
                  <c:v>#N/A</c:v>
                </c:pt>
                <c:pt idx="4400">
                  <c:v>#N/A</c:v>
                </c:pt>
                <c:pt idx="4401">
                  <c:v>#N/A</c:v>
                </c:pt>
                <c:pt idx="4402">
                  <c:v>#N/A</c:v>
                </c:pt>
                <c:pt idx="4403">
                  <c:v>#N/A</c:v>
                </c:pt>
                <c:pt idx="4404">
                  <c:v>#N/A</c:v>
                </c:pt>
                <c:pt idx="4405">
                  <c:v>#N/A</c:v>
                </c:pt>
                <c:pt idx="4406">
                  <c:v>#N/A</c:v>
                </c:pt>
                <c:pt idx="4407">
                  <c:v>#N/A</c:v>
                </c:pt>
                <c:pt idx="4408">
                  <c:v>#N/A</c:v>
                </c:pt>
                <c:pt idx="4409">
                  <c:v>#N/A</c:v>
                </c:pt>
                <c:pt idx="4410">
                  <c:v>#N/A</c:v>
                </c:pt>
                <c:pt idx="4411">
                  <c:v>#N/A</c:v>
                </c:pt>
                <c:pt idx="4412">
                  <c:v>#N/A</c:v>
                </c:pt>
                <c:pt idx="4413">
                  <c:v>#N/A</c:v>
                </c:pt>
                <c:pt idx="4414">
                  <c:v>#N/A</c:v>
                </c:pt>
                <c:pt idx="4415">
                  <c:v>#N/A</c:v>
                </c:pt>
                <c:pt idx="4416">
                  <c:v>#N/A</c:v>
                </c:pt>
                <c:pt idx="4417">
                  <c:v>#N/A</c:v>
                </c:pt>
                <c:pt idx="4418">
                  <c:v>#N/A</c:v>
                </c:pt>
                <c:pt idx="4419">
                  <c:v>#N/A</c:v>
                </c:pt>
                <c:pt idx="4420">
                  <c:v>#N/A</c:v>
                </c:pt>
                <c:pt idx="4421">
                  <c:v>#N/A</c:v>
                </c:pt>
                <c:pt idx="4422">
                  <c:v>#N/A</c:v>
                </c:pt>
                <c:pt idx="4423">
                  <c:v>#N/A</c:v>
                </c:pt>
                <c:pt idx="4424">
                  <c:v>#N/A</c:v>
                </c:pt>
                <c:pt idx="4425">
                  <c:v>#N/A</c:v>
                </c:pt>
                <c:pt idx="4426">
                  <c:v>#N/A</c:v>
                </c:pt>
                <c:pt idx="4427">
                  <c:v>#N/A</c:v>
                </c:pt>
                <c:pt idx="4428">
                  <c:v>#N/A</c:v>
                </c:pt>
                <c:pt idx="4429">
                  <c:v>#N/A</c:v>
                </c:pt>
                <c:pt idx="4430">
                  <c:v>#N/A</c:v>
                </c:pt>
                <c:pt idx="4431">
                  <c:v>#N/A</c:v>
                </c:pt>
                <c:pt idx="4432">
                  <c:v>#N/A</c:v>
                </c:pt>
                <c:pt idx="4433">
                  <c:v>#N/A</c:v>
                </c:pt>
                <c:pt idx="4434">
                  <c:v>#N/A</c:v>
                </c:pt>
                <c:pt idx="4435">
                  <c:v>#N/A</c:v>
                </c:pt>
                <c:pt idx="4436">
                  <c:v>#N/A</c:v>
                </c:pt>
                <c:pt idx="4437">
                  <c:v>#N/A</c:v>
                </c:pt>
                <c:pt idx="4438">
                  <c:v>#N/A</c:v>
                </c:pt>
                <c:pt idx="4439">
                  <c:v>#N/A</c:v>
                </c:pt>
                <c:pt idx="4440">
                  <c:v>#N/A</c:v>
                </c:pt>
                <c:pt idx="4441">
                  <c:v>#N/A</c:v>
                </c:pt>
                <c:pt idx="4442">
                  <c:v>#N/A</c:v>
                </c:pt>
                <c:pt idx="4443">
                  <c:v>#N/A</c:v>
                </c:pt>
                <c:pt idx="4444">
                  <c:v>#N/A</c:v>
                </c:pt>
                <c:pt idx="4445">
                  <c:v>#N/A</c:v>
                </c:pt>
                <c:pt idx="4446">
                  <c:v>#N/A</c:v>
                </c:pt>
                <c:pt idx="4447">
                  <c:v>#N/A</c:v>
                </c:pt>
                <c:pt idx="4448">
                  <c:v>#N/A</c:v>
                </c:pt>
                <c:pt idx="4449">
                  <c:v>#N/A</c:v>
                </c:pt>
                <c:pt idx="4450">
                  <c:v>#N/A</c:v>
                </c:pt>
                <c:pt idx="4451">
                  <c:v>#N/A</c:v>
                </c:pt>
                <c:pt idx="4452">
                  <c:v>#N/A</c:v>
                </c:pt>
                <c:pt idx="4453">
                  <c:v>#N/A</c:v>
                </c:pt>
                <c:pt idx="4454">
                  <c:v>#N/A</c:v>
                </c:pt>
                <c:pt idx="4455">
                  <c:v>#N/A</c:v>
                </c:pt>
                <c:pt idx="4456">
                  <c:v>#N/A</c:v>
                </c:pt>
                <c:pt idx="4457">
                  <c:v>#N/A</c:v>
                </c:pt>
                <c:pt idx="4458">
                  <c:v>#N/A</c:v>
                </c:pt>
                <c:pt idx="4459">
                  <c:v>#N/A</c:v>
                </c:pt>
                <c:pt idx="4460">
                  <c:v>#N/A</c:v>
                </c:pt>
                <c:pt idx="4461">
                  <c:v>#N/A</c:v>
                </c:pt>
                <c:pt idx="4462">
                  <c:v>#N/A</c:v>
                </c:pt>
                <c:pt idx="4463">
                  <c:v>#N/A</c:v>
                </c:pt>
                <c:pt idx="4464">
                  <c:v>#N/A</c:v>
                </c:pt>
                <c:pt idx="4465">
                  <c:v>#N/A</c:v>
                </c:pt>
                <c:pt idx="4466">
                  <c:v>#N/A</c:v>
                </c:pt>
                <c:pt idx="4467">
                  <c:v>#N/A</c:v>
                </c:pt>
                <c:pt idx="4468">
                  <c:v>#N/A</c:v>
                </c:pt>
                <c:pt idx="4469">
                  <c:v>#N/A</c:v>
                </c:pt>
                <c:pt idx="4470">
                  <c:v>#N/A</c:v>
                </c:pt>
                <c:pt idx="4471">
                  <c:v>#N/A</c:v>
                </c:pt>
                <c:pt idx="4472">
                  <c:v>#N/A</c:v>
                </c:pt>
                <c:pt idx="4473">
                  <c:v>#N/A</c:v>
                </c:pt>
                <c:pt idx="4474">
                  <c:v>#N/A</c:v>
                </c:pt>
                <c:pt idx="4475">
                  <c:v>#N/A</c:v>
                </c:pt>
                <c:pt idx="4476">
                  <c:v>#N/A</c:v>
                </c:pt>
                <c:pt idx="4477">
                  <c:v>#N/A</c:v>
                </c:pt>
                <c:pt idx="4478">
                  <c:v>#N/A</c:v>
                </c:pt>
                <c:pt idx="4479">
                  <c:v>#N/A</c:v>
                </c:pt>
                <c:pt idx="4480">
                  <c:v>#N/A</c:v>
                </c:pt>
                <c:pt idx="4481">
                  <c:v>#N/A</c:v>
                </c:pt>
                <c:pt idx="4482">
                  <c:v>#N/A</c:v>
                </c:pt>
                <c:pt idx="4483">
                  <c:v>#N/A</c:v>
                </c:pt>
                <c:pt idx="4484">
                  <c:v>#N/A</c:v>
                </c:pt>
                <c:pt idx="4485">
                  <c:v>#N/A</c:v>
                </c:pt>
                <c:pt idx="4486">
                  <c:v>#N/A</c:v>
                </c:pt>
                <c:pt idx="4487">
                  <c:v>#N/A</c:v>
                </c:pt>
                <c:pt idx="4488">
                  <c:v>#N/A</c:v>
                </c:pt>
                <c:pt idx="4489">
                  <c:v>#N/A</c:v>
                </c:pt>
                <c:pt idx="4490">
                  <c:v>#N/A</c:v>
                </c:pt>
                <c:pt idx="4491">
                  <c:v>#N/A</c:v>
                </c:pt>
                <c:pt idx="4492">
                  <c:v>#N/A</c:v>
                </c:pt>
                <c:pt idx="4493">
                  <c:v>#N/A</c:v>
                </c:pt>
                <c:pt idx="4494">
                  <c:v>#N/A</c:v>
                </c:pt>
                <c:pt idx="4495">
                  <c:v>#N/A</c:v>
                </c:pt>
                <c:pt idx="4496">
                  <c:v>#N/A</c:v>
                </c:pt>
                <c:pt idx="4497">
                  <c:v>#N/A</c:v>
                </c:pt>
                <c:pt idx="4498">
                  <c:v>#N/A</c:v>
                </c:pt>
                <c:pt idx="4499">
                  <c:v>#N/A</c:v>
                </c:pt>
                <c:pt idx="4500">
                  <c:v>#N/A</c:v>
                </c:pt>
                <c:pt idx="4501">
                  <c:v>#N/A</c:v>
                </c:pt>
                <c:pt idx="4502">
                  <c:v>#N/A</c:v>
                </c:pt>
                <c:pt idx="4503">
                  <c:v>#N/A</c:v>
                </c:pt>
                <c:pt idx="4504">
                  <c:v>#N/A</c:v>
                </c:pt>
                <c:pt idx="4505">
                  <c:v>#N/A</c:v>
                </c:pt>
                <c:pt idx="4506">
                  <c:v>#N/A</c:v>
                </c:pt>
                <c:pt idx="4507">
                  <c:v>#N/A</c:v>
                </c:pt>
                <c:pt idx="4508">
                  <c:v>#N/A</c:v>
                </c:pt>
                <c:pt idx="4509">
                  <c:v>#N/A</c:v>
                </c:pt>
                <c:pt idx="4510">
                  <c:v>#N/A</c:v>
                </c:pt>
                <c:pt idx="4511">
                  <c:v>#N/A</c:v>
                </c:pt>
                <c:pt idx="4512">
                  <c:v>#N/A</c:v>
                </c:pt>
                <c:pt idx="4513">
                  <c:v>#N/A</c:v>
                </c:pt>
                <c:pt idx="4514">
                  <c:v>#N/A</c:v>
                </c:pt>
                <c:pt idx="4515">
                  <c:v>#N/A</c:v>
                </c:pt>
                <c:pt idx="4516">
                  <c:v>#N/A</c:v>
                </c:pt>
                <c:pt idx="4517">
                  <c:v>#N/A</c:v>
                </c:pt>
                <c:pt idx="4518">
                  <c:v>#N/A</c:v>
                </c:pt>
                <c:pt idx="4519">
                  <c:v>#N/A</c:v>
                </c:pt>
                <c:pt idx="4520">
                  <c:v>#N/A</c:v>
                </c:pt>
                <c:pt idx="4521">
                  <c:v>#N/A</c:v>
                </c:pt>
                <c:pt idx="4522">
                  <c:v>#N/A</c:v>
                </c:pt>
                <c:pt idx="4523">
                  <c:v>#N/A</c:v>
                </c:pt>
                <c:pt idx="4524">
                  <c:v>#N/A</c:v>
                </c:pt>
                <c:pt idx="4525">
                  <c:v>#N/A</c:v>
                </c:pt>
                <c:pt idx="4526">
                  <c:v>#N/A</c:v>
                </c:pt>
                <c:pt idx="4527">
                  <c:v>#N/A</c:v>
                </c:pt>
                <c:pt idx="4528">
                  <c:v>#N/A</c:v>
                </c:pt>
                <c:pt idx="4529">
                  <c:v>#N/A</c:v>
                </c:pt>
                <c:pt idx="4530">
                  <c:v>#N/A</c:v>
                </c:pt>
                <c:pt idx="4531">
                  <c:v>#N/A</c:v>
                </c:pt>
                <c:pt idx="4532">
                  <c:v>#N/A</c:v>
                </c:pt>
                <c:pt idx="4533">
                  <c:v>#N/A</c:v>
                </c:pt>
                <c:pt idx="4534">
                  <c:v>#N/A</c:v>
                </c:pt>
                <c:pt idx="4535">
                  <c:v>#N/A</c:v>
                </c:pt>
                <c:pt idx="4536">
                  <c:v>#N/A</c:v>
                </c:pt>
                <c:pt idx="4537">
                  <c:v>#N/A</c:v>
                </c:pt>
                <c:pt idx="4538">
                  <c:v>#N/A</c:v>
                </c:pt>
                <c:pt idx="4539">
                  <c:v>#N/A</c:v>
                </c:pt>
                <c:pt idx="4540">
                  <c:v>#N/A</c:v>
                </c:pt>
                <c:pt idx="4541">
                  <c:v>#N/A</c:v>
                </c:pt>
                <c:pt idx="4542">
                  <c:v>#N/A</c:v>
                </c:pt>
                <c:pt idx="4543">
                  <c:v>#N/A</c:v>
                </c:pt>
                <c:pt idx="4544">
                  <c:v>#N/A</c:v>
                </c:pt>
                <c:pt idx="4545">
                  <c:v>#N/A</c:v>
                </c:pt>
                <c:pt idx="4546">
                  <c:v>#N/A</c:v>
                </c:pt>
                <c:pt idx="4547">
                  <c:v>#N/A</c:v>
                </c:pt>
                <c:pt idx="4548">
                  <c:v>#N/A</c:v>
                </c:pt>
                <c:pt idx="4549">
                  <c:v>#N/A</c:v>
                </c:pt>
                <c:pt idx="4550">
                  <c:v>#N/A</c:v>
                </c:pt>
                <c:pt idx="4551">
                  <c:v>#N/A</c:v>
                </c:pt>
                <c:pt idx="4552">
                  <c:v>#N/A</c:v>
                </c:pt>
                <c:pt idx="4553">
                  <c:v>#N/A</c:v>
                </c:pt>
                <c:pt idx="4554">
                  <c:v>#N/A</c:v>
                </c:pt>
                <c:pt idx="4555">
                  <c:v>#N/A</c:v>
                </c:pt>
                <c:pt idx="4556">
                  <c:v>#N/A</c:v>
                </c:pt>
                <c:pt idx="4557">
                  <c:v>#N/A</c:v>
                </c:pt>
                <c:pt idx="4558">
                  <c:v>#N/A</c:v>
                </c:pt>
                <c:pt idx="4559">
                  <c:v>#N/A</c:v>
                </c:pt>
                <c:pt idx="4560">
                  <c:v>#N/A</c:v>
                </c:pt>
                <c:pt idx="4561">
                  <c:v>#N/A</c:v>
                </c:pt>
                <c:pt idx="4562">
                  <c:v>#N/A</c:v>
                </c:pt>
                <c:pt idx="4563">
                  <c:v>#N/A</c:v>
                </c:pt>
                <c:pt idx="4564">
                  <c:v>#N/A</c:v>
                </c:pt>
                <c:pt idx="4565">
                  <c:v>#N/A</c:v>
                </c:pt>
                <c:pt idx="4566">
                  <c:v>#N/A</c:v>
                </c:pt>
                <c:pt idx="4567">
                  <c:v>#N/A</c:v>
                </c:pt>
                <c:pt idx="4568">
                  <c:v>#N/A</c:v>
                </c:pt>
                <c:pt idx="4569">
                  <c:v>#N/A</c:v>
                </c:pt>
                <c:pt idx="4570">
                  <c:v>#N/A</c:v>
                </c:pt>
                <c:pt idx="4571">
                  <c:v>#N/A</c:v>
                </c:pt>
                <c:pt idx="4572">
                  <c:v>#N/A</c:v>
                </c:pt>
                <c:pt idx="4573">
                  <c:v>#N/A</c:v>
                </c:pt>
                <c:pt idx="4574">
                  <c:v>#N/A</c:v>
                </c:pt>
                <c:pt idx="4575">
                  <c:v>#N/A</c:v>
                </c:pt>
                <c:pt idx="4576">
                  <c:v>#N/A</c:v>
                </c:pt>
                <c:pt idx="4577">
                  <c:v>#N/A</c:v>
                </c:pt>
                <c:pt idx="4578">
                  <c:v>#N/A</c:v>
                </c:pt>
                <c:pt idx="4579">
                  <c:v>#N/A</c:v>
                </c:pt>
                <c:pt idx="4580">
                  <c:v>#N/A</c:v>
                </c:pt>
                <c:pt idx="4581">
                  <c:v>#N/A</c:v>
                </c:pt>
                <c:pt idx="4582">
                  <c:v>#N/A</c:v>
                </c:pt>
                <c:pt idx="4583">
                  <c:v>#N/A</c:v>
                </c:pt>
                <c:pt idx="4584">
                  <c:v>#N/A</c:v>
                </c:pt>
                <c:pt idx="4585">
                  <c:v>#N/A</c:v>
                </c:pt>
                <c:pt idx="4586">
                  <c:v>#N/A</c:v>
                </c:pt>
                <c:pt idx="4587">
                  <c:v>#N/A</c:v>
                </c:pt>
                <c:pt idx="4588">
                  <c:v>#N/A</c:v>
                </c:pt>
                <c:pt idx="4589">
                  <c:v>#N/A</c:v>
                </c:pt>
                <c:pt idx="4590">
                  <c:v>#N/A</c:v>
                </c:pt>
                <c:pt idx="4591">
                  <c:v>#N/A</c:v>
                </c:pt>
                <c:pt idx="4592">
                  <c:v>#N/A</c:v>
                </c:pt>
                <c:pt idx="4593">
                  <c:v>#N/A</c:v>
                </c:pt>
                <c:pt idx="4594">
                  <c:v>#N/A</c:v>
                </c:pt>
                <c:pt idx="4595">
                  <c:v>#N/A</c:v>
                </c:pt>
                <c:pt idx="4596">
                  <c:v>#N/A</c:v>
                </c:pt>
                <c:pt idx="4597">
                  <c:v>#N/A</c:v>
                </c:pt>
                <c:pt idx="4598">
                  <c:v>#N/A</c:v>
                </c:pt>
                <c:pt idx="4599">
                  <c:v>#N/A</c:v>
                </c:pt>
                <c:pt idx="4600">
                  <c:v>#N/A</c:v>
                </c:pt>
                <c:pt idx="4601">
                  <c:v>#N/A</c:v>
                </c:pt>
                <c:pt idx="4602">
                  <c:v>#N/A</c:v>
                </c:pt>
                <c:pt idx="4603">
                  <c:v>#N/A</c:v>
                </c:pt>
                <c:pt idx="4604">
                  <c:v>#N/A</c:v>
                </c:pt>
                <c:pt idx="4605">
                  <c:v>#N/A</c:v>
                </c:pt>
                <c:pt idx="4606">
                  <c:v>#N/A</c:v>
                </c:pt>
                <c:pt idx="4607">
                  <c:v>#N/A</c:v>
                </c:pt>
                <c:pt idx="4608">
                  <c:v>#N/A</c:v>
                </c:pt>
                <c:pt idx="4609">
                  <c:v>#N/A</c:v>
                </c:pt>
                <c:pt idx="4610">
                  <c:v>#N/A</c:v>
                </c:pt>
                <c:pt idx="4611">
                  <c:v>#N/A</c:v>
                </c:pt>
                <c:pt idx="4612">
                  <c:v>#N/A</c:v>
                </c:pt>
                <c:pt idx="4613">
                  <c:v>#N/A</c:v>
                </c:pt>
                <c:pt idx="4614">
                  <c:v>#N/A</c:v>
                </c:pt>
                <c:pt idx="4615">
                  <c:v>#N/A</c:v>
                </c:pt>
                <c:pt idx="4616">
                  <c:v>#N/A</c:v>
                </c:pt>
                <c:pt idx="4617">
                  <c:v>#N/A</c:v>
                </c:pt>
                <c:pt idx="4618">
                  <c:v>#N/A</c:v>
                </c:pt>
                <c:pt idx="4619">
                  <c:v>#N/A</c:v>
                </c:pt>
                <c:pt idx="4620">
                  <c:v>#N/A</c:v>
                </c:pt>
                <c:pt idx="4621">
                  <c:v>#N/A</c:v>
                </c:pt>
                <c:pt idx="4622">
                  <c:v>#N/A</c:v>
                </c:pt>
                <c:pt idx="4623">
                  <c:v>#N/A</c:v>
                </c:pt>
                <c:pt idx="4624">
                  <c:v>#N/A</c:v>
                </c:pt>
                <c:pt idx="4625">
                  <c:v>#N/A</c:v>
                </c:pt>
                <c:pt idx="4626">
                  <c:v>#N/A</c:v>
                </c:pt>
                <c:pt idx="4627">
                  <c:v>#N/A</c:v>
                </c:pt>
                <c:pt idx="4628">
                  <c:v>#N/A</c:v>
                </c:pt>
                <c:pt idx="4629">
                  <c:v>#N/A</c:v>
                </c:pt>
                <c:pt idx="4630">
                  <c:v>#N/A</c:v>
                </c:pt>
                <c:pt idx="4631">
                  <c:v>#N/A</c:v>
                </c:pt>
                <c:pt idx="4632">
                  <c:v>#N/A</c:v>
                </c:pt>
                <c:pt idx="4633">
                  <c:v>#N/A</c:v>
                </c:pt>
                <c:pt idx="4634">
                  <c:v>#N/A</c:v>
                </c:pt>
                <c:pt idx="4635">
                  <c:v>#N/A</c:v>
                </c:pt>
                <c:pt idx="4636">
                  <c:v>#N/A</c:v>
                </c:pt>
                <c:pt idx="4637">
                  <c:v>#N/A</c:v>
                </c:pt>
                <c:pt idx="4638">
                  <c:v>#N/A</c:v>
                </c:pt>
                <c:pt idx="4639">
                  <c:v>#N/A</c:v>
                </c:pt>
                <c:pt idx="4640">
                  <c:v>#N/A</c:v>
                </c:pt>
                <c:pt idx="4641">
                  <c:v>#N/A</c:v>
                </c:pt>
                <c:pt idx="4642">
                  <c:v>#N/A</c:v>
                </c:pt>
                <c:pt idx="4643">
                  <c:v>#N/A</c:v>
                </c:pt>
                <c:pt idx="4644">
                  <c:v>#N/A</c:v>
                </c:pt>
                <c:pt idx="4645">
                  <c:v>#N/A</c:v>
                </c:pt>
                <c:pt idx="4646">
                  <c:v>#N/A</c:v>
                </c:pt>
                <c:pt idx="4647">
                  <c:v>#N/A</c:v>
                </c:pt>
                <c:pt idx="4648">
                  <c:v>#N/A</c:v>
                </c:pt>
                <c:pt idx="4649">
                  <c:v>#N/A</c:v>
                </c:pt>
                <c:pt idx="4650">
                  <c:v>#N/A</c:v>
                </c:pt>
                <c:pt idx="4651">
                  <c:v>#N/A</c:v>
                </c:pt>
                <c:pt idx="4652">
                  <c:v>#N/A</c:v>
                </c:pt>
                <c:pt idx="4653">
                  <c:v>#N/A</c:v>
                </c:pt>
                <c:pt idx="4654">
                  <c:v>#N/A</c:v>
                </c:pt>
                <c:pt idx="4655">
                  <c:v>#N/A</c:v>
                </c:pt>
                <c:pt idx="4656">
                  <c:v>#N/A</c:v>
                </c:pt>
                <c:pt idx="4657">
                  <c:v>#N/A</c:v>
                </c:pt>
                <c:pt idx="4658">
                  <c:v>#N/A</c:v>
                </c:pt>
                <c:pt idx="4659">
                  <c:v>#N/A</c:v>
                </c:pt>
                <c:pt idx="4660">
                  <c:v>#N/A</c:v>
                </c:pt>
                <c:pt idx="4661">
                  <c:v>#N/A</c:v>
                </c:pt>
                <c:pt idx="4662">
                  <c:v>#N/A</c:v>
                </c:pt>
                <c:pt idx="4663">
                  <c:v>#N/A</c:v>
                </c:pt>
                <c:pt idx="4664">
                  <c:v>#N/A</c:v>
                </c:pt>
                <c:pt idx="4665">
                  <c:v>#N/A</c:v>
                </c:pt>
                <c:pt idx="4666">
                  <c:v>#N/A</c:v>
                </c:pt>
                <c:pt idx="4667">
                  <c:v>#N/A</c:v>
                </c:pt>
                <c:pt idx="4668">
                  <c:v>#N/A</c:v>
                </c:pt>
                <c:pt idx="4669">
                  <c:v>#N/A</c:v>
                </c:pt>
                <c:pt idx="4670">
                  <c:v>#N/A</c:v>
                </c:pt>
                <c:pt idx="4671">
                  <c:v>#N/A</c:v>
                </c:pt>
                <c:pt idx="4672">
                  <c:v>#N/A</c:v>
                </c:pt>
                <c:pt idx="4673">
                  <c:v>#N/A</c:v>
                </c:pt>
                <c:pt idx="4674">
                  <c:v>#N/A</c:v>
                </c:pt>
                <c:pt idx="4675">
                  <c:v>#N/A</c:v>
                </c:pt>
                <c:pt idx="4676">
                  <c:v>#N/A</c:v>
                </c:pt>
                <c:pt idx="4677">
                  <c:v>#N/A</c:v>
                </c:pt>
                <c:pt idx="4678">
                  <c:v>#N/A</c:v>
                </c:pt>
                <c:pt idx="4679">
                  <c:v>#N/A</c:v>
                </c:pt>
                <c:pt idx="4680">
                  <c:v>#N/A</c:v>
                </c:pt>
                <c:pt idx="4681">
                  <c:v>#N/A</c:v>
                </c:pt>
                <c:pt idx="4682">
                  <c:v>#N/A</c:v>
                </c:pt>
                <c:pt idx="4683">
                  <c:v>#N/A</c:v>
                </c:pt>
                <c:pt idx="4684">
                  <c:v>#N/A</c:v>
                </c:pt>
                <c:pt idx="4685">
                  <c:v>#N/A</c:v>
                </c:pt>
                <c:pt idx="4686">
                  <c:v>#N/A</c:v>
                </c:pt>
                <c:pt idx="4687">
                  <c:v>#N/A</c:v>
                </c:pt>
                <c:pt idx="4688">
                  <c:v>#N/A</c:v>
                </c:pt>
                <c:pt idx="4689">
                  <c:v>#N/A</c:v>
                </c:pt>
                <c:pt idx="4690">
                  <c:v>#N/A</c:v>
                </c:pt>
                <c:pt idx="4691">
                  <c:v>#N/A</c:v>
                </c:pt>
                <c:pt idx="4692">
                  <c:v>#N/A</c:v>
                </c:pt>
                <c:pt idx="4693">
                  <c:v>#N/A</c:v>
                </c:pt>
                <c:pt idx="4694">
                  <c:v>#N/A</c:v>
                </c:pt>
                <c:pt idx="4695">
                  <c:v>#N/A</c:v>
                </c:pt>
                <c:pt idx="4696">
                  <c:v>#N/A</c:v>
                </c:pt>
                <c:pt idx="4697">
                  <c:v>#N/A</c:v>
                </c:pt>
                <c:pt idx="4698">
                  <c:v>#N/A</c:v>
                </c:pt>
                <c:pt idx="4699">
                  <c:v>#N/A</c:v>
                </c:pt>
                <c:pt idx="4700">
                  <c:v>#N/A</c:v>
                </c:pt>
                <c:pt idx="4701">
                  <c:v>#N/A</c:v>
                </c:pt>
                <c:pt idx="4702">
                  <c:v>#N/A</c:v>
                </c:pt>
                <c:pt idx="4703">
                  <c:v>#N/A</c:v>
                </c:pt>
                <c:pt idx="4704">
                  <c:v>#N/A</c:v>
                </c:pt>
                <c:pt idx="4705">
                  <c:v>#N/A</c:v>
                </c:pt>
                <c:pt idx="4706">
                  <c:v>#N/A</c:v>
                </c:pt>
                <c:pt idx="4707">
                  <c:v>#N/A</c:v>
                </c:pt>
                <c:pt idx="4708">
                  <c:v>#N/A</c:v>
                </c:pt>
                <c:pt idx="4709">
                  <c:v>#N/A</c:v>
                </c:pt>
                <c:pt idx="4710">
                  <c:v>#N/A</c:v>
                </c:pt>
                <c:pt idx="4711">
                  <c:v>#N/A</c:v>
                </c:pt>
                <c:pt idx="4712">
                  <c:v>#N/A</c:v>
                </c:pt>
                <c:pt idx="4713">
                  <c:v>#N/A</c:v>
                </c:pt>
                <c:pt idx="4714">
                  <c:v>#N/A</c:v>
                </c:pt>
                <c:pt idx="4715">
                  <c:v>#N/A</c:v>
                </c:pt>
                <c:pt idx="4716">
                  <c:v>#N/A</c:v>
                </c:pt>
                <c:pt idx="4717">
                  <c:v>#N/A</c:v>
                </c:pt>
                <c:pt idx="4718">
                  <c:v>#N/A</c:v>
                </c:pt>
                <c:pt idx="4719">
                  <c:v>#N/A</c:v>
                </c:pt>
                <c:pt idx="4720">
                  <c:v>#N/A</c:v>
                </c:pt>
                <c:pt idx="4721">
                  <c:v>#N/A</c:v>
                </c:pt>
                <c:pt idx="4722">
                  <c:v>#N/A</c:v>
                </c:pt>
                <c:pt idx="4723">
                  <c:v>#N/A</c:v>
                </c:pt>
                <c:pt idx="4724">
                  <c:v>#N/A</c:v>
                </c:pt>
                <c:pt idx="4725">
                  <c:v>#N/A</c:v>
                </c:pt>
                <c:pt idx="4726">
                  <c:v>#N/A</c:v>
                </c:pt>
                <c:pt idx="4727">
                  <c:v>#N/A</c:v>
                </c:pt>
                <c:pt idx="4728">
                  <c:v>#N/A</c:v>
                </c:pt>
                <c:pt idx="4729">
                  <c:v>#N/A</c:v>
                </c:pt>
                <c:pt idx="4730">
                  <c:v>#N/A</c:v>
                </c:pt>
                <c:pt idx="4731">
                  <c:v>#N/A</c:v>
                </c:pt>
                <c:pt idx="4732">
                  <c:v>#N/A</c:v>
                </c:pt>
                <c:pt idx="4733">
                  <c:v>#N/A</c:v>
                </c:pt>
                <c:pt idx="4734">
                  <c:v>#N/A</c:v>
                </c:pt>
                <c:pt idx="4735">
                  <c:v>#N/A</c:v>
                </c:pt>
                <c:pt idx="4736">
                  <c:v>#N/A</c:v>
                </c:pt>
                <c:pt idx="4737">
                  <c:v>#N/A</c:v>
                </c:pt>
                <c:pt idx="4738">
                  <c:v>#N/A</c:v>
                </c:pt>
                <c:pt idx="4739">
                  <c:v>#N/A</c:v>
                </c:pt>
                <c:pt idx="4740">
                  <c:v>#N/A</c:v>
                </c:pt>
                <c:pt idx="4741">
                  <c:v>#N/A</c:v>
                </c:pt>
                <c:pt idx="4742">
                  <c:v>#N/A</c:v>
                </c:pt>
                <c:pt idx="4743">
                  <c:v>#N/A</c:v>
                </c:pt>
                <c:pt idx="4744">
                  <c:v>#N/A</c:v>
                </c:pt>
                <c:pt idx="4745">
                  <c:v>#N/A</c:v>
                </c:pt>
                <c:pt idx="4746">
                  <c:v>#N/A</c:v>
                </c:pt>
                <c:pt idx="4747">
                  <c:v>#N/A</c:v>
                </c:pt>
                <c:pt idx="4748">
                  <c:v>#N/A</c:v>
                </c:pt>
                <c:pt idx="4749">
                  <c:v>#N/A</c:v>
                </c:pt>
                <c:pt idx="4750">
                  <c:v>#N/A</c:v>
                </c:pt>
                <c:pt idx="4751">
                  <c:v>#N/A</c:v>
                </c:pt>
                <c:pt idx="4752">
                  <c:v>#N/A</c:v>
                </c:pt>
                <c:pt idx="4753">
                  <c:v>#N/A</c:v>
                </c:pt>
                <c:pt idx="4754">
                  <c:v>#N/A</c:v>
                </c:pt>
                <c:pt idx="4755">
                  <c:v>#N/A</c:v>
                </c:pt>
                <c:pt idx="4756">
                  <c:v>#N/A</c:v>
                </c:pt>
                <c:pt idx="4757">
                  <c:v>#N/A</c:v>
                </c:pt>
                <c:pt idx="4758">
                  <c:v>#N/A</c:v>
                </c:pt>
                <c:pt idx="4759">
                  <c:v>#N/A</c:v>
                </c:pt>
                <c:pt idx="4760">
                  <c:v>#N/A</c:v>
                </c:pt>
                <c:pt idx="4761">
                  <c:v>#N/A</c:v>
                </c:pt>
                <c:pt idx="4762">
                  <c:v>#N/A</c:v>
                </c:pt>
                <c:pt idx="4763">
                  <c:v>#N/A</c:v>
                </c:pt>
                <c:pt idx="4764">
                  <c:v>#N/A</c:v>
                </c:pt>
                <c:pt idx="4765">
                  <c:v>#N/A</c:v>
                </c:pt>
                <c:pt idx="4766">
                  <c:v>#N/A</c:v>
                </c:pt>
                <c:pt idx="4767">
                  <c:v>#N/A</c:v>
                </c:pt>
                <c:pt idx="4768">
                  <c:v>#N/A</c:v>
                </c:pt>
                <c:pt idx="4769">
                  <c:v>#N/A</c:v>
                </c:pt>
                <c:pt idx="4770">
                  <c:v>#N/A</c:v>
                </c:pt>
                <c:pt idx="4771">
                  <c:v>#N/A</c:v>
                </c:pt>
                <c:pt idx="4772">
                  <c:v>#N/A</c:v>
                </c:pt>
                <c:pt idx="4773">
                  <c:v>#N/A</c:v>
                </c:pt>
                <c:pt idx="4774">
                  <c:v>#N/A</c:v>
                </c:pt>
                <c:pt idx="4775">
                  <c:v>#N/A</c:v>
                </c:pt>
                <c:pt idx="4776">
                  <c:v>#N/A</c:v>
                </c:pt>
                <c:pt idx="4777">
                  <c:v>#N/A</c:v>
                </c:pt>
                <c:pt idx="4778">
                  <c:v>#N/A</c:v>
                </c:pt>
                <c:pt idx="4779">
                  <c:v>#N/A</c:v>
                </c:pt>
                <c:pt idx="4780">
                  <c:v>#N/A</c:v>
                </c:pt>
                <c:pt idx="4781">
                  <c:v>#N/A</c:v>
                </c:pt>
                <c:pt idx="4782">
                  <c:v>#N/A</c:v>
                </c:pt>
                <c:pt idx="4783">
                  <c:v>#N/A</c:v>
                </c:pt>
                <c:pt idx="4784">
                  <c:v>#N/A</c:v>
                </c:pt>
                <c:pt idx="4785">
                  <c:v>#N/A</c:v>
                </c:pt>
                <c:pt idx="4786">
                  <c:v>#N/A</c:v>
                </c:pt>
                <c:pt idx="4787">
                  <c:v>#N/A</c:v>
                </c:pt>
                <c:pt idx="4788">
                  <c:v>#N/A</c:v>
                </c:pt>
                <c:pt idx="4789">
                  <c:v>#N/A</c:v>
                </c:pt>
                <c:pt idx="4790">
                  <c:v>#N/A</c:v>
                </c:pt>
                <c:pt idx="4791">
                  <c:v>#N/A</c:v>
                </c:pt>
                <c:pt idx="4792">
                  <c:v>#N/A</c:v>
                </c:pt>
                <c:pt idx="4793">
                  <c:v>#N/A</c:v>
                </c:pt>
                <c:pt idx="4794">
                  <c:v>#N/A</c:v>
                </c:pt>
                <c:pt idx="4795">
                  <c:v>#N/A</c:v>
                </c:pt>
                <c:pt idx="4796">
                  <c:v>#N/A</c:v>
                </c:pt>
                <c:pt idx="4797">
                  <c:v>#N/A</c:v>
                </c:pt>
                <c:pt idx="4798">
                  <c:v>#N/A</c:v>
                </c:pt>
                <c:pt idx="4799">
                  <c:v>#N/A</c:v>
                </c:pt>
                <c:pt idx="4800">
                  <c:v>#N/A</c:v>
                </c:pt>
                <c:pt idx="4801">
                  <c:v>#N/A</c:v>
                </c:pt>
                <c:pt idx="4802">
                  <c:v>#N/A</c:v>
                </c:pt>
                <c:pt idx="4803">
                  <c:v>#N/A</c:v>
                </c:pt>
                <c:pt idx="4804">
                  <c:v>#N/A</c:v>
                </c:pt>
                <c:pt idx="4805">
                  <c:v>#N/A</c:v>
                </c:pt>
                <c:pt idx="4806">
                  <c:v>#N/A</c:v>
                </c:pt>
                <c:pt idx="4807">
                  <c:v>#N/A</c:v>
                </c:pt>
                <c:pt idx="4808">
                  <c:v>#N/A</c:v>
                </c:pt>
                <c:pt idx="4809">
                  <c:v>#N/A</c:v>
                </c:pt>
                <c:pt idx="4810">
                  <c:v>#N/A</c:v>
                </c:pt>
                <c:pt idx="4811">
                  <c:v>#N/A</c:v>
                </c:pt>
                <c:pt idx="4812">
                  <c:v>#N/A</c:v>
                </c:pt>
                <c:pt idx="4813">
                  <c:v>#N/A</c:v>
                </c:pt>
                <c:pt idx="4814">
                  <c:v>#N/A</c:v>
                </c:pt>
                <c:pt idx="4815">
                  <c:v>#N/A</c:v>
                </c:pt>
                <c:pt idx="4816">
                  <c:v>#N/A</c:v>
                </c:pt>
                <c:pt idx="4817">
                  <c:v>#N/A</c:v>
                </c:pt>
                <c:pt idx="4818">
                  <c:v>#N/A</c:v>
                </c:pt>
                <c:pt idx="4819">
                  <c:v>#N/A</c:v>
                </c:pt>
                <c:pt idx="4820">
                  <c:v>#N/A</c:v>
                </c:pt>
                <c:pt idx="4821">
                  <c:v>#N/A</c:v>
                </c:pt>
                <c:pt idx="4822">
                  <c:v>#N/A</c:v>
                </c:pt>
                <c:pt idx="4823">
                  <c:v>#N/A</c:v>
                </c:pt>
                <c:pt idx="4824">
                  <c:v>#N/A</c:v>
                </c:pt>
                <c:pt idx="4825">
                  <c:v>#N/A</c:v>
                </c:pt>
                <c:pt idx="4826">
                  <c:v>#N/A</c:v>
                </c:pt>
                <c:pt idx="4827">
                  <c:v>#N/A</c:v>
                </c:pt>
                <c:pt idx="4828">
                  <c:v>#N/A</c:v>
                </c:pt>
                <c:pt idx="4829">
                  <c:v>#N/A</c:v>
                </c:pt>
                <c:pt idx="4830">
                  <c:v>#N/A</c:v>
                </c:pt>
                <c:pt idx="4831">
                  <c:v>#N/A</c:v>
                </c:pt>
                <c:pt idx="4832">
                  <c:v>#N/A</c:v>
                </c:pt>
                <c:pt idx="4833">
                  <c:v>#N/A</c:v>
                </c:pt>
                <c:pt idx="4834">
                  <c:v>#N/A</c:v>
                </c:pt>
                <c:pt idx="4835">
                  <c:v>#N/A</c:v>
                </c:pt>
                <c:pt idx="4836">
                  <c:v>#N/A</c:v>
                </c:pt>
                <c:pt idx="4837">
                  <c:v>#N/A</c:v>
                </c:pt>
                <c:pt idx="4838">
                  <c:v>#N/A</c:v>
                </c:pt>
                <c:pt idx="4839">
                  <c:v>#N/A</c:v>
                </c:pt>
                <c:pt idx="4840">
                  <c:v>#N/A</c:v>
                </c:pt>
                <c:pt idx="4841">
                  <c:v>#N/A</c:v>
                </c:pt>
                <c:pt idx="4842">
                  <c:v>#N/A</c:v>
                </c:pt>
                <c:pt idx="4843">
                  <c:v>#N/A</c:v>
                </c:pt>
                <c:pt idx="4844">
                  <c:v>#N/A</c:v>
                </c:pt>
                <c:pt idx="4845">
                  <c:v>#N/A</c:v>
                </c:pt>
                <c:pt idx="4846">
                  <c:v>#N/A</c:v>
                </c:pt>
                <c:pt idx="4847">
                  <c:v>#N/A</c:v>
                </c:pt>
                <c:pt idx="4848">
                  <c:v>#N/A</c:v>
                </c:pt>
                <c:pt idx="4849">
                  <c:v>#N/A</c:v>
                </c:pt>
                <c:pt idx="4850">
                  <c:v>#N/A</c:v>
                </c:pt>
                <c:pt idx="4851">
                  <c:v>#N/A</c:v>
                </c:pt>
                <c:pt idx="4852">
                  <c:v>#N/A</c:v>
                </c:pt>
                <c:pt idx="4853">
                  <c:v>#N/A</c:v>
                </c:pt>
                <c:pt idx="4854">
                  <c:v>#N/A</c:v>
                </c:pt>
                <c:pt idx="4855">
                  <c:v>#N/A</c:v>
                </c:pt>
                <c:pt idx="4856">
                  <c:v>#N/A</c:v>
                </c:pt>
                <c:pt idx="4857">
                  <c:v>#N/A</c:v>
                </c:pt>
                <c:pt idx="4858">
                  <c:v>#N/A</c:v>
                </c:pt>
                <c:pt idx="4859">
                  <c:v>#N/A</c:v>
                </c:pt>
                <c:pt idx="4860">
                  <c:v>#N/A</c:v>
                </c:pt>
                <c:pt idx="4861">
                  <c:v>#N/A</c:v>
                </c:pt>
                <c:pt idx="4862">
                  <c:v>#N/A</c:v>
                </c:pt>
                <c:pt idx="4863">
                  <c:v>#N/A</c:v>
                </c:pt>
                <c:pt idx="4864">
                  <c:v>#N/A</c:v>
                </c:pt>
                <c:pt idx="4865">
                  <c:v>#N/A</c:v>
                </c:pt>
                <c:pt idx="4866">
                  <c:v>#N/A</c:v>
                </c:pt>
                <c:pt idx="4867">
                  <c:v>#N/A</c:v>
                </c:pt>
                <c:pt idx="4868">
                  <c:v>#N/A</c:v>
                </c:pt>
                <c:pt idx="4869">
                  <c:v>#N/A</c:v>
                </c:pt>
                <c:pt idx="4870">
                  <c:v>#N/A</c:v>
                </c:pt>
                <c:pt idx="4871">
                  <c:v>#N/A</c:v>
                </c:pt>
                <c:pt idx="4872">
                  <c:v>#N/A</c:v>
                </c:pt>
                <c:pt idx="4873">
                  <c:v>#N/A</c:v>
                </c:pt>
                <c:pt idx="4874">
                  <c:v>#N/A</c:v>
                </c:pt>
                <c:pt idx="4875">
                  <c:v>#N/A</c:v>
                </c:pt>
                <c:pt idx="4876">
                  <c:v>#N/A</c:v>
                </c:pt>
                <c:pt idx="4877">
                  <c:v>#N/A</c:v>
                </c:pt>
                <c:pt idx="4878">
                  <c:v>#N/A</c:v>
                </c:pt>
                <c:pt idx="4879">
                  <c:v>#N/A</c:v>
                </c:pt>
                <c:pt idx="4880">
                  <c:v>#N/A</c:v>
                </c:pt>
                <c:pt idx="4881">
                  <c:v>#N/A</c:v>
                </c:pt>
                <c:pt idx="4882">
                  <c:v>#N/A</c:v>
                </c:pt>
                <c:pt idx="4883">
                  <c:v>#N/A</c:v>
                </c:pt>
                <c:pt idx="4884">
                  <c:v>#N/A</c:v>
                </c:pt>
                <c:pt idx="4885">
                  <c:v>#N/A</c:v>
                </c:pt>
                <c:pt idx="4886">
                  <c:v>#N/A</c:v>
                </c:pt>
                <c:pt idx="4887">
                  <c:v>#N/A</c:v>
                </c:pt>
                <c:pt idx="4888">
                  <c:v>#N/A</c:v>
                </c:pt>
                <c:pt idx="4889">
                  <c:v>#N/A</c:v>
                </c:pt>
                <c:pt idx="4890">
                  <c:v>#N/A</c:v>
                </c:pt>
                <c:pt idx="4891">
                  <c:v>#N/A</c:v>
                </c:pt>
                <c:pt idx="4892">
                  <c:v>#N/A</c:v>
                </c:pt>
                <c:pt idx="4893">
                  <c:v>#N/A</c:v>
                </c:pt>
                <c:pt idx="4894">
                  <c:v>#N/A</c:v>
                </c:pt>
                <c:pt idx="4895">
                  <c:v>#N/A</c:v>
                </c:pt>
                <c:pt idx="4896">
                  <c:v>#N/A</c:v>
                </c:pt>
                <c:pt idx="4897">
                  <c:v>#N/A</c:v>
                </c:pt>
                <c:pt idx="4898">
                  <c:v>#N/A</c:v>
                </c:pt>
                <c:pt idx="4899">
                  <c:v>#N/A</c:v>
                </c:pt>
                <c:pt idx="4900">
                  <c:v>#N/A</c:v>
                </c:pt>
                <c:pt idx="4901">
                  <c:v>#N/A</c:v>
                </c:pt>
                <c:pt idx="4902">
                  <c:v>#N/A</c:v>
                </c:pt>
                <c:pt idx="4903">
                  <c:v>#N/A</c:v>
                </c:pt>
                <c:pt idx="4904">
                  <c:v>#N/A</c:v>
                </c:pt>
                <c:pt idx="4905">
                  <c:v>#N/A</c:v>
                </c:pt>
                <c:pt idx="4906">
                  <c:v>#N/A</c:v>
                </c:pt>
                <c:pt idx="4907">
                  <c:v>#N/A</c:v>
                </c:pt>
                <c:pt idx="4908">
                  <c:v>#N/A</c:v>
                </c:pt>
                <c:pt idx="4909">
                  <c:v>#N/A</c:v>
                </c:pt>
                <c:pt idx="4910">
                  <c:v>#N/A</c:v>
                </c:pt>
                <c:pt idx="4911">
                  <c:v>#N/A</c:v>
                </c:pt>
                <c:pt idx="4912">
                  <c:v>#N/A</c:v>
                </c:pt>
                <c:pt idx="4913">
                  <c:v>#N/A</c:v>
                </c:pt>
                <c:pt idx="4914">
                  <c:v>#N/A</c:v>
                </c:pt>
                <c:pt idx="4915">
                  <c:v>#N/A</c:v>
                </c:pt>
                <c:pt idx="4916">
                  <c:v>#N/A</c:v>
                </c:pt>
                <c:pt idx="4917">
                  <c:v>#N/A</c:v>
                </c:pt>
                <c:pt idx="4918">
                  <c:v>#N/A</c:v>
                </c:pt>
                <c:pt idx="4919">
                  <c:v>#N/A</c:v>
                </c:pt>
                <c:pt idx="4920">
                  <c:v>#N/A</c:v>
                </c:pt>
                <c:pt idx="4921">
                  <c:v>#N/A</c:v>
                </c:pt>
                <c:pt idx="4922">
                  <c:v>#N/A</c:v>
                </c:pt>
                <c:pt idx="4923">
                  <c:v>#N/A</c:v>
                </c:pt>
                <c:pt idx="4924">
                  <c:v>#N/A</c:v>
                </c:pt>
                <c:pt idx="4925">
                  <c:v>#N/A</c:v>
                </c:pt>
                <c:pt idx="4926">
                  <c:v>#N/A</c:v>
                </c:pt>
                <c:pt idx="4927">
                  <c:v>#N/A</c:v>
                </c:pt>
                <c:pt idx="4928">
                  <c:v>#N/A</c:v>
                </c:pt>
                <c:pt idx="4929">
                  <c:v>#N/A</c:v>
                </c:pt>
                <c:pt idx="4930">
                  <c:v>#N/A</c:v>
                </c:pt>
                <c:pt idx="4931">
                  <c:v>#N/A</c:v>
                </c:pt>
                <c:pt idx="4932">
                  <c:v>#N/A</c:v>
                </c:pt>
                <c:pt idx="4933">
                  <c:v>#N/A</c:v>
                </c:pt>
                <c:pt idx="4934">
                  <c:v>#N/A</c:v>
                </c:pt>
                <c:pt idx="4935">
                  <c:v>#N/A</c:v>
                </c:pt>
                <c:pt idx="4936">
                  <c:v>#N/A</c:v>
                </c:pt>
                <c:pt idx="4937">
                  <c:v>#N/A</c:v>
                </c:pt>
                <c:pt idx="4938">
                  <c:v>#N/A</c:v>
                </c:pt>
                <c:pt idx="4939">
                  <c:v>#N/A</c:v>
                </c:pt>
                <c:pt idx="4940">
                  <c:v>#N/A</c:v>
                </c:pt>
                <c:pt idx="4941">
                  <c:v>#N/A</c:v>
                </c:pt>
                <c:pt idx="4942">
                  <c:v>#N/A</c:v>
                </c:pt>
                <c:pt idx="4943">
                  <c:v>#N/A</c:v>
                </c:pt>
                <c:pt idx="4944">
                  <c:v>#N/A</c:v>
                </c:pt>
                <c:pt idx="4945">
                  <c:v>#N/A</c:v>
                </c:pt>
                <c:pt idx="4946">
                  <c:v>#N/A</c:v>
                </c:pt>
                <c:pt idx="4947">
                  <c:v>#N/A</c:v>
                </c:pt>
                <c:pt idx="4948">
                  <c:v>#N/A</c:v>
                </c:pt>
                <c:pt idx="4949">
                  <c:v>#N/A</c:v>
                </c:pt>
                <c:pt idx="4950">
                  <c:v>#N/A</c:v>
                </c:pt>
                <c:pt idx="4951">
                  <c:v>#N/A</c:v>
                </c:pt>
                <c:pt idx="4952">
                  <c:v>#N/A</c:v>
                </c:pt>
                <c:pt idx="4953">
                  <c:v>#N/A</c:v>
                </c:pt>
                <c:pt idx="4954">
                  <c:v>#N/A</c:v>
                </c:pt>
                <c:pt idx="4955">
                  <c:v>#N/A</c:v>
                </c:pt>
                <c:pt idx="4956">
                  <c:v>#N/A</c:v>
                </c:pt>
                <c:pt idx="4957">
                  <c:v>#N/A</c:v>
                </c:pt>
                <c:pt idx="4958">
                  <c:v>#N/A</c:v>
                </c:pt>
                <c:pt idx="4959">
                  <c:v>#N/A</c:v>
                </c:pt>
                <c:pt idx="4960">
                  <c:v>#N/A</c:v>
                </c:pt>
                <c:pt idx="4961">
                  <c:v>#N/A</c:v>
                </c:pt>
                <c:pt idx="4962">
                  <c:v>#N/A</c:v>
                </c:pt>
                <c:pt idx="4963">
                  <c:v>#N/A</c:v>
                </c:pt>
                <c:pt idx="4964">
                  <c:v>#N/A</c:v>
                </c:pt>
                <c:pt idx="4965">
                  <c:v>#N/A</c:v>
                </c:pt>
                <c:pt idx="4966">
                  <c:v>#N/A</c:v>
                </c:pt>
                <c:pt idx="4967">
                  <c:v>#N/A</c:v>
                </c:pt>
                <c:pt idx="4968">
                  <c:v>#N/A</c:v>
                </c:pt>
                <c:pt idx="4969">
                  <c:v>#N/A</c:v>
                </c:pt>
                <c:pt idx="4970">
                  <c:v>#N/A</c:v>
                </c:pt>
                <c:pt idx="4971">
                  <c:v>#N/A</c:v>
                </c:pt>
                <c:pt idx="4972">
                  <c:v>#N/A</c:v>
                </c:pt>
                <c:pt idx="4973">
                  <c:v>#N/A</c:v>
                </c:pt>
                <c:pt idx="4974">
                  <c:v>#N/A</c:v>
                </c:pt>
                <c:pt idx="4975">
                  <c:v>#N/A</c:v>
                </c:pt>
                <c:pt idx="4976">
                  <c:v>#N/A</c:v>
                </c:pt>
                <c:pt idx="4977">
                  <c:v>#N/A</c:v>
                </c:pt>
                <c:pt idx="4978">
                  <c:v>#N/A</c:v>
                </c:pt>
                <c:pt idx="4979">
                  <c:v>#N/A</c:v>
                </c:pt>
                <c:pt idx="4980">
                  <c:v>#N/A</c:v>
                </c:pt>
                <c:pt idx="4981">
                  <c:v>#N/A</c:v>
                </c:pt>
                <c:pt idx="4982">
                  <c:v>#N/A</c:v>
                </c:pt>
                <c:pt idx="4983">
                  <c:v>#N/A</c:v>
                </c:pt>
                <c:pt idx="4984">
                  <c:v>#N/A</c:v>
                </c:pt>
                <c:pt idx="4985">
                  <c:v>#N/A</c:v>
                </c:pt>
                <c:pt idx="4986">
                  <c:v>#N/A</c:v>
                </c:pt>
                <c:pt idx="4987">
                  <c:v>#N/A</c:v>
                </c:pt>
                <c:pt idx="4988">
                  <c:v>#N/A</c:v>
                </c:pt>
                <c:pt idx="4989">
                  <c:v>#N/A</c:v>
                </c:pt>
                <c:pt idx="4990">
                  <c:v>#N/A</c:v>
                </c:pt>
                <c:pt idx="4991">
                  <c:v>#N/A</c:v>
                </c:pt>
                <c:pt idx="4992">
                  <c:v>#N/A</c:v>
                </c:pt>
                <c:pt idx="4993">
                  <c:v>#N/A</c:v>
                </c:pt>
                <c:pt idx="4994">
                  <c:v>#N/A</c:v>
                </c:pt>
                <c:pt idx="4995">
                  <c:v>#N/A</c:v>
                </c:pt>
                <c:pt idx="4996">
                  <c:v>#N/A</c:v>
                </c:pt>
                <c:pt idx="4997">
                  <c:v>#N/A</c:v>
                </c:pt>
                <c:pt idx="4998">
                  <c:v>#N/A</c:v>
                </c:pt>
                <c:pt idx="4999">
                  <c:v>#N/A</c:v>
                </c:pt>
                <c:pt idx="5000">
                  <c:v>#N/A</c:v>
                </c:pt>
                <c:pt idx="5001">
                  <c:v>#N/A</c:v>
                </c:pt>
                <c:pt idx="5002">
                  <c:v>#N/A</c:v>
                </c:pt>
                <c:pt idx="5003">
                  <c:v>#N/A</c:v>
                </c:pt>
                <c:pt idx="5004">
                  <c:v>#N/A</c:v>
                </c:pt>
                <c:pt idx="5005">
                  <c:v>#N/A</c:v>
                </c:pt>
                <c:pt idx="5006">
                  <c:v>#N/A</c:v>
                </c:pt>
                <c:pt idx="5007">
                  <c:v>#N/A</c:v>
                </c:pt>
                <c:pt idx="5008">
                  <c:v>#N/A</c:v>
                </c:pt>
                <c:pt idx="5009">
                  <c:v>#N/A</c:v>
                </c:pt>
                <c:pt idx="5010">
                  <c:v>#N/A</c:v>
                </c:pt>
                <c:pt idx="5011">
                  <c:v>#N/A</c:v>
                </c:pt>
                <c:pt idx="5012">
                  <c:v>#N/A</c:v>
                </c:pt>
                <c:pt idx="5013">
                  <c:v>#N/A</c:v>
                </c:pt>
                <c:pt idx="5014">
                  <c:v>#N/A</c:v>
                </c:pt>
                <c:pt idx="5015">
                  <c:v>#N/A</c:v>
                </c:pt>
                <c:pt idx="5016">
                  <c:v>#N/A</c:v>
                </c:pt>
                <c:pt idx="5017">
                  <c:v>#N/A</c:v>
                </c:pt>
                <c:pt idx="5018">
                  <c:v>#N/A</c:v>
                </c:pt>
                <c:pt idx="5019">
                  <c:v>#N/A</c:v>
                </c:pt>
                <c:pt idx="5020">
                  <c:v>#N/A</c:v>
                </c:pt>
                <c:pt idx="5021">
                  <c:v>#N/A</c:v>
                </c:pt>
                <c:pt idx="5022">
                  <c:v>#N/A</c:v>
                </c:pt>
                <c:pt idx="5023">
                  <c:v>#N/A</c:v>
                </c:pt>
                <c:pt idx="5024">
                  <c:v>#N/A</c:v>
                </c:pt>
                <c:pt idx="5025">
                  <c:v>#N/A</c:v>
                </c:pt>
                <c:pt idx="5026">
                  <c:v>#N/A</c:v>
                </c:pt>
                <c:pt idx="5027">
                  <c:v>#N/A</c:v>
                </c:pt>
                <c:pt idx="5028">
                  <c:v>#N/A</c:v>
                </c:pt>
                <c:pt idx="5029">
                  <c:v>#N/A</c:v>
                </c:pt>
                <c:pt idx="5030">
                  <c:v>#N/A</c:v>
                </c:pt>
                <c:pt idx="5031">
                  <c:v>#N/A</c:v>
                </c:pt>
                <c:pt idx="5032">
                  <c:v>#N/A</c:v>
                </c:pt>
                <c:pt idx="5033">
                  <c:v>#N/A</c:v>
                </c:pt>
                <c:pt idx="5034">
                  <c:v>#N/A</c:v>
                </c:pt>
                <c:pt idx="5035">
                  <c:v>#N/A</c:v>
                </c:pt>
                <c:pt idx="5036">
                  <c:v>#N/A</c:v>
                </c:pt>
                <c:pt idx="5037">
                  <c:v>#N/A</c:v>
                </c:pt>
                <c:pt idx="5038">
                  <c:v>#N/A</c:v>
                </c:pt>
                <c:pt idx="5039">
                  <c:v>#N/A</c:v>
                </c:pt>
                <c:pt idx="5040">
                  <c:v>#N/A</c:v>
                </c:pt>
                <c:pt idx="5041">
                  <c:v>#N/A</c:v>
                </c:pt>
                <c:pt idx="5042">
                  <c:v>#N/A</c:v>
                </c:pt>
                <c:pt idx="5043">
                  <c:v>#N/A</c:v>
                </c:pt>
                <c:pt idx="5044">
                  <c:v>#N/A</c:v>
                </c:pt>
                <c:pt idx="5045">
                  <c:v>#N/A</c:v>
                </c:pt>
                <c:pt idx="5046">
                  <c:v>#N/A</c:v>
                </c:pt>
                <c:pt idx="5047">
                  <c:v>#N/A</c:v>
                </c:pt>
                <c:pt idx="5048">
                  <c:v>#N/A</c:v>
                </c:pt>
                <c:pt idx="5049">
                  <c:v>#N/A</c:v>
                </c:pt>
                <c:pt idx="5050">
                  <c:v>#N/A</c:v>
                </c:pt>
                <c:pt idx="5051">
                  <c:v>#N/A</c:v>
                </c:pt>
                <c:pt idx="5052">
                  <c:v>#N/A</c:v>
                </c:pt>
                <c:pt idx="5053">
                  <c:v>#N/A</c:v>
                </c:pt>
                <c:pt idx="5054">
                  <c:v>#N/A</c:v>
                </c:pt>
                <c:pt idx="5055">
                  <c:v>#N/A</c:v>
                </c:pt>
                <c:pt idx="5056">
                  <c:v>#N/A</c:v>
                </c:pt>
                <c:pt idx="5057">
                  <c:v>#N/A</c:v>
                </c:pt>
                <c:pt idx="5058">
                  <c:v>#N/A</c:v>
                </c:pt>
                <c:pt idx="5059">
                  <c:v>#N/A</c:v>
                </c:pt>
                <c:pt idx="5060">
                  <c:v>#N/A</c:v>
                </c:pt>
                <c:pt idx="5061">
                  <c:v>#N/A</c:v>
                </c:pt>
                <c:pt idx="5062">
                  <c:v>#N/A</c:v>
                </c:pt>
                <c:pt idx="5063">
                  <c:v>#N/A</c:v>
                </c:pt>
                <c:pt idx="5064">
                  <c:v>#N/A</c:v>
                </c:pt>
                <c:pt idx="5065">
                  <c:v>#N/A</c:v>
                </c:pt>
                <c:pt idx="5066">
                  <c:v>#N/A</c:v>
                </c:pt>
                <c:pt idx="5067">
                  <c:v>#N/A</c:v>
                </c:pt>
                <c:pt idx="5068">
                  <c:v>#N/A</c:v>
                </c:pt>
                <c:pt idx="5069">
                  <c:v>#N/A</c:v>
                </c:pt>
                <c:pt idx="5070">
                  <c:v>#N/A</c:v>
                </c:pt>
                <c:pt idx="5071">
                  <c:v>#N/A</c:v>
                </c:pt>
                <c:pt idx="5072">
                  <c:v>#N/A</c:v>
                </c:pt>
                <c:pt idx="5073">
                  <c:v>#N/A</c:v>
                </c:pt>
                <c:pt idx="5074">
                  <c:v>#N/A</c:v>
                </c:pt>
                <c:pt idx="5075">
                  <c:v>#N/A</c:v>
                </c:pt>
                <c:pt idx="5076">
                  <c:v>#N/A</c:v>
                </c:pt>
                <c:pt idx="5077">
                  <c:v>#N/A</c:v>
                </c:pt>
                <c:pt idx="5078">
                  <c:v>#N/A</c:v>
                </c:pt>
                <c:pt idx="5079">
                  <c:v>#N/A</c:v>
                </c:pt>
                <c:pt idx="5080">
                  <c:v>#N/A</c:v>
                </c:pt>
                <c:pt idx="5081">
                  <c:v>#N/A</c:v>
                </c:pt>
                <c:pt idx="5082">
                  <c:v>#N/A</c:v>
                </c:pt>
                <c:pt idx="5083">
                  <c:v>#N/A</c:v>
                </c:pt>
                <c:pt idx="5084">
                  <c:v>#N/A</c:v>
                </c:pt>
                <c:pt idx="5085">
                  <c:v>#N/A</c:v>
                </c:pt>
                <c:pt idx="5086">
                  <c:v>#N/A</c:v>
                </c:pt>
                <c:pt idx="5087">
                  <c:v>#N/A</c:v>
                </c:pt>
                <c:pt idx="5088">
                  <c:v>#N/A</c:v>
                </c:pt>
                <c:pt idx="5089">
                  <c:v>#N/A</c:v>
                </c:pt>
                <c:pt idx="5090">
                  <c:v>#N/A</c:v>
                </c:pt>
                <c:pt idx="5091">
                  <c:v>#N/A</c:v>
                </c:pt>
                <c:pt idx="5092">
                  <c:v>#N/A</c:v>
                </c:pt>
                <c:pt idx="5093">
                  <c:v>#N/A</c:v>
                </c:pt>
                <c:pt idx="5094">
                  <c:v>#N/A</c:v>
                </c:pt>
                <c:pt idx="5095">
                  <c:v>#N/A</c:v>
                </c:pt>
                <c:pt idx="5096">
                  <c:v>#N/A</c:v>
                </c:pt>
                <c:pt idx="5097">
                  <c:v>#N/A</c:v>
                </c:pt>
                <c:pt idx="5098">
                  <c:v>#N/A</c:v>
                </c:pt>
                <c:pt idx="5099">
                  <c:v>#N/A</c:v>
                </c:pt>
                <c:pt idx="5100">
                  <c:v>#N/A</c:v>
                </c:pt>
                <c:pt idx="5101">
                  <c:v>#N/A</c:v>
                </c:pt>
                <c:pt idx="5102">
                  <c:v>#N/A</c:v>
                </c:pt>
                <c:pt idx="5103">
                  <c:v>#N/A</c:v>
                </c:pt>
                <c:pt idx="5104">
                  <c:v>#N/A</c:v>
                </c:pt>
                <c:pt idx="5105">
                  <c:v>#N/A</c:v>
                </c:pt>
                <c:pt idx="5106">
                  <c:v>#N/A</c:v>
                </c:pt>
                <c:pt idx="5107">
                  <c:v>#N/A</c:v>
                </c:pt>
                <c:pt idx="5108">
                  <c:v>#N/A</c:v>
                </c:pt>
                <c:pt idx="5109">
                  <c:v>#N/A</c:v>
                </c:pt>
                <c:pt idx="5110">
                  <c:v>#N/A</c:v>
                </c:pt>
                <c:pt idx="5111">
                  <c:v>#N/A</c:v>
                </c:pt>
                <c:pt idx="5112">
                  <c:v>#N/A</c:v>
                </c:pt>
                <c:pt idx="5113">
                  <c:v>#N/A</c:v>
                </c:pt>
                <c:pt idx="5114">
                  <c:v>#N/A</c:v>
                </c:pt>
                <c:pt idx="5115">
                  <c:v>#N/A</c:v>
                </c:pt>
                <c:pt idx="5116">
                  <c:v>#N/A</c:v>
                </c:pt>
                <c:pt idx="5117">
                  <c:v>#N/A</c:v>
                </c:pt>
                <c:pt idx="5118">
                  <c:v>#N/A</c:v>
                </c:pt>
                <c:pt idx="5119">
                  <c:v>#N/A</c:v>
                </c:pt>
                <c:pt idx="5120">
                  <c:v>#N/A</c:v>
                </c:pt>
                <c:pt idx="5121">
                  <c:v>#N/A</c:v>
                </c:pt>
                <c:pt idx="5122">
                  <c:v>#N/A</c:v>
                </c:pt>
                <c:pt idx="5123">
                  <c:v>#N/A</c:v>
                </c:pt>
                <c:pt idx="5124">
                  <c:v>#N/A</c:v>
                </c:pt>
                <c:pt idx="5125">
                  <c:v>#N/A</c:v>
                </c:pt>
                <c:pt idx="5126">
                  <c:v>#N/A</c:v>
                </c:pt>
                <c:pt idx="5127">
                  <c:v>#N/A</c:v>
                </c:pt>
                <c:pt idx="5128">
                  <c:v>#N/A</c:v>
                </c:pt>
                <c:pt idx="5129">
                  <c:v>#N/A</c:v>
                </c:pt>
                <c:pt idx="5130">
                  <c:v>#N/A</c:v>
                </c:pt>
                <c:pt idx="5131">
                  <c:v>#N/A</c:v>
                </c:pt>
                <c:pt idx="5132">
                  <c:v>#N/A</c:v>
                </c:pt>
                <c:pt idx="5133">
                  <c:v>#N/A</c:v>
                </c:pt>
                <c:pt idx="5134">
                  <c:v>#N/A</c:v>
                </c:pt>
                <c:pt idx="5135">
                  <c:v>#N/A</c:v>
                </c:pt>
                <c:pt idx="5136">
                  <c:v>#N/A</c:v>
                </c:pt>
                <c:pt idx="5137">
                  <c:v>#N/A</c:v>
                </c:pt>
                <c:pt idx="5138">
                  <c:v>#N/A</c:v>
                </c:pt>
                <c:pt idx="5139">
                  <c:v>#N/A</c:v>
                </c:pt>
                <c:pt idx="5140">
                  <c:v>#N/A</c:v>
                </c:pt>
                <c:pt idx="5141">
                  <c:v>#N/A</c:v>
                </c:pt>
                <c:pt idx="5142">
                  <c:v>#N/A</c:v>
                </c:pt>
                <c:pt idx="5143">
                  <c:v>#N/A</c:v>
                </c:pt>
                <c:pt idx="5144">
                  <c:v>#N/A</c:v>
                </c:pt>
                <c:pt idx="5145">
                  <c:v>#N/A</c:v>
                </c:pt>
                <c:pt idx="5146">
                  <c:v>#N/A</c:v>
                </c:pt>
                <c:pt idx="5147">
                  <c:v>#N/A</c:v>
                </c:pt>
                <c:pt idx="5148">
                  <c:v>#N/A</c:v>
                </c:pt>
                <c:pt idx="5149">
                  <c:v>#N/A</c:v>
                </c:pt>
                <c:pt idx="5150">
                  <c:v>#N/A</c:v>
                </c:pt>
                <c:pt idx="5151">
                  <c:v>#N/A</c:v>
                </c:pt>
                <c:pt idx="5152">
                  <c:v>#N/A</c:v>
                </c:pt>
                <c:pt idx="5153">
                  <c:v>#N/A</c:v>
                </c:pt>
                <c:pt idx="5154">
                  <c:v>#N/A</c:v>
                </c:pt>
                <c:pt idx="5155">
                  <c:v>#N/A</c:v>
                </c:pt>
                <c:pt idx="5156">
                  <c:v>#N/A</c:v>
                </c:pt>
                <c:pt idx="5157">
                  <c:v>#N/A</c:v>
                </c:pt>
                <c:pt idx="5158">
                  <c:v>#N/A</c:v>
                </c:pt>
                <c:pt idx="5159">
                  <c:v>#N/A</c:v>
                </c:pt>
                <c:pt idx="5160">
                  <c:v>#N/A</c:v>
                </c:pt>
                <c:pt idx="5161">
                  <c:v>#N/A</c:v>
                </c:pt>
                <c:pt idx="5162">
                  <c:v>#N/A</c:v>
                </c:pt>
                <c:pt idx="5163">
                  <c:v>#N/A</c:v>
                </c:pt>
                <c:pt idx="5164">
                  <c:v>#N/A</c:v>
                </c:pt>
                <c:pt idx="5165">
                  <c:v>#N/A</c:v>
                </c:pt>
                <c:pt idx="5166">
                  <c:v>#N/A</c:v>
                </c:pt>
                <c:pt idx="5167">
                  <c:v>#N/A</c:v>
                </c:pt>
                <c:pt idx="5168">
                  <c:v>#N/A</c:v>
                </c:pt>
                <c:pt idx="5169">
                  <c:v>#N/A</c:v>
                </c:pt>
                <c:pt idx="5170">
                  <c:v>#N/A</c:v>
                </c:pt>
                <c:pt idx="5171">
                  <c:v>#N/A</c:v>
                </c:pt>
                <c:pt idx="5172">
                  <c:v>#N/A</c:v>
                </c:pt>
                <c:pt idx="5173">
                  <c:v>#N/A</c:v>
                </c:pt>
                <c:pt idx="5174">
                  <c:v>#N/A</c:v>
                </c:pt>
                <c:pt idx="5175">
                  <c:v>#N/A</c:v>
                </c:pt>
                <c:pt idx="5176">
                  <c:v>#N/A</c:v>
                </c:pt>
                <c:pt idx="5177">
                  <c:v>#N/A</c:v>
                </c:pt>
                <c:pt idx="5178">
                  <c:v>#N/A</c:v>
                </c:pt>
                <c:pt idx="5179">
                  <c:v>#N/A</c:v>
                </c:pt>
                <c:pt idx="5180">
                  <c:v>#N/A</c:v>
                </c:pt>
                <c:pt idx="5181">
                  <c:v>#N/A</c:v>
                </c:pt>
                <c:pt idx="5182">
                  <c:v>#N/A</c:v>
                </c:pt>
                <c:pt idx="5183">
                  <c:v>#N/A</c:v>
                </c:pt>
                <c:pt idx="5184">
                  <c:v>#N/A</c:v>
                </c:pt>
                <c:pt idx="5185">
                  <c:v>#N/A</c:v>
                </c:pt>
                <c:pt idx="5186">
                  <c:v>#N/A</c:v>
                </c:pt>
                <c:pt idx="5187">
                  <c:v>#N/A</c:v>
                </c:pt>
                <c:pt idx="5188">
                  <c:v>#N/A</c:v>
                </c:pt>
                <c:pt idx="5189">
                  <c:v>#N/A</c:v>
                </c:pt>
                <c:pt idx="5190">
                  <c:v>#N/A</c:v>
                </c:pt>
                <c:pt idx="5191">
                  <c:v>#N/A</c:v>
                </c:pt>
                <c:pt idx="5192">
                  <c:v>#N/A</c:v>
                </c:pt>
                <c:pt idx="5193">
                  <c:v>#N/A</c:v>
                </c:pt>
                <c:pt idx="5194">
                  <c:v>#N/A</c:v>
                </c:pt>
                <c:pt idx="5195">
                  <c:v>#N/A</c:v>
                </c:pt>
                <c:pt idx="5196">
                  <c:v>#N/A</c:v>
                </c:pt>
                <c:pt idx="5197">
                  <c:v>#N/A</c:v>
                </c:pt>
                <c:pt idx="5198">
                  <c:v>#N/A</c:v>
                </c:pt>
                <c:pt idx="5199">
                  <c:v>#N/A</c:v>
                </c:pt>
                <c:pt idx="5200">
                  <c:v>#N/A</c:v>
                </c:pt>
                <c:pt idx="5201">
                  <c:v>#N/A</c:v>
                </c:pt>
                <c:pt idx="5202">
                  <c:v>#N/A</c:v>
                </c:pt>
                <c:pt idx="5203">
                  <c:v>#N/A</c:v>
                </c:pt>
                <c:pt idx="5204">
                  <c:v>#N/A</c:v>
                </c:pt>
                <c:pt idx="5205">
                  <c:v>#N/A</c:v>
                </c:pt>
                <c:pt idx="5206">
                  <c:v>#N/A</c:v>
                </c:pt>
                <c:pt idx="5207">
                  <c:v>#N/A</c:v>
                </c:pt>
                <c:pt idx="5208">
                  <c:v>#N/A</c:v>
                </c:pt>
                <c:pt idx="5209">
                  <c:v>#N/A</c:v>
                </c:pt>
                <c:pt idx="5210">
                  <c:v>#N/A</c:v>
                </c:pt>
                <c:pt idx="5211">
                  <c:v>#N/A</c:v>
                </c:pt>
                <c:pt idx="5212">
                  <c:v>#N/A</c:v>
                </c:pt>
                <c:pt idx="5213">
                  <c:v>#N/A</c:v>
                </c:pt>
                <c:pt idx="5214">
                  <c:v>#N/A</c:v>
                </c:pt>
                <c:pt idx="5215">
                  <c:v>#N/A</c:v>
                </c:pt>
                <c:pt idx="5216">
                  <c:v>#N/A</c:v>
                </c:pt>
                <c:pt idx="5217">
                  <c:v>#N/A</c:v>
                </c:pt>
                <c:pt idx="5218">
                  <c:v>#N/A</c:v>
                </c:pt>
                <c:pt idx="5219">
                  <c:v>#N/A</c:v>
                </c:pt>
                <c:pt idx="5220">
                  <c:v>#N/A</c:v>
                </c:pt>
                <c:pt idx="5221">
                  <c:v>#N/A</c:v>
                </c:pt>
                <c:pt idx="5222">
                  <c:v>#N/A</c:v>
                </c:pt>
                <c:pt idx="5223">
                  <c:v>#N/A</c:v>
                </c:pt>
                <c:pt idx="5224">
                  <c:v>#N/A</c:v>
                </c:pt>
                <c:pt idx="5225">
                  <c:v>#N/A</c:v>
                </c:pt>
                <c:pt idx="5226">
                  <c:v>#N/A</c:v>
                </c:pt>
                <c:pt idx="5227">
                  <c:v>#N/A</c:v>
                </c:pt>
                <c:pt idx="5228">
                  <c:v>#N/A</c:v>
                </c:pt>
                <c:pt idx="5229">
                  <c:v>#N/A</c:v>
                </c:pt>
                <c:pt idx="5230">
                  <c:v>#N/A</c:v>
                </c:pt>
                <c:pt idx="5231">
                  <c:v>#N/A</c:v>
                </c:pt>
                <c:pt idx="5232">
                  <c:v>#N/A</c:v>
                </c:pt>
                <c:pt idx="5233">
                  <c:v>#N/A</c:v>
                </c:pt>
                <c:pt idx="5234">
                  <c:v>#N/A</c:v>
                </c:pt>
                <c:pt idx="5235">
                  <c:v>#N/A</c:v>
                </c:pt>
                <c:pt idx="5236">
                  <c:v>#N/A</c:v>
                </c:pt>
                <c:pt idx="5237">
                  <c:v>#N/A</c:v>
                </c:pt>
                <c:pt idx="5238">
                  <c:v>#N/A</c:v>
                </c:pt>
                <c:pt idx="5239">
                  <c:v>#N/A</c:v>
                </c:pt>
                <c:pt idx="5240">
                  <c:v>#N/A</c:v>
                </c:pt>
                <c:pt idx="5241">
                  <c:v>#N/A</c:v>
                </c:pt>
                <c:pt idx="5242">
                  <c:v>#N/A</c:v>
                </c:pt>
                <c:pt idx="5243">
                  <c:v>#N/A</c:v>
                </c:pt>
                <c:pt idx="5244">
                  <c:v>#N/A</c:v>
                </c:pt>
                <c:pt idx="5245">
                  <c:v>#N/A</c:v>
                </c:pt>
                <c:pt idx="5246">
                  <c:v>#N/A</c:v>
                </c:pt>
                <c:pt idx="5247">
                  <c:v>#N/A</c:v>
                </c:pt>
                <c:pt idx="5248">
                  <c:v>#N/A</c:v>
                </c:pt>
                <c:pt idx="5249">
                  <c:v>#N/A</c:v>
                </c:pt>
                <c:pt idx="5250">
                  <c:v>#N/A</c:v>
                </c:pt>
                <c:pt idx="5251">
                  <c:v>#N/A</c:v>
                </c:pt>
                <c:pt idx="5252">
                  <c:v>#N/A</c:v>
                </c:pt>
                <c:pt idx="5253">
                  <c:v>#N/A</c:v>
                </c:pt>
                <c:pt idx="5254">
                  <c:v>#N/A</c:v>
                </c:pt>
                <c:pt idx="5255">
                  <c:v>#N/A</c:v>
                </c:pt>
                <c:pt idx="5256">
                  <c:v>#N/A</c:v>
                </c:pt>
                <c:pt idx="5257">
                  <c:v>#N/A</c:v>
                </c:pt>
                <c:pt idx="5258">
                  <c:v>#N/A</c:v>
                </c:pt>
                <c:pt idx="5259">
                  <c:v>0.77216610549943887</c:v>
                </c:pt>
                <c:pt idx="5260">
                  <c:v>#N/A</c:v>
                </c:pt>
                <c:pt idx="5261">
                  <c:v>#N/A</c:v>
                </c:pt>
                <c:pt idx="5262">
                  <c:v>#N/A</c:v>
                </c:pt>
                <c:pt idx="5263">
                  <c:v>#N/A</c:v>
                </c:pt>
                <c:pt idx="5264">
                  <c:v>#N/A</c:v>
                </c:pt>
                <c:pt idx="5265">
                  <c:v>#N/A</c:v>
                </c:pt>
                <c:pt idx="5266">
                  <c:v>#N/A</c:v>
                </c:pt>
                <c:pt idx="5267">
                  <c:v>#N/A</c:v>
                </c:pt>
                <c:pt idx="5268">
                  <c:v>0.74282223579718998</c:v>
                </c:pt>
                <c:pt idx="5269">
                  <c:v>#N/A</c:v>
                </c:pt>
                <c:pt idx="5270">
                  <c:v>#N/A</c:v>
                </c:pt>
                <c:pt idx="5271">
                  <c:v>#N/A</c:v>
                </c:pt>
                <c:pt idx="5272">
                  <c:v>#N/A</c:v>
                </c:pt>
                <c:pt idx="5273">
                  <c:v>0.89459102902374665</c:v>
                </c:pt>
                <c:pt idx="5274">
                  <c:v>#N/A</c:v>
                </c:pt>
                <c:pt idx="5275">
                  <c:v>0.97493333333333332</c:v>
                </c:pt>
                <c:pt idx="5276">
                  <c:v>#N/A</c:v>
                </c:pt>
                <c:pt idx="5277">
                  <c:v>#N/A</c:v>
                </c:pt>
                <c:pt idx="5278">
                  <c:v>0.82198391420911532</c:v>
                </c:pt>
                <c:pt idx="5279">
                  <c:v>#N/A</c:v>
                </c:pt>
                <c:pt idx="5280">
                  <c:v>#N/A</c:v>
                </c:pt>
                <c:pt idx="5281">
                  <c:v>#N/A</c:v>
                </c:pt>
                <c:pt idx="5282">
                  <c:v>#N/A</c:v>
                </c:pt>
                <c:pt idx="5283">
                  <c:v>#N/A</c:v>
                </c:pt>
                <c:pt idx="5284">
                  <c:v>#N/A</c:v>
                </c:pt>
                <c:pt idx="5285">
                  <c:v>#N/A</c:v>
                </c:pt>
                <c:pt idx="5286">
                  <c:v>#N/A</c:v>
                </c:pt>
                <c:pt idx="5287">
                  <c:v>0.95932701731460313</c:v>
                </c:pt>
                <c:pt idx="5288">
                  <c:v>#N/A</c:v>
                </c:pt>
                <c:pt idx="5289">
                  <c:v>#N/A</c:v>
                </c:pt>
                <c:pt idx="5290">
                  <c:v>#N/A</c:v>
                </c:pt>
                <c:pt idx="5291">
                  <c:v>#N/A</c:v>
                </c:pt>
                <c:pt idx="5292">
                  <c:v>#N/A</c:v>
                </c:pt>
                <c:pt idx="5293">
                  <c:v>0.77576763485477174</c:v>
                </c:pt>
                <c:pt idx="5294">
                  <c:v>#N/A</c:v>
                </c:pt>
                <c:pt idx="5295">
                  <c:v>#N/A</c:v>
                </c:pt>
                <c:pt idx="5296">
                  <c:v>1.0953286257468766</c:v>
                </c:pt>
                <c:pt idx="5297">
                  <c:v>#N/A</c:v>
                </c:pt>
                <c:pt idx="5298">
                  <c:v>#N/A</c:v>
                </c:pt>
                <c:pt idx="5299">
                  <c:v>#N/A</c:v>
                </c:pt>
                <c:pt idx="5300">
                  <c:v>#N/A</c:v>
                </c:pt>
                <c:pt idx="5301">
                  <c:v>#N/A</c:v>
                </c:pt>
                <c:pt idx="5302">
                  <c:v>#N/A</c:v>
                </c:pt>
                <c:pt idx="5303">
                  <c:v>#N/A</c:v>
                </c:pt>
                <c:pt idx="5304">
                  <c:v>#N/A</c:v>
                </c:pt>
                <c:pt idx="5305">
                  <c:v>#N/A</c:v>
                </c:pt>
                <c:pt idx="5306">
                  <c:v>0.94331248739156748</c:v>
                </c:pt>
                <c:pt idx="5307">
                  <c:v>#N/A</c:v>
                </c:pt>
                <c:pt idx="5308">
                  <c:v>#N/A</c:v>
                </c:pt>
                <c:pt idx="5309">
                  <c:v>#N/A</c:v>
                </c:pt>
                <c:pt idx="5310">
                  <c:v>#N/A</c:v>
                </c:pt>
                <c:pt idx="5311">
                  <c:v>0.88300835654596099</c:v>
                </c:pt>
                <c:pt idx="5312">
                  <c:v>0.72910717685132309</c:v>
                </c:pt>
                <c:pt idx="5313">
                  <c:v>#N/A</c:v>
                </c:pt>
                <c:pt idx="5314">
                  <c:v>#N/A</c:v>
                </c:pt>
                <c:pt idx="5315">
                  <c:v>0.9238476953907816</c:v>
                </c:pt>
                <c:pt idx="5316">
                  <c:v>1.1074695121951219</c:v>
                </c:pt>
                <c:pt idx="5317">
                  <c:v>0.69821971341728184</c:v>
                </c:pt>
                <c:pt idx="5318">
                  <c:v>0.60797944687925043</c:v>
                </c:pt>
                <c:pt idx="5319">
                  <c:v>0.87162654996353028</c:v>
                </c:pt>
                <c:pt idx="5320">
                  <c:v>0.83042828685258963</c:v>
                </c:pt>
                <c:pt idx="5321">
                  <c:v>#N/A</c:v>
                </c:pt>
                <c:pt idx="5322">
                  <c:v>#N/A</c:v>
                </c:pt>
                <c:pt idx="5323">
                  <c:v>#N/A</c:v>
                </c:pt>
                <c:pt idx="5324">
                  <c:v>#N/A</c:v>
                </c:pt>
                <c:pt idx="5325">
                  <c:v>#N/A</c:v>
                </c:pt>
                <c:pt idx="5326">
                  <c:v>0.77871864515098255</c:v>
                </c:pt>
                <c:pt idx="5327">
                  <c:v>#N/A</c:v>
                </c:pt>
                <c:pt idx="5328">
                  <c:v>#N/A</c:v>
                </c:pt>
                <c:pt idx="5329">
                  <c:v>#N/A</c:v>
                </c:pt>
                <c:pt idx="5330">
                  <c:v>#N/A</c:v>
                </c:pt>
                <c:pt idx="5331">
                  <c:v>#N/A</c:v>
                </c:pt>
                <c:pt idx="5332">
                  <c:v>#N/A</c:v>
                </c:pt>
                <c:pt idx="5333">
                  <c:v>#N/A</c:v>
                </c:pt>
                <c:pt idx="5334">
                  <c:v>#N/A</c:v>
                </c:pt>
                <c:pt idx="5335">
                  <c:v>#N/A</c:v>
                </c:pt>
                <c:pt idx="5336">
                  <c:v>#N/A</c:v>
                </c:pt>
                <c:pt idx="5337">
                  <c:v>#N/A</c:v>
                </c:pt>
                <c:pt idx="5338">
                  <c:v>#N/A</c:v>
                </c:pt>
                <c:pt idx="5339">
                  <c:v>#N/A</c:v>
                </c:pt>
                <c:pt idx="5340">
                  <c:v>#N/A</c:v>
                </c:pt>
                <c:pt idx="5341">
                  <c:v>#N/A</c:v>
                </c:pt>
                <c:pt idx="5342">
                  <c:v>#N/A</c:v>
                </c:pt>
                <c:pt idx="5343">
                  <c:v>#N/A</c:v>
                </c:pt>
                <c:pt idx="5344">
                  <c:v>0.87338773361410893</c:v>
                </c:pt>
                <c:pt idx="5345">
                  <c:v>#N/A</c:v>
                </c:pt>
                <c:pt idx="5346">
                  <c:v>#N/A</c:v>
                </c:pt>
                <c:pt idx="5347">
                  <c:v>#N/A</c:v>
                </c:pt>
                <c:pt idx="5348">
                  <c:v>#N/A</c:v>
                </c:pt>
                <c:pt idx="5349">
                  <c:v>#N/A</c:v>
                </c:pt>
                <c:pt idx="5350">
                  <c:v>#N/A</c:v>
                </c:pt>
                <c:pt idx="5351">
                  <c:v>#N/A</c:v>
                </c:pt>
                <c:pt idx="5352">
                  <c:v>#N/A</c:v>
                </c:pt>
                <c:pt idx="5353">
                  <c:v>#N/A</c:v>
                </c:pt>
                <c:pt idx="5354">
                  <c:v>#N/A</c:v>
                </c:pt>
                <c:pt idx="5355">
                  <c:v>#N/A</c:v>
                </c:pt>
                <c:pt idx="5356">
                  <c:v>#N/A</c:v>
                </c:pt>
                <c:pt idx="5357">
                  <c:v>0.93946335078534027</c:v>
                </c:pt>
                <c:pt idx="5358">
                  <c:v>0.81774707757704568</c:v>
                </c:pt>
                <c:pt idx="5359">
                  <c:v>#N/A</c:v>
                </c:pt>
                <c:pt idx="5360">
                  <c:v>#N/A</c:v>
                </c:pt>
                <c:pt idx="5361">
                  <c:v>#N/A</c:v>
                </c:pt>
                <c:pt idx="5362">
                  <c:v>#N/A</c:v>
                </c:pt>
                <c:pt idx="5363">
                  <c:v>#N/A</c:v>
                </c:pt>
                <c:pt idx="5364">
                  <c:v>#N/A</c:v>
                </c:pt>
                <c:pt idx="5365">
                  <c:v>0.9697847682119205</c:v>
                </c:pt>
                <c:pt idx="5366">
                  <c:v>#N/A</c:v>
                </c:pt>
                <c:pt idx="5367">
                  <c:v>#N/A</c:v>
                </c:pt>
                <c:pt idx="5368">
                  <c:v>#N/A</c:v>
                </c:pt>
                <c:pt idx="5369">
                  <c:v>0.38203095507738771</c:v>
                </c:pt>
                <c:pt idx="5370">
                  <c:v>#N/A</c:v>
                </c:pt>
                <c:pt idx="5371">
                  <c:v>#N/A</c:v>
                </c:pt>
                <c:pt idx="5372">
                  <c:v>#N/A</c:v>
                </c:pt>
                <c:pt idx="5373">
                  <c:v>#N/A</c:v>
                </c:pt>
                <c:pt idx="5374">
                  <c:v>0.56351039260969982</c:v>
                </c:pt>
                <c:pt idx="5375">
                  <c:v>#N/A</c:v>
                </c:pt>
                <c:pt idx="5376">
                  <c:v>#N/A</c:v>
                </c:pt>
                <c:pt idx="5377">
                  <c:v>0.85222502099076403</c:v>
                </c:pt>
                <c:pt idx="5378">
                  <c:v>#N/A</c:v>
                </c:pt>
                <c:pt idx="5379">
                  <c:v>#N/A</c:v>
                </c:pt>
                <c:pt idx="5380">
                  <c:v>0.84332793084819013</c:v>
                </c:pt>
                <c:pt idx="5381">
                  <c:v>#N/A</c:v>
                </c:pt>
                <c:pt idx="5382">
                  <c:v>#N/A</c:v>
                </c:pt>
                <c:pt idx="5383">
                  <c:v>#N/A</c:v>
                </c:pt>
                <c:pt idx="5384">
                  <c:v>#N/A</c:v>
                </c:pt>
                <c:pt idx="5385">
                  <c:v>#N/A</c:v>
                </c:pt>
                <c:pt idx="5386">
                  <c:v>#N/A</c:v>
                </c:pt>
                <c:pt idx="5387">
                  <c:v>#N/A</c:v>
                </c:pt>
                <c:pt idx="5388">
                  <c:v>#N/A</c:v>
                </c:pt>
                <c:pt idx="5389">
                  <c:v>#N/A</c:v>
                </c:pt>
                <c:pt idx="5390">
                  <c:v>#N/A</c:v>
                </c:pt>
                <c:pt idx="5391">
                  <c:v>#N/A</c:v>
                </c:pt>
                <c:pt idx="5392">
                  <c:v>#N/A</c:v>
                </c:pt>
                <c:pt idx="5393">
                  <c:v>#N/A</c:v>
                </c:pt>
                <c:pt idx="5394">
                  <c:v>#N/A</c:v>
                </c:pt>
                <c:pt idx="5395">
                  <c:v>#N/A</c:v>
                </c:pt>
                <c:pt idx="5396">
                  <c:v>#N/A</c:v>
                </c:pt>
                <c:pt idx="5397">
                  <c:v>#N/A</c:v>
                </c:pt>
                <c:pt idx="5398">
                  <c:v>#N/A</c:v>
                </c:pt>
                <c:pt idx="5399">
                  <c:v>#N/A</c:v>
                </c:pt>
                <c:pt idx="5400">
                  <c:v>#N/A</c:v>
                </c:pt>
                <c:pt idx="5401">
                  <c:v>#N/A</c:v>
                </c:pt>
                <c:pt idx="5402">
                  <c:v>#N/A</c:v>
                </c:pt>
                <c:pt idx="5403">
                  <c:v>#N/A</c:v>
                </c:pt>
                <c:pt idx="5404">
                  <c:v>#N/A</c:v>
                </c:pt>
                <c:pt idx="5405">
                  <c:v>#N/A</c:v>
                </c:pt>
                <c:pt idx="5406">
                  <c:v>#N/A</c:v>
                </c:pt>
                <c:pt idx="5407">
                  <c:v>#N/A</c:v>
                </c:pt>
                <c:pt idx="5408">
                  <c:v>#N/A</c:v>
                </c:pt>
                <c:pt idx="5409">
                  <c:v>#N/A</c:v>
                </c:pt>
                <c:pt idx="5410">
                  <c:v>#N/A</c:v>
                </c:pt>
                <c:pt idx="5411">
                  <c:v>#N/A</c:v>
                </c:pt>
                <c:pt idx="5412">
                  <c:v>#N/A</c:v>
                </c:pt>
                <c:pt idx="5413">
                  <c:v>#N/A</c:v>
                </c:pt>
                <c:pt idx="5414">
                  <c:v>#N/A</c:v>
                </c:pt>
                <c:pt idx="5415">
                  <c:v>#N/A</c:v>
                </c:pt>
                <c:pt idx="5416">
                  <c:v>#N/A</c:v>
                </c:pt>
                <c:pt idx="5417">
                  <c:v>#N/A</c:v>
                </c:pt>
                <c:pt idx="5418">
                  <c:v>#N/A</c:v>
                </c:pt>
                <c:pt idx="5419">
                  <c:v>#N/A</c:v>
                </c:pt>
                <c:pt idx="5420">
                  <c:v>#N/A</c:v>
                </c:pt>
                <c:pt idx="5421">
                  <c:v>#N/A</c:v>
                </c:pt>
                <c:pt idx="5422">
                  <c:v>#N/A</c:v>
                </c:pt>
                <c:pt idx="5423">
                  <c:v>#N/A</c:v>
                </c:pt>
                <c:pt idx="5424">
                  <c:v>#N/A</c:v>
                </c:pt>
                <c:pt idx="5425">
                  <c:v>#N/A</c:v>
                </c:pt>
                <c:pt idx="5426">
                  <c:v>#N/A</c:v>
                </c:pt>
                <c:pt idx="5427">
                  <c:v>#N/A</c:v>
                </c:pt>
                <c:pt idx="5428">
                  <c:v>#N/A</c:v>
                </c:pt>
                <c:pt idx="5429">
                  <c:v>#N/A</c:v>
                </c:pt>
                <c:pt idx="5430">
                  <c:v>#N/A</c:v>
                </c:pt>
                <c:pt idx="5431">
                  <c:v>#N/A</c:v>
                </c:pt>
                <c:pt idx="5432">
                  <c:v>#N/A</c:v>
                </c:pt>
                <c:pt idx="5433">
                  <c:v>#N/A</c:v>
                </c:pt>
                <c:pt idx="5434">
                  <c:v>#N/A</c:v>
                </c:pt>
                <c:pt idx="5435">
                  <c:v>#N/A</c:v>
                </c:pt>
                <c:pt idx="5436">
                  <c:v>#N/A</c:v>
                </c:pt>
                <c:pt idx="5437">
                  <c:v>#N/A</c:v>
                </c:pt>
                <c:pt idx="5438">
                  <c:v>#N/A</c:v>
                </c:pt>
                <c:pt idx="5439">
                  <c:v>#N/A</c:v>
                </c:pt>
                <c:pt idx="5440">
                  <c:v>#N/A</c:v>
                </c:pt>
                <c:pt idx="5441">
                  <c:v>#N/A</c:v>
                </c:pt>
                <c:pt idx="5442">
                  <c:v>#N/A</c:v>
                </c:pt>
                <c:pt idx="5443">
                  <c:v>#N/A</c:v>
                </c:pt>
                <c:pt idx="5444">
                  <c:v>#N/A</c:v>
                </c:pt>
                <c:pt idx="5445">
                  <c:v>#N/A</c:v>
                </c:pt>
                <c:pt idx="5446">
                  <c:v>#N/A</c:v>
                </c:pt>
                <c:pt idx="5447">
                  <c:v>#N/A</c:v>
                </c:pt>
                <c:pt idx="5448">
                  <c:v>#N/A</c:v>
                </c:pt>
                <c:pt idx="5449">
                  <c:v>#N/A</c:v>
                </c:pt>
                <c:pt idx="5450">
                  <c:v>#N/A</c:v>
                </c:pt>
                <c:pt idx="5451">
                  <c:v>#N/A</c:v>
                </c:pt>
                <c:pt idx="5452">
                  <c:v>#N/A</c:v>
                </c:pt>
                <c:pt idx="5453">
                  <c:v>#N/A</c:v>
                </c:pt>
                <c:pt idx="5454">
                  <c:v>#N/A</c:v>
                </c:pt>
                <c:pt idx="5455">
                  <c:v>#N/A</c:v>
                </c:pt>
                <c:pt idx="5456">
                  <c:v>#N/A</c:v>
                </c:pt>
                <c:pt idx="5457">
                  <c:v>#N/A</c:v>
                </c:pt>
                <c:pt idx="5458">
                  <c:v>#N/A</c:v>
                </c:pt>
                <c:pt idx="5459">
                  <c:v>#N/A</c:v>
                </c:pt>
                <c:pt idx="5460">
                  <c:v>#N/A</c:v>
                </c:pt>
                <c:pt idx="5461">
                  <c:v>#N/A</c:v>
                </c:pt>
                <c:pt idx="5462">
                  <c:v>#N/A</c:v>
                </c:pt>
                <c:pt idx="5463">
                  <c:v>#N/A</c:v>
                </c:pt>
                <c:pt idx="5464">
                  <c:v>#N/A</c:v>
                </c:pt>
                <c:pt idx="5465">
                  <c:v>#N/A</c:v>
                </c:pt>
                <c:pt idx="5466">
                  <c:v>#N/A</c:v>
                </c:pt>
                <c:pt idx="5467">
                  <c:v>#N/A</c:v>
                </c:pt>
                <c:pt idx="5468">
                  <c:v>#N/A</c:v>
                </c:pt>
                <c:pt idx="5469">
                  <c:v>#N/A</c:v>
                </c:pt>
                <c:pt idx="5470">
                  <c:v>#N/A</c:v>
                </c:pt>
                <c:pt idx="5471">
                  <c:v>#N/A</c:v>
                </c:pt>
                <c:pt idx="5472">
                  <c:v>#N/A</c:v>
                </c:pt>
                <c:pt idx="5473">
                  <c:v>#N/A</c:v>
                </c:pt>
                <c:pt idx="5474">
                  <c:v>#N/A</c:v>
                </c:pt>
                <c:pt idx="5475">
                  <c:v>#N/A</c:v>
                </c:pt>
                <c:pt idx="5476">
                  <c:v>#N/A</c:v>
                </c:pt>
                <c:pt idx="5477">
                  <c:v>#N/A</c:v>
                </c:pt>
                <c:pt idx="5478">
                  <c:v>#N/A</c:v>
                </c:pt>
                <c:pt idx="5479">
                  <c:v>#N/A</c:v>
                </c:pt>
                <c:pt idx="5480">
                  <c:v>#N/A</c:v>
                </c:pt>
                <c:pt idx="5481">
                  <c:v>#N/A</c:v>
                </c:pt>
                <c:pt idx="5482">
                  <c:v>#N/A</c:v>
                </c:pt>
                <c:pt idx="5483">
                  <c:v>#N/A</c:v>
                </c:pt>
                <c:pt idx="5484">
                  <c:v>#N/A</c:v>
                </c:pt>
                <c:pt idx="5485">
                  <c:v>#N/A</c:v>
                </c:pt>
                <c:pt idx="5486">
                  <c:v>#N/A</c:v>
                </c:pt>
                <c:pt idx="5487">
                  <c:v>#N/A</c:v>
                </c:pt>
                <c:pt idx="5488">
                  <c:v>#N/A</c:v>
                </c:pt>
                <c:pt idx="5489">
                  <c:v>#N/A</c:v>
                </c:pt>
                <c:pt idx="5490">
                  <c:v>#N/A</c:v>
                </c:pt>
                <c:pt idx="5491">
                  <c:v>#N/A</c:v>
                </c:pt>
                <c:pt idx="5492">
                  <c:v>#N/A</c:v>
                </c:pt>
                <c:pt idx="5493">
                  <c:v>#N/A</c:v>
                </c:pt>
                <c:pt idx="5494">
                  <c:v>#N/A</c:v>
                </c:pt>
                <c:pt idx="5495">
                  <c:v>#N/A</c:v>
                </c:pt>
                <c:pt idx="5496">
                  <c:v>#N/A</c:v>
                </c:pt>
                <c:pt idx="5497">
                  <c:v>#N/A</c:v>
                </c:pt>
                <c:pt idx="5498">
                  <c:v>#N/A</c:v>
                </c:pt>
                <c:pt idx="5499">
                  <c:v>#N/A</c:v>
                </c:pt>
                <c:pt idx="5500">
                  <c:v>#N/A</c:v>
                </c:pt>
                <c:pt idx="5501">
                  <c:v>#N/A</c:v>
                </c:pt>
                <c:pt idx="5502">
                  <c:v>#N/A</c:v>
                </c:pt>
                <c:pt idx="5503">
                  <c:v>#N/A</c:v>
                </c:pt>
                <c:pt idx="5504">
                  <c:v>#N/A</c:v>
                </c:pt>
                <c:pt idx="5505">
                  <c:v>#N/A</c:v>
                </c:pt>
                <c:pt idx="5506">
                  <c:v>#N/A</c:v>
                </c:pt>
                <c:pt idx="5507">
                  <c:v>#N/A</c:v>
                </c:pt>
                <c:pt idx="5508">
                  <c:v>#N/A</c:v>
                </c:pt>
                <c:pt idx="5509">
                  <c:v>#N/A</c:v>
                </c:pt>
                <c:pt idx="5510">
                  <c:v>#N/A</c:v>
                </c:pt>
                <c:pt idx="5511">
                  <c:v>#N/A</c:v>
                </c:pt>
                <c:pt idx="5512">
                  <c:v>#N/A</c:v>
                </c:pt>
                <c:pt idx="5513">
                  <c:v>#N/A</c:v>
                </c:pt>
                <c:pt idx="5514">
                  <c:v>#N/A</c:v>
                </c:pt>
                <c:pt idx="5515">
                  <c:v>#N/A</c:v>
                </c:pt>
                <c:pt idx="5516">
                  <c:v>#N/A</c:v>
                </c:pt>
                <c:pt idx="5517">
                  <c:v>#N/A</c:v>
                </c:pt>
                <c:pt idx="5518">
                  <c:v>#N/A</c:v>
                </c:pt>
                <c:pt idx="5519">
                  <c:v>#N/A</c:v>
                </c:pt>
                <c:pt idx="5520">
                  <c:v>#N/A</c:v>
                </c:pt>
                <c:pt idx="5521">
                  <c:v>#N/A</c:v>
                </c:pt>
                <c:pt idx="5522">
                  <c:v>#N/A</c:v>
                </c:pt>
                <c:pt idx="5523">
                  <c:v>#N/A</c:v>
                </c:pt>
                <c:pt idx="5524">
                  <c:v>#N/A</c:v>
                </c:pt>
                <c:pt idx="5525">
                  <c:v>#N/A</c:v>
                </c:pt>
                <c:pt idx="5526">
                  <c:v>#N/A</c:v>
                </c:pt>
                <c:pt idx="5527">
                  <c:v>#N/A</c:v>
                </c:pt>
                <c:pt idx="5528">
                  <c:v>#N/A</c:v>
                </c:pt>
                <c:pt idx="5529">
                  <c:v>#N/A</c:v>
                </c:pt>
                <c:pt idx="5530">
                  <c:v>#N/A</c:v>
                </c:pt>
                <c:pt idx="5531">
                  <c:v>#N/A</c:v>
                </c:pt>
                <c:pt idx="5532">
                  <c:v>#N/A</c:v>
                </c:pt>
                <c:pt idx="5533">
                  <c:v>#N/A</c:v>
                </c:pt>
                <c:pt idx="5534">
                  <c:v>#N/A</c:v>
                </c:pt>
                <c:pt idx="5535">
                  <c:v>#N/A</c:v>
                </c:pt>
                <c:pt idx="5536">
                  <c:v>#N/A</c:v>
                </c:pt>
                <c:pt idx="5537">
                  <c:v>#N/A</c:v>
                </c:pt>
                <c:pt idx="5538">
                  <c:v>#N/A</c:v>
                </c:pt>
                <c:pt idx="5539">
                  <c:v>#N/A</c:v>
                </c:pt>
                <c:pt idx="5540">
                  <c:v>#N/A</c:v>
                </c:pt>
                <c:pt idx="5541">
                  <c:v>#N/A</c:v>
                </c:pt>
                <c:pt idx="5542">
                  <c:v>#N/A</c:v>
                </c:pt>
                <c:pt idx="5543">
                  <c:v>#N/A</c:v>
                </c:pt>
                <c:pt idx="5544">
                  <c:v>#N/A</c:v>
                </c:pt>
                <c:pt idx="5545">
                  <c:v>#N/A</c:v>
                </c:pt>
                <c:pt idx="5546">
                  <c:v>#N/A</c:v>
                </c:pt>
                <c:pt idx="5547">
                  <c:v>#N/A</c:v>
                </c:pt>
                <c:pt idx="5548">
                  <c:v>#N/A</c:v>
                </c:pt>
                <c:pt idx="5549">
                  <c:v>#N/A</c:v>
                </c:pt>
                <c:pt idx="5550">
                  <c:v>#N/A</c:v>
                </c:pt>
                <c:pt idx="5551">
                  <c:v>#N/A</c:v>
                </c:pt>
                <c:pt idx="5552">
                  <c:v>#N/A</c:v>
                </c:pt>
                <c:pt idx="5553">
                  <c:v>#N/A</c:v>
                </c:pt>
                <c:pt idx="5554">
                  <c:v>#N/A</c:v>
                </c:pt>
                <c:pt idx="5555">
                  <c:v>#N/A</c:v>
                </c:pt>
                <c:pt idx="5556">
                  <c:v>#N/A</c:v>
                </c:pt>
                <c:pt idx="5557">
                  <c:v>#N/A</c:v>
                </c:pt>
                <c:pt idx="5558">
                  <c:v>#N/A</c:v>
                </c:pt>
                <c:pt idx="5559">
                  <c:v>#N/A</c:v>
                </c:pt>
                <c:pt idx="5560">
                  <c:v>#N/A</c:v>
                </c:pt>
                <c:pt idx="5561">
                  <c:v>#N/A</c:v>
                </c:pt>
                <c:pt idx="5562">
                  <c:v>#N/A</c:v>
                </c:pt>
                <c:pt idx="5563">
                  <c:v>#N/A</c:v>
                </c:pt>
                <c:pt idx="5564">
                  <c:v>#N/A</c:v>
                </c:pt>
                <c:pt idx="5565">
                  <c:v>#N/A</c:v>
                </c:pt>
                <c:pt idx="5566">
                  <c:v>#N/A</c:v>
                </c:pt>
                <c:pt idx="5567">
                  <c:v>#N/A</c:v>
                </c:pt>
                <c:pt idx="5568">
                  <c:v>#N/A</c:v>
                </c:pt>
                <c:pt idx="5569">
                  <c:v>#N/A</c:v>
                </c:pt>
                <c:pt idx="5570">
                  <c:v>#N/A</c:v>
                </c:pt>
                <c:pt idx="5571">
                  <c:v>#N/A</c:v>
                </c:pt>
                <c:pt idx="5572">
                  <c:v>#N/A</c:v>
                </c:pt>
                <c:pt idx="5573">
                  <c:v>#N/A</c:v>
                </c:pt>
                <c:pt idx="5574">
                  <c:v>#N/A</c:v>
                </c:pt>
                <c:pt idx="5575">
                  <c:v>#N/A</c:v>
                </c:pt>
                <c:pt idx="5576">
                  <c:v>#N/A</c:v>
                </c:pt>
                <c:pt idx="5577">
                  <c:v>#N/A</c:v>
                </c:pt>
                <c:pt idx="5578">
                  <c:v>#N/A</c:v>
                </c:pt>
                <c:pt idx="5579">
                  <c:v>#N/A</c:v>
                </c:pt>
                <c:pt idx="5580">
                  <c:v>#N/A</c:v>
                </c:pt>
                <c:pt idx="5581">
                  <c:v>#N/A</c:v>
                </c:pt>
                <c:pt idx="5582">
                  <c:v>#N/A</c:v>
                </c:pt>
                <c:pt idx="5583">
                  <c:v>#N/A</c:v>
                </c:pt>
                <c:pt idx="5584">
                  <c:v>#N/A</c:v>
                </c:pt>
                <c:pt idx="5585">
                  <c:v>#N/A</c:v>
                </c:pt>
                <c:pt idx="5586">
                  <c:v>#N/A</c:v>
                </c:pt>
                <c:pt idx="5587">
                  <c:v>#N/A</c:v>
                </c:pt>
                <c:pt idx="5588">
                  <c:v>#N/A</c:v>
                </c:pt>
                <c:pt idx="5589">
                  <c:v>#N/A</c:v>
                </c:pt>
                <c:pt idx="5590">
                  <c:v>#N/A</c:v>
                </c:pt>
                <c:pt idx="5591">
                  <c:v>#N/A</c:v>
                </c:pt>
                <c:pt idx="5592">
                  <c:v>#N/A</c:v>
                </c:pt>
                <c:pt idx="5593">
                  <c:v>#N/A</c:v>
                </c:pt>
                <c:pt idx="5594">
                  <c:v>#N/A</c:v>
                </c:pt>
                <c:pt idx="5595">
                  <c:v>#N/A</c:v>
                </c:pt>
                <c:pt idx="5596">
                  <c:v>#N/A</c:v>
                </c:pt>
                <c:pt idx="5597">
                  <c:v>#N/A</c:v>
                </c:pt>
                <c:pt idx="5598">
                  <c:v>#N/A</c:v>
                </c:pt>
                <c:pt idx="5599">
                  <c:v>#N/A</c:v>
                </c:pt>
                <c:pt idx="5600">
                  <c:v>#N/A</c:v>
                </c:pt>
                <c:pt idx="5601">
                  <c:v>#N/A</c:v>
                </c:pt>
                <c:pt idx="5602">
                  <c:v>#N/A</c:v>
                </c:pt>
                <c:pt idx="5603">
                  <c:v>#N/A</c:v>
                </c:pt>
                <c:pt idx="5604">
                  <c:v>#N/A</c:v>
                </c:pt>
                <c:pt idx="5605">
                  <c:v>#N/A</c:v>
                </c:pt>
                <c:pt idx="5606">
                  <c:v>#N/A</c:v>
                </c:pt>
                <c:pt idx="5607">
                  <c:v>#N/A</c:v>
                </c:pt>
                <c:pt idx="5608">
                  <c:v>#N/A</c:v>
                </c:pt>
                <c:pt idx="5609">
                  <c:v>#N/A</c:v>
                </c:pt>
                <c:pt idx="5610">
                  <c:v>#N/A</c:v>
                </c:pt>
                <c:pt idx="5611">
                  <c:v>#N/A</c:v>
                </c:pt>
                <c:pt idx="5612">
                  <c:v>#N/A</c:v>
                </c:pt>
                <c:pt idx="5613">
                  <c:v>#N/A</c:v>
                </c:pt>
                <c:pt idx="5614">
                  <c:v>#N/A</c:v>
                </c:pt>
                <c:pt idx="5615">
                  <c:v>#N/A</c:v>
                </c:pt>
                <c:pt idx="5616">
                  <c:v>#N/A</c:v>
                </c:pt>
                <c:pt idx="5617">
                  <c:v>#N/A</c:v>
                </c:pt>
                <c:pt idx="5618">
                  <c:v>#N/A</c:v>
                </c:pt>
                <c:pt idx="5619">
                  <c:v>#N/A</c:v>
                </c:pt>
                <c:pt idx="5620">
                  <c:v>#N/A</c:v>
                </c:pt>
                <c:pt idx="5621">
                  <c:v>#N/A</c:v>
                </c:pt>
                <c:pt idx="5622">
                  <c:v>#N/A</c:v>
                </c:pt>
                <c:pt idx="5623">
                  <c:v>#N/A</c:v>
                </c:pt>
                <c:pt idx="5624">
                  <c:v>#N/A</c:v>
                </c:pt>
                <c:pt idx="5625">
                  <c:v>#N/A</c:v>
                </c:pt>
                <c:pt idx="5626">
                  <c:v>#N/A</c:v>
                </c:pt>
                <c:pt idx="5627">
                  <c:v>#N/A</c:v>
                </c:pt>
                <c:pt idx="5628">
                  <c:v>#N/A</c:v>
                </c:pt>
                <c:pt idx="5629">
                  <c:v>#N/A</c:v>
                </c:pt>
                <c:pt idx="5630">
                  <c:v>#N/A</c:v>
                </c:pt>
                <c:pt idx="5631">
                  <c:v>#N/A</c:v>
                </c:pt>
                <c:pt idx="5632">
                  <c:v>#N/A</c:v>
                </c:pt>
                <c:pt idx="5633">
                  <c:v>#N/A</c:v>
                </c:pt>
                <c:pt idx="5634">
                  <c:v>#N/A</c:v>
                </c:pt>
                <c:pt idx="5635">
                  <c:v>#N/A</c:v>
                </c:pt>
                <c:pt idx="5636">
                  <c:v>#N/A</c:v>
                </c:pt>
                <c:pt idx="5637">
                  <c:v>#N/A</c:v>
                </c:pt>
                <c:pt idx="5638">
                  <c:v>#N/A</c:v>
                </c:pt>
                <c:pt idx="5639">
                  <c:v>#N/A</c:v>
                </c:pt>
                <c:pt idx="5640">
                  <c:v>#N/A</c:v>
                </c:pt>
                <c:pt idx="5641">
                  <c:v>#N/A</c:v>
                </c:pt>
                <c:pt idx="5642">
                  <c:v>#N/A</c:v>
                </c:pt>
                <c:pt idx="5643">
                  <c:v>#N/A</c:v>
                </c:pt>
                <c:pt idx="5644">
                  <c:v>#N/A</c:v>
                </c:pt>
                <c:pt idx="5645">
                  <c:v>#N/A</c:v>
                </c:pt>
                <c:pt idx="5646">
                  <c:v>#N/A</c:v>
                </c:pt>
                <c:pt idx="5647">
                  <c:v>#N/A</c:v>
                </c:pt>
                <c:pt idx="5648">
                  <c:v>#N/A</c:v>
                </c:pt>
                <c:pt idx="5649">
                  <c:v>#N/A</c:v>
                </c:pt>
                <c:pt idx="5650">
                  <c:v>#N/A</c:v>
                </c:pt>
                <c:pt idx="5651">
                  <c:v>#N/A</c:v>
                </c:pt>
                <c:pt idx="5652">
                  <c:v>#N/A</c:v>
                </c:pt>
                <c:pt idx="5653">
                  <c:v>#N/A</c:v>
                </c:pt>
                <c:pt idx="5654">
                  <c:v>#N/A</c:v>
                </c:pt>
                <c:pt idx="5655">
                  <c:v>#N/A</c:v>
                </c:pt>
                <c:pt idx="5656">
                  <c:v>#N/A</c:v>
                </c:pt>
                <c:pt idx="5657">
                  <c:v>#N/A</c:v>
                </c:pt>
                <c:pt idx="5658">
                  <c:v>#N/A</c:v>
                </c:pt>
                <c:pt idx="5659">
                  <c:v>#N/A</c:v>
                </c:pt>
                <c:pt idx="5660">
                  <c:v>#N/A</c:v>
                </c:pt>
                <c:pt idx="5661">
                  <c:v>#N/A</c:v>
                </c:pt>
                <c:pt idx="5662">
                  <c:v>#N/A</c:v>
                </c:pt>
                <c:pt idx="5663">
                  <c:v>#N/A</c:v>
                </c:pt>
                <c:pt idx="5664">
                  <c:v>#N/A</c:v>
                </c:pt>
                <c:pt idx="5665">
                  <c:v>#N/A</c:v>
                </c:pt>
                <c:pt idx="5666">
                  <c:v>#N/A</c:v>
                </c:pt>
                <c:pt idx="5667">
                  <c:v>#N/A</c:v>
                </c:pt>
                <c:pt idx="5668">
                  <c:v>#N/A</c:v>
                </c:pt>
                <c:pt idx="5669">
                  <c:v>#N/A</c:v>
                </c:pt>
                <c:pt idx="5670">
                  <c:v>#N/A</c:v>
                </c:pt>
                <c:pt idx="5671">
                  <c:v>#N/A</c:v>
                </c:pt>
                <c:pt idx="5672">
                  <c:v>#N/A</c:v>
                </c:pt>
                <c:pt idx="5673">
                  <c:v>#N/A</c:v>
                </c:pt>
                <c:pt idx="5674">
                  <c:v>#N/A</c:v>
                </c:pt>
                <c:pt idx="5675">
                  <c:v>#N/A</c:v>
                </c:pt>
                <c:pt idx="5676">
                  <c:v>#N/A</c:v>
                </c:pt>
                <c:pt idx="5677">
                  <c:v>#N/A</c:v>
                </c:pt>
                <c:pt idx="5678">
                  <c:v>#N/A</c:v>
                </c:pt>
                <c:pt idx="5679">
                  <c:v>#N/A</c:v>
                </c:pt>
                <c:pt idx="5680">
                  <c:v>#N/A</c:v>
                </c:pt>
                <c:pt idx="5681">
                  <c:v>#N/A</c:v>
                </c:pt>
                <c:pt idx="5682">
                  <c:v>#N/A</c:v>
                </c:pt>
                <c:pt idx="5683">
                  <c:v>#N/A</c:v>
                </c:pt>
                <c:pt idx="5684">
                  <c:v>#N/A</c:v>
                </c:pt>
                <c:pt idx="5685">
                  <c:v>#N/A</c:v>
                </c:pt>
                <c:pt idx="5686">
                  <c:v>#N/A</c:v>
                </c:pt>
                <c:pt idx="5687">
                  <c:v>#N/A</c:v>
                </c:pt>
                <c:pt idx="5688">
                  <c:v>#N/A</c:v>
                </c:pt>
                <c:pt idx="5689">
                  <c:v>#N/A</c:v>
                </c:pt>
                <c:pt idx="5690">
                  <c:v>#N/A</c:v>
                </c:pt>
                <c:pt idx="5691">
                  <c:v>#N/A</c:v>
                </c:pt>
                <c:pt idx="5692">
                  <c:v>#N/A</c:v>
                </c:pt>
                <c:pt idx="5693">
                  <c:v>#N/A</c:v>
                </c:pt>
                <c:pt idx="5694">
                  <c:v>#N/A</c:v>
                </c:pt>
                <c:pt idx="5695">
                  <c:v>#N/A</c:v>
                </c:pt>
                <c:pt idx="5696">
                  <c:v>#N/A</c:v>
                </c:pt>
                <c:pt idx="5697">
                  <c:v>#N/A</c:v>
                </c:pt>
                <c:pt idx="5698">
                  <c:v>#N/A</c:v>
                </c:pt>
                <c:pt idx="5699">
                  <c:v>#N/A</c:v>
                </c:pt>
                <c:pt idx="5700">
                  <c:v>#N/A</c:v>
                </c:pt>
                <c:pt idx="5701">
                  <c:v>#N/A</c:v>
                </c:pt>
                <c:pt idx="5702">
                  <c:v>#N/A</c:v>
                </c:pt>
                <c:pt idx="5703">
                  <c:v>#N/A</c:v>
                </c:pt>
                <c:pt idx="5704">
                  <c:v>#N/A</c:v>
                </c:pt>
                <c:pt idx="5705">
                  <c:v>#N/A</c:v>
                </c:pt>
                <c:pt idx="5706">
                  <c:v>#N/A</c:v>
                </c:pt>
                <c:pt idx="5707">
                  <c:v>#N/A</c:v>
                </c:pt>
                <c:pt idx="5708">
                  <c:v>#N/A</c:v>
                </c:pt>
                <c:pt idx="5709">
                  <c:v>#N/A</c:v>
                </c:pt>
                <c:pt idx="5710">
                  <c:v>#N/A</c:v>
                </c:pt>
                <c:pt idx="5711">
                  <c:v>#N/A</c:v>
                </c:pt>
                <c:pt idx="5712">
                  <c:v>#N/A</c:v>
                </c:pt>
                <c:pt idx="5713">
                  <c:v>#N/A</c:v>
                </c:pt>
                <c:pt idx="5714">
                  <c:v>#N/A</c:v>
                </c:pt>
                <c:pt idx="5715">
                  <c:v>#N/A</c:v>
                </c:pt>
                <c:pt idx="5716">
                  <c:v>#N/A</c:v>
                </c:pt>
                <c:pt idx="5717">
                  <c:v>#N/A</c:v>
                </c:pt>
                <c:pt idx="5718">
                  <c:v>#N/A</c:v>
                </c:pt>
                <c:pt idx="5719">
                  <c:v>#N/A</c:v>
                </c:pt>
                <c:pt idx="5720">
                  <c:v>#N/A</c:v>
                </c:pt>
                <c:pt idx="5721">
                  <c:v>#N/A</c:v>
                </c:pt>
                <c:pt idx="5722">
                  <c:v>#N/A</c:v>
                </c:pt>
                <c:pt idx="5723">
                  <c:v>#N/A</c:v>
                </c:pt>
                <c:pt idx="5724">
                  <c:v>#N/A</c:v>
                </c:pt>
                <c:pt idx="5725">
                  <c:v>#N/A</c:v>
                </c:pt>
                <c:pt idx="5726">
                  <c:v>#N/A</c:v>
                </c:pt>
                <c:pt idx="5727">
                  <c:v>#N/A</c:v>
                </c:pt>
                <c:pt idx="5728">
                  <c:v>#N/A</c:v>
                </c:pt>
                <c:pt idx="5729">
                  <c:v>#N/A</c:v>
                </c:pt>
                <c:pt idx="5730">
                  <c:v>#N/A</c:v>
                </c:pt>
                <c:pt idx="5731">
                  <c:v>#N/A</c:v>
                </c:pt>
                <c:pt idx="5732">
                  <c:v>#N/A</c:v>
                </c:pt>
                <c:pt idx="5733">
                  <c:v>#N/A</c:v>
                </c:pt>
                <c:pt idx="5734">
                  <c:v>#N/A</c:v>
                </c:pt>
                <c:pt idx="5735">
                  <c:v>#N/A</c:v>
                </c:pt>
                <c:pt idx="5736">
                  <c:v>#N/A</c:v>
                </c:pt>
                <c:pt idx="5737">
                  <c:v>#N/A</c:v>
                </c:pt>
                <c:pt idx="5738">
                  <c:v>#N/A</c:v>
                </c:pt>
                <c:pt idx="5739">
                  <c:v>#N/A</c:v>
                </c:pt>
                <c:pt idx="5740">
                  <c:v>#N/A</c:v>
                </c:pt>
                <c:pt idx="5741">
                  <c:v>#N/A</c:v>
                </c:pt>
                <c:pt idx="5742">
                  <c:v>#N/A</c:v>
                </c:pt>
                <c:pt idx="5743">
                  <c:v>#N/A</c:v>
                </c:pt>
                <c:pt idx="5744">
                  <c:v>#N/A</c:v>
                </c:pt>
                <c:pt idx="5745">
                  <c:v>#N/A</c:v>
                </c:pt>
                <c:pt idx="5746">
                  <c:v>#N/A</c:v>
                </c:pt>
                <c:pt idx="5747">
                  <c:v>#N/A</c:v>
                </c:pt>
                <c:pt idx="5748">
                  <c:v>#N/A</c:v>
                </c:pt>
                <c:pt idx="5749">
                  <c:v>#N/A</c:v>
                </c:pt>
                <c:pt idx="5750">
                  <c:v>#N/A</c:v>
                </c:pt>
                <c:pt idx="5751">
                  <c:v>#N/A</c:v>
                </c:pt>
                <c:pt idx="5752">
                  <c:v>#N/A</c:v>
                </c:pt>
                <c:pt idx="5753">
                  <c:v>#N/A</c:v>
                </c:pt>
                <c:pt idx="5754">
                  <c:v>#N/A</c:v>
                </c:pt>
                <c:pt idx="5755">
                  <c:v>#N/A</c:v>
                </c:pt>
                <c:pt idx="5756">
                  <c:v>#N/A</c:v>
                </c:pt>
                <c:pt idx="5757">
                  <c:v>#N/A</c:v>
                </c:pt>
                <c:pt idx="5758">
                  <c:v>#N/A</c:v>
                </c:pt>
                <c:pt idx="5759">
                  <c:v>#N/A</c:v>
                </c:pt>
                <c:pt idx="5760">
                  <c:v>#N/A</c:v>
                </c:pt>
                <c:pt idx="5761">
                  <c:v>#N/A</c:v>
                </c:pt>
                <c:pt idx="5762">
                  <c:v>#N/A</c:v>
                </c:pt>
                <c:pt idx="5763">
                  <c:v>#N/A</c:v>
                </c:pt>
                <c:pt idx="5764">
                  <c:v>#N/A</c:v>
                </c:pt>
                <c:pt idx="5765">
                  <c:v>#N/A</c:v>
                </c:pt>
                <c:pt idx="5766">
                  <c:v>#N/A</c:v>
                </c:pt>
                <c:pt idx="5767">
                  <c:v>#N/A</c:v>
                </c:pt>
                <c:pt idx="5768">
                  <c:v>#N/A</c:v>
                </c:pt>
                <c:pt idx="5769">
                  <c:v>#N/A</c:v>
                </c:pt>
                <c:pt idx="5770">
                  <c:v>#N/A</c:v>
                </c:pt>
                <c:pt idx="5771">
                  <c:v>#N/A</c:v>
                </c:pt>
                <c:pt idx="5772">
                  <c:v>#N/A</c:v>
                </c:pt>
                <c:pt idx="5773">
                  <c:v>#N/A</c:v>
                </c:pt>
                <c:pt idx="5774">
                  <c:v>#N/A</c:v>
                </c:pt>
                <c:pt idx="5775">
                  <c:v>#N/A</c:v>
                </c:pt>
                <c:pt idx="5776">
                  <c:v>#N/A</c:v>
                </c:pt>
                <c:pt idx="5777">
                  <c:v>#N/A</c:v>
                </c:pt>
                <c:pt idx="5778">
                  <c:v>#N/A</c:v>
                </c:pt>
                <c:pt idx="5779">
                  <c:v>#N/A</c:v>
                </c:pt>
                <c:pt idx="5780">
                  <c:v>#N/A</c:v>
                </c:pt>
                <c:pt idx="5781">
                  <c:v>#N/A</c:v>
                </c:pt>
                <c:pt idx="5782">
                  <c:v>#N/A</c:v>
                </c:pt>
                <c:pt idx="5783">
                  <c:v>#N/A</c:v>
                </c:pt>
                <c:pt idx="5784">
                  <c:v>#N/A</c:v>
                </c:pt>
                <c:pt idx="5785">
                  <c:v>#N/A</c:v>
                </c:pt>
                <c:pt idx="5786">
                  <c:v>#N/A</c:v>
                </c:pt>
                <c:pt idx="5787">
                  <c:v>#N/A</c:v>
                </c:pt>
                <c:pt idx="5788">
                  <c:v>#N/A</c:v>
                </c:pt>
                <c:pt idx="5789">
                  <c:v>#N/A</c:v>
                </c:pt>
                <c:pt idx="5790">
                  <c:v>#N/A</c:v>
                </c:pt>
                <c:pt idx="5791">
                  <c:v>#N/A</c:v>
                </c:pt>
                <c:pt idx="5792">
                  <c:v>#N/A</c:v>
                </c:pt>
                <c:pt idx="5793">
                  <c:v>#N/A</c:v>
                </c:pt>
                <c:pt idx="5794">
                  <c:v>#N/A</c:v>
                </c:pt>
                <c:pt idx="5795">
                  <c:v>#N/A</c:v>
                </c:pt>
                <c:pt idx="5796">
                  <c:v>#N/A</c:v>
                </c:pt>
                <c:pt idx="5797">
                  <c:v>#N/A</c:v>
                </c:pt>
                <c:pt idx="5798">
                  <c:v>#N/A</c:v>
                </c:pt>
                <c:pt idx="5799">
                  <c:v>#N/A</c:v>
                </c:pt>
                <c:pt idx="5800">
                  <c:v>#N/A</c:v>
                </c:pt>
                <c:pt idx="5801">
                  <c:v>#N/A</c:v>
                </c:pt>
                <c:pt idx="5802">
                  <c:v>#N/A</c:v>
                </c:pt>
                <c:pt idx="5803">
                  <c:v>#N/A</c:v>
                </c:pt>
                <c:pt idx="5804">
                  <c:v>#N/A</c:v>
                </c:pt>
                <c:pt idx="5805">
                  <c:v>#N/A</c:v>
                </c:pt>
                <c:pt idx="5806">
                  <c:v>#N/A</c:v>
                </c:pt>
                <c:pt idx="5807">
                  <c:v>#N/A</c:v>
                </c:pt>
                <c:pt idx="5808">
                  <c:v>#N/A</c:v>
                </c:pt>
                <c:pt idx="5809">
                  <c:v>#N/A</c:v>
                </c:pt>
                <c:pt idx="5810">
                  <c:v>#N/A</c:v>
                </c:pt>
                <c:pt idx="5811">
                  <c:v>#N/A</c:v>
                </c:pt>
                <c:pt idx="5812">
                  <c:v>#N/A</c:v>
                </c:pt>
                <c:pt idx="5813">
                  <c:v>#N/A</c:v>
                </c:pt>
                <c:pt idx="5814">
                  <c:v>#N/A</c:v>
                </c:pt>
                <c:pt idx="5815">
                  <c:v>#N/A</c:v>
                </c:pt>
                <c:pt idx="5816">
                  <c:v>#N/A</c:v>
                </c:pt>
                <c:pt idx="5817">
                  <c:v>#N/A</c:v>
                </c:pt>
                <c:pt idx="5818">
                  <c:v>#N/A</c:v>
                </c:pt>
                <c:pt idx="5819">
                  <c:v>#N/A</c:v>
                </c:pt>
                <c:pt idx="5820">
                  <c:v>#N/A</c:v>
                </c:pt>
                <c:pt idx="5821">
                  <c:v>#N/A</c:v>
                </c:pt>
                <c:pt idx="5822">
                  <c:v>#N/A</c:v>
                </c:pt>
                <c:pt idx="5823">
                  <c:v>#N/A</c:v>
                </c:pt>
                <c:pt idx="5824">
                  <c:v>#N/A</c:v>
                </c:pt>
                <c:pt idx="5825">
                  <c:v>#N/A</c:v>
                </c:pt>
                <c:pt idx="5826">
                  <c:v>#N/A</c:v>
                </c:pt>
                <c:pt idx="5827">
                  <c:v>#N/A</c:v>
                </c:pt>
                <c:pt idx="5828">
                  <c:v>#N/A</c:v>
                </c:pt>
                <c:pt idx="5829">
                  <c:v>#N/A</c:v>
                </c:pt>
                <c:pt idx="5830">
                  <c:v>#N/A</c:v>
                </c:pt>
                <c:pt idx="5831">
                  <c:v>#N/A</c:v>
                </c:pt>
                <c:pt idx="5832">
                  <c:v>#N/A</c:v>
                </c:pt>
                <c:pt idx="5833">
                  <c:v>#N/A</c:v>
                </c:pt>
                <c:pt idx="5834">
                  <c:v>#N/A</c:v>
                </c:pt>
                <c:pt idx="5835">
                  <c:v>#N/A</c:v>
                </c:pt>
                <c:pt idx="5836">
                  <c:v>#N/A</c:v>
                </c:pt>
                <c:pt idx="5837">
                  <c:v>#N/A</c:v>
                </c:pt>
                <c:pt idx="5838">
                  <c:v>#N/A</c:v>
                </c:pt>
                <c:pt idx="5839">
                  <c:v>#N/A</c:v>
                </c:pt>
                <c:pt idx="5840">
                  <c:v>#N/A</c:v>
                </c:pt>
                <c:pt idx="5841">
                  <c:v>#N/A</c:v>
                </c:pt>
                <c:pt idx="5842">
                  <c:v>#N/A</c:v>
                </c:pt>
                <c:pt idx="5843">
                  <c:v>#N/A</c:v>
                </c:pt>
                <c:pt idx="5844">
                  <c:v>#N/A</c:v>
                </c:pt>
                <c:pt idx="5845">
                  <c:v>#N/A</c:v>
                </c:pt>
                <c:pt idx="5846">
                  <c:v>#N/A</c:v>
                </c:pt>
                <c:pt idx="5847">
                  <c:v>#N/A</c:v>
                </c:pt>
                <c:pt idx="5848">
                  <c:v>#N/A</c:v>
                </c:pt>
                <c:pt idx="5849">
                  <c:v>#N/A</c:v>
                </c:pt>
                <c:pt idx="5850">
                  <c:v>#N/A</c:v>
                </c:pt>
                <c:pt idx="5851">
                  <c:v>#N/A</c:v>
                </c:pt>
                <c:pt idx="5852">
                  <c:v>#N/A</c:v>
                </c:pt>
                <c:pt idx="5853">
                  <c:v>#N/A</c:v>
                </c:pt>
                <c:pt idx="5854">
                  <c:v>#N/A</c:v>
                </c:pt>
                <c:pt idx="5855">
                  <c:v>#N/A</c:v>
                </c:pt>
                <c:pt idx="5856">
                  <c:v>#N/A</c:v>
                </c:pt>
                <c:pt idx="5857">
                  <c:v>#N/A</c:v>
                </c:pt>
                <c:pt idx="5858">
                  <c:v>#N/A</c:v>
                </c:pt>
                <c:pt idx="5859">
                  <c:v>#N/A</c:v>
                </c:pt>
                <c:pt idx="5860">
                  <c:v>#N/A</c:v>
                </c:pt>
                <c:pt idx="5861">
                  <c:v>#N/A</c:v>
                </c:pt>
                <c:pt idx="5862">
                  <c:v>#N/A</c:v>
                </c:pt>
                <c:pt idx="5863">
                  <c:v>#N/A</c:v>
                </c:pt>
                <c:pt idx="5864">
                  <c:v>#N/A</c:v>
                </c:pt>
                <c:pt idx="5865">
                  <c:v>#N/A</c:v>
                </c:pt>
                <c:pt idx="5866">
                  <c:v>#N/A</c:v>
                </c:pt>
                <c:pt idx="5867">
                  <c:v>#N/A</c:v>
                </c:pt>
                <c:pt idx="5868">
                  <c:v>#N/A</c:v>
                </c:pt>
                <c:pt idx="5869">
                  <c:v>#N/A</c:v>
                </c:pt>
                <c:pt idx="5870">
                  <c:v>#N/A</c:v>
                </c:pt>
                <c:pt idx="5871">
                  <c:v>#N/A</c:v>
                </c:pt>
                <c:pt idx="5872">
                  <c:v>#N/A</c:v>
                </c:pt>
                <c:pt idx="5873">
                  <c:v>#N/A</c:v>
                </c:pt>
                <c:pt idx="5874">
                  <c:v>#N/A</c:v>
                </c:pt>
                <c:pt idx="5875">
                  <c:v>#N/A</c:v>
                </c:pt>
                <c:pt idx="5876">
                  <c:v>#N/A</c:v>
                </c:pt>
                <c:pt idx="5877">
                  <c:v>#N/A</c:v>
                </c:pt>
                <c:pt idx="5878">
                  <c:v>#N/A</c:v>
                </c:pt>
                <c:pt idx="5879">
                  <c:v>#N/A</c:v>
                </c:pt>
                <c:pt idx="5880">
                  <c:v>#N/A</c:v>
                </c:pt>
                <c:pt idx="5881">
                  <c:v>#N/A</c:v>
                </c:pt>
                <c:pt idx="5882">
                  <c:v>#N/A</c:v>
                </c:pt>
                <c:pt idx="5883">
                  <c:v>#N/A</c:v>
                </c:pt>
                <c:pt idx="5884">
                  <c:v>#N/A</c:v>
                </c:pt>
                <c:pt idx="5885">
                  <c:v>#N/A</c:v>
                </c:pt>
                <c:pt idx="5886">
                  <c:v>#N/A</c:v>
                </c:pt>
                <c:pt idx="5887">
                  <c:v>#N/A</c:v>
                </c:pt>
                <c:pt idx="5888">
                  <c:v>#N/A</c:v>
                </c:pt>
                <c:pt idx="5889">
                  <c:v>#N/A</c:v>
                </c:pt>
                <c:pt idx="5890">
                  <c:v>#N/A</c:v>
                </c:pt>
                <c:pt idx="5891">
                  <c:v>#N/A</c:v>
                </c:pt>
                <c:pt idx="5892">
                  <c:v>#N/A</c:v>
                </c:pt>
                <c:pt idx="5893">
                  <c:v>#N/A</c:v>
                </c:pt>
                <c:pt idx="5894">
                  <c:v>#N/A</c:v>
                </c:pt>
                <c:pt idx="5895">
                  <c:v>#N/A</c:v>
                </c:pt>
                <c:pt idx="5896">
                  <c:v>#N/A</c:v>
                </c:pt>
                <c:pt idx="5897">
                  <c:v>#N/A</c:v>
                </c:pt>
                <c:pt idx="5898">
                  <c:v>#N/A</c:v>
                </c:pt>
                <c:pt idx="5899">
                  <c:v>#N/A</c:v>
                </c:pt>
                <c:pt idx="5900">
                  <c:v>#N/A</c:v>
                </c:pt>
                <c:pt idx="5901">
                  <c:v>#N/A</c:v>
                </c:pt>
                <c:pt idx="5902">
                  <c:v>#N/A</c:v>
                </c:pt>
                <c:pt idx="5903">
                  <c:v>#N/A</c:v>
                </c:pt>
                <c:pt idx="5904">
                  <c:v>#N/A</c:v>
                </c:pt>
                <c:pt idx="5905">
                  <c:v>#N/A</c:v>
                </c:pt>
                <c:pt idx="5906">
                  <c:v>#N/A</c:v>
                </c:pt>
                <c:pt idx="5907">
                  <c:v>#N/A</c:v>
                </c:pt>
                <c:pt idx="5908">
                  <c:v>#N/A</c:v>
                </c:pt>
                <c:pt idx="5909">
                  <c:v>#N/A</c:v>
                </c:pt>
                <c:pt idx="5910">
                  <c:v>#N/A</c:v>
                </c:pt>
                <c:pt idx="5911">
                  <c:v>#N/A</c:v>
                </c:pt>
                <c:pt idx="5912">
                  <c:v>#N/A</c:v>
                </c:pt>
                <c:pt idx="5913">
                  <c:v>#N/A</c:v>
                </c:pt>
                <c:pt idx="5914">
                  <c:v>#N/A</c:v>
                </c:pt>
                <c:pt idx="5915">
                  <c:v>#N/A</c:v>
                </c:pt>
                <c:pt idx="5916">
                  <c:v>#N/A</c:v>
                </c:pt>
                <c:pt idx="5917">
                  <c:v>#N/A</c:v>
                </c:pt>
                <c:pt idx="5918">
                  <c:v>#N/A</c:v>
                </c:pt>
                <c:pt idx="5919">
                  <c:v>#N/A</c:v>
                </c:pt>
                <c:pt idx="5920">
                  <c:v>#N/A</c:v>
                </c:pt>
                <c:pt idx="5921">
                  <c:v>#N/A</c:v>
                </c:pt>
                <c:pt idx="5922">
                  <c:v>#N/A</c:v>
                </c:pt>
                <c:pt idx="5923">
                  <c:v>#N/A</c:v>
                </c:pt>
                <c:pt idx="5924">
                  <c:v>#N/A</c:v>
                </c:pt>
                <c:pt idx="5925">
                  <c:v>#N/A</c:v>
                </c:pt>
                <c:pt idx="5926">
                  <c:v>#N/A</c:v>
                </c:pt>
                <c:pt idx="5927">
                  <c:v>#N/A</c:v>
                </c:pt>
                <c:pt idx="5928">
                  <c:v>#N/A</c:v>
                </c:pt>
                <c:pt idx="5929">
                  <c:v>#N/A</c:v>
                </c:pt>
                <c:pt idx="5930">
                  <c:v>#N/A</c:v>
                </c:pt>
                <c:pt idx="5931">
                  <c:v>#N/A</c:v>
                </c:pt>
                <c:pt idx="5932">
                  <c:v>#N/A</c:v>
                </c:pt>
                <c:pt idx="5933">
                  <c:v>#N/A</c:v>
                </c:pt>
                <c:pt idx="5934">
                  <c:v>#N/A</c:v>
                </c:pt>
                <c:pt idx="5935">
                  <c:v>#N/A</c:v>
                </c:pt>
                <c:pt idx="5936">
                  <c:v>#N/A</c:v>
                </c:pt>
                <c:pt idx="5937">
                  <c:v>#N/A</c:v>
                </c:pt>
                <c:pt idx="5938">
                  <c:v>#N/A</c:v>
                </c:pt>
                <c:pt idx="5939">
                  <c:v>#N/A</c:v>
                </c:pt>
                <c:pt idx="5940">
                  <c:v>#N/A</c:v>
                </c:pt>
                <c:pt idx="5941">
                  <c:v>#N/A</c:v>
                </c:pt>
                <c:pt idx="5942">
                  <c:v>#N/A</c:v>
                </c:pt>
                <c:pt idx="5943">
                  <c:v>#N/A</c:v>
                </c:pt>
                <c:pt idx="5944">
                  <c:v>#N/A</c:v>
                </c:pt>
                <c:pt idx="5945">
                  <c:v>#N/A</c:v>
                </c:pt>
                <c:pt idx="5946">
                  <c:v>#N/A</c:v>
                </c:pt>
                <c:pt idx="5947">
                  <c:v>#N/A</c:v>
                </c:pt>
                <c:pt idx="5948">
                  <c:v>#N/A</c:v>
                </c:pt>
                <c:pt idx="5949">
                  <c:v>#N/A</c:v>
                </c:pt>
                <c:pt idx="5950">
                  <c:v>#N/A</c:v>
                </c:pt>
                <c:pt idx="5951">
                  <c:v>#N/A</c:v>
                </c:pt>
                <c:pt idx="5952">
                  <c:v>#N/A</c:v>
                </c:pt>
                <c:pt idx="5953">
                  <c:v>#N/A</c:v>
                </c:pt>
                <c:pt idx="5954">
                  <c:v>#N/A</c:v>
                </c:pt>
                <c:pt idx="5955">
                  <c:v>#N/A</c:v>
                </c:pt>
                <c:pt idx="5956">
                  <c:v>#N/A</c:v>
                </c:pt>
                <c:pt idx="5957">
                  <c:v>#N/A</c:v>
                </c:pt>
                <c:pt idx="5958">
                  <c:v>#N/A</c:v>
                </c:pt>
                <c:pt idx="5959">
                  <c:v>#N/A</c:v>
                </c:pt>
                <c:pt idx="5960">
                  <c:v>#N/A</c:v>
                </c:pt>
                <c:pt idx="5961">
                  <c:v>#N/A</c:v>
                </c:pt>
                <c:pt idx="5962">
                  <c:v>#N/A</c:v>
                </c:pt>
                <c:pt idx="5963">
                  <c:v>#N/A</c:v>
                </c:pt>
                <c:pt idx="5964">
                  <c:v>#N/A</c:v>
                </c:pt>
                <c:pt idx="5965">
                  <c:v>#N/A</c:v>
                </c:pt>
                <c:pt idx="5966">
                  <c:v>#N/A</c:v>
                </c:pt>
                <c:pt idx="5967">
                  <c:v>#N/A</c:v>
                </c:pt>
                <c:pt idx="5968">
                  <c:v>#N/A</c:v>
                </c:pt>
                <c:pt idx="5969">
                  <c:v>#N/A</c:v>
                </c:pt>
                <c:pt idx="5970">
                  <c:v>#N/A</c:v>
                </c:pt>
                <c:pt idx="5971">
                  <c:v>#N/A</c:v>
                </c:pt>
                <c:pt idx="5972">
                  <c:v>#N/A</c:v>
                </c:pt>
                <c:pt idx="5973">
                  <c:v>#N/A</c:v>
                </c:pt>
                <c:pt idx="5974">
                  <c:v>#N/A</c:v>
                </c:pt>
                <c:pt idx="5975">
                  <c:v>#N/A</c:v>
                </c:pt>
                <c:pt idx="5976">
                  <c:v>#N/A</c:v>
                </c:pt>
                <c:pt idx="5977">
                  <c:v>#N/A</c:v>
                </c:pt>
                <c:pt idx="5978">
                  <c:v>#N/A</c:v>
                </c:pt>
                <c:pt idx="5979">
                  <c:v>#N/A</c:v>
                </c:pt>
                <c:pt idx="5980">
                  <c:v>#N/A</c:v>
                </c:pt>
                <c:pt idx="5981">
                  <c:v>#N/A</c:v>
                </c:pt>
                <c:pt idx="5982">
                  <c:v>#N/A</c:v>
                </c:pt>
                <c:pt idx="5983">
                  <c:v>#N/A</c:v>
                </c:pt>
                <c:pt idx="5984">
                  <c:v>#N/A</c:v>
                </c:pt>
                <c:pt idx="5985">
                  <c:v>#N/A</c:v>
                </c:pt>
                <c:pt idx="5986">
                  <c:v>#N/A</c:v>
                </c:pt>
                <c:pt idx="5987">
                  <c:v>#N/A</c:v>
                </c:pt>
                <c:pt idx="5988">
                  <c:v>#N/A</c:v>
                </c:pt>
                <c:pt idx="5989">
                  <c:v>#N/A</c:v>
                </c:pt>
                <c:pt idx="5990">
                  <c:v>#N/A</c:v>
                </c:pt>
                <c:pt idx="5991">
                  <c:v>#N/A</c:v>
                </c:pt>
                <c:pt idx="5992">
                  <c:v>#N/A</c:v>
                </c:pt>
                <c:pt idx="5993">
                  <c:v>#N/A</c:v>
                </c:pt>
                <c:pt idx="5994">
                  <c:v>#N/A</c:v>
                </c:pt>
                <c:pt idx="5995">
                  <c:v>#N/A</c:v>
                </c:pt>
                <c:pt idx="5996">
                  <c:v>#N/A</c:v>
                </c:pt>
                <c:pt idx="5997">
                  <c:v>#N/A</c:v>
                </c:pt>
                <c:pt idx="5998">
                  <c:v>#N/A</c:v>
                </c:pt>
                <c:pt idx="5999">
                  <c:v>#N/A</c:v>
                </c:pt>
                <c:pt idx="6000">
                  <c:v>#N/A</c:v>
                </c:pt>
                <c:pt idx="6001">
                  <c:v>#N/A</c:v>
                </c:pt>
                <c:pt idx="6002">
                  <c:v>#N/A</c:v>
                </c:pt>
                <c:pt idx="6003">
                  <c:v>#N/A</c:v>
                </c:pt>
                <c:pt idx="6004">
                  <c:v>#N/A</c:v>
                </c:pt>
                <c:pt idx="6005">
                  <c:v>#N/A</c:v>
                </c:pt>
                <c:pt idx="6006">
                  <c:v>#N/A</c:v>
                </c:pt>
                <c:pt idx="6007">
                  <c:v>#N/A</c:v>
                </c:pt>
                <c:pt idx="6008">
                  <c:v>#N/A</c:v>
                </c:pt>
                <c:pt idx="6009">
                  <c:v>#N/A</c:v>
                </c:pt>
                <c:pt idx="6010">
                  <c:v>#N/A</c:v>
                </c:pt>
                <c:pt idx="6011">
                  <c:v>#N/A</c:v>
                </c:pt>
                <c:pt idx="6012">
                  <c:v>#N/A</c:v>
                </c:pt>
                <c:pt idx="6013">
                  <c:v>#N/A</c:v>
                </c:pt>
                <c:pt idx="6014">
                  <c:v>#N/A</c:v>
                </c:pt>
                <c:pt idx="6015">
                  <c:v>#N/A</c:v>
                </c:pt>
                <c:pt idx="6016">
                  <c:v>#N/A</c:v>
                </c:pt>
                <c:pt idx="6017">
                  <c:v>#N/A</c:v>
                </c:pt>
                <c:pt idx="6018">
                  <c:v>#N/A</c:v>
                </c:pt>
                <c:pt idx="6019">
                  <c:v>#N/A</c:v>
                </c:pt>
                <c:pt idx="6020">
                  <c:v>#N/A</c:v>
                </c:pt>
                <c:pt idx="6021">
                  <c:v>#N/A</c:v>
                </c:pt>
                <c:pt idx="6022">
                  <c:v>#N/A</c:v>
                </c:pt>
                <c:pt idx="6023">
                  <c:v>#N/A</c:v>
                </c:pt>
                <c:pt idx="6024">
                  <c:v>#N/A</c:v>
                </c:pt>
                <c:pt idx="6025">
                  <c:v>#N/A</c:v>
                </c:pt>
                <c:pt idx="6026">
                  <c:v>#N/A</c:v>
                </c:pt>
                <c:pt idx="6027">
                  <c:v>#N/A</c:v>
                </c:pt>
                <c:pt idx="6028">
                  <c:v>#N/A</c:v>
                </c:pt>
                <c:pt idx="6029">
                  <c:v>#N/A</c:v>
                </c:pt>
                <c:pt idx="6030">
                  <c:v>#N/A</c:v>
                </c:pt>
                <c:pt idx="6031">
                  <c:v>#N/A</c:v>
                </c:pt>
                <c:pt idx="6032">
                  <c:v>#N/A</c:v>
                </c:pt>
                <c:pt idx="6033">
                  <c:v>#N/A</c:v>
                </c:pt>
                <c:pt idx="6034">
                  <c:v>#N/A</c:v>
                </c:pt>
                <c:pt idx="6035">
                  <c:v>#N/A</c:v>
                </c:pt>
                <c:pt idx="6036">
                  <c:v>#N/A</c:v>
                </c:pt>
                <c:pt idx="6037">
                  <c:v>#N/A</c:v>
                </c:pt>
                <c:pt idx="6038">
                  <c:v>#N/A</c:v>
                </c:pt>
                <c:pt idx="6039">
                  <c:v>#N/A</c:v>
                </c:pt>
                <c:pt idx="6040">
                  <c:v>#N/A</c:v>
                </c:pt>
                <c:pt idx="6041">
                  <c:v>#N/A</c:v>
                </c:pt>
                <c:pt idx="6042">
                  <c:v>#N/A</c:v>
                </c:pt>
                <c:pt idx="6043">
                  <c:v>#N/A</c:v>
                </c:pt>
                <c:pt idx="6044">
                  <c:v>#N/A</c:v>
                </c:pt>
                <c:pt idx="6045">
                  <c:v>#N/A</c:v>
                </c:pt>
                <c:pt idx="6046">
                  <c:v>#N/A</c:v>
                </c:pt>
                <c:pt idx="6047">
                  <c:v>#N/A</c:v>
                </c:pt>
                <c:pt idx="6048">
                  <c:v>#N/A</c:v>
                </c:pt>
                <c:pt idx="6049">
                  <c:v>#N/A</c:v>
                </c:pt>
                <c:pt idx="6050">
                  <c:v>#N/A</c:v>
                </c:pt>
                <c:pt idx="6051">
                  <c:v>#N/A</c:v>
                </c:pt>
                <c:pt idx="6052">
                  <c:v>#N/A</c:v>
                </c:pt>
                <c:pt idx="6053">
                  <c:v>#N/A</c:v>
                </c:pt>
                <c:pt idx="6054">
                  <c:v>#N/A</c:v>
                </c:pt>
                <c:pt idx="6055">
                  <c:v>#N/A</c:v>
                </c:pt>
                <c:pt idx="6056">
                  <c:v>#N/A</c:v>
                </c:pt>
                <c:pt idx="6057">
                  <c:v>#N/A</c:v>
                </c:pt>
                <c:pt idx="6058">
                  <c:v>#N/A</c:v>
                </c:pt>
                <c:pt idx="6059">
                  <c:v>#N/A</c:v>
                </c:pt>
                <c:pt idx="6060">
                  <c:v>#N/A</c:v>
                </c:pt>
                <c:pt idx="6061">
                  <c:v>#N/A</c:v>
                </c:pt>
                <c:pt idx="6062">
                  <c:v>#N/A</c:v>
                </c:pt>
                <c:pt idx="6063">
                  <c:v>#N/A</c:v>
                </c:pt>
                <c:pt idx="6064">
                  <c:v>#N/A</c:v>
                </c:pt>
                <c:pt idx="6065">
                  <c:v>#N/A</c:v>
                </c:pt>
                <c:pt idx="6066">
                  <c:v>#N/A</c:v>
                </c:pt>
                <c:pt idx="6067">
                  <c:v>#N/A</c:v>
                </c:pt>
                <c:pt idx="6068">
                  <c:v>#N/A</c:v>
                </c:pt>
                <c:pt idx="6069">
                  <c:v>#N/A</c:v>
                </c:pt>
                <c:pt idx="6070">
                  <c:v>#N/A</c:v>
                </c:pt>
                <c:pt idx="6071">
                  <c:v>#N/A</c:v>
                </c:pt>
                <c:pt idx="6072">
                  <c:v>#N/A</c:v>
                </c:pt>
                <c:pt idx="6073">
                  <c:v>#N/A</c:v>
                </c:pt>
                <c:pt idx="6074">
                  <c:v>#N/A</c:v>
                </c:pt>
                <c:pt idx="6075">
                  <c:v>#N/A</c:v>
                </c:pt>
                <c:pt idx="6076">
                  <c:v>#N/A</c:v>
                </c:pt>
                <c:pt idx="6077">
                  <c:v>#N/A</c:v>
                </c:pt>
                <c:pt idx="6078">
                  <c:v>#N/A</c:v>
                </c:pt>
                <c:pt idx="6079">
                  <c:v>#N/A</c:v>
                </c:pt>
                <c:pt idx="6080">
                  <c:v>#N/A</c:v>
                </c:pt>
                <c:pt idx="6081">
                  <c:v>#N/A</c:v>
                </c:pt>
                <c:pt idx="6082">
                  <c:v>#N/A</c:v>
                </c:pt>
                <c:pt idx="6083">
                  <c:v>#N/A</c:v>
                </c:pt>
                <c:pt idx="6084">
                  <c:v>#N/A</c:v>
                </c:pt>
                <c:pt idx="6085">
                  <c:v>#N/A</c:v>
                </c:pt>
                <c:pt idx="6086">
                  <c:v>#N/A</c:v>
                </c:pt>
                <c:pt idx="6087">
                  <c:v>#N/A</c:v>
                </c:pt>
                <c:pt idx="6088">
                  <c:v>#N/A</c:v>
                </c:pt>
                <c:pt idx="6089">
                  <c:v>#N/A</c:v>
                </c:pt>
                <c:pt idx="6090">
                  <c:v>#N/A</c:v>
                </c:pt>
                <c:pt idx="6091">
                  <c:v>#N/A</c:v>
                </c:pt>
                <c:pt idx="6092">
                  <c:v>#N/A</c:v>
                </c:pt>
                <c:pt idx="6093">
                  <c:v>#N/A</c:v>
                </c:pt>
                <c:pt idx="6094">
                  <c:v>#N/A</c:v>
                </c:pt>
                <c:pt idx="6095">
                  <c:v>#N/A</c:v>
                </c:pt>
                <c:pt idx="6096">
                  <c:v>#N/A</c:v>
                </c:pt>
                <c:pt idx="6097">
                  <c:v>#N/A</c:v>
                </c:pt>
                <c:pt idx="6098">
                  <c:v>#N/A</c:v>
                </c:pt>
                <c:pt idx="6099">
                  <c:v>#N/A</c:v>
                </c:pt>
                <c:pt idx="6100">
                  <c:v>#N/A</c:v>
                </c:pt>
                <c:pt idx="6101">
                  <c:v>#N/A</c:v>
                </c:pt>
                <c:pt idx="6102">
                  <c:v>#N/A</c:v>
                </c:pt>
                <c:pt idx="6103">
                  <c:v>#N/A</c:v>
                </c:pt>
                <c:pt idx="6104">
                  <c:v>#N/A</c:v>
                </c:pt>
                <c:pt idx="6105">
                  <c:v>#N/A</c:v>
                </c:pt>
                <c:pt idx="6106">
                  <c:v>#N/A</c:v>
                </c:pt>
                <c:pt idx="6107">
                  <c:v>#N/A</c:v>
                </c:pt>
                <c:pt idx="6108">
                  <c:v>#N/A</c:v>
                </c:pt>
                <c:pt idx="6109">
                  <c:v>#N/A</c:v>
                </c:pt>
                <c:pt idx="6110">
                  <c:v>#N/A</c:v>
                </c:pt>
                <c:pt idx="6111">
                  <c:v>#N/A</c:v>
                </c:pt>
                <c:pt idx="6112">
                  <c:v>#N/A</c:v>
                </c:pt>
                <c:pt idx="6113">
                  <c:v>#N/A</c:v>
                </c:pt>
                <c:pt idx="6114">
                  <c:v>#N/A</c:v>
                </c:pt>
                <c:pt idx="6115">
                  <c:v>#N/A</c:v>
                </c:pt>
                <c:pt idx="6116">
                  <c:v>#N/A</c:v>
                </c:pt>
                <c:pt idx="6117">
                  <c:v>#N/A</c:v>
                </c:pt>
                <c:pt idx="6118">
                  <c:v>#N/A</c:v>
                </c:pt>
                <c:pt idx="6119">
                  <c:v>#N/A</c:v>
                </c:pt>
                <c:pt idx="6120">
                  <c:v>#N/A</c:v>
                </c:pt>
                <c:pt idx="6121">
                  <c:v>#N/A</c:v>
                </c:pt>
                <c:pt idx="6122">
                  <c:v>#N/A</c:v>
                </c:pt>
                <c:pt idx="6123">
                  <c:v>#N/A</c:v>
                </c:pt>
                <c:pt idx="6124">
                  <c:v>#N/A</c:v>
                </c:pt>
                <c:pt idx="6125">
                  <c:v>#N/A</c:v>
                </c:pt>
                <c:pt idx="6126">
                  <c:v>#N/A</c:v>
                </c:pt>
                <c:pt idx="6127">
                  <c:v>#N/A</c:v>
                </c:pt>
                <c:pt idx="6128">
                  <c:v>#N/A</c:v>
                </c:pt>
                <c:pt idx="6129">
                  <c:v>#N/A</c:v>
                </c:pt>
                <c:pt idx="6130">
                  <c:v>#N/A</c:v>
                </c:pt>
                <c:pt idx="6131">
                  <c:v>#N/A</c:v>
                </c:pt>
                <c:pt idx="6132">
                  <c:v>#N/A</c:v>
                </c:pt>
                <c:pt idx="6133">
                  <c:v>#N/A</c:v>
                </c:pt>
                <c:pt idx="6134">
                  <c:v>#N/A</c:v>
                </c:pt>
                <c:pt idx="6135">
                  <c:v>#N/A</c:v>
                </c:pt>
                <c:pt idx="6136">
                  <c:v>#N/A</c:v>
                </c:pt>
                <c:pt idx="6137">
                  <c:v>#N/A</c:v>
                </c:pt>
                <c:pt idx="6138">
                  <c:v>#N/A</c:v>
                </c:pt>
                <c:pt idx="6139">
                  <c:v>#N/A</c:v>
                </c:pt>
                <c:pt idx="6140">
                  <c:v>#N/A</c:v>
                </c:pt>
                <c:pt idx="6141">
                  <c:v>#N/A</c:v>
                </c:pt>
                <c:pt idx="6142">
                  <c:v>#N/A</c:v>
                </c:pt>
                <c:pt idx="6143">
                  <c:v>#N/A</c:v>
                </c:pt>
                <c:pt idx="6144">
                  <c:v>#N/A</c:v>
                </c:pt>
                <c:pt idx="6145">
                  <c:v>#N/A</c:v>
                </c:pt>
                <c:pt idx="6146">
                  <c:v>#N/A</c:v>
                </c:pt>
                <c:pt idx="6147">
                  <c:v>#N/A</c:v>
                </c:pt>
                <c:pt idx="6148">
                  <c:v>#N/A</c:v>
                </c:pt>
                <c:pt idx="6149">
                  <c:v>#N/A</c:v>
                </c:pt>
                <c:pt idx="6150">
                  <c:v>#N/A</c:v>
                </c:pt>
                <c:pt idx="6151">
                  <c:v>#N/A</c:v>
                </c:pt>
                <c:pt idx="6152">
                  <c:v>#N/A</c:v>
                </c:pt>
                <c:pt idx="6153">
                  <c:v>#N/A</c:v>
                </c:pt>
                <c:pt idx="6154">
                  <c:v>#N/A</c:v>
                </c:pt>
                <c:pt idx="6155">
                  <c:v>#N/A</c:v>
                </c:pt>
                <c:pt idx="6156">
                  <c:v>#N/A</c:v>
                </c:pt>
                <c:pt idx="6157">
                  <c:v>#N/A</c:v>
                </c:pt>
                <c:pt idx="6158">
                  <c:v>#N/A</c:v>
                </c:pt>
                <c:pt idx="6159">
                  <c:v>#N/A</c:v>
                </c:pt>
                <c:pt idx="6160">
                  <c:v>#N/A</c:v>
                </c:pt>
                <c:pt idx="6161">
                  <c:v>#N/A</c:v>
                </c:pt>
                <c:pt idx="6162">
                  <c:v>#N/A</c:v>
                </c:pt>
                <c:pt idx="6163">
                  <c:v>#N/A</c:v>
                </c:pt>
                <c:pt idx="6164">
                  <c:v>#N/A</c:v>
                </c:pt>
                <c:pt idx="6165">
                  <c:v>#N/A</c:v>
                </c:pt>
                <c:pt idx="6166">
                  <c:v>#N/A</c:v>
                </c:pt>
                <c:pt idx="6167">
                  <c:v>#N/A</c:v>
                </c:pt>
                <c:pt idx="6168">
                  <c:v>#N/A</c:v>
                </c:pt>
                <c:pt idx="6169">
                  <c:v>#N/A</c:v>
                </c:pt>
                <c:pt idx="6170">
                  <c:v>#N/A</c:v>
                </c:pt>
                <c:pt idx="6171">
                  <c:v>#N/A</c:v>
                </c:pt>
                <c:pt idx="6172">
                  <c:v>#N/A</c:v>
                </c:pt>
                <c:pt idx="6173">
                  <c:v>#N/A</c:v>
                </c:pt>
                <c:pt idx="6174">
                  <c:v>#N/A</c:v>
                </c:pt>
                <c:pt idx="6175">
                  <c:v>#N/A</c:v>
                </c:pt>
                <c:pt idx="6176">
                  <c:v>#N/A</c:v>
                </c:pt>
                <c:pt idx="6177">
                  <c:v>#N/A</c:v>
                </c:pt>
                <c:pt idx="6178">
                  <c:v>#N/A</c:v>
                </c:pt>
                <c:pt idx="6179">
                  <c:v>#N/A</c:v>
                </c:pt>
                <c:pt idx="6180">
                  <c:v>#N/A</c:v>
                </c:pt>
                <c:pt idx="6181">
                  <c:v>#N/A</c:v>
                </c:pt>
                <c:pt idx="6182">
                  <c:v>#N/A</c:v>
                </c:pt>
                <c:pt idx="6183">
                  <c:v>#N/A</c:v>
                </c:pt>
                <c:pt idx="6184">
                  <c:v>#N/A</c:v>
                </c:pt>
                <c:pt idx="6185">
                  <c:v>#N/A</c:v>
                </c:pt>
                <c:pt idx="6186">
                  <c:v>#N/A</c:v>
                </c:pt>
                <c:pt idx="6187">
                  <c:v>#N/A</c:v>
                </c:pt>
                <c:pt idx="6188">
                  <c:v>#N/A</c:v>
                </c:pt>
                <c:pt idx="6189">
                  <c:v>#N/A</c:v>
                </c:pt>
                <c:pt idx="6190">
                  <c:v>#N/A</c:v>
                </c:pt>
                <c:pt idx="6191">
                  <c:v>#N/A</c:v>
                </c:pt>
                <c:pt idx="6192">
                  <c:v>#N/A</c:v>
                </c:pt>
                <c:pt idx="6193">
                  <c:v>#N/A</c:v>
                </c:pt>
                <c:pt idx="6194">
                  <c:v>#N/A</c:v>
                </c:pt>
                <c:pt idx="6195">
                  <c:v>#N/A</c:v>
                </c:pt>
                <c:pt idx="6196">
                  <c:v>#N/A</c:v>
                </c:pt>
                <c:pt idx="6197">
                  <c:v>#N/A</c:v>
                </c:pt>
                <c:pt idx="6198">
                  <c:v>#N/A</c:v>
                </c:pt>
                <c:pt idx="6199">
                  <c:v>#N/A</c:v>
                </c:pt>
                <c:pt idx="6200">
                  <c:v>#N/A</c:v>
                </c:pt>
                <c:pt idx="6201">
                  <c:v>#N/A</c:v>
                </c:pt>
                <c:pt idx="6202">
                  <c:v>#N/A</c:v>
                </c:pt>
                <c:pt idx="6203">
                  <c:v>#N/A</c:v>
                </c:pt>
                <c:pt idx="6204">
                  <c:v>#N/A</c:v>
                </c:pt>
                <c:pt idx="6205">
                  <c:v>#N/A</c:v>
                </c:pt>
                <c:pt idx="6206">
                  <c:v>#N/A</c:v>
                </c:pt>
                <c:pt idx="6207">
                  <c:v>#N/A</c:v>
                </c:pt>
                <c:pt idx="6208">
                  <c:v>#N/A</c:v>
                </c:pt>
                <c:pt idx="6209">
                  <c:v>#N/A</c:v>
                </c:pt>
                <c:pt idx="6210">
                  <c:v>#N/A</c:v>
                </c:pt>
                <c:pt idx="6211">
                  <c:v>#N/A</c:v>
                </c:pt>
                <c:pt idx="6212">
                  <c:v>#N/A</c:v>
                </c:pt>
                <c:pt idx="6213">
                  <c:v>#N/A</c:v>
                </c:pt>
                <c:pt idx="6214">
                  <c:v>#N/A</c:v>
                </c:pt>
                <c:pt idx="6215">
                  <c:v>#N/A</c:v>
                </c:pt>
                <c:pt idx="6216">
                  <c:v>#N/A</c:v>
                </c:pt>
                <c:pt idx="6217">
                  <c:v>#N/A</c:v>
                </c:pt>
                <c:pt idx="6218">
                  <c:v>#N/A</c:v>
                </c:pt>
                <c:pt idx="6219">
                  <c:v>#N/A</c:v>
                </c:pt>
                <c:pt idx="6220">
                  <c:v>#N/A</c:v>
                </c:pt>
                <c:pt idx="6221">
                  <c:v>#N/A</c:v>
                </c:pt>
                <c:pt idx="6222">
                  <c:v>#N/A</c:v>
                </c:pt>
                <c:pt idx="6223">
                  <c:v>#N/A</c:v>
                </c:pt>
                <c:pt idx="6224">
                  <c:v>#N/A</c:v>
                </c:pt>
                <c:pt idx="6225">
                  <c:v>#N/A</c:v>
                </c:pt>
                <c:pt idx="6226">
                  <c:v>#N/A</c:v>
                </c:pt>
                <c:pt idx="6227">
                  <c:v>#N/A</c:v>
                </c:pt>
                <c:pt idx="6228">
                  <c:v>#N/A</c:v>
                </c:pt>
                <c:pt idx="6229">
                  <c:v>#N/A</c:v>
                </c:pt>
                <c:pt idx="6230">
                  <c:v>#N/A</c:v>
                </c:pt>
                <c:pt idx="6231">
                  <c:v>#N/A</c:v>
                </c:pt>
                <c:pt idx="6232">
                  <c:v>#N/A</c:v>
                </c:pt>
                <c:pt idx="6233">
                  <c:v>#N/A</c:v>
                </c:pt>
                <c:pt idx="6234">
                  <c:v>#N/A</c:v>
                </c:pt>
                <c:pt idx="6235">
                  <c:v>#N/A</c:v>
                </c:pt>
                <c:pt idx="6236">
                  <c:v>#N/A</c:v>
                </c:pt>
                <c:pt idx="6237">
                  <c:v>#N/A</c:v>
                </c:pt>
                <c:pt idx="6238">
                  <c:v>#N/A</c:v>
                </c:pt>
                <c:pt idx="6239">
                  <c:v>#N/A</c:v>
                </c:pt>
                <c:pt idx="6240">
                  <c:v>#N/A</c:v>
                </c:pt>
                <c:pt idx="6241">
                  <c:v>#N/A</c:v>
                </c:pt>
                <c:pt idx="6242">
                  <c:v>#N/A</c:v>
                </c:pt>
                <c:pt idx="6243">
                  <c:v>#N/A</c:v>
                </c:pt>
                <c:pt idx="6244">
                  <c:v>#N/A</c:v>
                </c:pt>
                <c:pt idx="6245">
                  <c:v>#N/A</c:v>
                </c:pt>
                <c:pt idx="6246">
                  <c:v>#N/A</c:v>
                </c:pt>
                <c:pt idx="6247">
                  <c:v>#N/A</c:v>
                </c:pt>
                <c:pt idx="6248">
                  <c:v>#N/A</c:v>
                </c:pt>
                <c:pt idx="6249">
                  <c:v>#N/A</c:v>
                </c:pt>
                <c:pt idx="6250">
                  <c:v>#N/A</c:v>
                </c:pt>
                <c:pt idx="6251">
                  <c:v>#N/A</c:v>
                </c:pt>
                <c:pt idx="6252">
                  <c:v>#N/A</c:v>
                </c:pt>
                <c:pt idx="6253">
                  <c:v>#N/A</c:v>
                </c:pt>
                <c:pt idx="6254">
                  <c:v>#N/A</c:v>
                </c:pt>
                <c:pt idx="6255">
                  <c:v>#N/A</c:v>
                </c:pt>
                <c:pt idx="6256">
                  <c:v>#N/A</c:v>
                </c:pt>
                <c:pt idx="6257">
                  <c:v>#N/A</c:v>
                </c:pt>
                <c:pt idx="6258">
                  <c:v>#N/A</c:v>
                </c:pt>
                <c:pt idx="6259">
                  <c:v>#N/A</c:v>
                </c:pt>
                <c:pt idx="6260">
                  <c:v>#N/A</c:v>
                </c:pt>
                <c:pt idx="6261">
                  <c:v>#N/A</c:v>
                </c:pt>
                <c:pt idx="6262">
                  <c:v>#N/A</c:v>
                </c:pt>
                <c:pt idx="6263">
                  <c:v>#N/A</c:v>
                </c:pt>
                <c:pt idx="6264">
                  <c:v>#N/A</c:v>
                </c:pt>
                <c:pt idx="6265">
                  <c:v>#N/A</c:v>
                </c:pt>
                <c:pt idx="6266">
                  <c:v>#N/A</c:v>
                </c:pt>
                <c:pt idx="6267">
                  <c:v>#N/A</c:v>
                </c:pt>
                <c:pt idx="6268">
                  <c:v>#N/A</c:v>
                </c:pt>
                <c:pt idx="6269">
                  <c:v>#N/A</c:v>
                </c:pt>
                <c:pt idx="6270">
                  <c:v>#N/A</c:v>
                </c:pt>
                <c:pt idx="6271">
                  <c:v>#N/A</c:v>
                </c:pt>
                <c:pt idx="6272">
                  <c:v>#N/A</c:v>
                </c:pt>
                <c:pt idx="6273">
                  <c:v>#N/A</c:v>
                </c:pt>
                <c:pt idx="6274">
                  <c:v>#N/A</c:v>
                </c:pt>
                <c:pt idx="6275">
                  <c:v>#N/A</c:v>
                </c:pt>
                <c:pt idx="6276">
                  <c:v>#N/A</c:v>
                </c:pt>
                <c:pt idx="6277">
                  <c:v>#N/A</c:v>
                </c:pt>
                <c:pt idx="6278">
                  <c:v>#N/A</c:v>
                </c:pt>
                <c:pt idx="6279">
                  <c:v>#N/A</c:v>
                </c:pt>
                <c:pt idx="6280">
                  <c:v>#N/A</c:v>
                </c:pt>
                <c:pt idx="6281">
                  <c:v>#N/A</c:v>
                </c:pt>
                <c:pt idx="6282">
                  <c:v>#N/A</c:v>
                </c:pt>
                <c:pt idx="6283">
                  <c:v>#N/A</c:v>
                </c:pt>
                <c:pt idx="6284">
                  <c:v>#N/A</c:v>
                </c:pt>
                <c:pt idx="6285">
                  <c:v>#N/A</c:v>
                </c:pt>
                <c:pt idx="6286">
                  <c:v>#N/A</c:v>
                </c:pt>
                <c:pt idx="6287">
                  <c:v>#N/A</c:v>
                </c:pt>
                <c:pt idx="6288">
                  <c:v>#N/A</c:v>
                </c:pt>
                <c:pt idx="6289">
                  <c:v>#N/A</c:v>
                </c:pt>
                <c:pt idx="6290">
                  <c:v>#N/A</c:v>
                </c:pt>
                <c:pt idx="6291">
                  <c:v>#N/A</c:v>
                </c:pt>
                <c:pt idx="6292">
                  <c:v>#N/A</c:v>
                </c:pt>
                <c:pt idx="6293">
                  <c:v>#N/A</c:v>
                </c:pt>
                <c:pt idx="6294">
                  <c:v>#N/A</c:v>
                </c:pt>
                <c:pt idx="6295">
                  <c:v>#N/A</c:v>
                </c:pt>
                <c:pt idx="6296">
                  <c:v>#N/A</c:v>
                </c:pt>
                <c:pt idx="6297">
                  <c:v>#N/A</c:v>
                </c:pt>
                <c:pt idx="6298">
                  <c:v>#N/A</c:v>
                </c:pt>
                <c:pt idx="6299">
                  <c:v>#N/A</c:v>
                </c:pt>
                <c:pt idx="6300">
                  <c:v>#N/A</c:v>
                </c:pt>
                <c:pt idx="6301">
                  <c:v>#N/A</c:v>
                </c:pt>
                <c:pt idx="6302">
                  <c:v>#N/A</c:v>
                </c:pt>
                <c:pt idx="6303">
                  <c:v>#N/A</c:v>
                </c:pt>
                <c:pt idx="6304">
                  <c:v>#N/A</c:v>
                </c:pt>
                <c:pt idx="6305">
                  <c:v>#N/A</c:v>
                </c:pt>
                <c:pt idx="6306">
                  <c:v>#N/A</c:v>
                </c:pt>
                <c:pt idx="6307">
                  <c:v>#N/A</c:v>
                </c:pt>
                <c:pt idx="6308">
                  <c:v>#N/A</c:v>
                </c:pt>
                <c:pt idx="6309">
                  <c:v>#N/A</c:v>
                </c:pt>
                <c:pt idx="6310">
                  <c:v>#N/A</c:v>
                </c:pt>
                <c:pt idx="6311">
                  <c:v>#N/A</c:v>
                </c:pt>
                <c:pt idx="6312">
                  <c:v>#N/A</c:v>
                </c:pt>
                <c:pt idx="6313">
                  <c:v>#N/A</c:v>
                </c:pt>
                <c:pt idx="6314">
                  <c:v>#N/A</c:v>
                </c:pt>
                <c:pt idx="6315">
                  <c:v>#N/A</c:v>
                </c:pt>
                <c:pt idx="6316">
                  <c:v>#N/A</c:v>
                </c:pt>
                <c:pt idx="6317">
                  <c:v>#N/A</c:v>
                </c:pt>
                <c:pt idx="6318">
                  <c:v>#N/A</c:v>
                </c:pt>
                <c:pt idx="6319">
                  <c:v>#N/A</c:v>
                </c:pt>
                <c:pt idx="6320">
                  <c:v>#N/A</c:v>
                </c:pt>
                <c:pt idx="6321">
                  <c:v>#N/A</c:v>
                </c:pt>
                <c:pt idx="6322">
                  <c:v>#N/A</c:v>
                </c:pt>
                <c:pt idx="6323">
                  <c:v>#N/A</c:v>
                </c:pt>
                <c:pt idx="6324">
                  <c:v>#N/A</c:v>
                </c:pt>
                <c:pt idx="6325">
                  <c:v>#N/A</c:v>
                </c:pt>
                <c:pt idx="6326">
                  <c:v>#N/A</c:v>
                </c:pt>
                <c:pt idx="6327">
                  <c:v>#N/A</c:v>
                </c:pt>
                <c:pt idx="6328">
                  <c:v>#N/A</c:v>
                </c:pt>
                <c:pt idx="6329">
                  <c:v>#N/A</c:v>
                </c:pt>
                <c:pt idx="6330">
                  <c:v>#N/A</c:v>
                </c:pt>
                <c:pt idx="6331">
                  <c:v>#N/A</c:v>
                </c:pt>
                <c:pt idx="6332">
                  <c:v>#N/A</c:v>
                </c:pt>
                <c:pt idx="6333">
                  <c:v>#N/A</c:v>
                </c:pt>
                <c:pt idx="6334">
                  <c:v>#N/A</c:v>
                </c:pt>
                <c:pt idx="6335">
                  <c:v>#N/A</c:v>
                </c:pt>
                <c:pt idx="6336">
                  <c:v>#N/A</c:v>
                </c:pt>
                <c:pt idx="6337">
                  <c:v>#N/A</c:v>
                </c:pt>
                <c:pt idx="6338">
                  <c:v>#N/A</c:v>
                </c:pt>
                <c:pt idx="6339">
                  <c:v>#N/A</c:v>
                </c:pt>
                <c:pt idx="6340">
                  <c:v>#N/A</c:v>
                </c:pt>
                <c:pt idx="6341">
                  <c:v>#N/A</c:v>
                </c:pt>
                <c:pt idx="6342">
                  <c:v>#N/A</c:v>
                </c:pt>
                <c:pt idx="6343">
                  <c:v>#N/A</c:v>
                </c:pt>
                <c:pt idx="6344">
                  <c:v>#N/A</c:v>
                </c:pt>
                <c:pt idx="6345">
                  <c:v>#N/A</c:v>
                </c:pt>
                <c:pt idx="6346">
                  <c:v>#N/A</c:v>
                </c:pt>
                <c:pt idx="6347">
                  <c:v>#N/A</c:v>
                </c:pt>
                <c:pt idx="6348">
                  <c:v>#N/A</c:v>
                </c:pt>
                <c:pt idx="6349">
                  <c:v>#N/A</c:v>
                </c:pt>
                <c:pt idx="6350">
                  <c:v>#N/A</c:v>
                </c:pt>
                <c:pt idx="6351">
                  <c:v>#N/A</c:v>
                </c:pt>
                <c:pt idx="6352">
                  <c:v>#N/A</c:v>
                </c:pt>
                <c:pt idx="6353">
                  <c:v>#N/A</c:v>
                </c:pt>
                <c:pt idx="6354">
                  <c:v>#N/A</c:v>
                </c:pt>
                <c:pt idx="6355">
                  <c:v>#N/A</c:v>
                </c:pt>
                <c:pt idx="6356">
                  <c:v>#N/A</c:v>
                </c:pt>
                <c:pt idx="6357">
                  <c:v>#N/A</c:v>
                </c:pt>
                <c:pt idx="6358">
                  <c:v>#N/A</c:v>
                </c:pt>
                <c:pt idx="6359">
                  <c:v>#N/A</c:v>
                </c:pt>
                <c:pt idx="6360">
                  <c:v>#N/A</c:v>
                </c:pt>
                <c:pt idx="6361">
                  <c:v>#N/A</c:v>
                </c:pt>
                <c:pt idx="6362">
                  <c:v>#N/A</c:v>
                </c:pt>
                <c:pt idx="6363">
                  <c:v>#N/A</c:v>
                </c:pt>
                <c:pt idx="6364">
                  <c:v>#N/A</c:v>
                </c:pt>
                <c:pt idx="6365">
                  <c:v>#N/A</c:v>
                </c:pt>
                <c:pt idx="6366">
                  <c:v>#N/A</c:v>
                </c:pt>
                <c:pt idx="6367">
                  <c:v>#N/A</c:v>
                </c:pt>
                <c:pt idx="6368">
                  <c:v>#N/A</c:v>
                </c:pt>
                <c:pt idx="6369">
                  <c:v>#N/A</c:v>
                </c:pt>
                <c:pt idx="6370">
                  <c:v>#N/A</c:v>
                </c:pt>
                <c:pt idx="6371">
                  <c:v>#N/A</c:v>
                </c:pt>
                <c:pt idx="6372">
                  <c:v>#N/A</c:v>
                </c:pt>
                <c:pt idx="6373">
                  <c:v>#N/A</c:v>
                </c:pt>
                <c:pt idx="6374">
                  <c:v>#N/A</c:v>
                </c:pt>
                <c:pt idx="6375">
                  <c:v>#N/A</c:v>
                </c:pt>
                <c:pt idx="6376">
                  <c:v>#N/A</c:v>
                </c:pt>
                <c:pt idx="6377">
                  <c:v>#N/A</c:v>
                </c:pt>
                <c:pt idx="6378">
                  <c:v>#N/A</c:v>
                </c:pt>
                <c:pt idx="6379">
                  <c:v>#N/A</c:v>
                </c:pt>
                <c:pt idx="6380">
                  <c:v>#N/A</c:v>
                </c:pt>
                <c:pt idx="6381">
                  <c:v>#N/A</c:v>
                </c:pt>
                <c:pt idx="6382">
                  <c:v>#N/A</c:v>
                </c:pt>
                <c:pt idx="6383">
                  <c:v>#N/A</c:v>
                </c:pt>
                <c:pt idx="6384">
                  <c:v>#N/A</c:v>
                </c:pt>
                <c:pt idx="6385">
                  <c:v>#N/A</c:v>
                </c:pt>
                <c:pt idx="6386">
                  <c:v>#N/A</c:v>
                </c:pt>
                <c:pt idx="6387">
                  <c:v>#N/A</c:v>
                </c:pt>
                <c:pt idx="6388">
                  <c:v>#N/A</c:v>
                </c:pt>
                <c:pt idx="6389">
                  <c:v>#N/A</c:v>
                </c:pt>
                <c:pt idx="6390">
                  <c:v>#N/A</c:v>
                </c:pt>
                <c:pt idx="6391">
                  <c:v>#N/A</c:v>
                </c:pt>
                <c:pt idx="6392">
                  <c:v>#N/A</c:v>
                </c:pt>
                <c:pt idx="6393">
                  <c:v>#N/A</c:v>
                </c:pt>
                <c:pt idx="6394">
                  <c:v>#N/A</c:v>
                </c:pt>
                <c:pt idx="6395">
                  <c:v>#N/A</c:v>
                </c:pt>
                <c:pt idx="6396">
                  <c:v>#N/A</c:v>
                </c:pt>
                <c:pt idx="6397">
                  <c:v>#N/A</c:v>
                </c:pt>
                <c:pt idx="6398">
                  <c:v>#N/A</c:v>
                </c:pt>
                <c:pt idx="6399">
                  <c:v>#N/A</c:v>
                </c:pt>
                <c:pt idx="6400">
                  <c:v>#N/A</c:v>
                </c:pt>
                <c:pt idx="6401">
                  <c:v>#N/A</c:v>
                </c:pt>
                <c:pt idx="6402">
                  <c:v>#N/A</c:v>
                </c:pt>
                <c:pt idx="6403">
                  <c:v>#N/A</c:v>
                </c:pt>
                <c:pt idx="6404">
                  <c:v>#N/A</c:v>
                </c:pt>
                <c:pt idx="6405">
                  <c:v>#N/A</c:v>
                </c:pt>
                <c:pt idx="6406">
                  <c:v>#N/A</c:v>
                </c:pt>
                <c:pt idx="6407">
                  <c:v>#N/A</c:v>
                </c:pt>
                <c:pt idx="6408">
                  <c:v>#N/A</c:v>
                </c:pt>
                <c:pt idx="6409">
                  <c:v>#N/A</c:v>
                </c:pt>
                <c:pt idx="6410">
                  <c:v>#N/A</c:v>
                </c:pt>
                <c:pt idx="6411">
                  <c:v>#N/A</c:v>
                </c:pt>
                <c:pt idx="6412">
                  <c:v>#N/A</c:v>
                </c:pt>
                <c:pt idx="6413">
                  <c:v>#N/A</c:v>
                </c:pt>
                <c:pt idx="6414">
                  <c:v>#N/A</c:v>
                </c:pt>
                <c:pt idx="6415">
                  <c:v>#N/A</c:v>
                </c:pt>
                <c:pt idx="6416">
                  <c:v>#N/A</c:v>
                </c:pt>
                <c:pt idx="6417">
                  <c:v>#N/A</c:v>
                </c:pt>
                <c:pt idx="6418">
                  <c:v>#N/A</c:v>
                </c:pt>
                <c:pt idx="6419">
                  <c:v>#N/A</c:v>
                </c:pt>
                <c:pt idx="6420">
                  <c:v>#N/A</c:v>
                </c:pt>
                <c:pt idx="6421">
                  <c:v>#N/A</c:v>
                </c:pt>
                <c:pt idx="6422">
                  <c:v>#N/A</c:v>
                </c:pt>
                <c:pt idx="6423">
                  <c:v>#N/A</c:v>
                </c:pt>
                <c:pt idx="6424">
                  <c:v>#N/A</c:v>
                </c:pt>
                <c:pt idx="6425">
                  <c:v>#N/A</c:v>
                </c:pt>
                <c:pt idx="6426">
                  <c:v>#N/A</c:v>
                </c:pt>
                <c:pt idx="6427">
                  <c:v>#N/A</c:v>
                </c:pt>
                <c:pt idx="6428">
                  <c:v>#N/A</c:v>
                </c:pt>
                <c:pt idx="6429">
                  <c:v>#N/A</c:v>
                </c:pt>
                <c:pt idx="6430">
                  <c:v>#N/A</c:v>
                </c:pt>
                <c:pt idx="6431">
                  <c:v>#N/A</c:v>
                </c:pt>
                <c:pt idx="6432">
                  <c:v>#N/A</c:v>
                </c:pt>
                <c:pt idx="6433">
                  <c:v>#N/A</c:v>
                </c:pt>
                <c:pt idx="6434">
                  <c:v>#N/A</c:v>
                </c:pt>
                <c:pt idx="6435">
                  <c:v>#N/A</c:v>
                </c:pt>
                <c:pt idx="6436">
                  <c:v>#N/A</c:v>
                </c:pt>
                <c:pt idx="6437">
                  <c:v>#N/A</c:v>
                </c:pt>
                <c:pt idx="6438">
                  <c:v>#N/A</c:v>
                </c:pt>
                <c:pt idx="6439">
                  <c:v>#N/A</c:v>
                </c:pt>
                <c:pt idx="6440">
                  <c:v>#N/A</c:v>
                </c:pt>
                <c:pt idx="6441">
                  <c:v>#N/A</c:v>
                </c:pt>
                <c:pt idx="6442">
                  <c:v>#N/A</c:v>
                </c:pt>
                <c:pt idx="6443">
                  <c:v>#N/A</c:v>
                </c:pt>
                <c:pt idx="6444">
                  <c:v>#N/A</c:v>
                </c:pt>
                <c:pt idx="6445">
                  <c:v>#N/A</c:v>
                </c:pt>
                <c:pt idx="6446">
                  <c:v>#N/A</c:v>
                </c:pt>
                <c:pt idx="6447">
                  <c:v>#N/A</c:v>
                </c:pt>
                <c:pt idx="6448">
                  <c:v>#N/A</c:v>
                </c:pt>
                <c:pt idx="6449">
                  <c:v>#N/A</c:v>
                </c:pt>
                <c:pt idx="6450">
                  <c:v>#N/A</c:v>
                </c:pt>
                <c:pt idx="6451">
                  <c:v>#N/A</c:v>
                </c:pt>
                <c:pt idx="6452">
                  <c:v>#N/A</c:v>
                </c:pt>
                <c:pt idx="6453">
                  <c:v>#N/A</c:v>
                </c:pt>
                <c:pt idx="6454">
                  <c:v>#N/A</c:v>
                </c:pt>
                <c:pt idx="6455">
                  <c:v>#N/A</c:v>
                </c:pt>
                <c:pt idx="6456">
                  <c:v>#N/A</c:v>
                </c:pt>
                <c:pt idx="6457">
                  <c:v>#N/A</c:v>
                </c:pt>
                <c:pt idx="6458">
                  <c:v>#N/A</c:v>
                </c:pt>
                <c:pt idx="6459">
                  <c:v>#N/A</c:v>
                </c:pt>
                <c:pt idx="6460">
                  <c:v>#N/A</c:v>
                </c:pt>
                <c:pt idx="6461">
                  <c:v>#N/A</c:v>
                </c:pt>
                <c:pt idx="6462">
                  <c:v>#N/A</c:v>
                </c:pt>
                <c:pt idx="6463">
                  <c:v>#N/A</c:v>
                </c:pt>
                <c:pt idx="6464">
                  <c:v>#N/A</c:v>
                </c:pt>
                <c:pt idx="6465">
                  <c:v>#N/A</c:v>
                </c:pt>
                <c:pt idx="6466">
                  <c:v>#N/A</c:v>
                </c:pt>
                <c:pt idx="6467">
                  <c:v>#N/A</c:v>
                </c:pt>
                <c:pt idx="6468">
                  <c:v>#N/A</c:v>
                </c:pt>
                <c:pt idx="6469">
                  <c:v>#N/A</c:v>
                </c:pt>
                <c:pt idx="6470">
                  <c:v>#N/A</c:v>
                </c:pt>
                <c:pt idx="6471">
                  <c:v>#N/A</c:v>
                </c:pt>
                <c:pt idx="6472">
                  <c:v>#N/A</c:v>
                </c:pt>
                <c:pt idx="6473">
                  <c:v>#N/A</c:v>
                </c:pt>
                <c:pt idx="6474">
                  <c:v>#N/A</c:v>
                </c:pt>
                <c:pt idx="6475">
                  <c:v>#N/A</c:v>
                </c:pt>
                <c:pt idx="6476">
                  <c:v>#N/A</c:v>
                </c:pt>
                <c:pt idx="6477">
                  <c:v>#N/A</c:v>
                </c:pt>
                <c:pt idx="6478">
                  <c:v>#N/A</c:v>
                </c:pt>
                <c:pt idx="6479">
                  <c:v>#N/A</c:v>
                </c:pt>
                <c:pt idx="6480">
                  <c:v>#N/A</c:v>
                </c:pt>
                <c:pt idx="6481">
                  <c:v>#N/A</c:v>
                </c:pt>
                <c:pt idx="6482">
                  <c:v>#N/A</c:v>
                </c:pt>
                <c:pt idx="6483">
                  <c:v>#N/A</c:v>
                </c:pt>
                <c:pt idx="6484">
                  <c:v>#N/A</c:v>
                </c:pt>
                <c:pt idx="6485">
                  <c:v>#N/A</c:v>
                </c:pt>
                <c:pt idx="6486">
                  <c:v>#N/A</c:v>
                </c:pt>
                <c:pt idx="6487">
                  <c:v>#N/A</c:v>
                </c:pt>
                <c:pt idx="6488">
                  <c:v>#N/A</c:v>
                </c:pt>
                <c:pt idx="6489">
                  <c:v>#N/A</c:v>
                </c:pt>
                <c:pt idx="6490">
                  <c:v>#N/A</c:v>
                </c:pt>
                <c:pt idx="6491">
                  <c:v>#N/A</c:v>
                </c:pt>
                <c:pt idx="6492">
                  <c:v>#N/A</c:v>
                </c:pt>
                <c:pt idx="6493">
                  <c:v>#N/A</c:v>
                </c:pt>
                <c:pt idx="6494">
                  <c:v>#N/A</c:v>
                </c:pt>
                <c:pt idx="6495">
                  <c:v>#N/A</c:v>
                </c:pt>
                <c:pt idx="6496">
                  <c:v>#N/A</c:v>
                </c:pt>
                <c:pt idx="6497">
                  <c:v>#N/A</c:v>
                </c:pt>
                <c:pt idx="6498">
                  <c:v>#N/A</c:v>
                </c:pt>
                <c:pt idx="6499">
                  <c:v>#N/A</c:v>
                </c:pt>
                <c:pt idx="6500">
                  <c:v>#N/A</c:v>
                </c:pt>
                <c:pt idx="6501">
                  <c:v>#N/A</c:v>
                </c:pt>
                <c:pt idx="6502">
                  <c:v>#N/A</c:v>
                </c:pt>
                <c:pt idx="6503">
                  <c:v>#N/A</c:v>
                </c:pt>
                <c:pt idx="6504">
                  <c:v>#N/A</c:v>
                </c:pt>
                <c:pt idx="6505">
                  <c:v>#N/A</c:v>
                </c:pt>
                <c:pt idx="6506">
                  <c:v>#N/A</c:v>
                </c:pt>
                <c:pt idx="6507">
                  <c:v>#N/A</c:v>
                </c:pt>
                <c:pt idx="6508">
                  <c:v>#N/A</c:v>
                </c:pt>
                <c:pt idx="6509">
                  <c:v>#N/A</c:v>
                </c:pt>
                <c:pt idx="6510">
                  <c:v>#N/A</c:v>
                </c:pt>
                <c:pt idx="6511">
                  <c:v>#N/A</c:v>
                </c:pt>
                <c:pt idx="6512">
                  <c:v>#N/A</c:v>
                </c:pt>
                <c:pt idx="6513">
                  <c:v>#N/A</c:v>
                </c:pt>
                <c:pt idx="6514">
                  <c:v>#N/A</c:v>
                </c:pt>
                <c:pt idx="6515">
                  <c:v>#N/A</c:v>
                </c:pt>
                <c:pt idx="6516">
                  <c:v>#N/A</c:v>
                </c:pt>
                <c:pt idx="6517">
                  <c:v>#N/A</c:v>
                </c:pt>
                <c:pt idx="6518">
                  <c:v>#N/A</c:v>
                </c:pt>
                <c:pt idx="6519">
                  <c:v>#N/A</c:v>
                </c:pt>
                <c:pt idx="6520">
                  <c:v>#N/A</c:v>
                </c:pt>
                <c:pt idx="6521">
                  <c:v>#N/A</c:v>
                </c:pt>
                <c:pt idx="6522">
                  <c:v>#N/A</c:v>
                </c:pt>
                <c:pt idx="6523">
                  <c:v>#N/A</c:v>
                </c:pt>
                <c:pt idx="6524">
                  <c:v>#N/A</c:v>
                </c:pt>
                <c:pt idx="6525">
                  <c:v>#N/A</c:v>
                </c:pt>
                <c:pt idx="6526">
                  <c:v>#N/A</c:v>
                </c:pt>
                <c:pt idx="6527">
                  <c:v>#N/A</c:v>
                </c:pt>
                <c:pt idx="6528">
                  <c:v>#N/A</c:v>
                </c:pt>
                <c:pt idx="6529">
                  <c:v>#N/A</c:v>
                </c:pt>
                <c:pt idx="6530">
                  <c:v>#N/A</c:v>
                </c:pt>
                <c:pt idx="6531">
                  <c:v>#N/A</c:v>
                </c:pt>
                <c:pt idx="6532">
                  <c:v>#N/A</c:v>
                </c:pt>
                <c:pt idx="6533">
                  <c:v>#N/A</c:v>
                </c:pt>
                <c:pt idx="6534">
                  <c:v>#N/A</c:v>
                </c:pt>
                <c:pt idx="6535">
                  <c:v>#N/A</c:v>
                </c:pt>
                <c:pt idx="6536">
                  <c:v>#N/A</c:v>
                </c:pt>
                <c:pt idx="6537">
                  <c:v>#N/A</c:v>
                </c:pt>
                <c:pt idx="6538">
                  <c:v>#N/A</c:v>
                </c:pt>
                <c:pt idx="6539">
                  <c:v>#N/A</c:v>
                </c:pt>
                <c:pt idx="6540">
                  <c:v>#N/A</c:v>
                </c:pt>
                <c:pt idx="6541">
                  <c:v>#N/A</c:v>
                </c:pt>
                <c:pt idx="6542">
                  <c:v>#N/A</c:v>
                </c:pt>
                <c:pt idx="6543">
                  <c:v>#N/A</c:v>
                </c:pt>
                <c:pt idx="6544">
                  <c:v>#N/A</c:v>
                </c:pt>
                <c:pt idx="6545">
                  <c:v>#N/A</c:v>
                </c:pt>
                <c:pt idx="6546">
                  <c:v>#N/A</c:v>
                </c:pt>
                <c:pt idx="6547">
                  <c:v>#N/A</c:v>
                </c:pt>
                <c:pt idx="6548">
                  <c:v>#N/A</c:v>
                </c:pt>
                <c:pt idx="6549">
                  <c:v>#N/A</c:v>
                </c:pt>
                <c:pt idx="6550">
                  <c:v>#N/A</c:v>
                </c:pt>
                <c:pt idx="6551">
                  <c:v>#N/A</c:v>
                </c:pt>
                <c:pt idx="6552">
                  <c:v>#N/A</c:v>
                </c:pt>
                <c:pt idx="6553">
                  <c:v>#N/A</c:v>
                </c:pt>
                <c:pt idx="6554">
                  <c:v>#N/A</c:v>
                </c:pt>
                <c:pt idx="6555">
                  <c:v>#N/A</c:v>
                </c:pt>
                <c:pt idx="6556">
                  <c:v>#N/A</c:v>
                </c:pt>
                <c:pt idx="6557">
                  <c:v>#N/A</c:v>
                </c:pt>
                <c:pt idx="6558">
                  <c:v>#N/A</c:v>
                </c:pt>
                <c:pt idx="6559">
                  <c:v>#N/A</c:v>
                </c:pt>
                <c:pt idx="6560">
                  <c:v>#N/A</c:v>
                </c:pt>
                <c:pt idx="6561">
                  <c:v>#N/A</c:v>
                </c:pt>
                <c:pt idx="6562">
                  <c:v>#N/A</c:v>
                </c:pt>
                <c:pt idx="6563">
                  <c:v>#N/A</c:v>
                </c:pt>
                <c:pt idx="6564">
                  <c:v>#N/A</c:v>
                </c:pt>
                <c:pt idx="6565">
                  <c:v>#N/A</c:v>
                </c:pt>
                <c:pt idx="6566">
                  <c:v>#N/A</c:v>
                </c:pt>
                <c:pt idx="6567">
                  <c:v>#N/A</c:v>
                </c:pt>
                <c:pt idx="6568">
                  <c:v>#N/A</c:v>
                </c:pt>
                <c:pt idx="6569">
                  <c:v>#N/A</c:v>
                </c:pt>
                <c:pt idx="6570">
                  <c:v>#N/A</c:v>
                </c:pt>
                <c:pt idx="6571">
                  <c:v>#N/A</c:v>
                </c:pt>
                <c:pt idx="6572">
                  <c:v>#N/A</c:v>
                </c:pt>
                <c:pt idx="6573">
                  <c:v>#N/A</c:v>
                </c:pt>
                <c:pt idx="6574">
                  <c:v>#N/A</c:v>
                </c:pt>
                <c:pt idx="6575">
                  <c:v>#N/A</c:v>
                </c:pt>
                <c:pt idx="6576">
                  <c:v>#N/A</c:v>
                </c:pt>
                <c:pt idx="6577">
                  <c:v>#N/A</c:v>
                </c:pt>
                <c:pt idx="6578">
                  <c:v>#N/A</c:v>
                </c:pt>
                <c:pt idx="6579">
                  <c:v>#N/A</c:v>
                </c:pt>
                <c:pt idx="6580">
                  <c:v>#N/A</c:v>
                </c:pt>
                <c:pt idx="6581">
                  <c:v>#N/A</c:v>
                </c:pt>
                <c:pt idx="6582">
                  <c:v>#N/A</c:v>
                </c:pt>
                <c:pt idx="6583">
                  <c:v>#N/A</c:v>
                </c:pt>
                <c:pt idx="6584">
                  <c:v>#N/A</c:v>
                </c:pt>
                <c:pt idx="6585">
                  <c:v>#N/A</c:v>
                </c:pt>
                <c:pt idx="6586">
                  <c:v>#N/A</c:v>
                </c:pt>
                <c:pt idx="6587">
                  <c:v>#N/A</c:v>
                </c:pt>
                <c:pt idx="6588">
                  <c:v>#N/A</c:v>
                </c:pt>
                <c:pt idx="6589">
                  <c:v>#N/A</c:v>
                </c:pt>
                <c:pt idx="6590">
                  <c:v>#N/A</c:v>
                </c:pt>
                <c:pt idx="6591">
                  <c:v>#N/A</c:v>
                </c:pt>
                <c:pt idx="6592">
                  <c:v>#N/A</c:v>
                </c:pt>
                <c:pt idx="6593">
                  <c:v>#N/A</c:v>
                </c:pt>
                <c:pt idx="6594">
                  <c:v>#N/A</c:v>
                </c:pt>
                <c:pt idx="6595">
                  <c:v>#N/A</c:v>
                </c:pt>
                <c:pt idx="6596">
                  <c:v>#N/A</c:v>
                </c:pt>
                <c:pt idx="6597">
                  <c:v>#N/A</c:v>
                </c:pt>
                <c:pt idx="6598">
                  <c:v>#N/A</c:v>
                </c:pt>
                <c:pt idx="6599">
                  <c:v>#N/A</c:v>
                </c:pt>
                <c:pt idx="6600">
                  <c:v>#N/A</c:v>
                </c:pt>
                <c:pt idx="6601">
                  <c:v>#N/A</c:v>
                </c:pt>
                <c:pt idx="6602">
                  <c:v>#N/A</c:v>
                </c:pt>
                <c:pt idx="6603">
                  <c:v>#N/A</c:v>
                </c:pt>
                <c:pt idx="6604">
                  <c:v>#N/A</c:v>
                </c:pt>
                <c:pt idx="6605">
                  <c:v>#N/A</c:v>
                </c:pt>
                <c:pt idx="6606">
                  <c:v>#N/A</c:v>
                </c:pt>
                <c:pt idx="6607">
                  <c:v>#N/A</c:v>
                </c:pt>
                <c:pt idx="6608">
                  <c:v>#N/A</c:v>
                </c:pt>
                <c:pt idx="6609">
                  <c:v>#N/A</c:v>
                </c:pt>
                <c:pt idx="6610">
                  <c:v>#N/A</c:v>
                </c:pt>
                <c:pt idx="6611">
                  <c:v>#N/A</c:v>
                </c:pt>
                <c:pt idx="6612">
                  <c:v>#N/A</c:v>
                </c:pt>
                <c:pt idx="6613">
                  <c:v>#N/A</c:v>
                </c:pt>
                <c:pt idx="6614">
                  <c:v>#N/A</c:v>
                </c:pt>
                <c:pt idx="6615">
                  <c:v>#N/A</c:v>
                </c:pt>
                <c:pt idx="6616">
                  <c:v>#N/A</c:v>
                </c:pt>
                <c:pt idx="6617">
                  <c:v>#N/A</c:v>
                </c:pt>
                <c:pt idx="6618">
                  <c:v>#N/A</c:v>
                </c:pt>
                <c:pt idx="6619">
                  <c:v>#N/A</c:v>
                </c:pt>
                <c:pt idx="6620">
                  <c:v>#N/A</c:v>
                </c:pt>
                <c:pt idx="6621">
                  <c:v>#N/A</c:v>
                </c:pt>
                <c:pt idx="6622">
                  <c:v>#N/A</c:v>
                </c:pt>
                <c:pt idx="6623">
                  <c:v>#N/A</c:v>
                </c:pt>
                <c:pt idx="6624">
                  <c:v>#N/A</c:v>
                </c:pt>
                <c:pt idx="6625">
                  <c:v>#N/A</c:v>
                </c:pt>
                <c:pt idx="6626">
                  <c:v>#N/A</c:v>
                </c:pt>
                <c:pt idx="6627">
                  <c:v>#N/A</c:v>
                </c:pt>
                <c:pt idx="6628">
                  <c:v>#N/A</c:v>
                </c:pt>
                <c:pt idx="6629">
                  <c:v>#N/A</c:v>
                </c:pt>
                <c:pt idx="6630">
                  <c:v>#N/A</c:v>
                </c:pt>
                <c:pt idx="6631">
                  <c:v>#N/A</c:v>
                </c:pt>
                <c:pt idx="6632">
                  <c:v>#N/A</c:v>
                </c:pt>
                <c:pt idx="6633">
                  <c:v>#N/A</c:v>
                </c:pt>
                <c:pt idx="6634">
                  <c:v>#N/A</c:v>
                </c:pt>
                <c:pt idx="6635">
                  <c:v>#N/A</c:v>
                </c:pt>
                <c:pt idx="6636">
                  <c:v>#N/A</c:v>
                </c:pt>
                <c:pt idx="6637">
                  <c:v>#N/A</c:v>
                </c:pt>
                <c:pt idx="6638">
                  <c:v>#N/A</c:v>
                </c:pt>
                <c:pt idx="6639">
                  <c:v>#N/A</c:v>
                </c:pt>
                <c:pt idx="6640">
                  <c:v>#N/A</c:v>
                </c:pt>
                <c:pt idx="6641">
                  <c:v>#N/A</c:v>
                </c:pt>
                <c:pt idx="6642">
                  <c:v>#N/A</c:v>
                </c:pt>
                <c:pt idx="6643">
                  <c:v>#N/A</c:v>
                </c:pt>
                <c:pt idx="6644">
                  <c:v>#N/A</c:v>
                </c:pt>
                <c:pt idx="6645">
                  <c:v>#N/A</c:v>
                </c:pt>
                <c:pt idx="6646">
                  <c:v>#N/A</c:v>
                </c:pt>
                <c:pt idx="6647">
                  <c:v>#N/A</c:v>
                </c:pt>
                <c:pt idx="6648">
                  <c:v>#N/A</c:v>
                </c:pt>
                <c:pt idx="6649">
                  <c:v>#N/A</c:v>
                </c:pt>
                <c:pt idx="6650">
                  <c:v>#N/A</c:v>
                </c:pt>
                <c:pt idx="6651">
                  <c:v>#N/A</c:v>
                </c:pt>
                <c:pt idx="6652">
                  <c:v>#N/A</c:v>
                </c:pt>
                <c:pt idx="6653">
                  <c:v>#N/A</c:v>
                </c:pt>
                <c:pt idx="6654">
                  <c:v>#N/A</c:v>
                </c:pt>
                <c:pt idx="6655">
                  <c:v>#N/A</c:v>
                </c:pt>
                <c:pt idx="6656">
                  <c:v>#N/A</c:v>
                </c:pt>
                <c:pt idx="6657">
                  <c:v>#N/A</c:v>
                </c:pt>
                <c:pt idx="6658">
                  <c:v>#N/A</c:v>
                </c:pt>
                <c:pt idx="6659">
                  <c:v>#N/A</c:v>
                </c:pt>
                <c:pt idx="6660">
                  <c:v>#N/A</c:v>
                </c:pt>
                <c:pt idx="6661">
                  <c:v>#N/A</c:v>
                </c:pt>
                <c:pt idx="6662">
                  <c:v>#N/A</c:v>
                </c:pt>
                <c:pt idx="6663">
                  <c:v>#N/A</c:v>
                </c:pt>
                <c:pt idx="6664">
                  <c:v>#N/A</c:v>
                </c:pt>
                <c:pt idx="6665">
                  <c:v>#N/A</c:v>
                </c:pt>
                <c:pt idx="6666">
                  <c:v>#N/A</c:v>
                </c:pt>
                <c:pt idx="6667">
                  <c:v>#N/A</c:v>
                </c:pt>
                <c:pt idx="6668">
                  <c:v>#N/A</c:v>
                </c:pt>
                <c:pt idx="6669">
                  <c:v>#N/A</c:v>
                </c:pt>
                <c:pt idx="6670">
                  <c:v>#N/A</c:v>
                </c:pt>
                <c:pt idx="6671">
                  <c:v>#N/A</c:v>
                </c:pt>
                <c:pt idx="6672">
                  <c:v>#N/A</c:v>
                </c:pt>
                <c:pt idx="6673">
                  <c:v>#N/A</c:v>
                </c:pt>
                <c:pt idx="6674">
                  <c:v>#N/A</c:v>
                </c:pt>
                <c:pt idx="6675">
                  <c:v>#N/A</c:v>
                </c:pt>
                <c:pt idx="6676">
                  <c:v>#N/A</c:v>
                </c:pt>
                <c:pt idx="6677">
                  <c:v>#N/A</c:v>
                </c:pt>
                <c:pt idx="6678">
                  <c:v>#N/A</c:v>
                </c:pt>
                <c:pt idx="6679">
                  <c:v>#N/A</c:v>
                </c:pt>
                <c:pt idx="6680">
                  <c:v>#N/A</c:v>
                </c:pt>
                <c:pt idx="6681">
                  <c:v>#N/A</c:v>
                </c:pt>
                <c:pt idx="6682">
                  <c:v>#N/A</c:v>
                </c:pt>
                <c:pt idx="6683">
                  <c:v>#N/A</c:v>
                </c:pt>
                <c:pt idx="6684">
                  <c:v>#N/A</c:v>
                </c:pt>
                <c:pt idx="6685">
                  <c:v>#N/A</c:v>
                </c:pt>
                <c:pt idx="6686">
                  <c:v>#N/A</c:v>
                </c:pt>
                <c:pt idx="6687">
                  <c:v>#N/A</c:v>
                </c:pt>
                <c:pt idx="6688">
                  <c:v>#N/A</c:v>
                </c:pt>
                <c:pt idx="6689">
                  <c:v>#N/A</c:v>
                </c:pt>
                <c:pt idx="6690">
                  <c:v>#N/A</c:v>
                </c:pt>
                <c:pt idx="6691">
                  <c:v>#N/A</c:v>
                </c:pt>
                <c:pt idx="6692">
                  <c:v>#N/A</c:v>
                </c:pt>
                <c:pt idx="6693">
                  <c:v>#N/A</c:v>
                </c:pt>
                <c:pt idx="6694">
                  <c:v>#N/A</c:v>
                </c:pt>
                <c:pt idx="6695">
                  <c:v>#N/A</c:v>
                </c:pt>
                <c:pt idx="6696">
                  <c:v>#N/A</c:v>
                </c:pt>
                <c:pt idx="6697">
                  <c:v>#N/A</c:v>
                </c:pt>
                <c:pt idx="6698">
                  <c:v>#N/A</c:v>
                </c:pt>
                <c:pt idx="6699">
                  <c:v>#N/A</c:v>
                </c:pt>
                <c:pt idx="6700">
                  <c:v>#N/A</c:v>
                </c:pt>
                <c:pt idx="6701">
                  <c:v>#N/A</c:v>
                </c:pt>
                <c:pt idx="6702">
                  <c:v>#N/A</c:v>
                </c:pt>
                <c:pt idx="6703">
                  <c:v>#N/A</c:v>
                </c:pt>
                <c:pt idx="6704">
                  <c:v>#N/A</c:v>
                </c:pt>
                <c:pt idx="6705">
                  <c:v>#N/A</c:v>
                </c:pt>
                <c:pt idx="6706">
                  <c:v>#N/A</c:v>
                </c:pt>
                <c:pt idx="6707">
                  <c:v>#N/A</c:v>
                </c:pt>
                <c:pt idx="6708">
                  <c:v>#N/A</c:v>
                </c:pt>
                <c:pt idx="6709">
                  <c:v>#N/A</c:v>
                </c:pt>
                <c:pt idx="6710">
                  <c:v>#N/A</c:v>
                </c:pt>
                <c:pt idx="6711">
                  <c:v>#N/A</c:v>
                </c:pt>
                <c:pt idx="6712">
                  <c:v>#N/A</c:v>
                </c:pt>
                <c:pt idx="6713">
                  <c:v>#N/A</c:v>
                </c:pt>
                <c:pt idx="6714">
                  <c:v>#N/A</c:v>
                </c:pt>
                <c:pt idx="6715">
                  <c:v>#N/A</c:v>
                </c:pt>
                <c:pt idx="6716">
                  <c:v>#N/A</c:v>
                </c:pt>
                <c:pt idx="6717">
                  <c:v>#N/A</c:v>
                </c:pt>
                <c:pt idx="6718">
                  <c:v>#N/A</c:v>
                </c:pt>
                <c:pt idx="6719">
                  <c:v>#N/A</c:v>
                </c:pt>
                <c:pt idx="6720">
                  <c:v>#N/A</c:v>
                </c:pt>
                <c:pt idx="6721">
                  <c:v>#N/A</c:v>
                </c:pt>
                <c:pt idx="6722">
                  <c:v>#N/A</c:v>
                </c:pt>
                <c:pt idx="6723">
                  <c:v>#N/A</c:v>
                </c:pt>
                <c:pt idx="6724">
                  <c:v>#N/A</c:v>
                </c:pt>
                <c:pt idx="6725">
                  <c:v>#N/A</c:v>
                </c:pt>
                <c:pt idx="6726">
                  <c:v>#N/A</c:v>
                </c:pt>
                <c:pt idx="6727">
                  <c:v>#N/A</c:v>
                </c:pt>
                <c:pt idx="6728">
                  <c:v>#N/A</c:v>
                </c:pt>
                <c:pt idx="6729">
                  <c:v>#N/A</c:v>
                </c:pt>
                <c:pt idx="6730">
                  <c:v>#N/A</c:v>
                </c:pt>
                <c:pt idx="6731">
                  <c:v>#N/A</c:v>
                </c:pt>
                <c:pt idx="6732">
                  <c:v>#N/A</c:v>
                </c:pt>
                <c:pt idx="6733">
                  <c:v>#N/A</c:v>
                </c:pt>
                <c:pt idx="6734">
                  <c:v>#N/A</c:v>
                </c:pt>
                <c:pt idx="6735">
                  <c:v>#N/A</c:v>
                </c:pt>
                <c:pt idx="6736">
                  <c:v>#N/A</c:v>
                </c:pt>
                <c:pt idx="6737">
                  <c:v>#N/A</c:v>
                </c:pt>
                <c:pt idx="6738">
                  <c:v>#N/A</c:v>
                </c:pt>
                <c:pt idx="6739">
                  <c:v>#N/A</c:v>
                </c:pt>
                <c:pt idx="6740">
                  <c:v>#N/A</c:v>
                </c:pt>
                <c:pt idx="6741">
                  <c:v>#N/A</c:v>
                </c:pt>
                <c:pt idx="6742">
                  <c:v>#N/A</c:v>
                </c:pt>
                <c:pt idx="6743">
                  <c:v>#N/A</c:v>
                </c:pt>
                <c:pt idx="6744">
                  <c:v>#N/A</c:v>
                </c:pt>
                <c:pt idx="6745">
                  <c:v>#N/A</c:v>
                </c:pt>
                <c:pt idx="6746">
                  <c:v>#N/A</c:v>
                </c:pt>
                <c:pt idx="6747">
                  <c:v>#N/A</c:v>
                </c:pt>
                <c:pt idx="6748">
                  <c:v>#N/A</c:v>
                </c:pt>
                <c:pt idx="6749">
                  <c:v>#N/A</c:v>
                </c:pt>
                <c:pt idx="6750">
                  <c:v>#N/A</c:v>
                </c:pt>
                <c:pt idx="6751">
                  <c:v>#N/A</c:v>
                </c:pt>
                <c:pt idx="6752">
                  <c:v>#N/A</c:v>
                </c:pt>
                <c:pt idx="6753">
                  <c:v>#N/A</c:v>
                </c:pt>
                <c:pt idx="6754">
                  <c:v>#N/A</c:v>
                </c:pt>
                <c:pt idx="6755">
                  <c:v>#N/A</c:v>
                </c:pt>
                <c:pt idx="6756">
                  <c:v>#N/A</c:v>
                </c:pt>
                <c:pt idx="6757">
                  <c:v>#N/A</c:v>
                </c:pt>
                <c:pt idx="6758">
                  <c:v>#N/A</c:v>
                </c:pt>
                <c:pt idx="6759">
                  <c:v>#N/A</c:v>
                </c:pt>
                <c:pt idx="6760">
                  <c:v>#N/A</c:v>
                </c:pt>
                <c:pt idx="6761">
                  <c:v>#N/A</c:v>
                </c:pt>
                <c:pt idx="6762">
                  <c:v>#N/A</c:v>
                </c:pt>
                <c:pt idx="6763">
                  <c:v>#N/A</c:v>
                </c:pt>
                <c:pt idx="6764">
                  <c:v>#N/A</c:v>
                </c:pt>
                <c:pt idx="6765">
                  <c:v>#N/A</c:v>
                </c:pt>
                <c:pt idx="6766">
                  <c:v>#N/A</c:v>
                </c:pt>
                <c:pt idx="6767">
                  <c:v>#N/A</c:v>
                </c:pt>
                <c:pt idx="6768">
                  <c:v>#N/A</c:v>
                </c:pt>
                <c:pt idx="6769">
                  <c:v>#N/A</c:v>
                </c:pt>
                <c:pt idx="6770">
                  <c:v>#N/A</c:v>
                </c:pt>
                <c:pt idx="6771">
                  <c:v>#N/A</c:v>
                </c:pt>
                <c:pt idx="6772">
                  <c:v>#N/A</c:v>
                </c:pt>
                <c:pt idx="6773">
                  <c:v>#N/A</c:v>
                </c:pt>
                <c:pt idx="6774">
                  <c:v>#N/A</c:v>
                </c:pt>
                <c:pt idx="6775">
                  <c:v>#N/A</c:v>
                </c:pt>
                <c:pt idx="6776">
                  <c:v>#N/A</c:v>
                </c:pt>
                <c:pt idx="6777">
                  <c:v>#N/A</c:v>
                </c:pt>
                <c:pt idx="6778">
                  <c:v>#N/A</c:v>
                </c:pt>
                <c:pt idx="6779">
                  <c:v>#N/A</c:v>
                </c:pt>
                <c:pt idx="6780">
                  <c:v>#N/A</c:v>
                </c:pt>
                <c:pt idx="6781">
                  <c:v>#N/A</c:v>
                </c:pt>
                <c:pt idx="6782">
                  <c:v>#N/A</c:v>
                </c:pt>
                <c:pt idx="6783">
                  <c:v>#N/A</c:v>
                </c:pt>
                <c:pt idx="6784">
                  <c:v>#N/A</c:v>
                </c:pt>
                <c:pt idx="6785">
                  <c:v>#N/A</c:v>
                </c:pt>
                <c:pt idx="6786">
                  <c:v>#N/A</c:v>
                </c:pt>
                <c:pt idx="6787">
                  <c:v>#N/A</c:v>
                </c:pt>
                <c:pt idx="6788">
                  <c:v>#N/A</c:v>
                </c:pt>
                <c:pt idx="6789">
                  <c:v>#N/A</c:v>
                </c:pt>
                <c:pt idx="6790">
                  <c:v>#N/A</c:v>
                </c:pt>
                <c:pt idx="6791">
                  <c:v>#N/A</c:v>
                </c:pt>
                <c:pt idx="6792">
                  <c:v>#N/A</c:v>
                </c:pt>
                <c:pt idx="6793">
                  <c:v>#N/A</c:v>
                </c:pt>
                <c:pt idx="6794">
                  <c:v>#N/A</c:v>
                </c:pt>
                <c:pt idx="6795">
                  <c:v>#N/A</c:v>
                </c:pt>
                <c:pt idx="6796">
                  <c:v>#N/A</c:v>
                </c:pt>
                <c:pt idx="6797">
                  <c:v>#N/A</c:v>
                </c:pt>
                <c:pt idx="6798">
                  <c:v>#N/A</c:v>
                </c:pt>
                <c:pt idx="6799">
                  <c:v>#N/A</c:v>
                </c:pt>
                <c:pt idx="6800">
                  <c:v>#N/A</c:v>
                </c:pt>
                <c:pt idx="6801">
                  <c:v>#N/A</c:v>
                </c:pt>
                <c:pt idx="6802">
                  <c:v>#N/A</c:v>
                </c:pt>
                <c:pt idx="6803">
                  <c:v>#N/A</c:v>
                </c:pt>
                <c:pt idx="6804">
                  <c:v>#N/A</c:v>
                </c:pt>
                <c:pt idx="6805">
                  <c:v>#N/A</c:v>
                </c:pt>
                <c:pt idx="6806">
                  <c:v>#N/A</c:v>
                </c:pt>
                <c:pt idx="6807">
                  <c:v>#N/A</c:v>
                </c:pt>
                <c:pt idx="6808">
                  <c:v>#N/A</c:v>
                </c:pt>
                <c:pt idx="6809">
                  <c:v>#N/A</c:v>
                </c:pt>
                <c:pt idx="6810">
                  <c:v>#N/A</c:v>
                </c:pt>
                <c:pt idx="6811">
                  <c:v>#N/A</c:v>
                </c:pt>
                <c:pt idx="6812">
                  <c:v>#N/A</c:v>
                </c:pt>
                <c:pt idx="6813">
                  <c:v>#N/A</c:v>
                </c:pt>
                <c:pt idx="6814">
                  <c:v>#N/A</c:v>
                </c:pt>
                <c:pt idx="6815">
                  <c:v>#N/A</c:v>
                </c:pt>
                <c:pt idx="6816">
                  <c:v>#N/A</c:v>
                </c:pt>
                <c:pt idx="6817">
                  <c:v>#N/A</c:v>
                </c:pt>
                <c:pt idx="6818">
                  <c:v>#N/A</c:v>
                </c:pt>
                <c:pt idx="6819">
                  <c:v>#N/A</c:v>
                </c:pt>
                <c:pt idx="6820">
                  <c:v>#N/A</c:v>
                </c:pt>
                <c:pt idx="6821">
                  <c:v>#N/A</c:v>
                </c:pt>
                <c:pt idx="6822">
                  <c:v>#N/A</c:v>
                </c:pt>
                <c:pt idx="6823">
                  <c:v>#N/A</c:v>
                </c:pt>
                <c:pt idx="6824">
                  <c:v>#N/A</c:v>
                </c:pt>
                <c:pt idx="6825">
                  <c:v>#N/A</c:v>
                </c:pt>
                <c:pt idx="6826">
                  <c:v>#N/A</c:v>
                </c:pt>
                <c:pt idx="6827">
                  <c:v>#N/A</c:v>
                </c:pt>
                <c:pt idx="6828">
                  <c:v>#N/A</c:v>
                </c:pt>
                <c:pt idx="6829">
                  <c:v>#N/A</c:v>
                </c:pt>
                <c:pt idx="6830">
                  <c:v>#N/A</c:v>
                </c:pt>
                <c:pt idx="6831">
                  <c:v>#N/A</c:v>
                </c:pt>
                <c:pt idx="6832">
                  <c:v>#N/A</c:v>
                </c:pt>
                <c:pt idx="6833">
                  <c:v>#N/A</c:v>
                </c:pt>
                <c:pt idx="6834">
                  <c:v>#N/A</c:v>
                </c:pt>
                <c:pt idx="6835">
                  <c:v>#N/A</c:v>
                </c:pt>
                <c:pt idx="6836">
                  <c:v>#N/A</c:v>
                </c:pt>
                <c:pt idx="6837">
                  <c:v>#N/A</c:v>
                </c:pt>
                <c:pt idx="6838">
                  <c:v>#N/A</c:v>
                </c:pt>
                <c:pt idx="6839">
                  <c:v>#N/A</c:v>
                </c:pt>
                <c:pt idx="6840">
                  <c:v>#N/A</c:v>
                </c:pt>
                <c:pt idx="6841">
                  <c:v>#N/A</c:v>
                </c:pt>
                <c:pt idx="6842">
                  <c:v>#N/A</c:v>
                </c:pt>
                <c:pt idx="6843">
                  <c:v>#N/A</c:v>
                </c:pt>
                <c:pt idx="6844">
                  <c:v>#N/A</c:v>
                </c:pt>
                <c:pt idx="6845">
                  <c:v>#N/A</c:v>
                </c:pt>
                <c:pt idx="6846">
                  <c:v>#N/A</c:v>
                </c:pt>
                <c:pt idx="6847">
                  <c:v>#N/A</c:v>
                </c:pt>
                <c:pt idx="6848">
                  <c:v>#N/A</c:v>
                </c:pt>
                <c:pt idx="6849">
                  <c:v>#N/A</c:v>
                </c:pt>
                <c:pt idx="6850">
                  <c:v>#N/A</c:v>
                </c:pt>
                <c:pt idx="6851">
                  <c:v>#N/A</c:v>
                </c:pt>
                <c:pt idx="6852">
                  <c:v>#N/A</c:v>
                </c:pt>
                <c:pt idx="6853">
                  <c:v>#N/A</c:v>
                </c:pt>
                <c:pt idx="6854">
                  <c:v>#N/A</c:v>
                </c:pt>
                <c:pt idx="6855">
                  <c:v>#N/A</c:v>
                </c:pt>
                <c:pt idx="6856">
                  <c:v>#N/A</c:v>
                </c:pt>
                <c:pt idx="6857">
                  <c:v>#N/A</c:v>
                </c:pt>
                <c:pt idx="6858">
                  <c:v>#N/A</c:v>
                </c:pt>
                <c:pt idx="6859">
                  <c:v>#N/A</c:v>
                </c:pt>
                <c:pt idx="6860">
                  <c:v>#N/A</c:v>
                </c:pt>
                <c:pt idx="6861">
                  <c:v>#N/A</c:v>
                </c:pt>
                <c:pt idx="6862">
                  <c:v>#N/A</c:v>
                </c:pt>
                <c:pt idx="6863">
                  <c:v>#N/A</c:v>
                </c:pt>
                <c:pt idx="6864">
                  <c:v>#N/A</c:v>
                </c:pt>
                <c:pt idx="6865">
                  <c:v>#N/A</c:v>
                </c:pt>
                <c:pt idx="6866">
                  <c:v>#N/A</c:v>
                </c:pt>
                <c:pt idx="6867">
                  <c:v>#N/A</c:v>
                </c:pt>
                <c:pt idx="6868">
                  <c:v>#N/A</c:v>
                </c:pt>
                <c:pt idx="6869">
                  <c:v>#N/A</c:v>
                </c:pt>
                <c:pt idx="6870">
                  <c:v>#N/A</c:v>
                </c:pt>
                <c:pt idx="6871">
                  <c:v>#N/A</c:v>
                </c:pt>
                <c:pt idx="6872">
                  <c:v>#N/A</c:v>
                </c:pt>
                <c:pt idx="6873">
                  <c:v>#N/A</c:v>
                </c:pt>
                <c:pt idx="6874">
                  <c:v>#N/A</c:v>
                </c:pt>
                <c:pt idx="6875">
                  <c:v>#N/A</c:v>
                </c:pt>
                <c:pt idx="6876">
                  <c:v>#N/A</c:v>
                </c:pt>
                <c:pt idx="6877">
                  <c:v>#N/A</c:v>
                </c:pt>
                <c:pt idx="6878">
                  <c:v>#N/A</c:v>
                </c:pt>
                <c:pt idx="6879">
                  <c:v>#N/A</c:v>
                </c:pt>
                <c:pt idx="6880">
                  <c:v>#N/A</c:v>
                </c:pt>
                <c:pt idx="6881">
                  <c:v>#N/A</c:v>
                </c:pt>
                <c:pt idx="6882">
                  <c:v>#N/A</c:v>
                </c:pt>
                <c:pt idx="6883">
                  <c:v>#N/A</c:v>
                </c:pt>
                <c:pt idx="6884">
                  <c:v>#N/A</c:v>
                </c:pt>
                <c:pt idx="6885">
                  <c:v>#N/A</c:v>
                </c:pt>
                <c:pt idx="6886">
                  <c:v>#N/A</c:v>
                </c:pt>
                <c:pt idx="6887">
                  <c:v>#N/A</c:v>
                </c:pt>
                <c:pt idx="6888">
                  <c:v>#N/A</c:v>
                </c:pt>
                <c:pt idx="6889">
                  <c:v>#N/A</c:v>
                </c:pt>
                <c:pt idx="6890">
                  <c:v>#N/A</c:v>
                </c:pt>
                <c:pt idx="6891">
                  <c:v>#N/A</c:v>
                </c:pt>
                <c:pt idx="6892">
                  <c:v>#N/A</c:v>
                </c:pt>
                <c:pt idx="6893">
                  <c:v>#N/A</c:v>
                </c:pt>
                <c:pt idx="6894">
                  <c:v>#N/A</c:v>
                </c:pt>
                <c:pt idx="6895">
                  <c:v>#N/A</c:v>
                </c:pt>
                <c:pt idx="6896">
                  <c:v>#N/A</c:v>
                </c:pt>
                <c:pt idx="6897">
                  <c:v>#N/A</c:v>
                </c:pt>
                <c:pt idx="6898">
                  <c:v>#N/A</c:v>
                </c:pt>
                <c:pt idx="6899">
                  <c:v>#N/A</c:v>
                </c:pt>
                <c:pt idx="6900">
                  <c:v>#N/A</c:v>
                </c:pt>
                <c:pt idx="6901">
                  <c:v>#N/A</c:v>
                </c:pt>
                <c:pt idx="6902">
                  <c:v>#N/A</c:v>
                </c:pt>
                <c:pt idx="6903">
                  <c:v>#N/A</c:v>
                </c:pt>
                <c:pt idx="6904">
                  <c:v>#N/A</c:v>
                </c:pt>
                <c:pt idx="6905">
                  <c:v>#N/A</c:v>
                </c:pt>
                <c:pt idx="6906">
                  <c:v>#N/A</c:v>
                </c:pt>
                <c:pt idx="6907">
                  <c:v>#N/A</c:v>
                </c:pt>
                <c:pt idx="6908">
                  <c:v>#N/A</c:v>
                </c:pt>
                <c:pt idx="6909">
                  <c:v>#N/A</c:v>
                </c:pt>
                <c:pt idx="6910">
                  <c:v>#N/A</c:v>
                </c:pt>
                <c:pt idx="6911">
                  <c:v>#N/A</c:v>
                </c:pt>
                <c:pt idx="6912">
                  <c:v>#N/A</c:v>
                </c:pt>
                <c:pt idx="6913">
                  <c:v>#N/A</c:v>
                </c:pt>
                <c:pt idx="6914">
                  <c:v>#N/A</c:v>
                </c:pt>
                <c:pt idx="6915">
                  <c:v>#N/A</c:v>
                </c:pt>
                <c:pt idx="6916">
                  <c:v>#N/A</c:v>
                </c:pt>
                <c:pt idx="6917">
                  <c:v>#N/A</c:v>
                </c:pt>
                <c:pt idx="6918">
                  <c:v>#N/A</c:v>
                </c:pt>
                <c:pt idx="6919">
                  <c:v>#N/A</c:v>
                </c:pt>
                <c:pt idx="6920">
                  <c:v>#N/A</c:v>
                </c:pt>
                <c:pt idx="6921">
                  <c:v>#N/A</c:v>
                </c:pt>
                <c:pt idx="6922">
                  <c:v>#N/A</c:v>
                </c:pt>
                <c:pt idx="6923">
                  <c:v>#N/A</c:v>
                </c:pt>
                <c:pt idx="6924">
                  <c:v>#N/A</c:v>
                </c:pt>
                <c:pt idx="6925">
                  <c:v>#N/A</c:v>
                </c:pt>
                <c:pt idx="6926">
                  <c:v>#N/A</c:v>
                </c:pt>
                <c:pt idx="6927">
                  <c:v>#N/A</c:v>
                </c:pt>
                <c:pt idx="6928">
                  <c:v>#N/A</c:v>
                </c:pt>
                <c:pt idx="6929">
                  <c:v>#N/A</c:v>
                </c:pt>
                <c:pt idx="6930">
                  <c:v>#N/A</c:v>
                </c:pt>
                <c:pt idx="6931">
                  <c:v>#N/A</c:v>
                </c:pt>
                <c:pt idx="6932">
                  <c:v>#N/A</c:v>
                </c:pt>
                <c:pt idx="6933">
                  <c:v>#N/A</c:v>
                </c:pt>
                <c:pt idx="6934">
                  <c:v>#N/A</c:v>
                </c:pt>
                <c:pt idx="6935">
                  <c:v>#N/A</c:v>
                </c:pt>
                <c:pt idx="6936">
                  <c:v>#N/A</c:v>
                </c:pt>
                <c:pt idx="6937">
                  <c:v>#N/A</c:v>
                </c:pt>
                <c:pt idx="6938">
                  <c:v>#N/A</c:v>
                </c:pt>
                <c:pt idx="6939">
                  <c:v>#N/A</c:v>
                </c:pt>
                <c:pt idx="6940">
                  <c:v>#N/A</c:v>
                </c:pt>
                <c:pt idx="6941">
                  <c:v>#N/A</c:v>
                </c:pt>
                <c:pt idx="6942">
                  <c:v>#N/A</c:v>
                </c:pt>
                <c:pt idx="6943">
                  <c:v>#N/A</c:v>
                </c:pt>
                <c:pt idx="6944">
                  <c:v>#N/A</c:v>
                </c:pt>
                <c:pt idx="6945">
                  <c:v>#N/A</c:v>
                </c:pt>
                <c:pt idx="6946">
                  <c:v>#N/A</c:v>
                </c:pt>
                <c:pt idx="6947">
                  <c:v>#N/A</c:v>
                </c:pt>
                <c:pt idx="6948">
                  <c:v>#N/A</c:v>
                </c:pt>
                <c:pt idx="6949">
                  <c:v>#N/A</c:v>
                </c:pt>
                <c:pt idx="6950">
                  <c:v>#N/A</c:v>
                </c:pt>
                <c:pt idx="6951">
                  <c:v>#N/A</c:v>
                </c:pt>
                <c:pt idx="6952">
                  <c:v>#N/A</c:v>
                </c:pt>
                <c:pt idx="6953">
                  <c:v>#N/A</c:v>
                </c:pt>
                <c:pt idx="6954">
                  <c:v>#N/A</c:v>
                </c:pt>
                <c:pt idx="6955">
                  <c:v>#N/A</c:v>
                </c:pt>
                <c:pt idx="6956">
                  <c:v>#N/A</c:v>
                </c:pt>
                <c:pt idx="6957">
                  <c:v>#N/A</c:v>
                </c:pt>
                <c:pt idx="6958">
                  <c:v>#N/A</c:v>
                </c:pt>
                <c:pt idx="6959">
                  <c:v>#N/A</c:v>
                </c:pt>
                <c:pt idx="6960">
                  <c:v>#N/A</c:v>
                </c:pt>
                <c:pt idx="6961">
                  <c:v>#N/A</c:v>
                </c:pt>
                <c:pt idx="6962">
                  <c:v>#N/A</c:v>
                </c:pt>
                <c:pt idx="6963">
                  <c:v>#N/A</c:v>
                </c:pt>
                <c:pt idx="6964">
                  <c:v>#N/A</c:v>
                </c:pt>
                <c:pt idx="6965">
                  <c:v>#N/A</c:v>
                </c:pt>
                <c:pt idx="6966">
                  <c:v>#N/A</c:v>
                </c:pt>
                <c:pt idx="6967">
                  <c:v>#N/A</c:v>
                </c:pt>
                <c:pt idx="6968">
                  <c:v>#N/A</c:v>
                </c:pt>
                <c:pt idx="6969">
                  <c:v>#N/A</c:v>
                </c:pt>
                <c:pt idx="6970">
                  <c:v>#N/A</c:v>
                </c:pt>
                <c:pt idx="6971">
                  <c:v>#N/A</c:v>
                </c:pt>
                <c:pt idx="6972">
                  <c:v>#N/A</c:v>
                </c:pt>
                <c:pt idx="6973">
                  <c:v>#N/A</c:v>
                </c:pt>
                <c:pt idx="6974">
                  <c:v>#N/A</c:v>
                </c:pt>
                <c:pt idx="6975">
                  <c:v>#N/A</c:v>
                </c:pt>
                <c:pt idx="6976">
                  <c:v>#N/A</c:v>
                </c:pt>
                <c:pt idx="6977">
                  <c:v>#N/A</c:v>
                </c:pt>
                <c:pt idx="6978">
                  <c:v>#N/A</c:v>
                </c:pt>
                <c:pt idx="6979">
                  <c:v>#N/A</c:v>
                </c:pt>
                <c:pt idx="6980">
                  <c:v>#N/A</c:v>
                </c:pt>
                <c:pt idx="6981">
                  <c:v>#N/A</c:v>
                </c:pt>
                <c:pt idx="6982">
                  <c:v>#N/A</c:v>
                </c:pt>
                <c:pt idx="6983">
                  <c:v>#N/A</c:v>
                </c:pt>
                <c:pt idx="6984">
                  <c:v>#N/A</c:v>
                </c:pt>
                <c:pt idx="6985">
                  <c:v>#N/A</c:v>
                </c:pt>
                <c:pt idx="6986">
                  <c:v>#N/A</c:v>
                </c:pt>
                <c:pt idx="6987">
                  <c:v>#N/A</c:v>
                </c:pt>
                <c:pt idx="6988">
                  <c:v>#N/A</c:v>
                </c:pt>
                <c:pt idx="6989">
                  <c:v>#N/A</c:v>
                </c:pt>
                <c:pt idx="6990">
                  <c:v>#N/A</c:v>
                </c:pt>
                <c:pt idx="6991">
                  <c:v>#N/A</c:v>
                </c:pt>
                <c:pt idx="6992">
                  <c:v>#N/A</c:v>
                </c:pt>
                <c:pt idx="6993">
                  <c:v>#N/A</c:v>
                </c:pt>
                <c:pt idx="6994">
                  <c:v>#N/A</c:v>
                </c:pt>
                <c:pt idx="6995">
                  <c:v>#N/A</c:v>
                </c:pt>
                <c:pt idx="6996">
                  <c:v>#N/A</c:v>
                </c:pt>
                <c:pt idx="6997">
                  <c:v>#N/A</c:v>
                </c:pt>
                <c:pt idx="6998">
                  <c:v>#N/A</c:v>
                </c:pt>
                <c:pt idx="6999">
                  <c:v>#N/A</c:v>
                </c:pt>
                <c:pt idx="7000">
                  <c:v>#N/A</c:v>
                </c:pt>
                <c:pt idx="7001">
                  <c:v>#N/A</c:v>
                </c:pt>
                <c:pt idx="7002">
                  <c:v>#N/A</c:v>
                </c:pt>
                <c:pt idx="7003">
                  <c:v>#N/A</c:v>
                </c:pt>
                <c:pt idx="7004">
                  <c:v>#N/A</c:v>
                </c:pt>
                <c:pt idx="7005">
                  <c:v>#N/A</c:v>
                </c:pt>
                <c:pt idx="7006">
                  <c:v>#N/A</c:v>
                </c:pt>
                <c:pt idx="7007">
                  <c:v>#N/A</c:v>
                </c:pt>
                <c:pt idx="7008">
                  <c:v>#N/A</c:v>
                </c:pt>
                <c:pt idx="7009">
                  <c:v>#N/A</c:v>
                </c:pt>
                <c:pt idx="7010">
                  <c:v>#N/A</c:v>
                </c:pt>
                <c:pt idx="7011">
                  <c:v>#N/A</c:v>
                </c:pt>
                <c:pt idx="7012">
                  <c:v>#N/A</c:v>
                </c:pt>
                <c:pt idx="7013">
                  <c:v>#N/A</c:v>
                </c:pt>
                <c:pt idx="7014">
                  <c:v>#N/A</c:v>
                </c:pt>
                <c:pt idx="7015">
                  <c:v>#N/A</c:v>
                </c:pt>
                <c:pt idx="7016">
                  <c:v>#N/A</c:v>
                </c:pt>
                <c:pt idx="7017">
                  <c:v>#N/A</c:v>
                </c:pt>
                <c:pt idx="7018">
                  <c:v>#N/A</c:v>
                </c:pt>
                <c:pt idx="7019">
                  <c:v>#N/A</c:v>
                </c:pt>
                <c:pt idx="7020">
                  <c:v>#N/A</c:v>
                </c:pt>
                <c:pt idx="7021">
                  <c:v>#N/A</c:v>
                </c:pt>
                <c:pt idx="7022">
                  <c:v>#N/A</c:v>
                </c:pt>
                <c:pt idx="7023">
                  <c:v>#N/A</c:v>
                </c:pt>
                <c:pt idx="7024">
                  <c:v>#N/A</c:v>
                </c:pt>
                <c:pt idx="7025">
                  <c:v>#N/A</c:v>
                </c:pt>
                <c:pt idx="7026">
                  <c:v>#N/A</c:v>
                </c:pt>
                <c:pt idx="7027">
                  <c:v>#N/A</c:v>
                </c:pt>
                <c:pt idx="7028">
                  <c:v>#N/A</c:v>
                </c:pt>
                <c:pt idx="7029">
                  <c:v>#N/A</c:v>
                </c:pt>
                <c:pt idx="7030">
                  <c:v>#N/A</c:v>
                </c:pt>
                <c:pt idx="7031">
                  <c:v>#N/A</c:v>
                </c:pt>
                <c:pt idx="7032">
                  <c:v>#N/A</c:v>
                </c:pt>
                <c:pt idx="7033">
                  <c:v>#N/A</c:v>
                </c:pt>
                <c:pt idx="7034">
                  <c:v>#N/A</c:v>
                </c:pt>
                <c:pt idx="7035">
                  <c:v>#N/A</c:v>
                </c:pt>
                <c:pt idx="7036">
                  <c:v>#N/A</c:v>
                </c:pt>
                <c:pt idx="7037">
                  <c:v>#N/A</c:v>
                </c:pt>
                <c:pt idx="7038">
                  <c:v>#N/A</c:v>
                </c:pt>
                <c:pt idx="7039">
                  <c:v>#N/A</c:v>
                </c:pt>
                <c:pt idx="7040">
                  <c:v>#N/A</c:v>
                </c:pt>
                <c:pt idx="7041">
                  <c:v>#N/A</c:v>
                </c:pt>
                <c:pt idx="7042">
                  <c:v>#N/A</c:v>
                </c:pt>
                <c:pt idx="7043">
                  <c:v>#N/A</c:v>
                </c:pt>
                <c:pt idx="7044">
                  <c:v>#N/A</c:v>
                </c:pt>
                <c:pt idx="7045">
                  <c:v>#N/A</c:v>
                </c:pt>
                <c:pt idx="7046">
                  <c:v>#N/A</c:v>
                </c:pt>
                <c:pt idx="7047">
                  <c:v>#N/A</c:v>
                </c:pt>
                <c:pt idx="7048">
                  <c:v>#N/A</c:v>
                </c:pt>
                <c:pt idx="7049">
                  <c:v>#N/A</c:v>
                </c:pt>
                <c:pt idx="7050">
                  <c:v>#N/A</c:v>
                </c:pt>
                <c:pt idx="7051">
                  <c:v>#N/A</c:v>
                </c:pt>
                <c:pt idx="7052">
                  <c:v>#N/A</c:v>
                </c:pt>
                <c:pt idx="7053">
                  <c:v>#N/A</c:v>
                </c:pt>
                <c:pt idx="7054">
                  <c:v>#N/A</c:v>
                </c:pt>
                <c:pt idx="7055">
                  <c:v>#N/A</c:v>
                </c:pt>
                <c:pt idx="7056">
                  <c:v>#N/A</c:v>
                </c:pt>
                <c:pt idx="7057">
                  <c:v>#N/A</c:v>
                </c:pt>
                <c:pt idx="7058">
                  <c:v>#N/A</c:v>
                </c:pt>
                <c:pt idx="7059">
                  <c:v>#N/A</c:v>
                </c:pt>
                <c:pt idx="7060">
                  <c:v>#N/A</c:v>
                </c:pt>
                <c:pt idx="7061">
                  <c:v>#N/A</c:v>
                </c:pt>
                <c:pt idx="7062">
                  <c:v>#N/A</c:v>
                </c:pt>
                <c:pt idx="7063">
                  <c:v>#N/A</c:v>
                </c:pt>
                <c:pt idx="7064">
                  <c:v>#N/A</c:v>
                </c:pt>
                <c:pt idx="7065">
                  <c:v>#N/A</c:v>
                </c:pt>
                <c:pt idx="7066">
                  <c:v>#N/A</c:v>
                </c:pt>
                <c:pt idx="7067">
                  <c:v>#N/A</c:v>
                </c:pt>
                <c:pt idx="7068">
                  <c:v>#N/A</c:v>
                </c:pt>
                <c:pt idx="7069">
                  <c:v>#N/A</c:v>
                </c:pt>
                <c:pt idx="7070">
                  <c:v>#N/A</c:v>
                </c:pt>
                <c:pt idx="7071">
                  <c:v>#N/A</c:v>
                </c:pt>
                <c:pt idx="7072">
                  <c:v>#N/A</c:v>
                </c:pt>
                <c:pt idx="7073">
                  <c:v>#N/A</c:v>
                </c:pt>
                <c:pt idx="7074">
                  <c:v>#N/A</c:v>
                </c:pt>
                <c:pt idx="7075">
                  <c:v>#N/A</c:v>
                </c:pt>
                <c:pt idx="7076">
                  <c:v>#N/A</c:v>
                </c:pt>
                <c:pt idx="7077">
                  <c:v>#N/A</c:v>
                </c:pt>
                <c:pt idx="7078">
                  <c:v>#N/A</c:v>
                </c:pt>
                <c:pt idx="7079">
                  <c:v>#N/A</c:v>
                </c:pt>
                <c:pt idx="7080">
                  <c:v>#N/A</c:v>
                </c:pt>
                <c:pt idx="7081">
                  <c:v>#N/A</c:v>
                </c:pt>
                <c:pt idx="7082">
                  <c:v>#N/A</c:v>
                </c:pt>
                <c:pt idx="7083">
                  <c:v>#N/A</c:v>
                </c:pt>
                <c:pt idx="7084">
                  <c:v>#N/A</c:v>
                </c:pt>
                <c:pt idx="7085">
                  <c:v>#N/A</c:v>
                </c:pt>
                <c:pt idx="7086">
                  <c:v>#N/A</c:v>
                </c:pt>
                <c:pt idx="7087">
                  <c:v>#N/A</c:v>
                </c:pt>
                <c:pt idx="7088">
                  <c:v>#N/A</c:v>
                </c:pt>
                <c:pt idx="7089">
                  <c:v>#N/A</c:v>
                </c:pt>
                <c:pt idx="7090">
                  <c:v>#N/A</c:v>
                </c:pt>
                <c:pt idx="7091">
                  <c:v>#N/A</c:v>
                </c:pt>
                <c:pt idx="7092">
                  <c:v>#N/A</c:v>
                </c:pt>
                <c:pt idx="7093">
                  <c:v>#N/A</c:v>
                </c:pt>
                <c:pt idx="7094">
                  <c:v>#N/A</c:v>
                </c:pt>
                <c:pt idx="7095">
                  <c:v>#N/A</c:v>
                </c:pt>
                <c:pt idx="7096">
                  <c:v>#N/A</c:v>
                </c:pt>
                <c:pt idx="7097">
                  <c:v>#N/A</c:v>
                </c:pt>
                <c:pt idx="7098">
                  <c:v>#N/A</c:v>
                </c:pt>
                <c:pt idx="7099">
                  <c:v>#N/A</c:v>
                </c:pt>
                <c:pt idx="7100">
                  <c:v>#N/A</c:v>
                </c:pt>
                <c:pt idx="7101">
                  <c:v>#N/A</c:v>
                </c:pt>
                <c:pt idx="7102">
                  <c:v>#N/A</c:v>
                </c:pt>
                <c:pt idx="7103">
                  <c:v>#N/A</c:v>
                </c:pt>
                <c:pt idx="7104">
                  <c:v>#N/A</c:v>
                </c:pt>
                <c:pt idx="7105">
                  <c:v>#N/A</c:v>
                </c:pt>
                <c:pt idx="7106">
                  <c:v>#N/A</c:v>
                </c:pt>
                <c:pt idx="7107">
                  <c:v>#N/A</c:v>
                </c:pt>
                <c:pt idx="7108">
                  <c:v>#N/A</c:v>
                </c:pt>
                <c:pt idx="7109">
                  <c:v>#N/A</c:v>
                </c:pt>
                <c:pt idx="7110">
                  <c:v>#N/A</c:v>
                </c:pt>
                <c:pt idx="7111">
                  <c:v>#N/A</c:v>
                </c:pt>
                <c:pt idx="7112">
                  <c:v>#N/A</c:v>
                </c:pt>
                <c:pt idx="7113">
                  <c:v>#N/A</c:v>
                </c:pt>
                <c:pt idx="7114">
                  <c:v>#N/A</c:v>
                </c:pt>
                <c:pt idx="7115">
                  <c:v>#N/A</c:v>
                </c:pt>
                <c:pt idx="7116">
                  <c:v>#N/A</c:v>
                </c:pt>
                <c:pt idx="7117">
                  <c:v>#N/A</c:v>
                </c:pt>
                <c:pt idx="7118">
                  <c:v>#N/A</c:v>
                </c:pt>
                <c:pt idx="7119">
                  <c:v>#N/A</c:v>
                </c:pt>
                <c:pt idx="7120">
                  <c:v>#N/A</c:v>
                </c:pt>
                <c:pt idx="7121">
                  <c:v>#N/A</c:v>
                </c:pt>
                <c:pt idx="7122">
                  <c:v>#N/A</c:v>
                </c:pt>
                <c:pt idx="7123">
                  <c:v>#N/A</c:v>
                </c:pt>
                <c:pt idx="7124">
                  <c:v>#N/A</c:v>
                </c:pt>
                <c:pt idx="7125">
                  <c:v>#N/A</c:v>
                </c:pt>
                <c:pt idx="7126">
                  <c:v>#N/A</c:v>
                </c:pt>
                <c:pt idx="7127">
                  <c:v>#N/A</c:v>
                </c:pt>
                <c:pt idx="7128">
                  <c:v>#N/A</c:v>
                </c:pt>
                <c:pt idx="7129">
                  <c:v>#N/A</c:v>
                </c:pt>
                <c:pt idx="7130">
                  <c:v>#N/A</c:v>
                </c:pt>
                <c:pt idx="7131">
                  <c:v>#N/A</c:v>
                </c:pt>
                <c:pt idx="7132">
                  <c:v>#N/A</c:v>
                </c:pt>
                <c:pt idx="7133">
                  <c:v>#N/A</c:v>
                </c:pt>
                <c:pt idx="7134">
                  <c:v>#N/A</c:v>
                </c:pt>
                <c:pt idx="7135">
                  <c:v>#N/A</c:v>
                </c:pt>
                <c:pt idx="7136">
                  <c:v>#N/A</c:v>
                </c:pt>
                <c:pt idx="7137">
                  <c:v>#N/A</c:v>
                </c:pt>
                <c:pt idx="7138">
                  <c:v>#N/A</c:v>
                </c:pt>
                <c:pt idx="7139">
                  <c:v>#N/A</c:v>
                </c:pt>
                <c:pt idx="7140">
                  <c:v>#N/A</c:v>
                </c:pt>
                <c:pt idx="7141">
                  <c:v>#N/A</c:v>
                </c:pt>
                <c:pt idx="7142">
                  <c:v>#N/A</c:v>
                </c:pt>
                <c:pt idx="7143">
                  <c:v>#N/A</c:v>
                </c:pt>
                <c:pt idx="7144">
                  <c:v>#N/A</c:v>
                </c:pt>
                <c:pt idx="7145">
                  <c:v>#N/A</c:v>
                </c:pt>
                <c:pt idx="7146">
                  <c:v>#N/A</c:v>
                </c:pt>
                <c:pt idx="7147">
                  <c:v>#N/A</c:v>
                </c:pt>
                <c:pt idx="7148">
                  <c:v>#N/A</c:v>
                </c:pt>
                <c:pt idx="7149">
                  <c:v>#N/A</c:v>
                </c:pt>
                <c:pt idx="7150">
                  <c:v>#N/A</c:v>
                </c:pt>
                <c:pt idx="7151">
                  <c:v>#N/A</c:v>
                </c:pt>
                <c:pt idx="7152">
                  <c:v>#N/A</c:v>
                </c:pt>
                <c:pt idx="7153">
                  <c:v>#N/A</c:v>
                </c:pt>
                <c:pt idx="7154">
                  <c:v>#N/A</c:v>
                </c:pt>
                <c:pt idx="7155">
                  <c:v>#N/A</c:v>
                </c:pt>
                <c:pt idx="7156">
                  <c:v>#N/A</c:v>
                </c:pt>
                <c:pt idx="7157">
                  <c:v>#N/A</c:v>
                </c:pt>
                <c:pt idx="7158">
                  <c:v>#N/A</c:v>
                </c:pt>
                <c:pt idx="7159">
                  <c:v>#N/A</c:v>
                </c:pt>
                <c:pt idx="7160">
                  <c:v>#N/A</c:v>
                </c:pt>
                <c:pt idx="7161">
                  <c:v>#N/A</c:v>
                </c:pt>
                <c:pt idx="7162">
                  <c:v>#N/A</c:v>
                </c:pt>
                <c:pt idx="7163">
                  <c:v>#N/A</c:v>
                </c:pt>
                <c:pt idx="7164">
                  <c:v>#N/A</c:v>
                </c:pt>
                <c:pt idx="7165">
                  <c:v>#N/A</c:v>
                </c:pt>
                <c:pt idx="7166">
                  <c:v>#N/A</c:v>
                </c:pt>
                <c:pt idx="7167">
                  <c:v>#N/A</c:v>
                </c:pt>
                <c:pt idx="7168">
                  <c:v>#N/A</c:v>
                </c:pt>
                <c:pt idx="7169">
                  <c:v>#N/A</c:v>
                </c:pt>
                <c:pt idx="7170">
                  <c:v>#N/A</c:v>
                </c:pt>
                <c:pt idx="7171">
                  <c:v>#N/A</c:v>
                </c:pt>
                <c:pt idx="7172">
                  <c:v>#N/A</c:v>
                </c:pt>
                <c:pt idx="7173">
                  <c:v>#N/A</c:v>
                </c:pt>
                <c:pt idx="7174">
                  <c:v>#N/A</c:v>
                </c:pt>
                <c:pt idx="7175">
                  <c:v>#N/A</c:v>
                </c:pt>
                <c:pt idx="7176">
                  <c:v>#N/A</c:v>
                </c:pt>
                <c:pt idx="7177">
                  <c:v>#N/A</c:v>
                </c:pt>
                <c:pt idx="7178">
                  <c:v>#N/A</c:v>
                </c:pt>
                <c:pt idx="7179">
                  <c:v>#N/A</c:v>
                </c:pt>
                <c:pt idx="7180">
                  <c:v>#N/A</c:v>
                </c:pt>
                <c:pt idx="7181">
                  <c:v>#N/A</c:v>
                </c:pt>
                <c:pt idx="7182">
                  <c:v>#N/A</c:v>
                </c:pt>
                <c:pt idx="7183">
                  <c:v>#N/A</c:v>
                </c:pt>
                <c:pt idx="7184">
                  <c:v>#N/A</c:v>
                </c:pt>
                <c:pt idx="7185">
                  <c:v>#N/A</c:v>
                </c:pt>
                <c:pt idx="7186">
                  <c:v>#N/A</c:v>
                </c:pt>
                <c:pt idx="7187">
                  <c:v>#N/A</c:v>
                </c:pt>
                <c:pt idx="7188">
                  <c:v>#N/A</c:v>
                </c:pt>
                <c:pt idx="7189">
                  <c:v>#N/A</c:v>
                </c:pt>
                <c:pt idx="7190">
                  <c:v>#N/A</c:v>
                </c:pt>
                <c:pt idx="7191">
                  <c:v>#N/A</c:v>
                </c:pt>
                <c:pt idx="7192">
                  <c:v>#N/A</c:v>
                </c:pt>
                <c:pt idx="7193">
                  <c:v>#N/A</c:v>
                </c:pt>
                <c:pt idx="7194">
                  <c:v>#N/A</c:v>
                </c:pt>
                <c:pt idx="7195">
                  <c:v>#N/A</c:v>
                </c:pt>
                <c:pt idx="7196">
                  <c:v>#N/A</c:v>
                </c:pt>
                <c:pt idx="7197">
                  <c:v>#N/A</c:v>
                </c:pt>
                <c:pt idx="7198">
                  <c:v>#N/A</c:v>
                </c:pt>
                <c:pt idx="7199">
                  <c:v>#N/A</c:v>
                </c:pt>
                <c:pt idx="7200">
                  <c:v>#N/A</c:v>
                </c:pt>
                <c:pt idx="7201">
                  <c:v>#N/A</c:v>
                </c:pt>
                <c:pt idx="7202">
                  <c:v>#N/A</c:v>
                </c:pt>
                <c:pt idx="7203">
                  <c:v>#N/A</c:v>
                </c:pt>
                <c:pt idx="7204">
                  <c:v>#N/A</c:v>
                </c:pt>
                <c:pt idx="7205">
                  <c:v>#N/A</c:v>
                </c:pt>
                <c:pt idx="7206">
                  <c:v>#N/A</c:v>
                </c:pt>
                <c:pt idx="7207">
                  <c:v>#N/A</c:v>
                </c:pt>
                <c:pt idx="7208">
                  <c:v>#N/A</c:v>
                </c:pt>
                <c:pt idx="7209">
                  <c:v>#N/A</c:v>
                </c:pt>
                <c:pt idx="7210">
                  <c:v>#N/A</c:v>
                </c:pt>
                <c:pt idx="7211">
                  <c:v>#N/A</c:v>
                </c:pt>
                <c:pt idx="7212">
                  <c:v>#N/A</c:v>
                </c:pt>
                <c:pt idx="7213">
                  <c:v>#N/A</c:v>
                </c:pt>
                <c:pt idx="7214">
                  <c:v>#N/A</c:v>
                </c:pt>
                <c:pt idx="7215">
                  <c:v>#N/A</c:v>
                </c:pt>
                <c:pt idx="7216">
                  <c:v>#N/A</c:v>
                </c:pt>
                <c:pt idx="7217">
                  <c:v>#N/A</c:v>
                </c:pt>
                <c:pt idx="7218">
                  <c:v>#N/A</c:v>
                </c:pt>
                <c:pt idx="7219">
                  <c:v>#N/A</c:v>
                </c:pt>
                <c:pt idx="7220">
                  <c:v>#N/A</c:v>
                </c:pt>
                <c:pt idx="7221">
                  <c:v>#N/A</c:v>
                </c:pt>
                <c:pt idx="7222">
                  <c:v>#N/A</c:v>
                </c:pt>
                <c:pt idx="7223">
                  <c:v>#N/A</c:v>
                </c:pt>
                <c:pt idx="7224">
                  <c:v>#N/A</c:v>
                </c:pt>
                <c:pt idx="7225">
                  <c:v>#N/A</c:v>
                </c:pt>
                <c:pt idx="7226">
                  <c:v>#N/A</c:v>
                </c:pt>
                <c:pt idx="7227">
                  <c:v>#N/A</c:v>
                </c:pt>
                <c:pt idx="7228">
                  <c:v>#N/A</c:v>
                </c:pt>
                <c:pt idx="7229">
                  <c:v>#N/A</c:v>
                </c:pt>
                <c:pt idx="7230">
                  <c:v>#N/A</c:v>
                </c:pt>
                <c:pt idx="7231">
                  <c:v>#N/A</c:v>
                </c:pt>
                <c:pt idx="7232">
                  <c:v>#N/A</c:v>
                </c:pt>
                <c:pt idx="7233">
                  <c:v>#N/A</c:v>
                </c:pt>
                <c:pt idx="7234">
                  <c:v>#N/A</c:v>
                </c:pt>
                <c:pt idx="7235">
                  <c:v>#N/A</c:v>
                </c:pt>
                <c:pt idx="7236">
                  <c:v>#N/A</c:v>
                </c:pt>
                <c:pt idx="7237">
                  <c:v>#N/A</c:v>
                </c:pt>
                <c:pt idx="7238">
                  <c:v>#N/A</c:v>
                </c:pt>
                <c:pt idx="7239">
                  <c:v>#N/A</c:v>
                </c:pt>
                <c:pt idx="7240">
                  <c:v>#N/A</c:v>
                </c:pt>
                <c:pt idx="7241">
                  <c:v>#N/A</c:v>
                </c:pt>
                <c:pt idx="7242">
                  <c:v>#N/A</c:v>
                </c:pt>
                <c:pt idx="7243">
                  <c:v>#N/A</c:v>
                </c:pt>
                <c:pt idx="7244">
                  <c:v>#N/A</c:v>
                </c:pt>
                <c:pt idx="7245">
                  <c:v>#N/A</c:v>
                </c:pt>
                <c:pt idx="7246">
                  <c:v>#N/A</c:v>
                </c:pt>
                <c:pt idx="7247">
                  <c:v>#N/A</c:v>
                </c:pt>
                <c:pt idx="7248">
                  <c:v>#N/A</c:v>
                </c:pt>
                <c:pt idx="7249">
                  <c:v>#N/A</c:v>
                </c:pt>
                <c:pt idx="7250">
                  <c:v>#N/A</c:v>
                </c:pt>
                <c:pt idx="7251">
                  <c:v>#N/A</c:v>
                </c:pt>
                <c:pt idx="7252">
                  <c:v>#N/A</c:v>
                </c:pt>
                <c:pt idx="7253">
                  <c:v>#N/A</c:v>
                </c:pt>
                <c:pt idx="7254">
                  <c:v>#N/A</c:v>
                </c:pt>
                <c:pt idx="7255">
                  <c:v>#N/A</c:v>
                </c:pt>
                <c:pt idx="7256">
                  <c:v>#N/A</c:v>
                </c:pt>
                <c:pt idx="7257">
                  <c:v>#N/A</c:v>
                </c:pt>
                <c:pt idx="7258">
                  <c:v>#N/A</c:v>
                </c:pt>
                <c:pt idx="7259">
                  <c:v>#N/A</c:v>
                </c:pt>
                <c:pt idx="7260">
                  <c:v>#N/A</c:v>
                </c:pt>
                <c:pt idx="7261">
                  <c:v>#N/A</c:v>
                </c:pt>
                <c:pt idx="7262">
                  <c:v>#N/A</c:v>
                </c:pt>
                <c:pt idx="7263">
                  <c:v>#N/A</c:v>
                </c:pt>
                <c:pt idx="7264">
                  <c:v>#N/A</c:v>
                </c:pt>
                <c:pt idx="7265">
                  <c:v>#N/A</c:v>
                </c:pt>
                <c:pt idx="7266">
                  <c:v>#N/A</c:v>
                </c:pt>
                <c:pt idx="7267">
                  <c:v>#N/A</c:v>
                </c:pt>
                <c:pt idx="7268">
                  <c:v>#N/A</c:v>
                </c:pt>
                <c:pt idx="7269">
                  <c:v>#N/A</c:v>
                </c:pt>
                <c:pt idx="7270">
                  <c:v>#N/A</c:v>
                </c:pt>
                <c:pt idx="7271">
                  <c:v>#N/A</c:v>
                </c:pt>
                <c:pt idx="7272">
                  <c:v>#N/A</c:v>
                </c:pt>
                <c:pt idx="7273">
                  <c:v>#N/A</c:v>
                </c:pt>
                <c:pt idx="7274">
                  <c:v>#N/A</c:v>
                </c:pt>
                <c:pt idx="7275">
                  <c:v>#N/A</c:v>
                </c:pt>
                <c:pt idx="7276">
                  <c:v>#N/A</c:v>
                </c:pt>
                <c:pt idx="7277">
                  <c:v>#N/A</c:v>
                </c:pt>
                <c:pt idx="7278">
                  <c:v>#N/A</c:v>
                </c:pt>
                <c:pt idx="7279">
                  <c:v>#N/A</c:v>
                </c:pt>
                <c:pt idx="7280">
                  <c:v>#N/A</c:v>
                </c:pt>
                <c:pt idx="7281">
                  <c:v>#N/A</c:v>
                </c:pt>
                <c:pt idx="7282">
                  <c:v>#N/A</c:v>
                </c:pt>
                <c:pt idx="7283">
                  <c:v>#N/A</c:v>
                </c:pt>
                <c:pt idx="7284">
                  <c:v>#N/A</c:v>
                </c:pt>
                <c:pt idx="7285">
                  <c:v>#N/A</c:v>
                </c:pt>
                <c:pt idx="7286">
                  <c:v>#N/A</c:v>
                </c:pt>
                <c:pt idx="7287">
                  <c:v>#N/A</c:v>
                </c:pt>
                <c:pt idx="7288">
                  <c:v>#N/A</c:v>
                </c:pt>
                <c:pt idx="7289">
                  <c:v>#N/A</c:v>
                </c:pt>
                <c:pt idx="7290">
                  <c:v>#N/A</c:v>
                </c:pt>
                <c:pt idx="7291">
                  <c:v>#N/A</c:v>
                </c:pt>
                <c:pt idx="7292">
                  <c:v>#N/A</c:v>
                </c:pt>
                <c:pt idx="7293">
                  <c:v>#N/A</c:v>
                </c:pt>
                <c:pt idx="7294">
                  <c:v>#N/A</c:v>
                </c:pt>
                <c:pt idx="7295">
                  <c:v>#N/A</c:v>
                </c:pt>
                <c:pt idx="7296">
                  <c:v>#N/A</c:v>
                </c:pt>
                <c:pt idx="7297">
                  <c:v>#N/A</c:v>
                </c:pt>
                <c:pt idx="7298">
                  <c:v>#N/A</c:v>
                </c:pt>
                <c:pt idx="7299">
                  <c:v>#N/A</c:v>
                </c:pt>
                <c:pt idx="7300">
                  <c:v>#N/A</c:v>
                </c:pt>
                <c:pt idx="7301">
                  <c:v>#N/A</c:v>
                </c:pt>
                <c:pt idx="7302">
                  <c:v>#N/A</c:v>
                </c:pt>
                <c:pt idx="7303">
                  <c:v>#N/A</c:v>
                </c:pt>
                <c:pt idx="7304">
                  <c:v>#N/A</c:v>
                </c:pt>
                <c:pt idx="7305">
                  <c:v>#N/A</c:v>
                </c:pt>
                <c:pt idx="7306">
                  <c:v>#N/A</c:v>
                </c:pt>
                <c:pt idx="7307">
                  <c:v>#N/A</c:v>
                </c:pt>
                <c:pt idx="7308">
                  <c:v>#N/A</c:v>
                </c:pt>
                <c:pt idx="7309">
                  <c:v>#N/A</c:v>
                </c:pt>
                <c:pt idx="7310">
                  <c:v>#N/A</c:v>
                </c:pt>
                <c:pt idx="7311">
                  <c:v>#N/A</c:v>
                </c:pt>
                <c:pt idx="7312">
                  <c:v>#N/A</c:v>
                </c:pt>
                <c:pt idx="7313">
                  <c:v>#N/A</c:v>
                </c:pt>
                <c:pt idx="7314">
                  <c:v>#N/A</c:v>
                </c:pt>
                <c:pt idx="7315">
                  <c:v>#N/A</c:v>
                </c:pt>
                <c:pt idx="7316">
                  <c:v>#N/A</c:v>
                </c:pt>
                <c:pt idx="7317">
                  <c:v>#N/A</c:v>
                </c:pt>
                <c:pt idx="7318">
                  <c:v>#N/A</c:v>
                </c:pt>
                <c:pt idx="7319">
                  <c:v>#N/A</c:v>
                </c:pt>
                <c:pt idx="7320">
                  <c:v>#N/A</c:v>
                </c:pt>
                <c:pt idx="7321">
                  <c:v>#N/A</c:v>
                </c:pt>
                <c:pt idx="7322">
                  <c:v>#N/A</c:v>
                </c:pt>
                <c:pt idx="7323">
                  <c:v>#N/A</c:v>
                </c:pt>
                <c:pt idx="7324">
                  <c:v>#N/A</c:v>
                </c:pt>
                <c:pt idx="7325">
                  <c:v>#N/A</c:v>
                </c:pt>
                <c:pt idx="7326">
                  <c:v>#N/A</c:v>
                </c:pt>
                <c:pt idx="7327">
                  <c:v>#N/A</c:v>
                </c:pt>
                <c:pt idx="7328">
                  <c:v>#N/A</c:v>
                </c:pt>
                <c:pt idx="7329">
                  <c:v>#N/A</c:v>
                </c:pt>
                <c:pt idx="7330">
                  <c:v>#N/A</c:v>
                </c:pt>
                <c:pt idx="7331">
                  <c:v>#N/A</c:v>
                </c:pt>
                <c:pt idx="7332">
                  <c:v>#N/A</c:v>
                </c:pt>
                <c:pt idx="7333">
                  <c:v>#N/A</c:v>
                </c:pt>
                <c:pt idx="7334">
                  <c:v>#N/A</c:v>
                </c:pt>
                <c:pt idx="7335">
                  <c:v>#N/A</c:v>
                </c:pt>
                <c:pt idx="7336">
                  <c:v>#N/A</c:v>
                </c:pt>
                <c:pt idx="7337">
                  <c:v>#N/A</c:v>
                </c:pt>
                <c:pt idx="7338">
                  <c:v>#N/A</c:v>
                </c:pt>
                <c:pt idx="7339">
                  <c:v>#N/A</c:v>
                </c:pt>
                <c:pt idx="7340">
                  <c:v>#N/A</c:v>
                </c:pt>
                <c:pt idx="7341">
                  <c:v>#N/A</c:v>
                </c:pt>
                <c:pt idx="7342">
                  <c:v>#N/A</c:v>
                </c:pt>
                <c:pt idx="7343">
                  <c:v>#N/A</c:v>
                </c:pt>
                <c:pt idx="7344">
                  <c:v>#N/A</c:v>
                </c:pt>
                <c:pt idx="7345">
                  <c:v>#N/A</c:v>
                </c:pt>
                <c:pt idx="7346">
                  <c:v>#N/A</c:v>
                </c:pt>
                <c:pt idx="7347">
                  <c:v>#N/A</c:v>
                </c:pt>
                <c:pt idx="7348">
                  <c:v>#N/A</c:v>
                </c:pt>
                <c:pt idx="7349">
                  <c:v>#N/A</c:v>
                </c:pt>
                <c:pt idx="7350">
                  <c:v>#N/A</c:v>
                </c:pt>
                <c:pt idx="7351">
                  <c:v>#N/A</c:v>
                </c:pt>
                <c:pt idx="7352">
                  <c:v>#N/A</c:v>
                </c:pt>
                <c:pt idx="7353">
                  <c:v>#N/A</c:v>
                </c:pt>
                <c:pt idx="7354">
                  <c:v>#N/A</c:v>
                </c:pt>
                <c:pt idx="7355">
                  <c:v>#N/A</c:v>
                </c:pt>
                <c:pt idx="7356">
                  <c:v>#N/A</c:v>
                </c:pt>
                <c:pt idx="7357">
                  <c:v>#N/A</c:v>
                </c:pt>
                <c:pt idx="7358">
                  <c:v>#N/A</c:v>
                </c:pt>
                <c:pt idx="7359">
                  <c:v>#N/A</c:v>
                </c:pt>
                <c:pt idx="7360">
                  <c:v>#N/A</c:v>
                </c:pt>
                <c:pt idx="7361">
                  <c:v>#N/A</c:v>
                </c:pt>
                <c:pt idx="7362">
                  <c:v>#N/A</c:v>
                </c:pt>
                <c:pt idx="7363">
                  <c:v>#N/A</c:v>
                </c:pt>
                <c:pt idx="7364">
                  <c:v>#N/A</c:v>
                </c:pt>
                <c:pt idx="7365">
                  <c:v>#N/A</c:v>
                </c:pt>
                <c:pt idx="7366">
                  <c:v>#N/A</c:v>
                </c:pt>
                <c:pt idx="7367">
                  <c:v>#N/A</c:v>
                </c:pt>
                <c:pt idx="7368">
                  <c:v>#N/A</c:v>
                </c:pt>
                <c:pt idx="7369">
                  <c:v>#N/A</c:v>
                </c:pt>
                <c:pt idx="7370">
                  <c:v>#N/A</c:v>
                </c:pt>
                <c:pt idx="7371">
                  <c:v>#N/A</c:v>
                </c:pt>
                <c:pt idx="7372">
                  <c:v>#N/A</c:v>
                </c:pt>
                <c:pt idx="7373">
                  <c:v>#N/A</c:v>
                </c:pt>
                <c:pt idx="7374">
                  <c:v>#N/A</c:v>
                </c:pt>
                <c:pt idx="7375">
                  <c:v>#N/A</c:v>
                </c:pt>
                <c:pt idx="7376">
                  <c:v>#N/A</c:v>
                </c:pt>
                <c:pt idx="7377">
                  <c:v>#N/A</c:v>
                </c:pt>
                <c:pt idx="7378">
                  <c:v>#N/A</c:v>
                </c:pt>
                <c:pt idx="7379">
                  <c:v>#N/A</c:v>
                </c:pt>
                <c:pt idx="7380">
                  <c:v>#N/A</c:v>
                </c:pt>
                <c:pt idx="7381">
                  <c:v>#N/A</c:v>
                </c:pt>
                <c:pt idx="7382">
                  <c:v>#N/A</c:v>
                </c:pt>
                <c:pt idx="7383">
                  <c:v>#N/A</c:v>
                </c:pt>
                <c:pt idx="7384">
                  <c:v>#N/A</c:v>
                </c:pt>
                <c:pt idx="7385">
                  <c:v>#N/A</c:v>
                </c:pt>
                <c:pt idx="7386">
                  <c:v>#N/A</c:v>
                </c:pt>
                <c:pt idx="7387">
                  <c:v>#N/A</c:v>
                </c:pt>
                <c:pt idx="7388">
                  <c:v>#N/A</c:v>
                </c:pt>
                <c:pt idx="7389">
                  <c:v>#N/A</c:v>
                </c:pt>
                <c:pt idx="7390">
                  <c:v>#N/A</c:v>
                </c:pt>
                <c:pt idx="7391">
                  <c:v>#N/A</c:v>
                </c:pt>
                <c:pt idx="7392">
                  <c:v>#N/A</c:v>
                </c:pt>
                <c:pt idx="7393">
                  <c:v>#N/A</c:v>
                </c:pt>
                <c:pt idx="7394">
                  <c:v>#N/A</c:v>
                </c:pt>
                <c:pt idx="7395">
                  <c:v>#N/A</c:v>
                </c:pt>
                <c:pt idx="7396">
                  <c:v>#N/A</c:v>
                </c:pt>
                <c:pt idx="7397">
                  <c:v>#N/A</c:v>
                </c:pt>
                <c:pt idx="7398">
                  <c:v>#N/A</c:v>
                </c:pt>
                <c:pt idx="7399">
                  <c:v>#N/A</c:v>
                </c:pt>
                <c:pt idx="7400">
                  <c:v>#N/A</c:v>
                </c:pt>
                <c:pt idx="7401">
                  <c:v>#N/A</c:v>
                </c:pt>
                <c:pt idx="7402">
                  <c:v>#N/A</c:v>
                </c:pt>
                <c:pt idx="7403">
                  <c:v>#N/A</c:v>
                </c:pt>
                <c:pt idx="7404">
                  <c:v>#N/A</c:v>
                </c:pt>
                <c:pt idx="7405">
                  <c:v>#N/A</c:v>
                </c:pt>
                <c:pt idx="7406">
                  <c:v>#N/A</c:v>
                </c:pt>
                <c:pt idx="7407">
                  <c:v>#N/A</c:v>
                </c:pt>
                <c:pt idx="7408">
                  <c:v>#N/A</c:v>
                </c:pt>
                <c:pt idx="7409">
                  <c:v>#N/A</c:v>
                </c:pt>
                <c:pt idx="7410">
                  <c:v>#N/A</c:v>
                </c:pt>
                <c:pt idx="7411">
                  <c:v>#N/A</c:v>
                </c:pt>
                <c:pt idx="7412">
                  <c:v>#N/A</c:v>
                </c:pt>
                <c:pt idx="7413">
                  <c:v>#N/A</c:v>
                </c:pt>
                <c:pt idx="7414">
                  <c:v>#N/A</c:v>
                </c:pt>
                <c:pt idx="7415">
                  <c:v>#N/A</c:v>
                </c:pt>
                <c:pt idx="7416">
                  <c:v>#N/A</c:v>
                </c:pt>
                <c:pt idx="7417">
                  <c:v>#N/A</c:v>
                </c:pt>
                <c:pt idx="7418">
                  <c:v>#N/A</c:v>
                </c:pt>
                <c:pt idx="7419">
                  <c:v>#N/A</c:v>
                </c:pt>
                <c:pt idx="7420">
                  <c:v>#N/A</c:v>
                </c:pt>
                <c:pt idx="7421">
                  <c:v>#N/A</c:v>
                </c:pt>
                <c:pt idx="7422">
                  <c:v>#N/A</c:v>
                </c:pt>
                <c:pt idx="7423">
                  <c:v>#N/A</c:v>
                </c:pt>
                <c:pt idx="7424">
                  <c:v>#N/A</c:v>
                </c:pt>
                <c:pt idx="7425">
                  <c:v>#N/A</c:v>
                </c:pt>
                <c:pt idx="7426">
                  <c:v>#N/A</c:v>
                </c:pt>
                <c:pt idx="7427">
                  <c:v>#N/A</c:v>
                </c:pt>
                <c:pt idx="7428">
                  <c:v>#N/A</c:v>
                </c:pt>
                <c:pt idx="7429">
                  <c:v>#N/A</c:v>
                </c:pt>
                <c:pt idx="7430">
                  <c:v>#N/A</c:v>
                </c:pt>
                <c:pt idx="7431">
                  <c:v>#N/A</c:v>
                </c:pt>
                <c:pt idx="7432">
                  <c:v>#N/A</c:v>
                </c:pt>
                <c:pt idx="7433">
                  <c:v>#N/A</c:v>
                </c:pt>
                <c:pt idx="7434">
                  <c:v>#N/A</c:v>
                </c:pt>
                <c:pt idx="7435">
                  <c:v>#N/A</c:v>
                </c:pt>
                <c:pt idx="7436">
                  <c:v>#N/A</c:v>
                </c:pt>
                <c:pt idx="7437">
                  <c:v>#N/A</c:v>
                </c:pt>
                <c:pt idx="7438">
                  <c:v>#N/A</c:v>
                </c:pt>
                <c:pt idx="7439">
                  <c:v>#N/A</c:v>
                </c:pt>
                <c:pt idx="7440">
                  <c:v>#N/A</c:v>
                </c:pt>
                <c:pt idx="7441">
                  <c:v>#N/A</c:v>
                </c:pt>
                <c:pt idx="7442">
                  <c:v>#N/A</c:v>
                </c:pt>
                <c:pt idx="7443">
                  <c:v>#N/A</c:v>
                </c:pt>
                <c:pt idx="7444">
                  <c:v>#N/A</c:v>
                </c:pt>
                <c:pt idx="7445">
                  <c:v>#N/A</c:v>
                </c:pt>
                <c:pt idx="7446">
                  <c:v>#N/A</c:v>
                </c:pt>
                <c:pt idx="7447">
                  <c:v>#N/A</c:v>
                </c:pt>
                <c:pt idx="7448">
                  <c:v>#N/A</c:v>
                </c:pt>
                <c:pt idx="7449">
                  <c:v>#N/A</c:v>
                </c:pt>
                <c:pt idx="7450">
                  <c:v>#N/A</c:v>
                </c:pt>
                <c:pt idx="7451">
                  <c:v>#N/A</c:v>
                </c:pt>
                <c:pt idx="7452">
                  <c:v>#N/A</c:v>
                </c:pt>
                <c:pt idx="7453">
                  <c:v>#N/A</c:v>
                </c:pt>
                <c:pt idx="7454">
                  <c:v>#N/A</c:v>
                </c:pt>
                <c:pt idx="7455">
                  <c:v>#N/A</c:v>
                </c:pt>
                <c:pt idx="7456">
                  <c:v>#N/A</c:v>
                </c:pt>
                <c:pt idx="7457">
                  <c:v>#N/A</c:v>
                </c:pt>
                <c:pt idx="7458">
                  <c:v>#N/A</c:v>
                </c:pt>
                <c:pt idx="7459">
                  <c:v>#N/A</c:v>
                </c:pt>
                <c:pt idx="7460">
                  <c:v>#N/A</c:v>
                </c:pt>
                <c:pt idx="7461">
                  <c:v>#N/A</c:v>
                </c:pt>
                <c:pt idx="7462">
                  <c:v>#N/A</c:v>
                </c:pt>
                <c:pt idx="7463">
                  <c:v>#N/A</c:v>
                </c:pt>
                <c:pt idx="7464">
                  <c:v>#N/A</c:v>
                </c:pt>
                <c:pt idx="7465">
                  <c:v>#N/A</c:v>
                </c:pt>
                <c:pt idx="7466">
                  <c:v>#N/A</c:v>
                </c:pt>
                <c:pt idx="7467">
                  <c:v>#N/A</c:v>
                </c:pt>
                <c:pt idx="7468">
                  <c:v>#N/A</c:v>
                </c:pt>
                <c:pt idx="7469">
                  <c:v>#N/A</c:v>
                </c:pt>
                <c:pt idx="7470">
                  <c:v>#N/A</c:v>
                </c:pt>
                <c:pt idx="7471">
                  <c:v>#N/A</c:v>
                </c:pt>
                <c:pt idx="7472">
                  <c:v>#N/A</c:v>
                </c:pt>
                <c:pt idx="7473">
                  <c:v>#N/A</c:v>
                </c:pt>
                <c:pt idx="7474">
                  <c:v>#N/A</c:v>
                </c:pt>
                <c:pt idx="7475">
                  <c:v>#N/A</c:v>
                </c:pt>
                <c:pt idx="7476">
                  <c:v>#N/A</c:v>
                </c:pt>
                <c:pt idx="7477">
                  <c:v>#N/A</c:v>
                </c:pt>
                <c:pt idx="7478">
                  <c:v>#N/A</c:v>
                </c:pt>
                <c:pt idx="7479">
                  <c:v>#N/A</c:v>
                </c:pt>
                <c:pt idx="7480">
                  <c:v>#N/A</c:v>
                </c:pt>
                <c:pt idx="7481">
                  <c:v>#N/A</c:v>
                </c:pt>
                <c:pt idx="7482">
                  <c:v>#N/A</c:v>
                </c:pt>
                <c:pt idx="7483">
                  <c:v>#N/A</c:v>
                </c:pt>
                <c:pt idx="7484">
                  <c:v>#N/A</c:v>
                </c:pt>
                <c:pt idx="7485">
                  <c:v>#N/A</c:v>
                </c:pt>
                <c:pt idx="7486">
                  <c:v>#N/A</c:v>
                </c:pt>
                <c:pt idx="7487">
                  <c:v>#N/A</c:v>
                </c:pt>
                <c:pt idx="7488">
                  <c:v>#N/A</c:v>
                </c:pt>
                <c:pt idx="7489">
                  <c:v>#N/A</c:v>
                </c:pt>
                <c:pt idx="7490">
                  <c:v>#N/A</c:v>
                </c:pt>
                <c:pt idx="7491">
                  <c:v>#N/A</c:v>
                </c:pt>
                <c:pt idx="7492">
                  <c:v>#N/A</c:v>
                </c:pt>
                <c:pt idx="7493">
                  <c:v>#N/A</c:v>
                </c:pt>
                <c:pt idx="7494">
                  <c:v>#N/A</c:v>
                </c:pt>
                <c:pt idx="7495">
                  <c:v>#N/A</c:v>
                </c:pt>
                <c:pt idx="7496">
                  <c:v>#N/A</c:v>
                </c:pt>
                <c:pt idx="7497">
                  <c:v>#N/A</c:v>
                </c:pt>
                <c:pt idx="7498">
                  <c:v>#N/A</c:v>
                </c:pt>
                <c:pt idx="7499">
                  <c:v>#N/A</c:v>
                </c:pt>
                <c:pt idx="7500">
                  <c:v>#N/A</c:v>
                </c:pt>
                <c:pt idx="7501">
                  <c:v>#N/A</c:v>
                </c:pt>
                <c:pt idx="7502">
                  <c:v>#N/A</c:v>
                </c:pt>
                <c:pt idx="7503">
                  <c:v>#N/A</c:v>
                </c:pt>
                <c:pt idx="7504">
                  <c:v>#N/A</c:v>
                </c:pt>
                <c:pt idx="7505">
                  <c:v>#N/A</c:v>
                </c:pt>
                <c:pt idx="7506">
                  <c:v>#N/A</c:v>
                </c:pt>
                <c:pt idx="7507">
                  <c:v>#N/A</c:v>
                </c:pt>
                <c:pt idx="7508">
                  <c:v>#N/A</c:v>
                </c:pt>
                <c:pt idx="7509">
                  <c:v>#N/A</c:v>
                </c:pt>
                <c:pt idx="7510">
                  <c:v>#N/A</c:v>
                </c:pt>
                <c:pt idx="7511">
                  <c:v>#N/A</c:v>
                </c:pt>
                <c:pt idx="7512">
                  <c:v>#N/A</c:v>
                </c:pt>
                <c:pt idx="7513">
                  <c:v>#N/A</c:v>
                </c:pt>
                <c:pt idx="7514">
                  <c:v>#N/A</c:v>
                </c:pt>
                <c:pt idx="7515">
                  <c:v>#N/A</c:v>
                </c:pt>
                <c:pt idx="7516">
                  <c:v>#N/A</c:v>
                </c:pt>
                <c:pt idx="7517">
                  <c:v>#N/A</c:v>
                </c:pt>
                <c:pt idx="7518">
                  <c:v>#N/A</c:v>
                </c:pt>
                <c:pt idx="7519">
                  <c:v>#N/A</c:v>
                </c:pt>
                <c:pt idx="7520">
                  <c:v>#N/A</c:v>
                </c:pt>
                <c:pt idx="7521">
                  <c:v>#N/A</c:v>
                </c:pt>
                <c:pt idx="7522">
                  <c:v>#N/A</c:v>
                </c:pt>
                <c:pt idx="7523">
                  <c:v>#N/A</c:v>
                </c:pt>
                <c:pt idx="7524">
                  <c:v>#N/A</c:v>
                </c:pt>
                <c:pt idx="7525">
                  <c:v>#N/A</c:v>
                </c:pt>
                <c:pt idx="7526">
                  <c:v>#N/A</c:v>
                </c:pt>
                <c:pt idx="7527">
                  <c:v>#N/A</c:v>
                </c:pt>
                <c:pt idx="7528">
                  <c:v>#N/A</c:v>
                </c:pt>
                <c:pt idx="7529">
                  <c:v>#N/A</c:v>
                </c:pt>
                <c:pt idx="7530">
                  <c:v>#N/A</c:v>
                </c:pt>
                <c:pt idx="7531">
                  <c:v>#N/A</c:v>
                </c:pt>
                <c:pt idx="7532">
                  <c:v>#N/A</c:v>
                </c:pt>
                <c:pt idx="7533">
                  <c:v>#N/A</c:v>
                </c:pt>
                <c:pt idx="7534">
                  <c:v>#N/A</c:v>
                </c:pt>
                <c:pt idx="7535">
                  <c:v>#N/A</c:v>
                </c:pt>
                <c:pt idx="7536">
                  <c:v>#N/A</c:v>
                </c:pt>
                <c:pt idx="7537">
                  <c:v>#N/A</c:v>
                </c:pt>
                <c:pt idx="7538">
                  <c:v>#N/A</c:v>
                </c:pt>
                <c:pt idx="7539">
                  <c:v>#N/A</c:v>
                </c:pt>
                <c:pt idx="7540">
                  <c:v>#N/A</c:v>
                </c:pt>
                <c:pt idx="7541">
                  <c:v>#N/A</c:v>
                </c:pt>
                <c:pt idx="7542">
                  <c:v>#N/A</c:v>
                </c:pt>
                <c:pt idx="7543">
                  <c:v>#N/A</c:v>
                </c:pt>
                <c:pt idx="7544">
                  <c:v>#N/A</c:v>
                </c:pt>
                <c:pt idx="7545">
                  <c:v>#N/A</c:v>
                </c:pt>
                <c:pt idx="7546">
                  <c:v>#N/A</c:v>
                </c:pt>
                <c:pt idx="7547">
                  <c:v>#N/A</c:v>
                </c:pt>
                <c:pt idx="7548">
                  <c:v>#N/A</c:v>
                </c:pt>
                <c:pt idx="7549">
                  <c:v>#N/A</c:v>
                </c:pt>
                <c:pt idx="7550">
                  <c:v>#N/A</c:v>
                </c:pt>
                <c:pt idx="7551">
                  <c:v>#N/A</c:v>
                </c:pt>
                <c:pt idx="7552">
                  <c:v>#N/A</c:v>
                </c:pt>
                <c:pt idx="7553">
                  <c:v>#N/A</c:v>
                </c:pt>
                <c:pt idx="7554">
                  <c:v>#N/A</c:v>
                </c:pt>
                <c:pt idx="7555">
                  <c:v>#N/A</c:v>
                </c:pt>
                <c:pt idx="7556">
                  <c:v>#N/A</c:v>
                </c:pt>
                <c:pt idx="7557">
                  <c:v>#N/A</c:v>
                </c:pt>
                <c:pt idx="7558">
                  <c:v>#N/A</c:v>
                </c:pt>
                <c:pt idx="7559">
                  <c:v>#N/A</c:v>
                </c:pt>
                <c:pt idx="7560">
                  <c:v>#N/A</c:v>
                </c:pt>
                <c:pt idx="7561">
                  <c:v>#N/A</c:v>
                </c:pt>
                <c:pt idx="7562">
                  <c:v>#N/A</c:v>
                </c:pt>
                <c:pt idx="7563">
                  <c:v>#N/A</c:v>
                </c:pt>
                <c:pt idx="7564">
                  <c:v>#N/A</c:v>
                </c:pt>
                <c:pt idx="7565">
                  <c:v>#N/A</c:v>
                </c:pt>
                <c:pt idx="7566">
                  <c:v>#N/A</c:v>
                </c:pt>
                <c:pt idx="7567">
                  <c:v>#N/A</c:v>
                </c:pt>
                <c:pt idx="7568">
                  <c:v>#N/A</c:v>
                </c:pt>
                <c:pt idx="7569">
                  <c:v>#N/A</c:v>
                </c:pt>
                <c:pt idx="7570">
                  <c:v>#N/A</c:v>
                </c:pt>
                <c:pt idx="7571">
                  <c:v>#N/A</c:v>
                </c:pt>
                <c:pt idx="7572">
                  <c:v>#N/A</c:v>
                </c:pt>
                <c:pt idx="7573">
                  <c:v>#N/A</c:v>
                </c:pt>
                <c:pt idx="7574">
                  <c:v>#N/A</c:v>
                </c:pt>
                <c:pt idx="7575">
                  <c:v>#N/A</c:v>
                </c:pt>
                <c:pt idx="7576">
                  <c:v>#N/A</c:v>
                </c:pt>
                <c:pt idx="7577">
                  <c:v>#N/A</c:v>
                </c:pt>
                <c:pt idx="7578">
                  <c:v>#N/A</c:v>
                </c:pt>
                <c:pt idx="7579">
                  <c:v>#N/A</c:v>
                </c:pt>
                <c:pt idx="7580">
                  <c:v>#N/A</c:v>
                </c:pt>
                <c:pt idx="7581">
                  <c:v>#N/A</c:v>
                </c:pt>
                <c:pt idx="7582">
                  <c:v>#N/A</c:v>
                </c:pt>
                <c:pt idx="7583">
                  <c:v>#N/A</c:v>
                </c:pt>
                <c:pt idx="7584">
                  <c:v>#N/A</c:v>
                </c:pt>
                <c:pt idx="7585">
                  <c:v>#N/A</c:v>
                </c:pt>
                <c:pt idx="7586">
                  <c:v>#N/A</c:v>
                </c:pt>
                <c:pt idx="7587">
                  <c:v>#N/A</c:v>
                </c:pt>
                <c:pt idx="7588">
                  <c:v>#N/A</c:v>
                </c:pt>
                <c:pt idx="7589">
                  <c:v>#N/A</c:v>
                </c:pt>
                <c:pt idx="7590">
                  <c:v>#N/A</c:v>
                </c:pt>
                <c:pt idx="7591">
                  <c:v>#N/A</c:v>
                </c:pt>
                <c:pt idx="7592">
                  <c:v>#N/A</c:v>
                </c:pt>
                <c:pt idx="7593">
                  <c:v>#N/A</c:v>
                </c:pt>
                <c:pt idx="7594">
                  <c:v>#N/A</c:v>
                </c:pt>
                <c:pt idx="7595">
                  <c:v>#N/A</c:v>
                </c:pt>
                <c:pt idx="7596">
                  <c:v>#N/A</c:v>
                </c:pt>
                <c:pt idx="7597">
                  <c:v>#N/A</c:v>
                </c:pt>
                <c:pt idx="7598">
                  <c:v>#N/A</c:v>
                </c:pt>
                <c:pt idx="7599">
                  <c:v>#N/A</c:v>
                </c:pt>
                <c:pt idx="7600">
                  <c:v>#N/A</c:v>
                </c:pt>
                <c:pt idx="7601">
                  <c:v>#N/A</c:v>
                </c:pt>
                <c:pt idx="7602">
                  <c:v>#N/A</c:v>
                </c:pt>
                <c:pt idx="7603">
                  <c:v>#N/A</c:v>
                </c:pt>
                <c:pt idx="7604">
                  <c:v>#N/A</c:v>
                </c:pt>
                <c:pt idx="7605">
                  <c:v>#N/A</c:v>
                </c:pt>
                <c:pt idx="7606">
                  <c:v>#N/A</c:v>
                </c:pt>
                <c:pt idx="7607">
                  <c:v>#N/A</c:v>
                </c:pt>
                <c:pt idx="7608">
                  <c:v>#N/A</c:v>
                </c:pt>
                <c:pt idx="7609">
                  <c:v>#N/A</c:v>
                </c:pt>
                <c:pt idx="7610">
                  <c:v>#N/A</c:v>
                </c:pt>
                <c:pt idx="7611">
                  <c:v>#N/A</c:v>
                </c:pt>
                <c:pt idx="7612">
                  <c:v>#N/A</c:v>
                </c:pt>
                <c:pt idx="7613">
                  <c:v>#N/A</c:v>
                </c:pt>
                <c:pt idx="7614">
                  <c:v>#N/A</c:v>
                </c:pt>
                <c:pt idx="7615">
                  <c:v>#N/A</c:v>
                </c:pt>
                <c:pt idx="7616">
                  <c:v>#N/A</c:v>
                </c:pt>
                <c:pt idx="7617">
                  <c:v>#N/A</c:v>
                </c:pt>
                <c:pt idx="7618">
                  <c:v>#N/A</c:v>
                </c:pt>
                <c:pt idx="7619">
                  <c:v>#N/A</c:v>
                </c:pt>
                <c:pt idx="7620">
                  <c:v>#N/A</c:v>
                </c:pt>
                <c:pt idx="7621">
                  <c:v>#N/A</c:v>
                </c:pt>
                <c:pt idx="7622">
                  <c:v>#N/A</c:v>
                </c:pt>
                <c:pt idx="7623">
                  <c:v>#N/A</c:v>
                </c:pt>
                <c:pt idx="7624">
                  <c:v>#N/A</c:v>
                </c:pt>
                <c:pt idx="7625">
                  <c:v>#N/A</c:v>
                </c:pt>
                <c:pt idx="7626">
                  <c:v>#N/A</c:v>
                </c:pt>
                <c:pt idx="7627">
                  <c:v>#N/A</c:v>
                </c:pt>
                <c:pt idx="7628">
                  <c:v>#N/A</c:v>
                </c:pt>
                <c:pt idx="7629">
                  <c:v>#N/A</c:v>
                </c:pt>
                <c:pt idx="7630">
                  <c:v>#N/A</c:v>
                </c:pt>
                <c:pt idx="7631">
                  <c:v>#N/A</c:v>
                </c:pt>
                <c:pt idx="7632">
                  <c:v>#N/A</c:v>
                </c:pt>
                <c:pt idx="7633">
                  <c:v>#N/A</c:v>
                </c:pt>
                <c:pt idx="7634">
                  <c:v>#N/A</c:v>
                </c:pt>
                <c:pt idx="7635">
                  <c:v>#N/A</c:v>
                </c:pt>
                <c:pt idx="7636">
                  <c:v>#N/A</c:v>
                </c:pt>
                <c:pt idx="7637">
                  <c:v>#N/A</c:v>
                </c:pt>
                <c:pt idx="7638">
                  <c:v>#N/A</c:v>
                </c:pt>
                <c:pt idx="7639">
                  <c:v>#N/A</c:v>
                </c:pt>
                <c:pt idx="7640">
                  <c:v>#N/A</c:v>
                </c:pt>
                <c:pt idx="7641">
                  <c:v>#N/A</c:v>
                </c:pt>
                <c:pt idx="7642">
                  <c:v>#N/A</c:v>
                </c:pt>
                <c:pt idx="7643">
                  <c:v>#N/A</c:v>
                </c:pt>
                <c:pt idx="7644">
                  <c:v>#N/A</c:v>
                </c:pt>
                <c:pt idx="7645">
                  <c:v>#N/A</c:v>
                </c:pt>
                <c:pt idx="7646">
                  <c:v>#N/A</c:v>
                </c:pt>
                <c:pt idx="7647">
                  <c:v>#N/A</c:v>
                </c:pt>
                <c:pt idx="7648">
                  <c:v>#N/A</c:v>
                </c:pt>
                <c:pt idx="7649">
                  <c:v>#N/A</c:v>
                </c:pt>
                <c:pt idx="7650">
                  <c:v>#N/A</c:v>
                </c:pt>
                <c:pt idx="7651">
                  <c:v>#N/A</c:v>
                </c:pt>
                <c:pt idx="7652">
                  <c:v>#N/A</c:v>
                </c:pt>
                <c:pt idx="7653">
                  <c:v>#N/A</c:v>
                </c:pt>
                <c:pt idx="7654">
                  <c:v>#N/A</c:v>
                </c:pt>
                <c:pt idx="7655">
                  <c:v>#N/A</c:v>
                </c:pt>
                <c:pt idx="7656">
                  <c:v>#N/A</c:v>
                </c:pt>
                <c:pt idx="7657">
                  <c:v>#N/A</c:v>
                </c:pt>
                <c:pt idx="7658">
                  <c:v>#N/A</c:v>
                </c:pt>
                <c:pt idx="7659">
                  <c:v>#N/A</c:v>
                </c:pt>
                <c:pt idx="7660">
                  <c:v>#N/A</c:v>
                </c:pt>
                <c:pt idx="7661">
                  <c:v>#N/A</c:v>
                </c:pt>
                <c:pt idx="7662">
                  <c:v>#N/A</c:v>
                </c:pt>
                <c:pt idx="7663">
                  <c:v>#N/A</c:v>
                </c:pt>
                <c:pt idx="7664">
                  <c:v>#N/A</c:v>
                </c:pt>
                <c:pt idx="7665">
                  <c:v>#N/A</c:v>
                </c:pt>
                <c:pt idx="7666">
                  <c:v>#N/A</c:v>
                </c:pt>
                <c:pt idx="7667">
                  <c:v>#N/A</c:v>
                </c:pt>
                <c:pt idx="7668">
                  <c:v>#N/A</c:v>
                </c:pt>
                <c:pt idx="7669">
                  <c:v>#N/A</c:v>
                </c:pt>
                <c:pt idx="7670">
                  <c:v>#N/A</c:v>
                </c:pt>
                <c:pt idx="7671">
                  <c:v>#N/A</c:v>
                </c:pt>
                <c:pt idx="7672">
                  <c:v>#N/A</c:v>
                </c:pt>
                <c:pt idx="7673">
                  <c:v>#N/A</c:v>
                </c:pt>
                <c:pt idx="7674">
                  <c:v>#N/A</c:v>
                </c:pt>
                <c:pt idx="7675">
                  <c:v>#N/A</c:v>
                </c:pt>
                <c:pt idx="7676">
                  <c:v>#N/A</c:v>
                </c:pt>
                <c:pt idx="7677">
                  <c:v>#N/A</c:v>
                </c:pt>
                <c:pt idx="7678">
                  <c:v>#N/A</c:v>
                </c:pt>
                <c:pt idx="7679">
                  <c:v>#N/A</c:v>
                </c:pt>
                <c:pt idx="7680">
                  <c:v>#N/A</c:v>
                </c:pt>
                <c:pt idx="7681">
                  <c:v>#N/A</c:v>
                </c:pt>
                <c:pt idx="7682">
                  <c:v>#N/A</c:v>
                </c:pt>
                <c:pt idx="7683">
                  <c:v>#N/A</c:v>
                </c:pt>
                <c:pt idx="7684">
                  <c:v>#N/A</c:v>
                </c:pt>
                <c:pt idx="7685">
                  <c:v>#N/A</c:v>
                </c:pt>
                <c:pt idx="7686">
                  <c:v>#N/A</c:v>
                </c:pt>
                <c:pt idx="7687">
                  <c:v>#N/A</c:v>
                </c:pt>
                <c:pt idx="7688">
                  <c:v>#N/A</c:v>
                </c:pt>
                <c:pt idx="7689">
                  <c:v>#N/A</c:v>
                </c:pt>
                <c:pt idx="7690">
                  <c:v>#N/A</c:v>
                </c:pt>
                <c:pt idx="7691">
                  <c:v>#N/A</c:v>
                </c:pt>
                <c:pt idx="7692">
                  <c:v>#N/A</c:v>
                </c:pt>
                <c:pt idx="7693">
                  <c:v>#N/A</c:v>
                </c:pt>
                <c:pt idx="7694">
                  <c:v>#N/A</c:v>
                </c:pt>
                <c:pt idx="7695">
                  <c:v>#N/A</c:v>
                </c:pt>
                <c:pt idx="7696">
                  <c:v>#N/A</c:v>
                </c:pt>
                <c:pt idx="7697">
                  <c:v>#N/A</c:v>
                </c:pt>
                <c:pt idx="7698">
                  <c:v>#N/A</c:v>
                </c:pt>
                <c:pt idx="7699">
                  <c:v>#N/A</c:v>
                </c:pt>
                <c:pt idx="7700">
                  <c:v>#N/A</c:v>
                </c:pt>
                <c:pt idx="7701">
                  <c:v>#N/A</c:v>
                </c:pt>
                <c:pt idx="7702">
                  <c:v>#N/A</c:v>
                </c:pt>
                <c:pt idx="7703">
                  <c:v>#N/A</c:v>
                </c:pt>
                <c:pt idx="7704">
                  <c:v>#N/A</c:v>
                </c:pt>
                <c:pt idx="7705">
                  <c:v>#N/A</c:v>
                </c:pt>
                <c:pt idx="7706">
                  <c:v>#N/A</c:v>
                </c:pt>
                <c:pt idx="7707">
                  <c:v>#N/A</c:v>
                </c:pt>
                <c:pt idx="7708">
                  <c:v>#N/A</c:v>
                </c:pt>
                <c:pt idx="7709">
                  <c:v>#N/A</c:v>
                </c:pt>
                <c:pt idx="7710">
                  <c:v>#N/A</c:v>
                </c:pt>
                <c:pt idx="7711">
                  <c:v>#N/A</c:v>
                </c:pt>
                <c:pt idx="7712">
                  <c:v>#N/A</c:v>
                </c:pt>
                <c:pt idx="7713">
                  <c:v>#N/A</c:v>
                </c:pt>
                <c:pt idx="7714">
                  <c:v>#N/A</c:v>
                </c:pt>
                <c:pt idx="7715">
                  <c:v>#N/A</c:v>
                </c:pt>
                <c:pt idx="7716">
                  <c:v>#N/A</c:v>
                </c:pt>
                <c:pt idx="7717">
                  <c:v>#N/A</c:v>
                </c:pt>
                <c:pt idx="7718">
                  <c:v>#N/A</c:v>
                </c:pt>
                <c:pt idx="7719">
                  <c:v>#N/A</c:v>
                </c:pt>
                <c:pt idx="7720">
                  <c:v>#N/A</c:v>
                </c:pt>
                <c:pt idx="7721">
                  <c:v>#N/A</c:v>
                </c:pt>
                <c:pt idx="7722">
                  <c:v>#N/A</c:v>
                </c:pt>
                <c:pt idx="7723">
                  <c:v>#N/A</c:v>
                </c:pt>
                <c:pt idx="7724">
                  <c:v>#N/A</c:v>
                </c:pt>
                <c:pt idx="7725">
                  <c:v>#N/A</c:v>
                </c:pt>
                <c:pt idx="7726">
                  <c:v>#N/A</c:v>
                </c:pt>
                <c:pt idx="7727">
                  <c:v>#N/A</c:v>
                </c:pt>
                <c:pt idx="7728">
                  <c:v>#N/A</c:v>
                </c:pt>
                <c:pt idx="7729">
                  <c:v>#N/A</c:v>
                </c:pt>
                <c:pt idx="7730">
                  <c:v>#N/A</c:v>
                </c:pt>
                <c:pt idx="7731">
                  <c:v>#N/A</c:v>
                </c:pt>
                <c:pt idx="7732">
                  <c:v>#N/A</c:v>
                </c:pt>
                <c:pt idx="7733">
                  <c:v>#N/A</c:v>
                </c:pt>
                <c:pt idx="7734">
                  <c:v>#N/A</c:v>
                </c:pt>
                <c:pt idx="7735">
                  <c:v>#N/A</c:v>
                </c:pt>
                <c:pt idx="7736">
                  <c:v>#N/A</c:v>
                </c:pt>
                <c:pt idx="7737">
                  <c:v>#N/A</c:v>
                </c:pt>
                <c:pt idx="7738">
                  <c:v>#N/A</c:v>
                </c:pt>
                <c:pt idx="7739">
                  <c:v>#N/A</c:v>
                </c:pt>
                <c:pt idx="7740">
                  <c:v>#N/A</c:v>
                </c:pt>
                <c:pt idx="7741">
                  <c:v>#N/A</c:v>
                </c:pt>
                <c:pt idx="7742">
                  <c:v>#N/A</c:v>
                </c:pt>
                <c:pt idx="7743">
                  <c:v>#N/A</c:v>
                </c:pt>
                <c:pt idx="7744">
                  <c:v>#N/A</c:v>
                </c:pt>
                <c:pt idx="7745">
                  <c:v>#N/A</c:v>
                </c:pt>
                <c:pt idx="7746">
                  <c:v>#N/A</c:v>
                </c:pt>
                <c:pt idx="7747">
                  <c:v>#N/A</c:v>
                </c:pt>
                <c:pt idx="7748">
                  <c:v>#N/A</c:v>
                </c:pt>
                <c:pt idx="7749">
                  <c:v>#N/A</c:v>
                </c:pt>
                <c:pt idx="7750">
                  <c:v>#N/A</c:v>
                </c:pt>
                <c:pt idx="7751">
                  <c:v>#N/A</c:v>
                </c:pt>
                <c:pt idx="7752">
                  <c:v>#N/A</c:v>
                </c:pt>
                <c:pt idx="7753">
                  <c:v>#N/A</c:v>
                </c:pt>
                <c:pt idx="7754">
                  <c:v>#N/A</c:v>
                </c:pt>
                <c:pt idx="7755">
                  <c:v>#N/A</c:v>
                </c:pt>
                <c:pt idx="7756">
                  <c:v>#N/A</c:v>
                </c:pt>
                <c:pt idx="7757">
                  <c:v>#N/A</c:v>
                </c:pt>
                <c:pt idx="7758">
                  <c:v>#N/A</c:v>
                </c:pt>
                <c:pt idx="7759">
                  <c:v>#N/A</c:v>
                </c:pt>
                <c:pt idx="7760">
                  <c:v>#N/A</c:v>
                </c:pt>
                <c:pt idx="7761">
                  <c:v>#N/A</c:v>
                </c:pt>
                <c:pt idx="7762">
                  <c:v>#N/A</c:v>
                </c:pt>
                <c:pt idx="7763">
                  <c:v>#N/A</c:v>
                </c:pt>
                <c:pt idx="7764">
                  <c:v>#N/A</c:v>
                </c:pt>
                <c:pt idx="7765">
                  <c:v>#N/A</c:v>
                </c:pt>
                <c:pt idx="7766">
                  <c:v>#N/A</c:v>
                </c:pt>
                <c:pt idx="7767">
                  <c:v>#N/A</c:v>
                </c:pt>
                <c:pt idx="7768">
                  <c:v>#N/A</c:v>
                </c:pt>
                <c:pt idx="7769">
                  <c:v>#N/A</c:v>
                </c:pt>
                <c:pt idx="7770">
                  <c:v>#N/A</c:v>
                </c:pt>
                <c:pt idx="7771">
                  <c:v>#N/A</c:v>
                </c:pt>
                <c:pt idx="7772">
                  <c:v>#N/A</c:v>
                </c:pt>
                <c:pt idx="7773">
                  <c:v>#N/A</c:v>
                </c:pt>
                <c:pt idx="7774">
                  <c:v>#N/A</c:v>
                </c:pt>
                <c:pt idx="7775">
                  <c:v>#N/A</c:v>
                </c:pt>
                <c:pt idx="7776">
                  <c:v>#N/A</c:v>
                </c:pt>
                <c:pt idx="7777">
                  <c:v>#N/A</c:v>
                </c:pt>
                <c:pt idx="7778">
                  <c:v>#N/A</c:v>
                </c:pt>
                <c:pt idx="7779">
                  <c:v>#N/A</c:v>
                </c:pt>
                <c:pt idx="7780">
                  <c:v>#N/A</c:v>
                </c:pt>
                <c:pt idx="7781">
                  <c:v>#N/A</c:v>
                </c:pt>
                <c:pt idx="7782">
                  <c:v>#N/A</c:v>
                </c:pt>
                <c:pt idx="7783">
                  <c:v>#N/A</c:v>
                </c:pt>
                <c:pt idx="7784">
                  <c:v>#N/A</c:v>
                </c:pt>
                <c:pt idx="7785">
                  <c:v>#N/A</c:v>
                </c:pt>
                <c:pt idx="7786">
                  <c:v>#N/A</c:v>
                </c:pt>
                <c:pt idx="7787">
                  <c:v>#N/A</c:v>
                </c:pt>
                <c:pt idx="7788">
                  <c:v>#N/A</c:v>
                </c:pt>
                <c:pt idx="7789">
                  <c:v>#N/A</c:v>
                </c:pt>
                <c:pt idx="7790">
                  <c:v>#N/A</c:v>
                </c:pt>
                <c:pt idx="7791">
                  <c:v>#N/A</c:v>
                </c:pt>
                <c:pt idx="7792">
                  <c:v>#N/A</c:v>
                </c:pt>
                <c:pt idx="7793">
                  <c:v>#N/A</c:v>
                </c:pt>
                <c:pt idx="7794">
                  <c:v>#N/A</c:v>
                </c:pt>
                <c:pt idx="7795">
                  <c:v>#N/A</c:v>
                </c:pt>
                <c:pt idx="7796">
                  <c:v>#N/A</c:v>
                </c:pt>
                <c:pt idx="7797">
                  <c:v>#N/A</c:v>
                </c:pt>
                <c:pt idx="7798">
                  <c:v>#N/A</c:v>
                </c:pt>
                <c:pt idx="7799">
                  <c:v>#N/A</c:v>
                </c:pt>
                <c:pt idx="7800">
                  <c:v>#N/A</c:v>
                </c:pt>
                <c:pt idx="7801">
                  <c:v>#N/A</c:v>
                </c:pt>
                <c:pt idx="7802">
                  <c:v>#N/A</c:v>
                </c:pt>
                <c:pt idx="7803">
                  <c:v>#N/A</c:v>
                </c:pt>
                <c:pt idx="7804">
                  <c:v>#N/A</c:v>
                </c:pt>
                <c:pt idx="7805">
                  <c:v>#N/A</c:v>
                </c:pt>
                <c:pt idx="7806">
                  <c:v>#N/A</c:v>
                </c:pt>
                <c:pt idx="7807">
                  <c:v>#N/A</c:v>
                </c:pt>
                <c:pt idx="7808">
                  <c:v>#N/A</c:v>
                </c:pt>
                <c:pt idx="7809">
                  <c:v>#N/A</c:v>
                </c:pt>
                <c:pt idx="7810">
                  <c:v>#N/A</c:v>
                </c:pt>
                <c:pt idx="7811">
                  <c:v>#N/A</c:v>
                </c:pt>
                <c:pt idx="7812">
                  <c:v>#N/A</c:v>
                </c:pt>
                <c:pt idx="7813">
                  <c:v>#N/A</c:v>
                </c:pt>
                <c:pt idx="7814">
                  <c:v>#N/A</c:v>
                </c:pt>
                <c:pt idx="7815">
                  <c:v>#N/A</c:v>
                </c:pt>
                <c:pt idx="7816">
                  <c:v>#N/A</c:v>
                </c:pt>
                <c:pt idx="7817">
                  <c:v>#N/A</c:v>
                </c:pt>
                <c:pt idx="7818">
                  <c:v>#N/A</c:v>
                </c:pt>
                <c:pt idx="7819">
                  <c:v>#N/A</c:v>
                </c:pt>
                <c:pt idx="7820">
                  <c:v>#N/A</c:v>
                </c:pt>
                <c:pt idx="7821">
                  <c:v>#N/A</c:v>
                </c:pt>
                <c:pt idx="7822">
                  <c:v>#N/A</c:v>
                </c:pt>
                <c:pt idx="7823">
                  <c:v>#N/A</c:v>
                </c:pt>
                <c:pt idx="7824">
                  <c:v>#N/A</c:v>
                </c:pt>
                <c:pt idx="7825">
                  <c:v>#N/A</c:v>
                </c:pt>
                <c:pt idx="7826">
                  <c:v>#N/A</c:v>
                </c:pt>
                <c:pt idx="7827">
                  <c:v>#N/A</c:v>
                </c:pt>
                <c:pt idx="7828">
                  <c:v>#N/A</c:v>
                </c:pt>
                <c:pt idx="7829">
                  <c:v>#N/A</c:v>
                </c:pt>
                <c:pt idx="7830">
                  <c:v>#N/A</c:v>
                </c:pt>
                <c:pt idx="7831">
                  <c:v>#N/A</c:v>
                </c:pt>
                <c:pt idx="7832">
                  <c:v>#N/A</c:v>
                </c:pt>
                <c:pt idx="7833">
                  <c:v>#N/A</c:v>
                </c:pt>
                <c:pt idx="7834">
                  <c:v>#N/A</c:v>
                </c:pt>
                <c:pt idx="7835">
                  <c:v>#N/A</c:v>
                </c:pt>
                <c:pt idx="7836">
                  <c:v>#N/A</c:v>
                </c:pt>
                <c:pt idx="7837">
                  <c:v>#N/A</c:v>
                </c:pt>
                <c:pt idx="7838">
                  <c:v>#N/A</c:v>
                </c:pt>
                <c:pt idx="7839">
                  <c:v>#N/A</c:v>
                </c:pt>
                <c:pt idx="7840">
                  <c:v>#N/A</c:v>
                </c:pt>
                <c:pt idx="7841">
                  <c:v>#N/A</c:v>
                </c:pt>
                <c:pt idx="7842">
                  <c:v>#N/A</c:v>
                </c:pt>
                <c:pt idx="7843">
                  <c:v>#N/A</c:v>
                </c:pt>
                <c:pt idx="7844">
                  <c:v>#N/A</c:v>
                </c:pt>
                <c:pt idx="7845">
                  <c:v>#N/A</c:v>
                </c:pt>
                <c:pt idx="7846">
                  <c:v>#N/A</c:v>
                </c:pt>
                <c:pt idx="7847">
                  <c:v>#N/A</c:v>
                </c:pt>
                <c:pt idx="7848">
                  <c:v>#N/A</c:v>
                </c:pt>
                <c:pt idx="7849">
                  <c:v>#N/A</c:v>
                </c:pt>
                <c:pt idx="7850">
                  <c:v>#N/A</c:v>
                </c:pt>
                <c:pt idx="7851">
                  <c:v>#N/A</c:v>
                </c:pt>
                <c:pt idx="7852">
                  <c:v>#N/A</c:v>
                </c:pt>
                <c:pt idx="7853">
                  <c:v>#N/A</c:v>
                </c:pt>
                <c:pt idx="7854">
                  <c:v>#N/A</c:v>
                </c:pt>
                <c:pt idx="7855">
                  <c:v>#N/A</c:v>
                </c:pt>
                <c:pt idx="7856">
                  <c:v>#N/A</c:v>
                </c:pt>
                <c:pt idx="7857">
                  <c:v>#N/A</c:v>
                </c:pt>
                <c:pt idx="7858">
                  <c:v>#N/A</c:v>
                </c:pt>
                <c:pt idx="7859">
                  <c:v>#N/A</c:v>
                </c:pt>
                <c:pt idx="7860">
                  <c:v>#N/A</c:v>
                </c:pt>
                <c:pt idx="7861">
                  <c:v>#N/A</c:v>
                </c:pt>
                <c:pt idx="7862">
                  <c:v>#N/A</c:v>
                </c:pt>
                <c:pt idx="7863">
                  <c:v>#N/A</c:v>
                </c:pt>
                <c:pt idx="7864">
                  <c:v>#N/A</c:v>
                </c:pt>
                <c:pt idx="7865">
                  <c:v>#N/A</c:v>
                </c:pt>
                <c:pt idx="7866">
                  <c:v>#N/A</c:v>
                </c:pt>
                <c:pt idx="7867">
                  <c:v>#N/A</c:v>
                </c:pt>
                <c:pt idx="7868">
                  <c:v>#N/A</c:v>
                </c:pt>
                <c:pt idx="7869">
                  <c:v>#N/A</c:v>
                </c:pt>
                <c:pt idx="7870">
                  <c:v>#N/A</c:v>
                </c:pt>
                <c:pt idx="7871">
                  <c:v>#N/A</c:v>
                </c:pt>
                <c:pt idx="7872">
                  <c:v>#N/A</c:v>
                </c:pt>
                <c:pt idx="7873">
                  <c:v>#N/A</c:v>
                </c:pt>
                <c:pt idx="7874">
                  <c:v>#N/A</c:v>
                </c:pt>
                <c:pt idx="7875">
                  <c:v>#N/A</c:v>
                </c:pt>
                <c:pt idx="7876">
                  <c:v>#N/A</c:v>
                </c:pt>
                <c:pt idx="7877">
                  <c:v>#N/A</c:v>
                </c:pt>
                <c:pt idx="7878">
                  <c:v>#N/A</c:v>
                </c:pt>
                <c:pt idx="7879">
                  <c:v>#N/A</c:v>
                </c:pt>
                <c:pt idx="7880">
                  <c:v>#N/A</c:v>
                </c:pt>
                <c:pt idx="7881">
                  <c:v>#N/A</c:v>
                </c:pt>
                <c:pt idx="7882">
                  <c:v>#N/A</c:v>
                </c:pt>
                <c:pt idx="7883">
                  <c:v>#N/A</c:v>
                </c:pt>
                <c:pt idx="7884">
                  <c:v>#N/A</c:v>
                </c:pt>
                <c:pt idx="7885">
                  <c:v>#N/A</c:v>
                </c:pt>
                <c:pt idx="7886">
                  <c:v>#N/A</c:v>
                </c:pt>
                <c:pt idx="7887">
                  <c:v>#N/A</c:v>
                </c:pt>
                <c:pt idx="7888">
                  <c:v>#N/A</c:v>
                </c:pt>
                <c:pt idx="7889">
                  <c:v>#N/A</c:v>
                </c:pt>
                <c:pt idx="7890">
                  <c:v>#N/A</c:v>
                </c:pt>
                <c:pt idx="7891">
                  <c:v>#N/A</c:v>
                </c:pt>
                <c:pt idx="7892">
                  <c:v>#N/A</c:v>
                </c:pt>
                <c:pt idx="7893">
                  <c:v>#N/A</c:v>
                </c:pt>
                <c:pt idx="7894">
                  <c:v>#N/A</c:v>
                </c:pt>
                <c:pt idx="7895">
                  <c:v>#N/A</c:v>
                </c:pt>
                <c:pt idx="7896">
                  <c:v>#N/A</c:v>
                </c:pt>
                <c:pt idx="7897">
                  <c:v>#N/A</c:v>
                </c:pt>
                <c:pt idx="7898">
                  <c:v>#N/A</c:v>
                </c:pt>
                <c:pt idx="7899">
                  <c:v>#N/A</c:v>
                </c:pt>
                <c:pt idx="7900">
                  <c:v>#N/A</c:v>
                </c:pt>
                <c:pt idx="7901">
                  <c:v>#N/A</c:v>
                </c:pt>
                <c:pt idx="7902">
                  <c:v>#N/A</c:v>
                </c:pt>
                <c:pt idx="7903">
                  <c:v>#N/A</c:v>
                </c:pt>
                <c:pt idx="7904">
                  <c:v>#N/A</c:v>
                </c:pt>
                <c:pt idx="7905">
                  <c:v>#N/A</c:v>
                </c:pt>
                <c:pt idx="7906">
                  <c:v>#N/A</c:v>
                </c:pt>
                <c:pt idx="7907">
                  <c:v>#N/A</c:v>
                </c:pt>
                <c:pt idx="7908">
                  <c:v>#N/A</c:v>
                </c:pt>
                <c:pt idx="7909">
                  <c:v>#N/A</c:v>
                </c:pt>
                <c:pt idx="7910">
                  <c:v>#N/A</c:v>
                </c:pt>
                <c:pt idx="7911">
                  <c:v>#N/A</c:v>
                </c:pt>
                <c:pt idx="7912">
                  <c:v>#N/A</c:v>
                </c:pt>
                <c:pt idx="7913">
                  <c:v>#N/A</c:v>
                </c:pt>
                <c:pt idx="7914">
                  <c:v>#N/A</c:v>
                </c:pt>
                <c:pt idx="7915">
                  <c:v>#N/A</c:v>
                </c:pt>
                <c:pt idx="7916">
                  <c:v>#N/A</c:v>
                </c:pt>
                <c:pt idx="7917">
                  <c:v>#N/A</c:v>
                </c:pt>
                <c:pt idx="7918">
                  <c:v>#N/A</c:v>
                </c:pt>
                <c:pt idx="7919">
                  <c:v>#N/A</c:v>
                </c:pt>
                <c:pt idx="7920">
                  <c:v>#N/A</c:v>
                </c:pt>
                <c:pt idx="7921">
                  <c:v>#N/A</c:v>
                </c:pt>
                <c:pt idx="7922">
                  <c:v>#N/A</c:v>
                </c:pt>
                <c:pt idx="7923">
                  <c:v>#N/A</c:v>
                </c:pt>
                <c:pt idx="7924">
                  <c:v>#N/A</c:v>
                </c:pt>
                <c:pt idx="7925">
                  <c:v>#N/A</c:v>
                </c:pt>
                <c:pt idx="7926">
                  <c:v>#N/A</c:v>
                </c:pt>
                <c:pt idx="7927">
                  <c:v>#N/A</c:v>
                </c:pt>
                <c:pt idx="7928">
                  <c:v>#N/A</c:v>
                </c:pt>
                <c:pt idx="7929">
                  <c:v>#N/A</c:v>
                </c:pt>
                <c:pt idx="7930">
                  <c:v>#N/A</c:v>
                </c:pt>
                <c:pt idx="7931">
                  <c:v>#N/A</c:v>
                </c:pt>
                <c:pt idx="7932">
                  <c:v>#N/A</c:v>
                </c:pt>
                <c:pt idx="7933">
                  <c:v>#N/A</c:v>
                </c:pt>
                <c:pt idx="7934">
                  <c:v>#N/A</c:v>
                </c:pt>
                <c:pt idx="7935">
                  <c:v>#N/A</c:v>
                </c:pt>
                <c:pt idx="7936">
                  <c:v>#N/A</c:v>
                </c:pt>
                <c:pt idx="7937">
                  <c:v>#N/A</c:v>
                </c:pt>
                <c:pt idx="7938">
                  <c:v>#N/A</c:v>
                </c:pt>
                <c:pt idx="7939">
                  <c:v>#N/A</c:v>
                </c:pt>
                <c:pt idx="7940">
                  <c:v>#N/A</c:v>
                </c:pt>
                <c:pt idx="7941">
                  <c:v>#N/A</c:v>
                </c:pt>
                <c:pt idx="7942">
                  <c:v>#N/A</c:v>
                </c:pt>
                <c:pt idx="7943">
                  <c:v>#N/A</c:v>
                </c:pt>
                <c:pt idx="7944">
                  <c:v>#N/A</c:v>
                </c:pt>
                <c:pt idx="7945">
                  <c:v>#N/A</c:v>
                </c:pt>
                <c:pt idx="7946">
                  <c:v>#N/A</c:v>
                </c:pt>
                <c:pt idx="7947">
                  <c:v>#N/A</c:v>
                </c:pt>
                <c:pt idx="7948">
                  <c:v>#N/A</c:v>
                </c:pt>
                <c:pt idx="7949">
                  <c:v>#N/A</c:v>
                </c:pt>
                <c:pt idx="7950">
                  <c:v>#N/A</c:v>
                </c:pt>
                <c:pt idx="7951">
                  <c:v>#N/A</c:v>
                </c:pt>
                <c:pt idx="7952">
                  <c:v>#N/A</c:v>
                </c:pt>
                <c:pt idx="7953">
                  <c:v>#N/A</c:v>
                </c:pt>
                <c:pt idx="7954">
                  <c:v>#N/A</c:v>
                </c:pt>
                <c:pt idx="7955">
                  <c:v>#N/A</c:v>
                </c:pt>
                <c:pt idx="7956">
                  <c:v>#N/A</c:v>
                </c:pt>
                <c:pt idx="7957">
                  <c:v>#N/A</c:v>
                </c:pt>
                <c:pt idx="7958">
                  <c:v>#N/A</c:v>
                </c:pt>
                <c:pt idx="7959">
                  <c:v>#N/A</c:v>
                </c:pt>
                <c:pt idx="7960">
                  <c:v>#N/A</c:v>
                </c:pt>
                <c:pt idx="7961">
                  <c:v>#N/A</c:v>
                </c:pt>
                <c:pt idx="7962">
                  <c:v>#N/A</c:v>
                </c:pt>
                <c:pt idx="7963">
                  <c:v>#N/A</c:v>
                </c:pt>
                <c:pt idx="7964">
                  <c:v>#N/A</c:v>
                </c:pt>
                <c:pt idx="7965">
                  <c:v>#N/A</c:v>
                </c:pt>
                <c:pt idx="7966">
                  <c:v>#N/A</c:v>
                </c:pt>
                <c:pt idx="7967">
                  <c:v>#N/A</c:v>
                </c:pt>
                <c:pt idx="7968">
                  <c:v>#N/A</c:v>
                </c:pt>
                <c:pt idx="7969">
                  <c:v>#N/A</c:v>
                </c:pt>
                <c:pt idx="7970">
                  <c:v>#N/A</c:v>
                </c:pt>
                <c:pt idx="7971">
                  <c:v>#N/A</c:v>
                </c:pt>
                <c:pt idx="7972">
                  <c:v>#N/A</c:v>
                </c:pt>
                <c:pt idx="7973">
                  <c:v>#N/A</c:v>
                </c:pt>
                <c:pt idx="7974">
                  <c:v>#N/A</c:v>
                </c:pt>
                <c:pt idx="7975">
                  <c:v>#N/A</c:v>
                </c:pt>
                <c:pt idx="7976">
                  <c:v>#N/A</c:v>
                </c:pt>
                <c:pt idx="7977">
                  <c:v>#N/A</c:v>
                </c:pt>
                <c:pt idx="7978">
                  <c:v>#N/A</c:v>
                </c:pt>
                <c:pt idx="7979">
                  <c:v>#N/A</c:v>
                </c:pt>
                <c:pt idx="7980">
                  <c:v>#N/A</c:v>
                </c:pt>
                <c:pt idx="7981">
                  <c:v>#N/A</c:v>
                </c:pt>
                <c:pt idx="7982">
                  <c:v>#N/A</c:v>
                </c:pt>
                <c:pt idx="7983">
                  <c:v>#N/A</c:v>
                </c:pt>
                <c:pt idx="7984">
                  <c:v>#N/A</c:v>
                </c:pt>
                <c:pt idx="7985">
                  <c:v>#N/A</c:v>
                </c:pt>
                <c:pt idx="7986">
                  <c:v>#N/A</c:v>
                </c:pt>
                <c:pt idx="7987">
                  <c:v>#N/A</c:v>
                </c:pt>
                <c:pt idx="7988">
                  <c:v>#N/A</c:v>
                </c:pt>
                <c:pt idx="7989">
                  <c:v>#N/A</c:v>
                </c:pt>
                <c:pt idx="7990">
                  <c:v>#N/A</c:v>
                </c:pt>
                <c:pt idx="7991">
                  <c:v>#N/A</c:v>
                </c:pt>
                <c:pt idx="7992">
                  <c:v>#N/A</c:v>
                </c:pt>
                <c:pt idx="7993">
                  <c:v>#N/A</c:v>
                </c:pt>
                <c:pt idx="7994">
                  <c:v>#N/A</c:v>
                </c:pt>
                <c:pt idx="7995">
                  <c:v>#N/A</c:v>
                </c:pt>
                <c:pt idx="7996">
                  <c:v>#N/A</c:v>
                </c:pt>
                <c:pt idx="7997">
                  <c:v>#N/A</c:v>
                </c:pt>
                <c:pt idx="7998">
                  <c:v>#N/A</c:v>
                </c:pt>
                <c:pt idx="7999">
                  <c:v>#N/A</c:v>
                </c:pt>
                <c:pt idx="8000">
                  <c:v>#N/A</c:v>
                </c:pt>
                <c:pt idx="8001">
                  <c:v>#N/A</c:v>
                </c:pt>
                <c:pt idx="8002">
                  <c:v>#N/A</c:v>
                </c:pt>
                <c:pt idx="8003">
                  <c:v>#N/A</c:v>
                </c:pt>
                <c:pt idx="8004">
                  <c:v>#N/A</c:v>
                </c:pt>
                <c:pt idx="8005">
                  <c:v>#N/A</c:v>
                </c:pt>
                <c:pt idx="8006">
                  <c:v>#N/A</c:v>
                </c:pt>
                <c:pt idx="8007">
                  <c:v>#N/A</c:v>
                </c:pt>
                <c:pt idx="8008">
                  <c:v>#N/A</c:v>
                </c:pt>
                <c:pt idx="8009">
                  <c:v>#N/A</c:v>
                </c:pt>
                <c:pt idx="8010">
                  <c:v>#N/A</c:v>
                </c:pt>
                <c:pt idx="8011">
                  <c:v>#N/A</c:v>
                </c:pt>
                <c:pt idx="8012">
                  <c:v>#N/A</c:v>
                </c:pt>
                <c:pt idx="8013">
                  <c:v>#N/A</c:v>
                </c:pt>
                <c:pt idx="8014">
                  <c:v>#N/A</c:v>
                </c:pt>
                <c:pt idx="8015">
                  <c:v>#N/A</c:v>
                </c:pt>
                <c:pt idx="8016">
                  <c:v>#N/A</c:v>
                </c:pt>
                <c:pt idx="8017">
                  <c:v>#N/A</c:v>
                </c:pt>
                <c:pt idx="8018">
                  <c:v>#N/A</c:v>
                </c:pt>
                <c:pt idx="8019">
                  <c:v>#N/A</c:v>
                </c:pt>
                <c:pt idx="8020">
                  <c:v>#N/A</c:v>
                </c:pt>
                <c:pt idx="8021">
                  <c:v>#N/A</c:v>
                </c:pt>
                <c:pt idx="8022">
                  <c:v>#N/A</c:v>
                </c:pt>
                <c:pt idx="8023">
                  <c:v>#N/A</c:v>
                </c:pt>
                <c:pt idx="8024">
                  <c:v>#N/A</c:v>
                </c:pt>
                <c:pt idx="8025">
                  <c:v>#N/A</c:v>
                </c:pt>
                <c:pt idx="8026">
                  <c:v>#N/A</c:v>
                </c:pt>
                <c:pt idx="8027">
                  <c:v>#N/A</c:v>
                </c:pt>
                <c:pt idx="8028">
                  <c:v>#N/A</c:v>
                </c:pt>
                <c:pt idx="8029">
                  <c:v>#N/A</c:v>
                </c:pt>
                <c:pt idx="8030">
                  <c:v>#N/A</c:v>
                </c:pt>
                <c:pt idx="8031">
                  <c:v>#N/A</c:v>
                </c:pt>
                <c:pt idx="8032">
                  <c:v>#N/A</c:v>
                </c:pt>
                <c:pt idx="8033">
                  <c:v>#N/A</c:v>
                </c:pt>
                <c:pt idx="8034">
                  <c:v>#N/A</c:v>
                </c:pt>
                <c:pt idx="8035">
                  <c:v>#N/A</c:v>
                </c:pt>
                <c:pt idx="8036">
                  <c:v>#N/A</c:v>
                </c:pt>
                <c:pt idx="8037">
                  <c:v>#N/A</c:v>
                </c:pt>
                <c:pt idx="8038">
                  <c:v>#N/A</c:v>
                </c:pt>
                <c:pt idx="8039">
                  <c:v>#N/A</c:v>
                </c:pt>
                <c:pt idx="8040">
                  <c:v>#N/A</c:v>
                </c:pt>
                <c:pt idx="8041">
                  <c:v>#N/A</c:v>
                </c:pt>
                <c:pt idx="8042">
                  <c:v>#N/A</c:v>
                </c:pt>
                <c:pt idx="8043">
                  <c:v>#N/A</c:v>
                </c:pt>
                <c:pt idx="8044">
                  <c:v>#N/A</c:v>
                </c:pt>
                <c:pt idx="8045">
                  <c:v>#N/A</c:v>
                </c:pt>
                <c:pt idx="8046">
                  <c:v>#N/A</c:v>
                </c:pt>
                <c:pt idx="8047">
                  <c:v>#N/A</c:v>
                </c:pt>
                <c:pt idx="8048">
                  <c:v>#N/A</c:v>
                </c:pt>
                <c:pt idx="8049">
                  <c:v>#N/A</c:v>
                </c:pt>
                <c:pt idx="8050">
                  <c:v>#N/A</c:v>
                </c:pt>
                <c:pt idx="8051">
                  <c:v>#N/A</c:v>
                </c:pt>
                <c:pt idx="8052">
                  <c:v>#N/A</c:v>
                </c:pt>
                <c:pt idx="8053">
                  <c:v>#N/A</c:v>
                </c:pt>
                <c:pt idx="8054">
                  <c:v>#N/A</c:v>
                </c:pt>
                <c:pt idx="8055">
                  <c:v>#N/A</c:v>
                </c:pt>
                <c:pt idx="8056">
                  <c:v>#N/A</c:v>
                </c:pt>
                <c:pt idx="8057">
                  <c:v>#N/A</c:v>
                </c:pt>
                <c:pt idx="8058">
                  <c:v>#N/A</c:v>
                </c:pt>
                <c:pt idx="8059">
                  <c:v>#N/A</c:v>
                </c:pt>
                <c:pt idx="8060">
                  <c:v>#N/A</c:v>
                </c:pt>
                <c:pt idx="8061">
                  <c:v>#N/A</c:v>
                </c:pt>
                <c:pt idx="8062">
                  <c:v>#N/A</c:v>
                </c:pt>
                <c:pt idx="8063">
                  <c:v>#N/A</c:v>
                </c:pt>
                <c:pt idx="8064">
                  <c:v>#N/A</c:v>
                </c:pt>
                <c:pt idx="8065">
                  <c:v>#N/A</c:v>
                </c:pt>
                <c:pt idx="8066">
                  <c:v>#N/A</c:v>
                </c:pt>
                <c:pt idx="8067">
                  <c:v>#N/A</c:v>
                </c:pt>
                <c:pt idx="8068">
                  <c:v>#N/A</c:v>
                </c:pt>
                <c:pt idx="8069">
                  <c:v>#N/A</c:v>
                </c:pt>
                <c:pt idx="8070">
                  <c:v>#N/A</c:v>
                </c:pt>
                <c:pt idx="8071">
                  <c:v>#N/A</c:v>
                </c:pt>
                <c:pt idx="8072">
                  <c:v>#N/A</c:v>
                </c:pt>
                <c:pt idx="8073">
                  <c:v>#N/A</c:v>
                </c:pt>
                <c:pt idx="8074">
                  <c:v>#N/A</c:v>
                </c:pt>
                <c:pt idx="8075">
                  <c:v>#N/A</c:v>
                </c:pt>
                <c:pt idx="8076">
                  <c:v>#N/A</c:v>
                </c:pt>
                <c:pt idx="8077">
                  <c:v>#N/A</c:v>
                </c:pt>
                <c:pt idx="8078">
                  <c:v>#N/A</c:v>
                </c:pt>
                <c:pt idx="8079">
                  <c:v>#N/A</c:v>
                </c:pt>
                <c:pt idx="8080">
                  <c:v>#N/A</c:v>
                </c:pt>
                <c:pt idx="8081">
                  <c:v>#N/A</c:v>
                </c:pt>
                <c:pt idx="8082">
                  <c:v>#N/A</c:v>
                </c:pt>
                <c:pt idx="8083">
                  <c:v>#N/A</c:v>
                </c:pt>
                <c:pt idx="8084">
                  <c:v>#N/A</c:v>
                </c:pt>
                <c:pt idx="8085">
                  <c:v>#N/A</c:v>
                </c:pt>
                <c:pt idx="8086">
                  <c:v>#N/A</c:v>
                </c:pt>
                <c:pt idx="8087">
                  <c:v>#N/A</c:v>
                </c:pt>
                <c:pt idx="8088">
                  <c:v>#N/A</c:v>
                </c:pt>
                <c:pt idx="8089">
                  <c:v>#N/A</c:v>
                </c:pt>
                <c:pt idx="8090">
                  <c:v>#N/A</c:v>
                </c:pt>
                <c:pt idx="8091">
                  <c:v>#N/A</c:v>
                </c:pt>
                <c:pt idx="8092">
                  <c:v>#N/A</c:v>
                </c:pt>
                <c:pt idx="8093">
                  <c:v>#N/A</c:v>
                </c:pt>
                <c:pt idx="8094">
                  <c:v>#N/A</c:v>
                </c:pt>
                <c:pt idx="8095">
                  <c:v>#N/A</c:v>
                </c:pt>
                <c:pt idx="8096">
                  <c:v>#N/A</c:v>
                </c:pt>
                <c:pt idx="8097">
                  <c:v>#N/A</c:v>
                </c:pt>
                <c:pt idx="8098">
                  <c:v>#N/A</c:v>
                </c:pt>
                <c:pt idx="8099">
                  <c:v>#N/A</c:v>
                </c:pt>
                <c:pt idx="8100">
                  <c:v>#N/A</c:v>
                </c:pt>
                <c:pt idx="8101">
                  <c:v>#N/A</c:v>
                </c:pt>
                <c:pt idx="8102">
                  <c:v>#N/A</c:v>
                </c:pt>
                <c:pt idx="8103">
                  <c:v>#N/A</c:v>
                </c:pt>
                <c:pt idx="8104">
                  <c:v>#N/A</c:v>
                </c:pt>
                <c:pt idx="8105">
                  <c:v>#N/A</c:v>
                </c:pt>
                <c:pt idx="8106">
                  <c:v>#N/A</c:v>
                </c:pt>
                <c:pt idx="8107">
                  <c:v>#N/A</c:v>
                </c:pt>
                <c:pt idx="8108">
                  <c:v>#N/A</c:v>
                </c:pt>
                <c:pt idx="8109">
                  <c:v>#N/A</c:v>
                </c:pt>
                <c:pt idx="8110">
                  <c:v>#N/A</c:v>
                </c:pt>
                <c:pt idx="8111">
                  <c:v>#N/A</c:v>
                </c:pt>
                <c:pt idx="8112">
                  <c:v>#N/A</c:v>
                </c:pt>
                <c:pt idx="8113">
                  <c:v>#N/A</c:v>
                </c:pt>
                <c:pt idx="8114">
                  <c:v>#N/A</c:v>
                </c:pt>
                <c:pt idx="8115">
                  <c:v>#N/A</c:v>
                </c:pt>
                <c:pt idx="8116">
                  <c:v>#N/A</c:v>
                </c:pt>
                <c:pt idx="8117">
                  <c:v>#N/A</c:v>
                </c:pt>
                <c:pt idx="8118">
                  <c:v>#N/A</c:v>
                </c:pt>
                <c:pt idx="8119">
                  <c:v>#N/A</c:v>
                </c:pt>
                <c:pt idx="8120">
                  <c:v>#N/A</c:v>
                </c:pt>
                <c:pt idx="8121">
                  <c:v>#N/A</c:v>
                </c:pt>
                <c:pt idx="8122">
                  <c:v>#N/A</c:v>
                </c:pt>
                <c:pt idx="8123">
                  <c:v>#N/A</c:v>
                </c:pt>
                <c:pt idx="8124">
                  <c:v>#N/A</c:v>
                </c:pt>
                <c:pt idx="8125">
                  <c:v>#N/A</c:v>
                </c:pt>
                <c:pt idx="8126">
                  <c:v>#N/A</c:v>
                </c:pt>
                <c:pt idx="8127">
                  <c:v>#N/A</c:v>
                </c:pt>
                <c:pt idx="8128">
                  <c:v>#N/A</c:v>
                </c:pt>
                <c:pt idx="8129">
                  <c:v>#N/A</c:v>
                </c:pt>
                <c:pt idx="8130">
                  <c:v>#N/A</c:v>
                </c:pt>
                <c:pt idx="8131">
                  <c:v>#N/A</c:v>
                </c:pt>
                <c:pt idx="8132">
                  <c:v>#N/A</c:v>
                </c:pt>
                <c:pt idx="8133">
                  <c:v>#N/A</c:v>
                </c:pt>
                <c:pt idx="8134">
                  <c:v>#N/A</c:v>
                </c:pt>
                <c:pt idx="8135">
                  <c:v>#N/A</c:v>
                </c:pt>
                <c:pt idx="8136">
                  <c:v>#N/A</c:v>
                </c:pt>
                <c:pt idx="8137">
                  <c:v>#N/A</c:v>
                </c:pt>
                <c:pt idx="8138">
                  <c:v>#N/A</c:v>
                </c:pt>
                <c:pt idx="8139">
                  <c:v>#N/A</c:v>
                </c:pt>
                <c:pt idx="8140">
                  <c:v>#N/A</c:v>
                </c:pt>
                <c:pt idx="8141">
                  <c:v>#N/A</c:v>
                </c:pt>
                <c:pt idx="8142">
                  <c:v>#N/A</c:v>
                </c:pt>
                <c:pt idx="8143">
                  <c:v>#N/A</c:v>
                </c:pt>
                <c:pt idx="8144">
                  <c:v>#N/A</c:v>
                </c:pt>
                <c:pt idx="8145">
                  <c:v>#N/A</c:v>
                </c:pt>
                <c:pt idx="8146">
                  <c:v>#N/A</c:v>
                </c:pt>
                <c:pt idx="8147">
                  <c:v>#N/A</c:v>
                </c:pt>
                <c:pt idx="8148">
                  <c:v>#N/A</c:v>
                </c:pt>
                <c:pt idx="8149">
                  <c:v>#N/A</c:v>
                </c:pt>
                <c:pt idx="8150">
                  <c:v>#N/A</c:v>
                </c:pt>
                <c:pt idx="8151">
                  <c:v>#N/A</c:v>
                </c:pt>
                <c:pt idx="8152">
                  <c:v>#N/A</c:v>
                </c:pt>
                <c:pt idx="8153">
                  <c:v>#N/A</c:v>
                </c:pt>
                <c:pt idx="8154">
                  <c:v>#N/A</c:v>
                </c:pt>
                <c:pt idx="8155">
                  <c:v>#N/A</c:v>
                </c:pt>
                <c:pt idx="8156">
                  <c:v>#N/A</c:v>
                </c:pt>
                <c:pt idx="8157">
                  <c:v>#N/A</c:v>
                </c:pt>
                <c:pt idx="8158">
                  <c:v>#N/A</c:v>
                </c:pt>
                <c:pt idx="8159">
                  <c:v>#N/A</c:v>
                </c:pt>
                <c:pt idx="8160">
                  <c:v>#N/A</c:v>
                </c:pt>
                <c:pt idx="8161">
                  <c:v>#N/A</c:v>
                </c:pt>
                <c:pt idx="8162">
                  <c:v>#N/A</c:v>
                </c:pt>
                <c:pt idx="8163">
                  <c:v>#N/A</c:v>
                </c:pt>
                <c:pt idx="8164">
                  <c:v>#N/A</c:v>
                </c:pt>
                <c:pt idx="8165">
                  <c:v>#N/A</c:v>
                </c:pt>
                <c:pt idx="8166">
                  <c:v>#N/A</c:v>
                </c:pt>
                <c:pt idx="8167">
                  <c:v>#N/A</c:v>
                </c:pt>
                <c:pt idx="8168">
                  <c:v>#N/A</c:v>
                </c:pt>
                <c:pt idx="8169">
                  <c:v>#N/A</c:v>
                </c:pt>
                <c:pt idx="8170">
                  <c:v>#N/A</c:v>
                </c:pt>
                <c:pt idx="8171">
                  <c:v>#N/A</c:v>
                </c:pt>
                <c:pt idx="8172">
                  <c:v>#N/A</c:v>
                </c:pt>
                <c:pt idx="8173">
                  <c:v>#N/A</c:v>
                </c:pt>
                <c:pt idx="8174">
                  <c:v>#N/A</c:v>
                </c:pt>
                <c:pt idx="8175">
                  <c:v>#N/A</c:v>
                </c:pt>
                <c:pt idx="8176">
                  <c:v>#N/A</c:v>
                </c:pt>
                <c:pt idx="8177">
                  <c:v>#N/A</c:v>
                </c:pt>
                <c:pt idx="8178">
                  <c:v>#N/A</c:v>
                </c:pt>
                <c:pt idx="8179">
                  <c:v>#N/A</c:v>
                </c:pt>
                <c:pt idx="8180">
                  <c:v>#N/A</c:v>
                </c:pt>
                <c:pt idx="8181">
                  <c:v>#N/A</c:v>
                </c:pt>
                <c:pt idx="8182">
                  <c:v>#N/A</c:v>
                </c:pt>
                <c:pt idx="8183">
                  <c:v>#N/A</c:v>
                </c:pt>
                <c:pt idx="8184">
                  <c:v>#N/A</c:v>
                </c:pt>
                <c:pt idx="8185">
                  <c:v>#N/A</c:v>
                </c:pt>
                <c:pt idx="8186">
                  <c:v>#N/A</c:v>
                </c:pt>
                <c:pt idx="8187">
                  <c:v>#N/A</c:v>
                </c:pt>
                <c:pt idx="8188">
                  <c:v>#N/A</c:v>
                </c:pt>
                <c:pt idx="8189">
                  <c:v>#N/A</c:v>
                </c:pt>
                <c:pt idx="8190">
                  <c:v>#N/A</c:v>
                </c:pt>
                <c:pt idx="8191">
                  <c:v>#N/A</c:v>
                </c:pt>
                <c:pt idx="8192">
                  <c:v>#N/A</c:v>
                </c:pt>
                <c:pt idx="8193">
                  <c:v>#N/A</c:v>
                </c:pt>
                <c:pt idx="8194">
                  <c:v>#N/A</c:v>
                </c:pt>
                <c:pt idx="8195">
                  <c:v>#N/A</c:v>
                </c:pt>
                <c:pt idx="8196">
                  <c:v>#N/A</c:v>
                </c:pt>
                <c:pt idx="8197">
                  <c:v>#N/A</c:v>
                </c:pt>
                <c:pt idx="8198">
                  <c:v>#N/A</c:v>
                </c:pt>
                <c:pt idx="8199">
                  <c:v>#N/A</c:v>
                </c:pt>
                <c:pt idx="8200">
                  <c:v>#N/A</c:v>
                </c:pt>
                <c:pt idx="8201">
                  <c:v>#N/A</c:v>
                </c:pt>
                <c:pt idx="8202">
                  <c:v>#N/A</c:v>
                </c:pt>
                <c:pt idx="8203">
                  <c:v>#N/A</c:v>
                </c:pt>
                <c:pt idx="8204">
                  <c:v>#N/A</c:v>
                </c:pt>
                <c:pt idx="8205">
                  <c:v>#N/A</c:v>
                </c:pt>
                <c:pt idx="8206">
                  <c:v>#N/A</c:v>
                </c:pt>
                <c:pt idx="8207">
                  <c:v>#N/A</c:v>
                </c:pt>
                <c:pt idx="8208">
                  <c:v>#N/A</c:v>
                </c:pt>
                <c:pt idx="8209">
                  <c:v>#N/A</c:v>
                </c:pt>
                <c:pt idx="8210">
                  <c:v>#N/A</c:v>
                </c:pt>
                <c:pt idx="8211">
                  <c:v>#N/A</c:v>
                </c:pt>
                <c:pt idx="8212">
                  <c:v>#N/A</c:v>
                </c:pt>
                <c:pt idx="8213">
                  <c:v>#N/A</c:v>
                </c:pt>
                <c:pt idx="8214">
                  <c:v>#N/A</c:v>
                </c:pt>
                <c:pt idx="8215">
                  <c:v>#N/A</c:v>
                </c:pt>
                <c:pt idx="8216">
                  <c:v>#N/A</c:v>
                </c:pt>
                <c:pt idx="8217">
                  <c:v>#N/A</c:v>
                </c:pt>
                <c:pt idx="8218">
                  <c:v>#N/A</c:v>
                </c:pt>
                <c:pt idx="8219">
                  <c:v>#N/A</c:v>
                </c:pt>
                <c:pt idx="8220">
                  <c:v>#N/A</c:v>
                </c:pt>
                <c:pt idx="8221">
                  <c:v>#N/A</c:v>
                </c:pt>
                <c:pt idx="8222">
                  <c:v>#N/A</c:v>
                </c:pt>
                <c:pt idx="8223">
                  <c:v>#N/A</c:v>
                </c:pt>
                <c:pt idx="8224">
                  <c:v>#N/A</c:v>
                </c:pt>
                <c:pt idx="8225">
                  <c:v>#N/A</c:v>
                </c:pt>
                <c:pt idx="8226">
                  <c:v>#N/A</c:v>
                </c:pt>
                <c:pt idx="8227">
                  <c:v>#N/A</c:v>
                </c:pt>
                <c:pt idx="8228">
                  <c:v>#N/A</c:v>
                </c:pt>
                <c:pt idx="8229">
                  <c:v>#N/A</c:v>
                </c:pt>
                <c:pt idx="8230">
                  <c:v>#N/A</c:v>
                </c:pt>
                <c:pt idx="8231">
                  <c:v>#N/A</c:v>
                </c:pt>
                <c:pt idx="8232">
                  <c:v>#N/A</c:v>
                </c:pt>
                <c:pt idx="8233">
                  <c:v>#N/A</c:v>
                </c:pt>
                <c:pt idx="8234">
                  <c:v>#N/A</c:v>
                </c:pt>
                <c:pt idx="8235">
                  <c:v>#N/A</c:v>
                </c:pt>
                <c:pt idx="8236">
                  <c:v>#N/A</c:v>
                </c:pt>
                <c:pt idx="8237">
                  <c:v>#N/A</c:v>
                </c:pt>
                <c:pt idx="8238">
                  <c:v>#N/A</c:v>
                </c:pt>
                <c:pt idx="8239">
                  <c:v>#N/A</c:v>
                </c:pt>
                <c:pt idx="8240">
                  <c:v>#N/A</c:v>
                </c:pt>
                <c:pt idx="8241">
                  <c:v>#N/A</c:v>
                </c:pt>
                <c:pt idx="8242">
                  <c:v>#N/A</c:v>
                </c:pt>
                <c:pt idx="8243">
                  <c:v>#N/A</c:v>
                </c:pt>
                <c:pt idx="8244">
                  <c:v>#N/A</c:v>
                </c:pt>
                <c:pt idx="8245">
                  <c:v>#N/A</c:v>
                </c:pt>
                <c:pt idx="8246">
                  <c:v>#N/A</c:v>
                </c:pt>
                <c:pt idx="8247">
                  <c:v>#N/A</c:v>
                </c:pt>
                <c:pt idx="8248">
                  <c:v>#N/A</c:v>
                </c:pt>
                <c:pt idx="8249">
                  <c:v>#N/A</c:v>
                </c:pt>
                <c:pt idx="8250">
                  <c:v>#N/A</c:v>
                </c:pt>
                <c:pt idx="8251">
                  <c:v>#N/A</c:v>
                </c:pt>
                <c:pt idx="8252">
                  <c:v>#N/A</c:v>
                </c:pt>
                <c:pt idx="8253">
                  <c:v>#N/A</c:v>
                </c:pt>
                <c:pt idx="8254">
                  <c:v>#N/A</c:v>
                </c:pt>
                <c:pt idx="8255">
                  <c:v>#N/A</c:v>
                </c:pt>
                <c:pt idx="8256">
                  <c:v>#N/A</c:v>
                </c:pt>
                <c:pt idx="8257">
                  <c:v>#N/A</c:v>
                </c:pt>
                <c:pt idx="8258">
                  <c:v>#N/A</c:v>
                </c:pt>
                <c:pt idx="8259">
                  <c:v>#N/A</c:v>
                </c:pt>
                <c:pt idx="8260">
                  <c:v>#N/A</c:v>
                </c:pt>
                <c:pt idx="8261">
                  <c:v>#N/A</c:v>
                </c:pt>
                <c:pt idx="8262">
                  <c:v>#N/A</c:v>
                </c:pt>
                <c:pt idx="8263">
                  <c:v>#N/A</c:v>
                </c:pt>
                <c:pt idx="8264">
                  <c:v>#N/A</c:v>
                </c:pt>
                <c:pt idx="8265">
                  <c:v>#N/A</c:v>
                </c:pt>
                <c:pt idx="8266">
                  <c:v>#N/A</c:v>
                </c:pt>
                <c:pt idx="8267">
                  <c:v>#N/A</c:v>
                </c:pt>
                <c:pt idx="8268">
                  <c:v>#N/A</c:v>
                </c:pt>
                <c:pt idx="8269">
                  <c:v>#N/A</c:v>
                </c:pt>
                <c:pt idx="8270">
                  <c:v>#N/A</c:v>
                </c:pt>
                <c:pt idx="8271">
                  <c:v>#N/A</c:v>
                </c:pt>
                <c:pt idx="8272">
                  <c:v>#N/A</c:v>
                </c:pt>
                <c:pt idx="8273">
                  <c:v>#N/A</c:v>
                </c:pt>
                <c:pt idx="8274">
                  <c:v>#N/A</c:v>
                </c:pt>
                <c:pt idx="8275">
                  <c:v>#N/A</c:v>
                </c:pt>
                <c:pt idx="8276">
                  <c:v>#N/A</c:v>
                </c:pt>
                <c:pt idx="8277">
                  <c:v>#N/A</c:v>
                </c:pt>
                <c:pt idx="8278">
                  <c:v>#N/A</c:v>
                </c:pt>
                <c:pt idx="8279">
                  <c:v>#N/A</c:v>
                </c:pt>
                <c:pt idx="8280">
                  <c:v>#N/A</c:v>
                </c:pt>
                <c:pt idx="8281">
                  <c:v>#N/A</c:v>
                </c:pt>
                <c:pt idx="8282">
                  <c:v>#N/A</c:v>
                </c:pt>
                <c:pt idx="8283">
                  <c:v>#N/A</c:v>
                </c:pt>
                <c:pt idx="8284">
                  <c:v>#N/A</c:v>
                </c:pt>
                <c:pt idx="8285">
                  <c:v>#N/A</c:v>
                </c:pt>
                <c:pt idx="8286">
                  <c:v>#N/A</c:v>
                </c:pt>
                <c:pt idx="8287">
                  <c:v>#N/A</c:v>
                </c:pt>
                <c:pt idx="8288">
                  <c:v>#N/A</c:v>
                </c:pt>
                <c:pt idx="8289">
                  <c:v>#N/A</c:v>
                </c:pt>
                <c:pt idx="8290">
                  <c:v>#N/A</c:v>
                </c:pt>
                <c:pt idx="8291">
                  <c:v>#N/A</c:v>
                </c:pt>
                <c:pt idx="8292">
                  <c:v>#N/A</c:v>
                </c:pt>
                <c:pt idx="8293">
                  <c:v>#N/A</c:v>
                </c:pt>
                <c:pt idx="8294">
                  <c:v>#N/A</c:v>
                </c:pt>
                <c:pt idx="8295">
                  <c:v>#N/A</c:v>
                </c:pt>
                <c:pt idx="8296">
                  <c:v>#N/A</c:v>
                </c:pt>
                <c:pt idx="8297">
                  <c:v>#N/A</c:v>
                </c:pt>
                <c:pt idx="8298">
                  <c:v>#N/A</c:v>
                </c:pt>
                <c:pt idx="8299">
                  <c:v>#N/A</c:v>
                </c:pt>
                <c:pt idx="8300">
                  <c:v>#N/A</c:v>
                </c:pt>
                <c:pt idx="8301">
                  <c:v>#N/A</c:v>
                </c:pt>
                <c:pt idx="8302">
                  <c:v>#N/A</c:v>
                </c:pt>
                <c:pt idx="8303">
                  <c:v>#N/A</c:v>
                </c:pt>
                <c:pt idx="8304">
                  <c:v>#N/A</c:v>
                </c:pt>
                <c:pt idx="8305">
                  <c:v>#N/A</c:v>
                </c:pt>
                <c:pt idx="8306">
                  <c:v>#N/A</c:v>
                </c:pt>
                <c:pt idx="8307">
                  <c:v>#N/A</c:v>
                </c:pt>
                <c:pt idx="8308">
                  <c:v>#N/A</c:v>
                </c:pt>
                <c:pt idx="8309">
                  <c:v>#N/A</c:v>
                </c:pt>
                <c:pt idx="8310">
                  <c:v>#N/A</c:v>
                </c:pt>
                <c:pt idx="8311">
                  <c:v>#N/A</c:v>
                </c:pt>
                <c:pt idx="8312">
                  <c:v>#N/A</c:v>
                </c:pt>
                <c:pt idx="8313">
                  <c:v>#N/A</c:v>
                </c:pt>
                <c:pt idx="8314">
                  <c:v>#N/A</c:v>
                </c:pt>
                <c:pt idx="8315">
                  <c:v>#N/A</c:v>
                </c:pt>
                <c:pt idx="8316">
                  <c:v>#N/A</c:v>
                </c:pt>
                <c:pt idx="8317">
                  <c:v>#N/A</c:v>
                </c:pt>
                <c:pt idx="8318">
                  <c:v>#N/A</c:v>
                </c:pt>
                <c:pt idx="8319">
                  <c:v>#N/A</c:v>
                </c:pt>
                <c:pt idx="8320">
                  <c:v>#N/A</c:v>
                </c:pt>
                <c:pt idx="8321">
                  <c:v>#N/A</c:v>
                </c:pt>
                <c:pt idx="8322">
                  <c:v>#N/A</c:v>
                </c:pt>
                <c:pt idx="8323">
                  <c:v>#N/A</c:v>
                </c:pt>
                <c:pt idx="8324">
                  <c:v>#N/A</c:v>
                </c:pt>
                <c:pt idx="8325">
                  <c:v>#N/A</c:v>
                </c:pt>
                <c:pt idx="8326">
                  <c:v>#N/A</c:v>
                </c:pt>
                <c:pt idx="8327">
                  <c:v>#N/A</c:v>
                </c:pt>
                <c:pt idx="8328">
                  <c:v>#N/A</c:v>
                </c:pt>
                <c:pt idx="8329">
                  <c:v>#N/A</c:v>
                </c:pt>
                <c:pt idx="8330">
                  <c:v>#N/A</c:v>
                </c:pt>
                <c:pt idx="8331">
                  <c:v>#N/A</c:v>
                </c:pt>
                <c:pt idx="8332">
                  <c:v>#N/A</c:v>
                </c:pt>
                <c:pt idx="8333">
                  <c:v>#N/A</c:v>
                </c:pt>
                <c:pt idx="8334">
                  <c:v>#N/A</c:v>
                </c:pt>
                <c:pt idx="8335">
                  <c:v>#N/A</c:v>
                </c:pt>
                <c:pt idx="8336">
                  <c:v>#N/A</c:v>
                </c:pt>
                <c:pt idx="8337">
                  <c:v>#N/A</c:v>
                </c:pt>
                <c:pt idx="8338">
                  <c:v>#N/A</c:v>
                </c:pt>
                <c:pt idx="8339">
                  <c:v>#N/A</c:v>
                </c:pt>
                <c:pt idx="8340">
                  <c:v>#N/A</c:v>
                </c:pt>
                <c:pt idx="8341">
                  <c:v>#N/A</c:v>
                </c:pt>
                <c:pt idx="8342">
                  <c:v>#N/A</c:v>
                </c:pt>
                <c:pt idx="8343">
                  <c:v>#N/A</c:v>
                </c:pt>
                <c:pt idx="8344">
                  <c:v>#N/A</c:v>
                </c:pt>
                <c:pt idx="8345">
                  <c:v>#N/A</c:v>
                </c:pt>
                <c:pt idx="8346">
                  <c:v>#N/A</c:v>
                </c:pt>
                <c:pt idx="8347">
                  <c:v>#N/A</c:v>
                </c:pt>
                <c:pt idx="8348">
                  <c:v>#N/A</c:v>
                </c:pt>
                <c:pt idx="8349">
                  <c:v>#N/A</c:v>
                </c:pt>
                <c:pt idx="8350">
                  <c:v>#N/A</c:v>
                </c:pt>
                <c:pt idx="8351">
                  <c:v>#N/A</c:v>
                </c:pt>
                <c:pt idx="8352">
                  <c:v>#N/A</c:v>
                </c:pt>
                <c:pt idx="8353">
                  <c:v>#N/A</c:v>
                </c:pt>
                <c:pt idx="8354">
                  <c:v>#N/A</c:v>
                </c:pt>
                <c:pt idx="8355">
                  <c:v>#N/A</c:v>
                </c:pt>
                <c:pt idx="8356">
                  <c:v>#N/A</c:v>
                </c:pt>
                <c:pt idx="8357">
                  <c:v>#N/A</c:v>
                </c:pt>
                <c:pt idx="8358">
                  <c:v>#N/A</c:v>
                </c:pt>
                <c:pt idx="8359">
                  <c:v>#N/A</c:v>
                </c:pt>
                <c:pt idx="8360">
                  <c:v>#N/A</c:v>
                </c:pt>
                <c:pt idx="8361">
                  <c:v>#N/A</c:v>
                </c:pt>
                <c:pt idx="8362">
                  <c:v>#N/A</c:v>
                </c:pt>
                <c:pt idx="8363">
                  <c:v>#N/A</c:v>
                </c:pt>
                <c:pt idx="8364">
                  <c:v>#N/A</c:v>
                </c:pt>
                <c:pt idx="8365">
                  <c:v>#N/A</c:v>
                </c:pt>
                <c:pt idx="8366">
                  <c:v>#N/A</c:v>
                </c:pt>
                <c:pt idx="8367">
                  <c:v>#N/A</c:v>
                </c:pt>
                <c:pt idx="8368">
                  <c:v>#N/A</c:v>
                </c:pt>
                <c:pt idx="8369">
                  <c:v>#N/A</c:v>
                </c:pt>
                <c:pt idx="8370">
                  <c:v>#N/A</c:v>
                </c:pt>
                <c:pt idx="8371">
                  <c:v>#N/A</c:v>
                </c:pt>
                <c:pt idx="8372">
                  <c:v>#N/A</c:v>
                </c:pt>
                <c:pt idx="8373">
                  <c:v>#N/A</c:v>
                </c:pt>
                <c:pt idx="8374">
                  <c:v>#N/A</c:v>
                </c:pt>
                <c:pt idx="8375">
                  <c:v>#N/A</c:v>
                </c:pt>
                <c:pt idx="8376">
                  <c:v>#N/A</c:v>
                </c:pt>
                <c:pt idx="8377">
                  <c:v>#N/A</c:v>
                </c:pt>
                <c:pt idx="8378">
                  <c:v>#N/A</c:v>
                </c:pt>
                <c:pt idx="8379">
                  <c:v>#N/A</c:v>
                </c:pt>
                <c:pt idx="8380">
                  <c:v>#N/A</c:v>
                </c:pt>
                <c:pt idx="8381">
                  <c:v>#N/A</c:v>
                </c:pt>
                <c:pt idx="8382">
                  <c:v>#N/A</c:v>
                </c:pt>
                <c:pt idx="8383">
                  <c:v>#N/A</c:v>
                </c:pt>
                <c:pt idx="8384">
                  <c:v>#N/A</c:v>
                </c:pt>
                <c:pt idx="8385">
                  <c:v>#N/A</c:v>
                </c:pt>
                <c:pt idx="8386">
                  <c:v>#N/A</c:v>
                </c:pt>
                <c:pt idx="8387">
                  <c:v>#N/A</c:v>
                </c:pt>
                <c:pt idx="8388">
                  <c:v>#N/A</c:v>
                </c:pt>
                <c:pt idx="8389">
                  <c:v>#N/A</c:v>
                </c:pt>
                <c:pt idx="8390">
                  <c:v>#N/A</c:v>
                </c:pt>
                <c:pt idx="8391">
                  <c:v>#N/A</c:v>
                </c:pt>
                <c:pt idx="8392">
                  <c:v>#N/A</c:v>
                </c:pt>
                <c:pt idx="8393">
                  <c:v>#N/A</c:v>
                </c:pt>
                <c:pt idx="8394">
                  <c:v>#N/A</c:v>
                </c:pt>
                <c:pt idx="8395">
                  <c:v>#N/A</c:v>
                </c:pt>
                <c:pt idx="8396">
                  <c:v>#N/A</c:v>
                </c:pt>
                <c:pt idx="8397">
                  <c:v>#N/A</c:v>
                </c:pt>
                <c:pt idx="8398">
                  <c:v>#N/A</c:v>
                </c:pt>
                <c:pt idx="8399">
                  <c:v>#N/A</c:v>
                </c:pt>
                <c:pt idx="8400">
                  <c:v>#N/A</c:v>
                </c:pt>
                <c:pt idx="8401">
                  <c:v>#N/A</c:v>
                </c:pt>
                <c:pt idx="8402">
                  <c:v>#N/A</c:v>
                </c:pt>
                <c:pt idx="8403">
                  <c:v>#N/A</c:v>
                </c:pt>
                <c:pt idx="8404">
                  <c:v>#N/A</c:v>
                </c:pt>
                <c:pt idx="8405">
                  <c:v>#N/A</c:v>
                </c:pt>
                <c:pt idx="8406">
                  <c:v>#N/A</c:v>
                </c:pt>
                <c:pt idx="8407">
                  <c:v>#N/A</c:v>
                </c:pt>
                <c:pt idx="8408">
                  <c:v>#N/A</c:v>
                </c:pt>
                <c:pt idx="8409">
                  <c:v>#N/A</c:v>
                </c:pt>
                <c:pt idx="8410">
                  <c:v>#N/A</c:v>
                </c:pt>
                <c:pt idx="8411">
                  <c:v>#N/A</c:v>
                </c:pt>
                <c:pt idx="8412">
                  <c:v>#N/A</c:v>
                </c:pt>
                <c:pt idx="8413">
                  <c:v>#N/A</c:v>
                </c:pt>
                <c:pt idx="8414">
                  <c:v>#N/A</c:v>
                </c:pt>
                <c:pt idx="8415">
                  <c:v>#N/A</c:v>
                </c:pt>
                <c:pt idx="8416">
                  <c:v>#N/A</c:v>
                </c:pt>
                <c:pt idx="8417">
                  <c:v>#N/A</c:v>
                </c:pt>
                <c:pt idx="8418">
                  <c:v>#N/A</c:v>
                </c:pt>
                <c:pt idx="8419">
                  <c:v>#N/A</c:v>
                </c:pt>
                <c:pt idx="8420">
                  <c:v>#N/A</c:v>
                </c:pt>
                <c:pt idx="8421">
                  <c:v>#N/A</c:v>
                </c:pt>
                <c:pt idx="8422">
                  <c:v>#N/A</c:v>
                </c:pt>
                <c:pt idx="8423">
                  <c:v>#N/A</c:v>
                </c:pt>
                <c:pt idx="8424">
                  <c:v>#N/A</c:v>
                </c:pt>
                <c:pt idx="8425">
                  <c:v>#N/A</c:v>
                </c:pt>
                <c:pt idx="8426">
                  <c:v>#N/A</c:v>
                </c:pt>
                <c:pt idx="8427">
                  <c:v>#N/A</c:v>
                </c:pt>
                <c:pt idx="8428">
                  <c:v>#N/A</c:v>
                </c:pt>
                <c:pt idx="8429">
                  <c:v>#N/A</c:v>
                </c:pt>
                <c:pt idx="8430">
                  <c:v>#N/A</c:v>
                </c:pt>
                <c:pt idx="8431">
                  <c:v>#N/A</c:v>
                </c:pt>
                <c:pt idx="8432">
                  <c:v>#N/A</c:v>
                </c:pt>
                <c:pt idx="8433">
                  <c:v>#N/A</c:v>
                </c:pt>
                <c:pt idx="8434">
                  <c:v>#N/A</c:v>
                </c:pt>
                <c:pt idx="8435">
                  <c:v>#N/A</c:v>
                </c:pt>
                <c:pt idx="8436">
                  <c:v>#N/A</c:v>
                </c:pt>
                <c:pt idx="8437">
                  <c:v>#N/A</c:v>
                </c:pt>
                <c:pt idx="8438">
                  <c:v>#N/A</c:v>
                </c:pt>
                <c:pt idx="8439">
                  <c:v>#N/A</c:v>
                </c:pt>
                <c:pt idx="8440">
                  <c:v>#N/A</c:v>
                </c:pt>
                <c:pt idx="8441">
                  <c:v>#N/A</c:v>
                </c:pt>
                <c:pt idx="8442">
                  <c:v>#N/A</c:v>
                </c:pt>
                <c:pt idx="8443">
                  <c:v>#N/A</c:v>
                </c:pt>
                <c:pt idx="8444">
                  <c:v>#N/A</c:v>
                </c:pt>
                <c:pt idx="8445">
                  <c:v>#N/A</c:v>
                </c:pt>
                <c:pt idx="8446">
                  <c:v>#N/A</c:v>
                </c:pt>
                <c:pt idx="8447">
                  <c:v>#N/A</c:v>
                </c:pt>
                <c:pt idx="8448">
                  <c:v>#N/A</c:v>
                </c:pt>
                <c:pt idx="8449">
                  <c:v>#N/A</c:v>
                </c:pt>
                <c:pt idx="8450">
                  <c:v>#N/A</c:v>
                </c:pt>
                <c:pt idx="8451">
                  <c:v>#N/A</c:v>
                </c:pt>
                <c:pt idx="8452">
                  <c:v>#N/A</c:v>
                </c:pt>
                <c:pt idx="8453">
                  <c:v>#N/A</c:v>
                </c:pt>
                <c:pt idx="8454">
                  <c:v>#N/A</c:v>
                </c:pt>
                <c:pt idx="8455">
                  <c:v>#N/A</c:v>
                </c:pt>
                <c:pt idx="8456">
                  <c:v>#N/A</c:v>
                </c:pt>
                <c:pt idx="8457">
                  <c:v>#N/A</c:v>
                </c:pt>
                <c:pt idx="8458">
                  <c:v>#N/A</c:v>
                </c:pt>
                <c:pt idx="8459">
                  <c:v>#N/A</c:v>
                </c:pt>
                <c:pt idx="8460">
                  <c:v>#N/A</c:v>
                </c:pt>
                <c:pt idx="8461">
                  <c:v>#N/A</c:v>
                </c:pt>
                <c:pt idx="8462">
                  <c:v>#N/A</c:v>
                </c:pt>
                <c:pt idx="8463">
                  <c:v>#N/A</c:v>
                </c:pt>
                <c:pt idx="8464">
                  <c:v>#N/A</c:v>
                </c:pt>
                <c:pt idx="8465">
                  <c:v>#N/A</c:v>
                </c:pt>
                <c:pt idx="8466">
                  <c:v>#N/A</c:v>
                </c:pt>
                <c:pt idx="8467">
                  <c:v>#N/A</c:v>
                </c:pt>
                <c:pt idx="8468">
                  <c:v>#N/A</c:v>
                </c:pt>
                <c:pt idx="8469">
                  <c:v>#N/A</c:v>
                </c:pt>
                <c:pt idx="8470">
                  <c:v>#N/A</c:v>
                </c:pt>
                <c:pt idx="8471">
                  <c:v>#N/A</c:v>
                </c:pt>
                <c:pt idx="8472">
                  <c:v>#N/A</c:v>
                </c:pt>
                <c:pt idx="8473">
                  <c:v>#N/A</c:v>
                </c:pt>
                <c:pt idx="8474">
                  <c:v>#N/A</c:v>
                </c:pt>
                <c:pt idx="8475">
                  <c:v>#N/A</c:v>
                </c:pt>
                <c:pt idx="8476">
                  <c:v>#N/A</c:v>
                </c:pt>
                <c:pt idx="8477">
                  <c:v>#N/A</c:v>
                </c:pt>
                <c:pt idx="8478">
                  <c:v>#N/A</c:v>
                </c:pt>
                <c:pt idx="8479">
                  <c:v>#N/A</c:v>
                </c:pt>
                <c:pt idx="8480">
                  <c:v>#N/A</c:v>
                </c:pt>
                <c:pt idx="8481">
                  <c:v>#N/A</c:v>
                </c:pt>
                <c:pt idx="8482">
                  <c:v>#N/A</c:v>
                </c:pt>
                <c:pt idx="8483">
                  <c:v>#N/A</c:v>
                </c:pt>
                <c:pt idx="8484">
                  <c:v>#N/A</c:v>
                </c:pt>
                <c:pt idx="8485">
                  <c:v>#N/A</c:v>
                </c:pt>
                <c:pt idx="8486">
                  <c:v>#N/A</c:v>
                </c:pt>
                <c:pt idx="8487">
                  <c:v>#N/A</c:v>
                </c:pt>
                <c:pt idx="8488">
                  <c:v>#N/A</c:v>
                </c:pt>
                <c:pt idx="8489">
                  <c:v>#N/A</c:v>
                </c:pt>
                <c:pt idx="8490">
                  <c:v>#N/A</c:v>
                </c:pt>
                <c:pt idx="8491">
                  <c:v>#N/A</c:v>
                </c:pt>
                <c:pt idx="8492">
                  <c:v>#N/A</c:v>
                </c:pt>
                <c:pt idx="8493">
                  <c:v>#N/A</c:v>
                </c:pt>
                <c:pt idx="8494">
                  <c:v>#N/A</c:v>
                </c:pt>
                <c:pt idx="8495">
                  <c:v>#N/A</c:v>
                </c:pt>
                <c:pt idx="8496">
                  <c:v>#N/A</c:v>
                </c:pt>
                <c:pt idx="8497">
                  <c:v>#N/A</c:v>
                </c:pt>
                <c:pt idx="8498">
                  <c:v>#N/A</c:v>
                </c:pt>
                <c:pt idx="8499">
                  <c:v>#N/A</c:v>
                </c:pt>
                <c:pt idx="8500">
                  <c:v>#N/A</c:v>
                </c:pt>
                <c:pt idx="8501">
                  <c:v>#N/A</c:v>
                </c:pt>
                <c:pt idx="8502">
                  <c:v>#N/A</c:v>
                </c:pt>
                <c:pt idx="8503">
                  <c:v>#N/A</c:v>
                </c:pt>
                <c:pt idx="8504">
                  <c:v>#N/A</c:v>
                </c:pt>
                <c:pt idx="8505">
                  <c:v>#N/A</c:v>
                </c:pt>
                <c:pt idx="8506">
                  <c:v>#N/A</c:v>
                </c:pt>
                <c:pt idx="8507">
                  <c:v>#N/A</c:v>
                </c:pt>
                <c:pt idx="8508">
                  <c:v>#N/A</c:v>
                </c:pt>
                <c:pt idx="8509">
                  <c:v>#N/A</c:v>
                </c:pt>
                <c:pt idx="8510">
                  <c:v>#N/A</c:v>
                </c:pt>
                <c:pt idx="8511">
                  <c:v>#N/A</c:v>
                </c:pt>
                <c:pt idx="8512">
                  <c:v>#N/A</c:v>
                </c:pt>
                <c:pt idx="8513">
                  <c:v>#N/A</c:v>
                </c:pt>
                <c:pt idx="8514">
                  <c:v>#N/A</c:v>
                </c:pt>
                <c:pt idx="8515">
                  <c:v>#N/A</c:v>
                </c:pt>
                <c:pt idx="8516">
                  <c:v>#N/A</c:v>
                </c:pt>
                <c:pt idx="8517">
                  <c:v>#N/A</c:v>
                </c:pt>
                <c:pt idx="8518">
                  <c:v>#N/A</c:v>
                </c:pt>
                <c:pt idx="8519">
                  <c:v>#N/A</c:v>
                </c:pt>
                <c:pt idx="8520">
                  <c:v>#N/A</c:v>
                </c:pt>
                <c:pt idx="8521">
                  <c:v>#N/A</c:v>
                </c:pt>
                <c:pt idx="8522">
                  <c:v>#N/A</c:v>
                </c:pt>
                <c:pt idx="8523">
                  <c:v>#N/A</c:v>
                </c:pt>
                <c:pt idx="8524">
                  <c:v>#N/A</c:v>
                </c:pt>
                <c:pt idx="8525">
                  <c:v>#N/A</c:v>
                </c:pt>
                <c:pt idx="8526">
                  <c:v>#N/A</c:v>
                </c:pt>
                <c:pt idx="8527">
                  <c:v>#N/A</c:v>
                </c:pt>
                <c:pt idx="8528">
                  <c:v>#N/A</c:v>
                </c:pt>
                <c:pt idx="8529">
                  <c:v>#N/A</c:v>
                </c:pt>
                <c:pt idx="8530">
                  <c:v>#N/A</c:v>
                </c:pt>
                <c:pt idx="8531">
                  <c:v>#N/A</c:v>
                </c:pt>
                <c:pt idx="8532">
                  <c:v>#N/A</c:v>
                </c:pt>
                <c:pt idx="8533">
                  <c:v>#N/A</c:v>
                </c:pt>
                <c:pt idx="8534">
                  <c:v>#N/A</c:v>
                </c:pt>
                <c:pt idx="8535">
                  <c:v>#N/A</c:v>
                </c:pt>
                <c:pt idx="8536">
                  <c:v>#N/A</c:v>
                </c:pt>
                <c:pt idx="8537">
                  <c:v>#N/A</c:v>
                </c:pt>
                <c:pt idx="8538">
                  <c:v>#N/A</c:v>
                </c:pt>
                <c:pt idx="8539">
                  <c:v>#N/A</c:v>
                </c:pt>
                <c:pt idx="8540">
                  <c:v>#N/A</c:v>
                </c:pt>
                <c:pt idx="8541">
                  <c:v>#N/A</c:v>
                </c:pt>
                <c:pt idx="8542">
                  <c:v>#N/A</c:v>
                </c:pt>
                <c:pt idx="8543">
                  <c:v>#N/A</c:v>
                </c:pt>
                <c:pt idx="8544">
                  <c:v>#N/A</c:v>
                </c:pt>
                <c:pt idx="8545">
                  <c:v>#N/A</c:v>
                </c:pt>
                <c:pt idx="8546">
                  <c:v>#N/A</c:v>
                </c:pt>
                <c:pt idx="8547">
                  <c:v>#N/A</c:v>
                </c:pt>
                <c:pt idx="8548">
                  <c:v>#N/A</c:v>
                </c:pt>
                <c:pt idx="8549">
                  <c:v>#N/A</c:v>
                </c:pt>
                <c:pt idx="8550">
                  <c:v>#N/A</c:v>
                </c:pt>
                <c:pt idx="8551">
                  <c:v>#N/A</c:v>
                </c:pt>
                <c:pt idx="8552">
                  <c:v>#N/A</c:v>
                </c:pt>
                <c:pt idx="8553">
                  <c:v>#N/A</c:v>
                </c:pt>
                <c:pt idx="8554">
                  <c:v>#N/A</c:v>
                </c:pt>
                <c:pt idx="8555">
                  <c:v>#N/A</c:v>
                </c:pt>
                <c:pt idx="8556">
                  <c:v>#N/A</c:v>
                </c:pt>
                <c:pt idx="8557">
                  <c:v>#N/A</c:v>
                </c:pt>
                <c:pt idx="8558">
                  <c:v>#N/A</c:v>
                </c:pt>
                <c:pt idx="8559">
                  <c:v>#N/A</c:v>
                </c:pt>
                <c:pt idx="8560">
                  <c:v>#N/A</c:v>
                </c:pt>
                <c:pt idx="8561">
                  <c:v>#N/A</c:v>
                </c:pt>
                <c:pt idx="8562">
                  <c:v>#N/A</c:v>
                </c:pt>
                <c:pt idx="8563">
                  <c:v>#N/A</c:v>
                </c:pt>
                <c:pt idx="8564">
                  <c:v>#N/A</c:v>
                </c:pt>
                <c:pt idx="8565">
                  <c:v>#N/A</c:v>
                </c:pt>
                <c:pt idx="8566">
                  <c:v>#N/A</c:v>
                </c:pt>
                <c:pt idx="8567">
                  <c:v>#N/A</c:v>
                </c:pt>
                <c:pt idx="8568">
                  <c:v>#N/A</c:v>
                </c:pt>
                <c:pt idx="8569">
                  <c:v>#N/A</c:v>
                </c:pt>
                <c:pt idx="8570">
                  <c:v>#N/A</c:v>
                </c:pt>
                <c:pt idx="8571">
                  <c:v>#N/A</c:v>
                </c:pt>
                <c:pt idx="8572">
                  <c:v>#N/A</c:v>
                </c:pt>
                <c:pt idx="8573">
                  <c:v>#N/A</c:v>
                </c:pt>
                <c:pt idx="8574">
                  <c:v>#N/A</c:v>
                </c:pt>
                <c:pt idx="8575">
                  <c:v>#N/A</c:v>
                </c:pt>
                <c:pt idx="8576">
                  <c:v>#N/A</c:v>
                </c:pt>
                <c:pt idx="8577">
                  <c:v>#N/A</c:v>
                </c:pt>
                <c:pt idx="8578">
                  <c:v>#N/A</c:v>
                </c:pt>
                <c:pt idx="8579">
                  <c:v>#N/A</c:v>
                </c:pt>
                <c:pt idx="8580">
                  <c:v>#N/A</c:v>
                </c:pt>
                <c:pt idx="8581">
                  <c:v>#N/A</c:v>
                </c:pt>
                <c:pt idx="8582">
                  <c:v>#N/A</c:v>
                </c:pt>
                <c:pt idx="8583">
                  <c:v>#N/A</c:v>
                </c:pt>
                <c:pt idx="8584">
                  <c:v>#N/A</c:v>
                </c:pt>
                <c:pt idx="8585">
                  <c:v>#N/A</c:v>
                </c:pt>
                <c:pt idx="8586">
                  <c:v>#N/A</c:v>
                </c:pt>
                <c:pt idx="8587">
                  <c:v>#N/A</c:v>
                </c:pt>
                <c:pt idx="8588">
                  <c:v>#N/A</c:v>
                </c:pt>
                <c:pt idx="8589">
                  <c:v>#N/A</c:v>
                </c:pt>
                <c:pt idx="8590">
                  <c:v>#N/A</c:v>
                </c:pt>
                <c:pt idx="8591">
                  <c:v>#N/A</c:v>
                </c:pt>
                <c:pt idx="8592">
                  <c:v>#N/A</c:v>
                </c:pt>
                <c:pt idx="8593">
                  <c:v>#N/A</c:v>
                </c:pt>
                <c:pt idx="8594">
                  <c:v>#N/A</c:v>
                </c:pt>
                <c:pt idx="8595">
                  <c:v>#N/A</c:v>
                </c:pt>
                <c:pt idx="8596">
                  <c:v>#N/A</c:v>
                </c:pt>
                <c:pt idx="8597">
                  <c:v>#N/A</c:v>
                </c:pt>
                <c:pt idx="8598">
                  <c:v>#N/A</c:v>
                </c:pt>
                <c:pt idx="8599">
                  <c:v>#N/A</c:v>
                </c:pt>
                <c:pt idx="8600">
                  <c:v>#N/A</c:v>
                </c:pt>
                <c:pt idx="8601">
                  <c:v>#N/A</c:v>
                </c:pt>
                <c:pt idx="8602">
                  <c:v>#N/A</c:v>
                </c:pt>
                <c:pt idx="8603">
                  <c:v>#N/A</c:v>
                </c:pt>
                <c:pt idx="8604">
                  <c:v>#N/A</c:v>
                </c:pt>
                <c:pt idx="8605">
                  <c:v>#N/A</c:v>
                </c:pt>
                <c:pt idx="8606">
                  <c:v>#N/A</c:v>
                </c:pt>
                <c:pt idx="8607">
                  <c:v>#N/A</c:v>
                </c:pt>
                <c:pt idx="8608">
                  <c:v>#N/A</c:v>
                </c:pt>
                <c:pt idx="8609">
                  <c:v>#N/A</c:v>
                </c:pt>
                <c:pt idx="8610">
                  <c:v>#N/A</c:v>
                </c:pt>
                <c:pt idx="8611">
                  <c:v>#N/A</c:v>
                </c:pt>
                <c:pt idx="8612">
                  <c:v>#N/A</c:v>
                </c:pt>
                <c:pt idx="8613">
                  <c:v>#N/A</c:v>
                </c:pt>
                <c:pt idx="8614">
                  <c:v>#N/A</c:v>
                </c:pt>
                <c:pt idx="8615">
                  <c:v>#N/A</c:v>
                </c:pt>
                <c:pt idx="8616">
                  <c:v>#N/A</c:v>
                </c:pt>
                <c:pt idx="8617">
                  <c:v>#N/A</c:v>
                </c:pt>
                <c:pt idx="8618">
                  <c:v>#N/A</c:v>
                </c:pt>
                <c:pt idx="8619">
                  <c:v>#N/A</c:v>
                </c:pt>
                <c:pt idx="8620">
                  <c:v>#N/A</c:v>
                </c:pt>
                <c:pt idx="8621">
                  <c:v>#N/A</c:v>
                </c:pt>
                <c:pt idx="8622">
                  <c:v>#N/A</c:v>
                </c:pt>
                <c:pt idx="8623">
                  <c:v>#N/A</c:v>
                </c:pt>
                <c:pt idx="8624">
                  <c:v>#N/A</c:v>
                </c:pt>
                <c:pt idx="8625">
                  <c:v>#N/A</c:v>
                </c:pt>
                <c:pt idx="8626">
                  <c:v>#N/A</c:v>
                </c:pt>
                <c:pt idx="8627">
                  <c:v>#N/A</c:v>
                </c:pt>
                <c:pt idx="8628">
                  <c:v>#N/A</c:v>
                </c:pt>
                <c:pt idx="8629">
                  <c:v>#N/A</c:v>
                </c:pt>
                <c:pt idx="8630">
                  <c:v>#N/A</c:v>
                </c:pt>
                <c:pt idx="8631">
                  <c:v>#N/A</c:v>
                </c:pt>
                <c:pt idx="8632">
                  <c:v>#N/A</c:v>
                </c:pt>
                <c:pt idx="8633">
                  <c:v>#N/A</c:v>
                </c:pt>
                <c:pt idx="8634">
                  <c:v>#N/A</c:v>
                </c:pt>
                <c:pt idx="8635">
                  <c:v>#N/A</c:v>
                </c:pt>
                <c:pt idx="8636">
                  <c:v>#N/A</c:v>
                </c:pt>
                <c:pt idx="8637">
                  <c:v>#N/A</c:v>
                </c:pt>
                <c:pt idx="8638">
                  <c:v>#N/A</c:v>
                </c:pt>
                <c:pt idx="8639">
                  <c:v>#N/A</c:v>
                </c:pt>
                <c:pt idx="8640">
                  <c:v>#N/A</c:v>
                </c:pt>
                <c:pt idx="8641">
                  <c:v>#N/A</c:v>
                </c:pt>
                <c:pt idx="8642">
                  <c:v>#N/A</c:v>
                </c:pt>
                <c:pt idx="8643">
                  <c:v>#N/A</c:v>
                </c:pt>
                <c:pt idx="8644">
                  <c:v>#N/A</c:v>
                </c:pt>
                <c:pt idx="8645">
                  <c:v>#N/A</c:v>
                </c:pt>
                <c:pt idx="8646">
                  <c:v>#N/A</c:v>
                </c:pt>
                <c:pt idx="8647">
                  <c:v>#N/A</c:v>
                </c:pt>
                <c:pt idx="8648">
                  <c:v>#N/A</c:v>
                </c:pt>
                <c:pt idx="8649">
                  <c:v>#N/A</c:v>
                </c:pt>
                <c:pt idx="8650">
                  <c:v>#N/A</c:v>
                </c:pt>
                <c:pt idx="8651">
                  <c:v>#N/A</c:v>
                </c:pt>
                <c:pt idx="8652">
                  <c:v>#N/A</c:v>
                </c:pt>
                <c:pt idx="8653">
                  <c:v>#N/A</c:v>
                </c:pt>
                <c:pt idx="8654">
                  <c:v>#N/A</c:v>
                </c:pt>
                <c:pt idx="8655">
                  <c:v>#N/A</c:v>
                </c:pt>
                <c:pt idx="8656">
                  <c:v>#N/A</c:v>
                </c:pt>
                <c:pt idx="8657">
                  <c:v>#N/A</c:v>
                </c:pt>
                <c:pt idx="8658">
                  <c:v>#N/A</c:v>
                </c:pt>
                <c:pt idx="8659">
                  <c:v>#N/A</c:v>
                </c:pt>
                <c:pt idx="8660">
                  <c:v>#N/A</c:v>
                </c:pt>
                <c:pt idx="8661">
                  <c:v>#N/A</c:v>
                </c:pt>
                <c:pt idx="8662">
                  <c:v>#N/A</c:v>
                </c:pt>
                <c:pt idx="8663">
                  <c:v>#N/A</c:v>
                </c:pt>
                <c:pt idx="8664">
                  <c:v>#N/A</c:v>
                </c:pt>
                <c:pt idx="8665">
                  <c:v>#N/A</c:v>
                </c:pt>
                <c:pt idx="8666">
                  <c:v>#N/A</c:v>
                </c:pt>
                <c:pt idx="8667">
                  <c:v>#N/A</c:v>
                </c:pt>
                <c:pt idx="8668">
                  <c:v>#N/A</c:v>
                </c:pt>
                <c:pt idx="8669">
                  <c:v>#N/A</c:v>
                </c:pt>
                <c:pt idx="8670">
                  <c:v>#N/A</c:v>
                </c:pt>
                <c:pt idx="8671">
                  <c:v>#N/A</c:v>
                </c:pt>
                <c:pt idx="8672">
                  <c:v>#N/A</c:v>
                </c:pt>
                <c:pt idx="8673">
                  <c:v>#N/A</c:v>
                </c:pt>
                <c:pt idx="8674">
                  <c:v>#N/A</c:v>
                </c:pt>
                <c:pt idx="8675">
                  <c:v>#N/A</c:v>
                </c:pt>
                <c:pt idx="8676">
                  <c:v>#N/A</c:v>
                </c:pt>
                <c:pt idx="8677">
                  <c:v>#N/A</c:v>
                </c:pt>
                <c:pt idx="8678">
                  <c:v>#N/A</c:v>
                </c:pt>
                <c:pt idx="8679">
                  <c:v>#N/A</c:v>
                </c:pt>
                <c:pt idx="8680">
                  <c:v>#N/A</c:v>
                </c:pt>
                <c:pt idx="8681">
                  <c:v>#N/A</c:v>
                </c:pt>
                <c:pt idx="8682">
                  <c:v>#N/A</c:v>
                </c:pt>
                <c:pt idx="8683">
                  <c:v>#N/A</c:v>
                </c:pt>
                <c:pt idx="8684">
                  <c:v>#N/A</c:v>
                </c:pt>
                <c:pt idx="8685">
                  <c:v>#N/A</c:v>
                </c:pt>
                <c:pt idx="8686">
                  <c:v>#N/A</c:v>
                </c:pt>
                <c:pt idx="8687">
                  <c:v>#N/A</c:v>
                </c:pt>
                <c:pt idx="8688">
                  <c:v>#N/A</c:v>
                </c:pt>
                <c:pt idx="8689">
                  <c:v>#N/A</c:v>
                </c:pt>
                <c:pt idx="8690">
                  <c:v>#N/A</c:v>
                </c:pt>
                <c:pt idx="8691">
                  <c:v>#N/A</c:v>
                </c:pt>
                <c:pt idx="8692">
                  <c:v>#N/A</c:v>
                </c:pt>
                <c:pt idx="8693">
                  <c:v>#N/A</c:v>
                </c:pt>
                <c:pt idx="8694">
                  <c:v>#N/A</c:v>
                </c:pt>
                <c:pt idx="8695">
                  <c:v>#N/A</c:v>
                </c:pt>
                <c:pt idx="8696">
                  <c:v>#N/A</c:v>
                </c:pt>
                <c:pt idx="8697">
                  <c:v>#N/A</c:v>
                </c:pt>
                <c:pt idx="8698">
                  <c:v>#N/A</c:v>
                </c:pt>
                <c:pt idx="8699">
                  <c:v>#N/A</c:v>
                </c:pt>
                <c:pt idx="8700">
                  <c:v>#N/A</c:v>
                </c:pt>
                <c:pt idx="8701">
                  <c:v>#N/A</c:v>
                </c:pt>
                <c:pt idx="8702">
                  <c:v>#N/A</c:v>
                </c:pt>
                <c:pt idx="8703">
                  <c:v>#N/A</c:v>
                </c:pt>
                <c:pt idx="8704">
                  <c:v>#N/A</c:v>
                </c:pt>
                <c:pt idx="8705">
                  <c:v>#N/A</c:v>
                </c:pt>
                <c:pt idx="8706">
                  <c:v>#N/A</c:v>
                </c:pt>
                <c:pt idx="8707">
                  <c:v>#N/A</c:v>
                </c:pt>
                <c:pt idx="8708">
                  <c:v>#N/A</c:v>
                </c:pt>
                <c:pt idx="8709">
                  <c:v>#N/A</c:v>
                </c:pt>
                <c:pt idx="8710">
                  <c:v>#N/A</c:v>
                </c:pt>
                <c:pt idx="8711">
                  <c:v>#N/A</c:v>
                </c:pt>
                <c:pt idx="8712">
                  <c:v>#N/A</c:v>
                </c:pt>
                <c:pt idx="8713">
                  <c:v>#N/A</c:v>
                </c:pt>
                <c:pt idx="8714">
                  <c:v>#N/A</c:v>
                </c:pt>
                <c:pt idx="8715">
                  <c:v>#N/A</c:v>
                </c:pt>
                <c:pt idx="8716">
                  <c:v>#N/A</c:v>
                </c:pt>
                <c:pt idx="8717">
                  <c:v>#N/A</c:v>
                </c:pt>
                <c:pt idx="8718">
                  <c:v>#N/A</c:v>
                </c:pt>
                <c:pt idx="8719">
                  <c:v>#N/A</c:v>
                </c:pt>
                <c:pt idx="8720">
                  <c:v>#N/A</c:v>
                </c:pt>
                <c:pt idx="8721">
                  <c:v>#N/A</c:v>
                </c:pt>
                <c:pt idx="8722">
                  <c:v>#N/A</c:v>
                </c:pt>
                <c:pt idx="8723">
                  <c:v>#N/A</c:v>
                </c:pt>
                <c:pt idx="8724">
                  <c:v>#N/A</c:v>
                </c:pt>
                <c:pt idx="8725">
                  <c:v>#N/A</c:v>
                </c:pt>
                <c:pt idx="8726">
                  <c:v>#N/A</c:v>
                </c:pt>
                <c:pt idx="8727">
                  <c:v>#N/A</c:v>
                </c:pt>
                <c:pt idx="8728">
                  <c:v>#N/A</c:v>
                </c:pt>
                <c:pt idx="8729">
                  <c:v>#N/A</c:v>
                </c:pt>
                <c:pt idx="8730">
                  <c:v>#N/A</c:v>
                </c:pt>
                <c:pt idx="8731">
                  <c:v>#N/A</c:v>
                </c:pt>
                <c:pt idx="8732">
                  <c:v>#N/A</c:v>
                </c:pt>
                <c:pt idx="8733">
                  <c:v>#N/A</c:v>
                </c:pt>
                <c:pt idx="8734">
                  <c:v>#N/A</c:v>
                </c:pt>
                <c:pt idx="8735">
                  <c:v>#N/A</c:v>
                </c:pt>
                <c:pt idx="8736">
                  <c:v>#N/A</c:v>
                </c:pt>
                <c:pt idx="8737">
                  <c:v>#N/A</c:v>
                </c:pt>
                <c:pt idx="8738">
                  <c:v>#N/A</c:v>
                </c:pt>
                <c:pt idx="8739">
                  <c:v>#N/A</c:v>
                </c:pt>
                <c:pt idx="8740">
                  <c:v>#N/A</c:v>
                </c:pt>
                <c:pt idx="8741">
                  <c:v>#N/A</c:v>
                </c:pt>
                <c:pt idx="8742">
                  <c:v>#N/A</c:v>
                </c:pt>
                <c:pt idx="8743">
                  <c:v>#N/A</c:v>
                </c:pt>
                <c:pt idx="8744">
                  <c:v>#N/A</c:v>
                </c:pt>
                <c:pt idx="8745">
                  <c:v>#N/A</c:v>
                </c:pt>
                <c:pt idx="8746">
                  <c:v>#N/A</c:v>
                </c:pt>
                <c:pt idx="8747">
                  <c:v>#N/A</c:v>
                </c:pt>
                <c:pt idx="8748">
                  <c:v>#N/A</c:v>
                </c:pt>
                <c:pt idx="8749">
                  <c:v>#N/A</c:v>
                </c:pt>
                <c:pt idx="8750">
                  <c:v>#N/A</c:v>
                </c:pt>
                <c:pt idx="8751">
                  <c:v>#N/A</c:v>
                </c:pt>
                <c:pt idx="8752">
                  <c:v>#N/A</c:v>
                </c:pt>
                <c:pt idx="8753">
                  <c:v>#N/A</c:v>
                </c:pt>
                <c:pt idx="8754">
                  <c:v>#N/A</c:v>
                </c:pt>
                <c:pt idx="8755">
                  <c:v>#N/A</c:v>
                </c:pt>
                <c:pt idx="8756">
                  <c:v>#N/A</c:v>
                </c:pt>
                <c:pt idx="8757">
                  <c:v>#N/A</c:v>
                </c:pt>
                <c:pt idx="8758">
                  <c:v>#N/A</c:v>
                </c:pt>
                <c:pt idx="8759">
                  <c:v>#N/A</c:v>
                </c:pt>
                <c:pt idx="8760">
                  <c:v>#N/A</c:v>
                </c:pt>
                <c:pt idx="8761">
                  <c:v>#N/A</c:v>
                </c:pt>
                <c:pt idx="8762">
                  <c:v>#N/A</c:v>
                </c:pt>
                <c:pt idx="8763">
                  <c:v>#N/A</c:v>
                </c:pt>
                <c:pt idx="8764">
                  <c:v>#N/A</c:v>
                </c:pt>
                <c:pt idx="8765">
                  <c:v>#N/A</c:v>
                </c:pt>
                <c:pt idx="8766">
                  <c:v>#N/A</c:v>
                </c:pt>
                <c:pt idx="8767">
                  <c:v>#N/A</c:v>
                </c:pt>
                <c:pt idx="8768">
                  <c:v>#N/A</c:v>
                </c:pt>
                <c:pt idx="8769">
                  <c:v>#N/A</c:v>
                </c:pt>
                <c:pt idx="8770">
                  <c:v>#N/A</c:v>
                </c:pt>
                <c:pt idx="8771">
                  <c:v>#N/A</c:v>
                </c:pt>
                <c:pt idx="8772">
                  <c:v>#N/A</c:v>
                </c:pt>
                <c:pt idx="8773">
                  <c:v>#N/A</c:v>
                </c:pt>
                <c:pt idx="8774">
                  <c:v>#N/A</c:v>
                </c:pt>
                <c:pt idx="8775">
                  <c:v>#N/A</c:v>
                </c:pt>
                <c:pt idx="8776">
                  <c:v>#N/A</c:v>
                </c:pt>
                <c:pt idx="8777">
                  <c:v>#N/A</c:v>
                </c:pt>
                <c:pt idx="8778">
                  <c:v>#N/A</c:v>
                </c:pt>
                <c:pt idx="8779">
                  <c:v>#N/A</c:v>
                </c:pt>
                <c:pt idx="8780">
                  <c:v>#N/A</c:v>
                </c:pt>
                <c:pt idx="8781">
                  <c:v>#N/A</c:v>
                </c:pt>
                <c:pt idx="8782">
                  <c:v>#N/A</c:v>
                </c:pt>
                <c:pt idx="8783">
                  <c:v>#N/A</c:v>
                </c:pt>
                <c:pt idx="8784">
                  <c:v>#N/A</c:v>
                </c:pt>
                <c:pt idx="8785">
                  <c:v>#N/A</c:v>
                </c:pt>
                <c:pt idx="8786">
                  <c:v>#N/A</c:v>
                </c:pt>
                <c:pt idx="8787">
                  <c:v>#N/A</c:v>
                </c:pt>
                <c:pt idx="8788">
                  <c:v>#N/A</c:v>
                </c:pt>
                <c:pt idx="8789">
                  <c:v>#N/A</c:v>
                </c:pt>
                <c:pt idx="8790">
                  <c:v>#N/A</c:v>
                </c:pt>
                <c:pt idx="8791">
                  <c:v>#N/A</c:v>
                </c:pt>
                <c:pt idx="8792">
                  <c:v>#N/A</c:v>
                </c:pt>
                <c:pt idx="8793">
                  <c:v>#N/A</c:v>
                </c:pt>
                <c:pt idx="8794">
                  <c:v>#N/A</c:v>
                </c:pt>
                <c:pt idx="8795">
                  <c:v>#N/A</c:v>
                </c:pt>
                <c:pt idx="8796">
                  <c:v>#N/A</c:v>
                </c:pt>
                <c:pt idx="8797">
                  <c:v>#N/A</c:v>
                </c:pt>
                <c:pt idx="8798">
                  <c:v>#N/A</c:v>
                </c:pt>
                <c:pt idx="8799">
                  <c:v>#N/A</c:v>
                </c:pt>
                <c:pt idx="8800">
                  <c:v>#N/A</c:v>
                </c:pt>
                <c:pt idx="8801">
                  <c:v>#N/A</c:v>
                </c:pt>
                <c:pt idx="8802">
                  <c:v>#N/A</c:v>
                </c:pt>
                <c:pt idx="8803">
                  <c:v>#N/A</c:v>
                </c:pt>
                <c:pt idx="8804">
                  <c:v>#N/A</c:v>
                </c:pt>
                <c:pt idx="8805">
                  <c:v>#N/A</c:v>
                </c:pt>
                <c:pt idx="8806">
                  <c:v>#N/A</c:v>
                </c:pt>
                <c:pt idx="8807">
                  <c:v>#N/A</c:v>
                </c:pt>
                <c:pt idx="8808">
                  <c:v>#N/A</c:v>
                </c:pt>
                <c:pt idx="8809">
                  <c:v>#N/A</c:v>
                </c:pt>
                <c:pt idx="8810">
                  <c:v>#N/A</c:v>
                </c:pt>
                <c:pt idx="8811">
                  <c:v>#N/A</c:v>
                </c:pt>
                <c:pt idx="8812">
                  <c:v>#N/A</c:v>
                </c:pt>
                <c:pt idx="8813">
                  <c:v>#N/A</c:v>
                </c:pt>
                <c:pt idx="8814">
                  <c:v>#N/A</c:v>
                </c:pt>
                <c:pt idx="8815">
                  <c:v>#N/A</c:v>
                </c:pt>
                <c:pt idx="8816">
                  <c:v>#N/A</c:v>
                </c:pt>
                <c:pt idx="8817">
                  <c:v>#N/A</c:v>
                </c:pt>
                <c:pt idx="8818">
                  <c:v>#N/A</c:v>
                </c:pt>
                <c:pt idx="8819">
                  <c:v>#N/A</c:v>
                </c:pt>
                <c:pt idx="8820">
                  <c:v>#N/A</c:v>
                </c:pt>
                <c:pt idx="8821">
                  <c:v>#N/A</c:v>
                </c:pt>
                <c:pt idx="8822">
                  <c:v>#N/A</c:v>
                </c:pt>
                <c:pt idx="8823">
                  <c:v>#N/A</c:v>
                </c:pt>
                <c:pt idx="8824">
                  <c:v>#N/A</c:v>
                </c:pt>
                <c:pt idx="8825">
                  <c:v>#N/A</c:v>
                </c:pt>
                <c:pt idx="8826">
                  <c:v>#N/A</c:v>
                </c:pt>
                <c:pt idx="8827">
                  <c:v>#N/A</c:v>
                </c:pt>
                <c:pt idx="8828">
                  <c:v>#N/A</c:v>
                </c:pt>
                <c:pt idx="8829">
                  <c:v>#N/A</c:v>
                </c:pt>
                <c:pt idx="8830">
                  <c:v>#N/A</c:v>
                </c:pt>
                <c:pt idx="8831">
                  <c:v>#N/A</c:v>
                </c:pt>
                <c:pt idx="8832">
                  <c:v>#N/A</c:v>
                </c:pt>
                <c:pt idx="8833">
                  <c:v>#N/A</c:v>
                </c:pt>
                <c:pt idx="8834">
                  <c:v>#N/A</c:v>
                </c:pt>
                <c:pt idx="8835">
                  <c:v>#N/A</c:v>
                </c:pt>
                <c:pt idx="8836">
                  <c:v>#N/A</c:v>
                </c:pt>
                <c:pt idx="8837">
                  <c:v>#N/A</c:v>
                </c:pt>
                <c:pt idx="8838">
                  <c:v>#N/A</c:v>
                </c:pt>
                <c:pt idx="8839">
                  <c:v>#N/A</c:v>
                </c:pt>
                <c:pt idx="8840">
                  <c:v>#N/A</c:v>
                </c:pt>
                <c:pt idx="8841">
                  <c:v>#N/A</c:v>
                </c:pt>
                <c:pt idx="8842">
                  <c:v>#N/A</c:v>
                </c:pt>
                <c:pt idx="8843">
                  <c:v>#N/A</c:v>
                </c:pt>
                <c:pt idx="8844">
                  <c:v>#N/A</c:v>
                </c:pt>
                <c:pt idx="8845">
                  <c:v>#N/A</c:v>
                </c:pt>
                <c:pt idx="8846">
                  <c:v>#N/A</c:v>
                </c:pt>
                <c:pt idx="8847">
                  <c:v>#N/A</c:v>
                </c:pt>
                <c:pt idx="8848">
                  <c:v>#N/A</c:v>
                </c:pt>
                <c:pt idx="8849">
                  <c:v>#N/A</c:v>
                </c:pt>
                <c:pt idx="8850">
                  <c:v>#N/A</c:v>
                </c:pt>
                <c:pt idx="8851">
                  <c:v>#N/A</c:v>
                </c:pt>
                <c:pt idx="8852">
                  <c:v>#N/A</c:v>
                </c:pt>
                <c:pt idx="8853">
                  <c:v>#N/A</c:v>
                </c:pt>
                <c:pt idx="8854">
                  <c:v>#N/A</c:v>
                </c:pt>
                <c:pt idx="8855">
                  <c:v>#N/A</c:v>
                </c:pt>
                <c:pt idx="8856">
                  <c:v>#N/A</c:v>
                </c:pt>
                <c:pt idx="8857">
                  <c:v>#N/A</c:v>
                </c:pt>
                <c:pt idx="8858">
                  <c:v>#N/A</c:v>
                </c:pt>
                <c:pt idx="8859">
                  <c:v>#N/A</c:v>
                </c:pt>
                <c:pt idx="8860">
                  <c:v>#N/A</c:v>
                </c:pt>
                <c:pt idx="8861">
                  <c:v>#N/A</c:v>
                </c:pt>
                <c:pt idx="8862">
                  <c:v>#N/A</c:v>
                </c:pt>
                <c:pt idx="8863">
                  <c:v>#N/A</c:v>
                </c:pt>
                <c:pt idx="8864">
                  <c:v>#N/A</c:v>
                </c:pt>
                <c:pt idx="8865">
                  <c:v>#N/A</c:v>
                </c:pt>
                <c:pt idx="8866">
                  <c:v>#N/A</c:v>
                </c:pt>
                <c:pt idx="8867">
                  <c:v>#N/A</c:v>
                </c:pt>
                <c:pt idx="8868">
                  <c:v>#N/A</c:v>
                </c:pt>
                <c:pt idx="8869">
                  <c:v>#N/A</c:v>
                </c:pt>
                <c:pt idx="8870">
                  <c:v>#N/A</c:v>
                </c:pt>
                <c:pt idx="8871">
                  <c:v>#N/A</c:v>
                </c:pt>
                <c:pt idx="8872">
                  <c:v>#N/A</c:v>
                </c:pt>
                <c:pt idx="8873">
                  <c:v>#N/A</c:v>
                </c:pt>
                <c:pt idx="8874">
                  <c:v>#N/A</c:v>
                </c:pt>
                <c:pt idx="8875">
                  <c:v>#N/A</c:v>
                </c:pt>
                <c:pt idx="8876">
                  <c:v>#N/A</c:v>
                </c:pt>
                <c:pt idx="8877">
                  <c:v>#N/A</c:v>
                </c:pt>
                <c:pt idx="8878">
                  <c:v>#N/A</c:v>
                </c:pt>
                <c:pt idx="8879">
                  <c:v>#N/A</c:v>
                </c:pt>
                <c:pt idx="8880">
                  <c:v>#N/A</c:v>
                </c:pt>
                <c:pt idx="8881">
                  <c:v>#N/A</c:v>
                </c:pt>
                <c:pt idx="8882">
                  <c:v>#N/A</c:v>
                </c:pt>
                <c:pt idx="8883">
                  <c:v>#N/A</c:v>
                </c:pt>
                <c:pt idx="8884">
                  <c:v>#N/A</c:v>
                </c:pt>
                <c:pt idx="8885">
                  <c:v>#N/A</c:v>
                </c:pt>
                <c:pt idx="8886">
                  <c:v>#N/A</c:v>
                </c:pt>
                <c:pt idx="8887">
                  <c:v>#N/A</c:v>
                </c:pt>
                <c:pt idx="8888">
                  <c:v>#N/A</c:v>
                </c:pt>
                <c:pt idx="8889">
                  <c:v>#N/A</c:v>
                </c:pt>
                <c:pt idx="8890">
                  <c:v>#N/A</c:v>
                </c:pt>
                <c:pt idx="8891">
                  <c:v>#N/A</c:v>
                </c:pt>
                <c:pt idx="8892">
                  <c:v>#N/A</c:v>
                </c:pt>
                <c:pt idx="8893">
                  <c:v>#N/A</c:v>
                </c:pt>
                <c:pt idx="8894">
                  <c:v>#N/A</c:v>
                </c:pt>
                <c:pt idx="8895">
                  <c:v>#N/A</c:v>
                </c:pt>
                <c:pt idx="8896">
                  <c:v>#N/A</c:v>
                </c:pt>
                <c:pt idx="8897">
                  <c:v>#N/A</c:v>
                </c:pt>
                <c:pt idx="8898">
                  <c:v>#N/A</c:v>
                </c:pt>
                <c:pt idx="8899">
                  <c:v>#N/A</c:v>
                </c:pt>
                <c:pt idx="8900">
                  <c:v>#N/A</c:v>
                </c:pt>
                <c:pt idx="8901">
                  <c:v>#N/A</c:v>
                </c:pt>
                <c:pt idx="8902">
                  <c:v>#N/A</c:v>
                </c:pt>
                <c:pt idx="8903">
                  <c:v>#N/A</c:v>
                </c:pt>
                <c:pt idx="8904">
                  <c:v>#N/A</c:v>
                </c:pt>
                <c:pt idx="8905">
                  <c:v>#N/A</c:v>
                </c:pt>
                <c:pt idx="8906">
                  <c:v>#N/A</c:v>
                </c:pt>
                <c:pt idx="8907">
                  <c:v>#N/A</c:v>
                </c:pt>
                <c:pt idx="8908">
                  <c:v>#N/A</c:v>
                </c:pt>
                <c:pt idx="8909">
                  <c:v>#N/A</c:v>
                </c:pt>
                <c:pt idx="8910">
                  <c:v>#N/A</c:v>
                </c:pt>
                <c:pt idx="8911">
                  <c:v>#N/A</c:v>
                </c:pt>
                <c:pt idx="8912">
                  <c:v>#N/A</c:v>
                </c:pt>
                <c:pt idx="8913">
                  <c:v>#N/A</c:v>
                </c:pt>
                <c:pt idx="8914">
                  <c:v>#N/A</c:v>
                </c:pt>
                <c:pt idx="8915">
                  <c:v>#N/A</c:v>
                </c:pt>
                <c:pt idx="8916">
                  <c:v>#N/A</c:v>
                </c:pt>
                <c:pt idx="8917">
                  <c:v>#N/A</c:v>
                </c:pt>
                <c:pt idx="8918">
                  <c:v>#N/A</c:v>
                </c:pt>
                <c:pt idx="8919">
                  <c:v>#N/A</c:v>
                </c:pt>
                <c:pt idx="8920">
                  <c:v>#N/A</c:v>
                </c:pt>
                <c:pt idx="8921">
                  <c:v>#N/A</c:v>
                </c:pt>
                <c:pt idx="8922">
                  <c:v>#N/A</c:v>
                </c:pt>
                <c:pt idx="8923">
                  <c:v>#N/A</c:v>
                </c:pt>
                <c:pt idx="8924">
                  <c:v>#N/A</c:v>
                </c:pt>
                <c:pt idx="8925">
                  <c:v>#N/A</c:v>
                </c:pt>
                <c:pt idx="8926">
                  <c:v>#N/A</c:v>
                </c:pt>
                <c:pt idx="8927">
                  <c:v>#N/A</c:v>
                </c:pt>
                <c:pt idx="8928">
                  <c:v>#N/A</c:v>
                </c:pt>
                <c:pt idx="8929">
                  <c:v>#N/A</c:v>
                </c:pt>
                <c:pt idx="8930">
                  <c:v>#N/A</c:v>
                </c:pt>
                <c:pt idx="8931">
                  <c:v>#N/A</c:v>
                </c:pt>
                <c:pt idx="8932">
                  <c:v>#N/A</c:v>
                </c:pt>
                <c:pt idx="8933">
                  <c:v>#N/A</c:v>
                </c:pt>
                <c:pt idx="8934">
                  <c:v>#N/A</c:v>
                </c:pt>
                <c:pt idx="8935">
                  <c:v>#N/A</c:v>
                </c:pt>
                <c:pt idx="8936">
                  <c:v>#N/A</c:v>
                </c:pt>
                <c:pt idx="8937">
                  <c:v>#N/A</c:v>
                </c:pt>
                <c:pt idx="8938">
                  <c:v>#N/A</c:v>
                </c:pt>
                <c:pt idx="8939">
                  <c:v>#N/A</c:v>
                </c:pt>
                <c:pt idx="8940">
                  <c:v>#N/A</c:v>
                </c:pt>
                <c:pt idx="8941">
                  <c:v>#N/A</c:v>
                </c:pt>
                <c:pt idx="8942">
                  <c:v>#N/A</c:v>
                </c:pt>
                <c:pt idx="8943">
                  <c:v>#N/A</c:v>
                </c:pt>
                <c:pt idx="8944">
                  <c:v>#N/A</c:v>
                </c:pt>
                <c:pt idx="8945">
                  <c:v>#N/A</c:v>
                </c:pt>
                <c:pt idx="8946">
                  <c:v>#N/A</c:v>
                </c:pt>
                <c:pt idx="8947">
                  <c:v>#N/A</c:v>
                </c:pt>
                <c:pt idx="8948">
                  <c:v>#N/A</c:v>
                </c:pt>
                <c:pt idx="8949">
                  <c:v>#N/A</c:v>
                </c:pt>
                <c:pt idx="8950">
                  <c:v>#N/A</c:v>
                </c:pt>
                <c:pt idx="8951">
                  <c:v>#N/A</c:v>
                </c:pt>
                <c:pt idx="8952">
                  <c:v>#N/A</c:v>
                </c:pt>
                <c:pt idx="8953">
                  <c:v>#N/A</c:v>
                </c:pt>
                <c:pt idx="8954">
                  <c:v>#N/A</c:v>
                </c:pt>
                <c:pt idx="8955">
                  <c:v>#N/A</c:v>
                </c:pt>
                <c:pt idx="8956">
                  <c:v>#N/A</c:v>
                </c:pt>
                <c:pt idx="8957">
                  <c:v>#N/A</c:v>
                </c:pt>
                <c:pt idx="8958">
                  <c:v>#N/A</c:v>
                </c:pt>
                <c:pt idx="8959">
                  <c:v>#N/A</c:v>
                </c:pt>
                <c:pt idx="8960">
                  <c:v>#N/A</c:v>
                </c:pt>
                <c:pt idx="8961">
                  <c:v>#N/A</c:v>
                </c:pt>
                <c:pt idx="8962">
                  <c:v>#N/A</c:v>
                </c:pt>
                <c:pt idx="8963">
                  <c:v>#N/A</c:v>
                </c:pt>
                <c:pt idx="8964">
                  <c:v>#N/A</c:v>
                </c:pt>
                <c:pt idx="8965">
                  <c:v>#N/A</c:v>
                </c:pt>
                <c:pt idx="8966">
                  <c:v>#N/A</c:v>
                </c:pt>
                <c:pt idx="8967">
                  <c:v>#N/A</c:v>
                </c:pt>
                <c:pt idx="8968">
                  <c:v>#N/A</c:v>
                </c:pt>
                <c:pt idx="8969">
                  <c:v>#N/A</c:v>
                </c:pt>
                <c:pt idx="8970">
                  <c:v>#N/A</c:v>
                </c:pt>
                <c:pt idx="8971">
                  <c:v>#N/A</c:v>
                </c:pt>
                <c:pt idx="8972">
                  <c:v>#N/A</c:v>
                </c:pt>
                <c:pt idx="8973">
                  <c:v>#N/A</c:v>
                </c:pt>
                <c:pt idx="8974">
                  <c:v>#N/A</c:v>
                </c:pt>
                <c:pt idx="8975">
                  <c:v>#N/A</c:v>
                </c:pt>
                <c:pt idx="8976">
                  <c:v>#N/A</c:v>
                </c:pt>
                <c:pt idx="8977">
                  <c:v>#N/A</c:v>
                </c:pt>
                <c:pt idx="8978">
                  <c:v>#N/A</c:v>
                </c:pt>
                <c:pt idx="8979">
                  <c:v>#N/A</c:v>
                </c:pt>
                <c:pt idx="8980">
                  <c:v>#N/A</c:v>
                </c:pt>
                <c:pt idx="8981">
                  <c:v>#N/A</c:v>
                </c:pt>
                <c:pt idx="8982">
                  <c:v>#N/A</c:v>
                </c:pt>
                <c:pt idx="8983">
                  <c:v>#N/A</c:v>
                </c:pt>
                <c:pt idx="8984">
                  <c:v>#N/A</c:v>
                </c:pt>
                <c:pt idx="8985">
                  <c:v>#N/A</c:v>
                </c:pt>
                <c:pt idx="8986">
                  <c:v>#N/A</c:v>
                </c:pt>
                <c:pt idx="8987">
                  <c:v>#N/A</c:v>
                </c:pt>
                <c:pt idx="8988">
                  <c:v>#N/A</c:v>
                </c:pt>
                <c:pt idx="8989">
                  <c:v>#N/A</c:v>
                </c:pt>
                <c:pt idx="8990">
                  <c:v>#N/A</c:v>
                </c:pt>
                <c:pt idx="8991">
                  <c:v>#N/A</c:v>
                </c:pt>
                <c:pt idx="8992">
                  <c:v>#N/A</c:v>
                </c:pt>
                <c:pt idx="8993">
                  <c:v>#N/A</c:v>
                </c:pt>
                <c:pt idx="8994">
                  <c:v>#N/A</c:v>
                </c:pt>
                <c:pt idx="8995">
                  <c:v>#N/A</c:v>
                </c:pt>
                <c:pt idx="8996">
                  <c:v>#N/A</c:v>
                </c:pt>
                <c:pt idx="8997">
                  <c:v>#N/A</c:v>
                </c:pt>
                <c:pt idx="8998">
                  <c:v>#N/A</c:v>
                </c:pt>
                <c:pt idx="8999">
                  <c:v>#N/A</c:v>
                </c:pt>
                <c:pt idx="9000">
                  <c:v>#N/A</c:v>
                </c:pt>
                <c:pt idx="9001">
                  <c:v>#N/A</c:v>
                </c:pt>
                <c:pt idx="9002">
                  <c:v>#N/A</c:v>
                </c:pt>
                <c:pt idx="9003">
                  <c:v>#N/A</c:v>
                </c:pt>
                <c:pt idx="9004">
                  <c:v>#N/A</c:v>
                </c:pt>
                <c:pt idx="9005">
                  <c:v>#N/A</c:v>
                </c:pt>
                <c:pt idx="9006">
                  <c:v>#N/A</c:v>
                </c:pt>
                <c:pt idx="9007">
                  <c:v>#N/A</c:v>
                </c:pt>
                <c:pt idx="9008">
                  <c:v>#N/A</c:v>
                </c:pt>
                <c:pt idx="9009">
                  <c:v>#N/A</c:v>
                </c:pt>
                <c:pt idx="9010">
                  <c:v>#N/A</c:v>
                </c:pt>
                <c:pt idx="9011">
                  <c:v>#N/A</c:v>
                </c:pt>
                <c:pt idx="9012">
                  <c:v>#N/A</c:v>
                </c:pt>
                <c:pt idx="9013">
                  <c:v>#N/A</c:v>
                </c:pt>
                <c:pt idx="9014">
                  <c:v>#N/A</c:v>
                </c:pt>
                <c:pt idx="9015">
                  <c:v>#N/A</c:v>
                </c:pt>
                <c:pt idx="9016">
                  <c:v>#N/A</c:v>
                </c:pt>
                <c:pt idx="9017">
                  <c:v>#N/A</c:v>
                </c:pt>
                <c:pt idx="9018">
                  <c:v>#N/A</c:v>
                </c:pt>
                <c:pt idx="9019">
                  <c:v>#N/A</c:v>
                </c:pt>
                <c:pt idx="9020">
                  <c:v>#N/A</c:v>
                </c:pt>
                <c:pt idx="9021">
                  <c:v>#N/A</c:v>
                </c:pt>
                <c:pt idx="9022">
                  <c:v>#N/A</c:v>
                </c:pt>
                <c:pt idx="9023">
                  <c:v>#N/A</c:v>
                </c:pt>
                <c:pt idx="9024">
                  <c:v>#N/A</c:v>
                </c:pt>
                <c:pt idx="9025">
                  <c:v>#N/A</c:v>
                </c:pt>
                <c:pt idx="9026">
                  <c:v>#N/A</c:v>
                </c:pt>
                <c:pt idx="9027">
                  <c:v>#N/A</c:v>
                </c:pt>
                <c:pt idx="9028">
                  <c:v>#N/A</c:v>
                </c:pt>
                <c:pt idx="9029">
                  <c:v>#N/A</c:v>
                </c:pt>
                <c:pt idx="9030">
                  <c:v>#N/A</c:v>
                </c:pt>
                <c:pt idx="9031">
                  <c:v>#N/A</c:v>
                </c:pt>
                <c:pt idx="9032">
                  <c:v>#N/A</c:v>
                </c:pt>
                <c:pt idx="9033">
                  <c:v>#N/A</c:v>
                </c:pt>
                <c:pt idx="9034">
                  <c:v>#N/A</c:v>
                </c:pt>
                <c:pt idx="9035">
                  <c:v>#N/A</c:v>
                </c:pt>
                <c:pt idx="9036">
                  <c:v>#N/A</c:v>
                </c:pt>
                <c:pt idx="9037">
                  <c:v>#N/A</c:v>
                </c:pt>
                <c:pt idx="9038">
                  <c:v>#N/A</c:v>
                </c:pt>
                <c:pt idx="9039">
                  <c:v>#N/A</c:v>
                </c:pt>
                <c:pt idx="9040">
                  <c:v>#N/A</c:v>
                </c:pt>
                <c:pt idx="9041">
                  <c:v>#N/A</c:v>
                </c:pt>
                <c:pt idx="9042">
                  <c:v>#N/A</c:v>
                </c:pt>
                <c:pt idx="9043">
                  <c:v>#N/A</c:v>
                </c:pt>
                <c:pt idx="9044">
                  <c:v>#N/A</c:v>
                </c:pt>
                <c:pt idx="9045">
                  <c:v>#N/A</c:v>
                </c:pt>
                <c:pt idx="9046">
                  <c:v>#N/A</c:v>
                </c:pt>
                <c:pt idx="9047">
                  <c:v>#N/A</c:v>
                </c:pt>
                <c:pt idx="9048">
                  <c:v>#N/A</c:v>
                </c:pt>
                <c:pt idx="9049">
                  <c:v>#N/A</c:v>
                </c:pt>
                <c:pt idx="9050">
                  <c:v>#N/A</c:v>
                </c:pt>
                <c:pt idx="9051">
                  <c:v>#N/A</c:v>
                </c:pt>
                <c:pt idx="9052">
                  <c:v>#N/A</c:v>
                </c:pt>
                <c:pt idx="9053">
                  <c:v>#N/A</c:v>
                </c:pt>
                <c:pt idx="9054">
                  <c:v>#N/A</c:v>
                </c:pt>
                <c:pt idx="9055">
                  <c:v>#N/A</c:v>
                </c:pt>
                <c:pt idx="9056">
                  <c:v>#N/A</c:v>
                </c:pt>
                <c:pt idx="9057">
                  <c:v>#N/A</c:v>
                </c:pt>
                <c:pt idx="9058">
                  <c:v>#N/A</c:v>
                </c:pt>
                <c:pt idx="9059">
                  <c:v>#N/A</c:v>
                </c:pt>
                <c:pt idx="9060">
                  <c:v>#N/A</c:v>
                </c:pt>
                <c:pt idx="9061">
                  <c:v>#N/A</c:v>
                </c:pt>
                <c:pt idx="9062">
                  <c:v>#N/A</c:v>
                </c:pt>
                <c:pt idx="9063">
                  <c:v>#N/A</c:v>
                </c:pt>
                <c:pt idx="9064">
                  <c:v>#N/A</c:v>
                </c:pt>
                <c:pt idx="9065">
                  <c:v>#N/A</c:v>
                </c:pt>
                <c:pt idx="9066">
                  <c:v>#N/A</c:v>
                </c:pt>
                <c:pt idx="9067">
                  <c:v>#N/A</c:v>
                </c:pt>
                <c:pt idx="9068">
                  <c:v>#N/A</c:v>
                </c:pt>
                <c:pt idx="9069">
                  <c:v>#N/A</c:v>
                </c:pt>
                <c:pt idx="9070">
                  <c:v>#N/A</c:v>
                </c:pt>
                <c:pt idx="9071">
                  <c:v>#N/A</c:v>
                </c:pt>
                <c:pt idx="9072">
                  <c:v>#N/A</c:v>
                </c:pt>
                <c:pt idx="9073">
                  <c:v>#N/A</c:v>
                </c:pt>
                <c:pt idx="9074">
                  <c:v>#N/A</c:v>
                </c:pt>
                <c:pt idx="9075">
                  <c:v>#N/A</c:v>
                </c:pt>
                <c:pt idx="9076">
                  <c:v>#N/A</c:v>
                </c:pt>
                <c:pt idx="9077">
                  <c:v>#N/A</c:v>
                </c:pt>
                <c:pt idx="9078">
                  <c:v>#N/A</c:v>
                </c:pt>
                <c:pt idx="9079">
                  <c:v>#N/A</c:v>
                </c:pt>
                <c:pt idx="9080">
                  <c:v>#N/A</c:v>
                </c:pt>
                <c:pt idx="9081">
                  <c:v>#N/A</c:v>
                </c:pt>
                <c:pt idx="9082">
                  <c:v>#N/A</c:v>
                </c:pt>
                <c:pt idx="9083">
                  <c:v>#N/A</c:v>
                </c:pt>
                <c:pt idx="9084">
                  <c:v>#N/A</c:v>
                </c:pt>
                <c:pt idx="9085">
                  <c:v>#N/A</c:v>
                </c:pt>
                <c:pt idx="9086">
                  <c:v>#N/A</c:v>
                </c:pt>
                <c:pt idx="9087">
                  <c:v>#N/A</c:v>
                </c:pt>
                <c:pt idx="9088">
                  <c:v>#N/A</c:v>
                </c:pt>
                <c:pt idx="9089">
                  <c:v>#N/A</c:v>
                </c:pt>
                <c:pt idx="9090">
                  <c:v>#N/A</c:v>
                </c:pt>
                <c:pt idx="9091">
                  <c:v>#N/A</c:v>
                </c:pt>
                <c:pt idx="9092">
                  <c:v>#N/A</c:v>
                </c:pt>
                <c:pt idx="9093">
                  <c:v>#N/A</c:v>
                </c:pt>
                <c:pt idx="9094">
                  <c:v>#N/A</c:v>
                </c:pt>
                <c:pt idx="9095">
                  <c:v>#N/A</c:v>
                </c:pt>
                <c:pt idx="9096">
                  <c:v>#N/A</c:v>
                </c:pt>
                <c:pt idx="9097">
                  <c:v>#N/A</c:v>
                </c:pt>
                <c:pt idx="9098">
                  <c:v>#N/A</c:v>
                </c:pt>
                <c:pt idx="9099">
                  <c:v>#N/A</c:v>
                </c:pt>
                <c:pt idx="9100">
                  <c:v>#N/A</c:v>
                </c:pt>
                <c:pt idx="9101">
                  <c:v>#N/A</c:v>
                </c:pt>
                <c:pt idx="9102">
                  <c:v>#N/A</c:v>
                </c:pt>
                <c:pt idx="9103">
                  <c:v>#N/A</c:v>
                </c:pt>
                <c:pt idx="9104">
                  <c:v>#N/A</c:v>
                </c:pt>
                <c:pt idx="9105">
                  <c:v>#N/A</c:v>
                </c:pt>
                <c:pt idx="9106">
                  <c:v>#N/A</c:v>
                </c:pt>
                <c:pt idx="9107">
                  <c:v>#N/A</c:v>
                </c:pt>
                <c:pt idx="9108">
                  <c:v>#N/A</c:v>
                </c:pt>
                <c:pt idx="9109">
                  <c:v>#N/A</c:v>
                </c:pt>
                <c:pt idx="9110">
                  <c:v>#N/A</c:v>
                </c:pt>
                <c:pt idx="9111">
                  <c:v>#N/A</c:v>
                </c:pt>
                <c:pt idx="9112">
                  <c:v>#N/A</c:v>
                </c:pt>
                <c:pt idx="9113">
                  <c:v>#N/A</c:v>
                </c:pt>
                <c:pt idx="9114">
                  <c:v>#N/A</c:v>
                </c:pt>
                <c:pt idx="9115">
                  <c:v>#N/A</c:v>
                </c:pt>
                <c:pt idx="9116">
                  <c:v>#N/A</c:v>
                </c:pt>
                <c:pt idx="9117">
                  <c:v>#N/A</c:v>
                </c:pt>
                <c:pt idx="9118">
                  <c:v>#N/A</c:v>
                </c:pt>
                <c:pt idx="9119">
                  <c:v>#N/A</c:v>
                </c:pt>
                <c:pt idx="9120">
                  <c:v>#N/A</c:v>
                </c:pt>
                <c:pt idx="9121">
                  <c:v>#N/A</c:v>
                </c:pt>
                <c:pt idx="9122">
                  <c:v>#N/A</c:v>
                </c:pt>
                <c:pt idx="9123">
                  <c:v>#N/A</c:v>
                </c:pt>
                <c:pt idx="9124">
                  <c:v>#N/A</c:v>
                </c:pt>
                <c:pt idx="9125">
                  <c:v>#N/A</c:v>
                </c:pt>
                <c:pt idx="9126">
                  <c:v>#N/A</c:v>
                </c:pt>
                <c:pt idx="9127">
                  <c:v>#N/A</c:v>
                </c:pt>
                <c:pt idx="9128">
                  <c:v>#N/A</c:v>
                </c:pt>
                <c:pt idx="9129">
                  <c:v>#N/A</c:v>
                </c:pt>
                <c:pt idx="9130">
                  <c:v>#N/A</c:v>
                </c:pt>
                <c:pt idx="9131">
                  <c:v>#N/A</c:v>
                </c:pt>
                <c:pt idx="9132">
                  <c:v>#N/A</c:v>
                </c:pt>
                <c:pt idx="9133">
                  <c:v>#N/A</c:v>
                </c:pt>
                <c:pt idx="9134">
                  <c:v>#N/A</c:v>
                </c:pt>
                <c:pt idx="9135">
                  <c:v>#N/A</c:v>
                </c:pt>
                <c:pt idx="9136">
                  <c:v>#N/A</c:v>
                </c:pt>
                <c:pt idx="9137">
                  <c:v>#N/A</c:v>
                </c:pt>
                <c:pt idx="9138">
                  <c:v>#N/A</c:v>
                </c:pt>
                <c:pt idx="9139">
                  <c:v>#N/A</c:v>
                </c:pt>
                <c:pt idx="9140">
                  <c:v>#N/A</c:v>
                </c:pt>
                <c:pt idx="9141">
                  <c:v>#N/A</c:v>
                </c:pt>
                <c:pt idx="9142">
                  <c:v>#N/A</c:v>
                </c:pt>
                <c:pt idx="9143">
                  <c:v>#N/A</c:v>
                </c:pt>
                <c:pt idx="9144">
                  <c:v>#N/A</c:v>
                </c:pt>
                <c:pt idx="9145">
                  <c:v>#N/A</c:v>
                </c:pt>
                <c:pt idx="9146">
                  <c:v>#N/A</c:v>
                </c:pt>
                <c:pt idx="9147">
                  <c:v>#N/A</c:v>
                </c:pt>
                <c:pt idx="9148">
                  <c:v>#N/A</c:v>
                </c:pt>
                <c:pt idx="9149">
                  <c:v>#N/A</c:v>
                </c:pt>
                <c:pt idx="9150">
                  <c:v>#N/A</c:v>
                </c:pt>
                <c:pt idx="9151">
                  <c:v>#N/A</c:v>
                </c:pt>
                <c:pt idx="9152">
                  <c:v>#N/A</c:v>
                </c:pt>
                <c:pt idx="9153">
                  <c:v>#N/A</c:v>
                </c:pt>
                <c:pt idx="9154">
                  <c:v>#N/A</c:v>
                </c:pt>
                <c:pt idx="9155">
                  <c:v>#N/A</c:v>
                </c:pt>
                <c:pt idx="9156">
                  <c:v>#N/A</c:v>
                </c:pt>
                <c:pt idx="9157">
                  <c:v>#N/A</c:v>
                </c:pt>
                <c:pt idx="9158">
                  <c:v>#N/A</c:v>
                </c:pt>
                <c:pt idx="9159">
                  <c:v>#N/A</c:v>
                </c:pt>
                <c:pt idx="9160">
                  <c:v>#N/A</c:v>
                </c:pt>
                <c:pt idx="9161">
                  <c:v>#N/A</c:v>
                </c:pt>
                <c:pt idx="9162">
                  <c:v>#N/A</c:v>
                </c:pt>
                <c:pt idx="9163">
                  <c:v>#N/A</c:v>
                </c:pt>
                <c:pt idx="9164">
                  <c:v>#N/A</c:v>
                </c:pt>
                <c:pt idx="9165">
                  <c:v>#N/A</c:v>
                </c:pt>
                <c:pt idx="9166">
                  <c:v>#N/A</c:v>
                </c:pt>
                <c:pt idx="9167">
                  <c:v>#N/A</c:v>
                </c:pt>
                <c:pt idx="9168">
                  <c:v>#N/A</c:v>
                </c:pt>
                <c:pt idx="9169">
                  <c:v>#N/A</c:v>
                </c:pt>
                <c:pt idx="9170">
                  <c:v>#N/A</c:v>
                </c:pt>
                <c:pt idx="9171">
                  <c:v>#N/A</c:v>
                </c:pt>
                <c:pt idx="9172">
                  <c:v>#N/A</c:v>
                </c:pt>
                <c:pt idx="9173">
                  <c:v>#N/A</c:v>
                </c:pt>
                <c:pt idx="9174">
                  <c:v>#N/A</c:v>
                </c:pt>
                <c:pt idx="9175">
                  <c:v>#N/A</c:v>
                </c:pt>
                <c:pt idx="9176">
                  <c:v>#N/A</c:v>
                </c:pt>
                <c:pt idx="9177">
                  <c:v>#N/A</c:v>
                </c:pt>
                <c:pt idx="9178">
                  <c:v>#N/A</c:v>
                </c:pt>
                <c:pt idx="9179">
                  <c:v>#N/A</c:v>
                </c:pt>
                <c:pt idx="9180">
                  <c:v>#N/A</c:v>
                </c:pt>
                <c:pt idx="9181">
                  <c:v>#N/A</c:v>
                </c:pt>
                <c:pt idx="9182">
                  <c:v>#N/A</c:v>
                </c:pt>
                <c:pt idx="9183">
                  <c:v>#N/A</c:v>
                </c:pt>
                <c:pt idx="9184">
                  <c:v>#N/A</c:v>
                </c:pt>
                <c:pt idx="9185">
                  <c:v>#N/A</c:v>
                </c:pt>
                <c:pt idx="9186">
                  <c:v>#N/A</c:v>
                </c:pt>
                <c:pt idx="9187">
                  <c:v>#N/A</c:v>
                </c:pt>
                <c:pt idx="9188">
                  <c:v>#N/A</c:v>
                </c:pt>
                <c:pt idx="9189">
                  <c:v>#N/A</c:v>
                </c:pt>
                <c:pt idx="9190">
                  <c:v>#N/A</c:v>
                </c:pt>
                <c:pt idx="9191">
                  <c:v>#N/A</c:v>
                </c:pt>
                <c:pt idx="9192">
                  <c:v>#N/A</c:v>
                </c:pt>
                <c:pt idx="9193">
                  <c:v>#N/A</c:v>
                </c:pt>
                <c:pt idx="9194">
                  <c:v>#N/A</c:v>
                </c:pt>
                <c:pt idx="9195">
                  <c:v>#N/A</c:v>
                </c:pt>
                <c:pt idx="9196">
                  <c:v>#N/A</c:v>
                </c:pt>
                <c:pt idx="9197">
                  <c:v>#N/A</c:v>
                </c:pt>
                <c:pt idx="9198">
                  <c:v>#N/A</c:v>
                </c:pt>
                <c:pt idx="9199">
                  <c:v>#N/A</c:v>
                </c:pt>
                <c:pt idx="9200">
                  <c:v>#N/A</c:v>
                </c:pt>
                <c:pt idx="9201">
                  <c:v>#N/A</c:v>
                </c:pt>
                <c:pt idx="9202">
                  <c:v>#N/A</c:v>
                </c:pt>
                <c:pt idx="9203">
                  <c:v>#N/A</c:v>
                </c:pt>
                <c:pt idx="9204">
                  <c:v>#N/A</c:v>
                </c:pt>
                <c:pt idx="9205">
                  <c:v>#N/A</c:v>
                </c:pt>
                <c:pt idx="9206">
                  <c:v>#N/A</c:v>
                </c:pt>
                <c:pt idx="9207">
                  <c:v>#N/A</c:v>
                </c:pt>
                <c:pt idx="9208">
                  <c:v>#N/A</c:v>
                </c:pt>
                <c:pt idx="9209">
                  <c:v>#N/A</c:v>
                </c:pt>
                <c:pt idx="9210">
                  <c:v>#N/A</c:v>
                </c:pt>
                <c:pt idx="9211">
                  <c:v>#N/A</c:v>
                </c:pt>
                <c:pt idx="9212">
                  <c:v>#N/A</c:v>
                </c:pt>
                <c:pt idx="9213">
                  <c:v>#N/A</c:v>
                </c:pt>
                <c:pt idx="9214">
                  <c:v>#N/A</c:v>
                </c:pt>
                <c:pt idx="9215">
                  <c:v>#N/A</c:v>
                </c:pt>
                <c:pt idx="9216">
                  <c:v>#N/A</c:v>
                </c:pt>
                <c:pt idx="9217">
                  <c:v>#N/A</c:v>
                </c:pt>
                <c:pt idx="9218">
                  <c:v>#N/A</c:v>
                </c:pt>
                <c:pt idx="9219">
                  <c:v>#N/A</c:v>
                </c:pt>
                <c:pt idx="9220">
                  <c:v>#N/A</c:v>
                </c:pt>
                <c:pt idx="9221">
                  <c:v>#N/A</c:v>
                </c:pt>
                <c:pt idx="9222">
                  <c:v>#N/A</c:v>
                </c:pt>
                <c:pt idx="9223">
                  <c:v>#N/A</c:v>
                </c:pt>
                <c:pt idx="9224">
                  <c:v>#N/A</c:v>
                </c:pt>
                <c:pt idx="9225">
                  <c:v>#N/A</c:v>
                </c:pt>
                <c:pt idx="9226">
                  <c:v>#N/A</c:v>
                </c:pt>
                <c:pt idx="9227">
                  <c:v>#N/A</c:v>
                </c:pt>
                <c:pt idx="9228">
                  <c:v>#N/A</c:v>
                </c:pt>
                <c:pt idx="9229">
                  <c:v>#N/A</c:v>
                </c:pt>
                <c:pt idx="9230">
                  <c:v>#N/A</c:v>
                </c:pt>
                <c:pt idx="9231">
                  <c:v>#N/A</c:v>
                </c:pt>
                <c:pt idx="9232">
                  <c:v>#N/A</c:v>
                </c:pt>
                <c:pt idx="9233">
                  <c:v>#N/A</c:v>
                </c:pt>
                <c:pt idx="9234">
                  <c:v>#N/A</c:v>
                </c:pt>
                <c:pt idx="9235">
                  <c:v>#N/A</c:v>
                </c:pt>
                <c:pt idx="9236">
                  <c:v>#N/A</c:v>
                </c:pt>
                <c:pt idx="9237">
                  <c:v>#N/A</c:v>
                </c:pt>
                <c:pt idx="9238">
                  <c:v>#N/A</c:v>
                </c:pt>
                <c:pt idx="9239">
                  <c:v>#N/A</c:v>
                </c:pt>
                <c:pt idx="9240">
                  <c:v>#N/A</c:v>
                </c:pt>
                <c:pt idx="9241">
                  <c:v>#N/A</c:v>
                </c:pt>
                <c:pt idx="9242">
                  <c:v>#N/A</c:v>
                </c:pt>
                <c:pt idx="9243">
                  <c:v>#N/A</c:v>
                </c:pt>
                <c:pt idx="9244">
                  <c:v>#N/A</c:v>
                </c:pt>
                <c:pt idx="9245">
                  <c:v>#N/A</c:v>
                </c:pt>
                <c:pt idx="9246">
                  <c:v>#N/A</c:v>
                </c:pt>
                <c:pt idx="9247">
                  <c:v>#N/A</c:v>
                </c:pt>
                <c:pt idx="9248">
                  <c:v>#N/A</c:v>
                </c:pt>
                <c:pt idx="9249">
                  <c:v>#N/A</c:v>
                </c:pt>
                <c:pt idx="9250">
                  <c:v>#N/A</c:v>
                </c:pt>
                <c:pt idx="9251">
                  <c:v>#N/A</c:v>
                </c:pt>
                <c:pt idx="9252">
                  <c:v>#N/A</c:v>
                </c:pt>
                <c:pt idx="9253">
                  <c:v>#N/A</c:v>
                </c:pt>
                <c:pt idx="9254">
                  <c:v>#N/A</c:v>
                </c:pt>
                <c:pt idx="9255">
                  <c:v>#N/A</c:v>
                </c:pt>
                <c:pt idx="9256">
                  <c:v>#N/A</c:v>
                </c:pt>
                <c:pt idx="9257">
                  <c:v>#N/A</c:v>
                </c:pt>
                <c:pt idx="9258">
                  <c:v>#N/A</c:v>
                </c:pt>
                <c:pt idx="9259">
                  <c:v>#N/A</c:v>
                </c:pt>
                <c:pt idx="9260">
                  <c:v>#N/A</c:v>
                </c:pt>
                <c:pt idx="9261">
                  <c:v>#N/A</c:v>
                </c:pt>
                <c:pt idx="9262">
                  <c:v>#N/A</c:v>
                </c:pt>
                <c:pt idx="9263">
                  <c:v>#N/A</c:v>
                </c:pt>
                <c:pt idx="9264">
                  <c:v>#N/A</c:v>
                </c:pt>
                <c:pt idx="9265">
                  <c:v>#N/A</c:v>
                </c:pt>
                <c:pt idx="9266">
                  <c:v>#N/A</c:v>
                </c:pt>
                <c:pt idx="9267">
                  <c:v>#N/A</c:v>
                </c:pt>
                <c:pt idx="9268">
                  <c:v>#N/A</c:v>
                </c:pt>
                <c:pt idx="9269">
                  <c:v>#N/A</c:v>
                </c:pt>
                <c:pt idx="9270">
                  <c:v>#N/A</c:v>
                </c:pt>
                <c:pt idx="9271">
                  <c:v>#N/A</c:v>
                </c:pt>
                <c:pt idx="9272">
                  <c:v>#N/A</c:v>
                </c:pt>
                <c:pt idx="9273">
                  <c:v>#N/A</c:v>
                </c:pt>
                <c:pt idx="9274">
                  <c:v>#N/A</c:v>
                </c:pt>
                <c:pt idx="9275">
                  <c:v>#N/A</c:v>
                </c:pt>
                <c:pt idx="9276">
                  <c:v>#N/A</c:v>
                </c:pt>
                <c:pt idx="9277">
                  <c:v>#N/A</c:v>
                </c:pt>
                <c:pt idx="9278">
                  <c:v>#N/A</c:v>
                </c:pt>
                <c:pt idx="9279">
                  <c:v>#N/A</c:v>
                </c:pt>
                <c:pt idx="9280">
                  <c:v>#N/A</c:v>
                </c:pt>
                <c:pt idx="9281">
                  <c:v>#N/A</c:v>
                </c:pt>
                <c:pt idx="9282">
                  <c:v>#N/A</c:v>
                </c:pt>
                <c:pt idx="9283">
                  <c:v>#N/A</c:v>
                </c:pt>
                <c:pt idx="9284">
                  <c:v>#N/A</c:v>
                </c:pt>
                <c:pt idx="9285">
                  <c:v>#N/A</c:v>
                </c:pt>
                <c:pt idx="9286">
                  <c:v>#N/A</c:v>
                </c:pt>
                <c:pt idx="9287">
                  <c:v>#N/A</c:v>
                </c:pt>
                <c:pt idx="9288">
                  <c:v>#N/A</c:v>
                </c:pt>
                <c:pt idx="9289">
                  <c:v>#N/A</c:v>
                </c:pt>
                <c:pt idx="9290">
                  <c:v>#N/A</c:v>
                </c:pt>
                <c:pt idx="9291">
                  <c:v>#N/A</c:v>
                </c:pt>
                <c:pt idx="9292">
                  <c:v>#N/A</c:v>
                </c:pt>
                <c:pt idx="9293">
                  <c:v>#N/A</c:v>
                </c:pt>
                <c:pt idx="9294">
                  <c:v>#N/A</c:v>
                </c:pt>
                <c:pt idx="9295">
                  <c:v>#N/A</c:v>
                </c:pt>
                <c:pt idx="9296">
                  <c:v>#N/A</c:v>
                </c:pt>
                <c:pt idx="9297">
                  <c:v>#N/A</c:v>
                </c:pt>
                <c:pt idx="9298">
                  <c:v>#N/A</c:v>
                </c:pt>
                <c:pt idx="9299">
                  <c:v>#N/A</c:v>
                </c:pt>
                <c:pt idx="9300">
                  <c:v>#N/A</c:v>
                </c:pt>
                <c:pt idx="9301">
                  <c:v>#N/A</c:v>
                </c:pt>
                <c:pt idx="9302">
                  <c:v>#N/A</c:v>
                </c:pt>
                <c:pt idx="9303">
                  <c:v>#N/A</c:v>
                </c:pt>
                <c:pt idx="9304">
                  <c:v>#N/A</c:v>
                </c:pt>
                <c:pt idx="9305">
                  <c:v>#N/A</c:v>
                </c:pt>
                <c:pt idx="9306">
                  <c:v>#N/A</c:v>
                </c:pt>
                <c:pt idx="9307">
                  <c:v>#N/A</c:v>
                </c:pt>
                <c:pt idx="9308">
                  <c:v>#N/A</c:v>
                </c:pt>
                <c:pt idx="9309">
                  <c:v>#N/A</c:v>
                </c:pt>
                <c:pt idx="9310">
                  <c:v>#N/A</c:v>
                </c:pt>
                <c:pt idx="9311">
                  <c:v>#N/A</c:v>
                </c:pt>
                <c:pt idx="9312">
                  <c:v>#N/A</c:v>
                </c:pt>
                <c:pt idx="9313">
                  <c:v>#N/A</c:v>
                </c:pt>
                <c:pt idx="9314">
                  <c:v>#N/A</c:v>
                </c:pt>
                <c:pt idx="9315">
                  <c:v>#N/A</c:v>
                </c:pt>
                <c:pt idx="9316">
                  <c:v>#N/A</c:v>
                </c:pt>
                <c:pt idx="9317">
                  <c:v>#N/A</c:v>
                </c:pt>
                <c:pt idx="9318">
                  <c:v>#N/A</c:v>
                </c:pt>
                <c:pt idx="9319">
                  <c:v>#N/A</c:v>
                </c:pt>
                <c:pt idx="9320">
                  <c:v>#N/A</c:v>
                </c:pt>
                <c:pt idx="9321">
                  <c:v>#N/A</c:v>
                </c:pt>
                <c:pt idx="9322">
                  <c:v>#N/A</c:v>
                </c:pt>
                <c:pt idx="9323">
                  <c:v>#N/A</c:v>
                </c:pt>
                <c:pt idx="9324">
                  <c:v>#N/A</c:v>
                </c:pt>
                <c:pt idx="9325">
                  <c:v>#N/A</c:v>
                </c:pt>
                <c:pt idx="9326">
                  <c:v>#N/A</c:v>
                </c:pt>
                <c:pt idx="9327">
                  <c:v>#N/A</c:v>
                </c:pt>
                <c:pt idx="9328">
                  <c:v>#N/A</c:v>
                </c:pt>
                <c:pt idx="9329">
                  <c:v>#N/A</c:v>
                </c:pt>
                <c:pt idx="9330">
                  <c:v>#N/A</c:v>
                </c:pt>
                <c:pt idx="9331">
                  <c:v>#N/A</c:v>
                </c:pt>
                <c:pt idx="9332">
                  <c:v>#N/A</c:v>
                </c:pt>
                <c:pt idx="9333">
                  <c:v>#N/A</c:v>
                </c:pt>
                <c:pt idx="9334">
                  <c:v>#N/A</c:v>
                </c:pt>
                <c:pt idx="9335">
                  <c:v>#N/A</c:v>
                </c:pt>
                <c:pt idx="9336">
                  <c:v>#N/A</c:v>
                </c:pt>
                <c:pt idx="9337">
                  <c:v>#N/A</c:v>
                </c:pt>
                <c:pt idx="9338">
                  <c:v>#N/A</c:v>
                </c:pt>
                <c:pt idx="9339">
                  <c:v>#N/A</c:v>
                </c:pt>
                <c:pt idx="9340">
                  <c:v>#N/A</c:v>
                </c:pt>
                <c:pt idx="9341">
                  <c:v>#N/A</c:v>
                </c:pt>
                <c:pt idx="9342">
                  <c:v>#N/A</c:v>
                </c:pt>
                <c:pt idx="9343">
                  <c:v>#N/A</c:v>
                </c:pt>
                <c:pt idx="9344">
                  <c:v>#N/A</c:v>
                </c:pt>
                <c:pt idx="9345">
                  <c:v>#N/A</c:v>
                </c:pt>
                <c:pt idx="9346">
                  <c:v>#N/A</c:v>
                </c:pt>
                <c:pt idx="9347">
                  <c:v>#N/A</c:v>
                </c:pt>
                <c:pt idx="9348">
                  <c:v>#N/A</c:v>
                </c:pt>
                <c:pt idx="9349">
                  <c:v>#N/A</c:v>
                </c:pt>
                <c:pt idx="9350">
                  <c:v>#N/A</c:v>
                </c:pt>
                <c:pt idx="9351">
                  <c:v>#N/A</c:v>
                </c:pt>
                <c:pt idx="9352">
                  <c:v>#N/A</c:v>
                </c:pt>
                <c:pt idx="9353">
                  <c:v>#N/A</c:v>
                </c:pt>
                <c:pt idx="9354">
                  <c:v>#N/A</c:v>
                </c:pt>
                <c:pt idx="9355">
                  <c:v>#N/A</c:v>
                </c:pt>
                <c:pt idx="9356">
                  <c:v>#N/A</c:v>
                </c:pt>
                <c:pt idx="9357">
                  <c:v>#N/A</c:v>
                </c:pt>
                <c:pt idx="9358">
                  <c:v>#N/A</c:v>
                </c:pt>
                <c:pt idx="9359">
                  <c:v>#N/A</c:v>
                </c:pt>
                <c:pt idx="9360">
                  <c:v>#N/A</c:v>
                </c:pt>
                <c:pt idx="9361">
                  <c:v>#N/A</c:v>
                </c:pt>
                <c:pt idx="9362">
                  <c:v>#N/A</c:v>
                </c:pt>
                <c:pt idx="9363">
                  <c:v>#N/A</c:v>
                </c:pt>
                <c:pt idx="9364">
                  <c:v>#N/A</c:v>
                </c:pt>
                <c:pt idx="9365">
                  <c:v>#N/A</c:v>
                </c:pt>
                <c:pt idx="9366">
                  <c:v>#N/A</c:v>
                </c:pt>
                <c:pt idx="9367">
                  <c:v>#N/A</c:v>
                </c:pt>
                <c:pt idx="9368">
                  <c:v>#N/A</c:v>
                </c:pt>
                <c:pt idx="9369">
                  <c:v>#N/A</c:v>
                </c:pt>
                <c:pt idx="9370">
                  <c:v>#N/A</c:v>
                </c:pt>
                <c:pt idx="9371">
                  <c:v>#N/A</c:v>
                </c:pt>
                <c:pt idx="9372">
                  <c:v>#N/A</c:v>
                </c:pt>
                <c:pt idx="9373">
                  <c:v>#N/A</c:v>
                </c:pt>
                <c:pt idx="9374">
                  <c:v>#N/A</c:v>
                </c:pt>
                <c:pt idx="9375">
                  <c:v>#N/A</c:v>
                </c:pt>
                <c:pt idx="9376">
                  <c:v>#N/A</c:v>
                </c:pt>
                <c:pt idx="9377">
                  <c:v>#N/A</c:v>
                </c:pt>
                <c:pt idx="9378">
                  <c:v>#N/A</c:v>
                </c:pt>
                <c:pt idx="9379">
                  <c:v>#N/A</c:v>
                </c:pt>
                <c:pt idx="9380">
                  <c:v>#N/A</c:v>
                </c:pt>
                <c:pt idx="9381">
                  <c:v>#N/A</c:v>
                </c:pt>
                <c:pt idx="9382">
                  <c:v>#N/A</c:v>
                </c:pt>
                <c:pt idx="9383">
                  <c:v>#N/A</c:v>
                </c:pt>
                <c:pt idx="9384">
                  <c:v>#N/A</c:v>
                </c:pt>
                <c:pt idx="9385">
                  <c:v>#N/A</c:v>
                </c:pt>
                <c:pt idx="9386">
                  <c:v>#N/A</c:v>
                </c:pt>
                <c:pt idx="9387">
                  <c:v>#N/A</c:v>
                </c:pt>
                <c:pt idx="9388">
                  <c:v>#N/A</c:v>
                </c:pt>
                <c:pt idx="9389">
                  <c:v>#N/A</c:v>
                </c:pt>
                <c:pt idx="9390">
                  <c:v>#N/A</c:v>
                </c:pt>
                <c:pt idx="9391">
                  <c:v>#N/A</c:v>
                </c:pt>
                <c:pt idx="9392">
                  <c:v>#N/A</c:v>
                </c:pt>
                <c:pt idx="9393">
                  <c:v>#N/A</c:v>
                </c:pt>
                <c:pt idx="9394">
                  <c:v>#N/A</c:v>
                </c:pt>
                <c:pt idx="9395">
                  <c:v>#N/A</c:v>
                </c:pt>
                <c:pt idx="9396">
                  <c:v>#N/A</c:v>
                </c:pt>
                <c:pt idx="9397">
                  <c:v>#N/A</c:v>
                </c:pt>
                <c:pt idx="9398">
                  <c:v>#N/A</c:v>
                </c:pt>
                <c:pt idx="9399">
                  <c:v>#N/A</c:v>
                </c:pt>
                <c:pt idx="9400">
                  <c:v>#N/A</c:v>
                </c:pt>
                <c:pt idx="9401">
                  <c:v>#N/A</c:v>
                </c:pt>
                <c:pt idx="9402">
                  <c:v>#N/A</c:v>
                </c:pt>
                <c:pt idx="9403">
                  <c:v>#N/A</c:v>
                </c:pt>
                <c:pt idx="9404">
                  <c:v>#N/A</c:v>
                </c:pt>
                <c:pt idx="9405">
                  <c:v>#N/A</c:v>
                </c:pt>
                <c:pt idx="9406">
                  <c:v>#N/A</c:v>
                </c:pt>
                <c:pt idx="9407">
                  <c:v>#N/A</c:v>
                </c:pt>
                <c:pt idx="9408">
                  <c:v>#N/A</c:v>
                </c:pt>
                <c:pt idx="9409">
                  <c:v>#N/A</c:v>
                </c:pt>
                <c:pt idx="9410">
                  <c:v>#N/A</c:v>
                </c:pt>
                <c:pt idx="9411">
                  <c:v>#N/A</c:v>
                </c:pt>
                <c:pt idx="9412">
                  <c:v>#N/A</c:v>
                </c:pt>
                <c:pt idx="9413">
                  <c:v>#N/A</c:v>
                </c:pt>
                <c:pt idx="9414">
                  <c:v>#N/A</c:v>
                </c:pt>
                <c:pt idx="9415">
                  <c:v>#N/A</c:v>
                </c:pt>
                <c:pt idx="9416">
                  <c:v>#N/A</c:v>
                </c:pt>
                <c:pt idx="9417">
                  <c:v>#N/A</c:v>
                </c:pt>
                <c:pt idx="9418">
                  <c:v>#N/A</c:v>
                </c:pt>
                <c:pt idx="9419">
                  <c:v>#N/A</c:v>
                </c:pt>
                <c:pt idx="9420">
                  <c:v>#N/A</c:v>
                </c:pt>
                <c:pt idx="9421">
                  <c:v>#N/A</c:v>
                </c:pt>
                <c:pt idx="9422">
                  <c:v>#N/A</c:v>
                </c:pt>
                <c:pt idx="9423">
                  <c:v>#N/A</c:v>
                </c:pt>
                <c:pt idx="9424">
                  <c:v>#N/A</c:v>
                </c:pt>
                <c:pt idx="9425">
                  <c:v>#N/A</c:v>
                </c:pt>
                <c:pt idx="9426">
                  <c:v>#N/A</c:v>
                </c:pt>
                <c:pt idx="9427">
                  <c:v>#N/A</c:v>
                </c:pt>
                <c:pt idx="9428">
                  <c:v>#N/A</c:v>
                </c:pt>
                <c:pt idx="9429">
                  <c:v>#N/A</c:v>
                </c:pt>
                <c:pt idx="9430">
                  <c:v>#N/A</c:v>
                </c:pt>
                <c:pt idx="9431">
                  <c:v>#N/A</c:v>
                </c:pt>
                <c:pt idx="9432">
                  <c:v>#N/A</c:v>
                </c:pt>
                <c:pt idx="9433">
                  <c:v>#N/A</c:v>
                </c:pt>
                <c:pt idx="9434">
                  <c:v>#N/A</c:v>
                </c:pt>
                <c:pt idx="9435">
                  <c:v>#N/A</c:v>
                </c:pt>
                <c:pt idx="9436">
                  <c:v>#N/A</c:v>
                </c:pt>
                <c:pt idx="9437">
                  <c:v>#N/A</c:v>
                </c:pt>
                <c:pt idx="9438">
                  <c:v>#N/A</c:v>
                </c:pt>
                <c:pt idx="9439">
                  <c:v>#N/A</c:v>
                </c:pt>
                <c:pt idx="9440">
                  <c:v>#N/A</c:v>
                </c:pt>
                <c:pt idx="9441">
                  <c:v>#N/A</c:v>
                </c:pt>
                <c:pt idx="9442">
                  <c:v>#N/A</c:v>
                </c:pt>
                <c:pt idx="9443">
                  <c:v>#N/A</c:v>
                </c:pt>
                <c:pt idx="9444">
                  <c:v>#N/A</c:v>
                </c:pt>
                <c:pt idx="9445">
                  <c:v>#N/A</c:v>
                </c:pt>
                <c:pt idx="9446">
                  <c:v>#N/A</c:v>
                </c:pt>
                <c:pt idx="9447">
                  <c:v>#N/A</c:v>
                </c:pt>
                <c:pt idx="9448">
                  <c:v>#N/A</c:v>
                </c:pt>
                <c:pt idx="9449">
                  <c:v>#N/A</c:v>
                </c:pt>
                <c:pt idx="9450">
                  <c:v>#N/A</c:v>
                </c:pt>
                <c:pt idx="9451">
                  <c:v>#N/A</c:v>
                </c:pt>
                <c:pt idx="9452">
                  <c:v>#N/A</c:v>
                </c:pt>
                <c:pt idx="9453">
                  <c:v>#N/A</c:v>
                </c:pt>
                <c:pt idx="9454">
                  <c:v>#N/A</c:v>
                </c:pt>
                <c:pt idx="9455">
                  <c:v>#N/A</c:v>
                </c:pt>
                <c:pt idx="9456">
                  <c:v>#N/A</c:v>
                </c:pt>
                <c:pt idx="9457">
                  <c:v>#N/A</c:v>
                </c:pt>
                <c:pt idx="9458">
                  <c:v>#N/A</c:v>
                </c:pt>
                <c:pt idx="9459">
                  <c:v>#N/A</c:v>
                </c:pt>
                <c:pt idx="9460">
                  <c:v>#N/A</c:v>
                </c:pt>
                <c:pt idx="9461">
                  <c:v>#N/A</c:v>
                </c:pt>
                <c:pt idx="9462">
                  <c:v>#N/A</c:v>
                </c:pt>
                <c:pt idx="9463">
                  <c:v>#N/A</c:v>
                </c:pt>
                <c:pt idx="9464">
                  <c:v>#N/A</c:v>
                </c:pt>
                <c:pt idx="9465">
                  <c:v>#N/A</c:v>
                </c:pt>
                <c:pt idx="9466">
                  <c:v>#N/A</c:v>
                </c:pt>
                <c:pt idx="9467">
                  <c:v>#N/A</c:v>
                </c:pt>
                <c:pt idx="9468">
                  <c:v>#N/A</c:v>
                </c:pt>
                <c:pt idx="9469">
                  <c:v>#N/A</c:v>
                </c:pt>
                <c:pt idx="9470">
                  <c:v>#N/A</c:v>
                </c:pt>
                <c:pt idx="9471">
                  <c:v>#N/A</c:v>
                </c:pt>
                <c:pt idx="9472">
                  <c:v>#N/A</c:v>
                </c:pt>
                <c:pt idx="9473">
                  <c:v>#N/A</c:v>
                </c:pt>
                <c:pt idx="9474">
                  <c:v>#N/A</c:v>
                </c:pt>
                <c:pt idx="9475">
                  <c:v>#N/A</c:v>
                </c:pt>
                <c:pt idx="9476">
                  <c:v>#N/A</c:v>
                </c:pt>
                <c:pt idx="9477">
                  <c:v>#N/A</c:v>
                </c:pt>
                <c:pt idx="9478">
                  <c:v>#N/A</c:v>
                </c:pt>
                <c:pt idx="9479">
                  <c:v>#N/A</c:v>
                </c:pt>
                <c:pt idx="9480">
                  <c:v>#N/A</c:v>
                </c:pt>
                <c:pt idx="9481">
                  <c:v>#N/A</c:v>
                </c:pt>
                <c:pt idx="9482">
                  <c:v>#N/A</c:v>
                </c:pt>
                <c:pt idx="9483">
                  <c:v>#N/A</c:v>
                </c:pt>
                <c:pt idx="9484">
                  <c:v>#N/A</c:v>
                </c:pt>
                <c:pt idx="9485">
                  <c:v>#N/A</c:v>
                </c:pt>
                <c:pt idx="9486">
                  <c:v>#N/A</c:v>
                </c:pt>
                <c:pt idx="9487">
                  <c:v>#N/A</c:v>
                </c:pt>
                <c:pt idx="9488">
                  <c:v>#N/A</c:v>
                </c:pt>
                <c:pt idx="9489">
                  <c:v>#N/A</c:v>
                </c:pt>
                <c:pt idx="9490">
                  <c:v>#N/A</c:v>
                </c:pt>
                <c:pt idx="9491">
                  <c:v>#N/A</c:v>
                </c:pt>
                <c:pt idx="9492">
                  <c:v>#N/A</c:v>
                </c:pt>
                <c:pt idx="9493">
                  <c:v>#N/A</c:v>
                </c:pt>
                <c:pt idx="9494">
                  <c:v>#N/A</c:v>
                </c:pt>
                <c:pt idx="9495">
                  <c:v>#N/A</c:v>
                </c:pt>
                <c:pt idx="9496">
                  <c:v>#N/A</c:v>
                </c:pt>
                <c:pt idx="9497">
                  <c:v>#N/A</c:v>
                </c:pt>
                <c:pt idx="9498">
                  <c:v>#N/A</c:v>
                </c:pt>
                <c:pt idx="9499">
                  <c:v>#N/A</c:v>
                </c:pt>
                <c:pt idx="9500">
                  <c:v>#N/A</c:v>
                </c:pt>
                <c:pt idx="9501">
                  <c:v>#N/A</c:v>
                </c:pt>
                <c:pt idx="9502">
                  <c:v>#N/A</c:v>
                </c:pt>
                <c:pt idx="9503">
                  <c:v>#N/A</c:v>
                </c:pt>
                <c:pt idx="9504">
                  <c:v>#N/A</c:v>
                </c:pt>
                <c:pt idx="9505">
                  <c:v>#N/A</c:v>
                </c:pt>
                <c:pt idx="9506">
                  <c:v>#N/A</c:v>
                </c:pt>
                <c:pt idx="9507">
                  <c:v>#N/A</c:v>
                </c:pt>
                <c:pt idx="9508">
                  <c:v>#N/A</c:v>
                </c:pt>
                <c:pt idx="9509">
                  <c:v>#N/A</c:v>
                </c:pt>
                <c:pt idx="9510">
                  <c:v>#N/A</c:v>
                </c:pt>
                <c:pt idx="9511">
                  <c:v>#N/A</c:v>
                </c:pt>
                <c:pt idx="9512">
                  <c:v>#N/A</c:v>
                </c:pt>
                <c:pt idx="9513">
                  <c:v>#N/A</c:v>
                </c:pt>
                <c:pt idx="9514">
                  <c:v>#N/A</c:v>
                </c:pt>
                <c:pt idx="9515">
                  <c:v>#N/A</c:v>
                </c:pt>
                <c:pt idx="9516">
                  <c:v>#N/A</c:v>
                </c:pt>
                <c:pt idx="9517">
                  <c:v>#N/A</c:v>
                </c:pt>
                <c:pt idx="9518">
                  <c:v>#N/A</c:v>
                </c:pt>
                <c:pt idx="9519">
                  <c:v>#N/A</c:v>
                </c:pt>
                <c:pt idx="9520">
                  <c:v>#N/A</c:v>
                </c:pt>
                <c:pt idx="9521">
                  <c:v>#N/A</c:v>
                </c:pt>
                <c:pt idx="9522">
                  <c:v>#N/A</c:v>
                </c:pt>
                <c:pt idx="9523">
                  <c:v>#N/A</c:v>
                </c:pt>
                <c:pt idx="9524">
                  <c:v>#N/A</c:v>
                </c:pt>
                <c:pt idx="9525">
                  <c:v>#N/A</c:v>
                </c:pt>
                <c:pt idx="9526">
                  <c:v>#N/A</c:v>
                </c:pt>
                <c:pt idx="9527">
                  <c:v>#N/A</c:v>
                </c:pt>
                <c:pt idx="9528">
                  <c:v>#N/A</c:v>
                </c:pt>
                <c:pt idx="9529">
                  <c:v>#N/A</c:v>
                </c:pt>
                <c:pt idx="9530">
                  <c:v>#N/A</c:v>
                </c:pt>
                <c:pt idx="9531">
                  <c:v>#N/A</c:v>
                </c:pt>
                <c:pt idx="9532">
                  <c:v>#N/A</c:v>
                </c:pt>
                <c:pt idx="9533">
                  <c:v>#N/A</c:v>
                </c:pt>
                <c:pt idx="9534">
                  <c:v>#N/A</c:v>
                </c:pt>
                <c:pt idx="9535">
                  <c:v>#N/A</c:v>
                </c:pt>
                <c:pt idx="9536">
                  <c:v>#N/A</c:v>
                </c:pt>
                <c:pt idx="9537">
                  <c:v>#N/A</c:v>
                </c:pt>
                <c:pt idx="9538">
                  <c:v>#N/A</c:v>
                </c:pt>
                <c:pt idx="9539">
                  <c:v>#N/A</c:v>
                </c:pt>
                <c:pt idx="9540">
                  <c:v>#N/A</c:v>
                </c:pt>
                <c:pt idx="9541">
                  <c:v>#N/A</c:v>
                </c:pt>
                <c:pt idx="9542">
                  <c:v>#N/A</c:v>
                </c:pt>
                <c:pt idx="9543">
                  <c:v>#N/A</c:v>
                </c:pt>
                <c:pt idx="9544">
                  <c:v>#N/A</c:v>
                </c:pt>
                <c:pt idx="9545">
                  <c:v>#N/A</c:v>
                </c:pt>
                <c:pt idx="9546">
                  <c:v>#N/A</c:v>
                </c:pt>
                <c:pt idx="9547">
                  <c:v>#N/A</c:v>
                </c:pt>
                <c:pt idx="9548">
                  <c:v>#N/A</c:v>
                </c:pt>
                <c:pt idx="9549">
                  <c:v>#N/A</c:v>
                </c:pt>
                <c:pt idx="9550">
                  <c:v>#N/A</c:v>
                </c:pt>
                <c:pt idx="9551">
                  <c:v>#N/A</c:v>
                </c:pt>
                <c:pt idx="9552">
                  <c:v>#N/A</c:v>
                </c:pt>
                <c:pt idx="9553">
                  <c:v>#N/A</c:v>
                </c:pt>
                <c:pt idx="9554">
                  <c:v>#N/A</c:v>
                </c:pt>
                <c:pt idx="9555">
                  <c:v>#N/A</c:v>
                </c:pt>
                <c:pt idx="9556">
                  <c:v>#N/A</c:v>
                </c:pt>
                <c:pt idx="9557">
                  <c:v>#N/A</c:v>
                </c:pt>
                <c:pt idx="9558">
                  <c:v>#N/A</c:v>
                </c:pt>
                <c:pt idx="9559">
                  <c:v>#N/A</c:v>
                </c:pt>
                <c:pt idx="9560">
                  <c:v>#N/A</c:v>
                </c:pt>
                <c:pt idx="9561">
                  <c:v>#N/A</c:v>
                </c:pt>
                <c:pt idx="9562">
                  <c:v>#N/A</c:v>
                </c:pt>
                <c:pt idx="9563">
                  <c:v>#N/A</c:v>
                </c:pt>
                <c:pt idx="9564">
                  <c:v>#N/A</c:v>
                </c:pt>
                <c:pt idx="9565">
                  <c:v>#N/A</c:v>
                </c:pt>
                <c:pt idx="9566">
                  <c:v>#N/A</c:v>
                </c:pt>
                <c:pt idx="9567">
                  <c:v>#N/A</c:v>
                </c:pt>
                <c:pt idx="9568">
                  <c:v>#N/A</c:v>
                </c:pt>
                <c:pt idx="9569">
                  <c:v>#N/A</c:v>
                </c:pt>
                <c:pt idx="9570">
                  <c:v>#N/A</c:v>
                </c:pt>
                <c:pt idx="9571">
                  <c:v>#N/A</c:v>
                </c:pt>
                <c:pt idx="9572">
                  <c:v>#N/A</c:v>
                </c:pt>
                <c:pt idx="9573">
                  <c:v>#N/A</c:v>
                </c:pt>
                <c:pt idx="9574">
                  <c:v>#N/A</c:v>
                </c:pt>
                <c:pt idx="9575">
                  <c:v>#N/A</c:v>
                </c:pt>
                <c:pt idx="9576">
                  <c:v>#N/A</c:v>
                </c:pt>
                <c:pt idx="9577">
                  <c:v>#N/A</c:v>
                </c:pt>
                <c:pt idx="9578">
                  <c:v>#N/A</c:v>
                </c:pt>
                <c:pt idx="9579">
                  <c:v>#N/A</c:v>
                </c:pt>
                <c:pt idx="9580">
                  <c:v>#N/A</c:v>
                </c:pt>
                <c:pt idx="9581">
                  <c:v>#N/A</c:v>
                </c:pt>
                <c:pt idx="9582">
                  <c:v>#N/A</c:v>
                </c:pt>
                <c:pt idx="9583">
                  <c:v>#N/A</c:v>
                </c:pt>
                <c:pt idx="9584">
                  <c:v>#N/A</c:v>
                </c:pt>
                <c:pt idx="9585">
                  <c:v>#N/A</c:v>
                </c:pt>
                <c:pt idx="9586">
                  <c:v>#N/A</c:v>
                </c:pt>
                <c:pt idx="9587">
                  <c:v>#N/A</c:v>
                </c:pt>
                <c:pt idx="9588">
                  <c:v>#N/A</c:v>
                </c:pt>
                <c:pt idx="9589">
                  <c:v>#N/A</c:v>
                </c:pt>
                <c:pt idx="9590">
                  <c:v>#N/A</c:v>
                </c:pt>
                <c:pt idx="9591">
                  <c:v>#N/A</c:v>
                </c:pt>
                <c:pt idx="9592">
                  <c:v>#N/A</c:v>
                </c:pt>
                <c:pt idx="9593">
                  <c:v>#N/A</c:v>
                </c:pt>
                <c:pt idx="9594">
                  <c:v>#N/A</c:v>
                </c:pt>
                <c:pt idx="9595">
                  <c:v>#N/A</c:v>
                </c:pt>
                <c:pt idx="9596">
                  <c:v>#N/A</c:v>
                </c:pt>
                <c:pt idx="9597">
                  <c:v>#N/A</c:v>
                </c:pt>
                <c:pt idx="9598">
                  <c:v>#N/A</c:v>
                </c:pt>
                <c:pt idx="9599">
                  <c:v>#N/A</c:v>
                </c:pt>
                <c:pt idx="9600">
                  <c:v>#N/A</c:v>
                </c:pt>
                <c:pt idx="9601">
                  <c:v>#N/A</c:v>
                </c:pt>
                <c:pt idx="9602">
                  <c:v>#N/A</c:v>
                </c:pt>
                <c:pt idx="9603">
                  <c:v>#N/A</c:v>
                </c:pt>
                <c:pt idx="9604">
                  <c:v>#N/A</c:v>
                </c:pt>
                <c:pt idx="9605">
                  <c:v>#N/A</c:v>
                </c:pt>
                <c:pt idx="9606">
                  <c:v>#N/A</c:v>
                </c:pt>
                <c:pt idx="9607">
                  <c:v>#N/A</c:v>
                </c:pt>
                <c:pt idx="9608">
                  <c:v>#N/A</c:v>
                </c:pt>
                <c:pt idx="9609">
                  <c:v>#N/A</c:v>
                </c:pt>
                <c:pt idx="9610">
                  <c:v>#N/A</c:v>
                </c:pt>
                <c:pt idx="9611">
                  <c:v>#N/A</c:v>
                </c:pt>
                <c:pt idx="9612">
                  <c:v>#N/A</c:v>
                </c:pt>
                <c:pt idx="9613">
                  <c:v>#N/A</c:v>
                </c:pt>
                <c:pt idx="9614">
                  <c:v>#N/A</c:v>
                </c:pt>
                <c:pt idx="9615">
                  <c:v>#N/A</c:v>
                </c:pt>
                <c:pt idx="9616">
                  <c:v>#N/A</c:v>
                </c:pt>
                <c:pt idx="9617">
                  <c:v>#N/A</c:v>
                </c:pt>
                <c:pt idx="9618">
                  <c:v>#N/A</c:v>
                </c:pt>
                <c:pt idx="9619">
                  <c:v>#N/A</c:v>
                </c:pt>
                <c:pt idx="9620">
                  <c:v>#N/A</c:v>
                </c:pt>
                <c:pt idx="9621">
                  <c:v>#N/A</c:v>
                </c:pt>
                <c:pt idx="9622">
                  <c:v>#N/A</c:v>
                </c:pt>
                <c:pt idx="9623">
                  <c:v>#N/A</c:v>
                </c:pt>
                <c:pt idx="9624">
                  <c:v>#N/A</c:v>
                </c:pt>
                <c:pt idx="9625">
                  <c:v>#N/A</c:v>
                </c:pt>
                <c:pt idx="9626">
                  <c:v>#N/A</c:v>
                </c:pt>
                <c:pt idx="9627">
                  <c:v>#N/A</c:v>
                </c:pt>
                <c:pt idx="9628">
                  <c:v>#N/A</c:v>
                </c:pt>
                <c:pt idx="9629">
                  <c:v>#N/A</c:v>
                </c:pt>
                <c:pt idx="9630">
                  <c:v>#N/A</c:v>
                </c:pt>
                <c:pt idx="9631">
                  <c:v>#N/A</c:v>
                </c:pt>
                <c:pt idx="9632">
                  <c:v>#N/A</c:v>
                </c:pt>
                <c:pt idx="9633">
                  <c:v>#N/A</c:v>
                </c:pt>
                <c:pt idx="9634">
                  <c:v>#N/A</c:v>
                </c:pt>
                <c:pt idx="9635">
                  <c:v>#N/A</c:v>
                </c:pt>
                <c:pt idx="9636">
                  <c:v>#N/A</c:v>
                </c:pt>
                <c:pt idx="9637">
                  <c:v>#N/A</c:v>
                </c:pt>
                <c:pt idx="9638">
                  <c:v>#N/A</c:v>
                </c:pt>
                <c:pt idx="9639">
                  <c:v>#N/A</c:v>
                </c:pt>
                <c:pt idx="9640">
                  <c:v>#N/A</c:v>
                </c:pt>
                <c:pt idx="9641">
                  <c:v>#N/A</c:v>
                </c:pt>
                <c:pt idx="9642">
                  <c:v>#N/A</c:v>
                </c:pt>
                <c:pt idx="9643">
                  <c:v>#N/A</c:v>
                </c:pt>
                <c:pt idx="9644">
                  <c:v>#N/A</c:v>
                </c:pt>
                <c:pt idx="9645">
                  <c:v>#N/A</c:v>
                </c:pt>
                <c:pt idx="9646">
                  <c:v>#N/A</c:v>
                </c:pt>
                <c:pt idx="9647">
                  <c:v>#N/A</c:v>
                </c:pt>
                <c:pt idx="9648">
                  <c:v>#N/A</c:v>
                </c:pt>
                <c:pt idx="9649">
                  <c:v>#N/A</c:v>
                </c:pt>
                <c:pt idx="9650">
                  <c:v>#N/A</c:v>
                </c:pt>
                <c:pt idx="9651">
                  <c:v>#N/A</c:v>
                </c:pt>
                <c:pt idx="9652">
                  <c:v>#N/A</c:v>
                </c:pt>
                <c:pt idx="9653">
                  <c:v>#N/A</c:v>
                </c:pt>
                <c:pt idx="9654">
                  <c:v>#N/A</c:v>
                </c:pt>
                <c:pt idx="9655">
                  <c:v>#N/A</c:v>
                </c:pt>
                <c:pt idx="9656">
                  <c:v>#N/A</c:v>
                </c:pt>
                <c:pt idx="9657">
                  <c:v>#N/A</c:v>
                </c:pt>
                <c:pt idx="9658">
                  <c:v>#N/A</c:v>
                </c:pt>
                <c:pt idx="9659">
                  <c:v>#N/A</c:v>
                </c:pt>
                <c:pt idx="9660">
                  <c:v>#N/A</c:v>
                </c:pt>
                <c:pt idx="9661">
                  <c:v>#N/A</c:v>
                </c:pt>
                <c:pt idx="9662">
                  <c:v>#N/A</c:v>
                </c:pt>
                <c:pt idx="9663">
                  <c:v>#N/A</c:v>
                </c:pt>
                <c:pt idx="9664">
                  <c:v>#N/A</c:v>
                </c:pt>
                <c:pt idx="9665">
                  <c:v>#N/A</c:v>
                </c:pt>
                <c:pt idx="9666">
                  <c:v>#N/A</c:v>
                </c:pt>
                <c:pt idx="9667">
                  <c:v>#N/A</c:v>
                </c:pt>
                <c:pt idx="9668">
                  <c:v>#N/A</c:v>
                </c:pt>
                <c:pt idx="9669">
                  <c:v>#N/A</c:v>
                </c:pt>
                <c:pt idx="9670">
                  <c:v>#N/A</c:v>
                </c:pt>
                <c:pt idx="9671">
                  <c:v>#N/A</c:v>
                </c:pt>
                <c:pt idx="9672">
                  <c:v>#N/A</c:v>
                </c:pt>
                <c:pt idx="9673">
                  <c:v>#N/A</c:v>
                </c:pt>
                <c:pt idx="9674">
                  <c:v>#N/A</c:v>
                </c:pt>
                <c:pt idx="9675">
                  <c:v>#N/A</c:v>
                </c:pt>
                <c:pt idx="9676">
                  <c:v>#N/A</c:v>
                </c:pt>
                <c:pt idx="9677">
                  <c:v>#N/A</c:v>
                </c:pt>
                <c:pt idx="9678">
                  <c:v>#N/A</c:v>
                </c:pt>
                <c:pt idx="9679">
                  <c:v>#N/A</c:v>
                </c:pt>
                <c:pt idx="9680">
                  <c:v>#N/A</c:v>
                </c:pt>
                <c:pt idx="9681">
                  <c:v>#N/A</c:v>
                </c:pt>
                <c:pt idx="9682">
                  <c:v>#N/A</c:v>
                </c:pt>
                <c:pt idx="9683">
                  <c:v>#N/A</c:v>
                </c:pt>
                <c:pt idx="9684">
                  <c:v>#N/A</c:v>
                </c:pt>
                <c:pt idx="9685">
                  <c:v>#N/A</c:v>
                </c:pt>
                <c:pt idx="9686">
                  <c:v>#N/A</c:v>
                </c:pt>
                <c:pt idx="9687">
                  <c:v>#N/A</c:v>
                </c:pt>
                <c:pt idx="9688">
                  <c:v>#N/A</c:v>
                </c:pt>
                <c:pt idx="9689">
                  <c:v>#N/A</c:v>
                </c:pt>
                <c:pt idx="9690">
                  <c:v>#N/A</c:v>
                </c:pt>
                <c:pt idx="9691">
                  <c:v>#N/A</c:v>
                </c:pt>
                <c:pt idx="9692">
                  <c:v>#N/A</c:v>
                </c:pt>
                <c:pt idx="9693">
                  <c:v>#N/A</c:v>
                </c:pt>
                <c:pt idx="9694">
                  <c:v>#N/A</c:v>
                </c:pt>
                <c:pt idx="9695">
                  <c:v>#N/A</c:v>
                </c:pt>
                <c:pt idx="9696">
                  <c:v>#N/A</c:v>
                </c:pt>
                <c:pt idx="9697">
                  <c:v>#N/A</c:v>
                </c:pt>
                <c:pt idx="9698">
                  <c:v>#N/A</c:v>
                </c:pt>
                <c:pt idx="9699">
                  <c:v>#N/A</c:v>
                </c:pt>
                <c:pt idx="9700">
                  <c:v>#N/A</c:v>
                </c:pt>
                <c:pt idx="9701">
                  <c:v>#N/A</c:v>
                </c:pt>
                <c:pt idx="9702">
                  <c:v>#N/A</c:v>
                </c:pt>
                <c:pt idx="9703">
                  <c:v>#N/A</c:v>
                </c:pt>
                <c:pt idx="9704">
                  <c:v>#N/A</c:v>
                </c:pt>
                <c:pt idx="9705">
                  <c:v>#N/A</c:v>
                </c:pt>
                <c:pt idx="9706">
                  <c:v>#N/A</c:v>
                </c:pt>
                <c:pt idx="9707">
                  <c:v>#N/A</c:v>
                </c:pt>
                <c:pt idx="9708">
                  <c:v>#N/A</c:v>
                </c:pt>
                <c:pt idx="9709">
                  <c:v>#N/A</c:v>
                </c:pt>
                <c:pt idx="9710">
                  <c:v>#N/A</c:v>
                </c:pt>
                <c:pt idx="9711">
                  <c:v>#N/A</c:v>
                </c:pt>
                <c:pt idx="9712">
                  <c:v>#N/A</c:v>
                </c:pt>
                <c:pt idx="9713">
                  <c:v>#N/A</c:v>
                </c:pt>
                <c:pt idx="9714">
                  <c:v>#N/A</c:v>
                </c:pt>
                <c:pt idx="9715">
                  <c:v>#N/A</c:v>
                </c:pt>
                <c:pt idx="9716">
                  <c:v>#N/A</c:v>
                </c:pt>
                <c:pt idx="9717">
                  <c:v>#N/A</c:v>
                </c:pt>
                <c:pt idx="9718">
                  <c:v>#N/A</c:v>
                </c:pt>
                <c:pt idx="9719">
                  <c:v>#N/A</c:v>
                </c:pt>
                <c:pt idx="9720">
                  <c:v>#N/A</c:v>
                </c:pt>
                <c:pt idx="9721">
                  <c:v>#N/A</c:v>
                </c:pt>
                <c:pt idx="9722">
                  <c:v>#N/A</c:v>
                </c:pt>
                <c:pt idx="9723">
                  <c:v>#N/A</c:v>
                </c:pt>
                <c:pt idx="9724">
                  <c:v>#N/A</c:v>
                </c:pt>
                <c:pt idx="9725">
                  <c:v>#N/A</c:v>
                </c:pt>
                <c:pt idx="9726">
                  <c:v>#N/A</c:v>
                </c:pt>
                <c:pt idx="9727">
                  <c:v>#N/A</c:v>
                </c:pt>
                <c:pt idx="9728">
                  <c:v>#N/A</c:v>
                </c:pt>
                <c:pt idx="9729">
                  <c:v>#N/A</c:v>
                </c:pt>
                <c:pt idx="9730">
                  <c:v>#N/A</c:v>
                </c:pt>
                <c:pt idx="9731">
                  <c:v>#N/A</c:v>
                </c:pt>
                <c:pt idx="9732">
                  <c:v>#N/A</c:v>
                </c:pt>
                <c:pt idx="9733">
                  <c:v>#N/A</c:v>
                </c:pt>
                <c:pt idx="9734">
                  <c:v>#N/A</c:v>
                </c:pt>
                <c:pt idx="9735">
                  <c:v>#N/A</c:v>
                </c:pt>
                <c:pt idx="9736">
                  <c:v>#N/A</c:v>
                </c:pt>
                <c:pt idx="9737">
                  <c:v>#N/A</c:v>
                </c:pt>
                <c:pt idx="9738">
                  <c:v>#N/A</c:v>
                </c:pt>
                <c:pt idx="9739">
                  <c:v>#N/A</c:v>
                </c:pt>
                <c:pt idx="9740">
                  <c:v>#N/A</c:v>
                </c:pt>
                <c:pt idx="9741">
                  <c:v>#N/A</c:v>
                </c:pt>
                <c:pt idx="9742">
                  <c:v>#N/A</c:v>
                </c:pt>
                <c:pt idx="9743">
                  <c:v>#N/A</c:v>
                </c:pt>
                <c:pt idx="9744">
                  <c:v>#N/A</c:v>
                </c:pt>
                <c:pt idx="9745">
                  <c:v>#N/A</c:v>
                </c:pt>
                <c:pt idx="9746">
                  <c:v>#N/A</c:v>
                </c:pt>
                <c:pt idx="9747">
                  <c:v>#N/A</c:v>
                </c:pt>
                <c:pt idx="9748">
                  <c:v>#N/A</c:v>
                </c:pt>
                <c:pt idx="9749">
                  <c:v>#N/A</c:v>
                </c:pt>
                <c:pt idx="9750">
                  <c:v>#N/A</c:v>
                </c:pt>
                <c:pt idx="9751">
                  <c:v>#N/A</c:v>
                </c:pt>
                <c:pt idx="9752">
                  <c:v>#N/A</c:v>
                </c:pt>
                <c:pt idx="9753">
                  <c:v>#N/A</c:v>
                </c:pt>
                <c:pt idx="9754">
                  <c:v>#N/A</c:v>
                </c:pt>
                <c:pt idx="9755">
                  <c:v>#N/A</c:v>
                </c:pt>
                <c:pt idx="9756">
                  <c:v>#N/A</c:v>
                </c:pt>
                <c:pt idx="9757">
                  <c:v>#N/A</c:v>
                </c:pt>
                <c:pt idx="9758">
                  <c:v>#N/A</c:v>
                </c:pt>
                <c:pt idx="9759">
                  <c:v>#N/A</c:v>
                </c:pt>
                <c:pt idx="9760">
                  <c:v>#N/A</c:v>
                </c:pt>
                <c:pt idx="9761">
                  <c:v>#N/A</c:v>
                </c:pt>
                <c:pt idx="9762">
                  <c:v>#N/A</c:v>
                </c:pt>
                <c:pt idx="9763">
                  <c:v>#N/A</c:v>
                </c:pt>
                <c:pt idx="9764">
                  <c:v>#N/A</c:v>
                </c:pt>
                <c:pt idx="9765">
                  <c:v>#N/A</c:v>
                </c:pt>
                <c:pt idx="9766">
                  <c:v>#N/A</c:v>
                </c:pt>
                <c:pt idx="9767">
                  <c:v>#N/A</c:v>
                </c:pt>
                <c:pt idx="9768">
                  <c:v>#N/A</c:v>
                </c:pt>
                <c:pt idx="9769">
                  <c:v>#N/A</c:v>
                </c:pt>
                <c:pt idx="9770">
                  <c:v>#N/A</c:v>
                </c:pt>
                <c:pt idx="9771">
                  <c:v>#N/A</c:v>
                </c:pt>
                <c:pt idx="9772">
                  <c:v>#N/A</c:v>
                </c:pt>
                <c:pt idx="9773">
                  <c:v>#N/A</c:v>
                </c:pt>
                <c:pt idx="9774">
                  <c:v>#N/A</c:v>
                </c:pt>
                <c:pt idx="9775">
                  <c:v>#N/A</c:v>
                </c:pt>
                <c:pt idx="9776">
                  <c:v>#N/A</c:v>
                </c:pt>
                <c:pt idx="9777">
                  <c:v>#N/A</c:v>
                </c:pt>
                <c:pt idx="9778">
                  <c:v>#N/A</c:v>
                </c:pt>
                <c:pt idx="9779">
                  <c:v>#N/A</c:v>
                </c:pt>
                <c:pt idx="9780">
                  <c:v>#N/A</c:v>
                </c:pt>
                <c:pt idx="9781">
                  <c:v>#N/A</c:v>
                </c:pt>
                <c:pt idx="9782">
                  <c:v>#N/A</c:v>
                </c:pt>
                <c:pt idx="9783">
                  <c:v>#N/A</c:v>
                </c:pt>
                <c:pt idx="9784">
                  <c:v>#N/A</c:v>
                </c:pt>
                <c:pt idx="9785">
                  <c:v>#N/A</c:v>
                </c:pt>
                <c:pt idx="9786">
                  <c:v>#N/A</c:v>
                </c:pt>
                <c:pt idx="9787">
                  <c:v>#N/A</c:v>
                </c:pt>
                <c:pt idx="9788">
                  <c:v>#N/A</c:v>
                </c:pt>
                <c:pt idx="9789">
                  <c:v>#N/A</c:v>
                </c:pt>
                <c:pt idx="9790">
                  <c:v>#N/A</c:v>
                </c:pt>
                <c:pt idx="9791">
                  <c:v>#N/A</c:v>
                </c:pt>
                <c:pt idx="9792">
                  <c:v>#N/A</c:v>
                </c:pt>
                <c:pt idx="9793">
                  <c:v>#N/A</c:v>
                </c:pt>
                <c:pt idx="9794">
                  <c:v>#N/A</c:v>
                </c:pt>
                <c:pt idx="9795">
                  <c:v>#N/A</c:v>
                </c:pt>
                <c:pt idx="9796">
                  <c:v>#N/A</c:v>
                </c:pt>
                <c:pt idx="9797">
                  <c:v>#N/A</c:v>
                </c:pt>
                <c:pt idx="9798">
                  <c:v>#N/A</c:v>
                </c:pt>
                <c:pt idx="9799">
                  <c:v>#N/A</c:v>
                </c:pt>
                <c:pt idx="9800">
                  <c:v>#N/A</c:v>
                </c:pt>
                <c:pt idx="9801">
                  <c:v>#N/A</c:v>
                </c:pt>
                <c:pt idx="9802">
                  <c:v>#N/A</c:v>
                </c:pt>
                <c:pt idx="9803">
                  <c:v>#N/A</c:v>
                </c:pt>
                <c:pt idx="9804">
                  <c:v>#N/A</c:v>
                </c:pt>
                <c:pt idx="9805">
                  <c:v>#N/A</c:v>
                </c:pt>
                <c:pt idx="9806">
                  <c:v>#N/A</c:v>
                </c:pt>
                <c:pt idx="9807">
                  <c:v>#N/A</c:v>
                </c:pt>
                <c:pt idx="9808">
                  <c:v>#N/A</c:v>
                </c:pt>
                <c:pt idx="9809">
                  <c:v>#N/A</c:v>
                </c:pt>
                <c:pt idx="9810">
                  <c:v>#N/A</c:v>
                </c:pt>
                <c:pt idx="9811">
                  <c:v>#N/A</c:v>
                </c:pt>
                <c:pt idx="9812">
                  <c:v>#N/A</c:v>
                </c:pt>
                <c:pt idx="9813">
                  <c:v>#N/A</c:v>
                </c:pt>
                <c:pt idx="9814">
                  <c:v>#N/A</c:v>
                </c:pt>
                <c:pt idx="9815">
                  <c:v>#N/A</c:v>
                </c:pt>
                <c:pt idx="9816">
                  <c:v>#N/A</c:v>
                </c:pt>
                <c:pt idx="9817">
                  <c:v>#N/A</c:v>
                </c:pt>
                <c:pt idx="9818">
                  <c:v>#N/A</c:v>
                </c:pt>
                <c:pt idx="9819">
                  <c:v>#N/A</c:v>
                </c:pt>
                <c:pt idx="9820">
                  <c:v>#N/A</c:v>
                </c:pt>
                <c:pt idx="9821">
                  <c:v>#N/A</c:v>
                </c:pt>
                <c:pt idx="9822">
                  <c:v>#N/A</c:v>
                </c:pt>
                <c:pt idx="9823">
                  <c:v>#N/A</c:v>
                </c:pt>
                <c:pt idx="9824">
                  <c:v>#N/A</c:v>
                </c:pt>
                <c:pt idx="9825">
                  <c:v>#N/A</c:v>
                </c:pt>
                <c:pt idx="9826">
                  <c:v>#N/A</c:v>
                </c:pt>
                <c:pt idx="9827">
                  <c:v>#N/A</c:v>
                </c:pt>
                <c:pt idx="9828">
                  <c:v>#N/A</c:v>
                </c:pt>
                <c:pt idx="9829">
                  <c:v>#N/A</c:v>
                </c:pt>
                <c:pt idx="9830">
                  <c:v>#N/A</c:v>
                </c:pt>
                <c:pt idx="9831">
                  <c:v>#N/A</c:v>
                </c:pt>
                <c:pt idx="9832">
                  <c:v>#N/A</c:v>
                </c:pt>
                <c:pt idx="9833">
                  <c:v>#N/A</c:v>
                </c:pt>
                <c:pt idx="9834">
                  <c:v>#N/A</c:v>
                </c:pt>
                <c:pt idx="9835">
                  <c:v>#N/A</c:v>
                </c:pt>
                <c:pt idx="9836">
                  <c:v>#N/A</c:v>
                </c:pt>
                <c:pt idx="9837">
                  <c:v>#N/A</c:v>
                </c:pt>
                <c:pt idx="9838">
                  <c:v>#N/A</c:v>
                </c:pt>
                <c:pt idx="9839">
                  <c:v>#N/A</c:v>
                </c:pt>
                <c:pt idx="9840">
                  <c:v>#N/A</c:v>
                </c:pt>
                <c:pt idx="9841">
                  <c:v>#N/A</c:v>
                </c:pt>
                <c:pt idx="9842">
                  <c:v>#N/A</c:v>
                </c:pt>
                <c:pt idx="9843">
                  <c:v>#N/A</c:v>
                </c:pt>
                <c:pt idx="9844">
                  <c:v>#N/A</c:v>
                </c:pt>
                <c:pt idx="9845">
                  <c:v>#N/A</c:v>
                </c:pt>
                <c:pt idx="9846">
                  <c:v>#N/A</c:v>
                </c:pt>
                <c:pt idx="9847">
                  <c:v>#N/A</c:v>
                </c:pt>
                <c:pt idx="9848">
                  <c:v>#N/A</c:v>
                </c:pt>
                <c:pt idx="9849">
                  <c:v>#N/A</c:v>
                </c:pt>
                <c:pt idx="9850">
                  <c:v>#N/A</c:v>
                </c:pt>
                <c:pt idx="9851">
                  <c:v>#N/A</c:v>
                </c:pt>
                <c:pt idx="9852">
                  <c:v>#N/A</c:v>
                </c:pt>
                <c:pt idx="9853">
                  <c:v>#N/A</c:v>
                </c:pt>
                <c:pt idx="9854">
                  <c:v>#N/A</c:v>
                </c:pt>
                <c:pt idx="9855">
                  <c:v>#N/A</c:v>
                </c:pt>
                <c:pt idx="9856">
                  <c:v>#N/A</c:v>
                </c:pt>
                <c:pt idx="9857">
                  <c:v>#N/A</c:v>
                </c:pt>
                <c:pt idx="9858">
                  <c:v>#N/A</c:v>
                </c:pt>
                <c:pt idx="9859">
                  <c:v>#N/A</c:v>
                </c:pt>
                <c:pt idx="9860">
                  <c:v>#N/A</c:v>
                </c:pt>
                <c:pt idx="9861">
                  <c:v>#N/A</c:v>
                </c:pt>
                <c:pt idx="9862">
                  <c:v>#N/A</c:v>
                </c:pt>
                <c:pt idx="9863">
                  <c:v>#N/A</c:v>
                </c:pt>
                <c:pt idx="9864">
                  <c:v>#N/A</c:v>
                </c:pt>
                <c:pt idx="9865">
                  <c:v>#N/A</c:v>
                </c:pt>
                <c:pt idx="9866">
                  <c:v>#N/A</c:v>
                </c:pt>
                <c:pt idx="9867">
                  <c:v>#N/A</c:v>
                </c:pt>
                <c:pt idx="9868">
                  <c:v>#N/A</c:v>
                </c:pt>
                <c:pt idx="9869">
                  <c:v>#N/A</c:v>
                </c:pt>
                <c:pt idx="9870">
                  <c:v>#N/A</c:v>
                </c:pt>
                <c:pt idx="9871">
                  <c:v>#N/A</c:v>
                </c:pt>
                <c:pt idx="9872">
                  <c:v>#N/A</c:v>
                </c:pt>
                <c:pt idx="9873">
                  <c:v>#N/A</c:v>
                </c:pt>
                <c:pt idx="9874">
                  <c:v>#N/A</c:v>
                </c:pt>
                <c:pt idx="9875">
                  <c:v>#N/A</c:v>
                </c:pt>
                <c:pt idx="9876">
                  <c:v>#N/A</c:v>
                </c:pt>
                <c:pt idx="9877">
                  <c:v>#N/A</c:v>
                </c:pt>
                <c:pt idx="9878">
                  <c:v>#N/A</c:v>
                </c:pt>
                <c:pt idx="9879">
                  <c:v>#N/A</c:v>
                </c:pt>
                <c:pt idx="9880">
                  <c:v>#N/A</c:v>
                </c:pt>
                <c:pt idx="9881">
                  <c:v>#N/A</c:v>
                </c:pt>
                <c:pt idx="9882">
                  <c:v>#N/A</c:v>
                </c:pt>
                <c:pt idx="9883">
                  <c:v>#N/A</c:v>
                </c:pt>
                <c:pt idx="9884">
                  <c:v>#N/A</c:v>
                </c:pt>
                <c:pt idx="9885">
                  <c:v>#N/A</c:v>
                </c:pt>
                <c:pt idx="9886">
                  <c:v>#N/A</c:v>
                </c:pt>
                <c:pt idx="9887">
                  <c:v>#N/A</c:v>
                </c:pt>
                <c:pt idx="9888">
                  <c:v>#N/A</c:v>
                </c:pt>
                <c:pt idx="9889">
                  <c:v>#N/A</c:v>
                </c:pt>
                <c:pt idx="9890">
                  <c:v>#N/A</c:v>
                </c:pt>
                <c:pt idx="9891">
                  <c:v>#N/A</c:v>
                </c:pt>
                <c:pt idx="9892">
                  <c:v>#N/A</c:v>
                </c:pt>
                <c:pt idx="9893">
                  <c:v>#N/A</c:v>
                </c:pt>
                <c:pt idx="9894">
                  <c:v>#N/A</c:v>
                </c:pt>
                <c:pt idx="9895">
                  <c:v>#N/A</c:v>
                </c:pt>
                <c:pt idx="9896">
                  <c:v>#N/A</c:v>
                </c:pt>
                <c:pt idx="9897">
                  <c:v>#N/A</c:v>
                </c:pt>
                <c:pt idx="9898">
                  <c:v>#N/A</c:v>
                </c:pt>
                <c:pt idx="9899">
                  <c:v>#N/A</c:v>
                </c:pt>
                <c:pt idx="9900">
                  <c:v>#N/A</c:v>
                </c:pt>
                <c:pt idx="9901">
                  <c:v>#N/A</c:v>
                </c:pt>
                <c:pt idx="9902">
                  <c:v>#N/A</c:v>
                </c:pt>
                <c:pt idx="9903">
                  <c:v>#N/A</c:v>
                </c:pt>
                <c:pt idx="9904">
                  <c:v>#N/A</c:v>
                </c:pt>
                <c:pt idx="9905">
                  <c:v>#N/A</c:v>
                </c:pt>
                <c:pt idx="9906">
                  <c:v>#N/A</c:v>
                </c:pt>
                <c:pt idx="9907">
                  <c:v>#N/A</c:v>
                </c:pt>
                <c:pt idx="9908">
                  <c:v>#N/A</c:v>
                </c:pt>
                <c:pt idx="9909">
                  <c:v>#N/A</c:v>
                </c:pt>
                <c:pt idx="9910">
                  <c:v>#N/A</c:v>
                </c:pt>
                <c:pt idx="9911">
                  <c:v>#N/A</c:v>
                </c:pt>
                <c:pt idx="9912">
                  <c:v>#N/A</c:v>
                </c:pt>
                <c:pt idx="9913">
                  <c:v>#N/A</c:v>
                </c:pt>
                <c:pt idx="9914">
                  <c:v>#N/A</c:v>
                </c:pt>
                <c:pt idx="9915">
                  <c:v>#N/A</c:v>
                </c:pt>
                <c:pt idx="9916">
                  <c:v>#N/A</c:v>
                </c:pt>
                <c:pt idx="9917">
                  <c:v>#N/A</c:v>
                </c:pt>
                <c:pt idx="9918">
                  <c:v>#N/A</c:v>
                </c:pt>
                <c:pt idx="9919">
                  <c:v>#N/A</c:v>
                </c:pt>
                <c:pt idx="9920">
                  <c:v>#N/A</c:v>
                </c:pt>
                <c:pt idx="9921">
                  <c:v>#N/A</c:v>
                </c:pt>
                <c:pt idx="9922">
                  <c:v>#N/A</c:v>
                </c:pt>
                <c:pt idx="9923">
                  <c:v>#N/A</c:v>
                </c:pt>
                <c:pt idx="9924">
                  <c:v>#N/A</c:v>
                </c:pt>
                <c:pt idx="9925">
                  <c:v>#N/A</c:v>
                </c:pt>
                <c:pt idx="9926">
                  <c:v>#N/A</c:v>
                </c:pt>
                <c:pt idx="9927">
                  <c:v>#N/A</c:v>
                </c:pt>
                <c:pt idx="9928">
                  <c:v>#N/A</c:v>
                </c:pt>
                <c:pt idx="9929">
                  <c:v>#N/A</c:v>
                </c:pt>
                <c:pt idx="9930">
                  <c:v>#N/A</c:v>
                </c:pt>
                <c:pt idx="9931">
                  <c:v>#N/A</c:v>
                </c:pt>
                <c:pt idx="9932">
                  <c:v>#N/A</c:v>
                </c:pt>
                <c:pt idx="9933">
                  <c:v>#N/A</c:v>
                </c:pt>
                <c:pt idx="9934">
                  <c:v>#N/A</c:v>
                </c:pt>
                <c:pt idx="9935">
                  <c:v>#N/A</c:v>
                </c:pt>
                <c:pt idx="9936">
                  <c:v>#N/A</c:v>
                </c:pt>
                <c:pt idx="9937">
                  <c:v>#N/A</c:v>
                </c:pt>
                <c:pt idx="9938">
                  <c:v>#N/A</c:v>
                </c:pt>
                <c:pt idx="9939">
                  <c:v>#N/A</c:v>
                </c:pt>
                <c:pt idx="9940">
                  <c:v>#N/A</c:v>
                </c:pt>
                <c:pt idx="9941">
                  <c:v>#N/A</c:v>
                </c:pt>
                <c:pt idx="9942">
                  <c:v>#N/A</c:v>
                </c:pt>
                <c:pt idx="9943">
                  <c:v>#N/A</c:v>
                </c:pt>
                <c:pt idx="9944">
                  <c:v>#N/A</c:v>
                </c:pt>
                <c:pt idx="9945">
                  <c:v>#N/A</c:v>
                </c:pt>
                <c:pt idx="9946">
                  <c:v>#N/A</c:v>
                </c:pt>
                <c:pt idx="9947">
                  <c:v>#N/A</c:v>
                </c:pt>
                <c:pt idx="9948">
                  <c:v>#N/A</c:v>
                </c:pt>
                <c:pt idx="9949">
                  <c:v>#N/A</c:v>
                </c:pt>
                <c:pt idx="9950">
                  <c:v>#N/A</c:v>
                </c:pt>
                <c:pt idx="9951">
                  <c:v>#N/A</c:v>
                </c:pt>
                <c:pt idx="9952">
                  <c:v>#N/A</c:v>
                </c:pt>
                <c:pt idx="9953">
                  <c:v>#N/A</c:v>
                </c:pt>
                <c:pt idx="9954">
                  <c:v>#N/A</c:v>
                </c:pt>
                <c:pt idx="9955">
                  <c:v>#N/A</c:v>
                </c:pt>
                <c:pt idx="9956">
                  <c:v>#N/A</c:v>
                </c:pt>
                <c:pt idx="9957">
                  <c:v>#N/A</c:v>
                </c:pt>
                <c:pt idx="9958">
                  <c:v>#N/A</c:v>
                </c:pt>
                <c:pt idx="9959">
                  <c:v>#N/A</c:v>
                </c:pt>
                <c:pt idx="9960">
                  <c:v>#N/A</c:v>
                </c:pt>
                <c:pt idx="9961">
                  <c:v>#N/A</c:v>
                </c:pt>
                <c:pt idx="9962">
                  <c:v>#N/A</c:v>
                </c:pt>
                <c:pt idx="9963">
                  <c:v>#N/A</c:v>
                </c:pt>
                <c:pt idx="9964">
                  <c:v>#N/A</c:v>
                </c:pt>
                <c:pt idx="9965">
                  <c:v>#N/A</c:v>
                </c:pt>
                <c:pt idx="9966">
                  <c:v>#N/A</c:v>
                </c:pt>
                <c:pt idx="9967">
                  <c:v>#N/A</c:v>
                </c:pt>
                <c:pt idx="9968">
                  <c:v>#N/A</c:v>
                </c:pt>
                <c:pt idx="9969">
                  <c:v>#N/A</c:v>
                </c:pt>
                <c:pt idx="9970">
                  <c:v>#N/A</c:v>
                </c:pt>
                <c:pt idx="9971">
                  <c:v>#N/A</c:v>
                </c:pt>
                <c:pt idx="9972">
                  <c:v>#N/A</c:v>
                </c:pt>
                <c:pt idx="9973">
                  <c:v>#N/A</c:v>
                </c:pt>
                <c:pt idx="9974">
                  <c:v>#N/A</c:v>
                </c:pt>
                <c:pt idx="9975">
                  <c:v>#N/A</c:v>
                </c:pt>
                <c:pt idx="9976">
                  <c:v>#N/A</c:v>
                </c:pt>
                <c:pt idx="9977">
                  <c:v>#N/A</c:v>
                </c:pt>
                <c:pt idx="9978">
                  <c:v>#N/A</c:v>
                </c:pt>
                <c:pt idx="9979">
                  <c:v>#N/A</c:v>
                </c:pt>
                <c:pt idx="9980">
                  <c:v>#N/A</c:v>
                </c:pt>
                <c:pt idx="9981">
                  <c:v>#N/A</c:v>
                </c:pt>
                <c:pt idx="9982">
                  <c:v>#N/A</c:v>
                </c:pt>
                <c:pt idx="9983">
                  <c:v>#N/A</c:v>
                </c:pt>
                <c:pt idx="9984">
                  <c:v>#N/A</c:v>
                </c:pt>
                <c:pt idx="9985">
                  <c:v>#N/A</c:v>
                </c:pt>
                <c:pt idx="9986">
                  <c:v>#N/A</c:v>
                </c:pt>
                <c:pt idx="9987">
                  <c:v>#N/A</c:v>
                </c:pt>
                <c:pt idx="9988">
                  <c:v>#N/A</c:v>
                </c:pt>
                <c:pt idx="9989">
                  <c:v>#N/A</c:v>
                </c:pt>
                <c:pt idx="9990">
                  <c:v>#N/A</c:v>
                </c:pt>
                <c:pt idx="9991">
                  <c:v>#N/A</c:v>
                </c:pt>
                <c:pt idx="9992">
                  <c:v>#N/A</c:v>
                </c:pt>
                <c:pt idx="9993">
                  <c:v>#N/A</c:v>
                </c:pt>
                <c:pt idx="9994">
                  <c:v>#N/A</c:v>
                </c:pt>
                <c:pt idx="9995">
                  <c:v>#N/A</c:v>
                </c:pt>
                <c:pt idx="9996">
                  <c:v>#N/A</c:v>
                </c:pt>
                <c:pt idx="9997">
                  <c:v>#N/A</c:v>
                </c:pt>
                <c:pt idx="9998">
                  <c:v>#N/A</c:v>
                </c:pt>
                <c:pt idx="9999">
                  <c:v>#N/A</c:v>
                </c:pt>
                <c:pt idx="10000">
                  <c:v>#N/A</c:v>
                </c:pt>
                <c:pt idx="10001">
                  <c:v>#N/A</c:v>
                </c:pt>
                <c:pt idx="10002">
                  <c:v>#N/A</c:v>
                </c:pt>
                <c:pt idx="10003">
                  <c:v>#N/A</c:v>
                </c:pt>
                <c:pt idx="10004">
                  <c:v>#N/A</c:v>
                </c:pt>
                <c:pt idx="10005">
                  <c:v>#N/A</c:v>
                </c:pt>
                <c:pt idx="10006">
                  <c:v>#N/A</c:v>
                </c:pt>
                <c:pt idx="10007">
                  <c:v>#N/A</c:v>
                </c:pt>
                <c:pt idx="10008">
                  <c:v>#N/A</c:v>
                </c:pt>
                <c:pt idx="10009">
                  <c:v>#N/A</c:v>
                </c:pt>
                <c:pt idx="10010">
                  <c:v>#N/A</c:v>
                </c:pt>
                <c:pt idx="10011">
                  <c:v>#N/A</c:v>
                </c:pt>
                <c:pt idx="10012">
                  <c:v>#N/A</c:v>
                </c:pt>
                <c:pt idx="10013">
                  <c:v>#N/A</c:v>
                </c:pt>
                <c:pt idx="10014">
                  <c:v>#N/A</c:v>
                </c:pt>
                <c:pt idx="10015">
                  <c:v>#N/A</c:v>
                </c:pt>
                <c:pt idx="10016">
                  <c:v>#N/A</c:v>
                </c:pt>
                <c:pt idx="10017">
                  <c:v>#N/A</c:v>
                </c:pt>
                <c:pt idx="10018">
                  <c:v>#N/A</c:v>
                </c:pt>
                <c:pt idx="10019">
                  <c:v>#N/A</c:v>
                </c:pt>
                <c:pt idx="10020">
                  <c:v>#N/A</c:v>
                </c:pt>
                <c:pt idx="10021">
                  <c:v>#N/A</c:v>
                </c:pt>
                <c:pt idx="10022">
                  <c:v>#N/A</c:v>
                </c:pt>
                <c:pt idx="10023">
                  <c:v>#N/A</c:v>
                </c:pt>
                <c:pt idx="10024">
                  <c:v>#N/A</c:v>
                </c:pt>
                <c:pt idx="10025">
                  <c:v>#N/A</c:v>
                </c:pt>
                <c:pt idx="10026">
                  <c:v>#N/A</c:v>
                </c:pt>
                <c:pt idx="10027">
                  <c:v>#N/A</c:v>
                </c:pt>
                <c:pt idx="10028">
                  <c:v>#N/A</c:v>
                </c:pt>
                <c:pt idx="10029">
                  <c:v>#N/A</c:v>
                </c:pt>
                <c:pt idx="10030">
                  <c:v>#N/A</c:v>
                </c:pt>
                <c:pt idx="10031">
                  <c:v>#N/A</c:v>
                </c:pt>
                <c:pt idx="10032">
                  <c:v>#N/A</c:v>
                </c:pt>
                <c:pt idx="10033">
                  <c:v>#N/A</c:v>
                </c:pt>
                <c:pt idx="10034">
                  <c:v>#N/A</c:v>
                </c:pt>
                <c:pt idx="10035">
                  <c:v>#N/A</c:v>
                </c:pt>
                <c:pt idx="10036">
                  <c:v>#N/A</c:v>
                </c:pt>
                <c:pt idx="10037">
                  <c:v>#N/A</c:v>
                </c:pt>
                <c:pt idx="10038">
                  <c:v>#N/A</c:v>
                </c:pt>
                <c:pt idx="10039">
                  <c:v>#N/A</c:v>
                </c:pt>
                <c:pt idx="10040">
                  <c:v>#N/A</c:v>
                </c:pt>
                <c:pt idx="10041">
                  <c:v>#N/A</c:v>
                </c:pt>
                <c:pt idx="10042">
                  <c:v>#N/A</c:v>
                </c:pt>
                <c:pt idx="10043">
                  <c:v>#N/A</c:v>
                </c:pt>
                <c:pt idx="10044">
                  <c:v>#N/A</c:v>
                </c:pt>
                <c:pt idx="10045">
                  <c:v>#N/A</c:v>
                </c:pt>
                <c:pt idx="10046">
                  <c:v>#N/A</c:v>
                </c:pt>
                <c:pt idx="10047">
                  <c:v>#N/A</c:v>
                </c:pt>
                <c:pt idx="10048">
                  <c:v>#N/A</c:v>
                </c:pt>
                <c:pt idx="10049">
                  <c:v>#N/A</c:v>
                </c:pt>
                <c:pt idx="10050">
                  <c:v>#N/A</c:v>
                </c:pt>
                <c:pt idx="10051">
                  <c:v>#N/A</c:v>
                </c:pt>
                <c:pt idx="10052">
                  <c:v>#N/A</c:v>
                </c:pt>
                <c:pt idx="10053">
                  <c:v>#N/A</c:v>
                </c:pt>
                <c:pt idx="10054">
                  <c:v>#N/A</c:v>
                </c:pt>
                <c:pt idx="10055">
                  <c:v>#N/A</c:v>
                </c:pt>
                <c:pt idx="10056">
                  <c:v>#N/A</c:v>
                </c:pt>
                <c:pt idx="10057">
                  <c:v>#N/A</c:v>
                </c:pt>
                <c:pt idx="10058">
                  <c:v>#N/A</c:v>
                </c:pt>
                <c:pt idx="10059">
                  <c:v>#N/A</c:v>
                </c:pt>
                <c:pt idx="10060">
                  <c:v>#N/A</c:v>
                </c:pt>
                <c:pt idx="10061">
                  <c:v>#N/A</c:v>
                </c:pt>
                <c:pt idx="10062">
                  <c:v>#N/A</c:v>
                </c:pt>
                <c:pt idx="10063">
                  <c:v>#N/A</c:v>
                </c:pt>
                <c:pt idx="10064">
                  <c:v>#N/A</c:v>
                </c:pt>
                <c:pt idx="10065">
                  <c:v>#N/A</c:v>
                </c:pt>
                <c:pt idx="10066">
                  <c:v>#N/A</c:v>
                </c:pt>
                <c:pt idx="10067">
                  <c:v>#N/A</c:v>
                </c:pt>
                <c:pt idx="10068">
                  <c:v>#N/A</c:v>
                </c:pt>
                <c:pt idx="10069">
                  <c:v>#N/A</c:v>
                </c:pt>
                <c:pt idx="10070">
                  <c:v>#N/A</c:v>
                </c:pt>
                <c:pt idx="10071">
                  <c:v>#N/A</c:v>
                </c:pt>
                <c:pt idx="10072">
                  <c:v>#N/A</c:v>
                </c:pt>
                <c:pt idx="10073">
                  <c:v>#N/A</c:v>
                </c:pt>
                <c:pt idx="10074">
                  <c:v>#N/A</c:v>
                </c:pt>
                <c:pt idx="10075">
                  <c:v>#N/A</c:v>
                </c:pt>
                <c:pt idx="10076">
                  <c:v>#N/A</c:v>
                </c:pt>
                <c:pt idx="10077">
                  <c:v>#N/A</c:v>
                </c:pt>
                <c:pt idx="10078">
                  <c:v>#N/A</c:v>
                </c:pt>
                <c:pt idx="10079">
                  <c:v>#N/A</c:v>
                </c:pt>
                <c:pt idx="10080">
                  <c:v>#N/A</c:v>
                </c:pt>
                <c:pt idx="10081">
                  <c:v>#N/A</c:v>
                </c:pt>
                <c:pt idx="10082">
                  <c:v>#N/A</c:v>
                </c:pt>
                <c:pt idx="10083">
                  <c:v>#N/A</c:v>
                </c:pt>
                <c:pt idx="10084">
                  <c:v>#N/A</c:v>
                </c:pt>
                <c:pt idx="10085">
                  <c:v>#N/A</c:v>
                </c:pt>
                <c:pt idx="10086">
                  <c:v>#N/A</c:v>
                </c:pt>
                <c:pt idx="10087">
                  <c:v>#N/A</c:v>
                </c:pt>
                <c:pt idx="10088">
                  <c:v>#N/A</c:v>
                </c:pt>
                <c:pt idx="10089">
                  <c:v>#N/A</c:v>
                </c:pt>
                <c:pt idx="10090">
                  <c:v>#N/A</c:v>
                </c:pt>
                <c:pt idx="10091">
                  <c:v>#N/A</c:v>
                </c:pt>
                <c:pt idx="10092">
                  <c:v>#N/A</c:v>
                </c:pt>
                <c:pt idx="10093">
                  <c:v>#N/A</c:v>
                </c:pt>
                <c:pt idx="10094">
                  <c:v>#N/A</c:v>
                </c:pt>
                <c:pt idx="10095">
                  <c:v>#N/A</c:v>
                </c:pt>
                <c:pt idx="10096">
                  <c:v>#N/A</c:v>
                </c:pt>
                <c:pt idx="10097">
                  <c:v>#N/A</c:v>
                </c:pt>
                <c:pt idx="10098">
                  <c:v>#N/A</c:v>
                </c:pt>
                <c:pt idx="10099">
                  <c:v>#N/A</c:v>
                </c:pt>
                <c:pt idx="10100">
                  <c:v>#N/A</c:v>
                </c:pt>
                <c:pt idx="10101">
                  <c:v>#N/A</c:v>
                </c:pt>
                <c:pt idx="10102">
                  <c:v>#N/A</c:v>
                </c:pt>
                <c:pt idx="10103">
                  <c:v>#N/A</c:v>
                </c:pt>
                <c:pt idx="10104">
                  <c:v>#N/A</c:v>
                </c:pt>
                <c:pt idx="10105">
                  <c:v>#N/A</c:v>
                </c:pt>
                <c:pt idx="10106">
                  <c:v>#N/A</c:v>
                </c:pt>
                <c:pt idx="10107">
                  <c:v>#N/A</c:v>
                </c:pt>
                <c:pt idx="10108">
                  <c:v>#N/A</c:v>
                </c:pt>
                <c:pt idx="10109">
                  <c:v>#N/A</c:v>
                </c:pt>
                <c:pt idx="10110">
                  <c:v>#N/A</c:v>
                </c:pt>
                <c:pt idx="10111">
                  <c:v>#N/A</c:v>
                </c:pt>
                <c:pt idx="10112">
                  <c:v>#N/A</c:v>
                </c:pt>
                <c:pt idx="10113">
                  <c:v>#N/A</c:v>
                </c:pt>
                <c:pt idx="10114">
                  <c:v>#N/A</c:v>
                </c:pt>
                <c:pt idx="10115">
                  <c:v>#N/A</c:v>
                </c:pt>
                <c:pt idx="10116">
                  <c:v>#N/A</c:v>
                </c:pt>
                <c:pt idx="10117">
                  <c:v>#N/A</c:v>
                </c:pt>
                <c:pt idx="10118">
                  <c:v>#N/A</c:v>
                </c:pt>
                <c:pt idx="10119">
                  <c:v>#N/A</c:v>
                </c:pt>
                <c:pt idx="10120">
                  <c:v>#N/A</c:v>
                </c:pt>
                <c:pt idx="10121">
                  <c:v>#N/A</c:v>
                </c:pt>
                <c:pt idx="10122">
                  <c:v>#N/A</c:v>
                </c:pt>
                <c:pt idx="10123">
                  <c:v>#N/A</c:v>
                </c:pt>
                <c:pt idx="10124">
                  <c:v>#N/A</c:v>
                </c:pt>
                <c:pt idx="10125">
                  <c:v>#N/A</c:v>
                </c:pt>
                <c:pt idx="10126">
                  <c:v>#N/A</c:v>
                </c:pt>
                <c:pt idx="10127">
                  <c:v>#N/A</c:v>
                </c:pt>
                <c:pt idx="10128">
                  <c:v>#N/A</c:v>
                </c:pt>
                <c:pt idx="10129">
                  <c:v>#N/A</c:v>
                </c:pt>
                <c:pt idx="10130">
                  <c:v>#N/A</c:v>
                </c:pt>
                <c:pt idx="10131">
                  <c:v>#N/A</c:v>
                </c:pt>
                <c:pt idx="10132">
                  <c:v>#N/A</c:v>
                </c:pt>
                <c:pt idx="10133">
                  <c:v>#N/A</c:v>
                </c:pt>
                <c:pt idx="10134">
                  <c:v>#N/A</c:v>
                </c:pt>
                <c:pt idx="10135">
                  <c:v>#N/A</c:v>
                </c:pt>
                <c:pt idx="10136">
                  <c:v>#N/A</c:v>
                </c:pt>
              </c:numCache>
            </c:numRef>
          </c:yVal>
          <c:smooth val="0"/>
          <c:extLst xmlns:c16r2="http://schemas.microsoft.com/office/drawing/2015/06/chart">
            <c:ext xmlns:c16="http://schemas.microsoft.com/office/drawing/2014/chart" uri="{C3380CC4-5D6E-409C-BE32-E72D297353CC}">
              <c16:uniqueId val="{00000004-72BD-464A-B470-992EF37B7E47}"/>
            </c:ext>
          </c:extLst>
        </c:ser>
        <c:ser>
          <c:idx val="6"/>
          <c:order val="5"/>
          <c:tx>
            <c:v>Selected CCG QP target</c:v>
          </c:tx>
          <c:spPr>
            <a:ln w="28575">
              <a:noFill/>
            </a:ln>
          </c:spPr>
          <c:marker>
            <c:symbol val="triangle"/>
            <c:size val="8"/>
            <c:spPr>
              <a:solidFill>
                <a:srgbClr val="FFFF00"/>
              </a:solidFill>
            </c:spPr>
          </c:marker>
          <c:xVal>
            <c:numRef>
              <c:f>'[Antibacterial_Quarterly_Dashboard_201703_Apr16-Mar17_v2.xlsm]Calcs'!$D$7</c:f>
              <c:numCache>
                <c:formatCode>General</c:formatCode>
                <c:ptCount val="1"/>
                <c:pt idx="0">
                  <c:v>13.2</c:v>
                </c:pt>
              </c:numCache>
            </c:numRef>
          </c:xVal>
          <c:yVal>
            <c:numRef>
              <c:f>'[Antibacterial_Quarterly_Dashboard_201703_Apr16-Mar17_v2.xlsm]Calcs'!$D$6</c:f>
              <c:numCache>
                <c:formatCode>General</c:formatCode>
                <c:ptCount val="1"/>
                <c:pt idx="0">
                  <c:v>1.161</c:v>
                </c:pt>
              </c:numCache>
            </c:numRef>
          </c:yVal>
          <c:smooth val="0"/>
          <c:extLst xmlns:c16r2="http://schemas.microsoft.com/office/drawing/2015/06/chart">
            <c:ext xmlns:c16="http://schemas.microsoft.com/office/drawing/2014/chart" uri="{C3380CC4-5D6E-409C-BE32-E72D297353CC}">
              <c16:uniqueId val="{00000005-72BD-464A-B470-992EF37B7E47}"/>
            </c:ext>
          </c:extLst>
        </c:ser>
        <c:ser>
          <c:idx val="4"/>
          <c:order val="6"/>
          <c:tx>
            <c:strRef>
              <c:f>'[Antibacterial_Quarterly_Dashboard_201703_Apr16-Mar17_v2.xlsm]Practice'!$AZ$3</c:f>
              <c:strCache>
                <c:ptCount val="1"/>
                <c:pt idx="0">
                  <c:v>Lowest
ß 10%</c:v>
                </c:pt>
              </c:strCache>
            </c:strRef>
          </c:tx>
          <c:spPr>
            <a:ln w="9525">
              <a:solidFill>
                <a:schemeClr val="bg1">
                  <a:lumMod val="50000"/>
                </a:schemeClr>
              </a:solidFill>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'[Antibacterial_Quarterly_Dashboard_201703_Apr16-Mar17_v2.xlsm]Practice'!$AZ$4:$AZ$10140</c:f>
              <c:numCache>
                <c:formatCode>General</c:formatCode>
                <c:ptCount val="10137"/>
                <c:pt idx="0">
                  <c:v>0.7083708883159977</c:v>
                </c:pt>
                <c:pt idx="1">
                  <c:v>0.7083708883159977</c:v>
                </c:pt>
                <c:pt idx="2">
                  <c:v>0.7083708883159977</c:v>
                </c:pt>
                <c:pt idx="3">
                  <c:v>0.7083708883159977</c:v>
                </c:pt>
                <c:pt idx="4">
                  <c:v>0.7083708883159977</c:v>
                </c:pt>
                <c:pt idx="5">
                  <c:v>0.7083708883159977</c:v>
                </c:pt>
                <c:pt idx="6">
                  <c:v>0.7083708883159977</c:v>
                </c:pt>
                <c:pt idx="7">
                  <c:v>0.7083708883159977</c:v>
                </c:pt>
                <c:pt idx="8">
                  <c:v>0.7083708883159977</c:v>
                </c:pt>
                <c:pt idx="9">
                  <c:v>0.7083708883159977</c:v>
                </c:pt>
                <c:pt idx="10">
                  <c:v>0.7083708883159977</c:v>
                </c:pt>
                <c:pt idx="11">
                  <c:v>0.7083708883159977</c:v>
                </c:pt>
                <c:pt idx="12">
                  <c:v>0.7083708883159977</c:v>
                </c:pt>
                <c:pt idx="13">
                  <c:v>0.7083708883159977</c:v>
                </c:pt>
                <c:pt idx="14">
                  <c:v>0.7083708883159977</c:v>
                </c:pt>
                <c:pt idx="15">
                  <c:v>0.7083708883159977</c:v>
                </c:pt>
                <c:pt idx="16">
                  <c:v>0.7083708883159977</c:v>
                </c:pt>
                <c:pt idx="17">
                  <c:v>0.7083708883159977</c:v>
                </c:pt>
                <c:pt idx="18">
                  <c:v>0.7083708883159977</c:v>
                </c:pt>
                <c:pt idx="19">
                  <c:v>0.7083708883159977</c:v>
                </c:pt>
                <c:pt idx="20">
                  <c:v>0.7083708883159977</c:v>
                </c:pt>
                <c:pt idx="21">
                  <c:v>0.7083708883159977</c:v>
                </c:pt>
                <c:pt idx="22">
                  <c:v>0.7083708883159977</c:v>
                </c:pt>
                <c:pt idx="23">
                  <c:v>0.7083708883159977</c:v>
                </c:pt>
                <c:pt idx="24">
                  <c:v>0.7083708883159977</c:v>
                </c:pt>
                <c:pt idx="25">
                  <c:v>0.7083708883159977</c:v>
                </c:pt>
                <c:pt idx="26">
                  <c:v>0.7083708883159977</c:v>
                </c:pt>
                <c:pt idx="27">
                  <c:v>0.7083708883159977</c:v>
                </c:pt>
                <c:pt idx="28">
                  <c:v>0.7083708883159977</c:v>
                </c:pt>
                <c:pt idx="29">
                  <c:v>0.7083708883159977</c:v>
                </c:pt>
                <c:pt idx="30">
                  <c:v>0.7083708883159977</c:v>
                </c:pt>
                <c:pt idx="31">
                  <c:v>0.7083708883159977</c:v>
                </c:pt>
                <c:pt idx="32">
                  <c:v>0.7083708883159977</c:v>
                </c:pt>
                <c:pt idx="33">
                  <c:v>0.7083708883159977</c:v>
                </c:pt>
                <c:pt idx="34">
                  <c:v>0.7083708883159977</c:v>
                </c:pt>
                <c:pt idx="35">
                  <c:v>0.7083708883159977</c:v>
                </c:pt>
                <c:pt idx="36">
                  <c:v>0.7083708883159977</c:v>
                </c:pt>
                <c:pt idx="37">
                  <c:v>0.7083708883159977</c:v>
                </c:pt>
                <c:pt idx="38">
                  <c:v>0.7083708883159977</c:v>
                </c:pt>
                <c:pt idx="39">
                  <c:v>0.7083708883159977</c:v>
                </c:pt>
                <c:pt idx="40">
                  <c:v>0.7083708883159977</c:v>
                </c:pt>
                <c:pt idx="41">
                  <c:v>0.7083708883159977</c:v>
                </c:pt>
                <c:pt idx="42">
                  <c:v>0.7083708883159977</c:v>
                </c:pt>
                <c:pt idx="43">
                  <c:v>0.7083708883159977</c:v>
                </c:pt>
                <c:pt idx="44">
                  <c:v>0.7083708883159977</c:v>
                </c:pt>
                <c:pt idx="45">
                  <c:v>0.7083708883159977</c:v>
                </c:pt>
                <c:pt idx="46">
                  <c:v>0.7083708883159977</c:v>
                </c:pt>
                <c:pt idx="47">
                  <c:v>0.7083708883159977</c:v>
                </c:pt>
                <c:pt idx="48">
                  <c:v>0.7083708883159977</c:v>
                </c:pt>
                <c:pt idx="49">
                  <c:v>0.7083708883159977</c:v>
                </c:pt>
                <c:pt idx="50">
                  <c:v>0.7083708883159977</c:v>
                </c:pt>
                <c:pt idx="51">
                  <c:v>0.7083708883159977</c:v>
                </c:pt>
                <c:pt idx="52">
                  <c:v>0.7083708883159977</c:v>
                </c:pt>
                <c:pt idx="53">
                  <c:v>0.7083708883159977</c:v>
                </c:pt>
                <c:pt idx="54">
                  <c:v>0.7083708883159977</c:v>
                </c:pt>
                <c:pt idx="55">
                  <c:v>0.7083708883159977</c:v>
                </c:pt>
                <c:pt idx="56">
                  <c:v>0.7083708883159977</c:v>
                </c:pt>
                <c:pt idx="57">
                  <c:v>0.7083708883159977</c:v>
                </c:pt>
                <c:pt idx="58">
                  <c:v>0.7083708883159977</c:v>
                </c:pt>
                <c:pt idx="59">
                  <c:v>0.7083708883159977</c:v>
                </c:pt>
                <c:pt idx="60">
                  <c:v>0.7083708883159977</c:v>
                </c:pt>
                <c:pt idx="61">
                  <c:v>0.7083708883159977</c:v>
                </c:pt>
                <c:pt idx="62">
                  <c:v>0.7083708883159977</c:v>
                </c:pt>
                <c:pt idx="63">
                  <c:v>0.7083708883159977</c:v>
                </c:pt>
                <c:pt idx="64">
                  <c:v>0.7083708883159977</c:v>
                </c:pt>
                <c:pt idx="65">
                  <c:v>0.7083708883159977</c:v>
                </c:pt>
                <c:pt idx="66">
                  <c:v>0.7083708883159977</c:v>
                </c:pt>
                <c:pt idx="67">
                  <c:v>0.7083708883159977</c:v>
                </c:pt>
                <c:pt idx="68">
                  <c:v>0.7083708883159977</c:v>
                </c:pt>
                <c:pt idx="69">
                  <c:v>0.7083708883159977</c:v>
                </c:pt>
                <c:pt idx="70">
                  <c:v>0.7083708883159977</c:v>
                </c:pt>
                <c:pt idx="71">
                  <c:v>0.7083708883159977</c:v>
                </c:pt>
                <c:pt idx="72">
                  <c:v>0.7083708883159977</c:v>
                </c:pt>
                <c:pt idx="73">
                  <c:v>0.7083708883159977</c:v>
                </c:pt>
                <c:pt idx="74">
                  <c:v>0.7083708883159977</c:v>
                </c:pt>
                <c:pt idx="75">
                  <c:v>0.7083708883159977</c:v>
                </c:pt>
                <c:pt idx="76">
                  <c:v>0.7083708883159977</c:v>
                </c:pt>
                <c:pt idx="77">
                  <c:v>0.7083708883159977</c:v>
                </c:pt>
                <c:pt idx="78">
                  <c:v>0.7083708883159977</c:v>
                </c:pt>
                <c:pt idx="79">
                  <c:v>0.7083708883159977</c:v>
                </c:pt>
                <c:pt idx="80">
                  <c:v>0.7083708883159977</c:v>
                </c:pt>
                <c:pt idx="81">
                  <c:v>0.7083708883159977</c:v>
                </c:pt>
                <c:pt idx="82">
                  <c:v>0.7083708883159977</c:v>
                </c:pt>
                <c:pt idx="83">
                  <c:v>0.7083708883159977</c:v>
                </c:pt>
                <c:pt idx="84">
                  <c:v>0.7083708883159977</c:v>
                </c:pt>
                <c:pt idx="85">
                  <c:v>0.7083708883159977</c:v>
                </c:pt>
                <c:pt idx="86">
                  <c:v>0.7083708883159977</c:v>
                </c:pt>
                <c:pt idx="87">
                  <c:v>0.7083708883159977</c:v>
                </c:pt>
                <c:pt idx="88">
                  <c:v>0.7083708883159977</c:v>
                </c:pt>
                <c:pt idx="89">
                  <c:v>0.7083708883159977</c:v>
                </c:pt>
                <c:pt idx="90">
                  <c:v>0.7083708883159977</c:v>
                </c:pt>
                <c:pt idx="91">
                  <c:v>0.7083708883159977</c:v>
                </c:pt>
                <c:pt idx="92">
                  <c:v>0.7083708883159977</c:v>
                </c:pt>
                <c:pt idx="93">
                  <c:v>0.7083708883159977</c:v>
                </c:pt>
                <c:pt idx="94">
                  <c:v>0.7083708883159977</c:v>
                </c:pt>
                <c:pt idx="95">
                  <c:v>0.7083708883159977</c:v>
                </c:pt>
                <c:pt idx="96">
                  <c:v>0.7083708883159977</c:v>
                </c:pt>
                <c:pt idx="97">
                  <c:v>0.7083708883159977</c:v>
                </c:pt>
                <c:pt idx="98">
                  <c:v>0.7083708883159977</c:v>
                </c:pt>
                <c:pt idx="99">
                  <c:v>0.7083708883159977</c:v>
                </c:pt>
                <c:pt idx="100">
                  <c:v>0.7083708883159977</c:v>
                </c:pt>
                <c:pt idx="101">
                  <c:v>0.7083708883159977</c:v>
                </c:pt>
                <c:pt idx="102">
                  <c:v>0.7083708883159977</c:v>
                </c:pt>
                <c:pt idx="103">
                  <c:v>0.7083708883159977</c:v>
                </c:pt>
                <c:pt idx="104">
                  <c:v>0.7083708883159977</c:v>
                </c:pt>
                <c:pt idx="105">
                  <c:v>0.7083708883159977</c:v>
                </c:pt>
                <c:pt idx="106">
                  <c:v>0.7083708883159977</c:v>
                </c:pt>
                <c:pt idx="107">
                  <c:v>0.7083708883159977</c:v>
                </c:pt>
                <c:pt idx="108">
                  <c:v>0.7083708883159977</c:v>
                </c:pt>
                <c:pt idx="109">
                  <c:v>0.7083708883159977</c:v>
                </c:pt>
                <c:pt idx="110">
                  <c:v>0.7083708883159977</c:v>
                </c:pt>
                <c:pt idx="111">
                  <c:v>0.7083708883159977</c:v>
                </c:pt>
                <c:pt idx="112">
                  <c:v>0.7083708883159977</c:v>
                </c:pt>
                <c:pt idx="113">
                  <c:v>0.7083708883159977</c:v>
                </c:pt>
                <c:pt idx="114">
                  <c:v>0.7083708883159977</c:v>
                </c:pt>
                <c:pt idx="115">
                  <c:v>0.7083708883159977</c:v>
                </c:pt>
                <c:pt idx="116">
                  <c:v>0.7083708883159977</c:v>
                </c:pt>
                <c:pt idx="117">
                  <c:v>0.7083708883159977</c:v>
                </c:pt>
                <c:pt idx="118">
                  <c:v>0.7083708883159977</c:v>
                </c:pt>
                <c:pt idx="119">
                  <c:v>0.7083708883159977</c:v>
                </c:pt>
                <c:pt idx="120">
                  <c:v>0.7083708883159977</c:v>
                </c:pt>
                <c:pt idx="121">
                  <c:v>0.7083708883159977</c:v>
                </c:pt>
                <c:pt idx="122">
                  <c:v>0.7083708883159977</c:v>
                </c:pt>
                <c:pt idx="123">
                  <c:v>0.7083708883159977</c:v>
                </c:pt>
                <c:pt idx="124">
                  <c:v>0.7083708883159977</c:v>
                </c:pt>
                <c:pt idx="125">
                  <c:v>0.7083708883159977</c:v>
                </c:pt>
                <c:pt idx="126">
                  <c:v>0.7083708883159977</c:v>
                </c:pt>
                <c:pt idx="127">
                  <c:v>0.7083708883159977</c:v>
                </c:pt>
                <c:pt idx="128">
                  <c:v>0.7083708883159977</c:v>
                </c:pt>
                <c:pt idx="129">
                  <c:v>0.7083708883159977</c:v>
                </c:pt>
                <c:pt idx="130">
                  <c:v>0.7083708883159977</c:v>
                </c:pt>
                <c:pt idx="131">
                  <c:v>0.7083708883159977</c:v>
                </c:pt>
                <c:pt idx="132">
                  <c:v>0.7083708883159977</c:v>
                </c:pt>
                <c:pt idx="133">
                  <c:v>0.7083708883159977</c:v>
                </c:pt>
                <c:pt idx="134">
                  <c:v>0.7083708883159977</c:v>
                </c:pt>
                <c:pt idx="135">
                  <c:v>0.7083708883159977</c:v>
                </c:pt>
                <c:pt idx="136">
                  <c:v>0.7083708883159977</c:v>
                </c:pt>
                <c:pt idx="137">
                  <c:v>0.7083708883159977</c:v>
                </c:pt>
                <c:pt idx="138">
                  <c:v>0.7083708883159977</c:v>
                </c:pt>
                <c:pt idx="139">
                  <c:v>0.7083708883159977</c:v>
                </c:pt>
                <c:pt idx="140">
                  <c:v>0.7083708883159977</c:v>
                </c:pt>
                <c:pt idx="141">
                  <c:v>0.7083708883159977</c:v>
                </c:pt>
                <c:pt idx="142">
                  <c:v>0.7083708883159977</c:v>
                </c:pt>
                <c:pt idx="143">
                  <c:v>0.7083708883159977</c:v>
                </c:pt>
                <c:pt idx="144">
                  <c:v>0.7083708883159977</c:v>
                </c:pt>
                <c:pt idx="145">
                  <c:v>0.7083708883159977</c:v>
                </c:pt>
                <c:pt idx="146">
                  <c:v>0.7083708883159977</c:v>
                </c:pt>
                <c:pt idx="147">
                  <c:v>0.7083708883159977</c:v>
                </c:pt>
                <c:pt idx="148">
                  <c:v>0.7083708883159977</c:v>
                </c:pt>
                <c:pt idx="149">
                  <c:v>0.7083708883159977</c:v>
                </c:pt>
                <c:pt idx="150">
                  <c:v>0.7083708883159977</c:v>
                </c:pt>
                <c:pt idx="151">
                  <c:v>0.7083708883159977</c:v>
                </c:pt>
                <c:pt idx="152">
                  <c:v>0.7083708883159977</c:v>
                </c:pt>
                <c:pt idx="153">
                  <c:v>0.7083708883159977</c:v>
                </c:pt>
                <c:pt idx="154">
                  <c:v>0.7083708883159977</c:v>
                </c:pt>
                <c:pt idx="155">
                  <c:v>0.7083708883159977</c:v>
                </c:pt>
                <c:pt idx="156">
                  <c:v>0.7083708883159977</c:v>
                </c:pt>
                <c:pt idx="157">
                  <c:v>0.7083708883159977</c:v>
                </c:pt>
                <c:pt idx="158">
                  <c:v>0.7083708883159977</c:v>
                </c:pt>
                <c:pt idx="159">
                  <c:v>0.7083708883159977</c:v>
                </c:pt>
                <c:pt idx="160">
                  <c:v>0.7083708883159977</c:v>
                </c:pt>
                <c:pt idx="161">
                  <c:v>0.7083708883159977</c:v>
                </c:pt>
                <c:pt idx="162">
                  <c:v>0.7083708883159977</c:v>
                </c:pt>
                <c:pt idx="163">
                  <c:v>0.7083708883159977</c:v>
                </c:pt>
                <c:pt idx="164">
                  <c:v>0.7083708883159977</c:v>
                </c:pt>
                <c:pt idx="165">
                  <c:v>0.7083708883159977</c:v>
                </c:pt>
                <c:pt idx="166">
                  <c:v>0.7083708883159977</c:v>
                </c:pt>
                <c:pt idx="167">
                  <c:v>0.7083708883159977</c:v>
                </c:pt>
                <c:pt idx="168">
                  <c:v>0.7083708883159977</c:v>
                </c:pt>
                <c:pt idx="169">
                  <c:v>0.7083708883159977</c:v>
                </c:pt>
                <c:pt idx="170">
                  <c:v>0.7083708883159977</c:v>
                </c:pt>
                <c:pt idx="171">
                  <c:v>0.7083708883159977</c:v>
                </c:pt>
                <c:pt idx="172">
                  <c:v>0.7083708883159977</c:v>
                </c:pt>
                <c:pt idx="173">
                  <c:v>0.7083708883159977</c:v>
                </c:pt>
                <c:pt idx="174">
                  <c:v>0.7083708883159977</c:v>
                </c:pt>
                <c:pt idx="175">
                  <c:v>0.7083708883159977</c:v>
                </c:pt>
                <c:pt idx="176">
                  <c:v>0.7083708883159977</c:v>
                </c:pt>
                <c:pt idx="177">
                  <c:v>0.7083708883159977</c:v>
                </c:pt>
                <c:pt idx="178">
                  <c:v>0.7083708883159977</c:v>
                </c:pt>
                <c:pt idx="179">
                  <c:v>0.7083708883159977</c:v>
                </c:pt>
                <c:pt idx="180">
                  <c:v>0.7083708883159977</c:v>
                </c:pt>
                <c:pt idx="181">
                  <c:v>0.7083708883159977</c:v>
                </c:pt>
                <c:pt idx="182">
                  <c:v>0.7083708883159977</c:v>
                </c:pt>
                <c:pt idx="183">
                  <c:v>0.7083708883159977</c:v>
                </c:pt>
                <c:pt idx="184">
                  <c:v>0.7083708883159977</c:v>
                </c:pt>
                <c:pt idx="185">
                  <c:v>0.7083708883159977</c:v>
                </c:pt>
                <c:pt idx="186">
                  <c:v>0.7083708883159977</c:v>
                </c:pt>
                <c:pt idx="187">
                  <c:v>0.7083708883159977</c:v>
                </c:pt>
                <c:pt idx="188">
                  <c:v>0.7083708883159977</c:v>
                </c:pt>
                <c:pt idx="189">
                  <c:v>0.7083708883159977</c:v>
                </c:pt>
                <c:pt idx="190">
                  <c:v>0.7083708883159977</c:v>
                </c:pt>
                <c:pt idx="191">
                  <c:v>0.7083708883159977</c:v>
                </c:pt>
                <c:pt idx="192">
                  <c:v>0.7083708883159977</c:v>
                </c:pt>
                <c:pt idx="193">
                  <c:v>0.7083708883159977</c:v>
                </c:pt>
                <c:pt idx="194">
                  <c:v>0.7083708883159977</c:v>
                </c:pt>
                <c:pt idx="195">
                  <c:v>0.7083708883159977</c:v>
                </c:pt>
                <c:pt idx="196">
                  <c:v>0.7083708883159977</c:v>
                </c:pt>
                <c:pt idx="197">
                  <c:v>0.7083708883159977</c:v>
                </c:pt>
                <c:pt idx="198">
                  <c:v>0.7083708883159977</c:v>
                </c:pt>
                <c:pt idx="199">
                  <c:v>0.7083708883159977</c:v>
                </c:pt>
                <c:pt idx="200">
                  <c:v>0.7083708883159977</c:v>
                </c:pt>
                <c:pt idx="201">
                  <c:v>0.7083708883159977</c:v>
                </c:pt>
                <c:pt idx="202">
                  <c:v>0.7083708883159977</c:v>
                </c:pt>
                <c:pt idx="203">
                  <c:v>0.7083708883159977</c:v>
                </c:pt>
                <c:pt idx="204">
                  <c:v>0.7083708883159977</c:v>
                </c:pt>
                <c:pt idx="205">
                  <c:v>0.7083708883159977</c:v>
                </c:pt>
                <c:pt idx="206">
                  <c:v>0.7083708883159977</c:v>
                </c:pt>
                <c:pt idx="207">
                  <c:v>0.7083708883159977</c:v>
                </c:pt>
                <c:pt idx="208">
                  <c:v>0.7083708883159977</c:v>
                </c:pt>
                <c:pt idx="209">
                  <c:v>0.7083708883159977</c:v>
                </c:pt>
                <c:pt idx="210">
                  <c:v>0.7083708883159977</c:v>
                </c:pt>
                <c:pt idx="211">
                  <c:v>0.7083708883159977</c:v>
                </c:pt>
                <c:pt idx="212">
                  <c:v>0.7083708883159977</c:v>
                </c:pt>
                <c:pt idx="213">
                  <c:v>0.7083708883159977</c:v>
                </c:pt>
                <c:pt idx="214">
                  <c:v>0.7083708883159977</c:v>
                </c:pt>
                <c:pt idx="215">
                  <c:v>0.7083708883159977</c:v>
                </c:pt>
                <c:pt idx="216">
                  <c:v>0.7083708883159977</c:v>
                </c:pt>
                <c:pt idx="217">
                  <c:v>0.7083708883159977</c:v>
                </c:pt>
                <c:pt idx="218">
                  <c:v>0.7083708883159977</c:v>
                </c:pt>
                <c:pt idx="219">
                  <c:v>0.7083708883159977</c:v>
                </c:pt>
                <c:pt idx="220">
                  <c:v>0.7083708883159977</c:v>
                </c:pt>
                <c:pt idx="221">
                  <c:v>0.7083708883159977</c:v>
                </c:pt>
                <c:pt idx="222">
                  <c:v>0.7083708883159977</c:v>
                </c:pt>
                <c:pt idx="223">
                  <c:v>0.7083708883159977</c:v>
                </c:pt>
                <c:pt idx="224">
                  <c:v>0.7083708883159977</c:v>
                </c:pt>
                <c:pt idx="225">
                  <c:v>0.7083708883159977</c:v>
                </c:pt>
                <c:pt idx="226">
                  <c:v>0.7083708883159977</c:v>
                </c:pt>
                <c:pt idx="227">
                  <c:v>0.7083708883159977</c:v>
                </c:pt>
                <c:pt idx="228">
                  <c:v>0.7083708883159977</c:v>
                </c:pt>
                <c:pt idx="229">
                  <c:v>0.7083708883159977</c:v>
                </c:pt>
                <c:pt idx="230">
                  <c:v>0.7083708883159977</c:v>
                </c:pt>
                <c:pt idx="231">
                  <c:v>0.7083708883159977</c:v>
                </c:pt>
                <c:pt idx="232">
                  <c:v>0.7083708883159977</c:v>
                </c:pt>
                <c:pt idx="233">
                  <c:v>0.7083708883159977</c:v>
                </c:pt>
                <c:pt idx="234">
                  <c:v>0.7083708883159977</c:v>
                </c:pt>
                <c:pt idx="235">
                  <c:v>0.7083708883159977</c:v>
                </c:pt>
                <c:pt idx="236">
                  <c:v>0.7083708883159977</c:v>
                </c:pt>
                <c:pt idx="237">
                  <c:v>0.7083708883159977</c:v>
                </c:pt>
                <c:pt idx="238">
                  <c:v>0.7083708883159977</c:v>
                </c:pt>
                <c:pt idx="239">
                  <c:v>0.7083708883159977</c:v>
                </c:pt>
                <c:pt idx="240">
                  <c:v>0.7083708883159977</c:v>
                </c:pt>
                <c:pt idx="241">
                  <c:v>0.7083708883159977</c:v>
                </c:pt>
                <c:pt idx="242">
                  <c:v>0.7083708883159977</c:v>
                </c:pt>
                <c:pt idx="243">
                  <c:v>0.7083708883159977</c:v>
                </c:pt>
                <c:pt idx="244">
                  <c:v>0.7083708883159977</c:v>
                </c:pt>
                <c:pt idx="245">
                  <c:v>0.7083708883159977</c:v>
                </c:pt>
                <c:pt idx="246">
                  <c:v>0.7083708883159977</c:v>
                </c:pt>
                <c:pt idx="247">
                  <c:v>0.7083708883159977</c:v>
                </c:pt>
                <c:pt idx="248">
                  <c:v>0.7083708883159977</c:v>
                </c:pt>
                <c:pt idx="249">
                  <c:v>0.7083708883159977</c:v>
                </c:pt>
                <c:pt idx="250">
                  <c:v>0.7083708883159977</c:v>
                </c:pt>
                <c:pt idx="251">
                  <c:v>0.7083708883159977</c:v>
                </c:pt>
                <c:pt idx="252">
                  <c:v>0.7083708883159977</c:v>
                </c:pt>
                <c:pt idx="253">
                  <c:v>0.7083708883159977</c:v>
                </c:pt>
                <c:pt idx="254">
                  <c:v>0.7083708883159977</c:v>
                </c:pt>
                <c:pt idx="255">
                  <c:v>0.7083708883159977</c:v>
                </c:pt>
                <c:pt idx="256">
                  <c:v>0.7083708883159977</c:v>
                </c:pt>
                <c:pt idx="257">
                  <c:v>0.7083708883159977</c:v>
                </c:pt>
                <c:pt idx="258">
                  <c:v>0.7083708883159977</c:v>
                </c:pt>
                <c:pt idx="259">
                  <c:v>0.7083708883159977</c:v>
                </c:pt>
                <c:pt idx="260">
                  <c:v>0.7083708883159977</c:v>
                </c:pt>
                <c:pt idx="261">
                  <c:v>0.7083708883159977</c:v>
                </c:pt>
                <c:pt idx="262">
                  <c:v>0.7083708883159977</c:v>
                </c:pt>
                <c:pt idx="263">
                  <c:v>0.7083708883159977</c:v>
                </c:pt>
                <c:pt idx="264">
                  <c:v>0.7083708883159977</c:v>
                </c:pt>
                <c:pt idx="265">
                  <c:v>0.7083708883159977</c:v>
                </c:pt>
                <c:pt idx="266">
                  <c:v>0.7083708883159977</c:v>
                </c:pt>
                <c:pt idx="267">
                  <c:v>0.7083708883159977</c:v>
                </c:pt>
                <c:pt idx="268">
                  <c:v>0.7083708883159977</c:v>
                </c:pt>
                <c:pt idx="269">
                  <c:v>0.7083708883159977</c:v>
                </c:pt>
                <c:pt idx="270">
                  <c:v>0.7083708883159977</c:v>
                </c:pt>
                <c:pt idx="271">
                  <c:v>0.7083708883159977</c:v>
                </c:pt>
                <c:pt idx="272">
                  <c:v>0.7083708883159977</c:v>
                </c:pt>
                <c:pt idx="273">
                  <c:v>0.7083708883159977</c:v>
                </c:pt>
                <c:pt idx="274">
                  <c:v>0.7083708883159977</c:v>
                </c:pt>
                <c:pt idx="275">
                  <c:v>0.7083708883159977</c:v>
                </c:pt>
                <c:pt idx="276">
                  <c:v>0.7083708883159977</c:v>
                </c:pt>
                <c:pt idx="277">
                  <c:v>0.7083708883159977</c:v>
                </c:pt>
                <c:pt idx="278">
                  <c:v>0.7083708883159977</c:v>
                </c:pt>
                <c:pt idx="279">
                  <c:v>0.7083708883159977</c:v>
                </c:pt>
                <c:pt idx="280">
                  <c:v>0.7083708883159977</c:v>
                </c:pt>
                <c:pt idx="281">
                  <c:v>0.7083708883159977</c:v>
                </c:pt>
                <c:pt idx="282">
                  <c:v>0.7083708883159977</c:v>
                </c:pt>
                <c:pt idx="283">
                  <c:v>0.7083708883159977</c:v>
                </c:pt>
                <c:pt idx="284">
                  <c:v>0.7083708883159977</c:v>
                </c:pt>
                <c:pt idx="285">
                  <c:v>0.7083708883159977</c:v>
                </c:pt>
                <c:pt idx="286">
                  <c:v>0.7083708883159977</c:v>
                </c:pt>
                <c:pt idx="287">
                  <c:v>0.7083708883159977</c:v>
                </c:pt>
                <c:pt idx="288">
                  <c:v>0.7083708883159977</c:v>
                </c:pt>
                <c:pt idx="289">
                  <c:v>0.7083708883159977</c:v>
                </c:pt>
                <c:pt idx="290">
                  <c:v>0.7083708883159977</c:v>
                </c:pt>
                <c:pt idx="291">
                  <c:v>0.7083708883159977</c:v>
                </c:pt>
                <c:pt idx="292">
                  <c:v>0.7083708883159977</c:v>
                </c:pt>
                <c:pt idx="293">
                  <c:v>0.7083708883159977</c:v>
                </c:pt>
                <c:pt idx="294">
                  <c:v>0.7083708883159977</c:v>
                </c:pt>
                <c:pt idx="295">
                  <c:v>0.7083708883159977</c:v>
                </c:pt>
                <c:pt idx="296">
                  <c:v>0.7083708883159977</c:v>
                </c:pt>
                <c:pt idx="297">
                  <c:v>0.7083708883159977</c:v>
                </c:pt>
                <c:pt idx="298">
                  <c:v>0.7083708883159977</c:v>
                </c:pt>
                <c:pt idx="299">
                  <c:v>0.7083708883159977</c:v>
                </c:pt>
                <c:pt idx="300">
                  <c:v>0.7083708883159977</c:v>
                </c:pt>
                <c:pt idx="301">
                  <c:v>0.7083708883159977</c:v>
                </c:pt>
                <c:pt idx="302">
                  <c:v>0.7083708883159977</c:v>
                </c:pt>
                <c:pt idx="303">
                  <c:v>0.7083708883159977</c:v>
                </c:pt>
                <c:pt idx="304">
                  <c:v>0.7083708883159977</c:v>
                </c:pt>
                <c:pt idx="305">
                  <c:v>0.7083708883159977</c:v>
                </c:pt>
                <c:pt idx="306">
                  <c:v>0.7083708883159977</c:v>
                </c:pt>
                <c:pt idx="307">
                  <c:v>0.7083708883159977</c:v>
                </c:pt>
                <c:pt idx="308">
                  <c:v>0.7083708883159977</c:v>
                </c:pt>
                <c:pt idx="309">
                  <c:v>0.7083708883159977</c:v>
                </c:pt>
                <c:pt idx="310">
                  <c:v>0.7083708883159977</c:v>
                </c:pt>
                <c:pt idx="311">
                  <c:v>0.7083708883159977</c:v>
                </c:pt>
                <c:pt idx="312">
                  <c:v>0.7083708883159977</c:v>
                </c:pt>
                <c:pt idx="313">
                  <c:v>0.7083708883159977</c:v>
                </c:pt>
                <c:pt idx="314">
                  <c:v>0.7083708883159977</c:v>
                </c:pt>
                <c:pt idx="315">
                  <c:v>0.7083708883159977</c:v>
                </c:pt>
                <c:pt idx="316">
                  <c:v>0.7083708883159977</c:v>
                </c:pt>
                <c:pt idx="317">
                  <c:v>0.7083708883159977</c:v>
                </c:pt>
                <c:pt idx="318">
                  <c:v>0.7083708883159977</c:v>
                </c:pt>
                <c:pt idx="319">
                  <c:v>0.7083708883159977</c:v>
                </c:pt>
                <c:pt idx="320">
                  <c:v>0.7083708883159977</c:v>
                </c:pt>
                <c:pt idx="321">
                  <c:v>0.7083708883159977</c:v>
                </c:pt>
                <c:pt idx="322">
                  <c:v>0.7083708883159977</c:v>
                </c:pt>
                <c:pt idx="323">
                  <c:v>0.7083708883159977</c:v>
                </c:pt>
                <c:pt idx="324">
                  <c:v>0.7083708883159977</c:v>
                </c:pt>
                <c:pt idx="325">
                  <c:v>0.7083708883159977</c:v>
                </c:pt>
                <c:pt idx="326">
                  <c:v>0.7083708883159977</c:v>
                </c:pt>
                <c:pt idx="327">
                  <c:v>0.7083708883159977</c:v>
                </c:pt>
                <c:pt idx="328">
                  <c:v>0.7083708883159977</c:v>
                </c:pt>
                <c:pt idx="329">
                  <c:v>0.7083708883159977</c:v>
                </c:pt>
                <c:pt idx="330">
                  <c:v>0.7083708883159977</c:v>
                </c:pt>
                <c:pt idx="331">
                  <c:v>0.7083708883159977</c:v>
                </c:pt>
                <c:pt idx="332">
                  <c:v>0.7083708883159977</c:v>
                </c:pt>
                <c:pt idx="333">
                  <c:v>0.7083708883159977</c:v>
                </c:pt>
                <c:pt idx="334">
                  <c:v>0.7083708883159977</c:v>
                </c:pt>
                <c:pt idx="335">
                  <c:v>0.7083708883159977</c:v>
                </c:pt>
                <c:pt idx="336">
                  <c:v>0.7083708883159977</c:v>
                </c:pt>
                <c:pt idx="337">
                  <c:v>0.7083708883159977</c:v>
                </c:pt>
                <c:pt idx="338">
                  <c:v>0.7083708883159977</c:v>
                </c:pt>
                <c:pt idx="339">
                  <c:v>0.7083708883159977</c:v>
                </c:pt>
                <c:pt idx="340">
                  <c:v>0.7083708883159977</c:v>
                </c:pt>
                <c:pt idx="341">
                  <c:v>0.7083708883159977</c:v>
                </c:pt>
                <c:pt idx="342">
                  <c:v>0.7083708883159977</c:v>
                </c:pt>
                <c:pt idx="343">
                  <c:v>0.7083708883159977</c:v>
                </c:pt>
                <c:pt idx="344">
                  <c:v>0.7083708883159977</c:v>
                </c:pt>
                <c:pt idx="345">
                  <c:v>0.7083708883159977</c:v>
                </c:pt>
                <c:pt idx="346">
                  <c:v>0.7083708883159977</c:v>
                </c:pt>
                <c:pt idx="347">
                  <c:v>0.7083708883159977</c:v>
                </c:pt>
                <c:pt idx="348">
                  <c:v>0.7083708883159977</c:v>
                </c:pt>
                <c:pt idx="349">
                  <c:v>0.7083708883159977</c:v>
                </c:pt>
                <c:pt idx="350">
                  <c:v>0.7083708883159977</c:v>
                </c:pt>
                <c:pt idx="351">
                  <c:v>0.7083708883159977</c:v>
                </c:pt>
                <c:pt idx="352">
                  <c:v>0.7083708883159977</c:v>
                </c:pt>
                <c:pt idx="353">
                  <c:v>0.7083708883159977</c:v>
                </c:pt>
                <c:pt idx="354">
                  <c:v>0.7083708883159977</c:v>
                </c:pt>
                <c:pt idx="355">
                  <c:v>0.7083708883159977</c:v>
                </c:pt>
                <c:pt idx="356">
                  <c:v>0.7083708883159977</c:v>
                </c:pt>
                <c:pt idx="357">
                  <c:v>0.7083708883159977</c:v>
                </c:pt>
                <c:pt idx="358">
                  <c:v>0.7083708883159977</c:v>
                </c:pt>
                <c:pt idx="359">
                  <c:v>0.7083708883159977</c:v>
                </c:pt>
                <c:pt idx="360">
                  <c:v>0.7083708883159977</c:v>
                </c:pt>
                <c:pt idx="361">
                  <c:v>0.7083708883159977</c:v>
                </c:pt>
                <c:pt idx="362">
                  <c:v>0.7083708883159977</c:v>
                </c:pt>
                <c:pt idx="363">
                  <c:v>0.7083708883159977</c:v>
                </c:pt>
                <c:pt idx="364">
                  <c:v>0.7083708883159977</c:v>
                </c:pt>
                <c:pt idx="365">
                  <c:v>0.7083708883159977</c:v>
                </c:pt>
                <c:pt idx="366">
                  <c:v>0.7083708883159977</c:v>
                </c:pt>
                <c:pt idx="367">
                  <c:v>0.7083708883159977</c:v>
                </c:pt>
                <c:pt idx="368">
                  <c:v>0.7083708883159977</c:v>
                </c:pt>
                <c:pt idx="369">
                  <c:v>0.7083708883159977</c:v>
                </c:pt>
                <c:pt idx="370">
                  <c:v>0.7083708883159977</c:v>
                </c:pt>
                <c:pt idx="371">
                  <c:v>0.7083708883159977</c:v>
                </c:pt>
                <c:pt idx="372">
                  <c:v>0.7083708883159977</c:v>
                </c:pt>
                <c:pt idx="373">
                  <c:v>0.7083708883159977</c:v>
                </c:pt>
                <c:pt idx="374">
                  <c:v>0.7083708883159977</c:v>
                </c:pt>
                <c:pt idx="375">
                  <c:v>0.7083708883159977</c:v>
                </c:pt>
                <c:pt idx="376">
                  <c:v>0.7083708883159977</c:v>
                </c:pt>
                <c:pt idx="377">
                  <c:v>0.7083708883159977</c:v>
                </c:pt>
                <c:pt idx="378">
                  <c:v>0.7083708883159977</c:v>
                </c:pt>
                <c:pt idx="379">
                  <c:v>0.7083708883159977</c:v>
                </c:pt>
                <c:pt idx="380">
                  <c:v>0.7083708883159977</c:v>
                </c:pt>
                <c:pt idx="381">
                  <c:v>0.7083708883159977</c:v>
                </c:pt>
                <c:pt idx="382">
                  <c:v>0.7083708883159977</c:v>
                </c:pt>
                <c:pt idx="383">
                  <c:v>0.7083708883159977</c:v>
                </c:pt>
                <c:pt idx="384">
                  <c:v>0.7083708883159977</c:v>
                </c:pt>
                <c:pt idx="385">
                  <c:v>0.7083708883159977</c:v>
                </c:pt>
                <c:pt idx="386">
                  <c:v>0.7083708883159977</c:v>
                </c:pt>
                <c:pt idx="387">
                  <c:v>0.7083708883159977</c:v>
                </c:pt>
                <c:pt idx="388">
                  <c:v>0.7083708883159977</c:v>
                </c:pt>
                <c:pt idx="389">
                  <c:v>0.7083708883159977</c:v>
                </c:pt>
                <c:pt idx="390">
                  <c:v>0.7083708883159977</c:v>
                </c:pt>
                <c:pt idx="391">
                  <c:v>0.7083708883159977</c:v>
                </c:pt>
                <c:pt idx="392">
                  <c:v>0.7083708883159977</c:v>
                </c:pt>
                <c:pt idx="393">
                  <c:v>0.7083708883159977</c:v>
                </c:pt>
                <c:pt idx="394">
                  <c:v>0.7083708883159977</c:v>
                </c:pt>
                <c:pt idx="395">
                  <c:v>0.7083708883159977</c:v>
                </c:pt>
                <c:pt idx="396">
                  <c:v>0.7083708883159977</c:v>
                </c:pt>
                <c:pt idx="397">
                  <c:v>0.7083708883159977</c:v>
                </c:pt>
                <c:pt idx="398">
                  <c:v>0.7083708883159977</c:v>
                </c:pt>
                <c:pt idx="399">
                  <c:v>0.7083708883159977</c:v>
                </c:pt>
                <c:pt idx="400">
                  <c:v>0.7083708883159977</c:v>
                </c:pt>
                <c:pt idx="401">
                  <c:v>0.7083708883159977</c:v>
                </c:pt>
                <c:pt idx="402">
                  <c:v>0.7083708883159977</c:v>
                </c:pt>
                <c:pt idx="403">
                  <c:v>0.7083708883159977</c:v>
                </c:pt>
                <c:pt idx="404">
                  <c:v>0.7083708883159977</c:v>
                </c:pt>
                <c:pt idx="405">
                  <c:v>0.7083708883159977</c:v>
                </c:pt>
                <c:pt idx="406">
                  <c:v>0.7083708883159977</c:v>
                </c:pt>
                <c:pt idx="407">
                  <c:v>0.7083708883159977</c:v>
                </c:pt>
                <c:pt idx="408">
                  <c:v>0.7083708883159977</c:v>
                </c:pt>
                <c:pt idx="409">
                  <c:v>0.7083708883159977</c:v>
                </c:pt>
                <c:pt idx="410">
                  <c:v>0.7083708883159977</c:v>
                </c:pt>
                <c:pt idx="411">
                  <c:v>0.7083708883159977</c:v>
                </c:pt>
                <c:pt idx="412">
                  <c:v>0.7083708883159977</c:v>
                </c:pt>
                <c:pt idx="413">
                  <c:v>0.7083708883159977</c:v>
                </c:pt>
                <c:pt idx="414">
                  <c:v>0.7083708883159977</c:v>
                </c:pt>
                <c:pt idx="415">
                  <c:v>0.7083708883159977</c:v>
                </c:pt>
                <c:pt idx="416">
                  <c:v>0.7083708883159977</c:v>
                </c:pt>
                <c:pt idx="417">
                  <c:v>0.7083708883159977</c:v>
                </c:pt>
                <c:pt idx="418">
                  <c:v>0.7083708883159977</c:v>
                </c:pt>
                <c:pt idx="419">
                  <c:v>0.7083708883159977</c:v>
                </c:pt>
                <c:pt idx="420">
                  <c:v>0.7083708883159977</c:v>
                </c:pt>
                <c:pt idx="421">
                  <c:v>0.7083708883159977</c:v>
                </c:pt>
                <c:pt idx="422">
                  <c:v>0.7083708883159977</c:v>
                </c:pt>
                <c:pt idx="423">
                  <c:v>0.7083708883159977</c:v>
                </c:pt>
                <c:pt idx="424">
                  <c:v>0.7083708883159977</c:v>
                </c:pt>
                <c:pt idx="425">
                  <c:v>0.7083708883159977</c:v>
                </c:pt>
                <c:pt idx="426">
                  <c:v>0.7083708883159977</c:v>
                </c:pt>
                <c:pt idx="427">
                  <c:v>0.7083708883159977</c:v>
                </c:pt>
                <c:pt idx="428">
                  <c:v>0.7083708883159977</c:v>
                </c:pt>
                <c:pt idx="429">
                  <c:v>0.7083708883159977</c:v>
                </c:pt>
                <c:pt idx="430">
                  <c:v>0.7083708883159977</c:v>
                </c:pt>
                <c:pt idx="431">
                  <c:v>0.7083708883159977</c:v>
                </c:pt>
                <c:pt idx="432">
                  <c:v>0.7083708883159977</c:v>
                </c:pt>
                <c:pt idx="433">
                  <c:v>0.7083708883159977</c:v>
                </c:pt>
                <c:pt idx="434">
                  <c:v>0.7083708883159977</c:v>
                </c:pt>
                <c:pt idx="435">
                  <c:v>0.7083708883159977</c:v>
                </c:pt>
                <c:pt idx="436">
                  <c:v>0.7083708883159977</c:v>
                </c:pt>
                <c:pt idx="437">
                  <c:v>0.7083708883159977</c:v>
                </c:pt>
                <c:pt idx="438">
                  <c:v>0.7083708883159977</c:v>
                </c:pt>
                <c:pt idx="439">
                  <c:v>0.7083708883159977</c:v>
                </c:pt>
                <c:pt idx="440">
                  <c:v>0.7083708883159977</c:v>
                </c:pt>
                <c:pt idx="441">
                  <c:v>0.7083708883159977</c:v>
                </c:pt>
                <c:pt idx="442">
                  <c:v>0.7083708883159977</c:v>
                </c:pt>
                <c:pt idx="443">
                  <c:v>0.7083708883159977</c:v>
                </c:pt>
                <c:pt idx="444">
                  <c:v>0.7083708883159977</c:v>
                </c:pt>
                <c:pt idx="445">
                  <c:v>0.7083708883159977</c:v>
                </c:pt>
                <c:pt idx="446">
                  <c:v>0.7083708883159977</c:v>
                </c:pt>
                <c:pt idx="447">
                  <c:v>0.7083708883159977</c:v>
                </c:pt>
                <c:pt idx="448">
                  <c:v>0.7083708883159977</c:v>
                </c:pt>
                <c:pt idx="449">
                  <c:v>0.7083708883159977</c:v>
                </c:pt>
                <c:pt idx="450">
                  <c:v>0.7083708883159977</c:v>
                </c:pt>
                <c:pt idx="451">
                  <c:v>0.7083708883159977</c:v>
                </c:pt>
                <c:pt idx="452">
                  <c:v>0.7083708883159977</c:v>
                </c:pt>
                <c:pt idx="453">
                  <c:v>0.7083708883159977</c:v>
                </c:pt>
                <c:pt idx="454">
                  <c:v>0.7083708883159977</c:v>
                </c:pt>
                <c:pt idx="455">
                  <c:v>0.7083708883159977</c:v>
                </c:pt>
                <c:pt idx="456">
                  <c:v>0.7083708883159977</c:v>
                </c:pt>
                <c:pt idx="457">
                  <c:v>0.7083708883159977</c:v>
                </c:pt>
                <c:pt idx="458">
                  <c:v>0.7083708883159977</c:v>
                </c:pt>
                <c:pt idx="459">
                  <c:v>0.7083708883159977</c:v>
                </c:pt>
                <c:pt idx="460">
                  <c:v>0.7083708883159977</c:v>
                </c:pt>
                <c:pt idx="461">
                  <c:v>0.7083708883159977</c:v>
                </c:pt>
                <c:pt idx="462">
                  <c:v>0.7083708883159977</c:v>
                </c:pt>
                <c:pt idx="463">
                  <c:v>0.7083708883159977</c:v>
                </c:pt>
                <c:pt idx="464">
                  <c:v>0.7083708883159977</c:v>
                </c:pt>
                <c:pt idx="465">
                  <c:v>0.7083708883159977</c:v>
                </c:pt>
                <c:pt idx="466">
                  <c:v>0.7083708883159977</c:v>
                </c:pt>
                <c:pt idx="467">
                  <c:v>0.7083708883159977</c:v>
                </c:pt>
                <c:pt idx="468">
                  <c:v>0.7083708883159977</c:v>
                </c:pt>
                <c:pt idx="469">
                  <c:v>0.7083708883159977</c:v>
                </c:pt>
                <c:pt idx="470">
                  <c:v>0.7083708883159977</c:v>
                </c:pt>
                <c:pt idx="471">
                  <c:v>0.7083708883159977</c:v>
                </c:pt>
                <c:pt idx="472">
                  <c:v>0.7083708883159977</c:v>
                </c:pt>
                <c:pt idx="473">
                  <c:v>0.7083708883159977</c:v>
                </c:pt>
                <c:pt idx="474">
                  <c:v>0.7083708883159977</c:v>
                </c:pt>
                <c:pt idx="475">
                  <c:v>0.7083708883159977</c:v>
                </c:pt>
                <c:pt idx="476">
                  <c:v>0.7083708883159977</c:v>
                </c:pt>
                <c:pt idx="477">
                  <c:v>0.7083708883159977</c:v>
                </c:pt>
                <c:pt idx="478">
                  <c:v>0.7083708883159977</c:v>
                </c:pt>
                <c:pt idx="479">
                  <c:v>0.7083708883159977</c:v>
                </c:pt>
                <c:pt idx="480">
                  <c:v>0.7083708883159977</c:v>
                </c:pt>
                <c:pt idx="481">
                  <c:v>0.7083708883159977</c:v>
                </c:pt>
                <c:pt idx="482">
                  <c:v>0.7083708883159977</c:v>
                </c:pt>
                <c:pt idx="483">
                  <c:v>0.7083708883159977</c:v>
                </c:pt>
                <c:pt idx="484">
                  <c:v>0.7083708883159977</c:v>
                </c:pt>
                <c:pt idx="485">
                  <c:v>0.7083708883159977</c:v>
                </c:pt>
                <c:pt idx="486">
                  <c:v>0.7083708883159977</c:v>
                </c:pt>
                <c:pt idx="487">
                  <c:v>0.7083708883159977</c:v>
                </c:pt>
                <c:pt idx="488">
                  <c:v>0.7083708883159977</c:v>
                </c:pt>
                <c:pt idx="489">
                  <c:v>0.7083708883159977</c:v>
                </c:pt>
                <c:pt idx="490">
                  <c:v>0.7083708883159977</c:v>
                </c:pt>
                <c:pt idx="491">
                  <c:v>0.7083708883159977</c:v>
                </c:pt>
                <c:pt idx="492">
                  <c:v>0.7083708883159977</c:v>
                </c:pt>
                <c:pt idx="493">
                  <c:v>0.7083708883159977</c:v>
                </c:pt>
                <c:pt idx="494">
                  <c:v>0.7083708883159977</c:v>
                </c:pt>
                <c:pt idx="495">
                  <c:v>0.7083708883159977</c:v>
                </c:pt>
                <c:pt idx="496">
                  <c:v>0.7083708883159977</c:v>
                </c:pt>
                <c:pt idx="497">
                  <c:v>0.7083708883159977</c:v>
                </c:pt>
                <c:pt idx="498">
                  <c:v>0.7083708883159977</c:v>
                </c:pt>
                <c:pt idx="499">
                  <c:v>0.7083708883159977</c:v>
                </c:pt>
                <c:pt idx="500">
                  <c:v>0.7083708883159977</c:v>
                </c:pt>
                <c:pt idx="501">
                  <c:v>0.7083708883159977</c:v>
                </c:pt>
                <c:pt idx="502">
                  <c:v>0.7083708883159977</c:v>
                </c:pt>
                <c:pt idx="503">
                  <c:v>0.7083708883159977</c:v>
                </c:pt>
                <c:pt idx="504">
                  <c:v>0.7083708883159977</c:v>
                </c:pt>
                <c:pt idx="505">
                  <c:v>0.7083708883159977</c:v>
                </c:pt>
                <c:pt idx="506">
                  <c:v>0.7083708883159977</c:v>
                </c:pt>
                <c:pt idx="507">
                  <c:v>0.7083708883159977</c:v>
                </c:pt>
                <c:pt idx="508">
                  <c:v>0.7083708883159977</c:v>
                </c:pt>
                <c:pt idx="509">
                  <c:v>0.7083708883159977</c:v>
                </c:pt>
                <c:pt idx="510">
                  <c:v>0.7083708883159977</c:v>
                </c:pt>
                <c:pt idx="511">
                  <c:v>0.7083708883159977</c:v>
                </c:pt>
                <c:pt idx="512">
                  <c:v>0.7083708883159977</c:v>
                </c:pt>
                <c:pt idx="513">
                  <c:v>0.7083708883159977</c:v>
                </c:pt>
                <c:pt idx="514">
                  <c:v>0.7083708883159977</c:v>
                </c:pt>
                <c:pt idx="515">
                  <c:v>0.7083708883159977</c:v>
                </c:pt>
                <c:pt idx="516">
                  <c:v>0.7083708883159977</c:v>
                </c:pt>
                <c:pt idx="517">
                  <c:v>0.7083708883159977</c:v>
                </c:pt>
                <c:pt idx="518">
                  <c:v>0.7083708883159977</c:v>
                </c:pt>
                <c:pt idx="519">
                  <c:v>0.7083708883159977</c:v>
                </c:pt>
                <c:pt idx="520">
                  <c:v>0.7083708883159977</c:v>
                </c:pt>
                <c:pt idx="521">
                  <c:v>0.7083708883159977</c:v>
                </c:pt>
                <c:pt idx="522">
                  <c:v>0.7083708883159977</c:v>
                </c:pt>
                <c:pt idx="523">
                  <c:v>0.7083708883159977</c:v>
                </c:pt>
                <c:pt idx="524">
                  <c:v>0.7083708883159977</c:v>
                </c:pt>
                <c:pt idx="525">
                  <c:v>0.7083708883159977</c:v>
                </c:pt>
                <c:pt idx="526">
                  <c:v>0.7083708883159977</c:v>
                </c:pt>
                <c:pt idx="527">
                  <c:v>0.7083708883159977</c:v>
                </c:pt>
                <c:pt idx="528">
                  <c:v>0.7083708883159977</c:v>
                </c:pt>
                <c:pt idx="529">
                  <c:v>0.7083708883159977</c:v>
                </c:pt>
                <c:pt idx="530">
                  <c:v>0.7083708883159977</c:v>
                </c:pt>
                <c:pt idx="531">
                  <c:v>0.7083708883159977</c:v>
                </c:pt>
                <c:pt idx="532">
                  <c:v>0.7083708883159977</c:v>
                </c:pt>
                <c:pt idx="533">
                  <c:v>0.7083708883159977</c:v>
                </c:pt>
                <c:pt idx="534">
                  <c:v>0.7083708883159977</c:v>
                </c:pt>
                <c:pt idx="535">
                  <c:v>0.7083708883159977</c:v>
                </c:pt>
                <c:pt idx="536">
                  <c:v>0.7083708883159977</c:v>
                </c:pt>
                <c:pt idx="537">
                  <c:v>0.7083708883159977</c:v>
                </c:pt>
                <c:pt idx="538">
                  <c:v>0.7083708883159977</c:v>
                </c:pt>
                <c:pt idx="539">
                  <c:v>0.7083708883159977</c:v>
                </c:pt>
                <c:pt idx="540">
                  <c:v>0.7083708883159977</c:v>
                </c:pt>
                <c:pt idx="541">
                  <c:v>0.7083708883159977</c:v>
                </c:pt>
                <c:pt idx="542">
                  <c:v>0.7083708883159977</c:v>
                </c:pt>
                <c:pt idx="543">
                  <c:v>0.7083708883159977</c:v>
                </c:pt>
                <c:pt idx="544">
                  <c:v>0.7083708883159977</c:v>
                </c:pt>
                <c:pt idx="545">
                  <c:v>0.7083708883159977</c:v>
                </c:pt>
                <c:pt idx="546">
                  <c:v>0.7083708883159977</c:v>
                </c:pt>
                <c:pt idx="547">
                  <c:v>0.7083708883159977</c:v>
                </c:pt>
                <c:pt idx="548">
                  <c:v>0.7083708883159977</c:v>
                </c:pt>
                <c:pt idx="549">
                  <c:v>0.7083708883159977</c:v>
                </c:pt>
                <c:pt idx="550">
                  <c:v>0.7083708883159977</c:v>
                </c:pt>
                <c:pt idx="551">
                  <c:v>0.7083708883159977</c:v>
                </c:pt>
                <c:pt idx="552">
                  <c:v>0.7083708883159977</c:v>
                </c:pt>
                <c:pt idx="553">
                  <c:v>0.7083708883159977</c:v>
                </c:pt>
                <c:pt idx="554">
                  <c:v>0.7083708883159977</c:v>
                </c:pt>
                <c:pt idx="555">
                  <c:v>0.7083708883159977</c:v>
                </c:pt>
                <c:pt idx="556">
                  <c:v>0.7083708883159977</c:v>
                </c:pt>
                <c:pt idx="557">
                  <c:v>0.7083708883159977</c:v>
                </c:pt>
                <c:pt idx="558">
                  <c:v>0.7083708883159977</c:v>
                </c:pt>
                <c:pt idx="559">
                  <c:v>0.7083708883159977</c:v>
                </c:pt>
                <c:pt idx="560">
                  <c:v>0.7083708883159977</c:v>
                </c:pt>
                <c:pt idx="561">
                  <c:v>0.7083708883159977</c:v>
                </c:pt>
                <c:pt idx="562">
                  <c:v>0.7083708883159977</c:v>
                </c:pt>
                <c:pt idx="563">
                  <c:v>0.7083708883159977</c:v>
                </c:pt>
                <c:pt idx="564">
                  <c:v>0.7083708883159977</c:v>
                </c:pt>
                <c:pt idx="565">
                  <c:v>0.7083708883159977</c:v>
                </c:pt>
                <c:pt idx="566">
                  <c:v>0.7083708883159977</c:v>
                </c:pt>
                <c:pt idx="567">
                  <c:v>0.7083708883159977</c:v>
                </c:pt>
                <c:pt idx="568">
                  <c:v>0.7083708883159977</c:v>
                </c:pt>
                <c:pt idx="569">
                  <c:v>0.7083708883159977</c:v>
                </c:pt>
                <c:pt idx="570">
                  <c:v>0.7083708883159977</c:v>
                </c:pt>
                <c:pt idx="571">
                  <c:v>0.7083708883159977</c:v>
                </c:pt>
                <c:pt idx="572">
                  <c:v>0.7083708883159977</c:v>
                </c:pt>
                <c:pt idx="573">
                  <c:v>0.7083708883159977</c:v>
                </c:pt>
                <c:pt idx="574">
                  <c:v>0.7083708883159977</c:v>
                </c:pt>
                <c:pt idx="575">
                  <c:v>0.7083708883159977</c:v>
                </c:pt>
                <c:pt idx="576">
                  <c:v>0.7083708883159977</c:v>
                </c:pt>
                <c:pt idx="577">
                  <c:v>0.7083708883159977</c:v>
                </c:pt>
                <c:pt idx="578">
                  <c:v>0.7083708883159977</c:v>
                </c:pt>
                <c:pt idx="579">
                  <c:v>0.7083708883159977</c:v>
                </c:pt>
                <c:pt idx="580">
                  <c:v>0.7083708883159977</c:v>
                </c:pt>
                <c:pt idx="581">
                  <c:v>0.7083708883159977</c:v>
                </c:pt>
                <c:pt idx="582">
                  <c:v>0.7083708883159977</c:v>
                </c:pt>
                <c:pt idx="583">
                  <c:v>0.7083708883159977</c:v>
                </c:pt>
                <c:pt idx="584">
                  <c:v>0.7083708883159977</c:v>
                </c:pt>
                <c:pt idx="585">
                  <c:v>0.7083708883159977</c:v>
                </c:pt>
                <c:pt idx="586">
                  <c:v>0.7083708883159977</c:v>
                </c:pt>
                <c:pt idx="587">
                  <c:v>0.7083708883159977</c:v>
                </c:pt>
                <c:pt idx="588">
                  <c:v>0.7083708883159977</c:v>
                </c:pt>
                <c:pt idx="589">
                  <c:v>0.7083708883159977</c:v>
                </c:pt>
                <c:pt idx="590">
                  <c:v>0.7083708883159977</c:v>
                </c:pt>
                <c:pt idx="591">
                  <c:v>0.7083708883159977</c:v>
                </c:pt>
                <c:pt idx="592">
                  <c:v>0.7083708883159977</c:v>
                </c:pt>
                <c:pt idx="593">
                  <c:v>0.7083708883159977</c:v>
                </c:pt>
                <c:pt idx="594">
                  <c:v>0.7083708883159977</c:v>
                </c:pt>
                <c:pt idx="595">
                  <c:v>0.7083708883159977</c:v>
                </c:pt>
                <c:pt idx="596">
                  <c:v>0.7083708883159977</c:v>
                </c:pt>
                <c:pt idx="597">
                  <c:v>0.7083708883159977</c:v>
                </c:pt>
                <c:pt idx="598">
                  <c:v>0.7083708883159977</c:v>
                </c:pt>
                <c:pt idx="599">
                  <c:v>0.7083708883159977</c:v>
                </c:pt>
                <c:pt idx="600">
                  <c:v>0.7083708883159977</c:v>
                </c:pt>
                <c:pt idx="601">
                  <c:v>0.7083708883159977</c:v>
                </c:pt>
                <c:pt idx="602">
                  <c:v>0.7083708883159977</c:v>
                </c:pt>
                <c:pt idx="603">
                  <c:v>0.7083708883159977</c:v>
                </c:pt>
                <c:pt idx="604">
                  <c:v>0.7083708883159977</c:v>
                </c:pt>
                <c:pt idx="605">
                  <c:v>0.7083708883159977</c:v>
                </c:pt>
                <c:pt idx="606">
                  <c:v>0.7083708883159977</c:v>
                </c:pt>
                <c:pt idx="607">
                  <c:v>0.7083708883159977</c:v>
                </c:pt>
                <c:pt idx="608">
                  <c:v>0.7083708883159977</c:v>
                </c:pt>
                <c:pt idx="609">
                  <c:v>0.7083708883159977</c:v>
                </c:pt>
                <c:pt idx="610">
                  <c:v>0.7083708883159977</c:v>
                </c:pt>
                <c:pt idx="611">
                  <c:v>0.7083708883159977</c:v>
                </c:pt>
                <c:pt idx="612">
                  <c:v>0.7083708883159977</c:v>
                </c:pt>
                <c:pt idx="613">
                  <c:v>0.7083708883159977</c:v>
                </c:pt>
                <c:pt idx="614">
                  <c:v>0.7083708883159977</c:v>
                </c:pt>
                <c:pt idx="615">
                  <c:v>0.7083708883159977</c:v>
                </c:pt>
                <c:pt idx="616">
                  <c:v>0.7083708883159977</c:v>
                </c:pt>
                <c:pt idx="617">
                  <c:v>0.7083708883159977</c:v>
                </c:pt>
                <c:pt idx="618">
                  <c:v>0.7083708883159977</c:v>
                </c:pt>
                <c:pt idx="619">
                  <c:v>0.7083708883159977</c:v>
                </c:pt>
                <c:pt idx="620">
                  <c:v>0.7083708883159977</c:v>
                </c:pt>
                <c:pt idx="621">
                  <c:v>0.7083708883159977</c:v>
                </c:pt>
                <c:pt idx="622">
                  <c:v>0.7083708883159977</c:v>
                </c:pt>
                <c:pt idx="623">
                  <c:v>0.7083708883159977</c:v>
                </c:pt>
                <c:pt idx="624">
                  <c:v>0.7083708883159977</c:v>
                </c:pt>
                <c:pt idx="625">
                  <c:v>0.7083708883159977</c:v>
                </c:pt>
                <c:pt idx="626">
                  <c:v>0.7083708883159977</c:v>
                </c:pt>
                <c:pt idx="627">
                  <c:v>0.7083708883159977</c:v>
                </c:pt>
                <c:pt idx="628">
                  <c:v>0.7083708883159977</c:v>
                </c:pt>
                <c:pt idx="629">
                  <c:v>0.7083708883159977</c:v>
                </c:pt>
                <c:pt idx="630">
                  <c:v>0.7083708883159977</c:v>
                </c:pt>
                <c:pt idx="631">
                  <c:v>0.7083708883159977</c:v>
                </c:pt>
                <c:pt idx="632">
                  <c:v>0.7083708883159977</c:v>
                </c:pt>
                <c:pt idx="633">
                  <c:v>0.7083708883159977</c:v>
                </c:pt>
                <c:pt idx="634">
                  <c:v>0.7083708883159977</c:v>
                </c:pt>
                <c:pt idx="635">
                  <c:v>0.7083708883159977</c:v>
                </c:pt>
                <c:pt idx="636">
                  <c:v>0.7083708883159977</c:v>
                </c:pt>
                <c:pt idx="637">
                  <c:v>0.7083708883159977</c:v>
                </c:pt>
                <c:pt idx="638">
                  <c:v>0.7083708883159977</c:v>
                </c:pt>
                <c:pt idx="639">
                  <c:v>0.7083708883159977</c:v>
                </c:pt>
                <c:pt idx="640">
                  <c:v>0.7083708883159977</c:v>
                </c:pt>
                <c:pt idx="641">
                  <c:v>0.7083708883159977</c:v>
                </c:pt>
                <c:pt idx="642">
                  <c:v>0.7083708883159977</c:v>
                </c:pt>
                <c:pt idx="643">
                  <c:v>0.7083708883159977</c:v>
                </c:pt>
                <c:pt idx="644">
                  <c:v>0.7083708883159977</c:v>
                </c:pt>
                <c:pt idx="645">
                  <c:v>0.7083708883159977</c:v>
                </c:pt>
                <c:pt idx="646">
                  <c:v>0.7083708883159977</c:v>
                </c:pt>
                <c:pt idx="647">
                  <c:v>0.7083708883159977</c:v>
                </c:pt>
                <c:pt idx="648">
                  <c:v>0.7083708883159977</c:v>
                </c:pt>
                <c:pt idx="649">
                  <c:v>0.7083708883159977</c:v>
                </c:pt>
                <c:pt idx="650">
                  <c:v>0.7083708883159977</c:v>
                </c:pt>
                <c:pt idx="651">
                  <c:v>0.7083708883159977</c:v>
                </c:pt>
                <c:pt idx="652">
                  <c:v>0.7083708883159977</c:v>
                </c:pt>
                <c:pt idx="653">
                  <c:v>0.7083708883159977</c:v>
                </c:pt>
                <c:pt idx="654">
                  <c:v>0.7083708883159977</c:v>
                </c:pt>
                <c:pt idx="655">
                  <c:v>0.7083708883159977</c:v>
                </c:pt>
                <c:pt idx="656">
                  <c:v>0.7083708883159977</c:v>
                </c:pt>
                <c:pt idx="657">
                  <c:v>0.7083708883159977</c:v>
                </c:pt>
                <c:pt idx="658">
                  <c:v>0.7083708883159977</c:v>
                </c:pt>
                <c:pt idx="659">
                  <c:v>0.7083708883159977</c:v>
                </c:pt>
                <c:pt idx="660">
                  <c:v>0.7083708883159977</c:v>
                </c:pt>
                <c:pt idx="661">
                  <c:v>0.7083708883159977</c:v>
                </c:pt>
                <c:pt idx="662">
                  <c:v>0.7083708883159977</c:v>
                </c:pt>
                <c:pt idx="663">
                  <c:v>0.7083708883159977</c:v>
                </c:pt>
                <c:pt idx="664">
                  <c:v>0.7083708883159977</c:v>
                </c:pt>
                <c:pt idx="665">
                  <c:v>0.7083708883159977</c:v>
                </c:pt>
                <c:pt idx="666">
                  <c:v>0.7083708883159977</c:v>
                </c:pt>
                <c:pt idx="667">
                  <c:v>0.7083708883159977</c:v>
                </c:pt>
                <c:pt idx="668">
                  <c:v>0.7083708883159977</c:v>
                </c:pt>
                <c:pt idx="669">
                  <c:v>0.7083708883159977</c:v>
                </c:pt>
                <c:pt idx="670">
                  <c:v>0.7083708883159977</c:v>
                </c:pt>
                <c:pt idx="671">
                  <c:v>0.7083708883159977</c:v>
                </c:pt>
                <c:pt idx="672">
                  <c:v>0.7083708883159977</c:v>
                </c:pt>
                <c:pt idx="673">
                  <c:v>0.7083708883159977</c:v>
                </c:pt>
                <c:pt idx="674">
                  <c:v>0.7083708883159977</c:v>
                </c:pt>
                <c:pt idx="675">
                  <c:v>0.7083708883159977</c:v>
                </c:pt>
                <c:pt idx="676">
                  <c:v>0.7083708883159977</c:v>
                </c:pt>
                <c:pt idx="677">
                  <c:v>0.7083708883159977</c:v>
                </c:pt>
                <c:pt idx="678">
                  <c:v>0.7083708883159977</c:v>
                </c:pt>
                <c:pt idx="679">
                  <c:v>0.7083708883159977</c:v>
                </c:pt>
                <c:pt idx="680">
                  <c:v>0.7083708883159977</c:v>
                </c:pt>
                <c:pt idx="681">
                  <c:v>0.7083708883159977</c:v>
                </c:pt>
                <c:pt idx="682">
                  <c:v>0.7083708883159977</c:v>
                </c:pt>
                <c:pt idx="683">
                  <c:v>0.7083708883159977</c:v>
                </c:pt>
                <c:pt idx="684">
                  <c:v>0.7083708883159977</c:v>
                </c:pt>
                <c:pt idx="685">
                  <c:v>0.7083708883159977</c:v>
                </c:pt>
                <c:pt idx="686">
                  <c:v>0.7083708883159977</c:v>
                </c:pt>
                <c:pt idx="687">
                  <c:v>0.7083708883159977</c:v>
                </c:pt>
                <c:pt idx="688">
                  <c:v>0.7083708883159977</c:v>
                </c:pt>
                <c:pt idx="689">
                  <c:v>0.7083708883159977</c:v>
                </c:pt>
                <c:pt idx="690">
                  <c:v>0.7083708883159977</c:v>
                </c:pt>
                <c:pt idx="691">
                  <c:v>0.7083708883159977</c:v>
                </c:pt>
                <c:pt idx="692">
                  <c:v>0.7083708883159977</c:v>
                </c:pt>
                <c:pt idx="693">
                  <c:v>0.7083708883159977</c:v>
                </c:pt>
                <c:pt idx="694">
                  <c:v>0.7083708883159977</c:v>
                </c:pt>
                <c:pt idx="695">
                  <c:v>0.7083708883159977</c:v>
                </c:pt>
                <c:pt idx="696">
                  <c:v>0.7083708883159977</c:v>
                </c:pt>
                <c:pt idx="697">
                  <c:v>0.7083708883159977</c:v>
                </c:pt>
                <c:pt idx="698">
                  <c:v>0.7083708883159977</c:v>
                </c:pt>
                <c:pt idx="699">
                  <c:v>0.7083708883159977</c:v>
                </c:pt>
                <c:pt idx="700">
                  <c:v>0.7083708883159977</c:v>
                </c:pt>
                <c:pt idx="701">
                  <c:v>0.7083708883159977</c:v>
                </c:pt>
                <c:pt idx="702">
                  <c:v>0.7083708883159977</c:v>
                </c:pt>
                <c:pt idx="703">
                  <c:v>0.7083708883159977</c:v>
                </c:pt>
                <c:pt idx="704">
                  <c:v>0.7083708883159977</c:v>
                </c:pt>
                <c:pt idx="705">
                  <c:v>0.7083708883159977</c:v>
                </c:pt>
                <c:pt idx="706">
                  <c:v>0.7083708883159977</c:v>
                </c:pt>
                <c:pt idx="707">
                  <c:v>0.7083708883159977</c:v>
                </c:pt>
                <c:pt idx="708">
                  <c:v>0.7083708883159977</c:v>
                </c:pt>
                <c:pt idx="709">
                  <c:v>0.7083708883159977</c:v>
                </c:pt>
                <c:pt idx="710">
                  <c:v>0.7083708883159977</c:v>
                </c:pt>
                <c:pt idx="711">
                  <c:v>0.7083708883159977</c:v>
                </c:pt>
                <c:pt idx="712">
                  <c:v>0.7083708883159977</c:v>
                </c:pt>
                <c:pt idx="713">
                  <c:v>0.7083708883159977</c:v>
                </c:pt>
                <c:pt idx="714">
                  <c:v>0.7083708883159977</c:v>
                </c:pt>
                <c:pt idx="715">
                  <c:v>0.7083708883159977</c:v>
                </c:pt>
                <c:pt idx="716">
                  <c:v>0.7083708883159977</c:v>
                </c:pt>
                <c:pt idx="717">
                  <c:v>0.7083708883159977</c:v>
                </c:pt>
                <c:pt idx="718">
                  <c:v>0.7083708883159977</c:v>
                </c:pt>
                <c:pt idx="719">
                  <c:v>0.7083708883159977</c:v>
                </c:pt>
                <c:pt idx="720">
                  <c:v>0.7083708883159977</c:v>
                </c:pt>
                <c:pt idx="721">
                  <c:v>0.7083708883159977</c:v>
                </c:pt>
                <c:pt idx="722">
                  <c:v>0.7083708883159977</c:v>
                </c:pt>
                <c:pt idx="723">
                  <c:v>0.7083708883159977</c:v>
                </c:pt>
                <c:pt idx="724">
                  <c:v>0.7083708883159977</c:v>
                </c:pt>
                <c:pt idx="725">
                  <c:v>0.7083708883159977</c:v>
                </c:pt>
                <c:pt idx="726">
                  <c:v>0.7083708883159977</c:v>
                </c:pt>
                <c:pt idx="727">
                  <c:v>0.7083708883159977</c:v>
                </c:pt>
                <c:pt idx="728">
                  <c:v>0.7083708883159977</c:v>
                </c:pt>
                <c:pt idx="729">
                  <c:v>0.7083708883159977</c:v>
                </c:pt>
                <c:pt idx="730">
                  <c:v>0.7083708883159977</c:v>
                </c:pt>
                <c:pt idx="731">
                  <c:v>0.7083708883159977</c:v>
                </c:pt>
                <c:pt idx="732">
                  <c:v>0.7083708883159977</c:v>
                </c:pt>
                <c:pt idx="733">
                  <c:v>0.7083708883159977</c:v>
                </c:pt>
                <c:pt idx="734">
                  <c:v>0.7083708883159977</c:v>
                </c:pt>
                <c:pt idx="735">
                  <c:v>0.7083708883159977</c:v>
                </c:pt>
                <c:pt idx="736">
                  <c:v>0.7083708883159977</c:v>
                </c:pt>
                <c:pt idx="737">
                  <c:v>0.7083708883159977</c:v>
                </c:pt>
                <c:pt idx="738">
                  <c:v>0.7083708883159977</c:v>
                </c:pt>
                <c:pt idx="739">
                  <c:v>0.7083708883159977</c:v>
                </c:pt>
                <c:pt idx="740">
                  <c:v>0.7083708883159977</c:v>
                </c:pt>
                <c:pt idx="741">
                  <c:v>0.7083708883159977</c:v>
                </c:pt>
                <c:pt idx="742">
                  <c:v>0.7083708883159977</c:v>
                </c:pt>
                <c:pt idx="743">
                  <c:v>0.7083708883159977</c:v>
                </c:pt>
                <c:pt idx="744">
                  <c:v>0.7083708883159977</c:v>
                </c:pt>
                <c:pt idx="745">
                  <c:v>0.7083708883159977</c:v>
                </c:pt>
                <c:pt idx="746">
                  <c:v>0.7083708883159977</c:v>
                </c:pt>
                <c:pt idx="747">
                  <c:v>0.7083708883159977</c:v>
                </c:pt>
                <c:pt idx="748">
                  <c:v>0.7083708883159977</c:v>
                </c:pt>
                <c:pt idx="749">
                  <c:v>0.7083708883159977</c:v>
                </c:pt>
                <c:pt idx="750">
                  <c:v>0.7083708883159977</c:v>
                </c:pt>
                <c:pt idx="751">
                  <c:v>0.7083708883159977</c:v>
                </c:pt>
                <c:pt idx="752">
                  <c:v>0.7083708883159977</c:v>
                </c:pt>
                <c:pt idx="753">
                  <c:v>0.7083708883159977</c:v>
                </c:pt>
                <c:pt idx="754">
                  <c:v>0.7083708883159977</c:v>
                </c:pt>
                <c:pt idx="755">
                  <c:v>0.7083708883159977</c:v>
                </c:pt>
                <c:pt idx="756">
                  <c:v>0.7083708883159977</c:v>
                </c:pt>
                <c:pt idx="757">
                  <c:v>0.7083708883159977</c:v>
                </c:pt>
                <c:pt idx="758">
                  <c:v>0.7083708883159977</c:v>
                </c:pt>
                <c:pt idx="759">
                  <c:v>0.7083708883159977</c:v>
                </c:pt>
                <c:pt idx="760">
                  <c:v>0.7083708883159977</c:v>
                </c:pt>
                <c:pt idx="761">
                  <c:v>0.7083708883159977</c:v>
                </c:pt>
                <c:pt idx="762">
                  <c:v>0.7083708883159977</c:v>
                </c:pt>
                <c:pt idx="763">
                  <c:v>0.7083708883159977</c:v>
                </c:pt>
                <c:pt idx="764">
                  <c:v>0.7083708883159977</c:v>
                </c:pt>
                <c:pt idx="765">
                  <c:v>0.7083708883159977</c:v>
                </c:pt>
                <c:pt idx="766">
                  <c:v>0.7083708883159977</c:v>
                </c:pt>
                <c:pt idx="767">
                  <c:v>0.7083708883159977</c:v>
                </c:pt>
                <c:pt idx="768">
                  <c:v>0.7083708883159977</c:v>
                </c:pt>
                <c:pt idx="769">
                  <c:v>0.7083708883159977</c:v>
                </c:pt>
                <c:pt idx="770">
                  <c:v>0.7083708883159977</c:v>
                </c:pt>
                <c:pt idx="771">
                  <c:v>0.7083708883159977</c:v>
                </c:pt>
                <c:pt idx="772">
                  <c:v>0.7083708883159977</c:v>
                </c:pt>
                <c:pt idx="773">
                  <c:v>0.7083708883159977</c:v>
                </c:pt>
                <c:pt idx="774">
                  <c:v>0.7083708883159977</c:v>
                </c:pt>
                <c:pt idx="775">
                  <c:v>0.7083708883159977</c:v>
                </c:pt>
                <c:pt idx="776">
                  <c:v>0.7083708883159977</c:v>
                </c:pt>
                <c:pt idx="777">
                  <c:v>0.7083708883159977</c:v>
                </c:pt>
                <c:pt idx="778">
                  <c:v>0.7083708883159977</c:v>
                </c:pt>
                <c:pt idx="779">
                  <c:v>0.7083708883159977</c:v>
                </c:pt>
                <c:pt idx="780">
                  <c:v>0.7083708883159977</c:v>
                </c:pt>
                <c:pt idx="781">
                  <c:v>0.7083708883159977</c:v>
                </c:pt>
                <c:pt idx="782">
                  <c:v>0.7083708883159977</c:v>
                </c:pt>
                <c:pt idx="783">
                  <c:v>0.7083708883159977</c:v>
                </c:pt>
                <c:pt idx="784">
                  <c:v>0.7083708883159977</c:v>
                </c:pt>
                <c:pt idx="785">
                  <c:v>0.7083708883159977</c:v>
                </c:pt>
                <c:pt idx="786">
                  <c:v>0.7083708883159977</c:v>
                </c:pt>
                <c:pt idx="787">
                  <c:v>0.7083708883159977</c:v>
                </c:pt>
                <c:pt idx="788">
                  <c:v>0.7083708883159977</c:v>
                </c:pt>
                <c:pt idx="789">
                  <c:v>0.7083708883159977</c:v>
                </c:pt>
                <c:pt idx="790">
                  <c:v>0.7083708883159977</c:v>
                </c:pt>
                <c:pt idx="791">
                  <c:v>0.7083708883159977</c:v>
                </c:pt>
                <c:pt idx="792">
                  <c:v>0.7083708883159977</c:v>
                </c:pt>
                <c:pt idx="793">
                  <c:v>0.7083708883159977</c:v>
                </c:pt>
                <c:pt idx="794">
                  <c:v>0.7083708883159977</c:v>
                </c:pt>
                <c:pt idx="795">
                  <c:v>0.7083708883159977</c:v>
                </c:pt>
                <c:pt idx="796">
                  <c:v>0.7083708883159977</c:v>
                </c:pt>
                <c:pt idx="797">
                  <c:v>0.7083708883159977</c:v>
                </c:pt>
                <c:pt idx="798">
                  <c:v>0.7083708883159977</c:v>
                </c:pt>
                <c:pt idx="799">
                  <c:v>0.7083708883159977</c:v>
                </c:pt>
                <c:pt idx="800">
                  <c:v>0.7083708883159977</c:v>
                </c:pt>
                <c:pt idx="801">
                  <c:v>0.7083708883159977</c:v>
                </c:pt>
                <c:pt idx="802">
                  <c:v>0.7083708883159977</c:v>
                </c:pt>
                <c:pt idx="803">
                  <c:v>0.7083708883159977</c:v>
                </c:pt>
                <c:pt idx="804">
                  <c:v>0.7083708883159977</c:v>
                </c:pt>
                <c:pt idx="805">
                  <c:v>0.7083708883159977</c:v>
                </c:pt>
                <c:pt idx="806">
                  <c:v>0.7083708883159977</c:v>
                </c:pt>
                <c:pt idx="807">
                  <c:v>0.7083708883159977</c:v>
                </c:pt>
                <c:pt idx="808">
                  <c:v>0.7083708883159977</c:v>
                </c:pt>
                <c:pt idx="809">
                  <c:v>0.7083708883159977</c:v>
                </c:pt>
                <c:pt idx="810">
                  <c:v>0.7083708883159977</c:v>
                </c:pt>
                <c:pt idx="811">
                  <c:v>0.7083708883159977</c:v>
                </c:pt>
                <c:pt idx="812">
                  <c:v>0.7083708883159977</c:v>
                </c:pt>
                <c:pt idx="813">
                  <c:v>0.7083708883159977</c:v>
                </c:pt>
                <c:pt idx="814">
                  <c:v>0.7083708883159977</c:v>
                </c:pt>
                <c:pt idx="815">
                  <c:v>0.7083708883159977</c:v>
                </c:pt>
                <c:pt idx="816">
                  <c:v>0.7083708883159977</c:v>
                </c:pt>
                <c:pt idx="817">
                  <c:v>0.7083708883159977</c:v>
                </c:pt>
                <c:pt idx="818">
                  <c:v>0.7083708883159977</c:v>
                </c:pt>
                <c:pt idx="819">
                  <c:v>0.7083708883159977</c:v>
                </c:pt>
                <c:pt idx="820">
                  <c:v>0.7083708883159977</c:v>
                </c:pt>
                <c:pt idx="821">
                  <c:v>0.7083708883159977</c:v>
                </c:pt>
                <c:pt idx="822">
                  <c:v>0.7083708883159977</c:v>
                </c:pt>
                <c:pt idx="823">
                  <c:v>0.7083708883159977</c:v>
                </c:pt>
                <c:pt idx="824">
                  <c:v>0.7083708883159977</c:v>
                </c:pt>
                <c:pt idx="825">
                  <c:v>0.7083708883159977</c:v>
                </c:pt>
                <c:pt idx="826">
                  <c:v>0.7083708883159977</c:v>
                </c:pt>
                <c:pt idx="827">
                  <c:v>0.7083708883159977</c:v>
                </c:pt>
                <c:pt idx="828">
                  <c:v>0.7083708883159977</c:v>
                </c:pt>
                <c:pt idx="829">
                  <c:v>0.7083708883159977</c:v>
                </c:pt>
                <c:pt idx="830">
                  <c:v>0.7083708883159977</c:v>
                </c:pt>
                <c:pt idx="831">
                  <c:v>0.7083708883159977</c:v>
                </c:pt>
                <c:pt idx="832">
                  <c:v>0.7083708883159977</c:v>
                </c:pt>
                <c:pt idx="833">
                  <c:v>0.7083708883159977</c:v>
                </c:pt>
                <c:pt idx="834">
                  <c:v>0.7083708883159977</c:v>
                </c:pt>
                <c:pt idx="835">
                  <c:v>0.7083708883159977</c:v>
                </c:pt>
                <c:pt idx="836">
                  <c:v>0.7083708883159977</c:v>
                </c:pt>
                <c:pt idx="837">
                  <c:v>0.7083708883159977</c:v>
                </c:pt>
                <c:pt idx="838">
                  <c:v>0.7083708883159977</c:v>
                </c:pt>
                <c:pt idx="839">
                  <c:v>0.7083708883159977</c:v>
                </c:pt>
                <c:pt idx="840">
                  <c:v>0.7083708883159977</c:v>
                </c:pt>
                <c:pt idx="841">
                  <c:v>0.7083708883159977</c:v>
                </c:pt>
                <c:pt idx="842">
                  <c:v>0.7083708883159977</c:v>
                </c:pt>
                <c:pt idx="843">
                  <c:v>0.7083708883159977</c:v>
                </c:pt>
                <c:pt idx="844">
                  <c:v>0.7083708883159977</c:v>
                </c:pt>
                <c:pt idx="845">
                  <c:v>0.7083708883159977</c:v>
                </c:pt>
                <c:pt idx="846">
                  <c:v>0.7083708883159977</c:v>
                </c:pt>
                <c:pt idx="847">
                  <c:v>0.7083708883159977</c:v>
                </c:pt>
                <c:pt idx="848">
                  <c:v>0.7083708883159977</c:v>
                </c:pt>
                <c:pt idx="849">
                  <c:v>0.7083708883159977</c:v>
                </c:pt>
                <c:pt idx="850">
                  <c:v>0.7083708883159977</c:v>
                </c:pt>
                <c:pt idx="851">
                  <c:v>0.7083708883159977</c:v>
                </c:pt>
                <c:pt idx="852">
                  <c:v>0.7083708883159977</c:v>
                </c:pt>
                <c:pt idx="853">
                  <c:v>0.7083708883159977</c:v>
                </c:pt>
                <c:pt idx="854">
                  <c:v>0.7083708883159977</c:v>
                </c:pt>
                <c:pt idx="855">
                  <c:v>0.7083708883159977</c:v>
                </c:pt>
                <c:pt idx="856">
                  <c:v>0.7083708883159977</c:v>
                </c:pt>
                <c:pt idx="857">
                  <c:v>0.7083708883159977</c:v>
                </c:pt>
                <c:pt idx="858">
                  <c:v>0.7083708883159977</c:v>
                </c:pt>
                <c:pt idx="859">
                  <c:v>0.7083708883159977</c:v>
                </c:pt>
                <c:pt idx="860">
                  <c:v>0.7083708883159977</c:v>
                </c:pt>
                <c:pt idx="861">
                  <c:v>0.7083708883159977</c:v>
                </c:pt>
                <c:pt idx="862">
                  <c:v>0.7083708883159977</c:v>
                </c:pt>
                <c:pt idx="863">
                  <c:v>0.7083708883159977</c:v>
                </c:pt>
                <c:pt idx="864">
                  <c:v>0.7083708883159977</c:v>
                </c:pt>
                <c:pt idx="865">
                  <c:v>0.7083708883159977</c:v>
                </c:pt>
                <c:pt idx="866">
                  <c:v>0.7083708883159977</c:v>
                </c:pt>
                <c:pt idx="867">
                  <c:v>0.7083708883159977</c:v>
                </c:pt>
                <c:pt idx="868">
                  <c:v>0.7083708883159977</c:v>
                </c:pt>
                <c:pt idx="869">
                  <c:v>0.7083708883159977</c:v>
                </c:pt>
                <c:pt idx="870">
                  <c:v>0.7083708883159977</c:v>
                </c:pt>
                <c:pt idx="871">
                  <c:v>0.7083708883159977</c:v>
                </c:pt>
                <c:pt idx="872">
                  <c:v>0.7083708883159977</c:v>
                </c:pt>
                <c:pt idx="873">
                  <c:v>0.7083708883159977</c:v>
                </c:pt>
                <c:pt idx="874">
                  <c:v>0.7083708883159977</c:v>
                </c:pt>
                <c:pt idx="875">
                  <c:v>0.7083708883159977</c:v>
                </c:pt>
                <c:pt idx="876">
                  <c:v>0.7083708883159977</c:v>
                </c:pt>
                <c:pt idx="877">
                  <c:v>0.7083708883159977</c:v>
                </c:pt>
                <c:pt idx="878">
                  <c:v>0.7083708883159977</c:v>
                </c:pt>
                <c:pt idx="879">
                  <c:v>0.7083708883159977</c:v>
                </c:pt>
                <c:pt idx="880">
                  <c:v>0.7083708883159977</c:v>
                </c:pt>
                <c:pt idx="881">
                  <c:v>0.7083708883159977</c:v>
                </c:pt>
                <c:pt idx="882">
                  <c:v>0.7083708883159977</c:v>
                </c:pt>
                <c:pt idx="883">
                  <c:v>0.7083708883159977</c:v>
                </c:pt>
                <c:pt idx="884">
                  <c:v>0.7083708883159977</c:v>
                </c:pt>
                <c:pt idx="885">
                  <c:v>0.7083708883159977</c:v>
                </c:pt>
                <c:pt idx="886">
                  <c:v>0.7083708883159977</c:v>
                </c:pt>
                <c:pt idx="887">
                  <c:v>0.7083708883159977</c:v>
                </c:pt>
                <c:pt idx="888">
                  <c:v>0.7083708883159977</c:v>
                </c:pt>
                <c:pt idx="889">
                  <c:v>0.7083708883159977</c:v>
                </c:pt>
                <c:pt idx="890">
                  <c:v>0.7083708883159977</c:v>
                </c:pt>
                <c:pt idx="891">
                  <c:v>0.7083708883159977</c:v>
                </c:pt>
                <c:pt idx="892">
                  <c:v>0.7083708883159977</c:v>
                </c:pt>
                <c:pt idx="893">
                  <c:v>0.7083708883159977</c:v>
                </c:pt>
                <c:pt idx="894">
                  <c:v>0.7083708883159977</c:v>
                </c:pt>
                <c:pt idx="895">
                  <c:v>0.7083708883159977</c:v>
                </c:pt>
                <c:pt idx="896">
                  <c:v>0.7083708883159977</c:v>
                </c:pt>
                <c:pt idx="897">
                  <c:v>0.7083708883159977</c:v>
                </c:pt>
                <c:pt idx="898">
                  <c:v>0.7083708883159977</c:v>
                </c:pt>
                <c:pt idx="899">
                  <c:v>0.7083708883159977</c:v>
                </c:pt>
                <c:pt idx="900">
                  <c:v>0.7083708883159977</c:v>
                </c:pt>
                <c:pt idx="901">
                  <c:v>0.7083708883159977</c:v>
                </c:pt>
                <c:pt idx="902">
                  <c:v>0.7083708883159977</c:v>
                </c:pt>
                <c:pt idx="903">
                  <c:v>0.7083708883159977</c:v>
                </c:pt>
                <c:pt idx="904">
                  <c:v>0.7083708883159977</c:v>
                </c:pt>
                <c:pt idx="905">
                  <c:v>0.7083708883159977</c:v>
                </c:pt>
                <c:pt idx="906">
                  <c:v>0.7083708883159977</c:v>
                </c:pt>
                <c:pt idx="907">
                  <c:v>0.7083708883159977</c:v>
                </c:pt>
                <c:pt idx="908">
                  <c:v>0.7083708883159977</c:v>
                </c:pt>
                <c:pt idx="909">
                  <c:v>0.7083708883159977</c:v>
                </c:pt>
                <c:pt idx="910">
                  <c:v>0.7083708883159977</c:v>
                </c:pt>
                <c:pt idx="911">
                  <c:v>0.7083708883159977</c:v>
                </c:pt>
                <c:pt idx="912">
                  <c:v>0.7083708883159977</c:v>
                </c:pt>
                <c:pt idx="913">
                  <c:v>0.7083708883159977</c:v>
                </c:pt>
                <c:pt idx="914">
                  <c:v>0.7083708883159977</c:v>
                </c:pt>
                <c:pt idx="915">
                  <c:v>0.7083708883159977</c:v>
                </c:pt>
                <c:pt idx="916">
                  <c:v>0.7083708883159977</c:v>
                </c:pt>
                <c:pt idx="917">
                  <c:v>0.7083708883159977</c:v>
                </c:pt>
                <c:pt idx="918">
                  <c:v>0.7083708883159977</c:v>
                </c:pt>
                <c:pt idx="919">
                  <c:v>0.7083708883159977</c:v>
                </c:pt>
                <c:pt idx="920">
                  <c:v>0.7083708883159977</c:v>
                </c:pt>
                <c:pt idx="921">
                  <c:v>0.7083708883159977</c:v>
                </c:pt>
                <c:pt idx="922">
                  <c:v>0.7083708883159977</c:v>
                </c:pt>
                <c:pt idx="923">
                  <c:v>0.7083708883159977</c:v>
                </c:pt>
                <c:pt idx="924">
                  <c:v>0.7083708883159977</c:v>
                </c:pt>
                <c:pt idx="925">
                  <c:v>0.7083708883159977</c:v>
                </c:pt>
                <c:pt idx="926">
                  <c:v>0.7083708883159977</c:v>
                </c:pt>
                <c:pt idx="927">
                  <c:v>0.7083708883159977</c:v>
                </c:pt>
                <c:pt idx="928">
                  <c:v>0.7083708883159977</c:v>
                </c:pt>
                <c:pt idx="929">
                  <c:v>0.7083708883159977</c:v>
                </c:pt>
                <c:pt idx="930">
                  <c:v>0.7083708883159977</c:v>
                </c:pt>
                <c:pt idx="931">
                  <c:v>0.7083708883159977</c:v>
                </c:pt>
                <c:pt idx="932">
                  <c:v>0.7083708883159977</c:v>
                </c:pt>
                <c:pt idx="933">
                  <c:v>0.7083708883159977</c:v>
                </c:pt>
                <c:pt idx="934">
                  <c:v>0.7083708883159977</c:v>
                </c:pt>
                <c:pt idx="935">
                  <c:v>0.7083708883159977</c:v>
                </c:pt>
                <c:pt idx="936">
                  <c:v>0.7083708883159977</c:v>
                </c:pt>
                <c:pt idx="937">
                  <c:v>0.7083708883159977</c:v>
                </c:pt>
                <c:pt idx="938">
                  <c:v>0.7083708883159977</c:v>
                </c:pt>
                <c:pt idx="939">
                  <c:v>0.7083708883159977</c:v>
                </c:pt>
                <c:pt idx="940">
                  <c:v>0.7083708883159977</c:v>
                </c:pt>
                <c:pt idx="941">
                  <c:v>0.7083708883159977</c:v>
                </c:pt>
                <c:pt idx="942">
                  <c:v>0.7083708883159977</c:v>
                </c:pt>
                <c:pt idx="943">
                  <c:v>0.7083708883159977</c:v>
                </c:pt>
                <c:pt idx="944">
                  <c:v>0.7083708883159977</c:v>
                </c:pt>
                <c:pt idx="945">
                  <c:v>0.7083708883159977</c:v>
                </c:pt>
                <c:pt idx="946">
                  <c:v>0.7083708883159977</c:v>
                </c:pt>
                <c:pt idx="947">
                  <c:v>0.7083708883159977</c:v>
                </c:pt>
                <c:pt idx="948">
                  <c:v>0.7083708883159977</c:v>
                </c:pt>
                <c:pt idx="949">
                  <c:v>0.7083708883159977</c:v>
                </c:pt>
                <c:pt idx="950">
                  <c:v>0.7083708883159977</c:v>
                </c:pt>
                <c:pt idx="951">
                  <c:v>0.7083708883159977</c:v>
                </c:pt>
                <c:pt idx="952">
                  <c:v>0.7083708883159977</c:v>
                </c:pt>
                <c:pt idx="953">
                  <c:v>0.7083708883159977</c:v>
                </c:pt>
                <c:pt idx="954">
                  <c:v>0.7083708883159977</c:v>
                </c:pt>
                <c:pt idx="955">
                  <c:v>0.7083708883159977</c:v>
                </c:pt>
                <c:pt idx="956">
                  <c:v>0.7083708883159977</c:v>
                </c:pt>
                <c:pt idx="957">
                  <c:v>0.7083708883159977</c:v>
                </c:pt>
                <c:pt idx="958">
                  <c:v>0.7083708883159977</c:v>
                </c:pt>
                <c:pt idx="959">
                  <c:v>0.7083708883159977</c:v>
                </c:pt>
                <c:pt idx="960">
                  <c:v>0.7083708883159977</c:v>
                </c:pt>
                <c:pt idx="961">
                  <c:v>0.7083708883159977</c:v>
                </c:pt>
                <c:pt idx="962">
                  <c:v>0.7083708883159977</c:v>
                </c:pt>
                <c:pt idx="963">
                  <c:v>0.7083708883159977</c:v>
                </c:pt>
                <c:pt idx="964">
                  <c:v>0.7083708883159977</c:v>
                </c:pt>
                <c:pt idx="965">
                  <c:v>0.7083708883159977</c:v>
                </c:pt>
                <c:pt idx="966">
                  <c:v>0.7083708883159977</c:v>
                </c:pt>
                <c:pt idx="967">
                  <c:v>0.7083708883159977</c:v>
                </c:pt>
                <c:pt idx="968">
                  <c:v>0.7083708883159977</c:v>
                </c:pt>
                <c:pt idx="969">
                  <c:v>0.7083708883159977</c:v>
                </c:pt>
                <c:pt idx="970">
                  <c:v>0.7083708883159977</c:v>
                </c:pt>
                <c:pt idx="971">
                  <c:v>0.7083708883159977</c:v>
                </c:pt>
                <c:pt idx="972">
                  <c:v>0.7083708883159977</c:v>
                </c:pt>
                <c:pt idx="973">
                  <c:v>0.7083708883159977</c:v>
                </c:pt>
                <c:pt idx="974">
                  <c:v>0.7083708883159977</c:v>
                </c:pt>
                <c:pt idx="975">
                  <c:v>0.7083708883159977</c:v>
                </c:pt>
                <c:pt idx="976">
                  <c:v>0.7083708883159977</c:v>
                </c:pt>
                <c:pt idx="977">
                  <c:v>0.7083708883159977</c:v>
                </c:pt>
                <c:pt idx="978">
                  <c:v>0.7083708883159977</c:v>
                </c:pt>
                <c:pt idx="979">
                  <c:v>0.7083708883159977</c:v>
                </c:pt>
                <c:pt idx="980">
                  <c:v>0.7083708883159977</c:v>
                </c:pt>
                <c:pt idx="981">
                  <c:v>0.7083708883159977</c:v>
                </c:pt>
                <c:pt idx="982">
                  <c:v>0.7083708883159977</c:v>
                </c:pt>
                <c:pt idx="983">
                  <c:v>0.7083708883159977</c:v>
                </c:pt>
                <c:pt idx="984">
                  <c:v>0.7083708883159977</c:v>
                </c:pt>
                <c:pt idx="985">
                  <c:v>0.7083708883159977</c:v>
                </c:pt>
                <c:pt idx="986">
                  <c:v>0.7083708883159977</c:v>
                </c:pt>
                <c:pt idx="987">
                  <c:v>0.7083708883159977</c:v>
                </c:pt>
                <c:pt idx="988">
                  <c:v>0.7083708883159977</c:v>
                </c:pt>
                <c:pt idx="989">
                  <c:v>0.7083708883159977</c:v>
                </c:pt>
                <c:pt idx="990">
                  <c:v>0.7083708883159977</c:v>
                </c:pt>
                <c:pt idx="991">
                  <c:v>0.7083708883159977</c:v>
                </c:pt>
                <c:pt idx="992">
                  <c:v>0.7083708883159977</c:v>
                </c:pt>
                <c:pt idx="993">
                  <c:v>0.7083708883159977</c:v>
                </c:pt>
                <c:pt idx="994">
                  <c:v>0.7083708883159977</c:v>
                </c:pt>
                <c:pt idx="995">
                  <c:v>0.7083708883159977</c:v>
                </c:pt>
                <c:pt idx="996">
                  <c:v>0.7083708883159977</c:v>
                </c:pt>
                <c:pt idx="997">
                  <c:v>0.7083708883159977</c:v>
                </c:pt>
                <c:pt idx="998">
                  <c:v>0.7083708883159977</c:v>
                </c:pt>
                <c:pt idx="999">
                  <c:v>0.7083708883159977</c:v>
                </c:pt>
                <c:pt idx="1000">
                  <c:v>0.7083708883159977</c:v>
                </c:pt>
                <c:pt idx="1001">
                  <c:v>0.7083708883159977</c:v>
                </c:pt>
                <c:pt idx="1002">
                  <c:v>0.7083708883159977</c:v>
                </c:pt>
                <c:pt idx="1003">
                  <c:v>0.7083708883159977</c:v>
                </c:pt>
                <c:pt idx="1004">
                  <c:v>0.7083708883159977</c:v>
                </c:pt>
                <c:pt idx="1005">
                  <c:v>0.7083708883159977</c:v>
                </c:pt>
                <c:pt idx="1006">
                  <c:v>0.7083708883159977</c:v>
                </c:pt>
                <c:pt idx="1007">
                  <c:v>0.7083708883159977</c:v>
                </c:pt>
                <c:pt idx="1008">
                  <c:v>0.7083708883159977</c:v>
                </c:pt>
                <c:pt idx="1009">
                  <c:v>0.7083708883159977</c:v>
                </c:pt>
                <c:pt idx="1010">
                  <c:v>0.7083708883159977</c:v>
                </c:pt>
                <c:pt idx="1011">
                  <c:v>0.7083708883159977</c:v>
                </c:pt>
                <c:pt idx="1012">
                  <c:v>0.7083708883159977</c:v>
                </c:pt>
                <c:pt idx="1013">
                  <c:v>0.7083708883159977</c:v>
                </c:pt>
                <c:pt idx="1014">
                  <c:v>0.7083708883159977</c:v>
                </c:pt>
                <c:pt idx="1015">
                  <c:v>0.7083708883159977</c:v>
                </c:pt>
                <c:pt idx="1016">
                  <c:v>0.7083708883159977</c:v>
                </c:pt>
                <c:pt idx="1017">
                  <c:v>0.7083708883159977</c:v>
                </c:pt>
                <c:pt idx="1018">
                  <c:v>0.7083708883159977</c:v>
                </c:pt>
                <c:pt idx="1019">
                  <c:v>0.7083708883159977</c:v>
                </c:pt>
                <c:pt idx="1020">
                  <c:v>0.7083708883159977</c:v>
                </c:pt>
                <c:pt idx="1021">
                  <c:v>0.7083708883159977</c:v>
                </c:pt>
                <c:pt idx="1022">
                  <c:v>0.7083708883159977</c:v>
                </c:pt>
                <c:pt idx="1023">
                  <c:v>0.7083708883159977</c:v>
                </c:pt>
                <c:pt idx="1024">
                  <c:v>0.7083708883159977</c:v>
                </c:pt>
                <c:pt idx="1025">
                  <c:v>0.7083708883159977</c:v>
                </c:pt>
                <c:pt idx="1026">
                  <c:v>0.7083708883159977</c:v>
                </c:pt>
                <c:pt idx="1027">
                  <c:v>0.7083708883159977</c:v>
                </c:pt>
                <c:pt idx="1028">
                  <c:v>0.7083708883159977</c:v>
                </c:pt>
                <c:pt idx="1029">
                  <c:v>0.7083708883159977</c:v>
                </c:pt>
                <c:pt idx="1030">
                  <c:v>0.7083708883159977</c:v>
                </c:pt>
                <c:pt idx="1031">
                  <c:v>0.7083708883159977</c:v>
                </c:pt>
                <c:pt idx="1032">
                  <c:v>0.7083708883159977</c:v>
                </c:pt>
                <c:pt idx="1033">
                  <c:v>0.7083708883159977</c:v>
                </c:pt>
                <c:pt idx="1034">
                  <c:v>0.7083708883159977</c:v>
                </c:pt>
                <c:pt idx="1035">
                  <c:v>0.7083708883159977</c:v>
                </c:pt>
                <c:pt idx="1036">
                  <c:v>0.7083708883159977</c:v>
                </c:pt>
                <c:pt idx="1037">
                  <c:v>0.7083708883159977</c:v>
                </c:pt>
                <c:pt idx="1038">
                  <c:v>0.7083708883159977</c:v>
                </c:pt>
                <c:pt idx="1039">
                  <c:v>0.7083708883159977</c:v>
                </c:pt>
                <c:pt idx="1040">
                  <c:v>0.7083708883159977</c:v>
                </c:pt>
                <c:pt idx="1041">
                  <c:v>0.7083708883159977</c:v>
                </c:pt>
                <c:pt idx="1042">
                  <c:v>0.7083708883159977</c:v>
                </c:pt>
                <c:pt idx="1043">
                  <c:v>0.7083708883159977</c:v>
                </c:pt>
                <c:pt idx="1044">
                  <c:v>0.7083708883159977</c:v>
                </c:pt>
                <c:pt idx="1045">
                  <c:v>0.7083708883159977</c:v>
                </c:pt>
                <c:pt idx="1046">
                  <c:v>0.7083708883159977</c:v>
                </c:pt>
                <c:pt idx="1047">
                  <c:v>0.7083708883159977</c:v>
                </c:pt>
                <c:pt idx="1048">
                  <c:v>0.7083708883159977</c:v>
                </c:pt>
                <c:pt idx="1049">
                  <c:v>0.7083708883159977</c:v>
                </c:pt>
                <c:pt idx="1050">
                  <c:v>0.7083708883159977</c:v>
                </c:pt>
                <c:pt idx="1051">
                  <c:v>0.7083708883159977</c:v>
                </c:pt>
                <c:pt idx="1052">
                  <c:v>0.7083708883159977</c:v>
                </c:pt>
                <c:pt idx="1053">
                  <c:v>0.7083708883159977</c:v>
                </c:pt>
                <c:pt idx="1054">
                  <c:v>0.7083708883159977</c:v>
                </c:pt>
                <c:pt idx="1055">
                  <c:v>0.7083708883159977</c:v>
                </c:pt>
                <c:pt idx="1056">
                  <c:v>0.7083708883159977</c:v>
                </c:pt>
                <c:pt idx="1057">
                  <c:v>0.7083708883159977</c:v>
                </c:pt>
                <c:pt idx="1058">
                  <c:v>0.7083708883159977</c:v>
                </c:pt>
                <c:pt idx="1059">
                  <c:v>0.7083708883159977</c:v>
                </c:pt>
                <c:pt idx="1060">
                  <c:v>0.7083708883159977</c:v>
                </c:pt>
                <c:pt idx="1061">
                  <c:v>0.7083708883159977</c:v>
                </c:pt>
                <c:pt idx="1062">
                  <c:v>0.7083708883159977</c:v>
                </c:pt>
                <c:pt idx="1063">
                  <c:v>0.7083708883159977</c:v>
                </c:pt>
                <c:pt idx="1064">
                  <c:v>0.7083708883159977</c:v>
                </c:pt>
                <c:pt idx="1065">
                  <c:v>0.7083708883159977</c:v>
                </c:pt>
                <c:pt idx="1066">
                  <c:v>0.7083708883159977</c:v>
                </c:pt>
                <c:pt idx="1067">
                  <c:v>0.7083708883159977</c:v>
                </c:pt>
                <c:pt idx="1068">
                  <c:v>0.7083708883159977</c:v>
                </c:pt>
                <c:pt idx="1069">
                  <c:v>0.7083708883159977</c:v>
                </c:pt>
                <c:pt idx="1070">
                  <c:v>0.7083708883159977</c:v>
                </c:pt>
                <c:pt idx="1071">
                  <c:v>0.7083708883159977</c:v>
                </c:pt>
                <c:pt idx="1072">
                  <c:v>0.7083708883159977</c:v>
                </c:pt>
                <c:pt idx="1073">
                  <c:v>0.7083708883159977</c:v>
                </c:pt>
                <c:pt idx="1074">
                  <c:v>0.7083708883159977</c:v>
                </c:pt>
                <c:pt idx="1075">
                  <c:v>0.7083708883159977</c:v>
                </c:pt>
                <c:pt idx="1076">
                  <c:v>0.7083708883159977</c:v>
                </c:pt>
                <c:pt idx="1077">
                  <c:v>0.7083708883159977</c:v>
                </c:pt>
                <c:pt idx="1078">
                  <c:v>0.7083708883159977</c:v>
                </c:pt>
                <c:pt idx="1079">
                  <c:v>0.7083708883159977</c:v>
                </c:pt>
                <c:pt idx="1080">
                  <c:v>0.7083708883159977</c:v>
                </c:pt>
                <c:pt idx="1081">
                  <c:v>0.7083708883159977</c:v>
                </c:pt>
                <c:pt idx="1082">
                  <c:v>0.7083708883159977</c:v>
                </c:pt>
                <c:pt idx="1083">
                  <c:v>0.7083708883159977</c:v>
                </c:pt>
                <c:pt idx="1084">
                  <c:v>0.7083708883159977</c:v>
                </c:pt>
                <c:pt idx="1085">
                  <c:v>0.7083708883159977</c:v>
                </c:pt>
                <c:pt idx="1086">
                  <c:v>0.7083708883159977</c:v>
                </c:pt>
                <c:pt idx="1087">
                  <c:v>0.7083708883159977</c:v>
                </c:pt>
                <c:pt idx="1088">
                  <c:v>0.7083708883159977</c:v>
                </c:pt>
                <c:pt idx="1089">
                  <c:v>0.7083708883159977</c:v>
                </c:pt>
                <c:pt idx="1090">
                  <c:v>0.7083708883159977</c:v>
                </c:pt>
                <c:pt idx="1091">
                  <c:v>0.7083708883159977</c:v>
                </c:pt>
                <c:pt idx="1092">
                  <c:v>0.7083708883159977</c:v>
                </c:pt>
                <c:pt idx="1093">
                  <c:v>0.7083708883159977</c:v>
                </c:pt>
                <c:pt idx="1094">
                  <c:v>0.7083708883159977</c:v>
                </c:pt>
                <c:pt idx="1095">
                  <c:v>0.7083708883159977</c:v>
                </c:pt>
                <c:pt idx="1096">
                  <c:v>0.7083708883159977</c:v>
                </c:pt>
                <c:pt idx="1097">
                  <c:v>0.7083708883159977</c:v>
                </c:pt>
                <c:pt idx="1098">
                  <c:v>0.7083708883159977</c:v>
                </c:pt>
                <c:pt idx="1099">
                  <c:v>0.7083708883159977</c:v>
                </c:pt>
                <c:pt idx="1100">
                  <c:v>0.7083708883159977</c:v>
                </c:pt>
                <c:pt idx="1101">
                  <c:v>0.7083708883159977</c:v>
                </c:pt>
                <c:pt idx="1102">
                  <c:v>0.7083708883159977</c:v>
                </c:pt>
                <c:pt idx="1103">
                  <c:v>0.7083708883159977</c:v>
                </c:pt>
                <c:pt idx="1104">
                  <c:v>0.7083708883159977</c:v>
                </c:pt>
                <c:pt idx="1105">
                  <c:v>0.7083708883159977</c:v>
                </c:pt>
                <c:pt idx="1106">
                  <c:v>0.7083708883159977</c:v>
                </c:pt>
                <c:pt idx="1107">
                  <c:v>0.7083708883159977</c:v>
                </c:pt>
                <c:pt idx="1108">
                  <c:v>0.7083708883159977</c:v>
                </c:pt>
                <c:pt idx="1109">
                  <c:v>0.7083708883159977</c:v>
                </c:pt>
                <c:pt idx="1110">
                  <c:v>0.7083708883159977</c:v>
                </c:pt>
                <c:pt idx="1111">
                  <c:v>0.7083708883159977</c:v>
                </c:pt>
                <c:pt idx="1112">
                  <c:v>0.7083708883159977</c:v>
                </c:pt>
                <c:pt idx="1113">
                  <c:v>0.7083708883159977</c:v>
                </c:pt>
                <c:pt idx="1114">
                  <c:v>0.7083708883159977</c:v>
                </c:pt>
                <c:pt idx="1115">
                  <c:v>0.7083708883159977</c:v>
                </c:pt>
                <c:pt idx="1116">
                  <c:v>0.7083708883159977</c:v>
                </c:pt>
                <c:pt idx="1117">
                  <c:v>0.7083708883159977</c:v>
                </c:pt>
                <c:pt idx="1118">
                  <c:v>0.7083708883159977</c:v>
                </c:pt>
                <c:pt idx="1119">
                  <c:v>0.7083708883159977</c:v>
                </c:pt>
                <c:pt idx="1120">
                  <c:v>0.7083708883159977</c:v>
                </c:pt>
                <c:pt idx="1121">
                  <c:v>0.7083708883159977</c:v>
                </c:pt>
                <c:pt idx="1122">
                  <c:v>0.7083708883159977</c:v>
                </c:pt>
                <c:pt idx="1123">
                  <c:v>0.7083708883159977</c:v>
                </c:pt>
                <c:pt idx="1124">
                  <c:v>0.7083708883159977</c:v>
                </c:pt>
                <c:pt idx="1125">
                  <c:v>0.7083708883159977</c:v>
                </c:pt>
                <c:pt idx="1126">
                  <c:v>0.7083708883159977</c:v>
                </c:pt>
                <c:pt idx="1127">
                  <c:v>0.7083708883159977</c:v>
                </c:pt>
                <c:pt idx="1128">
                  <c:v>0.7083708883159977</c:v>
                </c:pt>
                <c:pt idx="1129">
                  <c:v>0.7083708883159977</c:v>
                </c:pt>
                <c:pt idx="1130">
                  <c:v>0.7083708883159977</c:v>
                </c:pt>
                <c:pt idx="1131">
                  <c:v>0.7083708883159977</c:v>
                </c:pt>
                <c:pt idx="1132">
                  <c:v>0.7083708883159977</c:v>
                </c:pt>
                <c:pt idx="1133">
                  <c:v>0.7083708883159977</c:v>
                </c:pt>
                <c:pt idx="1134">
                  <c:v>0.7083708883159977</c:v>
                </c:pt>
                <c:pt idx="1135">
                  <c:v>0.7083708883159977</c:v>
                </c:pt>
                <c:pt idx="1136">
                  <c:v>0.7083708883159977</c:v>
                </c:pt>
                <c:pt idx="1137">
                  <c:v>0.7083708883159977</c:v>
                </c:pt>
                <c:pt idx="1138">
                  <c:v>0.7083708883159977</c:v>
                </c:pt>
                <c:pt idx="1139">
                  <c:v>0.7083708883159977</c:v>
                </c:pt>
                <c:pt idx="1140">
                  <c:v>0.7083708883159977</c:v>
                </c:pt>
                <c:pt idx="1141">
                  <c:v>0.7083708883159977</c:v>
                </c:pt>
                <c:pt idx="1142">
                  <c:v>0.7083708883159977</c:v>
                </c:pt>
                <c:pt idx="1143">
                  <c:v>0.7083708883159977</c:v>
                </c:pt>
                <c:pt idx="1144">
                  <c:v>0.7083708883159977</c:v>
                </c:pt>
                <c:pt idx="1145">
                  <c:v>0.7083708883159977</c:v>
                </c:pt>
                <c:pt idx="1146">
                  <c:v>0.7083708883159977</c:v>
                </c:pt>
                <c:pt idx="1147">
                  <c:v>0.7083708883159977</c:v>
                </c:pt>
                <c:pt idx="1148">
                  <c:v>0.7083708883159977</c:v>
                </c:pt>
                <c:pt idx="1149">
                  <c:v>0.7083708883159977</c:v>
                </c:pt>
                <c:pt idx="1150">
                  <c:v>0.7083708883159977</c:v>
                </c:pt>
                <c:pt idx="1151">
                  <c:v>0.7083708883159977</c:v>
                </c:pt>
                <c:pt idx="1152">
                  <c:v>0.7083708883159977</c:v>
                </c:pt>
                <c:pt idx="1153">
                  <c:v>0.7083708883159977</c:v>
                </c:pt>
                <c:pt idx="1154">
                  <c:v>0.7083708883159977</c:v>
                </c:pt>
                <c:pt idx="1155">
                  <c:v>0.7083708883159977</c:v>
                </c:pt>
                <c:pt idx="1156">
                  <c:v>0.7083708883159977</c:v>
                </c:pt>
                <c:pt idx="1157">
                  <c:v>0.7083708883159977</c:v>
                </c:pt>
                <c:pt idx="1158">
                  <c:v>0.7083708883159977</c:v>
                </c:pt>
                <c:pt idx="1159">
                  <c:v>0.7083708883159977</c:v>
                </c:pt>
                <c:pt idx="1160">
                  <c:v>0.7083708883159977</c:v>
                </c:pt>
                <c:pt idx="1161">
                  <c:v>0.7083708883159977</c:v>
                </c:pt>
                <c:pt idx="1162">
                  <c:v>0.7083708883159977</c:v>
                </c:pt>
                <c:pt idx="1163">
                  <c:v>0.7083708883159977</c:v>
                </c:pt>
                <c:pt idx="1164">
                  <c:v>0.7083708883159977</c:v>
                </c:pt>
                <c:pt idx="1165">
                  <c:v>0.7083708883159977</c:v>
                </c:pt>
                <c:pt idx="1166">
                  <c:v>0.7083708883159977</c:v>
                </c:pt>
                <c:pt idx="1167">
                  <c:v>0.7083708883159977</c:v>
                </c:pt>
                <c:pt idx="1168">
                  <c:v>0.7083708883159977</c:v>
                </c:pt>
                <c:pt idx="1169">
                  <c:v>0.7083708883159977</c:v>
                </c:pt>
                <c:pt idx="1170">
                  <c:v>0.7083708883159977</c:v>
                </c:pt>
                <c:pt idx="1171">
                  <c:v>0.7083708883159977</c:v>
                </c:pt>
                <c:pt idx="1172">
                  <c:v>0.7083708883159977</c:v>
                </c:pt>
                <c:pt idx="1173">
                  <c:v>0.7083708883159977</c:v>
                </c:pt>
                <c:pt idx="1174">
                  <c:v>0.7083708883159977</c:v>
                </c:pt>
                <c:pt idx="1175">
                  <c:v>0.7083708883159977</c:v>
                </c:pt>
                <c:pt idx="1176">
                  <c:v>0.7083708883159977</c:v>
                </c:pt>
                <c:pt idx="1177">
                  <c:v>0.7083708883159977</c:v>
                </c:pt>
                <c:pt idx="1178">
                  <c:v>0.7083708883159977</c:v>
                </c:pt>
                <c:pt idx="1179">
                  <c:v>0.7083708883159977</c:v>
                </c:pt>
                <c:pt idx="1180">
                  <c:v>0.7083708883159977</c:v>
                </c:pt>
                <c:pt idx="1181">
                  <c:v>0.7083708883159977</c:v>
                </c:pt>
                <c:pt idx="1182">
                  <c:v>0.7083708883159977</c:v>
                </c:pt>
                <c:pt idx="1183">
                  <c:v>0.7083708883159977</c:v>
                </c:pt>
                <c:pt idx="1184">
                  <c:v>0.7083708883159977</c:v>
                </c:pt>
                <c:pt idx="1185">
                  <c:v>0.7083708883159977</c:v>
                </c:pt>
                <c:pt idx="1186">
                  <c:v>0.7083708883159977</c:v>
                </c:pt>
                <c:pt idx="1187">
                  <c:v>0.7083708883159977</c:v>
                </c:pt>
                <c:pt idx="1188">
                  <c:v>0.7083708883159977</c:v>
                </c:pt>
                <c:pt idx="1189">
                  <c:v>0.7083708883159977</c:v>
                </c:pt>
                <c:pt idx="1190">
                  <c:v>0.7083708883159977</c:v>
                </c:pt>
                <c:pt idx="1191">
                  <c:v>0.7083708883159977</c:v>
                </c:pt>
                <c:pt idx="1192">
                  <c:v>0.7083708883159977</c:v>
                </c:pt>
                <c:pt idx="1193">
                  <c:v>0.7083708883159977</c:v>
                </c:pt>
                <c:pt idx="1194">
                  <c:v>0.7083708883159977</c:v>
                </c:pt>
                <c:pt idx="1195">
                  <c:v>0.7083708883159977</c:v>
                </c:pt>
                <c:pt idx="1196">
                  <c:v>0.7083708883159977</c:v>
                </c:pt>
                <c:pt idx="1197">
                  <c:v>0.7083708883159977</c:v>
                </c:pt>
                <c:pt idx="1198">
                  <c:v>0.7083708883159977</c:v>
                </c:pt>
                <c:pt idx="1199">
                  <c:v>0.7083708883159977</c:v>
                </c:pt>
                <c:pt idx="1200">
                  <c:v>0.7083708883159977</c:v>
                </c:pt>
                <c:pt idx="1201">
                  <c:v>0.7083708883159977</c:v>
                </c:pt>
                <c:pt idx="1202">
                  <c:v>0.7083708883159977</c:v>
                </c:pt>
                <c:pt idx="1203">
                  <c:v>0.7083708883159977</c:v>
                </c:pt>
                <c:pt idx="1204">
                  <c:v>0.7083708883159977</c:v>
                </c:pt>
                <c:pt idx="1205">
                  <c:v>0.7083708883159977</c:v>
                </c:pt>
                <c:pt idx="1206">
                  <c:v>0.7083708883159977</c:v>
                </c:pt>
                <c:pt idx="1207">
                  <c:v>0.7083708883159977</c:v>
                </c:pt>
                <c:pt idx="1208">
                  <c:v>0.7083708883159977</c:v>
                </c:pt>
                <c:pt idx="1209">
                  <c:v>0.7083708883159977</c:v>
                </c:pt>
                <c:pt idx="1210">
                  <c:v>0.7083708883159977</c:v>
                </c:pt>
                <c:pt idx="1211">
                  <c:v>0.7083708883159977</c:v>
                </c:pt>
                <c:pt idx="1212">
                  <c:v>0.7083708883159977</c:v>
                </c:pt>
                <c:pt idx="1213">
                  <c:v>0.7083708883159977</c:v>
                </c:pt>
                <c:pt idx="1214">
                  <c:v>0.7083708883159977</c:v>
                </c:pt>
                <c:pt idx="1215">
                  <c:v>0.7083708883159977</c:v>
                </c:pt>
                <c:pt idx="1216">
                  <c:v>0.7083708883159977</c:v>
                </c:pt>
                <c:pt idx="1217">
                  <c:v>0.7083708883159977</c:v>
                </c:pt>
                <c:pt idx="1218">
                  <c:v>0.7083708883159977</c:v>
                </c:pt>
                <c:pt idx="1219">
                  <c:v>0.7083708883159977</c:v>
                </c:pt>
                <c:pt idx="1220">
                  <c:v>0.7083708883159977</c:v>
                </c:pt>
                <c:pt idx="1221">
                  <c:v>0.7083708883159977</c:v>
                </c:pt>
                <c:pt idx="1222">
                  <c:v>0.7083708883159977</c:v>
                </c:pt>
                <c:pt idx="1223">
                  <c:v>0.7083708883159977</c:v>
                </c:pt>
                <c:pt idx="1224">
                  <c:v>0.7083708883159977</c:v>
                </c:pt>
                <c:pt idx="1225">
                  <c:v>0.7083708883159977</c:v>
                </c:pt>
                <c:pt idx="1226">
                  <c:v>0.7083708883159977</c:v>
                </c:pt>
                <c:pt idx="1227">
                  <c:v>0.7083708883159977</c:v>
                </c:pt>
                <c:pt idx="1228">
                  <c:v>0.7083708883159977</c:v>
                </c:pt>
                <c:pt idx="1229">
                  <c:v>0.7083708883159977</c:v>
                </c:pt>
                <c:pt idx="1230">
                  <c:v>0.7083708883159977</c:v>
                </c:pt>
                <c:pt idx="1231">
                  <c:v>0.7083708883159977</c:v>
                </c:pt>
                <c:pt idx="1232">
                  <c:v>0.7083708883159977</c:v>
                </c:pt>
                <c:pt idx="1233">
                  <c:v>0.7083708883159977</c:v>
                </c:pt>
                <c:pt idx="1234">
                  <c:v>0.7083708883159977</c:v>
                </c:pt>
                <c:pt idx="1235">
                  <c:v>0.7083708883159977</c:v>
                </c:pt>
                <c:pt idx="1236">
                  <c:v>0.7083708883159977</c:v>
                </c:pt>
                <c:pt idx="1237">
                  <c:v>0.7083708883159977</c:v>
                </c:pt>
                <c:pt idx="1238">
                  <c:v>0.7083708883159977</c:v>
                </c:pt>
                <c:pt idx="1239">
                  <c:v>0.7083708883159977</c:v>
                </c:pt>
                <c:pt idx="1240">
                  <c:v>0.7083708883159977</c:v>
                </c:pt>
                <c:pt idx="1241">
                  <c:v>0.7083708883159977</c:v>
                </c:pt>
                <c:pt idx="1242">
                  <c:v>0.7083708883159977</c:v>
                </c:pt>
                <c:pt idx="1243">
                  <c:v>0.7083708883159977</c:v>
                </c:pt>
                <c:pt idx="1244">
                  <c:v>0.7083708883159977</c:v>
                </c:pt>
                <c:pt idx="1245">
                  <c:v>0.7083708883159977</c:v>
                </c:pt>
                <c:pt idx="1246">
                  <c:v>0.7083708883159977</c:v>
                </c:pt>
                <c:pt idx="1247">
                  <c:v>0.7083708883159977</c:v>
                </c:pt>
                <c:pt idx="1248">
                  <c:v>0.7083708883159977</c:v>
                </c:pt>
                <c:pt idx="1249">
                  <c:v>0.7083708883159977</c:v>
                </c:pt>
                <c:pt idx="1250">
                  <c:v>0.7083708883159977</c:v>
                </c:pt>
                <c:pt idx="1251">
                  <c:v>0.7083708883159977</c:v>
                </c:pt>
                <c:pt idx="1252">
                  <c:v>0.7083708883159977</c:v>
                </c:pt>
                <c:pt idx="1253">
                  <c:v>0.7083708883159977</c:v>
                </c:pt>
                <c:pt idx="1254">
                  <c:v>0.7083708883159977</c:v>
                </c:pt>
                <c:pt idx="1255">
                  <c:v>0.7083708883159977</c:v>
                </c:pt>
                <c:pt idx="1256">
                  <c:v>0.7083708883159977</c:v>
                </c:pt>
                <c:pt idx="1257">
                  <c:v>0.7083708883159977</c:v>
                </c:pt>
                <c:pt idx="1258">
                  <c:v>0.7083708883159977</c:v>
                </c:pt>
                <c:pt idx="1259">
                  <c:v>0.7083708883159977</c:v>
                </c:pt>
                <c:pt idx="1260">
                  <c:v>0.7083708883159977</c:v>
                </c:pt>
                <c:pt idx="1261">
                  <c:v>0.7083708883159977</c:v>
                </c:pt>
                <c:pt idx="1262">
                  <c:v>0.7083708883159977</c:v>
                </c:pt>
                <c:pt idx="1263">
                  <c:v>0.7083708883159977</c:v>
                </c:pt>
                <c:pt idx="1264">
                  <c:v>0.7083708883159977</c:v>
                </c:pt>
                <c:pt idx="1265">
                  <c:v>0.7083708883159977</c:v>
                </c:pt>
                <c:pt idx="1266">
                  <c:v>0.7083708883159977</c:v>
                </c:pt>
                <c:pt idx="1267">
                  <c:v>0.7083708883159977</c:v>
                </c:pt>
                <c:pt idx="1268">
                  <c:v>0.7083708883159977</c:v>
                </c:pt>
                <c:pt idx="1269">
                  <c:v>0.7083708883159977</c:v>
                </c:pt>
                <c:pt idx="1270">
                  <c:v>0.7083708883159977</c:v>
                </c:pt>
                <c:pt idx="1271">
                  <c:v>0.7083708883159977</c:v>
                </c:pt>
                <c:pt idx="1272">
                  <c:v>0.7083708883159977</c:v>
                </c:pt>
                <c:pt idx="1273">
                  <c:v>0.7083708883159977</c:v>
                </c:pt>
                <c:pt idx="1274">
                  <c:v>0.7083708883159977</c:v>
                </c:pt>
                <c:pt idx="1275">
                  <c:v>0.7083708883159977</c:v>
                </c:pt>
                <c:pt idx="1276">
                  <c:v>0.7083708883159977</c:v>
                </c:pt>
                <c:pt idx="1277">
                  <c:v>0.7083708883159977</c:v>
                </c:pt>
                <c:pt idx="1278">
                  <c:v>0.7083708883159977</c:v>
                </c:pt>
                <c:pt idx="1279">
                  <c:v>0.7083708883159977</c:v>
                </c:pt>
                <c:pt idx="1280">
                  <c:v>0.7083708883159977</c:v>
                </c:pt>
                <c:pt idx="1281">
                  <c:v>0.7083708883159977</c:v>
                </c:pt>
                <c:pt idx="1282">
                  <c:v>0.7083708883159977</c:v>
                </c:pt>
                <c:pt idx="1283">
                  <c:v>0.7083708883159977</c:v>
                </c:pt>
                <c:pt idx="1284">
                  <c:v>0.7083708883159977</c:v>
                </c:pt>
                <c:pt idx="1285">
                  <c:v>0.7083708883159977</c:v>
                </c:pt>
                <c:pt idx="1286">
                  <c:v>0.7083708883159977</c:v>
                </c:pt>
                <c:pt idx="1287">
                  <c:v>0.7083708883159977</c:v>
                </c:pt>
                <c:pt idx="1288">
                  <c:v>0.7083708883159977</c:v>
                </c:pt>
                <c:pt idx="1289">
                  <c:v>0.7083708883159977</c:v>
                </c:pt>
                <c:pt idx="1290">
                  <c:v>0.7083708883159977</c:v>
                </c:pt>
                <c:pt idx="1291">
                  <c:v>0.7083708883159977</c:v>
                </c:pt>
                <c:pt idx="1292">
                  <c:v>0.7083708883159977</c:v>
                </c:pt>
                <c:pt idx="1293">
                  <c:v>0.7083708883159977</c:v>
                </c:pt>
                <c:pt idx="1294">
                  <c:v>0.7083708883159977</c:v>
                </c:pt>
                <c:pt idx="1295">
                  <c:v>0.7083708883159977</c:v>
                </c:pt>
                <c:pt idx="1296">
                  <c:v>0.7083708883159977</c:v>
                </c:pt>
                <c:pt idx="1297">
                  <c:v>0.7083708883159977</c:v>
                </c:pt>
                <c:pt idx="1298">
                  <c:v>0.7083708883159977</c:v>
                </c:pt>
                <c:pt idx="1299">
                  <c:v>0.7083708883159977</c:v>
                </c:pt>
                <c:pt idx="1300">
                  <c:v>0.7083708883159977</c:v>
                </c:pt>
                <c:pt idx="1301">
                  <c:v>0.7083708883159977</c:v>
                </c:pt>
                <c:pt idx="1302">
                  <c:v>0.7083708883159977</c:v>
                </c:pt>
                <c:pt idx="1303">
                  <c:v>0.7083708883159977</c:v>
                </c:pt>
                <c:pt idx="1304">
                  <c:v>0.7083708883159977</c:v>
                </c:pt>
                <c:pt idx="1305">
                  <c:v>0.7083708883159977</c:v>
                </c:pt>
                <c:pt idx="1306">
                  <c:v>0.7083708883159977</c:v>
                </c:pt>
                <c:pt idx="1307">
                  <c:v>0.7083708883159977</c:v>
                </c:pt>
                <c:pt idx="1308">
                  <c:v>0.7083708883159977</c:v>
                </c:pt>
                <c:pt idx="1309">
                  <c:v>0.7083708883159977</c:v>
                </c:pt>
                <c:pt idx="1310">
                  <c:v>0.7083708883159977</c:v>
                </c:pt>
                <c:pt idx="1311">
                  <c:v>0.7083708883159977</c:v>
                </c:pt>
                <c:pt idx="1312">
                  <c:v>0.7083708883159977</c:v>
                </c:pt>
                <c:pt idx="1313">
                  <c:v>0.7083708883159977</c:v>
                </c:pt>
                <c:pt idx="1314">
                  <c:v>0.7083708883159977</c:v>
                </c:pt>
                <c:pt idx="1315">
                  <c:v>0.7083708883159977</c:v>
                </c:pt>
                <c:pt idx="1316">
                  <c:v>0.7083708883159977</c:v>
                </c:pt>
                <c:pt idx="1317">
                  <c:v>0.7083708883159977</c:v>
                </c:pt>
                <c:pt idx="1318">
                  <c:v>0.7083708883159977</c:v>
                </c:pt>
                <c:pt idx="1319">
                  <c:v>0.7083708883159977</c:v>
                </c:pt>
                <c:pt idx="1320">
                  <c:v>0.7083708883159977</c:v>
                </c:pt>
                <c:pt idx="1321">
                  <c:v>0.7083708883159977</c:v>
                </c:pt>
                <c:pt idx="1322">
                  <c:v>0.7083708883159977</c:v>
                </c:pt>
                <c:pt idx="1323">
                  <c:v>0.7083708883159977</c:v>
                </c:pt>
                <c:pt idx="1324">
                  <c:v>0.7083708883159977</c:v>
                </c:pt>
                <c:pt idx="1325">
                  <c:v>0.7083708883159977</c:v>
                </c:pt>
                <c:pt idx="1326">
                  <c:v>0.7083708883159977</c:v>
                </c:pt>
                <c:pt idx="1327">
                  <c:v>0.7083708883159977</c:v>
                </c:pt>
                <c:pt idx="1328">
                  <c:v>0.7083708883159977</c:v>
                </c:pt>
                <c:pt idx="1329">
                  <c:v>0.7083708883159977</c:v>
                </c:pt>
                <c:pt idx="1330">
                  <c:v>0.7083708883159977</c:v>
                </c:pt>
                <c:pt idx="1331">
                  <c:v>0.7083708883159977</c:v>
                </c:pt>
                <c:pt idx="1332">
                  <c:v>0.7083708883159977</c:v>
                </c:pt>
                <c:pt idx="1333">
                  <c:v>0.7083708883159977</c:v>
                </c:pt>
                <c:pt idx="1334">
                  <c:v>0.7083708883159977</c:v>
                </c:pt>
                <c:pt idx="1335">
                  <c:v>0.7083708883159977</c:v>
                </c:pt>
                <c:pt idx="1336">
                  <c:v>0.7083708883159977</c:v>
                </c:pt>
                <c:pt idx="1337">
                  <c:v>0.7083708883159977</c:v>
                </c:pt>
                <c:pt idx="1338">
                  <c:v>0.7083708883159977</c:v>
                </c:pt>
                <c:pt idx="1339">
                  <c:v>0.7083708883159977</c:v>
                </c:pt>
                <c:pt idx="1340">
                  <c:v>0.7083708883159977</c:v>
                </c:pt>
                <c:pt idx="1341">
                  <c:v>0.7083708883159977</c:v>
                </c:pt>
                <c:pt idx="1342">
                  <c:v>0.7083708883159977</c:v>
                </c:pt>
                <c:pt idx="1343">
                  <c:v>0.7083708883159977</c:v>
                </c:pt>
                <c:pt idx="1344">
                  <c:v>0.7083708883159977</c:v>
                </c:pt>
                <c:pt idx="1345">
                  <c:v>0.7083708883159977</c:v>
                </c:pt>
                <c:pt idx="1346">
                  <c:v>0.7083708883159977</c:v>
                </c:pt>
                <c:pt idx="1347">
                  <c:v>0.7083708883159977</c:v>
                </c:pt>
                <c:pt idx="1348">
                  <c:v>0.7083708883159977</c:v>
                </c:pt>
                <c:pt idx="1349">
                  <c:v>0.7083708883159977</c:v>
                </c:pt>
                <c:pt idx="1350">
                  <c:v>0.7083708883159977</c:v>
                </c:pt>
                <c:pt idx="1351">
                  <c:v>0.7083708883159977</c:v>
                </c:pt>
                <c:pt idx="1352">
                  <c:v>0.7083708883159977</c:v>
                </c:pt>
                <c:pt idx="1353">
                  <c:v>0.7083708883159977</c:v>
                </c:pt>
                <c:pt idx="1354">
                  <c:v>0.7083708883159977</c:v>
                </c:pt>
                <c:pt idx="1355">
                  <c:v>0.7083708883159977</c:v>
                </c:pt>
                <c:pt idx="1356">
                  <c:v>0.7083708883159977</c:v>
                </c:pt>
                <c:pt idx="1357">
                  <c:v>0.7083708883159977</c:v>
                </c:pt>
                <c:pt idx="1358">
                  <c:v>0.7083708883159977</c:v>
                </c:pt>
                <c:pt idx="1359">
                  <c:v>0.7083708883159977</c:v>
                </c:pt>
                <c:pt idx="1360">
                  <c:v>0.7083708883159977</c:v>
                </c:pt>
                <c:pt idx="1361">
                  <c:v>0.7083708883159977</c:v>
                </c:pt>
                <c:pt idx="1362">
                  <c:v>0.7083708883159977</c:v>
                </c:pt>
                <c:pt idx="1363">
                  <c:v>0.7083708883159977</c:v>
                </c:pt>
                <c:pt idx="1364">
                  <c:v>0.7083708883159977</c:v>
                </c:pt>
                <c:pt idx="1365">
                  <c:v>0.7083708883159977</c:v>
                </c:pt>
                <c:pt idx="1366">
                  <c:v>0.7083708883159977</c:v>
                </c:pt>
                <c:pt idx="1367">
                  <c:v>0.7083708883159977</c:v>
                </c:pt>
                <c:pt idx="1368">
                  <c:v>0.7083708883159977</c:v>
                </c:pt>
                <c:pt idx="1369">
                  <c:v>0.7083708883159977</c:v>
                </c:pt>
                <c:pt idx="1370">
                  <c:v>0.7083708883159977</c:v>
                </c:pt>
                <c:pt idx="1371">
                  <c:v>0.7083708883159977</c:v>
                </c:pt>
                <c:pt idx="1372">
                  <c:v>0.7083708883159977</c:v>
                </c:pt>
                <c:pt idx="1373">
                  <c:v>0.7083708883159977</c:v>
                </c:pt>
                <c:pt idx="1374">
                  <c:v>0.7083708883159977</c:v>
                </c:pt>
                <c:pt idx="1375">
                  <c:v>0.7083708883159977</c:v>
                </c:pt>
                <c:pt idx="1376">
                  <c:v>0.7083708883159977</c:v>
                </c:pt>
                <c:pt idx="1377">
                  <c:v>0.7083708883159977</c:v>
                </c:pt>
                <c:pt idx="1378">
                  <c:v>0.7083708883159977</c:v>
                </c:pt>
                <c:pt idx="1379">
                  <c:v>0.7083708883159977</c:v>
                </c:pt>
                <c:pt idx="1380">
                  <c:v>0.7083708883159977</c:v>
                </c:pt>
                <c:pt idx="1381">
                  <c:v>0.7083708883159977</c:v>
                </c:pt>
                <c:pt idx="1382">
                  <c:v>0.7083708883159977</c:v>
                </c:pt>
                <c:pt idx="1383">
                  <c:v>0.7083708883159977</c:v>
                </c:pt>
                <c:pt idx="1384">
                  <c:v>0.7083708883159977</c:v>
                </c:pt>
                <c:pt idx="1385">
                  <c:v>0.7083708883159977</c:v>
                </c:pt>
                <c:pt idx="1386">
                  <c:v>0.7083708883159977</c:v>
                </c:pt>
                <c:pt idx="1387">
                  <c:v>0.7083708883159977</c:v>
                </c:pt>
                <c:pt idx="1388">
                  <c:v>0.7083708883159977</c:v>
                </c:pt>
                <c:pt idx="1389">
                  <c:v>0.7083708883159977</c:v>
                </c:pt>
                <c:pt idx="1390">
                  <c:v>0.7083708883159977</c:v>
                </c:pt>
                <c:pt idx="1391">
                  <c:v>0.7083708883159977</c:v>
                </c:pt>
                <c:pt idx="1392">
                  <c:v>0.7083708883159977</c:v>
                </c:pt>
                <c:pt idx="1393">
                  <c:v>0.7083708883159977</c:v>
                </c:pt>
                <c:pt idx="1394">
                  <c:v>0.7083708883159977</c:v>
                </c:pt>
                <c:pt idx="1395">
                  <c:v>0.7083708883159977</c:v>
                </c:pt>
                <c:pt idx="1396">
                  <c:v>0.7083708883159977</c:v>
                </c:pt>
                <c:pt idx="1397">
                  <c:v>0.7083708883159977</c:v>
                </c:pt>
                <c:pt idx="1398">
                  <c:v>0.7083708883159977</c:v>
                </c:pt>
                <c:pt idx="1399">
                  <c:v>0.7083708883159977</c:v>
                </c:pt>
                <c:pt idx="1400">
                  <c:v>0.7083708883159977</c:v>
                </c:pt>
                <c:pt idx="1401">
                  <c:v>0.7083708883159977</c:v>
                </c:pt>
                <c:pt idx="1402">
                  <c:v>0.7083708883159977</c:v>
                </c:pt>
                <c:pt idx="1403">
                  <c:v>0.7083708883159977</c:v>
                </c:pt>
                <c:pt idx="1404">
                  <c:v>0.7083708883159977</c:v>
                </c:pt>
                <c:pt idx="1405">
                  <c:v>0.7083708883159977</c:v>
                </c:pt>
                <c:pt idx="1406">
                  <c:v>0.7083708883159977</c:v>
                </c:pt>
                <c:pt idx="1407">
                  <c:v>0.7083708883159977</c:v>
                </c:pt>
                <c:pt idx="1408">
                  <c:v>0.7083708883159977</c:v>
                </c:pt>
                <c:pt idx="1409">
                  <c:v>0.7083708883159977</c:v>
                </c:pt>
                <c:pt idx="1410">
                  <c:v>0.7083708883159977</c:v>
                </c:pt>
                <c:pt idx="1411">
                  <c:v>0.7083708883159977</c:v>
                </c:pt>
                <c:pt idx="1412">
                  <c:v>0.7083708883159977</c:v>
                </c:pt>
                <c:pt idx="1413">
                  <c:v>0.7083708883159977</c:v>
                </c:pt>
                <c:pt idx="1414">
                  <c:v>0.7083708883159977</c:v>
                </c:pt>
                <c:pt idx="1415">
                  <c:v>0.7083708883159977</c:v>
                </c:pt>
                <c:pt idx="1416">
                  <c:v>0.7083708883159977</c:v>
                </c:pt>
                <c:pt idx="1417">
                  <c:v>0.7083708883159977</c:v>
                </c:pt>
                <c:pt idx="1418">
                  <c:v>0.7083708883159977</c:v>
                </c:pt>
                <c:pt idx="1419">
                  <c:v>0.7083708883159977</c:v>
                </c:pt>
                <c:pt idx="1420">
                  <c:v>0.7083708883159977</c:v>
                </c:pt>
                <c:pt idx="1421">
                  <c:v>0.7083708883159977</c:v>
                </c:pt>
                <c:pt idx="1422">
                  <c:v>0.7083708883159977</c:v>
                </c:pt>
                <c:pt idx="1423">
                  <c:v>0.7083708883159977</c:v>
                </c:pt>
                <c:pt idx="1424">
                  <c:v>0.7083708883159977</c:v>
                </c:pt>
                <c:pt idx="1425">
                  <c:v>0.7083708883159977</c:v>
                </c:pt>
                <c:pt idx="1426">
                  <c:v>0.7083708883159977</c:v>
                </c:pt>
                <c:pt idx="1427">
                  <c:v>0.7083708883159977</c:v>
                </c:pt>
                <c:pt idx="1428">
                  <c:v>0.7083708883159977</c:v>
                </c:pt>
                <c:pt idx="1429">
                  <c:v>0.7083708883159977</c:v>
                </c:pt>
                <c:pt idx="1430">
                  <c:v>0.7083708883159977</c:v>
                </c:pt>
                <c:pt idx="1431">
                  <c:v>0.7083708883159977</c:v>
                </c:pt>
                <c:pt idx="1432">
                  <c:v>0.7083708883159977</c:v>
                </c:pt>
                <c:pt idx="1433">
                  <c:v>0.7083708883159977</c:v>
                </c:pt>
                <c:pt idx="1434">
                  <c:v>0.7083708883159977</c:v>
                </c:pt>
                <c:pt idx="1435">
                  <c:v>0.7083708883159977</c:v>
                </c:pt>
                <c:pt idx="1436">
                  <c:v>0.7083708883159977</c:v>
                </c:pt>
                <c:pt idx="1437">
                  <c:v>0.7083708883159977</c:v>
                </c:pt>
                <c:pt idx="1438">
                  <c:v>0.7083708883159977</c:v>
                </c:pt>
                <c:pt idx="1439">
                  <c:v>0.7083708883159977</c:v>
                </c:pt>
                <c:pt idx="1440">
                  <c:v>0.7083708883159977</c:v>
                </c:pt>
                <c:pt idx="1441">
                  <c:v>0.7083708883159977</c:v>
                </c:pt>
                <c:pt idx="1442">
                  <c:v>0.7083708883159977</c:v>
                </c:pt>
                <c:pt idx="1443">
                  <c:v>0.7083708883159977</c:v>
                </c:pt>
                <c:pt idx="1444">
                  <c:v>0.7083708883159977</c:v>
                </c:pt>
                <c:pt idx="1445">
                  <c:v>0.7083708883159977</c:v>
                </c:pt>
                <c:pt idx="1446">
                  <c:v>0.7083708883159977</c:v>
                </c:pt>
                <c:pt idx="1447">
                  <c:v>0.7083708883159977</c:v>
                </c:pt>
                <c:pt idx="1448">
                  <c:v>0.7083708883159977</c:v>
                </c:pt>
                <c:pt idx="1449">
                  <c:v>0.7083708883159977</c:v>
                </c:pt>
                <c:pt idx="1450">
                  <c:v>0.7083708883159977</c:v>
                </c:pt>
                <c:pt idx="1451">
                  <c:v>0.7083708883159977</c:v>
                </c:pt>
                <c:pt idx="1452">
                  <c:v>0.7083708883159977</c:v>
                </c:pt>
                <c:pt idx="1453">
                  <c:v>0.7083708883159977</c:v>
                </c:pt>
                <c:pt idx="1454">
                  <c:v>0.7083708883159977</c:v>
                </c:pt>
                <c:pt idx="1455">
                  <c:v>0.7083708883159977</c:v>
                </c:pt>
                <c:pt idx="1456">
                  <c:v>0.7083708883159977</c:v>
                </c:pt>
                <c:pt idx="1457">
                  <c:v>0.7083708883159977</c:v>
                </c:pt>
                <c:pt idx="1458">
                  <c:v>0.7083708883159977</c:v>
                </c:pt>
                <c:pt idx="1459">
                  <c:v>0.7083708883159977</c:v>
                </c:pt>
                <c:pt idx="1460">
                  <c:v>0.7083708883159977</c:v>
                </c:pt>
                <c:pt idx="1461">
                  <c:v>0.7083708883159977</c:v>
                </c:pt>
                <c:pt idx="1462">
                  <c:v>0.7083708883159977</c:v>
                </c:pt>
                <c:pt idx="1463">
                  <c:v>0.7083708883159977</c:v>
                </c:pt>
                <c:pt idx="1464">
                  <c:v>0.7083708883159977</c:v>
                </c:pt>
                <c:pt idx="1465">
                  <c:v>0.7083708883159977</c:v>
                </c:pt>
                <c:pt idx="1466">
                  <c:v>0.7083708883159977</c:v>
                </c:pt>
                <c:pt idx="1467">
                  <c:v>0.7083708883159977</c:v>
                </c:pt>
                <c:pt idx="1468">
                  <c:v>0.7083708883159977</c:v>
                </c:pt>
                <c:pt idx="1469">
                  <c:v>0.7083708883159977</c:v>
                </c:pt>
                <c:pt idx="1470">
                  <c:v>0.7083708883159977</c:v>
                </c:pt>
                <c:pt idx="1471">
                  <c:v>0.7083708883159977</c:v>
                </c:pt>
                <c:pt idx="1472">
                  <c:v>0.7083708883159977</c:v>
                </c:pt>
                <c:pt idx="1473">
                  <c:v>0.7083708883159977</c:v>
                </c:pt>
                <c:pt idx="1474">
                  <c:v>0.7083708883159977</c:v>
                </c:pt>
                <c:pt idx="1475">
                  <c:v>0.7083708883159977</c:v>
                </c:pt>
                <c:pt idx="1476">
                  <c:v>0.7083708883159977</c:v>
                </c:pt>
                <c:pt idx="1477">
                  <c:v>0.7083708883159977</c:v>
                </c:pt>
                <c:pt idx="1478">
                  <c:v>0.7083708883159977</c:v>
                </c:pt>
                <c:pt idx="1479">
                  <c:v>0.7083708883159977</c:v>
                </c:pt>
                <c:pt idx="1480">
                  <c:v>0.7083708883159977</c:v>
                </c:pt>
                <c:pt idx="1481">
                  <c:v>0.7083708883159977</c:v>
                </c:pt>
                <c:pt idx="1482">
                  <c:v>0.7083708883159977</c:v>
                </c:pt>
                <c:pt idx="1483">
                  <c:v>0.7083708883159977</c:v>
                </c:pt>
                <c:pt idx="1484">
                  <c:v>0.7083708883159977</c:v>
                </c:pt>
                <c:pt idx="1485">
                  <c:v>0.7083708883159977</c:v>
                </c:pt>
                <c:pt idx="1486">
                  <c:v>0.7083708883159977</c:v>
                </c:pt>
                <c:pt idx="1487">
                  <c:v>0.7083708883159977</c:v>
                </c:pt>
                <c:pt idx="1488">
                  <c:v>0.7083708883159977</c:v>
                </c:pt>
                <c:pt idx="1489">
                  <c:v>0.7083708883159977</c:v>
                </c:pt>
                <c:pt idx="1490">
                  <c:v>0.7083708883159977</c:v>
                </c:pt>
                <c:pt idx="1491">
                  <c:v>0.7083708883159977</c:v>
                </c:pt>
                <c:pt idx="1492">
                  <c:v>0.7083708883159977</c:v>
                </c:pt>
                <c:pt idx="1493">
                  <c:v>0.7083708883159977</c:v>
                </c:pt>
                <c:pt idx="1494">
                  <c:v>0.7083708883159977</c:v>
                </c:pt>
                <c:pt idx="1495">
                  <c:v>0.7083708883159977</c:v>
                </c:pt>
                <c:pt idx="1496">
                  <c:v>0.7083708883159977</c:v>
                </c:pt>
                <c:pt idx="1497">
                  <c:v>0.7083708883159977</c:v>
                </c:pt>
                <c:pt idx="1498">
                  <c:v>0.7083708883159977</c:v>
                </c:pt>
                <c:pt idx="1499">
                  <c:v>0.7083708883159977</c:v>
                </c:pt>
                <c:pt idx="1500">
                  <c:v>0.7083708883159977</c:v>
                </c:pt>
                <c:pt idx="1501">
                  <c:v>0.7083708883159977</c:v>
                </c:pt>
                <c:pt idx="1502">
                  <c:v>0.7083708883159977</c:v>
                </c:pt>
                <c:pt idx="1503">
                  <c:v>0.7083708883159977</c:v>
                </c:pt>
                <c:pt idx="1504">
                  <c:v>0.7083708883159977</c:v>
                </c:pt>
                <c:pt idx="1505">
                  <c:v>0.7083708883159977</c:v>
                </c:pt>
                <c:pt idx="1506">
                  <c:v>0.7083708883159977</c:v>
                </c:pt>
                <c:pt idx="1507">
                  <c:v>0.7083708883159977</c:v>
                </c:pt>
                <c:pt idx="1508">
                  <c:v>0.7083708883159977</c:v>
                </c:pt>
                <c:pt idx="1509">
                  <c:v>0.7083708883159977</c:v>
                </c:pt>
                <c:pt idx="1510">
                  <c:v>0.7083708883159977</c:v>
                </c:pt>
                <c:pt idx="1511">
                  <c:v>0.7083708883159977</c:v>
                </c:pt>
                <c:pt idx="1512">
                  <c:v>0.7083708883159977</c:v>
                </c:pt>
                <c:pt idx="1513">
                  <c:v>0.7083708883159977</c:v>
                </c:pt>
                <c:pt idx="1514">
                  <c:v>0.7083708883159977</c:v>
                </c:pt>
                <c:pt idx="1515">
                  <c:v>0.7083708883159977</c:v>
                </c:pt>
                <c:pt idx="1516">
                  <c:v>0.7083708883159977</c:v>
                </c:pt>
                <c:pt idx="1517">
                  <c:v>0.7083708883159977</c:v>
                </c:pt>
                <c:pt idx="1518">
                  <c:v>0.7083708883159977</c:v>
                </c:pt>
                <c:pt idx="1519">
                  <c:v>0.7083708883159977</c:v>
                </c:pt>
                <c:pt idx="1520">
                  <c:v>0.7083708883159977</c:v>
                </c:pt>
                <c:pt idx="1521">
                  <c:v>0.7083708883159977</c:v>
                </c:pt>
                <c:pt idx="1522">
                  <c:v>0.7083708883159977</c:v>
                </c:pt>
                <c:pt idx="1523">
                  <c:v>0.7083708883159977</c:v>
                </c:pt>
                <c:pt idx="1524">
                  <c:v>0.7083708883159977</c:v>
                </c:pt>
                <c:pt idx="1525">
                  <c:v>0.7083708883159977</c:v>
                </c:pt>
                <c:pt idx="1526">
                  <c:v>0.7083708883159977</c:v>
                </c:pt>
                <c:pt idx="1527">
                  <c:v>0.7083708883159977</c:v>
                </c:pt>
                <c:pt idx="1528">
                  <c:v>0.7083708883159977</c:v>
                </c:pt>
                <c:pt idx="1529">
                  <c:v>0.7083708883159977</c:v>
                </c:pt>
                <c:pt idx="1530">
                  <c:v>0.7083708883159977</c:v>
                </c:pt>
                <c:pt idx="1531">
                  <c:v>0.7083708883159977</c:v>
                </c:pt>
                <c:pt idx="1532">
                  <c:v>0.7083708883159977</c:v>
                </c:pt>
                <c:pt idx="1533">
                  <c:v>0.7083708883159977</c:v>
                </c:pt>
                <c:pt idx="1534">
                  <c:v>0.7083708883159977</c:v>
                </c:pt>
                <c:pt idx="1535">
                  <c:v>0.7083708883159977</c:v>
                </c:pt>
                <c:pt idx="1536">
                  <c:v>0.7083708883159977</c:v>
                </c:pt>
                <c:pt idx="1537">
                  <c:v>0.7083708883159977</c:v>
                </c:pt>
                <c:pt idx="1538">
                  <c:v>0.7083708883159977</c:v>
                </c:pt>
                <c:pt idx="1539">
                  <c:v>0.7083708883159977</c:v>
                </c:pt>
                <c:pt idx="1540">
                  <c:v>0.7083708883159977</c:v>
                </c:pt>
                <c:pt idx="1541">
                  <c:v>0.7083708883159977</c:v>
                </c:pt>
                <c:pt idx="1542">
                  <c:v>0.7083708883159977</c:v>
                </c:pt>
                <c:pt idx="1543">
                  <c:v>0.7083708883159977</c:v>
                </c:pt>
                <c:pt idx="1544">
                  <c:v>0.7083708883159977</c:v>
                </c:pt>
                <c:pt idx="1545">
                  <c:v>0.7083708883159977</c:v>
                </c:pt>
                <c:pt idx="1546">
                  <c:v>0.7083708883159977</c:v>
                </c:pt>
                <c:pt idx="1547">
                  <c:v>0.7083708883159977</c:v>
                </c:pt>
                <c:pt idx="1548">
                  <c:v>0.7083708883159977</c:v>
                </c:pt>
                <c:pt idx="1549">
                  <c:v>0.7083708883159977</c:v>
                </c:pt>
                <c:pt idx="1550">
                  <c:v>0.7083708883159977</c:v>
                </c:pt>
                <c:pt idx="1551">
                  <c:v>0.7083708883159977</c:v>
                </c:pt>
                <c:pt idx="1552">
                  <c:v>0.7083708883159977</c:v>
                </c:pt>
                <c:pt idx="1553">
                  <c:v>0.7083708883159977</c:v>
                </c:pt>
                <c:pt idx="1554">
                  <c:v>0.7083708883159977</c:v>
                </c:pt>
                <c:pt idx="1555">
                  <c:v>0.7083708883159977</c:v>
                </c:pt>
                <c:pt idx="1556">
                  <c:v>0.7083708883159977</c:v>
                </c:pt>
                <c:pt idx="1557">
                  <c:v>0.7083708883159977</c:v>
                </c:pt>
                <c:pt idx="1558">
                  <c:v>0.7083708883159977</c:v>
                </c:pt>
                <c:pt idx="1559">
                  <c:v>0.7083708883159977</c:v>
                </c:pt>
                <c:pt idx="1560">
                  <c:v>0.7083708883159977</c:v>
                </c:pt>
                <c:pt idx="1561">
                  <c:v>0.7083708883159977</c:v>
                </c:pt>
                <c:pt idx="1562">
                  <c:v>0.7083708883159977</c:v>
                </c:pt>
                <c:pt idx="1563">
                  <c:v>0.7083708883159977</c:v>
                </c:pt>
                <c:pt idx="1564">
                  <c:v>0.7083708883159977</c:v>
                </c:pt>
                <c:pt idx="1565">
                  <c:v>0.7083708883159977</c:v>
                </c:pt>
                <c:pt idx="1566">
                  <c:v>0.7083708883159977</c:v>
                </c:pt>
                <c:pt idx="1567">
                  <c:v>0.7083708883159977</c:v>
                </c:pt>
                <c:pt idx="1568">
                  <c:v>0.7083708883159977</c:v>
                </c:pt>
                <c:pt idx="1569">
                  <c:v>0.7083708883159977</c:v>
                </c:pt>
                <c:pt idx="1570">
                  <c:v>0.7083708883159977</c:v>
                </c:pt>
                <c:pt idx="1571">
                  <c:v>0.7083708883159977</c:v>
                </c:pt>
                <c:pt idx="1572">
                  <c:v>0.7083708883159977</c:v>
                </c:pt>
                <c:pt idx="1573">
                  <c:v>0.7083708883159977</c:v>
                </c:pt>
                <c:pt idx="1574">
                  <c:v>0.7083708883159977</c:v>
                </c:pt>
                <c:pt idx="1575">
                  <c:v>0.7083708883159977</c:v>
                </c:pt>
                <c:pt idx="1576">
                  <c:v>0.7083708883159977</c:v>
                </c:pt>
                <c:pt idx="1577">
                  <c:v>0.7083708883159977</c:v>
                </c:pt>
                <c:pt idx="1578">
                  <c:v>0.7083708883159977</c:v>
                </c:pt>
                <c:pt idx="1579">
                  <c:v>0.7083708883159977</c:v>
                </c:pt>
                <c:pt idx="1580">
                  <c:v>0.7083708883159977</c:v>
                </c:pt>
                <c:pt idx="1581">
                  <c:v>0.7083708883159977</c:v>
                </c:pt>
                <c:pt idx="1582">
                  <c:v>0.7083708883159977</c:v>
                </c:pt>
                <c:pt idx="1583">
                  <c:v>0.7083708883159977</c:v>
                </c:pt>
                <c:pt idx="1584">
                  <c:v>0.7083708883159977</c:v>
                </c:pt>
                <c:pt idx="1585">
                  <c:v>0.7083708883159977</c:v>
                </c:pt>
                <c:pt idx="1586">
                  <c:v>0.7083708883159977</c:v>
                </c:pt>
                <c:pt idx="1587">
                  <c:v>0.7083708883159977</c:v>
                </c:pt>
                <c:pt idx="1588">
                  <c:v>0.7083708883159977</c:v>
                </c:pt>
                <c:pt idx="1589">
                  <c:v>0.7083708883159977</c:v>
                </c:pt>
                <c:pt idx="1590">
                  <c:v>0.7083708883159977</c:v>
                </c:pt>
                <c:pt idx="1591">
                  <c:v>0.7083708883159977</c:v>
                </c:pt>
                <c:pt idx="1592">
                  <c:v>0.7083708883159977</c:v>
                </c:pt>
                <c:pt idx="1593">
                  <c:v>0.7083708883159977</c:v>
                </c:pt>
                <c:pt idx="1594">
                  <c:v>0.7083708883159977</c:v>
                </c:pt>
                <c:pt idx="1595">
                  <c:v>0.7083708883159977</c:v>
                </c:pt>
                <c:pt idx="1596">
                  <c:v>0.7083708883159977</c:v>
                </c:pt>
                <c:pt idx="1597">
                  <c:v>0.7083708883159977</c:v>
                </c:pt>
                <c:pt idx="1598">
                  <c:v>0.7083708883159977</c:v>
                </c:pt>
                <c:pt idx="1599">
                  <c:v>0.7083708883159977</c:v>
                </c:pt>
                <c:pt idx="1600">
                  <c:v>0.7083708883159977</c:v>
                </c:pt>
                <c:pt idx="1601">
                  <c:v>0.7083708883159977</c:v>
                </c:pt>
                <c:pt idx="1602">
                  <c:v>0.7083708883159977</c:v>
                </c:pt>
                <c:pt idx="1603">
                  <c:v>0.7083708883159977</c:v>
                </c:pt>
                <c:pt idx="1604">
                  <c:v>0.7083708883159977</c:v>
                </c:pt>
                <c:pt idx="1605">
                  <c:v>0.7083708883159977</c:v>
                </c:pt>
                <c:pt idx="1606">
                  <c:v>0.7083708883159977</c:v>
                </c:pt>
                <c:pt idx="1607">
                  <c:v>0.7083708883159977</c:v>
                </c:pt>
                <c:pt idx="1608">
                  <c:v>0.7083708883159977</c:v>
                </c:pt>
                <c:pt idx="1609">
                  <c:v>0.7083708883159977</c:v>
                </c:pt>
                <c:pt idx="1610">
                  <c:v>0.7083708883159977</c:v>
                </c:pt>
                <c:pt idx="1611">
                  <c:v>0.7083708883159977</c:v>
                </c:pt>
                <c:pt idx="1612">
                  <c:v>0.7083708883159977</c:v>
                </c:pt>
                <c:pt idx="1613">
                  <c:v>0.7083708883159977</c:v>
                </c:pt>
                <c:pt idx="1614">
                  <c:v>0.7083708883159977</c:v>
                </c:pt>
                <c:pt idx="1615">
                  <c:v>0.7083708883159977</c:v>
                </c:pt>
                <c:pt idx="1616">
                  <c:v>0.7083708883159977</c:v>
                </c:pt>
                <c:pt idx="1617">
                  <c:v>0.7083708883159977</c:v>
                </c:pt>
                <c:pt idx="1618">
                  <c:v>0.7083708883159977</c:v>
                </c:pt>
                <c:pt idx="1619">
                  <c:v>0.7083708883159977</c:v>
                </c:pt>
                <c:pt idx="1620">
                  <c:v>0.7083708883159977</c:v>
                </c:pt>
                <c:pt idx="1621">
                  <c:v>0.7083708883159977</c:v>
                </c:pt>
                <c:pt idx="1622">
                  <c:v>0.7083708883159977</c:v>
                </c:pt>
                <c:pt idx="1623">
                  <c:v>0.7083708883159977</c:v>
                </c:pt>
                <c:pt idx="1624">
                  <c:v>0.7083708883159977</c:v>
                </c:pt>
                <c:pt idx="1625">
                  <c:v>0.7083708883159977</c:v>
                </c:pt>
                <c:pt idx="1626">
                  <c:v>0.7083708883159977</c:v>
                </c:pt>
                <c:pt idx="1627">
                  <c:v>0.7083708883159977</c:v>
                </c:pt>
                <c:pt idx="1628">
                  <c:v>0.7083708883159977</c:v>
                </c:pt>
                <c:pt idx="1629">
                  <c:v>0.7083708883159977</c:v>
                </c:pt>
                <c:pt idx="1630">
                  <c:v>0.7083708883159977</c:v>
                </c:pt>
                <c:pt idx="1631">
                  <c:v>0.7083708883159977</c:v>
                </c:pt>
                <c:pt idx="1632">
                  <c:v>0.7083708883159977</c:v>
                </c:pt>
                <c:pt idx="1633">
                  <c:v>0.7083708883159977</c:v>
                </c:pt>
                <c:pt idx="1634">
                  <c:v>0.7083708883159977</c:v>
                </c:pt>
                <c:pt idx="1635">
                  <c:v>0.7083708883159977</c:v>
                </c:pt>
                <c:pt idx="1636">
                  <c:v>0.7083708883159977</c:v>
                </c:pt>
                <c:pt idx="1637">
                  <c:v>0.7083708883159977</c:v>
                </c:pt>
                <c:pt idx="1638">
                  <c:v>0.7083708883159977</c:v>
                </c:pt>
                <c:pt idx="1639">
                  <c:v>0.7083708883159977</c:v>
                </c:pt>
                <c:pt idx="1640">
                  <c:v>0.7083708883159977</c:v>
                </c:pt>
                <c:pt idx="1641">
                  <c:v>0.7083708883159977</c:v>
                </c:pt>
                <c:pt idx="1642">
                  <c:v>0.7083708883159977</c:v>
                </c:pt>
                <c:pt idx="1643">
                  <c:v>0.7083708883159977</c:v>
                </c:pt>
                <c:pt idx="1644">
                  <c:v>0.7083708883159977</c:v>
                </c:pt>
                <c:pt idx="1645">
                  <c:v>0.7083708883159977</c:v>
                </c:pt>
                <c:pt idx="1646">
                  <c:v>0.7083708883159977</c:v>
                </c:pt>
                <c:pt idx="1647">
                  <c:v>0.7083708883159977</c:v>
                </c:pt>
                <c:pt idx="1648">
                  <c:v>0.7083708883159977</c:v>
                </c:pt>
                <c:pt idx="1649">
                  <c:v>0.7083708883159977</c:v>
                </c:pt>
                <c:pt idx="1650">
                  <c:v>0.7083708883159977</c:v>
                </c:pt>
                <c:pt idx="1651">
                  <c:v>0.7083708883159977</c:v>
                </c:pt>
                <c:pt idx="1652">
                  <c:v>0.7083708883159977</c:v>
                </c:pt>
                <c:pt idx="1653">
                  <c:v>0.7083708883159977</c:v>
                </c:pt>
                <c:pt idx="1654">
                  <c:v>0.7083708883159977</c:v>
                </c:pt>
                <c:pt idx="1655">
                  <c:v>0.7083708883159977</c:v>
                </c:pt>
                <c:pt idx="1656">
                  <c:v>0.7083708883159977</c:v>
                </c:pt>
                <c:pt idx="1657">
                  <c:v>0.7083708883159977</c:v>
                </c:pt>
                <c:pt idx="1658">
                  <c:v>0.7083708883159977</c:v>
                </c:pt>
                <c:pt idx="1659">
                  <c:v>0.7083708883159977</c:v>
                </c:pt>
                <c:pt idx="1660">
                  <c:v>0.7083708883159977</c:v>
                </c:pt>
                <c:pt idx="1661">
                  <c:v>0.7083708883159977</c:v>
                </c:pt>
                <c:pt idx="1662">
                  <c:v>0.7083708883159977</c:v>
                </c:pt>
                <c:pt idx="1663">
                  <c:v>0.7083708883159977</c:v>
                </c:pt>
                <c:pt idx="1664">
                  <c:v>0.7083708883159977</c:v>
                </c:pt>
                <c:pt idx="1665">
                  <c:v>0.7083708883159977</c:v>
                </c:pt>
                <c:pt idx="1666">
                  <c:v>0.7083708883159977</c:v>
                </c:pt>
                <c:pt idx="1667">
                  <c:v>0.7083708883159977</c:v>
                </c:pt>
                <c:pt idx="1668">
                  <c:v>0.7083708883159977</c:v>
                </c:pt>
                <c:pt idx="1669">
                  <c:v>0.7083708883159977</c:v>
                </c:pt>
                <c:pt idx="1670">
                  <c:v>0.7083708883159977</c:v>
                </c:pt>
                <c:pt idx="1671">
                  <c:v>0.7083708883159977</c:v>
                </c:pt>
                <c:pt idx="1672">
                  <c:v>0.7083708883159977</c:v>
                </c:pt>
                <c:pt idx="1673">
                  <c:v>0.7083708883159977</c:v>
                </c:pt>
                <c:pt idx="1674">
                  <c:v>0.7083708883159977</c:v>
                </c:pt>
                <c:pt idx="1675">
                  <c:v>0.7083708883159977</c:v>
                </c:pt>
                <c:pt idx="1676">
                  <c:v>0.7083708883159977</c:v>
                </c:pt>
                <c:pt idx="1677">
                  <c:v>0.7083708883159977</c:v>
                </c:pt>
                <c:pt idx="1678">
                  <c:v>0.7083708883159977</c:v>
                </c:pt>
                <c:pt idx="1679">
                  <c:v>0.7083708883159977</c:v>
                </c:pt>
                <c:pt idx="1680">
                  <c:v>0.7083708883159977</c:v>
                </c:pt>
                <c:pt idx="1681">
                  <c:v>0.7083708883159977</c:v>
                </c:pt>
                <c:pt idx="1682">
                  <c:v>0.7083708883159977</c:v>
                </c:pt>
                <c:pt idx="1683">
                  <c:v>0.7083708883159977</c:v>
                </c:pt>
                <c:pt idx="1684">
                  <c:v>0.7083708883159977</c:v>
                </c:pt>
                <c:pt idx="1685">
                  <c:v>0.7083708883159977</c:v>
                </c:pt>
                <c:pt idx="1686">
                  <c:v>0.7083708883159977</c:v>
                </c:pt>
                <c:pt idx="1687">
                  <c:v>0.7083708883159977</c:v>
                </c:pt>
                <c:pt idx="1688">
                  <c:v>0.7083708883159977</c:v>
                </c:pt>
                <c:pt idx="1689">
                  <c:v>0.7083708883159977</c:v>
                </c:pt>
                <c:pt idx="1690">
                  <c:v>0.7083708883159977</c:v>
                </c:pt>
                <c:pt idx="1691">
                  <c:v>0.7083708883159977</c:v>
                </c:pt>
                <c:pt idx="1692">
                  <c:v>0.7083708883159977</c:v>
                </c:pt>
                <c:pt idx="1693">
                  <c:v>0.7083708883159977</c:v>
                </c:pt>
                <c:pt idx="1694">
                  <c:v>0.7083708883159977</c:v>
                </c:pt>
                <c:pt idx="1695">
                  <c:v>0.7083708883159977</c:v>
                </c:pt>
                <c:pt idx="1696">
                  <c:v>0.7083708883159977</c:v>
                </c:pt>
                <c:pt idx="1697">
                  <c:v>0.7083708883159977</c:v>
                </c:pt>
                <c:pt idx="1698">
                  <c:v>0.7083708883159977</c:v>
                </c:pt>
                <c:pt idx="1699">
                  <c:v>0.7083708883159977</c:v>
                </c:pt>
                <c:pt idx="1700">
                  <c:v>0.7083708883159977</c:v>
                </c:pt>
                <c:pt idx="1701">
                  <c:v>0.7083708883159977</c:v>
                </c:pt>
                <c:pt idx="1702">
                  <c:v>0.7083708883159977</c:v>
                </c:pt>
                <c:pt idx="1703">
                  <c:v>0.7083708883159977</c:v>
                </c:pt>
                <c:pt idx="1704">
                  <c:v>0.7083708883159977</c:v>
                </c:pt>
                <c:pt idx="1705">
                  <c:v>0.7083708883159977</c:v>
                </c:pt>
                <c:pt idx="1706">
                  <c:v>0.7083708883159977</c:v>
                </c:pt>
                <c:pt idx="1707">
                  <c:v>0.7083708883159977</c:v>
                </c:pt>
                <c:pt idx="1708">
                  <c:v>0.7083708883159977</c:v>
                </c:pt>
                <c:pt idx="1709">
                  <c:v>0.7083708883159977</c:v>
                </c:pt>
                <c:pt idx="1710">
                  <c:v>0.7083708883159977</c:v>
                </c:pt>
                <c:pt idx="1711">
                  <c:v>0.7083708883159977</c:v>
                </c:pt>
                <c:pt idx="1712">
                  <c:v>0.7083708883159977</c:v>
                </c:pt>
                <c:pt idx="1713">
                  <c:v>0.7083708883159977</c:v>
                </c:pt>
                <c:pt idx="1714">
                  <c:v>0.7083708883159977</c:v>
                </c:pt>
                <c:pt idx="1715">
                  <c:v>0.7083708883159977</c:v>
                </c:pt>
                <c:pt idx="1716">
                  <c:v>0.7083708883159977</c:v>
                </c:pt>
                <c:pt idx="1717">
                  <c:v>0.7083708883159977</c:v>
                </c:pt>
                <c:pt idx="1718">
                  <c:v>0.7083708883159977</c:v>
                </c:pt>
                <c:pt idx="1719">
                  <c:v>0.7083708883159977</c:v>
                </c:pt>
                <c:pt idx="1720">
                  <c:v>0.7083708883159977</c:v>
                </c:pt>
                <c:pt idx="1721">
                  <c:v>0.7083708883159977</c:v>
                </c:pt>
                <c:pt idx="1722">
                  <c:v>0.7083708883159977</c:v>
                </c:pt>
                <c:pt idx="1723">
                  <c:v>0.7083708883159977</c:v>
                </c:pt>
                <c:pt idx="1724">
                  <c:v>0.7083708883159977</c:v>
                </c:pt>
                <c:pt idx="1725">
                  <c:v>0.7083708883159977</c:v>
                </c:pt>
                <c:pt idx="1726">
                  <c:v>0.7083708883159977</c:v>
                </c:pt>
                <c:pt idx="1727">
                  <c:v>0.7083708883159977</c:v>
                </c:pt>
                <c:pt idx="1728">
                  <c:v>0.7083708883159977</c:v>
                </c:pt>
                <c:pt idx="1729">
                  <c:v>0.7083708883159977</c:v>
                </c:pt>
                <c:pt idx="1730">
                  <c:v>0.7083708883159977</c:v>
                </c:pt>
                <c:pt idx="1731">
                  <c:v>0.7083708883159977</c:v>
                </c:pt>
                <c:pt idx="1732">
                  <c:v>0.7083708883159977</c:v>
                </c:pt>
                <c:pt idx="1733">
                  <c:v>0.7083708883159977</c:v>
                </c:pt>
                <c:pt idx="1734">
                  <c:v>0.7083708883159977</c:v>
                </c:pt>
                <c:pt idx="1735">
                  <c:v>0.7083708883159977</c:v>
                </c:pt>
                <c:pt idx="1736">
                  <c:v>0.7083708883159977</c:v>
                </c:pt>
                <c:pt idx="1737">
                  <c:v>0.7083708883159977</c:v>
                </c:pt>
                <c:pt idx="1738">
                  <c:v>0.7083708883159977</c:v>
                </c:pt>
                <c:pt idx="1739">
                  <c:v>0.7083708883159977</c:v>
                </c:pt>
                <c:pt idx="1740">
                  <c:v>0.7083708883159977</c:v>
                </c:pt>
                <c:pt idx="1741">
                  <c:v>0.7083708883159977</c:v>
                </c:pt>
                <c:pt idx="1742">
                  <c:v>0.7083708883159977</c:v>
                </c:pt>
                <c:pt idx="1743">
                  <c:v>0.7083708883159977</c:v>
                </c:pt>
                <c:pt idx="1744">
                  <c:v>0.7083708883159977</c:v>
                </c:pt>
                <c:pt idx="1745">
                  <c:v>0.7083708883159977</c:v>
                </c:pt>
                <c:pt idx="1746">
                  <c:v>0.7083708883159977</c:v>
                </c:pt>
                <c:pt idx="1747">
                  <c:v>0.7083708883159977</c:v>
                </c:pt>
                <c:pt idx="1748">
                  <c:v>0.7083708883159977</c:v>
                </c:pt>
                <c:pt idx="1749">
                  <c:v>0.7083708883159977</c:v>
                </c:pt>
                <c:pt idx="1750">
                  <c:v>0.7083708883159977</c:v>
                </c:pt>
                <c:pt idx="1751">
                  <c:v>0.7083708883159977</c:v>
                </c:pt>
                <c:pt idx="1752">
                  <c:v>0.7083708883159977</c:v>
                </c:pt>
                <c:pt idx="1753">
                  <c:v>0.7083708883159977</c:v>
                </c:pt>
                <c:pt idx="1754">
                  <c:v>0.7083708883159977</c:v>
                </c:pt>
                <c:pt idx="1755">
                  <c:v>0.7083708883159977</c:v>
                </c:pt>
                <c:pt idx="1756">
                  <c:v>0.7083708883159977</c:v>
                </c:pt>
                <c:pt idx="1757">
                  <c:v>0.7083708883159977</c:v>
                </c:pt>
                <c:pt idx="1758">
                  <c:v>0.7083708883159977</c:v>
                </c:pt>
                <c:pt idx="1759">
                  <c:v>0.7083708883159977</c:v>
                </c:pt>
                <c:pt idx="1760">
                  <c:v>0.7083708883159977</c:v>
                </c:pt>
                <c:pt idx="1761">
                  <c:v>0.7083708883159977</c:v>
                </c:pt>
                <c:pt idx="1762">
                  <c:v>0.7083708883159977</c:v>
                </c:pt>
                <c:pt idx="1763">
                  <c:v>0.7083708883159977</c:v>
                </c:pt>
                <c:pt idx="1764">
                  <c:v>0.7083708883159977</c:v>
                </c:pt>
                <c:pt idx="1765">
                  <c:v>0.7083708883159977</c:v>
                </c:pt>
                <c:pt idx="1766">
                  <c:v>0.7083708883159977</c:v>
                </c:pt>
                <c:pt idx="1767">
                  <c:v>0.7083708883159977</c:v>
                </c:pt>
                <c:pt idx="1768">
                  <c:v>0.7083708883159977</c:v>
                </c:pt>
                <c:pt idx="1769">
                  <c:v>0.7083708883159977</c:v>
                </c:pt>
                <c:pt idx="1770">
                  <c:v>0.7083708883159977</c:v>
                </c:pt>
                <c:pt idx="1771">
                  <c:v>0.7083708883159977</c:v>
                </c:pt>
                <c:pt idx="1772">
                  <c:v>0.7083708883159977</c:v>
                </c:pt>
                <c:pt idx="1773">
                  <c:v>0.7083708883159977</c:v>
                </c:pt>
                <c:pt idx="1774">
                  <c:v>0.7083708883159977</c:v>
                </c:pt>
                <c:pt idx="1775">
                  <c:v>0.7083708883159977</c:v>
                </c:pt>
                <c:pt idx="1776">
                  <c:v>0.7083708883159977</c:v>
                </c:pt>
                <c:pt idx="1777">
                  <c:v>0.7083708883159977</c:v>
                </c:pt>
                <c:pt idx="1778">
                  <c:v>0.7083708883159977</c:v>
                </c:pt>
                <c:pt idx="1779">
                  <c:v>0.7083708883159977</c:v>
                </c:pt>
                <c:pt idx="1780">
                  <c:v>0.7083708883159977</c:v>
                </c:pt>
                <c:pt idx="1781">
                  <c:v>0.7083708883159977</c:v>
                </c:pt>
                <c:pt idx="1782">
                  <c:v>0.7083708883159977</c:v>
                </c:pt>
                <c:pt idx="1783">
                  <c:v>0.7083708883159977</c:v>
                </c:pt>
                <c:pt idx="1784">
                  <c:v>0.7083708883159977</c:v>
                </c:pt>
                <c:pt idx="1785">
                  <c:v>0.7083708883159977</c:v>
                </c:pt>
                <c:pt idx="1786">
                  <c:v>0.7083708883159977</c:v>
                </c:pt>
                <c:pt idx="1787">
                  <c:v>0.7083708883159977</c:v>
                </c:pt>
                <c:pt idx="1788">
                  <c:v>0.7083708883159977</c:v>
                </c:pt>
                <c:pt idx="1789">
                  <c:v>0.7083708883159977</c:v>
                </c:pt>
                <c:pt idx="1790">
                  <c:v>0.7083708883159977</c:v>
                </c:pt>
                <c:pt idx="1791">
                  <c:v>0.7083708883159977</c:v>
                </c:pt>
                <c:pt idx="1792">
                  <c:v>0.7083708883159977</c:v>
                </c:pt>
                <c:pt idx="1793">
                  <c:v>0.7083708883159977</c:v>
                </c:pt>
                <c:pt idx="1794">
                  <c:v>0.7083708883159977</c:v>
                </c:pt>
                <c:pt idx="1795">
                  <c:v>0.7083708883159977</c:v>
                </c:pt>
                <c:pt idx="1796">
                  <c:v>0.7083708883159977</c:v>
                </c:pt>
                <c:pt idx="1797">
                  <c:v>0.7083708883159977</c:v>
                </c:pt>
                <c:pt idx="1798">
                  <c:v>0.7083708883159977</c:v>
                </c:pt>
                <c:pt idx="1799">
                  <c:v>0.7083708883159977</c:v>
                </c:pt>
                <c:pt idx="1800">
                  <c:v>0.7083708883159977</c:v>
                </c:pt>
                <c:pt idx="1801">
                  <c:v>0.7083708883159977</c:v>
                </c:pt>
                <c:pt idx="1802">
                  <c:v>0.7083708883159977</c:v>
                </c:pt>
                <c:pt idx="1803">
                  <c:v>0.7083708883159977</c:v>
                </c:pt>
                <c:pt idx="1804">
                  <c:v>0.7083708883159977</c:v>
                </c:pt>
                <c:pt idx="1805">
                  <c:v>0.7083708883159977</c:v>
                </c:pt>
                <c:pt idx="1806">
                  <c:v>0.7083708883159977</c:v>
                </c:pt>
                <c:pt idx="1807">
                  <c:v>0.7083708883159977</c:v>
                </c:pt>
                <c:pt idx="1808">
                  <c:v>0.7083708883159977</c:v>
                </c:pt>
                <c:pt idx="1809">
                  <c:v>0.7083708883159977</c:v>
                </c:pt>
                <c:pt idx="1810">
                  <c:v>0.7083708883159977</c:v>
                </c:pt>
                <c:pt idx="1811">
                  <c:v>0.7083708883159977</c:v>
                </c:pt>
                <c:pt idx="1812">
                  <c:v>0.7083708883159977</c:v>
                </c:pt>
                <c:pt idx="1813">
                  <c:v>0.7083708883159977</c:v>
                </c:pt>
                <c:pt idx="1814">
                  <c:v>0.7083708883159977</c:v>
                </c:pt>
                <c:pt idx="1815">
                  <c:v>0.7083708883159977</c:v>
                </c:pt>
                <c:pt idx="1816">
                  <c:v>0.7083708883159977</c:v>
                </c:pt>
                <c:pt idx="1817">
                  <c:v>0.7083708883159977</c:v>
                </c:pt>
                <c:pt idx="1818">
                  <c:v>0.7083708883159977</c:v>
                </c:pt>
                <c:pt idx="1819">
                  <c:v>0.7083708883159977</c:v>
                </c:pt>
                <c:pt idx="1820">
                  <c:v>0.7083708883159977</c:v>
                </c:pt>
                <c:pt idx="1821">
                  <c:v>0.7083708883159977</c:v>
                </c:pt>
                <c:pt idx="1822">
                  <c:v>0.7083708883159977</c:v>
                </c:pt>
                <c:pt idx="1823">
                  <c:v>0.7083708883159977</c:v>
                </c:pt>
                <c:pt idx="1824">
                  <c:v>0.7083708883159977</c:v>
                </c:pt>
                <c:pt idx="1825">
                  <c:v>0.7083708883159977</c:v>
                </c:pt>
                <c:pt idx="1826">
                  <c:v>0.7083708883159977</c:v>
                </c:pt>
                <c:pt idx="1827">
                  <c:v>0.7083708883159977</c:v>
                </c:pt>
                <c:pt idx="1828">
                  <c:v>0.7083708883159977</c:v>
                </c:pt>
                <c:pt idx="1829">
                  <c:v>0.7083708883159977</c:v>
                </c:pt>
                <c:pt idx="1830">
                  <c:v>0.7083708883159977</c:v>
                </c:pt>
                <c:pt idx="1831">
                  <c:v>0.7083708883159977</c:v>
                </c:pt>
                <c:pt idx="1832">
                  <c:v>0.7083708883159977</c:v>
                </c:pt>
                <c:pt idx="1833">
                  <c:v>0.7083708883159977</c:v>
                </c:pt>
                <c:pt idx="1834">
                  <c:v>0.7083708883159977</c:v>
                </c:pt>
                <c:pt idx="1835">
                  <c:v>0.7083708883159977</c:v>
                </c:pt>
                <c:pt idx="1836">
                  <c:v>0.7083708883159977</c:v>
                </c:pt>
                <c:pt idx="1837">
                  <c:v>0.7083708883159977</c:v>
                </c:pt>
                <c:pt idx="1838">
                  <c:v>0.7083708883159977</c:v>
                </c:pt>
                <c:pt idx="1839">
                  <c:v>0.7083708883159977</c:v>
                </c:pt>
                <c:pt idx="1840">
                  <c:v>0.7083708883159977</c:v>
                </c:pt>
                <c:pt idx="1841">
                  <c:v>0.7083708883159977</c:v>
                </c:pt>
                <c:pt idx="1842">
                  <c:v>0.7083708883159977</c:v>
                </c:pt>
                <c:pt idx="1843">
                  <c:v>0.7083708883159977</c:v>
                </c:pt>
                <c:pt idx="1844">
                  <c:v>0.7083708883159977</c:v>
                </c:pt>
                <c:pt idx="1845">
                  <c:v>0.7083708883159977</c:v>
                </c:pt>
                <c:pt idx="1846">
                  <c:v>0.7083708883159977</c:v>
                </c:pt>
                <c:pt idx="1847">
                  <c:v>0.7083708883159977</c:v>
                </c:pt>
                <c:pt idx="1848">
                  <c:v>0.7083708883159977</c:v>
                </c:pt>
                <c:pt idx="1849">
                  <c:v>0.7083708883159977</c:v>
                </c:pt>
                <c:pt idx="1850">
                  <c:v>0.7083708883159977</c:v>
                </c:pt>
                <c:pt idx="1851">
                  <c:v>0.7083708883159977</c:v>
                </c:pt>
                <c:pt idx="1852">
                  <c:v>0.7083708883159977</c:v>
                </c:pt>
                <c:pt idx="1853">
                  <c:v>0.7083708883159977</c:v>
                </c:pt>
                <c:pt idx="1854">
                  <c:v>0.7083708883159977</c:v>
                </c:pt>
                <c:pt idx="1855">
                  <c:v>0.7083708883159977</c:v>
                </c:pt>
                <c:pt idx="1856">
                  <c:v>0.7083708883159977</c:v>
                </c:pt>
                <c:pt idx="1857">
                  <c:v>0.7083708883159977</c:v>
                </c:pt>
                <c:pt idx="1858">
                  <c:v>0.7083708883159977</c:v>
                </c:pt>
                <c:pt idx="1859">
                  <c:v>0.7083708883159977</c:v>
                </c:pt>
                <c:pt idx="1860">
                  <c:v>0.7083708883159977</c:v>
                </c:pt>
                <c:pt idx="1861">
                  <c:v>0.7083708883159977</c:v>
                </c:pt>
                <c:pt idx="1862">
                  <c:v>0.7083708883159977</c:v>
                </c:pt>
                <c:pt idx="1863">
                  <c:v>0.7083708883159977</c:v>
                </c:pt>
                <c:pt idx="1864">
                  <c:v>0.7083708883159977</c:v>
                </c:pt>
                <c:pt idx="1865">
                  <c:v>0.7083708883159977</c:v>
                </c:pt>
                <c:pt idx="1866">
                  <c:v>0.7083708883159977</c:v>
                </c:pt>
                <c:pt idx="1867">
                  <c:v>0.7083708883159977</c:v>
                </c:pt>
                <c:pt idx="1868">
                  <c:v>0.7083708883159977</c:v>
                </c:pt>
                <c:pt idx="1869">
                  <c:v>0.7083708883159977</c:v>
                </c:pt>
                <c:pt idx="1870">
                  <c:v>0.7083708883159977</c:v>
                </c:pt>
                <c:pt idx="1871">
                  <c:v>0.7083708883159977</c:v>
                </c:pt>
                <c:pt idx="1872">
                  <c:v>0.7083708883159977</c:v>
                </c:pt>
                <c:pt idx="1873">
                  <c:v>0.7083708883159977</c:v>
                </c:pt>
                <c:pt idx="1874">
                  <c:v>0.7083708883159977</c:v>
                </c:pt>
                <c:pt idx="1875">
                  <c:v>0.7083708883159977</c:v>
                </c:pt>
                <c:pt idx="1876">
                  <c:v>0.7083708883159977</c:v>
                </c:pt>
                <c:pt idx="1877">
                  <c:v>0.7083708883159977</c:v>
                </c:pt>
                <c:pt idx="1878">
                  <c:v>0.7083708883159977</c:v>
                </c:pt>
                <c:pt idx="1879">
                  <c:v>0.7083708883159977</c:v>
                </c:pt>
                <c:pt idx="1880">
                  <c:v>0.7083708883159977</c:v>
                </c:pt>
                <c:pt idx="1881">
                  <c:v>0.7083708883159977</c:v>
                </c:pt>
                <c:pt idx="1882">
                  <c:v>0.7083708883159977</c:v>
                </c:pt>
                <c:pt idx="1883">
                  <c:v>0.7083708883159977</c:v>
                </c:pt>
                <c:pt idx="1884">
                  <c:v>0.7083708883159977</c:v>
                </c:pt>
                <c:pt idx="1885">
                  <c:v>0.7083708883159977</c:v>
                </c:pt>
                <c:pt idx="1886">
                  <c:v>0.7083708883159977</c:v>
                </c:pt>
                <c:pt idx="1887">
                  <c:v>0.7083708883159977</c:v>
                </c:pt>
                <c:pt idx="1888">
                  <c:v>0.7083708883159977</c:v>
                </c:pt>
                <c:pt idx="1889">
                  <c:v>0.7083708883159977</c:v>
                </c:pt>
                <c:pt idx="1890">
                  <c:v>0.7083708883159977</c:v>
                </c:pt>
                <c:pt idx="1891">
                  <c:v>0.7083708883159977</c:v>
                </c:pt>
                <c:pt idx="1892">
                  <c:v>0.7083708883159977</c:v>
                </c:pt>
                <c:pt idx="1893">
                  <c:v>0.7083708883159977</c:v>
                </c:pt>
                <c:pt idx="1894">
                  <c:v>0.7083708883159977</c:v>
                </c:pt>
                <c:pt idx="1895">
                  <c:v>0.7083708883159977</c:v>
                </c:pt>
                <c:pt idx="1896">
                  <c:v>0.7083708883159977</c:v>
                </c:pt>
                <c:pt idx="1897">
                  <c:v>0.7083708883159977</c:v>
                </c:pt>
                <c:pt idx="1898">
                  <c:v>0.7083708883159977</c:v>
                </c:pt>
                <c:pt idx="1899">
                  <c:v>0.7083708883159977</c:v>
                </c:pt>
                <c:pt idx="1900">
                  <c:v>0.7083708883159977</c:v>
                </c:pt>
                <c:pt idx="1901">
                  <c:v>0.7083708883159977</c:v>
                </c:pt>
                <c:pt idx="1902">
                  <c:v>0.7083708883159977</c:v>
                </c:pt>
                <c:pt idx="1903">
                  <c:v>0.7083708883159977</c:v>
                </c:pt>
                <c:pt idx="1904">
                  <c:v>0.7083708883159977</c:v>
                </c:pt>
                <c:pt idx="1905">
                  <c:v>0.7083708883159977</c:v>
                </c:pt>
                <c:pt idx="1906">
                  <c:v>0.7083708883159977</c:v>
                </c:pt>
                <c:pt idx="1907">
                  <c:v>0.7083708883159977</c:v>
                </c:pt>
                <c:pt idx="1908">
                  <c:v>0.7083708883159977</c:v>
                </c:pt>
                <c:pt idx="1909">
                  <c:v>0.7083708883159977</c:v>
                </c:pt>
                <c:pt idx="1910">
                  <c:v>0.7083708883159977</c:v>
                </c:pt>
                <c:pt idx="1911">
                  <c:v>0.7083708883159977</c:v>
                </c:pt>
                <c:pt idx="1912">
                  <c:v>0.7083708883159977</c:v>
                </c:pt>
                <c:pt idx="1913">
                  <c:v>0.7083708883159977</c:v>
                </c:pt>
                <c:pt idx="1914">
                  <c:v>0.7083708883159977</c:v>
                </c:pt>
                <c:pt idx="1915">
                  <c:v>0.7083708883159977</c:v>
                </c:pt>
                <c:pt idx="1916">
                  <c:v>0.7083708883159977</c:v>
                </c:pt>
                <c:pt idx="1917">
                  <c:v>0.7083708883159977</c:v>
                </c:pt>
                <c:pt idx="1918">
                  <c:v>0.7083708883159977</c:v>
                </c:pt>
                <c:pt idx="1919">
                  <c:v>0.7083708883159977</c:v>
                </c:pt>
                <c:pt idx="1920">
                  <c:v>0.7083708883159977</c:v>
                </c:pt>
                <c:pt idx="1921">
                  <c:v>0.7083708883159977</c:v>
                </c:pt>
                <c:pt idx="1922">
                  <c:v>0.7083708883159977</c:v>
                </c:pt>
                <c:pt idx="1923">
                  <c:v>0.7083708883159977</c:v>
                </c:pt>
                <c:pt idx="1924">
                  <c:v>0.7083708883159977</c:v>
                </c:pt>
                <c:pt idx="1925">
                  <c:v>0.7083708883159977</c:v>
                </c:pt>
                <c:pt idx="1926">
                  <c:v>0.7083708883159977</c:v>
                </c:pt>
                <c:pt idx="1927">
                  <c:v>0.7083708883159977</c:v>
                </c:pt>
                <c:pt idx="1928">
                  <c:v>0.7083708883159977</c:v>
                </c:pt>
                <c:pt idx="1929">
                  <c:v>0.7083708883159977</c:v>
                </c:pt>
                <c:pt idx="1930">
                  <c:v>0.7083708883159977</c:v>
                </c:pt>
                <c:pt idx="1931">
                  <c:v>0.7083708883159977</c:v>
                </c:pt>
                <c:pt idx="1932">
                  <c:v>0.7083708883159977</c:v>
                </c:pt>
                <c:pt idx="1933">
                  <c:v>0.7083708883159977</c:v>
                </c:pt>
                <c:pt idx="1934">
                  <c:v>0.7083708883159977</c:v>
                </c:pt>
                <c:pt idx="1935">
                  <c:v>0.7083708883159977</c:v>
                </c:pt>
                <c:pt idx="1936">
                  <c:v>0.7083708883159977</c:v>
                </c:pt>
                <c:pt idx="1937">
                  <c:v>0.7083708883159977</c:v>
                </c:pt>
                <c:pt idx="1938">
                  <c:v>0.7083708883159977</c:v>
                </c:pt>
                <c:pt idx="1939">
                  <c:v>0.7083708883159977</c:v>
                </c:pt>
                <c:pt idx="1940">
                  <c:v>0.7083708883159977</c:v>
                </c:pt>
                <c:pt idx="1941">
                  <c:v>0.7083708883159977</c:v>
                </c:pt>
                <c:pt idx="1942">
                  <c:v>0.7083708883159977</c:v>
                </c:pt>
                <c:pt idx="1943">
                  <c:v>0.7083708883159977</c:v>
                </c:pt>
                <c:pt idx="1944">
                  <c:v>0.7083708883159977</c:v>
                </c:pt>
                <c:pt idx="1945">
                  <c:v>0.7083708883159977</c:v>
                </c:pt>
                <c:pt idx="1946">
                  <c:v>0.7083708883159977</c:v>
                </c:pt>
                <c:pt idx="1947">
                  <c:v>0.7083708883159977</c:v>
                </c:pt>
                <c:pt idx="1948">
                  <c:v>0.7083708883159977</c:v>
                </c:pt>
                <c:pt idx="1949">
                  <c:v>0.7083708883159977</c:v>
                </c:pt>
                <c:pt idx="1950">
                  <c:v>0.7083708883159977</c:v>
                </c:pt>
                <c:pt idx="1951">
                  <c:v>0.7083708883159977</c:v>
                </c:pt>
                <c:pt idx="1952">
                  <c:v>0.7083708883159977</c:v>
                </c:pt>
                <c:pt idx="1953">
                  <c:v>0.7083708883159977</c:v>
                </c:pt>
                <c:pt idx="1954">
                  <c:v>0.7083708883159977</c:v>
                </c:pt>
                <c:pt idx="1955">
                  <c:v>0.7083708883159977</c:v>
                </c:pt>
                <c:pt idx="1956">
                  <c:v>0.7083708883159977</c:v>
                </c:pt>
                <c:pt idx="1957">
                  <c:v>0.7083708883159977</c:v>
                </c:pt>
                <c:pt idx="1958">
                  <c:v>0.7083708883159977</c:v>
                </c:pt>
                <c:pt idx="1959">
                  <c:v>0.7083708883159977</c:v>
                </c:pt>
                <c:pt idx="1960">
                  <c:v>0.7083708883159977</c:v>
                </c:pt>
                <c:pt idx="1961">
                  <c:v>0.7083708883159977</c:v>
                </c:pt>
                <c:pt idx="1962">
                  <c:v>0.7083708883159977</c:v>
                </c:pt>
                <c:pt idx="1963">
                  <c:v>0.7083708883159977</c:v>
                </c:pt>
                <c:pt idx="1964">
                  <c:v>0.7083708883159977</c:v>
                </c:pt>
                <c:pt idx="1965">
                  <c:v>0.7083708883159977</c:v>
                </c:pt>
                <c:pt idx="1966">
                  <c:v>0.7083708883159977</c:v>
                </c:pt>
                <c:pt idx="1967">
                  <c:v>0.7083708883159977</c:v>
                </c:pt>
                <c:pt idx="1968">
                  <c:v>0.7083708883159977</c:v>
                </c:pt>
                <c:pt idx="1969">
                  <c:v>0.7083708883159977</c:v>
                </c:pt>
                <c:pt idx="1970">
                  <c:v>0.7083708883159977</c:v>
                </c:pt>
                <c:pt idx="1971">
                  <c:v>0.7083708883159977</c:v>
                </c:pt>
                <c:pt idx="1972">
                  <c:v>0.7083708883159977</c:v>
                </c:pt>
                <c:pt idx="1973">
                  <c:v>0.7083708883159977</c:v>
                </c:pt>
                <c:pt idx="1974">
                  <c:v>0.7083708883159977</c:v>
                </c:pt>
                <c:pt idx="1975">
                  <c:v>0.7083708883159977</c:v>
                </c:pt>
                <c:pt idx="1976">
                  <c:v>0.7083708883159977</c:v>
                </c:pt>
                <c:pt idx="1977">
                  <c:v>0.7083708883159977</c:v>
                </c:pt>
                <c:pt idx="1978">
                  <c:v>0.7083708883159977</c:v>
                </c:pt>
                <c:pt idx="1979">
                  <c:v>0.7083708883159977</c:v>
                </c:pt>
                <c:pt idx="1980">
                  <c:v>0.7083708883159977</c:v>
                </c:pt>
                <c:pt idx="1981">
                  <c:v>0.7083708883159977</c:v>
                </c:pt>
                <c:pt idx="1982">
                  <c:v>0.7083708883159977</c:v>
                </c:pt>
                <c:pt idx="1983">
                  <c:v>0.7083708883159977</c:v>
                </c:pt>
                <c:pt idx="1984">
                  <c:v>0.7083708883159977</c:v>
                </c:pt>
                <c:pt idx="1985">
                  <c:v>0.7083708883159977</c:v>
                </c:pt>
                <c:pt idx="1986">
                  <c:v>0.7083708883159977</c:v>
                </c:pt>
                <c:pt idx="1987">
                  <c:v>0.7083708883159977</c:v>
                </c:pt>
                <c:pt idx="1988">
                  <c:v>0.7083708883159977</c:v>
                </c:pt>
                <c:pt idx="1989">
                  <c:v>0.7083708883159977</c:v>
                </c:pt>
                <c:pt idx="1990">
                  <c:v>0.7083708883159977</c:v>
                </c:pt>
                <c:pt idx="1991">
                  <c:v>0.7083708883159977</c:v>
                </c:pt>
                <c:pt idx="1992">
                  <c:v>0.7083708883159977</c:v>
                </c:pt>
                <c:pt idx="1993">
                  <c:v>0.7083708883159977</c:v>
                </c:pt>
                <c:pt idx="1994">
                  <c:v>0.7083708883159977</c:v>
                </c:pt>
                <c:pt idx="1995">
                  <c:v>0.7083708883159977</c:v>
                </c:pt>
                <c:pt idx="1996">
                  <c:v>0.7083708883159977</c:v>
                </c:pt>
                <c:pt idx="1997">
                  <c:v>0.7083708883159977</c:v>
                </c:pt>
                <c:pt idx="1998">
                  <c:v>0.7083708883159977</c:v>
                </c:pt>
                <c:pt idx="1999">
                  <c:v>0.7083708883159977</c:v>
                </c:pt>
                <c:pt idx="2000">
                  <c:v>0.7083708883159977</c:v>
                </c:pt>
                <c:pt idx="2001">
                  <c:v>0.7083708883159977</c:v>
                </c:pt>
                <c:pt idx="2002">
                  <c:v>0.7083708883159977</c:v>
                </c:pt>
                <c:pt idx="2003">
                  <c:v>0.7083708883159977</c:v>
                </c:pt>
                <c:pt idx="2004">
                  <c:v>0.7083708883159977</c:v>
                </c:pt>
                <c:pt idx="2005">
                  <c:v>0.7083708883159977</c:v>
                </c:pt>
                <c:pt idx="2006">
                  <c:v>0.7083708883159977</c:v>
                </c:pt>
                <c:pt idx="2007">
                  <c:v>0.7083708883159977</c:v>
                </c:pt>
                <c:pt idx="2008">
                  <c:v>0.7083708883159977</c:v>
                </c:pt>
                <c:pt idx="2009">
                  <c:v>0.7083708883159977</c:v>
                </c:pt>
                <c:pt idx="2010">
                  <c:v>0.7083708883159977</c:v>
                </c:pt>
                <c:pt idx="2011">
                  <c:v>0.7083708883159977</c:v>
                </c:pt>
                <c:pt idx="2012">
                  <c:v>0.7083708883159977</c:v>
                </c:pt>
                <c:pt idx="2013">
                  <c:v>0.7083708883159977</c:v>
                </c:pt>
                <c:pt idx="2014">
                  <c:v>0.7083708883159977</c:v>
                </c:pt>
                <c:pt idx="2015">
                  <c:v>0.7083708883159977</c:v>
                </c:pt>
                <c:pt idx="2016">
                  <c:v>0.7083708883159977</c:v>
                </c:pt>
                <c:pt idx="2017">
                  <c:v>0.7083708883159977</c:v>
                </c:pt>
                <c:pt idx="2018">
                  <c:v>0.7083708883159977</c:v>
                </c:pt>
                <c:pt idx="2019">
                  <c:v>0.7083708883159977</c:v>
                </c:pt>
                <c:pt idx="2020">
                  <c:v>0.7083708883159977</c:v>
                </c:pt>
                <c:pt idx="2021">
                  <c:v>0.7083708883159977</c:v>
                </c:pt>
                <c:pt idx="2022">
                  <c:v>0.7083708883159977</c:v>
                </c:pt>
                <c:pt idx="2023">
                  <c:v>0.7083708883159977</c:v>
                </c:pt>
                <c:pt idx="2024">
                  <c:v>0.7083708883159977</c:v>
                </c:pt>
                <c:pt idx="2025">
                  <c:v>0.7083708883159977</c:v>
                </c:pt>
                <c:pt idx="2026">
                  <c:v>0.7083708883159977</c:v>
                </c:pt>
                <c:pt idx="2027">
                  <c:v>0.7083708883159977</c:v>
                </c:pt>
                <c:pt idx="2028">
                  <c:v>0.7083708883159977</c:v>
                </c:pt>
                <c:pt idx="2029">
                  <c:v>0.7083708883159977</c:v>
                </c:pt>
                <c:pt idx="2030">
                  <c:v>0.7083708883159977</c:v>
                </c:pt>
                <c:pt idx="2031">
                  <c:v>0.7083708883159977</c:v>
                </c:pt>
                <c:pt idx="2032">
                  <c:v>0.7083708883159977</c:v>
                </c:pt>
                <c:pt idx="2033">
                  <c:v>0.7083708883159977</c:v>
                </c:pt>
                <c:pt idx="2034">
                  <c:v>0.7083708883159977</c:v>
                </c:pt>
                <c:pt idx="2035">
                  <c:v>0.7083708883159977</c:v>
                </c:pt>
                <c:pt idx="2036">
                  <c:v>0.7083708883159977</c:v>
                </c:pt>
                <c:pt idx="2037">
                  <c:v>0.7083708883159977</c:v>
                </c:pt>
                <c:pt idx="2038">
                  <c:v>0.7083708883159977</c:v>
                </c:pt>
                <c:pt idx="2039">
                  <c:v>0.7083708883159977</c:v>
                </c:pt>
                <c:pt idx="2040">
                  <c:v>0.7083708883159977</c:v>
                </c:pt>
                <c:pt idx="2041">
                  <c:v>0.7083708883159977</c:v>
                </c:pt>
                <c:pt idx="2042">
                  <c:v>0.7083708883159977</c:v>
                </c:pt>
                <c:pt idx="2043">
                  <c:v>0.7083708883159977</c:v>
                </c:pt>
                <c:pt idx="2044">
                  <c:v>0.7083708883159977</c:v>
                </c:pt>
                <c:pt idx="2045">
                  <c:v>0.7083708883159977</c:v>
                </c:pt>
                <c:pt idx="2046">
                  <c:v>0.7083708883159977</c:v>
                </c:pt>
                <c:pt idx="2047">
                  <c:v>0.7083708883159977</c:v>
                </c:pt>
                <c:pt idx="2048">
                  <c:v>0.7083708883159977</c:v>
                </c:pt>
                <c:pt idx="2049">
                  <c:v>0.7083708883159977</c:v>
                </c:pt>
                <c:pt idx="2050">
                  <c:v>0.7083708883159977</c:v>
                </c:pt>
                <c:pt idx="2051">
                  <c:v>0.7083708883159977</c:v>
                </c:pt>
                <c:pt idx="2052">
                  <c:v>0.7083708883159977</c:v>
                </c:pt>
                <c:pt idx="2053">
                  <c:v>0.7083708883159977</c:v>
                </c:pt>
                <c:pt idx="2054">
                  <c:v>0.7083708883159977</c:v>
                </c:pt>
                <c:pt idx="2055">
                  <c:v>0.7083708883159977</c:v>
                </c:pt>
                <c:pt idx="2056">
                  <c:v>0.7083708883159977</c:v>
                </c:pt>
                <c:pt idx="2057">
                  <c:v>0.7083708883159977</c:v>
                </c:pt>
                <c:pt idx="2058">
                  <c:v>0.7083708883159977</c:v>
                </c:pt>
                <c:pt idx="2059">
                  <c:v>0.7083708883159977</c:v>
                </c:pt>
                <c:pt idx="2060">
                  <c:v>0.7083708883159977</c:v>
                </c:pt>
                <c:pt idx="2061">
                  <c:v>0.7083708883159977</c:v>
                </c:pt>
                <c:pt idx="2062">
                  <c:v>0.7083708883159977</c:v>
                </c:pt>
                <c:pt idx="2063">
                  <c:v>0.7083708883159977</c:v>
                </c:pt>
                <c:pt idx="2064">
                  <c:v>0.7083708883159977</c:v>
                </c:pt>
                <c:pt idx="2065">
                  <c:v>0.7083708883159977</c:v>
                </c:pt>
                <c:pt idx="2066">
                  <c:v>0.7083708883159977</c:v>
                </c:pt>
                <c:pt idx="2067">
                  <c:v>0.7083708883159977</c:v>
                </c:pt>
                <c:pt idx="2068">
                  <c:v>0.7083708883159977</c:v>
                </c:pt>
                <c:pt idx="2069">
                  <c:v>0.7083708883159977</c:v>
                </c:pt>
                <c:pt idx="2070">
                  <c:v>0.7083708883159977</c:v>
                </c:pt>
                <c:pt idx="2071">
                  <c:v>0.7083708883159977</c:v>
                </c:pt>
                <c:pt idx="2072">
                  <c:v>0.7083708883159977</c:v>
                </c:pt>
                <c:pt idx="2073">
                  <c:v>0.7083708883159977</c:v>
                </c:pt>
                <c:pt idx="2074">
                  <c:v>0.7083708883159977</c:v>
                </c:pt>
                <c:pt idx="2075">
                  <c:v>0.7083708883159977</c:v>
                </c:pt>
                <c:pt idx="2076">
                  <c:v>0.7083708883159977</c:v>
                </c:pt>
                <c:pt idx="2077">
                  <c:v>0.7083708883159977</c:v>
                </c:pt>
                <c:pt idx="2078">
                  <c:v>0.7083708883159977</c:v>
                </c:pt>
                <c:pt idx="2079">
                  <c:v>0.7083708883159977</c:v>
                </c:pt>
                <c:pt idx="2080">
                  <c:v>0.7083708883159977</c:v>
                </c:pt>
                <c:pt idx="2081">
                  <c:v>0.7083708883159977</c:v>
                </c:pt>
                <c:pt idx="2082">
                  <c:v>0.7083708883159977</c:v>
                </c:pt>
                <c:pt idx="2083">
                  <c:v>0.7083708883159977</c:v>
                </c:pt>
                <c:pt idx="2084">
                  <c:v>0.7083708883159977</c:v>
                </c:pt>
                <c:pt idx="2085">
                  <c:v>0.7083708883159977</c:v>
                </c:pt>
                <c:pt idx="2086">
                  <c:v>0.7083708883159977</c:v>
                </c:pt>
                <c:pt idx="2087">
                  <c:v>0.7083708883159977</c:v>
                </c:pt>
                <c:pt idx="2088">
                  <c:v>0.7083708883159977</c:v>
                </c:pt>
                <c:pt idx="2089">
                  <c:v>0.7083708883159977</c:v>
                </c:pt>
                <c:pt idx="2090">
                  <c:v>0.7083708883159977</c:v>
                </c:pt>
                <c:pt idx="2091">
                  <c:v>0.7083708883159977</c:v>
                </c:pt>
                <c:pt idx="2092">
                  <c:v>0.7083708883159977</c:v>
                </c:pt>
                <c:pt idx="2093">
                  <c:v>0.7083708883159977</c:v>
                </c:pt>
                <c:pt idx="2094">
                  <c:v>0.7083708883159977</c:v>
                </c:pt>
                <c:pt idx="2095">
                  <c:v>0.7083708883159977</c:v>
                </c:pt>
                <c:pt idx="2096">
                  <c:v>0.7083708883159977</c:v>
                </c:pt>
                <c:pt idx="2097">
                  <c:v>0.7083708883159977</c:v>
                </c:pt>
                <c:pt idx="2098">
                  <c:v>0.7083708883159977</c:v>
                </c:pt>
                <c:pt idx="2099">
                  <c:v>0.7083708883159977</c:v>
                </c:pt>
                <c:pt idx="2100">
                  <c:v>0.7083708883159977</c:v>
                </c:pt>
                <c:pt idx="2101">
                  <c:v>0.7083708883159977</c:v>
                </c:pt>
                <c:pt idx="2102">
                  <c:v>0.7083708883159977</c:v>
                </c:pt>
                <c:pt idx="2103">
                  <c:v>0.7083708883159977</c:v>
                </c:pt>
                <c:pt idx="2104">
                  <c:v>0.7083708883159977</c:v>
                </c:pt>
                <c:pt idx="2105">
                  <c:v>0.7083708883159977</c:v>
                </c:pt>
                <c:pt idx="2106">
                  <c:v>0.7083708883159977</c:v>
                </c:pt>
                <c:pt idx="2107">
                  <c:v>0.7083708883159977</c:v>
                </c:pt>
                <c:pt idx="2108">
                  <c:v>0.7083708883159977</c:v>
                </c:pt>
                <c:pt idx="2109">
                  <c:v>0.7083708883159977</c:v>
                </c:pt>
                <c:pt idx="2110">
                  <c:v>0.7083708883159977</c:v>
                </c:pt>
                <c:pt idx="2111">
                  <c:v>0.7083708883159977</c:v>
                </c:pt>
                <c:pt idx="2112">
                  <c:v>0.7083708883159977</c:v>
                </c:pt>
                <c:pt idx="2113">
                  <c:v>0.7083708883159977</c:v>
                </c:pt>
                <c:pt idx="2114">
                  <c:v>0.7083708883159977</c:v>
                </c:pt>
                <c:pt idx="2115">
                  <c:v>0.7083708883159977</c:v>
                </c:pt>
                <c:pt idx="2116">
                  <c:v>0.7083708883159977</c:v>
                </c:pt>
                <c:pt idx="2117">
                  <c:v>0.7083708883159977</c:v>
                </c:pt>
                <c:pt idx="2118">
                  <c:v>0.7083708883159977</c:v>
                </c:pt>
                <c:pt idx="2119">
                  <c:v>0.7083708883159977</c:v>
                </c:pt>
                <c:pt idx="2120">
                  <c:v>0.7083708883159977</c:v>
                </c:pt>
                <c:pt idx="2121">
                  <c:v>0.7083708883159977</c:v>
                </c:pt>
                <c:pt idx="2122">
                  <c:v>0.7083708883159977</c:v>
                </c:pt>
                <c:pt idx="2123">
                  <c:v>0.7083708883159977</c:v>
                </c:pt>
                <c:pt idx="2124">
                  <c:v>0.7083708883159977</c:v>
                </c:pt>
                <c:pt idx="2125">
                  <c:v>0.7083708883159977</c:v>
                </c:pt>
                <c:pt idx="2126">
                  <c:v>0.7083708883159977</c:v>
                </c:pt>
                <c:pt idx="2127">
                  <c:v>0.7083708883159977</c:v>
                </c:pt>
                <c:pt idx="2128">
                  <c:v>0.7083708883159977</c:v>
                </c:pt>
                <c:pt idx="2129">
                  <c:v>0.7083708883159977</c:v>
                </c:pt>
                <c:pt idx="2130">
                  <c:v>0.7083708883159977</c:v>
                </c:pt>
                <c:pt idx="2131">
                  <c:v>0.7083708883159977</c:v>
                </c:pt>
                <c:pt idx="2132">
                  <c:v>0.7083708883159977</c:v>
                </c:pt>
                <c:pt idx="2133">
                  <c:v>0.7083708883159977</c:v>
                </c:pt>
                <c:pt idx="2134">
                  <c:v>0.7083708883159977</c:v>
                </c:pt>
                <c:pt idx="2135">
                  <c:v>0.7083708883159977</c:v>
                </c:pt>
                <c:pt idx="2136">
                  <c:v>0.7083708883159977</c:v>
                </c:pt>
                <c:pt idx="2137">
                  <c:v>0.7083708883159977</c:v>
                </c:pt>
                <c:pt idx="2138">
                  <c:v>0.7083708883159977</c:v>
                </c:pt>
                <c:pt idx="2139">
                  <c:v>0.7083708883159977</c:v>
                </c:pt>
                <c:pt idx="2140">
                  <c:v>0.7083708883159977</c:v>
                </c:pt>
                <c:pt idx="2141">
                  <c:v>0.7083708883159977</c:v>
                </c:pt>
                <c:pt idx="2142">
                  <c:v>0.7083708883159977</c:v>
                </c:pt>
                <c:pt idx="2143">
                  <c:v>0.7083708883159977</c:v>
                </c:pt>
                <c:pt idx="2144">
                  <c:v>0.7083708883159977</c:v>
                </c:pt>
                <c:pt idx="2145">
                  <c:v>0.7083708883159977</c:v>
                </c:pt>
                <c:pt idx="2146">
                  <c:v>0.7083708883159977</c:v>
                </c:pt>
                <c:pt idx="2147">
                  <c:v>0.7083708883159977</c:v>
                </c:pt>
                <c:pt idx="2148">
                  <c:v>0.7083708883159977</c:v>
                </c:pt>
                <c:pt idx="2149">
                  <c:v>0.7083708883159977</c:v>
                </c:pt>
                <c:pt idx="2150">
                  <c:v>0.7083708883159977</c:v>
                </c:pt>
                <c:pt idx="2151">
                  <c:v>0.7083708883159977</c:v>
                </c:pt>
                <c:pt idx="2152">
                  <c:v>0.7083708883159977</c:v>
                </c:pt>
                <c:pt idx="2153">
                  <c:v>0.7083708883159977</c:v>
                </c:pt>
                <c:pt idx="2154">
                  <c:v>0.7083708883159977</c:v>
                </c:pt>
                <c:pt idx="2155">
                  <c:v>0.7083708883159977</c:v>
                </c:pt>
                <c:pt idx="2156">
                  <c:v>0.7083708883159977</c:v>
                </c:pt>
                <c:pt idx="2157">
                  <c:v>0.7083708883159977</c:v>
                </c:pt>
                <c:pt idx="2158">
                  <c:v>0.7083708883159977</c:v>
                </c:pt>
                <c:pt idx="2159">
                  <c:v>0.7083708883159977</c:v>
                </c:pt>
                <c:pt idx="2160">
                  <c:v>0.7083708883159977</c:v>
                </c:pt>
                <c:pt idx="2161">
                  <c:v>0.7083708883159977</c:v>
                </c:pt>
                <c:pt idx="2162">
                  <c:v>0.7083708883159977</c:v>
                </c:pt>
                <c:pt idx="2163">
                  <c:v>0.7083708883159977</c:v>
                </c:pt>
                <c:pt idx="2164">
                  <c:v>0.7083708883159977</c:v>
                </c:pt>
                <c:pt idx="2165">
                  <c:v>0.7083708883159977</c:v>
                </c:pt>
                <c:pt idx="2166">
                  <c:v>0.7083708883159977</c:v>
                </c:pt>
                <c:pt idx="2167">
                  <c:v>0.7083708883159977</c:v>
                </c:pt>
                <c:pt idx="2168">
                  <c:v>0.7083708883159977</c:v>
                </c:pt>
                <c:pt idx="2169">
                  <c:v>0.7083708883159977</c:v>
                </c:pt>
                <c:pt idx="2170">
                  <c:v>0.7083708883159977</c:v>
                </c:pt>
                <c:pt idx="2171">
                  <c:v>0.7083708883159977</c:v>
                </c:pt>
                <c:pt idx="2172">
                  <c:v>0.7083708883159977</c:v>
                </c:pt>
                <c:pt idx="2173">
                  <c:v>0.7083708883159977</c:v>
                </c:pt>
                <c:pt idx="2174">
                  <c:v>0.7083708883159977</c:v>
                </c:pt>
                <c:pt idx="2175">
                  <c:v>0.7083708883159977</c:v>
                </c:pt>
                <c:pt idx="2176">
                  <c:v>0.7083708883159977</c:v>
                </c:pt>
                <c:pt idx="2177">
                  <c:v>0.7083708883159977</c:v>
                </c:pt>
                <c:pt idx="2178">
                  <c:v>0.7083708883159977</c:v>
                </c:pt>
                <c:pt idx="2179">
                  <c:v>0.7083708883159977</c:v>
                </c:pt>
                <c:pt idx="2180">
                  <c:v>0.7083708883159977</c:v>
                </c:pt>
                <c:pt idx="2181">
                  <c:v>0.7083708883159977</c:v>
                </c:pt>
                <c:pt idx="2182">
                  <c:v>0.7083708883159977</c:v>
                </c:pt>
                <c:pt idx="2183">
                  <c:v>0.7083708883159977</c:v>
                </c:pt>
                <c:pt idx="2184">
                  <c:v>0.7083708883159977</c:v>
                </c:pt>
                <c:pt idx="2185">
                  <c:v>0.7083708883159977</c:v>
                </c:pt>
                <c:pt idx="2186">
                  <c:v>0.7083708883159977</c:v>
                </c:pt>
                <c:pt idx="2187">
                  <c:v>0.7083708883159977</c:v>
                </c:pt>
                <c:pt idx="2188">
                  <c:v>0.7083708883159977</c:v>
                </c:pt>
                <c:pt idx="2189">
                  <c:v>0.7083708883159977</c:v>
                </c:pt>
                <c:pt idx="2190">
                  <c:v>0.7083708883159977</c:v>
                </c:pt>
                <c:pt idx="2191">
                  <c:v>0.7083708883159977</c:v>
                </c:pt>
                <c:pt idx="2192">
                  <c:v>0.7083708883159977</c:v>
                </c:pt>
                <c:pt idx="2193">
                  <c:v>0.7083708883159977</c:v>
                </c:pt>
                <c:pt idx="2194">
                  <c:v>0.7083708883159977</c:v>
                </c:pt>
                <c:pt idx="2195">
                  <c:v>0.7083708883159977</c:v>
                </c:pt>
                <c:pt idx="2196">
                  <c:v>0.7083708883159977</c:v>
                </c:pt>
                <c:pt idx="2197">
                  <c:v>0.7083708883159977</c:v>
                </c:pt>
                <c:pt idx="2198">
                  <c:v>0.7083708883159977</c:v>
                </c:pt>
                <c:pt idx="2199">
                  <c:v>0.7083708883159977</c:v>
                </c:pt>
                <c:pt idx="2200">
                  <c:v>0.7083708883159977</c:v>
                </c:pt>
                <c:pt idx="2201">
                  <c:v>0.7083708883159977</c:v>
                </c:pt>
                <c:pt idx="2202">
                  <c:v>0.7083708883159977</c:v>
                </c:pt>
                <c:pt idx="2203">
                  <c:v>0.7083708883159977</c:v>
                </c:pt>
                <c:pt idx="2204">
                  <c:v>0.7083708883159977</c:v>
                </c:pt>
                <c:pt idx="2205">
                  <c:v>0.7083708883159977</c:v>
                </c:pt>
                <c:pt idx="2206">
                  <c:v>0.7083708883159977</c:v>
                </c:pt>
                <c:pt idx="2207">
                  <c:v>0.7083708883159977</c:v>
                </c:pt>
                <c:pt idx="2208">
                  <c:v>0.7083708883159977</c:v>
                </c:pt>
                <c:pt idx="2209">
                  <c:v>0.7083708883159977</c:v>
                </c:pt>
                <c:pt idx="2210">
                  <c:v>0.7083708883159977</c:v>
                </c:pt>
                <c:pt idx="2211">
                  <c:v>0.7083708883159977</c:v>
                </c:pt>
                <c:pt idx="2212">
                  <c:v>0.7083708883159977</c:v>
                </c:pt>
                <c:pt idx="2213">
                  <c:v>0.7083708883159977</c:v>
                </c:pt>
                <c:pt idx="2214">
                  <c:v>0.7083708883159977</c:v>
                </c:pt>
                <c:pt idx="2215">
                  <c:v>0.7083708883159977</c:v>
                </c:pt>
                <c:pt idx="2216">
                  <c:v>0.7083708883159977</c:v>
                </c:pt>
                <c:pt idx="2217">
                  <c:v>0.7083708883159977</c:v>
                </c:pt>
                <c:pt idx="2218">
                  <c:v>0.7083708883159977</c:v>
                </c:pt>
                <c:pt idx="2219">
                  <c:v>0.7083708883159977</c:v>
                </c:pt>
                <c:pt idx="2220">
                  <c:v>0.7083708883159977</c:v>
                </c:pt>
                <c:pt idx="2221">
                  <c:v>0.7083708883159977</c:v>
                </c:pt>
                <c:pt idx="2222">
                  <c:v>0.7083708883159977</c:v>
                </c:pt>
                <c:pt idx="2223">
                  <c:v>0.7083708883159977</c:v>
                </c:pt>
                <c:pt idx="2224">
                  <c:v>0.7083708883159977</c:v>
                </c:pt>
                <c:pt idx="2225">
                  <c:v>0.7083708883159977</c:v>
                </c:pt>
                <c:pt idx="2226">
                  <c:v>0.7083708883159977</c:v>
                </c:pt>
                <c:pt idx="2227">
                  <c:v>0.7083708883159977</c:v>
                </c:pt>
                <c:pt idx="2228">
                  <c:v>0.7083708883159977</c:v>
                </c:pt>
                <c:pt idx="2229">
                  <c:v>0.7083708883159977</c:v>
                </c:pt>
                <c:pt idx="2230">
                  <c:v>0.7083708883159977</c:v>
                </c:pt>
                <c:pt idx="2231">
                  <c:v>0.7083708883159977</c:v>
                </c:pt>
                <c:pt idx="2232">
                  <c:v>0.7083708883159977</c:v>
                </c:pt>
                <c:pt idx="2233">
                  <c:v>0.7083708883159977</c:v>
                </c:pt>
                <c:pt idx="2234">
                  <c:v>0.7083708883159977</c:v>
                </c:pt>
                <c:pt idx="2235">
                  <c:v>0.7083708883159977</c:v>
                </c:pt>
                <c:pt idx="2236">
                  <c:v>0.7083708883159977</c:v>
                </c:pt>
                <c:pt idx="2237">
                  <c:v>0.7083708883159977</c:v>
                </c:pt>
                <c:pt idx="2238">
                  <c:v>0.7083708883159977</c:v>
                </c:pt>
                <c:pt idx="2239">
                  <c:v>0.7083708883159977</c:v>
                </c:pt>
                <c:pt idx="2240">
                  <c:v>0.7083708883159977</c:v>
                </c:pt>
                <c:pt idx="2241">
                  <c:v>0.7083708883159977</c:v>
                </c:pt>
                <c:pt idx="2242">
                  <c:v>0.7083708883159977</c:v>
                </c:pt>
                <c:pt idx="2243">
                  <c:v>0.7083708883159977</c:v>
                </c:pt>
                <c:pt idx="2244">
                  <c:v>0.7083708883159977</c:v>
                </c:pt>
                <c:pt idx="2245">
                  <c:v>0.7083708883159977</c:v>
                </c:pt>
                <c:pt idx="2246">
                  <c:v>0.7083708883159977</c:v>
                </c:pt>
                <c:pt idx="2247">
                  <c:v>0.7083708883159977</c:v>
                </c:pt>
                <c:pt idx="2248">
                  <c:v>0.7083708883159977</c:v>
                </c:pt>
                <c:pt idx="2249">
                  <c:v>0.7083708883159977</c:v>
                </c:pt>
                <c:pt idx="2250">
                  <c:v>0.7083708883159977</c:v>
                </c:pt>
                <c:pt idx="2251">
                  <c:v>0.7083708883159977</c:v>
                </c:pt>
                <c:pt idx="2252">
                  <c:v>0.7083708883159977</c:v>
                </c:pt>
                <c:pt idx="2253">
                  <c:v>0.7083708883159977</c:v>
                </c:pt>
                <c:pt idx="2254">
                  <c:v>0.7083708883159977</c:v>
                </c:pt>
                <c:pt idx="2255">
                  <c:v>0.7083708883159977</c:v>
                </c:pt>
                <c:pt idx="2256">
                  <c:v>0.7083708883159977</c:v>
                </c:pt>
                <c:pt idx="2257">
                  <c:v>0.7083708883159977</c:v>
                </c:pt>
                <c:pt idx="2258">
                  <c:v>0.7083708883159977</c:v>
                </c:pt>
                <c:pt idx="2259">
                  <c:v>0.7083708883159977</c:v>
                </c:pt>
                <c:pt idx="2260">
                  <c:v>0.7083708883159977</c:v>
                </c:pt>
                <c:pt idx="2261">
                  <c:v>0.7083708883159977</c:v>
                </c:pt>
                <c:pt idx="2262">
                  <c:v>0.7083708883159977</c:v>
                </c:pt>
                <c:pt idx="2263">
                  <c:v>0.7083708883159977</c:v>
                </c:pt>
                <c:pt idx="2264">
                  <c:v>0.7083708883159977</c:v>
                </c:pt>
                <c:pt idx="2265">
                  <c:v>0.7083708883159977</c:v>
                </c:pt>
                <c:pt idx="2266">
                  <c:v>0.7083708883159977</c:v>
                </c:pt>
                <c:pt idx="2267">
                  <c:v>0.7083708883159977</c:v>
                </c:pt>
                <c:pt idx="2268">
                  <c:v>0.7083708883159977</c:v>
                </c:pt>
                <c:pt idx="2269">
                  <c:v>0.7083708883159977</c:v>
                </c:pt>
                <c:pt idx="2270">
                  <c:v>0.7083708883159977</c:v>
                </c:pt>
                <c:pt idx="2271">
                  <c:v>0.7083708883159977</c:v>
                </c:pt>
                <c:pt idx="2272">
                  <c:v>0.7083708883159977</c:v>
                </c:pt>
                <c:pt idx="2273">
                  <c:v>0.7083708883159977</c:v>
                </c:pt>
                <c:pt idx="2274">
                  <c:v>0.7083708883159977</c:v>
                </c:pt>
                <c:pt idx="2275">
                  <c:v>0.7083708883159977</c:v>
                </c:pt>
                <c:pt idx="2276">
                  <c:v>0.7083708883159977</c:v>
                </c:pt>
                <c:pt idx="2277">
                  <c:v>0.7083708883159977</c:v>
                </c:pt>
                <c:pt idx="2278">
                  <c:v>0.7083708883159977</c:v>
                </c:pt>
                <c:pt idx="2279">
                  <c:v>0.7083708883159977</c:v>
                </c:pt>
                <c:pt idx="2280">
                  <c:v>0.7083708883159977</c:v>
                </c:pt>
                <c:pt idx="2281">
                  <c:v>0.7083708883159977</c:v>
                </c:pt>
                <c:pt idx="2282">
                  <c:v>0.7083708883159977</c:v>
                </c:pt>
                <c:pt idx="2283">
                  <c:v>0.7083708883159977</c:v>
                </c:pt>
                <c:pt idx="2284">
                  <c:v>0.7083708883159977</c:v>
                </c:pt>
                <c:pt idx="2285">
                  <c:v>0.7083708883159977</c:v>
                </c:pt>
                <c:pt idx="2286">
                  <c:v>0.7083708883159977</c:v>
                </c:pt>
                <c:pt idx="2287">
                  <c:v>0.7083708883159977</c:v>
                </c:pt>
                <c:pt idx="2288">
                  <c:v>0.7083708883159977</c:v>
                </c:pt>
                <c:pt idx="2289">
                  <c:v>0.7083708883159977</c:v>
                </c:pt>
                <c:pt idx="2290">
                  <c:v>0.7083708883159977</c:v>
                </c:pt>
                <c:pt idx="2291">
                  <c:v>0.7083708883159977</c:v>
                </c:pt>
                <c:pt idx="2292">
                  <c:v>0.7083708883159977</c:v>
                </c:pt>
                <c:pt idx="2293">
                  <c:v>0.7083708883159977</c:v>
                </c:pt>
                <c:pt idx="2294">
                  <c:v>0.7083708883159977</c:v>
                </c:pt>
                <c:pt idx="2295">
                  <c:v>0.7083708883159977</c:v>
                </c:pt>
                <c:pt idx="2296">
                  <c:v>0.7083708883159977</c:v>
                </c:pt>
                <c:pt idx="2297">
                  <c:v>0.7083708883159977</c:v>
                </c:pt>
                <c:pt idx="2298">
                  <c:v>0.7083708883159977</c:v>
                </c:pt>
                <c:pt idx="2299">
                  <c:v>0.7083708883159977</c:v>
                </c:pt>
                <c:pt idx="2300">
                  <c:v>0.7083708883159977</c:v>
                </c:pt>
                <c:pt idx="2301">
                  <c:v>0.7083708883159977</c:v>
                </c:pt>
                <c:pt idx="2302">
                  <c:v>0.7083708883159977</c:v>
                </c:pt>
                <c:pt idx="2303">
                  <c:v>0.7083708883159977</c:v>
                </c:pt>
                <c:pt idx="2304">
                  <c:v>0.7083708883159977</c:v>
                </c:pt>
                <c:pt idx="2305">
                  <c:v>0.7083708883159977</c:v>
                </c:pt>
                <c:pt idx="2306">
                  <c:v>0.7083708883159977</c:v>
                </c:pt>
                <c:pt idx="2307">
                  <c:v>0.7083708883159977</c:v>
                </c:pt>
                <c:pt idx="2308">
                  <c:v>0.7083708883159977</c:v>
                </c:pt>
                <c:pt idx="2309">
                  <c:v>0.7083708883159977</c:v>
                </c:pt>
                <c:pt idx="2310">
                  <c:v>0.7083708883159977</c:v>
                </c:pt>
                <c:pt idx="2311">
                  <c:v>0.7083708883159977</c:v>
                </c:pt>
                <c:pt idx="2312">
                  <c:v>0.7083708883159977</c:v>
                </c:pt>
                <c:pt idx="2313">
                  <c:v>0.7083708883159977</c:v>
                </c:pt>
                <c:pt idx="2314">
                  <c:v>0.7083708883159977</c:v>
                </c:pt>
                <c:pt idx="2315">
                  <c:v>0.7083708883159977</c:v>
                </c:pt>
                <c:pt idx="2316">
                  <c:v>0.7083708883159977</c:v>
                </c:pt>
                <c:pt idx="2317">
                  <c:v>0.7083708883159977</c:v>
                </c:pt>
                <c:pt idx="2318">
                  <c:v>0.7083708883159977</c:v>
                </c:pt>
                <c:pt idx="2319">
                  <c:v>0.7083708883159977</c:v>
                </c:pt>
                <c:pt idx="2320">
                  <c:v>0.7083708883159977</c:v>
                </c:pt>
                <c:pt idx="2321">
                  <c:v>0.7083708883159977</c:v>
                </c:pt>
                <c:pt idx="2322">
                  <c:v>0.7083708883159977</c:v>
                </c:pt>
                <c:pt idx="2323">
                  <c:v>0.7083708883159977</c:v>
                </c:pt>
                <c:pt idx="2324">
                  <c:v>0.7083708883159977</c:v>
                </c:pt>
                <c:pt idx="2325">
                  <c:v>0.7083708883159977</c:v>
                </c:pt>
                <c:pt idx="2326">
                  <c:v>0.7083708883159977</c:v>
                </c:pt>
                <c:pt idx="2327">
                  <c:v>0.7083708883159977</c:v>
                </c:pt>
                <c:pt idx="2328">
                  <c:v>0.7083708883159977</c:v>
                </c:pt>
                <c:pt idx="2329">
                  <c:v>0.7083708883159977</c:v>
                </c:pt>
                <c:pt idx="2330">
                  <c:v>0.7083708883159977</c:v>
                </c:pt>
                <c:pt idx="2331">
                  <c:v>0.7083708883159977</c:v>
                </c:pt>
                <c:pt idx="2332">
                  <c:v>0.7083708883159977</c:v>
                </c:pt>
                <c:pt idx="2333">
                  <c:v>0.7083708883159977</c:v>
                </c:pt>
                <c:pt idx="2334">
                  <c:v>0.7083708883159977</c:v>
                </c:pt>
                <c:pt idx="2335">
                  <c:v>0.7083708883159977</c:v>
                </c:pt>
                <c:pt idx="2336">
                  <c:v>0.7083708883159977</c:v>
                </c:pt>
                <c:pt idx="2337">
                  <c:v>0.7083708883159977</c:v>
                </c:pt>
                <c:pt idx="2338">
                  <c:v>0.7083708883159977</c:v>
                </c:pt>
                <c:pt idx="2339">
                  <c:v>0.7083708883159977</c:v>
                </c:pt>
                <c:pt idx="2340">
                  <c:v>0.7083708883159977</c:v>
                </c:pt>
                <c:pt idx="2341">
                  <c:v>0.7083708883159977</c:v>
                </c:pt>
                <c:pt idx="2342">
                  <c:v>0.7083708883159977</c:v>
                </c:pt>
                <c:pt idx="2343">
                  <c:v>0.7083708883159977</c:v>
                </c:pt>
                <c:pt idx="2344">
                  <c:v>0.7083708883159977</c:v>
                </c:pt>
                <c:pt idx="2345">
                  <c:v>0.7083708883159977</c:v>
                </c:pt>
                <c:pt idx="2346">
                  <c:v>0.7083708883159977</c:v>
                </c:pt>
                <c:pt idx="2347">
                  <c:v>0.7083708883159977</c:v>
                </c:pt>
                <c:pt idx="2348">
                  <c:v>0.7083708883159977</c:v>
                </c:pt>
                <c:pt idx="2349">
                  <c:v>0.7083708883159977</c:v>
                </c:pt>
                <c:pt idx="2350">
                  <c:v>0.7083708883159977</c:v>
                </c:pt>
                <c:pt idx="2351">
                  <c:v>0.7083708883159977</c:v>
                </c:pt>
                <c:pt idx="2352">
                  <c:v>0.7083708883159977</c:v>
                </c:pt>
                <c:pt idx="2353">
                  <c:v>0.7083708883159977</c:v>
                </c:pt>
                <c:pt idx="2354">
                  <c:v>0.7083708883159977</c:v>
                </c:pt>
                <c:pt idx="2355">
                  <c:v>0.7083708883159977</c:v>
                </c:pt>
                <c:pt idx="2356">
                  <c:v>0.7083708883159977</c:v>
                </c:pt>
                <c:pt idx="2357">
                  <c:v>0.7083708883159977</c:v>
                </c:pt>
                <c:pt idx="2358">
                  <c:v>0.7083708883159977</c:v>
                </c:pt>
                <c:pt idx="2359">
                  <c:v>0.7083708883159977</c:v>
                </c:pt>
                <c:pt idx="2360">
                  <c:v>0.7083708883159977</c:v>
                </c:pt>
                <c:pt idx="2361">
                  <c:v>0.7083708883159977</c:v>
                </c:pt>
                <c:pt idx="2362">
                  <c:v>0.7083708883159977</c:v>
                </c:pt>
                <c:pt idx="2363">
                  <c:v>0.7083708883159977</c:v>
                </c:pt>
                <c:pt idx="2364">
                  <c:v>0.7083708883159977</c:v>
                </c:pt>
                <c:pt idx="2365">
                  <c:v>0.7083708883159977</c:v>
                </c:pt>
                <c:pt idx="2366">
                  <c:v>0.7083708883159977</c:v>
                </c:pt>
                <c:pt idx="2367">
                  <c:v>0.7083708883159977</c:v>
                </c:pt>
                <c:pt idx="2368">
                  <c:v>0.7083708883159977</c:v>
                </c:pt>
                <c:pt idx="2369">
                  <c:v>0.7083708883159977</c:v>
                </c:pt>
                <c:pt idx="2370">
                  <c:v>0.7083708883159977</c:v>
                </c:pt>
                <c:pt idx="2371">
                  <c:v>0.7083708883159977</c:v>
                </c:pt>
                <c:pt idx="2372">
                  <c:v>0.7083708883159977</c:v>
                </c:pt>
                <c:pt idx="2373">
                  <c:v>0.7083708883159977</c:v>
                </c:pt>
                <c:pt idx="2374">
                  <c:v>0.7083708883159977</c:v>
                </c:pt>
                <c:pt idx="2375">
                  <c:v>0.7083708883159977</c:v>
                </c:pt>
                <c:pt idx="2376">
                  <c:v>0.7083708883159977</c:v>
                </c:pt>
                <c:pt idx="2377">
                  <c:v>0.7083708883159977</c:v>
                </c:pt>
                <c:pt idx="2378">
                  <c:v>0.7083708883159977</c:v>
                </c:pt>
                <c:pt idx="2379">
                  <c:v>0.7083708883159977</c:v>
                </c:pt>
                <c:pt idx="2380">
                  <c:v>0.7083708883159977</c:v>
                </c:pt>
                <c:pt idx="2381">
                  <c:v>0.7083708883159977</c:v>
                </c:pt>
                <c:pt idx="2382">
                  <c:v>0.7083708883159977</c:v>
                </c:pt>
                <c:pt idx="2383">
                  <c:v>0.7083708883159977</c:v>
                </c:pt>
                <c:pt idx="2384">
                  <c:v>0.7083708883159977</c:v>
                </c:pt>
                <c:pt idx="2385">
                  <c:v>0.7083708883159977</c:v>
                </c:pt>
                <c:pt idx="2386">
                  <c:v>0.7083708883159977</c:v>
                </c:pt>
                <c:pt idx="2387">
                  <c:v>0.7083708883159977</c:v>
                </c:pt>
                <c:pt idx="2388">
                  <c:v>0.7083708883159977</c:v>
                </c:pt>
                <c:pt idx="2389">
                  <c:v>0.7083708883159977</c:v>
                </c:pt>
                <c:pt idx="2390">
                  <c:v>0.7083708883159977</c:v>
                </c:pt>
                <c:pt idx="2391">
                  <c:v>0.7083708883159977</c:v>
                </c:pt>
                <c:pt idx="2392">
                  <c:v>0.7083708883159977</c:v>
                </c:pt>
                <c:pt idx="2393">
                  <c:v>0.7083708883159977</c:v>
                </c:pt>
                <c:pt idx="2394">
                  <c:v>0.7083708883159977</c:v>
                </c:pt>
                <c:pt idx="2395">
                  <c:v>0.7083708883159977</c:v>
                </c:pt>
                <c:pt idx="2396">
                  <c:v>0.7083708883159977</c:v>
                </c:pt>
                <c:pt idx="2397">
                  <c:v>0.7083708883159977</c:v>
                </c:pt>
                <c:pt idx="2398">
                  <c:v>0.7083708883159977</c:v>
                </c:pt>
                <c:pt idx="2399">
                  <c:v>0.7083708883159977</c:v>
                </c:pt>
                <c:pt idx="2400">
                  <c:v>0.7083708883159977</c:v>
                </c:pt>
                <c:pt idx="2401">
                  <c:v>0.7083708883159977</c:v>
                </c:pt>
                <c:pt idx="2402">
                  <c:v>0.7083708883159977</c:v>
                </c:pt>
                <c:pt idx="2403">
                  <c:v>0.7083708883159977</c:v>
                </c:pt>
                <c:pt idx="2404">
                  <c:v>0.7083708883159977</c:v>
                </c:pt>
                <c:pt idx="2405">
                  <c:v>0.7083708883159977</c:v>
                </c:pt>
                <c:pt idx="2406">
                  <c:v>0.7083708883159977</c:v>
                </c:pt>
                <c:pt idx="2407">
                  <c:v>0.7083708883159977</c:v>
                </c:pt>
                <c:pt idx="2408">
                  <c:v>0.7083708883159977</c:v>
                </c:pt>
                <c:pt idx="2409">
                  <c:v>0.7083708883159977</c:v>
                </c:pt>
                <c:pt idx="2410">
                  <c:v>0.7083708883159977</c:v>
                </c:pt>
                <c:pt idx="2411">
                  <c:v>0.7083708883159977</c:v>
                </c:pt>
                <c:pt idx="2412">
                  <c:v>0.7083708883159977</c:v>
                </c:pt>
                <c:pt idx="2413">
                  <c:v>0.7083708883159977</c:v>
                </c:pt>
                <c:pt idx="2414">
                  <c:v>0.7083708883159977</c:v>
                </c:pt>
                <c:pt idx="2415">
                  <c:v>0.7083708883159977</c:v>
                </c:pt>
                <c:pt idx="2416">
                  <c:v>0.7083708883159977</c:v>
                </c:pt>
                <c:pt idx="2417">
                  <c:v>0.7083708883159977</c:v>
                </c:pt>
                <c:pt idx="2418">
                  <c:v>0.7083708883159977</c:v>
                </c:pt>
                <c:pt idx="2419">
                  <c:v>0.7083708883159977</c:v>
                </c:pt>
                <c:pt idx="2420">
                  <c:v>0.7083708883159977</c:v>
                </c:pt>
                <c:pt idx="2421">
                  <c:v>0.7083708883159977</c:v>
                </c:pt>
                <c:pt idx="2422">
                  <c:v>0.7083708883159977</c:v>
                </c:pt>
                <c:pt idx="2423">
                  <c:v>0.7083708883159977</c:v>
                </c:pt>
                <c:pt idx="2424">
                  <c:v>0.7083708883159977</c:v>
                </c:pt>
                <c:pt idx="2425">
                  <c:v>0.7083708883159977</c:v>
                </c:pt>
                <c:pt idx="2426">
                  <c:v>0.7083708883159977</c:v>
                </c:pt>
                <c:pt idx="2427">
                  <c:v>0.7083708883159977</c:v>
                </c:pt>
                <c:pt idx="2428">
                  <c:v>0.7083708883159977</c:v>
                </c:pt>
                <c:pt idx="2429">
                  <c:v>0.7083708883159977</c:v>
                </c:pt>
                <c:pt idx="2430">
                  <c:v>0.7083708883159977</c:v>
                </c:pt>
                <c:pt idx="2431">
                  <c:v>0.7083708883159977</c:v>
                </c:pt>
                <c:pt idx="2432">
                  <c:v>0.7083708883159977</c:v>
                </c:pt>
                <c:pt idx="2433">
                  <c:v>0.7083708883159977</c:v>
                </c:pt>
                <c:pt idx="2434">
                  <c:v>0.7083708883159977</c:v>
                </c:pt>
                <c:pt idx="2435">
                  <c:v>0.7083708883159977</c:v>
                </c:pt>
                <c:pt idx="2436">
                  <c:v>0.7083708883159977</c:v>
                </c:pt>
                <c:pt idx="2437">
                  <c:v>0.7083708883159977</c:v>
                </c:pt>
                <c:pt idx="2438">
                  <c:v>0.7083708883159977</c:v>
                </c:pt>
                <c:pt idx="2439">
                  <c:v>0.7083708883159977</c:v>
                </c:pt>
                <c:pt idx="2440">
                  <c:v>0.7083708883159977</c:v>
                </c:pt>
                <c:pt idx="2441">
                  <c:v>0.7083708883159977</c:v>
                </c:pt>
                <c:pt idx="2442">
                  <c:v>0.7083708883159977</c:v>
                </c:pt>
                <c:pt idx="2443">
                  <c:v>0.7083708883159977</c:v>
                </c:pt>
                <c:pt idx="2444">
                  <c:v>0.7083708883159977</c:v>
                </c:pt>
                <c:pt idx="2445">
                  <c:v>0.7083708883159977</c:v>
                </c:pt>
                <c:pt idx="2446">
                  <c:v>0.7083708883159977</c:v>
                </c:pt>
                <c:pt idx="2447">
                  <c:v>0.7083708883159977</c:v>
                </c:pt>
                <c:pt idx="2448">
                  <c:v>0.7083708883159977</c:v>
                </c:pt>
                <c:pt idx="2449">
                  <c:v>0.7083708883159977</c:v>
                </c:pt>
                <c:pt idx="2450">
                  <c:v>0.7083708883159977</c:v>
                </c:pt>
                <c:pt idx="2451">
                  <c:v>0.7083708883159977</c:v>
                </c:pt>
                <c:pt idx="2452">
                  <c:v>0.7083708883159977</c:v>
                </c:pt>
                <c:pt idx="2453">
                  <c:v>0.7083708883159977</c:v>
                </c:pt>
                <c:pt idx="2454">
                  <c:v>0.7083708883159977</c:v>
                </c:pt>
                <c:pt idx="2455">
                  <c:v>0.7083708883159977</c:v>
                </c:pt>
                <c:pt idx="2456">
                  <c:v>0.7083708883159977</c:v>
                </c:pt>
                <c:pt idx="2457">
                  <c:v>0.7083708883159977</c:v>
                </c:pt>
                <c:pt idx="2458">
                  <c:v>0.7083708883159977</c:v>
                </c:pt>
                <c:pt idx="2459">
                  <c:v>0.7083708883159977</c:v>
                </c:pt>
                <c:pt idx="2460">
                  <c:v>0.7083708883159977</c:v>
                </c:pt>
                <c:pt idx="2461">
                  <c:v>0.7083708883159977</c:v>
                </c:pt>
                <c:pt idx="2462">
                  <c:v>0.7083708883159977</c:v>
                </c:pt>
                <c:pt idx="2463">
                  <c:v>0.7083708883159977</c:v>
                </c:pt>
                <c:pt idx="2464">
                  <c:v>0.7083708883159977</c:v>
                </c:pt>
                <c:pt idx="2465">
                  <c:v>0.7083708883159977</c:v>
                </c:pt>
                <c:pt idx="2466">
                  <c:v>0.7083708883159977</c:v>
                </c:pt>
                <c:pt idx="2467">
                  <c:v>0.7083708883159977</c:v>
                </c:pt>
                <c:pt idx="2468">
                  <c:v>0.7083708883159977</c:v>
                </c:pt>
                <c:pt idx="2469">
                  <c:v>0.7083708883159977</c:v>
                </c:pt>
                <c:pt idx="2470">
                  <c:v>0.7083708883159977</c:v>
                </c:pt>
                <c:pt idx="2471">
                  <c:v>0.7083708883159977</c:v>
                </c:pt>
                <c:pt idx="2472">
                  <c:v>0.7083708883159977</c:v>
                </c:pt>
                <c:pt idx="2473">
                  <c:v>0.7083708883159977</c:v>
                </c:pt>
                <c:pt idx="2474">
                  <c:v>0.7083708883159977</c:v>
                </c:pt>
                <c:pt idx="2475">
                  <c:v>0.7083708883159977</c:v>
                </c:pt>
                <c:pt idx="2476">
                  <c:v>0.7083708883159977</c:v>
                </c:pt>
                <c:pt idx="2477">
                  <c:v>0.7083708883159977</c:v>
                </c:pt>
                <c:pt idx="2478">
                  <c:v>0.7083708883159977</c:v>
                </c:pt>
                <c:pt idx="2479">
                  <c:v>0.7083708883159977</c:v>
                </c:pt>
                <c:pt idx="2480">
                  <c:v>0.7083708883159977</c:v>
                </c:pt>
                <c:pt idx="2481">
                  <c:v>0.7083708883159977</c:v>
                </c:pt>
                <c:pt idx="2482">
                  <c:v>0.7083708883159977</c:v>
                </c:pt>
                <c:pt idx="2483">
                  <c:v>0.7083708883159977</c:v>
                </c:pt>
                <c:pt idx="2484">
                  <c:v>0.7083708883159977</c:v>
                </c:pt>
                <c:pt idx="2485">
                  <c:v>0.7083708883159977</c:v>
                </c:pt>
                <c:pt idx="2486">
                  <c:v>0.7083708883159977</c:v>
                </c:pt>
                <c:pt idx="2487">
                  <c:v>0.7083708883159977</c:v>
                </c:pt>
                <c:pt idx="2488">
                  <c:v>0.7083708883159977</c:v>
                </c:pt>
                <c:pt idx="2489">
                  <c:v>0.7083708883159977</c:v>
                </c:pt>
                <c:pt idx="2490">
                  <c:v>0.7083708883159977</c:v>
                </c:pt>
                <c:pt idx="2491">
                  <c:v>0.7083708883159977</c:v>
                </c:pt>
                <c:pt idx="2492">
                  <c:v>0.7083708883159977</c:v>
                </c:pt>
                <c:pt idx="2493">
                  <c:v>0.7083708883159977</c:v>
                </c:pt>
                <c:pt idx="2494">
                  <c:v>0.7083708883159977</c:v>
                </c:pt>
                <c:pt idx="2495">
                  <c:v>0.7083708883159977</c:v>
                </c:pt>
                <c:pt idx="2496">
                  <c:v>0.7083708883159977</c:v>
                </c:pt>
                <c:pt idx="2497">
                  <c:v>0.7083708883159977</c:v>
                </c:pt>
                <c:pt idx="2498">
                  <c:v>0.7083708883159977</c:v>
                </c:pt>
                <c:pt idx="2499">
                  <c:v>0.7083708883159977</c:v>
                </c:pt>
                <c:pt idx="2500">
                  <c:v>0.7083708883159977</c:v>
                </c:pt>
                <c:pt idx="2501">
                  <c:v>0.7083708883159977</c:v>
                </c:pt>
                <c:pt idx="2502">
                  <c:v>0.7083708883159977</c:v>
                </c:pt>
                <c:pt idx="2503">
                  <c:v>0.7083708883159977</c:v>
                </c:pt>
                <c:pt idx="2504">
                  <c:v>0.7083708883159977</c:v>
                </c:pt>
                <c:pt idx="2505">
                  <c:v>0.7083708883159977</c:v>
                </c:pt>
                <c:pt idx="2506">
                  <c:v>0.7083708883159977</c:v>
                </c:pt>
                <c:pt idx="2507">
                  <c:v>0.7083708883159977</c:v>
                </c:pt>
                <c:pt idx="2508">
                  <c:v>0.7083708883159977</c:v>
                </c:pt>
                <c:pt idx="2509">
                  <c:v>0.7083708883159977</c:v>
                </c:pt>
                <c:pt idx="2510">
                  <c:v>0.7083708883159977</c:v>
                </c:pt>
                <c:pt idx="2511">
                  <c:v>0.7083708883159977</c:v>
                </c:pt>
                <c:pt idx="2512">
                  <c:v>0.7083708883159977</c:v>
                </c:pt>
                <c:pt idx="2513">
                  <c:v>0.7083708883159977</c:v>
                </c:pt>
                <c:pt idx="2514">
                  <c:v>0.7083708883159977</c:v>
                </c:pt>
                <c:pt idx="2515">
                  <c:v>0.7083708883159977</c:v>
                </c:pt>
                <c:pt idx="2516">
                  <c:v>0.7083708883159977</c:v>
                </c:pt>
                <c:pt idx="2517">
                  <c:v>0.7083708883159977</c:v>
                </c:pt>
                <c:pt idx="2518">
                  <c:v>0.7083708883159977</c:v>
                </c:pt>
                <c:pt idx="2519">
                  <c:v>0.7083708883159977</c:v>
                </c:pt>
                <c:pt idx="2520">
                  <c:v>0.7083708883159977</c:v>
                </c:pt>
                <c:pt idx="2521">
                  <c:v>0.7083708883159977</c:v>
                </c:pt>
                <c:pt idx="2522">
                  <c:v>0.7083708883159977</c:v>
                </c:pt>
                <c:pt idx="2523">
                  <c:v>0.7083708883159977</c:v>
                </c:pt>
                <c:pt idx="2524">
                  <c:v>0.7083708883159977</c:v>
                </c:pt>
                <c:pt idx="2525">
                  <c:v>0.7083708883159977</c:v>
                </c:pt>
                <c:pt idx="2526">
                  <c:v>0.7083708883159977</c:v>
                </c:pt>
                <c:pt idx="2527">
                  <c:v>0.7083708883159977</c:v>
                </c:pt>
                <c:pt idx="2528">
                  <c:v>0.7083708883159977</c:v>
                </c:pt>
                <c:pt idx="2529">
                  <c:v>0.7083708883159977</c:v>
                </c:pt>
                <c:pt idx="2530">
                  <c:v>0.7083708883159977</c:v>
                </c:pt>
                <c:pt idx="2531">
                  <c:v>0.7083708883159977</c:v>
                </c:pt>
                <c:pt idx="2532">
                  <c:v>0.7083708883159977</c:v>
                </c:pt>
                <c:pt idx="2533">
                  <c:v>0.7083708883159977</c:v>
                </c:pt>
                <c:pt idx="2534">
                  <c:v>0.7083708883159977</c:v>
                </c:pt>
                <c:pt idx="2535">
                  <c:v>0.7083708883159977</c:v>
                </c:pt>
                <c:pt idx="2536">
                  <c:v>0.7083708883159977</c:v>
                </c:pt>
                <c:pt idx="2537">
                  <c:v>0.7083708883159977</c:v>
                </c:pt>
                <c:pt idx="2538">
                  <c:v>0.7083708883159977</c:v>
                </c:pt>
                <c:pt idx="2539">
                  <c:v>0.7083708883159977</c:v>
                </c:pt>
                <c:pt idx="2540">
                  <c:v>0.7083708883159977</c:v>
                </c:pt>
                <c:pt idx="2541">
                  <c:v>0.7083708883159977</c:v>
                </c:pt>
                <c:pt idx="2542">
                  <c:v>0.7083708883159977</c:v>
                </c:pt>
                <c:pt idx="2543">
                  <c:v>0.7083708883159977</c:v>
                </c:pt>
                <c:pt idx="2544">
                  <c:v>0.7083708883159977</c:v>
                </c:pt>
                <c:pt idx="2545">
                  <c:v>0.7083708883159977</c:v>
                </c:pt>
                <c:pt idx="2546">
                  <c:v>0.7083708883159977</c:v>
                </c:pt>
                <c:pt idx="2547">
                  <c:v>0.7083708883159977</c:v>
                </c:pt>
                <c:pt idx="2548">
                  <c:v>0.7083708883159977</c:v>
                </c:pt>
                <c:pt idx="2549">
                  <c:v>0.7083708883159977</c:v>
                </c:pt>
                <c:pt idx="2550">
                  <c:v>0.7083708883159977</c:v>
                </c:pt>
                <c:pt idx="2551">
                  <c:v>0.7083708883159977</c:v>
                </c:pt>
                <c:pt idx="2552">
                  <c:v>0.7083708883159977</c:v>
                </c:pt>
                <c:pt idx="2553">
                  <c:v>0.7083708883159977</c:v>
                </c:pt>
                <c:pt idx="2554">
                  <c:v>0.7083708883159977</c:v>
                </c:pt>
                <c:pt idx="2555">
                  <c:v>0.7083708883159977</c:v>
                </c:pt>
                <c:pt idx="2556">
                  <c:v>0.7083708883159977</c:v>
                </c:pt>
                <c:pt idx="2557">
                  <c:v>0.7083708883159977</c:v>
                </c:pt>
                <c:pt idx="2558">
                  <c:v>0.7083708883159977</c:v>
                </c:pt>
                <c:pt idx="2559">
                  <c:v>0.7083708883159977</c:v>
                </c:pt>
                <c:pt idx="2560">
                  <c:v>0.7083708883159977</c:v>
                </c:pt>
                <c:pt idx="2561">
                  <c:v>0.7083708883159977</c:v>
                </c:pt>
                <c:pt idx="2562">
                  <c:v>0.7083708883159977</c:v>
                </c:pt>
                <c:pt idx="2563">
                  <c:v>0.7083708883159977</c:v>
                </c:pt>
                <c:pt idx="2564">
                  <c:v>0.7083708883159977</c:v>
                </c:pt>
                <c:pt idx="2565">
                  <c:v>0.7083708883159977</c:v>
                </c:pt>
                <c:pt idx="2566">
                  <c:v>0.7083708883159977</c:v>
                </c:pt>
                <c:pt idx="2567">
                  <c:v>0.7083708883159977</c:v>
                </c:pt>
                <c:pt idx="2568">
                  <c:v>0.7083708883159977</c:v>
                </c:pt>
                <c:pt idx="2569">
                  <c:v>0.7083708883159977</c:v>
                </c:pt>
                <c:pt idx="2570">
                  <c:v>0.7083708883159977</c:v>
                </c:pt>
                <c:pt idx="2571">
                  <c:v>0.7083708883159977</c:v>
                </c:pt>
                <c:pt idx="2572">
                  <c:v>0.7083708883159977</c:v>
                </c:pt>
                <c:pt idx="2573">
                  <c:v>0.7083708883159977</c:v>
                </c:pt>
                <c:pt idx="2574">
                  <c:v>0.7083708883159977</c:v>
                </c:pt>
                <c:pt idx="2575">
                  <c:v>0.7083708883159977</c:v>
                </c:pt>
                <c:pt idx="2576">
                  <c:v>0.7083708883159977</c:v>
                </c:pt>
                <c:pt idx="2577">
                  <c:v>0.7083708883159977</c:v>
                </c:pt>
                <c:pt idx="2578">
                  <c:v>0.7083708883159977</c:v>
                </c:pt>
                <c:pt idx="2579">
                  <c:v>0.7083708883159977</c:v>
                </c:pt>
                <c:pt idx="2580">
                  <c:v>0.7083708883159977</c:v>
                </c:pt>
                <c:pt idx="2581">
                  <c:v>0.7083708883159977</c:v>
                </c:pt>
                <c:pt idx="2582">
                  <c:v>0.7083708883159977</c:v>
                </c:pt>
                <c:pt idx="2583">
                  <c:v>0.7083708883159977</c:v>
                </c:pt>
                <c:pt idx="2584">
                  <c:v>0.7083708883159977</c:v>
                </c:pt>
                <c:pt idx="2585">
                  <c:v>0.7083708883159977</c:v>
                </c:pt>
                <c:pt idx="2586">
                  <c:v>0.7083708883159977</c:v>
                </c:pt>
                <c:pt idx="2587">
                  <c:v>0.7083708883159977</c:v>
                </c:pt>
                <c:pt idx="2588">
                  <c:v>0.7083708883159977</c:v>
                </c:pt>
                <c:pt idx="2589">
                  <c:v>0.7083708883159977</c:v>
                </c:pt>
                <c:pt idx="2590">
                  <c:v>0.7083708883159977</c:v>
                </c:pt>
                <c:pt idx="2591">
                  <c:v>0.7083708883159977</c:v>
                </c:pt>
                <c:pt idx="2592">
                  <c:v>0.7083708883159977</c:v>
                </c:pt>
                <c:pt idx="2593">
                  <c:v>0.7083708883159977</c:v>
                </c:pt>
                <c:pt idx="2594">
                  <c:v>0.7083708883159977</c:v>
                </c:pt>
                <c:pt idx="2595">
                  <c:v>0.7083708883159977</c:v>
                </c:pt>
                <c:pt idx="2596">
                  <c:v>0.7083708883159977</c:v>
                </c:pt>
                <c:pt idx="2597">
                  <c:v>0.7083708883159977</c:v>
                </c:pt>
                <c:pt idx="2598">
                  <c:v>0.7083708883159977</c:v>
                </c:pt>
                <c:pt idx="2599">
                  <c:v>0.7083708883159977</c:v>
                </c:pt>
                <c:pt idx="2600">
                  <c:v>0.7083708883159977</c:v>
                </c:pt>
                <c:pt idx="2601">
                  <c:v>0.7083708883159977</c:v>
                </c:pt>
                <c:pt idx="2602">
                  <c:v>0.7083708883159977</c:v>
                </c:pt>
                <c:pt idx="2603">
                  <c:v>0.7083708883159977</c:v>
                </c:pt>
                <c:pt idx="2604">
                  <c:v>0.7083708883159977</c:v>
                </c:pt>
                <c:pt idx="2605">
                  <c:v>0.7083708883159977</c:v>
                </c:pt>
                <c:pt idx="2606">
                  <c:v>0.7083708883159977</c:v>
                </c:pt>
                <c:pt idx="2607">
                  <c:v>0.7083708883159977</c:v>
                </c:pt>
                <c:pt idx="2608">
                  <c:v>0.7083708883159977</c:v>
                </c:pt>
                <c:pt idx="2609">
                  <c:v>0.7083708883159977</c:v>
                </c:pt>
                <c:pt idx="2610">
                  <c:v>0.7083708883159977</c:v>
                </c:pt>
                <c:pt idx="2611">
                  <c:v>0.7083708883159977</c:v>
                </c:pt>
                <c:pt idx="2612">
                  <c:v>0.7083708883159977</c:v>
                </c:pt>
                <c:pt idx="2613">
                  <c:v>0.7083708883159977</c:v>
                </c:pt>
                <c:pt idx="2614">
                  <c:v>0.7083708883159977</c:v>
                </c:pt>
                <c:pt idx="2615">
                  <c:v>0.7083708883159977</c:v>
                </c:pt>
                <c:pt idx="2616">
                  <c:v>0.7083708883159977</c:v>
                </c:pt>
                <c:pt idx="2617">
                  <c:v>0.7083708883159977</c:v>
                </c:pt>
                <c:pt idx="2618">
                  <c:v>0.7083708883159977</c:v>
                </c:pt>
                <c:pt idx="2619">
                  <c:v>0.7083708883159977</c:v>
                </c:pt>
                <c:pt idx="2620">
                  <c:v>0.7083708883159977</c:v>
                </c:pt>
                <c:pt idx="2621">
                  <c:v>0.7083708883159977</c:v>
                </c:pt>
                <c:pt idx="2622">
                  <c:v>0.7083708883159977</c:v>
                </c:pt>
                <c:pt idx="2623">
                  <c:v>0.7083708883159977</c:v>
                </c:pt>
                <c:pt idx="2624">
                  <c:v>0.7083708883159977</c:v>
                </c:pt>
                <c:pt idx="2625">
                  <c:v>0.7083708883159977</c:v>
                </c:pt>
                <c:pt idx="2626">
                  <c:v>0.7083708883159977</c:v>
                </c:pt>
                <c:pt idx="2627">
                  <c:v>0.7083708883159977</c:v>
                </c:pt>
                <c:pt idx="2628">
                  <c:v>0.7083708883159977</c:v>
                </c:pt>
                <c:pt idx="2629">
                  <c:v>0.7083708883159977</c:v>
                </c:pt>
                <c:pt idx="2630">
                  <c:v>0.7083708883159977</c:v>
                </c:pt>
                <c:pt idx="2631">
                  <c:v>0.7083708883159977</c:v>
                </c:pt>
                <c:pt idx="2632">
                  <c:v>0.7083708883159977</c:v>
                </c:pt>
                <c:pt idx="2633">
                  <c:v>0.7083708883159977</c:v>
                </c:pt>
                <c:pt idx="2634">
                  <c:v>0.7083708883159977</c:v>
                </c:pt>
                <c:pt idx="2635">
                  <c:v>0.7083708883159977</c:v>
                </c:pt>
                <c:pt idx="2636">
                  <c:v>0.7083708883159977</c:v>
                </c:pt>
                <c:pt idx="2637">
                  <c:v>0.7083708883159977</c:v>
                </c:pt>
                <c:pt idx="2638">
                  <c:v>0.7083708883159977</c:v>
                </c:pt>
                <c:pt idx="2639">
                  <c:v>0.7083708883159977</c:v>
                </c:pt>
                <c:pt idx="2640">
                  <c:v>0.7083708883159977</c:v>
                </c:pt>
                <c:pt idx="2641">
                  <c:v>0.7083708883159977</c:v>
                </c:pt>
                <c:pt idx="2642">
                  <c:v>0.7083708883159977</c:v>
                </c:pt>
                <c:pt idx="2643">
                  <c:v>0.7083708883159977</c:v>
                </c:pt>
                <c:pt idx="2644">
                  <c:v>0.7083708883159977</c:v>
                </c:pt>
                <c:pt idx="2645">
                  <c:v>0.7083708883159977</c:v>
                </c:pt>
                <c:pt idx="2646">
                  <c:v>0.7083708883159977</c:v>
                </c:pt>
                <c:pt idx="2647">
                  <c:v>0.7083708883159977</c:v>
                </c:pt>
                <c:pt idx="2648">
                  <c:v>0.7083708883159977</c:v>
                </c:pt>
                <c:pt idx="2649">
                  <c:v>0.7083708883159977</c:v>
                </c:pt>
                <c:pt idx="2650">
                  <c:v>0.7083708883159977</c:v>
                </c:pt>
                <c:pt idx="2651">
                  <c:v>0.7083708883159977</c:v>
                </c:pt>
                <c:pt idx="2652">
                  <c:v>0.7083708883159977</c:v>
                </c:pt>
                <c:pt idx="2653">
                  <c:v>0.7083708883159977</c:v>
                </c:pt>
                <c:pt idx="2654">
                  <c:v>0.7083708883159977</c:v>
                </c:pt>
                <c:pt idx="2655">
                  <c:v>0.7083708883159977</c:v>
                </c:pt>
                <c:pt idx="2656">
                  <c:v>0.7083708883159977</c:v>
                </c:pt>
                <c:pt idx="2657">
                  <c:v>0.7083708883159977</c:v>
                </c:pt>
                <c:pt idx="2658">
                  <c:v>0.7083708883159977</c:v>
                </c:pt>
                <c:pt idx="2659">
                  <c:v>0.7083708883159977</c:v>
                </c:pt>
                <c:pt idx="2660">
                  <c:v>0.7083708883159977</c:v>
                </c:pt>
                <c:pt idx="2661">
                  <c:v>0.7083708883159977</c:v>
                </c:pt>
                <c:pt idx="2662">
                  <c:v>0.7083708883159977</c:v>
                </c:pt>
                <c:pt idx="2663">
                  <c:v>0.7083708883159977</c:v>
                </c:pt>
                <c:pt idx="2664">
                  <c:v>0.7083708883159977</c:v>
                </c:pt>
                <c:pt idx="2665">
                  <c:v>0.7083708883159977</c:v>
                </c:pt>
                <c:pt idx="2666">
                  <c:v>0.7083708883159977</c:v>
                </c:pt>
                <c:pt idx="2667">
                  <c:v>0.7083708883159977</c:v>
                </c:pt>
                <c:pt idx="2668">
                  <c:v>0.7083708883159977</c:v>
                </c:pt>
                <c:pt idx="2669">
                  <c:v>0.7083708883159977</c:v>
                </c:pt>
                <c:pt idx="2670">
                  <c:v>0.7083708883159977</c:v>
                </c:pt>
                <c:pt idx="2671">
                  <c:v>0.7083708883159977</c:v>
                </c:pt>
                <c:pt idx="2672">
                  <c:v>0.7083708883159977</c:v>
                </c:pt>
                <c:pt idx="2673">
                  <c:v>0.7083708883159977</c:v>
                </c:pt>
                <c:pt idx="2674">
                  <c:v>0.7083708883159977</c:v>
                </c:pt>
                <c:pt idx="2675">
                  <c:v>0.7083708883159977</c:v>
                </c:pt>
                <c:pt idx="2676">
                  <c:v>0.7083708883159977</c:v>
                </c:pt>
                <c:pt idx="2677">
                  <c:v>0.7083708883159977</c:v>
                </c:pt>
                <c:pt idx="2678">
                  <c:v>0.7083708883159977</c:v>
                </c:pt>
                <c:pt idx="2679">
                  <c:v>0.7083708883159977</c:v>
                </c:pt>
                <c:pt idx="2680">
                  <c:v>0.7083708883159977</c:v>
                </c:pt>
                <c:pt idx="2681">
                  <c:v>0.7083708883159977</c:v>
                </c:pt>
                <c:pt idx="2682">
                  <c:v>0.7083708883159977</c:v>
                </c:pt>
                <c:pt idx="2683">
                  <c:v>0.7083708883159977</c:v>
                </c:pt>
                <c:pt idx="2684">
                  <c:v>0.7083708883159977</c:v>
                </c:pt>
                <c:pt idx="2685">
                  <c:v>0.7083708883159977</c:v>
                </c:pt>
                <c:pt idx="2686">
                  <c:v>0.7083708883159977</c:v>
                </c:pt>
                <c:pt idx="2687">
                  <c:v>0.7083708883159977</c:v>
                </c:pt>
                <c:pt idx="2688">
                  <c:v>0.7083708883159977</c:v>
                </c:pt>
                <c:pt idx="2689">
                  <c:v>0.7083708883159977</c:v>
                </c:pt>
                <c:pt idx="2690">
                  <c:v>0.7083708883159977</c:v>
                </c:pt>
                <c:pt idx="2691">
                  <c:v>0.7083708883159977</c:v>
                </c:pt>
                <c:pt idx="2692">
                  <c:v>0.7083708883159977</c:v>
                </c:pt>
                <c:pt idx="2693">
                  <c:v>0.7083708883159977</c:v>
                </c:pt>
                <c:pt idx="2694">
                  <c:v>0.7083708883159977</c:v>
                </c:pt>
                <c:pt idx="2695">
                  <c:v>0.7083708883159977</c:v>
                </c:pt>
                <c:pt idx="2696">
                  <c:v>0.7083708883159977</c:v>
                </c:pt>
                <c:pt idx="2697">
                  <c:v>0.7083708883159977</c:v>
                </c:pt>
                <c:pt idx="2698">
                  <c:v>0.7083708883159977</c:v>
                </c:pt>
                <c:pt idx="2699">
                  <c:v>0.7083708883159977</c:v>
                </c:pt>
                <c:pt idx="2700">
                  <c:v>0.7083708883159977</c:v>
                </c:pt>
                <c:pt idx="2701">
                  <c:v>0.7083708883159977</c:v>
                </c:pt>
                <c:pt idx="2702">
                  <c:v>0.7083708883159977</c:v>
                </c:pt>
                <c:pt idx="2703">
                  <c:v>0.7083708883159977</c:v>
                </c:pt>
                <c:pt idx="2704">
                  <c:v>0.7083708883159977</c:v>
                </c:pt>
                <c:pt idx="2705">
                  <c:v>0.7083708883159977</c:v>
                </c:pt>
                <c:pt idx="2706">
                  <c:v>0.7083708883159977</c:v>
                </c:pt>
                <c:pt idx="2707">
                  <c:v>0.7083708883159977</c:v>
                </c:pt>
                <c:pt idx="2708">
                  <c:v>0.7083708883159977</c:v>
                </c:pt>
                <c:pt idx="2709">
                  <c:v>0.7083708883159977</c:v>
                </c:pt>
                <c:pt idx="2710">
                  <c:v>0.7083708883159977</c:v>
                </c:pt>
                <c:pt idx="2711">
                  <c:v>0.7083708883159977</c:v>
                </c:pt>
                <c:pt idx="2712">
                  <c:v>0.7083708883159977</c:v>
                </c:pt>
                <c:pt idx="2713">
                  <c:v>0.7083708883159977</c:v>
                </c:pt>
                <c:pt idx="2714">
                  <c:v>0.7083708883159977</c:v>
                </c:pt>
                <c:pt idx="2715">
                  <c:v>0.7083708883159977</c:v>
                </c:pt>
                <c:pt idx="2716">
                  <c:v>0.7083708883159977</c:v>
                </c:pt>
                <c:pt idx="2717">
                  <c:v>0.7083708883159977</c:v>
                </c:pt>
                <c:pt idx="2718">
                  <c:v>0.7083708883159977</c:v>
                </c:pt>
                <c:pt idx="2719">
                  <c:v>0.7083708883159977</c:v>
                </c:pt>
                <c:pt idx="2720">
                  <c:v>0.7083708883159977</c:v>
                </c:pt>
                <c:pt idx="2721">
                  <c:v>0.7083708883159977</c:v>
                </c:pt>
                <c:pt idx="2722">
                  <c:v>0.7083708883159977</c:v>
                </c:pt>
                <c:pt idx="2723">
                  <c:v>0.7083708883159977</c:v>
                </c:pt>
                <c:pt idx="2724">
                  <c:v>0.7083708883159977</c:v>
                </c:pt>
                <c:pt idx="2725">
                  <c:v>0.7083708883159977</c:v>
                </c:pt>
                <c:pt idx="2726">
                  <c:v>0.7083708883159977</c:v>
                </c:pt>
                <c:pt idx="2727">
                  <c:v>0.7083708883159977</c:v>
                </c:pt>
                <c:pt idx="2728">
                  <c:v>0.7083708883159977</c:v>
                </c:pt>
                <c:pt idx="2729">
                  <c:v>0.7083708883159977</c:v>
                </c:pt>
                <c:pt idx="2730">
                  <c:v>0.7083708883159977</c:v>
                </c:pt>
                <c:pt idx="2731">
                  <c:v>0.7083708883159977</c:v>
                </c:pt>
                <c:pt idx="2732">
                  <c:v>0.7083708883159977</c:v>
                </c:pt>
                <c:pt idx="2733">
                  <c:v>0.7083708883159977</c:v>
                </c:pt>
                <c:pt idx="2734">
                  <c:v>0.7083708883159977</c:v>
                </c:pt>
                <c:pt idx="2735">
                  <c:v>0.7083708883159977</c:v>
                </c:pt>
                <c:pt idx="2736">
                  <c:v>0.7083708883159977</c:v>
                </c:pt>
                <c:pt idx="2737">
                  <c:v>0.7083708883159977</c:v>
                </c:pt>
                <c:pt idx="2738">
                  <c:v>0.7083708883159977</c:v>
                </c:pt>
                <c:pt idx="2739">
                  <c:v>0.7083708883159977</c:v>
                </c:pt>
                <c:pt idx="2740">
                  <c:v>0.7083708883159977</c:v>
                </c:pt>
                <c:pt idx="2741">
                  <c:v>0.7083708883159977</c:v>
                </c:pt>
                <c:pt idx="2742">
                  <c:v>0.7083708883159977</c:v>
                </c:pt>
                <c:pt idx="2743">
                  <c:v>0.7083708883159977</c:v>
                </c:pt>
                <c:pt idx="2744">
                  <c:v>0.7083708883159977</c:v>
                </c:pt>
                <c:pt idx="2745">
                  <c:v>0.7083708883159977</c:v>
                </c:pt>
                <c:pt idx="2746">
                  <c:v>0.7083708883159977</c:v>
                </c:pt>
                <c:pt idx="2747">
                  <c:v>0.7083708883159977</c:v>
                </c:pt>
                <c:pt idx="2748">
                  <c:v>0.7083708883159977</c:v>
                </c:pt>
                <c:pt idx="2749">
                  <c:v>0.7083708883159977</c:v>
                </c:pt>
                <c:pt idx="2750">
                  <c:v>0.7083708883159977</c:v>
                </c:pt>
                <c:pt idx="2751">
                  <c:v>0.7083708883159977</c:v>
                </c:pt>
                <c:pt idx="2752">
                  <c:v>0.7083708883159977</c:v>
                </c:pt>
                <c:pt idx="2753">
                  <c:v>0.7083708883159977</c:v>
                </c:pt>
                <c:pt idx="2754">
                  <c:v>0.7083708883159977</c:v>
                </c:pt>
                <c:pt idx="2755">
                  <c:v>0.7083708883159977</c:v>
                </c:pt>
                <c:pt idx="2756">
                  <c:v>0.7083708883159977</c:v>
                </c:pt>
                <c:pt idx="2757">
                  <c:v>0.7083708883159977</c:v>
                </c:pt>
                <c:pt idx="2758">
                  <c:v>0.7083708883159977</c:v>
                </c:pt>
                <c:pt idx="2759">
                  <c:v>0.7083708883159977</c:v>
                </c:pt>
                <c:pt idx="2760">
                  <c:v>0.7083708883159977</c:v>
                </c:pt>
                <c:pt idx="2761">
                  <c:v>0.7083708883159977</c:v>
                </c:pt>
                <c:pt idx="2762">
                  <c:v>0.7083708883159977</c:v>
                </c:pt>
                <c:pt idx="2763">
                  <c:v>0.7083708883159977</c:v>
                </c:pt>
                <c:pt idx="2764">
                  <c:v>0.7083708883159977</c:v>
                </c:pt>
                <c:pt idx="2765">
                  <c:v>0.7083708883159977</c:v>
                </c:pt>
                <c:pt idx="2766">
                  <c:v>0.7083708883159977</c:v>
                </c:pt>
                <c:pt idx="2767">
                  <c:v>0.7083708883159977</c:v>
                </c:pt>
                <c:pt idx="2768">
                  <c:v>0.7083708883159977</c:v>
                </c:pt>
                <c:pt idx="2769">
                  <c:v>0.7083708883159977</c:v>
                </c:pt>
                <c:pt idx="2770">
                  <c:v>0.7083708883159977</c:v>
                </c:pt>
                <c:pt idx="2771">
                  <c:v>0.7083708883159977</c:v>
                </c:pt>
                <c:pt idx="2772">
                  <c:v>0.7083708883159977</c:v>
                </c:pt>
                <c:pt idx="2773">
                  <c:v>0.7083708883159977</c:v>
                </c:pt>
                <c:pt idx="2774">
                  <c:v>0.7083708883159977</c:v>
                </c:pt>
                <c:pt idx="2775">
                  <c:v>0.7083708883159977</c:v>
                </c:pt>
                <c:pt idx="2776">
                  <c:v>0.7083708883159977</c:v>
                </c:pt>
                <c:pt idx="2777">
                  <c:v>0.7083708883159977</c:v>
                </c:pt>
                <c:pt idx="2778">
                  <c:v>0.7083708883159977</c:v>
                </c:pt>
                <c:pt idx="2779">
                  <c:v>0.7083708883159977</c:v>
                </c:pt>
                <c:pt idx="2780">
                  <c:v>0.7083708883159977</c:v>
                </c:pt>
                <c:pt idx="2781">
                  <c:v>0.7083708883159977</c:v>
                </c:pt>
                <c:pt idx="2782">
                  <c:v>0.7083708883159977</c:v>
                </c:pt>
                <c:pt idx="2783">
                  <c:v>0.7083708883159977</c:v>
                </c:pt>
                <c:pt idx="2784">
                  <c:v>0.7083708883159977</c:v>
                </c:pt>
                <c:pt idx="2785">
                  <c:v>0.7083708883159977</c:v>
                </c:pt>
                <c:pt idx="2786">
                  <c:v>0.7083708883159977</c:v>
                </c:pt>
                <c:pt idx="2787">
                  <c:v>0.7083708883159977</c:v>
                </c:pt>
                <c:pt idx="2788">
                  <c:v>0.7083708883159977</c:v>
                </c:pt>
                <c:pt idx="2789">
                  <c:v>0.7083708883159977</c:v>
                </c:pt>
                <c:pt idx="2790">
                  <c:v>0.7083708883159977</c:v>
                </c:pt>
                <c:pt idx="2791">
                  <c:v>0.7083708883159977</c:v>
                </c:pt>
                <c:pt idx="2792">
                  <c:v>0.7083708883159977</c:v>
                </c:pt>
                <c:pt idx="2793">
                  <c:v>0.7083708883159977</c:v>
                </c:pt>
                <c:pt idx="2794">
                  <c:v>0.7083708883159977</c:v>
                </c:pt>
                <c:pt idx="2795">
                  <c:v>0.7083708883159977</c:v>
                </c:pt>
                <c:pt idx="2796">
                  <c:v>0.7083708883159977</c:v>
                </c:pt>
                <c:pt idx="2797">
                  <c:v>0.7083708883159977</c:v>
                </c:pt>
                <c:pt idx="2798">
                  <c:v>0.7083708883159977</c:v>
                </c:pt>
                <c:pt idx="2799">
                  <c:v>0.7083708883159977</c:v>
                </c:pt>
                <c:pt idx="2800">
                  <c:v>0.7083708883159977</c:v>
                </c:pt>
                <c:pt idx="2801">
                  <c:v>0.7083708883159977</c:v>
                </c:pt>
                <c:pt idx="2802">
                  <c:v>0.7083708883159977</c:v>
                </c:pt>
                <c:pt idx="2803">
                  <c:v>0.7083708883159977</c:v>
                </c:pt>
                <c:pt idx="2804">
                  <c:v>0.7083708883159977</c:v>
                </c:pt>
                <c:pt idx="2805">
                  <c:v>0.7083708883159977</c:v>
                </c:pt>
                <c:pt idx="2806">
                  <c:v>0.7083708883159977</c:v>
                </c:pt>
                <c:pt idx="2807">
                  <c:v>0.7083708883159977</c:v>
                </c:pt>
                <c:pt idx="2808">
                  <c:v>0.7083708883159977</c:v>
                </c:pt>
                <c:pt idx="2809">
                  <c:v>0.7083708883159977</c:v>
                </c:pt>
                <c:pt idx="2810">
                  <c:v>0.7083708883159977</c:v>
                </c:pt>
                <c:pt idx="2811">
                  <c:v>0.7083708883159977</c:v>
                </c:pt>
                <c:pt idx="2812">
                  <c:v>0.7083708883159977</c:v>
                </c:pt>
                <c:pt idx="2813">
                  <c:v>0.7083708883159977</c:v>
                </c:pt>
                <c:pt idx="2814">
                  <c:v>0.7083708883159977</c:v>
                </c:pt>
                <c:pt idx="2815">
                  <c:v>0.7083708883159977</c:v>
                </c:pt>
                <c:pt idx="2816">
                  <c:v>0.7083708883159977</c:v>
                </c:pt>
                <c:pt idx="2817">
                  <c:v>0.7083708883159977</c:v>
                </c:pt>
                <c:pt idx="2818">
                  <c:v>0.7083708883159977</c:v>
                </c:pt>
                <c:pt idx="2819">
                  <c:v>0.7083708883159977</c:v>
                </c:pt>
                <c:pt idx="2820">
                  <c:v>0.7083708883159977</c:v>
                </c:pt>
                <c:pt idx="2821">
                  <c:v>0.7083708883159977</c:v>
                </c:pt>
                <c:pt idx="2822">
                  <c:v>0.7083708883159977</c:v>
                </c:pt>
                <c:pt idx="2823">
                  <c:v>0.7083708883159977</c:v>
                </c:pt>
                <c:pt idx="2824">
                  <c:v>0.7083708883159977</c:v>
                </c:pt>
                <c:pt idx="2825">
                  <c:v>0.7083708883159977</c:v>
                </c:pt>
                <c:pt idx="2826">
                  <c:v>0.7083708883159977</c:v>
                </c:pt>
                <c:pt idx="2827">
                  <c:v>0.7083708883159977</c:v>
                </c:pt>
                <c:pt idx="2828">
                  <c:v>0.7083708883159977</c:v>
                </c:pt>
                <c:pt idx="2829">
                  <c:v>0.7083708883159977</c:v>
                </c:pt>
                <c:pt idx="2830">
                  <c:v>0.7083708883159977</c:v>
                </c:pt>
                <c:pt idx="2831">
                  <c:v>0.7083708883159977</c:v>
                </c:pt>
                <c:pt idx="2832">
                  <c:v>0.7083708883159977</c:v>
                </c:pt>
                <c:pt idx="2833">
                  <c:v>0.7083708883159977</c:v>
                </c:pt>
                <c:pt idx="2834">
                  <c:v>0.7083708883159977</c:v>
                </c:pt>
                <c:pt idx="2835">
                  <c:v>0.7083708883159977</c:v>
                </c:pt>
                <c:pt idx="2836">
                  <c:v>0.7083708883159977</c:v>
                </c:pt>
                <c:pt idx="2837">
                  <c:v>0.7083708883159977</c:v>
                </c:pt>
                <c:pt idx="2838">
                  <c:v>0.7083708883159977</c:v>
                </c:pt>
                <c:pt idx="2839">
                  <c:v>0.7083708883159977</c:v>
                </c:pt>
                <c:pt idx="2840">
                  <c:v>0.7083708883159977</c:v>
                </c:pt>
                <c:pt idx="2841">
                  <c:v>0.7083708883159977</c:v>
                </c:pt>
                <c:pt idx="2842">
                  <c:v>0.7083708883159977</c:v>
                </c:pt>
                <c:pt idx="2843">
                  <c:v>0.7083708883159977</c:v>
                </c:pt>
                <c:pt idx="2844">
                  <c:v>0.7083708883159977</c:v>
                </c:pt>
                <c:pt idx="2845">
                  <c:v>0.7083708883159977</c:v>
                </c:pt>
                <c:pt idx="2846">
                  <c:v>0.7083708883159977</c:v>
                </c:pt>
                <c:pt idx="2847">
                  <c:v>0.7083708883159977</c:v>
                </c:pt>
                <c:pt idx="2848">
                  <c:v>0.7083708883159977</c:v>
                </c:pt>
                <c:pt idx="2849">
                  <c:v>0.7083708883159977</c:v>
                </c:pt>
                <c:pt idx="2850">
                  <c:v>0.7083708883159977</c:v>
                </c:pt>
                <c:pt idx="2851">
                  <c:v>0.7083708883159977</c:v>
                </c:pt>
                <c:pt idx="2852">
                  <c:v>0.7083708883159977</c:v>
                </c:pt>
                <c:pt idx="2853">
                  <c:v>0.7083708883159977</c:v>
                </c:pt>
                <c:pt idx="2854">
                  <c:v>0.7083708883159977</c:v>
                </c:pt>
                <c:pt idx="2855">
                  <c:v>0.7083708883159977</c:v>
                </c:pt>
                <c:pt idx="2856">
                  <c:v>0.7083708883159977</c:v>
                </c:pt>
                <c:pt idx="2857">
                  <c:v>0.7083708883159977</c:v>
                </c:pt>
                <c:pt idx="2858">
                  <c:v>0.7083708883159977</c:v>
                </c:pt>
                <c:pt idx="2859">
                  <c:v>0.7083708883159977</c:v>
                </c:pt>
                <c:pt idx="2860">
                  <c:v>0.7083708883159977</c:v>
                </c:pt>
                <c:pt idx="2861">
                  <c:v>0.7083708883159977</c:v>
                </c:pt>
                <c:pt idx="2862">
                  <c:v>0.7083708883159977</c:v>
                </c:pt>
                <c:pt idx="2863">
                  <c:v>0.7083708883159977</c:v>
                </c:pt>
                <c:pt idx="2864">
                  <c:v>0.7083708883159977</c:v>
                </c:pt>
                <c:pt idx="2865">
                  <c:v>0.7083708883159977</c:v>
                </c:pt>
                <c:pt idx="2866">
                  <c:v>0.7083708883159977</c:v>
                </c:pt>
                <c:pt idx="2867">
                  <c:v>0.7083708883159977</c:v>
                </c:pt>
                <c:pt idx="2868">
                  <c:v>0.7083708883159977</c:v>
                </c:pt>
                <c:pt idx="2869">
                  <c:v>0.7083708883159977</c:v>
                </c:pt>
                <c:pt idx="2870">
                  <c:v>0.7083708883159977</c:v>
                </c:pt>
                <c:pt idx="2871">
                  <c:v>0.7083708883159977</c:v>
                </c:pt>
                <c:pt idx="2872">
                  <c:v>0.7083708883159977</c:v>
                </c:pt>
                <c:pt idx="2873">
                  <c:v>0.7083708883159977</c:v>
                </c:pt>
                <c:pt idx="2874">
                  <c:v>0.7083708883159977</c:v>
                </c:pt>
                <c:pt idx="2875">
                  <c:v>0.7083708883159977</c:v>
                </c:pt>
                <c:pt idx="2876">
                  <c:v>0.7083708883159977</c:v>
                </c:pt>
                <c:pt idx="2877">
                  <c:v>0.7083708883159977</c:v>
                </c:pt>
                <c:pt idx="2878">
                  <c:v>0.7083708883159977</c:v>
                </c:pt>
                <c:pt idx="2879">
                  <c:v>0.7083708883159977</c:v>
                </c:pt>
                <c:pt idx="2880">
                  <c:v>0.7083708883159977</c:v>
                </c:pt>
                <c:pt idx="2881">
                  <c:v>0.7083708883159977</c:v>
                </c:pt>
                <c:pt idx="2882">
                  <c:v>0.7083708883159977</c:v>
                </c:pt>
                <c:pt idx="2883">
                  <c:v>0.7083708883159977</c:v>
                </c:pt>
                <c:pt idx="2884">
                  <c:v>0.7083708883159977</c:v>
                </c:pt>
                <c:pt idx="2885">
                  <c:v>0.7083708883159977</c:v>
                </c:pt>
                <c:pt idx="2886">
                  <c:v>0.7083708883159977</c:v>
                </c:pt>
                <c:pt idx="2887">
                  <c:v>0.7083708883159977</c:v>
                </c:pt>
                <c:pt idx="2888">
                  <c:v>0.7083708883159977</c:v>
                </c:pt>
                <c:pt idx="2889">
                  <c:v>0.7083708883159977</c:v>
                </c:pt>
                <c:pt idx="2890">
                  <c:v>0.7083708883159977</c:v>
                </c:pt>
                <c:pt idx="2891">
                  <c:v>0.7083708883159977</c:v>
                </c:pt>
                <c:pt idx="2892">
                  <c:v>0.7083708883159977</c:v>
                </c:pt>
                <c:pt idx="2893">
                  <c:v>0.7083708883159977</c:v>
                </c:pt>
                <c:pt idx="2894">
                  <c:v>0.7083708883159977</c:v>
                </c:pt>
                <c:pt idx="2895">
                  <c:v>0.7083708883159977</c:v>
                </c:pt>
                <c:pt idx="2896">
                  <c:v>0.7083708883159977</c:v>
                </c:pt>
                <c:pt idx="2897">
                  <c:v>0.7083708883159977</c:v>
                </c:pt>
                <c:pt idx="2898">
                  <c:v>0.7083708883159977</c:v>
                </c:pt>
                <c:pt idx="2899">
                  <c:v>0.7083708883159977</c:v>
                </c:pt>
                <c:pt idx="2900">
                  <c:v>0.7083708883159977</c:v>
                </c:pt>
                <c:pt idx="2901">
                  <c:v>0.7083708883159977</c:v>
                </c:pt>
                <c:pt idx="2902">
                  <c:v>0.7083708883159977</c:v>
                </c:pt>
                <c:pt idx="2903">
                  <c:v>0.7083708883159977</c:v>
                </c:pt>
                <c:pt idx="2904">
                  <c:v>0.7083708883159977</c:v>
                </c:pt>
                <c:pt idx="2905">
                  <c:v>0.7083708883159977</c:v>
                </c:pt>
                <c:pt idx="2906">
                  <c:v>0.7083708883159977</c:v>
                </c:pt>
                <c:pt idx="2907">
                  <c:v>0.7083708883159977</c:v>
                </c:pt>
                <c:pt idx="2908">
                  <c:v>0.7083708883159977</c:v>
                </c:pt>
                <c:pt idx="2909">
                  <c:v>0.7083708883159977</c:v>
                </c:pt>
                <c:pt idx="2910">
                  <c:v>0.7083708883159977</c:v>
                </c:pt>
                <c:pt idx="2911">
                  <c:v>0.7083708883159977</c:v>
                </c:pt>
                <c:pt idx="2912">
                  <c:v>0.7083708883159977</c:v>
                </c:pt>
                <c:pt idx="2913">
                  <c:v>0.7083708883159977</c:v>
                </c:pt>
                <c:pt idx="2914">
                  <c:v>0.7083708883159977</c:v>
                </c:pt>
                <c:pt idx="2915">
                  <c:v>0.7083708883159977</c:v>
                </c:pt>
                <c:pt idx="2916">
                  <c:v>0.7083708883159977</c:v>
                </c:pt>
                <c:pt idx="2917">
                  <c:v>0.7083708883159977</c:v>
                </c:pt>
                <c:pt idx="2918">
                  <c:v>0.7083708883159977</c:v>
                </c:pt>
                <c:pt idx="2919">
                  <c:v>0.7083708883159977</c:v>
                </c:pt>
                <c:pt idx="2920">
                  <c:v>0.7083708883159977</c:v>
                </c:pt>
                <c:pt idx="2921">
                  <c:v>0.7083708883159977</c:v>
                </c:pt>
                <c:pt idx="2922">
                  <c:v>0.7083708883159977</c:v>
                </c:pt>
                <c:pt idx="2923">
                  <c:v>0.7083708883159977</c:v>
                </c:pt>
                <c:pt idx="2924">
                  <c:v>0.7083708883159977</c:v>
                </c:pt>
                <c:pt idx="2925">
                  <c:v>0.7083708883159977</c:v>
                </c:pt>
                <c:pt idx="2926">
                  <c:v>0.7083708883159977</c:v>
                </c:pt>
                <c:pt idx="2927">
                  <c:v>0.7083708883159977</c:v>
                </c:pt>
                <c:pt idx="2928">
                  <c:v>0.7083708883159977</c:v>
                </c:pt>
                <c:pt idx="2929">
                  <c:v>0.7083708883159977</c:v>
                </c:pt>
                <c:pt idx="2930">
                  <c:v>0.7083708883159977</c:v>
                </c:pt>
                <c:pt idx="2931">
                  <c:v>0.7083708883159977</c:v>
                </c:pt>
                <c:pt idx="2932">
                  <c:v>0.7083708883159977</c:v>
                </c:pt>
                <c:pt idx="2933">
                  <c:v>0.7083708883159977</c:v>
                </c:pt>
                <c:pt idx="2934">
                  <c:v>0.7083708883159977</c:v>
                </c:pt>
                <c:pt idx="2935">
                  <c:v>0.7083708883159977</c:v>
                </c:pt>
                <c:pt idx="2936">
                  <c:v>0.7083708883159977</c:v>
                </c:pt>
                <c:pt idx="2937">
                  <c:v>0.7083708883159977</c:v>
                </c:pt>
                <c:pt idx="2938">
                  <c:v>0.7083708883159977</c:v>
                </c:pt>
                <c:pt idx="2939">
                  <c:v>0.7083708883159977</c:v>
                </c:pt>
                <c:pt idx="2940">
                  <c:v>0.7083708883159977</c:v>
                </c:pt>
                <c:pt idx="2941">
                  <c:v>0.7083708883159977</c:v>
                </c:pt>
                <c:pt idx="2942">
                  <c:v>0.7083708883159977</c:v>
                </c:pt>
                <c:pt idx="2943">
                  <c:v>0.7083708883159977</c:v>
                </c:pt>
                <c:pt idx="2944">
                  <c:v>0.7083708883159977</c:v>
                </c:pt>
                <c:pt idx="2945">
                  <c:v>0.7083708883159977</c:v>
                </c:pt>
                <c:pt idx="2946">
                  <c:v>0.7083708883159977</c:v>
                </c:pt>
                <c:pt idx="2947">
                  <c:v>0.7083708883159977</c:v>
                </c:pt>
                <c:pt idx="2948">
                  <c:v>0.7083708883159977</c:v>
                </c:pt>
                <c:pt idx="2949">
                  <c:v>0.7083708883159977</c:v>
                </c:pt>
                <c:pt idx="2950">
                  <c:v>0.7083708883159977</c:v>
                </c:pt>
                <c:pt idx="2951">
                  <c:v>0.7083708883159977</c:v>
                </c:pt>
                <c:pt idx="2952">
                  <c:v>0.7083708883159977</c:v>
                </c:pt>
                <c:pt idx="2953">
                  <c:v>0.7083708883159977</c:v>
                </c:pt>
                <c:pt idx="2954">
                  <c:v>0.7083708883159977</c:v>
                </c:pt>
                <c:pt idx="2955">
                  <c:v>0.7083708883159977</c:v>
                </c:pt>
                <c:pt idx="2956">
                  <c:v>0.7083708883159977</c:v>
                </c:pt>
                <c:pt idx="2957">
                  <c:v>0.7083708883159977</c:v>
                </c:pt>
                <c:pt idx="2958">
                  <c:v>0.7083708883159977</c:v>
                </c:pt>
                <c:pt idx="2959">
                  <c:v>0.7083708883159977</c:v>
                </c:pt>
                <c:pt idx="2960">
                  <c:v>0.7083708883159977</c:v>
                </c:pt>
                <c:pt idx="2961">
                  <c:v>0.7083708883159977</c:v>
                </c:pt>
                <c:pt idx="2962">
                  <c:v>0.7083708883159977</c:v>
                </c:pt>
                <c:pt idx="2963">
                  <c:v>0.7083708883159977</c:v>
                </c:pt>
                <c:pt idx="2964">
                  <c:v>0.7083708883159977</c:v>
                </c:pt>
                <c:pt idx="2965">
                  <c:v>0.7083708883159977</c:v>
                </c:pt>
                <c:pt idx="2966">
                  <c:v>0.7083708883159977</c:v>
                </c:pt>
                <c:pt idx="2967">
                  <c:v>0.7083708883159977</c:v>
                </c:pt>
                <c:pt idx="2968">
                  <c:v>0.7083708883159977</c:v>
                </c:pt>
                <c:pt idx="2969">
                  <c:v>0.7083708883159977</c:v>
                </c:pt>
                <c:pt idx="2970">
                  <c:v>0.7083708883159977</c:v>
                </c:pt>
                <c:pt idx="2971">
                  <c:v>0.7083708883159977</c:v>
                </c:pt>
                <c:pt idx="2972">
                  <c:v>0.7083708883159977</c:v>
                </c:pt>
                <c:pt idx="2973">
                  <c:v>0.7083708883159977</c:v>
                </c:pt>
                <c:pt idx="2974">
                  <c:v>0.7083708883159977</c:v>
                </c:pt>
                <c:pt idx="2975">
                  <c:v>0.7083708883159977</c:v>
                </c:pt>
                <c:pt idx="2976">
                  <c:v>0.7083708883159977</c:v>
                </c:pt>
                <c:pt idx="2977">
                  <c:v>0.7083708883159977</c:v>
                </c:pt>
                <c:pt idx="2978">
                  <c:v>0.7083708883159977</c:v>
                </c:pt>
                <c:pt idx="2979">
                  <c:v>0.7083708883159977</c:v>
                </c:pt>
                <c:pt idx="2980">
                  <c:v>0.7083708883159977</c:v>
                </c:pt>
                <c:pt idx="2981">
                  <c:v>0.7083708883159977</c:v>
                </c:pt>
                <c:pt idx="2982">
                  <c:v>0.7083708883159977</c:v>
                </c:pt>
                <c:pt idx="2983">
                  <c:v>0.7083708883159977</c:v>
                </c:pt>
                <c:pt idx="2984">
                  <c:v>0.7083708883159977</c:v>
                </c:pt>
                <c:pt idx="2985">
                  <c:v>0.7083708883159977</c:v>
                </c:pt>
                <c:pt idx="2986">
                  <c:v>0.7083708883159977</c:v>
                </c:pt>
                <c:pt idx="2987">
                  <c:v>0.7083708883159977</c:v>
                </c:pt>
                <c:pt idx="2988">
                  <c:v>0.7083708883159977</c:v>
                </c:pt>
                <c:pt idx="2989">
                  <c:v>0.7083708883159977</c:v>
                </c:pt>
                <c:pt idx="2990">
                  <c:v>0.7083708883159977</c:v>
                </c:pt>
                <c:pt idx="2991">
                  <c:v>0.7083708883159977</c:v>
                </c:pt>
                <c:pt idx="2992">
                  <c:v>0.7083708883159977</c:v>
                </c:pt>
                <c:pt idx="2993">
                  <c:v>0.7083708883159977</c:v>
                </c:pt>
                <c:pt idx="2994">
                  <c:v>0.7083708883159977</c:v>
                </c:pt>
                <c:pt idx="2995">
                  <c:v>0.7083708883159977</c:v>
                </c:pt>
                <c:pt idx="2996">
                  <c:v>0.7083708883159977</c:v>
                </c:pt>
                <c:pt idx="2997">
                  <c:v>0.7083708883159977</c:v>
                </c:pt>
                <c:pt idx="2998">
                  <c:v>0.7083708883159977</c:v>
                </c:pt>
                <c:pt idx="2999">
                  <c:v>0.7083708883159977</c:v>
                </c:pt>
                <c:pt idx="3000">
                  <c:v>0.7083708883159977</c:v>
                </c:pt>
                <c:pt idx="3001">
                  <c:v>0.7083708883159977</c:v>
                </c:pt>
                <c:pt idx="3002">
                  <c:v>0.7083708883159977</c:v>
                </c:pt>
                <c:pt idx="3003">
                  <c:v>0.7083708883159977</c:v>
                </c:pt>
                <c:pt idx="3004">
                  <c:v>0.7083708883159977</c:v>
                </c:pt>
                <c:pt idx="3005">
                  <c:v>0.7083708883159977</c:v>
                </c:pt>
                <c:pt idx="3006">
                  <c:v>0.7083708883159977</c:v>
                </c:pt>
                <c:pt idx="3007">
                  <c:v>0.7083708883159977</c:v>
                </c:pt>
                <c:pt idx="3008">
                  <c:v>0.7083708883159977</c:v>
                </c:pt>
                <c:pt idx="3009">
                  <c:v>0.7083708883159977</c:v>
                </c:pt>
                <c:pt idx="3010">
                  <c:v>0.7083708883159977</c:v>
                </c:pt>
                <c:pt idx="3011">
                  <c:v>0.7083708883159977</c:v>
                </c:pt>
                <c:pt idx="3012">
                  <c:v>0.7083708883159977</c:v>
                </c:pt>
                <c:pt idx="3013">
                  <c:v>0.7083708883159977</c:v>
                </c:pt>
                <c:pt idx="3014">
                  <c:v>0.7083708883159977</c:v>
                </c:pt>
                <c:pt idx="3015">
                  <c:v>0.7083708883159977</c:v>
                </c:pt>
                <c:pt idx="3016">
                  <c:v>0.7083708883159977</c:v>
                </c:pt>
                <c:pt idx="3017">
                  <c:v>0.7083708883159977</c:v>
                </c:pt>
                <c:pt idx="3018">
                  <c:v>0.7083708883159977</c:v>
                </c:pt>
                <c:pt idx="3019">
                  <c:v>0.7083708883159977</c:v>
                </c:pt>
                <c:pt idx="3020">
                  <c:v>0.7083708883159977</c:v>
                </c:pt>
                <c:pt idx="3021">
                  <c:v>0.7083708883159977</c:v>
                </c:pt>
                <c:pt idx="3022">
                  <c:v>0.7083708883159977</c:v>
                </c:pt>
                <c:pt idx="3023">
                  <c:v>0.7083708883159977</c:v>
                </c:pt>
                <c:pt idx="3024">
                  <c:v>0.7083708883159977</c:v>
                </c:pt>
                <c:pt idx="3025">
                  <c:v>0.7083708883159977</c:v>
                </c:pt>
                <c:pt idx="3026">
                  <c:v>0.7083708883159977</c:v>
                </c:pt>
                <c:pt idx="3027">
                  <c:v>0.7083708883159977</c:v>
                </c:pt>
                <c:pt idx="3028">
                  <c:v>0.7083708883159977</c:v>
                </c:pt>
                <c:pt idx="3029">
                  <c:v>0.7083708883159977</c:v>
                </c:pt>
                <c:pt idx="3030">
                  <c:v>0.7083708883159977</c:v>
                </c:pt>
                <c:pt idx="3031">
                  <c:v>0.7083708883159977</c:v>
                </c:pt>
                <c:pt idx="3032">
                  <c:v>0.7083708883159977</c:v>
                </c:pt>
                <c:pt idx="3033">
                  <c:v>0.7083708883159977</c:v>
                </c:pt>
                <c:pt idx="3034">
                  <c:v>0.7083708883159977</c:v>
                </c:pt>
                <c:pt idx="3035">
                  <c:v>0.7083708883159977</c:v>
                </c:pt>
                <c:pt idx="3036">
                  <c:v>0.7083708883159977</c:v>
                </c:pt>
                <c:pt idx="3037">
                  <c:v>0.7083708883159977</c:v>
                </c:pt>
                <c:pt idx="3038">
                  <c:v>0.7083708883159977</c:v>
                </c:pt>
                <c:pt idx="3039">
                  <c:v>0.7083708883159977</c:v>
                </c:pt>
                <c:pt idx="3040">
                  <c:v>0.7083708883159977</c:v>
                </c:pt>
                <c:pt idx="3041">
                  <c:v>0.7083708883159977</c:v>
                </c:pt>
                <c:pt idx="3042">
                  <c:v>0.7083708883159977</c:v>
                </c:pt>
                <c:pt idx="3043">
                  <c:v>0.7083708883159977</c:v>
                </c:pt>
                <c:pt idx="3044">
                  <c:v>0.7083708883159977</c:v>
                </c:pt>
                <c:pt idx="3045">
                  <c:v>0.7083708883159977</c:v>
                </c:pt>
                <c:pt idx="3046">
                  <c:v>0.7083708883159977</c:v>
                </c:pt>
                <c:pt idx="3047">
                  <c:v>0.7083708883159977</c:v>
                </c:pt>
                <c:pt idx="3048">
                  <c:v>0.7083708883159977</c:v>
                </c:pt>
                <c:pt idx="3049">
                  <c:v>0.7083708883159977</c:v>
                </c:pt>
                <c:pt idx="3050">
                  <c:v>0.7083708883159977</c:v>
                </c:pt>
                <c:pt idx="3051">
                  <c:v>0.7083708883159977</c:v>
                </c:pt>
                <c:pt idx="3052">
                  <c:v>0.7083708883159977</c:v>
                </c:pt>
                <c:pt idx="3053">
                  <c:v>0.7083708883159977</c:v>
                </c:pt>
                <c:pt idx="3054">
                  <c:v>0.7083708883159977</c:v>
                </c:pt>
                <c:pt idx="3055">
                  <c:v>0.7083708883159977</c:v>
                </c:pt>
                <c:pt idx="3056">
                  <c:v>0.7083708883159977</c:v>
                </c:pt>
                <c:pt idx="3057">
                  <c:v>0.7083708883159977</c:v>
                </c:pt>
                <c:pt idx="3058">
                  <c:v>0.7083708883159977</c:v>
                </c:pt>
                <c:pt idx="3059">
                  <c:v>0.7083708883159977</c:v>
                </c:pt>
                <c:pt idx="3060">
                  <c:v>0.7083708883159977</c:v>
                </c:pt>
                <c:pt idx="3061">
                  <c:v>0.7083708883159977</c:v>
                </c:pt>
                <c:pt idx="3062">
                  <c:v>0.7083708883159977</c:v>
                </c:pt>
                <c:pt idx="3063">
                  <c:v>0.7083708883159977</c:v>
                </c:pt>
                <c:pt idx="3064">
                  <c:v>0.7083708883159977</c:v>
                </c:pt>
                <c:pt idx="3065">
                  <c:v>0.7083708883159977</c:v>
                </c:pt>
                <c:pt idx="3066">
                  <c:v>0.7083708883159977</c:v>
                </c:pt>
                <c:pt idx="3067">
                  <c:v>0.7083708883159977</c:v>
                </c:pt>
                <c:pt idx="3068">
                  <c:v>0.7083708883159977</c:v>
                </c:pt>
                <c:pt idx="3069">
                  <c:v>0.7083708883159977</c:v>
                </c:pt>
                <c:pt idx="3070">
                  <c:v>0.7083708883159977</c:v>
                </c:pt>
                <c:pt idx="3071">
                  <c:v>0.7083708883159977</c:v>
                </c:pt>
                <c:pt idx="3072">
                  <c:v>0.7083708883159977</c:v>
                </c:pt>
                <c:pt idx="3073">
                  <c:v>0.7083708883159977</c:v>
                </c:pt>
                <c:pt idx="3074">
                  <c:v>0.7083708883159977</c:v>
                </c:pt>
                <c:pt idx="3075">
                  <c:v>0.7083708883159977</c:v>
                </c:pt>
                <c:pt idx="3076">
                  <c:v>0.7083708883159977</c:v>
                </c:pt>
                <c:pt idx="3077">
                  <c:v>0.7083708883159977</c:v>
                </c:pt>
                <c:pt idx="3078">
                  <c:v>0.7083708883159977</c:v>
                </c:pt>
                <c:pt idx="3079">
                  <c:v>0.7083708883159977</c:v>
                </c:pt>
                <c:pt idx="3080">
                  <c:v>0.7083708883159977</c:v>
                </c:pt>
                <c:pt idx="3081">
                  <c:v>0.7083708883159977</c:v>
                </c:pt>
                <c:pt idx="3082">
                  <c:v>0.7083708883159977</c:v>
                </c:pt>
                <c:pt idx="3083">
                  <c:v>0.7083708883159977</c:v>
                </c:pt>
                <c:pt idx="3084">
                  <c:v>0.7083708883159977</c:v>
                </c:pt>
                <c:pt idx="3085">
                  <c:v>0.7083708883159977</c:v>
                </c:pt>
                <c:pt idx="3086">
                  <c:v>0.7083708883159977</c:v>
                </c:pt>
                <c:pt idx="3087">
                  <c:v>0.7083708883159977</c:v>
                </c:pt>
                <c:pt idx="3088">
                  <c:v>0.7083708883159977</c:v>
                </c:pt>
                <c:pt idx="3089">
                  <c:v>0.7083708883159977</c:v>
                </c:pt>
                <c:pt idx="3090">
                  <c:v>0.7083708883159977</c:v>
                </c:pt>
                <c:pt idx="3091">
                  <c:v>0.7083708883159977</c:v>
                </c:pt>
                <c:pt idx="3092">
                  <c:v>0.7083708883159977</c:v>
                </c:pt>
                <c:pt idx="3093">
                  <c:v>0.7083708883159977</c:v>
                </c:pt>
                <c:pt idx="3094">
                  <c:v>0.7083708883159977</c:v>
                </c:pt>
                <c:pt idx="3095">
                  <c:v>0.7083708883159977</c:v>
                </c:pt>
                <c:pt idx="3096">
                  <c:v>0.7083708883159977</c:v>
                </c:pt>
                <c:pt idx="3097">
                  <c:v>0.7083708883159977</c:v>
                </c:pt>
                <c:pt idx="3098">
                  <c:v>0.7083708883159977</c:v>
                </c:pt>
                <c:pt idx="3099">
                  <c:v>0.7083708883159977</c:v>
                </c:pt>
                <c:pt idx="3100">
                  <c:v>0.7083708883159977</c:v>
                </c:pt>
                <c:pt idx="3101">
                  <c:v>0.7083708883159977</c:v>
                </c:pt>
                <c:pt idx="3102">
                  <c:v>0.7083708883159977</c:v>
                </c:pt>
                <c:pt idx="3103">
                  <c:v>0.7083708883159977</c:v>
                </c:pt>
                <c:pt idx="3104">
                  <c:v>0.7083708883159977</c:v>
                </c:pt>
                <c:pt idx="3105">
                  <c:v>0.7083708883159977</c:v>
                </c:pt>
                <c:pt idx="3106">
                  <c:v>0.7083708883159977</c:v>
                </c:pt>
                <c:pt idx="3107">
                  <c:v>0.7083708883159977</c:v>
                </c:pt>
                <c:pt idx="3108">
                  <c:v>0.7083708883159977</c:v>
                </c:pt>
                <c:pt idx="3109">
                  <c:v>0.7083708883159977</c:v>
                </c:pt>
                <c:pt idx="3110">
                  <c:v>0.7083708883159977</c:v>
                </c:pt>
                <c:pt idx="3111">
                  <c:v>0.7083708883159977</c:v>
                </c:pt>
                <c:pt idx="3112">
                  <c:v>0.7083708883159977</c:v>
                </c:pt>
                <c:pt idx="3113">
                  <c:v>0.7083708883159977</c:v>
                </c:pt>
                <c:pt idx="3114">
                  <c:v>0.7083708883159977</c:v>
                </c:pt>
                <c:pt idx="3115">
                  <c:v>0.7083708883159977</c:v>
                </c:pt>
                <c:pt idx="3116">
                  <c:v>0.7083708883159977</c:v>
                </c:pt>
                <c:pt idx="3117">
                  <c:v>0.7083708883159977</c:v>
                </c:pt>
                <c:pt idx="3118">
                  <c:v>0.7083708883159977</c:v>
                </c:pt>
                <c:pt idx="3119">
                  <c:v>0.7083708883159977</c:v>
                </c:pt>
                <c:pt idx="3120">
                  <c:v>0.7083708883159977</c:v>
                </c:pt>
                <c:pt idx="3121">
                  <c:v>0.7083708883159977</c:v>
                </c:pt>
                <c:pt idx="3122">
                  <c:v>0.7083708883159977</c:v>
                </c:pt>
                <c:pt idx="3123">
                  <c:v>0.7083708883159977</c:v>
                </c:pt>
                <c:pt idx="3124">
                  <c:v>0.7083708883159977</c:v>
                </c:pt>
                <c:pt idx="3125">
                  <c:v>0.7083708883159977</c:v>
                </c:pt>
                <c:pt idx="3126">
                  <c:v>0.7083708883159977</c:v>
                </c:pt>
                <c:pt idx="3127">
                  <c:v>0.7083708883159977</c:v>
                </c:pt>
                <c:pt idx="3128">
                  <c:v>0.7083708883159977</c:v>
                </c:pt>
                <c:pt idx="3129">
                  <c:v>0.7083708883159977</c:v>
                </c:pt>
                <c:pt idx="3130">
                  <c:v>0.7083708883159977</c:v>
                </c:pt>
                <c:pt idx="3131">
                  <c:v>0.7083708883159977</c:v>
                </c:pt>
                <c:pt idx="3132">
                  <c:v>0.7083708883159977</c:v>
                </c:pt>
                <c:pt idx="3133">
                  <c:v>0.7083708883159977</c:v>
                </c:pt>
                <c:pt idx="3134">
                  <c:v>0.7083708883159977</c:v>
                </c:pt>
                <c:pt idx="3135">
                  <c:v>0.7083708883159977</c:v>
                </c:pt>
                <c:pt idx="3136">
                  <c:v>0.7083708883159977</c:v>
                </c:pt>
                <c:pt idx="3137">
                  <c:v>0.7083708883159977</c:v>
                </c:pt>
                <c:pt idx="3138">
                  <c:v>0.7083708883159977</c:v>
                </c:pt>
                <c:pt idx="3139">
                  <c:v>0.7083708883159977</c:v>
                </c:pt>
                <c:pt idx="3140">
                  <c:v>0.7083708883159977</c:v>
                </c:pt>
                <c:pt idx="3141">
                  <c:v>0.7083708883159977</c:v>
                </c:pt>
                <c:pt idx="3142">
                  <c:v>0.7083708883159977</c:v>
                </c:pt>
                <c:pt idx="3143">
                  <c:v>0.7083708883159977</c:v>
                </c:pt>
                <c:pt idx="3144">
                  <c:v>0.7083708883159977</c:v>
                </c:pt>
                <c:pt idx="3145">
                  <c:v>0.7083708883159977</c:v>
                </c:pt>
                <c:pt idx="3146">
                  <c:v>0.7083708883159977</c:v>
                </c:pt>
                <c:pt idx="3147">
                  <c:v>0.7083708883159977</c:v>
                </c:pt>
                <c:pt idx="3148">
                  <c:v>0.7083708883159977</c:v>
                </c:pt>
                <c:pt idx="3149">
                  <c:v>0.7083708883159977</c:v>
                </c:pt>
                <c:pt idx="3150">
                  <c:v>0.7083708883159977</c:v>
                </c:pt>
                <c:pt idx="3151">
                  <c:v>0.7083708883159977</c:v>
                </c:pt>
                <c:pt idx="3152">
                  <c:v>0.7083708883159977</c:v>
                </c:pt>
                <c:pt idx="3153">
                  <c:v>0.7083708883159977</c:v>
                </c:pt>
                <c:pt idx="3154">
                  <c:v>0.7083708883159977</c:v>
                </c:pt>
                <c:pt idx="3155">
                  <c:v>0.7083708883159977</c:v>
                </c:pt>
                <c:pt idx="3156">
                  <c:v>0.7083708883159977</c:v>
                </c:pt>
                <c:pt idx="3157">
                  <c:v>0.7083708883159977</c:v>
                </c:pt>
                <c:pt idx="3158">
                  <c:v>0.7083708883159977</c:v>
                </c:pt>
                <c:pt idx="3159">
                  <c:v>0.7083708883159977</c:v>
                </c:pt>
                <c:pt idx="3160">
                  <c:v>0.7083708883159977</c:v>
                </c:pt>
                <c:pt idx="3161">
                  <c:v>0.7083708883159977</c:v>
                </c:pt>
                <c:pt idx="3162">
                  <c:v>0.7083708883159977</c:v>
                </c:pt>
                <c:pt idx="3163">
                  <c:v>0.7083708883159977</c:v>
                </c:pt>
                <c:pt idx="3164">
                  <c:v>0.7083708883159977</c:v>
                </c:pt>
                <c:pt idx="3165">
                  <c:v>0.7083708883159977</c:v>
                </c:pt>
                <c:pt idx="3166">
                  <c:v>0.7083708883159977</c:v>
                </c:pt>
                <c:pt idx="3167">
                  <c:v>0.7083708883159977</c:v>
                </c:pt>
                <c:pt idx="3168">
                  <c:v>0.7083708883159977</c:v>
                </c:pt>
                <c:pt idx="3169">
                  <c:v>0.7083708883159977</c:v>
                </c:pt>
                <c:pt idx="3170">
                  <c:v>0.7083708883159977</c:v>
                </c:pt>
                <c:pt idx="3171">
                  <c:v>0.7083708883159977</c:v>
                </c:pt>
                <c:pt idx="3172">
                  <c:v>0.7083708883159977</c:v>
                </c:pt>
                <c:pt idx="3173">
                  <c:v>0.7083708883159977</c:v>
                </c:pt>
                <c:pt idx="3174">
                  <c:v>0.7083708883159977</c:v>
                </c:pt>
                <c:pt idx="3175">
                  <c:v>0.7083708883159977</c:v>
                </c:pt>
                <c:pt idx="3176">
                  <c:v>0.7083708883159977</c:v>
                </c:pt>
                <c:pt idx="3177">
                  <c:v>0.7083708883159977</c:v>
                </c:pt>
                <c:pt idx="3178">
                  <c:v>0.7083708883159977</c:v>
                </c:pt>
                <c:pt idx="3179">
                  <c:v>0.7083708883159977</c:v>
                </c:pt>
                <c:pt idx="3180">
                  <c:v>0.7083708883159977</c:v>
                </c:pt>
                <c:pt idx="3181">
                  <c:v>0.7083708883159977</c:v>
                </c:pt>
                <c:pt idx="3182">
                  <c:v>0.7083708883159977</c:v>
                </c:pt>
                <c:pt idx="3183">
                  <c:v>0.7083708883159977</c:v>
                </c:pt>
                <c:pt idx="3184">
                  <c:v>0.7083708883159977</c:v>
                </c:pt>
                <c:pt idx="3185">
                  <c:v>0.7083708883159977</c:v>
                </c:pt>
                <c:pt idx="3186">
                  <c:v>0.7083708883159977</c:v>
                </c:pt>
                <c:pt idx="3187">
                  <c:v>0.7083708883159977</c:v>
                </c:pt>
                <c:pt idx="3188">
                  <c:v>0.7083708883159977</c:v>
                </c:pt>
                <c:pt idx="3189">
                  <c:v>0.7083708883159977</c:v>
                </c:pt>
                <c:pt idx="3190">
                  <c:v>0.7083708883159977</c:v>
                </c:pt>
                <c:pt idx="3191">
                  <c:v>0.7083708883159977</c:v>
                </c:pt>
                <c:pt idx="3192">
                  <c:v>0.7083708883159977</c:v>
                </c:pt>
                <c:pt idx="3193">
                  <c:v>0.7083708883159977</c:v>
                </c:pt>
                <c:pt idx="3194">
                  <c:v>0.7083708883159977</c:v>
                </c:pt>
                <c:pt idx="3195">
                  <c:v>0.7083708883159977</c:v>
                </c:pt>
                <c:pt idx="3196">
                  <c:v>0.7083708883159977</c:v>
                </c:pt>
                <c:pt idx="3197">
                  <c:v>0.7083708883159977</c:v>
                </c:pt>
                <c:pt idx="3198">
                  <c:v>0.7083708883159977</c:v>
                </c:pt>
                <c:pt idx="3199">
                  <c:v>0.7083708883159977</c:v>
                </c:pt>
                <c:pt idx="3200">
                  <c:v>0.7083708883159977</c:v>
                </c:pt>
                <c:pt idx="3201">
                  <c:v>0.7083708883159977</c:v>
                </c:pt>
                <c:pt idx="3202">
                  <c:v>0.7083708883159977</c:v>
                </c:pt>
                <c:pt idx="3203">
                  <c:v>0.7083708883159977</c:v>
                </c:pt>
                <c:pt idx="3204">
                  <c:v>0.7083708883159977</c:v>
                </c:pt>
                <c:pt idx="3205">
                  <c:v>0.7083708883159977</c:v>
                </c:pt>
                <c:pt idx="3206">
                  <c:v>0.7083708883159977</c:v>
                </c:pt>
                <c:pt idx="3207">
                  <c:v>0.7083708883159977</c:v>
                </c:pt>
                <c:pt idx="3208">
                  <c:v>0.7083708883159977</c:v>
                </c:pt>
                <c:pt idx="3209">
                  <c:v>0.7083708883159977</c:v>
                </c:pt>
                <c:pt idx="3210">
                  <c:v>0.7083708883159977</c:v>
                </c:pt>
                <c:pt idx="3211">
                  <c:v>0.7083708883159977</c:v>
                </c:pt>
                <c:pt idx="3212">
                  <c:v>0.7083708883159977</c:v>
                </c:pt>
                <c:pt idx="3213">
                  <c:v>0.7083708883159977</c:v>
                </c:pt>
                <c:pt idx="3214">
                  <c:v>0.7083708883159977</c:v>
                </c:pt>
                <c:pt idx="3215">
                  <c:v>0.7083708883159977</c:v>
                </c:pt>
                <c:pt idx="3216">
                  <c:v>0.7083708883159977</c:v>
                </c:pt>
                <c:pt idx="3217">
                  <c:v>0.7083708883159977</c:v>
                </c:pt>
                <c:pt idx="3218">
                  <c:v>0.7083708883159977</c:v>
                </c:pt>
                <c:pt idx="3219">
                  <c:v>0.7083708883159977</c:v>
                </c:pt>
                <c:pt idx="3220">
                  <c:v>0.7083708883159977</c:v>
                </c:pt>
                <c:pt idx="3221">
                  <c:v>0.7083708883159977</c:v>
                </c:pt>
                <c:pt idx="3222">
                  <c:v>0.7083708883159977</c:v>
                </c:pt>
                <c:pt idx="3223">
                  <c:v>0.7083708883159977</c:v>
                </c:pt>
                <c:pt idx="3224">
                  <c:v>0.7083708883159977</c:v>
                </c:pt>
                <c:pt idx="3225">
                  <c:v>0.7083708883159977</c:v>
                </c:pt>
                <c:pt idx="3226">
                  <c:v>0.7083708883159977</c:v>
                </c:pt>
                <c:pt idx="3227">
                  <c:v>0.7083708883159977</c:v>
                </c:pt>
                <c:pt idx="3228">
                  <c:v>0.7083708883159977</c:v>
                </c:pt>
                <c:pt idx="3229">
                  <c:v>0.7083708883159977</c:v>
                </c:pt>
                <c:pt idx="3230">
                  <c:v>0.7083708883159977</c:v>
                </c:pt>
                <c:pt idx="3231">
                  <c:v>0.7083708883159977</c:v>
                </c:pt>
                <c:pt idx="3232">
                  <c:v>0.7083708883159977</c:v>
                </c:pt>
                <c:pt idx="3233">
                  <c:v>0.7083708883159977</c:v>
                </c:pt>
                <c:pt idx="3234">
                  <c:v>0.7083708883159977</c:v>
                </c:pt>
                <c:pt idx="3235">
                  <c:v>0.7083708883159977</c:v>
                </c:pt>
                <c:pt idx="3236">
                  <c:v>0.7083708883159977</c:v>
                </c:pt>
                <c:pt idx="3237">
                  <c:v>0.7083708883159977</c:v>
                </c:pt>
                <c:pt idx="3238">
                  <c:v>0.7083708883159977</c:v>
                </c:pt>
                <c:pt idx="3239">
                  <c:v>0.7083708883159977</c:v>
                </c:pt>
                <c:pt idx="3240">
                  <c:v>0.7083708883159977</c:v>
                </c:pt>
                <c:pt idx="3241">
                  <c:v>0.7083708883159977</c:v>
                </c:pt>
                <c:pt idx="3242">
                  <c:v>0.7083708883159977</c:v>
                </c:pt>
                <c:pt idx="3243">
                  <c:v>0.7083708883159977</c:v>
                </c:pt>
                <c:pt idx="3244">
                  <c:v>0.7083708883159977</c:v>
                </c:pt>
                <c:pt idx="3245">
                  <c:v>0.7083708883159977</c:v>
                </c:pt>
                <c:pt idx="3246">
                  <c:v>0.7083708883159977</c:v>
                </c:pt>
                <c:pt idx="3247">
                  <c:v>0.7083708883159977</c:v>
                </c:pt>
                <c:pt idx="3248">
                  <c:v>0.7083708883159977</c:v>
                </c:pt>
                <c:pt idx="3249">
                  <c:v>0.7083708883159977</c:v>
                </c:pt>
                <c:pt idx="3250">
                  <c:v>0.7083708883159977</c:v>
                </c:pt>
                <c:pt idx="3251">
                  <c:v>0.7083708883159977</c:v>
                </c:pt>
                <c:pt idx="3252">
                  <c:v>0.7083708883159977</c:v>
                </c:pt>
                <c:pt idx="3253">
                  <c:v>0.7083708883159977</c:v>
                </c:pt>
                <c:pt idx="3254">
                  <c:v>0.7083708883159977</c:v>
                </c:pt>
                <c:pt idx="3255">
                  <c:v>0.7083708883159977</c:v>
                </c:pt>
                <c:pt idx="3256">
                  <c:v>0.7083708883159977</c:v>
                </c:pt>
                <c:pt idx="3257">
                  <c:v>0.7083708883159977</c:v>
                </c:pt>
                <c:pt idx="3258">
                  <c:v>0.7083708883159977</c:v>
                </c:pt>
                <c:pt idx="3259">
                  <c:v>0.7083708883159977</c:v>
                </c:pt>
                <c:pt idx="3260">
                  <c:v>0.7083708883159977</c:v>
                </c:pt>
                <c:pt idx="3261">
                  <c:v>0.7083708883159977</c:v>
                </c:pt>
                <c:pt idx="3262">
                  <c:v>0.7083708883159977</c:v>
                </c:pt>
                <c:pt idx="3263">
                  <c:v>0.7083708883159977</c:v>
                </c:pt>
                <c:pt idx="3264">
                  <c:v>0.7083708883159977</c:v>
                </c:pt>
                <c:pt idx="3265">
                  <c:v>0.7083708883159977</c:v>
                </c:pt>
                <c:pt idx="3266">
                  <c:v>0.7083708883159977</c:v>
                </c:pt>
                <c:pt idx="3267">
                  <c:v>0.7083708883159977</c:v>
                </c:pt>
                <c:pt idx="3268">
                  <c:v>0.7083708883159977</c:v>
                </c:pt>
                <c:pt idx="3269">
                  <c:v>0.7083708883159977</c:v>
                </c:pt>
                <c:pt idx="3270">
                  <c:v>0.7083708883159977</c:v>
                </c:pt>
                <c:pt idx="3271">
                  <c:v>0.7083708883159977</c:v>
                </c:pt>
                <c:pt idx="3272">
                  <c:v>0.7083708883159977</c:v>
                </c:pt>
                <c:pt idx="3273">
                  <c:v>0.7083708883159977</c:v>
                </c:pt>
                <c:pt idx="3274">
                  <c:v>0.7083708883159977</c:v>
                </c:pt>
                <c:pt idx="3275">
                  <c:v>0.7083708883159977</c:v>
                </c:pt>
                <c:pt idx="3276">
                  <c:v>0.7083708883159977</c:v>
                </c:pt>
                <c:pt idx="3277">
                  <c:v>0.7083708883159977</c:v>
                </c:pt>
                <c:pt idx="3278">
                  <c:v>0.7083708883159977</c:v>
                </c:pt>
                <c:pt idx="3279">
                  <c:v>0.7083708883159977</c:v>
                </c:pt>
                <c:pt idx="3280">
                  <c:v>0.7083708883159977</c:v>
                </c:pt>
                <c:pt idx="3281">
                  <c:v>0.7083708883159977</c:v>
                </c:pt>
                <c:pt idx="3282">
                  <c:v>0.7083708883159977</c:v>
                </c:pt>
                <c:pt idx="3283">
                  <c:v>0.7083708883159977</c:v>
                </c:pt>
                <c:pt idx="3284">
                  <c:v>0.7083708883159977</c:v>
                </c:pt>
                <c:pt idx="3285">
                  <c:v>0.7083708883159977</c:v>
                </c:pt>
                <c:pt idx="3286">
                  <c:v>0.7083708883159977</c:v>
                </c:pt>
                <c:pt idx="3287">
                  <c:v>0.7083708883159977</c:v>
                </c:pt>
                <c:pt idx="3288">
                  <c:v>0.7083708883159977</c:v>
                </c:pt>
                <c:pt idx="3289">
                  <c:v>0.7083708883159977</c:v>
                </c:pt>
                <c:pt idx="3290">
                  <c:v>0.7083708883159977</c:v>
                </c:pt>
                <c:pt idx="3291">
                  <c:v>0.7083708883159977</c:v>
                </c:pt>
                <c:pt idx="3292">
                  <c:v>0.7083708883159977</c:v>
                </c:pt>
                <c:pt idx="3293">
                  <c:v>0.7083708883159977</c:v>
                </c:pt>
                <c:pt idx="3294">
                  <c:v>0.7083708883159977</c:v>
                </c:pt>
                <c:pt idx="3295">
                  <c:v>0.7083708883159977</c:v>
                </c:pt>
                <c:pt idx="3296">
                  <c:v>0.7083708883159977</c:v>
                </c:pt>
                <c:pt idx="3297">
                  <c:v>0.7083708883159977</c:v>
                </c:pt>
                <c:pt idx="3298">
                  <c:v>0.7083708883159977</c:v>
                </c:pt>
                <c:pt idx="3299">
                  <c:v>0.7083708883159977</c:v>
                </c:pt>
                <c:pt idx="3300">
                  <c:v>0.7083708883159977</c:v>
                </c:pt>
                <c:pt idx="3301">
                  <c:v>0.7083708883159977</c:v>
                </c:pt>
                <c:pt idx="3302">
                  <c:v>0.7083708883159977</c:v>
                </c:pt>
                <c:pt idx="3303">
                  <c:v>0.7083708883159977</c:v>
                </c:pt>
                <c:pt idx="3304">
                  <c:v>0.7083708883159977</c:v>
                </c:pt>
                <c:pt idx="3305">
                  <c:v>0.7083708883159977</c:v>
                </c:pt>
                <c:pt idx="3306">
                  <c:v>0.7083708883159977</c:v>
                </c:pt>
                <c:pt idx="3307">
                  <c:v>0.7083708883159977</c:v>
                </c:pt>
                <c:pt idx="3308">
                  <c:v>0.7083708883159977</c:v>
                </c:pt>
                <c:pt idx="3309">
                  <c:v>0.7083708883159977</c:v>
                </c:pt>
                <c:pt idx="3310">
                  <c:v>0.7083708883159977</c:v>
                </c:pt>
                <c:pt idx="3311">
                  <c:v>0.7083708883159977</c:v>
                </c:pt>
                <c:pt idx="3312">
                  <c:v>0.7083708883159977</c:v>
                </c:pt>
                <c:pt idx="3313">
                  <c:v>0.7083708883159977</c:v>
                </c:pt>
                <c:pt idx="3314">
                  <c:v>0.7083708883159977</c:v>
                </c:pt>
                <c:pt idx="3315">
                  <c:v>0.7083708883159977</c:v>
                </c:pt>
                <c:pt idx="3316">
                  <c:v>0.7083708883159977</c:v>
                </c:pt>
                <c:pt idx="3317">
                  <c:v>0.7083708883159977</c:v>
                </c:pt>
                <c:pt idx="3318">
                  <c:v>0.7083708883159977</c:v>
                </c:pt>
                <c:pt idx="3319">
                  <c:v>0.7083708883159977</c:v>
                </c:pt>
                <c:pt idx="3320">
                  <c:v>0.7083708883159977</c:v>
                </c:pt>
                <c:pt idx="3321">
                  <c:v>0.7083708883159977</c:v>
                </c:pt>
                <c:pt idx="3322">
                  <c:v>0.7083708883159977</c:v>
                </c:pt>
                <c:pt idx="3323">
                  <c:v>0.7083708883159977</c:v>
                </c:pt>
                <c:pt idx="3324">
                  <c:v>0.7083708883159977</c:v>
                </c:pt>
                <c:pt idx="3325">
                  <c:v>0.7083708883159977</c:v>
                </c:pt>
                <c:pt idx="3326">
                  <c:v>0.7083708883159977</c:v>
                </c:pt>
                <c:pt idx="3327">
                  <c:v>0.7083708883159977</c:v>
                </c:pt>
                <c:pt idx="3328">
                  <c:v>0.7083708883159977</c:v>
                </c:pt>
                <c:pt idx="3329">
                  <c:v>0.7083708883159977</c:v>
                </c:pt>
                <c:pt idx="3330">
                  <c:v>0.7083708883159977</c:v>
                </c:pt>
                <c:pt idx="3331">
                  <c:v>0.7083708883159977</c:v>
                </c:pt>
                <c:pt idx="3332">
                  <c:v>0.7083708883159977</c:v>
                </c:pt>
                <c:pt idx="3333">
                  <c:v>0.7083708883159977</c:v>
                </c:pt>
                <c:pt idx="3334">
                  <c:v>0.7083708883159977</c:v>
                </c:pt>
                <c:pt idx="3335">
                  <c:v>0.7083708883159977</c:v>
                </c:pt>
                <c:pt idx="3336">
                  <c:v>0.7083708883159977</c:v>
                </c:pt>
                <c:pt idx="3337">
                  <c:v>0.7083708883159977</c:v>
                </c:pt>
                <c:pt idx="3338">
                  <c:v>0.7083708883159977</c:v>
                </c:pt>
                <c:pt idx="3339">
                  <c:v>0.7083708883159977</c:v>
                </c:pt>
                <c:pt idx="3340">
                  <c:v>0.7083708883159977</c:v>
                </c:pt>
                <c:pt idx="3341">
                  <c:v>0.7083708883159977</c:v>
                </c:pt>
                <c:pt idx="3342">
                  <c:v>0.7083708883159977</c:v>
                </c:pt>
                <c:pt idx="3343">
                  <c:v>0.7083708883159977</c:v>
                </c:pt>
                <c:pt idx="3344">
                  <c:v>0.7083708883159977</c:v>
                </c:pt>
                <c:pt idx="3345">
                  <c:v>0.7083708883159977</c:v>
                </c:pt>
                <c:pt idx="3346">
                  <c:v>0.7083708883159977</c:v>
                </c:pt>
                <c:pt idx="3347">
                  <c:v>0.7083708883159977</c:v>
                </c:pt>
                <c:pt idx="3348">
                  <c:v>0.7083708883159977</c:v>
                </c:pt>
                <c:pt idx="3349">
                  <c:v>0.7083708883159977</c:v>
                </c:pt>
                <c:pt idx="3350">
                  <c:v>0.7083708883159977</c:v>
                </c:pt>
                <c:pt idx="3351">
                  <c:v>0.7083708883159977</c:v>
                </c:pt>
                <c:pt idx="3352">
                  <c:v>0.7083708883159977</c:v>
                </c:pt>
                <c:pt idx="3353">
                  <c:v>0.7083708883159977</c:v>
                </c:pt>
                <c:pt idx="3354">
                  <c:v>0.7083708883159977</c:v>
                </c:pt>
                <c:pt idx="3355">
                  <c:v>0.7083708883159977</c:v>
                </c:pt>
                <c:pt idx="3356">
                  <c:v>0.7083708883159977</c:v>
                </c:pt>
                <c:pt idx="3357">
                  <c:v>0.7083708883159977</c:v>
                </c:pt>
                <c:pt idx="3358">
                  <c:v>0.7083708883159977</c:v>
                </c:pt>
                <c:pt idx="3359">
                  <c:v>0.7083708883159977</c:v>
                </c:pt>
                <c:pt idx="3360">
                  <c:v>0.7083708883159977</c:v>
                </c:pt>
                <c:pt idx="3361">
                  <c:v>0.7083708883159977</c:v>
                </c:pt>
                <c:pt idx="3362">
                  <c:v>0.7083708883159977</c:v>
                </c:pt>
                <c:pt idx="3363">
                  <c:v>0.7083708883159977</c:v>
                </c:pt>
                <c:pt idx="3364">
                  <c:v>0.7083708883159977</c:v>
                </c:pt>
                <c:pt idx="3365">
                  <c:v>0.7083708883159977</c:v>
                </c:pt>
                <c:pt idx="3366">
                  <c:v>0.7083708883159977</c:v>
                </c:pt>
                <c:pt idx="3367">
                  <c:v>0.7083708883159977</c:v>
                </c:pt>
                <c:pt idx="3368">
                  <c:v>0.7083708883159977</c:v>
                </c:pt>
                <c:pt idx="3369">
                  <c:v>0.7083708883159977</c:v>
                </c:pt>
                <c:pt idx="3370">
                  <c:v>0.7083708883159977</c:v>
                </c:pt>
                <c:pt idx="3371">
                  <c:v>0.7083708883159977</c:v>
                </c:pt>
                <c:pt idx="3372">
                  <c:v>0.7083708883159977</c:v>
                </c:pt>
                <c:pt idx="3373">
                  <c:v>0.7083708883159977</c:v>
                </c:pt>
                <c:pt idx="3374">
                  <c:v>0.7083708883159977</c:v>
                </c:pt>
                <c:pt idx="3375">
                  <c:v>0.7083708883159977</c:v>
                </c:pt>
                <c:pt idx="3376">
                  <c:v>0.7083708883159977</c:v>
                </c:pt>
                <c:pt idx="3377">
                  <c:v>0.7083708883159977</c:v>
                </c:pt>
                <c:pt idx="3378">
                  <c:v>0.7083708883159977</c:v>
                </c:pt>
                <c:pt idx="3379">
                  <c:v>0.7083708883159977</c:v>
                </c:pt>
                <c:pt idx="3380">
                  <c:v>0.7083708883159977</c:v>
                </c:pt>
                <c:pt idx="3381">
                  <c:v>0.7083708883159977</c:v>
                </c:pt>
                <c:pt idx="3382">
                  <c:v>0.7083708883159977</c:v>
                </c:pt>
                <c:pt idx="3383">
                  <c:v>0.7083708883159977</c:v>
                </c:pt>
                <c:pt idx="3384">
                  <c:v>0.7083708883159977</c:v>
                </c:pt>
                <c:pt idx="3385">
                  <c:v>0.7083708883159977</c:v>
                </c:pt>
                <c:pt idx="3386">
                  <c:v>0.7083708883159977</c:v>
                </c:pt>
                <c:pt idx="3387">
                  <c:v>0.7083708883159977</c:v>
                </c:pt>
                <c:pt idx="3388">
                  <c:v>0.7083708883159977</c:v>
                </c:pt>
                <c:pt idx="3389">
                  <c:v>0.7083708883159977</c:v>
                </c:pt>
                <c:pt idx="3390">
                  <c:v>0.7083708883159977</c:v>
                </c:pt>
                <c:pt idx="3391">
                  <c:v>0.7083708883159977</c:v>
                </c:pt>
                <c:pt idx="3392">
                  <c:v>0.7083708883159977</c:v>
                </c:pt>
                <c:pt idx="3393">
                  <c:v>0.7083708883159977</c:v>
                </c:pt>
                <c:pt idx="3394">
                  <c:v>0.7083708883159977</c:v>
                </c:pt>
                <c:pt idx="3395">
                  <c:v>0.7083708883159977</c:v>
                </c:pt>
                <c:pt idx="3396">
                  <c:v>0.7083708883159977</c:v>
                </c:pt>
                <c:pt idx="3397">
                  <c:v>0.7083708883159977</c:v>
                </c:pt>
                <c:pt idx="3398">
                  <c:v>0.7083708883159977</c:v>
                </c:pt>
                <c:pt idx="3399">
                  <c:v>0.7083708883159977</c:v>
                </c:pt>
                <c:pt idx="3400">
                  <c:v>0.7083708883159977</c:v>
                </c:pt>
                <c:pt idx="3401">
                  <c:v>0.7083708883159977</c:v>
                </c:pt>
                <c:pt idx="3402">
                  <c:v>0.7083708883159977</c:v>
                </c:pt>
                <c:pt idx="3403">
                  <c:v>0.7083708883159977</c:v>
                </c:pt>
                <c:pt idx="3404">
                  <c:v>0.7083708883159977</c:v>
                </c:pt>
                <c:pt idx="3405">
                  <c:v>0.7083708883159977</c:v>
                </c:pt>
                <c:pt idx="3406">
                  <c:v>0.7083708883159977</c:v>
                </c:pt>
                <c:pt idx="3407">
                  <c:v>0.7083708883159977</c:v>
                </c:pt>
                <c:pt idx="3408">
                  <c:v>0.7083708883159977</c:v>
                </c:pt>
                <c:pt idx="3409">
                  <c:v>0.7083708883159977</c:v>
                </c:pt>
                <c:pt idx="3410">
                  <c:v>0.7083708883159977</c:v>
                </c:pt>
                <c:pt idx="3411">
                  <c:v>0.7083708883159977</c:v>
                </c:pt>
                <c:pt idx="3412">
                  <c:v>0.7083708883159977</c:v>
                </c:pt>
                <c:pt idx="3413">
                  <c:v>0.7083708883159977</c:v>
                </c:pt>
                <c:pt idx="3414">
                  <c:v>0.7083708883159977</c:v>
                </c:pt>
                <c:pt idx="3415">
                  <c:v>0.7083708883159977</c:v>
                </c:pt>
                <c:pt idx="3416">
                  <c:v>0.7083708883159977</c:v>
                </c:pt>
                <c:pt idx="3417">
                  <c:v>0.7083708883159977</c:v>
                </c:pt>
                <c:pt idx="3418">
                  <c:v>0.7083708883159977</c:v>
                </c:pt>
                <c:pt idx="3419">
                  <c:v>0.7083708883159977</c:v>
                </c:pt>
                <c:pt idx="3420">
                  <c:v>0.7083708883159977</c:v>
                </c:pt>
                <c:pt idx="3421">
                  <c:v>0.7083708883159977</c:v>
                </c:pt>
                <c:pt idx="3422">
                  <c:v>0.7083708883159977</c:v>
                </c:pt>
                <c:pt idx="3423">
                  <c:v>0.7083708883159977</c:v>
                </c:pt>
                <c:pt idx="3424">
                  <c:v>0.7083708883159977</c:v>
                </c:pt>
                <c:pt idx="3425">
                  <c:v>0.7083708883159977</c:v>
                </c:pt>
                <c:pt idx="3426">
                  <c:v>0.7083708883159977</c:v>
                </c:pt>
                <c:pt idx="3427">
                  <c:v>0.7083708883159977</c:v>
                </c:pt>
                <c:pt idx="3428">
                  <c:v>0.7083708883159977</c:v>
                </c:pt>
                <c:pt idx="3429">
                  <c:v>0.7083708883159977</c:v>
                </c:pt>
                <c:pt idx="3430">
                  <c:v>0.7083708883159977</c:v>
                </c:pt>
                <c:pt idx="3431">
                  <c:v>0.7083708883159977</c:v>
                </c:pt>
                <c:pt idx="3432">
                  <c:v>0.7083708883159977</c:v>
                </c:pt>
                <c:pt idx="3433">
                  <c:v>0.7083708883159977</c:v>
                </c:pt>
                <c:pt idx="3434">
                  <c:v>0.7083708883159977</c:v>
                </c:pt>
                <c:pt idx="3435">
                  <c:v>0.7083708883159977</c:v>
                </c:pt>
                <c:pt idx="3436">
                  <c:v>0.7083708883159977</c:v>
                </c:pt>
                <c:pt idx="3437">
                  <c:v>0.7083708883159977</c:v>
                </c:pt>
                <c:pt idx="3438">
                  <c:v>0.7083708883159977</c:v>
                </c:pt>
                <c:pt idx="3439">
                  <c:v>0.7083708883159977</c:v>
                </c:pt>
                <c:pt idx="3440">
                  <c:v>0.7083708883159977</c:v>
                </c:pt>
                <c:pt idx="3441">
                  <c:v>0.7083708883159977</c:v>
                </c:pt>
                <c:pt idx="3442">
                  <c:v>0.7083708883159977</c:v>
                </c:pt>
                <c:pt idx="3443">
                  <c:v>0.7083708883159977</c:v>
                </c:pt>
                <c:pt idx="3444">
                  <c:v>0.7083708883159977</c:v>
                </c:pt>
                <c:pt idx="3445">
                  <c:v>0.7083708883159977</c:v>
                </c:pt>
                <c:pt idx="3446">
                  <c:v>0.7083708883159977</c:v>
                </c:pt>
                <c:pt idx="3447">
                  <c:v>0.7083708883159977</c:v>
                </c:pt>
                <c:pt idx="3448">
                  <c:v>0.7083708883159977</c:v>
                </c:pt>
                <c:pt idx="3449">
                  <c:v>0.7083708883159977</c:v>
                </c:pt>
                <c:pt idx="3450">
                  <c:v>0.7083708883159977</c:v>
                </c:pt>
                <c:pt idx="3451">
                  <c:v>0.7083708883159977</c:v>
                </c:pt>
                <c:pt idx="3452">
                  <c:v>0.7083708883159977</c:v>
                </c:pt>
                <c:pt idx="3453">
                  <c:v>0.7083708883159977</c:v>
                </c:pt>
                <c:pt idx="3454">
                  <c:v>0.7083708883159977</c:v>
                </c:pt>
                <c:pt idx="3455">
                  <c:v>0.7083708883159977</c:v>
                </c:pt>
                <c:pt idx="3456">
                  <c:v>0.7083708883159977</c:v>
                </c:pt>
                <c:pt idx="3457">
                  <c:v>0.7083708883159977</c:v>
                </c:pt>
                <c:pt idx="3458">
                  <c:v>0.7083708883159977</c:v>
                </c:pt>
                <c:pt idx="3459">
                  <c:v>0.7083708883159977</c:v>
                </c:pt>
                <c:pt idx="3460">
                  <c:v>0.7083708883159977</c:v>
                </c:pt>
                <c:pt idx="3461">
                  <c:v>0.7083708883159977</c:v>
                </c:pt>
                <c:pt idx="3462">
                  <c:v>0.7083708883159977</c:v>
                </c:pt>
                <c:pt idx="3463">
                  <c:v>0.7083708883159977</c:v>
                </c:pt>
                <c:pt idx="3464">
                  <c:v>0.7083708883159977</c:v>
                </c:pt>
                <c:pt idx="3465">
                  <c:v>0.7083708883159977</c:v>
                </c:pt>
                <c:pt idx="3466">
                  <c:v>0.7083708883159977</c:v>
                </c:pt>
                <c:pt idx="3467">
                  <c:v>0.7083708883159977</c:v>
                </c:pt>
                <c:pt idx="3468">
                  <c:v>0.7083708883159977</c:v>
                </c:pt>
                <c:pt idx="3469">
                  <c:v>0.7083708883159977</c:v>
                </c:pt>
                <c:pt idx="3470">
                  <c:v>0.7083708883159977</c:v>
                </c:pt>
                <c:pt idx="3471">
                  <c:v>0.7083708883159977</c:v>
                </c:pt>
                <c:pt idx="3472">
                  <c:v>0.7083708883159977</c:v>
                </c:pt>
                <c:pt idx="3473">
                  <c:v>0.7083708883159977</c:v>
                </c:pt>
                <c:pt idx="3474">
                  <c:v>0.7083708883159977</c:v>
                </c:pt>
                <c:pt idx="3475">
                  <c:v>0.7083708883159977</c:v>
                </c:pt>
                <c:pt idx="3476">
                  <c:v>0.7083708883159977</c:v>
                </c:pt>
                <c:pt idx="3477">
                  <c:v>0.7083708883159977</c:v>
                </c:pt>
                <c:pt idx="3478">
                  <c:v>0.7083708883159977</c:v>
                </c:pt>
                <c:pt idx="3479">
                  <c:v>0.7083708883159977</c:v>
                </c:pt>
                <c:pt idx="3480">
                  <c:v>0.7083708883159977</c:v>
                </c:pt>
                <c:pt idx="3481">
                  <c:v>0.7083708883159977</c:v>
                </c:pt>
                <c:pt idx="3482">
                  <c:v>0.7083708883159977</c:v>
                </c:pt>
                <c:pt idx="3483">
                  <c:v>0.7083708883159977</c:v>
                </c:pt>
                <c:pt idx="3484">
                  <c:v>0.7083708883159977</c:v>
                </c:pt>
                <c:pt idx="3485">
                  <c:v>0.7083708883159977</c:v>
                </c:pt>
                <c:pt idx="3486">
                  <c:v>0.7083708883159977</c:v>
                </c:pt>
                <c:pt idx="3487">
                  <c:v>0.7083708883159977</c:v>
                </c:pt>
                <c:pt idx="3488">
                  <c:v>0.7083708883159977</c:v>
                </c:pt>
                <c:pt idx="3489">
                  <c:v>0.7083708883159977</c:v>
                </c:pt>
                <c:pt idx="3490">
                  <c:v>0.7083708883159977</c:v>
                </c:pt>
                <c:pt idx="3491">
                  <c:v>0.7083708883159977</c:v>
                </c:pt>
                <c:pt idx="3492">
                  <c:v>0.7083708883159977</c:v>
                </c:pt>
                <c:pt idx="3493">
                  <c:v>0.7083708883159977</c:v>
                </c:pt>
                <c:pt idx="3494">
                  <c:v>0.7083708883159977</c:v>
                </c:pt>
                <c:pt idx="3495">
                  <c:v>0.7083708883159977</c:v>
                </c:pt>
                <c:pt idx="3496">
                  <c:v>0.7083708883159977</c:v>
                </c:pt>
                <c:pt idx="3497">
                  <c:v>0.7083708883159977</c:v>
                </c:pt>
                <c:pt idx="3498">
                  <c:v>0.7083708883159977</c:v>
                </c:pt>
                <c:pt idx="3499">
                  <c:v>0.7083708883159977</c:v>
                </c:pt>
                <c:pt idx="3500">
                  <c:v>0.7083708883159977</c:v>
                </c:pt>
                <c:pt idx="3501">
                  <c:v>0.7083708883159977</c:v>
                </c:pt>
                <c:pt idx="3502">
                  <c:v>0.7083708883159977</c:v>
                </c:pt>
                <c:pt idx="3503">
                  <c:v>0.7083708883159977</c:v>
                </c:pt>
                <c:pt idx="3504">
                  <c:v>0.7083708883159977</c:v>
                </c:pt>
                <c:pt idx="3505">
                  <c:v>0.7083708883159977</c:v>
                </c:pt>
                <c:pt idx="3506">
                  <c:v>0.7083708883159977</c:v>
                </c:pt>
                <c:pt idx="3507">
                  <c:v>0.7083708883159977</c:v>
                </c:pt>
                <c:pt idx="3508">
                  <c:v>0.7083708883159977</c:v>
                </c:pt>
                <c:pt idx="3509">
                  <c:v>0.7083708883159977</c:v>
                </c:pt>
                <c:pt idx="3510">
                  <c:v>0.7083708883159977</c:v>
                </c:pt>
                <c:pt idx="3511">
                  <c:v>0.7083708883159977</c:v>
                </c:pt>
                <c:pt idx="3512">
                  <c:v>0.7083708883159977</c:v>
                </c:pt>
                <c:pt idx="3513">
                  <c:v>0.7083708883159977</c:v>
                </c:pt>
                <c:pt idx="3514">
                  <c:v>0.7083708883159977</c:v>
                </c:pt>
                <c:pt idx="3515">
                  <c:v>0.7083708883159977</c:v>
                </c:pt>
                <c:pt idx="3516">
                  <c:v>0.7083708883159977</c:v>
                </c:pt>
                <c:pt idx="3517">
                  <c:v>0.7083708883159977</c:v>
                </c:pt>
                <c:pt idx="3518">
                  <c:v>0.7083708883159977</c:v>
                </c:pt>
                <c:pt idx="3519">
                  <c:v>0.7083708883159977</c:v>
                </c:pt>
                <c:pt idx="3520">
                  <c:v>0.7083708883159977</c:v>
                </c:pt>
                <c:pt idx="3521">
                  <c:v>0.7083708883159977</c:v>
                </c:pt>
                <c:pt idx="3522">
                  <c:v>0.7083708883159977</c:v>
                </c:pt>
                <c:pt idx="3523">
                  <c:v>0.7083708883159977</c:v>
                </c:pt>
                <c:pt idx="3524">
                  <c:v>0.7083708883159977</c:v>
                </c:pt>
                <c:pt idx="3525">
                  <c:v>0.7083708883159977</c:v>
                </c:pt>
                <c:pt idx="3526">
                  <c:v>0.7083708883159977</c:v>
                </c:pt>
                <c:pt idx="3527">
                  <c:v>0.7083708883159977</c:v>
                </c:pt>
                <c:pt idx="3528">
                  <c:v>0.7083708883159977</c:v>
                </c:pt>
                <c:pt idx="3529">
                  <c:v>0.7083708883159977</c:v>
                </c:pt>
                <c:pt idx="3530">
                  <c:v>0.7083708883159977</c:v>
                </c:pt>
                <c:pt idx="3531">
                  <c:v>0.7083708883159977</c:v>
                </c:pt>
                <c:pt idx="3532">
                  <c:v>0.7083708883159977</c:v>
                </c:pt>
                <c:pt idx="3533">
                  <c:v>0.7083708883159977</c:v>
                </c:pt>
                <c:pt idx="3534">
                  <c:v>0.7083708883159977</c:v>
                </c:pt>
                <c:pt idx="3535">
                  <c:v>0.7083708883159977</c:v>
                </c:pt>
                <c:pt idx="3536">
                  <c:v>0.7083708883159977</c:v>
                </c:pt>
                <c:pt idx="3537">
                  <c:v>0.7083708883159977</c:v>
                </c:pt>
                <c:pt idx="3538">
                  <c:v>0.7083708883159977</c:v>
                </c:pt>
                <c:pt idx="3539">
                  <c:v>0.7083708883159977</c:v>
                </c:pt>
                <c:pt idx="3540">
                  <c:v>0.7083708883159977</c:v>
                </c:pt>
                <c:pt idx="3541">
                  <c:v>0.7083708883159977</c:v>
                </c:pt>
                <c:pt idx="3542">
                  <c:v>0.7083708883159977</c:v>
                </c:pt>
                <c:pt idx="3543">
                  <c:v>0.7083708883159977</c:v>
                </c:pt>
                <c:pt idx="3544">
                  <c:v>0.7083708883159977</c:v>
                </c:pt>
                <c:pt idx="3545">
                  <c:v>0.7083708883159977</c:v>
                </c:pt>
                <c:pt idx="3546">
                  <c:v>0.7083708883159977</c:v>
                </c:pt>
                <c:pt idx="3547">
                  <c:v>0.7083708883159977</c:v>
                </c:pt>
                <c:pt idx="3548">
                  <c:v>0.7083708883159977</c:v>
                </c:pt>
                <c:pt idx="3549">
                  <c:v>0.7083708883159977</c:v>
                </c:pt>
                <c:pt idx="3550">
                  <c:v>0.7083708883159977</c:v>
                </c:pt>
                <c:pt idx="3551">
                  <c:v>0.7083708883159977</c:v>
                </c:pt>
                <c:pt idx="3552">
                  <c:v>0.7083708883159977</c:v>
                </c:pt>
                <c:pt idx="3553">
                  <c:v>0.7083708883159977</c:v>
                </c:pt>
                <c:pt idx="3554">
                  <c:v>0.7083708883159977</c:v>
                </c:pt>
                <c:pt idx="3555">
                  <c:v>0.7083708883159977</c:v>
                </c:pt>
                <c:pt idx="3556">
                  <c:v>0.7083708883159977</c:v>
                </c:pt>
                <c:pt idx="3557">
                  <c:v>0.7083708883159977</c:v>
                </c:pt>
                <c:pt idx="3558">
                  <c:v>0.7083708883159977</c:v>
                </c:pt>
                <c:pt idx="3559">
                  <c:v>0.7083708883159977</c:v>
                </c:pt>
                <c:pt idx="3560">
                  <c:v>0.7083708883159977</c:v>
                </c:pt>
                <c:pt idx="3561">
                  <c:v>0.7083708883159977</c:v>
                </c:pt>
                <c:pt idx="3562">
                  <c:v>0.7083708883159977</c:v>
                </c:pt>
                <c:pt idx="3563">
                  <c:v>0.7083708883159977</c:v>
                </c:pt>
                <c:pt idx="3564">
                  <c:v>0.7083708883159977</c:v>
                </c:pt>
                <c:pt idx="3565">
                  <c:v>0.7083708883159977</c:v>
                </c:pt>
                <c:pt idx="3566">
                  <c:v>0.7083708883159977</c:v>
                </c:pt>
                <c:pt idx="3567">
                  <c:v>0.7083708883159977</c:v>
                </c:pt>
                <c:pt idx="3568">
                  <c:v>0.7083708883159977</c:v>
                </c:pt>
                <c:pt idx="3569">
                  <c:v>0.7083708883159977</c:v>
                </c:pt>
                <c:pt idx="3570">
                  <c:v>0.7083708883159977</c:v>
                </c:pt>
                <c:pt idx="3571">
                  <c:v>0.7083708883159977</c:v>
                </c:pt>
                <c:pt idx="3572">
                  <c:v>0.7083708883159977</c:v>
                </c:pt>
                <c:pt idx="3573">
                  <c:v>0.7083708883159977</c:v>
                </c:pt>
                <c:pt idx="3574">
                  <c:v>0.7083708883159977</c:v>
                </c:pt>
                <c:pt idx="3575">
                  <c:v>0.7083708883159977</c:v>
                </c:pt>
                <c:pt idx="3576">
                  <c:v>0.7083708883159977</c:v>
                </c:pt>
                <c:pt idx="3577">
                  <c:v>0.7083708883159977</c:v>
                </c:pt>
                <c:pt idx="3578">
                  <c:v>0.7083708883159977</c:v>
                </c:pt>
                <c:pt idx="3579">
                  <c:v>0.7083708883159977</c:v>
                </c:pt>
                <c:pt idx="3580">
                  <c:v>0.7083708883159977</c:v>
                </c:pt>
                <c:pt idx="3581">
                  <c:v>0.7083708883159977</c:v>
                </c:pt>
                <c:pt idx="3582">
                  <c:v>0.7083708883159977</c:v>
                </c:pt>
                <c:pt idx="3583">
                  <c:v>0.7083708883159977</c:v>
                </c:pt>
                <c:pt idx="3584">
                  <c:v>0.7083708883159977</c:v>
                </c:pt>
                <c:pt idx="3585">
                  <c:v>0.7083708883159977</c:v>
                </c:pt>
                <c:pt idx="3586">
                  <c:v>0.7083708883159977</c:v>
                </c:pt>
                <c:pt idx="3587">
                  <c:v>0.7083708883159977</c:v>
                </c:pt>
                <c:pt idx="3588">
                  <c:v>0.7083708883159977</c:v>
                </c:pt>
                <c:pt idx="3589">
                  <c:v>0.7083708883159977</c:v>
                </c:pt>
                <c:pt idx="3590">
                  <c:v>0.7083708883159977</c:v>
                </c:pt>
                <c:pt idx="3591">
                  <c:v>0.7083708883159977</c:v>
                </c:pt>
                <c:pt idx="3592">
                  <c:v>0.7083708883159977</c:v>
                </c:pt>
                <c:pt idx="3593">
                  <c:v>0.7083708883159977</c:v>
                </c:pt>
                <c:pt idx="3594">
                  <c:v>0.7083708883159977</c:v>
                </c:pt>
                <c:pt idx="3595">
                  <c:v>0.7083708883159977</c:v>
                </c:pt>
                <c:pt idx="3596">
                  <c:v>0.7083708883159977</c:v>
                </c:pt>
                <c:pt idx="3597">
                  <c:v>0.7083708883159977</c:v>
                </c:pt>
                <c:pt idx="3598">
                  <c:v>0.7083708883159977</c:v>
                </c:pt>
                <c:pt idx="3599">
                  <c:v>0.7083708883159977</c:v>
                </c:pt>
                <c:pt idx="3600">
                  <c:v>0.7083708883159977</c:v>
                </c:pt>
                <c:pt idx="3601">
                  <c:v>0.7083708883159977</c:v>
                </c:pt>
                <c:pt idx="3602">
                  <c:v>0.7083708883159977</c:v>
                </c:pt>
                <c:pt idx="3603">
                  <c:v>0.7083708883159977</c:v>
                </c:pt>
                <c:pt idx="3604">
                  <c:v>0.7083708883159977</c:v>
                </c:pt>
                <c:pt idx="3605">
                  <c:v>0.7083708883159977</c:v>
                </c:pt>
                <c:pt idx="3606">
                  <c:v>0.7083708883159977</c:v>
                </c:pt>
                <c:pt idx="3607">
                  <c:v>0.7083708883159977</c:v>
                </c:pt>
                <c:pt idx="3608">
                  <c:v>0.7083708883159977</c:v>
                </c:pt>
                <c:pt idx="3609">
                  <c:v>0.7083708883159977</c:v>
                </c:pt>
                <c:pt idx="3610">
                  <c:v>0.7083708883159977</c:v>
                </c:pt>
                <c:pt idx="3611">
                  <c:v>0.7083708883159977</c:v>
                </c:pt>
                <c:pt idx="3612">
                  <c:v>0.7083708883159977</c:v>
                </c:pt>
                <c:pt idx="3613">
                  <c:v>0.7083708883159977</c:v>
                </c:pt>
                <c:pt idx="3614">
                  <c:v>0.7083708883159977</c:v>
                </c:pt>
                <c:pt idx="3615">
                  <c:v>0.7083708883159977</c:v>
                </c:pt>
                <c:pt idx="3616">
                  <c:v>0.7083708883159977</c:v>
                </c:pt>
                <c:pt idx="3617">
                  <c:v>0.7083708883159977</c:v>
                </c:pt>
                <c:pt idx="3618">
                  <c:v>0.7083708883159977</c:v>
                </c:pt>
                <c:pt idx="3619">
                  <c:v>0.7083708883159977</c:v>
                </c:pt>
                <c:pt idx="3620">
                  <c:v>0.7083708883159977</c:v>
                </c:pt>
                <c:pt idx="3621">
                  <c:v>0.7083708883159977</c:v>
                </c:pt>
                <c:pt idx="3622">
                  <c:v>0.7083708883159977</c:v>
                </c:pt>
                <c:pt idx="3623">
                  <c:v>0.7083708883159977</c:v>
                </c:pt>
                <c:pt idx="3624">
                  <c:v>0.7083708883159977</c:v>
                </c:pt>
                <c:pt idx="3625">
                  <c:v>0.7083708883159977</c:v>
                </c:pt>
                <c:pt idx="3626">
                  <c:v>0.7083708883159977</c:v>
                </c:pt>
                <c:pt idx="3627">
                  <c:v>0.7083708883159977</c:v>
                </c:pt>
                <c:pt idx="3628">
                  <c:v>0.7083708883159977</c:v>
                </c:pt>
                <c:pt idx="3629">
                  <c:v>0.7083708883159977</c:v>
                </c:pt>
                <c:pt idx="3630">
                  <c:v>0.7083708883159977</c:v>
                </c:pt>
                <c:pt idx="3631">
                  <c:v>0.7083708883159977</c:v>
                </c:pt>
                <c:pt idx="3632">
                  <c:v>0.7083708883159977</c:v>
                </c:pt>
                <c:pt idx="3633">
                  <c:v>0.7083708883159977</c:v>
                </c:pt>
                <c:pt idx="3634">
                  <c:v>0.7083708883159977</c:v>
                </c:pt>
                <c:pt idx="3635">
                  <c:v>0.7083708883159977</c:v>
                </c:pt>
                <c:pt idx="3636">
                  <c:v>0.7083708883159977</c:v>
                </c:pt>
                <c:pt idx="3637">
                  <c:v>0.7083708883159977</c:v>
                </c:pt>
                <c:pt idx="3638">
                  <c:v>0.7083708883159977</c:v>
                </c:pt>
                <c:pt idx="3639">
                  <c:v>0.7083708883159977</c:v>
                </c:pt>
                <c:pt idx="3640">
                  <c:v>0.7083708883159977</c:v>
                </c:pt>
                <c:pt idx="3641">
                  <c:v>0.7083708883159977</c:v>
                </c:pt>
                <c:pt idx="3642">
                  <c:v>0.7083708883159977</c:v>
                </c:pt>
                <c:pt idx="3643">
                  <c:v>0.7083708883159977</c:v>
                </c:pt>
                <c:pt idx="3644">
                  <c:v>0.7083708883159977</c:v>
                </c:pt>
                <c:pt idx="3645">
                  <c:v>0.7083708883159977</c:v>
                </c:pt>
                <c:pt idx="3646">
                  <c:v>0.7083708883159977</c:v>
                </c:pt>
                <c:pt idx="3647">
                  <c:v>0.7083708883159977</c:v>
                </c:pt>
                <c:pt idx="3648">
                  <c:v>0.7083708883159977</c:v>
                </c:pt>
                <c:pt idx="3649">
                  <c:v>0.7083708883159977</c:v>
                </c:pt>
                <c:pt idx="3650">
                  <c:v>0.7083708883159977</c:v>
                </c:pt>
                <c:pt idx="3651">
                  <c:v>0.7083708883159977</c:v>
                </c:pt>
                <c:pt idx="3652">
                  <c:v>0.7083708883159977</c:v>
                </c:pt>
                <c:pt idx="3653">
                  <c:v>0.7083708883159977</c:v>
                </c:pt>
                <c:pt idx="3654">
                  <c:v>0.7083708883159977</c:v>
                </c:pt>
                <c:pt idx="3655">
                  <c:v>0.7083708883159977</c:v>
                </c:pt>
                <c:pt idx="3656">
                  <c:v>0.7083708883159977</c:v>
                </c:pt>
                <c:pt idx="3657">
                  <c:v>0.7083708883159977</c:v>
                </c:pt>
                <c:pt idx="3658">
                  <c:v>0.7083708883159977</c:v>
                </c:pt>
                <c:pt idx="3659">
                  <c:v>0.7083708883159977</c:v>
                </c:pt>
                <c:pt idx="3660">
                  <c:v>0.7083708883159977</c:v>
                </c:pt>
                <c:pt idx="3661">
                  <c:v>0.7083708883159977</c:v>
                </c:pt>
                <c:pt idx="3662">
                  <c:v>0.7083708883159977</c:v>
                </c:pt>
                <c:pt idx="3663">
                  <c:v>0.7083708883159977</c:v>
                </c:pt>
                <c:pt idx="3664">
                  <c:v>0.7083708883159977</c:v>
                </c:pt>
                <c:pt idx="3665">
                  <c:v>0.7083708883159977</c:v>
                </c:pt>
                <c:pt idx="3666">
                  <c:v>0.7083708883159977</c:v>
                </c:pt>
                <c:pt idx="3667">
                  <c:v>0.7083708883159977</c:v>
                </c:pt>
                <c:pt idx="3668">
                  <c:v>0.7083708883159977</c:v>
                </c:pt>
                <c:pt idx="3669">
                  <c:v>0.7083708883159977</c:v>
                </c:pt>
                <c:pt idx="3670">
                  <c:v>0.7083708883159977</c:v>
                </c:pt>
                <c:pt idx="3671">
                  <c:v>0.7083708883159977</c:v>
                </c:pt>
                <c:pt idx="3672">
                  <c:v>0.7083708883159977</c:v>
                </c:pt>
                <c:pt idx="3673">
                  <c:v>0.7083708883159977</c:v>
                </c:pt>
                <c:pt idx="3674">
                  <c:v>0.7083708883159977</c:v>
                </c:pt>
                <c:pt idx="3675">
                  <c:v>0.7083708883159977</c:v>
                </c:pt>
                <c:pt idx="3676">
                  <c:v>0.7083708883159977</c:v>
                </c:pt>
                <c:pt idx="3677">
                  <c:v>0.7083708883159977</c:v>
                </c:pt>
                <c:pt idx="3678">
                  <c:v>0.7083708883159977</c:v>
                </c:pt>
                <c:pt idx="3679">
                  <c:v>0.7083708883159977</c:v>
                </c:pt>
                <c:pt idx="3680">
                  <c:v>0.7083708883159977</c:v>
                </c:pt>
                <c:pt idx="3681">
                  <c:v>0.7083708883159977</c:v>
                </c:pt>
                <c:pt idx="3682">
                  <c:v>0.7083708883159977</c:v>
                </c:pt>
                <c:pt idx="3683">
                  <c:v>0.7083708883159977</c:v>
                </c:pt>
                <c:pt idx="3684">
                  <c:v>0.7083708883159977</c:v>
                </c:pt>
                <c:pt idx="3685">
                  <c:v>0.7083708883159977</c:v>
                </c:pt>
                <c:pt idx="3686">
                  <c:v>0.7083708883159977</c:v>
                </c:pt>
                <c:pt idx="3687">
                  <c:v>0.7083708883159977</c:v>
                </c:pt>
                <c:pt idx="3688">
                  <c:v>0.7083708883159977</c:v>
                </c:pt>
                <c:pt idx="3689">
                  <c:v>0.7083708883159977</c:v>
                </c:pt>
                <c:pt idx="3690">
                  <c:v>0.7083708883159977</c:v>
                </c:pt>
                <c:pt idx="3691">
                  <c:v>0.7083708883159977</c:v>
                </c:pt>
                <c:pt idx="3692">
                  <c:v>0.7083708883159977</c:v>
                </c:pt>
                <c:pt idx="3693">
                  <c:v>0.7083708883159977</c:v>
                </c:pt>
                <c:pt idx="3694">
                  <c:v>0.7083708883159977</c:v>
                </c:pt>
                <c:pt idx="3695">
                  <c:v>0.7083708883159977</c:v>
                </c:pt>
                <c:pt idx="3696">
                  <c:v>0.7083708883159977</c:v>
                </c:pt>
                <c:pt idx="3697">
                  <c:v>0.7083708883159977</c:v>
                </c:pt>
                <c:pt idx="3698">
                  <c:v>0.7083708883159977</c:v>
                </c:pt>
                <c:pt idx="3699">
                  <c:v>0.7083708883159977</c:v>
                </c:pt>
                <c:pt idx="3700">
                  <c:v>0.7083708883159977</c:v>
                </c:pt>
                <c:pt idx="3701">
                  <c:v>0.7083708883159977</c:v>
                </c:pt>
                <c:pt idx="3702">
                  <c:v>0.7083708883159977</c:v>
                </c:pt>
                <c:pt idx="3703">
                  <c:v>0.7083708883159977</c:v>
                </c:pt>
                <c:pt idx="3704">
                  <c:v>0.7083708883159977</c:v>
                </c:pt>
                <c:pt idx="3705">
                  <c:v>0.7083708883159977</c:v>
                </c:pt>
                <c:pt idx="3706">
                  <c:v>0.7083708883159977</c:v>
                </c:pt>
                <c:pt idx="3707">
                  <c:v>0.7083708883159977</c:v>
                </c:pt>
                <c:pt idx="3708">
                  <c:v>0.7083708883159977</c:v>
                </c:pt>
                <c:pt idx="3709">
                  <c:v>0.7083708883159977</c:v>
                </c:pt>
                <c:pt idx="3710">
                  <c:v>0.7083708883159977</c:v>
                </c:pt>
                <c:pt idx="3711">
                  <c:v>0.7083708883159977</c:v>
                </c:pt>
                <c:pt idx="3712">
                  <c:v>0.7083708883159977</c:v>
                </c:pt>
                <c:pt idx="3713">
                  <c:v>0.7083708883159977</c:v>
                </c:pt>
                <c:pt idx="3714">
                  <c:v>0.7083708883159977</c:v>
                </c:pt>
                <c:pt idx="3715">
                  <c:v>0.7083708883159977</c:v>
                </c:pt>
                <c:pt idx="3716">
                  <c:v>0.7083708883159977</c:v>
                </c:pt>
                <c:pt idx="3717">
                  <c:v>0.7083708883159977</c:v>
                </c:pt>
                <c:pt idx="3718">
                  <c:v>0.7083708883159977</c:v>
                </c:pt>
                <c:pt idx="3719">
                  <c:v>0.7083708883159977</c:v>
                </c:pt>
                <c:pt idx="3720">
                  <c:v>0.7083708883159977</c:v>
                </c:pt>
                <c:pt idx="3721">
                  <c:v>0.7083708883159977</c:v>
                </c:pt>
                <c:pt idx="3722">
                  <c:v>0.7083708883159977</c:v>
                </c:pt>
                <c:pt idx="3723">
                  <c:v>0.7083708883159977</c:v>
                </c:pt>
                <c:pt idx="3724">
                  <c:v>0.7083708883159977</c:v>
                </c:pt>
                <c:pt idx="3725">
                  <c:v>0.7083708883159977</c:v>
                </c:pt>
                <c:pt idx="3726">
                  <c:v>0.7083708883159977</c:v>
                </c:pt>
                <c:pt idx="3727">
                  <c:v>0.7083708883159977</c:v>
                </c:pt>
                <c:pt idx="3728">
                  <c:v>0.7083708883159977</c:v>
                </c:pt>
                <c:pt idx="3729">
                  <c:v>0.7083708883159977</c:v>
                </c:pt>
                <c:pt idx="3730">
                  <c:v>0.7083708883159977</c:v>
                </c:pt>
                <c:pt idx="3731">
                  <c:v>0.7083708883159977</c:v>
                </c:pt>
                <c:pt idx="3732">
                  <c:v>0.7083708883159977</c:v>
                </c:pt>
                <c:pt idx="3733">
                  <c:v>0.7083708883159977</c:v>
                </c:pt>
                <c:pt idx="3734">
                  <c:v>0.7083708883159977</c:v>
                </c:pt>
                <c:pt idx="3735">
                  <c:v>0.7083708883159977</c:v>
                </c:pt>
                <c:pt idx="3736">
                  <c:v>0.7083708883159977</c:v>
                </c:pt>
                <c:pt idx="3737">
                  <c:v>0.7083708883159977</c:v>
                </c:pt>
                <c:pt idx="3738">
                  <c:v>0.7083708883159977</c:v>
                </c:pt>
                <c:pt idx="3739">
                  <c:v>0.7083708883159977</c:v>
                </c:pt>
                <c:pt idx="3740">
                  <c:v>0.7083708883159977</c:v>
                </c:pt>
                <c:pt idx="3741">
                  <c:v>0.7083708883159977</c:v>
                </c:pt>
                <c:pt idx="3742">
                  <c:v>0.7083708883159977</c:v>
                </c:pt>
                <c:pt idx="3743">
                  <c:v>0.7083708883159977</c:v>
                </c:pt>
                <c:pt idx="3744">
                  <c:v>0.7083708883159977</c:v>
                </c:pt>
                <c:pt idx="3745">
                  <c:v>0.7083708883159977</c:v>
                </c:pt>
                <c:pt idx="3746">
                  <c:v>0.7083708883159977</c:v>
                </c:pt>
                <c:pt idx="3747">
                  <c:v>0.7083708883159977</c:v>
                </c:pt>
                <c:pt idx="3748">
                  <c:v>0.7083708883159977</c:v>
                </c:pt>
                <c:pt idx="3749">
                  <c:v>0.7083708883159977</c:v>
                </c:pt>
                <c:pt idx="3750">
                  <c:v>0.7083708883159977</c:v>
                </c:pt>
                <c:pt idx="3751">
                  <c:v>0.7083708883159977</c:v>
                </c:pt>
                <c:pt idx="3752">
                  <c:v>0.7083708883159977</c:v>
                </c:pt>
                <c:pt idx="3753">
                  <c:v>0.7083708883159977</c:v>
                </c:pt>
                <c:pt idx="3754">
                  <c:v>0.7083708883159977</c:v>
                </c:pt>
                <c:pt idx="3755">
                  <c:v>0.7083708883159977</c:v>
                </c:pt>
                <c:pt idx="3756">
                  <c:v>0.7083708883159977</c:v>
                </c:pt>
                <c:pt idx="3757">
                  <c:v>0.7083708883159977</c:v>
                </c:pt>
                <c:pt idx="3758">
                  <c:v>0.7083708883159977</c:v>
                </c:pt>
                <c:pt idx="3759">
                  <c:v>0.7083708883159977</c:v>
                </c:pt>
                <c:pt idx="3760">
                  <c:v>0.7083708883159977</c:v>
                </c:pt>
                <c:pt idx="3761">
                  <c:v>0.7083708883159977</c:v>
                </c:pt>
                <c:pt idx="3762">
                  <c:v>0.7083708883159977</c:v>
                </c:pt>
                <c:pt idx="3763">
                  <c:v>0.7083708883159977</c:v>
                </c:pt>
                <c:pt idx="3764">
                  <c:v>0.7083708883159977</c:v>
                </c:pt>
                <c:pt idx="3765">
                  <c:v>0.7083708883159977</c:v>
                </c:pt>
                <c:pt idx="3766">
                  <c:v>0.7083708883159977</c:v>
                </c:pt>
                <c:pt idx="3767">
                  <c:v>0.7083708883159977</c:v>
                </c:pt>
                <c:pt idx="3768">
                  <c:v>0.7083708883159977</c:v>
                </c:pt>
                <c:pt idx="3769">
                  <c:v>0.7083708883159977</c:v>
                </c:pt>
                <c:pt idx="3770">
                  <c:v>0.7083708883159977</c:v>
                </c:pt>
                <c:pt idx="3771">
                  <c:v>0.7083708883159977</c:v>
                </c:pt>
                <c:pt idx="3772">
                  <c:v>0.7083708883159977</c:v>
                </c:pt>
                <c:pt idx="3773">
                  <c:v>0.7083708883159977</c:v>
                </c:pt>
                <c:pt idx="3774">
                  <c:v>0.7083708883159977</c:v>
                </c:pt>
                <c:pt idx="3775">
                  <c:v>0.7083708883159977</c:v>
                </c:pt>
                <c:pt idx="3776">
                  <c:v>0.7083708883159977</c:v>
                </c:pt>
                <c:pt idx="3777">
                  <c:v>0.7083708883159977</c:v>
                </c:pt>
                <c:pt idx="3778">
                  <c:v>0.7083708883159977</c:v>
                </c:pt>
                <c:pt idx="3779">
                  <c:v>0.7083708883159977</c:v>
                </c:pt>
                <c:pt idx="3780">
                  <c:v>0.7083708883159977</c:v>
                </c:pt>
                <c:pt idx="3781">
                  <c:v>0.7083708883159977</c:v>
                </c:pt>
                <c:pt idx="3782">
                  <c:v>0.7083708883159977</c:v>
                </c:pt>
                <c:pt idx="3783">
                  <c:v>0.7083708883159977</c:v>
                </c:pt>
                <c:pt idx="3784">
                  <c:v>0.7083708883159977</c:v>
                </c:pt>
                <c:pt idx="3785">
                  <c:v>0.7083708883159977</c:v>
                </c:pt>
                <c:pt idx="3786">
                  <c:v>0.7083708883159977</c:v>
                </c:pt>
                <c:pt idx="3787">
                  <c:v>0.7083708883159977</c:v>
                </c:pt>
                <c:pt idx="3788">
                  <c:v>0.7083708883159977</c:v>
                </c:pt>
                <c:pt idx="3789">
                  <c:v>0.7083708883159977</c:v>
                </c:pt>
                <c:pt idx="3790">
                  <c:v>0.7083708883159977</c:v>
                </c:pt>
                <c:pt idx="3791">
                  <c:v>0.7083708883159977</c:v>
                </c:pt>
                <c:pt idx="3792">
                  <c:v>0.7083708883159977</c:v>
                </c:pt>
                <c:pt idx="3793">
                  <c:v>0.7083708883159977</c:v>
                </c:pt>
                <c:pt idx="3794">
                  <c:v>0.7083708883159977</c:v>
                </c:pt>
                <c:pt idx="3795">
                  <c:v>0.7083708883159977</c:v>
                </c:pt>
                <c:pt idx="3796">
                  <c:v>0.7083708883159977</c:v>
                </c:pt>
                <c:pt idx="3797">
                  <c:v>0.7083708883159977</c:v>
                </c:pt>
                <c:pt idx="3798">
                  <c:v>0.7083708883159977</c:v>
                </c:pt>
                <c:pt idx="3799">
                  <c:v>0.7083708883159977</c:v>
                </c:pt>
                <c:pt idx="3800">
                  <c:v>0.7083708883159977</c:v>
                </c:pt>
                <c:pt idx="3801">
                  <c:v>0.7083708883159977</c:v>
                </c:pt>
                <c:pt idx="3802">
                  <c:v>0.7083708883159977</c:v>
                </c:pt>
                <c:pt idx="3803">
                  <c:v>0.7083708883159977</c:v>
                </c:pt>
                <c:pt idx="3804">
                  <c:v>0.7083708883159977</c:v>
                </c:pt>
                <c:pt idx="3805">
                  <c:v>0.7083708883159977</c:v>
                </c:pt>
                <c:pt idx="3806">
                  <c:v>0.7083708883159977</c:v>
                </c:pt>
                <c:pt idx="3807">
                  <c:v>0.7083708883159977</c:v>
                </c:pt>
                <c:pt idx="3808">
                  <c:v>0.7083708883159977</c:v>
                </c:pt>
                <c:pt idx="3809">
                  <c:v>0.7083708883159977</c:v>
                </c:pt>
                <c:pt idx="3810">
                  <c:v>0.7083708883159977</c:v>
                </c:pt>
                <c:pt idx="3811">
                  <c:v>0.7083708883159977</c:v>
                </c:pt>
                <c:pt idx="3812">
                  <c:v>0.7083708883159977</c:v>
                </c:pt>
                <c:pt idx="3813">
                  <c:v>0.7083708883159977</c:v>
                </c:pt>
                <c:pt idx="3814">
                  <c:v>0.7083708883159977</c:v>
                </c:pt>
                <c:pt idx="3815">
                  <c:v>0.7083708883159977</c:v>
                </c:pt>
                <c:pt idx="3816">
                  <c:v>0.7083708883159977</c:v>
                </c:pt>
                <c:pt idx="3817">
                  <c:v>0.7083708883159977</c:v>
                </c:pt>
                <c:pt idx="3818">
                  <c:v>0.7083708883159977</c:v>
                </c:pt>
                <c:pt idx="3819">
                  <c:v>0.7083708883159977</c:v>
                </c:pt>
                <c:pt idx="3820">
                  <c:v>0.7083708883159977</c:v>
                </c:pt>
                <c:pt idx="3821">
                  <c:v>0.7083708883159977</c:v>
                </c:pt>
                <c:pt idx="3822">
                  <c:v>0.7083708883159977</c:v>
                </c:pt>
                <c:pt idx="3823">
                  <c:v>0.7083708883159977</c:v>
                </c:pt>
                <c:pt idx="3824">
                  <c:v>0.7083708883159977</c:v>
                </c:pt>
                <c:pt idx="3825">
                  <c:v>0.7083708883159977</c:v>
                </c:pt>
                <c:pt idx="3826">
                  <c:v>0.7083708883159977</c:v>
                </c:pt>
                <c:pt idx="3827">
                  <c:v>0.7083708883159977</c:v>
                </c:pt>
                <c:pt idx="3828">
                  <c:v>0.7083708883159977</c:v>
                </c:pt>
                <c:pt idx="3829">
                  <c:v>0.7083708883159977</c:v>
                </c:pt>
                <c:pt idx="3830">
                  <c:v>0.7083708883159977</c:v>
                </c:pt>
                <c:pt idx="3831">
                  <c:v>0.7083708883159977</c:v>
                </c:pt>
                <c:pt idx="3832">
                  <c:v>0.7083708883159977</c:v>
                </c:pt>
                <c:pt idx="3833">
                  <c:v>0.7083708883159977</c:v>
                </c:pt>
                <c:pt idx="3834">
                  <c:v>0.7083708883159977</c:v>
                </c:pt>
                <c:pt idx="3835">
                  <c:v>0.7083708883159977</c:v>
                </c:pt>
                <c:pt idx="3836">
                  <c:v>0.7083708883159977</c:v>
                </c:pt>
                <c:pt idx="3837">
                  <c:v>0.7083708883159977</c:v>
                </c:pt>
                <c:pt idx="3838">
                  <c:v>0.7083708883159977</c:v>
                </c:pt>
                <c:pt idx="3839">
                  <c:v>0.7083708883159977</c:v>
                </c:pt>
                <c:pt idx="3840">
                  <c:v>0.7083708883159977</c:v>
                </c:pt>
                <c:pt idx="3841">
                  <c:v>0.7083708883159977</c:v>
                </c:pt>
                <c:pt idx="3842">
                  <c:v>0.7083708883159977</c:v>
                </c:pt>
                <c:pt idx="3843">
                  <c:v>0.7083708883159977</c:v>
                </c:pt>
                <c:pt idx="3844">
                  <c:v>0.7083708883159977</c:v>
                </c:pt>
                <c:pt idx="3845">
                  <c:v>0.7083708883159977</c:v>
                </c:pt>
                <c:pt idx="3846">
                  <c:v>0.7083708883159977</c:v>
                </c:pt>
                <c:pt idx="3847">
                  <c:v>0.7083708883159977</c:v>
                </c:pt>
                <c:pt idx="3848">
                  <c:v>0.7083708883159977</c:v>
                </c:pt>
                <c:pt idx="3849">
                  <c:v>0.7083708883159977</c:v>
                </c:pt>
                <c:pt idx="3850">
                  <c:v>0.7083708883159977</c:v>
                </c:pt>
                <c:pt idx="3851">
                  <c:v>0.7083708883159977</c:v>
                </c:pt>
                <c:pt idx="3852">
                  <c:v>0.7083708883159977</c:v>
                </c:pt>
                <c:pt idx="3853">
                  <c:v>0.7083708883159977</c:v>
                </c:pt>
                <c:pt idx="3854">
                  <c:v>0.7083708883159977</c:v>
                </c:pt>
                <c:pt idx="3855">
                  <c:v>0.7083708883159977</c:v>
                </c:pt>
                <c:pt idx="3856">
                  <c:v>0.7083708883159977</c:v>
                </c:pt>
                <c:pt idx="3857">
                  <c:v>0.7083708883159977</c:v>
                </c:pt>
                <c:pt idx="3858">
                  <c:v>0.7083708883159977</c:v>
                </c:pt>
                <c:pt idx="3859">
                  <c:v>0.7083708883159977</c:v>
                </c:pt>
                <c:pt idx="3860">
                  <c:v>0.7083708883159977</c:v>
                </c:pt>
                <c:pt idx="3861">
                  <c:v>0.7083708883159977</c:v>
                </c:pt>
                <c:pt idx="3862">
                  <c:v>0.7083708883159977</c:v>
                </c:pt>
                <c:pt idx="3863">
                  <c:v>0.7083708883159977</c:v>
                </c:pt>
                <c:pt idx="3864">
                  <c:v>0.7083708883159977</c:v>
                </c:pt>
                <c:pt idx="3865">
                  <c:v>0.7083708883159977</c:v>
                </c:pt>
                <c:pt idx="3866">
                  <c:v>0.7083708883159977</c:v>
                </c:pt>
                <c:pt idx="3867">
                  <c:v>0.7083708883159977</c:v>
                </c:pt>
                <c:pt idx="3868">
                  <c:v>0.7083708883159977</c:v>
                </c:pt>
                <c:pt idx="3869">
                  <c:v>0.7083708883159977</c:v>
                </c:pt>
                <c:pt idx="3870">
                  <c:v>0.7083708883159977</c:v>
                </c:pt>
                <c:pt idx="3871">
                  <c:v>0.7083708883159977</c:v>
                </c:pt>
                <c:pt idx="3872">
                  <c:v>0.7083708883159977</c:v>
                </c:pt>
                <c:pt idx="3873">
                  <c:v>0.7083708883159977</c:v>
                </c:pt>
                <c:pt idx="3874">
                  <c:v>0.7083708883159977</c:v>
                </c:pt>
                <c:pt idx="3875">
                  <c:v>0.7083708883159977</c:v>
                </c:pt>
                <c:pt idx="3876">
                  <c:v>0.7083708883159977</c:v>
                </c:pt>
                <c:pt idx="3877">
                  <c:v>0.7083708883159977</c:v>
                </c:pt>
                <c:pt idx="3878">
                  <c:v>0.7083708883159977</c:v>
                </c:pt>
                <c:pt idx="3879">
                  <c:v>0.7083708883159977</c:v>
                </c:pt>
                <c:pt idx="3880">
                  <c:v>0.7083708883159977</c:v>
                </c:pt>
                <c:pt idx="3881">
                  <c:v>0.7083708883159977</c:v>
                </c:pt>
                <c:pt idx="3882">
                  <c:v>0.7083708883159977</c:v>
                </c:pt>
                <c:pt idx="3883">
                  <c:v>0.7083708883159977</c:v>
                </c:pt>
                <c:pt idx="3884">
                  <c:v>0.7083708883159977</c:v>
                </c:pt>
                <c:pt idx="3885">
                  <c:v>0.7083708883159977</c:v>
                </c:pt>
                <c:pt idx="3886">
                  <c:v>0.7083708883159977</c:v>
                </c:pt>
                <c:pt idx="3887">
                  <c:v>0.7083708883159977</c:v>
                </c:pt>
                <c:pt idx="3888">
                  <c:v>0.7083708883159977</c:v>
                </c:pt>
                <c:pt idx="3889">
                  <c:v>0.7083708883159977</c:v>
                </c:pt>
                <c:pt idx="3890">
                  <c:v>0.7083708883159977</c:v>
                </c:pt>
                <c:pt idx="3891">
                  <c:v>0.7083708883159977</c:v>
                </c:pt>
                <c:pt idx="3892">
                  <c:v>0.7083708883159977</c:v>
                </c:pt>
                <c:pt idx="3893">
                  <c:v>0.7083708883159977</c:v>
                </c:pt>
                <c:pt idx="3894">
                  <c:v>0.7083708883159977</c:v>
                </c:pt>
                <c:pt idx="3895">
                  <c:v>0.7083708883159977</c:v>
                </c:pt>
                <c:pt idx="3896">
                  <c:v>0.7083708883159977</c:v>
                </c:pt>
                <c:pt idx="3897">
                  <c:v>0.7083708883159977</c:v>
                </c:pt>
                <c:pt idx="3898">
                  <c:v>0.7083708883159977</c:v>
                </c:pt>
                <c:pt idx="3899">
                  <c:v>0.7083708883159977</c:v>
                </c:pt>
                <c:pt idx="3900">
                  <c:v>0.7083708883159977</c:v>
                </c:pt>
                <c:pt idx="3901">
                  <c:v>0.7083708883159977</c:v>
                </c:pt>
                <c:pt idx="3902">
                  <c:v>0.7083708883159977</c:v>
                </c:pt>
                <c:pt idx="3903">
                  <c:v>0.7083708883159977</c:v>
                </c:pt>
                <c:pt idx="3904">
                  <c:v>0.7083708883159977</c:v>
                </c:pt>
                <c:pt idx="3905">
                  <c:v>0.7083708883159977</c:v>
                </c:pt>
                <c:pt idx="3906">
                  <c:v>0.7083708883159977</c:v>
                </c:pt>
                <c:pt idx="3907">
                  <c:v>0.7083708883159977</c:v>
                </c:pt>
                <c:pt idx="3908">
                  <c:v>0.7083708883159977</c:v>
                </c:pt>
                <c:pt idx="3909">
                  <c:v>0.7083708883159977</c:v>
                </c:pt>
                <c:pt idx="3910">
                  <c:v>0.7083708883159977</c:v>
                </c:pt>
                <c:pt idx="3911">
                  <c:v>0.7083708883159977</c:v>
                </c:pt>
                <c:pt idx="3912">
                  <c:v>0.7083708883159977</c:v>
                </c:pt>
                <c:pt idx="3913">
                  <c:v>0.7083708883159977</c:v>
                </c:pt>
                <c:pt idx="3914">
                  <c:v>0.7083708883159977</c:v>
                </c:pt>
                <c:pt idx="3915">
                  <c:v>0.7083708883159977</c:v>
                </c:pt>
                <c:pt idx="3916">
                  <c:v>0.7083708883159977</c:v>
                </c:pt>
                <c:pt idx="3917">
                  <c:v>0.7083708883159977</c:v>
                </c:pt>
                <c:pt idx="3918">
                  <c:v>0.7083708883159977</c:v>
                </c:pt>
                <c:pt idx="3919">
                  <c:v>0.7083708883159977</c:v>
                </c:pt>
                <c:pt idx="3920">
                  <c:v>0.7083708883159977</c:v>
                </c:pt>
                <c:pt idx="3921">
                  <c:v>0.7083708883159977</c:v>
                </c:pt>
                <c:pt idx="3922">
                  <c:v>0.7083708883159977</c:v>
                </c:pt>
                <c:pt idx="3923">
                  <c:v>0.7083708883159977</c:v>
                </c:pt>
                <c:pt idx="3924">
                  <c:v>0.7083708883159977</c:v>
                </c:pt>
                <c:pt idx="3925">
                  <c:v>0.7083708883159977</c:v>
                </c:pt>
                <c:pt idx="3926">
                  <c:v>0.7083708883159977</c:v>
                </c:pt>
                <c:pt idx="3927">
                  <c:v>0.7083708883159977</c:v>
                </c:pt>
                <c:pt idx="3928">
                  <c:v>0.7083708883159977</c:v>
                </c:pt>
                <c:pt idx="3929">
                  <c:v>0.7083708883159977</c:v>
                </c:pt>
                <c:pt idx="3930">
                  <c:v>0.7083708883159977</c:v>
                </c:pt>
                <c:pt idx="3931">
                  <c:v>0.7083708883159977</c:v>
                </c:pt>
                <c:pt idx="3932">
                  <c:v>0.7083708883159977</c:v>
                </c:pt>
                <c:pt idx="3933">
                  <c:v>0.7083708883159977</c:v>
                </c:pt>
                <c:pt idx="3934">
                  <c:v>0.7083708883159977</c:v>
                </c:pt>
                <c:pt idx="3935">
                  <c:v>0.7083708883159977</c:v>
                </c:pt>
                <c:pt idx="3936">
                  <c:v>0.7083708883159977</c:v>
                </c:pt>
                <c:pt idx="3937">
                  <c:v>0.7083708883159977</c:v>
                </c:pt>
                <c:pt idx="3938">
                  <c:v>0.7083708883159977</c:v>
                </c:pt>
                <c:pt idx="3939">
                  <c:v>0.7083708883159977</c:v>
                </c:pt>
                <c:pt idx="3940">
                  <c:v>0.7083708883159977</c:v>
                </c:pt>
                <c:pt idx="3941">
                  <c:v>0.7083708883159977</c:v>
                </c:pt>
                <c:pt idx="3942">
                  <c:v>0.7083708883159977</c:v>
                </c:pt>
                <c:pt idx="3943">
                  <c:v>0.7083708883159977</c:v>
                </c:pt>
                <c:pt idx="3944">
                  <c:v>0.7083708883159977</c:v>
                </c:pt>
                <c:pt idx="3945">
                  <c:v>0.7083708883159977</c:v>
                </c:pt>
                <c:pt idx="3946">
                  <c:v>0.7083708883159977</c:v>
                </c:pt>
                <c:pt idx="3947">
                  <c:v>0.7083708883159977</c:v>
                </c:pt>
                <c:pt idx="3948">
                  <c:v>0.7083708883159977</c:v>
                </c:pt>
                <c:pt idx="3949">
                  <c:v>0.7083708883159977</c:v>
                </c:pt>
                <c:pt idx="3950">
                  <c:v>0.7083708883159977</c:v>
                </c:pt>
                <c:pt idx="3951">
                  <c:v>0.7083708883159977</c:v>
                </c:pt>
                <c:pt idx="3952">
                  <c:v>0.7083708883159977</c:v>
                </c:pt>
                <c:pt idx="3953">
                  <c:v>0.7083708883159977</c:v>
                </c:pt>
                <c:pt idx="3954">
                  <c:v>0.7083708883159977</c:v>
                </c:pt>
                <c:pt idx="3955">
                  <c:v>0.7083708883159977</c:v>
                </c:pt>
                <c:pt idx="3956">
                  <c:v>0.7083708883159977</c:v>
                </c:pt>
                <c:pt idx="3957">
                  <c:v>0.7083708883159977</c:v>
                </c:pt>
                <c:pt idx="3958">
                  <c:v>0.7083708883159977</c:v>
                </c:pt>
                <c:pt idx="3959">
                  <c:v>0.7083708883159977</c:v>
                </c:pt>
                <c:pt idx="3960">
                  <c:v>0.7083708883159977</c:v>
                </c:pt>
                <c:pt idx="3961">
                  <c:v>0.7083708883159977</c:v>
                </c:pt>
                <c:pt idx="3962">
                  <c:v>0.7083708883159977</c:v>
                </c:pt>
                <c:pt idx="3963">
                  <c:v>0.7083708883159977</c:v>
                </c:pt>
                <c:pt idx="3964">
                  <c:v>0.7083708883159977</c:v>
                </c:pt>
                <c:pt idx="3965">
                  <c:v>0.7083708883159977</c:v>
                </c:pt>
                <c:pt idx="3966">
                  <c:v>0.7083708883159977</c:v>
                </c:pt>
                <c:pt idx="3967">
                  <c:v>0.7083708883159977</c:v>
                </c:pt>
                <c:pt idx="3968">
                  <c:v>0.7083708883159977</c:v>
                </c:pt>
                <c:pt idx="3969">
                  <c:v>0.7083708883159977</c:v>
                </c:pt>
                <c:pt idx="3970">
                  <c:v>0.7083708883159977</c:v>
                </c:pt>
                <c:pt idx="3971">
                  <c:v>0.7083708883159977</c:v>
                </c:pt>
                <c:pt idx="3972">
                  <c:v>0.7083708883159977</c:v>
                </c:pt>
                <c:pt idx="3973">
                  <c:v>0.7083708883159977</c:v>
                </c:pt>
                <c:pt idx="3974">
                  <c:v>0.7083708883159977</c:v>
                </c:pt>
                <c:pt idx="3975">
                  <c:v>0.7083708883159977</c:v>
                </c:pt>
                <c:pt idx="3976">
                  <c:v>0.7083708883159977</c:v>
                </c:pt>
                <c:pt idx="3977">
                  <c:v>0.7083708883159977</c:v>
                </c:pt>
                <c:pt idx="3978">
                  <c:v>0.7083708883159977</c:v>
                </c:pt>
                <c:pt idx="3979">
                  <c:v>0.7083708883159977</c:v>
                </c:pt>
                <c:pt idx="3980">
                  <c:v>0.7083708883159977</c:v>
                </c:pt>
                <c:pt idx="3981">
                  <c:v>0.7083708883159977</c:v>
                </c:pt>
                <c:pt idx="3982">
                  <c:v>0.7083708883159977</c:v>
                </c:pt>
                <c:pt idx="3983">
                  <c:v>0.7083708883159977</c:v>
                </c:pt>
                <c:pt idx="3984">
                  <c:v>0.7083708883159977</c:v>
                </c:pt>
                <c:pt idx="3985">
                  <c:v>0.7083708883159977</c:v>
                </c:pt>
                <c:pt idx="3986">
                  <c:v>0.7083708883159977</c:v>
                </c:pt>
                <c:pt idx="3987">
                  <c:v>0.7083708883159977</c:v>
                </c:pt>
                <c:pt idx="3988">
                  <c:v>0.7083708883159977</c:v>
                </c:pt>
                <c:pt idx="3989">
                  <c:v>0.7083708883159977</c:v>
                </c:pt>
                <c:pt idx="3990">
                  <c:v>0.7083708883159977</c:v>
                </c:pt>
                <c:pt idx="3991">
                  <c:v>0.7083708883159977</c:v>
                </c:pt>
                <c:pt idx="3992">
                  <c:v>0.7083708883159977</c:v>
                </c:pt>
                <c:pt idx="3993">
                  <c:v>0.7083708883159977</c:v>
                </c:pt>
                <c:pt idx="3994">
                  <c:v>0.7083708883159977</c:v>
                </c:pt>
                <c:pt idx="3995">
                  <c:v>0.7083708883159977</c:v>
                </c:pt>
                <c:pt idx="3996">
                  <c:v>0.7083708883159977</c:v>
                </c:pt>
                <c:pt idx="3997">
                  <c:v>0.7083708883159977</c:v>
                </c:pt>
                <c:pt idx="3998">
                  <c:v>0.7083708883159977</c:v>
                </c:pt>
                <c:pt idx="3999">
                  <c:v>0.7083708883159977</c:v>
                </c:pt>
                <c:pt idx="4000">
                  <c:v>0.7083708883159977</c:v>
                </c:pt>
                <c:pt idx="4001">
                  <c:v>0.7083708883159977</c:v>
                </c:pt>
                <c:pt idx="4002">
                  <c:v>0.7083708883159977</c:v>
                </c:pt>
                <c:pt idx="4003">
                  <c:v>0.7083708883159977</c:v>
                </c:pt>
                <c:pt idx="4004">
                  <c:v>0.7083708883159977</c:v>
                </c:pt>
                <c:pt idx="4005">
                  <c:v>0.7083708883159977</c:v>
                </c:pt>
                <c:pt idx="4006">
                  <c:v>0.7083708883159977</c:v>
                </c:pt>
                <c:pt idx="4007">
                  <c:v>0.7083708883159977</c:v>
                </c:pt>
                <c:pt idx="4008">
                  <c:v>0.7083708883159977</c:v>
                </c:pt>
                <c:pt idx="4009">
                  <c:v>0.7083708883159977</c:v>
                </c:pt>
                <c:pt idx="4010">
                  <c:v>0.7083708883159977</c:v>
                </c:pt>
                <c:pt idx="4011">
                  <c:v>0.7083708883159977</c:v>
                </c:pt>
                <c:pt idx="4012">
                  <c:v>0.7083708883159977</c:v>
                </c:pt>
                <c:pt idx="4013">
                  <c:v>0.7083708883159977</c:v>
                </c:pt>
                <c:pt idx="4014">
                  <c:v>0.7083708883159977</c:v>
                </c:pt>
                <c:pt idx="4015">
                  <c:v>0.7083708883159977</c:v>
                </c:pt>
                <c:pt idx="4016">
                  <c:v>0.7083708883159977</c:v>
                </c:pt>
                <c:pt idx="4017">
                  <c:v>0.7083708883159977</c:v>
                </c:pt>
                <c:pt idx="4018">
                  <c:v>0.7083708883159977</c:v>
                </c:pt>
                <c:pt idx="4019">
                  <c:v>0.7083708883159977</c:v>
                </c:pt>
                <c:pt idx="4020">
                  <c:v>0.7083708883159977</c:v>
                </c:pt>
                <c:pt idx="4021">
                  <c:v>0.7083708883159977</c:v>
                </c:pt>
                <c:pt idx="4022">
                  <c:v>0.7083708883159977</c:v>
                </c:pt>
                <c:pt idx="4023">
                  <c:v>0.7083708883159977</c:v>
                </c:pt>
                <c:pt idx="4024">
                  <c:v>0.7083708883159977</c:v>
                </c:pt>
                <c:pt idx="4025">
                  <c:v>0.7083708883159977</c:v>
                </c:pt>
                <c:pt idx="4026">
                  <c:v>0.7083708883159977</c:v>
                </c:pt>
                <c:pt idx="4027">
                  <c:v>0.7083708883159977</c:v>
                </c:pt>
                <c:pt idx="4028">
                  <c:v>0.7083708883159977</c:v>
                </c:pt>
                <c:pt idx="4029">
                  <c:v>0.7083708883159977</c:v>
                </c:pt>
                <c:pt idx="4030">
                  <c:v>0.7083708883159977</c:v>
                </c:pt>
                <c:pt idx="4031">
                  <c:v>0.7083708883159977</c:v>
                </c:pt>
                <c:pt idx="4032">
                  <c:v>0.7083708883159977</c:v>
                </c:pt>
                <c:pt idx="4033">
                  <c:v>0.7083708883159977</c:v>
                </c:pt>
                <c:pt idx="4034">
                  <c:v>0.7083708883159977</c:v>
                </c:pt>
                <c:pt idx="4035">
                  <c:v>0.7083708883159977</c:v>
                </c:pt>
                <c:pt idx="4036">
                  <c:v>0.7083708883159977</c:v>
                </c:pt>
                <c:pt idx="4037">
                  <c:v>0.7083708883159977</c:v>
                </c:pt>
                <c:pt idx="4038">
                  <c:v>0.7083708883159977</c:v>
                </c:pt>
                <c:pt idx="4039">
                  <c:v>0.7083708883159977</c:v>
                </c:pt>
                <c:pt idx="4040">
                  <c:v>0.7083708883159977</c:v>
                </c:pt>
                <c:pt idx="4041">
                  <c:v>0.7083708883159977</c:v>
                </c:pt>
                <c:pt idx="4042">
                  <c:v>0.7083708883159977</c:v>
                </c:pt>
                <c:pt idx="4043">
                  <c:v>0.7083708883159977</c:v>
                </c:pt>
                <c:pt idx="4044">
                  <c:v>0.7083708883159977</c:v>
                </c:pt>
                <c:pt idx="4045">
                  <c:v>0.7083708883159977</c:v>
                </c:pt>
                <c:pt idx="4046">
                  <c:v>0.7083708883159977</c:v>
                </c:pt>
                <c:pt idx="4047">
                  <c:v>0.7083708883159977</c:v>
                </c:pt>
                <c:pt idx="4048">
                  <c:v>0.7083708883159977</c:v>
                </c:pt>
                <c:pt idx="4049">
                  <c:v>0.7083708883159977</c:v>
                </c:pt>
                <c:pt idx="4050">
                  <c:v>0.7083708883159977</c:v>
                </c:pt>
                <c:pt idx="4051">
                  <c:v>0.7083708883159977</c:v>
                </c:pt>
                <c:pt idx="4052">
                  <c:v>0.7083708883159977</c:v>
                </c:pt>
                <c:pt idx="4053">
                  <c:v>0.7083708883159977</c:v>
                </c:pt>
                <c:pt idx="4054">
                  <c:v>0.7083708883159977</c:v>
                </c:pt>
                <c:pt idx="4055">
                  <c:v>0.7083708883159977</c:v>
                </c:pt>
                <c:pt idx="4056">
                  <c:v>0.7083708883159977</c:v>
                </c:pt>
                <c:pt idx="4057">
                  <c:v>0.7083708883159977</c:v>
                </c:pt>
                <c:pt idx="4058">
                  <c:v>0.7083708883159977</c:v>
                </c:pt>
                <c:pt idx="4059">
                  <c:v>0.7083708883159977</c:v>
                </c:pt>
                <c:pt idx="4060">
                  <c:v>0.7083708883159977</c:v>
                </c:pt>
                <c:pt idx="4061">
                  <c:v>0.7083708883159977</c:v>
                </c:pt>
                <c:pt idx="4062">
                  <c:v>0.7083708883159977</c:v>
                </c:pt>
                <c:pt idx="4063">
                  <c:v>0.7083708883159977</c:v>
                </c:pt>
                <c:pt idx="4064">
                  <c:v>0.7083708883159977</c:v>
                </c:pt>
                <c:pt idx="4065">
                  <c:v>0.7083708883159977</c:v>
                </c:pt>
                <c:pt idx="4066">
                  <c:v>0.7083708883159977</c:v>
                </c:pt>
                <c:pt idx="4067">
                  <c:v>0.7083708883159977</c:v>
                </c:pt>
                <c:pt idx="4068">
                  <c:v>0.7083708883159977</c:v>
                </c:pt>
                <c:pt idx="4069">
                  <c:v>0.7083708883159977</c:v>
                </c:pt>
                <c:pt idx="4070">
                  <c:v>0.7083708883159977</c:v>
                </c:pt>
                <c:pt idx="4071">
                  <c:v>0.7083708883159977</c:v>
                </c:pt>
                <c:pt idx="4072">
                  <c:v>0.7083708883159977</c:v>
                </c:pt>
                <c:pt idx="4073">
                  <c:v>0.7083708883159977</c:v>
                </c:pt>
                <c:pt idx="4074">
                  <c:v>0.7083708883159977</c:v>
                </c:pt>
                <c:pt idx="4075">
                  <c:v>0.7083708883159977</c:v>
                </c:pt>
                <c:pt idx="4076">
                  <c:v>0.7083708883159977</c:v>
                </c:pt>
                <c:pt idx="4077">
                  <c:v>0.7083708883159977</c:v>
                </c:pt>
                <c:pt idx="4078">
                  <c:v>0.7083708883159977</c:v>
                </c:pt>
                <c:pt idx="4079">
                  <c:v>0.7083708883159977</c:v>
                </c:pt>
                <c:pt idx="4080">
                  <c:v>0.7083708883159977</c:v>
                </c:pt>
                <c:pt idx="4081">
                  <c:v>0.7083708883159977</c:v>
                </c:pt>
                <c:pt idx="4082">
                  <c:v>0.7083708883159977</c:v>
                </c:pt>
                <c:pt idx="4083">
                  <c:v>0.7083708883159977</c:v>
                </c:pt>
                <c:pt idx="4084">
                  <c:v>0.7083708883159977</c:v>
                </c:pt>
                <c:pt idx="4085">
                  <c:v>0.7083708883159977</c:v>
                </c:pt>
                <c:pt idx="4086">
                  <c:v>0.7083708883159977</c:v>
                </c:pt>
                <c:pt idx="4087">
                  <c:v>0.7083708883159977</c:v>
                </c:pt>
                <c:pt idx="4088">
                  <c:v>0.7083708883159977</c:v>
                </c:pt>
                <c:pt idx="4089">
                  <c:v>0.7083708883159977</c:v>
                </c:pt>
                <c:pt idx="4090">
                  <c:v>0.7083708883159977</c:v>
                </c:pt>
                <c:pt idx="4091">
                  <c:v>0.7083708883159977</c:v>
                </c:pt>
                <c:pt idx="4092">
                  <c:v>0.7083708883159977</c:v>
                </c:pt>
                <c:pt idx="4093">
                  <c:v>0.7083708883159977</c:v>
                </c:pt>
                <c:pt idx="4094">
                  <c:v>0.7083708883159977</c:v>
                </c:pt>
                <c:pt idx="4095">
                  <c:v>0.7083708883159977</c:v>
                </c:pt>
                <c:pt idx="4096">
                  <c:v>0.7083708883159977</c:v>
                </c:pt>
                <c:pt idx="4097">
                  <c:v>0.7083708883159977</c:v>
                </c:pt>
                <c:pt idx="4098">
                  <c:v>0.7083708883159977</c:v>
                </c:pt>
                <c:pt idx="4099">
                  <c:v>0.7083708883159977</c:v>
                </c:pt>
                <c:pt idx="4100">
                  <c:v>0.7083708883159977</c:v>
                </c:pt>
                <c:pt idx="4101">
                  <c:v>0.7083708883159977</c:v>
                </c:pt>
                <c:pt idx="4102">
                  <c:v>0.7083708883159977</c:v>
                </c:pt>
                <c:pt idx="4103">
                  <c:v>0.7083708883159977</c:v>
                </c:pt>
                <c:pt idx="4104">
                  <c:v>0.7083708883159977</c:v>
                </c:pt>
                <c:pt idx="4105">
                  <c:v>0.7083708883159977</c:v>
                </c:pt>
                <c:pt idx="4106">
                  <c:v>0.7083708883159977</c:v>
                </c:pt>
                <c:pt idx="4107">
                  <c:v>0.7083708883159977</c:v>
                </c:pt>
                <c:pt idx="4108">
                  <c:v>0.7083708883159977</c:v>
                </c:pt>
                <c:pt idx="4109">
                  <c:v>0.7083708883159977</c:v>
                </c:pt>
                <c:pt idx="4110">
                  <c:v>0.7083708883159977</c:v>
                </c:pt>
                <c:pt idx="4111">
                  <c:v>0.7083708883159977</c:v>
                </c:pt>
                <c:pt idx="4112">
                  <c:v>0.7083708883159977</c:v>
                </c:pt>
                <c:pt idx="4113">
                  <c:v>0.7083708883159977</c:v>
                </c:pt>
                <c:pt idx="4114">
                  <c:v>0.7083708883159977</c:v>
                </c:pt>
                <c:pt idx="4115">
                  <c:v>0.7083708883159977</c:v>
                </c:pt>
                <c:pt idx="4116">
                  <c:v>0.7083708883159977</c:v>
                </c:pt>
                <c:pt idx="4117">
                  <c:v>0.7083708883159977</c:v>
                </c:pt>
                <c:pt idx="4118">
                  <c:v>0.7083708883159977</c:v>
                </c:pt>
                <c:pt idx="4119">
                  <c:v>0.7083708883159977</c:v>
                </c:pt>
                <c:pt idx="4120">
                  <c:v>0.7083708883159977</c:v>
                </c:pt>
                <c:pt idx="4121">
                  <c:v>0.7083708883159977</c:v>
                </c:pt>
                <c:pt idx="4122">
                  <c:v>0.7083708883159977</c:v>
                </c:pt>
                <c:pt idx="4123">
                  <c:v>0.7083708883159977</c:v>
                </c:pt>
                <c:pt idx="4124">
                  <c:v>0.7083708883159977</c:v>
                </c:pt>
                <c:pt idx="4125">
                  <c:v>0.7083708883159977</c:v>
                </c:pt>
                <c:pt idx="4126">
                  <c:v>0.7083708883159977</c:v>
                </c:pt>
                <c:pt idx="4127">
                  <c:v>0.7083708883159977</c:v>
                </c:pt>
                <c:pt idx="4128">
                  <c:v>0.7083708883159977</c:v>
                </c:pt>
                <c:pt idx="4129">
                  <c:v>0.7083708883159977</c:v>
                </c:pt>
                <c:pt idx="4130">
                  <c:v>0.7083708883159977</c:v>
                </c:pt>
                <c:pt idx="4131">
                  <c:v>0.7083708883159977</c:v>
                </c:pt>
                <c:pt idx="4132">
                  <c:v>0.7083708883159977</c:v>
                </c:pt>
                <c:pt idx="4133">
                  <c:v>0.7083708883159977</c:v>
                </c:pt>
                <c:pt idx="4134">
                  <c:v>0.7083708883159977</c:v>
                </c:pt>
                <c:pt idx="4135">
                  <c:v>0.7083708883159977</c:v>
                </c:pt>
                <c:pt idx="4136">
                  <c:v>0.7083708883159977</c:v>
                </c:pt>
                <c:pt idx="4137">
                  <c:v>0.7083708883159977</c:v>
                </c:pt>
                <c:pt idx="4138">
                  <c:v>0.7083708883159977</c:v>
                </c:pt>
                <c:pt idx="4139">
                  <c:v>0.7083708883159977</c:v>
                </c:pt>
                <c:pt idx="4140">
                  <c:v>0.7083708883159977</c:v>
                </c:pt>
                <c:pt idx="4141">
                  <c:v>0.7083708883159977</c:v>
                </c:pt>
                <c:pt idx="4142">
                  <c:v>0.7083708883159977</c:v>
                </c:pt>
                <c:pt idx="4143">
                  <c:v>0.7083708883159977</c:v>
                </c:pt>
                <c:pt idx="4144">
                  <c:v>0.7083708883159977</c:v>
                </c:pt>
                <c:pt idx="4145">
                  <c:v>0.7083708883159977</c:v>
                </c:pt>
                <c:pt idx="4146">
                  <c:v>0.7083708883159977</c:v>
                </c:pt>
                <c:pt idx="4147">
                  <c:v>0.7083708883159977</c:v>
                </c:pt>
                <c:pt idx="4148">
                  <c:v>0.7083708883159977</c:v>
                </c:pt>
                <c:pt idx="4149">
                  <c:v>0.7083708883159977</c:v>
                </c:pt>
                <c:pt idx="4150">
                  <c:v>0.7083708883159977</c:v>
                </c:pt>
                <c:pt idx="4151">
                  <c:v>0.7083708883159977</c:v>
                </c:pt>
                <c:pt idx="4152">
                  <c:v>0.7083708883159977</c:v>
                </c:pt>
                <c:pt idx="4153">
                  <c:v>0.7083708883159977</c:v>
                </c:pt>
                <c:pt idx="4154">
                  <c:v>0.7083708883159977</c:v>
                </c:pt>
                <c:pt idx="4155">
                  <c:v>0.7083708883159977</c:v>
                </c:pt>
                <c:pt idx="4156">
                  <c:v>0.7083708883159977</c:v>
                </c:pt>
                <c:pt idx="4157">
                  <c:v>0.7083708883159977</c:v>
                </c:pt>
                <c:pt idx="4158">
                  <c:v>0.7083708883159977</c:v>
                </c:pt>
                <c:pt idx="4159">
                  <c:v>0.7083708883159977</c:v>
                </c:pt>
                <c:pt idx="4160">
                  <c:v>0.7083708883159977</c:v>
                </c:pt>
                <c:pt idx="4161">
                  <c:v>0.7083708883159977</c:v>
                </c:pt>
                <c:pt idx="4162">
                  <c:v>0.7083708883159977</c:v>
                </c:pt>
                <c:pt idx="4163">
                  <c:v>0.7083708883159977</c:v>
                </c:pt>
                <c:pt idx="4164">
                  <c:v>0.7083708883159977</c:v>
                </c:pt>
                <c:pt idx="4165">
                  <c:v>0.7083708883159977</c:v>
                </c:pt>
                <c:pt idx="4166">
                  <c:v>0.7083708883159977</c:v>
                </c:pt>
                <c:pt idx="4167">
                  <c:v>0.7083708883159977</c:v>
                </c:pt>
                <c:pt idx="4168">
                  <c:v>0.7083708883159977</c:v>
                </c:pt>
                <c:pt idx="4169">
                  <c:v>0.7083708883159977</c:v>
                </c:pt>
                <c:pt idx="4170">
                  <c:v>0.7083708883159977</c:v>
                </c:pt>
                <c:pt idx="4171">
                  <c:v>0.7083708883159977</c:v>
                </c:pt>
                <c:pt idx="4172">
                  <c:v>0.7083708883159977</c:v>
                </c:pt>
                <c:pt idx="4173">
                  <c:v>0.7083708883159977</c:v>
                </c:pt>
                <c:pt idx="4174">
                  <c:v>0.7083708883159977</c:v>
                </c:pt>
                <c:pt idx="4175">
                  <c:v>0.7083708883159977</c:v>
                </c:pt>
                <c:pt idx="4176">
                  <c:v>0.7083708883159977</c:v>
                </c:pt>
                <c:pt idx="4177">
                  <c:v>0.7083708883159977</c:v>
                </c:pt>
                <c:pt idx="4178">
                  <c:v>0.7083708883159977</c:v>
                </c:pt>
                <c:pt idx="4179">
                  <c:v>0.7083708883159977</c:v>
                </c:pt>
                <c:pt idx="4180">
                  <c:v>0.7083708883159977</c:v>
                </c:pt>
                <c:pt idx="4181">
                  <c:v>0.7083708883159977</c:v>
                </c:pt>
                <c:pt idx="4182">
                  <c:v>0.7083708883159977</c:v>
                </c:pt>
                <c:pt idx="4183">
                  <c:v>0.7083708883159977</c:v>
                </c:pt>
                <c:pt idx="4184">
                  <c:v>0.7083708883159977</c:v>
                </c:pt>
                <c:pt idx="4185">
                  <c:v>0.7083708883159977</c:v>
                </c:pt>
                <c:pt idx="4186">
                  <c:v>0.7083708883159977</c:v>
                </c:pt>
                <c:pt idx="4187">
                  <c:v>0.7083708883159977</c:v>
                </c:pt>
                <c:pt idx="4188">
                  <c:v>0.7083708883159977</c:v>
                </c:pt>
                <c:pt idx="4189">
                  <c:v>0.7083708883159977</c:v>
                </c:pt>
                <c:pt idx="4190">
                  <c:v>0.7083708883159977</c:v>
                </c:pt>
                <c:pt idx="4191">
                  <c:v>0.7083708883159977</c:v>
                </c:pt>
                <c:pt idx="4192">
                  <c:v>0.7083708883159977</c:v>
                </c:pt>
                <c:pt idx="4193">
                  <c:v>0.7083708883159977</c:v>
                </c:pt>
                <c:pt idx="4194">
                  <c:v>0.7083708883159977</c:v>
                </c:pt>
                <c:pt idx="4195">
                  <c:v>0.7083708883159977</c:v>
                </c:pt>
                <c:pt idx="4196">
                  <c:v>0.7083708883159977</c:v>
                </c:pt>
                <c:pt idx="4197">
                  <c:v>0.7083708883159977</c:v>
                </c:pt>
                <c:pt idx="4198">
                  <c:v>0.7083708883159977</c:v>
                </c:pt>
                <c:pt idx="4199">
                  <c:v>0.7083708883159977</c:v>
                </c:pt>
                <c:pt idx="4200">
                  <c:v>0.7083708883159977</c:v>
                </c:pt>
                <c:pt idx="4201">
                  <c:v>0.7083708883159977</c:v>
                </c:pt>
                <c:pt idx="4202">
                  <c:v>0.7083708883159977</c:v>
                </c:pt>
                <c:pt idx="4203">
                  <c:v>0.7083708883159977</c:v>
                </c:pt>
                <c:pt idx="4204">
                  <c:v>0.7083708883159977</c:v>
                </c:pt>
                <c:pt idx="4205">
                  <c:v>0.7083708883159977</c:v>
                </c:pt>
                <c:pt idx="4206">
                  <c:v>0.7083708883159977</c:v>
                </c:pt>
                <c:pt idx="4207">
                  <c:v>0.7083708883159977</c:v>
                </c:pt>
                <c:pt idx="4208">
                  <c:v>0.7083708883159977</c:v>
                </c:pt>
                <c:pt idx="4209">
                  <c:v>0.7083708883159977</c:v>
                </c:pt>
                <c:pt idx="4210">
                  <c:v>0.7083708883159977</c:v>
                </c:pt>
                <c:pt idx="4211">
                  <c:v>0.7083708883159977</c:v>
                </c:pt>
                <c:pt idx="4212">
                  <c:v>0.7083708883159977</c:v>
                </c:pt>
                <c:pt idx="4213">
                  <c:v>0.7083708883159977</c:v>
                </c:pt>
                <c:pt idx="4214">
                  <c:v>0.7083708883159977</c:v>
                </c:pt>
                <c:pt idx="4215">
                  <c:v>0.7083708883159977</c:v>
                </c:pt>
                <c:pt idx="4216">
                  <c:v>0.7083708883159977</c:v>
                </c:pt>
                <c:pt idx="4217">
                  <c:v>0.7083708883159977</c:v>
                </c:pt>
                <c:pt idx="4218">
                  <c:v>0.7083708883159977</c:v>
                </c:pt>
                <c:pt idx="4219">
                  <c:v>0.7083708883159977</c:v>
                </c:pt>
                <c:pt idx="4220">
                  <c:v>0.7083708883159977</c:v>
                </c:pt>
                <c:pt idx="4221">
                  <c:v>0.7083708883159977</c:v>
                </c:pt>
                <c:pt idx="4222">
                  <c:v>0.7083708883159977</c:v>
                </c:pt>
                <c:pt idx="4223">
                  <c:v>0.7083708883159977</c:v>
                </c:pt>
                <c:pt idx="4224">
                  <c:v>0.7083708883159977</c:v>
                </c:pt>
                <c:pt idx="4225">
                  <c:v>0.7083708883159977</c:v>
                </c:pt>
                <c:pt idx="4226">
                  <c:v>0.7083708883159977</c:v>
                </c:pt>
                <c:pt idx="4227">
                  <c:v>0.7083708883159977</c:v>
                </c:pt>
                <c:pt idx="4228">
                  <c:v>0.7083708883159977</c:v>
                </c:pt>
                <c:pt idx="4229">
                  <c:v>0.7083708883159977</c:v>
                </c:pt>
                <c:pt idx="4230">
                  <c:v>0.7083708883159977</c:v>
                </c:pt>
                <c:pt idx="4231">
                  <c:v>0.7083708883159977</c:v>
                </c:pt>
                <c:pt idx="4232">
                  <c:v>0.7083708883159977</c:v>
                </c:pt>
                <c:pt idx="4233">
                  <c:v>0.7083708883159977</c:v>
                </c:pt>
                <c:pt idx="4234">
                  <c:v>0.7083708883159977</c:v>
                </c:pt>
                <c:pt idx="4235">
                  <c:v>0.7083708883159977</c:v>
                </c:pt>
                <c:pt idx="4236">
                  <c:v>0.7083708883159977</c:v>
                </c:pt>
                <c:pt idx="4237">
                  <c:v>0.7083708883159977</c:v>
                </c:pt>
                <c:pt idx="4238">
                  <c:v>0.7083708883159977</c:v>
                </c:pt>
                <c:pt idx="4239">
                  <c:v>0.7083708883159977</c:v>
                </c:pt>
                <c:pt idx="4240">
                  <c:v>0.7083708883159977</c:v>
                </c:pt>
                <c:pt idx="4241">
                  <c:v>0.7083708883159977</c:v>
                </c:pt>
                <c:pt idx="4242">
                  <c:v>0.7083708883159977</c:v>
                </c:pt>
                <c:pt idx="4243">
                  <c:v>0.7083708883159977</c:v>
                </c:pt>
                <c:pt idx="4244">
                  <c:v>0.7083708883159977</c:v>
                </c:pt>
                <c:pt idx="4245">
                  <c:v>0.7083708883159977</c:v>
                </c:pt>
                <c:pt idx="4246">
                  <c:v>0.7083708883159977</c:v>
                </c:pt>
                <c:pt idx="4247">
                  <c:v>0.7083708883159977</c:v>
                </c:pt>
                <c:pt idx="4248">
                  <c:v>0.7083708883159977</c:v>
                </c:pt>
                <c:pt idx="4249">
                  <c:v>0.7083708883159977</c:v>
                </c:pt>
                <c:pt idx="4250">
                  <c:v>0.7083708883159977</c:v>
                </c:pt>
                <c:pt idx="4251">
                  <c:v>0.7083708883159977</c:v>
                </c:pt>
                <c:pt idx="4252">
                  <c:v>0.7083708883159977</c:v>
                </c:pt>
                <c:pt idx="4253">
                  <c:v>0.7083708883159977</c:v>
                </c:pt>
                <c:pt idx="4254">
                  <c:v>0.7083708883159977</c:v>
                </c:pt>
                <c:pt idx="4255">
                  <c:v>0.7083708883159977</c:v>
                </c:pt>
                <c:pt idx="4256">
                  <c:v>0.7083708883159977</c:v>
                </c:pt>
                <c:pt idx="4257">
                  <c:v>0.7083708883159977</c:v>
                </c:pt>
                <c:pt idx="4258">
                  <c:v>0.7083708883159977</c:v>
                </c:pt>
                <c:pt idx="4259">
                  <c:v>0.7083708883159977</c:v>
                </c:pt>
                <c:pt idx="4260">
                  <c:v>0.7083708883159977</c:v>
                </c:pt>
                <c:pt idx="4261">
                  <c:v>0.7083708883159977</c:v>
                </c:pt>
                <c:pt idx="4262">
                  <c:v>0.7083708883159977</c:v>
                </c:pt>
                <c:pt idx="4263">
                  <c:v>0.7083708883159977</c:v>
                </c:pt>
                <c:pt idx="4264">
                  <c:v>0.7083708883159977</c:v>
                </c:pt>
                <c:pt idx="4265">
                  <c:v>0.7083708883159977</c:v>
                </c:pt>
                <c:pt idx="4266">
                  <c:v>0.7083708883159977</c:v>
                </c:pt>
                <c:pt idx="4267">
                  <c:v>0.7083708883159977</c:v>
                </c:pt>
                <c:pt idx="4268">
                  <c:v>0.7083708883159977</c:v>
                </c:pt>
                <c:pt idx="4269">
                  <c:v>0.7083708883159977</c:v>
                </c:pt>
                <c:pt idx="4270">
                  <c:v>0.7083708883159977</c:v>
                </c:pt>
                <c:pt idx="4271">
                  <c:v>0.7083708883159977</c:v>
                </c:pt>
                <c:pt idx="4272">
                  <c:v>0.7083708883159977</c:v>
                </c:pt>
                <c:pt idx="4273">
                  <c:v>0.7083708883159977</c:v>
                </c:pt>
                <c:pt idx="4274">
                  <c:v>0.7083708883159977</c:v>
                </c:pt>
                <c:pt idx="4275">
                  <c:v>0.7083708883159977</c:v>
                </c:pt>
                <c:pt idx="4276">
                  <c:v>0.7083708883159977</c:v>
                </c:pt>
                <c:pt idx="4277">
                  <c:v>0.7083708883159977</c:v>
                </c:pt>
                <c:pt idx="4278">
                  <c:v>0.7083708883159977</c:v>
                </c:pt>
                <c:pt idx="4279">
                  <c:v>0.7083708883159977</c:v>
                </c:pt>
                <c:pt idx="4280">
                  <c:v>0.7083708883159977</c:v>
                </c:pt>
                <c:pt idx="4281">
                  <c:v>0.7083708883159977</c:v>
                </c:pt>
                <c:pt idx="4282">
                  <c:v>0.7083708883159977</c:v>
                </c:pt>
                <c:pt idx="4283">
                  <c:v>0.7083708883159977</c:v>
                </c:pt>
                <c:pt idx="4284">
                  <c:v>0.7083708883159977</c:v>
                </c:pt>
                <c:pt idx="4285">
                  <c:v>0.7083708883159977</c:v>
                </c:pt>
                <c:pt idx="4286">
                  <c:v>0.7083708883159977</c:v>
                </c:pt>
                <c:pt idx="4287">
                  <c:v>0.7083708883159977</c:v>
                </c:pt>
                <c:pt idx="4288">
                  <c:v>0.7083708883159977</c:v>
                </c:pt>
                <c:pt idx="4289">
                  <c:v>0.7083708883159977</c:v>
                </c:pt>
                <c:pt idx="4290">
                  <c:v>0.7083708883159977</c:v>
                </c:pt>
                <c:pt idx="4291">
                  <c:v>0.7083708883159977</c:v>
                </c:pt>
                <c:pt idx="4292">
                  <c:v>0.7083708883159977</c:v>
                </c:pt>
                <c:pt idx="4293">
                  <c:v>0.7083708883159977</c:v>
                </c:pt>
                <c:pt idx="4294">
                  <c:v>0.7083708883159977</c:v>
                </c:pt>
                <c:pt idx="4295">
                  <c:v>0.7083708883159977</c:v>
                </c:pt>
                <c:pt idx="4296">
                  <c:v>0.7083708883159977</c:v>
                </c:pt>
                <c:pt idx="4297">
                  <c:v>0.7083708883159977</c:v>
                </c:pt>
                <c:pt idx="4298">
                  <c:v>0.7083708883159977</c:v>
                </c:pt>
                <c:pt idx="4299">
                  <c:v>0.7083708883159977</c:v>
                </c:pt>
                <c:pt idx="4300">
                  <c:v>0.7083708883159977</c:v>
                </c:pt>
                <c:pt idx="4301">
                  <c:v>0.7083708883159977</c:v>
                </c:pt>
                <c:pt idx="4302">
                  <c:v>0.7083708883159977</c:v>
                </c:pt>
                <c:pt idx="4303">
                  <c:v>0.7083708883159977</c:v>
                </c:pt>
                <c:pt idx="4304">
                  <c:v>0.7083708883159977</c:v>
                </c:pt>
                <c:pt idx="4305">
                  <c:v>0.7083708883159977</c:v>
                </c:pt>
                <c:pt idx="4306">
                  <c:v>0.7083708883159977</c:v>
                </c:pt>
                <c:pt idx="4307">
                  <c:v>0.7083708883159977</c:v>
                </c:pt>
                <c:pt idx="4308">
                  <c:v>0.7083708883159977</c:v>
                </c:pt>
                <c:pt idx="4309">
                  <c:v>0.7083708883159977</c:v>
                </c:pt>
                <c:pt idx="4310">
                  <c:v>0.7083708883159977</c:v>
                </c:pt>
                <c:pt idx="4311">
                  <c:v>0.7083708883159977</c:v>
                </c:pt>
                <c:pt idx="4312">
                  <c:v>0.7083708883159977</c:v>
                </c:pt>
                <c:pt idx="4313">
                  <c:v>0.7083708883159977</c:v>
                </c:pt>
                <c:pt idx="4314">
                  <c:v>0.7083708883159977</c:v>
                </c:pt>
                <c:pt idx="4315">
                  <c:v>0.7083708883159977</c:v>
                </c:pt>
                <c:pt idx="4316">
                  <c:v>0.7083708883159977</c:v>
                </c:pt>
                <c:pt idx="4317">
                  <c:v>0.7083708883159977</c:v>
                </c:pt>
                <c:pt idx="4318">
                  <c:v>0.7083708883159977</c:v>
                </c:pt>
                <c:pt idx="4319">
                  <c:v>0.7083708883159977</c:v>
                </c:pt>
                <c:pt idx="4320">
                  <c:v>0.7083708883159977</c:v>
                </c:pt>
                <c:pt idx="4321">
                  <c:v>0.7083708883159977</c:v>
                </c:pt>
                <c:pt idx="4322">
                  <c:v>0.7083708883159977</c:v>
                </c:pt>
                <c:pt idx="4323">
                  <c:v>0.7083708883159977</c:v>
                </c:pt>
                <c:pt idx="4324">
                  <c:v>0.7083708883159977</c:v>
                </c:pt>
                <c:pt idx="4325">
                  <c:v>0.7083708883159977</c:v>
                </c:pt>
                <c:pt idx="4326">
                  <c:v>0.7083708883159977</c:v>
                </c:pt>
                <c:pt idx="4327">
                  <c:v>0.7083708883159977</c:v>
                </c:pt>
                <c:pt idx="4328">
                  <c:v>0.7083708883159977</c:v>
                </c:pt>
                <c:pt idx="4329">
                  <c:v>0.7083708883159977</c:v>
                </c:pt>
                <c:pt idx="4330">
                  <c:v>0.7083708883159977</c:v>
                </c:pt>
                <c:pt idx="4331">
                  <c:v>0.7083708883159977</c:v>
                </c:pt>
                <c:pt idx="4332">
                  <c:v>0.7083708883159977</c:v>
                </c:pt>
                <c:pt idx="4333">
                  <c:v>0.7083708883159977</c:v>
                </c:pt>
                <c:pt idx="4334">
                  <c:v>0.7083708883159977</c:v>
                </c:pt>
                <c:pt idx="4335">
                  <c:v>0.7083708883159977</c:v>
                </c:pt>
                <c:pt idx="4336">
                  <c:v>0.7083708883159977</c:v>
                </c:pt>
                <c:pt idx="4337">
                  <c:v>0.7083708883159977</c:v>
                </c:pt>
                <c:pt idx="4338">
                  <c:v>0.7083708883159977</c:v>
                </c:pt>
                <c:pt idx="4339">
                  <c:v>0.7083708883159977</c:v>
                </c:pt>
                <c:pt idx="4340">
                  <c:v>0.7083708883159977</c:v>
                </c:pt>
                <c:pt idx="4341">
                  <c:v>0.7083708883159977</c:v>
                </c:pt>
                <c:pt idx="4342">
                  <c:v>0.7083708883159977</c:v>
                </c:pt>
                <c:pt idx="4343">
                  <c:v>0.7083708883159977</c:v>
                </c:pt>
                <c:pt idx="4344">
                  <c:v>0.7083708883159977</c:v>
                </c:pt>
                <c:pt idx="4345">
                  <c:v>0.7083708883159977</c:v>
                </c:pt>
                <c:pt idx="4346">
                  <c:v>0.7083708883159977</c:v>
                </c:pt>
                <c:pt idx="4347">
                  <c:v>0.7083708883159977</c:v>
                </c:pt>
                <c:pt idx="4348">
                  <c:v>0.7083708883159977</c:v>
                </c:pt>
                <c:pt idx="4349">
                  <c:v>0.7083708883159977</c:v>
                </c:pt>
                <c:pt idx="4350">
                  <c:v>0.7083708883159977</c:v>
                </c:pt>
                <c:pt idx="4351">
                  <c:v>0.7083708883159977</c:v>
                </c:pt>
                <c:pt idx="4352">
                  <c:v>0.7083708883159977</c:v>
                </c:pt>
                <c:pt idx="4353">
                  <c:v>0.7083708883159977</c:v>
                </c:pt>
                <c:pt idx="4354">
                  <c:v>0.7083708883159977</c:v>
                </c:pt>
                <c:pt idx="4355">
                  <c:v>0.7083708883159977</c:v>
                </c:pt>
                <c:pt idx="4356">
                  <c:v>0.7083708883159977</c:v>
                </c:pt>
                <c:pt idx="4357">
                  <c:v>0.7083708883159977</c:v>
                </c:pt>
                <c:pt idx="4358">
                  <c:v>0.7083708883159977</c:v>
                </c:pt>
                <c:pt idx="4359">
                  <c:v>0.7083708883159977</c:v>
                </c:pt>
                <c:pt idx="4360">
                  <c:v>0.7083708883159977</c:v>
                </c:pt>
                <c:pt idx="4361">
                  <c:v>0.7083708883159977</c:v>
                </c:pt>
                <c:pt idx="4362">
                  <c:v>0.7083708883159977</c:v>
                </c:pt>
                <c:pt idx="4363">
                  <c:v>0.7083708883159977</c:v>
                </c:pt>
                <c:pt idx="4364">
                  <c:v>0.7083708883159977</c:v>
                </c:pt>
                <c:pt idx="4365">
                  <c:v>0.7083708883159977</c:v>
                </c:pt>
                <c:pt idx="4366">
                  <c:v>0.7083708883159977</c:v>
                </c:pt>
                <c:pt idx="4367">
                  <c:v>0.7083708883159977</c:v>
                </c:pt>
                <c:pt idx="4368">
                  <c:v>0.7083708883159977</c:v>
                </c:pt>
                <c:pt idx="4369">
                  <c:v>0.7083708883159977</c:v>
                </c:pt>
                <c:pt idx="4370">
                  <c:v>0.7083708883159977</c:v>
                </c:pt>
                <c:pt idx="4371">
                  <c:v>0.7083708883159977</c:v>
                </c:pt>
                <c:pt idx="4372">
                  <c:v>0.7083708883159977</c:v>
                </c:pt>
                <c:pt idx="4373">
                  <c:v>0.7083708883159977</c:v>
                </c:pt>
                <c:pt idx="4374">
                  <c:v>0.7083708883159977</c:v>
                </c:pt>
                <c:pt idx="4375">
                  <c:v>0.7083708883159977</c:v>
                </c:pt>
                <c:pt idx="4376">
                  <c:v>0.7083708883159977</c:v>
                </c:pt>
                <c:pt idx="4377">
                  <c:v>0.7083708883159977</c:v>
                </c:pt>
                <c:pt idx="4378">
                  <c:v>0.7083708883159977</c:v>
                </c:pt>
                <c:pt idx="4379">
                  <c:v>0.7083708883159977</c:v>
                </c:pt>
                <c:pt idx="4380">
                  <c:v>0.7083708883159977</c:v>
                </c:pt>
                <c:pt idx="4381">
                  <c:v>0.7083708883159977</c:v>
                </c:pt>
                <c:pt idx="4382">
                  <c:v>0.7083708883159977</c:v>
                </c:pt>
                <c:pt idx="4383">
                  <c:v>0.7083708883159977</c:v>
                </c:pt>
                <c:pt idx="4384">
                  <c:v>0.7083708883159977</c:v>
                </c:pt>
                <c:pt idx="4385">
                  <c:v>0.7083708883159977</c:v>
                </c:pt>
                <c:pt idx="4386">
                  <c:v>0.7083708883159977</c:v>
                </c:pt>
                <c:pt idx="4387">
                  <c:v>0.7083708883159977</c:v>
                </c:pt>
                <c:pt idx="4388">
                  <c:v>0.7083708883159977</c:v>
                </c:pt>
                <c:pt idx="4389">
                  <c:v>0.7083708883159977</c:v>
                </c:pt>
                <c:pt idx="4390">
                  <c:v>0.7083708883159977</c:v>
                </c:pt>
                <c:pt idx="4391">
                  <c:v>0.7083708883159977</c:v>
                </c:pt>
                <c:pt idx="4392">
                  <c:v>0.7083708883159977</c:v>
                </c:pt>
                <c:pt idx="4393">
                  <c:v>0.7083708883159977</c:v>
                </c:pt>
                <c:pt idx="4394">
                  <c:v>0.7083708883159977</c:v>
                </c:pt>
                <c:pt idx="4395">
                  <c:v>0.7083708883159977</c:v>
                </c:pt>
                <c:pt idx="4396">
                  <c:v>0.7083708883159977</c:v>
                </c:pt>
                <c:pt idx="4397">
                  <c:v>0.7083708883159977</c:v>
                </c:pt>
                <c:pt idx="4398">
                  <c:v>0.7083708883159977</c:v>
                </c:pt>
                <c:pt idx="4399">
                  <c:v>0.7083708883159977</c:v>
                </c:pt>
                <c:pt idx="4400">
                  <c:v>0.7083708883159977</c:v>
                </c:pt>
                <c:pt idx="4401">
                  <c:v>0.7083708883159977</c:v>
                </c:pt>
                <c:pt idx="4402">
                  <c:v>0.7083708883159977</c:v>
                </c:pt>
                <c:pt idx="4403">
                  <c:v>0.7083708883159977</c:v>
                </c:pt>
                <c:pt idx="4404">
                  <c:v>0.7083708883159977</c:v>
                </c:pt>
                <c:pt idx="4405">
                  <c:v>0.7083708883159977</c:v>
                </c:pt>
                <c:pt idx="4406">
                  <c:v>0.7083708883159977</c:v>
                </c:pt>
                <c:pt idx="4407">
                  <c:v>0.7083708883159977</c:v>
                </c:pt>
                <c:pt idx="4408">
                  <c:v>0.7083708883159977</c:v>
                </c:pt>
                <c:pt idx="4409">
                  <c:v>0.7083708883159977</c:v>
                </c:pt>
                <c:pt idx="4410">
                  <c:v>0.7083708883159977</c:v>
                </c:pt>
                <c:pt idx="4411">
                  <c:v>0.7083708883159977</c:v>
                </c:pt>
                <c:pt idx="4412">
                  <c:v>0.7083708883159977</c:v>
                </c:pt>
                <c:pt idx="4413">
                  <c:v>0.7083708883159977</c:v>
                </c:pt>
                <c:pt idx="4414">
                  <c:v>0.7083708883159977</c:v>
                </c:pt>
                <c:pt idx="4415">
                  <c:v>0.7083708883159977</c:v>
                </c:pt>
                <c:pt idx="4416">
                  <c:v>0.7083708883159977</c:v>
                </c:pt>
                <c:pt idx="4417">
                  <c:v>0.7083708883159977</c:v>
                </c:pt>
                <c:pt idx="4418">
                  <c:v>0.7083708883159977</c:v>
                </c:pt>
                <c:pt idx="4419">
                  <c:v>0.7083708883159977</c:v>
                </c:pt>
                <c:pt idx="4420">
                  <c:v>0.7083708883159977</c:v>
                </c:pt>
                <c:pt idx="4421">
                  <c:v>0.7083708883159977</c:v>
                </c:pt>
                <c:pt idx="4422">
                  <c:v>0.7083708883159977</c:v>
                </c:pt>
                <c:pt idx="4423">
                  <c:v>0.7083708883159977</c:v>
                </c:pt>
                <c:pt idx="4424">
                  <c:v>0.7083708883159977</c:v>
                </c:pt>
                <c:pt idx="4425">
                  <c:v>0.7083708883159977</c:v>
                </c:pt>
                <c:pt idx="4426">
                  <c:v>0.7083708883159977</c:v>
                </c:pt>
                <c:pt idx="4427">
                  <c:v>0.7083708883159977</c:v>
                </c:pt>
                <c:pt idx="4428">
                  <c:v>0.7083708883159977</c:v>
                </c:pt>
                <c:pt idx="4429">
                  <c:v>0.7083708883159977</c:v>
                </c:pt>
                <c:pt idx="4430">
                  <c:v>0.7083708883159977</c:v>
                </c:pt>
                <c:pt idx="4431">
                  <c:v>0.7083708883159977</c:v>
                </c:pt>
                <c:pt idx="4432">
                  <c:v>0.7083708883159977</c:v>
                </c:pt>
                <c:pt idx="4433">
                  <c:v>0.7083708883159977</c:v>
                </c:pt>
                <c:pt idx="4434">
                  <c:v>0.7083708883159977</c:v>
                </c:pt>
                <c:pt idx="4435">
                  <c:v>0.7083708883159977</c:v>
                </c:pt>
                <c:pt idx="4436">
                  <c:v>0.7083708883159977</c:v>
                </c:pt>
                <c:pt idx="4437">
                  <c:v>0.7083708883159977</c:v>
                </c:pt>
                <c:pt idx="4438">
                  <c:v>0.7083708883159977</c:v>
                </c:pt>
                <c:pt idx="4439">
                  <c:v>0.7083708883159977</c:v>
                </c:pt>
                <c:pt idx="4440">
                  <c:v>0.7083708883159977</c:v>
                </c:pt>
                <c:pt idx="4441">
                  <c:v>0.7083708883159977</c:v>
                </c:pt>
                <c:pt idx="4442">
                  <c:v>0.7083708883159977</c:v>
                </c:pt>
                <c:pt idx="4443">
                  <c:v>0.7083708883159977</c:v>
                </c:pt>
                <c:pt idx="4444">
                  <c:v>0.7083708883159977</c:v>
                </c:pt>
                <c:pt idx="4445">
                  <c:v>0.7083708883159977</c:v>
                </c:pt>
                <c:pt idx="4446">
                  <c:v>0.7083708883159977</c:v>
                </c:pt>
                <c:pt idx="4447">
                  <c:v>0.7083708883159977</c:v>
                </c:pt>
                <c:pt idx="4448">
                  <c:v>0.7083708883159977</c:v>
                </c:pt>
                <c:pt idx="4449">
                  <c:v>0.7083708883159977</c:v>
                </c:pt>
                <c:pt idx="4450">
                  <c:v>0.7083708883159977</c:v>
                </c:pt>
                <c:pt idx="4451">
                  <c:v>0.7083708883159977</c:v>
                </c:pt>
                <c:pt idx="4452">
                  <c:v>0.7083708883159977</c:v>
                </c:pt>
                <c:pt idx="4453">
                  <c:v>0.7083708883159977</c:v>
                </c:pt>
                <c:pt idx="4454">
                  <c:v>0.7083708883159977</c:v>
                </c:pt>
                <c:pt idx="4455">
                  <c:v>0.7083708883159977</c:v>
                </c:pt>
                <c:pt idx="4456">
                  <c:v>0.7083708883159977</c:v>
                </c:pt>
                <c:pt idx="4457">
                  <c:v>0.7083708883159977</c:v>
                </c:pt>
                <c:pt idx="4458">
                  <c:v>0.7083708883159977</c:v>
                </c:pt>
                <c:pt idx="4459">
                  <c:v>0.7083708883159977</c:v>
                </c:pt>
                <c:pt idx="4460">
                  <c:v>0.7083708883159977</c:v>
                </c:pt>
                <c:pt idx="4461">
                  <c:v>0.7083708883159977</c:v>
                </c:pt>
                <c:pt idx="4462">
                  <c:v>0.7083708883159977</c:v>
                </c:pt>
                <c:pt idx="4463">
                  <c:v>0.7083708883159977</c:v>
                </c:pt>
                <c:pt idx="4464">
                  <c:v>0.7083708883159977</c:v>
                </c:pt>
                <c:pt idx="4465">
                  <c:v>0.7083708883159977</c:v>
                </c:pt>
                <c:pt idx="4466">
                  <c:v>0.7083708883159977</c:v>
                </c:pt>
                <c:pt idx="4467">
                  <c:v>0.7083708883159977</c:v>
                </c:pt>
                <c:pt idx="4468">
                  <c:v>0.7083708883159977</c:v>
                </c:pt>
                <c:pt idx="4469">
                  <c:v>0.7083708883159977</c:v>
                </c:pt>
                <c:pt idx="4470">
                  <c:v>0.7083708883159977</c:v>
                </c:pt>
                <c:pt idx="4471">
                  <c:v>0.7083708883159977</c:v>
                </c:pt>
                <c:pt idx="4472">
                  <c:v>0.7083708883159977</c:v>
                </c:pt>
                <c:pt idx="4473">
                  <c:v>0.7083708883159977</c:v>
                </c:pt>
                <c:pt idx="4474">
                  <c:v>0.7083708883159977</c:v>
                </c:pt>
                <c:pt idx="4475">
                  <c:v>0.7083708883159977</c:v>
                </c:pt>
                <c:pt idx="4476">
                  <c:v>0.7083708883159977</c:v>
                </c:pt>
                <c:pt idx="4477">
                  <c:v>0.7083708883159977</c:v>
                </c:pt>
                <c:pt idx="4478">
                  <c:v>0.7083708883159977</c:v>
                </c:pt>
                <c:pt idx="4479">
                  <c:v>0.7083708883159977</c:v>
                </c:pt>
                <c:pt idx="4480">
                  <c:v>0.7083708883159977</c:v>
                </c:pt>
                <c:pt idx="4481">
                  <c:v>0.7083708883159977</c:v>
                </c:pt>
                <c:pt idx="4482">
                  <c:v>0.7083708883159977</c:v>
                </c:pt>
                <c:pt idx="4483">
                  <c:v>0.7083708883159977</c:v>
                </c:pt>
                <c:pt idx="4484">
                  <c:v>0.7083708883159977</c:v>
                </c:pt>
                <c:pt idx="4485">
                  <c:v>0.7083708883159977</c:v>
                </c:pt>
                <c:pt idx="4486">
                  <c:v>0.7083708883159977</c:v>
                </c:pt>
                <c:pt idx="4487">
                  <c:v>0.7083708883159977</c:v>
                </c:pt>
                <c:pt idx="4488">
                  <c:v>0.7083708883159977</c:v>
                </c:pt>
                <c:pt idx="4489">
                  <c:v>0.7083708883159977</c:v>
                </c:pt>
                <c:pt idx="4490">
                  <c:v>0.7083708883159977</c:v>
                </c:pt>
                <c:pt idx="4491">
                  <c:v>0.7083708883159977</c:v>
                </c:pt>
                <c:pt idx="4492">
                  <c:v>0.7083708883159977</c:v>
                </c:pt>
                <c:pt idx="4493">
                  <c:v>0.7083708883159977</c:v>
                </c:pt>
                <c:pt idx="4494">
                  <c:v>0.7083708883159977</c:v>
                </c:pt>
                <c:pt idx="4495">
                  <c:v>0.7083708883159977</c:v>
                </c:pt>
                <c:pt idx="4496">
                  <c:v>0.7083708883159977</c:v>
                </c:pt>
                <c:pt idx="4497">
                  <c:v>0.7083708883159977</c:v>
                </c:pt>
                <c:pt idx="4498">
                  <c:v>0.7083708883159977</c:v>
                </c:pt>
                <c:pt idx="4499">
                  <c:v>0.7083708883159977</c:v>
                </c:pt>
                <c:pt idx="4500">
                  <c:v>0.7083708883159977</c:v>
                </c:pt>
                <c:pt idx="4501">
                  <c:v>0.7083708883159977</c:v>
                </c:pt>
                <c:pt idx="4502">
                  <c:v>0.7083708883159977</c:v>
                </c:pt>
                <c:pt idx="4503">
                  <c:v>0.7083708883159977</c:v>
                </c:pt>
                <c:pt idx="4504">
                  <c:v>0.7083708883159977</c:v>
                </c:pt>
                <c:pt idx="4505">
                  <c:v>0.7083708883159977</c:v>
                </c:pt>
                <c:pt idx="4506">
                  <c:v>0.7083708883159977</c:v>
                </c:pt>
                <c:pt idx="4507">
                  <c:v>0.7083708883159977</c:v>
                </c:pt>
                <c:pt idx="4508">
                  <c:v>0.7083708883159977</c:v>
                </c:pt>
                <c:pt idx="4509">
                  <c:v>0.7083708883159977</c:v>
                </c:pt>
                <c:pt idx="4510">
                  <c:v>0.7083708883159977</c:v>
                </c:pt>
                <c:pt idx="4511">
                  <c:v>0.7083708883159977</c:v>
                </c:pt>
                <c:pt idx="4512">
                  <c:v>0.7083708883159977</c:v>
                </c:pt>
                <c:pt idx="4513">
                  <c:v>0.7083708883159977</c:v>
                </c:pt>
                <c:pt idx="4514">
                  <c:v>0.7083708883159977</c:v>
                </c:pt>
                <c:pt idx="4515">
                  <c:v>0.7083708883159977</c:v>
                </c:pt>
                <c:pt idx="4516">
                  <c:v>0.7083708883159977</c:v>
                </c:pt>
                <c:pt idx="4517">
                  <c:v>0.7083708883159977</c:v>
                </c:pt>
                <c:pt idx="4518">
                  <c:v>0.7083708883159977</c:v>
                </c:pt>
                <c:pt idx="4519">
                  <c:v>0.7083708883159977</c:v>
                </c:pt>
                <c:pt idx="4520">
                  <c:v>0.7083708883159977</c:v>
                </c:pt>
                <c:pt idx="4521">
                  <c:v>0.7083708883159977</c:v>
                </c:pt>
                <c:pt idx="4522">
                  <c:v>0.7083708883159977</c:v>
                </c:pt>
                <c:pt idx="4523">
                  <c:v>0.7083708883159977</c:v>
                </c:pt>
                <c:pt idx="4524">
                  <c:v>0.7083708883159977</c:v>
                </c:pt>
                <c:pt idx="4525">
                  <c:v>0.7083708883159977</c:v>
                </c:pt>
                <c:pt idx="4526">
                  <c:v>0.7083708883159977</c:v>
                </c:pt>
                <c:pt idx="4527">
                  <c:v>0.7083708883159977</c:v>
                </c:pt>
                <c:pt idx="4528">
                  <c:v>0.7083708883159977</c:v>
                </c:pt>
                <c:pt idx="4529">
                  <c:v>0.7083708883159977</c:v>
                </c:pt>
                <c:pt idx="4530">
                  <c:v>0.7083708883159977</c:v>
                </c:pt>
                <c:pt idx="4531">
                  <c:v>0.7083708883159977</c:v>
                </c:pt>
                <c:pt idx="4532">
                  <c:v>0.7083708883159977</c:v>
                </c:pt>
                <c:pt idx="4533">
                  <c:v>0.7083708883159977</c:v>
                </c:pt>
                <c:pt idx="4534">
                  <c:v>0.7083708883159977</c:v>
                </c:pt>
                <c:pt idx="4535">
                  <c:v>0.7083708883159977</c:v>
                </c:pt>
                <c:pt idx="4536">
                  <c:v>0.7083708883159977</c:v>
                </c:pt>
                <c:pt idx="4537">
                  <c:v>0.7083708883159977</c:v>
                </c:pt>
                <c:pt idx="4538">
                  <c:v>0.7083708883159977</c:v>
                </c:pt>
                <c:pt idx="4539">
                  <c:v>0.7083708883159977</c:v>
                </c:pt>
                <c:pt idx="4540">
                  <c:v>0.7083708883159977</c:v>
                </c:pt>
                <c:pt idx="4541">
                  <c:v>0.7083708883159977</c:v>
                </c:pt>
                <c:pt idx="4542">
                  <c:v>0.7083708883159977</c:v>
                </c:pt>
                <c:pt idx="4543">
                  <c:v>0.7083708883159977</c:v>
                </c:pt>
                <c:pt idx="4544">
                  <c:v>0.7083708883159977</c:v>
                </c:pt>
                <c:pt idx="4545">
                  <c:v>0.7083708883159977</c:v>
                </c:pt>
                <c:pt idx="4546">
                  <c:v>0.7083708883159977</c:v>
                </c:pt>
                <c:pt idx="4547">
                  <c:v>0.7083708883159977</c:v>
                </c:pt>
                <c:pt idx="4548">
                  <c:v>0.7083708883159977</c:v>
                </c:pt>
                <c:pt idx="4549">
                  <c:v>0.7083708883159977</c:v>
                </c:pt>
                <c:pt idx="4550">
                  <c:v>0.7083708883159977</c:v>
                </c:pt>
                <c:pt idx="4551">
                  <c:v>0.7083708883159977</c:v>
                </c:pt>
                <c:pt idx="4552">
                  <c:v>0.7083708883159977</c:v>
                </c:pt>
                <c:pt idx="4553">
                  <c:v>0.7083708883159977</c:v>
                </c:pt>
                <c:pt idx="4554">
                  <c:v>0.7083708883159977</c:v>
                </c:pt>
                <c:pt idx="4555">
                  <c:v>0.7083708883159977</c:v>
                </c:pt>
                <c:pt idx="4556">
                  <c:v>0.7083708883159977</c:v>
                </c:pt>
                <c:pt idx="4557">
                  <c:v>0.7083708883159977</c:v>
                </c:pt>
                <c:pt idx="4558">
                  <c:v>0.7083708883159977</c:v>
                </c:pt>
                <c:pt idx="4559">
                  <c:v>0.7083708883159977</c:v>
                </c:pt>
                <c:pt idx="4560">
                  <c:v>0.7083708883159977</c:v>
                </c:pt>
                <c:pt idx="4561">
                  <c:v>0.7083708883159977</c:v>
                </c:pt>
                <c:pt idx="4562">
                  <c:v>0.7083708883159977</c:v>
                </c:pt>
                <c:pt idx="4563">
                  <c:v>0.7083708883159977</c:v>
                </c:pt>
                <c:pt idx="4564">
                  <c:v>0.7083708883159977</c:v>
                </c:pt>
                <c:pt idx="4565">
                  <c:v>0.7083708883159977</c:v>
                </c:pt>
                <c:pt idx="4566">
                  <c:v>0.7083708883159977</c:v>
                </c:pt>
                <c:pt idx="4567">
                  <c:v>0.7083708883159977</c:v>
                </c:pt>
                <c:pt idx="4568">
                  <c:v>0.7083708883159977</c:v>
                </c:pt>
                <c:pt idx="4569">
                  <c:v>0.7083708883159977</c:v>
                </c:pt>
                <c:pt idx="4570">
                  <c:v>0.7083708883159977</c:v>
                </c:pt>
                <c:pt idx="4571">
                  <c:v>0.7083708883159977</c:v>
                </c:pt>
                <c:pt idx="4572">
                  <c:v>0.7083708883159977</c:v>
                </c:pt>
                <c:pt idx="4573">
                  <c:v>0.7083708883159977</c:v>
                </c:pt>
                <c:pt idx="4574">
                  <c:v>0.7083708883159977</c:v>
                </c:pt>
                <c:pt idx="4575">
                  <c:v>0.7083708883159977</c:v>
                </c:pt>
                <c:pt idx="4576">
                  <c:v>0.7083708883159977</c:v>
                </c:pt>
                <c:pt idx="4577">
                  <c:v>0.7083708883159977</c:v>
                </c:pt>
                <c:pt idx="4578">
                  <c:v>0.7083708883159977</c:v>
                </c:pt>
                <c:pt idx="4579">
                  <c:v>0.7083708883159977</c:v>
                </c:pt>
                <c:pt idx="4580">
                  <c:v>0.7083708883159977</c:v>
                </c:pt>
                <c:pt idx="4581">
                  <c:v>0.7083708883159977</c:v>
                </c:pt>
                <c:pt idx="4582">
                  <c:v>0.7083708883159977</c:v>
                </c:pt>
                <c:pt idx="4583">
                  <c:v>0.7083708883159977</c:v>
                </c:pt>
                <c:pt idx="4584">
                  <c:v>0.7083708883159977</c:v>
                </c:pt>
                <c:pt idx="4585">
                  <c:v>0.7083708883159977</c:v>
                </c:pt>
                <c:pt idx="4586">
                  <c:v>0.7083708883159977</c:v>
                </c:pt>
                <c:pt idx="4587">
                  <c:v>0.7083708883159977</c:v>
                </c:pt>
                <c:pt idx="4588">
                  <c:v>0.7083708883159977</c:v>
                </c:pt>
                <c:pt idx="4589">
                  <c:v>0.7083708883159977</c:v>
                </c:pt>
                <c:pt idx="4590">
                  <c:v>0.7083708883159977</c:v>
                </c:pt>
                <c:pt idx="4591">
                  <c:v>0.7083708883159977</c:v>
                </c:pt>
                <c:pt idx="4592">
                  <c:v>0.7083708883159977</c:v>
                </c:pt>
                <c:pt idx="4593">
                  <c:v>0.7083708883159977</c:v>
                </c:pt>
                <c:pt idx="4594">
                  <c:v>0.7083708883159977</c:v>
                </c:pt>
                <c:pt idx="4595">
                  <c:v>0.7083708883159977</c:v>
                </c:pt>
                <c:pt idx="4596">
                  <c:v>0.7083708883159977</c:v>
                </c:pt>
                <c:pt idx="4597">
                  <c:v>0.7083708883159977</c:v>
                </c:pt>
                <c:pt idx="4598">
                  <c:v>0.7083708883159977</c:v>
                </c:pt>
                <c:pt idx="4599">
                  <c:v>0.7083708883159977</c:v>
                </c:pt>
                <c:pt idx="4600">
                  <c:v>0.7083708883159977</c:v>
                </c:pt>
                <c:pt idx="4601">
                  <c:v>0.7083708883159977</c:v>
                </c:pt>
                <c:pt idx="4602">
                  <c:v>0.7083708883159977</c:v>
                </c:pt>
                <c:pt idx="4603">
                  <c:v>0.7083708883159977</c:v>
                </c:pt>
                <c:pt idx="4604">
                  <c:v>0.7083708883159977</c:v>
                </c:pt>
                <c:pt idx="4605">
                  <c:v>0.7083708883159977</c:v>
                </c:pt>
                <c:pt idx="4606">
                  <c:v>0.7083708883159977</c:v>
                </c:pt>
                <c:pt idx="4607">
                  <c:v>0.7083708883159977</c:v>
                </c:pt>
                <c:pt idx="4608">
                  <c:v>0.7083708883159977</c:v>
                </c:pt>
                <c:pt idx="4609">
                  <c:v>0.7083708883159977</c:v>
                </c:pt>
                <c:pt idx="4610">
                  <c:v>0.7083708883159977</c:v>
                </c:pt>
                <c:pt idx="4611">
                  <c:v>0.7083708883159977</c:v>
                </c:pt>
                <c:pt idx="4612">
                  <c:v>0.7083708883159977</c:v>
                </c:pt>
                <c:pt idx="4613">
                  <c:v>0.7083708883159977</c:v>
                </c:pt>
                <c:pt idx="4614">
                  <c:v>0.7083708883159977</c:v>
                </c:pt>
                <c:pt idx="4615">
                  <c:v>0.7083708883159977</c:v>
                </c:pt>
                <c:pt idx="4616">
                  <c:v>0.7083708883159977</c:v>
                </c:pt>
                <c:pt idx="4617">
                  <c:v>0.7083708883159977</c:v>
                </c:pt>
                <c:pt idx="4618">
                  <c:v>0.7083708883159977</c:v>
                </c:pt>
                <c:pt idx="4619">
                  <c:v>0.7083708883159977</c:v>
                </c:pt>
                <c:pt idx="4620">
                  <c:v>0.7083708883159977</c:v>
                </c:pt>
                <c:pt idx="4621">
                  <c:v>0.7083708883159977</c:v>
                </c:pt>
                <c:pt idx="4622">
                  <c:v>0.7083708883159977</c:v>
                </c:pt>
                <c:pt idx="4623">
                  <c:v>0.7083708883159977</c:v>
                </c:pt>
                <c:pt idx="4624">
                  <c:v>0.7083708883159977</c:v>
                </c:pt>
                <c:pt idx="4625">
                  <c:v>0.7083708883159977</c:v>
                </c:pt>
                <c:pt idx="4626">
                  <c:v>0.7083708883159977</c:v>
                </c:pt>
                <c:pt idx="4627">
                  <c:v>0.7083708883159977</c:v>
                </c:pt>
                <c:pt idx="4628">
                  <c:v>0.7083708883159977</c:v>
                </c:pt>
                <c:pt idx="4629">
                  <c:v>0.7083708883159977</c:v>
                </c:pt>
                <c:pt idx="4630">
                  <c:v>0.7083708883159977</c:v>
                </c:pt>
                <c:pt idx="4631">
                  <c:v>0.7083708883159977</c:v>
                </c:pt>
                <c:pt idx="4632">
                  <c:v>0.7083708883159977</c:v>
                </c:pt>
                <c:pt idx="4633">
                  <c:v>0.7083708883159977</c:v>
                </c:pt>
                <c:pt idx="4634">
                  <c:v>0.7083708883159977</c:v>
                </c:pt>
                <c:pt idx="4635">
                  <c:v>0.7083708883159977</c:v>
                </c:pt>
                <c:pt idx="4636">
                  <c:v>0.7083708883159977</c:v>
                </c:pt>
                <c:pt idx="4637">
                  <c:v>0.7083708883159977</c:v>
                </c:pt>
                <c:pt idx="4638">
                  <c:v>0.7083708883159977</c:v>
                </c:pt>
                <c:pt idx="4639">
                  <c:v>0.7083708883159977</c:v>
                </c:pt>
                <c:pt idx="4640">
                  <c:v>0.7083708883159977</c:v>
                </c:pt>
                <c:pt idx="4641">
                  <c:v>0.7083708883159977</c:v>
                </c:pt>
                <c:pt idx="4642">
                  <c:v>0.7083708883159977</c:v>
                </c:pt>
                <c:pt idx="4643">
                  <c:v>0.7083708883159977</c:v>
                </c:pt>
                <c:pt idx="4644">
                  <c:v>0.7083708883159977</c:v>
                </c:pt>
                <c:pt idx="4645">
                  <c:v>0.7083708883159977</c:v>
                </c:pt>
                <c:pt idx="4646">
                  <c:v>0.7083708883159977</c:v>
                </c:pt>
                <c:pt idx="4647">
                  <c:v>0.7083708883159977</c:v>
                </c:pt>
                <c:pt idx="4648">
                  <c:v>0.7083708883159977</c:v>
                </c:pt>
                <c:pt idx="4649">
                  <c:v>0.7083708883159977</c:v>
                </c:pt>
                <c:pt idx="4650">
                  <c:v>0.7083708883159977</c:v>
                </c:pt>
                <c:pt idx="4651">
                  <c:v>0.7083708883159977</c:v>
                </c:pt>
                <c:pt idx="4652">
                  <c:v>0.7083708883159977</c:v>
                </c:pt>
                <c:pt idx="4653">
                  <c:v>0.7083708883159977</c:v>
                </c:pt>
                <c:pt idx="4654">
                  <c:v>0.7083708883159977</c:v>
                </c:pt>
                <c:pt idx="4655">
                  <c:v>0.7083708883159977</c:v>
                </c:pt>
                <c:pt idx="4656">
                  <c:v>0.7083708883159977</c:v>
                </c:pt>
                <c:pt idx="4657">
                  <c:v>0.7083708883159977</c:v>
                </c:pt>
                <c:pt idx="4658">
                  <c:v>0.7083708883159977</c:v>
                </c:pt>
                <c:pt idx="4659">
                  <c:v>0.7083708883159977</c:v>
                </c:pt>
                <c:pt idx="4660">
                  <c:v>0.7083708883159977</c:v>
                </c:pt>
                <c:pt idx="4661">
                  <c:v>0.7083708883159977</c:v>
                </c:pt>
                <c:pt idx="4662">
                  <c:v>0.7083708883159977</c:v>
                </c:pt>
                <c:pt idx="4663">
                  <c:v>0.7083708883159977</c:v>
                </c:pt>
                <c:pt idx="4664">
                  <c:v>0.7083708883159977</c:v>
                </c:pt>
                <c:pt idx="4665">
                  <c:v>0.7083708883159977</c:v>
                </c:pt>
                <c:pt idx="4666">
                  <c:v>0.7083708883159977</c:v>
                </c:pt>
                <c:pt idx="4667">
                  <c:v>0.7083708883159977</c:v>
                </c:pt>
                <c:pt idx="4668">
                  <c:v>0.7083708883159977</c:v>
                </c:pt>
                <c:pt idx="4669">
                  <c:v>0.7083708883159977</c:v>
                </c:pt>
                <c:pt idx="4670">
                  <c:v>0.7083708883159977</c:v>
                </c:pt>
                <c:pt idx="4671">
                  <c:v>0.7083708883159977</c:v>
                </c:pt>
                <c:pt idx="4672">
                  <c:v>0.7083708883159977</c:v>
                </c:pt>
                <c:pt idx="4673">
                  <c:v>0.7083708883159977</c:v>
                </c:pt>
                <c:pt idx="4674">
                  <c:v>0.7083708883159977</c:v>
                </c:pt>
                <c:pt idx="4675">
                  <c:v>0.7083708883159977</c:v>
                </c:pt>
                <c:pt idx="4676">
                  <c:v>0.7083708883159977</c:v>
                </c:pt>
                <c:pt idx="4677">
                  <c:v>0.7083708883159977</c:v>
                </c:pt>
                <c:pt idx="4678">
                  <c:v>0.7083708883159977</c:v>
                </c:pt>
                <c:pt idx="4679">
                  <c:v>0.7083708883159977</c:v>
                </c:pt>
                <c:pt idx="4680">
                  <c:v>0.7083708883159977</c:v>
                </c:pt>
                <c:pt idx="4681">
                  <c:v>0.7083708883159977</c:v>
                </c:pt>
                <c:pt idx="4682">
                  <c:v>0.7083708883159977</c:v>
                </c:pt>
                <c:pt idx="4683">
                  <c:v>0.7083708883159977</c:v>
                </c:pt>
                <c:pt idx="4684">
                  <c:v>0.7083708883159977</c:v>
                </c:pt>
                <c:pt idx="4685">
                  <c:v>0.7083708883159977</c:v>
                </c:pt>
                <c:pt idx="4686">
                  <c:v>0.7083708883159977</c:v>
                </c:pt>
                <c:pt idx="4687">
                  <c:v>0.7083708883159977</c:v>
                </c:pt>
                <c:pt idx="4688">
                  <c:v>0.7083708883159977</c:v>
                </c:pt>
                <c:pt idx="4689">
                  <c:v>0.7083708883159977</c:v>
                </c:pt>
                <c:pt idx="4690">
                  <c:v>0.7083708883159977</c:v>
                </c:pt>
                <c:pt idx="4691">
                  <c:v>0.7083708883159977</c:v>
                </c:pt>
                <c:pt idx="4692">
                  <c:v>0.7083708883159977</c:v>
                </c:pt>
                <c:pt idx="4693">
                  <c:v>0.7083708883159977</c:v>
                </c:pt>
                <c:pt idx="4694">
                  <c:v>0.7083708883159977</c:v>
                </c:pt>
                <c:pt idx="4695">
                  <c:v>0.7083708883159977</c:v>
                </c:pt>
                <c:pt idx="4696">
                  <c:v>0.7083708883159977</c:v>
                </c:pt>
                <c:pt idx="4697">
                  <c:v>0.7083708883159977</c:v>
                </c:pt>
                <c:pt idx="4698">
                  <c:v>0.7083708883159977</c:v>
                </c:pt>
                <c:pt idx="4699">
                  <c:v>0.7083708883159977</c:v>
                </c:pt>
                <c:pt idx="4700">
                  <c:v>0.7083708883159977</c:v>
                </c:pt>
                <c:pt idx="4701">
                  <c:v>0.7083708883159977</c:v>
                </c:pt>
                <c:pt idx="4702">
                  <c:v>0.7083708883159977</c:v>
                </c:pt>
                <c:pt idx="4703">
                  <c:v>0.7083708883159977</c:v>
                </c:pt>
                <c:pt idx="4704">
                  <c:v>0.7083708883159977</c:v>
                </c:pt>
                <c:pt idx="4705">
                  <c:v>0.7083708883159977</c:v>
                </c:pt>
                <c:pt idx="4706">
                  <c:v>0.7083708883159977</c:v>
                </c:pt>
                <c:pt idx="4707">
                  <c:v>0.7083708883159977</c:v>
                </c:pt>
                <c:pt idx="4708">
                  <c:v>0.7083708883159977</c:v>
                </c:pt>
                <c:pt idx="4709">
                  <c:v>0.7083708883159977</c:v>
                </c:pt>
                <c:pt idx="4710">
                  <c:v>0.7083708883159977</c:v>
                </c:pt>
                <c:pt idx="4711">
                  <c:v>0.7083708883159977</c:v>
                </c:pt>
                <c:pt idx="4712">
                  <c:v>0.7083708883159977</c:v>
                </c:pt>
                <c:pt idx="4713">
                  <c:v>0.7083708883159977</c:v>
                </c:pt>
                <c:pt idx="4714">
                  <c:v>0.7083708883159977</c:v>
                </c:pt>
                <c:pt idx="4715">
                  <c:v>0.7083708883159977</c:v>
                </c:pt>
                <c:pt idx="4716">
                  <c:v>0.7083708883159977</c:v>
                </c:pt>
                <c:pt idx="4717">
                  <c:v>0.7083708883159977</c:v>
                </c:pt>
                <c:pt idx="4718">
                  <c:v>0.7083708883159977</c:v>
                </c:pt>
                <c:pt idx="4719">
                  <c:v>0.7083708883159977</c:v>
                </c:pt>
                <c:pt idx="4720">
                  <c:v>0.7083708883159977</c:v>
                </c:pt>
                <c:pt idx="4721">
                  <c:v>0.7083708883159977</c:v>
                </c:pt>
                <c:pt idx="4722">
                  <c:v>0.7083708883159977</c:v>
                </c:pt>
                <c:pt idx="4723">
                  <c:v>0.7083708883159977</c:v>
                </c:pt>
                <c:pt idx="4724">
                  <c:v>0.7083708883159977</c:v>
                </c:pt>
                <c:pt idx="4725">
                  <c:v>0.7083708883159977</c:v>
                </c:pt>
                <c:pt idx="4726">
                  <c:v>0.7083708883159977</c:v>
                </c:pt>
                <c:pt idx="4727">
                  <c:v>0.7083708883159977</c:v>
                </c:pt>
                <c:pt idx="4728">
                  <c:v>0.7083708883159977</c:v>
                </c:pt>
                <c:pt idx="4729">
                  <c:v>0.7083708883159977</c:v>
                </c:pt>
                <c:pt idx="4730">
                  <c:v>0.7083708883159977</c:v>
                </c:pt>
                <c:pt idx="4731">
                  <c:v>0.7083708883159977</c:v>
                </c:pt>
                <c:pt idx="4732">
                  <c:v>0.7083708883159977</c:v>
                </c:pt>
                <c:pt idx="4733">
                  <c:v>0.7083708883159977</c:v>
                </c:pt>
                <c:pt idx="4734">
                  <c:v>0.7083708883159977</c:v>
                </c:pt>
                <c:pt idx="4735">
                  <c:v>0.7083708883159977</c:v>
                </c:pt>
                <c:pt idx="4736">
                  <c:v>0.7083708883159977</c:v>
                </c:pt>
                <c:pt idx="4737">
                  <c:v>0.7083708883159977</c:v>
                </c:pt>
                <c:pt idx="4738">
                  <c:v>0.7083708883159977</c:v>
                </c:pt>
                <c:pt idx="4739">
                  <c:v>0.7083708883159977</c:v>
                </c:pt>
                <c:pt idx="4740">
                  <c:v>0.7083708883159977</c:v>
                </c:pt>
                <c:pt idx="4741">
                  <c:v>0.7083708883159977</c:v>
                </c:pt>
                <c:pt idx="4742">
                  <c:v>0.7083708883159977</c:v>
                </c:pt>
                <c:pt idx="4743">
                  <c:v>0.7083708883159977</c:v>
                </c:pt>
                <c:pt idx="4744">
                  <c:v>0.7083708883159977</c:v>
                </c:pt>
                <c:pt idx="4745">
                  <c:v>0.7083708883159977</c:v>
                </c:pt>
                <c:pt idx="4746">
                  <c:v>0.7083708883159977</c:v>
                </c:pt>
                <c:pt idx="4747">
                  <c:v>0.7083708883159977</c:v>
                </c:pt>
                <c:pt idx="4748">
                  <c:v>0.7083708883159977</c:v>
                </c:pt>
                <c:pt idx="4749">
                  <c:v>0.7083708883159977</c:v>
                </c:pt>
                <c:pt idx="4750">
                  <c:v>0.7083708883159977</c:v>
                </c:pt>
                <c:pt idx="4751">
                  <c:v>0.7083708883159977</c:v>
                </c:pt>
                <c:pt idx="4752">
                  <c:v>0.7083708883159977</c:v>
                </c:pt>
                <c:pt idx="4753">
                  <c:v>0.7083708883159977</c:v>
                </c:pt>
                <c:pt idx="4754">
                  <c:v>0.7083708883159977</c:v>
                </c:pt>
                <c:pt idx="4755">
                  <c:v>0.7083708883159977</c:v>
                </c:pt>
                <c:pt idx="4756">
                  <c:v>0.7083708883159977</c:v>
                </c:pt>
                <c:pt idx="4757">
                  <c:v>0.7083708883159977</c:v>
                </c:pt>
                <c:pt idx="4758">
                  <c:v>0.7083708883159977</c:v>
                </c:pt>
                <c:pt idx="4759">
                  <c:v>0.7083708883159977</c:v>
                </c:pt>
                <c:pt idx="4760">
                  <c:v>0.7083708883159977</c:v>
                </c:pt>
                <c:pt idx="4761">
                  <c:v>0.7083708883159977</c:v>
                </c:pt>
                <c:pt idx="4762">
                  <c:v>0.7083708883159977</c:v>
                </c:pt>
                <c:pt idx="4763">
                  <c:v>0.7083708883159977</c:v>
                </c:pt>
                <c:pt idx="4764">
                  <c:v>0.7083708883159977</c:v>
                </c:pt>
                <c:pt idx="4765">
                  <c:v>0.7083708883159977</c:v>
                </c:pt>
                <c:pt idx="4766">
                  <c:v>0.7083708883159977</c:v>
                </c:pt>
                <c:pt idx="4767">
                  <c:v>0.7083708883159977</c:v>
                </c:pt>
                <c:pt idx="4768">
                  <c:v>0.7083708883159977</c:v>
                </c:pt>
                <c:pt idx="4769">
                  <c:v>0.7083708883159977</c:v>
                </c:pt>
                <c:pt idx="4770">
                  <c:v>0.7083708883159977</c:v>
                </c:pt>
                <c:pt idx="4771">
                  <c:v>0.7083708883159977</c:v>
                </c:pt>
                <c:pt idx="4772">
                  <c:v>0.7083708883159977</c:v>
                </c:pt>
                <c:pt idx="4773">
                  <c:v>0.7083708883159977</c:v>
                </c:pt>
                <c:pt idx="4774">
                  <c:v>0.7083708883159977</c:v>
                </c:pt>
                <c:pt idx="4775">
                  <c:v>0.7083708883159977</c:v>
                </c:pt>
                <c:pt idx="4776">
                  <c:v>0.7083708883159977</c:v>
                </c:pt>
                <c:pt idx="4777">
                  <c:v>0.7083708883159977</c:v>
                </c:pt>
                <c:pt idx="4778">
                  <c:v>0.7083708883159977</c:v>
                </c:pt>
                <c:pt idx="4779">
                  <c:v>0.7083708883159977</c:v>
                </c:pt>
                <c:pt idx="4780">
                  <c:v>0.7083708883159977</c:v>
                </c:pt>
                <c:pt idx="4781">
                  <c:v>0.7083708883159977</c:v>
                </c:pt>
                <c:pt idx="4782">
                  <c:v>0.7083708883159977</c:v>
                </c:pt>
                <c:pt idx="4783">
                  <c:v>0.7083708883159977</c:v>
                </c:pt>
                <c:pt idx="4784">
                  <c:v>0.7083708883159977</c:v>
                </c:pt>
                <c:pt idx="4785">
                  <c:v>0.7083708883159977</c:v>
                </c:pt>
                <c:pt idx="4786">
                  <c:v>0.7083708883159977</c:v>
                </c:pt>
                <c:pt idx="4787">
                  <c:v>0.7083708883159977</c:v>
                </c:pt>
                <c:pt idx="4788">
                  <c:v>0.7083708883159977</c:v>
                </c:pt>
                <c:pt idx="4789">
                  <c:v>0.7083708883159977</c:v>
                </c:pt>
                <c:pt idx="4790">
                  <c:v>0.7083708883159977</c:v>
                </c:pt>
                <c:pt idx="4791">
                  <c:v>0.7083708883159977</c:v>
                </c:pt>
                <c:pt idx="4792">
                  <c:v>0.7083708883159977</c:v>
                </c:pt>
                <c:pt idx="4793">
                  <c:v>0.7083708883159977</c:v>
                </c:pt>
                <c:pt idx="4794">
                  <c:v>0.7083708883159977</c:v>
                </c:pt>
                <c:pt idx="4795">
                  <c:v>0.7083708883159977</c:v>
                </c:pt>
                <c:pt idx="4796">
                  <c:v>0.7083708883159977</c:v>
                </c:pt>
                <c:pt idx="4797">
                  <c:v>0.7083708883159977</c:v>
                </c:pt>
                <c:pt idx="4798">
                  <c:v>0.7083708883159977</c:v>
                </c:pt>
                <c:pt idx="4799">
                  <c:v>0.7083708883159977</c:v>
                </c:pt>
                <c:pt idx="4800">
                  <c:v>0.7083708883159977</c:v>
                </c:pt>
                <c:pt idx="4801">
                  <c:v>0.7083708883159977</c:v>
                </c:pt>
                <c:pt idx="4802">
                  <c:v>0.7083708883159977</c:v>
                </c:pt>
                <c:pt idx="4803">
                  <c:v>0.7083708883159977</c:v>
                </c:pt>
                <c:pt idx="4804">
                  <c:v>0.7083708883159977</c:v>
                </c:pt>
                <c:pt idx="4805">
                  <c:v>0.7083708883159977</c:v>
                </c:pt>
                <c:pt idx="4806">
                  <c:v>0.7083708883159977</c:v>
                </c:pt>
                <c:pt idx="4807">
                  <c:v>0.7083708883159977</c:v>
                </c:pt>
                <c:pt idx="4808">
                  <c:v>0.7083708883159977</c:v>
                </c:pt>
                <c:pt idx="4809">
                  <c:v>0.7083708883159977</c:v>
                </c:pt>
                <c:pt idx="4810">
                  <c:v>0.7083708883159977</c:v>
                </c:pt>
                <c:pt idx="4811">
                  <c:v>0.7083708883159977</c:v>
                </c:pt>
                <c:pt idx="4812">
                  <c:v>0.7083708883159977</c:v>
                </c:pt>
                <c:pt idx="4813">
                  <c:v>0.7083708883159977</c:v>
                </c:pt>
                <c:pt idx="4814">
                  <c:v>0.7083708883159977</c:v>
                </c:pt>
                <c:pt idx="4815">
                  <c:v>0.7083708883159977</c:v>
                </c:pt>
                <c:pt idx="4816">
                  <c:v>0.7083708883159977</c:v>
                </c:pt>
                <c:pt idx="4817">
                  <c:v>0.7083708883159977</c:v>
                </c:pt>
                <c:pt idx="4818">
                  <c:v>0.7083708883159977</c:v>
                </c:pt>
                <c:pt idx="4819">
                  <c:v>0.7083708883159977</c:v>
                </c:pt>
                <c:pt idx="4820">
                  <c:v>0.7083708883159977</c:v>
                </c:pt>
                <c:pt idx="4821">
                  <c:v>0.7083708883159977</c:v>
                </c:pt>
                <c:pt idx="4822">
                  <c:v>0.7083708883159977</c:v>
                </c:pt>
                <c:pt idx="4823">
                  <c:v>0.7083708883159977</c:v>
                </c:pt>
                <c:pt idx="4824">
                  <c:v>0.7083708883159977</c:v>
                </c:pt>
                <c:pt idx="4825">
                  <c:v>0.7083708883159977</c:v>
                </c:pt>
                <c:pt idx="4826">
                  <c:v>0.7083708883159977</c:v>
                </c:pt>
                <c:pt idx="4827">
                  <c:v>0.7083708883159977</c:v>
                </c:pt>
                <c:pt idx="4828">
                  <c:v>0.7083708883159977</c:v>
                </c:pt>
                <c:pt idx="4829">
                  <c:v>0.7083708883159977</c:v>
                </c:pt>
                <c:pt idx="4830">
                  <c:v>0.7083708883159977</c:v>
                </c:pt>
                <c:pt idx="4831">
                  <c:v>0.7083708883159977</c:v>
                </c:pt>
                <c:pt idx="4832">
                  <c:v>0.7083708883159977</c:v>
                </c:pt>
                <c:pt idx="4833">
                  <c:v>0.7083708883159977</c:v>
                </c:pt>
                <c:pt idx="4834">
                  <c:v>0.7083708883159977</c:v>
                </c:pt>
                <c:pt idx="4835">
                  <c:v>0.7083708883159977</c:v>
                </c:pt>
                <c:pt idx="4836">
                  <c:v>0.7083708883159977</c:v>
                </c:pt>
                <c:pt idx="4837">
                  <c:v>0.7083708883159977</c:v>
                </c:pt>
                <c:pt idx="4838">
                  <c:v>0.7083708883159977</c:v>
                </c:pt>
                <c:pt idx="4839">
                  <c:v>0.7083708883159977</c:v>
                </c:pt>
                <c:pt idx="4840">
                  <c:v>0.7083708883159977</c:v>
                </c:pt>
                <c:pt idx="4841">
                  <c:v>0.7083708883159977</c:v>
                </c:pt>
                <c:pt idx="4842">
                  <c:v>0.7083708883159977</c:v>
                </c:pt>
                <c:pt idx="4843">
                  <c:v>0.7083708883159977</c:v>
                </c:pt>
                <c:pt idx="4844">
                  <c:v>0.7083708883159977</c:v>
                </c:pt>
                <c:pt idx="4845">
                  <c:v>0.7083708883159977</c:v>
                </c:pt>
                <c:pt idx="4846">
                  <c:v>0.7083708883159977</c:v>
                </c:pt>
                <c:pt idx="4847">
                  <c:v>0.7083708883159977</c:v>
                </c:pt>
                <c:pt idx="4848">
                  <c:v>0.7083708883159977</c:v>
                </c:pt>
                <c:pt idx="4849">
                  <c:v>0.7083708883159977</c:v>
                </c:pt>
                <c:pt idx="4850">
                  <c:v>0.7083708883159977</c:v>
                </c:pt>
                <c:pt idx="4851">
                  <c:v>0.7083708883159977</c:v>
                </c:pt>
                <c:pt idx="4852">
                  <c:v>0.7083708883159977</c:v>
                </c:pt>
                <c:pt idx="4853">
                  <c:v>0.7083708883159977</c:v>
                </c:pt>
                <c:pt idx="4854">
                  <c:v>0.7083708883159977</c:v>
                </c:pt>
                <c:pt idx="4855">
                  <c:v>0.7083708883159977</c:v>
                </c:pt>
                <c:pt idx="4856">
                  <c:v>0.7083708883159977</c:v>
                </c:pt>
                <c:pt idx="4857">
                  <c:v>0.7083708883159977</c:v>
                </c:pt>
                <c:pt idx="4858">
                  <c:v>0.7083708883159977</c:v>
                </c:pt>
                <c:pt idx="4859">
                  <c:v>0.7083708883159977</c:v>
                </c:pt>
                <c:pt idx="4860">
                  <c:v>0.7083708883159977</c:v>
                </c:pt>
                <c:pt idx="4861">
                  <c:v>0.7083708883159977</c:v>
                </c:pt>
                <c:pt idx="4862">
                  <c:v>0.7083708883159977</c:v>
                </c:pt>
                <c:pt idx="4863">
                  <c:v>0.7083708883159977</c:v>
                </c:pt>
                <c:pt idx="4864">
                  <c:v>0.7083708883159977</c:v>
                </c:pt>
                <c:pt idx="4865">
                  <c:v>0.7083708883159977</c:v>
                </c:pt>
                <c:pt idx="4866">
                  <c:v>0.7083708883159977</c:v>
                </c:pt>
                <c:pt idx="4867">
                  <c:v>0.7083708883159977</c:v>
                </c:pt>
                <c:pt idx="4868">
                  <c:v>0.7083708883159977</c:v>
                </c:pt>
                <c:pt idx="4869">
                  <c:v>0.7083708883159977</c:v>
                </c:pt>
                <c:pt idx="4870">
                  <c:v>0.7083708883159977</c:v>
                </c:pt>
                <c:pt idx="4871">
                  <c:v>0.7083708883159977</c:v>
                </c:pt>
                <c:pt idx="4872">
                  <c:v>0.7083708883159977</c:v>
                </c:pt>
                <c:pt idx="4873">
                  <c:v>0.7083708883159977</c:v>
                </c:pt>
                <c:pt idx="4874">
                  <c:v>0.7083708883159977</c:v>
                </c:pt>
                <c:pt idx="4875">
                  <c:v>0.7083708883159977</c:v>
                </c:pt>
                <c:pt idx="4876">
                  <c:v>0.7083708883159977</c:v>
                </c:pt>
                <c:pt idx="4877">
                  <c:v>0.7083708883159977</c:v>
                </c:pt>
                <c:pt idx="4878">
                  <c:v>0.7083708883159977</c:v>
                </c:pt>
                <c:pt idx="4879">
                  <c:v>0.7083708883159977</c:v>
                </c:pt>
                <c:pt idx="4880">
                  <c:v>0.7083708883159977</c:v>
                </c:pt>
                <c:pt idx="4881">
                  <c:v>0.7083708883159977</c:v>
                </c:pt>
                <c:pt idx="4882">
                  <c:v>0.7083708883159977</c:v>
                </c:pt>
                <c:pt idx="4883">
                  <c:v>0.7083708883159977</c:v>
                </c:pt>
                <c:pt idx="4884">
                  <c:v>0.7083708883159977</c:v>
                </c:pt>
                <c:pt idx="4885">
                  <c:v>0.7083708883159977</c:v>
                </c:pt>
                <c:pt idx="4886">
                  <c:v>0.7083708883159977</c:v>
                </c:pt>
                <c:pt idx="4887">
                  <c:v>0.7083708883159977</c:v>
                </c:pt>
                <c:pt idx="4888">
                  <c:v>0.7083708883159977</c:v>
                </c:pt>
                <c:pt idx="4889">
                  <c:v>0.7083708883159977</c:v>
                </c:pt>
                <c:pt idx="4890">
                  <c:v>0.7083708883159977</c:v>
                </c:pt>
                <c:pt idx="4891">
                  <c:v>0.7083708883159977</c:v>
                </c:pt>
                <c:pt idx="4892">
                  <c:v>0.7083708883159977</c:v>
                </c:pt>
                <c:pt idx="4893">
                  <c:v>0.7083708883159977</c:v>
                </c:pt>
                <c:pt idx="4894">
                  <c:v>0.7083708883159977</c:v>
                </c:pt>
                <c:pt idx="4895">
                  <c:v>0.7083708883159977</c:v>
                </c:pt>
                <c:pt idx="4896">
                  <c:v>0.7083708883159977</c:v>
                </c:pt>
                <c:pt idx="4897">
                  <c:v>0.7083708883159977</c:v>
                </c:pt>
                <c:pt idx="4898">
                  <c:v>0.7083708883159977</c:v>
                </c:pt>
                <c:pt idx="4899">
                  <c:v>0.7083708883159977</c:v>
                </c:pt>
                <c:pt idx="4900">
                  <c:v>0.7083708883159977</c:v>
                </c:pt>
                <c:pt idx="4901">
                  <c:v>0.7083708883159977</c:v>
                </c:pt>
                <c:pt idx="4902">
                  <c:v>0.7083708883159977</c:v>
                </c:pt>
                <c:pt idx="4903">
                  <c:v>0.7083708883159977</c:v>
                </c:pt>
                <c:pt idx="4904">
                  <c:v>0.7083708883159977</c:v>
                </c:pt>
                <c:pt idx="4905">
                  <c:v>0.7083708883159977</c:v>
                </c:pt>
                <c:pt idx="4906">
                  <c:v>0.7083708883159977</c:v>
                </c:pt>
                <c:pt idx="4907">
                  <c:v>0.7083708883159977</c:v>
                </c:pt>
                <c:pt idx="4908">
                  <c:v>0.7083708883159977</c:v>
                </c:pt>
                <c:pt idx="4909">
                  <c:v>0.7083708883159977</c:v>
                </c:pt>
                <c:pt idx="4910">
                  <c:v>0.7083708883159977</c:v>
                </c:pt>
                <c:pt idx="4911">
                  <c:v>0.7083708883159977</c:v>
                </c:pt>
                <c:pt idx="4912">
                  <c:v>0.7083708883159977</c:v>
                </c:pt>
                <c:pt idx="4913">
                  <c:v>0.7083708883159977</c:v>
                </c:pt>
                <c:pt idx="4914">
                  <c:v>0.7083708883159977</c:v>
                </c:pt>
                <c:pt idx="4915">
                  <c:v>0.7083708883159977</c:v>
                </c:pt>
                <c:pt idx="4916">
                  <c:v>0.7083708883159977</c:v>
                </c:pt>
                <c:pt idx="4917">
                  <c:v>0.7083708883159977</c:v>
                </c:pt>
                <c:pt idx="4918">
                  <c:v>0.7083708883159977</c:v>
                </c:pt>
                <c:pt idx="4919">
                  <c:v>0.7083708883159977</c:v>
                </c:pt>
                <c:pt idx="4920">
                  <c:v>0.7083708883159977</c:v>
                </c:pt>
                <c:pt idx="4921">
                  <c:v>0.7083708883159977</c:v>
                </c:pt>
                <c:pt idx="4922">
                  <c:v>0.7083708883159977</c:v>
                </c:pt>
                <c:pt idx="4923">
                  <c:v>0.7083708883159977</c:v>
                </c:pt>
                <c:pt idx="4924">
                  <c:v>0.7083708883159977</c:v>
                </c:pt>
                <c:pt idx="4925">
                  <c:v>0.7083708883159977</c:v>
                </c:pt>
                <c:pt idx="4926">
                  <c:v>0.7083708883159977</c:v>
                </c:pt>
                <c:pt idx="4927">
                  <c:v>0.7083708883159977</c:v>
                </c:pt>
                <c:pt idx="4928">
                  <c:v>0.7083708883159977</c:v>
                </c:pt>
                <c:pt idx="4929">
                  <c:v>0.7083708883159977</c:v>
                </c:pt>
                <c:pt idx="4930">
                  <c:v>0.7083708883159977</c:v>
                </c:pt>
                <c:pt idx="4931">
                  <c:v>0.7083708883159977</c:v>
                </c:pt>
                <c:pt idx="4932">
                  <c:v>0.7083708883159977</c:v>
                </c:pt>
                <c:pt idx="4933">
                  <c:v>0.7083708883159977</c:v>
                </c:pt>
                <c:pt idx="4934">
                  <c:v>0.7083708883159977</c:v>
                </c:pt>
                <c:pt idx="4935">
                  <c:v>0.7083708883159977</c:v>
                </c:pt>
                <c:pt idx="4936">
                  <c:v>0.7083708883159977</c:v>
                </c:pt>
                <c:pt idx="4937">
                  <c:v>0.7083708883159977</c:v>
                </c:pt>
                <c:pt idx="4938">
                  <c:v>0.7083708883159977</c:v>
                </c:pt>
                <c:pt idx="4939">
                  <c:v>0.7083708883159977</c:v>
                </c:pt>
                <c:pt idx="4940">
                  <c:v>0.7083708883159977</c:v>
                </c:pt>
                <c:pt idx="4941">
                  <c:v>0.7083708883159977</c:v>
                </c:pt>
                <c:pt idx="4942">
                  <c:v>0.7083708883159977</c:v>
                </c:pt>
                <c:pt idx="4943">
                  <c:v>0.7083708883159977</c:v>
                </c:pt>
                <c:pt idx="4944">
                  <c:v>0.7083708883159977</c:v>
                </c:pt>
                <c:pt idx="4945">
                  <c:v>0.7083708883159977</c:v>
                </c:pt>
                <c:pt idx="4946">
                  <c:v>0.7083708883159977</c:v>
                </c:pt>
                <c:pt idx="4947">
                  <c:v>0.7083708883159977</c:v>
                </c:pt>
                <c:pt idx="4948">
                  <c:v>0.7083708883159977</c:v>
                </c:pt>
                <c:pt idx="4949">
                  <c:v>0.7083708883159977</c:v>
                </c:pt>
                <c:pt idx="4950">
                  <c:v>0.7083708883159977</c:v>
                </c:pt>
                <c:pt idx="4951">
                  <c:v>0.7083708883159977</c:v>
                </c:pt>
                <c:pt idx="4952">
                  <c:v>0.7083708883159977</c:v>
                </c:pt>
                <c:pt idx="4953">
                  <c:v>0.7083708883159977</c:v>
                </c:pt>
                <c:pt idx="4954">
                  <c:v>0.7083708883159977</c:v>
                </c:pt>
                <c:pt idx="4955">
                  <c:v>0.7083708883159977</c:v>
                </c:pt>
                <c:pt idx="4956">
                  <c:v>0.7083708883159977</c:v>
                </c:pt>
                <c:pt idx="4957">
                  <c:v>0.7083708883159977</c:v>
                </c:pt>
                <c:pt idx="4958">
                  <c:v>0.7083708883159977</c:v>
                </c:pt>
                <c:pt idx="4959">
                  <c:v>0.7083708883159977</c:v>
                </c:pt>
                <c:pt idx="4960">
                  <c:v>0.7083708883159977</c:v>
                </c:pt>
                <c:pt idx="4961">
                  <c:v>0.7083708883159977</c:v>
                </c:pt>
                <c:pt idx="4962">
                  <c:v>0.7083708883159977</c:v>
                </c:pt>
                <c:pt idx="4963">
                  <c:v>0.7083708883159977</c:v>
                </c:pt>
                <c:pt idx="4964">
                  <c:v>0.7083708883159977</c:v>
                </c:pt>
                <c:pt idx="4965">
                  <c:v>0.7083708883159977</c:v>
                </c:pt>
                <c:pt idx="4966">
                  <c:v>0.7083708883159977</c:v>
                </c:pt>
                <c:pt idx="4967">
                  <c:v>0.7083708883159977</c:v>
                </c:pt>
                <c:pt idx="4968">
                  <c:v>0.7083708883159977</c:v>
                </c:pt>
                <c:pt idx="4969">
                  <c:v>0.7083708883159977</c:v>
                </c:pt>
                <c:pt idx="4970">
                  <c:v>0.7083708883159977</c:v>
                </c:pt>
                <c:pt idx="4971">
                  <c:v>0.7083708883159977</c:v>
                </c:pt>
                <c:pt idx="4972">
                  <c:v>0.7083708883159977</c:v>
                </c:pt>
                <c:pt idx="4973">
                  <c:v>0.7083708883159977</c:v>
                </c:pt>
                <c:pt idx="4974">
                  <c:v>0.7083708883159977</c:v>
                </c:pt>
                <c:pt idx="4975">
                  <c:v>0.7083708883159977</c:v>
                </c:pt>
                <c:pt idx="4976">
                  <c:v>0.7083708883159977</c:v>
                </c:pt>
                <c:pt idx="4977">
                  <c:v>0.7083708883159977</c:v>
                </c:pt>
                <c:pt idx="4978">
                  <c:v>0.7083708883159977</c:v>
                </c:pt>
                <c:pt idx="4979">
                  <c:v>0.7083708883159977</c:v>
                </c:pt>
                <c:pt idx="4980">
                  <c:v>0.7083708883159977</c:v>
                </c:pt>
                <c:pt idx="4981">
                  <c:v>0.7083708883159977</c:v>
                </c:pt>
                <c:pt idx="4982">
                  <c:v>0.7083708883159977</c:v>
                </c:pt>
                <c:pt idx="4983">
                  <c:v>0.7083708883159977</c:v>
                </c:pt>
                <c:pt idx="4984">
                  <c:v>0.7083708883159977</c:v>
                </c:pt>
                <c:pt idx="4985">
                  <c:v>0.7083708883159977</c:v>
                </c:pt>
                <c:pt idx="4986">
                  <c:v>0.7083708883159977</c:v>
                </c:pt>
                <c:pt idx="4987">
                  <c:v>0.7083708883159977</c:v>
                </c:pt>
                <c:pt idx="4988">
                  <c:v>0.7083708883159977</c:v>
                </c:pt>
                <c:pt idx="4989">
                  <c:v>0.7083708883159977</c:v>
                </c:pt>
                <c:pt idx="4990">
                  <c:v>0.7083708883159977</c:v>
                </c:pt>
                <c:pt idx="4991">
                  <c:v>0.7083708883159977</c:v>
                </c:pt>
                <c:pt idx="4992">
                  <c:v>0.7083708883159977</c:v>
                </c:pt>
                <c:pt idx="4993">
                  <c:v>0.7083708883159977</c:v>
                </c:pt>
                <c:pt idx="4994">
                  <c:v>0.7083708883159977</c:v>
                </c:pt>
                <c:pt idx="4995">
                  <c:v>0.7083708883159977</c:v>
                </c:pt>
                <c:pt idx="4996">
                  <c:v>0.7083708883159977</c:v>
                </c:pt>
                <c:pt idx="4997">
                  <c:v>0.7083708883159977</c:v>
                </c:pt>
                <c:pt idx="4998">
                  <c:v>0.7083708883159977</c:v>
                </c:pt>
                <c:pt idx="4999">
                  <c:v>0.7083708883159977</c:v>
                </c:pt>
                <c:pt idx="5000">
                  <c:v>0.7083708883159977</c:v>
                </c:pt>
                <c:pt idx="5001">
                  <c:v>0.7083708883159977</c:v>
                </c:pt>
                <c:pt idx="5002">
                  <c:v>0.7083708883159977</c:v>
                </c:pt>
                <c:pt idx="5003">
                  <c:v>0.7083708883159977</c:v>
                </c:pt>
                <c:pt idx="5004">
                  <c:v>0.7083708883159977</c:v>
                </c:pt>
                <c:pt idx="5005">
                  <c:v>0.7083708883159977</c:v>
                </c:pt>
                <c:pt idx="5006">
                  <c:v>0.7083708883159977</c:v>
                </c:pt>
                <c:pt idx="5007">
                  <c:v>0.7083708883159977</c:v>
                </c:pt>
                <c:pt idx="5008">
                  <c:v>0.7083708883159977</c:v>
                </c:pt>
                <c:pt idx="5009">
                  <c:v>0.7083708883159977</c:v>
                </c:pt>
                <c:pt idx="5010">
                  <c:v>0.7083708883159977</c:v>
                </c:pt>
                <c:pt idx="5011">
                  <c:v>0.7083708883159977</c:v>
                </c:pt>
                <c:pt idx="5012">
                  <c:v>0.7083708883159977</c:v>
                </c:pt>
                <c:pt idx="5013">
                  <c:v>0.7083708883159977</c:v>
                </c:pt>
                <c:pt idx="5014">
                  <c:v>0.7083708883159977</c:v>
                </c:pt>
                <c:pt idx="5015">
                  <c:v>0.7083708883159977</c:v>
                </c:pt>
                <c:pt idx="5016">
                  <c:v>0.7083708883159977</c:v>
                </c:pt>
                <c:pt idx="5017">
                  <c:v>0.7083708883159977</c:v>
                </c:pt>
                <c:pt idx="5018">
                  <c:v>0.7083708883159977</c:v>
                </c:pt>
                <c:pt idx="5019">
                  <c:v>0.7083708883159977</c:v>
                </c:pt>
                <c:pt idx="5020">
                  <c:v>0.7083708883159977</c:v>
                </c:pt>
                <c:pt idx="5021">
                  <c:v>0.7083708883159977</c:v>
                </c:pt>
                <c:pt idx="5022">
                  <c:v>0.7083708883159977</c:v>
                </c:pt>
                <c:pt idx="5023">
                  <c:v>0.7083708883159977</c:v>
                </c:pt>
                <c:pt idx="5024">
                  <c:v>0.7083708883159977</c:v>
                </c:pt>
                <c:pt idx="5025">
                  <c:v>0.7083708883159977</c:v>
                </c:pt>
                <c:pt idx="5026">
                  <c:v>0.7083708883159977</c:v>
                </c:pt>
                <c:pt idx="5027">
                  <c:v>0.7083708883159977</c:v>
                </c:pt>
                <c:pt idx="5028">
                  <c:v>0.7083708883159977</c:v>
                </c:pt>
                <c:pt idx="5029">
                  <c:v>0.7083708883159977</c:v>
                </c:pt>
                <c:pt idx="5030">
                  <c:v>0.7083708883159977</c:v>
                </c:pt>
                <c:pt idx="5031">
                  <c:v>0.7083708883159977</c:v>
                </c:pt>
                <c:pt idx="5032">
                  <c:v>0.7083708883159977</c:v>
                </c:pt>
                <c:pt idx="5033">
                  <c:v>0.7083708883159977</c:v>
                </c:pt>
                <c:pt idx="5034">
                  <c:v>0.7083708883159977</c:v>
                </c:pt>
                <c:pt idx="5035">
                  <c:v>0.7083708883159977</c:v>
                </c:pt>
                <c:pt idx="5036">
                  <c:v>0.7083708883159977</c:v>
                </c:pt>
                <c:pt idx="5037">
                  <c:v>0.7083708883159977</c:v>
                </c:pt>
                <c:pt idx="5038">
                  <c:v>0.7083708883159977</c:v>
                </c:pt>
                <c:pt idx="5039">
                  <c:v>0.7083708883159977</c:v>
                </c:pt>
                <c:pt idx="5040">
                  <c:v>0.7083708883159977</c:v>
                </c:pt>
                <c:pt idx="5041">
                  <c:v>0.7083708883159977</c:v>
                </c:pt>
                <c:pt idx="5042">
                  <c:v>0.7083708883159977</c:v>
                </c:pt>
                <c:pt idx="5043">
                  <c:v>0.7083708883159977</c:v>
                </c:pt>
                <c:pt idx="5044">
                  <c:v>0.7083708883159977</c:v>
                </c:pt>
                <c:pt idx="5045">
                  <c:v>0.7083708883159977</c:v>
                </c:pt>
                <c:pt idx="5046">
                  <c:v>0.7083708883159977</c:v>
                </c:pt>
                <c:pt idx="5047">
                  <c:v>0.7083708883159977</c:v>
                </c:pt>
                <c:pt idx="5048">
                  <c:v>0.7083708883159977</c:v>
                </c:pt>
                <c:pt idx="5049">
                  <c:v>0.7083708883159977</c:v>
                </c:pt>
                <c:pt idx="5050">
                  <c:v>0.7083708883159977</c:v>
                </c:pt>
                <c:pt idx="5051">
                  <c:v>0.7083708883159977</c:v>
                </c:pt>
                <c:pt idx="5052">
                  <c:v>0.7083708883159977</c:v>
                </c:pt>
                <c:pt idx="5053">
                  <c:v>0.7083708883159977</c:v>
                </c:pt>
                <c:pt idx="5054">
                  <c:v>0.7083708883159977</c:v>
                </c:pt>
                <c:pt idx="5055">
                  <c:v>0.7083708883159977</c:v>
                </c:pt>
                <c:pt idx="5056">
                  <c:v>0.7083708883159977</c:v>
                </c:pt>
                <c:pt idx="5057">
                  <c:v>0.7083708883159977</c:v>
                </c:pt>
                <c:pt idx="5058">
                  <c:v>0.7083708883159977</c:v>
                </c:pt>
                <c:pt idx="5059">
                  <c:v>0.7083708883159977</c:v>
                </c:pt>
                <c:pt idx="5060">
                  <c:v>0.7083708883159977</c:v>
                </c:pt>
                <c:pt idx="5061">
                  <c:v>0.7083708883159977</c:v>
                </c:pt>
                <c:pt idx="5062">
                  <c:v>0.7083708883159977</c:v>
                </c:pt>
                <c:pt idx="5063">
                  <c:v>0.7083708883159977</c:v>
                </c:pt>
                <c:pt idx="5064">
                  <c:v>0.7083708883159977</c:v>
                </c:pt>
                <c:pt idx="5065">
                  <c:v>0.7083708883159977</c:v>
                </c:pt>
                <c:pt idx="5066">
                  <c:v>0.7083708883159977</c:v>
                </c:pt>
                <c:pt idx="5067">
                  <c:v>0.7083708883159977</c:v>
                </c:pt>
                <c:pt idx="5068">
                  <c:v>0.7083708883159977</c:v>
                </c:pt>
                <c:pt idx="5069">
                  <c:v>0.7083708883159977</c:v>
                </c:pt>
                <c:pt idx="5070">
                  <c:v>0.7083708883159977</c:v>
                </c:pt>
                <c:pt idx="5071">
                  <c:v>0.7083708883159977</c:v>
                </c:pt>
                <c:pt idx="5072">
                  <c:v>0.7083708883159977</c:v>
                </c:pt>
                <c:pt idx="5073">
                  <c:v>0.7083708883159977</c:v>
                </c:pt>
                <c:pt idx="5074">
                  <c:v>0.7083708883159977</c:v>
                </c:pt>
                <c:pt idx="5075">
                  <c:v>0.7083708883159977</c:v>
                </c:pt>
                <c:pt idx="5076">
                  <c:v>0.7083708883159977</c:v>
                </c:pt>
                <c:pt idx="5077">
                  <c:v>0.7083708883159977</c:v>
                </c:pt>
                <c:pt idx="5078">
                  <c:v>0.7083708883159977</c:v>
                </c:pt>
                <c:pt idx="5079">
                  <c:v>0.7083708883159977</c:v>
                </c:pt>
                <c:pt idx="5080">
                  <c:v>0.7083708883159977</c:v>
                </c:pt>
                <c:pt idx="5081">
                  <c:v>0.7083708883159977</c:v>
                </c:pt>
                <c:pt idx="5082">
                  <c:v>0.7083708883159977</c:v>
                </c:pt>
                <c:pt idx="5083">
                  <c:v>0.7083708883159977</c:v>
                </c:pt>
                <c:pt idx="5084">
                  <c:v>0.7083708883159977</c:v>
                </c:pt>
                <c:pt idx="5085">
                  <c:v>0.7083708883159977</c:v>
                </c:pt>
                <c:pt idx="5086">
                  <c:v>0.7083708883159977</c:v>
                </c:pt>
                <c:pt idx="5087">
                  <c:v>0.7083708883159977</c:v>
                </c:pt>
                <c:pt idx="5088">
                  <c:v>0.7083708883159977</c:v>
                </c:pt>
                <c:pt idx="5089">
                  <c:v>0.7083708883159977</c:v>
                </c:pt>
                <c:pt idx="5090">
                  <c:v>0.7083708883159977</c:v>
                </c:pt>
                <c:pt idx="5091">
                  <c:v>0.7083708883159977</c:v>
                </c:pt>
                <c:pt idx="5092">
                  <c:v>0.7083708883159977</c:v>
                </c:pt>
                <c:pt idx="5093">
                  <c:v>0.7083708883159977</c:v>
                </c:pt>
                <c:pt idx="5094">
                  <c:v>0.7083708883159977</c:v>
                </c:pt>
                <c:pt idx="5095">
                  <c:v>0.7083708883159977</c:v>
                </c:pt>
                <c:pt idx="5096">
                  <c:v>0.7083708883159977</c:v>
                </c:pt>
                <c:pt idx="5097">
                  <c:v>0.7083708883159977</c:v>
                </c:pt>
                <c:pt idx="5098">
                  <c:v>0.7083708883159977</c:v>
                </c:pt>
                <c:pt idx="5099">
                  <c:v>0.7083708883159977</c:v>
                </c:pt>
                <c:pt idx="5100">
                  <c:v>0.7083708883159977</c:v>
                </c:pt>
                <c:pt idx="5101">
                  <c:v>0.7083708883159977</c:v>
                </c:pt>
                <c:pt idx="5102">
                  <c:v>0.7083708883159977</c:v>
                </c:pt>
                <c:pt idx="5103">
                  <c:v>0.7083708883159977</c:v>
                </c:pt>
                <c:pt idx="5104">
                  <c:v>0.7083708883159977</c:v>
                </c:pt>
                <c:pt idx="5105">
                  <c:v>0.7083708883159977</c:v>
                </c:pt>
                <c:pt idx="5106">
                  <c:v>0.7083708883159977</c:v>
                </c:pt>
                <c:pt idx="5107">
                  <c:v>0.7083708883159977</c:v>
                </c:pt>
                <c:pt idx="5108">
                  <c:v>0.7083708883159977</c:v>
                </c:pt>
                <c:pt idx="5109">
                  <c:v>0.7083708883159977</c:v>
                </c:pt>
                <c:pt idx="5110">
                  <c:v>0.7083708883159977</c:v>
                </c:pt>
                <c:pt idx="5111">
                  <c:v>0.7083708883159977</c:v>
                </c:pt>
                <c:pt idx="5112">
                  <c:v>0.7083708883159977</c:v>
                </c:pt>
                <c:pt idx="5113">
                  <c:v>0.7083708883159977</c:v>
                </c:pt>
                <c:pt idx="5114">
                  <c:v>0.7083708883159977</c:v>
                </c:pt>
                <c:pt idx="5115">
                  <c:v>0.7083708883159977</c:v>
                </c:pt>
                <c:pt idx="5116">
                  <c:v>0.7083708883159977</c:v>
                </c:pt>
                <c:pt idx="5117">
                  <c:v>0.7083708883159977</c:v>
                </c:pt>
                <c:pt idx="5118">
                  <c:v>0.7083708883159977</c:v>
                </c:pt>
                <c:pt idx="5119">
                  <c:v>0.7083708883159977</c:v>
                </c:pt>
                <c:pt idx="5120">
                  <c:v>0.7083708883159977</c:v>
                </c:pt>
                <c:pt idx="5121">
                  <c:v>0.7083708883159977</c:v>
                </c:pt>
                <c:pt idx="5122">
                  <c:v>0.7083708883159977</c:v>
                </c:pt>
                <c:pt idx="5123">
                  <c:v>0.7083708883159977</c:v>
                </c:pt>
                <c:pt idx="5124">
                  <c:v>0.7083708883159977</c:v>
                </c:pt>
                <c:pt idx="5125">
                  <c:v>0.7083708883159977</c:v>
                </c:pt>
                <c:pt idx="5126">
                  <c:v>0.7083708883159977</c:v>
                </c:pt>
                <c:pt idx="5127">
                  <c:v>0.7083708883159977</c:v>
                </c:pt>
                <c:pt idx="5128">
                  <c:v>0.7083708883159977</c:v>
                </c:pt>
                <c:pt idx="5129">
                  <c:v>0.7083708883159977</c:v>
                </c:pt>
                <c:pt idx="5130">
                  <c:v>0.7083708883159977</c:v>
                </c:pt>
                <c:pt idx="5131">
                  <c:v>0.7083708883159977</c:v>
                </c:pt>
                <c:pt idx="5132">
                  <c:v>0.7083708883159977</c:v>
                </c:pt>
                <c:pt idx="5133">
                  <c:v>0.7083708883159977</c:v>
                </c:pt>
                <c:pt idx="5134">
                  <c:v>0.7083708883159977</c:v>
                </c:pt>
                <c:pt idx="5135">
                  <c:v>0.7083708883159977</c:v>
                </c:pt>
                <c:pt idx="5136">
                  <c:v>0.7083708883159977</c:v>
                </c:pt>
                <c:pt idx="5137">
                  <c:v>0.7083708883159977</c:v>
                </c:pt>
                <c:pt idx="5138">
                  <c:v>0.7083708883159977</c:v>
                </c:pt>
                <c:pt idx="5139">
                  <c:v>0.7083708883159977</c:v>
                </c:pt>
                <c:pt idx="5140">
                  <c:v>0.7083708883159977</c:v>
                </c:pt>
                <c:pt idx="5141">
                  <c:v>0.7083708883159977</c:v>
                </c:pt>
                <c:pt idx="5142">
                  <c:v>0.7083708883159977</c:v>
                </c:pt>
                <c:pt idx="5143">
                  <c:v>0.7083708883159977</c:v>
                </c:pt>
                <c:pt idx="5144">
                  <c:v>0.7083708883159977</c:v>
                </c:pt>
                <c:pt idx="5145">
                  <c:v>0.7083708883159977</c:v>
                </c:pt>
                <c:pt idx="5146">
                  <c:v>0.7083708883159977</c:v>
                </c:pt>
                <c:pt idx="5147">
                  <c:v>0.7083708883159977</c:v>
                </c:pt>
                <c:pt idx="5148">
                  <c:v>0.7083708883159977</c:v>
                </c:pt>
                <c:pt idx="5149">
                  <c:v>0.7083708883159977</c:v>
                </c:pt>
                <c:pt idx="5150">
                  <c:v>0.7083708883159977</c:v>
                </c:pt>
                <c:pt idx="5151">
                  <c:v>0.7083708883159977</c:v>
                </c:pt>
                <c:pt idx="5152">
                  <c:v>0.7083708883159977</c:v>
                </c:pt>
                <c:pt idx="5153">
                  <c:v>0.7083708883159977</c:v>
                </c:pt>
                <c:pt idx="5154">
                  <c:v>0.7083708883159977</c:v>
                </c:pt>
                <c:pt idx="5155">
                  <c:v>0.7083708883159977</c:v>
                </c:pt>
                <c:pt idx="5156">
                  <c:v>0.7083708883159977</c:v>
                </c:pt>
                <c:pt idx="5157">
                  <c:v>0.7083708883159977</c:v>
                </c:pt>
                <c:pt idx="5158">
                  <c:v>0.7083708883159977</c:v>
                </c:pt>
                <c:pt idx="5159">
                  <c:v>0.7083708883159977</c:v>
                </c:pt>
                <c:pt idx="5160">
                  <c:v>0.7083708883159977</c:v>
                </c:pt>
                <c:pt idx="5161">
                  <c:v>0.7083708883159977</c:v>
                </c:pt>
                <c:pt idx="5162">
                  <c:v>0.7083708883159977</c:v>
                </c:pt>
                <c:pt idx="5163">
                  <c:v>0.7083708883159977</c:v>
                </c:pt>
                <c:pt idx="5164">
                  <c:v>0.7083708883159977</c:v>
                </c:pt>
                <c:pt idx="5165">
                  <c:v>0.7083708883159977</c:v>
                </c:pt>
                <c:pt idx="5166">
                  <c:v>0.7083708883159977</c:v>
                </c:pt>
                <c:pt idx="5167">
                  <c:v>0.7083708883159977</c:v>
                </c:pt>
                <c:pt idx="5168">
                  <c:v>0.7083708883159977</c:v>
                </c:pt>
                <c:pt idx="5169">
                  <c:v>0.7083708883159977</c:v>
                </c:pt>
                <c:pt idx="5170">
                  <c:v>0.7083708883159977</c:v>
                </c:pt>
                <c:pt idx="5171">
                  <c:v>0.7083708883159977</c:v>
                </c:pt>
                <c:pt idx="5172">
                  <c:v>0.7083708883159977</c:v>
                </c:pt>
                <c:pt idx="5173">
                  <c:v>0.7083708883159977</c:v>
                </c:pt>
                <c:pt idx="5174">
                  <c:v>0.7083708883159977</c:v>
                </c:pt>
                <c:pt idx="5175">
                  <c:v>0.7083708883159977</c:v>
                </c:pt>
                <c:pt idx="5176">
                  <c:v>0.7083708883159977</c:v>
                </c:pt>
                <c:pt idx="5177">
                  <c:v>0.7083708883159977</c:v>
                </c:pt>
                <c:pt idx="5178">
                  <c:v>0.7083708883159977</c:v>
                </c:pt>
                <c:pt idx="5179">
                  <c:v>0.7083708883159977</c:v>
                </c:pt>
                <c:pt idx="5180">
                  <c:v>0.7083708883159977</c:v>
                </c:pt>
                <c:pt idx="5181">
                  <c:v>0.7083708883159977</c:v>
                </c:pt>
                <c:pt idx="5182">
                  <c:v>0.7083708883159977</c:v>
                </c:pt>
                <c:pt idx="5183">
                  <c:v>0.7083708883159977</c:v>
                </c:pt>
                <c:pt idx="5184">
                  <c:v>0.7083708883159977</c:v>
                </c:pt>
                <c:pt idx="5185">
                  <c:v>0.7083708883159977</c:v>
                </c:pt>
                <c:pt idx="5186">
                  <c:v>0.7083708883159977</c:v>
                </c:pt>
                <c:pt idx="5187">
                  <c:v>0.7083708883159977</c:v>
                </c:pt>
                <c:pt idx="5188">
                  <c:v>0.7083708883159977</c:v>
                </c:pt>
                <c:pt idx="5189">
                  <c:v>0.7083708883159977</c:v>
                </c:pt>
                <c:pt idx="5190">
                  <c:v>0.7083708883159977</c:v>
                </c:pt>
                <c:pt idx="5191">
                  <c:v>0.7083708883159977</c:v>
                </c:pt>
                <c:pt idx="5192">
                  <c:v>0.7083708883159977</c:v>
                </c:pt>
                <c:pt idx="5193">
                  <c:v>0.7083708883159977</c:v>
                </c:pt>
                <c:pt idx="5194">
                  <c:v>0.7083708883159977</c:v>
                </c:pt>
                <c:pt idx="5195">
                  <c:v>0.7083708883159977</c:v>
                </c:pt>
                <c:pt idx="5196">
                  <c:v>0.7083708883159977</c:v>
                </c:pt>
                <c:pt idx="5197">
                  <c:v>0.7083708883159977</c:v>
                </c:pt>
                <c:pt idx="5198">
                  <c:v>0.7083708883159977</c:v>
                </c:pt>
                <c:pt idx="5199">
                  <c:v>0.7083708883159977</c:v>
                </c:pt>
                <c:pt idx="5200">
                  <c:v>0.7083708883159977</c:v>
                </c:pt>
                <c:pt idx="5201">
                  <c:v>0.7083708883159977</c:v>
                </c:pt>
                <c:pt idx="5202">
                  <c:v>0.7083708883159977</c:v>
                </c:pt>
                <c:pt idx="5203">
                  <c:v>0.7083708883159977</c:v>
                </c:pt>
                <c:pt idx="5204">
                  <c:v>0.7083708883159977</c:v>
                </c:pt>
                <c:pt idx="5205">
                  <c:v>0.7083708883159977</c:v>
                </c:pt>
                <c:pt idx="5206">
                  <c:v>0.7083708883159977</c:v>
                </c:pt>
                <c:pt idx="5207">
                  <c:v>0.7083708883159977</c:v>
                </c:pt>
                <c:pt idx="5208">
                  <c:v>0.7083708883159977</c:v>
                </c:pt>
                <c:pt idx="5209">
                  <c:v>0.7083708883159977</c:v>
                </c:pt>
                <c:pt idx="5210">
                  <c:v>0.7083708883159977</c:v>
                </c:pt>
                <c:pt idx="5211">
                  <c:v>0.7083708883159977</c:v>
                </c:pt>
                <c:pt idx="5212">
                  <c:v>0.7083708883159977</c:v>
                </c:pt>
                <c:pt idx="5213">
                  <c:v>0.7083708883159977</c:v>
                </c:pt>
                <c:pt idx="5214">
                  <c:v>0.7083708883159977</c:v>
                </c:pt>
                <c:pt idx="5215">
                  <c:v>0.7083708883159977</c:v>
                </c:pt>
                <c:pt idx="5216">
                  <c:v>0.7083708883159977</c:v>
                </c:pt>
                <c:pt idx="5217">
                  <c:v>0.7083708883159977</c:v>
                </c:pt>
                <c:pt idx="5218">
                  <c:v>0.7083708883159977</c:v>
                </c:pt>
                <c:pt idx="5219">
                  <c:v>0.7083708883159977</c:v>
                </c:pt>
                <c:pt idx="5220">
                  <c:v>0.7083708883159977</c:v>
                </c:pt>
                <c:pt idx="5221">
                  <c:v>0.7083708883159977</c:v>
                </c:pt>
                <c:pt idx="5222">
                  <c:v>0.7083708883159977</c:v>
                </c:pt>
                <c:pt idx="5223">
                  <c:v>0.7083708883159977</c:v>
                </c:pt>
                <c:pt idx="5224">
                  <c:v>0.7083708883159977</c:v>
                </c:pt>
                <c:pt idx="5225">
                  <c:v>0.7083708883159977</c:v>
                </c:pt>
                <c:pt idx="5226">
                  <c:v>0.7083708883159977</c:v>
                </c:pt>
                <c:pt idx="5227">
                  <c:v>0.7083708883159977</c:v>
                </c:pt>
                <c:pt idx="5228">
                  <c:v>0.7083708883159977</c:v>
                </c:pt>
                <c:pt idx="5229">
                  <c:v>0.7083708883159977</c:v>
                </c:pt>
                <c:pt idx="5230">
                  <c:v>0.7083708883159977</c:v>
                </c:pt>
                <c:pt idx="5231">
                  <c:v>0.7083708883159977</c:v>
                </c:pt>
                <c:pt idx="5232">
                  <c:v>0.7083708883159977</c:v>
                </c:pt>
                <c:pt idx="5233">
                  <c:v>0.7083708883159977</c:v>
                </c:pt>
                <c:pt idx="5234">
                  <c:v>0.7083708883159977</c:v>
                </c:pt>
                <c:pt idx="5235">
                  <c:v>0.7083708883159977</c:v>
                </c:pt>
                <c:pt idx="5236">
                  <c:v>0.7083708883159977</c:v>
                </c:pt>
                <c:pt idx="5237">
                  <c:v>0.7083708883159977</c:v>
                </c:pt>
                <c:pt idx="5238">
                  <c:v>0.7083708883159977</c:v>
                </c:pt>
                <c:pt idx="5239">
                  <c:v>0.7083708883159977</c:v>
                </c:pt>
                <c:pt idx="5240">
                  <c:v>0.7083708883159977</c:v>
                </c:pt>
                <c:pt idx="5241">
                  <c:v>0.7083708883159977</c:v>
                </c:pt>
                <c:pt idx="5242">
                  <c:v>0.7083708883159977</c:v>
                </c:pt>
                <c:pt idx="5243">
                  <c:v>0.7083708883159977</c:v>
                </c:pt>
                <c:pt idx="5244">
                  <c:v>0.7083708883159977</c:v>
                </c:pt>
                <c:pt idx="5245">
                  <c:v>0.7083708883159977</c:v>
                </c:pt>
                <c:pt idx="5246">
                  <c:v>0.7083708883159977</c:v>
                </c:pt>
                <c:pt idx="5247">
                  <c:v>0.7083708883159977</c:v>
                </c:pt>
                <c:pt idx="5248">
                  <c:v>0.7083708883159977</c:v>
                </c:pt>
                <c:pt idx="5249">
                  <c:v>0.7083708883159977</c:v>
                </c:pt>
                <c:pt idx="5250">
                  <c:v>0.7083708883159977</c:v>
                </c:pt>
                <c:pt idx="5251">
                  <c:v>0.7083708883159977</c:v>
                </c:pt>
                <c:pt idx="5252">
                  <c:v>0.7083708883159977</c:v>
                </c:pt>
                <c:pt idx="5253">
                  <c:v>0.7083708883159977</c:v>
                </c:pt>
                <c:pt idx="5254">
                  <c:v>0.7083708883159977</c:v>
                </c:pt>
                <c:pt idx="5255">
                  <c:v>0.7083708883159977</c:v>
                </c:pt>
                <c:pt idx="5256">
                  <c:v>0.7083708883159977</c:v>
                </c:pt>
                <c:pt idx="5257">
                  <c:v>0.7083708883159977</c:v>
                </c:pt>
                <c:pt idx="5258">
                  <c:v>0.7083708883159977</c:v>
                </c:pt>
                <c:pt idx="5259">
                  <c:v>0.7083708883159977</c:v>
                </c:pt>
                <c:pt idx="5260">
                  <c:v>0.7083708883159977</c:v>
                </c:pt>
                <c:pt idx="5261">
                  <c:v>0.7083708883159977</c:v>
                </c:pt>
                <c:pt idx="5262">
                  <c:v>0.7083708883159977</c:v>
                </c:pt>
                <c:pt idx="5263">
                  <c:v>0.7083708883159977</c:v>
                </c:pt>
                <c:pt idx="5264">
                  <c:v>0.7083708883159977</c:v>
                </c:pt>
                <c:pt idx="5265">
                  <c:v>0.7083708883159977</c:v>
                </c:pt>
                <c:pt idx="5266">
                  <c:v>0.7083708883159977</c:v>
                </c:pt>
                <c:pt idx="5267">
                  <c:v>0.7083708883159977</c:v>
                </c:pt>
                <c:pt idx="5268">
                  <c:v>0.7083708883159977</c:v>
                </c:pt>
                <c:pt idx="5269">
                  <c:v>0.7083708883159977</c:v>
                </c:pt>
                <c:pt idx="5270">
                  <c:v>0.7083708883159977</c:v>
                </c:pt>
                <c:pt idx="5271">
                  <c:v>0.7083708883159977</c:v>
                </c:pt>
                <c:pt idx="5272">
                  <c:v>0.7083708883159977</c:v>
                </c:pt>
                <c:pt idx="5273">
                  <c:v>0.7083708883159977</c:v>
                </c:pt>
                <c:pt idx="5274">
                  <c:v>0.7083708883159977</c:v>
                </c:pt>
                <c:pt idx="5275">
                  <c:v>0.7083708883159977</c:v>
                </c:pt>
                <c:pt idx="5276">
                  <c:v>0.7083708883159977</c:v>
                </c:pt>
                <c:pt idx="5277">
                  <c:v>0.7083708883159977</c:v>
                </c:pt>
                <c:pt idx="5278">
                  <c:v>0.7083708883159977</c:v>
                </c:pt>
                <c:pt idx="5279">
                  <c:v>0.7083708883159977</c:v>
                </c:pt>
                <c:pt idx="5280">
                  <c:v>0.7083708883159977</c:v>
                </c:pt>
                <c:pt idx="5281">
                  <c:v>0.7083708883159977</c:v>
                </c:pt>
                <c:pt idx="5282">
                  <c:v>0.7083708883159977</c:v>
                </c:pt>
                <c:pt idx="5283">
                  <c:v>0.7083708883159977</c:v>
                </c:pt>
                <c:pt idx="5284">
                  <c:v>0.7083708883159977</c:v>
                </c:pt>
                <c:pt idx="5285">
                  <c:v>0.7083708883159977</c:v>
                </c:pt>
                <c:pt idx="5286">
                  <c:v>0.7083708883159977</c:v>
                </c:pt>
                <c:pt idx="5287">
                  <c:v>0.7083708883159977</c:v>
                </c:pt>
                <c:pt idx="5288">
                  <c:v>0.7083708883159977</c:v>
                </c:pt>
                <c:pt idx="5289">
                  <c:v>0.7083708883159977</c:v>
                </c:pt>
                <c:pt idx="5290">
                  <c:v>0.7083708883159977</c:v>
                </c:pt>
                <c:pt idx="5291">
                  <c:v>0.7083708883159977</c:v>
                </c:pt>
                <c:pt idx="5292">
                  <c:v>0.7083708883159977</c:v>
                </c:pt>
                <c:pt idx="5293">
                  <c:v>0.7083708883159977</c:v>
                </c:pt>
                <c:pt idx="5294">
                  <c:v>0.7083708883159977</c:v>
                </c:pt>
                <c:pt idx="5295">
                  <c:v>0.7083708883159977</c:v>
                </c:pt>
                <c:pt idx="5296">
                  <c:v>0.7083708883159977</c:v>
                </c:pt>
                <c:pt idx="5297">
                  <c:v>0.7083708883159977</c:v>
                </c:pt>
                <c:pt idx="5298">
                  <c:v>0.7083708883159977</c:v>
                </c:pt>
                <c:pt idx="5299">
                  <c:v>0.7083708883159977</c:v>
                </c:pt>
                <c:pt idx="5300">
                  <c:v>0.7083708883159977</c:v>
                </c:pt>
                <c:pt idx="5301">
                  <c:v>0.7083708883159977</c:v>
                </c:pt>
                <c:pt idx="5302">
                  <c:v>0.7083708883159977</c:v>
                </c:pt>
                <c:pt idx="5303">
                  <c:v>0.7083708883159977</c:v>
                </c:pt>
                <c:pt idx="5304">
                  <c:v>0.7083708883159977</c:v>
                </c:pt>
                <c:pt idx="5305">
                  <c:v>0.7083708883159977</c:v>
                </c:pt>
                <c:pt idx="5306">
                  <c:v>0.7083708883159977</c:v>
                </c:pt>
                <c:pt idx="5307">
                  <c:v>0.7083708883159977</c:v>
                </c:pt>
                <c:pt idx="5308">
                  <c:v>0.7083708883159977</c:v>
                </c:pt>
                <c:pt idx="5309">
                  <c:v>0.7083708883159977</c:v>
                </c:pt>
                <c:pt idx="5310">
                  <c:v>0.7083708883159977</c:v>
                </c:pt>
                <c:pt idx="5311">
                  <c:v>0.7083708883159977</c:v>
                </c:pt>
                <c:pt idx="5312">
                  <c:v>0.7083708883159977</c:v>
                </c:pt>
                <c:pt idx="5313">
                  <c:v>0.7083708883159977</c:v>
                </c:pt>
                <c:pt idx="5314">
                  <c:v>0.7083708883159977</c:v>
                </c:pt>
                <c:pt idx="5315">
                  <c:v>0.7083708883159977</c:v>
                </c:pt>
                <c:pt idx="5316">
                  <c:v>0.7083708883159977</c:v>
                </c:pt>
                <c:pt idx="5317">
                  <c:v>0.7083708883159977</c:v>
                </c:pt>
                <c:pt idx="5318">
                  <c:v>0.7083708883159977</c:v>
                </c:pt>
                <c:pt idx="5319">
                  <c:v>0.7083708883159977</c:v>
                </c:pt>
                <c:pt idx="5320">
                  <c:v>0.7083708883159977</c:v>
                </c:pt>
                <c:pt idx="5321">
                  <c:v>0.7083708883159977</c:v>
                </c:pt>
                <c:pt idx="5322">
                  <c:v>0.7083708883159977</c:v>
                </c:pt>
                <c:pt idx="5323">
                  <c:v>0.7083708883159977</c:v>
                </c:pt>
                <c:pt idx="5324">
                  <c:v>0.7083708883159977</c:v>
                </c:pt>
                <c:pt idx="5325">
                  <c:v>0.7083708883159977</c:v>
                </c:pt>
                <c:pt idx="5326">
                  <c:v>0.7083708883159977</c:v>
                </c:pt>
                <c:pt idx="5327">
                  <c:v>0.7083708883159977</c:v>
                </c:pt>
                <c:pt idx="5328">
                  <c:v>0.7083708883159977</c:v>
                </c:pt>
                <c:pt idx="5329">
                  <c:v>0.7083708883159977</c:v>
                </c:pt>
                <c:pt idx="5330">
                  <c:v>0.7083708883159977</c:v>
                </c:pt>
                <c:pt idx="5331">
                  <c:v>0.7083708883159977</c:v>
                </c:pt>
                <c:pt idx="5332">
                  <c:v>0.7083708883159977</c:v>
                </c:pt>
                <c:pt idx="5333">
                  <c:v>0.7083708883159977</c:v>
                </c:pt>
                <c:pt idx="5334">
                  <c:v>0.7083708883159977</c:v>
                </c:pt>
                <c:pt idx="5335">
                  <c:v>0.7083708883159977</c:v>
                </c:pt>
                <c:pt idx="5336">
                  <c:v>0.7083708883159977</c:v>
                </c:pt>
                <c:pt idx="5337">
                  <c:v>0.7083708883159977</c:v>
                </c:pt>
                <c:pt idx="5338">
                  <c:v>0.7083708883159977</c:v>
                </c:pt>
                <c:pt idx="5339">
                  <c:v>0.7083708883159977</c:v>
                </c:pt>
                <c:pt idx="5340">
                  <c:v>0.7083708883159977</c:v>
                </c:pt>
                <c:pt idx="5341">
                  <c:v>0.7083708883159977</c:v>
                </c:pt>
                <c:pt idx="5342">
                  <c:v>0.7083708883159977</c:v>
                </c:pt>
                <c:pt idx="5343">
                  <c:v>0.7083708883159977</c:v>
                </c:pt>
                <c:pt idx="5344">
                  <c:v>0.7083708883159977</c:v>
                </c:pt>
                <c:pt idx="5345">
                  <c:v>0.7083708883159977</c:v>
                </c:pt>
                <c:pt idx="5346">
                  <c:v>0.7083708883159977</c:v>
                </c:pt>
                <c:pt idx="5347">
                  <c:v>0.7083708883159977</c:v>
                </c:pt>
                <c:pt idx="5348">
                  <c:v>0.7083708883159977</c:v>
                </c:pt>
                <c:pt idx="5349">
                  <c:v>0.7083708883159977</c:v>
                </c:pt>
                <c:pt idx="5350">
                  <c:v>0.7083708883159977</c:v>
                </c:pt>
                <c:pt idx="5351">
                  <c:v>0.7083708883159977</c:v>
                </c:pt>
                <c:pt idx="5352">
                  <c:v>0.7083708883159977</c:v>
                </c:pt>
                <c:pt idx="5353">
                  <c:v>0.7083708883159977</c:v>
                </c:pt>
                <c:pt idx="5354">
                  <c:v>0.7083708883159977</c:v>
                </c:pt>
                <c:pt idx="5355">
                  <c:v>0.7083708883159977</c:v>
                </c:pt>
                <c:pt idx="5356">
                  <c:v>0.7083708883159977</c:v>
                </c:pt>
                <c:pt idx="5357">
                  <c:v>0.7083708883159977</c:v>
                </c:pt>
                <c:pt idx="5358">
                  <c:v>0.7083708883159977</c:v>
                </c:pt>
                <c:pt idx="5359">
                  <c:v>0.7083708883159977</c:v>
                </c:pt>
                <c:pt idx="5360">
                  <c:v>0.7083708883159977</c:v>
                </c:pt>
                <c:pt idx="5361">
                  <c:v>0.7083708883159977</c:v>
                </c:pt>
                <c:pt idx="5362">
                  <c:v>0.7083708883159977</c:v>
                </c:pt>
                <c:pt idx="5363">
                  <c:v>0.7083708883159977</c:v>
                </c:pt>
                <c:pt idx="5364">
                  <c:v>0.7083708883159977</c:v>
                </c:pt>
                <c:pt idx="5365">
                  <c:v>0.7083708883159977</c:v>
                </c:pt>
                <c:pt idx="5366">
                  <c:v>0.7083708883159977</c:v>
                </c:pt>
                <c:pt idx="5367">
                  <c:v>0.7083708883159977</c:v>
                </c:pt>
                <c:pt idx="5368">
                  <c:v>0.7083708883159977</c:v>
                </c:pt>
                <c:pt idx="5369">
                  <c:v>0.7083708883159977</c:v>
                </c:pt>
                <c:pt idx="5370">
                  <c:v>0.7083708883159977</c:v>
                </c:pt>
                <c:pt idx="5371">
                  <c:v>0.7083708883159977</c:v>
                </c:pt>
                <c:pt idx="5372">
                  <c:v>0.7083708883159977</c:v>
                </c:pt>
                <c:pt idx="5373">
                  <c:v>0.7083708883159977</c:v>
                </c:pt>
                <c:pt idx="5374">
                  <c:v>0.7083708883159977</c:v>
                </c:pt>
                <c:pt idx="5375">
                  <c:v>0.7083708883159977</c:v>
                </c:pt>
                <c:pt idx="5376">
                  <c:v>0.7083708883159977</c:v>
                </c:pt>
                <c:pt idx="5377">
                  <c:v>0.7083708883159977</c:v>
                </c:pt>
                <c:pt idx="5378">
                  <c:v>0.7083708883159977</c:v>
                </c:pt>
                <c:pt idx="5379">
                  <c:v>0.7083708883159977</c:v>
                </c:pt>
                <c:pt idx="5380">
                  <c:v>0.7083708883159977</c:v>
                </c:pt>
                <c:pt idx="5381">
                  <c:v>0.7083708883159977</c:v>
                </c:pt>
                <c:pt idx="5382">
                  <c:v>0.7083708883159977</c:v>
                </c:pt>
                <c:pt idx="5383">
                  <c:v>0.7083708883159977</c:v>
                </c:pt>
                <c:pt idx="5384">
                  <c:v>0.7083708883159977</c:v>
                </c:pt>
                <c:pt idx="5385">
                  <c:v>0.7083708883159977</c:v>
                </c:pt>
                <c:pt idx="5386">
                  <c:v>0.7083708883159977</c:v>
                </c:pt>
                <c:pt idx="5387">
                  <c:v>0.7083708883159977</c:v>
                </c:pt>
                <c:pt idx="5388">
                  <c:v>0.7083708883159977</c:v>
                </c:pt>
                <c:pt idx="5389">
                  <c:v>0.7083708883159977</c:v>
                </c:pt>
                <c:pt idx="5390">
                  <c:v>0.7083708883159977</c:v>
                </c:pt>
                <c:pt idx="5391">
                  <c:v>0.7083708883159977</c:v>
                </c:pt>
                <c:pt idx="5392">
                  <c:v>0.7083708883159977</c:v>
                </c:pt>
                <c:pt idx="5393">
                  <c:v>0.7083708883159977</c:v>
                </c:pt>
                <c:pt idx="5394">
                  <c:v>0.7083708883159977</c:v>
                </c:pt>
                <c:pt idx="5395">
                  <c:v>0.7083708883159977</c:v>
                </c:pt>
                <c:pt idx="5396">
                  <c:v>0.7083708883159977</c:v>
                </c:pt>
                <c:pt idx="5397">
                  <c:v>0.7083708883159977</c:v>
                </c:pt>
                <c:pt idx="5398">
                  <c:v>0.7083708883159977</c:v>
                </c:pt>
                <c:pt idx="5399">
                  <c:v>0.7083708883159977</c:v>
                </c:pt>
                <c:pt idx="5400">
                  <c:v>0.7083708883159977</c:v>
                </c:pt>
                <c:pt idx="5401">
                  <c:v>0.7083708883159977</c:v>
                </c:pt>
                <c:pt idx="5402">
                  <c:v>0.7083708883159977</c:v>
                </c:pt>
                <c:pt idx="5403">
                  <c:v>0.7083708883159977</c:v>
                </c:pt>
                <c:pt idx="5404">
                  <c:v>0.7083708883159977</c:v>
                </c:pt>
                <c:pt idx="5405">
                  <c:v>0.7083708883159977</c:v>
                </c:pt>
                <c:pt idx="5406">
                  <c:v>0.7083708883159977</c:v>
                </c:pt>
                <c:pt idx="5407">
                  <c:v>0.7083708883159977</c:v>
                </c:pt>
                <c:pt idx="5408">
                  <c:v>0.7083708883159977</c:v>
                </c:pt>
                <c:pt idx="5409">
                  <c:v>0.7083708883159977</c:v>
                </c:pt>
                <c:pt idx="5410">
                  <c:v>0.7083708883159977</c:v>
                </c:pt>
                <c:pt idx="5411">
                  <c:v>0.7083708883159977</c:v>
                </c:pt>
                <c:pt idx="5412">
                  <c:v>0.7083708883159977</c:v>
                </c:pt>
                <c:pt idx="5413">
                  <c:v>0.7083708883159977</c:v>
                </c:pt>
                <c:pt idx="5414">
                  <c:v>0.7083708883159977</c:v>
                </c:pt>
                <c:pt idx="5415">
                  <c:v>0.7083708883159977</c:v>
                </c:pt>
                <c:pt idx="5416">
                  <c:v>0.7083708883159977</c:v>
                </c:pt>
                <c:pt idx="5417">
                  <c:v>0.7083708883159977</c:v>
                </c:pt>
                <c:pt idx="5418">
                  <c:v>0.7083708883159977</c:v>
                </c:pt>
                <c:pt idx="5419">
                  <c:v>0.7083708883159977</c:v>
                </c:pt>
                <c:pt idx="5420">
                  <c:v>0.7083708883159977</c:v>
                </c:pt>
                <c:pt idx="5421">
                  <c:v>0.7083708883159977</c:v>
                </c:pt>
                <c:pt idx="5422">
                  <c:v>0.7083708883159977</c:v>
                </c:pt>
                <c:pt idx="5423">
                  <c:v>0.7083708883159977</c:v>
                </c:pt>
                <c:pt idx="5424">
                  <c:v>0.7083708883159977</c:v>
                </c:pt>
                <c:pt idx="5425">
                  <c:v>0.7083708883159977</c:v>
                </c:pt>
                <c:pt idx="5426">
                  <c:v>0.7083708883159977</c:v>
                </c:pt>
                <c:pt idx="5427">
                  <c:v>0.7083708883159977</c:v>
                </c:pt>
                <c:pt idx="5428">
                  <c:v>0.7083708883159977</c:v>
                </c:pt>
                <c:pt idx="5429">
                  <c:v>0.7083708883159977</c:v>
                </c:pt>
                <c:pt idx="5430">
                  <c:v>0.7083708883159977</c:v>
                </c:pt>
                <c:pt idx="5431">
                  <c:v>0.7083708883159977</c:v>
                </c:pt>
                <c:pt idx="5432">
                  <c:v>0.7083708883159977</c:v>
                </c:pt>
                <c:pt idx="5433">
                  <c:v>0.7083708883159977</c:v>
                </c:pt>
                <c:pt idx="5434">
                  <c:v>0.7083708883159977</c:v>
                </c:pt>
                <c:pt idx="5435">
                  <c:v>0.7083708883159977</c:v>
                </c:pt>
                <c:pt idx="5436">
                  <c:v>0.7083708883159977</c:v>
                </c:pt>
                <c:pt idx="5437">
                  <c:v>0.7083708883159977</c:v>
                </c:pt>
                <c:pt idx="5438">
                  <c:v>0.7083708883159977</c:v>
                </c:pt>
                <c:pt idx="5439">
                  <c:v>0.7083708883159977</c:v>
                </c:pt>
                <c:pt idx="5440">
                  <c:v>0.7083708883159977</c:v>
                </c:pt>
                <c:pt idx="5441">
                  <c:v>0.7083708883159977</c:v>
                </c:pt>
                <c:pt idx="5442">
                  <c:v>0.7083708883159977</c:v>
                </c:pt>
                <c:pt idx="5443">
                  <c:v>0.7083708883159977</c:v>
                </c:pt>
                <c:pt idx="5444">
                  <c:v>0.7083708883159977</c:v>
                </c:pt>
                <c:pt idx="5445">
                  <c:v>0.7083708883159977</c:v>
                </c:pt>
                <c:pt idx="5446">
                  <c:v>0.7083708883159977</c:v>
                </c:pt>
                <c:pt idx="5447">
                  <c:v>0.7083708883159977</c:v>
                </c:pt>
                <c:pt idx="5448">
                  <c:v>0.7083708883159977</c:v>
                </c:pt>
                <c:pt idx="5449">
                  <c:v>0.7083708883159977</c:v>
                </c:pt>
                <c:pt idx="5450">
                  <c:v>0.7083708883159977</c:v>
                </c:pt>
                <c:pt idx="5451">
                  <c:v>0.7083708883159977</c:v>
                </c:pt>
                <c:pt idx="5452">
                  <c:v>0.7083708883159977</c:v>
                </c:pt>
                <c:pt idx="5453">
                  <c:v>0.7083708883159977</c:v>
                </c:pt>
                <c:pt idx="5454">
                  <c:v>0.7083708883159977</c:v>
                </c:pt>
                <c:pt idx="5455">
                  <c:v>0.7083708883159977</c:v>
                </c:pt>
                <c:pt idx="5456">
                  <c:v>0.7083708883159977</c:v>
                </c:pt>
                <c:pt idx="5457">
                  <c:v>0.7083708883159977</c:v>
                </c:pt>
                <c:pt idx="5458">
                  <c:v>0.7083708883159977</c:v>
                </c:pt>
                <c:pt idx="5459">
                  <c:v>0.7083708883159977</c:v>
                </c:pt>
                <c:pt idx="5460">
                  <c:v>0.7083708883159977</c:v>
                </c:pt>
                <c:pt idx="5461">
                  <c:v>0.7083708883159977</c:v>
                </c:pt>
                <c:pt idx="5462">
                  <c:v>0.7083708883159977</c:v>
                </c:pt>
                <c:pt idx="5463">
                  <c:v>0.7083708883159977</c:v>
                </c:pt>
                <c:pt idx="5464">
                  <c:v>0.7083708883159977</c:v>
                </c:pt>
                <c:pt idx="5465">
                  <c:v>0.7083708883159977</c:v>
                </c:pt>
                <c:pt idx="5466">
                  <c:v>0.7083708883159977</c:v>
                </c:pt>
                <c:pt idx="5467">
                  <c:v>0.7083708883159977</c:v>
                </c:pt>
                <c:pt idx="5468">
                  <c:v>0.7083708883159977</c:v>
                </c:pt>
                <c:pt idx="5469">
                  <c:v>0.7083708883159977</c:v>
                </c:pt>
                <c:pt idx="5470">
                  <c:v>0.7083708883159977</c:v>
                </c:pt>
                <c:pt idx="5471">
                  <c:v>0.7083708883159977</c:v>
                </c:pt>
                <c:pt idx="5472">
                  <c:v>0.7083708883159977</c:v>
                </c:pt>
                <c:pt idx="5473">
                  <c:v>0.7083708883159977</c:v>
                </c:pt>
                <c:pt idx="5474">
                  <c:v>0.7083708883159977</c:v>
                </c:pt>
                <c:pt idx="5475">
                  <c:v>0.7083708883159977</c:v>
                </c:pt>
                <c:pt idx="5476">
                  <c:v>0.7083708883159977</c:v>
                </c:pt>
                <c:pt idx="5477">
                  <c:v>0.7083708883159977</c:v>
                </c:pt>
                <c:pt idx="5478">
                  <c:v>0.7083708883159977</c:v>
                </c:pt>
                <c:pt idx="5479">
                  <c:v>0.7083708883159977</c:v>
                </c:pt>
                <c:pt idx="5480">
                  <c:v>0.7083708883159977</c:v>
                </c:pt>
                <c:pt idx="5481">
                  <c:v>0.7083708883159977</c:v>
                </c:pt>
                <c:pt idx="5482">
                  <c:v>0.7083708883159977</c:v>
                </c:pt>
                <c:pt idx="5483">
                  <c:v>0.7083708883159977</c:v>
                </c:pt>
                <c:pt idx="5484">
                  <c:v>0.7083708883159977</c:v>
                </c:pt>
                <c:pt idx="5485">
                  <c:v>0.7083708883159977</c:v>
                </c:pt>
                <c:pt idx="5486">
                  <c:v>0.7083708883159977</c:v>
                </c:pt>
                <c:pt idx="5487">
                  <c:v>0.7083708883159977</c:v>
                </c:pt>
                <c:pt idx="5488">
                  <c:v>0.7083708883159977</c:v>
                </c:pt>
                <c:pt idx="5489">
                  <c:v>0.7083708883159977</c:v>
                </c:pt>
                <c:pt idx="5490">
                  <c:v>0.7083708883159977</c:v>
                </c:pt>
                <c:pt idx="5491">
                  <c:v>0.7083708883159977</c:v>
                </c:pt>
                <c:pt idx="5492">
                  <c:v>0.7083708883159977</c:v>
                </c:pt>
                <c:pt idx="5493">
                  <c:v>0.7083708883159977</c:v>
                </c:pt>
                <c:pt idx="5494">
                  <c:v>0.7083708883159977</c:v>
                </c:pt>
                <c:pt idx="5495">
                  <c:v>0.7083708883159977</c:v>
                </c:pt>
                <c:pt idx="5496">
                  <c:v>0.7083708883159977</c:v>
                </c:pt>
                <c:pt idx="5497">
                  <c:v>0.7083708883159977</c:v>
                </c:pt>
                <c:pt idx="5498">
                  <c:v>0.7083708883159977</c:v>
                </c:pt>
                <c:pt idx="5499">
                  <c:v>0.7083708883159977</c:v>
                </c:pt>
                <c:pt idx="5500">
                  <c:v>0.7083708883159977</c:v>
                </c:pt>
                <c:pt idx="5501">
                  <c:v>0.7083708883159977</c:v>
                </c:pt>
                <c:pt idx="5502">
                  <c:v>0.7083708883159977</c:v>
                </c:pt>
                <c:pt idx="5503">
                  <c:v>0.7083708883159977</c:v>
                </c:pt>
                <c:pt idx="5504">
                  <c:v>0.7083708883159977</c:v>
                </c:pt>
                <c:pt idx="5505">
                  <c:v>0.7083708883159977</c:v>
                </c:pt>
                <c:pt idx="5506">
                  <c:v>0.7083708883159977</c:v>
                </c:pt>
                <c:pt idx="5507">
                  <c:v>0.7083708883159977</c:v>
                </c:pt>
                <c:pt idx="5508">
                  <c:v>0.7083708883159977</c:v>
                </c:pt>
                <c:pt idx="5509">
                  <c:v>0.7083708883159977</c:v>
                </c:pt>
                <c:pt idx="5510">
                  <c:v>0.7083708883159977</c:v>
                </c:pt>
                <c:pt idx="5511">
                  <c:v>0.7083708883159977</c:v>
                </c:pt>
                <c:pt idx="5512">
                  <c:v>0.7083708883159977</c:v>
                </c:pt>
                <c:pt idx="5513">
                  <c:v>0.7083708883159977</c:v>
                </c:pt>
                <c:pt idx="5514">
                  <c:v>0.7083708883159977</c:v>
                </c:pt>
                <c:pt idx="5515">
                  <c:v>0.7083708883159977</c:v>
                </c:pt>
                <c:pt idx="5516">
                  <c:v>0.7083708883159977</c:v>
                </c:pt>
                <c:pt idx="5517">
                  <c:v>0.7083708883159977</c:v>
                </c:pt>
                <c:pt idx="5518">
                  <c:v>0.7083708883159977</c:v>
                </c:pt>
                <c:pt idx="5519">
                  <c:v>0.7083708883159977</c:v>
                </c:pt>
                <c:pt idx="5520">
                  <c:v>0.7083708883159977</c:v>
                </c:pt>
                <c:pt idx="5521">
                  <c:v>0.7083708883159977</c:v>
                </c:pt>
                <c:pt idx="5522">
                  <c:v>0.7083708883159977</c:v>
                </c:pt>
                <c:pt idx="5523">
                  <c:v>0.7083708883159977</c:v>
                </c:pt>
                <c:pt idx="5524">
                  <c:v>0.7083708883159977</c:v>
                </c:pt>
                <c:pt idx="5525">
                  <c:v>0.7083708883159977</c:v>
                </c:pt>
                <c:pt idx="5526">
                  <c:v>0.7083708883159977</c:v>
                </c:pt>
                <c:pt idx="5527">
                  <c:v>0.7083708883159977</c:v>
                </c:pt>
                <c:pt idx="5528">
                  <c:v>0.7083708883159977</c:v>
                </c:pt>
                <c:pt idx="5529">
                  <c:v>0.7083708883159977</c:v>
                </c:pt>
                <c:pt idx="5530">
                  <c:v>0.7083708883159977</c:v>
                </c:pt>
                <c:pt idx="5531">
                  <c:v>0.7083708883159977</c:v>
                </c:pt>
                <c:pt idx="5532">
                  <c:v>0.7083708883159977</c:v>
                </c:pt>
                <c:pt idx="5533">
                  <c:v>0.7083708883159977</c:v>
                </c:pt>
                <c:pt idx="5534">
                  <c:v>0.7083708883159977</c:v>
                </c:pt>
                <c:pt idx="5535">
                  <c:v>0.7083708883159977</c:v>
                </c:pt>
                <c:pt idx="5536">
                  <c:v>0.7083708883159977</c:v>
                </c:pt>
                <c:pt idx="5537">
                  <c:v>0.7083708883159977</c:v>
                </c:pt>
                <c:pt idx="5538">
                  <c:v>0.7083708883159977</c:v>
                </c:pt>
                <c:pt idx="5539">
                  <c:v>0.7083708883159977</c:v>
                </c:pt>
                <c:pt idx="5540">
                  <c:v>0.7083708883159977</c:v>
                </c:pt>
                <c:pt idx="5541">
                  <c:v>0.7083708883159977</c:v>
                </c:pt>
                <c:pt idx="5542">
                  <c:v>0.7083708883159977</c:v>
                </c:pt>
                <c:pt idx="5543">
                  <c:v>0.7083708883159977</c:v>
                </c:pt>
                <c:pt idx="5544">
                  <c:v>0.7083708883159977</c:v>
                </c:pt>
                <c:pt idx="5545">
                  <c:v>0.7083708883159977</c:v>
                </c:pt>
                <c:pt idx="5546">
                  <c:v>0.7083708883159977</c:v>
                </c:pt>
                <c:pt idx="5547">
                  <c:v>0.7083708883159977</c:v>
                </c:pt>
                <c:pt idx="5548">
                  <c:v>0.7083708883159977</c:v>
                </c:pt>
                <c:pt idx="5549">
                  <c:v>0.7083708883159977</c:v>
                </c:pt>
                <c:pt idx="5550">
                  <c:v>0.7083708883159977</c:v>
                </c:pt>
                <c:pt idx="5551">
                  <c:v>0.7083708883159977</c:v>
                </c:pt>
                <c:pt idx="5552">
                  <c:v>0.7083708883159977</c:v>
                </c:pt>
                <c:pt idx="5553">
                  <c:v>0.7083708883159977</c:v>
                </c:pt>
                <c:pt idx="5554">
                  <c:v>0.7083708883159977</c:v>
                </c:pt>
                <c:pt idx="5555">
                  <c:v>0.7083708883159977</c:v>
                </c:pt>
                <c:pt idx="5556">
                  <c:v>0.7083708883159977</c:v>
                </c:pt>
                <c:pt idx="5557">
                  <c:v>0.7083708883159977</c:v>
                </c:pt>
                <c:pt idx="5558">
                  <c:v>0.7083708883159977</c:v>
                </c:pt>
                <c:pt idx="5559">
                  <c:v>0.7083708883159977</c:v>
                </c:pt>
                <c:pt idx="5560">
                  <c:v>0.7083708883159977</c:v>
                </c:pt>
                <c:pt idx="5561">
                  <c:v>0.7083708883159977</c:v>
                </c:pt>
                <c:pt idx="5562">
                  <c:v>0.7083708883159977</c:v>
                </c:pt>
                <c:pt idx="5563">
                  <c:v>0.7083708883159977</c:v>
                </c:pt>
                <c:pt idx="5564">
                  <c:v>0.7083708883159977</c:v>
                </c:pt>
                <c:pt idx="5565">
                  <c:v>0.7083708883159977</c:v>
                </c:pt>
                <c:pt idx="5566">
                  <c:v>0.7083708883159977</c:v>
                </c:pt>
                <c:pt idx="5567">
                  <c:v>0.7083708883159977</c:v>
                </c:pt>
                <c:pt idx="5568">
                  <c:v>0.7083708883159977</c:v>
                </c:pt>
                <c:pt idx="5569">
                  <c:v>0.7083708883159977</c:v>
                </c:pt>
                <c:pt idx="5570">
                  <c:v>0.7083708883159977</c:v>
                </c:pt>
                <c:pt idx="5571">
                  <c:v>0.7083708883159977</c:v>
                </c:pt>
                <c:pt idx="5572">
                  <c:v>0.7083708883159977</c:v>
                </c:pt>
                <c:pt idx="5573">
                  <c:v>0.7083708883159977</c:v>
                </c:pt>
                <c:pt idx="5574">
                  <c:v>0.7083708883159977</c:v>
                </c:pt>
                <c:pt idx="5575">
                  <c:v>0.7083708883159977</c:v>
                </c:pt>
                <c:pt idx="5576">
                  <c:v>0.7083708883159977</c:v>
                </c:pt>
                <c:pt idx="5577">
                  <c:v>0.7083708883159977</c:v>
                </c:pt>
                <c:pt idx="5578">
                  <c:v>0.7083708883159977</c:v>
                </c:pt>
                <c:pt idx="5579">
                  <c:v>0.7083708883159977</c:v>
                </c:pt>
                <c:pt idx="5580">
                  <c:v>0.7083708883159977</c:v>
                </c:pt>
                <c:pt idx="5581">
                  <c:v>0.7083708883159977</c:v>
                </c:pt>
                <c:pt idx="5582">
                  <c:v>0.7083708883159977</c:v>
                </c:pt>
                <c:pt idx="5583">
                  <c:v>0.7083708883159977</c:v>
                </c:pt>
                <c:pt idx="5584">
                  <c:v>0.7083708883159977</c:v>
                </c:pt>
                <c:pt idx="5585">
                  <c:v>0.7083708883159977</c:v>
                </c:pt>
                <c:pt idx="5586">
                  <c:v>0.7083708883159977</c:v>
                </c:pt>
                <c:pt idx="5587">
                  <c:v>0.7083708883159977</c:v>
                </c:pt>
                <c:pt idx="5588">
                  <c:v>0.7083708883159977</c:v>
                </c:pt>
                <c:pt idx="5589">
                  <c:v>0.7083708883159977</c:v>
                </c:pt>
                <c:pt idx="5590">
                  <c:v>0.7083708883159977</c:v>
                </c:pt>
                <c:pt idx="5591">
                  <c:v>0.7083708883159977</c:v>
                </c:pt>
                <c:pt idx="5592">
                  <c:v>0.7083708883159977</c:v>
                </c:pt>
                <c:pt idx="5593">
                  <c:v>0.7083708883159977</c:v>
                </c:pt>
                <c:pt idx="5594">
                  <c:v>0.7083708883159977</c:v>
                </c:pt>
                <c:pt idx="5595">
                  <c:v>0.7083708883159977</c:v>
                </c:pt>
                <c:pt idx="5596">
                  <c:v>0.7083708883159977</c:v>
                </c:pt>
                <c:pt idx="5597">
                  <c:v>0.7083708883159977</c:v>
                </c:pt>
                <c:pt idx="5598">
                  <c:v>0.7083708883159977</c:v>
                </c:pt>
                <c:pt idx="5599">
                  <c:v>0.7083708883159977</c:v>
                </c:pt>
                <c:pt idx="5600">
                  <c:v>0.7083708883159977</c:v>
                </c:pt>
                <c:pt idx="5601">
                  <c:v>0.7083708883159977</c:v>
                </c:pt>
                <c:pt idx="5602">
                  <c:v>0.7083708883159977</c:v>
                </c:pt>
                <c:pt idx="5603">
                  <c:v>0.7083708883159977</c:v>
                </c:pt>
                <c:pt idx="5604">
                  <c:v>0.7083708883159977</c:v>
                </c:pt>
                <c:pt idx="5605">
                  <c:v>0.7083708883159977</c:v>
                </c:pt>
                <c:pt idx="5606">
                  <c:v>0.7083708883159977</c:v>
                </c:pt>
                <c:pt idx="5607">
                  <c:v>0.7083708883159977</c:v>
                </c:pt>
                <c:pt idx="5608">
                  <c:v>0.7083708883159977</c:v>
                </c:pt>
                <c:pt idx="5609">
                  <c:v>0.7083708883159977</c:v>
                </c:pt>
                <c:pt idx="5610">
                  <c:v>0.7083708883159977</c:v>
                </c:pt>
                <c:pt idx="5611">
                  <c:v>0.7083708883159977</c:v>
                </c:pt>
                <c:pt idx="5612">
                  <c:v>0.7083708883159977</c:v>
                </c:pt>
                <c:pt idx="5613">
                  <c:v>0.7083708883159977</c:v>
                </c:pt>
                <c:pt idx="5614">
                  <c:v>0.7083708883159977</c:v>
                </c:pt>
                <c:pt idx="5615">
                  <c:v>0.7083708883159977</c:v>
                </c:pt>
                <c:pt idx="5616">
                  <c:v>0.7083708883159977</c:v>
                </c:pt>
                <c:pt idx="5617">
                  <c:v>0.7083708883159977</c:v>
                </c:pt>
                <c:pt idx="5618">
                  <c:v>0.7083708883159977</c:v>
                </c:pt>
                <c:pt idx="5619">
                  <c:v>0.7083708883159977</c:v>
                </c:pt>
                <c:pt idx="5620">
                  <c:v>0.7083708883159977</c:v>
                </c:pt>
                <c:pt idx="5621">
                  <c:v>0.7083708883159977</c:v>
                </c:pt>
                <c:pt idx="5622">
                  <c:v>0.7083708883159977</c:v>
                </c:pt>
                <c:pt idx="5623">
                  <c:v>0.7083708883159977</c:v>
                </c:pt>
                <c:pt idx="5624">
                  <c:v>0.7083708883159977</c:v>
                </c:pt>
                <c:pt idx="5625">
                  <c:v>0.7083708883159977</c:v>
                </c:pt>
                <c:pt idx="5626">
                  <c:v>0.7083708883159977</c:v>
                </c:pt>
                <c:pt idx="5627">
                  <c:v>0.7083708883159977</c:v>
                </c:pt>
                <c:pt idx="5628">
                  <c:v>0.7083708883159977</c:v>
                </c:pt>
                <c:pt idx="5629">
                  <c:v>0.7083708883159977</c:v>
                </c:pt>
                <c:pt idx="5630">
                  <c:v>0.7083708883159977</c:v>
                </c:pt>
                <c:pt idx="5631">
                  <c:v>0.7083708883159977</c:v>
                </c:pt>
                <c:pt idx="5632">
                  <c:v>0.7083708883159977</c:v>
                </c:pt>
                <c:pt idx="5633">
                  <c:v>0.7083708883159977</c:v>
                </c:pt>
                <c:pt idx="5634">
                  <c:v>0.7083708883159977</c:v>
                </c:pt>
                <c:pt idx="5635">
                  <c:v>0.7083708883159977</c:v>
                </c:pt>
                <c:pt idx="5636">
                  <c:v>0.7083708883159977</c:v>
                </c:pt>
                <c:pt idx="5637">
                  <c:v>0.7083708883159977</c:v>
                </c:pt>
                <c:pt idx="5638">
                  <c:v>0.7083708883159977</c:v>
                </c:pt>
                <c:pt idx="5639">
                  <c:v>0.7083708883159977</c:v>
                </c:pt>
                <c:pt idx="5640">
                  <c:v>0.7083708883159977</c:v>
                </c:pt>
                <c:pt idx="5641">
                  <c:v>0.7083708883159977</c:v>
                </c:pt>
                <c:pt idx="5642">
                  <c:v>0.7083708883159977</c:v>
                </c:pt>
                <c:pt idx="5643">
                  <c:v>0.7083708883159977</c:v>
                </c:pt>
                <c:pt idx="5644">
                  <c:v>0.7083708883159977</c:v>
                </c:pt>
                <c:pt idx="5645">
                  <c:v>0.7083708883159977</c:v>
                </c:pt>
                <c:pt idx="5646">
                  <c:v>0.7083708883159977</c:v>
                </c:pt>
                <c:pt idx="5647">
                  <c:v>0.7083708883159977</c:v>
                </c:pt>
                <c:pt idx="5648">
                  <c:v>0.7083708883159977</c:v>
                </c:pt>
                <c:pt idx="5649">
                  <c:v>0.7083708883159977</c:v>
                </c:pt>
                <c:pt idx="5650">
                  <c:v>0.7083708883159977</c:v>
                </c:pt>
                <c:pt idx="5651">
                  <c:v>0.7083708883159977</c:v>
                </c:pt>
                <c:pt idx="5652">
                  <c:v>0.7083708883159977</c:v>
                </c:pt>
                <c:pt idx="5653">
                  <c:v>0.7083708883159977</c:v>
                </c:pt>
                <c:pt idx="5654">
                  <c:v>0.7083708883159977</c:v>
                </c:pt>
                <c:pt idx="5655">
                  <c:v>0.7083708883159977</c:v>
                </c:pt>
                <c:pt idx="5656">
                  <c:v>0.7083708883159977</c:v>
                </c:pt>
                <c:pt idx="5657">
                  <c:v>0.7083708883159977</c:v>
                </c:pt>
                <c:pt idx="5658">
                  <c:v>0.7083708883159977</c:v>
                </c:pt>
                <c:pt idx="5659">
                  <c:v>0.7083708883159977</c:v>
                </c:pt>
                <c:pt idx="5660">
                  <c:v>0.7083708883159977</c:v>
                </c:pt>
                <c:pt idx="5661">
                  <c:v>0.7083708883159977</c:v>
                </c:pt>
                <c:pt idx="5662">
                  <c:v>0.7083708883159977</c:v>
                </c:pt>
                <c:pt idx="5663">
                  <c:v>0.7083708883159977</c:v>
                </c:pt>
                <c:pt idx="5664">
                  <c:v>0.7083708883159977</c:v>
                </c:pt>
                <c:pt idx="5665">
                  <c:v>0.7083708883159977</c:v>
                </c:pt>
                <c:pt idx="5666">
                  <c:v>0.7083708883159977</c:v>
                </c:pt>
                <c:pt idx="5667">
                  <c:v>0.7083708883159977</c:v>
                </c:pt>
                <c:pt idx="5668">
                  <c:v>0.7083708883159977</c:v>
                </c:pt>
                <c:pt idx="5669">
                  <c:v>0.7083708883159977</c:v>
                </c:pt>
                <c:pt idx="5670">
                  <c:v>0.7083708883159977</c:v>
                </c:pt>
                <c:pt idx="5671">
                  <c:v>0.7083708883159977</c:v>
                </c:pt>
                <c:pt idx="5672">
                  <c:v>0.7083708883159977</c:v>
                </c:pt>
                <c:pt idx="5673">
                  <c:v>0.7083708883159977</c:v>
                </c:pt>
                <c:pt idx="5674">
                  <c:v>0.7083708883159977</c:v>
                </c:pt>
                <c:pt idx="5675">
                  <c:v>0.7083708883159977</c:v>
                </c:pt>
                <c:pt idx="5676">
                  <c:v>0.7083708883159977</c:v>
                </c:pt>
                <c:pt idx="5677">
                  <c:v>0.7083708883159977</c:v>
                </c:pt>
                <c:pt idx="5678">
                  <c:v>0.7083708883159977</c:v>
                </c:pt>
                <c:pt idx="5679">
                  <c:v>0.7083708883159977</c:v>
                </c:pt>
                <c:pt idx="5680">
                  <c:v>0.7083708883159977</c:v>
                </c:pt>
                <c:pt idx="5681">
                  <c:v>0.7083708883159977</c:v>
                </c:pt>
                <c:pt idx="5682">
                  <c:v>0.7083708883159977</c:v>
                </c:pt>
                <c:pt idx="5683">
                  <c:v>0.7083708883159977</c:v>
                </c:pt>
                <c:pt idx="5684">
                  <c:v>0.7083708883159977</c:v>
                </c:pt>
                <c:pt idx="5685">
                  <c:v>0.7083708883159977</c:v>
                </c:pt>
                <c:pt idx="5686">
                  <c:v>0.7083708883159977</c:v>
                </c:pt>
                <c:pt idx="5687">
                  <c:v>0.7083708883159977</c:v>
                </c:pt>
                <c:pt idx="5688">
                  <c:v>0.7083708883159977</c:v>
                </c:pt>
                <c:pt idx="5689">
                  <c:v>0.7083708883159977</c:v>
                </c:pt>
                <c:pt idx="5690">
                  <c:v>0.7083708883159977</c:v>
                </c:pt>
                <c:pt idx="5691">
                  <c:v>0.7083708883159977</c:v>
                </c:pt>
                <c:pt idx="5692">
                  <c:v>0.7083708883159977</c:v>
                </c:pt>
                <c:pt idx="5693">
                  <c:v>0.7083708883159977</c:v>
                </c:pt>
                <c:pt idx="5694">
                  <c:v>0.7083708883159977</c:v>
                </c:pt>
                <c:pt idx="5695">
                  <c:v>0.7083708883159977</c:v>
                </c:pt>
                <c:pt idx="5696">
                  <c:v>0.7083708883159977</c:v>
                </c:pt>
                <c:pt idx="5697">
                  <c:v>0.7083708883159977</c:v>
                </c:pt>
                <c:pt idx="5698">
                  <c:v>0.7083708883159977</c:v>
                </c:pt>
                <c:pt idx="5699">
                  <c:v>0.7083708883159977</c:v>
                </c:pt>
                <c:pt idx="5700">
                  <c:v>0.7083708883159977</c:v>
                </c:pt>
                <c:pt idx="5701">
                  <c:v>0.7083708883159977</c:v>
                </c:pt>
                <c:pt idx="5702">
                  <c:v>0.7083708883159977</c:v>
                </c:pt>
                <c:pt idx="5703">
                  <c:v>0.7083708883159977</c:v>
                </c:pt>
                <c:pt idx="5704">
                  <c:v>0.7083708883159977</c:v>
                </c:pt>
                <c:pt idx="5705">
                  <c:v>0.7083708883159977</c:v>
                </c:pt>
                <c:pt idx="5706">
                  <c:v>0.7083708883159977</c:v>
                </c:pt>
                <c:pt idx="5707">
                  <c:v>0.7083708883159977</c:v>
                </c:pt>
                <c:pt idx="5708">
                  <c:v>0.7083708883159977</c:v>
                </c:pt>
                <c:pt idx="5709">
                  <c:v>0.7083708883159977</c:v>
                </c:pt>
                <c:pt idx="5710">
                  <c:v>0.7083708883159977</c:v>
                </c:pt>
                <c:pt idx="5711">
                  <c:v>0.7083708883159977</c:v>
                </c:pt>
                <c:pt idx="5712">
                  <c:v>0.7083708883159977</c:v>
                </c:pt>
                <c:pt idx="5713">
                  <c:v>0.7083708883159977</c:v>
                </c:pt>
                <c:pt idx="5714">
                  <c:v>0.7083708883159977</c:v>
                </c:pt>
                <c:pt idx="5715">
                  <c:v>0.7083708883159977</c:v>
                </c:pt>
                <c:pt idx="5716">
                  <c:v>0.7083708883159977</c:v>
                </c:pt>
                <c:pt idx="5717">
                  <c:v>0.7083708883159977</c:v>
                </c:pt>
                <c:pt idx="5718">
                  <c:v>0.7083708883159977</c:v>
                </c:pt>
                <c:pt idx="5719">
                  <c:v>0.7083708883159977</c:v>
                </c:pt>
                <c:pt idx="5720">
                  <c:v>0.7083708883159977</c:v>
                </c:pt>
                <c:pt idx="5721">
                  <c:v>0.7083708883159977</c:v>
                </c:pt>
                <c:pt idx="5722">
                  <c:v>0.7083708883159977</c:v>
                </c:pt>
                <c:pt idx="5723">
                  <c:v>0.7083708883159977</c:v>
                </c:pt>
                <c:pt idx="5724">
                  <c:v>0.7083708883159977</c:v>
                </c:pt>
                <c:pt idx="5725">
                  <c:v>0.7083708883159977</c:v>
                </c:pt>
                <c:pt idx="5726">
                  <c:v>0.7083708883159977</c:v>
                </c:pt>
                <c:pt idx="5727">
                  <c:v>0.7083708883159977</c:v>
                </c:pt>
                <c:pt idx="5728">
                  <c:v>0.7083708883159977</c:v>
                </c:pt>
                <c:pt idx="5729">
                  <c:v>0.7083708883159977</c:v>
                </c:pt>
                <c:pt idx="5730">
                  <c:v>0.7083708883159977</c:v>
                </c:pt>
                <c:pt idx="5731">
                  <c:v>0.7083708883159977</c:v>
                </c:pt>
                <c:pt idx="5732">
                  <c:v>0.7083708883159977</c:v>
                </c:pt>
                <c:pt idx="5733">
                  <c:v>0.7083708883159977</c:v>
                </c:pt>
                <c:pt idx="5734">
                  <c:v>0.7083708883159977</c:v>
                </c:pt>
                <c:pt idx="5735">
                  <c:v>0.7083708883159977</c:v>
                </c:pt>
                <c:pt idx="5736">
                  <c:v>0.7083708883159977</c:v>
                </c:pt>
                <c:pt idx="5737">
                  <c:v>0.7083708883159977</c:v>
                </c:pt>
                <c:pt idx="5738">
                  <c:v>0.7083708883159977</c:v>
                </c:pt>
                <c:pt idx="5739">
                  <c:v>0.7083708883159977</c:v>
                </c:pt>
                <c:pt idx="5740">
                  <c:v>0.7083708883159977</c:v>
                </c:pt>
                <c:pt idx="5741">
                  <c:v>0.7083708883159977</c:v>
                </c:pt>
                <c:pt idx="5742">
                  <c:v>0.7083708883159977</c:v>
                </c:pt>
                <c:pt idx="5743">
                  <c:v>0.7083708883159977</c:v>
                </c:pt>
                <c:pt idx="5744">
                  <c:v>0.7083708883159977</c:v>
                </c:pt>
                <c:pt idx="5745">
                  <c:v>0.7083708883159977</c:v>
                </c:pt>
                <c:pt idx="5746">
                  <c:v>0.7083708883159977</c:v>
                </c:pt>
                <c:pt idx="5747">
                  <c:v>0.7083708883159977</c:v>
                </c:pt>
                <c:pt idx="5748">
                  <c:v>0.7083708883159977</c:v>
                </c:pt>
                <c:pt idx="5749">
                  <c:v>0.7083708883159977</c:v>
                </c:pt>
                <c:pt idx="5750">
                  <c:v>0.7083708883159977</c:v>
                </c:pt>
                <c:pt idx="5751">
                  <c:v>0.7083708883159977</c:v>
                </c:pt>
                <c:pt idx="5752">
                  <c:v>0.7083708883159977</c:v>
                </c:pt>
                <c:pt idx="5753">
                  <c:v>0.7083708883159977</c:v>
                </c:pt>
                <c:pt idx="5754">
                  <c:v>0.7083708883159977</c:v>
                </c:pt>
                <c:pt idx="5755">
                  <c:v>0.7083708883159977</c:v>
                </c:pt>
                <c:pt idx="5756">
                  <c:v>0.7083708883159977</c:v>
                </c:pt>
                <c:pt idx="5757">
                  <c:v>0.7083708883159977</c:v>
                </c:pt>
                <c:pt idx="5758">
                  <c:v>0.7083708883159977</c:v>
                </c:pt>
                <c:pt idx="5759">
                  <c:v>0.7083708883159977</c:v>
                </c:pt>
                <c:pt idx="5760">
                  <c:v>0.7083708883159977</c:v>
                </c:pt>
                <c:pt idx="5761">
                  <c:v>0.7083708883159977</c:v>
                </c:pt>
                <c:pt idx="5762">
                  <c:v>0.7083708883159977</c:v>
                </c:pt>
                <c:pt idx="5763">
                  <c:v>0.7083708883159977</c:v>
                </c:pt>
                <c:pt idx="5764">
                  <c:v>0.7083708883159977</c:v>
                </c:pt>
                <c:pt idx="5765">
                  <c:v>0.7083708883159977</c:v>
                </c:pt>
                <c:pt idx="5766">
                  <c:v>0.7083708883159977</c:v>
                </c:pt>
                <c:pt idx="5767">
                  <c:v>0.7083708883159977</c:v>
                </c:pt>
                <c:pt idx="5768">
                  <c:v>0.7083708883159977</c:v>
                </c:pt>
                <c:pt idx="5769">
                  <c:v>0.7083708883159977</c:v>
                </c:pt>
                <c:pt idx="5770">
                  <c:v>0.7083708883159977</c:v>
                </c:pt>
                <c:pt idx="5771">
                  <c:v>0.7083708883159977</c:v>
                </c:pt>
                <c:pt idx="5772">
                  <c:v>0.7083708883159977</c:v>
                </c:pt>
                <c:pt idx="5773">
                  <c:v>0.7083708883159977</c:v>
                </c:pt>
                <c:pt idx="5774">
                  <c:v>0.7083708883159977</c:v>
                </c:pt>
                <c:pt idx="5775">
                  <c:v>0.7083708883159977</c:v>
                </c:pt>
                <c:pt idx="5776">
                  <c:v>0.7083708883159977</c:v>
                </c:pt>
                <c:pt idx="5777">
                  <c:v>0.7083708883159977</c:v>
                </c:pt>
                <c:pt idx="5778">
                  <c:v>0.7083708883159977</c:v>
                </c:pt>
                <c:pt idx="5779">
                  <c:v>0.7083708883159977</c:v>
                </c:pt>
                <c:pt idx="5780">
                  <c:v>0.7083708883159977</c:v>
                </c:pt>
                <c:pt idx="5781">
                  <c:v>0.7083708883159977</c:v>
                </c:pt>
                <c:pt idx="5782">
                  <c:v>0.7083708883159977</c:v>
                </c:pt>
                <c:pt idx="5783">
                  <c:v>0.7083708883159977</c:v>
                </c:pt>
                <c:pt idx="5784">
                  <c:v>0.7083708883159977</c:v>
                </c:pt>
                <c:pt idx="5785">
                  <c:v>0.7083708883159977</c:v>
                </c:pt>
                <c:pt idx="5786">
                  <c:v>0.7083708883159977</c:v>
                </c:pt>
                <c:pt idx="5787">
                  <c:v>0.7083708883159977</c:v>
                </c:pt>
                <c:pt idx="5788">
                  <c:v>0.7083708883159977</c:v>
                </c:pt>
                <c:pt idx="5789">
                  <c:v>0.7083708883159977</c:v>
                </c:pt>
                <c:pt idx="5790">
                  <c:v>0.7083708883159977</c:v>
                </c:pt>
                <c:pt idx="5791">
                  <c:v>0.7083708883159977</c:v>
                </c:pt>
                <c:pt idx="5792">
                  <c:v>0.7083708883159977</c:v>
                </c:pt>
                <c:pt idx="5793">
                  <c:v>0.7083708883159977</c:v>
                </c:pt>
                <c:pt idx="5794">
                  <c:v>0.7083708883159977</c:v>
                </c:pt>
                <c:pt idx="5795">
                  <c:v>0.7083708883159977</c:v>
                </c:pt>
                <c:pt idx="5796">
                  <c:v>0.7083708883159977</c:v>
                </c:pt>
                <c:pt idx="5797">
                  <c:v>0.7083708883159977</c:v>
                </c:pt>
                <c:pt idx="5798">
                  <c:v>0.7083708883159977</c:v>
                </c:pt>
                <c:pt idx="5799">
                  <c:v>0.7083708883159977</c:v>
                </c:pt>
                <c:pt idx="5800">
                  <c:v>0.7083708883159977</c:v>
                </c:pt>
                <c:pt idx="5801">
                  <c:v>0.7083708883159977</c:v>
                </c:pt>
                <c:pt idx="5802">
                  <c:v>0.7083708883159977</c:v>
                </c:pt>
                <c:pt idx="5803">
                  <c:v>0.7083708883159977</c:v>
                </c:pt>
                <c:pt idx="5804">
                  <c:v>0.7083708883159977</c:v>
                </c:pt>
                <c:pt idx="5805">
                  <c:v>0.7083708883159977</c:v>
                </c:pt>
                <c:pt idx="5806">
                  <c:v>0.7083708883159977</c:v>
                </c:pt>
                <c:pt idx="5807">
                  <c:v>0.7083708883159977</c:v>
                </c:pt>
                <c:pt idx="5808">
                  <c:v>0.7083708883159977</c:v>
                </c:pt>
                <c:pt idx="5809">
                  <c:v>0.7083708883159977</c:v>
                </c:pt>
                <c:pt idx="5810">
                  <c:v>0.7083708883159977</c:v>
                </c:pt>
                <c:pt idx="5811">
                  <c:v>0.7083708883159977</c:v>
                </c:pt>
                <c:pt idx="5812">
                  <c:v>0.7083708883159977</c:v>
                </c:pt>
                <c:pt idx="5813">
                  <c:v>0.7083708883159977</c:v>
                </c:pt>
                <c:pt idx="5814">
                  <c:v>0.7083708883159977</c:v>
                </c:pt>
                <c:pt idx="5815">
                  <c:v>0.7083708883159977</c:v>
                </c:pt>
                <c:pt idx="5816">
                  <c:v>0.7083708883159977</c:v>
                </c:pt>
                <c:pt idx="5817">
                  <c:v>0.7083708883159977</c:v>
                </c:pt>
                <c:pt idx="5818">
                  <c:v>0.7083708883159977</c:v>
                </c:pt>
                <c:pt idx="5819">
                  <c:v>0.7083708883159977</c:v>
                </c:pt>
                <c:pt idx="5820">
                  <c:v>0.7083708883159977</c:v>
                </c:pt>
                <c:pt idx="5821">
                  <c:v>0.7083708883159977</c:v>
                </c:pt>
                <c:pt idx="5822">
                  <c:v>0.7083708883159977</c:v>
                </c:pt>
                <c:pt idx="5823">
                  <c:v>0.7083708883159977</c:v>
                </c:pt>
                <c:pt idx="5824">
                  <c:v>0.7083708883159977</c:v>
                </c:pt>
                <c:pt idx="5825">
                  <c:v>0.7083708883159977</c:v>
                </c:pt>
                <c:pt idx="5826">
                  <c:v>0.7083708883159977</c:v>
                </c:pt>
                <c:pt idx="5827">
                  <c:v>0.7083708883159977</c:v>
                </c:pt>
                <c:pt idx="5828">
                  <c:v>0.7083708883159977</c:v>
                </c:pt>
                <c:pt idx="5829">
                  <c:v>0.7083708883159977</c:v>
                </c:pt>
                <c:pt idx="5830">
                  <c:v>0.7083708883159977</c:v>
                </c:pt>
                <c:pt idx="5831">
                  <c:v>0.7083708883159977</c:v>
                </c:pt>
                <c:pt idx="5832">
                  <c:v>0.7083708883159977</c:v>
                </c:pt>
                <c:pt idx="5833">
                  <c:v>0.7083708883159977</c:v>
                </c:pt>
                <c:pt idx="5834">
                  <c:v>0.7083708883159977</c:v>
                </c:pt>
                <c:pt idx="5835">
                  <c:v>0.7083708883159977</c:v>
                </c:pt>
                <c:pt idx="5836">
                  <c:v>0.7083708883159977</c:v>
                </c:pt>
                <c:pt idx="5837">
                  <c:v>0.7083708883159977</c:v>
                </c:pt>
                <c:pt idx="5838">
                  <c:v>0.7083708883159977</c:v>
                </c:pt>
                <c:pt idx="5839">
                  <c:v>0.7083708883159977</c:v>
                </c:pt>
                <c:pt idx="5840">
                  <c:v>0.7083708883159977</c:v>
                </c:pt>
                <c:pt idx="5841">
                  <c:v>0.7083708883159977</c:v>
                </c:pt>
                <c:pt idx="5842">
                  <c:v>0.7083708883159977</c:v>
                </c:pt>
                <c:pt idx="5843">
                  <c:v>0.7083708883159977</c:v>
                </c:pt>
                <c:pt idx="5844">
                  <c:v>0.7083708883159977</c:v>
                </c:pt>
                <c:pt idx="5845">
                  <c:v>0.7083708883159977</c:v>
                </c:pt>
                <c:pt idx="5846">
                  <c:v>0.7083708883159977</c:v>
                </c:pt>
                <c:pt idx="5847">
                  <c:v>0.7083708883159977</c:v>
                </c:pt>
                <c:pt idx="5848">
                  <c:v>0.7083708883159977</c:v>
                </c:pt>
                <c:pt idx="5849">
                  <c:v>0.7083708883159977</c:v>
                </c:pt>
                <c:pt idx="5850">
                  <c:v>0.7083708883159977</c:v>
                </c:pt>
                <c:pt idx="5851">
                  <c:v>0.7083708883159977</c:v>
                </c:pt>
                <c:pt idx="5852">
                  <c:v>0.7083708883159977</c:v>
                </c:pt>
                <c:pt idx="5853">
                  <c:v>0.7083708883159977</c:v>
                </c:pt>
                <c:pt idx="5854">
                  <c:v>0.7083708883159977</c:v>
                </c:pt>
                <c:pt idx="5855">
                  <c:v>0.7083708883159977</c:v>
                </c:pt>
                <c:pt idx="5856">
                  <c:v>0.7083708883159977</c:v>
                </c:pt>
                <c:pt idx="5857">
                  <c:v>0.7083708883159977</c:v>
                </c:pt>
                <c:pt idx="5858">
                  <c:v>0.7083708883159977</c:v>
                </c:pt>
                <c:pt idx="5859">
                  <c:v>0.7083708883159977</c:v>
                </c:pt>
                <c:pt idx="5860">
                  <c:v>0.7083708883159977</c:v>
                </c:pt>
                <c:pt idx="5861">
                  <c:v>0.7083708883159977</c:v>
                </c:pt>
                <c:pt idx="5862">
                  <c:v>0.7083708883159977</c:v>
                </c:pt>
                <c:pt idx="5863">
                  <c:v>0.7083708883159977</c:v>
                </c:pt>
                <c:pt idx="5864">
                  <c:v>0.7083708883159977</c:v>
                </c:pt>
                <c:pt idx="5865">
                  <c:v>0.7083708883159977</c:v>
                </c:pt>
                <c:pt idx="5866">
                  <c:v>0.7083708883159977</c:v>
                </c:pt>
                <c:pt idx="5867">
                  <c:v>0.7083708883159977</c:v>
                </c:pt>
                <c:pt idx="5868">
                  <c:v>0.7083708883159977</c:v>
                </c:pt>
                <c:pt idx="5869">
                  <c:v>0.7083708883159977</c:v>
                </c:pt>
                <c:pt idx="5870">
                  <c:v>0.7083708883159977</c:v>
                </c:pt>
                <c:pt idx="5871">
                  <c:v>0.7083708883159977</c:v>
                </c:pt>
                <c:pt idx="5872">
                  <c:v>0.7083708883159977</c:v>
                </c:pt>
                <c:pt idx="5873">
                  <c:v>0.7083708883159977</c:v>
                </c:pt>
                <c:pt idx="5874">
                  <c:v>0.7083708883159977</c:v>
                </c:pt>
                <c:pt idx="5875">
                  <c:v>0.7083708883159977</c:v>
                </c:pt>
                <c:pt idx="5876">
                  <c:v>0.7083708883159977</c:v>
                </c:pt>
                <c:pt idx="5877">
                  <c:v>0.7083708883159977</c:v>
                </c:pt>
                <c:pt idx="5878">
                  <c:v>0.7083708883159977</c:v>
                </c:pt>
                <c:pt idx="5879">
                  <c:v>0.7083708883159977</c:v>
                </c:pt>
                <c:pt idx="5880">
                  <c:v>0.7083708883159977</c:v>
                </c:pt>
                <c:pt idx="5881">
                  <c:v>0.7083708883159977</c:v>
                </c:pt>
                <c:pt idx="5882">
                  <c:v>0.7083708883159977</c:v>
                </c:pt>
                <c:pt idx="5883">
                  <c:v>0.7083708883159977</c:v>
                </c:pt>
                <c:pt idx="5884">
                  <c:v>0.7083708883159977</c:v>
                </c:pt>
                <c:pt idx="5885">
                  <c:v>0.7083708883159977</c:v>
                </c:pt>
                <c:pt idx="5886">
                  <c:v>0.7083708883159977</c:v>
                </c:pt>
                <c:pt idx="5887">
                  <c:v>0.7083708883159977</c:v>
                </c:pt>
                <c:pt idx="5888">
                  <c:v>0.7083708883159977</c:v>
                </c:pt>
                <c:pt idx="5889">
                  <c:v>0.7083708883159977</c:v>
                </c:pt>
                <c:pt idx="5890">
                  <c:v>0.7083708883159977</c:v>
                </c:pt>
                <c:pt idx="5891">
                  <c:v>0.7083708883159977</c:v>
                </c:pt>
                <c:pt idx="5892">
                  <c:v>0.7083708883159977</c:v>
                </c:pt>
                <c:pt idx="5893">
                  <c:v>0.7083708883159977</c:v>
                </c:pt>
                <c:pt idx="5894">
                  <c:v>0.7083708883159977</c:v>
                </c:pt>
                <c:pt idx="5895">
                  <c:v>0.7083708883159977</c:v>
                </c:pt>
                <c:pt idx="5896">
                  <c:v>0.7083708883159977</c:v>
                </c:pt>
                <c:pt idx="5897">
                  <c:v>0.7083708883159977</c:v>
                </c:pt>
                <c:pt idx="5898">
                  <c:v>0.7083708883159977</c:v>
                </c:pt>
                <c:pt idx="5899">
                  <c:v>0.7083708883159977</c:v>
                </c:pt>
                <c:pt idx="5900">
                  <c:v>0.7083708883159977</c:v>
                </c:pt>
                <c:pt idx="5901">
                  <c:v>0.7083708883159977</c:v>
                </c:pt>
                <c:pt idx="5902">
                  <c:v>0.7083708883159977</c:v>
                </c:pt>
                <c:pt idx="5903">
                  <c:v>0.7083708883159977</c:v>
                </c:pt>
                <c:pt idx="5904">
                  <c:v>0.7083708883159977</c:v>
                </c:pt>
                <c:pt idx="5905">
                  <c:v>0.7083708883159977</c:v>
                </c:pt>
                <c:pt idx="5906">
                  <c:v>0.7083708883159977</c:v>
                </c:pt>
                <c:pt idx="5907">
                  <c:v>0.7083708883159977</c:v>
                </c:pt>
                <c:pt idx="5908">
                  <c:v>0.7083708883159977</c:v>
                </c:pt>
                <c:pt idx="5909">
                  <c:v>0.7083708883159977</c:v>
                </c:pt>
                <c:pt idx="5910">
                  <c:v>0.7083708883159977</c:v>
                </c:pt>
                <c:pt idx="5911">
                  <c:v>0.7083708883159977</c:v>
                </c:pt>
                <c:pt idx="5912">
                  <c:v>0.7083708883159977</c:v>
                </c:pt>
                <c:pt idx="5913">
                  <c:v>0.7083708883159977</c:v>
                </c:pt>
                <c:pt idx="5914">
                  <c:v>0.7083708883159977</c:v>
                </c:pt>
                <c:pt idx="5915">
                  <c:v>0.7083708883159977</c:v>
                </c:pt>
                <c:pt idx="5916">
                  <c:v>0.7083708883159977</c:v>
                </c:pt>
                <c:pt idx="5917">
                  <c:v>0.7083708883159977</c:v>
                </c:pt>
                <c:pt idx="5918">
                  <c:v>0.7083708883159977</c:v>
                </c:pt>
                <c:pt idx="5919">
                  <c:v>0.7083708883159977</c:v>
                </c:pt>
                <c:pt idx="5920">
                  <c:v>0.7083708883159977</c:v>
                </c:pt>
                <c:pt idx="5921">
                  <c:v>0.7083708883159977</c:v>
                </c:pt>
                <c:pt idx="5922">
                  <c:v>0.7083708883159977</c:v>
                </c:pt>
                <c:pt idx="5923">
                  <c:v>0.7083708883159977</c:v>
                </c:pt>
                <c:pt idx="5924">
                  <c:v>0.7083708883159977</c:v>
                </c:pt>
                <c:pt idx="5925">
                  <c:v>0.7083708883159977</c:v>
                </c:pt>
                <c:pt idx="5926">
                  <c:v>0.7083708883159977</c:v>
                </c:pt>
                <c:pt idx="5927">
                  <c:v>0.7083708883159977</c:v>
                </c:pt>
                <c:pt idx="5928">
                  <c:v>0.7083708883159977</c:v>
                </c:pt>
                <c:pt idx="5929">
                  <c:v>0.7083708883159977</c:v>
                </c:pt>
                <c:pt idx="5930">
                  <c:v>0.7083708883159977</c:v>
                </c:pt>
                <c:pt idx="5931">
                  <c:v>0.7083708883159977</c:v>
                </c:pt>
                <c:pt idx="5932">
                  <c:v>0.7083708883159977</c:v>
                </c:pt>
                <c:pt idx="5933">
                  <c:v>0.7083708883159977</c:v>
                </c:pt>
                <c:pt idx="5934">
                  <c:v>0.7083708883159977</c:v>
                </c:pt>
                <c:pt idx="5935">
                  <c:v>0.7083708883159977</c:v>
                </c:pt>
                <c:pt idx="5936">
                  <c:v>0.7083708883159977</c:v>
                </c:pt>
                <c:pt idx="5937">
                  <c:v>0.7083708883159977</c:v>
                </c:pt>
                <c:pt idx="5938">
                  <c:v>0.7083708883159977</c:v>
                </c:pt>
                <c:pt idx="5939">
                  <c:v>0.7083708883159977</c:v>
                </c:pt>
                <c:pt idx="5940">
                  <c:v>0.7083708883159977</c:v>
                </c:pt>
                <c:pt idx="5941">
                  <c:v>0.7083708883159977</c:v>
                </c:pt>
                <c:pt idx="5942">
                  <c:v>0.7083708883159977</c:v>
                </c:pt>
                <c:pt idx="5943">
                  <c:v>0.7083708883159977</c:v>
                </c:pt>
                <c:pt idx="5944">
                  <c:v>0.7083708883159977</c:v>
                </c:pt>
                <c:pt idx="5945">
                  <c:v>0.7083708883159977</c:v>
                </c:pt>
                <c:pt idx="5946">
                  <c:v>0.7083708883159977</c:v>
                </c:pt>
                <c:pt idx="5947">
                  <c:v>0.7083708883159977</c:v>
                </c:pt>
                <c:pt idx="5948">
                  <c:v>0.7083708883159977</c:v>
                </c:pt>
                <c:pt idx="5949">
                  <c:v>0.7083708883159977</c:v>
                </c:pt>
                <c:pt idx="5950">
                  <c:v>0.7083708883159977</c:v>
                </c:pt>
                <c:pt idx="5951">
                  <c:v>0.7083708883159977</c:v>
                </c:pt>
                <c:pt idx="5952">
                  <c:v>0.7083708883159977</c:v>
                </c:pt>
                <c:pt idx="5953">
                  <c:v>0.7083708883159977</c:v>
                </c:pt>
                <c:pt idx="5954">
                  <c:v>0.7083708883159977</c:v>
                </c:pt>
                <c:pt idx="5955">
                  <c:v>0.7083708883159977</c:v>
                </c:pt>
                <c:pt idx="5956">
                  <c:v>0.7083708883159977</c:v>
                </c:pt>
                <c:pt idx="5957">
                  <c:v>0.7083708883159977</c:v>
                </c:pt>
                <c:pt idx="5958">
                  <c:v>0.7083708883159977</c:v>
                </c:pt>
                <c:pt idx="5959">
                  <c:v>0.7083708883159977</c:v>
                </c:pt>
                <c:pt idx="5960">
                  <c:v>0.7083708883159977</c:v>
                </c:pt>
                <c:pt idx="5961">
                  <c:v>0.7083708883159977</c:v>
                </c:pt>
                <c:pt idx="5962">
                  <c:v>0.7083708883159977</c:v>
                </c:pt>
                <c:pt idx="5963">
                  <c:v>0.7083708883159977</c:v>
                </c:pt>
                <c:pt idx="5964">
                  <c:v>0.7083708883159977</c:v>
                </c:pt>
                <c:pt idx="5965">
                  <c:v>0.7083708883159977</c:v>
                </c:pt>
                <c:pt idx="5966">
                  <c:v>0.7083708883159977</c:v>
                </c:pt>
                <c:pt idx="5967">
                  <c:v>0.7083708883159977</c:v>
                </c:pt>
                <c:pt idx="5968">
                  <c:v>0.7083708883159977</c:v>
                </c:pt>
                <c:pt idx="5969">
                  <c:v>0.7083708883159977</c:v>
                </c:pt>
                <c:pt idx="5970">
                  <c:v>0.7083708883159977</c:v>
                </c:pt>
                <c:pt idx="5971">
                  <c:v>0.7083708883159977</c:v>
                </c:pt>
                <c:pt idx="5972">
                  <c:v>0.7083708883159977</c:v>
                </c:pt>
                <c:pt idx="5973">
                  <c:v>0.7083708883159977</c:v>
                </c:pt>
                <c:pt idx="5974">
                  <c:v>0.7083708883159977</c:v>
                </c:pt>
                <c:pt idx="5975">
                  <c:v>0.7083708883159977</c:v>
                </c:pt>
                <c:pt idx="5976">
                  <c:v>0.7083708883159977</c:v>
                </c:pt>
                <c:pt idx="5977">
                  <c:v>0.7083708883159977</c:v>
                </c:pt>
                <c:pt idx="5978">
                  <c:v>0.7083708883159977</c:v>
                </c:pt>
                <c:pt idx="5979">
                  <c:v>0.7083708883159977</c:v>
                </c:pt>
                <c:pt idx="5980">
                  <c:v>0.7083708883159977</c:v>
                </c:pt>
                <c:pt idx="5981">
                  <c:v>0.7083708883159977</c:v>
                </c:pt>
                <c:pt idx="5982">
                  <c:v>0.7083708883159977</c:v>
                </c:pt>
                <c:pt idx="5983">
                  <c:v>0.7083708883159977</c:v>
                </c:pt>
                <c:pt idx="5984">
                  <c:v>0.7083708883159977</c:v>
                </c:pt>
                <c:pt idx="5985">
                  <c:v>0.7083708883159977</c:v>
                </c:pt>
                <c:pt idx="5986">
                  <c:v>0.7083708883159977</c:v>
                </c:pt>
                <c:pt idx="5987">
                  <c:v>0.7083708883159977</c:v>
                </c:pt>
                <c:pt idx="5988">
                  <c:v>0.7083708883159977</c:v>
                </c:pt>
                <c:pt idx="5989">
                  <c:v>0.7083708883159977</c:v>
                </c:pt>
                <c:pt idx="5990">
                  <c:v>0.7083708883159977</c:v>
                </c:pt>
                <c:pt idx="5991">
                  <c:v>0.7083708883159977</c:v>
                </c:pt>
                <c:pt idx="5992">
                  <c:v>0.7083708883159977</c:v>
                </c:pt>
                <c:pt idx="5993">
                  <c:v>0.7083708883159977</c:v>
                </c:pt>
                <c:pt idx="5994">
                  <c:v>0.7083708883159977</c:v>
                </c:pt>
                <c:pt idx="5995">
                  <c:v>0.7083708883159977</c:v>
                </c:pt>
                <c:pt idx="5996">
                  <c:v>0.7083708883159977</c:v>
                </c:pt>
                <c:pt idx="5997">
                  <c:v>0.7083708883159977</c:v>
                </c:pt>
                <c:pt idx="5998">
                  <c:v>0.7083708883159977</c:v>
                </c:pt>
                <c:pt idx="5999">
                  <c:v>0.7083708883159977</c:v>
                </c:pt>
                <c:pt idx="6000">
                  <c:v>0.7083708883159977</c:v>
                </c:pt>
                <c:pt idx="6001">
                  <c:v>0.7083708883159977</c:v>
                </c:pt>
                <c:pt idx="6002">
                  <c:v>0.7083708883159977</c:v>
                </c:pt>
                <c:pt idx="6003">
                  <c:v>0.7083708883159977</c:v>
                </c:pt>
                <c:pt idx="6004">
                  <c:v>0.7083708883159977</c:v>
                </c:pt>
                <c:pt idx="6005">
                  <c:v>0.7083708883159977</c:v>
                </c:pt>
                <c:pt idx="6006">
                  <c:v>0.7083708883159977</c:v>
                </c:pt>
                <c:pt idx="6007">
                  <c:v>0.7083708883159977</c:v>
                </c:pt>
                <c:pt idx="6008">
                  <c:v>0.7083708883159977</c:v>
                </c:pt>
                <c:pt idx="6009">
                  <c:v>0.7083708883159977</c:v>
                </c:pt>
                <c:pt idx="6010">
                  <c:v>0.7083708883159977</c:v>
                </c:pt>
                <c:pt idx="6011">
                  <c:v>0.7083708883159977</c:v>
                </c:pt>
                <c:pt idx="6012">
                  <c:v>0.7083708883159977</c:v>
                </c:pt>
                <c:pt idx="6013">
                  <c:v>0.7083708883159977</c:v>
                </c:pt>
                <c:pt idx="6014">
                  <c:v>0.7083708883159977</c:v>
                </c:pt>
                <c:pt idx="6015">
                  <c:v>0.7083708883159977</c:v>
                </c:pt>
                <c:pt idx="6016">
                  <c:v>0.7083708883159977</c:v>
                </c:pt>
                <c:pt idx="6017">
                  <c:v>0.7083708883159977</c:v>
                </c:pt>
                <c:pt idx="6018">
                  <c:v>0.7083708883159977</c:v>
                </c:pt>
                <c:pt idx="6019">
                  <c:v>0.7083708883159977</c:v>
                </c:pt>
                <c:pt idx="6020">
                  <c:v>0.7083708883159977</c:v>
                </c:pt>
                <c:pt idx="6021">
                  <c:v>0.7083708883159977</c:v>
                </c:pt>
                <c:pt idx="6022">
                  <c:v>0.7083708883159977</c:v>
                </c:pt>
                <c:pt idx="6023">
                  <c:v>0.7083708883159977</c:v>
                </c:pt>
                <c:pt idx="6024">
                  <c:v>0.7083708883159977</c:v>
                </c:pt>
                <c:pt idx="6025">
                  <c:v>0.7083708883159977</c:v>
                </c:pt>
                <c:pt idx="6026">
                  <c:v>0.7083708883159977</c:v>
                </c:pt>
                <c:pt idx="6027">
                  <c:v>0.7083708883159977</c:v>
                </c:pt>
                <c:pt idx="6028">
                  <c:v>0.7083708883159977</c:v>
                </c:pt>
                <c:pt idx="6029">
                  <c:v>0.7083708883159977</c:v>
                </c:pt>
                <c:pt idx="6030">
                  <c:v>0.7083708883159977</c:v>
                </c:pt>
                <c:pt idx="6031">
                  <c:v>0.7083708883159977</c:v>
                </c:pt>
                <c:pt idx="6032">
                  <c:v>0.7083708883159977</c:v>
                </c:pt>
                <c:pt idx="6033">
                  <c:v>0.7083708883159977</c:v>
                </c:pt>
                <c:pt idx="6034">
                  <c:v>0.7083708883159977</c:v>
                </c:pt>
                <c:pt idx="6035">
                  <c:v>0.7083708883159977</c:v>
                </c:pt>
                <c:pt idx="6036">
                  <c:v>0.7083708883159977</c:v>
                </c:pt>
                <c:pt idx="6037">
                  <c:v>0.7083708883159977</c:v>
                </c:pt>
                <c:pt idx="6038">
                  <c:v>0.7083708883159977</c:v>
                </c:pt>
                <c:pt idx="6039">
                  <c:v>0.7083708883159977</c:v>
                </c:pt>
                <c:pt idx="6040">
                  <c:v>0.7083708883159977</c:v>
                </c:pt>
                <c:pt idx="6041">
                  <c:v>0.7083708883159977</c:v>
                </c:pt>
                <c:pt idx="6042">
                  <c:v>0.7083708883159977</c:v>
                </c:pt>
                <c:pt idx="6043">
                  <c:v>0.7083708883159977</c:v>
                </c:pt>
                <c:pt idx="6044">
                  <c:v>0.7083708883159977</c:v>
                </c:pt>
                <c:pt idx="6045">
                  <c:v>0.7083708883159977</c:v>
                </c:pt>
                <c:pt idx="6046">
                  <c:v>0.7083708883159977</c:v>
                </c:pt>
                <c:pt idx="6047">
                  <c:v>0.7083708883159977</c:v>
                </c:pt>
                <c:pt idx="6048">
                  <c:v>0.7083708883159977</c:v>
                </c:pt>
                <c:pt idx="6049">
                  <c:v>0.7083708883159977</c:v>
                </c:pt>
                <c:pt idx="6050">
                  <c:v>0.7083708883159977</c:v>
                </c:pt>
                <c:pt idx="6051">
                  <c:v>0.7083708883159977</c:v>
                </c:pt>
                <c:pt idx="6052">
                  <c:v>0.7083708883159977</c:v>
                </c:pt>
                <c:pt idx="6053">
                  <c:v>0.7083708883159977</c:v>
                </c:pt>
                <c:pt idx="6054">
                  <c:v>0.7083708883159977</c:v>
                </c:pt>
                <c:pt idx="6055">
                  <c:v>0.7083708883159977</c:v>
                </c:pt>
                <c:pt idx="6056">
                  <c:v>0.7083708883159977</c:v>
                </c:pt>
                <c:pt idx="6057">
                  <c:v>0.7083708883159977</c:v>
                </c:pt>
                <c:pt idx="6058">
                  <c:v>0.7083708883159977</c:v>
                </c:pt>
                <c:pt idx="6059">
                  <c:v>0.7083708883159977</c:v>
                </c:pt>
                <c:pt idx="6060">
                  <c:v>0.7083708883159977</c:v>
                </c:pt>
                <c:pt idx="6061">
                  <c:v>0.7083708883159977</c:v>
                </c:pt>
                <c:pt idx="6062">
                  <c:v>0.7083708883159977</c:v>
                </c:pt>
                <c:pt idx="6063">
                  <c:v>0.7083708883159977</c:v>
                </c:pt>
                <c:pt idx="6064">
                  <c:v>0.7083708883159977</c:v>
                </c:pt>
                <c:pt idx="6065">
                  <c:v>0.7083708883159977</c:v>
                </c:pt>
                <c:pt idx="6066">
                  <c:v>0.7083708883159977</c:v>
                </c:pt>
                <c:pt idx="6067">
                  <c:v>0.7083708883159977</c:v>
                </c:pt>
                <c:pt idx="6068">
                  <c:v>0.7083708883159977</c:v>
                </c:pt>
                <c:pt idx="6069">
                  <c:v>0.7083708883159977</c:v>
                </c:pt>
                <c:pt idx="6070">
                  <c:v>0.7083708883159977</c:v>
                </c:pt>
                <c:pt idx="6071">
                  <c:v>0.7083708883159977</c:v>
                </c:pt>
                <c:pt idx="6072">
                  <c:v>0.7083708883159977</c:v>
                </c:pt>
                <c:pt idx="6073">
                  <c:v>0.7083708883159977</c:v>
                </c:pt>
                <c:pt idx="6074">
                  <c:v>0.7083708883159977</c:v>
                </c:pt>
                <c:pt idx="6075">
                  <c:v>0.7083708883159977</c:v>
                </c:pt>
                <c:pt idx="6076">
                  <c:v>0.7083708883159977</c:v>
                </c:pt>
                <c:pt idx="6077">
                  <c:v>0.7083708883159977</c:v>
                </c:pt>
                <c:pt idx="6078">
                  <c:v>0.7083708883159977</c:v>
                </c:pt>
                <c:pt idx="6079">
                  <c:v>0.7083708883159977</c:v>
                </c:pt>
                <c:pt idx="6080">
                  <c:v>0.7083708883159977</c:v>
                </c:pt>
                <c:pt idx="6081">
                  <c:v>0.7083708883159977</c:v>
                </c:pt>
                <c:pt idx="6082">
                  <c:v>0.7083708883159977</c:v>
                </c:pt>
                <c:pt idx="6083">
                  <c:v>0.7083708883159977</c:v>
                </c:pt>
                <c:pt idx="6084">
                  <c:v>0.7083708883159977</c:v>
                </c:pt>
                <c:pt idx="6085">
                  <c:v>0.7083708883159977</c:v>
                </c:pt>
                <c:pt idx="6086">
                  <c:v>0.7083708883159977</c:v>
                </c:pt>
                <c:pt idx="6087">
                  <c:v>0.7083708883159977</c:v>
                </c:pt>
                <c:pt idx="6088">
                  <c:v>0.7083708883159977</c:v>
                </c:pt>
                <c:pt idx="6089">
                  <c:v>0.7083708883159977</c:v>
                </c:pt>
                <c:pt idx="6090">
                  <c:v>0.7083708883159977</c:v>
                </c:pt>
                <c:pt idx="6091">
                  <c:v>0.7083708883159977</c:v>
                </c:pt>
                <c:pt idx="6092">
                  <c:v>0.7083708883159977</c:v>
                </c:pt>
                <c:pt idx="6093">
                  <c:v>0.7083708883159977</c:v>
                </c:pt>
                <c:pt idx="6094">
                  <c:v>0.7083708883159977</c:v>
                </c:pt>
                <c:pt idx="6095">
                  <c:v>0.7083708883159977</c:v>
                </c:pt>
                <c:pt idx="6096">
                  <c:v>0.7083708883159977</c:v>
                </c:pt>
                <c:pt idx="6097">
                  <c:v>0.7083708883159977</c:v>
                </c:pt>
                <c:pt idx="6098">
                  <c:v>0.7083708883159977</c:v>
                </c:pt>
                <c:pt idx="6099">
                  <c:v>0.7083708883159977</c:v>
                </c:pt>
                <c:pt idx="6100">
                  <c:v>0.7083708883159977</c:v>
                </c:pt>
                <c:pt idx="6101">
                  <c:v>0.7083708883159977</c:v>
                </c:pt>
                <c:pt idx="6102">
                  <c:v>0.7083708883159977</c:v>
                </c:pt>
                <c:pt idx="6103">
                  <c:v>0.7083708883159977</c:v>
                </c:pt>
                <c:pt idx="6104">
                  <c:v>0.7083708883159977</c:v>
                </c:pt>
                <c:pt idx="6105">
                  <c:v>0.7083708883159977</c:v>
                </c:pt>
                <c:pt idx="6106">
                  <c:v>0.7083708883159977</c:v>
                </c:pt>
                <c:pt idx="6107">
                  <c:v>0.7083708883159977</c:v>
                </c:pt>
                <c:pt idx="6108">
                  <c:v>0.7083708883159977</c:v>
                </c:pt>
                <c:pt idx="6109">
                  <c:v>0.7083708883159977</c:v>
                </c:pt>
                <c:pt idx="6110">
                  <c:v>0.7083708883159977</c:v>
                </c:pt>
                <c:pt idx="6111">
                  <c:v>0.7083708883159977</c:v>
                </c:pt>
                <c:pt idx="6112">
                  <c:v>0.7083708883159977</c:v>
                </c:pt>
                <c:pt idx="6113">
                  <c:v>0.7083708883159977</c:v>
                </c:pt>
                <c:pt idx="6114">
                  <c:v>0.7083708883159977</c:v>
                </c:pt>
                <c:pt idx="6115">
                  <c:v>0.7083708883159977</c:v>
                </c:pt>
                <c:pt idx="6116">
                  <c:v>0.7083708883159977</c:v>
                </c:pt>
                <c:pt idx="6117">
                  <c:v>0.7083708883159977</c:v>
                </c:pt>
                <c:pt idx="6118">
                  <c:v>0.7083708883159977</c:v>
                </c:pt>
                <c:pt idx="6119">
                  <c:v>0.7083708883159977</c:v>
                </c:pt>
                <c:pt idx="6120">
                  <c:v>0.7083708883159977</c:v>
                </c:pt>
                <c:pt idx="6121">
                  <c:v>0.7083708883159977</c:v>
                </c:pt>
                <c:pt idx="6122">
                  <c:v>0.7083708883159977</c:v>
                </c:pt>
                <c:pt idx="6123">
                  <c:v>0.7083708883159977</c:v>
                </c:pt>
                <c:pt idx="6124">
                  <c:v>0.7083708883159977</c:v>
                </c:pt>
                <c:pt idx="6125">
                  <c:v>0.7083708883159977</c:v>
                </c:pt>
                <c:pt idx="6126">
                  <c:v>0.7083708883159977</c:v>
                </c:pt>
                <c:pt idx="6127">
                  <c:v>0.7083708883159977</c:v>
                </c:pt>
                <c:pt idx="6128">
                  <c:v>0.7083708883159977</c:v>
                </c:pt>
                <c:pt idx="6129">
                  <c:v>0.7083708883159977</c:v>
                </c:pt>
                <c:pt idx="6130">
                  <c:v>0.7083708883159977</c:v>
                </c:pt>
                <c:pt idx="6131">
                  <c:v>0.7083708883159977</c:v>
                </c:pt>
                <c:pt idx="6132">
                  <c:v>0.7083708883159977</c:v>
                </c:pt>
                <c:pt idx="6133">
                  <c:v>0.7083708883159977</c:v>
                </c:pt>
                <c:pt idx="6134">
                  <c:v>0.7083708883159977</c:v>
                </c:pt>
                <c:pt idx="6135">
                  <c:v>0.7083708883159977</c:v>
                </c:pt>
                <c:pt idx="6136">
                  <c:v>0.7083708883159977</c:v>
                </c:pt>
                <c:pt idx="6137">
                  <c:v>0.7083708883159977</c:v>
                </c:pt>
                <c:pt idx="6138">
                  <c:v>0.7083708883159977</c:v>
                </c:pt>
                <c:pt idx="6139">
                  <c:v>0.7083708883159977</c:v>
                </c:pt>
                <c:pt idx="6140">
                  <c:v>0.7083708883159977</c:v>
                </c:pt>
                <c:pt idx="6141">
                  <c:v>0.7083708883159977</c:v>
                </c:pt>
                <c:pt idx="6142">
                  <c:v>0.7083708883159977</c:v>
                </c:pt>
                <c:pt idx="6143">
                  <c:v>0.7083708883159977</c:v>
                </c:pt>
                <c:pt idx="6144">
                  <c:v>0.7083708883159977</c:v>
                </c:pt>
                <c:pt idx="6145">
                  <c:v>0.7083708883159977</c:v>
                </c:pt>
                <c:pt idx="6146">
                  <c:v>0.7083708883159977</c:v>
                </c:pt>
                <c:pt idx="6147">
                  <c:v>0.7083708883159977</c:v>
                </c:pt>
                <c:pt idx="6148">
                  <c:v>0.7083708883159977</c:v>
                </c:pt>
                <c:pt idx="6149">
                  <c:v>0.7083708883159977</c:v>
                </c:pt>
                <c:pt idx="6150">
                  <c:v>0.7083708883159977</c:v>
                </c:pt>
                <c:pt idx="6151">
                  <c:v>0.7083708883159977</c:v>
                </c:pt>
                <c:pt idx="6152">
                  <c:v>0.7083708883159977</c:v>
                </c:pt>
                <c:pt idx="6153">
                  <c:v>0.7083708883159977</c:v>
                </c:pt>
                <c:pt idx="6154">
                  <c:v>0.7083708883159977</c:v>
                </c:pt>
                <c:pt idx="6155">
                  <c:v>0.7083708883159977</c:v>
                </c:pt>
                <c:pt idx="6156">
                  <c:v>0.7083708883159977</c:v>
                </c:pt>
                <c:pt idx="6157">
                  <c:v>0.7083708883159977</c:v>
                </c:pt>
                <c:pt idx="6158">
                  <c:v>0.7083708883159977</c:v>
                </c:pt>
                <c:pt idx="6159">
                  <c:v>0.7083708883159977</c:v>
                </c:pt>
                <c:pt idx="6160">
                  <c:v>0.7083708883159977</c:v>
                </c:pt>
                <c:pt idx="6161">
                  <c:v>0.7083708883159977</c:v>
                </c:pt>
                <c:pt idx="6162">
                  <c:v>0.7083708883159977</c:v>
                </c:pt>
                <c:pt idx="6163">
                  <c:v>0.7083708883159977</c:v>
                </c:pt>
                <c:pt idx="6164">
                  <c:v>0.7083708883159977</c:v>
                </c:pt>
                <c:pt idx="6165">
                  <c:v>0.7083708883159977</c:v>
                </c:pt>
                <c:pt idx="6166">
                  <c:v>0.7083708883159977</c:v>
                </c:pt>
                <c:pt idx="6167">
                  <c:v>0.7083708883159977</c:v>
                </c:pt>
                <c:pt idx="6168">
                  <c:v>0.7083708883159977</c:v>
                </c:pt>
                <c:pt idx="6169">
                  <c:v>0.7083708883159977</c:v>
                </c:pt>
                <c:pt idx="6170">
                  <c:v>0.7083708883159977</c:v>
                </c:pt>
                <c:pt idx="6171">
                  <c:v>0.7083708883159977</c:v>
                </c:pt>
                <c:pt idx="6172">
                  <c:v>0.7083708883159977</c:v>
                </c:pt>
                <c:pt idx="6173">
                  <c:v>0.7083708883159977</c:v>
                </c:pt>
                <c:pt idx="6174">
                  <c:v>0.7083708883159977</c:v>
                </c:pt>
                <c:pt idx="6175">
                  <c:v>0.7083708883159977</c:v>
                </c:pt>
                <c:pt idx="6176">
                  <c:v>0.7083708883159977</c:v>
                </c:pt>
                <c:pt idx="6177">
                  <c:v>0.7083708883159977</c:v>
                </c:pt>
                <c:pt idx="6178">
                  <c:v>0.7083708883159977</c:v>
                </c:pt>
                <c:pt idx="6179">
                  <c:v>0.7083708883159977</c:v>
                </c:pt>
                <c:pt idx="6180">
                  <c:v>0.7083708883159977</c:v>
                </c:pt>
                <c:pt idx="6181">
                  <c:v>0.7083708883159977</c:v>
                </c:pt>
                <c:pt idx="6182">
                  <c:v>0.7083708883159977</c:v>
                </c:pt>
                <c:pt idx="6183">
                  <c:v>0.7083708883159977</c:v>
                </c:pt>
                <c:pt idx="6184">
                  <c:v>0.7083708883159977</c:v>
                </c:pt>
                <c:pt idx="6185">
                  <c:v>0.7083708883159977</c:v>
                </c:pt>
                <c:pt idx="6186">
                  <c:v>0.7083708883159977</c:v>
                </c:pt>
                <c:pt idx="6187">
                  <c:v>0.7083708883159977</c:v>
                </c:pt>
                <c:pt idx="6188">
                  <c:v>0.7083708883159977</c:v>
                </c:pt>
                <c:pt idx="6189">
                  <c:v>0.7083708883159977</c:v>
                </c:pt>
                <c:pt idx="6190">
                  <c:v>0.7083708883159977</c:v>
                </c:pt>
                <c:pt idx="6191">
                  <c:v>0.7083708883159977</c:v>
                </c:pt>
                <c:pt idx="6192">
                  <c:v>0.7083708883159977</c:v>
                </c:pt>
                <c:pt idx="6193">
                  <c:v>0.7083708883159977</c:v>
                </c:pt>
                <c:pt idx="6194">
                  <c:v>0.7083708883159977</c:v>
                </c:pt>
                <c:pt idx="6195">
                  <c:v>0.7083708883159977</c:v>
                </c:pt>
                <c:pt idx="6196">
                  <c:v>0.7083708883159977</c:v>
                </c:pt>
                <c:pt idx="6197">
                  <c:v>0.7083708883159977</c:v>
                </c:pt>
                <c:pt idx="6198">
                  <c:v>0.7083708883159977</c:v>
                </c:pt>
                <c:pt idx="6199">
                  <c:v>0.7083708883159977</c:v>
                </c:pt>
                <c:pt idx="6200">
                  <c:v>0.7083708883159977</c:v>
                </c:pt>
                <c:pt idx="6201">
                  <c:v>0.7083708883159977</c:v>
                </c:pt>
                <c:pt idx="6202">
                  <c:v>0.7083708883159977</c:v>
                </c:pt>
                <c:pt idx="6203">
                  <c:v>0.7083708883159977</c:v>
                </c:pt>
                <c:pt idx="6204">
                  <c:v>0.7083708883159977</c:v>
                </c:pt>
                <c:pt idx="6205">
                  <c:v>0.7083708883159977</c:v>
                </c:pt>
                <c:pt idx="6206">
                  <c:v>0.7083708883159977</c:v>
                </c:pt>
                <c:pt idx="6207">
                  <c:v>0.7083708883159977</c:v>
                </c:pt>
                <c:pt idx="6208">
                  <c:v>0.7083708883159977</c:v>
                </c:pt>
                <c:pt idx="6209">
                  <c:v>0.7083708883159977</c:v>
                </c:pt>
                <c:pt idx="6210">
                  <c:v>0.7083708883159977</c:v>
                </c:pt>
                <c:pt idx="6211">
                  <c:v>0.7083708883159977</c:v>
                </c:pt>
                <c:pt idx="6212">
                  <c:v>0.7083708883159977</c:v>
                </c:pt>
                <c:pt idx="6213">
                  <c:v>0.7083708883159977</c:v>
                </c:pt>
                <c:pt idx="6214">
                  <c:v>0.7083708883159977</c:v>
                </c:pt>
                <c:pt idx="6215">
                  <c:v>0.7083708883159977</c:v>
                </c:pt>
                <c:pt idx="6216">
                  <c:v>0.7083708883159977</c:v>
                </c:pt>
                <c:pt idx="6217">
                  <c:v>0.7083708883159977</c:v>
                </c:pt>
                <c:pt idx="6218">
                  <c:v>0.7083708883159977</c:v>
                </c:pt>
                <c:pt idx="6219">
                  <c:v>0.7083708883159977</c:v>
                </c:pt>
                <c:pt idx="6220">
                  <c:v>0.7083708883159977</c:v>
                </c:pt>
                <c:pt idx="6221">
                  <c:v>0.7083708883159977</c:v>
                </c:pt>
                <c:pt idx="6222">
                  <c:v>0.7083708883159977</c:v>
                </c:pt>
                <c:pt idx="6223">
                  <c:v>0.7083708883159977</c:v>
                </c:pt>
                <c:pt idx="6224">
                  <c:v>0.7083708883159977</c:v>
                </c:pt>
                <c:pt idx="6225">
                  <c:v>0.7083708883159977</c:v>
                </c:pt>
                <c:pt idx="6226">
                  <c:v>0.7083708883159977</c:v>
                </c:pt>
                <c:pt idx="6227">
                  <c:v>0.7083708883159977</c:v>
                </c:pt>
                <c:pt idx="6228">
                  <c:v>0.7083708883159977</c:v>
                </c:pt>
                <c:pt idx="6229">
                  <c:v>0.7083708883159977</c:v>
                </c:pt>
                <c:pt idx="6230">
                  <c:v>0.7083708883159977</c:v>
                </c:pt>
                <c:pt idx="6231">
                  <c:v>0.7083708883159977</c:v>
                </c:pt>
                <c:pt idx="6232">
                  <c:v>0.7083708883159977</c:v>
                </c:pt>
                <c:pt idx="6233">
                  <c:v>0.7083708883159977</c:v>
                </c:pt>
                <c:pt idx="6234">
                  <c:v>0.7083708883159977</c:v>
                </c:pt>
                <c:pt idx="6235">
                  <c:v>0.7083708883159977</c:v>
                </c:pt>
                <c:pt idx="6236">
                  <c:v>0.7083708883159977</c:v>
                </c:pt>
                <c:pt idx="6237">
                  <c:v>0.7083708883159977</c:v>
                </c:pt>
                <c:pt idx="6238">
                  <c:v>0.7083708883159977</c:v>
                </c:pt>
                <c:pt idx="6239">
                  <c:v>0.7083708883159977</c:v>
                </c:pt>
                <c:pt idx="6240">
                  <c:v>0.7083708883159977</c:v>
                </c:pt>
                <c:pt idx="6241">
                  <c:v>0.7083708883159977</c:v>
                </c:pt>
                <c:pt idx="6242">
                  <c:v>0.7083708883159977</c:v>
                </c:pt>
                <c:pt idx="6243">
                  <c:v>0.7083708883159977</c:v>
                </c:pt>
                <c:pt idx="6244">
                  <c:v>0.7083708883159977</c:v>
                </c:pt>
                <c:pt idx="6245">
                  <c:v>0.7083708883159977</c:v>
                </c:pt>
                <c:pt idx="6246">
                  <c:v>0.7083708883159977</c:v>
                </c:pt>
                <c:pt idx="6247">
                  <c:v>0.7083708883159977</c:v>
                </c:pt>
                <c:pt idx="6248">
                  <c:v>0.7083708883159977</c:v>
                </c:pt>
                <c:pt idx="6249">
                  <c:v>0.7083708883159977</c:v>
                </c:pt>
                <c:pt idx="6250">
                  <c:v>0.7083708883159977</c:v>
                </c:pt>
                <c:pt idx="6251">
                  <c:v>0.7083708883159977</c:v>
                </c:pt>
                <c:pt idx="6252">
                  <c:v>0.7083708883159977</c:v>
                </c:pt>
                <c:pt idx="6253">
                  <c:v>0.7083708883159977</c:v>
                </c:pt>
                <c:pt idx="6254">
                  <c:v>0.7083708883159977</c:v>
                </c:pt>
                <c:pt idx="6255">
                  <c:v>0.7083708883159977</c:v>
                </c:pt>
                <c:pt idx="6256">
                  <c:v>0.7083708883159977</c:v>
                </c:pt>
                <c:pt idx="6257">
                  <c:v>0.7083708883159977</c:v>
                </c:pt>
                <c:pt idx="6258">
                  <c:v>0.7083708883159977</c:v>
                </c:pt>
                <c:pt idx="6259">
                  <c:v>0.7083708883159977</c:v>
                </c:pt>
                <c:pt idx="6260">
                  <c:v>0.7083708883159977</c:v>
                </c:pt>
                <c:pt idx="6261">
                  <c:v>0.7083708883159977</c:v>
                </c:pt>
                <c:pt idx="6262">
                  <c:v>0.7083708883159977</c:v>
                </c:pt>
                <c:pt idx="6263">
                  <c:v>0.7083708883159977</c:v>
                </c:pt>
                <c:pt idx="6264">
                  <c:v>0.7083708883159977</c:v>
                </c:pt>
                <c:pt idx="6265">
                  <c:v>0.7083708883159977</c:v>
                </c:pt>
                <c:pt idx="6266">
                  <c:v>0.7083708883159977</c:v>
                </c:pt>
                <c:pt idx="6267">
                  <c:v>0.7083708883159977</c:v>
                </c:pt>
                <c:pt idx="6268">
                  <c:v>0.7083708883159977</c:v>
                </c:pt>
                <c:pt idx="6269">
                  <c:v>0.7083708883159977</c:v>
                </c:pt>
                <c:pt idx="6270">
                  <c:v>0.7083708883159977</c:v>
                </c:pt>
                <c:pt idx="6271">
                  <c:v>0.7083708883159977</c:v>
                </c:pt>
                <c:pt idx="6272">
                  <c:v>0.7083708883159977</c:v>
                </c:pt>
                <c:pt idx="6273">
                  <c:v>0.7083708883159977</c:v>
                </c:pt>
                <c:pt idx="6274">
                  <c:v>0.7083708883159977</c:v>
                </c:pt>
                <c:pt idx="6275">
                  <c:v>0.7083708883159977</c:v>
                </c:pt>
                <c:pt idx="6276">
                  <c:v>0.7083708883159977</c:v>
                </c:pt>
                <c:pt idx="6277">
                  <c:v>0.7083708883159977</c:v>
                </c:pt>
                <c:pt idx="6278">
                  <c:v>0.7083708883159977</c:v>
                </c:pt>
                <c:pt idx="6279">
                  <c:v>0.7083708883159977</c:v>
                </c:pt>
                <c:pt idx="6280">
                  <c:v>0.7083708883159977</c:v>
                </c:pt>
                <c:pt idx="6281">
                  <c:v>0.7083708883159977</c:v>
                </c:pt>
                <c:pt idx="6282">
                  <c:v>0.7083708883159977</c:v>
                </c:pt>
                <c:pt idx="6283">
                  <c:v>0.7083708883159977</c:v>
                </c:pt>
                <c:pt idx="6284">
                  <c:v>0.7083708883159977</c:v>
                </c:pt>
                <c:pt idx="6285">
                  <c:v>0.7083708883159977</c:v>
                </c:pt>
                <c:pt idx="6286">
                  <c:v>0.7083708883159977</c:v>
                </c:pt>
                <c:pt idx="6287">
                  <c:v>0.7083708883159977</c:v>
                </c:pt>
                <c:pt idx="6288">
                  <c:v>0.7083708883159977</c:v>
                </c:pt>
                <c:pt idx="6289">
                  <c:v>0.7083708883159977</c:v>
                </c:pt>
                <c:pt idx="6290">
                  <c:v>0.7083708883159977</c:v>
                </c:pt>
                <c:pt idx="6291">
                  <c:v>0.7083708883159977</c:v>
                </c:pt>
                <c:pt idx="6292">
                  <c:v>0.7083708883159977</c:v>
                </c:pt>
                <c:pt idx="6293">
                  <c:v>0.7083708883159977</c:v>
                </c:pt>
                <c:pt idx="6294">
                  <c:v>0.7083708883159977</c:v>
                </c:pt>
                <c:pt idx="6295">
                  <c:v>0.7083708883159977</c:v>
                </c:pt>
                <c:pt idx="6296">
                  <c:v>0.7083708883159977</c:v>
                </c:pt>
                <c:pt idx="6297">
                  <c:v>0.7083708883159977</c:v>
                </c:pt>
                <c:pt idx="6298">
                  <c:v>0.7083708883159977</c:v>
                </c:pt>
                <c:pt idx="6299">
                  <c:v>0.7083708883159977</c:v>
                </c:pt>
                <c:pt idx="6300">
                  <c:v>0.7083708883159977</c:v>
                </c:pt>
                <c:pt idx="6301">
                  <c:v>0.7083708883159977</c:v>
                </c:pt>
                <c:pt idx="6302">
                  <c:v>0.7083708883159977</c:v>
                </c:pt>
                <c:pt idx="6303">
                  <c:v>0.7083708883159977</c:v>
                </c:pt>
                <c:pt idx="6304">
                  <c:v>0.7083708883159977</c:v>
                </c:pt>
                <c:pt idx="6305">
                  <c:v>0.7083708883159977</c:v>
                </c:pt>
                <c:pt idx="6306">
                  <c:v>0.7083708883159977</c:v>
                </c:pt>
                <c:pt idx="6307">
                  <c:v>0.7083708883159977</c:v>
                </c:pt>
                <c:pt idx="6308">
                  <c:v>0.7083708883159977</c:v>
                </c:pt>
                <c:pt idx="6309">
                  <c:v>0.7083708883159977</c:v>
                </c:pt>
                <c:pt idx="6310">
                  <c:v>0.7083708883159977</c:v>
                </c:pt>
                <c:pt idx="6311">
                  <c:v>0.7083708883159977</c:v>
                </c:pt>
                <c:pt idx="6312">
                  <c:v>0.7083708883159977</c:v>
                </c:pt>
                <c:pt idx="6313">
                  <c:v>0.7083708883159977</c:v>
                </c:pt>
                <c:pt idx="6314">
                  <c:v>0.7083708883159977</c:v>
                </c:pt>
                <c:pt idx="6315">
                  <c:v>0.7083708883159977</c:v>
                </c:pt>
                <c:pt idx="6316">
                  <c:v>0.7083708883159977</c:v>
                </c:pt>
                <c:pt idx="6317">
                  <c:v>0.7083708883159977</c:v>
                </c:pt>
                <c:pt idx="6318">
                  <c:v>0.7083708883159977</c:v>
                </c:pt>
                <c:pt idx="6319">
                  <c:v>0.7083708883159977</c:v>
                </c:pt>
                <c:pt idx="6320">
                  <c:v>0.7083708883159977</c:v>
                </c:pt>
                <c:pt idx="6321">
                  <c:v>0.7083708883159977</c:v>
                </c:pt>
                <c:pt idx="6322">
                  <c:v>0.7083708883159977</c:v>
                </c:pt>
                <c:pt idx="6323">
                  <c:v>0.7083708883159977</c:v>
                </c:pt>
                <c:pt idx="6324">
                  <c:v>0.7083708883159977</c:v>
                </c:pt>
                <c:pt idx="6325">
                  <c:v>0.7083708883159977</c:v>
                </c:pt>
                <c:pt idx="6326">
                  <c:v>0.7083708883159977</c:v>
                </c:pt>
                <c:pt idx="6327">
                  <c:v>0.7083708883159977</c:v>
                </c:pt>
                <c:pt idx="6328">
                  <c:v>0.7083708883159977</c:v>
                </c:pt>
                <c:pt idx="6329">
                  <c:v>0.7083708883159977</c:v>
                </c:pt>
                <c:pt idx="6330">
                  <c:v>0.7083708883159977</c:v>
                </c:pt>
                <c:pt idx="6331">
                  <c:v>0.7083708883159977</c:v>
                </c:pt>
                <c:pt idx="6332">
                  <c:v>0.7083708883159977</c:v>
                </c:pt>
                <c:pt idx="6333">
                  <c:v>0.7083708883159977</c:v>
                </c:pt>
                <c:pt idx="6334">
                  <c:v>0.7083708883159977</c:v>
                </c:pt>
                <c:pt idx="6335">
                  <c:v>0.7083708883159977</c:v>
                </c:pt>
                <c:pt idx="6336">
                  <c:v>0.7083708883159977</c:v>
                </c:pt>
                <c:pt idx="6337">
                  <c:v>0.7083708883159977</c:v>
                </c:pt>
                <c:pt idx="6338">
                  <c:v>0.7083708883159977</c:v>
                </c:pt>
                <c:pt idx="6339">
                  <c:v>0.7083708883159977</c:v>
                </c:pt>
                <c:pt idx="6340">
                  <c:v>0.7083708883159977</c:v>
                </c:pt>
                <c:pt idx="6341">
                  <c:v>0.7083708883159977</c:v>
                </c:pt>
                <c:pt idx="6342">
                  <c:v>0.7083708883159977</c:v>
                </c:pt>
                <c:pt idx="6343">
                  <c:v>0.7083708883159977</c:v>
                </c:pt>
                <c:pt idx="6344">
                  <c:v>0.7083708883159977</c:v>
                </c:pt>
                <c:pt idx="6345">
                  <c:v>0.7083708883159977</c:v>
                </c:pt>
                <c:pt idx="6346">
                  <c:v>0.7083708883159977</c:v>
                </c:pt>
                <c:pt idx="6347">
                  <c:v>0.7083708883159977</c:v>
                </c:pt>
                <c:pt idx="6348">
                  <c:v>0.7083708883159977</c:v>
                </c:pt>
                <c:pt idx="6349">
                  <c:v>0.7083708883159977</c:v>
                </c:pt>
                <c:pt idx="6350">
                  <c:v>0.7083708883159977</c:v>
                </c:pt>
                <c:pt idx="6351">
                  <c:v>0.7083708883159977</c:v>
                </c:pt>
                <c:pt idx="6352">
                  <c:v>0.7083708883159977</c:v>
                </c:pt>
                <c:pt idx="6353">
                  <c:v>0.7083708883159977</c:v>
                </c:pt>
                <c:pt idx="6354">
                  <c:v>0.7083708883159977</c:v>
                </c:pt>
                <c:pt idx="6355">
                  <c:v>0.7083708883159977</c:v>
                </c:pt>
                <c:pt idx="6356">
                  <c:v>0.7083708883159977</c:v>
                </c:pt>
                <c:pt idx="6357">
                  <c:v>0.7083708883159977</c:v>
                </c:pt>
                <c:pt idx="6358">
                  <c:v>0.7083708883159977</c:v>
                </c:pt>
                <c:pt idx="6359">
                  <c:v>0.7083708883159977</c:v>
                </c:pt>
                <c:pt idx="6360">
                  <c:v>0.7083708883159977</c:v>
                </c:pt>
                <c:pt idx="6361">
                  <c:v>0.7083708883159977</c:v>
                </c:pt>
                <c:pt idx="6362">
                  <c:v>0.7083708883159977</c:v>
                </c:pt>
                <c:pt idx="6363">
                  <c:v>0.7083708883159977</c:v>
                </c:pt>
                <c:pt idx="6364">
                  <c:v>0.7083708883159977</c:v>
                </c:pt>
                <c:pt idx="6365">
                  <c:v>0.7083708883159977</c:v>
                </c:pt>
                <c:pt idx="6366">
                  <c:v>0.7083708883159977</c:v>
                </c:pt>
                <c:pt idx="6367">
                  <c:v>0.7083708883159977</c:v>
                </c:pt>
                <c:pt idx="6368">
                  <c:v>0.7083708883159977</c:v>
                </c:pt>
                <c:pt idx="6369">
                  <c:v>0.7083708883159977</c:v>
                </c:pt>
                <c:pt idx="6370">
                  <c:v>0.7083708883159977</c:v>
                </c:pt>
                <c:pt idx="6371">
                  <c:v>0.7083708883159977</c:v>
                </c:pt>
                <c:pt idx="6372">
                  <c:v>0.7083708883159977</c:v>
                </c:pt>
                <c:pt idx="6373">
                  <c:v>0.7083708883159977</c:v>
                </c:pt>
                <c:pt idx="6374">
                  <c:v>0.7083708883159977</c:v>
                </c:pt>
                <c:pt idx="6375">
                  <c:v>0.7083708883159977</c:v>
                </c:pt>
                <c:pt idx="6376">
                  <c:v>0.7083708883159977</c:v>
                </c:pt>
                <c:pt idx="6377">
                  <c:v>0.7083708883159977</c:v>
                </c:pt>
                <c:pt idx="6378">
                  <c:v>0.7083708883159977</c:v>
                </c:pt>
                <c:pt idx="6379">
                  <c:v>0.7083708883159977</c:v>
                </c:pt>
                <c:pt idx="6380">
                  <c:v>0.7083708883159977</c:v>
                </c:pt>
                <c:pt idx="6381">
                  <c:v>0.7083708883159977</c:v>
                </c:pt>
                <c:pt idx="6382">
                  <c:v>0.7083708883159977</c:v>
                </c:pt>
                <c:pt idx="6383">
                  <c:v>0.7083708883159977</c:v>
                </c:pt>
                <c:pt idx="6384">
                  <c:v>0.7083708883159977</c:v>
                </c:pt>
                <c:pt idx="6385">
                  <c:v>0.7083708883159977</c:v>
                </c:pt>
                <c:pt idx="6386">
                  <c:v>0.7083708883159977</c:v>
                </c:pt>
                <c:pt idx="6387">
                  <c:v>0.7083708883159977</c:v>
                </c:pt>
                <c:pt idx="6388">
                  <c:v>0.7083708883159977</c:v>
                </c:pt>
                <c:pt idx="6389">
                  <c:v>0.7083708883159977</c:v>
                </c:pt>
                <c:pt idx="6390">
                  <c:v>0.7083708883159977</c:v>
                </c:pt>
                <c:pt idx="6391">
                  <c:v>0.7083708883159977</c:v>
                </c:pt>
                <c:pt idx="6392">
                  <c:v>0.7083708883159977</c:v>
                </c:pt>
                <c:pt idx="6393">
                  <c:v>0.7083708883159977</c:v>
                </c:pt>
                <c:pt idx="6394">
                  <c:v>0.7083708883159977</c:v>
                </c:pt>
                <c:pt idx="6395">
                  <c:v>0.7083708883159977</c:v>
                </c:pt>
                <c:pt idx="6396">
                  <c:v>0.7083708883159977</c:v>
                </c:pt>
                <c:pt idx="6397">
                  <c:v>0.7083708883159977</c:v>
                </c:pt>
                <c:pt idx="6398">
                  <c:v>0.7083708883159977</c:v>
                </c:pt>
                <c:pt idx="6399">
                  <c:v>0.7083708883159977</c:v>
                </c:pt>
                <c:pt idx="6400">
                  <c:v>0.7083708883159977</c:v>
                </c:pt>
                <c:pt idx="6401">
                  <c:v>0.7083708883159977</c:v>
                </c:pt>
                <c:pt idx="6402">
                  <c:v>0.7083708883159977</c:v>
                </c:pt>
                <c:pt idx="6403">
                  <c:v>0.7083708883159977</c:v>
                </c:pt>
                <c:pt idx="6404">
                  <c:v>0.7083708883159977</c:v>
                </c:pt>
                <c:pt idx="6405">
                  <c:v>0.7083708883159977</c:v>
                </c:pt>
                <c:pt idx="6406">
                  <c:v>0.7083708883159977</c:v>
                </c:pt>
                <c:pt idx="6407">
                  <c:v>0.7083708883159977</c:v>
                </c:pt>
                <c:pt idx="6408">
                  <c:v>0.7083708883159977</c:v>
                </c:pt>
                <c:pt idx="6409">
                  <c:v>0.7083708883159977</c:v>
                </c:pt>
                <c:pt idx="6410">
                  <c:v>0.7083708883159977</c:v>
                </c:pt>
                <c:pt idx="6411">
                  <c:v>0.7083708883159977</c:v>
                </c:pt>
                <c:pt idx="6412">
                  <c:v>0.7083708883159977</c:v>
                </c:pt>
                <c:pt idx="6413">
                  <c:v>0.7083708883159977</c:v>
                </c:pt>
                <c:pt idx="6414">
                  <c:v>0.7083708883159977</c:v>
                </c:pt>
                <c:pt idx="6415">
                  <c:v>0.7083708883159977</c:v>
                </c:pt>
                <c:pt idx="6416">
                  <c:v>0.7083708883159977</c:v>
                </c:pt>
                <c:pt idx="6417">
                  <c:v>0.7083708883159977</c:v>
                </c:pt>
                <c:pt idx="6418">
                  <c:v>0.7083708883159977</c:v>
                </c:pt>
                <c:pt idx="6419">
                  <c:v>0.7083708883159977</c:v>
                </c:pt>
                <c:pt idx="6420">
                  <c:v>0.7083708883159977</c:v>
                </c:pt>
                <c:pt idx="6421">
                  <c:v>0.7083708883159977</c:v>
                </c:pt>
                <c:pt idx="6422">
                  <c:v>0.7083708883159977</c:v>
                </c:pt>
                <c:pt idx="6423">
                  <c:v>0.7083708883159977</c:v>
                </c:pt>
                <c:pt idx="6424">
                  <c:v>0.7083708883159977</c:v>
                </c:pt>
                <c:pt idx="6425">
                  <c:v>0.7083708883159977</c:v>
                </c:pt>
                <c:pt idx="6426">
                  <c:v>0.7083708883159977</c:v>
                </c:pt>
                <c:pt idx="6427">
                  <c:v>0.7083708883159977</c:v>
                </c:pt>
                <c:pt idx="6428">
                  <c:v>0.7083708883159977</c:v>
                </c:pt>
                <c:pt idx="6429">
                  <c:v>0.7083708883159977</c:v>
                </c:pt>
                <c:pt idx="6430">
                  <c:v>0.7083708883159977</c:v>
                </c:pt>
                <c:pt idx="6431">
                  <c:v>0.7083708883159977</c:v>
                </c:pt>
                <c:pt idx="6432">
                  <c:v>0.7083708883159977</c:v>
                </c:pt>
                <c:pt idx="6433">
                  <c:v>0.7083708883159977</c:v>
                </c:pt>
                <c:pt idx="6434">
                  <c:v>0.7083708883159977</c:v>
                </c:pt>
                <c:pt idx="6435">
                  <c:v>0.7083708883159977</c:v>
                </c:pt>
                <c:pt idx="6436">
                  <c:v>0.7083708883159977</c:v>
                </c:pt>
                <c:pt idx="6437">
                  <c:v>0.7083708883159977</c:v>
                </c:pt>
                <c:pt idx="6438">
                  <c:v>0.7083708883159977</c:v>
                </c:pt>
                <c:pt idx="6439">
                  <c:v>0.7083708883159977</c:v>
                </c:pt>
                <c:pt idx="6440">
                  <c:v>0.7083708883159977</c:v>
                </c:pt>
                <c:pt idx="6441">
                  <c:v>0.7083708883159977</c:v>
                </c:pt>
                <c:pt idx="6442">
                  <c:v>0.7083708883159977</c:v>
                </c:pt>
                <c:pt idx="6443">
                  <c:v>0.7083708883159977</c:v>
                </c:pt>
                <c:pt idx="6444">
                  <c:v>0.7083708883159977</c:v>
                </c:pt>
                <c:pt idx="6445">
                  <c:v>0.7083708883159977</c:v>
                </c:pt>
                <c:pt idx="6446">
                  <c:v>0.7083708883159977</c:v>
                </c:pt>
                <c:pt idx="6447">
                  <c:v>0.7083708883159977</c:v>
                </c:pt>
                <c:pt idx="6448">
                  <c:v>0.7083708883159977</c:v>
                </c:pt>
                <c:pt idx="6449">
                  <c:v>0.7083708883159977</c:v>
                </c:pt>
                <c:pt idx="6450">
                  <c:v>0.7083708883159977</c:v>
                </c:pt>
                <c:pt idx="6451">
                  <c:v>0.7083708883159977</c:v>
                </c:pt>
                <c:pt idx="6452">
                  <c:v>0.7083708883159977</c:v>
                </c:pt>
                <c:pt idx="6453">
                  <c:v>0.7083708883159977</c:v>
                </c:pt>
                <c:pt idx="6454">
                  <c:v>0.7083708883159977</c:v>
                </c:pt>
                <c:pt idx="6455">
                  <c:v>0.7083708883159977</c:v>
                </c:pt>
                <c:pt idx="6456">
                  <c:v>0.7083708883159977</c:v>
                </c:pt>
                <c:pt idx="6457">
                  <c:v>0.7083708883159977</c:v>
                </c:pt>
                <c:pt idx="6458">
                  <c:v>0.7083708883159977</c:v>
                </c:pt>
                <c:pt idx="6459">
                  <c:v>0.7083708883159977</c:v>
                </c:pt>
                <c:pt idx="6460">
                  <c:v>0.7083708883159977</c:v>
                </c:pt>
                <c:pt idx="6461">
                  <c:v>0.7083708883159977</c:v>
                </c:pt>
                <c:pt idx="6462">
                  <c:v>0.7083708883159977</c:v>
                </c:pt>
                <c:pt idx="6463">
                  <c:v>0.7083708883159977</c:v>
                </c:pt>
                <c:pt idx="6464">
                  <c:v>0.7083708883159977</c:v>
                </c:pt>
                <c:pt idx="6465">
                  <c:v>0.7083708883159977</c:v>
                </c:pt>
                <c:pt idx="6466">
                  <c:v>0.7083708883159977</c:v>
                </c:pt>
                <c:pt idx="6467">
                  <c:v>0.7083708883159977</c:v>
                </c:pt>
                <c:pt idx="6468">
                  <c:v>0.7083708883159977</c:v>
                </c:pt>
                <c:pt idx="6469">
                  <c:v>0.7083708883159977</c:v>
                </c:pt>
                <c:pt idx="6470">
                  <c:v>0.7083708883159977</c:v>
                </c:pt>
                <c:pt idx="6471">
                  <c:v>0.7083708883159977</c:v>
                </c:pt>
                <c:pt idx="6472">
                  <c:v>0.7083708883159977</c:v>
                </c:pt>
                <c:pt idx="6473">
                  <c:v>0.7083708883159977</c:v>
                </c:pt>
                <c:pt idx="6474">
                  <c:v>0.7083708883159977</c:v>
                </c:pt>
                <c:pt idx="6475">
                  <c:v>0.7083708883159977</c:v>
                </c:pt>
                <c:pt idx="6476">
                  <c:v>0.7083708883159977</c:v>
                </c:pt>
                <c:pt idx="6477">
                  <c:v>0.7083708883159977</c:v>
                </c:pt>
                <c:pt idx="6478">
                  <c:v>0.7083708883159977</c:v>
                </c:pt>
                <c:pt idx="6479">
                  <c:v>0.7083708883159977</c:v>
                </c:pt>
                <c:pt idx="6480">
                  <c:v>0.7083708883159977</c:v>
                </c:pt>
                <c:pt idx="6481">
                  <c:v>0.7083708883159977</c:v>
                </c:pt>
                <c:pt idx="6482">
                  <c:v>0.7083708883159977</c:v>
                </c:pt>
                <c:pt idx="6483">
                  <c:v>0.7083708883159977</c:v>
                </c:pt>
                <c:pt idx="6484">
                  <c:v>0.7083708883159977</c:v>
                </c:pt>
                <c:pt idx="6485">
                  <c:v>0.7083708883159977</c:v>
                </c:pt>
                <c:pt idx="6486">
                  <c:v>0.7083708883159977</c:v>
                </c:pt>
                <c:pt idx="6487">
                  <c:v>0.7083708883159977</c:v>
                </c:pt>
                <c:pt idx="6488">
                  <c:v>0.7083708883159977</c:v>
                </c:pt>
                <c:pt idx="6489">
                  <c:v>0.7083708883159977</c:v>
                </c:pt>
                <c:pt idx="6490">
                  <c:v>0.7083708883159977</c:v>
                </c:pt>
                <c:pt idx="6491">
                  <c:v>0.7083708883159977</c:v>
                </c:pt>
                <c:pt idx="6492">
                  <c:v>0.7083708883159977</c:v>
                </c:pt>
                <c:pt idx="6493">
                  <c:v>0.7083708883159977</c:v>
                </c:pt>
                <c:pt idx="6494">
                  <c:v>0.7083708883159977</c:v>
                </c:pt>
                <c:pt idx="6495">
                  <c:v>0.7083708883159977</c:v>
                </c:pt>
                <c:pt idx="6496">
                  <c:v>0.7083708883159977</c:v>
                </c:pt>
                <c:pt idx="6497">
                  <c:v>0.7083708883159977</c:v>
                </c:pt>
                <c:pt idx="6498">
                  <c:v>0.7083708883159977</c:v>
                </c:pt>
                <c:pt idx="6499">
                  <c:v>0.7083708883159977</c:v>
                </c:pt>
                <c:pt idx="6500">
                  <c:v>0.7083708883159977</c:v>
                </c:pt>
                <c:pt idx="6501">
                  <c:v>0.7083708883159977</c:v>
                </c:pt>
                <c:pt idx="6502">
                  <c:v>0.7083708883159977</c:v>
                </c:pt>
                <c:pt idx="6503">
                  <c:v>0.7083708883159977</c:v>
                </c:pt>
                <c:pt idx="6504">
                  <c:v>0.7083708883159977</c:v>
                </c:pt>
                <c:pt idx="6505">
                  <c:v>0.7083708883159977</c:v>
                </c:pt>
                <c:pt idx="6506">
                  <c:v>0.7083708883159977</c:v>
                </c:pt>
                <c:pt idx="6507">
                  <c:v>0.7083708883159977</c:v>
                </c:pt>
                <c:pt idx="6508">
                  <c:v>0.7083708883159977</c:v>
                </c:pt>
                <c:pt idx="6509">
                  <c:v>0.7083708883159977</c:v>
                </c:pt>
                <c:pt idx="6510">
                  <c:v>0.7083708883159977</c:v>
                </c:pt>
                <c:pt idx="6511">
                  <c:v>0.7083708883159977</c:v>
                </c:pt>
                <c:pt idx="6512">
                  <c:v>0.7083708883159977</c:v>
                </c:pt>
                <c:pt idx="6513">
                  <c:v>0.7083708883159977</c:v>
                </c:pt>
                <c:pt idx="6514">
                  <c:v>0.7083708883159977</c:v>
                </c:pt>
                <c:pt idx="6515">
                  <c:v>0.7083708883159977</c:v>
                </c:pt>
                <c:pt idx="6516">
                  <c:v>0.7083708883159977</c:v>
                </c:pt>
                <c:pt idx="6517">
                  <c:v>0.7083708883159977</c:v>
                </c:pt>
                <c:pt idx="6518">
                  <c:v>0.7083708883159977</c:v>
                </c:pt>
                <c:pt idx="6519">
                  <c:v>0.7083708883159977</c:v>
                </c:pt>
                <c:pt idx="6520">
                  <c:v>0.7083708883159977</c:v>
                </c:pt>
                <c:pt idx="6521">
                  <c:v>0.7083708883159977</c:v>
                </c:pt>
                <c:pt idx="6522">
                  <c:v>0.7083708883159977</c:v>
                </c:pt>
                <c:pt idx="6523">
                  <c:v>0.7083708883159977</c:v>
                </c:pt>
                <c:pt idx="6524">
                  <c:v>0.7083708883159977</c:v>
                </c:pt>
                <c:pt idx="6525">
                  <c:v>0.7083708883159977</c:v>
                </c:pt>
                <c:pt idx="6526">
                  <c:v>0.7083708883159977</c:v>
                </c:pt>
                <c:pt idx="6527">
                  <c:v>0.7083708883159977</c:v>
                </c:pt>
                <c:pt idx="6528">
                  <c:v>0.7083708883159977</c:v>
                </c:pt>
                <c:pt idx="6529">
                  <c:v>0.7083708883159977</c:v>
                </c:pt>
                <c:pt idx="6530">
                  <c:v>0.7083708883159977</c:v>
                </c:pt>
                <c:pt idx="6531">
                  <c:v>0.7083708883159977</c:v>
                </c:pt>
                <c:pt idx="6532">
                  <c:v>0.7083708883159977</c:v>
                </c:pt>
                <c:pt idx="6533">
                  <c:v>0.7083708883159977</c:v>
                </c:pt>
                <c:pt idx="6534">
                  <c:v>0.7083708883159977</c:v>
                </c:pt>
                <c:pt idx="6535">
                  <c:v>0.7083708883159977</c:v>
                </c:pt>
                <c:pt idx="6536">
                  <c:v>0.7083708883159977</c:v>
                </c:pt>
                <c:pt idx="6537">
                  <c:v>0.7083708883159977</c:v>
                </c:pt>
                <c:pt idx="6538">
                  <c:v>0.7083708883159977</c:v>
                </c:pt>
                <c:pt idx="6539">
                  <c:v>0.7083708883159977</c:v>
                </c:pt>
                <c:pt idx="6540">
                  <c:v>0.7083708883159977</c:v>
                </c:pt>
                <c:pt idx="6541">
                  <c:v>0.7083708883159977</c:v>
                </c:pt>
                <c:pt idx="6542">
                  <c:v>0.7083708883159977</c:v>
                </c:pt>
                <c:pt idx="6543">
                  <c:v>0.7083708883159977</c:v>
                </c:pt>
                <c:pt idx="6544">
                  <c:v>0.7083708883159977</c:v>
                </c:pt>
                <c:pt idx="6545">
                  <c:v>0.7083708883159977</c:v>
                </c:pt>
                <c:pt idx="6546">
                  <c:v>0.7083708883159977</c:v>
                </c:pt>
                <c:pt idx="6547">
                  <c:v>0.7083708883159977</c:v>
                </c:pt>
                <c:pt idx="6548">
                  <c:v>0.7083708883159977</c:v>
                </c:pt>
                <c:pt idx="6549">
                  <c:v>0.7083708883159977</c:v>
                </c:pt>
                <c:pt idx="6550">
                  <c:v>0.7083708883159977</c:v>
                </c:pt>
                <c:pt idx="6551">
                  <c:v>0.7083708883159977</c:v>
                </c:pt>
                <c:pt idx="6552">
                  <c:v>0.7083708883159977</c:v>
                </c:pt>
                <c:pt idx="6553">
                  <c:v>0.7083708883159977</c:v>
                </c:pt>
                <c:pt idx="6554">
                  <c:v>0.7083708883159977</c:v>
                </c:pt>
                <c:pt idx="6555">
                  <c:v>0.7083708883159977</c:v>
                </c:pt>
                <c:pt idx="6556">
                  <c:v>0.7083708883159977</c:v>
                </c:pt>
                <c:pt idx="6557">
                  <c:v>0.7083708883159977</c:v>
                </c:pt>
                <c:pt idx="6558">
                  <c:v>0.7083708883159977</c:v>
                </c:pt>
                <c:pt idx="6559">
                  <c:v>0.7083708883159977</c:v>
                </c:pt>
                <c:pt idx="6560">
                  <c:v>0.7083708883159977</c:v>
                </c:pt>
                <c:pt idx="6561">
                  <c:v>0.7083708883159977</c:v>
                </c:pt>
                <c:pt idx="6562">
                  <c:v>0.7083708883159977</c:v>
                </c:pt>
                <c:pt idx="6563">
                  <c:v>0.7083708883159977</c:v>
                </c:pt>
                <c:pt idx="6564">
                  <c:v>0.7083708883159977</c:v>
                </c:pt>
                <c:pt idx="6565">
                  <c:v>0.7083708883159977</c:v>
                </c:pt>
                <c:pt idx="6566">
                  <c:v>0.7083708883159977</c:v>
                </c:pt>
                <c:pt idx="6567">
                  <c:v>0.7083708883159977</c:v>
                </c:pt>
                <c:pt idx="6568">
                  <c:v>0.7083708883159977</c:v>
                </c:pt>
                <c:pt idx="6569">
                  <c:v>0.7083708883159977</c:v>
                </c:pt>
                <c:pt idx="6570">
                  <c:v>0.7083708883159977</c:v>
                </c:pt>
                <c:pt idx="6571">
                  <c:v>0.7083708883159977</c:v>
                </c:pt>
                <c:pt idx="6572">
                  <c:v>0.7083708883159977</c:v>
                </c:pt>
                <c:pt idx="6573">
                  <c:v>0.7083708883159977</c:v>
                </c:pt>
                <c:pt idx="6574">
                  <c:v>0.7083708883159977</c:v>
                </c:pt>
                <c:pt idx="6575">
                  <c:v>0.7083708883159977</c:v>
                </c:pt>
                <c:pt idx="6576">
                  <c:v>0.7083708883159977</c:v>
                </c:pt>
                <c:pt idx="6577">
                  <c:v>0.7083708883159977</c:v>
                </c:pt>
                <c:pt idx="6578">
                  <c:v>0.7083708883159977</c:v>
                </c:pt>
                <c:pt idx="6579">
                  <c:v>0.7083708883159977</c:v>
                </c:pt>
                <c:pt idx="6580">
                  <c:v>0.7083708883159977</c:v>
                </c:pt>
                <c:pt idx="6581">
                  <c:v>0.7083708883159977</c:v>
                </c:pt>
                <c:pt idx="6582">
                  <c:v>0.7083708883159977</c:v>
                </c:pt>
                <c:pt idx="6583">
                  <c:v>0.7083708883159977</c:v>
                </c:pt>
                <c:pt idx="6584">
                  <c:v>0.7083708883159977</c:v>
                </c:pt>
                <c:pt idx="6585">
                  <c:v>0.7083708883159977</c:v>
                </c:pt>
                <c:pt idx="6586">
                  <c:v>0.7083708883159977</c:v>
                </c:pt>
                <c:pt idx="6587">
                  <c:v>0.7083708883159977</c:v>
                </c:pt>
                <c:pt idx="6588">
                  <c:v>0.7083708883159977</c:v>
                </c:pt>
                <c:pt idx="6589">
                  <c:v>0.7083708883159977</c:v>
                </c:pt>
                <c:pt idx="6590">
                  <c:v>0.7083708883159977</c:v>
                </c:pt>
                <c:pt idx="6591">
                  <c:v>0.7083708883159977</c:v>
                </c:pt>
                <c:pt idx="6592">
                  <c:v>0.7083708883159977</c:v>
                </c:pt>
                <c:pt idx="6593">
                  <c:v>0.7083708883159977</c:v>
                </c:pt>
                <c:pt idx="6594">
                  <c:v>0.7083708883159977</c:v>
                </c:pt>
                <c:pt idx="6595">
                  <c:v>0.7083708883159977</c:v>
                </c:pt>
                <c:pt idx="6596">
                  <c:v>0.7083708883159977</c:v>
                </c:pt>
                <c:pt idx="6597">
                  <c:v>0.7083708883159977</c:v>
                </c:pt>
                <c:pt idx="6598">
                  <c:v>0.7083708883159977</c:v>
                </c:pt>
                <c:pt idx="6599">
                  <c:v>0.7083708883159977</c:v>
                </c:pt>
                <c:pt idx="6600">
                  <c:v>0.7083708883159977</c:v>
                </c:pt>
                <c:pt idx="6601">
                  <c:v>0.7083708883159977</c:v>
                </c:pt>
                <c:pt idx="6602">
                  <c:v>0.7083708883159977</c:v>
                </c:pt>
                <c:pt idx="6603">
                  <c:v>0.7083708883159977</c:v>
                </c:pt>
                <c:pt idx="6604">
                  <c:v>0.7083708883159977</c:v>
                </c:pt>
                <c:pt idx="6605">
                  <c:v>0.7083708883159977</c:v>
                </c:pt>
                <c:pt idx="6606">
                  <c:v>0.7083708883159977</c:v>
                </c:pt>
                <c:pt idx="6607">
                  <c:v>0.7083708883159977</c:v>
                </c:pt>
                <c:pt idx="6608">
                  <c:v>0.7083708883159977</c:v>
                </c:pt>
                <c:pt idx="6609">
                  <c:v>0.7083708883159977</c:v>
                </c:pt>
                <c:pt idx="6610">
                  <c:v>0.7083708883159977</c:v>
                </c:pt>
                <c:pt idx="6611">
                  <c:v>0.7083708883159977</c:v>
                </c:pt>
                <c:pt idx="6612">
                  <c:v>0.7083708883159977</c:v>
                </c:pt>
                <c:pt idx="6613">
                  <c:v>0.7083708883159977</c:v>
                </c:pt>
                <c:pt idx="6614">
                  <c:v>0.7083708883159977</c:v>
                </c:pt>
                <c:pt idx="6615">
                  <c:v>0.7083708883159977</c:v>
                </c:pt>
                <c:pt idx="6616">
                  <c:v>0.7083708883159977</c:v>
                </c:pt>
                <c:pt idx="6617">
                  <c:v>0.7083708883159977</c:v>
                </c:pt>
                <c:pt idx="6618">
                  <c:v>0.7083708883159977</c:v>
                </c:pt>
                <c:pt idx="6619">
                  <c:v>0.7083708883159977</c:v>
                </c:pt>
                <c:pt idx="6620">
                  <c:v>0.7083708883159977</c:v>
                </c:pt>
                <c:pt idx="6621">
                  <c:v>0.7083708883159977</c:v>
                </c:pt>
                <c:pt idx="6622">
                  <c:v>0.7083708883159977</c:v>
                </c:pt>
                <c:pt idx="6623">
                  <c:v>0.7083708883159977</c:v>
                </c:pt>
                <c:pt idx="6624">
                  <c:v>0.7083708883159977</c:v>
                </c:pt>
                <c:pt idx="6625">
                  <c:v>0.7083708883159977</c:v>
                </c:pt>
                <c:pt idx="6626">
                  <c:v>0.7083708883159977</c:v>
                </c:pt>
                <c:pt idx="6627">
                  <c:v>0.7083708883159977</c:v>
                </c:pt>
                <c:pt idx="6628">
                  <c:v>0.7083708883159977</c:v>
                </c:pt>
                <c:pt idx="6629">
                  <c:v>0.7083708883159977</c:v>
                </c:pt>
                <c:pt idx="6630">
                  <c:v>0.7083708883159977</c:v>
                </c:pt>
                <c:pt idx="6631">
                  <c:v>0.7083708883159977</c:v>
                </c:pt>
                <c:pt idx="6632">
                  <c:v>0.7083708883159977</c:v>
                </c:pt>
                <c:pt idx="6633">
                  <c:v>0.7083708883159977</c:v>
                </c:pt>
                <c:pt idx="6634">
                  <c:v>0.7083708883159977</c:v>
                </c:pt>
                <c:pt idx="6635">
                  <c:v>0.7083708883159977</c:v>
                </c:pt>
                <c:pt idx="6636">
                  <c:v>0.7083708883159977</c:v>
                </c:pt>
                <c:pt idx="6637">
                  <c:v>0.7083708883159977</c:v>
                </c:pt>
                <c:pt idx="6638">
                  <c:v>0.7083708883159977</c:v>
                </c:pt>
                <c:pt idx="6639">
                  <c:v>0.7083708883159977</c:v>
                </c:pt>
                <c:pt idx="6640">
                  <c:v>0.7083708883159977</c:v>
                </c:pt>
                <c:pt idx="6641">
                  <c:v>0.7083708883159977</c:v>
                </c:pt>
                <c:pt idx="6642">
                  <c:v>0.7083708883159977</c:v>
                </c:pt>
                <c:pt idx="6643">
                  <c:v>0.7083708883159977</c:v>
                </c:pt>
                <c:pt idx="6644">
                  <c:v>0.7083708883159977</c:v>
                </c:pt>
                <c:pt idx="6645">
                  <c:v>0.7083708883159977</c:v>
                </c:pt>
                <c:pt idx="6646">
                  <c:v>0.7083708883159977</c:v>
                </c:pt>
                <c:pt idx="6647">
                  <c:v>0.7083708883159977</c:v>
                </c:pt>
                <c:pt idx="6648">
                  <c:v>0.7083708883159977</c:v>
                </c:pt>
                <c:pt idx="6649">
                  <c:v>0.7083708883159977</c:v>
                </c:pt>
                <c:pt idx="6650">
                  <c:v>0.7083708883159977</c:v>
                </c:pt>
                <c:pt idx="6651">
                  <c:v>0.7083708883159977</c:v>
                </c:pt>
                <c:pt idx="6652">
                  <c:v>0.7083708883159977</c:v>
                </c:pt>
                <c:pt idx="6653">
                  <c:v>0.7083708883159977</c:v>
                </c:pt>
                <c:pt idx="6654">
                  <c:v>0.7083708883159977</c:v>
                </c:pt>
                <c:pt idx="6655">
                  <c:v>0.7083708883159977</c:v>
                </c:pt>
                <c:pt idx="6656">
                  <c:v>0.7083708883159977</c:v>
                </c:pt>
                <c:pt idx="6657">
                  <c:v>0.7083708883159977</c:v>
                </c:pt>
                <c:pt idx="6658">
                  <c:v>0.7083708883159977</c:v>
                </c:pt>
                <c:pt idx="6659">
                  <c:v>0.7083708883159977</c:v>
                </c:pt>
                <c:pt idx="6660">
                  <c:v>0.7083708883159977</c:v>
                </c:pt>
                <c:pt idx="6661">
                  <c:v>0.7083708883159977</c:v>
                </c:pt>
                <c:pt idx="6662">
                  <c:v>0.7083708883159977</c:v>
                </c:pt>
                <c:pt idx="6663">
                  <c:v>0.7083708883159977</c:v>
                </c:pt>
                <c:pt idx="6664">
                  <c:v>0.7083708883159977</c:v>
                </c:pt>
                <c:pt idx="6665">
                  <c:v>0.7083708883159977</c:v>
                </c:pt>
                <c:pt idx="6666">
                  <c:v>0.7083708883159977</c:v>
                </c:pt>
                <c:pt idx="6667">
                  <c:v>0.7083708883159977</c:v>
                </c:pt>
                <c:pt idx="6668">
                  <c:v>0.7083708883159977</c:v>
                </c:pt>
                <c:pt idx="6669">
                  <c:v>0.7083708883159977</c:v>
                </c:pt>
                <c:pt idx="6670">
                  <c:v>0.7083708883159977</c:v>
                </c:pt>
                <c:pt idx="6671">
                  <c:v>0.7083708883159977</c:v>
                </c:pt>
                <c:pt idx="6672">
                  <c:v>0.7083708883159977</c:v>
                </c:pt>
                <c:pt idx="6673">
                  <c:v>0.7083708883159977</c:v>
                </c:pt>
                <c:pt idx="6674">
                  <c:v>0.7083708883159977</c:v>
                </c:pt>
                <c:pt idx="6675">
                  <c:v>0.7083708883159977</c:v>
                </c:pt>
                <c:pt idx="6676">
                  <c:v>0.7083708883159977</c:v>
                </c:pt>
                <c:pt idx="6677">
                  <c:v>0.7083708883159977</c:v>
                </c:pt>
                <c:pt idx="6678">
                  <c:v>0.7083708883159977</c:v>
                </c:pt>
                <c:pt idx="6679">
                  <c:v>0.7083708883159977</c:v>
                </c:pt>
                <c:pt idx="6680">
                  <c:v>0.7083708883159977</c:v>
                </c:pt>
                <c:pt idx="6681">
                  <c:v>0.7083708883159977</c:v>
                </c:pt>
                <c:pt idx="6682">
                  <c:v>0.7083708883159977</c:v>
                </c:pt>
                <c:pt idx="6683">
                  <c:v>0.7083708883159977</c:v>
                </c:pt>
                <c:pt idx="6684">
                  <c:v>0.7083708883159977</c:v>
                </c:pt>
                <c:pt idx="6685">
                  <c:v>0.7083708883159977</c:v>
                </c:pt>
                <c:pt idx="6686">
                  <c:v>0.7083708883159977</c:v>
                </c:pt>
                <c:pt idx="6687">
                  <c:v>0.7083708883159977</c:v>
                </c:pt>
                <c:pt idx="6688">
                  <c:v>0.7083708883159977</c:v>
                </c:pt>
                <c:pt idx="6689">
                  <c:v>0.7083708883159977</c:v>
                </c:pt>
                <c:pt idx="6690">
                  <c:v>0.7083708883159977</c:v>
                </c:pt>
                <c:pt idx="6691">
                  <c:v>0.7083708883159977</c:v>
                </c:pt>
                <c:pt idx="6692">
                  <c:v>0.7083708883159977</c:v>
                </c:pt>
                <c:pt idx="6693">
                  <c:v>0.7083708883159977</c:v>
                </c:pt>
                <c:pt idx="6694">
                  <c:v>0.7083708883159977</c:v>
                </c:pt>
                <c:pt idx="6695">
                  <c:v>0.7083708883159977</c:v>
                </c:pt>
                <c:pt idx="6696">
                  <c:v>0.7083708883159977</c:v>
                </c:pt>
                <c:pt idx="6697">
                  <c:v>0.7083708883159977</c:v>
                </c:pt>
                <c:pt idx="6698">
                  <c:v>0.7083708883159977</c:v>
                </c:pt>
                <c:pt idx="6699">
                  <c:v>0.7083708883159977</c:v>
                </c:pt>
                <c:pt idx="6700">
                  <c:v>0.7083708883159977</c:v>
                </c:pt>
                <c:pt idx="6701">
                  <c:v>0.7083708883159977</c:v>
                </c:pt>
                <c:pt idx="6702">
                  <c:v>0.7083708883159977</c:v>
                </c:pt>
                <c:pt idx="6703">
                  <c:v>0.7083708883159977</c:v>
                </c:pt>
                <c:pt idx="6704">
                  <c:v>0.7083708883159977</c:v>
                </c:pt>
                <c:pt idx="6705">
                  <c:v>0.7083708883159977</c:v>
                </c:pt>
                <c:pt idx="6706">
                  <c:v>0.7083708883159977</c:v>
                </c:pt>
                <c:pt idx="6707">
                  <c:v>0.7083708883159977</c:v>
                </c:pt>
                <c:pt idx="6708">
                  <c:v>0.7083708883159977</c:v>
                </c:pt>
                <c:pt idx="6709">
                  <c:v>0.7083708883159977</c:v>
                </c:pt>
                <c:pt idx="6710">
                  <c:v>0.7083708883159977</c:v>
                </c:pt>
                <c:pt idx="6711">
                  <c:v>0.7083708883159977</c:v>
                </c:pt>
                <c:pt idx="6712">
                  <c:v>0.7083708883159977</c:v>
                </c:pt>
                <c:pt idx="6713">
                  <c:v>0.7083708883159977</c:v>
                </c:pt>
                <c:pt idx="6714">
                  <c:v>0.7083708883159977</c:v>
                </c:pt>
                <c:pt idx="6715">
                  <c:v>0.7083708883159977</c:v>
                </c:pt>
                <c:pt idx="6716">
                  <c:v>0.7083708883159977</c:v>
                </c:pt>
                <c:pt idx="6717">
                  <c:v>0.7083708883159977</c:v>
                </c:pt>
                <c:pt idx="6718">
                  <c:v>0.7083708883159977</c:v>
                </c:pt>
                <c:pt idx="6719">
                  <c:v>0.7083708883159977</c:v>
                </c:pt>
                <c:pt idx="6720">
                  <c:v>0.7083708883159977</c:v>
                </c:pt>
                <c:pt idx="6721">
                  <c:v>0.7083708883159977</c:v>
                </c:pt>
                <c:pt idx="6722">
                  <c:v>0.7083708883159977</c:v>
                </c:pt>
                <c:pt idx="6723">
                  <c:v>0.7083708883159977</c:v>
                </c:pt>
                <c:pt idx="6724">
                  <c:v>0.7083708883159977</c:v>
                </c:pt>
                <c:pt idx="6725">
                  <c:v>0.7083708883159977</c:v>
                </c:pt>
                <c:pt idx="6726">
                  <c:v>0.7083708883159977</c:v>
                </c:pt>
                <c:pt idx="6727">
                  <c:v>0.7083708883159977</c:v>
                </c:pt>
                <c:pt idx="6728">
                  <c:v>0.7083708883159977</c:v>
                </c:pt>
                <c:pt idx="6729">
                  <c:v>0.7083708883159977</c:v>
                </c:pt>
                <c:pt idx="6730">
                  <c:v>0.7083708883159977</c:v>
                </c:pt>
                <c:pt idx="6731">
                  <c:v>0.7083708883159977</c:v>
                </c:pt>
                <c:pt idx="6732">
                  <c:v>0.7083708883159977</c:v>
                </c:pt>
                <c:pt idx="6733">
                  <c:v>0.7083708883159977</c:v>
                </c:pt>
                <c:pt idx="6734">
                  <c:v>0.7083708883159977</c:v>
                </c:pt>
                <c:pt idx="6735">
                  <c:v>0.7083708883159977</c:v>
                </c:pt>
                <c:pt idx="6736">
                  <c:v>0.7083708883159977</c:v>
                </c:pt>
                <c:pt idx="6737">
                  <c:v>0.7083708883159977</c:v>
                </c:pt>
                <c:pt idx="6738">
                  <c:v>0.7083708883159977</c:v>
                </c:pt>
                <c:pt idx="6739">
                  <c:v>0.7083708883159977</c:v>
                </c:pt>
                <c:pt idx="6740">
                  <c:v>0.7083708883159977</c:v>
                </c:pt>
                <c:pt idx="6741">
                  <c:v>0.7083708883159977</c:v>
                </c:pt>
                <c:pt idx="6742">
                  <c:v>0.7083708883159977</c:v>
                </c:pt>
                <c:pt idx="6743">
                  <c:v>0.7083708883159977</c:v>
                </c:pt>
                <c:pt idx="6744">
                  <c:v>0.7083708883159977</c:v>
                </c:pt>
                <c:pt idx="6745">
                  <c:v>0.7083708883159977</c:v>
                </c:pt>
                <c:pt idx="6746">
                  <c:v>0.7083708883159977</c:v>
                </c:pt>
                <c:pt idx="6747">
                  <c:v>0.7083708883159977</c:v>
                </c:pt>
                <c:pt idx="6748">
                  <c:v>0.7083708883159977</c:v>
                </c:pt>
                <c:pt idx="6749">
                  <c:v>0.7083708883159977</c:v>
                </c:pt>
                <c:pt idx="6750">
                  <c:v>0.7083708883159977</c:v>
                </c:pt>
                <c:pt idx="6751">
                  <c:v>0.7083708883159977</c:v>
                </c:pt>
                <c:pt idx="6752">
                  <c:v>0.7083708883159977</c:v>
                </c:pt>
                <c:pt idx="6753">
                  <c:v>0.7083708883159977</c:v>
                </c:pt>
                <c:pt idx="6754">
                  <c:v>0.7083708883159977</c:v>
                </c:pt>
                <c:pt idx="6755">
                  <c:v>0.7083708883159977</c:v>
                </c:pt>
                <c:pt idx="6756">
                  <c:v>0.7083708883159977</c:v>
                </c:pt>
                <c:pt idx="6757">
                  <c:v>0.7083708883159977</c:v>
                </c:pt>
                <c:pt idx="6758">
                  <c:v>0.7083708883159977</c:v>
                </c:pt>
                <c:pt idx="6759">
                  <c:v>0.7083708883159977</c:v>
                </c:pt>
                <c:pt idx="6760">
                  <c:v>0.7083708883159977</c:v>
                </c:pt>
                <c:pt idx="6761">
                  <c:v>0.7083708883159977</c:v>
                </c:pt>
                <c:pt idx="6762">
                  <c:v>0.7083708883159977</c:v>
                </c:pt>
                <c:pt idx="6763">
                  <c:v>0.7083708883159977</c:v>
                </c:pt>
                <c:pt idx="6764">
                  <c:v>0.7083708883159977</c:v>
                </c:pt>
                <c:pt idx="6765">
                  <c:v>0.7083708883159977</c:v>
                </c:pt>
                <c:pt idx="6766">
                  <c:v>0.7083708883159977</c:v>
                </c:pt>
                <c:pt idx="6767">
                  <c:v>0.7083708883159977</c:v>
                </c:pt>
                <c:pt idx="6768">
                  <c:v>0.7083708883159977</c:v>
                </c:pt>
                <c:pt idx="6769">
                  <c:v>0.7083708883159977</c:v>
                </c:pt>
                <c:pt idx="6770">
                  <c:v>0.7083708883159977</c:v>
                </c:pt>
                <c:pt idx="6771">
                  <c:v>0.7083708883159977</c:v>
                </c:pt>
                <c:pt idx="6772">
                  <c:v>0.7083708883159977</c:v>
                </c:pt>
                <c:pt idx="6773">
                  <c:v>0.7083708883159977</c:v>
                </c:pt>
                <c:pt idx="6774">
                  <c:v>0.7083708883159977</c:v>
                </c:pt>
                <c:pt idx="6775">
                  <c:v>0.7083708883159977</c:v>
                </c:pt>
                <c:pt idx="6776">
                  <c:v>0.7083708883159977</c:v>
                </c:pt>
                <c:pt idx="6777">
                  <c:v>0.7083708883159977</c:v>
                </c:pt>
                <c:pt idx="6778">
                  <c:v>0.7083708883159977</c:v>
                </c:pt>
                <c:pt idx="6779">
                  <c:v>0.7083708883159977</c:v>
                </c:pt>
                <c:pt idx="6780">
                  <c:v>0.7083708883159977</c:v>
                </c:pt>
                <c:pt idx="6781">
                  <c:v>0.7083708883159977</c:v>
                </c:pt>
                <c:pt idx="6782">
                  <c:v>0.7083708883159977</c:v>
                </c:pt>
                <c:pt idx="6783">
                  <c:v>0.7083708883159977</c:v>
                </c:pt>
                <c:pt idx="6784">
                  <c:v>0.7083708883159977</c:v>
                </c:pt>
                <c:pt idx="6785">
                  <c:v>0.7083708883159977</c:v>
                </c:pt>
                <c:pt idx="6786">
                  <c:v>0.7083708883159977</c:v>
                </c:pt>
                <c:pt idx="6787">
                  <c:v>0.7083708883159977</c:v>
                </c:pt>
                <c:pt idx="6788">
                  <c:v>0.7083708883159977</c:v>
                </c:pt>
                <c:pt idx="6789">
                  <c:v>0.7083708883159977</c:v>
                </c:pt>
                <c:pt idx="6790">
                  <c:v>0.7083708883159977</c:v>
                </c:pt>
                <c:pt idx="6791">
                  <c:v>0.7083708883159977</c:v>
                </c:pt>
                <c:pt idx="6792">
                  <c:v>0.7083708883159977</c:v>
                </c:pt>
                <c:pt idx="6793">
                  <c:v>0.7083708883159977</c:v>
                </c:pt>
                <c:pt idx="6794">
                  <c:v>0.7083708883159977</c:v>
                </c:pt>
                <c:pt idx="6795">
                  <c:v>0.7083708883159977</c:v>
                </c:pt>
                <c:pt idx="6796">
                  <c:v>0.7083708883159977</c:v>
                </c:pt>
                <c:pt idx="6797">
                  <c:v>0.7083708883159977</c:v>
                </c:pt>
                <c:pt idx="6798">
                  <c:v>0.7083708883159977</c:v>
                </c:pt>
                <c:pt idx="6799">
                  <c:v>0.7083708883159977</c:v>
                </c:pt>
                <c:pt idx="6800">
                  <c:v>0.7083708883159977</c:v>
                </c:pt>
                <c:pt idx="6801">
                  <c:v>0.7083708883159977</c:v>
                </c:pt>
                <c:pt idx="6802">
                  <c:v>0.7083708883159977</c:v>
                </c:pt>
                <c:pt idx="6803">
                  <c:v>0.7083708883159977</c:v>
                </c:pt>
                <c:pt idx="6804">
                  <c:v>0.7083708883159977</c:v>
                </c:pt>
                <c:pt idx="6805">
                  <c:v>0.7083708883159977</c:v>
                </c:pt>
                <c:pt idx="6806">
                  <c:v>0.7083708883159977</c:v>
                </c:pt>
                <c:pt idx="6807">
                  <c:v>0.7083708883159977</c:v>
                </c:pt>
                <c:pt idx="6808">
                  <c:v>0.7083708883159977</c:v>
                </c:pt>
                <c:pt idx="6809">
                  <c:v>0.7083708883159977</c:v>
                </c:pt>
                <c:pt idx="6810">
                  <c:v>0.7083708883159977</c:v>
                </c:pt>
                <c:pt idx="6811">
                  <c:v>0.7083708883159977</c:v>
                </c:pt>
                <c:pt idx="6812">
                  <c:v>0.7083708883159977</c:v>
                </c:pt>
                <c:pt idx="6813">
                  <c:v>0.7083708883159977</c:v>
                </c:pt>
                <c:pt idx="6814">
                  <c:v>0.7083708883159977</c:v>
                </c:pt>
                <c:pt idx="6815">
                  <c:v>0.7083708883159977</c:v>
                </c:pt>
                <c:pt idx="6816">
                  <c:v>0.7083708883159977</c:v>
                </c:pt>
                <c:pt idx="6817">
                  <c:v>0.7083708883159977</c:v>
                </c:pt>
                <c:pt idx="6818">
                  <c:v>0.7083708883159977</c:v>
                </c:pt>
                <c:pt idx="6819">
                  <c:v>0.7083708883159977</c:v>
                </c:pt>
                <c:pt idx="6820">
                  <c:v>0.7083708883159977</c:v>
                </c:pt>
                <c:pt idx="6821">
                  <c:v>0.7083708883159977</c:v>
                </c:pt>
                <c:pt idx="6822">
                  <c:v>0.7083708883159977</c:v>
                </c:pt>
                <c:pt idx="6823">
                  <c:v>0.7083708883159977</c:v>
                </c:pt>
                <c:pt idx="6824">
                  <c:v>0.7083708883159977</c:v>
                </c:pt>
                <c:pt idx="6825">
                  <c:v>0.7083708883159977</c:v>
                </c:pt>
                <c:pt idx="6826">
                  <c:v>0.7083708883159977</c:v>
                </c:pt>
                <c:pt idx="6827">
                  <c:v>0.7083708883159977</c:v>
                </c:pt>
                <c:pt idx="6828">
                  <c:v>0.7083708883159977</c:v>
                </c:pt>
                <c:pt idx="6829">
                  <c:v>0.7083708883159977</c:v>
                </c:pt>
                <c:pt idx="6830">
                  <c:v>0.7083708883159977</c:v>
                </c:pt>
                <c:pt idx="6831">
                  <c:v>0.7083708883159977</c:v>
                </c:pt>
                <c:pt idx="6832">
                  <c:v>0.7083708883159977</c:v>
                </c:pt>
                <c:pt idx="6833">
                  <c:v>0.7083708883159977</c:v>
                </c:pt>
                <c:pt idx="6834">
                  <c:v>0.7083708883159977</c:v>
                </c:pt>
                <c:pt idx="6835">
                  <c:v>0.7083708883159977</c:v>
                </c:pt>
                <c:pt idx="6836">
                  <c:v>0.7083708883159977</c:v>
                </c:pt>
                <c:pt idx="6837">
                  <c:v>0.7083708883159977</c:v>
                </c:pt>
                <c:pt idx="6838">
                  <c:v>0.7083708883159977</c:v>
                </c:pt>
                <c:pt idx="6839">
                  <c:v>0.7083708883159977</c:v>
                </c:pt>
                <c:pt idx="6840">
                  <c:v>0.7083708883159977</c:v>
                </c:pt>
                <c:pt idx="6841">
                  <c:v>0.7083708883159977</c:v>
                </c:pt>
                <c:pt idx="6842">
                  <c:v>0.7083708883159977</c:v>
                </c:pt>
                <c:pt idx="6843">
                  <c:v>0.7083708883159977</c:v>
                </c:pt>
                <c:pt idx="6844">
                  <c:v>0.7083708883159977</c:v>
                </c:pt>
                <c:pt idx="6845">
                  <c:v>0.7083708883159977</c:v>
                </c:pt>
                <c:pt idx="6846">
                  <c:v>0.7083708883159977</c:v>
                </c:pt>
                <c:pt idx="6847">
                  <c:v>0.7083708883159977</c:v>
                </c:pt>
                <c:pt idx="6848">
                  <c:v>0.7083708883159977</c:v>
                </c:pt>
                <c:pt idx="6849">
                  <c:v>0.7083708883159977</c:v>
                </c:pt>
                <c:pt idx="6850">
                  <c:v>0.7083708883159977</c:v>
                </c:pt>
                <c:pt idx="6851">
                  <c:v>0.7083708883159977</c:v>
                </c:pt>
                <c:pt idx="6852">
                  <c:v>0.7083708883159977</c:v>
                </c:pt>
                <c:pt idx="6853">
                  <c:v>0.7083708883159977</c:v>
                </c:pt>
                <c:pt idx="6854">
                  <c:v>0.7083708883159977</c:v>
                </c:pt>
                <c:pt idx="6855">
                  <c:v>0.7083708883159977</c:v>
                </c:pt>
                <c:pt idx="6856">
                  <c:v>0.7083708883159977</c:v>
                </c:pt>
                <c:pt idx="6857">
                  <c:v>0.7083708883159977</c:v>
                </c:pt>
                <c:pt idx="6858">
                  <c:v>0.7083708883159977</c:v>
                </c:pt>
                <c:pt idx="6859">
                  <c:v>0.7083708883159977</c:v>
                </c:pt>
                <c:pt idx="6860">
                  <c:v>0.7083708883159977</c:v>
                </c:pt>
                <c:pt idx="6861">
                  <c:v>0.7083708883159977</c:v>
                </c:pt>
                <c:pt idx="6862">
                  <c:v>0.7083708883159977</c:v>
                </c:pt>
                <c:pt idx="6863">
                  <c:v>0.7083708883159977</c:v>
                </c:pt>
                <c:pt idx="6864">
                  <c:v>0.7083708883159977</c:v>
                </c:pt>
                <c:pt idx="6865">
                  <c:v>0.7083708883159977</c:v>
                </c:pt>
                <c:pt idx="6866">
                  <c:v>0.7083708883159977</c:v>
                </c:pt>
                <c:pt idx="6867">
                  <c:v>0.7083708883159977</c:v>
                </c:pt>
                <c:pt idx="6868">
                  <c:v>0.7083708883159977</c:v>
                </c:pt>
                <c:pt idx="6869">
                  <c:v>0.7083708883159977</c:v>
                </c:pt>
                <c:pt idx="6870">
                  <c:v>0.7083708883159977</c:v>
                </c:pt>
                <c:pt idx="6871">
                  <c:v>0.7083708883159977</c:v>
                </c:pt>
                <c:pt idx="6872">
                  <c:v>0.7083708883159977</c:v>
                </c:pt>
                <c:pt idx="6873">
                  <c:v>0.7083708883159977</c:v>
                </c:pt>
                <c:pt idx="6874">
                  <c:v>0.7083708883159977</c:v>
                </c:pt>
                <c:pt idx="6875">
                  <c:v>0.7083708883159977</c:v>
                </c:pt>
                <c:pt idx="6876">
                  <c:v>0.7083708883159977</c:v>
                </c:pt>
                <c:pt idx="6877">
                  <c:v>0.7083708883159977</c:v>
                </c:pt>
                <c:pt idx="6878">
                  <c:v>0.7083708883159977</c:v>
                </c:pt>
                <c:pt idx="6879">
                  <c:v>0.7083708883159977</c:v>
                </c:pt>
                <c:pt idx="6880">
                  <c:v>0.7083708883159977</c:v>
                </c:pt>
                <c:pt idx="6881">
                  <c:v>0.7083708883159977</c:v>
                </c:pt>
                <c:pt idx="6882">
                  <c:v>0.7083708883159977</c:v>
                </c:pt>
                <c:pt idx="6883">
                  <c:v>0.7083708883159977</c:v>
                </c:pt>
                <c:pt idx="6884">
                  <c:v>0.7083708883159977</c:v>
                </c:pt>
                <c:pt idx="6885">
                  <c:v>0.7083708883159977</c:v>
                </c:pt>
                <c:pt idx="6886">
                  <c:v>0.7083708883159977</c:v>
                </c:pt>
                <c:pt idx="6887">
                  <c:v>0.7083708883159977</c:v>
                </c:pt>
                <c:pt idx="6888">
                  <c:v>0.7083708883159977</c:v>
                </c:pt>
                <c:pt idx="6889">
                  <c:v>0.7083708883159977</c:v>
                </c:pt>
                <c:pt idx="6890">
                  <c:v>0.7083708883159977</c:v>
                </c:pt>
                <c:pt idx="6891">
                  <c:v>0.7083708883159977</c:v>
                </c:pt>
                <c:pt idx="6892">
                  <c:v>0.7083708883159977</c:v>
                </c:pt>
                <c:pt idx="6893">
                  <c:v>0.7083708883159977</c:v>
                </c:pt>
                <c:pt idx="6894">
                  <c:v>0.7083708883159977</c:v>
                </c:pt>
                <c:pt idx="6895">
                  <c:v>0.7083708883159977</c:v>
                </c:pt>
                <c:pt idx="6896">
                  <c:v>0.7083708883159977</c:v>
                </c:pt>
                <c:pt idx="6897">
                  <c:v>0.7083708883159977</c:v>
                </c:pt>
                <c:pt idx="6898">
                  <c:v>0.7083708883159977</c:v>
                </c:pt>
                <c:pt idx="6899">
                  <c:v>0.7083708883159977</c:v>
                </c:pt>
                <c:pt idx="6900">
                  <c:v>0.7083708883159977</c:v>
                </c:pt>
                <c:pt idx="6901">
                  <c:v>0.7083708883159977</c:v>
                </c:pt>
                <c:pt idx="6902">
                  <c:v>0.7083708883159977</c:v>
                </c:pt>
                <c:pt idx="6903">
                  <c:v>0.7083708883159977</c:v>
                </c:pt>
                <c:pt idx="6904">
                  <c:v>0.7083708883159977</c:v>
                </c:pt>
                <c:pt idx="6905">
                  <c:v>0.7083708883159977</c:v>
                </c:pt>
                <c:pt idx="6906">
                  <c:v>0.7083708883159977</c:v>
                </c:pt>
                <c:pt idx="6907">
                  <c:v>0.7083708883159977</c:v>
                </c:pt>
                <c:pt idx="6908">
                  <c:v>0.7083708883159977</c:v>
                </c:pt>
                <c:pt idx="6909">
                  <c:v>0.7083708883159977</c:v>
                </c:pt>
                <c:pt idx="6910">
                  <c:v>0.7083708883159977</c:v>
                </c:pt>
                <c:pt idx="6911">
                  <c:v>0.7083708883159977</c:v>
                </c:pt>
                <c:pt idx="6912">
                  <c:v>0.7083708883159977</c:v>
                </c:pt>
                <c:pt idx="6913">
                  <c:v>0.7083708883159977</c:v>
                </c:pt>
                <c:pt idx="6914">
                  <c:v>0.7083708883159977</c:v>
                </c:pt>
                <c:pt idx="6915">
                  <c:v>0.7083708883159977</c:v>
                </c:pt>
                <c:pt idx="6916">
                  <c:v>0.7083708883159977</c:v>
                </c:pt>
                <c:pt idx="6917">
                  <c:v>0.7083708883159977</c:v>
                </c:pt>
                <c:pt idx="6918">
                  <c:v>0.7083708883159977</c:v>
                </c:pt>
                <c:pt idx="6919">
                  <c:v>0.7083708883159977</c:v>
                </c:pt>
                <c:pt idx="6920">
                  <c:v>0.7083708883159977</c:v>
                </c:pt>
                <c:pt idx="6921">
                  <c:v>0.7083708883159977</c:v>
                </c:pt>
                <c:pt idx="6922">
                  <c:v>0.7083708883159977</c:v>
                </c:pt>
                <c:pt idx="6923">
                  <c:v>0.7083708883159977</c:v>
                </c:pt>
                <c:pt idx="6924">
                  <c:v>0.7083708883159977</c:v>
                </c:pt>
                <c:pt idx="6925">
                  <c:v>0.7083708883159977</c:v>
                </c:pt>
                <c:pt idx="6926">
                  <c:v>0.7083708883159977</c:v>
                </c:pt>
                <c:pt idx="6927">
                  <c:v>0.7083708883159977</c:v>
                </c:pt>
                <c:pt idx="6928">
                  <c:v>0.7083708883159977</c:v>
                </c:pt>
                <c:pt idx="6929">
                  <c:v>0.7083708883159977</c:v>
                </c:pt>
                <c:pt idx="6930">
                  <c:v>0.7083708883159977</c:v>
                </c:pt>
                <c:pt idx="6931">
                  <c:v>0.7083708883159977</c:v>
                </c:pt>
                <c:pt idx="6932">
                  <c:v>0.7083708883159977</c:v>
                </c:pt>
                <c:pt idx="6933">
                  <c:v>0.7083708883159977</c:v>
                </c:pt>
                <c:pt idx="6934">
                  <c:v>0.7083708883159977</c:v>
                </c:pt>
                <c:pt idx="6935">
                  <c:v>0.7083708883159977</c:v>
                </c:pt>
                <c:pt idx="6936">
                  <c:v>0.7083708883159977</c:v>
                </c:pt>
                <c:pt idx="6937">
                  <c:v>0.7083708883159977</c:v>
                </c:pt>
                <c:pt idx="6938">
                  <c:v>0.7083708883159977</c:v>
                </c:pt>
                <c:pt idx="6939">
                  <c:v>0.7083708883159977</c:v>
                </c:pt>
                <c:pt idx="6940">
                  <c:v>0.7083708883159977</c:v>
                </c:pt>
                <c:pt idx="6941">
                  <c:v>0.7083708883159977</c:v>
                </c:pt>
                <c:pt idx="6942">
                  <c:v>0.7083708883159977</c:v>
                </c:pt>
                <c:pt idx="6943">
                  <c:v>0.7083708883159977</c:v>
                </c:pt>
                <c:pt idx="6944">
                  <c:v>0.7083708883159977</c:v>
                </c:pt>
                <c:pt idx="6945">
                  <c:v>0.7083708883159977</c:v>
                </c:pt>
                <c:pt idx="6946">
                  <c:v>0.7083708883159977</c:v>
                </c:pt>
                <c:pt idx="6947">
                  <c:v>0.7083708883159977</c:v>
                </c:pt>
                <c:pt idx="6948">
                  <c:v>0.7083708883159977</c:v>
                </c:pt>
                <c:pt idx="6949">
                  <c:v>0.7083708883159977</c:v>
                </c:pt>
                <c:pt idx="6950">
                  <c:v>0.7083708883159977</c:v>
                </c:pt>
                <c:pt idx="6951">
                  <c:v>0.7083708883159977</c:v>
                </c:pt>
                <c:pt idx="6952">
                  <c:v>0.7083708883159977</c:v>
                </c:pt>
                <c:pt idx="6953">
                  <c:v>0.7083708883159977</c:v>
                </c:pt>
                <c:pt idx="6954">
                  <c:v>0.7083708883159977</c:v>
                </c:pt>
                <c:pt idx="6955">
                  <c:v>0.7083708883159977</c:v>
                </c:pt>
                <c:pt idx="6956">
                  <c:v>0.7083708883159977</c:v>
                </c:pt>
                <c:pt idx="6957">
                  <c:v>0.7083708883159977</c:v>
                </c:pt>
                <c:pt idx="6958">
                  <c:v>0.7083708883159977</c:v>
                </c:pt>
                <c:pt idx="6959">
                  <c:v>0.7083708883159977</c:v>
                </c:pt>
                <c:pt idx="6960">
                  <c:v>0.7083708883159977</c:v>
                </c:pt>
                <c:pt idx="6961">
                  <c:v>0.7083708883159977</c:v>
                </c:pt>
                <c:pt idx="6962">
                  <c:v>0.7083708883159977</c:v>
                </c:pt>
                <c:pt idx="6963">
                  <c:v>0.7083708883159977</c:v>
                </c:pt>
                <c:pt idx="6964">
                  <c:v>0.7083708883159977</c:v>
                </c:pt>
                <c:pt idx="6965">
                  <c:v>0.7083708883159977</c:v>
                </c:pt>
                <c:pt idx="6966">
                  <c:v>0.7083708883159977</c:v>
                </c:pt>
                <c:pt idx="6967">
                  <c:v>0.7083708883159977</c:v>
                </c:pt>
                <c:pt idx="6968">
                  <c:v>0.7083708883159977</c:v>
                </c:pt>
                <c:pt idx="6969">
                  <c:v>0.7083708883159977</c:v>
                </c:pt>
                <c:pt idx="6970">
                  <c:v>0.7083708883159977</c:v>
                </c:pt>
                <c:pt idx="6971">
                  <c:v>0.7083708883159977</c:v>
                </c:pt>
                <c:pt idx="6972">
                  <c:v>0.7083708883159977</c:v>
                </c:pt>
                <c:pt idx="6973">
                  <c:v>0.7083708883159977</c:v>
                </c:pt>
                <c:pt idx="6974">
                  <c:v>0.7083708883159977</c:v>
                </c:pt>
                <c:pt idx="6975">
                  <c:v>0.7083708883159977</c:v>
                </c:pt>
                <c:pt idx="6976">
                  <c:v>0.7083708883159977</c:v>
                </c:pt>
                <c:pt idx="6977">
                  <c:v>0.7083708883159977</c:v>
                </c:pt>
                <c:pt idx="6978">
                  <c:v>0.7083708883159977</c:v>
                </c:pt>
                <c:pt idx="6979">
                  <c:v>0.7083708883159977</c:v>
                </c:pt>
                <c:pt idx="6980">
                  <c:v>0.7083708883159977</c:v>
                </c:pt>
                <c:pt idx="6981">
                  <c:v>0.7083708883159977</c:v>
                </c:pt>
                <c:pt idx="6982">
                  <c:v>0.7083708883159977</c:v>
                </c:pt>
                <c:pt idx="6983">
                  <c:v>0.7083708883159977</c:v>
                </c:pt>
                <c:pt idx="6984">
                  <c:v>0.7083708883159977</c:v>
                </c:pt>
                <c:pt idx="6985">
                  <c:v>0.7083708883159977</c:v>
                </c:pt>
                <c:pt idx="6986">
                  <c:v>0.7083708883159977</c:v>
                </c:pt>
                <c:pt idx="6987">
                  <c:v>0.7083708883159977</c:v>
                </c:pt>
                <c:pt idx="6988">
                  <c:v>0.7083708883159977</c:v>
                </c:pt>
                <c:pt idx="6989">
                  <c:v>0.7083708883159977</c:v>
                </c:pt>
                <c:pt idx="6990">
                  <c:v>0.7083708883159977</c:v>
                </c:pt>
                <c:pt idx="6991">
                  <c:v>0.7083708883159977</c:v>
                </c:pt>
                <c:pt idx="6992">
                  <c:v>0.7083708883159977</c:v>
                </c:pt>
                <c:pt idx="6993">
                  <c:v>0.7083708883159977</c:v>
                </c:pt>
                <c:pt idx="6994">
                  <c:v>0.7083708883159977</c:v>
                </c:pt>
                <c:pt idx="6995">
                  <c:v>0.7083708883159977</c:v>
                </c:pt>
                <c:pt idx="6996">
                  <c:v>0.7083708883159977</c:v>
                </c:pt>
                <c:pt idx="6997">
                  <c:v>0.7083708883159977</c:v>
                </c:pt>
                <c:pt idx="6998">
                  <c:v>0.7083708883159977</c:v>
                </c:pt>
                <c:pt idx="6999">
                  <c:v>0.7083708883159977</c:v>
                </c:pt>
                <c:pt idx="7000">
                  <c:v>0.7083708883159977</c:v>
                </c:pt>
                <c:pt idx="7001">
                  <c:v>0.7083708883159977</c:v>
                </c:pt>
                <c:pt idx="7002">
                  <c:v>0.7083708883159977</c:v>
                </c:pt>
                <c:pt idx="7003">
                  <c:v>0.7083708883159977</c:v>
                </c:pt>
                <c:pt idx="7004">
                  <c:v>0.7083708883159977</c:v>
                </c:pt>
                <c:pt idx="7005">
                  <c:v>0.7083708883159977</c:v>
                </c:pt>
                <c:pt idx="7006">
                  <c:v>0.7083708883159977</c:v>
                </c:pt>
                <c:pt idx="7007">
                  <c:v>0.7083708883159977</c:v>
                </c:pt>
                <c:pt idx="7008">
                  <c:v>0.7083708883159977</c:v>
                </c:pt>
                <c:pt idx="7009">
                  <c:v>0.7083708883159977</c:v>
                </c:pt>
                <c:pt idx="7010">
                  <c:v>0.7083708883159977</c:v>
                </c:pt>
                <c:pt idx="7011">
                  <c:v>0.7083708883159977</c:v>
                </c:pt>
                <c:pt idx="7012">
                  <c:v>0.7083708883159977</c:v>
                </c:pt>
                <c:pt idx="7013">
                  <c:v>0.7083708883159977</c:v>
                </c:pt>
                <c:pt idx="7014">
                  <c:v>0.7083708883159977</c:v>
                </c:pt>
                <c:pt idx="7015">
                  <c:v>0.7083708883159977</c:v>
                </c:pt>
                <c:pt idx="7016">
                  <c:v>0.7083708883159977</c:v>
                </c:pt>
                <c:pt idx="7017">
                  <c:v>0.7083708883159977</c:v>
                </c:pt>
                <c:pt idx="7018">
                  <c:v>0.7083708883159977</c:v>
                </c:pt>
                <c:pt idx="7019">
                  <c:v>0.7083708883159977</c:v>
                </c:pt>
                <c:pt idx="7020">
                  <c:v>0.7083708883159977</c:v>
                </c:pt>
                <c:pt idx="7021">
                  <c:v>0.7083708883159977</c:v>
                </c:pt>
                <c:pt idx="7022">
                  <c:v>0.7083708883159977</c:v>
                </c:pt>
                <c:pt idx="7023">
                  <c:v>0.7083708883159977</c:v>
                </c:pt>
                <c:pt idx="7024">
                  <c:v>0.7083708883159977</c:v>
                </c:pt>
                <c:pt idx="7025">
                  <c:v>0.7083708883159977</c:v>
                </c:pt>
                <c:pt idx="7026">
                  <c:v>0.7083708883159977</c:v>
                </c:pt>
                <c:pt idx="7027">
                  <c:v>0.7083708883159977</c:v>
                </c:pt>
                <c:pt idx="7028">
                  <c:v>0.7083708883159977</c:v>
                </c:pt>
                <c:pt idx="7029">
                  <c:v>0.7083708883159977</c:v>
                </c:pt>
                <c:pt idx="7030">
                  <c:v>0.7083708883159977</c:v>
                </c:pt>
                <c:pt idx="7031">
                  <c:v>0.7083708883159977</c:v>
                </c:pt>
                <c:pt idx="7032">
                  <c:v>0.7083708883159977</c:v>
                </c:pt>
                <c:pt idx="7033">
                  <c:v>0.7083708883159977</c:v>
                </c:pt>
                <c:pt idx="7034">
                  <c:v>0.7083708883159977</c:v>
                </c:pt>
                <c:pt idx="7035">
                  <c:v>0.7083708883159977</c:v>
                </c:pt>
                <c:pt idx="7036">
                  <c:v>0.7083708883159977</c:v>
                </c:pt>
                <c:pt idx="7037">
                  <c:v>0.7083708883159977</c:v>
                </c:pt>
                <c:pt idx="7038">
                  <c:v>0.7083708883159977</c:v>
                </c:pt>
                <c:pt idx="7039">
                  <c:v>0.7083708883159977</c:v>
                </c:pt>
                <c:pt idx="7040">
                  <c:v>0.7083708883159977</c:v>
                </c:pt>
                <c:pt idx="7041">
                  <c:v>0.7083708883159977</c:v>
                </c:pt>
                <c:pt idx="7042">
                  <c:v>0.7083708883159977</c:v>
                </c:pt>
                <c:pt idx="7043">
                  <c:v>0.7083708883159977</c:v>
                </c:pt>
                <c:pt idx="7044">
                  <c:v>0.7083708883159977</c:v>
                </c:pt>
                <c:pt idx="7045">
                  <c:v>0.7083708883159977</c:v>
                </c:pt>
                <c:pt idx="7046">
                  <c:v>0.7083708883159977</c:v>
                </c:pt>
                <c:pt idx="7047">
                  <c:v>0.7083708883159977</c:v>
                </c:pt>
                <c:pt idx="7048">
                  <c:v>0.7083708883159977</c:v>
                </c:pt>
                <c:pt idx="7049">
                  <c:v>0.7083708883159977</c:v>
                </c:pt>
                <c:pt idx="7050">
                  <c:v>0.7083708883159977</c:v>
                </c:pt>
                <c:pt idx="7051">
                  <c:v>0.7083708883159977</c:v>
                </c:pt>
                <c:pt idx="7052">
                  <c:v>0.7083708883159977</c:v>
                </c:pt>
                <c:pt idx="7053">
                  <c:v>0.7083708883159977</c:v>
                </c:pt>
                <c:pt idx="7054">
                  <c:v>0.7083708883159977</c:v>
                </c:pt>
                <c:pt idx="7055">
                  <c:v>0.7083708883159977</c:v>
                </c:pt>
                <c:pt idx="7056">
                  <c:v>0.7083708883159977</c:v>
                </c:pt>
                <c:pt idx="7057">
                  <c:v>0.7083708883159977</c:v>
                </c:pt>
                <c:pt idx="7058">
                  <c:v>0.7083708883159977</c:v>
                </c:pt>
                <c:pt idx="7059">
                  <c:v>0.7083708883159977</c:v>
                </c:pt>
                <c:pt idx="7060">
                  <c:v>0.7083708883159977</c:v>
                </c:pt>
                <c:pt idx="7061">
                  <c:v>0.7083708883159977</c:v>
                </c:pt>
                <c:pt idx="7062">
                  <c:v>0.7083708883159977</c:v>
                </c:pt>
                <c:pt idx="7063">
                  <c:v>0.7083708883159977</c:v>
                </c:pt>
                <c:pt idx="7064">
                  <c:v>0.7083708883159977</c:v>
                </c:pt>
                <c:pt idx="7065">
                  <c:v>0.7083708883159977</c:v>
                </c:pt>
                <c:pt idx="7066">
                  <c:v>0.7083708883159977</c:v>
                </c:pt>
                <c:pt idx="7067">
                  <c:v>0.7083708883159977</c:v>
                </c:pt>
                <c:pt idx="7068">
                  <c:v>0.7083708883159977</c:v>
                </c:pt>
                <c:pt idx="7069">
                  <c:v>0.7083708883159977</c:v>
                </c:pt>
                <c:pt idx="7070">
                  <c:v>0.7083708883159977</c:v>
                </c:pt>
                <c:pt idx="7071">
                  <c:v>0.7083708883159977</c:v>
                </c:pt>
                <c:pt idx="7072">
                  <c:v>0.7083708883159977</c:v>
                </c:pt>
                <c:pt idx="7073">
                  <c:v>0.7083708883159977</c:v>
                </c:pt>
                <c:pt idx="7074">
                  <c:v>0.7083708883159977</c:v>
                </c:pt>
                <c:pt idx="7075">
                  <c:v>0.7083708883159977</c:v>
                </c:pt>
                <c:pt idx="7076">
                  <c:v>0.7083708883159977</c:v>
                </c:pt>
                <c:pt idx="7077">
                  <c:v>0.7083708883159977</c:v>
                </c:pt>
                <c:pt idx="7078">
                  <c:v>0.7083708883159977</c:v>
                </c:pt>
                <c:pt idx="7079">
                  <c:v>0.7083708883159977</c:v>
                </c:pt>
                <c:pt idx="7080">
                  <c:v>0.7083708883159977</c:v>
                </c:pt>
                <c:pt idx="7081">
                  <c:v>0.7083708883159977</c:v>
                </c:pt>
                <c:pt idx="7082">
                  <c:v>0.7083708883159977</c:v>
                </c:pt>
                <c:pt idx="7083">
                  <c:v>0.7083708883159977</c:v>
                </c:pt>
                <c:pt idx="7084">
                  <c:v>0.7083708883159977</c:v>
                </c:pt>
                <c:pt idx="7085">
                  <c:v>0.7083708883159977</c:v>
                </c:pt>
                <c:pt idx="7086">
                  <c:v>0.7083708883159977</c:v>
                </c:pt>
                <c:pt idx="7087">
                  <c:v>0.7083708883159977</c:v>
                </c:pt>
                <c:pt idx="7088">
                  <c:v>0.7083708883159977</c:v>
                </c:pt>
                <c:pt idx="7089">
                  <c:v>0.7083708883159977</c:v>
                </c:pt>
                <c:pt idx="7090">
                  <c:v>0.7083708883159977</c:v>
                </c:pt>
                <c:pt idx="7091">
                  <c:v>0.7083708883159977</c:v>
                </c:pt>
                <c:pt idx="7092">
                  <c:v>0.7083708883159977</c:v>
                </c:pt>
                <c:pt idx="7093">
                  <c:v>0.7083708883159977</c:v>
                </c:pt>
                <c:pt idx="7094">
                  <c:v>0.7083708883159977</c:v>
                </c:pt>
                <c:pt idx="7095">
                  <c:v>0.7083708883159977</c:v>
                </c:pt>
                <c:pt idx="7096">
                  <c:v>0.7083708883159977</c:v>
                </c:pt>
                <c:pt idx="7097">
                  <c:v>0.7083708883159977</c:v>
                </c:pt>
                <c:pt idx="7098">
                  <c:v>0.7083708883159977</c:v>
                </c:pt>
                <c:pt idx="7099">
                  <c:v>0.7083708883159977</c:v>
                </c:pt>
                <c:pt idx="7100">
                  <c:v>0.7083708883159977</c:v>
                </c:pt>
                <c:pt idx="7101">
                  <c:v>0.7083708883159977</c:v>
                </c:pt>
                <c:pt idx="7102">
                  <c:v>0.7083708883159977</c:v>
                </c:pt>
                <c:pt idx="7103">
                  <c:v>0.7083708883159977</c:v>
                </c:pt>
                <c:pt idx="7104">
                  <c:v>0.7083708883159977</c:v>
                </c:pt>
                <c:pt idx="7105">
                  <c:v>0.7083708883159977</c:v>
                </c:pt>
                <c:pt idx="7106">
                  <c:v>0.7083708883159977</c:v>
                </c:pt>
                <c:pt idx="7107">
                  <c:v>0.7083708883159977</c:v>
                </c:pt>
                <c:pt idx="7108">
                  <c:v>0.7083708883159977</c:v>
                </c:pt>
                <c:pt idx="7109">
                  <c:v>0.7083708883159977</c:v>
                </c:pt>
                <c:pt idx="7110">
                  <c:v>0.7083708883159977</c:v>
                </c:pt>
                <c:pt idx="7111">
                  <c:v>0.7083708883159977</c:v>
                </c:pt>
                <c:pt idx="7112">
                  <c:v>0.7083708883159977</c:v>
                </c:pt>
                <c:pt idx="7113">
                  <c:v>0.7083708883159977</c:v>
                </c:pt>
                <c:pt idx="7114">
                  <c:v>0.7083708883159977</c:v>
                </c:pt>
                <c:pt idx="7115">
                  <c:v>0.7083708883159977</c:v>
                </c:pt>
                <c:pt idx="7116">
                  <c:v>0.7083708883159977</c:v>
                </c:pt>
                <c:pt idx="7117">
                  <c:v>0.7083708883159977</c:v>
                </c:pt>
                <c:pt idx="7118">
                  <c:v>0.7083708883159977</c:v>
                </c:pt>
                <c:pt idx="7119">
                  <c:v>0.7083708883159977</c:v>
                </c:pt>
                <c:pt idx="7120">
                  <c:v>0.7083708883159977</c:v>
                </c:pt>
                <c:pt idx="7121">
                  <c:v>0.7083708883159977</c:v>
                </c:pt>
                <c:pt idx="7122">
                  <c:v>0.7083708883159977</c:v>
                </c:pt>
                <c:pt idx="7123">
                  <c:v>0.7083708883159977</c:v>
                </c:pt>
                <c:pt idx="7124">
                  <c:v>0.7083708883159977</c:v>
                </c:pt>
                <c:pt idx="7125">
                  <c:v>0.7083708883159977</c:v>
                </c:pt>
                <c:pt idx="7126">
                  <c:v>0.7083708883159977</c:v>
                </c:pt>
                <c:pt idx="7127">
                  <c:v>0.7083708883159977</c:v>
                </c:pt>
                <c:pt idx="7128">
                  <c:v>0.7083708883159977</c:v>
                </c:pt>
                <c:pt idx="7129">
                  <c:v>0.7083708883159977</c:v>
                </c:pt>
                <c:pt idx="7130">
                  <c:v>0.7083708883159977</c:v>
                </c:pt>
                <c:pt idx="7131">
                  <c:v>0.7083708883159977</c:v>
                </c:pt>
                <c:pt idx="7132">
                  <c:v>0.7083708883159977</c:v>
                </c:pt>
                <c:pt idx="7133">
                  <c:v>0.7083708883159977</c:v>
                </c:pt>
                <c:pt idx="7134">
                  <c:v>0.7083708883159977</c:v>
                </c:pt>
                <c:pt idx="7135">
                  <c:v>0.7083708883159977</c:v>
                </c:pt>
                <c:pt idx="7136">
                  <c:v>0.7083708883159977</c:v>
                </c:pt>
                <c:pt idx="7137">
                  <c:v>0.7083708883159977</c:v>
                </c:pt>
                <c:pt idx="7138">
                  <c:v>0.7083708883159977</c:v>
                </c:pt>
                <c:pt idx="7139">
                  <c:v>0.7083708883159977</c:v>
                </c:pt>
                <c:pt idx="7140">
                  <c:v>0.7083708883159977</c:v>
                </c:pt>
                <c:pt idx="7141">
                  <c:v>0.7083708883159977</c:v>
                </c:pt>
                <c:pt idx="7142">
                  <c:v>0.7083708883159977</c:v>
                </c:pt>
                <c:pt idx="7143">
                  <c:v>0.7083708883159977</c:v>
                </c:pt>
                <c:pt idx="7144">
                  <c:v>0.7083708883159977</c:v>
                </c:pt>
                <c:pt idx="7145">
                  <c:v>0.7083708883159977</c:v>
                </c:pt>
                <c:pt idx="7146">
                  <c:v>0.7083708883159977</c:v>
                </c:pt>
                <c:pt idx="7147">
                  <c:v>0.7083708883159977</c:v>
                </c:pt>
                <c:pt idx="7148">
                  <c:v>0.7083708883159977</c:v>
                </c:pt>
                <c:pt idx="7149">
                  <c:v>0.7083708883159977</c:v>
                </c:pt>
                <c:pt idx="7150">
                  <c:v>0.7083708883159977</c:v>
                </c:pt>
                <c:pt idx="7151">
                  <c:v>0.7083708883159977</c:v>
                </c:pt>
                <c:pt idx="7152">
                  <c:v>0.7083708883159977</c:v>
                </c:pt>
                <c:pt idx="7153">
                  <c:v>0.7083708883159977</c:v>
                </c:pt>
                <c:pt idx="7154">
                  <c:v>0.7083708883159977</c:v>
                </c:pt>
                <c:pt idx="7155">
                  <c:v>0.7083708883159977</c:v>
                </c:pt>
                <c:pt idx="7156">
                  <c:v>0.7083708883159977</c:v>
                </c:pt>
                <c:pt idx="7157">
                  <c:v>0.7083708883159977</c:v>
                </c:pt>
                <c:pt idx="7158">
                  <c:v>0.7083708883159977</c:v>
                </c:pt>
                <c:pt idx="7159">
                  <c:v>0.7083708883159977</c:v>
                </c:pt>
                <c:pt idx="7160">
                  <c:v>0.7083708883159977</c:v>
                </c:pt>
                <c:pt idx="7161">
                  <c:v>0.7083708883159977</c:v>
                </c:pt>
                <c:pt idx="7162">
                  <c:v>0.7083708883159977</c:v>
                </c:pt>
                <c:pt idx="7163">
                  <c:v>0.7083708883159977</c:v>
                </c:pt>
                <c:pt idx="7164">
                  <c:v>0.7083708883159977</c:v>
                </c:pt>
                <c:pt idx="7165">
                  <c:v>0.7083708883159977</c:v>
                </c:pt>
                <c:pt idx="7166">
                  <c:v>0.7083708883159977</c:v>
                </c:pt>
                <c:pt idx="7167">
                  <c:v>0.7083708883159977</c:v>
                </c:pt>
                <c:pt idx="7168">
                  <c:v>0.7083708883159977</c:v>
                </c:pt>
                <c:pt idx="7169">
                  <c:v>0.7083708883159977</c:v>
                </c:pt>
                <c:pt idx="7170">
                  <c:v>0.7083708883159977</c:v>
                </c:pt>
                <c:pt idx="7171">
                  <c:v>0.7083708883159977</c:v>
                </c:pt>
                <c:pt idx="7172">
                  <c:v>0.7083708883159977</c:v>
                </c:pt>
                <c:pt idx="7173">
                  <c:v>0.7083708883159977</c:v>
                </c:pt>
                <c:pt idx="7174">
                  <c:v>0.7083708883159977</c:v>
                </c:pt>
                <c:pt idx="7175">
                  <c:v>0.7083708883159977</c:v>
                </c:pt>
                <c:pt idx="7176">
                  <c:v>0.7083708883159977</c:v>
                </c:pt>
                <c:pt idx="7177">
                  <c:v>0.7083708883159977</c:v>
                </c:pt>
                <c:pt idx="7178">
                  <c:v>0.7083708883159977</c:v>
                </c:pt>
                <c:pt idx="7179">
                  <c:v>0.7083708883159977</c:v>
                </c:pt>
                <c:pt idx="7180">
                  <c:v>0.7083708883159977</c:v>
                </c:pt>
                <c:pt idx="7181">
                  <c:v>0.7083708883159977</c:v>
                </c:pt>
                <c:pt idx="7182">
                  <c:v>0.7083708883159977</c:v>
                </c:pt>
                <c:pt idx="7183">
                  <c:v>0.7083708883159977</c:v>
                </c:pt>
                <c:pt idx="7184">
                  <c:v>0.7083708883159977</c:v>
                </c:pt>
                <c:pt idx="7185">
                  <c:v>0.7083708883159977</c:v>
                </c:pt>
                <c:pt idx="7186">
                  <c:v>0.7083708883159977</c:v>
                </c:pt>
                <c:pt idx="7187">
                  <c:v>0.7083708883159977</c:v>
                </c:pt>
                <c:pt idx="7188">
                  <c:v>0.7083708883159977</c:v>
                </c:pt>
                <c:pt idx="7189">
                  <c:v>0.7083708883159977</c:v>
                </c:pt>
                <c:pt idx="7190">
                  <c:v>0.7083708883159977</c:v>
                </c:pt>
                <c:pt idx="7191">
                  <c:v>0.7083708883159977</c:v>
                </c:pt>
                <c:pt idx="7192">
                  <c:v>0.7083708883159977</c:v>
                </c:pt>
                <c:pt idx="7193">
                  <c:v>0.7083708883159977</c:v>
                </c:pt>
                <c:pt idx="7194">
                  <c:v>0.7083708883159977</c:v>
                </c:pt>
                <c:pt idx="7195">
                  <c:v>0.7083708883159977</c:v>
                </c:pt>
                <c:pt idx="7196">
                  <c:v>0.7083708883159977</c:v>
                </c:pt>
                <c:pt idx="7197">
                  <c:v>0.7083708883159977</c:v>
                </c:pt>
                <c:pt idx="7198">
                  <c:v>0.7083708883159977</c:v>
                </c:pt>
                <c:pt idx="7199">
                  <c:v>0.7083708883159977</c:v>
                </c:pt>
                <c:pt idx="7200">
                  <c:v>0.7083708883159977</c:v>
                </c:pt>
                <c:pt idx="7201">
                  <c:v>0.7083708883159977</c:v>
                </c:pt>
                <c:pt idx="7202">
                  <c:v>0.7083708883159977</c:v>
                </c:pt>
                <c:pt idx="7203">
                  <c:v>0.7083708883159977</c:v>
                </c:pt>
                <c:pt idx="7204">
                  <c:v>0.7083708883159977</c:v>
                </c:pt>
                <c:pt idx="7205">
                  <c:v>0.7083708883159977</c:v>
                </c:pt>
                <c:pt idx="7206">
                  <c:v>0.7083708883159977</c:v>
                </c:pt>
                <c:pt idx="7207">
                  <c:v>0.7083708883159977</c:v>
                </c:pt>
                <c:pt idx="7208">
                  <c:v>0.7083708883159977</c:v>
                </c:pt>
                <c:pt idx="7209">
                  <c:v>0.7083708883159977</c:v>
                </c:pt>
                <c:pt idx="7210">
                  <c:v>0.7083708883159977</c:v>
                </c:pt>
                <c:pt idx="7211">
                  <c:v>0.7083708883159977</c:v>
                </c:pt>
                <c:pt idx="7212">
                  <c:v>0.7083708883159977</c:v>
                </c:pt>
                <c:pt idx="7213">
                  <c:v>0.7083708883159977</c:v>
                </c:pt>
                <c:pt idx="7214">
                  <c:v>0.7083708883159977</c:v>
                </c:pt>
                <c:pt idx="7215">
                  <c:v>0.7083708883159977</c:v>
                </c:pt>
                <c:pt idx="7216">
                  <c:v>0.7083708883159977</c:v>
                </c:pt>
                <c:pt idx="7217">
                  <c:v>0.7083708883159977</c:v>
                </c:pt>
                <c:pt idx="7218">
                  <c:v>0.7083708883159977</c:v>
                </c:pt>
                <c:pt idx="7219">
                  <c:v>0.7083708883159977</c:v>
                </c:pt>
                <c:pt idx="7220">
                  <c:v>0.7083708883159977</c:v>
                </c:pt>
                <c:pt idx="7221">
                  <c:v>0.7083708883159977</c:v>
                </c:pt>
                <c:pt idx="7222">
                  <c:v>0.7083708883159977</c:v>
                </c:pt>
                <c:pt idx="7223">
                  <c:v>0.7083708883159977</c:v>
                </c:pt>
                <c:pt idx="7224">
                  <c:v>0.7083708883159977</c:v>
                </c:pt>
                <c:pt idx="7225">
                  <c:v>0.7083708883159977</c:v>
                </c:pt>
                <c:pt idx="7226">
                  <c:v>0.7083708883159977</c:v>
                </c:pt>
                <c:pt idx="7227">
                  <c:v>0.7083708883159977</c:v>
                </c:pt>
                <c:pt idx="7228">
                  <c:v>0.7083708883159977</c:v>
                </c:pt>
                <c:pt idx="7229">
                  <c:v>0.7083708883159977</c:v>
                </c:pt>
                <c:pt idx="7230">
                  <c:v>0.7083708883159977</c:v>
                </c:pt>
                <c:pt idx="7231">
                  <c:v>0.7083708883159977</c:v>
                </c:pt>
                <c:pt idx="7232">
                  <c:v>0.7083708883159977</c:v>
                </c:pt>
                <c:pt idx="7233">
                  <c:v>0.7083708883159977</c:v>
                </c:pt>
                <c:pt idx="7234">
                  <c:v>0.7083708883159977</c:v>
                </c:pt>
                <c:pt idx="7235">
                  <c:v>0.7083708883159977</c:v>
                </c:pt>
                <c:pt idx="7236">
                  <c:v>0.7083708883159977</c:v>
                </c:pt>
                <c:pt idx="7237">
                  <c:v>0.7083708883159977</c:v>
                </c:pt>
                <c:pt idx="7238">
                  <c:v>0.7083708883159977</c:v>
                </c:pt>
                <c:pt idx="7239">
                  <c:v>0.7083708883159977</c:v>
                </c:pt>
                <c:pt idx="7240">
                  <c:v>0.7083708883159977</c:v>
                </c:pt>
                <c:pt idx="7241">
                  <c:v>0.7083708883159977</c:v>
                </c:pt>
                <c:pt idx="7242">
                  <c:v>0.7083708883159977</c:v>
                </c:pt>
                <c:pt idx="7243">
                  <c:v>0.7083708883159977</c:v>
                </c:pt>
                <c:pt idx="7244">
                  <c:v>0.7083708883159977</c:v>
                </c:pt>
                <c:pt idx="7245">
                  <c:v>0.7083708883159977</c:v>
                </c:pt>
                <c:pt idx="7246">
                  <c:v>0.7083708883159977</c:v>
                </c:pt>
                <c:pt idx="7247">
                  <c:v>0.7083708883159977</c:v>
                </c:pt>
                <c:pt idx="7248">
                  <c:v>0.7083708883159977</c:v>
                </c:pt>
                <c:pt idx="7249">
                  <c:v>0.7083708883159977</c:v>
                </c:pt>
                <c:pt idx="7250">
                  <c:v>0.7083708883159977</c:v>
                </c:pt>
                <c:pt idx="7251">
                  <c:v>0.7083708883159977</c:v>
                </c:pt>
                <c:pt idx="7252">
                  <c:v>0.7083708883159977</c:v>
                </c:pt>
                <c:pt idx="7253">
                  <c:v>0.7083708883159977</c:v>
                </c:pt>
                <c:pt idx="7254">
                  <c:v>0.7083708883159977</c:v>
                </c:pt>
                <c:pt idx="7255">
                  <c:v>0.7083708883159977</c:v>
                </c:pt>
                <c:pt idx="7256">
                  <c:v>0.7083708883159977</c:v>
                </c:pt>
                <c:pt idx="7257">
                  <c:v>0.7083708883159977</c:v>
                </c:pt>
                <c:pt idx="7258">
                  <c:v>0.7083708883159977</c:v>
                </c:pt>
                <c:pt idx="7259">
                  <c:v>0.7083708883159977</c:v>
                </c:pt>
                <c:pt idx="7260">
                  <c:v>0.7083708883159977</c:v>
                </c:pt>
                <c:pt idx="7261">
                  <c:v>0.7083708883159977</c:v>
                </c:pt>
                <c:pt idx="7262">
                  <c:v>0.7083708883159977</c:v>
                </c:pt>
                <c:pt idx="7263">
                  <c:v>0.7083708883159977</c:v>
                </c:pt>
                <c:pt idx="7264">
                  <c:v>0.7083708883159977</c:v>
                </c:pt>
                <c:pt idx="7265">
                  <c:v>0.7083708883159977</c:v>
                </c:pt>
                <c:pt idx="7266">
                  <c:v>0.7083708883159977</c:v>
                </c:pt>
                <c:pt idx="7267">
                  <c:v>0.7083708883159977</c:v>
                </c:pt>
                <c:pt idx="7268">
                  <c:v>0.7083708883159977</c:v>
                </c:pt>
                <c:pt idx="7269">
                  <c:v>0.7083708883159977</c:v>
                </c:pt>
                <c:pt idx="7270">
                  <c:v>0.7083708883159977</c:v>
                </c:pt>
                <c:pt idx="7271">
                  <c:v>0.7083708883159977</c:v>
                </c:pt>
                <c:pt idx="7272">
                  <c:v>0.7083708883159977</c:v>
                </c:pt>
                <c:pt idx="7273">
                  <c:v>0.7083708883159977</c:v>
                </c:pt>
                <c:pt idx="7274">
                  <c:v>0.7083708883159977</c:v>
                </c:pt>
                <c:pt idx="7275">
                  <c:v>0.7083708883159977</c:v>
                </c:pt>
                <c:pt idx="7276">
                  <c:v>0.7083708883159977</c:v>
                </c:pt>
                <c:pt idx="7277">
                  <c:v>0.7083708883159977</c:v>
                </c:pt>
                <c:pt idx="7278">
                  <c:v>0.7083708883159977</c:v>
                </c:pt>
                <c:pt idx="7279">
                  <c:v>0.7083708883159977</c:v>
                </c:pt>
                <c:pt idx="7280">
                  <c:v>0.7083708883159977</c:v>
                </c:pt>
                <c:pt idx="7281">
                  <c:v>0.7083708883159977</c:v>
                </c:pt>
                <c:pt idx="7282">
                  <c:v>0.7083708883159977</c:v>
                </c:pt>
                <c:pt idx="7283">
                  <c:v>0.7083708883159977</c:v>
                </c:pt>
                <c:pt idx="7284">
                  <c:v>0.7083708883159977</c:v>
                </c:pt>
                <c:pt idx="7285">
                  <c:v>0.7083708883159977</c:v>
                </c:pt>
                <c:pt idx="7286">
                  <c:v>0.7083708883159977</c:v>
                </c:pt>
                <c:pt idx="7287">
                  <c:v>0.7083708883159977</c:v>
                </c:pt>
                <c:pt idx="7288">
                  <c:v>0.7083708883159977</c:v>
                </c:pt>
                <c:pt idx="7289">
                  <c:v>0.7083708883159977</c:v>
                </c:pt>
                <c:pt idx="7290">
                  <c:v>0.7083708883159977</c:v>
                </c:pt>
                <c:pt idx="7291">
                  <c:v>0.7083708883159977</c:v>
                </c:pt>
                <c:pt idx="7292">
                  <c:v>0.7083708883159977</c:v>
                </c:pt>
                <c:pt idx="7293">
                  <c:v>0.7083708883159977</c:v>
                </c:pt>
                <c:pt idx="7294">
                  <c:v>0.7083708883159977</c:v>
                </c:pt>
                <c:pt idx="7295">
                  <c:v>0.7083708883159977</c:v>
                </c:pt>
                <c:pt idx="7296">
                  <c:v>0.7083708883159977</c:v>
                </c:pt>
                <c:pt idx="7297">
                  <c:v>0.7083708883159977</c:v>
                </c:pt>
                <c:pt idx="7298">
                  <c:v>0.7083708883159977</c:v>
                </c:pt>
                <c:pt idx="7299">
                  <c:v>0.7083708883159977</c:v>
                </c:pt>
                <c:pt idx="7300">
                  <c:v>0.7083708883159977</c:v>
                </c:pt>
                <c:pt idx="7301">
                  <c:v>0.7083708883159977</c:v>
                </c:pt>
                <c:pt idx="7302">
                  <c:v>0.7083708883159977</c:v>
                </c:pt>
                <c:pt idx="7303">
                  <c:v>0.7083708883159977</c:v>
                </c:pt>
                <c:pt idx="7304">
                  <c:v>0.7083708883159977</c:v>
                </c:pt>
                <c:pt idx="7305">
                  <c:v>0.7083708883159977</c:v>
                </c:pt>
                <c:pt idx="7306">
                  <c:v>0.7083708883159977</c:v>
                </c:pt>
                <c:pt idx="7307">
                  <c:v>0.7083708883159977</c:v>
                </c:pt>
                <c:pt idx="7308">
                  <c:v>0.7083708883159977</c:v>
                </c:pt>
                <c:pt idx="7309">
                  <c:v>0.7083708883159977</c:v>
                </c:pt>
                <c:pt idx="7310">
                  <c:v>0.7083708883159977</c:v>
                </c:pt>
                <c:pt idx="7311">
                  <c:v>0.7083708883159977</c:v>
                </c:pt>
                <c:pt idx="7312">
                  <c:v>0.7083708883159977</c:v>
                </c:pt>
                <c:pt idx="7313">
                  <c:v>0.7083708883159977</c:v>
                </c:pt>
                <c:pt idx="7314">
                  <c:v>0.7083708883159977</c:v>
                </c:pt>
                <c:pt idx="7315">
                  <c:v>0.7083708883159977</c:v>
                </c:pt>
                <c:pt idx="7316">
                  <c:v>0.7083708883159977</c:v>
                </c:pt>
                <c:pt idx="7317">
                  <c:v>0.7083708883159977</c:v>
                </c:pt>
                <c:pt idx="7318">
                  <c:v>0.7083708883159977</c:v>
                </c:pt>
                <c:pt idx="7319">
                  <c:v>0.7083708883159977</c:v>
                </c:pt>
                <c:pt idx="7320">
                  <c:v>0.7083708883159977</c:v>
                </c:pt>
                <c:pt idx="7321">
                  <c:v>0.7083708883159977</c:v>
                </c:pt>
                <c:pt idx="7322">
                  <c:v>0.7083708883159977</c:v>
                </c:pt>
                <c:pt idx="7323">
                  <c:v>0.7083708883159977</c:v>
                </c:pt>
                <c:pt idx="7324">
                  <c:v>0.7083708883159977</c:v>
                </c:pt>
                <c:pt idx="7325">
                  <c:v>0.7083708883159977</c:v>
                </c:pt>
                <c:pt idx="7326">
                  <c:v>0.7083708883159977</c:v>
                </c:pt>
                <c:pt idx="7327">
                  <c:v>0.7083708883159977</c:v>
                </c:pt>
                <c:pt idx="7328">
                  <c:v>0.7083708883159977</c:v>
                </c:pt>
                <c:pt idx="7329">
                  <c:v>0.7083708883159977</c:v>
                </c:pt>
                <c:pt idx="7330">
                  <c:v>0.7083708883159977</c:v>
                </c:pt>
                <c:pt idx="7331">
                  <c:v>0.7083708883159977</c:v>
                </c:pt>
                <c:pt idx="7332">
                  <c:v>0.7083708883159977</c:v>
                </c:pt>
                <c:pt idx="7333">
                  <c:v>0.7083708883159977</c:v>
                </c:pt>
                <c:pt idx="7334">
                  <c:v>0.7083708883159977</c:v>
                </c:pt>
                <c:pt idx="7335">
                  <c:v>0.7083708883159977</c:v>
                </c:pt>
                <c:pt idx="7336">
                  <c:v>0.7083708883159977</c:v>
                </c:pt>
                <c:pt idx="7337">
                  <c:v>0.7083708883159977</c:v>
                </c:pt>
                <c:pt idx="7338">
                  <c:v>0.7083708883159977</c:v>
                </c:pt>
                <c:pt idx="7339">
                  <c:v>0.7083708883159977</c:v>
                </c:pt>
                <c:pt idx="7340">
                  <c:v>0.7083708883159977</c:v>
                </c:pt>
                <c:pt idx="7341">
                  <c:v>0.7083708883159977</c:v>
                </c:pt>
                <c:pt idx="7342">
                  <c:v>0.7083708883159977</c:v>
                </c:pt>
                <c:pt idx="7343">
                  <c:v>0.7083708883159977</c:v>
                </c:pt>
                <c:pt idx="7344">
                  <c:v>0.7083708883159977</c:v>
                </c:pt>
                <c:pt idx="7345">
                  <c:v>0.7083708883159977</c:v>
                </c:pt>
                <c:pt idx="7346">
                  <c:v>0.7083708883159977</c:v>
                </c:pt>
                <c:pt idx="7347">
                  <c:v>0.7083708883159977</c:v>
                </c:pt>
                <c:pt idx="7348">
                  <c:v>0.7083708883159977</c:v>
                </c:pt>
                <c:pt idx="7349">
                  <c:v>0.7083708883159977</c:v>
                </c:pt>
                <c:pt idx="7350">
                  <c:v>0.7083708883159977</c:v>
                </c:pt>
                <c:pt idx="7351">
                  <c:v>0.7083708883159977</c:v>
                </c:pt>
                <c:pt idx="7352">
                  <c:v>0.7083708883159977</c:v>
                </c:pt>
                <c:pt idx="7353">
                  <c:v>0.7083708883159977</c:v>
                </c:pt>
                <c:pt idx="7354">
                  <c:v>0.7083708883159977</c:v>
                </c:pt>
                <c:pt idx="7355">
                  <c:v>0.7083708883159977</c:v>
                </c:pt>
                <c:pt idx="7356">
                  <c:v>0.7083708883159977</c:v>
                </c:pt>
                <c:pt idx="7357">
                  <c:v>0.7083708883159977</c:v>
                </c:pt>
                <c:pt idx="7358">
                  <c:v>0.7083708883159977</c:v>
                </c:pt>
                <c:pt idx="7359">
                  <c:v>0.7083708883159977</c:v>
                </c:pt>
                <c:pt idx="7360">
                  <c:v>0.7083708883159977</c:v>
                </c:pt>
                <c:pt idx="7361">
                  <c:v>0.7083708883159977</c:v>
                </c:pt>
                <c:pt idx="7362">
                  <c:v>0.7083708883159977</c:v>
                </c:pt>
                <c:pt idx="7363">
                  <c:v>0.7083708883159977</c:v>
                </c:pt>
                <c:pt idx="7364">
                  <c:v>0.7083708883159977</c:v>
                </c:pt>
                <c:pt idx="7365">
                  <c:v>0.7083708883159977</c:v>
                </c:pt>
                <c:pt idx="7366">
                  <c:v>0.7083708883159977</c:v>
                </c:pt>
                <c:pt idx="7367">
                  <c:v>0.7083708883159977</c:v>
                </c:pt>
                <c:pt idx="7368">
                  <c:v>0.7083708883159977</c:v>
                </c:pt>
                <c:pt idx="7369">
                  <c:v>0.7083708883159977</c:v>
                </c:pt>
                <c:pt idx="7370">
                  <c:v>0.7083708883159977</c:v>
                </c:pt>
                <c:pt idx="7371">
                  <c:v>0.7083708883159977</c:v>
                </c:pt>
                <c:pt idx="7372">
                  <c:v>0.7083708883159977</c:v>
                </c:pt>
                <c:pt idx="7373">
                  <c:v>0.7083708883159977</c:v>
                </c:pt>
                <c:pt idx="7374">
                  <c:v>0.7083708883159977</c:v>
                </c:pt>
                <c:pt idx="7375">
                  <c:v>0.7083708883159977</c:v>
                </c:pt>
                <c:pt idx="7376">
                  <c:v>0.7083708883159977</c:v>
                </c:pt>
                <c:pt idx="7377">
                  <c:v>0.7083708883159977</c:v>
                </c:pt>
                <c:pt idx="7378">
                  <c:v>0.7083708883159977</c:v>
                </c:pt>
                <c:pt idx="7379">
                  <c:v>0.7083708883159977</c:v>
                </c:pt>
                <c:pt idx="7380">
                  <c:v>0.7083708883159977</c:v>
                </c:pt>
                <c:pt idx="7381">
                  <c:v>0.7083708883159977</c:v>
                </c:pt>
                <c:pt idx="7382">
                  <c:v>0.7083708883159977</c:v>
                </c:pt>
                <c:pt idx="7383">
                  <c:v>0.7083708883159977</c:v>
                </c:pt>
                <c:pt idx="7384">
                  <c:v>0.7083708883159977</c:v>
                </c:pt>
                <c:pt idx="7385">
                  <c:v>0.7083708883159977</c:v>
                </c:pt>
                <c:pt idx="7386">
                  <c:v>0.7083708883159977</c:v>
                </c:pt>
                <c:pt idx="7387">
                  <c:v>0.7083708883159977</c:v>
                </c:pt>
                <c:pt idx="7388">
                  <c:v>0.7083708883159977</c:v>
                </c:pt>
                <c:pt idx="7389">
                  <c:v>0.7083708883159977</c:v>
                </c:pt>
                <c:pt idx="7390">
                  <c:v>0.7083708883159977</c:v>
                </c:pt>
                <c:pt idx="7391">
                  <c:v>0.7083708883159977</c:v>
                </c:pt>
                <c:pt idx="7392">
                  <c:v>0.7083708883159977</c:v>
                </c:pt>
                <c:pt idx="7393">
                  <c:v>0.7083708883159977</c:v>
                </c:pt>
                <c:pt idx="7394">
                  <c:v>0.7083708883159977</c:v>
                </c:pt>
                <c:pt idx="7395">
                  <c:v>0.7083708883159977</c:v>
                </c:pt>
                <c:pt idx="7396">
                  <c:v>0.7083708883159977</c:v>
                </c:pt>
                <c:pt idx="7397">
                  <c:v>0.7083708883159977</c:v>
                </c:pt>
                <c:pt idx="7398">
                  <c:v>0.7083708883159977</c:v>
                </c:pt>
                <c:pt idx="7399">
                  <c:v>0.7083708883159977</c:v>
                </c:pt>
                <c:pt idx="7400">
                  <c:v>0.7083708883159977</c:v>
                </c:pt>
                <c:pt idx="7401">
                  <c:v>0.7083708883159977</c:v>
                </c:pt>
                <c:pt idx="7402">
                  <c:v>0.7083708883159977</c:v>
                </c:pt>
                <c:pt idx="7403">
                  <c:v>0.7083708883159977</c:v>
                </c:pt>
                <c:pt idx="7404">
                  <c:v>0.7083708883159977</c:v>
                </c:pt>
                <c:pt idx="7405">
                  <c:v>0.7083708883159977</c:v>
                </c:pt>
                <c:pt idx="7406">
                  <c:v>0.7083708883159977</c:v>
                </c:pt>
                <c:pt idx="7407">
                  <c:v>0.7083708883159977</c:v>
                </c:pt>
                <c:pt idx="7408">
                  <c:v>0.7083708883159977</c:v>
                </c:pt>
                <c:pt idx="7409">
                  <c:v>0.7083708883159977</c:v>
                </c:pt>
                <c:pt idx="7410">
                  <c:v>0.7083708883159977</c:v>
                </c:pt>
                <c:pt idx="7411">
                  <c:v>0.7083708883159977</c:v>
                </c:pt>
                <c:pt idx="7412">
                  <c:v>0.7083708883159977</c:v>
                </c:pt>
                <c:pt idx="7413">
                  <c:v>0.7083708883159977</c:v>
                </c:pt>
                <c:pt idx="7414">
                  <c:v>0.7083708883159977</c:v>
                </c:pt>
                <c:pt idx="7415">
                  <c:v>0.7083708883159977</c:v>
                </c:pt>
                <c:pt idx="7416">
                  <c:v>0.7083708883159977</c:v>
                </c:pt>
                <c:pt idx="7417">
                  <c:v>0.7083708883159977</c:v>
                </c:pt>
                <c:pt idx="7418">
                  <c:v>0.7083708883159977</c:v>
                </c:pt>
                <c:pt idx="7419">
                  <c:v>0.7083708883159977</c:v>
                </c:pt>
                <c:pt idx="7420">
                  <c:v>0.7083708883159977</c:v>
                </c:pt>
                <c:pt idx="7421">
                  <c:v>0.7083708883159977</c:v>
                </c:pt>
                <c:pt idx="7422">
                  <c:v>0.7083708883159977</c:v>
                </c:pt>
                <c:pt idx="7423">
                  <c:v>0.7083708883159977</c:v>
                </c:pt>
                <c:pt idx="7424">
                  <c:v>0.7083708883159977</c:v>
                </c:pt>
                <c:pt idx="7425">
                  <c:v>0.7083708883159977</c:v>
                </c:pt>
                <c:pt idx="7426">
                  <c:v>0.7083708883159977</c:v>
                </c:pt>
                <c:pt idx="7427">
                  <c:v>0.7083708883159977</c:v>
                </c:pt>
                <c:pt idx="7428">
                  <c:v>0.7083708883159977</c:v>
                </c:pt>
                <c:pt idx="7429">
                  <c:v>0.7083708883159977</c:v>
                </c:pt>
                <c:pt idx="7430">
                  <c:v>0.7083708883159977</c:v>
                </c:pt>
                <c:pt idx="7431">
                  <c:v>0.7083708883159977</c:v>
                </c:pt>
                <c:pt idx="7432">
                  <c:v>0.7083708883159977</c:v>
                </c:pt>
                <c:pt idx="7433">
                  <c:v>0.7083708883159977</c:v>
                </c:pt>
                <c:pt idx="7434">
                  <c:v>0.7083708883159977</c:v>
                </c:pt>
                <c:pt idx="7435">
                  <c:v>0.7083708883159977</c:v>
                </c:pt>
                <c:pt idx="7436">
                  <c:v>0.7083708883159977</c:v>
                </c:pt>
                <c:pt idx="7437">
                  <c:v>0.7083708883159977</c:v>
                </c:pt>
                <c:pt idx="7438">
                  <c:v>0.7083708883159977</c:v>
                </c:pt>
                <c:pt idx="7439">
                  <c:v>0.7083708883159977</c:v>
                </c:pt>
                <c:pt idx="7440">
                  <c:v>0.7083708883159977</c:v>
                </c:pt>
                <c:pt idx="7441">
                  <c:v>0.7083708883159977</c:v>
                </c:pt>
                <c:pt idx="7442">
                  <c:v>0.7083708883159977</c:v>
                </c:pt>
                <c:pt idx="7443">
                  <c:v>0.7083708883159977</c:v>
                </c:pt>
                <c:pt idx="7444">
                  <c:v>0.7083708883159977</c:v>
                </c:pt>
                <c:pt idx="7445">
                  <c:v>0.7083708883159977</c:v>
                </c:pt>
                <c:pt idx="7446">
                  <c:v>0.7083708883159977</c:v>
                </c:pt>
                <c:pt idx="7447">
                  <c:v>0.7083708883159977</c:v>
                </c:pt>
                <c:pt idx="7448">
                  <c:v>0.7083708883159977</c:v>
                </c:pt>
                <c:pt idx="7449">
                  <c:v>0.7083708883159977</c:v>
                </c:pt>
                <c:pt idx="7450">
                  <c:v>0.7083708883159977</c:v>
                </c:pt>
                <c:pt idx="7451">
                  <c:v>0.7083708883159977</c:v>
                </c:pt>
                <c:pt idx="7452">
                  <c:v>0.7083708883159977</c:v>
                </c:pt>
                <c:pt idx="7453">
                  <c:v>0.7083708883159977</c:v>
                </c:pt>
                <c:pt idx="7454">
                  <c:v>0.7083708883159977</c:v>
                </c:pt>
                <c:pt idx="7455">
                  <c:v>0.7083708883159977</c:v>
                </c:pt>
                <c:pt idx="7456">
                  <c:v>0.7083708883159977</c:v>
                </c:pt>
                <c:pt idx="7457">
                  <c:v>0.7083708883159977</c:v>
                </c:pt>
                <c:pt idx="7458">
                  <c:v>0.7083708883159977</c:v>
                </c:pt>
                <c:pt idx="7459">
                  <c:v>0.7083708883159977</c:v>
                </c:pt>
                <c:pt idx="7460">
                  <c:v>0.7083708883159977</c:v>
                </c:pt>
                <c:pt idx="7461">
                  <c:v>0.7083708883159977</c:v>
                </c:pt>
                <c:pt idx="7462">
                  <c:v>0.7083708883159977</c:v>
                </c:pt>
                <c:pt idx="7463">
                  <c:v>0.7083708883159977</c:v>
                </c:pt>
                <c:pt idx="7464">
                  <c:v>0.7083708883159977</c:v>
                </c:pt>
                <c:pt idx="7465">
                  <c:v>0.7083708883159977</c:v>
                </c:pt>
                <c:pt idx="7466">
                  <c:v>0.7083708883159977</c:v>
                </c:pt>
                <c:pt idx="7467">
                  <c:v>0.7083708883159977</c:v>
                </c:pt>
                <c:pt idx="7468">
                  <c:v>0.7083708883159977</c:v>
                </c:pt>
                <c:pt idx="7469">
                  <c:v>0.7083708883159977</c:v>
                </c:pt>
                <c:pt idx="7470">
                  <c:v>0.7083708883159977</c:v>
                </c:pt>
                <c:pt idx="7471">
                  <c:v>0.7083708883159977</c:v>
                </c:pt>
                <c:pt idx="7472">
                  <c:v>0.7083708883159977</c:v>
                </c:pt>
                <c:pt idx="7473">
                  <c:v>0.7083708883159977</c:v>
                </c:pt>
                <c:pt idx="7474">
                  <c:v>0.7083708883159977</c:v>
                </c:pt>
                <c:pt idx="7475">
                  <c:v>0.7083708883159977</c:v>
                </c:pt>
                <c:pt idx="7476">
                  <c:v>0.7083708883159977</c:v>
                </c:pt>
                <c:pt idx="7477">
                  <c:v>0.7083708883159977</c:v>
                </c:pt>
                <c:pt idx="7478">
                  <c:v>0.7083708883159977</c:v>
                </c:pt>
                <c:pt idx="7479">
                  <c:v>0.7083708883159977</c:v>
                </c:pt>
                <c:pt idx="7480">
                  <c:v>0.7083708883159977</c:v>
                </c:pt>
                <c:pt idx="7481">
                  <c:v>0.7083708883159977</c:v>
                </c:pt>
                <c:pt idx="7482">
                  <c:v>0.7083708883159977</c:v>
                </c:pt>
                <c:pt idx="7483">
                  <c:v>0.7083708883159977</c:v>
                </c:pt>
                <c:pt idx="7484">
                  <c:v>0.7083708883159977</c:v>
                </c:pt>
                <c:pt idx="7485">
                  <c:v>0.7083708883159977</c:v>
                </c:pt>
                <c:pt idx="7486">
                  <c:v>0.7083708883159977</c:v>
                </c:pt>
                <c:pt idx="7487">
                  <c:v>0.7083708883159977</c:v>
                </c:pt>
                <c:pt idx="7488">
                  <c:v>0.7083708883159977</c:v>
                </c:pt>
                <c:pt idx="7489">
                  <c:v>0.7083708883159977</c:v>
                </c:pt>
                <c:pt idx="7490">
                  <c:v>0.7083708883159977</c:v>
                </c:pt>
                <c:pt idx="7491">
                  <c:v>0.7083708883159977</c:v>
                </c:pt>
                <c:pt idx="7492">
                  <c:v>0.7083708883159977</c:v>
                </c:pt>
                <c:pt idx="7493">
                  <c:v>0.7083708883159977</c:v>
                </c:pt>
                <c:pt idx="7494">
                  <c:v>0.7083708883159977</c:v>
                </c:pt>
                <c:pt idx="7495">
                  <c:v>0.7083708883159977</c:v>
                </c:pt>
                <c:pt idx="7496">
                  <c:v>0.7083708883159977</c:v>
                </c:pt>
                <c:pt idx="7497">
                  <c:v>0.7083708883159977</c:v>
                </c:pt>
                <c:pt idx="7498">
                  <c:v>0.7083708883159977</c:v>
                </c:pt>
                <c:pt idx="7499">
                  <c:v>0.7083708883159977</c:v>
                </c:pt>
                <c:pt idx="7500">
                  <c:v>0.7083708883159977</c:v>
                </c:pt>
                <c:pt idx="7501">
                  <c:v>0.7083708883159977</c:v>
                </c:pt>
                <c:pt idx="7502">
                  <c:v>0.7083708883159977</c:v>
                </c:pt>
                <c:pt idx="7503">
                  <c:v>0.7083708883159977</c:v>
                </c:pt>
                <c:pt idx="7504">
                  <c:v>0.7083708883159977</c:v>
                </c:pt>
                <c:pt idx="7505">
                  <c:v>0.7083708883159977</c:v>
                </c:pt>
                <c:pt idx="7506">
                  <c:v>0.7083708883159977</c:v>
                </c:pt>
                <c:pt idx="7507">
                  <c:v>0.7083708883159977</c:v>
                </c:pt>
                <c:pt idx="7508">
                  <c:v>0.7083708883159977</c:v>
                </c:pt>
                <c:pt idx="7509">
                  <c:v>0.7083708883159977</c:v>
                </c:pt>
                <c:pt idx="7510">
                  <c:v>0.7083708883159977</c:v>
                </c:pt>
                <c:pt idx="7511">
                  <c:v>0.7083708883159977</c:v>
                </c:pt>
                <c:pt idx="7512">
                  <c:v>0.7083708883159977</c:v>
                </c:pt>
                <c:pt idx="7513">
                  <c:v>0.7083708883159977</c:v>
                </c:pt>
                <c:pt idx="7514">
                  <c:v>0.7083708883159977</c:v>
                </c:pt>
                <c:pt idx="7515">
                  <c:v>0.7083708883159977</c:v>
                </c:pt>
                <c:pt idx="7516">
                  <c:v>0.7083708883159977</c:v>
                </c:pt>
                <c:pt idx="7517">
                  <c:v>0.7083708883159977</c:v>
                </c:pt>
                <c:pt idx="7518">
                  <c:v>0.7083708883159977</c:v>
                </c:pt>
                <c:pt idx="7519">
                  <c:v>0.7083708883159977</c:v>
                </c:pt>
                <c:pt idx="7520">
                  <c:v>0.7083708883159977</c:v>
                </c:pt>
                <c:pt idx="7521">
                  <c:v>0.7083708883159977</c:v>
                </c:pt>
                <c:pt idx="7522">
                  <c:v>0.7083708883159977</c:v>
                </c:pt>
                <c:pt idx="7523">
                  <c:v>0.7083708883159977</c:v>
                </c:pt>
                <c:pt idx="7524">
                  <c:v>0.7083708883159977</c:v>
                </c:pt>
                <c:pt idx="7525">
                  <c:v>0.7083708883159977</c:v>
                </c:pt>
                <c:pt idx="7526">
                  <c:v>0.7083708883159977</c:v>
                </c:pt>
                <c:pt idx="7527">
                  <c:v>0.7083708883159977</c:v>
                </c:pt>
                <c:pt idx="7528">
                  <c:v>0.7083708883159977</c:v>
                </c:pt>
                <c:pt idx="7529">
                  <c:v>0.7083708883159977</c:v>
                </c:pt>
                <c:pt idx="7530">
                  <c:v>0.7083708883159977</c:v>
                </c:pt>
                <c:pt idx="7531">
                  <c:v>0.7083708883159977</c:v>
                </c:pt>
                <c:pt idx="7532">
                  <c:v>0.7083708883159977</c:v>
                </c:pt>
                <c:pt idx="7533">
                  <c:v>0.7083708883159977</c:v>
                </c:pt>
                <c:pt idx="7534">
                  <c:v>0.7083708883159977</c:v>
                </c:pt>
                <c:pt idx="7535">
                  <c:v>0.7083708883159977</c:v>
                </c:pt>
                <c:pt idx="7536">
                  <c:v>0.7083708883159977</c:v>
                </c:pt>
                <c:pt idx="7537">
                  <c:v>0.7083708883159977</c:v>
                </c:pt>
                <c:pt idx="7538">
                  <c:v>0.7083708883159977</c:v>
                </c:pt>
                <c:pt idx="7539">
                  <c:v>0.7083708883159977</c:v>
                </c:pt>
                <c:pt idx="7540">
                  <c:v>0.7083708883159977</c:v>
                </c:pt>
                <c:pt idx="7541">
                  <c:v>0.7083708883159977</c:v>
                </c:pt>
                <c:pt idx="7542">
                  <c:v>0.7083708883159977</c:v>
                </c:pt>
                <c:pt idx="7543">
                  <c:v>0.7083708883159977</c:v>
                </c:pt>
                <c:pt idx="7544">
                  <c:v>0.7083708883159977</c:v>
                </c:pt>
                <c:pt idx="7545">
                  <c:v>0.7083708883159977</c:v>
                </c:pt>
                <c:pt idx="7546">
                  <c:v>0.7083708883159977</c:v>
                </c:pt>
                <c:pt idx="7547">
                  <c:v>0.7083708883159977</c:v>
                </c:pt>
                <c:pt idx="7548">
                  <c:v>0.7083708883159977</c:v>
                </c:pt>
                <c:pt idx="7549">
                  <c:v>0.7083708883159977</c:v>
                </c:pt>
                <c:pt idx="7550">
                  <c:v>0.7083708883159977</c:v>
                </c:pt>
                <c:pt idx="7551">
                  <c:v>0.7083708883159977</c:v>
                </c:pt>
                <c:pt idx="7552">
                  <c:v>0.7083708883159977</c:v>
                </c:pt>
                <c:pt idx="7553">
                  <c:v>0.7083708883159977</c:v>
                </c:pt>
                <c:pt idx="7554">
                  <c:v>0.7083708883159977</c:v>
                </c:pt>
                <c:pt idx="7555">
                  <c:v>0.7083708883159977</c:v>
                </c:pt>
                <c:pt idx="7556">
                  <c:v>0.7083708883159977</c:v>
                </c:pt>
                <c:pt idx="7557">
                  <c:v>0.7083708883159977</c:v>
                </c:pt>
                <c:pt idx="7558">
                  <c:v>0.7083708883159977</c:v>
                </c:pt>
                <c:pt idx="7559">
                  <c:v>0.7083708883159977</c:v>
                </c:pt>
                <c:pt idx="7560">
                  <c:v>0.7083708883159977</c:v>
                </c:pt>
                <c:pt idx="7561">
                  <c:v>0.7083708883159977</c:v>
                </c:pt>
                <c:pt idx="7562">
                  <c:v>0.7083708883159977</c:v>
                </c:pt>
                <c:pt idx="7563">
                  <c:v>0.7083708883159977</c:v>
                </c:pt>
                <c:pt idx="7564">
                  <c:v>0.7083708883159977</c:v>
                </c:pt>
                <c:pt idx="7565">
                  <c:v>0.7083708883159977</c:v>
                </c:pt>
                <c:pt idx="7566">
                  <c:v>0.7083708883159977</c:v>
                </c:pt>
                <c:pt idx="7567">
                  <c:v>0.7083708883159977</c:v>
                </c:pt>
                <c:pt idx="7568">
                  <c:v>0.7083708883159977</c:v>
                </c:pt>
                <c:pt idx="7569">
                  <c:v>0.7083708883159977</c:v>
                </c:pt>
                <c:pt idx="7570">
                  <c:v>0.7083708883159977</c:v>
                </c:pt>
                <c:pt idx="7571">
                  <c:v>0.7083708883159977</c:v>
                </c:pt>
                <c:pt idx="7572">
                  <c:v>0.7083708883159977</c:v>
                </c:pt>
                <c:pt idx="7573">
                  <c:v>0.7083708883159977</c:v>
                </c:pt>
                <c:pt idx="7574">
                  <c:v>0.7083708883159977</c:v>
                </c:pt>
                <c:pt idx="7575">
                  <c:v>0.7083708883159977</c:v>
                </c:pt>
                <c:pt idx="7576">
                  <c:v>0.7083708883159977</c:v>
                </c:pt>
                <c:pt idx="7577">
                  <c:v>0.7083708883159977</c:v>
                </c:pt>
                <c:pt idx="7578">
                  <c:v>0.7083708883159977</c:v>
                </c:pt>
                <c:pt idx="7579">
                  <c:v>0.7083708883159977</c:v>
                </c:pt>
                <c:pt idx="7580">
                  <c:v>0.7083708883159977</c:v>
                </c:pt>
                <c:pt idx="7581">
                  <c:v>0.7083708883159977</c:v>
                </c:pt>
                <c:pt idx="7582">
                  <c:v>0.7083708883159977</c:v>
                </c:pt>
                <c:pt idx="7583">
                  <c:v>0.7083708883159977</c:v>
                </c:pt>
                <c:pt idx="7584">
                  <c:v>0.7083708883159977</c:v>
                </c:pt>
                <c:pt idx="7585">
                  <c:v>0.7083708883159977</c:v>
                </c:pt>
                <c:pt idx="7586">
                  <c:v>0.7083708883159977</c:v>
                </c:pt>
                <c:pt idx="7587">
                  <c:v>0.7083708883159977</c:v>
                </c:pt>
                <c:pt idx="7588">
                  <c:v>0.7083708883159977</c:v>
                </c:pt>
                <c:pt idx="7589">
                  <c:v>0.7083708883159977</c:v>
                </c:pt>
                <c:pt idx="7590">
                  <c:v>0.7083708883159977</c:v>
                </c:pt>
                <c:pt idx="7591">
                  <c:v>0.7083708883159977</c:v>
                </c:pt>
                <c:pt idx="7592">
                  <c:v>0.7083708883159977</c:v>
                </c:pt>
                <c:pt idx="7593">
                  <c:v>0.7083708883159977</c:v>
                </c:pt>
                <c:pt idx="7594">
                  <c:v>0.7083708883159977</c:v>
                </c:pt>
                <c:pt idx="7595">
                  <c:v>0.7083708883159977</c:v>
                </c:pt>
                <c:pt idx="7596">
                  <c:v>0.7083708883159977</c:v>
                </c:pt>
                <c:pt idx="7597">
                  <c:v>0.7083708883159977</c:v>
                </c:pt>
                <c:pt idx="7598">
                  <c:v>0.7083708883159977</c:v>
                </c:pt>
                <c:pt idx="7599">
                  <c:v>0.7083708883159977</c:v>
                </c:pt>
                <c:pt idx="7600">
                  <c:v>0.7083708883159977</c:v>
                </c:pt>
                <c:pt idx="7601">
                  <c:v>0.7083708883159977</c:v>
                </c:pt>
                <c:pt idx="7602">
                  <c:v>0.7083708883159977</c:v>
                </c:pt>
                <c:pt idx="7603">
                  <c:v>0.7083708883159977</c:v>
                </c:pt>
                <c:pt idx="7604">
                  <c:v>0.7083708883159977</c:v>
                </c:pt>
                <c:pt idx="7605">
                  <c:v>0.7083708883159977</c:v>
                </c:pt>
                <c:pt idx="7606">
                  <c:v>0.7083708883159977</c:v>
                </c:pt>
                <c:pt idx="7607">
                  <c:v>0.7083708883159977</c:v>
                </c:pt>
                <c:pt idx="7608">
                  <c:v>0.7083708883159977</c:v>
                </c:pt>
                <c:pt idx="7609">
                  <c:v>0.7083708883159977</c:v>
                </c:pt>
                <c:pt idx="7610">
                  <c:v>0.7083708883159977</c:v>
                </c:pt>
                <c:pt idx="7611">
                  <c:v>0.7083708883159977</c:v>
                </c:pt>
                <c:pt idx="7612">
                  <c:v>0.7083708883159977</c:v>
                </c:pt>
                <c:pt idx="7613">
                  <c:v>0.7083708883159977</c:v>
                </c:pt>
                <c:pt idx="7614">
                  <c:v>0.7083708883159977</c:v>
                </c:pt>
                <c:pt idx="7615">
                  <c:v>0.7083708883159977</c:v>
                </c:pt>
                <c:pt idx="7616">
                  <c:v>0.7083708883159977</c:v>
                </c:pt>
                <c:pt idx="7617">
                  <c:v>0.7083708883159977</c:v>
                </c:pt>
                <c:pt idx="7618">
                  <c:v>0.7083708883159977</c:v>
                </c:pt>
                <c:pt idx="7619">
                  <c:v>0.7083708883159977</c:v>
                </c:pt>
                <c:pt idx="7620">
                  <c:v>0.7083708883159977</c:v>
                </c:pt>
                <c:pt idx="7621">
                  <c:v>0.7083708883159977</c:v>
                </c:pt>
                <c:pt idx="7622">
                  <c:v>0.7083708883159977</c:v>
                </c:pt>
                <c:pt idx="7623">
                  <c:v>0.7083708883159977</c:v>
                </c:pt>
                <c:pt idx="7624">
                  <c:v>0.7083708883159977</c:v>
                </c:pt>
                <c:pt idx="7625">
                  <c:v>0.7083708883159977</c:v>
                </c:pt>
                <c:pt idx="7626">
                  <c:v>0.7083708883159977</c:v>
                </c:pt>
                <c:pt idx="7627">
                  <c:v>0.7083708883159977</c:v>
                </c:pt>
                <c:pt idx="7628">
                  <c:v>0.7083708883159977</c:v>
                </c:pt>
                <c:pt idx="7629">
                  <c:v>0.7083708883159977</c:v>
                </c:pt>
                <c:pt idx="7630">
                  <c:v>0.7083708883159977</c:v>
                </c:pt>
                <c:pt idx="7631">
                  <c:v>0.7083708883159977</c:v>
                </c:pt>
                <c:pt idx="7632">
                  <c:v>0.7083708883159977</c:v>
                </c:pt>
                <c:pt idx="7633">
                  <c:v>0.7083708883159977</c:v>
                </c:pt>
                <c:pt idx="7634">
                  <c:v>0.7083708883159977</c:v>
                </c:pt>
                <c:pt idx="7635">
                  <c:v>0.7083708883159977</c:v>
                </c:pt>
                <c:pt idx="7636">
                  <c:v>0.7083708883159977</c:v>
                </c:pt>
                <c:pt idx="7637">
                  <c:v>0.7083708883159977</c:v>
                </c:pt>
                <c:pt idx="7638">
                  <c:v>0.7083708883159977</c:v>
                </c:pt>
                <c:pt idx="7639">
                  <c:v>0.7083708883159977</c:v>
                </c:pt>
                <c:pt idx="7640">
                  <c:v>0.7083708883159977</c:v>
                </c:pt>
                <c:pt idx="7641">
                  <c:v>0.7083708883159977</c:v>
                </c:pt>
                <c:pt idx="7642">
                  <c:v>0.7083708883159977</c:v>
                </c:pt>
                <c:pt idx="7643">
                  <c:v>0.7083708883159977</c:v>
                </c:pt>
                <c:pt idx="7644">
                  <c:v>0.7083708883159977</c:v>
                </c:pt>
                <c:pt idx="7645">
                  <c:v>0.7083708883159977</c:v>
                </c:pt>
                <c:pt idx="7646">
                  <c:v>0.7083708883159977</c:v>
                </c:pt>
                <c:pt idx="7647">
                  <c:v>0.7083708883159977</c:v>
                </c:pt>
                <c:pt idx="7648">
                  <c:v>0.7083708883159977</c:v>
                </c:pt>
                <c:pt idx="7649">
                  <c:v>0.7083708883159977</c:v>
                </c:pt>
                <c:pt idx="7650">
                  <c:v>0.7083708883159977</c:v>
                </c:pt>
                <c:pt idx="7651">
                  <c:v>0.7083708883159977</c:v>
                </c:pt>
                <c:pt idx="7652">
                  <c:v>0.7083708883159977</c:v>
                </c:pt>
                <c:pt idx="7653">
                  <c:v>0.7083708883159977</c:v>
                </c:pt>
                <c:pt idx="7654">
                  <c:v>0.7083708883159977</c:v>
                </c:pt>
                <c:pt idx="7655">
                  <c:v>0.7083708883159977</c:v>
                </c:pt>
                <c:pt idx="7656">
                  <c:v>0.7083708883159977</c:v>
                </c:pt>
                <c:pt idx="7657">
                  <c:v>0.7083708883159977</c:v>
                </c:pt>
                <c:pt idx="7658">
                  <c:v>0.7083708883159977</c:v>
                </c:pt>
                <c:pt idx="7659">
                  <c:v>0.7083708883159977</c:v>
                </c:pt>
                <c:pt idx="7660">
                  <c:v>0.7083708883159977</c:v>
                </c:pt>
                <c:pt idx="7661">
                  <c:v>0.7083708883159977</c:v>
                </c:pt>
                <c:pt idx="7662">
                  <c:v>0.7083708883159977</c:v>
                </c:pt>
                <c:pt idx="7663">
                  <c:v>0.7083708883159977</c:v>
                </c:pt>
                <c:pt idx="7664">
                  <c:v>0.7083708883159977</c:v>
                </c:pt>
                <c:pt idx="7665">
                  <c:v>0.7083708883159977</c:v>
                </c:pt>
                <c:pt idx="7666">
                  <c:v>0.7083708883159977</c:v>
                </c:pt>
                <c:pt idx="7667">
                  <c:v>0.7083708883159977</c:v>
                </c:pt>
                <c:pt idx="7668">
                  <c:v>0.7083708883159977</c:v>
                </c:pt>
                <c:pt idx="7669">
                  <c:v>0.7083708883159977</c:v>
                </c:pt>
                <c:pt idx="7670">
                  <c:v>0.7083708883159977</c:v>
                </c:pt>
                <c:pt idx="7671">
                  <c:v>0.7083708883159977</c:v>
                </c:pt>
                <c:pt idx="7672">
                  <c:v>0.7083708883159977</c:v>
                </c:pt>
                <c:pt idx="7673">
                  <c:v>0.7083708883159977</c:v>
                </c:pt>
                <c:pt idx="7674">
                  <c:v>0.7083708883159977</c:v>
                </c:pt>
                <c:pt idx="7675">
                  <c:v>0.7083708883159977</c:v>
                </c:pt>
                <c:pt idx="7676">
                  <c:v>0.7083708883159977</c:v>
                </c:pt>
                <c:pt idx="7677">
                  <c:v>0.7083708883159977</c:v>
                </c:pt>
                <c:pt idx="7678">
                  <c:v>0.7083708883159977</c:v>
                </c:pt>
                <c:pt idx="7679">
                  <c:v>0.7083708883159977</c:v>
                </c:pt>
                <c:pt idx="7680">
                  <c:v>0.7083708883159977</c:v>
                </c:pt>
                <c:pt idx="7681">
                  <c:v>0.7083708883159977</c:v>
                </c:pt>
                <c:pt idx="7682">
                  <c:v>0.7083708883159977</c:v>
                </c:pt>
                <c:pt idx="7683">
                  <c:v>0.7083708883159977</c:v>
                </c:pt>
                <c:pt idx="7684">
                  <c:v>0.7083708883159977</c:v>
                </c:pt>
                <c:pt idx="7685">
                  <c:v>0.7083708883159977</c:v>
                </c:pt>
                <c:pt idx="7686">
                  <c:v>0.7083708883159977</c:v>
                </c:pt>
                <c:pt idx="7687">
                  <c:v>0.7083708883159977</c:v>
                </c:pt>
                <c:pt idx="7688">
                  <c:v>0.7083708883159977</c:v>
                </c:pt>
                <c:pt idx="7689">
                  <c:v>0.7083708883159977</c:v>
                </c:pt>
                <c:pt idx="7690">
                  <c:v>0.7083708883159977</c:v>
                </c:pt>
                <c:pt idx="7691">
                  <c:v>0.7083708883159977</c:v>
                </c:pt>
                <c:pt idx="7692">
                  <c:v>0.7083708883159977</c:v>
                </c:pt>
                <c:pt idx="7693">
                  <c:v>0.7083708883159977</c:v>
                </c:pt>
                <c:pt idx="7694">
                  <c:v>0.7083708883159977</c:v>
                </c:pt>
                <c:pt idx="7695">
                  <c:v>0.7083708883159977</c:v>
                </c:pt>
                <c:pt idx="7696">
                  <c:v>0.7083708883159977</c:v>
                </c:pt>
                <c:pt idx="7697">
                  <c:v>0.7083708883159977</c:v>
                </c:pt>
                <c:pt idx="7698">
                  <c:v>0.7083708883159977</c:v>
                </c:pt>
                <c:pt idx="7699">
                  <c:v>0.7083708883159977</c:v>
                </c:pt>
                <c:pt idx="7700">
                  <c:v>0.7083708883159977</c:v>
                </c:pt>
                <c:pt idx="7701">
                  <c:v>0.7083708883159977</c:v>
                </c:pt>
                <c:pt idx="7702">
                  <c:v>0.7083708883159977</c:v>
                </c:pt>
                <c:pt idx="7703">
                  <c:v>0.7083708883159977</c:v>
                </c:pt>
                <c:pt idx="7704">
                  <c:v>0.7083708883159977</c:v>
                </c:pt>
                <c:pt idx="7705">
                  <c:v>0.7083708883159977</c:v>
                </c:pt>
                <c:pt idx="7706">
                  <c:v>0.7083708883159977</c:v>
                </c:pt>
                <c:pt idx="7707">
                  <c:v>0.7083708883159977</c:v>
                </c:pt>
                <c:pt idx="7708">
                  <c:v>0.7083708883159977</c:v>
                </c:pt>
                <c:pt idx="7709">
                  <c:v>0.7083708883159977</c:v>
                </c:pt>
                <c:pt idx="7710">
                  <c:v>0.7083708883159977</c:v>
                </c:pt>
                <c:pt idx="7711">
                  <c:v>0.7083708883159977</c:v>
                </c:pt>
                <c:pt idx="7712">
                  <c:v>0.7083708883159977</c:v>
                </c:pt>
                <c:pt idx="7713">
                  <c:v>0.7083708883159977</c:v>
                </c:pt>
                <c:pt idx="7714">
                  <c:v>0.7083708883159977</c:v>
                </c:pt>
                <c:pt idx="7715">
                  <c:v>0.7083708883159977</c:v>
                </c:pt>
                <c:pt idx="7716">
                  <c:v>0.7083708883159977</c:v>
                </c:pt>
                <c:pt idx="7717">
                  <c:v>0.7083708883159977</c:v>
                </c:pt>
                <c:pt idx="7718">
                  <c:v>0.7083708883159977</c:v>
                </c:pt>
                <c:pt idx="7719">
                  <c:v>0.7083708883159977</c:v>
                </c:pt>
                <c:pt idx="7720">
                  <c:v>0.7083708883159977</c:v>
                </c:pt>
                <c:pt idx="7721">
                  <c:v>0.7083708883159977</c:v>
                </c:pt>
                <c:pt idx="7722">
                  <c:v>0.7083708883159977</c:v>
                </c:pt>
                <c:pt idx="7723">
                  <c:v>0.7083708883159977</c:v>
                </c:pt>
                <c:pt idx="7724">
                  <c:v>0.7083708883159977</c:v>
                </c:pt>
                <c:pt idx="7725">
                  <c:v>0.7083708883159977</c:v>
                </c:pt>
                <c:pt idx="7726">
                  <c:v>0.7083708883159977</c:v>
                </c:pt>
                <c:pt idx="7727">
                  <c:v>0.7083708883159977</c:v>
                </c:pt>
                <c:pt idx="7728">
                  <c:v>0.7083708883159977</c:v>
                </c:pt>
                <c:pt idx="7729">
                  <c:v>0.7083708883159977</c:v>
                </c:pt>
                <c:pt idx="7730">
                  <c:v>0.7083708883159977</c:v>
                </c:pt>
                <c:pt idx="7731">
                  <c:v>0.7083708883159977</c:v>
                </c:pt>
                <c:pt idx="7732">
                  <c:v>0.7083708883159977</c:v>
                </c:pt>
                <c:pt idx="7733">
                  <c:v>0.7083708883159977</c:v>
                </c:pt>
                <c:pt idx="7734">
                  <c:v>0.7083708883159977</c:v>
                </c:pt>
                <c:pt idx="7735">
                  <c:v>0.7083708883159977</c:v>
                </c:pt>
                <c:pt idx="7736">
                  <c:v>0.7083708883159977</c:v>
                </c:pt>
                <c:pt idx="7737">
                  <c:v>0.7083708883159977</c:v>
                </c:pt>
                <c:pt idx="7738">
                  <c:v>0.7083708883159977</c:v>
                </c:pt>
                <c:pt idx="7739">
                  <c:v>0.7083708883159977</c:v>
                </c:pt>
                <c:pt idx="7740">
                  <c:v>0.7083708883159977</c:v>
                </c:pt>
                <c:pt idx="7741">
                  <c:v>0.7083708883159977</c:v>
                </c:pt>
                <c:pt idx="7742">
                  <c:v>0.7083708883159977</c:v>
                </c:pt>
                <c:pt idx="7743">
                  <c:v>0.7083708883159977</c:v>
                </c:pt>
                <c:pt idx="7744">
                  <c:v>0.7083708883159977</c:v>
                </c:pt>
                <c:pt idx="7745">
                  <c:v>0.7083708883159977</c:v>
                </c:pt>
                <c:pt idx="7746">
                  <c:v>0.7083708883159977</c:v>
                </c:pt>
                <c:pt idx="7747">
                  <c:v>0.7083708883159977</c:v>
                </c:pt>
                <c:pt idx="7748">
                  <c:v>0.7083708883159977</c:v>
                </c:pt>
                <c:pt idx="7749">
                  <c:v>0.7083708883159977</c:v>
                </c:pt>
                <c:pt idx="7750">
                  <c:v>0.7083708883159977</c:v>
                </c:pt>
                <c:pt idx="7751">
                  <c:v>0.7083708883159977</c:v>
                </c:pt>
                <c:pt idx="7752">
                  <c:v>0.7083708883159977</c:v>
                </c:pt>
                <c:pt idx="7753">
                  <c:v>0.7083708883159977</c:v>
                </c:pt>
                <c:pt idx="7754">
                  <c:v>0.7083708883159977</c:v>
                </c:pt>
                <c:pt idx="7755">
                  <c:v>0.7083708883159977</c:v>
                </c:pt>
                <c:pt idx="7756">
                  <c:v>0.7083708883159977</c:v>
                </c:pt>
                <c:pt idx="7757">
                  <c:v>0.7083708883159977</c:v>
                </c:pt>
                <c:pt idx="7758">
                  <c:v>0.7083708883159977</c:v>
                </c:pt>
                <c:pt idx="7759">
                  <c:v>0.7083708883159977</c:v>
                </c:pt>
                <c:pt idx="7760">
                  <c:v>0.7083708883159977</c:v>
                </c:pt>
                <c:pt idx="7761">
                  <c:v>0.7083708883159977</c:v>
                </c:pt>
                <c:pt idx="7762">
                  <c:v>0.7083708883159977</c:v>
                </c:pt>
                <c:pt idx="7763">
                  <c:v>0.7083708883159977</c:v>
                </c:pt>
                <c:pt idx="7764">
                  <c:v>0.7083708883159977</c:v>
                </c:pt>
                <c:pt idx="7765">
                  <c:v>0.7083708883159977</c:v>
                </c:pt>
                <c:pt idx="7766">
                  <c:v>0.7083708883159977</c:v>
                </c:pt>
                <c:pt idx="7767">
                  <c:v>0.7083708883159977</c:v>
                </c:pt>
                <c:pt idx="7768">
                  <c:v>0.7083708883159977</c:v>
                </c:pt>
                <c:pt idx="7769">
                  <c:v>0.7083708883159977</c:v>
                </c:pt>
                <c:pt idx="7770">
                  <c:v>0.7083708883159977</c:v>
                </c:pt>
                <c:pt idx="7771">
                  <c:v>0.7083708883159977</c:v>
                </c:pt>
                <c:pt idx="7772">
                  <c:v>0.7083708883159977</c:v>
                </c:pt>
                <c:pt idx="7773">
                  <c:v>0.7083708883159977</c:v>
                </c:pt>
                <c:pt idx="7774">
                  <c:v>0.7083708883159977</c:v>
                </c:pt>
                <c:pt idx="7775">
                  <c:v>0.7083708883159977</c:v>
                </c:pt>
                <c:pt idx="7776">
                  <c:v>0.7083708883159977</c:v>
                </c:pt>
                <c:pt idx="7777">
                  <c:v>0.7083708883159977</c:v>
                </c:pt>
                <c:pt idx="7778">
                  <c:v>0.7083708883159977</c:v>
                </c:pt>
                <c:pt idx="7779">
                  <c:v>0.7083708883159977</c:v>
                </c:pt>
                <c:pt idx="7780">
                  <c:v>0.7083708883159977</c:v>
                </c:pt>
                <c:pt idx="7781">
                  <c:v>0.7083708883159977</c:v>
                </c:pt>
                <c:pt idx="7782">
                  <c:v>0.7083708883159977</c:v>
                </c:pt>
                <c:pt idx="7783">
                  <c:v>0.7083708883159977</c:v>
                </c:pt>
                <c:pt idx="7784">
                  <c:v>0.7083708883159977</c:v>
                </c:pt>
                <c:pt idx="7785">
                  <c:v>0.7083708883159977</c:v>
                </c:pt>
                <c:pt idx="7786">
                  <c:v>0.7083708883159977</c:v>
                </c:pt>
                <c:pt idx="7787">
                  <c:v>0.7083708883159977</c:v>
                </c:pt>
                <c:pt idx="7788">
                  <c:v>0.7083708883159977</c:v>
                </c:pt>
                <c:pt idx="7789">
                  <c:v>0.7083708883159977</c:v>
                </c:pt>
                <c:pt idx="7790">
                  <c:v>0.7083708883159977</c:v>
                </c:pt>
                <c:pt idx="7791">
                  <c:v>0.7083708883159977</c:v>
                </c:pt>
                <c:pt idx="7792">
                  <c:v>0.7083708883159977</c:v>
                </c:pt>
                <c:pt idx="7793">
                  <c:v>0.7083708883159977</c:v>
                </c:pt>
                <c:pt idx="7794">
                  <c:v>0.7083708883159977</c:v>
                </c:pt>
                <c:pt idx="7795">
                  <c:v>0.7083708883159977</c:v>
                </c:pt>
                <c:pt idx="7796">
                  <c:v>0.7083708883159977</c:v>
                </c:pt>
                <c:pt idx="7797">
                  <c:v>0.7083708883159977</c:v>
                </c:pt>
                <c:pt idx="7798">
                  <c:v>0.7083708883159977</c:v>
                </c:pt>
                <c:pt idx="7799">
                  <c:v>0.7083708883159977</c:v>
                </c:pt>
                <c:pt idx="7800">
                  <c:v>0.7083708883159977</c:v>
                </c:pt>
                <c:pt idx="7801">
                  <c:v>0.7083708883159977</c:v>
                </c:pt>
                <c:pt idx="7802">
                  <c:v>0.7083708883159977</c:v>
                </c:pt>
                <c:pt idx="7803">
                  <c:v>0.7083708883159977</c:v>
                </c:pt>
                <c:pt idx="7804">
                  <c:v>0.7083708883159977</c:v>
                </c:pt>
                <c:pt idx="7805">
                  <c:v>0.7083708883159977</c:v>
                </c:pt>
                <c:pt idx="7806">
                  <c:v>0.7083708883159977</c:v>
                </c:pt>
                <c:pt idx="7807">
                  <c:v>0.7083708883159977</c:v>
                </c:pt>
                <c:pt idx="7808">
                  <c:v>0.7083708883159977</c:v>
                </c:pt>
                <c:pt idx="7809">
                  <c:v>0.7083708883159977</c:v>
                </c:pt>
                <c:pt idx="7810">
                  <c:v>0.7083708883159977</c:v>
                </c:pt>
                <c:pt idx="7811">
                  <c:v>0.7083708883159977</c:v>
                </c:pt>
                <c:pt idx="7812">
                  <c:v>0.7083708883159977</c:v>
                </c:pt>
                <c:pt idx="7813">
                  <c:v>0.7083708883159977</c:v>
                </c:pt>
                <c:pt idx="7814">
                  <c:v>0.7083708883159977</c:v>
                </c:pt>
                <c:pt idx="7815">
                  <c:v>0.7083708883159977</c:v>
                </c:pt>
                <c:pt idx="7816">
                  <c:v>0.7083708883159977</c:v>
                </c:pt>
                <c:pt idx="7817">
                  <c:v>0.7083708883159977</c:v>
                </c:pt>
                <c:pt idx="7818">
                  <c:v>0.7083708883159977</c:v>
                </c:pt>
                <c:pt idx="7819">
                  <c:v>0.7083708883159977</c:v>
                </c:pt>
                <c:pt idx="7820">
                  <c:v>0.7083708883159977</c:v>
                </c:pt>
                <c:pt idx="7821">
                  <c:v>0.7083708883159977</c:v>
                </c:pt>
                <c:pt idx="7822">
                  <c:v>0.7083708883159977</c:v>
                </c:pt>
                <c:pt idx="7823">
                  <c:v>0.7083708883159977</c:v>
                </c:pt>
                <c:pt idx="7824">
                  <c:v>0.7083708883159977</c:v>
                </c:pt>
                <c:pt idx="7825">
                  <c:v>0.7083708883159977</c:v>
                </c:pt>
                <c:pt idx="7826">
                  <c:v>0.7083708883159977</c:v>
                </c:pt>
                <c:pt idx="7827">
                  <c:v>0.7083708883159977</c:v>
                </c:pt>
                <c:pt idx="7828">
                  <c:v>0.7083708883159977</c:v>
                </c:pt>
                <c:pt idx="7829">
                  <c:v>0.7083708883159977</c:v>
                </c:pt>
                <c:pt idx="7830">
                  <c:v>0.7083708883159977</c:v>
                </c:pt>
                <c:pt idx="7831">
                  <c:v>0.7083708883159977</c:v>
                </c:pt>
                <c:pt idx="7832">
                  <c:v>0.7083708883159977</c:v>
                </c:pt>
                <c:pt idx="7833">
                  <c:v>0.7083708883159977</c:v>
                </c:pt>
                <c:pt idx="7834">
                  <c:v>0.7083708883159977</c:v>
                </c:pt>
                <c:pt idx="7835">
                  <c:v>0.7083708883159977</c:v>
                </c:pt>
                <c:pt idx="7836">
                  <c:v>0.7083708883159977</c:v>
                </c:pt>
                <c:pt idx="7837">
                  <c:v>0.7083708883159977</c:v>
                </c:pt>
                <c:pt idx="7838">
                  <c:v>0.7083708883159977</c:v>
                </c:pt>
                <c:pt idx="7839">
                  <c:v>0.7083708883159977</c:v>
                </c:pt>
                <c:pt idx="7840">
                  <c:v>0.7083708883159977</c:v>
                </c:pt>
                <c:pt idx="7841">
                  <c:v>0.7083708883159977</c:v>
                </c:pt>
                <c:pt idx="7842">
                  <c:v>0.7083708883159977</c:v>
                </c:pt>
                <c:pt idx="7843">
                  <c:v>0.7083708883159977</c:v>
                </c:pt>
                <c:pt idx="7844">
                  <c:v>0.7083708883159977</c:v>
                </c:pt>
                <c:pt idx="7845">
                  <c:v>0.7083708883159977</c:v>
                </c:pt>
                <c:pt idx="7846">
                  <c:v>0.7083708883159977</c:v>
                </c:pt>
                <c:pt idx="7847">
                  <c:v>0.7083708883159977</c:v>
                </c:pt>
                <c:pt idx="7848">
                  <c:v>0.7083708883159977</c:v>
                </c:pt>
                <c:pt idx="7849">
                  <c:v>0.7083708883159977</c:v>
                </c:pt>
                <c:pt idx="7850">
                  <c:v>0.7083708883159977</c:v>
                </c:pt>
                <c:pt idx="7851">
                  <c:v>0.7083708883159977</c:v>
                </c:pt>
                <c:pt idx="7852">
                  <c:v>0.7083708883159977</c:v>
                </c:pt>
                <c:pt idx="7853">
                  <c:v>0.7083708883159977</c:v>
                </c:pt>
                <c:pt idx="7854">
                  <c:v>0.7083708883159977</c:v>
                </c:pt>
                <c:pt idx="7855">
                  <c:v>0.7083708883159977</c:v>
                </c:pt>
                <c:pt idx="7856">
                  <c:v>0.7083708883159977</c:v>
                </c:pt>
                <c:pt idx="7857">
                  <c:v>0.7083708883159977</c:v>
                </c:pt>
                <c:pt idx="7858">
                  <c:v>0.7083708883159977</c:v>
                </c:pt>
                <c:pt idx="7859">
                  <c:v>0.7083708883159977</c:v>
                </c:pt>
                <c:pt idx="7860">
                  <c:v>0.7083708883159977</c:v>
                </c:pt>
                <c:pt idx="7861">
                  <c:v>0.7083708883159977</c:v>
                </c:pt>
                <c:pt idx="7862">
                  <c:v>0.7083708883159977</c:v>
                </c:pt>
                <c:pt idx="7863">
                  <c:v>0.7083708883159977</c:v>
                </c:pt>
                <c:pt idx="7864">
                  <c:v>0.7083708883159977</c:v>
                </c:pt>
                <c:pt idx="7865">
                  <c:v>0.7083708883159977</c:v>
                </c:pt>
                <c:pt idx="7866">
                  <c:v>0.7083708883159977</c:v>
                </c:pt>
                <c:pt idx="7867">
                  <c:v>0.7083708883159977</c:v>
                </c:pt>
                <c:pt idx="7868">
                  <c:v>0.7083708883159977</c:v>
                </c:pt>
                <c:pt idx="7869">
                  <c:v>0.7083708883159977</c:v>
                </c:pt>
                <c:pt idx="7870">
                  <c:v>0.7083708883159977</c:v>
                </c:pt>
                <c:pt idx="7871">
                  <c:v>0.7083708883159977</c:v>
                </c:pt>
                <c:pt idx="7872">
                  <c:v>0.7083708883159977</c:v>
                </c:pt>
                <c:pt idx="7873">
                  <c:v>0.7083708883159977</c:v>
                </c:pt>
                <c:pt idx="7874">
                  <c:v>0.7083708883159977</c:v>
                </c:pt>
                <c:pt idx="7875">
                  <c:v>0.7083708883159977</c:v>
                </c:pt>
                <c:pt idx="7876">
                  <c:v>0.7083708883159977</c:v>
                </c:pt>
                <c:pt idx="7877">
                  <c:v>0.7083708883159977</c:v>
                </c:pt>
                <c:pt idx="7878">
                  <c:v>0.7083708883159977</c:v>
                </c:pt>
                <c:pt idx="7879">
                  <c:v>0.7083708883159977</c:v>
                </c:pt>
                <c:pt idx="7880">
                  <c:v>0.7083708883159977</c:v>
                </c:pt>
                <c:pt idx="7881">
                  <c:v>0.7083708883159977</c:v>
                </c:pt>
                <c:pt idx="7882">
                  <c:v>0.7083708883159977</c:v>
                </c:pt>
                <c:pt idx="7883">
                  <c:v>0.7083708883159977</c:v>
                </c:pt>
                <c:pt idx="7884">
                  <c:v>0.7083708883159977</c:v>
                </c:pt>
                <c:pt idx="7885">
                  <c:v>0.7083708883159977</c:v>
                </c:pt>
                <c:pt idx="7886">
                  <c:v>0.7083708883159977</c:v>
                </c:pt>
                <c:pt idx="7887">
                  <c:v>0.7083708883159977</c:v>
                </c:pt>
                <c:pt idx="7888">
                  <c:v>0.7083708883159977</c:v>
                </c:pt>
                <c:pt idx="7889">
                  <c:v>0.7083708883159977</c:v>
                </c:pt>
                <c:pt idx="7890">
                  <c:v>0.7083708883159977</c:v>
                </c:pt>
                <c:pt idx="7891">
                  <c:v>0.7083708883159977</c:v>
                </c:pt>
                <c:pt idx="7892">
                  <c:v>0.7083708883159977</c:v>
                </c:pt>
                <c:pt idx="7893">
                  <c:v>0.7083708883159977</c:v>
                </c:pt>
                <c:pt idx="7894">
                  <c:v>0.7083708883159977</c:v>
                </c:pt>
                <c:pt idx="7895">
                  <c:v>0.7083708883159977</c:v>
                </c:pt>
                <c:pt idx="7896">
                  <c:v>0.7083708883159977</c:v>
                </c:pt>
                <c:pt idx="7897">
                  <c:v>0.7083708883159977</c:v>
                </c:pt>
                <c:pt idx="7898">
                  <c:v>0.7083708883159977</c:v>
                </c:pt>
                <c:pt idx="7899">
                  <c:v>0.7083708883159977</c:v>
                </c:pt>
                <c:pt idx="7900">
                  <c:v>0.7083708883159977</c:v>
                </c:pt>
                <c:pt idx="7901">
                  <c:v>0.7083708883159977</c:v>
                </c:pt>
                <c:pt idx="7902">
                  <c:v>0.7083708883159977</c:v>
                </c:pt>
                <c:pt idx="7903">
                  <c:v>0.7083708883159977</c:v>
                </c:pt>
                <c:pt idx="7904">
                  <c:v>0.7083708883159977</c:v>
                </c:pt>
                <c:pt idx="7905">
                  <c:v>0.7083708883159977</c:v>
                </c:pt>
                <c:pt idx="7906">
                  <c:v>0.7083708883159977</c:v>
                </c:pt>
                <c:pt idx="7907">
                  <c:v>0.7083708883159977</c:v>
                </c:pt>
                <c:pt idx="7908">
                  <c:v>0.7083708883159977</c:v>
                </c:pt>
                <c:pt idx="7909">
                  <c:v>0.7083708883159977</c:v>
                </c:pt>
                <c:pt idx="7910">
                  <c:v>0.7083708883159977</c:v>
                </c:pt>
                <c:pt idx="7911">
                  <c:v>0.7083708883159977</c:v>
                </c:pt>
                <c:pt idx="7912">
                  <c:v>0.7083708883159977</c:v>
                </c:pt>
                <c:pt idx="7913">
                  <c:v>0.7083708883159977</c:v>
                </c:pt>
                <c:pt idx="7914">
                  <c:v>0.7083708883159977</c:v>
                </c:pt>
                <c:pt idx="7915">
                  <c:v>0.7083708883159977</c:v>
                </c:pt>
                <c:pt idx="7916">
                  <c:v>0.7083708883159977</c:v>
                </c:pt>
                <c:pt idx="7917">
                  <c:v>0.7083708883159977</c:v>
                </c:pt>
                <c:pt idx="7918">
                  <c:v>0.7083708883159977</c:v>
                </c:pt>
                <c:pt idx="7919">
                  <c:v>0.7083708883159977</c:v>
                </c:pt>
                <c:pt idx="7920">
                  <c:v>0.7083708883159977</c:v>
                </c:pt>
                <c:pt idx="7921">
                  <c:v>0.7083708883159977</c:v>
                </c:pt>
                <c:pt idx="7922">
                  <c:v>0.7083708883159977</c:v>
                </c:pt>
                <c:pt idx="7923">
                  <c:v>0.7083708883159977</c:v>
                </c:pt>
                <c:pt idx="7924">
                  <c:v>0.7083708883159977</c:v>
                </c:pt>
                <c:pt idx="7925">
                  <c:v>0.7083708883159977</c:v>
                </c:pt>
                <c:pt idx="7926">
                  <c:v>0.7083708883159977</c:v>
                </c:pt>
                <c:pt idx="7927">
                  <c:v>0.7083708883159977</c:v>
                </c:pt>
                <c:pt idx="7928">
                  <c:v>0.7083708883159977</c:v>
                </c:pt>
                <c:pt idx="7929">
                  <c:v>0.7083708883159977</c:v>
                </c:pt>
                <c:pt idx="7930">
                  <c:v>0.7083708883159977</c:v>
                </c:pt>
                <c:pt idx="7931">
                  <c:v>0.7083708883159977</c:v>
                </c:pt>
                <c:pt idx="7932">
                  <c:v>0.7083708883159977</c:v>
                </c:pt>
                <c:pt idx="7933">
                  <c:v>0.7083708883159977</c:v>
                </c:pt>
                <c:pt idx="7934">
                  <c:v>0.7083708883159977</c:v>
                </c:pt>
                <c:pt idx="7935">
                  <c:v>0.7083708883159977</c:v>
                </c:pt>
                <c:pt idx="7936">
                  <c:v>0.7083708883159977</c:v>
                </c:pt>
                <c:pt idx="7937">
                  <c:v>0.7083708883159977</c:v>
                </c:pt>
                <c:pt idx="7938">
                  <c:v>0.7083708883159977</c:v>
                </c:pt>
                <c:pt idx="7939">
                  <c:v>0.7083708883159977</c:v>
                </c:pt>
                <c:pt idx="7940">
                  <c:v>0.7083708883159977</c:v>
                </c:pt>
                <c:pt idx="7941">
                  <c:v>0.7083708883159977</c:v>
                </c:pt>
                <c:pt idx="7942">
                  <c:v>0.7083708883159977</c:v>
                </c:pt>
                <c:pt idx="7943">
                  <c:v>0.7083708883159977</c:v>
                </c:pt>
                <c:pt idx="7944">
                  <c:v>0.7083708883159977</c:v>
                </c:pt>
                <c:pt idx="7945">
                  <c:v>0.7083708883159977</c:v>
                </c:pt>
                <c:pt idx="7946">
                  <c:v>0.7083708883159977</c:v>
                </c:pt>
                <c:pt idx="7947">
                  <c:v>0.7083708883159977</c:v>
                </c:pt>
                <c:pt idx="7948">
                  <c:v>0.7083708883159977</c:v>
                </c:pt>
                <c:pt idx="7949">
                  <c:v>0.7083708883159977</c:v>
                </c:pt>
                <c:pt idx="7950">
                  <c:v>0.7083708883159977</c:v>
                </c:pt>
                <c:pt idx="7951">
                  <c:v>0.7083708883159977</c:v>
                </c:pt>
                <c:pt idx="7952">
                  <c:v>0.7083708883159977</c:v>
                </c:pt>
                <c:pt idx="7953">
                  <c:v>0.7083708883159977</c:v>
                </c:pt>
                <c:pt idx="7954">
                  <c:v>0.7083708883159977</c:v>
                </c:pt>
                <c:pt idx="7955">
                  <c:v>0.7083708883159977</c:v>
                </c:pt>
                <c:pt idx="7956">
                  <c:v>0.7083708883159977</c:v>
                </c:pt>
                <c:pt idx="7957">
                  <c:v>0.7083708883159977</c:v>
                </c:pt>
                <c:pt idx="7958">
                  <c:v>0.7083708883159977</c:v>
                </c:pt>
                <c:pt idx="7959">
                  <c:v>0.7083708883159977</c:v>
                </c:pt>
                <c:pt idx="7960">
                  <c:v>0.7083708883159977</c:v>
                </c:pt>
                <c:pt idx="7961">
                  <c:v>0.7083708883159977</c:v>
                </c:pt>
                <c:pt idx="7962">
                  <c:v>0.7083708883159977</c:v>
                </c:pt>
                <c:pt idx="7963">
                  <c:v>0.7083708883159977</c:v>
                </c:pt>
                <c:pt idx="7964">
                  <c:v>0.7083708883159977</c:v>
                </c:pt>
                <c:pt idx="7965">
                  <c:v>0.7083708883159977</c:v>
                </c:pt>
                <c:pt idx="7966">
                  <c:v>0.7083708883159977</c:v>
                </c:pt>
                <c:pt idx="7967">
                  <c:v>0.7083708883159977</c:v>
                </c:pt>
                <c:pt idx="7968">
                  <c:v>0.7083708883159977</c:v>
                </c:pt>
                <c:pt idx="7969">
                  <c:v>0.7083708883159977</c:v>
                </c:pt>
                <c:pt idx="7970">
                  <c:v>0.7083708883159977</c:v>
                </c:pt>
                <c:pt idx="7971">
                  <c:v>0.7083708883159977</c:v>
                </c:pt>
                <c:pt idx="7972">
                  <c:v>0.7083708883159977</c:v>
                </c:pt>
                <c:pt idx="7973">
                  <c:v>0.7083708883159977</c:v>
                </c:pt>
                <c:pt idx="7974">
                  <c:v>0.7083708883159977</c:v>
                </c:pt>
                <c:pt idx="7975">
                  <c:v>0.7083708883159977</c:v>
                </c:pt>
                <c:pt idx="7976">
                  <c:v>0.7083708883159977</c:v>
                </c:pt>
                <c:pt idx="7977">
                  <c:v>0.7083708883159977</c:v>
                </c:pt>
                <c:pt idx="7978">
                  <c:v>0.7083708883159977</c:v>
                </c:pt>
                <c:pt idx="7979">
                  <c:v>0.7083708883159977</c:v>
                </c:pt>
                <c:pt idx="7980">
                  <c:v>0.7083708883159977</c:v>
                </c:pt>
                <c:pt idx="7981">
                  <c:v>0.7083708883159977</c:v>
                </c:pt>
                <c:pt idx="7982">
                  <c:v>0.7083708883159977</c:v>
                </c:pt>
                <c:pt idx="7983">
                  <c:v>0.7083708883159977</c:v>
                </c:pt>
                <c:pt idx="7984">
                  <c:v>0.7083708883159977</c:v>
                </c:pt>
                <c:pt idx="7985">
                  <c:v>0.7083708883159977</c:v>
                </c:pt>
                <c:pt idx="7986">
                  <c:v>0.7083708883159977</c:v>
                </c:pt>
                <c:pt idx="7987">
                  <c:v>0.7083708883159977</c:v>
                </c:pt>
                <c:pt idx="7988">
                  <c:v>0.7083708883159977</c:v>
                </c:pt>
                <c:pt idx="7989">
                  <c:v>0.7083708883159977</c:v>
                </c:pt>
                <c:pt idx="7990">
                  <c:v>0.7083708883159977</c:v>
                </c:pt>
                <c:pt idx="7991">
                  <c:v>0.7083708883159977</c:v>
                </c:pt>
                <c:pt idx="7992">
                  <c:v>0.7083708883159977</c:v>
                </c:pt>
                <c:pt idx="7993">
                  <c:v>0.7083708883159977</c:v>
                </c:pt>
                <c:pt idx="7994">
                  <c:v>0.7083708883159977</c:v>
                </c:pt>
                <c:pt idx="7995">
                  <c:v>0.7083708883159977</c:v>
                </c:pt>
                <c:pt idx="7996">
                  <c:v>0.7083708883159977</c:v>
                </c:pt>
                <c:pt idx="7997">
                  <c:v>0.7083708883159977</c:v>
                </c:pt>
                <c:pt idx="7998">
                  <c:v>0.7083708883159977</c:v>
                </c:pt>
                <c:pt idx="7999">
                  <c:v>0.7083708883159977</c:v>
                </c:pt>
                <c:pt idx="8000">
                  <c:v>0.7083708883159977</c:v>
                </c:pt>
                <c:pt idx="8001">
                  <c:v>0.7083708883159977</c:v>
                </c:pt>
                <c:pt idx="8002">
                  <c:v>0.7083708883159977</c:v>
                </c:pt>
                <c:pt idx="8003">
                  <c:v>0.7083708883159977</c:v>
                </c:pt>
                <c:pt idx="8004">
                  <c:v>0.7083708883159977</c:v>
                </c:pt>
                <c:pt idx="8005">
                  <c:v>0.7083708883159977</c:v>
                </c:pt>
                <c:pt idx="8006">
                  <c:v>0.7083708883159977</c:v>
                </c:pt>
                <c:pt idx="8007">
                  <c:v>0.7083708883159977</c:v>
                </c:pt>
                <c:pt idx="8008">
                  <c:v>0.7083708883159977</c:v>
                </c:pt>
                <c:pt idx="8009">
                  <c:v>0.7083708883159977</c:v>
                </c:pt>
                <c:pt idx="8010">
                  <c:v>0.7083708883159977</c:v>
                </c:pt>
                <c:pt idx="8011">
                  <c:v>0.7083708883159977</c:v>
                </c:pt>
                <c:pt idx="8012">
                  <c:v>0.7083708883159977</c:v>
                </c:pt>
                <c:pt idx="8013">
                  <c:v>0.7083708883159977</c:v>
                </c:pt>
                <c:pt idx="8014">
                  <c:v>0.7083708883159977</c:v>
                </c:pt>
                <c:pt idx="8015">
                  <c:v>0.7083708883159977</c:v>
                </c:pt>
                <c:pt idx="8016">
                  <c:v>0.7083708883159977</c:v>
                </c:pt>
                <c:pt idx="8017">
                  <c:v>0.7083708883159977</c:v>
                </c:pt>
                <c:pt idx="8018">
                  <c:v>0.7083708883159977</c:v>
                </c:pt>
                <c:pt idx="8019">
                  <c:v>0.7083708883159977</c:v>
                </c:pt>
                <c:pt idx="8020">
                  <c:v>0.7083708883159977</c:v>
                </c:pt>
                <c:pt idx="8021">
                  <c:v>0.7083708883159977</c:v>
                </c:pt>
                <c:pt idx="8022">
                  <c:v>0.7083708883159977</c:v>
                </c:pt>
                <c:pt idx="8023">
                  <c:v>0.7083708883159977</c:v>
                </c:pt>
                <c:pt idx="8024">
                  <c:v>0.7083708883159977</c:v>
                </c:pt>
                <c:pt idx="8025">
                  <c:v>0.7083708883159977</c:v>
                </c:pt>
                <c:pt idx="8026">
                  <c:v>0.7083708883159977</c:v>
                </c:pt>
                <c:pt idx="8027">
                  <c:v>0.7083708883159977</c:v>
                </c:pt>
                <c:pt idx="8028">
                  <c:v>0.7083708883159977</c:v>
                </c:pt>
                <c:pt idx="8029">
                  <c:v>0.7083708883159977</c:v>
                </c:pt>
                <c:pt idx="8030">
                  <c:v>0.7083708883159977</c:v>
                </c:pt>
                <c:pt idx="8031">
                  <c:v>0.7083708883159977</c:v>
                </c:pt>
                <c:pt idx="8032">
                  <c:v>0.7083708883159977</c:v>
                </c:pt>
                <c:pt idx="8033">
                  <c:v>0.7083708883159977</c:v>
                </c:pt>
                <c:pt idx="8034">
                  <c:v>0.7083708883159977</c:v>
                </c:pt>
                <c:pt idx="8035">
                  <c:v>0.7083708883159977</c:v>
                </c:pt>
                <c:pt idx="8036">
                  <c:v>0.7083708883159977</c:v>
                </c:pt>
                <c:pt idx="8037">
                  <c:v>0.7083708883159977</c:v>
                </c:pt>
                <c:pt idx="8038">
                  <c:v>0.7083708883159977</c:v>
                </c:pt>
                <c:pt idx="8039">
                  <c:v>0.7083708883159977</c:v>
                </c:pt>
                <c:pt idx="8040">
                  <c:v>0.7083708883159977</c:v>
                </c:pt>
                <c:pt idx="8041">
                  <c:v>0.7083708883159977</c:v>
                </c:pt>
                <c:pt idx="8042">
                  <c:v>0.7083708883159977</c:v>
                </c:pt>
                <c:pt idx="8043">
                  <c:v>0.7083708883159977</c:v>
                </c:pt>
                <c:pt idx="8044">
                  <c:v>0.7083708883159977</c:v>
                </c:pt>
                <c:pt idx="8045">
                  <c:v>0.7083708883159977</c:v>
                </c:pt>
                <c:pt idx="8046">
                  <c:v>0.7083708883159977</c:v>
                </c:pt>
                <c:pt idx="8047">
                  <c:v>0.7083708883159977</c:v>
                </c:pt>
                <c:pt idx="8048">
                  <c:v>0.7083708883159977</c:v>
                </c:pt>
                <c:pt idx="8049">
                  <c:v>0.7083708883159977</c:v>
                </c:pt>
                <c:pt idx="8050">
                  <c:v>0.7083708883159977</c:v>
                </c:pt>
                <c:pt idx="8051">
                  <c:v>0.7083708883159977</c:v>
                </c:pt>
                <c:pt idx="8052">
                  <c:v>0.7083708883159977</c:v>
                </c:pt>
                <c:pt idx="8053">
                  <c:v>0.7083708883159977</c:v>
                </c:pt>
                <c:pt idx="8054">
                  <c:v>0.7083708883159977</c:v>
                </c:pt>
                <c:pt idx="8055">
                  <c:v>0.7083708883159977</c:v>
                </c:pt>
                <c:pt idx="8056">
                  <c:v>0.7083708883159977</c:v>
                </c:pt>
                <c:pt idx="8057">
                  <c:v>0.7083708883159977</c:v>
                </c:pt>
                <c:pt idx="8058">
                  <c:v>0.7083708883159977</c:v>
                </c:pt>
                <c:pt idx="8059">
                  <c:v>0.7083708883159977</c:v>
                </c:pt>
                <c:pt idx="8060">
                  <c:v>0.7083708883159977</c:v>
                </c:pt>
                <c:pt idx="8061">
                  <c:v>0.7083708883159977</c:v>
                </c:pt>
                <c:pt idx="8062">
                  <c:v>0.7083708883159977</c:v>
                </c:pt>
                <c:pt idx="8063">
                  <c:v>0.7083708883159977</c:v>
                </c:pt>
                <c:pt idx="8064">
                  <c:v>0.7083708883159977</c:v>
                </c:pt>
                <c:pt idx="8065">
                  <c:v>0.7083708883159977</c:v>
                </c:pt>
                <c:pt idx="8066">
                  <c:v>0.7083708883159977</c:v>
                </c:pt>
                <c:pt idx="8067">
                  <c:v>0.7083708883159977</c:v>
                </c:pt>
                <c:pt idx="8068">
                  <c:v>0.7083708883159977</c:v>
                </c:pt>
                <c:pt idx="8069">
                  <c:v>0.7083708883159977</c:v>
                </c:pt>
                <c:pt idx="8070">
                  <c:v>0.7083708883159977</c:v>
                </c:pt>
                <c:pt idx="8071">
                  <c:v>0.7083708883159977</c:v>
                </c:pt>
                <c:pt idx="8072">
                  <c:v>0.7083708883159977</c:v>
                </c:pt>
                <c:pt idx="8073">
                  <c:v>0.7083708883159977</c:v>
                </c:pt>
                <c:pt idx="8074">
                  <c:v>0.7083708883159977</c:v>
                </c:pt>
                <c:pt idx="8075">
                  <c:v>0.7083708883159977</c:v>
                </c:pt>
                <c:pt idx="8076">
                  <c:v>0.7083708883159977</c:v>
                </c:pt>
                <c:pt idx="8077">
                  <c:v>0.7083708883159977</c:v>
                </c:pt>
                <c:pt idx="8078">
                  <c:v>0.7083708883159977</c:v>
                </c:pt>
                <c:pt idx="8079">
                  <c:v>0.7083708883159977</c:v>
                </c:pt>
                <c:pt idx="8080">
                  <c:v>0.7083708883159977</c:v>
                </c:pt>
                <c:pt idx="8081">
                  <c:v>0.7083708883159977</c:v>
                </c:pt>
                <c:pt idx="8082">
                  <c:v>0.7083708883159977</c:v>
                </c:pt>
                <c:pt idx="8083">
                  <c:v>0.7083708883159977</c:v>
                </c:pt>
                <c:pt idx="8084">
                  <c:v>0.7083708883159977</c:v>
                </c:pt>
                <c:pt idx="8085">
                  <c:v>0.7083708883159977</c:v>
                </c:pt>
                <c:pt idx="8086">
                  <c:v>0.7083708883159977</c:v>
                </c:pt>
                <c:pt idx="8087">
                  <c:v>0.7083708883159977</c:v>
                </c:pt>
                <c:pt idx="8088">
                  <c:v>0.7083708883159977</c:v>
                </c:pt>
                <c:pt idx="8089">
                  <c:v>0.7083708883159977</c:v>
                </c:pt>
                <c:pt idx="8090">
                  <c:v>0.7083708883159977</c:v>
                </c:pt>
                <c:pt idx="8091">
                  <c:v>0.7083708883159977</c:v>
                </c:pt>
                <c:pt idx="8092">
                  <c:v>0.7083708883159977</c:v>
                </c:pt>
                <c:pt idx="8093">
                  <c:v>0.7083708883159977</c:v>
                </c:pt>
                <c:pt idx="8094">
                  <c:v>0.7083708883159977</c:v>
                </c:pt>
                <c:pt idx="8095">
                  <c:v>0.7083708883159977</c:v>
                </c:pt>
                <c:pt idx="8096">
                  <c:v>0.7083708883159977</c:v>
                </c:pt>
                <c:pt idx="8097">
                  <c:v>0.7083708883159977</c:v>
                </c:pt>
                <c:pt idx="8098">
                  <c:v>0.7083708883159977</c:v>
                </c:pt>
                <c:pt idx="8099">
                  <c:v>0.7083708883159977</c:v>
                </c:pt>
                <c:pt idx="8100">
                  <c:v>0.7083708883159977</c:v>
                </c:pt>
                <c:pt idx="8101">
                  <c:v>0.7083708883159977</c:v>
                </c:pt>
                <c:pt idx="8102">
                  <c:v>0.7083708883159977</c:v>
                </c:pt>
                <c:pt idx="8103">
                  <c:v>0.7083708883159977</c:v>
                </c:pt>
                <c:pt idx="8104">
                  <c:v>0.7083708883159977</c:v>
                </c:pt>
                <c:pt idx="8105">
                  <c:v>0.7083708883159977</c:v>
                </c:pt>
                <c:pt idx="8106">
                  <c:v>0.7083708883159977</c:v>
                </c:pt>
                <c:pt idx="8107">
                  <c:v>0.7083708883159977</c:v>
                </c:pt>
                <c:pt idx="8108">
                  <c:v>0.7083708883159977</c:v>
                </c:pt>
                <c:pt idx="8109">
                  <c:v>0.7083708883159977</c:v>
                </c:pt>
                <c:pt idx="8110">
                  <c:v>0.7083708883159977</c:v>
                </c:pt>
                <c:pt idx="8111">
                  <c:v>0.7083708883159977</c:v>
                </c:pt>
                <c:pt idx="8112">
                  <c:v>0.7083708883159977</c:v>
                </c:pt>
                <c:pt idx="8113">
                  <c:v>0.7083708883159977</c:v>
                </c:pt>
                <c:pt idx="8114">
                  <c:v>0.7083708883159977</c:v>
                </c:pt>
                <c:pt idx="8115">
                  <c:v>0.7083708883159977</c:v>
                </c:pt>
                <c:pt idx="8116">
                  <c:v>0.7083708883159977</c:v>
                </c:pt>
                <c:pt idx="8117">
                  <c:v>0.7083708883159977</c:v>
                </c:pt>
                <c:pt idx="8118">
                  <c:v>0.7083708883159977</c:v>
                </c:pt>
                <c:pt idx="8119">
                  <c:v>0.7083708883159977</c:v>
                </c:pt>
                <c:pt idx="8120">
                  <c:v>0.7083708883159977</c:v>
                </c:pt>
                <c:pt idx="8121">
                  <c:v>0.7083708883159977</c:v>
                </c:pt>
                <c:pt idx="8122">
                  <c:v>0.7083708883159977</c:v>
                </c:pt>
                <c:pt idx="8123">
                  <c:v>0.7083708883159977</c:v>
                </c:pt>
                <c:pt idx="8124">
                  <c:v>0.7083708883159977</c:v>
                </c:pt>
                <c:pt idx="8125">
                  <c:v>0.7083708883159977</c:v>
                </c:pt>
                <c:pt idx="8126">
                  <c:v>0.7083708883159977</c:v>
                </c:pt>
                <c:pt idx="8127">
                  <c:v>0.7083708883159977</c:v>
                </c:pt>
                <c:pt idx="8128">
                  <c:v>0.7083708883159977</c:v>
                </c:pt>
                <c:pt idx="8129">
                  <c:v>0.7083708883159977</c:v>
                </c:pt>
                <c:pt idx="8130">
                  <c:v>0.7083708883159977</c:v>
                </c:pt>
                <c:pt idx="8131">
                  <c:v>0.7083708883159977</c:v>
                </c:pt>
                <c:pt idx="8132">
                  <c:v>0.7083708883159977</c:v>
                </c:pt>
                <c:pt idx="8133">
                  <c:v>0.7083708883159977</c:v>
                </c:pt>
                <c:pt idx="8134">
                  <c:v>0.7083708883159977</c:v>
                </c:pt>
                <c:pt idx="8135">
                  <c:v>0.7083708883159977</c:v>
                </c:pt>
                <c:pt idx="8136">
                  <c:v>0.7083708883159977</c:v>
                </c:pt>
                <c:pt idx="8137">
                  <c:v>0.7083708883159977</c:v>
                </c:pt>
                <c:pt idx="8138">
                  <c:v>0.7083708883159977</c:v>
                </c:pt>
                <c:pt idx="8139">
                  <c:v>0.7083708883159977</c:v>
                </c:pt>
                <c:pt idx="8140">
                  <c:v>0.7083708883159977</c:v>
                </c:pt>
                <c:pt idx="8141">
                  <c:v>0.7083708883159977</c:v>
                </c:pt>
                <c:pt idx="8142">
                  <c:v>0.7083708883159977</c:v>
                </c:pt>
                <c:pt idx="8143">
                  <c:v>0.7083708883159977</c:v>
                </c:pt>
                <c:pt idx="8144">
                  <c:v>0.7083708883159977</c:v>
                </c:pt>
                <c:pt idx="8145">
                  <c:v>0.7083708883159977</c:v>
                </c:pt>
                <c:pt idx="8146">
                  <c:v>0.7083708883159977</c:v>
                </c:pt>
                <c:pt idx="8147">
                  <c:v>0.7083708883159977</c:v>
                </c:pt>
                <c:pt idx="8148">
                  <c:v>0.7083708883159977</c:v>
                </c:pt>
                <c:pt idx="8149">
                  <c:v>0.7083708883159977</c:v>
                </c:pt>
                <c:pt idx="8150">
                  <c:v>0.7083708883159977</c:v>
                </c:pt>
                <c:pt idx="8151">
                  <c:v>0.7083708883159977</c:v>
                </c:pt>
                <c:pt idx="8152">
                  <c:v>0.7083708883159977</c:v>
                </c:pt>
                <c:pt idx="8153">
                  <c:v>0.7083708883159977</c:v>
                </c:pt>
                <c:pt idx="8154">
                  <c:v>0.7083708883159977</c:v>
                </c:pt>
                <c:pt idx="8155">
                  <c:v>0.7083708883159977</c:v>
                </c:pt>
                <c:pt idx="8156">
                  <c:v>0.7083708883159977</c:v>
                </c:pt>
                <c:pt idx="8157">
                  <c:v>0.7083708883159977</c:v>
                </c:pt>
                <c:pt idx="8158">
                  <c:v>0.7083708883159977</c:v>
                </c:pt>
                <c:pt idx="8159">
                  <c:v>0.7083708883159977</c:v>
                </c:pt>
                <c:pt idx="8160">
                  <c:v>0.7083708883159977</c:v>
                </c:pt>
                <c:pt idx="8161">
                  <c:v>0.7083708883159977</c:v>
                </c:pt>
                <c:pt idx="8162">
                  <c:v>0.7083708883159977</c:v>
                </c:pt>
                <c:pt idx="8163">
                  <c:v>0.7083708883159977</c:v>
                </c:pt>
                <c:pt idx="8164">
                  <c:v>0.7083708883159977</c:v>
                </c:pt>
                <c:pt idx="8165">
                  <c:v>0.7083708883159977</c:v>
                </c:pt>
                <c:pt idx="8166">
                  <c:v>0.7083708883159977</c:v>
                </c:pt>
                <c:pt idx="8167">
                  <c:v>0.7083708883159977</c:v>
                </c:pt>
                <c:pt idx="8168">
                  <c:v>0.7083708883159977</c:v>
                </c:pt>
                <c:pt idx="8169">
                  <c:v>0.7083708883159977</c:v>
                </c:pt>
                <c:pt idx="8170">
                  <c:v>0.7083708883159977</c:v>
                </c:pt>
                <c:pt idx="8171">
                  <c:v>0.7083708883159977</c:v>
                </c:pt>
                <c:pt idx="8172">
                  <c:v>0.7083708883159977</c:v>
                </c:pt>
                <c:pt idx="8173">
                  <c:v>0.7083708883159977</c:v>
                </c:pt>
                <c:pt idx="8174">
                  <c:v>0.7083708883159977</c:v>
                </c:pt>
                <c:pt idx="8175">
                  <c:v>0.7083708883159977</c:v>
                </c:pt>
                <c:pt idx="8176">
                  <c:v>0.7083708883159977</c:v>
                </c:pt>
                <c:pt idx="8177">
                  <c:v>0.7083708883159977</c:v>
                </c:pt>
                <c:pt idx="8178">
                  <c:v>0.7083708883159977</c:v>
                </c:pt>
                <c:pt idx="8179">
                  <c:v>0.7083708883159977</c:v>
                </c:pt>
                <c:pt idx="8180">
                  <c:v>0.7083708883159977</c:v>
                </c:pt>
                <c:pt idx="8181">
                  <c:v>0.7083708883159977</c:v>
                </c:pt>
                <c:pt idx="8182">
                  <c:v>0.7083708883159977</c:v>
                </c:pt>
                <c:pt idx="8183">
                  <c:v>0.7083708883159977</c:v>
                </c:pt>
                <c:pt idx="8184">
                  <c:v>0.7083708883159977</c:v>
                </c:pt>
                <c:pt idx="8185">
                  <c:v>0.7083708883159977</c:v>
                </c:pt>
                <c:pt idx="8186">
                  <c:v>0.7083708883159977</c:v>
                </c:pt>
                <c:pt idx="8187">
                  <c:v>0.7083708883159977</c:v>
                </c:pt>
                <c:pt idx="8188">
                  <c:v>0.7083708883159977</c:v>
                </c:pt>
                <c:pt idx="8189">
                  <c:v>0.7083708883159977</c:v>
                </c:pt>
                <c:pt idx="8190">
                  <c:v>0.7083708883159977</c:v>
                </c:pt>
                <c:pt idx="8191">
                  <c:v>0.7083708883159977</c:v>
                </c:pt>
                <c:pt idx="8192">
                  <c:v>0.7083708883159977</c:v>
                </c:pt>
                <c:pt idx="8193">
                  <c:v>0.7083708883159977</c:v>
                </c:pt>
                <c:pt idx="8194">
                  <c:v>0.7083708883159977</c:v>
                </c:pt>
                <c:pt idx="8195">
                  <c:v>0.7083708883159977</c:v>
                </c:pt>
                <c:pt idx="8196">
                  <c:v>0.7083708883159977</c:v>
                </c:pt>
                <c:pt idx="8197">
                  <c:v>0.7083708883159977</c:v>
                </c:pt>
                <c:pt idx="8198">
                  <c:v>0.7083708883159977</c:v>
                </c:pt>
                <c:pt idx="8199">
                  <c:v>0.7083708883159977</c:v>
                </c:pt>
                <c:pt idx="8200">
                  <c:v>0.7083708883159977</c:v>
                </c:pt>
                <c:pt idx="8201">
                  <c:v>0.7083708883159977</c:v>
                </c:pt>
                <c:pt idx="8202">
                  <c:v>0.7083708883159977</c:v>
                </c:pt>
                <c:pt idx="8203">
                  <c:v>0.7083708883159977</c:v>
                </c:pt>
                <c:pt idx="8204">
                  <c:v>0.7083708883159977</c:v>
                </c:pt>
                <c:pt idx="8205">
                  <c:v>0.7083708883159977</c:v>
                </c:pt>
                <c:pt idx="8206">
                  <c:v>0.7083708883159977</c:v>
                </c:pt>
                <c:pt idx="8207">
                  <c:v>0.7083708883159977</c:v>
                </c:pt>
                <c:pt idx="8208">
                  <c:v>0.7083708883159977</c:v>
                </c:pt>
                <c:pt idx="8209">
                  <c:v>0.7083708883159977</c:v>
                </c:pt>
                <c:pt idx="8210">
                  <c:v>0.7083708883159977</c:v>
                </c:pt>
                <c:pt idx="8211">
                  <c:v>0.7083708883159977</c:v>
                </c:pt>
                <c:pt idx="8212">
                  <c:v>0.7083708883159977</c:v>
                </c:pt>
                <c:pt idx="8213">
                  <c:v>0.7083708883159977</c:v>
                </c:pt>
                <c:pt idx="8214">
                  <c:v>0.7083708883159977</c:v>
                </c:pt>
                <c:pt idx="8215">
                  <c:v>0.7083708883159977</c:v>
                </c:pt>
                <c:pt idx="8216">
                  <c:v>0.7083708883159977</c:v>
                </c:pt>
                <c:pt idx="8217">
                  <c:v>0.7083708883159977</c:v>
                </c:pt>
                <c:pt idx="8218">
                  <c:v>0.7083708883159977</c:v>
                </c:pt>
                <c:pt idx="8219">
                  <c:v>0.7083708883159977</c:v>
                </c:pt>
                <c:pt idx="8220">
                  <c:v>0.7083708883159977</c:v>
                </c:pt>
                <c:pt idx="8221">
                  <c:v>0.7083708883159977</c:v>
                </c:pt>
                <c:pt idx="8222">
                  <c:v>0.7083708883159977</c:v>
                </c:pt>
                <c:pt idx="8223">
                  <c:v>0.7083708883159977</c:v>
                </c:pt>
                <c:pt idx="8224">
                  <c:v>0.7083708883159977</c:v>
                </c:pt>
                <c:pt idx="8225">
                  <c:v>0.7083708883159977</c:v>
                </c:pt>
                <c:pt idx="8226">
                  <c:v>0.7083708883159977</c:v>
                </c:pt>
                <c:pt idx="8227">
                  <c:v>0.7083708883159977</c:v>
                </c:pt>
                <c:pt idx="8228">
                  <c:v>0.7083708883159977</c:v>
                </c:pt>
                <c:pt idx="8229">
                  <c:v>0.7083708883159977</c:v>
                </c:pt>
                <c:pt idx="8230">
                  <c:v>0.7083708883159977</c:v>
                </c:pt>
                <c:pt idx="8231">
                  <c:v>0.7083708883159977</c:v>
                </c:pt>
                <c:pt idx="8232">
                  <c:v>0.7083708883159977</c:v>
                </c:pt>
                <c:pt idx="8233">
                  <c:v>0.7083708883159977</c:v>
                </c:pt>
                <c:pt idx="8234">
                  <c:v>0.7083708883159977</c:v>
                </c:pt>
                <c:pt idx="8235">
                  <c:v>0.7083708883159977</c:v>
                </c:pt>
                <c:pt idx="8236">
                  <c:v>0.7083708883159977</c:v>
                </c:pt>
                <c:pt idx="8237">
                  <c:v>0.7083708883159977</c:v>
                </c:pt>
                <c:pt idx="8238">
                  <c:v>0.7083708883159977</c:v>
                </c:pt>
                <c:pt idx="8239">
                  <c:v>0.7083708883159977</c:v>
                </c:pt>
                <c:pt idx="8240">
                  <c:v>0.7083708883159977</c:v>
                </c:pt>
                <c:pt idx="8241">
                  <c:v>0.7083708883159977</c:v>
                </c:pt>
                <c:pt idx="8242">
                  <c:v>0.7083708883159977</c:v>
                </c:pt>
                <c:pt idx="8243">
                  <c:v>0.7083708883159977</c:v>
                </c:pt>
                <c:pt idx="8244">
                  <c:v>0.7083708883159977</c:v>
                </c:pt>
                <c:pt idx="8245">
                  <c:v>0.7083708883159977</c:v>
                </c:pt>
                <c:pt idx="8246">
                  <c:v>0.7083708883159977</c:v>
                </c:pt>
                <c:pt idx="8247">
                  <c:v>0.7083708883159977</c:v>
                </c:pt>
                <c:pt idx="8248">
                  <c:v>0.7083708883159977</c:v>
                </c:pt>
                <c:pt idx="8249">
                  <c:v>0.7083708883159977</c:v>
                </c:pt>
                <c:pt idx="8250">
                  <c:v>0.7083708883159977</c:v>
                </c:pt>
                <c:pt idx="8251">
                  <c:v>0.7083708883159977</c:v>
                </c:pt>
                <c:pt idx="8252">
                  <c:v>0.7083708883159977</c:v>
                </c:pt>
                <c:pt idx="8253">
                  <c:v>0.7083708883159977</c:v>
                </c:pt>
                <c:pt idx="8254">
                  <c:v>0.7083708883159977</c:v>
                </c:pt>
                <c:pt idx="8255">
                  <c:v>0.7083708883159977</c:v>
                </c:pt>
                <c:pt idx="8256">
                  <c:v>0.7083708883159977</c:v>
                </c:pt>
                <c:pt idx="8257">
                  <c:v>0.7083708883159977</c:v>
                </c:pt>
                <c:pt idx="8258">
                  <c:v>0.7083708883159977</c:v>
                </c:pt>
                <c:pt idx="8259">
                  <c:v>0.7083708883159977</c:v>
                </c:pt>
                <c:pt idx="8260">
                  <c:v>0.7083708883159977</c:v>
                </c:pt>
                <c:pt idx="8261">
                  <c:v>0.7083708883159977</c:v>
                </c:pt>
                <c:pt idx="8262">
                  <c:v>0.7083708883159977</c:v>
                </c:pt>
                <c:pt idx="8263">
                  <c:v>0.7083708883159977</c:v>
                </c:pt>
                <c:pt idx="8264">
                  <c:v>0.7083708883159977</c:v>
                </c:pt>
                <c:pt idx="8265">
                  <c:v>0.7083708883159977</c:v>
                </c:pt>
                <c:pt idx="8266">
                  <c:v>0.7083708883159977</c:v>
                </c:pt>
                <c:pt idx="8267">
                  <c:v>0.7083708883159977</c:v>
                </c:pt>
                <c:pt idx="8268">
                  <c:v>0.7083708883159977</c:v>
                </c:pt>
                <c:pt idx="8269">
                  <c:v>0.7083708883159977</c:v>
                </c:pt>
                <c:pt idx="8270">
                  <c:v>0.7083708883159977</c:v>
                </c:pt>
                <c:pt idx="8271">
                  <c:v>0.7083708883159977</c:v>
                </c:pt>
                <c:pt idx="8272">
                  <c:v>0.7083708883159977</c:v>
                </c:pt>
                <c:pt idx="8273">
                  <c:v>0.7083708883159977</c:v>
                </c:pt>
                <c:pt idx="8274">
                  <c:v>0.7083708883159977</c:v>
                </c:pt>
                <c:pt idx="8275">
                  <c:v>0.7083708883159977</c:v>
                </c:pt>
                <c:pt idx="8276">
                  <c:v>0.7083708883159977</c:v>
                </c:pt>
                <c:pt idx="8277">
                  <c:v>0.7083708883159977</c:v>
                </c:pt>
                <c:pt idx="8278">
                  <c:v>0.7083708883159977</c:v>
                </c:pt>
                <c:pt idx="8279">
                  <c:v>0.7083708883159977</c:v>
                </c:pt>
                <c:pt idx="8280">
                  <c:v>0.7083708883159977</c:v>
                </c:pt>
                <c:pt idx="8281">
                  <c:v>0.7083708883159977</c:v>
                </c:pt>
                <c:pt idx="8282">
                  <c:v>0.7083708883159977</c:v>
                </c:pt>
                <c:pt idx="8283">
                  <c:v>0.7083708883159977</c:v>
                </c:pt>
                <c:pt idx="8284">
                  <c:v>0.7083708883159977</c:v>
                </c:pt>
                <c:pt idx="8285">
                  <c:v>0.7083708883159977</c:v>
                </c:pt>
                <c:pt idx="8286">
                  <c:v>0.7083708883159977</c:v>
                </c:pt>
                <c:pt idx="8287">
                  <c:v>0.7083708883159977</c:v>
                </c:pt>
                <c:pt idx="8288">
                  <c:v>0.7083708883159977</c:v>
                </c:pt>
                <c:pt idx="8289">
                  <c:v>0.7083708883159977</c:v>
                </c:pt>
                <c:pt idx="8290">
                  <c:v>0.7083708883159977</c:v>
                </c:pt>
                <c:pt idx="8291">
                  <c:v>0.7083708883159977</c:v>
                </c:pt>
                <c:pt idx="8292">
                  <c:v>0.7083708883159977</c:v>
                </c:pt>
                <c:pt idx="8293">
                  <c:v>0.7083708883159977</c:v>
                </c:pt>
                <c:pt idx="8294">
                  <c:v>0.7083708883159977</c:v>
                </c:pt>
                <c:pt idx="8295">
                  <c:v>0.7083708883159977</c:v>
                </c:pt>
                <c:pt idx="8296">
                  <c:v>0.7083708883159977</c:v>
                </c:pt>
                <c:pt idx="8297">
                  <c:v>0.7083708883159977</c:v>
                </c:pt>
                <c:pt idx="8298">
                  <c:v>0.7083708883159977</c:v>
                </c:pt>
                <c:pt idx="8299">
                  <c:v>0.7083708883159977</c:v>
                </c:pt>
                <c:pt idx="8300">
                  <c:v>0.7083708883159977</c:v>
                </c:pt>
                <c:pt idx="8301">
                  <c:v>0.7083708883159977</c:v>
                </c:pt>
                <c:pt idx="8302">
                  <c:v>0.7083708883159977</c:v>
                </c:pt>
                <c:pt idx="8303">
                  <c:v>0.7083708883159977</c:v>
                </c:pt>
                <c:pt idx="8304">
                  <c:v>0.7083708883159977</c:v>
                </c:pt>
                <c:pt idx="8305">
                  <c:v>0.7083708883159977</c:v>
                </c:pt>
                <c:pt idx="8306">
                  <c:v>0.7083708883159977</c:v>
                </c:pt>
                <c:pt idx="8307">
                  <c:v>0.7083708883159977</c:v>
                </c:pt>
                <c:pt idx="8308">
                  <c:v>0.7083708883159977</c:v>
                </c:pt>
                <c:pt idx="8309">
                  <c:v>0.7083708883159977</c:v>
                </c:pt>
                <c:pt idx="8310">
                  <c:v>0.7083708883159977</c:v>
                </c:pt>
                <c:pt idx="8311">
                  <c:v>0.7083708883159977</c:v>
                </c:pt>
                <c:pt idx="8312">
                  <c:v>0.7083708883159977</c:v>
                </c:pt>
                <c:pt idx="8313">
                  <c:v>0.7083708883159977</c:v>
                </c:pt>
                <c:pt idx="8314">
                  <c:v>0.7083708883159977</c:v>
                </c:pt>
                <c:pt idx="8315">
                  <c:v>0.7083708883159977</c:v>
                </c:pt>
                <c:pt idx="8316">
                  <c:v>0.7083708883159977</c:v>
                </c:pt>
                <c:pt idx="8317">
                  <c:v>0.7083708883159977</c:v>
                </c:pt>
                <c:pt idx="8318">
                  <c:v>0.7083708883159977</c:v>
                </c:pt>
                <c:pt idx="8319">
                  <c:v>0.7083708883159977</c:v>
                </c:pt>
                <c:pt idx="8320">
                  <c:v>0.7083708883159977</c:v>
                </c:pt>
                <c:pt idx="8321">
                  <c:v>0.7083708883159977</c:v>
                </c:pt>
                <c:pt idx="8322">
                  <c:v>0.7083708883159977</c:v>
                </c:pt>
                <c:pt idx="8323">
                  <c:v>0.7083708883159977</c:v>
                </c:pt>
                <c:pt idx="8324">
                  <c:v>0.7083708883159977</c:v>
                </c:pt>
                <c:pt idx="8325">
                  <c:v>0.7083708883159977</c:v>
                </c:pt>
                <c:pt idx="8326">
                  <c:v>0.7083708883159977</c:v>
                </c:pt>
                <c:pt idx="8327">
                  <c:v>0.7083708883159977</c:v>
                </c:pt>
                <c:pt idx="8328">
                  <c:v>0.7083708883159977</c:v>
                </c:pt>
                <c:pt idx="8329">
                  <c:v>0.7083708883159977</c:v>
                </c:pt>
                <c:pt idx="8330">
                  <c:v>0.7083708883159977</c:v>
                </c:pt>
                <c:pt idx="8331">
                  <c:v>0.7083708883159977</c:v>
                </c:pt>
                <c:pt idx="8332">
                  <c:v>0.7083708883159977</c:v>
                </c:pt>
                <c:pt idx="8333">
                  <c:v>0.7083708883159977</c:v>
                </c:pt>
                <c:pt idx="8334">
                  <c:v>0.7083708883159977</c:v>
                </c:pt>
                <c:pt idx="8335">
                  <c:v>0.7083708883159977</c:v>
                </c:pt>
                <c:pt idx="8336">
                  <c:v>0.7083708883159977</c:v>
                </c:pt>
                <c:pt idx="8337">
                  <c:v>0.7083708883159977</c:v>
                </c:pt>
                <c:pt idx="8338">
                  <c:v>0.7083708883159977</c:v>
                </c:pt>
                <c:pt idx="8339">
                  <c:v>0.7083708883159977</c:v>
                </c:pt>
                <c:pt idx="8340">
                  <c:v>0.7083708883159977</c:v>
                </c:pt>
                <c:pt idx="8341">
                  <c:v>0.7083708883159977</c:v>
                </c:pt>
                <c:pt idx="8342">
                  <c:v>0.7083708883159977</c:v>
                </c:pt>
                <c:pt idx="8343">
                  <c:v>0.7083708883159977</c:v>
                </c:pt>
                <c:pt idx="8344">
                  <c:v>0.7083708883159977</c:v>
                </c:pt>
                <c:pt idx="8345">
                  <c:v>0.7083708883159977</c:v>
                </c:pt>
                <c:pt idx="8346">
                  <c:v>0.7083708883159977</c:v>
                </c:pt>
                <c:pt idx="8347">
                  <c:v>0.7083708883159977</c:v>
                </c:pt>
                <c:pt idx="8348">
                  <c:v>0.7083708883159977</c:v>
                </c:pt>
                <c:pt idx="8349">
                  <c:v>0.7083708883159977</c:v>
                </c:pt>
                <c:pt idx="8350">
                  <c:v>0.7083708883159977</c:v>
                </c:pt>
                <c:pt idx="8351">
                  <c:v>0.7083708883159977</c:v>
                </c:pt>
                <c:pt idx="8352">
                  <c:v>0.7083708883159977</c:v>
                </c:pt>
                <c:pt idx="8353">
                  <c:v>0.7083708883159977</c:v>
                </c:pt>
                <c:pt idx="8354">
                  <c:v>0.7083708883159977</c:v>
                </c:pt>
                <c:pt idx="8355">
                  <c:v>0.7083708883159977</c:v>
                </c:pt>
                <c:pt idx="8356">
                  <c:v>0.7083708883159977</c:v>
                </c:pt>
                <c:pt idx="8357">
                  <c:v>0.7083708883159977</c:v>
                </c:pt>
                <c:pt idx="8358">
                  <c:v>0.7083708883159977</c:v>
                </c:pt>
                <c:pt idx="8359">
                  <c:v>0.7083708883159977</c:v>
                </c:pt>
                <c:pt idx="8360">
                  <c:v>0.7083708883159977</c:v>
                </c:pt>
                <c:pt idx="8361">
                  <c:v>0.7083708883159977</c:v>
                </c:pt>
                <c:pt idx="8362">
                  <c:v>0.7083708883159977</c:v>
                </c:pt>
                <c:pt idx="8363">
                  <c:v>0.7083708883159977</c:v>
                </c:pt>
                <c:pt idx="8364">
                  <c:v>0.7083708883159977</c:v>
                </c:pt>
                <c:pt idx="8365">
                  <c:v>0.7083708883159977</c:v>
                </c:pt>
                <c:pt idx="8366">
                  <c:v>0.7083708883159977</c:v>
                </c:pt>
                <c:pt idx="8367">
                  <c:v>0.7083708883159977</c:v>
                </c:pt>
                <c:pt idx="8368">
                  <c:v>0.7083708883159977</c:v>
                </c:pt>
                <c:pt idx="8369">
                  <c:v>0.7083708883159977</c:v>
                </c:pt>
                <c:pt idx="8370">
                  <c:v>0.7083708883159977</c:v>
                </c:pt>
                <c:pt idx="8371">
                  <c:v>0.7083708883159977</c:v>
                </c:pt>
                <c:pt idx="8372">
                  <c:v>0.7083708883159977</c:v>
                </c:pt>
                <c:pt idx="8373">
                  <c:v>0.7083708883159977</c:v>
                </c:pt>
                <c:pt idx="8374">
                  <c:v>0.7083708883159977</c:v>
                </c:pt>
                <c:pt idx="8375">
                  <c:v>0.7083708883159977</c:v>
                </c:pt>
                <c:pt idx="8376">
                  <c:v>0.7083708883159977</c:v>
                </c:pt>
                <c:pt idx="8377">
                  <c:v>0.7083708883159977</c:v>
                </c:pt>
                <c:pt idx="8378">
                  <c:v>0.7083708883159977</c:v>
                </c:pt>
                <c:pt idx="8379">
                  <c:v>0.7083708883159977</c:v>
                </c:pt>
                <c:pt idx="8380">
                  <c:v>0.7083708883159977</c:v>
                </c:pt>
                <c:pt idx="8381">
                  <c:v>0.7083708883159977</c:v>
                </c:pt>
                <c:pt idx="8382">
                  <c:v>0.7083708883159977</c:v>
                </c:pt>
                <c:pt idx="8383">
                  <c:v>0.7083708883159977</c:v>
                </c:pt>
                <c:pt idx="8384">
                  <c:v>0.7083708883159977</c:v>
                </c:pt>
                <c:pt idx="8385">
                  <c:v>0.7083708883159977</c:v>
                </c:pt>
                <c:pt idx="8386">
                  <c:v>0.7083708883159977</c:v>
                </c:pt>
                <c:pt idx="8387">
                  <c:v>0.7083708883159977</c:v>
                </c:pt>
                <c:pt idx="8388">
                  <c:v>0.7083708883159977</c:v>
                </c:pt>
                <c:pt idx="8389">
                  <c:v>0.7083708883159977</c:v>
                </c:pt>
                <c:pt idx="8390">
                  <c:v>0.7083708883159977</c:v>
                </c:pt>
                <c:pt idx="8391">
                  <c:v>0.7083708883159977</c:v>
                </c:pt>
                <c:pt idx="8392">
                  <c:v>0.7083708883159977</c:v>
                </c:pt>
                <c:pt idx="8393">
                  <c:v>0.7083708883159977</c:v>
                </c:pt>
                <c:pt idx="8394">
                  <c:v>0.7083708883159977</c:v>
                </c:pt>
                <c:pt idx="8395">
                  <c:v>0.7083708883159977</c:v>
                </c:pt>
                <c:pt idx="8396">
                  <c:v>0.7083708883159977</c:v>
                </c:pt>
                <c:pt idx="8397">
                  <c:v>0.7083708883159977</c:v>
                </c:pt>
                <c:pt idx="8398">
                  <c:v>0.7083708883159977</c:v>
                </c:pt>
                <c:pt idx="8399">
                  <c:v>0.7083708883159977</c:v>
                </c:pt>
                <c:pt idx="8400">
                  <c:v>0.7083708883159977</c:v>
                </c:pt>
                <c:pt idx="8401">
                  <c:v>0.7083708883159977</c:v>
                </c:pt>
                <c:pt idx="8402">
                  <c:v>0.7083708883159977</c:v>
                </c:pt>
                <c:pt idx="8403">
                  <c:v>0.7083708883159977</c:v>
                </c:pt>
                <c:pt idx="8404">
                  <c:v>0.7083708883159977</c:v>
                </c:pt>
                <c:pt idx="8405">
                  <c:v>0.7083708883159977</c:v>
                </c:pt>
                <c:pt idx="8406">
                  <c:v>0.7083708883159977</c:v>
                </c:pt>
                <c:pt idx="8407">
                  <c:v>0.7083708883159977</c:v>
                </c:pt>
                <c:pt idx="8408">
                  <c:v>0.7083708883159977</c:v>
                </c:pt>
                <c:pt idx="8409">
                  <c:v>0.7083708883159977</c:v>
                </c:pt>
                <c:pt idx="8410">
                  <c:v>0.7083708883159977</c:v>
                </c:pt>
                <c:pt idx="8411">
                  <c:v>0.7083708883159977</c:v>
                </c:pt>
                <c:pt idx="8412">
                  <c:v>0.7083708883159977</c:v>
                </c:pt>
                <c:pt idx="8413">
                  <c:v>0.7083708883159977</c:v>
                </c:pt>
                <c:pt idx="8414">
                  <c:v>0.7083708883159977</c:v>
                </c:pt>
                <c:pt idx="8415">
                  <c:v>0.7083708883159977</c:v>
                </c:pt>
                <c:pt idx="8416">
                  <c:v>0.7083708883159977</c:v>
                </c:pt>
                <c:pt idx="8417">
                  <c:v>0.7083708883159977</c:v>
                </c:pt>
                <c:pt idx="8418">
                  <c:v>0.7083708883159977</c:v>
                </c:pt>
                <c:pt idx="8419">
                  <c:v>0.7083708883159977</c:v>
                </c:pt>
                <c:pt idx="8420">
                  <c:v>0.7083708883159977</c:v>
                </c:pt>
                <c:pt idx="8421">
                  <c:v>0.7083708883159977</c:v>
                </c:pt>
                <c:pt idx="8422">
                  <c:v>0.7083708883159977</c:v>
                </c:pt>
                <c:pt idx="8423">
                  <c:v>0.7083708883159977</c:v>
                </c:pt>
                <c:pt idx="8424">
                  <c:v>0.7083708883159977</c:v>
                </c:pt>
                <c:pt idx="8425">
                  <c:v>0.7083708883159977</c:v>
                </c:pt>
                <c:pt idx="8426">
                  <c:v>0.7083708883159977</c:v>
                </c:pt>
                <c:pt idx="8427">
                  <c:v>0.7083708883159977</c:v>
                </c:pt>
                <c:pt idx="8428">
                  <c:v>0.7083708883159977</c:v>
                </c:pt>
                <c:pt idx="8429">
                  <c:v>0.7083708883159977</c:v>
                </c:pt>
                <c:pt idx="8430">
                  <c:v>0.7083708883159977</c:v>
                </c:pt>
                <c:pt idx="8431">
                  <c:v>0.7083708883159977</c:v>
                </c:pt>
                <c:pt idx="8432">
                  <c:v>0.7083708883159977</c:v>
                </c:pt>
                <c:pt idx="8433">
                  <c:v>0.7083708883159977</c:v>
                </c:pt>
                <c:pt idx="8434">
                  <c:v>0.7083708883159977</c:v>
                </c:pt>
                <c:pt idx="8435">
                  <c:v>0.7083708883159977</c:v>
                </c:pt>
                <c:pt idx="8436">
                  <c:v>0.7083708883159977</c:v>
                </c:pt>
                <c:pt idx="8437">
                  <c:v>0.7083708883159977</c:v>
                </c:pt>
                <c:pt idx="8438">
                  <c:v>0.7083708883159977</c:v>
                </c:pt>
                <c:pt idx="8439">
                  <c:v>0.7083708883159977</c:v>
                </c:pt>
                <c:pt idx="8440">
                  <c:v>0.7083708883159977</c:v>
                </c:pt>
                <c:pt idx="8441">
                  <c:v>0.7083708883159977</c:v>
                </c:pt>
                <c:pt idx="8442">
                  <c:v>0.7083708883159977</c:v>
                </c:pt>
                <c:pt idx="8443">
                  <c:v>0.7083708883159977</c:v>
                </c:pt>
                <c:pt idx="8444">
                  <c:v>0.7083708883159977</c:v>
                </c:pt>
                <c:pt idx="8445">
                  <c:v>0.7083708883159977</c:v>
                </c:pt>
                <c:pt idx="8446">
                  <c:v>0.7083708883159977</c:v>
                </c:pt>
                <c:pt idx="8447">
                  <c:v>0.7083708883159977</c:v>
                </c:pt>
                <c:pt idx="8448">
                  <c:v>0.7083708883159977</c:v>
                </c:pt>
                <c:pt idx="8449">
                  <c:v>0.7083708883159977</c:v>
                </c:pt>
                <c:pt idx="8450">
                  <c:v>0.7083708883159977</c:v>
                </c:pt>
                <c:pt idx="8451">
                  <c:v>0.7083708883159977</c:v>
                </c:pt>
                <c:pt idx="8452">
                  <c:v>0.7083708883159977</c:v>
                </c:pt>
                <c:pt idx="8453">
                  <c:v>0.7083708883159977</c:v>
                </c:pt>
                <c:pt idx="8454">
                  <c:v>0.7083708883159977</c:v>
                </c:pt>
                <c:pt idx="8455">
                  <c:v>0.7083708883159977</c:v>
                </c:pt>
                <c:pt idx="8456">
                  <c:v>0.7083708883159977</c:v>
                </c:pt>
                <c:pt idx="8457">
                  <c:v>0.7083708883159977</c:v>
                </c:pt>
                <c:pt idx="8458">
                  <c:v>0.7083708883159977</c:v>
                </c:pt>
                <c:pt idx="8459">
                  <c:v>0.7083708883159977</c:v>
                </c:pt>
                <c:pt idx="8460">
                  <c:v>0.7083708883159977</c:v>
                </c:pt>
                <c:pt idx="8461">
                  <c:v>0.7083708883159977</c:v>
                </c:pt>
                <c:pt idx="8462">
                  <c:v>0.7083708883159977</c:v>
                </c:pt>
                <c:pt idx="8463">
                  <c:v>0.7083708883159977</c:v>
                </c:pt>
                <c:pt idx="8464">
                  <c:v>0.7083708883159977</c:v>
                </c:pt>
                <c:pt idx="8465">
                  <c:v>0.7083708883159977</c:v>
                </c:pt>
                <c:pt idx="8466">
                  <c:v>0.7083708883159977</c:v>
                </c:pt>
                <c:pt idx="8467">
                  <c:v>0.7083708883159977</c:v>
                </c:pt>
                <c:pt idx="8468">
                  <c:v>0.7083708883159977</c:v>
                </c:pt>
                <c:pt idx="8469">
                  <c:v>0.7083708883159977</c:v>
                </c:pt>
                <c:pt idx="8470">
                  <c:v>0.7083708883159977</c:v>
                </c:pt>
                <c:pt idx="8471">
                  <c:v>0.7083708883159977</c:v>
                </c:pt>
                <c:pt idx="8472">
                  <c:v>0.7083708883159977</c:v>
                </c:pt>
                <c:pt idx="8473">
                  <c:v>0.7083708883159977</c:v>
                </c:pt>
                <c:pt idx="8474">
                  <c:v>0.7083708883159977</c:v>
                </c:pt>
                <c:pt idx="8475">
                  <c:v>0.7083708883159977</c:v>
                </c:pt>
                <c:pt idx="8476">
                  <c:v>0.7083708883159977</c:v>
                </c:pt>
                <c:pt idx="8477">
                  <c:v>0.7083708883159977</c:v>
                </c:pt>
                <c:pt idx="8478">
                  <c:v>0.7083708883159977</c:v>
                </c:pt>
                <c:pt idx="8479">
                  <c:v>0.7083708883159977</c:v>
                </c:pt>
                <c:pt idx="8480">
                  <c:v>0.7083708883159977</c:v>
                </c:pt>
                <c:pt idx="8481">
                  <c:v>0.7083708883159977</c:v>
                </c:pt>
                <c:pt idx="8482">
                  <c:v>0.7083708883159977</c:v>
                </c:pt>
                <c:pt idx="8483">
                  <c:v>0.7083708883159977</c:v>
                </c:pt>
                <c:pt idx="8484">
                  <c:v>0.7083708883159977</c:v>
                </c:pt>
                <c:pt idx="8485">
                  <c:v>0.7083708883159977</c:v>
                </c:pt>
                <c:pt idx="8486">
                  <c:v>0.7083708883159977</c:v>
                </c:pt>
                <c:pt idx="8487">
                  <c:v>0.7083708883159977</c:v>
                </c:pt>
                <c:pt idx="8488">
                  <c:v>0.7083708883159977</c:v>
                </c:pt>
                <c:pt idx="8489">
                  <c:v>0.7083708883159977</c:v>
                </c:pt>
                <c:pt idx="8490">
                  <c:v>0.7083708883159977</c:v>
                </c:pt>
                <c:pt idx="8491">
                  <c:v>0.7083708883159977</c:v>
                </c:pt>
                <c:pt idx="8492">
                  <c:v>0.7083708883159977</c:v>
                </c:pt>
                <c:pt idx="8493">
                  <c:v>0.7083708883159977</c:v>
                </c:pt>
                <c:pt idx="8494">
                  <c:v>0.7083708883159977</c:v>
                </c:pt>
                <c:pt idx="8495">
                  <c:v>0.7083708883159977</c:v>
                </c:pt>
                <c:pt idx="8496">
                  <c:v>0.7083708883159977</c:v>
                </c:pt>
                <c:pt idx="8497">
                  <c:v>0.7083708883159977</c:v>
                </c:pt>
                <c:pt idx="8498">
                  <c:v>0.7083708883159977</c:v>
                </c:pt>
                <c:pt idx="8499">
                  <c:v>0.7083708883159977</c:v>
                </c:pt>
                <c:pt idx="8500">
                  <c:v>0.7083708883159977</c:v>
                </c:pt>
                <c:pt idx="8501">
                  <c:v>0.7083708883159977</c:v>
                </c:pt>
                <c:pt idx="8502">
                  <c:v>0.7083708883159977</c:v>
                </c:pt>
                <c:pt idx="8503">
                  <c:v>0.7083708883159977</c:v>
                </c:pt>
                <c:pt idx="8504">
                  <c:v>0.7083708883159977</c:v>
                </c:pt>
                <c:pt idx="8505">
                  <c:v>0.7083708883159977</c:v>
                </c:pt>
                <c:pt idx="8506">
                  <c:v>0.7083708883159977</c:v>
                </c:pt>
                <c:pt idx="8507">
                  <c:v>0.7083708883159977</c:v>
                </c:pt>
                <c:pt idx="8508">
                  <c:v>0.7083708883159977</c:v>
                </c:pt>
                <c:pt idx="8509">
                  <c:v>0.7083708883159977</c:v>
                </c:pt>
                <c:pt idx="8510">
                  <c:v>0.7083708883159977</c:v>
                </c:pt>
                <c:pt idx="8511">
                  <c:v>0.7083708883159977</c:v>
                </c:pt>
                <c:pt idx="8512">
                  <c:v>0.7083708883159977</c:v>
                </c:pt>
                <c:pt idx="8513">
                  <c:v>0.7083708883159977</c:v>
                </c:pt>
                <c:pt idx="8514">
                  <c:v>0.7083708883159977</c:v>
                </c:pt>
                <c:pt idx="8515">
                  <c:v>0.7083708883159977</c:v>
                </c:pt>
                <c:pt idx="8516">
                  <c:v>0.7083708883159977</c:v>
                </c:pt>
                <c:pt idx="8517">
                  <c:v>0.7083708883159977</c:v>
                </c:pt>
                <c:pt idx="8518">
                  <c:v>0.7083708883159977</c:v>
                </c:pt>
                <c:pt idx="8519">
                  <c:v>0.7083708883159977</c:v>
                </c:pt>
                <c:pt idx="8520">
                  <c:v>0.7083708883159977</c:v>
                </c:pt>
                <c:pt idx="8521">
                  <c:v>0.7083708883159977</c:v>
                </c:pt>
                <c:pt idx="8522">
                  <c:v>0.7083708883159977</c:v>
                </c:pt>
                <c:pt idx="8523">
                  <c:v>0.7083708883159977</c:v>
                </c:pt>
                <c:pt idx="8524">
                  <c:v>0.7083708883159977</c:v>
                </c:pt>
                <c:pt idx="8525">
                  <c:v>0.7083708883159977</c:v>
                </c:pt>
                <c:pt idx="8526">
                  <c:v>0.7083708883159977</c:v>
                </c:pt>
                <c:pt idx="8527">
                  <c:v>0.7083708883159977</c:v>
                </c:pt>
                <c:pt idx="8528">
                  <c:v>0.7083708883159977</c:v>
                </c:pt>
                <c:pt idx="8529">
                  <c:v>0.7083708883159977</c:v>
                </c:pt>
                <c:pt idx="8530">
                  <c:v>0.7083708883159977</c:v>
                </c:pt>
                <c:pt idx="8531">
                  <c:v>0.7083708883159977</c:v>
                </c:pt>
                <c:pt idx="8532">
                  <c:v>0.7083708883159977</c:v>
                </c:pt>
                <c:pt idx="8533">
                  <c:v>0.7083708883159977</c:v>
                </c:pt>
                <c:pt idx="8534">
                  <c:v>0.7083708883159977</c:v>
                </c:pt>
                <c:pt idx="8535">
                  <c:v>0.7083708883159977</c:v>
                </c:pt>
                <c:pt idx="8536">
                  <c:v>0.7083708883159977</c:v>
                </c:pt>
                <c:pt idx="8537">
                  <c:v>0.7083708883159977</c:v>
                </c:pt>
                <c:pt idx="8538">
                  <c:v>0.7083708883159977</c:v>
                </c:pt>
                <c:pt idx="8539">
                  <c:v>0.7083708883159977</c:v>
                </c:pt>
                <c:pt idx="8540">
                  <c:v>0.7083708883159977</c:v>
                </c:pt>
                <c:pt idx="8541">
                  <c:v>0.7083708883159977</c:v>
                </c:pt>
                <c:pt idx="8542">
                  <c:v>0.7083708883159977</c:v>
                </c:pt>
                <c:pt idx="8543">
                  <c:v>0.7083708883159977</c:v>
                </c:pt>
                <c:pt idx="8544">
                  <c:v>0.7083708883159977</c:v>
                </c:pt>
                <c:pt idx="8545">
                  <c:v>0.7083708883159977</c:v>
                </c:pt>
                <c:pt idx="8546">
                  <c:v>0.7083708883159977</c:v>
                </c:pt>
                <c:pt idx="8547">
                  <c:v>0.7083708883159977</c:v>
                </c:pt>
                <c:pt idx="8548">
                  <c:v>0.7083708883159977</c:v>
                </c:pt>
                <c:pt idx="8549">
                  <c:v>0.7083708883159977</c:v>
                </c:pt>
                <c:pt idx="8550">
                  <c:v>0.7083708883159977</c:v>
                </c:pt>
                <c:pt idx="8551">
                  <c:v>0.7083708883159977</c:v>
                </c:pt>
                <c:pt idx="8552">
                  <c:v>0.7083708883159977</c:v>
                </c:pt>
                <c:pt idx="8553">
                  <c:v>0.7083708883159977</c:v>
                </c:pt>
                <c:pt idx="8554">
                  <c:v>0.7083708883159977</c:v>
                </c:pt>
                <c:pt idx="8555">
                  <c:v>0.7083708883159977</c:v>
                </c:pt>
                <c:pt idx="8556">
                  <c:v>0.7083708883159977</c:v>
                </c:pt>
                <c:pt idx="8557">
                  <c:v>0.7083708883159977</c:v>
                </c:pt>
                <c:pt idx="8558">
                  <c:v>0.7083708883159977</c:v>
                </c:pt>
                <c:pt idx="8559">
                  <c:v>0.7083708883159977</c:v>
                </c:pt>
                <c:pt idx="8560">
                  <c:v>0.7083708883159977</c:v>
                </c:pt>
                <c:pt idx="8561">
                  <c:v>0.7083708883159977</c:v>
                </c:pt>
                <c:pt idx="8562">
                  <c:v>0.7083708883159977</c:v>
                </c:pt>
                <c:pt idx="8563">
                  <c:v>0.7083708883159977</c:v>
                </c:pt>
                <c:pt idx="8564">
                  <c:v>0.7083708883159977</c:v>
                </c:pt>
                <c:pt idx="8565">
                  <c:v>0.7083708883159977</c:v>
                </c:pt>
                <c:pt idx="8566">
                  <c:v>0.7083708883159977</c:v>
                </c:pt>
                <c:pt idx="8567">
                  <c:v>0.7083708883159977</c:v>
                </c:pt>
                <c:pt idx="8568">
                  <c:v>0.7083708883159977</c:v>
                </c:pt>
                <c:pt idx="8569">
                  <c:v>0.7083708883159977</c:v>
                </c:pt>
                <c:pt idx="8570">
                  <c:v>0.7083708883159977</c:v>
                </c:pt>
                <c:pt idx="8571">
                  <c:v>0.7083708883159977</c:v>
                </c:pt>
                <c:pt idx="8572">
                  <c:v>0.7083708883159977</c:v>
                </c:pt>
                <c:pt idx="8573">
                  <c:v>0.7083708883159977</c:v>
                </c:pt>
                <c:pt idx="8574">
                  <c:v>0.7083708883159977</c:v>
                </c:pt>
                <c:pt idx="8575">
                  <c:v>0.7083708883159977</c:v>
                </c:pt>
                <c:pt idx="8576">
                  <c:v>0.7083708883159977</c:v>
                </c:pt>
                <c:pt idx="8577">
                  <c:v>0.7083708883159977</c:v>
                </c:pt>
                <c:pt idx="8578">
                  <c:v>0.7083708883159977</c:v>
                </c:pt>
                <c:pt idx="8579">
                  <c:v>0.7083708883159977</c:v>
                </c:pt>
                <c:pt idx="8580">
                  <c:v>0.7083708883159977</c:v>
                </c:pt>
                <c:pt idx="8581">
                  <c:v>0.7083708883159977</c:v>
                </c:pt>
                <c:pt idx="8582">
                  <c:v>0.7083708883159977</c:v>
                </c:pt>
                <c:pt idx="8583">
                  <c:v>0.7083708883159977</c:v>
                </c:pt>
                <c:pt idx="8584">
                  <c:v>0.7083708883159977</c:v>
                </c:pt>
                <c:pt idx="8585">
                  <c:v>0.7083708883159977</c:v>
                </c:pt>
                <c:pt idx="8586">
                  <c:v>0.7083708883159977</c:v>
                </c:pt>
                <c:pt idx="8587">
                  <c:v>0.7083708883159977</c:v>
                </c:pt>
                <c:pt idx="8588">
                  <c:v>0.7083708883159977</c:v>
                </c:pt>
                <c:pt idx="8589">
                  <c:v>0.7083708883159977</c:v>
                </c:pt>
                <c:pt idx="8590">
                  <c:v>0.7083708883159977</c:v>
                </c:pt>
                <c:pt idx="8591">
                  <c:v>0.7083708883159977</c:v>
                </c:pt>
                <c:pt idx="8592">
                  <c:v>0.7083708883159977</c:v>
                </c:pt>
                <c:pt idx="8593">
                  <c:v>0.7083708883159977</c:v>
                </c:pt>
                <c:pt idx="8594">
                  <c:v>0.7083708883159977</c:v>
                </c:pt>
                <c:pt idx="8595">
                  <c:v>0.7083708883159977</c:v>
                </c:pt>
                <c:pt idx="8596">
                  <c:v>0.7083708883159977</c:v>
                </c:pt>
                <c:pt idx="8597">
                  <c:v>0.7083708883159977</c:v>
                </c:pt>
                <c:pt idx="8598">
                  <c:v>0.7083708883159977</c:v>
                </c:pt>
                <c:pt idx="8599">
                  <c:v>0.7083708883159977</c:v>
                </c:pt>
                <c:pt idx="8600">
                  <c:v>0.7083708883159977</c:v>
                </c:pt>
                <c:pt idx="8601">
                  <c:v>0.7083708883159977</c:v>
                </c:pt>
                <c:pt idx="8602">
                  <c:v>0.7083708883159977</c:v>
                </c:pt>
                <c:pt idx="8603">
                  <c:v>0.7083708883159977</c:v>
                </c:pt>
                <c:pt idx="8604">
                  <c:v>0.7083708883159977</c:v>
                </c:pt>
                <c:pt idx="8605">
                  <c:v>0.7083708883159977</c:v>
                </c:pt>
                <c:pt idx="8606">
                  <c:v>0.7083708883159977</c:v>
                </c:pt>
                <c:pt idx="8607">
                  <c:v>0.7083708883159977</c:v>
                </c:pt>
                <c:pt idx="8608">
                  <c:v>0.7083708883159977</c:v>
                </c:pt>
                <c:pt idx="8609">
                  <c:v>0.7083708883159977</c:v>
                </c:pt>
                <c:pt idx="8610">
                  <c:v>0.7083708883159977</c:v>
                </c:pt>
                <c:pt idx="8611">
                  <c:v>0.7083708883159977</c:v>
                </c:pt>
                <c:pt idx="8612">
                  <c:v>0.7083708883159977</c:v>
                </c:pt>
                <c:pt idx="8613">
                  <c:v>0.7083708883159977</c:v>
                </c:pt>
                <c:pt idx="8614">
                  <c:v>0.7083708883159977</c:v>
                </c:pt>
                <c:pt idx="8615">
                  <c:v>0.7083708883159977</c:v>
                </c:pt>
                <c:pt idx="8616">
                  <c:v>0.7083708883159977</c:v>
                </c:pt>
                <c:pt idx="8617">
                  <c:v>0.7083708883159977</c:v>
                </c:pt>
                <c:pt idx="8618">
                  <c:v>0.7083708883159977</c:v>
                </c:pt>
                <c:pt idx="8619">
                  <c:v>0.7083708883159977</c:v>
                </c:pt>
                <c:pt idx="8620">
                  <c:v>0.7083708883159977</c:v>
                </c:pt>
                <c:pt idx="8621">
                  <c:v>0.7083708883159977</c:v>
                </c:pt>
                <c:pt idx="8622">
                  <c:v>0.7083708883159977</c:v>
                </c:pt>
                <c:pt idx="8623">
                  <c:v>0.7083708883159977</c:v>
                </c:pt>
                <c:pt idx="8624">
                  <c:v>0.7083708883159977</c:v>
                </c:pt>
                <c:pt idx="8625">
                  <c:v>0.7083708883159977</c:v>
                </c:pt>
                <c:pt idx="8626">
                  <c:v>0.7083708883159977</c:v>
                </c:pt>
                <c:pt idx="8627">
                  <c:v>0.7083708883159977</c:v>
                </c:pt>
                <c:pt idx="8628">
                  <c:v>0.7083708883159977</c:v>
                </c:pt>
                <c:pt idx="8629">
                  <c:v>0.7083708883159977</c:v>
                </c:pt>
                <c:pt idx="8630">
                  <c:v>0.7083708883159977</c:v>
                </c:pt>
                <c:pt idx="8631">
                  <c:v>0.7083708883159977</c:v>
                </c:pt>
                <c:pt idx="8632">
                  <c:v>0.7083708883159977</c:v>
                </c:pt>
                <c:pt idx="8633">
                  <c:v>0.7083708883159977</c:v>
                </c:pt>
                <c:pt idx="8634">
                  <c:v>0.7083708883159977</c:v>
                </c:pt>
                <c:pt idx="8635">
                  <c:v>0.7083708883159977</c:v>
                </c:pt>
                <c:pt idx="8636">
                  <c:v>0.7083708883159977</c:v>
                </c:pt>
                <c:pt idx="8637">
                  <c:v>0.7083708883159977</c:v>
                </c:pt>
                <c:pt idx="8638">
                  <c:v>0.7083708883159977</c:v>
                </c:pt>
                <c:pt idx="8639">
                  <c:v>0.7083708883159977</c:v>
                </c:pt>
                <c:pt idx="8640">
                  <c:v>0.7083708883159977</c:v>
                </c:pt>
                <c:pt idx="8641">
                  <c:v>0.7083708883159977</c:v>
                </c:pt>
                <c:pt idx="8642">
                  <c:v>0.7083708883159977</c:v>
                </c:pt>
                <c:pt idx="8643">
                  <c:v>0.7083708883159977</c:v>
                </c:pt>
                <c:pt idx="8644">
                  <c:v>0.7083708883159977</c:v>
                </c:pt>
                <c:pt idx="8645">
                  <c:v>0.7083708883159977</c:v>
                </c:pt>
                <c:pt idx="8646">
                  <c:v>0.7083708883159977</c:v>
                </c:pt>
                <c:pt idx="8647">
                  <c:v>0.7083708883159977</c:v>
                </c:pt>
                <c:pt idx="8648">
                  <c:v>0.7083708883159977</c:v>
                </c:pt>
                <c:pt idx="8649">
                  <c:v>0.7083708883159977</c:v>
                </c:pt>
                <c:pt idx="8650">
                  <c:v>0.7083708883159977</c:v>
                </c:pt>
                <c:pt idx="8651">
                  <c:v>0.7083708883159977</c:v>
                </c:pt>
                <c:pt idx="8652">
                  <c:v>0.7083708883159977</c:v>
                </c:pt>
                <c:pt idx="8653">
                  <c:v>0.7083708883159977</c:v>
                </c:pt>
                <c:pt idx="8654">
                  <c:v>0.7083708883159977</c:v>
                </c:pt>
                <c:pt idx="8655">
                  <c:v>0.7083708883159977</c:v>
                </c:pt>
                <c:pt idx="8656">
                  <c:v>0.7083708883159977</c:v>
                </c:pt>
                <c:pt idx="8657">
                  <c:v>0.7083708883159977</c:v>
                </c:pt>
                <c:pt idx="8658">
                  <c:v>0.7083708883159977</c:v>
                </c:pt>
                <c:pt idx="8659">
                  <c:v>0.7083708883159977</c:v>
                </c:pt>
                <c:pt idx="8660">
                  <c:v>0.7083708883159977</c:v>
                </c:pt>
                <c:pt idx="8661">
                  <c:v>0.7083708883159977</c:v>
                </c:pt>
                <c:pt idx="8662">
                  <c:v>0.7083708883159977</c:v>
                </c:pt>
                <c:pt idx="8663">
                  <c:v>0.7083708883159977</c:v>
                </c:pt>
                <c:pt idx="8664">
                  <c:v>0.7083708883159977</c:v>
                </c:pt>
                <c:pt idx="8665">
                  <c:v>0.7083708883159977</c:v>
                </c:pt>
                <c:pt idx="8666">
                  <c:v>0.7083708883159977</c:v>
                </c:pt>
                <c:pt idx="8667">
                  <c:v>0.7083708883159977</c:v>
                </c:pt>
                <c:pt idx="8668">
                  <c:v>0.7083708883159977</c:v>
                </c:pt>
                <c:pt idx="8669">
                  <c:v>0.7083708883159977</c:v>
                </c:pt>
                <c:pt idx="8670">
                  <c:v>0.7083708883159977</c:v>
                </c:pt>
                <c:pt idx="8671">
                  <c:v>0.7083708883159977</c:v>
                </c:pt>
                <c:pt idx="8672">
                  <c:v>0.7083708883159977</c:v>
                </c:pt>
                <c:pt idx="8673">
                  <c:v>0.7083708883159977</c:v>
                </c:pt>
                <c:pt idx="8674">
                  <c:v>0.7083708883159977</c:v>
                </c:pt>
                <c:pt idx="8675">
                  <c:v>0.7083708883159977</c:v>
                </c:pt>
                <c:pt idx="8676">
                  <c:v>0.7083708883159977</c:v>
                </c:pt>
                <c:pt idx="8677">
                  <c:v>0.7083708883159977</c:v>
                </c:pt>
                <c:pt idx="8678">
                  <c:v>0.7083708883159977</c:v>
                </c:pt>
                <c:pt idx="8679">
                  <c:v>0.7083708883159977</c:v>
                </c:pt>
                <c:pt idx="8680">
                  <c:v>0.7083708883159977</c:v>
                </c:pt>
                <c:pt idx="8681">
                  <c:v>0.7083708883159977</c:v>
                </c:pt>
                <c:pt idx="8682">
                  <c:v>0.7083708883159977</c:v>
                </c:pt>
                <c:pt idx="8683">
                  <c:v>0.7083708883159977</c:v>
                </c:pt>
                <c:pt idx="8684">
                  <c:v>0.7083708883159977</c:v>
                </c:pt>
                <c:pt idx="8685">
                  <c:v>0.7083708883159977</c:v>
                </c:pt>
                <c:pt idx="8686">
                  <c:v>0.7083708883159977</c:v>
                </c:pt>
                <c:pt idx="8687">
                  <c:v>0.7083708883159977</c:v>
                </c:pt>
                <c:pt idx="8688">
                  <c:v>0.7083708883159977</c:v>
                </c:pt>
                <c:pt idx="8689">
                  <c:v>0.7083708883159977</c:v>
                </c:pt>
                <c:pt idx="8690">
                  <c:v>0.7083708883159977</c:v>
                </c:pt>
                <c:pt idx="8691">
                  <c:v>0.7083708883159977</c:v>
                </c:pt>
                <c:pt idx="8692">
                  <c:v>0.7083708883159977</c:v>
                </c:pt>
                <c:pt idx="8693">
                  <c:v>0.7083708883159977</c:v>
                </c:pt>
                <c:pt idx="8694">
                  <c:v>0.7083708883159977</c:v>
                </c:pt>
                <c:pt idx="8695">
                  <c:v>0.7083708883159977</c:v>
                </c:pt>
                <c:pt idx="8696">
                  <c:v>0.7083708883159977</c:v>
                </c:pt>
                <c:pt idx="8697">
                  <c:v>0.7083708883159977</c:v>
                </c:pt>
                <c:pt idx="8698">
                  <c:v>0.7083708883159977</c:v>
                </c:pt>
                <c:pt idx="8699">
                  <c:v>0.7083708883159977</c:v>
                </c:pt>
                <c:pt idx="8700">
                  <c:v>0.7083708883159977</c:v>
                </c:pt>
                <c:pt idx="8701">
                  <c:v>0.7083708883159977</c:v>
                </c:pt>
                <c:pt idx="8702">
                  <c:v>0.7083708883159977</c:v>
                </c:pt>
                <c:pt idx="8703">
                  <c:v>0.7083708883159977</c:v>
                </c:pt>
                <c:pt idx="8704">
                  <c:v>0.7083708883159977</c:v>
                </c:pt>
                <c:pt idx="8705">
                  <c:v>0.7083708883159977</c:v>
                </c:pt>
                <c:pt idx="8706">
                  <c:v>0.7083708883159977</c:v>
                </c:pt>
                <c:pt idx="8707">
                  <c:v>0.7083708883159977</c:v>
                </c:pt>
                <c:pt idx="8708">
                  <c:v>0.7083708883159977</c:v>
                </c:pt>
                <c:pt idx="8709">
                  <c:v>0.7083708883159977</c:v>
                </c:pt>
                <c:pt idx="8710">
                  <c:v>0.7083708883159977</c:v>
                </c:pt>
                <c:pt idx="8711">
                  <c:v>0.7083708883159977</c:v>
                </c:pt>
                <c:pt idx="8712">
                  <c:v>0.7083708883159977</c:v>
                </c:pt>
                <c:pt idx="8713">
                  <c:v>0.7083708883159977</c:v>
                </c:pt>
                <c:pt idx="8714">
                  <c:v>0.7083708883159977</c:v>
                </c:pt>
                <c:pt idx="8715">
                  <c:v>0.7083708883159977</c:v>
                </c:pt>
                <c:pt idx="8716">
                  <c:v>0.7083708883159977</c:v>
                </c:pt>
                <c:pt idx="8717">
                  <c:v>0.7083708883159977</c:v>
                </c:pt>
                <c:pt idx="8718">
                  <c:v>0.7083708883159977</c:v>
                </c:pt>
                <c:pt idx="8719">
                  <c:v>0.7083708883159977</c:v>
                </c:pt>
                <c:pt idx="8720">
                  <c:v>0.7083708883159977</c:v>
                </c:pt>
                <c:pt idx="8721">
                  <c:v>0.7083708883159977</c:v>
                </c:pt>
                <c:pt idx="8722">
                  <c:v>0.7083708883159977</c:v>
                </c:pt>
                <c:pt idx="8723">
                  <c:v>0.7083708883159977</c:v>
                </c:pt>
                <c:pt idx="8724">
                  <c:v>0.7083708883159977</c:v>
                </c:pt>
                <c:pt idx="8725">
                  <c:v>0.7083708883159977</c:v>
                </c:pt>
                <c:pt idx="8726">
                  <c:v>0.7083708883159977</c:v>
                </c:pt>
                <c:pt idx="8727">
                  <c:v>0.7083708883159977</c:v>
                </c:pt>
                <c:pt idx="8728">
                  <c:v>0.7083708883159977</c:v>
                </c:pt>
                <c:pt idx="8729">
                  <c:v>0.7083708883159977</c:v>
                </c:pt>
                <c:pt idx="8730">
                  <c:v>0.7083708883159977</c:v>
                </c:pt>
                <c:pt idx="8731">
                  <c:v>0.7083708883159977</c:v>
                </c:pt>
                <c:pt idx="8732">
                  <c:v>0.7083708883159977</c:v>
                </c:pt>
                <c:pt idx="8733">
                  <c:v>0.7083708883159977</c:v>
                </c:pt>
                <c:pt idx="8734">
                  <c:v>0.7083708883159977</c:v>
                </c:pt>
                <c:pt idx="8735">
                  <c:v>0.7083708883159977</c:v>
                </c:pt>
                <c:pt idx="8736">
                  <c:v>0.7083708883159977</c:v>
                </c:pt>
                <c:pt idx="8737">
                  <c:v>0.7083708883159977</c:v>
                </c:pt>
                <c:pt idx="8738">
                  <c:v>0.7083708883159977</c:v>
                </c:pt>
                <c:pt idx="8739">
                  <c:v>0.7083708883159977</c:v>
                </c:pt>
                <c:pt idx="8740">
                  <c:v>0.7083708883159977</c:v>
                </c:pt>
                <c:pt idx="8741">
                  <c:v>0.7083708883159977</c:v>
                </c:pt>
                <c:pt idx="8742">
                  <c:v>0.7083708883159977</c:v>
                </c:pt>
                <c:pt idx="8743">
                  <c:v>0.7083708883159977</c:v>
                </c:pt>
                <c:pt idx="8744">
                  <c:v>0.7083708883159977</c:v>
                </c:pt>
                <c:pt idx="8745">
                  <c:v>0.7083708883159977</c:v>
                </c:pt>
                <c:pt idx="8746">
                  <c:v>0.7083708883159977</c:v>
                </c:pt>
                <c:pt idx="8747">
                  <c:v>0.7083708883159977</c:v>
                </c:pt>
                <c:pt idx="8748">
                  <c:v>0.7083708883159977</c:v>
                </c:pt>
                <c:pt idx="8749">
                  <c:v>0.7083708883159977</c:v>
                </c:pt>
                <c:pt idx="8750">
                  <c:v>0.7083708883159977</c:v>
                </c:pt>
                <c:pt idx="8751">
                  <c:v>0.7083708883159977</c:v>
                </c:pt>
                <c:pt idx="8752">
                  <c:v>0.7083708883159977</c:v>
                </c:pt>
                <c:pt idx="8753">
                  <c:v>0.7083708883159977</c:v>
                </c:pt>
                <c:pt idx="8754">
                  <c:v>0.7083708883159977</c:v>
                </c:pt>
                <c:pt idx="8755">
                  <c:v>0.7083708883159977</c:v>
                </c:pt>
                <c:pt idx="8756">
                  <c:v>0.7083708883159977</c:v>
                </c:pt>
                <c:pt idx="8757">
                  <c:v>0.7083708883159977</c:v>
                </c:pt>
                <c:pt idx="8758">
                  <c:v>0.7083708883159977</c:v>
                </c:pt>
                <c:pt idx="8759">
                  <c:v>0.7083708883159977</c:v>
                </c:pt>
                <c:pt idx="8760">
                  <c:v>0.7083708883159977</c:v>
                </c:pt>
                <c:pt idx="8761">
                  <c:v>0.7083708883159977</c:v>
                </c:pt>
                <c:pt idx="8762">
                  <c:v>0.7083708883159977</c:v>
                </c:pt>
                <c:pt idx="8763">
                  <c:v>0.7083708883159977</c:v>
                </c:pt>
                <c:pt idx="8764">
                  <c:v>0.7083708883159977</c:v>
                </c:pt>
                <c:pt idx="8765">
                  <c:v>0.7083708883159977</c:v>
                </c:pt>
                <c:pt idx="8766">
                  <c:v>0.7083708883159977</c:v>
                </c:pt>
                <c:pt idx="8767">
                  <c:v>0.7083708883159977</c:v>
                </c:pt>
                <c:pt idx="8768">
                  <c:v>0.7083708883159977</c:v>
                </c:pt>
                <c:pt idx="8769">
                  <c:v>0.7083708883159977</c:v>
                </c:pt>
                <c:pt idx="8770">
                  <c:v>0.7083708883159977</c:v>
                </c:pt>
                <c:pt idx="8771">
                  <c:v>0.7083708883159977</c:v>
                </c:pt>
                <c:pt idx="8772">
                  <c:v>0.7083708883159977</c:v>
                </c:pt>
                <c:pt idx="8773">
                  <c:v>0.7083708883159977</c:v>
                </c:pt>
                <c:pt idx="8774">
                  <c:v>0.7083708883159977</c:v>
                </c:pt>
                <c:pt idx="8775">
                  <c:v>0.7083708883159977</c:v>
                </c:pt>
                <c:pt idx="8776">
                  <c:v>0.7083708883159977</c:v>
                </c:pt>
                <c:pt idx="8777">
                  <c:v>0.7083708883159977</c:v>
                </c:pt>
                <c:pt idx="8778">
                  <c:v>0.7083708883159977</c:v>
                </c:pt>
                <c:pt idx="8779">
                  <c:v>0.7083708883159977</c:v>
                </c:pt>
                <c:pt idx="8780">
                  <c:v>0.7083708883159977</c:v>
                </c:pt>
                <c:pt idx="8781">
                  <c:v>0.7083708883159977</c:v>
                </c:pt>
                <c:pt idx="8782">
                  <c:v>0.7083708883159977</c:v>
                </c:pt>
                <c:pt idx="8783">
                  <c:v>0.7083708883159977</c:v>
                </c:pt>
                <c:pt idx="8784">
                  <c:v>0.7083708883159977</c:v>
                </c:pt>
                <c:pt idx="8785">
                  <c:v>0.7083708883159977</c:v>
                </c:pt>
                <c:pt idx="8786">
                  <c:v>0.7083708883159977</c:v>
                </c:pt>
                <c:pt idx="8787">
                  <c:v>0.7083708883159977</c:v>
                </c:pt>
                <c:pt idx="8788">
                  <c:v>0.7083708883159977</c:v>
                </c:pt>
                <c:pt idx="8789">
                  <c:v>0.7083708883159977</c:v>
                </c:pt>
                <c:pt idx="8790">
                  <c:v>0.7083708883159977</c:v>
                </c:pt>
                <c:pt idx="8791">
                  <c:v>0.7083708883159977</c:v>
                </c:pt>
                <c:pt idx="8792">
                  <c:v>0.7083708883159977</c:v>
                </c:pt>
                <c:pt idx="8793">
                  <c:v>0.7083708883159977</c:v>
                </c:pt>
                <c:pt idx="8794">
                  <c:v>0.7083708883159977</c:v>
                </c:pt>
                <c:pt idx="8795">
                  <c:v>0.7083708883159977</c:v>
                </c:pt>
                <c:pt idx="8796">
                  <c:v>0.7083708883159977</c:v>
                </c:pt>
                <c:pt idx="8797">
                  <c:v>0.7083708883159977</c:v>
                </c:pt>
                <c:pt idx="8798">
                  <c:v>0.7083708883159977</c:v>
                </c:pt>
                <c:pt idx="8799">
                  <c:v>0.7083708883159977</c:v>
                </c:pt>
                <c:pt idx="8800">
                  <c:v>0.7083708883159977</c:v>
                </c:pt>
                <c:pt idx="8801">
                  <c:v>0.7083708883159977</c:v>
                </c:pt>
                <c:pt idx="8802">
                  <c:v>0.7083708883159977</c:v>
                </c:pt>
                <c:pt idx="8803">
                  <c:v>0.7083708883159977</c:v>
                </c:pt>
                <c:pt idx="8804">
                  <c:v>0.7083708883159977</c:v>
                </c:pt>
                <c:pt idx="8805">
                  <c:v>0.7083708883159977</c:v>
                </c:pt>
                <c:pt idx="8806">
                  <c:v>0.7083708883159977</c:v>
                </c:pt>
                <c:pt idx="8807">
                  <c:v>0.7083708883159977</c:v>
                </c:pt>
                <c:pt idx="8808">
                  <c:v>0.7083708883159977</c:v>
                </c:pt>
                <c:pt idx="8809">
                  <c:v>0.7083708883159977</c:v>
                </c:pt>
                <c:pt idx="8810">
                  <c:v>0.7083708883159977</c:v>
                </c:pt>
                <c:pt idx="8811">
                  <c:v>0.7083708883159977</c:v>
                </c:pt>
                <c:pt idx="8812">
                  <c:v>0.7083708883159977</c:v>
                </c:pt>
                <c:pt idx="8813">
                  <c:v>0.7083708883159977</c:v>
                </c:pt>
                <c:pt idx="8814">
                  <c:v>0.7083708883159977</c:v>
                </c:pt>
                <c:pt idx="8815">
                  <c:v>0.7083708883159977</c:v>
                </c:pt>
                <c:pt idx="8816">
                  <c:v>0.7083708883159977</c:v>
                </c:pt>
                <c:pt idx="8817">
                  <c:v>0.7083708883159977</c:v>
                </c:pt>
                <c:pt idx="8818">
                  <c:v>0.7083708883159977</c:v>
                </c:pt>
                <c:pt idx="8819">
                  <c:v>0.7083708883159977</c:v>
                </c:pt>
                <c:pt idx="8820">
                  <c:v>0.7083708883159977</c:v>
                </c:pt>
                <c:pt idx="8821">
                  <c:v>0.7083708883159977</c:v>
                </c:pt>
                <c:pt idx="8822">
                  <c:v>0.7083708883159977</c:v>
                </c:pt>
                <c:pt idx="8823">
                  <c:v>0.7083708883159977</c:v>
                </c:pt>
                <c:pt idx="8824">
                  <c:v>0.7083708883159977</c:v>
                </c:pt>
                <c:pt idx="8825">
                  <c:v>0.7083708883159977</c:v>
                </c:pt>
                <c:pt idx="8826">
                  <c:v>0.7083708883159977</c:v>
                </c:pt>
                <c:pt idx="8827">
                  <c:v>0.7083708883159977</c:v>
                </c:pt>
                <c:pt idx="8828">
                  <c:v>0.7083708883159977</c:v>
                </c:pt>
                <c:pt idx="8829">
                  <c:v>0.7083708883159977</c:v>
                </c:pt>
                <c:pt idx="8830">
                  <c:v>0.7083708883159977</c:v>
                </c:pt>
                <c:pt idx="8831">
                  <c:v>0.7083708883159977</c:v>
                </c:pt>
                <c:pt idx="8832">
                  <c:v>0.7083708883159977</c:v>
                </c:pt>
                <c:pt idx="8833">
                  <c:v>0.7083708883159977</c:v>
                </c:pt>
                <c:pt idx="8834">
                  <c:v>0.7083708883159977</c:v>
                </c:pt>
                <c:pt idx="8835">
                  <c:v>0.7083708883159977</c:v>
                </c:pt>
                <c:pt idx="8836">
                  <c:v>0.7083708883159977</c:v>
                </c:pt>
                <c:pt idx="8837">
                  <c:v>0.7083708883159977</c:v>
                </c:pt>
                <c:pt idx="8838">
                  <c:v>0.7083708883159977</c:v>
                </c:pt>
                <c:pt idx="8839">
                  <c:v>0.7083708883159977</c:v>
                </c:pt>
                <c:pt idx="8840">
                  <c:v>0.7083708883159977</c:v>
                </c:pt>
                <c:pt idx="8841">
                  <c:v>0.7083708883159977</c:v>
                </c:pt>
                <c:pt idx="8842">
                  <c:v>0.7083708883159977</c:v>
                </c:pt>
                <c:pt idx="8843">
                  <c:v>0.7083708883159977</c:v>
                </c:pt>
                <c:pt idx="8844">
                  <c:v>0.7083708883159977</c:v>
                </c:pt>
                <c:pt idx="8845">
                  <c:v>0.7083708883159977</c:v>
                </c:pt>
                <c:pt idx="8846">
                  <c:v>0.7083708883159977</c:v>
                </c:pt>
                <c:pt idx="8847">
                  <c:v>0.7083708883159977</c:v>
                </c:pt>
                <c:pt idx="8848">
                  <c:v>0.7083708883159977</c:v>
                </c:pt>
                <c:pt idx="8849">
                  <c:v>0.7083708883159977</c:v>
                </c:pt>
                <c:pt idx="8850">
                  <c:v>0.7083708883159977</c:v>
                </c:pt>
                <c:pt idx="8851">
                  <c:v>0.7083708883159977</c:v>
                </c:pt>
                <c:pt idx="8852">
                  <c:v>0.7083708883159977</c:v>
                </c:pt>
                <c:pt idx="8853">
                  <c:v>0.7083708883159977</c:v>
                </c:pt>
                <c:pt idx="8854">
                  <c:v>0.7083708883159977</c:v>
                </c:pt>
                <c:pt idx="8855">
                  <c:v>0.7083708883159977</c:v>
                </c:pt>
                <c:pt idx="8856">
                  <c:v>0.7083708883159977</c:v>
                </c:pt>
                <c:pt idx="8857">
                  <c:v>0.7083708883159977</c:v>
                </c:pt>
                <c:pt idx="8858">
                  <c:v>0.7083708883159977</c:v>
                </c:pt>
                <c:pt idx="8859">
                  <c:v>0.7083708883159977</c:v>
                </c:pt>
                <c:pt idx="8860">
                  <c:v>0.7083708883159977</c:v>
                </c:pt>
                <c:pt idx="8861">
                  <c:v>0.7083708883159977</c:v>
                </c:pt>
                <c:pt idx="8862">
                  <c:v>0.7083708883159977</c:v>
                </c:pt>
                <c:pt idx="8863">
                  <c:v>0.7083708883159977</c:v>
                </c:pt>
                <c:pt idx="8864">
                  <c:v>0.7083708883159977</c:v>
                </c:pt>
                <c:pt idx="8865">
                  <c:v>0.7083708883159977</c:v>
                </c:pt>
                <c:pt idx="8866">
                  <c:v>0.7083708883159977</c:v>
                </c:pt>
                <c:pt idx="8867">
                  <c:v>0.7083708883159977</c:v>
                </c:pt>
                <c:pt idx="8868">
                  <c:v>0.7083708883159977</c:v>
                </c:pt>
                <c:pt idx="8869">
                  <c:v>0.7083708883159977</c:v>
                </c:pt>
                <c:pt idx="8870">
                  <c:v>0.7083708883159977</c:v>
                </c:pt>
                <c:pt idx="8871">
                  <c:v>0.7083708883159977</c:v>
                </c:pt>
                <c:pt idx="8872">
                  <c:v>0.7083708883159977</c:v>
                </c:pt>
                <c:pt idx="8873">
                  <c:v>0.7083708883159977</c:v>
                </c:pt>
                <c:pt idx="8874">
                  <c:v>0.7083708883159977</c:v>
                </c:pt>
                <c:pt idx="8875">
                  <c:v>0.7083708883159977</c:v>
                </c:pt>
                <c:pt idx="8876">
                  <c:v>0.7083708883159977</c:v>
                </c:pt>
                <c:pt idx="8877">
                  <c:v>0.7083708883159977</c:v>
                </c:pt>
                <c:pt idx="8878">
                  <c:v>0.7083708883159977</c:v>
                </c:pt>
                <c:pt idx="8879">
                  <c:v>0.7083708883159977</c:v>
                </c:pt>
                <c:pt idx="8880">
                  <c:v>0.7083708883159977</c:v>
                </c:pt>
                <c:pt idx="8881">
                  <c:v>0.7083708883159977</c:v>
                </c:pt>
                <c:pt idx="8882">
                  <c:v>0.7083708883159977</c:v>
                </c:pt>
                <c:pt idx="8883">
                  <c:v>0.7083708883159977</c:v>
                </c:pt>
                <c:pt idx="8884">
                  <c:v>0.7083708883159977</c:v>
                </c:pt>
                <c:pt idx="8885">
                  <c:v>0.7083708883159977</c:v>
                </c:pt>
                <c:pt idx="8886">
                  <c:v>0.7083708883159977</c:v>
                </c:pt>
                <c:pt idx="8887">
                  <c:v>0.7083708883159977</c:v>
                </c:pt>
                <c:pt idx="8888">
                  <c:v>0.7083708883159977</c:v>
                </c:pt>
                <c:pt idx="8889">
                  <c:v>0.7083708883159977</c:v>
                </c:pt>
                <c:pt idx="8890">
                  <c:v>0.7083708883159977</c:v>
                </c:pt>
                <c:pt idx="8891">
                  <c:v>0.7083708883159977</c:v>
                </c:pt>
                <c:pt idx="8892">
                  <c:v>0.7083708883159977</c:v>
                </c:pt>
                <c:pt idx="8893">
                  <c:v>0.7083708883159977</c:v>
                </c:pt>
                <c:pt idx="8894">
                  <c:v>0.7083708883159977</c:v>
                </c:pt>
                <c:pt idx="8895">
                  <c:v>0.7083708883159977</c:v>
                </c:pt>
                <c:pt idx="8896">
                  <c:v>0.7083708883159977</c:v>
                </c:pt>
                <c:pt idx="8897">
                  <c:v>0.7083708883159977</c:v>
                </c:pt>
                <c:pt idx="8898">
                  <c:v>0.7083708883159977</c:v>
                </c:pt>
                <c:pt idx="8899">
                  <c:v>0.7083708883159977</c:v>
                </c:pt>
                <c:pt idx="8900">
                  <c:v>0.7083708883159977</c:v>
                </c:pt>
                <c:pt idx="8901">
                  <c:v>0.7083708883159977</c:v>
                </c:pt>
                <c:pt idx="8902">
                  <c:v>0.7083708883159977</c:v>
                </c:pt>
                <c:pt idx="8903">
                  <c:v>0.7083708883159977</c:v>
                </c:pt>
                <c:pt idx="8904">
                  <c:v>0.7083708883159977</c:v>
                </c:pt>
                <c:pt idx="8905">
                  <c:v>0.7083708883159977</c:v>
                </c:pt>
                <c:pt idx="8906">
                  <c:v>0.7083708883159977</c:v>
                </c:pt>
                <c:pt idx="8907">
                  <c:v>0.7083708883159977</c:v>
                </c:pt>
                <c:pt idx="8908">
                  <c:v>0.7083708883159977</c:v>
                </c:pt>
                <c:pt idx="8909">
                  <c:v>0.7083708883159977</c:v>
                </c:pt>
                <c:pt idx="8910">
                  <c:v>0.7083708883159977</c:v>
                </c:pt>
                <c:pt idx="8911">
                  <c:v>0.7083708883159977</c:v>
                </c:pt>
                <c:pt idx="8912">
                  <c:v>0.7083708883159977</c:v>
                </c:pt>
                <c:pt idx="8913">
                  <c:v>0.7083708883159977</c:v>
                </c:pt>
                <c:pt idx="8914">
                  <c:v>0.7083708883159977</c:v>
                </c:pt>
                <c:pt idx="8915">
                  <c:v>0.7083708883159977</c:v>
                </c:pt>
                <c:pt idx="8916">
                  <c:v>0.7083708883159977</c:v>
                </c:pt>
                <c:pt idx="8917">
                  <c:v>0.7083708883159977</c:v>
                </c:pt>
                <c:pt idx="8918">
                  <c:v>0.7083708883159977</c:v>
                </c:pt>
                <c:pt idx="8919">
                  <c:v>0.7083708883159977</c:v>
                </c:pt>
                <c:pt idx="8920">
                  <c:v>0.7083708883159977</c:v>
                </c:pt>
                <c:pt idx="8921">
                  <c:v>0.7083708883159977</c:v>
                </c:pt>
                <c:pt idx="8922">
                  <c:v>0.7083708883159977</c:v>
                </c:pt>
                <c:pt idx="8923">
                  <c:v>0.7083708883159977</c:v>
                </c:pt>
                <c:pt idx="8924">
                  <c:v>0.7083708883159977</c:v>
                </c:pt>
                <c:pt idx="8925">
                  <c:v>0.7083708883159977</c:v>
                </c:pt>
                <c:pt idx="8926">
                  <c:v>0.7083708883159977</c:v>
                </c:pt>
                <c:pt idx="8927">
                  <c:v>0.7083708883159977</c:v>
                </c:pt>
                <c:pt idx="8928">
                  <c:v>0.7083708883159977</c:v>
                </c:pt>
                <c:pt idx="8929">
                  <c:v>0.7083708883159977</c:v>
                </c:pt>
                <c:pt idx="8930">
                  <c:v>0.7083708883159977</c:v>
                </c:pt>
                <c:pt idx="8931">
                  <c:v>0.7083708883159977</c:v>
                </c:pt>
                <c:pt idx="8932">
                  <c:v>0.7083708883159977</c:v>
                </c:pt>
                <c:pt idx="8933">
                  <c:v>0.7083708883159977</c:v>
                </c:pt>
                <c:pt idx="8934">
                  <c:v>0.7083708883159977</c:v>
                </c:pt>
                <c:pt idx="8935">
                  <c:v>0.7083708883159977</c:v>
                </c:pt>
                <c:pt idx="8936">
                  <c:v>0.7083708883159977</c:v>
                </c:pt>
                <c:pt idx="8937">
                  <c:v>0.7083708883159977</c:v>
                </c:pt>
                <c:pt idx="8938">
                  <c:v>0.7083708883159977</c:v>
                </c:pt>
                <c:pt idx="8939">
                  <c:v>0.7083708883159977</c:v>
                </c:pt>
                <c:pt idx="8940">
                  <c:v>0.7083708883159977</c:v>
                </c:pt>
                <c:pt idx="8941">
                  <c:v>0.7083708883159977</c:v>
                </c:pt>
                <c:pt idx="8942">
                  <c:v>0.7083708883159977</c:v>
                </c:pt>
                <c:pt idx="8943">
                  <c:v>0.7083708883159977</c:v>
                </c:pt>
                <c:pt idx="8944">
                  <c:v>0.7083708883159977</c:v>
                </c:pt>
                <c:pt idx="8945">
                  <c:v>0.7083708883159977</c:v>
                </c:pt>
                <c:pt idx="8946">
                  <c:v>0.7083708883159977</c:v>
                </c:pt>
                <c:pt idx="8947">
                  <c:v>0.7083708883159977</c:v>
                </c:pt>
                <c:pt idx="8948">
                  <c:v>0.7083708883159977</c:v>
                </c:pt>
                <c:pt idx="8949">
                  <c:v>0.7083708883159977</c:v>
                </c:pt>
                <c:pt idx="8950">
                  <c:v>0.7083708883159977</c:v>
                </c:pt>
                <c:pt idx="8951">
                  <c:v>0.7083708883159977</c:v>
                </c:pt>
                <c:pt idx="8952">
                  <c:v>0.7083708883159977</c:v>
                </c:pt>
                <c:pt idx="8953">
                  <c:v>0.7083708883159977</c:v>
                </c:pt>
                <c:pt idx="8954">
                  <c:v>0.7083708883159977</c:v>
                </c:pt>
                <c:pt idx="8955">
                  <c:v>0.7083708883159977</c:v>
                </c:pt>
                <c:pt idx="8956">
                  <c:v>0.7083708883159977</c:v>
                </c:pt>
                <c:pt idx="8957">
                  <c:v>0.7083708883159977</c:v>
                </c:pt>
                <c:pt idx="8958">
                  <c:v>0.7083708883159977</c:v>
                </c:pt>
                <c:pt idx="8959">
                  <c:v>0.7083708883159977</c:v>
                </c:pt>
                <c:pt idx="8960">
                  <c:v>0.7083708883159977</c:v>
                </c:pt>
                <c:pt idx="8961">
                  <c:v>0.7083708883159977</c:v>
                </c:pt>
                <c:pt idx="8962">
                  <c:v>0.7083708883159977</c:v>
                </c:pt>
                <c:pt idx="8963">
                  <c:v>0.7083708883159977</c:v>
                </c:pt>
                <c:pt idx="8964">
                  <c:v>0.7083708883159977</c:v>
                </c:pt>
                <c:pt idx="8965">
                  <c:v>0.7083708883159977</c:v>
                </c:pt>
                <c:pt idx="8966">
                  <c:v>0.7083708883159977</c:v>
                </c:pt>
                <c:pt idx="8967">
                  <c:v>0.7083708883159977</c:v>
                </c:pt>
                <c:pt idx="8968">
                  <c:v>0.7083708883159977</c:v>
                </c:pt>
                <c:pt idx="8969">
                  <c:v>0.7083708883159977</c:v>
                </c:pt>
                <c:pt idx="8970">
                  <c:v>0.7083708883159977</c:v>
                </c:pt>
                <c:pt idx="8971">
                  <c:v>0.7083708883159977</c:v>
                </c:pt>
                <c:pt idx="8972">
                  <c:v>0.7083708883159977</c:v>
                </c:pt>
                <c:pt idx="8973">
                  <c:v>0.7083708883159977</c:v>
                </c:pt>
                <c:pt idx="8974">
                  <c:v>0.7083708883159977</c:v>
                </c:pt>
                <c:pt idx="8975">
                  <c:v>0.7083708883159977</c:v>
                </c:pt>
                <c:pt idx="8976">
                  <c:v>0.7083708883159977</c:v>
                </c:pt>
                <c:pt idx="8977">
                  <c:v>0.7083708883159977</c:v>
                </c:pt>
                <c:pt idx="8978">
                  <c:v>0.7083708883159977</c:v>
                </c:pt>
                <c:pt idx="8979">
                  <c:v>0.7083708883159977</c:v>
                </c:pt>
                <c:pt idx="8980">
                  <c:v>0.7083708883159977</c:v>
                </c:pt>
                <c:pt idx="8981">
                  <c:v>0.7083708883159977</c:v>
                </c:pt>
                <c:pt idx="8982">
                  <c:v>0.7083708883159977</c:v>
                </c:pt>
                <c:pt idx="8983">
                  <c:v>0.7083708883159977</c:v>
                </c:pt>
                <c:pt idx="8984">
                  <c:v>0.7083708883159977</c:v>
                </c:pt>
                <c:pt idx="8985">
                  <c:v>0.7083708883159977</c:v>
                </c:pt>
                <c:pt idx="8986">
                  <c:v>0.7083708883159977</c:v>
                </c:pt>
                <c:pt idx="8987">
                  <c:v>0.7083708883159977</c:v>
                </c:pt>
                <c:pt idx="8988">
                  <c:v>0.7083708883159977</c:v>
                </c:pt>
                <c:pt idx="8989">
                  <c:v>0.7083708883159977</c:v>
                </c:pt>
                <c:pt idx="8990">
                  <c:v>0.7083708883159977</c:v>
                </c:pt>
                <c:pt idx="8991">
                  <c:v>0.7083708883159977</c:v>
                </c:pt>
                <c:pt idx="8992">
                  <c:v>0.7083708883159977</c:v>
                </c:pt>
                <c:pt idx="8993">
                  <c:v>0.7083708883159977</c:v>
                </c:pt>
                <c:pt idx="8994">
                  <c:v>0.7083708883159977</c:v>
                </c:pt>
                <c:pt idx="8995">
                  <c:v>0.7083708883159977</c:v>
                </c:pt>
                <c:pt idx="8996">
                  <c:v>0.7083708883159977</c:v>
                </c:pt>
                <c:pt idx="8997">
                  <c:v>0.7083708883159977</c:v>
                </c:pt>
                <c:pt idx="8998">
                  <c:v>0.7083708883159977</c:v>
                </c:pt>
                <c:pt idx="8999">
                  <c:v>0.7083708883159977</c:v>
                </c:pt>
                <c:pt idx="9000">
                  <c:v>0.7083708883159977</c:v>
                </c:pt>
                <c:pt idx="9001">
                  <c:v>0.7083708883159977</c:v>
                </c:pt>
                <c:pt idx="9002">
                  <c:v>0.7083708883159977</c:v>
                </c:pt>
                <c:pt idx="9003">
                  <c:v>0.7083708883159977</c:v>
                </c:pt>
                <c:pt idx="9004">
                  <c:v>0.7083708883159977</c:v>
                </c:pt>
                <c:pt idx="9005">
                  <c:v>0.7083708883159977</c:v>
                </c:pt>
                <c:pt idx="9006">
                  <c:v>0.7083708883159977</c:v>
                </c:pt>
                <c:pt idx="9007">
                  <c:v>0.7083708883159977</c:v>
                </c:pt>
                <c:pt idx="9008">
                  <c:v>0.7083708883159977</c:v>
                </c:pt>
                <c:pt idx="9009">
                  <c:v>0.7083708883159977</c:v>
                </c:pt>
                <c:pt idx="9010">
                  <c:v>0.7083708883159977</c:v>
                </c:pt>
                <c:pt idx="9011">
                  <c:v>0.7083708883159977</c:v>
                </c:pt>
                <c:pt idx="9012">
                  <c:v>0.7083708883159977</c:v>
                </c:pt>
                <c:pt idx="9013">
                  <c:v>0.7083708883159977</c:v>
                </c:pt>
                <c:pt idx="9014">
                  <c:v>0.7083708883159977</c:v>
                </c:pt>
                <c:pt idx="9015">
                  <c:v>0.7083708883159977</c:v>
                </c:pt>
                <c:pt idx="9016">
                  <c:v>0.7083708883159977</c:v>
                </c:pt>
                <c:pt idx="9017">
                  <c:v>0.7083708883159977</c:v>
                </c:pt>
                <c:pt idx="9018">
                  <c:v>0.7083708883159977</c:v>
                </c:pt>
                <c:pt idx="9019">
                  <c:v>0.7083708883159977</c:v>
                </c:pt>
                <c:pt idx="9020">
                  <c:v>0.7083708883159977</c:v>
                </c:pt>
                <c:pt idx="9021">
                  <c:v>0.7083708883159977</c:v>
                </c:pt>
                <c:pt idx="9022">
                  <c:v>0.7083708883159977</c:v>
                </c:pt>
                <c:pt idx="9023">
                  <c:v>0.7083708883159977</c:v>
                </c:pt>
                <c:pt idx="9024">
                  <c:v>0.7083708883159977</c:v>
                </c:pt>
                <c:pt idx="9025">
                  <c:v>0.7083708883159977</c:v>
                </c:pt>
                <c:pt idx="9026">
                  <c:v>0.7083708883159977</c:v>
                </c:pt>
                <c:pt idx="9027">
                  <c:v>0.7083708883159977</c:v>
                </c:pt>
                <c:pt idx="9028">
                  <c:v>0.7083708883159977</c:v>
                </c:pt>
                <c:pt idx="9029">
                  <c:v>0.7083708883159977</c:v>
                </c:pt>
                <c:pt idx="9030">
                  <c:v>0.7083708883159977</c:v>
                </c:pt>
                <c:pt idx="9031">
                  <c:v>0.7083708883159977</c:v>
                </c:pt>
                <c:pt idx="9032">
                  <c:v>0.7083708883159977</c:v>
                </c:pt>
                <c:pt idx="9033">
                  <c:v>0.7083708883159977</c:v>
                </c:pt>
                <c:pt idx="9034">
                  <c:v>0.7083708883159977</c:v>
                </c:pt>
                <c:pt idx="9035">
                  <c:v>0.7083708883159977</c:v>
                </c:pt>
                <c:pt idx="9036">
                  <c:v>0.7083708883159977</c:v>
                </c:pt>
                <c:pt idx="9037">
                  <c:v>0.7083708883159977</c:v>
                </c:pt>
                <c:pt idx="9038">
                  <c:v>0.7083708883159977</c:v>
                </c:pt>
                <c:pt idx="9039">
                  <c:v>0.7083708883159977</c:v>
                </c:pt>
                <c:pt idx="9040">
                  <c:v>0.7083708883159977</c:v>
                </c:pt>
                <c:pt idx="9041">
                  <c:v>0.7083708883159977</c:v>
                </c:pt>
                <c:pt idx="9042">
                  <c:v>0.7083708883159977</c:v>
                </c:pt>
                <c:pt idx="9043">
                  <c:v>0.7083708883159977</c:v>
                </c:pt>
                <c:pt idx="9044">
                  <c:v>0.7083708883159977</c:v>
                </c:pt>
                <c:pt idx="9045">
                  <c:v>0.7083708883159977</c:v>
                </c:pt>
                <c:pt idx="9046">
                  <c:v>0.7083708883159977</c:v>
                </c:pt>
                <c:pt idx="9047">
                  <c:v>0.7083708883159977</c:v>
                </c:pt>
                <c:pt idx="9048">
                  <c:v>0.7083708883159977</c:v>
                </c:pt>
                <c:pt idx="9049">
                  <c:v>0.7083708883159977</c:v>
                </c:pt>
                <c:pt idx="9050">
                  <c:v>0.7083708883159977</c:v>
                </c:pt>
                <c:pt idx="9051">
                  <c:v>0.7083708883159977</c:v>
                </c:pt>
                <c:pt idx="9052">
                  <c:v>0.7083708883159977</c:v>
                </c:pt>
                <c:pt idx="9053">
                  <c:v>0.7083708883159977</c:v>
                </c:pt>
                <c:pt idx="9054">
                  <c:v>0.7083708883159977</c:v>
                </c:pt>
                <c:pt idx="9055">
                  <c:v>0.7083708883159977</c:v>
                </c:pt>
                <c:pt idx="9056">
                  <c:v>0.7083708883159977</c:v>
                </c:pt>
                <c:pt idx="9057">
                  <c:v>0.7083708883159977</c:v>
                </c:pt>
                <c:pt idx="9058">
                  <c:v>0.7083708883159977</c:v>
                </c:pt>
                <c:pt idx="9059">
                  <c:v>0.7083708883159977</c:v>
                </c:pt>
                <c:pt idx="9060">
                  <c:v>0.7083708883159977</c:v>
                </c:pt>
                <c:pt idx="9061">
                  <c:v>0.7083708883159977</c:v>
                </c:pt>
                <c:pt idx="9062">
                  <c:v>0.7083708883159977</c:v>
                </c:pt>
                <c:pt idx="9063">
                  <c:v>0.7083708883159977</c:v>
                </c:pt>
                <c:pt idx="9064">
                  <c:v>0.7083708883159977</c:v>
                </c:pt>
                <c:pt idx="9065">
                  <c:v>0.7083708883159977</c:v>
                </c:pt>
                <c:pt idx="9066">
                  <c:v>0.7083708883159977</c:v>
                </c:pt>
                <c:pt idx="9067">
                  <c:v>0.7083708883159977</c:v>
                </c:pt>
                <c:pt idx="9068">
                  <c:v>0.7083708883159977</c:v>
                </c:pt>
                <c:pt idx="9069">
                  <c:v>0.7083708883159977</c:v>
                </c:pt>
                <c:pt idx="9070">
                  <c:v>0.7083708883159977</c:v>
                </c:pt>
                <c:pt idx="9071">
                  <c:v>0.7083708883159977</c:v>
                </c:pt>
                <c:pt idx="9072">
                  <c:v>0.7083708883159977</c:v>
                </c:pt>
                <c:pt idx="9073">
                  <c:v>0.7083708883159977</c:v>
                </c:pt>
                <c:pt idx="9074">
                  <c:v>0.7083708883159977</c:v>
                </c:pt>
                <c:pt idx="9075">
                  <c:v>0.7083708883159977</c:v>
                </c:pt>
                <c:pt idx="9076">
                  <c:v>0.7083708883159977</c:v>
                </c:pt>
                <c:pt idx="9077">
                  <c:v>0.7083708883159977</c:v>
                </c:pt>
                <c:pt idx="9078">
                  <c:v>0.7083708883159977</c:v>
                </c:pt>
                <c:pt idx="9079">
                  <c:v>0.7083708883159977</c:v>
                </c:pt>
                <c:pt idx="9080">
                  <c:v>0.7083708883159977</c:v>
                </c:pt>
                <c:pt idx="9081">
                  <c:v>0.7083708883159977</c:v>
                </c:pt>
                <c:pt idx="9082">
                  <c:v>0.7083708883159977</c:v>
                </c:pt>
                <c:pt idx="9083">
                  <c:v>0.7083708883159977</c:v>
                </c:pt>
                <c:pt idx="9084">
                  <c:v>0.7083708883159977</c:v>
                </c:pt>
                <c:pt idx="9085">
                  <c:v>0.7083708883159977</c:v>
                </c:pt>
                <c:pt idx="9086">
                  <c:v>0.7083708883159977</c:v>
                </c:pt>
                <c:pt idx="9087">
                  <c:v>0.7083708883159977</c:v>
                </c:pt>
                <c:pt idx="9088">
                  <c:v>0.7083708883159977</c:v>
                </c:pt>
                <c:pt idx="9089">
                  <c:v>0.7083708883159977</c:v>
                </c:pt>
                <c:pt idx="9090">
                  <c:v>0.7083708883159977</c:v>
                </c:pt>
                <c:pt idx="9091">
                  <c:v>0.7083708883159977</c:v>
                </c:pt>
                <c:pt idx="9092">
                  <c:v>0.7083708883159977</c:v>
                </c:pt>
                <c:pt idx="9093">
                  <c:v>0.7083708883159977</c:v>
                </c:pt>
                <c:pt idx="9094">
                  <c:v>0.7083708883159977</c:v>
                </c:pt>
                <c:pt idx="9095">
                  <c:v>0.7083708883159977</c:v>
                </c:pt>
                <c:pt idx="9096">
                  <c:v>0.7083708883159977</c:v>
                </c:pt>
                <c:pt idx="9097">
                  <c:v>0.7083708883159977</c:v>
                </c:pt>
                <c:pt idx="9098">
                  <c:v>0.7083708883159977</c:v>
                </c:pt>
                <c:pt idx="9099">
                  <c:v>0.7083708883159977</c:v>
                </c:pt>
                <c:pt idx="9100">
                  <c:v>0.7083708883159977</c:v>
                </c:pt>
                <c:pt idx="9101">
                  <c:v>0.7083708883159977</c:v>
                </c:pt>
                <c:pt idx="9102">
                  <c:v>0.7083708883159977</c:v>
                </c:pt>
                <c:pt idx="9103">
                  <c:v>0.7083708883159977</c:v>
                </c:pt>
                <c:pt idx="9104">
                  <c:v>0.7083708883159977</c:v>
                </c:pt>
                <c:pt idx="9105">
                  <c:v>0.7083708883159977</c:v>
                </c:pt>
                <c:pt idx="9106">
                  <c:v>0.7083708883159977</c:v>
                </c:pt>
                <c:pt idx="9107">
                  <c:v>0.7083708883159977</c:v>
                </c:pt>
                <c:pt idx="9108">
                  <c:v>0.7083708883159977</c:v>
                </c:pt>
                <c:pt idx="9109">
                  <c:v>0.7083708883159977</c:v>
                </c:pt>
                <c:pt idx="9110">
                  <c:v>0.7083708883159977</c:v>
                </c:pt>
                <c:pt idx="9111">
                  <c:v>0.7083708883159977</c:v>
                </c:pt>
                <c:pt idx="9112">
                  <c:v>0.7083708883159977</c:v>
                </c:pt>
                <c:pt idx="9113">
                  <c:v>0.7083708883159977</c:v>
                </c:pt>
                <c:pt idx="9114">
                  <c:v>0.7083708883159977</c:v>
                </c:pt>
                <c:pt idx="9115">
                  <c:v>0.7083708883159977</c:v>
                </c:pt>
                <c:pt idx="9116">
                  <c:v>0.7083708883159977</c:v>
                </c:pt>
                <c:pt idx="9117">
                  <c:v>0.7083708883159977</c:v>
                </c:pt>
                <c:pt idx="9118">
                  <c:v>0.7083708883159977</c:v>
                </c:pt>
                <c:pt idx="9119">
                  <c:v>0.7083708883159977</c:v>
                </c:pt>
                <c:pt idx="9120">
                  <c:v>0.7083708883159977</c:v>
                </c:pt>
                <c:pt idx="9121">
                  <c:v>0.7083708883159977</c:v>
                </c:pt>
                <c:pt idx="9122">
                  <c:v>0.7083708883159977</c:v>
                </c:pt>
                <c:pt idx="9123">
                  <c:v>0.7083708883159977</c:v>
                </c:pt>
                <c:pt idx="9124">
                  <c:v>0.7083708883159977</c:v>
                </c:pt>
                <c:pt idx="9125">
                  <c:v>0.7083708883159977</c:v>
                </c:pt>
                <c:pt idx="9126">
                  <c:v>0.7083708883159977</c:v>
                </c:pt>
                <c:pt idx="9127">
                  <c:v>0.7083708883159977</c:v>
                </c:pt>
                <c:pt idx="9128">
                  <c:v>0.7083708883159977</c:v>
                </c:pt>
                <c:pt idx="9129">
                  <c:v>0.7083708883159977</c:v>
                </c:pt>
                <c:pt idx="9130">
                  <c:v>0.7083708883159977</c:v>
                </c:pt>
                <c:pt idx="9131">
                  <c:v>0.7083708883159977</c:v>
                </c:pt>
                <c:pt idx="9132">
                  <c:v>0.7083708883159977</c:v>
                </c:pt>
                <c:pt idx="9133">
                  <c:v>0.7083708883159977</c:v>
                </c:pt>
                <c:pt idx="9134">
                  <c:v>0.7083708883159977</c:v>
                </c:pt>
                <c:pt idx="9135">
                  <c:v>0.7083708883159977</c:v>
                </c:pt>
                <c:pt idx="9136">
                  <c:v>0.7083708883159977</c:v>
                </c:pt>
                <c:pt idx="9137">
                  <c:v>0.7083708883159977</c:v>
                </c:pt>
                <c:pt idx="9138">
                  <c:v>0.7083708883159977</c:v>
                </c:pt>
                <c:pt idx="9139">
                  <c:v>0.7083708883159977</c:v>
                </c:pt>
                <c:pt idx="9140">
                  <c:v>0.7083708883159977</c:v>
                </c:pt>
                <c:pt idx="9141">
                  <c:v>0.7083708883159977</c:v>
                </c:pt>
                <c:pt idx="9142">
                  <c:v>0.7083708883159977</c:v>
                </c:pt>
                <c:pt idx="9143">
                  <c:v>0.7083708883159977</c:v>
                </c:pt>
                <c:pt idx="9144">
                  <c:v>0.7083708883159977</c:v>
                </c:pt>
                <c:pt idx="9145">
                  <c:v>0.7083708883159977</c:v>
                </c:pt>
                <c:pt idx="9146">
                  <c:v>0.7083708883159977</c:v>
                </c:pt>
                <c:pt idx="9147">
                  <c:v>0.7083708883159977</c:v>
                </c:pt>
                <c:pt idx="9148">
                  <c:v>0.7083708883159977</c:v>
                </c:pt>
                <c:pt idx="9149">
                  <c:v>0.7083708883159977</c:v>
                </c:pt>
                <c:pt idx="9150">
                  <c:v>0.7083708883159977</c:v>
                </c:pt>
                <c:pt idx="9151">
                  <c:v>0.7083708883159977</c:v>
                </c:pt>
                <c:pt idx="9152">
                  <c:v>0.7083708883159977</c:v>
                </c:pt>
                <c:pt idx="9153">
                  <c:v>0.7083708883159977</c:v>
                </c:pt>
                <c:pt idx="9154">
                  <c:v>0.7083708883159977</c:v>
                </c:pt>
                <c:pt idx="9155">
                  <c:v>0.7083708883159977</c:v>
                </c:pt>
                <c:pt idx="9156">
                  <c:v>0.7083708883159977</c:v>
                </c:pt>
                <c:pt idx="9157">
                  <c:v>0.7083708883159977</c:v>
                </c:pt>
                <c:pt idx="9158">
                  <c:v>0.7083708883159977</c:v>
                </c:pt>
                <c:pt idx="9159">
                  <c:v>0.7083708883159977</c:v>
                </c:pt>
                <c:pt idx="9160">
                  <c:v>0.7083708883159977</c:v>
                </c:pt>
                <c:pt idx="9161">
                  <c:v>0.7083708883159977</c:v>
                </c:pt>
                <c:pt idx="9162">
                  <c:v>0.7083708883159977</c:v>
                </c:pt>
                <c:pt idx="9163">
                  <c:v>0.7083708883159977</c:v>
                </c:pt>
                <c:pt idx="9164">
                  <c:v>0.7083708883159977</c:v>
                </c:pt>
                <c:pt idx="9165">
                  <c:v>0.7083708883159977</c:v>
                </c:pt>
                <c:pt idx="9166">
                  <c:v>0.7083708883159977</c:v>
                </c:pt>
                <c:pt idx="9167">
                  <c:v>0.7083708883159977</c:v>
                </c:pt>
                <c:pt idx="9168">
                  <c:v>0.7083708883159977</c:v>
                </c:pt>
                <c:pt idx="9169">
                  <c:v>0.7083708883159977</c:v>
                </c:pt>
                <c:pt idx="9170">
                  <c:v>0.7083708883159977</c:v>
                </c:pt>
                <c:pt idx="9171">
                  <c:v>0.7083708883159977</c:v>
                </c:pt>
                <c:pt idx="9172">
                  <c:v>0.7083708883159977</c:v>
                </c:pt>
                <c:pt idx="9173">
                  <c:v>0.7083708883159977</c:v>
                </c:pt>
                <c:pt idx="9174">
                  <c:v>0.7083708883159977</c:v>
                </c:pt>
                <c:pt idx="9175">
                  <c:v>0.7083708883159977</c:v>
                </c:pt>
                <c:pt idx="9176">
                  <c:v>0.7083708883159977</c:v>
                </c:pt>
                <c:pt idx="9177">
                  <c:v>0.7083708883159977</c:v>
                </c:pt>
                <c:pt idx="9178">
                  <c:v>0.7083708883159977</c:v>
                </c:pt>
                <c:pt idx="9179">
                  <c:v>0.7083708883159977</c:v>
                </c:pt>
                <c:pt idx="9180">
                  <c:v>0.7083708883159977</c:v>
                </c:pt>
                <c:pt idx="9181">
                  <c:v>0.7083708883159977</c:v>
                </c:pt>
                <c:pt idx="9182">
                  <c:v>0.7083708883159977</c:v>
                </c:pt>
                <c:pt idx="9183">
                  <c:v>0.7083708883159977</c:v>
                </c:pt>
                <c:pt idx="9184">
                  <c:v>0.7083708883159977</c:v>
                </c:pt>
                <c:pt idx="9185">
                  <c:v>0.7083708883159977</c:v>
                </c:pt>
                <c:pt idx="9186">
                  <c:v>0.7083708883159977</c:v>
                </c:pt>
                <c:pt idx="9187">
                  <c:v>0.7083708883159977</c:v>
                </c:pt>
                <c:pt idx="9188">
                  <c:v>0.7083708883159977</c:v>
                </c:pt>
                <c:pt idx="9189">
                  <c:v>0.7083708883159977</c:v>
                </c:pt>
                <c:pt idx="9190">
                  <c:v>0.7083708883159977</c:v>
                </c:pt>
                <c:pt idx="9191">
                  <c:v>0.7083708883159977</c:v>
                </c:pt>
                <c:pt idx="9192">
                  <c:v>0.7083708883159977</c:v>
                </c:pt>
                <c:pt idx="9193">
                  <c:v>0.7083708883159977</c:v>
                </c:pt>
                <c:pt idx="9194">
                  <c:v>0.7083708883159977</c:v>
                </c:pt>
                <c:pt idx="9195">
                  <c:v>0.7083708883159977</c:v>
                </c:pt>
                <c:pt idx="9196">
                  <c:v>0.7083708883159977</c:v>
                </c:pt>
                <c:pt idx="9197">
                  <c:v>0.7083708883159977</c:v>
                </c:pt>
                <c:pt idx="9198">
                  <c:v>0.7083708883159977</c:v>
                </c:pt>
                <c:pt idx="9199">
                  <c:v>0.7083708883159977</c:v>
                </c:pt>
                <c:pt idx="9200">
                  <c:v>0.7083708883159977</c:v>
                </c:pt>
                <c:pt idx="9201">
                  <c:v>0.7083708883159977</c:v>
                </c:pt>
                <c:pt idx="9202">
                  <c:v>0.7083708883159977</c:v>
                </c:pt>
                <c:pt idx="9203">
                  <c:v>0.7083708883159977</c:v>
                </c:pt>
                <c:pt idx="9204">
                  <c:v>0.7083708883159977</c:v>
                </c:pt>
                <c:pt idx="9205">
                  <c:v>0.7083708883159977</c:v>
                </c:pt>
                <c:pt idx="9206">
                  <c:v>0.7083708883159977</c:v>
                </c:pt>
                <c:pt idx="9207">
                  <c:v>0.7083708883159977</c:v>
                </c:pt>
                <c:pt idx="9208">
                  <c:v>0.7083708883159977</c:v>
                </c:pt>
                <c:pt idx="9209">
                  <c:v>0.7083708883159977</c:v>
                </c:pt>
                <c:pt idx="9210">
                  <c:v>0.7083708883159977</c:v>
                </c:pt>
                <c:pt idx="9211">
                  <c:v>0.7083708883159977</c:v>
                </c:pt>
                <c:pt idx="9212">
                  <c:v>0.7083708883159977</c:v>
                </c:pt>
                <c:pt idx="9213">
                  <c:v>0.7083708883159977</c:v>
                </c:pt>
                <c:pt idx="9214">
                  <c:v>0.7083708883159977</c:v>
                </c:pt>
                <c:pt idx="9215">
                  <c:v>0.7083708883159977</c:v>
                </c:pt>
                <c:pt idx="9216">
                  <c:v>0.7083708883159977</c:v>
                </c:pt>
                <c:pt idx="9217">
                  <c:v>0.7083708883159977</c:v>
                </c:pt>
                <c:pt idx="9218">
                  <c:v>0.7083708883159977</c:v>
                </c:pt>
                <c:pt idx="9219">
                  <c:v>0.7083708883159977</c:v>
                </c:pt>
                <c:pt idx="9220">
                  <c:v>0.7083708883159977</c:v>
                </c:pt>
                <c:pt idx="9221">
                  <c:v>0.7083708883159977</c:v>
                </c:pt>
                <c:pt idx="9222">
                  <c:v>0.7083708883159977</c:v>
                </c:pt>
                <c:pt idx="9223">
                  <c:v>0.7083708883159977</c:v>
                </c:pt>
                <c:pt idx="9224">
                  <c:v>0.7083708883159977</c:v>
                </c:pt>
                <c:pt idx="9225">
                  <c:v>0.7083708883159977</c:v>
                </c:pt>
                <c:pt idx="9226">
                  <c:v>0.7083708883159977</c:v>
                </c:pt>
                <c:pt idx="9227">
                  <c:v>0.7083708883159977</c:v>
                </c:pt>
                <c:pt idx="9228">
                  <c:v>0.7083708883159977</c:v>
                </c:pt>
                <c:pt idx="9229">
                  <c:v>0.7083708883159977</c:v>
                </c:pt>
                <c:pt idx="9230">
                  <c:v>0.7083708883159977</c:v>
                </c:pt>
                <c:pt idx="9231">
                  <c:v>0.7083708883159977</c:v>
                </c:pt>
                <c:pt idx="9232">
                  <c:v>0.7083708883159977</c:v>
                </c:pt>
                <c:pt idx="9233">
                  <c:v>0.7083708883159977</c:v>
                </c:pt>
                <c:pt idx="9234">
                  <c:v>0.7083708883159977</c:v>
                </c:pt>
                <c:pt idx="9235">
                  <c:v>0.7083708883159977</c:v>
                </c:pt>
                <c:pt idx="9236">
                  <c:v>0.7083708883159977</c:v>
                </c:pt>
                <c:pt idx="9237">
                  <c:v>0.7083708883159977</c:v>
                </c:pt>
                <c:pt idx="9238">
                  <c:v>0.7083708883159977</c:v>
                </c:pt>
                <c:pt idx="9239">
                  <c:v>0.7083708883159977</c:v>
                </c:pt>
                <c:pt idx="9240">
                  <c:v>0.7083708883159977</c:v>
                </c:pt>
                <c:pt idx="9241">
                  <c:v>0.7083708883159977</c:v>
                </c:pt>
                <c:pt idx="9242">
                  <c:v>0.7083708883159977</c:v>
                </c:pt>
                <c:pt idx="9243">
                  <c:v>0.7083708883159977</c:v>
                </c:pt>
                <c:pt idx="9244">
                  <c:v>0.7083708883159977</c:v>
                </c:pt>
                <c:pt idx="9245">
                  <c:v>0.7083708883159977</c:v>
                </c:pt>
                <c:pt idx="9246">
                  <c:v>0.7083708883159977</c:v>
                </c:pt>
                <c:pt idx="9247">
                  <c:v>0.7083708883159977</c:v>
                </c:pt>
                <c:pt idx="9248">
                  <c:v>0.7083708883159977</c:v>
                </c:pt>
                <c:pt idx="9249">
                  <c:v>0.7083708883159977</c:v>
                </c:pt>
                <c:pt idx="9250">
                  <c:v>0.7083708883159977</c:v>
                </c:pt>
                <c:pt idx="9251">
                  <c:v>0.7083708883159977</c:v>
                </c:pt>
                <c:pt idx="9252">
                  <c:v>0.7083708883159977</c:v>
                </c:pt>
                <c:pt idx="9253">
                  <c:v>0.7083708883159977</c:v>
                </c:pt>
                <c:pt idx="9254">
                  <c:v>0.7083708883159977</c:v>
                </c:pt>
                <c:pt idx="9255">
                  <c:v>0.7083708883159977</c:v>
                </c:pt>
                <c:pt idx="9256">
                  <c:v>0.7083708883159977</c:v>
                </c:pt>
                <c:pt idx="9257">
                  <c:v>0.7083708883159977</c:v>
                </c:pt>
                <c:pt idx="9258">
                  <c:v>0.7083708883159977</c:v>
                </c:pt>
                <c:pt idx="9259">
                  <c:v>0.7083708883159977</c:v>
                </c:pt>
                <c:pt idx="9260">
                  <c:v>0.7083708883159977</c:v>
                </c:pt>
                <c:pt idx="9261">
                  <c:v>0.7083708883159977</c:v>
                </c:pt>
                <c:pt idx="9262">
                  <c:v>0.7083708883159977</c:v>
                </c:pt>
                <c:pt idx="9263">
                  <c:v>0.7083708883159977</c:v>
                </c:pt>
                <c:pt idx="9264">
                  <c:v>0.7083708883159977</c:v>
                </c:pt>
                <c:pt idx="9265">
                  <c:v>0.7083708883159977</c:v>
                </c:pt>
                <c:pt idx="9266">
                  <c:v>0.7083708883159977</c:v>
                </c:pt>
                <c:pt idx="9267">
                  <c:v>0.7083708883159977</c:v>
                </c:pt>
                <c:pt idx="9268">
                  <c:v>0.7083708883159977</c:v>
                </c:pt>
                <c:pt idx="9269">
                  <c:v>0.7083708883159977</c:v>
                </c:pt>
                <c:pt idx="9270">
                  <c:v>0.7083708883159977</c:v>
                </c:pt>
                <c:pt idx="9271">
                  <c:v>0.7083708883159977</c:v>
                </c:pt>
                <c:pt idx="9272">
                  <c:v>0.7083708883159977</c:v>
                </c:pt>
                <c:pt idx="9273">
                  <c:v>0.7083708883159977</c:v>
                </c:pt>
                <c:pt idx="9274">
                  <c:v>0.7083708883159977</c:v>
                </c:pt>
                <c:pt idx="9275">
                  <c:v>0.7083708883159977</c:v>
                </c:pt>
                <c:pt idx="9276">
                  <c:v>0.7083708883159977</c:v>
                </c:pt>
                <c:pt idx="9277">
                  <c:v>0.7083708883159977</c:v>
                </c:pt>
                <c:pt idx="9278">
                  <c:v>0.7083708883159977</c:v>
                </c:pt>
                <c:pt idx="9279">
                  <c:v>0.7083708883159977</c:v>
                </c:pt>
                <c:pt idx="9280">
                  <c:v>0.7083708883159977</c:v>
                </c:pt>
                <c:pt idx="9281">
                  <c:v>0.7083708883159977</c:v>
                </c:pt>
                <c:pt idx="9282">
                  <c:v>0.7083708883159977</c:v>
                </c:pt>
                <c:pt idx="9283">
                  <c:v>0.7083708883159977</c:v>
                </c:pt>
                <c:pt idx="9284">
                  <c:v>0.7083708883159977</c:v>
                </c:pt>
                <c:pt idx="9285">
                  <c:v>0.7083708883159977</c:v>
                </c:pt>
                <c:pt idx="9286">
                  <c:v>0.7083708883159977</c:v>
                </c:pt>
                <c:pt idx="9287">
                  <c:v>0.7083708883159977</c:v>
                </c:pt>
                <c:pt idx="9288">
                  <c:v>0.7083708883159977</c:v>
                </c:pt>
                <c:pt idx="9289">
                  <c:v>0.7083708883159977</c:v>
                </c:pt>
                <c:pt idx="9290">
                  <c:v>0.7083708883159977</c:v>
                </c:pt>
                <c:pt idx="9291">
                  <c:v>0.7083708883159977</c:v>
                </c:pt>
                <c:pt idx="9292">
                  <c:v>0.7083708883159977</c:v>
                </c:pt>
                <c:pt idx="9293">
                  <c:v>0.7083708883159977</c:v>
                </c:pt>
                <c:pt idx="9294">
                  <c:v>0.7083708883159977</c:v>
                </c:pt>
                <c:pt idx="9295">
                  <c:v>0.7083708883159977</c:v>
                </c:pt>
                <c:pt idx="9296">
                  <c:v>0.7083708883159977</c:v>
                </c:pt>
                <c:pt idx="9297">
                  <c:v>0.7083708883159977</c:v>
                </c:pt>
                <c:pt idx="9298">
                  <c:v>0.7083708883159977</c:v>
                </c:pt>
                <c:pt idx="9299">
                  <c:v>0.7083708883159977</c:v>
                </c:pt>
                <c:pt idx="9300">
                  <c:v>0.7083708883159977</c:v>
                </c:pt>
                <c:pt idx="9301">
                  <c:v>0.7083708883159977</c:v>
                </c:pt>
                <c:pt idx="9302">
                  <c:v>0.7083708883159977</c:v>
                </c:pt>
                <c:pt idx="9303">
                  <c:v>0.7083708883159977</c:v>
                </c:pt>
                <c:pt idx="9304">
                  <c:v>0.7083708883159977</c:v>
                </c:pt>
                <c:pt idx="9305">
                  <c:v>0.7083708883159977</c:v>
                </c:pt>
                <c:pt idx="9306">
                  <c:v>0.7083708883159977</c:v>
                </c:pt>
                <c:pt idx="9307">
                  <c:v>0.7083708883159977</c:v>
                </c:pt>
                <c:pt idx="9308">
                  <c:v>0.7083708883159977</c:v>
                </c:pt>
                <c:pt idx="9309">
                  <c:v>0.7083708883159977</c:v>
                </c:pt>
                <c:pt idx="9310">
                  <c:v>0.7083708883159977</c:v>
                </c:pt>
                <c:pt idx="9311">
                  <c:v>0.7083708883159977</c:v>
                </c:pt>
                <c:pt idx="9312">
                  <c:v>0.7083708883159977</c:v>
                </c:pt>
                <c:pt idx="9313">
                  <c:v>0.7083708883159977</c:v>
                </c:pt>
                <c:pt idx="9314">
                  <c:v>0.7083708883159977</c:v>
                </c:pt>
                <c:pt idx="9315">
                  <c:v>0.7083708883159977</c:v>
                </c:pt>
                <c:pt idx="9316">
                  <c:v>0.7083708883159977</c:v>
                </c:pt>
                <c:pt idx="9317">
                  <c:v>0.7083708883159977</c:v>
                </c:pt>
                <c:pt idx="9318">
                  <c:v>0.7083708883159977</c:v>
                </c:pt>
                <c:pt idx="9319">
                  <c:v>0.7083708883159977</c:v>
                </c:pt>
                <c:pt idx="9320">
                  <c:v>0.7083708883159977</c:v>
                </c:pt>
                <c:pt idx="9321">
                  <c:v>0.7083708883159977</c:v>
                </c:pt>
                <c:pt idx="9322">
                  <c:v>0.7083708883159977</c:v>
                </c:pt>
                <c:pt idx="9323">
                  <c:v>0.7083708883159977</c:v>
                </c:pt>
                <c:pt idx="9324">
                  <c:v>0.7083708883159977</c:v>
                </c:pt>
                <c:pt idx="9325">
                  <c:v>0.7083708883159977</c:v>
                </c:pt>
                <c:pt idx="9326">
                  <c:v>0.7083708883159977</c:v>
                </c:pt>
                <c:pt idx="9327">
                  <c:v>0.7083708883159977</c:v>
                </c:pt>
                <c:pt idx="9328">
                  <c:v>0.7083708883159977</c:v>
                </c:pt>
                <c:pt idx="9329">
                  <c:v>0.7083708883159977</c:v>
                </c:pt>
                <c:pt idx="9330">
                  <c:v>0.7083708883159977</c:v>
                </c:pt>
                <c:pt idx="9331">
                  <c:v>0.7083708883159977</c:v>
                </c:pt>
                <c:pt idx="9332">
                  <c:v>0.7083708883159977</c:v>
                </c:pt>
                <c:pt idx="9333">
                  <c:v>0.7083708883159977</c:v>
                </c:pt>
                <c:pt idx="9334">
                  <c:v>0.7083708883159977</c:v>
                </c:pt>
                <c:pt idx="9335">
                  <c:v>0.7083708883159977</c:v>
                </c:pt>
                <c:pt idx="9336">
                  <c:v>0.7083708883159977</c:v>
                </c:pt>
                <c:pt idx="9337">
                  <c:v>0.7083708883159977</c:v>
                </c:pt>
                <c:pt idx="9338">
                  <c:v>0.7083708883159977</c:v>
                </c:pt>
                <c:pt idx="9339">
                  <c:v>0.7083708883159977</c:v>
                </c:pt>
                <c:pt idx="9340">
                  <c:v>0.7083708883159977</c:v>
                </c:pt>
                <c:pt idx="9341">
                  <c:v>0.7083708883159977</c:v>
                </c:pt>
                <c:pt idx="9342">
                  <c:v>0.7083708883159977</c:v>
                </c:pt>
                <c:pt idx="9343">
                  <c:v>0.7083708883159977</c:v>
                </c:pt>
                <c:pt idx="9344">
                  <c:v>0.7083708883159977</c:v>
                </c:pt>
                <c:pt idx="9345">
                  <c:v>0.7083708883159977</c:v>
                </c:pt>
                <c:pt idx="9346">
                  <c:v>0.7083708883159977</c:v>
                </c:pt>
                <c:pt idx="9347">
                  <c:v>0.7083708883159977</c:v>
                </c:pt>
                <c:pt idx="9348">
                  <c:v>0.7083708883159977</c:v>
                </c:pt>
                <c:pt idx="9349">
                  <c:v>0.7083708883159977</c:v>
                </c:pt>
                <c:pt idx="9350">
                  <c:v>0.7083708883159977</c:v>
                </c:pt>
                <c:pt idx="9351">
                  <c:v>0.7083708883159977</c:v>
                </c:pt>
                <c:pt idx="9352">
                  <c:v>0.7083708883159977</c:v>
                </c:pt>
                <c:pt idx="9353">
                  <c:v>0.7083708883159977</c:v>
                </c:pt>
                <c:pt idx="9354">
                  <c:v>0.7083708883159977</c:v>
                </c:pt>
                <c:pt idx="9355">
                  <c:v>0.7083708883159977</c:v>
                </c:pt>
                <c:pt idx="9356">
                  <c:v>0.7083708883159977</c:v>
                </c:pt>
                <c:pt idx="9357">
                  <c:v>0.7083708883159977</c:v>
                </c:pt>
                <c:pt idx="9358">
                  <c:v>0.7083708883159977</c:v>
                </c:pt>
                <c:pt idx="9359">
                  <c:v>0.7083708883159977</c:v>
                </c:pt>
                <c:pt idx="9360">
                  <c:v>0.7083708883159977</c:v>
                </c:pt>
                <c:pt idx="9361">
                  <c:v>0.7083708883159977</c:v>
                </c:pt>
                <c:pt idx="9362">
                  <c:v>0.7083708883159977</c:v>
                </c:pt>
                <c:pt idx="9363">
                  <c:v>0.7083708883159977</c:v>
                </c:pt>
                <c:pt idx="9364">
                  <c:v>0.7083708883159977</c:v>
                </c:pt>
                <c:pt idx="9365">
                  <c:v>0.7083708883159977</c:v>
                </c:pt>
                <c:pt idx="9366">
                  <c:v>0.7083708883159977</c:v>
                </c:pt>
                <c:pt idx="9367">
                  <c:v>0.7083708883159977</c:v>
                </c:pt>
                <c:pt idx="9368">
                  <c:v>0.7083708883159977</c:v>
                </c:pt>
                <c:pt idx="9369">
                  <c:v>0.7083708883159977</c:v>
                </c:pt>
                <c:pt idx="9370">
                  <c:v>0.7083708883159977</c:v>
                </c:pt>
                <c:pt idx="9371">
                  <c:v>0.7083708883159977</c:v>
                </c:pt>
                <c:pt idx="9372">
                  <c:v>0.7083708883159977</c:v>
                </c:pt>
                <c:pt idx="9373">
                  <c:v>0.7083708883159977</c:v>
                </c:pt>
                <c:pt idx="9374">
                  <c:v>0.7083708883159977</c:v>
                </c:pt>
                <c:pt idx="9375">
                  <c:v>0.7083708883159977</c:v>
                </c:pt>
                <c:pt idx="9376">
                  <c:v>0.7083708883159977</c:v>
                </c:pt>
                <c:pt idx="9377">
                  <c:v>0.7083708883159977</c:v>
                </c:pt>
                <c:pt idx="9378">
                  <c:v>0.7083708883159977</c:v>
                </c:pt>
                <c:pt idx="9379">
                  <c:v>0.7083708883159977</c:v>
                </c:pt>
                <c:pt idx="9380">
                  <c:v>0.7083708883159977</c:v>
                </c:pt>
                <c:pt idx="9381">
                  <c:v>0.7083708883159977</c:v>
                </c:pt>
                <c:pt idx="9382">
                  <c:v>0.7083708883159977</c:v>
                </c:pt>
                <c:pt idx="9383">
                  <c:v>0.7083708883159977</c:v>
                </c:pt>
                <c:pt idx="9384">
                  <c:v>0.7083708883159977</c:v>
                </c:pt>
                <c:pt idx="9385">
                  <c:v>0.7083708883159977</c:v>
                </c:pt>
                <c:pt idx="9386">
                  <c:v>0.7083708883159977</c:v>
                </c:pt>
                <c:pt idx="9387">
                  <c:v>0.7083708883159977</c:v>
                </c:pt>
                <c:pt idx="9388">
                  <c:v>0.7083708883159977</c:v>
                </c:pt>
                <c:pt idx="9389">
                  <c:v>0.7083708883159977</c:v>
                </c:pt>
                <c:pt idx="9390">
                  <c:v>0.7083708883159977</c:v>
                </c:pt>
                <c:pt idx="9391">
                  <c:v>0.7083708883159977</c:v>
                </c:pt>
                <c:pt idx="9392">
                  <c:v>0.7083708883159977</c:v>
                </c:pt>
                <c:pt idx="9393">
                  <c:v>0.7083708883159977</c:v>
                </c:pt>
                <c:pt idx="9394">
                  <c:v>0.7083708883159977</c:v>
                </c:pt>
                <c:pt idx="9395">
                  <c:v>0.7083708883159977</c:v>
                </c:pt>
                <c:pt idx="9396">
                  <c:v>0.7083708883159977</c:v>
                </c:pt>
                <c:pt idx="9397">
                  <c:v>0.7083708883159977</c:v>
                </c:pt>
                <c:pt idx="9398">
                  <c:v>0.7083708883159977</c:v>
                </c:pt>
                <c:pt idx="9399">
                  <c:v>0.7083708883159977</c:v>
                </c:pt>
                <c:pt idx="9400">
                  <c:v>0.7083708883159977</c:v>
                </c:pt>
                <c:pt idx="9401">
                  <c:v>0.7083708883159977</c:v>
                </c:pt>
                <c:pt idx="9402">
                  <c:v>0.7083708883159977</c:v>
                </c:pt>
                <c:pt idx="9403">
                  <c:v>0.7083708883159977</c:v>
                </c:pt>
                <c:pt idx="9404">
                  <c:v>0.7083708883159977</c:v>
                </c:pt>
                <c:pt idx="9405">
                  <c:v>0.7083708883159977</c:v>
                </c:pt>
                <c:pt idx="9406">
                  <c:v>0.7083708883159977</c:v>
                </c:pt>
                <c:pt idx="9407">
                  <c:v>0.7083708883159977</c:v>
                </c:pt>
                <c:pt idx="9408">
                  <c:v>0.7083708883159977</c:v>
                </c:pt>
                <c:pt idx="9409">
                  <c:v>0.7083708883159977</c:v>
                </c:pt>
                <c:pt idx="9410">
                  <c:v>0.7083708883159977</c:v>
                </c:pt>
                <c:pt idx="9411">
                  <c:v>0.7083708883159977</c:v>
                </c:pt>
                <c:pt idx="9412">
                  <c:v>0.7083708883159977</c:v>
                </c:pt>
                <c:pt idx="9413">
                  <c:v>0.7083708883159977</c:v>
                </c:pt>
                <c:pt idx="9414">
                  <c:v>0.7083708883159977</c:v>
                </c:pt>
                <c:pt idx="9415">
                  <c:v>0.7083708883159977</c:v>
                </c:pt>
                <c:pt idx="9416">
                  <c:v>0.7083708883159977</c:v>
                </c:pt>
                <c:pt idx="9417">
                  <c:v>0.7083708883159977</c:v>
                </c:pt>
                <c:pt idx="9418">
                  <c:v>0.7083708883159977</c:v>
                </c:pt>
                <c:pt idx="9419">
                  <c:v>0.7083708883159977</c:v>
                </c:pt>
                <c:pt idx="9420">
                  <c:v>0.7083708883159977</c:v>
                </c:pt>
                <c:pt idx="9421">
                  <c:v>0.7083708883159977</c:v>
                </c:pt>
                <c:pt idx="9422">
                  <c:v>0.7083708883159977</c:v>
                </c:pt>
                <c:pt idx="9423">
                  <c:v>0.7083708883159977</c:v>
                </c:pt>
                <c:pt idx="9424">
                  <c:v>0.7083708883159977</c:v>
                </c:pt>
                <c:pt idx="9425">
                  <c:v>0.7083708883159977</c:v>
                </c:pt>
                <c:pt idx="9426">
                  <c:v>0.7083708883159977</c:v>
                </c:pt>
                <c:pt idx="9427">
                  <c:v>0.7083708883159977</c:v>
                </c:pt>
                <c:pt idx="9428">
                  <c:v>0.7083708883159977</c:v>
                </c:pt>
                <c:pt idx="9429">
                  <c:v>0.7083708883159977</c:v>
                </c:pt>
                <c:pt idx="9430">
                  <c:v>0.7083708883159977</c:v>
                </c:pt>
                <c:pt idx="9431">
                  <c:v>0.7083708883159977</c:v>
                </c:pt>
                <c:pt idx="9432">
                  <c:v>0.7083708883159977</c:v>
                </c:pt>
                <c:pt idx="9433">
                  <c:v>0.7083708883159977</c:v>
                </c:pt>
                <c:pt idx="9434">
                  <c:v>0.7083708883159977</c:v>
                </c:pt>
                <c:pt idx="9435">
                  <c:v>0.7083708883159977</c:v>
                </c:pt>
                <c:pt idx="9436">
                  <c:v>0.7083708883159977</c:v>
                </c:pt>
                <c:pt idx="9437">
                  <c:v>0.7083708883159977</c:v>
                </c:pt>
                <c:pt idx="9438">
                  <c:v>0.7083708883159977</c:v>
                </c:pt>
                <c:pt idx="9439">
                  <c:v>0.7083708883159977</c:v>
                </c:pt>
                <c:pt idx="9440">
                  <c:v>0.7083708883159977</c:v>
                </c:pt>
                <c:pt idx="9441">
                  <c:v>0.7083708883159977</c:v>
                </c:pt>
                <c:pt idx="9442">
                  <c:v>0.7083708883159977</c:v>
                </c:pt>
                <c:pt idx="9443">
                  <c:v>0.7083708883159977</c:v>
                </c:pt>
                <c:pt idx="9444">
                  <c:v>0.7083708883159977</c:v>
                </c:pt>
                <c:pt idx="9445">
                  <c:v>0.7083708883159977</c:v>
                </c:pt>
                <c:pt idx="9446">
                  <c:v>0.7083708883159977</c:v>
                </c:pt>
                <c:pt idx="9447">
                  <c:v>0.7083708883159977</c:v>
                </c:pt>
                <c:pt idx="9448">
                  <c:v>0.7083708883159977</c:v>
                </c:pt>
                <c:pt idx="9449">
                  <c:v>0.7083708883159977</c:v>
                </c:pt>
                <c:pt idx="9450">
                  <c:v>0.7083708883159977</c:v>
                </c:pt>
                <c:pt idx="9451">
                  <c:v>0.7083708883159977</c:v>
                </c:pt>
                <c:pt idx="9452">
                  <c:v>0.7083708883159977</c:v>
                </c:pt>
                <c:pt idx="9453">
                  <c:v>0.7083708883159977</c:v>
                </c:pt>
                <c:pt idx="9454">
                  <c:v>0.7083708883159977</c:v>
                </c:pt>
                <c:pt idx="9455">
                  <c:v>0.7083708883159977</c:v>
                </c:pt>
                <c:pt idx="9456">
                  <c:v>0.7083708883159977</c:v>
                </c:pt>
                <c:pt idx="9457">
                  <c:v>0.7083708883159977</c:v>
                </c:pt>
                <c:pt idx="9458">
                  <c:v>0.7083708883159977</c:v>
                </c:pt>
                <c:pt idx="9459">
                  <c:v>0.7083708883159977</c:v>
                </c:pt>
                <c:pt idx="9460">
                  <c:v>0.7083708883159977</c:v>
                </c:pt>
                <c:pt idx="9461">
                  <c:v>0.7083708883159977</c:v>
                </c:pt>
                <c:pt idx="9462">
                  <c:v>0.7083708883159977</c:v>
                </c:pt>
                <c:pt idx="9463">
                  <c:v>0.7083708883159977</c:v>
                </c:pt>
                <c:pt idx="9464">
                  <c:v>0.7083708883159977</c:v>
                </c:pt>
                <c:pt idx="9465">
                  <c:v>0.7083708883159977</c:v>
                </c:pt>
                <c:pt idx="9466">
                  <c:v>0.7083708883159977</c:v>
                </c:pt>
                <c:pt idx="9467">
                  <c:v>0.7083708883159977</c:v>
                </c:pt>
                <c:pt idx="9468">
                  <c:v>0.7083708883159977</c:v>
                </c:pt>
                <c:pt idx="9469">
                  <c:v>0.7083708883159977</c:v>
                </c:pt>
                <c:pt idx="9470">
                  <c:v>0.7083708883159977</c:v>
                </c:pt>
                <c:pt idx="9471">
                  <c:v>0.7083708883159977</c:v>
                </c:pt>
                <c:pt idx="9472">
                  <c:v>0.7083708883159977</c:v>
                </c:pt>
                <c:pt idx="9473">
                  <c:v>0.7083708883159977</c:v>
                </c:pt>
                <c:pt idx="9474">
                  <c:v>0.7083708883159977</c:v>
                </c:pt>
                <c:pt idx="9475">
                  <c:v>0.7083708883159977</c:v>
                </c:pt>
                <c:pt idx="9476">
                  <c:v>0.7083708883159977</c:v>
                </c:pt>
                <c:pt idx="9477">
                  <c:v>0.7083708883159977</c:v>
                </c:pt>
                <c:pt idx="9478">
                  <c:v>0.7083708883159977</c:v>
                </c:pt>
                <c:pt idx="9479">
                  <c:v>0.7083708883159977</c:v>
                </c:pt>
                <c:pt idx="9480">
                  <c:v>0.7083708883159977</c:v>
                </c:pt>
                <c:pt idx="9481">
                  <c:v>0.7083708883159977</c:v>
                </c:pt>
                <c:pt idx="9482">
                  <c:v>0.7083708883159977</c:v>
                </c:pt>
                <c:pt idx="9483">
                  <c:v>0.7083708883159977</c:v>
                </c:pt>
                <c:pt idx="9484">
                  <c:v>0.7083708883159977</c:v>
                </c:pt>
                <c:pt idx="9485">
                  <c:v>0.7083708883159977</c:v>
                </c:pt>
                <c:pt idx="9486">
                  <c:v>0.7083708883159977</c:v>
                </c:pt>
                <c:pt idx="9487">
                  <c:v>0.7083708883159977</c:v>
                </c:pt>
                <c:pt idx="9488">
                  <c:v>0.7083708883159977</c:v>
                </c:pt>
                <c:pt idx="9489">
                  <c:v>0.7083708883159977</c:v>
                </c:pt>
                <c:pt idx="9490">
                  <c:v>0.7083708883159977</c:v>
                </c:pt>
                <c:pt idx="9491">
                  <c:v>0.7083708883159977</c:v>
                </c:pt>
                <c:pt idx="9492">
                  <c:v>0.7083708883159977</c:v>
                </c:pt>
                <c:pt idx="9493">
                  <c:v>0.7083708883159977</c:v>
                </c:pt>
                <c:pt idx="9494">
                  <c:v>0.7083708883159977</c:v>
                </c:pt>
                <c:pt idx="9495">
                  <c:v>0.7083708883159977</c:v>
                </c:pt>
                <c:pt idx="9496">
                  <c:v>0.7083708883159977</c:v>
                </c:pt>
                <c:pt idx="9497">
                  <c:v>0.7083708883159977</c:v>
                </c:pt>
                <c:pt idx="9498">
                  <c:v>0.7083708883159977</c:v>
                </c:pt>
                <c:pt idx="9499">
                  <c:v>0.7083708883159977</c:v>
                </c:pt>
                <c:pt idx="9500">
                  <c:v>0.7083708883159977</c:v>
                </c:pt>
                <c:pt idx="9501">
                  <c:v>0.7083708883159977</c:v>
                </c:pt>
                <c:pt idx="9502">
                  <c:v>0.7083708883159977</c:v>
                </c:pt>
                <c:pt idx="9503">
                  <c:v>0.7083708883159977</c:v>
                </c:pt>
                <c:pt idx="9504">
                  <c:v>0.7083708883159977</c:v>
                </c:pt>
                <c:pt idx="9505">
                  <c:v>0.7083708883159977</c:v>
                </c:pt>
                <c:pt idx="9506">
                  <c:v>0.7083708883159977</c:v>
                </c:pt>
                <c:pt idx="9507">
                  <c:v>0.7083708883159977</c:v>
                </c:pt>
                <c:pt idx="9508">
                  <c:v>0.7083708883159977</c:v>
                </c:pt>
                <c:pt idx="9509">
                  <c:v>0.7083708883159977</c:v>
                </c:pt>
                <c:pt idx="9510">
                  <c:v>0.7083708883159977</c:v>
                </c:pt>
                <c:pt idx="9511">
                  <c:v>0.7083708883159977</c:v>
                </c:pt>
                <c:pt idx="9512">
                  <c:v>0.7083708883159977</c:v>
                </c:pt>
                <c:pt idx="9513">
                  <c:v>0.7083708883159977</c:v>
                </c:pt>
                <c:pt idx="9514">
                  <c:v>0.7083708883159977</c:v>
                </c:pt>
                <c:pt idx="9515">
                  <c:v>0.7083708883159977</c:v>
                </c:pt>
                <c:pt idx="9516">
                  <c:v>0.7083708883159977</c:v>
                </c:pt>
                <c:pt idx="9517">
                  <c:v>0.7083708883159977</c:v>
                </c:pt>
                <c:pt idx="9518">
                  <c:v>0.7083708883159977</c:v>
                </c:pt>
                <c:pt idx="9519">
                  <c:v>0.7083708883159977</c:v>
                </c:pt>
                <c:pt idx="9520">
                  <c:v>0.7083708883159977</c:v>
                </c:pt>
                <c:pt idx="9521">
                  <c:v>0.7083708883159977</c:v>
                </c:pt>
                <c:pt idx="9522">
                  <c:v>0.7083708883159977</c:v>
                </c:pt>
                <c:pt idx="9523">
                  <c:v>0.7083708883159977</c:v>
                </c:pt>
                <c:pt idx="9524">
                  <c:v>0.7083708883159977</c:v>
                </c:pt>
                <c:pt idx="9525">
                  <c:v>0.7083708883159977</c:v>
                </c:pt>
                <c:pt idx="9526">
                  <c:v>0.7083708883159977</c:v>
                </c:pt>
                <c:pt idx="9527">
                  <c:v>0.7083708883159977</c:v>
                </c:pt>
                <c:pt idx="9528">
                  <c:v>0.7083708883159977</c:v>
                </c:pt>
                <c:pt idx="9529">
                  <c:v>0.7083708883159977</c:v>
                </c:pt>
                <c:pt idx="9530">
                  <c:v>0.7083708883159977</c:v>
                </c:pt>
                <c:pt idx="9531">
                  <c:v>0.7083708883159977</c:v>
                </c:pt>
                <c:pt idx="9532">
                  <c:v>0.7083708883159977</c:v>
                </c:pt>
                <c:pt idx="9533">
                  <c:v>0.7083708883159977</c:v>
                </c:pt>
                <c:pt idx="9534">
                  <c:v>0.7083708883159977</c:v>
                </c:pt>
                <c:pt idx="9535">
                  <c:v>0.7083708883159977</c:v>
                </c:pt>
                <c:pt idx="9536">
                  <c:v>0.7083708883159977</c:v>
                </c:pt>
                <c:pt idx="9537">
                  <c:v>0.7083708883159977</c:v>
                </c:pt>
                <c:pt idx="9538">
                  <c:v>0.7083708883159977</c:v>
                </c:pt>
                <c:pt idx="9539">
                  <c:v>0.7083708883159977</c:v>
                </c:pt>
                <c:pt idx="9540">
                  <c:v>0.7083708883159977</c:v>
                </c:pt>
                <c:pt idx="9541">
                  <c:v>0.7083708883159977</c:v>
                </c:pt>
                <c:pt idx="9542">
                  <c:v>0.7083708883159977</c:v>
                </c:pt>
                <c:pt idx="9543">
                  <c:v>0.7083708883159977</c:v>
                </c:pt>
                <c:pt idx="9544">
                  <c:v>0.7083708883159977</c:v>
                </c:pt>
                <c:pt idx="9545">
                  <c:v>0.7083708883159977</c:v>
                </c:pt>
                <c:pt idx="9546">
                  <c:v>0.7083708883159977</c:v>
                </c:pt>
                <c:pt idx="9547">
                  <c:v>0.7083708883159977</c:v>
                </c:pt>
                <c:pt idx="9548">
                  <c:v>0.7083708883159977</c:v>
                </c:pt>
                <c:pt idx="9549">
                  <c:v>0.7083708883159977</c:v>
                </c:pt>
                <c:pt idx="9550">
                  <c:v>0.7083708883159977</c:v>
                </c:pt>
                <c:pt idx="9551">
                  <c:v>0.7083708883159977</c:v>
                </c:pt>
                <c:pt idx="9552">
                  <c:v>0.7083708883159977</c:v>
                </c:pt>
                <c:pt idx="9553">
                  <c:v>0.7083708883159977</c:v>
                </c:pt>
                <c:pt idx="9554">
                  <c:v>0.7083708883159977</c:v>
                </c:pt>
                <c:pt idx="9555">
                  <c:v>0.7083708883159977</c:v>
                </c:pt>
                <c:pt idx="9556">
                  <c:v>0.7083708883159977</c:v>
                </c:pt>
                <c:pt idx="9557">
                  <c:v>0.7083708883159977</c:v>
                </c:pt>
                <c:pt idx="9558">
                  <c:v>0.7083708883159977</c:v>
                </c:pt>
                <c:pt idx="9559">
                  <c:v>0.7083708883159977</c:v>
                </c:pt>
                <c:pt idx="9560">
                  <c:v>0.7083708883159977</c:v>
                </c:pt>
                <c:pt idx="9561">
                  <c:v>0.7083708883159977</c:v>
                </c:pt>
                <c:pt idx="9562">
                  <c:v>0.7083708883159977</c:v>
                </c:pt>
                <c:pt idx="9563">
                  <c:v>0.7083708883159977</c:v>
                </c:pt>
                <c:pt idx="9564">
                  <c:v>0.7083708883159977</c:v>
                </c:pt>
                <c:pt idx="9565">
                  <c:v>0.7083708883159977</c:v>
                </c:pt>
                <c:pt idx="9566">
                  <c:v>0.7083708883159977</c:v>
                </c:pt>
                <c:pt idx="9567">
                  <c:v>0.7083708883159977</c:v>
                </c:pt>
                <c:pt idx="9568">
                  <c:v>0.7083708883159977</c:v>
                </c:pt>
                <c:pt idx="9569">
                  <c:v>0.7083708883159977</c:v>
                </c:pt>
                <c:pt idx="9570">
                  <c:v>0.7083708883159977</c:v>
                </c:pt>
                <c:pt idx="9571">
                  <c:v>0.7083708883159977</c:v>
                </c:pt>
                <c:pt idx="9572">
                  <c:v>0.7083708883159977</c:v>
                </c:pt>
                <c:pt idx="9573">
                  <c:v>0.7083708883159977</c:v>
                </c:pt>
                <c:pt idx="9574">
                  <c:v>0.7083708883159977</c:v>
                </c:pt>
                <c:pt idx="9575">
                  <c:v>0.7083708883159977</c:v>
                </c:pt>
                <c:pt idx="9576">
                  <c:v>0.7083708883159977</c:v>
                </c:pt>
                <c:pt idx="9577">
                  <c:v>0.7083708883159977</c:v>
                </c:pt>
                <c:pt idx="9578">
                  <c:v>0.7083708883159977</c:v>
                </c:pt>
                <c:pt idx="9579">
                  <c:v>0.7083708883159977</c:v>
                </c:pt>
                <c:pt idx="9580">
                  <c:v>0.7083708883159977</c:v>
                </c:pt>
                <c:pt idx="9581">
                  <c:v>0.7083708883159977</c:v>
                </c:pt>
                <c:pt idx="9582">
                  <c:v>0.7083708883159977</c:v>
                </c:pt>
                <c:pt idx="9583">
                  <c:v>0.7083708883159977</c:v>
                </c:pt>
                <c:pt idx="9584">
                  <c:v>0.7083708883159977</c:v>
                </c:pt>
                <c:pt idx="9585">
                  <c:v>0.7083708883159977</c:v>
                </c:pt>
                <c:pt idx="9586">
                  <c:v>0.7083708883159977</c:v>
                </c:pt>
                <c:pt idx="9587">
                  <c:v>0.7083708883159977</c:v>
                </c:pt>
                <c:pt idx="9588">
                  <c:v>0.7083708883159977</c:v>
                </c:pt>
                <c:pt idx="9589">
                  <c:v>0.7083708883159977</c:v>
                </c:pt>
                <c:pt idx="9590">
                  <c:v>0.7083708883159977</c:v>
                </c:pt>
                <c:pt idx="9591">
                  <c:v>0.7083708883159977</c:v>
                </c:pt>
                <c:pt idx="9592">
                  <c:v>0.7083708883159977</c:v>
                </c:pt>
                <c:pt idx="9593">
                  <c:v>0.7083708883159977</c:v>
                </c:pt>
                <c:pt idx="9594">
                  <c:v>0.7083708883159977</c:v>
                </c:pt>
                <c:pt idx="9595">
                  <c:v>0.7083708883159977</c:v>
                </c:pt>
                <c:pt idx="9596">
                  <c:v>0.7083708883159977</c:v>
                </c:pt>
                <c:pt idx="9597">
                  <c:v>0.7083708883159977</c:v>
                </c:pt>
                <c:pt idx="9598">
                  <c:v>0.7083708883159977</c:v>
                </c:pt>
                <c:pt idx="9599">
                  <c:v>0.7083708883159977</c:v>
                </c:pt>
                <c:pt idx="9600">
                  <c:v>0.7083708883159977</c:v>
                </c:pt>
                <c:pt idx="9601">
                  <c:v>0.7083708883159977</c:v>
                </c:pt>
                <c:pt idx="9602">
                  <c:v>0.7083708883159977</c:v>
                </c:pt>
                <c:pt idx="9603">
                  <c:v>0.7083708883159977</c:v>
                </c:pt>
                <c:pt idx="9604">
                  <c:v>0.7083708883159977</c:v>
                </c:pt>
                <c:pt idx="9605">
                  <c:v>0.7083708883159977</c:v>
                </c:pt>
                <c:pt idx="9606">
                  <c:v>0.7083708883159977</c:v>
                </c:pt>
                <c:pt idx="9607">
                  <c:v>0.7083708883159977</c:v>
                </c:pt>
                <c:pt idx="9608">
                  <c:v>0.7083708883159977</c:v>
                </c:pt>
                <c:pt idx="9609">
                  <c:v>0.7083708883159977</c:v>
                </c:pt>
                <c:pt idx="9610">
                  <c:v>0.7083708883159977</c:v>
                </c:pt>
                <c:pt idx="9611">
                  <c:v>0.7083708883159977</c:v>
                </c:pt>
                <c:pt idx="9612">
                  <c:v>0.7083708883159977</c:v>
                </c:pt>
                <c:pt idx="9613">
                  <c:v>0.7083708883159977</c:v>
                </c:pt>
                <c:pt idx="9614">
                  <c:v>0.7083708883159977</c:v>
                </c:pt>
                <c:pt idx="9615">
                  <c:v>0.7083708883159977</c:v>
                </c:pt>
                <c:pt idx="9616">
                  <c:v>0.7083708883159977</c:v>
                </c:pt>
                <c:pt idx="9617">
                  <c:v>0.7083708883159977</c:v>
                </c:pt>
                <c:pt idx="9618">
                  <c:v>0.7083708883159977</c:v>
                </c:pt>
                <c:pt idx="9619">
                  <c:v>0.7083708883159977</c:v>
                </c:pt>
                <c:pt idx="9620">
                  <c:v>0.7083708883159977</c:v>
                </c:pt>
                <c:pt idx="9621">
                  <c:v>0.7083708883159977</c:v>
                </c:pt>
                <c:pt idx="9622">
                  <c:v>0.7083708883159977</c:v>
                </c:pt>
                <c:pt idx="9623">
                  <c:v>0.7083708883159977</c:v>
                </c:pt>
                <c:pt idx="9624">
                  <c:v>0.7083708883159977</c:v>
                </c:pt>
                <c:pt idx="9625">
                  <c:v>0.7083708883159977</c:v>
                </c:pt>
                <c:pt idx="9626">
                  <c:v>0.7083708883159977</c:v>
                </c:pt>
                <c:pt idx="9627">
                  <c:v>0.7083708883159977</c:v>
                </c:pt>
                <c:pt idx="9628">
                  <c:v>0.7083708883159977</c:v>
                </c:pt>
                <c:pt idx="9629">
                  <c:v>0.7083708883159977</c:v>
                </c:pt>
                <c:pt idx="9630">
                  <c:v>0.7083708883159977</c:v>
                </c:pt>
                <c:pt idx="9631">
                  <c:v>0.7083708883159977</c:v>
                </c:pt>
                <c:pt idx="9632">
                  <c:v>0.7083708883159977</c:v>
                </c:pt>
                <c:pt idx="9633">
                  <c:v>0.7083708883159977</c:v>
                </c:pt>
                <c:pt idx="9634">
                  <c:v>0.7083708883159977</c:v>
                </c:pt>
                <c:pt idx="9635">
                  <c:v>0.7083708883159977</c:v>
                </c:pt>
                <c:pt idx="9636">
                  <c:v>0.7083708883159977</c:v>
                </c:pt>
                <c:pt idx="9637">
                  <c:v>0.7083708883159977</c:v>
                </c:pt>
                <c:pt idx="9638">
                  <c:v>0.7083708883159977</c:v>
                </c:pt>
                <c:pt idx="9639">
                  <c:v>0.7083708883159977</c:v>
                </c:pt>
                <c:pt idx="9640">
                  <c:v>0.7083708883159977</c:v>
                </c:pt>
                <c:pt idx="9641">
                  <c:v>0.7083708883159977</c:v>
                </c:pt>
                <c:pt idx="9642">
                  <c:v>0.7083708883159977</c:v>
                </c:pt>
                <c:pt idx="9643">
                  <c:v>0.7083708883159977</c:v>
                </c:pt>
                <c:pt idx="9644">
                  <c:v>0.7083708883159977</c:v>
                </c:pt>
                <c:pt idx="9645">
                  <c:v>0.7083708883159977</c:v>
                </c:pt>
                <c:pt idx="9646">
                  <c:v>0.7083708883159977</c:v>
                </c:pt>
                <c:pt idx="9647">
                  <c:v>0.7083708883159977</c:v>
                </c:pt>
                <c:pt idx="9648">
                  <c:v>0.7083708883159977</c:v>
                </c:pt>
                <c:pt idx="9649">
                  <c:v>0.7083708883159977</c:v>
                </c:pt>
                <c:pt idx="9650">
                  <c:v>0.7083708883159977</c:v>
                </c:pt>
                <c:pt idx="9651">
                  <c:v>0.7083708883159977</c:v>
                </c:pt>
                <c:pt idx="9652">
                  <c:v>0.7083708883159977</c:v>
                </c:pt>
                <c:pt idx="9653">
                  <c:v>0.7083708883159977</c:v>
                </c:pt>
                <c:pt idx="9654">
                  <c:v>0.7083708883159977</c:v>
                </c:pt>
                <c:pt idx="9655">
                  <c:v>0.7083708883159977</c:v>
                </c:pt>
                <c:pt idx="9656">
                  <c:v>0.7083708883159977</c:v>
                </c:pt>
                <c:pt idx="9657">
                  <c:v>0.7083708883159977</c:v>
                </c:pt>
                <c:pt idx="9658">
                  <c:v>0.7083708883159977</c:v>
                </c:pt>
                <c:pt idx="9659">
                  <c:v>0.7083708883159977</c:v>
                </c:pt>
                <c:pt idx="9660">
                  <c:v>0.7083708883159977</c:v>
                </c:pt>
                <c:pt idx="9661">
                  <c:v>0.7083708883159977</c:v>
                </c:pt>
                <c:pt idx="9662">
                  <c:v>0.7083708883159977</c:v>
                </c:pt>
                <c:pt idx="9663">
                  <c:v>0.7083708883159977</c:v>
                </c:pt>
                <c:pt idx="9664">
                  <c:v>0.7083708883159977</c:v>
                </c:pt>
                <c:pt idx="9665">
                  <c:v>0.7083708883159977</c:v>
                </c:pt>
                <c:pt idx="9666">
                  <c:v>0.7083708883159977</c:v>
                </c:pt>
                <c:pt idx="9667">
                  <c:v>0.7083708883159977</c:v>
                </c:pt>
                <c:pt idx="9668">
                  <c:v>0.7083708883159977</c:v>
                </c:pt>
                <c:pt idx="9669">
                  <c:v>0.7083708883159977</c:v>
                </c:pt>
                <c:pt idx="9670">
                  <c:v>0.7083708883159977</c:v>
                </c:pt>
                <c:pt idx="9671">
                  <c:v>0.7083708883159977</c:v>
                </c:pt>
                <c:pt idx="9672">
                  <c:v>0.7083708883159977</c:v>
                </c:pt>
                <c:pt idx="9673">
                  <c:v>0.7083708883159977</c:v>
                </c:pt>
                <c:pt idx="9674">
                  <c:v>0.7083708883159977</c:v>
                </c:pt>
                <c:pt idx="9675">
                  <c:v>0.7083708883159977</c:v>
                </c:pt>
                <c:pt idx="9676">
                  <c:v>0.7083708883159977</c:v>
                </c:pt>
                <c:pt idx="9677">
                  <c:v>0.7083708883159977</c:v>
                </c:pt>
                <c:pt idx="9678">
                  <c:v>0.7083708883159977</c:v>
                </c:pt>
                <c:pt idx="9679">
                  <c:v>0.7083708883159977</c:v>
                </c:pt>
                <c:pt idx="9680">
                  <c:v>0.7083708883159977</c:v>
                </c:pt>
                <c:pt idx="9681">
                  <c:v>0.7083708883159977</c:v>
                </c:pt>
                <c:pt idx="9682">
                  <c:v>0.7083708883159977</c:v>
                </c:pt>
                <c:pt idx="9683">
                  <c:v>0.7083708883159977</c:v>
                </c:pt>
                <c:pt idx="9684">
                  <c:v>0.7083708883159977</c:v>
                </c:pt>
                <c:pt idx="9685">
                  <c:v>0.7083708883159977</c:v>
                </c:pt>
                <c:pt idx="9686">
                  <c:v>0.7083708883159977</c:v>
                </c:pt>
                <c:pt idx="9687">
                  <c:v>0.7083708883159977</c:v>
                </c:pt>
                <c:pt idx="9688">
                  <c:v>0.7083708883159977</c:v>
                </c:pt>
                <c:pt idx="9689">
                  <c:v>0.7083708883159977</c:v>
                </c:pt>
                <c:pt idx="9690">
                  <c:v>0.7083708883159977</c:v>
                </c:pt>
                <c:pt idx="9691">
                  <c:v>0.7083708883159977</c:v>
                </c:pt>
                <c:pt idx="9692">
                  <c:v>0.7083708883159977</c:v>
                </c:pt>
                <c:pt idx="9693">
                  <c:v>0.7083708883159977</c:v>
                </c:pt>
                <c:pt idx="9694">
                  <c:v>0.7083708883159977</c:v>
                </c:pt>
                <c:pt idx="9695">
                  <c:v>0.7083708883159977</c:v>
                </c:pt>
                <c:pt idx="9696">
                  <c:v>0.7083708883159977</c:v>
                </c:pt>
                <c:pt idx="9697">
                  <c:v>0.7083708883159977</c:v>
                </c:pt>
                <c:pt idx="9698">
                  <c:v>0.7083708883159977</c:v>
                </c:pt>
                <c:pt idx="9699">
                  <c:v>0.7083708883159977</c:v>
                </c:pt>
                <c:pt idx="9700">
                  <c:v>0.7083708883159977</c:v>
                </c:pt>
                <c:pt idx="9701">
                  <c:v>0.7083708883159977</c:v>
                </c:pt>
                <c:pt idx="9702">
                  <c:v>0.7083708883159977</c:v>
                </c:pt>
                <c:pt idx="9703">
                  <c:v>0.7083708883159977</c:v>
                </c:pt>
                <c:pt idx="9704">
                  <c:v>0.7083708883159977</c:v>
                </c:pt>
                <c:pt idx="9705">
                  <c:v>0.7083708883159977</c:v>
                </c:pt>
                <c:pt idx="9706">
                  <c:v>0.7083708883159977</c:v>
                </c:pt>
                <c:pt idx="9707">
                  <c:v>0.7083708883159977</c:v>
                </c:pt>
                <c:pt idx="9708">
                  <c:v>0.7083708883159977</c:v>
                </c:pt>
                <c:pt idx="9709">
                  <c:v>0.7083708883159977</c:v>
                </c:pt>
                <c:pt idx="9710">
                  <c:v>0.7083708883159977</c:v>
                </c:pt>
                <c:pt idx="9711">
                  <c:v>0.7083708883159977</c:v>
                </c:pt>
                <c:pt idx="9712">
                  <c:v>0.7083708883159977</c:v>
                </c:pt>
                <c:pt idx="9713">
                  <c:v>0.7083708883159977</c:v>
                </c:pt>
                <c:pt idx="9714">
                  <c:v>0.7083708883159977</c:v>
                </c:pt>
                <c:pt idx="9715">
                  <c:v>0.7083708883159977</c:v>
                </c:pt>
                <c:pt idx="9716">
                  <c:v>0.7083708883159977</c:v>
                </c:pt>
                <c:pt idx="9717">
                  <c:v>0.7083708883159977</c:v>
                </c:pt>
                <c:pt idx="9718">
                  <c:v>0.7083708883159977</c:v>
                </c:pt>
                <c:pt idx="9719">
                  <c:v>0.7083708883159977</c:v>
                </c:pt>
                <c:pt idx="9720">
                  <c:v>0.7083708883159977</c:v>
                </c:pt>
                <c:pt idx="9721">
                  <c:v>0.7083708883159977</c:v>
                </c:pt>
                <c:pt idx="9722">
                  <c:v>0.7083708883159977</c:v>
                </c:pt>
                <c:pt idx="9723">
                  <c:v>0.7083708883159977</c:v>
                </c:pt>
                <c:pt idx="9724">
                  <c:v>0.7083708883159977</c:v>
                </c:pt>
                <c:pt idx="9725">
                  <c:v>0.7083708883159977</c:v>
                </c:pt>
                <c:pt idx="9726">
                  <c:v>0.7083708883159977</c:v>
                </c:pt>
                <c:pt idx="9727">
                  <c:v>0.7083708883159977</c:v>
                </c:pt>
                <c:pt idx="9728">
                  <c:v>0.7083708883159977</c:v>
                </c:pt>
                <c:pt idx="9729">
                  <c:v>0.7083708883159977</c:v>
                </c:pt>
                <c:pt idx="9730">
                  <c:v>0.7083708883159977</c:v>
                </c:pt>
                <c:pt idx="9731">
                  <c:v>0.7083708883159977</c:v>
                </c:pt>
                <c:pt idx="9732">
                  <c:v>0.7083708883159977</c:v>
                </c:pt>
                <c:pt idx="9733">
                  <c:v>0.7083708883159977</c:v>
                </c:pt>
                <c:pt idx="9734">
                  <c:v>0.7083708883159977</c:v>
                </c:pt>
                <c:pt idx="9735">
                  <c:v>0.7083708883159977</c:v>
                </c:pt>
                <c:pt idx="9736">
                  <c:v>0.7083708883159977</c:v>
                </c:pt>
                <c:pt idx="9737">
                  <c:v>0.7083708883159977</c:v>
                </c:pt>
                <c:pt idx="9738">
                  <c:v>0.7083708883159977</c:v>
                </c:pt>
                <c:pt idx="9739">
                  <c:v>0.7083708883159977</c:v>
                </c:pt>
                <c:pt idx="9740">
                  <c:v>0.7083708883159977</c:v>
                </c:pt>
                <c:pt idx="9741">
                  <c:v>0.7083708883159977</c:v>
                </c:pt>
                <c:pt idx="9742">
                  <c:v>0.7083708883159977</c:v>
                </c:pt>
                <c:pt idx="9743">
                  <c:v>0.7083708883159977</c:v>
                </c:pt>
                <c:pt idx="9744">
                  <c:v>0.7083708883159977</c:v>
                </c:pt>
                <c:pt idx="9745">
                  <c:v>0.7083708883159977</c:v>
                </c:pt>
                <c:pt idx="9746">
                  <c:v>0.7083708883159977</c:v>
                </c:pt>
                <c:pt idx="9747">
                  <c:v>0.7083708883159977</c:v>
                </c:pt>
                <c:pt idx="9748">
                  <c:v>0.7083708883159977</c:v>
                </c:pt>
                <c:pt idx="9749">
                  <c:v>0.7083708883159977</c:v>
                </c:pt>
                <c:pt idx="9750">
                  <c:v>0.7083708883159977</c:v>
                </c:pt>
                <c:pt idx="9751">
                  <c:v>0.7083708883159977</c:v>
                </c:pt>
                <c:pt idx="9752">
                  <c:v>0.7083708883159977</c:v>
                </c:pt>
                <c:pt idx="9753">
                  <c:v>0.7083708883159977</c:v>
                </c:pt>
                <c:pt idx="9754">
                  <c:v>0.7083708883159977</c:v>
                </c:pt>
                <c:pt idx="9755">
                  <c:v>0.7083708883159977</c:v>
                </c:pt>
                <c:pt idx="9756">
                  <c:v>0.7083708883159977</c:v>
                </c:pt>
                <c:pt idx="9757">
                  <c:v>0.7083708883159977</c:v>
                </c:pt>
                <c:pt idx="9758">
                  <c:v>0.7083708883159977</c:v>
                </c:pt>
                <c:pt idx="9759">
                  <c:v>0.7083708883159977</c:v>
                </c:pt>
                <c:pt idx="9760">
                  <c:v>0.7083708883159977</c:v>
                </c:pt>
                <c:pt idx="9761">
                  <c:v>0.7083708883159977</c:v>
                </c:pt>
                <c:pt idx="9762">
                  <c:v>0.7083708883159977</c:v>
                </c:pt>
                <c:pt idx="9763">
                  <c:v>0.7083708883159977</c:v>
                </c:pt>
                <c:pt idx="9764">
                  <c:v>0.7083708883159977</c:v>
                </c:pt>
                <c:pt idx="9765">
                  <c:v>0.7083708883159977</c:v>
                </c:pt>
                <c:pt idx="9766">
                  <c:v>0.7083708883159977</c:v>
                </c:pt>
                <c:pt idx="9767">
                  <c:v>0.7083708883159977</c:v>
                </c:pt>
                <c:pt idx="9768">
                  <c:v>0.7083708883159977</c:v>
                </c:pt>
                <c:pt idx="9769">
                  <c:v>0.7083708883159977</c:v>
                </c:pt>
                <c:pt idx="9770">
                  <c:v>0.7083708883159977</c:v>
                </c:pt>
                <c:pt idx="9771">
                  <c:v>0.7083708883159977</c:v>
                </c:pt>
                <c:pt idx="9772">
                  <c:v>0.7083708883159977</c:v>
                </c:pt>
                <c:pt idx="9773">
                  <c:v>0.7083708883159977</c:v>
                </c:pt>
                <c:pt idx="9774">
                  <c:v>0.7083708883159977</c:v>
                </c:pt>
                <c:pt idx="9775">
                  <c:v>0.7083708883159977</c:v>
                </c:pt>
                <c:pt idx="9776">
                  <c:v>0.7083708883159977</c:v>
                </c:pt>
                <c:pt idx="9777">
                  <c:v>0.7083708883159977</c:v>
                </c:pt>
                <c:pt idx="9778">
                  <c:v>0.7083708883159977</c:v>
                </c:pt>
                <c:pt idx="9779">
                  <c:v>0.7083708883159977</c:v>
                </c:pt>
                <c:pt idx="9780">
                  <c:v>0.7083708883159977</c:v>
                </c:pt>
                <c:pt idx="9781">
                  <c:v>0.7083708883159977</c:v>
                </c:pt>
                <c:pt idx="9782">
                  <c:v>0.7083708883159977</c:v>
                </c:pt>
                <c:pt idx="9783">
                  <c:v>0.7083708883159977</c:v>
                </c:pt>
                <c:pt idx="9784">
                  <c:v>0.7083708883159977</c:v>
                </c:pt>
                <c:pt idx="9785">
                  <c:v>0.7083708883159977</c:v>
                </c:pt>
                <c:pt idx="9786">
                  <c:v>0.7083708883159977</c:v>
                </c:pt>
                <c:pt idx="9787">
                  <c:v>0.7083708883159977</c:v>
                </c:pt>
                <c:pt idx="9788">
                  <c:v>0.7083708883159977</c:v>
                </c:pt>
                <c:pt idx="9789">
                  <c:v>0.7083708883159977</c:v>
                </c:pt>
                <c:pt idx="9790">
                  <c:v>0.7083708883159977</c:v>
                </c:pt>
                <c:pt idx="9791">
                  <c:v>0.7083708883159977</c:v>
                </c:pt>
                <c:pt idx="9792">
                  <c:v>0.7083708883159977</c:v>
                </c:pt>
                <c:pt idx="9793">
                  <c:v>0.7083708883159977</c:v>
                </c:pt>
                <c:pt idx="9794">
                  <c:v>0.7083708883159977</c:v>
                </c:pt>
                <c:pt idx="9795">
                  <c:v>0.7083708883159977</c:v>
                </c:pt>
                <c:pt idx="9796">
                  <c:v>0.7083708883159977</c:v>
                </c:pt>
                <c:pt idx="9797">
                  <c:v>0.7083708883159977</c:v>
                </c:pt>
                <c:pt idx="9798">
                  <c:v>0.7083708883159977</c:v>
                </c:pt>
                <c:pt idx="9799">
                  <c:v>0.7083708883159977</c:v>
                </c:pt>
                <c:pt idx="9800">
                  <c:v>0.7083708883159977</c:v>
                </c:pt>
                <c:pt idx="9801">
                  <c:v>0.7083708883159977</c:v>
                </c:pt>
                <c:pt idx="9802">
                  <c:v>0.7083708883159977</c:v>
                </c:pt>
                <c:pt idx="9803">
                  <c:v>0.7083708883159977</c:v>
                </c:pt>
                <c:pt idx="9804">
                  <c:v>0.7083708883159977</c:v>
                </c:pt>
                <c:pt idx="9805">
                  <c:v>0.7083708883159977</c:v>
                </c:pt>
                <c:pt idx="9806">
                  <c:v>0.7083708883159977</c:v>
                </c:pt>
                <c:pt idx="9807">
                  <c:v>0.7083708883159977</c:v>
                </c:pt>
                <c:pt idx="9808">
                  <c:v>0.7083708883159977</c:v>
                </c:pt>
                <c:pt idx="9809">
                  <c:v>0.7083708883159977</c:v>
                </c:pt>
                <c:pt idx="9810">
                  <c:v>0.7083708883159977</c:v>
                </c:pt>
                <c:pt idx="9811">
                  <c:v>0.7083708883159977</c:v>
                </c:pt>
                <c:pt idx="9812">
                  <c:v>0.7083708883159977</c:v>
                </c:pt>
                <c:pt idx="9813">
                  <c:v>0.7083708883159977</c:v>
                </c:pt>
                <c:pt idx="9814">
                  <c:v>0.7083708883159977</c:v>
                </c:pt>
                <c:pt idx="9815">
                  <c:v>0.7083708883159977</c:v>
                </c:pt>
                <c:pt idx="9816">
                  <c:v>0.7083708883159977</c:v>
                </c:pt>
                <c:pt idx="9817">
                  <c:v>0.7083708883159977</c:v>
                </c:pt>
                <c:pt idx="9818">
                  <c:v>0.7083708883159977</c:v>
                </c:pt>
                <c:pt idx="9819">
                  <c:v>0.7083708883159977</c:v>
                </c:pt>
                <c:pt idx="9820">
                  <c:v>0.7083708883159977</c:v>
                </c:pt>
                <c:pt idx="9821">
                  <c:v>0.7083708883159977</c:v>
                </c:pt>
                <c:pt idx="9822">
                  <c:v>0.7083708883159977</c:v>
                </c:pt>
                <c:pt idx="9823">
                  <c:v>0.7083708883159977</c:v>
                </c:pt>
                <c:pt idx="9824">
                  <c:v>0.7083708883159977</c:v>
                </c:pt>
                <c:pt idx="9825">
                  <c:v>0.7083708883159977</c:v>
                </c:pt>
                <c:pt idx="9826">
                  <c:v>0.7083708883159977</c:v>
                </c:pt>
                <c:pt idx="9827">
                  <c:v>0.7083708883159977</c:v>
                </c:pt>
                <c:pt idx="9828">
                  <c:v>0.7083708883159977</c:v>
                </c:pt>
                <c:pt idx="9829">
                  <c:v>0.7083708883159977</c:v>
                </c:pt>
                <c:pt idx="9830">
                  <c:v>0.7083708883159977</c:v>
                </c:pt>
                <c:pt idx="9831">
                  <c:v>0.7083708883159977</c:v>
                </c:pt>
                <c:pt idx="9832">
                  <c:v>0.7083708883159977</c:v>
                </c:pt>
                <c:pt idx="9833">
                  <c:v>0.7083708883159977</c:v>
                </c:pt>
                <c:pt idx="9834">
                  <c:v>0.7083708883159977</c:v>
                </c:pt>
                <c:pt idx="9835">
                  <c:v>0.7083708883159977</c:v>
                </c:pt>
                <c:pt idx="9836">
                  <c:v>0.7083708883159977</c:v>
                </c:pt>
                <c:pt idx="9837">
                  <c:v>0.7083708883159977</c:v>
                </c:pt>
                <c:pt idx="9838">
                  <c:v>0.7083708883159977</c:v>
                </c:pt>
                <c:pt idx="9839">
                  <c:v>0.7083708883159977</c:v>
                </c:pt>
                <c:pt idx="9840">
                  <c:v>0.7083708883159977</c:v>
                </c:pt>
                <c:pt idx="9841">
                  <c:v>0.7083708883159977</c:v>
                </c:pt>
                <c:pt idx="9842">
                  <c:v>0.7083708883159977</c:v>
                </c:pt>
                <c:pt idx="9843">
                  <c:v>0.7083708883159977</c:v>
                </c:pt>
                <c:pt idx="9844">
                  <c:v>0.7083708883159977</c:v>
                </c:pt>
                <c:pt idx="9845">
                  <c:v>0.7083708883159977</c:v>
                </c:pt>
                <c:pt idx="9846">
                  <c:v>0.7083708883159977</c:v>
                </c:pt>
                <c:pt idx="9847">
                  <c:v>0.7083708883159977</c:v>
                </c:pt>
                <c:pt idx="9848">
                  <c:v>0.7083708883159977</c:v>
                </c:pt>
                <c:pt idx="9849">
                  <c:v>0.7083708883159977</c:v>
                </c:pt>
                <c:pt idx="9850">
                  <c:v>0.7083708883159977</c:v>
                </c:pt>
                <c:pt idx="9851">
                  <c:v>0.7083708883159977</c:v>
                </c:pt>
                <c:pt idx="9852">
                  <c:v>0.7083708883159977</c:v>
                </c:pt>
                <c:pt idx="9853">
                  <c:v>0.7083708883159977</c:v>
                </c:pt>
                <c:pt idx="9854">
                  <c:v>0.7083708883159977</c:v>
                </c:pt>
                <c:pt idx="9855">
                  <c:v>0.7083708883159977</c:v>
                </c:pt>
                <c:pt idx="9856">
                  <c:v>0.7083708883159977</c:v>
                </c:pt>
                <c:pt idx="9857">
                  <c:v>0.7083708883159977</c:v>
                </c:pt>
                <c:pt idx="9858">
                  <c:v>0.7083708883159977</c:v>
                </c:pt>
                <c:pt idx="9859">
                  <c:v>0.7083708883159977</c:v>
                </c:pt>
                <c:pt idx="9860">
                  <c:v>0.7083708883159977</c:v>
                </c:pt>
                <c:pt idx="9861">
                  <c:v>0.7083708883159977</c:v>
                </c:pt>
                <c:pt idx="9862">
                  <c:v>0.7083708883159977</c:v>
                </c:pt>
                <c:pt idx="9863">
                  <c:v>0.7083708883159977</c:v>
                </c:pt>
                <c:pt idx="9864">
                  <c:v>0.7083708883159977</c:v>
                </c:pt>
                <c:pt idx="9865">
                  <c:v>0.7083708883159977</c:v>
                </c:pt>
                <c:pt idx="9866">
                  <c:v>0.7083708883159977</c:v>
                </c:pt>
                <c:pt idx="9867">
                  <c:v>0.7083708883159977</c:v>
                </c:pt>
                <c:pt idx="9868">
                  <c:v>0.7083708883159977</c:v>
                </c:pt>
                <c:pt idx="9869">
                  <c:v>0.7083708883159977</c:v>
                </c:pt>
                <c:pt idx="9870">
                  <c:v>0.7083708883159977</c:v>
                </c:pt>
                <c:pt idx="9871">
                  <c:v>0.7083708883159977</c:v>
                </c:pt>
                <c:pt idx="9872">
                  <c:v>0.7083708883159977</c:v>
                </c:pt>
                <c:pt idx="9873">
                  <c:v>0.7083708883159977</c:v>
                </c:pt>
                <c:pt idx="9874">
                  <c:v>0.7083708883159977</c:v>
                </c:pt>
                <c:pt idx="9875">
                  <c:v>0.7083708883159977</c:v>
                </c:pt>
                <c:pt idx="9876">
                  <c:v>0.7083708883159977</c:v>
                </c:pt>
                <c:pt idx="9877">
                  <c:v>0.7083708883159977</c:v>
                </c:pt>
                <c:pt idx="9878">
                  <c:v>0.7083708883159977</c:v>
                </c:pt>
                <c:pt idx="9879">
                  <c:v>0.7083708883159977</c:v>
                </c:pt>
                <c:pt idx="9880">
                  <c:v>0.7083708883159977</c:v>
                </c:pt>
                <c:pt idx="9881">
                  <c:v>0.7083708883159977</c:v>
                </c:pt>
                <c:pt idx="9882">
                  <c:v>0.7083708883159977</c:v>
                </c:pt>
                <c:pt idx="9883">
                  <c:v>0.7083708883159977</c:v>
                </c:pt>
                <c:pt idx="9884">
                  <c:v>0.7083708883159977</c:v>
                </c:pt>
                <c:pt idx="9885">
                  <c:v>0.7083708883159977</c:v>
                </c:pt>
                <c:pt idx="9886">
                  <c:v>0.7083708883159977</c:v>
                </c:pt>
                <c:pt idx="9887">
                  <c:v>0.7083708883159977</c:v>
                </c:pt>
                <c:pt idx="9888">
                  <c:v>0.7083708883159977</c:v>
                </c:pt>
                <c:pt idx="9889">
                  <c:v>0.7083708883159977</c:v>
                </c:pt>
                <c:pt idx="9890">
                  <c:v>0.7083708883159977</c:v>
                </c:pt>
                <c:pt idx="9891">
                  <c:v>0.7083708883159977</c:v>
                </c:pt>
                <c:pt idx="9892">
                  <c:v>0.7083708883159977</c:v>
                </c:pt>
                <c:pt idx="9893">
                  <c:v>0.7083708883159977</c:v>
                </c:pt>
                <c:pt idx="9894">
                  <c:v>0.7083708883159977</c:v>
                </c:pt>
                <c:pt idx="9895">
                  <c:v>0.7083708883159977</c:v>
                </c:pt>
                <c:pt idx="9896">
                  <c:v>0.7083708883159977</c:v>
                </c:pt>
                <c:pt idx="9897">
                  <c:v>0.7083708883159977</c:v>
                </c:pt>
                <c:pt idx="9898">
                  <c:v>0.7083708883159977</c:v>
                </c:pt>
                <c:pt idx="9899">
                  <c:v>0.7083708883159977</c:v>
                </c:pt>
                <c:pt idx="9900">
                  <c:v>0.7083708883159977</c:v>
                </c:pt>
                <c:pt idx="9901">
                  <c:v>0.7083708883159977</c:v>
                </c:pt>
                <c:pt idx="9902">
                  <c:v>0.7083708883159977</c:v>
                </c:pt>
                <c:pt idx="9903">
                  <c:v>0.7083708883159977</c:v>
                </c:pt>
                <c:pt idx="9904">
                  <c:v>0.7083708883159977</c:v>
                </c:pt>
                <c:pt idx="9905">
                  <c:v>0.7083708883159977</c:v>
                </c:pt>
                <c:pt idx="9906">
                  <c:v>0.7083708883159977</c:v>
                </c:pt>
                <c:pt idx="9907">
                  <c:v>0.7083708883159977</c:v>
                </c:pt>
                <c:pt idx="9908">
                  <c:v>0.7083708883159977</c:v>
                </c:pt>
                <c:pt idx="9909">
                  <c:v>0.7083708883159977</c:v>
                </c:pt>
                <c:pt idx="9910">
                  <c:v>0.7083708883159977</c:v>
                </c:pt>
                <c:pt idx="9911">
                  <c:v>0.7083708883159977</c:v>
                </c:pt>
                <c:pt idx="9912">
                  <c:v>0.7083708883159977</c:v>
                </c:pt>
                <c:pt idx="9913">
                  <c:v>0.7083708883159977</c:v>
                </c:pt>
                <c:pt idx="9914">
                  <c:v>0.7083708883159977</c:v>
                </c:pt>
                <c:pt idx="9915">
                  <c:v>0.7083708883159977</c:v>
                </c:pt>
                <c:pt idx="9916">
                  <c:v>0.7083708883159977</c:v>
                </c:pt>
                <c:pt idx="9917">
                  <c:v>0.7083708883159977</c:v>
                </c:pt>
                <c:pt idx="9918">
                  <c:v>0.7083708883159977</c:v>
                </c:pt>
                <c:pt idx="9919">
                  <c:v>0.7083708883159977</c:v>
                </c:pt>
                <c:pt idx="9920">
                  <c:v>0.7083708883159977</c:v>
                </c:pt>
                <c:pt idx="9921">
                  <c:v>0.7083708883159977</c:v>
                </c:pt>
                <c:pt idx="9922">
                  <c:v>0.7083708883159977</c:v>
                </c:pt>
                <c:pt idx="9923">
                  <c:v>0.7083708883159977</c:v>
                </c:pt>
                <c:pt idx="9924">
                  <c:v>0.7083708883159977</c:v>
                </c:pt>
                <c:pt idx="9925">
                  <c:v>0.7083708883159977</c:v>
                </c:pt>
                <c:pt idx="9926">
                  <c:v>0.7083708883159977</c:v>
                </c:pt>
                <c:pt idx="9927">
                  <c:v>0.7083708883159977</c:v>
                </c:pt>
                <c:pt idx="9928">
                  <c:v>0.7083708883159977</c:v>
                </c:pt>
                <c:pt idx="9929">
                  <c:v>0.7083708883159977</c:v>
                </c:pt>
                <c:pt idx="9930">
                  <c:v>0.7083708883159977</c:v>
                </c:pt>
                <c:pt idx="9931">
                  <c:v>0.7083708883159977</c:v>
                </c:pt>
                <c:pt idx="9932">
                  <c:v>0.7083708883159977</c:v>
                </c:pt>
                <c:pt idx="9933">
                  <c:v>0.7083708883159977</c:v>
                </c:pt>
                <c:pt idx="9934">
                  <c:v>0.7083708883159977</c:v>
                </c:pt>
                <c:pt idx="9935">
                  <c:v>0.7083708883159977</c:v>
                </c:pt>
                <c:pt idx="9936">
                  <c:v>0.7083708883159977</c:v>
                </c:pt>
                <c:pt idx="9937">
                  <c:v>0.7083708883159977</c:v>
                </c:pt>
                <c:pt idx="9938">
                  <c:v>0.7083708883159977</c:v>
                </c:pt>
                <c:pt idx="9939">
                  <c:v>0.7083708883159977</c:v>
                </c:pt>
                <c:pt idx="9940">
                  <c:v>0.7083708883159977</c:v>
                </c:pt>
                <c:pt idx="9941">
                  <c:v>0.7083708883159977</c:v>
                </c:pt>
                <c:pt idx="9942">
                  <c:v>0.7083708883159977</c:v>
                </c:pt>
                <c:pt idx="9943">
                  <c:v>0.7083708883159977</c:v>
                </c:pt>
                <c:pt idx="9944">
                  <c:v>0.7083708883159977</c:v>
                </c:pt>
                <c:pt idx="9945">
                  <c:v>0.7083708883159977</c:v>
                </c:pt>
                <c:pt idx="9946">
                  <c:v>0.7083708883159977</c:v>
                </c:pt>
                <c:pt idx="9947">
                  <c:v>0.7083708883159977</c:v>
                </c:pt>
                <c:pt idx="9948">
                  <c:v>0.7083708883159977</c:v>
                </c:pt>
                <c:pt idx="9949">
                  <c:v>0.7083708883159977</c:v>
                </c:pt>
                <c:pt idx="9950">
                  <c:v>0.7083708883159977</c:v>
                </c:pt>
                <c:pt idx="9951">
                  <c:v>0.7083708883159977</c:v>
                </c:pt>
                <c:pt idx="9952">
                  <c:v>0.7083708883159977</c:v>
                </c:pt>
                <c:pt idx="9953">
                  <c:v>0.7083708883159977</c:v>
                </c:pt>
                <c:pt idx="9954">
                  <c:v>0.7083708883159977</c:v>
                </c:pt>
                <c:pt idx="9955">
                  <c:v>0.7083708883159977</c:v>
                </c:pt>
                <c:pt idx="9956">
                  <c:v>0.7083708883159977</c:v>
                </c:pt>
                <c:pt idx="9957">
                  <c:v>0.7083708883159977</c:v>
                </c:pt>
                <c:pt idx="9958">
                  <c:v>0.7083708883159977</c:v>
                </c:pt>
                <c:pt idx="9959">
                  <c:v>0.7083708883159977</c:v>
                </c:pt>
                <c:pt idx="9960">
                  <c:v>0.7083708883159977</c:v>
                </c:pt>
                <c:pt idx="9961">
                  <c:v>0.7083708883159977</c:v>
                </c:pt>
                <c:pt idx="9962">
                  <c:v>0.7083708883159977</c:v>
                </c:pt>
                <c:pt idx="9963">
                  <c:v>0.7083708883159977</c:v>
                </c:pt>
                <c:pt idx="9964">
                  <c:v>0.7083708883159977</c:v>
                </c:pt>
                <c:pt idx="9965">
                  <c:v>0.7083708883159977</c:v>
                </c:pt>
                <c:pt idx="9966">
                  <c:v>0.7083708883159977</c:v>
                </c:pt>
                <c:pt idx="9967">
                  <c:v>0.7083708883159977</c:v>
                </c:pt>
                <c:pt idx="9968">
                  <c:v>0.7083708883159977</c:v>
                </c:pt>
                <c:pt idx="9969">
                  <c:v>0.7083708883159977</c:v>
                </c:pt>
                <c:pt idx="9970">
                  <c:v>0.7083708883159977</c:v>
                </c:pt>
                <c:pt idx="9971">
                  <c:v>0.7083708883159977</c:v>
                </c:pt>
                <c:pt idx="9972">
                  <c:v>0.7083708883159977</c:v>
                </c:pt>
                <c:pt idx="9973">
                  <c:v>0.7083708883159977</c:v>
                </c:pt>
                <c:pt idx="9974">
                  <c:v>0.7083708883159977</c:v>
                </c:pt>
                <c:pt idx="9975">
                  <c:v>0.7083708883159977</c:v>
                </c:pt>
                <c:pt idx="9976">
                  <c:v>0.7083708883159977</c:v>
                </c:pt>
                <c:pt idx="9977">
                  <c:v>0.7083708883159977</c:v>
                </c:pt>
                <c:pt idx="9978">
                  <c:v>0.7083708883159977</c:v>
                </c:pt>
                <c:pt idx="9979">
                  <c:v>0.7083708883159977</c:v>
                </c:pt>
                <c:pt idx="9980">
                  <c:v>0.7083708883159977</c:v>
                </c:pt>
                <c:pt idx="9981">
                  <c:v>0.7083708883159977</c:v>
                </c:pt>
                <c:pt idx="9982">
                  <c:v>0.7083708883159977</c:v>
                </c:pt>
                <c:pt idx="9983">
                  <c:v>0.7083708883159977</c:v>
                </c:pt>
                <c:pt idx="9984">
                  <c:v>0.7083708883159977</c:v>
                </c:pt>
                <c:pt idx="9985">
                  <c:v>0.7083708883159977</c:v>
                </c:pt>
                <c:pt idx="9986">
                  <c:v>0.7083708883159977</c:v>
                </c:pt>
                <c:pt idx="9987">
                  <c:v>0.7083708883159977</c:v>
                </c:pt>
                <c:pt idx="9988">
                  <c:v>0.7083708883159977</c:v>
                </c:pt>
                <c:pt idx="9989">
                  <c:v>0.7083708883159977</c:v>
                </c:pt>
                <c:pt idx="9990">
                  <c:v>0.7083708883159977</c:v>
                </c:pt>
                <c:pt idx="9991">
                  <c:v>0.7083708883159977</c:v>
                </c:pt>
                <c:pt idx="9992">
                  <c:v>0.7083708883159977</c:v>
                </c:pt>
                <c:pt idx="9993">
                  <c:v>0.7083708883159977</c:v>
                </c:pt>
                <c:pt idx="9994">
                  <c:v>0.7083708883159977</c:v>
                </c:pt>
                <c:pt idx="9995">
                  <c:v>0.7083708883159977</c:v>
                </c:pt>
                <c:pt idx="9996">
                  <c:v>0.7083708883159977</c:v>
                </c:pt>
                <c:pt idx="9997">
                  <c:v>0.7083708883159977</c:v>
                </c:pt>
                <c:pt idx="9998">
                  <c:v>0.7083708883159977</c:v>
                </c:pt>
                <c:pt idx="9999">
                  <c:v>0.7083708883159977</c:v>
                </c:pt>
                <c:pt idx="10000">
                  <c:v>0.7083708883159977</c:v>
                </c:pt>
                <c:pt idx="10001">
                  <c:v>0.7083708883159977</c:v>
                </c:pt>
                <c:pt idx="10002">
                  <c:v>0.7083708883159977</c:v>
                </c:pt>
                <c:pt idx="10003">
                  <c:v>0.7083708883159977</c:v>
                </c:pt>
                <c:pt idx="10004">
                  <c:v>0.7083708883159977</c:v>
                </c:pt>
                <c:pt idx="10005">
                  <c:v>0.7083708883159977</c:v>
                </c:pt>
                <c:pt idx="10006">
                  <c:v>0.7083708883159977</c:v>
                </c:pt>
                <c:pt idx="10007">
                  <c:v>0.7083708883159977</c:v>
                </c:pt>
                <c:pt idx="10008">
                  <c:v>0.7083708883159977</c:v>
                </c:pt>
                <c:pt idx="10009">
                  <c:v>0.7083708883159977</c:v>
                </c:pt>
                <c:pt idx="10010">
                  <c:v>0.7083708883159977</c:v>
                </c:pt>
                <c:pt idx="10011">
                  <c:v>0.7083708883159977</c:v>
                </c:pt>
                <c:pt idx="10012">
                  <c:v>0.7083708883159977</c:v>
                </c:pt>
                <c:pt idx="10013">
                  <c:v>0.7083708883159977</c:v>
                </c:pt>
                <c:pt idx="10014">
                  <c:v>0.7083708883159977</c:v>
                </c:pt>
                <c:pt idx="10015">
                  <c:v>0.7083708883159977</c:v>
                </c:pt>
                <c:pt idx="10016">
                  <c:v>0.7083708883159977</c:v>
                </c:pt>
                <c:pt idx="10017">
                  <c:v>0.7083708883159977</c:v>
                </c:pt>
                <c:pt idx="10018">
                  <c:v>0.7083708883159977</c:v>
                </c:pt>
                <c:pt idx="10019">
                  <c:v>0.7083708883159977</c:v>
                </c:pt>
                <c:pt idx="10020">
                  <c:v>0.7083708883159977</c:v>
                </c:pt>
                <c:pt idx="10021">
                  <c:v>0.7083708883159977</c:v>
                </c:pt>
                <c:pt idx="10022">
                  <c:v>0.7083708883159977</c:v>
                </c:pt>
                <c:pt idx="10023">
                  <c:v>0.7083708883159977</c:v>
                </c:pt>
                <c:pt idx="10024">
                  <c:v>0.7083708883159977</c:v>
                </c:pt>
                <c:pt idx="10025">
                  <c:v>0.7083708883159977</c:v>
                </c:pt>
                <c:pt idx="10026">
                  <c:v>0.7083708883159977</c:v>
                </c:pt>
                <c:pt idx="10027">
                  <c:v>0.7083708883159977</c:v>
                </c:pt>
                <c:pt idx="10028">
                  <c:v>0.7083708883159977</c:v>
                </c:pt>
                <c:pt idx="10029">
                  <c:v>0.7083708883159977</c:v>
                </c:pt>
                <c:pt idx="10030">
                  <c:v>0.7083708883159977</c:v>
                </c:pt>
                <c:pt idx="10031">
                  <c:v>0.7083708883159977</c:v>
                </c:pt>
                <c:pt idx="10032">
                  <c:v>0.7083708883159977</c:v>
                </c:pt>
                <c:pt idx="10033">
                  <c:v>0.7083708883159977</c:v>
                </c:pt>
                <c:pt idx="10034">
                  <c:v>0.7083708883159977</c:v>
                </c:pt>
                <c:pt idx="10035">
                  <c:v>0.7083708883159977</c:v>
                </c:pt>
                <c:pt idx="10036">
                  <c:v>0.7083708883159977</c:v>
                </c:pt>
                <c:pt idx="10037">
                  <c:v>0.7083708883159977</c:v>
                </c:pt>
                <c:pt idx="10038">
                  <c:v>0.7083708883159977</c:v>
                </c:pt>
                <c:pt idx="10039">
                  <c:v>0.7083708883159977</c:v>
                </c:pt>
                <c:pt idx="10040">
                  <c:v>0.7083708883159977</c:v>
                </c:pt>
                <c:pt idx="10041">
                  <c:v>0.7083708883159977</c:v>
                </c:pt>
                <c:pt idx="10042">
                  <c:v>0.7083708883159977</c:v>
                </c:pt>
                <c:pt idx="10043">
                  <c:v>0.7083708883159977</c:v>
                </c:pt>
                <c:pt idx="10044">
                  <c:v>0.7083708883159977</c:v>
                </c:pt>
                <c:pt idx="10045">
                  <c:v>0.7083708883159977</c:v>
                </c:pt>
                <c:pt idx="10046">
                  <c:v>0.7083708883159977</c:v>
                </c:pt>
                <c:pt idx="10047">
                  <c:v>0.7083708883159977</c:v>
                </c:pt>
                <c:pt idx="10048">
                  <c:v>0.7083708883159977</c:v>
                </c:pt>
                <c:pt idx="10049">
                  <c:v>0.7083708883159977</c:v>
                </c:pt>
                <c:pt idx="10050">
                  <c:v>0.7083708883159977</c:v>
                </c:pt>
                <c:pt idx="10051">
                  <c:v>0.7083708883159977</c:v>
                </c:pt>
                <c:pt idx="10052">
                  <c:v>0.7083708883159977</c:v>
                </c:pt>
                <c:pt idx="10053">
                  <c:v>0.7083708883159977</c:v>
                </c:pt>
                <c:pt idx="10054">
                  <c:v>0.7083708883159977</c:v>
                </c:pt>
                <c:pt idx="10055">
                  <c:v>0.7083708883159977</c:v>
                </c:pt>
                <c:pt idx="10056">
                  <c:v>0.7083708883159977</c:v>
                </c:pt>
                <c:pt idx="10057">
                  <c:v>0.7083708883159977</c:v>
                </c:pt>
                <c:pt idx="10058">
                  <c:v>0.7083708883159977</c:v>
                </c:pt>
                <c:pt idx="10059">
                  <c:v>0.7083708883159977</c:v>
                </c:pt>
                <c:pt idx="10060">
                  <c:v>0.7083708883159977</c:v>
                </c:pt>
                <c:pt idx="10061">
                  <c:v>0.7083708883159977</c:v>
                </c:pt>
                <c:pt idx="10062">
                  <c:v>0.7083708883159977</c:v>
                </c:pt>
                <c:pt idx="10063">
                  <c:v>0.7083708883159977</c:v>
                </c:pt>
                <c:pt idx="10064">
                  <c:v>0.7083708883159977</c:v>
                </c:pt>
                <c:pt idx="10065">
                  <c:v>0.7083708883159977</c:v>
                </c:pt>
                <c:pt idx="10066">
                  <c:v>0.7083708883159977</c:v>
                </c:pt>
                <c:pt idx="10067">
                  <c:v>0.7083708883159977</c:v>
                </c:pt>
                <c:pt idx="10068">
                  <c:v>0.7083708883159977</c:v>
                </c:pt>
                <c:pt idx="10069">
                  <c:v>0.7083708883159977</c:v>
                </c:pt>
                <c:pt idx="10070">
                  <c:v>0.7083708883159977</c:v>
                </c:pt>
                <c:pt idx="10071">
                  <c:v>0.7083708883159977</c:v>
                </c:pt>
                <c:pt idx="10072">
                  <c:v>0.7083708883159977</c:v>
                </c:pt>
                <c:pt idx="10073">
                  <c:v>0.7083708883159977</c:v>
                </c:pt>
                <c:pt idx="10074">
                  <c:v>0.7083708883159977</c:v>
                </c:pt>
                <c:pt idx="10075">
                  <c:v>0.7083708883159977</c:v>
                </c:pt>
                <c:pt idx="10076">
                  <c:v>0.7083708883159977</c:v>
                </c:pt>
                <c:pt idx="10077">
                  <c:v>0.7083708883159977</c:v>
                </c:pt>
                <c:pt idx="10078">
                  <c:v>0.7083708883159977</c:v>
                </c:pt>
                <c:pt idx="10079">
                  <c:v>0.7083708883159977</c:v>
                </c:pt>
                <c:pt idx="10080">
                  <c:v>0.7083708883159977</c:v>
                </c:pt>
                <c:pt idx="10081">
                  <c:v>0.7083708883159977</c:v>
                </c:pt>
                <c:pt idx="10082">
                  <c:v>0.7083708883159977</c:v>
                </c:pt>
                <c:pt idx="10083">
                  <c:v>0.7083708883159977</c:v>
                </c:pt>
                <c:pt idx="10084">
                  <c:v>0.7083708883159977</c:v>
                </c:pt>
                <c:pt idx="10085">
                  <c:v>0.7083708883159977</c:v>
                </c:pt>
                <c:pt idx="10086">
                  <c:v>0.7083708883159977</c:v>
                </c:pt>
                <c:pt idx="10087">
                  <c:v>0.7083708883159977</c:v>
                </c:pt>
                <c:pt idx="10088">
                  <c:v>0.7083708883159977</c:v>
                </c:pt>
                <c:pt idx="10089">
                  <c:v>0.7083708883159977</c:v>
                </c:pt>
                <c:pt idx="10090">
                  <c:v>0.7083708883159977</c:v>
                </c:pt>
                <c:pt idx="10091">
                  <c:v>0.7083708883159977</c:v>
                </c:pt>
                <c:pt idx="10092">
                  <c:v>0.7083708883159977</c:v>
                </c:pt>
                <c:pt idx="10093">
                  <c:v>0.7083708883159977</c:v>
                </c:pt>
                <c:pt idx="10094">
                  <c:v>0.7083708883159977</c:v>
                </c:pt>
                <c:pt idx="10095">
                  <c:v>0.7083708883159977</c:v>
                </c:pt>
                <c:pt idx="10096">
                  <c:v>0.7083708883159977</c:v>
                </c:pt>
                <c:pt idx="10097">
                  <c:v>0.7083708883159977</c:v>
                </c:pt>
                <c:pt idx="10098">
                  <c:v>0.7083708883159977</c:v>
                </c:pt>
                <c:pt idx="10099">
                  <c:v>0.7083708883159977</c:v>
                </c:pt>
                <c:pt idx="10100">
                  <c:v>0.7083708883159977</c:v>
                </c:pt>
                <c:pt idx="10101">
                  <c:v>0.7083708883159977</c:v>
                </c:pt>
                <c:pt idx="10102">
                  <c:v>0.7083708883159977</c:v>
                </c:pt>
                <c:pt idx="10103">
                  <c:v>0.7083708883159977</c:v>
                </c:pt>
                <c:pt idx="10104">
                  <c:v>0.7083708883159977</c:v>
                </c:pt>
                <c:pt idx="10105">
                  <c:v>0.7083708883159977</c:v>
                </c:pt>
                <c:pt idx="10106">
                  <c:v>0.7083708883159977</c:v>
                </c:pt>
                <c:pt idx="10107">
                  <c:v>0.7083708883159977</c:v>
                </c:pt>
                <c:pt idx="10108">
                  <c:v>0.7083708883159977</c:v>
                </c:pt>
                <c:pt idx="10109">
                  <c:v>0.7083708883159977</c:v>
                </c:pt>
                <c:pt idx="10110">
                  <c:v>0.7083708883159977</c:v>
                </c:pt>
                <c:pt idx="10111">
                  <c:v>0.7083708883159977</c:v>
                </c:pt>
                <c:pt idx="10112">
                  <c:v>0.7083708883159977</c:v>
                </c:pt>
                <c:pt idx="10113">
                  <c:v>0.7083708883159977</c:v>
                </c:pt>
                <c:pt idx="10114">
                  <c:v>0.7083708883159977</c:v>
                </c:pt>
                <c:pt idx="10115">
                  <c:v>0.7083708883159977</c:v>
                </c:pt>
                <c:pt idx="10116">
                  <c:v>0.7083708883159977</c:v>
                </c:pt>
                <c:pt idx="10117">
                  <c:v>0.7083708883159977</c:v>
                </c:pt>
                <c:pt idx="10118">
                  <c:v>0.7083708883159977</c:v>
                </c:pt>
                <c:pt idx="10119">
                  <c:v>0.7083708883159977</c:v>
                </c:pt>
                <c:pt idx="10120">
                  <c:v>0.7083708883159977</c:v>
                </c:pt>
                <c:pt idx="10121">
                  <c:v>0.7083708883159977</c:v>
                </c:pt>
                <c:pt idx="10122">
                  <c:v>0.7083708883159977</c:v>
                </c:pt>
                <c:pt idx="10123">
                  <c:v>0.7083708883159977</c:v>
                </c:pt>
                <c:pt idx="10124">
                  <c:v>0.7083708883159977</c:v>
                </c:pt>
                <c:pt idx="10125">
                  <c:v>0.7083708883159977</c:v>
                </c:pt>
                <c:pt idx="10126">
                  <c:v>0.7083708883159977</c:v>
                </c:pt>
                <c:pt idx="10127">
                  <c:v>0.7083708883159977</c:v>
                </c:pt>
                <c:pt idx="10128">
                  <c:v>0.7083708883159977</c:v>
                </c:pt>
                <c:pt idx="10129">
                  <c:v>0.7083708883159977</c:v>
                </c:pt>
                <c:pt idx="10130">
                  <c:v>0.7083708883159977</c:v>
                </c:pt>
                <c:pt idx="10131">
                  <c:v>0.7083708883159977</c:v>
                </c:pt>
                <c:pt idx="10132">
                  <c:v>0.7083708883159977</c:v>
                </c:pt>
                <c:pt idx="10133">
                  <c:v>0.7083708883159977</c:v>
                </c:pt>
                <c:pt idx="10134">
                  <c:v>0.7083708883159977</c:v>
                </c:pt>
                <c:pt idx="10135">
                  <c:v>0.7083708883159977</c:v>
                </c:pt>
                <c:pt idx="10136">
                  <c:v>0.7083708883159977</c:v>
                </c:pt>
              </c:numCache>
            </c:numRef>
          </c:yVal>
          <c:smooth val="0"/>
          <c:extLst xmlns:c16r2="http://schemas.microsoft.com/office/drawing/2015/06/chart">
            <c:ext xmlns:c16="http://schemas.microsoft.com/office/drawing/2014/chart" uri="{C3380CC4-5D6E-409C-BE32-E72D297353CC}">
              <c16:uniqueId val="{00000006-72BD-464A-B470-992EF37B7E47}"/>
            </c:ext>
          </c:extLst>
        </c:ser>
        <c:ser>
          <c:idx val="7"/>
          <c:order val="7"/>
          <c:tx>
            <c:strRef>
              <c:f>'[Antibacterial_Quarterly_Dashboard_201703_Apr16-Mar17_v2.xlsm]Practice'!$BH$3</c:f>
              <c:strCache>
                <c:ptCount val="1"/>
                <c:pt idx="0">
                  <c:v>Highest
10% à</c:v>
                </c:pt>
              </c:strCache>
            </c:strRef>
          </c:tx>
          <c:spPr>
            <a:ln w="9525">
              <a:solidFill>
                <a:schemeClr val="bg1">
                  <a:lumMod val="50000"/>
                </a:schemeClr>
              </a:solidFill>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'[Antibacterial_Quarterly_Dashboard_201703_Apr16-Mar17_v2.xlsm]Practice'!$BH$4:$BH$10140</c:f>
              <c:numCache>
                <c:formatCode>General</c:formatCode>
                <c:ptCount val="10137"/>
                <c:pt idx="0">
                  <c:v>1.2958852693395646</c:v>
                </c:pt>
                <c:pt idx="1">
                  <c:v>1.2958852693395646</c:v>
                </c:pt>
                <c:pt idx="2">
                  <c:v>1.2958852693395646</c:v>
                </c:pt>
                <c:pt idx="3">
                  <c:v>1.2958852693395646</c:v>
                </c:pt>
                <c:pt idx="4">
                  <c:v>1.2958852693395646</c:v>
                </c:pt>
                <c:pt idx="5">
                  <c:v>1.2958852693395646</c:v>
                </c:pt>
                <c:pt idx="6">
                  <c:v>1.2958852693395646</c:v>
                </c:pt>
                <c:pt idx="7">
                  <c:v>1.2958852693395646</c:v>
                </c:pt>
                <c:pt idx="8">
                  <c:v>1.2958852693395646</c:v>
                </c:pt>
                <c:pt idx="9">
                  <c:v>1.2958852693395646</c:v>
                </c:pt>
                <c:pt idx="10">
                  <c:v>1.2958852693395646</c:v>
                </c:pt>
                <c:pt idx="11">
                  <c:v>1.2958852693395646</c:v>
                </c:pt>
                <c:pt idx="12">
                  <c:v>1.2958852693395646</c:v>
                </c:pt>
                <c:pt idx="13">
                  <c:v>1.2958852693395646</c:v>
                </c:pt>
                <c:pt idx="14">
                  <c:v>1.2958852693395646</c:v>
                </c:pt>
                <c:pt idx="15">
                  <c:v>1.2958852693395646</c:v>
                </c:pt>
                <c:pt idx="16">
                  <c:v>1.2958852693395646</c:v>
                </c:pt>
                <c:pt idx="17">
                  <c:v>1.2958852693395646</c:v>
                </c:pt>
                <c:pt idx="18">
                  <c:v>1.2958852693395646</c:v>
                </c:pt>
                <c:pt idx="19">
                  <c:v>1.2958852693395646</c:v>
                </c:pt>
                <c:pt idx="20">
                  <c:v>1.2958852693395646</c:v>
                </c:pt>
                <c:pt idx="21">
                  <c:v>1.2958852693395646</c:v>
                </c:pt>
                <c:pt idx="22">
                  <c:v>1.2958852693395646</c:v>
                </c:pt>
                <c:pt idx="23">
                  <c:v>1.2958852693395646</c:v>
                </c:pt>
                <c:pt idx="24">
                  <c:v>1.2958852693395646</c:v>
                </c:pt>
                <c:pt idx="25">
                  <c:v>1.2958852693395646</c:v>
                </c:pt>
                <c:pt idx="26">
                  <c:v>1.2958852693395646</c:v>
                </c:pt>
                <c:pt idx="27">
                  <c:v>1.2958852693395646</c:v>
                </c:pt>
                <c:pt idx="28">
                  <c:v>1.2958852693395646</c:v>
                </c:pt>
                <c:pt idx="29">
                  <c:v>1.2958852693395646</c:v>
                </c:pt>
                <c:pt idx="30">
                  <c:v>1.2958852693395646</c:v>
                </c:pt>
                <c:pt idx="31">
                  <c:v>1.2958852693395646</c:v>
                </c:pt>
                <c:pt idx="32">
                  <c:v>1.2958852693395646</c:v>
                </c:pt>
                <c:pt idx="33">
                  <c:v>1.2958852693395646</c:v>
                </c:pt>
                <c:pt idx="34">
                  <c:v>1.2958852693395646</c:v>
                </c:pt>
                <c:pt idx="35">
                  <c:v>1.2958852693395646</c:v>
                </c:pt>
                <c:pt idx="36">
                  <c:v>1.2958852693395646</c:v>
                </c:pt>
                <c:pt idx="37">
                  <c:v>1.2958852693395646</c:v>
                </c:pt>
                <c:pt idx="38">
                  <c:v>1.2958852693395646</c:v>
                </c:pt>
                <c:pt idx="39">
                  <c:v>1.2958852693395646</c:v>
                </c:pt>
                <c:pt idx="40">
                  <c:v>1.2958852693395646</c:v>
                </c:pt>
                <c:pt idx="41">
                  <c:v>1.2958852693395646</c:v>
                </c:pt>
                <c:pt idx="42">
                  <c:v>1.2958852693395646</c:v>
                </c:pt>
                <c:pt idx="43">
                  <c:v>1.2958852693395646</c:v>
                </c:pt>
                <c:pt idx="44">
                  <c:v>1.2958852693395646</c:v>
                </c:pt>
                <c:pt idx="45">
                  <c:v>1.2958852693395646</c:v>
                </c:pt>
                <c:pt idx="46">
                  <c:v>1.2958852693395646</c:v>
                </c:pt>
                <c:pt idx="47">
                  <c:v>1.2958852693395646</c:v>
                </c:pt>
                <c:pt idx="48">
                  <c:v>1.2958852693395646</c:v>
                </c:pt>
                <c:pt idx="49">
                  <c:v>1.2958852693395646</c:v>
                </c:pt>
                <c:pt idx="50">
                  <c:v>1.2958852693395646</c:v>
                </c:pt>
                <c:pt idx="51">
                  <c:v>1.2958852693395646</c:v>
                </c:pt>
                <c:pt idx="52">
                  <c:v>1.2958852693395646</c:v>
                </c:pt>
                <c:pt idx="53">
                  <c:v>1.2958852693395646</c:v>
                </c:pt>
                <c:pt idx="54">
                  <c:v>1.2958852693395646</c:v>
                </c:pt>
                <c:pt idx="55">
                  <c:v>1.2958852693395646</c:v>
                </c:pt>
                <c:pt idx="56">
                  <c:v>1.2958852693395646</c:v>
                </c:pt>
                <c:pt idx="57">
                  <c:v>1.2958852693395646</c:v>
                </c:pt>
                <c:pt idx="58">
                  <c:v>1.2958852693395646</c:v>
                </c:pt>
                <c:pt idx="59">
                  <c:v>1.2958852693395646</c:v>
                </c:pt>
                <c:pt idx="60">
                  <c:v>1.2958852693395646</c:v>
                </c:pt>
                <c:pt idx="61">
                  <c:v>1.2958852693395646</c:v>
                </c:pt>
                <c:pt idx="62">
                  <c:v>1.2958852693395646</c:v>
                </c:pt>
                <c:pt idx="63">
                  <c:v>1.2958852693395646</c:v>
                </c:pt>
                <c:pt idx="64">
                  <c:v>1.2958852693395646</c:v>
                </c:pt>
                <c:pt idx="65">
                  <c:v>1.2958852693395646</c:v>
                </c:pt>
                <c:pt idx="66">
                  <c:v>1.2958852693395646</c:v>
                </c:pt>
                <c:pt idx="67">
                  <c:v>1.2958852693395646</c:v>
                </c:pt>
                <c:pt idx="68">
                  <c:v>1.2958852693395646</c:v>
                </c:pt>
                <c:pt idx="69">
                  <c:v>1.2958852693395646</c:v>
                </c:pt>
                <c:pt idx="70">
                  <c:v>1.2958852693395646</c:v>
                </c:pt>
                <c:pt idx="71">
                  <c:v>1.2958852693395646</c:v>
                </c:pt>
                <c:pt idx="72">
                  <c:v>1.2958852693395646</c:v>
                </c:pt>
                <c:pt idx="73">
                  <c:v>1.2958852693395646</c:v>
                </c:pt>
                <c:pt idx="74">
                  <c:v>1.2958852693395646</c:v>
                </c:pt>
                <c:pt idx="75">
                  <c:v>1.2958852693395646</c:v>
                </c:pt>
                <c:pt idx="76">
                  <c:v>1.2958852693395646</c:v>
                </c:pt>
                <c:pt idx="77">
                  <c:v>1.2958852693395646</c:v>
                </c:pt>
                <c:pt idx="78">
                  <c:v>1.2958852693395646</c:v>
                </c:pt>
                <c:pt idx="79">
                  <c:v>1.2958852693395646</c:v>
                </c:pt>
                <c:pt idx="80">
                  <c:v>1.2958852693395646</c:v>
                </c:pt>
                <c:pt idx="81">
                  <c:v>1.2958852693395646</c:v>
                </c:pt>
                <c:pt idx="82">
                  <c:v>1.2958852693395646</c:v>
                </c:pt>
                <c:pt idx="83">
                  <c:v>1.2958852693395646</c:v>
                </c:pt>
                <c:pt idx="84">
                  <c:v>1.2958852693395646</c:v>
                </c:pt>
                <c:pt idx="85">
                  <c:v>1.2958852693395646</c:v>
                </c:pt>
                <c:pt idx="86">
                  <c:v>1.2958852693395646</c:v>
                </c:pt>
                <c:pt idx="87">
                  <c:v>1.2958852693395646</c:v>
                </c:pt>
                <c:pt idx="88">
                  <c:v>1.2958852693395646</c:v>
                </c:pt>
                <c:pt idx="89">
                  <c:v>1.2958852693395646</c:v>
                </c:pt>
                <c:pt idx="90">
                  <c:v>1.2958852693395646</c:v>
                </c:pt>
                <c:pt idx="91">
                  <c:v>1.2958852693395646</c:v>
                </c:pt>
                <c:pt idx="92">
                  <c:v>1.2958852693395646</c:v>
                </c:pt>
                <c:pt idx="93">
                  <c:v>1.2958852693395646</c:v>
                </c:pt>
                <c:pt idx="94">
                  <c:v>1.2958852693395646</c:v>
                </c:pt>
                <c:pt idx="95">
                  <c:v>1.2958852693395646</c:v>
                </c:pt>
                <c:pt idx="96">
                  <c:v>1.2958852693395646</c:v>
                </c:pt>
                <c:pt idx="97">
                  <c:v>1.2958852693395646</c:v>
                </c:pt>
                <c:pt idx="98">
                  <c:v>1.2958852693395646</c:v>
                </c:pt>
                <c:pt idx="99">
                  <c:v>1.2958852693395646</c:v>
                </c:pt>
                <c:pt idx="100">
                  <c:v>1.2958852693395646</c:v>
                </c:pt>
                <c:pt idx="101">
                  <c:v>1.2958852693395646</c:v>
                </c:pt>
                <c:pt idx="102">
                  <c:v>1.2958852693395646</c:v>
                </c:pt>
                <c:pt idx="103">
                  <c:v>1.2958852693395646</c:v>
                </c:pt>
                <c:pt idx="104">
                  <c:v>1.2958852693395646</c:v>
                </c:pt>
                <c:pt idx="105">
                  <c:v>1.2958852693395646</c:v>
                </c:pt>
                <c:pt idx="106">
                  <c:v>1.2958852693395646</c:v>
                </c:pt>
                <c:pt idx="107">
                  <c:v>1.2958852693395646</c:v>
                </c:pt>
                <c:pt idx="108">
                  <c:v>1.2958852693395646</c:v>
                </c:pt>
                <c:pt idx="109">
                  <c:v>1.2958852693395646</c:v>
                </c:pt>
                <c:pt idx="110">
                  <c:v>1.2958852693395646</c:v>
                </c:pt>
                <c:pt idx="111">
                  <c:v>1.2958852693395646</c:v>
                </c:pt>
                <c:pt idx="112">
                  <c:v>1.2958852693395646</c:v>
                </c:pt>
                <c:pt idx="113">
                  <c:v>1.2958852693395646</c:v>
                </c:pt>
                <c:pt idx="114">
                  <c:v>1.2958852693395646</c:v>
                </c:pt>
                <c:pt idx="115">
                  <c:v>1.2958852693395646</c:v>
                </c:pt>
                <c:pt idx="116">
                  <c:v>1.2958852693395646</c:v>
                </c:pt>
                <c:pt idx="117">
                  <c:v>1.2958852693395646</c:v>
                </c:pt>
                <c:pt idx="118">
                  <c:v>1.2958852693395646</c:v>
                </c:pt>
                <c:pt idx="119">
                  <c:v>1.2958852693395646</c:v>
                </c:pt>
                <c:pt idx="120">
                  <c:v>1.2958852693395646</c:v>
                </c:pt>
                <c:pt idx="121">
                  <c:v>1.2958852693395646</c:v>
                </c:pt>
                <c:pt idx="122">
                  <c:v>1.2958852693395646</c:v>
                </c:pt>
                <c:pt idx="123">
                  <c:v>1.2958852693395646</c:v>
                </c:pt>
                <c:pt idx="124">
                  <c:v>1.2958852693395646</c:v>
                </c:pt>
                <c:pt idx="125">
                  <c:v>1.2958852693395646</c:v>
                </c:pt>
                <c:pt idx="126">
                  <c:v>1.2958852693395646</c:v>
                </c:pt>
                <c:pt idx="127">
                  <c:v>1.2958852693395646</c:v>
                </c:pt>
                <c:pt idx="128">
                  <c:v>1.2958852693395646</c:v>
                </c:pt>
                <c:pt idx="129">
                  <c:v>1.2958852693395646</c:v>
                </c:pt>
                <c:pt idx="130">
                  <c:v>1.2958852693395646</c:v>
                </c:pt>
                <c:pt idx="131">
                  <c:v>1.2958852693395646</c:v>
                </c:pt>
                <c:pt idx="132">
                  <c:v>1.2958852693395646</c:v>
                </c:pt>
                <c:pt idx="133">
                  <c:v>1.2958852693395646</c:v>
                </c:pt>
                <c:pt idx="134">
                  <c:v>1.2958852693395646</c:v>
                </c:pt>
                <c:pt idx="135">
                  <c:v>1.2958852693395646</c:v>
                </c:pt>
                <c:pt idx="136">
                  <c:v>1.2958852693395646</c:v>
                </c:pt>
                <c:pt idx="137">
                  <c:v>1.2958852693395646</c:v>
                </c:pt>
                <c:pt idx="138">
                  <c:v>1.2958852693395646</c:v>
                </c:pt>
                <c:pt idx="139">
                  <c:v>1.2958852693395646</c:v>
                </c:pt>
                <c:pt idx="140">
                  <c:v>1.2958852693395646</c:v>
                </c:pt>
                <c:pt idx="141">
                  <c:v>1.2958852693395646</c:v>
                </c:pt>
                <c:pt idx="142">
                  <c:v>1.2958852693395646</c:v>
                </c:pt>
                <c:pt idx="143">
                  <c:v>1.2958852693395646</c:v>
                </c:pt>
                <c:pt idx="144">
                  <c:v>1.2958852693395646</c:v>
                </c:pt>
                <c:pt idx="145">
                  <c:v>1.2958852693395646</c:v>
                </c:pt>
                <c:pt idx="146">
                  <c:v>1.2958852693395646</c:v>
                </c:pt>
                <c:pt idx="147">
                  <c:v>1.2958852693395646</c:v>
                </c:pt>
                <c:pt idx="148">
                  <c:v>1.2958852693395646</c:v>
                </c:pt>
                <c:pt idx="149">
                  <c:v>1.2958852693395646</c:v>
                </c:pt>
                <c:pt idx="150">
                  <c:v>1.2958852693395646</c:v>
                </c:pt>
                <c:pt idx="151">
                  <c:v>1.2958852693395646</c:v>
                </c:pt>
                <c:pt idx="152">
                  <c:v>1.2958852693395646</c:v>
                </c:pt>
                <c:pt idx="153">
                  <c:v>1.2958852693395646</c:v>
                </c:pt>
                <c:pt idx="154">
                  <c:v>1.2958852693395646</c:v>
                </c:pt>
                <c:pt idx="155">
                  <c:v>1.2958852693395646</c:v>
                </c:pt>
                <c:pt idx="156">
                  <c:v>1.2958852693395646</c:v>
                </c:pt>
                <c:pt idx="157">
                  <c:v>1.2958852693395646</c:v>
                </c:pt>
                <c:pt idx="158">
                  <c:v>1.2958852693395646</c:v>
                </c:pt>
                <c:pt idx="159">
                  <c:v>1.2958852693395646</c:v>
                </c:pt>
                <c:pt idx="160">
                  <c:v>1.2958852693395646</c:v>
                </c:pt>
                <c:pt idx="161">
                  <c:v>1.2958852693395646</c:v>
                </c:pt>
                <c:pt idx="162">
                  <c:v>1.2958852693395646</c:v>
                </c:pt>
                <c:pt idx="163">
                  <c:v>1.2958852693395646</c:v>
                </c:pt>
                <c:pt idx="164">
                  <c:v>1.2958852693395646</c:v>
                </c:pt>
                <c:pt idx="165">
                  <c:v>1.2958852693395646</c:v>
                </c:pt>
                <c:pt idx="166">
                  <c:v>1.2958852693395646</c:v>
                </c:pt>
                <c:pt idx="167">
                  <c:v>1.2958852693395646</c:v>
                </c:pt>
                <c:pt idx="168">
                  <c:v>1.2958852693395646</c:v>
                </c:pt>
                <c:pt idx="169">
                  <c:v>1.2958852693395646</c:v>
                </c:pt>
                <c:pt idx="170">
                  <c:v>1.2958852693395646</c:v>
                </c:pt>
                <c:pt idx="171">
                  <c:v>1.2958852693395646</c:v>
                </c:pt>
                <c:pt idx="172">
                  <c:v>1.2958852693395646</c:v>
                </c:pt>
                <c:pt idx="173">
                  <c:v>1.2958852693395646</c:v>
                </c:pt>
                <c:pt idx="174">
                  <c:v>1.2958852693395646</c:v>
                </c:pt>
                <c:pt idx="175">
                  <c:v>1.2958852693395646</c:v>
                </c:pt>
                <c:pt idx="176">
                  <c:v>1.2958852693395646</c:v>
                </c:pt>
                <c:pt idx="177">
                  <c:v>1.2958852693395646</c:v>
                </c:pt>
                <c:pt idx="178">
                  <c:v>1.2958852693395646</c:v>
                </c:pt>
                <c:pt idx="179">
                  <c:v>1.2958852693395646</c:v>
                </c:pt>
                <c:pt idx="180">
                  <c:v>1.2958852693395646</c:v>
                </c:pt>
                <c:pt idx="181">
                  <c:v>1.2958852693395646</c:v>
                </c:pt>
                <c:pt idx="182">
                  <c:v>1.2958852693395646</c:v>
                </c:pt>
                <c:pt idx="183">
                  <c:v>1.2958852693395646</c:v>
                </c:pt>
                <c:pt idx="184">
                  <c:v>1.2958852693395646</c:v>
                </c:pt>
                <c:pt idx="185">
                  <c:v>1.2958852693395646</c:v>
                </c:pt>
                <c:pt idx="186">
                  <c:v>1.2958852693395646</c:v>
                </c:pt>
                <c:pt idx="187">
                  <c:v>1.2958852693395646</c:v>
                </c:pt>
                <c:pt idx="188">
                  <c:v>1.2958852693395646</c:v>
                </c:pt>
                <c:pt idx="189">
                  <c:v>1.2958852693395646</c:v>
                </c:pt>
                <c:pt idx="190">
                  <c:v>1.2958852693395646</c:v>
                </c:pt>
                <c:pt idx="191">
                  <c:v>1.2958852693395646</c:v>
                </c:pt>
                <c:pt idx="192">
                  <c:v>1.2958852693395646</c:v>
                </c:pt>
                <c:pt idx="193">
                  <c:v>1.2958852693395646</c:v>
                </c:pt>
                <c:pt idx="194">
                  <c:v>1.2958852693395646</c:v>
                </c:pt>
                <c:pt idx="195">
                  <c:v>1.2958852693395646</c:v>
                </c:pt>
                <c:pt idx="196">
                  <c:v>1.2958852693395646</c:v>
                </c:pt>
                <c:pt idx="197">
                  <c:v>1.2958852693395646</c:v>
                </c:pt>
                <c:pt idx="198">
                  <c:v>1.2958852693395646</c:v>
                </c:pt>
                <c:pt idx="199">
                  <c:v>1.2958852693395646</c:v>
                </c:pt>
                <c:pt idx="200">
                  <c:v>1.2958852693395646</c:v>
                </c:pt>
                <c:pt idx="201">
                  <c:v>1.2958852693395646</c:v>
                </c:pt>
                <c:pt idx="202">
                  <c:v>1.2958852693395646</c:v>
                </c:pt>
                <c:pt idx="203">
                  <c:v>1.2958852693395646</c:v>
                </c:pt>
                <c:pt idx="204">
                  <c:v>1.2958852693395646</c:v>
                </c:pt>
                <c:pt idx="205">
                  <c:v>1.2958852693395646</c:v>
                </c:pt>
                <c:pt idx="206">
                  <c:v>1.2958852693395646</c:v>
                </c:pt>
                <c:pt idx="207">
                  <c:v>1.2958852693395646</c:v>
                </c:pt>
                <c:pt idx="208">
                  <c:v>1.2958852693395646</c:v>
                </c:pt>
                <c:pt idx="209">
                  <c:v>1.2958852693395646</c:v>
                </c:pt>
                <c:pt idx="210">
                  <c:v>1.2958852693395646</c:v>
                </c:pt>
                <c:pt idx="211">
                  <c:v>1.2958852693395646</c:v>
                </c:pt>
                <c:pt idx="212">
                  <c:v>1.2958852693395646</c:v>
                </c:pt>
                <c:pt idx="213">
                  <c:v>1.2958852693395646</c:v>
                </c:pt>
                <c:pt idx="214">
                  <c:v>1.2958852693395646</c:v>
                </c:pt>
                <c:pt idx="215">
                  <c:v>1.2958852693395646</c:v>
                </c:pt>
                <c:pt idx="216">
                  <c:v>1.2958852693395646</c:v>
                </c:pt>
                <c:pt idx="217">
                  <c:v>1.2958852693395646</c:v>
                </c:pt>
                <c:pt idx="218">
                  <c:v>1.2958852693395646</c:v>
                </c:pt>
                <c:pt idx="219">
                  <c:v>1.2958852693395646</c:v>
                </c:pt>
                <c:pt idx="220">
                  <c:v>1.2958852693395646</c:v>
                </c:pt>
                <c:pt idx="221">
                  <c:v>1.2958852693395646</c:v>
                </c:pt>
                <c:pt idx="222">
                  <c:v>1.2958852693395646</c:v>
                </c:pt>
                <c:pt idx="223">
                  <c:v>1.2958852693395646</c:v>
                </c:pt>
                <c:pt idx="224">
                  <c:v>1.2958852693395646</c:v>
                </c:pt>
                <c:pt idx="225">
                  <c:v>1.2958852693395646</c:v>
                </c:pt>
                <c:pt idx="226">
                  <c:v>1.2958852693395646</c:v>
                </c:pt>
                <c:pt idx="227">
                  <c:v>1.2958852693395646</c:v>
                </c:pt>
                <c:pt idx="228">
                  <c:v>1.2958852693395646</c:v>
                </c:pt>
                <c:pt idx="229">
                  <c:v>1.2958852693395646</c:v>
                </c:pt>
                <c:pt idx="230">
                  <c:v>1.2958852693395646</c:v>
                </c:pt>
                <c:pt idx="231">
                  <c:v>1.2958852693395646</c:v>
                </c:pt>
                <c:pt idx="232">
                  <c:v>1.2958852693395646</c:v>
                </c:pt>
                <c:pt idx="233">
                  <c:v>1.2958852693395646</c:v>
                </c:pt>
                <c:pt idx="234">
                  <c:v>1.2958852693395646</c:v>
                </c:pt>
                <c:pt idx="235">
                  <c:v>1.2958852693395646</c:v>
                </c:pt>
                <c:pt idx="236">
                  <c:v>1.2958852693395646</c:v>
                </c:pt>
                <c:pt idx="237">
                  <c:v>1.2958852693395646</c:v>
                </c:pt>
                <c:pt idx="238">
                  <c:v>1.2958852693395646</c:v>
                </c:pt>
                <c:pt idx="239">
                  <c:v>1.2958852693395646</c:v>
                </c:pt>
                <c:pt idx="240">
                  <c:v>1.2958852693395646</c:v>
                </c:pt>
                <c:pt idx="241">
                  <c:v>1.2958852693395646</c:v>
                </c:pt>
                <c:pt idx="242">
                  <c:v>1.2958852693395646</c:v>
                </c:pt>
                <c:pt idx="243">
                  <c:v>1.2958852693395646</c:v>
                </c:pt>
                <c:pt idx="244">
                  <c:v>1.2958852693395646</c:v>
                </c:pt>
                <c:pt idx="245">
                  <c:v>1.2958852693395646</c:v>
                </c:pt>
                <c:pt idx="246">
                  <c:v>1.2958852693395646</c:v>
                </c:pt>
                <c:pt idx="247">
                  <c:v>1.2958852693395646</c:v>
                </c:pt>
                <c:pt idx="248">
                  <c:v>1.2958852693395646</c:v>
                </c:pt>
                <c:pt idx="249">
                  <c:v>1.2958852693395646</c:v>
                </c:pt>
                <c:pt idx="250">
                  <c:v>1.2958852693395646</c:v>
                </c:pt>
                <c:pt idx="251">
                  <c:v>1.2958852693395646</c:v>
                </c:pt>
                <c:pt idx="252">
                  <c:v>1.2958852693395646</c:v>
                </c:pt>
                <c:pt idx="253">
                  <c:v>1.2958852693395646</c:v>
                </c:pt>
                <c:pt idx="254">
                  <c:v>1.2958852693395646</c:v>
                </c:pt>
                <c:pt idx="255">
                  <c:v>1.2958852693395646</c:v>
                </c:pt>
                <c:pt idx="256">
                  <c:v>1.2958852693395646</c:v>
                </c:pt>
                <c:pt idx="257">
                  <c:v>1.2958852693395646</c:v>
                </c:pt>
                <c:pt idx="258">
                  <c:v>1.2958852693395646</c:v>
                </c:pt>
                <c:pt idx="259">
                  <c:v>1.2958852693395646</c:v>
                </c:pt>
                <c:pt idx="260">
                  <c:v>1.2958852693395646</c:v>
                </c:pt>
                <c:pt idx="261">
                  <c:v>1.2958852693395646</c:v>
                </c:pt>
                <c:pt idx="262">
                  <c:v>1.2958852693395646</c:v>
                </c:pt>
                <c:pt idx="263">
                  <c:v>1.2958852693395646</c:v>
                </c:pt>
                <c:pt idx="264">
                  <c:v>1.2958852693395646</c:v>
                </c:pt>
                <c:pt idx="265">
                  <c:v>1.2958852693395646</c:v>
                </c:pt>
                <c:pt idx="266">
                  <c:v>1.2958852693395646</c:v>
                </c:pt>
                <c:pt idx="267">
                  <c:v>1.2958852693395646</c:v>
                </c:pt>
                <c:pt idx="268">
                  <c:v>1.2958852693395646</c:v>
                </c:pt>
                <c:pt idx="269">
                  <c:v>1.2958852693395646</c:v>
                </c:pt>
                <c:pt idx="270">
                  <c:v>1.2958852693395646</c:v>
                </c:pt>
                <c:pt idx="271">
                  <c:v>1.2958852693395646</c:v>
                </c:pt>
                <c:pt idx="272">
                  <c:v>1.2958852693395646</c:v>
                </c:pt>
                <c:pt idx="273">
                  <c:v>1.2958852693395646</c:v>
                </c:pt>
                <c:pt idx="274">
                  <c:v>1.2958852693395646</c:v>
                </c:pt>
                <c:pt idx="275">
                  <c:v>1.2958852693395646</c:v>
                </c:pt>
                <c:pt idx="276">
                  <c:v>1.2958852693395646</c:v>
                </c:pt>
                <c:pt idx="277">
                  <c:v>1.2958852693395646</c:v>
                </c:pt>
                <c:pt idx="278">
                  <c:v>1.2958852693395646</c:v>
                </c:pt>
                <c:pt idx="279">
                  <c:v>1.2958852693395646</c:v>
                </c:pt>
                <c:pt idx="280">
                  <c:v>1.2958852693395646</c:v>
                </c:pt>
                <c:pt idx="281">
                  <c:v>1.2958852693395646</c:v>
                </c:pt>
                <c:pt idx="282">
                  <c:v>1.2958852693395646</c:v>
                </c:pt>
                <c:pt idx="283">
                  <c:v>1.2958852693395646</c:v>
                </c:pt>
                <c:pt idx="284">
                  <c:v>1.2958852693395646</c:v>
                </c:pt>
                <c:pt idx="285">
                  <c:v>1.2958852693395646</c:v>
                </c:pt>
                <c:pt idx="286">
                  <c:v>1.2958852693395646</c:v>
                </c:pt>
                <c:pt idx="287">
                  <c:v>1.2958852693395646</c:v>
                </c:pt>
                <c:pt idx="288">
                  <c:v>1.2958852693395646</c:v>
                </c:pt>
                <c:pt idx="289">
                  <c:v>1.2958852693395646</c:v>
                </c:pt>
                <c:pt idx="290">
                  <c:v>1.2958852693395646</c:v>
                </c:pt>
                <c:pt idx="291">
                  <c:v>1.2958852693395646</c:v>
                </c:pt>
                <c:pt idx="292">
                  <c:v>1.2958852693395646</c:v>
                </c:pt>
                <c:pt idx="293">
                  <c:v>1.2958852693395646</c:v>
                </c:pt>
                <c:pt idx="294">
                  <c:v>1.2958852693395646</c:v>
                </c:pt>
                <c:pt idx="295">
                  <c:v>1.2958852693395646</c:v>
                </c:pt>
                <c:pt idx="296">
                  <c:v>1.2958852693395646</c:v>
                </c:pt>
                <c:pt idx="297">
                  <c:v>1.2958852693395646</c:v>
                </c:pt>
                <c:pt idx="298">
                  <c:v>1.2958852693395646</c:v>
                </c:pt>
                <c:pt idx="299">
                  <c:v>1.2958852693395646</c:v>
                </c:pt>
                <c:pt idx="300">
                  <c:v>1.2958852693395646</c:v>
                </c:pt>
                <c:pt idx="301">
                  <c:v>1.2958852693395646</c:v>
                </c:pt>
                <c:pt idx="302">
                  <c:v>1.2958852693395646</c:v>
                </c:pt>
                <c:pt idx="303">
                  <c:v>1.2958852693395646</c:v>
                </c:pt>
                <c:pt idx="304">
                  <c:v>1.2958852693395646</c:v>
                </c:pt>
                <c:pt idx="305">
                  <c:v>1.2958852693395646</c:v>
                </c:pt>
                <c:pt idx="306">
                  <c:v>1.2958852693395646</c:v>
                </c:pt>
                <c:pt idx="307">
                  <c:v>1.2958852693395646</c:v>
                </c:pt>
                <c:pt idx="308">
                  <c:v>1.2958852693395646</c:v>
                </c:pt>
                <c:pt idx="309">
                  <c:v>1.2958852693395646</c:v>
                </c:pt>
                <c:pt idx="310">
                  <c:v>1.2958852693395646</c:v>
                </c:pt>
                <c:pt idx="311">
                  <c:v>1.2958852693395646</c:v>
                </c:pt>
                <c:pt idx="312">
                  <c:v>1.2958852693395646</c:v>
                </c:pt>
                <c:pt idx="313">
                  <c:v>1.2958852693395646</c:v>
                </c:pt>
                <c:pt idx="314">
                  <c:v>1.2958852693395646</c:v>
                </c:pt>
                <c:pt idx="315">
                  <c:v>1.2958852693395646</c:v>
                </c:pt>
                <c:pt idx="316">
                  <c:v>1.2958852693395646</c:v>
                </c:pt>
                <c:pt idx="317">
                  <c:v>1.2958852693395646</c:v>
                </c:pt>
                <c:pt idx="318">
                  <c:v>1.2958852693395646</c:v>
                </c:pt>
                <c:pt idx="319">
                  <c:v>1.2958852693395646</c:v>
                </c:pt>
                <c:pt idx="320">
                  <c:v>1.2958852693395646</c:v>
                </c:pt>
                <c:pt idx="321">
                  <c:v>1.2958852693395646</c:v>
                </c:pt>
                <c:pt idx="322">
                  <c:v>1.2958852693395646</c:v>
                </c:pt>
                <c:pt idx="323">
                  <c:v>1.2958852693395646</c:v>
                </c:pt>
                <c:pt idx="324">
                  <c:v>1.2958852693395646</c:v>
                </c:pt>
                <c:pt idx="325">
                  <c:v>1.2958852693395646</c:v>
                </c:pt>
                <c:pt idx="326">
                  <c:v>1.2958852693395646</c:v>
                </c:pt>
                <c:pt idx="327">
                  <c:v>1.2958852693395646</c:v>
                </c:pt>
                <c:pt idx="328">
                  <c:v>1.2958852693395646</c:v>
                </c:pt>
                <c:pt idx="329">
                  <c:v>1.2958852693395646</c:v>
                </c:pt>
                <c:pt idx="330">
                  <c:v>1.2958852693395646</c:v>
                </c:pt>
                <c:pt idx="331">
                  <c:v>1.2958852693395646</c:v>
                </c:pt>
                <c:pt idx="332">
                  <c:v>1.2958852693395646</c:v>
                </c:pt>
                <c:pt idx="333">
                  <c:v>1.2958852693395646</c:v>
                </c:pt>
                <c:pt idx="334">
                  <c:v>1.2958852693395646</c:v>
                </c:pt>
                <c:pt idx="335">
                  <c:v>1.2958852693395646</c:v>
                </c:pt>
                <c:pt idx="336">
                  <c:v>1.2958852693395646</c:v>
                </c:pt>
                <c:pt idx="337">
                  <c:v>1.2958852693395646</c:v>
                </c:pt>
                <c:pt idx="338">
                  <c:v>1.2958852693395646</c:v>
                </c:pt>
                <c:pt idx="339">
                  <c:v>1.2958852693395646</c:v>
                </c:pt>
                <c:pt idx="340">
                  <c:v>1.2958852693395646</c:v>
                </c:pt>
                <c:pt idx="341">
                  <c:v>1.2958852693395646</c:v>
                </c:pt>
                <c:pt idx="342">
                  <c:v>1.2958852693395646</c:v>
                </c:pt>
                <c:pt idx="343">
                  <c:v>1.2958852693395646</c:v>
                </c:pt>
                <c:pt idx="344">
                  <c:v>1.2958852693395646</c:v>
                </c:pt>
                <c:pt idx="345">
                  <c:v>1.2958852693395646</c:v>
                </c:pt>
                <c:pt idx="346">
                  <c:v>1.2958852693395646</c:v>
                </c:pt>
                <c:pt idx="347">
                  <c:v>1.2958852693395646</c:v>
                </c:pt>
                <c:pt idx="348">
                  <c:v>1.2958852693395646</c:v>
                </c:pt>
                <c:pt idx="349">
                  <c:v>1.2958852693395646</c:v>
                </c:pt>
                <c:pt idx="350">
                  <c:v>1.2958852693395646</c:v>
                </c:pt>
                <c:pt idx="351">
                  <c:v>1.2958852693395646</c:v>
                </c:pt>
                <c:pt idx="352">
                  <c:v>1.2958852693395646</c:v>
                </c:pt>
                <c:pt idx="353">
                  <c:v>1.2958852693395646</c:v>
                </c:pt>
                <c:pt idx="354">
                  <c:v>1.2958852693395646</c:v>
                </c:pt>
                <c:pt idx="355">
                  <c:v>1.2958852693395646</c:v>
                </c:pt>
                <c:pt idx="356">
                  <c:v>1.2958852693395646</c:v>
                </c:pt>
                <c:pt idx="357">
                  <c:v>1.2958852693395646</c:v>
                </c:pt>
                <c:pt idx="358">
                  <c:v>1.2958852693395646</c:v>
                </c:pt>
                <c:pt idx="359">
                  <c:v>1.2958852693395646</c:v>
                </c:pt>
                <c:pt idx="360">
                  <c:v>1.2958852693395646</c:v>
                </c:pt>
                <c:pt idx="361">
                  <c:v>1.2958852693395646</c:v>
                </c:pt>
                <c:pt idx="362">
                  <c:v>1.2958852693395646</c:v>
                </c:pt>
                <c:pt idx="363">
                  <c:v>1.2958852693395646</c:v>
                </c:pt>
                <c:pt idx="364">
                  <c:v>1.2958852693395646</c:v>
                </c:pt>
                <c:pt idx="365">
                  <c:v>1.2958852693395646</c:v>
                </c:pt>
                <c:pt idx="366">
                  <c:v>1.2958852693395646</c:v>
                </c:pt>
                <c:pt idx="367">
                  <c:v>1.2958852693395646</c:v>
                </c:pt>
                <c:pt idx="368">
                  <c:v>1.2958852693395646</c:v>
                </c:pt>
                <c:pt idx="369">
                  <c:v>1.2958852693395646</c:v>
                </c:pt>
                <c:pt idx="370">
                  <c:v>1.2958852693395646</c:v>
                </c:pt>
                <c:pt idx="371">
                  <c:v>1.2958852693395646</c:v>
                </c:pt>
                <c:pt idx="372">
                  <c:v>1.2958852693395646</c:v>
                </c:pt>
                <c:pt idx="373">
                  <c:v>1.2958852693395646</c:v>
                </c:pt>
                <c:pt idx="374">
                  <c:v>1.2958852693395646</c:v>
                </c:pt>
                <c:pt idx="375">
                  <c:v>1.2958852693395646</c:v>
                </c:pt>
                <c:pt idx="376">
                  <c:v>1.2958852693395646</c:v>
                </c:pt>
                <c:pt idx="377">
                  <c:v>1.2958852693395646</c:v>
                </c:pt>
                <c:pt idx="378">
                  <c:v>1.2958852693395646</c:v>
                </c:pt>
                <c:pt idx="379">
                  <c:v>1.2958852693395646</c:v>
                </c:pt>
                <c:pt idx="380">
                  <c:v>1.2958852693395646</c:v>
                </c:pt>
                <c:pt idx="381">
                  <c:v>1.2958852693395646</c:v>
                </c:pt>
                <c:pt idx="382">
                  <c:v>1.2958852693395646</c:v>
                </c:pt>
                <c:pt idx="383">
                  <c:v>1.2958852693395646</c:v>
                </c:pt>
                <c:pt idx="384">
                  <c:v>1.2958852693395646</c:v>
                </c:pt>
                <c:pt idx="385">
                  <c:v>1.2958852693395646</c:v>
                </c:pt>
                <c:pt idx="386">
                  <c:v>1.2958852693395646</c:v>
                </c:pt>
                <c:pt idx="387">
                  <c:v>1.2958852693395646</c:v>
                </c:pt>
                <c:pt idx="388">
                  <c:v>1.2958852693395646</c:v>
                </c:pt>
                <c:pt idx="389">
                  <c:v>1.2958852693395646</c:v>
                </c:pt>
                <c:pt idx="390">
                  <c:v>1.2958852693395646</c:v>
                </c:pt>
                <c:pt idx="391">
                  <c:v>1.2958852693395646</c:v>
                </c:pt>
                <c:pt idx="392">
                  <c:v>1.2958852693395646</c:v>
                </c:pt>
                <c:pt idx="393">
                  <c:v>1.2958852693395646</c:v>
                </c:pt>
                <c:pt idx="394">
                  <c:v>1.2958852693395646</c:v>
                </c:pt>
                <c:pt idx="395">
                  <c:v>1.2958852693395646</c:v>
                </c:pt>
                <c:pt idx="396">
                  <c:v>1.2958852693395646</c:v>
                </c:pt>
                <c:pt idx="397">
                  <c:v>1.2958852693395646</c:v>
                </c:pt>
                <c:pt idx="398">
                  <c:v>1.2958852693395646</c:v>
                </c:pt>
                <c:pt idx="399">
                  <c:v>1.2958852693395646</c:v>
                </c:pt>
                <c:pt idx="400">
                  <c:v>1.2958852693395646</c:v>
                </c:pt>
                <c:pt idx="401">
                  <c:v>1.2958852693395646</c:v>
                </c:pt>
                <c:pt idx="402">
                  <c:v>1.2958852693395646</c:v>
                </c:pt>
                <c:pt idx="403">
                  <c:v>1.2958852693395646</c:v>
                </c:pt>
                <c:pt idx="404">
                  <c:v>1.2958852693395646</c:v>
                </c:pt>
                <c:pt idx="405">
                  <c:v>1.2958852693395646</c:v>
                </c:pt>
                <c:pt idx="406">
                  <c:v>1.2958852693395646</c:v>
                </c:pt>
                <c:pt idx="407">
                  <c:v>1.2958852693395646</c:v>
                </c:pt>
                <c:pt idx="408">
                  <c:v>1.2958852693395646</c:v>
                </c:pt>
                <c:pt idx="409">
                  <c:v>1.2958852693395646</c:v>
                </c:pt>
                <c:pt idx="410">
                  <c:v>1.2958852693395646</c:v>
                </c:pt>
                <c:pt idx="411">
                  <c:v>1.2958852693395646</c:v>
                </c:pt>
                <c:pt idx="412">
                  <c:v>1.2958852693395646</c:v>
                </c:pt>
                <c:pt idx="413">
                  <c:v>1.2958852693395646</c:v>
                </c:pt>
                <c:pt idx="414">
                  <c:v>1.2958852693395646</c:v>
                </c:pt>
                <c:pt idx="415">
                  <c:v>1.2958852693395646</c:v>
                </c:pt>
                <c:pt idx="416">
                  <c:v>1.2958852693395646</c:v>
                </c:pt>
                <c:pt idx="417">
                  <c:v>1.2958852693395646</c:v>
                </c:pt>
                <c:pt idx="418">
                  <c:v>1.2958852693395646</c:v>
                </c:pt>
                <c:pt idx="419">
                  <c:v>1.2958852693395646</c:v>
                </c:pt>
                <c:pt idx="420">
                  <c:v>1.2958852693395646</c:v>
                </c:pt>
                <c:pt idx="421">
                  <c:v>1.2958852693395646</c:v>
                </c:pt>
                <c:pt idx="422">
                  <c:v>1.2958852693395646</c:v>
                </c:pt>
                <c:pt idx="423">
                  <c:v>1.2958852693395646</c:v>
                </c:pt>
                <c:pt idx="424">
                  <c:v>1.2958852693395646</c:v>
                </c:pt>
                <c:pt idx="425">
                  <c:v>1.2958852693395646</c:v>
                </c:pt>
                <c:pt idx="426">
                  <c:v>1.2958852693395646</c:v>
                </c:pt>
                <c:pt idx="427">
                  <c:v>1.2958852693395646</c:v>
                </c:pt>
                <c:pt idx="428">
                  <c:v>1.2958852693395646</c:v>
                </c:pt>
                <c:pt idx="429">
                  <c:v>1.2958852693395646</c:v>
                </c:pt>
                <c:pt idx="430">
                  <c:v>1.2958852693395646</c:v>
                </c:pt>
                <c:pt idx="431">
                  <c:v>1.2958852693395646</c:v>
                </c:pt>
                <c:pt idx="432">
                  <c:v>1.2958852693395646</c:v>
                </c:pt>
                <c:pt idx="433">
                  <c:v>1.2958852693395646</c:v>
                </c:pt>
                <c:pt idx="434">
                  <c:v>1.2958852693395646</c:v>
                </c:pt>
                <c:pt idx="435">
                  <c:v>1.2958852693395646</c:v>
                </c:pt>
                <c:pt idx="436">
                  <c:v>1.2958852693395646</c:v>
                </c:pt>
                <c:pt idx="437">
                  <c:v>1.2958852693395646</c:v>
                </c:pt>
                <c:pt idx="438">
                  <c:v>1.2958852693395646</c:v>
                </c:pt>
                <c:pt idx="439">
                  <c:v>1.2958852693395646</c:v>
                </c:pt>
                <c:pt idx="440">
                  <c:v>1.2958852693395646</c:v>
                </c:pt>
                <c:pt idx="441">
                  <c:v>1.2958852693395646</c:v>
                </c:pt>
                <c:pt idx="442">
                  <c:v>1.2958852693395646</c:v>
                </c:pt>
                <c:pt idx="443">
                  <c:v>1.2958852693395646</c:v>
                </c:pt>
                <c:pt idx="444">
                  <c:v>1.2958852693395646</c:v>
                </c:pt>
                <c:pt idx="445">
                  <c:v>1.2958852693395646</c:v>
                </c:pt>
                <c:pt idx="446">
                  <c:v>1.2958852693395646</c:v>
                </c:pt>
                <c:pt idx="447">
                  <c:v>1.2958852693395646</c:v>
                </c:pt>
                <c:pt idx="448">
                  <c:v>1.2958852693395646</c:v>
                </c:pt>
                <c:pt idx="449">
                  <c:v>1.2958852693395646</c:v>
                </c:pt>
                <c:pt idx="450">
                  <c:v>1.2958852693395646</c:v>
                </c:pt>
                <c:pt idx="451">
                  <c:v>1.2958852693395646</c:v>
                </c:pt>
                <c:pt idx="452">
                  <c:v>1.2958852693395646</c:v>
                </c:pt>
                <c:pt idx="453">
                  <c:v>1.2958852693395646</c:v>
                </c:pt>
                <c:pt idx="454">
                  <c:v>1.2958852693395646</c:v>
                </c:pt>
                <c:pt idx="455">
                  <c:v>1.2958852693395646</c:v>
                </c:pt>
                <c:pt idx="456">
                  <c:v>1.2958852693395646</c:v>
                </c:pt>
                <c:pt idx="457">
                  <c:v>1.2958852693395646</c:v>
                </c:pt>
                <c:pt idx="458">
                  <c:v>1.2958852693395646</c:v>
                </c:pt>
                <c:pt idx="459">
                  <c:v>1.2958852693395646</c:v>
                </c:pt>
                <c:pt idx="460">
                  <c:v>1.2958852693395646</c:v>
                </c:pt>
                <c:pt idx="461">
                  <c:v>1.2958852693395646</c:v>
                </c:pt>
                <c:pt idx="462">
                  <c:v>1.2958852693395646</c:v>
                </c:pt>
                <c:pt idx="463">
                  <c:v>1.2958852693395646</c:v>
                </c:pt>
                <c:pt idx="464">
                  <c:v>1.2958852693395646</c:v>
                </c:pt>
                <c:pt idx="465">
                  <c:v>1.2958852693395646</c:v>
                </c:pt>
                <c:pt idx="466">
                  <c:v>1.2958852693395646</c:v>
                </c:pt>
                <c:pt idx="467">
                  <c:v>1.2958852693395646</c:v>
                </c:pt>
                <c:pt idx="468">
                  <c:v>1.2958852693395646</c:v>
                </c:pt>
                <c:pt idx="469">
                  <c:v>1.2958852693395646</c:v>
                </c:pt>
                <c:pt idx="470">
                  <c:v>1.2958852693395646</c:v>
                </c:pt>
                <c:pt idx="471">
                  <c:v>1.2958852693395646</c:v>
                </c:pt>
                <c:pt idx="472">
                  <c:v>1.2958852693395646</c:v>
                </c:pt>
                <c:pt idx="473">
                  <c:v>1.2958852693395646</c:v>
                </c:pt>
                <c:pt idx="474">
                  <c:v>1.2958852693395646</c:v>
                </c:pt>
                <c:pt idx="475">
                  <c:v>1.2958852693395646</c:v>
                </c:pt>
                <c:pt idx="476">
                  <c:v>1.2958852693395646</c:v>
                </c:pt>
                <c:pt idx="477">
                  <c:v>1.2958852693395646</c:v>
                </c:pt>
                <c:pt idx="478">
                  <c:v>1.2958852693395646</c:v>
                </c:pt>
                <c:pt idx="479">
                  <c:v>1.2958852693395646</c:v>
                </c:pt>
                <c:pt idx="480">
                  <c:v>1.2958852693395646</c:v>
                </c:pt>
                <c:pt idx="481">
                  <c:v>1.2958852693395646</c:v>
                </c:pt>
                <c:pt idx="482">
                  <c:v>1.2958852693395646</c:v>
                </c:pt>
                <c:pt idx="483">
                  <c:v>1.2958852693395646</c:v>
                </c:pt>
                <c:pt idx="484">
                  <c:v>1.2958852693395646</c:v>
                </c:pt>
                <c:pt idx="485">
                  <c:v>1.2958852693395646</c:v>
                </c:pt>
                <c:pt idx="486">
                  <c:v>1.2958852693395646</c:v>
                </c:pt>
                <c:pt idx="487">
                  <c:v>1.2958852693395646</c:v>
                </c:pt>
                <c:pt idx="488">
                  <c:v>1.2958852693395646</c:v>
                </c:pt>
                <c:pt idx="489">
                  <c:v>1.2958852693395646</c:v>
                </c:pt>
                <c:pt idx="490">
                  <c:v>1.2958852693395646</c:v>
                </c:pt>
                <c:pt idx="491">
                  <c:v>1.2958852693395646</c:v>
                </c:pt>
                <c:pt idx="492">
                  <c:v>1.2958852693395646</c:v>
                </c:pt>
                <c:pt idx="493">
                  <c:v>1.2958852693395646</c:v>
                </c:pt>
                <c:pt idx="494">
                  <c:v>1.2958852693395646</c:v>
                </c:pt>
                <c:pt idx="495">
                  <c:v>1.2958852693395646</c:v>
                </c:pt>
                <c:pt idx="496">
                  <c:v>1.2958852693395646</c:v>
                </c:pt>
                <c:pt idx="497">
                  <c:v>1.2958852693395646</c:v>
                </c:pt>
                <c:pt idx="498">
                  <c:v>1.2958852693395646</c:v>
                </c:pt>
                <c:pt idx="499">
                  <c:v>1.2958852693395646</c:v>
                </c:pt>
                <c:pt idx="500">
                  <c:v>1.2958852693395646</c:v>
                </c:pt>
                <c:pt idx="501">
                  <c:v>1.2958852693395646</c:v>
                </c:pt>
                <c:pt idx="502">
                  <c:v>1.2958852693395646</c:v>
                </c:pt>
                <c:pt idx="503">
                  <c:v>1.2958852693395646</c:v>
                </c:pt>
                <c:pt idx="504">
                  <c:v>1.2958852693395646</c:v>
                </c:pt>
                <c:pt idx="505">
                  <c:v>1.2958852693395646</c:v>
                </c:pt>
                <c:pt idx="506">
                  <c:v>1.2958852693395646</c:v>
                </c:pt>
                <c:pt idx="507">
                  <c:v>1.2958852693395646</c:v>
                </c:pt>
                <c:pt idx="508">
                  <c:v>1.2958852693395646</c:v>
                </c:pt>
                <c:pt idx="509">
                  <c:v>1.2958852693395646</c:v>
                </c:pt>
                <c:pt idx="510">
                  <c:v>1.2958852693395646</c:v>
                </c:pt>
                <c:pt idx="511">
                  <c:v>1.2958852693395646</c:v>
                </c:pt>
                <c:pt idx="512">
                  <c:v>1.2958852693395646</c:v>
                </c:pt>
                <c:pt idx="513">
                  <c:v>1.2958852693395646</c:v>
                </c:pt>
                <c:pt idx="514">
                  <c:v>1.2958852693395646</c:v>
                </c:pt>
                <c:pt idx="515">
                  <c:v>1.2958852693395646</c:v>
                </c:pt>
                <c:pt idx="516">
                  <c:v>1.2958852693395646</c:v>
                </c:pt>
                <c:pt idx="517">
                  <c:v>1.2958852693395646</c:v>
                </c:pt>
                <c:pt idx="518">
                  <c:v>1.2958852693395646</c:v>
                </c:pt>
                <c:pt idx="519">
                  <c:v>1.2958852693395646</c:v>
                </c:pt>
                <c:pt idx="520">
                  <c:v>1.2958852693395646</c:v>
                </c:pt>
                <c:pt idx="521">
                  <c:v>1.2958852693395646</c:v>
                </c:pt>
                <c:pt idx="522">
                  <c:v>1.2958852693395646</c:v>
                </c:pt>
                <c:pt idx="523">
                  <c:v>1.2958852693395646</c:v>
                </c:pt>
                <c:pt idx="524">
                  <c:v>1.2958852693395646</c:v>
                </c:pt>
                <c:pt idx="525">
                  <c:v>1.2958852693395646</c:v>
                </c:pt>
                <c:pt idx="526">
                  <c:v>1.2958852693395646</c:v>
                </c:pt>
                <c:pt idx="527">
                  <c:v>1.2958852693395646</c:v>
                </c:pt>
                <c:pt idx="528">
                  <c:v>1.2958852693395646</c:v>
                </c:pt>
                <c:pt idx="529">
                  <c:v>1.2958852693395646</c:v>
                </c:pt>
                <c:pt idx="530">
                  <c:v>1.2958852693395646</c:v>
                </c:pt>
                <c:pt idx="531">
                  <c:v>1.2958852693395646</c:v>
                </c:pt>
                <c:pt idx="532">
                  <c:v>1.2958852693395646</c:v>
                </c:pt>
                <c:pt idx="533">
                  <c:v>1.2958852693395646</c:v>
                </c:pt>
                <c:pt idx="534">
                  <c:v>1.2958852693395646</c:v>
                </c:pt>
                <c:pt idx="535">
                  <c:v>1.2958852693395646</c:v>
                </c:pt>
                <c:pt idx="536">
                  <c:v>1.2958852693395646</c:v>
                </c:pt>
                <c:pt idx="537">
                  <c:v>1.2958852693395646</c:v>
                </c:pt>
                <c:pt idx="538">
                  <c:v>1.2958852693395646</c:v>
                </c:pt>
                <c:pt idx="539">
                  <c:v>1.2958852693395646</c:v>
                </c:pt>
                <c:pt idx="540">
                  <c:v>1.2958852693395646</c:v>
                </c:pt>
                <c:pt idx="541">
                  <c:v>1.2958852693395646</c:v>
                </c:pt>
                <c:pt idx="542">
                  <c:v>1.2958852693395646</c:v>
                </c:pt>
                <c:pt idx="543">
                  <c:v>1.2958852693395646</c:v>
                </c:pt>
                <c:pt idx="544">
                  <c:v>1.2958852693395646</c:v>
                </c:pt>
                <c:pt idx="545">
                  <c:v>1.2958852693395646</c:v>
                </c:pt>
                <c:pt idx="546">
                  <c:v>1.2958852693395646</c:v>
                </c:pt>
                <c:pt idx="547">
                  <c:v>1.2958852693395646</c:v>
                </c:pt>
                <c:pt idx="548">
                  <c:v>1.2958852693395646</c:v>
                </c:pt>
                <c:pt idx="549">
                  <c:v>1.2958852693395646</c:v>
                </c:pt>
                <c:pt idx="550">
                  <c:v>1.2958852693395646</c:v>
                </c:pt>
                <c:pt idx="551">
                  <c:v>1.2958852693395646</c:v>
                </c:pt>
                <c:pt idx="552">
                  <c:v>1.2958852693395646</c:v>
                </c:pt>
                <c:pt idx="553">
                  <c:v>1.2958852693395646</c:v>
                </c:pt>
                <c:pt idx="554">
                  <c:v>1.2958852693395646</c:v>
                </c:pt>
                <c:pt idx="555">
                  <c:v>1.2958852693395646</c:v>
                </c:pt>
                <c:pt idx="556">
                  <c:v>1.2958852693395646</c:v>
                </c:pt>
                <c:pt idx="557">
                  <c:v>1.2958852693395646</c:v>
                </c:pt>
                <c:pt idx="558">
                  <c:v>1.2958852693395646</c:v>
                </c:pt>
                <c:pt idx="559">
                  <c:v>1.2958852693395646</c:v>
                </c:pt>
                <c:pt idx="560">
                  <c:v>1.2958852693395646</c:v>
                </c:pt>
                <c:pt idx="561">
                  <c:v>1.2958852693395646</c:v>
                </c:pt>
                <c:pt idx="562">
                  <c:v>1.2958852693395646</c:v>
                </c:pt>
                <c:pt idx="563">
                  <c:v>1.2958852693395646</c:v>
                </c:pt>
                <c:pt idx="564">
                  <c:v>1.2958852693395646</c:v>
                </c:pt>
                <c:pt idx="565">
                  <c:v>1.2958852693395646</c:v>
                </c:pt>
                <c:pt idx="566">
                  <c:v>1.2958852693395646</c:v>
                </c:pt>
                <c:pt idx="567">
                  <c:v>1.2958852693395646</c:v>
                </c:pt>
                <c:pt idx="568">
                  <c:v>1.2958852693395646</c:v>
                </c:pt>
                <c:pt idx="569">
                  <c:v>1.2958852693395646</c:v>
                </c:pt>
                <c:pt idx="570">
                  <c:v>1.2958852693395646</c:v>
                </c:pt>
                <c:pt idx="571">
                  <c:v>1.2958852693395646</c:v>
                </c:pt>
                <c:pt idx="572">
                  <c:v>1.2958852693395646</c:v>
                </c:pt>
                <c:pt idx="573">
                  <c:v>1.2958852693395646</c:v>
                </c:pt>
                <c:pt idx="574">
                  <c:v>1.2958852693395646</c:v>
                </c:pt>
                <c:pt idx="575">
                  <c:v>1.2958852693395646</c:v>
                </c:pt>
                <c:pt idx="576">
                  <c:v>1.2958852693395646</c:v>
                </c:pt>
                <c:pt idx="577">
                  <c:v>1.2958852693395646</c:v>
                </c:pt>
                <c:pt idx="578">
                  <c:v>1.2958852693395646</c:v>
                </c:pt>
                <c:pt idx="579">
                  <c:v>1.2958852693395646</c:v>
                </c:pt>
                <c:pt idx="580">
                  <c:v>1.2958852693395646</c:v>
                </c:pt>
                <c:pt idx="581">
                  <c:v>1.2958852693395646</c:v>
                </c:pt>
                <c:pt idx="582">
                  <c:v>1.2958852693395646</c:v>
                </c:pt>
                <c:pt idx="583">
                  <c:v>1.2958852693395646</c:v>
                </c:pt>
                <c:pt idx="584">
                  <c:v>1.2958852693395646</c:v>
                </c:pt>
                <c:pt idx="585">
                  <c:v>1.2958852693395646</c:v>
                </c:pt>
                <c:pt idx="586">
                  <c:v>1.2958852693395646</c:v>
                </c:pt>
                <c:pt idx="587">
                  <c:v>1.2958852693395646</c:v>
                </c:pt>
                <c:pt idx="588">
                  <c:v>1.2958852693395646</c:v>
                </c:pt>
                <c:pt idx="589">
                  <c:v>1.2958852693395646</c:v>
                </c:pt>
                <c:pt idx="590">
                  <c:v>1.2958852693395646</c:v>
                </c:pt>
                <c:pt idx="591">
                  <c:v>1.2958852693395646</c:v>
                </c:pt>
                <c:pt idx="592">
                  <c:v>1.2958852693395646</c:v>
                </c:pt>
                <c:pt idx="593">
                  <c:v>1.2958852693395646</c:v>
                </c:pt>
                <c:pt idx="594">
                  <c:v>1.2958852693395646</c:v>
                </c:pt>
                <c:pt idx="595">
                  <c:v>1.2958852693395646</c:v>
                </c:pt>
                <c:pt idx="596">
                  <c:v>1.2958852693395646</c:v>
                </c:pt>
                <c:pt idx="597">
                  <c:v>1.2958852693395646</c:v>
                </c:pt>
                <c:pt idx="598">
                  <c:v>1.2958852693395646</c:v>
                </c:pt>
                <c:pt idx="599">
                  <c:v>1.2958852693395646</c:v>
                </c:pt>
                <c:pt idx="600">
                  <c:v>1.2958852693395646</c:v>
                </c:pt>
                <c:pt idx="601">
                  <c:v>1.2958852693395646</c:v>
                </c:pt>
                <c:pt idx="602">
                  <c:v>1.2958852693395646</c:v>
                </c:pt>
                <c:pt idx="603">
                  <c:v>1.2958852693395646</c:v>
                </c:pt>
                <c:pt idx="604">
                  <c:v>1.2958852693395646</c:v>
                </c:pt>
                <c:pt idx="605">
                  <c:v>1.2958852693395646</c:v>
                </c:pt>
                <c:pt idx="606">
                  <c:v>1.2958852693395646</c:v>
                </c:pt>
                <c:pt idx="607">
                  <c:v>1.2958852693395646</c:v>
                </c:pt>
                <c:pt idx="608">
                  <c:v>1.2958852693395646</c:v>
                </c:pt>
                <c:pt idx="609">
                  <c:v>1.2958852693395646</c:v>
                </c:pt>
                <c:pt idx="610">
                  <c:v>1.2958852693395646</c:v>
                </c:pt>
                <c:pt idx="611">
                  <c:v>1.2958852693395646</c:v>
                </c:pt>
                <c:pt idx="612">
                  <c:v>1.2958852693395646</c:v>
                </c:pt>
                <c:pt idx="613">
                  <c:v>1.2958852693395646</c:v>
                </c:pt>
                <c:pt idx="614">
                  <c:v>1.2958852693395646</c:v>
                </c:pt>
                <c:pt idx="615">
                  <c:v>1.2958852693395646</c:v>
                </c:pt>
                <c:pt idx="616">
                  <c:v>1.2958852693395646</c:v>
                </c:pt>
                <c:pt idx="617">
                  <c:v>1.2958852693395646</c:v>
                </c:pt>
                <c:pt idx="618">
                  <c:v>1.2958852693395646</c:v>
                </c:pt>
                <c:pt idx="619">
                  <c:v>1.2958852693395646</c:v>
                </c:pt>
                <c:pt idx="620">
                  <c:v>1.2958852693395646</c:v>
                </c:pt>
                <c:pt idx="621">
                  <c:v>1.2958852693395646</c:v>
                </c:pt>
                <c:pt idx="622">
                  <c:v>1.2958852693395646</c:v>
                </c:pt>
                <c:pt idx="623">
                  <c:v>1.2958852693395646</c:v>
                </c:pt>
                <c:pt idx="624">
                  <c:v>1.2958852693395646</c:v>
                </c:pt>
                <c:pt idx="625">
                  <c:v>1.2958852693395646</c:v>
                </c:pt>
                <c:pt idx="626">
                  <c:v>1.2958852693395646</c:v>
                </c:pt>
                <c:pt idx="627">
                  <c:v>1.2958852693395646</c:v>
                </c:pt>
                <c:pt idx="628">
                  <c:v>1.2958852693395646</c:v>
                </c:pt>
                <c:pt idx="629">
                  <c:v>1.2958852693395646</c:v>
                </c:pt>
                <c:pt idx="630">
                  <c:v>1.2958852693395646</c:v>
                </c:pt>
                <c:pt idx="631">
                  <c:v>1.2958852693395646</c:v>
                </c:pt>
                <c:pt idx="632">
                  <c:v>1.2958852693395646</c:v>
                </c:pt>
                <c:pt idx="633">
                  <c:v>1.2958852693395646</c:v>
                </c:pt>
                <c:pt idx="634">
                  <c:v>1.2958852693395646</c:v>
                </c:pt>
                <c:pt idx="635">
                  <c:v>1.2958852693395646</c:v>
                </c:pt>
                <c:pt idx="636">
                  <c:v>1.2958852693395646</c:v>
                </c:pt>
                <c:pt idx="637">
                  <c:v>1.2958852693395646</c:v>
                </c:pt>
                <c:pt idx="638">
                  <c:v>1.2958852693395646</c:v>
                </c:pt>
                <c:pt idx="639">
                  <c:v>1.2958852693395646</c:v>
                </c:pt>
                <c:pt idx="640">
                  <c:v>1.2958852693395646</c:v>
                </c:pt>
                <c:pt idx="641">
                  <c:v>1.2958852693395646</c:v>
                </c:pt>
                <c:pt idx="642">
                  <c:v>1.2958852693395646</c:v>
                </c:pt>
                <c:pt idx="643">
                  <c:v>1.2958852693395646</c:v>
                </c:pt>
                <c:pt idx="644">
                  <c:v>1.2958852693395646</c:v>
                </c:pt>
                <c:pt idx="645">
                  <c:v>1.2958852693395646</c:v>
                </c:pt>
                <c:pt idx="646">
                  <c:v>1.2958852693395646</c:v>
                </c:pt>
                <c:pt idx="647">
                  <c:v>1.2958852693395646</c:v>
                </c:pt>
                <c:pt idx="648">
                  <c:v>1.2958852693395646</c:v>
                </c:pt>
                <c:pt idx="649">
                  <c:v>1.2958852693395646</c:v>
                </c:pt>
                <c:pt idx="650">
                  <c:v>1.2958852693395646</c:v>
                </c:pt>
                <c:pt idx="651">
                  <c:v>1.2958852693395646</c:v>
                </c:pt>
                <c:pt idx="652">
                  <c:v>1.2958852693395646</c:v>
                </c:pt>
                <c:pt idx="653">
                  <c:v>1.2958852693395646</c:v>
                </c:pt>
                <c:pt idx="654">
                  <c:v>1.2958852693395646</c:v>
                </c:pt>
                <c:pt idx="655">
                  <c:v>1.2958852693395646</c:v>
                </c:pt>
                <c:pt idx="656">
                  <c:v>1.2958852693395646</c:v>
                </c:pt>
                <c:pt idx="657">
                  <c:v>1.2958852693395646</c:v>
                </c:pt>
                <c:pt idx="658">
                  <c:v>1.2958852693395646</c:v>
                </c:pt>
                <c:pt idx="659">
                  <c:v>1.2958852693395646</c:v>
                </c:pt>
                <c:pt idx="660">
                  <c:v>1.2958852693395646</c:v>
                </c:pt>
                <c:pt idx="661">
                  <c:v>1.2958852693395646</c:v>
                </c:pt>
                <c:pt idx="662">
                  <c:v>1.2958852693395646</c:v>
                </c:pt>
                <c:pt idx="663">
                  <c:v>1.2958852693395646</c:v>
                </c:pt>
                <c:pt idx="664">
                  <c:v>1.2958852693395646</c:v>
                </c:pt>
                <c:pt idx="665">
                  <c:v>1.2958852693395646</c:v>
                </c:pt>
                <c:pt idx="666">
                  <c:v>1.2958852693395646</c:v>
                </c:pt>
                <c:pt idx="667">
                  <c:v>1.2958852693395646</c:v>
                </c:pt>
                <c:pt idx="668">
                  <c:v>1.2958852693395646</c:v>
                </c:pt>
                <c:pt idx="669">
                  <c:v>1.2958852693395646</c:v>
                </c:pt>
                <c:pt idx="670">
                  <c:v>1.2958852693395646</c:v>
                </c:pt>
                <c:pt idx="671">
                  <c:v>1.2958852693395646</c:v>
                </c:pt>
                <c:pt idx="672">
                  <c:v>1.2958852693395646</c:v>
                </c:pt>
                <c:pt idx="673">
                  <c:v>1.2958852693395646</c:v>
                </c:pt>
                <c:pt idx="674">
                  <c:v>1.2958852693395646</c:v>
                </c:pt>
                <c:pt idx="675">
                  <c:v>1.2958852693395646</c:v>
                </c:pt>
                <c:pt idx="676">
                  <c:v>1.2958852693395646</c:v>
                </c:pt>
                <c:pt idx="677">
                  <c:v>1.2958852693395646</c:v>
                </c:pt>
                <c:pt idx="678">
                  <c:v>1.2958852693395646</c:v>
                </c:pt>
                <c:pt idx="679">
                  <c:v>1.2958852693395646</c:v>
                </c:pt>
                <c:pt idx="680">
                  <c:v>1.2958852693395646</c:v>
                </c:pt>
                <c:pt idx="681">
                  <c:v>1.2958852693395646</c:v>
                </c:pt>
                <c:pt idx="682">
                  <c:v>1.2958852693395646</c:v>
                </c:pt>
                <c:pt idx="683">
                  <c:v>1.2958852693395646</c:v>
                </c:pt>
                <c:pt idx="684">
                  <c:v>1.2958852693395646</c:v>
                </c:pt>
                <c:pt idx="685">
                  <c:v>1.2958852693395646</c:v>
                </c:pt>
                <c:pt idx="686">
                  <c:v>1.2958852693395646</c:v>
                </c:pt>
                <c:pt idx="687">
                  <c:v>1.2958852693395646</c:v>
                </c:pt>
                <c:pt idx="688">
                  <c:v>1.2958852693395646</c:v>
                </c:pt>
                <c:pt idx="689">
                  <c:v>1.2958852693395646</c:v>
                </c:pt>
                <c:pt idx="690">
                  <c:v>1.2958852693395646</c:v>
                </c:pt>
                <c:pt idx="691">
                  <c:v>1.2958852693395646</c:v>
                </c:pt>
                <c:pt idx="692">
                  <c:v>1.2958852693395646</c:v>
                </c:pt>
                <c:pt idx="693">
                  <c:v>1.2958852693395646</c:v>
                </c:pt>
                <c:pt idx="694">
                  <c:v>1.2958852693395646</c:v>
                </c:pt>
                <c:pt idx="695">
                  <c:v>1.2958852693395646</c:v>
                </c:pt>
                <c:pt idx="696">
                  <c:v>1.2958852693395646</c:v>
                </c:pt>
                <c:pt idx="697">
                  <c:v>1.2958852693395646</c:v>
                </c:pt>
                <c:pt idx="698">
                  <c:v>1.2958852693395646</c:v>
                </c:pt>
                <c:pt idx="699">
                  <c:v>1.2958852693395646</c:v>
                </c:pt>
                <c:pt idx="700">
                  <c:v>1.2958852693395646</c:v>
                </c:pt>
                <c:pt idx="701">
                  <c:v>1.2958852693395646</c:v>
                </c:pt>
                <c:pt idx="702">
                  <c:v>1.2958852693395646</c:v>
                </c:pt>
                <c:pt idx="703">
                  <c:v>1.2958852693395646</c:v>
                </c:pt>
                <c:pt idx="704">
                  <c:v>1.2958852693395646</c:v>
                </c:pt>
                <c:pt idx="705">
                  <c:v>1.2958852693395646</c:v>
                </c:pt>
                <c:pt idx="706">
                  <c:v>1.2958852693395646</c:v>
                </c:pt>
                <c:pt idx="707">
                  <c:v>1.2958852693395646</c:v>
                </c:pt>
                <c:pt idx="708">
                  <c:v>1.2958852693395646</c:v>
                </c:pt>
                <c:pt idx="709">
                  <c:v>1.2958852693395646</c:v>
                </c:pt>
                <c:pt idx="710">
                  <c:v>1.2958852693395646</c:v>
                </c:pt>
                <c:pt idx="711">
                  <c:v>1.2958852693395646</c:v>
                </c:pt>
                <c:pt idx="712">
                  <c:v>1.2958852693395646</c:v>
                </c:pt>
                <c:pt idx="713">
                  <c:v>1.2958852693395646</c:v>
                </c:pt>
                <c:pt idx="714">
                  <c:v>1.2958852693395646</c:v>
                </c:pt>
                <c:pt idx="715">
                  <c:v>1.2958852693395646</c:v>
                </c:pt>
                <c:pt idx="716">
                  <c:v>1.2958852693395646</c:v>
                </c:pt>
                <c:pt idx="717">
                  <c:v>1.2958852693395646</c:v>
                </c:pt>
                <c:pt idx="718">
                  <c:v>1.2958852693395646</c:v>
                </c:pt>
                <c:pt idx="719">
                  <c:v>1.2958852693395646</c:v>
                </c:pt>
                <c:pt idx="720">
                  <c:v>1.2958852693395646</c:v>
                </c:pt>
                <c:pt idx="721">
                  <c:v>1.2958852693395646</c:v>
                </c:pt>
                <c:pt idx="722">
                  <c:v>1.2958852693395646</c:v>
                </c:pt>
                <c:pt idx="723">
                  <c:v>1.2958852693395646</c:v>
                </c:pt>
                <c:pt idx="724">
                  <c:v>1.2958852693395646</c:v>
                </c:pt>
                <c:pt idx="725">
                  <c:v>1.2958852693395646</c:v>
                </c:pt>
                <c:pt idx="726">
                  <c:v>1.2958852693395646</c:v>
                </c:pt>
                <c:pt idx="727">
                  <c:v>1.2958852693395646</c:v>
                </c:pt>
                <c:pt idx="728">
                  <c:v>1.2958852693395646</c:v>
                </c:pt>
                <c:pt idx="729">
                  <c:v>1.2958852693395646</c:v>
                </c:pt>
                <c:pt idx="730">
                  <c:v>1.2958852693395646</c:v>
                </c:pt>
                <c:pt idx="731">
                  <c:v>1.2958852693395646</c:v>
                </c:pt>
                <c:pt idx="732">
                  <c:v>1.2958852693395646</c:v>
                </c:pt>
                <c:pt idx="733">
                  <c:v>1.2958852693395646</c:v>
                </c:pt>
                <c:pt idx="734">
                  <c:v>1.2958852693395646</c:v>
                </c:pt>
                <c:pt idx="735">
                  <c:v>1.2958852693395646</c:v>
                </c:pt>
                <c:pt idx="736">
                  <c:v>1.2958852693395646</c:v>
                </c:pt>
                <c:pt idx="737">
                  <c:v>1.2958852693395646</c:v>
                </c:pt>
                <c:pt idx="738">
                  <c:v>1.2958852693395646</c:v>
                </c:pt>
                <c:pt idx="739">
                  <c:v>1.2958852693395646</c:v>
                </c:pt>
                <c:pt idx="740">
                  <c:v>1.2958852693395646</c:v>
                </c:pt>
                <c:pt idx="741">
                  <c:v>1.2958852693395646</c:v>
                </c:pt>
                <c:pt idx="742">
                  <c:v>1.2958852693395646</c:v>
                </c:pt>
                <c:pt idx="743">
                  <c:v>1.2958852693395646</c:v>
                </c:pt>
                <c:pt idx="744">
                  <c:v>1.2958852693395646</c:v>
                </c:pt>
                <c:pt idx="745">
                  <c:v>1.2958852693395646</c:v>
                </c:pt>
                <c:pt idx="746">
                  <c:v>1.2958852693395646</c:v>
                </c:pt>
                <c:pt idx="747">
                  <c:v>1.2958852693395646</c:v>
                </c:pt>
                <c:pt idx="748">
                  <c:v>1.2958852693395646</c:v>
                </c:pt>
                <c:pt idx="749">
                  <c:v>1.2958852693395646</c:v>
                </c:pt>
                <c:pt idx="750">
                  <c:v>1.2958852693395646</c:v>
                </c:pt>
                <c:pt idx="751">
                  <c:v>1.2958852693395646</c:v>
                </c:pt>
                <c:pt idx="752">
                  <c:v>1.2958852693395646</c:v>
                </c:pt>
                <c:pt idx="753">
                  <c:v>1.2958852693395646</c:v>
                </c:pt>
                <c:pt idx="754">
                  <c:v>1.2958852693395646</c:v>
                </c:pt>
                <c:pt idx="755">
                  <c:v>1.2958852693395646</c:v>
                </c:pt>
                <c:pt idx="756">
                  <c:v>1.2958852693395646</c:v>
                </c:pt>
                <c:pt idx="757">
                  <c:v>1.2958852693395646</c:v>
                </c:pt>
                <c:pt idx="758">
                  <c:v>1.2958852693395646</c:v>
                </c:pt>
                <c:pt idx="759">
                  <c:v>1.2958852693395646</c:v>
                </c:pt>
                <c:pt idx="760">
                  <c:v>1.2958852693395646</c:v>
                </c:pt>
                <c:pt idx="761">
                  <c:v>1.2958852693395646</c:v>
                </c:pt>
                <c:pt idx="762">
                  <c:v>1.2958852693395646</c:v>
                </c:pt>
                <c:pt idx="763">
                  <c:v>1.2958852693395646</c:v>
                </c:pt>
                <c:pt idx="764">
                  <c:v>1.2958852693395646</c:v>
                </c:pt>
                <c:pt idx="765">
                  <c:v>1.2958852693395646</c:v>
                </c:pt>
                <c:pt idx="766">
                  <c:v>1.2958852693395646</c:v>
                </c:pt>
                <c:pt idx="767">
                  <c:v>1.2958852693395646</c:v>
                </c:pt>
                <c:pt idx="768">
                  <c:v>1.2958852693395646</c:v>
                </c:pt>
                <c:pt idx="769">
                  <c:v>1.2958852693395646</c:v>
                </c:pt>
                <c:pt idx="770">
                  <c:v>1.2958852693395646</c:v>
                </c:pt>
                <c:pt idx="771">
                  <c:v>1.2958852693395646</c:v>
                </c:pt>
                <c:pt idx="772">
                  <c:v>1.2958852693395646</c:v>
                </c:pt>
                <c:pt idx="773">
                  <c:v>1.2958852693395646</c:v>
                </c:pt>
                <c:pt idx="774">
                  <c:v>1.2958852693395646</c:v>
                </c:pt>
                <c:pt idx="775">
                  <c:v>1.2958852693395646</c:v>
                </c:pt>
                <c:pt idx="776">
                  <c:v>1.2958852693395646</c:v>
                </c:pt>
                <c:pt idx="777">
                  <c:v>1.2958852693395646</c:v>
                </c:pt>
                <c:pt idx="778">
                  <c:v>1.2958852693395646</c:v>
                </c:pt>
                <c:pt idx="779">
                  <c:v>1.2958852693395646</c:v>
                </c:pt>
                <c:pt idx="780">
                  <c:v>1.2958852693395646</c:v>
                </c:pt>
                <c:pt idx="781">
                  <c:v>1.2958852693395646</c:v>
                </c:pt>
                <c:pt idx="782">
                  <c:v>1.2958852693395646</c:v>
                </c:pt>
                <c:pt idx="783">
                  <c:v>1.2958852693395646</c:v>
                </c:pt>
                <c:pt idx="784">
                  <c:v>1.2958852693395646</c:v>
                </c:pt>
                <c:pt idx="785">
                  <c:v>1.2958852693395646</c:v>
                </c:pt>
                <c:pt idx="786">
                  <c:v>1.2958852693395646</c:v>
                </c:pt>
                <c:pt idx="787">
                  <c:v>1.2958852693395646</c:v>
                </c:pt>
                <c:pt idx="788">
                  <c:v>1.2958852693395646</c:v>
                </c:pt>
                <c:pt idx="789">
                  <c:v>1.2958852693395646</c:v>
                </c:pt>
                <c:pt idx="790">
                  <c:v>1.2958852693395646</c:v>
                </c:pt>
                <c:pt idx="791">
                  <c:v>1.2958852693395646</c:v>
                </c:pt>
                <c:pt idx="792">
                  <c:v>1.2958852693395646</c:v>
                </c:pt>
                <c:pt idx="793">
                  <c:v>1.2958852693395646</c:v>
                </c:pt>
                <c:pt idx="794">
                  <c:v>1.2958852693395646</c:v>
                </c:pt>
                <c:pt idx="795">
                  <c:v>1.2958852693395646</c:v>
                </c:pt>
                <c:pt idx="796">
                  <c:v>1.2958852693395646</c:v>
                </c:pt>
                <c:pt idx="797">
                  <c:v>1.2958852693395646</c:v>
                </c:pt>
                <c:pt idx="798">
                  <c:v>1.2958852693395646</c:v>
                </c:pt>
                <c:pt idx="799">
                  <c:v>1.2958852693395646</c:v>
                </c:pt>
                <c:pt idx="800">
                  <c:v>1.2958852693395646</c:v>
                </c:pt>
                <c:pt idx="801">
                  <c:v>1.2958852693395646</c:v>
                </c:pt>
                <c:pt idx="802">
                  <c:v>1.2958852693395646</c:v>
                </c:pt>
                <c:pt idx="803">
                  <c:v>1.2958852693395646</c:v>
                </c:pt>
                <c:pt idx="804">
                  <c:v>1.2958852693395646</c:v>
                </c:pt>
                <c:pt idx="805">
                  <c:v>1.2958852693395646</c:v>
                </c:pt>
                <c:pt idx="806">
                  <c:v>1.2958852693395646</c:v>
                </c:pt>
                <c:pt idx="807">
                  <c:v>1.2958852693395646</c:v>
                </c:pt>
                <c:pt idx="808">
                  <c:v>1.2958852693395646</c:v>
                </c:pt>
                <c:pt idx="809">
                  <c:v>1.2958852693395646</c:v>
                </c:pt>
                <c:pt idx="810">
                  <c:v>1.2958852693395646</c:v>
                </c:pt>
                <c:pt idx="811">
                  <c:v>1.2958852693395646</c:v>
                </c:pt>
                <c:pt idx="812">
                  <c:v>1.2958852693395646</c:v>
                </c:pt>
                <c:pt idx="813">
                  <c:v>1.2958852693395646</c:v>
                </c:pt>
                <c:pt idx="814">
                  <c:v>1.2958852693395646</c:v>
                </c:pt>
                <c:pt idx="815">
                  <c:v>1.2958852693395646</c:v>
                </c:pt>
                <c:pt idx="816">
                  <c:v>1.2958852693395646</c:v>
                </c:pt>
                <c:pt idx="817">
                  <c:v>1.2958852693395646</c:v>
                </c:pt>
                <c:pt idx="818">
                  <c:v>1.2958852693395646</c:v>
                </c:pt>
                <c:pt idx="819">
                  <c:v>1.2958852693395646</c:v>
                </c:pt>
                <c:pt idx="820">
                  <c:v>1.2958852693395646</c:v>
                </c:pt>
                <c:pt idx="821">
                  <c:v>1.2958852693395646</c:v>
                </c:pt>
                <c:pt idx="822">
                  <c:v>1.2958852693395646</c:v>
                </c:pt>
                <c:pt idx="823">
                  <c:v>1.2958852693395646</c:v>
                </c:pt>
                <c:pt idx="824">
                  <c:v>1.2958852693395646</c:v>
                </c:pt>
                <c:pt idx="825">
                  <c:v>1.2958852693395646</c:v>
                </c:pt>
                <c:pt idx="826">
                  <c:v>1.2958852693395646</c:v>
                </c:pt>
                <c:pt idx="827">
                  <c:v>1.2958852693395646</c:v>
                </c:pt>
                <c:pt idx="828">
                  <c:v>1.2958852693395646</c:v>
                </c:pt>
                <c:pt idx="829">
                  <c:v>1.2958852693395646</c:v>
                </c:pt>
                <c:pt idx="830">
                  <c:v>1.2958852693395646</c:v>
                </c:pt>
                <c:pt idx="831">
                  <c:v>1.2958852693395646</c:v>
                </c:pt>
                <c:pt idx="832">
                  <c:v>1.2958852693395646</c:v>
                </c:pt>
                <c:pt idx="833">
                  <c:v>1.2958852693395646</c:v>
                </c:pt>
                <c:pt idx="834">
                  <c:v>1.2958852693395646</c:v>
                </c:pt>
                <c:pt idx="835">
                  <c:v>1.2958852693395646</c:v>
                </c:pt>
                <c:pt idx="836">
                  <c:v>1.2958852693395646</c:v>
                </c:pt>
                <c:pt idx="837">
                  <c:v>1.2958852693395646</c:v>
                </c:pt>
                <c:pt idx="838">
                  <c:v>1.2958852693395646</c:v>
                </c:pt>
                <c:pt idx="839">
                  <c:v>1.2958852693395646</c:v>
                </c:pt>
                <c:pt idx="840">
                  <c:v>1.2958852693395646</c:v>
                </c:pt>
                <c:pt idx="841">
                  <c:v>1.2958852693395646</c:v>
                </c:pt>
                <c:pt idx="842">
                  <c:v>1.2958852693395646</c:v>
                </c:pt>
                <c:pt idx="843">
                  <c:v>1.2958852693395646</c:v>
                </c:pt>
                <c:pt idx="844">
                  <c:v>1.2958852693395646</c:v>
                </c:pt>
                <c:pt idx="845">
                  <c:v>1.2958852693395646</c:v>
                </c:pt>
                <c:pt idx="846">
                  <c:v>1.2958852693395646</c:v>
                </c:pt>
                <c:pt idx="847">
                  <c:v>1.2958852693395646</c:v>
                </c:pt>
                <c:pt idx="848">
                  <c:v>1.2958852693395646</c:v>
                </c:pt>
                <c:pt idx="849">
                  <c:v>1.2958852693395646</c:v>
                </c:pt>
                <c:pt idx="850">
                  <c:v>1.2958852693395646</c:v>
                </c:pt>
                <c:pt idx="851">
                  <c:v>1.2958852693395646</c:v>
                </c:pt>
                <c:pt idx="852">
                  <c:v>1.2958852693395646</c:v>
                </c:pt>
                <c:pt idx="853">
                  <c:v>1.2958852693395646</c:v>
                </c:pt>
                <c:pt idx="854">
                  <c:v>1.2958852693395646</c:v>
                </c:pt>
                <c:pt idx="855">
                  <c:v>1.2958852693395646</c:v>
                </c:pt>
                <c:pt idx="856">
                  <c:v>1.2958852693395646</c:v>
                </c:pt>
                <c:pt idx="857">
                  <c:v>1.2958852693395646</c:v>
                </c:pt>
                <c:pt idx="858">
                  <c:v>1.2958852693395646</c:v>
                </c:pt>
                <c:pt idx="859">
                  <c:v>1.2958852693395646</c:v>
                </c:pt>
                <c:pt idx="860">
                  <c:v>1.2958852693395646</c:v>
                </c:pt>
                <c:pt idx="861">
                  <c:v>1.2958852693395646</c:v>
                </c:pt>
                <c:pt idx="862">
                  <c:v>1.2958852693395646</c:v>
                </c:pt>
                <c:pt idx="863">
                  <c:v>1.2958852693395646</c:v>
                </c:pt>
                <c:pt idx="864">
                  <c:v>1.2958852693395646</c:v>
                </c:pt>
                <c:pt idx="865">
                  <c:v>1.2958852693395646</c:v>
                </c:pt>
                <c:pt idx="866">
                  <c:v>1.2958852693395646</c:v>
                </c:pt>
                <c:pt idx="867">
                  <c:v>1.2958852693395646</c:v>
                </c:pt>
                <c:pt idx="868">
                  <c:v>1.2958852693395646</c:v>
                </c:pt>
                <c:pt idx="869">
                  <c:v>1.2958852693395646</c:v>
                </c:pt>
                <c:pt idx="870">
                  <c:v>1.2958852693395646</c:v>
                </c:pt>
                <c:pt idx="871">
                  <c:v>1.2958852693395646</c:v>
                </c:pt>
                <c:pt idx="872">
                  <c:v>1.2958852693395646</c:v>
                </c:pt>
                <c:pt idx="873">
                  <c:v>1.2958852693395646</c:v>
                </c:pt>
                <c:pt idx="874">
                  <c:v>1.2958852693395646</c:v>
                </c:pt>
                <c:pt idx="875">
                  <c:v>1.2958852693395646</c:v>
                </c:pt>
                <c:pt idx="876">
                  <c:v>1.2958852693395646</c:v>
                </c:pt>
                <c:pt idx="877">
                  <c:v>1.2958852693395646</c:v>
                </c:pt>
                <c:pt idx="878">
                  <c:v>1.2958852693395646</c:v>
                </c:pt>
                <c:pt idx="879">
                  <c:v>1.2958852693395646</c:v>
                </c:pt>
                <c:pt idx="880">
                  <c:v>1.2958852693395646</c:v>
                </c:pt>
                <c:pt idx="881">
                  <c:v>1.2958852693395646</c:v>
                </c:pt>
                <c:pt idx="882">
                  <c:v>1.2958852693395646</c:v>
                </c:pt>
                <c:pt idx="883">
                  <c:v>1.2958852693395646</c:v>
                </c:pt>
                <c:pt idx="884">
                  <c:v>1.2958852693395646</c:v>
                </c:pt>
                <c:pt idx="885">
                  <c:v>1.2958852693395646</c:v>
                </c:pt>
                <c:pt idx="886">
                  <c:v>1.2958852693395646</c:v>
                </c:pt>
                <c:pt idx="887">
                  <c:v>1.2958852693395646</c:v>
                </c:pt>
                <c:pt idx="888">
                  <c:v>1.2958852693395646</c:v>
                </c:pt>
                <c:pt idx="889">
                  <c:v>1.2958852693395646</c:v>
                </c:pt>
                <c:pt idx="890">
                  <c:v>1.2958852693395646</c:v>
                </c:pt>
                <c:pt idx="891">
                  <c:v>1.2958852693395646</c:v>
                </c:pt>
                <c:pt idx="892">
                  <c:v>1.2958852693395646</c:v>
                </c:pt>
                <c:pt idx="893">
                  <c:v>1.2958852693395646</c:v>
                </c:pt>
                <c:pt idx="894">
                  <c:v>1.2958852693395646</c:v>
                </c:pt>
                <c:pt idx="895">
                  <c:v>1.2958852693395646</c:v>
                </c:pt>
                <c:pt idx="896">
                  <c:v>1.2958852693395646</c:v>
                </c:pt>
                <c:pt idx="897">
                  <c:v>1.2958852693395646</c:v>
                </c:pt>
                <c:pt idx="898">
                  <c:v>1.2958852693395646</c:v>
                </c:pt>
                <c:pt idx="899">
                  <c:v>1.2958852693395646</c:v>
                </c:pt>
                <c:pt idx="900">
                  <c:v>1.2958852693395646</c:v>
                </c:pt>
                <c:pt idx="901">
                  <c:v>1.2958852693395646</c:v>
                </c:pt>
                <c:pt idx="902">
                  <c:v>1.2958852693395646</c:v>
                </c:pt>
                <c:pt idx="903">
                  <c:v>1.2958852693395646</c:v>
                </c:pt>
                <c:pt idx="904">
                  <c:v>1.2958852693395646</c:v>
                </c:pt>
                <c:pt idx="905">
                  <c:v>1.2958852693395646</c:v>
                </c:pt>
                <c:pt idx="906">
                  <c:v>1.2958852693395646</c:v>
                </c:pt>
                <c:pt idx="907">
                  <c:v>1.2958852693395646</c:v>
                </c:pt>
                <c:pt idx="908">
                  <c:v>1.2958852693395646</c:v>
                </c:pt>
                <c:pt idx="909">
                  <c:v>1.2958852693395646</c:v>
                </c:pt>
                <c:pt idx="910">
                  <c:v>1.2958852693395646</c:v>
                </c:pt>
                <c:pt idx="911">
                  <c:v>1.2958852693395646</c:v>
                </c:pt>
                <c:pt idx="912">
                  <c:v>1.2958852693395646</c:v>
                </c:pt>
                <c:pt idx="913">
                  <c:v>1.2958852693395646</c:v>
                </c:pt>
                <c:pt idx="914">
                  <c:v>1.2958852693395646</c:v>
                </c:pt>
                <c:pt idx="915">
                  <c:v>1.2958852693395646</c:v>
                </c:pt>
                <c:pt idx="916">
                  <c:v>1.2958852693395646</c:v>
                </c:pt>
                <c:pt idx="917">
                  <c:v>1.2958852693395646</c:v>
                </c:pt>
                <c:pt idx="918">
                  <c:v>1.2958852693395646</c:v>
                </c:pt>
                <c:pt idx="919">
                  <c:v>1.2958852693395646</c:v>
                </c:pt>
                <c:pt idx="920">
                  <c:v>1.2958852693395646</c:v>
                </c:pt>
                <c:pt idx="921">
                  <c:v>1.2958852693395646</c:v>
                </c:pt>
                <c:pt idx="922">
                  <c:v>1.2958852693395646</c:v>
                </c:pt>
                <c:pt idx="923">
                  <c:v>1.2958852693395646</c:v>
                </c:pt>
                <c:pt idx="924">
                  <c:v>1.2958852693395646</c:v>
                </c:pt>
                <c:pt idx="925">
                  <c:v>1.2958852693395646</c:v>
                </c:pt>
                <c:pt idx="926">
                  <c:v>1.2958852693395646</c:v>
                </c:pt>
                <c:pt idx="927">
                  <c:v>1.2958852693395646</c:v>
                </c:pt>
                <c:pt idx="928">
                  <c:v>1.2958852693395646</c:v>
                </c:pt>
                <c:pt idx="929">
                  <c:v>1.2958852693395646</c:v>
                </c:pt>
                <c:pt idx="930">
                  <c:v>1.2958852693395646</c:v>
                </c:pt>
                <c:pt idx="931">
                  <c:v>1.2958852693395646</c:v>
                </c:pt>
                <c:pt idx="932">
                  <c:v>1.2958852693395646</c:v>
                </c:pt>
                <c:pt idx="933">
                  <c:v>1.2958852693395646</c:v>
                </c:pt>
                <c:pt idx="934">
                  <c:v>1.2958852693395646</c:v>
                </c:pt>
                <c:pt idx="935">
                  <c:v>1.2958852693395646</c:v>
                </c:pt>
                <c:pt idx="936">
                  <c:v>1.2958852693395646</c:v>
                </c:pt>
                <c:pt idx="937">
                  <c:v>1.2958852693395646</c:v>
                </c:pt>
                <c:pt idx="938">
                  <c:v>1.2958852693395646</c:v>
                </c:pt>
                <c:pt idx="939">
                  <c:v>1.2958852693395646</c:v>
                </c:pt>
                <c:pt idx="940">
                  <c:v>1.2958852693395646</c:v>
                </c:pt>
                <c:pt idx="941">
                  <c:v>1.2958852693395646</c:v>
                </c:pt>
                <c:pt idx="942">
                  <c:v>1.2958852693395646</c:v>
                </c:pt>
                <c:pt idx="943">
                  <c:v>1.2958852693395646</c:v>
                </c:pt>
                <c:pt idx="944">
                  <c:v>1.2958852693395646</c:v>
                </c:pt>
                <c:pt idx="945">
                  <c:v>1.2958852693395646</c:v>
                </c:pt>
                <c:pt idx="946">
                  <c:v>1.2958852693395646</c:v>
                </c:pt>
                <c:pt idx="947">
                  <c:v>1.2958852693395646</c:v>
                </c:pt>
                <c:pt idx="948">
                  <c:v>1.2958852693395646</c:v>
                </c:pt>
                <c:pt idx="949">
                  <c:v>1.2958852693395646</c:v>
                </c:pt>
                <c:pt idx="950">
                  <c:v>1.2958852693395646</c:v>
                </c:pt>
                <c:pt idx="951">
                  <c:v>1.2958852693395646</c:v>
                </c:pt>
                <c:pt idx="952">
                  <c:v>1.2958852693395646</c:v>
                </c:pt>
                <c:pt idx="953">
                  <c:v>1.2958852693395646</c:v>
                </c:pt>
                <c:pt idx="954">
                  <c:v>1.2958852693395646</c:v>
                </c:pt>
                <c:pt idx="955">
                  <c:v>1.2958852693395646</c:v>
                </c:pt>
                <c:pt idx="956">
                  <c:v>1.2958852693395646</c:v>
                </c:pt>
                <c:pt idx="957">
                  <c:v>1.2958852693395646</c:v>
                </c:pt>
                <c:pt idx="958">
                  <c:v>1.2958852693395646</c:v>
                </c:pt>
                <c:pt idx="959">
                  <c:v>1.2958852693395646</c:v>
                </c:pt>
                <c:pt idx="960">
                  <c:v>1.2958852693395646</c:v>
                </c:pt>
                <c:pt idx="961">
                  <c:v>1.2958852693395646</c:v>
                </c:pt>
                <c:pt idx="962">
                  <c:v>1.2958852693395646</c:v>
                </c:pt>
                <c:pt idx="963">
                  <c:v>1.2958852693395646</c:v>
                </c:pt>
                <c:pt idx="964">
                  <c:v>1.2958852693395646</c:v>
                </c:pt>
                <c:pt idx="965">
                  <c:v>1.2958852693395646</c:v>
                </c:pt>
                <c:pt idx="966">
                  <c:v>1.2958852693395646</c:v>
                </c:pt>
                <c:pt idx="967">
                  <c:v>1.2958852693395646</c:v>
                </c:pt>
                <c:pt idx="968">
                  <c:v>1.2958852693395646</c:v>
                </c:pt>
                <c:pt idx="969">
                  <c:v>1.2958852693395646</c:v>
                </c:pt>
                <c:pt idx="970">
                  <c:v>1.2958852693395646</c:v>
                </c:pt>
                <c:pt idx="971">
                  <c:v>1.2958852693395646</c:v>
                </c:pt>
                <c:pt idx="972">
                  <c:v>1.2958852693395646</c:v>
                </c:pt>
                <c:pt idx="973">
                  <c:v>1.2958852693395646</c:v>
                </c:pt>
                <c:pt idx="974">
                  <c:v>1.2958852693395646</c:v>
                </c:pt>
                <c:pt idx="975">
                  <c:v>1.2958852693395646</c:v>
                </c:pt>
                <c:pt idx="976">
                  <c:v>1.2958852693395646</c:v>
                </c:pt>
                <c:pt idx="977">
                  <c:v>1.2958852693395646</c:v>
                </c:pt>
                <c:pt idx="978">
                  <c:v>1.2958852693395646</c:v>
                </c:pt>
                <c:pt idx="979">
                  <c:v>1.2958852693395646</c:v>
                </c:pt>
                <c:pt idx="980">
                  <c:v>1.2958852693395646</c:v>
                </c:pt>
                <c:pt idx="981">
                  <c:v>1.2958852693395646</c:v>
                </c:pt>
                <c:pt idx="982">
                  <c:v>1.2958852693395646</c:v>
                </c:pt>
                <c:pt idx="983">
                  <c:v>1.2958852693395646</c:v>
                </c:pt>
                <c:pt idx="984">
                  <c:v>1.2958852693395646</c:v>
                </c:pt>
                <c:pt idx="985">
                  <c:v>1.2958852693395646</c:v>
                </c:pt>
                <c:pt idx="986">
                  <c:v>1.2958852693395646</c:v>
                </c:pt>
                <c:pt idx="987">
                  <c:v>1.2958852693395646</c:v>
                </c:pt>
                <c:pt idx="988">
                  <c:v>1.2958852693395646</c:v>
                </c:pt>
                <c:pt idx="989">
                  <c:v>1.2958852693395646</c:v>
                </c:pt>
                <c:pt idx="990">
                  <c:v>1.2958852693395646</c:v>
                </c:pt>
                <c:pt idx="991">
                  <c:v>1.2958852693395646</c:v>
                </c:pt>
                <c:pt idx="992">
                  <c:v>1.2958852693395646</c:v>
                </c:pt>
                <c:pt idx="993">
                  <c:v>1.2958852693395646</c:v>
                </c:pt>
                <c:pt idx="994">
                  <c:v>1.2958852693395646</c:v>
                </c:pt>
                <c:pt idx="995">
                  <c:v>1.2958852693395646</c:v>
                </c:pt>
                <c:pt idx="996">
                  <c:v>1.2958852693395646</c:v>
                </c:pt>
                <c:pt idx="997">
                  <c:v>1.2958852693395646</c:v>
                </c:pt>
                <c:pt idx="998">
                  <c:v>1.2958852693395646</c:v>
                </c:pt>
                <c:pt idx="999">
                  <c:v>1.2958852693395646</c:v>
                </c:pt>
                <c:pt idx="1000">
                  <c:v>1.2958852693395646</c:v>
                </c:pt>
                <c:pt idx="1001">
                  <c:v>1.2958852693395646</c:v>
                </c:pt>
                <c:pt idx="1002">
                  <c:v>1.2958852693395646</c:v>
                </c:pt>
                <c:pt idx="1003">
                  <c:v>1.2958852693395646</c:v>
                </c:pt>
                <c:pt idx="1004">
                  <c:v>1.2958852693395646</c:v>
                </c:pt>
                <c:pt idx="1005">
                  <c:v>1.2958852693395646</c:v>
                </c:pt>
                <c:pt idx="1006">
                  <c:v>1.2958852693395646</c:v>
                </c:pt>
                <c:pt idx="1007">
                  <c:v>1.2958852693395646</c:v>
                </c:pt>
                <c:pt idx="1008">
                  <c:v>1.2958852693395646</c:v>
                </c:pt>
                <c:pt idx="1009">
                  <c:v>1.2958852693395646</c:v>
                </c:pt>
                <c:pt idx="1010">
                  <c:v>1.2958852693395646</c:v>
                </c:pt>
                <c:pt idx="1011">
                  <c:v>1.2958852693395646</c:v>
                </c:pt>
                <c:pt idx="1012">
                  <c:v>1.2958852693395646</c:v>
                </c:pt>
                <c:pt idx="1013">
                  <c:v>1.2958852693395646</c:v>
                </c:pt>
                <c:pt idx="1014">
                  <c:v>1.2958852693395646</c:v>
                </c:pt>
                <c:pt idx="1015">
                  <c:v>1.2958852693395646</c:v>
                </c:pt>
                <c:pt idx="1016">
                  <c:v>1.2958852693395646</c:v>
                </c:pt>
                <c:pt idx="1017">
                  <c:v>1.2958852693395646</c:v>
                </c:pt>
                <c:pt idx="1018">
                  <c:v>1.2958852693395646</c:v>
                </c:pt>
                <c:pt idx="1019">
                  <c:v>1.2958852693395646</c:v>
                </c:pt>
                <c:pt idx="1020">
                  <c:v>1.2958852693395646</c:v>
                </c:pt>
                <c:pt idx="1021">
                  <c:v>1.2958852693395646</c:v>
                </c:pt>
                <c:pt idx="1022">
                  <c:v>1.2958852693395646</c:v>
                </c:pt>
                <c:pt idx="1023">
                  <c:v>1.2958852693395646</c:v>
                </c:pt>
                <c:pt idx="1024">
                  <c:v>1.2958852693395646</c:v>
                </c:pt>
                <c:pt idx="1025">
                  <c:v>1.2958852693395646</c:v>
                </c:pt>
                <c:pt idx="1026">
                  <c:v>1.2958852693395646</c:v>
                </c:pt>
                <c:pt idx="1027">
                  <c:v>1.2958852693395646</c:v>
                </c:pt>
                <c:pt idx="1028">
                  <c:v>1.2958852693395646</c:v>
                </c:pt>
                <c:pt idx="1029">
                  <c:v>1.2958852693395646</c:v>
                </c:pt>
                <c:pt idx="1030">
                  <c:v>1.2958852693395646</c:v>
                </c:pt>
                <c:pt idx="1031">
                  <c:v>1.2958852693395646</c:v>
                </c:pt>
                <c:pt idx="1032">
                  <c:v>1.2958852693395646</c:v>
                </c:pt>
                <c:pt idx="1033">
                  <c:v>1.2958852693395646</c:v>
                </c:pt>
                <c:pt idx="1034">
                  <c:v>1.2958852693395646</c:v>
                </c:pt>
                <c:pt idx="1035">
                  <c:v>1.2958852693395646</c:v>
                </c:pt>
                <c:pt idx="1036">
                  <c:v>1.2958852693395646</c:v>
                </c:pt>
                <c:pt idx="1037">
                  <c:v>1.2958852693395646</c:v>
                </c:pt>
                <c:pt idx="1038">
                  <c:v>1.2958852693395646</c:v>
                </c:pt>
                <c:pt idx="1039">
                  <c:v>1.2958852693395646</c:v>
                </c:pt>
                <c:pt idx="1040">
                  <c:v>1.2958852693395646</c:v>
                </c:pt>
                <c:pt idx="1041">
                  <c:v>1.2958852693395646</c:v>
                </c:pt>
                <c:pt idx="1042">
                  <c:v>1.2958852693395646</c:v>
                </c:pt>
                <c:pt idx="1043">
                  <c:v>1.2958852693395646</c:v>
                </c:pt>
                <c:pt idx="1044">
                  <c:v>1.2958852693395646</c:v>
                </c:pt>
                <c:pt idx="1045">
                  <c:v>1.2958852693395646</c:v>
                </c:pt>
                <c:pt idx="1046">
                  <c:v>1.2958852693395646</c:v>
                </c:pt>
                <c:pt idx="1047">
                  <c:v>1.2958852693395646</c:v>
                </c:pt>
                <c:pt idx="1048">
                  <c:v>1.2958852693395646</c:v>
                </c:pt>
                <c:pt idx="1049">
                  <c:v>1.2958852693395646</c:v>
                </c:pt>
                <c:pt idx="1050">
                  <c:v>1.2958852693395646</c:v>
                </c:pt>
                <c:pt idx="1051">
                  <c:v>1.2958852693395646</c:v>
                </c:pt>
                <c:pt idx="1052">
                  <c:v>1.2958852693395646</c:v>
                </c:pt>
                <c:pt idx="1053">
                  <c:v>1.2958852693395646</c:v>
                </c:pt>
                <c:pt idx="1054">
                  <c:v>1.2958852693395646</c:v>
                </c:pt>
                <c:pt idx="1055">
                  <c:v>1.2958852693395646</c:v>
                </c:pt>
                <c:pt idx="1056">
                  <c:v>1.2958852693395646</c:v>
                </c:pt>
                <c:pt idx="1057">
                  <c:v>1.2958852693395646</c:v>
                </c:pt>
                <c:pt idx="1058">
                  <c:v>1.2958852693395646</c:v>
                </c:pt>
                <c:pt idx="1059">
                  <c:v>1.2958852693395646</c:v>
                </c:pt>
                <c:pt idx="1060">
                  <c:v>1.2958852693395646</c:v>
                </c:pt>
                <c:pt idx="1061">
                  <c:v>1.2958852693395646</c:v>
                </c:pt>
                <c:pt idx="1062">
                  <c:v>1.2958852693395646</c:v>
                </c:pt>
                <c:pt idx="1063">
                  <c:v>1.2958852693395646</c:v>
                </c:pt>
                <c:pt idx="1064">
                  <c:v>1.2958852693395646</c:v>
                </c:pt>
                <c:pt idx="1065">
                  <c:v>1.2958852693395646</c:v>
                </c:pt>
                <c:pt idx="1066">
                  <c:v>1.2958852693395646</c:v>
                </c:pt>
                <c:pt idx="1067">
                  <c:v>1.2958852693395646</c:v>
                </c:pt>
                <c:pt idx="1068">
                  <c:v>1.2958852693395646</c:v>
                </c:pt>
                <c:pt idx="1069">
                  <c:v>1.2958852693395646</c:v>
                </c:pt>
                <c:pt idx="1070">
                  <c:v>1.2958852693395646</c:v>
                </c:pt>
                <c:pt idx="1071">
                  <c:v>1.2958852693395646</c:v>
                </c:pt>
                <c:pt idx="1072">
                  <c:v>1.2958852693395646</c:v>
                </c:pt>
                <c:pt idx="1073">
                  <c:v>1.2958852693395646</c:v>
                </c:pt>
                <c:pt idx="1074">
                  <c:v>1.2958852693395646</c:v>
                </c:pt>
                <c:pt idx="1075">
                  <c:v>1.2958852693395646</c:v>
                </c:pt>
                <c:pt idx="1076">
                  <c:v>1.2958852693395646</c:v>
                </c:pt>
                <c:pt idx="1077">
                  <c:v>1.2958852693395646</c:v>
                </c:pt>
                <c:pt idx="1078">
                  <c:v>1.2958852693395646</c:v>
                </c:pt>
                <c:pt idx="1079">
                  <c:v>1.2958852693395646</c:v>
                </c:pt>
                <c:pt idx="1080">
                  <c:v>1.2958852693395646</c:v>
                </c:pt>
                <c:pt idx="1081">
                  <c:v>1.2958852693395646</c:v>
                </c:pt>
                <c:pt idx="1082">
                  <c:v>1.2958852693395646</c:v>
                </c:pt>
                <c:pt idx="1083">
                  <c:v>1.2958852693395646</c:v>
                </c:pt>
                <c:pt idx="1084">
                  <c:v>1.2958852693395646</c:v>
                </c:pt>
                <c:pt idx="1085">
                  <c:v>1.2958852693395646</c:v>
                </c:pt>
                <c:pt idx="1086">
                  <c:v>1.2958852693395646</c:v>
                </c:pt>
                <c:pt idx="1087">
                  <c:v>1.2958852693395646</c:v>
                </c:pt>
                <c:pt idx="1088">
                  <c:v>1.2958852693395646</c:v>
                </c:pt>
                <c:pt idx="1089">
                  <c:v>1.2958852693395646</c:v>
                </c:pt>
                <c:pt idx="1090">
                  <c:v>1.2958852693395646</c:v>
                </c:pt>
                <c:pt idx="1091">
                  <c:v>1.2958852693395646</c:v>
                </c:pt>
                <c:pt idx="1092">
                  <c:v>1.2958852693395646</c:v>
                </c:pt>
                <c:pt idx="1093">
                  <c:v>1.2958852693395646</c:v>
                </c:pt>
                <c:pt idx="1094">
                  <c:v>1.2958852693395646</c:v>
                </c:pt>
                <c:pt idx="1095">
                  <c:v>1.2958852693395646</c:v>
                </c:pt>
                <c:pt idx="1096">
                  <c:v>1.2958852693395646</c:v>
                </c:pt>
                <c:pt idx="1097">
                  <c:v>1.2958852693395646</c:v>
                </c:pt>
                <c:pt idx="1098">
                  <c:v>1.2958852693395646</c:v>
                </c:pt>
                <c:pt idx="1099">
                  <c:v>1.2958852693395646</c:v>
                </c:pt>
                <c:pt idx="1100">
                  <c:v>1.2958852693395646</c:v>
                </c:pt>
                <c:pt idx="1101">
                  <c:v>1.2958852693395646</c:v>
                </c:pt>
                <c:pt idx="1102">
                  <c:v>1.2958852693395646</c:v>
                </c:pt>
                <c:pt idx="1103">
                  <c:v>1.2958852693395646</c:v>
                </c:pt>
                <c:pt idx="1104">
                  <c:v>1.2958852693395646</c:v>
                </c:pt>
                <c:pt idx="1105">
                  <c:v>1.2958852693395646</c:v>
                </c:pt>
                <c:pt idx="1106">
                  <c:v>1.2958852693395646</c:v>
                </c:pt>
                <c:pt idx="1107">
                  <c:v>1.2958852693395646</c:v>
                </c:pt>
                <c:pt idx="1108">
                  <c:v>1.2958852693395646</c:v>
                </c:pt>
                <c:pt idx="1109">
                  <c:v>1.2958852693395646</c:v>
                </c:pt>
                <c:pt idx="1110">
                  <c:v>1.2958852693395646</c:v>
                </c:pt>
                <c:pt idx="1111">
                  <c:v>1.2958852693395646</c:v>
                </c:pt>
                <c:pt idx="1112">
                  <c:v>1.2958852693395646</c:v>
                </c:pt>
                <c:pt idx="1113">
                  <c:v>1.2958852693395646</c:v>
                </c:pt>
                <c:pt idx="1114">
                  <c:v>1.2958852693395646</c:v>
                </c:pt>
                <c:pt idx="1115">
                  <c:v>1.2958852693395646</c:v>
                </c:pt>
                <c:pt idx="1116">
                  <c:v>1.2958852693395646</c:v>
                </c:pt>
                <c:pt idx="1117">
                  <c:v>1.2958852693395646</c:v>
                </c:pt>
                <c:pt idx="1118">
                  <c:v>1.2958852693395646</c:v>
                </c:pt>
                <c:pt idx="1119">
                  <c:v>1.2958852693395646</c:v>
                </c:pt>
                <c:pt idx="1120">
                  <c:v>1.2958852693395646</c:v>
                </c:pt>
                <c:pt idx="1121">
                  <c:v>1.2958852693395646</c:v>
                </c:pt>
                <c:pt idx="1122">
                  <c:v>1.2958852693395646</c:v>
                </c:pt>
                <c:pt idx="1123">
                  <c:v>1.2958852693395646</c:v>
                </c:pt>
                <c:pt idx="1124">
                  <c:v>1.2958852693395646</c:v>
                </c:pt>
                <c:pt idx="1125">
                  <c:v>1.2958852693395646</c:v>
                </c:pt>
                <c:pt idx="1126">
                  <c:v>1.2958852693395646</c:v>
                </c:pt>
                <c:pt idx="1127">
                  <c:v>1.2958852693395646</c:v>
                </c:pt>
                <c:pt idx="1128">
                  <c:v>1.2958852693395646</c:v>
                </c:pt>
                <c:pt idx="1129">
                  <c:v>1.2958852693395646</c:v>
                </c:pt>
                <c:pt idx="1130">
                  <c:v>1.2958852693395646</c:v>
                </c:pt>
                <c:pt idx="1131">
                  <c:v>1.2958852693395646</c:v>
                </c:pt>
                <c:pt idx="1132">
                  <c:v>1.2958852693395646</c:v>
                </c:pt>
                <c:pt idx="1133">
                  <c:v>1.2958852693395646</c:v>
                </c:pt>
                <c:pt idx="1134">
                  <c:v>1.2958852693395646</c:v>
                </c:pt>
                <c:pt idx="1135">
                  <c:v>1.2958852693395646</c:v>
                </c:pt>
                <c:pt idx="1136">
                  <c:v>1.2958852693395646</c:v>
                </c:pt>
                <c:pt idx="1137">
                  <c:v>1.2958852693395646</c:v>
                </c:pt>
                <c:pt idx="1138">
                  <c:v>1.2958852693395646</c:v>
                </c:pt>
                <c:pt idx="1139">
                  <c:v>1.2958852693395646</c:v>
                </c:pt>
                <c:pt idx="1140">
                  <c:v>1.2958852693395646</c:v>
                </c:pt>
                <c:pt idx="1141">
                  <c:v>1.2958852693395646</c:v>
                </c:pt>
                <c:pt idx="1142">
                  <c:v>1.2958852693395646</c:v>
                </c:pt>
                <c:pt idx="1143">
                  <c:v>1.2958852693395646</c:v>
                </c:pt>
                <c:pt idx="1144">
                  <c:v>1.2958852693395646</c:v>
                </c:pt>
                <c:pt idx="1145">
                  <c:v>1.2958852693395646</c:v>
                </c:pt>
                <c:pt idx="1146">
                  <c:v>1.2958852693395646</c:v>
                </c:pt>
                <c:pt idx="1147">
                  <c:v>1.2958852693395646</c:v>
                </c:pt>
                <c:pt idx="1148">
                  <c:v>1.2958852693395646</c:v>
                </c:pt>
                <c:pt idx="1149">
                  <c:v>1.2958852693395646</c:v>
                </c:pt>
                <c:pt idx="1150">
                  <c:v>1.2958852693395646</c:v>
                </c:pt>
                <c:pt idx="1151">
                  <c:v>1.2958852693395646</c:v>
                </c:pt>
                <c:pt idx="1152">
                  <c:v>1.2958852693395646</c:v>
                </c:pt>
                <c:pt idx="1153">
                  <c:v>1.2958852693395646</c:v>
                </c:pt>
                <c:pt idx="1154">
                  <c:v>1.2958852693395646</c:v>
                </c:pt>
                <c:pt idx="1155">
                  <c:v>1.2958852693395646</c:v>
                </c:pt>
                <c:pt idx="1156">
                  <c:v>1.2958852693395646</c:v>
                </c:pt>
                <c:pt idx="1157">
                  <c:v>1.2958852693395646</c:v>
                </c:pt>
                <c:pt idx="1158">
                  <c:v>1.2958852693395646</c:v>
                </c:pt>
                <c:pt idx="1159">
                  <c:v>1.2958852693395646</c:v>
                </c:pt>
                <c:pt idx="1160">
                  <c:v>1.2958852693395646</c:v>
                </c:pt>
                <c:pt idx="1161">
                  <c:v>1.2958852693395646</c:v>
                </c:pt>
                <c:pt idx="1162">
                  <c:v>1.2958852693395646</c:v>
                </c:pt>
                <c:pt idx="1163">
                  <c:v>1.2958852693395646</c:v>
                </c:pt>
                <c:pt idx="1164">
                  <c:v>1.2958852693395646</c:v>
                </c:pt>
                <c:pt idx="1165">
                  <c:v>1.2958852693395646</c:v>
                </c:pt>
                <c:pt idx="1166">
                  <c:v>1.2958852693395646</c:v>
                </c:pt>
                <c:pt idx="1167">
                  <c:v>1.2958852693395646</c:v>
                </c:pt>
                <c:pt idx="1168">
                  <c:v>1.2958852693395646</c:v>
                </c:pt>
                <c:pt idx="1169">
                  <c:v>1.2958852693395646</c:v>
                </c:pt>
                <c:pt idx="1170">
                  <c:v>1.2958852693395646</c:v>
                </c:pt>
                <c:pt idx="1171">
                  <c:v>1.2958852693395646</c:v>
                </c:pt>
                <c:pt idx="1172">
                  <c:v>1.2958852693395646</c:v>
                </c:pt>
                <c:pt idx="1173">
                  <c:v>1.2958852693395646</c:v>
                </c:pt>
                <c:pt idx="1174">
                  <c:v>1.2958852693395646</c:v>
                </c:pt>
                <c:pt idx="1175">
                  <c:v>1.2958852693395646</c:v>
                </c:pt>
                <c:pt idx="1176">
                  <c:v>1.2958852693395646</c:v>
                </c:pt>
                <c:pt idx="1177">
                  <c:v>1.2958852693395646</c:v>
                </c:pt>
                <c:pt idx="1178">
                  <c:v>1.2958852693395646</c:v>
                </c:pt>
                <c:pt idx="1179">
                  <c:v>1.2958852693395646</c:v>
                </c:pt>
                <c:pt idx="1180">
                  <c:v>1.2958852693395646</c:v>
                </c:pt>
                <c:pt idx="1181">
                  <c:v>1.2958852693395646</c:v>
                </c:pt>
                <c:pt idx="1182">
                  <c:v>1.2958852693395646</c:v>
                </c:pt>
                <c:pt idx="1183">
                  <c:v>1.2958852693395646</c:v>
                </c:pt>
                <c:pt idx="1184">
                  <c:v>1.2958852693395646</c:v>
                </c:pt>
                <c:pt idx="1185">
                  <c:v>1.2958852693395646</c:v>
                </c:pt>
                <c:pt idx="1186">
                  <c:v>1.2958852693395646</c:v>
                </c:pt>
                <c:pt idx="1187">
                  <c:v>1.2958852693395646</c:v>
                </c:pt>
                <c:pt idx="1188">
                  <c:v>1.2958852693395646</c:v>
                </c:pt>
                <c:pt idx="1189">
                  <c:v>1.2958852693395646</c:v>
                </c:pt>
                <c:pt idx="1190">
                  <c:v>1.2958852693395646</c:v>
                </c:pt>
                <c:pt idx="1191">
                  <c:v>1.2958852693395646</c:v>
                </c:pt>
                <c:pt idx="1192">
                  <c:v>1.2958852693395646</c:v>
                </c:pt>
                <c:pt idx="1193">
                  <c:v>1.2958852693395646</c:v>
                </c:pt>
                <c:pt idx="1194">
                  <c:v>1.2958852693395646</c:v>
                </c:pt>
                <c:pt idx="1195">
                  <c:v>1.2958852693395646</c:v>
                </c:pt>
                <c:pt idx="1196">
                  <c:v>1.2958852693395646</c:v>
                </c:pt>
                <c:pt idx="1197">
                  <c:v>1.2958852693395646</c:v>
                </c:pt>
                <c:pt idx="1198">
                  <c:v>1.2958852693395646</c:v>
                </c:pt>
                <c:pt idx="1199">
                  <c:v>1.2958852693395646</c:v>
                </c:pt>
                <c:pt idx="1200">
                  <c:v>1.2958852693395646</c:v>
                </c:pt>
                <c:pt idx="1201">
                  <c:v>1.2958852693395646</c:v>
                </c:pt>
                <c:pt idx="1202">
                  <c:v>1.2958852693395646</c:v>
                </c:pt>
                <c:pt idx="1203">
                  <c:v>1.2958852693395646</c:v>
                </c:pt>
                <c:pt idx="1204">
                  <c:v>1.2958852693395646</c:v>
                </c:pt>
                <c:pt idx="1205">
                  <c:v>1.2958852693395646</c:v>
                </c:pt>
                <c:pt idx="1206">
                  <c:v>1.2958852693395646</c:v>
                </c:pt>
                <c:pt idx="1207">
                  <c:v>1.2958852693395646</c:v>
                </c:pt>
                <c:pt idx="1208">
                  <c:v>1.2958852693395646</c:v>
                </c:pt>
                <c:pt idx="1209">
                  <c:v>1.2958852693395646</c:v>
                </c:pt>
                <c:pt idx="1210">
                  <c:v>1.2958852693395646</c:v>
                </c:pt>
                <c:pt idx="1211">
                  <c:v>1.2958852693395646</c:v>
                </c:pt>
                <c:pt idx="1212">
                  <c:v>1.2958852693395646</c:v>
                </c:pt>
                <c:pt idx="1213">
                  <c:v>1.2958852693395646</c:v>
                </c:pt>
                <c:pt idx="1214">
                  <c:v>1.2958852693395646</c:v>
                </c:pt>
                <c:pt idx="1215">
                  <c:v>1.2958852693395646</c:v>
                </c:pt>
                <c:pt idx="1216">
                  <c:v>1.2958852693395646</c:v>
                </c:pt>
                <c:pt idx="1217">
                  <c:v>1.2958852693395646</c:v>
                </c:pt>
                <c:pt idx="1218">
                  <c:v>1.2958852693395646</c:v>
                </c:pt>
                <c:pt idx="1219">
                  <c:v>1.2958852693395646</c:v>
                </c:pt>
                <c:pt idx="1220">
                  <c:v>1.2958852693395646</c:v>
                </c:pt>
                <c:pt idx="1221">
                  <c:v>1.2958852693395646</c:v>
                </c:pt>
                <c:pt idx="1222">
                  <c:v>1.2958852693395646</c:v>
                </c:pt>
                <c:pt idx="1223">
                  <c:v>1.2958852693395646</c:v>
                </c:pt>
                <c:pt idx="1224">
                  <c:v>1.2958852693395646</c:v>
                </c:pt>
                <c:pt idx="1225">
                  <c:v>1.2958852693395646</c:v>
                </c:pt>
                <c:pt idx="1226">
                  <c:v>1.2958852693395646</c:v>
                </c:pt>
                <c:pt idx="1227">
                  <c:v>1.2958852693395646</c:v>
                </c:pt>
                <c:pt idx="1228">
                  <c:v>1.2958852693395646</c:v>
                </c:pt>
                <c:pt idx="1229">
                  <c:v>1.2958852693395646</c:v>
                </c:pt>
                <c:pt idx="1230">
                  <c:v>1.2958852693395646</c:v>
                </c:pt>
                <c:pt idx="1231">
                  <c:v>1.2958852693395646</c:v>
                </c:pt>
                <c:pt idx="1232">
                  <c:v>1.2958852693395646</c:v>
                </c:pt>
                <c:pt idx="1233">
                  <c:v>1.2958852693395646</c:v>
                </c:pt>
                <c:pt idx="1234">
                  <c:v>1.2958852693395646</c:v>
                </c:pt>
                <c:pt idx="1235">
                  <c:v>1.2958852693395646</c:v>
                </c:pt>
                <c:pt idx="1236">
                  <c:v>1.2958852693395646</c:v>
                </c:pt>
                <c:pt idx="1237">
                  <c:v>1.2958852693395646</c:v>
                </c:pt>
                <c:pt idx="1238">
                  <c:v>1.2958852693395646</c:v>
                </c:pt>
                <c:pt idx="1239">
                  <c:v>1.2958852693395646</c:v>
                </c:pt>
                <c:pt idx="1240">
                  <c:v>1.2958852693395646</c:v>
                </c:pt>
                <c:pt idx="1241">
                  <c:v>1.2958852693395646</c:v>
                </c:pt>
                <c:pt idx="1242">
                  <c:v>1.2958852693395646</c:v>
                </c:pt>
                <c:pt idx="1243">
                  <c:v>1.2958852693395646</c:v>
                </c:pt>
                <c:pt idx="1244">
                  <c:v>1.2958852693395646</c:v>
                </c:pt>
                <c:pt idx="1245">
                  <c:v>1.2958852693395646</c:v>
                </c:pt>
                <c:pt idx="1246">
                  <c:v>1.2958852693395646</c:v>
                </c:pt>
                <c:pt idx="1247">
                  <c:v>1.2958852693395646</c:v>
                </c:pt>
                <c:pt idx="1248">
                  <c:v>1.2958852693395646</c:v>
                </c:pt>
                <c:pt idx="1249">
                  <c:v>1.2958852693395646</c:v>
                </c:pt>
                <c:pt idx="1250">
                  <c:v>1.2958852693395646</c:v>
                </c:pt>
                <c:pt idx="1251">
                  <c:v>1.2958852693395646</c:v>
                </c:pt>
                <c:pt idx="1252">
                  <c:v>1.2958852693395646</c:v>
                </c:pt>
                <c:pt idx="1253">
                  <c:v>1.2958852693395646</c:v>
                </c:pt>
                <c:pt idx="1254">
                  <c:v>1.2958852693395646</c:v>
                </c:pt>
                <c:pt idx="1255">
                  <c:v>1.2958852693395646</c:v>
                </c:pt>
                <c:pt idx="1256">
                  <c:v>1.2958852693395646</c:v>
                </c:pt>
                <c:pt idx="1257">
                  <c:v>1.2958852693395646</c:v>
                </c:pt>
                <c:pt idx="1258">
                  <c:v>1.2958852693395646</c:v>
                </c:pt>
                <c:pt idx="1259">
                  <c:v>1.2958852693395646</c:v>
                </c:pt>
                <c:pt idx="1260">
                  <c:v>1.2958852693395646</c:v>
                </c:pt>
                <c:pt idx="1261">
                  <c:v>1.2958852693395646</c:v>
                </c:pt>
                <c:pt idx="1262">
                  <c:v>1.2958852693395646</c:v>
                </c:pt>
                <c:pt idx="1263">
                  <c:v>1.2958852693395646</c:v>
                </c:pt>
                <c:pt idx="1264">
                  <c:v>1.2958852693395646</c:v>
                </c:pt>
                <c:pt idx="1265">
                  <c:v>1.2958852693395646</c:v>
                </c:pt>
                <c:pt idx="1266">
                  <c:v>1.2958852693395646</c:v>
                </c:pt>
                <c:pt idx="1267">
                  <c:v>1.2958852693395646</c:v>
                </c:pt>
                <c:pt idx="1268">
                  <c:v>1.2958852693395646</c:v>
                </c:pt>
                <c:pt idx="1269">
                  <c:v>1.2958852693395646</c:v>
                </c:pt>
                <c:pt idx="1270">
                  <c:v>1.2958852693395646</c:v>
                </c:pt>
                <c:pt idx="1271">
                  <c:v>1.2958852693395646</c:v>
                </c:pt>
                <c:pt idx="1272">
                  <c:v>1.2958852693395646</c:v>
                </c:pt>
                <c:pt idx="1273">
                  <c:v>1.2958852693395646</c:v>
                </c:pt>
                <c:pt idx="1274">
                  <c:v>1.2958852693395646</c:v>
                </c:pt>
                <c:pt idx="1275">
                  <c:v>1.2958852693395646</c:v>
                </c:pt>
                <c:pt idx="1276">
                  <c:v>1.2958852693395646</c:v>
                </c:pt>
                <c:pt idx="1277">
                  <c:v>1.2958852693395646</c:v>
                </c:pt>
                <c:pt idx="1278">
                  <c:v>1.2958852693395646</c:v>
                </c:pt>
                <c:pt idx="1279">
                  <c:v>1.2958852693395646</c:v>
                </c:pt>
                <c:pt idx="1280">
                  <c:v>1.2958852693395646</c:v>
                </c:pt>
                <c:pt idx="1281">
                  <c:v>1.2958852693395646</c:v>
                </c:pt>
                <c:pt idx="1282">
                  <c:v>1.2958852693395646</c:v>
                </c:pt>
                <c:pt idx="1283">
                  <c:v>1.2958852693395646</c:v>
                </c:pt>
                <c:pt idx="1284">
                  <c:v>1.2958852693395646</c:v>
                </c:pt>
                <c:pt idx="1285">
                  <c:v>1.2958852693395646</c:v>
                </c:pt>
                <c:pt idx="1286">
                  <c:v>1.2958852693395646</c:v>
                </c:pt>
                <c:pt idx="1287">
                  <c:v>1.2958852693395646</c:v>
                </c:pt>
                <c:pt idx="1288">
                  <c:v>1.2958852693395646</c:v>
                </c:pt>
                <c:pt idx="1289">
                  <c:v>1.2958852693395646</c:v>
                </c:pt>
                <c:pt idx="1290">
                  <c:v>1.2958852693395646</c:v>
                </c:pt>
                <c:pt idx="1291">
                  <c:v>1.2958852693395646</c:v>
                </c:pt>
                <c:pt idx="1292">
                  <c:v>1.2958852693395646</c:v>
                </c:pt>
                <c:pt idx="1293">
                  <c:v>1.2958852693395646</c:v>
                </c:pt>
                <c:pt idx="1294">
                  <c:v>1.2958852693395646</c:v>
                </c:pt>
                <c:pt idx="1295">
                  <c:v>1.2958852693395646</c:v>
                </c:pt>
                <c:pt idx="1296">
                  <c:v>1.2958852693395646</c:v>
                </c:pt>
                <c:pt idx="1297">
                  <c:v>1.2958852693395646</c:v>
                </c:pt>
                <c:pt idx="1298">
                  <c:v>1.2958852693395646</c:v>
                </c:pt>
                <c:pt idx="1299">
                  <c:v>1.2958852693395646</c:v>
                </c:pt>
                <c:pt idx="1300">
                  <c:v>1.2958852693395646</c:v>
                </c:pt>
                <c:pt idx="1301">
                  <c:v>1.2958852693395646</c:v>
                </c:pt>
                <c:pt idx="1302">
                  <c:v>1.2958852693395646</c:v>
                </c:pt>
                <c:pt idx="1303">
                  <c:v>1.2958852693395646</c:v>
                </c:pt>
                <c:pt idx="1304">
                  <c:v>1.2958852693395646</c:v>
                </c:pt>
                <c:pt idx="1305">
                  <c:v>1.2958852693395646</c:v>
                </c:pt>
                <c:pt idx="1306">
                  <c:v>1.2958852693395646</c:v>
                </c:pt>
                <c:pt idx="1307">
                  <c:v>1.2958852693395646</c:v>
                </c:pt>
                <c:pt idx="1308">
                  <c:v>1.2958852693395646</c:v>
                </c:pt>
                <c:pt idx="1309">
                  <c:v>1.2958852693395646</c:v>
                </c:pt>
                <c:pt idx="1310">
                  <c:v>1.2958852693395646</c:v>
                </c:pt>
                <c:pt idx="1311">
                  <c:v>1.2958852693395646</c:v>
                </c:pt>
                <c:pt idx="1312">
                  <c:v>1.2958852693395646</c:v>
                </c:pt>
                <c:pt idx="1313">
                  <c:v>1.2958852693395646</c:v>
                </c:pt>
                <c:pt idx="1314">
                  <c:v>1.2958852693395646</c:v>
                </c:pt>
                <c:pt idx="1315">
                  <c:v>1.2958852693395646</c:v>
                </c:pt>
                <c:pt idx="1316">
                  <c:v>1.2958852693395646</c:v>
                </c:pt>
                <c:pt idx="1317">
                  <c:v>1.2958852693395646</c:v>
                </c:pt>
                <c:pt idx="1318">
                  <c:v>1.2958852693395646</c:v>
                </c:pt>
                <c:pt idx="1319">
                  <c:v>1.2958852693395646</c:v>
                </c:pt>
                <c:pt idx="1320">
                  <c:v>1.2958852693395646</c:v>
                </c:pt>
                <c:pt idx="1321">
                  <c:v>1.2958852693395646</c:v>
                </c:pt>
                <c:pt idx="1322">
                  <c:v>1.2958852693395646</c:v>
                </c:pt>
                <c:pt idx="1323">
                  <c:v>1.2958852693395646</c:v>
                </c:pt>
                <c:pt idx="1324">
                  <c:v>1.2958852693395646</c:v>
                </c:pt>
                <c:pt idx="1325">
                  <c:v>1.2958852693395646</c:v>
                </c:pt>
                <c:pt idx="1326">
                  <c:v>1.2958852693395646</c:v>
                </c:pt>
                <c:pt idx="1327">
                  <c:v>1.2958852693395646</c:v>
                </c:pt>
                <c:pt idx="1328">
                  <c:v>1.2958852693395646</c:v>
                </c:pt>
                <c:pt idx="1329">
                  <c:v>1.2958852693395646</c:v>
                </c:pt>
                <c:pt idx="1330">
                  <c:v>1.2958852693395646</c:v>
                </c:pt>
                <c:pt idx="1331">
                  <c:v>1.2958852693395646</c:v>
                </c:pt>
                <c:pt idx="1332">
                  <c:v>1.2958852693395646</c:v>
                </c:pt>
                <c:pt idx="1333">
                  <c:v>1.2958852693395646</c:v>
                </c:pt>
                <c:pt idx="1334">
                  <c:v>1.2958852693395646</c:v>
                </c:pt>
                <c:pt idx="1335">
                  <c:v>1.2958852693395646</c:v>
                </c:pt>
                <c:pt idx="1336">
                  <c:v>1.2958852693395646</c:v>
                </c:pt>
                <c:pt idx="1337">
                  <c:v>1.2958852693395646</c:v>
                </c:pt>
                <c:pt idx="1338">
                  <c:v>1.2958852693395646</c:v>
                </c:pt>
                <c:pt idx="1339">
                  <c:v>1.2958852693395646</c:v>
                </c:pt>
                <c:pt idx="1340">
                  <c:v>1.2958852693395646</c:v>
                </c:pt>
                <c:pt idx="1341">
                  <c:v>1.2958852693395646</c:v>
                </c:pt>
                <c:pt idx="1342">
                  <c:v>1.2958852693395646</c:v>
                </c:pt>
                <c:pt idx="1343">
                  <c:v>1.2958852693395646</c:v>
                </c:pt>
                <c:pt idx="1344">
                  <c:v>1.2958852693395646</c:v>
                </c:pt>
                <c:pt idx="1345">
                  <c:v>1.2958852693395646</c:v>
                </c:pt>
                <c:pt idx="1346">
                  <c:v>1.2958852693395646</c:v>
                </c:pt>
                <c:pt idx="1347">
                  <c:v>1.2958852693395646</c:v>
                </c:pt>
                <c:pt idx="1348">
                  <c:v>1.2958852693395646</c:v>
                </c:pt>
                <c:pt idx="1349">
                  <c:v>1.2958852693395646</c:v>
                </c:pt>
                <c:pt idx="1350">
                  <c:v>1.2958852693395646</c:v>
                </c:pt>
                <c:pt idx="1351">
                  <c:v>1.2958852693395646</c:v>
                </c:pt>
                <c:pt idx="1352">
                  <c:v>1.2958852693395646</c:v>
                </c:pt>
                <c:pt idx="1353">
                  <c:v>1.2958852693395646</c:v>
                </c:pt>
                <c:pt idx="1354">
                  <c:v>1.2958852693395646</c:v>
                </c:pt>
                <c:pt idx="1355">
                  <c:v>1.2958852693395646</c:v>
                </c:pt>
                <c:pt idx="1356">
                  <c:v>1.2958852693395646</c:v>
                </c:pt>
                <c:pt idx="1357">
                  <c:v>1.2958852693395646</c:v>
                </c:pt>
                <c:pt idx="1358">
                  <c:v>1.2958852693395646</c:v>
                </c:pt>
                <c:pt idx="1359">
                  <c:v>1.2958852693395646</c:v>
                </c:pt>
                <c:pt idx="1360">
                  <c:v>1.2958852693395646</c:v>
                </c:pt>
                <c:pt idx="1361">
                  <c:v>1.2958852693395646</c:v>
                </c:pt>
                <c:pt idx="1362">
                  <c:v>1.2958852693395646</c:v>
                </c:pt>
                <c:pt idx="1363">
                  <c:v>1.2958852693395646</c:v>
                </c:pt>
                <c:pt idx="1364">
                  <c:v>1.2958852693395646</c:v>
                </c:pt>
                <c:pt idx="1365">
                  <c:v>1.2958852693395646</c:v>
                </c:pt>
                <c:pt idx="1366">
                  <c:v>1.2958852693395646</c:v>
                </c:pt>
                <c:pt idx="1367">
                  <c:v>1.2958852693395646</c:v>
                </c:pt>
                <c:pt idx="1368">
                  <c:v>1.2958852693395646</c:v>
                </c:pt>
                <c:pt idx="1369">
                  <c:v>1.2958852693395646</c:v>
                </c:pt>
                <c:pt idx="1370">
                  <c:v>1.2958852693395646</c:v>
                </c:pt>
                <c:pt idx="1371">
                  <c:v>1.2958852693395646</c:v>
                </c:pt>
                <c:pt idx="1372">
                  <c:v>1.2958852693395646</c:v>
                </c:pt>
                <c:pt idx="1373">
                  <c:v>1.2958852693395646</c:v>
                </c:pt>
                <c:pt idx="1374">
                  <c:v>1.2958852693395646</c:v>
                </c:pt>
                <c:pt idx="1375">
                  <c:v>1.2958852693395646</c:v>
                </c:pt>
                <c:pt idx="1376">
                  <c:v>1.2958852693395646</c:v>
                </c:pt>
                <c:pt idx="1377">
                  <c:v>1.2958852693395646</c:v>
                </c:pt>
                <c:pt idx="1378">
                  <c:v>1.2958852693395646</c:v>
                </c:pt>
                <c:pt idx="1379">
                  <c:v>1.2958852693395646</c:v>
                </c:pt>
                <c:pt idx="1380">
                  <c:v>1.2958852693395646</c:v>
                </c:pt>
                <c:pt idx="1381">
                  <c:v>1.2958852693395646</c:v>
                </c:pt>
                <c:pt idx="1382">
                  <c:v>1.2958852693395646</c:v>
                </c:pt>
                <c:pt idx="1383">
                  <c:v>1.2958852693395646</c:v>
                </c:pt>
                <c:pt idx="1384">
                  <c:v>1.2958852693395646</c:v>
                </c:pt>
                <c:pt idx="1385">
                  <c:v>1.2958852693395646</c:v>
                </c:pt>
                <c:pt idx="1386">
                  <c:v>1.2958852693395646</c:v>
                </c:pt>
                <c:pt idx="1387">
                  <c:v>1.2958852693395646</c:v>
                </c:pt>
                <c:pt idx="1388">
                  <c:v>1.2958852693395646</c:v>
                </c:pt>
                <c:pt idx="1389">
                  <c:v>1.2958852693395646</c:v>
                </c:pt>
                <c:pt idx="1390">
                  <c:v>1.2958852693395646</c:v>
                </c:pt>
                <c:pt idx="1391">
                  <c:v>1.2958852693395646</c:v>
                </c:pt>
                <c:pt idx="1392">
                  <c:v>1.2958852693395646</c:v>
                </c:pt>
                <c:pt idx="1393">
                  <c:v>1.2958852693395646</c:v>
                </c:pt>
                <c:pt idx="1394">
                  <c:v>1.2958852693395646</c:v>
                </c:pt>
                <c:pt idx="1395">
                  <c:v>1.2958852693395646</c:v>
                </c:pt>
                <c:pt idx="1396">
                  <c:v>1.2958852693395646</c:v>
                </c:pt>
                <c:pt idx="1397">
                  <c:v>1.2958852693395646</c:v>
                </c:pt>
                <c:pt idx="1398">
                  <c:v>1.2958852693395646</c:v>
                </c:pt>
                <c:pt idx="1399">
                  <c:v>1.2958852693395646</c:v>
                </c:pt>
                <c:pt idx="1400">
                  <c:v>1.2958852693395646</c:v>
                </c:pt>
                <c:pt idx="1401">
                  <c:v>1.2958852693395646</c:v>
                </c:pt>
                <c:pt idx="1402">
                  <c:v>1.2958852693395646</c:v>
                </c:pt>
                <c:pt idx="1403">
                  <c:v>1.2958852693395646</c:v>
                </c:pt>
                <c:pt idx="1404">
                  <c:v>1.2958852693395646</c:v>
                </c:pt>
                <c:pt idx="1405">
                  <c:v>1.2958852693395646</c:v>
                </c:pt>
                <c:pt idx="1406">
                  <c:v>1.2958852693395646</c:v>
                </c:pt>
                <c:pt idx="1407">
                  <c:v>1.2958852693395646</c:v>
                </c:pt>
                <c:pt idx="1408">
                  <c:v>1.2958852693395646</c:v>
                </c:pt>
                <c:pt idx="1409">
                  <c:v>1.2958852693395646</c:v>
                </c:pt>
                <c:pt idx="1410">
                  <c:v>1.2958852693395646</c:v>
                </c:pt>
                <c:pt idx="1411">
                  <c:v>1.2958852693395646</c:v>
                </c:pt>
                <c:pt idx="1412">
                  <c:v>1.2958852693395646</c:v>
                </c:pt>
                <c:pt idx="1413">
                  <c:v>1.2958852693395646</c:v>
                </c:pt>
                <c:pt idx="1414">
                  <c:v>1.2958852693395646</c:v>
                </c:pt>
                <c:pt idx="1415">
                  <c:v>1.2958852693395646</c:v>
                </c:pt>
                <c:pt idx="1416">
                  <c:v>1.2958852693395646</c:v>
                </c:pt>
                <c:pt idx="1417">
                  <c:v>1.2958852693395646</c:v>
                </c:pt>
                <c:pt idx="1418">
                  <c:v>1.2958852693395646</c:v>
                </c:pt>
                <c:pt idx="1419">
                  <c:v>1.2958852693395646</c:v>
                </c:pt>
                <c:pt idx="1420">
                  <c:v>1.2958852693395646</c:v>
                </c:pt>
                <c:pt idx="1421">
                  <c:v>1.2958852693395646</c:v>
                </c:pt>
                <c:pt idx="1422">
                  <c:v>1.2958852693395646</c:v>
                </c:pt>
                <c:pt idx="1423">
                  <c:v>1.2958852693395646</c:v>
                </c:pt>
                <c:pt idx="1424">
                  <c:v>1.2958852693395646</c:v>
                </c:pt>
                <c:pt idx="1425">
                  <c:v>1.2958852693395646</c:v>
                </c:pt>
                <c:pt idx="1426">
                  <c:v>1.2958852693395646</c:v>
                </c:pt>
                <c:pt idx="1427">
                  <c:v>1.2958852693395646</c:v>
                </c:pt>
                <c:pt idx="1428">
                  <c:v>1.2958852693395646</c:v>
                </c:pt>
                <c:pt idx="1429">
                  <c:v>1.2958852693395646</c:v>
                </c:pt>
                <c:pt idx="1430">
                  <c:v>1.2958852693395646</c:v>
                </c:pt>
                <c:pt idx="1431">
                  <c:v>1.2958852693395646</c:v>
                </c:pt>
                <c:pt idx="1432">
                  <c:v>1.2958852693395646</c:v>
                </c:pt>
                <c:pt idx="1433">
                  <c:v>1.2958852693395646</c:v>
                </c:pt>
                <c:pt idx="1434">
                  <c:v>1.2958852693395646</c:v>
                </c:pt>
                <c:pt idx="1435">
                  <c:v>1.2958852693395646</c:v>
                </c:pt>
                <c:pt idx="1436">
                  <c:v>1.2958852693395646</c:v>
                </c:pt>
                <c:pt idx="1437">
                  <c:v>1.2958852693395646</c:v>
                </c:pt>
                <c:pt idx="1438">
                  <c:v>1.2958852693395646</c:v>
                </c:pt>
                <c:pt idx="1439">
                  <c:v>1.2958852693395646</c:v>
                </c:pt>
                <c:pt idx="1440">
                  <c:v>1.2958852693395646</c:v>
                </c:pt>
                <c:pt idx="1441">
                  <c:v>1.2958852693395646</c:v>
                </c:pt>
                <c:pt idx="1442">
                  <c:v>1.2958852693395646</c:v>
                </c:pt>
                <c:pt idx="1443">
                  <c:v>1.2958852693395646</c:v>
                </c:pt>
                <c:pt idx="1444">
                  <c:v>1.2958852693395646</c:v>
                </c:pt>
                <c:pt idx="1445">
                  <c:v>1.2958852693395646</c:v>
                </c:pt>
                <c:pt idx="1446">
                  <c:v>1.2958852693395646</c:v>
                </c:pt>
                <c:pt idx="1447">
                  <c:v>1.2958852693395646</c:v>
                </c:pt>
                <c:pt idx="1448">
                  <c:v>1.2958852693395646</c:v>
                </c:pt>
                <c:pt idx="1449">
                  <c:v>1.2958852693395646</c:v>
                </c:pt>
                <c:pt idx="1450">
                  <c:v>1.2958852693395646</c:v>
                </c:pt>
                <c:pt idx="1451">
                  <c:v>1.2958852693395646</c:v>
                </c:pt>
                <c:pt idx="1452">
                  <c:v>1.2958852693395646</c:v>
                </c:pt>
                <c:pt idx="1453">
                  <c:v>1.2958852693395646</c:v>
                </c:pt>
                <c:pt idx="1454">
                  <c:v>1.2958852693395646</c:v>
                </c:pt>
                <c:pt idx="1455">
                  <c:v>1.2958852693395646</c:v>
                </c:pt>
                <c:pt idx="1456">
                  <c:v>1.2958852693395646</c:v>
                </c:pt>
                <c:pt idx="1457">
                  <c:v>1.2958852693395646</c:v>
                </c:pt>
                <c:pt idx="1458">
                  <c:v>1.2958852693395646</c:v>
                </c:pt>
                <c:pt idx="1459">
                  <c:v>1.2958852693395646</c:v>
                </c:pt>
                <c:pt idx="1460">
                  <c:v>1.2958852693395646</c:v>
                </c:pt>
                <c:pt idx="1461">
                  <c:v>1.2958852693395646</c:v>
                </c:pt>
                <c:pt idx="1462">
                  <c:v>1.2958852693395646</c:v>
                </c:pt>
                <c:pt idx="1463">
                  <c:v>1.2958852693395646</c:v>
                </c:pt>
                <c:pt idx="1464">
                  <c:v>1.2958852693395646</c:v>
                </c:pt>
                <c:pt idx="1465">
                  <c:v>1.2958852693395646</c:v>
                </c:pt>
                <c:pt idx="1466">
                  <c:v>1.2958852693395646</c:v>
                </c:pt>
                <c:pt idx="1467">
                  <c:v>1.2958852693395646</c:v>
                </c:pt>
                <c:pt idx="1468">
                  <c:v>1.2958852693395646</c:v>
                </c:pt>
                <c:pt idx="1469">
                  <c:v>1.2958852693395646</c:v>
                </c:pt>
                <c:pt idx="1470">
                  <c:v>1.2958852693395646</c:v>
                </c:pt>
                <c:pt idx="1471">
                  <c:v>1.2958852693395646</c:v>
                </c:pt>
                <c:pt idx="1472">
                  <c:v>1.2958852693395646</c:v>
                </c:pt>
                <c:pt idx="1473">
                  <c:v>1.2958852693395646</c:v>
                </c:pt>
                <c:pt idx="1474">
                  <c:v>1.2958852693395646</c:v>
                </c:pt>
                <c:pt idx="1475">
                  <c:v>1.2958852693395646</c:v>
                </c:pt>
                <c:pt idx="1476">
                  <c:v>1.2958852693395646</c:v>
                </c:pt>
                <c:pt idx="1477">
                  <c:v>1.2958852693395646</c:v>
                </c:pt>
                <c:pt idx="1478">
                  <c:v>1.2958852693395646</c:v>
                </c:pt>
                <c:pt idx="1479">
                  <c:v>1.2958852693395646</c:v>
                </c:pt>
                <c:pt idx="1480">
                  <c:v>1.2958852693395646</c:v>
                </c:pt>
                <c:pt idx="1481">
                  <c:v>1.2958852693395646</c:v>
                </c:pt>
                <c:pt idx="1482">
                  <c:v>1.2958852693395646</c:v>
                </c:pt>
                <c:pt idx="1483">
                  <c:v>1.2958852693395646</c:v>
                </c:pt>
                <c:pt idx="1484">
                  <c:v>1.2958852693395646</c:v>
                </c:pt>
                <c:pt idx="1485">
                  <c:v>1.2958852693395646</c:v>
                </c:pt>
                <c:pt idx="1486">
                  <c:v>1.2958852693395646</c:v>
                </c:pt>
                <c:pt idx="1487">
                  <c:v>1.2958852693395646</c:v>
                </c:pt>
                <c:pt idx="1488">
                  <c:v>1.2958852693395646</c:v>
                </c:pt>
                <c:pt idx="1489">
                  <c:v>1.2958852693395646</c:v>
                </c:pt>
                <c:pt idx="1490">
                  <c:v>1.2958852693395646</c:v>
                </c:pt>
                <c:pt idx="1491">
                  <c:v>1.2958852693395646</c:v>
                </c:pt>
                <c:pt idx="1492">
                  <c:v>1.2958852693395646</c:v>
                </c:pt>
                <c:pt idx="1493">
                  <c:v>1.2958852693395646</c:v>
                </c:pt>
                <c:pt idx="1494">
                  <c:v>1.2958852693395646</c:v>
                </c:pt>
                <c:pt idx="1495">
                  <c:v>1.2958852693395646</c:v>
                </c:pt>
                <c:pt idx="1496">
                  <c:v>1.2958852693395646</c:v>
                </c:pt>
                <c:pt idx="1497">
                  <c:v>1.2958852693395646</c:v>
                </c:pt>
                <c:pt idx="1498">
                  <c:v>1.2958852693395646</c:v>
                </c:pt>
                <c:pt idx="1499">
                  <c:v>1.2958852693395646</c:v>
                </c:pt>
                <c:pt idx="1500">
                  <c:v>1.2958852693395646</c:v>
                </c:pt>
                <c:pt idx="1501">
                  <c:v>1.2958852693395646</c:v>
                </c:pt>
                <c:pt idx="1502">
                  <c:v>1.2958852693395646</c:v>
                </c:pt>
                <c:pt idx="1503">
                  <c:v>1.2958852693395646</c:v>
                </c:pt>
                <c:pt idx="1504">
                  <c:v>1.2958852693395646</c:v>
                </c:pt>
                <c:pt idx="1505">
                  <c:v>1.2958852693395646</c:v>
                </c:pt>
                <c:pt idx="1506">
                  <c:v>1.2958852693395646</c:v>
                </c:pt>
                <c:pt idx="1507">
                  <c:v>1.2958852693395646</c:v>
                </c:pt>
                <c:pt idx="1508">
                  <c:v>1.2958852693395646</c:v>
                </c:pt>
                <c:pt idx="1509">
                  <c:v>1.2958852693395646</c:v>
                </c:pt>
                <c:pt idx="1510">
                  <c:v>1.2958852693395646</c:v>
                </c:pt>
                <c:pt idx="1511">
                  <c:v>1.2958852693395646</c:v>
                </c:pt>
                <c:pt idx="1512">
                  <c:v>1.2958852693395646</c:v>
                </c:pt>
                <c:pt idx="1513">
                  <c:v>1.2958852693395646</c:v>
                </c:pt>
                <c:pt idx="1514">
                  <c:v>1.2958852693395646</c:v>
                </c:pt>
                <c:pt idx="1515">
                  <c:v>1.2958852693395646</c:v>
                </c:pt>
                <c:pt idx="1516">
                  <c:v>1.2958852693395646</c:v>
                </c:pt>
                <c:pt idx="1517">
                  <c:v>1.2958852693395646</c:v>
                </c:pt>
                <c:pt idx="1518">
                  <c:v>1.2958852693395646</c:v>
                </c:pt>
                <c:pt idx="1519">
                  <c:v>1.2958852693395646</c:v>
                </c:pt>
                <c:pt idx="1520">
                  <c:v>1.2958852693395646</c:v>
                </c:pt>
                <c:pt idx="1521">
                  <c:v>1.2958852693395646</c:v>
                </c:pt>
                <c:pt idx="1522">
                  <c:v>1.2958852693395646</c:v>
                </c:pt>
                <c:pt idx="1523">
                  <c:v>1.2958852693395646</c:v>
                </c:pt>
                <c:pt idx="1524">
                  <c:v>1.2958852693395646</c:v>
                </c:pt>
                <c:pt idx="1525">
                  <c:v>1.2958852693395646</c:v>
                </c:pt>
                <c:pt idx="1526">
                  <c:v>1.2958852693395646</c:v>
                </c:pt>
                <c:pt idx="1527">
                  <c:v>1.2958852693395646</c:v>
                </c:pt>
                <c:pt idx="1528">
                  <c:v>1.2958852693395646</c:v>
                </c:pt>
                <c:pt idx="1529">
                  <c:v>1.2958852693395646</c:v>
                </c:pt>
                <c:pt idx="1530">
                  <c:v>1.2958852693395646</c:v>
                </c:pt>
                <c:pt idx="1531">
                  <c:v>1.2958852693395646</c:v>
                </c:pt>
                <c:pt idx="1532">
                  <c:v>1.2958852693395646</c:v>
                </c:pt>
                <c:pt idx="1533">
                  <c:v>1.2958852693395646</c:v>
                </c:pt>
                <c:pt idx="1534">
                  <c:v>1.2958852693395646</c:v>
                </c:pt>
                <c:pt idx="1535">
                  <c:v>1.2958852693395646</c:v>
                </c:pt>
                <c:pt idx="1536">
                  <c:v>1.2958852693395646</c:v>
                </c:pt>
                <c:pt idx="1537">
                  <c:v>1.2958852693395646</c:v>
                </c:pt>
                <c:pt idx="1538">
                  <c:v>1.2958852693395646</c:v>
                </c:pt>
                <c:pt idx="1539">
                  <c:v>1.2958852693395646</c:v>
                </c:pt>
                <c:pt idx="1540">
                  <c:v>1.2958852693395646</c:v>
                </c:pt>
                <c:pt idx="1541">
                  <c:v>1.2958852693395646</c:v>
                </c:pt>
                <c:pt idx="1542">
                  <c:v>1.2958852693395646</c:v>
                </c:pt>
                <c:pt idx="1543">
                  <c:v>1.2958852693395646</c:v>
                </c:pt>
                <c:pt idx="1544">
                  <c:v>1.2958852693395646</c:v>
                </c:pt>
                <c:pt idx="1545">
                  <c:v>1.2958852693395646</c:v>
                </c:pt>
                <c:pt idx="1546">
                  <c:v>1.2958852693395646</c:v>
                </c:pt>
                <c:pt idx="1547">
                  <c:v>1.2958852693395646</c:v>
                </c:pt>
                <c:pt idx="1548">
                  <c:v>1.2958852693395646</c:v>
                </c:pt>
                <c:pt idx="1549">
                  <c:v>1.2958852693395646</c:v>
                </c:pt>
                <c:pt idx="1550">
                  <c:v>1.2958852693395646</c:v>
                </c:pt>
                <c:pt idx="1551">
                  <c:v>1.2958852693395646</c:v>
                </c:pt>
                <c:pt idx="1552">
                  <c:v>1.2958852693395646</c:v>
                </c:pt>
                <c:pt idx="1553">
                  <c:v>1.2958852693395646</c:v>
                </c:pt>
                <c:pt idx="1554">
                  <c:v>1.2958852693395646</c:v>
                </c:pt>
                <c:pt idx="1555">
                  <c:v>1.2958852693395646</c:v>
                </c:pt>
                <c:pt idx="1556">
                  <c:v>1.2958852693395646</c:v>
                </c:pt>
                <c:pt idx="1557">
                  <c:v>1.2958852693395646</c:v>
                </c:pt>
                <c:pt idx="1558">
                  <c:v>1.2958852693395646</c:v>
                </c:pt>
                <c:pt idx="1559">
                  <c:v>1.2958852693395646</c:v>
                </c:pt>
                <c:pt idx="1560">
                  <c:v>1.2958852693395646</c:v>
                </c:pt>
                <c:pt idx="1561">
                  <c:v>1.2958852693395646</c:v>
                </c:pt>
                <c:pt idx="1562">
                  <c:v>1.2958852693395646</c:v>
                </c:pt>
                <c:pt idx="1563">
                  <c:v>1.2958852693395646</c:v>
                </c:pt>
                <c:pt idx="1564">
                  <c:v>1.2958852693395646</c:v>
                </c:pt>
                <c:pt idx="1565">
                  <c:v>1.2958852693395646</c:v>
                </c:pt>
                <c:pt idx="1566">
                  <c:v>1.2958852693395646</c:v>
                </c:pt>
                <c:pt idx="1567">
                  <c:v>1.2958852693395646</c:v>
                </c:pt>
                <c:pt idx="1568">
                  <c:v>1.2958852693395646</c:v>
                </c:pt>
                <c:pt idx="1569">
                  <c:v>1.2958852693395646</c:v>
                </c:pt>
                <c:pt idx="1570">
                  <c:v>1.2958852693395646</c:v>
                </c:pt>
                <c:pt idx="1571">
                  <c:v>1.2958852693395646</c:v>
                </c:pt>
                <c:pt idx="1572">
                  <c:v>1.2958852693395646</c:v>
                </c:pt>
                <c:pt idx="1573">
                  <c:v>1.2958852693395646</c:v>
                </c:pt>
                <c:pt idx="1574">
                  <c:v>1.2958852693395646</c:v>
                </c:pt>
                <c:pt idx="1575">
                  <c:v>1.2958852693395646</c:v>
                </c:pt>
                <c:pt idx="1576">
                  <c:v>1.2958852693395646</c:v>
                </c:pt>
                <c:pt idx="1577">
                  <c:v>1.2958852693395646</c:v>
                </c:pt>
                <c:pt idx="1578">
                  <c:v>1.2958852693395646</c:v>
                </c:pt>
                <c:pt idx="1579">
                  <c:v>1.2958852693395646</c:v>
                </c:pt>
                <c:pt idx="1580">
                  <c:v>1.2958852693395646</c:v>
                </c:pt>
                <c:pt idx="1581">
                  <c:v>1.2958852693395646</c:v>
                </c:pt>
                <c:pt idx="1582">
                  <c:v>1.2958852693395646</c:v>
                </c:pt>
                <c:pt idx="1583">
                  <c:v>1.2958852693395646</c:v>
                </c:pt>
                <c:pt idx="1584">
                  <c:v>1.2958852693395646</c:v>
                </c:pt>
                <c:pt idx="1585">
                  <c:v>1.2958852693395646</c:v>
                </c:pt>
                <c:pt idx="1586">
                  <c:v>1.2958852693395646</c:v>
                </c:pt>
                <c:pt idx="1587">
                  <c:v>1.2958852693395646</c:v>
                </c:pt>
                <c:pt idx="1588">
                  <c:v>1.2958852693395646</c:v>
                </c:pt>
                <c:pt idx="1589">
                  <c:v>1.2958852693395646</c:v>
                </c:pt>
                <c:pt idx="1590">
                  <c:v>1.2958852693395646</c:v>
                </c:pt>
                <c:pt idx="1591">
                  <c:v>1.2958852693395646</c:v>
                </c:pt>
                <c:pt idx="1592">
                  <c:v>1.2958852693395646</c:v>
                </c:pt>
                <c:pt idx="1593">
                  <c:v>1.2958852693395646</c:v>
                </c:pt>
                <c:pt idx="1594">
                  <c:v>1.2958852693395646</c:v>
                </c:pt>
                <c:pt idx="1595">
                  <c:v>1.2958852693395646</c:v>
                </c:pt>
                <c:pt idx="1596">
                  <c:v>1.2958852693395646</c:v>
                </c:pt>
                <c:pt idx="1597">
                  <c:v>1.2958852693395646</c:v>
                </c:pt>
                <c:pt idx="1598">
                  <c:v>1.2958852693395646</c:v>
                </c:pt>
                <c:pt idx="1599">
                  <c:v>1.2958852693395646</c:v>
                </c:pt>
                <c:pt idx="1600">
                  <c:v>1.2958852693395646</c:v>
                </c:pt>
                <c:pt idx="1601">
                  <c:v>1.2958852693395646</c:v>
                </c:pt>
                <c:pt idx="1602">
                  <c:v>1.2958852693395646</c:v>
                </c:pt>
                <c:pt idx="1603">
                  <c:v>1.2958852693395646</c:v>
                </c:pt>
                <c:pt idx="1604">
                  <c:v>1.2958852693395646</c:v>
                </c:pt>
                <c:pt idx="1605">
                  <c:v>1.2958852693395646</c:v>
                </c:pt>
                <c:pt idx="1606">
                  <c:v>1.2958852693395646</c:v>
                </c:pt>
                <c:pt idx="1607">
                  <c:v>1.2958852693395646</c:v>
                </c:pt>
                <c:pt idx="1608">
                  <c:v>1.2958852693395646</c:v>
                </c:pt>
                <c:pt idx="1609">
                  <c:v>1.2958852693395646</c:v>
                </c:pt>
                <c:pt idx="1610">
                  <c:v>1.2958852693395646</c:v>
                </c:pt>
                <c:pt idx="1611">
                  <c:v>1.2958852693395646</c:v>
                </c:pt>
                <c:pt idx="1612">
                  <c:v>1.2958852693395646</c:v>
                </c:pt>
                <c:pt idx="1613">
                  <c:v>1.2958852693395646</c:v>
                </c:pt>
                <c:pt idx="1614">
                  <c:v>1.2958852693395646</c:v>
                </c:pt>
                <c:pt idx="1615">
                  <c:v>1.2958852693395646</c:v>
                </c:pt>
                <c:pt idx="1616">
                  <c:v>1.2958852693395646</c:v>
                </c:pt>
                <c:pt idx="1617">
                  <c:v>1.2958852693395646</c:v>
                </c:pt>
                <c:pt idx="1618">
                  <c:v>1.2958852693395646</c:v>
                </c:pt>
                <c:pt idx="1619">
                  <c:v>1.2958852693395646</c:v>
                </c:pt>
                <c:pt idx="1620">
                  <c:v>1.2958852693395646</c:v>
                </c:pt>
                <c:pt idx="1621">
                  <c:v>1.2958852693395646</c:v>
                </c:pt>
                <c:pt idx="1622">
                  <c:v>1.2958852693395646</c:v>
                </c:pt>
                <c:pt idx="1623">
                  <c:v>1.2958852693395646</c:v>
                </c:pt>
                <c:pt idx="1624">
                  <c:v>1.2958852693395646</c:v>
                </c:pt>
                <c:pt idx="1625">
                  <c:v>1.2958852693395646</c:v>
                </c:pt>
                <c:pt idx="1626">
                  <c:v>1.2958852693395646</c:v>
                </c:pt>
                <c:pt idx="1627">
                  <c:v>1.2958852693395646</c:v>
                </c:pt>
                <c:pt idx="1628">
                  <c:v>1.2958852693395646</c:v>
                </c:pt>
                <c:pt idx="1629">
                  <c:v>1.2958852693395646</c:v>
                </c:pt>
                <c:pt idx="1630">
                  <c:v>1.2958852693395646</c:v>
                </c:pt>
                <c:pt idx="1631">
                  <c:v>1.2958852693395646</c:v>
                </c:pt>
                <c:pt idx="1632">
                  <c:v>1.2958852693395646</c:v>
                </c:pt>
                <c:pt idx="1633">
                  <c:v>1.2958852693395646</c:v>
                </c:pt>
                <c:pt idx="1634">
                  <c:v>1.2958852693395646</c:v>
                </c:pt>
                <c:pt idx="1635">
                  <c:v>1.2958852693395646</c:v>
                </c:pt>
                <c:pt idx="1636">
                  <c:v>1.2958852693395646</c:v>
                </c:pt>
                <c:pt idx="1637">
                  <c:v>1.2958852693395646</c:v>
                </c:pt>
                <c:pt idx="1638">
                  <c:v>1.2958852693395646</c:v>
                </c:pt>
                <c:pt idx="1639">
                  <c:v>1.2958852693395646</c:v>
                </c:pt>
                <c:pt idx="1640">
                  <c:v>1.2958852693395646</c:v>
                </c:pt>
                <c:pt idx="1641">
                  <c:v>1.2958852693395646</c:v>
                </c:pt>
                <c:pt idx="1642">
                  <c:v>1.2958852693395646</c:v>
                </c:pt>
                <c:pt idx="1643">
                  <c:v>1.2958852693395646</c:v>
                </c:pt>
                <c:pt idx="1644">
                  <c:v>1.2958852693395646</c:v>
                </c:pt>
                <c:pt idx="1645">
                  <c:v>1.2958852693395646</c:v>
                </c:pt>
                <c:pt idx="1646">
                  <c:v>1.2958852693395646</c:v>
                </c:pt>
                <c:pt idx="1647">
                  <c:v>1.2958852693395646</c:v>
                </c:pt>
                <c:pt idx="1648">
                  <c:v>1.2958852693395646</c:v>
                </c:pt>
                <c:pt idx="1649">
                  <c:v>1.2958852693395646</c:v>
                </c:pt>
                <c:pt idx="1650">
                  <c:v>1.2958852693395646</c:v>
                </c:pt>
                <c:pt idx="1651">
                  <c:v>1.2958852693395646</c:v>
                </c:pt>
                <c:pt idx="1652">
                  <c:v>1.2958852693395646</c:v>
                </c:pt>
                <c:pt idx="1653">
                  <c:v>1.2958852693395646</c:v>
                </c:pt>
                <c:pt idx="1654">
                  <c:v>1.2958852693395646</c:v>
                </c:pt>
                <c:pt idx="1655">
                  <c:v>1.2958852693395646</c:v>
                </c:pt>
                <c:pt idx="1656">
                  <c:v>1.2958852693395646</c:v>
                </c:pt>
                <c:pt idx="1657">
                  <c:v>1.2958852693395646</c:v>
                </c:pt>
                <c:pt idx="1658">
                  <c:v>1.2958852693395646</c:v>
                </c:pt>
                <c:pt idx="1659">
                  <c:v>1.2958852693395646</c:v>
                </c:pt>
                <c:pt idx="1660">
                  <c:v>1.2958852693395646</c:v>
                </c:pt>
                <c:pt idx="1661">
                  <c:v>1.2958852693395646</c:v>
                </c:pt>
                <c:pt idx="1662">
                  <c:v>1.2958852693395646</c:v>
                </c:pt>
                <c:pt idx="1663">
                  <c:v>1.2958852693395646</c:v>
                </c:pt>
                <c:pt idx="1664">
                  <c:v>1.2958852693395646</c:v>
                </c:pt>
                <c:pt idx="1665">
                  <c:v>1.2958852693395646</c:v>
                </c:pt>
                <c:pt idx="1666">
                  <c:v>1.2958852693395646</c:v>
                </c:pt>
                <c:pt idx="1667">
                  <c:v>1.2958852693395646</c:v>
                </c:pt>
                <c:pt idx="1668">
                  <c:v>1.2958852693395646</c:v>
                </c:pt>
                <c:pt idx="1669">
                  <c:v>1.2958852693395646</c:v>
                </c:pt>
                <c:pt idx="1670">
                  <c:v>1.2958852693395646</c:v>
                </c:pt>
                <c:pt idx="1671">
                  <c:v>1.2958852693395646</c:v>
                </c:pt>
                <c:pt idx="1672">
                  <c:v>1.2958852693395646</c:v>
                </c:pt>
                <c:pt idx="1673">
                  <c:v>1.2958852693395646</c:v>
                </c:pt>
                <c:pt idx="1674">
                  <c:v>1.2958852693395646</c:v>
                </c:pt>
                <c:pt idx="1675">
                  <c:v>1.2958852693395646</c:v>
                </c:pt>
                <c:pt idx="1676">
                  <c:v>1.2958852693395646</c:v>
                </c:pt>
                <c:pt idx="1677">
                  <c:v>1.2958852693395646</c:v>
                </c:pt>
                <c:pt idx="1678">
                  <c:v>1.2958852693395646</c:v>
                </c:pt>
                <c:pt idx="1679">
                  <c:v>1.2958852693395646</c:v>
                </c:pt>
                <c:pt idx="1680">
                  <c:v>1.2958852693395646</c:v>
                </c:pt>
                <c:pt idx="1681">
                  <c:v>1.2958852693395646</c:v>
                </c:pt>
                <c:pt idx="1682">
                  <c:v>1.2958852693395646</c:v>
                </c:pt>
                <c:pt idx="1683">
                  <c:v>1.2958852693395646</c:v>
                </c:pt>
                <c:pt idx="1684">
                  <c:v>1.2958852693395646</c:v>
                </c:pt>
                <c:pt idx="1685">
                  <c:v>1.2958852693395646</c:v>
                </c:pt>
                <c:pt idx="1686">
                  <c:v>1.2958852693395646</c:v>
                </c:pt>
                <c:pt idx="1687">
                  <c:v>1.2958852693395646</c:v>
                </c:pt>
                <c:pt idx="1688">
                  <c:v>1.2958852693395646</c:v>
                </c:pt>
                <c:pt idx="1689">
                  <c:v>1.2958852693395646</c:v>
                </c:pt>
                <c:pt idx="1690">
                  <c:v>1.2958852693395646</c:v>
                </c:pt>
                <c:pt idx="1691">
                  <c:v>1.2958852693395646</c:v>
                </c:pt>
                <c:pt idx="1692">
                  <c:v>1.2958852693395646</c:v>
                </c:pt>
                <c:pt idx="1693">
                  <c:v>1.2958852693395646</c:v>
                </c:pt>
                <c:pt idx="1694">
                  <c:v>1.2958852693395646</c:v>
                </c:pt>
                <c:pt idx="1695">
                  <c:v>1.2958852693395646</c:v>
                </c:pt>
                <c:pt idx="1696">
                  <c:v>1.2958852693395646</c:v>
                </c:pt>
                <c:pt idx="1697">
                  <c:v>1.2958852693395646</c:v>
                </c:pt>
                <c:pt idx="1698">
                  <c:v>1.2958852693395646</c:v>
                </c:pt>
                <c:pt idx="1699">
                  <c:v>1.2958852693395646</c:v>
                </c:pt>
                <c:pt idx="1700">
                  <c:v>1.2958852693395646</c:v>
                </c:pt>
                <c:pt idx="1701">
                  <c:v>1.2958852693395646</c:v>
                </c:pt>
                <c:pt idx="1702">
                  <c:v>1.2958852693395646</c:v>
                </c:pt>
                <c:pt idx="1703">
                  <c:v>1.2958852693395646</c:v>
                </c:pt>
                <c:pt idx="1704">
                  <c:v>1.2958852693395646</c:v>
                </c:pt>
                <c:pt idx="1705">
                  <c:v>1.2958852693395646</c:v>
                </c:pt>
                <c:pt idx="1706">
                  <c:v>1.2958852693395646</c:v>
                </c:pt>
                <c:pt idx="1707">
                  <c:v>1.2958852693395646</c:v>
                </c:pt>
                <c:pt idx="1708">
                  <c:v>1.2958852693395646</c:v>
                </c:pt>
                <c:pt idx="1709">
                  <c:v>1.2958852693395646</c:v>
                </c:pt>
                <c:pt idx="1710">
                  <c:v>1.2958852693395646</c:v>
                </c:pt>
                <c:pt idx="1711">
                  <c:v>1.2958852693395646</c:v>
                </c:pt>
                <c:pt idx="1712">
                  <c:v>1.2958852693395646</c:v>
                </c:pt>
                <c:pt idx="1713">
                  <c:v>1.2958852693395646</c:v>
                </c:pt>
                <c:pt idx="1714">
                  <c:v>1.2958852693395646</c:v>
                </c:pt>
                <c:pt idx="1715">
                  <c:v>1.2958852693395646</c:v>
                </c:pt>
                <c:pt idx="1716">
                  <c:v>1.2958852693395646</c:v>
                </c:pt>
                <c:pt idx="1717">
                  <c:v>1.2958852693395646</c:v>
                </c:pt>
                <c:pt idx="1718">
                  <c:v>1.2958852693395646</c:v>
                </c:pt>
                <c:pt idx="1719">
                  <c:v>1.2958852693395646</c:v>
                </c:pt>
                <c:pt idx="1720">
                  <c:v>1.2958852693395646</c:v>
                </c:pt>
                <c:pt idx="1721">
                  <c:v>1.2958852693395646</c:v>
                </c:pt>
                <c:pt idx="1722">
                  <c:v>1.2958852693395646</c:v>
                </c:pt>
                <c:pt idx="1723">
                  <c:v>1.2958852693395646</c:v>
                </c:pt>
                <c:pt idx="1724">
                  <c:v>1.2958852693395646</c:v>
                </c:pt>
                <c:pt idx="1725">
                  <c:v>1.2958852693395646</c:v>
                </c:pt>
                <c:pt idx="1726">
                  <c:v>1.2958852693395646</c:v>
                </c:pt>
                <c:pt idx="1727">
                  <c:v>1.2958852693395646</c:v>
                </c:pt>
                <c:pt idx="1728">
                  <c:v>1.2958852693395646</c:v>
                </c:pt>
                <c:pt idx="1729">
                  <c:v>1.2958852693395646</c:v>
                </c:pt>
                <c:pt idx="1730">
                  <c:v>1.2958852693395646</c:v>
                </c:pt>
                <c:pt idx="1731">
                  <c:v>1.2958852693395646</c:v>
                </c:pt>
                <c:pt idx="1732">
                  <c:v>1.2958852693395646</c:v>
                </c:pt>
                <c:pt idx="1733">
                  <c:v>1.2958852693395646</c:v>
                </c:pt>
                <c:pt idx="1734">
                  <c:v>1.2958852693395646</c:v>
                </c:pt>
                <c:pt idx="1735">
                  <c:v>1.2958852693395646</c:v>
                </c:pt>
                <c:pt idx="1736">
                  <c:v>1.2958852693395646</c:v>
                </c:pt>
                <c:pt idx="1737">
                  <c:v>1.2958852693395646</c:v>
                </c:pt>
                <c:pt idx="1738">
                  <c:v>1.2958852693395646</c:v>
                </c:pt>
                <c:pt idx="1739">
                  <c:v>1.2958852693395646</c:v>
                </c:pt>
                <c:pt idx="1740">
                  <c:v>1.2958852693395646</c:v>
                </c:pt>
                <c:pt idx="1741">
                  <c:v>1.2958852693395646</c:v>
                </c:pt>
                <c:pt idx="1742">
                  <c:v>1.2958852693395646</c:v>
                </c:pt>
                <c:pt idx="1743">
                  <c:v>1.2958852693395646</c:v>
                </c:pt>
                <c:pt idx="1744">
                  <c:v>1.2958852693395646</c:v>
                </c:pt>
                <c:pt idx="1745">
                  <c:v>1.2958852693395646</c:v>
                </c:pt>
                <c:pt idx="1746">
                  <c:v>1.2958852693395646</c:v>
                </c:pt>
                <c:pt idx="1747">
                  <c:v>1.2958852693395646</c:v>
                </c:pt>
                <c:pt idx="1748">
                  <c:v>1.2958852693395646</c:v>
                </c:pt>
                <c:pt idx="1749">
                  <c:v>1.2958852693395646</c:v>
                </c:pt>
                <c:pt idx="1750">
                  <c:v>1.2958852693395646</c:v>
                </c:pt>
                <c:pt idx="1751">
                  <c:v>1.2958852693395646</c:v>
                </c:pt>
                <c:pt idx="1752">
                  <c:v>1.2958852693395646</c:v>
                </c:pt>
                <c:pt idx="1753">
                  <c:v>1.2958852693395646</c:v>
                </c:pt>
                <c:pt idx="1754">
                  <c:v>1.2958852693395646</c:v>
                </c:pt>
                <c:pt idx="1755">
                  <c:v>1.2958852693395646</c:v>
                </c:pt>
                <c:pt idx="1756">
                  <c:v>1.2958852693395646</c:v>
                </c:pt>
                <c:pt idx="1757">
                  <c:v>1.2958852693395646</c:v>
                </c:pt>
                <c:pt idx="1758">
                  <c:v>1.2958852693395646</c:v>
                </c:pt>
                <c:pt idx="1759">
                  <c:v>1.2958852693395646</c:v>
                </c:pt>
                <c:pt idx="1760">
                  <c:v>1.2958852693395646</c:v>
                </c:pt>
                <c:pt idx="1761">
                  <c:v>1.2958852693395646</c:v>
                </c:pt>
                <c:pt idx="1762">
                  <c:v>1.2958852693395646</c:v>
                </c:pt>
                <c:pt idx="1763">
                  <c:v>1.2958852693395646</c:v>
                </c:pt>
                <c:pt idx="1764">
                  <c:v>1.2958852693395646</c:v>
                </c:pt>
                <c:pt idx="1765">
                  <c:v>1.2958852693395646</c:v>
                </c:pt>
                <c:pt idx="1766">
                  <c:v>1.2958852693395646</c:v>
                </c:pt>
                <c:pt idx="1767">
                  <c:v>1.2958852693395646</c:v>
                </c:pt>
                <c:pt idx="1768">
                  <c:v>1.2958852693395646</c:v>
                </c:pt>
                <c:pt idx="1769">
                  <c:v>1.2958852693395646</c:v>
                </c:pt>
                <c:pt idx="1770">
                  <c:v>1.2958852693395646</c:v>
                </c:pt>
                <c:pt idx="1771">
                  <c:v>1.2958852693395646</c:v>
                </c:pt>
                <c:pt idx="1772">
                  <c:v>1.2958852693395646</c:v>
                </c:pt>
                <c:pt idx="1773">
                  <c:v>1.2958852693395646</c:v>
                </c:pt>
                <c:pt idx="1774">
                  <c:v>1.2958852693395646</c:v>
                </c:pt>
                <c:pt idx="1775">
                  <c:v>1.2958852693395646</c:v>
                </c:pt>
                <c:pt idx="1776">
                  <c:v>1.2958852693395646</c:v>
                </c:pt>
                <c:pt idx="1777">
                  <c:v>1.2958852693395646</c:v>
                </c:pt>
                <c:pt idx="1778">
                  <c:v>1.2958852693395646</c:v>
                </c:pt>
                <c:pt idx="1779">
                  <c:v>1.2958852693395646</c:v>
                </c:pt>
                <c:pt idx="1780">
                  <c:v>1.2958852693395646</c:v>
                </c:pt>
                <c:pt idx="1781">
                  <c:v>1.2958852693395646</c:v>
                </c:pt>
                <c:pt idx="1782">
                  <c:v>1.2958852693395646</c:v>
                </c:pt>
                <c:pt idx="1783">
                  <c:v>1.2958852693395646</c:v>
                </c:pt>
                <c:pt idx="1784">
                  <c:v>1.2958852693395646</c:v>
                </c:pt>
                <c:pt idx="1785">
                  <c:v>1.2958852693395646</c:v>
                </c:pt>
                <c:pt idx="1786">
                  <c:v>1.2958852693395646</c:v>
                </c:pt>
                <c:pt idx="1787">
                  <c:v>1.2958852693395646</c:v>
                </c:pt>
                <c:pt idx="1788">
                  <c:v>1.2958852693395646</c:v>
                </c:pt>
                <c:pt idx="1789">
                  <c:v>1.2958852693395646</c:v>
                </c:pt>
                <c:pt idx="1790">
                  <c:v>1.2958852693395646</c:v>
                </c:pt>
                <c:pt idx="1791">
                  <c:v>1.2958852693395646</c:v>
                </c:pt>
                <c:pt idx="1792">
                  <c:v>1.2958852693395646</c:v>
                </c:pt>
                <c:pt idx="1793">
                  <c:v>1.2958852693395646</c:v>
                </c:pt>
                <c:pt idx="1794">
                  <c:v>1.2958852693395646</c:v>
                </c:pt>
                <c:pt idx="1795">
                  <c:v>1.2958852693395646</c:v>
                </c:pt>
                <c:pt idx="1796">
                  <c:v>1.2958852693395646</c:v>
                </c:pt>
                <c:pt idx="1797">
                  <c:v>1.2958852693395646</c:v>
                </c:pt>
                <c:pt idx="1798">
                  <c:v>1.2958852693395646</c:v>
                </c:pt>
                <c:pt idx="1799">
                  <c:v>1.2958852693395646</c:v>
                </c:pt>
                <c:pt idx="1800">
                  <c:v>1.2958852693395646</c:v>
                </c:pt>
                <c:pt idx="1801">
                  <c:v>1.2958852693395646</c:v>
                </c:pt>
                <c:pt idx="1802">
                  <c:v>1.2958852693395646</c:v>
                </c:pt>
                <c:pt idx="1803">
                  <c:v>1.2958852693395646</c:v>
                </c:pt>
                <c:pt idx="1804">
                  <c:v>1.2958852693395646</c:v>
                </c:pt>
                <c:pt idx="1805">
                  <c:v>1.2958852693395646</c:v>
                </c:pt>
                <c:pt idx="1806">
                  <c:v>1.2958852693395646</c:v>
                </c:pt>
                <c:pt idx="1807">
                  <c:v>1.2958852693395646</c:v>
                </c:pt>
                <c:pt idx="1808">
                  <c:v>1.2958852693395646</c:v>
                </c:pt>
                <c:pt idx="1809">
                  <c:v>1.2958852693395646</c:v>
                </c:pt>
                <c:pt idx="1810">
                  <c:v>1.2958852693395646</c:v>
                </c:pt>
                <c:pt idx="1811">
                  <c:v>1.2958852693395646</c:v>
                </c:pt>
                <c:pt idx="1812">
                  <c:v>1.2958852693395646</c:v>
                </c:pt>
                <c:pt idx="1813">
                  <c:v>1.2958852693395646</c:v>
                </c:pt>
                <c:pt idx="1814">
                  <c:v>1.2958852693395646</c:v>
                </c:pt>
                <c:pt idx="1815">
                  <c:v>1.2958852693395646</c:v>
                </c:pt>
                <c:pt idx="1816">
                  <c:v>1.2958852693395646</c:v>
                </c:pt>
                <c:pt idx="1817">
                  <c:v>1.2958852693395646</c:v>
                </c:pt>
                <c:pt idx="1818">
                  <c:v>1.2958852693395646</c:v>
                </c:pt>
                <c:pt idx="1819">
                  <c:v>1.2958852693395646</c:v>
                </c:pt>
                <c:pt idx="1820">
                  <c:v>1.2958852693395646</c:v>
                </c:pt>
                <c:pt idx="1821">
                  <c:v>1.2958852693395646</c:v>
                </c:pt>
                <c:pt idx="1822">
                  <c:v>1.2958852693395646</c:v>
                </c:pt>
                <c:pt idx="1823">
                  <c:v>1.2958852693395646</c:v>
                </c:pt>
                <c:pt idx="1824">
                  <c:v>1.2958852693395646</c:v>
                </c:pt>
                <c:pt idx="1825">
                  <c:v>1.2958852693395646</c:v>
                </c:pt>
                <c:pt idx="1826">
                  <c:v>1.2958852693395646</c:v>
                </c:pt>
                <c:pt idx="1827">
                  <c:v>1.2958852693395646</c:v>
                </c:pt>
                <c:pt idx="1828">
                  <c:v>1.2958852693395646</c:v>
                </c:pt>
                <c:pt idx="1829">
                  <c:v>1.2958852693395646</c:v>
                </c:pt>
                <c:pt idx="1830">
                  <c:v>1.2958852693395646</c:v>
                </c:pt>
                <c:pt idx="1831">
                  <c:v>1.2958852693395646</c:v>
                </c:pt>
                <c:pt idx="1832">
                  <c:v>1.2958852693395646</c:v>
                </c:pt>
                <c:pt idx="1833">
                  <c:v>1.2958852693395646</c:v>
                </c:pt>
                <c:pt idx="1834">
                  <c:v>1.2958852693395646</c:v>
                </c:pt>
                <c:pt idx="1835">
                  <c:v>1.2958852693395646</c:v>
                </c:pt>
                <c:pt idx="1836">
                  <c:v>1.2958852693395646</c:v>
                </c:pt>
                <c:pt idx="1837">
                  <c:v>1.2958852693395646</c:v>
                </c:pt>
                <c:pt idx="1838">
                  <c:v>1.2958852693395646</c:v>
                </c:pt>
                <c:pt idx="1839">
                  <c:v>1.2958852693395646</c:v>
                </c:pt>
                <c:pt idx="1840">
                  <c:v>1.2958852693395646</c:v>
                </c:pt>
                <c:pt idx="1841">
                  <c:v>1.2958852693395646</c:v>
                </c:pt>
                <c:pt idx="1842">
                  <c:v>1.2958852693395646</c:v>
                </c:pt>
                <c:pt idx="1843">
                  <c:v>1.2958852693395646</c:v>
                </c:pt>
                <c:pt idx="1844">
                  <c:v>1.2958852693395646</c:v>
                </c:pt>
                <c:pt idx="1845">
                  <c:v>1.2958852693395646</c:v>
                </c:pt>
                <c:pt idx="1846">
                  <c:v>1.2958852693395646</c:v>
                </c:pt>
                <c:pt idx="1847">
                  <c:v>1.2958852693395646</c:v>
                </c:pt>
                <c:pt idx="1848">
                  <c:v>1.2958852693395646</c:v>
                </c:pt>
                <c:pt idx="1849">
                  <c:v>1.2958852693395646</c:v>
                </c:pt>
                <c:pt idx="1850">
                  <c:v>1.2958852693395646</c:v>
                </c:pt>
                <c:pt idx="1851">
                  <c:v>1.2958852693395646</c:v>
                </c:pt>
                <c:pt idx="1852">
                  <c:v>1.2958852693395646</c:v>
                </c:pt>
                <c:pt idx="1853">
                  <c:v>1.2958852693395646</c:v>
                </c:pt>
                <c:pt idx="1854">
                  <c:v>1.2958852693395646</c:v>
                </c:pt>
                <c:pt idx="1855">
                  <c:v>1.2958852693395646</c:v>
                </c:pt>
                <c:pt idx="1856">
                  <c:v>1.2958852693395646</c:v>
                </c:pt>
                <c:pt idx="1857">
                  <c:v>1.2958852693395646</c:v>
                </c:pt>
                <c:pt idx="1858">
                  <c:v>1.2958852693395646</c:v>
                </c:pt>
                <c:pt idx="1859">
                  <c:v>1.2958852693395646</c:v>
                </c:pt>
                <c:pt idx="1860">
                  <c:v>1.2958852693395646</c:v>
                </c:pt>
                <c:pt idx="1861">
                  <c:v>1.2958852693395646</c:v>
                </c:pt>
                <c:pt idx="1862">
                  <c:v>1.2958852693395646</c:v>
                </c:pt>
                <c:pt idx="1863">
                  <c:v>1.2958852693395646</c:v>
                </c:pt>
                <c:pt idx="1864">
                  <c:v>1.2958852693395646</c:v>
                </c:pt>
                <c:pt idx="1865">
                  <c:v>1.2958852693395646</c:v>
                </c:pt>
                <c:pt idx="1866">
                  <c:v>1.2958852693395646</c:v>
                </c:pt>
                <c:pt idx="1867">
                  <c:v>1.2958852693395646</c:v>
                </c:pt>
                <c:pt idx="1868">
                  <c:v>1.2958852693395646</c:v>
                </c:pt>
                <c:pt idx="1869">
                  <c:v>1.2958852693395646</c:v>
                </c:pt>
                <c:pt idx="1870">
                  <c:v>1.2958852693395646</c:v>
                </c:pt>
                <c:pt idx="1871">
                  <c:v>1.2958852693395646</c:v>
                </c:pt>
                <c:pt idx="1872">
                  <c:v>1.2958852693395646</c:v>
                </c:pt>
                <c:pt idx="1873">
                  <c:v>1.2958852693395646</c:v>
                </c:pt>
                <c:pt idx="1874">
                  <c:v>1.2958852693395646</c:v>
                </c:pt>
                <c:pt idx="1875">
                  <c:v>1.2958852693395646</c:v>
                </c:pt>
                <c:pt idx="1876">
                  <c:v>1.2958852693395646</c:v>
                </c:pt>
                <c:pt idx="1877">
                  <c:v>1.2958852693395646</c:v>
                </c:pt>
                <c:pt idx="1878">
                  <c:v>1.2958852693395646</c:v>
                </c:pt>
                <c:pt idx="1879">
                  <c:v>1.2958852693395646</c:v>
                </c:pt>
                <c:pt idx="1880">
                  <c:v>1.2958852693395646</c:v>
                </c:pt>
                <c:pt idx="1881">
                  <c:v>1.2958852693395646</c:v>
                </c:pt>
                <c:pt idx="1882">
                  <c:v>1.2958852693395646</c:v>
                </c:pt>
                <c:pt idx="1883">
                  <c:v>1.2958852693395646</c:v>
                </c:pt>
                <c:pt idx="1884">
                  <c:v>1.2958852693395646</c:v>
                </c:pt>
                <c:pt idx="1885">
                  <c:v>1.2958852693395646</c:v>
                </c:pt>
                <c:pt idx="1886">
                  <c:v>1.2958852693395646</c:v>
                </c:pt>
                <c:pt idx="1887">
                  <c:v>1.2958852693395646</c:v>
                </c:pt>
                <c:pt idx="1888">
                  <c:v>1.2958852693395646</c:v>
                </c:pt>
                <c:pt idx="1889">
                  <c:v>1.2958852693395646</c:v>
                </c:pt>
                <c:pt idx="1890">
                  <c:v>1.2958852693395646</c:v>
                </c:pt>
                <c:pt idx="1891">
                  <c:v>1.2958852693395646</c:v>
                </c:pt>
                <c:pt idx="1892">
                  <c:v>1.2958852693395646</c:v>
                </c:pt>
                <c:pt idx="1893">
                  <c:v>1.2958852693395646</c:v>
                </c:pt>
                <c:pt idx="1894">
                  <c:v>1.2958852693395646</c:v>
                </c:pt>
                <c:pt idx="1895">
                  <c:v>1.2958852693395646</c:v>
                </c:pt>
                <c:pt idx="1896">
                  <c:v>1.2958852693395646</c:v>
                </c:pt>
                <c:pt idx="1897">
                  <c:v>1.2958852693395646</c:v>
                </c:pt>
                <c:pt idx="1898">
                  <c:v>1.2958852693395646</c:v>
                </c:pt>
                <c:pt idx="1899">
                  <c:v>1.2958852693395646</c:v>
                </c:pt>
                <c:pt idx="1900">
                  <c:v>1.2958852693395646</c:v>
                </c:pt>
                <c:pt idx="1901">
                  <c:v>1.2958852693395646</c:v>
                </c:pt>
                <c:pt idx="1902">
                  <c:v>1.2958852693395646</c:v>
                </c:pt>
                <c:pt idx="1903">
                  <c:v>1.2958852693395646</c:v>
                </c:pt>
                <c:pt idx="1904">
                  <c:v>1.2958852693395646</c:v>
                </c:pt>
                <c:pt idx="1905">
                  <c:v>1.2958852693395646</c:v>
                </c:pt>
                <c:pt idx="1906">
                  <c:v>1.2958852693395646</c:v>
                </c:pt>
                <c:pt idx="1907">
                  <c:v>1.2958852693395646</c:v>
                </c:pt>
                <c:pt idx="1908">
                  <c:v>1.2958852693395646</c:v>
                </c:pt>
                <c:pt idx="1909">
                  <c:v>1.2958852693395646</c:v>
                </c:pt>
                <c:pt idx="1910">
                  <c:v>1.2958852693395646</c:v>
                </c:pt>
                <c:pt idx="1911">
                  <c:v>1.2958852693395646</c:v>
                </c:pt>
                <c:pt idx="1912">
                  <c:v>1.2958852693395646</c:v>
                </c:pt>
                <c:pt idx="1913">
                  <c:v>1.2958852693395646</c:v>
                </c:pt>
                <c:pt idx="1914">
                  <c:v>1.2958852693395646</c:v>
                </c:pt>
                <c:pt idx="1915">
                  <c:v>1.2958852693395646</c:v>
                </c:pt>
                <c:pt idx="1916">
                  <c:v>1.2958852693395646</c:v>
                </c:pt>
                <c:pt idx="1917">
                  <c:v>1.2958852693395646</c:v>
                </c:pt>
                <c:pt idx="1918">
                  <c:v>1.2958852693395646</c:v>
                </c:pt>
                <c:pt idx="1919">
                  <c:v>1.2958852693395646</c:v>
                </c:pt>
                <c:pt idx="1920">
                  <c:v>1.2958852693395646</c:v>
                </c:pt>
                <c:pt idx="1921">
                  <c:v>1.2958852693395646</c:v>
                </c:pt>
                <c:pt idx="1922">
                  <c:v>1.2958852693395646</c:v>
                </c:pt>
                <c:pt idx="1923">
                  <c:v>1.2958852693395646</c:v>
                </c:pt>
                <c:pt idx="1924">
                  <c:v>1.2958852693395646</c:v>
                </c:pt>
                <c:pt idx="1925">
                  <c:v>1.2958852693395646</c:v>
                </c:pt>
                <c:pt idx="1926">
                  <c:v>1.2958852693395646</c:v>
                </c:pt>
                <c:pt idx="1927">
                  <c:v>1.2958852693395646</c:v>
                </c:pt>
                <c:pt idx="1928">
                  <c:v>1.2958852693395646</c:v>
                </c:pt>
                <c:pt idx="1929">
                  <c:v>1.2958852693395646</c:v>
                </c:pt>
                <c:pt idx="1930">
                  <c:v>1.2958852693395646</c:v>
                </c:pt>
                <c:pt idx="1931">
                  <c:v>1.2958852693395646</c:v>
                </c:pt>
                <c:pt idx="1932">
                  <c:v>1.2958852693395646</c:v>
                </c:pt>
                <c:pt idx="1933">
                  <c:v>1.2958852693395646</c:v>
                </c:pt>
                <c:pt idx="1934">
                  <c:v>1.2958852693395646</c:v>
                </c:pt>
                <c:pt idx="1935">
                  <c:v>1.2958852693395646</c:v>
                </c:pt>
                <c:pt idx="1936">
                  <c:v>1.2958852693395646</c:v>
                </c:pt>
                <c:pt idx="1937">
                  <c:v>1.2958852693395646</c:v>
                </c:pt>
                <c:pt idx="1938">
                  <c:v>1.2958852693395646</c:v>
                </c:pt>
                <c:pt idx="1939">
                  <c:v>1.2958852693395646</c:v>
                </c:pt>
                <c:pt idx="1940">
                  <c:v>1.2958852693395646</c:v>
                </c:pt>
                <c:pt idx="1941">
                  <c:v>1.2958852693395646</c:v>
                </c:pt>
                <c:pt idx="1942">
                  <c:v>1.2958852693395646</c:v>
                </c:pt>
                <c:pt idx="1943">
                  <c:v>1.2958852693395646</c:v>
                </c:pt>
                <c:pt idx="1944">
                  <c:v>1.2958852693395646</c:v>
                </c:pt>
                <c:pt idx="1945">
                  <c:v>1.2958852693395646</c:v>
                </c:pt>
                <c:pt idx="1946">
                  <c:v>1.2958852693395646</c:v>
                </c:pt>
                <c:pt idx="1947">
                  <c:v>1.2958852693395646</c:v>
                </c:pt>
                <c:pt idx="1948">
                  <c:v>1.2958852693395646</c:v>
                </c:pt>
                <c:pt idx="1949">
                  <c:v>1.2958852693395646</c:v>
                </c:pt>
                <c:pt idx="1950">
                  <c:v>1.2958852693395646</c:v>
                </c:pt>
                <c:pt idx="1951">
                  <c:v>1.2958852693395646</c:v>
                </c:pt>
                <c:pt idx="1952">
                  <c:v>1.2958852693395646</c:v>
                </c:pt>
                <c:pt idx="1953">
                  <c:v>1.2958852693395646</c:v>
                </c:pt>
                <c:pt idx="1954">
                  <c:v>1.2958852693395646</c:v>
                </c:pt>
                <c:pt idx="1955">
                  <c:v>1.2958852693395646</c:v>
                </c:pt>
                <c:pt idx="1956">
                  <c:v>1.2958852693395646</c:v>
                </c:pt>
                <c:pt idx="1957">
                  <c:v>1.2958852693395646</c:v>
                </c:pt>
                <c:pt idx="1958">
                  <c:v>1.2958852693395646</c:v>
                </c:pt>
                <c:pt idx="1959">
                  <c:v>1.2958852693395646</c:v>
                </c:pt>
                <c:pt idx="1960">
                  <c:v>1.2958852693395646</c:v>
                </c:pt>
                <c:pt idx="1961">
                  <c:v>1.2958852693395646</c:v>
                </c:pt>
                <c:pt idx="1962">
                  <c:v>1.2958852693395646</c:v>
                </c:pt>
                <c:pt idx="1963">
                  <c:v>1.2958852693395646</c:v>
                </c:pt>
                <c:pt idx="1964">
                  <c:v>1.2958852693395646</c:v>
                </c:pt>
                <c:pt idx="1965">
                  <c:v>1.2958852693395646</c:v>
                </c:pt>
                <c:pt idx="1966">
                  <c:v>1.2958852693395646</c:v>
                </c:pt>
                <c:pt idx="1967">
                  <c:v>1.2958852693395646</c:v>
                </c:pt>
                <c:pt idx="1968">
                  <c:v>1.2958852693395646</c:v>
                </c:pt>
                <c:pt idx="1969">
                  <c:v>1.2958852693395646</c:v>
                </c:pt>
                <c:pt idx="1970">
                  <c:v>1.2958852693395646</c:v>
                </c:pt>
                <c:pt idx="1971">
                  <c:v>1.2958852693395646</c:v>
                </c:pt>
                <c:pt idx="1972">
                  <c:v>1.2958852693395646</c:v>
                </c:pt>
                <c:pt idx="1973">
                  <c:v>1.2958852693395646</c:v>
                </c:pt>
                <c:pt idx="1974">
                  <c:v>1.2958852693395646</c:v>
                </c:pt>
                <c:pt idx="1975">
                  <c:v>1.2958852693395646</c:v>
                </c:pt>
                <c:pt idx="1976">
                  <c:v>1.2958852693395646</c:v>
                </c:pt>
                <c:pt idx="1977">
                  <c:v>1.2958852693395646</c:v>
                </c:pt>
                <c:pt idx="1978">
                  <c:v>1.2958852693395646</c:v>
                </c:pt>
                <c:pt idx="1979">
                  <c:v>1.2958852693395646</c:v>
                </c:pt>
                <c:pt idx="1980">
                  <c:v>1.2958852693395646</c:v>
                </c:pt>
                <c:pt idx="1981">
                  <c:v>1.2958852693395646</c:v>
                </c:pt>
                <c:pt idx="1982">
                  <c:v>1.2958852693395646</c:v>
                </c:pt>
                <c:pt idx="1983">
                  <c:v>1.2958852693395646</c:v>
                </c:pt>
                <c:pt idx="1984">
                  <c:v>1.2958852693395646</c:v>
                </c:pt>
                <c:pt idx="1985">
                  <c:v>1.2958852693395646</c:v>
                </c:pt>
                <c:pt idx="1986">
                  <c:v>1.2958852693395646</c:v>
                </c:pt>
                <c:pt idx="1987">
                  <c:v>1.2958852693395646</c:v>
                </c:pt>
                <c:pt idx="1988">
                  <c:v>1.2958852693395646</c:v>
                </c:pt>
                <c:pt idx="1989">
                  <c:v>1.2958852693395646</c:v>
                </c:pt>
                <c:pt idx="1990">
                  <c:v>1.2958852693395646</c:v>
                </c:pt>
                <c:pt idx="1991">
                  <c:v>1.2958852693395646</c:v>
                </c:pt>
                <c:pt idx="1992">
                  <c:v>1.2958852693395646</c:v>
                </c:pt>
                <c:pt idx="1993">
                  <c:v>1.2958852693395646</c:v>
                </c:pt>
                <c:pt idx="1994">
                  <c:v>1.2958852693395646</c:v>
                </c:pt>
                <c:pt idx="1995">
                  <c:v>1.2958852693395646</c:v>
                </c:pt>
                <c:pt idx="1996">
                  <c:v>1.2958852693395646</c:v>
                </c:pt>
                <c:pt idx="1997">
                  <c:v>1.2958852693395646</c:v>
                </c:pt>
                <c:pt idx="1998">
                  <c:v>1.2958852693395646</c:v>
                </c:pt>
                <c:pt idx="1999">
                  <c:v>1.2958852693395646</c:v>
                </c:pt>
                <c:pt idx="2000">
                  <c:v>1.2958852693395646</c:v>
                </c:pt>
                <c:pt idx="2001">
                  <c:v>1.2958852693395646</c:v>
                </c:pt>
                <c:pt idx="2002">
                  <c:v>1.2958852693395646</c:v>
                </c:pt>
                <c:pt idx="2003">
                  <c:v>1.2958852693395646</c:v>
                </c:pt>
                <c:pt idx="2004">
                  <c:v>1.2958852693395646</c:v>
                </c:pt>
                <c:pt idx="2005">
                  <c:v>1.2958852693395646</c:v>
                </c:pt>
                <c:pt idx="2006">
                  <c:v>1.2958852693395646</c:v>
                </c:pt>
                <c:pt idx="2007">
                  <c:v>1.2958852693395646</c:v>
                </c:pt>
                <c:pt idx="2008">
                  <c:v>1.2958852693395646</c:v>
                </c:pt>
                <c:pt idx="2009">
                  <c:v>1.2958852693395646</c:v>
                </c:pt>
                <c:pt idx="2010">
                  <c:v>1.2958852693395646</c:v>
                </c:pt>
                <c:pt idx="2011">
                  <c:v>1.2958852693395646</c:v>
                </c:pt>
                <c:pt idx="2012">
                  <c:v>1.2958852693395646</c:v>
                </c:pt>
                <c:pt idx="2013">
                  <c:v>1.2958852693395646</c:v>
                </c:pt>
                <c:pt idx="2014">
                  <c:v>1.2958852693395646</c:v>
                </c:pt>
                <c:pt idx="2015">
                  <c:v>1.2958852693395646</c:v>
                </c:pt>
                <c:pt idx="2016">
                  <c:v>1.2958852693395646</c:v>
                </c:pt>
                <c:pt idx="2017">
                  <c:v>1.2958852693395646</c:v>
                </c:pt>
                <c:pt idx="2018">
                  <c:v>1.2958852693395646</c:v>
                </c:pt>
                <c:pt idx="2019">
                  <c:v>1.2958852693395646</c:v>
                </c:pt>
                <c:pt idx="2020">
                  <c:v>1.2958852693395646</c:v>
                </c:pt>
                <c:pt idx="2021">
                  <c:v>1.2958852693395646</c:v>
                </c:pt>
                <c:pt idx="2022">
                  <c:v>1.2958852693395646</c:v>
                </c:pt>
                <c:pt idx="2023">
                  <c:v>1.2958852693395646</c:v>
                </c:pt>
                <c:pt idx="2024">
                  <c:v>1.2958852693395646</c:v>
                </c:pt>
                <c:pt idx="2025">
                  <c:v>1.2958852693395646</c:v>
                </c:pt>
                <c:pt idx="2026">
                  <c:v>1.2958852693395646</c:v>
                </c:pt>
                <c:pt idx="2027">
                  <c:v>1.2958852693395646</c:v>
                </c:pt>
                <c:pt idx="2028">
                  <c:v>1.2958852693395646</c:v>
                </c:pt>
                <c:pt idx="2029">
                  <c:v>1.2958852693395646</c:v>
                </c:pt>
                <c:pt idx="2030">
                  <c:v>1.2958852693395646</c:v>
                </c:pt>
                <c:pt idx="2031">
                  <c:v>1.2958852693395646</c:v>
                </c:pt>
                <c:pt idx="2032">
                  <c:v>1.2958852693395646</c:v>
                </c:pt>
                <c:pt idx="2033">
                  <c:v>1.2958852693395646</c:v>
                </c:pt>
                <c:pt idx="2034">
                  <c:v>1.2958852693395646</c:v>
                </c:pt>
                <c:pt idx="2035">
                  <c:v>1.2958852693395646</c:v>
                </c:pt>
                <c:pt idx="2036">
                  <c:v>1.2958852693395646</c:v>
                </c:pt>
                <c:pt idx="2037">
                  <c:v>1.2958852693395646</c:v>
                </c:pt>
                <c:pt idx="2038">
                  <c:v>1.2958852693395646</c:v>
                </c:pt>
                <c:pt idx="2039">
                  <c:v>1.2958852693395646</c:v>
                </c:pt>
                <c:pt idx="2040">
                  <c:v>1.2958852693395646</c:v>
                </c:pt>
                <c:pt idx="2041">
                  <c:v>1.2958852693395646</c:v>
                </c:pt>
                <c:pt idx="2042">
                  <c:v>1.2958852693395646</c:v>
                </c:pt>
                <c:pt idx="2043">
                  <c:v>1.2958852693395646</c:v>
                </c:pt>
                <c:pt idx="2044">
                  <c:v>1.2958852693395646</c:v>
                </c:pt>
                <c:pt idx="2045">
                  <c:v>1.2958852693395646</c:v>
                </c:pt>
                <c:pt idx="2046">
                  <c:v>1.2958852693395646</c:v>
                </c:pt>
                <c:pt idx="2047">
                  <c:v>1.2958852693395646</c:v>
                </c:pt>
                <c:pt idx="2048">
                  <c:v>1.2958852693395646</c:v>
                </c:pt>
                <c:pt idx="2049">
                  <c:v>1.2958852693395646</c:v>
                </c:pt>
                <c:pt idx="2050">
                  <c:v>1.2958852693395646</c:v>
                </c:pt>
                <c:pt idx="2051">
                  <c:v>1.2958852693395646</c:v>
                </c:pt>
                <c:pt idx="2052">
                  <c:v>1.2958852693395646</c:v>
                </c:pt>
                <c:pt idx="2053">
                  <c:v>1.2958852693395646</c:v>
                </c:pt>
                <c:pt idx="2054">
                  <c:v>1.2958852693395646</c:v>
                </c:pt>
                <c:pt idx="2055">
                  <c:v>1.2958852693395646</c:v>
                </c:pt>
                <c:pt idx="2056">
                  <c:v>1.2958852693395646</c:v>
                </c:pt>
                <c:pt idx="2057">
                  <c:v>1.2958852693395646</c:v>
                </c:pt>
                <c:pt idx="2058">
                  <c:v>1.2958852693395646</c:v>
                </c:pt>
                <c:pt idx="2059">
                  <c:v>1.2958852693395646</c:v>
                </c:pt>
                <c:pt idx="2060">
                  <c:v>1.2958852693395646</c:v>
                </c:pt>
                <c:pt idx="2061">
                  <c:v>1.2958852693395646</c:v>
                </c:pt>
                <c:pt idx="2062">
                  <c:v>1.2958852693395646</c:v>
                </c:pt>
                <c:pt idx="2063">
                  <c:v>1.2958852693395646</c:v>
                </c:pt>
                <c:pt idx="2064">
                  <c:v>1.2958852693395646</c:v>
                </c:pt>
                <c:pt idx="2065">
                  <c:v>1.2958852693395646</c:v>
                </c:pt>
                <c:pt idx="2066">
                  <c:v>1.2958852693395646</c:v>
                </c:pt>
                <c:pt idx="2067">
                  <c:v>1.2958852693395646</c:v>
                </c:pt>
                <c:pt idx="2068">
                  <c:v>1.2958852693395646</c:v>
                </c:pt>
                <c:pt idx="2069">
                  <c:v>1.2958852693395646</c:v>
                </c:pt>
                <c:pt idx="2070">
                  <c:v>1.2958852693395646</c:v>
                </c:pt>
                <c:pt idx="2071">
                  <c:v>1.2958852693395646</c:v>
                </c:pt>
                <c:pt idx="2072">
                  <c:v>1.2958852693395646</c:v>
                </c:pt>
                <c:pt idx="2073">
                  <c:v>1.2958852693395646</c:v>
                </c:pt>
                <c:pt idx="2074">
                  <c:v>1.2958852693395646</c:v>
                </c:pt>
                <c:pt idx="2075">
                  <c:v>1.2958852693395646</c:v>
                </c:pt>
                <c:pt idx="2076">
                  <c:v>1.2958852693395646</c:v>
                </c:pt>
                <c:pt idx="2077">
                  <c:v>1.2958852693395646</c:v>
                </c:pt>
                <c:pt idx="2078">
                  <c:v>1.2958852693395646</c:v>
                </c:pt>
                <c:pt idx="2079">
                  <c:v>1.2958852693395646</c:v>
                </c:pt>
                <c:pt idx="2080">
                  <c:v>1.2958852693395646</c:v>
                </c:pt>
                <c:pt idx="2081">
                  <c:v>1.2958852693395646</c:v>
                </c:pt>
                <c:pt idx="2082">
                  <c:v>1.2958852693395646</c:v>
                </c:pt>
                <c:pt idx="2083">
                  <c:v>1.2958852693395646</c:v>
                </c:pt>
                <c:pt idx="2084">
                  <c:v>1.2958852693395646</c:v>
                </c:pt>
                <c:pt idx="2085">
                  <c:v>1.2958852693395646</c:v>
                </c:pt>
                <c:pt idx="2086">
                  <c:v>1.2958852693395646</c:v>
                </c:pt>
                <c:pt idx="2087">
                  <c:v>1.2958852693395646</c:v>
                </c:pt>
                <c:pt idx="2088">
                  <c:v>1.2958852693395646</c:v>
                </c:pt>
                <c:pt idx="2089">
                  <c:v>1.2958852693395646</c:v>
                </c:pt>
                <c:pt idx="2090">
                  <c:v>1.2958852693395646</c:v>
                </c:pt>
                <c:pt idx="2091">
                  <c:v>1.2958852693395646</c:v>
                </c:pt>
                <c:pt idx="2092">
                  <c:v>1.2958852693395646</c:v>
                </c:pt>
                <c:pt idx="2093">
                  <c:v>1.2958852693395646</c:v>
                </c:pt>
                <c:pt idx="2094">
                  <c:v>1.2958852693395646</c:v>
                </c:pt>
                <c:pt idx="2095">
                  <c:v>1.2958852693395646</c:v>
                </c:pt>
                <c:pt idx="2096">
                  <c:v>1.2958852693395646</c:v>
                </c:pt>
                <c:pt idx="2097">
                  <c:v>1.2958852693395646</c:v>
                </c:pt>
                <c:pt idx="2098">
                  <c:v>1.2958852693395646</c:v>
                </c:pt>
                <c:pt idx="2099">
                  <c:v>1.2958852693395646</c:v>
                </c:pt>
                <c:pt idx="2100">
                  <c:v>1.2958852693395646</c:v>
                </c:pt>
                <c:pt idx="2101">
                  <c:v>1.2958852693395646</c:v>
                </c:pt>
                <c:pt idx="2102">
                  <c:v>1.2958852693395646</c:v>
                </c:pt>
                <c:pt idx="2103">
                  <c:v>1.2958852693395646</c:v>
                </c:pt>
                <c:pt idx="2104">
                  <c:v>1.2958852693395646</c:v>
                </c:pt>
                <c:pt idx="2105">
                  <c:v>1.2958852693395646</c:v>
                </c:pt>
                <c:pt idx="2106">
                  <c:v>1.2958852693395646</c:v>
                </c:pt>
                <c:pt idx="2107">
                  <c:v>1.2958852693395646</c:v>
                </c:pt>
                <c:pt idx="2108">
                  <c:v>1.2958852693395646</c:v>
                </c:pt>
                <c:pt idx="2109">
                  <c:v>1.2958852693395646</c:v>
                </c:pt>
                <c:pt idx="2110">
                  <c:v>1.2958852693395646</c:v>
                </c:pt>
                <c:pt idx="2111">
                  <c:v>1.2958852693395646</c:v>
                </c:pt>
                <c:pt idx="2112">
                  <c:v>1.2958852693395646</c:v>
                </c:pt>
                <c:pt idx="2113">
                  <c:v>1.2958852693395646</c:v>
                </c:pt>
                <c:pt idx="2114">
                  <c:v>1.2958852693395646</c:v>
                </c:pt>
                <c:pt idx="2115">
                  <c:v>1.2958852693395646</c:v>
                </c:pt>
                <c:pt idx="2116">
                  <c:v>1.2958852693395646</c:v>
                </c:pt>
                <c:pt idx="2117">
                  <c:v>1.2958852693395646</c:v>
                </c:pt>
                <c:pt idx="2118">
                  <c:v>1.2958852693395646</c:v>
                </c:pt>
                <c:pt idx="2119">
                  <c:v>1.2958852693395646</c:v>
                </c:pt>
                <c:pt idx="2120">
                  <c:v>1.2958852693395646</c:v>
                </c:pt>
                <c:pt idx="2121">
                  <c:v>1.2958852693395646</c:v>
                </c:pt>
                <c:pt idx="2122">
                  <c:v>1.2958852693395646</c:v>
                </c:pt>
                <c:pt idx="2123">
                  <c:v>1.2958852693395646</c:v>
                </c:pt>
                <c:pt idx="2124">
                  <c:v>1.2958852693395646</c:v>
                </c:pt>
                <c:pt idx="2125">
                  <c:v>1.2958852693395646</c:v>
                </c:pt>
                <c:pt idx="2126">
                  <c:v>1.2958852693395646</c:v>
                </c:pt>
                <c:pt idx="2127">
                  <c:v>1.2958852693395646</c:v>
                </c:pt>
                <c:pt idx="2128">
                  <c:v>1.2958852693395646</c:v>
                </c:pt>
                <c:pt idx="2129">
                  <c:v>1.2958852693395646</c:v>
                </c:pt>
                <c:pt idx="2130">
                  <c:v>1.2958852693395646</c:v>
                </c:pt>
                <c:pt idx="2131">
                  <c:v>1.2958852693395646</c:v>
                </c:pt>
                <c:pt idx="2132">
                  <c:v>1.2958852693395646</c:v>
                </c:pt>
                <c:pt idx="2133">
                  <c:v>1.2958852693395646</c:v>
                </c:pt>
                <c:pt idx="2134">
                  <c:v>1.2958852693395646</c:v>
                </c:pt>
                <c:pt idx="2135">
                  <c:v>1.2958852693395646</c:v>
                </c:pt>
                <c:pt idx="2136">
                  <c:v>1.2958852693395646</c:v>
                </c:pt>
                <c:pt idx="2137">
                  <c:v>1.2958852693395646</c:v>
                </c:pt>
                <c:pt idx="2138">
                  <c:v>1.2958852693395646</c:v>
                </c:pt>
                <c:pt idx="2139">
                  <c:v>1.2958852693395646</c:v>
                </c:pt>
                <c:pt idx="2140">
                  <c:v>1.2958852693395646</c:v>
                </c:pt>
                <c:pt idx="2141">
                  <c:v>1.2958852693395646</c:v>
                </c:pt>
                <c:pt idx="2142">
                  <c:v>1.2958852693395646</c:v>
                </c:pt>
                <c:pt idx="2143">
                  <c:v>1.2958852693395646</c:v>
                </c:pt>
                <c:pt idx="2144">
                  <c:v>1.2958852693395646</c:v>
                </c:pt>
                <c:pt idx="2145">
                  <c:v>1.2958852693395646</c:v>
                </c:pt>
                <c:pt idx="2146">
                  <c:v>1.2958852693395646</c:v>
                </c:pt>
                <c:pt idx="2147">
                  <c:v>1.2958852693395646</c:v>
                </c:pt>
                <c:pt idx="2148">
                  <c:v>1.2958852693395646</c:v>
                </c:pt>
                <c:pt idx="2149">
                  <c:v>1.2958852693395646</c:v>
                </c:pt>
                <c:pt idx="2150">
                  <c:v>1.2958852693395646</c:v>
                </c:pt>
                <c:pt idx="2151">
                  <c:v>1.2958852693395646</c:v>
                </c:pt>
                <c:pt idx="2152">
                  <c:v>1.2958852693395646</c:v>
                </c:pt>
                <c:pt idx="2153">
                  <c:v>1.2958852693395646</c:v>
                </c:pt>
                <c:pt idx="2154">
                  <c:v>1.2958852693395646</c:v>
                </c:pt>
                <c:pt idx="2155">
                  <c:v>1.2958852693395646</c:v>
                </c:pt>
                <c:pt idx="2156">
                  <c:v>1.2958852693395646</c:v>
                </c:pt>
                <c:pt idx="2157">
                  <c:v>1.2958852693395646</c:v>
                </c:pt>
                <c:pt idx="2158">
                  <c:v>1.2958852693395646</c:v>
                </c:pt>
                <c:pt idx="2159">
                  <c:v>1.2958852693395646</c:v>
                </c:pt>
                <c:pt idx="2160">
                  <c:v>1.2958852693395646</c:v>
                </c:pt>
                <c:pt idx="2161">
                  <c:v>1.2958852693395646</c:v>
                </c:pt>
                <c:pt idx="2162">
                  <c:v>1.2958852693395646</c:v>
                </c:pt>
                <c:pt idx="2163">
                  <c:v>1.2958852693395646</c:v>
                </c:pt>
                <c:pt idx="2164">
                  <c:v>1.2958852693395646</c:v>
                </c:pt>
                <c:pt idx="2165">
                  <c:v>1.2958852693395646</c:v>
                </c:pt>
                <c:pt idx="2166">
                  <c:v>1.2958852693395646</c:v>
                </c:pt>
                <c:pt idx="2167">
                  <c:v>1.2958852693395646</c:v>
                </c:pt>
                <c:pt idx="2168">
                  <c:v>1.2958852693395646</c:v>
                </c:pt>
                <c:pt idx="2169">
                  <c:v>1.2958852693395646</c:v>
                </c:pt>
                <c:pt idx="2170">
                  <c:v>1.2958852693395646</c:v>
                </c:pt>
                <c:pt idx="2171">
                  <c:v>1.2958852693395646</c:v>
                </c:pt>
                <c:pt idx="2172">
                  <c:v>1.2958852693395646</c:v>
                </c:pt>
                <c:pt idx="2173">
                  <c:v>1.2958852693395646</c:v>
                </c:pt>
                <c:pt idx="2174">
                  <c:v>1.2958852693395646</c:v>
                </c:pt>
                <c:pt idx="2175">
                  <c:v>1.2958852693395646</c:v>
                </c:pt>
                <c:pt idx="2176">
                  <c:v>1.2958852693395646</c:v>
                </c:pt>
                <c:pt idx="2177">
                  <c:v>1.2958852693395646</c:v>
                </c:pt>
                <c:pt idx="2178">
                  <c:v>1.2958852693395646</c:v>
                </c:pt>
                <c:pt idx="2179">
                  <c:v>1.2958852693395646</c:v>
                </c:pt>
                <c:pt idx="2180">
                  <c:v>1.2958852693395646</c:v>
                </c:pt>
                <c:pt idx="2181">
                  <c:v>1.2958852693395646</c:v>
                </c:pt>
                <c:pt idx="2182">
                  <c:v>1.2958852693395646</c:v>
                </c:pt>
                <c:pt idx="2183">
                  <c:v>1.2958852693395646</c:v>
                </c:pt>
                <c:pt idx="2184">
                  <c:v>1.2958852693395646</c:v>
                </c:pt>
                <c:pt idx="2185">
                  <c:v>1.2958852693395646</c:v>
                </c:pt>
                <c:pt idx="2186">
                  <c:v>1.2958852693395646</c:v>
                </c:pt>
                <c:pt idx="2187">
                  <c:v>1.2958852693395646</c:v>
                </c:pt>
                <c:pt idx="2188">
                  <c:v>1.2958852693395646</c:v>
                </c:pt>
                <c:pt idx="2189">
                  <c:v>1.2958852693395646</c:v>
                </c:pt>
                <c:pt idx="2190">
                  <c:v>1.2958852693395646</c:v>
                </c:pt>
                <c:pt idx="2191">
                  <c:v>1.2958852693395646</c:v>
                </c:pt>
                <c:pt idx="2192">
                  <c:v>1.2958852693395646</c:v>
                </c:pt>
                <c:pt idx="2193">
                  <c:v>1.2958852693395646</c:v>
                </c:pt>
                <c:pt idx="2194">
                  <c:v>1.2958852693395646</c:v>
                </c:pt>
                <c:pt idx="2195">
                  <c:v>1.2958852693395646</c:v>
                </c:pt>
                <c:pt idx="2196">
                  <c:v>1.2958852693395646</c:v>
                </c:pt>
                <c:pt idx="2197">
                  <c:v>1.2958852693395646</c:v>
                </c:pt>
                <c:pt idx="2198">
                  <c:v>1.2958852693395646</c:v>
                </c:pt>
                <c:pt idx="2199">
                  <c:v>1.2958852693395646</c:v>
                </c:pt>
                <c:pt idx="2200">
                  <c:v>1.2958852693395646</c:v>
                </c:pt>
                <c:pt idx="2201">
                  <c:v>1.2958852693395646</c:v>
                </c:pt>
                <c:pt idx="2202">
                  <c:v>1.2958852693395646</c:v>
                </c:pt>
                <c:pt idx="2203">
                  <c:v>1.2958852693395646</c:v>
                </c:pt>
                <c:pt idx="2204">
                  <c:v>1.2958852693395646</c:v>
                </c:pt>
                <c:pt idx="2205">
                  <c:v>1.2958852693395646</c:v>
                </c:pt>
                <c:pt idx="2206">
                  <c:v>1.2958852693395646</c:v>
                </c:pt>
                <c:pt idx="2207">
                  <c:v>1.2958852693395646</c:v>
                </c:pt>
                <c:pt idx="2208">
                  <c:v>1.2958852693395646</c:v>
                </c:pt>
                <c:pt idx="2209">
                  <c:v>1.2958852693395646</c:v>
                </c:pt>
                <c:pt idx="2210">
                  <c:v>1.2958852693395646</c:v>
                </c:pt>
                <c:pt idx="2211">
                  <c:v>1.2958852693395646</c:v>
                </c:pt>
                <c:pt idx="2212">
                  <c:v>1.2958852693395646</c:v>
                </c:pt>
                <c:pt idx="2213">
                  <c:v>1.2958852693395646</c:v>
                </c:pt>
                <c:pt idx="2214">
                  <c:v>1.2958852693395646</c:v>
                </c:pt>
                <c:pt idx="2215">
                  <c:v>1.2958852693395646</c:v>
                </c:pt>
                <c:pt idx="2216">
                  <c:v>1.2958852693395646</c:v>
                </c:pt>
                <c:pt idx="2217">
                  <c:v>1.2958852693395646</c:v>
                </c:pt>
                <c:pt idx="2218">
                  <c:v>1.2958852693395646</c:v>
                </c:pt>
                <c:pt idx="2219">
                  <c:v>1.2958852693395646</c:v>
                </c:pt>
                <c:pt idx="2220">
                  <c:v>1.2958852693395646</c:v>
                </c:pt>
                <c:pt idx="2221">
                  <c:v>1.2958852693395646</c:v>
                </c:pt>
                <c:pt idx="2222">
                  <c:v>1.2958852693395646</c:v>
                </c:pt>
                <c:pt idx="2223">
                  <c:v>1.2958852693395646</c:v>
                </c:pt>
                <c:pt idx="2224">
                  <c:v>1.2958852693395646</c:v>
                </c:pt>
                <c:pt idx="2225">
                  <c:v>1.2958852693395646</c:v>
                </c:pt>
                <c:pt idx="2226">
                  <c:v>1.2958852693395646</c:v>
                </c:pt>
                <c:pt idx="2227">
                  <c:v>1.2958852693395646</c:v>
                </c:pt>
                <c:pt idx="2228">
                  <c:v>1.2958852693395646</c:v>
                </c:pt>
                <c:pt idx="2229">
                  <c:v>1.2958852693395646</c:v>
                </c:pt>
                <c:pt idx="2230">
                  <c:v>1.2958852693395646</c:v>
                </c:pt>
                <c:pt idx="2231">
                  <c:v>1.2958852693395646</c:v>
                </c:pt>
                <c:pt idx="2232">
                  <c:v>1.2958852693395646</c:v>
                </c:pt>
                <c:pt idx="2233">
                  <c:v>1.2958852693395646</c:v>
                </c:pt>
                <c:pt idx="2234">
                  <c:v>1.2958852693395646</c:v>
                </c:pt>
                <c:pt idx="2235">
                  <c:v>1.2958852693395646</c:v>
                </c:pt>
                <c:pt idx="2236">
                  <c:v>1.2958852693395646</c:v>
                </c:pt>
                <c:pt idx="2237">
                  <c:v>1.2958852693395646</c:v>
                </c:pt>
                <c:pt idx="2238">
                  <c:v>1.2958852693395646</c:v>
                </c:pt>
                <c:pt idx="2239">
                  <c:v>1.2958852693395646</c:v>
                </c:pt>
                <c:pt idx="2240">
                  <c:v>1.2958852693395646</c:v>
                </c:pt>
                <c:pt idx="2241">
                  <c:v>1.2958852693395646</c:v>
                </c:pt>
                <c:pt idx="2242">
                  <c:v>1.2958852693395646</c:v>
                </c:pt>
                <c:pt idx="2243">
                  <c:v>1.2958852693395646</c:v>
                </c:pt>
                <c:pt idx="2244">
                  <c:v>1.2958852693395646</c:v>
                </c:pt>
                <c:pt idx="2245">
                  <c:v>1.2958852693395646</c:v>
                </c:pt>
                <c:pt idx="2246">
                  <c:v>1.2958852693395646</c:v>
                </c:pt>
                <c:pt idx="2247">
                  <c:v>1.2958852693395646</c:v>
                </c:pt>
                <c:pt idx="2248">
                  <c:v>1.2958852693395646</c:v>
                </c:pt>
                <c:pt idx="2249">
                  <c:v>1.2958852693395646</c:v>
                </c:pt>
                <c:pt idx="2250">
                  <c:v>1.2958852693395646</c:v>
                </c:pt>
                <c:pt idx="2251">
                  <c:v>1.2958852693395646</c:v>
                </c:pt>
                <c:pt idx="2252">
                  <c:v>1.2958852693395646</c:v>
                </c:pt>
                <c:pt idx="2253">
                  <c:v>1.2958852693395646</c:v>
                </c:pt>
                <c:pt idx="2254">
                  <c:v>1.2958852693395646</c:v>
                </c:pt>
                <c:pt idx="2255">
                  <c:v>1.2958852693395646</c:v>
                </c:pt>
                <c:pt idx="2256">
                  <c:v>1.2958852693395646</c:v>
                </c:pt>
                <c:pt idx="2257">
                  <c:v>1.2958852693395646</c:v>
                </c:pt>
                <c:pt idx="2258">
                  <c:v>1.2958852693395646</c:v>
                </c:pt>
                <c:pt idx="2259">
                  <c:v>1.2958852693395646</c:v>
                </c:pt>
                <c:pt idx="2260">
                  <c:v>1.2958852693395646</c:v>
                </c:pt>
                <c:pt idx="2261">
                  <c:v>1.2958852693395646</c:v>
                </c:pt>
                <c:pt idx="2262">
                  <c:v>1.2958852693395646</c:v>
                </c:pt>
                <c:pt idx="2263">
                  <c:v>1.2958852693395646</c:v>
                </c:pt>
                <c:pt idx="2264">
                  <c:v>1.2958852693395646</c:v>
                </c:pt>
                <c:pt idx="2265">
                  <c:v>1.2958852693395646</c:v>
                </c:pt>
                <c:pt idx="2266">
                  <c:v>1.2958852693395646</c:v>
                </c:pt>
                <c:pt idx="2267">
                  <c:v>1.2958852693395646</c:v>
                </c:pt>
                <c:pt idx="2268">
                  <c:v>1.2958852693395646</c:v>
                </c:pt>
                <c:pt idx="2269">
                  <c:v>1.2958852693395646</c:v>
                </c:pt>
                <c:pt idx="2270">
                  <c:v>1.2958852693395646</c:v>
                </c:pt>
                <c:pt idx="2271">
                  <c:v>1.2958852693395646</c:v>
                </c:pt>
                <c:pt idx="2272">
                  <c:v>1.2958852693395646</c:v>
                </c:pt>
                <c:pt idx="2273">
                  <c:v>1.2958852693395646</c:v>
                </c:pt>
                <c:pt idx="2274">
                  <c:v>1.2958852693395646</c:v>
                </c:pt>
                <c:pt idx="2275">
                  <c:v>1.2958852693395646</c:v>
                </c:pt>
                <c:pt idx="2276">
                  <c:v>1.2958852693395646</c:v>
                </c:pt>
                <c:pt idx="2277">
                  <c:v>1.2958852693395646</c:v>
                </c:pt>
                <c:pt idx="2278">
                  <c:v>1.2958852693395646</c:v>
                </c:pt>
                <c:pt idx="2279">
                  <c:v>1.2958852693395646</c:v>
                </c:pt>
                <c:pt idx="2280">
                  <c:v>1.2958852693395646</c:v>
                </c:pt>
                <c:pt idx="2281">
                  <c:v>1.2958852693395646</c:v>
                </c:pt>
                <c:pt idx="2282">
                  <c:v>1.2958852693395646</c:v>
                </c:pt>
                <c:pt idx="2283">
                  <c:v>1.2958852693395646</c:v>
                </c:pt>
                <c:pt idx="2284">
                  <c:v>1.2958852693395646</c:v>
                </c:pt>
                <c:pt idx="2285">
                  <c:v>1.2958852693395646</c:v>
                </c:pt>
                <c:pt idx="2286">
                  <c:v>1.2958852693395646</c:v>
                </c:pt>
                <c:pt idx="2287">
                  <c:v>1.2958852693395646</c:v>
                </c:pt>
                <c:pt idx="2288">
                  <c:v>1.2958852693395646</c:v>
                </c:pt>
                <c:pt idx="2289">
                  <c:v>1.2958852693395646</c:v>
                </c:pt>
                <c:pt idx="2290">
                  <c:v>1.2958852693395646</c:v>
                </c:pt>
                <c:pt idx="2291">
                  <c:v>1.2958852693395646</c:v>
                </c:pt>
                <c:pt idx="2292">
                  <c:v>1.2958852693395646</c:v>
                </c:pt>
                <c:pt idx="2293">
                  <c:v>1.2958852693395646</c:v>
                </c:pt>
                <c:pt idx="2294">
                  <c:v>1.2958852693395646</c:v>
                </c:pt>
                <c:pt idx="2295">
                  <c:v>1.2958852693395646</c:v>
                </c:pt>
                <c:pt idx="2296">
                  <c:v>1.2958852693395646</c:v>
                </c:pt>
                <c:pt idx="2297">
                  <c:v>1.2958852693395646</c:v>
                </c:pt>
                <c:pt idx="2298">
                  <c:v>1.2958852693395646</c:v>
                </c:pt>
                <c:pt idx="2299">
                  <c:v>1.2958852693395646</c:v>
                </c:pt>
                <c:pt idx="2300">
                  <c:v>1.2958852693395646</c:v>
                </c:pt>
                <c:pt idx="2301">
                  <c:v>1.2958852693395646</c:v>
                </c:pt>
                <c:pt idx="2302">
                  <c:v>1.2958852693395646</c:v>
                </c:pt>
                <c:pt idx="2303">
                  <c:v>1.2958852693395646</c:v>
                </c:pt>
                <c:pt idx="2304">
                  <c:v>1.2958852693395646</c:v>
                </c:pt>
                <c:pt idx="2305">
                  <c:v>1.2958852693395646</c:v>
                </c:pt>
                <c:pt idx="2306">
                  <c:v>1.2958852693395646</c:v>
                </c:pt>
                <c:pt idx="2307">
                  <c:v>1.2958852693395646</c:v>
                </c:pt>
                <c:pt idx="2308">
                  <c:v>1.2958852693395646</c:v>
                </c:pt>
                <c:pt idx="2309">
                  <c:v>1.2958852693395646</c:v>
                </c:pt>
                <c:pt idx="2310">
                  <c:v>1.2958852693395646</c:v>
                </c:pt>
                <c:pt idx="2311">
                  <c:v>1.2958852693395646</c:v>
                </c:pt>
                <c:pt idx="2312">
                  <c:v>1.2958852693395646</c:v>
                </c:pt>
                <c:pt idx="2313">
                  <c:v>1.2958852693395646</c:v>
                </c:pt>
                <c:pt idx="2314">
                  <c:v>1.2958852693395646</c:v>
                </c:pt>
                <c:pt idx="2315">
                  <c:v>1.2958852693395646</c:v>
                </c:pt>
                <c:pt idx="2316">
                  <c:v>1.2958852693395646</c:v>
                </c:pt>
                <c:pt idx="2317">
                  <c:v>1.2958852693395646</c:v>
                </c:pt>
                <c:pt idx="2318">
                  <c:v>1.2958852693395646</c:v>
                </c:pt>
                <c:pt idx="2319">
                  <c:v>1.2958852693395646</c:v>
                </c:pt>
                <c:pt idx="2320">
                  <c:v>1.2958852693395646</c:v>
                </c:pt>
                <c:pt idx="2321">
                  <c:v>1.2958852693395646</c:v>
                </c:pt>
                <c:pt idx="2322">
                  <c:v>1.2958852693395646</c:v>
                </c:pt>
                <c:pt idx="2323">
                  <c:v>1.2958852693395646</c:v>
                </c:pt>
                <c:pt idx="2324">
                  <c:v>1.2958852693395646</c:v>
                </c:pt>
                <c:pt idx="2325">
                  <c:v>1.2958852693395646</c:v>
                </c:pt>
                <c:pt idx="2326">
                  <c:v>1.2958852693395646</c:v>
                </c:pt>
                <c:pt idx="2327">
                  <c:v>1.2958852693395646</c:v>
                </c:pt>
                <c:pt idx="2328">
                  <c:v>1.2958852693395646</c:v>
                </c:pt>
                <c:pt idx="2329">
                  <c:v>1.2958852693395646</c:v>
                </c:pt>
                <c:pt idx="2330">
                  <c:v>1.2958852693395646</c:v>
                </c:pt>
                <c:pt idx="2331">
                  <c:v>1.2958852693395646</c:v>
                </c:pt>
                <c:pt idx="2332">
                  <c:v>1.2958852693395646</c:v>
                </c:pt>
                <c:pt idx="2333">
                  <c:v>1.2958852693395646</c:v>
                </c:pt>
                <c:pt idx="2334">
                  <c:v>1.2958852693395646</c:v>
                </c:pt>
                <c:pt idx="2335">
                  <c:v>1.2958852693395646</c:v>
                </c:pt>
                <c:pt idx="2336">
                  <c:v>1.2958852693395646</c:v>
                </c:pt>
                <c:pt idx="2337">
                  <c:v>1.2958852693395646</c:v>
                </c:pt>
                <c:pt idx="2338">
                  <c:v>1.2958852693395646</c:v>
                </c:pt>
                <c:pt idx="2339">
                  <c:v>1.2958852693395646</c:v>
                </c:pt>
                <c:pt idx="2340">
                  <c:v>1.2958852693395646</c:v>
                </c:pt>
                <c:pt idx="2341">
                  <c:v>1.2958852693395646</c:v>
                </c:pt>
                <c:pt idx="2342">
                  <c:v>1.2958852693395646</c:v>
                </c:pt>
                <c:pt idx="2343">
                  <c:v>1.2958852693395646</c:v>
                </c:pt>
                <c:pt idx="2344">
                  <c:v>1.2958852693395646</c:v>
                </c:pt>
                <c:pt idx="2345">
                  <c:v>1.2958852693395646</c:v>
                </c:pt>
                <c:pt idx="2346">
                  <c:v>1.2958852693395646</c:v>
                </c:pt>
                <c:pt idx="2347">
                  <c:v>1.2958852693395646</c:v>
                </c:pt>
                <c:pt idx="2348">
                  <c:v>1.2958852693395646</c:v>
                </c:pt>
                <c:pt idx="2349">
                  <c:v>1.2958852693395646</c:v>
                </c:pt>
                <c:pt idx="2350">
                  <c:v>1.2958852693395646</c:v>
                </c:pt>
                <c:pt idx="2351">
                  <c:v>1.2958852693395646</c:v>
                </c:pt>
                <c:pt idx="2352">
                  <c:v>1.2958852693395646</c:v>
                </c:pt>
                <c:pt idx="2353">
                  <c:v>1.2958852693395646</c:v>
                </c:pt>
                <c:pt idx="2354">
                  <c:v>1.2958852693395646</c:v>
                </c:pt>
                <c:pt idx="2355">
                  <c:v>1.2958852693395646</c:v>
                </c:pt>
                <c:pt idx="2356">
                  <c:v>1.2958852693395646</c:v>
                </c:pt>
                <c:pt idx="2357">
                  <c:v>1.2958852693395646</c:v>
                </c:pt>
                <c:pt idx="2358">
                  <c:v>1.2958852693395646</c:v>
                </c:pt>
                <c:pt idx="2359">
                  <c:v>1.2958852693395646</c:v>
                </c:pt>
                <c:pt idx="2360">
                  <c:v>1.2958852693395646</c:v>
                </c:pt>
                <c:pt idx="2361">
                  <c:v>1.2958852693395646</c:v>
                </c:pt>
                <c:pt idx="2362">
                  <c:v>1.2958852693395646</c:v>
                </c:pt>
                <c:pt idx="2363">
                  <c:v>1.2958852693395646</c:v>
                </c:pt>
                <c:pt idx="2364">
                  <c:v>1.2958852693395646</c:v>
                </c:pt>
                <c:pt idx="2365">
                  <c:v>1.2958852693395646</c:v>
                </c:pt>
                <c:pt idx="2366">
                  <c:v>1.2958852693395646</c:v>
                </c:pt>
                <c:pt idx="2367">
                  <c:v>1.2958852693395646</c:v>
                </c:pt>
                <c:pt idx="2368">
                  <c:v>1.2958852693395646</c:v>
                </c:pt>
                <c:pt idx="2369">
                  <c:v>1.2958852693395646</c:v>
                </c:pt>
                <c:pt idx="2370">
                  <c:v>1.2958852693395646</c:v>
                </c:pt>
                <c:pt idx="2371">
                  <c:v>1.2958852693395646</c:v>
                </c:pt>
                <c:pt idx="2372">
                  <c:v>1.2958852693395646</c:v>
                </c:pt>
                <c:pt idx="2373">
                  <c:v>1.2958852693395646</c:v>
                </c:pt>
                <c:pt idx="2374">
                  <c:v>1.2958852693395646</c:v>
                </c:pt>
                <c:pt idx="2375">
                  <c:v>1.2958852693395646</c:v>
                </c:pt>
                <c:pt idx="2376">
                  <c:v>1.2958852693395646</c:v>
                </c:pt>
                <c:pt idx="2377">
                  <c:v>1.2958852693395646</c:v>
                </c:pt>
                <c:pt idx="2378">
                  <c:v>1.2958852693395646</c:v>
                </c:pt>
                <c:pt idx="2379">
                  <c:v>1.2958852693395646</c:v>
                </c:pt>
                <c:pt idx="2380">
                  <c:v>1.2958852693395646</c:v>
                </c:pt>
                <c:pt idx="2381">
                  <c:v>1.2958852693395646</c:v>
                </c:pt>
                <c:pt idx="2382">
                  <c:v>1.2958852693395646</c:v>
                </c:pt>
                <c:pt idx="2383">
                  <c:v>1.2958852693395646</c:v>
                </c:pt>
                <c:pt idx="2384">
                  <c:v>1.2958852693395646</c:v>
                </c:pt>
                <c:pt idx="2385">
                  <c:v>1.2958852693395646</c:v>
                </c:pt>
                <c:pt idx="2386">
                  <c:v>1.2958852693395646</c:v>
                </c:pt>
                <c:pt idx="2387">
                  <c:v>1.2958852693395646</c:v>
                </c:pt>
                <c:pt idx="2388">
                  <c:v>1.2958852693395646</c:v>
                </c:pt>
                <c:pt idx="2389">
                  <c:v>1.2958852693395646</c:v>
                </c:pt>
                <c:pt idx="2390">
                  <c:v>1.2958852693395646</c:v>
                </c:pt>
                <c:pt idx="2391">
                  <c:v>1.2958852693395646</c:v>
                </c:pt>
                <c:pt idx="2392">
                  <c:v>1.2958852693395646</c:v>
                </c:pt>
                <c:pt idx="2393">
                  <c:v>1.2958852693395646</c:v>
                </c:pt>
                <c:pt idx="2394">
                  <c:v>1.2958852693395646</c:v>
                </c:pt>
                <c:pt idx="2395">
                  <c:v>1.2958852693395646</c:v>
                </c:pt>
                <c:pt idx="2396">
                  <c:v>1.2958852693395646</c:v>
                </c:pt>
                <c:pt idx="2397">
                  <c:v>1.2958852693395646</c:v>
                </c:pt>
                <c:pt idx="2398">
                  <c:v>1.2958852693395646</c:v>
                </c:pt>
                <c:pt idx="2399">
                  <c:v>1.2958852693395646</c:v>
                </c:pt>
                <c:pt idx="2400">
                  <c:v>1.2958852693395646</c:v>
                </c:pt>
                <c:pt idx="2401">
                  <c:v>1.2958852693395646</c:v>
                </c:pt>
                <c:pt idx="2402">
                  <c:v>1.2958852693395646</c:v>
                </c:pt>
                <c:pt idx="2403">
                  <c:v>1.2958852693395646</c:v>
                </c:pt>
                <c:pt idx="2404">
                  <c:v>1.2958852693395646</c:v>
                </c:pt>
                <c:pt idx="2405">
                  <c:v>1.2958852693395646</c:v>
                </c:pt>
                <c:pt idx="2406">
                  <c:v>1.2958852693395646</c:v>
                </c:pt>
                <c:pt idx="2407">
                  <c:v>1.2958852693395646</c:v>
                </c:pt>
                <c:pt idx="2408">
                  <c:v>1.2958852693395646</c:v>
                </c:pt>
                <c:pt idx="2409">
                  <c:v>1.2958852693395646</c:v>
                </c:pt>
                <c:pt idx="2410">
                  <c:v>1.2958852693395646</c:v>
                </c:pt>
                <c:pt idx="2411">
                  <c:v>1.2958852693395646</c:v>
                </c:pt>
                <c:pt idx="2412">
                  <c:v>1.2958852693395646</c:v>
                </c:pt>
                <c:pt idx="2413">
                  <c:v>1.2958852693395646</c:v>
                </c:pt>
                <c:pt idx="2414">
                  <c:v>1.2958852693395646</c:v>
                </c:pt>
                <c:pt idx="2415">
                  <c:v>1.2958852693395646</c:v>
                </c:pt>
                <c:pt idx="2416">
                  <c:v>1.2958852693395646</c:v>
                </c:pt>
                <c:pt idx="2417">
                  <c:v>1.2958852693395646</c:v>
                </c:pt>
                <c:pt idx="2418">
                  <c:v>1.2958852693395646</c:v>
                </c:pt>
                <c:pt idx="2419">
                  <c:v>1.2958852693395646</c:v>
                </c:pt>
                <c:pt idx="2420">
                  <c:v>1.2958852693395646</c:v>
                </c:pt>
                <c:pt idx="2421">
                  <c:v>1.2958852693395646</c:v>
                </c:pt>
                <c:pt idx="2422">
                  <c:v>1.2958852693395646</c:v>
                </c:pt>
                <c:pt idx="2423">
                  <c:v>1.2958852693395646</c:v>
                </c:pt>
                <c:pt idx="2424">
                  <c:v>1.2958852693395646</c:v>
                </c:pt>
                <c:pt idx="2425">
                  <c:v>1.2958852693395646</c:v>
                </c:pt>
                <c:pt idx="2426">
                  <c:v>1.2958852693395646</c:v>
                </c:pt>
                <c:pt idx="2427">
                  <c:v>1.2958852693395646</c:v>
                </c:pt>
                <c:pt idx="2428">
                  <c:v>1.2958852693395646</c:v>
                </c:pt>
                <c:pt idx="2429">
                  <c:v>1.2958852693395646</c:v>
                </c:pt>
                <c:pt idx="2430">
                  <c:v>1.2958852693395646</c:v>
                </c:pt>
                <c:pt idx="2431">
                  <c:v>1.2958852693395646</c:v>
                </c:pt>
                <c:pt idx="2432">
                  <c:v>1.2958852693395646</c:v>
                </c:pt>
                <c:pt idx="2433">
                  <c:v>1.2958852693395646</c:v>
                </c:pt>
                <c:pt idx="2434">
                  <c:v>1.2958852693395646</c:v>
                </c:pt>
                <c:pt idx="2435">
                  <c:v>1.2958852693395646</c:v>
                </c:pt>
                <c:pt idx="2436">
                  <c:v>1.2958852693395646</c:v>
                </c:pt>
                <c:pt idx="2437">
                  <c:v>1.2958852693395646</c:v>
                </c:pt>
                <c:pt idx="2438">
                  <c:v>1.2958852693395646</c:v>
                </c:pt>
                <c:pt idx="2439">
                  <c:v>1.2958852693395646</c:v>
                </c:pt>
                <c:pt idx="2440">
                  <c:v>1.2958852693395646</c:v>
                </c:pt>
                <c:pt idx="2441">
                  <c:v>1.2958852693395646</c:v>
                </c:pt>
                <c:pt idx="2442">
                  <c:v>1.2958852693395646</c:v>
                </c:pt>
                <c:pt idx="2443">
                  <c:v>1.2958852693395646</c:v>
                </c:pt>
                <c:pt idx="2444">
                  <c:v>1.2958852693395646</c:v>
                </c:pt>
                <c:pt idx="2445">
                  <c:v>1.2958852693395646</c:v>
                </c:pt>
                <c:pt idx="2446">
                  <c:v>1.2958852693395646</c:v>
                </c:pt>
                <c:pt idx="2447">
                  <c:v>1.2958852693395646</c:v>
                </c:pt>
                <c:pt idx="2448">
                  <c:v>1.2958852693395646</c:v>
                </c:pt>
                <c:pt idx="2449">
                  <c:v>1.2958852693395646</c:v>
                </c:pt>
                <c:pt idx="2450">
                  <c:v>1.2958852693395646</c:v>
                </c:pt>
                <c:pt idx="2451">
                  <c:v>1.2958852693395646</c:v>
                </c:pt>
                <c:pt idx="2452">
                  <c:v>1.2958852693395646</c:v>
                </c:pt>
                <c:pt idx="2453">
                  <c:v>1.2958852693395646</c:v>
                </c:pt>
                <c:pt idx="2454">
                  <c:v>1.2958852693395646</c:v>
                </c:pt>
                <c:pt idx="2455">
                  <c:v>1.2958852693395646</c:v>
                </c:pt>
                <c:pt idx="2456">
                  <c:v>1.2958852693395646</c:v>
                </c:pt>
                <c:pt idx="2457">
                  <c:v>1.2958852693395646</c:v>
                </c:pt>
                <c:pt idx="2458">
                  <c:v>1.2958852693395646</c:v>
                </c:pt>
                <c:pt idx="2459">
                  <c:v>1.2958852693395646</c:v>
                </c:pt>
                <c:pt idx="2460">
                  <c:v>1.2958852693395646</c:v>
                </c:pt>
                <c:pt idx="2461">
                  <c:v>1.2958852693395646</c:v>
                </c:pt>
                <c:pt idx="2462">
                  <c:v>1.2958852693395646</c:v>
                </c:pt>
                <c:pt idx="2463">
                  <c:v>1.2958852693395646</c:v>
                </c:pt>
                <c:pt idx="2464">
                  <c:v>1.2958852693395646</c:v>
                </c:pt>
                <c:pt idx="2465">
                  <c:v>1.2958852693395646</c:v>
                </c:pt>
                <c:pt idx="2466">
                  <c:v>1.2958852693395646</c:v>
                </c:pt>
                <c:pt idx="2467">
                  <c:v>1.2958852693395646</c:v>
                </c:pt>
                <c:pt idx="2468">
                  <c:v>1.2958852693395646</c:v>
                </c:pt>
                <c:pt idx="2469">
                  <c:v>1.2958852693395646</c:v>
                </c:pt>
                <c:pt idx="2470">
                  <c:v>1.2958852693395646</c:v>
                </c:pt>
                <c:pt idx="2471">
                  <c:v>1.2958852693395646</c:v>
                </c:pt>
                <c:pt idx="2472">
                  <c:v>1.2958852693395646</c:v>
                </c:pt>
                <c:pt idx="2473">
                  <c:v>1.2958852693395646</c:v>
                </c:pt>
                <c:pt idx="2474">
                  <c:v>1.2958852693395646</c:v>
                </c:pt>
                <c:pt idx="2475">
                  <c:v>1.2958852693395646</c:v>
                </c:pt>
                <c:pt idx="2476">
                  <c:v>1.2958852693395646</c:v>
                </c:pt>
                <c:pt idx="2477">
                  <c:v>1.2958852693395646</c:v>
                </c:pt>
                <c:pt idx="2478">
                  <c:v>1.2958852693395646</c:v>
                </c:pt>
                <c:pt idx="2479">
                  <c:v>1.2958852693395646</c:v>
                </c:pt>
                <c:pt idx="2480">
                  <c:v>1.2958852693395646</c:v>
                </c:pt>
                <c:pt idx="2481">
                  <c:v>1.2958852693395646</c:v>
                </c:pt>
                <c:pt idx="2482">
                  <c:v>1.2958852693395646</c:v>
                </c:pt>
                <c:pt idx="2483">
                  <c:v>1.2958852693395646</c:v>
                </c:pt>
                <c:pt idx="2484">
                  <c:v>1.2958852693395646</c:v>
                </c:pt>
                <c:pt idx="2485">
                  <c:v>1.2958852693395646</c:v>
                </c:pt>
                <c:pt idx="2486">
                  <c:v>1.2958852693395646</c:v>
                </c:pt>
                <c:pt idx="2487">
                  <c:v>1.2958852693395646</c:v>
                </c:pt>
                <c:pt idx="2488">
                  <c:v>1.2958852693395646</c:v>
                </c:pt>
                <c:pt idx="2489">
                  <c:v>1.2958852693395646</c:v>
                </c:pt>
                <c:pt idx="2490">
                  <c:v>1.2958852693395646</c:v>
                </c:pt>
                <c:pt idx="2491">
                  <c:v>1.2958852693395646</c:v>
                </c:pt>
                <c:pt idx="2492">
                  <c:v>1.2958852693395646</c:v>
                </c:pt>
                <c:pt idx="2493">
                  <c:v>1.2958852693395646</c:v>
                </c:pt>
                <c:pt idx="2494">
                  <c:v>1.2958852693395646</c:v>
                </c:pt>
                <c:pt idx="2495">
                  <c:v>1.2958852693395646</c:v>
                </c:pt>
                <c:pt idx="2496">
                  <c:v>1.2958852693395646</c:v>
                </c:pt>
                <c:pt idx="2497">
                  <c:v>1.2958852693395646</c:v>
                </c:pt>
                <c:pt idx="2498">
                  <c:v>1.2958852693395646</c:v>
                </c:pt>
                <c:pt idx="2499">
                  <c:v>1.2958852693395646</c:v>
                </c:pt>
                <c:pt idx="2500">
                  <c:v>1.2958852693395646</c:v>
                </c:pt>
                <c:pt idx="2501">
                  <c:v>1.2958852693395646</c:v>
                </c:pt>
                <c:pt idx="2502">
                  <c:v>1.2958852693395646</c:v>
                </c:pt>
                <c:pt idx="2503">
                  <c:v>1.2958852693395646</c:v>
                </c:pt>
                <c:pt idx="2504">
                  <c:v>1.2958852693395646</c:v>
                </c:pt>
                <c:pt idx="2505">
                  <c:v>1.2958852693395646</c:v>
                </c:pt>
                <c:pt idx="2506">
                  <c:v>1.2958852693395646</c:v>
                </c:pt>
                <c:pt idx="2507">
                  <c:v>1.2958852693395646</c:v>
                </c:pt>
                <c:pt idx="2508">
                  <c:v>1.2958852693395646</c:v>
                </c:pt>
                <c:pt idx="2509">
                  <c:v>1.2958852693395646</c:v>
                </c:pt>
                <c:pt idx="2510">
                  <c:v>1.2958852693395646</c:v>
                </c:pt>
                <c:pt idx="2511">
                  <c:v>1.2958852693395646</c:v>
                </c:pt>
                <c:pt idx="2512">
                  <c:v>1.2958852693395646</c:v>
                </c:pt>
                <c:pt idx="2513">
                  <c:v>1.2958852693395646</c:v>
                </c:pt>
                <c:pt idx="2514">
                  <c:v>1.2958852693395646</c:v>
                </c:pt>
                <c:pt idx="2515">
                  <c:v>1.2958852693395646</c:v>
                </c:pt>
                <c:pt idx="2516">
                  <c:v>1.2958852693395646</c:v>
                </c:pt>
                <c:pt idx="2517">
                  <c:v>1.2958852693395646</c:v>
                </c:pt>
                <c:pt idx="2518">
                  <c:v>1.2958852693395646</c:v>
                </c:pt>
                <c:pt idx="2519">
                  <c:v>1.2958852693395646</c:v>
                </c:pt>
                <c:pt idx="2520">
                  <c:v>1.2958852693395646</c:v>
                </c:pt>
                <c:pt idx="2521">
                  <c:v>1.2958852693395646</c:v>
                </c:pt>
                <c:pt idx="2522">
                  <c:v>1.2958852693395646</c:v>
                </c:pt>
                <c:pt idx="2523">
                  <c:v>1.2958852693395646</c:v>
                </c:pt>
                <c:pt idx="2524">
                  <c:v>1.2958852693395646</c:v>
                </c:pt>
                <c:pt idx="2525">
                  <c:v>1.2958852693395646</c:v>
                </c:pt>
                <c:pt idx="2526">
                  <c:v>1.2958852693395646</c:v>
                </c:pt>
                <c:pt idx="2527">
                  <c:v>1.2958852693395646</c:v>
                </c:pt>
                <c:pt idx="2528">
                  <c:v>1.2958852693395646</c:v>
                </c:pt>
                <c:pt idx="2529">
                  <c:v>1.2958852693395646</c:v>
                </c:pt>
                <c:pt idx="2530">
                  <c:v>1.2958852693395646</c:v>
                </c:pt>
                <c:pt idx="2531">
                  <c:v>1.2958852693395646</c:v>
                </c:pt>
                <c:pt idx="2532">
                  <c:v>1.2958852693395646</c:v>
                </c:pt>
                <c:pt idx="2533">
                  <c:v>1.2958852693395646</c:v>
                </c:pt>
                <c:pt idx="2534">
                  <c:v>1.2958852693395646</c:v>
                </c:pt>
                <c:pt idx="2535">
                  <c:v>1.2958852693395646</c:v>
                </c:pt>
                <c:pt idx="2536">
                  <c:v>1.2958852693395646</c:v>
                </c:pt>
                <c:pt idx="2537">
                  <c:v>1.2958852693395646</c:v>
                </c:pt>
                <c:pt idx="2538">
                  <c:v>1.2958852693395646</c:v>
                </c:pt>
                <c:pt idx="2539">
                  <c:v>1.2958852693395646</c:v>
                </c:pt>
                <c:pt idx="2540">
                  <c:v>1.2958852693395646</c:v>
                </c:pt>
                <c:pt idx="2541">
                  <c:v>1.2958852693395646</c:v>
                </c:pt>
                <c:pt idx="2542">
                  <c:v>1.2958852693395646</c:v>
                </c:pt>
                <c:pt idx="2543">
                  <c:v>1.2958852693395646</c:v>
                </c:pt>
                <c:pt idx="2544">
                  <c:v>1.2958852693395646</c:v>
                </c:pt>
                <c:pt idx="2545">
                  <c:v>1.2958852693395646</c:v>
                </c:pt>
                <c:pt idx="2546">
                  <c:v>1.2958852693395646</c:v>
                </c:pt>
                <c:pt idx="2547">
                  <c:v>1.2958852693395646</c:v>
                </c:pt>
                <c:pt idx="2548">
                  <c:v>1.2958852693395646</c:v>
                </c:pt>
                <c:pt idx="2549">
                  <c:v>1.2958852693395646</c:v>
                </c:pt>
                <c:pt idx="2550">
                  <c:v>1.2958852693395646</c:v>
                </c:pt>
                <c:pt idx="2551">
                  <c:v>1.2958852693395646</c:v>
                </c:pt>
                <c:pt idx="2552">
                  <c:v>1.2958852693395646</c:v>
                </c:pt>
                <c:pt idx="2553">
                  <c:v>1.2958852693395646</c:v>
                </c:pt>
                <c:pt idx="2554">
                  <c:v>1.2958852693395646</c:v>
                </c:pt>
                <c:pt idx="2555">
                  <c:v>1.2958852693395646</c:v>
                </c:pt>
                <c:pt idx="2556">
                  <c:v>1.2958852693395646</c:v>
                </c:pt>
                <c:pt idx="2557">
                  <c:v>1.2958852693395646</c:v>
                </c:pt>
                <c:pt idx="2558">
                  <c:v>1.2958852693395646</c:v>
                </c:pt>
                <c:pt idx="2559">
                  <c:v>1.2958852693395646</c:v>
                </c:pt>
                <c:pt idx="2560">
                  <c:v>1.2958852693395646</c:v>
                </c:pt>
                <c:pt idx="2561">
                  <c:v>1.2958852693395646</c:v>
                </c:pt>
                <c:pt idx="2562">
                  <c:v>1.2958852693395646</c:v>
                </c:pt>
                <c:pt idx="2563">
                  <c:v>1.2958852693395646</c:v>
                </c:pt>
                <c:pt idx="2564">
                  <c:v>1.2958852693395646</c:v>
                </c:pt>
                <c:pt idx="2565">
                  <c:v>1.2958852693395646</c:v>
                </c:pt>
                <c:pt idx="2566">
                  <c:v>1.2958852693395646</c:v>
                </c:pt>
                <c:pt idx="2567">
                  <c:v>1.2958852693395646</c:v>
                </c:pt>
                <c:pt idx="2568">
                  <c:v>1.2958852693395646</c:v>
                </c:pt>
                <c:pt idx="2569">
                  <c:v>1.2958852693395646</c:v>
                </c:pt>
                <c:pt idx="2570">
                  <c:v>1.2958852693395646</c:v>
                </c:pt>
                <c:pt idx="2571">
                  <c:v>1.2958852693395646</c:v>
                </c:pt>
                <c:pt idx="2572">
                  <c:v>1.2958852693395646</c:v>
                </c:pt>
                <c:pt idx="2573">
                  <c:v>1.2958852693395646</c:v>
                </c:pt>
                <c:pt idx="2574">
                  <c:v>1.2958852693395646</c:v>
                </c:pt>
                <c:pt idx="2575">
                  <c:v>1.2958852693395646</c:v>
                </c:pt>
                <c:pt idx="2576">
                  <c:v>1.2958852693395646</c:v>
                </c:pt>
                <c:pt idx="2577">
                  <c:v>1.2958852693395646</c:v>
                </c:pt>
                <c:pt idx="2578">
                  <c:v>1.2958852693395646</c:v>
                </c:pt>
                <c:pt idx="2579">
                  <c:v>1.2958852693395646</c:v>
                </c:pt>
                <c:pt idx="2580">
                  <c:v>1.2958852693395646</c:v>
                </c:pt>
                <c:pt idx="2581">
                  <c:v>1.2958852693395646</c:v>
                </c:pt>
                <c:pt idx="2582">
                  <c:v>1.2958852693395646</c:v>
                </c:pt>
                <c:pt idx="2583">
                  <c:v>1.2958852693395646</c:v>
                </c:pt>
                <c:pt idx="2584">
                  <c:v>1.2958852693395646</c:v>
                </c:pt>
                <c:pt idx="2585">
                  <c:v>1.2958852693395646</c:v>
                </c:pt>
                <c:pt idx="2586">
                  <c:v>1.2958852693395646</c:v>
                </c:pt>
                <c:pt idx="2587">
                  <c:v>1.2958852693395646</c:v>
                </c:pt>
                <c:pt idx="2588">
                  <c:v>1.2958852693395646</c:v>
                </c:pt>
                <c:pt idx="2589">
                  <c:v>1.2958852693395646</c:v>
                </c:pt>
                <c:pt idx="2590">
                  <c:v>1.2958852693395646</c:v>
                </c:pt>
                <c:pt idx="2591">
                  <c:v>1.2958852693395646</c:v>
                </c:pt>
                <c:pt idx="2592">
                  <c:v>1.2958852693395646</c:v>
                </c:pt>
                <c:pt idx="2593">
                  <c:v>1.2958852693395646</c:v>
                </c:pt>
                <c:pt idx="2594">
                  <c:v>1.2958852693395646</c:v>
                </c:pt>
                <c:pt idx="2595">
                  <c:v>1.2958852693395646</c:v>
                </c:pt>
                <c:pt idx="2596">
                  <c:v>1.2958852693395646</c:v>
                </c:pt>
                <c:pt idx="2597">
                  <c:v>1.2958852693395646</c:v>
                </c:pt>
                <c:pt idx="2598">
                  <c:v>1.2958852693395646</c:v>
                </c:pt>
                <c:pt idx="2599">
                  <c:v>1.2958852693395646</c:v>
                </c:pt>
                <c:pt idx="2600">
                  <c:v>1.2958852693395646</c:v>
                </c:pt>
                <c:pt idx="2601">
                  <c:v>1.2958852693395646</c:v>
                </c:pt>
                <c:pt idx="2602">
                  <c:v>1.2958852693395646</c:v>
                </c:pt>
                <c:pt idx="2603">
                  <c:v>1.2958852693395646</c:v>
                </c:pt>
                <c:pt idx="2604">
                  <c:v>1.2958852693395646</c:v>
                </c:pt>
                <c:pt idx="2605">
                  <c:v>1.2958852693395646</c:v>
                </c:pt>
                <c:pt idx="2606">
                  <c:v>1.2958852693395646</c:v>
                </c:pt>
                <c:pt idx="2607">
                  <c:v>1.2958852693395646</c:v>
                </c:pt>
                <c:pt idx="2608">
                  <c:v>1.2958852693395646</c:v>
                </c:pt>
                <c:pt idx="2609">
                  <c:v>1.2958852693395646</c:v>
                </c:pt>
                <c:pt idx="2610">
                  <c:v>1.2958852693395646</c:v>
                </c:pt>
                <c:pt idx="2611">
                  <c:v>1.2958852693395646</c:v>
                </c:pt>
                <c:pt idx="2612">
                  <c:v>1.2958852693395646</c:v>
                </c:pt>
                <c:pt idx="2613">
                  <c:v>1.2958852693395646</c:v>
                </c:pt>
                <c:pt idx="2614">
                  <c:v>1.2958852693395646</c:v>
                </c:pt>
                <c:pt idx="2615">
                  <c:v>1.2958852693395646</c:v>
                </c:pt>
                <c:pt idx="2616">
                  <c:v>1.2958852693395646</c:v>
                </c:pt>
                <c:pt idx="2617">
                  <c:v>1.2958852693395646</c:v>
                </c:pt>
                <c:pt idx="2618">
                  <c:v>1.2958852693395646</c:v>
                </c:pt>
                <c:pt idx="2619">
                  <c:v>1.2958852693395646</c:v>
                </c:pt>
                <c:pt idx="2620">
                  <c:v>1.2958852693395646</c:v>
                </c:pt>
                <c:pt idx="2621">
                  <c:v>1.2958852693395646</c:v>
                </c:pt>
                <c:pt idx="2622">
                  <c:v>1.2958852693395646</c:v>
                </c:pt>
                <c:pt idx="2623">
                  <c:v>1.2958852693395646</c:v>
                </c:pt>
                <c:pt idx="2624">
                  <c:v>1.2958852693395646</c:v>
                </c:pt>
                <c:pt idx="2625">
                  <c:v>1.2958852693395646</c:v>
                </c:pt>
                <c:pt idx="2626">
                  <c:v>1.2958852693395646</c:v>
                </c:pt>
                <c:pt idx="2627">
                  <c:v>1.2958852693395646</c:v>
                </c:pt>
                <c:pt idx="2628">
                  <c:v>1.2958852693395646</c:v>
                </c:pt>
                <c:pt idx="2629">
                  <c:v>1.2958852693395646</c:v>
                </c:pt>
                <c:pt idx="2630">
                  <c:v>1.2958852693395646</c:v>
                </c:pt>
                <c:pt idx="2631">
                  <c:v>1.2958852693395646</c:v>
                </c:pt>
                <c:pt idx="2632">
                  <c:v>1.2958852693395646</c:v>
                </c:pt>
                <c:pt idx="2633">
                  <c:v>1.2958852693395646</c:v>
                </c:pt>
                <c:pt idx="2634">
                  <c:v>1.2958852693395646</c:v>
                </c:pt>
                <c:pt idx="2635">
                  <c:v>1.2958852693395646</c:v>
                </c:pt>
                <c:pt idx="2636">
                  <c:v>1.2958852693395646</c:v>
                </c:pt>
                <c:pt idx="2637">
                  <c:v>1.2958852693395646</c:v>
                </c:pt>
                <c:pt idx="2638">
                  <c:v>1.2958852693395646</c:v>
                </c:pt>
                <c:pt idx="2639">
                  <c:v>1.2958852693395646</c:v>
                </c:pt>
                <c:pt idx="2640">
                  <c:v>1.2958852693395646</c:v>
                </c:pt>
                <c:pt idx="2641">
                  <c:v>1.2958852693395646</c:v>
                </c:pt>
                <c:pt idx="2642">
                  <c:v>1.2958852693395646</c:v>
                </c:pt>
                <c:pt idx="2643">
                  <c:v>1.2958852693395646</c:v>
                </c:pt>
                <c:pt idx="2644">
                  <c:v>1.2958852693395646</c:v>
                </c:pt>
                <c:pt idx="2645">
                  <c:v>1.2958852693395646</c:v>
                </c:pt>
                <c:pt idx="2646">
                  <c:v>1.2958852693395646</c:v>
                </c:pt>
                <c:pt idx="2647">
                  <c:v>1.2958852693395646</c:v>
                </c:pt>
                <c:pt idx="2648">
                  <c:v>1.2958852693395646</c:v>
                </c:pt>
                <c:pt idx="2649">
                  <c:v>1.2958852693395646</c:v>
                </c:pt>
                <c:pt idx="2650">
                  <c:v>1.2958852693395646</c:v>
                </c:pt>
                <c:pt idx="2651">
                  <c:v>1.2958852693395646</c:v>
                </c:pt>
                <c:pt idx="2652">
                  <c:v>1.2958852693395646</c:v>
                </c:pt>
                <c:pt idx="2653">
                  <c:v>1.2958852693395646</c:v>
                </c:pt>
                <c:pt idx="2654">
                  <c:v>1.2958852693395646</c:v>
                </c:pt>
                <c:pt idx="2655">
                  <c:v>1.2958852693395646</c:v>
                </c:pt>
                <c:pt idx="2656">
                  <c:v>1.2958852693395646</c:v>
                </c:pt>
                <c:pt idx="2657">
                  <c:v>1.2958852693395646</c:v>
                </c:pt>
                <c:pt idx="2658">
                  <c:v>1.2958852693395646</c:v>
                </c:pt>
                <c:pt idx="2659">
                  <c:v>1.2958852693395646</c:v>
                </c:pt>
                <c:pt idx="2660">
                  <c:v>1.2958852693395646</c:v>
                </c:pt>
                <c:pt idx="2661">
                  <c:v>1.2958852693395646</c:v>
                </c:pt>
                <c:pt idx="2662">
                  <c:v>1.2958852693395646</c:v>
                </c:pt>
                <c:pt idx="2663">
                  <c:v>1.2958852693395646</c:v>
                </c:pt>
                <c:pt idx="2664">
                  <c:v>1.2958852693395646</c:v>
                </c:pt>
                <c:pt idx="2665">
                  <c:v>1.2958852693395646</c:v>
                </c:pt>
                <c:pt idx="2666">
                  <c:v>1.2958852693395646</c:v>
                </c:pt>
                <c:pt idx="2667">
                  <c:v>1.2958852693395646</c:v>
                </c:pt>
                <c:pt idx="2668">
                  <c:v>1.2958852693395646</c:v>
                </c:pt>
                <c:pt idx="2669">
                  <c:v>1.2958852693395646</c:v>
                </c:pt>
                <c:pt idx="2670">
                  <c:v>1.2958852693395646</c:v>
                </c:pt>
                <c:pt idx="2671">
                  <c:v>1.2958852693395646</c:v>
                </c:pt>
                <c:pt idx="2672">
                  <c:v>1.2958852693395646</c:v>
                </c:pt>
                <c:pt idx="2673">
                  <c:v>1.2958852693395646</c:v>
                </c:pt>
                <c:pt idx="2674">
                  <c:v>1.2958852693395646</c:v>
                </c:pt>
                <c:pt idx="2675">
                  <c:v>1.2958852693395646</c:v>
                </c:pt>
                <c:pt idx="2676">
                  <c:v>1.2958852693395646</c:v>
                </c:pt>
                <c:pt idx="2677">
                  <c:v>1.2958852693395646</c:v>
                </c:pt>
                <c:pt idx="2678">
                  <c:v>1.2958852693395646</c:v>
                </c:pt>
                <c:pt idx="2679">
                  <c:v>1.2958852693395646</c:v>
                </c:pt>
                <c:pt idx="2680">
                  <c:v>1.2958852693395646</c:v>
                </c:pt>
                <c:pt idx="2681">
                  <c:v>1.2958852693395646</c:v>
                </c:pt>
                <c:pt idx="2682">
                  <c:v>1.2958852693395646</c:v>
                </c:pt>
                <c:pt idx="2683">
                  <c:v>1.2958852693395646</c:v>
                </c:pt>
                <c:pt idx="2684">
                  <c:v>1.2958852693395646</c:v>
                </c:pt>
                <c:pt idx="2685">
                  <c:v>1.2958852693395646</c:v>
                </c:pt>
                <c:pt idx="2686">
                  <c:v>1.2958852693395646</c:v>
                </c:pt>
                <c:pt idx="2687">
                  <c:v>1.2958852693395646</c:v>
                </c:pt>
                <c:pt idx="2688">
                  <c:v>1.2958852693395646</c:v>
                </c:pt>
                <c:pt idx="2689">
                  <c:v>1.2958852693395646</c:v>
                </c:pt>
                <c:pt idx="2690">
                  <c:v>1.2958852693395646</c:v>
                </c:pt>
                <c:pt idx="2691">
                  <c:v>1.2958852693395646</c:v>
                </c:pt>
                <c:pt idx="2692">
                  <c:v>1.2958852693395646</c:v>
                </c:pt>
                <c:pt idx="2693">
                  <c:v>1.2958852693395646</c:v>
                </c:pt>
                <c:pt idx="2694">
                  <c:v>1.2958852693395646</c:v>
                </c:pt>
                <c:pt idx="2695">
                  <c:v>1.2958852693395646</c:v>
                </c:pt>
                <c:pt idx="2696">
                  <c:v>1.2958852693395646</c:v>
                </c:pt>
                <c:pt idx="2697">
                  <c:v>1.2958852693395646</c:v>
                </c:pt>
                <c:pt idx="2698">
                  <c:v>1.2958852693395646</c:v>
                </c:pt>
                <c:pt idx="2699">
                  <c:v>1.2958852693395646</c:v>
                </c:pt>
                <c:pt idx="2700">
                  <c:v>1.2958852693395646</c:v>
                </c:pt>
                <c:pt idx="2701">
                  <c:v>1.2958852693395646</c:v>
                </c:pt>
                <c:pt idx="2702">
                  <c:v>1.2958852693395646</c:v>
                </c:pt>
                <c:pt idx="2703">
                  <c:v>1.2958852693395646</c:v>
                </c:pt>
                <c:pt idx="2704">
                  <c:v>1.2958852693395646</c:v>
                </c:pt>
                <c:pt idx="2705">
                  <c:v>1.2958852693395646</c:v>
                </c:pt>
                <c:pt idx="2706">
                  <c:v>1.2958852693395646</c:v>
                </c:pt>
                <c:pt idx="2707">
                  <c:v>1.2958852693395646</c:v>
                </c:pt>
                <c:pt idx="2708">
                  <c:v>1.2958852693395646</c:v>
                </c:pt>
                <c:pt idx="2709">
                  <c:v>1.2958852693395646</c:v>
                </c:pt>
                <c:pt idx="2710">
                  <c:v>1.2958852693395646</c:v>
                </c:pt>
                <c:pt idx="2711">
                  <c:v>1.2958852693395646</c:v>
                </c:pt>
                <c:pt idx="2712">
                  <c:v>1.2958852693395646</c:v>
                </c:pt>
                <c:pt idx="2713">
                  <c:v>1.2958852693395646</c:v>
                </c:pt>
                <c:pt idx="2714">
                  <c:v>1.2958852693395646</c:v>
                </c:pt>
                <c:pt idx="2715">
                  <c:v>1.2958852693395646</c:v>
                </c:pt>
                <c:pt idx="2716">
                  <c:v>1.2958852693395646</c:v>
                </c:pt>
                <c:pt idx="2717">
                  <c:v>1.2958852693395646</c:v>
                </c:pt>
                <c:pt idx="2718">
                  <c:v>1.2958852693395646</c:v>
                </c:pt>
                <c:pt idx="2719">
                  <c:v>1.2958852693395646</c:v>
                </c:pt>
                <c:pt idx="2720">
                  <c:v>1.2958852693395646</c:v>
                </c:pt>
                <c:pt idx="2721">
                  <c:v>1.2958852693395646</c:v>
                </c:pt>
                <c:pt idx="2722">
                  <c:v>1.2958852693395646</c:v>
                </c:pt>
                <c:pt idx="2723">
                  <c:v>1.2958852693395646</c:v>
                </c:pt>
                <c:pt idx="2724">
                  <c:v>1.2958852693395646</c:v>
                </c:pt>
                <c:pt idx="2725">
                  <c:v>1.2958852693395646</c:v>
                </c:pt>
                <c:pt idx="2726">
                  <c:v>1.2958852693395646</c:v>
                </c:pt>
                <c:pt idx="2727">
                  <c:v>1.2958852693395646</c:v>
                </c:pt>
                <c:pt idx="2728">
                  <c:v>1.2958852693395646</c:v>
                </c:pt>
                <c:pt idx="2729">
                  <c:v>1.2958852693395646</c:v>
                </c:pt>
                <c:pt idx="2730">
                  <c:v>1.2958852693395646</c:v>
                </c:pt>
                <c:pt idx="2731">
                  <c:v>1.2958852693395646</c:v>
                </c:pt>
                <c:pt idx="2732">
                  <c:v>1.2958852693395646</c:v>
                </c:pt>
                <c:pt idx="2733">
                  <c:v>1.2958852693395646</c:v>
                </c:pt>
                <c:pt idx="2734">
                  <c:v>1.2958852693395646</c:v>
                </c:pt>
                <c:pt idx="2735">
                  <c:v>1.2958852693395646</c:v>
                </c:pt>
                <c:pt idx="2736">
                  <c:v>1.2958852693395646</c:v>
                </c:pt>
                <c:pt idx="2737">
                  <c:v>1.2958852693395646</c:v>
                </c:pt>
                <c:pt idx="2738">
                  <c:v>1.2958852693395646</c:v>
                </c:pt>
                <c:pt idx="2739">
                  <c:v>1.2958852693395646</c:v>
                </c:pt>
                <c:pt idx="2740">
                  <c:v>1.2958852693395646</c:v>
                </c:pt>
                <c:pt idx="2741">
                  <c:v>1.2958852693395646</c:v>
                </c:pt>
                <c:pt idx="2742">
                  <c:v>1.2958852693395646</c:v>
                </c:pt>
                <c:pt idx="2743">
                  <c:v>1.2958852693395646</c:v>
                </c:pt>
                <c:pt idx="2744">
                  <c:v>1.2958852693395646</c:v>
                </c:pt>
                <c:pt idx="2745">
                  <c:v>1.2958852693395646</c:v>
                </c:pt>
                <c:pt idx="2746">
                  <c:v>1.2958852693395646</c:v>
                </c:pt>
                <c:pt idx="2747">
                  <c:v>1.2958852693395646</c:v>
                </c:pt>
                <c:pt idx="2748">
                  <c:v>1.2958852693395646</c:v>
                </c:pt>
                <c:pt idx="2749">
                  <c:v>1.2958852693395646</c:v>
                </c:pt>
                <c:pt idx="2750">
                  <c:v>1.2958852693395646</c:v>
                </c:pt>
                <c:pt idx="2751">
                  <c:v>1.2958852693395646</c:v>
                </c:pt>
                <c:pt idx="2752">
                  <c:v>1.2958852693395646</c:v>
                </c:pt>
                <c:pt idx="2753">
                  <c:v>1.2958852693395646</c:v>
                </c:pt>
                <c:pt idx="2754">
                  <c:v>1.2958852693395646</c:v>
                </c:pt>
                <c:pt idx="2755">
                  <c:v>1.2958852693395646</c:v>
                </c:pt>
                <c:pt idx="2756">
                  <c:v>1.2958852693395646</c:v>
                </c:pt>
                <c:pt idx="2757">
                  <c:v>1.2958852693395646</c:v>
                </c:pt>
                <c:pt idx="2758">
                  <c:v>1.2958852693395646</c:v>
                </c:pt>
                <c:pt idx="2759">
                  <c:v>1.2958852693395646</c:v>
                </c:pt>
                <c:pt idx="2760">
                  <c:v>1.2958852693395646</c:v>
                </c:pt>
                <c:pt idx="2761">
                  <c:v>1.2958852693395646</c:v>
                </c:pt>
                <c:pt idx="2762">
                  <c:v>1.2958852693395646</c:v>
                </c:pt>
                <c:pt idx="2763">
                  <c:v>1.2958852693395646</c:v>
                </c:pt>
                <c:pt idx="2764">
                  <c:v>1.2958852693395646</c:v>
                </c:pt>
                <c:pt idx="2765">
                  <c:v>1.2958852693395646</c:v>
                </c:pt>
                <c:pt idx="2766">
                  <c:v>1.2958852693395646</c:v>
                </c:pt>
                <c:pt idx="2767">
                  <c:v>1.2958852693395646</c:v>
                </c:pt>
                <c:pt idx="2768">
                  <c:v>1.2958852693395646</c:v>
                </c:pt>
                <c:pt idx="2769">
                  <c:v>1.2958852693395646</c:v>
                </c:pt>
                <c:pt idx="2770">
                  <c:v>1.2958852693395646</c:v>
                </c:pt>
                <c:pt idx="2771">
                  <c:v>1.2958852693395646</c:v>
                </c:pt>
                <c:pt idx="2772">
                  <c:v>1.2958852693395646</c:v>
                </c:pt>
                <c:pt idx="2773">
                  <c:v>1.2958852693395646</c:v>
                </c:pt>
                <c:pt idx="2774">
                  <c:v>1.2958852693395646</c:v>
                </c:pt>
                <c:pt idx="2775">
                  <c:v>1.2958852693395646</c:v>
                </c:pt>
                <c:pt idx="2776">
                  <c:v>1.2958852693395646</c:v>
                </c:pt>
                <c:pt idx="2777">
                  <c:v>1.2958852693395646</c:v>
                </c:pt>
                <c:pt idx="2778">
                  <c:v>1.2958852693395646</c:v>
                </c:pt>
                <c:pt idx="2779">
                  <c:v>1.2958852693395646</c:v>
                </c:pt>
                <c:pt idx="2780">
                  <c:v>1.2958852693395646</c:v>
                </c:pt>
                <c:pt idx="2781">
                  <c:v>1.2958852693395646</c:v>
                </c:pt>
                <c:pt idx="2782">
                  <c:v>1.2958852693395646</c:v>
                </c:pt>
                <c:pt idx="2783">
                  <c:v>1.2958852693395646</c:v>
                </c:pt>
                <c:pt idx="2784">
                  <c:v>1.2958852693395646</c:v>
                </c:pt>
                <c:pt idx="2785">
                  <c:v>1.2958852693395646</c:v>
                </c:pt>
                <c:pt idx="2786">
                  <c:v>1.2958852693395646</c:v>
                </c:pt>
                <c:pt idx="2787">
                  <c:v>1.2958852693395646</c:v>
                </c:pt>
                <c:pt idx="2788">
                  <c:v>1.2958852693395646</c:v>
                </c:pt>
                <c:pt idx="2789">
                  <c:v>1.2958852693395646</c:v>
                </c:pt>
                <c:pt idx="2790">
                  <c:v>1.2958852693395646</c:v>
                </c:pt>
                <c:pt idx="2791">
                  <c:v>1.2958852693395646</c:v>
                </c:pt>
                <c:pt idx="2792">
                  <c:v>1.2958852693395646</c:v>
                </c:pt>
                <c:pt idx="2793">
                  <c:v>1.2958852693395646</c:v>
                </c:pt>
                <c:pt idx="2794">
                  <c:v>1.2958852693395646</c:v>
                </c:pt>
                <c:pt idx="2795">
                  <c:v>1.2958852693395646</c:v>
                </c:pt>
                <c:pt idx="2796">
                  <c:v>1.2958852693395646</c:v>
                </c:pt>
                <c:pt idx="2797">
                  <c:v>1.2958852693395646</c:v>
                </c:pt>
                <c:pt idx="2798">
                  <c:v>1.2958852693395646</c:v>
                </c:pt>
                <c:pt idx="2799">
                  <c:v>1.2958852693395646</c:v>
                </c:pt>
                <c:pt idx="2800">
                  <c:v>1.2958852693395646</c:v>
                </c:pt>
                <c:pt idx="2801">
                  <c:v>1.2958852693395646</c:v>
                </c:pt>
                <c:pt idx="2802">
                  <c:v>1.2958852693395646</c:v>
                </c:pt>
                <c:pt idx="2803">
                  <c:v>1.2958852693395646</c:v>
                </c:pt>
                <c:pt idx="2804">
                  <c:v>1.2958852693395646</c:v>
                </c:pt>
                <c:pt idx="2805">
                  <c:v>1.2958852693395646</c:v>
                </c:pt>
                <c:pt idx="2806">
                  <c:v>1.2958852693395646</c:v>
                </c:pt>
                <c:pt idx="2807">
                  <c:v>1.2958852693395646</c:v>
                </c:pt>
                <c:pt idx="2808">
                  <c:v>1.2958852693395646</c:v>
                </c:pt>
                <c:pt idx="2809">
                  <c:v>1.2958852693395646</c:v>
                </c:pt>
                <c:pt idx="2810">
                  <c:v>1.2958852693395646</c:v>
                </c:pt>
                <c:pt idx="2811">
                  <c:v>1.2958852693395646</c:v>
                </c:pt>
                <c:pt idx="2812">
                  <c:v>1.2958852693395646</c:v>
                </c:pt>
                <c:pt idx="2813">
                  <c:v>1.2958852693395646</c:v>
                </c:pt>
                <c:pt idx="2814">
                  <c:v>1.2958852693395646</c:v>
                </c:pt>
                <c:pt idx="2815">
                  <c:v>1.2958852693395646</c:v>
                </c:pt>
                <c:pt idx="2816">
                  <c:v>1.2958852693395646</c:v>
                </c:pt>
                <c:pt idx="2817">
                  <c:v>1.2958852693395646</c:v>
                </c:pt>
                <c:pt idx="2818">
                  <c:v>1.2958852693395646</c:v>
                </c:pt>
                <c:pt idx="2819">
                  <c:v>1.2958852693395646</c:v>
                </c:pt>
                <c:pt idx="2820">
                  <c:v>1.2958852693395646</c:v>
                </c:pt>
                <c:pt idx="2821">
                  <c:v>1.2958852693395646</c:v>
                </c:pt>
                <c:pt idx="2822">
                  <c:v>1.2958852693395646</c:v>
                </c:pt>
                <c:pt idx="2823">
                  <c:v>1.2958852693395646</c:v>
                </c:pt>
                <c:pt idx="2824">
                  <c:v>1.2958852693395646</c:v>
                </c:pt>
                <c:pt idx="2825">
                  <c:v>1.2958852693395646</c:v>
                </c:pt>
                <c:pt idx="2826">
                  <c:v>1.2958852693395646</c:v>
                </c:pt>
                <c:pt idx="2827">
                  <c:v>1.2958852693395646</c:v>
                </c:pt>
                <c:pt idx="2828">
                  <c:v>1.2958852693395646</c:v>
                </c:pt>
                <c:pt idx="2829">
                  <c:v>1.2958852693395646</c:v>
                </c:pt>
                <c:pt idx="2830">
                  <c:v>1.2958852693395646</c:v>
                </c:pt>
                <c:pt idx="2831">
                  <c:v>1.2958852693395646</c:v>
                </c:pt>
                <c:pt idx="2832">
                  <c:v>1.2958852693395646</c:v>
                </c:pt>
                <c:pt idx="2833">
                  <c:v>1.2958852693395646</c:v>
                </c:pt>
                <c:pt idx="2834">
                  <c:v>1.2958852693395646</c:v>
                </c:pt>
                <c:pt idx="2835">
                  <c:v>1.2958852693395646</c:v>
                </c:pt>
                <c:pt idx="2836">
                  <c:v>1.2958852693395646</c:v>
                </c:pt>
                <c:pt idx="2837">
                  <c:v>1.2958852693395646</c:v>
                </c:pt>
                <c:pt idx="2838">
                  <c:v>1.2958852693395646</c:v>
                </c:pt>
                <c:pt idx="2839">
                  <c:v>1.2958852693395646</c:v>
                </c:pt>
                <c:pt idx="2840">
                  <c:v>1.2958852693395646</c:v>
                </c:pt>
                <c:pt idx="2841">
                  <c:v>1.2958852693395646</c:v>
                </c:pt>
                <c:pt idx="2842">
                  <c:v>1.2958852693395646</c:v>
                </c:pt>
                <c:pt idx="2843">
                  <c:v>1.2958852693395646</c:v>
                </c:pt>
                <c:pt idx="2844">
                  <c:v>1.2958852693395646</c:v>
                </c:pt>
                <c:pt idx="2845">
                  <c:v>1.2958852693395646</c:v>
                </c:pt>
                <c:pt idx="2846">
                  <c:v>1.2958852693395646</c:v>
                </c:pt>
                <c:pt idx="2847">
                  <c:v>1.2958852693395646</c:v>
                </c:pt>
                <c:pt idx="2848">
                  <c:v>1.2958852693395646</c:v>
                </c:pt>
                <c:pt idx="2849">
                  <c:v>1.2958852693395646</c:v>
                </c:pt>
                <c:pt idx="2850">
                  <c:v>1.2958852693395646</c:v>
                </c:pt>
                <c:pt idx="2851">
                  <c:v>1.2958852693395646</c:v>
                </c:pt>
                <c:pt idx="2852">
                  <c:v>1.2958852693395646</c:v>
                </c:pt>
                <c:pt idx="2853">
                  <c:v>1.2958852693395646</c:v>
                </c:pt>
                <c:pt idx="2854">
                  <c:v>1.2958852693395646</c:v>
                </c:pt>
                <c:pt idx="2855">
                  <c:v>1.2958852693395646</c:v>
                </c:pt>
                <c:pt idx="2856">
                  <c:v>1.2958852693395646</c:v>
                </c:pt>
                <c:pt idx="2857">
                  <c:v>1.2958852693395646</c:v>
                </c:pt>
                <c:pt idx="2858">
                  <c:v>1.2958852693395646</c:v>
                </c:pt>
                <c:pt idx="2859">
                  <c:v>1.2958852693395646</c:v>
                </c:pt>
                <c:pt idx="2860">
                  <c:v>1.2958852693395646</c:v>
                </c:pt>
                <c:pt idx="2861">
                  <c:v>1.2958852693395646</c:v>
                </c:pt>
                <c:pt idx="2862">
                  <c:v>1.2958852693395646</c:v>
                </c:pt>
                <c:pt idx="2863">
                  <c:v>1.2958852693395646</c:v>
                </c:pt>
                <c:pt idx="2864">
                  <c:v>1.2958852693395646</c:v>
                </c:pt>
                <c:pt idx="2865">
                  <c:v>1.2958852693395646</c:v>
                </c:pt>
                <c:pt idx="2866">
                  <c:v>1.2958852693395646</c:v>
                </c:pt>
                <c:pt idx="2867">
                  <c:v>1.2958852693395646</c:v>
                </c:pt>
                <c:pt idx="2868">
                  <c:v>1.2958852693395646</c:v>
                </c:pt>
                <c:pt idx="2869">
                  <c:v>1.2958852693395646</c:v>
                </c:pt>
                <c:pt idx="2870">
                  <c:v>1.2958852693395646</c:v>
                </c:pt>
                <c:pt idx="2871">
                  <c:v>1.2958852693395646</c:v>
                </c:pt>
                <c:pt idx="2872">
                  <c:v>1.2958852693395646</c:v>
                </c:pt>
                <c:pt idx="2873">
                  <c:v>1.2958852693395646</c:v>
                </c:pt>
                <c:pt idx="2874">
                  <c:v>1.2958852693395646</c:v>
                </c:pt>
                <c:pt idx="2875">
                  <c:v>1.2958852693395646</c:v>
                </c:pt>
                <c:pt idx="2876">
                  <c:v>1.2958852693395646</c:v>
                </c:pt>
                <c:pt idx="2877">
                  <c:v>1.2958852693395646</c:v>
                </c:pt>
                <c:pt idx="2878">
                  <c:v>1.2958852693395646</c:v>
                </c:pt>
                <c:pt idx="2879">
                  <c:v>1.2958852693395646</c:v>
                </c:pt>
                <c:pt idx="2880">
                  <c:v>1.2958852693395646</c:v>
                </c:pt>
                <c:pt idx="2881">
                  <c:v>1.2958852693395646</c:v>
                </c:pt>
                <c:pt idx="2882">
                  <c:v>1.2958852693395646</c:v>
                </c:pt>
                <c:pt idx="2883">
                  <c:v>1.2958852693395646</c:v>
                </c:pt>
                <c:pt idx="2884">
                  <c:v>1.2958852693395646</c:v>
                </c:pt>
                <c:pt idx="2885">
                  <c:v>1.2958852693395646</c:v>
                </c:pt>
                <c:pt idx="2886">
                  <c:v>1.2958852693395646</c:v>
                </c:pt>
                <c:pt idx="2887">
                  <c:v>1.2958852693395646</c:v>
                </c:pt>
                <c:pt idx="2888">
                  <c:v>1.2958852693395646</c:v>
                </c:pt>
                <c:pt idx="2889">
                  <c:v>1.2958852693395646</c:v>
                </c:pt>
                <c:pt idx="2890">
                  <c:v>1.2958852693395646</c:v>
                </c:pt>
                <c:pt idx="2891">
                  <c:v>1.2958852693395646</c:v>
                </c:pt>
                <c:pt idx="2892">
                  <c:v>1.2958852693395646</c:v>
                </c:pt>
                <c:pt idx="2893">
                  <c:v>1.2958852693395646</c:v>
                </c:pt>
                <c:pt idx="2894">
                  <c:v>1.2958852693395646</c:v>
                </c:pt>
                <c:pt idx="2895">
                  <c:v>1.2958852693395646</c:v>
                </c:pt>
                <c:pt idx="2896">
                  <c:v>1.2958852693395646</c:v>
                </c:pt>
                <c:pt idx="2897">
                  <c:v>1.2958852693395646</c:v>
                </c:pt>
                <c:pt idx="2898">
                  <c:v>1.2958852693395646</c:v>
                </c:pt>
                <c:pt idx="2899">
                  <c:v>1.2958852693395646</c:v>
                </c:pt>
                <c:pt idx="2900">
                  <c:v>1.2958852693395646</c:v>
                </c:pt>
                <c:pt idx="2901">
                  <c:v>1.2958852693395646</c:v>
                </c:pt>
                <c:pt idx="2902">
                  <c:v>1.2958852693395646</c:v>
                </c:pt>
                <c:pt idx="2903">
                  <c:v>1.2958852693395646</c:v>
                </c:pt>
                <c:pt idx="2904">
                  <c:v>1.2958852693395646</c:v>
                </c:pt>
                <c:pt idx="2905">
                  <c:v>1.2958852693395646</c:v>
                </c:pt>
                <c:pt idx="2906">
                  <c:v>1.2958852693395646</c:v>
                </c:pt>
                <c:pt idx="2907">
                  <c:v>1.2958852693395646</c:v>
                </c:pt>
                <c:pt idx="2908">
                  <c:v>1.2958852693395646</c:v>
                </c:pt>
                <c:pt idx="2909">
                  <c:v>1.2958852693395646</c:v>
                </c:pt>
                <c:pt idx="2910">
                  <c:v>1.2958852693395646</c:v>
                </c:pt>
                <c:pt idx="2911">
                  <c:v>1.2958852693395646</c:v>
                </c:pt>
                <c:pt idx="2912">
                  <c:v>1.2958852693395646</c:v>
                </c:pt>
                <c:pt idx="2913">
                  <c:v>1.2958852693395646</c:v>
                </c:pt>
                <c:pt idx="2914">
                  <c:v>1.2958852693395646</c:v>
                </c:pt>
                <c:pt idx="2915">
                  <c:v>1.2958852693395646</c:v>
                </c:pt>
                <c:pt idx="2916">
                  <c:v>1.2958852693395646</c:v>
                </c:pt>
                <c:pt idx="2917">
                  <c:v>1.2958852693395646</c:v>
                </c:pt>
                <c:pt idx="2918">
                  <c:v>1.2958852693395646</c:v>
                </c:pt>
                <c:pt idx="2919">
                  <c:v>1.2958852693395646</c:v>
                </c:pt>
                <c:pt idx="2920">
                  <c:v>1.2958852693395646</c:v>
                </c:pt>
                <c:pt idx="2921">
                  <c:v>1.2958852693395646</c:v>
                </c:pt>
                <c:pt idx="2922">
                  <c:v>1.2958852693395646</c:v>
                </c:pt>
                <c:pt idx="2923">
                  <c:v>1.2958852693395646</c:v>
                </c:pt>
                <c:pt idx="2924">
                  <c:v>1.2958852693395646</c:v>
                </c:pt>
                <c:pt idx="2925">
                  <c:v>1.2958852693395646</c:v>
                </c:pt>
                <c:pt idx="2926">
                  <c:v>1.2958852693395646</c:v>
                </c:pt>
                <c:pt idx="2927">
                  <c:v>1.2958852693395646</c:v>
                </c:pt>
                <c:pt idx="2928">
                  <c:v>1.2958852693395646</c:v>
                </c:pt>
                <c:pt idx="2929">
                  <c:v>1.2958852693395646</c:v>
                </c:pt>
                <c:pt idx="2930">
                  <c:v>1.2958852693395646</c:v>
                </c:pt>
                <c:pt idx="2931">
                  <c:v>1.2958852693395646</c:v>
                </c:pt>
                <c:pt idx="2932">
                  <c:v>1.2958852693395646</c:v>
                </c:pt>
                <c:pt idx="2933">
                  <c:v>1.2958852693395646</c:v>
                </c:pt>
                <c:pt idx="2934">
                  <c:v>1.2958852693395646</c:v>
                </c:pt>
                <c:pt idx="2935">
                  <c:v>1.2958852693395646</c:v>
                </c:pt>
                <c:pt idx="2936">
                  <c:v>1.2958852693395646</c:v>
                </c:pt>
                <c:pt idx="2937">
                  <c:v>1.2958852693395646</c:v>
                </c:pt>
                <c:pt idx="2938">
                  <c:v>1.2958852693395646</c:v>
                </c:pt>
                <c:pt idx="2939">
                  <c:v>1.2958852693395646</c:v>
                </c:pt>
                <c:pt idx="2940">
                  <c:v>1.2958852693395646</c:v>
                </c:pt>
                <c:pt idx="2941">
                  <c:v>1.2958852693395646</c:v>
                </c:pt>
                <c:pt idx="2942">
                  <c:v>1.2958852693395646</c:v>
                </c:pt>
                <c:pt idx="2943">
                  <c:v>1.2958852693395646</c:v>
                </c:pt>
                <c:pt idx="2944">
                  <c:v>1.2958852693395646</c:v>
                </c:pt>
                <c:pt idx="2945">
                  <c:v>1.2958852693395646</c:v>
                </c:pt>
                <c:pt idx="2946">
                  <c:v>1.2958852693395646</c:v>
                </c:pt>
                <c:pt idx="2947">
                  <c:v>1.2958852693395646</c:v>
                </c:pt>
                <c:pt idx="2948">
                  <c:v>1.2958852693395646</c:v>
                </c:pt>
                <c:pt idx="2949">
                  <c:v>1.2958852693395646</c:v>
                </c:pt>
                <c:pt idx="2950">
                  <c:v>1.2958852693395646</c:v>
                </c:pt>
                <c:pt idx="2951">
                  <c:v>1.2958852693395646</c:v>
                </c:pt>
                <c:pt idx="2952">
                  <c:v>1.2958852693395646</c:v>
                </c:pt>
                <c:pt idx="2953">
                  <c:v>1.2958852693395646</c:v>
                </c:pt>
                <c:pt idx="2954">
                  <c:v>1.2958852693395646</c:v>
                </c:pt>
                <c:pt idx="2955">
                  <c:v>1.2958852693395646</c:v>
                </c:pt>
                <c:pt idx="2956">
                  <c:v>1.2958852693395646</c:v>
                </c:pt>
                <c:pt idx="2957">
                  <c:v>1.2958852693395646</c:v>
                </c:pt>
                <c:pt idx="2958">
                  <c:v>1.2958852693395646</c:v>
                </c:pt>
                <c:pt idx="2959">
                  <c:v>1.2958852693395646</c:v>
                </c:pt>
                <c:pt idx="2960">
                  <c:v>1.2958852693395646</c:v>
                </c:pt>
                <c:pt idx="2961">
                  <c:v>1.2958852693395646</c:v>
                </c:pt>
                <c:pt idx="2962">
                  <c:v>1.2958852693395646</c:v>
                </c:pt>
                <c:pt idx="2963">
                  <c:v>1.2958852693395646</c:v>
                </c:pt>
                <c:pt idx="2964">
                  <c:v>1.2958852693395646</c:v>
                </c:pt>
                <c:pt idx="2965">
                  <c:v>1.2958852693395646</c:v>
                </c:pt>
                <c:pt idx="2966">
                  <c:v>1.2958852693395646</c:v>
                </c:pt>
                <c:pt idx="2967">
                  <c:v>1.2958852693395646</c:v>
                </c:pt>
                <c:pt idx="2968">
                  <c:v>1.2958852693395646</c:v>
                </c:pt>
                <c:pt idx="2969">
                  <c:v>1.2958852693395646</c:v>
                </c:pt>
                <c:pt idx="2970">
                  <c:v>1.2958852693395646</c:v>
                </c:pt>
                <c:pt idx="2971">
                  <c:v>1.2958852693395646</c:v>
                </c:pt>
                <c:pt idx="2972">
                  <c:v>1.2958852693395646</c:v>
                </c:pt>
                <c:pt idx="2973">
                  <c:v>1.2958852693395646</c:v>
                </c:pt>
                <c:pt idx="2974">
                  <c:v>1.2958852693395646</c:v>
                </c:pt>
                <c:pt idx="2975">
                  <c:v>1.2958852693395646</c:v>
                </c:pt>
                <c:pt idx="2976">
                  <c:v>1.2958852693395646</c:v>
                </c:pt>
                <c:pt idx="2977">
                  <c:v>1.2958852693395646</c:v>
                </c:pt>
                <c:pt idx="2978">
                  <c:v>1.2958852693395646</c:v>
                </c:pt>
                <c:pt idx="2979">
                  <c:v>1.2958852693395646</c:v>
                </c:pt>
                <c:pt idx="2980">
                  <c:v>1.2958852693395646</c:v>
                </c:pt>
                <c:pt idx="2981">
                  <c:v>1.2958852693395646</c:v>
                </c:pt>
                <c:pt idx="2982">
                  <c:v>1.2958852693395646</c:v>
                </c:pt>
                <c:pt idx="2983">
                  <c:v>1.2958852693395646</c:v>
                </c:pt>
                <c:pt idx="2984">
                  <c:v>1.2958852693395646</c:v>
                </c:pt>
                <c:pt idx="2985">
                  <c:v>1.2958852693395646</c:v>
                </c:pt>
                <c:pt idx="2986">
                  <c:v>1.2958852693395646</c:v>
                </c:pt>
                <c:pt idx="2987">
                  <c:v>1.2958852693395646</c:v>
                </c:pt>
                <c:pt idx="2988">
                  <c:v>1.2958852693395646</c:v>
                </c:pt>
                <c:pt idx="2989">
                  <c:v>1.2958852693395646</c:v>
                </c:pt>
                <c:pt idx="2990">
                  <c:v>1.2958852693395646</c:v>
                </c:pt>
                <c:pt idx="2991">
                  <c:v>1.2958852693395646</c:v>
                </c:pt>
                <c:pt idx="2992">
                  <c:v>1.2958852693395646</c:v>
                </c:pt>
                <c:pt idx="2993">
                  <c:v>1.2958852693395646</c:v>
                </c:pt>
                <c:pt idx="2994">
                  <c:v>1.2958852693395646</c:v>
                </c:pt>
                <c:pt idx="2995">
                  <c:v>1.2958852693395646</c:v>
                </c:pt>
                <c:pt idx="2996">
                  <c:v>1.2958852693395646</c:v>
                </c:pt>
                <c:pt idx="2997">
                  <c:v>1.2958852693395646</c:v>
                </c:pt>
                <c:pt idx="2998">
                  <c:v>1.2958852693395646</c:v>
                </c:pt>
                <c:pt idx="2999">
                  <c:v>1.2958852693395646</c:v>
                </c:pt>
                <c:pt idx="3000">
                  <c:v>1.2958852693395646</c:v>
                </c:pt>
                <c:pt idx="3001">
                  <c:v>1.2958852693395646</c:v>
                </c:pt>
                <c:pt idx="3002">
                  <c:v>1.2958852693395646</c:v>
                </c:pt>
                <c:pt idx="3003">
                  <c:v>1.2958852693395646</c:v>
                </c:pt>
                <c:pt idx="3004">
                  <c:v>1.2958852693395646</c:v>
                </c:pt>
                <c:pt idx="3005">
                  <c:v>1.2958852693395646</c:v>
                </c:pt>
                <c:pt idx="3006">
                  <c:v>1.2958852693395646</c:v>
                </c:pt>
                <c:pt idx="3007">
                  <c:v>1.2958852693395646</c:v>
                </c:pt>
                <c:pt idx="3008">
                  <c:v>1.2958852693395646</c:v>
                </c:pt>
                <c:pt idx="3009">
                  <c:v>1.2958852693395646</c:v>
                </c:pt>
                <c:pt idx="3010">
                  <c:v>1.2958852693395646</c:v>
                </c:pt>
                <c:pt idx="3011">
                  <c:v>1.2958852693395646</c:v>
                </c:pt>
                <c:pt idx="3012">
                  <c:v>1.2958852693395646</c:v>
                </c:pt>
                <c:pt idx="3013">
                  <c:v>1.2958852693395646</c:v>
                </c:pt>
                <c:pt idx="3014">
                  <c:v>1.2958852693395646</c:v>
                </c:pt>
                <c:pt idx="3015">
                  <c:v>1.2958852693395646</c:v>
                </c:pt>
                <c:pt idx="3016">
                  <c:v>1.2958852693395646</c:v>
                </c:pt>
                <c:pt idx="3017">
                  <c:v>1.2958852693395646</c:v>
                </c:pt>
                <c:pt idx="3018">
                  <c:v>1.2958852693395646</c:v>
                </c:pt>
                <c:pt idx="3019">
                  <c:v>1.2958852693395646</c:v>
                </c:pt>
                <c:pt idx="3020">
                  <c:v>1.2958852693395646</c:v>
                </c:pt>
                <c:pt idx="3021">
                  <c:v>1.2958852693395646</c:v>
                </c:pt>
                <c:pt idx="3022">
                  <c:v>1.2958852693395646</c:v>
                </c:pt>
                <c:pt idx="3023">
                  <c:v>1.2958852693395646</c:v>
                </c:pt>
                <c:pt idx="3024">
                  <c:v>1.2958852693395646</c:v>
                </c:pt>
                <c:pt idx="3025">
                  <c:v>1.2958852693395646</c:v>
                </c:pt>
                <c:pt idx="3026">
                  <c:v>1.2958852693395646</c:v>
                </c:pt>
                <c:pt idx="3027">
                  <c:v>1.2958852693395646</c:v>
                </c:pt>
                <c:pt idx="3028">
                  <c:v>1.2958852693395646</c:v>
                </c:pt>
                <c:pt idx="3029">
                  <c:v>1.2958852693395646</c:v>
                </c:pt>
                <c:pt idx="3030">
                  <c:v>1.2958852693395646</c:v>
                </c:pt>
                <c:pt idx="3031">
                  <c:v>1.2958852693395646</c:v>
                </c:pt>
                <c:pt idx="3032">
                  <c:v>1.2958852693395646</c:v>
                </c:pt>
                <c:pt idx="3033">
                  <c:v>1.2958852693395646</c:v>
                </c:pt>
                <c:pt idx="3034">
                  <c:v>1.2958852693395646</c:v>
                </c:pt>
                <c:pt idx="3035">
                  <c:v>1.2958852693395646</c:v>
                </c:pt>
                <c:pt idx="3036">
                  <c:v>1.2958852693395646</c:v>
                </c:pt>
                <c:pt idx="3037">
                  <c:v>1.2958852693395646</c:v>
                </c:pt>
                <c:pt idx="3038">
                  <c:v>1.2958852693395646</c:v>
                </c:pt>
                <c:pt idx="3039">
                  <c:v>1.2958852693395646</c:v>
                </c:pt>
                <c:pt idx="3040">
                  <c:v>1.2958852693395646</c:v>
                </c:pt>
                <c:pt idx="3041">
                  <c:v>1.2958852693395646</c:v>
                </c:pt>
                <c:pt idx="3042">
                  <c:v>1.2958852693395646</c:v>
                </c:pt>
                <c:pt idx="3043">
                  <c:v>1.2958852693395646</c:v>
                </c:pt>
                <c:pt idx="3044">
                  <c:v>1.2958852693395646</c:v>
                </c:pt>
                <c:pt idx="3045">
                  <c:v>1.2958852693395646</c:v>
                </c:pt>
                <c:pt idx="3046">
                  <c:v>1.2958852693395646</c:v>
                </c:pt>
                <c:pt idx="3047">
                  <c:v>1.2958852693395646</c:v>
                </c:pt>
                <c:pt idx="3048">
                  <c:v>1.2958852693395646</c:v>
                </c:pt>
                <c:pt idx="3049">
                  <c:v>1.2958852693395646</c:v>
                </c:pt>
                <c:pt idx="3050">
                  <c:v>1.2958852693395646</c:v>
                </c:pt>
                <c:pt idx="3051">
                  <c:v>1.2958852693395646</c:v>
                </c:pt>
                <c:pt idx="3052">
                  <c:v>1.2958852693395646</c:v>
                </c:pt>
                <c:pt idx="3053">
                  <c:v>1.2958852693395646</c:v>
                </c:pt>
                <c:pt idx="3054">
                  <c:v>1.2958852693395646</c:v>
                </c:pt>
                <c:pt idx="3055">
                  <c:v>1.2958852693395646</c:v>
                </c:pt>
                <c:pt idx="3056">
                  <c:v>1.2958852693395646</c:v>
                </c:pt>
                <c:pt idx="3057">
                  <c:v>1.2958852693395646</c:v>
                </c:pt>
                <c:pt idx="3058">
                  <c:v>1.2958852693395646</c:v>
                </c:pt>
                <c:pt idx="3059">
                  <c:v>1.2958852693395646</c:v>
                </c:pt>
                <c:pt idx="3060">
                  <c:v>1.2958852693395646</c:v>
                </c:pt>
                <c:pt idx="3061">
                  <c:v>1.2958852693395646</c:v>
                </c:pt>
                <c:pt idx="3062">
                  <c:v>1.2958852693395646</c:v>
                </c:pt>
                <c:pt idx="3063">
                  <c:v>1.2958852693395646</c:v>
                </c:pt>
                <c:pt idx="3064">
                  <c:v>1.2958852693395646</c:v>
                </c:pt>
                <c:pt idx="3065">
                  <c:v>1.2958852693395646</c:v>
                </c:pt>
                <c:pt idx="3066">
                  <c:v>1.2958852693395646</c:v>
                </c:pt>
                <c:pt idx="3067">
                  <c:v>1.2958852693395646</c:v>
                </c:pt>
                <c:pt idx="3068">
                  <c:v>1.2958852693395646</c:v>
                </c:pt>
                <c:pt idx="3069">
                  <c:v>1.2958852693395646</c:v>
                </c:pt>
                <c:pt idx="3070">
                  <c:v>1.2958852693395646</c:v>
                </c:pt>
                <c:pt idx="3071">
                  <c:v>1.2958852693395646</c:v>
                </c:pt>
                <c:pt idx="3072">
                  <c:v>1.2958852693395646</c:v>
                </c:pt>
                <c:pt idx="3073">
                  <c:v>1.2958852693395646</c:v>
                </c:pt>
                <c:pt idx="3074">
                  <c:v>1.2958852693395646</c:v>
                </c:pt>
                <c:pt idx="3075">
                  <c:v>1.2958852693395646</c:v>
                </c:pt>
                <c:pt idx="3076">
                  <c:v>1.2958852693395646</c:v>
                </c:pt>
                <c:pt idx="3077">
                  <c:v>1.2958852693395646</c:v>
                </c:pt>
                <c:pt idx="3078">
                  <c:v>1.2958852693395646</c:v>
                </c:pt>
                <c:pt idx="3079">
                  <c:v>1.2958852693395646</c:v>
                </c:pt>
                <c:pt idx="3080">
                  <c:v>1.2958852693395646</c:v>
                </c:pt>
                <c:pt idx="3081">
                  <c:v>1.2958852693395646</c:v>
                </c:pt>
                <c:pt idx="3082">
                  <c:v>1.2958852693395646</c:v>
                </c:pt>
                <c:pt idx="3083">
                  <c:v>1.2958852693395646</c:v>
                </c:pt>
                <c:pt idx="3084">
                  <c:v>1.2958852693395646</c:v>
                </c:pt>
                <c:pt idx="3085">
                  <c:v>1.2958852693395646</c:v>
                </c:pt>
                <c:pt idx="3086">
                  <c:v>1.2958852693395646</c:v>
                </c:pt>
                <c:pt idx="3087">
                  <c:v>1.2958852693395646</c:v>
                </c:pt>
                <c:pt idx="3088">
                  <c:v>1.2958852693395646</c:v>
                </c:pt>
                <c:pt idx="3089">
                  <c:v>1.2958852693395646</c:v>
                </c:pt>
                <c:pt idx="3090">
                  <c:v>1.2958852693395646</c:v>
                </c:pt>
                <c:pt idx="3091">
                  <c:v>1.2958852693395646</c:v>
                </c:pt>
                <c:pt idx="3092">
                  <c:v>1.2958852693395646</c:v>
                </c:pt>
                <c:pt idx="3093">
                  <c:v>1.2958852693395646</c:v>
                </c:pt>
                <c:pt idx="3094">
                  <c:v>1.2958852693395646</c:v>
                </c:pt>
                <c:pt idx="3095">
                  <c:v>1.2958852693395646</c:v>
                </c:pt>
                <c:pt idx="3096">
                  <c:v>1.2958852693395646</c:v>
                </c:pt>
                <c:pt idx="3097">
                  <c:v>1.2958852693395646</c:v>
                </c:pt>
                <c:pt idx="3098">
                  <c:v>1.2958852693395646</c:v>
                </c:pt>
                <c:pt idx="3099">
                  <c:v>1.2958852693395646</c:v>
                </c:pt>
                <c:pt idx="3100">
                  <c:v>1.2958852693395646</c:v>
                </c:pt>
                <c:pt idx="3101">
                  <c:v>1.2958852693395646</c:v>
                </c:pt>
                <c:pt idx="3102">
                  <c:v>1.2958852693395646</c:v>
                </c:pt>
                <c:pt idx="3103">
                  <c:v>1.2958852693395646</c:v>
                </c:pt>
                <c:pt idx="3104">
                  <c:v>1.2958852693395646</c:v>
                </c:pt>
                <c:pt idx="3105">
                  <c:v>1.2958852693395646</c:v>
                </c:pt>
                <c:pt idx="3106">
                  <c:v>1.2958852693395646</c:v>
                </c:pt>
                <c:pt idx="3107">
                  <c:v>1.2958852693395646</c:v>
                </c:pt>
                <c:pt idx="3108">
                  <c:v>1.2958852693395646</c:v>
                </c:pt>
                <c:pt idx="3109">
                  <c:v>1.2958852693395646</c:v>
                </c:pt>
                <c:pt idx="3110">
                  <c:v>1.2958852693395646</c:v>
                </c:pt>
                <c:pt idx="3111">
                  <c:v>1.2958852693395646</c:v>
                </c:pt>
                <c:pt idx="3112">
                  <c:v>1.2958852693395646</c:v>
                </c:pt>
                <c:pt idx="3113">
                  <c:v>1.2958852693395646</c:v>
                </c:pt>
                <c:pt idx="3114">
                  <c:v>1.2958852693395646</c:v>
                </c:pt>
                <c:pt idx="3115">
                  <c:v>1.2958852693395646</c:v>
                </c:pt>
                <c:pt idx="3116">
                  <c:v>1.2958852693395646</c:v>
                </c:pt>
                <c:pt idx="3117">
                  <c:v>1.2958852693395646</c:v>
                </c:pt>
                <c:pt idx="3118">
                  <c:v>1.2958852693395646</c:v>
                </c:pt>
                <c:pt idx="3119">
                  <c:v>1.2958852693395646</c:v>
                </c:pt>
                <c:pt idx="3120">
                  <c:v>1.2958852693395646</c:v>
                </c:pt>
                <c:pt idx="3121">
                  <c:v>1.2958852693395646</c:v>
                </c:pt>
                <c:pt idx="3122">
                  <c:v>1.2958852693395646</c:v>
                </c:pt>
                <c:pt idx="3123">
                  <c:v>1.2958852693395646</c:v>
                </c:pt>
                <c:pt idx="3124">
                  <c:v>1.2958852693395646</c:v>
                </c:pt>
                <c:pt idx="3125">
                  <c:v>1.2958852693395646</c:v>
                </c:pt>
                <c:pt idx="3126">
                  <c:v>1.2958852693395646</c:v>
                </c:pt>
                <c:pt idx="3127">
                  <c:v>1.2958852693395646</c:v>
                </c:pt>
                <c:pt idx="3128">
                  <c:v>1.2958852693395646</c:v>
                </c:pt>
                <c:pt idx="3129">
                  <c:v>1.2958852693395646</c:v>
                </c:pt>
                <c:pt idx="3130">
                  <c:v>1.2958852693395646</c:v>
                </c:pt>
                <c:pt idx="3131">
                  <c:v>1.2958852693395646</c:v>
                </c:pt>
                <c:pt idx="3132">
                  <c:v>1.2958852693395646</c:v>
                </c:pt>
                <c:pt idx="3133">
                  <c:v>1.2958852693395646</c:v>
                </c:pt>
                <c:pt idx="3134">
                  <c:v>1.2958852693395646</c:v>
                </c:pt>
                <c:pt idx="3135">
                  <c:v>1.2958852693395646</c:v>
                </c:pt>
                <c:pt idx="3136">
                  <c:v>1.2958852693395646</c:v>
                </c:pt>
                <c:pt idx="3137">
                  <c:v>1.2958852693395646</c:v>
                </c:pt>
                <c:pt idx="3138">
                  <c:v>1.2958852693395646</c:v>
                </c:pt>
                <c:pt idx="3139">
                  <c:v>1.2958852693395646</c:v>
                </c:pt>
                <c:pt idx="3140">
                  <c:v>1.2958852693395646</c:v>
                </c:pt>
                <c:pt idx="3141">
                  <c:v>1.2958852693395646</c:v>
                </c:pt>
                <c:pt idx="3142">
                  <c:v>1.2958852693395646</c:v>
                </c:pt>
                <c:pt idx="3143">
                  <c:v>1.2958852693395646</c:v>
                </c:pt>
                <c:pt idx="3144">
                  <c:v>1.2958852693395646</c:v>
                </c:pt>
                <c:pt idx="3145">
                  <c:v>1.2958852693395646</c:v>
                </c:pt>
                <c:pt idx="3146">
                  <c:v>1.2958852693395646</c:v>
                </c:pt>
                <c:pt idx="3147">
                  <c:v>1.2958852693395646</c:v>
                </c:pt>
                <c:pt idx="3148">
                  <c:v>1.2958852693395646</c:v>
                </c:pt>
                <c:pt idx="3149">
                  <c:v>1.2958852693395646</c:v>
                </c:pt>
                <c:pt idx="3150">
                  <c:v>1.2958852693395646</c:v>
                </c:pt>
                <c:pt idx="3151">
                  <c:v>1.2958852693395646</c:v>
                </c:pt>
                <c:pt idx="3152">
                  <c:v>1.2958852693395646</c:v>
                </c:pt>
                <c:pt idx="3153">
                  <c:v>1.2958852693395646</c:v>
                </c:pt>
                <c:pt idx="3154">
                  <c:v>1.2958852693395646</c:v>
                </c:pt>
                <c:pt idx="3155">
                  <c:v>1.2958852693395646</c:v>
                </c:pt>
                <c:pt idx="3156">
                  <c:v>1.2958852693395646</c:v>
                </c:pt>
                <c:pt idx="3157">
                  <c:v>1.2958852693395646</c:v>
                </c:pt>
                <c:pt idx="3158">
                  <c:v>1.2958852693395646</c:v>
                </c:pt>
                <c:pt idx="3159">
                  <c:v>1.2958852693395646</c:v>
                </c:pt>
                <c:pt idx="3160">
                  <c:v>1.2958852693395646</c:v>
                </c:pt>
                <c:pt idx="3161">
                  <c:v>1.2958852693395646</c:v>
                </c:pt>
                <c:pt idx="3162">
                  <c:v>1.2958852693395646</c:v>
                </c:pt>
                <c:pt idx="3163">
                  <c:v>1.2958852693395646</c:v>
                </c:pt>
                <c:pt idx="3164">
                  <c:v>1.2958852693395646</c:v>
                </c:pt>
                <c:pt idx="3165">
                  <c:v>1.2958852693395646</c:v>
                </c:pt>
                <c:pt idx="3166">
                  <c:v>1.2958852693395646</c:v>
                </c:pt>
                <c:pt idx="3167">
                  <c:v>1.2958852693395646</c:v>
                </c:pt>
                <c:pt idx="3168">
                  <c:v>1.2958852693395646</c:v>
                </c:pt>
                <c:pt idx="3169">
                  <c:v>1.2958852693395646</c:v>
                </c:pt>
                <c:pt idx="3170">
                  <c:v>1.2958852693395646</c:v>
                </c:pt>
                <c:pt idx="3171">
                  <c:v>1.2958852693395646</c:v>
                </c:pt>
                <c:pt idx="3172">
                  <c:v>1.2958852693395646</c:v>
                </c:pt>
                <c:pt idx="3173">
                  <c:v>1.2958852693395646</c:v>
                </c:pt>
                <c:pt idx="3174">
                  <c:v>1.2958852693395646</c:v>
                </c:pt>
                <c:pt idx="3175">
                  <c:v>1.2958852693395646</c:v>
                </c:pt>
                <c:pt idx="3176">
                  <c:v>1.2958852693395646</c:v>
                </c:pt>
                <c:pt idx="3177">
                  <c:v>1.2958852693395646</c:v>
                </c:pt>
                <c:pt idx="3178">
                  <c:v>1.2958852693395646</c:v>
                </c:pt>
                <c:pt idx="3179">
                  <c:v>1.2958852693395646</c:v>
                </c:pt>
                <c:pt idx="3180">
                  <c:v>1.2958852693395646</c:v>
                </c:pt>
                <c:pt idx="3181">
                  <c:v>1.2958852693395646</c:v>
                </c:pt>
                <c:pt idx="3182">
                  <c:v>1.2958852693395646</c:v>
                </c:pt>
                <c:pt idx="3183">
                  <c:v>1.2958852693395646</c:v>
                </c:pt>
                <c:pt idx="3184">
                  <c:v>1.2958852693395646</c:v>
                </c:pt>
                <c:pt idx="3185">
                  <c:v>1.2958852693395646</c:v>
                </c:pt>
                <c:pt idx="3186">
                  <c:v>1.2958852693395646</c:v>
                </c:pt>
                <c:pt idx="3187">
                  <c:v>1.2958852693395646</c:v>
                </c:pt>
                <c:pt idx="3188">
                  <c:v>1.2958852693395646</c:v>
                </c:pt>
                <c:pt idx="3189">
                  <c:v>1.2958852693395646</c:v>
                </c:pt>
                <c:pt idx="3190">
                  <c:v>1.2958852693395646</c:v>
                </c:pt>
                <c:pt idx="3191">
                  <c:v>1.2958852693395646</c:v>
                </c:pt>
                <c:pt idx="3192">
                  <c:v>1.2958852693395646</c:v>
                </c:pt>
                <c:pt idx="3193">
                  <c:v>1.2958852693395646</c:v>
                </c:pt>
                <c:pt idx="3194">
                  <c:v>1.2958852693395646</c:v>
                </c:pt>
                <c:pt idx="3195">
                  <c:v>1.2958852693395646</c:v>
                </c:pt>
                <c:pt idx="3196">
                  <c:v>1.2958852693395646</c:v>
                </c:pt>
                <c:pt idx="3197">
                  <c:v>1.2958852693395646</c:v>
                </c:pt>
                <c:pt idx="3198">
                  <c:v>1.2958852693395646</c:v>
                </c:pt>
                <c:pt idx="3199">
                  <c:v>1.2958852693395646</c:v>
                </c:pt>
                <c:pt idx="3200">
                  <c:v>1.2958852693395646</c:v>
                </c:pt>
                <c:pt idx="3201">
                  <c:v>1.2958852693395646</c:v>
                </c:pt>
                <c:pt idx="3202">
                  <c:v>1.2958852693395646</c:v>
                </c:pt>
                <c:pt idx="3203">
                  <c:v>1.2958852693395646</c:v>
                </c:pt>
                <c:pt idx="3204">
                  <c:v>1.2958852693395646</c:v>
                </c:pt>
                <c:pt idx="3205">
                  <c:v>1.2958852693395646</c:v>
                </c:pt>
                <c:pt idx="3206">
                  <c:v>1.2958852693395646</c:v>
                </c:pt>
                <c:pt idx="3207">
                  <c:v>1.2958852693395646</c:v>
                </c:pt>
                <c:pt idx="3208">
                  <c:v>1.2958852693395646</c:v>
                </c:pt>
                <c:pt idx="3209">
                  <c:v>1.2958852693395646</c:v>
                </c:pt>
                <c:pt idx="3210">
                  <c:v>1.2958852693395646</c:v>
                </c:pt>
                <c:pt idx="3211">
                  <c:v>1.2958852693395646</c:v>
                </c:pt>
                <c:pt idx="3212">
                  <c:v>1.2958852693395646</c:v>
                </c:pt>
                <c:pt idx="3213">
                  <c:v>1.2958852693395646</c:v>
                </c:pt>
                <c:pt idx="3214">
                  <c:v>1.2958852693395646</c:v>
                </c:pt>
                <c:pt idx="3215">
                  <c:v>1.2958852693395646</c:v>
                </c:pt>
                <c:pt idx="3216">
                  <c:v>1.2958852693395646</c:v>
                </c:pt>
                <c:pt idx="3217">
                  <c:v>1.2958852693395646</c:v>
                </c:pt>
                <c:pt idx="3218">
                  <c:v>1.2958852693395646</c:v>
                </c:pt>
                <c:pt idx="3219">
                  <c:v>1.2958852693395646</c:v>
                </c:pt>
                <c:pt idx="3220">
                  <c:v>1.2958852693395646</c:v>
                </c:pt>
                <c:pt idx="3221">
                  <c:v>1.2958852693395646</c:v>
                </c:pt>
                <c:pt idx="3222">
                  <c:v>1.2958852693395646</c:v>
                </c:pt>
                <c:pt idx="3223">
                  <c:v>1.2958852693395646</c:v>
                </c:pt>
                <c:pt idx="3224">
                  <c:v>1.2958852693395646</c:v>
                </c:pt>
                <c:pt idx="3225">
                  <c:v>1.2958852693395646</c:v>
                </c:pt>
                <c:pt idx="3226">
                  <c:v>1.2958852693395646</c:v>
                </c:pt>
                <c:pt idx="3227">
                  <c:v>1.2958852693395646</c:v>
                </c:pt>
                <c:pt idx="3228">
                  <c:v>1.2958852693395646</c:v>
                </c:pt>
                <c:pt idx="3229">
                  <c:v>1.2958852693395646</c:v>
                </c:pt>
                <c:pt idx="3230">
                  <c:v>1.2958852693395646</c:v>
                </c:pt>
                <c:pt idx="3231">
                  <c:v>1.2958852693395646</c:v>
                </c:pt>
                <c:pt idx="3232">
                  <c:v>1.2958852693395646</c:v>
                </c:pt>
                <c:pt idx="3233">
                  <c:v>1.2958852693395646</c:v>
                </c:pt>
                <c:pt idx="3234">
                  <c:v>1.2958852693395646</c:v>
                </c:pt>
                <c:pt idx="3235">
                  <c:v>1.2958852693395646</c:v>
                </c:pt>
                <c:pt idx="3236">
                  <c:v>1.2958852693395646</c:v>
                </c:pt>
                <c:pt idx="3237">
                  <c:v>1.2958852693395646</c:v>
                </c:pt>
                <c:pt idx="3238">
                  <c:v>1.2958852693395646</c:v>
                </c:pt>
                <c:pt idx="3239">
                  <c:v>1.2958852693395646</c:v>
                </c:pt>
                <c:pt idx="3240">
                  <c:v>1.2958852693395646</c:v>
                </c:pt>
                <c:pt idx="3241">
                  <c:v>1.2958852693395646</c:v>
                </c:pt>
                <c:pt idx="3242">
                  <c:v>1.2958852693395646</c:v>
                </c:pt>
                <c:pt idx="3243">
                  <c:v>1.2958852693395646</c:v>
                </c:pt>
                <c:pt idx="3244">
                  <c:v>1.2958852693395646</c:v>
                </c:pt>
                <c:pt idx="3245">
                  <c:v>1.2958852693395646</c:v>
                </c:pt>
                <c:pt idx="3246">
                  <c:v>1.2958852693395646</c:v>
                </c:pt>
                <c:pt idx="3247">
                  <c:v>1.2958852693395646</c:v>
                </c:pt>
                <c:pt idx="3248">
                  <c:v>1.2958852693395646</c:v>
                </c:pt>
                <c:pt idx="3249">
                  <c:v>1.2958852693395646</c:v>
                </c:pt>
                <c:pt idx="3250">
                  <c:v>1.2958852693395646</c:v>
                </c:pt>
                <c:pt idx="3251">
                  <c:v>1.2958852693395646</c:v>
                </c:pt>
                <c:pt idx="3252">
                  <c:v>1.2958852693395646</c:v>
                </c:pt>
                <c:pt idx="3253">
                  <c:v>1.2958852693395646</c:v>
                </c:pt>
                <c:pt idx="3254">
                  <c:v>1.2958852693395646</c:v>
                </c:pt>
                <c:pt idx="3255">
                  <c:v>1.2958852693395646</c:v>
                </c:pt>
                <c:pt idx="3256">
                  <c:v>1.2958852693395646</c:v>
                </c:pt>
                <c:pt idx="3257">
                  <c:v>1.2958852693395646</c:v>
                </c:pt>
                <c:pt idx="3258">
                  <c:v>1.2958852693395646</c:v>
                </c:pt>
                <c:pt idx="3259">
                  <c:v>1.2958852693395646</c:v>
                </c:pt>
                <c:pt idx="3260">
                  <c:v>1.2958852693395646</c:v>
                </c:pt>
                <c:pt idx="3261">
                  <c:v>1.2958852693395646</c:v>
                </c:pt>
                <c:pt idx="3262">
                  <c:v>1.2958852693395646</c:v>
                </c:pt>
                <c:pt idx="3263">
                  <c:v>1.2958852693395646</c:v>
                </c:pt>
                <c:pt idx="3264">
                  <c:v>1.2958852693395646</c:v>
                </c:pt>
                <c:pt idx="3265">
                  <c:v>1.2958852693395646</c:v>
                </c:pt>
                <c:pt idx="3266">
                  <c:v>1.2958852693395646</c:v>
                </c:pt>
                <c:pt idx="3267">
                  <c:v>1.2958852693395646</c:v>
                </c:pt>
                <c:pt idx="3268">
                  <c:v>1.2958852693395646</c:v>
                </c:pt>
                <c:pt idx="3269">
                  <c:v>1.2958852693395646</c:v>
                </c:pt>
                <c:pt idx="3270">
                  <c:v>1.2958852693395646</c:v>
                </c:pt>
                <c:pt idx="3271">
                  <c:v>1.2958852693395646</c:v>
                </c:pt>
                <c:pt idx="3272">
                  <c:v>1.2958852693395646</c:v>
                </c:pt>
                <c:pt idx="3273">
                  <c:v>1.2958852693395646</c:v>
                </c:pt>
                <c:pt idx="3274">
                  <c:v>1.2958852693395646</c:v>
                </c:pt>
                <c:pt idx="3275">
                  <c:v>1.2958852693395646</c:v>
                </c:pt>
                <c:pt idx="3276">
                  <c:v>1.2958852693395646</c:v>
                </c:pt>
                <c:pt idx="3277">
                  <c:v>1.2958852693395646</c:v>
                </c:pt>
                <c:pt idx="3278">
                  <c:v>1.2958852693395646</c:v>
                </c:pt>
                <c:pt idx="3279">
                  <c:v>1.2958852693395646</c:v>
                </c:pt>
                <c:pt idx="3280">
                  <c:v>1.2958852693395646</c:v>
                </c:pt>
                <c:pt idx="3281">
                  <c:v>1.2958852693395646</c:v>
                </c:pt>
                <c:pt idx="3282">
                  <c:v>1.2958852693395646</c:v>
                </c:pt>
                <c:pt idx="3283">
                  <c:v>1.2958852693395646</c:v>
                </c:pt>
                <c:pt idx="3284">
                  <c:v>1.2958852693395646</c:v>
                </c:pt>
                <c:pt idx="3285">
                  <c:v>1.2958852693395646</c:v>
                </c:pt>
                <c:pt idx="3286">
                  <c:v>1.2958852693395646</c:v>
                </c:pt>
                <c:pt idx="3287">
                  <c:v>1.2958852693395646</c:v>
                </c:pt>
                <c:pt idx="3288">
                  <c:v>1.2958852693395646</c:v>
                </c:pt>
                <c:pt idx="3289">
                  <c:v>1.2958852693395646</c:v>
                </c:pt>
                <c:pt idx="3290">
                  <c:v>1.2958852693395646</c:v>
                </c:pt>
                <c:pt idx="3291">
                  <c:v>1.2958852693395646</c:v>
                </c:pt>
                <c:pt idx="3292">
                  <c:v>1.2958852693395646</c:v>
                </c:pt>
                <c:pt idx="3293">
                  <c:v>1.2958852693395646</c:v>
                </c:pt>
                <c:pt idx="3294">
                  <c:v>1.2958852693395646</c:v>
                </c:pt>
                <c:pt idx="3295">
                  <c:v>1.2958852693395646</c:v>
                </c:pt>
                <c:pt idx="3296">
                  <c:v>1.2958852693395646</c:v>
                </c:pt>
                <c:pt idx="3297">
                  <c:v>1.2958852693395646</c:v>
                </c:pt>
                <c:pt idx="3298">
                  <c:v>1.2958852693395646</c:v>
                </c:pt>
                <c:pt idx="3299">
                  <c:v>1.2958852693395646</c:v>
                </c:pt>
                <c:pt idx="3300">
                  <c:v>1.2958852693395646</c:v>
                </c:pt>
                <c:pt idx="3301">
                  <c:v>1.2958852693395646</c:v>
                </c:pt>
                <c:pt idx="3302">
                  <c:v>1.2958852693395646</c:v>
                </c:pt>
                <c:pt idx="3303">
                  <c:v>1.2958852693395646</c:v>
                </c:pt>
                <c:pt idx="3304">
                  <c:v>1.2958852693395646</c:v>
                </c:pt>
                <c:pt idx="3305">
                  <c:v>1.2958852693395646</c:v>
                </c:pt>
                <c:pt idx="3306">
                  <c:v>1.2958852693395646</c:v>
                </c:pt>
                <c:pt idx="3307">
                  <c:v>1.2958852693395646</c:v>
                </c:pt>
                <c:pt idx="3308">
                  <c:v>1.2958852693395646</c:v>
                </c:pt>
                <c:pt idx="3309">
                  <c:v>1.2958852693395646</c:v>
                </c:pt>
                <c:pt idx="3310">
                  <c:v>1.2958852693395646</c:v>
                </c:pt>
                <c:pt idx="3311">
                  <c:v>1.2958852693395646</c:v>
                </c:pt>
                <c:pt idx="3312">
                  <c:v>1.2958852693395646</c:v>
                </c:pt>
                <c:pt idx="3313">
                  <c:v>1.2958852693395646</c:v>
                </c:pt>
                <c:pt idx="3314">
                  <c:v>1.2958852693395646</c:v>
                </c:pt>
                <c:pt idx="3315">
                  <c:v>1.2958852693395646</c:v>
                </c:pt>
                <c:pt idx="3316">
                  <c:v>1.2958852693395646</c:v>
                </c:pt>
                <c:pt idx="3317">
                  <c:v>1.2958852693395646</c:v>
                </c:pt>
                <c:pt idx="3318">
                  <c:v>1.2958852693395646</c:v>
                </c:pt>
                <c:pt idx="3319">
                  <c:v>1.2958852693395646</c:v>
                </c:pt>
                <c:pt idx="3320">
                  <c:v>1.2958852693395646</c:v>
                </c:pt>
                <c:pt idx="3321">
                  <c:v>1.2958852693395646</c:v>
                </c:pt>
                <c:pt idx="3322">
                  <c:v>1.2958852693395646</c:v>
                </c:pt>
                <c:pt idx="3323">
                  <c:v>1.2958852693395646</c:v>
                </c:pt>
                <c:pt idx="3324">
                  <c:v>1.2958852693395646</c:v>
                </c:pt>
                <c:pt idx="3325">
                  <c:v>1.2958852693395646</c:v>
                </c:pt>
                <c:pt idx="3326">
                  <c:v>1.2958852693395646</c:v>
                </c:pt>
                <c:pt idx="3327">
                  <c:v>1.2958852693395646</c:v>
                </c:pt>
                <c:pt idx="3328">
                  <c:v>1.2958852693395646</c:v>
                </c:pt>
                <c:pt idx="3329">
                  <c:v>1.2958852693395646</c:v>
                </c:pt>
                <c:pt idx="3330">
                  <c:v>1.2958852693395646</c:v>
                </c:pt>
                <c:pt idx="3331">
                  <c:v>1.2958852693395646</c:v>
                </c:pt>
                <c:pt idx="3332">
                  <c:v>1.2958852693395646</c:v>
                </c:pt>
                <c:pt idx="3333">
                  <c:v>1.2958852693395646</c:v>
                </c:pt>
                <c:pt idx="3334">
                  <c:v>1.2958852693395646</c:v>
                </c:pt>
                <c:pt idx="3335">
                  <c:v>1.2958852693395646</c:v>
                </c:pt>
                <c:pt idx="3336">
                  <c:v>1.2958852693395646</c:v>
                </c:pt>
                <c:pt idx="3337">
                  <c:v>1.2958852693395646</c:v>
                </c:pt>
                <c:pt idx="3338">
                  <c:v>1.2958852693395646</c:v>
                </c:pt>
                <c:pt idx="3339">
                  <c:v>1.2958852693395646</c:v>
                </c:pt>
                <c:pt idx="3340">
                  <c:v>1.2958852693395646</c:v>
                </c:pt>
                <c:pt idx="3341">
                  <c:v>1.2958852693395646</c:v>
                </c:pt>
                <c:pt idx="3342">
                  <c:v>1.2958852693395646</c:v>
                </c:pt>
                <c:pt idx="3343">
                  <c:v>1.2958852693395646</c:v>
                </c:pt>
                <c:pt idx="3344">
                  <c:v>1.2958852693395646</c:v>
                </c:pt>
                <c:pt idx="3345">
                  <c:v>1.2958852693395646</c:v>
                </c:pt>
                <c:pt idx="3346">
                  <c:v>1.2958852693395646</c:v>
                </c:pt>
                <c:pt idx="3347">
                  <c:v>1.2958852693395646</c:v>
                </c:pt>
                <c:pt idx="3348">
                  <c:v>1.2958852693395646</c:v>
                </c:pt>
                <c:pt idx="3349">
                  <c:v>1.2958852693395646</c:v>
                </c:pt>
                <c:pt idx="3350">
                  <c:v>1.2958852693395646</c:v>
                </c:pt>
                <c:pt idx="3351">
                  <c:v>1.2958852693395646</c:v>
                </c:pt>
                <c:pt idx="3352">
                  <c:v>1.2958852693395646</c:v>
                </c:pt>
                <c:pt idx="3353">
                  <c:v>1.2958852693395646</c:v>
                </c:pt>
                <c:pt idx="3354">
                  <c:v>1.2958852693395646</c:v>
                </c:pt>
                <c:pt idx="3355">
                  <c:v>1.2958852693395646</c:v>
                </c:pt>
                <c:pt idx="3356">
                  <c:v>1.2958852693395646</c:v>
                </c:pt>
                <c:pt idx="3357">
                  <c:v>1.2958852693395646</c:v>
                </c:pt>
                <c:pt idx="3358">
                  <c:v>1.2958852693395646</c:v>
                </c:pt>
                <c:pt idx="3359">
                  <c:v>1.2958852693395646</c:v>
                </c:pt>
                <c:pt idx="3360">
                  <c:v>1.2958852693395646</c:v>
                </c:pt>
                <c:pt idx="3361">
                  <c:v>1.2958852693395646</c:v>
                </c:pt>
                <c:pt idx="3362">
                  <c:v>1.2958852693395646</c:v>
                </c:pt>
                <c:pt idx="3363">
                  <c:v>1.2958852693395646</c:v>
                </c:pt>
                <c:pt idx="3364">
                  <c:v>1.2958852693395646</c:v>
                </c:pt>
                <c:pt idx="3365">
                  <c:v>1.2958852693395646</c:v>
                </c:pt>
                <c:pt idx="3366">
                  <c:v>1.2958852693395646</c:v>
                </c:pt>
                <c:pt idx="3367">
                  <c:v>1.2958852693395646</c:v>
                </c:pt>
                <c:pt idx="3368">
                  <c:v>1.2958852693395646</c:v>
                </c:pt>
                <c:pt idx="3369">
                  <c:v>1.2958852693395646</c:v>
                </c:pt>
                <c:pt idx="3370">
                  <c:v>1.2958852693395646</c:v>
                </c:pt>
                <c:pt idx="3371">
                  <c:v>1.2958852693395646</c:v>
                </c:pt>
                <c:pt idx="3372">
                  <c:v>1.2958852693395646</c:v>
                </c:pt>
                <c:pt idx="3373">
                  <c:v>1.2958852693395646</c:v>
                </c:pt>
                <c:pt idx="3374">
                  <c:v>1.2958852693395646</c:v>
                </c:pt>
                <c:pt idx="3375">
                  <c:v>1.2958852693395646</c:v>
                </c:pt>
                <c:pt idx="3376">
                  <c:v>1.2958852693395646</c:v>
                </c:pt>
                <c:pt idx="3377">
                  <c:v>1.2958852693395646</c:v>
                </c:pt>
                <c:pt idx="3378">
                  <c:v>1.2958852693395646</c:v>
                </c:pt>
                <c:pt idx="3379">
                  <c:v>1.2958852693395646</c:v>
                </c:pt>
                <c:pt idx="3380">
                  <c:v>1.2958852693395646</c:v>
                </c:pt>
                <c:pt idx="3381">
                  <c:v>1.2958852693395646</c:v>
                </c:pt>
                <c:pt idx="3382">
                  <c:v>1.2958852693395646</c:v>
                </c:pt>
                <c:pt idx="3383">
                  <c:v>1.2958852693395646</c:v>
                </c:pt>
                <c:pt idx="3384">
                  <c:v>1.2958852693395646</c:v>
                </c:pt>
                <c:pt idx="3385">
                  <c:v>1.2958852693395646</c:v>
                </c:pt>
                <c:pt idx="3386">
                  <c:v>1.2958852693395646</c:v>
                </c:pt>
                <c:pt idx="3387">
                  <c:v>1.2958852693395646</c:v>
                </c:pt>
                <c:pt idx="3388">
                  <c:v>1.2958852693395646</c:v>
                </c:pt>
                <c:pt idx="3389">
                  <c:v>1.2958852693395646</c:v>
                </c:pt>
                <c:pt idx="3390">
                  <c:v>1.2958852693395646</c:v>
                </c:pt>
                <c:pt idx="3391">
                  <c:v>1.2958852693395646</c:v>
                </c:pt>
                <c:pt idx="3392">
                  <c:v>1.2958852693395646</c:v>
                </c:pt>
                <c:pt idx="3393">
                  <c:v>1.2958852693395646</c:v>
                </c:pt>
                <c:pt idx="3394">
                  <c:v>1.2958852693395646</c:v>
                </c:pt>
                <c:pt idx="3395">
                  <c:v>1.2958852693395646</c:v>
                </c:pt>
                <c:pt idx="3396">
                  <c:v>1.2958852693395646</c:v>
                </c:pt>
                <c:pt idx="3397">
                  <c:v>1.2958852693395646</c:v>
                </c:pt>
                <c:pt idx="3398">
                  <c:v>1.2958852693395646</c:v>
                </c:pt>
                <c:pt idx="3399">
                  <c:v>1.2958852693395646</c:v>
                </c:pt>
                <c:pt idx="3400">
                  <c:v>1.2958852693395646</c:v>
                </c:pt>
                <c:pt idx="3401">
                  <c:v>1.2958852693395646</c:v>
                </c:pt>
                <c:pt idx="3402">
                  <c:v>1.2958852693395646</c:v>
                </c:pt>
                <c:pt idx="3403">
                  <c:v>1.2958852693395646</c:v>
                </c:pt>
                <c:pt idx="3404">
                  <c:v>1.2958852693395646</c:v>
                </c:pt>
                <c:pt idx="3405">
                  <c:v>1.2958852693395646</c:v>
                </c:pt>
                <c:pt idx="3406">
                  <c:v>1.2958852693395646</c:v>
                </c:pt>
                <c:pt idx="3407">
                  <c:v>1.2958852693395646</c:v>
                </c:pt>
                <c:pt idx="3408">
                  <c:v>1.2958852693395646</c:v>
                </c:pt>
                <c:pt idx="3409">
                  <c:v>1.2958852693395646</c:v>
                </c:pt>
                <c:pt idx="3410">
                  <c:v>1.2958852693395646</c:v>
                </c:pt>
                <c:pt idx="3411">
                  <c:v>1.2958852693395646</c:v>
                </c:pt>
                <c:pt idx="3412">
                  <c:v>1.2958852693395646</c:v>
                </c:pt>
                <c:pt idx="3413">
                  <c:v>1.2958852693395646</c:v>
                </c:pt>
                <c:pt idx="3414">
                  <c:v>1.2958852693395646</c:v>
                </c:pt>
                <c:pt idx="3415">
                  <c:v>1.2958852693395646</c:v>
                </c:pt>
                <c:pt idx="3416">
                  <c:v>1.2958852693395646</c:v>
                </c:pt>
                <c:pt idx="3417">
                  <c:v>1.2958852693395646</c:v>
                </c:pt>
                <c:pt idx="3418">
                  <c:v>1.2958852693395646</c:v>
                </c:pt>
                <c:pt idx="3419">
                  <c:v>1.2958852693395646</c:v>
                </c:pt>
                <c:pt idx="3420">
                  <c:v>1.2958852693395646</c:v>
                </c:pt>
                <c:pt idx="3421">
                  <c:v>1.2958852693395646</c:v>
                </c:pt>
                <c:pt idx="3422">
                  <c:v>1.2958852693395646</c:v>
                </c:pt>
                <c:pt idx="3423">
                  <c:v>1.2958852693395646</c:v>
                </c:pt>
                <c:pt idx="3424">
                  <c:v>1.2958852693395646</c:v>
                </c:pt>
                <c:pt idx="3425">
                  <c:v>1.2958852693395646</c:v>
                </c:pt>
                <c:pt idx="3426">
                  <c:v>1.2958852693395646</c:v>
                </c:pt>
                <c:pt idx="3427">
                  <c:v>1.2958852693395646</c:v>
                </c:pt>
                <c:pt idx="3428">
                  <c:v>1.2958852693395646</c:v>
                </c:pt>
                <c:pt idx="3429">
                  <c:v>1.2958852693395646</c:v>
                </c:pt>
                <c:pt idx="3430">
                  <c:v>1.2958852693395646</c:v>
                </c:pt>
                <c:pt idx="3431">
                  <c:v>1.2958852693395646</c:v>
                </c:pt>
                <c:pt idx="3432">
                  <c:v>1.2958852693395646</c:v>
                </c:pt>
                <c:pt idx="3433">
                  <c:v>1.2958852693395646</c:v>
                </c:pt>
                <c:pt idx="3434">
                  <c:v>1.2958852693395646</c:v>
                </c:pt>
                <c:pt idx="3435">
                  <c:v>1.2958852693395646</c:v>
                </c:pt>
                <c:pt idx="3436">
                  <c:v>1.2958852693395646</c:v>
                </c:pt>
                <c:pt idx="3437">
                  <c:v>1.2958852693395646</c:v>
                </c:pt>
                <c:pt idx="3438">
                  <c:v>1.2958852693395646</c:v>
                </c:pt>
                <c:pt idx="3439">
                  <c:v>1.2958852693395646</c:v>
                </c:pt>
                <c:pt idx="3440">
                  <c:v>1.2958852693395646</c:v>
                </c:pt>
                <c:pt idx="3441">
                  <c:v>1.2958852693395646</c:v>
                </c:pt>
                <c:pt idx="3442">
                  <c:v>1.2958852693395646</c:v>
                </c:pt>
                <c:pt idx="3443">
                  <c:v>1.2958852693395646</c:v>
                </c:pt>
                <c:pt idx="3444">
                  <c:v>1.2958852693395646</c:v>
                </c:pt>
                <c:pt idx="3445">
                  <c:v>1.2958852693395646</c:v>
                </c:pt>
                <c:pt idx="3446">
                  <c:v>1.2958852693395646</c:v>
                </c:pt>
                <c:pt idx="3447">
                  <c:v>1.2958852693395646</c:v>
                </c:pt>
                <c:pt idx="3448">
                  <c:v>1.2958852693395646</c:v>
                </c:pt>
                <c:pt idx="3449">
                  <c:v>1.2958852693395646</c:v>
                </c:pt>
                <c:pt idx="3450">
                  <c:v>1.2958852693395646</c:v>
                </c:pt>
                <c:pt idx="3451">
                  <c:v>1.2958852693395646</c:v>
                </c:pt>
                <c:pt idx="3452">
                  <c:v>1.2958852693395646</c:v>
                </c:pt>
                <c:pt idx="3453">
                  <c:v>1.2958852693395646</c:v>
                </c:pt>
                <c:pt idx="3454">
                  <c:v>1.2958852693395646</c:v>
                </c:pt>
                <c:pt idx="3455">
                  <c:v>1.2958852693395646</c:v>
                </c:pt>
                <c:pt idx="3456">
                  <c:v>1.2958852693395646</c:v>
                </c:pt>
                <c:pt idx="3457">
                  <c:v>1.2958852693395646</c:v>
                </c:pt>
                <c:pt idx="3458">
                  <c:v>1.2958852693395646</c:v>
                </c:pt>
                <c:pt idx="3459">
                  <c:v>1.2958852693395646</c:v>
                </c:pt>
                <c:pt idx="3460">
                  <c:v>1.2958852693395646</c:v>
                </c:pt>
                <c:pt idx="3461">
                  <c:v>1.2958852693395646</c:v>
                </c:pt>
                <c:pt idx="3462">
                  <c:v>1.2958852693395646</c:v>
                </c:pt>
                <c:pt idx="3463">
                  <c:v>1.2958852693395646</c:v>
                </c:pt>
                <c:pt idx="3464">
                  <c:v>1.2958852693395646</c:v>
                </c:pt>
                <c:pt idx="3465">
                  <c:v>1.2958852693395646</c:v>
                </c:pt>
                <c:pt idx="3466">
                  <c:v>1.2958852693395646</c:v>
                </c:pt>
                <c:pt idx="3467">
                  <c:v>1.2958852693395646</c:v>
                </c:pt>
                <c:pt idx="3468">
                  <c:v>1.2958852693395646</c:v>
                </c:pt>
                <c:pt idx="3469">
                  <c:v>1.2958852693395646</c:v>
                </c:pt>
                <c:pt idx="3470">
                  <c:v>1.2958852693395646</c:v>
                </c:pt>
                <c:pt idx="3471">
                  <c:v>1.2958852693395646</c:v>
                </c:pt>
                <c:pt idx="3472">
                  <c:v>1.2958852693395646</c:v>
                </c:pt>
                <c:pt idx="3473">
                  <c:v>1.2958852693395646</c:v>
                </c:pt>
                <c:pt idx="3474">
                  <c:v>1.2958852693395646</c:v>
                </c:pt>
                <c:pt idx="3475">
                  <c:v>1.2958852693395646</c:v>
                </c:pt>
                <c:pt idx="3476">
                  <c:v>1.2958852693395646</c:v>
                </c:pt>
                <c:pt idx="3477">
                  <c:v>1.2958852693395646</c:v>
                </c:pt>
                <c:pt idx="3478">
                  <c:v>1.2958852693395646</c:v>
                </c:pt>
                <c:pt idx="3479">
                  <c:v>1.2958852693395646</c:v>
                </c:pt>
                <c:pt idx="3480">
                  <c:v>1.2958852693395646</c:v>
                </c:pt>
                <c:pt idx="3481">
                  <c:v>1.2958852693395646</c:v>
                </c:pt>
                <c:pt idx="3482">
                  <c:v>1.2958852693395646</c:v>
                </c:pt>
                <c:pt idx="3483">
                  <c:v>1.2958852693395646</c:v>
                </c:pt>
                <c:pt idx="3484">
                  <c:v>1.2958852693395646</c:v>
                </c:pt>
                <c:pt idx="3485">
                  <c:v>1.2958852693395646</c:v>
                </c:pt>
                <c:pt idx="3486">
                  <c:v>1.2958852693395646</c:v>
                </c:pt>
                <c:pt idx="3487">
                  <c:v>1.2958852693395646</c:v>
                </c:pt>
                <c:pt idx="3488">
                  <c:v>1.2958852693395646</c:v>
                </c:pt>
                <c:pt idx="3489">
                  <c:v>1.2958852693395646</c:v>
                </c:pt>
                <c:pt idx="3490">
                  <c:v>1.2958852693395646</c:v>
                </c:pt>
                <c:pt idx="3491">
                  <c:v>1.2958852693395646</c:v>
                </c:pt>
                <c:pt idx="3492">
                  <c:v>1.2958852693395646</c:v>
                </c:pt>
                <c:pt idx="3493">
                  <c:v>1.2958852693395646</c:v>
                </c:pt>
                <c:pt idx="3494">
                  <c:v>1.2958852693395646</c:v>
                </c:pt>
                <c:pt idx="3495">
                  <c:v>1.2958852693395646</c:v>
                </c:pt>
                <c:pt idx="3496">
                  <c:v>1.2958852693395646</c:v>
                </c:pt>
                <c:pt idx="3497">
                  <c:v>1.2958852693395646</c:v>
                </c:pt>
                <c:pt idx="3498">
                  <c:v>1.2958852693395646</c:v>
                </c:pt>
                <c:pt idx="3499">
                  <c:v>1.2958852693395646</c:v>
                </c:pt>
                <c:pt idx="3500">
                  <c:v>1.2958852693395646</c:v>
                </c:pt>
                <c:pt idx="3501">
                  <c:v>1.2958852693395646</c:v>
                </c:pt>
                <c:pt idx="3502">
                  <c:v>1.2958852693395646</c:v>
                </c:pt>
                <c:pt idx="3503">
                  <c:v>1.2958852693395646</c:v>
                </c:pt>
                <c:pt idx="3504">
                  <c:v>1.2958852693395646</c:v>
                </c:pt>
                <c:pt idx="3505">
                  <c:v>1.2958852693395646</c:v>
                </c:pt>
                <c:pt idx="3506">
                  <c:v>1.2958852693395646</c:v>
                </c:pt>
                <c:pt idx="3507">
                  <c:v>1.2958852693395646</c:v>
                </c:pt>
                <c:pt idx="3508">
                  <c:v>1.2958852693395646</c:v>
                </c:pt>
                <c:pt idx="3509">
                  <c:v>1.2958852693395646</c:v>
                </c:pt>
                <c:pt idx="3510">
                  <c:v>1.2958852693395646</c:v>
                </c:pt>
                <c:pt idx="3511">
                  <c:v>1.2958852693395646</c:v>
                </c:pt>
                <c:pt idx="3512">
                  <c:v>1.2958852693395646</c:v>
                </c:pt>
                <c:pt idx="3513">
                  <c:v>1.2958852693395646</c:v>
                </c:pt>
                <c:pt idx="3514">
                  <c:v>1.2958852693395646</c:v>
                </c:pt>
                <c:pt idx="3515">
                  <c:v>1.2958852693395646</c:v>
                </c:pt>
                <c:pt idx="3516">
                  <c:v>1.2958852693395646</c:v>
                </c:pt>
                <c:pt idx="3517">
                  <c:v>1.2958852693395646</c:v>
                </c:pt>
                <c:pt idx="3518">
                  <c:v>1.2958852693395646</c:v>
                </c:pt>
                <c:pt idx="3519">
                  <c:v>1.2958852693395646</c:v>
                </c:pt>
                <c:pt idx="3520">
                  <c:v>1.2958852693395646</c:v>
                </c:pt>
                <c:pt idx="3521">
                  <c:v>1.2958852693395646</c:v>
                </c:pt>
                <c:pt idx="3522">
                  <c:v>1.2958852693395646</c:v>
                </c:pt>
                <c:pt idx="3523">
                  <c:v>1.2958852693395646</c:v>
                </c:pt>
                <c:pt idx="3524">
                  <c:v>1.2958852693395646</c:v>
                </c:pt>
                <c:pt idx="3525">
                  <c:v>1.2958852693395646</c:v>
                </c:pt>
                <c:pt idx="3526">
                  <c:v>1.2958852693395646</c:v>
                </c:pt>
                <c:pt idx="3527">
                  <c:v>1.2958852693395646</c:v>
                </c:pt>
                <c:pt idx="3528">
                  <c:v>1.2958852693395646</c:v>
                </c:pt>
                <c:pt idx="3529">
                  <c:v>1.2958852693395646</c:v>
                </c:pt>
                <c:pt idx="3530">
                  <c:v>1.2958852693395646</c:v>
                </c:pt>
                <c:pt idx="3531">
                  <c:v>1.2958852693395646</c:v>
                </c:pt>
                <c:pt idx="3532">
                  <c:v>1.2958852693395646</c:v>
                </c:pt>
                <c:pt idx="3533">
                  <c:v>1.2958852693395646</c:v>
                </c:pt>
                <c:pt idx="3534">
                  <c:v>1.2958852693395646</c:v>
                </c:pt>
                <c:pt idx="3535">
                  <c:v>1.2958852693395646</c:v>
                </c:pt>
                <c:pt idx="3536">
                  <c:v>1.2958852693395646</c:v>
                </c:pt>
                <c:pt idx="3537">
                  <c:v>1.2958852693395646</c:v>
                </c:pt>
                <c:pt idx="3538">
                  <c:v>1.2958852693395646</c:v>
                </c:pt>
                <c:pt idx="3539">
                  <c:v>1.2958852693395646</c:v>
                </c:pt>
                <c:pt idx="3540">
                  <c:v>1.2958852693395646</c:v>
                </c:pt>
                <c:pt idx="3541">
                  <c:v>1.2958852693395646</c:v>
                </c:pt>
                <c:pt idx="3542">
                  <c:v>1.2958852693395646</c:v>
                </c:pt>
                <c:pt idx="3543">
                  <c:v>1.2958852693395646</c:v>
                </c:pt>
                <c:pt idx="3544">
                  <c:v>1.2958852693395646</c:v>
                </c:pt>
                <c:pt idx="3545">
                  <c:v>1.2958852693395646</c:v>
                </c:pt>
                <c:pt idx="3546">
                  <c:v>1.2958852693395646</c:v>
                </c:pt>
                <c:pt idx="3547">
                  <c:v>1.2958852693395646</c:v>
                </c:pt>
                <c:pt idx="3548">
                  <c:v>1.2958852693395646</c:v>
                </c:pt>
                <c:pt idx="3549">
                  <c:v>1.2958852693395646</c:v>
                </c:pt>
                <c:pt idx="3550">
                  <c:v>1.2958852693395646</c:v>
                </c:pt>
                <c:pt idx="3551">
                  <c:v>1.2958852693395646</c:v>
                </c:pt>
                <c:pt idx="3552">
                  <c:v>1.2958852693395646</c:v>
                </c:pt>
                <c:pt idx="3553">
                  <c:v>1.2958852693395646</c:v>
                </c:pt>
                <c:pt idx="3554">
                  <c:v>1.2958852693395646</c:v>
                </c:pt>
                <c:pt idx="3555">
                  <c:v>1.2958852693395646</c:v>
                </c:pt>
                <c:pt idx="3556">
                  <c:v>1.2958852693395646</c:v>
                </c:pt>
                <c:pt idx="3557">
                  <c:v>1.2958852693395646</c:v>
                </c:pt>
                <c:pt idx="3558">
                  <c:v>1.2958852693395646</c:v>
                </c:pt>
                <c:pt idx="3559">
                  <c:v>1.2958852693395646</c:v>
                </c:pt>
                <c:pt idx="3560">
                  <c:v>1.2958852693395646</c:v>
                </c:pt>
                <c:pt idx="3561">
                  <c:v>1.2958852693395646</c:v>
                </c:pt>
                <c:pt idx="3562">
                  <c:v>1.2958852693395646</c:v>
                </c:pt>
                <c:pt idx="3563">
                  <c:v>1.2958852693395646</c:v>
                </c:pt>
                <c:pt idx="3564">
                  <c:v>1.2958852693395646</c:v>
                </c:pt>
                <c:pt idx="3565">
                  <c:v>1.2958852693395646</c:v>
                </c:pt>
                <c:pt idx="3566">
                  <c:v>1.2958852693395646</c:v>
                </c:pt>
                <c:pt idx="3567">
                  <c:v>1.2958852693395646</c:v>
                </c:pt>
                <c:pt idx="3568">
                  <c:v>1.2958852693395646</c:v>
                </c:pt>
                <c:pt idx="3569">
                  <c:v>1.2958852693395646</c:v>
                </c:pt>
                <c:pt idx="3570">
                  <c:v>1.2958852693395646</c:v>
                </c:pt>
                <c:pt idx="3571">
                  <c:v>1.2958852693395646</c:v>
                </c:pt>
                <c:pt idx="3572">
                  <c:v>1.2958852693395646</c:v>
                </c:pt>
                <c:pt idx="3573">
                  <c:v>1.2958852693395646</c:v>
                </c:pt>
                <c:pt idx="3574">
                  <c:v>1.2958852693395646</c:v>
                </c:pt>
                <c:pt idx="3575">
                  <c:v>1.2958852693395646</c:v>
                </c:pt>
                <c:pt idx="3576">
                  <c:v>1.2958852693395646</c:v>
                </c:pt>
                <c:pt idx="3577">
                  <c:v>1.2958852693395646</c:v>
                </c:pt>
                <c:pt idx="3578">
                  <c:v>1.2958852693395646</c:v>
                </c:pt>
                <c:pt idx="3579">
                  <c:v>1.2958852693395646</c:v>
                </c:pt>
                <c:pt idx="3580">
                  <c:v>1.2958852693395646</c:v>
                </c:pt>
                <c:pt idx="3581">
                  <c:v>1.2958852693395646</c:v>
                </c:pt>
                <c:pt idx="3582">
                  <c:v>1.2958852693395646</c:v>
                </c:pt>
                <c:pt idx="3583">
                  <c:v>1.2958852693395646</c:v>
                </c:pt>
                <c:pt idx="3584">
                  <c:v>1.2958852693395646</c:v>
                </c:pt>
                <c:pt idx="3585">
                  <c:v>1.2958852693395646</c:v>
                </c:pt>
                <c:pt idx="3586">
                  <c:v>1.2958852693395646</c:v>
                </c:pt>
                <c:pt idx="3587">
                  <c:v>1.2958852693395646</c:v>
                </c:pt>
                <c:pt idx="3588">
                  <c:v>1.2958852693395646</c:v>
                </c:pt>
                <c:pt idx="3589">
                  <c:v>1.2958852693395646</c:v>
                </c:pt>
                <c:pt idx="3590">
                  <c:v>1.2958852693395646</c:v>
                </c:pt>
                <c:pt idx="3591">
                  <c:v>1.2958852693395646</c:v>
                </c:pt>
                <c:pt idx="3592">
                  <c:v>1.2958852693395646</c:v>
                </c:pt>
                <c:pt idx="3593">
                  <c:v>1.2958852693395646</c:v>
                </c:pt>
                <c:pt idx="3594">
                  <c:v>1.2958852693395646</c:v>
                </c:pt>
                <c:pt idx="3595">
                  <c:v>1.2958852693395646</c:v>
                </c:pt>
                <c:pt idx="3596">
                  <c:v>1.2958852693395646</c:v>
                </c:pt>
                <c:pt idx="3597">
                  <c:v>1.2958852693395646</c:v>
                </c:pt>
                <c:pt idx="3598">
                  <c:v>1.2958852693395646</c:v>
                </c:pt>
                <c:pt idx="3599">
                  <c:v>1.2958852693395646</c:v>
                </c:pt>
                <c:pt idx="3600">
                  <c:v>1.2958852693395646</c:v>
                </c:pt>
                <c:pt idx="3601">
                  <c:v>1.2958852693395646</c:v>
                </c:pt>
                <c:pt idx="3602">
                  <c:v>1.2958852693395646</c:v>
                </c:pt>
                <c:pt idx="3603">
                  <c:v>1.2958852693395646</c:v>
                </c:pt>
                <c:pt idx="3604">
                  <c:v>1.2958852693395646</c:v>
                </c:pt>
                <c:pt idx="3605">
                  <c:v>1.2958852693395646</c:v>
                </c:pt>
                <c:pt idx="3606">
                  <c:v>1.2958852693395646</c:v>
                </c:pt>
                <c:pt idx="3607">
                  <c:v>1.2958852693395646</c:v>
                </c:pt>
                <c:pt idx="3608">
                  <c:v>1.2958852693395646</c:v>
                </c:pt>
                <c:pt idx="3609">
                  <c:v>1.2958852693395646</c:v>
                </c:pt>
                <c:pt idx="3610">
                  <c:v>1.2958852693395646</c:v>
                </c:pt>
                <c:pt idx="3611">
                  <c:v>1.2958852693395646</c:v>
                </c:pt>
                <c:pt idx="3612">
                  <c:v>1.2958852693395646</c:v>
                </c:pt>
                <c:pt idx="3613">
                  <c:v>1.2958852693395646</c:v>
                </c:pt>
                <c:pt idx="3614">
                  <c:v>1.2958852693395646</c:v>
                </c:pt>
                <c:pt idx="3615">
                  <c:v>1.2958852693395646</c:v>
                </c:pt>
                <c:pt idx="3616">
                  <c:v>1.2958852693395646</c:v>
                </c:pt>
                <c:pt idx="3617">
                  <c:v>1.2958852693395646</c:v>
                </c:pt>
                <c:pt idx="3618">
                  <c:v>1.2958852693395646</c:v>
                </c:pt>
                <c:pt idx="3619">
                  <c:v>1.2958852693395646</c:v>
                </c:pt>
                <c:pt idx="3620">
                  <c:v>1.2958852693395646</c:v>
                </c:pt>
                <c:pt idx="3621">
                  <c:v>1.2958852693395646</c:v>
                </c:pt>
                <c:pt idx="3622">
                  <c:v>1.2958852693395646</c:v>
                </c:pt>
                <c:pt idx="3623">
                  <c:v>1.2958852693395646</c:v>
                </c:pt>
                <c:pt idx="3624">
                  <c:v>1.2958852693395646</c:v>
                </c:pt>
                <c:pt idx="3625">
                  <c:v>1.2958852693395646</c:v>
                </c:pt>
                <c:pt idx="3626">
                  <c:v>1.2958852693395646</c:v>
                </c:pt>
                <c:pt idx="3627">
                  <c:v>1.2958852693395646</c:v>
                </c:pt>
                <c:pt idx="3628">
                  <c:v>1.2958852693395646</c:v>
                </c:pt>
                <c:pt idx="3629">
                  <c:v>1.2958852693395646</c:v>
                </c:pt>
                <c:pt idx="3630">
                  <c:v>1.2958852693395646</c:v>
                </c:pt>
                <c:pt idx="3631">
                  <c:v>1.2958852693395646</c:v>
                </c:pt>
                <c:pt idx="3632">
                  <c:v>1.2958852693395646</c:v>
                </c:pt>
                <c:pt idx="3633">
                  <c:v>1.2958852693395646</c:v>
                </c:pt>
                <c:pt idx="3634">
                  <c:v>1.2958852693395646</c:v>
                </c:pt>
                <c:pt idx="3635">
                  <c:v>1.2958852693395646</c:v>
                </c:pt>
                <c:pt idx="3636">
                  <c:v>1.2958852693395646</c:v>
                </c:pt>
                <c:pt idx="3637">
                  <c:v>1.2958852693395646</c:v>
                </c:pt>
                <c:pt idx="3638">
                  <c:v>1.2958852693395646</c:v>
                </c:pt>
                <c:pt idx="3639">
                  <c:v>1.2958852693395646</c:v>
                </c:pt>
                <c:pt idx="3640">
                  <c:v>1.2958852693395646</c:v>
                </c:pt>
                <c:pt idx="3641">
                  <c:v>1.2958852693395646</c:v>
                </c:pt>
                <c:pt idx="3642">
                  <c:v>1.2958852693395646</c:v>
                </c:pt>
                <c:pt idx="3643">
                  <c:v>1.2958852693395646</c:v>
                </c:pt>
                <c:pt idx="3644">
                  <c:v>1.2958852693395646</c:v>
                </c:pt>
                <c:pt idx="3645">
                  <c:v>1.2958852693395646</c:v>
                </c:pt>
                <c:pt idx="3646">
                  <c:v>1.2958852693395646</c:v>
                </c:pt>
                <c:pt idx="3647">
                  <c:v>1.2958852693395646</c:v>
                </c:pt>
                <c:pt idx="3648">
                  <c:v>1.2958852693395646</c:v>
                </c:pt>
                <c:pt idx="3649">
                  <c:v>1.2958852693395646</c:v>
                </c:pt>
                <c:pt idx="3650">
                  <c:v>1.2958852693395646</c:v>
                </c:pt>
                <c:pt idx="3651">
                  <c:v>1.2958852693395646</c:v>
                </c:pt>
                <c:pt idx="3652">
                  <c:v>1.2958852693395646</c:v>
                </c:pt>
                <c:pt idx="3653">
                  <c:v>1.2958852693395646</c:v>
                </c:pt>
                <c:pt idx="3654">
                  <c:v>1.2958852693395646</c:v>
                </c:pt>
                <c:pt idx="3655">
                  <c:v>1.2958852693395646</c:v>
                </c:pt>
                <c:pt idx="3656">
                  <c:v>1.2958852693395646</c:v>
                </c:pt>
                <c:pt idx="3657">
                  <c:v>1.2958852693395646</c:v>
                </c:pt>
                <c:pt idx="3658">
                  <c:v>1.2958852693395646</c:v>
                </c:pt>
                <c:pt idx="3659">
                  <c:v>1.2958852693395646</c:v>
                </c:pt>
                <c:pt idx="3660">
                  <c:v>1.2958852693395646</c:v>
                </c:pt>
                <c:pt idx="3661">
                  <c:v>1.2958852693395646</c:v>
                </c:pt>
                <c:pt idx="3662">
                  <c:v>1.2958852693395646</c:v>
                </c:pt>
                <c:pt idx="3663">
                  <c:v>1.2958852693395646</c:v>
                </c:pt>
                <c:pt idx="3664">
                  <c:v>1.2958852693395646</c:v>
                </c:pt>
                <c:pt idx="3665">
                  <c:v>1.2958852693395646</c:v>
                </c:pt>
                <c:pt idx="3666">
                  <c:v>1.2958852693395646</c:v>
                </c:pt>
                <c:pt idx="3667">
                  <c:v>1.2958852693395646</c:v>
                </c:pt>
                <c:pt idx="3668">
                  <c:v>1.2958852693395646</c:v>
                </c:pt>
                <c:pt idx="3669">
                  <c:v>1.2958852693395646</c:v>
                </c:pt>
                <c:pt idx="3670">
                  <c:v>1.2958852693395646</c:v>
                </c:pt>
                <c:pt idx="3671">
                  <c:v>1.2958852693395646</c:v>
                </c:pt>
                <c:pt idx="3672">
                  <c:v>1.2958852693395646</c:v>
                </c:pt>
                <c:pt idx="3673">
                  <c:v>1.2958852693395646</c:v>
                </c:pt>
                <c:pt idx="3674">
                  <c:v>1.2958852693395646</c:v>
                </c:pt>
                <c:pt idx="3675">
                  <c:v>1.2958852693395646</c:v>
                </c:pt>
                <c:pt idx="3676">
                  <c:v>1.2958852693395646</c:v>
                </c:pt>
                <c:pt idx="3677">
                  <c:v>1.2958852693395646</c:v>
                </c:pt>
                <c:pt idx="3678">
                  <c:v>1.2958852693395646</c:v>
                </c:pt>
                <c:pt idx="3679">
                  <c:v>1.2958852693395646</c:v>
                </c:pt>
                <c:pt idx="3680">
                  <c:v>1.2958852693395646</c:v>
                </c:pt>
                <c:pt idx="3681">
                  <c:v>1.2958852693395646</c:v>
                </c:pt>
                <c:pt idx="3682">
                  <c:v>1.2958852693395646</c:v>
                </c:pt>
                <c:pt idx="3683">
                  <c:v>1.2958852693395646</c:v>
                </c:pt>
                <c:pt idx="3684">
                  <c:v>1.2958852693395646</c:v>
                </c:pt>
                <c:pt idx="3685">
                  <c:v>1.2958852693395646</c:v>
                </c:pt>
                <c:pt idx="3686">
                  <c:v>1.2958852693395646</c:v>
                </c:pt>
                <c:pt idx="3687">
                  <c:v>1.2958852693395646</c:v>
                </c:pt>
                <c:pt idx="3688">
                  <c:v>1.2958852693395646</c:v>
                </c:pt>
                <c:pt idx="3689">
                  <c:v>1.2958852693395646</c:v>
                </c:pt>
                <c:pt idx="3690">
                  <c:v>1.2958852693395646</c:v>
                </c:pt>
                <c:pt idx="3691">
                  <c:v>1.2958852693395646</c:v>
                </c:pt>
                <c:pt idx="3692">
                  <c:v>1.2958852693395646</c:v>
                </c:pt>
                <c:pt idx="3693">
                  <c:v>1.2958852693395646</c:v>
                </c:pt>
                <c:pt idx="3694">
                  <c:v>1.2958852693395646</c:v>
                </c:pt>
                <c:pt idx="3695">
                  <c:v>1.2958852693395646</c:v>
                </c:pt>
                <c:pt idx="3696">
                  <c:v>1.2958852693395646</c:v>
                </c:pt>
                <c:pt idx="3697">
                  <c:v>1.2958852693395646</c:v>
                </c:pt>
                <c:pt idx="3698">
                  <c:v>1.2958852693395646</c:v>
                </c:pt>
                <c:pt idx="3699">
                  <c:v>1.2958852693395646</c:v>
                </c:pt>
                <c:pt idx="3700">
                  <c:v>1.2958852693395646</c:v>
                </c:pt>
                <c:pt idx="3701">
                  <c:v>1.2958852693395646</c:v>
                </c:pt>
                <c:pt idx="3702">
                  <c:v>1.2958852693395646</c:v>
                </c:pt>
                <c:pt idx="3703">
                  <c:v>1.2958852693395646</c:v>
                </c:pt>
                <c:pt idx="3704">
                  <c:v>1.2958852693395646</c:v>
                </c:pt>
                <c:pt idx="3705">
                  <c:v>1.2958852693395646</c:v>
                </c:pt>
                <c:pt idx="3706">
                  <c:v>1.2958852693395646</c:v>
                </c:pt>
                <c:pt idx="3707">
                  <c:v>1.2958852693395646</c:v>
                </c:pt>
                <c:pt idx="3708">
                  <c:v>1.2958852693395646</c:v>
                </c:pt>
                <c:pt idx="3709">
                  <c:v>1.2958852693395646</c:v>
                </c:pt>
                <c:pt idx="3710">
                  <c:v>1.2958852693395646</c:v>
                </c:pt>
                <c:pt idx="3711">
                  <c:v>1.2958852693395646</c:v>
                </c:pt>
                <c:pt idx="3712">
                  <c:v>1.2958852693395646</c:v>
                </c:pt>
                <c:pt idx="3713">
                  <c:v>1.2958852693395646</c:v>
                </c:pt>
                <c:pt idx="3714">
                  <c:v>1.2958852693395646</c:v>
                </c:pt>
                <c:pt idx="3715">
                  <c:v>1.2958852693395646</c:v>
                </c:pt>
                <c:pt idx="3716">
                  <c:v>1.2958852693395646</c:v>
                </c:pt>
                <c:pt idx="3717">
                  <c:v>1.2958852693395646</c:v>
                </c:pt>
                <c:pt idx="3718">
                  <c:v>1.2958852693395646</c:v>
                </c:pt>
                <c:pt idx="3719">
                  <c:v>1.2958852693395646</c:v>
                </c:pt>
                <c:pt idx="3720">
                  <c:v>1.2958852693395646</c:v>
                </c:pt>
                <c:pt idx="3721">
                  <c:v>1.2958852693395646</c:v>
                </c:pt>
                <c:pt idx="3722">
                  <c:v>1.2958852693395646</c:v>
                </c:pt>
                <c:pt idx="3723">
                  <c:v>1.2958852693395646</c:v>
                </c:pt>
                <c:pt idx="3724">
                  <c:v>1.2958852693395646</c:v>
                </c:pt>
                <c:pt idx="3725">
                  <c:v>1.2958852693395646</c:v>
                </c:pt>
                <c:pt idx="3726">
                  <c:v>1.2958852693395646</c:v>
                </c:pt>
                <c:pt idx="3727">
                  <c:v>1.2958852693395646</c:v>
                </c:pt>
                <c:pt idx="3728">
                  <c:v>1.2958852693395646</c:v>
                </c:pt>
                <c:pt idx="3729">
                  <c:v>1.2958852693395646</c:v>
                </c:pt>
                <c:pt idx="3730">
                  <c:v>1.2958852693395646</c:v>
                </c:pt>
                <c:pt idx="3731">
                  <c:v>1.2958852693395646</c:v>
                </c:pt>
                <c:pt idx="3732">
                  <c:v>1.2958852693395646</c:v>
                </c:pt>
                <c:pt idx="3733">
                  <c:v>1.2958852693395646</c:v>
                </c:pt>
                <c:pt idx="3734">
                  <c:v>1.2958852693395646</c:v>
                </c:pt>
                <c:pt idx="3735">
                  <c:v>1.2958852693395646</c:v>
                </c:pt>
                <c:pt idx="3736">
                  <c:v>1.2958852693395646</c:v>
                </c:pt>
                <c:pt idx="3737">
                  <c:v>1.2958852693395646</c:v>
                </c:pt>
                <c:pt idx="3738">
                  <c:v>1.2958852693395646</c:v>
                </c:pt>
                <c:pt idx="3739">
                  <c:v>1.2958852693395646</c:v>
                </c:pt>
                <c:pt idx="3740">
                  <c:v>1.2958852693395646</c:v>
                </c:pt>
                <c:pt idx="3741">
                  <c:v>1.2958852693395646</c:v>
                </c:pt>
                <c:pt idx="3742">
                  <c:v>1.2958852693395646</c:v>
                </c:pt>
                <c:pt idx="3743">
                  <c:v>1.2958852693395646</c:v>
                </c:pt>
                <c:pt idx="3744">
                  <c:v>1.2958852693395646</c:v>
                </c:pt>
                <c:pt idx="3745">
                  <c:v>1.2958852693395646</c:v>
                </c:pt>
                <c:pt idx="3746">
                  <c:v>1.2958852693395646</c:v>
                </c:pt>
                <c:pt idx="3747">
                  <c:v>1.2958852693395646</c:v>
                </c:pt>
                <c:pt idx="3748">
                  <c:v>1.2958852693395646</c:v>
                </c:pt>
                <c:pt idx="3749">
                  <c:v>1.2958852693395646</c:v>
                </c:pt>
                <c:pt idx="3750">
                  <c:v>1.2958852693395646</c:v>
                </c:pt>
                <c:pt idx="3751">
                  <c:v>1.2958852693395646</c:v>
                </c:pt>
                <c:pt idx="3752">
                  <c:v>1.2958852693395646</c:v>
                </c:pt>
                <c:pt idx="3753">
                  <c:v>1.2958852693395646</c:v>
                </c:pt>
                <c:pt idx="3754">
                  <c:v>1.2958852693395646</c:v>
                </c:pt>
                <c:pt idx="3755">
                  <c:v>1.2958852693395646</c:v>
                </c:pt>
                <c:pt idx="3756">
                  <c:v>1.2958852693395646</c:v>
                </c:pt>
                <c:pt idx="3757">
                  <c:v>1.2958852693395646</c:v>
                </c:pt>
                <c:pt idx="3758">
                  <c:v>1.2958852693395646</c:v>
                </c:pt>
                <c:pt idx="3759">
                  <c:v>1.2958852693395646</c:v>
                </c:pt>
                <c:pt idx="3760">
                  <c:v>1.2958852693395646</c:v>
                </c:pt>
                <c:pt idx="3761">
                  <c:v>1.2958852693395646</c:v>
                </c:pt>
                <c:pt idx="3762">
                  <c:v>1.2958852693395646</c:v>
                </c:pt>
                <c:pt idx="3763">
                  <c:v>1.2958852693395646</c:v>
                </c:pt>
                <c:pt idx="3764">
                  <c:v>1.2958852693395646</c:v>
                </c:pt>
                <c:pt idx="3765">
                  <c:v>1.2958852693395646</c:v>
                </c:pt>
                <c:pt idx="3766">
                  <c:v>1.2958852693395646</c:v>
                </c:pt>
                <c:pt idx="3767">
                  <c:v>1.2958852693395646</c:v>
                </c:pt>
                <c:pt idx="3768">
                  <c:v>1.2958852693395646</c:v>
                </c:pt>
                <c:pt idx="3769">
                  <c:v>1.2958852693395646</c:v>
                </c:pt>
                <c:pt idx="3770">
                  <c:v>1.2958852693395646</c:v>
                </c:pt>
                <c:pt idx="3771">
                  <c:v>1.2958852693395646</c:v>
                </c:pt>
                <c:pt idx="3772">
                  <c:v>1.2958852693395646</c:v>
                </c:pt>
                <c:pt idx="3773">
                  <c:v>1.2958852693395646</c:v>
                </c:pt>
                <c:pt idx="3774">
                  <c:v>1.2958852693395646</c:v>
                </c:pt>
                <c:pt idx="3775">
                  <c:v>1.2958852693395646</c:v>
                </c:pt>
                <c:pt idx="3776">
                  <c:v>1.2958852693395646</c:v>
                </c:pt>
                <c:pt idx="3777">
                  <c:v>1.2958852693395646</c:v>
                </c:pt>
                <c:pt idx="3778">
                  <c:v>1.2958852693395646</c:v>
                </c:pt>
                <c:pt idx="3779">
                  <c:v>1.2958852693395646</c:v>
                </c:pt>
                <c:pt idx="3780">
                  <c:v>1.2958852693395646</c:v>
                </c:pt>
                <c:pt idx="3781">
                  <c:v>1.2958852693395646</c:v>
                </c:pt>
                <c:pt idx="3782">
                  <c:v>1.2958852693395646</c:v>
                </c:pt>
                <c:pt idx="3783">
                  <c:v>1.2958852693395646</c:v>
                </c:pt>
                <c:pt idx="3784">
                  <c:v>1.2958852693395646</c:v>
                </c:pt>
                <c:pt idx="3785">
                  <c:v>1.2958852693395646</c:v>
                </c:pt>
                <c:pt idx="3786">
                  <c:v>1.2958852693395646</c:v>
                </c:pt>
                <c:pt idx="3787">
                  <c:v>1.2958852693395646</c:v>
                </c:pt>
                <c:pt idx="3788">
                  <c:v>1.2958852693395646</c:v>
                </c:pt>
                <c:pt idx="3789">
                  <c:v>1.2958852693395646</c:v>
                </c:pt>
                <c:pt idx="3790">
                  <c:v>1.2958852693395646</c:v>
                </c:pt>
                <c:pt idx="3791">
                  <c:v>1.2958852693395646</c:v>
                </c:pt>
                <c:pt idx="3792">
                  <c:v>1.2958852693395646</c:v>
                </c:pt>
                <c:pt idx="3793">
                  <c:v>1.2958852693395646</c:v>
                </c:pt>
                <c:pt idx="3794">
                  <c:v>1.2958852693395646</c:v>
                </c:pt>
                <c:pt idx="3795">
                  <c:v>1.2958852693395646</c:v>
                </c:pt>
                <c:pt idx="3796">
                  <c:v>1.2958852693395646</c:v>
                </c:pt>
                <c:pt idx="3797">
                  <c:v>1.2958852693395646</c:v>
                </c:pt>
                <c:pt idx="3798">
                  <c:v>1.2958852693395646</c:v>
                </c:pt>
                <c:pt idx="3799">
                  <c:v>1.2958852693395646</c:v>
                </c:pt>
                <c:pt idx="3800">
                  <c:v>1.2958852693395646</c:v>
                </c:pt>
                <c:pt idx="3801">
                  <c:v>1.2958852693395646</c:v>
                </c:pt>
                <c:pt idx="3802">
                  <c:v>1.2958852693395646</c:v>
                </c:pt>
                <c:pt idx="3803">
                  <c:v>1.2958852693395646</c:v>
                </c:pt>
                <c:pt idx="3804">
                  <c:v>1.2958852693395646</c:v>
                </c:pt>
                <c:pt idx="3805">
                  <c:v>1.2958852693395646</c:v>
                </c:pt>
                <c:pt idx="3806">
                  <c:v>1.2958852693395646</c:v>
                </c:pt>
                <c:pt idx="3807">
                  <c:v>1.2958852693395646</c:v>
                </c:pt>
                <c:pt idx="3808">
                  <c:v>1.2958852693395646</c:v>
                </c:pt>
                <c:pt idx="3809">
                  <c:v>1.2958852693395646</c:v>
                </c:pt>
                <c:pt idx="3810">
                  <c:v>1.2958852693395646</c:v>
                </c:pt>
                <c:pt idx="3811">
                  <c:v>1.2958852693395646</c:v>
                </c:pt>
                <c:pt idx="3812">
                  <c:v>1.2958852693395646</c:v>
                </c:pt>
                <c:pt idx="3813">
                  <c:v>1.2958852693395646</c:v>
                </c:pt>
                <c:pt idx="3814">
                  <c:v>1.2958852693395646</c:v>
                </c:pt>
                <c:pt idx="3815">
                  <c:v>1.2958852693395646</c:v>
                </c:pt>
                <c:pt idx="3816">
                  <c:v>1.2958852693395646</c:v>
                </c:pt>
                <c:pt idx="3817">
                  <c:v>1.2958852693395646</c:v>
                </c:pt>
                <c:pt idx="3818">
                  <c:v>1.2958852693395646</c:v>
                </c:pt>
                <c:pt idx="3819">
                  <c:v>1.2958852693395646</c:v>
                </c:pt>
                <c:pt idx="3820">
                  <c:v>1.2958852693395646</c:v>
                </c:pt>
                <c:pt idx="3821">
                  <c:v>1.2958852693395646</c:v>
                </c:pt>
                <c:pt idx="3822">
                  <c:v>1.2958852693395646</c:v>
                </c:pt>
                <c:pt idx="3823">
                  <c:v>1.2958852693395646</c:v>
                </c:pt>
                <c:pt idx="3824">
                  <c:v>1.2958852693395646</c:v>
                </c:pt>
                <c:pt idx="3825">
                  <c:v>1.2958852693395646</c:v>
                </c:pt>
                <c:pt idx="3826">
                  <c:v>1.2958852693395646</c:v>
                </c:pt>
                <c:pt idx="3827">
                  <c:v>1.2958852693395646</c:v>
                </c:pt>
                <c:pt idx="3828">
                  <c:v>1.2958852693395646</c:v>
                </c:pt>
                <c:pt idx="3829">
                  <c:v>1.2958852693395646</c:v>
                </c:pt>
                <c:pt idx="3830">
                  <c:v>1.2958852693395646</c:v>
                </c:pt>
                <c:pt idx="3831">
                  <c:v>1.2958852693395646</c:v>
                </c:pt>
                <c:pt idx="3832">
                  <c:v>1.2958852693395646</c:v>
                </c:pt>
                <c:pt idx="3833">
                  <c:v>1.2958852693395646</c:v>
                </c:pt>
                <c:pt idx="3834">
                  <c:v>1.2958852693395646</c:v>
                </c:pt>
                <c:pt idx="3835">
                  <c:v>1.2958852693395646</c:v>
                </c:pt>
                <c:pt idx="3836">
                  <c:v>1.2958852693395646</c:v>
                </c:pt>
                <c:pt idx="3837">
                  <c:v>1.2958852693395646</c:v>
                </c:pt>
                <c:pt idx="3838">
                  <c:v>1.2958852693395646</c:v>
                </c:pt>
                <c:pt idx="3839">
                  <c:v>1.2958852693395646</c:v>
                </c:pt>
                <c:pt idx="3840">
                  <c:v>1.2958852693395646</c:v>
                </c:pt>
                <c:pt idx="3841">
                  <c:v>1.2958852693395646</c:v>
                </c:pt>
                <c:pt idx="3842">
                  <c:v>1.2958852693395646</c:v>
                </c:pt>
                <c:pt idx="3843">
                  <c:v>1.2958852693395646</c:v>
                </c:pt>
                <c:pt idx="3844">
                  <c:v>1.2958852693395646</c:v>
                </c:pt>
                <c:pt idx="3845">
                  <c:v>1.2958852693395646</c:v>
                </c:pt>
                <c:pt idx="3846">
                  <c:v>1.2958852693395646</c:v>
                </c:pt>
                <c:pt idx="3847">
                  <c:v>1.2958852693395646</c:v>
                </c:pt>
                <c:pt idx="3848">
                  <c:v>1.2958852693395646</c:v>
                </c:pt>
                <c:pt idx="3849">
                  <c:v>1.2958852693395646</c:v>
                </c:pt>
                <c:pt idx="3850">
                  <c:v>1.2958852693395646</c:v>
                </c:pt>
                <c:pt idx="3851">
                  <c:v>1.2958852693395646</c:v>
                </c:pt>
                <c:pt idx="3852">
                  <c:v>1.2958852693395646</c:v>
                </c:pt>
                <c:pt idx="3853">
                  <c:v>1.2958852693395646</c:v>
                </c:pt>
                <c:pt idx="3854">
                  <c:v>1.2958852693395646</c:v>
                </c:pt>
                <c:pt idx="3855">
                  <c:v>1.2958852693395646</c:v>
                </c:pt>
                <c:pt idx="3856">
                  <c:v>1.2958852693395646</c:v>
                </c:pt>
                <c:pt idx="3857">
                  <c:v>1.2958852693395646</c:v>
                </c:pt>
                <c:pt idx="3858">
                  <c:v>1.2958852693395646</c:v>
                </c:pt>
                <c:pt idx="3859">
                  <c:v>1.2958852693395646</c:v>
                </c:pt>
                <c:pt idx="3860">
                  <c:v>1.2958852693395646</c:v>
                </c:pt>
                <c:pt idx="3861">
                  <c:v>1.2958852693395646</c:v>
                </c:pt>
                <c:pt idx="3862">
                  <c:v>1.2958852693395646</c:v>
                </c:pt>
                <c:pt idx="3863">
                  <c:v>1.2958852693395646</c:v>
                </c:pt>
                <c:pt idx="3864">
                  <c:v>1.2958852693395646</c:v>
                </c:pt>
                <c:pt idx="3865">
                  <c:v>1.2958852693395646</c:v>
                </c:pt>
                <c:pt idx="3866">
                  <c:v>1.2958852693395646</c:v>
                </c:pt>
                <c:pt idx="3867">
                  <c:v>1.2958852693395646</c:v>
                </c:pt>
                <c:pt idx="3868">
                  <c:v>1.2958852693395646</c:v>
                </c:pt>
                <c:pt idx="3869">
                  <c:v>1.2958852693395646</c:v>
                </c:pt>
                <c:pt idx="3870">
                  <c:v>1.2958852693395646</c:v>
                </c:pt>
                <c:pt idx="3871">
                  <c:v>1.2958852693395646</c:v>
                </c:pt>
                <c:pt idx="3872">
                  <c:v>1.2958852693395646</c:v>
                </c:pt>
                <c:pt idx="3873">
                  <c:v>1.2958852693395646</c:v>
                </c:pt>
                <c:pt idx="3874">
                  <c:v>1.2958852693395646</c:v>
                </c:pt>
                <c:pt idx="3875">
                  <c:v>1.2958852693395646</c:v>
                </c:pt>
                <c:pt idx="3876">
                  <c:v>1.2958852693395646</c:v>
                </c:pt>
                <c:pt idx="3877">
                  <c:v>1.2958852693395646</c:v>
                </c:pt>
                <c:pt idx="3878">
                  <c:v>1.2958852693395646</c:v>
                </c:pt>
                <c:pt idx="3879">
                  <c:v>1.2958852693395646</c:v>
                </c:pt>
                <c:pt idx="3880">
                  <c:v>1.2958852693395646</c:v>
                </c:pt>
                <c:pt idx="3881">
                  <c:v>1.2958852693395646</c:v>
                </c:pt>
                <c:pt idx="3882">
                  <c:v>1.2958852693395646</c:v>
                </c:pt>
                <c:pt idx="3883">
                  <c:v>1.2958852693395646</c:v>
                </c:pt>
                <c:pt idx="3884">
                  <c:v>1.2958852693395646</c:v>
                </c:pt>
                <c:pt idx="3885">
                  <c:v>1.2958852693395646</c:v>
                </c:pt>
                <c:pt idx="3886">
                  <c:v>1.2958852693395646</c:v>
                </c:pt>
                <c:pt idx="3887">
                  <c:v>1.2958852693395646</c:v>
                </c:pt>
                <c:pt idx="3888">
                  <c:v>1.2958852693395646</c:v>
                </c:pt>
                <c:pt idx="3889">
                  <c:v>1.2958852693395646</c:v>
                </c:pt>
                <c:pt idx="3890">
                  <c:v>1.2958852693395646</c:v>
                </c:pt>
                <c:pt idx="3891">
                  <c:v>1.2958852693395646</c:v>
                </c:pt>
                <c:pt idx="3892">
                  <c:v>1.2958852693395646</c:v>
                </c:pt>
                <c:pt idx="3893">
                  <c:v>1.2958852693395646</c:v>
                </c:pt>
                <c:pt idx="3894">
                  <c:v>1.2958852693395646</c:v>
                </c:pt>
                <c:pt idx="3895">
                  <c:v>1.2958852693395646</c:v>
                </c:pt>
                <c:pt idx="3896">
                  <c:v>1.2958852693395646</c:v>
                </c:pt>
                <c:pt idx="3897">
                  <c:v>1.2958852693395646</c:v>
                </c:pt>
                <c:pt idx="3898">
                  <c:v>1.2958852693395646</c:v>
                </c:pt>
                <c:pt idx="3899">
                  <c:v>1.2958852693395646</c:v>
                </c:pt>
                <c:pt idx="3900">
                  <c:v>1.2958852693395646</c:v>
                </c:pt>
                <c:pt idx="3901">
                  <c:v>1.2958852693395646</c:v>
                </c:pt>
                <c:pt idx="3902">
                  <c:v>1.2958852693395646</c:v>
                </c:pt>
                <c:pt idx="3903">
                  <c:v>1.2958852693395646</c:v>
                </c:pt>
                <c:pt idx="3904">
                  <c:v>1.2958852693395646</c:v>
                </c:pt>
                <c:pt idx="3905">
                  <c:v>1.2958852693395646</c:v>
                </c:pt>
                <c:pt idx="3906">
                  <c:v>1.2958852693395646</c:v>
                </c:pt>
                <c:pt idx="3907">
                  <c:v>1.2958852693395646</c:v>
                </c:pt>
                <c:pt idx="3908">
                  <c:v>1.2958852693395646</c:v>
                </c:pt>
                <c:pt idx="3909">
                  <c:v>1.2958852693395646</c:v>
                </c:pt>
                <c:pt idx="3910">
                  <c:v>1.2958852693395646</c:v>
                </c:pt>
                <c:pt idx="3911">
                  <c:v>1.2958852693395646</c:v>
                </c:pt>
                <c:pt idx="3912">
                  <c:v>1.2958852693395646</c:v>
                </c:pt>
                <c:pt idx="3913">
                  <c:v>1.2958852693395646</c:v>
                </c:pt>
                <c:pt idx="3914">
                  <c:v>1.2958852693395646</c:v>
                </c:pt>
                <c:pt idx="3915">
                  <c:v>1.2958852693395646</c:v>
                </c:pt>
                <c:pt idx="3916">
                  <c:v>1.2958852693395646</c:v>
                </c:pt>
                <c:pt idx="3917">
                  <c:v>1.2958852693395646</c:v>
                </c:pt>
                <c:pt idx="3918">
                  <c:v>1.2958852693395646</c:v>
                </c:pt>
                <c:pt idx="3919">
                  <c:v>1.2958852693395646</c:v>
                </c:pt>
                <c:pt idx="3920">
                  <c:v>1.2958852693395646</c:v>
                </c:pt>
                <c:pt idx="3921">
                  <c:v>1.2958852693395646</c:v>
                </c:pt>
                <c:pt idx="3922">
                  <c:v>1.2958852693395646</c:v>
                </c:pt>
                <c:pt idx="3923">
                  <c:v>1.2958852693395646</c:v>
                </c:pt>
                <c:pt idx="3924">
                  <c:v>1.2958852693395646</c:v>
                </c:pt>
                <c:pt idx="3925">
                  <c:v>1.2958852693395646</c:v>
                </c:pt>
                <c:pt idx="3926">
                  <c:v>1.2958852693395646</c:v>
                </c:pt>
                <c:pt idx="3927">
                  <c:v>1.2958852693395646</c:v>
                </c:pt>
                <c:pt idx="3928">
                  <c:v>1.2958852693395646</c:v>
                </c:pt>
                <c:pt idx="3929">
                  <c:v>1.2958852693395646</c:v>
                </c:pt>
                <c:pt idx="3930">
                  <c:v>1.2958852693395646</c:v>
                </c:pt>
                <c:pt idx="3931">
                  <c:v>1.2958852693395646</c:v>
                </c:pt>
                <c:pt idx="3932">
                  <c:v>1.2958852693395646</c:v>
                </c:pt>
                <c:pt idx="3933">
                  <c:v>1.2958852693395646</c:v>
                </c:pt>
                <c:pt idx="3934">
                  <c:v>1.2958852693395646</c:v>
                </c:pt>
                <c:pt idx="3935">
                  <c:v>1.2958852693395646</c:v>
                </c:pt>
                <c:pt idx="3936">
                  <c:v>1.2958852693395646</c:v>
                </c:pt>
                <c:pt idx="3937">
                  <c:v>1.2958852693395646</c:v>
                </c:pt>
                <c:pt idx="3938">
                  <c:v>1.2958852693395646</c:v>
                </c:pt>
                <c:pt idx="3939">
                  <c:v>1.2958852693395646</c:v>
                </c:pt>
                <c:pt idx="3940">
                  <c:v>1.2958852693395646</c:v>
                </c:pt>
                <c:pt idx="3941">
                  <c:v>1.2958852693395646</c:v>
                </c:pt>
                <c:pt idx="3942">
                  <c:v>1.2958852693395646</c:v>
                </c:pt>
                <c:pt idx="3943">
                  <c:v>1.2958852693395646</c:v>
                </c:pt>
                <c:pt idx="3944">
                  <c:v>1.2958852693395646</c:v>
                </c:pt>
                <c:pt idx="3945">
                  <c:v>1.2958852693395646</c:v>
                </c:pt>
                <c:pt idx="3946">
                  <c:v>1.2958852693395646</c:v>
                </c:pt>
                <c:pt idx="3947">
                  <c:v>1.2958852693395646</c:v>
                </c:pt>
                <c:pt idx="3948">
                  <c:v>1.2958852693395646</c:v>
                </c:pt>
                <c:pt idx="3949">
                  <c:v>1.2958852693395646</c:v>
                </c:pt>
                <c:pt idx="3950">
                  <c:v>1.2958852693395646</c:v>
                </c:pt>
                <c:pt idx="3951">
                  <c:v>1.2958852693395646</c:v>
                </c:pt>
                <c:pt idx="3952">
                  <c:v>1.2958852693395646</c:v>
                </c:pt>
                <c:pt idx="3953">
                  <c:v>1.2958852693395646</c:v>
                </c:pt>
                <c:pt idx="3954">
                  <c:v>1.2958852693395646</c:v>
                </c:pt>
                <c:pt idx="3955">
                  <c:v>1.2958852693395646</c:v>
                </c:pt>
                <c:pt idx="3956">
                  <c:v>1.2958852693395646</c:v>
                </c:pt>
                <c:pt idx="3957">
                  <c:v>1.2958852693395646</c:v>
                </c:pt>
                <c:pt idx="3958">
                  <c:v>1.2958852693395646</c:v>
                </c:pt>
                <c:pt idx="3959">
                  <c:v>1.2958852693395646</c:v>
                </c:pt>
                <c:pt idx="3960">
                  <c:v>1.2958852693395646</c:v>
                </c:pt>
                <c:pt idx="3961">
                  <c:v>1.2958852693395646</c:v>
                </c:pt>
                <c:pt idx="3962">
                  <c:v>1.2958852693395646</c:v>
                </c:pt>
                <c:pt idx="3963">
                  <c:v>1.2958852693395646</c:v>
                </c:pt>
                <c:pt idx="3964">
                  <c:v>1.2958852693395646</c:v>
                </c:pt>
                <c:pt idx="3965">
                  <c:v>1.2958852693395646</c:v>
                </c:pt>
                <c:pt idx="3966">
                  <c:v>1.2958852693395646</c:v>
                </c:pt>
                <c:pt idx="3967">
                  <c:v>1.2958852693395646</c:v>
                </c:pt>
                <c:pt idx="3968">
                  <c:v>1.2958852693395646</c:v>
                </c:pt>
                <c:pt idx="3969">
                  <c:v>1.2958852693395646</c:v>
                </c:pt>
                <c:pt idx="3970">
                  <c:v>1.2958852693395646</c:v>
                </c:pt>
                <c:pt idx="3971">
                  <c:v>1.2958852693395646</c:v>
                </c:pt>
                <c:pt idx="3972">
                  <c:v>1.2958852693395646</c:v>
                </c:pt>
                <c:pt idx="3973">
                  <c:v>1.2958852693395646</c:v>
                </c:pt>
                <c:pt idx="3974">
                  <c:v>1.2958852693395646</c:v>
                </c:pt>
                <c:pt idx="3975">
                  <c:v>1.2958852693395646</c:v>
                </c:pt>
                <c:pt idx="3976">
                  <c:v>1.2958852693395646</c:v>
                </c:pt>
                <c:pt idx="3977">
                  <c:v>1.2958852693395646</c:v>
                </c:pt>
                <c:pt idx="3978">
                  <c:v>1.2958852693395646</c:v>
                </c:pt>
                <c:pt idx="3979">
                  <c:v>1.2958852693395646</c:v>
                </c:pt>
                <c:pt idx="3980">
                  <c:v>1.2958852693395646</c:v>
                </c:pt>
                <c:pt idx="3981">
                  <c:v>1.2958852693395646</c:v>
                </c:pt>
                <c:pt idx="3982">
                  <c:v>1.2958852693395646</c:v>
                </c:pt>
                <c:pt idx="3983">
                  <c:v>1.2958852693395646</c:v>
                </c:pt>
                <c:pt idx="3984">
                  <c:v>1.2958852693395646</c:v>
                </c:pt>
                <c:pt idx="3985">
                  <c:v>1.2958852693395646</c:v>
                </c:pt>
                <c:pt idx="3986">
                  <c:v>1.2958852693395646</c:v>
                </c:pt>
                <c:pt idx="3987">
                  <c:v>1.2958852693395646</c:v>
                </c:pt>
                <c:pt idx="3988">
                  <c:v>1.2958852693395646</c:v>
                </c:pt>
                <c:pt idx="3989">
                  <c:v>1.2958852693395646</c:v>
                </c:pt>
                <c:pt idx="3990">
                  <c:v>1.2958852693395646</c:v>
                </c:pt>
                <c:pt idx="3991">
                  <c:v>1.2958852693395646</c:v>
                </c:pt>
                <c:pt idx="3992">
                  <c:v>1.2958852693395646</c:v>
                </c:pt>
                <c:pt idx="3993">
                  <c:v>1.2958852693395646</c:v>
                </c:pt>
                <c:pt idx="3994">
                  <c:v>1.2958852693395646</c:v>
                </c:pt>
                <c:pt idx="3995">
                  <c:v>1.2958852693395646</c:v>
                </c:pt>
                <c:pt idx="3996">
                  <c:v>1.2958852693395646</c:v>
                </c:pt>
                <c:pt idx="3997">
                  <c:v>1.2958852693395646</c:v>
                </c:pt>
                <c:pt idx="3998">
                  <c:v>1.2958852693395646</c:v>
                </c:pt>
                <c:pt idx="3999">
                  <c:v>1.2958852693395646</c:v>
                </c:pt>
                <c:pt idx="4000">
                  <c:v>1.2958852693395646</c:v>
                </c:pt>
                <c:pt idx="4001">
                  <c:v>1.2958852693395646</c:v>
                </c:pt>
                <c:pt idx="4002">
                  <c:v>1.2958852693395646</c:v>
                </c:pt>
                <c:pt idx="4003">
                  <c:v>1.2958852693395646</c:v>
                </c:pt>
                <c:pt idx="4004">
                  <c:v>1.2958852693395646</c:v>
                </c:pt>
                <c:pt idx="4005">
                  <c:v>1.2958852693395646</c:v>
                </c:pt>
                <c:pt idx="4006">
                  <c:v>1.2958852693395646</c:v>
                </c:pt>
                <c:pt idx="4007">
                  <c:v>1.2958852693395646</c:v>
                </c:pt>
                <c:pt idx="4008">
                  <c:v>1.2958852693395646</c:v>
                </c:pt>
                <c:pt idx="4009">
                  <c:v>1.2958852693395646</c:v>
                </c:pt>
                <c:pt idx="4010">
                  <c:v>1.2958852693395646</c:v>
                </c:pt>
                <c:pt idx="4011">
                  <c:v>1.2958852693395646</c:v>
                </c:pt>
                <c:pt idx="4012">
                  <c:v>1.2958852693395646</c:v>
                </c:pt>
                <c:pt idx="4013">
                  <c:v>1.2958852693395646</c:v>
                </c:pt>
                <c:pt idx="4014">
                  <c:v>1.2958852693395646</c:v>
                </c:pt>
                <c:pt idx="4015">
                  <c:v>1.2958852693395646</c:v>
                </c:pt>
                <c:pt idx="4016">
                  <c:v>1.2958852693395646</c:v>
                </c:pt>
                <c:pt idx="4017">
                  <c:v>1.2958852693395646</c:v>
                </c:pt>
                <c:pt idx="4018">
                  <c:v>1.2958852693395646</c:v>
                </c:pt>
                <c:pt idx="4019">
                  <c:v>1.2958852693395646</c:v>
                </c:pt>
                <c:pt idx="4020">
                  <c:v>1.2958852693395646</c:v>
                </c:pt>
                <c:pt idx="4021">
                  <c:v>1.2958852693395646</c:v>
                </c:pt>
                <c:pt idx="4022">
                  <c:v>1.2958852693395646</c:v>
                </c:pt>
                <c:pt idx="4023">
                  <c:v>1.2958852693395646</c:v>
                </c:pt>
                <c:pt idx="4024">
                  <c:v>1.2958852693395646</c:v>
                </c:pt>
                <c:pt idx="4025">
                  <c:v>1.2958852693395646</c:v>
                </c:pt>
                <c:pt idx="4026">
                  <c:v>1.2958852693395646</c:v>
                </c:pt>
                <c:pt idx="4027">
                  <c:v>1.2958852693395646</c:v>
                </c:pt>
                <c:pt idx="4028">
                  <c:v>1.2958852693395646</c:v>
                </c:pt>
                <c:pt idx="4029">
                  <c:v>1.2958852693395646</c:v>
                </c:pt>
                <c:pt idx="4030">
                  <c:v>1.2958852693395646</c:v>
                </c:pt>
                <c:pt idx="4031">
                  <c:v>1.2958852693395646</c:v>
                </c:pt>
                <c:pt idx="4032">
                  <c:v>1.2958852693395646</c:v>
                </c:pt>
                <c:pt idx="4033">
                  <c:v>1.2958852693395646</c:v>
                </c:pt>
                <c:pt idx="4034">
                  <c:v>1.2958852693395646</c:v>
                </c:pt>
                <c:pt idx="4035">
                  <c:v>1.2958852693395646</c:v>
                </c:pt>
                <c:pt idx="4036">
                  <c:v>1.2958852693395646</c:v>
                </c:pt>
                <c:pt idx="4037">
                  <c:v>1.2958852693395646</c:v>
                </c:pt>
                <c:pt idx="4038">
                  <c:v>1.2958852693395646</c:v>
                </c:pt>
                <c:pt idx="4039">
                  <c:v>1.2958852693395646</c:v>
                </c:pt>
                <c:pt idx="4040">
                  <c:v>1.2958852693395646</c:v>
                </c:pt>
                <c:pt idx="4041">
                  <c:v>1.2958852693395646</c:v>
                </c:pt>
                <c:pt idx="4042">
                  <c:v>1.2958852693395646</c:v>
                </c:pt>
                <c:pt idx="4043">
                  <c:v>1.2958852693395646</c:v>
                </c:pt>
                <c:pt idx="4044">
                  <c:v>1.2958852693395646</c:v>
                </c:pt>
                <c:pt idx="4045">
                  <c:v>1.2958852693395646</c:v>
                </c:pt>
                <c:pt idx="4046">
                  <c:v>1.2958852693395646</c:v>
                </c:pt>
                <c:pt idx="4047">
                  <c:v>1.2958852693395646</c:v>
                </c:pt>
                <c:pt idx="4048">
                  <c:v>1.2958852693395646</c:v>
                </c:pt>
                <c:pt idx="4049">
                  <c:v>1.2958852693395646</c:v>
                </c:pt>
                <c:pt idx="4050">
                  <c:v>1.2958852693395646</c:v>
                </c:pt>
                <c:pt idx="4051">
                  <c:v>1.2958852693395646</c:v>
                </c:pt>
                <c:pt idx="4052">
                  <c:v>1.2958852693395646</c:v>
                </c:pt>
                <c:pt idx="4053">
                  <c:v>1.2958852693395646</c:v>
                </c:pt>
                <c:pt idx="4054">
                  <c:v>1.2958852693395646</c:v>
                </c:pt>
                <c:pt idx="4055">
                  <c:v>1.2958852693395646</c:v>
                </c:pt>
                <c:pt idx="4056">
                  <c:v>1.2958852693395646</c:v>
                </c:pt>
                <c:pt idx="4057">
                  <c:v>1.2958852693395646</c:v>
                </c:pt>
                <c:pt idx="4058">
                  <c:v>1.2958852693395646</c:v>
                </c:pt>
                <c:pt idx="4059">
                  <c:v>1.2958852693395646</c:v>
                </c:pt>
                <c:pt idx="4060">
                  <c:v>1.2958852693395646</c:v>
                </c:pt>
                <c:pt idx="4061">
                  <c:v>1.2958852693395646</c:v>
                </c:pt>
                <c:pt idx="4062">
                  <c:v>1.2958852693395646</c:v>
                </c:pt>
                <c:pt idx="4063">
                  <c:v>1.2958852693395646</c:v>
                </c:pt>
                <c:pt idx="4064">
                  <c:v>1.2958852693395646</c:v>
                </c:pt>
                <c:pt idx="4065">
                  <c:v>1.2958852693395646</c:v>
                </c:pt>
                <c:pt idx="4066">
                  <c:v>1.2958852693395646</c:v>
                </c:pt>
                <c:pt idx="4067">
                  <c:v>1.2958852693395646</c:v>
                </c:pt>
                <c:pt idx="4068">
                  <c:v>1.2958852693395646</c:v>
                </c:pt>
                <c:pt idx="4069">
                  <c:v>1.2958852693395646</c:v>
                </c:pt>
                <c:pt idx="4070">
                  <c:v>1.2958852693395646</c:v>
                </c:pt>
                <c:pt idx="4071">
                  <c:v>1.2958852693395646</c:v>
                </c:pt>
                <c:pt idx="4072">
                  <c:v>1.2958852693395646</c:v>
                </c:pt>
                <c:pt idx="4073">
                  <c:v>1.2958852693395646</c:v>
                </c:pt>
                <c:pt idx="4074">
                  <c:v>1.2958852693395646</c:v>
                </c:pt>
                <c:pt idx="4075">
                  <c:v>1.2958852693395646</c:v>
                </c:pt>
                <c:pt idx="4076">
                  <c:v>1.2958852693395646</c:v>
                </c:pt>
                <c:pt idx="4077">
                  <c:v>1.2958852693395646</c:v>
                </c:pt>
                <c:pt idx="4078">
                  <c:v>1.2958852693395646</c:v>
                </c:pt>
                <c:pt idx="4079">
                  <c:v>1.2958852693395646</c:v>
                </c:pt>
                <c:pt idx="4080">
                  <c:v>1.2958852693395646</c:v>
                </c:pt>
                <c:pt idx="4081">
                  <c:v>1.2958852693395646</c:v>
                </c:pt>
                <c:pt idx="4082">
                  <c:v>1.2958852693395646</c:v>
                </c:pt>
                <c:pt idx="4083">
                  <c:v>1.2958852693395646</c:v>
                </c:pt>
                <c:pt idx="4084">
                  <c:v>1.2958852693395646</c:v>
                </c:pt>
                <c:pt idx="4085">
                  <c:v>1.2958852693395646</c:v>
                </c:pt>
                <c:pt idx="4086">
                  <c:v>1.2958852693395646</c:v>
                </c:pt>
                <c:pt idx="4087">
                  <c:v>1.2958852693395646</c:v>
                </c:pt>
                <c:pt idx="4088">
                  <c:v>1.2958852693395646</c:v>
                </c:pt>
                <c:pt idx="4089">
                  <c:v>1.2958852693395646</c:v>
                </c:pt>
                <c:pt idx="4090">
                  <c:v>1.2958852693395646</c:v>
                </c:pt>
                <c:pt idx="4091">
                  <c:v>1.2958852693395646</c:v>
                </c:pt>
                <c:pt idx="4092">
                  <c:v>1.2958852693395646</c:v>
                </c:pt>
                <c:pt idx="4093">
                  <c:v>1.2958852693395646</c:v>
                </c:pt>
                <c:pt idx="4094">
                  <c:v>1.2958852693395646</c:v>
                </c:pt>
                <c:pt idx="4095">
                  <c:v>1.2958852693395646</c:v>
                </c:pt>
                <c:pt idx="4096">
                  <c:v>1.2958852693395646</c:v>
                </c:pt>
                <c:pt idx="4097">
                  <c:v>1.2958852693395646</c:v>
                </c:pt>
                <c:pt idx="4098">
                  <c:v>1.2958852693395646</c:v>
                </c:pt>
                <c:pt idx="4099">
                  <c:v>1.2958852693395646</c:v>
                </c:pt>
                <c:pt idx="4100">
                  <c:v>1.2958852693395646</c:v>
                </c:pt>
                <c:pt idx="4101">
                  <c:v>1.2958852693395646</c:v>
                </c:pt>
                <c:pt idx="4102">
                  <c:v>1.2958852693395646</c:v>
                </c:pt>
                <c:pt idx="4103">
                  <c:v>1.2958852693395646</c:v>
                </c:pt>
                <c:pt idx="4104">
                  <c:v>1.2958852693395646</c:v>
                </c:pt>
                <c:pt idx="4105">
                  <c:v>1.2958852693395646</c:v>
                </c:pt>
                <c:pt idx="4106">
                  <c:v>1.2958852693395646</c:v>
                </c:pt>
                <c:pt idx="4107">
                  <c:v>1.2958852693395646</c:v>
                </c:pt>
                <c:pt idx="4108">
                  <c:v>1.2958852693395646</c:v>
                </c:pt>
                <c:pt idx="4109">
                  <c:v>1.2958852693395646</c:v>
                </c:pt>
                <c:pt idx="4110">
                  <c:v>1.2958852693395646</c:v>
                </c:pt>
                <c:pt idx="4111">
                  <c:v>1.2958852693395646</c:v>
                </c:pt>
                <c:pt idx="4112">
                  <c:v>1.2958852693395646</c:v>
                </c:pt>
                <c:pt idx="4113">
                  <c:v>1.2958852693395646</c:v>
                </c:pt>
                <c:pt idx="4114">
                  <c:v>1.2958852693395646</c:v>
                </c:pt>
                <c:pt idx="4115">
                  <c:v>1.2958852693395646</c:v>
                </c:pt>
                <c:pt idx="4116">
                  <c:v>1.2958852693395646</c:v>
                </c:pt>
                <c:pt idx="4117">
                  <c:v>1.2958852693395646</c:v>
                </c:pt>
                <c:pt idx="4118">
                  <c:v>1.2958852693395646</c:v>
                </c:pt>
                <c:pt idx="4119">
                  <c:v>1.2958852693395646</c:v>
                </c:pt>
                <c:pt idx="4120">
                  <c:v>1.2958852693395646</c:v>
                </c:pt>
                <c:pt idx="4121">
                  <c:v>1.2958852693395646</c:v>
                </c:pt>
                <c:pt idx="4122">
                  <c:v>1.2958852693395646</c:v>
                </c:pt>
                <c:pt idx="4123">
                  <c:v>1.2958852693395646</c:v>
                </c:pt>
                <c:pt idx="4124">
                  <c:v>1.2958852693395646</c:v>
                </c:pt>
                <c:pt idx="4125">
                  <c:v>1.2958852693395646</c:v>
                </c:pt>
                <c:pt idx="4126">
                  <c:v>1.2958852693395646</c:v>
                </c:pt>
                <c:pt idx="4127">
                  <c:v>1.2958852693395646</c:v>
                </c:pt>
                <c:pt idx="4128">
                  <c:v>1.2958852693395646</c:v>
                </c:pt>
                <c:pt idx="4129">
                  <c:v>1.2958852693395646</c:v>
                </c:pt>
                <c:pt idx="4130">
                  <c:v>1.2958852693395646</c:v>
                </c:pt>
                <c:pt idx="4131">
                  <c:v>1.2958852693395646</c:v>
                </c:pt>
                <c:pt idx="4132">
                  <c:v>1.2958852693395646</c:v>
                </c:pt>
                <c:pt idx="4133">
                  <c:v>1.2958852693395646</c:v>
                </c:pt>
                <c:pt idx="4134">
                  <c:v>1.2958852693395646</c:v>
                </c:pt>
                <c:pt idx="4135">
                  <c:v>1.2958852693395646</c:v>
                </c:pt>
                <c:pt idx="4136">
                  <c:v>1.2958852693395646</c:v>
                </c:pt>
                <c:pt idx="4137">
                  <c:v>1.2958852693395646</c:v>
                </c:pt>
                <c:pt idx="4138">
                  <c:v>1.2958852693395646</c:v>
                </c:pt>
                <c:pt idx="4139">
                  <c:v>1.2958852693395646</c:v>
                </c:pt>
                <c:pt idx="4140">
                  <c:v>1.2958852693395646</c:v>
                </c:pt>
                <c:pt idx="4141">
                  <c:v>1.2958852693395646</c:v>
                </c:pt>
                <c:pt idx="4142">
                  <c:v>1.2958852693395646</c:v>
                </c:pt>
                <c:pt idx="4143">
                  <c:v>1.2958852693395646</c:v>
                </c:pt>
                <c:pt idx="4144">
                  <c:v>1.2958852693395646</c:v>
                </c:pt>
                <c:pt idx="4145">
                  <c:v>1.2958852693395646</c:v>
                </c:pt>
                <c:pt idx="4146">
                  <c:v>1.2958852693395646</c:v>
                </c:pt>
                <c:pt idx="4147">
                  <c:v>1.2958852693395646</c:v>
                </c:pt>
                <c:pt idx="4148">
                  <c:v>1.2958852693395646</c:v>
                </c:pt>
                <c:pt idx="4149">
                  <c:v>1.2958852693395646</c:v>
                </c:pt>
                <c:pt idx="4150">
                  <c:v>1.2958852693395646</c:v>
                </c:pt>
                <c:pt idx="4151">
                  <c:v>1.2958852693395646</c:v>
                </c:pt>
                <c:pt idx="4152">
                  <c:v>1.2958852693395646</c:v>
                </c:pt>
                <c:pt idx="4153">
                  <c:v>1.2958852693395646</c:v>
                </c:pt>
                <c:pt idx="4154">
                  <c:v>1.2958852693395646</c:v>
                </c:pt>
                <c:pt idx="4155">
                  <c:v>1.2958852693395646</c:v>
                </c:pt>
                <c:pt idx="4156">
                  <c:v>1.2958852693395646</c:v>
                </c:pt>
                <c:pt idx="4157">
                  <c:v>1.2958852693395646</c:v>
                </c:pt>
                <c:pt idx="4158">
                  <c:v>1.2958852693395646</c:v>
                </c:pt>
                <c:pt idx="4159">
                  <c:v>1.2958852693395646</c:v>
                </c:pt>
                <c:pt idx="4160">
                  <c:v>1.2958852693395646</c:v>
                </c:pt>
                <c:pt idx="4161">
                  <c:v>1.2958852693395646</c:v>
                </c:pt>
                <c:pt idx="4162">
                  <c:v>1.2958852693395646</c:v>
                </c:pt>
                <c:pt idx="4163">
                  <c:v>1.2958852693395646</c:v>
                </c:pt>
                <c:pt idx="4164">
                  <c:v>1.2958852693395646</c:v>
                </c:pt>
                <c:pt idx="4165">
                  <c:v>1.2958852693395646</c:v>
                </c:pt>
                <c:pt idx="4166">
                  <c:v>1.2958852693395646</c:v>
                </c:pt>
                <c:pt idx="4167">
                  <c:v>1.2958852693395646</c:v>
                </c:pt>
                <c:pt idx="4168">
                  <c:v>1.2958852693395646</c:v>
                </c:pt>
                <c:pt idx="4169">
                  <c:v>1.2958852693395646</c:v>
                </c:pt>
                <c:pt idx="4170">
                  <c:v>1.2958852693395646</c:v>
                </c:pt>
                <c:pt idx="4171">
                  <c:v>1.2958852693395646</c:v>
                </c:pt>
                <c:pt idx="4172">
                  <c:v>1.2958852693395646</c:v>
                </c:pt>
                <c:pt idx="4173">
                  <c:v>1.2958852693395646</c:v>
                </c:pt>
                <c:pt idx="4174">
                  <c:v>1.2958852693395646</c:v>
                </c:pt>
                <c:pt idx="4175">
                  <c:v>1.2958852693395646</c:v>
                </c:pt>
                <c:pt idx="4176">
                  <c:v>1.2958852693395646</c:v>
                </c:pt>
                <c:pt idx="4177">
                  <c:v>1.2958852693395646</c:v>
                </c:pt>
                <c:pt idx="4178">
                  <c:v>1.2958852693395646</c:v>
                </c:pt>
                <c:pt idx="4179">
                  <c:v>1.2958852693395646</c:v>
                </c:pt>
                <c:pt idx="4180">
                  <c:v>1.2958852693395646</c:v>
                </c:pt>
                <c:pt idx="4181">
                  <c:v>1.2958852693395646</c:v>
                </c:pt>
                <c:pt idx="4182">
                  <c:v>1.2958852693395646</c:v>
                </c:pt>
                <c:pt idx="4183">
                  <c:v>1.2958852693395646</c:v>
                </c:pt>
                <c:pt idx="4184">
                  <c:v>1.2958852693395646</c:v>
                </c:pt>
                <c:pt idx="4185">
                  <c:v>1.2958852693395646</c:v>
                </c:pt>
                <c:pt idx="4186">
                  <c:v>1.2958852693395646</c:v>
                </c:pt>
                <c:pt idx="4187">
                  <c:v>1.2958852693395646</c:v>
                </c:pt>
                <c:pt idx="4188">
                  <c:v>1.2958852693395646</c:v>
                </c:pt>
                <c:pt idx="4189">
                  <c:v>1.2958852693395646</c:v>
                </c:pt>
                <c:pt idx="4190">
                  <c:v>1.2958852693395646</c:v>
                </c:pt>
                <c:pt idx="4191">
                  <c:v>1.2958852693395646</c:v>
                </c:pt>
                <c:pt idx="4192">
                  <c:v>1.2958852693395646</c:v>
                </c:pt>
                <c:pt idx="4193">
                  <c:v>1.2958852693395646</c:v>
                </c:pt>
                <c:pt idx="4194">
                  <c:v>1.2958852693395646</c:v>
                </c:pt>
                <c:pt idx="4195">
                  <c:v>1.2958852693395646</c:v>
                </c:pt>
                <c:pt idx="4196">
                  <c:v>1.2958852693395646</c:v>
                </c:pt>
                <c:pt idx="4197">
                  <c:v>1.2958852693395646</c:v>
                </c:pt>
                <c:pt idx="4198">
                  <c:v>1.2958852693395646</c:v>
                </c:pt>
                <c:pt idx="4199">
                  <c:v>1.2958852693395646</c:v>
                </c:pt>
                <c:pt idx="4200">
                  <c:v>1.2958852693395646</c:v>
                </c:pt>
                <c:pt idx="4201">
                  <c:v>1.2958852693395646</c:v>
                </c:pt>
                <c:pt idx="4202">
                  <c:v>1.2958852693395646</c:v>
                </c:pt>
                <c:pt idx="4203">
                  <c:v>1.2958852693395646</c:v>
                </c:pt>
                <c:pt idx="4204">
                  <c:v>1.2958852693395646</c:v>
                </c:pt>
                <c:pt idx="4205">
                  <c:v>1.2958852693395646</c:v>
                </c:pt>
                <c:pt idx="4206">
                  <c:v>1.2958852693395646</c:v>
                </c:pt>
                <c:pt idx="4207">
                  <c:v>1.2958852693395646</c:v>
                </c:pt>
                <c:pt idx="4208">
                  <c:v>1.2958852693395646</c:v>
                </c:pt>
                <c:pt idx="4209">
                  <c:v>1.2958852693395646</c:v>
                </c:pt>
                <c:pt idx="4210">
                  <c:v>1.2958852693395646</c:v>
                </c:pt>
                <c:pt idx="4211">
                  <c:v>1.2958852693395646</c:v>
                </c:pt>
                <c:pt idx="4212">
                  <c:v>1.2958852693395646</c:v>
                </c:pt>
                <c:pt idx="4213">
                  <c:v>1.2958852693395646</c:v>
                </c:pt>
                <c:pt idx="4214">
                  <c:v>1.2958852693395646</c:v>
                </c:pt>
                <c:pt idx="4215">
                  <c:v>1.2958852693395646</c:v>
                </c:pt>
                <c:pt idx="4216">
                  <c:v>1.2958852693395646</c:v>
                </c:pt>
                <c:pt idx="4217">
                  <c:v>1.2958852693395646</c:v>
                </c:pt>
                <c:pt idx="4218">
                  <c:v>1.2958852693395646</c:v>
                </c:pt>
                <c:pt idx="4219">
                  <c:v>1.2958852693395646</c:v>
                </c:pt>
                <c:pt idx="4220">
                  <c:v>1.2958852693395646</c:v>
                </c:pt>
                <c:pt idx="4221">
                  <c:v>1.2958852693395646</c:v>
                </c:pt>
                <c:pt idx="4222">
                  <c:v>1.2958852693395646</c:v>
                </c:pt>
                <c:pt idx="4223">
                  <c:v>1.2958852693395646</c:v>
                </c:pt>
                <c:pt idx="4224">
                  <c:v>1.2958852693395646</c:v>
                </c:pt>
                <c:pt idx="4225">
                  <c:v>1.2958852693395646</c:v>
                </c:pt>
                <c:pt idx="4226">
                  <c:v>1.2958852693395646</c:v>
                </c:pt>
                <c:pt idx="4227">
                  <c:v>1.2958852693395646</c:v>
                </c:pt>
                <c:pt idx="4228">
                  <c:v>1.2958852693395646</c:v>
                </c:pt>
                <c:pt idx="4229">
                  <c:v>1.2958852693395646</c:v>
                </c:pt>
                <c:pt idx="4230">
                  <c:v>1.2958852693395646</c:v>
                </c:pt>
                <c:pt idx="4231">
                  <c:v>1.2958852693395646</c:v>
                </c:pt>
                <c:pt idx="4232">
                  <c:v>1.2958852693395646</c:v>
                </c:pt>
                <c:pt idx="4233">
                  <c:v>1.2958852693395646</c:v>
                </c:pt>
                <c:pt idx="4234">
                  <c:v>1.2958852693395646</c:v>
                </c:pt>
                <c:pt idx="4235">
                  <c:v>1.2958852693395646</c:v>
                </c:pt>
                <c:pt idx="4236">
                  <c:v>1.2958852693395646</c:v>
                </c:pt>
                <c:pt idx="4237">
                  <c:v>1.2958852693395646</c:v>
                </c:pt>
                <c:pt idx="4238">
                  <c:v>1.2958852693395646</c:v>
                </c:pt>
                <c:pt idx="4239">
                  <c:v>1.2958852693395646</c:v>
                </c:pt>
                <c:pt idx="4240">
                  <c:v>1.2958852693395646</c:v>
                </c:pt>
                <c:pt idx="4241">
                  <c:v>1.2958852693395646</c:v>
                </c:pt>
                <c:pt idx="4242">
                  <c:v>1.2958852693395646</c:v>
                </c:pt>
                <c:pt idx="4243">
                  <c:v>1.2958852693395646</c:v>
                </c:pt>
                <c:pt idx="4244">
                  <c:v>1.2958852693395646</c:v>
                </c:pt>
                <c:pt idx="4245">
                  <c:v>1.2958852693395646</c:v>
                </c:pt>
                <c:pt idx="4246">
                  <c:v>1.2958852693395646</c:v>
                </c:pt>
                <c:pt idx="4247">
                  <c:v>1.2958852693395646</c:v>
                </c:pt>
                <c:pt idx="4248">
                  <c:v>1.2958852693395646</c:v>
                </c:pt>
                <c:pt idx="4249">
                  <c:v>1.2958852693395646</c:v>
                </c:pt>
                <c:pt idx="4250">
                  <c:v>1.2958852693395646</c:v>
                </c:pt>
                <c:pt idx="4251">
                  <c:v>1.2958852693395646</c:v>
                </c:pt>
                <c:pt idx="4252">
                  <c:v>1.2958852693395646</c:v>
                </c:pt>
                <c:pt idx="4253">
                  <c:v>1.2958852693395646</c:v>
                </c:pt>
                <c:pt idx="4254">
                  <c:v>1.2958852693395646</c:v>
                </c:pt>
                <c:pt idx="4255">
                  <c:v>1.2958852693395646</c:v>
                </c:pt>
                <c:pt idx="4256">
                  <c:v>1.2958852693395646</c:v>
                </c:pt>
                <c:pt idx="4257">
                  <c:v>1.2958852693395646</c:v>
                </c:pt>
                <c:pt idx="4258">
                  <c:v>1.2958852693395646</c:v>
                </c:pt>
                <c:pt idx="4259">
                  <c:v>1.2958852693395646</c:v>
                </c:pt>
                <c:pt idx="4260">
                  <c:v>1.2958852693395646</c:v>
                </c:pt>
                <c:pt idx="4261">
                  <c:v>1.2958852693395646</c:v>
                </c:pt>
                <c:pt idx="4262">
                  <c:v>1.2958852693395646</c:v>
                </c:pt>
                <c:pt idx="4263">
                  <c:v>1.2958852693395646</c:v>
                </c:pt>
                <c:pt idx="4264">
                  <c:v>1.2958852693395646</c:v>
                </c:pt>
                <c:pt idx="4265">
                  <c:v>1.2958852693395646</c:v>
                </c:pt>
                <c:pt idx="4266">
                  <c:v>1.2958852693395646</c:v>
                </c:pt>
                <c:pt idx="4267">
                  <c:v>1.2958852693395646</c:v>
                </c:pt>
                <c:pt idx="4268">
                  <c:v>1.2958852693395646</c:v>
                </c:pt>
                <c:pt idx="4269">
                  <c:v>1.2958852693395646</c:v>
                </c:pt>
                <c:pt idx="4270">
                  <c:v>1.2958852693395646</c:v>
                </c:pt>
                <c:pt idx="4271">
                  <c:v>1.2958852693395646</c:v>
                </c:pt>
                <c:pt idx="4272">
                  <c:v>1.2958852693395646</c:v>
                </c:pt>
                <c:pt idx="4273">
                  <c:v>1.2958852693395646</c:v>
                </c:pt>
                <c:pt idx="4274">
                  <c:v>1.2958852693395646</c:v>
                </c:pt>
                <c:pt idx="4275">
                  <c:v>1.2958852693395646</c:v>
                </c:pt>
                <c:pt idx="4276">
                  <c:v>1.2958852693395646</c:v>
                </c:pt>
                <c:pt idx="4277">
                  <c:v>1.2958852693395646</c:v>
                </c:pt>
                <c:pt idx="4278">
                  <c:v>1.2958852693395646</c:v>
                </c:pt>
                <c:pt idx="4279">
                  <c:v>1.2958852693395646</c:v>
                </c:pt>
                <c:pt idx="4280">
                  <c:v>1.2958852693395646</c:v>
                </c:pt>
                <c:pt idx="4281">
                  <c:v>1.2958852693395646</c:v>
                </c:pt>
                <c:pt idx="4282">
                  <c:v>1.2958852693395646</c:v>
                </c:pt>
                <c:pt idx="4283">
                  <c:v>1.2958852693395646</c:v>
                </c:pt>
                <c:pt idx="4284">
                  <c:v>1.2958852693395646</c:v>
                </c:pt>
                <c:pt idx="4285">
                  <c:v>1.2958852693395646</c:v>
                </c:pt>
                <c:pt idx="4286">
                  <c:v>1.2958852693395646</c:v>
                </c:pt>
                <c:pt idx="4287">
                  <c:v>1.2958852693395646</c:v>
                </c:pt>
                <c:pt idx="4288">
                  <c:v>1.2958852693395646</c:v>
                </c:pt>
                <c:pt idx="4289">
                  <c:v>1.2958852693395646</c:v>
                </c:pt>
                <c:pt idx="4290">
                  <c:v>1.2958852693395646</c:v>
                </c:pt>
                <c:pt idx="4291">
                  <c:v>1.2958852693395646</c:v>
                </c:pt>
                <c:pt idx="4292">
                  <c:v>1.2958852693395646</c:v>
                </c:pt>
                <c:pt idx="4293">
                  <c:v>1.2958852693395646</c:v>
                </c:pt>
                <c:pt idx="4294">
                  <c:v>1.2958852693395646</c:v>
                </c:pt>
                <c:pt idx="4295">
                  <c:v>1.2958852693395646</c:v>
                </c:pt>
                <c:pt idx="4296">
                  <c:v>1.2958852693395646</c:v>
                </c:pt>
                <c:pt idx="4297">
                  <c:v>1.2958852693395646</c:v>
                </c:pt>
                <c:pt idx="4298">
                  <c:v>1.2958852693395646</c:v>
                </c:pt>
                <c:pt idx="4299">
                  <c:v>1.2958852693395646</c:v>
                </c:pt>
                <c:pt idx="4300">
                  <c:v>1.2958852693395646</c:v>
                </c:pt>
                <c:pt idx="4301">
                  <c:v>1.2958852693395646</c:v>
                </c:pt>
                <c:pt idx="4302">
                  <c:v>1.2958852693395646</c:v>
                </c:pt>
                <c:pt idx="4303">
                  <c:v>1.2958852693395646</c:v>
                </c:pt>
                <c:pt idx="4304">
                  <c:v>1.2958852693395646</c:v>
                </c:pt>
                <c:pt idx="4305">
                  <c:v>1.2958852693395646</c:v>
                </c:pt>
                <c:pt idx="4306">
                  <c:v>1.2958852693395646</c:v>
                </c:pt>
                <c:pt idx="4307">
                  <c:v>1.2958852693395646</c:v>
                </c:pt>
                <c:pt idx="4308">
                  <c:v>1.2958852693395646</c:v>
                </c:pt>
                <c:pt idx="4309">
                  <c:v>1.2958852693395646</c:v>
                </c:pt>
                <c:pt idx="4310">
                  <c:v>1.2958852693395646</c:v>
                </c:pt>
                <c:pt idx="4311">
                  <c:v>1.2958852693395646</c:v>
                </c:pt>
                <c:pt idx="4312">
                  <c:v>1.2958852693395646</c:v>
                </c:pt>
                <c:pt idx="4313">
                  <c:v>1.2958852693395646</c:v>
                </c:pt>
                <c:pt idx="4314">
                  <c:v>1.2958852693395646</c:v>
                </c:pt>
                <c:pt idx="4315">
                  <c:v>1.2958852693395646</c:v>
                </c:pt>
                <c:pt idx="4316">
                  <c:v>1.2958852693395646</c:v>
                </c:pt>
                <c:pt idx="4317">
                  <c:v>1.2958852693395646</c:v>
                </c:pt>
                <c:pt idx="4318">
                  <c:v>1.2958852693395646</c:v>
                </c:pt>
                <c:pt idx="4319">
                  <c:v>1.2958852693395646</c:v>
                </c:pt>
                <c:pt idx="4320">
                  <c:v>1.2958852693395646</c:v>
                </c:pt>
                <c:pt idx="4321">
                  <c:v>1.2958852693395646</c:v>
                </c:pt>
                <c:pt idx="4322">
                  <c:v>1.2958852693395646</c:v>
                </c:pt>
                <c:pt idx="4323">
                  <c:v>1.2958852693395646</c:v>
                </c:pt>
                <c:pt idx="4324">
                  <c:v>1.2958852693395646</c:v>
                </c:pt>
                <c:pt idx="4325">
                  <c:v>1.2958852693395646</c:v>
                </c:pt>
                <c:pt idx="4326">
                  <c:v>1.2958852693395646</c:v>
                </c:pt>
                <c:pt idx="4327">
                  <c:v>1.2958852693395646</c:v>
                </c:pt>
                <c:pt idx="4328">
                  <c:v>1.2958852693395646</c:v>
                </c:pt>
                <c:pt idx="4329">
                  <c:v>1.2958852693395646</c:v>
                </c:pt>
                <c:pt idx="4330">
                  <c:v>1.2958852693395646</c:v>
                </c:pt>
                <c:pt idx="4331">
                  <c:v>1.2958852693395646</c:v>
                </c:pt>
                <c:pt idx="4332">
                  <c:v>1.2958852693395646</c:v>
                </c:pt>
                <c:pt idx="4333">
                  <c:v>1.2958852693395646</c:v>
                </c:pt>
                <c:pt idx="4334">
                  <c:v>1.2958852693395646</c:v>
                </c:pt>
                <c:pt idx="4335">
                  <c:v>1.2958852693395646</c:v>
                </c:pt>
                <c:pt idx="4336">
                  <c:v>1.2958852693395646</c:v>
                </c:pt>
                <c:pt idx="4337">
                  <c:v>1.2958852693395646</c:v>
                </c:pt>
                <c:pt idx="4338">
                  <c:v>1.2958852693395646</c:v>
                </c:pt>
                <c:pt idx="4339">
                  <c:v>1.2958852693395646</c:v>
                </c:pt>
                <c:pt idx="4340">
                  <c:v>1.2958852693395646</c:v>
                </c:pt>
                <c:pt idx="4341">
                  <c:v>1.2958852693395646</c:v>
                </c:pt>
                <c:pt idx="4342">
                  <c:v>1.2958852693395646</c:v>
                </c:pt>
                <c:pt idx="4343">
                  <c:v>1.2958852693395646</c:v>
                </c:pt>
                <c:pt idx="4344">
                  <c:v>1.2958852693395646</c:v>
                </c:pt>
                <c:pt idx="4345">
                  <c:v>1.2958852693395646</c:v>
                </c:pt>
                <c:pt idx="4346">
                  <c:v>1.2958852693395646</c:v>
                </c:pt>
                <c:pt idx="4347">
                  <c:v>1.2958852693395646</c:v>
                </c:pt>
                <c:pt idx="4348">
                  <c:v>1.2958852693395646</c:v>
                </c:pt>
                <c:pt idx="4349">
                  <c:v>1.2958852693395646</c:v>
                </c:pt>
                <c:pt idx="4350">
                  <c:v>1.2958852693395646</c:v>
                </c:pt>
                <c:pt idx="4351">
                  <c:v>1.2958852693395646</c:v>
                </c:pt>
                <c:pt idx="4352">
                  <c:v>1.2958852693395646</c:v>
                </c:pt>
                <c:pt idx="4353">
                  <c:v>1.2958852693395646</c:v>
                </c:pt>
                <c:pt idx="4354">
                  <c:v>1.2958852693395646</c:v>
                </c:pt>
                <c:pt idx="4355">
                  <c:v>1.2958852693395646</c:v>
                </c:pt>
                <c:pt idx="4356">
                  <c:v>1.2958852693395646</c:v>
                </c:pt>
                <c:pt idx="4357">
                  <c:v>1.2958852693395646</c:v>
                </c:pt>
                <c:pt idx="4358">
                  <c:v>1.2958852693395646</c:v>
                </c:pt>
                <c:pt idx="4359">
                  <c:v>1.2958852693395646</c:v>
                </c:pt>
                <c:pt idx="4360">
                  <c:v>1.2958852693395646</c:v>
                </c:pt>
                <c:pt idx="4361">
                  <c:v>1.2958852693395646</c:v>
                </c:pt>
                <c:pt idx="4362">
                  <c:v>1.2958852693395646</c:v>
                </c:pt>
                <c:pt idx="4363">
                  <c:v>1.2958852693395646</c:v>
                </c:pt>
                <c:pt idx="4364">
                  <c:v>1.2958852693395646</c:v>
                </c:pt>
                <c:pt idx="4365">
                  <c:v>1.2958852693395646</c:v>
                </c:pt>
                <c:pt idx="4366">
                  <c:v>1.2958852693395646</c:v>
                </c:pt>
                <c:pt idx="4367">
                  <c:v>1.2958852693395646</c:v>
                </c:pt>
                <c:pt idx="4368">
                  <c:v>1.2958852693395646</c:v>
                </c:pt>
                <c:pt idx="4369">
                  <c:v>1.2958852693395646</c:v>
                </c:pt>
                <c:pt idx="4370">
                  <c:v>1.2958852693395646</c:v>
                </c:pt>
                <c:pt idx="4371">
                  <c:v>1.2958852693395646</c:v>
                </c:pt>
                <c:pt idx="4372">
                  <c:v>1.2958852693395646</c:v>
                </c:pt>
                <c:pt idx="4373">
                  <c:v>1.2958852693395646</c:v>
                </c:pt>
                <c:pt idx="4374">
                  <c:v>1.2958852693395646</c:v>
                </c:pt>
                <c:pt idx="4375">
                  <c:v>1.2958852693395646</c:v>
                </c:pt>
                <c:pt idx="4376">
                  <c:v>1.2958852693395646</c:v>
                </c:pt>
                <c:pt idx="4377">
                  <c:v>1.2958852693395646</c:v>
                </c:pt>
                <c:pt idx="4378">
                  <c:v>1.2958852693395646</c:v>
                </c:pt>
                <c:pt idx="4379">
                  <c:v>1.2958852693395646</c:v>
                </c:pt>
                <c:pt idx="4380">
                  <c:v>1.2958852693395646</c:v>
                </c:pt>
                <c:pt idx="4381">
                  <c:v>1.2958852693395646</c:v>
                </c:pt>
                <c:pt idx="4382">
                  <c:v>1.2958852693395646</c:v>
                </c:pt>
                <c:pt idx="4383">
                  <c:v>1.2958852693395646</c:v>
                </c:pt>
                <c:pt idx="4384">
                  <c:v>1.2958852693395646</c:v>
                </c:pt>
                <c:pt idx="4385">
                  <c:v>1.2958852693395646</c:v>
                </c:pt>
                <c:pt idx="4386">
                  <c:v>1.2958852693395646</c:v>
                </c:pt>
                <c:pt idx="4387">
                  <c:v>1.2958852693395646</c:v>
                </c:pt>
                <c:pt idx="4388">
                  <c:v>1.2958852693395646</c:v>
                </c:pt>
                <c:pt idx="4389">
                  <c:v>1.2958852693395646</c:v>
                </c:pt>
                <c:pt idx="4390">
                  <c:v>1.2958852693395646</c:v>
                </c:pt>
                <c:pt idx="4391">
                  <c:v>1.2958852693395646</c:v>
                </c:pt>
                <c:pt idx="4392">
                  <c:v>1.2958852693395646</c:v>
                </c:pt>
                <c:pt idx="4393">
                  <c:v>1.2958852693395646</c:v>
                </c:pt>
                <c:pt idx="4394">
                  <c:v>1.2958852693395646</c:v>
                </c:pt>
                <c:pt idx="4395">
                  <c:v>1.2958852693395646</c:v>
                </c:pt>
                <c:pt idx="4396">
                  <c:v>1.2958852693395646</c:v>
                </c:pt>
                <c:pt idx="4397">
                  <c:v>1.2958852693395646</c:v>
                </c:pt>
                <c:pt idx="4398">
                  <c:v>1.2958852693395646</c:v>
                </c:pt>
                <c:pt idx="4399">
                  <c:v>1.2958852693395646</c:v>
                </c:pt>
                <c:pt idx="4400">
                  <c:v>1.2958852693395646</c:v>
                </c:pt>
                <c:pt idx="4401">
                  <c:v>1.2958852693395646</c:v>
                </c:pt>
                <c:pt idx="4402">
                  <c:v>1.2958852693395646</c:v>
                </c:pt>
                <c:pt idx="4403">
                  <c:v>1.2958852693395646</c:v>
                </c:pt>
                <c:pt idx="4404">
                  <c:v>1.2958852693395646</c:v>
                </c:pt>
                <c:pt idx="4405">
                  <c:v>1.2958852693395646</c:v>
                </c:pt>
                <c:pt idx="4406">
                  <c:v>1.2958852693395646</c:v>
                </c:pt>
                <c:pt idx="4407">
                  <c:v>1.2958852693395646</c:v>
                </c:pt>
                <c:pt idx="4408">
                  <c:v>1.2958852693395646</c:v>
                </c:pt>
                <c:pt idx="4409">
                  <c:v>1.2958852693395646</c:v>
                </c:pt>
                <c:pt idx="4410">
                  <c:v>1.2958852693395646</c:v>
                </c:pt>
                <c:pt idx="4411">
                  <c:v>1.2958852693395646</c:v>
                </c:pt>
                <c:pt idx="4412">
                  <c:v>1.2958852693395646</c:v>
                </c:pt>
                <c:pt idx="4413">
                  <c:v>1.2958852693395646</c:v>
                </c:pt>
                <c:pt idx="4414">
                  <c:v>1.2958852693395646</c:v>
                </c:pt>
                <c:pt idx="4415">
                  <c:v>1.2958852693395646</c:v>
                </c:pt>
                <c:pt idx="4416">
                  <c:v>1.2958852693395646</c:v>
                </c:pt>
                <c:pt idx="4417">
                  <c:v>1.2958852693395646</c:v>
                </c:pt>
                <c:pt idx="4418">
                  <c:v>1.2958852693395646</c:v>
                </c:pt>
                <c:pt idx="4419">
                  <c:v>1.2958852693395646</c:v>
                </c:pt>
                <c:pt idx="4420">
                  <c:v>1.2958852693395646</c:v>
                </c:pt>
                <c:pt idx="4421">
                  <c:v>1.2958852693395646</c:v>
                </c:pt>
                <c:pt idx="4422">
                  <c:v>1.2958852693395646</c:v>
                </c:pt>
                <c:pt idx="4423">
                  <c:v>1.2958852693395646</c:v>
                </c:pt>
                <c:pt idx="4424">
                  <c:v>1.2958852693395646</c:v>
                </c:pt>
                <c:pt idx="4425">
                  <c:v>1.2958852693395646</c:v>
                </c:pt>
                <c:pt idx="4426">
                  <c:v>1.2958852693395646</c:v>
                </c:pt>
                <c:pt idx="4427">
                  <c:v>1.2958852693395646</c:v>
                </c:pt>
                <c:pt idx="4428">
                  <c:v>1.2958852693395646</c:v>
                </c:pt>
                <c:pt idx="4429">
                  <c:v>1.2958852693395646</c:v>
                </c:pt>
                <c:pt idx="4430">
                  <c:v>1.2958852693395646</c:v>
                </c:pt>
                <c:pt idx="4431">
                  <c:v>1.2958852693395646</c:v>
                </c:pt>
                <c:pt idx="4432">
                  <c:v>1.2958852693395646</c:v>
                </c:pt>
                <c:pt idx="4433">
                  <c:v>1.2958852693395646</c:v>
                </c:pt>
                <c:pt idx="4434">
                  <c:v>1.2958852693395646</c:v>
                </c:pt>
                <c:pt idx="4435">
                  <c:v>1.2958852693395646</c:v>
                </c:pt>
                <c:pt idx="4436">
                  <c:v>1.2958852693395646</c:v>
                </c:pt>
                <c:pt idx="4437">
                  <c:v>1.2958852693395646</c:v>
                </c:pt>
                <c:pt idx="4438">
                  <c:v>1.2958852693395646</c:v>
                </c:pt>
                <c:pt idx="4439">
                  <c:v>1.2958852693395646</c:v>
                </c:pt>
                <c:pt idx="4440">
                  <c:v>1.2958852693395646</c:v>
                </c:pt>
                <c:pt idx="4441">
                  <c:v>1.2958852693395646</c:v>
                </c:pt>
                <c:pt idx="4442">
                  <c:v>1.2958852693395646</c:v>
                </c:pt>
                <c:pt idx="4443">
                  <c:v>1.2958852693395646</c:v>
                </c:pt>
                <c:pt idx="4444">
                  <c:v>1.2958852693395646</c:v>
                </c:pt>
                <c:pt idx="4445">
                  <c:v>1.2958852693395646</c:v>
                </c:pt>
                <c:pt idx="4446">
                  <c:v>1.2958852693395646</c:v>
                </c:pt>
                <c:pt idx="4447">
                  <c:v>1.2958852693395646</c:v>
                </c:pt>
                <c:pt idx="4448">
                  <c:v>1.2958852693395646</c:v>
                </c:pt>
                <c:pt idx="4449">
                  <c:v>1.2958852693395646</c:v>
                </c:pt>
                <c:pt idx="4450">
                  <c:v>1.2958852693395646</c:v>
                </c:pt>
                <c:pt idx="4451">
                  <c:v>1.2958852693395646</c:v>
                </c:pt>
                <c:pt idx="4452">
                  <c:v>1.2958852693395646</c:v>
                </c:pt>
                <c:pt idx="4453">
                  <c:v>1.2958852693395646</c:v>
                </c:pt>
                <c:pt idx="4454">
                  <c:v>1.2958852693395646</c:v>
                </c:pt>
                <c:pt idx="4455">
                  <c:v>1.2958852693395646</c:v>
                </c:pt>
                <c:pt idx="4456">
                  <c:v>1.2958852693395646</c:v>
                </c:pt>
                <c:pt idx="4457">
                  <c:v>1.2958852693395646</c:v>
                </c:pt>
                <c:pt idx="4458">
                  <c:v>1.2958852693395646</c:v>
                </c:pt>
                <c:pt idx="4459">
                  <c:v>1.2958852693395646</c:v>
                </c:pt>
                <c:pt idx="4460">
                  <c:v>1.2958852693395646</c:v>
                </c:pt>
                <c:pt idx="4461">
                  <c:v>1.2958852693395646</c:v>
                </c:pt>
                <c:pt idx="4462">
                  <c:v>1.2958852693395646</c:v>
                </c:pt>
                <c:pt idx="4463">
                  <c:v>1.2958852693395646</c:v>
                </c:pt>
                <c:pt idx="4464">
                  <c:v>1.2958852693395646</c:v>
                </c:pt>
                <c:pt idx="4465">
                  <c:v>1.2958852693395646</c:v>
                </c:pt>
                <c:pt idx="4466">
                  <c:v>1.2958852693395646</c:v>
                </c:pt>
                <c:pt idx="4467">
                  <c:v>1.2958852693395646</c:v>
                </c:pt>
                <c:pt idx="4468">
                  <c:v>1.2958852693395646</c:v>
                </c:pt>
                <c:pt idx="4469">
                  <c:v>1.2958852693395646</c:v>
                </c:pt>
                <c:pt idx="4470">
                  <c:v>1.2958852693395646</c:v>
                </c:pt>
                <c:pt idx="4471">
                  <c:v>1.2958852693395646</c:v>
                </c:pt>
                <c:pt idx="4472">
                  <c:v>1.2958852693395646</c:v>
                </c:pt>
                <c:pt idx="4473">
                  <c:v>1.2958852693395646</c:v>
                </c:pt>
                <c:pt idx="4474">
                  <c:v>1.2958852693395646</c:v>
                </c:pt>
                <c:pt idx="4475">
                  <c:v>1.2958852693395646</c:v>
                </c:pt>
                <c:pt idx="4476">
                  <c:v>1.2958852693395646</c:v>
                </c:pt>
                <c:pt idx="4477">
                  <c:v>1.2958852693395646</c:v>
                </c:pt>
                <c:pt idx="4478">
                  <c:v>1.2958852693395646</c:v>
                </c:pt>
                <c:pt idx="4479">
                  <c:v>1.2958852693395646</c:v>
                </c:pt>
                <c:pt idx="4480">
                  <c:v>1.2958852693395646</c:v>
                </c:pt>
                <c:pt idx="4481">
                  <c:v>1.2958852693395646</c:v>
                </c:pt>
                <c:pt idx="4482">
                  <c:v>1.2958852693395646</c:v>
                </c:pt>
                <c:pt idx="4483">
                  <c:v>1.2958852693395646</c:v>
                </c:pt>
                <c:pt idx="4484">
                  <c:v>1.2958852693395646</c:v>
                </c:pt>
                <c:pt idx="4485">
                  <c:v>1.2958852693395646</c:v>
                </c:pt>
                <c:pt idx="4486">
                  <c:v>1.2958852693395646</c:v>
                </c:pt>
                <c:pt idx="4487">
                  <c:v>1.2958852693395646</c:v>
                </c:pt>
                <c:pt idx="4488">
                  <c:v>1.2958852693395646</c:v>
                </c:pt>
                <c:pt idx="4489">
                  <c:v>1.2958852693395646</c:v>
                </c:pt>
                <c:pt idx="4490">
                  <c:v>1.2958852693395646</c:v>
                </c:pt>
                <c:pt idx="4491">
                  <c:v>1.2958852693395646</c:v>
                </c:pt>
                <c:pt idx="4492">
                  <c:v>1.2958852693395646</c:v>
                </c:pt>
                <c:pt idx="4493">
                  <c:v>1.2958852693395646</c:v>
                </c:pt>
                <c:pt idx="4494">
                  <c:v>1.2958852693395646</c:v>
                </c:pt>
                <c:pt idx="4495">
                  <c:v>1.2958852693395646</c:v>
                </c:pt>
                <c:pt idx="4496">
                  <c:v>1.2958852693395646</c:v>
                </c:pt>
                <c:pt idx="4497">
                  <c:v>1.2958852693395646</c:v>
                </c:pt>
                <c:pt idx="4498">
                  <c:v>1.2958852693395646</c:v>
                </c:pt>
                <c:pt idx="4499">
                  <c:v>1.2958852693395646</c:v>
                </c:pt>
                <c:pt idx="4500">
                  <c:v>1.2958852693395646</c:v>
                </c:pt>
                <c:pt idx="4501">
                  <c:v>1.2958852693395646</c:v>
                </c:pt>
                <c:pt idx="4502">
                  <c:v>1.2958852693395646</c:v>
                </c:pt>
                <c:pt idx="4503">
                  <c:v>1.2958852693395646</c:v>
                </c:pt>
                <c:pt idx="4504">
                  <c:v>1.2958852693395646</c:v>
                </c:pt>
                <c:pt idx="4505">
                  <c:v>1.2958852693395646</c:v>
                </c:pt>
                <c:pt idx="4506">
                  <c:v>1.2958852693395646</c:v>
                </c:pt>
                <c:pt idx="4507">
                  <c:v>1.2958852693395646</c:v>
                </c:pt>
                <c:pt idx="4508">
                  <c:v>1.2958852693395646</c:v>
                </c:pt>
                <c:pt idx="4509">
                  <c:v>1.2958852693395646</c:v>
                </c:pt>
                <c:pt idx="4510">
                  <c:v>1.2958852693395646</c:v>
                </c:pt>
                <c:pt idx="4511">
                  <c:v>1.2958852693395646</c:v>
                </c:pt>
                <c:pt idx="4512">
                  <c:v>1.2958852693395646</c:v>
                </c:pt>
                <c:pt idx="4513">
                  <c:v>1.2958852693395646</c:v>
                </c:pt>
                <c:pt idx="4514">
                  <c:v>1.2958852693395646</c:v>
                </c:pt>
                <c:pt idx="4515">
                  <c:v>1.2958852693395646</c:v>
                </c:pt>
                <c:pt idx="4516">
                  <c:v>1.2958852693395646</c:v>
                </c:pt>
                <c:pt idx="4517">
                  <c:v>1.2958852693395646</c:v>
                </c:pt>
                <c:pt idx="4518">
                  <c:v>1.2958852693395646</c:v>
                </c:pt>
                <c:pt idx="4519">
                  <c:v>1.2958852693395646</c:v>
                </c:pt>
                <c:pt idx="4520">
                  <c:v>1.2958852693395646</c:v>
                </c:pt>
                <c:pt idx="4521">
                  <c:v>1.2958852693395646</c:v>
                </c:pt>
                <c:pt idx="4522">
                  <c:v>1.2958852693395646</c:v>
                </c:pt>
                <c:pt idx="4523">
                  <c:v>1.2958852693395646</c:v>
                </c:pt>
                <c:pt idx="4524">
                  <c:v>1.2958852693395646</c:v>
                </c:pt>
                <c:pt idx="4525">
                  <c:v>1.2958852693395646</c:v>
                </c:pt>
                <c:pt idx="4526">
                  <c:v>1.2958852693395646</c:v>
                </c:pt>
                <c:pt idx="4527">
                  <c:v>1.2958852693395646</c:v>
                </c:pt>
                <c:pt idx="4528">
                  <c:v>1.2958852693395646</c:v>
                </c:pt>
                <c:pt idx="4529">
                  <c:v>1.2958852693395646</c:v>
                </c:pt>
                <c:pt idx="4530">
                  <c:v>1.2958852693395646</c:v>
                </c:pt>
                <c:pt idx="4531">
                  <c:v>1.2958852693395646</c:v>
                </c:pt>
                <c:pt idx="4532">
                  <c:v>1.2958852693395646</c:v>
                </c:pt>
                <c:pt idx="4533">
                  <c:v>1.2958852693395646</c:v>
                </c:pt>
                <c:pt idx="4534">
                  <c:v>1.2958852693395646</c:v>
                </c:pt>
                <c:pt idx="4535">
                  <c:v>1.2958852693395646</c:v>
                </c:pt>
                <c:pt idx="4536">
                  <c:v>1.2958852693395646</c:v>
                </c:pt>
                <c:pt idx="4537">
                  <c:v>1.2958852693395646</c:v>
                </c:pt>
                <c:pt idx="4538">
                  <c:v>1.2958852693395646</c:v>
                </c:pt>
                <c:pt idx="4539">
                  <c:v>1.2958852693395646</c:v>
                </c:pt>
                <c:pt idx="4540">
                  <c:v>1.2958852693395646</c:v>
                </c:pt>
                <c:pt idx="4541">
                  <c:v>1.2958852693395646</c:v>
                </c:pt>
                <c:pt idx="4542">
                  <c:v>1.2958852693395646</c:v>
                </c:pt>
                <c:pt idx="4543">
                  <c:v>1.2958852693395646</c:v>
                </c:pt>
                <c:pt idx="4544">
                  <c:v>1.2958852693395646</c:v>
                </c:pt>
                <c:pt idx="4545">
                  <c:v>1.2958852693395646</c:v>
                </c:pt>
                <c:pt idx="4546">
                  <c:v>1.2958852693395646</c:v>
                </c:pt>
                <c:pt idx="4547">
                  <c:v>1.2958852693395646</c:v>
                </c:pt>
                <c:pt idx="4548">
                  <c:v>1.2958852693395646</c:v>
                </c:pt>
                <c:pt idx="4549">
                  <c:v>1.2958852693395646</c:v>
                </c:pt>
                <c:pt idx="4550">
                  <c:v>1.2958852693395646</c:v>
                </c:pt>
                <c:pt idx="4551">
                  <c:v>1.2958852693395646</c:v>
                </c:pt>
                <c:pt idx="4552">
                  <c:v>1.2958852693395646</c:v>
                </c:pt>
                <c:pt idx="4553">
                  <c:v>1.2958852693395646</c:v>
                </c:pt>
                <c:pt idx="4554">
                  <c:v>1.2958852693395646</c:v>
                </c:pt>
                <c:pt idx="4555">
                  <c:v>1.2958852693395646</c:v>
                </c:pt>
                <c:pt idx="4556">
                  <c:v>1.2958852693395646</c:v>
                </c:pt>
                <c:pt idx="4557">
                  <c:v>1.2958852693395646</c:v>
                </c:pt>
                <c:pt idx="4558">
                  <c:v>1.2958852693395646</c:v>
                </c:pt>
                <c:pt idx="4559">
                  <c:v>1.2958852693395646</c:v>
                </c:pt>
                <c:pt idx="4560">
                  <c:v>1.2958852693395646</c:v>
                </c:pt>
                <c:pt idx="4561">
                  <c:v>1.2958852693395646</c:v>
                </c:pt>
                <c:pt idx="4562">
                  <c:v>1.2958852693395646</c:v>
                </c:pt>
                <c:pt idx="4563">
                  <c:v>1.2958852693395646</c:v>
                </c:pt>
                <c:pt idx="4564">
                  <c:v>1.2958852693395646</c:v>
                </c:pt>
                <c:pt idx="4565">
                  <c:v>1.2958852693395646</c:v>
                </c:pt>
                <c:pt idx="4566">
                  <c:v>1.2958852693395646</c:v>
                </c:pt>
                <c:pt idx="4567">
                  <c:v>1.2958852693395646</c:v>
                </c:pt>
                <c:pt idx="4568">
                  <c:v>1.2958852693395646</c:v>
                </c:pt>
                <c:pt idx="4569">
                  <c:v>1.2958852693395646</c:v>
                </c:pt>
                <c:pt idx="4570">
                  <c:v>1.2958852693395646</c:v>
                </c:pt>
                <c:pt idx="4571">
                  <c:v>1.2958852693395646</c:v>
                </c:pt>
                <c:pt idx="4572">
                  <c:v>1.2958852693395646</c:v>
                </c:pt>
                <c:pt idx="4573">
                  <c:v>1.2958852693395646</c:v>
                </c:pt>
                <c:pt idx="4574">
                  <c:v>1.2958852693395646</c:v>
                </c:pt>
                <c:pt idx="4575">
                  <c:v>1.2958852693395646</c:v>
                </c:pt>
                <c:pt idx="4576">
                  <c:v>1.2958852693395646</c:v>
                </c:pt>
                <c:pt idx="4577">
                  <c:v>1.2958852693395646</c:v>
                </c:pt>
                <c:pt idx="4578">
                  <c:v>1.2958852693395646</c:v>
                </c:pt>
                <c:pt idx="4579">
                  <c:v>1.2958852693395646</c:v>
                </c:pt>
                <c:pt idx="4580">
                  <c:v>1.2958852693395646</c:v>
                </c:pt>
                <c:pt idx="4581">
                  <c:v>1.2958852693395646</c:v>
                </c:pt>
                <c:pt idx="4582">
                  <c:v>1.2958852693395646</c:v>
                </c:pt>
                <c:pt idx="4583">
                  <c:v>1.2958852693395646</c:v>
                </c:pt>
                <c:pt idx="4584">
                  <c:v>1.2958852693395646</c:v>
                </c:pt>
                <c:pt idx="4585">
                  <c:v>1.2958852693395646</c:v>
                </c:pt>
                <c:pt idx="4586">
                  <c:v>1.2958852693395646</c:v>
                </c:pt>
                <c:pt idx="4587">
                  <c:v>1.2958852693395646</c:v>
                </c:pt>
                <c:pt idx="4588">
                  <c:v>1.2958852693395646</c:v>
                </c:pt>
                <c:pt idx="4589">
                  <c:v>1.2958852693395646</c:v>
                </c:pt>
                <c:pt idx="4590">
                  <c:v>1.2958852693395646</c:v>
                </c:pt>
                <c:pt idx="4591">
                  <c:v>1.2958852693395646</c:v>
                </c:pt>
                <c:pt idx="4592">
                  <c:v>1.2958852693395646</c:v>
                </c:pt>
                <c:pt idx="4593">
                  <c:v>1.2958852693395646</c:v>
                </c:pt>
                <c:pt idx="4594">
                  <c:v>1.2958852693395646</c:v>
                </c:pt>
                <c:pt idx="4595">
                  <c:v>1.2958852693395646</c:v>
                </c:pt>
                <c:pt idx="4596">
                  <c:v>1.2958852693395646</c:v>
                </c:pt>
                <c:pt idx="4597">
                  <c:v>1.2958852693395646</c:v>
                </c:pt>
                <c:pt idx="4598">
                  <c:v>1.2958852693395646</c:v>
                </c:pt>
                <c:pt idx="4599">
                  <c:v>1.2958852693395646</c:v>
                </c:pt>
                <c:pt idx="4600">
                  <c:v>1.2958852693395646</c:v>
                </c:pt>
                <c:pt idx="4601">
                  <c:v>1.2958852693395646</c:v>
                </c:pt>
                <c:pt idx="4602">
                  <c:v>1.2958852693395646</c:v>
                </c:pt>
                <c:pt idx="4603">
                  <c:v>1.2958852693395646</c:v>
                </c:pt>
                <c:pt idx="4604">
                  <c:v>1.2958852693395646</c:v>
                </c:pt>
                <c:pt idx="4605">
                  <c:v>1.2958852693395646</c:v>
                </c:pt>
                <c:pt idx="4606">
                  <c:v>1.2958852693395646</c:v>
                </c:pt>
                <c:pt idx="4607">
                  <c:v>1.2958852693395646</c:v>
                </c:pt>
                <c:pt idx="4608">
                  <c:v>1.2958852693395646</c:v>
                </c:pt>
                <c:pt idx="4609">
                  <c:v>1.2958852693395646</c:v>
                </c:pt>
                <c:pt idx="4610">
                  <c:v>1.2958852693395646</c:v>
                </c:pt>
                <c:pt idx="4611">
                  <c:v>1.2958852693395646</c:v>
                </c:pt>
                <c:pt idx="4612">
                  <c:v>1.2958852693395646</c:v>
                </c:pt>
                <c:pt idx="4613">
                  <c:v>1.2958852693395646</c:v>
                </c:pt>
                <c:pt idx="4614">
                  <c:v>1.2958852693395646</c:v>
                </c:pt>
                <c:pt idx="4615">
                  <c:v>1.2958852693395646</c:v>
                </c:pt>
                <c:pt idx="4616">
                  <c:v>1.2958852693395646</c:v>
                </c:pt>
                <c:pt idx="4617">
                  <c:v>1.2958852693395646</c:v>
                </c:pt>
                <c:pt idx="4618">
                  <c:v>1.2958852693395646</c:v>
                </c:pt>
                <c:pt idx="4619">
                  <c:v>1.2958852693395646</c:v>
                </c:pt>
                <c:pt idx="4620">
                  <c:v>1.2958852693395646</c:v>
                </c:pt>
                <c:pt idx="4621">
                  <c:v>1.2958852693395646</c:v>
                </c:pt>
                <c:pt idx="4622">
                  <c:v>1.2958852693395646</c:v>
                </c:pt>
                <c:pt idx="4623">
                  <c:v>1.2958852693395646</c:v>
                </c:pt>
                <c:pt idx="4624">
                  <c:v>1.2958852693395646</c:v>
                </c:pt>
                <c:pt idx="4625">
                  <c:v>1.2958852693395646</c:v>
                </c:pt>
                <c:pt idx="4626">
                  <c:v>1.2958852693395646</c:v>
                </c:pt>
                <c:pt idx="4627">
                  <c:v>1.2958852693395646</c:v>
                </c:pt>
                <c:pt idx="4628">
                  <c:v>1.2958852693395646</c:v>
                </c:pt>
                <c:pt idx="4629">
                  <c:v>1.2958852693395646</c:v>
                </c:pt>
                <c:pt idx="4630">
                  <c:v>1.2958852693395646</c:v>
                </c:pt>
                <c:pt idx="4631">
                  <c:v>1.2958852693395646</c:v>
                </c:pt>
                <c:pt idx="4632">
                  <c:v>1.2958852693395646</c:v>
                </c:pt>
                <c:pt idx="4633">
                  <c:v>1.2958852693395646</c:v>
                </c:pt>
                <c:pt idx="4634">
                  <c:v>1.2958852693395646</c:v>
                </c:pt>
                <c:pt idx="4635">
                  <c:v>1.2958852693395646</c:v>
                </c:pt>
                <c:pt idx="4636">
                  <c:v>1.2958852693395646</c:v>
                </c:pt>
                <c:pt idx="4637">
                  <c:v>1.2958852693395646</c:v>
                </c:pt>
                <c:pt idx="4638">
                  <c:v>1.2958852693395646</c:v>
                </c:pt>
                <c:pt idx="4639">
                  <c:v>1.2958852693395646</c:v>
                </c:pt>
                <c:pt idx="4640">
                  <c:v>1.2958852693395646</c:v>
                </c:pt>
                <c:pt idx="4641">
                  <c:v>1.2958852693395646</c:v>
                </c:pt>
                <c:pt idx="4642">
                  <c:v>1.2958852693395646</c:v>
                </c:pt>
                <c:pt idx="4643">
                  <c:v>1.2958852693395646</c:v>
                </c:pt>
                <c:pt idx="4644">
                  <c:v>1.2958852693395646</c:v>
                </c:pt>
                <c:pt idx="4645">
                  <c:v>1.2958852693395646</c:v>
                </c:pt>
                <c:pt idx="4646">
                  <c:v>1.2958852693395646</c:v>
                </c:pt>
                <c:pt idx="4647">
                  <c:v>1.2958852693395646</c:v>
                </c:pt>
                <c:pt idx="4648">
                  <c:v>1.2958852693395646</c:v>
                </c:pt>
                <c:pt idx="4649">
                  <c:v>1.2958852693395646</c:v>
                </c:pt>
                <c:pt idx="4650">
                  <c:v>1.2958852693395646</c:v>
                </c:pt>
                <c:pt idx="4651">
                  <c:v>1.2958852693395646</c:v>
                </c:pt>
                <c:pt idx="4652">
                  <c:v>1.2958852693395646</c:v>
                </c:pt>
                <c:pt idx="4653">
                  <c:v>1.2958852693395646</c:v>
                </c:pt>
                <c:pt idx="4654">
                  <c:v>1.2958852693395646</c:v>
                </c:pt>
                <c:pt idx="4655">
                  <c:v>1.2958852693395646</c:v>
                </c:pt>
                <c:pt idx="4656">
                  <c:v>1.2958852693395646</c:v>
                </c:pt>
                <c:pt idx="4657">
                  <c:v>1.2958852693395646</c:v>
                </c:pt>
                <c:pt idx="4658">
                  <c:v>1.2958852693395646</c:v>
                </c:pt>
                <c:pt idx="4659">
                  <c:v>1.2958852693395646</c:v>
                </c:pt>
                <c:pt idx="4660">
                  <c:v>1.2958852693395646</c:v>
                </c:pt>
                <c:pt idx="4661">
                  <c:v>1.2958852693395646</c:v>
                </c:pt>
                <c:pt idx="4662">
                  <c:v>1.2958852693395646</c:v>
                </c:pt>
                <c:pt idx="4663">
                  <c:v>1.2958852693395646</c:v>
                </c:pt>
                <c:pt idx="4664">
                  <c:v>1.2958852693395646</c:v>
                </c:pt>
                <c:pt idx="4665">
                  <c:v>1.2958852693395646</c:v>
                </c:pt>
                <c:pt idx="4666">
                  <c:v>1.2958852693395646</c:v>
                </c:pt>
                <c:pt idx="4667">
                  <c:v>1.2958852693395646</c:v>
                </c:pt>
                <c:pt idx="4668">
                  <c:v>1.2958852693395646</c:v>
                </c:pt>
                <c:pt idx="4669">
                  <c:v>1.2958852693395646</c:v>
                </c:pt>
                <c:pt idx="4670">
                  <c:v>1.2958852693395646</c:v>
                </c:pt>
                <c:pt idx="4671">
                  <c:v>1.2958852693395646</c:v>
                </c:pt>
                <c:pt idx="4672">
                  <c:v>1.2958852693395646</c:v>
                </c:pt>
                <c:pt idx="4673">
                  <c:v>1.2958852693395646</c:v>
                </c:pt>
                <c:pt idx="4674">
                  <c:v>1.2958852693395646</c:v>
                </c:pt>
                <c:pt idx="4675">
                  <c:v>1.2958852693395646</c:v>
                </c:pt>
                <c:pt idx="4676">
                  <c:v>1.2958852693395646</c:v>
                </c:pt>
                <c:pt idx="4677">
                  <c:v>1.2958852693395646</c:v>
                </c:pt>
                <c:pt idx="4678">
                  <c:v>1.2958852693395646</c:v>
                </c:pt>
                <c:pt idx="4679">
                  <c:v>1.2958852693395646</c:v>
                </c:pt>
                <c:pt idx="4680">
                  <c:v>1.2958852693395646</c:v>
                </c:pt>
                <c:pt idx="4681">
                  <c:v>1.2958852693395646</c:v>
                </c:pt>
                <c:pt idx="4682">
                  <c:v>1.2958852693395646</c:v>
                </c:pt>
                <c:pt idx="4683">
                  <c:v>1.2958852693395646</c:v>
                </c:pt>
                <c:pt idx="4684">
                  <c:v>1.2958852693395646</c:v>
                </c:pt>
                <c:pt idx="4685">
                  <c:v>1.2958852693395646</c:v>
                </c:pt>
                <c:pt idx="4686">
                  <c:v>1.2958852693395646</c:v>
                </c:pt>
                <c:pt idx="4687">
                  <c:v>1.2958852693395646</c:v>
                </c:pt>
                <c:pt idx="4688">
                  <c:v>1.2958852693395646</c:v>
                </c:pt>
                <c:pt idx="4689">
                  <c:v>1.2958852693395646</c:v>
                </c:pt>
                <c:pt idx="4690">
                  <c:v>1.2958852693395646</c:v>
                </c:pt>
                <c:pt idx="4691">
                  <c:v>1.2958852693395646</c:v>
                </c:pt>
                <c:pt idx="4692">
                  <c:v>1.2958852693395646</c:v>
                </c:pt>
                <c:pt idx="4693">
                  <c:v>1.2958852693395646</c:v>
                </c:pt>
                <c:pt idx="4694">
                  <c:v>1.2958852693395646</c:v>
                </c:pt>
                <c:pt idx="4695">
                  <c:v>1.2958852693395646</c:v>
                </c:pt>
                <c:pt idx="4696">
                  <c:v>1.2958852693395646</c:v>
                </c:pt>
                <c:pt idx="4697">
                  <c:v>1.2958852693395646</c:v>
                </c:pt>
                <c:pt idx="4698">
                  <c:v>1.2958852693395646</c:v>
                </c:pt>
                <c:pt idx="4699">
                  <c:v>1.2958852693395646</c:v>
                </c:pt>
                <c:pt idx="4700">
                  <c:v>1.2958852693395646</c:v>
                </c:pt>
                <c:pt idx="4701">
                  <c:v>1.2958852693395646</c:v>
                </c:pt>
                <c:pt idx="4702">
                  <c:v>1.2958852693395646</c:v>
                </c:pt>
                <c:pt idx="4703">
                  <c:v>1.2958852693395646</c:v>
                </c:pt>
                <c:pt idx="4704">
                  <c:v>1.2958852693395646</c:v>
                </c:pt>
                <c:pt idx="4705">
                  <c:v>1.2958852693395646</c:v>
                </c:pt>
                <c:pt idx="4706">
                  <c:v>1.2958852693395646</c:v>
                </c:pt>
                <c:pt idx="4707">
                  <c:v>1.2958852693395646</c:v>
                </c:pt>
                <c:pt idx="4708">
                  <c:v>1.2958852693395646</c:v>
                </c:pt>
                <c:pt idx="4709">
                  <c:v>1.2958852693395646</c:v>
                </c:pt>
                <c:pt idx="4710">
                  <c:v>1.2958852693395646</c:v>
                </c:pt>
                <c:pt idx="4711">
                  <c:v>1.2958852693395646</c:v>
                </c:pt>
                <c:pt idx="4712">
                  <c:v>1.2958852693395646</c:v>
                </c:pt>
                <c:pt idx="4713">
                  <c:v>1.2958852693395646</c:v>
                </c:pt>
                <c:pt idx="4714">
                  <c:v>1.2958852693395646</c:v>
                </c:pt>
                <c:pt idx="4715">
                  <c:v>1.2958852693395646</c:v>
                </c:pt>
                <c:pt idx="4716">
                  <c:v>1.2958852693395646</c:v>
                </c:pt>
                <c:pt idx="4717">
                  <c:v>1.2958852693395646</c:v>
                </c:pt>
                <c:pt idx="4718">
                  <c:v>1.2958852693395646</c:v>
                </c:pt>
                <c:pt idx="4719">
                  <c:v>1.2958852693395646</c:v>
                </c:pt>
                <c:pt idx="4720">
                  <c:v>1.2958852693395646</c:v>
                </c:pt>
                <c:pt idx="4721">
                  <c:v>1.2958852693395646</c:v>
                </c:pt>
                <c:pt idx="4722">
                  <c:v>1.2958852693395646</c:v>
                </c:pt>
                <c:pt idx="4723">
                  <c:v>1.2958852693395646</c:v>
                </c:pt>
                <c:pt idx="4724">
                  <c:v>1.2958852693395646</c:v>
                </c:pt>
                <c:pt idx="4725">
                  <c:v>1.2958852693395646</c:v>
                </c:pt>
                <c:pt idx="4726">
                  <c:v>1.2958852693395646</c:v>
                </c:pt>
                <c:pt idx="4727">
                  <c:v>1.2958852693395646</c:v>
                </c:pt>
                <c:pt idx="4728">
                  <c:v>1.2958852693395646</c:v>
                </c:pt>
                <c:pt idx="4729">
                  <c:v>1.2958852693395646</c:v>
                </c:pt>
                <c:pt idx="4730">
                  <c:v>1.2958852693395646</c:v>
                </c:pt>
                <c:pt idx="4731">
                  <c:v>1.2958852693395646</c:v>
                </c:pt>
                <c:pt idx="4732">
                  <c:v>1.2958852693395646</c:v>
                </c:pt>
                <c:pt idx="4733">
                  <c:v>1.2958852693395646</c:v>
                </c:pt>
                <c:pt idx="4734">
                  <c:v>1.2958852693395646</c:v>
                </c:pt>
                <c:pt idx="4735">
                  <c:v>1.2958852693395646</c:v>
                </c:pt>
                <c:pt idx="4736">
                  <c:v>1.2958852693395646</c:v>
                </c:pt>
                <c:pt idx="4737">
                  <c:v>1.2958852693395646</c:v>
                </c:pt>
                <c:pt idx="4738">
                  <c:v>1.2958852693395646</c:v>
                </c:pt>
                <c:pt idx="4739">
                  <c:v>1.2958852693395646</c:v>
                </c:pt>
                <c:pt idx="4740">
                  <c:v>1.2958852693395646</c:v>
                </c:pt>
                <c:pt idx="4741">
                  <c:v>1.2958852693395646</c:v>
                </c:pt>
                <c:pt idx="4742">
                  <c:v>1.2958852693395646</c:v>
                </c:pt>
                <c:pt idx="4743">
                  <c:v>1.2958852693395646</c:v>
                </c:pt>
                <c:pt idx="4744">
                  <c:v>1.2958852693395646</c:v>
                </c:pt>
                <c:pt idx="4745">
                  <c:v>1.2958852693395646</c:v>
                </c:pt>
                <c:pt idx="4746">
                  <c:v>1.2958852693395646</c:v>
                </c:pt>
                <c:pt idx="4747">
                  <c:v>1.2958852693395646</c:v>
                </c:pt>
                <c:pt idx="4748">
                  <c:v>1.2958852693395646</c:v>
                </c:pt>
                <c:pt idx="4749">
                  <c:v>1.2958852693395646</c:v>
                </c:pt>
                <c:pt idx="4750">
                  <c:v>1.2958852693395646</c:v>
                </c:pt>
                <c:pt idx="4751">
                  <c:v>1.2958852693395646</c:v>
                </c:pt>
                <c:pt idx="4752">
                  <c:v>1.2958852693395646</c:v>
                </c:pt>
                <c:pt idx="4753">
                  <c:v>1.2958852693395646</c:v>
                </c:pt>
                <c:pt idx="4754">
                  <c:v>1.2958852693395646</c:v>
                </c:pt>
                <c:pt idx="4755">
                  <c:v>1.2958852693395646</c:v>
                </c:pt>
                <c:pt idx="4756">
                  <c:v>1.2958852693395646</c:v>
                </c:pt>
                <c:pt idx="4757">
                  <c:v>1.2958852693395646</c:v>
                </c:pt>
                <c:pt idx="4758">
                  <c:v>1.2958852693395646</c:v>
                </c:pt>
                <c:pt idx="4759">
                  <c:v>1.2958852693395646</c:v>
                </c:pt>
                <c:pt idx="4760">
                  <c:v>1.2958852693395646</c:v>
                </c:pt>
                <c:pt idx="4761">
                  <c:v>1.2958852693395646</c:v>
                </c:pt>
                <c:pt idx="4762">
                  <c:v>1.2958852693395646</c:v>
                </c:pt>
                <c:pt idx="4763">
                  <c:v>1.2958852693395646</c:v>
                </c:pt>
                <c:pt idx="4764">
                  <c:v>1.2958852693395646</c:v>
                </c:pt>
                <c:pt idx="4765">
                  <c:v>1.2958852693395646</c:v>
                </c:pt>
                <c:pt idx="4766">
                  <c:v>1.2958852693395646</c:v>
                </c:pt>
                <c:pt idx="4767">
                  <c:v>1.2958852693395646</c:v>
                </c:pt>
                <c:pt idx="4768">
                  <c:v>1.2958852693395646</c:v>
                </c:pt>
                <c:pt idx="4769">
                  <c:v>1.2958852693395646</c:v>
                </c:pt>
                <c:pt idx="4770">
                  <c:v>1.2958852693395646</c:v>
                </c:pt>
                <c:pt idx="4771">
                  <c:v>1.2958852693395646</c:v>
                </c:pt>
                <c:pt idx="4772">
                  <c:v>1.2958852693395646</c:v>
                </c:pt>
                <c:pt idx="4773">
                  <c:v>1.2958852693395646</c:v>
                </c:pt>
                <c:pt idx="4774">
                  <c:v>1.2958852693395646</c:v>
                </c:pt>
                <c:pt idx="4775">
                  <c:v>1.2958852693395646</c:v>
                </c:pt>
                <c:pt idx="4776">
                  <c:v>1.2958852693395646</c:v>
                </c:pt>
                <c:pt idx="4777">
                  <c:v>1.2958852693395646</c:v>
                </c:pt>
                <c:pt idx="4778">
                  <c:v>1.2958852693395646</c:v>
                </c:pt>
                <c:pt idx="4779">
                  <c:v>1.2958852693395646</c:v>
                </c:pt>
                <c:pt idx="4780">
                  <c:v>1.2958852693395646</c:v>
                </c:pt>
                <c:pt idx="4781">
                  <c:v>1.2958852693395646</c:v>
                </c:pt>
                <c:pt idx="4782">
                  <c:v>1.2958852693395646</c:v>
                </c:pt>
                <c:pt idx="4783">
                  <c:v>1.2958852693395646</c:v>
                </c:pt>
                <c:pt idx="4784">
                  <c:v>1.2958852693395646</c:v>
                </c:pt>
                <c:pt idx="4785">
                  <c:v>1.2958852693395646</c:v>
                </c:pt>
                <c:pt idx="4786">
                  <c:v>1.2958852693395646</c:v>
                </c:pt>
                <c:pt idx="4787">
                  <c:v>1.2958852693395646</c:v>
                </c:pt>
                <c:pt idx="4788">
                  <c:v>1.2958852693395646</c:v>
                </c:pt>
                <c:pt idx="4789">
                  <c:v>1.2958852693395646</c:v>
                </c:pt>
                <c:pt idx="4790">
                  <c:v>1.2958852693395646</c:v>
                </c:pt>
                <c:pt idx="4791">
                  <c:v>1.2958852693395646</c:v>
                </c:pt>
                <c:pt idx="4792">
                  <c:v>1.2958852693395646</c:v>
                </c:pt>
                <c:pt idx="4793">
                  <c:v>1.2958852693395646</c:v>
                </c:pt>
                <c:pt idx="4794">
                  <c:v>1.2958852693395646</c:v>
                </c:pt>
                <c:pt idx="4795">
                  <c:v>1.2958852693395646</c:v>
                </c:pt>
                <c:pt idx="4796">
                  <c:v>1.2958852693395646</c:v>
                </c:pt>
                <c:pt idx="4797">
                  <c:v>1.2958852693395646</c:v>
                </c:pt>
                <c:pt idx="4798">
                  <c:v>1.2958852693395646</c:v>
                </c:pt>
                <c:pt idx="4799">
                  <c:v>1.2958852693395646</c:v>
                </c:pt>
                <c:pt idx="4800">
                  <c:v>1.2958852693395646</c:v>
                </c:pt>
                <c:pt idx="4801">
                  <c:v>1.2958852693395646</c:v>
                </c:pt>
                <c:pt idx="4802">
                  <c:v>1.2958852693395646</c:v>
                </c:pt>
                <c:pt idx="4803">
                  <c:v>1.2958852693395646</c:v>
                </c:pt>
                <c:pt idx="4804">
                  <c:v>1.2958852693395646</c:v>
                </c:pt>
                <c:pt idx="4805">
                  <c:v>1.2958852693395646</c:v>
                </c:pt>
                <c:pt idx="4806">
                  <c:v>1.2958852693395646</c:v>
                </c:pt>
                <c:pt idx="4807">
                  <c:v>1.2958852693395646</c:v>
                </c:pt>
                <c:pt idx="4808">
                  <c:v>1.2958852693395646</c:v>
                </c:pt>
                <c:pt idx="4809">
                  <c:v>1.2958852693395646</c:v>
                </c:pt>
                <c:pt idx="4810">
                  <c:v>1.2958852693395646</c:v>
                </c:pt>
                <c:pt idx="4811">
                  <c:v>1.2958852693395646</c:v>
                </c:pt>
                <c:pt idx="4812">
                  <c:v>1.2958852693395646</c:v>
                </c:pt>
                <c:pt idx="4813">
                  <c:v>1.2958852693395646</c:v>
                </c:pt>
                <c:pt idx="4814">
                  <c:v>1.2958852693395646</c:v>
                </c:pt>
                <c:pt idx="4815">
                  <c:v>1.2958852693395646</c:v>
                </c:pt>
                <c:pt idx="4816">
                  <c:v>1.2958852693395646</c:v>
                </c:pt>
                <c:pt idx="4817">
                  <c:v>1.2958852693395646</c:v>
                </c:pt>
                <c:pt idx="4818">
                  <c:v>1.2958852693395646</c:v>
                </c:pt>
                <c:pt idx="4819">
                  <c:v>1.2958852693395646</c:v>
                </c:pt>
                <c:pt idx="4820">
                  <c:v>1.2958852693395646</c:v>
                </c:pt>
                <c:pt idx="4821">
                  <c:v>1.2958852693395646</c:v>
                </c:pt>
                <c:pt idx="4822">
                  <c:v>1.2958852693395646</c:v>
                </c:pt>
                <c:pt idx="4823">
                  <c:v>1.2958852693395646</c:v>
                </c:pt>
                <c:pt idx="4824">
                  <c:v>1.2958852693395646</c:v>
                </c:pt>
                <c:pt idx="4825">
                  <c:v>1.2958852693395646</c:v>
                </c:pt>
                <c:pt idx="4826">
                  <c:v>1.2958852693395646</c:v>
                </c:pt>
                <c:pt idx="4827">
                  <c:v>1.2958852693395646</c:v>
                </c:pt>
                <c:pt idx="4828">
                  <c:v>1.2958852693395646</c:v>
                </c:pt>
                <c:pt idx="4829">
                  <c:v>1.2958852693395646</c:v>
                </c:pt>
                <c:pt idx="4830">
                  <c:v>1.2958852693395646</c:v>
                </c:pt>
                <c:pt idx="4831">
                  <c:v>1.2958852693395646</c:v>
                </c:pt>
                <c:pt idx="4832">
                  <c:v>1.2958852693395646</c:v>
                </c:pt>
                <c:pt idx="4833">
                  <c:v>1.2958852693395646</c:v>
                </c:pt>
                <c:pt idx="4834">
                  <c:v>1.2958852693395646</c:v>
                </c:pt>
                <c:pt idx="4835">
                  <c:v>1.2958852693395646</c:v>
                </c:pt>
                <c:pt idx="4836">
                  <c:v>1.2958852693395646</c:v>
                </c:pt>
                <c:pt idx="4837">
                  <c:v>1.2958852693395646</c:v>
                </c:pt>
                <c:pt idx="4838">
                  <c:v>1.2958852693395646</c:v>
                </c:pt>
                <c:pt idx="4839">
                  <c:v>1.2958852693395646</c:v>
                </c:pt>
                <c:pt idx="4840">
                  <c:v>1.2958852693395646</c:v>
                </c:pt>
                <c:pt idx="4841">
                  <c:v>1.2958852693395646</c:v>
                </c:pt>
                <c:pt idx="4842">
                  <c:v>1.2958852693395646</c:v>
                </c:pt>
                <c:pt idx="4843">
                  <c:v>1.2958852693395646</c:v>
                </c:pt>
                <c:pt idx="4844">
                  <c:v>1.2958852693395646</c:v>
                </c:pt>
                <c:pt idx="4845">
                  <c:v>1.2958852693395646</c:v>
                </c:pt>
                <c:pt idx="4846">
                  <c:v>1.2958852693395646</c:v>
                </c:pt>
                <c:pt idx="4847">
                  <c:v>1.2958852693395646</c:v>
                </c:pt>
                <c:pt idx="4848">
                  <c:v>1.2958852693395646</c:v>
                </c:pt>
                <c:pt idx="4849">
                  <c:v>1.2958852693395646</c:v>
                </c:pt>
                <c:pt idx="4850">
                  <c:v>1.2958852693395646</c:v>
                </c:pt>
                <c:pt idx="4851">
                  <c:v>1.2958852693395646</c:v>
                </c:pt>
                <c:pt idx="4852">
                  <c:v>1.2958852693395646</c:v>
                </c:pt>
                <c:pt idx="4853">
                  <c:v>1.2958852693395646</c:v>
                </c:pt>
                <c:pt idx="4854">
                  <c:v>1.2958852693395646</c:v>
                </c:pt>
                <c:pt idx="4855">
                  <c:v>1.2958852693395646</c:v>
                </c:pt>
                <c:pt idx="4856">
                  <c:v>1.2958852693395646</c:v>
                </c:pt>
                <c:pt idx="4857">
                  <c:v>1.2958852693395646</c:v>
                </c:pt>
                <c:pt idx="4858">
                  <c:v>1.2958852693395646</c:v>
                </c:pt>
                <c:pt idx="4859">
                  <c:v>1.2958852693395646</c:v>
                </c:pt>
                <c:pt idx="4860">
                  <c:v>1.2958852693395646</c:v>
                </c:pt>
                <c:pt idx="4861">
                  <c:v>1.2958852693395646</c:v>
                </c:pt>
                <c:pt idx="4862">
                  <c:v>1.2958852693395646</c:v>
                </c:pt>
                <c:pt idx="4863">
                  <c:v>1.2958852693395646</c:v>
                </c:pt>
                <c:pt idx="4864">
                  <c:v>1.2958852693395646</c:v>
                </c:pt>
                <c:pt idx="4865">
                  <c:v>1.2958852693395646</c:v>
                </c:pt>
                <c:pt idx="4866">
                  <c:v>1.2958852693395646</c:v>
                </c:pt>
                <c:pt idx="4867">
                  <c:v>1.2958852693395646</c:v>
                </c:pt>
                <c:pt idx="4868">
                  <c:v>1.2958852693395646</c:v>
                </c:pt>
                <c:pt idx="4869">
                  <c:v>1.2958852693395646</c:v>
                </c:pt>
                <c:pt idx="4870">
                  <c:v>1.2958852693395646</c:v>
                </c:pt>
                <c:pt idx="4871">
                  <c:v>1.2958852693395646</c:v>
                </c:pt>
                <c:pt idx="4872">
                  <c:v>1.2958852693395646</c:v>
                </c:pt>
                <c:pt idx="4873">
                  <c:v>1.2958852693395646</c:v>
                </c:pt>
                <c:pt idx="4874">
                  <c:v>1.2958852693395646</c:v>
                </c:pt>
                <c:pt idx="4875">
                  <c:v>1.2958852693395646</c:v>
                </c:pt>
                <c:pt idx="4876">
                  <c:v>1.2958852693395646</c:v>
                </c:pt>
                <c:pt idx="4877">
                  <c:v>1.2958852693395646</c:v>
                </c:pt>
                <c:pt idx="4878">
                  <c:v>1.2958852693395646</c:v>
                </c:pt>
                <c:pt idx="4879">
                  <c:v>1.2958852693395646</c:v>
                </c:pt>
                <c:pt idx="4880">
                  <c:v>1.2958852693395646</c:v>
                </c:pt>
                <c:pt idx="4881">
                  <c:v>1.2958852693395646</c:v>
                </c:pt>
                <c:pt idx="4882">
                  <c:v>1.2958852693395646</c:v>
                </c:pt>
                <c:pt idx="4883">
                  <c:v>1.2958852693395646</c:v>
                </c:pt>
                <c:pt idx="4884">
                  <c:v>1.2958852693395646</c:v>
                </c:pt>
                <c:pt idx="4885">
                  <c:v>1.2958852693395646</c:v>
                </c:pt>
                <c:pt idx="4886">
                  <c:v>1.2958852693395646</c:v>
                </c:pt>
                <c:pt idx="4887">
                  <c:v>1.2958852693395646</c:v>
                </c:pt>
                <c:pt idx="4888">
                  <c:v>1.2958852693395646</c:v>
                </c:pt>
                <c:pt idx="4889">
                  <c:v>1.2958852693395646</c:v>
                </c:pt>
                <c:pt idx="4890">
                  <c:v>1.2958852693395646</c:v>
                </c:pt>
                <c:pt idx="4891">
                  <c:v>1.2958852693395646</c:v>
                </c:pt>
                <c:pt idx="4892">
                  <c:v>1.2958852693395646</c:v>
                </c:pt>
                <c:pt idx="4893">
                  <c:v>1.2958852693395646</c:v>
                </c:pt>
                <c:pt idx="4894">
                  <c:v>1.2958852693395646</c:v>
                </c:pt>
                <c:pt idx="4895">
                  <c:v>1.2958852693395646</c:v>
                </c:pt>
                <c:pt idx="4896">
                  <c:v>1.2958852693395646</c:v>
                </c:pt>
                <c:pt idx="4897">
                  <c:v>1.2958852693395646</c:v>
                </c:pt>
                <c:pt idx="4898">
                  <c:v>1.2958852693395646</c:v>
                </c:pt>
                <c:pt idx="4899">
                  <c:v>1.2958852693395646</c:v>
                </c:pt>
                <c:pt idx="4900">
                  <c:v>1.2958852693395646</c:v>
                </c:pt>
                <c:pt idx="4901">
                  <c:v>1.2958852693395646</c:v>
                </c:pt>
                <c:pt idx="4902">
                  <c:v>1.2958852693395646</c:v>
                </c:pt>
                <c:pt idx="4903">
                  <c:v>1.2958852693395646</c:v>
                </c:pt>
                <c:pt idx="4904">
                  <c:v>1.2958852693395646</c:v>
                </c:pt>
                <c:pt idx="4905">
                  <c:v>1.2958852693395646</c:v>
                </c:pt>
                <c:pt idx="4906">
                  <c:v>1.2958852693395646</c:v>
                </c:pt>
                <c:pt idx="4907">
                  <c:v>1.2958852693395646</c:v>
                </c:pt>
                <c:pt idx="4908">
                  <c:v>1.2958852693395646</c:v>
                </c:pt>
                <c:pt idx="4909">
                  <c:v>1.2958852693395646</c:v>
                </c:pt>
                <c:pt idx="4910">
                  <c:v>1.2958852693395646</c:v>
                </c:pt>
                <c:pt idx="4911">
                  <c:v>1.2958852693395646</c:v>
                </c:pt>
                <c:pt idx="4912">
                  <c:v>1.2958852693395646</c:v>
                </c:pt>
                <c:pt idx="4913">
                  <c:v>1.2958852693395646</c:v>
                </c:pt>
                <c:pt idx="4914">
                  <c:v>1.2958852693395646</c:v>
                </c:pt>
                <c:pt idx="4915">
                  <c:v>1.2958852693395646</c:v>
                </c:pt>
                <c:pt idx="4916">
                  <c:v>1.2958852693395646</c:v>
                </c:pt>
                <c:pt idx="4917">
                  <c:v>1.2958852693395646</c:v>
                </c:pt>
                <c:pt idx="4918">
                  <c:v>1.2958852693395646</c:v>
                </c:pt>
                <c:pt idx="4919">
                  <c:v>1.2958852693395646</c:v>
                </c:pt>
                <c:pt idx="4920">
                  <c:v>1.2958852693395646</c:v>
                </c:pt>
                <c:pt idx="4921">
                  <c:v>1.2958852693395646</c:v>
                </c:pt>
                <c:pt idx="4922">
                  <c:v>1.2958852693395646</c:v>
                </c:pt>
                <c:pt idx="4923">
                  <c:v>1.2958852693395646</c:v>
                </c:pt>
                <c:pt idx="4924">
                  <c:v>1.2958852693395646</c:v>
                </c:pt>
                <c:pt idx="4925">
                  <c:v>1.2958852693395646</c:v>
                </c:pt>
                <c:pt idx="4926">
                  <c:v>1.2958852693395646</c:v>
                </c:pt>
                <c:pt idx="4927">
                  <c:v>1.2958852693395646</c:v>
                </c:pt>
                <c:pt idx="4928">
                  <c:v>1.2958852693395646</c:v>
                </c:pt>
                <c:pt idx="4929">
                  <c:v>1.2958852693395646</c:v>
                </c:pt>
                <c:pt idx="4930">
                  <c:v>1.2958852693395646</c:v>
                </c:pt>
                <c:pt idx="4931">
                  <c:v>1.2958852693395646</c:v>
                </c:pt>
                <c:pt idx="4932">
                  <c:v>1.2958852693395646</c:v>
                </c:pt>
                <c:pt idx="4933">
                  <c:v>1.2958852693395646</c:v>
                </c:pt>
                <c:pt idx="4934">
                  <c:v>1.2958852693395646</c:v>
                </c:pt>
                <c:pt idx="4935">
                  <c:v>1.2958852693395646</c:v>
                </c:pt>
                <c:pt idx="4936">
                  <c:v>1.2958852693395646</c:v>
                </c:pt>
                <c:pt idx="4937">
                  <c:v>1.2958852693395646</c:v>
                </c:pt>
                <c:pt idx="4938">
                  <c:v>1.2958852693395646</c:v>
                </c:pt>
                <c:pt idx="4939">
                  <c:v>1.2958852693395646</c:v>
                </c:pt>
                <c:pt idx="4940">
                  <c:v>1.2958852693395646</c:v>
                </c:pt>
                <c:pt idx="4941">
                  <c:v>1.2958852693395646</c:v>
                </c:pt>
                <c:pt idx="4942">
                  <c:v>1.2958852693395646</c:v>
                </c:pt>
                <c:pt idx="4943">
                  <c:v>1.2958852693395646</c:v>
                </c:pt>
                <c:pt idx="4944">
                  <c:v>1.2958852693395646</c:v>
                </c:pt>
                <c:pt idx="4945">
                  <c:v>1.2958852693395646</c:v>
                </c:pt>
                <c:pt idx="4946">
                  <c:v>1.2958852693395646</c:v>
                </c:pt>
                <c:pt idx="4947">
                  <c:v>1.2958852693395646</c:v>
                </c:pt>
                <c:pt idx="4948">
                  <c:v>1.2958852693395646</c:v>
                </c:pt>
                <c:pt idx="4949">
                  <c:v>1.2958852693395646</c:v>
                </c:pt>
                <c:pt idx="4950">
                  <c:v>1.2958852693395646</c:v>
                </c:pt>
                <c:pt idx="4951">
                  <c:v>1.2958852693395646</c:v>
                </c:pt>
                <c:pt idx="4952">
                  <c:v>1.2958852693395646</c:v>
                </c:pt>
                <c:pt idx="4953">
                  <c:v>1.2958852693395646</c:v>
                </c:pt>
                <c:pt idx="4954">
                  <c:v>1.2958852693395646</c:v>
                </c:pt>
                <c:pt idx="4955">
                  <c:v>1.2958852693395646</c:v>
                </c:pt>
                <c:pt idx="4956">
                  <c:v>1.2958852693395646</c:v>
                </c:pt>
                <c:pt idx="4957">
                  <c:v>1.2958852693395646</c:v>
                </c:pt>
                <c:pt idx="4958">
                  <c:v>1.2958852693395646</c:v>
                </c:pt>
                <c:pt idx="4959">
                  <c:v>1.2958852693395646</c:v>
                </c:pt>
                <c:pt idx="4960">
                  <c:v>1.2958852693395646</c:v>
                </c:pt>
                <c:pt idx="4961">
                  <c:v>1.2958852693395646</c:v>
                </c:pt>
                <c:pt idx="4962">
                  <c:v>1.2958852693395646</c:v>
                </c:pt>
                <c:pt idx="4963">
                  <c:v>1.2958852693395646</c:v>
                </c:pt>
                <c:pt idx="4964">
                  <c:v>1.2958852693395646</c:v>
                </c:pt>
                <c:pt idx="4965">
                  <c:v>1.2958852693395646</c:v>
                </c:pt>
                <c:pt idx="4966">
                  <c:v>1.2958852693395646</c:v>
                </c:pt>
                <c:pt idx="4967">
                  <c:v>1.2958852693395646</c:v>
                </c:pt>
                <c:pt idx="4968">
                  <c:v>1.2958852693395646</c:v>
                </c:pt>
                <c:pt idx="4969">
                  <c:v>1.2958852693395646</c:v>
                </c:pt>
                <c:pt idx="4970">
                  <c:v>1.2958852693395646</c:v>
                </c:pt>
                <c:pt idx="4971">
                  <c:v>1.2958852693395646</c:v>
                </c:pt>
                <c:pt idx="4972">
                  <c:v>1.2958852693395646</c:v>
                </c:pt>
                <c:pt idx="4973">
                  <c:v>1.2958852693395646</c:v>
                </c:pt>
                <c:pt idx="4974">
                  <c:v>1.2958852693395646</c:v>
                </c:pt>
                <c:pt idx="4975">
                  <c:v>1.2958852693395646</c:v>
                </c:pt>
                <c:pt idx="4976">
                  <c:v>1.2958852693395646</c:v>
                </c:pt>
                <c:pt idx="4977">
                  <c:v>1.2958852693395646</c:v>
                </c:pt>
                <c:pt idx="4978">
                  <c:v>1.2958852693395646</c:v>
                </c:pt>
                <c:pt idx="4979">
                  <c:v>1.2958852693395646</c:v>
                </c:pt>
                <c:pt idx="4980">
                  <c:v>1.2958852693395646</c:v>
                </c:pt>
                <c:pt idx="4981">
                  <c:v>1.2958852693395646</c:v>
                </c:pt>
                <c:pt idx="4982">
                  <c:v>1.2958852693395646</c:v>
                </c:pt>
                <c:pt idx="4983">
                  <c:v>1.2958852693395646</c:v>
                </c:pt>
                <c:pt idx="4984">
                  <c:v>1.2958852693395646</c:v>
                </c:pt>
                <c:pt idx="4985">
                  <c:v>1.2958852693395646</c:v>
                </c:pt>
                <c:pt idx="4986">
                  <c:v>1.2958852693395646</c:v>
                </c:pt>
                <c:pt idx="4987">
                  <c:v>1.2958852693395646</c:v>
                </c:pt>
                <c:pt idx="4988">
                  <c:v>1.2958852693395646</c:v>
                </c:pt>
                <c:pt idx="4989">
                  <c:v>1.2958852693395646</c:v>
                </c:pt>
                <c:pt idx="4990">
                  <c:v>1.2958852693395646</c:v>
                </c:pt>
                <c:pt idx="4991">
                  <c:v>1.2958852693395646</c:v>
                </c:pt>
                <c:pt idx="4992">
                  <c:v>1.2958852693395646</c:v>
                </c:pt>
                <c:pt idx="4993">
                  <c:v>1.2958852693395646</c:v>
                </c:pt>
                <c:pt idx="4994">
                  <c:v>1.2958852693395646</c:v>
                </c:pt>
                <c:pt idx="4995">
                  <c:v>1.2958852693395646</c:v>
                </c:pt>
                <c:pt idx="4996">
                  <c:v>1.2958852693395646</c:v>
                </c:pt>
                <c:pt idx="4997">
                  <c:v>1.2958852693395646</c:v>
                </c:pt>
                <c:pt idx="4998">
                  <c:v>1.2958852693395646</c:v>
                </c:pt>
                <c:pt idx="4999">
                  <c:v>1.2958852693395646</c:v>
                </c:pt>
                <c:pt idx="5000">
                  <c:v>1.2958852693395646</c:v>
                </c:pt>
                <c:pt idx="5001">
                  <c:v>1.2958852693395646</c:v>
                </c:pt>
                <c:pt idx="5002">
                  <c:v>1.2958852693395646</c:v>
                </c:pt>
                <c:pt idx="5003">
                  <c:v>1.2958852693395646</c:v>
                </c:pt>
                <c:pt idx="5004">
                  <c:v>1.2958852693395646</c:v>
                </c:pt>
                <c:pt idx="5005">
                  <c:v>1.2958852693395646</c:v>
                </c:pt>
                <c:pt idx="5006">
                  <c:v>1.2958852693395646</c:v>
                </c:pt>
                <c:pt idx="5007">
                  <c:v>1.2958852693395646</c:v>
                </c:pt>
                <c:pt idx="5008">
                  <c:v>1.2958852693395646</c:v>
                </c:pt>
                <c:pt idx="5009">
                  <c:v>1.2958852693395646</c:v>
                </c:pt>
                <c:pt idx="5010">
                  <c:v>1.2958852693395646</c:v>
                </c:pt>
                <c:pt idx="5011">
                  <c:v>1.2958852693395646</c:v>
                </c:pt>
                <c:pt idx="5012">
                  <c:v>1.2958852693395646</c:v>
                </c:pt>
                <c:pt idx="5013">
                  <c:v>1.2958852693395646</c:v>
                </c:pt>
                <c:pt idx="5014">
                  <c:v>1.2958852693395646</c:v>
                </c:pt>
                <c:pt idx="5015">
                  <c:v>1.2958852693395646</c:v>
                </c:pt>
                <c:pt idx="5016">
                  <c:v>1.2958852693395646</c:v>
                </c:pt>
                <c:pt idx="5017">
                  <c:v>1.2958852693395646</c:v>
                </c:pt>
                <c:pt idx="5018">
                  <c:v>1.2958852693395646</c:v>
                </c:pt>
                <c:pt idx="5019">
                  <c:v>1.2958852693395646</c:v>
                </c:pt>
                <c:pt idx="5020">
                  <c:v>1.2958852693395646</c:v>
                </c:pt>
                <c:pt idx="5021">
                  <c:v>1.2958852693395646</c:v>
                </c:pt>
                <c:pt idx="5022">
                  <c:v>1.2958852693395646</c:v>
                </c:pt>
                <c:pt idx="5023">
                  <c:v>1.2958852693395646</c:v>
                </c:pt>
                <c:pt idx="5024">
                  <c:v>1.2958852693395646</c:v>
                </c:pt>
                <c:pt idx="5025">
                  <c:v>1.2958852693395646</c:v>
                </c:pt>
                <c:pt idx="5026">
                  <c:v>1.2958852693395646</c:v>
                </c:pt>
                <c:pt idx="5027">
                  <c:v>1.2958852693395646</c:v>
                </c:pt>
                <c:pt idx="5028">
                  <c:v>1.2958852693395646</c:v>
                </c:pt>
                <c:pt idx="5029">
                  <c:v>1.2958852693395646</c:v>
                </c:pt>
                <c:pt idx="5030">
                  <c:v>1.2958852693395646</c:v>
                </c:pt>
                <c:pt idx="5031">
                  <c:v>1.2958852693395646</c:v>
                </c:pt>
                <c:pt idx="5032">
                  <c:v>1.2958852693395646</c:v>
                </c:pt>
                <c:pt idx="5033">
                  <c:v>1.2958852693395646</c:v>
                </c:pt>
                <c:pt idx="5034">
                  <c:v>1.2958852693395646</c:v>
                </c:pt>
                <c:pt idx="5035">
                  <c:v>1.2958852693395646</c:v>
                </c:pt>
                <c:pt idx="5036">
                  <c:v>1.2958852693395646</c:v>
                </c:pt>
                <c:pt idx="5037">
                  <c:v>1.2958852693395646</c:v>
                </c:pt>
                <c:pt idx="5038">
                  <c:v>1.2958852693395646</c:v>
                </c:pt>
                <c:pt idx="5039">
                  <c:v>1.2958852693395646</c:v>
                </c:pt>
                <c:pt idx="5040">
                  <c:v>1.2958852693395646</c:v>
                </c:pt>
                <c:pt idx="5041">
                  <c:v>1.2958852693395646</c:v>
                </c:pt>
                <c:pt idx="5042">
                  <c:v>1.2958852693395646</c:v>
                </c:pt>
                <c:pt idx="5043">
                  <c:v>1.2958852693395646</c:v>
                </c:pt>
                <c:pt idx="5044">
                  <c:v>1.2958852693395646</c:v>
                </c:pt>
                <c:pt idx="5045">
                  <c:v>1.2958852693395646</c:v>
                </c:pt>
                <c:pt idx="5046">
                  <c:v>1.2958852693395646</c:v>
                </c:pt>
                <c:pt idx="5047">
                  <c:v>1.2958852693395646</c:v>
                </c:pt>
                <c:pt idx="5048">
                  <c:v>1.2958852693395646</c:v>
                </c:pt>
                <c:pt idx="5049">
                  <c:v>1.2958852693395646</c:v>
                </c:pt>
                <c:pt idx="5050">
                  <c:v>1.2958852693395646</c:v>
                </c:pt>
                <c:pt idx="5051">
                  <c:v>1.2958852693395646</c:v>
                </c:pt>
                <c:pt idx="5052">
                  <c:v>1.2958852693395646</c:v>
                </c:pt>
                <c:pt idx="5053">
                  <c:v>1.2958852693395646</c:v>
                </c:pt>
                <c:pt idx="5054">
                  <c:v>1.2958852693395646</c:v>
                </c:pt>
                <c:pt idx="5055">
                  <c:v>1.2958852693395646</c:v>
                </c:pt>
                <c:pt idx="5056">
                  <c:v>1.2958852693395646</c:v>
                </c:pt>
                <c:pt idx="5057">
                  <c:v>1.2958852693395646</c:v>
                </c:pt>
                <c:pt idx="5058">
                  <c:v>1.2958852693395646</c:v>
                </c:pt>
                <c:pt idx="5059">
                  <c:v>1.2958852693395646</c:v>
                </c:pt>
                <c:pt idx="5060">
                  <c:v>1.2958852693395646</c:v>
                </c:pt>
                <c:pt idx="5061">
                  <c:v>1.2958852693395646</c:v>
                </c:pt>
                <c:pt idx="5062">
                  <c:v>1.2958852693395646</c:v>
                </c:pt>
                <c:pt idx="5063">
                  <c:v>1.2958852693395646</c:v>
                </c:pt>
                <c:pt idx="5064">
                  <c:v>1.2958852693395646</c:v>
                </c:pt>
                <c:pt idx="5065">
                  <c:v>1.2958852693395646</c:v>
                </c:pt>
                <c:pt idx="5066">
                  <c:v>1.2958852693395646</c:v>
                </c:pt>
                <c:pt idx="5067">
                  <c:v>1.2958852693395646</c:v>
                </c:pt>
                <c:pt idx="5068">
                  <c:v>1.2958852693395646</c:v>
                </c:pt>
                <c:pt idx="5069">
                  <c:v>1.2958852693395646</c:v>
                </c:pt>
                <c:pt idx="5070">
                  <c:v>1.2958852693395646</c:v>
                </c:pt>
                <c:pt idx="5071">
                  <c:v>1.2958852693395646</c:v>
                </c:pt>
                <c:pt idx="5072">
                  <c:v>1.2958852693395646</c:v>
                </c:pt>
                <c:pt idx="5073">
                  <c:v>1.2958852693395646</c:v>
                </c:pt>
                <c:pt idx="5074">
                  <c:v>1.2958852693395646</c:v>
                </c:pt>
                <c:pt idx="5075">
                  <c:v>1.2958852693395646</c:v>
                </c:pt>
                <c:pt idx="5076">
                  <c:v>1.2958852693395646</c:v>
                </c:pt>
                <c:pt idx="5077">
                  <c:v>1.2958852693395646</c:v>
                </c:pt>
                <c:pt idx="5078">
                  <c:v>1.2958852693395646</c:v>
                </c:pt>
                <c:pt idx="5079">
                  <c:v>1.2958852693395646</c:v>
                </c:pt>
                <c:pt idx="5080">
                  <c:v>1.2958852693395646</c:v>
                </c:pt>
                <c:pt idx="5081">
                  <c:v>1.2958852693395646</c:v>
                </c:pt>
                <c:pt idx="5082">
                  <c:v>1.2958852693395646</c:v>
                </c:pt>
                <c:pt idx="5083">
                  <c:v>1.2958852693395646</c:v>
                </c:pt>
                <c:pt idx="5084">
                  <c:v>1.2958852693395646</c:v>
                </c:pt>
                <c:pt idx="5085">
                  <c:v>1.2958852693395646</c:v>
                </c:pt>
                <c:pt idx="5086">
                  <c:v>1.2958852693395646</c:v>
                </c:pt>
                <c:pt idx="5087">
                  <c:v>1.2958852693395646</c:v>
                </c:pt>
                <c:pt idx="5088">
                  <c:v>1.2958852693395646</c:v>
                </c:pt>
                <c:pt idx="5089">
                  <c:v>1.2958852693395646</c:v>
                </c:pt>
                <c:pt idx="5090">
                  <c:v>1.2958852693395646</c:v>
                </c:pt>
                <c:pt idx="5091">
                  <c:v>1.2958852693395646</c:v>
                </c:pt>
                <c:pt idx="5092">
                  <c:v>1.2958852693395646</c:v>
                </c:pt>
                <c:pt idx="5093">
                  <c:v>1.2958852693395646</c:v>
                </c:pt>
                <c:pt idx="5094">
                  <c:v>1.2958852693395646</c:v>
                </c:pt>
                <c:pt idx="5095">
                  <c:v>1.2958852693395646</c:v>
                </c:pt>
                <c:pt idx="5096">
                  <c:v>1.2958852693395646</c:v>
                </c:pt>
                <c:pt idx="5097">
                  <c:v>1.2958852693395646</c:v>
                </c:pt>
                <c:pt idx="5098">
                  <c:v>1.2958852693395646</c:v>
                </c:pt>
                <c:pt idx="5099">
                  <c:v>1.2958852693395646</c:v>
                </c:pt>
                <c:pt idx="5100">
                  <c:v>1.2958852693395646</c:v>
                </c:pt>
                <c:pt idx="5101">
                  <c:v>1.2958852693395646</c:v>
                </c:pt>
                <c:pt idx="5102">
                  <c:v>1.2958852693395646</c:v>
                </c:pt>
                <c:pt idx="5103">
                  <c:v>1.2958852693395646</c:v>
                </c:pt>
                <c:pt idx="5104">
                  <c:v>1.2958852693395646</c:v>
                </c:pt>
                <c:pt idx="5105">
                  <c:v>1.2958852693395646</c:v>
                </c:pt>
                <c:pt idx="5106">
                  <c:v>1.2958852693395646</c:v>
                </c:pt>
                <c:pt idx="5107">
                  <c:v>1.2958852693395646</c:v>
                </c:pt>
                <c:pt idx="5108">
                  <c:v>1.2958852693395646</c:v>
                </c:pt>
                <c:pt idx="5109">
                  <c:v>1.2958852693395646</c:v>
                </c:pt>
                <c:pt idx="5110">
                  <c:v>1.2958852693395646</c:v>
                </c:pt>
                <c:pt idx="5111">
                  <c:v>1.2958852693395646</c:v>
                </c:pt>
                <c:pt idx="5112">
                  <c:v>1.2958852693395646</c:v>
                </c:pt>
                <c:pt idx="5113">
                  <c:v>1.2958852693395646</c:v>
                </c:pt>
                <c:pt idx="5114">
                  <c:v>1.2958852693395646</c:v>
                </c:pt>
                <c:pt idx="5115">
                  <c:v>1.2958852693395646</c:v>
                </c:pt>
                <c:pt idx="5116">
                  <c:v>1.2958852693395646</c:v>
                </c:pt>
                <c:pt idx="5117">
                  <c:v>1.2958852693395646</c:v>
                </c:pt>
                <c:pt idx="5118">
                  <c:v>1.2958852693395646</c:v>
                </c:pt>
                <c:pt idx="5119">
                  <c:v>1.2958852693395646</c:v>
                </c:pt>
                <c:pt idx="5120">
                  <c:v>1.2958852693395646</c:v>
                </c:pt>
                <c:pt idx="5121">
                  <c:v>1.2958852693395646</c:v>
                </c:pt>
                <c:pt idx="5122">
                  <c:v>1.2958852693395646</c:v>
                </c:pt>
                <c:pt idx="5123">
                  <c:v>1.2958852693395646</c:v>
                </c:pt>
                <c:pt idx="5124">
                  <c:v>1.2958852693395646</c:v>
                </c:pt>
                <c:pt idx="5125">
                  <c:v>1.2958852693395646</c:v>
                </c:pt>
                <c:pt idx="5126">
                  <c:v>1.2958852693395646</c:v>
                </c:pt>
                <c:pt idx="5127">
                  <c:v>1.2958852693395646</c:v>
                </c:pt>
                <c:pt idx="5128">
                  <c:v>1.2958852693395646</c:v>
                </c:pt>
                <c:pt idx="5129">
                  <c:v>1.2958852693395646</c:v>
                </c:pt>
                <c:pt idx="5130">
                  <c:v>1.2958852693395646</c:v>
                </c:pt>
                <c:pt idx="5131">
                  <c:v>1.2958852693395646</c:v>
                </c:pt>
                <c:pt idx="5132">
                  <c:v>1.2958852693395646</c:v>
                </c:pt>
                <c:pt idx="5133">
                  <c:v>1.2958852693395646</c:v>
                </c:pt>
                <c:pt idx="5134">
                  <c:v>1.2958852693395646</c:v>
                </c:pt>
                <c:pt idx="5135">
                  <c:v>1.2958852693395646</c:v>
                </c:pt>
                <c:pt idx="5136">
                  <c:v>1.2958852693395646</c:v>
                </c:pt>
                <c:pt idx="5137">
                  <c:v>1.2958852693395646</c:v>
                </c:pt>
                <c:pt idx="5138">
                  <c:v>1.2958852693395646</c:v>
                </c:pt>
                <c:pt idx="5139">
                  <c:v>1.2958852693395646</c:v>
                </c:pt>
                <c:pt idx="5140">
                  <c:v>1.2958852693395646</c:v>
                </c:pt>
                <c:pt idx="5141">
                  <c:v>1.2958852693395646</c:v>
                </c:pt>
                <c:pt idx="5142">
                  <c:v>1.2958852693395646</c:v>
                </c:pt>
                <c:pt idx="5143">
                  <c:v>1.2958852693395646</c:v>
                </c:pt>
                <c:pt idx="5144">
                  <c:v>1.2958852693395646</c:v>
                </c:pt>
                <c:pt idx="5145">
                  <c:v>1.2958852693395646</c:v>
                </c:pt>
                <c:pt idx="5146">
                  <c:v>1.2958852693395646</c:v>
                </c:pt>
                <c:pt idx="5147">
                  <c:v>1.2958852693395646</c:v>
                </c:pt>
                <c:pt idx="5148">
                  <c:v>1.2958852693395646</c:v>
                </c:pt>
                <c:pt idx="5149">
                  <c:v>1.2958852693395646</c:v>
                </c:pt>
                <c:pt idx="5150">
                  <c:v>1.2958852693395646</c:v>
                </c:pt>
                <c:pt idx="5151">
                  <c:v>1.2958852693395646</c:v>
                </c:pt>
                <c:pt idx="5152">
                  <c:v>1.2958852693395646</c:v>
                </c:pt>
                <c:pt idx="5153">
                  <c:v>1.2958852693395646</c:v>
                </c:pt>
                <c:pt idx="5154">
                  <c:v>1.2958852693395646</c:v>
                </c:pt>
                <c:pt idx="5155">
                  <c:v>1.2958852693395646</c:v>
                </c:pt>
                <c:pt idx="5156">
                  <c:v>1.2958852693395646</c:v>
                </c:pt>
                <c:pt idx="5157">
                  <c:v>1.2958852693395646</c:v>
                </c:pt>
                <c:pt idx="5158">
                  <c:v>1.2958852693395646</c:v>
                </c:pt>
                <c:pt idx="5159">
                  <c:v>1.2958852693395646</c:v>
                </c:pt>
                <c:pt idx="5160">
                  <c:v>1.2958852693395646</c:v>
                </c:pt>
                <c:pt idx="5161">
                  <c:v>1.2958852693395646</c:v>
                </c:pt>
                <c:pt idx="5162">
                  <c:v>1.2958852693395646</c:v>
                </c:pt>
                <c:pt idx="5163">
                  <c:v>1.2958852693395646</c:v>
                </c:pt>
                <c:pt idx="5164">
                  <c:v>1.2958852693395646</c:v>
                </c:pt>
                <c:pt idx="5165">
                  <c:v>1.2958852693395646</c:v>
                </c:pt>
                <c:pt idx="5166">
                  <c:v>1.2958852693395646</c:v>
                </c:pt>
                <c:pt idx="5167">
                  <c:v>1.2958852693395646</c:v>
                </c:pt>
                <c:pt idx="5168">
                  <c:v>1.2958852693395646</c:v>
                </c:pt>
                <c:pt idx="5169">
                  <c:v>1.2958852693395646</c:v>
                </c:pt>
                <c:pt idx="5170">
                  <c:v>1.2958852693395646</c:v>
                </c:pt>
                <c:pt idx="5171">
                  <c:v>1.2958852693395646</c:v>
                </c:pt>
                <c:pt idx="5172">
                  <c:v>1.2958852693395646</c:v>
                </c:pt>
                <c:pt idx="5173">
                  <c:v>1.2958852693395646</c:v>
                </c:pt>
                <c:pt idx="5174">
                  <c:v>1.2958852693395646</c:v>
                </c:pt>
                <c:pt idx="5175">
                  <c:v>1.2958852693395646</c:v>
                </c:pt>
                <c:pt idx="5176">
                  <c:v>1.2958852693395646</c:v>
                </c:pt>
                <c:pt idx="5177">
                  <c:v>1.2958852693395646</c:v>
                </c:pt>
                <c:pt idx="5178">
                  <c:v>1.2958852693395646</c:v>
                </c:pt>
                <c:pt idx="5179">
                  <c:v>1.2958852693395646</c:v>
                </c:pt>
                <c:pt idx="5180">
                  <c:v>1.2958852693395646</c:v>
                </c:pt>
                <c:pt idx="5181">
                  <c:v>1.2958852693395646</c:v>
                </c:pt>
                <c:pt idx="5182">
                  <c:v>1.2958852693395646</c:v>
                </c:pt>
                <c:pt idx="5183">
                  <c:v>1.2958852693395646</c:v>
                </c:pt>
                <c:pt idx="5184">
                  <c:v>1.2958852693395646</c:v>
                </c:pt>
                <c:pt idx="5185">
                  <c:v>1.2958852693395646</c:v>
                </c:pt>
                <c:pt idx="5186">
                  <c:v>1.2958852693395646</c:v>
                </c:pt>
                <c:pt idx="5187">
                  <c:v>1.2958852693395646</c:v>
                </c:pt>
                <c:pt idx="5188">
                  <c:v>1.2958852693395646</c:v>
                </c:pt>
                <c:pt idx="5189">
                  <c:v>1.2958852693395646</c:v>
                </c:pt>
                <c:pt idx="5190">
                  <c:v>1.2958852693395646</c:v>
                </c:pt>
                <c:pt idx="5191">
                  <c:v>1.2958852693395646</c:v>
                </c:pt>
                <c:pt idx="5192">
                  <c:v>1.2958852693395646</c:v>
                </c:pt>
                <c:pt idx="5193">
                  <c:v>1.2958852693395646</c:v>
                </c:pt>
                <c:pt idx="5194">
                  <c:v>1.2958852693395646</c:v>
                </c:pt>
                <c:pt idx="5195">
                  <c:v>1.2958852693395646</c:v>
                </c:pt>
                <c:pt idx="5196">
                  <c:v>1.2958852693395646</c:v>
                </c:pt>
                <c:pt idx="5197">
                  <c:v>1.2958852693395646</c:v>
                </c:pt>
                <c:pt idx="5198">
                  <c:v>1.2958852693395646</c:v>
                </c:pt>
                <c:pt idx="5199">
                  <c:v>1.2958852693395646</c:v>
                </c:pt>
                <c:pt idx="5200">
                  <c:v>1.2958852693395646</c:v>
                </c:pt>
                <c:pt idx="5201">
                  <c:v>1.2958852693395646</c:v>
                </c:pt>
                <c:pt idx="5202">
                  <c:v>1.2958852693395646</c:v>
                </c:pt>
                <c:pt idx="5203">
                  <c:v>1.2958852693395646</c:v>
                </c:pt>
                <c:pt idx="5204">
                  <c:v>1.2958852693395646</c:v>
                </c:pt>
                <c:pt idx="5205">
                  <c:v>1.2958852693395646</c:v>
                </c:pt>
                <c:pt idx="5206">
                  <c:v>1.2958852693395646</c:v>
                </c:pt>
                <c:pt idx="5207">
                  <c:v>1.2958852693395646</c:v>
                </c:pt>
                <c:pt idx="5208">
                  <c:v>1.2958852693395646</c:v>
                </c:pt>
                <c:pt idx="5209">
                  <c:v>1.2958852693395646</c:v>
                </c:pt>
                <c:pt idx="5210">
                  <c:v>1.2958852693395646</c:v>
                </c:pt>
                <c:pt idx="5211">
                  <c:v>1.2958852693395646</c:v>
                </c:pt>
                <c:pt idx="5212">
                  <c:v>1.2958852693395646</c:v>
                </c:pt>
                <c:pt idx="5213">
                  <c:v>1.2958852693395646</c:v>
                </c:pt>
                <c:pt idx="5214">
                  <c:v>1.2958852693395646</c:v>
                </c:pt>
                <c:pt idx="5215">
                  <c:v>1.2958852693395646</c:v>
                </c:pt>
                <c:pt idx="5216">
                  <c:v>1.2958852693395646</c:v>
                </c:pt>
                <c:pt idx="5217">
                  <c:v>1.2958852693395646</c:v>
                </c:pt>
                <c:pt idx="5218">
                  <c:v>1.2958852693395646</c:v>
                </c:pt>
                <c:pt idx="5219">
                  <c:v>1.2958852693395646</c:v>
                </c:pt>
                <c:pt idx="5220">
                  <c:v>1.2958852693395646</c:v>
                </c:pt>
                <c:pt idx="5221">
                  <c:v>1.2958852693395646</c:v>
                </c:pt>
                <c:pt idx="5222">
                  <c:v>1.2958852693395646</c:v>
                </c:pt>
                <c:pt idx="5223">
                  <c:v>1.2958852693395646</c:v>
                </c:pt>
                <c:pt idx="5224">
                  <c:v>1.2958852693395646</c:v>
                </c:pt>
                <c:pt idx="5225">
                  <c:v>1.2958852693395646</c:v>
                </c:pt>
                <c:pt idx="5226">
                  <c:v>1.2958852693395646</c:v>
                </c:pt>
                <c:pt idx="5227">
                  <c:v>1.2958852693395646</c:v>
                </c:pt>
                <c:pt idx="5228">
                  <c:v>1.2958852693395646</c:v>
                </c:pt>
                <c:pt idx="5229">
                  <c:v>1.2958852693395646</c:v>
                </c:pt>
                <c:pt idx="5230">
                  <c:v>1.2958852693395646</c:v>
                </c:pt>
                <c:pt idx="5231">
                  <c:v>1.2958852693395646</c:v>
                </c:pt>
                <c:pt idx="5232">
                  <c:v>1.2958852693395646</c:v>
                </c:pt>
                <c:pt idx="5233">
                  <c:v>1.2958852693395646</c:v>
                </c:pt>
                <c:pt idx="5234">
                  <c:v>1.2958852693395646</c:v>
                </c:pt>
                <c:pt idx="5235">
                  <c:v>1.2958852693395646</c:v>
                </c:pt>
                <c:pt idx="5236">
                  <c:v>1.2958852693395646</c:v>
                </c:pt>
                <c:pt idx="5237">
                  <c:v>1.2958852693395646</c:v>
                </c:pt>
                <c:pt idx="5238">
                  <c:v>1.2958852693395646</c:v>
                </c:pt>
                <c:pt idx="5239">
                  <c:v>1.2958852693395646</c:v>
                </c:pt>
                <c:pt idx="5240">
                  <c:v>1.2958852693395646</c:v>
                </c:pt>
                <c:pt idx="5241">
                  <c:v>1.2958852693395646</c:v>
                </c:pt>
                <c:pt idx="5242">
                  <c:v>1.2958852693395646</c:v>
                </c:pt>
                <c:pt idx="5243">
                  <c:v>1.2958852693395646</c:v>
                </c:pt>
                <c:pt idx="5244">
                  <c:v>1.2958852693395646</c:v>
                </c:pt>
                <c:pt idx="5245">
                  <c:v>1.2958852693395646</c:v>
                </c:pt>
                <c:pt idx="5246">
                  <c:v>1.2958852693395646</c:v>
                </c:pt>
                <c:pt idx="5247">
                  <c:v>1.2958852693395646</c:v>
                </c:pt>
                <c:pt idx="5248">
                  <c:v>1.2958852693395646</c:v>
                </c:pt>
                <c:pt idx="5249">
                  <c:v>1.2958852693395646</c:v>
                </c:pt>
                <c:pt idx="5250">
                  <c:v>1.2958852693395646</c:v>
                </c:pt>
                <c:pt idx="5251">
                  <c:v>1.2958852693395646</c:v>
                </c:pt>
                <c:pt idx="5252">
                  <c:v>1.2958852693395646</c:v>
                </c:pt>
                <c:pt idx="5253">
                  <c:v>1.2958852693395646</c:v>
                </c:pt>
                <c:pt idx="5254">
                  <c:v>1.2958852693395646</c:v>
                </c:pt>
                <c:pt idx="5255">
                  <c:v>1.2958852693395646</c:v>
                </c:pt>
                <c:pt idx="5256">
                  <c:v>1.2958852693395646</c:v>
                </c:pt>
                <c:pt idx="5257">
                  <c:v>1.2958852693395646</c:v>
                </c:pt>
                <c:pt idx="5258">
                  <c:v>1.2958852693395646</c:v>
                </c:pt>
                <c:pt idx="5259">
                  <c:v>1.2958852693395646</c:v>
                </c:pt>
                <c:pt idx="5260">
                  <c:v>1.2958852693395646</c:v>
                </c:pt>
                <c:pt idx="5261">
                  <c:v>1.2958852693395646</c:v>
                </c:pt>
                <c:pt idx="5262">
                  <c:v>1.2958852693395646</c:v>
                </c:pt>
                <c:pt idx="5263">
                  <c:v>1.2958852693395646</c:v>
                </c:pt>
                <c:pt idx="5264">
                  <c:v>1.2958852693395646</c:v>
                </c:pt>
                <c:pt idx="5265">
                  <c:v>1.2958852693395646</c:v>
                </c:pt>
                <c:pt idx="5266">
                  <c:v>1.2958852693395646</c:v>
                </c:pt>
                <c:pt idx="5267">
                  <c:v>1.2958852693395646</c:v>
                </c:pt>
                <c:pt idx="5268">
                  <c:v>1.2958852693395646</c:v>
                </c:pt>
                <c:pt idx="5269">
                  <c:v>1.2958852693395646</c:v>
                </c:pt>
                <c:pt idx="5270">
                  <c:v>1.2958852693395646</c:v>
                </c:pt>
                <c:pt idx="5271">
                  <c:v>1.2958852693395646</c:v>
                </c:pt>
                <c:pt idx="5272">
                  <c:v>1.2958852693395646</c:v>
                </c:pt>
                <c:pt idx="5273">
                  <c:v>1.2958852693395646</c:v>
                </c:pt>
                <c:pt idx="5274">
                  <c:v>1.2958852693395646</c:v>
                </c:pt>
                <c:pt idx="5275">
                  <c:v>1.2958852693395646</c:v>
                </c:pt>
                <c:pt idx="5276">
                  <c:v>1.2958852693395646</c:v>
                </c:pt>
                <c:pt idx="5277">
                  <c:v>1.2958852693395646</c:v>
                </c:pt>
                <c:pt idx="5278">
                  <c:v>1.2958852693395646</c:v>
                </c:pt>
                <c:pt idx="5279">
                  <c:v>1.2958852693395646</c:v>
                </c:pt>
                <c:pt idx="5280">
                  <c:v>1.2958852693395646</c:v>
                </c:pt>
                <c:pt idx="5281">
                  <c:v>1.2958852693395646</c:v>
                </c:pt>
                <c:pt idx="5282">
                  <c:v>1.2958852693395646</c:v>
                </c:pt>
                <c:pt idx="5283">
                  <c:v>1.2958852693395646</c:v>
                </c:pt>
                <c:pt idx="5284">
                  <c:v>1.2958852693395646</c:v>
                </c:pt>
                <c:pt idx="5285">
                  <c:v>1.2958852693395646</c:v>
                </c:pt>
                <c:pt idx="5286">
                  <c:v>1.2958852693395646</c:v>
                </c:pt>
                <c:pt idx="5287">
                  <c:v>1.2958852693395646</c:v>
                </c:pt>
                <c:pt idx="5288">
                  <c:v>1.2958852693395646</c:v>
                </c:pt>
                <c:pt idx="5289">
                  <c:v>1.2958852693395646</c:v>
                </c:pt>
                <c:pt idx="5290">
                  <c:v>1.2958852693395646</c:v>
                </c:pt>
                <c:pt idx="5291">
                  <c:v>1.2958852693395646</c:v>
                </c:pt>
                <c:pt idx="5292">
                  <c:v>1.2958852693395646</c:v>
                </c:pt>
                <c:pt idx="5293">
                  <c:v>1.2958852693395646</c:v>
                </c:pt>
                <c:pt idx="5294">
                  <c:v>1.2958852693395646</c:v>
                </c:pt>
                <c:pt idx="5295">
                  <c:v>1.2958852693395646</c:v>
                </c:pt>
                <c:pt idx="5296">
                  <c:v>1.2958852693395646</c:v>
                </c:pt>
                <c:pt idx="5297">
                  <c:v>1.2958852693395646</c:v>
                </c:pt>
                <c:pt idx="5298">
                  <c:v>1.2958852693395646</c:v>
                </c:pt>
                <c:pt idx="5299">
                  <c:v>1.2958852693395646</c:v>
                </c:pt>
                <c:pt idx="5300">
                  <c:v>1.2958852693395646</c:v>
                </c:pt>
                <c:pt idx="5301">
                  <c:v>1.2958852693395646</c:v>
                </c:pt>
                <c:pt idx="5302">
                  <c:v>1.2958852693395646</c:v>
                </c:pt>
                <c:pt idx="5303">
                  <c:v>1.2958852693395646</c:v>
                </c:pt>
                <c:pt idx="5304">
                  <c:v>1.2958852693395646</c:v>
                </c:pt>
                <c:pt idx="5305">
                  <c:v>1.2958852693395646</c:v>
                </c:pt>
                <c:pt idx="5306">
                  <c:v>1.2958852693395646</c:v>
                </c:pt>
                <c:pt idx="5307">
                  <c:v>1.2958852693395646</c:v>
                </c:pt>
                <c:pt idx="5308">
                  <c:v>1.2958852693395646</c:v>
                </c:pt>
                <c:pt idx="5309">
                  <c:v>1.2958852693395646</c:v>
                </c:pt>
                <c:pt idx="5310">
                  <c:v>1.2958852693395646</c:v>
                </c:pt>
                <c:pt idx="5311">
                  <c:v>1.2958852693395646</c:v>
                </c:pt>
                <c:pt idx="5312">
                  <c:v>1.2958852693395646</c:v>
                </c:pt>
                <c:pt idx="5313">
                  <c:v>1.2958852693395646</c:v>
                </c:pt>
                <c:pt idx="5314">
                  <c:v>1.2958852693395646</c:v>
                </c:pt>
                <c:pt idx="5315">
                  <c:v>1.2958852693395646</c:v>
                </c:pt>
                <c:pt idx="5316">
                  <c:v>1.2958852693395646</c:v>
                </c:pt>
                <c:pt idx="5317">
                  <c:v>1.2958852693395646</c:v>
                </c:pt>
                <c:pt idx="5318">
                  <c:v>1.2958852693395646</c:v>
                </c:pt>
                <c:pt idx="5319">
                  <c:v>1.2958852693395646</c:v>
                </c:pt>
                <c:pt idx="5320">
                  <c:v>1.2958852693395646</c:v>
                </c:pt>
                <c:pt idx="5321">
                  <c:v>1.2958852693395646</c:v>
                </c:pt>
                <c:pt idx="5322">
                  <c:v>1.2958852693395646</c:v>
                </c:pt>
                <c:pt idx="5323">
                  <c:v>1.2958852693395646</c:v>
                </c:pt>
                <c:pt idx="5324">
                  <c:v>1.2958852693395646</c:v>
                </c:pt>
                <c:pt idx="5325">
                  <c:v>1.2958852693395646</c:v>
                </c:pt>
                <c:pt idx="5326">
                  <c:v>1.2958852693395646</c:v>
                </c:pt>
                <c:pt idx="5327">
                  <c:v>1.2958852693395646</c:v>
                </c:pt>
                <c:pt idx="5328">
                  <c:v>1.2958852693395646</c:v>
                </c:pt>
                <c:pt idx="5329">
                  <c:v>1.2958852693395646</c:v>
                </c:pt>
                <c:pt idx="5330">
                  <c:v>1.2958852693395646</c:v>
                </c:pt>
                <c:pt idx="5331">
                  <c:v>1.2958852693395646</c:v>
                </c:pt>
                <c:pt idx="5332">
                  <c:v>1.2958852693395646</c:v>
                </c:pt>
                <c:pt idx="5333">
                  <c:v>1.2958852693395646</c:v>
                </c:pt>
                <c:pt idx="5334">
                  <c:v>1.2958852693395646</c:v>
                </c:pt>
                <c:pt idx="5335">
                  <c:v>1.2958852693395646</c:v>
                </c:pt>
                <c:pt idx="5336">
                  <c:v>1.2958852693395646</c:v>
                </c:pt>
                <c:pt idx="5337">
                  <c:v>1.2958852693395646</c:v>
                </c:pt>
                <c:pt idx="5338">
                  <c:v>1.2958852693395646</c:v>
                </c:pt>
                <c:pt idx="5339">
                  <c:v>1.2958852693395646</c:v>
                </c:pt>
                <c:pt idx="5340">
                  <c:v>1.2958852693395646</c:v>
                </c:pt>
                <c:pt idx="5341">
                  <c:v>1.2958852693395646</c:v>
                </c:pt>
                <c:pt idx="5342">
                  <c:v>1.2958852693395646</c:v>
                </c:pt>
                <c:pt idx="5343">
                  <c:v>1.2958852693395646</c:v>
                </c:pt>
                <c:pt idx="5344">
                  <c:v>1.2958852693395646</c:v>
                </c:pt>
                <c:pt idx="5345">
                  <c:v>1.2958852693395646</c:v>
                </c:pt>
                <c:pt idx="5346">
                  <c:v>1.2958852693395646</c:v>
                </c:pt>
                <c:pt idx="5347">
                  <c:v>1.2958852693395646</c:v>
                </c:pt>
                <c:pt idx="5348">
                  <c:v>1.2958852693395646</c:v>
                </c:pt>
                <c:pt idx="5349">
                  <c:v>1.2958852693395646</c:v>
                </c:pt>
                <c:pt idx="5350">
                  <c:v>1.2958852693395646</c:v>
                </c:pt>
                <c:pt idx="5351">
                  <c:v>1.2958852693395646</c:v>
                </c:pt>
                <c:pt idx="5352">
                  <c:v>1.2958852693395646</c:v>
                </c:pt>
                <c:pt idx="5353">
                  <c:v>1.2958852693395646</c:v>
                </c:pt>
                <c:pt idx="5354">
                  <c:v>1.2958852693395646</c:v>
                </c:pt>
                <c:pt idx="5355">
                  <c:v>1.2958852693395646</c:v>
                </c:pt>
                <c:pt idx="5356">
                  <c:v>1.2958852693395646</c:v>
                </c:pt>
                <c:pt idx="5357">
                  <c:v>1.2958852693395646</c:v>
                </c:pt>
                <c:pt idx="5358">
                  <c:v>1.2958852693395646</c:v>
                </c:pt>
                <c:pt idx="5359">
                  <c:v>1.2958852693395646</c:v>
                </c:pt>
                <c:pt idx="5360">
                  <c:v>1.2958852693395646</c:v>
                </c:pt>
                <c:pt idx="5361">
                  <c:v>1.2958852693395646</c:v>
                </c:pt>
                <c:pt idx="5362">
                  <c:v>1.2958852693395646</c:v>
                </c:pt>
                <c:pt idx="5363">
                  <c:v>1.2958852693395646</c:v>
                </c:pt>
                <c:pt idx="5364">
                  <c:v>1.2958852693395646</c:v>
                </c:pt>
                <c:pt idx="5365">
                  <c:v>1.2958852693395646</c:v>
                </c:pt>
                <c:pt idx="5366">
                  <c:v>1.2958852693395646</c:v>
                </c:pt>
                <c:pt idx="5367">
                  <c:v>1.2958852693395646</c:v>
                </c:pt>
                <c:pt idx="5368">
                  <c:v>1.2958852693395646</c:v>
                </c:pt>
                <c:pt idx="5369">
                  <c:v>1.2958852693395646</c:v>
                </c:pt>
                <c:pt idx="5370">
                  <c:v>1.2958852693395646</c:v>
                </c:pt>
                <c:pt idx="5371">
                  <c:v>1.2958852693395646</c:v>
                </c:pt>
                <c:pt idx="5372">
                  <c:v>1.2958852693395646</c:v>
                </c:pt>
                <c:pt idx="5373">
                  <c:v>1.2958852693395646</c:v>
                </c:pt>
                <c:pt idx="5374">
                  <c:v>1.2958852693395646</c:v>
                </c:pt>
                <c:pt idx="5375">
                  <c:v>1.2958852693395646</c:v>
                </c:pt>
                <c:pt idx="5376">
                  <c:v>1.2958852693395646</c:v>
                </c:pt>
                <c:pt idx="5377">
                  <c:v>1.2958852693395646</c:v>
                </c:pt>
                <c:pt idx="5378">
                  <c:v>1.2958852693395646</c:v>
                </c:pt>
                <c:pt idx="5379">
                  <c:v>1.2958852693395646</c:v>
                </c:pt>
                <c:pt idx="5380">
                  <c:v>1.2958852693395646</c:v>
                </c:pt>
                <c:pt idx="5381">
                  <c:v>1.2958852693395646</c:v>
                </c:pt>
                <c:pt idx="5382">
                  <c:v>1.2958852693395646</c:v>
                </c:pt>
                <c:pt idx="5383">
                  <c:v>1.2958852693395646</c:v>
                </c:pt>
                <c:pt idx="5384">
                  <c:v>1.2958852693395646</c:v>
                </c:pt>
                <c:pt idx="5385">
                  <c:v>1.2958852693395646</c:v>
                </c:pt>
                <c:pt idx="5386">
                  <c:v>1.2958852693395646</c:v>
                </c:pt>
                <c:pt idx="5387">
                  <c:v>1.2958852693395646</c:v>
                </c:pt>
                <c:pt idx="5388">
                  <c:v>1.2958852693395646</c:v>
                </c:pt>
                <c:pt idx="5389">
                  <c:v>1.2958852693395646</c:v>
                </c:pt>
                <c:pt idx="5390">
                  <c:v>1.2958852693395646</c:v>
                </c:pt>
                <c:pt idx="5391">
                  <c:v>1.2958852693395646</c:v>
                </c:pt>
                <c:pt idx="5392">
                  <c:v>1.2958852693395646</c:v>
                </c:pt>
                <c:pt idx="5393">
                  <c:v>1.2958852693395646</c:v>
                </c:pt>
                <c:pt idx="5394">
                  <c:v>1.2958852693395646</c:v>
                </c:pt>
                <c:pt idx="5395">
                  <c:v>1.2958852693395646</c:v>
                </c:pt>
                <c:pt idx="5396">
                  <c:v>1.2958852693395646</c:v>
                </c:pt>
                <c:pt idx="5397">
                  <c:v>1.2958852693395646</c:v>
                </c:pt>
                <c:pt idx="5398">
                  <c:v>1.2958852693395646</c:v>
                </c:pt>
                <c:pt idx="5399">
                  <c:v>1.2958852693395646</c:v>
                </c:pt>
                <c:pt idx="5400">
                  <c:v>1.2958852693395646</c:v>
                </c:pt>
                <c:pt idx="5401">
                  <c:v>1.2958852693395646</c:v>
                </c:pt>
                <c:pt idx="5402">
                  <c:v>1.2958852693395646</c:v>
                </c:pt>
                <c:pt idx="5403">
                  <c:v>1.2958852693395646</c:v>
                </c:pt>
                <c:pt idx="5404">
                  <c:v>1.2958852693395646</c:v>
                </c:pt>
                <c:pt idx="5405">
                  <c:v>1.2958852693395646</c:v>
                </c:pt>
                <c:pt idx="5406">
                  <c:v>1.2958852693395646</c:v>
                </c:pt>
                <c:pt idx="5407">
                  <c:v>1.2958852693395646</c:v>
                </c:pt>
                <c:pt idx="5408">
                  <c:v>1.2958852693395646</c:v>
                </c:pt>
                <c:pt idx="5409">
                  <c:v>1.2958852693395646</c:v>
                </c:pt>
                <c:pt idx="5410">
                  <c:v>1.2958852693395646</c:v>
                </c:pt>
                <c:pt idx="5411">
                  <c:v>1.2958852693395646</c:v>
                </c:pt>
                <c:pt idx="5412">
                  <c:v>1.2958852693395646</c:v>
                </c:pt>
                <c:pt idx="5413">
                  <c:v>1.2958852693395646</c:v>
                </c:pt>
                <c:pt idx="5414">
                  <c:v>1.2958852693395646</c:v>
                </c:pt>
                <c:pt idx="5415">
                  <c:v>1.2958852693395646</c:v>
                </c:pt>
                <c:pt idx="5416">
                  <c:v>1.2958852693395646</c:v>
                </c:pt>
                <c:pt idx="5417">
                  <c:v>1.2958852693395646</c:v>
                </c:pt>
                <c:pt idx="5418">
                  <c:v>1.2958852693395646</c:v>
                </c:pt>
                <c:pt idx="5419">
                  <c:v>1.2958852693395646</c:v>
                </c:pt>
                <c:pt idx="5420">
                  <c:v>1.2958852693395646</c:v>
                </c:pt>
                <c:pt idx="5421">
                  <c:v>1.2958852693395646</c:v>
                </c:pt>
                <c:pt idx="5422">
                  <c:v>1.2958852693395646</c:v>
                </c:pt>
                <c:pt idx="5423">
                  <c:v>1.2958852693395646</c:v>
                </c:pt>
                <c:pt idx="5424">
                  <c:v>1.2958852693395646</c:v>
                </c:pt>
                <c:pt idx="5425">
                  <c:v>1.2958852693395646</c:v>
                </c:pt>
                <c:pt idx="5426">
                  <c:v>1.2958852693395646</c:v>
                </c:pt>
                <c:pt idx="5427">
                  <c:v>1.2958852693395646</c:v>
                </c:pt>
                <c:pt idx="5428">
                  <c:v>1.2958852693395646</c:v>
                </c:pt>
                <c:pt idx="5429">
                  <c:v>1.2958852693395646</c:v>
                </c:pt>
                <c:pt idx="5430">
                  <c:v>1.2958852693395646</c:v>
                </c:pt>
                <c:pt idx="5431">
                  <c:v>1.2958852693395646</c:v>
                </c:pt>
                <c:pt idx="5432">
                  <c:v>1.2958852693395646</c:v>
                </c:pt>
                <c:pt idx="5433">
                  <c:v>1.2958852693395646</c:v>
                </c:pt>
                <c:pt idx="5434">
                  <c:v>1.2958852693395646</c:v>
                </c:pt>
                <c:pt idx="5435">
                  <c:v>1.2958852693395646</c:v>
                </c:pt>
                <c:pt idx="5436">
                  <c:v>1.2958852693395646</c:v>
                </c:pt>
                <c:pt idx="5437">
                  <c:v>1.2958852693395646</c:v>
                </c:pt>
                <c:pt idx="5438">
                  <c:v>1.2958852693395646</c:v>
                </c:pt>
                <c:pt idx="5439">
                  <c:v>1.2958852693395646</c:v>
                </c:pt>
                <c:pt idx="5440">
                  <c:v>1.2958852693395646</c:v>
                </c:pt>
                <c:pt idx="5441">
                  <c:v>1.2958852693395646</c:v>
                </c:pt>
                <c:pt idx="5442">
                  <c:v>1.2958852693395646</c:v>
                </c:pt>
                <c:pt idx="5443">
                  <c:v>1.2958852693395646</c:v>
                </c:pt>
                <c:pt idx="5444">
                  <c:v>1.2958852693395646</c:v>
                </c:pt>
                <c:pt idx="5445">
                  <c:v>1.2958852693395646</c:v>
                </c:pt>
                <c:pt idx="5446">
                  <c:v>1.2958852693395646</c:v>
                </c:pt>
                <c:pt idx="5447">
                  <c:v>1.2958852693395646</c:v>
                </c:pt>
                <c:pt idx="5448">
                  <c:v>1.2958852693395646</c:v>
                </c:pt>
                <c:pt idx="5449">
                  <c:v>1.2958852693395646</c:v>
                </c:pt>
                <c:pt idx="5450">
                  <c:v>1.2958852693395646</c:v>
                </c:pt>
                <c:pt idx="5451">
                  <c:v>1.2958852693395646</c:v>
                </c:pt>
                <c:pt idx="5452">
                  <c:v>1.2958852693395646</c:v>
                </c:pt>
                <c:pt idx="5453">
                  <c:v>1.2958852693395646</c:v>
                </c:pt>
                <c:pt idx="5454">
                  <c:v>1.2958852693395646</c:v>
                </c:pt>
                <c:pt idx="5455">
                  <c:v>1.2958852693395646</c:v>
                </c:pt>
                <c:pt idx="5456">
                  <c:v>1.2958852693395646</c:v>
                </c:pt>
                <c:pt idx="5457">
                  <c:v>1.2958852693395646</c:v>
                </c:pt>
                <c:pt idx="5458">
                  <c:v>1.2958852693395646</c:v>
                </c:pt>
                <c:pt idx="5459">
                  <c:v>1.2958852693395646</c:v>
                </c:pt>
                <c:pt idx="5460">
                  <c:v>1.2958852693395646</c:v>
                </c:pt>
                <c:pt idx="5461">
                  <c:v>1.2958852693395646</c:v>
                </c:pt>
                <c:pt idx="5462">
                  <c:v>1.2958852693395646</c:v>
                </c:pt>
                <c:pt idx="5463">
                  <c:v>1.2958852693395646</c:v>
                </c:pt>
                <c:pt idx="5464">
                  <c:v>1.2958852693395646</c:v>
                </c:pt>
                <c:pt idx="5465">
                  <c:v>1.2958852693395646</c:v>
                </c:pt>
                <c:pt idx="5466">
                  <c:v>1.2958852693395646</c:v>
                </c:pt>
                <c:pt idx="5467">
                  <c:v>1.2958852693395646</c:v>
                </c:pt>
                <c:pt idx="5468">
                  <c:v>1.2958852693395646</c:v>
                </c:pt>
                <c:pt idx="5469">
                  <c:v>1.2958852693395646</c:v>
                </c:pt>
                <c:pt idx="5470">
                  <c:v>1.2958852693395646</c:v>
                </c:pt>
                <c:pt idx="5471">
                  <c:v>1.2958852693395646</c:v>
                </c:pt>
                <c:pt idx="5472">
                  <c:v>1.2958852693395646</c:v>
                </c:pt>
                <c:pt idx="5473">
                  <c:v>1.2958852693395646</c:v>
                </c:pt>
                <c:pt idx="5474">
                  <c:v>1.2958852693395646</c:v>
                </c:pt>
                <c:pt idx="5475">
                  <c:v>1.2958852693395646</c:v>
                </c:pt>
                <c:pt idx="5476">
                  <c:v>1.2958852693395646</c:v>
                </c:pt>
                <c:pt idx="5477">
                  <c:v>1.2958852693395646</c:v>
                </c:pt>
                <c:pt idx="5478">
                  <c:v>1.2958852693395646</c:v>
                </c:pt>
                <c:pt idx="5479">
                  <c:v>1.2958852693395646</c:v>
                </c:pt>
                <c:pt idx="5480">
                  <c:v>1.2958852693395646</c:v>
                </c:pt>
                <c:pt idx="5481">
                  <c:v>1.2958852693395646</c:v>
                </c:pt>
                <c:pt idx="5482">
                  <c:v>1.2958852693395646</c:v>
                </c:pt>
                <c:pt idx="5483">
                  <c:v>1.2958852693395646</c:v>
                </c:pt>
                <c:pt idx="5484">
                  <c:v>1.2958852693395646</c:v>
                </c:pt>
                <c:pt idx="5485">
                  <c:v>1.2958852693395646</c:v>
                </c:pt>
                <c:pt idx="5486">
                  <c:v>1.2958852693395646</c:v>
                </c:pt>
                <c:pt idx="5487">
                  <c:v>1.2958852693395646</c:v>
                </c:pt>
                <c:pt idx="5488">
                  <c:v>1.2958852693395646</c:v>
                </c:pt>
                <c:pt idx="5489">
                  <c:v>1.2958852693395646</c:v>
                </c:pt>
                <c:pt idx="5490">
                  <c:v>1.2958852693395646</c:v>
                </c:pt>
                <c:pt idx="5491">
                  <c:v>1.2958852693395646</c:v>
                </c:pt>
                <c:pt idx="5492">
                  <c:v>1.2958852693395646</c:v>
                </c:pt>
                <c:pt idx="5493">
                  <c:v>1.2958852693395646</c:v>
                </c:pt>
                <c:pt idx="5494">
                  <c:v>1.2958852693395646</c:v>
                </c:pt>
                <c:pt idx="5495">
                  <c:v>1.2958852693395646</c:v>
                </c:pt>
                <c:pt idx="5496">
                  <c:v>1.2958852693395646</c:v>
                </c:pt>
                <c:pt idx="5497">
                  <c:v>1.2958852693395646</c:v>
                </c:pt>
                <c:pt idx="5498">
                  <c:v>1.2958852693395646</c:v>
                </c:pt>
                <c:pt idx="5499">
                  <c:v>1.2958852693395646</c:v>
                </c:pt>
                <c:pt idx="5500">
                  <c:v>1.2958852693395646</c:v>
                </c:pt>
                <c:pt idx="5501">
                  <c:v>1.2958852693395646</c:v>
                </c:pt>
                <c:pt idx="5502">
                  <c:v>1.2958852693395646</c:v>
                </c:pt>
                <c:pt idx="5503">
                  <c:v>1.2958852693395646</c:v>
                </c:pt>
                <c:pt idx="5504">
                  <c:v>1.2958852693395646</c:v>
                </c:pt>
                <c:pt idx="5505">
                  <c:v>1.2958852693395646</c:v>
                </c:pt>
                <c:pt idx="5506">
                  <c:v>1.2958852693395646</c:v>
                </c:pt>
                <c:pt idx="5507">
                  <c:v>1.2958852693395646</c:v>
                </c:pt>
                <c:pt idx="5508">
                  <c:v>1.2958852693395646</c:v>
                </c:pt>
                <c:pt idx="5509">
                  <c:v>1.2958852693395646</c:v>
                </c:pt>
                <c:pt idx="5510">
                  <c:v>1.2958852693395646</c:v>
                </c:pt>
                <c:pt idx="5511">
                  <c:v>1.2958852693395646</c:v>
                </c:pt>
                <c:pt idx="5512">
                  <c:v>1.2958852693395646</c:v>
                </c:pt>
                <c:pt idx="5513">
                  <c:v>1.2958852693395646</c:v>
                </c:pt>
                <c:pt idx="5514">
                  <c:v>1.2958852693395646</c:v>
                </c:pt>
                <c:pt idx="5515">
                  <c:v>1.2958852693395646</c:v>
                </c:pt>
                <c:pt idx="5516">
                  <c:v>1.2958852693395646</c:v>
                </c:pt>
                <c:pt idx="5517">
                  <c:v>1.2958852693395646</c:v>
                </c:pt>
                <c:pt idx="5518">
                  <c:v>1.2958852693395646</c:v>
                </c:pt>
                <c:pt idx="5519">
                  <c:v>1.2958852693395646</c:v>
                </c:pt>
                <c:pt idx="5520">
                  <c:v>1.2958852693395646</c:v>
                </c:pt>
                <c:pt idx="5521">
                  <c:v>1.2958852693395646</c:v>
                </c:pt>
                <c:pt idx="5522">
                  <c:v>1.2958852693395646</c:v>
                </c:pt>
                <c:pt idx="5523">
                  <c:v>1.2958852693395646</c:v>
                </c:pt>
                <c:pt idx="5524">
                  <c:v>1.2958852693395646</c:v>
                </c:pt>
                <c:pt idx="5525">
                  <c:v>1.2958852693395646</c:v>
                </c:pt>
                <c:pt idx="5526">
                  <c:v>1.2958852693395646</c:v>
                </c:pt>
                <c:pt idx="5527">
                  <c:v>1.2958852693395646</c:v>
                </c:pt>
                <c:pt idx="5528">
                  <c:v>1.2958852693395646</c:v>
                </c:pt>
                <c:pt idx="5529">
                  <c:v>1.2958852693395646</c:v>
                </c:pt>
                <c:pt idx="5530">
                  <c:v>1.2958852693395646</c:v>
                </c:pt>
                <c:pt idx="5531">
                  <c:v>1.2958852693395646</c:v>
                </c:pt>
                <c:pt idx="5532">
                  <c:v>1.2958852693395646</c:v>
                </c:pt>
                <c:pt idx="5533">
                  <c:v>1.2958852693395646</c:v>
                </c:pt>
                <c:pt idx="5534">
                  <c:v>1.2958852693395646</c:v>
                </c:pt>
                <c:pt idx="5535">
                  <c:v>1.2958852693395646</c:v>
                </c:pt>
                <c:pt idx="5536">
                  <c:v>1.2958852693395646</c:v>
                </c:pt>
                <c:pt idx="5537">
                  <c:v>1.2958852693395646</c:v>
                </c:pt>
                <c:pt idx="5538">
                  <c:v>1.2958852693395646</c:v>
                </c:pt>
                <c:pt idx="5539">
                  <c:v>1.2958852693395646</c:v>
                </c:pt>
                <c:pt idx="5540">
                  <c:v>1.2958852693395646</c:v>
                </c:pt>
                <c:pt idx="5541">
                  <c:v>1.2958852693395646</c:v>
                </c:pt>
                <c:pt idx="5542">
                  <c:v>1.2958852693395646</c:v>
                </c:pt>
                <c:pt idx="5543">
                  <c:v>1.2958852693395646</c:v>
                </c:pt>
                <c:pt idx="5544">
                  <c:v>1.2958852693395646</c:v>
                </c:pt>
                <c:pt idx="5545">
                  <c:v>1.2958852693395646</c:v>
                </c:pt>
                <c:pt idx="5546">
                  <c:v>1.2958852693395646</c:v>
                </c:pt>
                <c:pt idx="5547">
                  <c:v>1.2958852693395646</c:v>
                </c:pt>
                <c:pt idx="5548">
                  <c:v>1.2958852693395646</c:v>
                </c:pt>
                <c:pt idx="5549">
                  <c:v>1.2958852693395646</c:v>
                </c:pt>
                <c:pt idx="5550">
                  <c:v>1.2958852693395646</c:v>
                </c:pt>
                <c:pt idx="5551">
                  <c:v>1.2958852693395646</c:v>
                </c:pt>
                <c:pt idx="5552">
                  <c:v>1.2958852693395646</c:v>
                </c:pt>
                <c:pt idx="5553">
                  <c:v>1.2958852693395646</c:v>
                </c:pt>
                <c:pt idx="5554">
                  <c:v>1.2958852693395646</c:v>
                </c:pt>
                <c:pt idx="5555">
                  <c:v>1.2958852693395646</c:v>
                </c:pt>
                <c:pt idx="5556">
                  <c:v>1.2958852693395646</c:v>
                </c:pt>
                <c:pt idx="5557">
                  <c:v>1.2958852693395646</c:v>
                </c:pt>
                <c:pt idx="5558">
                  <c:v>1.2958852693395646</c:v>
                </c:pt>
                <c:pt idx="5559">
                  <c:v>1.2958852693395646</c:v>
                </c:pt>
                <c:pt idx="5560">
                  <c:v>1.2958852693395646</c:v>
                </c:pt>
                <c:pt idx="5561">
                  <c:v>1.2958852693395646</c:v>
                </c:pt>
                <c:pt idx="5562">
                  <c:v>1.2958852693395646</c:v>
                </c:pt>
                <c:pt idx="5563">
                  <c:v>1.2958852693395646</c:v>
                </c:pt>
                <c:pt idx="5564">
                  <c:v>1.2958852693395646</c:v>
                </c:pt>
                <c:pt idx="5565">
                  <c:v>1.2958852693395646</c:v>
                </c:pt>
                <c:pt idx="5566">
                  <c:v>1.2958852693395646</c:v>
                </c:pt>
                <c:pt idx="5567">
                  <c:v>1.2958852693395646</c:v>
                </c:pt>
                <c:pt idx="5568">
                  <c:v>1.2958852693395646</c:v>
                </c:pt>
                <c:pt idx="5569">
                  <c:v>1.2958852693395646</c:v>
                </c:pt>
                <c:pt idx="5570">
                  <c:v>1.2958852693395646</c:v>
                </c:pt>
                <c:pt idx="5571">
                  <c:v>1.2958852693395646</c:v>
                </c:pt>
                <c:pt idx="5572">
                  <c:v>1.2958852693395646</c:v>
                </c:pt>
                <c:pt idx="5573">
                  <c:v>1.2958852693395646</c:v>
                </c:pt>
                <c:pt idx="5574">
                  <c:v>1.2958852693395646</c:v>
                </c:pt>
                <c:pt idx="5575">
                  <c:v>1.2958852693395646</c:v>
                </c:pt>
                <c:pt idx="5576">
                  <c:v>1.2958852693395646</c:v>
                </c:pt>
                <c:pt idx="5577">
                  <c:v>1.2958852693395646</c:v>
                </c:pt>
                <c:pt idx="5578">
                  <c:v>1.2958852693395646</c:v>
                </c:pt>
                <c:pt idx="5579">
                  <c:v>1.2958852693395646</c:v>
                </c:pt>
                <c:pt idx="5580">
                  <c:v>1.2958852693395646</c:v>
                </c:pt>
                <c:pt idx="5581">
                  <c:v>1.2958852693395646</c:v>
                </c:pt>
                <c:pt idx="5582">
                  <c:v>1.2958852693395646</c:v>
                </c:pt>
                <c:pt idx="5583">
                  <c:v>1.2958852693395646</c:v>
                </c:pt>
                <c:pt idx="5584">
                  <c:v>1.2958852693395646</c:v>
                </c:pt>
                <c:pt idx="5585">
                  <c:v>1.2958852693395646</c:v>
                </c:pt>
                <c:pt idx="5586">
                  <c:v>1.2958852693395646</c:v>
                </c:pt>
                <c:pt idx="5587">
                  <c:v>1.2958852693395646</c:v>
                </c:pt>
                <c:pt idx="5588">
                  <c:v>1.2958852693395646</c:v>
                </c:pt>
                <c:pt idx="5589">
                  <c:v>1.2958852693395646</c:v>
                </c:pt>
                <c:pt idx="5590">
                  <c:v>1.2958852693395646</c:v>
                </c:pt>
                <c:pt idx="5591">
                  <c:v>1.2958852693395646</c:v>
                </c:pt>
                <c:pt idx="5592">
                  <c:v>1.2958852693395646</c:v>
                </c:pt>
                <c:pt idx="5593">
                  <c:v>1.2958852693395646</c:v>
                </c:pt>
                <c:pt idx="5594">
                  <c:v>1.2958852693395646</c:v>
                </c:pt>
                <c:pt idx="5595">
                  <c:v>1.2958852693395646</c:v>
                </c:pt>
                <c:pt idx="5596">
                  <c:v>1.2958852693395646</c:v>
                </c:pt>
                <c:pt idx="5597">
                  <c:v>1.2958852693395646</c:v>
                </c:pt>
                <c:pt idx="5598">
                  <c:v>1.2958852693395646</c:v>
                </c:pt>
                <c:pt idx="5599">
                  <c:v>1.2958852693395646</c:v>
                </c:pt>
                <c:pt idx="5600">
                  <c:v>1.2958852693395646</c:v>
                </c:pt>
                <c:pt idx="5601">
                  <c:v>1.2958852693395646</c:v>
                </c:pt>
                <c:pt idx="5602">
                  <c:v>1.2958852693395646</c:v>
                </c:pt>
                <c:pt idx="5603">
                  <c:v>1.2958852693395646</c:v>
                </c:pt>
                <c:pt idx="5604">
                  <c:v>1.2958852693395646</c:v>
                </c:pt>
                <c:pt idx="5605">
                  <c:v>1.2958852693395646</c:v>
                </c:pt>
                <c:pt idx="5606">
                  <c:v>1.2958852693395646</c:v>
                </c:pt>
                <c:pt idx="5607">
                  <c:v>1.2958852693395646</c:v>
                </c:pt>
                <c:pt idx="5608">
                  <c:v>1.2958852693395646</c:v>
                </c:pt>
                <c:pt idx="5609">
                  <c:v>1.2958852693395646</c:v>
                </c:pt>
                <c:pt idx="5610">
                  <c:v>1.2958852693395646</c:v>
                </c:pt>
                <c:pt idx="5611">
                  <c:v>1.2958852693395646</c:v>
                </c:pt>
                <c:pt idx="5612">
                  <c:v>1.2958852693395646</c:v>
                </c:pt>
                <c:pt idx="5613">
                  <c:v>1.2958852693395646</c:v>
                </c:pt>
                <c:pt idx="5614">
                  <c:v>1.2958852693395646</c:v>
                </c:pt>
                <c:pt idx="5615">
                  <c:v>1.2958852693395646</c:v>
                </c:pt>
                <c:pt idx="5616">
                  <c:v>1.2958852693395646</c:v>
                </c:pt>
                <c:pt idx="5617">
                  <c:v>1.2958852693395646</c:v>
                </c:pt>
                <c:pt idx="5618">
                  <c:v>1.2958852693395646</c:v>
                </c:pt>
                <c:pt idx="5619">
                  <c:v>1.2958852693395646</c:v>
                </c:pt>
                <c:pt idx="5620">
                  <c:v>1.2958852693395646</c:v>
                </c:pt>
                <c:pt idx="5621">
                  <c:v>1.2958852693395646</c:v>
                </c:pt>
                <c:pt idx="5622">
                  <c:v>1.2958852693395646</c:v>
                </c:pt>
                <c:pt idx="5623">
                  <c:v>1.2958852693395646</c:v>
                </c:pt>
                <c:pt idx="5624">
                  <c:v>1.2958852693395646</c:v>
                </c:pt>
                <c:pt idx="5625">
                  <c:v>1.2958852693395646</c:v>
                </c:pt>
                <c:pt idx="5626">
                  <c:v>1.2958852693395646</c:v>
                </c:pt>
                <c:pt idx="5627">
                  <c:v>1.2958852693395646</c:v>
                </c:pt>
                <c:pt idx="5628">
                  <c:v>1.2958852693395646</c:v>
                </c:pt>
                <c:pt idx="5629">
                  <c:v>1.2958852693395646</c:v>
                </c:pt>
                <c:pt idx="5630">
                  <c:v>1.2958852693395646</c:v>
                </c:pt>
                <c:pt idx="5631">
                  <c:v>1.2958852693395646</c:v>
                </c:pt>
                <c:pt idx="5632">
                  <c:v>1.2958852693395646</c:v>
                </c:pt>
                <c:pt idx="5633">
                  <c:v>1.2958852693395646</c:v>
                </c:pt>
                <c:pt idx="5634">
                  <c:v>1.2958852693395646</c:v>
                </c:pt>
                <c:pt idx="5635">
                  <c:v>1.2958852693395646</c:v>
                </c:pt>
                <c:pt idx="5636">
                  <c:v>1.2958852693395646</c:v>
                </c:pt>
                <c:pt idx="5637">
                  <c:v>1.2958852693395646</c:v>
                </c:pt>
                <c:pt idx="5638">
                  <c:v>1.2958852693395646</c:v>
                </c:pt>
                <c:pt idx="5639">
                  <c:v>1.2958852693395646</c:v>
                </c:pt>
                <c:pt idx="5640">
                  <c:v>1.2958852693395646</c:v>
                </c:pt>
                <c:pt idx="5641">
                  <c:v>1.2958852693395646</c:v>
                </c:pt>
                <c:pt idx="5642">
                  <c:v>1.2958852693395646</c:v>
                </c:pt>
                <c:pt idx="5643">
                  <c:v>1.2958852693395646</c:v>
                </c:pt>
                <c:pt idx="5644">
                  <c:v>1.2958852693395646</c:v>
                </c:pt>
                <c:pt idx="5645">
                  <c:v>1.2958852693395646</c:v>
                </c:pt>
                <c:pt idx="5646">
                  <c:v>1.2958852693395646</c:v>
                </c:pt>
                <c:pt idx="5647">
                  <c:v>1.2958852693395646</c:v>
                </c:pt>
                <c:pt idx="5648">
                  <c:v>1.2958852693395646</c:v>
                </c:pt>
                <c:pt idx="5649">
                  <c:v>1.2958852693395646</c:v>
                </c:pt>
                <c:pt idx="5650">
                  <c:v>1.2958852693395646</c:v>
                </c:pt>
                <c:pt idx="5651">
                  <c:v>1.2958852693395646</c:v>
                </c:pt>
                <c:pt idx="5652">
                  <c:v>1.2958852693395646</c:v>
                </c:pt>
                <c:pt idx="5653">
                  <c:v>1.2958852693395646</c:v>
                </c:pt>
                <c:pt idx="5654">
                  <c:v>1.2958852693395646</c:v>
                </c:pt>
                <c:pt idx="5655">
                  <c:v>1.2958852693395646</c:v>
                </c:pt>
                <c:pt idx="5656">
                  <c:v>1.2958852693395646</c:v>
                </c:pt>
                <c:pt idx="5657">
                  <c:v>1.2958852693395646</c:v>
                </c:pt>
                <c:pt idx="5658">
                  <c:v>1.2958852693395646</c:v>
                </c:pt>
                <c:pt idx="5659">
                  <c:v>1.2958852693395646</c:v>
                </c:pt>
                <c:pt idx="5660">
                  <c:v>1.2958852693395646</c:v>
                </c:pt>
                <c:pt idx="5661">
                  <c:v>1.2958852693395646</c:v>
                </c:pt>
                <c:pt idx="5662">
                  <c:v>1.2958852693395646</c:v>
                </c:pt>
                <c:pt idx="5663">
                  <c:v>1.2958852693395646</c:v>
                </c:pt>
                <c:pt idx="5664">
                  <c:v>1.2958852693395646</c:v>
                </c:pt>
                <c:pt idx="5665">
                  <c:v>1.2958852693395646</c:v>
                </c:pt>
                <c:pt idx="5666">
                  <c:v>1.2958852693395646</c:v>
                </c:pt>
                <c:pt idx="5667">
                  <c:v>1.2958852693395646</c:v>
                </c:pt>
                <c:pt idx="5668">
                  <c:v>1.2958852693395646</c:v>
                </c:pt>
                <c:pt idx="5669">
                  <c:v>1.2958852693395646</c:v>
                </c:pt>
                <c:pt idx="5670">
                  <c:v>1.2958852693395646</c:v>
                </c:pt>
                <c:pt idx="5671">
                  <c:v>1.2958852693395646</c:v>
                </c:pt>
                <c:pt idx="5672">
                  <c:v>1.2958852693395646</c:v>
                </c:pt>
                <c:pt idx="5673">
                  <c:v>1.2958852693395646</c:v>
                </c:pt>
                <c:pt idx="5674">
                  <c:v>1.2958852693395646</c:v>
                </c:pt>
                <c:pt idx="5675">
                  <c:v>1.2958852693395646</c:v>
                </c:pt>
                <c:pt idx="5676">
                  <c:v>1.2958852693395646</c:v>
                </c:pt>
                <c:pt idx="5677">
                  <c:v>1.2958852693395646</c:v>
                </c:pt>
                <c:pt idx="5678">
                  <c:v>1.2958852693395646</c:v>
                </c:pt>
                <c:pt idx="5679">
                  <c:v>1.2958852693395646</c:v>
                </c:pt>
                <c:pt idx="5680">
                  <c:v>1.2958852693395646</c:v>
                </c:pt>
                <c:pt idx="5681">
                  <c:v>1.2958852693395646</c:v>
                </c:pt>
                <c:pt idx="5682">
                  <c:v>1.2958852693395646</c:v>
                </c:pt>
                <c:pt idx="5683">
                  <c:v>1.2958852693395646</c:v>
                </c:pt>
                <c:pt idx="5684">
                  <c:v>1.2958852693395646</c:v>
                </c:pt>
                <c:pt idx="5685">
                  <c:v>1.2958852693395646</c:v>
                </c:pt>
                <c:pt idx="5686">
                  <c:v>1.2958852693395646</c:v>
                </c:pt>
                <c:pt idx="5687">
                  <c:v>1.2958852693395646</c:v>
                </c:pt>
                <c:pt idx="5688">
                  <c:v>1.2958852693395646</c:v>
                </c:pt>
                <c:pt idx="5689">
                  <c:v>1.2958852693395646</c:v>
                </c:pt>
                <c:pt idx="5690">
                  <c:v>1.2958852693395646</c:v>
                </c:pt>
                <c:pt idx="5691">
                  <c:v>1.2958852693395646</c:v>
                </c:pt>
                <c:pt idx="5692">
                  <c:v>1.2958852693395646</c:v>
                </c:pt>
                <c:pt idx="5693">
                  <c:v>1.2958852693395646</c:v>
                </c:pt>
                <c:pt idx="5694">
                  <c:v>1.2958852693395646</c:v>
                </c:pt>
                <c:pt idx="5695">
                  <c:v>1.2958852693395646</c:v>
                </c:pt>
                <c:pt idx="5696">
                  <c:v>1.2958852693395646</c:v>
                </c:pt>
                <c:pt idx="5697">
                  <c:v>1.2958852693395646</c:v>
                </c:pt>
                <c:pt idx="5698">
                  <c:v>1.2958852693395646</c:v>
                </c:pt>
                <c:pt idx="5699">
                  <c:v>1.2958852693395646</c:v>
                </c:pt>
                <c:pt idx="5700">
                  <c:v>1.2958852693395646</c:v>
                </c:pt>
                <c:pt idx="5701">
                  <c:v>1.2958852693395646</c:v>
                </c:pt>
                <c:pt idx="5702">
                  <c:v>1.2958852693395646</c:v>
                </c:pt>
                <c:pt idx="5703">
                  <c:v>1.2958852693395646</c:v>
                </c:pt>
                <c:pt idx="5704">
                  <c:v>1.2958852693395646</c:v>
                </c:pt>
                <c:pt idx="5705">
                  <c:v>1.2958852693395646</c:v>
                </c:pt>
                <c:pt idx="5706">
                  <c:v>1.2958852693395646</c:v>
                </c:pt>
                <c:pt idx="5707">
                  <c:v>1.2958852693395646</c:v>
                </c:pt>
                <c:pt idx="5708">
                  <c:v>1.2958852693395646</c:v>
                </c:pt>
                <c:pt idx="5709">
                  <c:v>1.2958852693395646</c:v>
                </c:pt>
                <c:pt idx="5710">
                  <c:v>1.2958852693395646</c:v>
                </c:pt>
                <c:pt idx="5711">
                  <c:v>1.2958852693395646</c:v>
                </c:pt>
                <c:pt idx="5712">
                  <c:v>1.2958852693395646</c:v>
                </c:pt>
                <c:pt idx="5713">
                  <c:v>1.2958852693395646</c:v>
                </c:pt>
                <c:pt idx="5714">
                  <c:v>1.2958852693395646</c:v>
                </c:pt>
                <c:pt idx="5715">
                  <c:v>1.2958852693395646</c:v>
                </c:pt>
                <c:pt idx="5716">
                  <c:v>1.2958852693395646</c:v>
                </c:pt>
                <c:pt idx="5717">
                  <c:v>1.2958852693395646</c:v>
                </c:pt>
                <c:pt idx="5718">
                  <c:v>1.2958852693395646</c:v>
                </c:pt>
                <c:pt idx="5719">
                  <c:v>1.2958852693395646</c:v>
                </c:pt>
                <c:pt idx="5720">
                  <c:v>1.2958852693395646</c:v>
                </c:pt>
                <c:pt idx="5721">
                  <c:v>1.2958852693395646</c:v>
                </c:pt>
                <c:pt idx="5722">
                  <c:v>1.2958852693395646</c:v>
                </c:pt>
                <c:pt idx="5723">
                  <c:v>1.2958852693395646</c:v>
                </c:pt>
                <c:pt idx="5724">
                  <c:v>1.2958852693395646</c:v>
                </c:pt>
                <c:pt idx="5725">
                  <c:v>1.2958852693395646</c:v>
                </c:pt>
                <c:pt idx="5726">
                  <c:v>1.2958852693395646</c:v>
                </c:pt>
                <c:pt idx="5727">
                  <c:v>1.2958852693395646</c:v>
                </c:pt>
                <c:pt idx="5728">
                  <c:v>1.2958852693395646</c:v>
                </c:pt>
                <c:pt idx="5729">
                  <c:v>1.2958852693395646</c:v>
                </c:pt>
                <c:pt idx="5730">
                  <c:v>1.2958852693395646</c:v>
                </c:pt>
                <c:pt idx="5731">
                  <c:v>1.2958852693395646</c:v>
                </c:pt>
                <c:pt idx="5732">
                  <c:v>1.2958852693395646</c:v>
                </c:pt>
                <c:pt idx="5733">
                  <c:v>1.2958852693395646</c:v>
                </c:pt>
                <c:pt idx="5734">
                  <c:v>1.2958852693395646</c:v>
                </c:pt>
                <c:pt idx="5735">
                  <c:v>1.2958852693395646</c:v>
                </c:pt>
                <c:pt idx="5736">
                  <c:v>1.2958852693395646</c:v>
                </c:pt>
                <c:pt idx="5737">
                  <c:v>1.2958852693395646</c:v>
                </c:pt>
                <c:pt idx="5738">
                  <c:v>1.2958852693395646</c:v>
                </c:pt>
                <c:pt idx="5739">
                  <c:v>1.2958852693395646</c:v>
                </c:pt>
                <c:pt idx="5740">
                  <c:v>1.2958852693395646</c:v>
                </c:pt>
                <c:pt idx="5741">
                  <c:v>1.2958852693395646</c:v>
                </c:pt>
                <c:pt idx="5742">
                  <c:v>1.2958852693395646</c:v>
                </c:pt>
                <c:pt idx="5743">
                  <c:v>1.2958852693395646</c:v>
                </c:pt>
                <c:pt idx="5744">
                  <c:v>1.2958852693395646</c:v>
                </c:pt>
                <c:pt idx="5745">
                  <c:v>1.2958852693395646</c:v>
                </c:pt>
                <c:pt idx="5746">
                  <c:v>1.2958852693395646</c:v>
                </c:pt>
                <c:pt idx="5747">
                  <c:v>1.2958852693395646</c:v>
                </c:pt>
                <c:pt idx="5748">
                  <c:v>1.2958852693395646</c:v>
                </c:pt>
                <c:pt idx="5749">
                  <c:v>1.2958852693395646</c:v>
                </c:pt>
                <c:pt idx="5750">
                  <c:v>1.2958852693395646</c:v>
                </c:pt>
                <c:pt idx="5751">
                  <c:v>1.2958852693395646</c:v>
                </c:pt>
                <c:pt idx="5752">
                  <c:v>1.2958852693395646</c:v>
                </c:pt>
                <c:pt idx="5753">
                  <c:v>1.2958852693395646</c:v>
                </c:pt>
                <c:pt idx="5754">
                  <c:v>1.2958852693395646</c:v>
                </c:pt>
                <c:pt idx="5755">
                  <c:v>1.2958852693395646</c:v>
                </c:pt>
                <c:pt idx="5756">
                  <c:v>1.2958852693395646</c:v>
                </c:pt>
                <c:pt idx="5757">
                  <c:v>1.2958852693395646</c:v>
                </c:pt>
                <c:pt idx="5758">
                  <c:v>1.2958852693395646</c:v>
                </c:pt>
                <c:pt idx="5759">
                  <c:v>1.2958852693395646</c:v>
                </c:pt>
                <c:pt idx="5760">
                  <c:v>1.2958852693395646</c:v>
                </c:pt>
                <c:pt idx="5761">
                  <c:v>1.2958852693395646</c:v>
                </c:pt>
                <c:pt idx="5762">
                  <c:v>1.2958852693395646</c:v>
                </c:pt>
                <c:pt idx="5763">
                  <c:v>1.2958852693395646</c:v>
                </c:pt>
                <c:pt idx="5764">
                  <c:v>1.2958852693395646</c:v>
                </c:pt>
                <c:pt idx="5765">
                  <c:v>1.2958852693395646</c:v>
                </c:pt>
                <c:pt idx="5766">
                  <c:v>1.2958852693395646</c:v>
                </c:pt>
                <c:pt idx="5767">
                  <c:v>1.2958852693395646</c:v>
                </c:pt>
                <c:pt idx="5768">
                  <c:v>1.2958852693395646</c:v>
                </c:pt>
                <c:pt idx="5769">
                  <c:v>1.2958852693395646</c:v>
                </c:pt>
                <c:pt idx="5770">
                  <c:v>1.2958852693395646</c:v>
                </c:pt>
                <c:pt idx="5771">
                  <c:v>1.2958852693395646</c:v>
                </c:pt>
                <c:pt idx="5772">
                  <c:v>1.2958852693395646</c:v>
                </c:pt>
                <c:pt idx="5773">
                  <c:v>1.2958852693395646</c:v>
                </c:pt>
                <c:pt idx="5774">
                  <c:v>1.2958852693395646</c:v>
                </c:pt>
                <c:pt idx="5775">
                  <c:v>1.2958852693395646</c:v>
                </c:pt>
                <c:pt idx="5776">
                  <c:v>1.2958852693395646</c:v>
                </c:pt>
                <c:pt idx="5777">
                  <c:v>1.2958852693395646</c:v>
                </c:pt>
                <c:pt idx="5778">
                  <c:v>1.2958852693395646</c:v>
                </c:pt>
                <c:pt idx="5779">
                  <c:v>1.2958852693395646</c:v>
                </c:pt>
                <c:pt idx="5780">
                  <c:v>1.2958852693395646</c:v>
                </c:pt>
                <c:pt idx="5781">
                  <c:v>1.2958852693395646</c:v>
                </c:pt>
                <c:pt idx="5782">
                  <c:v>1.2958852693395646</c:v>
                </c:pt>
                <c:pt idx="5783">
                  <c:v>1.2958852693395646</c:v>
                </c:pt>
                <c:pt idx="5784">
                  <c:v>1.2958852693395646</c:v>
                </c:pt>
                <c:pt idx="5785">
                  <c:v>1.2958852693395646</c:v>
                </c:pt>
                <c:pt idx="5786">
                  <c:v>1.2958852693395646</c:v>
                </c:pt>
                <c:pt idx="5787">
                  <c:v>1.2958852693395646</c:v>
                </c:pt>
                <c:pt idx="5788">
                  <c:v>1.2958852693395646</c:v>
                </c:pt>
                <c:pt idx="5789">
                  <c:v>1.2958852693395646</c:v>
                </c:pt>
                <c:pt idx="5790">
                  <c:v>1.2958852693395646</c:v>
                </c:pt>
                <c:pt idx="5791">
                  <c:v>1.2958852693395646</c:v>
                </c:pt>
                <c:pt idx="5792">
                  <c:v>1.2958852693395646</c:v>
                </c:pt>
                <c:pt idx="5793">
                  <c:v>1.2958852693395646</c:v>
                </c:pt>
                <c:pt idx="5794">
                  <c:v>1.2958852693395646</c:v>
                </c:pt>
                <c:pt idx="5795">
                  <c:v>1.2958852693395646</c:v>
                </c:pt>
                <c:pt idx="5796">
                  <c:v>1.2958852693395646</c:v>
                </c:pt>
                <c:pt idx="5797">
                  <c:v>1.2958852693395646</c:v>
                </c:pt>
                <c:pt idx="5798">
                  <c:v>1.2958852693395646</c:v>
                </c:pt>
                <c:pt idx="5799">
                  <c:v>1.2958852693395646</c:v>
                </c:pt>
                <c:pt idx="5800">
                  <c:v>1.2958852693395646</c:v>
                </c:pt>
                <c:pt idx="5801">
                  <c:v>1.2958852693395646</c:v>
                </c:pt>
                <c:pt idx="5802">
                  <c:v>1.2958852693395646</c:v>
                </c:pt>
                <c:pt idx="5803">
                  <c:v>1.2958852693395646</c:v>
                </c:pt>
                <c:pt idx="5804">
                  <c:v>1.2958852693395646</c:v>
                </c:pt>
                <c:pt idx="5805">
                  <c:v>1.2958852693395646</c:v>
                </c:pt>
                <c:pt idx="5806">
                  <c:v>1.2958852693395646</c:v>
                </c:pt>
                <c:pt idx="5807">
                  <c:v>1.2958852693395646</c:v>
                </c:pt>
                <c:pt idx="5808">
                  <c:v>1.2958852693395646</c:v>
                </c:pt>
                <c:pt idx="5809">
                  <c:v>1.2958852693395646</c:v>
                </c:pt>
                <c:pt idx="5810">
                  <c:v>1.2958852693395646</c:v>
                </c:pt>
                <c:pt idx="5811">
                  <c:v>1.2958852693395646</c:v>
                </c:pt>
                <c:pt idx="5812">
                  <c:v>1.2958852693395646</c:v>
                </c:pt>
                <c:pt idx="5813">
                  <c:v>1.2958852693395646</c:v>
                </c:pt>
                <c:pt idx="5814">
                  <c:v>1.2958852693395646</c:v>
                </c:pt>
                <c:pt idx="5815">
                  <c:v>1.2958852693395646</c:v>
                </c:pt>
                <c:pt idx="5816">
                  <c:v>1.2958852693395646</c:v>
                </c:pt>
                <c:pt idx="5817">
                  <c:v>1.2958852693395646</c:v>
                </c:pt>
                <c:pt idx="5818">
                  <c:v>1.2958852693395646</c:v>
                </c:pt>
                <c:pt idx="5819">
                  <c:v>1.2958852693395646</c:v>
                </c:pt>
                <c:pt idx="5820">
                  <c:v>1.2958852693395646</c:v>
                </c:pt>
                <c:pt idx="5821">
                  <c:v>1.2958852693395646</c:v>
                </c:pt>
                <c:pt idx="5822">
                  <c:v>1.2958852693395646</c:v>
                </c:pt>
                <c:pt idx="5823">
                  <c:v>1.2958852693395646</c:v>
                </c:pt>
                <c:pt idx="5824">
                  <c:v>1.2958852693395646</c:v>
                </c:pt>
                <c:pt idx="5825">
                  <c:v>1.2958852693395646</c:v>
                </c:pt>
                <c:pt idx="5826">
                  <c:v>1.2958852693395646</c:v>
                </c:pt>
                <c:pt idx="5827">
                  <c:v>1.2958852693395646</c:v>
                </c:pt>
                <c:pt idx="5828">
                  <c:v>1.2958852693395646</c:v>
                </c:pt>
                <c:pt idx="5829">
                  <c:v>1.2958852693395646</c:v>
                </c:pt>
                <c:pt idx="5830">
                  <c:v>1.2958852693395646</c:v>
                </c:pt>
                <c:pt idx="5831">
                  <c:v>1.2958852693395646</c:v>
                </c:pt>
                <c:pt idx="5832">
                  <c:v>1.2958852693395646</c:v>
                </c:pt>
                <c:pt idx="5833">
                  <c:v>1.2958852693395646</c:v>
                </c:pt>
                <c:pt idx="5834">
                  <c:v>1.2958852693395646</c:v>
                </c:pt>
                <c:pt idx="5835">
                  <c:v>1.2958852693395646</c:v>
                </c:pt>
                <c:pt idx="5836">
                  <c:v>1.2958852693395646</c:v>
                </c:pt>
                <c:pt idx="5837">
                  <c:v>1.2958852693395646</c:v>
                </c:pt>
                <c:pt idx="5838">
                  <c:v>1.2958852693395646</c:v>
                </c:pt>
                <c:pt idx="5839">
                  <c:v>1.2958852693395646</c:v>
                </c:pt>
                <c:pt idx="5840">
                  <c:v>1.2958852693395646</c:v>
                </c:pt>
                <c:pt idx="5841">
                  <c:v>1.2958852693395646</c:v>
                </c:pt>
                <c:pt idx="5842">
                  <c:v>1.2958852693395646</c:v>
                </c:pt>
                <c:pt idx="5843">
                  <c:v>1.2958852693395646</c:v>
                </c:pt>
                <c:pt idx="5844">
                  <c:v>1.2958852693395646</c:v>
                </c:pt>
                <c:pt idx="5845">
                  <c:v>1.2958852693395646</c:v>
                </c:pt>
                <c:pt idx="5846">
                  <c:v>1.2958852693395646</c:v>
                </c:pt>
                <c:pt idx="5847">
                  <c:v>1.2958852693395646</c:v>
                </c:pt>
                <c:pt idx="5848">
                  <c:v>1.2958852693395646</c:v>
                </c:pt>
                <c:pt idx="5849">
                  <c:v>1.2958852693395646</c:v>
                </c:pt>
                <c:pt idx="5850">
                  <c:v>1.2958852693395646</c:v>
                </c:pt>
                <c:pt idx="5851">
                  <c:v>1.2958852693395646</c:v>
                </c:pt>
                <c:pt idx="5852">
                  <c:v>1.2958852693395646</c:v>
                </c:pt>
                <c:pt idx="5853">
                  <c:v>1.2958852693395646</c:v>
                </c:pt>
                <c:pt idx="5854">
                  <c:v>1.2958852693395646</c:v>
                </c:pt>
                <c:pt idx="5855">
                  <c:v>1.2958852693395646</c:v>
                </c:pt>
                <c:pt idx="5856">
                  <c:v>1.2958852693395646</c:v>
                </c:pt>
                <c:pt idx="5857">
                  <c:v>1.2958852693395646</c:v>
                </c:pt>
                <c:pt idx="5858">
                  <c:v>1.2958852693395646</c:v>
                </c:pt>
                <c:pt idx="5859">
                  <c:v>1.2958852693395646</c:v>
                </c:pt>
                <c:pt idx="5860">
                  <c:v>1.2958852693395646</c:v>
                </c:pt>
                <c:pt idx="5861">
                  <c:v>1.2958852693395646</c:v>
                </c:pt>
                <c:pt idx="5862">
                  <c:v>1.2958852693395646</c:v>
                </c:pt>
                <c:pt idx="5863">
                  <c:v>1.2958852693395646</c:v>
                </c:pt>
                <c:pt idx="5864">
                  <c:v>1.2958852693395646</c:v>
                </c:pt>
                <c:pt idx="5865">
                  <c:v>1.2958852693395646</c:v>
                </c:pt>
                <c:pt idx="5866">
                  <c:v>1.2958852693395646</c:v>
                </c:pt>
                <c:pt idx="5867">
                  <c:v>1.2958852693395646</c:v>
                </c:pt>
                <c:pt idx="5868">
                  <c:v>1.2958852693395646</c:v>
                </c:pt>
                <c:pt idx="5869">
                  <c:v>1.2958852693395646</c:v>
                </c:pt>
                <c:pt idx="5870">
                  <c:v>1.2958852693395646</c:v>
                </c:pt>
                <c:pt idx="5871">
                  <c:v>1.2958852693395646</c:v>
                </c:pt>
                <c:pt idx="5872">
                  <c:v>1.2958852693395646</c:v>
                </c:pt>
                <c:pt idx="5873">
                  <c:v>1.2958852693395646</c:v>
                </c:pt>
                <c:pt idx="5874">
                  <c:v>1.2958852693395646</c:v>
                </c:pt>
                <c:pt idx="5875">
                  <c:v>1.2958852693395646</c:v>
                </c:pt>
                <c:pt idx="5876">
                  <c:v>1.2958852693395646</c:v>
                </c:pt>
                <c:pt idx="5877">
                  <c:v>1.2958852693395646</c:v>
                </c:pt>
                <c:pt idx="5878">
                  <c:v>1.2958852693395646</c:v>
                </c:pt>
                <c:pt idx="5879">
                  <c:v>1.2958852693395646</c:v>
                </c:pt>
                <c:pt idx="5880">
                  <c:v>1.2958852693395646</c:v>
                </c:pt>
                <c:pt idx="5881">
                  <c:v>1.2958852693395646</c:v>
                </c:pt>
                <c:pt idx="5882">
                  <c:v>1.2958852693395646</c:v>
                </c:pt>
                <c:pt idx="5883">
                  <c:v>1.2958852693395646</c:v>
                </c:pt>
                <c:pt idx="5884">
                  <c:v>1.2958852693395646</c:v>
                </c:pt>
                <c:pt idx="5885">
                  <c:v>1.2958852693395646</c:v>
                </c:pt>
                <c:pt idx="5886">
                  <c:v>1.2958852693395646</c:v>
                </c:pt>
                <c:pt idx="5887">
                  <c:v>1.2958852693395646</c:v>
                </c:pt>
                <c:pt idx="5888">
                  <c:v>1.2958852693395646</c:v>
                </c:pt>
                <c:pt idx="5889">
                  <c:v>1.2958852693395646</c:v>
                </c:pt>
                <c:pt idx="5890">
                  <c:v>1.2958852693395646</c:v>
                </c:pt>
                <c:pt idx="5891">
                  <c:v>1.2958852693395646</c:v>
                </c:pt>
                <c:pt idx="5892">
                  <c:v>1.2958852693395646</c:v>
                </c:pt>
                <c:pt idx="5893">
                  <c:v>1.2958852693395646</c:v>
                </c:pt>
                <c:pt idx="5894">
                  <c:v>1.2958852693395646</c:v>
                </c:pt>
                <c:pt idx="5895">
                  <c:v>1.2958852693395646</c:v>
                </c:pt>
                <c:pt idx="5896">
                  <c:v>1.2958852693395646</c:v>
                </c:pt>
                <c:pt idx="5897">
                  <c:v>1.2958852693395646</c:v>
                </c:pt>
                <c:pt idx="5898">
                  <c:v>1.2958852693395646</c:v>
                </c:pt>
                <c:pt idx="5899">
                  <c:v>1.2958852693395646</c:v>
                </c:pt>
                <c:pt idx="5900">
                  <c:v>1.2958852693395646</c:v>
                </c:pt>
                <c:pt idx="5901">
                  <c:v>1.2958852693395646</c:v>
                </c:pt>
                <c:pt idx="5902">
                  <c:v>1.2958852693395646</c:v>
                </c:pt>
                <c:pt idx="5903">
                  <c:v>1.2958852693395646</c:v>
                </c:pt>
                <c:pt idx="5904">
                  <c:v>1.2958852693395646</c:v>
                </c:pt>
                <c:pt idx="5905">
                  <c:v>1.2958852693395646</c:v>
                </c:pt>
                <c:pt idx="5906">
                  <c:v>1.2958852693395646</c:v>
                </c:pt>
                <c:pt idx="5907">
                  <c:v>1.2958852693395646</c:v>
                </c:pt>
                <c:pt idx="5908">
                  <c:v>1.2958852693395646</c:v>
                </c:pt>
                <c:pt idx="5909">
                  <c:v>1.2958852693395646</c:v>
                </c:pt>
                <c:pt idx="5910">
                  <c:v>1.2958852693395646</c:v>
                </c:pt>
                <c:pt idx="5911">
                  <c:v>1.2958852693395646</c:v>
                </c:pt>
                <c:pt idx="5912">
                  <c:v>1.2958852693395646</c:v>
                </c:pt>
                <c:pt idx="5913">
                  <c:v>1.2958852693395646</c:v>
                </c:pt>
                <c:pt idx="5914">
                  <c:v>1.2958852693395646</c:v>
                </c:pt>
                <c:pt idx="5915">
                  <c:v>1.2958852693395646</c:v>
                </c:pt>
                <c:pt idx="5916">
                  <c:v>1.2958852693395646</c:v>
                </c:pt>
                <c:pt idx="5917">
                  <c:v>1.2958852693395646</c:v>
                </c:pt>
                <c:pt idx="5918">
                  <c:v>1.2958852693395646</c:v>
                </c:pt>
                <c:pt idx="5919">
                  <c:v>1.2958852693395646</c:v>
                </c:pt>
                <c:pt idx="5920">
                  <c:v>1.2958852693395646</c:v>
                </c:pt>
                <c:pt idx="5921">
                  <c:v>1.2958852693395646</c:v>
                </c:pt>
                <c:pt idx="5922">
                  <c:v>1.2958852693395646</c:v>
                </c:pt>
                <c:pt idx="5923">
                  <c:v>1.2958852693395646</c:v>
                </c:pt>
                <c:pt idx="5924">
                  <c:v>1.2958852693395646</c:v>
                </c:pt>
                <c:pt idx="5925">
                  <c:v>1.2958852693395646</c:v>
                </c:pt>
                <c:pt idx="5926">
                  <c:v>1.2958852693395646</c:v>
                </c:pt>
                <c:pt idx="5927">
                  <c:v>1.2958852693395646</c:v>
                </c:pt>
                <c:pt idx="5928">
                  <c:v>1.2958852693395646</c:v>
                </c:pt>
                <c:pt idx="5929">
                  <c:v>1.2958852693395646</c:v>
                </c:pt>
                <c:pt idx="5930">
                  <c:v>1.2958852693395646</c:v>
                </c:pt>
                <c:pt idx="5931">
                  <c:v>1.2958852693395646</c:v>
                </c:pt>
                <c:pt idx="5932">
                  <c:v>1.2958852693395646</c:v>
                </c:pt>
                <c:pt idx="5933">
                  <c:v>1.2958852693395646</c:v>
                </c:pt>
                <c:pt idx="5934">
                  <c:v>1.2958852693395646</c:v>
                </c:pt>
                <c:pt idx="5935">
                  <c:v>1.2958852693395646</c:v>
                </c:pt>
                <c:pt idx="5936">
                  <c:v>1.2958852693395646</c:v>
                </c:pt>
                <c:pt idx="5937">
                  <c:v>1.2958852693395646</c:v>
                </c:pt>
                <c:pt idx="5938">
                  <c:v>1.2958852693395646</c:v>
                </c:pt>
                <c:pt idx="5939">
                  <c:v>1.2958852693395646</c:v>
                </c:pt>
                <c:pt idx="5940">
                  <c:v>1.2958852693395646</c:v>
                </c:pt>
                <c:pt idx="5941">
                  <c:v>1.2958852693395646</c:v>
                </c:pt>
                <c:pt idx="5942">
                  <c:v>1.2958852693395646</c:v>
                </c:pt>
                <c:pt idx="5943">
                  <c:v>1.2958852693395646</c:v>
                </c:pt>
                <c:pt idx="5944">
                  <c:v>1.2958852693395646</c:v>
                </c:pt>
                <c:pt idx="5945">
                  <c:v>1.2958852693395646</c:v>
                </c:pt>
                <c:pt idx="5946">
                  <c:v>1.2958852693395646</c:v>
                </c:pt>
                <c:pt idx="5947">
                  <c:v>1.2958852693395646</c:v>
                </c:pt>
                <c:pt idx="5948">
                  <c:v>1.2958852693395646</c:v>
                </c:pt>
                <c:pt idx="5949">
                  <c:v>1.2958852693395646</c:v>
                </c:pt>
                <c:pt idx="5950">
                  <c:v>1.2958852693395646</c:v>
                </c:pt>
                <c:pt idx="5951">
                  <c:v>1.2958852693395646</c:v>
                </c:pt>
                <c:pt idx="5952">
                  <c:v>1.2958852693395646</c:v>
                </c:pt>
                <c:pt idx="5953">
                  <c:v>1.2958852693395646</c:v>
                </c:pt>
                <c:pt idx="5954">
                  <c:v>1.2958852693395646</c:v>
                </c:pt>
                <c:pt idx="5955">
                  <c:v>1.2958852693395646</c:v>
                </c:pt>
                <c:pt idx="5956">
                  <c:v>1.2958852693395646</c:v>
                </c:pt>
                <c:pt idx="5957">
                  <c:v>1.2958852693395646</c:v>
                </c:pt>
                <c:pt idx="5958">
                  <c:v>1.2958852693395646</c:v>
                </c:pt>
                <c:pt idx="5959">
                  <c:v>1.2958852693395646</c:v>
                </c:pt>
                <c:pt idx="5960">
                  <c:v>1.2958852693395646</c:v>
                </c:pt>
                <c:pt idx="5961">
                  <c:v>1.2958852693395646</c:v>
                </c:pt>
                <c:pt idx="5962">
                  <c:v>1.2958852693395646</c:v>
                </c:pt>
                <c:pt idx="5963">
                  <c:v>1.2958852693395646</c:v>
                </c:pt>
                <c:pt idx="5964">
                  <c:v>1.2958852693395646</c:v>
                </c:pt>
                <c:pt idx="5965">
                  <c:v>1.2958852693395646</c:v>
                </c:pt>
                <c:pt idx="5966">
                  <c:v>1.2958852693395646</c:v>
                </c:pt>
                <c:pt idx="5967">
                  <c:v>1.2958852693395646</c:v>
                </c:pt>
                <c:pt idx="5968">
                  <c:v>1.2958852693395646</c:v>
                </c:pt>
                <c:pt idx="5969">
                  <c:v>1.2958852693395646</c:v>
                </c:pt>
                <c:pt idx="5970">
                  <c:v>1.2958852693395646</c:v>
                </c:pt>
                <c:pt idx="5971">
                  <c:v>1.2958852693395646</c:v>
                </c:pt>
                <c:pt idx="5972">
                  <c:v>1.2958852693395646</c:v>
                </c:pt>
                <c:pt idx="5973">
                  <c:v>1.2958852693395646</c:v>
                </c:pt>
                <c:pt idx="5974">
                  <c:v>1.2958852693395646</c:v>
                </c:pt>
                <c:pt idx="5975">
                  <c:v>1.2958852693395646</c:v>
                </c:pt>
                <c:pt idx="5976">
                  <c:v>1.2958852693395646</c:v>
                </c:pt>
                <c:pt idx="5977">
                  <c:v>1.2958852693395646</c:v>
                </c:pt>
                <c:pt idx="5978">
                  <c:v>1.2958852693395646</c:v>
                </c:pt>
                <c:pt idx="5979">
                  <c:v>1.2958852693395646</c:v>
                </c:pt>
                <c:pt idx="5980">
                  <c:v>1.2958852693395646</c:v>
                </c:pt>
                <c:pt idx="5981">
                  <c:v>1.2958852693395646</c:v>
                </c:pt>
                <c:pt idx="5982">
                  <c:v>1.2958852693395646</c:v>
                </c:pt>
                <c:pt idx="5983">
                  <c:v>1.2958852693395646</c:v>
                </c:pt>
                <c:pt idx="5984">
                  <c:v>1.2958852693395646</c:v>
                </c:pt>
                <c:pt idx="5985">
                  <c:v>1.2958852693395646</c:v>
                </c:pt>
                <c:pt idx="5986">
                  <c:v>1.2958852693395646</c:v>
                </c:pt>
                <c:pt idx="5987">
                  <c:v>1.2958852693395646</c:v>
                </c:pt>
                <c:pt idx="5988">
                  <c:v>1.2958852693395646</c:v>
                </c:pt>
                <c:pt idx="5989">
                  <c:v>1.2958852693395646</c:v>
                </c:pt>
                <c:pt idx="5990">
                  <c:v>1.2958852693395646</c:v>
                </c:pt>
                <c:pt idx="5991">
                  <c:v>1.2958852693395646</c:v>
                </c:pt>
                <c:pt idx="5992">
                  <c:v>1.2958852693395646</c:v>
                </c:pt>
                <c:pt idx="5993">
                  <c:v>1.2958852693395646</c:v>
                </c:pt>
                <c:pt idx="5994">
                  <c:v>1.2958852693395646</c:v>
                </c:pt>
                <c:pt idx="5995">
                  <c:v>1.2958852693395646</c:v>
                </c:pt>
                <c:pt idx="5996">
                  <c:v>1.2958852693395646</c:v>
                </c:pt>
                <c:pt idx="5997">
                  <c:v>1.2958852693395646</c:v>
                </c:pt>
                <c:pt idx="5998">
                  <c:v>1.2958852693395646</c:v>
                </c:pt>
                <c:pt idx="5999">
                  <c:v>1.2958852693395646</c:v>
                </c:pt>
                <c:pt idx="6000">
                  <c:v>1.2958852693395646</c:v>
                </c:pt>
                <c:pt idx="6001">
                  <c:v>1.2958852693395646</c:v>
                </c:pt>
                <c:pt idx="6002">
                  <c:v>1.2958852693395646</c:v>
                </c:pt>
                <c:pt idx="6003">
                  <c:v>1.2958852693395646</c:v>
                </c:pt>
                <c:pt idx="6004">
                  <c:v>1.2958852693395646</c:v>
                </c:pt>
                <c:pt idx="6005">
                  <c:v>1.2958852693395646</c:v>
                </c:pt>
                <c:pt idx="6006">
                  <c:v>1.2958852693395646</c:v>
                </c:pt>
                <c:pt idx="6007">
                  <c:v>1.2958852693395646</c:v>
                </c:pt>
                <c:pt idx="6008">
                  <c:v>1.2958852693395646</c:v>
                </c:pt>
                <c:pt idx="6009">
                  <c:v>1.2958852693395646</c:v>
                </c:pt>
                <c:pt idx="6010">
                  <c:v>1.2958852693395646</c:v>
                </c:pt>
                <c:pt idx="6011">
                  <c:v>1.2958852693395646</c:v>
                </c:pt>
                <c:pt idx="6012">
                  <c:v>1.2958852693395646</c:v>
                </c:pt>
                <c:pt idx="6013">
                  <c:v>1.2958852693395646</c:v>
                </c:pt>
                <c:pt idx="6014">
                  <c:v>1.2958852693395646</c:v>
                </c:pt>
                <c:pt idx="6015">
                  <c:v>1.2958852693395646</c:v>
                </c:pt>
                <c:pt idx="6016">
                  <c:v>1.2958852693395646</c:v>
                </c:pt>
                <c:pt idx="6017">
                  <c:v>1.2958852693395646</c:v>
                </c:pt>
                <c:pt idx="6018">
                  <c:v>1.2958852693395646</c:v>
                </c:pt>
                <c:pt idx="6019">
                  <c:v>1.2958852693395646</c:v>
                </c:pt>
                <c:pt idx="6020">
                  <c:v>1.2958852693395646</c:v>
                </c:pt>
                <c:pt idx="6021">
                  <c:v>1.2958852693395646</c:v>
                </c:pt>
                <c:pt idx="6022">
                  <c:v>1.2958852693395646</c:v>
                </c:pt>
                <c:pt idx="6023">
                  <c:v>1.2958852693395646</c:v>
                </c:pt>
                <c:pt idx="6024">
                  <c:v>1.2958852693395646</c:v>
                </c:pt>
                <c:pt idx="6025">
                  <c:v>1.2958852693395646</c:v>
                </c:pt>
                <c:pt idx="6026">
                  <c:v>1.2958852693395646</c:v>
                </c:pt>
                <c:pt idx="6027">
                  <c:v>1.2958852693395646</c:v>
                </c:pt>
                <c:pt idx="6028">
                  <c:v>1.2958852693395646</c:v>
                </c:pt>
                <c:pt idx="6029">
                  <c:v>1.2958852693395646</c:v>
                </c:pt>
                <c:pt idx="6030">
                  <c:v>1.2958852693395646</c:v>
                </c:pt>
                <c:pt idx="6031">
                  <c:v>1.2958852693395646</c:v>
                </c:pt>
                <c:pt idx="6032">
                  <c:v>1.2958852693395646</c:v>
                </c:pt>
                <c:pt idx="6033">
                  <c:v>1.2958852693395646</c:v>
                </c:pt>
                <c:pt idx="6034">
                  <c:v>1.2958852693395646</c:v>
                </c:pt>
                <c:pt idx="6035">
                  <c:v>1.2958852693395646</c:v>
                </c:pt>
                <c:pt idx="6036">
                  <c:v>1.2958852693395646</c:v>
                </c:pt>
                <c:pt idx="6037">
                  <c:v>1.2958852693395646</c:v>
                </c:pt>
                <c:pt idx="6038">
                  <c:v>1.2958852693395646</c:v>
                </c:pt>
                <c:pt idx="6039">
                  <c:v>1.2958852693395646</c:v>
                </c:pt>
                <c:pt idx="6040">
                  <c:v>1.2958852693395646</c:v>
                </c:pt>
                <c:pt idx="6041">
                  <c:v>1.2958852693395646</c:v>
                </c:pt>
                <c:pt idx="6042">
                  <c:v>1.2958852693395646</c:v>
                </c:pt>
                <c:pt idx="6043">
                  <c:v>1.2958852693395646</c:v>
                </c:pt>
                <c:pt idx="6044">
                  <c:v>1.2958852693395646</c:v>
                </c:pt>
                <c:pt idx="6045">
                  <c:v>1.2958852693395646</c:v>
                </c:pt>
                <c:pt idx="6046">
                  <c:v>1.2958852693395646</c:v>
                </c:pt>
                <c:pt idx="6047">
                  <c:v>1.2958852693395646</c:v>
                </c:pt>
                <c:pt idx="6048">
                  <c:v>1.2958852693395646</c:v>
                </c:pt>
                <c:pt idx="6049">
                  <c:v>1.2958852693395646</c:v>
                </c:pt>
                <c:pt idx="6050">
                  <c:v>1.2958852693395646</c:v>
                </c:pt>
                <c:pt idx="6051">
                  <c:v>1.2958852693395646</c:v>
                </c:pt>
                <c:pt idx="6052">
                  <c:v>1.2958852693395646</c:v>
                </c:pt>
                <c:pt idx="6053">
                  <c:v>1.2958852693395646</c:v>
                </c:pt>
                <c:pt idx="6054">
                  <c:v>1.2958852693395646</c:v>
                </c:pt>
                <c:pt idx="6055">
                  <c:v>1.2958852693395646</c:v>
                </c:pt>
                <c:pt idx="6056">
                  <c:v>1.2958852693395646</c:v>
                </c:pt>
                <c:pt idx="6057">
                  <c:v>1.2958852693395646</c:v>
                </c:pt>
                <c:pt idx="6058">
                  <c:v>1.2958852693395646</c:v>
                </c:pt>
                <c:pt idx="6059">
                  <c:v>1.2958852693395646</c:v>
                </c:pt>
                <c:pt idx="6060">
                  <c:v>1.2958852693395646</c:v>
                </c:pt>
                <c:pt idx="6061">
                  <c:v>1.2958852693395646</c:v>
                </c:pt>
                <c:pt idx="6062">
                  <c:v>1.2958852693395646</c:v>
                </c:pt>
                <c:pt idx="6063">
                  <c:v>1.2958852693395646</c:v>
                </c:pt>
                <c:pt idx="6064">
                  <c:v>1.2958852693395646</c:v>
                </c:pt>
                <c:pt idx="6065">
                  <c:v>1.2958852693395646</c:v>
                </c:pt>
                <c:pt idx="6066">
                  <c:v>1.2958852693395646</c:v>
                </c:pt>
                <c:pt idx="6067">
                  <c:v>1.2958852693395646</c:v>
                </c:pt>
                <c:pt idx="6068">
                  <c:v>1.2958852693395646</c:v>
                </c:pt>
                <c:pt idx="6069">
                  <c:v>1.2958852693395646</c:v>
                </c:pt>
                <c:pt idx="6070">
                  <c:v>1.2958852693395646</c:v>
                </c:pt>
                <c:pt idx="6071">
                  <c:v>1.2958852693395646</c:v>
                </c:pt>
                <c:pt idx="6072">
                  <c:v>1.2958852693395646</c:v>
                </c:pt>
                <c:pt idx="6073">
                  <c:v>1.2958852693395646</c:v>
                </c:pt>
                <c:pt idx="6074">
                  <c:v>1.2958852693395646</c:v>
                </c:pt>
                <c:pt idx="6075">
                  <c:v>1.2958852693395646</c:v>
                </c:pt>
                <c:pt idx="6076">
                  <c:v>1.2958852693395646</c:v>
                </c:pt>
                <c:pt idx="6077">
                  <c:v>1.2958852693395646</c:v>
                </c:pt>
                <c:pt idx="6078">
                  <c:v>1.2958852693395646</c:v>
                </c:pt>
                <c:pt idx="6079">
                  <c:v>1.2958852693395646</c:v>
                </c:pt>
                <c:pt idx="6080">
                  <c:v>1.2958852693395646</c:v>
                </c:pt>
                <c:pt idx="6081">
                  <c:v>1.2958852693395646</c:v>
                </c:pt>
                <c:pt idx="6082">
                  <c:v>1.2958852693395646</c:v>
                </c:pt>
                <c:pt idx="6083">
                  <c:v>1.2958852693395646</c:v>
                </c:pt>
                <c:pt idx="6084">
                  <c:v>1.2958852693395646</c:v>
                </c:pt>
                <c:pt idx="6085">
                  <c:v>1.2958852693395646</c:v>
                </c:pt>
                <c:pt idx="6086">
                  <c:v>1.2958852693395646</c:v>
                </c:pt>
                <c:pt idx="6087">
                  <c:v>1.2958852693395646</c:v>
                </c:pt>
                <c:pt idx="6088">
                  <c:v>1.2958852693395646</c:v>
                </c:pt>
                <c:pt idx="6089">
                  <c:v>1.2958852693395646</c:v>
                </c:pt>
                <c:pt idx="6090">
                  <c:v>1.2958852693395646</c:v>
                </c:pt>
                <c:pt idx="6091">
                  <c:v>1.2958852693395646</c:v>
                </c:pt>
                <c:pt idx="6092">
                  <c:v>1.2958852693395646</c:v>
                </c:pt>
                <c:pt idx="6093">
                  <c:v>1.2958852693395646</c:v>
                </c:pt>
                <c:pt idx="6094">
                  <c:v>1.2958852693395646</c:v>
                </c:pt>
                <c:pt idx="6095">
                  <c:v>1.2958852693395646</c:v>
                </c:pt>
                <c:pt idx="6096">
                  <c:v>1.2958852693395646</c:v>
                </c:pt>
                <c:pt idx="6097">
                  <c:v>1.2958852693395646</c:v>
                </c:pt>
                <c:pt idx="6098">
                  <c:v>1.2958852693395646</c:v>
                </c:pt>
                <c:pt idx="6099">
                  <c:v>1.2958852693395646</c:v>
                </c:pt>
                <c:pt idx="6100">
                  <c:v>1.2958852693395646</c:v>
                </c:pt>
                <c:pt idx="6101">
                  <c:v>1.2958852693395646</c:v>
                </c:pt>
                <c:pt idx="6102">
                  <c:v>1.2958852693395646</c:v>
                </c:pt>
                <c:pt idx="6103">
                  <c:v>1.2958852693395646</c:v>
                </c:pt>
                <c:pt idx="6104">
                  <c:v>1.2958852693395646</c:v>
                </c:pt>
                <c:pt idx="6105">
                  <c:v>1.2958852693395646</c:v>
                </c:pt>
                <c:pt idx="6106">
                  <c:v>1.2958852693395646</c:v>
                </c:pt>
                <c:pt idx="6107">
                  <c:v>1.2958852693395646</c:v>
                </c:pt>
                <c:pt idx="6108">
                  <c:v>1.2958852693395646</c:v>
                </c:pt>
                <c:pt idx="6109">
                  <c:v>1.2958852693395646</c:v>
                </c:pt>
                <c:pt idx="6110">
                  <c:v>1.2958852693395646</c:v>
                </c:pt>
                <c:pt idx="6111">
                  <c:v>1.2958852693395646</c:v>
                </c:pt>
                <c:pt idx="6112">
                  <c:v>1.2958852693395646</c:v>
                </c:pt>
                <c:pt idx="6113">
                  <c:v>1.2958852693395646</c:v>
                </c:pt>
                <c:pt idx="6114">
                  <c:v>1.2958852693395646</c:v>
                </c:pt>
                <c:pt idx="6115">
                  <c:v>1.2958852693395646</c:v>
                </c:pt>
                <c:pt idx="6116">
                  <c:v>1.2958852693395646</c:v>
                </c:pt>
                <c:pt idx="6117">
                  <c:v>1.2958852693395646</c:v>
                </c:pt>
                <c:pt idx="6118">
                  <c:v>1.2958852693395646</c:v>
                </c:pt>
                <c:pt idx="6119">
                  <c:v>1.2958852693395646</c:v>
                </c:pt>
                <c:pt idx="6120">
                  <c:v>1.2958852693395646</c:v>
                </c:pt>
                <c:pt idx="6121">
                  <c:v>1.2958852693395646</c:v>
                </c:pt>
                <c:pt idx="6122">
                  <c:v>1.2958852693395646</c:v>
                </c:pt>
                <c:pt idx="6123">
                  <c:v>1.2958852693395646</c:v>
                </c:pt>
                <c:pt idx="6124">
                  <c:v>1.2958852693395646</c:v>
                </c:pt>
                <c:pt idx="6125">
                  <c:v>1.2958852693395646</c:v>
                </c:pt>
                <c:pt idx="6126">
                  <c:v>1.2958852693395646</c:v>
                </c:pt>
                <c:pt idx="6127">
                  <c:v>1.2958852693395646</c:v>
                </c:pt>
                <c:pt idx="6128">
                  <c:v>1.2958852693395646</c:v>
                </c:pt>
                <c:pt idx="6129">
                  <c:v>1.2958852693395646</c:v>
                </c:pt>
                <c:pt idx="6130">
                  <c:v>1.2958852693395646</c:v>
                </c:pt>
                <c:pt idx="6131">
                  <c:v>1.2958852693395646</c:v>
                </c:pt>
                <c:pt idx="6132">
                  <c:v>1.2958852693395646</c:v>
                </c:pt>
                <c:pt idx="6133">
                  <c:v>1.2958852693395646</c:v>
                </c:pt>
                <c:pt idx="6134">
                  <c:v>1.2958852693395646</c:v>
                </c:pt>
                <c:pt idx="6135">
                  <c:v>1.2958852693395646</c:v>
                </c:pt>
                <c:pt idx="6136">
                  <c:v>1.2958852693395646</c:v>
                </c:pt>
                <c:pt idx="6137">
                  <c:v>1.2958852693395646</c:v>
                </c:pt>
                <c:pt idx="6138">
                  <c:v>1.2958852693395646</c:v>
                </c:pt>
                <c:pt idx="6139">
                  <c:v>1.2958852693395646</c:v>
                </c:pt>
                <c:pt idx="6140">
                  <c:v>1.2958852693395646</c:v>
                </c:pt>
                <c:pt idx="6141">
                  <c:v>1.2958852693395646</c:v>
                </c:pt>
                <c:pt idx="6142">
                  <c:v>1.2958852693395646</c:v>
                </c:pt>
                <c:pt idx="6143">
                  <c:v>1.2958852693395646</c:v>
                </c:pt>
                <c:pt idx="6144">
                  <c:v>1.2958852693395646</c:v>
                </c:pt>
                <c:pt idx="6145">
                  <c:v>1.2958852693395646</c:v>
                </c:pt>
                <c:pt idx="6146">
                  <c:v>1.2958852693395646</c:v>
                </c:pt>
                <c:pt idx="6147">
                  <c:v>1.2958852693395646</c:v>
                </c:pt>
                <c:pt idx="6148">
                  <c:v>1.2958852693395646</c:v>
                </c:pt>
                <c:pt idx="6149">
                  <c:v>1.2958852693395646</c:v>
                </c:pt>
                <c:pt idx="6150">
                  <c:v>1.2958852693395646</c:v>
                </c:pt>
                <c:pt idx="6151">
                  <c:v>1.2958852693395646</c:v>
                </c:pt>
                <c:pt idx="6152">
                  <c:v>1.2958852693395646</c:v>
                </c:pt>
                <c:pt idx="6153">
                  <c:v>1.2958852693395646</c:v>
                </c:pt>
                <c:pt idx="6154">
                  <c:v>1.2958852693395646</c:v>
                </c:pt>
                <c:pt idx="6155">
                  <c:v>1.2958852693395646</c:v>
                </c:pt>
                <c:pt idx="6156">
                  <c:v>1.2958852693395646</c:v>
                </c:pt>
                <c:pt idx="6157">
                  <c:v>1.2958852693395646</c:v>
                </c:pt>
                <c:pt idx="6158">
                  <c:v>1.2958852693395646</c:v>
                </c:pt>
                <c:pt idx="6159">
                  <c:v>1.2958852693395646</c:v>
                </c:pt>
                <c:pt idx="6160">
                  <c:v>1.2958852693395646</c:v>
                </c:pt>
                <c:pt idx="6161">
                  <c:v>1.2958852693395646</c:v>
                </c:pt>
                <c:pt idx="6162">
                  <c:v>1.2958852693395646</c:v>
                </c:pt>
                <c:pt idx="6163">
                  <c:v>1.2958852693395646</c:v>
                </c:pt>
                <c:pt idx="6164">
                  <c:v>1.2958852693395646</c:v>
                </c:pt>
                <c:pt idx="6165">
                  <c:v>1.2958852693395646</c:v>
                </c:pt>
                <c:pt idx="6166">
                  <c:v>1.2958852693395646</c:v>
                </c:pt>
                <c:pt idx="6167">
                  <c:v>1.2958852693395646</c:v>
                </c:pt>
                <c:pt idx="6168">
                  <c:v>1.2958852693395646</c:v>
                </c:pt>
                <c:pt idx="6169">
                  <c:v>1.2958852693395646</c:v>
                </c:pt>
                <c:pt idx="6170">
                  <c:v>1.2958852693395646</c:v>
                </c:pt>
                <c:pt idx="6171">
                  <c:v>1.2958852693395646</c:v>
                </c:pt>
                <c:pt idx="6172">
                  <c:v>1.2958852693395646</c:v>
                </c:pt>
                <c:pt idx="6173">
                  <c:v>1.2958852693395646</c:v>
                </c:pt>
                <c:pt idx="6174">
                  <c:v>1.2958852693395646</c:v>
                </c:pt>
                <c:pt idx="6175">
                  <c:v>1.2958852693395646</c:v>
                </c:pt>
                <c:pt idx="6176">
                  <c:v>1.2958852693395646</c:v>
                </c:pt>
                <c:pt idx="6177">
                  <c:v>1.2958852693395646</c:v>
                </c:pt>
                <c:pt idx="6178">
                  <c:v>1.2958852693395646</c:v>
                </c:pt>
                <c:pt idx="6179">
                  <c:v>1.2958852693395646</c:v>
                </c:pt>
                <c:pt idx="6180">
                  <c:v>1.2958852693395646</c:v>
                </c:pt>
                <c:pt idx="6181">
                  <c:v>1.2958852693395646</c:v>
                </c:pt>
                <c:pt idx="6182">
                  <c:v>1.2958852693395646</c:v>
                </c:pt>
                <c:pt idx="6183">
                  <c:v>1.2958852693395646</c:v>
                </c:pt>
                <c:pt idx="6184">
                  <c:v>1.2958852693395646</c:v>
                </c:pt>
                <c:pt idx="6185">
                  <c:v>1.2958852693395646</c:v>
                </c:pt>
                <c:pt idx="6186">
                  <c:v>1.2958852693395646</c:v>
                </c:pt>
                <c:pt idx="6187">
                  <c:v>1.2958852693395646</c:v>
                </c:pt>
                <c:pt idx="6188">
                  <c:v>1.2958852693395646</c:v>
                </c:pt>
                <c:pt idx="6189">
                  <c:v>1.2958852693395646</c:v>
                </c:pt>
                <c:pt idx="6190">
                  <c:v>1.2958852693395646</c:v>
                </c:pt>
                <c:pt idx="6191">
                  <c:v>1.2958852693395646</c:v>
                </c:pt>
                <c:pt idx="6192">
                  <c:v>1.2958852693395646</c:v>
                </c:pt>
                <c:pt idx="6193">
                  <c:v>1.2958852693395646</c:v>
                </c:pt>
                <c:pt idx="6194">
                  <c:v>1.2958852693395646</c:v>
                </c:pt>
                <c:pt idx="6195">
                  <c:v>1.2958852693395646</c:v>
                </c:pt>
                <c:pt idx="6196">
                  <c:v>1.2958852693395646</c:v>
                </c:pt>
                <c:pt idx="6197">
                  <c:v>1.2958852693395646</c:v>
                </c:pt>
                <c:pt idx="6198">
                  <c:v>1.2958852693395646</c:v>
                </c:pt>
                <c:pt idx="6199">
                  <c:v>1.2958852693395646</c:v>
                </c:pt>
                <c:pt idx="6200">
                  <c:v>1.2958852693395646</c:v>
                </c:pt>
                <c:pt idx="6201">
                  <c:v>1.2958852693395646</c:v>
                </c:pt>
                <c:pt idx="6202">
                  <c:v>1.2958852693395646</c:v>
                </c:pt>
                <c:pt idx="6203">
                  <c:v>1.2958852693395646</c:v>
                </c:pt>
                <c:pt idx="6204">
                  <c:v>1.2958852693395646</c:v>
                </c:pt>
                <c:pt idx="6205">
                  <c:v>1.2958852693395646</c:v>
                </c:pt>
                <c:pt idx="6206">
                  <c:v>1.2958852693395646</c:v>
                </c:pt>
                <c:pt idx="6207">
                  <c:v>1.2958852693395646</c:v>
                </c:pt>
                <c:pt idx="6208">
                  <c:v>1.2958852693395646</c:v>
                </c:pt>
                <c:pt idx="6209">
                  <c:v>1.2958852693395646</c:v>
                </c:pt>
                <c:pt idx="6210">
                  <c:v>1.2958852693395646</c:v>
                </c:pt>
                <c:pt idx="6211">
                  <c:v>1.2958852693395646</c:v>
                </c:pt>
                <c:pt idx="6212">
                  <c:v>1.2958852693395646</c:v>
                </c:pt>
                <c:pt idx="6213">
                  <c:v>1.2958852693395646</c:v>
                </c:pt>
                <c:pt idx="6214">
                  <c:v>1.2958852693395646</c:v>
                </c:pt>
                <c:pt idx="6215">
                  <c:v>1.2958852693395646</c:v>
                </c:pt>
                <c:pt idx="6216">
                  <c:v>1.2958852693395646</c:v>
                </c:pt>
                <c:pt idx="6217">
                  <c:v>1.2958852693395646</c:v>
                </c:pt>
                <c:pt idx="6218">
                  <c:v>1.2958852693395646</c:v>
                </c:pt>
                <c:pt idx="6219">
                  <c:v>1.2958852693395646</c:v>
                </c:pt>
                <c:pt idx="6220">
                  <c:v>1.2958852693395646</c:v>
                </c:pt>
                <c:pt idx="6221">
                  <c:v>1.2958852693395646</c:v>
                </c:pt>
                <c:pt idx="6222">
                  <c:v>1.2958852693395646</c:v>
                </c:pt>
                <c:pt idx="6223">
                  <c:v>1.2958852693395646</c:v>
                </c:pt>
                <c:pt idx="6224">
                  <c:v>1.2958852693395646</c:v>
                </c:pt>
                <c:pt idx="6225">
                  <c:v>1.2958852693395646</c:v>
                </c:pt>
                <c:pt idx="6226">
                  <c:v>1.2958852693395646</c:v>
                </c:pt>
                <c:pt idx="6227">
                  <c:v>1.2958852693395646</c:v>
                </c:pt>
                <c:pt idx="6228">
                  <c:v>1.2958852693395646</c:v>
                </c:pt>
                <c:pt idx="6229">
                  <c:v>1.2958852693395646</c:v>
                </c:pt>
                <c:pt idx="6230">
                  <c:v>1.2958852693395646</c:v>
                </c:pt>
                <c:pt idx="6231">
                  <c:v>1.2958852693395646</c:v>
                </c:pt>
                <c:pt idx="6232">
                  <c:v>1.2958852693395646</c:v>
                </c:pt>
                <c:pt idx="6233">
                  <c:v>1.2958852693395646</c:v>
                </c:pt>
                <c:pt idx="6234">
                  <c:v>1.2958852693395646</c:v>
                </c:pt>
                <c:pt idx="6235">
                  <c:v>1.2958852693395646</c:v>
                </c:pt>
                <c:pt idx="6236">
                  <c:v>1.2958852693395646</c:v>
                </c:pt>
                <c:pt idx="6237">
                  <c:v>1.2958852693395646</c:v>
                </c:pt>
                <c:pt idx="6238">
                  <c:v>1.2958852693395646</c:v>
                </c:pt>
                <c:pt idx="6239">
                  <c:v>1.2958852693395646</c:v>
                </c:pt>
                <c:pt idx="6240">
                  <c:v>1.2958852693395646</c:v>
                </c:pt>
                <c:pt idx="6241">
                  <c:v>1.2958852693395646</c:v>
                </c:pt>
                <c:pt idx="6242">
                  <c:v>1.2958852693395646</c:v>
                </c:pt>
                <c:pt idx="6243">
                  <c:v>1.2958852693395646</c:v>
                </c:pt>
                <c:pt idx="6244">
                  <c:v>1.2958852693395646</c:v>
                </c:pt>
                <c:pt idx="6245">
                  <c:v>1.2958852693395646</c:v>
                </c:pt>
                <c:pt idx="6246">
                  <c:v>1.2958852693395646</c:v>
                </c:pt>
                <c:pt idx="6247">
                  <c:v>1.2958852693395646</c:v>
                </c:pt>
                <c:pt idx="6248">
                  <c:v>1.2958852693395646</c:v>
                </c:pt>
                <c:pt idx="6249">
                  <c:v>1.2958852693395646</c:v>
                </c:pt>
                <c:pt idx="6250">
                  <c:v>1.2958852693395646</c:v>
                </c:pt>
                <c:pt idx="6251">
                  <c:v>1.2958852693395646</c:v>
                </c:pt>
                <c:pt idx="6252">
                  <c:v>1.2958852693395646</c:v>
                </c:pt>
                <c:pt idx="6253">
                  <c:v>1.2958852693395646</c:v>
                </c:pt>
                <c:pt idx="6254">
                  <c:v>1.2958852693395646</c:v>
                </c:pt>
                <c:pt idx="6255">
                  <c:v>1.2958852693395646</c:v>
                </c:pt>
                <c:pt idx="6256">
                  <c:v>1.2958852693395646</c:v>
                </c:pt>
                <c:pt idx="6257">
                  <c:v>1.2958852693395646</c:v>
                </c:pt>
                <c:pt idx="6258">
                  <c:v>1.2958852693395646</c:v>
                </c:pt>
                <c:pt idx="6259">
                  <c:v>1.2958852693395646</c:v>
                </c:pt>
                <c:pt idx="6260">
                  <c:v>1.2958852693395646</c:v>
                </c:pt>
                <c:pt idx="6261">
                  <c:v>1.2958852693395646</c:v>
                </c:pt>
                <c:pt idx="6262">
                  <c:v>1.2958852693395646</c:v>
                </c:pt>
                <c:pt idx="6263">
                  <c:v>1.2958852693395646</c:v>
                </c:pt>
                <c:pt idx="6264">
                  <c:v>1.2958852693395646</c:v>
                </c:pt>
                <c:pt idx="6265">
                  <c:v>1.2958852693395646</c:v>
                </c:pt>
                <c:pt idx="6266">
                  <c:v>1.2958852693395646</c:v>
                </c:pt>
                <c:pt idx="6267">
                  <c:v>1.2958852693395646</c:v>
                </c:pt>
                <c:pt idx="6268">
                  <c:v>1.2958852693395646</c:v>
                </c:pt>
                <c:pt idx="6269">
                  <c:v>1.2958852693395646</c:v>
                </c:pt>
                <c:pt idx="6270">
                  <c:v>1.2958852693395646</c:v>
                </c:pt>
                <c:pt idx="6271">
                  <c:v>1.2958852693395646</c:v>
                </c:pt>
                <c:pt idx="6272">
                  <c:v>1.2958852693395646</c:v>
                </c:pt>
                <c:pt idx="6273">
                  <c:v>1.2958852693395646</c:v>
                </c:pt>
                <c:pt idx="6274">
                  <c:v>1.2958852693395646</c:v>
                </c:pt>
                <c:pt idx="6275">
                  <c:v>1.2958852693395646</c:v>
                </c:pt>
                <c:pt idx="6276">
                  <c:v>1.2958852693395646</c:v>
                </c:pt>
                <c:pt idx="6277">
                  <c:v>1.2958852693395646</c:v>
                </c:pt>
                <c:pt idx="6278">
                  <c:v>1.2958852693395646</c:v>
                </c:pt>
                <c:pt idx="6279">
                  <c:v>1.2958852693395646</c:v>
                </c:pt>
                <c:pt idx="6280">
                  <c:v>1.2958852693395646</c:v>
                </c:pt>
                <c:pt idx="6281">
                  <c:v>1.2958852693395646</c:v>
                </c:pt>
                <c:pt idx="6282">
                  <c:v>1.2958852693395646</c:v>
                </c:pt>
                <c:pt idx="6283">
                  <c:v>1.2958852693395646</c:v>
                </c:pt>
                <c:pt idx="6284">
                  <c:v>1.2958852693395646</c:v>
                </c:pt>
                <c:pt idx="6285">
                  <c:v>1.2958852693395646</c:v>
                </c:pt>
                <c:pt idx="6286">
                  <c:v>1.2958852693395646</c:v>
                </c:pt>
                <c:pt idx="6287">
                  <c:v>1.2958852693395646</c:v>
                </c:pt>
                <c:pt idx="6288">
                  <c:v>1.2958852693395646</c:v>
                </c:pt>
                <c:pt idx="6289">
                  <c:v>1.2958852693395646</c:v>
                </c:pt>
                <c:pt idx="6290">
                  <c:v>1.2958852693395646</c:v>
                </c:pt>
                <c:pt idx="6291">
                  <c:v>1.2958852693395646</c:v>
                </c:pt>
                <c:pt idx="6292">
                  <c:v>1.2958852693395646</c:v>
                </c:pt>
                <c:pt idx="6293">
                  <c:v>1.2958852693395646</c:v>
                </c:pt>
                <c:pt idx="6294">
                  <c:v>1.2958852693395646</c:v>
                </c:pt>
                <c:pt idx="6295">
                  <c:v>1.2958852693395646</c:v>
                </c:pt>
                <c:pt idx="6296">
                  <c:v>1.2958852693395646</c:v>
                </c:pt>
                <c:pt idx="6297">
                  <c:v>1.2958852693395646</c:v>
                </c:pt>
                <c:pt idx="6298">
                  <c:v>1.2958852693395646</c:v>
                </c:pt>
                <c:pt idx="6299">
                  <c:v>1.2958852693395646</c:v>
                </c:pt>
                <c:pt idx="6300">
                  <c:v>1.2958852693395646</c:v>
                </c:pt>
                <c:pt idx="6301">
                  <c:v>1.2958852693395646</c:v>
                </c:pt>
                <c:pt idx="6302">
                  <c:v>1.2958852693395646</c:v>
                </c:pt>
                <c:pt idx="6303">
                  <c:v>1.2958852693395646</c:v>
                </c:pt>
                <c:pt idx="6304">
                  <c:v>1.2958852693395646</c:v>
                </c:pt>
                <c:pt idx="6305">
                  <c:v>1.2958852693395646</c:v>
                </c:pt>
                <c:pt idx="6306">
                  <c:v>1.2958852693395646</c:v>
                </c:pt>
                <c:pt idx="6307">
                  <c:v>1.2958852693395646</c:v>
                </c:pt>
                <c:pt idx="6308">
                  <c:v>1.2958852693395646</c:v>
                </c:pt>
                <c:pt idx="6309">
                  <c:v>1.2958852693395646</c:v>
                </c:pt>
                <c:pt idx="6310">
                  <c:v>1.2958852693395646</c:v>
                </c:pt>
                <c:pt idx="6311">
                  <c:v>1.2958852693395646</c:v>
                </c:pt>
                <c:pt idx="6312">
                  <c:v>1.2958852693395646</c:v>
                </c:pt>
                <c:pt idx="6313">
                  <c:v>1.2958852693395646</c:v>
                </c:pt>
                <c:pt idx="6314">
                  <c:v>1.2958852693395646</c:v>
                </c:pt>
                <c:pt idx="6315">
                  <c:v>1.2958852693395646</c:v>
                </c:pt>
                <c:pt idx="6316">
                  <c:v>1.2958852693395646</c:v>
                </c:pt>
                <c:pt idx="6317">
                  <c:v>1.2958852693395646</c:v>
                </c:pt>
                <c:pt idx="6318">
                  <c:v>1.2958852693395646</c:v>
                </c:pt>
                <c:pt idx="6319">
                  <c:v>1.2958852693395646</c:v>
                </c:pt>
                <c:pt idx="6320">
                  <c:v>1.2958852693395646</c:v>
                </c:pt>
                <c:pt idx="6321">
                  <c:v>1.2958852693395646</c:v>
                </c:pt>
                <c:pt idx="6322">
                  <c:v>1.2958852693395646</c:v>
                </c:pt>
                <c:pt idx="6323">
                  <c:v>1.2958852693395646</c:v>
                </c:pt>
                <c:pt idx="6324">
                  <c:v>1.2958852693395646</c:v>
                </c:pt>
                <c:pt idx="6325">
                  <c:v>1.2958852693395646</c:v>
                </c:pt>
                <c:pt idx="6326">
                  <c:v>1.2958852693395646</c:v>
                </c:pt>
                <c:pt idx="6327">
                  <c:v>1.2958852693395646</c:v>
                </c:pt>
                <c:pt idx="6328">
                  <c:v>1.2958852693395646</c:v>
                </c:pt>
                <c:pt idx="6329">
                  <c:v>1.2958852693395646</c:v>
                </c:pt>
                <c:pt idx="6330">
                  <c:v>1.2958852693395646</c:v>
                </c:pt>
                <c:pt idx="6331">
                  <c:v>1.2958852693395646</c:v>
                </c:pt>
                <c:pt idx="6332">
                  <c:v>1.2958852693395646</c:v>
                </c:pt>
                <c:pt idx="6333">
                  <c:v>1.2958852693395646</c:v>
                </c:pt>
                <c:pt idx="6334">
                  <c:v>1.2958852693395646</c:v>
                </c:pt>
                <c:pt idx="6335">
                  <c:v>1.2958852693395646</c:v>
                </c:pt>
                <c:pt idx="6336">
                  <c:v>1.2958852693395646</c:v>
                </c:pt>
                <c:pt idx="6337">
                  <c:v>1.2958852693395646</c:v>
                </c:pt>
                <c:pt idx="6338">
                  <c:v>1.2958852693395646</c:v>
                </c:pt>
                <c:pt idx="6339">
                  <c:v>1.2958852693395646</c:v>
                </c:pt>
                <c:pt idx="6340">
                  <c:v>1.2958852693395646</c:v>
                </c:pt>
                <c:pt idx="6341">
                  <c:v>1.2958852693395646</c:v>
                </c:pt>
                <c:pt idx="6342">
                  <c:v>1.2958852693395646</c:v>
                </c:pt>
                <c:pt idx="6343">
                  <c:v>1.2958852693395646</c:v>
                </c:pt>
                <c:pt idx="6344">
                  <c:v>1.2958852693395646</c:v>
                </c:pt>
                <c:pt idx="6345">
                  <c:v>1.2958852693395646</c:v>
                </c:pt>
                <c:pt idx="6346">
                  <c:v>1.2958852693395646</c:v>
                </c:pt>
                <c:pt idx="6347">
                  <c:v>1.2958852693395646</c:v>
                </c:pt>
                <c:pt idx="6348">
                  <c:v>1.2958852693395646</c:v>
                </c:pt>
                <c:pt idx="6349">
                  <c:v>1.2958852693395646</c:v>
                </c:pt>
                <c:pt idx="6350">
                  <c:v>1.2958852693395646</c:v>
                </c:pt>
                <c:pt idx="6351">
                  <c:v>1.2958852693395646</c:v>
                </c:pt>
                <c:pt idx="6352">
                  <c:v>1.2958852693395646</c:v>
                </c:pt>
                <c:pt idx="6353">
                  <c:v>1.2958852693395646</c:v>
                </c:pt>
                <c:pt idx="6354">
                  <c:v>1.2958852693395646</c:v>
                </c:pt>
                <c:pt idx="6355">
                  <c:v>1.2958852693395646</c:v>
                </c:pt>
                <c:pt idx="6356">
                  <c:v>1.2958852693395646</c:v>
                </c:pt>
                <c:pt idx="6357">
                  <c:v>1.2958852693395646</c:v>
                </c:pt>
                <c:pt idx="6358">
                  <c:v>1.2958852693395646</c:v>
                </c:pt>
                <c:pt idx="6359">
                  <c:v>1.2958852693395646</c:v>
                </c:pt>
                <c:pt idx="6360">
                  <c:v>1.2958852693395646</c:v>
                </c:pt>
                <c:pt idx="6361">
                  <c:v>1.2958852693395646</c:v>
                </c:pt>
                <c:pt idx="6362">
                  <c:v>1.2958852693395646</c:v>
                </c:pt>
                <c:pt idx="6363">
                  <c:v>1.2958852693395646</c:v>
                </c:pt>
                <c:pt idx="6364">
                  <c:v>1.2958852693395646</c:v>
                </c:pt>
                <c:pt idx="6365">
                  <c:v>1.2958852693395646</c:v>
                </c:pt>
                <c:pt idx="6366">
                  <c:v>1.2958852693395646</c:v>
                </c:pt>
                <c:pt idx="6367">
                  <c:v>1.2958852693395646</c:v>
                </c:pt>
                <c:pt idx="6368">
                  <c:v>1.2958852693395646</c:v>
                </c:pt>
                <c:pt idx="6369">
                  <c:v>1.2958852693395646</c:v>
                </c:pt>
                <c:pt idx="6370">
                  <c:v>1.2958852693395646</c:v>
                </c:pt>
                <c:pt idx="6371">
                  <c:v>1.2958852693395646</c:v>
                </c:pt>
                <c:pt idx="6372">
                  <c:v>1.2958852693395646</c:v>
                </c:pt>
                <c:pt idx="6373">
                  <c:v>1.2958852693395646</c:v>
                </c:pt>
                <c:pt idx="6374">
                  <c:v>1.2958852693395646</c:v>
                </c:pt>
                <c:pt idx="6375">
                  <c:v>1.2958852693395646</c:v>
                </c:pt>
                <c:pt idx="6376">
                  <c:v>1.2958852693395646</c:v>
                </c:pt>
                <c:pt idx="6377">
                  <c:v>1.2958852693395646</c:v>
                </c:pt>
                <c:pt idx="6378">
                  <c:v>1.2958852693395646</c:v>
                </c:pt>
                <c:pt idx="6379">
                  <c:v>1.2958852693395646</c:v>
                </c:pt>
                <c:pt idx="6380">
                  <c:v>1.2958852693395646</c:v>
                </c:pt>
                <c:pt idx="6381">
                  <c:v>1.2958852693395646</c:v>
                </c:pt>
                <c:pt idx="6382">
                  <c:v>1.2958852693395646</c:v>
                </c:pt>
                <c:pt idx="6383">
                  <c:v>1.2958852693395646</c:v>
                </c:pt>
                <c:pt idx="6384">
                  <c:v>1.2958852693395646</c:v>
                </c:pt>
                <c:pt idx="6385">
                  <c:v>1.2958852693395646</c:v>
                </c:pt>
                <c:pt idx="6386">
                  <c:v>1.2958852693395646</c:v>
                </c:pt>
                <c:pt idx="6387">
                  <c:v>1.2958852693395646</c:v>
                </c:pt>
                <c:pt idx="6388">
                  <c:v>1.2958852693395646</c:v>
                </c:pt>
                <c:pt idx="6389">
                  <c:v>1.2958852693395646</c:v>
                </c:pt>
                <c:pt idx="6390">
                  <c:v>1.2958852693395646</c:v>
                </c:pt>
                <c:pt idx="6391">
                  <c:v>1.2958852693395646</c:v>
                </c:pt>
                <c:pt idx="6392">
                  <c:v>1.2958852693395646</c:v>
                </c:pt>
                <c:pt idx="6393">
                  <c:v>1.2958852693395646</c:v>
                </c:pt>
                <c:pt idx="6394">
                  <c:v>1.2958852693395646</c:v>
                </c:pt>
                <c:pt idx="6395">
                  <c:v>1.2958852693395646</c:v>
                </c:pt>
                <c:pt idx="6396">
                  <c:v>1.2958852693395646</c:v>
                </c:pt>
                <c:pt idx="6397">
                  <c:v>1.2958852693395646</c:v>
                </c:pt>
                <c:pt idx="6398">
                  <c:v>1.2958852693395646</c:v>
                </c:pt>
                <c:pt idx="6399">
                  <c:v>1.2958852693395646</c:v>
                </c:pt>
                <c:pt idx="6400">
                  <c:v>1.2958852693395646</c:v>
                </c:pt>
                <c:pt idx="6401">
                  <c:v>1.2958852693395646</c:v>
                </c:pt>
                <c:pt idx="6402">
                  <c:v>1.2958852693395646</c:v>
                </c:pt>
                <c:pt idx="6403">
                  <c:v>1.2958852693395646</c:v>
                </c:pt>
                <c:pt idx="6404">
                  <c:v>1.2958852693395646</c:v>
                </c:pt>
                <c:pt idx="6405">
                  <c:v>1.2958852693395646</c:v>
                </c:pt>
                <c:pt idx="6406">
                  <c:v>1.2958852693395646</c:v>
                </c:pt>
                <c:pt idx="6407">
                  <c:v>1.2958852693395646</c:v>
                </c:pt>
                <c:pt idx="6408">
                  <c:v>1.2958852693395646</c:v>
                </c:pt>
                <c:pt idx="6409">
                  <c:v>1.2958852693395646</c:v>
                </c:pt>
                <c:pt idx="6410">
                  <c:v>1.2958852693395646</c:v>
                </c:pt>
                <c:pt idx="6411">
                  <c:v>1.2958852693395646</c:v>
                </c:pt>
                <c:pt idx="6412">
                  <c:v>1.2958852693395646</c:v>
                </c:pt>
                <c:pt idx="6413">
                  <c:v>1.2958852693395646</c:v>
                </c:pt>
                <c:pt idx="6414">
                  <c:v>1.2958852693395646</c:v>
                </c:pt>
                <c:pt idx="6415">
                  <c:v>1.2958852693395646</c:v>
                </c:pt>
                <c:pt idx="6416">
                  <c:v>1.2958852693395646</c:v>
                </c:pt>
                <c:pt idx="6417">
                  <c:v>1.2958852693395646</c:v>
                </c:pt>
                <c:pt idx="6418">
                  <c:v>1.2958852693395646</c:v>
                </c:pt>
                <c:pt idx="6419">
                  <c:v>1.2958852693395646</c:v>
                </c:pt>
                <c:pt idx="6420">
                  <c:v>1.2958852693395646</c:v>
                </c:pt>
                <c:pt idx="6421">
                  <c:v>1.2958852693395646</c:v>
                </c:pt>
                <c:pt idx="6422">
                  <c:v>1.2958852693395646</c:v>
                </c:pt>
                <c:pt idx="6423">
                  <c:v>1.2958852693395646</c:v>
                </c:pt>
                <c:pt idx="6424">
                  <c:v>1.2958852693395646</c:v>
                </c:pt>
                <c:pt idx="6425">
                  <c:v>1.2958852693395646</c:v>
                </c:pt>
                <c:pt idx="6426">
                  <c:v>1.2958852693395646</c:v>
                </c:pt>
                <c:pt idx="6427">
                  <c:v>1.2958852693395646</c:v>
                </c:pt>
                <c:pt idx="6428">
                  <c:v>1.2958852693395646</c:v>
                </c:pt>
                <c:pt idx="6429">
                  <c:v>1.2958852693395646</c:v>
                </c:pt>
                <c:pt idx="6430">
                  <c:v>1.2958852693395646</c:v>
                </c:pt>
                <c:pt idx="6431">
                  <c:v>1.2958852693395646</c:v>
                </c:pt>
                <c:pt idx="6432">
                  <c:v>1.2958852693395646</c:v>
                </c:pt>
                <c:pt idx="6433">
                  <c:v>1.2958852693395646</c:v>
                </c:pt>
                <c:pt idx="6434">
                  <c:v>1.2958852693395646</c:v>
                </c:pt>
                <c:pt idx="6435">
                  <c:v>1.2958852693395646</c:v>
                </c:pt>
                <c:pt idx="6436">
                  <c:v>1.2958852693395646</c:v>
                </c:pt>
                <c:pt idx="6437">
                  <c:v>1.2958852693395646</c:v>
                </c:pt>
                <c:pt idx="6438">
                  <c:v>1.2958852693395646</c:v>
                </c:pt>
                <c:pt idx="6439">
                  <c:v>1.2958852693395646</c:v>
                </c:pt>
                <c:pt idx="6440">
                  <c:v>1.2958852693395646</c:v>
                </c:pt>
                <c:pt idx="6441">
                  <c:v>1.2958852693395646</c:v>
                </c:pt>
                <c:pt idx="6442">
                  <c:v>1.2958852693395646</c:v>
                </c:pt>
                <c:pt idx="6443">
                  <c:v>1.2958852693395646</c:v>
                </c:pt>
                <c:pt idx="6444">
                  <c:v>1.2958852693395646</c:v>
                </c:pt>
                <c:pt idx="6445">
                  <c:v>1.2958852693395646</c:v>
                </c:pt>
                <c:pt idx="6446">
                  <c:v>1.2958852693395646</c:v>
                </c:pt>
                <c:pt idx="6447">
                  <c:v>1.2958852693395646</c:v>
                </c:pt>
                <c:pt idx="6448">
                  <c:v>1.2958852693395646</c:v>
                </c:pt>
                <c:pt idx="6449">
                  <c:v>1.2958852693395646</c:v>
                </c:pt>
                <c:pt idx="6450">
                  <c:v>1.2958852693395646</c:v>
                </c:pt>
                <c:pt idx="6451">
                  <c:v>1.2958852693395646</c:v>
                </c:pt>
                <c:pt idx="6452">
                  <c:v>1.2958852693395646</c:v>
                </c:pt>
                <c:pt idx="6453">
                  <c:v>1.2958852693395646</c:v>
                </c:pt>
                <c:pt idx="6454">
                  <c:v>1.2958852693395646</c:v>
                </c:pt>
                <c:pt idx="6455">
                  <c:v>1.2958852693395646</c:v>
                </c:pt>
                <c:pt idx="6456">
                  <c:v>1.2958852693395646</c:v>
                </c:pt>
                <c:pt idx="6457">
                  <c:v>1.2958852693395646</c:v>
                </c:pt>
                <c:pt idx="6458">
                  <c:v>1.2958852693395646</c:v>
                </c:pt>
                <c:pt idx="6459">
                  <c:v>1.2958852693395646</c:v>
                </c:pt>
                <c:pt idx="6460">
                  <c:v>1.2958852693395646</c:v>
                </c:pt>
                <c:pt idx="6461">
                  <c:v>1.2958852693395646</c:v>
                </c:pt>
                <c:pt idx="6462">
                  <c:v>1.2958852693395646</c:v>
                </c:pt>
                <c:pt idx="6463">
                  <c:v>1.2958852693395646</c:v>
                </c:pt>
                <c:pt idx="6464">
                  <c:v>1.2958852693395646</c:v>
                </c:pt>
                <c:pt idx="6465">
                  <c:v>1.2958852693395646</c:v>
                </c:pt>
                <c:pt idx="6466">
                  <c:v>1.2958852693395646</c:v>
                </c:pt>
                <c:pt idx="6467">
                  <c:v>1.2958852693395646</c:v>
                </c:pt>
                <c:pt idx="6468">
                  <c:v>1.2958852693395646</c:v>
                </c:pt>
                <c:pt idx="6469">
                  <c:v>1.2958852693395646</c:v>
                </c:pt>
                <c:pt idx="6470">
                  <c:v>1.2958852693395646</c:v>
                </c:pt>
                <c:pt idx="6471">
                  <c:v>1.2958852693395646</c:v>
                </c:pt>
                <c:pt idx="6472">
                  <c:v>1.2958852693395646</c:v>
                </c:pt>
                <c:pt idx="6473">
                  <c:v>1.2958852693395646</c:v>
                </c:pt>
                <c:pt idx="6474">
                  <c:v>1.2958852693395646</c:v>
                </c:pt>
                <c:pt idx="6475">
                  <c:v>1.2958852693395646</c:v>
                </c:pt>
                <c:pt idx="6476">
                  <c:v>1.2958852693395646</c:v>
                </c:pt>
                <c:pt idx="6477">
                  <c:v>1.2958852693395646</c:v>
                </c:pt>
                <c:pt idx="6478">
                  <c:v>1.2958852693395646</c:v>
                </c:pt>
                <c:pt idx="6479">
                  <c:v>1.2958852693395646</c:v>
                </c:pt>
                <c:pt idx="6480">
                  <c:v>1.2958852693395646</c:v>
                </c:pt>
                <c:pt idx="6481">
                  <c:v>1.2958852693395646</c:v>
                </c:pt>
                <c:pt idx="6482">
                  <c:v>1.2958852693395646</c:v>
                </c:pt>
                <c:pt idx="6483">
                  <c:v>1.2958852693395646</c:v>
                </c:pt>
                <c:pt idx="6484">
                  <c:v>1.2958852693395646</c:v>
                </c:pt>
                <c:pt idx="6485">
                  <c:v>1.2958852693395646</c:v>
                </c:pt>
                <c:pt idx="6486">
                  <c:v>1.2958852693395646</c:v>
                </c:pt>
                <c:pt idx="6487">
                  <c:v>1.2958852693395646</c:v>
                </c:pt>
                <c:pt idx="6488">
                  <c:v>1.2958852693395646</c:v>
                </c:pt>
                <c:pt idx="6489">
                  <c:v>1.2958852693395646</c:v>
                </c:pt>
                <c:pt idx="6490">
                  <c:v>1.2958852693395646</c:v>
                </c:pt>
                <c:pt idx="6491">
                  <c:v>1.2958852693395646</c:v>
                </c:pt>
                <c:pt idx="6492">
                  <c:v>1.2958852693395646</c:v>
                </c:pt>
                <c:pt idx="6493">
                  <c:v>1.2958852693395646</c:v>
                </c:pt>
                <c:pt idx="6494">
                  <c:v>1.2958852693395646</c:v>
                </c:pt>
                <c:pt idx="6495">
                  <c:v>1.2958852693395646</c:v>
                </c:pt>
                <c:pt idx="6496">
                  <c:v>1.2958852693395646</c:v>
                </c:pt>
                <c:pt idx="6497">
                  <c:v>1.2958852693395646</c:v>
                </c:pt>
                <c:pt idx="6498">
                  <c:v>1.2958852693395646</c:v>
                </c:pt>
                <c:pt idx="6499">
                  <c:v>1.2958852693395646</c:v>
                </c:pt>
                <c:pt idx="6500">
                  <c:v>1.2958852693395646</c:v>
                </c:pt>
                <c:pt idx="6501">
                  <c:v>1.2958852693395646</c:v>
                </c:pt>
                <c:pt idx="6502">
                  <c:v>1.2958852693395646</c:v>
                </c:pt>
                <c:pt idx="6503">
                  <c:v>1.2958852693395646</c:v>
                </c:pt>
                <c:pt idx="6504">
                  <c:v>1.2958852693395646</c:v>
                </c:pt>
                <c:pt idx="6505">
                  <c:v>1.2958852693395646</c:v>
                </c:pt>
                <c:pt idx="6506">
                  <c:v>1.2958852693395646</c:v>
                </c:pt>
                <c:pt idx="6507">
                  <c:v>1.2958852693395646</c:v>
                </c:pt>
                <c:pt idx="6508">
                  <c:v>1.2958852693395646</c:v>
                </c:pt>
                <c:pt idx="6509">
                  <c:v>1.2958852693395646</c:v>
                </c:pt>
                <c:pt idx="6510">
                  <c:v>1.2958852693395646</c:v>
                </c:pt>
                <c:pt idx="6511">
                  <c:v>1.2958852693395646</c:v>
                </c:pt>
                <c:pt idx="6512">
                  <c:v>1.2958852693395646</c:v>
                </c:pt>
                <c:pt idx="6513">
                  <c:v>1.2958852693395646</c:v>
                </c:pt>
                <c:pt idx="6514">
                  <c:v>1.2958852693395646</c:v>
                </c:pt>
                <c:pt idx="6515">
                  <c:v>1.2958852693395646</c:v>
                </c:pt>
                <c:pt idx="6516">
                  <c:v>1.2958852693395646</c:v>
                </c:pt>
                <c:pt idx="6517">
                  <c:v>1.2958852693395646</c:v>
                </c:pt>
                <c:pt idx="6518">
                  <c:v>1.2958852693395646</c:v>
                </c:pt>
                <c:pt idx="6519">
                  <c:v>1.2958852693395646</c:v>
                </c:pt>
                <c:pt idx="6520">
                  <c:v>1.2958852693395646</c:v>
                </c:pt>
                <c:pt idx="6521">
                  <c:v>1.2958852693395646</c:v>
                </c:pt>
                <c:pt idx="6522">
                  <c:v>1.2958852693395646</c:v>
                </c:pt>
                <c:pt idx="6523">
                  <c:v>1.2958852693395646</c:v>
                </c:pt>
                <c:pt idx="6524">
                  <c:v>1.2958852693395646</c:v>
                </c:pt>
                <c:pt idx="6525">
                  <c:v>1.2958852693395646</c:v>
                </c:pt>
                <c:pt idx="6526">
                  <c:v>1.2958852693395646</c:v>
                </c:pt>
                <c:pt idx="6527">
                  <c:v>1.2958852693395646</c:v>
                </c:pt>
                <c:pt idx="6528">
                  <c:v>1.2958852693395646</c:v>
                </c:pt>
                <c:pt idx="6529">
                  <c:v>1.2958852693395646</c:v>
                </c:pt>
                <c:pt idx="6530">
                  <c:v>1.2958852693395646</c:v>
                </c:pt>
                <c:pt idx="6531">
                  <c:v>1.2958852693395646</c:v>
                </c:pt>
                <c:pt idx="6532">
                  <c:v>1.2958852693395646</c:v>
                </c:pt>
                <c:pt idx="6533">
                  <c:v>1.2958852693395646</c:v>
                </c:pt>
                <c:pt idx="6534">
                  <c:v>1.2958852693395646</c:v>
                </c:pt>
                <c:pt idx="6535">
                  <c:v>1.2958852693395646</c:v>
                </c:pt>
                <c:pt idx="6536">
                  <c:v>1.2958852693395646</c:v>
                </c:pt>
                <c:pt idx="6537">
                  <c:v>1.2958852693395646</c:v>
                </c:pt>
                <c:pt idx="6538">
                  <c:v>1.2958852693395646</c:v>
                </c:pt>
                <c:pt idx="6539">
                  <c:v>1.2958852693395646</c:v>
                </c:pt>
                <c:pt idx="6540">
                  <c:v>1.2958852693395646</c:v>
                </c:pt>
                <c:pt idx="6541">
                  <c:v>1.2958852693395646</c:v>
                </c:pt>
                <c:pt idx="6542">
                  <c:v>1.2958852693395646</c:v>
                </c:pt>
                <c:pt idx="6543">
                  <c:v>1.2958852693395646</c:v>
                </c:pt>
                <c:pt idx="6544">
                  <c:v>1.2958852693395646</c:v>
                </c:pt>
                <c:pt idx="6545">
                  <c:v>1.2958852693395646</c:v>
                </c:pt>
                <c:pt idx="6546">
                  <c:v>1.2958852693395646</c:v>
                </c:pt>
                <c:pt idx="6547">
                  <c:v>1.2958852693395646</c:v>
                </c:pt>
                <c:pt idx="6548">
                  <c:v>1.2958852693395646</c:v>
                </c:pt>
                <c:pt idx="6549">
                  <c:v>1.2958852693395646</c:v>
                </c:pt>
                <c:pt idx="6550">
                  <c:v>1.2958852693395646</c:v>
                </c:pt>
                <c:pt idx="6551">
                  <c:v>1.2958852693395646</c:v>
                </c:pt>
                <c:pt idx="6552">
                  <c:v>1.2958852693395646</c:v>
                </c:pt>
                <c:pt idx="6553">
                  <c:v>1.2958852693395646</c:v>
                </c:pt>
                <c:pt idx="6554">
                  <c:v>1.2958852693395646</c:v>
                </c:pt>
                <c:pt idx="6555">
                  <c:v>1.2958852693395646</c:v>
                </c:pt>
                <c:pt idx="6556">
                  <c:v>1.2958852693395646</c:v>
                </c:pt>
                <c:pt idx="6557">
                  <c:v>1.2958852693395646</c:v>
                </c:pt>
                <c:pt idx="6558">
                  <c:v>1.2958852693395646</c:v>
                </c:pt>
                <c:pt idx="6559">
                  <c:v>1.2958852693395646</c:v>
                </c:pt>
                <c:pt idx="6560">
                  <c:v>1.2958852693395646</c:v>
                </c:pt>
                <c:pt idx="6561">
                  <c:v>1.2958852693395646</c:v>
                </c:pt>
                <c:pt idx="6562">
                  <c:v>1.2958852693395646</c:v>
                </c:pt>
                <c:pt idx="6563">
                  <c:v>1.2958852693395646</c:v>
                </c:pt>
                <c:pt idx="6564">
                  <c:v>1.2958852693395646</c:v>
                </c:pt>
                <c:pt idx="6565">
                  <c:v>1.2958852693395646</c:v>
                </c:pt>
                <c:pt idx="6566">
                  <c:v>1.2958852693395646</c:v>
                </c:pt>
                <c:pt idx="6567">
                  <c:v>1.2958852693395646</c:v>
                </c:pt>
                <c:pt idx="6568">
                  <c:v>1.2958852693395646</c:v>
                </c:pt>
                <c:pt idx="6569">
                  <c:v>1.2958852693395646</c:v>
                </c:pt>
                <c:pt idx="6570">
                  <c:v>1.2958852693395646</c:v>
                </c:pt>
                <c:pt idx="6571">
                  <c:v>1.2958852693395646</c:v>
                </c:pt>
                <c:pt idx="6572">
                  <c:v>1.2958852693395646</c:v>
                </c:pt>
                <c:pt idx="6573">
                  <c:v>1.2958852693395646</c:v>
                </c:pt>
                <c:pt idx="6574">
                  <c:v>1.2958852693395646</c:v>
                </c:pt>
                <c:pt idx="6575">
                  <c:v>1.2958852693395646</c:v>
                </c:pt>
                <c:pt idx="6576">
                  <c:v>1.2958852693395646</c:v>
                </c:pt>
                <c:pt idx="6577">
                  <c:v>1.2958852693395646</c:v>
                </c:pt>
                <c:pt idx="6578">
                  <c:v>1.2958852693395646</c:v>
                </c:pt>
                <c:pt idx="6579">
                  <c:v>1.2958852693395646</c:v>
                </c:pt>
                <c:pt idx="6580">
                  <c:v>1.2958852693395646</c:v>
                </c:pt>
                <c:pt idx="6581">
                  <c:v>1.2958852693395646</c:v>
                </c:pt>
                <c:pt idx="6582">
                  <c:v>1.2958852693395646</c:v>
                </c:pt>
                <c:pt idx="6583">
                  <c:v>1.2958852693395646</c:v>
                </c:pt>
                <c:pt idx="6584">
                  <c:v>1.2958852693395646</c:v>
                </c:pt>
                <c:pt idx="6585">
                  <c:v>1.2958852693395646</c:v>
                </c:pt>
                <c:pt idx="6586">
                  <c:v>1.2958852693395646</c:v>
                </c:pt>
                <c:pt idx="6587">
                  <c:v>1.2958852693395646</c:v>
                </c:pt>
                <c:pt idx="6588">
                  <c:v>1.2958852693395646</c:v>
                </c:pt>
                <c:pt idx="6589">
                  <c:v>1.2958852693395646</c:v>
                </c:pt>
                <c:pt idx="6590">
                  <c:v>1.2958852693395646</c:v>
                </c:pt>
                <c:pt idx="6591">
                  <c:v>1.2958852693395646</c:v>
                </c:pt>
                <c:pt idx="6592">
                  <c:v>1.2958852693395646</c:v>
                </c:pt>
                <c:pt idx="6593">
                  <c:v>1.2958852693395646</c:v>
                </c:pt>
                <c:pt idx="6594">
                  <c:v>1.2958852693395646</c:v>
                </c:pt>
                <c:pt idx="6595">
                  <c:v>1.2958852693395646</c:v>
                </c:pt>
                <c:pt idx="6596">
                  <c:v>1.2958852693395646</c:v>
                </c:pt>
                <c:pt idx="6597">
                  <c:v>1.2958852693395646</c:v>
                </c:pt>
                <c:pt idx="6598">
                  <c:v>1.2958852693395646</c:v>
                </c:pt>
                <c:pt idx="6599">
                  <c:v>1.2958852693395646</c:v>
                </c:pt>
                <c:pt idx="6600">
                  <c:v>1.2958852693395646</c:v>
                </c:pt>
                <c:pt idx="6601">
                  <c:v>1.2958852693395646</c:v>
                </c:pt>
                <c:pt idx="6602">
                  <c:v>1.2958852693395646</c:v>
                </c:pt>
                <c:pt idx="6603">
                  <c:v>1.2958852693395646</c:v>
                </c:pt>
                <c:pt idx="6604">
                  <c:v>1.2958852693395646</c:v>
                </c:pt>
                <c:pt idx="6605">
                  <c:v>1.2958852693395646</c:v>
                </c:pt>
                <c:pt idx="6606">
                  <c:v>1.2958852693395646</c:v>
                </c:pt>
                <c:pt idx="6607">
                  <c:v>1.2958852693395646</c:v>
                </c:pt>
                <c:pt idx="6608">
                  <c:v>1.2958852693395646</c:v>
                </c:pt>
                <c:pt idx="6609">
                  <c:v>1.2958852693395646</c:v>
                </c:pt>
                <c:pt idx="6610">
                  <c:v>1.2958852693395646</c:v>
                </c:pt>
                <c:pt idx="6611">
                  <c:v>1.2958852693395646</c:v>
                </c:pt>
                <c:pt idx="6612">
                  <c:v>1.2958852693395646</c:v>
                </c:pt>
                <c:pt idx="6613">
                  <c:v>1.2958852693395646</c:v>
                </c:pt>
                <c:pt idx="6614">
                  <c:v>1.2958852693395646</c:v>
                </c:pt>
                <c:pt idx="6615">
                  <c:v>1.2958852693395646</c:v>
                </c:pt>
                <c:pt idx="6616">
                  <c:v>1.2958852693395646</c:v>
                </c:pt>
                <c:pt idx="6617">
                  <c:v>1.2958852693395646</c:v>
                </c:pt>
                <c:pt idx="6618">
                  <c:v>1.2958852693395646</c:v>
                </c:pt>
                <c:pt idx="6619">
                  <c:v>1.2958852693395646</c:v>
                </c:pt>
                <c:pt idx="6620">
                  <c:v>1.2958852693395646</c:v>
                </c:pt>
                <c:pt idx="6621">
                  <c:v>1.2958852693395646</c:v>
                </c:pt>
                <c:pt idx="6622">
                  <c:v>1.2958852693395646</c:v>
                </c:pt>
                <c:pt idx="6623">
                  <c:v>1.2958852693395646</c:v>
                </c:pt>
                <c:pt idx="6624">
                  <c:v>1.2958852693395646</c:v>
                </c:pt>
                <c:pt idx="6625">
                  <c:v>1.2958852693395646</c:v>
                </c:pt>
                <c:pt idx="6626">
                  <c:v>1.2958852693395646</c:v>
                </c:pt>
                <c:pt idx="6627">
                  <c:v>1.2958852693395646</c:v>
                </c:pt>
                <c:pt idx="6628">
                  <c:v>1.2958852693395646</c:v>
                </c:pt>
                <c:pt idx="6629">
                  <c:v>1.2958852693395646</c:v>
                </c:pt>
                <c:pt idx="6630">
                  <c:v>1.2958852693395646</c:v>
                </c:pt>
                <c:pt idx="6631">
                  <c:v>1.2958852693395646</c:v>
                </c:pt>
                <c:pt idx="6632">
                  <c:v>1.2958852693395646</c:v>
                </c:pt>
                <c:pt idx="6633">
                  <c:v>1.2958852693395646</c:v>
                </c:pt>
                <c:pt idx="6634">
                  <c:v>1.2958852693395646</c:v>
                </c:pt>
                <c:pt idx="6635">
                  <c:v>1.2958852693395646</c:v>
                </c:pt>
                <c:pt idx="6636">
                  <c:v>1.2958852693395646</c:v>
                </c:pt>
                <c:pt idx="6637">
                  <c:v>1.2958852693395646</c:v>
                </c:pt>
                <c:pt idx="6638">
                  <c:v>1.2958852693395646</c:v>
                </c:pt>
                <c:pt idx="6639">
                  <c:v>1.2958852693395646</c:v>
                </c:pt>
                <c:pt idx="6640">
                  <c:v>1.2958852693395646</c:v>
                </c:pt>
                <c:pt idx="6641">
                  <c:v>1.2958852693395646</c:v>
                </c:pt>
                <c:pt idx="6642">
                  <c:v>1.2958852693395646</c:v>
                </c:pt>
                <c:pt idx="6643">
                  <c:v>1.2958852693395646</c:v>
                </c:pt>
                <c:pt idx="6644">
                  <c:v>1.2958852693395646</c:v>
                </c:pt>
                <c:pt idx="6645">
                  <c:v>1.2958852693395646</c:v>
                </c:pt>
                <c:pt idx="6646">
                  <c:v>1.2958852693395646</c:v>
                </c:pt>
                <c:pt idx="6647">
                  <c:v>1.2958852693395646</c:v>
                </c:pt>
                <c:pt idx="6648">
                  <c:v>1.2958852693395646</c:v>
                </c:pt>
                <c:pt idx="6649">
                  <c:v>1.2958852693395646</c:v>
                </c:pt>
                <c:pt idx="6650">
                  <c:v>1.2958852693395646</c:v>
                </c:pt>
                <c:pt idx="6651">
                  <c:v>1.2958852693395646</c:v>
                </c:pt>
                <c:pt idx="6652">
                  <c:v>1.2958852693395646</c:v>
                </c:pt>
                <c:pt idx="6653">
                  <c:v>1.2958852693395646</c:v>
                </c:pt>
                <c:pt idx="6654">
                  <c:v>1.2958852693395646</c:v>
                </c:pt>
                <c:pt idx="6655">
                  <c:v>1.2958852693395646</c:v>
                </c:pt>
                <c:pt idx="6656">
                  <c:v>1.2958852693395646</c:v>
                </c:pt>
                <c:pt idx="6657">
                  <c:v>1.2958852693395646</c:v>
                </c:pt>
                <c:pt idx="6658">
                  <c:v>1.2958852693395646</c:v>
                </c:pt>
                <c:pt idx="6659">
                  <c:v>1.2958852693395646</c:v>
                </c:pt>
                <c:pt idx="6660">
                  <c:v>1.2958852693395646</c:v>
                </c:pt>
                <c:pt idx="6661">
                  <c:v>1.2958852693395646</c:v>
                </c:pt>
                <c:pt idx="6662">
                  <c:v>1.2958852693395646</c:v>
                </c:pt>
                <c:pt idx="6663">
                  <c:v>1.2958852693395646</c:v>
                </c:pt>
                <c:pt idx="6664">
                  <c:v>1.2958852693395646</c:v>
                </c:pt>
                <c:pt idx="6665">
                  <c:v>1.2958852693395646</c:v>
                </c:pt>
                <c:pt idx="6666">
                  <c:v>1.2958852693395646</c:v>
                </c:pt>
                <c:pt idx="6667">
                  <c:v>1.2958852693395646</c:v>
                </c:pt>
                <c:pt idx="6668">
                  <c:v>1.2958852693395646</c:v>
                </c:pt>
                <c:pt idx="6669">
                  <c:v>1.2958852693395646</c:v>
                </c:pt>
                <c:pt idx="6670">
                  <c:v>1.2958852693395646</c:v>
                </c:pt>
                <c:pt idx="6671">
                  <c:v>1.2958852693395646</c:v>
                </c:pt>
                <c:pt idx="6672">
                  <c:v>1.2958852693395646</c:v>
                </c:pt>
                <c:pt idx="6673">
                  <c:v>1.2958852693395646</c:v>
                </c:pt>
                <c:pt idx="6674">
                  <c:v>1.2958852693395646</c:v>
                </c:pt>
                <c:pt idx="6675">
                  <c:v>1.2958852693395646</c:v>
                </c:pt>
                <c:pt idx="6676">
                  <c:v>1.2958852693395646</c:v>
                </c:pt>
                <c:pt idx="6677">
                  <c:v>1.2958852693395646</c:v>
                </c:pt>
                <c:pt idx="6678">
                  <c:v>1.2958852693395646</c:v>
                </c:pt>
                <c:pt idx="6679">
                  <c:v>1.2958852693395646</c:v>
                </c:pt>
                <c:pt idx="6680">
                  <c:v>1.2958852693395646</c:v>
                </c:pt>
                <c:pt idx="6681">
                  <c:v>1.2958852693395646</c:v>
                </c:pt>
                <c:pt idx="6682">
                  <c:v>1.2958852693395646</c:v>
                </c:pt>
                <c:pt idx="6683">
                  <c:v>1.2958852693395646</c:v>
                </c:pt>
                <c:pt idx="6684">
                  <c:v>1.2958852693395646</c:v>
                </c:pt>
                <c:pt idx="6685">
                  <c:v>1.2958852693395646</c:v>
                </c:pt>
                <c:pt idx="6686">
                  <c:v>1.2958852693395646</c:v>
                </c:pt>
                <c:pt idx="6687">
                  <c:v>1.2958852693395646</c:v>
                </c:pt>
                <c:pt idx="6688">
                  <c:v>1.2958852693395646</c:v>
                </c:pt>
                <c:pt idx="6689">
                  <c:v>1.2958852693395646</c:v>
                </c:pt>
                <c:pt idx="6690">
                  <c:v>1.2958852693395646</c:v>
                </c:pt>
                <c:pt idx="6691">
                  <c:v>1.2958852693395646</c:v>
                </c:pt>
                <c:pt idx="6692">
                  <c:v>1.2958852693395646</c:v>
                </c:pt>
                <c:pt idx="6693">
                  <c:v>1.2958852693395646</c:v>
                </c:pt>
                <c:pt idx="6694">
                  <c:v>1.2958852693395646</c:v>
                </c:pt>
                <c:pt idx="6695">
                  <c:v>1.2958852693395646</c:v>
                </c:pt>
                <c:pt idx="6696">
                  <c:v>1.2958852693395646</c:v>
                </c:pt>
                <c:pt idx="6697">
                  <c:v>1.2958852693395646</c:v>
                </c:pt>
                <c:pt idx="6698">
                  <c:v>1.2958852693395646</c:v>
                </c:pt>
                <c:pt idx="6699">
                  <c:v>1.2958852693395646</c:v>
                </c:pt>
                <c:pt idx="6700">
                  <c:v>1.2958852693395646</c:v>
                </c:pt>
                <c:pt idx="6701">
                  <c:v>1.2958852693395646</c:v>
                </c:pt>
                <c:pt idx="6702">
                  <c:v>1.2958852693395646</c:v>
                </c:pt>
                <c:pt idx="6703">
                  <c:v>1.2958852693395646</c:v>
                </c:pt>
                <c:pt idx="6704">
                  <c:v>1.2958852693395646</c:v>
                </c:pt>
                <c:pt idx="6705">
                  <c:v>1.2958852693395646</c:v>
                </c:pt>
                <c:pt idx="6706">
                  <c:v>1.2958852693395646</c:v>
                </c:pt>
                <c:pt idx="6707">
                  <c:v>1.2958852693395646</c:v>
                </c:pt>
                <c:pt idx="6708">
                  <c:v>1.2958852693395646</c:v>
                </c:pt>
                <c:pt idx="6709">
                  <c:v>1.2958852693395646</c:v>
                </c:pt>
                <c:pt idx="6710">
                  <c:v>1.2958852693395646</c:v>
                </c:pt>
                <c:pt idx="6711">
                  <c:v>1.2958852693395646</c:v>
                </c:pt>
                <c:pt idx="6712">
                  <c:v>1.2958852693395646</c:v>
                </c:pt>
                <c:pt idx="6713">
                  <c:v>1.2958852693395646</c:v>
                </c:pt>
                <c:pt idx="6714">
                  <c:v>1.2958852693395646</c:v>
                </c:pt>
                <c:pt idx="6715">
                  <c:v>1.2958852693395646</c:v>
                </c:pt>
                <c:pt idx="6716">
                  <c:v>1.2958852693395646</c:v>
                </c:pt>
                <c:pt idx="6717">
                  <c:v>1.2958852693395646</c:v>
                </c:pt>
                <c:pt idx="6718">
                  <c:v>1.2958852693395646</c:v>
                </c:pt>
                <c:pt idx="6719">
                  <c:v>1.2958852693395646</c:v>
                </c:pt>
                <c:pt idx="6720">
                  <c:v>1.2958852693395646</c:v>
                </c:pt>
                <c:pt idx="6721">
                  <c:v>1.2958852693395646</c:v>
                </c:pt>
                <c:pt idx="6722">
                  <c:v>1.2958852693395646</c:v>
                </c:pt>
                <c:pt idx="6723">
                  <c:v>1.2958852693395646</c:v>
                </c:pt>
                <c:pt idx="6724">
                  <c:v>1.2958852693395646</c:v>
                </c:pt>
                <c:pt idx="6725">
                  <c:v>1.2958852693395646</c:v>
                </c:pt>
                <c:pt idx="6726">
                  <c:v>1.2958852693395646</c:v>
                </c:pt>
                <c:pt idx="6727">
                  <c:v>1.2958852693395646</c:v>
                </c:pt>
                <c:pt idx="6728">
                  <c:v>1.2958852693395646</c:v>
                </c:pt>
                <c:pt idx="6729">
                  <c:v>1.2958852693395646</c:v>
                </c:pt>
                <c:pt idx="6730">
                  <c:v>1.2958852693395646</c:v>
                </c:pt>
                <c:pt idx="6731">
                  <c:v>1.2958852693395646</c:v>
                </c:pt>
                <c:pt idx="6732">
                  <c:v>1.2958852693395646</c:v>
                </c:pt>
                <c:pt idx="6733">
                  <c:v>1.2958852693395646</c:v>
                </c:pt>
                <c:pt idx="6734">
                  <c:v>1.2958852693395646</c:v>
                </c:pt>
                <c:pt idx="6735">
                  <c:v>1.2958852693395646</c:v>
                </c:pt>
                <c:pt idx="6736">
                  <c:v>1.2958852693395646</c:v>
                </c:pt>
                <c:pt idx="6737">
                  <c:v>1.2958852693395646</c:v>
                </c:pt>
                <c:pt idx="6738">
                  <c:v>1.2958852693395646</c:v>
                </c:pt>
                <c:pt idx="6739">
                  <c:v>1.2958852693395646</c:v>
                </c:pt>
                <c:pt idx="6740">
                  <c:v>1.2958852693395646</c:v>
                </c:pt>
                <c:pt idx="6741">
                  <c:v>1.2958852693395646</c:v>
                </c:pt>
                <c:pt idx="6742">
                  <c:v>1.2958852693395646</c:v>
                </c:pt>
                <c:pt idx="6743">
                  <c:v>1.2958852693395646</c:v>
                </c:pt>
                <c:pt idx="6744">
                  <c:v>1.2958852693395646</c:v>
                </c:pt>
                <c:pt idx="6745">
                  <c:v>1.2958852693395646</c:v>
                </c:pt>
                <c:pt idx="6746">
                  <c:v>1.2958852693395646</c:v>
                </c:pt>
                <c:pt idx="6747">
                  <c:v>1.2958852693395646</c:v>
                </c:pt>
                <c:pt idx="6748">
                  <c:v>1.2958852693395646</c:v>
                </c:pt>
                <c:pt idx="6749">
                  <c:v>1.2958852693395646</c:v>
                </c:pt>
                <c:pt idx="6750">
                  <c:v>1.2958852693395646</c:v>
                </c:pt>
                <c:pt idx="6751">
                  <c:v>1.2958852693395646</c:v>
                </c:pt>
                <c:pt idx="6752">
                  <c:v>1.2958852693395646</c:v>
                </c:pt>
                <c:pt idx="6753">
                  <c:v>1.2958852693395646</c:v>
                </c:pt>
                <c:pt idx="6754">
                  <c:v>1.2958852693395646</c:v>
                </c:pt>
                <c:pt idx="6755">
                  <c:v>1.2958852693395646</c:v>
                </c:pt>
                <c:pt idx="6756">
                  <c:v>1.2958852693395646</c:v>
                </c:pt>
                <c:pt idx="6757">
                  <c:v>1.2958852693395646</c:v>
                </c:pt>
                <c:pt idx="6758">
                  <c:v>1.2958852693395646</c:v>
                </c:pt>
                <c:pt idx="6759">
                  <c:v>1.2958852693395646</c:v>
                </c:pt>
                <c:pt idx="6760">
                  <c:v>1.2958852693395646</c:v>
                </c:pt>
                <c:pt idx="6761">
                  <c:v>1.2958852693395646</c:v>
                </c:pt>
                <c:pt idx="6762">
                  <c:v>1.2958852693395646</c:v>
                </c:pt>
                <c:pt idx="6763">
                  <c:v>1.2958852693395646</c:v>
                </c:pt>
                <c:pt idx="6764">
                  <c:v>1.2958852693395646</c:v>
                </c:pt>
                <c:pt idx="6765">
                  <c:v>1.2958852693395646</c:v>
                </c:pt>
                <c:pt idx="6766">
                  <c:v>1.2958852693395646</c:v>
                </c:pt>
                <c:pt idx="6767">
                  <c:v>1.2958852693395646</c:v>
                </c:pt>
                <c:pt idx="6768">
                  <c:v>1.2958852693395646</c:v>
                </c:pt>
                <c:pt idx="6769">
                  <c:v>1.2958852693395646</c:v>
                </c:pt>
                <c:pt idx="6770">
                  <c:v>1.2958852693395646</c:v>
                </c:pt>
                <c:pt idx="6771">
                  <c:v>1.2958852693395646</c:v>
                </c:pt>
                <c:pt idx="6772">
                  <c:v>1.2958852693395646</c:v>
                </c:pt>
                <c:pt idx="6773">
                  <c:v>1.2958852693395646</c:v>
                </c:pt>
                <c:pt idx="6774">
                  <c:v>1.2958852693395646</c:v>
                </c:pt>
                <c:pt idx="6775">
                  <c:v>1.2958852693395646</c:v>
                </c:pt>
                <c:pt idx="6776">
                  <c:v>1.2958852693395646</c:v>
                </c:pt>
                <c:pt idx="6777">
                  <c:v>1.2958852693395646</c:v>
                </c:pt>
                <c:pt idx="6778">
                  <c:v>1.2958852693395646</c:v>
                </c:pt>
                <c:pt idx="6779">
                  <c:v>1.2958852693395646</c:v>
                </c:pt>
                <c:pt idx="6780">
                  <c:v>1.2958852693395646</c:v>
                </c:pt>
                <c:pt idx="6781">
                  <c:v>1.2958852693395646</c:v>
                </c:pt>
                <c:pt idx="6782">
                  <c:v>1.2958852693395646</c:v>
                </c:pt>
                <c:pt idx="6783">
                  <c:v>1.2958852693395646</c:v>
                </c:pt>
                <c:pt idx="6784">
                  <c:v>1.2958852693395646</c:v>
                </c:pt>
                <c:pt idx="6785">
                  <c:v>1.2958852693395646</c:v>
                </c:pt>
                <c:pt idx="6786">
                  <c:v>1.2958852693395646</c:v>
                </c:pt>
                <c:pt idx="6787">
                  <c:v>1.2958852693395646</c:v>
                </c:pt>
                <c:pt idx="6788">
                  <c:v>1.2958852693395646</c:v>
                </c:pt>
                <c:pt idx="6789">
                  <c:v>1.2958852693395646</c:v>
                </c:pt>
                <c:pt idx="6790">
                  <c:v>1.2958852693395646</c:v>
                </c:pt>
                <c:pt idx="6791">
                  <c:v>1.2958852693395646</c:v>
                </c:pt>
                <c:pt idx="6792">
                  <c:v>1.2958852693395646</c:v>
                </c:pt>
                <c:pt idx="6793">
                  <c:v>1.2958852693395646</c:v>
                </c:pt>
                <c:pt idx="6794">
                  <c:v>1.2958852693395646</c:v>
                </c:pt>
                <c:pt idx="6795">
                  <c:v>1.2958852693395646</c:v>
                </c:pt>
                <c:pt idx="6796">
                  <c:v>1.2958852693395646</c:v>
                </c:pt>
                <c:pt idx="6797">
                  <c:v>1.2958852693395646</c:v>
                </c:pt>
                <c:pt idx="6798">
                  <c:v>1.2958852693395646</c:v>
                </c:pt>
                <c:pt idx="6799">
                  <c:v>1.2958852693395646</c:v>
                </c:pt>
                <c:pt idx="6800">
                  <c:v>1.2958852693395646</c:v>
                </c:pt>
                <c:pt idx="6801">
                  <c:v>1.2958852693395646</c:v>
                </c:pt>
                <c:pt idx="6802">
                  <c:v>1.2958852693395646</c:v>
                </c:pt>
                <c:pt idx="6803">
                  <c:v>1.2958852693395646</c:v>
                </c:pt>
                <c:pt idx="6804">
                  <c:v>1.2958852693395646</c:v>
                </c:pt>
                <c:pt idx="6805">
                  <c:v>1.2958852693395646</c:v>
                </c:pt>
                <c:pt idx="6806">
                  <c:v>1.2958852693395646</c:v>
                </c:pt>
                <c:pt idx="6807">
                  <c:v>1.2958852693395646</c:v>
                </c:pt>
                <c:pt idx="6808">
                  <c:v>1.2958852693395646</c:v>
                </c:pt>
                <c:pt idx="6809">
                  <c:v>1.2958852693395646</c:v>
                </c:pt>
                <c:pt idx="6810">
                  <c:v>1.2958852693395646</c:v>
                </c:pt>
                <c:pt idx="6811">
                  <c:v>1.2958852693395646</c:v>
                </c:pt>
                <c:pt idx="6812">
                  <c:v>1.2958852693395646</c:v>
                </c:pt>
                <c:pt idx="6813">
                  <c:v>1.2958852693395646</c:v>
                </c:pt>
                <c:pt idx="6814">
                  <c:v>1.2958852693395646</c:v>
                </c:pt>
                <c:pt idx="6815">
                  <c:v>1.2958852693395646</c:v>
                </c:pt>
                <c:pt idx="6816">
                  <c:v>1.2958852693395646</c:v>
                </c:pt>
                <c:pt idx="6817">
                  <c:v>1.2958852693395646</c:v>
                </c:pt>
                <c:pt idx="6818">
                  <c:v>1.2958852693395646</c:v>
                </c:pt>
                <c:pt idx="6819">
                  <c:v>1.2958852693395646</c:v>
                </c:pt>
                <c:pt idx="6820">
                  <c:v>1.2958852693395646</c:v>
                </c:pt>
                <c:pt idx="6821">
                  <c:v>1.2958852693395646</c:v>
                </c:pt>
                <c:pt idx="6822">
                  <c:v>1.2958852693395646</c:v>
                </c:pt>
                <c:pt idx="6823">
                  <c:v>1.2958852693395646</c:v>
                </c:pt>
                <c:pt idx="6824">
                  <c:v>1.2958852693395646</c:v>
                </c:pt>
                <c:pt idx="6825">
                  <c:v>1.2958852693395646</c:v>
                </c:pt>
                <c:pt idx="6826">
                  <c:v>1.2958852693395646</c:v>
                </c:pt>
                <c:pt idx="6827">
                  <c:v>1.2958852693395646</c:v>
                </c:pt>
                <c:pt idx="6828">
                  <c:v>1.2958852693395646</c:v>
                </c:pt>
                <c:pt idx="6829">
                  <c:v>1.2958852693395646</c:v>
                </c:pt>
                <c:pt idx="6830">
                  <c:v>1.2958852693395646</c:v>
                </c:pt>
                <c:pt idx="6831">
                  <c:v>1.2958852693395646</c:v>
                </c:pt>
                <c:pt idx="6832">
                  <c:v>1.2958852693395646</c:v>
                </c:pt>
                <c:pt idx="6833">
                  <c:v>1.2958852693395646</c:v>
                </c:pt>
                <c:pt idx="6834">
                  <c:v>1.2958852693395646</c:v>
                </c:pt>
                <c:pt idx="6835">
                  <c:v>1.2958852693395646</c:v>
                </c:pt>
                <c:pt idx="6836">
                  <c:v>1.2958852693395646</c:v>
                </c:pt>
                <c:pt idx="6837">
                  <c:v>1.2958852693395646</c:v>
                </c:pt>
                <c:pt idx="6838">
                  <c:v>1.2958852693395646</c:v>
                </c:pt>
                <c:pt idx="6839">
                  <c:v>1.2958852693395646</c:v>
                </c:pt>
                <c:pt idx="6840">
                  <c:v>1.2958852693395646</c:v>
                </c:pt>
                <c:pt idx="6841">
                  <c:v>1.2958852693395646</c:v>
                </c:pt>
                <c:pt idx="6842">
                  <c:v>1.2958852693395646</c:v>
                </c:pt>
                <c:pt idx="6843">
                  <c:v>1.2958852693395646</c:v>
                </c:pt>
                <c:pt idx="6844">
                  <c:v>1.2958852693395646</c:v>
                </c:pt>
                <c:pt idx="6845">
                  <c:v>1.2958852693395646</c:v>
                </c:pt>
                <c:pt idx="6846">
                  <c:v>1.2958852693395646</c:v>
                </c:pt>
                <c:pt idx="6847">
                  <c:v>1.2958852693395646</c:v>
                </c:pt>
                <c:pt idx="6848">
                  <c:v>1.2958852693395646</c:v>
                </c:pt>
                <c:pt idx="6849">
                  <c:v>1.2958852693395646</c:v>
                </c:pt>
                <c:pt idx="6850">
                  <c:v>1.2958852693395646</c:v>
                </c:pt>
                <c:pt idx="6851">
                  <c:v>1.2958852693395646</c:v>
                </c:pt>
                <c:pt idx="6852">
                  <c:v>1.2958852693395646</c:v>
                </c:pt>
                <c:pt idx="6853">
                  <c:v>1.2958852693395646</c:v>
                </c:pt>
                <c:pt idx="6854">
                  <c:v>1.2958852693395646</c:v>
                </c:pt>
                <c:pt idx="6855">
                  <c:v>1.2958852693395646</c:v>
                </c:pt>
                <c:pt idx="6856">
                  <c:v>1.2958852693395646</c:v>
                </c:pt>
                <c:pt idx="6857">
                  <c:v>1.2958852693395646</c:v>
                </c:pt>
                <c:pt idx="6858">
                  <c:v>1.2958852693395646</c:v>
                </c:pt>
                <c:pt idx="6859">
                  <c:v>1.2958852693395646</c:v>
                </c:pt>
                <c:pt idx="6860">
                  <c:v>1.2958852693395646</c:v>
                </c:pt>
                <c:pt idx="6861">
                  <c:v>1.2958852693395646</c:v>
                </c:pt>
                <c:pt idx="6862">
                  <c:v>1.2958852693395646</c:v>
                </c:pt>
                <c:pt idx="6863">
                  <c:v>1.2958852693395646</c:v>
                </c:pt>
                <c:pt idx="6864">
                  <c:v>1.2958852693395646</c:v>
                </c:pt>
                <c:pt idx="6865">
                  <c:v>1.2958852693395646</c:v>
                </c:pt>
                <c:pt idx="6866">
                  <c:v>1.2958852693395646</c:v>
                </c:pt>
                <c:pt idx="6867">
                  <c:v>1.2958852693395646</c:v>
                </c:pt>
                <c:pt idx="6868">
                  <c:v>1.2958852693395646</c:v>
                </c:pt>
                <c:pt idx="6869">
                  <c:v>1.2958852693395646</c:v>
                </c:pt>
                <c:pt idx="6870">
                  <c:v>1.2958852693395646</c:v>
                </c:pt>
                <c:pt idx="6871">
                  <c:v>1.2958852693395646</c:v>
                </c:pt>
                <c:pt idx="6872">
                  <c:v>1.2958852693395646</c:v>
                </c:pt>
                <c:pt idx="6873">
                  <c:v>1.2958852693395646</c:v>
                </c:pt>
                <c:pt idx="6874">
                  <c:v>1.2958852693395646</c:v>
                </c:pt>
                <c:pt idx="6875">
                  <c:v>1.2958852693395646</c:v>
                </c:pt>
                <c:pt idx="6876">
                  <c:v>1.2958852693395646</c:v>
                </c:pt>
                <c:pt idx="6877">
                  <c:v>1.2958852693395646</c:v>
                </c:pt>
                <c:pt idx="6878">
                  <c:v>1.2958852693395646</c:v>
                </c:pt>
                <c:pt idx="6879">
                  <c:v>1.2958852693395646</c:v>
                </c:pt>
                <c:pt idx="6880">
                  <c:v>1.2958852693395646</c:v>
                </c:pt>
                <c:pt idx="6881">
                  <c:v>1.2958852693395646</c:v>
                </c:pt>
                <c:pt idx="6882">
                  <c:v>1.2958852693395646</c:v>
                </c:pt>
                <c:pt idx="6883">
                  <c:v>1.2958852693395646</c:v>
                </c:pt>
                <c:pt idx="6884">
                  <c:v>1.2958852693395646</c:v>
                </c:pt>
                <c:pt idx="6885">
                  <c:v>1.2958852693395646</c:v>
                </c:pt>
                <c:pt idx="6886">
                  <c:v>1.2958852693395646</c:v>
                </c:pt>
                <c:pt idx="6887">
                  <c:v>1.2958852693395646</c:v>
                </c:pt>
                <c:pt idx="6888">
                  <c:v>1.2958852693395646</c:v>
                </c:pt>
                <c:pt idx="6889">
                  <c:v>1.2958852693395646</c:v>
                </c:pt>
                <c:pt idx="6890">
                  <c:v>1.2958852693395646</c:v>
                </c:pt>
                <c:pt idx="6891">
                  <c:v>1.2958852693395646</c:v>
                </c:pt>
                <c:pt idx="6892">
                  <c:v>1.2958852693395646</c:v>
                </c:pt>
                <c:pt idx="6893">
                  <c:v>1.2958852693395646</c:v>
                </c:pt>
                <c:pt idx="6894">
                  <c:v>1.2958852693395646</c:v>
                </c:pt>
                <c:pt idx="6895">
                  <c:v>1.2958852693395646</c:v>
                </c:pt>
                <c:pt idx="6896">
                  <c:v>1.2958852693395646</c:v>
                </c:pt>
                <c:pt idx="6897">
                  <c:v>1.2958852693395646</c:v>
                </c:pt>
                <c:pt idx="6898">
                  <c:v>1.2958852693395646</c:v>
                </c:pt>
                <c:pt idx="6899">
                  <c:v>1.2958852693395646</c:v>
                </c:pt>
                <c:pt idx="6900">
                  <c:v>1.2958852693395646</c:v>
                </c:pt>
                <c:pt idx="6901">
                  <c:v>1.2958852693395646</c:v>
                </c:pt>
                <c:pt idx="6902">
                  <c:v>1.2958852693395646</c:v>
                </c:pt>
                <c:pt idx="6903">
                  <c:v>1.2958852693395646</c:v>
                </c:pt>
                <c:pt idx="6904">
                  <c:v>1.2958852693395646</c:v>
                </c:pt>
                <c:pt idx="6905">
                  <c:v>1.2958852693395646</c:v>
                </c:pt>
                <c:pt idx="6906">
                  <c:v>1.2958852693395646</c:v>
                </c:pt>
                <c:pt idx="6907">
                  <c:v>1.2958852693395646</c:v>
                </c:pt>
                <c:pt idx="6908">
                  <c:v>1.2958852693395646</c:v>
                </c:pt>
                <c:pt idx="6909">
                  <c:v>1.2958852693395646</c:v>
                </c:pt>
                <c:pt idx="6910">
                  <c:v>1.2958852693395646</c:v>
                </c:pt>
                <c:pt idx="6911">
                  <c:v>1.2958852693395646</c:v>
                </c:pt>
                <c:pt idx="6912">
                  <c:v>1.2958852693395646</c:v>
                </c:pt>
                <c:pt idx="6913">
                  <c:v>1.2958852693395646</c:v>
                </c:pt>
                <c:pt idx="6914">
                  <c:v>1.2958852693395646</c:v>
                </c:pt>
                <c:pt idx="6915">
                  <c:v>1.2958852693395646</c:v>
                </c:pt>
                <c:pt idx="6916">
                  <c:v>1.2958852693395646</c:v>
                </c:pt>
                <c:pt idx="6917">
                  <c:v>1.2958852693395646</c:v>
                </c:pt>
                <c:pt idx="6918">
                  <c:v>1.2958852693395646</c:v>
                </c:pt>
                <c:pt idx="6919">
                  <c:v>1.2958852693395646</c:v>
                </c:pt>
                <c:pt idx="6920">
                  <c:v>1.2958852693395646</c:v>
                </c:pt>
                <c:pt idx="6921">
                  <c:v>1.2958852693395646</c:v>
                </c:pt>
                <c:pt idx="6922">
                  <c:v>1.2958852693395646</c:v>
                </c:pt>
                <c:pt idx="6923">
                  <c:v>1.2958852693395646</c:v>
                </c:pt>
                <c:pt idx="6924">
                  <c:v>1.2958852693395646</c:v>
                </c:pt>
                <c:pt idx="6925">
                  <c:v>1.2958852693395646</c:v>
                </c:pt>
                <c:pt idx="6926">
                  <c:v>1.2958852693395646</c:v>
                </c:pt>
                <c:pt idx="6927">
                  <c:v>1.2958852693395646</c:v>
                </c:pt>
                <c:pt idx="6928">
                  <c:v>1.2958852693395646</c:v>
                </c:pt>
                <c:pt idx="6929">
                  <c:v>1.2958852693395646</c:v>
                </c:pt>
                <c:pt idx="6930">
                  <c:v>1.2958852693395646</c:v>
                </c:pt>
                <c:pt idx="6931">
                  <c:v>1.2958852693395646</c:v>
                </c:pt>
                <c:pt idx="6932">
                  <c:v>1.2958852693395646</c:v>
                </c:pt>
                <c:pt idx="6933">
                  <c:v>1.2958852693395646</c:v>
                </c:pt>
                <c:pt idx="6934">
                  <c:v>1.2958852693395646</c:v>
                </c:pt>
                <c:pt idx="6935">
                  <c:v>1.2958852693395646</c:v>
                </c:pt>
                <c:pt idx="6936">
                  <c:v>1.2958852693395646</c:v>
                </c:pt>
                <c:pt idx="6937">
                  <c:v>1.2958852693395646</c:v>
                </c:pt>
                <c:pt idx="6938">
                  <c:v>1.2958852693395646</c:v>
                </c:pt>
                <c:pt idx="6939">
                  <c:v>1.2958852693395646</c:v>
                </c:pt>
                <c:pt idx="6940">
                  <c:v>1.2958852693395646</c:v>
                </c:pt>
                <c:pt idx="6941">
                  <c:v>1.2958852693395646</c:v>
                </c:pt>
                <c:pt idx="6942">
                  <c:v>1.2958852693395646</c:v>
                </c:pt>
                <c:pt idx="6943">
                  <c:v>1.2958852693395646</c:v>
                </c:pt>
                <c:pt idx="6944">
                  <c:v>1.2958852693395646</c:v>
                </c:pt>
                <c:pt idx="6945">
                  <c:v>1.2958852693395646</c:v>
                </c:pt>
                <c:pt idx="6946">
                  <c:v>1.2958852693395646</c:v>
                </c:pt>
                <c:pt idx="6947">
                  <c:v>1.2958852693395646</c:v>
                </c:pt>
                <c:pt idx="6948">
                  <c:v>1.2958852693395646</c:v>
                </c:pt>
                <c:pt idx="6949">
                  <c:v>1.2958852693395646</c:v>
                </c:pt>
                <c:pt idx="6950">
                  <c:v>1.2958852693395646</c:v>
                </c:pt>
                <c:pt idx="6951">
                  <c:v>1.2958852693395646</c:v>
                </c:pt>
                <c:pt idx="6952">
                  <c:v>1.2958852693395646</c:v>
                </c:pt>
                <c:pt idx="6953">
                  <c:v>1.2958852693395646</c:v>
                </c:pt>
                <c:pt idx="6954">
                  <c:v>1.2958852693395646</c:v>
                </c:pt>
                <c:pt idx="6955">
                  <c:v>1.2958852693395646</c:v>
                </c:pt>
                <c:pt idx="6956">
                  <c:v>1.2958852693395646</c:v>
                </c:pt>
                <c:pt idx="6957">
                  <c:v>1.2958852693395646</c:v>
                </c:pt>
                <c:pt idx="6958">
                  <c:v>1.2958852693395646</c:v>
                </c:pt>
                <c:pt idx="6959">
                  <c:v>1.2958852693395646</c:v>
                </c:pt>
                <c:pt idx="6960">
                  <c:v>1.2958852693395646</c:v>
                </c:pt>
                <c:pt idx="6961">
                  <c:v>1.2958852693395646</c:v>
                </c:pt>
                <c:pt idx="6962">
                  <c:v>1.2958852693395646</c:v>
                </c:pt>
                <c:pt idx="6963">
                  <c:v>1.2958852693395646</c:v>
                </c:pt>
                <c:pt idx="6964">
                  <c:v>1.2958852693395646</c:v>
                </c:pt>
                <c:pt idx="6965">
                  <c:v>1.2958852693395646</c:v>
                </c:pt>
                <c:pt idx="6966">
                  <c:v>1.2958852693395646</c:v>
                </c:pt>
                <c:pt idx="6967">
                  <c:v>1.2958852693395646</c:v>
                </c:pt>
                <c:pt idx="6968">
                  <c:v>1.2958852693395646</c:v>
                </c:pt>
                <c:pt idx="6969">
                  <c:v>1.2958852693395646</c:v>
                </c:pt>
                <c:pt idx="6970">
                  <c:v>1.2958852693395646</c:v>
                </c:pt>
                <c:pt idx="6971">
                  <c:v>1.2958852693395646</c:v>
                </c:pt>
                <c:pt idx="6972">
                  <c:v>1.2958852693395646</c:v>
                </c:pt>
                <c:pt idx="6973">
                  <c:v>1.2958852693395646</c:v>
                </c:pt>
                <c:pt idx="6974">
                  <c:v>1.2958852693395646</c:v>
                </c:pt>
                <c:pt idx="6975">
                  <c:v>1.2958852693395646</c:v>
                </c:pt>
                <c:pt idx="6976">
                  <c:v>1.2958852693395646</c:v>
                </c:pt>
                <c:pt idx="6977">
                  <c:v>1.2958852693395646</c:v>
                </c:pt>
                <c:pt idx="6978">
                  <c:v>1.2958852693395646</c:v>
                </c:pt>
                <c:pt idx="6979">
                  <c:v>1.2958852693395646</c:v>
                </c:pt>
                <c:pt idx="6980">
                  <c:v>1.2958852693395646</c:v>
                </c:pt>
                <c:pt idx="6981">
                  <c:v>1.2958852693395646</c:v>
                </c:pt>
                <c:pt idx="6982">
                  <c:v>1.2958852693395646</c:v>
                </c:pt>
                <c:pt idx="6983">
                  <c:v>1.2958852693395646</c:v>
                </c:pt>
                <c:pt idx="6984">
                  <c:v>1.2958852693395646</c:v>
                </c:pt>
                <c:pt idx="6985">
                  <c:v>1.2958852693395646</c:v>
                </c:pt>
                <c:pt idx="6986">
                  <c:v>1.2958852693395646</c:v>
                </c:pt>
                <c:pt idx="6987">
                  <c:v>1.2958852693395646</c:v>
                </c:pt>
                <c:pt idx="6988">
                  <c:v>1.2958852693395646</c:v>
                </c:pt>
                <c:pt idx="6989">
                  <c:v>1.2958852693395646</c:v>
                </c:pt>
                <c:pt idx="6990">
                  <c:v>1.2958852693395646</c:v>
                </c:pt>
                <c:pt idx="6991">
                  <c:v>1.2958852693395646</c:v>
                </c:pt>
                <c:pt idx="6992">
                  <c:v>1.2958852693395646</c:v>
                </c:pt>
                <c:pt idx="6993">
                  <c:v>1.2958852693395646</c:v>
                </c:pt>
                <c:pt idx="6994">
                  <c:v>1.2958852693395646</c:v>
                </c:pt>
                <c:pt idx="6995">
                  <c:v>1.2958852693395646</c:v>
                </c:pt>
                <c:pt idx="6996">
                  <c:v>1.2958852693395646</c:v>
                </c:pt>
                <c:pt idx="6997">
                  <c:v>1.2958852693395646</c:v>
                </c:pt>
                <c:pt idx="6998">
                  <c:v>1.2958852693395646</c:v>
                </c:pt>
                <c:pt idx="6999">
                  <c:v>1.2958852693395646</c:v>
                </c:pt>
                <c:pt idx="7000">
                  <c:v>1.2958852693395646</c:v>
                </c:pt>
                <c:pt idx="7001">
                  <c:v>1.2958852693395646</c:v>
                </c:pt>
                <c:pt idx="7002">
                  <c:v>1.2958852693395646</c:v>
                </c:pt>
                <c:pt idx="7003">
                  <c:v>1.2958852693395646</c:v>
                </c:pt>
                <c:pt idx="7004">
                  <c:v>1.2958852693395646</c:v>
                </c:pt>
                <c:pt idx="7005">
                  <c:v>1.2958852693395646</c:v>
                </c:pt>
                <c:pt idx="7006">
                  <c:v>1.2958852693395646</c:v>
                </c:pt>
                <c:pt idx="7007">
                  <c:v>1.2958852693395646</c:v>
                </c:pt>
                <c:pt idx="7008">
                  <c:v>1.2958852693395646</c:v>
                </c:pt>
                <c:pt idx="7009">
                  <c:v>1.2958852693395646</c:v>
                </c:pt>
                <c:pt idx="7010">
                  <c:v>1.2958852693395646</c:v>
                </c:pt>
                <c:pt idx="7011">
                  <c:v>1.2958852693395646</c:v>
                </c:pt>
                <c:pt idx="7012">
                  <c:v>1.2958852693395646</c:v>
                </c:pt>
                <c:pt idx="7013">
                  <c:v>1.2958852693395646</c:v>
                </c:pt>
                <c:pt idx="7014">
                  <c:v>1.2958852693395646</c:v>
                </c:pt>
                <c:pt idx="7015">
                  <c:v>1.2958852693395646</c:v>
                </c:pt>
                <c:pt idx="7016">
                  <c:v>1.2958852693395646</c:v>
                </c:pt>
                <c:pt idx="7017">
                  <c:v>1.2958852693395646</c:v>
                </c:pt>
                <c:pt idx="7018">
                  <c:v>1.2958852693395646</c:v>
                </c:pt>
                <c:pt idx="7019">
                  <c:v>1.2958852693395646</c:v>
                </c:pt>
                <c:pt idx="7020">
                  <c:v>1.2958852693395646</c:v>
                </c:pt>
                <c:pt idx="7021">
                  <c:v>1.2958852693395646</c:v>
                </c:pt>
                <c:pt idx="7022">
                  <c:v>1.2958852693395646</c:v>
                </c:pt>
                <c:pt idx="7023">
                  <c:v>1.2958852693395646</c:v>
                </c:pt>
                <c:pt idx="7024">
                  <c:v>1.2958852693395646</c:v>
                </c:pt>
                <c:pt idx="7025">
                  <c:v>1.2958852693395646</c:v>
                </c:pt>
                <c:pt idx="7026">
                  <c:v>1.2958852693395646</c:v>
                </c:pt>
                <c:pt idx="7027">
                  <c:v>1.2958852693395646</c:v>
                </c:pt>
                <c:pt idx="7028">
                  <c:v>1.2958852693395646</c:v>
                </c:pt>
                <c:pt idx="7029">
                  <c:v>1.2958852693395646</c:v>
                </c:pt>
                <c:pt idx="7030">
                  <c:v>1.2958852693395646</c:v>
                </c:pt>
                <c:pt idx="7031">
                  <c:v>1.2958852693395646</c:v>
                </c:pt>
                <c:pt idx="7032">
                  <c:v>1.2958852693395646</c:v>
                </c:pt>
                <c:pt idx="7033">
                  <c:v>1.2958852693395646</c:v>
                </c:pt>
                <c:pt idx="7034">
                  <c:v>1.2958852693395646</c:v>
                </c:pt>
                <c:pt idx="7035">
                  <c:v>1.2958852693395646</c:v>
                </c:pt>
                <c:pt idx="7036">
                  <c:v>1.2958852693395646</c:v>
                </c:pt>
                <c:pt idx="7037">
                  <c:v>1.2958852693395646</c:v>
                </c:pt>
                <c:pt idx="7038">
                  <c:v>1.2958852693395646</c:v>
                </c:pt>
                <c:pt idx="7039">
                  <c:v>1.2958852693395646</c:v>
                </c:pt>
                <c:pt idx="7040">
                  <c:v>1.2958852693395646</c:v>
                </c:pt>
                <c:pt idx="7041">
                  <c:v>1.2958852693395646</c:v>
                </c:pt>
                <c:pt idx="7042">
                  <c:v>1.2958852693395646</c:v>
                </c:pt>
                <c:pt idx="7043">
                  <c:v>1.2958852693395646</c:v>
                </c:pt>
                <c:pt idx="7044">
                  <c:v>1.2958852693395646</c:v>
                </c:pt>
                <c:pt idx="7045">
                  <c:v>1.2958852693395646</c:v>
                </c:pt>
                <c:pt idx="7046">
                  <c:v>1.2958852693395646</c:v>
                </c:pt>
                <c:pt idx="7047">
                  <c:v>1.2958852693395646</c:v>
                </c:pt>
                <c:pt idx="7048">
                  <c:v>1.2958852693395646</c:v>
                </c:pt>
                <c:pt idx="7049">
                  <c:v>1.2958852693395646</c:v>
                </c:pt>
                <c:pt idx="7050">
                  <c:v>1.2958852693395646</c:v>
                </c:pt>
                <c:pt idx="7051">
                  <c:v>1.2958852693395646</c:v>
                </c:pt>
                <c:pt idx="7052">
                  <c:v>1.2958852693395646</c:v>
                </c:pt>
                <c:pt idx="7053">
                  <c:v>1.2958852693395646</c:v>
                </c:pt>
                <c:pt idx="7054">
                  <c:v>1.2958852693395646</c:v>
                </c:pt>
                <c:pt idx="7055">
                  <c:v>1.2958852693395646</c:v>
                </c:pt>
                <c:pt idx="7056">
                  <c:v>1.2958852693395646</c:v>
                </c:pt>
                <c:pt idx="7057">
                  <c:v>1.2958852693395646</c:v>
                </c:pt>
                <c:pt idx="7058">
                  <c:v>1.2958852693395646</c:v>
                </c:pt>
                <c:pt idx="7059">
                  <c:v>1.2958852693395646</c:v>
                </c:pt>
                <c:pt idx="7060">
                  <c:v>1.2958852693395646</c:v>
                </c:pt>
                <c:pt idx="7061">
                  <c:v>1.2958852693395646</c:v>
                </c:pt>
                <c:pt idx="7062">
                  <c:v>1.2958852693395646</c:v>
                </c:pt>
                <c:pt idx="7063">
                  <c:v>1.2958852693395646</c:v>
                </c:pt>
                <c:pt idx="7064">
                  <c:v>1.2958852693395646</c:v>
                </c:pt>
                <c:pt idx="7065">
                  <c:v>1.2958852693395646</c:v>
                </c:pt>
                <c:pt idx="7066">
                  <c:v>1.2958852693395646</c:v>
                </c:pt>
                <c:pt idx="7067">
                  <c:v>1.2958852693395646</c:v>
                </c:pt>
                <c:pt idx="7068">
                  <c:v>1.2958852693395646</c:v>
                </c:pt>
                <c:pt idx="7069">
                  <c:v>1.2958852693395646</c:v>
                </c:pt>
                <c:pt idx="7070">
                  <c:v>1.2958852693395646</c:v>
                </c:pt>
                <c:pt idx="7071">
                  <c:v>1.2958852693395646</c:v>
                </c:pt>
                <c:pt idx="7072">
                  <c:v>1.2958852693395646</c:v>
                </c:pt>
                <c:pt idx="7073">
                  <c:v>1.2958852693395646</c:v>
                </c:pt>
                <c:pt idx="7074">
                  <c:v>1.2958852693395646</c:v>
                </c:pt>
                <c:pt idx="7075">
                  <c:v>1.2958852693395646</c:v>
                </c:pt>
                <c:pt idx="7076">
                  <c:v>1.2958852693395646</c:v>
                </c:pt>
                <c:pt idx="7077">
                  <c:v>1.2958852693395646</c:v>
                </c:pt>
                <c:pt idx="7078">
                  <c:v>1.2958852693395646</c:v>
                </c:pt>
                <c:pt idx="7079">
                  <c:v>1.2958852693395646</c:v>
                </c:pt>
                <c:pt idx="7080">
                  <c:v>1.2958852693395646</c:v>
                </c:pt>
                <c:pt idx="7081">
                  <c:v>1.2958852693395646</c:v>
                </c:pt>
                <c:pt idx="7082">
                  <c:v>1.2958852693395646</c:v>
                </c:pt>
                <c:pt idx="7083">
                  <c:v>1.2958852693395646</c:v>
                </c:pt>
                <c:pt idx="7084">
                  <c:v>1.2958852693395646</c:v>
                </c:pt>
                <c:pt idx="7085">
                  <c:v>1.2958852693395646</c:v>
                </c:pt>
                <c:pt idx="7086">
                  <c:v>1.2958852693395646</c:v>
                </c:pt>
                <c:pt idx="7087">
                  <c:v>1.2958852693395646</c:v>
                </c:pt>
                <c:pt idx="7088">
                  <c:v>1.2958852693395646</c:v>
                </c:pt>
                <c:pt idx="7089">
                  <c:v>1.2958852693395646</c:v>
                </c:pt>
                <c:pt idx="7090">
                  <c:v>1.2958852693395646</c:v>
                </c:pt>
                <c:pt idx="7091">
                  <c:v>1.2958852693395646</c:v>
                </c:pt>
                <c:pt idx="7092">
                  <c:v>1.2958852693395646</c:v>
                </c:pt>
                <c:pt idx="7093">
                  <c:v>1.2958852693395646</c:v>
                </c:pt>
                <c:pt idx="7094">
                  <c:v>1.2958852693395646</c:v>
                </c:pt>
                <c:pt idx="7095">
                  <c:v>1.2958852693395646</c:v>
                </c:pt>
                <c:pt idx="7096">
                  <c:v>1.2958852693395646</c:v>
                </c:pt>
                <c:pt idx="7097">
                  <c:v>1.2958852693395646</c:v>
                </c:pt>
                <c:pt idx="7098">
                  <c:v>1.2958852693395646</c:v>
                </c:pt>
                <c:pt idx="7099">
                  <c:v>1.2958852693395646</c:v>
                </c:pt>
                <c:pt idx="7100">
                  <c:v>1.2958852693395646</c:v>
                </c:pt>
                <c:pt idx="7101">
                  <c:v>1.2958852693395646</c:v>
                </c:pt>
                <c:pt idx="7102">
                  <c:v>1.2958852693395646</c:v>
                </c:pt>
                <c:pt idx="7103">
                  <c:v>1.2958852693395646</c:v>
                </c:pt>
                <c:pt idx="7104">
                  <c:v>1.2958852693395646</c:v>
                </c:pt>
                <c:pt idx="7105">
                  <c:v>1.2958852693395646</c:v>
                </c:pt>
                <c:pt idx="7106">
                  <c:v>1.2958852693395646</c:v>
                </c:pt>
                <c:pt idx="7107">
                  <c:v>1.2958852693395646</c:v>
                </c:pt>
                <c:pt idx="7108">
                  <c:v>1.2958852693395646</c:v>
                </c:pt>
                <c:pt idx="7109">
                  <c:v>1.2958852693395646</c:v>
                </c:pt>
                <c:pt idx="7110">
                  <c:v>1.2958852693395646</c:v>
                </c:pt>
                <c:pt idx="7111">
                  <c:v>1.2958852693395646</c:v>
                </c:pt>
                <c:pt idx="7112">
                  <c:v>1.2958852693395646</c:v>
                </c:pt>
                <c:pt idx="7113">
                  <c:v>1.2958852693395646</c:v>
                </c:pt>
                <c:pt idx="7114">
                  <c:v>1.2958852693395646</c:v>
                </c:pt>
                <c:pt idx="7115">
                  <c:v>1.2958852693395646</c:v>
                </c:pt>
                <c:pt idx="7116">
                  <c:v>1.2958852693395646</c:v>
                </c:pt>
                <c:pt idx="7117">
                  <c:v>1.2958852693395646</c:v>
                </c:pt>
                <c:pt idx="7118">
                  <c:v>1.2958852693395646</c:v>
                </c:pt>
                <c:pt idx="7119">
                  <c:v>1.2958852693395646</c:v>
                </c:pt>
                <c:pt idx="7120">
                  <c:v>1.2958852693395646</c:v>
                </c:pt>
                <c:pt idx="7121">
                  <c:v>1.2958852693395646</c:v>
                </c:pt>
                <c:pt idx="7122">
                  <c:v>1.2958852693395646</c:v>
                </c:pt>
                <c:pt idx="7123">
                  <c:v>1.2958852693395646</c:v>
                </c:pt>
                <c:pt idx="7124">
                  <c:v>1.2958852693395646</c:v>
                </c:pt>
                <c:pt idx="7125">
                  <c:v>1.2958852693395646</c:v>
                </c:pt>
                <c:pt idx="7126">
                  <c:v>1.2958852693395646</c:v>
                </c:pt>
                <c:pt idx="7127">
                  <c:v>1.2958852693395646</c:v>
                </c:pt>
                <c:pt idx="7128">
                  <c:v>1.2958852693395646</c:v>
                </c:pt>
                <c:pt idx="7129">
                  <c:v>1.2958852693395646</c:v>
                </c:pt>
                <c:pt idx="7130">
                  <c:v>1.2958852693395646</c:v>
                </c:pt>
                <c:pt idx="7131">
                  <c:v>1.2958852693395646</c:v>
                </c:pt>
                <c:pt idx="7132">
                  <c:v>1.2958852693395646</c:v>
                </c:pt>
                <c:pt idx="7133">
                  <c:v>1.2958852693395646</c:v>
                </c:pt>
                <c:pt idx="7134">
                  <c:v>1.2958852693395646</c:v>
                </c:pt>
                <c:pt idx="7135">
                  <c:v>1.2958852693395646</c:v>
                </c:pt>
                <c:pt idx="7136">
                  <c:v>1.2958852693395646</c:v>
                </c:pt>
                <c:pt idx="7137">
                  <c:v>1.2958852693395646</c:v>
                </c:pt>
                <c:pt idx="7138">
                  <c:v>1.2958852693395646</c:v>
                </c:pt>
                <c:pt idx="7139">
                  <c:v>1.2958852693395646</c:v>
                </c:pt>
                <c:pt idx="7140">
                  <c:v>1.2958852693395646</c:v>
                </c:pt>
                <c:pt idx="7141">
                  <c:v>1.2958852693395646</c:v>
                </c:pt>
                <c:pt idx="7142">
                  <c:v>1.2958852693395646</c:v>
                </c:pt>
                <c:pt idx="7143">
                  <c:v>1.2958852693395646</c:v>
                </c:pt>
                <c:pt idx="7144">
                  <c:v>1.2958852693395646</c:v>
                </c:pt>
                <c:pt idx="7145">
                  <c:v>1.2958852693395646</c:v>
                </c:pt>
                <c:pt idx="7146">
                  <c:v>1.2958852693395646</c:v>
                </c:pt>
                <c:pt idx="7147">
                  <c:v>1.2958852693395646</c:v>
                </c:pt>
                <c:pt idx="7148">
                  <c:v>1.2958852693395646</c:v>
                </c:pt>
                <c:pt idx="7149">
                  <c:v>1.2958852693395646</c:v>
                </c:pt>
                <c:pt idx="7150">
                  <c:v>1.2958852693395646</c:v>
                </c:pt>
                <c:pt idx="7151">
                  <c:v>1.2958852693395646</c:v>
                </c:pt>
                <c:pt idx="7152">
                  <c:v>1.2958852693395646</c:v>
                </c:pt>
                <c:pt idx="7153">
                  <c:v>1.2958852693395646</c:v>
                </c:pt>
                <c:pt idx="7154">
                  <c:v>1.2958852693395646</c:v>
                </c:pt>
                <c:pt idx="7155">
                  <c:v>1.2958852693395646</c:v>
                </c:pt>
                <c:pt idx="7156">
                  <c:v>1.2958852693395646</c:v>
                </c:pt>
                <c:pt idx="7157">
                  <c:v>1.2958852693395646</c:v>
                </c:pt>
                <c:pt idx="7158">
                  <c:v>1.2958852693395646</c:v>
                </c:pt>
                <c:pt idx="7159">
                  <c:v>1.2958852693395646</c:v>
                </c:pt>
                <c:pt idx="7160">
                  <c:v>1.2958852693395646</c:v>
                </c:pt>
                <c:pt idx="7161">
                  <c:v>1.2958852693395646</c:v>
                </c:pt>
                <c:pt idx="7162">
                  <c:v>1.2958852693395646</c:v>
                </c:pt>
                <c:pt idx="7163">
                  <c:v>1.2958852693395646</c:v>
                </c:pt>
                <c:pt idx="7164">
                  <c:v>1.2958852693395646</c:v>
                </c:pt>
                <c:pt idx="7165">
                  <c:v>1.2958852693395646</c:v>
                </c:pt>
                <c:pt idx="7166">
                  <c:v>1.2958852693395646</c:v>
                </c:pt>
                <c:pt idx="7167">
                  <c:v>1.2958852693395646</c:v>
                </c:pt>
                <c:pt idx="7168">
                  <c:v>1.2958852693395646</c:v>
                </c:pt>
                <c:pt idx="7169">
                  <c:v>1.2958852693395646</c:v>
                </c:pt>
                <c:pt idx="7170">
                  <c:v>1.2958852693395646</c:v>
                </c:pt>
                <c:pt idx="7171">
                  <c:v>1.2958852693395646</c:v>
                </c:pt>
                <c:pt idx="7172">
                  <c:v>1.2958852693395646</c:v>
                </c:pt>
                <c:pt idx="7173">
                  <c:v>1.2958852693395646</c:v>
                </c:pt>
                <c:pt idx="7174">
                  <c:v>1.2958852693395646</c:v>
                </c:pt>
                <c:pt idx="7175">
                  <c:v>1.2958852693395646</c:v>
                </c:pt>
                <c:pt idx="7176">
                  <c:v>1.2958852693395646</c:v>
                </c:pt>
                <c:pt idx="7177">
                  <c:v>1.2958852693395646</c:v>
                </c:pt>
                <c:pt idx="7178">
                  <c:v>1.2958852693395646</c:v>
                </c:pt>
                <c:pt idx="7179">
                  <c:v>1.2958852693395646</c:v>
                </c:pt>
                <c:pt idx="7180">
                  <c:v>1.2958852693395646</c:v>
                </c:pt>
                <c:pt idx="7181">
                  <c:v>1.2958852693395646</c:v>
                </c:pt>
                <c:pt idx="7182">
                  <c:v>1.2958852693395646</c:v>
                </c:pt>
                <c:pt idx="7183">
                  <c:v>1.2958852693395646</c:v>
                </c:pt>
                <c:pt idx="7184">
                  <c:v>1.2958852693395646</c:v>
                </c:pt>
                <c:pt idx="7185">
                  <c:v>1.2958852693395646</c:v>
                </c:pt>
                <c:pt idx="7186">
                  <c:v>1.2958852693395646</c:v>
                </c:pt>
                <c:pt idx="7187">
                  <c:v>1.2958852693395646</c:v>
                </c:pt>
                <c:pt idx="7188">
                  <c:v>1.2958852693395646</c:v>
                </c:pt>
                <c:pt idx="7189">
                  <c:v>1.2958852693395646</c:v>
                </c:pt>
                <c:pt idx="7190">
                  <c:v>1.2958852693395646</c:v>
                </c:pt>
                <c:pt idx="7191">
                  <c:v>1.2958852693395646</c:v>
                </c:pt>
                <c:pt idx="7192">
                  <c:v>1.2958852693395646</c:v>
                </c:pt>
                <c:pt idx="7193">
                  <c:v>1.2958852693395646</c:v>
                </c:pt>
                <c:pt idx="7194">
                  <c:v>1.2958852693395646</c:v>
                </c:pt>
                <c:pt idx="7195">
                  <c:v>1.2958852693395646</c:v>
                </c:pt>
                <c:pt idx="7196">
                  <c:v>1.2958852693395646</c:v>
                </c:pt>
                <c:pt idx="7197">
                  <c:v>1.2958852693395646</c:v>
                </c:pt>
                <c:pt idx="7198">
                  <c:v>1.2958852693395646</c:v>
                </c:pt>
                <c:pt idx="7199">
                  <c:v>1.2958852693395646</c:v>
                </c:pt>
                <c:pt idx="7200">
                  <c:v>1.2958852693395646</c:v>
                </c:pt>
                <c:pt idx="7201">
                  <c:v>1.2958852693395646</c:v>
                </c:pt>
                <c:pt idx="7202">
                  <c:v>1.2958852693395646</c:v>
                </c:pt>
                <c:pt idx="7203">
                  <c:v>1.2958852693395646</c:v>
                </c:pt>
                <c:pt idx="7204">
                  <c:v>1.2958852693395646</c:v>
                </c:pt>
                <c:pt idx="7205">
                  <c:v>1.2958852693395646</c:v>
                </c:pt>
                <c:pt idx="7206">
                  <c:v>1.2958852693395646</c:v>
                </c:pt>
                <c:pt idx="7207">
                  <c:v>1.2958852693395646</c:v>
                </c:pt>
                <c:pt idx="7208">
                  <c:v>1.2958852693395646</c:v>
                </c:pt>
                <c:pt idx="7209">
                  <c:v>1.2958852693395646</c:v>
                </c:pt>
                <c:pt idx="7210">
                  <c:v>1.2958852693395646</c:v>
                </c:pt>
                <c:pt idx="7211">
                  <c:v>1.2958852693395646</c:v>
                </c:pt>
                <c:pt idx="7212">
                  <c:v>1.2958852693395646</c:v>
                </c:pt>
                <c:pt idx="7213">
                  <c:v>1.2958852693395646</c:v>
                </c:pt>
                <c:pt idx="7214">
                  <c:v>1.2958852693395646</c:v>
                </c:pt>
                <c:pt idx="7215">
                  <c:v>1.2958852693395646</c:v>
                </c:pt>
                <c:pt idx="7216">
                  <c:v>1.2958852693395646</c:v>
                </c:pt>
                <c:pt idx="7217">
                  <c:v>1.2958852693395646</c:v>
                </c:pt>
                <c:pt idx="7218">
                  <c:v>1.2958852693395646</c:v>
                </c:pt>
                <c:pt idx="7219">
                  <c:v>1.2958852693395646</c:v>
                </c:pt>
                <c:pt idx="7220">
                  <c:v>1.2958852693395646</c:v>
                </c:pt>
                <c:pt idx="7221">
                  <c:v>1.2958852693395646</c:v>
                </c:pt>
                <c:pt idx="7222">
                  <c:v>1.2958852693395646</c:v>
                </c:pt>
                <c:pt idx="7223">
                  <c:v>1.2958852693395646</c:v>
                </c:pt>
                <c:pt idx="7224">
                  <c:v>1.2958852693395646</c:v>
                </c:pt>
                <c:pt idx="7225">
                  <c:v>1.2958852693395646</c:v>
                </c:pt>
                <c:pt idx="7226">
                  <c:v>1.2958852693395646</c:v>
                </c:pt>
                <c:pt idx="7227">
                  <c:v>1.2958852693395646</c:v>
                </c:pt>
                <c:pt idx="7228">
                  <c:v>1.2958852693395646</c:v>
                </c:pt>
                <c:pt idx="7229">
                  <c:v>1.2958852693395646</c:v>
                </c:pt>
                <c:pt idx="7230">
                  <c:v>1.2958852693395646</c:v>
                </c:pt>
                <c:pt idx="7231">
                  <c:v>1.2958852693395646</c:v>
                </c:pt>
                <c:pt idx="7232">
                  <c:v>1.2958852693395646</c:v>
                </c:pt>
                <c:pt idx="7233">
                  <c:v>1.2958852693395646</c:v>
                </c:pt>
                <c:pt idx="7234">
                  <c:v>1.2958852693395646</c:v>
                </c:pt>
                <c:pt idx="7235">
                  <c:v>1.2958852693395646</c:v>
                </c:pt>
                <c:pt idx="7236">
                  <c:v>1.2958852693395646</c:v>
                </c:pt>
                <c:pt idx="7237">
                  <c:v>1.2958852693395646</c:v>
                </c:pt>
                <c:pt idx="7238">
                  <c:v>1.2958852693395646</c:v>
                </c:pt>
                <c:pt idx="7239">
                  <c:v>1.2958852693395646</c:v>
                </c:pt>
                <c:pt idx="7240">
                  <c:v>1.2958852693395646</c:v>
                </c:pt>
                <c:pt idx="7241">
                  <c:v>1.2958852693395646</c:v>
                </c:pt>
                <c:pt idx="7242">
                  <c:v>1.2958852693395646</c:v>
                </c:pt>
                <c:pt idx="7243">
                  <c:v>1.2958852693395646</c:v>
                </c:pt>
                <c:pt idx="7244">
                  <c:v>1.2958852693395646</c:v>
                </c:pt>
                <c:pt idx="7245">
                  <c:v>1.2958852693395646</c:v>
                </c:pt>
                <c:pt idx="7246">
                  <c:v>1.2958852693395646</c:v>
                </c:pt>
                <c:pt idx="7247">
                  <c:v>1.2958852693395646</c:v>
                </c:pt>
                <c:pt idx="7248">
                  <c:v>1.2958852693395646</c:v>
                </c:pt>
                <c:pt idx="7249">
                  <c:v>1.2958852693395646</c:v>
                </c:pt>
                <c:pt idx="7250">
                  <c:v>1.2958852693395646</c:v>
                </c:pt>
                <c:pt idx="7251">
                  <c:v>1.2958852693395646</c:v>
                </c:pt>
                <c:pt idx="7252">
                  <c:v>1.2958852693395646</c:v>
                </c:pt>
                <c:pt idx="7253">
                  <c:v>1.2958852693395646</c:v>
                </c:pt>
                <c:pt idx="7254">
                  <c:v>1.2958852693395646</c:v>
                </c:pt>
                <c:pt idx="7255">
                  <c:v>1.2958852693395646</c:v>
                </c:pt>
                <c:pt idx="7256">
                  <c:v>1.2958852693395646</c:v>
                </c:pt>
                <c:pt idx="7257">
                  <c:v>1.2958852693395646</c:v>
                </c:pt>
                <c:pt idx="7258">
                  <c:v>1.2958852693395646</c:v>
                </c:pt>
                <c:pt idx="7259">
                  <c:v>1.2958852693395646</c:v>
                </c:pt>
                <c:pt idx="7260">
                  <c:v>1.2958852693395646</c:v>
                </c:pt>
                <c:pt idx="7261">
                  <c:v>1.2958852693395646</c:v>
                </c:pt>
                <c:pt idx="7262">
                  <c:v>1.2958852693395646</c:v>
                </c:pt>
                <c:pt idx="7263">
                  <c:v>1.2958852693395646</c:v>
                </c:pt>
                <c:pt idx="7264">
                  <c:v>1.2958852693395646</c:v>
                </c:pt>
                <c:pt idx="7265">
                  <c:v>1.2958852693395646</c:v>
                </c:pt>
                <c:pt idx="7266">
                  <c:v>1.2958852693395646</c:v>
                </c:pt>
                <c:pt idx="7267">
                  <c:v>1.2958852693395646</c:v>
                </c:pt>
                <c:pt idx="7268">
                  <c:v>1.2958852693395646</c:v>
                </c:pt>
                <c:pt idx="7269">
                  <c:v>1.2958852693395646</c:v>
                </c:pt>
                <c:pt idx="7270">
                  <c:v>1.2958852693395646</c:v>
                </c:pt>
                <c:pt idx="7271">
                  <c:v>1.2958852693395646</c:v>
                </c:pt>
                <c:pt idx="7272">
                  <c:v>1.2958852693395646</c:v>
                </c:pt>
                <c:pt idx="7273">
                  <c:v>1.2958852693395646</c:v>
                </c:pt>
                <c:pt idx="7274">
                  <c:v>1.2958852693395646</c:v>
                </c:pt>
                <c:pt idx="7275">
                  <c:v>1.2958852693395646</c:v>
                </c:pt>
                <c:pt idx="7276">
                  <c:v>1.2958852693395646</c:v>
                </c:pt>
                <c:pt idx="7277">
                  <c:v>1.2958852693395646</c:v>
                </c:pt>
                <c:pt idx="7278">
                  <c:v>1.2958852693395646</c:v>
                </c:pt>
                <c:pt idx="7279">
                  <c:v>1.2958852693395646</c:v>
                </c:pt>
                <c:pt idx="7280">
                  <c:v>1.2958852693395646</c:v>
                </c:pt>
                <c:pt idx="7281">
                  <c:v>1.2958852693395646</c:v>
                </c:pt>
                <c:pt idx="7282">
                  <c:v>1.2958852693395646</c:v>
                </c:pt>
                <c:pt idx="7283">
                  <c:v>1.2958852693395646</c:v>
                </c:pt>
                <c:pt idx="7284">
                  <c:v>1.2958852693395646</c:v>
                </c:pt>
                <c:pt idx="7285">
                  <c:v>1.2958852693395646</c:v>
                </c:pt>
                <c:pt idx="7286">
                  <c:v>1.2958852693395646</c:v>
                </c:pt>
                <c:pt idx="7287">
                  <c:v>1.2958852693395646</c:v>
                </c:pt>
                <c:pt idx="7288">
                  <c:v>1.2958852693395646</c:v>
                </c:pt>
                <c:pt idx="7289">
                  <c:v>1.2958852693395646</c:v>
                </c:pt>
                <c:pt idx="7290">
                  <c:v>1.2958852693395646</c:v>
                </c:pt>
                <c:pt idx="7291">
                  <c:v>1.2958852693395646</c:v>
                </c:pt>
                <c:pt idx="7292">
                  <c:v>1.2958852693395646</c:v>
                </c:pt>
                <c:pt idx="7293">
                  <c:v>1.2958852693395646</c:v>
                </c:pt>
                <c:pt idx="7294">
                  <c:v>1.2958852693395646</c:v>
                </c:pt>
                <c:pt idx="7295">
                  <c:v>1.2958852693395646</c:v>
                </c:pt>
                <c:pt idx="7296">
                  <c:v>1.2958852693395646</c:v>
                </c:pt>
                <c:pt idx="7297">
                  <c:v>1.2958852693395646</c:v>
                </c:pt>
                <c:pt idx="7298">
                  <c:v>1.2958852693395646</c:v>
                </c:pt>
                <c:pt idx="7299">
                  <c:v>1.2958852693395646</c:v>
                </c:pt>
                <c:pt idx="7300">
                  <c:v>1.2958852693395646</c:v>
                </c:pt>
                <c:pt idx="7301">
                  <c:v>1.2958852693395646</c:v>
                </c:pt>
                <c:pt idx="7302">
                  <c:v>1.2958852693395646</c:v>
                </c:pt>
                <c:pt idx="7303">
                  <c:v>1.2958852693395646</c:v>
                </c:pt>
                <c:pt idx="7304">
                  <c:v>1.2958852693395646</c:v>
                </c:pt>
                <c:pt idx="7305">
                  <c:v>1.2958852693395646</c:v>
                </c:pt>
                <c:pt idx="7306">
                  <c:v>1.2958852693395646</c:v>
                </c:pt>
                <c:pt idx="7307">
                  <c:v>1.2958852693395646</c:v>
                </c:pt>
                <c:pt idx="7308">
                  <c:v>1.2958852693395646</c:v>
                </c:pt>
                <c:pt idx="7309">
                  <c:v>1.2958852693395646</c:v>
                </c:pt>
                <c:pt idx="7310">
                  <c:v>1.2958852693395646</c:v>
                </c:pt>
                <c:pt idx="7311">
                  <c:v>1.2958852693395646</c:v>
                </c:pt>
                <c:pt idx="7312">
                  <c:v>1.2958852693395646</c:v>
                </c:pt>
                <c:pt idx="7313">
                  <c:v>1.2958852693395646</c:v>
                </c:pt>
                <c:pt idx="7314">
                  <c:v>1.2958852693395646</c:v>
                </c:pt>
                <c:pt idx="7315">
                  <c:v>1.2958852693395646</c:v>
                </c:pt>
                <c:pt idx="7316">
                  <c:v>1.2958852693395646</c:v>
                </c:pt>
                <c:pt idx="7317">
                  <c:v>1.2958852693395646</c:v>
                </c:pt>
                <c:pt idx="7318">
                  <c:v>1.2958852693395646</c:v>
                </c:pt>
                <c:pt idx="7319">
                  <c:v>1.2958852693395646</c:v>
                </c:pt>
                <c:pt idx="7320">
                  <c:v>1.2958852693395646</c:v>
                </c:pt>
                <c:pt idx="7321">
                  <c:v>1.2958852693395646</c:v>
                </c:pt>
                <c:pt idx="7322">
                  <c:v>1.2958852693395646</c:v>
                </c:pt>
                <c:pt idx="7323">
                  <c:v>1.2958852693395646</c:v>
                </c:pt>
                <c:pt idx="7324">
                  <c:v>1.2958852693395646</c:v>
                </c:pt>
                <c:pt idx="7325">
                  <c:v>1.2958852693395646</c:v>
                </c:pt>
                <c:pt idx="7326">
                  <c:v>1.2958852693395646</c:v>
                </c:pt>
                <c:pt idx="7327">
                  <c:v>1.2958852693395646</c:v>
                </c:pt>
                <c:pt idx="7328">
                  <c:v>1.2958852693395646</c:v>
                </c:pt>
                <c:pt idx="7329">
                  <c:v>1.2958852693395646</c:v>
                </c:pt>
                <c:pt idx="7330">
                  <c:v>1.2958852693395646</c:v>
                </c:pt>
                <c:pt idx="7331">
                  <c:v>1.2958852693395646</c:v>
                </c:pt>
                <c:pt idx="7332">
                  <c:v>1.2958852693395646</c:v>
                </c:pt>
                <c:pt idx="7333">
                  <c:v>1.2958852693395646</c:v>
                </c:pt>
                <c:pt idx="7334">
                  <c:v>1.2958852693395646</c:v>
                </c:pt>
                <c:pt idx="7335">
                  <c:v>1.2958852693395646</c:v>
                </c:pt>
                <c:pt idx="7336">
                  <c:v>1.2958852693395646</c:v>
                </c:pt>
                <c:pt idx="7337">
                  <c:v>1.2958852693395646</c:v>
                </c:pt>
                <c:pt idx="7338">
                  <c:v>1.2958852693395646</c:v>
                </c:pt>
                <c:pt idx="7339">
                  <c:v>1.2958852693395646</c:v>
                </c:pt>
                <c:pt idx="7340">
                  <c:v>1.2958852693395646</c:v>
                </c:pt>
                <c:pt idx="7341">
                  <c:v>1.2958852693395646</c:v>
                </c:pt>
                <c:pt idx="7342">
                  <c:v>1.2958852693395646</c:v>
                </c:pt>
                <c:pt idx="7343">
                  <c:v>1.2958852693395646</c:v>
                </c:pt>
                <c:pt idx="7344">
                  <c:v>1.2958852693395646</c:v>
                </c:pt>
                <c:pt idx="7345">
                  <c:v>1.2958852693395646</c:v>
                </c:pt>
                <c:pt idx="7346">
                  <c:v>1.2958852693395646</c:v>
                </c:pt>
                <c:pt idx="7347">
                  <c:v>1.2958852693395646</c:v>
                </c:pt>
                <c:pt idx="7348">
                  <c:v>1.2958852693395646</c:v>
                </c:pt>
                <c:pt idx="7349">
                  <c:v>1.2958852693395646</c:v>
                </c:pt>
                <c:pt idx="7350">
                  <c:v>1.2958852693395646</c:v>
                </c:pt>
                <c:pt idx="7351">
                  <c:v>1.2958852693395646</c:v>
                </c:pt>
                <c:pt idx="7352">
                  <c:v>1.2958852693395646</c:v>
                </c:pt>
                <c:pt idx="7353">
                  <c:v>1.2958852693395646</c:v>
                </c:pt>
                <c:pt idx="7354">
                  <c:v>1.2958852693395646</c:v>
                </c:pt>
                <c:pt idx="7355">
                  <c:v>1.2958852693395646</c:v>
                </c:pt>
                <c:pt idx="7356">
                  <c:v>1.2958852693395646</c:v>
                </c:pt>
                <c:pt idx="7357">
                  <c:v>1.2958852693395646</c:v>
                </c:pt>
                <c:pt idx="7358">
                  <c:v>1.2958852693395646</c:v>
                </c:pt>
                <c:pt idx="7359">
                  <c:v>1.2958852693395646</c:v>
                </c:pt>
                <c:pt idx="7360">
                  <c:v>1.2958852693395646</c:v>
                </c:pt>
                <c:pt idx="7361">
                  <c:v>1.2958852693395646</c:v>
                </c:pt>
                <c:pt idx="7362">
                  <c:v>1.2958852693395646</c:v>
                </c:pt>
                <c:pt idx="7363">
                  <c:v>1.2958852693395646</c:v>
                </c:pt>
                <c:pt idx="7364">
                  <c:v>1.2958852693395646</c:v>
                </c:pt>
                <c:pt idx="7365">
                  <c:v>1.2958852693395646</c:v>
                </c:pt>
                <c:pt idx="7366">
                  <c:v>1.2958852693395646</c:v>
                </c:pt>
                <c:pt idx="7367">
                  <c:v>1.2958852693395646</c:v>
                </c:pt>
                <c:pt idx="7368">
                  <c:v>1.2958852693395646</c:v>
                </c:pt>
                <c:pt idx="7369">
                  <c:v>1.2958852693395646</c:v>
                </c:pt>
                <c:pt idx="7370">
                  <c:v>1.2958852693395646</c:v>
                </c:pt>
                <c:pt idx="7371">
                  <c:v>1.2958852693395646</c:v>
                </c:pt>
                <c:pt idx="7372">
                  <c:v>1.2958852693395646</c:v>
                </c:pt>
                <c:pt idx="7373">
                  <c:v>1.2958852693395646</c:v>
                </c:pt>
                <c:pt idx="7374">
                  <c:v>1.2958852693395646</c:v>
                </c:pt>
                <c:pt idx="7375">
                  <c:v>1.2958852693395646</c:v>
                </c:pt>
                <c:pt idx="7376">
                  <c:v>1.2958852693395646</c:v>
                </c:pt>
                <c:pt idx="7377">
                  <c:v>1.2958852693395646</c:v>
                </c:pt>
                <c:pt idx="7378">
                  <c:v>1.2958852693395646</c:v>
                </c:pt>
                <c:pt idx="7379">
                  <c:v>1.2958852693395646</c:v>
                </c:pt>
                <c:pt idx="7380">
                  <c:v>1.2958852693395646</c:v>
                </c:pt>
                <c:pt idx="7381">
                  <c:v>1.2958852693395646</c:v>
                </c:pt>
                <c:pt idx="7382">
                  <c:v>1.2958852693395646</c:v>
                </c:pt>
                <c:pt idx="7383">
                  <c:v>1.2958852693395646</c:v>
                </c:pt>
                <c:pt idx="7384">
                  <c:v>1.2958852693395646</c:v>
                </c:pt>
                <c:pt idx="7385">
                  <c:v>1.2958852693395646</c:v>
                </c:pt>
                <c:pt idx="7386">
                  <c:v>1.2958852693395646</c:v>
                </c:pt>
                <c:pt idx="7387">
                  <c:v>1.2958852693395646</c:v>
                </c:pt>
                <c:pt idx="7388">
                  <c:v>1.2958852693395646</c:v>
                </c:pt>
                <c:pt idx="7389">
                  <c:v>1.2958852693395646</c:v>
                </c:pt>
                <c:pt idx="7390">
                  <c:v>1.2958852693395646</c:v>
                </c:pt>
                <c:pt idx="7391">
                  <c:v>1.2958852693395646</c:v>
                </c:pt>
                <c:pt idx="7392">
                  <c:v>1.2958852693395646</c:v>
                </c:pt>
                <c:pt idx="7393">
                  <c:v>1.2958852693395646</c:v>
                </c:pt>
                <c:pt idx="7394">
                  <c:v>1.2958852693395646</c:v>
                </c:pt>
                <c:pt idx="7395">
                  <c:v>1.2958852693395646</c:v>
                </c:pt>
                <c:pt idx="7396">
                  <c:v>1.2958852693395646</c:v>
                </c:pt>
                <c:pt idx="7397">
                  <c:v>1.2958852693395646</c:v>
                </c:pt>
                <c:pt idx="7398">
                  <c:v>1.2958852693395646</c:v>
                </c:pt>
                <c:pt idx="7399">
                  <c:v>1.2958852693395646</c:v>
                </c:pt>
                <c:pt idx="7400">
                  <c:v>1.2958852693395646</c:v>
                </c:pt>
                <c:pt idx="7401">
                  <c:v>1.2958852693395646</c:v>
                </c:pt>
                <c:pt idx="7402">
                  <c:v>1.2958852693395646</c:v>
                </c:pt>
                <c:pt idx="7403">
                  <c:v>1.2958852693395646</c:v>
                </c:pt>
                <c:pt idx="7404">
                  <c:v>1.2958852693395646</c:v>
                </c:pt>
                <c:pt idx="7405">
                  <c:v>1.2958852693395646</c:v>
                </c:pt>
                <c:pt idx="7406">
                  <c:v>1.2958852693395646</c:v>
                </c:pt>
                <c:pt idx="7407">
                  <c:v>1.2958852693395646</c:v>
                </c:pt>
                <c:pt idx="7408">
                  <c:v>1.2958852693395646</c:v>
                </c:pt>
                <c:pt idx="7409">
                  <c:v>1.2958852693395646</c:v>
                </c:pt>
                <c:pt idx="7410">
                  <c:v>1.2958852693395646</c:v>
                </c:pt>
                <c:pt idx="7411">
                  <c:v>1.2958852693395646</c:v>
                </c:pt>
                <c:pt idx="7412">
                  <c:v>1.2958852693395646</c:v>
                </c:pt>
                <c:pt idx="7413">
                  <c:v>1.2958852693395646</c:v>
                </c:pt>
                <c:pt idx="7414">
                  <c:v>1.2958852693395646</c:v>
                </c:pt>
                <c:pt idx="7415">
                  <c:v>1.2958852693395646</c:v>
                </c:pt>
                <c:pt idx="7416">
                  <c:v>1.2958852693395646</c:v>
                </c:pt>
                <c:pt idx="7417">
                  <c:v>1.2958852693395646</c:v>
                </c:pt>
                <c:pt idx="7418">
                  <c:v>1.2958852693395646</c:v>
                </c:pt>
                <c:pt idx="7419">
                  <c:v>1.2958852693395646</c:v>
                </c:pt>
                <c:pt idx="7420">
                  <c:v>1.2958852693395646</c:v>
                </c:pt>
                <c:pt idx="7421">
                  <c:v>1.2958852693395646</c:v>
                </c:pt>
                <c:pt idx="7422">
                  <c:v>1.2958852693395646</c:v>
                </c:pt>
                <c:pt idx="7423">
                  <c:v>1.2958852693395646</c:v>
                </c:pt>
                <c:pt idx="7424">
                  <c:v>1.2958852693395646</c:v>
                </c:pt>
                <c:pt idx="7425">
                  <c:v>1.2958852693395646</c:v>
                </c:pt>
                <c:pt idx="7426">
                  <c:v>1.2958852693395646</c:v>
                </c:pt>
                <c:pt idx="7427">
                  <c:v>1.2958852693395646</c:v>
                </c:pt>
                <c:pt idx="7428">
                  <c:v>1.2958852693395646</c:v>
                </c:pt>
                <c:pt idx="7429">
                  <c:v>1.2958852693395646</c:v>
                </c:pt>
                <c:pt idx="7430">
                  <c:v>1.2958852693395646</c:v>
                </c:pt>
                <c:pt idx="7431">
                  <c:v>1.2958852693395646</c:v>
                </c:pt>
                <c:pt idx="7432">
                  <c:v>1.2958852693395646</c:v>
                </c:pt>
                <c:pt idx="7433">
                  <c:v>1.2958852693395646</c:v>
                </c:pt>
                <c:pt idx="7434">
                  <c:v>1.2958852693395646</c:v>
                </c:pt>
                <c:pt idx="7435">
                  <c:v>1.2958852693395646</c:v>
                </c:pt>
                <c:pt idx="7436">
                  <c:v>1.2958852693395646</c:v>
                </c:pt>
                <c:pt idx="7437">
                  <c:v>1.2958852693395646</c:v>
                </c:pt>
                <c:pt idx="7438">
                  <c:v>1.2958852693395646</c:v>
                </c:pt>
                <c:pt idx="7439">
                  <c:v>1.2958852693395646</c:v>
                </c:pt>
                <c:pt idx="7440">
                  <c:v>1.2958852693395646</c:v>
                </c:pt>
                <c:pt idx="7441">
                  <c:v>1.2958852693395646</c:v>
                </c:pt>
                <c:pt idx="7442">
                  <c:v>1.2958852693395646</c:v>
                </c:pt>
                <c:pt idx="7443">
                  <c:v>1.2958852693395646</c:v>
                </c:pt>
                <c:pt idx="7444">
                  <c:v>1.2958852693395646</c:v>
                </c:pt>
                <c:pt idx="7445">
                  <c:v>1.2958852693395646</c:v>
                </c:pt>
                <c:pt idx="7446">
                  <c:v>1.2958852693395646</c:v>
                </c:pt>
                <c:pt idx="7447">
                  <c:v>1.2958852693395646</c:v>
                </c:pt>
                <c:pt idx="7448">
                  <c:v>1.2958852693395646</c:v>
                </c:pt>
                <c:pt idx="7449">
                  <c:v>1.2958852693395646</c:v>
                </c:pt>
                <c:pt idx="7450">
                  <c:v>1.2958852693395646</c:v>
                </c:pt>
                <c:pt idx="7451">
                  <c:v>1.2958852693395646</c:v>
                </c:pt>
                <c:pt idx="7452">
                  <c:v>1.2958852693395646</c:v>
                </c:pt>
                <c:pt idx="7453">
                  <c:v>1.2958852693395646</c:v>
                </c:pt>
                <c:pt idx="7454">
                  <c:v>1.2958852693395646</c:v>
                </c:pt>
                <c:pt idx="7455">
                  <c:v>1.2958852693395646</c:v>
                </c:pt>
                <c:pt idx="7456">
                  <c:v>1.2958852693395646</c:v>
                </c:pt>
                <c:pt idx="7457">
                  <c:v>1.2958852693395646</c:v>
                </c:pt>
                <c:pt idx="7458">
                  <c:v>1.2958852693395646</c:v>
                </c:pt>
                <c:pt idx="7459">
                  <c:v>1.2958852693395646</c:v>
                </c:pt>
                <c:pt idx="7460">
                  <c:v>1.2958852693395646</c:v>
                </c:pt>
                <c:pt idx="7461">
                  <c:v>1.2958852693395646</c:v>
                </c:pt>
                <c:pt idx="7462">
                  <c:v>1.2958852693395646</c:v>
                </c:pt>
                <c:pt idx="7463">
                  <c:v>1.2958852693395646</c:v>
                </c:pt>
                <c:pt idx="7464">
                  <c:v>1.2958852693395646</c:v>
                </c:pt>
                <c:pt idx="7465">
                  <c:v>1.2958852693395646</c:v>
                </c:pt>
                <c:pt idx="7466">
                  <c:v>1.2958852693395646</c:v>
                </c:pt>
                <c:pt idx="7467">
                  <c:v>1.2958852693395646</c:v>
                </c:pt>
                <c:pt idx="7468">
                  <c:v>1.2958852693395646</c:v>
                </c:pt>
                <c:pt idx="7469">
                  <c:v>1.2958852693395646</c:v>
                </c:pt>
                <c:pt idx="7470">
                  <c:v>1.2958852693395646</c:v>
                </c:pt>
                <c:pt idx="7471">
                  <c:v>1.2958852693395646</c:v>
                </c:pt>
                <c:pt idx="7472">
                  <c:v>1.2958852693395646</c:v>
                </c:pt>
                <c:pt idx="7473">
                  <c:v>1.2958852693395646</c:v>
                </c:pt>
                <c:pt idx="7474">
                  <c:v>1.2958852693395646</c:v>
                </c:pt>
                <c:pt idx="7475">
                  <c:v>1.2958852693395646</c:v>
                </c:pt>
                <c:pt idx="7476">
                  <c:v>1.2958852693395646</c:v>
                </c:pt>
                <c:pt idx="7477">
                  <c:v>1.2958852693395646</c:v>
                </c:pt>
                <c:pt idx="7478">
                  <c:v>1.2958852693395646</c:v>
                </c:pt>
                <c:pt idx="7479">
                  <c:v>1.2958852693395646</c:v>
                </c:pt>
                <c:pt idx="7480">
                  <c:v>1.2958852693395646</c:v>
                </c:pt>
                <c:pt idx="7481">
                  <c:v>1.2958852693395646</c:v>
                </c:pt>
                <c:pt idx="7482">
                  <c:v>1.2958852693395646</c:v>
                </c:pt>
                <c:pt idx="7483">
                  <c:v>1.2958852693395646</c:v>
                </c:pt>
                <c:pt idx="7484">
                  <c:v>1.2958852693395646</c:v>
                </c:pt>
                <c:pt idx="7485">
                  <c:v>1.2958852693395646</c:v>
                </c:pt>
                <c:pt idx="7486">
                  <c:v>1.2958852693395646</c:v>
                </c:pt>
                <c:pt idx="7487">
                  <c:v>1.2958852693395646</c:v>
                </c:pt>
                <c:pt idx="7488">
                  <c:v>1.2958852693395646</c:v>
                </c:pt>
                <c:pt idx="7489">
                  <c:v>1.2958852693395646</c:v>
                </c:pt>
                <c:pt idx="7490">
                  <c:v>1.2958852693395646</c:v>
                </c:pt>
                <c:pt idx="7491">
                  <c:v>1.2958852693395646</c:v>
                </c:pt>
                <c:pt idx="7492">
                  <c:v>1.2958852693395646</c:v>
                </c:pt>
                <c:pt idx="7493">
                  <c:v>1.2958852693395646</c:v>
                </c:pt>
                <c:pt idx="7494">
                  <c:v>1.2958852693395646</c:v>
                </c:pt>
                <c:pt idx="7495">
                  <c:v>1.2958852693395646</c:v>
                </c:pt>
                <c:pt idx="7496">
                  <c:v>1.2958852693395646</c:v>
                </c:pt>
                <c:pt idx="7497">
                  <c:v>1.2958852693395646</c:v>
                </c:pt>
                <c:pt idx="7498">
                  <c:v>1.2958852693395646</c:v>
                </c:pt>
                <c:pt idx="7499">
                  <c:v>1.2958852693395646</c:v>
                </c:pt>
                <c:pt idx="7500">
                  <c:v>1.2958852693395646</c:v>
                </c:pt>
                <c:pt idx="7501">
                  <c:v>1.2958852693395646</c:v>
                </c:pt>
                <c:pt idx="7502">
                  <c:v>1.2958852693395646</c:v>
                </c:pt>
                <c:pt idx="7503">
                  <c:v>1.2958852693395646</c:v>
                </c:pt>
                <c:pt idx="7504">
                  <c:v>1.2958852693395646</c:v>
                </c:pt>
                <c:pt idx="7505">
                  <c:v>1.2958852693395646</c:v>
                </c:pt>
                <c:pt idx="7506">
                  <c:v>1.2958852693395646</c:v>
                </c:pt>
                <c:pt idx="7507">
                  <c:v>1.2958852693395646</c:v>
                </c:pt>
                <c:pt idx="7508">
                  <c:v>1.2958852693395646</c:v>
                </c:pt>
                <c:pt idx="7509">
                  <c:v>1.2958852693395646</c:v>
                </c:pt>
                <c:pt idx="7510">
                  <c:v>1.2958852693395646</c:v>
                </c:pt>
                <c:pt idx="7511">
                  <c:v>1.2958852693395646</c:v>
                </c:pt>
                <c:pt idx="7512">
                  <c:v>1.2958852693395646</c:v>
                </c:pt>
                <c:pt idx="7513">
                  <c:v>1.2958852693395646</c:v>
                </c:pt>
                <c:pt idx="7514">
                  <c:v>1.2958852693395646</c:v>
                </c:pt>
                <c:pt idx="7515">
                  <c:v>1.2958852693395646</c:v>
                </c:pt>
                <c:pt idx="7516">
                  <c:v>1.2958852693395646</c:v>
                </c:pt>
                <c:pt idx="7517">
                  <c:v>1.2958852693395646</c:v>
                </c:pt>
                <c:pt idx="7518">
                  <c:v>1.2958852693395646</c:v>
                </c:pt>
                <c:pt idx="7519">
                  <c:v>1.2958852693395646</c:v>
                </c:pt>
                <c:pt idx="7520">
                  <c:v>1.2958852693395646</c:v>
                </c:pt>
                <c:pt idx="7521">
                  <c:v>1.2958852693395646</c:v>
                </c:pt>
                <c:pt idx="7522">
                  <c:v>1.2958852693395646</c:v>
                </c:pt>
                <c:pt idx="7523">
                  <c:v>1.2958852693395646</c:v>
                </c:pt>
                <c:pt idx="7524">
                  <c:v>1.2958852693395646</c:v>
                </c:pt>
                <c:pt idx="7525">
                  <c:v>1.2958852693395646</c:v>
                </c:pt>
                <c:pt idx="7526">
                  <c:v>1.2958852693395646</c:v>
                </c:pt>
                <c:pt idx="7527">
                  <c:v>1.2958852693395646</c:v>
                </c:pt>
                <c:pt idx="7528">
                  <c:v>1.2958852693395646</c:v>
                </c:pt>
                <c:pt idx="7529">
                  <c:v>1.2958852693395646</c:v>
                </c:pt>
                <c:pt idx="7530">
                  <c:v>1.2958852693395646</c:v>
                </c:pt>
                <c:pt idx="7531">
                  <c:v>1.2958852693395646</c:v>
                </c:pt>
                <c:pt idx="7532">
                  <c:v>1.2958852693395646</c:v>
                </c:pt>
                <c:pt idx="7533">
                  <c:v>1.2958852693395646</c:v>
                </c:pt>
                <c:pt idx="7534">
                  <c:v>1.2958852693395646</c:v>
                </c:pt>
                <c:pt idx="7535">
                  <c:v>1.2958852693395646</c:v>
                </c:pt>
                <c:pt idx="7536">
                  <c:v>1.2958852693395646</c:v>
                </c:pt>
                <c:pt idx="7537">
                  <c:v>1.2958852693395646</c:v>
                </c:pt>
                <c:pt idx="7538">
                  <c:v>1.2958852693395646</c:v>
                </c:pt>
                <c:pt idx="7539">
                  <c:v>1.2958852693395646</c:v>
                </c:pt>
                <c:pt idx="7540">
                  <c:v>1.2958852693395646</c:v>
                </c:pt>
                <c:pt idx="7541">
                  <c:v>1.2958852693395646</c:v>
                </c:pt>
                <c:pt idx="7542">
                  <c:v>1.2958852693395646</c:v>
                </c:pt>
                <c:pt idx="7543">
                  <c:v>1.2958852693395646</c:v>
                </c:pt>
                <c:pt idx="7544">
                  <c:v>1.2958852693395646</c:v>
                </c:pt>
                <c:pt idx="7545">
                  <c:v>1.2958852693395646</c:v>
                </c:pt>
                <c:pt idx="7546">
                  <c:v>1.2958852693395646</c:v>
                </c:pt>
                <c:pt idx="7547">
                  <c:v>1.2958852693395646</c:v>
                </c:pt>
                <c:pt idx="7548">
                  <c:v>1.2958852693395646</c:v>
                </c:pt>
                <c:pt idx="7549">
                  <c:v>1.2958852693395646</c:v>
                </c:pt>
                <c:pt idx="7550">
                  <c:v>1.2958852693395646</c:v>
                </c:pt>
                <c:pt idx="7551">
                  <c:v>1.2958852693395646</c:v>
                </c:pt>
                <c:pt idx="7552">
                  <c:v>1.2958852693395646</c:v>
                </c:pt>
                <c:pt idx="7553">
                  <c:v>1.2958852693395646</c:v>
                </c:pt>
                <c:pt idx="7554">
                  <c:v>1.2958852693395646</c:v>
                </c:pt>
                <c:pt idx="7555">
                  <c:v>1.2958852693395646</c:v>
                </c:pt>
                <c:pt idx="7556">
                  <c:v>1.2958852693395646</c:v>
                </c:pt>
                <c:pt idx="7557">
                  <c:v>1.2958852693395646</c:v>
                </c:pt>
                <c:pt idx="7558">
                  <c:v>1.2958852693395646</c:v>
                </c:pt>
                <c:pt idx="7559">
                  <c:v>1.2958852693395646</c:v>
                </c:pt>
                <c:pt idx="7560">
                  <c:v>1.2958852693395646</c:v>
                </c:pt>
                <c:pt idx="7561">
                  <c:v>1.2958852693395646</c:v>
                </c:pt>
                <c:pt idx="7562">
                  <c:v>1.2958852693395646</c:v>
                </c:pt>
                <c:pt idx="7563">
                  <c:v>1.2958852693395646</c:v>
                </c:pt>
                <c:pt idx="7564">
                  <c:v>1.2958852693395646</c:v>
                </c:pt>
                <c:pt idx="7565">
                  <c:v>1.2958852693395646</c:v>
                </c:pt>
                <c:pt idx="7566">
                  <c:v>1.2958852693395646</c:v>
                </c:pt>
                <c:pt idx="7567">
                  <c:v>1.2958852693395646</c:v>
                </c:pt>
                <c:pt idx="7568">
                  <c:v>1.2958852693395646</c:v>
                </c:pt>
                <c:pt idx="7569">
                  <c:v>1.2958852693395646</c:v>
                </c:pt>
                <c:pt idx="7570">
                  <c:v>1.2958852693395646</c:v>
                </c:pt>
                <c:pt idx="7571">
                  <c:v>1.2958852693395646</c:v>
                </c:pt>
                <c:pt idx="7572">
                  <c:v>1.2958852693395646</c:v>
                </c:pt>
                <c:pt idx="7573">
                  <c:v>1.2958852693395646</c:v>
                </c:pt>
                <c:pt idx="7574">
                  <c:v>1.2958852693395646</c:v>
                </c:pt>
                <c:pt idx="7575">
                  <c:v>1.2958852693395646</c:v>
                </c:pt>
                <c:pt idx="7576">
                  <c:v>1.2958852693395646</c:v>
                </c:pt>
                <c:pt idx="7577">
                  <c:v>1.2958852693395646</c:v>
                </c:pt>
                <c:pt idx="7578">
                  <c:v>1.2958852693395646</c:v>
                </c:pt>
                <c:pt idx="7579">
                  <c:v>1.2958852693395646</c:v>
                </c:pt>
                <c:pt idx="7580">
                  <c:v>1.2958852693395646</c:v>
                </c:pt>
                <c:pt idx="7581">
                  <c:v>1.2958852693395646</c:v>
                </c:pt>
                <c:pt idx="7582">
                  <c:v>1.2958852693395646</c:v>
                </c:pt>
                <c:pt idx="7583">
                  <c:v>1.2958852693395646</c:v>
                </c:pt>
                <c:pt idx="7584">
                  <c:v>1.2958852693395646</c:v>
                </c:pt>
                <c:pt idx="7585">
                  <c:v>1.2958852693395646</c:v>
                </c:pt>
                <c:pt idx="7586">
                  <c:v>1.2958852693395646</c:v>
                </c:pt>
                <c:pt idx="7587">
                  <c:v>1.2958852693395646</c:v>
                </c:pt>
                <c:pt idx="7588">
                  <c:v>1.2958852693395646</c:v>
                </c:pt>
                <c:pt idx="7589">
                  <c:v>1.2958852693395646</c:v>
                </c:pt>
                <c:pt idx="7590">
                  <c:v>1.2958852693395646</c:v>
                </c:pt>
                <c:pt idx="7591">
                  <c:v>1.2958852693395646</c:v>
                </c:pt>
                <c:pt idx="7592">
                  <c:v>1.2958852693395646</c:v>
                </c:pt>
                <c:pt idx="7593">
                  <c:v>1.2958852693395646</c:v>
                </c:pt>
                <c:pt idx="7594">
                  <c:v>1.2958852693395646</c:v>
                </c:pt>
                <c:pt idx="7595">
                  <c:v>1.2958852693395646</c:v>
                </c:pt>
                <c:pt idx="7596">
                  <c:v>1.2958852693395646</c:v>
                </c:pt>
                <c:pt idx="7597">
                  <c:v>1.2958852693395646</c:v>
                </c:pt>
                <c:pt idx="7598">
                  <c:v>1.2958852693395646</c:v>
                </c:pt>
                <c:pt idx="7599">
                  <c:v>1.2958852693395646</c:v>
                </c:pt>
                <c:pt idx="7600">
                  <c:v>1.2958852693395646</c:v>
                </c:pt>
                <c:pt idx="7601">
                  <c:v>1.2958852693395646</c:v>
                </c:pt>
                <c:pt idx="7602">
                  <c:v>1.2958852693395646</c:v>
                </c:pt>
                <c:pt idx="7603">
                  <c:v>1.2958852693395646</c:v>
                </c:pt>
                <c:pt idx="7604">
                  <c:v>1.2958852693395646</c:v>
                </c:pt>
                <c:pt idx="7605">
                  <c:v>1.2958852693395646</c:v>
                </c:pt>
                <c:pt idx="7606">
                  <c:v>1.2958852693395646</c:v>
                </c:pt>
                <c:pt idx="7607">
                  <c:v>1.2958852693395646</c:v>
                </c:pt>
                <c:pt idx="7608">
                  <c:v>1.2958852693395646</c:v>
                </c:pt>
                <c:pt idx="7609">
                  <c:v>1.2958852693395646</c:v>
                </c:pt>
                <c:pt idx="7610">
                  <c:v>1.2958852693395646</c:v>
                </c:pt>
                <c:pt idx="7611">
                  <c:v>1.2958852693395646</c:v>
                </c:pt>
                <c:pt idx="7612">
                  <c:v>1.2958852693395646</c:v>
                </c:pt>
                <c:pt idx="7613">
                  <c:v>1.2958852693395646</c:v>
                </c:pt>
                <c:pt idx="7614">
                  <c:v>1.2958852693395646</c:v>
                </c:pt>
                <c:pt idx="7615">
                  <c:v>1.2958852693395646</c:v>
                </c:pt>
                <c:pt idx="7616">
                  <c:v>1.2958852693395646</c:v>
                </c:pt>
                <c:pt idx="7617">
                  <c:v>1.2958852693395646</c:v>
                </c:pt>
                <c:pt idx="7618">
                  <c:v>1.2958852693395646</c:v>
                </c:pt>
                <c:pt idx="7619">
                  <c:v>1.2958852693395646</c:v>
                </c:pt>
                <c:pt idx="7620">
                  <c:v>1.2958852693395646</c:v>
                </c:pt>
                <c:pt idx="7621">
                  <c:v>1.2958852693395646</c:v>
                </c:pt>
                <c:pt idx="7622">
                  <c:v>1.2958852693395646</c:v>
                </c:pt>
                <c:pt idx="7623">
                  <c:v>1.2958852693395646</c:v>
                </c:pt>
                <c:pt idx="7624">
                  <c:v>1.2958852693395646</c:v>
                </c:pt>
                <c:pt idx="7625">
                  <c:v>1.2958852693395646</c:v>
                </c:pt>
                <c:pt idx="7626">
                  <c:v>1.2958852693395646</c:v>
                </c:pt>
                <c:pt idx="7627">
                  <c:v>1.2958852693395646</c:v>
                </c:pt>
                <c:pt idx="7628">
                  <c:v>1.2958852693395646</c:v>
                </c:pt>
                <c:pt idx="7629">
                  <c:v>1.2958852693395646</c:v>
                </c:pt>
                <c:pt idx="7630">
                  <c:v>1.2958852693395646</c:v>
                </c:pt>
                <c:pt idx="7631">
                  <c:v>1.2958852693395646</c:v>
                </c:pt>
                <c:pt idx="7632">
                  <c:v>1.2958852693395646</c:v>
                </c:pt>
                <c:pt idx="7633">
                  <c:v>1.2958852693395646</c:v>
                </c:pt>
                <c:pt idx="7634">
                  <c:v>1.2958852693395646</c:v>
                </c:pt>
                <c:pt idx="7635">
                  <c:v>1.2958852693395646</c:v>
                </c:pt>
                <c:pt idx="7636">
                  <c:v>1.2958852693395646</c:v>
                </c:pt>
                <c:pt idx="7637">
                  <c:v>1.2958852693395646</c:v>
                </c:pt>
                <c:pt idx="7638">
                  <c:v>1.2958852693395646</c:v>
                </c:pt>
                <c:pt idx="7639">
                  <c:v>1.2958852693395646</c:v>
                </c:pt>
                <c:pt idx="7640">
                  <c:v>1.2958852693395646</c:v>
                </c:pt>
                <c:pt idx="7641">
                  <c:v>1.2958852693395646</c:v>
                </c:pt>
                <c:pt idx="7642">
                  <c:v>1.2958852693395646</c:v>
                </c:pt>
                <c:pt idx="7643">
                  <c:v>1.2958852693395646</c:v>
                </c:pt>
                <c:pt idx="7644">
                  <c:v>1.2958852693395646</c:v>
                </c:pt>
                <c:pt idx="7645">
                  <c:v>1.2958852693395646</c:v>
                </c:pt>
                <c:pt idx="7646">
                  <c:v>1.2958852693395646</c:v>
                </c:pt>
                <c:pt idx="7647">
                  <c:v>1.2958852693395646</c:v>
                </c:pt>
                <c:pt idx="7648">
                  <c:v>1.2958852693395646</c:v>
                </c:pt>
                <c:pt idx="7649">
                  <c:v>1.2958852693395646</c:v>
                </c:pt>
                <c:pt idx="7650">
                  <c:v>1.2958852693395646</c:v>
                </c:pt>
                <c:pt idx="7651">
                  <c:v>1.2958852693395646</c:v>
                </c:pt>
                <c:pt idx="7652">
                  <c:v>1.2958852693395646</c:v>
                </c:pt>
                <c:pt idx="7653">
                  <c:v>1.2958852693395646</c:v>
                </c:pt>
                <c:pt idx="7654">
                  <c:v>1.2958852693395646</c:v>
                </c:pt>
                <c:pt idx="7655">
                  <c:v>1.2958852693395646</c:v>
                </c:pt>
                <c:pt idx="7656">
                  <c:v>1.2958852693395646</c:v>
                </c:pt>
                <c:pt idx="7657">
                  <c:v>1.2958852693395646</c:v>
                </c:pt>
                <c:pt idx="7658">
                  <c:v>1.2958852693395646</c:v>
                </c:pt>
                <c:pt idx="7659">
                  <c:v>1.2958852693395646</c:v>
                </c:pt>
                <c:pt idx="7660">
                  <c:v>1.2958852693395646</c:v>
                </c:pt>
                <c:pt idx="7661">
                  <c:v>1.2958852693395646</c:v>
                </c:pt>
                <c:pt idx="7662">
                  <c:v>1.2958852693395646</c:v>
                </c:pt>
                <c:pt idx="7663">
                  <c:v>1.2958852693395646</c:v>
                </c:pt>
                <c:pt idx="7664">
                  <c:v>1.2958852693395646</c:v>
                </c:pt>
                <c:pt idx="7665">
                  <c:v>1.2958852693395646</c:v>
                </c:pt>
                <c:pt idx="7666">
                  <c:v>1.2958852693395646</c:v>
                </c:pt>
                <c:pt idx="7667">
                  <c:v>1.2958852693395646</c:v>
                </c:pt>
                <c:pt idx="7668">
                  <c:v>1.2958852693395646</c:v>
                </c:pt>
                <c:pt idx="7669">
                  <c:v>1.2958852693395646</c:v>
                </c:pt>
                <c:pt idx="7670">
                  <c:v>1.2958852693395646</c:v>
                </c:pt>
                <c:pt idx="7671">
                  <c:v>1.2958852693395646</c:v>
                </c:pt>
                <c:pt idx="7672">
                  <c:v>1.2958852693395646</c:v>
                </c:pt>
                <c:pt idx="7673">
                  <c:v>1.2958852693395646</c:v>
                </c:pt>
                <c:pt idx="7674">
                  <c:v>1.2958852693395646</c:v>
                </c:pt>
                <c:pt idx="7675">
                  <c:v>1.2958852693395646</c:v>
                </c:pt>
                <c:pt idx="7676">
                  <c:v>1.2958852693395646</c:v>
                </c:pt>
                <c:pt idx="7677">
                  <c:v>1.2958852693395646</c:v>
                </c:pt>
                <c:pt idx="7678">
                  <c:v>1.2958852693395646</c:v>
                </c:pt>
                <c:pt idx="7679">
                  <c:v>1.2958852693395646</c:v>
                </c:pt>
                <c:pt idx="7680">
                  <c:v>1.2958852693395646</c:v>
                </c:pt>
                <c:pt idx="7681">
                  <c:v>1.2958852693395646</c:v>
                </c:pt>
                <c:pt idx="7682">
                  <c:v>1.2958852693395646</c:v>
                </c:pt>
                <c:pt idx="7683">
                  <c:v>1.2958852693395646</c:v>
                </c:pt>
                <c:pt idx="7684">
                  <c:v>1.2958852693395646</c:v>
                </c:pt>
                <c:pt idx="7685">
                  <c:v>1.2958852693395646</c:v>
                </c:pt>
                <c:pt idx="7686">
                  <c:v>1.2958852693395646</c:v>
                </c:pt>
                <c:pt idx="7687">
                  <c:v>1.2958852693395646</c:v>
                </c:pt>
                <c:pt idx="7688">
                  <c:v>1.2958852693395646</c:v>
                </c:pt>
                <c:pt idx="7689">
                  <c:v>1.2958852693395646</c:v>
                </c:pt>
                <c:pt idx="7690">
                  <c:v>1.2958852693395646</c:v>
                </c:pt>
                <c:pt idx="7691">
                  <c:v>1.2958852693395646</c:v>
                </c:pt>
                <c:pt idx="7692">
                  <c:v>1.2958852693395646</c:v>
                </c:pt>
                <c:pt idx="7693">
                  <c:v>1.2958852693395646</c:v>
                </c:pt>
                <c:pt idx="7694">
                  <c:v>1.2958852693395646</c:v>
                </c:pt>
                <c:pt idx="7695">
                  <c:v>1.2958852693395646</c:v>
                </c:pt>
                <c:pt idx="7696">
                  <c:v>1.2958852693395646</c:v>
                </c:pt>
                <c:pt idx="7697">
                  <c:v>1.2958852693395646</c:v>
                </c:pt>
                <c:pt idx="7698">
                  <c:v>1.2958852693395646</c:v>
                </c:pt>
                <c:pt idx="7699">
                  <c:v>1.2958852693395646</c:v>
                </c:pt>
                <c:pt idx="7700">
                  <c:v>1.2958852693395646</c:v>
                </c:pt>
                <c:pt idx="7701">
                  <c:v>1.2958852693395646</c:v>
                </c:pt>
                <c:pt idx="7702">
                  <c:v>1.2958852693395646</c:v>
                </c:pt>
                <c:pt idx="7703">
                  <c:v>1.2958852693395646</c:v>
                </c:pt>
                <c:pt idx="7704">
                  <c:v>1.2958852693395646</c:v>
                </c:pt>
                <c:pt idx="7705">
                  <c:v>1.2958852693395646</c:v>
                </c:pt>
                <c:pt idx="7706">
                  <c:v>1.2958852693395646</c:v>
                </c:pt>
                <c:pt idx="7707">
                  <c:v>1.2958852693395646</c:v>
                </c:pt>
                <c:pt idx="7708">
                  <c:v>1.2958852693395646</c:v>
                </c:pt>
                <c:pt idx="7709">
                  <c:v>1.2958852693395646</c:v>
                </c:pt>
                <c:pt idx="7710">
                  <c:v>1.2958852693395646</c:v>
                </c:pt>
                <c:pt idx="7711">
                  <c:v>1.2958852693395646</c:v>
                </c:pt>
                <c:pt idx="7712">
                  <c:v>1.2958852693395646</c:v>
                </c:pt>
                <c:pt idx="7713">
                  <c:v>1.2958852693395646</c:v>
                </c:pt>
                <c:pt idx="7714">
                  <c:v>1.2958852693395646</c:v>
                </c:pt>
                <c:pt idx="7715">
                  <c:v>1.2958852693395646</c:v>
                </c:pt>
                <c:pt idx="7716">
                  <c:v>1.2958852693395646</c:v>
                </c:pt>
                <c:pt idx="7717">
                  <c:v>1.2958852693395646</c:v>
                </c:pt>
                <c:pt idx="7718">
                  <c:v>1.2958852693395646</c:v>
                </c:pt>
                <c:pt idx="7719">
                  <c:v>1.2958852693395646</c:v>
                </c:pt>
                <c:pt idx="7720">
                  <c:v>1.2958852693395646</c:v>
                </c:pt>
                <c:pt idx="7721">
                  <c:v>1.2958852693395646</c:v>
                </c:pt>
                <c:pt idx="7722">
                  <c:v>1.2958852693395646</c:v>
                </c:pt>
                <c:pt idx="7723">
                  <c:v>1.2958852693395646</c:v>
                </c:pt>
                <c:pt idx="7724">
                  <c:v>1.2958852693395646</c:v>
                </c:pt>
                <c:pt idx="7725">
                  <c:v>1.2958852693395646</c:v>
                </c:pt>
                <c:pt idx="7726">
                  <c:v>1.2958852693395646</c:v>
                </c:pt>
                <c:pt idx="7727">
                  <c:v>1.2958852693395646</c:v>
                </c:pt>
                <c:pt idx="7728">
                  <c:v>1.2958852693395646</c:v>
                </c:pt>
                <c:pt idx="7729">
                  <c:v>1.2958852693395646</c:v>
                </c:pt>
                <c:pt idx="7730">
                  <c:v>1.2958852693395646</c:v>
                </c:pt>
                <c:pt idx="7731">
                  <c:v>1.2958852693395646</c:v>
                </c:pt>
                <c:pt idx="7732">
                  <c:v>1.2958852693395646</c:v>
                </c:pt>
                <c:pt idx="7733">
                  <c:v>1.2958852693395646</c:v>
                </c:pt>
                <c:pt idx="7734">
                  <c:v>1.2958852693395646</c:v>
                </c:pt>
                <c:pt idx="7735">
                  <c:v>1.2958852693395646</c:v>
                </c:pt>
                <c:pt idx="7736">
                  <c:v>1.2958852693395646</c:v>
                </c:pt>
                <c:pt idx="7737">
                  <c:v>1.2958852693395646</c:v>
                </c:pt>
                <c:pt idx="7738">
                  <c:v>1.2958852693395646</c:v>
                </c:pt>
                <c:pt idx="7739">
                  <c:v>1.2958852693395646</c:v>
                </c:pt>
                <c:pt idx="7740">
                  <c:v>1.2958852693395646</c:v>
                </c:pt>
                <c:pt idx="7741">
                  <c:v>1.2958852693395646</c:v>
                </c:pt>
                <c:pt idx="7742">
                  <c:v>1.2958852693395646</c:v>
                </c:pt>
                <c:pt idx="7743">
                  <c:v>1.2958852693395646</c:v>
                </c:pt>
                <c:pt idx="7744">
                  <c:v>1.2958852693395646</c:v>
                </c:pt>
                <c:pt idx="7745">
                  <c:v>1.2958852693395646</c:v>
                </c:pt>
                <c:pt idx="7746">
                  <c:v>1.2958852693395646</c:v>
                </c:pt>
                <c:pt idx="7747">
                  <c:v>1.2958852693395646</c:v>
                </c:pt>
                <c:pt idx="7748">
                  <c:v>1.2958852693395646</c:v>
                </c:pt>
                <c:pt idx="7749">
                  <c:v>1.2958852693395646</c:v>
                </c:pt>
                <c:pt idx="7750">
                  <c:v>1.2958852693395646</c:v>
                </c:pt>
                <c:pt idx="7751">
                  <c:v>1.2958852693395646</c:v>
                </c:pt>
                <c:pt idx="7752">
                  <c:v>1.2958852693395646</c:v>
                </c:pt>
                <c:pt idx="7753">
                  <c:v>1.2958852693395646</c:v>
                </c:pt>
                <c:pt idx="7754">
                  <c:v>1.2958852693395646</c:v>
                </c:pt>
                <c:pt idx="7755">
                  <c:v>1.2958852693395646</c:v>
                </c:pt>
                <c:pt idx="7756">
                  <c:v>1.2958852693395646</c:v>
                </c:pt>
                <c:pt idx="7757">
                  <c:v>1.2958852693395646</c:v>
                </c:pt>
                <c:pt idx="7758">
                  <c:v>1.2958852693395646</c:v>
                </c:pt>
                <c:pt idx="7759">
                  <c:v>1.2958852693395646</c:v>
                </c:pt>
                <c:pt idx="7760">
                  <c:v>1.2958852693395646</c:v>
                </c:pt>
                <c:pt idx="7761">
                  <c:v>1.2958852693395646</c:v>
                </c:pt>
                <c:pt idx="7762">
                  <c:v>1.2958852693395646</c:v>
                </c:pt>
                <c:pt idx="7763">
                  <c:v>1.2958852693395646</c:v>
                </c:pt>
                <c:pt idx="7764">
                  <c:v>1.2958852693395646</c:v>
                </c:pt>
                <c:pt idx="7765">
                  <c:v>1.2958852693395646</c:v>
                </c:pt>
                <c:pt idx="7766">
                  <c:v>1.2958852693395646</c:v>
                </c:pt>
                <c:pt idx="7767">
                  <c:v>1.2958852693395646</c:v>
                </c:pt>
                <c:pt idx="7768">
                  <c:v>1.2958852693395646</c:v>
                </c:pt>
                <c:pt idx="7769">
                  <c:v>1.2958852693395646</c:v>
                </c:pt>
                <c:pt idx="7770">
                  <c:v>1.2958852693395646</c:v>
                </c:pt>
                <c:pt idx="7771">
                  <c:v>1.2958852693395646</c:v>
                </c:pt>
                <c:pt idx="7772">
                  <c:v>1.2958852693395646</c:v>
                </c:pt>
                <c:pt idx="7773">
                  <c:v>1.2958852693395646</c:v>
                </c:pt>
                <c:pt idx="7774">
                  <c:v>1.2958852693395646</c:v>
                </c:pt>
                <c:pt idx="7775">
                  <c:v>1.2958852693395646</c:v>
                </c:pt>
                <c:pt idx="7776">
                  <c:v>1.2958852693395646</c:v>
                </c:pt>
                <c:pt idx="7777">
                  <c:v>1.2958852693395646</c:v>
                </c:pt>
                <c:pt idx="7778">
                  <c:v>1.2958852693395646</c:v>
                </c:pt>
                <c:pt idx="7779">
                  <c:v>1.2958852693395646</c:v>
                </c:pt>
                <c:pt idx="7780">
                  <c:v>1.2958852693395646</c:v>
                </c:pt>
                <c:pt idx="7781">
                  <c:v>1.2958852693395646</c:v>
                </c:pt>
                <c:pt idx="7782">
                  <c:v>1.2958852693395646</c:v>
                </c:pt>
                <c:pt idx="7783">
                  <c:v>1.2958852693395646</c:v>
                </c:pt>
                <c:pt idx="7784">
                  <c:v>1.2958852693395646</c:v>
                </c:pt>
                <c:pt idx="7785">
                  <c:v>1.2958852693395646</c:v>
                </c:pt>
                <c:pt idx="7786">
                  <c:v>1.2958852693395646</c:v>
                </c:pt>
                <c:pt idx="7787">
                  <c:v>1.2958852693395646</c:v>
                </c:pt>
                <c:pt idx="7788">
                  <c:v>1.2958852693395646</c:v>
                </c:pt>
                <c:pt idx="7789">
                  <c:v>1.2958852693395646</c:v>
                </c:pt>
                <c:pt idx="7790">
                  <c:v>1.2958852693395646</c:v>
                </c:pt>
                <c:pt idx="7791">
                  <c:v>1.2958852693395646</c:v>
                </c:pt>
                <c:pt idx="7792">
                  <c:v>1.2958852693395646</c:v>
                </c:pt>
                <c:pt idx="7793">
                  <c:v>1.2958852693395646</c:v>
                </c:pt>
                <c:pt idx="7794">
                  <c:v>1.2958852693395646</c:v>
                </c:pt>
                <c:pt idx="7795">
                  <c:v>1.2958852693395646</c:v>
                </c:pt>
                <c:pt idx="7796">
                  <c:v>1.2958852693395646</c:v>
                </c:pt>
                <c:pt idx="7797">
                  <c:v>1.2958852693395646</c:v>
                </c:pt>
                <c:pt idx="7798">
                  <c:v>1.2958852693395646</c:v>
                </c:pt>
                <c:pt idx="7799">
                  <c:v>1.2958852693395646</c:v>
                </c:pt>
                <c:pt idx="7800">
                  <c:v>1.2958852693395646</c:v>
                </c:pt>
                <c:pt idx="7801">
                  <c:v>1.2958852693395646</c:v>
                </c:pt>
                <c:pt idx="7802">
                  <c:v>1.2958852693395646</c:v>
                </c:pt>
                <c:pt idx="7803">
                  <c:v>1.2958852693395646</c:v>
                </c:pt>
                <c:pt idx="7804">
                  <c:v>1.2958852693395646</c:v>
                </c:pt>
                <c:pt idx="7805">
                  <c:v>1.2958852693395646</c:v>
                </c:pt>
                <c:pt idx="7806">
                  <c:v>1.2958852693395646</c:v>
                </c:pt>
                <c:pt idx="7807">
                  <c:v>1.2958852693395646</c:v>
                </c:pt>
                <c:pt idx="7808">
                  <c:v>1.2958852693395646</c:v>
                </c:pt>
                <c:pt idx="7809">
                  <c:v>1.2958852693395646</c:v>
                </c:pt>
                <c:pt idx="7810">
                  <c:v>1.2958852693395646</c:v>
                </c:pt>
                <c:pt idx="7811">
                  <c:v>1.2958852693395646</c:v>
                </c:pt>
                <c:pt idx="7812">
                  <c:v>1.2958852693395646</c:v>
                </c:pt>
                <c:pt idx="7813">
                  <c:v>1.2958852693395646</c:v>
                </c:pt>
                <c:pt idx="7814">
                  <c:v>1.2958852693395646</c:v>
                </c:pt>
                <c:pt idx="7815">
                  <c:v>1.2958852693395646</c:v>
                </c:pt>
                <c:pt idx="7816">
                  <c:v>1.2958852693395646</c:v>
                </c:pt>
                <c:pt idx="7817">
                  <c:v>1.2958852693395646</c:v>
                </c:pt>
                <c:pt idx="7818">
                  <c:v>1.2958852693395646</c:v>
                </c:pt>
                <c:pt idx="7819">
                  <c:v>1.2958852693395646</c:v>
                </c:pt>
                <c:pt idx="7820">
                  <c:v>1.2958852693395646</c:v>
                </c:pt>
                <c:pt idx="7821">
                  <c:v>1.2958852693395646</c:v>
                </c:pt>
                <c:pt idx="7822">
                  <c:v>1.2958852693395646</c:v>
                </c:pt>
                <c:pt idx="7823">
                  <c:v>1.2958852693395646</c:v>
                </c:pt>
                <c:pt idx="7824">
                  <c:v>1.2958852693395646</c:v>
                </c:pt>
                <c:pt idx="7825">
                  <c:v>1.2958852693395646</c:v>
                </c:pt>
                <c:pt idx="7826">
                  <c:v>1.2958852693395646</c:v>
                </c:pt>
                <c:pt idx="7827">
                  <c:v>1.2958852693395646</c:v>
                </c:pt>
                <c:pt idx="7828">
                  <c:v>1.2958852693395646</c:v>
                </c:pt>
                <c:pt idx="7829">
                  <c:v>1.2958852693395646</c:v>
                </c:pt>
                <c:pt idx="7830">
                  <c:v>1.2958852693395646</c:v>
                </c:pt>
                <c:pt idx="7831">
                  <c:v>1.2958852693395646</c:v>
                </c:pt>
                <c:pt idx="7832">
                  <c:v>1.2958852693395646</c:v>
                </c:pt>
                <c:pt idx="7833">
                  <c:v>1.2958852693395646</c:v>
                </c:pt>
                <c:pt idx="7834">
                  <c:v>1.2958852693395646</c:v>
                </c:pt>
                <c:pt idx="7835">
                  <c:v>1.2958852693395646</c:v>
                </c:pt>
                <c:pt idx="7836">
                  <c:v>1.2958852693395646</c:v>
                </c:pt>
                <c:pt idx="7837">
                  <c:v>1.2958852693395646</c:v>
                </c:pt>
                <c:pt idx="7838">
                  <c:v>1.2958852693395646</c:v>
                </c:pt>
                <c:pt idx="7839">
                  <c:v>1.2958852693395646</c:v>
                </c:pt>
                <c:pt idx="7840">
                  <c:v>1.2958852693395646</c:v>
                </c:pt>
                <c:pt idx="7841">
                  <c:v>1.2958852693395646</c:v>
                </c:pt>
                <c:pt idx="7842">
                  <c:v>1.2958852693395646</c:v>
                </c:pt>
                <c:pt idx="7843">
                  <c:v>1.2958852693395646</c:v>
                </c:pt>
                <c:pt idx="7844">
                  <c:v>1.2958852693395646</c:v>
                </c:pt>
                <c:pt idx="7845">
                  <c:v>1.2958852693395646</c:v>
                </c:pt>
                <c:pt idx="7846">
                  <c:v>1.2958852693395646</c:v>
                </c:pt>
                <c:pt idx="7847">
                  <c:v>1.2958852693395646</c:v>
                </c:pt>
                <c:pt idx="7848">
                  <c:v>1.2958852693395646</c:v>
                </c:pt>
                <c:pt idx="7849">
                  <c:v>1.2958852693395646</c:v>
                </c:pt>
                <c:pt idx="7850">
                  <c:v>1.2958852693395646</c:v>
                </c:pt>
                <c:pt idx="7851">
                  <c:v>1.2958852693395646</c:v>
                </c:pt>
                <c:pt idx="7852">
                  <c:v>1.2958852693395646</c:v>
                </c:pt>
                <c:pt idx="7853">
                  <c:v>1.2958852693395646</c:v>
                </c:pt>
                <c:pt idx="7854">
                  <c:v>1.2958852693395646</c:v>
                </c:pt>
                <c:pt idx="7855">
                  <c:v>1.2958852693395646</c:v>
                </c:pt>
                <c:pt idx="7856">
                  <c:v>1.2958852693395646</c:v>
                </c:pt>
                <c:pt idx="7857">
                  <c:v>1.2958852693395646</c:v>
                </c:pt>
                <c:pt idx="7858">
                  <c:v>1.2958852693395646</c:v>
                </c:pt>
                <c:pt idx="7859">
                  <c:v>1.2958852693395646</c:v>
                </c:pt>
                <c:pt idx="7860">
                  <c:v>1.2958852693395646</c:v>
                </c:pt>
                <c:pt idx="7861">
                  <c:v>1.2958852693395646</c:v>
                </c:pt>
                <c:pt idx="7862">
                  <c:v>1.2958852693395646</c:v>
                </c:pt>
                <c:pt idx="7863">
                  <c:v>1.2958852693395646</c:v>
                </c:pt>
                <c:pt idx="7864">
                  <c:v>1.2958852693395646</c:v>
                </c:pt>
                <c:pt idx="7865">
                  <c:v>1.2958852693395646</c:v>
                </c:pt>
                <c:pt idx="7866">
                  <c:v>1.2958852693395646</c:v>
                </c:pt>
                <c:pt idx="7867">
                  <c:v>1.2958852693395646</c:v>
                </c:pt>
                <c:pt idx="7868">
                  <c:v>1.2958852693395646</c:v>
                </c:pt>
                <c:pt idx="7869">
                  <c:v>1.2958852693395646</c:v>
                </c:pt>
                <c:pt idx="7870">
                  <c:v>1.2958852693395646</c:v>
                </c:pt>
                <c:pt idx="7871">
                  <c:v>1.2958852693395646</c:v>
                </c:pt>
                <c:pt idx="7872">
                  <c:v>1.2958852693395646</c:v>
                </c:pt>
                <c:pt idx="7873">
                  <c:v>1.2958852693395646</c:v>
                </c:pt>
                <c:pt idx="7874">
                  <c:v>1.2958852693395646</c:v>
                </c:pt>
                <c:pt idx="7875">
                  <c:v>1.2958852693395646</c:v>
                </c:pt>
                <c:pt idx="7876">
                  <c:v>1.2958852693395646</c:v>
                </c:pt>
                <c:pt idx="7877">
                  <c:v>1.2958852693395646</c:v>
                </c:pt>
                <c:pt idx="7878">
                  <c:v>1.2958852693395646</c:v>
                </c:pt>
                <c:pt idx="7879">
                  <c:v>1.2958852693395646</c:v>
                </c:pt>
                <c:pt idx="7880">
                  <c:v>1.2958852693395646</c:v>
                </c:pt>
                <c:pt idx="7881">
                  <c:v>1.2958852693395646</c:v>
                </c:pt>
                <c:pt idx="7882">
                  <c:v>1.2958852693395646</c:v>
                </c:pt>
                <c:pt idx="7883">
                  <c:v>1.2958852693395646</c:v>
                </c:pt>
                <c:pt idx="7884">
                  <c:v>1.2958852693395646</c:v>
                </c:pt>
                <c:pt idx="7885">
                  <c:v>1.2958852693395646</c:v>
                </c:pt>
                <c:pt idx="7886">
                  <c:v>1.2958852693395646</c:v>
                </c:pt>
                <c:pt idx="7887">
                  <c:v>1.2958852693395646</c:v>
                </c:pt>
                <c:pt idx="7888">
                  <c:v>1.2958852693395646</c:v>
                </c:pt>
                <c:pt idx="7889">
                  <c:v>1.2958852693395646</c:v>
                </c:pt>
                <c:pt idx="7890">
                  <c:v>1.2958852693395646</c:v>
                </c:pt>
                <c:pt idx="7891">
                  <c:v>1.2958852693395646</c:v>
                </c:pt>
                <c:pt idx="7892">
                  <c:v>1.2958852693395646</c:v>
                </c:pt>
                <c:pt idx="7893">
                  <c:v>1.2958852693395646</c:v>
                </c:pt>
                <c:pt idx="7894">
                  <c:v>1.2958852693395646</c:v>
                </c:pt>
                <c:pt idx="7895">
                  <c:v>1.2958852693395646</c:v>
                </c:pt>
                <c:pt idx="7896">
                  <c:v>1.2958852693395646</c:v>
                </c:pt>
                <c:pt idx="7897">
                  <c:v>1.2958852693395646</c:v>
                </c:pt>
                <c:pt idx="7898">
                  <c:v>1.2958852693395646</c:v>
                </c:pt>
                <c:pt idx="7899">
                  <c:v>1.2958852693395646</c:v>
                </c:pt>
                <c:pt idx="7900">
                  <c:v>1.2958852693395646</c:v>
                </c:pt>
                <c:pt idx="7901">
                  <c:v>1.2958852693395646</c:v>
                </c:pt>
                <c:pt idx="7902">
                  <c:v>1.2958852693395646</c:v>
                </c:pt>
                <c:pt idx="7903">
                  <c:v>1.2958852693395646</c:v>
                </c:pt>
                <c:pt idx="7904">
                  <c:v>1.2958852693395646</c:v>
                </c:pt>
                <c:pt idx="7905">
                  <c:v>1.2958852693395646</c:v>
                </c:pt>
                <c:pt idx="7906">
                  <c:v>1.2958852693395646</c:v>
                </c:pt>
                <c:pt idx="7907">
                  <c:v>1.2958852693395646</c:v>
                </c:pt>
                <c:pt idx="7908">
                  <c:v>1.2958852693395646</c:v>
                </c:pt>
                <c:pt idx="7909">
                  <c:v>1.2958852693395646</c:v>
                </c:pt>
                <c:pt idx="7910">
                  <c:v>1.2958852693395646</c:v>
                </c:pt>
                <c:pt idx="7911">
                  <c:v>1.2958852693395646</c:v>
                </c:pt>
                <c:pt idx="7912">
                  <c:v>1.2958852693395646</c:v>
                </c:pt>
                <c:pt idx="7913">
                  <c:v>1.2958852693395646</c:v>
                </c:pt>
                <c:pt idx="7914">
                  <c:v>1.2958852693395646</c:v>
                </c:pt>
                <c:pt idx="7915">
                  <c:v>1.2958852693395646</c:v>
                </c:pt>
                <c:pt idx="7916">
                  <c:v>1.2958852693395646</c:v>
                </c:pt>
                <c:pt idx="7917">
                  <c:v>1.2958852693395646</c:v>
                </c:pt>
                <c:pt idx="7918">
                  <c:v>1.2958852693395646</c:v>
                </c:pt>
                <c:pt idx="7919">
                  <c:v>1.2958852693395646</c:v>
                </c:pt>
                <c:pt idx="7920">
                  <c:v>1.2958852693395646</c:v>
                </c:pt>
                <c:pt idx="7921">
                  <c:v>1.2958852693395646</c:v>
                </c:pt>
                <c:pt idx="7922">
                  <c:v>1.2958852693395646</c:v>
                </c:pt>
                <c:pt idx="7923">
                  <c:v>1.2958852693395646</c:v>
                </c:pt>
                <c:pt idx="7924">
                  <c:v>1.2958852693395646</c:v>
                </c:pt>
                <c:pt idx="7925">
                  <c:v>1.2958852693395646</c:v>
                </c:pt>
                <c:pt idx="7926">
                  <c:v>1.2958852693395646</c:v>
                </c:pt>
                <c:pt idx="7927">
                  <c:v>1.2958852693395646</c:v>
                </c:pt>
                <c:pt idx="7928">
                  <c:v>1.2958852693395646</c:v>
                </c:pt>
                <c:pt idx="7929">
                  <c:v>1.2958852693395646</c:v>
                </c:pt>
                <c:pt idx="7930">
                  <c:v>1.2958852693395646</c:v>
                </c:pt>
                <c:pt idx="7931">
                  <c:v>1.2958852693395646</c:v>
                </c:pt>
                <c:pt idx="7932">
                  <c:v>1.2958852693395646</c:v>
                </c:pt>
                <c:pt idx="7933">
                  <c:v>1.2958852693395646</c:v>
                </c:pt>
                <c:pt idx="7934">
                  <c:v>1.2958852693395646</c:v>
                </c:pt>
                <c:pt idx="7935">
                  <c:v>1.2958852693395646</c:v>
                </c:pt>
                <c:pt idx="7936">
                  <c:v>1.2958852693395646</c:v>
                </c:pt>
                <c:pt idx="7937">
                  <c:v>1.2958852693395646</c:v>
                </c:pt>
                <c:pt idx="7938">
                  <c:v>1.2958852693395646</c:v>
                </c:pt>
                <c:pt idx="7939">
                  <c:v>1.2958852693395646</c:v>
                </c:pt>
                <c:pt idx="7940">
                  <c:v>1.2958852693395646</c:v>
                </c:pt>
                <c:pt idx="7941">
                  <c:v>1.2958852693395646</c:v>
                </c:pt>
                <c:pt idx="7942">
                  <c:v>1.2958852693395646</c:v>
                </c:pt>
                <c:pt idx="7943">
                  <c:v>1.2958852693395646</c:v>
                </c:pt>
                <c:pt idx="7944">
                  <c:v>1.2958852693395646</c:v>
                </c:pt>
                <c:pt idx="7945">
                  <c:v>1.2958852693395646</c:v>
                </c:pt>
                <c:pt idx="7946">
                  <c:v>1.2958852693395646</c:v>
                </c:pt>
                <c:pt idx="7947">
                  <c:v>1.2958852693395646</c:v>
                </c:pt>
                <c:pt idx="7948">
                  <c:v>1.2958852693395646</c:v>
                </c:pt>
                <c:pt idx="7949">
                  <c:v>1.2958852693395646</c:v>
                </c:pt>
                <c:pt idx="7950">
                  <c:v>1.2958852693395646</c:v>
                </c:pt>
                <c:pt idx="7951">
                  <c:v>1.2958852693395646</c:v>
                </c:pt>
                <c:pt idx="7952">
                  <c:v>1.2958852693395646</c:v>
                </c:pt>
                <c:pt idx="7953">
                  <c:v>1.2958852693395646</c:v>
                </c:pt>
                <c:pt idx="7954">
                  <c:v>1.2958852693395646</c:v>
                </c:pt>
                <c:pt idx="7955">
                  <c:v>1.2958852693395646</c:v>
                </c:pt>
                <c:pt idx="7956">
                  <c:v>1.2958852693395646</c:v>
                </c:pt>
                <c:pt idx="7957">
                  <c:v>1.2958852693395646</c:v>
                </c:pt>
                <c:pt idx="7958">
                  <c:v>1.2958852693395646</c:v>
                </c:pt>
                <c:pt idx="7959">
                  <c:v>1.2958852693395646</c:v>
                </c:pt>
                <c:pt idx="7960">
                  <c:v>1.2958852693395646</c:v>
                </c:pt>
                <c:pt idx="7961">
                  <c:v>1.2958852693395646</c:v>
                </c:pt>
                <c:pt idx="7962">
                  <c:v>1.2958852693395646</c:v>
                </c:pt>
                <c:pt idx="7963">
                  <c:v>1.2958852693395646</c:v>
                </c:pt>
                <c:pt idx="7964">
                  <c:v>1.2958852693395646</c:v>
                </c:pt>
                <c:pt idx="7965">
                  <c:v>1.2958852693395646</c:v>
                </c:pt>
                <c:pt idx="7966">
                  <c:v>1.2958852693395646</c:v>
                </c:pt>
                <c:pt idx="7967">
                  <c:v>1.2958852693395646</c:v>
                </c:pt>
                <c:pt idx="7968">
                  <c:v>1.2958852693395646</c:v>
                </c:pt>
                <c:pt idx="7969">
                  <c:v>1.2958852693395646</c:v>
                </c:pt>
                <c:pt idx="7970">
                  <c:v>1.2958852693395646</c:v>
                </c:pt>
                <c:pt idx="7971">
                  <c:v>1.2958852693395646</c:v>
                </c:pt>
                <c:pt idx="7972">
                  <c:v>1.2958852693395646</c:v>
                </c:pt>
                <c:pt idx="7973">
                  <c:v>1.2958852693395646</c:v>
                </c:pt>
                <c:pt idx="7974">
                  <c:v>1.2958852693395646</c:v>
                </c:pt>
                <c:pt idx="7975">
                  <c:v>1.2958852693395646</c:v>
                </c:pt>
                <c:pt idx="7976">
                  <c:v>1.2958852693395646</c:v>
                </c:pt>
                <c:pt idx="7977">
                  <c:v>1.2958852693395646</c:v>
                </c:pt>
                <c:pt idx="7978">
                  <c:v>1.2958852693395646</c:v>
                </c:pt>
                <c:pt idx="7979">
                  <c:v>1.2958852693395646</c:v>
                </c:pt>
                <c:pt idx="7980">
                  <c:v>1.2958852693395646</c:v>
                </c:pt>
                <c:pt idx="7981">
                  <c:v>1.2958852693395646</c:v>
                </c:pt>
                <c:pt idx="7982">
                  <c:v>1.2958852693395646</c:v>
                </c:pt>
                <c:pt idx="7983">
                  <c:v>1.2958852693395646</c:v>
                </c:pt>
                <c:pt idx="7984">
                  <c:v>1.2958852693395646</c:v>
                </c:pt>
                <c:pt idx="7985">
                  <c:v>1.2958852693395646</c:v>
                </c:pt>
                <c:pt idx="7986">
                  <c:v>1.2958852693395646</c:v>
                </c:pt>
                <c:pt idx="7987">
                  <c:v>1.2958852693395646</c:v>
                </c:pt>
                <c:pt idx="7988">
                  <c:v>1.2958852693395646</c:v>
                </c:pt>
                <c:pt idx="7989">
                  <c:v>1.2958852693395646</c:v>
                </c:pt>
                <c:pt idx="7990">
                  <c:v>1.2958852693395646</c:v>
                </c:pt>
                <c:pt idx="7991">
                  <c:v>1.2958852693395646</c:v>
                </c:pt>
                <c:pt idx="7992">
                  <c:v>1.2958852693395646</c:v>
                </c:pt>
                <c:pt idx="7993">
                  <c:v>1.2958852693395646</c:v>
                </c:pt>
                <c:pt idx="7994">
                  <c:v>1.2958852693395646</c:v>
                </c:pt>
                <c:pt idx="7995">
                  <c:v>1.2958852693395646</c:v>
                </c:pt>
                <c:pt idx="7996">
                  <c:v>1.2958852693395646</c:v>
                </c:pt>
                <c:pt idx="7997">
                  <c:v>1.2958852693395646</c:v>
                </c:pt>
                <c:pt idx="7998">
                  <c:v>1.2958852693395646</c:v>
                </c:pt>
                <c:pt idx="7999">
                  <c:v>1.2958852693395646</c:v>
                </c:pt>
                <c:pt idx="8000">
                  <c:v>1.2958852693395646</c:v>
                </c:pt>
                <c:pt idx="8001">
                  <c:v>1.2958852693395646</c:v>
                </c:pt>
                <c:pt idx="8002">
                  <c:v>1.2958852693395646</c:v>
                </c:pt>
                <c:pt idx="8003">
                  <c:v>1.2958852693395646</c:v>
                </c:pt>
                <c:pt idx="8004">
                  <c:v>1.2958852693395646</c:v>
                </c:pt>
                <c:pt idx="8005">
                  <c:v>1.2958852693395646</c:v>
                </c:pt>
                <c:pt idx="8006">
                  <c:v>1.2958852693395646</c:v>
                </c:pt>
                <c:pt idx="8007">
                  <c:v>1.2958852693395646</c:v>
                </c:pt>
                <c:pt idx="8008">
                  <c:v>1.2958852693395646</c:v>
                </c:pt>
                <c:pt idx="8009">
                  <c:v>1.2958852693395646</c:v>
                </c:pt>
                <c:pt idx="8010">
                  <c:v>1.2958852693395646</c:v>
                </c:pt>
                <c:pt idx="8011">
                  <c:v>1.2958852693395646</c:v>
                </c:pt>
                <c:pt idx="8012">
                  <c:v>1.2958852693395646</c:v>
                </c:pt>
                <c:pt idx="8013">
                  <c:v>1.2958852693395646</c:v>
                </c:pt>
                <c:pt idx="8014">
                  <c:v>1.2958852693395646</c:v>
                </c:pt>
                <c:pt idx="8015">
                  <c:v>1.2958852693395646</c:v>
                </c:pt>
                <c:pt idx="8016">
                  <c:v>1.2958852693395646</c:v>
                </c:pt>
                <c:pt idx="8017">
                  <c:v>1.2958852693395646</c:v>
                </c:pt>
                <c:pt idx="8018">
                  <c:v>1.2958852693395646</c:v>
                </c:pt>
                <c:pt idx="8019">
                  <c:v>1.2958852693395646</c:v>
                </c:pt>
                <c:pt idx="8020">
                  <c:v>1.2958852693395646</c:v>
                </c:pt>
                <c:pt idx="8021">
                  <c:v>1.2958852693395646</c:v>
                </c:pt>
                <c:pt idx="8022">
                  <c:v>1.2958852693395646</c:v>
                </c:pt>
                <c:pt idx="8023">
                  <c:v>1.2958852693395646</c:v>
                </c:pt>
                <c:pt idx="8024">
                  <c:v>1.2958852693395646</c:v>
                </c:pt>
                <c:pt idx="8025">
                  <c:v>1.2958852693395646</c:v>
                </c:pt>
                <c:pt idx="8026">
                  <c:v>1.2958852693395646</c:v>
                </c:pt>
                <c:pt idx="8027">
                  <c:v>1.2958852693395646</c:v>
                </c:pt>
                <c:pt idx="8028">
                  <c:v>1.2958852693395646</c:v>
                </c:pt>
                <c:pt idx="8029">
                  <c:v>1.2958852693395646</c:v>
                </c:pt>
                <c:pt idx="8030">
                  <c:v>1.2958852693395646</c:v>
                </c:pt>
                <c:pt idx="8031">
                  <c:v>1.2958852693395646</c:v>
                </c:pt>
                <c:pt idx="8032">
                  <c:v>1.2958852693395646</c:v>
                </c:pt>
                <c:pt idx="8033">
                  <c:v>1.2958852693395646</c:v>
                </c:pt>
                <c:pt idx="8034">
                  <c:v>1.2958852693395646</c:v>
                </c:pt>
                <c:pt idx="8035">
                  <c:v>1.2958852693395646</c:v>
                </c:pt>
                <c:pt idx="8036">
                  <c:v>1.2958852693395646</c:v>
                </c:pt>
                <c:pt idx="8037">
                  <c:v>1.2958852693395646</c:v>
                </c:pt>
                <c:pt idx="8038">
                  <c:v>1.2958852693395646</c:v>
                </c:pt>
                <c:pt idx="8039">
                  <c:v>1.2958852693395646</c:v>
                </c:pt>
                <c:pt idx="8040">
                  <c:v>1.2958852693395646</c:v>
                </c:pt>
                <c:pt idx="8041">
                  <c:v>1.2958852693395646</c:v>
                </c:pt>
                <c:pt idx="8042">
                  <c:v>1.2958852693395646</c:v>
                </c:pt>
                <c:pt idx="8043">
                  <c:v>1.2958852693395646</c:v>
                </c:pt>
                <c:pt idx="8044">
                  <c:v>1.2958852693395646</c:v>
                </c:pt>
                <c:pt idx="8045">
                  <c:v>1.2958852693395646</c:v>
                </c:pt>
                <c:pt idx="8046">
                  <c:v>1.2958852693395646</c:v>
                </c:pt>
                <c:pt idx="8047">
                  <c:v>1.2958852693395646</c:v>
                </c:pt>
                <c:pt idx="8048">
                  <c:v>1.2958852693395646</c:v>
                </c:pt>
                <c:pt idx="8049">
                  <c:v>1.2958852693395646</c:v>
                </c:pt>
                <c:pt idx="8050">
                  <c:v>1.2958852693395646</c:v>
                </c:pt>
                <c:pt idx="8051">
                  <c:v>1.2958852693395646</c:v>
                </c:pt>
                <c:pt idx="8052">
                  <c:v>1.2958852693395646</c:v>
                </c:pt>
                <c:pt idx="8053">
                  <c:v>1.2958852693395646</c:v>
                </c:pt>
                <c:pt idx="8054">
                  <c:v>1.2958852693395646</c:v>
                </c:pt>
                <c:pt idx="8055">
                  <c:v>1.2958852693395646</c:v>
                </c:pt>
                <c:pt idx="8056">
                  <c:v>1.2958852693395646</c:v>
                </c:pt>
                <c:pt idx="8057">
                  <c:v>1.2958852693395646</c:v>
                </c:pt>
                <c:pt idx="8058">
                  <c:v>1.2958852693395646</c:v>
                </c:pt>
                <c:pt idx="8059">
                  <c:v>1.2958852693395646</c:v>
                </c:pt>
                <c:pt idx="8060">
                  <c:v>1.2958852693395646</c:v>
                </c:pt>
                <c:pt idx="8061">
                  <c:v>1.2958852693395646</c:v>
                </c:pt>
                <c:pt idx="8062">
                  <c:v>1.2958852693395646</c:v>
                </c:pt>
                <c:pt idx="8063">
                  <c:v>1.2958852693395646</c:v>
                </c:pt>
                <c:pt idx="8064">
                  <c:v>1.2958852693395646</c:v>
                </c:pt>
                <c:pt idx="8065">
                  <c:v>1.2958852693395646</c:v>
                </c:pt>
                <c:pt idx="8066">
                  <c:v>1.2958852693395646</c:v>
                </c:pt>
                <c:pt idx="8067">
                  <c:v>1.2958852693395646</c:v>
                </c:pt>
                <c:pt idx="8068">
                  <c:v>1.2958852693395646</c:v>
                </c:pt>
                <c:pt idx="8069">
                  <c:v>1.2958852693395646</c:v>
                </c:pt>
                <c:pt idx="8070">
                  <c:v>1.2958852693395646</c:v>
                </c:pt>
                <c:pt idx="8071">
                  <c:v>1.2958852693395646</c:v>
                </c:pt>
                <c:pt idx="8072">
                  <c:v>1.2958852693395646</c:v>
                </c:pt>
                <c:pt idx="8073">
                  <c:v>1.2958852693395646</c:v>
                </c:pt>
                <c:pt idx="8074">
                  <c:v>1.2958852693395646</c:v>
                </c:pt>
                <c:pt idx="8075">
                  <c:v>1.2958852693395646</c:v>
                </c:pt>
                <c:pt idx="8076">
                  <c:v>1.2958852693395646</c:v>
                </c:pt>
                <c:pt idx="8077">
                  <c:v>1.2958852693395646</c:v>
                </c:pt>
                <c:pt idx="8078">
                  <c:v>1.2958852693395646</c:v>
                </c:pt>
                <c:pt idx="8079">
                  <c:v>1.2958852693395646</c:v>
                </c:pt>
                <c:pt idx="8080">
                  <c:v>1.2958852693395646</c:v>
                </c:pt>
                <c:pt idx="8081">
                  <c:v>1.2958852693395646</c:v>
                </c:pt>
                <c:pt idx="8082">
                  <c:v>1.2958852693395646</c:v>
                </c:pt>
                <c:pt idx="8083">
                  <c:v>1.2958852693395646</c:v>
                </c:pt>
                <c:pt idx="8084">
                  <c:v>1.2958852693395646</c:v>
                </c:pt>
                <c:pt idx="8085">
                  <c:v>1.2958852693395646</c:v>
                </c:pt>
                <c:pt idx="8086">
                  <c:v>1.2958852693395646</c:v>
                </c:pt>
                <c:pt idx="8087">
                  <c:v>1.2958852693395646</c:v>
                </c:pt>
                <c:pt idx="8088">
                  <c:v>1.2958852693395646</c:v>
                </c:pt>
                <c:pt idx="8089">
                  <c:v>1.2958852693395646</c:v>
                </c:pt>
                <c:pt idx="8090">
                  <c:v>1.2958852693395646</c:v>
                </c:pt>
                <c:pt idx="8091">
                  <c:v>1.2958852693395646</c:v>
                </c:pt>
                <c:pt idx="8092">
                  <c:v>1.2958852693395646</c:v>
                </c:pt>
                <c:pt idx="8093">
                  <c:v>1.2958852693395646</c:v>
                </c:pt>
                <c:pt idx="8094">
                  <c:v>1.2958852693395646</c:v>
                </c:pt>
                <c:pt idx="8095">
                  <c:v>1.2958852693395646</c:v>
                </c:pt>
                <c:pt idx="8096">
                  <c:v>1.2958852693395646</c:v>
                </c:pt>
                <c:pt idx="8097">
                  <c:v>1.2958852693395646</c:v>
                </c:pt>
                <c:pt idx="8098">
                  <c:v>1.2958852693395646</c:v>
                </c:pt>
                <c:pt idx="8099">
                  <c:v>1.2958852693395646</c:v>
                </c:pt>
                <c:pt idx="8100">
                  <c:v>1.2958852693395646</c:v>
                </c:pt>
                <c:pt idx="8101">
                  <c:v>1.2958852693395646</c:v>
                </c:pt>
                <c:pt idx="8102">
                  <c:v>1.2958852693395646</c:v>
                </c:pt>
                <c:pt idx="8103">
                  <c:v>1.2958852693395646</c:v>
                </c:pt>
                <c:pt idx="8104">
                  <c:v>1.2958852693395646</c:v>
                </c:pt>
                <c:pt idx="8105">
                  <c:v>1.2958852693395646</c:v>
                </c:pt>
                <c:pt idx="8106">
                  <c:v>1.2958852693395646</c:v>
                </c:pt>
                <c:pt idx="8107">
                  <c:v>1.2958852693395646</c:v>
                </c:pt>
                <c:pt idx="8108">
                  <c:v>1.2958852693395646</c:v>
                </c:pt>
                <c:pt idx="8109">
                  <c:v>1.2958852693395646</c:v>
                </c:pt>
                <c:pt idx="8110">
                  <c:v>1.2958852693395646</c:v>
                </c:pt>
                <c:pt idx="8111">
                  <c:v>1.2958852693395646</c:v>
                </c:pt>
                <c:pt idx="8112">
                  <c:v>1.2958852693395646</c:v>
                </c:pt>
                <c:pt idx="8113">
                  <c:v>1.2958852693395646</c:v>
                </c:pt>
                <c:pt idx="8114">
                  <c:v>1.2958852693395646</c:v>
                </c:pt>
                <c:pt idx="8115">
                  <c:v>1.2958852693395646</c:v>
                </c:pt>
                <c:pt idx="8116">
                  <c:v>1.2958852693395646</c:v>
                </c:pt>
                <c:pt idx="8117">
                  <c:v>1.2958852693395646</c:v>
                </c:pt>
                <c:pt idx="8118">
                  <c:v>1.2958852693395646</c:v>
                </c:pt>
                <c:pt idx="8119">
                  <c:v>1.2958852693395646</c:v>
                </c:pt>
                <c:pt idx="8120">
                  <c:v>1.2958852693395646</c:v>
                </c:pt>
                <c:pt idx="8121">
                  <c:v>1.2958852693395646</c:v>
                </c:pt>
                <c:pt idx="8122">
                  <c:v>1.2958852693395646</c:v>
                </c:pt>
                <c:pt idx="8123">
                  <c:v>1.2958852693395646</c:v>
                </c:pt>
                <c:pt idx="8124">
                  <c:v>1.2958852693395646</c:v>
                </c:pt>
                <c:pt idx="8125">
                  <c:v>1.2958852693395646</c:v>
                </c:pt>
                <c:pt idx="8126">
                  <c:v>1.2958852693395646</c:v>
                </c:pt>
                <c:pt idx="8127">
                  <c:v>1.2958852693395646</c:v>
                </c:pt>
                <c:pt idx="8128">
                  <c:v>1.2958852693395646</c:v>
                </c:pt>
                <c:pt idx="8129">
                  <c:v>1.2958852693395646</c:v>
                </c:pt>
                <c:pt idx="8130">
                  <c:v>1.2958852693395646</c:v>
                </c:pt>
                <c:pt idx="8131">
                  <c:v>1.2958852693395646</c:v>
                </c:pt>
                <c:pt idx="8132">
                  <c:v>1.2958852693395646</c:v>
                </c:pt>
                <c:pt idx="8133">
                  <c:v>1.2958852693395646</c:v>
                </c:pt>
                <c:pt idx="8134">
                  <c:v>1.2958852693395646</c:v>
                </c:pt>
                <c:pt idx="8135">
                  <c:v>1.2958852693395646</c:v>
                </c:pt>
                <c:pt idx="8136">
                  <c:v>1.2958852693395646</c:v>
                </c:pt>
                <c:pt idx="8137">
                  <c:v>1.2958852693395646</c:v>
                </c:pt>
                <c:pt idx="8138">
                  <c:v>1.2958852693395646</c:v>
                </c:pt>
                <c:pt idx="8139">
                  <c:v>1.2958852693395646</c:v>
                </c:pt>
                <c:pt idx="8140">
                  <c:v>1.2958852693395646</c:v>
                </c:pt>
                <c:pt idx="8141">
                  <c:v>1.2958852693395646</c:v>
                </c:pt>
                <c:pt idx="8142">
                  <c:v>1.2958852693395646</c:v>
                </c:pt>
                <c:pt idx="8143">
                  <c:v>1.2958852693395646</c:v>
                </c:pt>
                <c:pt idx="8144">
                  <c:v>1.2958852693395646</c:v>
                </c:pt>
                <c:pt idx="8145">
                  <c:v>1.2958852693395646</c:v>
                </c:pt>
                <c:pt idx="8146">
                  <c:v>1.2958852693395646</c:v>
                </c:pt>
                <c:pt idx="8147">
                  <c:v>1.2958852693395646</c:v>
                </c:pt>
                <c:pt idx="8148">
                  <c:v>1.2958852693395646</c:v>
                </c:pt>
                <c:pt idx="8149">
                  <c:v>1.2958852693395646</c:v>
                </c:pt>
                <c:pt idx="8150">
                  <c:v>1.2958852693395646</c:v>
                </c:pt>
                <c:pt idx="8151">
                  <c:v>1.2958852693395646</c:v>
                </c:pt>
                <c:pt idx="8152">
                  <c:v>1.2958852693395646</c:v>
                </c:pt>
                <c:pt idx="8153">
                  <c:v>1.2958852693395646</c:v>
                </c:pt>
                <c:pt idx="8154">
                  <c:v>1.2958852693395646</c:v>
                </c:pt>
                <c:pt idx="8155">
                  <c:v>1.2958852693395646</c:v>
                </c:pt>
                <c:pt idx="8156">
                  <c:v>1.2958852693395646</c:v>
                </c:pt>
                <c:pt idx="8157">
                  <c:v>1.2958852693395646</c:v>
                </c:pt>
                <c:pt idx="8158">
                  <c:v>1.2958852693395646</c:v>
                </c:pt>
                <c:pt idx="8159">
                  <c:v>1.2958852693395646</c:v>
                </c:pt>
                <c:pt idx="8160">
                  <c:v>1.2958852693395646</c:v>
                </c:pt>
                <c:pt idx="8161">
                  <c:v>1.2958852693395646</c:v>
                </c:pt>
                <c:pt idx="8162">
                  <c:v>1.2958852693395646</c:v>
                </c:pt>
                <c:pt idx="8163">
                  <c:v>1.2958852693395646</c:v>
                </c:pt>
                <c:pt idx="8164">
                  <c:v>1.2958852693395646</c:v>
                </c:pt>
                <c:pt idx="8165">
                  <c:v>1.2958852693395646</c:v>
                </c:pt>
                <c:pt idx="8166">
                  <c:v>1.2958852693395646</c:v>
                </c:pt>
                <c:pt idx="8167">
                  <c:v>1.2958852693395646</c:v>
                </c:pt>
                <c:pt idx="8168">
                  <c:v>1.2958852693395646</c:v>
                </c:pt>
                <c:pt idx="8169">
                  <c:v>1.2958852693395646</c:v>
                </c:pt>
                <c:pt idx="8170">
                  <c:v>1.2958852693395646</c:v>
                </c:pt>
                <c:pt idx="8171">
                  <c:v>1.2958852693395646</c:v>
                </c:pt>
                <c:pt idx="8172">
                  <c:v>1.2958852693395646</c:v>
                </c:pt>
                <c:pt idx="8173">
                  <c:v>1.2958852693395646</c:v>
                </c:pt>
                <c:pt idx="8174">
                  <c:v>1.2958852693395646</c:v>
                </c:pt>
                <c:pt idx="8175">
                  <c:v>1.2958852693395646</c:v>
                </c:pt>
                <c:pt idx="8176">
                  <c:v>1.2958852693395646</c:v>
                </c:pt>
                <c:pt idx="8177">
                  <c:v>1.2958852693395646</c:v>
                </c:pt>
                <c:pt idx="8178">
                  <c:v>1.2958852693395646</c:v>
                </c:pt>
                <c:pt idx="8179">
                  <c:v>1.2958852693395646</c:v>
                </c:pt>
                <c:pt idx="8180">
                  <c:v>1.2958852693395646</c:v>
                </c:pt>
                <c:pt idx="8181">
                  <c:v>1.2958852693395646</c:v>
                </c:pt>
                <c:pt idx="8182">
                  <c:v>1.2958852693395646</c:v>
                </c:pt>
                <c:pt idx="8183">
                  <c:v>1.2958852693395646</c:v>
                </c:pt>
                <c:pt idx="8184">
                  <c:v>1.2958852693395646</c:v>
                </c:pt>
                <c:pt idx="8185">
                  <c:v>1.2958852693395646</c:v>
                </c:pt>
                <c:pt idx="8186">
                  <c:v>1.2958852693395646</c:v>
                </c:pt>
                <c:pt idx="8187">
                  <c:v>1.2958852693395646</c:v>
                </c:pt>
                <c:pt idx="8188">
                  <c:v>1.2958852693395646</c:v>
                </c:pt>
                <c:pt idx="8189">
                  <c:v>1.2958852693395646</c:v>
                </c:pt>
                <c:pt idx="8190">
                  <c:v>1.2958852693395646</c:v>
                </c:pt>
                <c:pt idx="8191">
                  <c:v>1.2958852693395646</c:v>
                </c:pt>
                <c:pt idx="8192">
                  <c:v>1.2958852693395646</c:v>
                </c:pt>
                <c:pt idx="8193">
                  <c:v>1.2958852693395646</c:v>
                </c:pt>
                <c:pt idx="8194">
                  <c:v>1.2958852693395646</c:v>
                </c:pt>
                <c:pt idx="8195">
                  <c:v>1.2958852693395646</c:v>
                </c:pt>
                <c:pt idx="8196">
                  <c:v>1.2958852693395646</c:v>
                </c:pt>
                <c:pt idx="8197">
                  <c:v>1.2958852693395646</c:v>
                </c:pt>
                <c:pt idx="8198">
                  <c:v>1.2958852693395646</c:v>
                </c:pt>
                <c:pt idx="8199">
                  <c:v>1.2958852693395646</c:v>
                </c:pt>
                <c:pt idx="8200">
                  <c:v>1.2958852693395646</c:v>
                </c:pt>
                <c:pt idx="8201">
                  <c:v>1.2958852693395646</c:v>
                </c:pt>
                <c:pt idx="8202">
                  <c:v>1.2958852693395646</c:v>
                </c:pt>
                <c:pt idx="8203">
                  <c:v>1.2958852693395646</c:v>
                </c:pt>
                <c:pt idx="8204">
                  <c:v>1.2958852693395646</c:v>
                </c:pt>
                <c:pt idx="8205">
                  <c:v>1.2958852693395646</c:v>
                </c:pt>
                <c:pt idx="8206">
                  <c:v>1.2958852693395646</c:v>
                </c:pt>
                <c:pt idx="8207">
                  <c:v>1.2958852693395646</c:v>
                </c:pt>
                <c:pt idx="8208">
                  <c:v>1.2958852693395646</c:v>
                </c:pt>
                <c:pt idx="8209">
                  <c:v>1.2958852693395646</c:v>
                </c:pt>
                <c:pt idx="8210">
                  <c:v>1.2958852693395646</c:v>
                </c:pt>
                <c:pt idx="8211">
                  <c:v>1.2958852693395646</c:v>
                </c:pt>
                <c:pt idx="8212">
                  <c:v>1.2958852693395646</c:v>
                </c:pt>
                <c:pt idx="8213">
                  <c:v>1.2958852693395646</c:v>
                </c:pt>
                <c:pt idx="8214">
                  <c:v>1.2958852693395646</c:v>
                </c:pt>
                <c:pt idx="8215">
                  <c:v>1.2958852693395646</c:v>
                </c:pt>
                <c:pt idx="8216">
                  <c:v>1.2958852693395646</c:v>
                </c:pt>
                <c:pt idx="8217">
                  <c:v>1.2958852693395646</c:v>
                </c:pt>
                <c:pt idx="8218">
                  <c:v>1.2958852693395646</c:v>
                </c:pt>
                <c:pt idx="8219">
                  <c:v>1.2958852693395646</c:v>
                </c:pt>
                <c:pt idx="8220">
                  <c:v>1.2958852693395646</c:v>
                </c:pt>
                <c:pt idx="8221">
                  <c:v>1.2958852693395646</c:v>
                </c:pt>
                <c:pt idx="8222">
                  <c:v>1.2958852693395646</c:v>
                </c:pt>
                <c:pt idx="8223">
                  <c:v>1.2958852693395646</c:v>
                </c:pt>
                <c:pt idx="8224">
                  <c:v>1.2958852693395646</c:v>
                </c:pt>
                <c:pt idx="8225">
                  <c:v>1.2958852693395646</c:v>
                </c:pt>
                <c:pt idx="8226">
                  <c:v>1.2958852693395646</c:v>
                </c:pt>
                <c:pt idx="8227">
                  <c:v>1.2958852693395646</c:v>
                </c:pt>
                <c:pt idx="8228">
                  <c:v>1.2958852693395646</c:v>
                </c:pt>
                <c:pt idx="8229">
                  <c:v>1.2958852693395646</c:v>
                </c:pt>
                <c:pt idx="8230">
                  <c:v>1.2958852693395646</c:v>
                </c:pt>
                <c:pt idx="8231">
                  <c:v>1.2958852693395646</c:v>
                </c:pt>
                <c:pt idx="8232">
                  <c:v>1.2958852693395646</c:v>
                </c:pt>
                <c:pt idx="8233">
                  <c:v>1.2958852693395646</c:v>
                </c:pt>
                <c:pt idx="8234">
                  <c:v>1.2958852693395646</c:v>
                </c:pt>
                <c:pt idx="8235">
                  <c:v>1.2958852693395646</c:v>
                </c:pt>
                <c:pt idx="8236">
                  <c:v>1.2958852693395646</c:v>
                </c:pt>
                <c:pt idx="8237">
                  <c:v>1.2958852693395646</c:v>
                </c:pt>
                <c:pt idx="8238">
                  <c:v>1.2958852693395646</c:v>
                </c:pt>
                <c:pt idx="8239">
                  <c:v>1.2958852693395646</c:v>
                </c:pt>
                <c:pt idx="8240">
                  <c:v>1.2958852693395646</c:v>
                </c:pt>
                <c:pt idx="8241">
                  <c:v>1.2958852693395646</c:v>
                </c:pt>
                <c:pt idx="8242">
                  <c:v>1.2958852693395646</c:v>
                </c:pt>
                <c:pt idx="8243">
                  <c:v>1.2958852693395646</c:v>
                </c:pt>
                <c:pt idx="8244">
                  <c:v>1.2958852693395646</c:v>
                </c:pt>
                <c:pt idx="8245">
                  <c:v>1.2958852693395646</c:v>
                </c:pt>
                <c:pt idx="8246">
                  <c:v>1.2958852693395646</c:v>
                </c:pt>
                <c:pt idx="8247">
                  <c:v>1.2958852693395646</c:v>
                </c:pt>
                <c:pt idx="8248">
                  <c:v>1.2958852693395646</c:v>
                </c:pt>
                <c:pt idx="8249">
                  <c:v>1.2958852693395646</c:v>
                </c:pt>
                <c:pt idx="8250">
                  <c:v>1.2958852693395646</c:v>
                </c:pt>
                <c:pt idx="8251">
                  <c:v>1.2958852693395646</c:v>
                </c:pt>
                <c:pt idx="8252">
                  <c:v>1.2958852693395646</c:v>
                </c:pt>
                <c:pt idx="8253">
                  <c:v>1.2958852693395646</c:v>
                </c:pt>
                <c:pt idx="8254">
                  <c:v>1.2958852693395646</c:v>
                </c:pt>
                <c:pt idx="8255">
                  <c:v>1.2958852693395646</c:v>
                </c:pt>
                <c:pt idx="8256">
                  <c:v>1.2958852693395646</c:v>
                </c:pt>
                <c:pt idx="8257">
                  <c:v>1.2958852693395646</c:v>
                </c:pt>
                <c:pt idx="8258">
                  <c:v>1.2958852693395646</c:v>
                </c:pt>
                <c:pt idx="8259">
                  <c:v>1.2958852693395646</c:v>
                </c:pt>
                <c:pt idx="8260">
                  <c:v>1.2958852693395646</c:v>
                </c:pt>
                <c:pt idx="8261">
                  <c:v>1.2958852693395646</c:v>
                </c:pt>
                <c:pt idx="8262">
                  <c:v>1.2958852693395646</c:v>
                </c:pt>
                <c:pt idx="8263">
                  <c:v>1.2958852693395646</c:v>
                </c:pt>
                <c:pt idx="8264">
                  <c:v>1.2958852693395646</c:v>
                </c:pt>
                <c:pt idx="8265">
                  <c:v>1.2958852693395646</c:v>
                </c:pt>
                <c:pt idx="8266">
                  <c:v>1.2958852693395646</c:v>
                </c:pt>
                <c:pt idx="8267">
                  <c:v>1.2958852693395646</c:v>
                </c:pt>
                <c:pt idx="8268">
                  <c:v>1.2958852693395646</c:v>
                </c:pt>
                <c:pt idx="8269">
                  <c:v>1.2958852693395646</c:v>
                </c:pt>
                <c:pt idx="8270">
                  <c:v>1.2958852693395646</c:v>
                </c:pt>
                <c:pt idx="8271">
                  <c:v>1.2958852693395646</c:v>
                </c:pt>
                <c:pt idx="8272">
                  <c:v>1.2958852693395646</c:v>
                </c:pt>
                <c:pt idx="8273">
                  <c:v>1.2958852693395646</c:v>
                </c:pt>
                <c:pt idx="8274">
                  <c:v>1.2958852693395646</c:v>
                </c:pt>
                <c:pt idx="8275">
                  <c:v>1.2958852693395646</c:v>
                </c:pt>
                <c:pt idx="8276">
                  <c:v>1.2958852693395646</c:v>
                </c:pt>
                <c:pt idx="8277">
                  <c:v>1.2958852693395646</c:v>
                </c:pt>
                <c:pt idx="8278">
                  <c:v>1.2958852693395646</c:v>
                </c:pt>
                <c:pt idx="8279">
                  <c:v>1.2958852693395646</c:v>
                </c:pt>
                <c:pt idx="8280">
                  <c:v>1.2958852693395646</c:v>
                </c:pt>
                <c:pt idx="8281">
                  <c:v>1.2958852693395646</c:v>
                </c:pt>
                <c:pt idx="8282">
                  <c:v>1.2958852693395646</c:v>
                </c:pt>
                <c:pt idx="8283">
                  <c:v>1.2958852693395646</c:v>
                </c:pt>
                <c:pt idx="8284">
                  <c:v>1.2958852693395646</c:v>
                </c:pt>
                <c:pt idx="8285">
                  <c:v>1.2958852693395646</c:v>
                </c:pt>
                <c:pt idx="8286">
                  <c:v>1.2958852693395646</c:v>
                </c:pt>
                <c:pt idx="8287">
                  <c:v>1.2958852693395646</c:v>
                </c:pt>
                <c:pt idx="8288">
                  <c:v>1.2958852693395646</c:v>
                </c:pt>
                <c:pt idx="8289">
                  <c:v>1.2958852693395646</c:v>
                </c:pt>
                <c:pt idx="8290">
                  <c:v>1.2958852693395646</c:v>
                </c:pt>
                <c:pt idx="8291">
                  <c:v>1.2958852693395646</c:v>
                </c:pt>
                <c:pt idx="8292">
                  <c:v>1.2958852693395646</c:v>
                </c:pt>
                <c:pt idx="8293">
                  <c:v>1.2958852693395646</c:v>
                </c:pt>
                <c:pt idx="8294">
                  <c:v>1.2958852693395646</c:v>
                </c:pt>
                <c:pt idx="8295">
                  <c:v>1.2958852693395646</c:v>
                </c:pt>
                <c:pt idx="8296">
                  <c:v>1.2958852693395646</c:v>
                </c:pt>
                <c:pt idx="8297">
                  <c:v>1.2958852693395646</c:v>
                </c:pt>
                <c:pt idx="8298">
                  <c:v>1.2958852693395646</c:v>
                </c:pt>
                <c:pt idx="8299">
                  <c:v>1.2958852693395646</c:v>
                </c:pt>
                <c:pt idx="8300">
                  <c:v>1.2958852693395646</c:v>
                </c:pt>
                <c:pt idx="8301">
                  <c:v>1.2958852693395646</c:v>
                </c:pt>
                <c:pt idx="8302">
                  <c:v>1.2958852693395646</c:v>
                </c:pt>
                <c:pt idx="8303">
                  <c:v>1.2958852693395646</c:v>
                </c:pt>
                <c:pt idx="8304">
                  <c:v>1.2958852693395646</c:v>
                </c:pt>
                <c:pt idx="8305">
                  <c:v>1.2958852693395646</c:v>
                </c:pt>
                <c:pt idx="8306">
                  <c:v>1.2958852693395646</c:v>
                </c:pt>
                <c:pt idx="8307">
                  <c:v>1.2958852693395646</c:v>
                </c:pt>
                <c:pt idx="8308">
                  <c:v>1.2958852693395646</c:v>
                </c:pt>
                <c:pt idx="8309">
                  <c:v>1.2958852693395646</c:v>
                </c:pt>
                <c:pt idx="8310">
                  <c:v>1.2958852693395646</c:v>
                </c:pt>
                <c:pt idx="8311">
                  <c:v>1.2958852693395646</c:v>
                </c:pt>
                <c:pt idx="8312">
                  <c:v>1.2958852693395646</c:v>
                </c:pt>
                <c:pt idx="8313">
                  <c:v>1.2958852693395646</c:v>
                </c:pt>
                <c:pt idx="8314">
                  <c:v>1.2958852693395646</c:v>
                </c:pt>
                <c:pt idx="8315">
                  <c:v>1.2958852693395646</c:v>
                </c:pt>
                <c:pt idx="8316">
                  <c:v>1.2958852693395646</c:v>
                </c:pt>
                <c:pt idx="8317">
                  <c:v>1.2958852693395646</c:v>
                </c:pt>
                <c:pt idx="8318">
                  <c:v>1.2958852693395646</c:v>
                </c:pt>
                <c:pt idx="8319">
                  <c:v>1.2958852693395646</c:v>
                </c:pt>
                <c:pt idx="8320">
                  <c:v>1.2958852693395646</c:v>
                </c:pt>
                <c:pt idx="8321">
                  <c:v>1.2958852693395646</c:v>
                </c:pt>
                <c:pt idx="8322">
                  <c:v>1.2958852693395646</c:v>
                </c:pt>
                <c:pt idx="8323">
                  <c:v>1.2958852693395646</c:v>
                </c:pt>
                <c:pt idx="8324">
                  <c:v>1.2958852693395646</c:v>
                </c:pt>
                <c:pt idx="8325">
                  <c:v>1.2958852693395646</c:v>
                </c:pt>
                <c:pt idx="8326">
                  <c:v>1.2958852693395646</c:v>
                </c:pt>
                <c:pt idx="8327">
                  <c:v>1.2958852693395646</c:v>
                </c:pt>
                <c:pt idx="8328">
                  <c:v>1.2958852693395646</c:v>
                </c:pt>
                <c:pt idx="8329">
                  <c:v>1.2958852693395646</c:v>
                </c:pt>
                <c:pt idx="8330">
                  <c:v>1.2958852693395646</c:v>
                </c:pt>
                <c:pt idx="8331">
                  <c:v>1.2958852693395646</c:v>
                </c:pt>
                <c:pt idx="8332">
                  <c:v>1.2958852693395646</c:v>
                </c:pt>
                <c:pt idx="8333">
                  <c:v>1.2958852693395646</c:v>
                </c:pt>
                <c:pt idx="8334">
                  <c:v>1.2958852693395646</c:v>
                </c:pt>
                <c:pt idx="8335">
                  <c:v>1.2958852693395646</c:v>
                </c:pt>
                <c:pt idx="8336">
                  <c:v>1.2958852693395646</c:v>
                </c:pt>
                <c:pt idx="8337">
                  <c:v>1.2958852693395646</c:v>
                </c:pt>
                <c:pt idx="8338">
                  <c:v>1.2958852693395646</c:v>
                </c:pt>
                <c:pt idx="8339">
                  <c:v>1.2958852693395646</c:v>
                </c:pt>
                <c:pt idx="8340">
                  <c:v>1.2958852693395646</c:v>
                </c:pt>
                <c:pt idx="8341">
                  <c:v>1.2958852693395646</c:v>
                </c:pt>
                <c:pt idx="8342">
                  <c:v>1.2958852693395646</c:v>
                </c:pt>
                <c:pt idx="8343">
                  <c:v>1.2958852693395646</c:v>
                </c:pt>
                <c:pt idx="8344">
                  <c:v>1.2958852693395646</c:v>
                </c:pt>
                <c:pt idx="8345">
                  <c:v>1.2958852693395646</c:v>
                </c:pt>
                <c:pt idx="8346">
                  <c:v>1.2958852693395646</c:v>
                </c:pt>
                <c:pt idx="8347">
                  <c:v>1.2958852693395646</c:v>
                </c:pt>
                <c:pt idx="8348">
                  <c:v>1.2958852693395646</c:v>
                </c:pt>
                <c:pt idx="8349">
                  <c:v>1.2958852693395646</c:v>
                </c:pt>
                <c:pt idx="8350">
                  <c:v>1.2958852693395646</c:v>
                </c:pt>
                <c:pt idx="8351">
                  <c:v>1.2958852693395646</c:v>
                </c:pt>
                <c:pt idx="8352">
                  <c:v>1.2958852693395646</c:v>
                </c:pt>
                <c:pt idx="8353">
                  <c:v>1.2958852693395646</c:v>
                </c:pt>
                <c:pt idx="8354">
                  <c:v>1.2958852693395646</c:v>
                </c:pt>
                <c:pt idx="8355">
                  <c:v>1.2958852693395646</c:v>
                </c:pt>
                <c:pt idx="8356">
                  <c:v>1.2958852693395646</c:v>
                </c:pt>
                <c:pt idx="8357">
                  <c:v>1.2958852693395646</c:v>
                </c:pt>
                <c:pt idx="8358">
                  <c:v>1.2958852693395646</c:v>
                </c:pt>
                <c:pt idx="8359">
                  <c:v>1.2958852693395646</c:v>
                </c:pt>
                <c:pt idx="8360">
                  <c:v>1.2958852693395646</c:v>
                </c:pt>
                <c:pt idx="8361">
                  <c:v>1.2958852693395646</c:v>
                </c:pt>
                <c:pt idx="8362">
                  <c:v>1.2958852693395646</c:v>
                </c:pt>
                <c:pt idx="8363">
                  <c:v>1.2958852693395646</c:v>
                </c:pt>
                <c:pt idx="8364">
                  <c:v>1.2958852693395646</c:v>
                </c:pt>
                <c:pt idx="8365">
                  <c:v>1.2958852693395646</c:v>
                </c:pt>
                <c:pt idx="8366">
                  <c:v>1.2958852693395646</c:v>
                </c:pt>
                <c:pt idx="8367">
                  <c:v>1.2958852693395646</c:v>
                </c:pt>
                <c:pt idx="8368">
                  <c:v>1.2958852693395646</c:v>
                </c:pt>
                <c:pt idx="8369">
                  <c:v>1.2958852693395646</c:v>
                </c:pt>
                <c:pt idx="8370">
                  <c:v>1.2958852693395646</c:v>
                </c:pt>
                <c:pt idx="8371">
                  <c:v>1.2958852693395646</c:v>
                </c:pt>
                <c:pt idx="8372">
                  <c:v>1.2958852693395646</c:v>
                </c:pt>
                <c:pt idx="8373">
                  <c:v>1.2958852693395646</c:v>
                </c:pt>
                <c:pt idx="8374">
                  <c:v>1.2958852693395646</c:v>
                </c:pt>
                <c:pt idx="8375">
                  <c:v>1.2958852693395646</c:v>
                </c:pt>
                <c:pt idx="8376">
                  <c:v>1.2958852693395646</c:v>
                </c:pt>
                <c:pt idx="8377">
                  <c:v>1.2958852693395646</c:v>
                </c:pt>
                <c:pt idx="8378">
                  <c:v>1.2958852693395646</c:v>
                </c:pt>
                <c:pt idx="8379">
                  <c:v>1.2958852693395646</c:v>
                </c:pt>
                <c:pt idx="8380">
                  <c:v>1.2958852693395646</c:v>
                </c:pt>
                <c:pt idx="8381">
                  <c:v>1.2958852693395646</c:v>
                </c:pt>
                <c:pt idx="8382">
                  <c:v>1.2958852693395646</c:v>
                </c:pt>
                <c:pt idx="8383">
                  <c:v>1.2958852693395646</c:v>
                </c:pt>
                <c:pt idx="8384">
                  <c:v>1.2958852693395646</c:v>
                </c:pt>
                <c:pt idx="8385">
                  <c:v>1.2958852693395646</c:v>
                </c:pt>
                <c:pt idx="8386">
                  <c:v>1.2958852693395646</c:v>
                </c:pt>
                <c:pt idx="8387">
                  <c:v>1.2958852693395646</c:v>
                </c:pt>
                <c:pt idx="8388">
                  <c:v>1.2958852693395646</c:v>
                </c:pt>
                <c:pt idx="8389">
                  <c:v>1.2958852693395646</c:v>
                </c:pt>
                <c:pt idx="8390">
                  <c:v>1.2958852693395646</c:v>
                </c:pt>
                <c:pt idx="8391">
                  <c:v>1.2958852693395646</c:v>
                </c:pt>
                <c:pt idx="8392">
                  <c:v>1.2958852693395646</c:v>
                </c:pt>
                <c:pt idx="8393">
                  <c:v>1.2958852693395646</c:v>
                </c:pt>
                <c:pt idx="8394">
                  <c:v>1.2958852693395646</c:v>
                </c:pt>
                <c:pt idx="8395">
                  <c:v>1.2958852693395646</c:v>
                </c:pt>
                <c:pt idx="8396">
                  <c:v>1.2958852693395646</c:v>
                </c:pt>
                <c:pt idx="8397">
                  <c:v>1.2958852693395646</c:v>
                </c:pt>
                <c:pt idx="8398">
                  <c:v>1.2958852693395646</c:v>
                </c:pt>
                <c:pt idx="8399">
                  <c:v>1.2958852693395646</c:v>
                </c:pt>
                <c:pt idx="8400">
                  <c:v>1.2958852693395646</c:v>
                </c:pt>
                <c:pt idx="8401">
                  <c:v>1.2958852693395646</c:v>
                </c:pt>
                <c:pt idx="8402">
                  <c:v>1.2958852693395646</c:v>
                </c:pt>
                <c:pt idx="8403">
                  <c:v>1.2958852693395646</c:v>
                </c:pt>
                <c:pt idx="8404">
                  <c:v>1.2958852693395646</c:v>
                </c:pt>
                <c:pt idx="8405">
                  <c:v>1.2958852693395646</c:v>
                </c:pt>
                <c:pt idx="8406">
                  <c:v>1.2958852693395646</c:v>
                </c:pt>
                <c:pt idx="8407">
                  <c:v>1.2958852693395646</c:v>
                </c:pt>
                <c:pt idx="8408">
                  <c:v>1.2958852693395646</c:v>
                </c:pt>
                <c:pt idx="8409">
                  <c:v>1.2958852693395646</c:v>
                </c:pt>
                <c:pt idx="8410">
                  <c:v>1.2958852693395646</c:v>
                </c:pt>
                <c:pt idx="8411">
                  <c:v>1.2958852693395646</c:v>
                </c:pt>
                <c:pt idx="8412">
                  <c:v>1.2958852693395646</c:v>
                </c:pt>
                <c:pt idx="8413">
                  <c:v>1.2958852693395646</c:v>
                </c:pt>
                <c:pt idx="8414">
                  <c:v>1.2958852693395646</c:v>
                </c:pt>
                <c:pt idx="8415">
                  <c:v>1.2958852693395646</c:v>
                </c:pt>
                <c:pt idx="8416">
                  <c:v>1.2958852693395646</c:v>
                </c:pt>
                <c:pt idx="8417">
                  <c:v>1.2958852693395646</c:v>
                </c:pt>
                <c:pt idx="8418">
                  <c:v>1.2958852693395646</c:v>
                </c:pt>
                <c:pt idx="8419">
                  <c:v>1.2958852693395646</c:v>
                </c:pt>
                <c:pt idx="8420">
                  <c:v>1.2958852693395646</c:v>
                </c:pt>
                <c:pt idx="8421">
                  <c:v>1.2958852693395646</c:v>
                </c:pt>
                <c:pt idx="8422">
                  <c:v>1.2958852693395646</c:v>
                </c:pt>
                <c:pt idx="8423">
                  <c:v>1.2958852693395646</c:v>
                </c:pt>
                <c:pt idx="8424">
                  <c:v>1.2958852693395646</c:v>
                </c:pt>
                <c:pt idx="8425">
                  <c:v>1.2958852693395646</c:v>
                </c:pt>
                <c:pt idx="8426">
                  <c:v>1.2958852693395646</c:v>
                </c:pt>
                <c:pt idx="8427">
                  <c:v>1.2958852693395646</c:v>
                </c:pt>
                <c:pt idx="8428">
                  <c:v>1.2958852693395646</c:v>
                </c:pt>
                <c:pt idx="8429">
                  <c:v>1.2958852693395646</c:v>
                </c:pt>
                <c:pt idx="8430">
                  <c:v>1.2958852693395646</c:v>
                </c:pt>
                <c:pt idx="8431">
                  <c:v>1.2958852693395646</c:v>
                </c:pt>
                <c:pt idx="8432">
                  <c:v>1.2958852693395646</c:v>
                </c:pt>
                <c:pt idx="8433">
                  <c:v>1.2958852693395646</c:v>
                </c:pt>
                <c:pt idx="8434">
                  <c:v>1.2958852693395646</c:v>
                </c:pt>
                <c:pt idx="8435">
                  <c:v>1.2958852693395646</c:v>
                </c:pt>
                <c:pt idx="8436">
                  <c:v>1.2958852693395646</c:v>
                </c:pt>
                <c:pt idx="8437">
                  <c:v>1.2958852693395646</c:v>
                </c:pt>
                <c:pt idx="8438">
                  <c:v>1.2958852693395646</c:v>
                </c:pt>
                <c:pt idx="8439">
                  <c:v>1.2958852693395646</c:v>
                </c:pt>
                <c:pt idx="8440">
                  <c:v>1.2958852693395646</c:v>
                </c:pt>
                <c:pt idx="8441">
                  <c:v>1.2958852693395646</c:v>
                </c:pt>
                <c:pt idx="8442">
                  <c:v>1.2958852693395646</c:v>
                </c:pt>
                <c:pt idx="8443">
                  <c:v>1.2958852693395646</c:v>
                </c:pt>
                <c:pt idx="8444">
                  <c:v>1.2958852693395646</c:v>
                </c:pt>
                <c:pt idx="8445">
                  <c:v>1.2958852693395646</c:v>
                </c:pt>
                <c:pt idx="8446">
                  <c:v>1.2958852693395646</c:v>
                </c:pt>
                <c:pt idx="8447">
                  <c:v>1.2958852693395646</c:v>
                </c:pt>
                <c:pt idx="8448">
                  <c:v>1.2958852693395646</c:v>
                </c:pt>
                <c:pt idx="8449">
                  <c:v>1.2958852693395646</c:v>
                </c:pt>
                <c:pt idx="8450">
                  <c:v>1.2958852693395646</c:v>
                </c:pt>
                <c:pt idx="8451">
                  <c:v>1.2958852693395646</c:v>
                </c:pt>
                <c:pt idx="8452">
                  <c:v>1.2958852693395646</c:v>
                </c:pt>
                <c:pt idx="8453">
                  <c:v>1.2958852693395646</c:v>
                </c:pt>
                <c:pt idx="8454">
                  <c:v>1.2958852693395646</c:v>
                </c:pt>
                <c:pt idx="8455">
                  <c:v>1.2958852693395646</c:v>
                </c:pt>
                <c:pt idx="8456">
                  <c:v>1.2958852693395646</c:v>
                </c:pt>
                <c:pt idx="8457">
                  <c:v>1.2958852693395646</c:v>
                </c:pt>
                <c:pt idx="8458">
                  <c:v>1.2958852693395646</c:v>
                </c:pt>
                <c:pt idx="8459">
                  <c:v>1.2958852693395646</c:v>
                </c:pt>
                <c:pt idx="8460">
                  <c:v>1.2958852693395646</c:v>
                </c:pt>
                <c:pt idx="8461">
                  <c:v>1.2958852693395646</c:v>
                </c:pt>
                <c:pt idx="8462">
                  <c:v>1.2958852693395646</c:v>
                </c:pt>
                <c:pt idx="8463">
                  <c:v>1.2958852693395646</c:v>
                </c:pt>
                <c:pt idx="8464">
                  <c:v>1.2958852693395646</c:v>
                </c:pt>
                <c:pt idx="8465">
                  <c:v>1.2958852693395646</c:v>
                </c:pt>
                <c:pt idx="8466">
                  <c:v>1.2958852693395646</c:v>
                </c:pt>
                <c:pt idx="8467">
                  <c:v>1.2958852693395646</c:v>
                </c:pt>
                <c:pt idx="8468">
                  <c:v>1.2958852693395646</c:v>
                </c:pt>
                <c:pt idx="8469">
                  <c:v>1.2958852693395646</c:v>
                </c:pt>
                <c:pt idx="8470">
                  <c:v>1.2958852693395646</c:v>
                </c:pt>
                <c:pt idx="8471">
                  <c:v>1.2958852693395646</c:v>
                </c:pt>
                <c:pt idx="8472">
                  <c:v>1.2958852693395646</c:v>
                </c:pt>
                <c:pt idx="8473">
                  <c:v>1.2958852693395646</c:v>
                </c:pt>
                <c:pt idx="8474">
                  <c:v>1.2958852693395646</c:v>
                </c:pt>
                <c:pt idx="8475">
                  <c:v>1.2958852693395646</c:v>
                </c:pt>
                <c:pt idx="8476">
                  <c:v>1.2958852693395646</c:v>
                </c:pt>
                <c:pt idx="8477">
                  <c:v>1.2958852693395646</c:v>
                </c:pt>
                <c:pt idx="8478">
                  <c:v>1.2958852693395646</c:v>
                </c:pt>
                <c:pt idx="8479">
                  <c:v>1.2958852693395646</c:v>
                </c:pt>
                <c:pt idx="8480">
                  <c:v>1.2958852693395646</c:v>
                </c:pt>
                <c:pt idx="8481">
                  <c:v>1.2958852693395646</c:v>
                </c:pt>
                <c:pt idx="8482">
                  <c:v>1.2958852693395646</c:v>
                </c:pt>
                <c:pt idx="8483">
                  <c:v>1.2958852693395646</c:v>
                </c:pt>
                <c:pt idx="8484">
                  <c:v>1.2958852693395646</c:v>
                </c:pt>
                <c:pt idx="8485">
                  <c:v>1.2958852693395646</c:v>
                </c:pt>
                <c:pt idx="8486">
                  <c:v>1.2958852693395646</c:v>
                </c:pt>
                <c:pt idx="8487">
                  <c:v>1.2958852693395646</c:v>
                </c:pt>
                <c:pt idx="8488">
                  <c:v>1.2958852693395646</c:v>
                </c:pt>
                <c:pt idx="8489">
                  <c:v>1.2958852693395646</c:v>
                </c:pt>
                <c:pt idx="8490">
                  <c:v>1.2958852693395646</c:v>
                </c:pt>
                <c:pt idx="8491">
                  <c:v>1.2958852693395646</c:v>
                </c:pt>
                <c:pt idx="8492">
                  <c:v>1.2958852693395646</c:v>
                </c:pt>
                <c:pt idx="8493">
                  <c:v>1.2958852693395646</c:v>
                </c:pt>
                <c:pt idx="8494">
                  <c:v>1.2958852693395646</c:v>
                </c:pt>
                <c:pt idx="8495">
                  <c:v>1.2958852693395646</c:v>
                </c:pt>
                <c:pt idx="8496">
                  <c:v>1.2958852693395646</c:v>
                </c:pt>
                <c:pt idx="8497">
                  <c:v>1.2958852693395646</c:v>
                </c:pt>
                <c:pt idx="8498">
                  <c:v>1.2958852693395646</c:v>
                </c:pt>
                <c:pt idx="8499">
                  <c:v>1.2958852693395646</c:v>
                </c:pt>
                <c:pt idx="8500">
                  <c:v>1.2958852693395646</c:v>
                </c:pt>
                <c:pt idx="8501">
                  <c:v>1.2958852693395646</c:v>
                </c:pt>
                <c:pt idx="8502">
                  <c:v>1.2958852693395646</c:v>
                </c:pt>
                <c:pt idx="8503">
                  <c:v>1.2958852693395646</c:v>
                </c:pt>
                <c:pt idx="8504">
                  <c:v>1.2958852693395646</c:v>
                </c:pt>
                <c:pt idx="8505">
                  <c:v>1.2958852693395646</c:v>
                </c:pt>
                <c:pt idx="8506">
                  <c:v>1.2958852693395646</c:v>
                </c:pt>
                <c:pt idx="8507">
                  <c:v>1.2958852693395646</c:v>
                </c:pt>
                <c:pt idx="8508">
                  <c:v>1.2958852693395646</c:v>
                </c:pt>
                <c:pt idx="8509">
                  <c:v>1.2958852693395646</c:v>
                </c:pt>
                <c:pt idx="8510">
                  <c:v>1.2958852693395646</c:v>
                </c:pt>
                <c:pt idx="8511">
                  <c:v>1.2958852693395646</c:v>
                </c:pt>
                <c:pt idx="8512">
                  <c:v>1.2958852693395646</c:v>
                </c:pt>
                <c:pt idx="8513">
                  <c:v>1.2958852693395646</c:v>
                </c:pt>
                <c:pt idx="8514">
                  <c:v>1.2958852693395646</c:v>
                </c:pt>
                <c:pt idx="8515">
                  <c:v>1.2958852693395646</c:v>
                </c:pt>
                <c:pt idx="8516">
                  <c:v>1.2958852693395646</c:v>
                </c:pt>
                <c:pt idx="8517">
                  <c:v>1.2958852693395646</c:v>
                </c:pt>
                <c:pt idx="8518">
                  <c:v>1.2958852693395646</c:v>
                </c:pt>
                <c:pt idx="8519">
                  <c:v>1.2958852693395646</c:v>
                </c:pt>
                <c:pt idx="8520">
                  <c:v>1.2958852693395646</c:v>
                </c:pt>
                <c:pt idx="8521">
                  <c:v>1.2958852693395646</c:v>
                </c:pt>
                <c:pt idx="8522">
                  <c:v>1.2958852693395646</c:v>
                </c:pt>
                <c:pt idx="8523">
                  <c:v>1.2958852693395646</c:v>
                </c:pt>
                <c:pt idx="8524">
                  <c:v>1.2958852693395646</c:v>
                </c:pt>
                <c:pt idx="8525">
                  <c:v>1.2958852693395646</c:v>
                </c:pt>
                <c:pt idx="8526">
                  <c:v>1.2958852693395646</c:v>
                </c:pt>
                <c:pt idx="8527">
                  <c:v>1.2958852693395646</c:v>
                </c:pt>
                <c:pt idx="8528">
                  <c:v>1.2958852693395646</c:v>
                </c:pt>
                <c:pt idx="8529">
                  <c:v>1.2958852693395646</c:v>
                </c:pt>
                <c:pt idx="8530">
                  <c:v>1.2958852693395646</c:v>
                </c:pt>
                <c:pt idx="8531">
                  <c:v>1.2958852693395646</c:v>
                </c:pt>
                <c:pt idx="8532">
                  <c:v>1.2958852693395646</c:v>
                </c:pt>
                <c:pt idx="8533">
                  <c:v>1.2958852693395646</c:v>
                </c:pt>
                <c:pt idx="8534">
                  <c:v>1.2958852693395646</c:v>
                </c:pt>
                <c:pt idx="8535">
                  <c:v>1.2958852693395646</c:v>
                </c:pt>
                <c:pt idx="8536">
                  <c:v>1.2958852693395646</c:v>
                </c:pt>
                <c:pt idx="8537">
                  <c:v>1.2958852693395646</c:v>
                </c:pt>
                <c:pt idx="8538">
                  <c:v>1.2958852693395646</c:v>
                </c:pt>
                <c:pt idx="8539">
                  <c:v>1.2958852693395646</c:v>
                </c:pt>
                <c:pt idx="8540">
                  <c:v>1.2958852693395646</c:v>
                </c:pt>
                <c:pt idx="8541">
                  <c:v>1.2958852693395646</c:v>
                </c:pt>
                <c:pt idx="8542">
                  <c:v>1.2958852693395646</c:v>
                </c:pt>
                <c:pt idx="8543">
                  <c:v>1.2958852693395646</c:v>
                </c:pt>
                <c:pt idx="8544">
                  <c:v>1.2958852693395646</c:v>
                </c:pt>
                <c:pt idx="8545">
                  <c:v>1.2958852693395646</c:v>
                </c:pt>
                <c:pt idx="8546">
                  <c:v>1.2958852693395646</c:v>
                </c:pt>
                <c:pt idx="8547">
                  <c:v>1.2958852693395646</c:v>
                </c:pt>
                <c:pt idx="8548">
                  <c:v>1.2958852693395646</c:v>
                </c:pt>
                <c:pt idx="8549">
                  <c:v>1.2958852693395646</c:v>
                </c:pt>
                <c:pt idx="8550">
                  <c:v>1.2958852693395646</c:v>
                </c:pt>
                <c:pt idx="8551">
                  <c:v>1.2958852693395646</c:v>
                </c:pt>
                <c:pt idx="8552">
                  <c:v>1.2958852693395646</c:v>
                </c:pt>
                <c:pt idx="8553">
                  <c:v>1.2958852693395646</c:v>
                </c:pt>
                <c:pt idx="8554">
                  <c:v>1.2958852693395646</c:v>
                </c:pt>
                <c:pt idx="8555">
                  <c:v>1.2958852693395646</c:v>
                </c:pt>
                <c:pt idx="8556">
                  <c:v>1.2958852693395646</c:v>
                </c:pt>
                <c:pt idx="8557">
                  <c:v>1.2958852693395646</c:v>
                </c:pt>
                <c:pt idx="8558">
                  <c:v>1.2958852693395646</c:v>
                </c:pt>
                <c:pt idx="8559">
                  <c:v>1.2958852693395646</c:v>
                </c:pt>
                <c:pt idx="8560">
                  <c:v>1.2958852693395646</c:v>
                </c:pt>
                <c:pt idx="8561">
                  <c:v>1.2958852693395646</c:v>
                </c:pt>
                <c:pt idx="8562">
                  <c:v>1.2958852693395646</c:v>
                </c:pt>
                <c:pt idx="8563">
                  <c:v>1.2958852693395646</c:v>
                </c:pt>
                <c:pt idx="8564">
                  <c:v>1.2958852693395646</c:v>
                </c:pt>
                <c:pt idx="8565">
                  <c:v>1.2958852693395646</c:v>
                </c:pt>
                <c:pt idx="8566">
                  <c:v>1.2958852693395646</c:v>
                </c:pt>
                <c:pt idx="8567">
                  <c:v>1.2958852693395646</c:v>
                </c:pt>
                <c:pt idx="8568">
                  <c:v>1.2958852693395646</c:v>
                </c:pt>
                <c:pt idx="8569">
                  <c:v>1.2958852693395646</c:v>
                </c:pt>
                <c:pt idx="8570">
                  <c:v>1.2958852693395646</c:v>
                </c:pt>
                <c:pt idx="8571">
                  <c:v>1.2958852693395646</c:v>
                </c:pt>
                <c:pt idx="8572">
                  <c:v>1.2958852693395646</c:v>
                </c:pt>
                <c:pt idx="8573">
                  <c:v>1.2958852693395646</c:v>
                </c:pt>
                <c:pt idx="8574">
                  <c:v>1.2958852693395646</c:v>
                </c:pt>
                <c:pt idx="8575">
                  <c:v>1.2958852693395646</c:v>
                </c:pt>
                <c:pt idx="8576">
                  <c:v>1.2958852693395646</c:v>
                </c:pt>
                <c:pt idx="8577">
                  <c:v>1.2958852693395646</c:v>
                </c:pt>
                <c:pt idx="8578">
                  <c:v>1.2958852693395646</c:v>
                </c:pt>
                <c:pt idx="8579">
                  <c:v>1.2958852693395646</c:v>
                </c:pt>
                <c:pt idx="8580">
                  <c:v>1.2958852693395646</c:v>
                </c:pt>
                <c:pt idx="8581">
                  <c:v>1.2958852693395646</c:v>
                </c:pt>
                <c:pt idx="8582">
                  <c:v>1.2958852693395646</c:v>
                </c:pt>
                <c:pt idx="8583">
                  <c:v>1.2958852693395646</c:v>
                </c:pt>
                <c:pt idx="8584">
                  <c:v>1.2958852693395646</c:v>
                </c:pt>
                <c:pt idx="8585">
                  <c:v>1.2958852693395646</c:v>
                </c:pt>
                <c:pt idx="8586">
                  <c:v>1.2958852693395646</c:v>
                </c:pt>
                <c:pt idx="8587">
                  <c:v>1.2958852693395646</c:v>
                </c:pt>
                <c:pt idx="8588">
                  <c:v>1.2958852693395646</c:v>
                </c:pt>
                <c:pt idx="8589">
                  <c:v>1.2958852693395646</c:v>
                </c:pt>
                <c:pt idx="8590">
                  <c:v>1.2958852693395646</c:v>
                </c:pt>
                <c:pt idx="8591">
                  <c:v>1.2958852693395646</c:v>
                </c:pt>
                <c:pt idx="8592">
                  <c:v>1.2958852693395646</c:v>
                </c:pt>
                <c:pt idx="8593">
                  <c:v>1.2958852693395646</c:v>
                </c:pt>
                <c:pt idx="8594">
                  <c:v>1.2958852693395646</c:v>
                </c:pt>
                <c:pt idx="8595">
                  <c:v>1.2958852693395646</c:v>
                </c:pt>
                <c:pt idx="8596">
                  <c:v>1.2958852693395646</c:v>
                </c:pt>
                <c:pt idx="8597">
                  <c:v>1.2958852693395646</c:v>
                </c:pt>
                <c:pt idx="8598">
                  <c:v>1.2958852693395646</c:v>
                </c:pt>
                <c:pt idx="8599">
                  <c:v>1.2958852693395646</c:v>
                </c:pt>
                <c:pt idx="8600">
                  <c:v>1.2958852693395646</c:v>
                </c:pt>
                <c:pt idx="8601">
                  <c:v>1.2958852693395646</c:v>
                </c:pt>
                <c:pt idx="8602">
                  <c:v>1.2958852693395646</c:v>
                </c:pt>
                <c:pt idx="8603">
                  <c:v>1.2958852693395646</c:v>
                </c:pt>
                <c:pt idx="8604">
                  <c:v>1.2958852693395646</c:v>
                </c:pt>
                <c:pt idx="8605">
                  <c:v>1.2958852693395646</c:v>
                </c:pt>
                <c:pt idx="8606">
                  <c:v>1.2958852693395646</c:v>
                </c:pt>
                <c:pt idx="8607">
                  <c:v>1.2958852693395646</c:v>
                </c:pt>
                <c:pt idx="8608">
                  <c:v>1.2958852693395646</c:v>
                </c:pt>
                <c:pt idx="8609">
                  <c:v>1.2958852693395646</c:v>
                </c:pt>
                <c:pt idx="8610">
                  <c:v>1.2958852693395646</c:v>
                </c:pt>
                <c:pt idx="8611">
                  <c:v>1.2958852693395646</c:v>
                </c:pt>
                <c:pt idx="8612">
                  <c:v>1.2958852693395646</c:v>
                </c:pt>
                <c:pt idx="8613">
                  <c:v>1.2958852693395646</c:v>
                </c:pt>
                <c:pt idx="8614">
                  <c:v>1.2958852693395646</c:v>
                </c:pt>
                <c:pt idx="8615">
                  <c:v>1.2958852693395646</c:v>
                </c:pt>
                <c:pt idx="8616">
                  <c:v>1.2958852693395646</c:v>
                </c:pt>
                <c:pt idx="8617">
                  <c:v>1.2958852693395646</c:v>
                </c:pt>
                <c:pt idx="8618">
                  <c:v>1.2958852693395646</c:v>
                </c:pt>
                <c:pt idx="8619">
                  <c:v>1.2958852693395646</c:v>
                </c:pt>
                <c:pt idx="8620">
                  <c:v>1.2958852693395646</c:v>
                </c:pt>
                <c:pt idx="8621">
                  <c:v>1.2958852693395646</c:v>
                </c:pt>
                <c:pt idx="8622">
                  <c:v>1.2958852693395646</c:v>
                </c:pt>
                <c:pt idx="8623">
                  <c:v>1.2958852693395646</c:v>
                </c:pt>
                <c:pt idx="8624">
                  <c:v>1.2958852693395646</c:v>
                </c:pt>
                <c:pt idx="8625">
                  <c:v>1.2958852693395646</c:v>
                </c:pt>
                <c:pt idx="8626">
                  <c:v>1.2958852693395646</c:v>
                </c:pt>
                <c:pt idx="8627">
                  <c:v>1.2958852693395646</c:v>
                </c:pt>
                <c:pt idx="8628">
                  <c:v>1.2958852693395646</c:v>
                </c:pt>
                <c:pt idx="8629">
                  <c:v>1.2958852693395646</c:v>
                </c:pt>
                <c:pt idx="8630">
                  <c:v>1.2958852693395646</c:v>
                </c:pt>
                <c:pt idx="8631">
                  <c:v>1.2958852693395646</c:v>
                </c:pt>
                <c:pt idx="8632">
                  <c:v>1.2958852693395646</c:v>
                </c:pt>
                <c:pt idx="8633">
                  <c:v>1.2958852693395646</c:v>
                </c:pt>
                <c:pt idx="8634">
                  <c:v>1.2958852693395646</c:v>
                </c:pt>
                <c:pt idx="8635">
                  <c:v>1.2958852693395646</c:v>
                </c:pt>
                <c:pt idx="8636">
                  <c:v>1.2958852693395646</c:v>
                </c:pt>
                <c:pt idx="8637">
                  <c:v>1.2958852693395646</c:v>
                </c:pt>
                <c:pt idx="8638">
                  <c:v>1.2958852693395646</c:v>
                </c:pt>
                <c:pt idx="8639">
                  <c:v>1.2958852693395646</c:v>
                </c:pt>
                <c:pt idx="8640">
                  <c:v>1.2958852693395646</c:v>
                </c:pt>
                <c:pt idx="8641">
                  <c:v>1.2958852693395646</c:v>
                </c:pt>
                <c:pt idx="8642">
                  <c:v>1.2958852693395646</c:v>
                </c:pt>
                <c:pt idx="8643">
                  <c:v>1.2958852693395646</c:v>
                </c:pt>
                <c:pt idx="8644">
                  <c:v>1.2958852693395646</c:v>
                </c:pt>
                <c:pt idx="8645">
                  <c:v>1.2958852693395646</c:v>
                </c:pt>
                <c:pt idx="8646">
                  <c:v>1.2958852693395646</c:v>
                </c:pt>
                <c:pt idx="8647">
                  <c:v>1.2958852693395646</c:v>
                </c:pt>
                <c:pt idx="8648">
                  <c:v>1.2958852693395646</c:v>
                </c:pt>
                <c:pt idx="8649">
                  <c:v>1.2958852693395646</c:v>
                </c:pt>
                <c:pt idx="8650">
                  <c:v>1.2958852693395646</c:v>
                </c:pt>
                <c:pt idx="8651">
                  <c:v>1.2958852693395646</c:v>
                </c:pt>
                <c:pt idx="8652">
                  <c:v>1.2958852693395646</c:v>
                </c:pt>
                <c:pt idx="8653">
                  <c:v>1.2958852693395646</c:v>
                </c:pt>
                <c:pt idx="8654">
                  <c:v>1.2958852693395646</c:v>
                </c:pt>
                <c:pt idx="8655">
                  <c:v>1.2958852693395646</c:v>
                </c:pt>
                <c:pt idx="8656">
                  <c:v>1.2958852693395646</c:v>
                </c:pt>
                <c:pt idx="8657">
                  <c:v>1.2958852693395646</c:v>
                </c:pt>
                <c:pt idx="8658">
                  <c:v>1.2958852693395646</c:v>
                </c:pt>
                <c:pt idx="8659">
                  <c:v>1.2958852693395646</c:v>
                </c:pt>
                <c:pt idx="8660">
                  <c:v>1.2958852693395646</c:v>
                </c:pt>
                <c:pt idx="8661">
                  <c:v>1.2958852693395646</c:v>
                </c:pt>
                <c:pt idx="8662">
                  <c:v>1.2958852693395646</c:v>
                </c:pt>
                <c:pt idx="8663">
                  <c:v>1.2958852693395646</c:v>
                </c:pt>
                <c:pt idx="8664">
                  <c:v>1.2958852693395646</c:v>
                </c:pt>
                <c:pt idx="8665">
                  <c:v>1.2958852693395646</c:v>
                </c:pt>
                <c:pt idx="8666">
                  <c:v>1.2958852693395646</c:v>
                </c:pt>
                <c:pt idx="8667">
                  <c:v>1.2958852693395646</c:v>
                </c:pt>
                <c:pt idx="8668">
                  <c:v>1.2958852693395646</c:v>
                </c:pt>
                <c:pt idx="8669">
                  <c:v>1.2958852693395646</c:v>
                </c:pt>
                <c:pt idx="8670">
                  <c:v>1.2958852693395646</c:v>
                </c:pt>
                <c:pt idx="8671">
                  <c:v>1.2958852693395646</c:v>
                </c:pt>
                <c:pt idx="8672">
                  <c:v>1.2958852693395646</c:v>
                </c:pt>
                <c:pt idx="8673">
                  <c:v>1.2958852693395646</c:v>
                </c:pt>
                <c:pt idx="8674">
                  <c:v>1.2958852693395646</c:v>
                </c:pt>
                <c:pt idx="8675">
                  <c:v>1.2958852693395646</c:v>
                </c:pt>
                <c:pt idx="8676">
                  <c:v>1.2958852693395646</c:v>
                </c:pt>
                <c:pt idx="8677">
                  <c:v>1.2958852693395646</c:v>
                </c:pt>
                <c:pt idx="8678">
                  <c:v>1.2958852693395646</c:v>
                </c:pt>
                <c:pt idx="8679">
                  <c:v>1.2958852693395646</c:v>
                </c:pt>
                <c:pt idx="8680">
                  <c:v>1.2958852693395646</c:v>
                </c:pt>
                <c:pt idx="8681">
                  <c:v>1.2958852693395646</c:v>
                </c:pt>
                <c:pt idx="8682">
                  <c:v>1.2958852693395646</c:v>
                </c:pt>
                <c:pt idx="8683">
                  <c:v>1.2958852693395646</c:v>
                </c:pt>
                <c:pt idx="8684">
                  <c:v>1.2958852693395646</c:v>
                </c:pt>
                <c:pt idx="8685">
                  <c:v>1.2958852693395646</c:v>
                </c:pt>
                <c:pt idx="8686">
                  <c:v>1.2958852693395646</c:v>
                </c:pt>
                <c:pt idx="8687">
                  <c:v>1.2958852693395646</c:v>
                </c:pt>
                <c:pt idx="8688">
                  <c:v>1.2958852693395646</c:v>
                </c:pt>
                <c:pt idx="8689">
                  <c:v>1.2958852693395646</c:v>
                </c:pt>
                <c:pt idx="8690">
                  <c:v>1.2958852693395646</c:v>
                </c:pt>
                <c:pt idx="8691">
                  <c:v>1.2958852693395646</c:v>
                </c:pt>
                <c:pt idx="8692">
                  <c:v>1.2958852693395646</c:v>
                </c:pt>
                <c:pt idx="8693">
                  <c:v>1.2958852693395646</c:v>
                </c:pt>
                <c:pt idx="8694">
                  <c:v>1.2958852693395646</c:v>
                </c:pt>
                <c:pt idx="8695">
                  <c:v>1.2958852693395646</c:v>
                </c:pt>
                <c:pt idx="8696">
                  <c:v>1.2958852693395646</c:v>
                </c:pt>
                <c:pt idx="8697">
                  <c:v>1.2958852693395646</c:v>
                </c:pt>
                <c:pt idx="8698">
                  <c:v>1.2958852693395646</c:v>
                </c:pt>
                <c:pt idx="8699">
                  <c:v>1.2958852693395646</c:v>
                </c:pt>
                <c:pt idx="8700">
                  <c:v>1.2958852693395646</c:v>
                </c:pt>
                <c:pt idx="8701">
                  <c:v>1.2958852693395646</c:v>
                </c:pt>
                <c:pt idx="8702">
                  <c:v>1.2958852693395646</c:v>
                </c:pt>
                <c:pt idx="8703">
                  <c:v>1.2958852693395646</c:v>
                </c:pt>
                <c:pt idx="8704">
                  <c:v>1.2958852693395646</c:v>
                </c:pt>
                <c:pt idx="8705">
                  <c:v>1.2958852693395646</c:v>
                </c:pt>
                <c:pt idx="8706">
                  <c:v>1.2958852693395646</c:v>
                </c:pt>
                <c:pt idx="8707">
                  <c:v>1.2958852693395646</c:v>
                </c:pt>
                <c:pt idx="8708">
                  <c:v>1.2958852693395646</c:v>
                </c:pt>
                <c:pt idx="8709">
                  <c:v>1.2958852693395646</c:v>
                </c:pt>
                <c:pt idx="8710">
                  <c:v>1.2958852693395646</c:v>
                </c:pt>
                <c:pt idx="8711">
                  <c:v>1.2958852693395646</c:v>
                </c:pt>
                <c:pt idx="8712">
                  <c:v>1.2958852693395646</c:v>
                </c:pt>
                <c:pt idx="8713">
                  <c:v>1.2958852693395646</c:v>
                </c:pt>
                <c:pt idx="8714">
                  <c:v>1.2958852693395646</c:v>
                </c:pt>
                <c:pt idx="8715">
                  <c:v>1.2958852693395646</c:v>
                </c:pt>
                <c:pt idx="8716">
                  <c:v>1.2958852693395646</c:v>
                </c:pt>
                <c:pt idx="8717">
                  <c:v>1.2958852693395646</c:v>
                </c:pt>
                <c:pt idx="8718">
                  <c:v>1.2958852693395646</c:v>
                </c:pt>
                <c:pt idx="8719">
                  <c:v>1.2958852693395646</c:v>
                </c:pt>
                <c:pt idx="8720">
                  <c:v>1.2958852693395646</c:v>
                </c:pt>
                <c:pt idx="8721">
                  <c:v>1.2958852693395646</c:v>
                </c:pt>
                <c:pt idx="8722">
                  <c:v>1.2958852693395646</c:v>
                </c:pt>
                <c:pt idx="8723">
                  <c:v>1.2958852693395646</c:v>
                </c:pt>
                <c:pt idx="8724">
                  <c:v>1.2958852693395646</c:v>
                </c:pt>
                <c:pt idx="8725">
                  <c:v>1.2958852693395646</c:v>
                </c:pt>
                <c:pt idx="8726">
                  <c:v>1.2958852693395646</c:v>
                </c:pt>
                <c:pt idx="8727">
                  <c:v>1.2958852693395646</c:v>
                </c:pt>
                <c:pt idx="8728">
                  <c:v>1.2958852693395646</c:v>
                </c:pt>
                <c:pt idx="8729">
                  <c:v>1.2958852693395646</c:v>
                </c:pt>
                <c:pt idx="8730">
                  <c:v>1.2958852693395646</c:v>
                </c:pt>
                <c:pt idx="8731">
                  <c:v>1.2958852693395646</c:v>
                </c:pt>
                <c:pt idx="8732">
                  <c:v>1.2958852693395646</c:v>
                </c:pt>
                <c:pt idx="8733">
                  <c:v>1.2958852693395646</c:v>
                </c:pt>
                <c:pt idx="8734">
                  <c:v>1.2958852693395646</c:v>
                </c:pt>
                <c:pt idx="8735">
                  <c:v>1.2958852693395646</c:v>
                </c:pt>
                <c:pt idx="8736">
                  <c:v>1.2958852693395646</c:v>
                </c:pt>
                <c:pt idx="8737">
                  <c:v>1.2958852693395646</c:v>
                </c:pt>
                <c:pt idx="8738">
                  <c:v>1.2958852693395646</c:v>
                </c:pt>
                <c:pt idx="8739">
                  <c:v>1.2958852693395646</c:v>
                </c:pt>
                <c:pt idx="8740">
                  <c:v>1.2958852693395646</c:v>
                </c:pt>
                <c:pt idx="8741">
                  <c:v>1.2958852693395646</c:v>
                </c:pt>
                <c:pt idx="8742">
                  <c:v>1.2958852693395646</c:v>
                </c:pt>
                <c:pt idx="8743">
                  <c:v>1.2958852693395646</c:v>
                </c:pt>
                <c:pt idx="8744">
                  <c:v>1.2958852693395646</c:v>
                </c:pt>
                <c:pt idx="8745">
                  <c:v>1.2958852693395646</c:v>
                </c:pt>
                <c:pt idx="8746">
                  <c:v>1.2958852693395646</c:v>
                </c:pt>
                <c:pt idx="8747">
                  <c:v>1.2958852693395646</c:v>
                </c:pt>
                <c:pt idx="8748">
                  <c:v>1.2958852693395646</c:v>
                </c:pt>
                <c:pt idx="8749">
                  <c:v>1.2958852693395646</c:v>
                </c:pt>
                <c:pt idx="8750">
                  <c:v>1.2958852693395646</c:v>
                </c:pt>
                <c:pt idx="8751">
                  <c:v>1.2958852693395646</c:v>
                </c:pt>
                <c:pt idx="8752">
                  <c:v>1.2958852693395646</c:v>
                </c:pt>
                <c:pt idx="8753">
                  <c:v>1.2958852693395646</c:v>
                </c:pt>
                <c:pt idx="8754">
                  <c:v>1.2958852693395646</c:v>
                </c:pt>
                <c:pt idx="8755">
                  <c:v>1.2958852693395646</c:v>
                </c:pt>
                <c:pt idx="8756">
                  <c:v>1.2958852693395646</c:v>
                </c:pt>
                <c:pt idx="8757">
                  <c:v>1.2958852693395646</c:v>
                </c:pt>
                <c:pt idx="8758">
                  <c:v>1.2958852693395646</c:v>
                </c:pt>
                <c:pt idx="8759">
                  <c:v>1.2958852693395646</c:v>
                </c:pt>
                <c:pt idx="8760">
                  <c:v>1.2958852693395646</c:v>
                </c:pt>
                <c:pt idx="8761">
                  <c:v>1.2958852693395646</c:v>
                </c:pt>
                <c:pt idx="8762">
                  <c:v>1.2958852693395646</c:v>
                </c:pt>
                <c:pt idx="8763">
                  <c:v>1.2958852693395646</c:v>
                </c:pt>
                <c:pt idx="8764">
                  <c:v>1.2958852693395646</c:v>
                </c:pt>
                <c:pt idx="8765">
                  <c:v>1.2958852693395646</c:v>
                </c:pt>
                <c:pt idx="8766">
                  <c:v>1.2958852693395646</c:v>
                </c:pt>
                <c:pt idx="8767">
                  <c:v>1.2958852693395646</c:v>
                </c:pt>
                <c:pt idx="8768">
                  <c:v>1.2958852693395646</c:v>
                </c:pt>
                <c:pt idx="8769">
                  <c:v>1.2958852693395646</c:v>
                </c:pt>
                <c:pt idx="8770">
                  <c:v>1.2958852693395646</c:v>
                </c:pt>
                <c:pt idx="8771">
                  <c:v>1.2958852693395646</c:v>
                </c:pt>
                <c:pt idx="8772">
                  <c:v>1.2958852693395646</c:v>
                </c:pt>
                <c:pt idx="8773">
                  <c:v>1.2958852693395646</c:v>
                </c:pt>
                <c:pt idx="8774">
                  <c:v>1.2958852693395646</c:v>
                </c:pt>
                <c:pt idx="8775">
                  <c:v>1.2958852693395646</c:v>
                </c:pt>
                <c:pt idx="8776">
                  <c:v>1.2958852693395646</c:v>
                </c:pt>
                <c:pt idx="8777">
                  <c:v>1.2958852693395646</c:v>
                </c:pt>
                <c:pt idx="8778">
                  <c:v>1.2958852693395646</c:v>
                </c:pt>
                <c:pt idx="8779">
                  <c:v>1.2958852693395646</c:v>
                </c:pt>
                <c:pt idx="8780">
                  <c:v>1.2958852693395646</c:v>
                </c:pt>
                <c:pt idx="8781">
                  <c:v>1.2958852693395646</c:v>
                </c:pt>
                <c:pt idx="8782">
                  <c:v>1.2958852693395646</c:v>
                </c:pt>
                <c:pt idx="8783">
                  <c:v>1.2958852693395646</c:v>
                </c:pt>
                <c:pt idx="8784">
                  <c:v>1.2958852693395646</c:v>
                </c:pt>
                <c:pt idx="8785">
                  <c:v>1.2958852693395646</c:v>
                </c:pt>
                <c:pt idx="8786">
                  <c:v>1.2958852693395646</c:v>
                </c:pt>
                <c:pt idx="8787">
                  <c:v>1.2958852693395646</c:v>
                </c:pt>
                <c:pt idx="8788">
                  <c:v>1.2958852693395646</c:v>
                </c:pt>
                <c:pt idx="8789">
                  <c:v>1.2958852693395646</c:v>
                </c:pt>
                <c:pt idx="8790">
                  <c:v>1.2958852693395646</c:v>
                </c:pt>
                <c:pt idx="8791">
                  <c:v>1.2958852693395646</c:v>
                </c:pt>
                <c:pt idx="8792">
                  <c:v>1.2958852693395646</c:v>
                </c:pt>
                <c:pt idx="8793">
                  <c:v>1.2958852693395646</c:v>
                </c:pt>
                <c:pt idx="8794">
                  <c:v>1.2958852693395646</c:v>
                </c:pt>
                <c:pt idx="8795">
                  <c:v>1.2958852693395646</c:v>
                </c:pt>
                <c:pt idx="8796">
                  <c:v>1.2958852693395646</c:v>
                </c:pt>
                <c:pt idx="8797">
                  <c:v>1.2958852693395646</c:v>
                </c:pt>
                <c:pt idx="8798">
                  <c:v>1.2958852693395646</c:v>
                </c:pt>
                <c:pt idx="8799">
                  <c:v>1.2958852693395646</c:v>
                </c:pt>
                <c:pt idx="8800">
                  <c:v>1.2958852693395646</c:v>
                </c:pt>
                <c:pt idx="8801">
                  <c:v>1.2958852693395646</c:v>
                </c:pt>
                <c:pt idx="8802">
                  <c:v>1.2958852693395646</c:v>
                </c:pt>
                <c:pt idx="8803">
                  <c:v>1.2958852693395646</c:v>
                </c:pt>
                <c:pt idx="8804">
                  <c:v>1.2958852693395646</c:v>
                </c:pt>
                <c:pt idx="8805">
                  <c:v>1.2958852693395646</c:v>
                </c:pt>
                <c:pt idx="8806">
                  <c:v>1.2958852693395646</c:v>
                </c:pt>
                <c:pt idx="8807">
                  <c:v>1.2958852693395646</c:v>
                </c:pt>
                <c:pt idx="8808">
                  <c:v>1.2958852693395646</c:v>
                </c:pt>
                <c:pt idx="8809">
                  <c:v>1.2958852693395646</c:v>
                </c:pt>
                <c:pt idx="8810">
                  <c:v>1.2958852693395646</c:v>
                </c:pt>
                <c:pt idx="8811">
                  <c:v>1.2958852693395646</c:v>
                </c:pt>
                <c:pt idx="8812">
                  <c:v>1.2958852693395646</c:v>
                </c:pt>
                <c:pt idx="8813">
                  <c:v>1.2958852693395646</c:v>
                </c:pt>
                <c:pt idx="8814">
                  <c:v>1.2958852693395646</c:v>
                </c:pt>
                <c:pt idx="8815">
                  <c:v>1.2958852693395646</c:v>
                </c:pt>
                <c:pt idx="8816">
                  <c:v>1.2958852693395646</c:v>
                </c:pt>
                <c:pt idx="8817">
                  <c:v>1.2958852693395646</c:v>
                </c:pt>
                <c:pt idx="8818">
                  <c:v>1.2958852693395646</c:v>
                </c:pt>
                <c:pt idx="8819">
                  <c:v>1.2958852693395646</c:v>
                </c:pt>
                <c:pt idx="8820">
                  <c:v>1.2958852693395646</c:v>
                </c:pt>
                <c:pt idx="8821">
                  <c:v>1.2958852693395646</c:v>
                </c:pt>
                <c:pt idx="8822">
                  <c:v>1.2958852693395646</c:v>
                </c:pt>
                <c:pt idx="8823">
                  <c:v>1.2958852693395646</c:v>
                </c:pt>
                <c:pt idx="8824">
                  <c:v>1.2958852693395646</c:v>
                </c:pt>
                <c:pt idx="8825">
                  <c:v>1.2958852693395646</c:v>
                </c:pt>
                <c:pt idx="8826">
                  <c:v>1.2958852693395646</c:v>
                </c:pt>
                <c:pt idx="8827">
                  <c:v>1.2958852693395646</c:v>
                </c:pt>
                <c:pt idx="8828">
                  <c:v>1.2958852693395646</c:v>
                </c:pt>
                <c:pt idx="8829">
                  <c:v>1.2958852693395646</c:v>
                </c:pt>
                <c:pt idx="8830">
                  <c:v>1.2958852693395646</c:v>
                </c:pt>
                <c:pt idx="8831">
                  <c:v>1.2958852693395646</c:v>
                </c:pt>
                <c:pt idx="8832">
                  <c:v>1.2958852693395646</c:v>
                </c:pt>
                <c:pt idx="8833">
                  <c:v>1.2958852693395646</c:v>
                </c:pt>
                <c:pt idx="8834">
                  <c:v>1.2958852693395646</c:v>
                </c:pt>
                <c:pt idx="8835">
                  <c:v>1.2958852693395646</c:v>
                </c:pt>
                <c:pt idx="8836">
                  <c:v>1.2958852693395646</c:v>
                </c:pt>
                <c:pt idx="8837">
                  <c:v>1.2958852693395646</c:v>
                </c:pt>
                <c:pt idx="8838">
                  <c:v>1.2958852693395646</c:v>
                </c:pt>
                <c:pt idx="8839">
                  <c:v>1.2958852693395646</c:v>
                </c:pt>
                <c:pt idx="8840">
                  <c:v>1.2958852693395646</c:v>
                </c:pt>
                <c:pt idx="8841">
                  <c:v>1.2958852693395646</c:v>
                </c:pt>
                <c:pt idx="8842">
                  <c:v>1.2958852693395646</c:v>
                </c:pt>
                <c:pt idx="8843">
                  <c:v>1.2958852693395646</c:v>
                </c:pt>
                <c:pt idx="8844">
                  <c:v>1.2958852693395646</c:v>
                </c:pt>
                <c:pt idx="8845">
                  <c:v>1.2958852693395646</c:v>
                </c:pt>
                <c:pt idx="8846">
                  <c:v>1.2958852693395646</c:v>
                </c:pt>
                <c:pt idx="8847">
                  <c:v>1.2958852693395646</c:v>
                </c:pt>
                <c:pt idx="8848">
                  <c:v>1.2958852693395646</c:v>
                </c:pt>
                <c:pt idx="8849">
                  <c:v>1.2958852693395646</c:v>
                </c:pt>
                <c:pt idx="8850">
                  <c:v>1.2958852693395646</c:v>
                </c:pt>
                <c:pt idx="8851">
                  <c:v>1.2958852693395646</c:v>
                </c:pt>
                <c:pt idx="8852">
                  <c:v>1.2958852693395646</c:v>
                </c:pt>
                <c:pt idx="8853">
                  <c:v>1.2958852693395646</c:v>
                </c:pt>
                <c:pt idx="8854">
                  <c:v>1.2958852693395646</c:v>
                </c:pt>
                <c:pt idx="8855">
                  <c:v>1.2958852693395646</c:v>
                </c:pt>
                <c:pt idx="8856">
                  <c:v>1.2958852693395646</c:v>
                </c:pt>
                <c:pt idx="8857">
                  <c:v>1.2958852693395646</c:v>
                </c:pt>
                <c:pt idx="8858">
                  <c:v>1.2958852693395646</c:v>
                </c:pt>
                <c:pt idx="8859">
                  <c:v>1.2958852693395646</c:v>
                </c:pt>
                <c:pt idx="8860">
                  <c:v>1.2958852693395646</c:v>
                </c:pt>
                <c:pt idx="8861">
                  <c:v>1.2958852693395646</c:v>
                </c:pt>
                <c:pt idx="8862">
                  <c:v>1.2958852693395646</c:v>
                </c:pt>
                <c:pt idx="8863">
                  <c:v>1.2958852693395646</c:v>
                </c:pt>
                <c:pt idx="8864">
                  <c:v>1.2958852693395646</c:v>
                </c:pt>
                <c:pt idx="8865">
                  <c:v>1.2958852693395646</c:v>
                </c:pt>
                <c:pt idx="8866">
                  <c:v>1.2958852693395646</c:v>
                </c:pt>
                <c:pt idx="8867">
                  <c:v>1.2958852693395646</c:v>
                </c:pt>
                <c:pt idx="8868">
                  <c:v>1.2958852693395646</c:v>
                </c:pt>
                <c:pt idx="8869">
                  <c:v>1.2958852693395646</c:v>
                </c:pt>
                <c:pt idx="8870">
                  <c:v>1.2958852693395646</c:v>
                </c:pt>
                <c:pt idx="8871">
                  <c:v>1.2958852693395646</c:v>
                </c:pt>
                <c:pt idx="8872">
                  <c:v>1.2958852693395646</c:v>
                </c:pt>
                <c:pt idx="8873">
                  <c:v>1.2958852693395646</c:v>
                </c:pt>
                <c:pt idx="8874">
                  <c:v>1.2958852693395646</c:v>
                </c:pt>
                <c:pt idx="8875">
                  <c:v>1.2958852693395646</c:v>
                </c:pt>
                <c:pt idx="8876">
                  <c:v>1.2958852693395646</c:v>
                </c:pt>
                <c:pt idx="8877">
                  <c:v>1.2958852693395646</c:v>
                </c:pt>
                <c:pt idx="8878">
                  <c:v>1.2958852693395646</c:v>
                </c:pt>
                <c:pt idx="8879">
                  <c:v>1.2958852693395646</c:v>
                </c:pt>
                <c:pt idx="8880">
                  <c:v>1.2958852693395646</c:v>
                </c:pt>
                <c:pt idx="8881">
                  <c:v>1.2958852693395646</c:v>
                </c:pt>
                <c:pt idx="8882">
                  <c:v>1.2958852693395646</c:v>
                </c:pt>
                <c:pt idx="8883">
                  <c:v>1.2958852693395646</c:v>
                </c:pt>
                <c:pt idx="8884">
                  <c:v>1.2958852693395646</c:v>
                </c:pt>
                <c:pt idx="8885">
                  <c:v>1.2958852693395646</c:v>
                </c:pt>
                <c:pt idx="8886">
                  <c:v>1.2958852693395646</c:v>
                </c:pt>
                <c:pt idx="8887">
                  <c:v>1.2958852693395646</c:v>
                </c:pt>
                <c:pt idx="8888">
                  <c:v>1.2958852693395646</c:v>
                </c:pt>
                <c:pt idx="8889">
                  <c:v>1.2958852693395646</c:v>
                </c:pt>
                <c:pt idx="8890">
                  <c:v>1.2958852693395646</c:v>
                </c:pt>
                <c:pt idx="8891">
                  <c:v>1.2958852693395646</c:v>
                </c:pt>
                <c:pt idx="8892">
                  <c:v>1.2958852693395646</c:v>
                </c:pt>
                <c:pt idx="8893">
                  <c:v>1.2958852693395646</c:v>
                </c:pt>
                <c:pt idx="8894">
                  <c:v>1.2958852693395646</c:v>
                </c:pt>
                <c:pt idx="8895">
                  <c:v>1.2958852693395646</c:v>
                </c:pt>
                <c:pt idx="8896">
                  <c:v>1.2958852693395646</c:v>
                </c:pt>
                <c:pt idx="8897">
                  <c:v>1.2958852693395646</c:v>
                </c:pt>
                <c:pt idx="8898">
                  <c:v>1.2958852693395646</c:v>
                </c:pt>
                <c:pt idx="8899">
                  <c:v>1.2958852693395646</c:v>
                </c:pt>
                <c:pt idx="8900">
                  <c:v>1.2958852693395646</c:v>
                </c:pt>
                <c:pt idx="8901">
                  <c:v>1.2958852693395646</c:v>
                </c:pt>
                <c:pt idx="8902">
                  <c:v>1.2958852693395646</c:v>
                </c:pt>
                <c:pt idx="8903">
                  <c:v>1.2958852693395646</c:v>
                </c:pt>
                <c:pt idx="8904">
                  <c:v>1.2958852693395646</c:v>
                </c:pt>
                <c:pt idx="8905">
                  <c:v>1.2958852693395646</c:v>
                </c:pt>
                <c:pt idx="8906">
                  <c:v>1.2958852693395646</c:v>
                </c:pt>
                <c:pt idx="8907">
                  <c:v>1.2958852693395646</c:v>
                </c:pt>
                <c:pt idx="8908">
                  <c:v>1.2958852693395646</c:v>
                </c:pt>
                <c:pt idx="8909">
                  <c:v>1.2958852693395646</c:v>
                </c:pt>
                <c:pt idx="8910">
                  <c:v>1.2958852693395646</c:v>
                </c:pt>
                <c:pt idx="8911">
                  <c:v>1.2958852693395646</c:v>
                </c:pt>
                <c:pt idx="8912">
                  <c:v>1.2958852693395646</c:v>
                </c:pt>
                <c:pt idx="8913">
                  <c:v>1.2958852693395646</c:v>
                </c:pt>
                <c:pt idx="8914">
                  <c:v>1.2958852693395646</c:v>
                </c:pt>
                <c:pt idx="8915">
                  <c:v>1.2958852693395646</c:v>
                </c:pt>
                <c:pt idx="8916">
                  <c:v>1.2958852693395646</c:v>
                </c:pt>
                <c:pt idx="8917">
                  <c:v>1.2958852693395646</c:v>
                </c:pt>
                <c:pt idx="8918">
                  <c:v>1.2958852693395646</c:v>
                </c:pt>
                <c:pt idx="8919">
                  <c:v>1.2958852693395646</c:v>
                </c:pt>
                <c:pt idx="8920">
                  <c:v>1.2958852693395646</c:v>
                </c:pt>
                <c:pt idx="8921">
                  <c:v>1.2958852693395646</c:v>
                </c:pt>
                <c:pt idx="8922">
                  <c:v>1.2958852693395646</c:v>
                </c:pt>
                <c:pt idx="8923">
                  <c:v>1.2958852693395646</c:v>
                </c:pt>
                <c:pt idx="8924">
                  <c:v>1.2958852693395646</c:v>
                </c:pt>
                <c:pt idx="8925">
                  <c:v>1.2958852693395646</c:v>
                </c:pt>
                <c:pt idx="8926">
                  <c:v>1.2958852693395646</c:v>
                </c:pt>
                <c:pt idx="8927">
                  <c:v>1.2958852693395646</c:v>
                </c:pt>
                <c:pt idx="8928">
                  <c:v>1.2958852693395646</c:v>
                </c:pt>
                <c:pt idx="8929">
                  <c:v>1.2958852693395646</c:v>
                </c:pt>
                <c:pt idx="8930">
                  <c:v>1.2958852693395646</c:v>
                </c:pt>
                <c:pt idx="8931">
                  <c:v>1.2958852693395646</c:v>
                </c:pt>
                <c:pt idx="8932">
                  <c:v>1.2958852693395646</c:v>
                </c:pt>
                <c:pt idx="8933">
                  <c:v>1.2958852693395646</c:v>
                </c:pt>
                <c:pt idx="8934">
                  <c:v>1.2958852693395646</c:v>
                </c:pt>
                <c:pt idx="8935">
                  <c:v>1.2958852693395646</c:v>
                </c:pt>
                <c:pt idx="8936">
                  <c:v>1.2958852693395646</c:v>
                </c:pt>
                <c:pt idx="8937">
                  <c:v>1.2958852693395646</c:v>
                </c:pt>
                <c:pt idx="8938">
                  <c:v>1.2958852693395646</c:v>
                </c:pt>
                <c:pt idx="8939">
                  <c:v>1.2958852693395646</c:v>
                </c:pt>
                <c:pt idx="8940">
                  <c:v>1.2958852693395646</c:v>
                </c:pt>
                <c:pt idx="8941">
                  <c:v>1.2958852693395646</c:v>
                </c:pt>
                <c:pt idx="8942">
                  <c:v>1.2958852693395646</c:v>
                </c:pt>
                <c:pt idx="8943">
                  <c:v>1.2958852693395646</c:v>
                </c:pt>
                <c:pt idx="8944">
                  <c:v>1.2958852693395646</c:v>
                </c:pt>
                <c:pt idx="8945">
                  <c:v>1.2958852693395646</c:v>
                </c:pt>
                <c:pt idx="8946">
                  <c:v>1.2958852693395646</c:v>
                </c:pt>
                <c:pt idx="8947">
                  <c:v>1.2958852693395646</c:v>
                </c:pt>
                <c:pt idx="8948">
                  <c:v>1.2958852693395646</c:v>
                </c:pt>
                <c:pt idx="8949">
                  <c:v>1.2958852693395646</c:v>
                </c:pt>
                <c:pt idx="8950">
                  <c:v>1.2958852693395646</c:v>
                </c:pt>
                <c:pt idx="8951">
                  <c:v>1.2958852693395646</c:v>
                </c:pt>
                <c:pt idx="8952">
                  <c:v>1.2958852693395646</c:v>
                </c:pt>
                <c:pt idx="8953">
                  <c:v>1.2958852693395646</c:v>
                </c:pt>
                <c:pt idx="8954">
                  <c:v>1.2958852693395646</c:v>
                </c:pt>
                <c:pt idx="8955">
                  <c:v>1.2958852693395646</c:v>
                </c:pt>
                <c:pt idx="8956">
                  <c:v>1.2958852693395646</c:v>
                </c:pt>
                <c:pt idx="8957">
                  <c:v>1.2958852693395646</c:v>
                </c:pt>
                <c:pt idx="8958">
                  <c:v>1.2958852693395646</c:v>
                </c:pt>
                <c:pt idx="8959">
                  <c:v>1.2958852693395646</c:v>
                </c:pt>
                <c:pt idx="8960">
                  <c:v>1.2958852693395646</c:v>
                </c:pt>
                <c:pt idx="8961">
                  <c:v>1.2958852693395646</c:v>
                </c:pt>
                <c:pt idx="8962">
                  <c:v>1.2958852693395646</c:v>
                </c:pt>
                <c:pt idx="8963">
                  <c:v>1.2958852693395646</c:v>
                </c:pt>
                <c:pt idx="8964">
                  <c:v>1.2958852693395646</c:v>
                </c:pt>
                <c:pt idx="8965">
                  <c:v>1.2958852693395646</c:v>
                </c:pt>
                <c:pt idx="8966">
                  <c:v>1.2958852693395646</c:v>
                </c:pt>
                <c:pt idx="8967">
                  <c:v>1.2958852693395646</c:v>
                </c:pt>
                <c:pt idx="8968">
                  <c:v>1.2958852693395646</c:v>
                </c:pt>
                <c:pt idx="8969">
                  <c:v>1.2958852693395646</c:v>
                </c:pt>
                <c:pt idx="8970">
                  <c:v>1.2958852693395646</c:v>
                </c:pt>
                <c:pt idx="8971">
                  <c:v>1.2958852693395646</c:v>
                </c:pt>
                <c:pt idx="8972">
                  <c:v>1.2958852693395646</c:v>
                </c:pt>
                <c:pt idx="8973">
                  <c:v>1.2958852693395646</c:v>
                </c:pt>
                <c:pt idx="8974">
                  <c:v>1.2958852693395646</c:v>
                </c:pt>
                <c:pt idx="8975">
                  <c:v>1.2958852693395646</c:v>
                </c:pt>
                <c:pt idx="8976">
                  <c:v>1.2958852693395646</c:v>
                </c:pt>
                <c:pt idx="8977">
                  <c:v>1.2958852693395646</c:v>
                </c:pt>
                <c:pt idx="8978">
                  <c:v>1.2958852693395646</c:v>
                </c:pt>
                <c:pt idx="8979">
                  <c:v>1.2958852693395646</c:v>
                </c:pt>
                <c:pt idx="8980">
                  <c:v>1.2958852693395646</c:v>
                </c:pt>
                <c:pt idx="8981">
                  <c:v>1.2958852693395646</c:v>
                </c:pt>
                <c:pt idx="8982">
                  <c:v>1.2958852693395646</c:v>
                </c:pt>
                <c:pt idx="8983">
                  <c:v>1.2958852693395646</c:v>
                </c:pt>
                <c:pt idx="8984">
                  <c:v>1.2958852693395646</c:v>
                </c:pt>
                <c:pt idx="8985">
                  <c:v>1.2958852693395646</c:v>
                </c:pt>
                <c:pt idx="8986">
                  <c:v>1.2958852693395646</c:v>
                </c:pt>
                <c:pt idx="8987">
                  <c:v>1.2958852693395646</c:v>
                </c:pt>
                <c:pt idx="8988">
                  <c:v>1.2958852693395646</c:v>
                </c:pt>
                <c:pt idx="8989">
                  <c:v>1.2958852693395646</c:v>
                </c:pt>
                <c:pt idx="8990">
                  <c:v>1.2958852693395646</c:v>
                </c:pt>
                <c:pt idx="8991">
                  <c:v>1.2958852693395646</c:v>
                </c:pt>
                <c:pt idx="8992">
                  <c:v>1.2958852693395646</c:v>
                </c:pt>
                <c:pt idx="8993">
                  <c:v>1.2958852693395646</c:v>
                </c:pt>
                <c:pt idx="8994">
                  <c:v>1.2958852693395646</c:v>
                </c:pt>
                <c:pt idx="8995">
                  <c:v>1.2958852693395646</c:v>
                </c:pt>
                <c:pt idx="8996">
                  <c:v>1.2958852693395646</c:v>
                </c:pt>
                <c:pt idx="8997">
                  <c:v>1.2958852693395646</c:v>
                </c:pt>
                <c:pt idx="8998">
                  <c:v>1.2958852693395646</c:v>
                </c:pt>
                <c:pt idx="8999">
                  <c:v>1.2958852693395646</c:v>
                </c:pt>
                <c:pt idx="9000">
                  <c:v>1.2958852693395646</c:v>
                </c:pt>
                <c:pt idx="9001">
                  <c:v>1.2958852693395646</c:v>
                </c:pt>
                <c:pt idx="9002">
                  <c:v>1.2958852693395646</c:v>
                </c:pt>
                <c:pt idx="9003">
                  <c:v>1.2958852693395646</c:v>
                </c:pt>
                <c:pt idx="9004">
                  <c:v>1.2958852693395646</c:v>
                </c:pt>
                <c:pt idx="9005">
                  <c:v>1.2958852693395646</c:v>
                </c:pt>
                <c:pt idx="9006">
                  <c:v>1.2958852693395646</c:v>
                </c:pt>
                <c:pt idx="9007">
                  <c:v>1.2958852693395646</c:v>
                </c:pt>
                <c:pt idx="9008">
                  <c:v>1.2958852693395646</c:v>
                </c:pt>
                <c:pt idx="9009">
                  <c:v>1.2958852693395646</c:v>
                </c:pt>
                <c:pt idx="9010">
                  <c:v>1.2958852693395646</c:v>
                </c:pt>
                <c:pt idx="9011">
                  <c:v>1.2958852693395646</c:v>
                </c:pt>
                <c:pt idx="9012">
                  <c:v>1.2958852693395646</c:v>
                </c:pt>
                <c:pt idx="9013">
                  <c:v>1.2958852693395646</c:v>
                </c:pt>
                <c:pt idx="9014">
                  <c:v>1.2958852693395646</c:v>
                </c:pt>
                <c:pt idx="9015">
                  <c:v>1.2958852693395646</c:v>
                </c:pt>
                <c:pt idx="9016">
                  <c:v>1.2958852693395646</c:v>
                </c:pt>
                <c:pt idx="9017">
                  <c:v>1.2958852693395646</c:v>
                </c:pt>
                <c:pt idx="9018">
                  <c:v>1.2958852693395646</c:v>
                </c:pt>
                <c:pt idx="9019">
                  <c:v>1.2958852693395646</c:v>
                </c:pt>
                <c:pt idx="9020">
                  <c:v>1.2958852693395646</c:v>
                </c:pt>
                <c:pt idx="9021">
                  <c:v>1.2958852693395646</c:v>
                </c:pt>
                <c:pt idx="9022">
                  <c:v>1.2958852693395646</c:v>
                </c:pt>
                <c:pt idx="9023">
                  <c:v>1.2958852693395646</c:v>
                </c:pt>
                <c:pt idx="9024">
                  <c:v>1.2958852693395646</c:v>
                </c:pt>
                <c:pt idx="9025">
                  <c:v>1.2958852693395646</c:v>
                </c:pt>
                <c:pt idx="9026">
                  <c:v>1.2958852693395646</c:v>
                </c:pt>
                <c:pt idx="9027">
                  <c:v>1.2958852693395646</c:v>
                </c:pt>
                <c:pt idx="9028">
                  <c:v>1.2958852693395646</c:v>
                </c:pt>
                <c:pt idx="9029">
                  <c:v>1.2958852693395646</c:v>
                </c:pt>
                <c:pt idx="9030">
                  <c:v>1.2958852693395646</c:v>
                </c:pt>
                <c:pt idx="9031">
                  <c:v>1.2958852693395646</c:v>
                </c:pt>
                <c:pt idx="9032">
                  <c:v>1.2958852693395646</c:v>
                </c:pt>
                <c:pt idx="9033">
                  <c:v>1.2958852693395646</c:v>
                </c:pt>
                <c:pt idx="9034">
                  <c:v>1.2958852693395646</c:v>
                </c:pt>
                <c:pt idx="9035">
                  <c:v>1.2958852693395646</c:v>
                </c:pt>
                <c:pt idx="9036">
                  <c:v>1.2958852693395646</c:v>
                </c:pt>
                <c:pt idx="9037">
                  <c:v>1.2958852693395646</c:v>
                </c:pt>
                <c:pt idx="9038">
                  <c:v>1.2958852693395646</c:v>
                </c:pt>
                <c:pt idx="9039">
                  <c:v>1.2958852693395646</c:v>
                </c:pt>
                <c:pt idx="9040">
                  <c:v>1.2958852693395646</c:v>
                </c:pt>
                <c:pt idx="9041">
                  <c:v>1.2958852693395646</c:v>
                </c:pt>
                <c:pt idx="9042">
                  <c:v>1.2958852693395646</c:v>
                </c:pt>
                <c:pt idx="9043">
                  <c:v>1.2958852693395646</c:v>
                </c:pt>
                <c:pt idx="9044">
                  <c:v>1.2958852693395646</c:v>
                </c:pt>
                <c:pt idx="9045">
                  <c:v>1.2958852693395646</c:v>
                </c:pt>
                <c:pt idx="9046">
                  <c:v>1.2958852693395646</c:v>
                </c:pt>
                <c:pt idx="9047">
                  <c:v>1.2958852693395646</c:v>
                </c:pt>
                <c:pt idx="9048">
                  <c:v>1.2958852693395646</c:v>
                </c:pt>
                <c:pt idx="9049">
                  <c:v>1.2958852693395646</c:v>
                </c:pt>
                <c:pt idx="9050">
                  <c:v>1.2958852693395646</c:v>
                </c:pt>
                <c:pt idx="9051">
                  <c:v>1.2958852693395646</c:v>
                </c:pt>
                <c:pt idx="9052">
                  <c:v>1.2958852693395646</c:v>
                </c:pt>
                <c:pt idx="9053">
                  <c:v>1.2958852693395646</c:v>
                </c:pt>
                <c:pt idx="9054">
                  <c:v>1.2958852693395646</c:v>
                </c:pt>
                <c:pt idx="9055">
                  <c:v>1.2958852693395646</c:v>
                </c:pt>
                <c:pt idx="9056">
                  <c:v>1.2958852693395646</c:v>
                </c:pt>
                <c:pt idx="9057">
                  <c:v>1.2958852693395646</c:v>
                </c:pt>
                <c:pt idx="9058">
                  <c:v>1.2958852693395646</c:v>
                </c:pt>
                <c:pt idx="9059">
                  <c:v>1.2958852693395646</c:v>
                </c:pt>
                <c:pt idx="9060">
                  <c:v>1.2958852693395646</c:v>
                </c:pt>
                <c:pt idx="9061">
                  <c:v>1.2958852693395646</c:v>
                </c:pt>
                <c:pt idx="9062">
                  <c:v>1.2958852693395646</c:v>
                </c:pt>
                <c:pt idx="9063">
                  <c:v>1.2958852693395646</c:v>
                </c:pt>
                <c:pt idx="9064">
                  <c:v>1.2958852693395646</c:v>
                </c:pt>
                <c:pt idx="9065">
                  <c:v>1.2958852693395646</c:v>
                </c:pt>
                <c:pt idx="9066">
                  <c:v>1.2958852693395646</c:v>
                </c:pt>
                <c:pt idx="9067">
                  <c:v>1.2958852693395646</c:v>
                </c:pt>
                <c:pt idx="9068">
                  <c:v>1.2958852693395646</c:v>
                </c:pt>
                <c:pt idx="9069">
                  <c:v>1.2958852693395646</c:v>
                </c:pt>
                <c:pt idx="9070">
                  <c:v>1.2958852693395646</c:v>
                </c:pt>
                <c:pt idx="9071">
                  <c:v>1.2958852693395646</c:v>
                </c:pt>
                <c:pt idx="9072">
                  <c:v>1.2958852693395646</c:v>
                </c:pt>
                <c:pt idx="9073">
                  <c:v>1.2958852693395646</c:v>
                </c:pt>
                <c:pt idx="9074">
                  <c:v>1.2958852693395646</c:v>
                </c:pt>
                <c:pt idx="9075">
                  <c:v>1.2958852693395646</c:v>
                </c:pt>
                <c:pt idx="9076">
                  <c:v>1.2958852693395646</c:v>
                </c:pt>
                <c:pt idx="9077">
                  <c:v>1.2958852693395646</c:v>
                </c:pt>
                <c:pt idx="9078">
                  <c:v>1.2958852693395646</c:v>
                </c:pt>
                <c:pt idx="9079">
                  <c:v>1.2958852693395646</c:v>
                </c:pt>
                <c:pt idx="9080">
                  <c:v>1.2958852693395646</c:v>
                </c:pt>
                <c:pt idx="9081">
                  <c:v>1.2958852693395646</c:v>
                </c:pt>
                <c:pt idx="9082">
                  <c:v>1.2958852693395646</c:v>
                </c:pt>
                <c:pt idx="9083">
                  <c:v>1.2958852693395646</c:v>
                </c:pt>
                <c:pt idx="9084">
                  <c:v>1.2958852693395646</c:v>
                </c:pt>
                <c:pt idx="9085">
                  <c:v>1.2958852693395646</c:v>
                </c:pt>
                <c:pt idx="9086">
                  <c:v>1.2958852693395646</c:v>
                </c:pt>
                <c:pt idx="9087">
                  <c:v>1.2958852693395646</c:v>
                </c:pt>
                <c:pt idx="9088">
                  <c:v>1.2958852693395646</c:v>
                </c:pt>
                <c:pt idx="9089">
                  <c:v>1.2958852693395646</c:v>
                </c:pt>
                <c:pt idx="9090">
                  <c:v>1.2958852693395646</c:v>
                </c:pt>
                <c:pt idx="9091">
                  <c:v>1.2958852693395646</c:v>
                </c:pt>
                <c:pt idx="9092">
                  <c:v>1.2958852693395646</c:v>
                </c:pt>
                <c:pt idx="9093">
                  <c:v>1.2958852693395646</c:v>
                </c:pt>
                <c:pt idx="9094">
                  <c:v>1.2958852693395646</c:v>
                </c:pt>
                <c:pt idx="9095">
                  <c:v>1.2958852693395646</c:v>
                </c:pt>
                <c:pt idx="9096">
                  <c:v>1.2958852693395646</c:v>
                </c:pt>
                <c:pt idx="9097">
                  <c:v>1.2958852693395646</c:v>
                </c:pt>
                <c:pt idx="9098">
                  <c:v>1.2958852693395646</c:v>
                </c:pt>
                <c:pt idx="9099">
                  <c:v>1.2958852693395646</c:v>
                </c:pt>
                <c:pt idx="9100">
                  <c:v>1.2958852693395646</c:v>
                </c:pt>
                <c:pt idx="9101">
                  <c:v>1.2958852693395646</c:v>
                </c:pt>
                <c:pt idx="9102">
                  <c:v>1.2958852693395646</c:v>
                </c:pt>
                <c:pt idx="9103">
                  <c:v>1.2958852693395646</c:v>
                </c:pt>
                <c:pt idx="9104">
                  <c:v>1.2958852693395646</c:v>
                </c:pt>
                <c:pt idx="9105">
                  <c:v>1.2958852693395646</c:v>
                </c:pt>
                <c:pt idx="9106">
                  <c:v>1.2958852693395646</c:v>
                </c:pt>
                <c:pt idx="9107">
                  <c:v>1.2958852693395646</c:v>
                </c:pt>
                <c:pt idx="9108">
                  <c:v>1.2958852693395646</c:v>
                </c:pt>
                <c:pt idx="9109">
                  <c:v>1.2958852693395646</c:v>
                </c:pt>
                <c:pt idx="9110">
                  <c:v>1.2958852693395646</c:v>
                </c:pt>
                <c:pt idx="9111">
                  <c:v>1.2958852693395646</c:v>
                </c:pt>
                <c:pt idx="9112">
                  <c:v>1.2958852693395646</c:v>
                </c:pt>
                <c:pt idx="9113">
                  <c:v>1.2958852693395646</c:v>
                </c:pt>
                <c:pt idx="9114">
                  <c:v>1.2958852693395646</c:v>
                </c:pt>
                <c:pt idx="9115">
                  <c:v>1.2958852693395646</c:v>
                </c:pt>
                <c:pt idx="9116">
                  <c:v>1.2958852693395646</c:v>
                </c:pt>
                <c:pt idx="9117">
                  <c:v>1.2958852693395646</c:v>
                </c:pt>
                <c:pt idx="9118">
                  <c:v>1.2958852693395646</c:v>
                </c:pt>
                <c:pt idx="9119">
                  <c:v>1.2958852693395646</c:v>
                </c:pt>
                <c:pt idx="9120">
                  <c:v>1.2958852693395646</c:v>
                </c:pt>
                <c:pt idx="9121">
                  <c:v>1.2958852693395646</c:v>
                </c:pt>
                <c:pt idx="9122">
                  <c:v>1.2958852693395646</c:v>
                </c:pt>
                <c:pt idx="9123">
                  <c:v>1.2958852693395646</c:v>
                </c:pt>
                <c:pt idx="9124">
                  <c:v>1.2958852693395646</c:v>
                </c:pt>
                <c:pt idx="9125">
                  <c:v>1.2958852693395646</c:v>
                </c:pt>
                <c:pt idx="9126">
                  <c:v>1.2958852693395646</c:v>
                </c:pt>
                <c:pt idx="9127">
                  <c:v>1.2958852693395646</c:v>
                </c:pt>
                <c:pt idx="9128">
                  <c:v>1.2958852693395646</c:v>
                </c:pt>
                <c:pt idx="9129">
                  <c:v>1.2958852693395646</c:v>
                </c:pt>
                <c:pt idx="9130">
                  <c:v>1.2958852693395646</c:v>
                </c:pt>
                <c:pt idx="9131">
                  <c:v>1.2958852693395646</c:v>
                </c:pt>
                <c:pt idx="9132">
                  <c:v>1.2958852693395646</c:v>
                </c:pt>
                <c:pt idx="9133">
                  <c:v>1.2958852693395646</c:v>
                </c:pt>
                <c:pt idx="9134">
                  <c:v>1.2958852693395646</c:v>
                </c:pt>
                <c:pt idx="9135">
                  <c:v>1.2958852693395646</c:v>
                </c:pt>
                <c:pt idx="9136">
                  <c:v>1.2958852693395646</c:v>
                </c:pt>
                <c:pt idx="9137">
                  <c:v>1.2958852693395646</c:v>
                </c:pt>
                <c:pt idx="9138">
                  <c:v>1.2958852693395646</c:v>
                </c:pt>
                <c:pt idx="9139">
                  <c:v>1.2958852693395646</c:v>
                </c:pt>
                <c:pt idx="9140">
                  <c:v>1.2958852693395646</c:v>
                </c:pt>
                <c:pt idx="9141">
                  <c:v>1.2958852693395646</c:v>
                </c:pt>
                <c:pt idx="9142">
                  <c:v>1.2958852693395646</c:v>
                </c:pt>
                <c:pt idx="9143">
                  <c:v>1.2958852693395646</c:v>
                </c:pt>
                <c:pt idx="9144">
                  <c:v>1.2958852693395646</c:v>
                </c:pt>
                <c:pt idx="9145">
                  <c:v>1.2958852693395646</c:v>
                </c:pt>
                <c:pt idx="9146">
                  <c:v>1.2958852693395646</c:v>
                </c:pt>
                <c:pt idx="9147">
                  <c:v>1.2958852693395646</c:v>
                </c:pt>
                <c:pt idx="9148">
                  <c:v>1.2958852693395646</c:v>
                </c:pt>
                <c:pt idx="9149">
                  <c:v>1.2958852693395646</c:v>
                </c:pt>
                <c:pt idx="9150">
                  <c:v>1.2958852693395646</c:v>
                </c:pt>
                <c:pt idx="9151">
                  <c:v>1.2958852693395646</c:v>
                </c:pt>
                <c:pt idx="9152">
                  <c:v>1.2958852693395646</c:v>
                </c:pt>
                <c:pt idx="9153">
                  <c:v>1.2958852693395646</c:v>
                </c:pt>
                <c:pt idx="9154">
                  <c:v>1.2958852693395646</c:v>
                </c:pt>
                <c:pt idx="9155">
                  <c:v>1.2958852693395646</c:v>
                </c:pt>
                <c:pt idx="9156">
                  <c:v>1.2958852693395646</c:v>
                </c:pt>
                <c:pt idx="9157">
                  <c:v>1.2958852693395646</c:v>
                </c:pt>
                <c:pt idx="9158">
                  <c:v>1.2958852693395646</c:v>
                </c:pt>
                <c:pt idx="9159">
                  <c:v>1.2958852693395646</c:v>
                </c:pt>
                <c:pt idx="9160">
                  <c:v>1.2958852693395646</c:v>
                </c:pt>
                <c:pt idx="9161">
                  <c:v>1.2958852693395646</c:v>
                </c:pt>
                <c:pt idx="9162">
                  <c:v>1.2958852693395646</c:v>
                </c:pt>
                <c:pt idx="9163">
                  <c:v>1.2958852693395646</c:v>
                </c:pt>
                <c:pt idx="9164">
                  <c:v>1.2958852693395646</c:v>
                </c:pt>
                <c:pt idx="9165">
                  <c:v>1.2958852693395646</c:v>
                </c:pt>
                <c:pt idx="9166">
                  <c:v>1.2958852693395646</c:v>
                </c:pt>
                <c:pt idx="9167">
                  <c:v>1.2958852693395646</c:v>
                </c:pt>
                <c:pt idx="9168">
                  <c:v>1.2958852693395646</c:v>
                </c:pt>
                <c:pt idx="9169">
                  <c:v>1.2958852693395646</c:v>
                </c:pt>
                <c:pt idx="9170">
                  <c:v>1.2958852693395646</c:v>
                </c:pt>
                <c:pt idx="9171">
                  <c:v>1.2958852693395646</c:v>
                </c:pt>
                <c:pt idx="9172">
                  <c:v>1.2958852693395646</c:v>
                </c:pt>
                <c:pt idx="9173">
                  <c:v>1.2958852693395646</c:v>
                </c:pt>
                <c:pt idx="9174">
                  <c:v>1.2958852693395646</c:v>
                </c:pt>
                <c:pt idx="9175">
                  <c:v>1.2958852693395646</c:v>
                </c:pt>
                <c:pt idx="9176">
                  <c:v>1.2958852693395646</c:v>
                </c:pt>
                <c:pt idx="9177">
                  <c:v>1.2958852693395646</c:v>
                </c:pt>
                <c:pt idx="9178">
                  <c:v>1.2958852693395646</c:v>
                </c:pt>
                <c:pt idx="9179">
                  <c:v>1.2958852693395646</c:v>
                </c:pt>
                <c:pt idx="9180">
                  <c:v>1.2958852693395646</c:v>
                </c:pt>
                <c:pt idx="9181">
                  <c:v>1.2958852693395646</c:v>
                </c:pt>
                <c:pt idx="9182">
                  <c:v>1.2958852693395646</c:v>
                </c:pt>
                <c:pt idx="9183">
                  <c:v>1.2958852693395646</c:v>
                </c:pt>
                <c:pt idx="9184">
                  <c:v>1.2958852693395646</c:v>
                </c:pt>
                <c:pt idx="9185">
                  <c:v>1.2958852693395646</c:v>
                </c:pt>
                <c:pt idx="9186">
                  <c:v>1.2958852693395646</c:v>
                </c:pt>
                <c:pt idx="9187">
                  <c:v>1.2958852693395646</c:v>
                </c:pt>
                <c:pt idx="9188">
                  <c:v>1.2958852693395646</c:v>
                </c:pt>
                <c:pt idx="9189">
                  <c:v>1.2958852693395646</c:v>
                </c:pt>
                <c:pt idx="9190">
                  <c:v>1.2958852693395646</c:v>
                </c:pt>
                <c:pt idx="9191">
                  <c:v>1.2958852693395646</c:v>
                </c:pt>
                <c:pt idx="9192">
                  <c:v>1.2958852693395646</c:v>
                </c:pt>
                <c:pt idx="9193">
                  <c:v>1.2958852693395646</c:v>
                </c:pt>
                <c:pt idx="9194">
                  <c:v>1.2958852693395646</c:v>
                </c:pt>
                <c:pt idx="9195">
                  <c:v>1.2958852693395646</c:v>
                </c:pt>
                <c:pt idx="9196">
                  <c:v>1.2958852693395646</c:v>
                </c:pt>
                <c:pt idx="9197">
                  <c:v>1.2958852693395646</c:v>
                </c:pt>
                <c:pt idx="9198">
                  <c:v>1.2958852693395646</c:v>
                </c:pt>
                <c:pt idx="9199">
                  <c:v>1.2958852693395646</c:v>
                </c:pt>
                <c:pt idx="9200">
                  <c:v>1.2958852693395646</c:v>
                </c:pt>
                <c:pt idx="9201">
                  <c:v>1.2958852693395646</c:v>
                </c:pt>
                <c:pt idx="9202">
                  <c:v>1.2958852693395646</c:v>
                </c:pt>
                <c:pt idx="9203">
                  <c:v>1.2958852693395646</c:v>
                </c:pt>
                <c:pt idx="9204">
                  <c:v>1.2958852693395646</c:v>
                </c:pt>
                <c:pt idx="9205">
                  <c:v>1.2958852693395646</c:v>
                </c:pt>
                <c:pt idx="9206">
                  <c:v>1.2958852693395646</c:v>
                </c:pt>
                <c:pt idx="9207">
                  <c:v>1.2958852693395646</c:v>
                </c:pt>
                <c:pt idx="9208">
                  <c:v>1.2958852693395646</c:v>
                </c:pt>
                <c:pt idx="9209">
                  <c:v>1.2958852693395646</c:v>
                </c:pt>
                <c:pt idx="9210">
                  <c:v>1.2958852693395646</c:v>
                </c:pt>
                <c:pt idx="9211">
                  <c:v>1.2958852693395646</c:v>
                </c:pt>
                <c:pt idx="9212">
                  <c:v>1.2958852693395646</c:v>
                </c:pt>
                <c:pt idx="9213">
                  <c:v>1.2958852693395646</c:v>
                </c:pt>
                <c:pt idx="9214">
                  <c:v>1.2958852693395646</c:v>
                </c:pt>
                <c:pt idx="9215">
                  <c:v>1.2958852693395646</c:v>
                </c:pt>
                <c:pt idx="9216">
                  <c:v>1.2958852693395646</c:v>
                </c:pt>
                <c:pt idx="9217">
                  <c:v>1.2958852693395646</c:v>
                </c:pt>
                <c:pt idx="9218">
                  <c:v>1.2958852693395646</c:v>
                </c:pt>
                <c:pt idx="9219">
                  <c:v>1.2958852693395646</c:v>
                </c:pt>
                <c:pt idx="9220">
                  <c:v>1.2958852693395646</c:v>
                </c:pt>
                <c:pt idx="9221">
                  <c:v>1.2958852693395646</c:v>
                </c:pt>
                <c:pt idx="9222">
                  <c:v>1.2958852693395646</c:v>
                </c:pt>
                <c:pt idx="9223">
                  <c:v>1.2958852693395646</c:v>
                </c:pt>
                <c:pt idx="9224">
                  <c:v>1.2958852693395646</c:v>
                </c:pt>
                <c:pt idx="9225">
                  <c:v>1.2958852693395646</c:v>
                </c:pt>
                <c:pt idx="9226">
                  <c:v>1.2958852693395646</c:v>
                </c:pt>
                <c:pt idx="9227">
                  <c:v>1.2958852693395646</c:v>
                </c:pt>
                <c:pt idx="9228">
                  <c:v>1.2958852693395646</c:v>
                </c:pt>
                <c:pt idx="9229">
                  <c:v>1.2958852693395646</c:v>
                </c:pt>
                <c:pt idx="9230">
                  <c:v>1.2958852693395646</c:v>
                </c:pt>
                <c:pt idx="9231">
                  <c:v>1.2958852693395646</c:v>
                </c:pt>
                <c:pt idx="9232">
                  <c:v>1.2958852693395646</c:v>
                </c:pt>
                <c:pt idx="9233">
                  <c:v>1.2958852693395646</c:v>
                </c:pt>
                <c:pt idx="9234">
                  <c:v>1.2958852693395646</c:v>
                </c:pt>
                <c:pt idx="9235">
                  <c:v>1.2958852693395646</c:v>
                </c:pt>
                <c:pt idx="9236">
                  <c:v>1.2958852693395646</c:v>
                </c:pt>
                <c:pt idx="9237">
                  <c:v>1.2958852693395646</c:v>
                </c:pt>
                <c:pt idx="9238">
                  <c:v>1.2958852693395646</c:v>
                </c:pt>
                <c:pt idx="9239">
                  <c:v>1.2958852693395646</c:v>
                </c:pt>
                <c:pt idx="9240">
                  <c:v>1.2958852693395646</c:v>
                </c:pt>
                <c:pt idx="9241">
                  <c:v>1.2958852693395646</c:v>
                </c:pt>
                <c:pt idx="9242">
                  <c:v>1.2958852693395646</c:v>
                </c:pt>
                <c:pt idx="9243">
                  <c:v>1.2958852693395646</c:v>
                </c:pt>
                <c:pt idx="9244">
                  <c:v>1.2958852693395646</c:v>
                </c:pt>
                <c:pt idx="9245">
                  <c:v>1.2958852693395646</c:v>
                </c:pt>
                <c:pt idx="9246">
                  <c:v>1.2958852693395646</c:v>
                </c:pt>
                <c:pt idx="9247">
                  <c:v>1.2958852693395646</c:v>
                </c:pt>
                <c:pt idx="9248">
                  <c:v>1.2958852693395646</c:v>
                </c:pt>
                <c:pt idx="9249">
                  <c:v>1.2958852693395646</c:v>
                </c:pt>
                <c:pt idx="9250">
                  <c:v>1.2958852693395646</c:v>
                </c:pt>
                <c:pt idx="9251">
                  <c:v>1.2958852693395646</c:v>
                </c:pt>
                <c:pt idx="9252">
                  <c:v>1.2958852693395646</c:v>
                </c:pt>
                <c:pt idx="9253">
                  <c:v>1.2958852693395646</c:v>
                </c:pt>
                <c:pt idx="9254">
                  <c:v>1.2958852693395646</c:v>
                </c:pt>
                <c:pt idx="9255">
                  <c:v>1.2958852693395646</c:v>
                </c:pt>
                <c:pt idx="9256">
                  <c:v>1.2958852693395646</c:v>
                </c:pt>
                <c:pt idx="9257">
                  <c:v>1.2958852693395646</c:v>
                </c:pt>
                <c:pt idx="9258">
                  <c:v>1.2958852693395646</c:v>
                </c:pt>
                <c:pt idx="9259">
                  <c:v>1.2958852693395646</c:v>
                </c:pt>
                <c:pt idx="9260">
                  <c:v>1.2958852693395646</c:v>
                </c:pt>
                <c:pt idx="9261">
                  <c:v>1.2958852693395646</c:v>
                </c:pt>
                <c:pt idx="9262">
                  <c:v>1.2958852693395646</c:v>
                </c:pt>
                <c:pt idx="9263">
                  <c:v>1.2958852693395646</c:v>
                </c:pt>
                <c:pt idx="9264">
                  <c:v>1.2958852693395646</c:v>
                </c:pt>
                <c:pt idx="9265">
                  <c:v>1.2958852693395646</c:v>
                </c:pt>
                <c:pt idx="9266">
                  <c:v>1.2958852693395646</c:v>
                </c:pt>
                <c:pt idx="9267">
                  <c:v>1.2958852693395646</c:v>
                </c:pt>
                <c:pt idx="9268">
                  <c:v>1.2958852693395646</c:v>
                </c:pt>
                <c:pt idx="9269">
                  <c:v>1.2958852693395646</c:v>
                </c:pt>
                <c:pt idx="9270">
                  <c:v>1.2958852693395646</c:v>
                </c:pt>
                <c:pt idx="9271">
                  <c:v>1.2958852693395646</c:v>
                </c:pt>
                <c:pt idx="9272">
                  <c:v>1.2958852693395646</c:v>
                </c:pt>
                <c:pt idx="9273">
                  <c:v>1.2958852693395646</c:v>
                </c:pt>
                <c:pt idx="9274">
                  <c:v>1.2958852693395646</c:v>
                </c:pt>
                <c:pt idx="9275">
                  <c:v>1.2958852693395646</c:v>
                </c:pt>
                <c:pt idx="9276">
                  <c:v>1.2958852693395646</c:v>
                </c:pt>
                <c:pt idx="9277">
                  <c:v>1.2958852693395646</c:v>
                </c:pt>
                <c:pt idx="9278">
                  <c:v>1.2958852693395646</c:v>
                </c:pt>
                <c:pt idx="9279">
                  <c:v>1.2958852693395646</c:v>
                </c:pt>
                <c:pt idx="9280">
                  <c:v>1.2958852693395646</c:v>
                </c:pt>
                <c:pt idx="9281">
                  <c:v>1.2958852693395646</c:v>
                </c:pt>
                <c:pt idx="9282">
                  <c:v>1.2958852693395646</c:v>
                </c:pt>
                <c:pt idx="9283">
                  <c:v>1.2958852693395646</c:v>
                </c:pt>
                <c:pt idx="9284">
                  <c:v>1.2958852693395646</c:v>
                </c:pt>
                <c:pt idx="9285">
                  <c:v>1.2958852693395646</c:v>
                </c:pt>
                <c:pt idx="9286">
                  <c:v>1.2958852693395646</c:v>
                </c:pt>
                <c:pt idx="9287">
                  <c:v>1.2958852693395646</c:v>
                </c:pt>
                <c:pt idx="9288">
                  <c:v>1.2958852693395646</c:v>
                </c:pt>
                <c:pt idx="9289">
                  <c:v>1.2958852693395646</c:v>
                </c:pt>
                <c:pt idx="9290">
                  <c:v>1.2958852693395646</c:v>
                </c:pt>
                <c:pt idx="9291">
                  <c:v>1.2958852693395646</c:v>
                </c:pt>
                <c:pt idx="9292">
                  <c:v>1.2958852693395646</c:v>
                </c:pt>
                <c:pt idx="9293">
                  <c:v>1.2958852693395646</c:v>
                </c:pt>
                <c:pt idx="9294">
                  <c:v>1.2958852693395646</c:v>
                </c:pt>
                <c:pt idx="9295">
                  <c:v>1.2958852693395646</c:v>
                </c:pt>
                <c:pt idx="9296">
                  <c:v>1.2958852693395646</c:v>
                </c:pt>
                <c:pt idx="9297">
                  <c:v>1.2958852693395646</c:v>
                </c:pt>
                <c:pt idx="9298">
                  <c:v>1.2958852693395646</c:v>
                </c:pt>
                <c:pt idx="9299">
                  <c:v>1.2958852693395646</c:v>
                </c:pt>
                <c:pt idx="9300">
                  <c:v>1.2958852693395646</c:v>
                </c:pt>
                <c:pt idx="9301">
                  <c:v>1.2958852693395646</c:v>
                </c:pt>
                <c:pt idx="9302">
                  <c:v>1.2958852693395646</c:v>
                </c:pt>
                <c:pt idx="9303">
                  <c:v>1.2958852693395646</c:v>
                </c:pt>
                <c:pt idx="9304">
                  <c:v>1.2958852693395646</c:v>
                </c:pt>
                <c:pt idx="9305">
                  <c:v>1.2958852693395646</c:v>
                </c:pt>
                <c:pt idx="9306">
                  <c:v>1.2958852693395646</c:v>
                </c:pt>
                <c:pt idx="9307">
                  <c:v>1.2958852693395646</c:v>
                </c:pt>
                <c:pt idx="9308">
                  <c:v>1.2958852693395646</c:v>
                </c:pt>
                <c:pt idx="9309">
                  <c:v>1.2958852693395646</c:v>
                </c:pt>
                <c:pt idx="9310">
                  <c:v>1.2958852693395646</c:v>
                </c:pt>
                <c:pt idx="9311">
                  <c:v>1.2958852693395646</c:v>
                </c:pt>
                <c:pt idx="9312">
                  <c:v>1.2958852693395646</c:v>
                </c:pt>
                <c:pt idx="9313">
                  <c:v>1.2958852693395646</c:v>
                </c:pt>
                <c:pt idx="9314">
                  <c:v>1.2958852693395646</c:v>
                </c:pt>
                <c:pt idx="9315">
                  <c:v>1.2958852693395646</c:v>
                </c:pt>
                <c:pt idx="9316">
                  <c:v>1.2958852693395646</c:v>
                </c:pt>
                <c:pt idx="9317">
                  <c:v>1.2958852693395646</c:v>
                </c:pt>
                <c:pt idx="9318">
                  <c:v>1.2958852693395646</c:v>
                </c:pt>
                <c:pt idx="9319">
                  <c:v>1.2958852693395646</c:v>
                </c:pt>
                <c:pt idx="9320">
                  <c:v>1.2958852693395646</c:v>
                </c:pt>
                <c:pt idx="9321">
                  <c:v>1.2958852693395646</c:v>
                </c:pt>
                <c:pt idx="9322">
                  <c:v>1.2958852693395646</c:v>
                </c:pt>
                <c:pt idx="9323">
                  <c:v>1.2958852693395646</c:v>
                </c:pt>
                <c:pt idx="9324">
                  <c:v>1.2958852693395646</c:v>
                </c:pt>
                <c:pt idx="9325">
                  <c:v>1.2958852693395646</c:v>
                </c:pt>
                <c:pt idx="9326">
                  <c:v>1.2958852693395646</c:v>
                </c:pt>
                <c:pt idx="9327">
                  <c:v>1.2958852693395646</c:v>
                </c:pt>
                <c:pt idx="9328">
                  <c:v>1.2958852693395646</c:v>
                </c:pt>
                <c:pt idx="9329">
                  <c:v>1.2958852693395646</c:v>
                </c:pt>
                <c:pt idx="9330">
                  <c:v>1.2958852693395646</c:v>
                </c:pt>
                <c:pt idx="9331">
                  <c:v>1.2958852693395646</c:v>
                </c:pt>
                <c:pt idx="9332">
                  <c:v>1.2958852693395646</c:v>
                </c:pt>
                <c:pt idx="9333">
                  <c:v>1.2958852693395646</c:v>
                </c:pt>
                <c:pt idx="9334">
                  <c:v>1.2958852693395646</c:v>
                </c:pt>
                <c:pt idx="9335">
                  <c:v>1.2958852693395646</c:v>
                </c:pt>
                <c:pt idx="9336">
                  <c:v>1.2958852693395646</c:v>
                </c:pt>
                <c:pt idx="9337">
                  <c:v>1.2958852693395646</c:v>
                </c:pt>
                <c:pt idx="9338">
                  <c:v>1.2958852693395646</c:v>
                </c:pt>
                <c:pt idx="9339">
                  <c:v>1.2958852693395646</c:v>
                </c:pt>
                <c:pt idx="9340">
                  <c:v>1.2958852693395646</c:v>
                </c:pt>
                <c:pt idx="9341">
                  <c:v>1.2958852693395646</c:v>
                </c:pt>
                <c:pt idx="9342">
                  <c:v>1.2958852693395646</c:v>
                </c:pt>
                <c:pt idx="9343">
                  <c:v>1.2958852693395646</c:v>
                </c:pt>
                <c:pt idx="9344">
                  <c:v>1.2958852693395646</c:v>
                </c:pt>
                <c:pt idx="9345">
                  <c:v>1.2958852693395646</c:v>
                </c:pt>
                <c:pt idx="9346">
                  <c:v>1.2958852693395646</c:v>
                </c:pt>
                <c:pt idx="9347">
                  <c:v>1.2958852693395646</c:v>
                </c:pt>
                <c:pt idx="9348">
                  <c:v>1.2958852693395646</c:v>
                </c:pt>
                <c:pt idx="9349">
                  <c:v>1.2958852693395646</c:v>
                </c:pt>
                <c:pt idx="9350">
                  <c:v>1.2958852693395646</c:v>
                </c:pt>
                <c:pt idx="9351">
                  <c:v>1.2958852693395646</c:v>
                </c:pt>
                <c:pt idx="9352">
                  <c:v>1.2958852693395646</c:v>
                </c:pt>
                <c:pt idx="9353">
                  <c:v>1.2958852693395646</c:v>
                </c:pt>
                <c:pt idx="9354">
                  <c:v>1.2958852693395646</c:v>
                </c:pt>
                <c:pt idx="9355">
                  <c:v>1.2958852693395646</c:v>
                </c:pt>
                <c:pt idx="9356">
                  <c:v>1.2958852693395646</c:v>
                </c:pt>
                <c:pt idx="9357">
                  <c:v>1.2958852693395646</c:v>
                </c:pt>
                <c:pt idx="9358">
                  <c:v>1.2958852693395646</c:v>
                </c:pt>
                <c:pt idx="9359">
                  <c:v>1.2958852693395646</c:v>
                </c:pt>
                <c:pt idx="9360">
                  <c:v>1.2958852693395646</c:v>
                </c:pt>
                <c:pt idx="9361">
                  <c:v>1.2958852693395646</c:v>
                </c:pt>
                <c:pt idx="9362">
                  <c:v>1.2958852693395646</c:v>
                </c:pt>
                <c:pt idx="9363">
                  <c:v>1.2958852693395646</c:v>
                </c:pt>
                <c:pt idx="9364">
                  <c:v>1.2958852693395646</c:v>
                </c:pt>
                <c:pt idx="9365">
                  <c:v>1.2958852693395646</c:v>
                </c:pt>
                <c:pt idx="9366">
                  <c:v>1.2958852693395646</c:v>
                </c:pt>
                <c:pt idx="9367">
                  <c:v>1.2958852693395646</c:v>
                </c:pt>
                <c:pt idx="9368">
                  <c:v>1.2958852693395646</c:v>
                </c:pt>
                <c:pt idx="9369">
                  <c:v>1.2958852693395646</c:v>
                </c:pt>
                <c:pt idx="9370">
                  <c:v>1.2958852693395646</c:v>
                </c:pt>
                <c:pt idx="9371">
                  <c:v>1.2958852693395646</c:v>
                </c:pt>
                <c:pt idx="9372">
                  <c:v>1.2958852693395646</c:v>
                </c:pt>
                <c:pt idx="9373">
                  <c:v>1.2958852693395646</c:v>
                </c:pt>
                <c:pt idx="9374">
                  <c:v>1.2958852693395646</c:v>
                </c:pt>
                <c:pt idx="9375">
                  <c:v>1.2958852693395646</c:v>
                </c:pt>
                <c:pt idx="9376">
                  <c:v>1.2958852693395646</c:v>
                </c:pt>
                <c:pt idx="9377">
                  <c:v>1.2958852693395646</c:v>
                </c:pt>
                <c:pt idx="9378">
                  <c:v>1.2958852693395646</c:v>
                </c:pt>
                <c:pt idx="9379">
                  <c:v>1.2958852693395646</c:v>
                </c:pt>
                <c:pt idx="9380">
                  <c:v>1.2958852693395646</c:v>
                </c:pt>
                <c:pt idx="9381">
                  <c:v>1.2958852693395646</c:v>
                </c:pt>
                <c:pt idx="9382">
                  <c:v>1.2958852693395646</c:v>
                </c:pt>
                <c:pt idx="9383">
                  <c:v>1.2958852693395646</c:v>
                </c:pt>
                <c:pt idx="9384">
                  <c:v>1.2958852693395646</c:v>
                </c:pt>
                <c:pt idx="9385">
                  <c:v>1.2958852693395646</c:v>
                </c:pt>
                <c:pt idx="9386">
                  <c:v>1.2958852693395646</c:v>
                </c:pt>
                <c:pt idx="9387">
                  <c:v>1.2958852693395646</c:v>
                </c:pt>
                <c:pt idx="9388">
                  <c:v>1.2958852693395646</c:v>
                </c:pt>
                <c:pt idx="9389">
                  <c:v>1.2958852693395646</c:v>
                </c:pt>
                <c:pt idx="9390">
                  <c:v>1.2958852693395646</c:v>
                </c:pt>
                <c:pt idx="9391">
                  <c:v>1.2958852693395646</c:v>
                </c:pt>
                <c:pt idx="9392">
                  <c:v>1.2958852693395646</c:v>
                </c:pt>
                <c:pt idx="9393">
                  <c:v>1.2958852693395646</c:v>
                </c:pt>
                <c:pt idx="9394">
                  <c:v>1.2958852693395646</c:v>
                </c:pt>
                <c:pt idx="9395">
                  <c:v>1.2958852693395646</c:v>
                </c:pt>
                <c:pt idx="9396">
                  <c:v>1.2958852693395646</c:v>
                </c:pt>
                <c:pt idx="9397">
                  <c:v>1.2958852693395646</c:v>
                </c:pt>
                <c:pt idx="9398">
                  <c:v>1.2958852693395646</c:v>
                </c:pt>
                <c:pt idx="9399">
                  <c:v>1.2958852693395646</c:v>
                </c:pt>
                <c:pt idx="9400">
                  <c:v>1.2958852693395646</c:v>
                </c:pt>
                <c:pt idx="9401">
                  <c:v>1.2958852693395646</c:v>
                </c:pt>
                <c:pt idx="9402">
                  <c:v>1.2958852693395646</c:v>
                </c:pt>
                <c:pt idx="9403">
                  <c:v>1.2958852693395646</c:v>
                </c:pt>
                <c:pt idx="9404">
                  <c:v>1.2958852693395646</c:v>
                </c:pt>
                <c:pt idx="9405">
                  <c:v>1.2958852693395646</c:v>
                </c:pt>
                <c:pt idx="9406">
                  <c:v>1.2958852693395646</c:v>
                </c:pt>
                <c:pt idx="9407">
                  <c:v>1.2958852693395646</c:v>
                </c:pt>
                <c:pt idx="9408">
                  <c:v>1.2958852693395646</c:v>
                </c:pt>
                <c:pt idx="9409">
                  <c:v>1.2958852693395646</c:v>
                </c:pt>
                <c:pt idx="9410">
                  <c:v>1.2958852693395646</c:v>
                </c:pt>
                <c:pt idx="9411">
                  <c:v>1.2958852693395646</c:v>
                </c:pt>
                <c:pt idx="9412">
                  <c:v>1.2958852693395646</c:v>
                </c:pt>
                <c:pt idx="9413">
                  <c:v>1.2958852693395646</c:v>
                </c:pt>
                <c:pt idx="9414">
                  <c:v>1.2958852693395646</c:v>
                </c:pt>
                <c:pt idx="9415">
                  <c:v>1.2958852693395646</c:v>
                </c:pt>
                <c:pt idx="9416">
                  <c:v>1.2958852693395646</c:v>
                </c:pt>
                <c:pt idx="9417">
                  <c:v>1.2958852693395646</c:v>
                </c:pt>
                <c:pt idx="9418">
                  <c:v>1.2958852693395646</c:v>
                </c:pt>
                <c:pt idx="9419">
                  <c:v>1.2958852693395646</c:v>
                </c:pt>
                <c:pt idx="9420">
                  <c:v>1.2958852693395646</c:v>
                </c:pt>
                <c:pt idx="9421">
                  <c:v>1.2958852693395646</c:v>
                </c:pt>
                <c:pt idx="9422">
                  <c:v>1.2958852693395646</c:v>
                </c:pt>
                <c:pt idx="9423">
                  <c:v>1.2958852693395646</c:v>
                </c:pt>
                <c:pt idx="9424">
                  <c:v>1.2958852693395646</c:v>
                </c:pt>
                <c:pt idx="9425">
                  <c:v>1.2958852693395646</c:v>
                </c:pt>
                <c:pt idx="9426">
                  <c:v>1.2958852693395646</c:v>
                </c:pt>
                <c:pt idx="9427">
                  <c:v>1.2958852693395646</c:v>
                </c:pt>
                <c:pt idx="9428">
                  <c:v>1.2958852693395646</c:v>
                </c:pt>
                <c:pt idx="9429">
                  <c:v>1.2958852693395646</c:v>
                </c:pt>
                <c:pt idx="9430">
                  <c:v>1.2958852693395646</c:v>
                </c:pt>
                <c:pt idx="9431">
                  <c:v>1.2958852693395646</c:v>
                </c:pt>
                <c:pt idx="9432">
                  <c:v>1.2958852693395646</c:v>
                </c:pt>
                <c:pt idx="9433">
                  <c:v>1.2958852693395646</c:v>
                </c:pt>
                <c:pt idx="9434">
                  <c:v>1.2958852693395646</c:v>
                </c:pt>
                <c:pt idx="9435">
                  <c:v>1.2958852693395646</c:v>
                </c:pt>
                <c:pt idx="9436">
                  <c:v>1.2958852693395646</c:v>
                </c:pt>
                <c:pt idx="9437">
                  <c:v>1.2958852693395646</c:v>
                </c:pt>
                <c:pt idx="9438">
                  <c:v>1.2958852693395646</c:v>
                </c:pt>
                <c:pt idx="9439">
                  <c:v>1.2958852693395646</c:v>
                </c:pt>
                <c:pt idx="9440">
                  <c:v>1.2958852693395646</c:v>
                </c:pt>
                <c:pt idx="9441">
                  <c:v>1.2958852693395646</c:v>
                </c:pt>
                <c:pt idx="9442">
                  <c:v>1.2958852693395646</c:v>
                </c:pt>
                <c:pt idx="9443">
                  <c:v>1.2958852693395646</c:v>
                </c:pt>
                <c:pt idx="9444">
                  <c:v>1.2958852693395646</c:v>
                </c:pt>
                <c:pt idx="9445">
                  <c:v>1.2958852693395646</c:v>
                </c:pt>
                <c:pt idx="9446">
                  <c:v>1.2958852693395646</c:v>
                </c:pt>
                <c:pt idx="9447">
                  <c:v>1.2958852693395646</c:v>
                </c:pt>
                <c:pt idx="9448">
                  <c:v>1.2958852693395646</c:v>
                </c:pt>
                <c:pt idx="9449">
                  <c:v>1.2958852693395646</c:v>
                </c:pt>
                <c:pt idx="9450">
                  <c:v>1.2958852693395646</c:v>
                </c:pt>
                <c:pt idx="9451">
                  <c:v>1.2958852693395646</c:v>
                </c:pt>
                <c:pt idx="9452">
                  <c:v>1.2958852693395646</c:v>
                </c:pt>
                <c:pt idx="9453">
                  <c:v>1.2958852693395646</c:v>
                </c:pt>
                <c:pt idx="9454">
                  <c:v>1.2958852693395646</c:v>
                </c:pt>
                <c:pt idx="9455">
                  <c:v>1.2958852693395646</c:v>
                </c:pt>
                <c:pt idx="9456">
                  <c:v>1.2958852693395646</c:v>
                </c:pt>
                <c:pt idx="9457">
                  <c:v>1.2958852693395646</c:v>
                </c:pt>
                <c:pt idx="9458">
                  <c:v>1.2958852693395646</c:v>
                </c:pt>
                <c:pt idx="9459">
                  <c:v>1.2958852693395646</c:v>
                </c:pt>
                <c:pt idx="9460">
                  <c:v>1.2958852693395646</c:v>
                </c:pt>
                <c:pt idx="9461">
                  <c:v>1.2958852693395646</c:v>
                </c:pt>
                <c:pt idx="9462">
                  <c:v>1.2958852693395646</c:v>
                </c:pt>
                <c:pt idx="9463">
                  <c:v>1.2958852693395646</c:v>
                </c:pt>
                <c:pt idx="9464">
                  <c:v>1.2958852693395646</c:v>
                </c:pt>
                <c:pt idx="9465">
                  <c:v>1.2958852693395646</c:v>
                </c:pt>
                <c:pt idx="9466">
                  <c:v>1.2958852693395646</c:v>
                </c:pt>
                <c:pt idx="9467">
                  <c:v>1.2958852693395646</c:v>
                </c:pt>
                <c:pt idx="9468">
                  <c:v>1.2958852693395646</c:v>
                </c:pt>
                <c:pt idx="9469">
                  <c:v>1.2958852693395646</c:v>
                </c:pt>
                <c:pt idx="9470">
                  <c:v>1.2958852693395646</c:v>
                </c:pt>
                <c:pt idx="9471">
                  <c:v>1.2958852693395646</c:v>
                </c:pt>
                <c:pt idx="9472">
                  <c:v>1.2958852693395646</c:v>
                </c:pt>
                <c:pt idx="9473">
                  <c:v>1.2958852693395646</c:v>
                </c:pt>
                <c:pt idx="9474">
                  <c:v>1.2958852693395646</c:v>
                </c:pt>
                <c:pt idx="9475">
                  <c:v>1.2958852693395646</c:v>
                </c:pt>
                <c:pt idx="9476">
                  <c:v>1.2958852693395646</c:v>
                </c:pt>
                <c:pt idx="9477">
                  <c:v>1.2958852693395646</c:v>
                </c:pt>
                <c:pt idx="9478">
                  <c:v>1.2958852693395646</c:v>
                </c:pt>
                <c:pt idx="9479">
                  <c:v>1.2958852693395646</c:v>
                </c:pt>
                <c:pt idx="9480">
                  <c:v>1.2958852693395646</c:v>
                </c:pt>
                <c:pt idx="9481">
                  <c:v>1.2958852693395646</c:v>
                </c:pt>
                <c:pt idx="9482">
                  <c:v>1.2958852693395646</c:v>
                </c:pt>
                <c:pt idx="9483">
                  <c:v>1.2958852693395646</c:v>
                </c:pt>
                <c:pt idx="9484">
                  <c:v>1.2958852693395646</c:v>
                </c:pt>
                <c:pt idx="9485">
                  <c:v>1.2958852693395646</c:v>
                </c:pt>
                <c:pt idx="9486">
                  <c:v>1.2958852693395646</c:v>
                </c:pt>
                <c:pt idx="9487">
                  <c:v>1.2958852693395646</c:v>
                </c:pt>
                <c:pt idx="9488">
                  <c:v>1.2958852693395646</c:v>
                </c:pt>
                <c:pt idx="9489">
                  <c:v>1.2958852693395646</c:v>
                </c:pt>
                <c:pt idx="9490">
                  <c:v>1.2958852693395646</c:v>
                </c:pt>
                <c:pt idx="9491">
                  <c:v>1.2958852693395646</c:v>
                </c:pt>
                <c:pt idx="9492">
                  <c:v>1.2958852693395646</c:v>
                </c:pt>
                <c:pt idx="9493">
                  <c:v>1.2958852693395646</c:v>
                </c:pt>
                <c:pt idx="9494">
                  <c:v>1.2958852693395646</c:v>
                </c:pt>
                <c:pt idx="9495">
                  <c:v>1.2958852693395646</c:v>
                </c:pt>
                <c:pt idx="9496">
                  <c:v>1.2958852693395646</c:v>
                </c:pt>
                <c:pt idx="9497">
                  <c:v>1.2958852693395646</c:v>
                </c:pt>
                <c:pt idx="9498">
                  <c:v>1.2958852693395646</c:v>
                </c:pt>
                <c:pt idx="9499">
                  <c:v>1.2958852693395646</c:v>
                </c:pt>
                <c:pt idx="9500">
                  <c:v>1.2958852693395646</c:v>
                </c:pt>
                <c:pt idx="9501">
                  <c:v>1.2958852693395646</c:v>
                </c:pt>
                <c:pt idx="9502">
                  <c:v>1.2958852693395646</c:v>
                </c:pt>
                <c:pt idx="9503">
                  <c:v>1.2958852693395646</c:v>
                </c:pt>
                <c:pt idx="9504">
                  <c:v>1.2958852693395646</c:v>
                </c:pt>
                <c:pt idx="9505">
                  <c:v>1.2958852693395646</c:v>
                </c:pt>
                <c:pt idx="9506">
                  <c:v>1.2958852693395646</c:v>
                </c:pt>
                <c:pt idx="9507">
                  <c:v>1.2958852693395646</c:v>
                </c:pt>
                <c:pt idx="9508">
                  <c:v>1.2958852693395646</c:v>
                </c:pt>
                <c:pt idx="9509">
                  <c:v>1.2958852693395646</c:v>
                </c:pt>
                <c:pt idx="9510">
                  <c:v>1.2958852693395646</c:v>
                </c:pt>
                <c:pt idx="9511">
                  <c:v>1.2958852693395646</c:v>
                </c:pt>
                <c:pt idx="9512">
                  <c:v>1.2958852693395646</c:v>
                </c:pt>
                <c:pt idx="9513">
                  <c:v>1.2958852693395646</c:v>
                </c:pt>
                <c:pt idx="9514">
                  <c:v>1.2958852693395646</c:v>
                </c:pt>
                <c:pt idx="9515">
                  <c:v>1.2958852693395646</c:v>
                </c:pt>
                <c:pt idx="9516">
                  <c:v>1.2958852693395646</c:v>
                </c:pt>
                <c:pt idx="9517">
                  <c:v>1.2958852693395646</c:v>
                </c:pt>
                <c:pt idx="9518">
                  <c:v>1.2958852693395646</c:v>
                </c:pt>
                <c:pt idx="9519">
                  <c:v>1.2958852693395646</c:v>
                </c:pt>
                <c:pt idx="9520">
                  <c:v>1.2958852693395646</c:v>
                </c:pt>
                <c:pt idx="9521">
                  <c:v>1.2958852693395646</c:v>
                </c:pt>
                <c:pt idx="9522">
                  <c:v>1.2958852693395646</c:v>
                </c:pt>
                <c:pt idx="9523">
                  <c:v>1.2958852693395646</c:v>
                </c:pt>
                <c:pt idx="9524">
                  <c:v>1.2958852693395646</c:v>
                </c:pt>
                <c:pt idx="9525">
                  <c:v>1.2958852693395646</c:v>
                </c:pt>
                <c:pt idx="9526">
                  <c:v>1.2958852693395646</c:v>
                </c:pt>
                <c:pt idx="9527">
                  <c:v>1.2958852693395646</c:v>
                </c:pt>
                <c:pt idx="9528">
                  <c:v>1.2958852693395646</c:v>
                </c:pt>
                <c:pt idx="9529">
                  <c:v>1.2958852693395646</c:v>
                </c:pt>
                <c:pt idx="9530">
                  <c:v>1.2958852693395646</c:v>
                </c:pt>
                <c:pt idx="9531">
                  <c:v>1.2958852693395646</c:v>
                </c:pt>
                <c:pt idx="9532">
                  <c:v>1.2958852693395646</c:v>
                </c:pt>
                <c:pt idx="9533">
                  <c:v>1.2958852693395646</c:v>
                </c:pt>
                <c:pt idx="9534">
                  <c:v>1.2958852693395646</c:v>
                </c:pt>
                <c:pt idx="9535">
                  <c:v>1.2958852693395646</c:v>
                </c:pt>
                <c:pt idx="9536">
                  <c:v>1.2958852693395646</c:v>
                </c:pt>
                <c:pt idx="9537">
                  <c:v>1.2958852693395646</c:v>
                </c:pt>
                <c:pt idx="9538">
                  <c:v>1.2958852693395646</c:v>
                </c:pt>
                <c:pt idx="9539">
                  <c:v>1.2958852693395646</c:v>
                </c:pt>
                <c:pt idx="9540">
                  <c:v>1.2958852693395646</c:v>
                </c:pt>
                <c:pt idx="9541">
                  <c:v>1.2958852693395646</c:v>
                </c:pt>
                <c:pt idx="9542">
                  <c:v>1.2958852693395646</c:v>
                </c:pt>
                <c:pt idx="9543">
                  <c:v>1.2958852693395646</c:v>
                </c:pt>
                <c:pt idx="9544">
                  <c:v>1.2958852693395646</c:v>
                </c:pt>
                <c:pt idx="9545">
                  <c:v>1.2958852693395646</c:v>
                </c:pt>
                <c:pt idx="9546">
                  <c:v>1.2958852693395646</c:v>
                </c:pt>
                <c:pt idx="9547">
                  <c:v>1.2958852693395646</c:v>
                </c:pt>
                <c:pt idx="9548">
                  <c:v>1.2958852693395646</c:v>
                </c:pt>
                <c:pt idx="9549">
                  <c:v>1.2958852693395646</c:v>
                </c:pt>
                <c:pt idx="9550">
                  <c:v>1.2958852693395646</c:v>
                </c:pt>
                <c:pt idx="9551">
                  <c:v>1.2958852693395646</c:v>
                </c:pt>
                <c:pt idx="9552">
                  <c:v>1.2958852693395646</c:v>
                </c:pt>
                <c:pt idx="9553">
                  <c:v>1.2958852693395646</c:v>
                </c:pt>
                <c:pt idx="9554">
                  <c:v>1.2958852693395646</c:v>
                </c:pt>
                <c:pt idx="9555">
                  <c:v>1.2958852693395646</c:v>
                </c:pt>
                <c:pt idx="9556">
                  <c:v>1.2958852693395646</c:v>
                </c:pt>
                <c:pt idx="9557">
                  <c:v>1.2958852693395646</c:v>
                </c:pt>
                <c:pt idx="9558">
                  <c:v>1.2958852693395646</c:v>
                </c:pt>
                <c:pt idx="9559">
                  <c:v>1.2958852693395646</c:v>
                </c:pt>
                <c:pt idx="9560">
                  <c:v>1.2958852693395646</c:v>
                </c:pt>
                <c:pt idx="9561">
                  <c:v>1.2958852693395646</c:v>
                </c:pt>
                <c:pt idx="9562">
                  <c:v>1.2958852693395646</c:v>
                </c:pt>
                <c:pt idx="9563">
                  <c:v>1.2958852693395646</c:v>
                </c:pt>
                <c:pt idx="9564">
                  <c:v>1.2958852693395646</c:v>
                </c:pt>
                <c:pt idx="9565">
                  <c:v>1.2958852693395646</c:v>
                </c:pt>
                <c:pt idx="9566">
                  <c:v>1.2958852693395646</c:v>
                </c:pt>
                <c:pt idx="9567">
                  <c:v>1.2958852693395646</c:v>
                </c:pt>
                <c:pt idx="9568">
                  <c:v>1.2958852693395646</c:v>
                </c:pt>
                <c:pt idx="9569">
                  <c:v>1.2958852693395646</c:v>
                </c:pt>
                <c:pt idx="9570">
                  <c:v>1.2958852693395646</c:v>
                </c:pt>
                <c:pt idx="9571">
                  <c:v>1.2958852693395646</c:v>
                </c:pt>
                <c:pt idx="9572">
                  <c:v>1.2958852693395646</c:v>
                </c:pt>
                <c:pt idx="9573">
                  <c:v>1.2958852693395646</c:v>
                </c:pt>
                <c:pt idx="9574">
                  <c:v>1.2958852693395646</c:v>
                </c:pt>
                <c:pt idx="9575">
                  <c:v>1.2958852693395646</c:v>
                </c:pt>
                <c:pt idx="9576">
                  <c:v>1.2958852693395646</c:v>
                </c:pt>
                <c:pt idx="9577">
                  <c:v>1.2958852693395646</c:v>
                </c:pt>
                <c:pt idx="9578">
                  <c:v>1.2958852693395646</c:v>
                </c:pt>
                <c:pt idx="9579">
                  <c:v>1.2958852693395646</c:v>
                </c:pt>
                <c:pt idx="9580">
                  <c:v>1.2958852693395646</c:v>
                </c:pt>
                <c:pt idx="9581">
                  <c:v>1.2958852693395646</c:v>
                </c:pt>
                <c:pt idx="9582">
                  <c:v>1.2958852693395646</c:v>
                </c:pt>
                <c:pt idx="9583">
                  <c:v>1.2958852693395646</c:v>
                </c:pt>
                <c:pt idx="9584">
                  <c:v>1.2958852693395646</c:v>
                </c:pt>
                <c:pt idx="9585">
                  <c:v>1.2958852693395646</c:v>
                </c:pt>
                <c:pt idx="9586">
                  <c:v>1.2958852693395646</c:v>
                </c:pt>
                <c:pt idx="9587">
                  <c:v>1.2958852693395646</c:v>
                </c:pt>
                <c:pt idx="9588">
                  <c:v>1.2958852693395646</c:v>
                </c:pt>
                <c:pt idx="9589">
                  <c:v>1.2958852693395646</c:v>
                </c:pt>
                <c:pt idx="9590">
                  <c:v>1.2958852693395646</c:v>
                </c:pt>
                <c:pt idx="9591">
                  <c:v>1.2958852693395646</c:v>
                </c:pt>
                <c:pt idx="9592">
                  <c:v>1.2958852693395646</c:v>
                </c:pt>
                <c:pt idx="9593">
                  <c:v>1.2958852693395646</c:v>
                </c:pt>
                <c:pt idx="9594">
                  <c:v>1.2958852693395646</c:v>
                </c:pt>
                <c:pt idx="9595">
                  <c:v>1.2958852693395646</c:v>
                </c:pt>
                <c:pt idx="9596">
                  <c:v>1.2958852693395646</c:v>
                </c:pt>
                <c:pt idx="9597">
                  <c:v>1.2958852693395646</c:v>
                </c:pt>
                <c:pt idx="9598">
                  <c:v>1.2958852693395646</c:v>
                </c:pt>
                <c:pt idx="9599">
                  <c:v>1.2958852693395646</c:v>
                </c:pt>
                <c:pt idx="9600">
                  <c:v>1.2958852693395646</c:v>
                </c:pt>
                <c:pt idx="9601">
                  <c:v>1.2958852693395646</c:v>
                </c:pt>
                <c:pt idx="9602">
                  <c:v>1.2958852693395646</c:v>
                </c:pt>
                <c:pt idx="9603">
                  <c:v>1.2958852693395646</c:v>
                </c:pt>
                <c:pt idx="9604">
                  <c:v>1.2958852693395646</c:v>
                </c:pt>
                <c:pt idx="9605">
                  <c:v>1.2958852693395646</c:v>
                </c:pt>
                <c:pt idx="9606">
                  <c:v>1.2958852693395646</c:v>
                </c:pt>
                <c:pt idx="9607">
                  <c:v>1.2958852693395646</c:v>
                </c:pt>
                <c:pt idx="9608">
                  <c:v>1.2958852693395646</c:v>
                </c:pt>
                <c:pt idx="9609">
                  <c:v>1.2958852693395646</c:v>
                </c:pt>
                <c:pt idx="9610">
                  <c:v>1.2958852693395646</c:v>
                </c:pt>
                <c:pt idx="9611">
                  <c:v>1.2958852693395646</c:v>
                </c:pt>
                <c:pt idx="9612">
                  <c:v>1.2958852693395646</c:v>
                </c:pt>
                <c:pt idx="9613">
                  <c:v>1.2958852693395646</c:v>
                </c:pt>
                <c:pt idx="9614">
                  <c:v>1.2958852693395646</c:v>
                </c:pt>
                <c:pt idx="9615">
                  <c:v>1.2958852693395646</c:v>
                </c:pt>
                <c:pt idx="9616">
                  <c:v>1.2958852693395646</c:v>
                </c:pt>
                <c:pt idx="9617">
                  <c:v>1.2958852693395646</c:v>
                </c:pt>
                <c:pt idx="9618">
                  <c:v>1.2958852693395646</c:v>
                </c:pt>
                <c:pt idx="9619">
                  <c:v>1.2958852693395646</c:v>
                </c:pt>
                <c:pt idx="9620">
                  <c:v>1.2958852693395646</c:v>
                </c:pt>
                <c:pt idx="9621">
                  <c:v>1.2958852693395646</c:v>
                </c:pt>
                <c:pt idx="9622">
                  <c:v>1.2958852693395646</c:v>
                </c:pt>
                <c:pt idx="9623">
                  <c:v>1.2958852693395646</c:v>
                </c:pt>
                <c:pt idx="9624">
                  <c:v>1.2958852693395646</c:v>
                </c:pt>
                <c:pt idx="9625">
                  <c:v>1.2958852693395646</c:v>
                </c:pt>
                <c:pt idx="9626">
                  <c:v>1.2958852693395646</c:v>
                </c:pt>
                <c:pt idx="9627">
                  <c:v>1.2958852693395646</c:v>
                </c:pt>
                <c:pt idx="9628">
                  <c:v>1.2958852693395646</c:v>
                </c:pt>
                <c:pt idx="9629">
                  <c:v>1.2958852693395646</c:v>
                </c:pt>
                <c:pt idx="9630">
                  <c:v>1.2958852693395646</c:v>
                </c:pt>
                <c:pt idx="9631">
                  <c:v>1.2958852693395646</c:v>
                </c:pt>
                <c:pt idx="9632">
                  <c:v>1.2958852693395646</c:v>
                </c:pt>
                <c:pt idx="9633">
                  <c:v>1.2958852693395646</c:v>
                </c:pt>
                <c:pt idx="9634">
                  <c:v>1.2958852693395646</c:v>
                </c:pt>
                <c:pt idx="9635">
                  <c:v>1.2958852693395646</c:v>
                </c:pt>
                <c:pt idx="9636">
                  <c:v>1.2958852693395646</c:v>
                </c:pt>
                <c:pt idx="9637">
                  <c:v>1.2958852693395646</c:v>
                </c:pt>
                <c:pt idx="9638">
                  <c:v>1.2958852693395646</c:v>
                </c:pt>
                <c:pt idx="9639">
                  <c:v>1.2958852693395646</c:v>
                </c:pt>
                <c:pt idx="9640">
                  <c:v>1.2958852693395646</c:v>
                </c:pt>
                <c:pt idx="9641">
                  <c:v>1.2958852693395646</c:v>
                </c:pt>
                <c:pt idx="9642">
                  <c:v>1.2958852693395646</c:v>
                </c:pt>
                <c:pt idx="9643">
                  <c:v>1.2958852693395646</c:v>
                </c:pt>
                <c:pt idx="9644">
                  <c:v>1.2958852693395646</c:v>
                </c:pt>
                <c:pt idx="9645">
                  <c:v>1.2958852693395646</c:v>
                </c:pt>
                <c:pt idx="9646">
                  <c:v>1.2958852693395646</c:v>
                </c:pt>
                <c:pt idx="9647">
                  <c:v>1.2958852693395646</c:v>
                </c:pt>
                <c:pt idx="9648">
                  <c:v>1.2958852693395646</c:v>
                </c:pt>
                <c:pt idx="9649">
                  <c:v>1.2958852693395646</c:v>
                </c:pt>
                <c:pt idx="9650">
                  <c:v>1.2958852693395646</c:v>
                </c:pt>
                <c:pt idx="9651">
                  <c:v>1.2958852693395646</c:v>
                </c:pt>
                <c:pt idx="9652">
                  <c:v>1.2958852693395646</c:v>
                </c:pt>
                <c:pt idx="9653">
                  <c:v>1.2958852693395646</c:v>
                </c:pt>
                <c:pt idx="9654">
                  <c:v>1.2958852693395646</c:v>
                </c:pt>
                <c:pt idx="9655">
                  <c:v>1.2958852693395646</c:v>
                </c:pt>
                <c:pt idx="9656">
                  <c:v>1.2958852693395646</c:v>
                </c:pt>
                <c:pt idx="9657">
                  <c:v>1.2958852693395646</c:v>
                </c:pt>
                <c:pt idx="9658">
                  <c:v>1.2958852693395646</c:v>
                </c:pt>
                <c:pt idx="9659">
                  <c:v>1.2958852693395646</c:v>
                </c:pt>
                <c:pt idx="9660">
                  <c:v>1.2958852693395646</c:v>
                </c:pt>
                <c:pt idx="9661">
                  <c:v>1.2958852693395646</c:v>
                </c:pt>
                <c:pt idx="9662">
                  <c:v>1.2958852693395646</c:v>
                </c:pt>
                <c:pt idx="9663">
                  <c:v>1.2958852693395646</c:v>
                </c:pt>
                <c:pt idx="9664">
                  <c:v>1.2958852693395646</c:v>
                </c:pt>
                <c:pt idx="9665">
                  <c:v>1.2958852693395646</c:v>
                </c:pt>
                <c:pt idx="9666">
                  <c:v>1.2958852693395646</c:v>
                </c:pt>
                <c:pt idx="9667">
                  <c:v>1.2958852693395646</c:v>
                </c:pt>
                <c:pt idx="9668">
                  <c:v>1.2958852693395646</c:v>
                </c:pt>
                <c:pt idx="9669">
                  <c:v>1.2958852693395646</c:v>
                </c:pt>
                <c:pt idx="9670">
                  <c:v>1.2958852693395646</c:v>
                </c:pt>
                <c:pt idx="9671">
                  <c:v>1.2958852693395646</c:v>
                </c:pt>
                <c:pt idx="9672">
                  <c:v>1.2958852693395646</c:v>
                </c:pt>
                <c:pt idx="9673">
                  <c:v>1.2958852693395646</c:v>
                </c:pt>
                <c:pt idx="9674">
                  <c:v>1.2958852693395646</c:v>
                </c:pt>
                <c:pt idx="9675">
                  <c:v>1.2958852693395646</c:v>
                </c:pt>
                <c:pt idx="9676">
                  <c:v>1.2958852693395646</c:v>
                </c:pt>
                <c:pt idx="9677">
                  <c:v>1.2958852693395646</c:v>
                </c:pt>
                <c:pt idx="9678">
                  <c:v>1.2958852693395646</c:v>
                </c:pt>
                <c:pt idx="9679">
                  <c:v>1.2958852693395646</c:v>
                </c:pt>
                <c:pt idx="9680">
                  <c:v>1.2958852693395646</c:v>
                </c:pt>
                <c:pt idx="9681">
                  <c:v>1.2958852693395646</c:v>
                </c:pt>
                <c:pt idx="9682">
                  <c:v>1.2958852693395646</c:v>
                </c:pt>
                <c:pt idx="9683">
                  <c:v>1.2958852693395646</c:v>
                </c:pt>
                <c:pt idx="9684">
                  <c:v>1.2958852693395646</c:v>
                </c:pt>
                <c:pt idx="9685">
                  <c:v>1.2958852693395646</c:v>
                </c:pt>
                <c:pt idx="9686">
                  <c:v>1.2958852693395646</c:v>
                </c:pt>
                <c:pt idx="9687">
                  <c:v>1.2958852693395646</c:v>
                </c:pt>
                <c:pt idx="9688">
                  <c:v>1.2958852693395646</c:v>
                </c:pt>
                <c:pt idx="9689">
                  <c:v>1.2958852693395646</c:v>
                </c:pt>
                <c:pt idx="9690">
                  <c:v>1.2958852693395646</c:v>
                </c:pt>
                <c:pt idx="9691">
                  <c:v>1.2958852693395646</c:v>
                </c:pt>
                <c:pt idx="9692">
                  <c:v>1.2958852693395646</c:v>
                </c:pt>
                <c:pt idx="9693">
                  <c:v>1.2958852693395646</c:v>
                </c:pt>
                <c:pt idx="9694">
                  <c:v>1.2958852693395646</c:v>
                </c:pt>
                <c:pt idx="9695">
                  <c:v>1.2958852693395646</c:v>
                </c:pt>
                <c:pt idx="9696">
                  <c:v>1.2958852693395646</c:v>
                </c:pt>
                <c:pt idx="9697">
                  <c:v>1.2958852693395646</c:v>
                </c:pt>
                <c:pt idx="9698">
                  <c:v>1.2958852693395646</c:v>
                </c:pt>
                <c:pt idx="9699">
                  <c:v>1.2958852693395646</c:v>
                </c:pt>
                <c:pt idx="9700">
                  <c:v>1.2958852693395646</c:v>
                </c:pt>
                <c:pt idx="9701">
                  <c:v>1.2958852693395646</c:v>
                </c:pt>
                <c:pt idx="9702">
                  <c:v>1.2958852693395646</c:v>
                </c:pt>
                <c:pt idx="9703">
                  <c:v>1.2958852693395646</c:v>
                </c:pt>
                <c:pt idx="9704">
                  <c:v>1.2958852693395646</c:v>
                </c:pt>
                <c:pt idx="9705">
                  <c:v>1.2958852693395646</c:v>
                </c:pt>
                <c:pt idx="9706">
                  <c:v>1.2958852693395646</c:v>
                </c:pt>
                <c:pt idx="9707">
                  <c:v>1.2958852693395646</c:v>
                </c:pt>
                <c:pt idx="9708">
                  <c:v>1.2958852693395646</c:v>
                </c:pt>
                <c:pt idx="9709">
                  <c:v>1.2958852693395646</c:v>
                </c:pt>
                <c:pt idx="9710">
                  <c:v>1.2958852693395646</c:v>
                </c:pt>
                <c:pt idx="9711">
                  <c:v>1.2958852693395646</c:v>
                </c:pt>
                <c:pt idx="9712">
                  <c:v>1.2958852693395646</c:v>
                </c:pt>
                <c:pt idx="9713">
                  <c:v>1.2958852693395646</c:v>
                </c:pt>
                <c:pt idx="9714">
                  <c:v>1.2958852693395646</c:v>
                </c:pt>
                <c:pt idx="9715">
                  <c:v>1.2958852693395646</c:v>
                </c:pt>
                <c:pt idx="9716">
                  <c:v>1.2958852693395646</c:v>
                </c:pt>
                <c:pt idx="9717">
                  <c:v>1.2958852693395646</c:v>
                </c:pt>
                <c:pt idx="9718">
                  <c:v>1.2958852693395646</c:v>
                </c:pt>
                <c:pt idx="9719">
                  <c:v>1.2958852693395646</c:v>
                </c:pt>
                <c:pt idx="9720">
                  <c:v>1.2958852693395646</c:v>
                </c:pt>
                <c:pt idx="9721">
                  <c:v>1.2958852693395646</c:v>
                </c:pt>
                <c:pt idx="9722">
                  <c:v>1.2958852693395646</c:v>
                </c:pt>
                <c:pt idx="9723">
                  <c:v>1.2958852693395646</c:v>
                </c:pt>
                <c:pt idx="9724">
                  <c:v>1.2958852693395646</c:v>
                </c:pt>
                <c:pt idx="9725">
                  <c:v>1.2958852693395646</c:v>
                </c:pt>
                <c:pt idx="9726">
                  <c:v>1.2958852693395646</c:v>
                </c:pt>
                <c:pt idx="9727">
                  <c:v>1.2958852693395646</c:v>
                </c:pt>
                <c:pt idx="9728">
                  <c:v>1.2958852693395646</c:v>
                </c:pt>
                <c:pt idx="9729">
                  <c:v>1.2958852693395646</c:v>
                </c:pt>
                <c:pt idx="9730">
                  <c:v>1.2958852693395646</c:v>
                </c:pt>
                <c:pt idx="9731">
                  <c:v>1.2958852693395646</c:v>
                </c:pt>
                <c:pt idx="9732">
                  <c:v>1.2958852693395646</c:v>
                </c:pt>
                <c:pt idx="9733">
                  <c:v>1.2958852693395646</c:v>
                </c:pt>
                <c:pt idx="9734">
                  <c:v>1.2958852693395646</c:v>
                </c:pt>
                <c:pt idx="9735">
                  <c:v>1.2958852693395646</c:v>
                </c:pt>
                <c:pt idx="9736">
                  <c:v>1.2958852693395646</c:v>
                </c:pt>
                <c:pt idx="9737">
                  <c:v>1.2958852693395646</c:v>
                </c:pt>
                <c:pt idx="9738">
                  <c:v>1.2958852693395646</c:v>
                </c:pt>
                <c:pt idx="9739">
                  <c:v>1.2958852693395646</c:v>
                </c:pt>
                <c:pt idx="9740">
                  <c:v>1.2958852693395646</c:v>
                </c:pt>
                <c:pt idx="9741">
                  <c:v>1.2958852693395646</c:v>
                </c:pt>
                <c:pt idx="9742">
                  <c:v>1.2958852693395646</c:v>
                </c:pt>
                <c:pt idx="9743">
                  <c:v>1.2958852693395646</c:v>
                </c:pt>
                <c:pt idx="9744">
                  <c:v>1.2958852693395646</c:v>
                </c:pt>
                <c:pt idx="9745">
                  <c:v>1.2958852693395646</c:v>
                </c:pt>
                <c:pt idx="9746">
                  <c:v>1.2958852693395646</c:v>
                </c:pt>
                <c:pt idx="9747">
                  <c:v>1.2958852693395646</c:v>
                </c:pt>
                <c:pt idx="9748">
                  <c:v>1.2958852693395646</c:v>
                </c:pt>
                <c:pt idx="9749">
                  <c:v>1.2958852693395646</c:v>
                </c:pt>
                <c:pt idx="9750">
                  <c:v>1.2958852693395646</c:v>
                </c:pt>
                <c:pt idx="9751">
                  <c:v>1.2958852693395646</c:v>
                </c:pt>
                <c:pt idx="9752">
                  <c:v>1.2958852693395646</c:v>
                </c:pt>
                <c:pt idx="9753">
                  <c:v>1.2958852693395646</c:v>
                </c:pt>
                <c:pt idx="9754">
                  <c:v>1.2958852693395646</c:v>
                </c:pt>
                <c:pt idx="9755">
                  <c:v>1.2958852693395646</c:v>
                </c:pt>
                <c:pt idx="9756">
                  <c:v>1.2958852693395646</c:v>
                </c:pt>
                <c:pt idx="9757">
                  <c:v>1.2958852693395646</c:v>
                </c:pt>
                <c:pt idx="9758">
                  <c:v>1.2958852693395646</c:v>
                </c:pt>
                <c:pt idx="9759">
                  <c:v>1.2958852693395646</c:v>
                </c:pt>
                <c:pt idx="9760">
                  <c:v>1.2958852693395646</c:v>
                </c:pt>
                <c:pt idx="9761">
                  <c:v>1.2958852693395646</c:v>
                </c:pt>
                <c:pt idx="9762">
                  <c:v>1.2958852693395646</c:v>
                </c:pt>
                <c:pt idx="9763">
                  <c:v>1.2958852693395646</c:v>
                </c:pt>
                <c:pt idx="9764">
                  <c:v>1.2958852693395646</c:v>
                </c:pt>
                <c:pt idx="9765">
                  <c:v>1.2958852693395646</c:v>
                </c:pt>
                <c:pt idx="9766">
                  <c:v>1.2958852693395646</c:v>
                </c:pt>
                <c:pt idx="9767">
                  <c:v>1.2958852693395646</c:v>
                </c:pt>
                <c:pt idx="9768">
                  <c:v>1.2958852693395646</c:v>
                </c:pt>
                <c:pt idx="9769">
                  <c:v>1.2958852693395646</c:v>
                </c:pt>
                <c:pt idx="9770">
                  <c:v>1.2958852693395646</c:v>
                </c:pt>
                <c:pt idx="9771">
                  <c:v>1.2958852693395646</c:v>
                </c:pt>
                <c:pt idx="9772">
                  <c:v>1.2958852693395646</c:v>
                </c:pt>
                <c:pt idx="9773">
                  <c:v>1.2958852693395646</c:v>
                </c:pt>
                <c:pt idx="9774">
                  <c:v>1.2958852693395646</c:v>
                </c:pt>
                <c:pt idx="9775">
                  <c:v>1.2958852693395646</c:v>
                </c:pt>
                <c:pt idx="9776">
                  <c:v>1.2958852693395646</c:v>
                </c:pt>
                <c:pt idx="9777">
                  <c:v>1.2958852693395646</c:v>
                </c:pt>
                <c:pt idx="9778">
                  <c:v>1.2958852693395646</c:v>
                </c:pt>
                <c:pt idx="9779">
                  <c:v>1.2958852693395646</c:v>
                </c:pt>
                <c:pt idx="9780">
                  <c:v>1.2958852693395646</c:v>
                </c:pt>
                <c:pt idx="9781">
                  <c:v>1.2958852693395646</c:v>
                </c:pt>
                <c:pt idx="9782">
                  <c:v>1.2958852693395646</c:v>
                </c:pt>
                <c:pt idx="9783">
                  <c:v>1.2958852693395646</c:v>
                </c:pt>
                <c:pt idx="9784">
                  <c:v>1.2958852693395646</c:v>
                </c:pt>
                <c:pt idx="9785">
                  <c:v>1.2958852693395646</c:v>
                </c:pt>
                <c:pt idx="9786">
                  <c:v>1.2958852693395646</c:v>
                </c:pt>
                <c:pt idx="9787">
                  <c:v>1.2958852693395646</c:v>
                </c:pt>
                <c:pt idx="9788">
                  <c:v>1.2958852693395646</c:v>
                </c:pt>
                <c:pt idx="9789">
                  <c:v>1.2958852693395646</c:v>
                </c:pt>
                <c:pt idx="9790">
                  <c:v>1.2958852693395646</c:v>
                </c:pt>
                <c:pt idx="9791">
                  <c:v>1.2958852693395646</c:v>
                </c:pt>
                <c:pt idx="9792">
                  <c:v>1.2958852693395646</c:v>
                </c:pt>
                <c:pt idx="9793">
                  <c:v>1.2958852693395646</c:v>
                </c:pt>
                <c:pt idx="9794">
                  <c:v>1.2958852693395646</c:v>
                </c:pt>
                <c:pt idx="9795">
                  <c:v>1.2958852693395646</c:v>
                </c:pt>
                <c:pt idx="9796">
                  <c:v>1.2958852693395646</c:v>
                </c:pt>
                <c:pt idx="9797">
                  <c:v>1.2958852693395646</c:v>
                </c:pt>
                <c:pt idx="9798">
                  <c:v>1.2958852693395646</c:v>
                </c:pt>
                <c:pt idx="9799">
                  <c:v>1.2958852693395646</c:v>
                </c:pt>
                <c:pt idx="9800">
                  <c:v>1.2958852693395646</c:v>
                </c:pt>
                <c:pt idx="9801">
                  <c:v>1.2958852693395646</c:v>
                </c:pt>
                <c:pt idx="9802">
                  <c:v>1.2958852693395646</c:v>
                </c:pt>
                <c:pt idx="9803">
                  <c:v>1.2958852693395646</c:v>
                </c:pt>
                <c:pt idx="9804">
                  <c:v>1.2958852693395646</c:v>
                </c:pt>
                <c:pt idx="9805">
                  <c:v>1.2958852693395646</c:v>
                </c:pt>
                <c:pt idx="9806">
                  <c:v>1.2958852693395646</c:v>
                </c:pt>
                <c:pt idx="9807">
                  <c:v>1.2958852693395646</c:v>
                </c:pt>
                <c:pt idx="9808">
                  <c:v>1.2958852693395646</c:v>
                </c:pt>
                <c:pt idx="9809">
                  <c:v>1.2958852693395646</c:v>
                </c:pt>
                <c:pt idx="9810">
                  <c:v>1.2958852693395646</c:v>
                </c:pt>
                <c:pt idx="9811">
                  <c:v>1.2958852693395646</c:v>
                </c:pt>
                <c:pt idx="9812">
                  <c:v>1.2958852693395646</c:v>
                </c:pt>
                <c:pt idx="9813">
                  <c:v>1.2958852693395646</c:v>
                </c:pt>
                <c:pt idx="9814">
                  <c:v>1.2958852693395646</c:v>
                </c:pt>
                <c:pt idx="9815">
                  <c:v>1.2958852693395646</c:v>
                </c:pt>
                <c:pt idx="9816">
                  <c:v>1.2958852693395646</c:v>
                </c:pt>
                <c:pt idx="9817">
                  <c:v>1.2958852693395646</c:v>
                </c:pt>
                <c:pt idx="9818">
                  <c:v>1.2958852693395646</c:v>
                </c:pt>
                <c:pt idx="9819">
                  <c:v>1.2958852693395646</c:v>
                </c:pt>
                <c:pt idx="9820">
                  <c:v>1.2958852693395646</c:v>
                </c:pt>
                <c:pt idx="9821">
                  <c:v>1.2958852693395646</c:v>
                </c:pt>
                <c:pt idx="9822">
                  <c:v>1.2958852693395646</c:v>
                </c:pt>
                <c:pt idx="9823">
                  <c:v>1.2958852693395646</c:v>
                </c:pt>
                <c:pt idx="9824">
                  <c:v>1.2958852693395646</c:v>
                </c:pt>
                <c:pt idx="9825">
                  <c:v>1.2958852693395646</c:v>
                </c:pt>
                <c:pt idx="9826">
                  <c:v>1.2958852693395646</c:v>
                </c:pt>
                <c:pt idx="9827">
                  <c:v>1.2958852693395646</c:v>
                </c:pt>
                <c:pt idx="9828">
                  <c:v>1.2958852693395646</c:v>
                </c:pt>
                <c:pt idx="9829">
                  <c:v>1.2958852693395646</c:v>
                </c:pt>
                <c:pt idx="9830">
                  <c:v>1.2958852693395646</c:v>
                </c:pt>
                <c:pt idx="9831">
                  <c:v>1.2958852693395646</c:v>
                </c:pt>
                <c:pt idx="9832">
                  <c:v>1.2958852693395646</c:v>
                </c:pt>
                <c:pt idx="9833">
                  <c:v>1.2958852693395646</c:v>
                </c:pt>
                <c:pt idx="9834">
                  <c:v>1.2958852693395646</c:v>
                </c:pt>
                <c:pt idx="9835">
                  <c:v>1.2958852693395646</c:v>
                </c:pt>
                <c:pt idx="9836">
                  <c:v>1.2958852693395646</c:v>
                </c:pt>
                <c:pt idx="9837">
                  <c:v>1.2958852693395646</c:v>
                </c:pt>
                <c:pt idx="9838">
                  <c:v>1.2958852693395646</c:v>
                </c:pt>
                <c:pt idx="9839">
                  <c:v>1.2958852693395646</c:v>
                </c:pt>
                <c:pt idx="9840">
                  <c:v>1.2958852693395646</c:v>
                </c:pt>
                <c:pt idx="9841">
                  <c:v>1.2958852693395646</c:v>
                </c:pt>
                <c:pt idx="9842">
                  <c:v>1.2958852693395646</c:v>
                </c:pt>
                <c:pt idx="9843">
                  <c:v>1.2958852693395646</c:v>
                </c:pt>
                <c:pt idx="9844">
                  <c:v>1.2958852693395646</c:v>
                </c:pt>
                <c:pt idx="9845">
                  <c:v>1.2958852693395646</c:v>
                </c:pt>
                <c:pt idx="9846">
                  <c:v>1.2958852693395646</c:v>
                </c:pt>
                <c:pt idx="9847">
                  <c:v>1.2958852693395646</c:v>
                </c:pt>
                <c:pt idx="9848">
                  <c:v>1.2958852693395646</c:v>
                </c:pt>
                <c:pt idx="9849">
                  <c:v>1.2958852693395646</c:v>
                </c:pt>
                <c:pt idx="9850">
                  <c:v>1.2958852693395646</c:v>
                </c:pt>
                <c:pt idx="9851">
                  <c:v>1.2958852693395646</c:v>
                </c:pt>
                <c:pt idx="9852">
                  <c:v>1.2958852693395646</c:v>
                </c:pt>
                <c:pt idx="9853">
                  <c:v>1.2958852693395646</c:v>
                </c:pt>
                <c:pt idx="9854">
                  <c:v>1.2958852693395646</c:v>
                </c:pt>
                <c:pt idx="9855">
                  <c:v>1.2958852693395646</c:v>
                </c:pt>
                <c:pt idx="9856">
                  <c:v>1.2958852693395646</c:v>
                </c:pt>
                <c:pt idx="9857">
                  <c:v>1.2958852693395646</c:v>
                </c:pt>
                <c:pt idx="9858">
                  <c:v>1.2958852693395646</c:v>
                </c:pt>
                <c:pt idx="9859">
                  <c:v>1.2958852693395646</c:v>
                </c:pt>
                <c:pt idx="9860">
                  <c:v>1.2958852693395646</c:v>
                </c:pt>
                <c:pt idx="9861">
                  <c:v>1.2958852693395646</c:v>
                </c:pt>
                <c:pt idx="9862">
                  <c:v>1.2958852693395646</c:v>
                </c:pt>
                <c:pt idx="9863">
                  <c:v>1.2958852693395646</c:v>
                </c:pt>
                <c:pt idx="9864">
                  <c:v>1.2958852693395646</c:v>
                </c:pt>
                <c:pt idx="9865">
                  <c:v>1.2958852693395646</c:v>
                </c:pt>
                <c:pt idx="9866">
                  <c:v>1.2958852693395646</c:v>
                </c:pt>
                <c:pt idx="9867">
                  <c:v>1.2958852693395646</c:v>
                </c:pt>
                <c:pt idx="9868">
                  <c:v>1.2958852693395646</c:v>
                </c:pt>
                <c:pt idx="9869">
                  <c:v>1.2958852693395646</c:v>
                </c:pt>
                <c:pt idx="9870">
                  <c:v>1.2958852693395646</c:v>
                </c:pt>
                <c:pt idx="9871">
                  <c:v>1.2958852693395646</c:v>
                </c:pt>
                <c:pt idx="9872">
                  <c:v>1.2958852693395646</c:v>
                </c:pt>
                <c:pt idx="9873">
                  <c:v>1.2958852693395646</c:v>
                </c:pt>
                <c:pt idx="9874">
                  <c:v>1.2958852693395646</c:v>
                </c:pt>
                <c:pt idx="9875">
                  <c:v>1.2958852693395646</c:v>
                </c:pt>
                <c:pt idx="9876">
                  <c:v>1.2958852693395646</c:v>
                </c:pt>
                <c:pt idx="9877">
                  <c:v>1.2958852693395646</c:v>
                </c:pt>
                <c:pt idx="9878">
                  <c:v>1.2958852693395646</c:v>
                </c:pt>
                <c:pt idx="9879">
                  <c:v>1.2958852693395646</c:v>
                </c:pt>
                <c:pt idx="9880">
                  <c:v>1.2958852693395646</c:v>
                </c:pt>
                <c:pt idx="9881">
                  <c:v>1.2958852693395646</c:v>
                </c:pt>
                <c:pt idx="9882">
                  <c:v>1.2958852693395646</c:v>
                </c:pt>
                <c:pt idx="9883">
                  <c:v>1.2958852693395646</c:v>
                </c:pt>
                <c:pt idx="9884">
                  <c:v>1.2958852693395646</c:v>
                </c:pt>
                <c:pt idx="9885">
                  <c:v>1.2958852693395646</c:v>
                </c:pt>
                <c:pt idx="9886">
                  <c:v>1.2958852693395646</c:v>
                </c:pt>
                <c:pt idx="9887">
                  <c:v>1.2958852693395646</c:v>
                </c:pt>
                <c:pt idx="9888">
                  <c:v>1.2958852693395646</c:v>
                </c:pt>
                <c:pt idx="9889">
                  <c:v>1.2958852693395646</c:v>
                </c:pt>
                <c:pt idx="9890">
                  <c:v>1.2958852693395646</c:v>
                </c:pt>
                <c:pt idx="9891">
                  <c:v>1.2958852693395646</c:v>
                </c:pt>
                <c:pt idx="9892">
                  <c:v>1.2958852693395646</c:v>
                </c:pt>
                <c:pt idx="9893">
                  <c:v>1.2958852693395646</c:v>
                </c:pt>
                <c:pt idx="9894">
                  <c:v>1.2958852693395646</c:v>
                </c:pt>
                <c:pt idx="9895">
                  <c:v>1.2958852693395646</c:v>
                </c:pt>
                <c:pt idx="9896">
                  <c:v>1.2958852693395646</c:v>
                </c:pt>
                <c:pt idx="9897">
                  <c:v>1.2958852693395646</c:v>
                </c:pt>
                <c:pt idx="9898">
                  <c:v>1.2958852693395646</c:v>
                </c:pt>
                <c:pt idx="9899">
                  <c:v>1.2958852693395646</c:v>
                </c:pt>
                <c:pt idx="9900">
                  <c:v>1.2958852693395646</c:v>
                </c:pt>
                <c:pt idx="9901">
                  <c:v>1.2958852693395646</c:v>
                </c:pt>
                <c:pt idx="9902">
                  <c:v>1.2958852693395646</c:v>
                </c:pt>
                <c:pt idx="9903">
                  <c:v>1.2958852693395646</c:v>
                </c:pt>
                <c:pt idx="9904">
                  <c:v>1.2958852693395646</c:v>
                </c:pt>
                <c:pt idx="9905">
                  <c:v>1.2958852693395646</c:v>
                </c:pt>
                <c:pt idx="9906">
                  <c:v>1.2958852693395646</c:v>
                </c:pt>
                <c:pt idx="9907">
                  <c:v>1.2958852693395646</c:v>
                </c:pt>
                <c:pt idx="9908">
                  <c:v>1.2958852693395646</c:v>
                </c:pt>
                <c:pt idx="9909">
                  <c:v>1.2958852693395646</c:v>
                </c:pt>
                <c:pt idx="9910">
                  <c:v>1.2958852693395646</c:v>
                </c:pt>
                <c:pt idx="9911">
                  <c:v>1.2958852693395646</c:v>
                </c:pt>
                <c:pt idx="9912">
                  <c:v>1.2958852693395646</c:v>
                </c:pt>
                <c:pt idx="9913">
                  <c:v>1.2958852693395646</c:v>
                </c:pt>
                <c:pt idx="9914">
                  <c:v>1.2958852693395646</c:v>
                </c:pt>
                <c:pt idx="9915">
                  <c:v>1.2958852693395646</c:v>
                </c:pt>
                <c:pt idx="9916">
                  <c:v>1.2958852693395646</c:v>
                </c:pt>
                <c:pt idx="9917">
                  <c:v>1.2958852693395646</c:v>
                </c:pt>
                <c:pt idx="9918">
                  <c:v>1.2958852693395646</c:v>
                </c:pt>
                <c:pt idx="9919">
                  <c:v>1.2958852693395646</c:v>
                </c:pt>
                <c:pt idx="9920">
                  <c:v>1.2958852693395646</c:v>
                </c:pt>
                <c:pt idx="9921">
                  <c:v>1.2958852693395646</c:v>
                </c:pt>
                <c:pt idx="9922">
                  <c:v>1.2958852693395646</c:v>
                </c:pt>
                <c:pt idx="9923">
                  <c:v>1.2958852693395646</c:v>
                </c:pt>
                <c:pt idx="9924">
                  <c:v>1.2958852693395646</c:v>
                </c:pt>
                <c:pt idx="9925">
                  <c:v>1.2958852693395646</c:v>
                </c:pt>
                <c:pt idx="9926">
                  <c:v>1.2958852693395646</c:v>
                </c:pt>
                <c:pt idx="9927">
                  <c:v>1.2958852693395646</c:v>
                </c:pt>
                <c:pt idx="9928">
                  <c:v>1.2958852693395646</c:v>
                </c:pt>
                <c:pt idx="9929">
                  <c:v>1.2958852693395646</c:v>
                </c:pt>
                <c:pt idx="9930">
                  <c:v>1.2958852693395646</c:v>
                </c:pt>
                <c:pt idx="9931">
                  <c:v>1.2958852693395646</c:v>
                </c:pt>
                <c:pt idx="9932">
                  <c:v>1.2958852693395646</c:v>
                </c:pt>
                <c:pt idx="9933">
                  <c:v>1.2958852693395646</c:v>
                </c:pt>
                <c:pt idx="9934">
                  <c:v>1.2958852693395646</c:v>
                </c:pt>
                <c:pt idx="9935">
                  <c:v>1.2958852693395646</c:v>
                </c:pt>
                <c:pt idx="9936">
                  <c:v>1.2958852693395646</c:v>
                </c:pt>
                <c:pt idx="9937">
                  <c:v>1.2958852693395646</c:v>
                </c:pt>
                <c:pt idx="9938">
                  <c:v>1.2958852693395646</c:v>
                </c:pt>
                <c:pt idx="9939">
                  <c:v>1.2958852693395646</c:v>
                </c:pt>
                <c:pt idx="9940">
                  <c:v>1.2958852693395646</c:v>
                </c:pt>
                <c:pt idx="9941">
                  <c:v>1.2958852693395646</c:v>
                </c:pt>
                <c:pt idx="9942">
                  <c:v>1.2958852693395646</c:v>
                </c:pt>
                <c:pt idx="9943">
                  <c:v>1.2958852693395646</c:v>
                </c:pt>
                <c:pt idx="9944">
                  <c:v>1.2958852693395646</c:v>
                </c:pt>
                <c:pt idx="9945">
                  <c:v>1.2958852693395646</c:v>
                </c:pt>
                <c:pt idx="9946">
                  <c:v>1.2958852693395646</c:v>
                </c:pt>
                <c:pt idx="9947">
                  <c:v>1.2958852693395646</c:v>
                </c:pt>
                <c:pt idx="9948">
                  <c:v>1.2958852693395646</c:v>
                </c:pt>
                <c:pt idx="9949">
                  <c:v>1.2958852693395646</c:v>
                </c:pt>
                <c:pt idx="9950">
                  <c:v>1.2958852693395646</c:v>
                </c:pt>
                <c:pt idx="9951">
                  <c:v>1.2958852693395646</c:v>
                </c:pt>
                <c:pt idx="9952">
                  <c:v>1.2958852693395646</c:v>
                </c:pt>
                <c:pt idx="9953">
                  <c:v>1.2958852693395646</c:v>
                </c:pt>
                <c:pt idx="9954">
                  <c:v>1.2958852693395646</c:v>
                </c:pt>
                <c:pt idx="9955">
                  <c:v>1.2958852693395646</c:v>
                </c:pt>
                <c:pt idx="9956">
                  <c:v>1.2958852693395646</c:v>
                </c:pt>
                <c:pt idx="9957">
                  <c:v>1.2958852693395646</c:v>
                </c:pt>
                <c:pt idx="9958">
                  <c:v>1.2958852693395646</c:v>
                </c:pt>
                <c:pt idx="9959">
                  <c:v>1.2958852693395646</c:v>
                </c:pt>
                <c:pt idx="9960">
                  <c:v>1.2958852693395646</c:v>
                </c:pt>
                <c:pt idx="9961">
                  <c:v>1.2958852693395646</c:v>
                </c:pt>
                <c:pt idx="9962">
                  <c:v>1.2958852693395646</c:v>
                </c:pt>
                <c:pt idx="9963">
                  <c:v>1.2958852693395646</c:v>
                </c:pt>
                <c:pt idx="9964">
                  <c:v>1.2958852693395646</c:v>
                </c:pt>
                <c:pt idx="9965">
                  <c:v>1.2958852693395646</c:v>
                </c:pt>
                <c:pt idx="9966">
                  <c:v>1.2958852693395646</c:v>
                </c:pt>
                <c:pt idx="9967">
                  <c:v>1.2958852693395646</c:v>
                </c:pt>
                <c:pt idx="9968">
                  <c:v>1.2958852693395646</c:v>
                </c:pt>
                <c:pt idx="9969">
                  <c:v>1.2958852693395646</c:v>
                </c:pt>
                <c:pt idx="9970">
                  <c:v>1.2958852693395646</c:v>
                </c:pt>
                <c:pt idx="9971">
                  <c:v>1.2958852693395646</c:v>
                </c:pt>
                <c:pt idx="9972">
                  <c:v>1.2958852693395646</c:v>
                </c:pt>
                <c:pt idx="9973">
                  <c:v>1.2958852693395646</c:v>
                </c:pt>
                <c:pt idx="9974">
                  <c:v>1.2958852693395646</c:v>
                </c:pt>
                <c:pt idx="9975">
                  <c:v>1.2958852693395646</c:v>
                </c:pt>
                <c:pt idx="9976">
                  <c:v>1.2958852693395646</c:v>
                </c:pt>
                <c:pt idx="9977">
                  <c:v>1.2958852693395646</c:v>
                </c:pt>
                <c:pt idx="9978">
                  <c:v>1.2958852693395646</c:v>
                </c:pt>
                <c:pt idx="9979">
                  <c:v>1.2958852693395646</c:v>
                </c:pt>
                <c:pt idx="9980">
                  <c:v>1.2958852693395646</c:v>
                </c:pt>
                <c:pt idx="9981">
                  <c:v>1.2958852693395646</c:v>
                </c:pt>
                <c:pt idx="9982">
                  <c:v>1.2958852693395646</c:v>
                </c:pt>
                <c:pt idx="9983">
                  <c:v>1.2958852693395646</c:v>
                </c:pt>
                <c:pt idx="9984">
                  <c:v>1.2958852693395646</c:v>
                </c:pt>
                <c:pt idx="9985">
                  <c:v>1.2958852693395646</c:v>
                </c:pt>
                <c:pt idx="9986">
                  <c:v>1.2958852693395646</c:v>
                </c:pt>
                <c:pt idx="9987">
                  <c:v>1.2958852693395646</c:v>
                </c:pt>
                <c:pt idx="9988">
                  <c:v>1.2958852693395646</c:v>
                </c:pt>
                <c:pt idx="9989">
                  <c:v>1.2958852693395646</c:v>
                </c:pt>
                <c:pt idx="9990">
                  <c:v>1.2958852693395646</c:v>
                </c:pt>
                <c:pt idx="9991">
                  <c:v>1.2958852693395646</c:v>
                </c:pt>
                <c:pt idx="9992">
                  <c:v>1.2958852693395646</c:v>
                </c:pt>
                <c:pt idx="9993">
                  <c:v>1.2958852693395646</c:v>
                </c:pt>
                <c:pt idx="9994">
                  <c:v>1.2958852693395646</c:v>
                </c:pt>
                <c:pt idx="9995">
                  <c:v>1.2958852693395646</c:v>
                </c:pt>
                <c:pt idx="9996">
                  <c:v>1.2958852693395646</c:v>
                </c:pt>
                <c:pt idx="9997">
                  <c:v>1.2958852693395646</c:v>
                </c:pt>
                <c:pt idx="9998">
                  <c:v>1.2958852693395646</c:v>
                </c:pt>
                <c:pt idx="9999">
                  <c:v>1.2958852693395646</c:v>
                </c:pt>
                <c:pt idx="10000">
                  <c:v>1.2958852693395646</c:v>
                </c:pt>
                <c:pt idx="10001">
                  <c:v>1.2958852693395646</c:v>
                </c:pt>
                <c:pt idx="10002">
                  <c:v>1.2958852693395646</c:v>
                </c:pt>
                <c:pt idx="10003">
                  <c:v>1.2958852693395646</c:v>
                </c:pt>
                <c:pt idx="10004">
                  <c:v>1.2958852693395646</c:v>
                </c:pt>
                <c:pt idx="10005">
                  <c:v>1.2958852693395646</c:v>
                </c:pt>
                <c:pt idx="10006">
                  <c:v>1.2958852693395646</c:v>
                </c:pt>
                <c:pt idx="10007">
                  <c:v>1.2958852693395646</c:v>
                </c:pt>
                <c:pt idx="10008">
                  <c:v>1.2958852693395646</c:v>
                </c:pt>
                <c:pt idx="10009">
                  <c:v>1.2958852693395646</c:v>
                </c:pt>
                <c:pt idx="10010">
                  <c:v>1.2958852693395646</c:v>
                </c:pt>
                <c:pt idx="10011">
                  <c:v>1.2958852693395646</c:v>
                </c:pt>
                <c:pt idx="10012">
                  <c:v>1.2958852693395646</c:v>
                </c:pt>
                <c:pt idx="10013">
                  <c:v>1.2958852693395646</c:v>
                </c:pt>
                <c:pt idx="10014">
                  <c:v>1.2958852693395646</c:v>
                </c:pt>
                <c:pt idx="10015">
                  <c:v>1.2958852693395646</c:v>
                </c:pt>
                <c:pt idx="10016">
                  <c:v>1.2958852693395646</c:v>
                </c:pt>
                <c:pt idx="10017">
                  <c:v>1.2958852693395646</c:v>
                </c:pt>
                <c:pt idx="10018">
                  <c:v>1.2958852693395646</c:v>
                </c:pt>
                <c:pt idx="10019">
                  <c:v>1.2958852693395646</c:v>
                </c:pt>
                <c:pt idx="10020">
                  <c:v>1.2958852693395646</c:v>
                </c:pt>
                <c:pt idx="10021">
                  <c:v>1.2958852693395646</c:v>
                </c:pt>
                <c:pt idx="10022">
                  <c:v>1.2958852693395646</c:v>
                </c:pt>
                <c:pt idx="10023">
                  <c:v>1.2958852693395646</c:v>
                </c:pt>
                <c:pt idx="10024">
                  <c:v>1.2958852693395646</c:v>
                </c:pt>
                <c:pt idx="10025">
                  <c:v>1.2958852693395646</c:v>
                </c:pt>
                <c:pt idx="10026">
                  <c:v>1.2958852693395646</c:v>
                </c:pt>
                <c:pt idx="10027">
                  <c:v>1.2958852693395646</c:v>
                </c:pt>
                <c:pt idx="10028">
                  <c:v>1.2958852693395646</c:v>
                </c:pt>
                <c:pt idx="10029">
                  <c:v>1.2958852693395646</c:v>
                </c:pt>
                <c:pt idx="10030">
                  <c:v>1.2958852693395646</c:v>
                </c:pt>
                <c:pt idx="10031">
                  <c:v>1.2958852693395646</c:v>
                </c:pt>
                <c:pt idx="10032">
                  <c:v>1.2958852693395646</c:v>
                </c:pt>
                <c:pt idx="10033">
                  <c:v>1.2958852693395646</c:v>
                </c:pt>
                <c:pt idx="10034">
                  <c:v>1.2958852693395646</c:v>
                </c:pt>
                <c:pt idx="10035">
                  <c:v>1.2958852693395646</c:v>
                </c:pt>
                <c:pt idx="10036">
                  <c:v>1.2958852693395646</c:v>
                </c:pt>
                <c:pt idx="10037">
                  <c:v>1.2958852693395646</c:v>
                </c:pt>
                <c:pt idx="10038">
                  <c:v>1.2958852693395646</c:v>
                </c:pt>
                <c:pt idx="10039">
                  <c:v>1.2958852693395646</c:v>
                </c:pt>
                <c:pt idx="10040">
                  <c:v>1.2958852693395646</c:v>
                </c:pt>
                <c:pt idx="10041">
                  <c:v>1.2958852693395646</c:v>
                </c:pt>
                <c:pt idx="10042">
                  <c:v>1.2958852693395646</c:v>
                </c:pt>
                <c:pt idx="10043">
                  <c:v>1.2958852693395646</c:v>
                </c:pt>
                <c:pt idx="10044">
                  <c:v>1.2958852693395646</c:v>
                </c:pt>
                <c:pt idx="10045">
                  <c:v>1.2958852693395646</c:v>
                </c:pt>
                <c:pt idx="10046">
                  <c:v>1.2958852693395646</c:v>
                </c:pt>
                <c:pt idx="10047">
                  <c:v>1.2958852693395646</c:v>
                </c:pt>
                <c:pt idx="10048">
                  <c:v>1.2958852693395646</c:v>
                </c:pt>
                <c:pt idx="10049">
                  <c:v>1.2958852693395646</c:v>
                </c:pt>
                <c:pt idx="10050">
                  <c:v>1.2958852693395646</c:v>
                </c:pt>
                <c:pt idx="10051">
                  <c:v>1.2958852693395646</c:v>
                </c:pt>
                <c:pt idx="10052">
                  <c:v>1.2958852693395646</c:v>
                </c:pt>
                <c:pt idx="10053">
                  <c:v>1.2958852693395646</c:v>
                </c:pt>
                <c:pt idx="10054">
                  <c:v>1.2958852693395646</c:v>
                </c:pt>
                <c:pt idx="10055">
                  <c:v>1.2958852693395646</c:v>
                </c:pt>
                <c:pt idx="10056">
                  <c:v>1.2958852693395646</c:v>
                </c:pt>
                <c:pt idx="10057">
                  <c:v>1.2958852693395646</c:v>
                </c:pt>
                <c:pt idx="10058">
                  <c:v>1.2958852693395646</c:v>
                </c:pt>
                <c:pt idx="10059">
                  <c:v>1.2958852693395646</c:v>
                </c:pt>
                <c:pt idx="10060">
                  <c:v>1.2958852693395646</c:v>
                </c:pt>
                <c:pt idx="10061">
                  <c:v>1.2958852693395646</c:v>
                </c:pt>
                <c:pt idx="10062">
                  <c:v>1.2958852693395646</c:v>
                </c:pt>
                <c:pt idx="10063">
                  <c:v>1.2958852693395646</c:v>
                </c:pt>
                <c:pt idx="10064">
                  <c:v>1.2958852693395646</c:v>
                </c:pt>
                <c:pt idx="10065">
                  <c:v>1.2958852693395646</c:v>
                </c:pt>
                <c:pt idx="10066">
                  <c:v>1.2958852693395646</c:v>
                </c:pt>
                <c:pt idx="10067">
                  <c:v>1.2958852693395646</c:v>
                </c:pt>
                <c:pt idx="10068">
                  <c:v>1.2958852693395646</c:v>
                </c:pt>
                <c:pt idx="10069">
                  <c:v>1.2958852693395646</c:v>
                </c:pt>
                <c:pt idx="10070">
                  <c:v>1.2958852693395646</c:v>
                </c:pt>
                <c:pt idx="10071">
                  <c:v>1.2958852693395646</c:v>
                </c:pt>
                <c:pt idx="10072">
                  <c:v>1.2958852693395646</c:v>
                </c:pt>
                <c:pt idx="10073">
                  <c:v>1.2958852693395646</c:v>
                </c:pt>
                <c:pt idx="10074">
                  <c:v>1.2958852693395646</c:v>
                </c:pt>
                <c:pt idx="10075">
                  <c:v>1.2958852693395646</c:v>
                </c:pt>
                <c:pt idx="10076">
                  <c:v>1.2958852693395646</c:v>
                </c:pt>
                <c:pt idx="10077">
                  <c:v>1.2958852693395646</c:v>
                </c:pt>
                <c:pt idx="10078">
                  <c:v>1.2958852693395646</c:v>
                </c:pt>
                <c:pt idx="10079">
                  <c:v>1.2958852693395646</c:v>
                </c:pt>
                <c:pt idx="10080">
                  <c:v>1.2958852693395646</c:v>
                </c:pt>
                <c:pt idx="10081">
                  <c:v>1.2958852693395646</c:v>
                </c:pt>
                <c:pt idx="10082">
                  <c:v>1.2958852693395646</c:v>
                </c:pt>
                <c:pt idx="10083">
                  <c:v>1.2958852693395646</c:v>
                </c:pt>
                <c:pt idx="10084">
                  <c:v>1.2958852693395646</c:v>
                </c:pt>
                <c:pt idx="10085">
                  <c:v>1.2958852693395646</c:v>
                </c:pt>
                <c:pt idx="10086">
                  <c:v>1.2958852693395646</c:v>
                </c:pt>
                <c:pt idx="10087">
                  <c:v>1.2958852693395646</c:v>
                </c:pt>
                <c:pt idx="10088">
                  <c:v>1.2958852693395646</c:v>
                </c:pt>
                <c:pt idx="10089">
                  <c:v>1.2958852693395646</c:v>
                </c:pt>
                <c:pt idx="10090">
                  <c:v>1.2958852693395646</c:v>
                </c:pt>
                <c:pt idx="10091">
                  <c:v>1.2958852693395646</c:v>
                </c:pt>
                <c:pt idx="10092">
                  <c:v>1.2958852693395646</c:v>
                </c:pt>
                <c:pt idx="10093">
                  <c:v>1.2958852693395646</c:v>
                </c:pt>
                <c:pt idx="10094">
                  <c:v>1.2958852693395646</c:v>
                </c:pt>
                <c:pt idx="10095">
                  <c:v>1.2958852693395646</c:v>
                </c:pt>
                <c:pt idx="10096">
                  <c:v>1.2958852693395646</c:v>
                </c:pt>
                <c:pt idx="10097">
                  <c:v>1.2958852693395646</c:v>
                </c:pt>
                <c:pt idx="10098">
                  <c:v>1.2958852693395646</c:v>
                </c:pt>
                <c:pt idx="10099">
                  <c:v>1.2958852693395646</c:v>
                </c:pt>
                <c:pt idx="10100">
                  <c:v>1.2958852693395646</c:v>
                </c:pt>
                <c:pt idx="10101">
                  <c:v>1.2958852693395646</c:v>
                </c:pt>
                <c:pt idx="10102">
                  <c:v>1.2958852693395646</c:v>
                </c:pt>
                <c:pt idx="10103">
                  <c:v>1.2958852693395646</c:v>
                </c:pt>
                <c:pt idx="10104">
                  <c:v>1.2958852693395646</c:v>
                </c:pt>
                <c:pt idx="10105">
                  <c:v>1.2958852693395646</c:v>
                </c:pt>
                <c:pt idx="10106">
                  <c:v>1.2958852693395646</c:v>
                </c:pt>
                <c:pt idx="10107">
                  <c:v>1.2958852693395646</c:v>
                </c:pt>
                <c:pt idx="10108">
                  <c:v>1.2958852693395646</c:v>
                </c:pt>
                <c:pt idx="10109">
                  <c:v>1.2958852693395646</c:v>
                </c:pt>
                <c:pt idx="10110">
                  <c:v>1.2958852693395646</c:v>
                </c:pt>
                <c:pt idx="10111">
                  <c:v>1.2958852693395646</c:v>
                </c:pt>
                <c:pt idx="10112">
                  <c:v>1.2958852693395646</c:v>
                </c:pt>
                <c:pt idx="10113">
                  <c:v>1.2958852693395646</c:v>
                </c:pt>
                <c:pt idx="10114">
                  <c:v>1.2958852693395646</c:v>
                </c:pt>
                <c:pt idx="10115">
                  <c:v>1.2958852693395646</c:v>
                </c:pt>
                <c:pt idx="10116">
                  <c:v>1.2958852693395646</c:v>
                </c:pt>
                <c:pt idx="10117">
                  <c:v>1.2958852693395646</c:v>
                </c:pt>
                <c:pt idx="10118">
                  <c:v>1.2958852693395646</c:v>
                </c:pt>
                <c:pt idx="10119">
                  <c:v>1.2958852693395646</c:v>
                </c:pt>
                <c:pt idx="10120">
                  <c:v>1.2958852693395646</c:v>
                </c:pt>
                <c:pt idx="10121">
                  <c:v>1.2958852693395646</c:v>
                </c:pt>
                <c:pt idx="10122">
                  <c:v>1.2958852693395646</c:v>
                </c:pt>
                <c:pt idx="10123">
                  <c:v>1.2958852693395646</c:v>
                </c:pt>
                <c:pt idx="10124">
                  <c:v>1.2958852693395646</c:v>
                </c:pt>
                <c:pt idx="10125">
                  <c:v>1.2958852693395646</c:v>
                </c:pt>
                <c:pt idx="10126">
                  <c:v>1.2958852693395646</c:v>
                </c:pt>
                <c:pt idx="10127">
                  <c:v>1.2958852693395646</c:v>
                </c:pt>
                <c:pt idx="10128">
                  <c:v>1.2958852693395646</c:v>
                </c:pt>
                <c:pt idx="10129">
                  <c:v>1.2958852693395646</c:v>
                </c:pt>
                <c:pt idx="10130">
                  <c:v>1.2958852693395646</c:v>
                </c:pt>
                <c:pt idx="10131">
                  <c:v>1.2958852693395646</c:v>
                </c:pt>
                <c:pt idx="10132">
                  <c:v>1.2958852693395646</c:v>
                </c:pt>
                <c:pt idx="10133">
                  <c:v>1.2958852693395646</c:v>
                </c:pt>
                <c:pt idx="10134">
                  <c:v>1.2958852693395646</c:v>
                </c:pt>
                <c:pt idx="10135">
                  <c:v>1.2958852693395646</c:v>
                </c:pt>
                <c:pt idx="10136">
                  <c:v>1.2958852693395646</c:v>
                </c:pt>
              </c:numCache>
            </c:numRef>
          </c:yVal>
          <c:smooth val="0"/>
          <c:extLst xmlns:c16r2="http://schemas.microsoft.com/office/drawing/2015/06/chart">
            <c:ext xmlns:c16="http://schemas.microsoft.com/office/drawing/2014/chart" uri="{C3380CC4-5D6E-409C-BE32-E72D297353CC}">
              <c16:uniqueId val="{00000007-72BD-464A-B470-992EF37B7E47}"/>
            </c:ext>
          </c:extLst>
        </c:ser>
        <c:ser>
          <c:idx val="8"/>
          <c:order val="8"/>
          <c:tx>
            <c:strRef>
              <c:f>'[Antibacterial_Quarterly_Dashboard_201703_Apr16-Mar17_v2.xlsm]Practice'!$BA$3</c:f>
              <c:strCache>
                <c:ptCount val="1"/>
                <c:pt idx="0">
                  <c:v>y decile 3</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'[Antibacterial_Quarterly_Dashboard_201703_Apr16-Mar17_v2.xlsm]Practice'!$BA$4:$BA$10140</c:f>
              <c:numCache>
                <c:formatCode>General</c:formatCode>
                <c:ptCount val="10137"/>
                <c:pt idx="0">
                  <c:v>0.80902298609318923</c:v>
                </c:pt>
                <c:pt idx="1">
                  <c:v>0.80902298609318923</c:v>
                </c:pt>
                <c:pt idx="2">
                  <c:v>0.80902298609318923</c:v>
                </c:pt>
                <c:pt idx="3">
                  <c:v>0.80902298609318923</c:v>
                </c:pt>
                <c:pt idx="4">
                  <c:v>0.80902298609318923</c:v>
                </c:pt>
                <c:pt idx="5">
                  <c:v>0.80902298609318923</c:v>
                </c:pt>
                <c:pt idx="6">
                  <c:v>0.80902298609318923</c:v>
                </c:pt>
                <c:pt idx="7">
                  <c:v>0.80902298609318923</c:v>
                </c:pt>
                <c:pt idx="8">
                  <c:v>0.80902298609318923</c:v>
                </c:pt>
                <c:pt idx="9">
                  <c:v>0.80902298609318923</c:v>
                </c:pt>
                <c:pt idx="10">
                  <c:v>0.80902298609318923</c:v>
                </c:pt>
                <c:pt idx="11">
                  <c:v>0.80902298609318923</c:v>
                </c:pt>
                <c:pt idx="12">
                  <c:v>0.80902298609318923</c:v>
                </c:pt>
                <c:pt idx="13">
                  <c:v>0.80902298609318923</c:v>
                </c:pt>
                <c:pt idx="14">
                  <c:v>0.80902298609318923</c:v>
                </c:pt>
                <c:pt idx="15">
                  <c:v>0.80902298609318923</c:v>
                </c:pt>
                <c:pt idx="16">
                  <c:v>0.80902298609318923</c:v>
                </c:pt>
                <c:pt idx="17">
                  <c:v>0.80902298609318923</c:v>
                </c:pt>
                <c:pt idx="18">
                  <c:v>0.80902298609318923</c:v>
                </c:pt>
                <c:pt idx="19">
                  <c:v>0.80902298609318923</c:v>
                </c:pt>
                <c:pt idx="20">
                  <c:v>0.80902298609318923</c:v>
                </c:pt>
                <c:pt idx="21">
                  <c:v>0.80902298609318923</c:v>
                </c:pt>
                <c:pt idx="22">
                  <c:v>0.80902298609318923</c:v>
                </c:pt>
                <c:pt idx="23">
                  <c:v>0.80902298609318923</c:v>
                </c:pt>
                <c:pt idx="24">
                  <c:v>0.80902298609318923</c:v>
                </c:pt>
                <c:pt idx="25">
                  <c:v>0.80902298609318923</c:v>
                </c:pt>
                <c:pt idx="26">
                  <c:v>0.80902298609318923</c:v>
                </c:pt>
                <c:pt idx="27">
                  <c:v>0.80902298609318923</c:v>
                </c:pt>
                <c:pt idx="28">
                  <c:v>0.80902298609318923</c:v>
                </c:pt>
                <c:pt idx="29">
                  <c:v>0.80902298609318923</c:v>
                </c:pt>
                <c:pt idx="30">
                  <c:v>0.80902298609318923</c:v>
                </c:pt>
                <c:pt idx="31">
                  <c:v>0.80902298609318923</c:v>
                </c:pt>
                <c:pt idx="32">
                  <c:v>0.80902298609318923</c:v>
                </c:pt>
                <c:pt idx="33">
                  <c:v>0.80902298609318923</c:v>
                </c:pt>
                <c:pt idx="34">
                  <c:v>0.80902298609318923</c:v>
                </c:pt>
                <c:pt idx="35">
                  <c:v>0.80902298609318923</c:v>
                </c:pt>
                <c:pt idx="36">
                  <c:v>0.80902298609318923</c:v>
                </c:pt>
                <c:pt idx="37">
                  <c:v>0.80902298609318923</c:v>
                </c:pt>
                <c:pt idx="38">
                  <c:v>0.80902298609318923</c:v>
                </c:pt>
                <c:pt idx="39">
                  <c:v>0.80902298609318923</c:v>
                </c:pt>
                <c:pt idx="40">
                  <c:v>0.80902298609318923</c:v>
                </c:pt>
                <c:pt idx="41">
                  <c:v>0.80902298609318923</c:v>
                </c:pt>
                <c:pt idx="42">
                  <c:v>0.80902298609318923</c:v>
                </c:pt>
                <c:pt idx="43">
                  <c:v>0.80902298609318923</c:v>
                </c:pt>
                <c:pt idx="44">
                  <c:v>0.80902298609318923</c:v>
                </c:pt>
                <c:pt idx="45">
                  <c:v>0.80902298609318923</c:v>
                </c:pt>
                <c:pt idx="46">
                  <c:v>0.80902298609318923</c:v>
                </c:pt>
                <c:pt idx="47">
                  <c:v>0.80902298609318923</c:v>
                </c:pt>
                <c:pt idx="48">
                  <c:v>0.80902298609318923</c:v>
                </c:pt>
                <c:pt idx="49">
                  <c:v>0.80902298609318923</c:v>
                </c:pt>
                <c:pt idx="50">
                  <c:v>0.80902298609318923</c:v>
                </c:pt>
                <c:pt idx="51">
                  <c:v>0.80902298609318923</c:v>
                </c:pt>
                <c:pt idx="52">
                  <c:v>0.80902298609318923</c:v>
                </c:pt>
                <c:pt idx="53">
                  <c:v>0.80902298609318923</c:v>
                </c:pt>
                <c:pt idx="54">
                  <c:v>0.80902298609318923</c:v>
                </c:pt>
                <c:pt idx="55">
                  <c:v>0.80902298609318923</c:v>
                </c:pt>
                <c:pt idx="56">
                  <c:v>0.80902298609318923</c:v>
                </c:pt>
                <c:pt idx="57">
                  <c:v>0.80902298609318923</c:v>
                </c:pt>
                <c:pt idx="58">
                  <c:v>0.80902298609318923</c:v>
                </c:pt>
                <c:pt idx="59">
                  <c:v>0.80902298609318923</c:v>
                </c:pt>
                <c:pt idx="60">
                  <c:v>0.80902298609318923</c:v>
                </c:pt>
                <c:pt idx="61">
                  <c:v>0.80902298609318923</c:v>
                </c:pt>
                <c:pt idx="62">
                  <c:v>0.80902298609318923</c:v>
                </c:pt>
                <c:pt idx="63">
                  <c:v>0.80902298609318923</c:v>
                </c:pt>
                <c:pt idx="64">
                  <c:v>0.80902298609318923</c:v>
                </c:pt>
                <c:pt idx="65">
                  <c:v>0.80902298609318923</c:v>
                </c:pt>
                <c:pt idx="66">
                  <c:v>0.80902298609318923</c:v>
                </c:pt>
                <c:pt idx="67">
                  <c:v>0.80902298609318923</c:v>
                </c:pt>
                <c:pt idx="68">
                  <c:v>0.80902298609318923</c:v>
                </c:pt>
                <c:pt idx="69">
                  <c:v>0.80902298609318923</c:v>
                </c:pt>
                <c:pt idx="70">
                  <c:v>0.80902298609318923</c:v>
                </c:pt>
                <c:pt idx="71">
                  <c:v>0.80902298609318923</c:v>
                </c:pt>
                <c:pt idx="72">
                  <c:v>0.80902298609318923</c:v>
                </c:pt>
                <c:pt idx="73">
                  <c:v>0.80902298609318923</c:v>
                </c:pt>
                <c:pt idx="74">
                  <c:v>0.80902298609318923</c:v>
                </c:pt>
                <c:pt idx="75">
                  <c:v>0.80902298609318923</c:v>
                </c:pt>
                <c:pt idx="76">
                  <c:v>0.80902298609318923</c:v>
                </c:pt>
                <c:pt idx="77">
                  <c:v>0.80902298609318923</c:v>
                </c:pt>
                <c:pt idx="78">
                  <c:v>0.80902298609318923</c:v>
                </c:pt>
                <c:pt idx="79">
                  <c:v>0.80902298609318923</c:v>
                </c:pt>
                <c:pt idx="80">
                  <c:v>0.80902298609318923</c:v>
                </c:pt>
                <c:pt idx="81">
                  <c:v>0.80902298609318923</c:v>
                </c:pt>
                <c:pt idx="82">
                  <c:v>0.80902298609318923</c:v>
                </c:pt>
                <c:pt idx="83">
                  <c:v>0.80902298609318923</c:v>
                </c:pt>
                <c:pt idx="84">
                  <c:v>0.80902298609318923</c:v>
                </c:pt>
                <c:pt idx="85">
                  <c:v>0.80902298609318923</c:v>
                </c:pt>
                <c:pt idx="86">
                  <c:v>0.80902298609318923</c:v>
                </c:pt>
                <c:pt idx="87">
                  <c:v>0.80902298609318923</c:v>
                </c:pt>
                <c:pt idx="88">
                  <c:v>0.80902298609318923</c:v>
                </c:pt>
                <c:pt idx="89">
                  <c:v>0.80902298609318923</c:v>
                </c:pt>
                <c:pt idx="90">
                  <c:v>0.80902298609318923</c:v>
                </c:pt>
                <c:pt idx="91">
                  <c:v>0.80902298609318923</c:v>
                </c:pt>
                <c:pt idx="92">
                  <c:v>0.80902298609318923</c:v>
                </c:pt>
                <c:pt idx="93">
                  <c:v>0.80902298609318923</c:v>
                </c:pt>
                <c:pt idx="94">
                  <c:v>0.80902298609318923</c:v>
                </c:pt>
                <c:pt idx="95">
                  <c:v>0.80902298609318923</c:v>
                </c:pt>
                <c:pt idx="96">
                  <c:v>0.80902298609318923</c:v>
                </c:pt>
                <c:pt idx="97">
                  <c:v>0.80902298609318923</c:v>
                </c:pt>
                <c:pt idx="98">
                  <c:v>0.80902298609318923</c:v>
                </c:pt>
                <c:pt idx="99">
                  <c:v>0.80902298609318923</c:v>
                </c:pt>
                <c:pt idx="100">
                  <c:v>0.80902298609318923</c:v>
                </c:pt>
                <c:pt idx="101">
                  <c:v>0.80902298609318923</c:v>
                </c:pt>
                <c:pt idx="102">
                  <c:v>0.80902298609318923</c:v>
                </c:pt>
                <c:pt idx="103">
                  <c:v>0.80902298609318923</c:v>
                </c:pt>
                <c:pt idx="104">
                  <c:v>0.80902298609318923</c:v>
                </c:pt>
                <c:pt idx="105">
                  <c:v>0.80902298609318923</c:v>
                </c:pt>
                <c:pt idx="106">
                  <c:v>0.80902298609318923</c:v>
                </c:pt>
                <c:pt idx="107">
                  <c:v>0.80902298609318923</c:v>
                </c:pt>
                <c:pt idx="108">
                  <c:v>0.80902298609318923</c:v>
                </c:pt>
                <c:pt idx="109">
                  <c:v>0.80902298609318923</c:v>
                </c:pt>
                <c:pt idx="110">
                  <c:v>0.80902298609318923</c:v>
                </c:pt>
                <c:pt idx="111">
                  <c:v>0.80902298609318923</c:v>
                </c:pt>
                <c:pt idx="112">
                  <c:v>0.80902298609318923</c:v>
                </c:pt>
                <c:pt idx="113">
                  <c:v>0.80902298609318923</c:v>
                </c:pt>
                <c:pt idx="114">
                  <c:v>0.80902298609318923</c:v>
                </c:pt>
                <c:pt idx="115">
                  <c:v>0.80902298609318923</c:v>
                </c:pt>
                <c:pt idx="116">
                  <c:v>0.80902298609318923</c:v>
                </c:pt>
                <c:pt idx="117">
                  <c:v>0.80902298609318923</c:v>
                </c:pt>
                <c:pt idx="118">
                  <c:v>0.80902298609318923</c:v>
                </c:pt>
                <c:pt idx="119">
                  <c:v>0.80902298609318923</c:v>
                </c:pt>
                <c:pt idx="120">
                  <c:v>0.80902298609318923</c:v>
                </c:pt>
                <c:pt idx="121">
                  <c:v>0.80902298609318923</c:v>
                </c:pt>
                <c:pt idx="122">
                  <c:v>0.80902298609318923</c:v>
                </c:pt>
                <c:pt idx="123">
                  <c:v>0.80902298609318923</c:v>
                </c:pt>
                <c:pt idx="124">
                  <c:v>0.80902298609318923</c:v>
                </c:pt>
                <c:pt idx="125">
                  <c:v>0.80902298609318923</c:v>
                </c:pt>
                <c:pt idx="126">
                  <c:v>0.80902298609318923</c:v>
                </c:pt>
                <c:pt idx="127">
                  <c:v>0.80902298609318923</c:v>
                </c:pt>
                <c:pt idx="128">
                  <c:v>0.80902298609318923</c:v>
                </c:pt>
                <c:pt idx="129">
                  <c:v>0.80902298609318923</c:v>
                </c:pt>
                <c:pt idx="130">
                  <c:v>0.80902298609318923</c:v>
                </c:pt>
                <c:pt idx="131">
                  <c:v>0.80902298609318923</c:v>
                </c:pt>
                <c:pt idx="132">
                  <c:v>0.80902298609318923</c:v>
                </c:pt>
                <c:pt idx="133">
                  <c:v>0.80902298609318923</c:v>
                </c:pt>
                <c:pt idx="134">
                  <c:v>0.80902298609318923</c:v>
                </c:pt>
                <c:pt idx="135">
                  <c:v>0.80902298609318923</c:v>
                </c:pt>
                <c:pt idx="136">
                  <c:v>0.80902298609318923</c:v>
                </c:pt>
                <c:pt idx="137">
                  <c:v>0.80902298609318923</c:v>
                </c:pt>
                <c:pt idx="138">
                  <c:v>0.80902298609318923</c:v>
                </c:pt>
                <c:pt idx="139">
                  <c:v>0.80902298609318923</c:v>
                </c:pt>
                <c:pt idx="140">
                  <c:v>0.80902298609318923</c:v>
                </c:pt>
                <c:pt idx="141">
                  <c:v>0.80902298609318923</c:v>
                </c:pt>
                <c:pt idx="142">
                  <c:v>0.80902298609318923</c:v>
                </c:pt>
                <c:pt idx="143">
                  <c:v>0.80902298609318923</c:v>
                </c:pt>
                <c:pt idx="144">
                  <c:v>0.80902298609318923</c:v>
                </c:pt>
                <c:pt idx="145">
                  <c:v>0.80902298609318923</c:v>
                </c:pt>
                <c:pt idx="146">
                  <c:v>0.80902298609318923</c:v>
                </c:pt>
                <c:pt idx="147">
                  <c:v>0.80902298609318923</c:v>
                </c:pt>
                <c:pt idx="148">
                  <c:v>0.80902298609318923</c:v>
                </c:pt>
                <c:pt idx="149">
                  <c:v>0.80902298609318923</c:v>
                </c:pt>
                <c:pt idx="150">
                  <c:v>0.80902298609318923</c:v>
                </c:pt>
                <c:pt idx="151">
                  <c:v>0.80902298609318923</c:v>
                </c:pt>
                <c:pt idx="152">
                  <c:v>0.80902298609318923</c:v>
                </c:pt>
                <c:pt idx="153">
                  <c:v>0.80902298609318923</c:v>
                </c:pt>
                <c:pt idx="154">
                  <c:v>0.80902298609318923</c:v>
                </c:pt>
                <c:pt idx="155">
                  <c:v>0.80902298609318923</c:v>
                </c:pt>
                <c:pt idx="156">
                  <c:v>0.80902298609318923</c:v>
                </c:pt>
                <c:pt idx="157">
                  <c:v>0.80902298609318923</c:v>
                </c:pt>
                <c:pt idx="158">
                  <c:v>0.80902298609318923</c:v>
                </c:pt>
                <c:pt idx="159">
                  <c:v>0.80902298609318923</c:v>
                </c:pt>
                <c:pt idx="160">
                  <c:v>0.80902298609318923</c:v>
                </c:pt>
                <c:pt idx="161">
                  <c:v>0.80902298609318923</c:v>
                </c:pt>
                <c:pt idx="162">
                  <c:v>0.80902298609318923</c:v>
                </c:pt>
                <c:pt idx="163">
                  <c:v>0.80902298609318923</c:v>
                </c:pt>
                <c:pt idx="164">
                  <c:v>0.80902298609318923</c:v>
                </c:pt>
                <c:pt idx="165">
                  <c:v>0.80902298609318923</c:v>
                </c:pt>
                <c:pt idx="166">
                  <c:v>0.80902298609318923</c:v>
                </c:pt>
                <c:pt idx="167">
                  <c:v>0.80902298609318923</c:v>
                </c:pt>
                <c:pt idx="168">
                  <c:v>0.80902298609318923</c:v>
                </c:pt>
                <c:pt idx="169">
                  <c:v>0.80902298609318923</c:v>
                </c:pt>
                <c:pt idx="170">
                  <c:v>0.80902298609318923</c:v>
                </c:pt>
                <c:pt idx="171">
                  <c:v>0.80902298609318923</c:v>
                </c:pt>
                <c:pt idx="172">
                  <c:v>0.80902298609318923</c:v>
                </c:pt>
                <c:pt idx="173">
                  <c:v>0.80902298609318923</c:v>
                </c:pt>
                <c:pt idx="174">
                  <c:v>0.80902298609318923</c:v>
                </c:pt>
                <c:pt idx="175">
                  <c:v>0.80902298609318923</c:v>
                </c:pt>
                <c:pt idx="176">
                  <c:v>0.80902298609318923</c:v>
                </c:pt>
                <c:pt idx="177">
                  <c:v>0.80902298609318923</c:v>
                </c:pt>
                <c:pt idx="178">
                  <c:v>0.80902298609318923</c:v>
                </c:pt>
                <c:pt idx="179">
                  <c:v>0.80902298609318923</c:v>
                </c:pt>
                <c:pt idx="180">
                  <c:v>0.80902298609318923</c:v>
                </c:pt>
                <c:pt idx="181">
                  <c:v>0.80902298609318923</c:v>
                </c:pt>
                <c:pt idx="182">
                  <c:v>0.80902298609318923</c:v>
                </c:pt>
                <c:pt idx="183">
                  <c:v>0.80902298609318923</c:v>
                </c:pt>
                <c:pt idx="184">
                  <c:v>0.80902298609318923</c:v>
                </c:pt>
                <c:pt idx="185">
                  <c:v>0.80902298609318923</c:v>
                </c:pt>
                <c:pt idx="186">
                  <c:v>0.80902298609318923</c:v>
                </c:pt>
                <c:pt idx="187">
                  <c:v>0.80902298609318923</c:v>
                </c:pt>
                <c:pt idx="188">
                  <c:v>0.80902298609318923</c:v>
                </c:pt>
                <c:pt idx="189">
                  <c:v>0.80902298609318923</c:v>
                </c:pt>
                <c:pt idx="190">
                  <c:v>0.80902298609318923</c:v>
                </c:pt>
                <c:pt idx="191">
                  <c:v>0.80902298609318923</c:v>
                </c:pt>
                <c:pt idx="192">
                  <c:v>0.80902298609318923</c:v>
                </c:pt>
                <c:pt idx="193">
                  <c:v>0.80902298609318923</c:v>
                </c:pt>
                <c:pt idx="194">
                  <c:v>0.80902298609318923</c:v>
                </c:pt>
                <c:pt idx="195">
                  <c:v>0.80902298609318923</c:v>
                </c:pt>
                <c:pt idx="196">
                  <c:v>0.80902298609318923</c:v>
                </c:pt>
                <c:pt idx="197">
                  <c:v>0.80902298609318923</c:v>
                </c:pt>
                <c:pt idx="198">
                  <c:v>0.80902298609318923</c:v>
                </c:pt>
                <c:pt idx="199">
                  <c:v>0.80902298609318923</c:v>
                </c:pt>
                <c:pt idx="200">
                  <c:v>0.80902298609318923</c:v>
                </c:pt>
                <c:pt idx="201">
                  <c:v>0.80902298609318923</c:v>
                </c:pt>
                <c:pt idx="202">
                  <c:v>0.80902298609318923</c:v>
                </c:pt>
                <c:pt idx="203">
                  <c:v>0.80902298609318923</c:v>
                </c:pt>
                <c:pt idx="204">
                  <c:v>0.80902298609318923</c:v>
                </c:pt>
                <c:pt idx="205">
                  <c:v>0.80902298609318923</c:v>
                </c:pt>
                <c:pt idx="206">
                  <c:v>0.80902298609318923</c:v>
                </c:pt>
                <c:pt idx="207">
                  <c:v>0.80902298609318923</c:v>
                </c:pt>
                <c:pt idx="208">
                  <c:v>0.80902298609318923</c:v>
                </c:pt>
                <c:pt idx="209">
                  <c:v>0.80902298609318923</c:v>
                </c:pt>
                <c:pt idx="210">
                  <c:v>0.80902298609318923</c:v>
                </c:pt>
                <c:pt idx="211">
                  <c:v>0.80902298609318923</c:v>
                </c:pt>
                <c:pt idx="212">
                  <c:v>0.80902298609318923</c:v>
                </c:pt>
                <c:pt idx="213">
                  <c:v>0.80902298609318923</c:v>
                </c:pt>
                <c:pt idx="214">
                  <c:v>0.80902298609318923</c:v>
                </c:pt>
                <c:pt idx="215">
                  <c:v>0.80902298609318923</c:v>
                </c:pt>
                <c:pt idx="216">
                  <c:v>0.80902298609318923</c:v>
                </c:pt>
                <c:pt idx="217">
                  <c:v>0.80902298609318923</c:v>
                </c:pt>
                <c:pt idx="218">
                  <c:v>0.80902298609318923</c:v>
                </c:pt>
                <c:pt idx="219">
                  <c:v>0.80902298609318923</c:v>
                </c:pt>
                <c:pt idx="220">
                  <c:v>0.80902298609318923</c:v>
                </c:pt>
                <c:pt idx="221">
                  <c:v>0.80902298609318923</c:v>
                </c:pt>
                <c:pt idx="222">
                  <c:v>0.80902298609318923</c:v>
                </c:pt>
                <c:pt idx="223">
                  <c:v>0.80902298609318923</c:v>
                </c:pt>
                <c:pt idx="224">
                  <c:v>0.80902298609318923</c:v>
                </c:pt>
                <c:pt idx="225">
                  <c:v>0.80902298609318923</c:v>
                </c:pt>
                <c:pt idx="226">
                  <c:v>0.80902298609318923</c:v>
                </c:pt>
                <c:pt idx="227">
                  <c:v>0.80902298609318923</c:v>
                </c:pt>
                <c:pt idx="228">
                  <c:v>0.80902298609318923</c:v>
                </c:pt>
                <c:pt idx="229">
                  <c:v>0.80902298609318923</c:v>
                </c:pt>
                <c:pt idx="230">
                  <c:v>0.80902298609318923</c:v>
                </c:pt>
                <c:pt idx="231">
                  <c:v>0.80902298609318923</c:v>
                </c:pt>
                <c:pt idx="232">
                  <c:v>0.80902298609318923</c:v>
                </c:pt>
                <c:pt idx="233">
                  <c:v>0.80902298609318923</c:v>
                </c:pt>
                <c:pt idx="234">
                  <c:v>0.80902298609318923</c:v>
                </c:pt>
                <c:pt idx="235">
                  <c:v>0.80902298609318923</c:v>
                </c:pt>
                <c:pt idx="236">
                  <c:v>0.80902298609318923</c:v>
                </c:pt>
                <c:pt idx="237">
                  <c:v>0.80902298609318923</c:v>
                </c:pt>
                <c:pt idx="238">
                  <c:v>0.80902298609318923</c:v>
                </c:pt>
                <c:pt idx="239">
                  <c:v>0.80902298609318923</c:v>
                </c:pt>
                <c:pt idx="240">
                  <c:v>0.80902298609318923</c:v>
                </c:pt>
                <c:pt idx="241">
                  <c:v>0.80902298609318923</c:v>
                </c:pt>
                <c:pt idx="242">
                  <c:v>0.80902298609318923</c:v>
                </c:pt>
                <c:pt idx="243">
                  <c:v>0.80902298609318923</c:v>
                </c:pt>
                <c:pt idx="244">
                  <c:v>0.80902298609318923</c:v>
                </c:pt>
                <c:pt idx="245">
                  <c:v>0.80902298609318923</c:v>
                </c:pt>
                <c:pt idx="246">
                  <c:v>0.80902298609318923</c:v>
                </c:pt>
                <c:pt idx="247">
                  <c:v>0.80902298609318923</c:v>
                </c:pt>
                <c:pt idx="248">
                  <c:v>0.80902298609318923</c:v>
                </c:pt>
                <c:pt idx="249">
                  <c:v>0.80902298609318923</c:v>
                </c:pt>
                <c:pt idx="250">
                  <c:v>0.80902298609318923</c:v>
                </c:pt>
                <c:pt idx="251">
                  <c:v>0.80902298609318923</c:v>
                </c:pt>
                <c:pt idx="252">
                  <c:v>0.80902298609318923</c:v>
                </c:pt>
                <c:pt idx="253">
                  <c:v>0.80902298609318923</c:v>
                </c:pt>
                <c:pt idx="254">
                  <c:v>0.80902298609318923</c:v>
                </c:pt>
                <c:pt idx="255">
                  <c:v>0.80902298609318923</c:v>
                </c:pt>
                <c:pt idx="256">
                  <c:v>0.80902298609318923</c:v>
                </c:pt>
                <c:pt idx="257">
                  <c:v>0.80902298609318923</c:v>
                </c:pt>
                <c:pt idx="258">
                  <c:v>0.80902298609318923</c:v>
                </c:pt>
                <c:pt idx="259">
                  <c:v>0.80902298609318923</c:v>
                </c:pt>
                <c:pt idx="260">
                  <c:v>0.80902298609318923</c:v>
                </c:pt>
                <c:pt idx="261">
                  <c:v>0.80902298609318923</c:v>
                </c:pt>
                <c:pt idx="262">
                  <c:v>0.80902298609318923</c:v>
                </c:pt>
                <c:pt idx="263">
                  <c:v>0.80902298609318923</c:v>
                </c:pt>
                <c:pt idx="264">
                  <c:v>0.80902298609318923</c:v>
                </c:pt>
                <c:pt idx="265">
                  <c:v>0.80902298609318923</c:v>
                </c:pt>
                <c:pt idx="266">
                  <c:v>0.80902298609318923</c:v>
                </c:pt>
                <c:pt idx="267">
                  <c:v>0.80902298609318923</c:v>
                </c:pt>
                <c:pt idx="268">
                  <c:v>0.80902298609318923</c:v>
                </c:pt>
                <c:pt idx="269">
                  <c:v>0.80902298609318923</c:v>
                </c:pt>
                <c:pt idx="270">
                  <c:v>0.80902298609318923</c:v>
                </c:pt>
                <c:pt idx="271">
                  <c:v>0.80902298609318923</c:v>
                </c:pt>
                <c:pt idx="272">
                  <c:v>0.80902298609318923</c:v>
                </c:pt>
                <c:pt idx="273">
                  <c:v>0.80902298609318923</c:v>
                </c:pt>
                <c:pt idx="274">
                  <c:v>0.80902298609318923</c:v>
                </c:pt>
                <c:pt idx="275">
                  <c:v>0.80902298609318923</c:v>
                </c:pt>
                <c:pt idx="276">
                  <c:v>0.80902298609318923</c:v>
                </c:pt>
                <c:pt idx="277">
                  <c:v>0.80902298609318923</c:v>
                </c:pt>
                <c:pt idx="278">
                  <c:v>0.80902298609318923</c:v>
                </c:pt>
                <c:pt idx="279">
                  <c:v>0.80902298609318923</c:v>
                </c:pt>
                <c:pt idx="280">
                  <c:v>0.80902298609318923</c:v>
                </c:pt>
                <c:pt idx="281">
                  <c:v>0.80902298609318923</c:v>
                </c:pt>
                <c:pt idx="282">
                  <c:v>0.80902298609318923</c:v>
                </c:pt>
                <c:pt idx="283">
                  <c:v>0.80902298609318923</c:v>
                </c:pt>
                <c:pt idx="284">
                  <c:v>0.80902298609318923</c:v>
                </c:pt>
                <c:pt idx="285">
                  <c:v>0.80902298609318923</c:v>
                </c:pt>
                <c:pt idx="286">
                  <c:v>0.80902298609318923</c:v>
                </c:pt>
                <c:pt idx="287">
                  <c:v>0.80902298609318923</c:v>
                </c:pt>
                <c:pt idx="288">
                  <c:v>0.80902298609318923</c:v>
                </c:pt>
                <c:pt idx="289">
                  <c:v>0.80902298609318923</c:v>
                </c:pt>
                <c:pt idx="290">
                  <c:v>0.80902298609318923</c:v>
                </c:pt>
                <c:pt idx="291">
                  <c:v>0.80902298609318923</c:v>
                </c:pt>
                <c:pt idx="292">
                  <c:v>0.80902298609318923</c:v>
                </c:pt>
                <c:pt idx="293">
                  <c:v>0.80902298609318923</c:v>
                </c:pt>
                <c:pt idx="294">
                  <c:v>0.80902298609318923</c:v>
                </c:pt>
                <c:pt idx="295">
                  <c:v>0.80902298609318923</c:v>
                </c:pt>
                <c:pt idx="296">
                  <c:v>0.80902298609318923</c:v>
                </c:pt>
                <c:pt idx="297">
                  <c:v>0.80902298609318923</c:v>
                </c:pt>
                <c:pt idx="298">
                  <c:v>0.80902298609318923</c:v>
                </c:pt>
                <c:pt idx="299">
                  <c:v>0.80902298609318923</c:v>
                </c:pt>
                <c:pt idx="300">
                  <c:v>0.80902298609318923</c:v>
                </c:pt>
                <c:pt idx="301">
                  <c:v>0.80902298609318923</c:v>
                </c:pt>
                <c:pt idx="302">
                  <c:v>0.80902298609318923</c:v>
                </c:pt>
                <c:pt idx="303">
                  <c:v>0.80902298609318923</c:v>
                </c:pt>
                <c:pt idx="304">
                  <c:v>0.80902298609318923</c:v>
                </c:pt>
                <c:pt idx="305">
                  <c:v>0.80902298609318923</c:v>
                </c:pt>
                <c:pt idx="306">
                  <c:v>0.80902298609318923</c:v>
                </c:pt>
                <c:pt idx="307">
                  <c:v>0.80902298609318923</c:v>
                </c:pt>
                <c:pt idx="308">
                  <c:v>0.80902298609318923</c:v>
                </c:pt>
                <c:pt idx="309">
                  <c:v>0.80902298609318923</c:v>
                </c:pt>
                <c:pt idx="310">
                  <c:v>0.80902298609318923</c:v>
                </c:pt>
                <c:pt idx="311">
                  <c:v>0.80902298609318923</c:v>
                </c:pt>
                <c:pt idx="312">
                  <c:v>0.80902298609318923</c:v>
                </c:pt>
                <c:pt idx="313">
                  <c:v>0.80902298609318923</c:v>
                </c:pt>
                <c:pt idx="314">
                  <c:v>0.80902298609318923</c:v>
                </c:pt>
                <c:pt idx="315">
                  <c:v>0.80902298609318923</c:v>
                </c:pt>
                <c:pt idx="316">
                  <c:v>0.80902298609318923</c:v>
                </c:pt>
                <c:pt idx="317">
                  <c:v>0.80902298609318923</c:v>
                </c:pt>
                <c:pt idx="318">
                  <c:v>0.80902298609318923</c:v>
                </c:pt>
                <c:pt idx="319">
                  <c:v>0.80902298609318923</c:v>
                </c:pt>
                <c:pt idx="320">
                  <c:v>0.80902298609318923</c:v>
                </c:pt>
                <c:pt idx="321">
                  <c:v>0.80902298609318923</c:v>
                </c:pt>
                <c:pt idx="322">
                  <c:v>0.80902298609318923</c:v>
                </c:pt>
                <c:pt idx="323">
                  <c:v>0.80902298609318923</c:v>
                </c:pt>
                <c:pt idx="324">
                  <c:v>0.80902298609318923</c:v>
                </c:pt>
                <c:pt idx="325">
                  <c:v>0.80902298609318923</c:v>
                </c:pt>
                <c:pt idx="326">
                  <c:v>0.80902298609318923</c:v>
                </c:pt>
                <c:pt idx="327">
                  <c:v>0.80902298609318923</c:v>
                </c:pt>
                <c:pt idx="328">
                  <c:v>0.80902298609318923</c:v>
                </c:pt>
                <c:pt idx="329">
                  <c:v>0.80902298609318923</c:v>
                </c:pt>
                <c:pt idx="330">
                  <c:v>0.80902298609318923</c:v>
                </c:pt>
                <c:pt idx="331">
                  <c:v>0.80902298609318923</c:v>
                </c:pt>
                <c:pt idx="332">
                  <c:v>0.80902298609318923</c:v>
                </c:pt>
                <c:pt idx="333">
                  <c:v>0.80902298609318923</c:v>
                </c:pt>
                <c:pt idx="334">
                  <c:v>0.80902298609318923</c:v>
                </c:pt>
                <c:pt idx="335">
                  <c:v>0.80902298609318923</c:v>
                </c:pt>
                <c:pt idx="336">
                  <c:v>0.80902298609318923</c:v>
                </c:pt>
                <c:pt idx="337">
                  <c:v>0.80902298609318923</c:v>
                </c:pt>
                <c:pt idx="338">
                  <c:v>0.80902298609318923</c:v>
                </c:pt>
                <c:pt idx="339">
                  <c:v>0.80902298609318923</c:v>
                </c:pt>
                <c:pt idx="340">
                  <c:v>0.80902298609318923</c:v>
                </c:pt>
                <c:pt idx="341">
                  <c:v>0.80902298609318923</c:v>
                </c:pt>
                <c:pt idx="342">
                  <c:v>0.80902298609318923</c:v>
                </c:pt>
                <c:pt idx="343">
                  <c:v>0.80902298609318923</c:v>
                </c:pt>
                <c:pt idx="344">
                  <c:v>0.80902298609318923</c:v>
                </c:pt>
                <c:pt idx="345">
                  <c:v>0.80902298609318923</c:v>
                </c:pt>
                <c:pt idx="346">
                  <c:v>0.80902298609318923</c:v>
                </c:pt>
                <c:pt idx="347">
                  <c:v>0.80902298609318923</c:v>
                </c:pt>
                <c:pt idx="348">
                  <c:v>0.80902298609318923</c:v>
                </c:pt>
                <c:pt idx="349">
                  <c:v>0.80902298609318923</c:v>
                </c:pt>
                <c:pt idx="350">
                  <c:v>0.80902298609318923</c:v>
                </c:pt>
                <c:pt idx="351">
                  <c:v>0.80902298609318923</c:v>
                </c:pt>
                <c:pt idx="352">
                  <c:v>0.80902298609318923</c:v>
                </c:pt>
                <c:pt idx="353">
                  <c:v>0.80902298609318923</c:v>
                </c:pt>
                <c:pt idx="354">
                  <c:v>0.80902298609318923</c:v>
                </c:pt>
                <c:pt idx="355">
                  <c:v>0.80902298609318923</c:v>
                </c:pt>
                <c:pt idx="356">
                  <c:v>0.80902298609318923</c:v>
                </c:pt>
                <c:pt idx="357">
                  <c:v>0.80902298609318923</c:v>
                </c:pt>
                <c:pt idx="358">
                  <c:v>0.80902298609318923</c:v>
                </c:pt>
                <c:pt idx="359">
                  <c:v>0.80902298609318923</c:v>
                </c:pt>
                <c:pt idx="360">
                  <c:v>0.80902298609318923</c:v>
                </c:pt>
                <c:pt idx="361">
                  <c:v>0.80902298609318923</c:v>
                </c:pt>
                <c:pt idx="362">
                  <c:v>0.80902298609318923</c:v>
                </c:pt>
                <c:pt idx="363">
                  <c:v>0.80902298609318923</c:v>
                </c:pt>
                <c:pt idx="364">
                  <c:v>0.80902298609318923</c:v>
                </c:pt>
                <c:pt idx="365">
                  <c:v>0.80902298609318923</c:v>
                </c:pt>
                <c:pt idx="366">
                  <c:v>0.80902298609318923</c:v>
                </c:pt>
                <c:pt idx="367">
                  <c:v>0.80902298609318923</c:v>
                </c:pt>
                <c:pt idx="368">
                  <c:v>0.80902298609318923</c:v>
                </c:pt>
                <c:pt idx="369">
                  <c:v>0.80902298609318923</c:v>
                </c:pt>
                <c:pt idx="370">
                  <c:v>0.80902298609318923</c:v>
                </c:pt>
                <c:pt idx="371">
                  <c:v>0.80902298609318923</c:v>
                </c:pt>
                <c:pt idx="372">
                  <c:v>0.80902298609318923</c:v>
                </c:pt>
                <c:pt idx="373">
                  <c:v>0.80902298609318923</c:v>
                </c:pt>
                <c:pt idx="374">
                  <c:v>0.80902298609318923</c:v>
                </c:pt>
                <c:pt idx="375">
                  <c:v>0.80902298609318923</c:v>
                </c:pt>
                <c:pt idx="376">
                  <c:v>0.80902298609318923</c:v>
                </c:pt>
                <c:pt idx="377">
                  <c:v>0.80902298609318923</c:v>
                </c:pt>
                <c:pt idx="378">
                  <c:v>0.80902298609318923</c:v>
                </c:pt>
                <c:pt idx="379">
                  <c:v>0.80902298609318923</c:v>
                </c:pt>
                <c:pt idx="380">
                  <c:v>0.80902298609318923</c:v>
                </c:pt>
                <c:pt idx="381">
                  <c:v>0.80902298609318923</c:v>
                </c:pt>
                <c:pt idx="382">
                  <c:v>0.80902298609318923</c:v>
                </c:pt>
                <c:pt idx="383">
                  <c:v>0.80902298609318923</c:v>
                </c:pt>
                <c:pt idx="384">
                  <c:v>0.80902298609318923</c:v>
                </c:pt>
                <c:pt idx="385">
                  <c:v>0.80902298609318923</c:v>
                </c:pt>
                <c:pt idx="386">
                  <c:v>0.80902298609318923</c:v>
                </c:pt>
                <c:pt idx="387">
                  <c:v>0.80902298609318923</c:v>
                </c:pt>
                <c:pt idx="388">
                  <c:v>0.80902298609318923</c:v>
                </c:pt>
                <c:pt idx="389">
                  <c:v>0.80902298609318923</c:v>
                </c:pt>
                <c:pt idx="390">
                  <c:v>0.80902298609318923</c:v>
                </c:pt>
                <c:pt idx="391">
                  <c:v>0.80902298609318923</c:v>
                </c:pt>
                <c:pt idx="392">
                  <c:v>0.80902298609318923</c:v>
                </c:pt>
                <c:pt idx="393">
                  <c:v>0.80902298609318923</c:v>
                </c:pt>
                <c:pt idx="394">
                  <c:v>0.80902298609318923</c:v>
                </c:pt>
                <c:pt idx="395">
                  <c:v>0.80902298609318923</c:v>
                </c:pt>
                <c:pt idx="396">
                  <c:v>0.80902298609318923</c:v>
                </c:pt>
                <c:pt idx="397">
                  <c:v>0.80902298609318923</c:v>
                </c:pt>
                <c:pt idx="398">
                  <c:v>0.80902298609318923</c:v>
                </c:pt>
                <c:pt idx="399">
                  <c:v>0.80902298609318923</c:v>
                </c:pt>
                <c:pt idx="400">
                  <c:v>0.80902298609318923</c:v>
                </c:pt>
                <c:pt idx="401">
                  <c:v>0.80902298609318923</c:v>
                </c:pt>
                <c:pt idx="402">
                  <c:v>0.80902298609318923</c:v>
                </c:pt>
                <c:pt idx="403">
                  <c:v>0.80902298609318923</c:v>
                </c:pt>
                <c:pt idx="404">
                  <c:v>0.80902298609318923</c:v>
                </c:pt>
                <c:pt idx="405">
                  <c:v>0.80902298609318923</c:v>
                </c:pt>
                <c:pt idx="406">
                  <c:v>0.80902298609318923</c:v>
                </c:pt>
                <c:pt idx="407">
                  <c:v>0.80902298609318923</c:v>
                </c:pt>
                <c:pt idx="408">
                  <c:v>0.80902298609318923</c:v>
                </c:pt>
                <c:pt idx="409">
                  <c:v>0.80902298609318923</c:v>
                </c:pt>
                <c:pt idx="410">
                  <c:v>0.80902298609318923</c:v>
                </c:pt>
                <c:pt idx="411">
                  <c:v>0.80902298609318923</c:v>
                </c:pt>
                <c:pt idx="412">
                  <c:v>0.80902298609318923</c:v>
                </c:pt>
                <c:pt idx="413">
                  <c:v>0.80902298609318923</c:v>
                </c:pt>
                <c:pt idx="414">
                  <c:v>0.80902298609318923</c:v>
                </c:pt>
                <c:pt idx="415">
                  <c:v>0.80902298609318923</c:v>
                </c:pt>
                <c:pt idx="416">
                  <c:v>0.80902298609318923</c:v>
                </c:pt>
                <c:pt idx="417">
                  <c:v>0.80902298609318923</c:v>
                </c:pt>
                <c:pt idx="418">
                  <c:v>0.80902298609318923</c:v>
                </c:pt>
                <c:pt idx="419">
                  <c:v>0.80902298609318923</c:v>
                </c:pt>
                <c:pt idx="420">
                  <c:v>0.80902298609318923</c:v>
                </c:pt>
                <c:pt idx="421">
                  <c:v>0.80902298609318923</c:v>
                </c:pt>
                <c:pt idx="422">
                  <c:v>0.80902298609318923</c:v>
                </c:pt>
                <c:pt idx="423">
                  <c:v>0.80902298609318923</c:v>
                </c:pt>
                <c:pt idx="424">
                  <c:v>0.80902298609318923</c:v>
                </c:pt>
                <c:pt idx="425">
                  <c:v>0.80902298609318923</c:v>
                </c:pt>
                <c:pt idx="426">
                  <c:v>0.80902298609318923</c:v>
                </c:pt>
                <c:pt idx="427">
                  <c:v>0.80902298609318923</c:v>
                </c:pt>
                <c:pt idx="428">
                  <c:v>0.80902298609318923</c:v>
                </c:pt>
                <c:pt idx="429">
                  <c:v>0.80902298609318923</c:v>
                </c:pt>
                <c:pt idx="430">
                  <c:v>0.80902298609318923</c:v>
                </c:pt>
                <c:pt idx="431">
                  <c:v>0.80902298609318923</c:v>
                </c:pt>
                <c:pt idx="432">
                  <c:v>0.80902298609318923</c:v>
                </c:pt>
                <c:pt idx="433">
                  <c:v>0.80902298609318923</c:v>
                </c:pt>
                <c:pt idx="434">
                  <c:v>0.80902298609318923</c:v>
                </c:pt>
                <c:pt idx="435">
                  <c:v>0.80902298609318923</c:v>
                </c:pt>
                <c:pt idx="436">
                  <c:v>0.80902298609318923</c:v>
                </c:pt>
                <c:pt idx="437">
                  <c:v>0.80902298609318923</c:v>
                </c:pt>
                <c:pt idx="438">
                  <c:v>0.80902298609318923</c:v>
                </c:pt>
                <c:pt idx="439">
                  <c:v>0.80902298609318923</c:v>
                </c:pt>
                <c:pt idx="440">
                  <c:v>0.80902298609318923</c:v>
                </c:pt>
                <c:pt idx="441">
                  <c:v>0.80902298609318923</c:v>
                </c:pt>
                <c:pt idx="442">
                  <c:v>0.80902298609318923</c:v>
                </c:pt>
                <c:pt idx="443">
                  <c:v>0.80902298609318923</c:v>
                </c:pt>
                <c:pt idx="444">
                  <c:v>0.80902298609318923</c:v>
                </c:pt>
                <c:pt idx="445">
                  <c:v>0.80902298609318923</c:v>
                </c:pt>
                <c:pt idx="446">
                  <c:v>0.80902298609318923</c:v>
                </c:pt>
                <c:pt idx="447">
                  <c:v>0.80902298609318923</c:v>
                </c:pt>
                <c:pt idx="448">
                  <c:v>0.80902298609318923</c:v>
                </c:pt>
                <c:pt idx="449">
                  <c:v>0.80902298609318923</c:v>
                </c:pt>
                <c:pt idx="450">
                  <c:v>0.80902298609318923</c:v>
                </c:pt>
                <c:pt idx="451">
                  <c:v>0.80902298609318923</c:v>
                </c:pt>
                <c:pt idx="452">
                  <c:v>0.80902298609318923</c:v>
                </c:pt>
                <c:pt idx="453">
                  <c:v>0.80902298609318923</c:v>
                </c:pt>
                <c:pt idx="454">
                  <c:v>0.80902298609318923</c:v>
                </c:pt>
                <c:pt idx="455">
                  <c:v>0.80902298609318923</c:v>
                </c:pt>
                <c:pt idx="456">
                  <c:v>0.80902298609318923</c:v>
                </c:pt>
                <c:pt idx="457">
                  <c:v>0.80902298609318923</c:v>
                </c:pt>
                <c:pt idx="458">
                  <c:v>0.80902298609318923</c:v>
                </c:pt>
                <c:pt idx="459">
                  <c:v>0.80902298609318923</c:v>
                </c:pt>
                <c:pt idx="460">
                  <c:v>0.80902298609318923</c:v>
                </c:pt>
                <c:pt idx="461">
                  <c:v>0.80902298609318923</c:v>
                </c:pt>
                <c:pt idx="462">
                  <c:v>0.80902298609318923</c:v>
                </c:pt>
                <c:pt idx="463">
                  <c:v>0.80902298609318923</c:v>
                </c:pt>
                <c:pt idx="464">
                  <c:v>0.80902298609318923</c:v>
                </c:pt>
                <c:pt idx="465">
                  <c:v>0.80902298609318923</c:v>
                </c:pt>
                <c:pt idx="466">
                  <c:v>0.80902298609318923</c:v>
                </c:pt>
                <c:pt idx="467">
                  <c:v>0.80902298609318923</c:v>
                </c:pt>
                <c:pt idx="468">
                  <c:v>0.80902298609318923</c:v>
                </c:pt>
                <c:pt idx="469">
                  <c:v>0.80902298609318923</c:v>
                </c:pt>
                <c:pt idx="470">
                  <c:v>0.80902298609318923</c:v>
                </c:pt>
                <c:pt idx="471">
                  <c:v>0.80902298609318923</c:v>
                </c:pt>
                <c:pt idx="472">
                  <c:v>0.80902298609318923</c:v>
                </c:pt>
                <c:pt idx="473">
                  <c:v>0.80902298609318923</c:v>
                </c:pt>
                <c:pt idx="474">
                  <c:v>0.80902298609318923</c:v>
                </c:pt>
                <c:pt idx="475">
                  <c:v>0.80902298609318923</c:v>
                </c:pt>
                <c:pt idx="476">
                  <c:v>0.80902298609318923</c:v>
                </c:pt>
                <c:pt idx="477">
                  <c:v>0.80902298609318923</c:v>
                </c:pt>
                <c:pt idx="478">
                  <c:v>0.80902298609318923</c:v>
                </c:pt>
                <c:pt idx="479">
                  <c:v>0.80902298609318923</c:v>
                </c:pt>
                <c:pt idx="480">
                  <c:v>0.80902298609318923</c:v>
                </c:pt>
                <c:pt idx="481">
                  <c:v>0.80902298609318923</c:v>
                </c:pt>
                <c:pt idx="482">
                  <c:v>0.80902298609318923</c:v>
                </c:pt>
                <c:pt idx="483">
                  <c:v>0.80902298609318923</c:v>
                </c:pt>
                <c:pt idx="484">
                  <c:v>0.80902298609318923</c:v>
                </c:pt>
                <c:pt idx="485">
                  <c:v>0.80902298609318923</c:v>
                </c:pt>
                <c:pt idx="486">
                  <c:v>0.80902298609318923</c:v>
                </c:pt>
                <c:pt idx="487">
                  <c:v>0.80902298609318923</c:v>
                </c:pt>
                <c:pt idx="488">
                  <c:v>0.80902298609318923</c:v>
                </c:pt>
                <c:pt idx="489">
                  <c:v>0.80902298609318923</c:v>
                </c:pt>
                <c:pt idx="490">
                  <c:v>0.80902298609318923</c:v>
                </c:pt>
                <c:pt idx="491">
                  <c:v>0.80902298609318923</c:v>
                </c:pt>
                <c:pt idx="492">
                  <c:v>0.80902298609318923</c:v>
                </c:pt>
                <c:pt idx="493">
                  <c:v>0.80902298609318923</c:v>
                </c:pt>
                <c:pt idx="494">
                  <c:v>0.80902298609318923</c:v>
                </c:pt>
                <c:pt idx="495">
                  <c:v>0.80902298609318923</c:v>
                </c:pt>
                <c:pt idx="496">
                  <c:v>0.80902298609318923</c:v>
                </c:pt>
                <c:pt idx="497">
                  <c:v>0.80902298609318923</c:v>
                </c:pt>
                <c:pt idx="498">
                  <c:v>0.80902298609318923</c:v>
                </c:pt>
                <c:pt idx="499">
                  <c:v>0.80902298609318923</c:v>
                </c:pt>
                <c:pt idx="500">
                  <c:v>0.80902298609318923</c:v>
                </c:pt>
                <c:pt idx="501">
                  <c:v>0.80902298609318923</c:v>
                </c:pt>
                <c:pt idx="502">
                  <c:v>0.80902298609318923</c:v>
                </c:pt>
                <c:pt idx="503">
                  <c:v>0.80902298609318923</c:v>
                </c:pt>
                <c:pt idx="504">
                  <c:v>0.80902298609318923</c:v>
                </c:pt>
                <c:pt idx="505">
                  <c:v>0.80902298609318923</c:v>
                </c:pt>
                <c:pt idx="506">
                  <c:v>0.80902298609318923</c:v>
                </c:pt>
                <c:pt idx="507">
                  <c:v>0.80902298609318923</c:v>
                </c:pt>
                <c:pt idx="508">
                  <c:v>0.80902298609318923</c:v>
                </c:pt>
                <c:pt idx="509">
                  <c:v>0.80902298609318923</c:v>
                </c:pt>
                <c:pt idx="510">
                  <c:v>0.80902298609318923</c:v>
                </c:pt>
                <c:pt idx="511">
                  <c:v>0.80902298609318923</c:v>
                </c:pt>
                <c:pt idx="512">
                  <c:v>0.80902298609318923</c:v>
                </c:pt>
                <c:pt idx="513">
                  <c:v>0.80902298609318923</c:v>
                </c:pt>
                <c:pt idx="514">
                  <c:v>0.80902298609318923</c:v>
                </c:pt>
                <c:pt idx="515">
                  <c:v>0.80902298609318923</c:v>
                </c:pt>
                <c:pt idx="516">
                  <c:v>0.80902298609318923</c:v>
                </c:pt>
                <c:pt idx="517">
                  <c:v>0.80902298609318923</c:v>
                </c:pt>
                <c:pt idx="518">
                  <c:v>0.80902298609318923</c:v>
                </c:pt>
                <c:pt idx="519">
                  <c:v>0.80902298609318923</c:v>
                </c:pt>
                <c:pt idx="520">
                  <c:v>0.80902298609318923</c:v>
                </c:pt>
                <c:pt idx="521">
                  <c:v>0.80902298609318923</c:v>
                </c:pt>
                <c:pt idx="522">
                  <c:v>0.80902298609318923</c:v>
                </c:pt>
                <c:pt idx="523">
                  <c:v>0.80902298609318923</c:v>
                </c:pt>
                <c:pt idx="524">
                  <c:v>0.80902298609318923</c:v>
                </c:pt>
                <c:pt idx="525">
                  <c:v>0.80902298609318923</c:v>
                </c:pt>
                <c:pt idx="526">
                  <c:v>0.80902298609318923</c:v>
                </c:pt>
                <c:pt idx="527">
                  <c:v>0.80902298609318923</c:v>
                </c:pt>
                <c:pt idx="528">
                  <c:v>0.80902298609318923</c:v>
                </c:pt>
                <c:pt idx="529">
                  <c:v>0.80902298609318923</c:v>
                </c:pt>
                <c:pt idx="530">
                  <c:v>0.80902298609318923</c:v>
                </c:pt>
                <c:pt idx="531">
                  <c:v>0.80902298609318923</c:v>
                </c:pt>
                <c:pt idx="532">
                  <c:v>0.80902298609318923</c:v>
                </c:pt>
                <c:pt idx="533">
                  <c:v>0.80902298609318923</c:v>
                </c:pt>
                <c:pt idx="534">
                  <c:v>0.80902298609318923</c:v>
                </c:pt>
                <c:pt idx="535">
                  <c:v>0.80902298609318923</c:v>
                </c:pt>
                <c:pt idx="536">
                  <c:v>0.80902298609318923</c:v>
                </c:pt>
                <c:pt idx="537">
                  <c:v>0.80902298609318923</c:v>
                </c:pt>
                <c:pt idx="538">
                  <c:v>0.80902298609318923</c:v>
                </c:pt>
                <c:pt idx="539">
                  <c:v>0.80902298609318923</c:v>
                </c:pt>
                <c:pt idx="540">
                  <c:v>0.80902298609318923</c:v>
                </c:pt>
                <c:pt idx="541">
                  <c:v>0.80902298609318923</c:v>
                </c:pt>
                <c:pt idx="542">
                  <c:v>0.80902298609318923</c:v>
                </c:pt>
                <c:pt idx="543">
                  <c:v>0.80902298609318923</c:v>
                </c:pt>
                <c:pt idx="544">
                  <c:v>0.80902298609318923</c:v>
                </c:pt>
                <c:pt idx="545">
                  <c:v>0.80902298609318923</c:v>
                </c:pt>
                <c:pt idx="546">
                  <c:v>0.80902298609318923</c:v>
                </c:pt>
                <c:pt idx="547">
                  <c:v>0.80902298609318923</c:v>
                </c:pt>
                <c:pt idx="548">
                  <c:v>0.80902298609318923</c:v>
                </c:pt>
                <c:pt idx="549">
                  <c:v>0.80902298609318923</c:v>
                </c:pt>
                <c:pt idx="550">
                  <c:v>0.80902298609318923</c:v>
                </c:pt>
                <c:pt idx="551">
                  <c:v>0.80902298609318923</c:v>
                </c:pt>
                <c:pt idx="552">
                  <c:v>0.80902298609318923</c:v>
                </c:pt>
                <c:pt idx="553">
                  <c:v>0.80902298609318923</c:v>
                </c:pt>
                <c:pt idx="554">
                  <c:v>0.80902298609318923</c:v>
                </c:pt>
                <c:pt idx="555">
                  <c:v>0.80902298609318923</c:v>
                </c:pt>
                <c:pt idx="556">
                  <c:v>0.80902298609318923</c:v>
                </c:pt>
                <c:pt idx="557">
                  <c:v>0.80902298609318923</c:v>
                </c:pt>
                <c:pt idx="558">
                  <c:v>0.80902298609318923</c:v>
                </c:pt>
                <c:pt idx="559">
                  <c:v>0.80902298609318923</c:v>
                </c:pt>
                <c:pt idx="560">
                  <c:v>0.80902298609318923</c:v>
                </c:pt>
                <c:pt idx="561">
                  <c:v>0.80902298609318923</c:v>
                </c:pt>
                <c:pt idx="562">
                  <c:v>0.80902298609318923</c:v>
                </c:pt>
                <c:pt idx="563">
                  <c:v>0.80902298609318923</c:v>
                </c:pt>
                <c:pt idx="564">
                  <c:v>0.80902298609318923</c:v>
                </c:pt>
                <c:pt idx="565">
                  <c:v>0.80902298609318923</c:v>
                </c:pt>
                <c:pt idx="566">
                  <c:v>0.80902298609318923</c:v>
                </c:pt>
                <c:pt idx="567">
                  <c:v>0.80902298609318923</c:v>
                </c:pt>
                <c:pt idx="568">
                  <c:v>0.80902298609318923</c:v>
                </c:pt>
                <c:pt idx="569">
                  <c:v>0.80902298609318923</c:v>
                </c:pt>
                <c:pt idx="570">
                  <c:v>0.80902298609318923</c:v>
                </c:pt>
                <c:pt idx="571">
                  <c:v>0.80902298609318923</c:v>
                </c:pt>
                <c:pt idx="572">
                  <c:v>0.80902298609318923</c:v>
                </c:pt>
                <c:pt idx="573">
                  <c:v>0.80902298609318923</c:v>
                </c:pt>
                <c:pt idx="574">
                  <c:v>0.80902298609318923</c:v>
                </c:pt>
                <c:pt idx="575">
                  <c:v>0.80902298609318923</c:v>
                </c:pt>
                <c:pt idx="576">
                  <c:v>0.80902298609318923</c:v>
                </c:pt>
                <c:pt idx="577">
                  <c:v>0.80902298609318923</c:v>
                </c:pt>
                <c:pt idx="578">
                  <c:v>0.80902298609318923</c:v>
                </c:pt>
                <c:pt idx="579">
                  <c:v>0.80902298609318923</c:v>
                </c:pt>
                <c:pt idx="580">
                  <c:v>0.80902298609318923</c:v>
                </c:pt>
                <c:pt idx="581">
                  <c:v>0.80902298609318923</c:v>
                </c:pt>
                <c:pt idx="582">
                  <c:v>0.80902298609318923</c:v>
                </c:pt>
                <c:pt idx="583">
                  <c:v>0.80902298609318923</c:v>
                </c:pt>
                <c:pt idx="584">
                  <c:v>0.80902298609318923</c:v>
                </c:pt>
                <c:pt idx="585">
                  <c:v>0.80902298609318923</c:v>
                </c:pt>
                <c:pt idx="586">
                  <c:v>0.80902298609318923</c:v>
                </c:pt>
                <c:pt idx="587">
                  <c:v>0.80902298609318923</c:v>
                </c:pt>
                <c:pt idx="588">
                  <c:v>0.80902298609318923</c:v>
                </c:pt>
                <c:pt idx="589">
                  <c:v>0.80902298609318923</c:v>
                </c:pt>
                <c:pt idx="590">
                  <c:v>0.80902298609318923</c:v>
                </c:pt>
                <c:pt idx="591">
                  <c:v>0.80902298609318923</c:v>
                </c:pt>
                <c:pt idx="592">
                  <c:v>0.80902298609318923</c:v>
                </c:pt>
                <c:pt idx="593">
                  <c:v>0.80902298609318923</c:v>
                </c:pt>
                <c:pt idx="594">
                  <c:v>0.80902298609318923</c:v>
                </c:pt>
                <c:pt idx="595">
                  <c:v>0.80902298609318923</c:v>
                </c:pt>
                <c:pt idx="596">
                  <c:v>0.80902298609318923</c:v>
                </c:pt>
                <c:pt idx="597">
                  <c:v>0.80902298609318923</c:v>
                </c:pt>
                <c:pt idx="598">
                  <c:v>0.80902298609318923</c:v>
                </c:pt>
                <c:pt idx="599">
                  <c:v>0.80902298609318923</c:v>
                </c:pt>
                <c:pt idx="600">
                  <c:v>0.80902298609318923</c:v>
                </c:pt>
                <c:pt idx="601">
                  <c:v>0.80902298609318923</c:v>
                </c:pt>
                <c:pt idx="602">
                  <c:v>0.80902298609318923</c:v>
                </c:pt>
                <c:pt idx="603">
                  <c:v>0.80902298609318923</c:v>
                </c:pt>
                <c:pt idx="604">
                  <c:v>0.80902298609318923</c:v>
                </c:pt>
                <c:pt idx="605">
                  <c:v>0.80902298609318923</c:v>
                </c:pt>
                <c:pt idx="606">
                  <c:v>0.80902298609318923</c:v>
                </c:pt>
                <c:pt idx="607">
                  <c:v>0.80902298609318923</c:v>
                </c:pt>
                <c:pt idx="608">
                  <c:v>0.80902298609318923</c:v>
                </c:pt>
                <c:pt idx="609">
                  <c:v>0.80902298609318923</c:v>
                </c:pt>
                <c:pt idx="610">
                  <c:v>0.80902298609318923</c:v>
                </c:pt>
                <c:pt idx="611">
                  <c:v>0.80902298609318923</c:v>
                </c:pt>
                <c:pt idx="612">
                  <c:v>0.80902298609318923</c:v>
                </c:pt>
                <c:pt idx="613">
                  <c:v>0.80902298609318923</c:v>
                </c:pt>
                <c:pt idx="614">
                  <c:v>0.80902298609318923</c:v>
                </c:pt>
                <c:pt idx="615">
                  <c:v>0.80902298609318923</c:v>
                </c:pt>
                <c:pt idx="616">
                  <c:v>0.80902298609318923</c:v>
                </c:pt>
                <c:pt idx="617">
                  <c:v>0.80902298609318923</c:v>
                </c:pt>
                <c:pt idx="618">
                  <c:v>0.80902298609318923</c:v>
                </c:pt>
                <c:pt idx="619">
                  <c:v>0.80902298609318923</c:v>
                </c:pt>
                <c:pt idx="620">
                  <c:v>0.80902298609318923</c:v>
                </c:pt>
                <c:pt idx="621">
                  <c:v>0.80902298609318923</c:v>
                </c:pt>
                <c:pt idx="622">
                  <c:v>0.80902298609318923</c:v>
                </c:pt>
                <c:pt idx="623">
                  <c:v>0.80902298609318923</c:v>
                </c:pt>
                <c:pt idx="624">
                  <c:v>0.80902298609318923</c:v>
                </c:pt>
                <c:pt idx="625">
                  <c:v>0.80902298609318923</c:v>
                </c:pt>
                <c:pt idx="626">
                  <c:v>0.80902298609318923</c:v>
                </c:pt>
                <c:pt idx="627">
                  <c:v>0.80902298609318923</c:v>
                </c:pt>
                <c:pt idx="628">
                  <c:v>0.80902298609318923</c:v>
                </c:pt>
                <c:pt idx="629">
                  <c:v>0.80902298609318923</c:v>
                </c:pt>
                <c:pt idx="630">
                  <c:v>0.80902298609318923</c:v>
                </c:pt>
                <c:pt idx="631">
                  <c:v>0.80902298609318923</c:v>
                </c:pt>
                <c:pt idx="632">
                  <c:v>0.80902298609318923</c:v>
                </c:pt>
                <c:pt idx="633">
                  <c:v>0.80902298609318923</c:v>
                </c:pt>
                <c:pt idx="634">
                  <c:v>0.80902298609318923</c:v>
                </c:pt>
                <c:pt idx="635">
                  <c:v>0.80902298609318923</c:v>
                </c:pt>
                <c:pt idx="636">
                  <c:v>0.80902298609318923</c:v>
                </c:pt>
                <c:pt idx="637">
                  <c:v>0.80902298609318923</c:v>
                </c:pt>
                <c:pt idx="638">
                  <c:v>0.80902298609318923</c:v>
                </c:pt>
                <c:pt idx="639">
                  <c:v>0.80902298609318923</c:v>
                </c:pt>
                <c:pt idx="640">
                  <c:v>0.80902298609318923</c:v>
                </c:pt>
                <c:pt idx="641">
                  <c:v>0.80902298609318923</c:v>
                </c:pt>
                <c:pt idx="642">
                  <c:v>0.80902298609318923</c:v>
                </c:pt>
                <c:pt idx="643">
                  <c:v>0.80902298609318923</c:v>
                </c:pt>
                <c:pt idx="644">
                  <c:v>0.80902298609318923</c:v>
                </c:pt>
                <c:pt idx="645">
                  <c:v>0.80902298609318923</c:v>
                </c:pt>
                <c:pt idx="646">
                  <c:v>0.80902298609318923</c:v>
                </c:pt>
                <c:pt idx="647">
                  <c:v>0.80902298609318923</c:v>
                </c:pt>
                <c:pt idx="648">
                  <c:v>0.80902298609318923</c:v>
                </c:pt>
                <c:pt idx="649">
                  <c:v>0.80902298609318923</c:v>
                </c:pt>
                <c:pt idx="650">
                  <c:v>0.80902298609318923</c:v>
                </c:pt>
                <c:pt idx="651">
                  <c:v>0.80902298609318923</c:v>
                </c:pt>
                <c:pt idx="652">
                  <c:v>0.80902298609318923</c:v>
                </c:pt>
                <c:pt idx="653">
                  <c:v>0.80902298609318923</c:v>
                </c:pt>
                <c:pt idx="654">
                  <c:v>0.80902298609318923</c:v>
                </c:pt>
                <c:pt idx="655">
                  <c:v>0.80902298609318923</c:v>
                </c:pt>
                <c:pt idx="656">
                  <c:v>0.80902298609318923</c:v>
                </c:pt>
                <c:pt idx="657">
                  <c:v>0.80902298609318923</c:v>
                </c:pt>
                <c:pt idx="658">
                  <c:v>0.80902298609318923</c:v>
                </c:pt>
                <c:pt idx="659">
                  <c:v>0.80902298609318923</c:v>
                </c:pt>
                <c:pt idx="660">
                  <c:v>0.80902298609318923</c:v>
                </c:pt>
                <c:pt idx="661">
                  <c:v>0.80902298609318923</c:v>
                </c:pt>
                <c:pt idx="662">
                  <c:v>0.80902298609318923</c:v>
                </c:pt>
                <c:pt idx="663">
                  <c:v>0.80902298609318923</c:v>
                </c:pt>
                <c:pt idx="664">
                  <c:v>0.80902298609318923</c:v>
                </c:pt>
                <c:pt idx="665">
                  <c:v>0.80902298609318923</c:v>
                </c:pt>
                <c:pt idx="666">
                  <c:v>0.80902298609318923</c:v>
                </c:pt>
                <c:pt idx="667">
                  <c:v>0.80902298609318923</c:v>
                </c:pt>
                <c:pt idx="668">
                  <c:v>0.80902298609318923</c:v>
                </c:pt>
                <c:pt idx="669">
                  <c:v>0.80902298609318923</c:v>
                </c:pt>
                <c:pt idx="670">
                  <c:v>0.80902298609318923</c:v>
                </c:pt>
                <c:pt idx="671">
                  <c:v>0.80902298609318923</c:v>
                </c:pt>
                <c:pt idx="672">
                  <c:v>0.80902298609318923</c:v>
                </c:pt>
                <c:pt idx="673">
                  <c:v>0.80902298609318923</c:v>
                </c:pt>
                <c:pt idx="674">
                  <c:v>0.80902298609318923</c:v>
                </c:pt>
                <c:pt idx="675">
                  <c:v>0.80902298609318923</c:v>
                </c:pt>
                <c:pt idx="676">
                  <c:v>0.80902298609318923</c:v>
                </c:pt>
                <c:pt idx="677">
                  <c:v>0.80902298609318923</c:v>
                </c:pt>
                <c:pt idx="678">
                  <c:v>0.80902298609318923</c:v>
                </c:pt>
                <c:pt idx="679">
                  <c:v>0.80902298609318923</c:v>
                </c:pt>
                <c:pt idx="680">
                  <c:v>0.80902298609318923</c:v>
                </c:pt>
                <c:pt idx="681">
                  <c:v>0.80902298609318923</c:v>
                </c:pt>
                <c:pt idx="682">
                  <c:v>0.80902298609318923</c:v>
                </c:pt>
                <c:pt idx="683">
                  <c:v>0.80902298609318923</c:v>
                </c:pt>
                <c:pt idx="684">
                  <c:v>0.80902298609318923</c:v>
                </c:pt>
                <c:pt idx="685">
                  <c:v>0.80902298609318923</c:v>
                </c:pt>
                <c:pt idx="686">
                  <c:v>0.80902298609318923</c:v>
                </c:pt>
                <c:pt idx="687">
                  <c:v>0.80902298609318923</c:v>
                </c:pt>
                <c:pt idx="688">
                  <c:v>0.80902298609318923</c:v>
                </c:pt>
                <c:pt idx="689">
                  <c:v>0.80902298609318923</c:v>
                </c:pt>
                <c:pt idx="690">
                  <c:v>0.80902298609318923</c:v>
                </c:pt>
                <c:pt idx="691">
                  <c:v>0.80902298609318923</c:v>
                </c:pt>
                <c:pt idx="692">
                  <c:v>0.80902298609318923</c:v>
                </c:pt>
                <c:pt idx="693">
                  <c:v>0.80902298609318923</c:v>
                </c:pt>
                <c:pt idx="694">
                  <c:v>0.80902298609318923</c:v>
                </c:pt>
                <c:pt idx="695">
                  <c:v>0.80902298609318923</c:v>
                </c:pt>
                <c:pt idx="696">
                  <c:v>0.80902298609318923</c:v>
                </c:pt>
                <c:pt idx="697">
                  <c:v>0.80902298609318923</c:v>
                </c:pt>
                <c:pt idx="698">
                  <c:v>0.80902298609318923</c:v>
                </c:pt>
                <c:pt idx="699">
                  <c:v>0.80902298609318923</c:v>
                </c:pt>
                <c:pt idx="700">
                  <c:v>0.80902298609318923</c:v>
                </c:pt>
                <c:pt idx="701">
                  <c:v>0.80902298609318923</c:v>
                </c:pt>
                <c:pt idx="702">
                  <c:v>0.80902298609318923</c:v>
                </c:pt>
                <c:pt idx="703">
                  <c:v>0.80902298609318923</c:v>
                </c:pt>
                <c:pt idx="704">
                  <c:v>0.80902298609318923</c:v>
                </c:pt>
                <c:pt idx="705">
                  <c:v>0.80902298609318923</c:v>
                </c:pt>
                <c:pt idx="706">
                  <c:v>0.80902298609318923</c:v>
                </c:pt>
                <c:pt idx="707">
                  <c:v>0.80902298609318923</c:v>
                </c:pt>
                <c:pt idx="708">
                  <c:v>0.80902298609318923</c:v>
                </c:pt>
                <c:pt idx="709">
                  <c:v>0.80902298609318923</c:v>
                </c:pt>
                <c:pt idx="710">
                  <c:v>0.80902298609318923</c:v>
                </c:pt>
                <c:pt idx="711">
                  <c:v>0.80902298609318923</c:v>
                </c:pt>
                <c:pt idx="712">
                  <c:v>0.80902298609318923</c:v>
                </c:pt>
                <c:pt idx="713">
                  <c:v>0.80902298609318923</c:v>
                </c:pt>
                <c:pt idx="714">
                  <c:v>0.80902298609318923</c:v>
                </c:pt>
                <c:pt idx="715">
                  <c:v>0.80902298609318923</c:v>
                </c:pt>
                <c:pt idx="716">
                  <c:v>0.80902298609318923</c:v>
                </c:pt>
                <c:pt idx="717">
                  <c:v>0.80902298609318923</c:v>
                </c:pt>
                <c:pt idx="718">
                  <c:v>0.80902298609318923</c:v>
                </c:pt>
                <c:pt idx="719">
                  <c:v>0.80902298609318923</c:v>
                </c:pt>
                <c:pt idx="720">
                  <c:v>0.80902298609318923</c:v>
                </c:pt>
                <c:pt idx="721">
                  <c:v>0.80902298609318923</c:v>
                </c:pt>
                <c:pt idx="722">
                  <c:v>0.80902298609318923</c:v>
                </c:pt>
                <c:pt idx="723">
                  <c:v>0.80902298609318923</c:v>
                </c:pt>
                <c:pt idx="724">
                  <c:v>0.80902298609318923</c:v>
                </c:pt>
                <c:pt idx="725">
                  <c:v>0.80902298609318923</c:v>
                </c:pt>
                <c:pt idx="726">
                  <c:v>0.80902298609318923</c:v>
                </c:pt>
                <c:pt idx="727">
                  <c:v>0.80902298609318923</c:v>
                </c:pt>
                <c:pt idx="728">
                  <c:v>0.80902298609318923</c:v>
                </c:pt>
                <c:pt idx="729">
                  <c:v>0.80902298609318923</c:v>
                </c:pt>
                <c:pt idx="730">
                  <c:v>0.80902298609318923</c:v>
                </c:pt>
                <c:pt idx="731">
                  <c:v>0.80902298609318923</c:v>
                </c:pt>
                <c:pt idx="732">
                  <c:v>0.80902298609318923</c:v>
                </c:pt>
                <c:pt idx="733">
                  <c:v>0.80902298609318923</c:v>
                </c:pt>
                <c:pt idx="734">
                  <c:v>0.80902298609318923</c:v>
                </c:pt>
                <c:pt idx="735">
                  <c:v>0.80902298609318923</c:v>
                </c:pt>
                <c:pt idx="736">
                  <c:v>0.80902298609318923</c:v>
                </c:pt>
                <c:pt idx="737">
                  <c:v>0.80902298609318923</c:v>
                </c:pt>
                <c:pt idx="738">
                  <c:v>0.80902298609318923</c:v>
                </c:pt>
                <c:pt idx="739">
                  <c:v>0.80902298609318923</c:v>
                </c:pt>
                <c:pt idx="740">
                  <c:v>0.80902298609318923</c:v>
                </c:pt>
                <c:pt idx="741">
                  <c:v>0.80902298609318923</c:v>
                </c:pt>
                <c:pt idx="742">
                  <c:v>0.80902298609318923</c:v>
                </c:pt>
                <c:pt idx="743">
                  <c:v>0.80902298609318923</c:v>
                </c:pt>
                <c:pt idx="744">
                  <c:v>0.80902298609318923</c:v>
                </c:pt>
                <c:pt idx="745">
                  <c:v>0.80902298609318923</c:v>
                </c:pt>
                <c:pt idx="746">
                  <c:v>0.80902298609318923</c:v>
                </c:pt>
                <c:pt idx="747">
                  <c:v>0.80902298609318923</c:v>
                </c:pt>
                <c:pt idx="748">
                  <c:v>0.80902298609318923</c:v>
                </c:pt>
                <c:pt idx="749">
                  <c:v>0.80902298609318923</c:v>
                </c:pt>
                <c:pt idx="750">
                  <c:v>0.80902298609318923</c:v>
                </c:pt>
                <c:pt idx="751">
                  <c:v>0.80902298609318923</c:v>
                </c:pt>
                <c:pt idx="752">
                  <c:v>0.80902298609318923</c:v>
                </c:pt>
                <c:pt idx="753">
                  <c:v>0.80902298609318923</c:v>
                </c:pt>
                <c:pt idx="754">
                  <c:v>0.80902298609318923</c:v>
                </c:pt>
                <c:pt idx="755">
                  <c:v>0.80902298609318923</c:v>
                </c:pt>
                <c:pt idx="756">
                  <c:v>0.80902298609318923</c:v>
                </c:pt>
                <c:pt idx="757">
                  <c:v>0.80902298609318923</c:v>
                </c:pt>
                <c:pt idx="758">
                  <c:v>0.80902298609318923</c:v>
                </c:pt>
                <c:pt idx="759">
                  <c:v>0.80902298609318923</c:v>
                </c:pt>
                <c:pt idx="760">
                  <c:v>0.80902298609318923</c:v>
                </c:pt>
                <c:pt idx="761">
                  <c:v>0.80902298609318923</c:v>
                </c:pt>
                <c:pt idx="762">
                  <c:v>0.80902298609318923</c:v>
                </c:pt>
                <c:pt idx="763">
                  <c:v>0.80902298609318923</c:v>
                </c:pt>
                <c:pt idx="764">
                  <c:v>0.80902298609318923</c:v>
                </c:pt>
                <c:pt idx="765">
                  <c:v>0.80902298609318923</c:v>
                </c:pt>
                <c:pt idx="766">
                  <c:v>0.80902298609318923</c:v>
                </c:pt>
                <c:pt idx="767">
                  <c:v>0.80902298609318923</c:v>
                </c:pt>
                <c:pt idx="768">
                  <c:v>0.80902298609318923</c:v>
                </c:pt>
                <c:pt idx="769">
                  <c:v>0.80902298609318923</c:v>
                </c:pt>
                <c:pt idx="770">
                  <c:v>0.80902298609318923</c:v>
                </c:pt>
                <c:pt idx="771">
                  <c:v>0.80902298609318923</c:v>
                </c:pt>
                <c:pt idx="772">
                  <c:v>0.80902298609318923</c:v>
                </c:pt>
                <c:pt idx="773">
                  <c:v>0.80902298609318923</c:v>
                </c:pt>
                <c:pt idx="774">
                  <c:v>0.80902298609318923</c:v>
                </c:pt>
                <c:pt idx="775">
                  <c:v>0.80902298609318923</c:v>
                </c:pt>
                <c:pt idx="776">
                  <c:v>0.80902298609318923</c:v>
                </c:pt>
                <c:pt idx="777">
                  <c:v>0.80902298609318923</c:v>
                </c:pt>
                <c:pt idx="778">
                  <c:v>0.80902298609318923</c:v>
                </c:pt>
                <c:pt idx="779">
                  <c:v>0.80902298609318923</c:v>
                </c:pt>
                <c:pt idx="780">
                  <c:v>0.80902298609318923</c:v>
                </c:pt>
                <c:pt idx="781">
                  <c:v>0.80902298609318923</c:v>
                </c:pt>
                <c:pt idx="782">
                  <c:v>0.80902298609318923</c:v>
                </c:pt>
                <c:pt idx="783">
                  <c:v>0.80902298609318923</c:v>
                </c:pt>
                <c:pt idx="784">
                  <c:v>0.80902298609318923</c:v>
                </c:pt>
                <c:pt idx="785">
                  <c:v>0.80902298609318923</c:v>
                </c:pt>
                <c:pt idx="786">
                  <c:v>0.80902298609318923</c:v>
                </c:pt>
                <c:pt idx="787">
                  <c:v>0.80902298609318923</c:v>
                </c:pt>
                <c:pt idx="788">
                  <c:v>0.80902298609318923</c:v>
                </c:pt>
                <c:pt idx="789">
                  <c:v>0.80902298609318923</c:v>
                </c:pt>
                <c:pt idx="790">
                  <c:v>0.80902298609318923</c:v>
                </c:pt>
                <c:pt idx="791">
                  <c:v>0.80902298609318923</c:v>
                </c:pt>
                <c:pt idx="792">
                  <c:v>0.80902298609318923</c:v>
                </c:pt>
                <c:pt idx="793">
                  <c:v>0.80902298609318923</c:v>
                </c:pt>
                <c:pt idx="794">
                  <c:v>0.80902298609318923</c:v>
                </c:pt>
                <c:pt idx="795">
                  <c:v>0.80902298609318923</c:v>
                </c:pt>
                <c:pt idx="796">
                  <c:v>0.80902298609318923</c:v>
                </c:pt>
                <c:pt idx="797">
                  <c:v>0.80902298609318923</c:v>
                </c:pt>
                <c:pt idx="798">
                  <c:v>0.80902298609318923</c:v>
                </c:pt>
                <c:pt idx="799">
                  <c:v>0.80902298609318923</c:v>
                </c:pt>
                <c:pt idx="800">
                  <c:v>0.80902298609318923</c:v>
                </c:pt>
                <c:pt idx="801">
                  <c:v>0.80902298609318923</c:v>
                </c:pt>
                <c:pt idx="802">
                  <c:v>0.80902298609318923</c:v>
                </c:pt>
                <c:pt idx="803">
                  <c:v>0.80902298609318923</c:v>
                </c:pt>
                <c:pt idx="804">
                  <c:v>0.80902298609318923</c:v>
                </c:pt>
                <c:pt idx="805">
                  <c:v>0.80902298609318923</c:v>
                </c:pt>
                <c:pt idx="806">
                  <c:v>0.80902298609318923</c:v>
                </c:pt>
                <c:pt idx="807">
                  <c:v>0.80902298609318923</c:v>
                </c:pt>
                <c:pt idx="808">
                  <c:v>0.80902298609318923</c:v>
                </c:pt>
                <c:pt idx="809">
                  <c:v>0.80902298609318923</c:v>
                </c:pt>
                <c:pt idx="810">
                  <c:v>0.80902298609318923</c:v>
                </c:pt>
                <c:pt idx="811">
                  <c:v>0.80902298609318923</c:v>
                </c:pt>
                <c:pt idx="812">
                  <c:v>0.80902298609318923</c:v>
                </c:pt>
                <c:pt idx="813">
                  <c:v>0.80902298609318923</c:v>
                </c:pt>
                <c:pt idx="814">
                  <c:v>0.80902298609318923</c:v>
                </c:pt>
                <c:pt idx="815">
                  <c:v>0.80902298609318923</c:v>
                </c:pt>
                <c:pt idx="816">
                  <c:v>0.80902298609318923</c:v>
                </c:pt>
                <c:pt idx="817">
                  <c:v>0.80902298609318923</c:v>
                </c:pt>
                <c:pt idx="818">
                  <c:v>0.80902298609318923</c:v>
                </c:pt>
                <c:pt idx="819">
                  <c:v>0.80902298609318923</c:v>
                </c:pt>
                <c:pt idx="820">
                  <c:v>0.80902298609318923</c:v>
                </c:pt>
                <c:pt idx="821">
                  <c:v>0.80902298609318923</c:v>
                </c:pt>
                <c:pt idx="822">
                  <c:v>0.80902298609318923</c:v>
                </c:pt>
                <c:pt idx="823">
                  <c:v>0.80902298609318923</c:v>
                </c:pt>
                <c:pt idx="824">
                  <c:v>0.80902298609318923</c:v>
                </c:pt>
                <c:pt idx="825">
                  <c:v>0.80902298609318923</c:v>
                </c:pt>
                <c:pt idx="826">
                  <c:v>0.80902298609318923</c:v>
                </c:pt>
                <c:pt idx="827">
                  <c:v>0.80902298609318923</c:v>
                </c:pt>
                <c:pt idx="828">
                  <c:v>0.80902298609318923</c:v>
                </c:pt>
                <c:pt idx="829">
                  <c:v>0.80902298609318923</c:v>
                </c:pt>
                <c:pt idx="830">
                  <c:v>0.80902298609318923</c:v>
                </c:pt>
                <c:pt idx="831">
                  <c:v>0.80902298609318923</c:v>
                </c:pt>
                <c:pt idx="832">
                  <c:v>0.80902298609318923</c:v>
                </c:pt>
                <c:pt idx="833">
                  <c:v>0.80902298609318923</c:v>
                </c:pt>
                <c:pt idx="834">
                  <c:v>0.80902298609318923</c:v>
                </c:pt>
                <c:pt idx="835">
                  <c:v>0.80902298609318923</c:v>
                </c:pt>
                <c:pt idx="836">
                  <c:v>0.80902298609318923</c:v>
                </c:pt>
                <c:pt idx="837">
                  <c:v>0.80902298609318923</c:v>
                </c:pt>
                <c:pt idx="838">
                  <c:v>0.80902298609318923</c:v>
                </c:pt>
                <c:pt idx="839">
                  <c:v>0.80902298609318923</c:v>
                </c:pt>
                <c:pt idx="840">
                  <c:v>0.80902298609318923</c:v>
                </c:pt>
                <c:pt idx="841">
                  <c:v>0.80902298609318923</c:v>
                </c:pt>
                <c:pt idx="842">
                  <c:v>0.80902298609318923</c:v>
                </c:pt>
                <c:pt idx="843">
                  <c:v>0.80902298609318923</c:v>
                </c:pt>
                <c:pt idx="844">
                  <c:v>0.80902298609318923</c:v>
                </c:pt>
                <c:pt idx="845">
                  <c:v>0.80902298609318923</c:v>
                </c:pt>
                <c:pt idx="846">
                  <c:v>0.80902298609318923</c:v>
                </c:pt>
                <c:pt idx="847">
                  <c:v>0.80902298609318923</c:v>
                </c:pt>
                <c:pt idx="848">
                  <c:v>0.80902298609318923</c:v>
                </c:pt>
                <c:pt idx="849">
                  <c:v>0.80902298609318923</c:v>
                </c:pt>
                <c:pt idx="850">
                  <c:v>0.80902298609318923</c:v>
                </c:pt>
                <c:pt idx="851">
                  <c:v>0.80902298609318923</c:v>
                </c:pt>
                <c:pt idx="852">
                  <c:v>0.80902298609318923</c:v>
                </c:pt>
                <c:pt idx="853">
                  <c:v>0.80902298609318923</c:v>
                </c:pt>
                <c:pt idx="854">
                  <c:v>0.80902298609318923</c:v>
                </c:pt>
                <c:pt idx="855">
                  <c:v>0.80902298609318923</c:v>
                </c:pt>
                <c:pt idx="856">
                  <c:v>0.80902298609318923</c:v>
                </c:pt>
                <c:pt idx="857">
                  <c:v>0.80902298609318923</c:v>
                </c:pt>
                <c:pt idx="858">
                  <c:v>0.80902298609318923</c:v>
                </c:pt>
                <c:pt idx="859">
                  <c:v>0.80902298609318923</c:v>
                </c:pt>
                <c:pt idx="860">
                  <c:v>0.80902298609318923</c:v>
                </c:pt>
                <c:pt idx="861">
                  <c:v>0.80902298609318923</c:v>
                </c:pt>
                <c:pt idx="862">
                  <c:v>0.80902298609318923</c:v>
                </c:pt>
                <c:pt idx="863">
                  <c:v>0.80902298609318923</c:v>
                </c:pt>
                <c:pt idx="864">
                  <c:v>0.80902298609318923</c:v>
                </c:pt>
                <c:pt idx="865">
                  <c:v>0.80902298609318923</c:v>
                </c:pt>
                <c:pt idx="866">
                  <c:v>0.80902298609318923</c:v>
                </c:pt>
                <c:pt idx="867">
                  <c:v>0.80902298609318923</c:v>
                </c:pt>
                <c:pt idx="868">
                  <c:v>0.80902298609318923</c:v>
                </c:pt>
                <c:pt idx="869">
                  <c:v>0.80902298609318923</c:v>
                </c:pt>
                <c:pt idx="870">
                  <c:v>0.80902298609318923</c:v>
                </c:pt>
                <c:pt idx="871">
                  <c:v>0.80902298609318923</c:v>
                </c:pt>
                <c:pt idx="872">
                  <c:v>0.80902298609318923</c:v>
                </c:pt>
                <c:pt idx="873">
                  <c:v>0.80902298609318923</c:v>
                </c:pt>
                <c:pt idx="874">
                  <c:v>0.80902298609318923</c:v>
                </c:pt>
                <c:pt idx="875">
                  <c:v>0.80902298609318923</c:v>
                </c:pt>
                <c:pt idx="876">
                  <c:v>0.80902298609318923</c:v>
                </c:pt>
                <c:pt idx="877">
                  <c:v>0.80902298609318923</c:v>
                </c:pt>
                <c:pt idx="878">
                  <c:v>0.80902298609318923</c:v>
                </c:pt>
                <c:pt idx="879">
                  <c:v>0.80902298609318923</c:v>
                </c:pt>
                <c:pt idx="880">
                  <c:v>0.80902298609318923</c:v>
                </c:pt>
                <c:pt idx="881">
                  <c:v>0.80902298609318923</c:v>
                </c:pt>
                <c:pt idx="882">
                  <c:v>0.80902298609318923</c:v>
                </c:pt>
                <c:pt idx="883">
                  <c:v>0.80902298609318923</c:v>
                </c:pt>
                <c:pt idx="884">
                  <c:v>0.80902298609318923</c:v>
                </c:pt>
                <c:pt idx="885">
                  <c:v>0.80902298609318923</c:v>
                </c:pt>
                <c:pt idx="886">
                  <c:v>0.80902298609318923</c:v>
                </c:pt>
                <c:pt idx="887">
                  <c:v>0.80902298609318923</c:v>
                </c:pt>
                <c:pt idx="888">
                  <c:v>0.80902298609318923</c:v>
                </c:pt>
                <c:pt idx="889">
                  <c:v>0.80902298609318923</c:v>
                </c:pt>
                <c:pt idx="890">
                  <c:v>0.80902298609318923</c:v>
                </c:pt>
                <c:pt idx="891">
                  <c:v>0.80902298609318923</c:v>
                </c:pt>
                <c:pt idx="892">
                  <c:v>0.80902298609318923</c:v>
                </c:pt>
                <c:pt idx="893">
                  <c:v>0.80902298609318923</c:v>
                </c:pt>
                <c:pt idx="894">
                  <c:v>0.80902298609318923</c:v>
                </c:pt>
                <c:pt idx="895">
                  <c:v>0.80902298609318923</c:v>
                </c:pt>
                <c:pt idx="896">
                  <c:v>0.80902298609318923</c:v>
                </c:pt>
                <c:pt idx="897">
                  <c:v>0.80902298609318923</c:v>
                </c:pt>
                <c:pt idx="898">
                  <c:v>0.80902298609318923</c:v>
                </c:pt>
                <c:pt idx="899">
                  <c:v>0.80902298609318923</c:v>
                </c:pt>
                <c:pt idx="900">
                  <c:v>0.80902298609318923</c:v>
                </c:pt>
                <c:pt idx="901">
                  <c:v>0.80902298609318923</c:v>
                </c:pt>
                <c:pt idx="902">
                  <c:v>0.80902298609318923</c:v>
                </c:pt>
                <c:pt idx="903">
                  <c:v>0.80902298609318923</c:v>
                </c:pt>
                <c:pt idx="904">
                  <c:v>0.80902298609318923</c:v>
                </c:pt>
                <c:pt idx="905">
                  <c:v>0.80902298609318923</c:v>
                </c:pt>
                <c:pt idx="906">
                  <c:v>0.80902298609318923</c:v>
                </c:pt>
                <c:pt idx="907">
                  <c:v>0.80902298609318923</c:v>
                </c:pt>
                <c:pt idx="908">
                  <c:v>0.80902298609318923</c:v>
                </c:pt>
                <c:pt idx="909">
                  <c:v>0.80902298609318923</c:v>
                </c:pt>
                <c:pt idx="910">
                  <c:v>0.80902298609318923</c:v>
                </c:pt>
                <c:pt idx="911">
                  <c:v>0.80902298609318923</c:v>
                </c:pt>
                <c:pt idx="912">
                  <c:v>0.80902298609318923</c:v>
                </c:pt>
                <c:pt idx="913">
                  <c:v>0.80902298609318923</c:v>
                </c:pt>
                <c:pt idx="914">
                  <c:v>0.80902298609318923</c:v>
                </c:pt>
                <c:pt idx="915">
                  <c:v>0.80902298609318923</c:v>
                </c:pt>
                <c:pt idx="916">
                  <c:v>0.80902298609318923</c:v>
                </c:pt>
                <c:pt idx="917">
                  <c:v>0.80902298609318923</c:v>
                </c:pt>
                <c:pt idx="918">
                  <c:v>0.80902298609318923</c:v>
                </c:pt>
                <c:pt idx="919">
                  <c:v>0.80902298609318923</c:v>
                </c:pt>
                <c:pt idx="920">
                  <c:v>0.80902298609318923</c:v>
                </c:pt>
                <c:pt idx="921">
                  <c:v>0.80902298609318923</c:v>
                </c:pt>
                <c:pt idx="922">
                  <c:v>0.80902298609318923</c:v>
                </c:pt>
                <c:pt idx="923">
                  <c:v>0.80902298609318923</c:v>
                </c:pt>
                <c:pt idx="924">
                  <c:v>0.80902298609318923</c:v>
                </c:pt>
                <c:pt idx="925">
                  <c:v>0.80902298609318923</c:v>
                </c:pt>
                <c:pt idx="926">
                  <c:v>0.80902298609318923</c:v>
                </c:pt>
                <c:pt idx="927">
                  <c:v>0.80902298609318923</c:v>
                </c:pt>
                <c:pt idx="928">
                  <c:v>0.80902298609318923</c:v>
                </c:pt>
                <c:pt idx="929">
                  <c:v>0.80902298609318923</c:v>
                </c:pt>
                <c:pt idx="930">
                  <c:v>0.80902298609318923</c:v>
                </c:pt>
                <c:pt idx="931">
                  <c:v>0.80902298609318923</c:v>
                </c:pt>
                <c:pt idx="932">
                  <c:v>0.80902298609318923</c:v>
                </c:pt>
                <c:pt idx="933">
                  <c:v>0.80902298609318923</c:v>
                </c:pt>
                <c:pt idx="934">
                  <c:v>0.80902298609318923</c:v>
                </c:pt>
                <c:pt idx="935">
                  <c:v>0.80902298609318923</c:v>
                </c:pt>
                <c:pt idx="936">
                  <c:v>0.80902298609318923</c:v>
                </c:pt>
                <c:pt idx="937">
                  <c:v>0.80902298609318923</c:v>
                </c:pt>
                <c:pt idx="938">
                  <c:v>0.80902298609318923</c:v>
                </c:pt>
                <c:pt idx="939">
                  <c:v>0.80902298609318923</c:v>
                </c:pt>
                <c:pt idx="940">
                  <c:v>0.80902298609318923</c:v>
                </c:pt>
                <c:pt idx="941">
                  <c:v>0.80902298609318923</c:v>
                </c:pt>
                <c:pt idx="942">
                  <c:v>0.80902298609318923</c:v>
                </c:pt>
                <c:pt idx="943">
                  <c:v>0.80902298609318923</c:v>
                </c:pt>
                <c:pt idx="944">
                  <c:v>0.80902298609318923</c:v>
                </c:pt>
                <c:pt idx="945">
                  <c:v>0.80902298609318923</c:v>
                </c:pt>
                <c:pt idx="946">
                  <c:v>0.80902298609318923</c:v>
                </c:pt>
                <c:pt idx="947">
                  <c:v>0.80902298609318923</c:v>
                </c:pt>
                <c:pt idx="948">
                  <c:v>0.80902298609318923</c:v>
                </c:pt>
                <c:pt idx="949">
                  <c:v>0.80902298609318923</c:v>
                </c:pt>
                <c:pt idx="950">
                  <c:v>0.80902298609318923</c:v>
                </c:pt>
                <c:pt idx="951">
                  <c:v>0.80902298609318923</c:v>
                </c:pt>
                <c:pt idx="952">
                  <c:v>0.80902298609318923</c:v>
                </c:pt>
                <c:pt idx="953">
                  <c:v>0.80902298609318923</c:v>
                </c:pt>
                <c:pt idx="954">
                  <c:v>0.80902298609318923</c:v>
                </c:pt>
                <c:pt idx="955">
                  <c:v>0.80902298609318923</c:v>
                </c:pt>
                <c:pt idx="956">
                  <c:v>0.80902298609318923</c:v>
                </c:pt>
                <c:pt idx="957">
                  <c:v>0.80902298609318923</c:v>
                </c:pt>
                <c:pt idx="958">
                  <c:v>0.80902298609318923</c:v>
                </c:pt>
                <c:pt idx="959">
                  <c:v>0.80902298609318923</c:v>
                </c:pt>
                <c:pt idx="960">
                  <c:v>0.80902298609318923</c:v>
                </c:pt>
                <c:pt idx="961">
                  <c:v>0.80902298609318923</c:v>
                </c:pt>
                <c:pt idx="962">
                  <c:v>0.80902298609318923</c:v>
                </c:pt>
                <c:pt idx="963">
                  <c:v>0.80902298609318923</c:v>
                </c:pt>
                <c:pt idx="964">
                  <c:v>0.80902298609318923</c:v>
                </c:pt>
                <c:pt idx="965">
                  <c:v>0.80902298609318923</c:v>
                </c:pt>
                <c:pt idx="966">
                  <c:v>0.80902298609318923</c:v>
                </c:pt>
                <c:pt idx="967">
                  <c:v>0.80902298609318923</c:v>
                </c:pt>
                <c:pt idx="968">
                  <c:v>0.80902298609318923</c:v>
                </c:pt>
                <c:pt idx="969">
                  <c:v>0.80902298609318923</c:v>
                </c:pt>
                <c:pt idx="970">
                  <c:v>0.80902298609318923</c:v>
                </c:pt>
                <c:pt idx="971">
                  <c:v>0.80902298609318923</c:v>
                </c:pt>
                <c:pt idx="972">
                  <c:v>0.80902298609318923</c:v>
                </c:pt>
                <c:pt idx="973">
                  <c:v>0.80902298609318923</c:v>
                </c:pt>
                <c:pt idx="974">
                  <c:v>0.80902298609318923</c:v>
                </c:pt>
                <c:pt idx="975">
                  <c:v>0.80902298609318923</c:v>
                </c:pt>
                <c:pt idx="976">
                  <c:v>0.80902298609318923</c:v>
                </c:pt>
                <c:pt idx="977">
                  <c:v>0.80902298609318923</c:v>
                </c:pt>
                <c:pt idx="978">
                  <c:v>0.80902298609318923</c:v>
                </c:pt>
                <c:pt idx="979">
                  <c:v>0.80902298609318923</c:v>
                </c:pt>
                <c:pt idx="980">
                  <c:v>0.80902298609318923</c:v>
                </c:pt>
                <c:pt idx="981">
                  <c:v>0.80902298609318923</c:v>
                </c:pt>
                <c:pt idx="982">
                  <c:v>0.80902298609318923</c:v>
                </c:pt>
                <c:pt idx="983">
                  <c:v>0.80902298609318923</c:v>
                </c:pt>
                <c:pt idx="984">
                  <c:v>0.80902298609318923</c:v>
                </c:pt>
                <c:pt idx="985">
                  <c:v>0.80902298609318923</c:v>
                </c:pt>
                <c:pt idx="986">
                  <c:v>0.80902298609318923</c:v>
                </c:pt>
                <c:pt idx="987">
                  <c:v>0.80902298609318923</c:v>
                </c:pt>
                <c:pt idx="988">
                  <c:v>0.80902298609318923</c:v>
                </c:pt>
                <c:pt idx="989">
                  <c:v>0.80902298609318923</c:v>
                </c:pt>
                <c:pt idx="990">
                  <c:v>0.80902298609318923</c:v>
                </c:pt>
                <c:pt idx="991">
                  <c:v>0.80902298609318923</c:v>
                </c:pt>
                <c:pt idx="992">
                  <c:v>0.80902298609318923</c:v>
                </c:pt>
                <c:pt idx="993">
                  <c:v>0.80902298609318923</c:v>
                </c:pt>
                <c:pt idx="994">
                  <c:v>0.80902298609318923</c:v>
                </c:pt>
                <c:pt idx="995">
                  <c:v>0.80902298609318923</c:v>
                </c:pt>
                <c:pt idx="996">
                  <c:v>0.80902298609318923</c:v>
                </c:pt>
                <c:pt idx="997">
                  <c:v>0.80902298609318923</c:v>
                </c:pt>
                <c:pt idx="998">
                  <c:v>0.80902298609318923</c:v>
                </c:pt>
                <c:pt idx="999">
                  <c:v>0.80902298609318923</c:v>
                </c:pt>
                <c:pt idx="1000">
                  <c:v>0.80902298609318923</c:v>
                </c:pt>
                <c:pt idx="1001">
                  <c:v>0.80902298609318923</c:v>
                </c:pt>
                <c:pt idx="1002">
                  <c:v>0.80902298609318923</c:v>
                </c:pt>
                <c:pt idx="1003">
                  <c:v>0.80902298609318923</c:v>
                </c:pt>
                <c:pt idx="1004">
                  <c:v>0.80902298609318923</c:v>
                </c:pt>
                <c:pt idx="1005">
                  <c:v>0.80902298609318923</c:v>
                </c:pt>
                <c:pt idx="1006">
                  <c:v>0.80902298609318923</c:v>
                </c:pt>
                <c:pt idx="1007">
                  <c:v>0.80902298609318923</c:v>
                </c:pt>
                <c:pt idx="1008">
                  <c:v>0.80902298609318923</c:v>
                </c:pt>
                <c:pt idx="1009">
                  <c:v>0.80902298609318923</c:v>
                </c:pt>
                <c:pt idx="1010">
                  <c:v>0.80902298609318923</c:v>
                </c:pt>
                <c:pt idx="1011">
                  <c:v>0.80902298609318923</c:v>
                </c:pt>
                <c:pt idx="1012">
                  <c:v>0.80902298609318923</c:v>
                </c:pt>
                <c:pt idx="1013">
                  <c:v>0.80902298609318923</c:v>
                </c:pt>
                <c:pt idx="1014">
                  <c:v>0.80902298609318923</c:v>
                </c:pt>
                <c:pt idx="1015">
                  <c:v>0.80902298609318923</c:v>
                </c:pt>
                <c:pt idx="1016">
                  <c:v>0.80902298609318923</c:v>
                </c:pt>
                <c:pt idx="1017">
                  <c:v>0.80902298609318923</c:v>
                </c:pt>
                <c:pt idx="1018">
                  <c:v>0.80902298609318923</c:v>
                </c:pt>
                <c:pt idx="1019">
                  <c:v>0.80902298609318923</c:v>
                </c:pt>
                <c:pt idx="1020">
                  <c:v>0.80902298609318923</c:v>
                </c:pt>
                <c:pt idx="1021">
                  <c:v>0.80902298609318923</c:v>
                </c:pt>
                <c:pt idx="1022">
                  <c:v>0.80902298609318923</c:v>
                </c:pt>
                <c:pt idx="1023">
                  <c:v>0.80902298609318923</c:v>
                </c:pt>
                <c:pt idx="1024">
                  <c:v>0.80902298609318923</c:v>
                </c:pt>
                <c:pt idx="1025">
                  <c:v>0.80902298609318923</c:v>
                </c:pt>
                <c:pt idx="1026">
                  <c:v>0.80902298609318923</c:v>
                </c:pt>
                <c:pt idx="1027">
                  <c:v>0.80902298609318923</c:v>
                </c:pt>
                <c:pt idx="1028">
                  <c:v>0.80902298609318923</c:v>
                </c:pt>
                <c:pt idx="1029">
                  <c:v>0.80902298609318923</c:v>
                </c:pt>
                <c:pt idx="1030">
                  <c:v>0.80902298609318923</c:v>
                </c:pt>
                <c:pt idx="1031">
                  <c:v>0.80902298609318923</c:v>
                </c:pt>
                <c:pt idx="1032">
                  <c:v>0.80902298609318923</c:v>
                </c:pt>
                <c:pt idx="1033">
                  <c:v>0.80902298609318923</c:v>
                </c:pt>
                <c:pt idx="1034">
                  <c:v>0.80902298609318923</c:v>
                </c:pt>
                <c:pt idx="1035">
                  <c:v>0.80902298609318923</c:v>
                </c:pt>
                <c:pt idx="1036">
                  <c:v>0.80902298609318923</c:v>
                </c:pt>
                <c:pt idx="1037">
                  <c:v>0.80902298609318923</c:v>
                </c:pt>
                <c:pt idx="1038">
                  <c:v>0.80902298609318923</c:v>
                </c:pt>
                <c:pt idx="1039">
                  <c:v>0.80902298609318923</c:v>
                </c:pt>
                <c:pt idx="1040">
                  <c:v>0.80902298609318923</c:v>
                </c:pt>
                <c:pt idx="1041">
                  <c:v>0.80902298609318923</c:v>
                </c:pt>
                <c:pt idx="1042">
                  <c:v>0.80902298609318923</c:v>
                </c:pt>
                <c:pt idx="1043">
                  <c:v>0.80902298609318923</c:v>
                </c:pt>
                <c:pt idx="1044">
                  <c:v>0.80902298609318923</c:v>
                </c:pt>
                <c:pt idx="1045">
                  <c:v>0.80902298609318923</c:v>
                </c:pt>
                <c:pt idx="1046">
                  <c:v>0.80902298609318923</c:v>
                </c:pt>
                <c:pt idx="1047">
                  <c:v>0.80902298609318923</c:v>
                </c:pt>
                <c:pt idx="1048">
                  <c:v>0.80902298609318923</c:v>
                </c:pt>
                <c:pt idx="1049">
                  <c:v>0.80902298609318923</c:v>
                </c:pt>
                <c:pt idx="1050">
                  <c:v>0.80902298609318923</c:v>
                </c:pt>
                <c:pt idx="1051">
                  <c:v>0.80902298609318923</c:v>
                </c:pt>
                <c:pt idx="1052">
                  <c:v>0.80902298609318923</c:v>
                </c:pt>
                <c:pt idx="1053">
                  <c:v>0.80902298609318923</c:v>
                </c:pt>
                <c:pt idx="1054">
                  <c:v>0.80902298609318923</c:v>
                </c:pt>
                <c:pt idx="1055">
                  <c:v>0.80902298609318923</c:v>
                </c:pt>
                <c:pt idx="1056">
                  <c:v>0.80902298609318923</c:v>
                </c:pt>
                <c:pt idx="1057">
                  <c:v>0.80902298609318923</c:v>
                </c:pt>
                <c:pt idx="1058">
                  <c:v>0.80902298609318923</c:v>
                </c:pt>
                <c:pt idx="1059">
                  <c:v>0.80902298609318923</c:v>
                </c:pt>
                <c:pt idx="1060">
                  <c:v>0.80902298609318923</c:v>
                </c:pt>
                <c:pt idx="1061">
                  <c:v>0.80902298609318923</c:v>
                </c:pt>
                <c:pt idx="1062">
                  <c:v>0.80902298609318923</c:v>
                </c:pt>
                <c:pt idx="1063">
                  <c:v>0.80902298609318923</c:v>
                </c:pt>
                <c:pt idx="1064">
                  <c:v>0.80902298609318923</c:v>
                </c:pt>
                <c:pt idx="1065">
                  <c:v>0.80902298609318923</c:v>
                </c:pt>
                <c:pt idx="1066">
                  <c:v>0.80902298609318923</c:v>
                </c:pt>
                <c:pt idx="1067">
                  <c:v>0.80902298609318923</c:v>
                </c:pt>
                <c:pt idx="1068">
                  <c:v>0.80902298609318923</c:v>
                </c:pt>
                <c:pt idx="1069">
                  <c:v>0.80902298609318923</c:v>
                </c:pt>
                <c:pt idx="1070">
                  <c:v>0.80902298609318923</c:v>
                </c:pt>
                <c:pt idx="1071">
                  <c:v>0.80902298609318923</c:v>
                </c:pt>
                <c:pt idx="1072">
                  <c:v>0.80902298609318923</c:v>
                </c:pt>
                <c:pt idx="1073">
                  <c:v>0.80902298609318923</c:v>
                </c:pt>
                <c:pt idx="1074">
                  <c:v>0.80902298609318923</c:v>
                </c:pt>
                <c:pt idx="1075">
                  <c:v>0.80902298609318923</c:v>
                </c:pt>
                <c:pt idx="1076">
                  <c:v>0.80902298609318923</c:v>
                </c:pt>
                <c:pt idx="1077">
                  <c:v>0.80902298609318923</c:v>
                </c:pt>
                <c:pt idx="1078">
                  <c:v>0.80902298609318923</c:v>
                </c:pt>
                <c:pt idx="1079">
                  <c:v>0.80902298609318923</c:v>
                </c:pt>
                <c:pt idx="1080">
                  <c:v>0.80902298609318923</c:v>
                </c:pt>
                <c:pt idx="1081">
                  <c:v>0.80902298609318923</c:v>
                </c:pt>
                <c:pt idx="1082">
                  <c:v>0.80902298609318923</c:v>
                </c:pt>
                <c:pt idx="1083">
                  <c:v>0.80902298609318923</c:v>
                </c:pt>
                <c:pt idx="1084">
                  <c:v>0.80902298609318923</c:v>
                </c:pt>
                <c:pt idx="1085">
                  <c:v>0.80902298609318923</c:v>
                </c:pt>
                <c:pt idx="1086">
                  <c:v>0.80902298609318923</c:v>
                </c:pt>
                <c:pt idx="1087">
                  <c:v>0.80902298609318923</c:v>
                </c:pt>
                <c:pt idx="1088">
                  <c:v>0.80902298609318923</c:v>
                </c:pt>
                <c:pt idx="1089">
                  <c:v>0.80902298609318923</c:v>
                </c:pt>
                <c:pt idx="1090">
                  <c:v>0.80902298609318923</c:v>
                </c:pt>
                <c:pt idx="1091">
                  <c:v>0.80902298609318923</c:v>
                </c:pt>
                <c:pt idx="1092">
                  <c:v>0.80902298609318923</c:v>
                </c:pt>
                <c:pt idx="1093">
                  <c:v>0.80902298609318923</c:v>
                </c:pt>
                <c:pt idx="1094">
                  <c:v>0.80902298609318923</c:v>
                </c:pt>
                <c:pt idx="1095">
                  <c:v>0.80902298609318923</c:v>
                </c:pt>
                <c:pt idx="1096">
                  <c:v>0.80902298609318923</c:v>
                </c:pt>
                <c:pt idx="1097">
                  <c:v>0.80902298609318923</c:v>
                </c:pt>
                <c:pt idx="1098">
                  <c:v>0.80902298609318923</c:v>
                </c:pt>
                <c:pt idx="1099">
                  <c:v>0.80902298609318923</c:v>
                </c:pt>
                <c:pt idx="1100">
                  <c:v>0.80902298609318923</c:v>
                </c:pt>
                <c:pt idx="1101">
                  <c:v>0.80902298609318923</c:v>
                </c:pt>
                <c:pt idx="1102">
                  <c:v>0.80902298609318923</c:v>
                </c:pt>
                <c:pt idx="1103">
                  <c:v>0.80902298609318923</c:v>
                </c:pt>
                <c:pt idx="1104">
                  <c:v>0.80902298609318923</c:v>
                </c:pt>
                <c:pt idx="1105">
                  <c:v>0.80902298609318923</c:v>
                </c:pt>
                <c:pt idx="1106">
                  <c:v>0.80902298609318923</c:v>
                </c:pt>
                <c:pt idx="1107">
                  <c:v>0.80902298609318923</c:v>
                </c:pt>
                <c:pt idx="1108">
                  <c:v>0.80902298609318923</c:v>
                </c:pt>
                <c:pt idx="1109">
                  <c:v>0.80902298609318923</c:v>
                </c:pt>
                <c:pt idx="1110">
                  <c:v>0.80902298609318923</c:v>
                </c:pt>
                <c:pt idx="1111">
                  <c:v>0.80902298609318923</c:v>
                </c:pt>
                <c:pt idx="1112">
                  <c:v>0.80902298609318923</c:v>
                </c:pt>
                <c:pt idx="1113">
                  <c:v>0.80902298609318923</c:v>
                </c:pt>
                <c:pt idx="1114">
                  <c:v>0.80902298609318923</c:v>
                </c:pt>
                <c:pt idx="1115">
                  <c:v>0.80902298609318923</c:v>
                </c:pt>
                <c:pt idx="1116">
                  <c:v>0.80902298609318923</c:v>
                </c:pt>
                <c:pt idx="1117">
                  <c:v>0.80902298609318923</c:v>
                </c:pt>
                <c:pt idx="1118">
                  <c:v>0.80902298609318923</c:v>
                </c:pt>
                <c:pt idx="1119">
                  <c:v>0.80902298609318923</c:v>
                </c:pt>
                <c:pt idx="1120">
                  <c:v>0.80902298609318923</c:v>
                </c:pt>
                <c:pt idx="1121">
                  <c:v>0.80902298609318923</c:v>
                </c:pt>
                <c:pt idx="1122">
                  <c:v>0.80902298609318923</c:v>
                </c:pt>
                <c:pt idx="1123">
                  <c:v>0.80902298609318923</c:v>
                </c:pt>
                <c:pt idx="1124">
                  <c:v>0.80902298609318923</c:v>
                </c:pt>
                <c:pt idx="1125">
                  <c:v>0.80902298609318923</c:v>
                </c:pt>
                <c:pt idx="1126">
                  <c:v>0.80902298609318923</c:v>
                </c:pt>
                <c:pt idx="1127">
                  <c:v>0.80902298609318923</c:v>
                </c:pt>
                <c:pt idx="1128">
                  <c:v>0.80902298609318923</c:v>
                </c:pt>
                <c:pt idx="1129">
                  <c:v>0.80902298609318923</c:v>
                </c:pt>
                <c:pt idx="1130">
                  <c:v>0.80902298609318923</c:v>
                </c:pt>
                <c:pt idx="1131">
                  <c:v>0.80902298609318923</c:v>
                </c:pt>
                <c:pt idx="1132">
                  <c:v>0.80902298609318923</c:v>
                </c:pt>
                <c:pt idx="1133">
                  <c:v>0.80902298609318923</c:v>
                </c:pt>
                <c:pt idx="1134">
                  <c:v>0.80902298609318923</c:v>
                </c:pt>
                <c:pt idx="1135">
                  <c:v>0.80902298609318923</c:v>
                </c:pt>
                <c:pt idx="1136">
                  <c:v>0.80902298609318923</c:v>
                </c:pt>
                <c:pt idx="1137">
                  <c:v>0.80902298609318923</c:v>
                </c:pt>
                <c:pt idx="1138">
                  <c:v>0.80902298609318923</c:v>
                </c:pt>
                <c:pt idx="1139">
                  <c:v>0.80902298609318923</c:v>
                </c:pt>
                <c:pt idx="1140">
                  <c:v>0.80902298609318923</c:v>
                </c:pt>
                <c:pt idx="1141">
                  <c:v>0.80902298609318923</c:v>
                </c:pt>
                <c:pt idx="1142">
                  <c:v>0.80902298609318923</c:v>
                </c:pt>
                <c:pt idx="1143">
                  <c:v>0.80902298609318923</c:v>
                </c:pt>
                <c:pt idx="1144">
                  <c:v>0.80902298609318923</c:v>
                </c:pt>
                <c:pt idx="1145">
                  <c:v>0.80902298609318923</c:v>
                </c:pt>
                <c:pt idx="1146">
                  <c:v>0.80902298609318923</c:v>
                </c:pt>
                <c:pt idx="1147">
                  <c:v>0.80902298609318923</c:v>
                </c:pt>
                <c:pt idx="1148">
                  <c:v>0.80902298609318923</c:v>
                </c:pt>
                <c:pt idx="1149">
                  <c:v>0.80902298609318923</c:v>
                </c:pt>
                <c:pt idx="1150">
                  <c:v>0.80902298609318923</c:v>
                </c:pt>
                <c:pt idx="1151">
                  <c:v>0.80902298609318923</c:v>
                </c:pt>
                <c:pt idx="1152">
                  <c:v>0.80902298609318923</c:v>
                </c:pt>
                <c:pt idx="1153">
                  <c:v>0.80902298609318923</c:v>
                </c:pt>
                <c:pt idx="1154">
                  <c:v>0.80902298609318923</c:v>
                </c:pt>
                <c:pt idx="1155">
                  <c:v>0.80902298609318923</c:v>
                </c:pt>
                <c:pt idx="1156">
                  <c:v>0.80902298609318923</c:v>
                </c:pt>
                <c:pt idx="1157">
                  <c:v>0.80902298609318923</c:v>
                </c:pt>
                <c:pt idx="1158">
                  <c:v>0.80902298609318923</c:v>
                </c:pt>
                <c:pt idx="1159">
                  <c:v>0.80902298609318923</c:v>
                </c:pt>
                <c:pt idx="1160">
                  <c:v>0.80902298609318923</c:v>
                </c:pt>
                <c:pt idx="1161">
                  <c:v>0.80902298609318923</c:v>
                </c:pt>
                <c:pt idx="1162">
                  <c:v>0.80902298609318923</c:v>
                </c:pt>
                <c:pt idx="1163">
                  <c:v>0.80902298609318923</c:v>
                </c:pt>
                <c:pt idx="1164">
                  <c:v>0.80902298609318923</c:v>
                </c:pt>
                <c:pt idx="1165">
                  <c:v>0.80902298609318923</c:v>
                </c:pt>
                <c:pt idx="1166">
                  <c:v>0.80902298609318923</c:v>
                </c:pt>
                <c:pt idx="1167">
                  <c:v>0.80902298609318923</c:v>
                </c:pt>
                <c:pt idx="1168">
                  <c:v>0.80902298609318923</c:v>
                </c:pt>
                <c:pt idx="1169">
                  <c:v>0.80902298609318923</c:v>
                </c:pt>
                <c:pt idx="1170">
                  <c:v>0.80902298609318923</c:v>
                </c:pt>
                <c:pt idx="1171">
                  <c:v>0.80902298609318923</c:v>
                </c:pt>
                <c:pt idx="1172">
                  <c:v>0.80902298609318923</c:v>
                </c:pt>
                <c:pt idx="1173">
                  <c:v>0.80902298609318923</c:v>
                </c:pt>
                <c:pt idx="1174">
                  <c:v>0.80902298609318923</c:v>
                </c:pt>
                <c:pt idx="1175">
                  <c:v>0.80902298609318923</c:v>
                </c:pt>
                <c:pt idx="1176">
                  <c:v>0.80902298609318923</c:v>
                </c:pt>
                <c:pt idx="1177">
                  <c:v>0.80902298609318923</c:v>
                </c:pt>
                <c:pt idx="1178">
                  <c:v>0.80902298609318923</c:v>
                </c:pt>
                <c:pt idx="1179">
                  <c:v>0.80902298609318923</c:v>
                </c:pt>
                <c:pt idx="1180">
                  <c:v>0.80902298609318923</c:v>
                </c:pt>
                <c:pt idx="1181">
                  <c:v>0.80902298609318923</c:v>
                </c:pt>
                <c:pt idx="1182">
                  <c:v>0.80902298609318923</c:v>
                </c:pt>
                <c:pt idx="1183">
                  <c:v>0.80902298609318923</c:v>
                </c:pt>
                <c:pt idx="1184">
                  <c:v>0.80902298609318923</c:v>
                </c:pt>
                <c:pt idx="1185">
                  <c:v>0.80902298609318923</c:v>
                </c:pt>
                <c:pt idx="1186">
                  <c:v>0.80902298609318923</c:v>
                </c:pt>
                <c:pt idx="1187">
                  <c:v>0.80902298609318923</c:v>
                </c:pt>
                <c:pt idx="1188">
                  <c:v>0.80902298609318923</c:v>
                </c:pt>
                <c:pt idx="1189">
                  <c:v>0.80902298609318923</c:v>
                </c:pt>
                <c:pt idx="1190">
                  <c:v>0.80902298609318923</c:v>
                </c:pt>
                <c:pt idx="1191">
                  <c:v>0.80902298609318923</c:v>
                </c:pt>
                <c:pt idx="1192">
                  <c:v>0.80902298609318923</c:v>
                </c:pt>
                <c:pt idx="1193">
                  <c:v>0.80902298609318923</c:v>
                </c:pt>
                <c:pt idx="1194">
                  <c:v>0.80902298609318923</c:v>
                </c:pt>
                <c:pt idx="1195">
                  <c:v>0.80902298609318923</c:v>
                </c:pt>
                <c:pt idx="1196">
                  <c:v>0.80902298609318923</c:v>
                </c:pt>
                <c:pt idx="1197">
                  <c:v>0.80902298609318923</c:v>
                </c:pt>
                <c:pt idx="1198">
                  <c:v>0.80902298609318923</c:v>
                </c:pt>
                <c:pt idx="1199">
                  <c:v>0.80902298609318923</c:v>
                </c:pt>
                <c:pt idx="1200">
                  <c:v>0.80902298609318923</c:v>
                </c:pt>
                <c:pt idx="1201">
                  <c:v>0.80902298609318923</c:v>
                </c:pt>
                <c:pt idx="1202">
                  <c:v>0.80902298609318923</c:v>
                </c:pt>
                <c:pt idx="1203">
                  <c:v>0.80902298609318923</c:v>
                </c:pt>
                <c:pt idx="1204">
                  <c:v>0.80902298609318923</c:v>
                </c:pt>
                <c:pt idx="1205">
                  <c:v>0.80902298609318923</c:v>
                </c:pt>
                <c:pt idx="1206">
                  <c:v>0.80902298609318923</c:v>
                </c:pt>
                <c:pt idx="1207">
                  <c:v>0.80902298609318923</c:v>
                </c:pt>
                <c:pt idx="1208">
                  <c:v>0.80902298609318923</c:v>
                </c:pt>
                <c:pt idx="1209">
                  <c:v>0.80902298609318923</c:v>
                </c:pt>
                <c:pt idx="1210">
                  <c:v>0.80902298609318923</c:v>
                </c:pt>
                <c:pt idx="1211">
                  <c:v>0.80902298609318923</c:v>
                </c:pt>
                <c:pt idx="1212">
                  <c:v>0.80902298609318923</c:v>
                </c:pt>
                <c:pt idx="1213">
                  <c:v>0.80902298609318923</c:v>
                </c:pt>
                <c:pt idx="1214">
                  <c:v>0.80902298609318923</c:v>
                </c:pt>
                <c:pt idx="1215">
                  <c:v>0.80902298609318923</c:v>
                </c:pt>
                <c:pt idx="1216">
                  <c:v>0.80902298609318923</c:v>
                </c:pt>
                <c:pt idx="1217">
                  <c:v>0.80902298609318923</c:v>
                </c:pt>
                <c:pt idx="1218">
                  <c:v>0.80902298609318923</c:v>
                </c:pt>
                <c:pt idx="1219">
                  <c:v>0.80902298609318923</c:v>
                </c:pt>
                <c:pt idx="1220">
                  <c:v>0.80902298609318923</c:v>
                </c:pt>
                <c:pt idx="1221">
                  <c:v>0.80902298609318923</c:v>
                </c:pt>
                <c:pt idx="1222">
                  <c:v>0.80902298609318923</c:v>
                </c:pt>
                <c:pt idx="1223">
                  <c:v>0.80902298609318923</c:v>
                </c:pt>
                <c:pt idx="1224">
                  <c:v>0.80902298609318923</c:v>
                </c:pt>
                <c:pt idx="1225">
                  <c:v>0.80902298609318923</c:v>
                </c:pt>
                <c:pt idx="1226">
                  <c:v>0.80902298609318923</c:v>
                </c:pt>
                <c:pt idx="1227">
                  <c:v>0.80902298609318923</c:v>
                </c:pt>
                <c:pt idx="1228">
                  <c:v>0.80902298609318923</c:v>
                </c:pt>
                <c:pt idx="1229">
                  <c:v>0.80902298609318923</c:v>
                </c:pt>
                <c:pt idx="1230">
                  <c:v>0.80902298609318923</c:v>
                </c:pt>
                <c:pt idx="1231">
                  <c:v>0.80902298609318923</c:v>
                </c:pt>
                <c:pt idx="1232">
                  <c:v>0.80902298609318923</c:v>
                </c:pt>
                <c:pt idx="1233">
                  <c:v>0.80902298609318923</c:v>
                </c:pt>
                <c:pt idx="1234">
                  <c:v>0.80902298609318923</c:v>
                </c:pt>
                <c:pt idx="1235">
                  <c:v>0.80902298609318923</c:v>
                </c:pt>
                <c:pt idx="1236">
                  <c:v>0.80902298609318923</c:v>
                </c:pt>
                <c:pt idx="1237">
                  <c:v>0.80902298609318923</c:v>
                </c:pt>
                <c:pt idx="1238">
                  <c:v>0.80902298609318923</c:v>
                </c:pt>
                <c:pt idx="1239">
                  <c:v>0.80902298609318923</c:v>
                </c:pt>
                <c:pt idx="1240">
                  <c:v>0.80902298609318923</c:v>
                </c:pt>
                <c:pt idx="1241">
                  <c:v>0.80902298609318923</c:v>
                </c:pt>
                <c:pt idx="1242">
                  <c:v>0.80902298609318923</c:v>
                </c:pt>
                <c:pt idx="1243">
                  <c:v>0.80902298609318923</c:v>
                </c:pt>
                <c:pt idx="1244">
                  <c:v>0.80902298609318923</c:v>
                </c:pt>
                <c:pt idx="1245">
                  <c:v>0.80902298609318923</c:v>
                </c:pt>
                <c:pt idx="1246">
                  <c:v>0.80902298609318923</c:v>
                </c:pt>
                <c:pt idx="1247">
                  <c:v>0.80902298609318923</c:v>
                </c:pt>
                <c:pt idx="1248">
                  <c:v>0.80902298609318923</c:v>
                </c:pt>
                <c:pt idx="1249">
                  <c:v>0.80902298609318923</c:v>
                </c:pt>
                <c:pt idx="1250">
                  <c:v>0.80902298609318923</c:v>
                </c:pt>
                <c:pt idx="1251">
                  <c:v>0.80902298609318923</c:v>
                </c:pt>
                <c:pt idx="1252">
                  <c:v>0.80902298609318923</c:v>
                </c:pt>
                <c:pt idx="1253">
                  <c:v>0.80902298609318923</c:v>
                </c:pt>
                <c:pt idx="1254">
                  <c:v>0.80902298609318923</c:v>
                </c:pt>
                <c:pt idx="1255">
                  <c:v>0.80902298609318923</c:v>
                </c:pt>
                <c:pt idx="1256">
                  <c:v>0.80902298609318923</c:v>
                </c:pt>
                <c:pt idx="1257">
                  <c:v>0.80902298609318923</c:v>
                </c:pt>
                <c:pt idx="1258">
                  <c:v>0.80902298609318923</c:v>
                </c:pt>
                <c:pt idx="1259">
                  <c:v>0.80902298609318923</c:v>
                </c:pt>
                <c:pt idx="1260">
                  <c:v>0.80902298609318923</c:v>
                </c:pt>
                <c:pt idx="1261">
                  <c:v>0.80902298609318923</c:v>
                </c:pt>
                <c:pt idx="1262">
                  <c:v>0.80902298609318923</c:v>
                </c:pt>
                <c:pt idx="1263">
                  <c:v>0.80902298609318923</c:v>
                </c:pt>
                <c:pt idx="1264">
                  <c:v>0.80902298609318923</c:v>
                </c:pt>
                <c:pt idx="1265">
                  <c:v>0.80902298609318923</c:v>
                </c:pt>
                <c:pt idx="1266">
                  <c:v>0.80902298609318923</c:v>
                </c:pt>
                <c:pt idx="1267">
                  <c:v>0.80902298609318923</c:v>
                </c:pt>
                <c:pt idx="1268">
                  <c:v>0.80902298609318923</c:v>
                </c:pt>
                <c:pt idx="1269">
                  <c:v>0.80902298609318923</c:v>
                </c:pt>
                <c:pt idx="1270">
                  <c:v>0.80902298609318923</c:v>
                </c:pt>
                <c:pt idx="1271">
                  <c:v>0.80902298609318923</c:v>
                </c:pt>
                <c:pt idx="1272">
                  <c:v>0.80902298609318923</c:v>
                </c:pt>
                <c:pt idx="1273">
                  <c:v>0.80902298609318923</c:v>
                </c:pt>
                <c:pt idx="1274">
                  <c:v>0.80902298609318923</c:v>
                </c:pt>
                <c:pt idx="1275">
                  <c:v>0.80902298609318923</c:v>
                </c:pt>
                <c:pt idx="1276">
                  <c:v>0.80902298609318923</c:v>
                </c:pt>
                <c:pt idx="1277">
                  <c:v>0.80902298609318923</c:v>
                </c:pt>
                <c:pt idx="1278">
                  <c:v>0.80902298609318923</c:v>
                </c:pt>
                <c:pt idx="1279">
                  <c:v>0.80902298609318923</c:v>
                </c:pt>
                <c:pt idx="1280">
                  <c:v>0.80902298609318923</c:v>
                </c:pt>
                <c:pt idx="1281">
                  <c:v>0.80902298609318923</c:v>
                </c:pt>
                <c:pt idx="1282">
                  <c:v>0.80902298609318923</c:v>
                </c:pt>
                <c:pt idx="1283">
                  <c:v>0.80902298609318923</c:v>
                </c:pt>
                <c:pt idx="1284">
                  <c:v>0.80902298609318923</c:v>
                </c:pt>
                <c:pt idx="1285">
                  <c:v>0.80902298609318923</c:v>
                </c:pt>
                <c:pt idx="1286">
                  <c:v>0.80902298609318923</c:v>
                </c:pt>
                <c:pt idx="1287">
                  <c:v>0.80902298609318923</c:v>
                </c:pt>
                <c:pt idx="1288">
                  <c:v>0.80902298609318923</c:v>
                </c:pt>
                <c:pt idx="1289">
                  <c:v>0.80902298609318923</c:v>
                </c:pt>
                <c:pt idx="1290">
                  <c:v>0.80902298609318923</c:v>
                </c:pt>
                <c:pt idx="1291">
                  <c:v>0.80902298609318923</c:v>
                </c:pt>
                <c:pt idx="1292">
                  <c:v>0.80902298609318923</c:v>
                </c:pt>
                <c:pt idx="1293">
                  <c:v>0.80902298609318923</c:v>
                </c:pt>
                <c:pt idx="1294">
                  <c:v>0.80902298609318923</c:v>
                </c:pt>
                <c:pt idx="1295">
                  <c:v>0.80902298609318923</c:v>
                </c:pt>
                <c:pt idx="1296">
                  <c:v>0.80902298609318923</c:v>
                </c:pt>
                <c:pt idx="1297">
                  <c:v>0.80902298609318923</c:v>
                </c:pt>
                <c:pt idx="1298">
                  <c:v>0.80902298609318923</c:v>
                </c:pt>
                <c:pt idx="1299">
                  <c:v>0.80902298609318923</c:v>
                </c:pt>
                <c:pt idx="1300">
                  <c:v>0.80902298609318923</c:v>
                </c:pt>
                <c:pt idx="1301">
                  <c:v>0.80902298609318923</c:v>
                </c:pt>
                <c:pt idx="1302">
                  <c:v>0.80902298609318923</c:v>
                </c:pt>
                <c:pt idx="1303">
                  <c:v>0.80902298609318923</c:v>
                </c:pt>
                <c:pt idx="1304">
                  <c:v>0.80902298609318923</c:v>
                </c:pt>
                <c:pt idx="1305">
                  <c:v>0.80902298609318923</c:v>
                </c:pt>
                <c:pt idx="1306">
                  <c:v>0.80902298609318923</c:v>
                </c:pt>
                <c:pt idx="1307">
                  <c:v>0.80902298609318923</c:v>
                </c:pt>
                <c:pt idx="1308">
                  <c:v>0.80902298609318923</c:v>
                </c:pt>
                <c:pt idx="1309">
                  <c:v>0.80902298609318923</c:v>
                </c:pt>
                <c:pt idx="1310">
                  <c:v>0.80902298609318923</c:v>
                </c:pt>
                <c:pt idx="1311">
                  <c:v>0.80902298609318923</c:v>
                </c:pt>
                <c:pt idx="1312">
                  <c:v>0.80902298609318923</c:v>
                </c:pt>
                <c:pt idx="1313">
                  <c:v>0.80902298609318923</c:v>
                </c:pt>
                <c:pt idx="1314">
                  <c:v>0.80902298609318923</c:v>
                </c:pt>
                <c:pt idx="1315">
                  <c:v>0.80902298609318923</c:v>
                </c:pt>
                <c:pt idx="1316">
                  <c:v>0.80902298609318923</c:v>
                </c:pt>
                <c:pt idx="1317">
                  <c:v>0.80902298609318923</c:v>
                </c:pt>
                <c:pt idx="1318">
                  <c:v>0.80902298609318923</c:v>
                </c:pt>
                <c:pt idx="1319">
                  <c:v>0.80902298609318923</c:v>
                </c:pt>
                <c:pt idx="1320">
                  <c:v>0.80902298609318923</c:v>
                </c:pt>
                <c:pt idx="1321">
                  <c:v>0.80902298609318923</c:v>
                </c:pt>
                <c:pt idx="1322">
                  <c:v>0.80902298609318923</c:v>
                </c:pt>
                <c:pt idx="1323">
                  <c:v>0.80902298609318923</c:v>
                </c:pt>
                <c:pt idx="1324">
                  <c:v>0.80902298609318923</c:v>
                </c:pt>
                <c:pt idx="1325">
                  <c:v>0.80902298609318923</c:v>
                </c:pt>
                <c:pt idx="1326">
                  <c:v>0.80902298609318923</c:v>
                </c:pt>
                <c:pt idx="1327">
                  <c:v>0.80902298609318923</c:v>
                </c:pt>
                <c:pt idx="1328">
                  <c:v>0.80902298609318923</c:v>
                </c:pt>
                <c:pt idx="1329">
                  <c:v>0.80902298609318923</c:v>
                </c:pt>
                <c:pt idx="1330">
                  <c:v>0.80902298609318923</c:v>
                </c:pt>
                <c:pt idx="1331">
                  <c:v>0.80902298609318923</c:v>
                </c:pt>
                <c:pt idx="1332">
                  <c:v>0.80902298609318923</c:v>
                </c:pt>
                <c:pt idx="1333">
                  <c:v>0.80902298609318923</c:v>
                </c:pt>
                <c:pt idx="1334">
                  <c:v>0.80902298609318923</c:v>
                </c:pt>
                <c:pt idx="1335">
                  <c:v>0.80902298609318923</c:v>
                </c:pt>
                <c:pt idx="1336">
                  <c:v>0.80902298609318923</c:v>
                </c:pt>
                <c:pt idx="1337">
                  <c:v>0.80902298609318923</c:v>
                </c:pt>
                <c:pt idx="1338">
                  <c:v>0.80902298609318923</c:v>
                </c:pt>
                <c:pt idx="1339">
                  <c:v>0.80902298609318923</c:v>
                </c:pt>
                <c:pt idx="1340">
                  <c:v>0.80902298609318923</c:v>
                </c:pt>
                <c:pt idx="1341">
                  <c:v>0.80902298609318923</c:v>
                </c:pt>
                <c:pt idx="1342">
                  <c:v>0.80902298609318923</c:v>
                </c:pt>
                <c:pt idx="1343">
                  <c:v>0.80902298609318923</c:v>
                </c:pt>
                <c:pt idx="1344">
                  <c:v>0.80902298609318923</c:v>
                </c:pt>
                <c:pt idx="1345">
                  <c:v>0.80902298609318923</c:v>
                </c:pt>
                <c:pt idx="1346">
                  <c:v>0.80902298609318923</c:v>
                </c:pt>
                <c:pt idx="1347">
                  <c:v>0.80902298609318923</c:v>
                </c:pt>
                <c:pt idx="1348">
                  <c:v>0.80902298609318923</c:v>
                </c:pt>
                <c:pt idx="1349">
                  <c:v>0.80902298609318923</c:v>
                </c:pt>
                <c:pt idx="1350">
                  <c:v>0.80902298609318923</c:v>
                </c:pt>
                <c:pt idx="1351">
                  <c:v>0.80902298609318923</c:v>
                </c:pt>
                <c:pt idx="1352">
                  <c:v>0.80902298609318923</c:v>
                </c:pt>
                <c:pt idx="1353">
                  <c:v>0.80902298609318923</c:v>
                </c:pt>
                <c:pt idx="1354">
                  <c:v>0.80902298609318923</c:v>
                </c:pt>
                <c:pt idx="1355">
                  <c:v>0.80902298609318923</c:v>
                </c:pt>
                <c:pt idx="1356">
                  <c:v>0.80902298609318923</c:v>
                </c:pt>
                <c:pt idx="1357">
                  <c:v>0.80902298609318923</c:v>
                </c:pt>
                <c:pt idx="1358">
                  <c:v>0.80902298609318923</c:v>
                </c:pt>
                <c:pt idx="1359">
                  <c:v>0.80902298609318923</c:v>
                </c:pt>
                <c:pt idx="1360">
                  <c:v>0.80902298609318923</c:v>
                </c:pt>
                <c:pt idx="1361">
                  <c:v>0.80902298609318923</c:v>
                </c:pt>
                <c:pt idx="1362">
                  <c:v>0.80902298609318923</c:v>
                </c:pt>
                <c:pt idx="1363">
                  <c:v>0.80902298609318923</c:v>
                </c:pt>
                <c:pt idx="1364">
                  <c:v>0.80902298609318923</c:v>
                </c:pt>
                <c:pt idx="1365">
                  <c:v>0.80902298609318923</c:v>
                </c:pt>
                <c:pt idx="1366">
                  <c:v>0.80902298609318923</c:v>
                </c:pt>
                <c:pt idx="1367">
                  <c:v>0.80902298609318923</c:v>
                </c:pt>
                <c:pt idx="1368">
                  <c:v>0.80902298609318923</c:v>
                </c:pt>
                <c:pt idx="1369">
                  <c:v>0.80902298609318923</c:v>
                </c:pt>
                <c:pt idx="1370">
                  <c:v>0.80902298609318923</c:v>
                </c:pt>
                <c:pt idx="1371">
                  <c:v>0.80902298609318923</c:v>
                </c:pt>
                <c:pt idx="1372">
                  <c:v>0.80902298609318923</c:v>
                </c:pt>
                <c:pt idx="1373">
                  <c:v>0.80902298609318923</c:v>
                </c:pt>
                <c:pt idx="1374">
                  <c:v>0.80902298609318923</c:v>
                </c:pt>
                <c:pt idx="1375">
                  <c:v>0.80902298609318923</c:v>
                </c:pt>
                <c:pt idx="1376">
                  <c:v>0.80902298609318923</c:v>
                </c:pt>
                <c:pt idx="1377">
                  <c:v>0.80902298609318923</c:v>
                </c:pt>
                <c:pt idx="1378">
                  <c:v>0.80902298609318923</c:v>
                </c:pt>
                <c:pt idx="1379">
                  <c:v>0.80902298609318923</c:v>
                </c:pt>
                <c:pt idx="1380">
                  <c:v>0.80902298609318923</c:v>
                </c:pt>
                <c:pt idx="1381">
                  <c:v>0.80902298609318923</c:v>
                </c:pt>
                <c:pt idx="1382">
                  <c:v>0.80902298609318923</c:v>
                </c:pt>
                <c:pt idx="1383">
                  <c:v>0.80902298609318923</c:v>
                </c:pt>
                <c:pt idx="1384">
                  <c:v>0.80902298609318923</c:v>
                </c:pt>
                <c:pt idx="1385">
                  <c:v>0.80902298609318923</c:v>
                </c:pt>
                <c:pt idx="1386">
                  <c:v>0.80902298609318923</c:v>
                </c:pt>
                <c:pt idx="1387">
                  <c:v>0.80902298609318923</c:v>
                </c:pt>
                <c:pt idx="1388">
                  <c:v>0.80902298609318923</c:v>
                </c:pt>
                <c:pt idx="1389">
                  <c:v>0.80902298609318923</c:v>
                </c:pt>
                <c:pt idx="1390">
                  <c:v>0.80902298609318923</c:v>
                </c:pt>
                <c:pt idx="1391">
                  <c:v>0.80902298609318923</c:v>
                </c:pt>
                <c:pt idx="1392">
                  <c:v>0.80902298609318923</c:v>
                </c:pt>
                <c:pt idx="1393">
                  <c:v>0.80902298609318923</c:v>
                </c:pt>
                <c:pt idx="1394">
                  <c:v>0.80902298609318923</c:v>
                </c:pt>
                <c:pt idx="1395">
                  <c:v>0.80902298609318923</c:v>
                </c:pt>
                <c:pt idx="1396">
                  <c:v>0.80902298609318923</c:v>
                </c:pt>
                <c:pt idx="1397">
                  <c:v>0.80902298609318923</c:v>
                </c:pt>
                <c:pt idx="1398">
                  <c:v>0.80902298609318923</c:v>
                </c:pt>
                <c:pt idx="1399">
                  <c:v>0.80902298609318923</c:v>
                </c:pt>
                <c:pt idx="1400">
                  <c:v>0.80902298609318923</c:v>
                </c:pt>
                <c:pt idx="1401">
                  <c:v>0.80902298609318923</c:v>
                </c:pt>
                <c:pt idx="1402">
                  <c:v>0.80902298609318923</c:v>
                </c:pt>
                <c:pt idx="1403">
                  <c:v>0.80902298609318923</c:v>
                </c:pt>
                <c:pt idx="1404">
                  <c:v>0.80902298609318923</c:v>
                </c:pt>
                <c:pt idx="1405">
                  <c:v>0.80902298609318923</c:v>
                </c:pt>
                <c:pt idx="1406">
                  <c:v>0.80902298609318923</c:v>
                </c:pt>
                <c:pt idx="1407">
                  <c:v>0.80902298609318923</c:v>
                </c:pt>
                <c:pt idx="1408">
                  <c:v>0.80902298609318923</c:v>
                </c:pt>
                <c:pt idx="1409">
                  <c:v>0.80902298609318923</c:v>
                </c:pt>
                <c:pt idx="1410">
                  <c:v>0.80902298609318923</c:v>
                </c:pt>
                <c:pt idx="1411">
                  <c:v>0.80902298609318923</c:v>
                </c:pt>
                <c:pt idx="1412">
                  <c:v>0.80902298609318923</c:v>
                </c:pt>
                <c:pt idx="1413">
                  <c:v>0.80902298609318923</c:v>
                </c:pt>
                <c:pt idx="1414">
                  <c:v>0.80902298609318923</c:v>
                </c:pt>
                <c:pt idx="1415">
                  <c:v>0.80902298609318923</c:v>
                </c:pt>
                <c:pt idx="1416">
                  <c:v>0.80902298609318923</c:v>
                </c:pt>
                <c:pt idx="1417">
                  <c:v>0.80902298609318923</c:v>
                </c:pt>
                <c:pt idx="1418">
                  <c:v>0.80902298609318923</c:v>
                </c:pt>
                <c:pt idx="1419">
                  <c:v>0.80902298609318923</c:v>
                </c:pt>
                <c:pt idx="1420">
                  <c:v>0.80902298609318923</c:v>
                </c:pt>
                <c:pt idx="1421">
                  <c:v>0.80902298609318923</c:v>
                </c:pt>
                <c:pt idx="1422">
                  <c:v>0.80902298609318923</c:v>
                </c:pt>
                <c:pt idx="1423">
                  <c:v>0.80902298609318923</c:v>
                </c:pt>
                <c:pt idx="1424">
                  <c:v>0.80902298609318923</c:v>
                </c:pt>
                <c:pt idx="1425">
                  <c:v>0.80902298609318923</c:v>
                </c:pt>
                <c:pt idx="1426">
                  <c:v>0.80902298609318923</c:v>
                </c:pt>
                <c:pt idx="1427">
                  <c:v>0.80902298609318923</c:v>
                </c:pt>
                <c:pt idx="1428">
                  <c:v>0.80902298609318923</c:v>
                </c:pt>
                <c:pt idx="1429">
                  <c:v>0.80902298609318923</c:v>
                </c:pt>
                <c:pt idx="1430">
                  <c:v>0.80902298609318923</c:v>
                </c:pt>
                <c:pt idx="1431">
                  <c:v>0.80902298609318923</c:v>
                </c:pt>
                <c:pt idx="1432">
                  <c:v>0.80902298609318923</c:v>
                </c:pt>
                <c:pt idx="1433">
                  <c:v>0.80902298609318923</c:v>
                </c:pt>
                <c:pt idx="1434">
                  <c:v>0.80902298609318923</c:v>
                </c:pt>
                <c:pt idx="1435">
                  <c:v>0.80902298609318923</c:v>
                </c:pt>
                <c:pt idx="1436">
                  <c:v>0.80902298609318923</c:v>
                </c:pt>
                <c:pt idx="1437">
                  <c:v>0.80902298609318923</c:v>
                </c:pt>
                <c:pt idx="1438">
                  <c:v>0.80902298609318923</c:v>
                </c:pt>
                <c:pt idx="1439">
                  <c:v>0.80902298609318923</c:v>
                </c:pt>
                <c:pt idx="1440">
                  <c:v>0.80902298609318923</c:v>
                </c:pt>
                <c:pt idx="1441">
                  <c:v>0.80902298609318923</c:v>
                </c:pt>
                <c:pt idx="1442">
                  <c:v>0.80902298609318923</c:v>
                </c:pt>
                <c:pt idx="1443">
                  <c:v>0.80902298609318923</c:v>
                </c:pt>
                <c:pt idx="1444">
                  <c:v>0.80902298609318923</c:v>
                </c:pt>
                <c:pt idx="1445">
                  <c:v>0.80902298609318923</c:v>
                </c:pt>
                <c:pt idx="1446">
                  <c:v>0.80902298609318923</c:v>
                </c:pt>
                <c:pt idx="1447">
                  <c:v>0.80902298609318923</c:v>
                </c:pt>
                <c:pt idx="1448">
                  <c:v>0.80902298609318923</c:v>
                </c:pt>
                <c:pt idx="1449">
                  <c:v>0.80902298609318923</c:v>
                </c:pt>
                <c:pt idx="1450">
                  <c:v>0.80902298609318923</c:v>
                </c:pt>
                <c:pt idx="1451">
                  <c:v>0.80902298609318923</c:v>
                </c:pt>
                <c:pt idx="1452">
                  <c:v>0.80902298609318923</c:v>
                </c:pt>
                <c:pt idx="1453">
                  <c:v>0.80902298609318923</c:v>
                </c:pt>
                <c:pt idx="1454">
                  <c:v>0.80902298609318923</c:v>
                </c:pt>
                <c:pt idx="1455">
                  <c:v>0.80902298609318923</c:v>
                </c:pt>
                <c:pt idx="1456">
                  <c:v>0.80902298609318923</c:v>
                </c:pt>
                <c:pt idx="1457">
                  <c:v>0.80902298609318923</c:v>
                </c:pt>
                <c:pt idx="1458">
                  <c:v>0.80902298609318923</c:v>
                </c:pt>
                <c:pt idx="1459">
                  <c:v>0.80902298609318923</c:v>
                </c:pt>
                <c:pt idx="1460">
                  <c:v>0.80902298609318923</c:v>
                </c:pt>
                <c:pt idx="1461">
                  <c:v>0.80902298609318923</c:v>
                </c:pt>
                <c:pt idx="1462">
                  <c:v>0.80902298609318923</c:v>
                </c:pt>
                <c:pt idx="1463">
                  <c:v>0.80902298609318923</c:v>
                </c:pt>
                <c:pt idx="1464">
                  <c:v>0.80902298609318923</c:v>
                </c:pt>
                <c:pt idx="1465">
                  <c:v>0.80902298609318923</c:v>
                </c:pt>
                <c:pt idx="1466">
                  <c:v>0.80902298609318923</c:v>
                </c:pt>
                <c:pt idx="1467">
                  <c:v>0.80902298609318923</c:v>
                </c:pt>
                <c:pt idx="1468">
                  <c:v>0.80902298609318923</c:v>
                </c:pt>
                <c:pt idx="1469">
                  <c:v>0.80902298609318923</c:v>
                </c:pt>
                <c:pt idx="1470">
                  <c:v>0.80902298609318923</c:v>
                </c:pt>
                <c:pt idx="1471">
                  <c:v>0.80902298609318923</c:v>
                </c:pt>
                <c:pt idx="1472">
                  <c:v>0.80902298609318923</c:v>
                </c:pt>
                <c:pt idx="1473">
                  <c:v>0.80902298609318923</c:v>
                </c:pt>
                <c:pt idx="1474">
                  <c:v>0.80902298609318923</c:v>
                </c:pt>
                <c:pt idx="1475">
                  <c:v>0.80902298609318923</c:v>
                </c:pt>
                <c:pt idx="1476">
                  <c:v>0.80902298609318923</c:v>
                </c:pt>
                <c:pt idx="1477">
                  <c:v>0.80902298609318923</c:v>
                </c:pt>
                <c:pt idx="1478">
                  <c:v>0.80902298609318923</c:v>
                </c:pt>
                <c:pt idx="1479">
                  <c:v>0.80902298609318923</c:v>
                </c:pt>
                <c:pt idx="1480">
                  <c:v>0.80902298609318923</c:v>
                </c:pt>
                <c:pt idx="1481">
                  <c:v>0.80902298609318923</c:v>
                </c:pt>
                <c:pt idx="1482">
                  <c:v>0.80902298609318923</c:v>
                </c:pt>
                <c:pt idx="1483">
                  <c:v>0.80902298609318923</c:v>
                </c:pt>
                <c:pt idx="1484">
                  <c:v>0.80902298609318923</c:v>
                </c:pt>
                <c:pt idx="1485">
                  <c:v>0.80902298609318923</c:v>
                </c:pt>
                <c:pt idx="1486">
                  <c:v>0.80902298609318923</c:v>
                </c:pt>
                <c:pt idx="1487">
                  <c:v>0.80902298609318923</c:v>
                </c:pt>
                <c:pt idx="1488">
                  <c:v>0.80902298609318923</c:v>
                </c:pt>
                <c:pt idx="1489">
                  <c:v>0.80902298609318923</c:v>
                </c:pt>
                <c:pt idx="1490">
                  <c:v>0.80902298609318923</c:v>
                </c:pt>
                <c:pt idx="1491">
                  <c:v>0.80902298609318923</c:v>
                </c:pt>
                <c:pt idx="1492">
                  <c:v>0.80902298609318923</c:v>
                </c:pt>
                <c:pt idx="1493">
                  <c:v>0.80902298609318923</c:v>
                </c:pt>
                <c:pt idx="1494">
                  <c:v>0.80902298609318923</c:v>
                </c:pt>
                <c:pt idx="1495">
                  <c:v>0.80902298609318923</c:v>
                </c:pt>
                <c:pt idx="1496">
                  <c:v>0.80902298609318923</c:v>
                </c:pt>
                <c:pt idx="1497">
                  <c:v>0.80902298609318923</c:v>
                </c:pt>
                <c:pt idx="1498">
                  <c:v>0.80902298609318923</c:v>
                </c:pt>
                <c:pt idx="1499">
                  <c:v>0.80902298609318923</c:v>
                </c:pt>
                <c:pt idx="1500">
                  <c:v>0.80902298609318923</c:v>
                </c:pt>
                <c:pt idx="1501">
                  <c:v>0.80902298609318923</c:v>
                </c:pt>
                <c:pt idx="1502">
                  <c:v>0.80902298609318923</c:v>
                </c:pt>
                <c:pt idx="1503">
                  <c:v>0.80902298609318923</c:v>
                </c:pt>
                <c:pt idx="1504">
                  <c:v>0.80902298609318923</c:v>
                </c:pt>
                <c:pt idx="1505">
                  <c:v>0.80902298609318923</c:v>
                </c:pt>
                <c:pt idx="1506">
                  <c:v>0.80902298609318923</c:v>
                </c:pt>
                <c:pt idx="1507">
                  <c:v>0.80902298609318923</c:v>
                </c:pt>
                <c:pt idx="1508">
                  <c:v>0.80902298609318923</c:v>
                </c:pt>
                <c:pt idx="1509">
                  <c:v>0.80902298609318923</c:v>
                </c:pt>
                <c:pt idx="1510">
                  <c:v>0.80902298609318923</c:v>
                </c:pt>
                <c:pt idx="1511">
                  <c:v>0.80902298609318923</c:v>
                </c:pt>
                <c:pt idx="1512">
                  <c:v>0.80902298609318923</c:v>
                </c:pt>
                <c:pt idx="1513">
                  <c:v>0.80902298609318923</c:v>
                </c:pt>
                <c:pt idx="1514">
                  <c:v>0.80902298609318923</c:v>
                </c:pt>
                <c:pt idx="1515">
                  <c:v>0.80902298609318923</c:v>
                </c:pt>
                <c:pt idx="1516">
                  <c:v>0.80902298609318923</c:v>
                </c:pt>
                <c:pt idx="1517">
                  <c:v>0.80902298609318923</c:v>
                </c:pt>
                <c:pt idx="1518">
                  <c:v>0.80902298609318923</c:v>
                </c:pt>
                <c:pt idx="1519">
                  <c:v>0.80902298609318923</c:v>
                </c:pt>
                <c:pt idx="1520">
                  <c:v>0.80902298609318923</c:v>
                </c:pt>
                <c:pt idx="1521">
                  <c:v>0.80902298609318923</c:v>
                </c:pt>
                <c:pt idx="1522">
                  <c:v>0.80902298609318923</c:v>
                </c:pt>
                <c:pt idx="1523">
                  <c:v>0.80902298609318923</c:v>
                </c:pt>
                <c:pt idx="1524">
                  <c:v>0.80902298609318923</c:v>
                </c:pt>
                <c:pt idx="1525">
                  <c:v>0.80902298609318923</c:v>
                </c:pt>
                <c:pt idx="1526">
                  <c:v>0.80902298609318923</c:v>
                </c:pt>
                <c:pt idx="1527">
                  <c:v>0.80902298609318923</c:v>
                </c:pt>
                <c:pt idx="1528">
                  <c:v>0.80902298609318923</c:v>
                </c:pt>
                <c:pt idx="1529">
                  <c:v>0.80902298609318923</c:v>
                </c:pt>
                <c:pt idx="1530">
                  <c:v>0.80902298609318923</c:v>
                </c:pt>
                <c:pt idx="1531">
                  <c:v>0.80902298609318923</c:v>
                </c:pt>
                <c:pt idx="1532">
                  <c:v>0.80902298609318923</c:v>
                </c:pt>
                <c:pt idx="1533">
                  <c:v>0.80902298609318923</c:v>
                </c:pt>
                <c:pt idx="1534">
                  <c:v>0.80902298609318923</c:v>
                </c:pt>
                <c:pt idx="1535">
                  <c:v>0.80902298609318923</c:v>
                </c:pt>
                <c:pt idx="1536">
                  <c:v>0.80902298609318923</c:v>
                </c:pt>
                <c:pt idx="1537">
                  <c:v>0.80902298609318923</c:v>
                </c:pt>
                <c:pt idx="1538">
                  <c:v>0.80902298609318923</c:v>
                </c:pt>
                <c:pt idx="1539">
                  <c:v>0.80902298609318923</c:v>
                </c:pt>
                <c:pt idx="1540">
                  <c:v>0.80902298609318923</c:v>
                </c:pt>
                <c:pt idx="1541">
                  <c:v>0.80902298609318923</c:v>
                </c:pt>
                <c:pt idx="1542">
                  <c:v>0.80902298609318923</c:v>
                </c:pt>
                <c:pt idx="1543">
                  <c:v>0.80902298609318923</c:v>
                </c:pt>
                <c:pt idx="1544">
                  <c:v>0.80902298609318923</c:v>
                </c:pt>
                <c:pt idx="1545">
                  <c:v>0.80902298609318923</c:v>
                </c:pt>
                <c:pt idx="1546">
                  <c:v>0.80902298609318923</c:v>
                </c:pt>
                <c:pt idx="1547">
                  <c:v>0.80902298609318923</c:v>
                </c:pt>
                <c:pt idx="1548">
                  <c:v>0.80902298609318923</c:v>
                </c:pt>
                <c:pt idx="1549">
                  <c:v>0.80902298609318923</c:v>
                </c:pt>
                <c:pt idx="1550">
                  <c:v>0.80902298609318923</c:v>
                </c:pt>
                <c:pt idx="1551">
                  <c:v>0.80902298609318923</c:v>
                </c:pt>
                <c:pt idx="1552">
                  <c:v>0.80902298609318923</c:v>
                </c:pt>
                <c:pt idx="1553">
                  <c:v>0.80902298609318923</c:v>
                </c:pt>
                <c:pt idx="1554">
                  <c:v>0.80902298609318923</c:v>
                </c:pt>
                <c:pt idx="1555">
                  <c:v>0.80902298609318923</c:v>
                </c:pt>
                <c:pt idx="1556">
                  <c:v>0.80902298609318923</c:v>
                </c:pt>
                <c:pt idx="1557">
                  <c:v>0.80902298609318923</c:v>
                </c:pt>
                <c:pt idx="1558">
                  <c:v>0.80902298609318923</c:v>
                </c:pt>
                <c:pt idx="1559">
                  <c:v>0.80902298609318923</c:v>
                </c:pt>
                <c:pt idx="1560">
                  <c:v>0.80902298609318923</c:v>
                </c:pt>
                <c:pt idx="1561">
                  <c:v>0.80902298609318923</c:v>
                </c:pt>
                <c:pt idx="1562">
                  <c:v>0.80902298609318923</c:v>
                </c:pt>
                <c:pt idx="1563">
                  <c:v>0.80902298609318923</c:v>
                </c:pt>
                <c:pt idx="1564">
                  <c:v>0.80902298609318923</c:v>
                </c:pt>
                <c:pt idx="1565">
                  <c:v>0.80902298609318923</c:v>
                </c:pt>
                <c:pt idx="1566">
                  <c:v>0.80902298609318923</c:v>
                </c:pt>
                <c:pt idx="1567">
                  <c:v>0.80902298609318923</c:v>
                </c:pt>
                <c:pt idx="1568">
                  <c:v>0.80902298609318923</c:v>
                </c:pt>
                <c:pt idx="1569">
                  <c:v>0.80902298609318923</c:v>
                </c:pt>
                <c:pt idx="1570">
                  <c:v>0.80902298609318923</c:v>
                </c:pt>
                <c:pt idx="1571">
                  <c:v>0.80902298609318923</c:v>
                </c:pt>
                <c:pt idx="1572">
                  <c:v>0.80902298609318923</c:v>
                </c:pt>
                <c:pt idx="1573">
                  <c:v>0.80902298609318923</c:v>
                </c:pt>
                <c:pt idx="1574">
                  <c:v>0.80902298609318923</c:v>
                </c:pt>
                <c:pt idx="1575">
                  <c:v>0.80902298609318923</c:v>
                </c:pt>
                <c:pt idx="1576">
                  <c:v>0.80902298609318923</c:v>
                </c:pt>
                <c:pt idx="1577">
                  <c:v>0.80902298609318923</c:v>
                </c:pt>
                <c:pt idx="1578">
                  <c:v>0.80902298609318923</c:v>
                </c:pt>
                <c:pt idx="1579">
                  <c:v>0.80902298609318923</c:v>
                </c:pt>
                <c:pt idx="1580">
                  <c:v>0.80902298609318923</c:v>
                </c:pt>
                <c:pt idx="1581">
                  <c:v>0.80902298609318923</c:v>
                </c:pt>
                <c:pt idx="1582">
                  <c:v>0.80902298609318923</c:v>
                </c:pt>
                <c:pt idx="1583">
                  <c:v>0.80902298609318923</c:v>
                </c:pt>
                <c:pt idx="1584">
                  <c:v>0.80902298609318923</c:v>
                </c:pt>
                <c:pt idx="1585">
                  <c:v>0.80902298609318923</c:v>
                </c:pt>
                <c:pt idx="1586">
                  <c:v>0.80902298609318923</c:v>
                </c:pt>
                <c:pt idx="1587">
                  <c:v>0.80902298609318923</c:v>
                </c:pt>
                <c:pt idx="1588">
                  <c:v>0.80902298609318923</c:v>
                </c:pt>
                <c:pt idx="1589">
                  <c:v>0.80902298609318923</c:v>
                </c:pt>
                <c:pt idx="1590">
                  <c:v>0.80902298609318923</c:v>
                </c:pt>
                <c:pt idx="1591">
                  <c:v>0.80902298609318923</c:v>
                </c:pt>
                <c:pt idx="1592">
                  <c:v>0.80902298609318923</c:v>
                </c:pt>
                <c:pt idx="1593">
                  <c:v>0.80902298609318923</c:v>
                </c:pt>
                <c:pt idx="1594">
                  <c:v>0.80902298609318923</c:v>
                </c:pt>
                <c:pt idx="1595">
                  <c:v>0.80902298609318923</c:v>
                </c:pt>
                <c:pt idx="1596">
                  <c:v>0.80902298609318923</c:v>
                </c:pt>
                <c:pt idx="1597">
                  <c:v>0.80902298609318923</c:v>
                </c:pt>
                <c:pt idx="1598">
                  <c:v>0.80902298609318923</c:v>
                </c:pt>
                <c:pt idx="1599">
                  <c:v>0.80902298609318923</c:v>
                </c:pt>
                <c:pt idx="1600">
                  <c:v>0.80902298609318923</c:v>
                </c:pt>
                <c:pt idx="1601">
                  <c:v>0.80902298609318923</c:v>
                </c:pt>
                <c:pt idx="1602">
                  <c:v>0.80902298609318923</c:v>
                </c:pt>
                <c:pt idx="1603">
                  <c:v>0.80902298609318923</c:v>
                </c:pt>
                <c:pt idx="1604">
                  <c:v>0.80902298609318923</c:v>
                </c:pt>
                <c:pt idx="1605">
                  <c:v>0.80902298609318923</c:v>
                </c:pt>
                <c:pt idx="1606">
                  <c:v>0.80902298609318923</c:v>
                </c:pt>
                <c:pt idx="1607">
                  <c:v>0.80902298609318923</c:v>
                </c:pt>
                <c:pt idx="1608">
                  <c:v>0.80902298609318923</c:v>
                </c:pt>
                <c:pt idx="1609">
                  <c:v>0.80902298609318923</c:v>
                </c:pt>
                <c:pt idx="1610">
                  <c:v>0.80902298609318923</c:v>
                </c:pt>
                <c:pt idx="1611">
                  <c:v>0.80902298609318923</c:v>
                </c:pt>
                <c:pt idx="1612">
                  <c:v>0.80902298609318923</c:v>
                </c:pt>
                <c:pt idx="1613">
                  <c:v>0.80902298609318923</c:v>
                </c:pt>
                <c:pt idx="1614">
                  <c:v>0.80902298609318923</c:v>
                </c:pt>
                <c:pt idx="1615">
                  <c:v>0.80902298609318923</c:v>
                </c:pt>
                <c:pt idx="1616">
                  <c:v>0.80902298609318923</c:v>
                </c:pt>
                <c:pt idx="1617">
                  <c:v>0.80902298609318923</c:v>
                </c:pt>
                <c:pt idx="1618">
                  <c:v>0.80902298609318923</c:v>
                </c:pt>
                <c:pt idx="1619">
                  <c:v>0.80902298609318923</c:v>
                </c:pt>
                <c:pt idx="1620">
                  <c:v>0.80902298609318923</c:v>
                </c:pt>
                <c:pt idx="1621">
                  <c:v>0.80902298609318923</c:v>
                </c:pt>
                <c:pt idx="1622">
                  <c:v>0.80902298609318923</c:v>
                </c:pt>
                <c:pt idx="1623">
                  <c:v>0.80902298609318923</c:v>
                </c:pt>
                <c:pt idx="1624">
                  <c:v>0.80902298609318923</c:v>
                </c:pt>
                <c:pt idx="1625">
                  <c:v>0.80902298609318923</c:v>
                </c:pt>
                <c:pt idx="1626">
                  <c:v>0.80902298609318923</c:v>
                </c:pt>
                <c:pt idx="1627">
                  <c:v>0.80902298609318923</c:v>
                </c:pt>
                <c:pt idx="1628">
                  <c:v>0.80902298609318923</c:v>
                </c:pt>
                <c:pt idx="1629">
                  <c:v>0.80902298609318923</c:v>
                </c:pt>
                <c:pt idx="1630">
                  <c:v>0.80902298609318923</c:v>
                </c:pt>
                <c:pt idx="1631">
                  <c:v>0.80902298609318923</c:v>
                </c:pt>
                <c:pt idx="1632">
                  <c:v>0.80902298609318923</c:v>
                </c:pt>
                <c:pt idx="1633">
                  <c:v>0.80902298609318923</c:v>
                </c:pt>
                <c:pt idx="1634">
                  <c:v>0.80902298609318923</c:v>
                </c:pt>
                <c:pt idx="1635">
                  <c:v>0.80902298609318923</c:v>
                </c:pt>
                <c:pt idx="1636">
                  <c:v>0.80902298609318923</c:v>
                </c:pt>
                <c:pt idx="1637">
                  <c:v>0.80902298609318923</c:v>
                </c:pt>
                <c:pt idx="1638">
                  <c:v>0.80902298609318923</c:v>
                </c:pt>
                <c:pt idx="1639">
                  <c:v>0.80902298609318923</c:v>
                </c:pt>
                <c:pt idx="1640">
                  <c:v>0.80902298609318923</c:v>
                </c:pt>
                <c:pt idx="1641">
                  <c:v>0.80902298609318923</c:v>
                </c:pt>
                <c:pt idx="1642">
                  <c:v>0.80902298609318923</c:v>
                </c:pt>
                <c:pt idx="1643">
                  <c:v>0.80902298609318923</c:v>
                </c:pt>
                <c:pt idx="1644">
                  <c:v>0.80902298609318923</c:v>
                </c:pt>
                <c:pt idx="1645">
                  <c:v>0.80902298609318923</c:v>
                </c:pt>
                <c:pt idx="1646">
                  <c:v>0.80902298609318923</c:v>
                </c:pt>
                <c:pt idx="1647">
                  <c:v>0.80902298609318923</c:v>
                </c:pt>
                <c:pt idx="1648">
                  <c:v>0.80902298609318923</c:v>
                </c:pt>
                <c:pt idx="1649">
                  <c:v>0.80902298609318923</c:v>
                </c:pt>
                <c:pt idx="1650">
                  <c:v>0.80902298609318923</c:v>
                </c:pt>
                <c:pt idx="1651">
                  <c:v>0.80902298609318923</c:v>
                </c:pt>
                <c:pt idx="1652">
                  <c:v>0.80902298609318923</c:v>
                </c:pt>
                <c:pt idx="1653">
                  <c:v>0.80902298609318923</c:v>
                </c:pt>
                <c:pt idx="1654">
                  <c:v>0.80902298609318923</c:v>
                </c:pt>
                <c:pt idx="1655">
                  <c:v>0.80902298609318923</c:v>
                </c:pt>
                <c:pt idx="1656">
                  <c:v>0.80902298609318923</c:v>
                </c:pt>
                <c:pt idx="1657">
                  <c:v>0.80902298609318923</c:v>
                </c:pt>
                <c:pt idx="1658">
                  <c:v>0.80902298609318923</c:v>
                </c:pt>
                <c:pt idx="1659">
                  <c:v>0.80902298609318923</c:v>
                </c:pt>
                <c:pt idx="1660">
                  <c:v>0.80902298609318923</c:v>
                </c:pt>
                <c:pt idx="1661">
                  <c:v>0.80902298609318923</c:v>
                </c:pt>
                <c:pt idx="1662">
                  <c:v>0.80902298609318923</c:v>
                </c:pt>
                <c:pt idx="1663">
                  <c:v>0.80902298609318923</c:v>
                </c:pt>
                <c:pt idx="1664">
                  <c:v>0.80902298609318923</c:v>
                </c:pt>
                <c:pt idx="1665">
                  <c:v>0.80902298609318923</c:v>
                </c:pt>
                <c:pt idx="1666">
                  <c:v>0.80902298609318923</c:v>
                </c:pt>
                <c:pt idx="1667">
                  <c:v>0.80902298609318923</c:v>
                </c:pt>
                <c:pt idx="1668">
                  <c:v>0.80902298609318923</c:v>
                </c:pt>
                <c:pt idx="1669">
                  <c:v>0.80902298609318923</c:v>
                </c:pt>
                <c:pt idx="1670">
                  <c:v>0.80902298609318923</c:v>
                </c:pt>
                <c:pt idx="1671">
                  <c:v>0.80902298609318923</c:v>
                </c:pt>
                <c:pt idx="1672">
                  <c:v>0.80902298609318923</c:v>
                </c:pt>
                <c:pt idx="1673">
                  <c:v>0.80902298609318923</c:v>
                </c:pt>
                <c:pt idx="1674">
                  <c:v>0.80902298609318923</c:v>
                </c:pt>
                <c:pt idx="1675">
                  <c:v>0.80902298609318923</c:v>
                </c:pt>
                <c:pt idx="1676">
                  <c:v>0.80902298609318923</c:v>
                </c:pt>
                <c:pt idx="1677">
                  <c:v>0.80902298609318923</c:v>
                </c:pt>
                <c:pt idx="1678">
                  <c:v>0.80902298609318923</c:v>
                </c:pt>
                <c:pt idx="1679">
                  <c:v>0.80902298609318923</c:v>
                </c:pt>
                <c:pt idx="1680">
                  <c:v>0.80902298609318923</c:v>
                </c:pt>
                <c:pt idx="1681">
                  <c:v>0.80902298609318923</c:v>
                </c:pt>
                <c:pt idx="1682">
                  <c:v>0.80902298609318923</c:v>
                </c:pt>
                <c:pt idx="1683">
                  <c:v>0.80902298609318923</c:v>
                </c:pt>
                <c:pt idx="1684">
                  <c:v>0.80902298609318923</c:v>
                </c:pt>
                <c:pt idx="1685">
                  <c:v>0.80902298609318923</c:v>
                </c:pt>
                <c:pt idx="1686">
                  <c:v>0.80902298609318923</c:v>
                </c:pt>
                <c:pt idx="1687">
                  <c:v>0.80902298609318923</c:v>
                </c:pt>
                <c:pt idx="1688">
                  <c:v>0.80902298609318923</c:v>
                </c:pt>
                <c:pt idx="1689">
                  <c:v>0.80902298609318923</c:v>
                </c:pt>
                <c:pt idx="1690">
                  <c:v>0.80902298609318923</c:v>
                </c:pt>
                <c:pt idx="1691">
                  <c:v>0.80902298609318923</c:v>
                </c:pt>
                <c:pt idx="1692">
                  <c:v>0.80902298609318923</c:v>
                </c:pt>
                <c:pt idx="1693">
                  <c:v>0.80902298609318923</c:v>
                </c:pt>
                <c:pt idx="1694">
                  <c:v>0.80902298609318923</c:v>
                </c:pt>
                <c:pt idx="1695">
                  <c:v>0.80902298609318923</c:v>
                </c:pt>
                <c:pt idx="1696">
                  <c:v>0.80902298609318923</c:v>
                </c:pt>
                <c:pt idx="1697">
                  <c:v>0.80902298609318923</c:v>
                </c:pt>
                <c:pt idx="1698">
                  <c:v>0.80902298609318923</c:v>
                </c:pt>
                <c:pt idx="1699">
                  <c:v>0.80902298609318923</c:v>
                </c:pt>
                <c:pt idx="1700">
                  <c:v>0.80902298609318923</c:v>
                </c:pt>
                <c:pt idx="1701">
                  <c:v>0.80902298609318923</c:v>
                </c:pt>
                <c:pt idx="1702">
                  <c:v>0.80902298609318923</c:v>
                </c:pt>
                <c:pt idx="1703">
                  <c:v>0.80902298609318923</c:v>
                </c:pt>
                <c:pt idx="1704">
                  <c:v>0.80902298609318923</c:v>
                </c:pt>
                <c:pt idx="1705">
                  <c:v>0.80902298609318923</c:v>
                </c:pt>
                <c:pt idx="1706">
                  <c:v>0.80902298609318923</c:v>
                </c:pt>
                <c:pt idx="1707">
                  <c:v>0.80902298609318923</c:v>
                </c:pt>
                <c:pt idx="1708">
                  <c:v>0.80902298609318923</c:v>
                </c:pt>
                <c:pt idx="1709">
                  <c:v>0.80902298609318923</c:v>
                </c:pt>
                <c:pt idx="1710">
                  <c:v>0.80902298609318923</c:v>
                </c:pt>
                <c:pt idx="1711">
                  <c:v>0.80902298609318923</c:v>
                </c:pt>
                <c:pt idx="1712">
                  <c:v>0.80902298609318923</c:v>
                </c:pt>
                <c:pt idx="1713">
                  <c:v>0.80902298609318923</c:v>
                </c:pt>
                <c:pt idx="1714">
                  <c:v>0.80902298609318923</c:v>
                </c:pt>
                <c:pt idx="1715">
                  <c:v>0.80902298609318923</c:v>
                </c:pt>
                <c:pt idx="1716">
                  <c:v>0.80902298609318923</c:v>
                </c:pt>
                <c:pt idx="1717">
                  <c:v>0.80902298609318923</c:v>
                </c:pt>
                <c:pt idx="1718">
                  <c:v>0.80902298609318923</c:v>
                </c:pt>
                <c:pt idx="1719">
                  <c:v>0.80902298609318923</c:v>
                </c:pt>
                <c:pt idx="1720">
                  <c:v>0.80902298609318923</c:v>
                </c:pt>
                <c:pt idx="1721">
                  <c:v>0.80902298609318923</c:v>
                </c:pt>
                <c:pt idx="1722">
                  <c:v>0.80902298609318923</c:v>
                </c:pt>
                <c:pt idx="1723">
                  <c:v>0.80902298609318923</c:v>
                </c:pt>
                <c:pt idx="1724">
                  <c:v>0.80902298609318923</c:v>
                </c:pt>
                <c:pt idx="1725">
                  <c:v>0.80902298609318923</c:v>
                </c:pt>
                <c:pt idx="1726">
                  <c:v>0.80902298609318923</c:v>
                </c:pt>
                <c:pt idx="1727">
                  <c:v>0.80902298609318923</c:v>
                </c:pt>
                <c:pt idx="1728">
                  <c:v>0.80902298609318923</c:v>
                </c:pt>
                <c:pt idx="1729">
                  <c:v>0.80902298609318923</c:v>
                </c:pt>
                <c:pt idx="1730">
                  <c:v>0.80902298609318923</c:v>
                </c:pt>
                <c:pt idx="1731">
                  <c:v>0.80902298609318923</c:v>
                </c:pt>
                <c:pt idx="1732">
                  <c:v>0.80902298609318923</c:v>
                </c:pt>
                <c:pt idx="1733">
                  <c:v>0.80902298609318923</c:v>
                </c:pt>
                <c:pt idx="1734">
                  <c:v>0.80902298609318923</c:v>
                </c:pt>
                <c:pt idx="1735">
                  <c:v>0.80902298609318923</c:v>
                </c:pt>
                <c:pt idx="1736">
                  <c:v>0.80902298609318923</c:v>
                </c:pt>
                <c:pt idx="1737">
                  <c:v>0.80902298609318923</c:v>
                </c:pt>
                <c:pt idx="1738">
                  <c:v>0.80902298609318923</c:v>
                </c:pt>
                <c:pt idx="1739">
                  <c:v>0.80902298609318923</c:v>
                </c:pt>
                <c:pt idx="1740">
                  <c:v>0.80902298609318923</c:v>
                </c:pt>
                <c:pt idx="1741">
                  <c:v>0.80902298609318923</c:v>
                </c:pt>
                <c:pt idx="1742">
                  <c:v>0.80902298609318923</c:v>
                </c:pt>
                <c:pt idx="1743">
                  <c:v>0.80902298609318923</c:v>
                </c:pt>
                <c:pt idx="1744">
                  <c:v>0.80902298609318923</c:v>
                </c:pt>
                <c:pt idx="1745">
                  <c:v>0.80902298609318923</c:v>
                </c:pt>
                <c:pt idx="1746">
                  <c:v>0.80902298609318923</c:v>
                </c:pt>
                <c:pt idx="1747">
                  <c:v>0.80902298609318923</c:v>
                </c:pt>
                <c:pt idx="1748">
                  <c:v>0.80902298609318923</c:v>
                </c:pt>
                <c:pt idx="1749">
                  <c:v>0.80902298609318923</c:v>
                </c:pt>
                <c:pt idx="1750">
                  <c:v>0.80902298609318923</c:v>
                </c:pt>
                <c:pt idx="1751">
                  <c:v>0.80902298609318923</c:v>
                </c:pt>
                <c:pt idx="1752">
                  <c:v>0.80902298609318923</c:v>
                </c:pt>
                <c:pt idx="1753">
                  <c:v>0.80902298609318923</c:v>
                </c:pt>
                <c:pt idx="1754">
                  <c:v>0.80902298609318923</c:v>
                </c:pt>
                <c:pt idx="1755">
                  <c:v>0.80902298609318923</c:v>
                </c:pt>
                <c:pt idx="1756">
                  <c:v>0.80902298609318923</c:v>
                </c:pt>
                <c:pt idx="1757">
                  <c:v>0.80902298609318923</c:v>
                </c:pt>
                <c:pt idx="1758">
                  <c:v>0.80902298609318923</c:v>
                </c:pt>
                <c:pt idx="1759">
                  <c:v>0.80902298609318923</c:v>
                </c:pt>
                <c:pt idx="1760">
                  <c:v>0.80902298609318923</c:v>
                </c:pt>
                <c:pt idx="1761">
                  <c:v>0.80902298609318923</c:v>
                </c:pt>
                <c:pt idx="1762">
                  <c:v>0.80902298609318923</c:v>
                </c:pt>
                <c:pt idx="1763">
                  <c:v>0.80902298609318923</c:v>
                </c:pt>
                <c:pt idx="1764">
                  <c:v>0.80902298609318923</c:v>
                </c:pt>
                <c:pt idx="1765">
                  <c:v>0.80902298609318923</c:v>
                </c:pt>
                <c:pt idx="1766">
                  <c:v>0.80902298609318923</c:v>
                </c:pt>
                <c:pt idx="1767">
                  <c:v>0.80902298609318923</c:v>
                </c:pt>
                <c:pt idx="1768">
                  <c:v>0.80902298609318923</c:v>
                </c:pt>
                <c:pt idx="1769">
                  <c:v>0.80902298609318923</c:v>
                </c:pt>
                <c:pt idx="1770">
                  <c:v>0.80902298609318923</c:v>
                </c:pt>
                <c:pt idx="1771">
                  <c:v>0.80902298609318923</c:v>
                </c:pt>
                <c:pt idx="1772">
                  <c:v>0.80902298609318923</c:v>
                </c:pt>
                <c:pt idx="1773">
                  <c:v>0.80902298609318923</c:v>
                </c:pt>
                <c:pt idx="1774">
                  <c:v>0.80902298609318923</c:v>
                </c:pt>
                <c:pt idx="1775">
                  <c:v>0.80902298609318923</c:v>
                </c:pt>
                <c:pt idx="1776">
                  <c:v>0.80902298609318923</c:v>
                </c:pt>
                <c:pt idx="1777">
                  <c:v>0.80902298609318923</c:v>
                </c:pt>
                <c:pt idx="1778">
                  <c:v>0.80902298609318923</c:v>
                </c:pt>
                <c:pt idx="1779">
                  <c:v>0.80902298609318923</c:v>
                </c:pt>
                <c:pt idx="1780">
                  <c:v>0.80902298609318923</c:v>
                </c:pt>
                <c:pt idx="1781">
                  <c:v>0.80902298609318923</c:v>
                </c:pt>
                <c:pt idx="1782">
                  <c:v>0.80902298609318923</c:v>
                </c:pt>
                <c:pt idx="1783">
                  <c:v>0.80902298609318923</c:v>
                </c:pt>
                <c:pt idx="1784">
                  <c:v>0.80902298609318923</c:v>
                </c:pt>
                <c:pt idx="1785">
                  <c:v>0.80902298609318923</c:v>
                </c:pt>
                <c:pt idx="1786">
                  <c:v>0.80902298609318923</c:v>
                </c:pt>
                <c:pt idx="1787">
                  <c:v>0.80902298609318923</c:v>
                </c:pt>
                <c:pt idx="1788">
                  <c:v>0.80902298609318923</c:v>
                </c:pt>
                <c:pt idx="1789">
                  <c:v>0.80902298609318923</c:v>
                </c:pt>
                <c:pt idx="1790">
                  <c:v>0.80902298609318923</c:v>
                </c:pt>
                <c:pt idx="1791">
                  <c:v>0.80902298609318923</c:v>
                </c:pt>
                <c:pt idx="1792">
                  <c:v>0.80902298609318923</c:v>
                </c:pt>
                <c:pt idx="1793">
                  <c:v>0.80902298609318923</c:v>
                </c:pt>
                <c:pt idx="1794">
                  <c:v>0.80902298609318923</c:v>
                </c:pt>
                <c:pt idx="1795">
                  <c:v>0.80902298609318923</c:v>
                </c:pt>
                <c:pt idx="1796">
                  <c:v>0.80902298609318923</c:v>
                </c:pt>
                <c:pt idx="1797">
                  <c:v>0.80902298609318923</c:v>
                </c:pt>
                <c:pt idx="1798">
                  <c:v>0.80902298609318923</c:v>
                </c:pt>
                <c:pt idx="1799">
                  <c:v>0.80902298609318923</c:v>
                </c:pt>
                <c:pt idx="1800">
                  <c:v>0.80902298609318923</c:v>
                </c:pt>
                <c:pt idx="1801">
                  <c:v>0.80902298609318923</c:v>
                </c:pt>
                <c:pt idx="1802">
                  <c:v>0.80902298609318923</c:v>
                </c:pt>
                <c:pt idx="1803">
                  <c:v>0.80902298609318923</c:v>
                </c:pt>
                <c:pt idx="1804">
                  <c:v>0.80902298609318923</c:v>
                </c:pt>
                <c:pt idx="1805">
                  <c:v>0.80902298609318923</c:v>
                </c:pt>
                <c:pt idx="1806">
                  <c:v>0.80902298609318923</c:v>
                </c:pt>
                <c:pt idx="1807">
                  <c:v>0.80902298609318923</c:v>
                </c:pt>
                <c:pt idx="1808">
                  <c:v>0.80902298609318923</c:v>
                </c:pt>
                <c:pt idx="1809">
                  <c:v>0.80902298609318923</c:v>
                </c:pt>
                <c:pt idx="1810">
                  <c:v>0.80902298609318923</c:v>
                </c:pt>
                <c:pt idx="1811">
                  <c:v>0.80902298609318923</c:v>
                </c:pt>
                <c:pt idx="1812">
                  <c:v>0.80902298609318923</c:v>
                </c:pt>
                <c:pt idx="1813">
                  <c:v>0.80902298609318923</c:v>
                </c:pt>
                <c:pt idx="1814">
                  <c:v>0.80902298609318923</c:v>
                </c:pt>
                <c:pt idx="1815">
                  <c:v>0.80902298609318923</c:v>
                </c:pt>
                <c:pt idx="1816">
                  <c:v>0.80902298609318923</c:v>
                </c:pt>
                <c:pt idx="1817">
                  <c:v>0.80902298609318923</c:v>
                </c:pt>
                <c:pt idx="1818">
                  <c:v>0.80902298609318923</c:v>
                </c:pt>
                <c:pt idx="1819">
                  <c:v>0.80902298609318923</c:v>
                </c:pt>
                <c:pt idx="1820">
                  <c:v>0.80902298609318923</c:v>
                </c:pt>
                <c:pt idx="1821">
                  <c:v>0.80902298609318923</c:v>
                </c:pt>
                <c:pt idx="1822">
                  <c:v>0.80902298609318923</c:v>
                </c:pt>
                <c:pt idx="1823">
                  <c:v>0.80902298609318923</c:v>
                </c:pt>
                <c:pt idx="1824">
                  <c:v>0.80902298609318923</c:v>
                </c:pt>
                <c:pt idx="1825">
                  <c:v>0.80902298609318923</c:v>
                </c:pt>
                <c:pt idx="1826">
                  <c:v>0.80902298609318923</c:v>
                </c:pt>
                <c:pt idx="1827">
                  <c:v>0.80902298609318923</c:v>
                </c:pt>
                <c:pt idx="1828">
                  <c:v>0.80902298609318923</c:v>
                </c:pt>
                <c:pt idx="1829">
                  <c:v>0.80902298609318923</c:v>
                </c:pt>
                <c:pt idx="1830">
                  <c:v>0.80902298609318923</c:v>
                </c:pt>
                <c:pt idx="1831">
                  <c:v>0.80902298609318923</c:v>
                </c:pt>
                <c:pt idx="1832">
                  <c:v>0.80902298609318923</c:v>
                </c:pt>
                <c:pt idx="1833">
                  <c:v>0.80902298609318923</c:v>
                </c:pt>
                <c:pt idx="1834">
                  <c:v>0.80902298609318923</c:v>
                </c:pt>
                <c:pt idx="1835">
                  <c:v>0.80902298609318923</c:v>
                </c:pt>
                <c:pt idx="1836">
                  <c:v>0.80902298609318923</c:v>
                </c:pt>
                <c:pt idx="1837">
                  <c:v>0.80902298609318923</c:v>
                </c:pt>
                <c:pt idx="1838">
                  <c:v>0.80902298609318923</c:v>
                </c:pt>
                <c:pt idx="1839">
                  <c:v>0.80902298609318923</c:v>
                </c:pt>
                <c:pt idx="1840">
                  <c:v>0.80902298609318923</c:v>
                </c:pt>
                <c:pt idx="1841">
                  <c:v>0.80902298609318923</c:v>
                </c:pt>
                <c:pt idx="1842">
                  <c:v>0.80902298609318923</c:v>
                </c:pt>
                <c:pt idx="1843">
                  <c:v>0.80902298609318923</c:v>
                </c:pt>
                <c:pt idx="1844">
                  <c:v>0.80902298609318923</c:v>
                </c:pt>
                <c:pt idx="1845">
                  <c:v>0.80902298609318923</c:v>
                </c:pt>
                <c:pt idx="1846">
                  <c:v>0.80902298609318923</c:v>
                </c:pt>
                <c:pt idx="1847">
                  <c:v>0.80902298609318923</c:v>
                </c:pt>
                <c:pt idx="1848">
                  <c:v>0.80902298609318923</c:v>
                </c:pt>
                <c:pt idx="1849">
                  <c:v>0.80902298609318923</c:v>
                </c:pt>
                <c:pt idx="1850">
                  <c:v>0.80902298609318923</c:v>
                </c:pt>
                <c:pt idx="1851">
                  <c:v>0.80902298609318923</c:v>
                </c:pt>
                <c:pt idx="1852">
                  <c:v>0.80902298609318923</c:v>
                </c:pt>
                <c:pt idx="1853">
                  <c:v>0.80902298609318923</c:v>
                </c:pt>
                <c:pt idx="1854">
                  <c:v>0.80902298609318923</c:v>
                </c:pt>
                <c:pt idx="1855">
                  <c:v>0.80902298609318923</c:v>
                </c:pt>
                <c:pt idx="1856">
                  <c:v>0.80902298609318923</c:v>
                </c:pt>
                <c:pt idx="1857">
                  <c:v>0.80902298609318923</c:v>
                </c:pt>
                <c:pt idx="1858">
                  <c:v>0.80902298609318923</c:v>
                </c:pt>
                <c:pt idx="1859">
                  <c:v>0.80902298609318923</c:v>
                </c:pt>
                <c:pt idx="1860">
                  <c:v>0.80902298609318923</c:v>
                </c:pt>
                <c:pt idx="1861">
                  <c:v>0.80902298609318923</c:v>
                </c:pt>
                <c:pt idx="1862">
                  <c:v>0.80902298609318923</c:v>
                </c:pt>
                <c:pt idx="1863">
                  <c:v>0.80902298609318923</c:v>
                </c:pt>
                <c:pt idx="1864">
                  <c:v>0.80902298609318923</c:v>
                </c:pt>
                <c:pt idx="1865">
                  <c:v>0.80902298609318923</c:v>
                </c:pt>
                <c:pt idx="1866">
                  <c:v>0.80902298609318923</c:v>
                </c:pt>
                <c:pt idx="1867">
                  <c:v>0.80902298609318923</c:v>
                </c:pt>
                <c:pt idx="1868">
                  <c:v>0.80902298609318923</c:v>
                </c:pt>
                <c:pt idx="1869">
                  <c:v>0.80902298609318923</c:v>
                </c:pt>
                <c:pt idx="1870">
                  <c:v>0.80902298609318923</c:v>
                </c:pt>
                <c:pt idx="1871">
                  <c:v>0.80902298609318923</c:v>
                </c:pt>
                <c:pt idx="1872">
                  <c:v>0.80902298609318923</c:v>
                </c:pt>
                <c:pt idx="1873">
                  <c:v>0.80902298609318923</c:v>
                </c:pt>
                <c:pt idx="1874">
                  <c:v>0.80902298609318923</c:v>
                </c:pt>
                <c:pt idx="1875">
                  <c:v>0.80902298609318923</c:v>
                </c:pt>
                <c:pt idx="1876">
                  <c:v>0.80902298609318923</c:v>
                </c:pt>
                <c:pt idx="1877">
                  <c:v>0.80902298609318923</c:v>
                </c:pt>
                <c:pt idx="1878">
                  <c:v>0.80902298609318923</c:v>
                </c:pt>
                <c:pt idx="1879">
                  <c:v>0.80902298609318923</c:v>
                </c:pt>
                <c:pt idx="1880">
                  <c:v>0.80902298609318923</c:v>
                </c:pt>
                <c:pt idx="1881">
                  <c:v>0.80902298609318923</c:v>
                </c:pt>
                <c:pt idx="1882">
                  <c:v>0.80902298609318923</c:v>
                </c:pt>
                <c:pt idx="1883">
                  <c:v>0.80902298609318923</c:v>
                </c:pt>
                <c:pt idx="1884">
                  <c:v>0.80902298609318923</c:v>
                </c:pt>
                <c:pt idx="1885">
                  <c:v>0.80902298609318923</c:v>
                </c:pt>
                <c:pt idx="1886">
                  <c:v>0.80902298609318923</c:v>
                </c:pt>
                <c:pt idx="1887">
                  <c:v>0.80902298609318923</c:v>
                </c:pt>
                <c:pt idx="1888">
                  <c:v>0.80902298609318923</c:v>
                </c:pt>
                <c:pt idx="1889">
                  <c:v>0.80902298609318923</c:v>
                </c:pt>
                <c:pt idx="1890">
                  <c:v>0.80902298609318923</c:v>
                </c:pt>
                <c:pt idx="1891">
                  <c:v>0.80902298609318923</c:v>
                </c:pt>
                <c:pt idx="1892">
                  <c:v>0.80902298609318923</c:v>
                </c:pt>
                <c:pt idx="1893">
                  <c:v>0.80902298609318923</c:v>
                </c:pt>
                <c:pt idx="1894">
                  <c:v>0.80902298609318923</c:v>
                </c:pt>
                <c:pt idx="1895">
                  <c:v>0.80902298609318923</c:v>
                </c:pt>
                <c:pt idx="1896">
                  <c:v>0.80902298609318923</c:v>
                </c:pt>
                <c:pt idx="1897">
                  <c:v>0.80902298609318923</c:v>
                </c:pt>
                <c:pt idx="1898">
                  <c:v>0.80902298609318923</c:v>
                </c:pt>
                <c:pt idx="1899">
                  <c:v>0.80902298609318923</c:v>
                </c:pt>
                <c:pt idx="1900">
                  <c:v>0.80902298609318923</c:v>
                </c:pt>
                <c:pt idx="1901">
                  <c:v>0.80902298609318923</c:v>
                </c:pt>
                <c:pt idx="1902">
                  <c:v>0.80902298609318923</c:v>
                </c:pt>
                <c:pt idx="1903">
                  <c:v>0.80902298609318923</c:v>
                </c:pt>
                <c:pt idx="1904">
                  <c:v>0.80902298609318923</c:v>
                </c:pt>
                <c:pt idx="1905">
                  <c:v>0.80902298609318923</c:v>
                </c:pt>
                <c:pt idx="1906">
                  <c:v>0.80902298609318923</c:v>
                </c:pt>
                <c:pt idx="1907">
                  <c:v>0.80902298609318923</c:v>
                </c:pt>
                <c:pt idx="1908">
                  <c:v>0.80902298609318923</c:v>
                </c:pt>
                <c:pt idx="1909">
                  <c:v>0.80902298609318923</c:v>
                </c:pt>
                <c:pt idx="1910">
                  <c:v>0.80902298609318923</c:v>
                </c:pt>
                <c:pt idx="1911">
                  <c:v>0.80902298609318923</c:v>
                </c:pt>
                <c:pt idx="1912">
                  <c:v>0.80902298609318923</c:v>
                </c:pt>
                <c:pt idx="1913">
                  <c:v>0.80902298609318923</c:v>
                </c:pt>
                <c:pt idx="1914">
                  <c:v>0.80902298609318923</c:v>
                </c:pt>
                <c:pt idx="1915">
                  <c:v>0.80902298609318923</c:v>
                </c:pt>
                <c:pt idx="1916">
                  <c:v>0.80902298609318923</c:v>
                </c:pt>
                <c:pt idx="1917">
                  <c:v>0.80902298609318923</c:v>
                </c:pt>
                <c:pt idx="1918">
                  <c:v>0.80902298609318923</c:v>
                </c:pt>
                <c:pt idx="1919">
                  <c:v>0.80902298609318923</c:v>
                </c:pt>
                <c:pt idx="1920">
                  <c:v>0.80902298609318923</c:v>
                </c:pt>
                <c:pt idx="1921">
                  <c:v>0.80902298609318923</c:v>
                </c:pt>
                <c:pt idx="1922">
                  <c:v>0.80902298609318923</c:v>
                </c:pt>
                <c:pt idx="1923">
                  <c:v>0.80902298609318923</c:v>
                </c:pt>
                <c:pt idx="1924">
                  <c:v>0.80902298609318923</c:v>
                </c:pt>
                <c:pt idx="1925">
                  <c:v>0.80902298609318923</c:v>
                </c:pt>
                <c:pt idx="1926">
                  <c:v>0.80902298609318923</c:v>
                </c:pt>
                <c:pt idx="1927">
                  <c:v>0.80902298609318923</c:v>
                </c:pt>
                <c:pt idx="1928">
                  <c:v>0.80902298609318923</c:v>
                </c:pt>
                <c:pt idx="1929">
                  <c:v>0.80902298609318923</c:v>
                </c:pt>
                <c:pt idx="1930">
                  <c:v>0.80902298609318923</c:v>
                </c:pt>
                <c:pt idx="1931">
                  <c:v>0.80902298609318923</c:v>
                </c:pt>
                <c:pt idx="1932">
                  <c:v>0.80902298609318923</c:v>
                </c:pt>
                <c:pt idx="1933">
                  <c:v>0.80902298609318923</c:v>
                </c:pt>
                <c:pt idx="1934">
                  <c:v>0.80902298609318923</c:v>
                </c:pt>
                <c:pt idx="1935">
                  <c:v>0.80902298609318923</c:v>
                </c:pt>
                <c:pt idx="1936">
                  <c:v>0.80902298609318923</c:v>
                </c:pt>
                <c:pt idx="1937">
                  <c:v>0.80902298609318923</c:v>
                </c:pt>
                <c:pt idx="1938">
                  <c:v>0.80902298609318923</c:v>
                </c:pt>
                <c:pt idx="1939">
                  <c:v>0.80902298609318923</c:v>
                </c:pt>
                <c:pt idx="1940">
                  <c:v>0.80902298609318923</c:v>
                </c:pt>
                <c:pt idx="1941">
                  <c:v>0.80902298609318923</c:v>
                </c:pt>
                <c:pt idx="1942">
                  <c:v>0.80902298609318923</c:v>
                </c:pt>
                <c:pt idx="1943">
                  <c:v>0.80902298609318923</c:v>
                </c:pt>
                <c:pt idx="1944">
                  <c:v>0.80902298609318923</c:v>
                </c:pt>
                <c:pt idx="1945">
                  <c:v>0.80902298609318923</c:v>
                </c:pt>
                <c:pt idx="1946">
                  <c:v>0.80902298609318923</c:v>
                </c:pt>
                <c:pt idx="1947">
                  <c:v>0.80902298609318923</c:v>
                </c:pt>
                <c:pt idx="1948">
                  <c:v>0.80902298609318923</c:v>
                </c:pt>
                <c:pt idx="1949">
                  <c:v>0.80902298609318923</c:v>
                </c:pt>
                <c:pt idx="1950">
                  <c:v>0.80902298609318923</c:v>
                </c:pt>
                <c:pt idx="1951">
                  <c:v>0.80902298609318923</c:v>
                </c:pt>
                <c:pt idx="1952">
                  <c:v>0.80902298609318923</c:v>
                </c:pt>
                <c:pt idx="1953">
                  <c:v>0.80902298609318923</c:v>
                </c:pt>
                <c:pt idx="1954">
                  <c:v>0.80902298609318923</c:v>
                </c:pt>
                <c:pt idx="1955">
                  <c:v>0.80902298609318923</c:v>
                </c:pt>
                <c:pt idx="1956">
                  <c:v>0.80902298609318923</c:v>
                </c:pt>
                <c:pt idx="1957">
                  <c:v>0.80902298609318923</c:v>
                </c:pt>
                <c:pt idx="1958">
                  <c:v>0.80902298609318923</c:v>
                </c:pt>
                <c:pt idx="1959">
                  <c:v>0.80902298609318923</c:v>
                </c:pt>
                <c:pt idx="1960">
                  <c:v>0.80902298609318923</c:v>
                </c:pt>
                <c:pt idx="1961">
                  <c:v>0.80902298609318923</c:v>
                </c:pt>
                <c:pt idx="1962">
                  <c:v>0.80902298609318923</c:v>
                </c:pt>
                <c:pt idx="1963">
                  <c:v>0.80902298609318923</c:v>
                </c:pt>
                <c:pt idx="1964">
                  <c:v>0.80902298609318923</c:v>
                </c:pt>
                <c:pt idx="1965">
                  <c:v>0.80902298609318923</c:v>
                </c:pt>
                <c:pt idx="1966">
                  <c:v>0.80902298609318923</c:v>
                </c:pt>
                <c:pt idx="1967">
                  <c:v>0.80902298609318923</c:v>
                </c:pt>
                <c:pt idx="1968">
                  <c:v>0.80902298609318923</c:v>
                </c:pt>
                <c:pt idx="1969">
                  <c:v>0.80902298609318923</c:v>
                </c:pt>
                <c:pt idx="1970">
                  <c:v>0.80902298609318923</c:v>
                </c:pt>
                <c:pt idx="1971">
                  <c:v>0.80902298609318923</c:v>
                </c:pt>
                <c:pt idx="1972">
                  <c:v>0.80902298609318923</c:v>
                </c:pt>
                <c:pt idx="1973">
                  <c:v>0.80902298609318923</c:v>
                </c:pt>
                <c:pt idx="1974">
                  <c:v>0.80902298609318923</c:v>
                </c:pt>
                <c:pt idx="1975">
                  <c:v>0.80902298609318923</c:v>
                </c:pt>
                <c:pt idx="1976">
                  <c:v>0.80902298609318923</c:v>
                </c:pt>
                <c:pt idx="1977">
                  <c:v>0.80902298609318923</c:v>
                </c:pt>
                <c:pt idx="1978">
                  <c:v>0.80902298609318923</c:v>
                </c:pt>
                <c:pt idx="1979">
                  <c:v>0.80902298609318923</c:v>
                </c:pt>
                <c:pt idx="1980">
                  <c:v>0.80902298609318923</c:v>
                </c:pt>
                <c:pt idx="1981">
                  <c:v>0.80902298609318923</c:v>
                </c:pt>
                <c:pt idx="1982">
                  <c:v>0.80902298609318923</c:v>
                </c:pt>
                <c:pt idx="1983">
                  <c:v>0.80902298609318923</c:v>
                </c:pt>
                <c:pt idx="1984">
                  <c:v>0.80902298609318923</c:v>
                </c:pt>
                <c:pt idx="1985">
                  <c:v>0.80902298609318923</c:v>
                </c:pt>
                <c:pt idx="1986">
                  <c:v>0.80902298609318923</c:v>
                </c:pt>
                <c:pt idx="1987">
                  <c:v>0.80902298609318923</c:v>
                </c:pt>
                <c:pt idx="1988">
                  <c:v>0.80902298609318923</c:v>
                </c:pt>
                <c:pt idx="1989">
                  <c:v>0.80902298609318923</c:v>
                </c:pt>
                <c:pt idx="1990">
                  <c:v>0.80902298609318923</c:v>
                </c:pt>
                <c:pt idx="1991">
                  <c:v>0.80902298609318923</c:v>
                </c:pt>
                <c:pt idx="1992">
                  <c:v>0.80902298609318923</c:v>
                </c:pt>
                <c:pt idx="1993">
                  <c:v>0.80902298609318923</c:v>
                </c:pt>
                <c:pt idx="1994">
                  <c:v>0.80902298609318923</c:v>
                </c:pt>
                <c:pt idx="1995">
                  <c:v>0.80902298609318923</c:v>
                </c:pt>
                <c:pt idx="1996">
                  <c:v>0.80902298609318923</c:v>
                </c:pt>
                <c:pt idx="1997">
                  <c:v>0.80902298609318923</c:v>
                </c:pt>
                <c:pt idx="1998">
                  <c:v>0.80902298609318923</c:v>
                </c:pt>
                <c:pt idx="1999">
                  <c:v>0.80902298609318923</c:v>
                </c:pt>
                <c:pt idx="2000">
                  <c:v>0.80902298609318923</c:v>
                </c:pt>
                <c:pt idx="2001">
                  <c:v>0.80902298609318923</c:v>
                </c:pt>
                <c:pt idx="2002">
                  <c:v>0.80902298609318923</c:v>
                </c:pt>
                <c:pt idx="2003">
                  <c:v>0.80902298609318923</c:v>
                </c:pt>
                <c:pt idx="2004">
                  <c:v>0.80902298609318923</c:v>
                </c:pt>
                <c:pt idx="2005">
                  <c:v>0.80902298609318923</c:v>
                </c:pt>
                <c:pt idx="2006">
                  <c:v>0.80902298609318923</c:v>
                </c:pt>
                <c:pt idx="2007">
                  <c:v>0.80902298609318923</c:v>
                </c:pt>
                <c:pt idx="2008">
                  <c:v>0.80902298609318923</c:v>
                </c:pt>
                <c:pt idx="2009">
                  <c:v>0.80902298609318923</c:v>
                </c:pt>
                <c:pt idx="2010">
                  <c:v>0.80902298609318923</c:v>
                </c:pt>
                <c:pt idx="2011">
                  <c:v>0.80902298609318923</c:v>
                </c:pt>
                <c:pt idx="2012">
                  <c:v>0.80902298609318923</c:v>
                </c:pt>
                <c:pt idx="2013">
                  <c:v>0.80902298609318923</c:v>
                </c:pt>
                <c:pt idx="2014">
                  <c:v>0.80902298609318923</c:v>
                </c:pt>
                <c:pt idx="2015">
                  <c:v>0.80902298609318923</c:v>
                </c:pt>
                <c:pt idx="2016">
                  <c:v>0.80902298609318923</c:v>
                </c:pt>
                <c:pt idx="2017">
                  <c:v>0.80902298609318923</c:v>
                </c:pt>
                <c:pt idx="2018">
                  <c:v>0.80902298609318923</c:v>
                </c:pt>
                <c:pt idx="2019">
                  <c:v>0.80902298609318923</c:v>
                </c:pt>
                <c:pt idx="2020">
                  <c:v>0.80902298609318923</c:v>
                </c:pt>
                <c:pt idx="2021">
                  <c:v>0.80902298609318923</c:v>
                </c:pt>
                <c:pt idx="2022">
                  <c:v>0.80902298609318923</c:v>
                </c:pt>
                <c:pt idx="2023">
                  <c:v>0.80902298609318923</c:v>
                </c:pt>
                <c:pt idx="2024">
                  <c:v>0.80902298609318923</c:v>
                </c:pt>
                <c:pt idx="2025">
                  <c:v>0.80902298609318923</c:v>
                </c:pt>
                <c:pt idx="2026">
                  <c:v>0.80902298609318923</c:v>
                </c:pt>
                <c:pt idx="2027">
                  <c:v>0.80902298609318923</c:v>
                </c:pt>
                <c:pt idx="2028">
                  <c:v>0.80902298609318923</c:v>
                </c:pt>
                <c:pt idx="2029">
                  <c:v>0.80902298609318923</c:v>
                </c:pt>
                <c:pt idx="2030">
                  <c:v>0.80902298609318923</c:v>
                </c:pt>
                <c:pt idx="2031">
                  <c:v>0.80902298609318923</c:v>
                </c:pt>
                <c:pt idx="2032">
                  <c:v>0.80902298609318923</c:v>
                </c:pt>
                <c:pt idx="2033">
                  <c:v>0.80902298609318923</c:v>
                </c:pt>
                <c:pt idx="2034">
                  <c:v>0.80902298609318923</c:v>
                </c:pt>
                <c:pt idx="2035">
                  <c:v>0.80902298609318923</c:v>
                </c:pt>
                <c:pt idx="2036">
                  <c:v>0.80902298609318923</c:v>
                </c:pt>
                <c:pt idx="2037">
                  <c:v>0.80902298609318923</c:v>
                </c:pt>
                <c:pt idx="2038">
                  <c:v>0.80902298609318923</c:v>
                </c:pt>
                <c:pt idx="2039">
                  <c:v>0.80902298609318923</c:v>
                </c:pt>
                <c:pt idx="2040">
                  <c:v>0.80902298609318923</c:v>
                </c:pt>
                <c:pt idx="2041">
                  <c:v>0.80902298609318923</c:v>
                </c:pt>
                <c:pt idx="2042">
                  <c:v>0.80902298609318923</c:v>
                </c:pt>
                <c:pt idx="2043">
                  <c:v>0.80902298609318923</c:v>
                </c:pt>
                <c:pt idx="2044">
                  <c:v>0.80902298609318923</c:v>
                </c:pt>
                <c:pt idx="2045">
                  <c:v>0.80902298609318923</c:v>
                </c:pt>
                <c:pt idx="2046">
                  <c:v>0.80902298609318923</c:v>
                </c:pt>
                <c:pt idx="2047">
                  <c:v>0.80902298609318923</c:v>
                </c:pt>
                <c:pt idx="2048">
                  <c:v>0.80902298609318923</c:v>
                </c:pt>
                <c:pt idx="2049">
                  <c:v>0.80902298609318923</c:v>
                </c:pt>
                <c:pt idx="2050">
                  <c:v>0.80902298609318923</c:v>
                </c:pt>
                <c:pt idx="2051">
                  <c:v>0.80902298609318923</c:v>
                </c:pt>
                <c:pt idx="2052">
                  <c:v>0.80902298609318923</c:v>
                </c:pt>
                <c:pt idx="2053">
                  <c:v>0.80902298609318923</c:v>
                </c:pt>
                <c:pt idx="2054">
                  <c:v>0.80902298609318923</c:v>
                </c:pt>
                <c:pt idx="2055">
                  <c:v>0.80902298609318923</c:v>
                </c:pt>
                <c:pt idx="2056">
                  <c:v>0.80902298609318923</c:v>
                </c:pt>
                <c:pt idx="2057">
                  <c:v>0.80902298609318923</c:v>
                </c:pt>
                <c:pt idx="2058">
                  <c:v>0.80902298609318923</c:v>
                </c:pt>
                <c:pt idx="2059">
                  <c:v>0.80902298609318923</c:v>
                </c:pt>
                <c:pt idx="2060">
                  <c:v>0.80902298609318923</c:v>
                </c:pt>
                <c:pt idx="2061">
                  <c:v>0.80902298609318923</c:v>
                </c:pt>
                <c:pt idx="2062">
                  <c:v>0.80902298609318923</c:v>
                </c:pt>
                <c:pt idx="2063">
                  <c:v>0.80902298609318923</c:v>
                </c:pt>
                <c:pt idx="2064">
                  <c:v>0.80902298609318923</c:v>
                </c:pt>
                <c:pt idx="2065">
                  <c:v>0.80902298609318923</c:v>
                </c:pt>
                <c:pt idx="2066">
                  <c:v>0.80902298609318923</c:v>
                </c:pt>
                <c:pt idx="2067">
                  <c:v>0.80902298609318923</c:v>
                </c:pt>
                <c:pt idx="2068">
                  <c:v>0.80902298609318923</c:v>
                </c:pt>
                <c:pt idx="2069">
                  <c:v>0.80902298609318923</c:v>
                </c:pt>
                <c:pt idx="2070">
                  <c:v>0.80902298609318923</c:v>
                </c:pt>
                <c:pt idx="2071">
                  <c:v>0.80902298609318923</c:v>
                </c:pt>
                <c:pt idx="2072">
                  <c:v>0.80902298609318923</c:v>
                </c:pt>
                <c:pt idx="2073">
                  <c:v>0.80902298609318923</c:v>
                </c:pt>
                <c:pt idx="2074">
                  <c:v>0.80902298609318923</c:v>
                </c:pt>
                <c:pt idx="2075">
                  <c:v>0.80902298609318923</c:v>
                </c:pt>
                <c:pt idx="2076">
                  <c:v>0.80902298609318923</c:v>
                </c:pt>
                <c:pt idx="2077">
                  <c:v>0.80902298609318923</c:v>
                </c:pt>
                <c:pt idx="2078">
                  <c:v>0.80902298609318923</c:v>
                </c:pt>
                <c:pt idx="2079">
                  <c:v>0.80902298609318923</c:v>
                </c:pt>
                <c:pt idx="2080">
                  <c:v>0.80902298609318923</c:v>
                </c:pt>
                <c:pt idx="2081">
                  <c:v>0.80902298609318923</c:v>
                </c:pt>
                <c:pt idx="2082">
                  <c:v>0.80902298609318923</c:v>
                </c:pt>
                <c:pt idx="2083">
                  <c:v>0.80902298609318923</c:v>
                </c:pt>
                <c:pt idx="2084">
                  <c:v>0.80902298609318923</c:v>
                </c:pt>
                <c:pt idx="2085">
                  <c:v>0.80902298609318923</c:v>
                </c:pt>
                <c:pt idx="2086">
                  <c:v>0.80902298609318923</c:v>
                </c:pt>
                <c:pt idx="2087">
                  <c:v>0.80902298609318923</c:v>
                </c:pt>
                <c:pt idx="2088">
                  <c:v>0.80902298609318923</c:v>
                </c:pt>
                <c:pt idx="2089">
                  <c:v>0.80902298609318923</c:v>
                </c:pt>
                <c:pt idx="2090">
                  <c:v>0.80902298609318923</c:v>
                </c:pt>
                <c:pt idx="2091">
                  <c:v>0.80902298609318923</c:v>
                </c:pt>
                <c:pt idx="2092">
                  <c:v>0.80902298609318923</c:v>
                </c:pt>
                <c:pt idx="2093">
                  <c:v>0.80902298609318923</c:v>
                </c:pt>
                <c:pt idx="2094">
                  <c:v>0.80902298609318923</c:v>
                </c:pt>
                <c:pt idx="2095">
                  <c:v>0.80902298609318923</c:v>
                </c:pt>
                <c:pt idx="2096">
                  <c:v>0.80902298609318923</c:v>
                </c:pt>
                <c:pt idx="2097">
                  <c:v>0.80902298609318923</c:v>
                </c:pt>
                <c:pt idx="2098">
                  <c:v>0.80902298609318923</c:v>
                </c:pt>
                <c:pt idx="2099">
                  <c:v>0.80902298609318923</c:v>
                </c:pt>
                <c:pt idx="2100">
                  <c:v>0.80902298609318923</c:v>
                </c:pt>
                <c:pt idx="2101">
                  <c:v>0.80902298609318923</c:v>
                </c:pt>
                <c:pt idx="2102">
                  <c:v>0.80902298609318923</c:v>
                </c:pt>
                <c:pt idx="2103">
                  <c:v>0.80902298609318923</c:v>
                </c:pt>
                <c:pt idx="2104">
                  <c:v>0.80902298609318923</c:v>
                </c:pt>
                <c:pt idx="2105">
                  <c:v>0.80902298609318923</c:v>
                </c:pt>
                <c:pt idx="2106">
                  <c:v>0.80902298609318923</c:v>
                </c:pt>
                <c:pt idx="2107">
                  <c:v>0.80902298609318923</c:v>
                </c:pt>
                <c:pt idx="2108">
                  <c:v>0.80902298609318923</c:v>
                </c:pt>
                <c:pt idx="2109">
                  <c:v>0.80902298609318923</c:v>
                </c:pt>
                <c:pt idx="2110">
                  <c:v>0.80902298609318923</c:v>
                </c:pt>
                <c:pt idx="2111">
                  <c:v>0.80902298609318923</c:v>
                </c:pt>
                <c:pt idx="2112">
                  <c:v>0.80902298609318923</c:v>
                </c:pt>
                <c:pt idx="2113">
                  <c:v>0.80902298609318923</c:v>
                </c:pt>
                <c:pt idx="2114">
                  <c:v>0.80902298609318923</c:v>
                </c:pt>
                <c:pt idx="2115">
                  <c:v>0.80902298609318923</c:v>
                </c:pt>
                <c:pt idx="2116">
                  <c:v>0.80902298609318923</c:v>
                </c:pt>
                <c:pt idx="2117">
                  <c:v>0.80902298609318923</c:v>
                </c:pt>
                <c:pt idx="2118">
                  <c:v>0.80902298609318923</c:v>
                </c:pt>
                <c:pt idx="2119">
                  <c:v>0.80902298609318923</c:v>
                </c:pt>
                <c:pt idx="2120">
                  <c:v>0.80902298609318923</c:v>
                </c:pt>
                <c:pt idx="2121">
                  <c:v>0.80902298609318923</c:v>
                </c:pt>
                <c:pt idx="2122">
                  <c:v>0.80902298609318923</c:v>
                </c:pt>
                <c:pt idx="2123">
                  <c:v>0.80902298609318923</c:v>
                </c:pt>
                <c:pt idx="2124">
                  <c:v>0.80902298609318923</c:v>
                </c:pt>
                <c:pt idx="2125">
                  <c:v>0.80902298609318923</c:v>
                </c:pt>
                <c:pt idx="2126">
                  <c:v>0.80902298609318923</c:v>
                </c:pt>
                <c:pt idx="2127">
                  <c:v>0.80902298609318923</c:v>
                </c:pt>
                <c:pt idx="2128">
                  <c:v>0.80902298609318923</c:v>
                </c:pt>
                <c:pt idx="2129">
                  <c:v>0.80902298609318923</c:v>
                </c:pt>
                <c:pt idx="2130">
                  <c:v>0.80902298609318923</c:v>
                </c:pt>
                <c:pt idx="2131">
                  <c:v>0.80902298609318923</c:v>
                </c:pt>
                <c:pt idx="2132">
                  <c:v>0.80902298609318923</c:v>
                </c:pt>
                <c:pt idx="2133">
                  <c:v>0.80902298609318923</c:v>
                </c:pt>
                <c:pt idx="2134">
                  <c:v>0.80902298609318923</c:v>
                </c:pt>
                <c:pt idx="2135">
                  <c:v>0.80902298609318923</c:v>
                </c:pt>
                <c:pt idx="2136">
                  <c:v>0.80902298609318923</c:v>
                </c:pt>
                <c:pt idx="2137">
                  <c:v>0.80902298609318923</c:v>
                </c:pt>
                <c:pt idx="2138">
                  <c:v>0.80902298609318923</c:v>
                </c:pt>
                <c:pt idx="2139">
                  <c:v>0.80902298609318923</c:v>
                </c:pt>
                <c:pt idx="2140">
                  <c:v>0.80902298609318923</c:v>
                </c:pt>
                <c:pt idx="2141">
                  <c:v>0.80902298609318923</c:v>
                </c:pt>
                <c:pt idx="2142">
                  <c:v>0.80902298609318923</c:v>
                </c:pt>
                <c:pt idx="2143">
                  <c:v>0.80902298609318923</c:v>
                </c:pt>
                <c:pt idx="2144">
                  <c:v>0.80902298609318923</c:v>
                </c:pt>
                <c:pt idx="2145">
                  <c:v>0.80902298609318923</c:v>
                </c:pt>
                <c:pt idx="2146">
                  <c:v>0.80902298609318923</c:v>
                </c:pt>
                <c:pt idx="2147">
                  <c:v>0.80902298609318923</c:v>
                </c:pt>
                <c:pt idx="2148">
                  <c:v>0.80902298609318923</c:v>
                </c:pt>
                <c:pt idx="2149">
                  <c:v>0.80902298609318923</c:v>
                </c:pt>
                <c:pt idx="2150">
                  <c:v>0.80902298609318923</c:v>
                </c:pt>
                <c:pt idx="2151">
                  <c:v>0.80902298609318923</c:v>
                </c:pt>
                <c:pt idx="2152">
                  <c:v>0.80902298609318923</c:v>
                </c:pt>
                <c:pt idx="2153">
                  <c:v>0.80902298609318923</c:v>
                </c:pt>
                <c:pt idx="2154">
                  <c:v>0.80902298609318923</c:v>
                </c:pt>
                <c:pt idx="2155">
                  <c:v>0.80902298609318923</c:v>
                </c:pt>
                <c:pt idx="2156">
                  <c:v>0.80902298609318923</c:v>
                </c:pt>
                <c:pt idx="2157">
                  <c:v>0.80902298609318923</c:v>
                </c:pt>
                <c:pt idx="2158">
                  <c:v>0.80902298609318923</c:v>
                </c:pt>
                <c:pt idx="2159">
                  <c:v>0.80902298609318923</c:v>
                </c:pt>
                <c:pt idx="2160">
                  <c:v>0.80902298609318923</c:v>
                </c:pt>
                <c:pt idx="2161">
                  <c:v>0.80902298609318923</c:v>
                </c:pt>
                <c:pt idx="2162">
                  <c:v>0.80902298609318923</c:v>
                </c:pt>
                <c:pt idx="2163">
                  <c:v>0.80902298609318923</c:v>
                </c:pt>
                <c:pt idx="2164">
                  <c:v>0.80902298609318923</c:v>
                </c:pt>
                <c:pt idx="2165">
                  <c:v>0.80902298609318923</c:v>
                </c:pt>
                <c:pt idx="2166">
                  <c:v>0.80902298609318923</c:v>
                </c:pt>
                <c:pt idx="2167">
                  <c:v>0.80902298609318923</c:v>
                </c:pt>
                <c:pt idx="2168">
                  <c:v>0.80902298609318923</c:v>
                </c:pt>
                <c:pt idx="2169">
                  <c:v>0.80902298609318923</c:v>
                </c:pt>
                <c:pt idx="2170">
                  <c:v>0.80902298609318923</c:v>
                </c:pt>
                <c:pt idx="2171">
                  <c:v>0.80902298609318923</c:v>
                </c:pt>
                <c:pt idx="2172">
                  <c:v>0.80902298609318923</c:v>
                </c:pt>
                <c:pt idx="2173">
                  <c:v>0.80902298609318923</c:v>
                </c:pt>
                <c:pt idx="2174">
                  <c:v>0.80902298609318923</c:v>
                </c:pt>
                <c:pt idx="2175">
                  <c:v>0.80902298609318923</c:v>
                </c:pt>
                <c:pt idx="2176">
                  <c:v>0.80902298609318923</c:v>
                </c:pt>
                <c:pt idx="2177">
                  <c:v>0.80902298609318923</c:v>
                </c:pt>
                <c:pt idx="2178">
                  <c:v>0.80902298609318923</c:v>
                </c:pt>
                <c:pt idx="2179">
                  <c:v>0.80902298609318923</c:v>
                </c:pt>
                <c:pt idx="2180">
                  <c:v>0.80902298609318923</c:v>
                </c:pt>
                <c:pt idx="2181">
                  <c:v>0.80902298609318923</c:v>
                </c:pt>
                <c:pt idx="2182">
                  <c:v>0.80902298609318923</c:v>
                </c:pt>
                <c:pt idx="2183">
                  <c:v>0.80902298609318923</c:v>
                </c:pt>
                <c:pt idx="2184">
                  <c:v>0.80902298609318923</c:v>
                </c:pt>
                <c:pt idx="2185">
                  <c:v>0.80902298609318923</c:v>
                </c:pt>
                <c:pt idx="2186">
                  <c:v>0.80902298609318923</c:v>
                </c:pt>
                <c:pt idx="2187">
                  <c:v>0.80902298609318923</c:v>
                </c:pt>
                <c:pt idx="2188">
                  <c:v>0.80902298609318923</c:v>
                </c:pt>
                <c:pt idx="2189">
                  <c:v>0.80902298609318923</c:v>
                </c:pt>
                <c:pt idx="2190">
                  <c:v>0.80902298609318923</c:v>
                </c:pt>
                <c:pt idx="2191">
                  <c:v>0.80902298609318923</c:v>
                </c:pt>
                <c:pt idx="2192">
                  <c:v>0.80902298609318923</c:v>
                </c:pt>
                <c:pt idx="2193">
                  <c:v>0.80902298609318923</c:v>
                </c:pt>
                <c:pt idx="2194">
                  <c:v>0.80902298609318923</c:v>
                </c:pt>
                <c:pt idx="2195">
                  <c:v>0.80902298609318923</c:v>
                </c:pt>
                <c:pt idx="2196">
                  <c:v>0.80902298609318923</c:v>
                </c:pt>
                <c:pt idx="2197">
                  <c:v>0.80902298609318923</c:v>
                </c:pt>
                <c:pt idx="2198">
                  <c:v>0.80902298609318923</c:v>
                </c:pt>
                <c:pt idx="2199">
                  <c:v>0.80902298609318923</c:v>
                </c:pt>
                <c:pt idx="2200">
                  <c:v>0.80902298609318923</c:v>
                </c:pt>
                <c:pt idx="2201">
                  <c:v>0.80902298609318923</c:v>
                </c:pt>
                <c:pt idx="2202">
                  <c:v>0.80902298609318923</c:v>
                </c:pt>
                <c:pt idx="2203">
                  <c:v>0.80902298609318923</c:v>
                </c:pt>
                <c:pt idx="2204">
                  <c:v>0.80902298609318923</c:v>
                </c:pt>
                <c:pt idx="2205">
                  <c:v>0.80902298609318923</c:v>
                </c:pt>
                <c:pt idx="2206">
                  <c:v>0.80902298609318923</c:v>
                </c:pt>
                <c:pt idx="2207">
                  <c:v>0.80902298609318923</c:v>
                </c:pt>
                <c:pt idx="2208">
                  <c:v>0.80902298609318923</c:v>
                </c:pt>
                <c:pt idx="2209">
                  <c:v>0.80902298609318923</c:v>
                </c:pt>
                <c:pt idx="2210">
                  <c:v>0.80902298609318923</c:v>
                </c:pt>
                <c:pt idx="2211">
                  <c:v>0.80902298609318923</c:v>
                </c:pt>
                <c:pt idx="2212">
                  <c:v>0.80902298609318923</c:v>
                </c:pt>
                <c:pt idx="2213">
                  <c:v>0.80902298609318923</c:v>
                </c:pt>
                <c:pt idx="2214">
                  <c:v>0.80902298609318923</c:v>
                </c:pt>
                <c:pt idx="2215">
                  <c:v>0.80902298609318923</c:v>
                </c:pt>
                <c:pt idx="2216">
                  <c:v>0.80902298609318923</c:v>
                </c:pt>
                <c:pt idx="2217">
                  <c:v>0.80902298609318923</c:v>
                </c:pt>
                <c:pt idx="2218">
                  <c:v>0.80902298609318923</c:v>
                </c:pt>
                <c:pt idx="2219">
                  <c:v>0.80902298609318923</c:v>
                </c:pt>
                <c:pt idx="2220">
                  <c:v>0.80902298609318923</c:v>
                </c:pt>
                <c:pt idx="2221">
                  <c:v>0.80902298609318923</c:v>
                </c:pt>
                <c:pt idx="2222">
                  <c:v>0.80902298609318923</c:v>
                </c:pt>
                <c:pt idx="2223">
                  <c:v>0.80902298609318923</c:v>
                </c:pt>
                <c:pt idx="2224">
                  <c:v>0.80902298609318923</c:v>
                </c:pt>
                <c:pt idx="2225">
                  <c:v>0.80902298609318923</c:v>
                </c:pt>
                <c:pt idx="2226">
                  <c:v>0.80902298609318923</c:v>
                </c:pt>
                <c:pt idx="2227">
                  <c:v>0.80902298609318923</c:v>
                </c:pt>
                <c:pt idx="2228">
                  <c:v>0.80902298609318923</c:v>
                </c:pt>
                <c:pt idx="2229">
                  <c:v>0.80902298609318923</c:v>
                </c:pt>
                <c:pt idx="2230">
                  <c:v>0.80902298609318923</c:v>
                </c:pt>
                <c:pt idx="2231">
                  <c:v>0.80902298609318923</c:v>
                </c:pt>
                <c:pt idx="2232">
                  <c:v>0.80902298609318923</c:v>
                </c:pt>
                <c:pt idx="2233">
                  <c:v>0.80902298609318923</c:v>
                </c:pt>
                <c:pt idx="2234">
                  <c:v>0.80902298609318923</c:v>
                </c:pt>
                <c:pt idx="2235">
                  <c:v>0.80902298609318923</c:v>
                </c:pt>
                <c:pt idx="2236">
                  <c:v>0.80902298609318923</c:v>
                </c:pt>
                <c:pt idx="2237">
                  <c:v>0.80902298609318923</c:v>
                </c:pt>
                <c:pt idx="2238">
                  <c:v>0.80902298609318923</c:v>
                </c:pt>
                <c:pt idx="2239">
                  <c:v>0.80902298609318923</c:v>
                </c:pt>
                <c:pt idx="2240">
                  <c:v>0.80902298609318923</c:v>
                </c:pt>
                <c:pt idx="2241">
                  <c:v>0.80902298609318923</c:v>
                </c:pt>
                <c:pt idx="2242">
                  <c:v>0.80902298609318923</c:v>
                </c:pt>
                <c:pt idx="2243">
                  <c:v>0.80902298609318923</c:v>
                </c:pt>
                <c:pt idx="2244">
                  <c:v>0.80902298609318923</c:v>
                </c:pt>
                <c:pt idx="2245">
                  <c:v>0.80902298609318923</c:v>
                </c:pt>
                <c:pt idx="2246">
                  <c:v>0.80902298609318923</c:v>
                </c:pt>
                <c:pt idx="2247">
                  <c:v>0.80902298609318923</c:v>
                </c:pt>
                <c:pt idx="2248">
                  <c:v>0.80902298609318923</c:v>
                </c:pt>
                <c:pt idx="2249">
                  <c:v>0.80902298609318923</c:v>
                </c:pt>
                <c:pt idx="2250">
                  <c:v>0.80902298609318923</c:v>
                </c:pt>
                <c:pt idx="2251">
                  <c:v>0.80902298609318923</c:v>
                </c:pt>
                <c:pt idx="2252">
                  <c:v>0.80902298609318923</c:v>
                </c:pt>
                <c:pt idx="2253">
                  <c:v>0.80902298609318923</c:v>
                </c:pt>
                <c:pt idx="2254">
                  <c:v>0.80902298609318923</c:v>
                </c:pt>
                <c:pt idx="2255">
                  <c:v>0.80902298609318923</c:v>
                </c:pt>
                <c:pt idx="2256">
                  <c:v>0.80902298609318923</c:v>
                </c:pt>
                <c:pt idx="2257">
                  <c:v>0.80902298609318923</c:v>
                </c:pt>
                <c:pt idx="2258">
                  <c:v>0.80902298609318923</c:v>
                </c:pt>
                <c:pt idx="2259">
                  <c:v>0.80902298609318923</c:v>
                </c:pt>
                <c:pt idx="2260">
                  <c:v>0.80902298609318923</c:v>
                </c:pt>
                <c:pt idx="2261">
                  <c:v>0.80902298609318923</c:v>
                </c:pt>
                <c:pt idx="2262">
                  <c:v>0.80902298609318923</c:v>
                </c:pt>
                <c:pt idx="2263">
                  <c:v>0.80902298609318923</c:v>
                </c:pt>
                <c:pt idx="2264">
                  <c:v>0.80902298609318923</c:v>
                </c:pt>
                <c:pt idx="2265">
                  <c:v>0.80902298609318923</c:v>
                </c:pt>
                <c:pt idx="2266">
                  <c:v>0.80902298609318923</c:v>
                </c:pt>
                <c:pt idx="2267">
                  <c:v>0.80902298609318923</c:v>
                </c:pt>
                <c:pt idx="2268">
                  <c:v>0.80902298609318923</c:v>
                </c:pt>
                <c:pt idx="2269">
                  <c:v>0.80902298609318923</c:v>
                </c:pt>
                <c:pt idx="2270">
                  <c:v>0.80902298609318923</c:v>
                </c:pt>
                <c:pt idx="2271">
                  <c:v>0.80902298609318923</c:v>
                </c:pt>
                <c:pt idx="2272">
                  <c:v>0.80902298609318923</c:v>
                </c:pt>
                <c:pt idx="2273">
                  <c:v>0.80902298609318923</c:v>
                </c:pt>
                <c:pt idx="2274">
                  <c:v>0.80902298609318923</c:v>
                </c:pt>
                <c:pt idx="2275">
                  <c:v>0.80902298609318923</c:v>
                </c:pt>
                <c:pt idx="2276">
                  <c:v>0.80902298609318923</c:v>
                </c:pt>
                <c:pt idx="2277">
                  <c:v>0.80902298609318923</c:v>
                </c:pt>
                <c:pt idx="2278">
                  <c:v>0.80902298609318923</c:v>
                </c:pt>
                <c:pt idx="2279">
                  <c:v>0.80902298609318923</c:v>
                </c:pt>
                <c:pt idx="2280">
                  <c:v>0.80902298609318923</c:v>
                </c:pt>
                <c:pt idx="2281">
                  <c:v>0.80902298609318923</c:v>
                </c:pt>
                <c:pt idx="2282">
                  <c:v>0.80902298609318923</c:v>
                </c:pt>
                <c:pt idx="2283">
                  <c:v>0.80902298609318923</c:v>
                </c:pt>
                <c:pt idx="2284">
                  <c:v>0.80902298609318923</c:v>
                </c:pt>
                <c:pt idx="2285">
                  <c:v>0.80902298609318923</c:v>
                </c:pt>
                <c:pt idx="2286">
                  <c:v>0.80902298609318923</c:v>
                </c:pt>
                <c:pt idx="2287">
                  <c:v>0.80902298609318923</c:v>
                </c:pt>
                <c:pt idx="2288">
                  <c:v>0.80902298609318923</c:v>
                </c:pt>
                <c:pt idx="2289">
                  <c:v>0.80902298609318923</c:v>
                </c:pt>
                <c:pt idx="2290">
                  <c:v>0.80902298609318923</c:v>
                </c:pt>
                <c:pt idx="2291">
                  <c:v>0.80902298609318923</c:v>
                </c:pt>
                <c:pt idx="2292">
                  <c:v>0.80902298609318923</c:v>
                </c:pt>
                <c:pt idx="2293">
                  <c:v>0.80902298609318923</c:v>
                </c:pt>
                <c:pt idx="2294">
                  <c:v>0.80902298609318923</c:v>
                </c:pt>
                <c:pt idx="2295">
                  <c:v>0.80902298609318923</c:v>
                </c:pt>
                <c:pt idx="2296">
                  <c:v>0.80902298609318923</c:v>
                </c:pt>
                <c:pt idx="2297">
                  <c:v>0.80902298609318923</c:v>
                </c:pt>
                <c:pt idx="2298">
                  <c:v>0.80902298609318923</c:v>
                </c:pt>
                <c:pt idx="2299">
                  <c:v>0.80902298609318923</c:v>
                </c:pt>
                <c:pt idx="2300">
                  <c:v>0.80902298609318923</c:v>
                </c:pt>
                <c:pt idx="2301">
                  <c:v>0.80902298609318923</c:v>
                </c:pt>
                <c:pt idx="2302">
                  <c:v>0.80902298609318923</c:v>
                </c:pt>
                <c:pt idx="2303">
                  <c:v>0.80902298609318923</c:v>
                </c:pt>
                <c:pt idx="2304">
                  <c:v>0.80902298609318923</c:v>
                </c:pt>
                <c:pt idx="2305">
                  <c:v>0.80902298609318923</c:v>
                </c:pt>
                <c:pt idx="2306">
                  <c:v>0.80902298609318923</c:v>
                </c:pt>
                <c:pt idx="2307">
                  <c:v>0.80902298609318923</c:v>
                </c:pt>
                <c:pt idx="2308">
                  <c:v>0.80902298609318923</c:v>
                </c:pt>
                <c:pt idx="2309">
                  <c:v>0.80902298609318923</c:v>
                </c:pt>
                <c:pt idx="2310">
                  <c:v>0.80902298609318923</c:v>
                </c:pt>
                <c:pt idx="2311">
                  <c:v>0.80902298609318923</c:v>
                </c:pt>
                <c:pt idx="2312">
                  <c:v>0.80902298609318923</c:v>
                </c:pt>
                <c:pt idx="2313">
                  <c:v>0.80902298609318923</c:v>
                </c:pt>
                <c:pt idx="2314">
                  <c:v>0.80902298609318923</c:v>
                </c:pt>
                <c:pt idx="2315">
                  <c:v>0.80902298609318923</c:v>
                </c:pt>
                <c:pt idx="2316">
                  <c:v>0.80902298609318923</c:v>
                </c:pt>
                <c:pt idx="2317">
                  <c:v>0.80902298609318923</c:v>
                </c:pt>
                <c:pt idx="2318">
                  <c:v>0.80902298609318923</c:v>
                </c:pt>
                <c:pt idx="2319">
                  <c:v>0.80902298609318923</c:v>
                </c:pt>
                <c:pt idx="2320">
                  <c:v>0.80902298609318923</c:v>
                </c:pt>
                <c:pt idx="2321">
                  <c:v>0.80902298609318923</c:v>
                </c:pt>
                <c:pt idx="2322">
                  <c:v>0.80902298609318923</c:v>
                </c:pt>
                <c:pt idx="2323">
                  <c:v>0.80902298609318923</c:v>
                </c:pt>
                <c:pt idx="2324">
                  <c:v>0.80902298609318923</c:v>
                </c:pt>
                <c:pt idx="2325">
                  <c:v>0.80902298609318923</c:v>
                </c:pt>
                <c:pt idx="2326">
                  <c:v>0.80902298609318923</c:v>
                </c:pt>
                <c:pt idx="2327">
                  <c:v>0.80902298609318923</c:v>
                </c:pt>
                <c:pt idx="2328">
                  <c:v>0.80902298609318923</c:v>
                </c:pt>
                <c:pt idx="2329">
                  <c:v>0.80902298609318923</c:v>
                </c:pt>
                <c:pt idx="2330">
                  <c:v>0.80902298609318923</c:v>
                </c:pt>
                <c:pt idx="2331">
                  <c:v>0.80902298609318923</c:v>
                </c:pt>
                <c:pt idx="2332">
                  <c:v>0.80902298609318923</c:v>
                </c:pt>
                <c:pt idx="2333">
                  <c:v>0.80902298609318923</c:v>
                </c:pt>
                <c:pt idx="2334">
                  <c:v>0.80902298609318923</c:v>
                </c:pt>
                <c:pt idx="2335">
                  <c:v>0.80902298609318923</c:v>
                </c:pt>
                <c:pt idx="2336">
                  <c:v>0.80902298609318923</c:v>
                </c:pt>
                <c:pt idx="2337">
                  <c:v>0.80902298609318923</c:v>
                </c:pt>
                <c:pt idx="2338">
                  <c:v>0.80902298609318923</c:v>
                </c:pt>
                <c:pt idx="2339">
                  <c:v>0.80902298609318923</c:v>
                </c:pt>
                <c:pt idx="2340">
                  <c:v>0.80902298609318923</c:v>
                </c:pt>
                <c:pt idx="2341">
                  <c:v>0.80902298609318923</c:v>
                </c:pt>
                <c:pt idx="2342">
                  <c:v>0.80902298609318923</c:v>
                </c:pt>
                <c:pt idx="2343">
                  <c:v>0.80902298609318923</c:v>
                </c:pt>
                <c:pt idx="2344">
                  <c:v>0.80902298609318923</c:v>
                </c:pt>
                <c:pt idx="2345">
                  <c:v>0.80902298609318923</c:v>
                </c:pt>
                <c:pt idx="2346">
                  <c:v>0.80902298609318923</c:v>
                </c:pt>
                <c:pt idx="2347">
                  <c:v>0.80902298609318923</c:v>
                </c:pt>
                <c:pt idx="2348">
                  <c:v>0.80902298609318923</c:v>
                </c:pt>
                <c:pt idx="2349">
                  <c:v>0.80902298609318923</c:v>
                </c:pt>
                <c:pt idx="2350">
                  <c:v>0.80902298609318923</c:v>
                </c:pt>
                <c:pt idx="2351">
                  <c:v>0.80902298609318923</c:v>
                </c:pt>
                <c:pt idx="2352">
                  <c:v>0.80902298609318923</c:v>
                </c:pt>
                <c:pt idx="2353">
                  <c:v>0.80902298609318923</c:v>
                </c:pt>
                <c:pt idx="2354">
                  <c:v>0.80902298609318923</c:v>
                </c:pt>
                <c:pt idx="2355">
                  <c:v>0.80902298609318923</c:v>
                </c:pt>
                <c:pt idx="2356">
                  <c:v>0.80902298609318923</c:v>
                </c:pt>
                <c:pt idx="2357">
                  <c:v>0.80902298609318923</c:v>
                </c:pt>
                <c:pt idx="2358">
                  <c:v>0.80902298609318923</c:v>
                </c:pt>
                <c:pt idx="2359">
                  <c:v>0.80902298609318923</c:v>
                </c:pt>
                <c:pt idx="2360">
                  <c:v>0.80902298609318923</c:v>
                </c:pt>
                <c:pt idx="2361">
                  <c:v>0.80902298609318923</c:v>
                </c:pt>
                <c:pt idx="2362">
                  <c:v>0.80902298609318923</c:v>
                </c:pt>
                <c:pt idx="2363">
                  <c:v>0.80902298609318923</c:v>
                </c:pt>
                <c:pt idx="2364">
                  <c:v>0.80902298609318923</c:v>
                </c:pt>
                <c:pt idx="2365">
                  <c:v>0.80902298609318923</c:v>
                </c:pt>
                <c:pt idx="2366">
                  <c:v>0.80902298609318923</c:v>
                </c:pt>
                <c:pt idx="2367">
                  <c:v>0.80902298609318923</c:v>
                </c:pt>
                <c:pt idx="2368">
                  <c:v>0.80902298609318923</c:v>
                </c:pt>
                <c:pt idx="2369">
                  <c:v>0.80902298609318923</c:v>
                </c:pt>
                <c:pt idx="2370">
                  <c:v>0.80902298609318923</c:v>
                </c:pt>
                <c:pt idx="2371">
                  <c:v>0.80902298609318923</c:v>
                </c:pt>
                <c:pt idx="2372">
                  <c:v>0.80902298609318923</c:v>
                </c:pt>
                <c:pt idx="2373">
                  <c:v>0.80902298609318923</c:v>
                </c:pt>
                <c:pt idx="2374">
                  <c:v>0.80902298609318923</c:v>
                </c:pt>
                <c:pt idx="2375">
                  <c:v>0.80902298609318923</c:v>
                </c:pt>
                <c:pt idx="2376">
                  <c:v>0.80902298609318923</c:v>
                </c:pt>
                <c:pt idx="2377">
                  <c:v>0.80902298609318923</c:v>
                </c:pt>
                <c:pt idx="2378">
                  <c:v>0.80902298609318923</c:v>
                </c:pt>
                <c:pt idx="2379">
                  <c:v>0.80902298609318923</c:v>
                </c:pt>
                <c:pt idx="2380">
                  <c:v>0.80902298609318923</c:v>
                </c:pt>
                <c:pt idx="2381">
                  <c:v>0.80902298609318923</c:v>
                </c:pt>
                <c:pt idx="2382">
                  <c:v>0.80902298609318923</c:v>
                </c:pt>
                <c:pt idx="2383">
                  <c:v>0.80902298609318923</c:v>
                </c:pt>
                <c:pt idx="2384">
                  <c:v>0.80902298609318923</c:v>
                </c:pt>
                <c:pt idx="2385">
                  <c:v>0.80902298609318923</c:v>
                </c:pt>
                <c:pt idx="2386">
                  <c:v>0.80902298609318923</c:v>
                </c:pt>
                <c:pt idx="2387">
                  <c:v>0.80902298609318923</c:v>
                </c:pt>
                <c:pt idx="2388">
                  <c:v>0.80902298609318923</c:v>
                </c:pt>
                <c:pt idx="2389">
                  <c:v>0.80902298609318923</c:v>
                </c:pt>
                <c:pt idx="2390">
                  <c:v>0.80902298609318923</c:v>
                </c:pt>
                <c:pt idx="2391">
                  <c:v>0.80902298609318923</c:v>
                </c:pt>
                <c:pt idx="2392">
                  <c:v>0.80902298609318923</c:v>
                </c:pt>
                <c:pt idx="2393">
                  <c:v>0.80902298609318923</c:v>
                </c:pt>
                <c:pt idx="2394">
                  <c:v>0.80902298609318923</c:v>
                </c:pt>
                <c:pt idx="2395">
                  <c:v>0.80902298609318923</c:v>
                </c:pt>
                <c:pt idx="2396">
                  <c:v>0.80902298609318923</c:v>
                </c:pt>
                <c:pt idx="2397">
                  <c:v>0.80902298609318923</c:v>
                </c:pt>
                <c:pt idx="2398">
                  <c:v>0.80902298609318923</c:v>
                </c:pt>
                <c:pt idx="2399">
                  <c:v>0.80902298609318923</c:v>
                </c:pt>
                <c:pt idx="2400">
                  <c:v>0.80902298609318923</c:v>
                </c:pt>
                <c:pt idx="2401">
                  <c:v>0.80902298609318923</c:v>
                </c:pt>
                <c:pt idx="2402">
                  <c:v>0.80902298609318923</c:v>
                </c:pt>
                <c:pt idx="2403">
                  <c:v>0.80902298609318923</c:v>
                </c:pt>
                <c:pt idx="2404">
                  <c:v>0.80902298609318923</c:v>
                </c:pt>
                <c:pt idx="2405">
                  <c:v>0.80902298609318923</c:v>
                </c:pt>
                <c:pt idx="2406">
                  <c:v>0.80902298609318923</c:v>
                </c:pt>
                <c:pt idx="2407">
                  <c:v>0.80902298609318923</c:v>
                </c:pt>
                <c:pt idx="2408">
                  <c:v>0.80902298609318923</c:v>
                </c:pt>
                <c:pt idx="2409">
                  <c:v>0.80902298609318923</c:v>
                </c:pt>
                <c:pt idx="2410">
                  <c:v>0.80902298609318923</c:v>
                </c:pt>
                <c:pt idx="2411">
                  <c:v>0.80902298609318923</c:v>
                </c:pt>
                <c:pt idx="2412">
                  <c:v>0.80902298609318923</c:v>
                </c:pt>
                <c:pt idx="2413">
                  <c:v>0.80902298609318923</c:v>
                </c:pt>
                <c:pt idx="2414">
                  <c:v>0.80902298609318923</c:v>
                </c:pt>
                <c:pt idx="2415">
                  <c:v>0.80902298609318923</c:v>
                </c:pt>
                <c:pt idx="2416">
                  <c:v>0.80902298609318923</c:v>
                </c:pt>
                <c:pt idx="2417">
                  <c:v>0.80902298609318923</c:v>
                </c:pt>
                <c:pt idx="2418">
                  <c:v>0.80902298609318923</c:v>
                </c:pt>
                <c:pt idx="2419">
                  <c:v>0.80902298609318923</c:v>
                </c:pt>
                <c:pt idx="2420">
                  <c:v>0.80902298609318923</c:v>
                </c:pt>
                <c:pt idx="2421">
                  <c:v>0.80902298609318923</c:v>
                </c:pt>
                <c:pt idx="2422">
                  <c:v>0.80902298609318923</c:v>
                </c:pt>
                <c:pt idx="2423">
                  <c:v>0.80902298609318923</c:v>
                </c:pt>
                <c:pt idx="2424">
                  <c:v>0.80902298609318923</c:v>
                </c:pt>
                <c:pt idx="2425">
                  <c:v>0.80902298609318923</c:v>
                </c:pt>
                <c:pt idx="2426">
                  <c:v>0.80902298609318923</c:v>
                </c:pt>
                <c:pt idx="2427">
                  <c:v>0.80902298609318923</c:v>
                </c:pt>
                <c:pt idx="2428">
                  <c:v>0.80902298609318923</c:v>
                </c:pt>
                <c:pt idx="2429">
                  <c:v>0.80902298609318923</c:v>
                </c:pt>
                <c:pt idx="2430">
                  <c:v>0.80902298609318923</c:v>
                </c:pt>
                <c:pt idx="2431">
                  <c:v>0.80902298609318923</c:v>
                </c:pt>
                <c:pt idx="2432">
                  <c:v>0.80902298609318923</c:v>
                </c:pt>
                <c:pt idx="2433">
                  <c:v>0.80902298609318923</c:v>
                </c:pt>
                <c:pt idx="2434">
                  <c:v>0.80902298609318923</c:v>
                </c:pt>
                <c:pt idx="2435">
                  <c:v>0.80902298609318923</c:v>
                </c:pt>
                <c:pt idx="2436">
                  <c:v>0.80902298609318923</c:v>
                </c:pt>
                <c:pt idx="2437">
                  <c:v>0.80902298609318923</c:v>
                </c:pt>
                <c:pt idx="2438">
                  <c:v>0.80902298609318923</c:v>
                </c:pt>
                <c:pt idx="2439">
                  <c:v>0.80902298609318923</c:v>
                </c:pt>
                <c:pt idx="2440">
                  <c:v>0.80902298609318923</c:v>
                </c:pt>
                <c:pt idx="2441">
                  <c:v>0.80902298609318923</c:v>
                </c:pt>
                <c:pt idx="2442">
                  <c:v>0.80902298609318923</c:v>
                </c:pt>
                <c:pt idx="2443">
                  <c:v>0.80902298609318923</c:v>
                </c:pt>
                <c:pt idx="2444">
                  <c:v>0.80902298609318923</c:v>
                </c:pt>
                <c:pt idx="2445">
                  <c:v>0.80902298609318923</c:v>
                </c:pt>
                <c:pt idx="2446">
                  <c:v>0.80902298609318923</c:v>
                </c:pt>
                <c:pt idx="2447">
                  <c:v>0.80902298609318923</c:v>
                </c:pt>
                <c:pt idx="2448">
                  <c:v>0.80902298609318923</c:v>
                </c:pt>
                <c:pt idx="2449">
                  <c:v>0.80902298609318923</c:v>
                </c:pt>
                <c:pt idx="2450">
                  <c:v>0.80902298609318923</c:v>
                </c:pt>
                <c:pt idx="2451">
                  <c:v>0.80902298609318923</c:v>
                </c:pt>
                <c:pt idx="2452">
                  <c:v>0.80902298609318923</c:v>
                </c:pt>
                <c:pt idx="2453">
                  <c:v>0.80902298609318923</c:v>
                </c:pt>
                <c:pt idx="2454">
                  <c:v>0.80902298609318923</c:v>
                </c:pt>
                <c:pt idx="2455">
                  <c:v>0.80902298609318923</c:v>
                </c:pt>
                <c:pt idx="2456">
                  <c:v>0.80902298609318923</c:v>
                </c:pt>
                <c:pt idx="2457">
                  <c:v>0.80902298609318923</c:v>
                </c:pt>
                <c:pt idx="2458">
                  <c:v>0.80902298609318923</c:v>
                </c:pt>
                <c:pt idx="2459">
                  <c:v>0.80902298609318923</c:v>
                </c:pt>
                <c:pt idx="2460">
                  <c:v>0.80902298609318923</c:v>
                </c:pt>
                <c:pt idx="2461">
                  <c:v>0.80902298609318923</c:v>
                </c:pt>
                <c:pt idx="2462">
                  <c:v>0.80902298609318923</c:v>
                </c:pt>
                <c:pt idx="2463">
                  <c:v>0.80902298609318923</c:v>
                </c:pt>
                <c:pt idx="2464">
                  <c:v>0.80902298609318923</c:v>
                </c:pt>
                <c:pt idx="2465">
                  <c:v>0.80902298609318923</c:v>
                </c:pt>
                <c:pt idx="2466">
                  <c:v>0.80902298609318923</c:v>
                </c:pt>
                <c:pt idx="2467">
                  <c:v>0.80902298609318923</c:v>
                </c:pt>
                <c:pt idx="2468">
                  <c:v>0.80902298609318923</c:v>
                </c:pt>
                <c:pt idx="2469">
                  <c:v>0.80902298609318923</c:v>
                </c:pt>
                <c:pt idx="2470">
                  <c:v>0.80902298609318923</c:v>
                </c:pt>
                <c:pt idx="2471">
                  <c:v>0.80902298609318923</c:v>
                </c:pt>
                <c:pt idx="2472">
                  <c:v>0.80902298609318923</c:v>
                </c:pt>
                <c:pt idx="2473">
                  <c:v>0.80902298609318923</c:v>
                </c:pt>
                <c:pt idx="2474">
                  <c:v>0.80902298609318923</c:v>
                </c:pt>
                <c:pt idx="2475">
                  <c:v>0.80902298609318923</c:v>
                </c:pt>
                <c:pt idx="2476">
                  <c:v>0.80902298609318923</c:v>
                </c:pt>
                <c:pt idx="2477">
                  <c:v>0.80902298609318923</c:v>
                </c:pt>
                <c:pt idx="2478">
                  <c:v>0.80902298609318923</c:v>
                </c:pt>
                <c:pt idx="2479">
                  <c:v>0.80902298609318923</c:v>
                </c:pt>
                <c:pt idx="2480">
                  <c:v>0.80902298609318923</c:v>
                </c:pt>
                <c:pt idx="2481">
                  <c:v>0.80902298609318923</c:v>
                </c:pt>
                <c:pt idx="2482">
                  <c:v>0.80902298609318923</c:v>
                </c:pt>
                <c:pt idx="2483">
                  <c:v>0.80902298609318923</c:v>
                </c:pt>
                <c:pt idx="2484">
                  <c:v>0.80902298609318923</c:v>
                </c:pt>
                <c:pt idx="2485">
                  <c:v>0.80902298609318923</c:v>
                </c:pt>
                <c:pt idx="2486">
                  <c:v>0.80902298609318923</c:v>
                </c:pt>
                <c:pt idx="2487">
                  <c:v>0.80902298609318923</c:v>
                </c:pt>
                <c:pt idx="2488">
                  <c:v>0.80902298609318923</c:v>
                </c:pt>
                <c:pt idx="2489">
                  <c:v>0.80902298609318923</c:v>
                </c:pt>
                <c:pt idx="2490">
                  <c:v>0.80902298609318923</c:v>
                </c:pt>
                <c:pt idx="2491">
                  <c:v>0.80902298609318923</c:v>
                </c:pt>
                <c:pt idx="2492">
                  <c:v>0.80902298609318923</c:v>
                </c:pt>
                <c:pt idx="2493">
                  <c:v>0.80902298609318923</c:v>
                </c:pt>
                <c:pt idx="2494">
                  <c:v>0.80902298609318923</c:v>
                </c:pt>
                <c:pt idx="2495">
                  <c:v>0.80902298609318923</c:v>
                </c:pt>
                <c:pt idx="2496">
                  <c:v>0.80902298609318923</c:v>
                </c:pt>
                <c:pt idx="2497">
                  <c:v>0.80902298609318923</c:v>
                </c:pt>
                <c:pt idx="2498">
                  <c:v>0.80902298609318923</c:v>
                </c:pt>
                <c:pt idx="2499">
                  <c:v>0.80902298609318923</c:v>
                </c:pt>
                <c:pt idx="2500">
                  <c:v>0.80902298609318923</c:v>
                </c:pt>
                <c:pt idx="2501">
                  <c:v>0.80902298609318923</c:v>
                </c:pt>
                <c:pt idx="2502">
                  <c:v>0.80902298609318923</c:v>
                </c:pt>
                <c:pt idx="2503">
                  <c:v>0.80902298609318923</c:v>
                </c:pt>
                <c:pt idx="2504">
                  <c:v>0.80902298609318923</c:v>
                </c:pt>
                <c:pt idx="2505">
                  <c:v>0.80902298609318923</c:v>
                </c:pt>
                <c:pt idx="2506">
                  <c:v>0.80902298609318923</c:v>
                </c:pt>
                <c:pt idx="2507">
                  <c:v>0.80902298609318923</c:v>
                </c:pt>
                <c:pt idx="2508">
                  <c:v>0.80902298609318923</c:v>
                </c:pt>
                <c:pt idx="2509">
                  <c:v>0.80902298609318923</c:v>
                </c:pt>
                <c:pt idx="2510">
                  <c:v>0.80902298609318923</c:v>
                </c:pt>
                <c:pt idx="2511">
                  <c:v>0.80902298609318923</c:v>
                </c:pt>
                <c:pt idx="2512">
                  <c:v>0.80902298609318923</c:v>
                </c:pt>
                <c:pt idx="2513">
                  <c:v>0.80902298609318923</c:v>
                </c:pt>
                <c:pt idx="2514">
                  <c:v>0.80902298609318923</c:v>
                </c:pt>
                <c:pt idx="2515">
                  <c:v>0.80902298609318923</c:v>
                </c:pt>
                <c:pt idx="2516">
                  <c:v>0.80902298609318923</c:v>
                </c:pt>
                <c:pt idx="2517">
                  <c:v>0.80902298609318923</c:v>
                </c:pt>
                <c:pt idx="2518">
                  <c:v>0.80902298609318923</c:v>
                </c:pt>
                <c:pt idx="2519">
                  <c:v>0.80902298609318923</c:v>
                </c:pt>
                <c:pt idx="2520">
                  <c:v>0.80902298609318923</c:v>
                </c:pt>
                <c:pt idx="2521">
                  <c:v>0.80902298609318923</c:v>
                </c:pt>
                <c:pt idx="2522">
                  <c:v>0.80902298609318923</c:v>
                </c:pt>
                <c:pt idx="2523">
                  <c:v>0.80902298609318923</c:v>
                </c:pt>
                <c:pt idx="2524">
                  <c:v>0.80902298609318923</c:v>
                </c:pt>
                <c:pt idx="2525">
                  <c:v>0.80902298609318923</c:v>
                </c:pt>
                <c:pt idx="2526">
                  <c:v>0.80902298609318923</c:v>
                </c:pt>
                <c:pt idx="2527">
                  <c:v>0.80902298609318923</c:v>
                </c:pt>
                <c:pt idx="2528">
                  <c:v>0.80902298609318923</c:v>
                </c:pt>
                <c:pt idx="2529">
                  <c:v>0.80902298609318923</c:v>
                </c:pt>
                <c:pt idx="2530">
                  <c:v>0.80902298609318923</c:v>
                </c:pt>
                <c:pt idx="2531">
                  <c:v>0.80902298609318923</c:v>
                </c:pt>
                <c:pt idx="2532">
                  <c:v>0.80902298609318923</c:v>
                </c:pt>
                <c:pt idx="2533">
                  <c:v>0.80902298609318923</c:v>
                </c:pt>
                <c:pt idx="2534">
                  <c:v>0.80902298609318923</c:v>
                </c:pt>
                <c:pt idx="2535">
                  <c:v>0.80902298609318923</c:v>
                </c:pt>
                <c:pt idx="2536">
                  <c:v>0.80902298609318923</c:v>
                </c:pt>
                <c:pt idx="2537">
                  <c:v>0.80902298609318923</c:v>
                </c:pt>
                <c:pt idx="2538">
                  <c:v>0.80902298609318923</c:v>
                </c:pt>
                <c:pt idx="2539">
                  <c:v>0.80902298609318923</c:v>
                </c:pt>
                <c:pt idx="2540">
                  <c:v>0.80902298609318923</c:v>
                </c:pt>
                <c:pt idx="2541">
                  <c:v>0.80902298609318923</c:v>
                </c:pt>
                <c:pt idx="2542">
                  <c:v>0.80902298609318923</c:v>
                </c:pt>
                <c:pt idx="2543">
                  <c:v>0.80902298609318923</c:v>
                </c:pt>
                <c:pt idx="2544">
                  <c:v>0.80902298609318923</c:v>
                </c:pt>
                <c:pt idx="2545">
                  <c:v>0.80902298609318923</c:v>
                </c:pt>
                <c:pt idx="2546">
                  <c:v>0.80902298609318923</c:v>
                </c:pt>
                <c:pt idx="2547">
                  <c:v>0.80902298609318923</c:v>
                </c:pt>
                <c:pt idx="2548">
                  <c:v>0.80902298609318923</c:v>
                </c:pt>
                <c:pt idx="2549">
                  <c:v>0.80902298609318923</c:v>
                </c:pt>
                <c:pt idx="2550">
                  <c:v>0.80902298609318923</c:v>
                </c:pt>
                <c:pt idx="2551">
                  <c:v>0.80902298609318923</c:v>
                </c:pt>
                <c:pt idx="2552">
                  <c:v>0.80902298609318923</c:v>
                </c:pt>
                <c:pt idx="2553">
                  <c:v>0.80902298609318923</c:v>
                </c:pt>
                <c:pt idx="2554">
                  <c:v>0.80902298609318923</c:v>
                </c:pt>
                <c:pt idx="2555">
                  <c:v>0.80902298609318923</c:v>
                </c:pt>
                <c:pt idx="2556">
                  <c:v>0.80902298609318923</c:v>
                </c:pt>
                <c:pt idx="2557">
                  <c:v>0.80902298609318923</c:v>
                </c:pt>
                <c:pt idx="2558">
                  <c:v>0.80902298609318923</c:v>
                </c:pt>
                <c:pt idx="2559">
                  <c:v>0.80902298609318923</c:v>
                </c:pt>
                <c:pt idx="2560">
                  <c:v>0.80902298609318923</c:v>
                </c:pt>
                <c:pt idx="2561">
                  <c:v>0.80902298609318923</c:v>
                </c:pt>
                <c:pt idx="2562">
                  <c:v>0.80902298609318923</c:v>
                </c:pt>
                <c:pt idx="2563">
                  <c:v>0.80902298609318923</c:v>
                </c:pt>
                <c:pt idx="2564">
                  <c:v>0.80902298609318923</c:v>
                </c:pt>
                <c:pt idx="2565">
                  <c:v>0.80902298609318923</c:v>
                </c:pt>
                <c:pt idx="2566">
                  <c:v>0.80902298609318923</c:v>
                </c:pt>
                <c:pt idx="2567">
                  <c:v>0.80902298609318923</c:v>
                </c:pt>
                <c:pt idx="2568">
                  <c:v>0.80902298609318923</c:v>
                </c:pt>
                <c:pt idx="2569">
                  <c:v>0.80902298609318923</c:v>
                </c:pt>
                <c:pt idx="2570">
                  <c:v>0.80902298609318923</c:v>
                </c:pt>
                <c:pt idx="2571">
                  <c:v>0.80902298609318923</c:v>
                </c:pt>
                <c:pt idx="2572">
                  <c:v>0.80902298609318923</c:v>
                </c:pt>
                <c:pt idx="2573">
                  <c:v>0.80902298609318923</c:v>
                </c:pt>
                <c:pt idx="2574">
                  <c:v>0.80902298609318923</c:v>
                </c:pt>
                <c:pt idx="2575">
                  <c:v>0.80902298609318923</c:v>
                </c:pt>
                <c:pt idx="2576">
                  <c:v>0.80902298609318923</c:v>
                </c:pt>
                <c:pt idx="2577">
                  <c:v>0.80902298609318923</c:v>
                </c:pt>
                <c:pt idx="2578">
                  <c:v>0.80902298609318923</c:v>
                </c:pt>
                <c:pt idx="2579">
                  <c:v>0.80902298609318923</c:v>
                </c:pt>
                <c:pt idx="2580">
                  <c:v>0.80902298609318923</c:v>
                </c:pt>
                <c:pt idx="2581">
                  <c:v>0.80902298609318923</c:v>
                </c:pt>
                <c:pt idx="2582">
                  <c:v>0.80902298609318923</c:v>
                </c:pt>
                <c:pt idx="2583">
                  <c:v>0.80902298609318923</c:v>
                </c:pt>
                <c:pt idx="2584">
                  <c:v>0.80902298609318923</c:v>
                </c:pt>
                <c:pt idx="2585">
                  <c:v>0.80902298609318923</c:v>
                </c:pt>
                <c:pt idx="2586">
                  <c:v>0.80902298609318923</c:v>
                </c:pt>
                <c:pt idx="2587">
                  <c:v>0.80902298609318923</c:v>
                </c:pt>
                <c:pt idx="2588">
                  <c:v>0.80902298609318923</c:v>
                </c:pt>
                <c:pt idx="2589">
                  <c:v>0.80902298609318923</c:v>
                </c:pt>
                <c:pt idx="2590">
                  <c:v>0.80902298609318923</c:v>
                </c:pt>
                <c:pt idx="2591">
                  <c:v>0.80902298609318923</c:v>
                </c:pt>
                <c:pt idx="2592">
                  <c:v>0.80902298609318923</c:v>
                </c:pt>
                <c:pt idx="2593">
                  <c:v>0.80902298609318923</c:v>
                </c:pt>
                <c:pt idx="2594">
                  <c:v>0.80902298609318923</c:v>
                </c:pt>
                <c:pt idx="2595">
                  <c:v>0.80902298609318923</c:v>
                </c:pt>
                <c:pt idx="2596">
                  <c:v>0.80902298609318923</c:v>
                </c:pt>
                <c:pt idx="2597">
                  <c:v>0.80902298609318923</c:v>
                </c:pt>
                <c:pt idx="2598">
                  <c:v>0.80902298609318923</c:v>
                </c:pt>
                <c:pt idx="2599">
                  <c:v>0.80902298609318923</c:v>
                </c:pt>
                <c:pt idx="2600">
                  <c:v>0.80902298609318923</c:v>
                </c:pt>
                <c:pt idx="2601">
                  <c:v>0.80902298609318923</c:v>
                </c:pt>
                <c:pt idx="2602">
                  <c:v>0.80902298609318923</c:v>
                </c:pt>
                <c:pt idx="2603">
                  <c:v>0.80902298609318923</c:v>
                </c:pt>
                <c:pt idx="2604">
                  <c:v>0.80902298609318923</c:v>
                </c:pt>
                <c:pt idx="2605">
                  <c:v>0.80902298609318923</c:v>
                </c:pt>
                <c:pt idx="2606">
                  <c:v>0.80902298609318923</c:v>
                </c:pt>
                <c:pt idx="2607">
                  <c:v>0.80902298609318923</c:v>
                </c:pt>
                <c:pt idx="2608">
                  <c:v>0.80902298609318923</c:v>
                </c:pt>
                <c:pt idx="2609">
                  <c:v>0.80902298609318923</c:v>
                </c:pt>
                <c:pt idx="2610">
                  <c:v>0.80902298609318923</c:v>
                </c:pt>
                <c:pt idx="2611">
                  <c:v>0.80902298609318923</c:v>
                </c:pt>
                <c:pt idx="2612">
                  <c:v>0.80902298609318923</c:v>
                </c:pt>
                <c:pt idx="2613">
                  <c:v>0.80902298609318923</c:v>
                </c:pt>
                <c:pt idx="2614">
                  <c:v>0.80902298609318923</c:v>
                </c:pt>
                <c:pt idx="2615">
                  <c:v>0.80902298609318923</c:v>
                </c:pt>
                <c:pt idx="2616">
                  <c:v>0.80902298609318923</c:v>
                </c:pt>
                <c:pt idx="2617">
                  <c:v>0.80902298609318923</c:v>
                </c:pt>
                <c:pt idx="2618">
                  <c:v>0.80902298609318923</c:v>
                </c:pt>
                <c:pt idx="2619">
                  <c:v>0.80902298609318923</c:v>
                </c:pt>
                <c:pt idx="2620">
                  <c:v>0.80902298609318923</c:v>
                </c:pt>
                <c:pt idx="2621">
                  <c:v>0.80902298609318923</c:v>
                </c:pt>
                <c:pt idx="2622">
                  <c:v>0.80902298609318923</c:v>
                </c:pt>
                <c:pt idx="2623">
                  <c:v>0.80902298609318923</c:v>
                </c:pt>
                <c:pt idx="2624">
                  <c:v>0.80902298609318923</c:v>
                </c:pt>
                <c:pt idx="2625">
                  <c:v>0.80902298609318923</c:v>
                </c:pt>
                <c:pt idx="2626">
                  <c:v>0.80902298609318923</c:v>
                </c:pt>
                <c:pt idx="2627">
                  <c:v>0.80902298609318923</c:v>
                </c:pt>
                <c:pt idx="2628">
                  <c:v>0.80902298609318923</c:v>
                </c:pt>
                <c:pt idx="2629">
                  <c:v>0.80902298609318923</c:v>
                </c:pt>
                <c:pt idx="2630">
                  <c:v>0.80902298609318923</c:v>
                </c:pt>
                <c:pt idx="2631">
                  <c:v>0.80902298609318923</c:v>
                </c:pt>
                <c:pt idx="2632">
                  <c:v>0.80902298609318923</c:v>
                </c:pt>
                <c:pt idx="2633">
                  <c:v>0.80902298609318923</c:v>
                </c:pt>
                <c:pt idx="2634">
                  <c:v>0.80902298609318923</c:v>
                </c:pt>
                <c:pt idx="2635">
                  <c:v>0.80902298609318923</c:v>
                </c:pt>
                <c:pt idx="2636">
                  <c:v>0.80902298609318923</c:v>
                </c:pt>
                <c:pt idx="2637">
                  <c:v>0.80902298609318923</c:v>
                </c:pt>
                <c:pt idx="2638">
                  <c:v>0.80902298609318923</c:v>
                </c:pt>
                <c:pt idx="2639">
                  <c:v>0.80902298609318923</c:v>
                </c:pt>
                <c:pt idx="2640">
                  <c:v>0.80902298609318923</c:v>
                </c:pt>
                <c:pt idx="2641">
                  <c:v>0.80902298609318923</c:v>
                </c:pt>
                <c:pt idx="2642">
                  <c:v>0.80902298609318923</c:v>
                </c:pt>
                <c:pt idx="2643">
                  <c:v>0.80902298609318923</c:v>
                </c:pt>
                <c:pt idx="2644">
                  <c:v>0.80902298609318923</c:v>
                </c:pt>
                <c:pt idx="2645">
                  <c:v>0.80902298609318923</c:v>
                </c:pt>
                <c:pt idx="2646">
                  <c:v>0.80902298609318923</c:v>
                </c:pt>
                <c:pt idx="2647">
                  <c:v>0.80902298609318923</c:v>
                </c:pt>
                <c:pt idx="2648">
                  <c:v>0.80902298609318923</c:v>
                </c:pt>
                <c:pt idx="2649">
                  <c:v>0.80902298609318923</c:v>
                </c:pt>
                <c:pt idx="2650">
                  <c:v>0.80902298609318923</c:v>
                </c:pt>
                <c:pt idx="2651">
                  <c:v>0.80902298609318923</c:v>
                </c:pt>
                <c:pt idx="2652">
                  <c:v>0.80902298609318923</c:v>
                </c:pt>
                <c:pt idx="2653">
                  <c:v>0.80902298609318923</c:v>
                </c:pt>
                <c:pt idx="2654">
                  <c:v>0.80902298609318923</c:v>
                </c:pt>
                <c:pt idx="2655">
                  <c:v>0.80902298609318923</c:v>
                </c:pt>
                <c:pt idx="2656">
                  <c:v>0.80902298609318923</c:v>
                </c:pt>
                <c:pt idx="2657">
                  <c:v>0.80902298609318923</c:v>
                </c:pt>
                <c:pt idx="2658">
                  <c:v>0.80902298609318923</c:v>
                </c:pt>
                <c:pt idx="2659">
                  <c:v>0.80902298609318923</c:v>
                </c:pt>
                <c:pt idx="2660">
                  <c:v>0.80902298609318923</c:v>
                </c:pt>
                <c:pt idx="2661">
                  <c:v>0.80902298609318923</c:v>
                </c:pt>
                <c:pt idx="2662">
                  <c:v>0.80902298609318923</c:v>
                </c:pt>
                <c:pt idx="2663">
                  <c:v>0.80902298609318923</c:v>
                </c:pt>
                <c:pt idx="2664">
                  <c:v>0.80902298609318923</c:v>
                </c:pt>
                <c:pt idx="2665">
                  <c:v>0.80902298609318923</c:v>
                </c:pt>
                <c:pt idx="2666">
                  <c:v>0.80902298609318923</c:v>
                </c:pt>
                <c:pt idx="2667">
                  <c:v>0.80902298609318923</c:v>
                </c:pt>
                <c:pt idx="2668">
                  <c:v>0.80902298609318923</c:v>
                </c:pt>
                <c:pt idx="2669">
                  <c:v>0.80902298609318923</c:v>
                </c:pt>
                <c:pt idx="2670">
                  <c:v>0.80902298609318923</c:v>
                </c:pt>
                <c:pt idx="2671">
                  <c:v>0.80902298609318923</c:v>
                </c:pt>
                <c:pt idx="2672">
                  <c:v>0.80902298609318923</c:v>
                </c:pt>
                <c:pt idx="2673">
                  <c:v>0.80902298609318923</c:v>
                </c:pt>
                <c:pt idx="2674">
                  <c:v>0.80902298609318923</c:v>
                </c:pt>
                <c:pt idx="2675">
                  <c:v>0.80902298609318923</c:v>
                </c:pt>
                <c:pt idx="2676">
                  <c:v>0.80902298609318923</c:v>
                </c:pt>
                <c:pt idx="2677">
                  <c:v>0.80902298609318923</c:v>
                </c:pt>
                <c:pt idx="2678">
                  <c:v>0.80902298609318923</c:v>
                </c:pt>
                <c:pt idx="2679">
                  <c:v>0.80902298609318923</c:v>
                </c:pt>
                <c:pt idx="2680">
                  <c:v>0.80902298609318923</c:v>
                </c:pt>
                <c:pt idx="2681">
                  <c:v>0.80902298609318923</c:v>
                </c:pt>
                <c:pt idx="2682">
                  <c:v>0.80902298609318923</c:v>
                </c:pt>
                <c:pt idx="2683">
                  <c:v>0.80902298609318923</c:v>
                </c:pt>
                <c:pt idx="2684">
                  <c:v>0.80902298609318923</c:v>
                </c:pt>
                <c:pt idx="2685">
                  <c:v>0.80902298609318923</c:v>
                </c:pt>
                <c:pt idx="2686">
                  <c:v>0.80902298609318923</c:v>
                </c:pt>
                <c:pt idx="2687">
                  <c:v>0.80902298609318923</c:v>
                </c:pt>
                <c:pt idx="2688">
                  <c:v>0.80902298609318923</c:v>
                </c:pt>
                <c:pt idx="2689">
                  <c:v>0.80902298609318923</c:v>
                </c:pt>
                <c:pt idx="2690">
                  <c:v>0.80902298609318923</c:v>
                </c:pt>
                <c:pt idx="2691">
                  <c:v>0.80902298609318923</c:v>
                </c:pt>
                <c:pt idx="2692">
                  <c:v>0.80902298609318923</c:v>
                </c:pt>
                <c:pt idx="2693">
                  <c:v>0.80902298609318923</c:v>
                </c:pt>
                <c:pt idx="2694">
                  <c:v>0.80902298609318923</c:v>
                </c:pt>
                <c:pt idx="2695">
                  <c:v>0.80902298609318923</c:v>
                </c:pt>
                <c:pt idx="2696">
                  <c:v>0.80902298609318923</c:v>
                </c:pt>
                <c:pt idx="2697">
                  <c:v>0.80902298609318923</c:v>
                </c:pt>
                <c:pt idx="2698">
                  <c:v>0.80902298609318923</c:v>
                </c:pt>
                <c:pt idx="2699">
                  <c:v>0.80902298609318923</c:v>
                </c:pt>
                <c:pt idx="2700">
                  <c:v>0.80902298609318923</c:v>
                </c:pt>
                <c:pt idx="2701">
                  <c:v>0.80902298609318923</c:v>
                </c:pt>
                <c:pt idx="2702">
                  <c:v>0.80902298609318923</c:v>
                </c:pt>
                <c:pt idx="2703">
                  <c:v>0.80902298609318923</c:v>
                </c:pt>
                <c:pt idx="2704">
                  <c:v>0.80902298609318923</c:v>
                </c:pt>
                <c:pt idx="2705">
                  <c:v>0.80902298609318923</c:v>
                </c:pt>
                <c:pt idx="2706">
                  <c:v>0.80902298609318923</c:v>
                </c:pt>
                <c:pt idx="2707">
                  <c:v>0.80902298609318923</c:v>
                </c:pt>
                <c:pt idx="2708">
                  <c:v>0.80902298609318923</c:v>
                </c:pt>
                <c:pt idx="2709">
                  <c:v>0.80902298609318923</c:v>
                </c:pt>
                <c:pt idx="2710">
                  <c:v>0.80902298609318923</c:v>
                </c:pt>
                <c:pt idx="2711">
                  <c:v>0.80902298609318923</c:v>
                </c:pt>
                <c:pt idx="2712">
                  <c:v>0.80902298609318923</c:v>
                </c:pt>
                <c:pt idx="2713">
                  <c:v>0.80902298609318923</c:v>
                </c:pt>
                <c:pt idx="2714">
                  <c:v>0.80902298609318923</c:v>
                </c:pt>
                <c:pt idx="2715">
                  <c:v>0.80902298609318923</c:v>
                </c:pt>
                <c:pt idx="2716">
                  <c:v>0.80902298609318923</c:v>
                </c:pt>
                <c:pt idx="2717">
                  <c:v>0.80902298609318923</c:v>
                </c:pt>
                <c:pt idx="2718">
                  <c:v>0.80902298609318923</c:v>
                </c:pt>
                <c:pt idx="2719">
                  <c:v>0.80902298609318923</c:v>
                </c:pt>
                <c:pt idx="2720">
                  <c:v>0.80902298609318923</c:v>
                </c:pt>
                <c:pt idx="2721">
                  <c:v>0.80902298609318923</c:v>
                </c:pt>
                <c:pt idx="2722">
                  <c:v>0.80902298609318923</c:v>
                </c:pt>
                <c:pt idx="2723">
                  <c:v>0.80902298609318923</c:v>
                </c:pt>
                <c:pt idx="2724">
                  <c:v>0.80902298609318923</c:v>
                </c:pt>
                <c:pt idx="2725">
                  <c:v>0.80902298609318923</c:v>
                </c:pt>
                <c:pt idx="2726">
                  <c:v>0.80902298609318923</c:v>
                </c:pt>
                <c:pt idx="2727">
                  <c:v>0.80902298609318923</c:v>
                </c:pt>
                <c:pt idx="2728">
                  <c:v>0.80902298609318923</c:v>
                </c:pt>
                <c:pt idx="2729">
                  <c:v>0.80902298609318923</c:v>
                </c:pt>
                <c:pt idx="2730">
                  <c:v>0.80902298609318923</c:v>
                </c:pt>
                <c:pt idx="2731">
                  <c:v>0.80902298609318923</c:v>
                </c:pt>
                <c:pt idx="2732">
                  <c:v>0.80902298609318923</c:v>
                </c:pt>
                <c:pt idx="2733">
                  <c:v>0.80902298609318923</c:v>
                </c:pt>
                <c:pt idx="2734">
                  <c:v>0.80902298609318923</c:v>
                </c:pt>
                <c:pt idx="2735">
                  <c:v>0.80902298609318923</c:v>
                </c:pt>
                <c:pt idx="2736">
                  <c:v>0.80902298609318923</c:v>
                </c:pt>
                <c:pt idx="2737">
                  <c:v>0.80902298609318923</c:v>
                </c:pt>
                <c:pt idx="2738">
                  <c:v>0.80902298609318923</c:v>
                </c:pt>
                <c:pt idx="2739">
                  <c:v>0.80902298609318923</c:v>
                </c:pt>
                <c:pt idx="2740">
                  <c:v>0.80902298609318923</c:v>
                </c:pt>
                <c:pt idx="2741">
                  <c:v>0.80902298609318923</c:v>
                </c:pt>
                <c:pt idx="2742">
                  <c:v>0.80902298609318923</c:v>
                </c:pt>
                <c:pt idx="2743">
                  <c:v>0.80902298609318923</c:v>
                </c:pt>
                <c:pt idx="2744">
                  <c:v>0.80902298609318923</c:v>
                </c:pt>
                <c:pt idx="2745">
                  <c:v>0.80902298609318923</c:v>
                </c:pt>
                <c:pt idx="2746">
                  <c:v>0.80902298609318923</c:v>
                </c:pt>
                <c:pt idx="2747">
                  <c:v>0.80902298609318923</c:v>
                </c:pt>
                <c:pt idx="2748">
                  <c:v>0.80902298609318923</c:v>
                </c:pt>
                <c:pt idx="2749">
                  <c:v>0.80902298609318923</c:v>
                </c:pt>
                <c:pt idx="2750">
                  <c:v>0.80902298609318923</c:v>
                </c:pt>
                <c:pt idx="2751">
                  <c:v>0.80902298609318923</c:v>
                </c:pt>
                <c:pt idx="2752">
                  <c:v>0.80902298609318923</c:v>
                </c:pt>
                <c:pt idx="2753">
                  <c:v>0.80902298609318923</c:v>
                </c:pt>
                <c:pt idx="2754">
                  <c:v>0.80902298609318923</c:v>
                </c:pt>
                <c:pt idx="2755">
                  <c:v>0.80902298609318923</c:v>
                </c:pt>
                <c:pt idx="2756">
                  <c:v>0.80902298609318923</c:v>
                </c:pt>
                <c:pt idx="2757">
                  <c:v>0.80902298609318923</c:v>
                </c:pt>
                <c:pt idx="2758">
                  <c:v>0.80902298609318923</c:v>
                </c:pt>
                <c:pt idx="2759">
                  <c:v>0.80902298609318923</c:v>
                </c:pt>
                <c:pt idx="2760">
                  <c:v>0.80902298609318923</c:v>
                </c:pt>
                <c:pt idx="2761">
                  <c:v>0.80902298609318923</c:v>
                </c:pt>
                <c:pt idx="2762">
                  <c:v>0.80902298609318923</c:v>
                </c:pt>
                <c:pt idx="2763">
                  <c:v>0.80902298609318923</c:v>
                </c:pt>
                <c:pt idx="2764">
                  <c:v>0.80902298609318923</c:v>
                </c:pt>
                <c:pt idx="2765">
                  <c:v>0.80902298609318923</c:v>
                </c:pt>
                <c:pt idx="2766">
                  <c:v>0.80902298609318923</c:v>
                </c:pt>
                <c:pt idx="2767">
                  <c:v>0.80902298609318923</c:v>
                </c:pt>
                <c:pt idx="2768">
                  <c:v>0.80902298609318923</c:v>
                </c:pt>
                <c:pt idx="2769">
                  <c:v>0.80902298609318923</c:v>
                </c:pt>
                <c:pt idx="2770">
                  <c:v>0.80902298609318923</c:v>
                </c:pt>
                <c:pt idx="2771">
                  <c:v>0.80902298609318923</c:v>
                </c:pt>
                <c:pt idx="2772">
                  <c:v>0.80902298609318923</c:v>
                </c:pt>
                <c:pt idx="2773">
                  <c:v>0.80902298609318923</c:v>
                </c:pt>
                <c:pt idx="2774">
                  <c:v>0.80902298609318923</c:v>
                </c:pt>
                <c:pt idx="2775">
                  <c:v>0.80902298609318923</c:v>
                </c:pt>
                <c:pt idx="2776">
                  <c:v>0.80902298609318923</c:v>
                </c:pt>
                <c:pt idx="2777">
                  <c:v>0.80902298609318923</c:v>
                </c:pt>
                <c:pt idx="2778">
                  <c:v>0.80902298609318923</c:v>
                </c:pt>
                <c:pt idx="2779">
                  <c:v>0.80902298609318923</c:v>
                </c:pt>
                <c:pt idx="2780">
                  <c:v>0.80902298609318923</c:v>
                </c:pt>
                <c:pt idx="2781">
                  <c:v>0.80902298609318923</c:v>
                </c:pt>
                <c:pt idx="2782">
                  <c:v>0.80902298609318923</c:v>
                </c:pt>
                <c:pt idx="2783">
                  <c:v>0.80902298609318923</c:v>
                </c:pt>
                <c:pt idx="2784">
                  <c:v>0.80902298609318923</c:v>
                </c:pt>
                <c:pt idx="2785">
                  <c:v>0.80902298609318923</c:v>
                </c:pt>
                <c:pt idx="2786">
                  <c:v>0.80902298609318923</c:v>
                </c:pt>
                <c:pt idx="2787">
                  <c:v>0.80902298609318923</c:v>
                </c:pt>
                <c:pt idx="2788">
                  <c:v>0.80902298609318923</c:v>
                </c:pt>
                <c:pt idx="2789">
                  <c:v>0.80902298609318923</c:v>
                </c:pt>
                <c:pt idx="2790">
                  <c:v>0.80902298609318923</c:v>
                </c:pt>
                <c:pt idx="2791">
                  <c:v>0.80902298609318923</c:v>
                </c:pt>
                <c:pt idx="2792">
                  <c:v>0.80902298609318923</c:v>
                </c:pt>
                <c:pt idx="2793">
                  <c:v>0.80902298609318923</c:v>
                </c:pt>
                <c:pt idx="2794">
                  <c:v>0.80902298609318923</c:v>
                </c:pt>
                <c:pt idx="2795">
                  <c:v>0.80902298609318923</c:v>
                </c:pt>
                <c:pt idx="2796">
                  <c:v>0.80902298609318923</c:v>
                </c:pt>
                <c:pt idx="2797">
                  <c:v>0.80902298609318923</c:v>
                </c:pt>
                <c:pt idx="2798">
                  <c:v>0.80902298609318923</c:v>
                </c:pt>
                <c:pt idx="2799">
                  <c:v>0.80902298609318923</c:v>
                </c:pt>
                <c:pt idx="2800">
                  <c:v>0.80902298609318923</c:v>
                </c:pt>
                <c:pt idx="2801">
                  <c:v>0.80902298609318923</c:v>
                </c:pt>
                <c:pt idx="2802">
                  <c:v>0.80902298609318923</c:v>
                </c:pt>
                <c:pt idx="2803">
                  <c:v>0.80902298609318923</c:v>
                </c:pt>
                <c:pt idx="2804">
                  <c:v>0.80902298609318923</c:v>
                </c:pt>
                <c:pt idx="2805">
                  <c:v>0.80902298609318923</c:v>
                </c:pt>
                <c:pt idx="2806">
                  <c:v>0.80902298609318923</c:v>
                </c:pt>
                <c:pt idx="2807">
                  <c:v>0.80902298609318923</c:v>
                </c:pt>
                <c:pt idx="2808">
                  <c:v>0.80902298609318923</c:v>
                </c:pt>
                <c:pt idx="2809">
                  <c:v>0.80902298609318923</c:v>
                </c:pt>
                <c:pt idx="2810">
                  <c:v>0.80902298609318923</c:v>
                </c:pt>
                <c:pt idx="2811">
                  <c:v>0.80902298609318923</c:v>
                </c:pt>
                <c:pt idx="2812">
                  <c:v>0.80902298609318923</c:v>
                </c:pt>
                <c:pt idx="2813">
                  <c:v>0.80902298609318923</c:v>
                </c:pt>
                <c:pt idx="2814">
                  <c:v>0.80902298609318923</c:v>
                </c:pt>
                <c:pt idx="2815">
                  <c:v>0.80902298609318923</c:v>
                </c:pt>
                <c:pt idx="2816">
                  <c:v>0.80902298609318923</c:v>
                </c:pt>
                <c:pt idx="2817">
                  <c:v>0.80902298609318923</c:v>
                </c:pt>
                <c:pt idx="2818">
                  <c:v>0.80902298609318923</c:v>
                </c:pt>
                <c:pt idx="2819">
                  <c:v>0.80902298609318923</c:v>
                </c:pt>
                <c:pt idx="2820">
                  <c:v>0.80902298609318923</c:v>
                </c:pt>
                <c:pt idx="2821">
                  <c:v>0.80902298609318923</c:v>
                </c:pt>
                <c:pt idx="2822">
                  <c:v>0.80902298609318923</c:v>
                </c:pt>
                <c:pt idx="2823">
                  <c:v>0.80902298609318923</c:v>
                </c:pt>
                <c:pt idx="2824">
                  <c:v>0.80902298609318923</c:v>
                </c:pt>
                <c:pt idx="2825">
                  <c:v>0.80902298609318923</c:v>
                </c:pt>
                <c:pt idx="2826">
                  <c:v>0.80902298609318923</c:v>
                </c:pt>
                <c:pt idx="2827">
                  <c:v>0.80902298609318923</c:v>
                </c:pt>
                <c:pt idx="2828">
                  <c:v>0.80902298609318923</c:v>
                </c:pt>
                <c:pt idx="2829">
                  <c:v>0.80902298609318923</c:v>
                </c:pt>
                <c:pt idx="2830">
                  <c:v>0.80902298609318923</c:v>
                </c:pt>
                <c:pt idx="2831">
                  <c:v>0.80902298609318923</c:v>
                </c:pt>
                <c:pt idx="2832">
                  <c:v>0.80902298609318923</c:v>
                </c:pt>
                <c:pt idx="2833">
                  <c:v>0.80902298609318923</c:v>
                </c:pt>
                <c:pt idx="2834">
                  <c:v>0.80902298609318923</c:v>
                </c:pt>
                <c:pt idx="2835">
                  <c:v>0.80902298609318923</c:v>
                </c:pt>
                <c:pt idx="2836">
                  <c:v>0.80902298609318923</c:v>
                </c:pt>
                <c:pt idx="2837">
                  <c:v>0.80902298609318923</c:v>
                </c:pt>
                <c:pt idx="2838">
                  <c:v>0.80902298609318923</c:v>
                </c:pt>
                <c:pt idx="2839">
                  <c:v>0.80902298609318923</c:v>
                </c:pt>
                <c:pt idx="2840">
                  <c:v>0.80902298609318923</c:v>
                </c:pt>
                <c:pt idx="2841">
                  <c:v>0.80902298609318923</c:v>
                </c:pt>
                <c:pt idx="2842">
                  <c:v>0.80902298609318923</c:v>
                </c:pt>
                <c:pt idx="2843">
                  <c:v>0.80902298609318923</c:v>
                </c:pt>
                <c:pt idx="2844">
                  <c:v>0.80902298609318923</c:v>
                </c:pt>
                <c:pt idx="2845">
                  <c:v>0.80902298609318923</c:v>
                </c:pt>
                <c:pt idx="2846">
                  <c:v>0.80902298609318923</c:v>
                </c:pt>
                <c:pt idx="2847">
                  <c:v>0.80902298609318923</c:v>
                </c:pt>
                <c:pt idx="2848">
                  <c:v>0.80902298609318923</c:v>
                </c:pt>
                <c:pt idx="2849">
                  <c:v>0.80902298609318923</c:v>
                </c:pt>
                <c:pt idx="2850">
                  <c:v>0.80902298609318923</c:v>
                </c:pt>
                <c:pt idx="2851">
                  <c:v>0.80902298609318923</c:v>
                </c:pt>
                <c:pt idx="2852">
                  <c:v>0.80902298609318923</c:v>
                </c:pt>
                <c:pt idx="2853">
                  <c:v>0.80902298609318923</c:v>
                </c:pt>
                <c:pt idx="2854">
                  <c:v>0.80902298609318923</c:v>
                </c:pt>
                <c:pt idx="2855">
                  <c:v>0.80902298609318923</c:v>
                </c:pt>
                <c:pt idx="2856">
                  <c:v>0.80902298609318923</c:v>
                </c:pt>
                <c:pt idx="2857">
                  <c:v>0.80902298609318923</c:v>
                </c:pt>
                <c:pt idx="2858">
                  <c:v>0.80902298609318923</c:v>
                </c:pt>
                <c:pt idx="2859">
                  <c:v>0.80902298609318923</c:v>
                </c:pt>
                <c:pt idx="2860">
                  <c:v>0.80902298609318923</c:v>
                </c:pt>
                <c:pt idx="2861">
                  <c:v>0.80902298609318923</c:v>
                </c:pt>
                <c:pt idx="2862">
                  <c:v>0.80902298609318923</c:v>
                </c:pt>
                <c:pt idx="2863">
                  <c:v>0.80902298609318923</c:v>
                </c:pt>
                <c:pt idx="2864">
                  <c:v>0.80902298609318923</c:v>
                </c:pt>
                <c:pt idx="2865">
                  <c:v>0.80902298609318923</c:v>
                </c:pt>
                <c:pt idx="2866">
                  <c:v>0.80902298609318923</c:v>
                </c:pt>
                <c:pt idx="2867">
                  <c:v>0.80902298609318923</c:v>
                </c:pt>
                <c:pt idx="2868">
                  <c:v>0.80902298609318923</c:v>
                </c:pt>
                <c:pt idx="2869">
                  <c:v>0.80902298609318923</c:v>
                </c:pt>
                <c:pt idx="2870">
                  <c:v>0.80902298609318923</c:v>
                </c:pt>
                <c:pt idx="2871">
                  <c:v>0.80902298609318923</c:v>
                </c:pt>
                <c:pt idx="2872">
                  <c:v>0.80902298609318923</c:v>
                </c:pt>
                <c:pt idx="2873">
                  <c:v>0.80902298609318923</c:v>
                </c:pt>
                <c:pt idx="2874">
                  <c:v>0.80902298609318923</c:v>
                </c:pt>
                <c:pt idx="2875">
                  <c:v>0.80902298609318923</c:v>
                </c:pt>
                <c:pt idx="2876">
                  <c:v>0.80902298609318923</c:v>
                </c:pt>
                <c:pt idx="2877">
                  <c:v>0.80902298609318923</c:v>
                </c:pt>
                <c:pt idx="2878">
                  <c:v>0.80902298609318923</c:v>
                </c:pt>
                <c:pt idx="2879">
                  <c:v>0.80902298609318923</c:v>
                </c:pt>
                <c:pt idx="2880">
                  <c:v>0.80902298609318923</c:v>
                </c:pt>
                <c:pt idx="2881">
                  <c:v>0.80902298609318923</c:v>
                </c:pt>
                <c:pt idx="2882">
                  <c:v>0.80902298609318923</c:v>
                </c:pt>
                <c:pt idx="2883">
                  <c:v>0.80902298609318923</c:v>
                </c:pt>
                <c:pt idx="2884">
                  <c:v>0.80902298609318923</c:v>
                </c:pt>
                <c:pt idx="2885">
                  <c:v>0.80902298609318923</c:v>
                </c:pt>
                <c:pt idx="2886">
                  <c:v>0.80902298609318923</c:v>
                </c:pt>
                <c:pt idx="2887">
                  <c:v>0.80902298609318923</c:v>
                </c:pt>
                <c:pt idx="2888">
                  <c:v>0.80902298609318923</c:v>
                </c:pt>
                <c:pt idx="2889">
                  <c:v>0.80902298609318923</c:v>
                </c:pt>
                <c:pt idx="2890">
                  <c:v>0.80902298609318923</c:v>
                </c:pt>
                <c:pt idx="2891">
                  <c:v>0.80902298609318923</c:v>
                </c:pt>
                <c:pt idx="2892">
                  <c:v>0.80902298609318923</c:v>
                </c:pt>
                <c:pt idx="2893">
                  <c:v>0.80902298609318923</c:v>
                </c:pt>
                <c:pt idx="2894">
                  <c:v>0.80902298609318923</c:v>
                </c:pt>
                <c:pt idx="2895">
                  <c:v>0.80902298609318923</c:v>
                </c:pt>
                <c:pt idx="2896">
                  <c:v>0.80902298609318923</c:v>
                </c:pt>
                <c:pt idx="2897">
                  <c:v>0.80902298609318923</c:v>
                </c:pt>
                <c:pt idx="2898">
                  <c:v>0.80902298609318923</c:v>
                </c:pt>
                <c:pt idx="2899">
                  <c:v>0.80902298609318923</c:v>
                </c:pt>
                <c:pt idx="2900">
                  <c:v>0.80902298609318923</c:v>
                </c:pt>
                <c:pt idx="2901">
                  <c:v>0.80902298609318923</c:v>
                </c:pt>
                <c:pt idx="2902">
                  <c:v>0.80902298609318923</c:v>
                </c:pt>
                <c:pt idx="2903">
                  <c:v>0.80902298609318923</c:v>
                </c:pt>
                <c:pt idx="2904">
                  <c:v>0.80902298609318923</c:v>
                </c:pt>
                <c:pt idx="2905">
                  <c:v>0.80902298609318923</c:v>
                </c:pt>
                <c:pt idx="2906">
                  <c:v>0.80902298609318923</c:v>
                </c:pt>
                <c:pt idx="2907">
                  <c:v>0.80902298609318923</c:v>
                </c:pt>
                <c:pt idx="2908">
                  <c:v>0.80902298609318923</c:v>
                </c:pt>
                <c:pt idx="2909">
                  <c:v>0.80902298609318923</c:v>
                </c:pt>
                <c:pt idx="2910">
                  <c:v>0.80902298609318923</c:v>
                </c:pt>
                <c:pt idx="2911">
                  <c:v>0.80902298609318923</c:v>
                </c:pt>
                <c:pt idx="2912">
                  <c:v>0.80902298609318923</c:v>
                </c:pt>
                <c:pt idx="2913">
                  <c:v>0.80902298609318923</c:v>
                </c:pt>
                <c:pt idx="2914">
                  <c:v>0.80902298609318923</c:v>
                </c:pt>
                <c:pt idx="2915">
                  <c:v>0.80902298609318923</c:v>
                </c:pt>
                <c:pt idx="2916">
                  <c:v>0.80902298609318923</c:v>
                </c:pt>
                <c:pt idx="2917">
                  <c:v>0.80902298609318923</c:v>
                </c:pt>
                <c:pt idx="2918">
                  <c:v>0.80902298609318923</c:v>
                </c:pt>
                <c:pt idx="2919">
                  <c:v>0.80902298609318923</c:v>
                </c:pt>
                <c:pt idx="2920">
                  <c:v>0.80902298609318923</c:v>
                </c:pt>
                <c:pt idx="2921">
                  <c:v>0.80902298609318923</c:v>
                </c:pt>
                <c:pt idx="2922">
                  <c:v>0.80902298609318923</c:v>
                </c:pt>
                <c:pt idx="2923">
                  <c:v>0.80902298609318923</c:v>
                </c:pt>
                <c:pt idx="2924">
                  <c:v>0.80902298609318923</c:v>
                </c:pt>
                <c:pt idx="2925">
                  <c:v>0.80902298609318923</c:v>
                </c:pt>
                <c:pt idx="2926">
                  <c:v>0.80902298609318923</c:v>
                </c:pt>
                <c:pt idx="2927">
                  <c:v>0.80902298609318923</c:v>
                </c:pt>
                <c:pt idx="2928">
                  <c:v>0.80902298609318923</c:v>
                </c:pt>
                <c:pt idx="2929">
                  <c:v>0.80902298609318923</c:v>
                </c:pt>
                <c:pt idx="2930">
                  <c:v>0.80902298609318923</c:v>
                </c:pt>
                <c:pt idx="2931">
                  <c:v>0.80902298609318923</c:v>
                </c:pt>
                <c:pt idx="2932">
                  <c:v>0.80902298609318923</c:v>
                </c:pt>
                <c:pt idx="2933">
                  <c:v>0.80902298609318923</c:v>
                </c:pt>
                <c:pt idx="2934">
                  <c:v>0.80902298609318923</c:v>
                </c:pt>
                <c:pt idx="2935">
                  <c:v>0.80902298609318923</c:v>
                </c:pt>
                <c:pt idx="2936">
                  <c:v>0.80902298609318923</c:v>
                </c:pt>
                <c:pt idx="2937">
                  <c:v>0.80902298609318923</c:v>
                </c:pt>
                <c:pt idx="2938">
                  <c:v>0.80902298609318923</c:v>
                </c:pt>
                <c:pt idx="2939">
                  <c:v>0.80902298609318923</c:v>
                </c:pt>
                <c:pt idx="2940">
                  <c:v>0.80902298609318923</c:v>
                </c:pt>
                <c:pt idx="2941">
                  <c:v>0.80902298609318923</c:v>
                </c:pt>
                <c:pt idx="2942">
                  <c:v>0.80902298609318923</c:v>
                </c:pt>
                <c:pt idx="2943">
                  <c:v>0.80902298609318923</c:v>
                </c:pt>
                <c:pt idx="2944">
                  <c:v>0.80902298609318923</c:v>
                </c:pt>
                <c:pt idx="2945">
                  <c:v>0.80902298609318923</c:v>
                </c:pt>
                <c:pt idx="2946">
                  <c:v>0.80902298609318923</c:v>
                </c:pt>
                <c:pt idx="2947">
                  <c:v>0.80902298609318923</c:v>
                </c:pt>
                <c:pt idx="2948">
                  <c:v>0.80902298609318923</c:v>
                </c:pt>
                <c:pt idx="2949">
                  <c:v>0.80902298609318923</c:v>
                </c:pt>
                <c:pt idx="2950">
                  <c:v>0.80902298609318923</c:v>
                </c:pt>
                <c:pt idx="2951">
                  <c:v>0.80902298609318923</c:v>
                </c:pt>
                <c:pt idx="2952">
                  <c:v>0.80902298609318923</c:v>
                </c:pt>
                <c:pt idx="2953">
                  <c:v>0.80902298609318923</c:v>
                </c:pt>
                <c:pt idx="2954">
                  <c:v>0.80902298609318923</c:v>
                </c:pt>
                <c:pt idx="2955">
                  <c:v>0.80902298609318923</c:v>
                </c:pt>
                <c:pt idx="2956">
                  <c:v>0.80902298609318923</c:v>
                </c:pt>
                <c:pt idx="2957">
                  <c:v>0.80902298609318923</c:v>
                </c:pt>
                <c:pt idx="2958">
                  <c:v>0.80902298609318923</c:v>
                </c:pt>
                <c:pt idx="2959">
                  <c:v>0.80902298609318923</c:v>
                </c:pt>
                <c:pt idx="2960">
                  <c:v>0.80902298609318923</c:v>
                </c:pt>
                <c:pt idx="2961">
                  <c:v>0.80902298609318923</c:v>
                </c:pt>
                <c:pt idx="2962">
                  <c:v>0.80902298609318923</c:v>
                </c:pt>
                <c:pt idx="2963">
                  <c:v>0.80902298609318923</c:v>
                </c:pt>
                <c:pt idx="2964">
                  <c:v>0.80902298609318923</c:v>
                </c:pt>
                <c:pt idx="2965">
                  <c:v>0.80902298609318923</c:v>
                </c:pt>
                <c:pt idx="2966">
                  <c:v>0.80902298609318923</c:v>
                </c:pt>
                <c:pt idx="2967">
                  <c:v>0.80902298609318923</c:v>
                </c:pt>
                <c:pt idx="2968">
                  <c:v>0.80902298609318923</c:v>
                </c:pt>
                <c:pt idx="2969">
                  <c:v>0.80902298609318923</c:v>
                </c:pt>
                <c:pt idx="2970">
                  <c:v>0.80902298609318923</c:v>
                </c:pt>
                <c:pt idx="2971">
                  <c:v>0.80902298609318923</c:v>
                </c:pt>
                <c:pt idx="2972">
                  <c:v>0.80902298609318923</c:v>
                </c:pt>
                <c:pt idx="2973">
                  <c:v>0.80902298609318923</c:v>
                </c:pt>
                <c:pt idx="2974">
                  <c:v>0.80902298609318923</c:v>
                </c:pt>
                <c:pt idx="2975">
                  <c:v>0.80902298609318923</c:v>
                </c:pt>
                <c:pt idx="2976">
                  <c:v>0.80902298609318923</c:v>
                </c:pt>
                <c:pt idx="2977">
                  <c:v>0.80902298609318923</c:v>
                </c:pt>
                <c:pt idx="2978">
                  <c:v>0.80902298609318923</c:v>
                </c:pt>
                <c:pt idx="2979">
                  <c:v>0.80902298609318923</c:v>
                </c:pt>
                <c:pt idx="2980">
                  <c:v>0.80902298609318923</c:v>
                </c:pt>
                <c:pt idx="2981">
                  <c:v>0.80902298609318923</c:v>
                </c:pt>
                <c:pt idx="2982">
                  <c:v>0.80902298609318923</c:v>
                </c:pt>
                <c:pt idx="2983">
                  <c:v>0.80902298609318923</c:v>
                </c:pt>
                <c:pt idx="2984">
                  <c:v>0.80902298609318923</c:v>
                </c:pt>
                <c:pt idx="2985">
                  <c:v>0.80902298609318923</c:v>
                </c:pt>
                <c:pt idx="2986">
                  <c:v>0.80902298609318923</c:v>
                </c:pt>
                <c:pt idx="2987">
                  <c:v>0.80902298609318923</c:v>
                </c:pt>
                <c:pt idx="2988">
                  <c:v>0.80902298609318923</c:v>
                </c:pt>
                <c:pt idx="2989">
                  <c:v>0.80902298609318923</c:v>
                </c:pt>
                <c:pt idx="2990">
                  <c:v>0.80902298609318923</c:v>
                </c:pt>
                <c:pt idx="2991">
                  <c:v>0.80902298609318923</c:v>
                </c:pt>
                <c:pt idx="2992">
                  <c:v>0.80902298609318923</c:v>
                </c:pt>
                <c:pt idx="2993">
                  <c:v>0.80902298609318923</c:v>
                </c:pt>
                <c:pt idx="2994">
                  <c:v>0.80902298609318923</c:v>
                </c:pt>
                <c:pt idx="2995">
                  <c:v>0.80902298609318923</c:v>
                </c:pt>
                <c:pt idx="2996">
                  <c:v>0.80902298609318923</c:v>
                </c:pt>
                <c:pt idx="2997">
                  <c:v>0.80902298609318923</c:v>
                </c:pt>
                <c:pt idx="2998">
                  <c:v>0.80902298609318923</c:v>
                </c:pt>
                <c:pt idx="2999">
                  <c:v>0.80902298609318923</c:v>
                </c:pt>
                <c:pt idx="3000">
                  <c:v>0.80902298609318923</c:v>
                </c:pt>
                <c:pt idx="3001">
                  <c:v>0.80902298609318923</c:v>
                </c:pt>
                <c:pt idx="3002">
                  <c:v>0.80902298609318923</c:v>
                </c:pt>
                <c:pt idx="3003">
                  <c:v>0.80902298609318923</c:v>
                </c:pt>
                <c:pt idx="3004">
                  <c:v>0.80902298609318923</c:v>
                </c:pt>
                <c:pt idx="3005">
                  <c:v>0.80902298609318923</c:v>
                </c:pt>
                <c:pt idx="3006">
                  <c:v>0.80902298609318923</c:v>
                </c:pt>
                <c:pt idx="3007">
                  <c:v>0.80902298609318923</c:v>
                </c:pt>
                <c:pt idx="3008">
                  <c:v>0.80902298609318923</c:v>
                </c:pt>
                <c:pt idx="3009">
                  <c:v>0.80902298609318923</c:v>
                </c:pt>
                <c:pt idx="3010">
                  <c:v>0.80902298609318923</c:v>
                </c:pt>
                <c:pt idx="3011">
                  <c:v>0.80902298609318923</c:v>
                </c:pt>
                <c:pt idx="3012">
                  <c:v>0.80902298609318923</c:v>
                </c:pt>
                <c:pt idx="3013">
                  <c:v>0.80902298609318923</c:v>
                </c:pt>
                <c:pt idx="3014">
                  <c:v>0.80902298609318923</c:v>
                </c:pt>
                <c:pt idx="3015">
                  <c:v>0.80902298609318923</c:v>
                </c:pt>
                <c:pt idx="3016">
                  <c:v>0.80902298609318923</c:v>
                </c:pt>
                <c:pt idx="3017">
                  <c:v>0.80902298609318923</c:v>
                </c:pt>
                <c:pt idx="3018">
                  <c:v>0.80902298609318923</c:v>
                </c:pt>
                <c:pt idx="3019">
                  <c:v>0.80902298609318923</c:v>
                </c:pt>
                <c:pt idx="3020">
                  <c:v>0.80902298609318923</c:v>
                </c:pt>
                <c:pt idx="3021">
                  <c:v>0.80902298609318923</c:v>
                </c:pt>
                <c:pt idx="3022">
                  <c:v>0.80902298609318923</c:v>
                </c:pt>
                <c:pt idx="3023">
                  <c:v>0.80902298609318923</c:v>
                </c:pt>
                <c:pt idx="3024">
                  <c:v>0.80902298609318923</c:v>
                </c:pt>
                <c:pt idx="3025">
                  <c:v>0.80902298609318923</c:v>
                </c:pt>
                <c:pt idx="3026">
                  <c:v>0.80902298609318923</c:v>
                </c:pt>
                <c:pt idx="3027">
                  <c:v>0.80902298609318923</c:v>
                </c:pt>
                <c:pt idx="3028">
                  <c:v>0.80902298609318923</c:v>
                </c:pt>
                <c:pt idx="3029">
                  <c:v>0.80902298609318923</c:v>
                </c:pt>
                <c:pt idx="3030">
                  <c:v>0.80902298609318923</c:v>
                </c:pt>
                <c:pt idx="3031">
                  <c:v>0.80902298609318923</c:v>
                </c:pt>
                <c:pt idx="3032">
                  <c:v>0.80902298609318923</c:v>
                </c:pt>
                <c:pt idx="3033">
                  <c:v>0.80902298609318923</c:v>
                </c:pt>
                <c:pt idx="3034">
                  <c:v>0.80902298609318923</c:v>
                </c:pt>
                <c:pt idx="3035">
                  <c:v>0.80902298609318923</c:v>
                </c:pt>
                <c:pt idx="3036">
                  <c:v>0.80902298609318923</c:v>
                </c:pt>
                <c:pt idx="3037">
                  <c:v>0.80902298609318923</c:v>
                </c:pt>
                <c:pt idx="3038">
                  <c:v>0.80902298609318923</c:v>
                </c:pt>
                <c:pt idx="3039">
                  <c:v>0.80902298609318923</c:v>
                </c:pt>
                <c:pt idx="3040">
                  <c:v>0.80902298609318923</c:v>
                </c:pt>
                <c:pt idx="3041">
                  <c:v>0.80902298609318923</c:v>
                </c:pt>
                <c:pt idx="3042">
                  <c:v>0.80902298609318923</c:v>
                </c:pt>
                <c:pt idx="3043">
                  <c:v>0.80902298609318923</c:v>
                </c:pt>
                <c:pt idx="3044">
                  <c:v>0.80902298609318923</c:v>
                </c:pt>
                <c:pt idx="3045">
                  <c:v>0.80902298609318923</c:v>
                </c:pt>
                <c:pt idx="3046">
                  <c:v>0.80902298609318923</c:v>
                </c:pt>
                <c:pt idx="3047">
                  <c:v>0.80902298609318923</c:v>
                </c:pt>
                <c:pt idx="3048">
                  <c:v>0.80902298609318923</c:v>
                </c:pt>
                <c:pt idx="3049">
                  <c:v>0.80902298609318923</c:v>
                </c:pt>
                <c:pt idx="3050">
                  <c:v>0.80902298609318923</c:v>
                </c:pt>
                <c:pt idx="3051">
                  <c:v>0.80902298609318923</c:v>
                </c:pt>
                <c:pt idx="3052">
                  <c:v>0.80902298609318923</c:v>
                </c:pt>
                <c:pt idx="3053">
                  <c:v>0.80902298609318923</c:v>
                </c:pt>
                <c:pt idx="3054">
                  <c:v>0.80902298609318923</c:v>
                </c:pt>
                <c:pt idx="3055">
                  <c:v>0.80902298609318923</c:v>
                </c:pt>
                <c:pt idx="3056">
                  <c:v>0.80902298609318923</c:v>
                </c:pt>
                <c:pt idx="3057">
                  <c:v>0.80902298609318923</c:v>
                </c:pt>
                <c:pt idx="3058">
                  <c:v>0.80902298609318923</c:v>
                </c:pt>
                <c:pt idx="3059">
                  <c:v>0.80902298609318923</c:v>
                </c:pt>
                <c:pt idx="3060">
                  <c:v>0.80902298609318923</c:v>
                </c:pt>
                <c:pt idx="3061">
                  <c:v>0.80902298609318923</c:v>
                </c:pt>
                <c:pt idx="3062">
                  <c:v>0.80902298609318923</c:v>
                </c:pt>
                <c:pt idx="3063">
                  <c:v>0.80902298609318923</c:v>
                </c:pt>
                <c:pt idx="3064">
                  <c:v>0.80902298609318923</c:v>
                </c:pt>
                <c:pt idx="3065">
                  <c:v>0.80902298609318923</c:v>
                </c:pt>
                <c:pt idx="3066">
                  <c:v>0.80902298609318923</c:v>
                </c:pt>
                <c:pt idx="3067">
                  <c:v>0.80902298609318923</c:v>
                </c:pt>
                <c:pt idx="3068">
                  <c:v>0.80902298609318923</c:v>
                </c:pt>
                <c:pt idx="3069">
                  <c:v>0.80902298609318923</c:v>
                </c:pt>
                <c:pt idx="3070">
                  <c:v>0.80902298609318923</c:v>
                </c:pt>
                <c:pt idx="3071">
                  <c:v>0.80902298609318923</c:v>
                </c:pt>
                <c:pt idx="3072">
                  <c:v>0.80902298609318923</c:v>
                </c:pt>
                <c:pt idx="3073">
                  <c:v>0.80902298609318923</c:v>
                </c:pt>
                <c:pt idx="3074">
                  <c:v>0.80902298609318923</c:v>
                </c:pt>
                <c:pt idx="3075">
                  <c:v>0.80902298609318923</c:v>
                </c:pt>
                <c:pt idx="3076">
                  <c:v>0.80902298609318923</c:v>
                </c:pt>
                <c:pt idx="3077">
                  <c:v>0.80902298609318923</c:v>
                </c:pt>
                <c:pt idx="3078">
                  <c:v>0.80902298609318923</c:v>
                </c:pt>
                <c:pt idx="3079">
                  <c:v>0.80902298609318923</c:v>
                </c:pt>
                <c:pt idx="3080">
                  <c:v>0.80902298609318923</c:v>
                </c:pt>
                <c:pt idx="3081">
                  <c:v>0.80902298609318923</c:v>
                </c:pt>
                <c:pt idx="3082">
                  <c:v>0.80902298609318923</c:v>
                </c:pt>
                <c:pt idx="3083">
                  <c:v>0.80902298609318923</c:v>
                </c:pt>
                <c:pt idx="3084">
                  <c:v>0.80902298609318923</c:v>
                </c:pt>
                <c:pt idx="3085">
                  <c:v>0.80902298609318923</c:v>
                </c:pt>
                <c:pt idx="3086">
                  <c:v>0.80902298609318923</c:v>
                </c:pt>
                <c:pt idx="3087">
                  <c:v>0.80902298609318923</c:v>
                </c:pt>
                <c:pt idx="3088">
                  <c:v>0.80902298609318923</c:v>
                </c:pt>
                <c:pt idx="3089">
                  <c:v>0.80902298609318923</c:v>
                </c:pt>
                <c:pt idx="3090">
                  <c:v>0.80902298609318923</c:v>
                </c:pt>
                <c:pt idx="3091">
                  <c:v>0.80902298609318923</c:v>
                </c:pt>
                <c:pt idx="3092">
                  <c:v>0.80902298609318923</c:v>
                </c:pt>
                <c:pt idx="3093">
                  <c:v>0.80902298609318923</c:v>
                </c:pt>
                <c:pt idx="3094">
                  <c:v>0.80902298609318923</c:v>
                </c:pt>
                <c:pt idx="3095">
                  <c:v>0.80902298609318923</c:v>
                </c:pt>
                <c:pt idx="3096">
                  <c:v>0.80902298609318923</c:v>
                </c:pt>
                <c:pt idx="3097">
                  <c:v>0.80902298609318923</c:v>
                </c:pt>
                <c:pt idx="3098">
                  <c:v>0.80902298609318923</c:v>
                </c:pt>
                <c:pt idx="3099">
                  <c:v>0.80902298609318923</c:v>
                </c:pt>
                <c:pt idx="3100">
                  <c:v>0.80902298609318923</c:v>
                </c:pt>
                <c:pt idx="3101">
                  <c:v>0.80902298609318923</c:v>
                </c:pt>
                <c:pt idx="3102">
                  <c:v>0.80902298609318923</c:v>
                </c:pt>
                <c:pt idx="3103">
                  <c:v>0.80902298609318923</c:v>
                </c:pt>
                <c:pt idx="3104">
                  <c:v>0.80902298609318923</c:v>
                </c:pt>
                <c:pt idx="3105">
                  <c:v>0.80902298609318923</c:v>
                </c:pt>
                <c:pt idx="3106">
                  <c:v>0.80902298609318923</c:v>
                </c:pt>
                <c:pt idx="3107">
                  <c:v>0.80902298609318923</c:v>
                </c:pt>
                <c:pt idx="3108">
                  <c:v>0.80902298609318923</c:v>
                </c:pt>
                <c:pt idx="3109">
                  <c:v>0.80902298609318923</c:v>
                </c:pt>
                <c:pt idx="3110">
                  <c:v>0.80902298609318923</c:v>
                </c:pt>
                <c:pt idx="3111">
                  <c:v>0.80902298609318923</c:v>
                </c:pt>
                <c:pt idx="3112">
                  <c:v>0.80902298609318923</c:v>
                </c:pt>
                <c:pt idx="3113">
                  <c:v>0.80902298609318923</c:v>
                </c:pt>
                <c:pt idx="3114">
                  <c:v>0.80902298609318923</c:v>
                </c:pt>
                <c:pt idx="3115">
                  <c:v>0.80902298609318923</c:v>
                </c:pt>
                <c:pt idx="3116">
                  <c:v>0.80902298609318923</c:v>
                </c:pt>
                <c:pt idx="3117">
                  <c:v>0.80902298609318923</c:v>
                </c:pt>
                <c:pt idx="3118">
                  <c:v>0.80902298609318923</c:v>
                </c:pt>
                <c:pt idx="3119">
                  <c:v>0.80902298609318923</c:v>
                </c:pt>
                <c:pt idx="3120">
                  <c:v>0.80902298609318923</c:v>
                </c:pt>
                <c:pt idx="3121">
                  <c:v>0.80902298609318923</c:v>
                </c:pt>
                <c:pt idx="3122">
                  <c:v>0.80902298609318923</c:v>
                </c:pt>
                <c:pt idx="3123">
                  <c:v>0.80902298609318923</c:v>
                </c:pt>
                <c:pt idx="3124">
                  <c:v>0.80902298609318923</c:v>
                </c:pt>
                <c:pt idx="3125">
                  <c:v>0.80902298609318923</c:v>
                </c:pt>
                <c:pt idx="3126">
                  <c:v>0.80902298609318923</c:v>
                </c:pt>
                <c:pt idx="3127">
                  <c:v>0.80902298609318923</c:v>
                </c:pt>
                <c:pt idx="3128">
                  <c:v>0.80902298609318923</c:v>
                </c:pt>
                <c:pt idx="3129">
                  <c:v>0.80902298609318923</c:v>
                </c:pt>
                <c:pt idx="3130">
                  <c:v>0.80902298609318923</c:v>
                </c:pt>
                <c:pt idx="3131">
                  <c:v>0.80902298609318923</c:v>
                </c:pt>
                <c:pt idx="3132">
                  <c:v>0.80902298609318923</c:v>
                </c:pt>
                <c:pt idx="3133">
                  <c:v>0.80902298609318923</c:v>
                </c:pt>
                <c:pt idx="3134">
                  <c:v>0.80902298609318923</c:v>
                </c:pt>
                <c:pt idx="3135">
                  <c:v>0.80902298609318923</c:v>
                </c:pt>
                <c:pt idx="3136">
                  <c:v>0.80902298609318923</c:v>
                </c:pt>
                <c:pt idx="3137">
                  <c:v>0.80902298609318923</c:v>
                </c:pt>
                <c:pt idx="3138">
                  <c:v>0.80902298609318923</c:v>
                </c:pt>
                <c:pt idx="3139">
                  <c:v>0.80902298609318923</c:v>
                </c:pt>
                <c:pt idx="3140">
                  <c:v>0.80902298609318923</c:v>
                </c:pt>
                <c:pt idx="3141">
                  <c:v>0.80902298609318923</c:v>
                </c:pt>
                <c:pt idx="3142">
                  <c:v>0.80902298609318923</c:v>
                </c:pt>
                <c:pt idx="3143">
                  <c:v>0.80902298609318923</c:v>
                </c:pt>
                <c:pt idx="3144">
                  <c:v>0.80902298609318923</c:v>
                </c:pt>
                <c:pt idx="3145">
                  <c:v>0.80902298609318923</c:v>
                </c:pt>
                <c:pt idx="3146">
                  <c:v>0.80902298609318923</c:v>
                </c:pt>
                <c:pt idx="3147">
                  <c:v>0.80902298609318923</c:v>
                </c:pt>
                <c:pt idx="3148">
                  <c:v>0.80902298609318923</c:v>
                </c:pt>
                <c:pt idx="3149">
                  <c:v>0.80902298609318923</c:v>
                </c:pt>
                <c:pt idx="3150">
                  <c:v>0.80902298609318923</c:v>
                </c:pt>
                <c:pt idx="3151">
                  <c:v>0.80902298609318923</c:v>
                </c:pt>
                <c:pt idx="3152">
                  <c:v>0.80902298609318923</c:v>
                </c:pt>
                <c:pt idx="3153">
                  <c:v>0.80902298609318923</c:v>
                </c:pt>
                <c:pt idx="3154">
                  <c:v>0.80902298609318923</c:v>
                </c:pt>
                <c:pt idx="3155">
                  <c:v>0.80902298609318923</c:v>
                </c:pt>
                <c:pt idx="3156">
                  <c:v>0.80902298609318923</c:v>
                </c:pt>
                <c:pt idx="3157">
                  <c:v>0.80902298609318923</c:v>
                </c:pt>
                <c:pt idx="3158">
                  <c:v>0.80902298609318923</c:v>
                </c:pt>
                <c:pt idx="3159">
                  <c:v>0.80902298609318923</c:v>
                </c:pt>
                <c:pt idx="3160">
                  <c:v>0.80902298609318923</c:v>
                </c:pt>
                <c:pt idx="3161">
                  <c:v>0.80902298609318923</c:v>
                </c:pt>
                <c:pt idx="3162">
                  <c:v>0.80902298609318923</c:v>
                </c:pt>
                <c:pt idx="3163">
                  <c:v>0.80902298609318923</c:v>
                </c:pt>
                <c:pt idx="3164">
                  <c:v>0.80902298609318923</c:v>
                </c:pt>
                <c:pt idx="3165">
                  <c:v>0.80902298609318923</c:v>
                </c:pt>
                <c:pt idx="3166">
                  <c:v>0.80902298609318923</c:v>
                </c:pt>
                <c:pt idx="3167">
                  <c:v>0.80902298609318923</c:v>
                </c:pt>
                <c:pt idx="3168">
                  <c:v>0.80902298609318923</c:v>
                </c:pt>
                <c:pt idx="3169">
                  <c:v>0.80902298609318923</c:v>
                </c:pt>
                <c:pt idx="3170">
                  <c:v>0.80902298609318923</c:v>
                </c:pt>
                <c:pt idx="3171">
                  <c:v>0.80902298609318923</c:v>
                </c:pt>
                <c:pt idx="3172">
                  <c:v>0.80902298609318923</c:v>
                </c:pt>
                <c:pt idx="3173">
                  <c:v>0.80902298609318923</c:v>
                </c:pt>
                <c:pt idx="3174">
                  <c:v>0.80902298609318923</c:v>
                </c:pt>
                <c:pt idx="3175">
                  <c:v>0.80902298609318923</c:v>
                </c:pt>
                <c:pt idx="3176">
                  <c:v>0.80902298609318923</c:v>
                </c:pt>
                <c:pt idx="3177">
                  <c:v>0.80902298609318923</c:v>
                </c:pt>
                <c:pt idx="3178">
                  <c:v>0.80902298609318923</c:v>
                </c:pt>
                <c:pt idx="3179">
                  <c:v>0.80902298609318923</c:v>
                </c:pt>
                <c:pt idx="3180">
                  <c:v>0.80902298609318923</c:v>
                </c:pt>
                <c:pt idx="3181">
                  <c:v>0.80902298609318923</c:v>
                </c:pt>
                <c:pt idx="3182">
                  <c:v>0.80902298609318923</c:v>
                </c:pt>
                <c:pt idx="3183">
                  <c:v>0.80902298609318923</c:v>
                </c:pt>
                <c:pt idx="3184">
                  <c:v>0.80902298609318923</c:v>
                </c:pt>
                <c:pt idx="3185">
                  <c:v>0.80902298609318923</c:v>
                </c:pt>
                <c:pt idx="3186">
                  <c:v>0.80902298609318923</c:v>
                </c:pt>
                <c:pt idx="3187">
                  <c:v>0.80902298609318923</c:v>
                </c:pt>
                <c:pt idx="3188">
                  <c:v>0.80902298609318923</c:v>
                </c:pt>
                <c:pt idx="3189">
                  <c:v>0.80902298609318923</c:v>
                </c:pt>
                <c:pt idx="3190">
                  <c:v>0.80902298609318923</c:v>
                </c:pt>
                <c:pt idx="3191">
                  <c:v>0.80902298609318923</c:v>
                </c:pt>
                <c:pt idx="3192">
                  <c:v>0.80902298609318923</c:v>
                </c:pt>
                <c:pt idx="3193">
                  <c:v>0.80902298609318923</c:v>
                </c:pt>
                <c:pt idx="3194">
                  <c:v>0.80902298609318923</c:v>
                </c:pt>
                <c:pt idx="3195">
                  <c:v>0.80902298609318923</c:v>
                </c:pt>
                <c:pt idx="3196">
                  <c:v>0.80902298609318923</c:v>
                </c:pt>
                <c:pt idx="3197">
                  <c:v>0.80902298609318923</c:v>
                </c:pt>
                <c:pt idx="3198">
                  <c:v>0.80902298609318923</c:v>
                </c:pt>
                <c:pt idx="3199">
                  <c:v>0.80902298609318923</c:v>
                </c:pt>
                <c:pt idx="3200">
                  <c:v>0.80902298609318923</c:v>
                </c:pt>
                <c:pt idx="3201">
                  <c:v>0.80902298609318923</c:v>
                </c:pt>
                <c:pt idx="3202">
                  <c:v>0.80902298609318923</c:v>
                </c:pt>
                <c:pt idx="3203">
                  <c:v>0.80902298609318923</c:v>
                </c:pt>
                <c:pt idx="3204">
                  <c:v>0.80902298609318923</c:v>
                </c:pt>
                <c:pt idx="3205">
                  <c:v>0.80902298609318923</c:v>
                </c:pt>
                <c:pt idx="3206">
                  <c:v>0.80902298609318923</c:v>
                </c:pt>
                <c:pt idx="3207">
                  <c:v>0.80902298609318923</c:v>
                </c:pt>
                <c:pt idx="3208">
                  <c:v>0.80902298609318923</c:v>
                </c:pt>
                <c:pt idx="3209">
                  <c:v>0.80902298609318923</c:v>
                </c:pt>
                <c:pt idx="3210">
                  <c:v>0.80902298609318923</c:v>
                </c:pt>
                <c:pt idx="3211">
                  <c:v>0.80902298609318923</c:v>
                </c:pt>
                <c:pt idx="3212">
                  <c:v>0.80902298609318923</c:v>
                </c:pt>
                <c:pt idx="3213">
                  <c:v>0.80902298609318923</c:v>
                </c:pt>
                <c:pt idx="3214">
                  <c:v>0.80902298609318923</c:v>
                </c:pt>
                <c:pt idx="3215">
                  <c:v>0.80902298609318923</c:v>
                </c:pt>
                <c:pt idx="3216">
                  <c:v>0.80902298609318923</c:v>
                </c:pt>
                <c:pt idx="3217">
                  <c:v>0.80902298609318923</c:v>
                </c:pt>
                <c:pt idx="3218">
                  <c:v>0.80902298609318923</c:v>
                </c:pt>
                <c:pt idx="3219">
                  <c:v>0.80902298609318923</c:v>
                </c:pt>
                <c:pt idx="3220">
                  <c:v>0.80902298609318923</c:v>
                </c:pt>
                <c:pt idx="3221">
                  <c:v>0.80902298609318923</c:v>
                </c:pt>
                <c:pt idx="3222">
                  <c:v>0.80902298609318923</c:v>
                </c:pt>
                <c:pt idx="3223">
                  <c:v>0.80902298609318923</c:v>
                </c:pt>
                <c:pt idx="3224">
                  <c:v>0.80902298609318923</c:v>
                </c:pt>
                <c:pt idx="3225">
                  <c:v>0.80902298609318923</c:v>
                </c:pt>
                <c:pt idx="3226">
                  <c:v>0.80902298609318923</c:v>
                </c:pt>
                <c:pt idx="3227">
                  <c:v>0.80902298609318923</c:v>
                </c:pt>
                <c:pt idx="3228">
                  <c:v>0.80902298609318923</c:v>
                </c:pt>
                <c:pt idx="3229">
                  <c:v>0.80902298609318923</c:v>
                </c:pt>
                <c:pt idx="3230">
                  <c:v>0.80902298609318923</c:v>
                </c:pt>
                <c:pt idx="3231">
                  <c:v>0.80902298609318923</c:v>
                </c:pt>
                <c:pt idx="3232">
                  <c:v>0.80902298609318923</c:v>
                </c:pt>
                <c:pt idx="3233">
                  <c:v>0.80902298609318923</c:v>
                </c:pt>
                <c:pt idx="3234">
                  <c:v>0.80902298609318923</c:v>
                </c:pt>
                <c:pt idx="3235">
                  <c:v>0.80902298609318923</c:v>
                </c:pt>
                <c:pt idx="3236">
                  <c:v>0.80902298609318923</c:v>
                </c:pt>
                <c:pt idx="3237">
                  <c:v>0.80902298609318923</c:v>
                </c:pt>
                <c:pt idx="3238">
                  <c:v>0.80902298609318923</c:v>
                </c:pt>
                <c:pt idx="3239">
                  <c:v>0.80902298609318923</c:v>
                </c:pt>
                <c:pt idx="3240">
                  <c:v>0.80902298609318923</c:v>
                </c:pt>
                <c:pt idx="3241">
                  <c:v>0.80902298609318923</c:v>
                </c:pt>
                <c:pt idx="3242">
                  <c:v>0.80902298609318923</c:v>
                </c:pt>
                <c:pt idx="3243">
                  <c:v>0.80902298609318923</c:v>
                </c:pt>
                <c:pt idx="3244">
                  <c:v>0.80902298609318923</c:v>
                </c:pt>
                <c:pt idx="3245">
                  <c:v>0.80902298609318923</c:v>
                </c:pt>
                <c:pt idx="3246">
                  <c:v>0.80902298609318923</c:v>
                </c:pt>
                <c:pt idx="3247">
                  <c:v>0.80902298609318923</c:v>
                </c:pt>
                <c:pt idx="3248">
                  <c:v>0.80902298609318923</c:v>
                </c:pt>
                <c:pt idx="3249">
                  <c:v>0.80902298609318923</c:v>
                </c:pt>
                <c:pt idx="3250">
                  <c:v>0.80902298609318923</c:v>
                </c:pt>
                <c:pt idx="3251">
                  <c:v>0.80902298609318923</c:v>
                </c:pt>
                <c:pt idx="3252">
                  <c:v>0.80902298609318923</c:v>
                </c:pt>
                <c:pt idx="3253">
                  <c:v>0.80902298609318923</c:v>
                </c:pt>
                <c:pt idx="3254">
                  <c:v>0.80902298609318923</c:v>
                </c:pt>
                <c:pt idx="3255">
                  <c:v>0.80902298609318923</c:v>
                </c:pt>
                <c:pt idx="3256">
                  <c:v>0.80902298609318923</c:v>
                </c:pt>
                <c:pt idx="3257">
                  <c:v>0.80902298609318923</c:v>
                </c:pt>
                <c:pt idx="3258">
                  <c:v>0.80902298609318923</c:v>
                </c:pt>
                <c:pt idx="3259">
                  <c:v>0.80902298609318923</c:v>
                </c:pt>
                <c:pt idx="3260">
                  <c:v>0.80902298609318923</c:v>
                </c:pt>
                <c:pt idx="3261">
                  <c:v>0.80902298609318923</c:v>
                </c:pt>
                <c:pt idx="3262">
                  <c:v>0.80902298609318923</c:v>
                </c:pt>
                <c:pt idx="3263">
                  <c:v>0.80902298609318923</c:v>
                </c:pt>
                <c:pt idx="3264">
                  <c:v>0.80902298609318923</c:v>
                </c:pt>
                <c:pt idx="3265">
                  <c:v>0.80902298609318923</c:v>
                </c:pt>
                <c:pt idx="3266">
                  <c:v>0.80902298609318923</c:v>
                </c:pt>
                <c:pt idx="3267">
                  <c:v>0.80902298609318923</c:v>
                </c:pt>
                <c:pt idx="3268">
                  <c:v>0.80902298609318923</c:v>
                </c:pt>
                <c:pt idx="3269">
                  <c:v>0.80902298609318923</c:v>
                </c:pt>
                <c:pt idx="3270">
                  <c:v>0.80902298609318923</c:v>
                </c:pt>
                <c:pt idx="3271">
                  <c:v>0.80902298609318923</c:v>
                </c:pt>
                <c:pt idx="3272">
                  <c:v>0.80902298609318923</c:v>
                </c:pt>
                <c:pt idx="3273">
                  <c:v>0.80902298609318923</c:v>
                </c:pt>
                <c:pt idx="3274">
                  <c:v>0.80902298609318923</c:v>
                </c:pt>
                <c:pt idx="3275">
                  <c:v>0.80902298609318923</c:v>
                </c:pt>
                <c:pt idx="3276">
                  <c:v>0.80902298609318923</c:v>
                </c:pt>
                <c:pt idx="3277">
                  <c:v>0.80902298609318923</c:v>
                </c:pt>
                <c:pt idx="3278">
                  <c:v>0.80902298609318923</c:v>
                </c:pt>
                <c:pt idx="3279">
                  <c:v>0.80902298609318923</c:v>
                </c:pt>
                <c:pt idx="3280">
                  <c:v>0.80902298609318923</c:v>
                </c:pt>
                <c:pt idx="3281">
                  <c:v>0.80902298609318923</c:v>
                </c:pt>
                <c:pt idx="3282">
                  <c:v>0.80902298609318923</c:v>
                </c:pt>
                <c:pt idx="3283">
                  <c:v>0.80902298609318923</c:v>
                </c:pt>
                <c:pt idx="3284">
                  <c:v>0.80902298609318923</c:v>
                </c:pt>
                <c:pt idx="3285">
                  <c:v>0.80902298609318923</c:v>
                </c:pt>
                <c:pt idx="3286">
                  <c:v>0.80902298609318923</c:v>
                </c:pt>
                <c:pt idx="3287">
                  <c:v>0.80902298609318923</c:v>
                </c:pt>
                <c:pt idx="3288">
                  <c:v>0.80902298609318923</c:v>
                </c:pt>
                <c:pt idx="3289">
                  <c:v>0.80902298609318923</c:v>
                </c:pt>
                <c:pt idx="3290">
                  <c:v>0.80902298609318923</c:v>
                </c:pt>
                <c:pt idx="3291">
                  <c:v>0.80902298609318923</c:v>
                </c:pt>
                <c:pt idx="3292">
                  <c:v>0.80902298609318923</c:v>
                </c:pt>
                <c:pt idx="3293">
                  <c:v>0.80902298609318923</c:v>
                </c:pt>
                <c:pt idx="3294">
                  <c:v>0.80902298609318923</c:v>
                </c:pt>
                <c:pt idx="3295">
                  <c:v>0.80902298609318923</c:v>
                </c:pt>
                <c:pt idx="3296">
                  <c:v>0.80902298609318923</c:v>
                </c:pt>
                <c:pt idx="3297">
                  <c:v>0.80902298609318923</c:v>
                </c:pt>
                <c:pt idx="3298">
                  <c:v>0.80902298609318923</c:v>
                </c:pt>
                <c:pt idx="3299">
                  <c:v>0.80902298609318923</c:v>
                </c:pt>
                <c:pt idx="3300">
                  <c:v>0.80902298609318923</c:v>
                </c:pt>
                <c:pt idx="3301">
                  <c:v>0.80902298609318923</c:v>
                </c:pt>
                <c:pt idx="3302">
                  <c:v>0.80902298609318923</c:v>
                </c:pt>
                <c:pt idx="3303">
                  <c:v>0.80902298609318923</c:v>
                </c:pt>
                <c:pt idx="3304">
                  <c:v>0.80902298609318923</c:v>
                </c:pt>
                <c:pt idx="3305">
                  <c:v>0.80902298609318923</c:v>
                </c:pt>
                <c:pt idx="3306">
                  <c:v>0.80902298609318923</c:v>
                </c:pt>
                <c:pt idx="3307">
                  <c:v>0.80902298609318923</c:v>
                </c:pt>
                <c:pt idx="3308">
                  <c:v>0.80902298609318923</c:v>
                </c:pt>
                <c:pt idx="3309">
                  <c:v>0.80902298609318923</c:v>
                </c:pt>
                <c:pt idx="3310">
                  <c:v>0.80902298609318923</c:v>
                </c:pt>
                <c:pt idx="3311">
                  <c:v>0.80902298609318923</c:v>
                </c:pt>
                <c:pt idx="3312">
                  <c:v>0.80902298609318923</c:v>
                </c:pt>
                <c:pt idx="3313">
                  <c:v>0.80902298609318923</c:v>
                </c:pt>
                <c:pt idx="3314">
                  <c:v>0.80902298609318923</c:v>
                </c:pt>
                <c:pt idx="3315">
                  <c:v>0.80902298609318923</c:v>
                </c:pt>
                <c:pt idx="3316">
                  <c:v>0.80902298609318923</c:v>
                </c:pt>
                <c:pt idx="3317">
                  <c:v>0.80902298609318923</c:v>
                </c:pt>
                <c:pt idx="3318">
                  <c:v>0.80902298609318923</c:v>
                </c:pt>
                <c:pt idx="3319">
                  <c:v>0.80902298609318923</c:v>
                </c:pt>
                <c:pt idx="3320">
                  <c:v>0.80902298609318923</c:v>
                </c:pt>
                <c:pt idx="3321">
                  <c:v>0.80902298609318923</c:v>
                </c:pt>
                <c:pt idx="3322">
                  <c:v>0.80902298609318923</c:v>
                </c:pt>
                <c:pt idx="3323">
                  <c:v>0.80902298609318923</c:v>
                </c:pt>
                <c:pt idx="3324">
                  <c:v>0.80902298609318923</c:v>
                </c:pt>
                <c:pt idx="3325">
                  <c:v>0.80902298609318923</c:v>
                </c:pt>
                <c:pt idx="3326">
                  <c:v>0.80902298609318923</c:v>
                </c:pt>
                <c:pt idx="3327">
                  <c:v>0.80902298609318923</c:v>
                </c:pt>
                <c:pt idx="3328">
                  <c:v>0.80902298609318923</c:v>
                </c:pt>
                <c:pt idx="3329">
                  <c:v>0.80902298609318923</c:v>
                </c:pt>
                <c:pt idx="3330">
                  <c:v>0.80902298609318923</c:v>
                </c:pt>
                <c:pt idx="3331">
                  <c:v>0.80902298609318923</c:v>
                </c:pt>
                <c:pt idx="3332">
                  <c:v>0.80902298609318923</c:v>
                </c:pt>
                <c:pt idx="3333">
                  <c:v>0.80902298609318923</c:v>
                </c:pt>
                <c:pt idx="3334">
                  <c:v>0.80902298609318923</c:v>
                </c:pt>
                <c:pt idx="3335">
                  <c:v>0.80902298609318923</c:v>
                </c:pt>
                <c:pt idx="3336">
                  <c:v>0.80902298609318923</c:v>
                </c:pt>
                <c:pt idx="3337">
                  <c:v>0.80902298609318923</c:v>
                </c:pt>
                <c:pt idx="3338">
                  <c:v>0.80902298609318923</c:v>
                </c:pt>
                <c:pt idx="3339">
                  <c:v>0.80902298609318923</c:v>
                </c:pt>
                <c:pt idx="3340">
                  <c:v>0.80902298609318923</c:v>
                </c:pt>
                <c:pt idx="3341">
                  <c:v>0.80902298609318923</c:v>
                </c:pt>
                <c:pt idx="3342">
                  <c:v>0.80902298609318923</c:v>
                </c:pt>
                <c:pt idx="3343">
                  <c:v>0.80902298609318923</c:v>
                </c:pt>
                <c:pt idx="3344">
                  <c:v>0.80902298609318923</c:v>
                </c:pt>
                <c:pt idx="3345">
                  <c:v>0.80902298609318923</c:v>
                </c:pt>
                <c:pt idx="3346">
                  <c:v>0.80902298609318923</c:v>
                </c:pt>
                <c:pt idx="3347">
                  <c:v>0.80902298609318923</c:v>
                </c:pt>
                <c:pt idx="3348">
                  <c:v>0.80902298609318923</c:v>
                </c:pt>
                <c:pt idx="3349">
                  <c:v>0.80902298609318923</c:v>
                </c:pt>
                <c:pt idx="3350">
                  <c:v>0.80902298609318923</c:v>
                </c:pt>
                <c:pt idx="3351">
                  <c:v>0.80902298609318923</c:v>
                </c:pt>
                <c:pt idx="3352">
                  <c:v>0.80902298609318923</c:v>
                </c:pt>
                <c:pt idx="3353">
                  <c:v>0.80902298609318923</c:v>
                </c:pt>
                <c:pt idx="3354">
                  <c:v>0.80902298609318923</c:v>
                </c:pt>
                <c:pt idx="3355">
                  <c:v>0.80902298609318923</c:v>
                </c:pt>
                <c:pt idx="3356">
                  <c:v>0.80902298609318923</c:v>
                </c:pt>
                <c:pt idx="3357">
                  <c:v>0.80902298609318923</c:v>
                </c:pt>
                <c:pt idx="3358">
                  <c:v>0.80902298609318923</c:v>
                </c:pt>
                <c:pt idx="3359">
                  <c:v>0.80902298609318923</c:v>
                </c:pt>
                <c:pt idx="3360">
                  <c:v>0.80902298609318923</c:v>
                </c:pt>
                <c:pt idx="3361">
                  <c:v>0.80902298609318923</c:v>
                </c:pt>
                <c:pt idx="3362">
                  <c:v>0.80902298609318923</c:v>
                </c:pt>
                <c:pt idx="3363">
                  <c:v>0.80902298609318923</c:v>
                </c:pt>
                <c:pt idx="3364">
                  <c:v>0.80902298609318923</c:v>
                </c:pt>
                <c:pt idx="3365">
                  <c:v>0.80902298609318923</c:v>
                </c:pt>
                <c:pt idx="3366">
                  <c:v>0.80902298609318923</c:v>
                </c:pt>
                <c:pt idx="3367">
                  <c:v>0.80902298609318923</c:v>
                </c:pt>
                <c:pt idx="3368">
                  <c:v>0.80902298609318923</c:v>
                </c:pt>
                <c:pt idx="3369">
                  <c:v>0.80902298609318923</c:v>
                </c:pt>
                <c:pt idx="3370">
                  <c:v>0.80902298609318923</c:v>
                </c:pt>
                <c:pt idx="3371">
                  <c:v>0.80902298609318923</c:v>
                </c:pt>
                <c:pt idx="3372">
                  <c:v>0.80902298609318923</c:v>
                </c:pt>
                <c:pt idx="3373">
                  <c:v>0.80902298609318923</c:v>
                </c:pt>
                <c:pt idx="3374">
                  <c:v>0.80902298609318923</c:v>
                </c:pt>
                <c:pt idx="3375">
                  <c:v>0.80902298609318923</c:v>
                </c:pt>
                <c:pt idx="3376">
                  <c:v>0.80902298609318923</c:v>
                </c:pt>
                <c:pt idx="3377">
                  <c:v>0.80902298609318923</c:v>
                </c:pt>
                <c:pt idx="3378">
                  <c:v>0.80902298609318923</c:v>
                </c:pt>
                <c:pt idx="3379">
                  <c:v>0.80902298609318923</c:v>
                </c:pt>
                <c:pt idx="3380">
                  <c:v>0.80902298609318923</c:v>
                </c:pt>
                <c:pt idx="3381">
                  <c:v>0.80902298609318923</c:v>
                </c:pt>
                <c:pt idx="3382">
                  <c:v>0.80902298609318923</c:v>
                </c:pt>
                <c:pt idx="3383">
                  <c:v>0.80902298609318923</c:v>
                </c:pt>
                <c:pt idx="3384">
                  <c:v>0.80902298609318923</c:v>
                </c:pt>
                <c:pt idx="3385">
                  <c:v>0.80902298609318923</c:v>
                </c:pt>
                <c:pt idx="3386">
                  <c:v>0.80902298609318923</c:v>
                </c:pt>
                <c:pt idx="3387">
                  <c:v>0.80902298609318923</c:v>
                </c:pt>
                <c:pt idx="3388">
                  <c:v>0.80902298609318923</c:v>
                </c:pt>
                <c:pt idx="3389">
                  <c:v>0.80902298609318923</c:v>
                </c:pt>
                <c:pt idx="3390">
                  <c:v>0.80902298609318923</c:v>
                </c:pt>
                <c:pt idx="3391">
                  <c:v>0.80902298609318923</c:v>
                </c:pt>
                <c:pt idx="3392">
                  <c:v>0.80902298609318923</c:v>
                </c:pt>
                <c:pt idx="3393">
                  <c:v>0.80902298609318923</c:v>
                </c:pt>
                <c:pt idx="3394">
                  <c:v>0.80902298609318923</c:v>
                </c:pt>
                <c:pt idx="3395">
                  <c:v>0.80902298609318923</c:v>
                </c:pt>
                <c:pt idx="3396">
                  <c:v>0.80902298609318923</c:v>
                </c:pt>
                <c:pt idx="3397">
                  <c:v>0.80902298609318923</c:v>
                </c:pt>
                <c:pt idx="3398">
                  <c:v>0.80902298609318923</c:v>
                </c:pt>
                <c:pt idx="3399">
                  <c:v>0.80902298609318923</c:v>
                </c:pt>
                <c:pt idx="3400">
                  <c:v>0.80902298609318923</c:v>
                </c:pt>
                <c:pt idx="3401">
                  <c:v>0.80902298609318923</c:v>
                </c:pt>
                <c:pt idx="3402">
                  <c:v>0.80902298609318923</c:v>
                </c:pt>
                <c:pt idx="3403">
                  <c:v>0.80902298609318923</c:v>
                </c:pt>
                <c:pt idx="3404">
                  <c:v>0.80902298609318923</c:v>
                </c:pt>
                <c:pt idx="3405">
                  <c:v>0.80902298609318923</c:v>
                </c:pt>
                <c:pt idx="3406">
                  <c:v>0.80902298609318923</c:v>
                </c:pt>
                <c:pt idx="3407">
                  <c:v>0.80902298609318923</c:v>
                </c:pt>
                <c:pt idx="3408">
                  <c:v>0.80902298609318923</c:v>
                </c:pt>
                <c:pt idx="3409">
                  <c:v>0.80902298609318923</c:v>
                </c:pt>
                <c:pt idx="3410">
                  <c:v>0.80902298609318923</c:v>
                </c:pt>
                <c:pt idx="3411">
                  <c:v>0.80902298609318923</c:v>
                </c:pt>
                <c:pt idx="3412">
                  <c:v>0.80902298609318923</c:v>
                </c:pt>
                <c:pt idx="3413">
                  <c:v>0.80902298609318923</c:v>
                </c:pt>
                <c:pt idx="3414">
                  <c:v>0.80902298609318923</c:v>
                </c:pt>
                <c:pt idx="3415">
                  <c:v>0.80902298609318923</c:v>
                </c:pt>
                <c:pt idx="3416">
                  <c:v>0.80902298609318923</c:v>
                </c:pt>
                <c:pt idx="3417">
                  <c:v>0.80902298609318923</c:v>
                </c:pt>
                <c:pt idx="3418">
                  <c:v>0.80902298609318923</c:v>
                </c:pt>
                <c:pt idx="3419">
                  <c:v>0.80902298609318923</c:v>
                </c:pt>
                <c:pt idx="3420">
                  <c:v>0.80902298609318923</c:v>
                </c:pt>
                <c:pt idx="3421">
                  <c:v>0.80902298609318923</c:v>
                </c:pt>
                <c:pt idx="3422">
                  <c:v>0.80902298609318923</c:v>
                </c:pt>
                <c:pt idx="3423">
                  <c:v>0.80902298609318923</c:v>
                </c:pt>
                <c:pt idx="3424">
                  <c:v>0.80902298609318923</c:v>
                </c:pt>
                <c:pt idx="3425">
                  <c:v>0.80902298609318923</c:v>
                </c:pt>
                <c:pt idx="3426">
                  <c:v>0.80902298609318923</c:v>
                </c:pt>
                <c:pt idx="3427">
                  <c:v>0.80902298609318923</c:v>
                </c:pt>
                <c:pt idx="3428">
                  <c:v>0.80902298609318923</c:v>
                </c:pt>
                <c:pt idx="3429">
                  <c:v>0.80902298609318923</c:v>
                </c:pt>
                <c:pt idx="3430">
                  <c:v>0.80902298609318923</c:v>
                </c:pt>
                <c:pt idx="3431">
                  <c:v>0.80902298609318923</c:v>
                </c:pt>
                <c:pt idx="3432">
                  <c:v>0.80902298609318923</c:v>
                </c:pt>
                <c:pt idx="3433">
                  <c:v>0.80902298609318923</c:v>
                </c:pt>
                <c:pt idx="3434">
                  <c:v>0.80902298609318923</c:v>
                </c:pt>
                <c:pt idx="3435">
                  <c:v>0.80902298609318923</c:v>
                </c:pt>
                <c:pt idx="3436">
                  <c:v>0.80902298609318923</c:v>
                </c:pt>
                <c:pt idx="3437">
                  <c:v>0.80902298609318923</c:v>
                </c:pt>
                <c:pt idx="3438">
                  <c:v>0.80902298609318923</c:v>
                </c:pt>
                <c:pt idx="3439">
                  <c:v>0.80902298609318923</c:v>
                </c:pt>
                <c:pt idx="3440">
                  <c:v>0.80902298609318923</c:v>
                </c:pt>
                <c:pt idx="3441">
                  <c:v>0.80902298609318923</c:v>
                </c:pt>
                <c:pt idx="3442">
                  <c:v>0.80902298609318923</c:v>
                </c:pt>
                <c:pt idx="3443">
                  <c:v>0.80902298609318923</c:v>
                </c:pt>
                <c:pt idx="3444">
                  <c:v>0.80902298609318923</c:v>
                </c:pt>
                <c:pt idx="3445">
                  <c:v>0.80902298609318923</c:v>
                </c:pt>
                <c:pt idx="3446">
                  <c:v>0.80902298609318923</c:v>
                </c:pt>
                <c:pt idx="3447">
                  <c:v>0.80902298609318923</c:v>
                </c:pt>
                <c:pt idx="3448">
                  <c:v>0.80902298609318923</c:v>
                </c:pt>
                <c:pt idx="3449">
                  <c:v>0.80902298609318923</c:v>
                </c:pt>
                <c:pt idx="3450">
                  <c:v>0.80902298609318923</c:v>
                </c:pt>
                <c:pt idx="3451">
                  <c:v>0.80902298609318923</c:v>
                </c:pt>
                <c:pt idx="3452">
                  <c:v>0.80902298609318923</c:v>
                </c:pt>
                <c:pt idx="3453">
                  <c:v>0.80902298609318923</c:v>
                </c:pt>
                <c:pt idx="3454">
                  <c:v>0.80902298609318923</c:v>
                </c:pt>
                <c:pt idx="3455">
                  <c:v>0.80902298609318923</c:v>
                </c:pt>
                <c:pt idx="3456">
                  <c:v>0.80902298609318923</c:v>
                </c:pt>
                <c:pt idx="3457">
                  <c:v>0.80902298609318923</c:v>
                </c:pt>
                <c:pt idx="3458">
                  <c:v>0.80902298609318923</c:v>
                </c:pt>
                <c:pt idx="3459">
                  <c:v>0.80902298609318923</c:v>
                </c:pt>
                <c:pt idx="3460">
                  <c:v>0.80902298609318923</c:v>
                </c:pt>
                <c:pt idx="3461">
                  <c:v>0.80902298609318923</c:v>
                </c:pt>
                <c:pt idx="3462">
                  <c:v>0.80902298609318923</c:v>
                </c:pt>
                <c:pt idx="3463">
                  <c:v>0.80902298609318923</c:v>
                </c:pt>
                <c:pt idx="3464">
                  <c:v>0.80902298609318923</c:v>
                </c:pt>
                <c:pt idx="3465">
                  <c:v>0.80902298609318923</c:v>
                </c:pt>
                <c:pt idx="3466">
                  <c:v>0.80902298609318923</c:v>
                </c:pt>
                <c:pt idx="3467">
                  <c:v>0.80902298609318923</c:v>
                </c:pt>
                <c:pt idx="3468">
                  <c:v>0.80902298609318923</c:v>
                </c:pt>
                <c:pt idx="3469">
                  <c:v>0.80902298609318923</c:v>
                </c:pt>
                <c:pt idx="3470">
                  <c:v>0.80902298609318923</c:v>
                </c:pt>
                <c:pt idx="3471">
                  <c:v>0.80902298609318923</c:v>
                </c:pt>
                <c:pt idx="3472">
                  <c:v>0.80902298609318923</c:v>
                </c:pt>
                <c:pt idx="3473">
                  <c:v>0.80902298609318923</c:v>
                </c:pt>
                <c:pt idx="3474">
                  <c:v>0.80902298609318923</c:v>
                </c:pt>
                <c:pt idx="3475">
                  <c:v>0.80902298609318923</c:v>
                </c:pt>
                <c:pt idx="3476">
                  <c:v>0.80902298609318923</c:v>
                </c:pt>
                <c:pt idx="3477">
                  <c:v>0.80902298609318923</c:v>
                </c:pt>
                <c:pt idx="3478">
                  <c:v>0.80902298609318923</c:v>
                </c:pt>
                <c:pt idx="3479">
                  <c:v>0.80902298609318923</c:v>
                </c:pt>
                <c:pt idx="3480">
                  <c:v>0.80902298609318923</c:v>
                </c:pt>
                <c:pt idx="3481">
                  <c:v>0.80902298609318923</c:v>
                </c:pt>
                <c:pt idx="3482">
                  <c:v>0.80902298609318923</c:v>
                </c:pt>
                <c:pt idx="3483">
                  <c:v>0.80902298609318923</c:v>
                </c:pt>
                <c:pt idx="3484">
                  <c:v>0.80902298609318923</c:v>
                </c:pt>
                <c:pt idx="3485">
                  <c:v>0.80902298609318923</c:v>
                </c:pt>
                <c:pt idx="3486">
                  <c:v>0.80902298609318923</c:v>
                </c:pt>
                <c:pt idx="3487">
                  <c:v>0.80902298609318923</c:v>
                </c:pt>
                <c:pt idx="3488">
                  <c:v>0.80902298609318923</c:v>
                </c:pt>
                <c:pt idx="3489">
                  <c:v>0.80902298609318923</c:v>
                </c:pt>
                <c:pt idx="3490">
                  <c:v>0.80902298609318923</c:v>
                </c:pt>
                <c:pt idx="3491">
                  <c:v>0.80902298609318923</c:v>
                </c:pt>
                <c:pt idx="3492">
                  <c:v>0.80902298609318923</c:v>
                </c:pt>
                <c:pt idx="3493">
                  <c:v>0.80902298609318923</c:v>
                </c:pt>
                <c:pt idx="3494">
                  <c:v>0.80902298609318923</c:v>
                </c:pt>
                <c:pt idx="3495">
                  <c:v>0.80902298609318923</c:v>
                </c:pt>
                <c:pt idx="3496">
                  <c:v>0.80902298609318923</c:v>
                </c:pt>
                <c:pt idx="3497">
                  <c:v>0.80902298609318923</c:v>
                </c:pt>
                <c:pt idx="3498">
                  <c:v>0.80902298609318923</c:v>
                </c:pt>
                <c:pt idx="3499">
                  <c:v>0.80902298609318923</c:v>
                </c:pt>
                <c:pt idx="3500">
                  <c:v>0.80902298609318923</c:v>
                </c:pt>
                <c:pt idx="3501">
                  <c:v>0.80902298609318923</c:v>
                </c:pt>
                <c:pt idx="3502">
                  <c:v>0.80902298609318923</c:v>
                </c:pt>
                <c:pt idx="3503">
                  <c:v>0.80902298609318923</c:v>
                </c:pt>
                <c:pt idx="3504">
                  <c:v>0.80902298609318923</c:v>
                </c:pt>
                <c:pt idx="3505">
                  <c:v>0.80902298609318923</c:v>
                </c:pt>
                <c:pt idx="3506">
                  <c:v>0.80902298609318923</c:v>
                </c:pt>
                <c:pt idx="3507">
                  <c:v>0.80902298609318923</c:v>
                </c:pt>
                <c:pt idx="3508">
                  <c:v>0.80902298609318923</c:v>
                </c:pt>
                <c:pt idx="3509">
                  <c:v>0.80902298609318923</c:v>
                </c:pt>
                <c:pt idx="3510">
                  <c:v>0.80902298609318923</c:v>
                </c:pt>
                <c:pt idx="3511">
                  <c:v>0.80902298609318923</c:v>
                </c:pt>
                <c:pt idx="3512">
                  <c:v>0.80902298609318923</c:v>
                </c:pt>
                <c:pt idx="3513">
                  <c:v>0.80902298609318923</c:v>
                </c:pt>
                <c:pt idx="3514">
                  <c:v>0.80902298609318923</c:v>
                </c:pt>
                <c:pt idx="3515">
                  <c:v>0.80902298609318923</c:v>
                </c:pt>
                <c:pt idx="3516">
                  <c:v>0.80902298609318923</c:v>
                </c:pt>
                <c:pt idx="3517">
                  <c:v>0.80902298609318923</c:v>
                </c:pt>
                <c:pt idx="3518">
                  <c:v>0.80902298609318923</c:v>
                </c:pt>
                <c:pt idx="3519">
                  <c:v>0.80902298609318923</c:v>
                </c:pt>
                <c:pt idx="3520">
                  <c:v>0.80902298609318923</c:v>
                </c:pt>
                <c:pt idx="3521">
                  <c:v>0.80902298609318923</c:v>
                </c:pt>
                <c:pt idx="3522">
                  <c:v>0.80902298609318923</c:v>
                </c:pt>
                <c:pt idx="3523">
                  <c:v>0.80902298609318923</c:v>
                </c:pt>
                <c:pt idx="3524">
                  <c:v>0.80902298609318923</c:v>
                </c:pt>
                <c:pt idx="3525">
                  <c:v>0.80902298609318923</c:v>
                </c:pt>
                <c:pt idx="3526">
                  <c:v>0.80902298609318923</c:v>
                </c:pt>
                <c:pt idx="3527">
                  <c:v>0.80902298609318923</c:v>
                </c:pt>
                <c:pt idx="3528">
                  <c:v>0.80902298609318923</c:v>
                </c:pt>
                <c:pt idx="3529">
                  <c:v>0.80902298609318923</c:v>
                </c:pt>
                <c:pt idx="3530">
                  <c:v>0.80902298609318923</c:v>
                </c:pt>
                <c:pt idx="3531">
                  <c:v>0.80902298609318923</c:v>
                </c:pt>
                <c:pt idx="3532">
                  <c:v>0.80902298609318923</c:v>
                </c:pt>
                <c:pt idx="3533">
                  <c:v>0.80902298609318923</c:v>
                </c:pt>
                <c:pt idx="3534">
                  <c:v>0.80902298609318923</c:v>
                </c:pt>
                <c:pt idx="3535">
                  <c:v>0.80902298609318923</c:v>
                </c:pt>
                <c:pt idx="3536">
                  <c:v>0.80902298609318923</c:v>
                </c:pt>
                <c:pt idx="3537">
                  <c:v>0.80902298609318923</c:v>
                </c:pt>
                <c:pt idx="3538">
                  <c:v>0.80902298609318923</c:v>
                </c:pt>
                <c:pt idx="3539">
                  <c:v>0.80902298609318923</c:v>
                </c:pt>
                <c:pt idx="3540">
                  <c:v>0.80902298609318923</c:v>
                </c:pt>
                <c:pt idx="3541">
                  <c:v>0.80902298609318923</c:v>
                </c:pt>
                <c:pt idx="3542">
                  <c:v>0.80902298609318923</c:v>
                </c:pt>
                <c:pt idx="3543">
                  <c:v>0.80902298609318923</c:v>
                </c:pt>
                <c:pt idx="3544">
                  <c:v>0.80902298609318923</c:v>
                </c:pt>
                <c:pt idx="3545">
                  <c:v>0.80902298609318923</c:v>
                </c:pt>
                <c:pt idx="3546">
                  <c:v>0.80902298609318923</c:v>
                </c:pt>
                <c:pt idx="3547">
                  <c:v>0.80902298609318923</c:v>
                </c:pt>
                <c:pt idx="3548">
                  <c:v>0.80902298609318923</c:v>
                </c:pt>
                <c:pt idx="3549">
                  <c:v>0.80902298609318923</c:v>
                </c:pt>
                <c:pt idx="3550">
                  <c:v>0.80902298609318923</c:v>
                </c:pt>
                <c:pt idx="3551">
                  <c:v>0.80902298609318923</c:v>
                </c:pt>
                <c:pt idx="3552">
                  <c:v>0.80902298609318923</c:v>
                </c:pt>
                <c:pt idx="3553">
                  <c:v>0.80902298609318923</c:v>
                </c:pt>
                <c:pt idx="3554">
                  <c:v>0.80902298609318923</c:v>
                </c:pt>
                <c:pt idx="3555">
                  <c:v>0.80902298609318923</c:v>
                </c:pt>
                <c:pt idx="3556">
                  <c:v>0.80902298609318923</c:v>
                </c:pt>
                <c:pt idx="3557">
                  <c:v>0.80902298609318923</c:v>
                </c:pt>
                <c:pt idx="3558">
                  <c:v>0.80902298609318923</c:v>
                </c:pt>
                <c:pt idx="3559">
                  <c:v>0.80902298609318923</c:v>
                </c:pt>
                <c:pt idx="3560">
                  <c:v>0.80902298609318923</c:v>
                </c:pt>
                <c:pt idx="3561">
                  <c:v>0.80902298609318923</c:v>
                </c:pt>
                <c:pt idx="3562">
                  <c:v>0.80902298609318923</c:v>
                </c:pt>
                <c:pt idx="3563">
                  <c:v>0.80902298609318923</c:v>
                </c:pt>
                <c:pt idx="3564">
                  <c:v>0.80902298609318923</c:v>
                </c:pt>
                <c:pt idx="3565">
                  <c:v>0.80902298609318923</c:v>
                </c:pt>
                <c:pt idx="3566">
                  <c:v>0.80902298609318923</c:v>
                </c:pt>
                <c:pt idx="3567">
                  <c:v>0.80902298609318923</c:v>
                </c:pt>
                <c:pt idx="3568">
                  <c:v>0.80902298609318923</c:v>
                </c:pt>
                <c:pt idx="3569">
                  <c:v>0.80902298609318923</c:v>
                </c:pt>
                <c:pt idx="3570">
                  <c:v>0.80902298609318923</c:v>
                </c:pt>
                <c:pt idx="3571">
                  <c:v>0.80902298609318923</c:v>
                </c:pt>
                <c:pt idx="3572">
                  <c:v>0.80902298609318923</c:v>
                </c:pt>
                <c:pt idx="3573">
                  <c:v>0.80902298609318923</c:v>
                </c:pt>
                <c:pt idx="3574">
                  <c:v>0.80902298609318923</c:v>
                </c:pt>
                <c:pt idx="3575">
                  <c:v>0.80902298609318923</c:v>
                </c:pt>
                <c:pt idx="3576">
                  <c:v>0.80902298609318923</c:v>
                </c:pt>
                <c:pt idx="3577">
                  <c:v>0.80902298609318923</c:v>
                </c:pt>
                <c:pt idx="3578">
                  <c:v>0.80902298609318923</c:v>
                </c:pt>
                <c:pt idx="3579">
                  <c:v>0.80902298609318923</c:v>
                </c:pt>
                <c:pt idx="3580">
                  <c:v>0.80902298609318923</c:v>
                </c:pt>
                <c:pt idx="3581">
                  <c:v>0.80902298609318923</c:v>
                </c:pt>
                <c:pt idx="3582">
                  <c:v>0.80902298609318923</c:v>
                </c:pt>
                <c:pt idx="3583">
                  <c:v>0.80902298609318923</c:v>
                </c:pt>
                <c:pt idx="3584">
                  <c:v>0.80902298609318923</c:v>
                </c:pt>
                <c:pt idx="3585">
                  <c:v>0.80902298609318923</c:v>
                </c:pt>
                <c:pt idx="3586">
                  <c:v>0.80902298609318923</c:v>
                </c:pt>
                <c:pt idx="3587">
                  <c:v>0.80902298609318923</c:v>
                </c:pt>
                <c:pt idx="3588">
                  <c:v>0.80902298609318923</c:v>
                </c:pt>
                <c:pt idx="3589">
                  <c:v>0.80902298609318923</c:v>
                </c:pt>
                <c:pt idx="3590">
                  <c:v>0.80902298609318923</c:v>
                </c:pt>
                <c:pt idx="3591">
                  <c:v>0.80902298609318923</c:v>
                </c:pt>
                <c:pt idx="3592">
                  <c:v>0.80902298609318923</c:v>
                </c:pt>
                <c:pt idx="3593">
                  <c:v>0.80902298609318923</c:v>
                </c:pt>
                <c:pt idx="3594">
                  <c:v>0.80902298609318923</c:v>
                </c:pt>
                <c:pt idx="3595">
                  <c:v>0.80902298609318923</c:v>
                </c:pt>
                <c:pt idx="3596">
                  <c:v>0.80902298609318923</c:v>
                </c:pt>
                <c:pt idx="3597">
                  <c:v>0.80902298609318923</c:v>
                </c:pt>
                <c:pt idx="3598">
                  <c:v>0.80902298609318923</c:v>
                </c:pt>
                <c:pt idx="3599">
                  <c:v>0.80902298609318923</c:v>
                </c:pt>
                <c:pt idx="3600">
                  <c:v>0.80902298609318923</c:v>
                </c:pt>
                <c:pt idx="3601">
                  <c:v>0.80902298609318923</c:v>
                </c:pt>
                <c:pt idx="3602">
                  <c:v>0.80902298609318923</c:v>
                </c:pt>
                <c:pt idx="3603">
                  <c:v>0.80902298609318923</c:v>
                </c:pt>
                <c:pt idx="3604">
                  <c:v>0.80902298609318923</c:v>
                </c:pt>
                <c:pt idx="3605">
                  <c:v>0.80902298609318923</c:v>
                </c:pt>
                <c:pt idx="3606">
                  <c:v>0.80902298609318923</c:v>
                </c:pt>
                <c:pt idx="3607">
                  <c:v>0.80902298609318923</c:v>
                </c:pt>
                <c:pt idx="3608">
                  <c:v>0.80902298609318923</c:v>
                </c:pt>
                <c:pt idx="3609">
                  <c:v>0.80902298609318923</c:v>
                </c:pt>
                <c:pt idx="3610">
                  <c:v>0.80902298609318923</c:v>
                </c:pt>
                <c:pt idx="3611">
                  <c:v>0.80902298609318923</c:v>
                </c:pt>
                <c:pt idx="3612">
                  <c:v>0.80902298609318923</c:v>
                </c:pt>
                <c:pt idx="3613">
                  <c:v>0.80902298609318923</c:v>
                </c:pt>
                <c:pt idx="3614">
                  <c:v>0.80902298609318923</c:v>
                </c:pt>
                <c:pt idx="3615">
                  <c:v>0.80902298609318923</c:v>
                </c:pt>
                <c:pt idx="3616">
                  <c:v>0.80902298609318923</c:v>
                </c:pt>
                <c:pt idx="3617">
                  <c:v>0.80902298609318923</c:v>
                </c:pt>
                <c:pt idx="3618">
                  <c:v>0.80902298609318923</c:v>
                </c:pt>
                <c:pt idx="3619">
                  <c:v>0.80902298609318923</c:v>
                </c:pt>
                <c:pt idx="3620">
                  <c:v>0.80902298609318923</c:v>
                </c:pt>
                <c:pt idx="3621">
                  <c:v>0.80902298609318923</c:v>
                </c:pt>
                <c:pt idx="3622">
                  <c:v>0.80902298609318923</c:v>
                </c:pt>
                <c:pt idx="3623">
                  <c:v>0.80902298609318923</c:v>
                </c:pt>
                <c:pt idx="3624">
                  <c:v>0.80902298609318923</c:v>
                </c:pt>
                <c:pt idx="3625">
                  <c:v>0.80902298609318923</c:v>
                </c:pt>
                <c:pt idx="3626">
                  <c:v>0.80902298609318923</c:v>
                </c:pt>
                <c:pt idx="3627">
                  <c:v>0.80902298609318923</c:v>
                </c:pt>
                <c:pt idx="3628">
                  <c:v>0.80902298609318923</c:v>
                </c:pt>
                <c:pt idx="3629">
                  <c:v>0.80902298609318923</c:v>
                </c:pt>
                <c:pt idx="3630">
                  <c:v>0.80902298609318923</c:v>
                </c:pt>
                <c:pt idx="3631">
                  <c:v>0.80902298609318923</c:v>
                </c:pt>
                <c:pt idx="3632">
                  <c:v>0.80902298609318923</c:v>
                </c:pt>
                <c:pt idx="3633">
                  <c:v>0.80902298609318923</c:v>
                </c:pt>
                <c:pt idx="3634">
                  <c:v>0.80902298609318923</c:v>
                </c:pt>
                <c:pt idx="3635">
                  <c:v>0.80902298609318923</c:v>
                </c:pt>
                <c:pt idx="3636">
                  <c:v>0.80902298609318923</c:v>
                </c:pt>
                <c:pt idx="3637">
                  <c:v>0.80902298609318923</c:v>
                </c:pt>
                <c:pt idx="3638">
                  <c:v>0.80902298609318923</c:v>
                </c:pt>
                <c:pt idx="3639">
                  <c:v>0.80902298609318923</c:v>
                </c:pt>
                <c:pt idx="3640">
                  <c:v>0.80902298609318923</c:v>
                </c:pt>
                <c:pt idx="3641">
                  <c:v>0.80902298609318923</c:v>
                </c:pt>
                <c:pt idx="3642">
                  <c:v>0.80902298609318923</c:v>
                </c:pt>
                <c:pt idx="3643">
                  <c:v>0.80902298609318923</c:v>
                </c:pt>
                <c:pt idx="3644">
                  <c:v>0.80902298609318923</c:v>
                </c:pt>
                <c:pt idx="3645">
                  <c:v>0.80902298609318923</c:v>
                </c:pt>
                <c:pt idx="3646">
                  <c:v>0.80902298609318923</c:v>
                </c:pt>
                <c:pt idx="3647">
                  <c:v>0.80902298609318923</c:v>
                </c:pt>
                <c:pt idx="3648">
                  <c:v>0.80902298609318923</c:v>
                </c:pt>
                <c:pt idx="3649">
                  <c:v>0.80902298609318923</c:v>
                </c:pt>
                <c:pt idx="3650">
                  <c:v>0.80902298609318923</c:v>
                </c:pt>
                <c:pt idx="3651">
                  <c:v>0.80902298609318923</c:v>
                </c:pt>
                <c:pt idx="3652">
                  <c:v>0.80902298609318923</c:v>
                </c:pt>
                <c:pt idx="3653">
                  <c:v>0.80902298609318923</c:v>
                </c:pt>
                <c:pt idx="3654">
                  <c:v>0.80902298609318923</c:v>
                </c:pt>
                <c:pt idx="3655">
                  <c:v>0.80902298609318923</c:v>
                </c:pt>
                <c:pt idx="3656">
                  <c:v>0.80902298609318923</c:v>
                </c:pt>
                <c:pt idx="3657">
                  <c:v>0.80902298609318923</c:v>
                </c:pt>
                <c:pt idx="3658">
                  <c:v>0.80902298609318923</c:v>
                </c:pt>
                <c:pt idx="3659">
                  <c:v>0.80902298609318923</c:v>
                </c:pt>
                <c:pt idx="3660">
                  <c:v>0.80902298609318923</c:v>
                </c:pt>
                <c:pt idx="3661">
                  <c:v>0.80902298609318923</c:v>
                </c:pt>
                <c:pt idx="3662">
                  <c:v>0.80902298609318923</c:v>
                </c:pt>
                <c:pt idx="3663">
                  <c:v>0.80902298609318923</c:v>
                </c:pt>
                <c:pt idx="3664">
                  <c:v>0.80902298609318923</c:v>
                </c:pt>
                <c:pt idx="3665">
                  <c:v>0.80902298609318923</c:v>
                </c:pt>
                <c:pt idx="3666">
                  <c:v>0.80902298609318923</c:v>
                </c:pt>
                <c:pt idx="3667">
                  <c:v>0.80902298609318923</c:v>
                </c:pt>
                <c:pt idx="3668">
                  <c:v>0.80902298609318923</c:v>
                </c:pt>
                <c:pt idx="3669">
                  <c:v>0.80902298609318923</c:v>
                </c:pt>
                <c:pt idx="3670">
                  <c:v>0.80902298609318923</c:v>
                </c:pt>
                <c:pt idx="3671">
                  <c:v>0.80902298609318923</c:v>
                </c:pt>
                <c:pt idx="3672">
                  <c:v>0.80902298609318923</c:v>
                </c:pt>
                <c:pt idx="3673">
                  <c:v>0.80902298609318923</c:v>
                </c:pt>
                <c:pt idx="3674">
                  <c:v>0.80902298609318923</c:v>
                </c:pt>
                <c:pt idx="3675">
                  <c:v>0.80902298609318923</c:v>
                </c:pt>
                <c:pt idx="3676">
                  <c:v>0.80902298609318923</c:v>
                </c:pt>
                <c:pt idx="3677">
                  <c:v>0.80902298609318923</c:v>
                </c:pt>
                <c:pt idx="3678">
                  <c:v>0.80902298609318923</c:v>
                </c:pt>
                <c:pt idx="3679">
                  <c:v>0.80902298609318923</c:v>
                </c:pt>
                <c:pt idx="3680">
                  <c:v>0.80902298609318923</c:v>
                </c:pt>
                <c:pt idx="3681">
                  <c:v>0.80902298609318923</c:v>
                </c:pt>
                <c:pt idx="3682">
                  <c:v>0.80902298609318923</c:v>
                </c:pt>
                <c:pt idx="3683">
                  <c:v>0.80902298609318923</c:v>
                </c:pt>
                <c:pt idx="3684">
                  <c:v>0.80902298609318923</c:v>
                </c:pt>
                <c:pt idx="3685">
                  <c:v>0.80902298609318923</c:v>
                </c:pt>
                <c:pt idx="3686">
                  <c:v>0.80902298609318923</c:v>
                </c:pt>
                <c:pt idx="3687">
                  <c:v>0.80902298609318923</c:v>
                </c:pt>
                <c:pt idx="3688">
                  <c:v>0.80902298609318923</c:v>
                </c:pt>
                <c:pt idx="3689">
                  <c:v>0.80902298609318923</c:v>
                </c:pt>
                <c:pt idx="3690">
                  <c:v>0.80902298609318923</c:v>
                </c:pt>
                <c:pt idx="3691">
                  <c:v>0.80902298609318923</c:v>
                </c:pt>
                <c:pt idx="3692">
                  <c:v>0.80902298609318923</c:v>
                </c:pt>
                <c:pt idx="3693">
                  <c:v>0.80902298609318923</c:v>
                </c:pt>
                <c:pt idx="3694">
                  <c:v>0.80902298609318923</c:v>
                </c:pt>
                <c:pt idx="3695">
                  <c:v>0.80902298609318923</c:v>
                </c:pt>
                <c:pt idx="3696">
                  <c:v>0.80902298609318923</c:v>
                </c:pt>
                <c:pt idx="3697">
                  <c:v>0.80902298609318923</c:v>
                </c:pt>
                <c:pt idx="3698">
                  <c:v>0.80902298609318923</c:v>
                </c:pt>
                <c:pt idx="3699">
                  <c:v>0.80902298609318923</c:v>
                </c:pt>
                <c:pt idx="3700">
                  <c:v>0.80902298609318923</c:v>
                </c:pt>
                <c:pt idx="3701">
                  <c:v>0.80902298609318923</c:v>
                </c:pt>
                <c:pt idx="3702">
                  <c:v>0.80902298609318923</c:v>
                </c:pt>
                <c:pt idx="3703">
                  <c:v>0.80902298609318923</c:v>
                </c:pt>
                <c:pt idx="3704">
                  <c:v>0.80902298609318923</c:v>
                </c:pt>
                <c:pt idx="3705">
                  <c:v>0.80902298609318923</c:v>
                </c:pt>
                <c:pt idx="3706">
                  <c:v>0.80902298609318923</c:v>
                </c:pt>
                <c:pt idx="3707">
                  <c:v>0.80902298609318923</c:v>
                </c:pt>
                <c:pt idx="3708">
                  <c:v>0.80902298609318923</c:v>
                </c:pt>
                <c:pt idx="3709">
                  <c:v>0.80902298609318923</c:v>
                </c:pt>
                <c:pt idx="3710">
                  <c:v>0.80902298609318923</c:v>
                </c:pt>
                <c:pt idx="3711">
                  <c:v>0.80902298609318923</c:v>
                </c:pt>
                <c:pt idx="3712">
                  <c:v>0.80902298609318923</c:v>
                </c:pt>
                <c:pt idx="3713">
                  <c:v>0.80902298609318923</c:v>
                </c:pt>
                <c:pt idx="3714">
                  <c:v>0.80902298609318923</c:v>
                </c:pt>
                <c:pt idx="3715">
                  <c:v>0.80902298609318923</c:v>
                </c:pt>
                <c:pt idx="3716">
                  <c:v>0.80902298609318923</c:v>
                </c:pt>
                <c:pt idx="3717">
                  <c:v>0.80902298609318923</c:v>
                </c:pt>
                <c:pt idx="3718">
                  <c:v>0.80902298609318923</c:v>
                </c:pt>
                <c:pt idx="3719">
                  <c:v>0.80902298609318923</c:v>
                </c:pt>
                <c:pt idx="3720">
                  <c:v>0.80902298609318923</c:v>
                </c:pt>
                <c:pt idx="3721">
                  <c:v>0.80902298609318923</c:v>
                </c:pt>
                <c:pt idx="3722">
                  <c:v>0.80902298609318923</c:v>
                </c:pt>
                <c:pt idx="3723">
                  <c:v>0.80902298609318923</c:v>
                </c:pt>
                <c:pt idx="3724">
                  <c:v>0.80902298609318923</c:v>
                </c:pt>
                <c:pt idx="3725">
                  <c:v>0.80902298609318923</c:v>
                </c:pt>
                <c:pt idx="3726">
                  <c:v>0.80902298609318923</c:v>
                </c:pt>
                <c:pt idx="3727">
                  <c:v>0.80902298609318923</c:v>
                </c:pt>
                <c:pt idx="3728">
                  <c:v>0.80902298609318923</c:v>
                </c:pt>
                <c:pt idx="3729">
                  <c:v>0.80902298609318923</c:v>
                </c:pt>
                <c:pt idx="3730">
                  <c:v>0.80902298609318923</c:v>
                </c:pt>
                <c:pt idx="3731">
                  <c:v>0.80902298609318923</c:v>
                </c:pt>
                <c:pt idx="3732">
                  <c:v>0.80902298609318923</c:v>
                </c:pt>
                <c:pt idx="3733">
                  <c:v>0.80902298609318923</c:v>
                </c:pt>
                <c:pt idx="3734">
                  <c:v>0.80902298609318923</c:v>
                </c:pt>
                <c:pt idx="3735">
                  <c:v>0.80902298609318923</c:v>
                </c:pt>
                <c:pt idx="3736">
                  <c:v>0.80902298609318923</c:v>
                </c:pt>
                <c:pt idx="3737">
                  <c:v>0.80902298609318923</c:v>
                </c:pt>
                <c:pt idx="3738">
                  <c:v>0.80902298609318923</c:v>
                </c:pt>
                <c:pt idx="3739">
                  <c:v>0.80902298609318923</c:v>
                </c:pt>
                <c:pt idx="3740">
                  <c:v>0.80902298609318923</c:v>
                </c:pt>
                <c:pt idx="3741">
                  <c:v>0.80902298609318923</c:v>
                </c:pt>
                <c:pt idx="3742">
                  <c:v>0.80902298609318923</c:v>
                </c:pt>
                <c:pt idx="3743">
                  <c:v>0.80902298609318923</c:v>
                </c:pt>
                <c:pt idx="3744">
                  <c:v>0.80902298609318923</c:v>
                </c:pt>
                <c:pt idx="3745">
                  <c:v>0.80902298609318923</c:v>
                </c:pt>
                <c:pt idx="3746">
                  <c:v>0.80902298609318923</c:v>
                </c:pt>
                <c:pt idx="3747">
                  <c:v>0.80902298609318923</c:v>
                </c:pt>
                <c:pt idx="3748">
                  <c:v>0.80902298609318923</c:v>
                </c:pt>
                <c:pt idx="3749">
                  <c:v>0.80902298609318923</c:v>
                </c:pt>
                <c:pt idx="3750">
                  <c:v>0.80902298609318923</c:v>
                </c:pt>
                <c:pt idx="3751">
                  <c:v>0.80902298609318923</c:v>
                </c:pt>
                <c:pt idx="3752">
                  <c:v>0.80902298609318923</c:v>
                </c:pt>
                <c:pt idx="3753">
                  <c:v>0.80902298609318923</c:v>
                </c:pt>
                <c:pt idx="3754">
                  <c:v>0.80902298609318923</c:v>
                </c:pt>
                <c:pt idx="3755">
                  <c:v>0.80902298609318923</c:v>
                </c:pt>
                <c:pt idx="3756">
                  <c:v>0.80902298609318923</c:v>
                </c:pt>
                <c:pt idx="3757">
                  <c:v>0.80902298609318923</c:v>
                </c:pt>
                <c:pt idx="3758">
                  <c:v>0.80902298609318923</c:v>
                </c:pt>
                <c:pt idx="3759">
                  <c:v>0.80902298609318923</c:v>
                </c:pt>
                <c:pt idx="3760">
                  <c:v>0.80902298609318923</c:v>
                </c:pt>
                <c:pt idx="3761">
                  <c:v>0.80902298609318923</c:v>
                </c:pt>
                <c:pt idx="3762">
                  <c:v>0.80902298609318923</c:v>
                </c:pt>
                <c:pt idx="3763">
                  <c:v>0.80902298609318923</c:v>
                </c:pt>
                <c:pt idx="3764">
                  <c:v>0.80902298609318923</c:v>
                </c:pt>
                <c:pt idx="3765">
                  <c:v>0.80902298609318923</c:v>
                </c:pt>
                <c:pt idx="3766">
                  <c:v>0.80902298609318923</c:v>
                </c:pt>
                <c:pt idx="3767">
                  <c:v>0.80902298609318923</c:v>
                </c:pt>
                <c:pt idx="3768">
                  <c:v>0.80902298609318923</c:v>
                </c:pt>
                <c:pt idx="3769">
                  <c:v>0.80902298609318923</c:v>
                </c:pt>
                <c:pt idx="3770">
                  <c:v>0.80902298609318923</c:v>
                </c:pt>
                <c:pt idx="3771">
                  <c:v>0.80902298609318923</c:v>
                </c:pt>
                <c:pt idx="3772">
                  <c:v>0.80902298609318923</c:v>
                </c:pt>
                <c:pt idx="3773">
                  <c:v>0.80902298609318923</c:v>
                </c:pt>
                <c:pt idx="3774">
                  <c:v>0.80902298609318923</c:v>
                </c:pt>
                <c:pt idx="3775">
                  <c:v>0.80902298609318923</c:v>
                </c:pt>
                <c:pt idx="3776">
                  <c:v>0.80902298609318923</c:v>
                </c:pt>
                <c:pt idx="3777">
                  <c:v>0.80902298609318923</c:v>
                </c:pt>
                <c:pt idx="3778">
                  <c:v>0.80902298609318923</c:v>
                </c:pt>
                <c:pt idx="3779">
                  <c:v>0.80902298609318923</c:v>
                </c:pt>
                <c:pt idx="3780">
                  <c:v>0.80902298609318923</c:v>
                </c:pt>
                <c:pt idx="3781">
                  <c:v>0.80902298609318923</c:v>
                </c:pt>
                <c:pt idx="3782">
                  <c:v>0.80902298609318923</c:v>
                </c:pt>
                <c:pt idx="3783">
                  <c:v>0.80902298609318923</c:v>
                </c:pt>
                <c:pt idx="3784">
                  <c:v>0.80902298609318923</c:v>
                </c:pt>
                <c:pt idx="3785">
                  <c:v>0.80902298609318923</c:v>
                </c:pt>
                <c:pt idx="3786">
                  <c:v>0.80902298609318923</c:v>
                </c:pt>
                <c:pt idx="3787">
                  <c:v>0.80902298609318923</c:v>
                </c:pt>
                <c:pt idx="3788">
                  <c:v>0.80902298609318923</c:v>
                </c:pt>
                <c:pt idx="3789">
                  <c:v>0.80902298609318923</c:v>
                </c:pt>
                <c:pt idx="3790">
                  <c:v>0.80902298609318923</c:v>
                </c:pt>
                <c:pt idx="3791">
                  <c:v>0.80902298609318923</c:v>
                </c:pt>
                <c:pt idx="3792">
                  <c:v>0.80902298609318923</c:v>
                </c:pt>
                <c:pt idx="3793">
                  <c:v>0.80902298609318923</c:v>
                </c:pt>
                <c:pt idx="3794">
                  <c:v>0.80902298609318923</c:v>
                </c:pt>
                <c:pt idx="3795">
                  <c:v>0.80902298609318923</c:v>
                </c:pt>
                <c:pt idx="3796">
                  <c:v>0.80902298609318923</c:v>
                </c:pt>
                <c:pt idx="3797">
                  <c:v>0.80902298609318923</c:v>
                </c:pt>
                <c:pt idx="3798">
                  <c:v>0.80902298609318923</c:v>
                </c:pt>
                <c:pt idx="3799">
                  <c:v>0.80902298609318923</c:v>
                </c:pt>
                <c:pt idx="3800">
                  <c:v>0.80902298609318923</c:v>
                </c:pt>
                <c:pt idx="3801">
                  <c:v>0.80902298609318923</c:v>
                </c:pt>
                <c:pt idx="3802">
                  <c:v>0.80902298609318923</c:v>
                </c:pt>
                <c:pt idx="3803">
                  <c:v>0.80902298609318923</c:v>
                </c:pt>
                <c:pt idx="3804">
                  <c:v>0.80902298609318923</c:v>
                </c:pt>
                <c:pt idx="3805">
                  <c:v>0.80902298609318923</c:v>
                </c:pt>
                <c:pt idx="3806">
                  <c:v>0.80902298609318923</c:v>
                </c:pt>
                <c:pt idx="3807">
                  <c:v>0.80902298609318923</c:v>
                </c:pt>
                <c:pt idx="3808">
                  <c:v>0.80902298609318923</c:v>
                </c:pt>
                <c:pt idx="3809">
                  <c:v>0.80902298609318923</c:v>
                </c:pt>
                <c:pt idx="3810">
                  <c:v>0.80902298609318923</c:v>
                </c:pt>
                <c:pt idx="3811">
                  <c:v>0.80902298609318923</c:v>
                </c:pt>
                <c:pt idx="3812">
                  <c:v>0.80902298609318923</c:v>
                </c:pt>
                <c:pt idx="3813">
                  <c:v>0.80902298609318923</c:v>
                </c:pt>
                <c:pt idx="3814">
                  <c:v>0.80902298609318923</c:v>
                </c:pt>
                <c:pt idx="3815">
                  <c:v>0.80902298609318923</c:v>
                </c:pt>
                <c:pt idx="3816">
                  <c:v>0.80902298609318923</c:v>
                </c:pt>
                <c:pt idx="3817">
                  <c:v>0.80902298609318923</c:v>
                </c:pt>
                <c:pt idx="3818">
                  <c:v>0.80902298609318923</c:v>
                </c:pt>
                <c:pt idx="3819">
                  <c:v>0.80902298609318923</c:v>
                </c:pt>
                <c:pt idx="3820">
                  <c:v>0.80902298609318923</c:v>
                </c:pt>
                <c:pt idx="3821">
                  <c:v>0.80902298609318923</c:v>
                </c:pt>
                <c:pt idx="3822">
                  <c:v>0.80902298609318923</c:v>
                </c:pt>
                <c:pt idx="3823">
                  <c:v>0.80902298609318923</c:v>
                </c:pt>
                <c:pt idx="3824">
                  <c:v>0.80902298609318923</c:v>
                </c:pt>
                <c:pt idx="3825">
                  <c:v>0.80902298609318923</c:v>
                </c:pt>
                <c:pt idx="3826">
                  <c:v>0.80902298609318923</c:v>
                </c:pt>
                <c:pt idx="3827">
                  <c:v>0.80902298609318923</c:v>
                </c:pt>
                <c:pt idx="3828">
                  <c:v>0.80902298609318923</c:v>
                </c:pt>
                <c:pt idx="3829">
                  <c:v>0.80902298609318923</c:v>
                </c:pt>
                <c:pt idx="3830">
                  <c:v>0.80902298609318923</c:v>
                </c:pt>
                <c:pt idx="3831">
                  <c:v>0.80902298609318923</c:v>
                </c:pt>
                <c:pt idx="3832">
                  <c:v>0.80902298609318923</c:v>
                </c:pt>
                <c:pt idx="3833">
                  <c:v>0.80902298609318923</c:v>
                </c:pt>
                <c:pt idx="3834">
                  <c:v>0.80902298609318923</c:v>
                </c:pt>
                <c:pt idx="3835">
                  <c:v>0.80902298609318923</c:v>
                </c:pt>
                <c:pt idx="3836">
                  <c:v>0.80902298609318923</c:v>
                </c:pt>
                <c:pt idx="3837">
                  <c:v>0.80902298609318923</c:v>
                </c:pt>
                <c:pt idx="3838">
                  <c:v>0.80902298609318923</c:v>
                </c:pt>
                <c:pt idx="3839">
                  <c:v>0.80902298609318923</c:v>
                </c:pt>
                <c:pt idx="3840">
                  <c:v>0.80902298609318923</c:v>
                </c:pt>
                <c:pt idx="3841">
                  <c:v>0.80902298609318923</c:v>
                </c:pt>
                <c:pt idx="3842">
                  <c:v>0.80902298609318923</c:v>
                </c:pt>
                <c:pt idx="3843">
                  <c:v>0.80902298609318923</c:v>
                </c:pt>
                <c:pt idx="3844">
                  <c:v>0.80902298609318923</c:v>
                </c:pt>
                <c:pt idx="3845">
                  <c:v>0.80902298609318923</c:v>
                </c:pt>
                <c:pt idx="3846">
                  <c:v>0.80902298609318923</c:v>
                </c:pt>
                <c:pt idx="3847">
                  <c:v>0.80902298609318923</c:v>
                </c:pt>
                <c:pt idx="3848">
                  <c:v>0.80902298609318923</c:v>
                </c:pt>
                <c:pt idx="3849">
                  <c:v>0.80902298609318923</c:v>
                </c:pt>
                <c:pt idx="3850">
                  <c:v>0.80902298609318923</c:v>
                </c:pt>
                <c:pt idx="3851">
                  <c:v>0.80902298609318923</c:v>
                </c:pt>
                <c:pt idx="3852">
                  <c:v>0.80902298609318923</c:v>
                </c:pt>
                <c:pt idx="3853">
                  <c:v>0.80902298609318923</c:v>
                </c:pt>
                <c:pt idx="3854">
                  <c:v>0.80902298609318923</c:v>
                </c:pt>
                <c:pt idx="3855">
                  <c:v>0.80902298609318923</c:v>
                </c:pt>
                <c:pt idx="3856">
                  <c:v>0.80902298609318923</c:v>
                </c:pt>
                <c:pt idx="3857">
                  <c:v>0.80902298609318923</c:v>
                </c:pt>
                <c:pt idx="3858">
                  <c:v>0.80902298609318923</c:v>
                </c:pt>
                <c:pt idx="3859">
                  <c:v>0.80902298609318923</c:v>
                </c:pt>
                <c:pt idx="3860">
                  <c:v>0.80902298609318923</c:v>
                </c:pt>
                <c:pt idx="3861">
                  <c:v>0.80902298609318923</c:v>
                </c:pt>
                <c:pt idx="3862">
                  <c:v>0.80902298609318923</c:v>
                </c:pt>
                <c:pt idx="3863">
                  <c:v>0.80902298609318923</c:v>
                </c:pt>
                <c:pt idx="3864">
                  <c:v>0.80902298609318923</c:v>
                </c:pt>
                <c:pt idx="3865">
                  <c:v>0.80902298609318923</c:v>
                </c:pt>
                <c:pt idx="3866">
                  <c:v>0.80902298609318923</c:v>
                </c:pt>
                <c:pt idx="3867">
                  <c:v>0.80902298609318923</c:v>
                </c:pt>
                <c:pt idx="3868">
                  <c:v>0.80902298609318923</c:v>
                </c:pt>
                <c:pt idx="3869">
                  <c:v>0.80902298609318923</c:v>
                </c:pt>
                <c:pt idx="3870">
                  <c:v>0.80902298609318923</c:v>
                </c:pt>
                <c:pt idx="3871">
                  <c:v>0.80902298609318923</c:v>
                </c:pt>
                <c:pt idx="3872">
                  <c:v>0.80902298609318923</c:v>
                </c:pt>
                <c:pt idx="3873">
                  <c:v>0.80902298609318923</c:v>
                </c:pt>
                <c:pt idx="3874">
                  <c:v>0.80902298609318923</c:v>
                </c:pt>
                <c:pt idx="3875">
                  <c:v>0.80902298609318923</c:v>
                </c:pt>
                <c:pt idx="3876">
                  <c:v>0.80902298609318923</c:v>
                </c:pt>
                <c:pt idx="3877">
                  <c:v>0.80902298609318923</c:v>
                </c:pt>
                <c:pt idx="3878">
                  <c:v>0.80902298609318923</c:v>
                </c:pt>
                <c:pt idx="3879">
                  <c:v>0.80902298609318923</c:v>
                </c:pt>
                <c:pt idx="3880">
                  <c:v>0.80902298609318923</c:v>
                </c:pt>
                <c:pt idx="3881">
                  <c:v>0.80902298609318923</c:v>
                </c:pt>
                <c:pt idx="3882">
                  <c:v>0.80902298609318923</c:v>
                </c:pt>
                <c:pt idx="3883">
                  <c:v>0.80902298609318923</c:v>
                </c:pt>
                <c:pt idx="3884">
                  <c:v>0.80902298609318923</c:v>
                </c:pt>
                <c:pt idx="3885">
                  <c:v>0.80902298609318923</c:v>
                </c:pt>
                <c:pt idx="3886">
                  <c:v>0.80902298609318923</c:v>
                </c:pt>
                <c:pt idx="3887">
                  <c:v>0.80902298609318923</c:v>
                </c:pt>
                <c:pt idx="3888">
                  <c:v>0.80902298609318923</c:v>
                </c:pt>
                <c:pt idx="3889">
                  <c:v>0.80902298609318923</c:v>
                </c:pt>
                <c:pt idx="3890">
                  <c:v>0.80902298609318923</c:v>
                </c:pt>
                <c:pt idx="3891">
                  <c:v>0.80902298609318923</c:v>
                </c:pt>
                <c:pt idx="3892">
                  <c:v>0.80902298609318923</c:v>
                </c:pt>
                <c:pt idx="3893">
                  <c:v>0.80902298609318923</c:v>
                </c:pt>
                <c:pt idx="3894">
                  <c:v>0.80902298609318923</c:v>
                </c:pt>
                <c:pt idx="3895">
                  <c:v>0.80902298609318923</c:v>
                </c:pt>
                <c:pt idx="3896">
                  <c:v>0.80902298609318923</c:v>
                </c:pt>
                <c:pt idx="3897">
                  <c:v>0.80902298609318923</c:v>
                </c:pt>
                <c:pt idx="3898">
                  <c:v>0.80902298609318923</c:v>
                </c:pt>
                <c:pt idx="3899">
                  <c:v>0.80902298609318923</c:v>
                </c:pt>
                <c:pt idx="3900">
                  <c:v>0.80902298609318923</c:v>
                </c:pt>
                <c:pt idx="3901">
                  <c:v>0.80902298609318923</c:v>
                </c:pt>
                <c:pt idx="3902">
                  <c:v>0.80902298609318923</c:v>
                </c:pt>
                <c:pt idx="3903">
                  <c:v>0.80902298609318923</c:v>
                </c:pt>
                <c:pt idx="3904">
                  <c:v>0.80902298609318923</c:v>
                </c:pt>
                <c:pt idx="3905">
                  <c:v>0.80902298609318923</c:v>
                </c:pt>
                <c:pt idx="3906">
                  <c:v>0.80902298609318923</c:v>
                </c:pt>
                <c:pt idx="3907">
                  <c:v>0.80902298609318923</c:v>
                </c:pt>
                <c:pt idx="3908">
                  <c:v>0.80902298609318923</c:v>
                </c:pt>
                <c:pt idx="3909">
                  <c:v>0.80902298609318923</c:v>
                </c:pt>
                <c:pt idx="3910">
                  <c:v>0.80902298609318923</c:v>
                </c:pt>
                <c:pt idx="3911">
                  <c:v>0.80902298609318923</c:v>
                </c:pt>
                <c:pt idx="3912">
                  <c:v>0.80902298609318923</c:v>
                </c:pt>
                <c:pt idx="3913">
                  <c:v>0.80902298609318923</c:v>
                </c:pt>
                <c:pt idx="3914">
                  <c:v>0.80902298609318923</c:v>
                </c:pt>
                <c:pt idx="3915">
                  <c:v>0.80902298609318923</c:v>
                </c:pt>
                <c:pt idx="3916">
                  <c:v>0.80902298609318923</c:v>
                </c:pt>
                <c:pt idx="3917">
                  <c:v>0.80902298609318923</c:v>
                </c:pt>
                <c:pt idx="3918">
                  <c:v>0.80902298609318923</c:v>
                </c:pt>
                <c:pt idx="3919">
                  <c:v>0.80902298609318923</c:v>
                </c:pt>
                <c:pt idx="3920">
                  <c:v>0.80902298609318923</c:v>
                </c:pt>
                <c:pt idx="3921">
                  <c:v>0.80902298609318923</c:v>
                </c:pt>
                <c:pt idx="3922">
                  <c:v>0.80902298609318923</c:v>
                </c:pt>
                <c:pt idx="3923">
                  <c:v>0.80902298609318923</c:v>
                </c:pt>
                <c:pt idx="3924">
                  <c:v>0.80902298609318923</c:v>
                </c:pt>
                <c:pt idx="3925">
                  <c:v>0.80902298609318923</c:v>
                </c:pt>
                <c:pt idx="3926">
                  <c:v>0.80902298609318923</c:v>
                </c:pt>
                <c:pt idx="3927">
                  <c:v>0.80902298609318923</c:v>
                </c:pt>
                <c:pt idx="3928">
                  <c:v>0.80902298609318923</c:v>
                </c:pt>
                <c:pt idx="3929">
                  <c:v>0.80902298609318923</c:v>
                </c:pt>
                <c:pt idx="3930">
                  <c:v>0.80902298609318923</c:v>
                </c:pt>
                <c:pt idx="3931">
                  <c:v>0.80902298609318923</c:v>
                </c:pt>
                <c:pt idx="3932">
                  <c:v>0.80902298609318923</c:v>
                </c:pt>
                <c:pt idx="3933">
                  <c:v>0.80902298609318923</c:v>
                </c:pt>
                <c:pt idx="3934">
                  <c:v>0.80902298609318923</c:v>
                </c:pt>
                <c:pt idx="3935">
                  <c:v>0.80902298609318923</c:v>
                </c:pt>
                <c:pt idx="3936">
                  <c:v>0.80902298609318923</c:v>
                </c:pt>
                <c:pt idx="3937">
                  <c:v>0.80902298609318923</c:v>
                </c:pt>
                <c:pt idx="3938">
                  <c:v>0.80902298609318923</c:v>
                </c:pt>
                <c:pt idx="3939">
                  <c:v>0.80902298609318923</c:v>
                </c:pt>
                <c:pt idx="3940">
                  <c:v>0.80902298609318923</c:v>
                </c:pt>
                <c:pt idx="3941">
                  <c:v>0.80902298609318923</c:v>
                </c:pt>
                <c:pt idx="3942">
                  <c:v>0.80902298609318923</c:v>
                </c:pt>
                <c:pt idx="3943">
                  <c:v>0.80902298609318923</c:v>
                </c:pt>
                <c:pt idx="3944">
                  <c:v>0.80902298609318923</c:v>
                </c:pt>
                <c:pt idx="3945">
                  <c:v>0.80902298609318923</c:v>
                </c:pt>
                <c:pt idx="3946">
                  <c:v>0.80902298609318923</c:v>
                </c:pt>
                <c:pt idx="3947">
                  <c:v>0.80902298609318923</c:v>
                </c:pt>
                <c:pt idx="3948">
                  <c:v>0.80902298609318923</c:v>
                </c:pt>
                <c:pt idx="3949">
                  <c:v>0.80902298609318923</c:v>
                </c:pt>
                <c:pt idx="3950">
                  <c:v>0.80902298609318923</c:v>
                </c:pt>
                <c:pt idx="3951">
                  <c:v>0.80902298609318923</c:v>
                </c:pt>
                <c:pt idx="3952">
                  <c:v>0.80902298609318923</c:v>
                </c:pt>
                <c:pt idx="3953">
                  <c:v>0.80902298609318923</c:v>
                </c:pt>
                <c:pt idx="3954">
                  <c:v>0.80902298609318923</c:v>
                </c:pt>
                <c:pt idx="3955">
                  <c:v>0.80902298609318923</c:v>
                </c:pt>
                <c:pt idx="3956">
                  <c:v>0.80902298609318923</c:v>
                </c:pt>
                <c:pt idx="3957">
                  <c:v>0.80902298609318923</c:v>
                </c:pt>
                <c:pt idx="3958">
                  <c:v>0.80902298609318923</c:v>
                </c:pt>
                <c:pt idx="3959">
                  <c:v>0.80902298609318923</c:v>
                </c:pt>
                <c:pt idx="3960">
                  <c:v>0.80902298609318923</c:v>
                </c:pt>
                <c:pt idx="3961">
                  <c:v>0.80902298609318923</c:v>
                </c:pt>
                <c:pt idx="3962">
                  <c:v>0.80902298609318923</c:v>
                </c:pt>
                <c:pt idx="3963">
                  <c:v>0.80902298609318923</c:v>
                </c:pt>
                <c:pt idx="3964">
                  <c:v>0.80902298609318923</c:v>
                </c:pt>
                <c:pt idx="3965">
                  <c:v>0.80902298609318923</c:v>
                </c:pt>
                <c:pt idx="3966">
                  <c:v>0.80902298609318923</c:v>
                </c:pt>
                <c:pt idx="3967">
                  <c:v>0.80902298609318923</c:v>
                </c:pt>
                <c:pt idx="3968">
                  <c:v>0.80902298609318923</c:v>
                </c:pt>
                <c:pt idx="3969">
                  <c:v>0.80902298609318923</c:v>
                </c:pt>
                <c:pt idx="3970">
                  <c:v>0.80902298609318923</c:v>
                </c:pt>
                <c:pt idx="3971">
                  <c:v>0.80902298609318923</c:v>
                </c:pt>
                <c:pt idx="3972">
                  <c:v>0.80902298609318923</c:v>
                </c:pt>
                <c:pt idx="3973">
                  <c:v>0.80902298609318923</c:v>
                </c:pt>
                <c:pt idx="3974">
                  <c:v>0.80902298609318923</c:v>
                </c:pt>
                <c:pt idx="3975">
                  <c:v>0.80902298609318923</c:v>
                </c:pt>
                <c:pt idx="3976">
                  <c:v>0.80902298609318923</c:v>
                </c:pt>
                <c:pt idx="3977">
                  <c:v>0.80902298609318923</c:v>
                </c:pt>
                <c:pt idx="3978">
                  <c:v>0.80902298609318923</c:v>
                </c:pt>
                <c:pt idx="3979">
                  <c:v>0.80902298609318923</c:v>
                </c:pt>
                <c:pt idx="3980">
                  <c:v>0.80902298609318923</c:v>
                </c:pt>
                <c:pt idx="3981">
                  <c:v>0.80902298609318923</c:v>
                </c:pt>
                <c:pt idx="3982">
                  <c:v>0.80902298609318923</c:v>
                </c:pt>
                <c:pt idx="3983">
                  <c:v>0.80902298609318923</c:v>
                </c:pt>
                <c:pt idx="3984">
                  <c:v>0.80902298609318923</c:v>
                </c:pt>
                <c:pt idx="3985">
                  <c:v>0.80902298609318923</c:v>
                </c:pt>
                <c:pt idx="3986">
                  <c:v>0.80902298609318923</c:v>
                </c:pt>
                <c:pt idx="3987">
                  <c:v>0.80902298609318923</c:v>
                </c:pt>
                <c:pt idx="3988">
                  <c:v>0.80902298609318923</c:v>
                </c:pt>
                <c:pt idx="3989">
                  <c:v>0.80902298609318923</c:v>
                </c:pt>
                <c:pt idx="3990">
                  <c:v>0.80902298609318923</c:v>
                </c:pt>
                <c:pt idx="3991">
                  <c:v>0.80902298609318923</c:v>
                </c:pt>
                <c:pt idx="3992">
                  <c:v>0.80902298609318923</c:v>
                </c:pt>
                <c:pt idx="3993">
                  <c:v>0.80902298609318923</c:v>
                </c:pt>
                <c:pt idx="3994">
                  <c:v>0.80902298609318923</c:v>
                </c:pt>
                <c:pt idx="3995">
                  <c:v>0.80902298609318923</c:v>
                </c:pt>
                <c:pt idx="3996">
                  <c:v>0.80902298609318923</c:v>
                </c:pt>
                <c:pt idx="3997">
                  <c:v>0.80902298609318923</c:v>
                </c:pt>
                <c:pt idx="3998">
                  <c:v>0.80902298609318923</c:v>
                </c:pt>
                <c:pt idx="3999">
                  <c:v>0.80902298609318923</c:v>
                </c:pt>
                <c:pt idx="4000">
                  <c:v>0.80902298609318923</c:v>
                </c:pt>
                <c:pt idx="4001">
                  <c:v>0.80902298609318923</c:v>
                </c:pt>
                <c:pt idx="4002">
                  <c:v>0.80902298609318923</c:v>
                </c:pt>
                <c:pt idx="4003">
                  <c:v>0.80902298609318923</c:v>
                </c:pt>
                <c:pt idx="4004">
                  <c:v>0.80902298609318923</c:v>
                </c:pt>
                <c:pt idx="4005">
                  <c:v>0.80902298609318923</c:v>
                </c:pt>
                <c:pt idx="4006">
                  <c:v>0.80902298609318923</c:v>
                </c:pt>
                <c:pt idx="4007">
                  <c:v>0.80902298609318923</c:v>
                </c:pt>
                <c:pt idx="4008">
                  <c:v>0.80902298609318923</c:v>
                </c:pt>
                <c:pt idx="4009">
                  <c:v>0.80902298609318923</c:v>
                </c:pt>
                <c:pt idx="4010">
                  <c:v>0.80902298609318923</c:v>
                </c:pt>
                <c:pt idx="4011">
                  <c:v>0.80902298609318923</c:v>
                </c:pt>
                <c:pt idx="4012">
                  <c:v>0.80902298609318923</c:v>
                </c:pt>
                <c:pt idx="4013">
                  <c:v>0.80902298609318923</c:v>
                </c:pt>
                <c:pt idx="4014">
                  <c:v>0.80902298609318923</c:v>
                </c:pt>
                <c:pt idx="4015">
                  <c:v>0.80902298609318923</c:v>
                </c:pt>
                <c:pt idx="4016">
                  <c:v>0.80902298609318923</c:v>
                </c:pt>
                <c:pt idx="4017">
                  <c:v>0.80902298609318923</c:v>
                </c:pt>
                <c:pt idx="4018">
                  <c:v>0.80902298609318923</c:v>
                </c:pt>
                <c:pt idx="4019">
                  <c:v>0.80902298609318923</c:v>
                </c:pt>
                <c:pt idx="4020">
                  <c:v>0.80902298609318923</c:v>
                </c:pt>
                <c:pt idx="4021">
                  <c:v>0.80902298609318923</c:v>
                </c:pt>
                <c:pt idx="4022">
                  <c:v>0.80902298609318923</c:v>
                </c:pt>
                <c:pt idx="4023">
                  <c:v>0.80902298609318923</c:v>
                </c:pt>
                <c:pt idx="4024">
                  <c:v>0.80902298609318923</c:v>
                </c:pt>
                <c:pt idx="4025">
                  <c:v>0.80902298609318923</c:v>
                </c:pt>
                <c:pt idx="4026">
                  <c:v>0.80902298609318923</c:v>
                </c:pt>
                <c:pt idx="4027">
                  <c:v>0.80902298609318923</c:v>
                </c:pt>
                <c:pt idx="4028">
                  <c:v>0.80902298609318923</c:v>
                </c:pt>
                <c:pt idx="4029">
                  <c:v>0.80902298609318923</c:v>
                </c:pt>
                <c:pt idx="4030">
                  <c:v>0.80902298609318923</c:v>
                </c:pt>
                <c:pt idx="4031">
                  <c:v>0.80902298609318923</c:v>
                </c:pt>
                <c:pt idx="4032">
                  <c:v>0.80902298609318923</c:v>
                </c:pt>
                <c:pt idx="4033">
                  <c:v>0.80902298609318923</c:v>
                </c:pt>
                <c:pt idx="4034">
                  <c:v>0.80902298609318923</c:v>
                </c:pt>
                <c:pt idx="4035">
                  <c:v>0.80902298609318923</c:v>
                </c:pt>
                <c:pt idx="4036">
                  <c:v>0.80902298609318923</c:v>
                </c:pt>
                <c:pt idx="4037">
                  <c:v>0.80902298609318923</c:v>
                </c:pt>
                <c:pt idx="4038">
                  <c:v>0.80902298609318923</c:v>
                </c:pt>
                <c:pt idx="4039">
                  <c:v>0.80902298609318923</c:v>
                </c:pt>
                <c:pt idx="4040">
                  <c:v>0.80902298609318923</c:v>
                </c:pt>
                <c:pt idx="4041">
                  <c:v>0.80902298609318923</c:v>
                </c:pt>
                <c:pt idx="4042">
                  <c:v>0.80902298609318923</c:v>
                </c:pt>
                <c:pt idx="4043">
                  <c:v>0.80902298609318923</c:v>
                </c:pt>
                <c:pt idx="4044">
                  <c:v>0.80902298609318923</c:v>
                </c:pt>
                <c:pt idx="4045">
                  <c:v>0.80902298609318923</c:v>
                </c:pt>
                <c:pt idx="4046">
                  <c:v>0.80902298609318923</c:v>
                </c:pt>
                <c:pt idx="4047">
                  <c:v>0.80902298609318923</c:v>
                </c:pt>
                <c:pt idx="4048">
                  <c:v>0.80902298609318923</c:v>
                </c:pt>
                <c:pt idx="4049">
                  <c:v>0.80902298609318923</c:v>
                </c:pt>
                <c:pt idx="4050">
                  <c:v>0.80902298609318923</c:v>
                </c:pt>
                <c:pt idx="4051">
                  <c:v>0.80902298609318923</c:v>
                </c:pt>
                <c:pt idx="4052">
                  <c:v>0.80902298609318923</c:v>
                </c:pt>
                <c:pt idx="4053">
                  <c:v>0.80902298609318923</c:v>
                </c:pt>
                <c:pt idx="4054">
                  <c:v>0.80902298609318923</c:v>
                </c:pt>
                <c:pt idx="4055">
                  <c:v>0.80902298609318923</c:v>
                </c:pt>
                <c:pt idx="4056">
                  <c:v>0.80902298609318923</c:v>
                </c:pt>
                <c:pt idx="4057">
                  <c:v>0.80902298609318923</c:v>
                </c:pt>
                <c:pt idx="4058">
                  <c:v>0.80902298609318923</c:v>
                </c:pt>
                <c:pt idx="4059">
                  <c:v>0.80902298609318923</c:v>
                </c:pt>
                <c:pt idx="4060">
                  <c:v>0.80902298609318923</c:v>
                </c:pt>
                <c:pt idx="4061">
                  <c:v>0.80902298609318923</c:v>
                </c:pt>
                <c:pt idx="4062">
                  <c:v>0.80902298609318923</c:v>
                </c:pt>
                <c:pt idx="4063">
                  <c:v>0.80902298609318923</c:v>
                </c:pt>
                <c:pt idx="4064">
                  <c:v>0.80902298609318923</c:v>
                </c:pt>
                <c:pt idx="4065">
                  <c:v>0.80902298609318923</c:v>
                </c:pt>
                <c:pt idx="4066">
                  <c:v>0.80902298609318923</c:v>
                </c:pt>
                <c:pt idx="4067">
                  <c:v>0.80902298609318923</c:v>
                </c:pt>
                <c:pt idx="4068">
                  <c:v>0.80902298609318923</c:v>
                </c:pt>
                <c:pt idx="4069">
                  <c:v>0.80902298609318923</c:v>
                </c:pt>
                <c:pt idx="4070">
                  <c:v>0.80902298609318923</c:v>
                </c:pt>
                <c:pt idx="4071">
                  <c:v>0.80902298609318923</c:v>
                </c:pt>
                <c:pt idx="4072">
                  <c:v>0.80902298609318923</c:v>
                </c:pt>
                <c:pt idx="4073">
                  <c:v>0.80902298609318923</c:v>
                </c:pt>
                <c:pt idx="4074">
                  <c:v>0.80902298609318923</c:v>
                </c:pt>
                <c:pt idx="4075">
                  <c:v>0.80902298609318923</c:v>
                </c:pt>
                <c:pt idx="4076">
                  <c:v>0.80902298609318923</c:v>
                </c:pt>
                <c:pt idx="4077">
                  <c:v>0.80902298609318923</c:v>
                </c:pt>
                <c:pt idx="4078">
                  <c:v>0.80902298609318923</c:v>
                </c:pt>
                <c:pt idx="4079">
                  <c:v>0.80902298609318923</c:v>
                </c:pt>
                <c:pt idx="4080">
                  <c:v>0.80902298609318923</c:v>
                </c:pt>
                <c:pt idx="4081">
                  <c:v>0.80902298609318923</c:v>
                </c:pt>
                <c:pt idx="4082">
                  <c:v>0.80902298609318923</c:v>
                </c:pt>
                <c:pt idx="4083">
                  <c:v>0.80902298609318923</c:v>
                </c:pt>
                <c:pt idx="4084">
                  <c:v>0.80902298609318923</c:v>
                </c:pt>
                <c:pt idx="4085">
                  <c:v>0.80902298609318923</c:v>
                </c:pt>
                <c:pt idx="4086">
                  <c:v>0.80902298609318923</c:v>
                </c:pt>
                <c:pt idx="4087">
                  <c:v>0.80902298609318923</c:v>
                </c:pt>
                <c:pt idx="4088">
                  <c:v>0.80902298609318923</c:v>
                </c:pt>
                <c:pt idx="4089">
                  <c:v>0.80902298609318923</c:v>
                </c:pt>
                <c:pt idx="4090">
                  <c:v>0.80902298609318923</c:v>
                </c:pt>
                <c:pt idx="4091">
                  <c:v>0.80902298609318923</c:v>
                </c:pt>
                <c:pt idx="4092">
                  <c:v>0.80902298609318923</c:v>
                </c:pt>
                <c:pt idx="4093">
                  <c:v>0.80902298609318923</c:v>
                </c:pt>
                <c:pt idx="4094">
                  <c:v>0.80902298609318923</c:v>
                </c:pt>
                <c:pt idx="4095">
                  <c:v>0.80902298609318923</c:v>
                </c:pt>
                <c:pt idx="4096">
                  <c:v>0.80902298609318923</c:v>
                </c:pt>
                <c:pt idx="4097">
                  <c:v>0.80902298609318923</c:v>
                </c:pt>
                <c:pt idx="4098">
                  <c:v>0.80902298609318923</c:v>
                </c:pt>
                <c:pt idx="4099">
                  <c:v>0.80902298609318923</c:v>
                </c:pt>
                <c:pt idx="4100">
                  <c:v>0.80902298609318923</c:v>
                </c:pt>
                <c:pt idx="4101">
                  <c:v>0.80902298609318923</c:v>
                </c:pt>
                <c:pt idx="4102">
                  <c:v>0.80902298609318923</c:v>
                </c:pt>
                <c:pt idx="4103">
                  <c:v>0.80902298609318923</c:v>
                </c:pt>
                <c:pt idx="4104">
                  <c:v>0.80902298609318923</c:v>
                </c:pt>
                <c:pt idx="4105">
                  <c:v>0.80902298609318923</c:v>
                </c:pt>
                <c:pt idx="4106">
                  <c:v>0.80902298609318923</c:v>
                </c:pt>
                <c:pt idx="4107">
                  <c:v>0.80902298609318923</c:v>
                </c:pt>
                <c:pt idx="4108">
                  <c:v>0.80902298609318923</c:v>
                </c:pt>
                <c:pt idx="4109">
                  <c:v>0.80902298609318923</c:v>
                </c:pt>
                <c:pt idx="4110">
                  <c:v>0.80902298609318923</c:v>
                </c:pt>
                <c:pt idx="4111">
                  <c:v>0.80902298609318923</c:v>
                </c:pt>
                <c:pt idx="4112">
                  <c:v>0.80902298609318923</c:v>
                </c:pt>
                <c:pt idx="4113">
                  <c:v>0.80902298609318923</c:v>
                </c:pt>
                <c:pt idx="4114">
                  <c:v>0.80902298609318923</c:v>
                </c:pt>
                <c:pt idx="4115">
                  <c:v>0.80902298609318923</c:v>
                </c:pt>
                <c:pt idx="4116">
                  <c:v>0.80902298609318923</c:v>
                </c:pt>
                <c:pt idx="4117">
                  <c:v>0.80902298609318923</c:v>
                </c:pt>
                <c:pt idx="4118">
                  <c:v>0.80902298609318923</c:v>
                </c:pt>
                <c:pt idx="4119">
                  <c:v>0.80902298609318923</c:v>
                </c:pt>
                <c:pt idx="4120">
                  <c:v>0.80902298609318923</c:v>
                </c:pt>
                <c:pt idx="4121">
                  <c:v>0.80902298609318923</c:v>
                </c:pt>
                <c:pt idx="4122">
                  <c:v>0.80902298609318923</c:v>
                </c:pt>
                <c:pt idx="4123">
                  <c:v>0.80902298609318923</c:v>
                </c:pt>
                <c:pt idx="4124">
                  <c:v>0.80902298609318923</c:v>
                </c:pt>
                <c:pt idx="4125">
                  <c:v>0.80902298609318923</c:v>
                </c:pt>
                <c:pt idx="4126">
                  <c:v>0.80902298609318923</c:v>
                </c:pt>
                <c:pt idx="4127">
                  <c:v>0.80902298609318923</c:v>
                </c:pt>
                <c:pt idx="4128">
                  <c:v>0.80902298609318923</c:v>
                </c:pt>
                <c:pt idx="4129">
                  <c:v>0.80902298609318923</c:v>
                </c:pt>
                <c:pt idx="4130">
                  <c:v>0.80902298609318923</c:v>
                </c:pt>
                <c:pt idx="4131">
                  <c:v>0.80902298609318923</c:v>
                </c:pt>
                <c:pt idx="4132">
                  <c:v>0.80902298609318923</c:v>
                </c:pt>
                <c:pt idx="4133">
                  <c:v>0.80902298609318923</c:v>
                </c:pt>
                <c:pt idx="4134">
                  <c:v>0.80902298609318923</c:v>
                </c:pt>
                <c:pt idx="4135">
                  <c:v>0.80902298609318923</c:v>
                </c:pt>
                <c:pt idx="4136">
                  <c:v>0.80902298609318923</c:v>
                </c:pt>
                <c:pt idx="4137">
                  <c:v>0.80902298609318923</c:v>
                </c:pt>
                <c:pt idx="4138">
                  <c:v>0.80902298609318923</c:v>
                </c:pt>
                <c:pt idx="4139">
                  <c:v>0.80902298609318923</c:v>
                </c:pt>
                <c:pt idx="4140">
                  <c:v>0.80902298609318923</c:v>
                </c:pt>
                <c:pt idx="4141">
                  <c:v>0.80902298609318923</c:v>
                </c:pt>
                <c:pt idx="4142">
                  <c:v>0.80902298609318923</c:v>
                </c:pt>
                <c:pt idx="4143">
                  <c:v>0.80902298609318923</c:v>
                </c:pt>
                <c:pt idx="4144">
                  <c:v>0.80902298609318923</c:v>
                </c:pt>
                <c:pt idx="4145">
                  <c:v>0.80902298609318923</c:v>
                </c:pt>
                <c:pt idx="4146">
                  <c:v>0.80902298609318923</c:v>
                </c:pt>
                <c:pt idx="4147">
                  <c:v>0.80902298609318923</c:v>
                </c:pt>
                <c:pt idx="4148">
                  <c:v>0.80902298609318923</c:v>
                </c:pt>
                <c:pt idx="4149">
                  <c:v>0.80902298609318923</c:v>
                </c:pt>
                <c:pt idx="4150">
                  <c:v>0.80902298609318923</c:v>
                </c:pt>
                <c:pt idx="4151">
                  <c:v>0.80902298609318923</c:v>
                </c:pt>
                <c:pt idx="4152">
                  <c:v>0.80902298609318923</c:v>
                </c:pt>
                <c:pt idx="4153">
                  <c:v>0.80902298609318923</c:v>
                </c:pt>
                <c:pt idx="4154">
                  <c:v>0.80902298609318923</c:v>
                </c:pt>
                <c:pt idx="4155">
                  <c:v>0.80902298609318923</c:v>
                </c:pt>
                <c:pt idx="4156">
                  <c:v>0.80902298609318923</c:v>
                </c:pt>
                <c:pt idx="4157">
                  <c:v>0.80902298609318923</c:v>
                </c:pt>
                <c:pt idx="4158">
                  <c:v>0.80902298609318923</c:v>
                </c:pt>
                <c:pt idx="4159">
                  <c:v>0.80902298609318923</c:v>
                </c:pt>
                <c:pt idx="4160">
                  <c:v>0.80902298609318923</c:v>
                </c:pt>
                <c:pt idx="4161">
                  <c:v>0.80902298609318923</c:v>
                </c:pt>
                <c:pt idx="4162">
                  <c:v>0.80902298609318923</c:v>
                </c:pt>
                <c:pt idx="4163">
                  <c:v>0.80902298609318923</c:v>
                </c:pt>
                <c:pt idx="4164">
                  <c:v>0.80902298609318923</c:v>
                </c:pt>
                <c:pt idx="4165">
                  <c:v>0.80902298609318923</c:v>
                </c:pt>
                <c:pt idx="4166">
                  <c:v>0.80902298609318923</c:v>
                </c:pt>
                <c:pt idx="4167">
                  <c:v>0.80902298609318923</c:v>
                </c:pt>
                <c:pt idx="4168">
                  <c:v>0.80902298609318923</c:v>
                </c:pt>
                <c:pt idx="4169">
                  <c:v>0.80902298609318923</c:v>
                </c:pt>
                <c:pt idx="4170">
                  <c:v>0.80902298609318923</c:v>
                </c:pt>
                <c:pt idx="4171">
                  <c:v>0.80902298609318923</c:v>
                </c:pt>
                <c:pt idx="4172">
                  <c:v>0.80902298609318923</c:v>
                </c:pt>
                <c:pt idx="4173">
                  <c:v>0.80902298609318923</c:v>
                </c:pt>
                <c:pt idx="4174">
                  <c:v>0.80902298609318923</c:v>
                </c:pt>
                <c:pt idx="4175">
                  <c:v>0.80902298609318923</c:v>
                </c:pt>
                <c:pt idx="4176">
                  <c:v>0.80902298609318923</c:v>
                </c:pt>
                <c:pt idx="4177">
                  <c:v>0.80902298609318923</c:v>
                </c:pt>
                <c:pt idx="4178">
                  <c:v>0.80902298609318923</c:v>
                </c:pt>
                <c:pt idx="4179">
                  <c:v>0.80902298609318923</c:v>
                </c:pt>
                <c:pt idx="4180">
                  <c:v>0.80902298609318923</c:v>
                </c:pt>
                <c:pt idx="4181">
                  <c:v>0.80902298609318923</c:v>
                </c:pt>
                <c:pt idx="4182">
                  <c:v>0.80902298609318923</c:v>
                </c:pt>
                <c:pt idx="4183">
                  <c:v>0.80902298609318923</c:v>
                </c:pt>
                <c:pt idx="4184">
                  <c:v>0.80902298609318923</c:v>
                </c:pt>
                <c:pt idx="4185">
                  <c:v>0.80902298609318923</c:v>
                </c:pt>
                <c:pt idx="4186">
                  <c:v>0.80902298609318923</c:v>
                </c:pt>
                <c:pt idx="4187">
                  <c:v>0.80902298609318923</c:v>
                </c:pt>
                <c:pt idx="4188">
                  <c:v>0.80902298609318923</c:v>
                </c:pt>
                <c:pt idx="4189">
                  <c:v>0.80902298609318923</c:v>
                </c:pt>
                <c:pt idx="4190">
                  <c:v>0.80902298609318923</c:v>
                </c:pt>
                <c:pt idx="4191">
                  <c:v>0.80902298609318923</c:v>
                </c:pt>
                <c:pt idx="4192">
                  <c:v>0.80902298609318923</c:v>
                </c:pt>
                <c:pt idx="4193">
                  <c:v>0.80902298609318923</c:v>
                </c:pt>
                <c:pt idx="4194">
                  <c:v>0.80902298609318923</c:v>
                </c:pt>
                <c:pt idx="4195">
                  <c:v>0.80902298609318923</c:v>
                </c:pt>
                <c:pt idx="4196">
                  <c:v>0.80902298609318923</c:v>
                </c:pt>
                <c:pt idx="4197">
                  <c:v>0.80902298609318923</c:v>
                </c:pt>
                <c:pt idx="4198">
                  <c:v>0.80902298609318923</c:v>
                </c:pt>
                <c:pt idx="4199">
                  <c:v>0.80902298609318923</c:v>
                </c:pt>
                <c:pt idx="4200">
                  <c:v>0.80902298609318923</c:v>
                </c:pt>
                <c:pt idx="4201">
                  <c:v>0.80902298609318923</c:v>
                </c:pt>
                <c:pt idx="4202">
                  <c:v>0.80902298609318923</c:v>
                </c:pt>
                <c:pt idx="4203">
                  <c:v>0.80902298609318923</c:v>
                </c:pt>
                <c:pt idx="4204">
                  <c:v>0.80902298609318923</c:v>
                </c:pt>
                <c:pt idx="4205">
                  <c:v>0.80902298609318923</c:v>
                </c:pt>
                <c:pt idx="4206">
                  <c:v>0.80902298609318923</c:v>
                </c:pt>
                <c:pt idx="4207">
                  <c:v>0.80902298609318923</c:v>
                </c:pt>
                <c:pt idx="4208">
                  <c:v>0.80902298609318923</c:v>
                </c:pt>
                <c:pt idx="4209">
                  <c:v>0.80902298609318923</c:v>
                </c:pt>
                <c:pt idx="4210">
                  <c:v>0.80902298609318923</c:v>
                </c:pt>
                <c:pt idx="4211">
                  <c:v>0.80902298609318923</c:v>
                </c:pt>
                <c:pt idx="4212">
                  <c:v>0.80902298609318923</c:v>
                </c:pt>
                <c:pt idx="4213">
                  <c:v>0.80902298609318923</c:v>
                </c:pt>
                <c:pt idx="4214">
                  <c:v>0.80902298609318923</c:v>
                </c:pt>
                <c:pt idx="4215">
                  <c:v>0.80902298609318923</c:v>
                </c:pt>
                <c:pt idx="4216">
                  <c:v>0.80902298609318923</c:v>
                </c:pt>
                <c:pt idx="4217">
                  <c:v>0.80902298609318923</c:v>
                </c:pt>
                <c:pt idx="4218">
                  <c:v>0.80902298609318923</c:v>
                </c:pt>
                <c:pt idx="4219">
                  <c:v>0.80902298609318923</c:v>
                </c:pt>
                <c:pt idx="4220">
                  <c:v>0.80902298609318923</c:v>
                </c:pt>
                <c:pt idx="4221">
                  <c:v>0.80902298609318923</c:v>
                </c:pt>
                <c:pt idx="4222">
                  <c:v>0.80902298609318923</c:v>
                </c:pt>
                <c:pt idx="4223">
                  <c:v>0.80902298609318923</c:v>
                </c:pt>
                <c:pt idx="4224">
                  <c:v>0.80902298609318923</c:v>
                </c:pt>
                <c:pt idx="4225">
                  <c:v>0.80902298609318923</c:v>
                </c:pt>
                <c:pt idx="4226">
                  <c:v>0.80902298609318923</c:v>
                </c:pt>
                <c:pt idx="4227">
                  <c:v>0.80902298609318923</c:v>
                </c:pt>
                <c:pt idx="4228">
                  <c:v>0.80902298609318923</c:v>
                </c:pt>
                <c:pt idx="4229">
                  <c:v>0.80902298609318923</c:v>
                </c:pt>
                <c:pt idx="4230">
                  <c:v>0.80902298609318923</c:v>
                </c:pt>
                <c:pt idx="4231">
                  <c:v>0.80902298609318923</c:v>
                </c:pt>
                <c:pt idx="4232">
                  <c:v>0.80902298609318923</c:v>
                </c:pt>
                <c:pt idx="4233">
                  <c:v>0.80902298609318923</c:v>
                </c:pt>
                <c:pt idx="4234">
                  <c:v>0.80902298609318923</c:v>
                </c:pt>
                <c:pt idx="4235">
                  <c:v>0.80902298609318923</c:v>
                </c:pt>
                <c:pt idx="4236">
                  <c:v>0.80902298609318923</c:v>
                </c:pt>
                <c:pt idx="4237">
                  <c:v>0.80902298609318923</c:v>
                </c:pt>
                <c:pt idx="4238">
                  <c:v>0.80902298609318923</c:v>
                </c:pt>
                <c:pt idx="4239">
                  <c:v>0.80902298609318923</c:v>
                </c:pt>
                <c:pt idx="4240">
                  <c:v>0.80902298609318923</c:v>
                </c:pt>
                <c:pt idx="4241">
                  <c:v>0.80902298609318923</c:v>
                </c:pt>
                <c:pt idx="4242">
                  <c:v>0.80902298609318923</c:v>
                </c:pt>
                <c:pt idx="4243">
                  <c:v>0.80902298609318923</c:v>
                </c:pt>
                <c:pt idx="4244">
                  <c:v>0.80902298609318923</c:v>
                </c:pt>
                <c:pt idx="4245">
                  <c:v>0.80902298609318923</c:v>
                </c:pt>
                <c:pt idx="4246">
                  <c:v>0.80902298609318923</c:v>
                </c:pt>
                <c:pt idx="4247">
                  <c:v>0.80902298609318923</c:v>
                </c:pt>
                <c:pt idx="4248">
                  <c:v>0.80902298609318923</c:v>
                </c:pt>
                <c:pt idx="4249">
                  <c:v>0.80902298609318923</c:v>
                </c:pt>
                <c:pt idx="4250">
                  <c:v>0.80902298609318923</c:v>
                </c:pt>
                <c:pt idx="4251">
                  <c:v>0.80902298609318923</c:v>
                </c:pt>
                <c:pt idx="4252">
                  <c:v>0.80902298609318923</c:v>
                </c:pt>
                <c:pt idx="4253">
                  <c:v>0.80902298609318923</c:v>
                </c:pt>
                <c:pt idx="4254">
                  <c:v>0.80902298609318923</c:v>
                </c:pt>
                <c:pt idx="4255">
                  <c:v>0.80902298609318923</c:v>
                </c:pt>
                <c:pt idx="4256">
                  <c:v>0.80902298609318923</c:v>
                </c:pt>
                <c:pt idx="4257">
                  <c:v>0.80902298609318923</c:v>
                </c:pt>
                <c:pt idx="4258">
                  <c:v>0.80902298609318923</c:v>
                </c:pt>
                <c:pt idx="4259">
                  <c:v>0.80902298609318923</c:v>
                </c:pt>
                <c:pt idx="4260">
                  <c:v>0.80902298609318923</c:v>
                </c:pt>
                <c:pt idx="4261">
                  <c:v>0.80902298609318923</c:v>
                </c:pt>
                <c:pt idx="4262">
                  <c:v>0.80902298609318923</c:v>
                </c:pt>
                <c:pt idx="4263">
                  <c:v>0.80902298609318923</c:v>
                </c:pt>
                <c:pt idx="4264">
                  <c:v>0.80902298609318923</c:v>
                </c:pt>
                <c:pt idx="4265">
                  <c:v>0.80902298609318923</c:v>
                </c:pt>
                <c:pt idx="4266">
                  <c:v>0.80902298609318923</c:v>
                </c:pt>
                <c:pt idx="4267">
                  <c:v>0.80902298609318923</c:v>
                </c:pt>
                <c:pt idx="4268">
                  <c:v>0.80902298609318923</c:v>
                </c:pt>
                <c:pt idx="4269">
                  <c:v>0.80902298609318923</c:v>
                </c:pt>
                <c:pt idx="4270">
                  <c:v>0.80902298609318923</c:v>
                </c:pt>
                <c:pt idx="4271">
                  <c:v>0.80902298609318923</c:v>
                </c:pt>
                <c:pt idx="4272">
                  <c:v>0.80902298609318923</c:v>
                </c:pt>
                <c:pt idx="4273">
                  <c:v>0.80902298609318923</c:v>
                </c:pt>
                <c:pt idx="4274">
                  <c:v>0.80902298609318923</c:v>
                </c:pt>
                <c:pt idx="4275">
                  <c:v>0.80902298609318923</c:v>
                </c:pt>
                <c:pt idx="4276">
                  <c:v>0.80902298609318923</c:v>
                </c:pt>
                <c:pt idx="4277">
                  <c:v>0.80902298609318923</c:v>
                </c:pt>
                <c:pt idx="4278">
                  <c:v>0.80902298609318923</c:v>
                </c:pt>
                <c:pt idx="4279">
                  <c:v>0.80902298609318923</c:v>
                </c:pt>
                <c:pt idx="4280">
                  <c:v>0.80902298609318923</c:v>
                </c:pt>
                <c:pt idx="4281">
                  <c:v>0.80902298609318923</c:v>
                </c:pt>
                <c:pt idx="4282">
                  <c:v>0.80902298609318923</c:v>
                </c:pt>
                <c:pt idx="4283">
                  <c:v>0.80902298609318923</c:v>
                </c:pt>
                <c:pt idx="4284">
                  <c:v>0.80902298609318923</c:v>
                </c:pt>
                <c:pt idx="4285">
                  <c:v>0.80902298609318923</c:v>
                </c:pt>
                <c:pt idx="4286">
                  <c:v>0.80902298609318923</c:v>
                </c:pt>
                <c:pt idx="4287">
                  <c:v>0.80902298609318923</c:v>
                </c:pt>
                <c:pt idx="4288">
                  <c:v>0.80902298609318923</c:v>
                </c:pt>
                <c:pt idx="4289">
                  <c:v>0.80902298609318923</c:v>
                </c:pt>
                <c:pt idx="4290">
                  <c:v>0.80902298609318923</c:v>
                </c:pt>
                <c:pt idx="4291">
                  <c:v>0.80902298609318923</c:v>
                </c:pt>
                <c:pt idx="4292">
                  <c:v>0.80902298609318923</c:v>
                </c:pt>
                <c:pt idx="4293">
                  <c:v>0.80902298609318923</c:v>
                </c:pt>
                <c:pt idx="4294">
                  <c:v>0.80902298609318923</c:v>
                </c:pt>
                <c:pt idx="4295">
                  <c:v>0.80902298609318923</c:v>
                </c:pt>
                <c:pt idx="4296">
                  <c:v>0.80902298609318923</c:v>
                </c:pt>
                <c:pt idx="4297">
                  <c:v>0.80902298609318923</c:v>
                </c:pt>
                <c:pt idx="4298">
                  <c:v>0.80902298609318923</c:v>
                </c:pt>
                <c:pt idx="4299">
                  <c:v>0.80902298609318923</c:v>
                </c:pt>
                <c:pt idx="4300">
                  <c:v>0.80902298609318923</c:v>
                </c:pt>
                <c:pt idx="4301">
                  <c:v>0.80902298609318923</c:v>
                </c:pt>
                <c:pt idx="4302">
                  <c:v>0.80902298609318923</c:v>
                </c:pt>
                <c:pt idx="4303">
                  <c:v>0.80902298609318923</c:v>
                </c:pt>
                <c:pt idx="4304">
                  <c:v>0.80902298609318923</c:v>
                </c:pt>
                <c:pt idx="4305">
                  <c:v>0.80902298609318923</c:v>
                </c:pt>
                <c:pt idx="4306">
                  <c:v>0.80902298609318923</c:v>
                </c:pt>
                <c:pt idx="4307">
                  <c:v>0.80902298609318923</c:v>
                </c:pt>
                <c:pt idx="4308">
                  <c:v>0.80902298609318923</c:v>
                </c:pt>
                <c:pt idx="4309">
                  <c:v>0.80902298609318923</c:v>
                </c:pt>
                <c:pt idx="4310">
                  <c:v>0.80902298609318923</c:v>
                </c:pt>
                <c:pt idx="4311">
                  <c:v>0.80902298609318923</c:v>
                </c:pt>
                <c:pt idx="4312">
                  <c:v>0.80902298609318923</c:v>
                </c:pt>
                <c:pt idx="4313">
                  <c:v>0.80902298609318923</c:v>
                </c:pt>
                <c:pt idx="4314">
                  <c:v>0.80902298609318923</c:v>
                </c:pt>
                <c:pt idx="4315">
                  <c:v>0.80902298609318923</c:v>
                </c:pt>
                <c:pt idx="4316">
                  <c:v>0.80902298609318923</c:v>
                </c:pt>
                <c:pt idx="4317">
                  <c:v>0.80902298609318923</c:v>
                </c:pt>
                <c:pt idx="4318">
                  <c:v>0.80902298609318923</c:v>
                </c:pt>
                <c:pt idx="4319">
                  <c:v>0.80902298609318923</c:v>
                </c:pt>
                <c:pt idx="4320">
                  <c:v>0.80902298609318923</c:v>
                </c:pt>
                <c:pt idx="4321">
                  <c:v>0.80902298609318923</c:v>
                </c:pt>
                <c:pt idx="4322">
                  <c:v>0.80902298609318923</c:v>
                </c:pt>
                <c:pt idx="4323">
                  <c:v>0.80902298609318923</c:v>
                </c:pt>
                <c:pt idx="4324">
                  <c:v>0.80902298609318923</c:v>
                </c:pt>
                <c:pt idx="4325">
                  <c:v>0.80902298609318923</c:v>
                </c:pt>
                <c:pt idx="4326">
                  <c:v>0.80902298609318923</c:v>
                </c:pt>
                <c:pt idx="4327">
                  <c:v>0.80902298609318923</c:v>
                </c:pt>
                <c:pt idx="4328">
                  <c:v>0.80902298609318923</c:v>
                </c:pt>
                <c:pt idx="4329">
                  <c:v>0.80902298609318923</c:v>
                </c:pt>
                <c:pt idx="4330">
                  <c:v>0.80902298609318923</c:v>
                </c:pt>
                <c:pt idx="4331">
                  <c:v>0.80902298609318923</c:v>
                </c:pt>
                <c:pt idx="4332">
                  <c:v>0.80902298609318923</c:v>
                </c:pt>
                <c:pt idx="4333">
                  <c:v>0.80902298609318923</c:v>
                </c:pt>
                <c:pt idx="4334">
                  <c:v>0.80902298609318923</c:v>
                </c:pt>
                <c:pt idx="4335">
                  <c:v>0.80902298609318923</c:v>
                </c:pt>
                <c:pt idx="4336">
                  <c:v>0.80902298609318923</c:v>
                </c:pt>
                <c:pt idx="4337">
                  <c:v>0.80902298609318923</c:v>
                </c:pt>
                <c:pt idx="4338">
                  <c:v>0.80902298609318923</c:v>
                </c:pt>
                <c:pt idx="4339">
                  <c:v>0.80902298609318923</c:v>
                </c:pt>
                <c:pt idx="4340">
                  <c:v>0.80902298609318923</c:v>
                </c:pt>
                <c:pt idx="4341">
                  <c:v>0.80902298609318923</c:v>
                </c:pt>
                <c:pt idx="4342">
                  <c:v>0.80902298609318923</c:v>
                </c:pt>
                <c:pt idx="4343">
                  <c:v>0.80902298609318923</c:v>
                </c:pt>
                <c:pt idx="4344">
                  <c:v>0.80902298609318923</c:v>
                </c:pt>
                <c:pt idx="4345">
                  <c:v>0.80902298609318923</c:v>
                </c:pt>
                <c:pt idx="4346">
                  <c:v>0.80902298609318923</c:v>
                </c:pt>
                <c:pt idx="4347">
                  <c:v>0.80902298609318923</c:v>
                </c:pt>
                <c:pt idx="4348">
                  <c:v>0.80902298609318923</c:v>
                </c:pt>
                <c:pt idx="4349">
                  <c:v>0.80902298609318923</c:v>
                </c:pt>
                <c:pt idx="4350">
                  <c:v>0.80902298609318923</c:v>
                </c:pt>
                <c:pt idx="4351">
                  <c:v>0.80902298609318923</c:v>
                </c:pt>
                <c:pt idx="4352">
                  <c:v>0.80902298609318923</c:v>
                </c:pt>
                <c:pt idx="4353">
                  <c:v>0.80902298609318923</c:v>
                </c:pt>
                <c:pt idx="4354">
                  <c:v>0.80902298609318923</c:v>
                </c:pt>
                <c:pt idx="4355">
                  <c:v>0.80902298609318923</c:v>
                </c:pt>
                <c:pt idx="4356">
                  <c:v>0.80902298609318923</c:v>
                </c:pt>
                <c:pt idx="4357">
                  <c:v>0.80902298609318923</c:v>
                </c:pt>
                <c:pt idx="4358">
                  <c:v>0.80902298609318923</c:v>
                </c:pt>
                <c:pt idx="4359">
                  <c:v>0.80902298609318923</c:v>
                </c:pt>
                <c:pt idx="4360">
                  <c:v>0.80902298609318923</c:v>
                </c:pt>
                <c:pt idx="4361">
                  <c:v>0.80902298609318923</c:v>
                </c:pt>
                <c:pt idx="4362">
                  <c:v>0.80902298609318923</c:v>
                </c:pt>
                <c:pt idx="4363">
                  <c:v>0.80902298609318923</c:v>
                </c:pt>
                <c:pt idx="4364">
                  <c:v>0.80902298609318923</c:v>
                </c:pt>
                <c:pt idx="4365">
                  <c:v>0.80902298609318923</c:v>
                </c:pt>
                <c:pt idx="4366">
                  <c:v>0.80902298609318923</c:v>
                </c:pt>
                <c:pt idx="4367">
                  <c:v>0.80902298609318923</c:v>
                </c:pt>
                <c:pt idx="4368">
                  <c:v>0.80902298609318923</c:v>
                </c:pt>
                <c:pt idx="4369">
                  <c:v>0.80902298609318923</c:v>
                </c:pt>
                <c:pt idx="4370">
                  <c:v>0.80902298609318923</c:v>
                </c:pt>
                <c:pt idx="4371">
                  <c:v>0.80902298609318923</c:v>
                </c:pt>
                <c:pt idx="4372">
                  <c:v>0.80902298609318923</c:v>
                </c:pt>
                <c:pt idx="4373">
                  <c:v>0.80902298609318923</c:v>
                </c:pt>
                <c:pt idx="4374">
                  <c:v>0.80902298609318923</c:v>
                </c:pt>
                <c:pt idx="4375">
                  <c:v>0.80902298609318923</c:v>
                </c:pt>
                <c:pt idx="4376">
                  <c:v>0.80902298609318923</c:v>
                </c:pt>
                <c:pt idx="4377">
                  <c:v>0.80902298609318923</c:v>
                </c:pt>
                <c:pt idx="4378">
                  <c:v>0.80902298609318923</c:v>
                </c:pt>
                <c:pt idx="4379">
                  <c:v>0.80902298609318923</c:v>
                </c:pt>
                <c:pt idx="4380">
                  <c:v>0.80902298609318923</c:v>
                </c:pt>
                <c:pt idx="4381">
                  <c:v>0.80902298609318923</c:v>
                </c:pt>
                <c:pt idx="4382">
                  <c:v>0.80902298609318923</c:v>
                </c:pt>
                <c:pt idx="4383">
                  <c:v>0.80902298609318923</c:v>
                </c:pt>
                <c:pt idx="4384">
                  <c:v>0.80902298609318923</c:v>
                </c:pt>
                <c:pt idx="4385">
                  <c:v>0.80902298609318923</c:v>
                </c:pt>
                <c:pt idx="4386">
                  <c:v>0.80902298609318923</c:v>
                </c:pt>
                <c:pt idx="4387">
                  <c:v>0.80902298609318923</c:v>
                </c:pt>
                <c:pt idx="4388">
                  <c:v>0.80902298609318923</c:v>
                </c:pt>
                <c:pt idx="4389">
                  <c:v>0.80902298609318923</c:v>
                </c:pt>
                <c:pt idx="4390">
                  <c:v>0.80902298609318923</c:v>
                </c:pt>
                <c:pt idx="4391">
                  <c:v>0.80902298609318923</c:v>
                </c:pt>
                <c:pt idx="4392">
                  <c:v>0.80902298609318923</c:v>
                </c:pt>
                <c:pt idx="4393">
                  <c:v>0.80902298609318923</c:v>
                </c:pt>
                <c:pt idx="4394">
                  <c:v>0.80902298609318923</c:v>
                </c:pt>
                <c:pt idx="4395">
                  <c:v>0.80902298609318923</c:v>
                </c:pt>
                <c:pt idx="4396">
                  <c:v>0.80902298609318923</c:v>
                </c:pt>
                <c:pt idx="4397">
                  <c:v>0.80902298609318923</c:v>
                </c:pt>
                <c:pt idx="4398">
                  <c:v>0.80902298609318923</c:v>
                </c:pt>
                <c:pt idx="4399">
                  <c:v>0.80902298609318923</c:v>
                </c:pt>
                <c:pt idx="4400">
                  <c:v>0.80902298609318923</c:v>
                </c:pt>
                <c:pt idx="4401">
                  <c:v>0.80902298609318923</c:v>
                </c:pt>
                <c:pt idx="4402">
                  <c:v>0.80902298609318923</c:v>
                </c:pt>
                <c:pt idx="4403">
                  <c:v>0.80902298609318923</c:v>
                </c:pt>
                <c:pt idx="4404">
                  <c:v>0.80902298609318923</c:v>
                </c:pt>
                <c:pt idx="4405">
                  <c:v>0.80902298609318923</c:v>
                </c:pt>
                <c:pt idx="4406">
                  <c:v>0.80902298609318923</c:v>
                </c:pt>
                <c:pt idx="4407">
                  <c:v>0.80902298609318923</c:v>
                </c:pt>
                <c:pt idx="4408">
                  <c:v>0.80902298609318923</c:v>
                </c:pt>
                <c:pt idx="4409">
                  <c:v>0.80902298609318923</c:v>
                </c:pt>
                <c:pt idx="4410">
                  <c:v>0.80902298609318923</c:v>
                </c:pt>
                <c:pt idx="4411">
                  <c:v>0.80902298609318923</c:v>
                </c:pt>
                <c:pt idx="4412">
                  <c:v>0.80902298609318923</c:v>
                </c:pt>
                <c:pt idx="4413">
                  <c:v>0.80902298609318923</c:v>
                </c:pt>
                <c:pt idx="4414">
                  <c:v>0.80902298609318923</c:v>
                </c:pt>
                <c:pt idx="4415">
                  <c:v>0.80902298609318923</c:v>
                </c:pt>
                <c:pt idx="4416">
                  <c:v>0.80902298609318923</c:v>
                </c:pt>
                <c:pt idx="4417">
                  <c:v>0.80902298609318923</c:v>
                </c:pt>
                <c:pt idx="4418">
                  <c:v>0.80902298609318923</c:v>
                </c:pt>
                <c:pt idx="4419">
                  <c:v>0.80902298609318923</c:v>
                </c:pt>
                <c:pt idx="4420">
                  <c:v>0.80902298609318923</c:v>
                </c:pt>
                <c:pt idx="4421">
                  <c:v>0.80902298609318923</c:v>
                </c:pt>
                <c:pt idx="4422">
                  <c:v>0.80902298609318923</c:v>
                </c:pt>
                <c:pt idx="4423">
                  <c:v>0.80902298609318923</c:v>
                </c:pt>
                <c:pt idx="4424">
                  <c:v>0.80902298609318923</c:v>
                </c:pt>
                <c:pt idx="4425">
                  <c:v>0.80902298609318923</c:v>
                </c:pt>
                <c:pt idx="4426">
                  <c:v>0.80902298609318923</c:v>
                </c:pt>
                <c:pt idx="4427">
                  <c:v>0.80902298609318923</c:v>
                </c:pt>
                <c:pt idx="4428">
                  <c:v>0.80902298609318923</c:v>
                </c:pt>
                <c:pt idx="4429">
                  <c:v>0.80902298609318923</c:v>
                </c:pt>
                <c:pt idx="4430">
                  <c:v>0.80902298609318923</c:v>
                </c:pt>
                <c:pt idx="4431">
                  <c:v>0.80902298609318923</c:v>
                </c:pt>
                <c:pt idx="4432">
                  <c:v>0.80902298609318923</c:v>
                </c:pt>
                <c:pt idx="4433">
                  <c:v>0.80902298609318923</c:v>
                </c:pt>
                <c:pt idx="4434">
                  <c:v>0.80902298609318923</c:v>
                </c:pt>
                <c:pt idx="4435">
                  <c:v>0.80902298609318923</c:v>
                </c:pt>
                <c:pt idx="4436">
                  <c:v>0.80902298609318923</c:v>
                </c:pt>
                <c:pt idx="4437">
                  <c:v>0.80902298609318923</c:v>
                </c:pt>
                <c:pt idx="4438">
                  <c:v>0.80902298609318923</c:v>
                </c:pt>
                <c:pt idx="4439">
                  <c:v>0.80902298609318923</c:v>
                </c:pt>
                <c:pt idx="4440">
                  <c:v>0.80902298609318923</c:v>
                </c:pt>
                <c:pt idx="4441">
                  <c:v>0.80902298609318923</c:v>
                </c:pt>
                <c:pt idx="4442">
                  <c:v>0.80902298609318923</c:v>
                </c:pt>
                <c:pt idx="4443">
                  <c:v>0.80902298609318923</c:v>
                </c:pt>
                <c:pt idx="4444">
                  <c:v>0.80902298609318923</c:v>
                </c:pt>
                <c:pt idx="4445">
                  <c:v>0.80902298609318923</c:v>
                </c:pt>
                <c:pt idx="4446">
                  <c:v>0.80902298609318923</c:v>
                </c:pt>
                <c:pt idx="4447">
                  <c:v>0.80902298609318923</c:v>
                </c:pt>
                <c:pt idx="4448">
                  <c:v>0.80902298609318923</c:v>
                </c:pt>
                <c:pt idx="4449">
                  <c:v>0.80902298609318923</c:v>
                </c:pt>
                <c:pt idx="4450">
                  <c:v>0.80902298609318923</c:v>
                </c:pt>
                <c:pt idx="4451">
                  <c:v>0.80902298609318923</c:v>
                </c:pt>
                <c:pt idx="4452">
                  <c:v>0.80902298609318923</c:v>
                </c:pt>
                <c:pt idx="4453">
                  <c:v>0.80902298609318923</c:v>
                </c:pt>
                <c:pt idx="4454">
                  <c:v>0.80902298609318923</c:v>
                </c:pt>
                <c:pt idx="4455">
                  <c:v>0.80902298609318923</c:v>
                </c:pt>
                <c:pt idx="4456">
                  <c:v>0.80902298609318923</c:v>
                </c:pt>
                <c:pt idx="4457">
                  <c:v>0.80902298609318923</c:v>
                </c:pt>
                <c:pt idx="4458">
                  <c:v>0.80902298609318923</c:v>
                </c:pt>
                <c:pt idx="4459">
                  <c:v>0.80902298609318923</c:v>
                </c:pt>
                <c:pt idx="4460">
                  <c:v>0.80902298609318923</c:v>
                </c:pt>
                <c:pt idx="4461">
                  <c:v>0.80902298609318923</c:v>
                </c:pt>
                <c:pt idx="4462">
                  <c:v>0.80902298609318923</c:v>
                </c:pt>
                <c:pt idx="4463">
                  <c:v>0.80902298609318923</c:v>
                </c:pt>
                <c:pt idx="4464">
                  <c:v>0.80902298609318923</c:v>
                </c:pt>
                <c:pt idx="4465">
                  <c:v>0.80902298609318923</c:v>
                </c:pt>
                <c:pt idx="4466">
                  <c:v>0.80902298609318923</c:v>
                </c:pt>
                <c:pt idx="4467">
                  <c:v>0.80902298609318923</c:v>
                </c:pt>
                <c:pt idx="4468">
                  <c:v>0.80902298609318923</c:v>
                </c:pt>
                <c:pt idx="4469">
                  <c:v>0.80902298609318923</c:v>
                </c:pt>
                <c:pt idx="4470">
                  <c:v>0.80902298609318923</c:v>
                </c:pt>
                <c:pt idx="4471">
                  <c:v>0.80902298609318923</c:v>
                </c:pt>
                <c:pt idx="4472">
                  <c:v>0.80902298609318923</c:v>
                </c:pt>
                <c:pt idx="4473">
                  <c:v>0.80902298609318923</c:v>
                </c:pt>
                <c:pt idx="4474">
                  <c:v>0.80902298609318923</c:v>
                </c:pt>
                <c:pt idx="4475">
                  <c:v>0.80902298609318923</c:v>
                </c:pt>
                <c:pt idx="4476">
                  <c:v>0.80902298609318923</c:v>
                </c:pt>
                <c:pt idx="4477">
                  <c:v>0.80902298609318923</c:v>
                </c:pt>
                <c:pt idx="4478">
                  <c:v>0.80902298609318923</c:v>
                </c:pt>
                <c:pt idx="4479">
                  <c:v>0.80902298609318923</c:v>
                </c:pt>
                <c:pt idx="4480">
                  <c:v>0.80902298609318923</c:v>
                </c:pt>
                <c:pt idx="4481">
                  <c:v>0.80902298609318923</c:v>
                </c:pt>
                <c:pt idx="4482">
                  <c:v>0.80902298609318923</c:v>
                </c:pt>
                <c:pt idx="4483">
                  <c:v>0.80902298609318923</c:v>
                </c:pt>
                <c:pt idx="4484">
                  <c:v>0.80902298609318923</c:v>
                </c:pt>
                <c:pt idx="4485">
                  <c:v>0.80902298609318923</c:v>
                </c:pt>
                <c:pt idx="4486">
                  <c:v>0.80902298609318923</c:v>
                </c:pt>
                <c:pt idx="4487">
                  <c:v>0.80902298609318923</c:v>
                </c:pt>
                <c:pt idx="4488">
                  <c:v>0.80902298609318923</c:v>
                </c:pt>
                <c:pt idx="4489">
                  <c:v>0.80902298609318923</c:v>
                </c:pt>
                <c:pt idx="4490">
                  <c:v>0.80902298609318923</c:v>
                </c:pt>
                <c:pt idx="4491">
                  <c:v>0.80902298609318923</c:v>
                </c:pt>
                <c:pt idx="4492">
                  <c:v>0.80902298609318923</c:v>
                </c:pt>
                <c:pt idx="4493">
                  <c:v>0.80902298609318923</c:v>
                </c:pt>
                <c:pt idx="4494">
                  <c:v>0.80902298609318923</c:v>
                </c:pt>
                <c:pt idx="4495">
                  <c:v>0.80902298609318923</c:v>
                </c:pt>
                <c:pt idx="4496">
                  <c:v>0.80902298609318923</c:v>
                </c:pt>
                <c:pt idx="4497">
                  <c:v>0.80902298609318923</c:v>
                </c:pt>
                <c:pt idx="4498">
                  <c:v>0.80902298609318923</c:v>
                </c:pt>
                <c:pt idx="4499">
                  <c:v>0.80902298609318923</c:v>
                </c:pt>
                <c:pt idx="4500">
                  <c:v>0.80902298609318923</c:v>
                </c:pt>
                <c:pt idx="4501">
                  <c:v>0.80902298609318923</c:v>
                </c:pt>
                <c:pt idx="4502">
                  <c:v>0.80902298609318923</c:v>
                </c:pt>
                <c:pt idx="4503">
                  <c:v>0.80902298609318923</c:v>
                </c:pt>
                <c:pt idx="4504">
                  <c:v>0.80902298609318923</c:v>
                </c:pt>
                <c:pt idx="4505">
                  <c:v>0.80902298609318923</c:v>
                </c:pt>
                <c:pt idx="4506">
                  <c:v>0.80902298609318923</c:v>
                </c:pt>
                <c:pt idx="4507">
                  <c:v>0.80902298609318923</c:v>
                </c:pt>
                <c:pt idx="4508">
                  <c:v>0.80902298609318923</c:v>
                </c:pt>
                <c:pt idx="4509">
                  <c:v>0.80902298609318923</c:v>
                </c:pt>
                <c:pt idx="4510">
                  <c:v>0.80902298609318923</c:v>
                </c:pt>
                <c:pt idx="4511">
                  <c:v>0.80902298609318923</c:v>
                </c:pt>
                <c:pt idx="4512">
                  <c:v>0.80902298609318923</c:v>
                </c:pt>
                <c:pt idx="4513">
                  <c:v>0.80902298609318923</c:v>
                </c:pt>
                <c:pt idx="4514">
                  <c:v>0.80902298609318923</c:v>
                </c:pt>
                <c:pt idx="4515">
                  <c:v>0.80902298609318923</c:v>
                </c:pt>
                <c:pt idx="4516">
                  <c:v>0.80902298609318923</c:v>
                </c:pt>
                <c:pt idx="4517">
                  <c:v>0.80902298609318923</c:v>
                </c:pt>
                <c:pt idx="4518">
                  <c:v>0.80902298609318923</c:v>
                </c:pt>
                <c:pt idx="4519">
                  <c:v>0.80902298609318923</c:v>
                </c:pt>
                <c:pt idx="4520">
                  <c:v>0.80902298609318923</c:v>
                </c:pt>
                <c:pt idx="4521">
                  <c:v>0.80902298609318923</c:v>
                </c:pt>
                <c:pt idx="4522">
                  <c:v>0.80902298609318923</c:v>
                </c:pt>
                <c:pt idx="4523">
                  <c:v>0.80902298609318923</c:v>
                </c:pt>
                <c:pt idx="4524">
                  <c:v>0.80902298609318923</c:v>
                </c:pt>
                <c:pt idx="4525">
                  <c:v>0.80902298609318923</c:v>
                </c:pt>
                <c:pt idx="4526">
                  <c:v>0.80902298609318923</c:v>
                </c:pt>
                <c:pt idx="4527">
                  <c:v>0.80902298609318923</c:v>
                </c:pt>
                <c:pt idx="4528">
                  <c:v>0.80902298609318923</c:v>
                </c:pt>
                <c:pt idx="4529">
                  <c:v>0.80902298609318923</c:v>
                </c:pt>
                <c:pt idx="4530">
                  <c:v>0.80902298609318923</c:v>
                </c:pt>
                <c:pt idx="4531">
                  <c:v>0.80902298609318923</c:v>
                </c:pt>
                <c:pt idx="4532">
                  <c:v>0.80902298609318923</c:v>
                </c:pt>
                <c:pt idx="4533">
                  <c:v>0.80902298609318923</c:v>
                </c:pt>
                <c:pt idx="4534">
                  <c:v>0.80902298609318923</c:v>
                </c:pt>
                <c:pt idx="4535">
                  <c:v>0.80902298609318923</c:v>
                </c:pt>
                <c:pt idx="4536">
                  <c:v>0.80902298609318923</c:v>
                </c:pt>
                <c:pt idx="4537">
                  <c:v>0.80902298609318923</c:v>
                </c:pt>
                <c:pt idx="4538">
                  <c:v>0.80902298609318923</c:v>
                </c:pt>
                <c:pt idx="4539">
                  <c:v>0.80902298609318923</c:v>
                </c:pt>
                <c:pt idx="4540">
                  <c:v>0.80902298609318923</c:v>
                </c:pt>
                <c:pt idx="4541">
                  <c:v>0.80902298609318923</c:v>
                </c:pt>
                <c:pt idx="4542">
                  <c:v>0.80902298609318923</c:v>
                </c:pt>
                <c:pt idx="4543">
                  <c:v>0.80902298609318923</c:v>
                </c:pt>
                <c:pt idx="4544">
                  <c:v>0.80902298609318923</c:v>
                </c:pt>
                <c:pt idx="4545">
                  <c:v>0.80902298609318923</c:v>
                </c:pt>
                <c:pt idx="4546">
                  <c:v>0.80902298609318923</c:v>
                </c:pt>
                <c:pt idx="4547">
                  <c:v>0.80902298609318923</c:v>
                </c:pt>
                <c:pt idx="4548">
                  <c:v>0.80902298609318923</c:v>
                </c:pt>
                <c:pt idx="4549">
                  <c:v>0.80902298609318923</c:v>
                </c:pt>
                <c:pt idx="4550">
                  <c:v>0.80902298609318923</c:v>
                </c:pt>
                <c:pt idx="4551">
                  <c:v>0.80902298609318923</c:v>
                </c:pt>
                <c:pt idx="4552">
                  <c:v>0.80902298609318923</c:v>
                </c:pt>
                <c:pt idx="4553">
                  <c:v>0.80902298609318923</c:v>
                </c:pt>
                <c:pt idx="4554">
                  <c:v>0.80902298609318923</c:v>
                </c:pt>
                <c:pt idx="4555">
                  <c:v>0.80902298609318923</c:v>
                </c:pt>
                <c:pt idx="4556">
                  <c:v>0.80902298609318923</c:v>
                </c:pt>
                <c:pt idx="4557">
                  <c:v>0.80902298609318923</c:v>
                </c:pt>
                <c:pt idx="4558">
                  <c:v>0.80902298609318923</c:v>
                </c:pt>
                <c:pt idx="4559">
                  <c:v>0.80902298609318923</c:v>
                </c:pt>
                <c:pt idx="4560">
                  <c:v>0.80902298609318923</c:v>
                </c:pt>
                <c:pt idx="4561">
                  <c:v>0.80902298609318923</c:v>
                </c:pt>
                <c:pt idx="4562">
                  <c:v>0.80902298609318923</c:v>
                </c:pt>
                <c:pt idx="4563">
                  <c:v>0.80902298609318923</c:v>
                </c:pt>
                <c:pt idx="4564">
                  <c:v>0.80902298609318923</c:v>
                </c:pt>
                <c:pt idx="4565">
                  <c:v>0.80902298609318923</c:v>
                </c:pt>
                <c:pt idx="4566">
                  <c:v>0.80902298609318923</c:v>
                </c:pt>
                <c:pt idx="4567">
                  <c:v>0.80902298609318923</c:v>
                </c:pt>
                <c:pt idx="4568">
                  <c:v>0.80902298609318923</c:v>
                </c:pt>
                <c:pt idx="4569">
                  <c:v>0.80902298609318923</c:v>
                </c:pt>
                <c:pt idx="4570">
                  <c:v>0.80902298609318923</c:v>
                </c:pt>
                <c:pt idx="4571">
                  <c:v>0.80902298609318923</c:v>
                </c:pt>
                <c:pt idx="4572">
                  <c:v>0.80902298609318923</c:v>
                </c:pt>
                <c:pt idx="4573">
                  <c:v>0.80902298609318923</c:v>
                </c:pt>
                <c:pt idx="4574">
                  <c:v>0.80902298609318923</c:v>
                </c:pt>
                <c:pt idx="4575">
                  <c:v>0.80902298609318923</c:v>
                </c:pt>
                <c:pt idx="4576">
                  <c:v>0.80902298609318923</c:v>
                </c:pt>
                <c:pt idx="4577">
                  <c:v>0.80902298609318923</c:v>
                </c:pt>
                <c:pt idx="4578">
                  <c:v>0.80902298609318923</c:v>
                </c:pt>
                <c:pt idx="4579">
                  <c:v>0.80902298609318923</c:v>
                </c:pt>
                <c:pt idx="4580">
                  <c:v>0.80902298609318923</c:v>
                </c:pt>
                <c:pt idx="4581">
                  <c:v>0.80902298609318923</c:v>
                </c:pt>
                <c:pt idx="4582">
                  <c:v>0.80902298609318923</c:v>
                </c:pt>
                <c:pt idx="4583">
                  <c:v>0.80902298609318923</c:v>
                </c:pt>
                <c:pt idx="4584">
                  <c:v>0.80902298609318923</c:v>
                </c:pt>
                <c:pt idx="4585">
                  <c:v>0.80902298609318923</c:v>
                </c:pt>
                <c:pt idx="4586">
                  <c:v>0.80902298609318923</c:v>
                </c:pt>
                <c:pt idx="4587">
                  <c:v>0.80902298609318923</c:v>
                </c:pt>
                <c:pt idx="4588">
                  <c:v>0.80902298609318923</c:v>
                </c:pt>
                <c:pt idx="4589">
                  <c:v>0.80902298609318923</c:v>
                </c:pt>
                <c:pt idx="4590">
                  <c:v>0.80902298609318923</c:v>
                </c:pt>
                <c:pt idx="4591">
                  <c:v>0.80902298609318923</c:v>
                </c:pt>
                <c:pt idx="4592">
                  <c:v>0.80902298609318923</c:v>
                </c:pt>
                <c:pt idx="4593">
                  <c:v>0.80902298609318923</c:v>
                </c:pt>
                <c:pt idx="4594">
                  <c:v>0.80902298609318923</c:v>
                </c:pt>
                <c:pt idx="4595">
                  <c:v>0.80902298609318923</c:v>
                </c:pt>
                <c:pt idx="4596">
                  <c:v>0.80902298609318923</c:v>
                </c:pt>
                <c:pt idx="4597">
                  <c:v>0.80902298609318923</c:v>
                </c:pt>
                <c:pt idx="4598">
                  <c:v>0.80902298609318923</c:v>
                </c:pt>
                <c:pt idx="4599">
                  <c:v>0.80902298609318923</c:v>
                </c:pt>
                <c:pt idx="4600">
                  <c:v>0.80902298609318923</c:v>
                </c:pt>
                <c:pt idx="4601">
                  <c:v>0.80902298609318923</c:v>
                </c:pt>
                <c:pt idx="4602">
                  <c:v>0.80902298609318923</c:v>
                </c:pt>
                <c:pt idx="4603">
                  <c:v>0.80902298609318923</c:v>
                </c:pt>
                <c:pt idx="4604">
                  <c:v>0.80902298609318923</c:v>
                </c:pt>
                <c:pt idx="4605">
                  <c:v>0.80902298609318923</c:v>
                </c:pt>
                <c:pt idx="4606">
                  <c:v>0.80902298609318923</c:v>
                </c:pt>
                <c:pt idx="4607">
                  <c:v>0.80902298609318923</c:v>
                </c:pt>
                <c:pt idx="4608">
                  <c:v>0.80902298609318923</c:v>
                </c:pt>
                <c:pt idx="4609">
                  <c:v>0.80902298609318923</c:v>
                </c:pt>
                <c:pt idx="4610">
                  <c:v>0.80902298609318923</c:v>
                </c:pt>
                <c:pt idx="4611">
                  <c:v>0.80902298609318923</c:v>
                </c:pt>
                <c:pt idx="4612">
                  <c:v>0.80902298609318923</c:v>
                </c:pt>
                <c:pt idx="4613">
                  <c:v>0.80902298609318923</c:v>
                </c:pt>
                <c:pt idx="4614">
                  <c:v>0.80902298609318923</c:v>
                </c:pt>
                <c:pt idx="4615">
                  <c:v>0.80902298609318923</c:v>
                </c:pt>
                <c:pt idx="4616">
                  <c:v>0.80902298609318923</c:v>
                </c:pt>
                <c:pt idx="4617">
                  <c:v>0.80902298609318923</c:v>
                </c:pt>
                <c:pt idx="4618">
                  <c:v>0.80902298609318923</c:v>
                </c:pt>
                <c:pt idx="4619">
                  <c:v>0.80902298609318923</c:v>
                </c:pt>
                <c:pt idx="4620">
                  <c:v>0.80902298609318923</c:v>
                </c:pt>
                <c:pt idx="4621">
                  <c:v>0.80902298609318923</c:v>
                </c:pt>
                <c:pt idx="4622">
                  <c:v>0.80902298609318923</c:v>
                </c:pt>
                <c:pt idx="4623">
                  <c:v>0.80902298609318923</c:v>
                </c:pt>
                <c:pt idx="4624">
                  <c:v>0.80902298609318923</c:v>
                </c:pt>
                <c:pt idx="4625">
                  <c:v>0.80902298609318923</c:v>
                </c:pt>
                <c:pt idx="4626">
                  <c:v>0.80902298609318923</c:v>
                </c:pt>
                <c:pt idx="4627">
                  <c:v>0.80902298609318923</c:v>
                </c:pt>
                <c:pt idx="4628">
                  <c:v>0.80902298609318923</c:v>
                </c:pt>
                <c:pt idx="4629">
                  <c:v>0.80902298609318923</c:v>
                </c:pt>
                <c:pt idx="4630">
                  <c:v>0.80902298609318923</c:v>
                </c:pt>
                <c:pt idx="4631">
                  <c:v>0.80902298609318923</c:v>
                </c:pt>
                <c:pt idx="4632">
                  <c:v>0.80902298609318923</c:v>
                </c:pt>
                <c:pt idx="4633">
                  <c:v>0.80902298609318923</c:v>
                </c:pt>
                <c:pt idx="4634">
                  <c:v>0.80902298609318923</c:v>
                </c:pt>
                <c:pt idx="4635">
                  <c:v>0.80902298609318923</c:v>
                </c:pt>
                <c:pt idx="4636">
                  <c:v>0.80902298609318923</c:v>
                </c:pt>
                <c:pt idx="4637">
                  <c:v>0.80902298609318923</c:v>
                </c:pt>
                <c:pt idx="4638">
                  <c:v>0.80902298609318923</c:v>
                </c:pt>
                <c:pt idx="4639">
                  <c:v>0.80902298609318923</c:v>
                </c:pt>
                <c:pt idx="4640">
                  <c:v>0.80902298609318923</c:v>
                </c:pt>
                <c:pt idx="4641">
                  <c:v>0.80902298609318923</c:v>
                </c:pt>
                <c:pt idx="4642">
                  <c:v>0.80902298609318923</c:v>
                </c:pt>
                <c:pt idx="4643">
                  <c:v>0.80902298609318923</c:v>
                </c:pt>
                <c:pt idx="4644">
                  <c:v>0.80902298609318923</c:v>
                </c:pt>
                <c:pt idx="4645">
                  <c:v>0.80902298609318923</c:v>
                </c:pt>
                <c:pt idx="4646">
                  <c:v>0.80902298609318923</c:v>
                </c:pt>
                <c:pt idx="4647">
                  <c:v>0.80902298609318923</c:v>
                </c:pt>
                <c:pt idx="4648">
                  <c:v>0.80902298609318923</c:v>
                </c:pt>
                <c:pt idx="4649">
                  <c:v>0.80902298609318923</c:v>
                </c:pt>
                <c:pt idx="4650">
                  <c:v>0.80902298609318923</c:v>
                </c:pt>
                <c:pt idx="4651">
                  <c:v>0.80902298609318923</c:v>
                </c:pt>
                <c:pt idx="4652">
                  <c:v>0.80902298609318923</c:v>
                </c:pt>
                <c:pt idx="4653">
                  <c:v>0.80902298609318923</c:v>
                </c:pt>
                <c:pt idx="4654">
                  <c:v>0.80902298609318923</c:v>
                </c:pt>
                <c:pt idx="4655">
                  <c:v>0.80902298609318923</c:v>
                </c:pt>
                <c:pt idx="4656">
                  <c:v>0.80902298609318923</c:v>
                </c:pt>
                <c:pt idx="4657">
                  <c:v>0.80902298609318923</c:v>
                </c:pt>
                <c:pt idx="4658">
                  <c:v>0.80902298609318923</c:v>
                </c:pt>
                <c:pt idx="4659">
                  <c:v>0.80902298609318923</c:v>
                </c:pt>
                <c:pt idx="4660">
                  <c:v>0.80902298609318923</c:v>
                </c:pt>
                <c:pt idx="4661">
                  <c:v>0.80902298609318923</c:v>
                </c:pt>
                <c:pt idx="4662">
                  <c:v>0.80902298609318923</c:v>
                </c:pt>
                <c:pt idx="4663">
                  <c:v>0.80902298609318923</c:v>
                </c:pt>
                <c:pt idx="4664">
                  <c:v>0.80902298609318923</c:v>
                </c:pt>
                <c:pt idx="4665">
                  <c:v>0.80902298609318923</c:v>
                </c:pt>
                <c:pt idx="4666">
                  <c:v>0.80902298609318923</c:v>
                </c:pt>
                <c:pt idx="4667">
                  <c:v>0.80902298609318923</c:v>
                </c:pt>
                <c:pt idx="4668">
                  <c:v>0.80902298609318923</c:v>
                </c:pt>
                <c:pt idx="4669">
                  <c:v>0.80902298609318923</c:v>
                </c:pt>
                <c:pt idx="4670">
                  <c:v>0.80902298609318923</c:v>
                </c:pt>
                <c:pt idx="4671">
                  <c:v>0.80902298609318923</c:v>
                </c:pt>
                <c:pt idx="4672">
                  <c:v>0.80902298609318923</c:v>
                </c:pt>
                <c:pt idx="4673">
                  <c:v>0.80902298609318923</c:v>
                </c:pt>
                <c:pt idx="4674">
                  <c:v>0.80902298609318923</c:v>
                </c:pt>
                <c:pt idx="4675">
                  <c:v>0.80902298609318923</c:v>
                </c:pt>
                <c:pt idx="4676">
                  <c:v>0.80902298609318923</c:v>
                </c:pt>
                <c:pt idx="4677">
                  <c:v>0.80902298609318923</c:v>
                </c:pt>
                <c:pt idx="4678">
                  <c:v>0.80902298609318923</c:v>
                </c:pt>
                <c:pt idx="4679">
                  <c:v>0.80902298609318923</c:v>
                </c:pt>
                <c:pt idx="4680">
                  <c:v>0.80902298609318923</c:v>
                </c:pt>
                <c:pt idx="4681">
                  <c:v>0.80902298609318923</c:v>
                </c:pt>
                <c:pt idx="4682">
                  <c:v>0.80902298609318923</c:v>
                </c:pt>
                <c:pt idx="4683">
                  <c:v>0.80902298609318923</c:v>
                </c:pt>
                <c:pt idx="4684">
                  <c:v>0.80902298609318923</c:v>
                </c:pt>
                <c:pt idx="4685">
                  <c:v>0.80902298609318923</c:v>
                </c:pt>
                <c:pt idx="4686">
                  <c:v>0.80902298609318923</c:v>
                </c:pt>
                <c:pt idx="4687">
                  <c:v>0.80902298609318923</c:v>
                </c:pt>
                <c:pt idx="4688">
                  <c:v>0.80902298609318923</c:v>
                </c:pt>
                <c:pt idx="4689">
                  <c:v>0.80902298609318923</c:v>
                </c:pt>
                <c:pt idx="4690">
                  <c:v>0.80902298609318923</c:v>
                </c:pt>
                <c:pt idx="4691">
                  <c:v>0.80902298609318923</c:v>
                </c:pt>
                <c:pt idx="4692">
                  <c:v>0.80902298609318923</c:v>
                </c:pt>
                <c:pt idx="4693">
                  <c:v>0.80902298609318923</c:v>
                </c:pt>
                <c:pt idx="4694">
                  <c:v>0.80902298609318923</c:v>
                </c:pt>
                <c:pt idx="4695">
                  <c:v>0.80902298609318923</c:v>
                </c:pt>
                <c:pt idx="4696">
                  <c:v>0.80902298609318923</c:v>
                </c:pt>
                <c:pt idx="4697">
                  <c:v>0.80902298609318923</c:v>
                </c:pt>
                <c:pt idx="4698">
                  <c:v>0.80902298609318923</c:v>
                </c:pt>
                <c:pt idx="4699">
                  <c:v>0.80902298609318923</c:v>
                </c:pt>
                <c:pt idx="4700">
                  <c:v>0.80902298609318923</c:v>
                </c:pt>
                <c:pt idx="4701">
                  <c:v>0.80902298609318923</c:v>
                </c:pt>
                <c:pt idx="4702">
                  <c:v>0.80902298609318923</c:v>
                </c:pt>
                <c:pt idx="4703">
                  <c:v>0.80902298609318923</c:v>
                </c:pt>
                <c:pt idx="4704">
                  <c:v>0.80902298609318923</c:v>
                </c:pt>
                <c:pt idx="4705">
                  <c:v>0.80902298609318923</c:v>
                </c:pt>
                <c:pt idx="4706">
                  <c:v>0.80902298609318923</c:v>
                </c:pt>
                <c:pt idx="4707">
                  <c:v>0.80902298609318923</c:v>
                </c:pt>
                <c:pt idx="4708">
                  <c:v>0.80902298609318923</c:v>
                </c:pt>
                <c:pt idx="4709">
                  <c:v>0.80902298609318923</c:v>
                </c:pt>
                <c:pt idx="4710">
                  <c:v>0.80902298609318923</c:v>
                </c:pt>
                <c:pt idx="4711">
                  <c:v>0.80902298609318923</c:v>
                </c:pt>
                <c:pt idx="4712">
                  <c:v>0.80902298609318923</c:v>
                </c:pt>
                <c:pt idx="4713">
                  <c:v>0.80902298609318923</c:v>
                </c:pt>
                <c:pt idx="4714">
                  <c:v>0.80902298609318923</c:v>
                </c:pt>
                <c:pt idx="4715">
                  <c:v>0.80902298609318923</c:v>
                </c:pt>
                <c:pt idx="4716">
                  <c:v>0.80902298609318923</c:v>
                </c:pt>
                <c:pt idx="4717">
                  <c:v>0.80902298609318923</c:v>
                </c:pt>
                <c:pt idx="4718">
                  <c:v>0.80902298609318923</c:v>
                </c:pt>
                <c:pt idx="4719">
                  <c:v>0.80902298609318923</c:v>
                </c:pt>
                <c:pt idx="4720">
                  <c:v>0.80902298609318923</c:v>
                </c:pt>
                <c:pt idx="4721">
                  <c:v>0.80902298609318923</c:v>
                </c:pt>
                <c:pt idx="4722">
                  <c:v>0.80902298609318923</c:v>
                </c:pt>
                <c:pt idx="4723">
                  <c:v>0.80902298609318923</c:v>
                </c:pt>
                <c:pt idx="4724">
                  <c:v>0.80902298609318923</c:v>
                </c:pt>
                <c:pt idx="4725">
                  <c:v>0.80902298609318923</c:v>
                </c:pt>
                <c:pt idx="4726">
                  <c:v>0.80902298609318923</c:v>
                </c:pt>
                <c:pt idx="4727">
                  <c:v>0.80902298609318923</c:v>
                </c:pt>
                <c:pt idx="4728">
                  <c:v>0.80902298609318923</c:v>
                </c:pt>
                <c:pt idx="4729">
                  <c:v>0.80902298609318923</c:v>
                </c:pt>
                <c:pt idx="4730">
                  <c:v>0.80902298609318923</c:v>
                </c:pt>
                <c:pt idx="4731">
                  <c:v>0.80902298609318923</c:v>
                </c:pt>
                <c:pt idx="4732">
                  <c:v>0.80902298609318923</c:v>
                </c:pt>
                <c:pt idx="4733">
                  <c:v>0.80902298609318923</c:v>
                </c:pt>
                <c:pt idx="4734">
                  <c:v>0.80902298609318923</c:v>
                </c:pt>
                <c:pt idx="4735">
                  <c:v>0.80902298609318923</c:v>
                </c:pt>
                <c:pt idx="4736">
                  <c:v>0.80902298609318923</c:v>
                </c:pt>
                <c:pt idx="4737">
                  <c:v>0.80902298609318923</c:v>
                </c:pt>
                <c:pt idx="4738">
                  <c:v>0.80902298609318923</c:v>
                </c:pt>
                <c:pt idx="4739">
                  <c:v>0.80902298609318923</c:v>
                </c:pt>
                <c:pt idx="4740">
                  <c:v>0.80902298609318923</c:v>
                </c:pt>
                <c:pt idx="4741">
                  <c:v>0.80902298609318923</c:v>
                </c:pt>
                <c:pt idx="4742">
                  <c:v>0.80902298609318923</c:v>
                </c:pt>
                <c:pt idx="4743">
                  <c:v>0.80902298609318923</c:v>
                </c:pt>
                <c:pt idx="4744">
                  <c:v>0.80902298609318923</c:v>
                </c:pt>
                <c:pt idx="4745">
                  <c:v>0.80902298609318923</c:v>
                </c:pt>
                <c:pt idx="4746">
                  <c:v>0.80902298609318923</c:v>
                </c:pt>
                <c:pt idx="4747">
                  <c:v>0.80902298609318923</c:v>
                </c:pt>
                <c:pt idx="4748">
                  <c:v>0.80902298609318923</c:v>
                </c:pt>
                <c:pt idx="4749">
                  <c:v>0.80902298609318923</c:v>
                </c:pt>
                <c:pt idx="4750">
                  <c:v>0.80902298609318923</c:v>
                </c:pt>
                <c:pt idx="4751">
                  <c:v>0.80902298609318923</c:v>
                </c:pt>
                <c:pt idx="4752">
                  <c:v>0.80902298609318923</c:v>
                </c:pt>
                <c:pt idx="4753">
                  <c:v>0.80902298609318923</c:v>
                </c:pt>
                <c:pt idx="4754">
                  <c:v>0.80902298609318923</c:v>
                </c:pt>
                <c:pt idx="4755">
                  <c:v>0.80902298609318923</c:v>
                </c:pt>
                <c:pt idx="4756">
                  <c:v>0.80902298609318923</c:v>
                </c:pt>
                <c:pt idx="4757">
                  <c:v>0.80902298609318923</c:v>
                </c:pt>
                <c:pt idx="4758">
                  <c:v>0.80902298609318923</c:v>
                </c:pt>
                <c:pt idx="4759">
                  <c:v>0.80902298609318923</c:v>
                </c:pt>
                <c:pt idx="4760">
                  <c:v>0.80902298609318923</c:v>
                </c:pt>
                <c:pt idx="4761">
                  <c:v>0.80902298609318923</c:v>
                </c:pt>
                <c:pt idx="4762">
                  <c:v>0.80902298609318923</c:v>
                </c:pt>
                <c:pt idx="4763">
                  <c:v>0.80902298609318923</c:v>
                </c:pt>
                <c:pt idx="4764">
                  <c:v>0.80902298609318923</c:v>
                </c:pt>
                <c:pt idx="4765">
                  <c:v>0.80902298609318923</c:v>
                </c:pt>
                <c:pt idx="4766">
                  <c:v>0.80902298609318923</c:v>
                </c:pt>
                <c:pt idx="4767">
                  <c:v>0.80902298609318923</c:v>
                </c:pt>
                <c:pt idx="4768">
                  <c:v>0.80902298609318923</c:v>
                </c:pt>
                <c:pt idx="4769">
                  <c:v>0.80902298609318923</c:v>
                </c:pt>
                <c:pt idx="4770">
                  <c:v>0.80902298609318923</c:v>
                </c:pt>
                <c:pt idx="4771">
                  <c:v>0.80902298609318923</c:v>
                </c:pt>
                <c:pt idx="4772">
                  <c:v>0.80902298609318923</c:v>
                </c:pt>
                <c:pt idx="4773">
                  <c:v>0.80902298609318923</c:v>
                </c:pt>
                <c:pt idx="4774">
                  <c:v>0.80902298609318923</c:v>
                </c:pt>
                <c:pt idx="4775">
                  <c:v>0.80902298609318923</c:v>
                </c:pt>
                <c:pt idx="4776">
                  <c:v>0.80902298609318923</c:v>
                </c:pt>
                <c:pt idx="4777">
                  <c:v>0.80902298609318923</c:v>
                </c:pt>
                <c:pt idx="4778">
                  <c:v>0.80902298609318923</c:v>
                </c:pt>
                <c:pt idx="4779">
                  <c:v>0.80902298609318923</c:v>
                </c:pt>
                <c:pt idx="4780">
                  <c:v>0.80902298609318923</c:v>
                </c:pt>
                <c:pt idx="4781">
                  <c:v>0.80902298609318923</c:v>
                </c:pt>
                <c:pt idx="4782">
                  <c:v>0.80902298609318923</c:v>
                </c:pt>
                <c:pt idx="4783">
                  <c:v>0.80902298609318923</c:v>
                </c:pt>
                <c:pt idx="4784">
                  <c:v>0.80902298609318923</c:v>
                </c:pt>
                <c:pt idx="4785">
                  <c:v>0.80902298609318923</c:v>
                </c:pt>
                <c:pt idx="4786">
                  <c:v>0.80902298609318923</c:v>
                </c:pt>
                <c:pt idx="4787">
                  <c:v>0.80902298609318923</c:v>
                </c:pt>
                <c:pt idx="4788">
                  <c:v>0.80902298609318923</c:v>
                </c:pt>
                <c:pt idx="4789">
                  <c:v>0.80902298609318923</c:v>
                </c:pt>
                <c:pt idx="4790">
                  <c:v>0.80902298609318923</c:v>
                </c:pt>
                <c:pt idx="4791">
                  <c:v>0.80902298609318923</c:v>
                </c:pt>
                <c:pt idx="4792">
                  <c:v>0.80902298609318923</c:v>
                </c:pt>
                <c:pt idx="4793">
                  <c:v>0.80902298609318923</c:v>
                </c:pt>
                <c:pt idx="4794">
                  <c:v>0.80902298609318923</c:v>
                </c:pt>
                <c:pt idx="4795">
                  <c:v>0.80902298609318923</c:v>
                </c:pt>
                <c:pt idx="4796">
                  <c:v>0.80902298609318923</c:v>
                </c:pt>
                <c:pt idx="4797">
                  <c:v>0.80902298609318923</c:v>
                </c:pt>
                <c:pt idx="4798">
                  <c:v>0.80902298609318923</c:v>
                </c:pt>
                <c:pt idx="4799">
                  <c:v>0.80902298609318923</c:v>
                </c:pt>
                <c:pt idx="4800">
                  <c:v>0.80902298609318923</c:v>
                </c:pt>
                <c:pt idx="4801">
                  <c:v>0.80902298609318923</c:v>
                </c:pt>
                <c:pt idx="4802">
                  <c:v>0.80902298609318923</c:v>
                </c:pt>
                <c:pt idx="4803">
                  <c:v>0.80902298609318923</c:v>
                </c:pt>
                <c:pt idx="4804">
                  <c:v>0.80902298609318923</c:v>
                </c:pt>
                <c:pt idx="4805">
                  <c:v>0.80902298609318923</c:v>
                </c:pt>
                <c:pt idx="4806">
                  <c:v>0.80902298609318923</c:v>
                </c:pt>
                <c:pt idx="4807">
                  <c:v>0.80902298609318923</c:v>
                </c:pt>
                <c:pt idx="4808">
                  <c:v>0.80902298609318923</c:v>
                </c:pt>
                <c:pt idx="4809">
                  <c:v>0.80902298609318923</c:v>
                </c:pt>
                <c:pt idx="4810">
                  <c:v>0.80902298609318923</c:v>
                </c:pt>
                <c:pt idx="4811">
                  <c:v>0.80902298609318923</c:v>
                </c:pt>
                <c:pt idx="4812">
                  <c:v>0.80902298609318923</c:v>
                </c:pt>
                <c:pt idx="4813">
                  <c:v>0.80902298609318923</c:v>
                </c:pt>
                <c:pt idx="4814">
                  <c:v>0.80902298609318923</c:v>
                </c:pt>
                <c:pt idx="4815">
                  <c:v>0.80902298609318923</c:v>
                </c:pt>
                <c:pt idx="4816">
                  <c:v>0.80902298609318923</c:v>
                </c:pt>
                <c:pt idx="4817">
                  <c:v>0.80902298609318923</c:v>
                </c:pt>
                <c:pt idx="4818">
                  <c:v>0.80902298609318923</c:v>
                </c:pt>
                <c:pt idx="4819">
                  <c:v>0.80902298609318923</c:v>
                </c:pt>
                <c:pt idx="4820">
                  <c:v>0.80902298609318923</c:v>
                </c:pt>
                <c:pt idx="4821">
                  <c:v>0.80902298609318923</c:v>
                </c:pt>
                <c:pt idx="4822">
                  <c:v>0.80902298609318923</c:v>
                </c:pt>
                <c:pt idx="4823">
                  <c:v>0.80902298609318923</c:v>
                </c:pt>
                <c:pt idx="4824">
                  <c:v>0.80902298609318923</c:v>
                </c:pt>
                <c:pt idx="4825">
                  <c:v>0.80902298609318923</c:v>
                </c:pt>
                <c:pt idx="4826">
                  <c:v>0.80902298609318923</c:v>
                </c:pt>
                <c:pt idx="4827">
                  <c:v>0.80902298609318923</c:v>
                </c:pt>
                <c:pt idx="4828">
                  <c:v>0.80902298609318923</c:v>
                </c:pt>
                <c:pt idx="4829">
                  <c:v>0.80902298609318923</c:v>
                </c:pt>
                <c:pt idx="4830">
                  <c:v>0.80902298609318923</c:v>
                </c:pt>
                <c:pt idx="4831">
                  <c:v>0.80902298609318923</c:v>
                </c:pt>
                <c:pt idx="4832">
                  <c:v>0.80902298609318923</c:v>
                </c:pt>
                <c:pt idx="4833">
                  <c:v>0.80902298609318923</c:v>
                </c:pt>
                <c:pt idx="4834">
                  <c:v>0.80902298609318923</c:v>
                </c:pt>
                <c:pt idx="4835">
                  <c:v>0.80902298609318923</c:v>
                </c:pt>
                <c:pt idx="4836">
                  <c:v>0.80902298609318923</c:v>
                </c:pt>
                <c:pt idx="4837">
                  <c:v>0.80902298609318923</c:v>
                </c:pt>
                <c:pt idx="4838">
                  <c:v>0.80902298609318923</c:v>
                </c:pt>
                <c:pt idx="4839">
                  <c:v>0.80902298609318923</c:v>
                </c:pt>
                <c:pt idx="4840">
                  <c:v>0.80902298609318923</c:v>
                </c:pt>
                <c:pt idx="4841">
                  <c:v>0.80902298609318923</c:v>
                </c:pt>
                <c:pt idx="4842">
                  <c:v>0.80902298609318923</c:v>
                </c:pt>
                <c:pt idx="4843">
                  <c:v>0.80902298609318923</c:v>
                </c:pt>
                <c:pt idx="4844">
                  <c:v>0.80902298609318923</c:v>
                </c:pt>
                <c:pt idx="4845">
                  <c:v>0.80902298609318923</c:v>
                </c:pt>
                <c:pt idx="4846">
                  <c:v>0.80902298609318923</c:v>
                </c:pt>
                <c:pt idx="4847">
                  <c:v>0.80902298609318923</c:v>
                </c:pt>
                <c:pt idx="4848">
                  <c:v>0.80902298609318923</c:v>
                </c:pt>
                <c:pt idx="4849">
                  <c:v>0.80902298609318923</c:v>
                </c:pt>
                <c:pt idx="4850">
                  <c:v>0.80902298609318923</c:v>
                </c:pt>
                <c:pt idx="4851">
                  <c:v>0.80902298609318923</c:v>
                </c:pt>
                <c:pt idx="4852">
                  <c:v>0.80902298609318923</c:v>
                </c:pt>
                <c:pt idx="4853">
                  <c:v>0.80902298609318923</c:v>
                </c:pt>
                <c:pt idx="4854">
                  <c:v>0.80902298609318923</c:v>
                </c:pt>
                <c:pt idx="4855">
                  <c:v>0.80902298609318923</c:v>
                </c:pt>
                <c:pt idx="4856">
                  <c:v>0.80902298609318923</c:v>
                </c:pt>
                <c:pt idx="4857">
                  <c:v>0.80902298609318923</c:v>
                </c:pt>
                <c:pt idx="4858">
                  <c:v>0.80902298609318923</c:v>
                </c:pt>
                <c:pt idx="4859">
                  <c:v>0.80902298609318923</c:v>
                </c:pt>
                <c:pt idx="4860">
                  <c:v>0.80902298609318923</c:v>
                </c:pt>
                <c:pt idx="4861">
                  <c:v>0.80902298609318923</c:v>
                </c:pt>
                <c:pt idx="4862">
                  <c:v>0.80902298609318923</c:v>
                </c:pt>
                <c:pt idx="4863">
                  <c:v>0.80902298609318923</c:v>
                </c:pt>
                <c:pt idx="4864">
                  <c:v>0.80902298609318923</c:v>
                </c:pt>
                <c:pt idx="4865">
                  <c:v>0.80902298609318923</c:v>
                </c:pt>
                <c:pt idx="4866">
                  <c:v>0.80902298609318923</c:v>
                </c:pt>
                <c:pt idx="4867">
                  <c:v>0.80902298609318923</c:v>
                </c:pt>
                <c:pt idx="4868">
                  <c:v>0.80902298609318923</c:v>
                </c:pt>
                <c:pt idx="4869">
                  <c:v>0.80902298609318923</c:v>
                </c:pt>
                <c:pt idx="4870">
                  <c:v>0.80902298609318923</c:v>
                </c:pt>
                <c:pt idx="4871">
                  <c:v>0.80902298609318923</c:v>
                </c:pt>
                <c:pt idx="4872">
                  <c:v>0.80902298609318923</c:v>
                </c:pt>
                <c:pt idx="4873">
                  <c:v>0.80902298609318923</c:v>
                </c:pt>
                <c:pt idx="4874">
                  <c:v>0.80902298609318923</c:v>
                </c:pt>
                <c:pt idx="4875">
                  <c:v>0.80902298609318923</c:v>
                </c:pt>
                <c:pt idx="4876">
                  <c:v>0.80902298609318923</c:v>
                </c:pt>
                <c:pt idx="4877">
                  <c:v>0.80902298609318923</c:v>
                </c:pt>
                <c:pt idx="4878">
                  <c:v>0.80902298609318923</c:v>
                </c:pt>
                <c:pt idx="4879">
                  <c:v>0.80902298609318923</c:v>
                </c:pt>
                <c:pt idx="4880">
                  <c:v>0.80902298609318923</c:v>
                </c:pt>
                <c:pt idx="4881">
                  <c:v>0.80902298609318923</c:v>
                </c:pt>
                <c:pt idx="4882">
                  <c:v>0.80902298609318923</c:v>
                </c:pt>
                <c:pt idx="4883">
                  <c:v>0.80902298609318923</c:v>
                </c:pt>
                <c:pt idx="4884">
                  <c:v>0.80902298609318923</c:v>
                </c:pt>
                <c:pt idx="4885">
                  <c:v>0.80902298609318923</c:v>
                </c:pt>
                <c:pt idx="4886">
                  <c:v>0.80902298609318923</c:v>
                </c:pt>
                <c:pt idx="4887">
                  <c:v>0.80902298609318923</c:v>
                </c:pt>
                <c:pt idx="4888">
                  <c:v>0.80902298609318923</c:v>
                </c:pt>
                <c:pt idx="4889">
                  <c:v>0.80902298609318923</c:v>
                </c:pt>
                <c:pt idx="4890">
                  <c:v>0.80902298609318923</c:v>
                </c:pt>
                <c:pt idx="4891">
                  <c:v>0.80902298609318923</c:v>
                </c:pt>
                <c:pt idx="4892">
                  <c:v>0.80902298609318923</c:v>
                </c:pt>
                <c:pt idx="4893">
                  <c:v>0.80902298609318923</c:v>
                </c:pt>
                <c:pt idx="4894">
                  <c:v>0.80902298609318923</c:v>
                </c:pt>
                <c:pt idx="4895">
                  <c:v>0.80902298609318923</c:v>
                </c:pt>
                <c:pt idx="4896">
                  <c:v>0.80902298609318923</c:v>
                </c:pt>
                <c:pt idx="4897">
                  <c:v>0.80902298609318923</c:v>
                </c:pt>
                <c:pt idx="4898">
                  <c:v>0.80902298609318923</c:v>
                </c:pt>
                <c:pt idx="4899">
                  <c:v>0.80902298609318923</c:v>
                </c:pt>
                <c:pt idx="4900">
                  <c:v>0.80902298609318923</c:v>
                </c:pt>
                <c:pt idx="4901">
                  <c:v>0.80902298609318923</c:v>
                </c:pt>
                <c:pt idx="4902">
                  <c:v>0.80902298609318923</c:v>
                </c:pt>
                <c:pt idx="4903">
                  <c:v>0.80902298609318923</c:v>
                </c:pt>
                <c:pt idx="4904">
                  <c:v>0.80902298609318923</c:v>
                </c:pt>
                <c:pt idx="4905">
                  <c:v>0.80902298609318923</c:v>
                </c:pt>
                <c:pt idx="4906">
                  <c:v>0.80902298609318923</c:v>
                </c:pt>
                <c:pt idx="4907">
                  <c:v>0.80902298609318923</c:v>
                </c:pt>
                <c:pt idx="4908">
                  <c:v>0.80902298609318923</c:v>
                </c:pt>
                <c:pt idx="4909">
                  <c:v>0.80902298609318923</c:v>
                </c:pt>
                <c:pt idx="4910">
                  <c:v>0.80902298609318923</c:v>
                </c:pt>
                <c:pt idx="4911">
                  <c:v>0.80902298609318923</c:v>
                </c:pt>
                <c:pt idx="4912">
                  <c:v>0.80902298609318923</c:v>
                </c:pt>
                <c:pt idx="4913">
                  <c:v>0.80902298609318923</c:v>
                </c:pt>
                <c:pt idx="4914">
                  <c:v>0.80902298609318923</c:v>
                </c:pt>
                <c:pt idx="4915">
                  <c:v>0.80902298609318923</c:v>
                </c:pt>
                <c:pt idx="4916">
                  <c:v>0.80902298609318923</c:v>
                </c:pt>
                <c:pt idx="4917">
                  <c:v>0.80902298609318923</c:v>
                </c:pt>
                <c:pt idx="4918">
                  <c:v>0.80902298609318923</c:v>
                </c:pt>
                <c:pt idx="4919">
                  <c:v>0.80902298609318923</c:v>
                </c:pt>
                <c:pt idx="4920">
                  <c:v>0.80902298609318923</c:v>
                </c:pt>
                <c:pt idx="4921">
                  <c:v>0.80902298609318923</c:v>
                </c:pt>
                <c:pt idx="4922">
                  <c:v>0.80902298609318923</c:v>
                </c:pt>
                <c:pt idx="4923">
                  <c:v>0.80902298609318923</c:v>
                </c:pt>
                <c:pt idx="4924">
                  <c:v>0.80902298609318923</c:v>
                </c:pt>
                <c:pt idx="4925">
                  <c:v>0.80902298609318923</c:v>
                </c:pt>
                <c:pt idx="4926">
                  <c:v>0.80902298609318923</c:v>
                </c:pt>
                <c:pt idx="4927">
                  <c:v>0.80902298609318923</c:v>
                </c:pt>
                <c:pt idx="4928">
                  <c:v>0.80902298609318923</c:v>
                </c:pt>
                <c:pt idx="4929">
                  <c:v>0.80902298609318923</c:v>
                </c:pt>
                <c:pt idx="4930">
                  <c:v>0.80902298609318923</c:v>
                </c:pt>
                <c:pt idx="4931">
                  <c:v>0.80902298609318923</c:v>
                </c:pt>
                <c:pt idx="4932">
                  <c:v>0.80902298609318923</c:v>
                </c:pt>
                <c:pt idx="4933">
                  <c:v>0.80902298609318923</c:v>
                </c:pt>
                <c:pt idx="4934">
                  <c:v>0.80902298609318923</c:v>
                </c:pt>
                <c:pt idx="4935">
                  <c:v>0.80902298609318923</c:v>
                </c:pt>
                <c:pt idx="4936">
                  <c:v>0.80902298609318923</c:v>
                </c:pt>
                <c:pt idx="4937">
                  <c:v>0.80902298609318923</c:v>
                </c:pt>
                <c:pt idx="4938">
                  <c:v>0.80902298609318923</c:v>
                </c:pt>
                <c:pt idx="4939">
                  <c:v>0.80902298609318923</c:v>
                </c:pt>
                <c:pt idx="4940">
                  <c:v>0.80902298609318923</c:v>
                </c:pt>
                <c:pt idx="4941">
                  <c:v>0.80902298609318923</c:v>
                </c:pt>
                <c:pt idx="4942">
                  <c:v>0.80902298609318923</c:v>
                </c:pt>
                <c:pt idx="4943">
                  <c:v>0.80902298609318923</c:v>
                </c:pt>
                <c:pt idx="4944">
                  <c:v>0.80902298609318923</c:v>
                </c:pt>
                <c:pt idx="4945">
                  <c:v>0.80902298609318923</c:v>
                </c:pt>
                <c:pt idx="4946">
                  <c:v>0.80902298609318923</c:v>
                </c:pt>
                <c:pt idx="4947">
                  <c:v>0.80902298609318923</c:v>
                </c:pt>
                <c:pt idx="4948">
                  <c:v>0.80902298609318923</c:v>
                </c:pt>
                <c:pt idx="4949">
                  <c:v>0.80902298609318923</c:v>
                </c:pt>
                <c:pt idx="4950">
                  <c:v>0.80902298609318923</c:v>
                </c:pt>
                <c:pt idx="4951">
                  <c:v>0.80902298609318923</c:v>
                </c:pt>
                <c:pt idx="4952">
                  <c:v>0.80902298609318923</c:v>
                </c:pt>
                <c:pt idx="4953">
                  <c:v>0.80902298609318923</c:v>
                </c:pt>
                <c:pt idx="4954">
                  <c:v>0.80902298609318923</c:v>
                </c:pt>
                <c:pt idx="4955">
                  <c:v>0.80902298609318923</c:v>
                </c:pt>
                <c:pt idx="4956">
                  <c:v>0.80902298609318923</c:v>
                </c:pt>
                <c:pt idx="4957">
                  <c:v>0.80902298609318923</c:v>
                </c:pt>
                <c:pt idx="4958">
                  <c:v>0.80902298609318923</c:v>
                </c:pt>
                <c:pt idx="4959">
                  <c:v>0.80902298609318923</c:v>
                </c:pt>
                <c:pt idx="4960">
                  <c:v>0.80902298609318923</c:v>
                </c:pt>
                <c:pt idx="4961">
                  <c:v>0.80902298609318923</c:v>
                </c:pt>
                <c:pt idx="4962">
                  <c:v>0.80902298609318923</c:v>
                </c:pt>
                <c:pt idx="4963">
                  <c:v>0.80902298609318923</c:v>
                </c:pt>
                <c:pt idx="4964">
                  <c:v>0.80902298609318923</c:v>
                </c:pt>
                <c:pt idx="4965">
                  <c:v>0.80902298609318923</c:v>
                </c:pt>
                <c:pt idx="4966">
                  <c:v>0.80902298609318923</c:v>
                </c:pt>
                <c:pt idx="4967">
                  <c:v>0.80902298609318923</c:v>
                </c:pt>
                <c:pt idx="4968">
                  <c:v>0.80902298609318923</c:v>
                </c:pt>
                <c:pt idx="4969">
                  <c:v>0.80902298609318923</c:v>
                </c:pt>
                <c:pt idx="4970">
                  <c:v>0.80902298609318923</c:v>
                </c:pt>
                <c:pt idx="4971">
                  <c:v>0.80902298609318923</c:v>
                </c:pt>
                <c:pt idx="4972">
                  <c:v>0.80902298609318923</c:v>
                </c:pt>
                <c:pt idx="4973">
                  <c:v>0.80902298609318923</c:v>
                </c:pt>
                <c:pt idx="4974">
                  <c:v>0.80902298609318923</c:v>
                </c:pt>
                <c:pt idx="4975">
                  <c:v>0.80902298609318923</c:v>
                </c:pt>
                <c:pt idx="4976">
                  <c:v>0.80902298609318923</c:v>
                </c:pt>
                <c:pt idx="4977">
                  <c:v>0.80902298609318923</c:v>
                </c:pt>
                <c:pt idx="4978">
                  <c:v>0.80902298609318923</c:v>
                </c:pt>
                <c:pt idx="4979">
                  <c:v>0.80902298609318923</c:v>
                </c:pt>
                <c:pt idx="4980">
                  <c:v>0.80902298609318923</c:v>
                </c:pt>
                <c:pt idx="4981">
                  <c:v>0.80902298609318923</c:v>
                </c:pt>
                <c:pt idx="4982">
                  <c:v>0.80902298609318923</c:v>
                </c:pt>
                <c:pt idx="4983">
                  <c:v>0.80902298609318923</c:v>
                </c:pt>
                <c:pt idx="4984">
                  <c:v>0.80902298609318923</c:v>
                </c:pt>
                <c:pt idx="4985">
                  <c:v>0.80902298609318923</c:v>
                </c:pt>
                <c:pt idx="4986">
                  <c:v>0.80902298609318923</c:v>
                </c:pt>
                <c:pt idx="4987">
                  <c:v>0.80902298609318923</c:v>
                </c:pt>
                <c:pt idx="4988">
                  <c:v>0.80902298609318923</c:v>
                </c:pt>
                <c:pt idx="4989">
                  <c:v>0.80902298609318923</c:v>
                </c:pt>
                <c:pt idx="4990">
                  <c:v>0.80902298609318923</c:v>
                </c:pt>
                <c:pt idx="4991">
                  <c:v>0.80902298609318923</c:v>
                </c:pt>
                <c:pt idx="4992">
                  <c:v>0.80902298609318923</c:v>
                </c:pt>
                <c:pt idx="4993">
                  <c:v>0.80902298609318923</c:v>
                </c:pt>
                <c:pt idx="4994">
                  <c:v>0.80902298609318923</c:v>
                </c:pt>
                <c:pt idx="4995">
                  <c:v>0.80902298609318923</c:v>
                </c:pt>
                <c:pt idx="4996">
                  <c:v>0.80902298609318923</c:v>
                </c:pt>
                <c:pt idx="4997">
                  <c:v>0.80902298609318923</c:v>
                </c:pt>
                <c:pt idx="4998">
                  <c:v>0.80902298609318923</c:v>
                </c:pt>
                <c:pt idx="4999">
                  <c:v>0.80902298609318923</c:v>
                </c:pt>
                <c:pt idx="5000">
                  <c:v>0.80902298609318923</c:v>
                </c:pt>
                <c:pt idx="5001">
                  <c:v>0.80902298609318923</c:v>
                </c:pt>
                <c:pt idx="5002">
                  <c:v>0.80902298609318923</c:v>
                </c:pt>
                <c:pt idx="5003">
                  <c:v>0.80902298609318923</c:v>
                </c:pt>
                <c:pt idx="5004">
                  <c:v>0.80902298609318923</c:v>
                </c:pt>
                <c:pt idx="5005">
                  <c:v>0.80902298609318923</c:v>
                </c:pt>
                <c:pt idx="5006">
                  <c:v>0.80902298609318923</c:v>
                </c:pt>
                <c:pt idx="5007">
                  <c:v>0.80902298609318923</c:v>
                </c:pt>
                <c:pt idx="5008">
                  <c:v>0.80902298609318923</c:v>
                </c:pt>
                <c:pt idx="5009">
                  <c:v>0.80902298609318923</c:v>
                </c:pt>
                <c:pt idx="5010">
                  <c:v>0.80902298609318923</c:v>
                </c:pt>
                <c:pt idx="5011">
                  <c:v>0.80902298609318923</c:v>
                </c:pt>
                <c:pt idx="5012">
                  <c:v>0.80902298609318923</c:v>
                </c:pt>
                <c:pt idx="5013">
                  <c:v>0.80902298609318923</c:v>
                </c:pt>
                <c:pt idx="5014">
                  <c:v>0.80902298609318923</c:v>
                </c:pt>
                <c:pt idx="5015">
                  <c:v>0.80902298609318923</c:v>
                </c:pt>
                <c:pt idx="5016">
                  <c:v>0.80902298609318923</c:v>
                </c:pt>
                <c:pt idx="5017">
                  <c:v>0.80902298609318923</c:v>
                </c:pt>
                <c:pt idx="5018">
                  <c:v>0.80902298609318923</c:v>
                </c:pt>
                <c:pt idx="5019">
                  <c:v>0.80902298609318923</c:v>
                </c:pt>
                <c:pt idx="5020">
                  <c:v>0.80902298609318923</c:v>
                </c:pt>
                <c:pt idx="5021">
                  <c:v>0.80902298609318923</c:v>
                </c:pt>
                <c:pt idx="5022">
                  <c:v>0.80902298609318923</c:v>
                </c:pt>
                <c:pt idx="5023">
                  <c:v>0.80902298609318923</c:v>
                </c:pt>
                <c:pt idx="5024">
                  <c:v>0.80902298609318923</c:v>
                </c:pt>
                <c:pt idx="5025">
                  <c:v>0.80902298609318923</c:v>
                </c:pt>
                <c:pt idx="5026">
                  <c:v>0.80902298609318923</c:v>
                </c:pt>
                <c:pt idx="5027">
                  <c:v>0.80902298609318923</c:v>
                </c:pt>
                <c:pt idx="5028">
                  <c:v>0.80902298609318923</c:v>
                </c:pt>
                <c:pt idx="5029">
                  <c:v>0.80902298609318923</c:v>
                </c:pt>
                <c:pt idx="5030">
                  <c:v>0.80902298609318923</c:v>
                </c:pt>
                <c:pt idx="5031">
                  <c:v>0.80902298609318923</c:v>
                </c:pt>
                <c:pt idx="5032">
                  <c:v>0.80902298609318923</c:v>
                </c:pt>
                <c:pt idx="5033">
                  <c:v>0.80902298609318923</c:v>
                </c:pt>
                <c:pt idx="5034">
                  <c:v>0.80902298609318923</c:v>
                </c:pt>
                <c:pt idx="5035">
                  <c:v>0.80902298609318923</c:v>
                </c:pt>
                <c:pt idx="5036">
                  <c:v>0.80902298609318923</c:v>
                </c:pt>
                <c:pt idx="5037">
                  <c:v>0.80902298609318923</c:v>
                </c:pt>
                <c:pt idx="5038">
                  <c:v>0.80902298609318923</c:v>
                </c:pt>
                <c:pt idx="5039">
                  <c:v>0.80902298609318923</c:v>
                </c:pt>
                <c:pt idx="5040">
                  <c:v>0.80902298609318923</c:v>
                </c:pt>
                <c:pt idx="5041">
                  <c:v>0.80902298609318923</c:v>
                </c:pt>
                <c:pt idx="5042">
                  <c:v>0.80902298609318923</c:v>
                </c:pt>
                <c:pt idx="5043">
                  <c:v>0.80902298609318923</c:v>
                </c:pt>
                <c:pt idx="5044">
                  <c:v>0.80902298609318923</c:v>
                </c:pt>
                <c:pt idx="5045">
                  <c:v>0.80902298609318923</c:v>
                </c:pt>
                <c:pt idx="5046">
                  <c:v>0.80902298609318923</c:v>
                </c:pt>
                <c:pt idx="5047">
                  <c:v>0.80902298609318923</c:v>
                </c:pt>
                <c:pt idx="5048">
                  <c:v>0.80902298609318923</c:v>
                </c:pt>
                <c:pt idx="5049">
                  <c:v>0.80902298609318923</c:v>
                </c:pt>
                <c:pt idx="5050">
                  <c:v>0.80902298609318923</c:v>
                </c:pt>
                <c:pt idx="5051">
                  <c:v>0.80902298609318923</c:v>
                </c:pt>
                <c:pt idx="5052">
                  <c:v>0.80902298609318923</c:v>
                </c:pt>
                <c:pt idx="5053">
                  <c:v>0.80902298609318923</c:v>
                </c:pt>
                <c:pt idx="5054">
                  <c:v>0.80902298609318923</c:v>
                </c:pt>
                <c:pt idx="5055">
                  <c:v>0.80902298609318923</c:v>
                </c:pt>
                <c:pt idx="5056">
                  <c:v>0.80902298609318923</c:v>
                </c:pt>
                <c:pt idx="5057">
                  <c:v>0.80902298609318923</c:v>
                </c:pt>
                <c:pt idx="5058">
                  <c:v>0.80902298609318923</c:v>
                </c:pt>
                <c:pt idx="5059">
                  <c:v>0.80902298609318923</c:v>
                </c:pt>
                <c:pt idx="5060">
                  <c:v>0.80902298609318923</c:v>
                </c:pt>
                <c:pt idx="5061">
                  <c:v>0.80902298609318923</c:v>
                </c:pt>
                <c:pt idx="5062">
                  <c:v>0.80902298609318923</c:v>
                </c:pt>
                <c:pt idx="5063">
                  <c:v>0.80902298609318923</c:v>
                </c:pt>
                <c:pt idx="5064">
                  <c:v>0.80902298609318923</c:v>
                </c:pt>
                <c:pt idx="5065">
                  <c:v>0.80902298609318923</c:v>
                </c:pt>
                <c:pt idx="5066">
                  <c:v>0.80902298609318923</c:v>
                </c:pt>
                <c:pt idx="5067">
                  <c:v>0.80902298609318923</c:v>
                </c:pt>
                <c:pt idx="5068">
                  <c:v>0.80902298609318923</c:v>
                </c:pt>
                <c:pt idx="5069">
                  <c:v>0.80902298609318923</c:v>
                </c:pt>
                <c:pt idx="5070">
                  <c:v>0.80902298609318923</c:v>
                </c:pt>
                <c:pt idx="5071">
                  <c:v>0.80902298609318923</c:v>
                </c:pt>
                <c:pt idx="5072">
                  <c:v>0.80902298609318923</c:v>
                </c:pt>
                <c:pt idx="5073">
                  <c:v>0.80902298609318923</c:v>
                </c:pt>
                <c:pt idx="5074">
                  <c:v>0.80902298609318923</c:v>
                </c:pt>
                <c:pt idx="5075">
                  <c:v>0.80902298609318923</c:v>
                </c:pt>
                <c:pt idx="5076">
                  <c:v>0.80902298609318923</c:v>
                </c:pt>
                <c:pt idx="5077">
                  <c:v>0.80902298609318923</c:v>
                </c:pt>
                <c:pt idx="5078">
                  <c:v>0.80902298609318923</c:v>
                </c:pt>
                <c:pt idx="5079">
                  <c:v>0.80902298609318923</c:v>
                </c:pt>
                <c:pt idx="5080">
                  <c:v>0.80902298609318923</c:v>
                </c:pt>
                <c:pt idx="5081">
                  <c:v>0.80902298609318923</c:v>
                </c:pt>
                <c:pt idx="5082">
                  <c:v>0.80902298609318923</c:v>
                </c:pt>
                <c:pt idx="5083">
                  <c:v>0.80902298609318923</c:v>
                </c:pt>
                <c:pt idx="5084">
                  <c:v>0.80902298609318923</c:v>
                </c:pt>
                <c:pt idx="5085">
                  <c:v>0.80902298609318923</c:v>
                </c:pt>
                <c:pt idx="5086">
                  <c:v>0.80902298609318923</c:v>
                </c:pt>
                <c:pt idx="5087">
                  <c:v>0.80902298609318923</c:v>
                </c:pt>
                <c:pt idx="5088">
                  <c:v>0.80902298609318923</c:v>
                </c:pt>
                <c:pt idx="5089">
                  <c:v>0.80902298609318923</c:v>
                </c:pt>
                <c:pt idx="5090">
                  <c:v>0.80902298609318923</c:v>
                </c:pt>
                <c:pt idx="5091">
                  <c:v>0.80902298609318923</c:v>
                </c:pt>
                <c:pt idx="5092">
                  <c:v>0.80902298609318923</c:v>
                </c:pt>
                <c:pt idx="5093">
                  <c:v>0.80902298609318923</c:v>
                </c:pt>
                <c:pt idx="5094">
                  <c:v>0.80902298609318923</c:v>
                </c:pt>
                <c:pt idx="5095">
                  <c:v>0.80902298609318923</c:v>
                </c:pt>
                <c:pt idx="5096">
                  <c:v>0.80902298609318923</c:v>
                </c:pt>
                <c:pt idx="5097">
                  <c:v>0.80902298609318923</c:v>
                </c:pt>
                <c:pt idx="5098">
                  <c:v>0.80902298609318923</c:v>
                </c:pt>
                <c:pt idx="5099">
                  <c:v>0.80902298609318923</c:v>
                </c:pt>
                <c:pt idx="5100">
                  <c:v>0.80902298609318923</c:v>
                </c:pt>
                <c:pt idx="5101">
                  <c:v>0.80902298609318923</c:v>
                </c:pt>
                <c:pt idx="5102">
                  <c:v>0.80902298609318923</c:v>
                </c:pt>
                <c:pt idx="5103">
                  <c:v>0.80902298609318923</c:v>
                </c:pt>
                <c:pt idx="5104">
                  <c:v>0.80902298609318923</c:v>
                </c:pt>
                <c:pt idx="5105">
                  <c:v>0.80902298609318923</c:v>
                </c:pt>
                <c:pt idx="5106">
                  <c:v>0.80902298609318923</c:v>
                </c:pt>
                <c:pt idx="5107">
                  <c:v>0.80902298609318923</c:v>
                </c:pt>
                <c:pt idx="5108">
                  <c:v>0.80902298609318923</c:v>
                </c:pt>
                <c:pt idx="5109">
                  <c:v>0.80902298609318923</c:v>
                </c:pt>
                <c:pt idx="5110">
                  <c:v>0.80902298609318923</c:v>
                </c:pt>
                <c:pt idx="5111">
                  <c:v>0.80902298609318923</c:v>
                </c:pt>
                <c:pt idx="5112">
                  <c:v>0.80902298609318923</c:v>
                </c:pt>
                <c:pt idx="5113">
                  <c:v>0.80902298609318923</c:v>
                </c:pt>
                <c:pt idx="5114">
                  <c:v>0.80902298609318923</c:v>
                </c:pt>
                <c:pt idx="5115">
                  <c:v>0.80902298609318923</c:v>
                </c:pt>
                <c:pt idx="5116">
                  <c:v>0.80902298609318923</c:v>
                </c:pt>
                <c:pt idx="5117">
                  <c:v>0.80902298609318923</c:v>
                </c:pt>
                <c:pt idx="5118">
                  <c:v>0.80902298609318923</c:v>
                </c:pt>
                <c:pt idx="5119">
                  <c:v>0.80902298609318923</c:v>
                </c:pt>
                <c:pt idx="5120">
                  <c:v>0.80902298609318923</c:v>
                </c:pt>
                <c:pt idx="5121">
                  <c:v>0.80902298609318923</c:v>
                </c:pt>
                <c:pt idx="5122">
                  <c:v>0.80902298609318923</c:v>
                </c:pt>
                <c:pt idx="5123">
                  <c:v>0.80902298609318923</c:v>
                </c:pt>
                <c:pt idx="5124">
                  <c:v>0.80902298609318923</c:v>
                </c:pt>
                <c:pt idx="5125">
                  <c:v>0.80902298609318923</c:v>
                </c:pt>
                <c:pt idx="5126">
                  <c:v>0.80902298609318923</c:v>
                </c:pt>
                <c:pt idx="5127">
                  <c:v>0.80902298609318923</c:v>
                </c:pt>
                <c:pt idx="5128">
                  <c:v>0.80902298609318923</c:v>
                </c:pt>
                <c:pt idx="5129">
                  <c:v>0.80902298609318923</c:v>
                </c:pt>
                <c:pt idx="5130">
                  <c:v>0.80902298609318923</c:v>
                </c:pt>
                <c:pt idx="5131">
                  <c:v>0.80902298609318923</c:v>
                </c:pt>
                <c:pt idx="5132">
                  <c:v>0.80902298609318923</c:v>
                </c:pt>
                <c:pt idx="5133">
                  <c:v>0.80902298609318923</c:v>
                </c:pt>
                <c:pt idx="5134">
                  <c:v>0.80902298609318923</c:v>
                </c:pt>
                <c:pt idx="5135">
                  <c:v>0.80902298609318923</c:v>
                </c:pt>
                <c:pt idx="5136">
                  <c:v>0.80902298609318923</c:v>
                </c:pt>
                <c:pt idx="5137">
                  <c:v>0.80902298609318923</c:v>
                </c:pt>
                <c:pt idx="5138">
                  <c:v>0.80902298609318923</c:v>
                </c:pt>
                <c:pt idx="5139">
                  <c:v>0.80902298609318923</c:v>
                </c:pt>
                <c:pt idx="5140">
                  <c:v>0.80902298609318923</c:v>
                </c:pt>
                <c:pt idx="5141">
                  <c:v>0.80902298609318923</c:v>
                </c:pt>
                <c:pt idx="5142">
                  <c:v>0.80902298609318923</c:v>
                </c:pt>
                <c:pt idx="5143">
                  <c:v>0.80902298609318923</c:v>
                </c:pt>
                <c:pt idx="5144">
                  <c:v>0.80902298609318923</c:v>
                </c:pt>
                <c:pt idx="5145">
                  <c:v>0.80902298609318923</c:v>
                </c:pt>
                <c:pt idx="5146">
                  <c:v>0.80902298609318923</c:v>
                </c:pt>
                <c:pt idx="5147">
                  <c:v>0.80902298609318923</c:v>
                </c:pt>
                <c:pt idx="5148">
                  <c:v>0.80902298609318923</c:v>
                </c:pt>
                <c:pt idx="5149">
                  <c:v>0.80902298609318923</c:v>
                </c:pt>
                <c:pt idx="5150">
                  <c:v>0.80902298609318923</c:v>
                </c:pt>
                <c:pt idx="5151">
                  <c:v>0.80902298609318923</c:v>
                </c:pt>
                <c:pt idx="5152">
                  <c:v>0.80902298609318923</c:v>
                </c:pt>
                <c:pt idx="5153">
                  <c:v>0.80902298609318923</c:v>
                </c:pt>
                <c:pt idx="5154">
                  <c:v>0.80902298609318923</c:v>
                </c:pt>
                <c:pt idx="5155">
                  <c:v>0.80902298609318923</c:v>
                </c:pt>
                <c:pt idx="5156">
                  <c:v>0.80902298609318923</c:v>
                </c:pt>
                <c:pt idx="5157">
                  <c:v>0.80902298609318923</c:v>
                </c:pt>
                <c:pt idx="5158">
                  <c:v>0.80902298609318923</c:v>
                </c:pt>
                <c:pt idx="5159">
                  <c:v>0.80902298609318923</c:v>
                </c:pt>
                <c:pt idx="5160">
                  <c:v>0.80902298609318923</c:v>
                </c:pt>
                <c:pt idx="5161">
                  <c:v>0.80902298609318923</c:v>
                </c:pt>
                <c:pt idx="5162">
                  <c:v>0.80902298609318923</c:v>
                </c:pt>
                <c:pt idx="5163">
                  <c:v>0.80902298609318923</c:v>
                </c:pt>
                <c:pt idx="5164">
                  <c:v>0.80902298609318923</c:v>
                </c:pt>
                <c:pt idx="5165">
                  <c:v>0.80902298609318923</c:v>
                </c:pt>
                <c:pt idx="5166">
                  <c:v>0.80902298609318923</c:v>
                </c:pt>
                <c:pt idx="5167">
                  <c:v>0.80902298609318923</c:v>
                </c:pt>
                <c:pt idx="5168">
                  <c:v>0.80902298609318923</c:v>
                </c:pt>
                <c:pt idx="5169">
                  <c:v>0.80902298609318923</c:v>
                </c:pt>
                <c:pt idx="5170">
                  <c:v>0.80902298609318923</c:v>
                </c:pt>
                <c:pt idx="5171">
                  <c:v>0.80902298609318923</c:v>
                </c:pt>
                <c:pt idx="5172">
                  <c:v>0.80902298609318923</c:v>
                </c:pt>
                <c:pt idx="5173">
                  <c:v>0.80902298609318923</c:v>
                </c:pt>
                <c:pt idx="5174">
                  <c:v>0.80902298609318923</c:v>
                </c:pt>
                <c:pt idx="5175">
                  <c:v>0.80902298609318923</c:v>
                </c:pt>
                <c:pt idx="5176">
                  <c:v>0.80902298609318923</c:v>
                </c:pt>
                <c:pt idx="5177">
                  <c:v>0.80902298609318923</c:v>
                </c:pt>
                <c:pt idx="5178">
                  <c:v>0.80902298609318923</c:v>
                </c:pt>
                <c:pt idx="5179">
                  <c:v>0.80902298609318923</c:v>
                </c:pt>
                <c:pt idx="5180">
                  <c:v>0.80902298609318923</c:v>
                </c:pt>
                <c:pt idx="5181">
                  <c:v>0.80902298609318923</c:v>
                </c:pt>
                <c:pt idx="5182">
                  <c:v>0.80902298609318923</c:v>
                </c:pt>
                <c:pt idx="5183">
                  <c:v>0.80902298609318923</c:v>
                </c:pt>
                <c:pt idx="5184">
                  <c:v>0.80902298609318923</c:v>
                </c:pt>
                <c:pt idx="5185">
                  <c:v>0.80902298609318923</c:v>
                </c:pt>
                <c:pt idx="5186">
                  <c:v>0.80902298609318923</c:v>
                </c:pt>
                <c:pt idx="5187">
                  <c:v>0.80902298609318923</c:v>
                </c:pt>
                <c:pt idx="5188">
                  <c:v>0.80902298609318923</c:v>
                </c:pt>
                <c:pt idx="5189">
                  <c:v>0.80902298609318923</c:v>
                </c:pt>
                <c:pt idx="5190">
                  <c:v>0.80902298609318923</c:v>
                </c:pt>
                <c:pt idx="5191">
                  <c:v>0.80902298609318923</c:v>
                </c:pt>
                <c:pt idx="5192">
                  <c:v>0.80902298609318923</c:v>
                </c:pt>
                <c:pt idx="5193">
                  <c:v>0.80902298609318923</c:v>
                </c:pt>
                <c:pt idx="5194">
                  <c:v>0.80902298609318923</c:v>
                </c:pt>
                <c:pt idx="5195">
                  <c:v>0.80902298609318923</c:v>
                </c:pt>
                <c:pt idx="5196">
                  <c:v>0.80902298609318923</c:v>
                </c:pt>
                <c:pt idx="5197">
                  <c:v>0.80902298609318923</c:v>
                </c:pt>
                <c:pt idx="5198">
                  <c:v>0.80902298609318923</c:v>
                </c:pt>
                <c:pt idx="5199">
                  <c:v>0.80902298609318923</c:v>
                </c:pt>
                <c:pt idx="5200">
                  <c:v>0.80902298609318923</c:v>
                </c:pt>
                <c:pt idx="5201">
                  <c:v>0.80902298609318923</c:v>
                </c:pt>
                <c:pt idx="5202">
                  <c:v>0.80902298609318923</c:v>
                </c:pt>
                <c:pt idx="5203">
                  <c:v>0.80902298609318923</c:v>
                </c:pt>
                <c:pt idx="5204">
                  <c:v>0.80902298609318923</c:v>
                </c:pt>
                <c:pt idx="5205">
                  <c:v>0.80902298609318923</c:v>
                </c:pt>
                <c:pt idx="5206">
                  <c:v>0.80902298609318923</c:v>
                </c:pt>
                <c:pt idx="5207">
                  <c:v>0.80902298609318923</c:v>
                </c:pt>
                <c:pt idx="5208">
                  <c:v>0.80902298609318923</c:v>
                </c:pt>
                <c:pt idx="5209">
                  <c:v>0.80902298609318923</c:v>
                </c:pt>
                <c:pt idx="5210">
                  <c:v>0.80902298609318923</c:v>
                </c:pt>
                <c:pt idx="5211">
                  <c:v>0.80902298609318923</c:v>
                </c:pt>
                <c:pt idx="5212">
                  <c:v>0.80902298609318923</c:v>
                </c:pt>
                <c:pt idx="5213">
                  <c:v>0.80902298609318923</c:v>
                </c:pt>
                <c:pt idx="5214">
                  <c:v>0.80902298609318923</c:v>
                </c:pt>
                <c:pt idx="5215">
                  <c:v>0.80902298609318923</c:v>
                </c:pt>
                <c:pt idx="5216">
                  <c:v>0.80902298609318923</c:v>
                </c:pt>
                <c:pt idx="5217">
                  <c:v>0.80902298609318923</c:v>
                </c:pt>
                <c:pt idx="5218">
                  <c:v>0.80902298609318923</c:v>
                </c:pt>
                <c:pt idx="5219">
                  <c:v>0.80902298609318923</c:v>
                </c:pt>
                <c:pt idx="5220">
                  <c:v>0.80902298609318923</c:v>
                </c:pt>
                <c:pt idx="5221">
                  <c:v>0.80902298609318923</c:v>
                </c:pt>
                <c:pt idx="5222">
                  <c:v>0.80902298609318923</c:v>
                </c:pt>
                <c:pt idx="5223">
                  <c:v>0.80902298609318923</c:v>
                </c:pt>
                <c:pt idx="5224">
                  <c:v>0.80902298609318923</c:v>
                </c:pt>
                <c:pt idx="5225">
                  <c:v>0.80902298609318923</c:v>
                </c:pt>
                <c:pt idx="5226">
                  <c:v>0.80902298609318923</c:v>
                </c:pt>
                <c:pt idx="5227">
                  <c:v>0.80902298609318923</c:v>
                </c:pt>
                <c:pt idx="5228">
                  <c:v>0.80902298609318923</c:v>
                </c:pt>
                <c:pt idx="5229">
                  <c:v>0.80902298609318923</c:v>
                </c:pt>
                <c:pt idx="5230">
                  <c:v>0.80902298609318923</c:v>
                </c:pt>
                <c:pt idx="5231">
                  <c:v>0.80902298609318923</c:v>
                </c:pt>
                <c:pt idx="5232">
                  <c:v>0.80902298609318923</c:v>
                </c:pt>
                <c:pt idx="5233">
                  <c:v>0.80902298609318923</c:v>
                </c:pt>
                <c:pt idx="5234">
                  <c:v>0.80902298609318923</c:v>
                </c:pt>
                <c:pt idx="5235">
                  <c:v>0.80902298609318923</c:v>
                </c:pt>
                <c:pt idx="5236">
                  <c:v>0.80902298609318923</c:v>
                </c:pt>
                <c:pt idx="5237">
                  <c:v>0.80902298609318923</c:v>
                </c:pt>
                <c:pt idx="5238">
                  <c:v>0.80902298609318923</c:v>
                </c:pt>
                <c:pt idx="5239">
                  <c:v>0.80902298609318923</c:v>
                </c:pt>
                <c:pt idx="5240">
                  <c:v>0.80902298609318923</c:v>
                </c:pt>
                <c:pt idx="5241">
                  <c:v>0.80902298609318923</c:v>
                </c:pt>
                <c:pt idx="5242">
                  <c:v>0.80902298609318923</c:v>
                </c:pt>
                <c:pt idx="5243">
                  <c:v>0.80902298609318923</c:v>
                </c:pt>
                <c:pt idx="5244">
                  <c:v>0.80902298609318923</c:v>
                </c:pt>
                <c:pt idx="5245">
                  <c:v>0.80902298609318923</c:v>
                </c:pt>
                <c:pt idx="5246">
                  <c:v>0.80902298609318923</c:v>
                </c:pt>
                <c:pt idx="5247">
                  <c:v>0.80902298609318923</c:v>
                </c:pt>
                <c:pt idx="5248">
                  <c:v>0.80902298609318923</c:v>
                </c:pt>
                <c:pt idx="5249">
                  <c:v>0.80902298609318923</c:v>
                </c:pt>
                <c:pt idx="5250">
                  <c:v>0.80902298609318923</c:v>
                </c:pt>
                <c:pt idx="5251">
                  <c:v>0.80902298609318923</c:v>
                </c:pt>
                <c:pt idx="5252">
                  <c:v>0.80902298609318923</c:v>
                </c:pt>
                <c:pt idx="5253">
                  <c:v>0.80902298609318923</c:v>
                </c:pt>
                <c:pt idx="5254">
                  <c:v>0.80902298609318923</c:v>
                </c:pt>
                <c:pt idx="5255">
                  <c:v>0.80902298609318923</c:v>
                </c:pt>
                <c:pt idx="5256">
                  <c:v>0.80902298609318923</c:v>
                </c:pt>
                <c:pt idx="5257">
                  <c:v>0.80902298609318923</c:v>
                </c:pt>
                <c:pt idx="5258">
                  <c:v>0.80902298609318923</c:v>
                </c:pt>
                <c:pt idx="5259">
                  <c:v>0.80902298609318923</c:v>
                </c:pt>
                <c:pt idx="5260">
                  <c:v>0.80902298609318923</c:v>
                </c:pt>
                <c:pt idx="5261">
                  <c:v>0.80902298609318923</c:v>
                </c:pt>
                <c:pt idx="5262">
                  <c:v>0.80902298609318923</c:v>
                </c:pt>
                <c:pt idx="5263">
                  <c:v>0.80902298609318923</c:v>
                </c:pt>
                <c:pt idx="5264">
                  <c:v>0.80902298609318923</c:v>
                </c:pt>
                <c:pt idx="5265">
                  <c:v>0.80902298609318923</c:v>
                </c:pt>
                <c:pt idx="5266">
                  <c:v>0.80902298609318923</c:v>
                </c:pt>
                <c:pt idx="5267">
                  <c:v>0.80902298609318923</c:v>
                </c:pt>
                <c:pt idx="5268">
                  <c:v>0.80902298609318923</c:v>
                </c:pt>
                <c:pt idx="5269">
                  <c:v>0.80902298609318923</c:v>
                </c:pt>
                <c:pt idx="5270">
                  <c:v>0.80902298609318923</c:v>
                </c:pt>
                <c:pt idx="5271">
                  <c:v>0.80902298609318923</c:v>
                </c:pt>
                <c:pt idx="5272">
                  <c:v>0.80902298609318923</c:v>
                </c:pt>
                <c:pt idx="5273">
                  <c:v>0.80902298609318923</c:v>
                </c:pt>
                <c:pt idx="5274">
                  <c:v>0.80902298609318923</c:v>
                </c:pt>
                <c:pt idx="5275">
                  <c:v>0.80902298609318923</c:v>
                </c:pt>
                <c:pt idx="5276">
                  <c:v>0.80902298609318923</c:v>
                </c:pt>
                <c:pt idx="5277">
                  <c:v>0.80902298609318923</c:v>
                </c:pt>
                <c:pt idx="5278">
                  <c:v>0.80902298609318923</c:v>
                </c:pt>
                <c:pt idx="5279">
                  <c:v>0.80902298609318923</c:v>
                </c:pt>
                <c:pt idx="5280">
                  <c:v>0.80902298609318923</c:v>
                </c:pt>
                <c:pt idx="5281">
                  <c:v>0.80902298609318923</c:v>
                </c:pt>
                <c:pt idx="5282">
                  <c:v>0.80902298609318923</c:v>
                </c:pt>
                <c:pt idx="5283">
                  <c:v>0.80902298609318923</c:v>
                </c:pt>
                <c:pt idx="5284">
                  <c:v>0.80902298609318923</c:v>
                </c:pt>
                <c:pt idx="5285">
                  <c:v>0.80902298609318923</c:v>
                </c:pt>
                <c:pt idx="5286">
                  <c:v>0.80902298609318923</c:v>
                </c:pt>
                <c:pt idx="5287">
                  <c:v>0.80902298609318923</c:v>
                </c:pt>
                <c:pt idx="5288">
                  <c:v>0.80902298609318923</c:v>
                </c:pt>
                <c:pt idx="5289">
                  <c:v>0.80902298609318923</c:v>
                </c:pt>
                <c:pt idx="5290">
                  <c:v>0.80902298609318923</c:v>
                </c:pt>
                <c:pt idx="5291">
                  <c:v>0.80902298609318923</c:v>
                </c:pt>
                <c:pt idx="5292">
                  <c:v>0.80902298609318923</c:v>
                </c:pt>
                <c:pt idx="5293">
                  <c:v>0.80902298609318923</c:v>
                </c:pt>
                <c:pt idx="5294">
                  <c:v>0.80902298609318923</c:v>
                </c:pt>
                <c:pt idx="5295">
                  <c:v>0.80902298609318923</c:v>
                </c:pt>
                <c:pt idx="5296">
                  <c:v>0.80902298609318923</c:v>
                </c:pt>
                <c:pt idx="5297">
                  <c:v>0.80902298609318923</c:v>
                </c:pt>
                <c:pt idx="5298">
                  <c:v>0.80902298609318923</c:v>
                </c:pt>
                <c:pt idx="5299">
                  <c:v>0.80902298609318923</c:v>
                </c:pt>
                <c:pt idx="5300">
                  <c:v>0.80902298609318923</c:v>
                </c:pt>
                <c:pt idx="5301">
                  <c:v>0.80902298609318923</c:v>
                </c:pt>
                <c:pt idx="5302">
                  <c:v>0.80902298609318923</c:v>
                </c:pt>
                <c:pt idx="5303">
                  <c:v>0.80902298609318923</c:v>
                </c:pt>
                <c:pt idx="5304">
                  <c:v>0.80902298609318923</c:v>
                </c:pt>
                <c:pt idx="5305">
                  <c:v>0.80902298609318923</c:v>
                </c:pt>
                <c:pt idx="5306">
                  <c:v>0.80902298609318923</c:v>
                </c:pt>
                <c:pt idx="5307">
                  <c:v>0.80902298609318923</c:v>
                </c:pt>
                <c:pt idx="5308">
                  <c:v>0.80902298609318923</c:v>
                </c:pt>
                <c:pt idx="5309">
                  <c:v>0.80902298609318923</c:v>
                </c:pt>
                <c:pt idx="5310">
                  <c:v>0.80902298609318923</c:v>
                </c:pt>
                <c:pt idx="5311">
                  <c:v>0.80902298609318923</c:v>
                </c:pt>
                <c:pt idx="5312">
                  <c:v>0.80902298609318923</c:v>
                </c:pt>
                <c:pt idx="5313">
                  <c:v>0.80902298609318923</c:v>
                </c:pt>
                <c:pt idx="5314">
                  <c:v>0.80902298609318923</c:v>
                </c:pt>
                <c:pt idx="5315">
                  <c:v>0.80902298609318923</c:v>
                </c:pt>
                <c:pt idx="5316">
                  <c:v>0.80902298609318923</c:v>
                </c:pt>
                <c:pt idx="5317">
                  <c:v>0.80902298609318923</c:v>
                </c:pt>
                <c:pt idx="5318">
                  <c:v>0.80902298609318923</c:v>
                </c:pt>
                <c:pt idx="5319">
                  <c:v>0.80902298609318923</c:v>
                </c:pt>
                <c:pt idx="5320">
                  <c:v>0.80902298609318923</c:v>
                </c:pt>
                <c:pt idx="5321">
                  <c:v>0.80902298609318923</c:v>
                </c:pt>
                <c:pt idx="5322">
                  <c:v>0.80902298609318923</c:v>
                </c:pt>
                <c:pt idx="5323">
                  <c:v>0.80902298609318923</c:v>
                </c:pt>
                <c:pt idx="5324">
                  <c:v>0.80902298609318923</c:v>
                </c:pt>
                <c:pt idx="5325">
                  <c:v>0.80902298609318923</c:v>
                </c:pt>
                <c:pt idx="5326">
                  <c:v>0.80902298609318923</c:v>
                </c:pt>
                <c:pt idx="5327">
                  <c:v>0.80902298609318923</c:v>
                </c:pt>
                <c:pt idx="5328">
                  <c:v>0.80902298609318923</c:v>
                </c:pt>
                <c:pt idx="5329">
                  <c:v>0.80902298609318923</c:v>
                </c:pt>
                <c:pt idx="5330">
                  <c:v>0.80902298609318923</c:v>
                </c:pt>
                <c:pt idx="5331">
                  <c:v>0.80902298609318923</c:v>
                </c:pt>
                <c:pt idx="5332">
                  <c:v>0.80902298609318923</c:v>
                </c:pt>
                <c:pt idx="5333">
                  <c:v>0.80902298609318923</c:v>
                </c:pt>
                <c:pt idx="5334">
                  <c:v>0.80902298609318923</c:v>
                </c:pt>
                <c:pt idx="5335">
                  <c:v>0.80902298609318923</c:v>
                </c:pt>
                <c:pt idx="5336">
                  <c:v>0.80902298609318923</c:v>
                </c:pt>
                <c:pt idx="5337">
                  <c:v>0.80902298609318923</c:v>
                </c:pt>
                <c:pt idx="5338">
                  <c:v>0.80902298609318923</c:v>
                </c:pt>
                <c:pt idx="5339">
                  <c:v>0.80902298609318923</c:v>
                </c:pt>
                <c:pt idx="5340">
                  <c:v>0.80902298609318923</c:v>
                </c:pt>
                <c:pt idx="5341">
                  <c:v>0.80902298609318923</c:v>
                </c:pt>
                <c:pt idx="5342">
                  <c:v>0.80902298609318923</c:v>
                </c:pt>
                <c:pt idx="5343">
                  <c:v>0.80902298609318923</c:v>
                </c:pt>
                <c:pt idx="5344">
                  <c:v>0.80902298609318923</c:v>
                </c:pt>
                <c:pt idx="5345">
                  <c:v>0.80902298609318923</c:v>
                </c:pt>
                <c:pt idx="5346">
                  <c:v>0.80902298609318923</c:v>
                </c:pt>
                <c:pt idx="5347">
                  <c:v>0.80902298609318923</c:v>
                </c:pt>
                <c:pt idx="5348">
                  <c:v>0.80902298609318923</c:v>
                </c:pt>
                <c:pt idx="5349">
                  <c:v>0.80902298609318923</c:v>
                </c:pt>
                <c:pt idx="5350">
                  <c:v>0.80902298609318923</c:v>
                </c:pt>
                <c:pt idx="5351">
                  <c:v>0.80902298609318923</c:v>
                </c:pt>
                <c:pt idx="5352">
                  <c:v>0.80902298609318923</c:v>
                </c:pt>
                <c:pt idx="5353">
                  <c:v>0.80902298609318923</c:v>
                </c:pt>
                <c:pt idx="5354">
                  <c:v>0.80902298609318923</c:v>
                </c:pt>
                <c:pt idx="5355">
                  <c:v>0.80902298609318923</c:v>
                </c:pt>
                <c:pt idx="5356">
                  <c:v>0.80902298609318923</c:v>
                </c:pt>
                <c:pt idx="5357">
                  <c:v>0.80902298609318923</c:v>
                </c:pt>
                <c:pt idx="5358">
                  <c:v>0.80902298609318923</c:v>
                </c:pt>
                <c:pt idx="5359">
                  <c:v>0.80902298609318923</c:v>
                </c:pt>
                <c:pt idx="5360">
                  <c:v>0.80902298609318923</c:v>
                </c:pt>
                <c:pt idx="5361">
                  <c:v>0.80902298609318923</c:v>
                </c:pt>
                <c:pt idx="5362">
                  <c:v>0.80902298609318923</c:v>
                </c:pt>
                <c:pt idx="5363">
                  <c:v>0.80902298609318923</c:v>
                </c:pt>
                <c:pt idx="5364">
                  <c:v>0.80902298609318923</c:v>
                </c:pt>
                <c:pt idx="5365">
                  <c:v>0.80902298609318923</c:v>
                </c:pt>
                <c:pt idx="5366">
                  <c:v>0.80902298609318923</c:v>
                </c:pt>
                <c:pt idx="5367">
                  <c:v>0.80902298609318923</c:v>
                </c:pt>
                <c:pt idx="5368">
                  <c:v>0.80902298609318923</c:v>
                </c:pt>
                <c:pt idx="5369">
                  <c:v>0.80902298609318923</c:v>
                </c:pt>
                <c:pt idx="5370">
                  <c:v>0.80902298609318923</c:v>
                </c:pt>
                <c:pt idx="5371">
                  <c:v>0.80902298609318923</c:v>
                </c:pt>
                <c:pt idx="5372">
                  <c:v>0.80902298609318923</c:v>
                </c:pt>
                <c:pt idx="5373">
                  <c:v>0.80902298609318923</c:v>
                </c:pt>
                <c:pt idx="5374">
                  <c:v>0.80902298609318923</c:v>
                </c:pt>
                <c:pt idx="5375">
                  <c:v>0.80902298609318923</c:v>
                </c:pt>
                <c:pt idx="5376">
                  <c:v>0.80902298609318923</c:v>
                </c:pt>
                <c:pt idx="5377">
                  <c:v>0.80902298609318923</c:v>
                </c:pt>
                <c:pt idx="5378">
                  <c:v>0.80902298609318923</c:v>
                </c:pt>
                <c:pt idx="5379">
                  <c:v>0.80902298609318923</c:v>
                </c:pt>
                <c:pt idx="5380">
                  <c:v>0.80902298609318923</c:v>
                </c:pt>
                <c:pt idx="5381">
                  <c:v>0.80902298609318923</c:v>
                </c:pt>
                <c:pt idx="5382">
                  <c:v>0.80902298609318923</c:v>
                </c:pt>
                <c:pt idx="5383">
                  <c:v>0.80902298609318923</c:v>
                </c:pt>
                <c:pt idx="5384">
                  <c:v>0.80902298609318923</c:v>
                </c:pt>
                <c:pt idx="5385">
                  <c:v>0.80902298609318923</c:v>
                </c:pt>
                <c:pt idx="5386">
                  <c:v>0.80902298609318923</c:v>
                </c:pt>
                <c:pt idx="5387">
                  <c:v>0.80902298609318923</c:v>
                </c:pt>
                <c:pt idx="5388">
                  <c:v>0.80902298609318923</c:v>
                </c:pt>
                <c:pt idx="5389">
                  <c:v>0.80902298609318923</c:v>
                </c:pt>
                <c:pt idx="5390">
                  <c:v>0.80902298609318923</c:v>
                </c:pt>
                <c:pt idx="5391">
                  <c:v>0.80902298609318923</c:v>
                </c:pt>
                <c:pt idx="5392">
                  <c:v>0.80902298609318923</c:v>
                </c:pt>
                <c:pt idx="5393">
                  <c:v>0.80902298609318923</c:v>
                </c:pt>
                <c:pt idx="5394">
                  <c:v>0.80902298609318923</c:v>
                </c:pt>
                <c:pt idx="5395">
                  <c:v>0.80902298609318923</c:v>
                </c:pt>
                <c:pt idx="5396">
                  <c:v>0.80902298609318923</c:v>
                </c:pt>
                <c:pt idx="5397">
                  <c:v>0.80902298609318923</c:v>
                </c:pt>
                <c:pt idx="5398">
                  <c:v>0.80902298609318923</c:v>
                </c:pt>
                <c:pt idx="5399">
                  <c:v>0.80902298609318923</c:v>
                </c:pt>
                <c:pt idx="5400">
                  <c:v>0.80902298609318923</c:v>
                </c:pt>
                <c:pt idx="5401">
                  <c:v>0.80902298609318923</c:v>
                </c:pt>
                <c:pt idx="5402">
                  <c:v>0.80902298609318923</c:v>
                </c:pt>
                <c:pt idx="5403">
                  <c:v>0.80902298609318923</c:v>
                </c:pt>
                <c:pt idx="5404">
                  <c:v>0.80902298609318923</c:v>
                </c:pt>
                <c:pt idx="5405">
                  <c:v>0.80902298609318923</c:v>
                </c:pt>
                <c:pt idx="5406">
                  <c:v>0.80902298609318923</c:v>
                </c:pt>
                <c:pt idx="5407">
                  <c:v>0.80902298609318923</c:v>
                </c:pt>
                <c:pt idx="5408">
                  <c:v>0.80902298609318923</c:v>
                </c:pt>
                <c:pt idx="5409">
                  <c:v>0.80902298609318923</c:v>
                </c:pt>
                <c:pt idx="5410">
                  <c:v>0.80902298609318923</c:v>
                </c:pt>
                <c:pt idx="5411">
                  <c:v>0.80902298609318923</c:v>
                </c:pt>
                <c:pt idx="5412">
                  <c:v>0.80902298609318923</c:v>
                </c:pt>
                <c:pt idx="5413">
                  <c:v>0.80902298609318923</c:v>
                </c:pt>
                <c:pt idx="5414">
                  <c:v>0.80902298609318923</c:v>
                </c:pt>
                <c:pt idx="5415">
                  <c:v>0.80902298609318923</c:v>
                </c:pt>
                <c:pt idx="5416">
                  <c:v>0.80902298609318923</c:v>
                </c:pt>
                <c:pt idx="5417">
                  <c:v>0.80902298609318923</c:v>
                </c:pt>
                <c:pt idx="5418">
                  <c:v>0.80902298609318923</c:v>
                </c:pt>
                <c:pt idx="5419">
                  <c:v>0.80902298609318923</c:v>
                </c:pt>
                <c:pt idx="5420">
                  <c:v>0.80902298609318923</c:v>
                </c:pt>
                <c:pt idx="5421">
                  <c:v>0.80902298609318923</c:v>
                </c:pt>
                <c:pt idx="5422">
                  <c:v>0.80902298609318923</c:v>
                </c:pt>
                <c:pt idx="5423">
                  <c:v>0.80902298609318923</c:v>
                </c:pt>
                <c:pt idx="5424">
                  <c:v>0.80902298609318923</c:v>
                </c:pt>
                <c:pt idx="5425">
                  <c:v>0.80902298609318923</c:v>
                </c:pt>
                <c:pt idx="5426">
                  <c:v>0.80902298609318923</c:v>
                </c:pt>
                <c:pt idx="5427">
                  <c:v>0.80902298609318923</c:v>
                </c:pt>
                <c:pt idx="5428">
                  <c:v>0.80902298609318923</c:v>
                </c:pt>
                <c:pt idx="5429">
                  <c:v>0.80902298609318923</c:v>
                </c:pt>
                <c:pt idx="5430">
                  <c:v>0.80902298609318923</c:v>
                </c:pt>
                <c:pt idx="5431">
                  <c:v>0.80902298609318923</c:v>
                </c:pt>
                <c:pt idx="5432">
                  <c:v>0.80902298609318923</c:v>
                </c:pt>
                <c:pt idx="5433">
                  <c:v>0.80902298609318923</c:v>
                </c:pt>
                <c:pt idx="5434">
                  <c:v>0.80902298609318923</c:v>
                </c:pt>
                <c:pt idx="5435">
                  <c:v>0.80902298609318923</c:v>
                </c:pt>
                <c:pt idx="5436">
                  <c:v>0.80902298609318923</c:v>
                </c:pt>
                <c:pt idx="5437">
                  <c:v>0.80902298609318923</c:v>
                </c:pt>
                <c:pt idx="5438">
                  <c:v>0.80902298609318923</c:v>
                </c:pt>
                <c:pt idx="5439">
                  <c:v>0.80902298609318923</c:v>
                </c:pt>
                <c:pt idx="5440">
                  <c:v>0.80902298609318923</c:v>
                </c:pt>
                <c:pt idx="5441">
                  <c:v>0.80902298609318923</c:v>
                </c:pt>
                <c:pt idx="5442">
                  <c:v>0.80902298609318923</c:v>
                </c:pt>
                <c:pt idx="5443">
                  <c:v>0.80902298609318923</c:v>
                </c:pt>
                <c:pt idx="5444">
                  <c:v>0.80902298609318923</c:v>
                </c:pt>
                <c:pt idx="5445">
                  <c:v>0.80902298609318923</c:v>
                </c:pt>
                <c:pt idx="5446">
                  <c:v>0.80902298609318923</c:v>
                </c:pt>
                <c:pt idx="5447">
                  <c:v>0.80902298609318923</c:v>
                </c:pt>
                <c:pt idx="5448">
                  <c:v>0.80902298609318923</c:v>
                </c:pt>
                <c:pt idx="5449">
                  <c:v>0.80902298609318923</c:v>
                </c:pt>
                <c:pt idx="5450">
                  <c:v>0.80902298609318923</c:v>
                </c:pt>
                <c:pt idx="5451">
                  <c:v>0.80902298609318923</c:v>
                </c:pt>
                <c:pt idx="5452">
                  <c:v>0.80902298609318923</c:v>
                </c:pt>
                <c:pt idx="5453">
                  <c:v>0.80902298609318923</c:v>
                </c:pt>
                <c:pt idx="5454">
                  <c:v>0.80902298609318923</c:v>
                </c:pt>
                <c:pt idx="5455">
                  <c:v>0.80902298609318923</c:v>
                </c:pt>
                <c:pt idx="5456">
                  <c:v>0.80902298609318923</c:v>
                </c:pt>
                <c:pt idx="5457">
                  <c:v>0.80902298609318923</c:v>
                </c:pt>
                <c:pt idx="5458">
                  <c:v>0.80902298609318923</c:v>
                </c:pt>
                <c:pt idx="5459">
                  <c:v>0.80902298609318923</c:v>
                </c:pt>
                <c:pt idx="5460">
                  <c:v>0.80902298609318923</c:v>
                </c:pt>
                <c:pt idx="5461">
                  <c:v>0.80902298609318923</c:v>
                </c:pt>
                <c:pt idx="5462">
                  <c:v>0.80902298609318923</c:v>
                </c:pt>
                <c:pt idx="5463">
                  <c:v>0.80902298609318923</c:v>
                </c:pt>
                <c:pt idx="5464">
                  <c:v>0.80902298609318923</c:v>
                </c:pt>
                <c:pt idx="5465">
                  <c:v>0.80902298609318923</c:v>
                </c:pt>
                <c:pt idx="5466">
                  <c:v>0.80902298609318923</c:v>
                </c:pt>
                <c:pt idx="5467">
                  <c:v>0.80902298609318923</c:v>
                </c:pt>
                <c:pt idx="5468">
                  <c:v>0.80902298609318923</c:v>
                </c:pt>
                <c:pt idx="5469">
                  <c:v>0.80902298609318923</c:v>
                </c:pt>
                <c:pt idx="5470">
                  <c:v>0.80902298609318923</c:v>
                </c:pt>
                <c:pt idx="5471">
                  <c:v>0.80902298609318923</c:v>
                </c:pt>
                <c:pt idx="5472">
                  <c:v>0.80902298609318923</c:v>
                </c:pt>
                <c:pt idx="5473">
                  <c:v>0.80902298609318923</c:v>
                </c:pt>
                <c:pt idx="5474">
                  <c:v>0.80902298609318923</c:v>
                </c:pt>
                <c:pt idx="5475">
                  <c:v>0.80902298609318923</c:v>
                </c:pt>
                <c:pt idx="5476">
                  <c:v>0.80902298609318923</c:v>
                </c:pt>
                <c:pt idx="5477">
                  <c:v>0.80902298609318923</c:v>
                </c:pt>
                <c:pt idx="5478">
                  <c:v>0.80902298609318923</c:v>
                </c:pt>
                <c:pt idx="5479">
                  <c:v>0.80902298609318923</c:v>
                </c:pt>
                <c:pt idx="5480">
                  <c:v>0.80902298609318923</c:v>
                </c:pt>
                <c:pt idx="5481">
                  <c:v>0.80902298609318923</c:v>
                </c:pt>
                <c:pt idx="5482">
                  <c:v>0.80902298609318923</c:v>
                </c:pt>
                <c:pt idx="5483">
                  <c:v>0.80902298609318923</c:v>
                </c:pt>
                <c:pt idx="5484">
                  <c:v>0.80902298609318923</c:v>
                </c:pt>
                <c:pt idx="5485">
                  <c:v>0.80902298609318923</c:v>
                </c:pt>
                <c:pt idx="5486">
                  <c:v>0.80902298609318923</c:v>
                </c:pt>
                <c:pt idx="5487">
                  <c:v>0.80902298609318923</c:v>
                </c:pt>
                <c:pt idx="5488">
                  <c:v>0.80902298609318923</c:v>
                </c:pt>
                <c:pt idx="5489">
                  <c:v>0.80902298609318923</c:v>
                </c:pt>
                <c:pt idx="5490">
                  <c:v>0.80902298609318923</c:v>
                </c:pt>
                <c:pt idx="5491">
                  <c:v>0.80902298609318923</c:v>
                </c:pt>
                <c:pt idx="5492">
                  <c:v>0.80902298609318923</c:v>
                </c:pt>
                <c:pt idx="5493">
                  <c:v>0.80902298609318923</c:v>
                </c:pt>
                <c:pt idx="5494">
                  <c:v>0.80902298609318923</c:v>
                </c:pt>
                <c:pt idx="5495">
                  <c:v>0.80902298609318923</c:v>
                </c:pt>
                <c:pt idx="5496">
                  <c:v>0.80902298609318923</c:v>
                </c:pt>
                <c:pt idx="5497">
                  <c:v>0.80902298609318923</c:v>
                </c:pt>
                <c:pt idx="5498">
                  <c:v>0.80902298609318923</c:v>
                </c:pt>
                <c:pt idx="5499">
                  <c:v>0.80902298609318923</c:v>
                </c:pt>
                <c:pt idx="5500">
                  <c:v>0.80902298609318923</c:v>
                </c:pt>
                <c:pt idx="5501">
                  <c:v>0.80902298609318923</c:v>
                </c:pt>
                <c:pt idx="5502">
                  <c:v>0.80902298609318923</c:v>
                </c:pt>
                <c:pt idx="5503">
                  <c:v>0.80902298609318923</c:v>
                </c:pt>
                <c:pt idx="5504">
                  <c:v>0.80902298609318923</c:v>
                </c:pt>
                <c:pt idx="5505">
                  <c:v>0.80902298609318923</c:v>
                </c:pt>
                <c:pt idx="5506">
                  <c:v>0.80902298609318923</c:v>
                </c:pt>
                <c:pt idx="5507">
                  <c:v>0.80902298609318923</c:v>
                </c:pt>
                <c:pt idx="5508">
                  <c:v>0.80902298609318923</c:v>
                </c:pt>
                <c:pt idx="5509">
                  <c:v>0.80902298609318923</c:v>
                </c:pt>
                <c:pt idx="5510">
                  <c:v>0.80902298609318923</c:v>
                </c:pt>
                <c:pt idx="5511">
                  <c:v>0.80902298609318923</c:v>
                </c:pt>
                <c:pt idx="5512">
                  <c:v>0.80902298609318923</c:v>
                </c:pt>
                <c:pt idx="5513">
                  <c:v>0.80902298609318923</c:v>
                </c:pt>
                <c:pt idx="5514">
                  <c:v>0.80902298609318923</c:v>
                </c:pt>
                <c:pt idx="5515">
                  <c:v>0.80902298609318923</c:v>
                </c:pt>
                <c:pt idx="5516">
                  <c:v>0.80902298609318923</c:v>
                </c:pt>
                <c:pt idx="5517">
                  <c:v>0.80902298609318923</c:v>
                </c:pt>
                <c:pt idx="5518">
                  <c:v>0.80902298609318923</c:v>
                </c:pt>
                <c:pt idx="5519">
                  <c:v>0.80902298609318923</c:v>
                </c:pt>
                <c:pt idx="5520">
                  <c:v>0.80902298609318923</c:v>
                </c:pt>
                <c:pt idx="5521">
                  <c:v>0.80902298609318923</c:v>
                </c:pt>
                <c:pt idx="5522">
                  <c:v>0.80902298609318923</c:v>
                </c:pt>
                <c:pt idx="5523">
                  <c:v>0.80902298609318923</c:v>
                </c:pt>
                <c:pt idx="5524">
                  <c:v>0.80902298609318923</c:v>
                </c:pt>
                <c:pt idx="5525">
                  <c:v>0.80902298609318923</c:v>
                </c:pt>
                <c:pt idx="5526">
                  <c:v>0.80902298609318923</c:v>
                </c:pt>
                <c:pt idx="5527">
                  <c:v>0.80902298609318923</c:v>
                </c:pt>
                <c:pt idx="5528">
                  <c:v>0.80902298609318923</c:v>
                </c:pt>
                <c:pt idx="5529">
                  <c:v>0.80902298609318923</c:v>
                </c:pt>
                <c:pt idx="5530">
                  <c:v>0.80902298609318923</c:v>
                </c:pt>
                <c:pt idx="5531">
                  <c:v>0.80902298609318923</c:v>
                </c:pt>
                <c:pt idx="5532">
                  <c:v>0.80902298609318923</c:v>
                </c:pt>
                <c:pt idx="5533">
                  <c:v>0.80902298609318923</c:v>
                </c:pt>
                <c:pt idx="5534">
                  <c:v>0.80902298609318923</c:v>
                </c:pt>
                <c:pt idx="5535">
                  <c:v>0.80902298609318923</c:v>
                </c:pt>
                <c:pt idx="5536">
                  <c:v>0.80902298609318923</c:v>
                </c:pt>
                <c:pt idx="5537">
                  <c:v>0.80902298609318923</c:v>
                </c:pt>
                <c:pt idx="5538">
                  <c:v>0.80902298609318923</c:v>
                </c:pt>
                <c:pt idx="5539">
                  <c:v>0.80902298609318923</c:v>
                </c:pt>
                <c:pt idx="5540">
                  <c:v>0.80902298609318923</c:v>
                </c:pt>
                <c:pt idx="5541">
                  <c:v>0.80902298609318923</c:v>
                </c:pt>
                <c:pt idx="5542">
                  <c:v>0.80902298609318923</c:v>
                </c:pt>
                <c:pt idx="5543">
                  <c:v>0.80902298609318923</c:v>
                </c:pt>
                <c:pt idx="5544">
                  <c:v>0.80902298609318923</c:v>
                </c:pt>
                <c:pt idx="5545">
                  <c:v>0.80902298609318923</c:v>
                </c:pt>
                <c:pt idx="5546">
                  <c:v>0.80902298609318923</c:v>
                </c:pt>
                <c:pt idx="5547">
                  <c:v>0.80902298609318923</c:v>
                </c:pt>
                <c:pt idx="5548">
                  <c:v>0.80902298609318923</c:v>
                </c:pt>
                <c:pt idx="5549">
                  <c:v>0.80902298609318923</c:v>
                </c:pt>
                <c:pt idx="5550">
                  <c:v>0.80902298609318923</c:v>
                </c:pt>
                <c:pt idx="5551">
                  <c:v>0.80902298609318923</c:v>
                </c:pt>
                <c:pt idx="5552">
                  <c:v>0.80902298609318923</c:v>
                </c:pt>
                <c:pt idx="5553">
                  <c:v>0.80902298609318923</c:v>
                </c:pt>
                <c:pt idx="5554">
                  <c:v>0.80902298609318923</c:v>
                </c:pt>
                <c:pt idx="5555">
                  <c:v>0.80902298609318923</c:v>
                </c:pt>
                <c:pt idx="5556">
                  <c:v>0.80902298609318923</c:v>
                </c:pt>
                <c:pt idx="5557">
                  <c:v>0.80902298609318923</c:v>
                </c:pt>
                <c:pt idx="5558">
                  <c:v>0.80902298609318923</c:v>
                </c:pt>
                <c:pt idx="5559">
                  <c:v>0.80902298609318923</c:v>
                </c:pt>
                <c:pt idx="5560">
                  <c:v>0.80902298609318923</c:v>
                </c:pt>
                <c:pt idx="5561">
                  <c:v>0.80902298609318923</c:v>
                </c:pt>
                <c:pt idx="5562">
                  <c:v>0.80902298609318923</c:v>
                </c:pt>
                <c:pt idx="5563">
                  <c:v>0.80902298609318923</c:v>
                </c:pt>
                <c:pt idx="5564">
                  <c:v>0.80902298609318923</c:v>
                </c:pt>
                <c:pt idx="5565">
                  <c:v>0.80902298609318923</c:v>
                </c:pt>
                <c:pt idx="5566">
                  <c:v>0.80902298609318923</c:v>
                </c:pt>
                <c:pt idx="5567">
                  <c:v>0.80902298609318923</c:v>
                </c:pt>
                <c:pt idx="5568">
                  <c:v>0.80902298609318923</c:v>
                </c:pt>
                <c:pt idx="5569">
                  <c:v>0.80902298609318923</c:v>
                </c:pt>
                <c:pt idx="5570">
                  <c:v>0.80902298609318923</c:v>
                </c:pt>
                <c:pt idx="5571">
                  <c:v>0.80902298609318923</c:v>
                </c:pt>
                <c:pt idx="5572">
                  <c:v>0.80902298609318923</c:v>
                </c:pt>
                <c:pt idx="5573">
                  <c:v>0.80902298609318923</c:v>
                </c:pt>
                <c:pt idx="5574">
                  <c:v>0.80902298609318923</c:v>
                </c:pt>
                <c:pt idx="5575">
                  <c:v>0.80902298609318923</c:v>
                </c:pt>
                <c:pt idx="5576">
                  <c:v>0.80902298609318923</c:v>
                </c:pt>
                <c:pt idx="5577">
                  <c:v>0.80902298609318923</c:v>
                </c:pt>
                <c:pt idx="5578">
                  <c:v>0.80902298609318923</c:v>
                </c:pt>
                <c:pt idx="5579">
                  <c:v>0.80902298609318923</c:v>
                </c:pt>
                <c:pt idx="5580">
                  <c:v>0.80902298609318923</c:v>
                </c:pt>
                <c:pt idx="5581">
                  <c:v>0.80902298609318923</c:v>
                </c:pt>
                <c:pt idx="5582">
                  <c:v>0.80902298609318923</c:v>
                </c:pt>
                <c:pt idx="5583">
                  <c:v>0.80902298609318923</c:v>
                </c:pt>
                <c:pt idx="5584">
                  <c:v>0.80902298609318923</c:v>
                </c:pt>
                <c:pt idx="5585">
                  <c:v>0.80902298609318923</c:v>
                </c:pt>
                <c:pt idx="5586">
                  <c:v>0.80902298609318923</c:v>
                </c:pt>
                <c:pt idx="5587">
                  <c:v>0.80902298609318923</c:v>
                </c:pt>
                <c:pt idx="5588">
                  <c:v>0.80902298609318923</c:v>
                </c:pt>
                <c:pt idx="5589">
                  <c:v>0.80902298609318923</c:v>
                </c:pt>
                <c:pt idx="5590">
                  <c:v>0.80902298609318923</c:v>
                </c:pt>
                <c:pt idx="5591">
                  <c:v>0.80902298609318923</c:v>
                </c:pt>
                <c:pt idx="5592">
                  <c:v>0.80902298609318923</c:v>
                </c:pt>
                <c:pt idx="5593">
                  <c:v>0.80902298609318923</c:v>
                </c:pt>
                <c:pt idx="5594">
                  <c:v>0.80902298609318923</c:v>
                </c:pt>
                <c:pt idx="5595">
                  <c:v>0.80902298609318923</c:v>
                </c:pt>
                <c:pt idx="5596">
                  <c:v>0.80902298609318923</c:v>
                </c:pt>
                <c:pt idx="5597">
                  <c:v>0.80902298609318923</c:v>
                </c:pt>
                <c:pt idx="5598">
                  <c:v>0.80902298609318923</c:v>
                </c:pt>
                <c:pt idx="5599">
                  <c:v>0.80902298609318923</c:v>
                </c:pt>
                <c:pt idx="5600">
                  <c:v>0.80902298609318923</c:v>
                </c:pt>
                <c:pt idx="5601">
                  <c:v>0.80902298609318923</c:v>
                </c:pt>
                <c:pt idx="5602">
                  <c:v>0.80902298609318923</c:v>
                </c:pt>
                <c:pt idx="5603">
                  <c:v>0.80902298609318923</c:v>
                </c:pt>
                <c:pt idx="5604">
                  <c:v>0.80902298609318923</c:v>
                </c:pt>
                <c:pt idx="5605">
                  <c:v>0.80902298609318923</c:v>
                </c:pt>
                <c:pt idx="5606">
                  <c:v>0.80902298609318923</c:v>
                </c:pt>
                <c:pt idx="5607">
                  <c:v>0.80902298609318923</c:v>
                </c:pt>
                <c:pt idx="5608">
                  <c:v>0.80902298609318923</c:v>
                </c:pt>
                <c:pt idx="5609">
                  <c:v>0.80902298609318923</c:v>
                </c:pt>
                <c:pt idx="5610">
                  <c:v>0.80902298609318923</c:v>
                </c:pt>
                <c:pt idx="5611">
                  <c:v>0.80902298609318923</c:v>
                </c:pt>
                <c:pt idx="5612">
                  <c:v>0.80902298609318923</c:v>
                </c:pt>
                <c:pt idx="5613">
                  <c:v>0.80902298609318923</c:v>
                </c:pt>
                <c:pt idx="5614">
                  <c:v>0.80902298609318923</c:v>
                </c:pt>
                <c:pt idx="5615">
                  <c:v>0.80902298609318923</c:v>
                </c:pt>
                <c:pt idx="5616">
                  <c:v>0.80902298609318923</c:v>
                </c:pt>
                <c:pt idx="5617">
                  <c:v>0.80902298609318923</c:v>
                </c:pt>
                <c:pt idx="5618">
                  <c:v>0.80902298609318923</c:v>
                </c:pt>
                <c:pt idx="5619">
                  <c:v>0.80902298609318923</c:v>
                </c:pt>
                <c:pt idx="5620">
                  <c:v>0.80902298609318923</c:v>
                </c:pt>
                <c:pt idx="5621">
                  <c:v>0.80902298609318923</c:v>
                </c:pt>
                <c:pt idx="5622">
                  <c:v>0.80902298609318923</c:v>
                </c:pt>
                <c:pt idx="5623">
                  <c:v>0.80902298609318923</c:v>
                </c:pt>
                <c:pt idx="5624">
                  <c:v>0.80902298609318923</c:v>
                </c:pt>
                <c:pt idx="5625">
                  <c:v>0.80902298609318923</c:v>
                </c:pt>
                <c:pt idx="5626">
                  <c:v>0.80902298609318923</c:v>
                </c:pt>
                <c:pt idx="5627">
                  <c:v>0.80902298609318923</c:v>
                </c:pt>
                <c:pt idx="5628">
                  <c:v>0.80902298609318923</c:v>
                </c:pt>
                <c:pt idx="5629">
                  <c:v>0.80902298609318923</c:v>
                </c:pt>
                <c:pt idx="5630">
                  <c:v>0.80902298609318923</c:v>
                </c:pt>
                <c:pt idx="5631">
                  <c:v>0.80902298609318923</c:v>
                </c:pt>
                <c:pt idx="5632">
                  <c:v>0.80902298609318923</c:v>
                </c:pt>
                <c:pt idx="5633">
                  <c:v>0.80902298609318923</c:v>
                </c:pt>
                <c:pt idx="5634">
                  <c:v>0.80902298609318923</c:v>
                </c:pt>
                <c:pt idx="5635">
                  <c:v>0.80902298609318923</c:v>
                </c:pt>
                <c:pt idx="5636">
                  <c:v>0.80902298609318923</c:v>
                </c:pt>
                <c:pt idx="5637">
                  <c:v>0.80902298609318923</c:v>
                </c:pt>
                <c:pt idx="5638">
                  <c:v>0.80902298609318923</c:v>
                </c:pt>
                <c:pt idx="5639">
                  <c:v>0.80902298609318923</c:v>
                </c:pt>
                <c:pt idx="5640">
                  <c:v>0.80902298609318923</c:v>
                </c:pt>
                <c:pt idx="5641">
                  <c:v>0.80902298609318923</c:v>
                </c:pt>
                <c:pt idx="5642">
                  <c:v>0.80902298609318923</c:v>
                </c:pt>
                <c:pt idx="5643">
                  <c:v>0.80902298609318923</c:v>
                </c:pt>
                <c:pt idx="5644">
                  <c:v>0.80902298609318923</c:v>
                </c:pt>
                <c:pt idx="5645">
                  <c:v>0.80902298609318923</c:v>
                </c:pt>
                <c:pt idx="5646">
                  <c:v>0.80902298609318923</c:v>
                </c:pt>
                <c:pt idx="5647">
                  <c:v>0.80902298609318923</c:v>
                </c:pt>
                <c:pt idx="5648">
                  <c:v>0.80902298609318923</c:v>
                </c:pt>
                <c:pt idx="5649">
                  <c:v>0.80902298609318923</c:v>
                </c:pt>
                <c:pt idx="5650">
                  <c:v>0.80902298609318923</c:v>
                </c:pt>
                <c:pt idx="5651">
                  <c:v>0.80902298609318923</c:v>
                </c:pt>
                <c:pt idx="5652">
                  <c:v>0.80902298609318923</c:v>
                </c:pt>
                <c:pt idx="5653">
                  <c:v>0.80902298609318923</c:v>
                </c:pt>
                <c:pt idx="5654">
                  <c:v>0.80902298609318923</c:v>
                </c:pt>
                <c:pt idx="5655">
                  <c:v>0.80902298609318923</c:v>
                </c:pt>
                <c:pt idx="5656">
                  <c:v>0.80902298609318923</c:v>
                </c:pt>
                <c:pt idx="5657">
                  <c:v>0.80902298609318923</c:v>
                </c:pt>
                <c:pt idx="5658">
                  <c:v>0.80902298609318923</c:v>
                </c:pt>
                <c:pt idx="5659">
                  <c:v>0.80902298609318923</c:v>
                </c:pt>
                <c:pt idx="5660">
                  <c:v>0.80902298609318923</c:v>
                </c:pt>
                <c:pt idx="5661">
                  <c:v>0.80902298609318923</c:v>
                </c:pt>
                <c:pt idx="5662">
                  <c:v>0.80902298609318923</c:v>
                </c:pt>
                <c:pt idx="5663">
                  <c:v>0.80902298609318923</c:v>
                </c:pt>
                <c:pt idx="5664">
                  <c:v>0.80902298609318923</c:v>
                </c:pt>
                <c:pt idx="5665">
                  <c:v>0.80902298609318923</c:v>
                </c:pt>
                <c:pt idx="5666">
                  <c:v>0.80902298609318923</c:v>
                </c:pt>
                <c:pt idx="5667">
                  <c:v>0.80902298609318923</c:v>
                </c:pt>
                <c:pt idx="5668">
                  <c:v>0.80902298609318923</c:v>
                </c:pt>
                <c:pt idx="5669">
                  <c:v>0.80902298609318923</c:v>
                </c:pt>
                <c:pt idx="5670">
                  <c:v>0.80902298609318923</c:v>
                </c:pt>
                <c:pt idx="5671">
                  <c:v>0.80902298609318923</c:v>
                </c:pt>
                <c:pt idx="5672">
                  <c:v>0.80902298609318923</c:v>
                </c:pt>
                <c:pt idx="5673">
                  <c:v>0.80902298609318923</c:v>
                </c:pt>
                <c:pt idx="5674">
                  <c:v>0.80902298609318923</c:v>
                </c:pt>
                <c:pt idx="5675">
                  <c:v>0.80902298609318923</c:v>
                </c:pt>
                <c:pt idx="5676">
                  <c:v>0.80902298609318923</c:v>
                </c:pt>
                <c:pt idx="5677">
                  <c:v>0.80902298609318923</c:v>
                </c:pt>
                <c:pt idx="5678">
                  <c:v>0.80902298609318923</c:v>
                </c:pt>
                <c:pt idx="5679">
                  <c:v>0.80902298609318923</c:v>
                </c:pt>
                <c:pt idx="5680">
                  <c:v>0.80902298609318923</c:v>
                </c:pt>
                <c:pt idx="5681">
                  <c:v>0.80902298609318923</c:v>
                </c:pt>
                <c:pt idx="5682">
                  <c:v>0.80902298609318923</c:v>
                </c:pt>
                <c:pt idx="5683">
                  <c:v>0.80902298609318923</c:v>
                </c:pt>
                <c:pt idx="5684">
                  <c:v>0.80902298609318923</c:v>
                </c:pt>
                <c:pt idx="5685">
                  <c:v>0.80902298609318923</c:v>
                </c:pt>
                <c:pt idx="5686">
                  <c:v>0.80902298609318923</c:v>
                </c:pt>
                <c:pt idx="5687">
                  <c:v>0.80902298609318923</c:v>
                </c:pt>
                <c:pt idx="5688">
                  <c:v>0.80902298609318923</c:v>
                </c:pt>
                <c:pt idx="5689">
                  <c:v>0.80902298609318923</c:v>
                </c:pt>
                <c:pt idx="5690">
                  <c:v>0.80902298609318923</c:v>
                </c:pt>
                <c:pt idx="5691">
                  <c:v>0.80902298609318923</c:v>
                </c:pt>
                <c:pt idx="5692">
                  <c:v>0.80902298609318923</c:v>
                </c:pt>
                <c:pt idx="5693">
                  <c:v>0.80902298609318923</c:v>
                </c:pt>
                <c:pt idx="5694">
                  <c:v>0.80902298609318923</c:v>
                </c:pt>
                <c:pt idx="5695">
                  <c:v>0.80902298609318923</c:v>
                </c:pt>
                <c:pt idx="5696">
                  <c:v>0.80902298609318923</c:v>
                </c:pt>
                <c:pt idx="5697">
                  <c:v>0.80902298609318923</c:v>
                </c:pt>
                <c:pt idx="5698">
                  <c:v>0.80902298609318923</c:v>
                </c:pt>
                <c:pt idx="5699">
                  <c:v>0.80902298609318923</c:v>
                </c:pt>
                <c:pt idx="5700">
                  <c:v>0.80902298609318923</c:v>
                </c:pt>
                <c:pt idx="5701">
                  <c:v>0.80902298609318923</c:v>
                </c:pt>
                <c:pt idx="5702">
                  <c:v>0.80902298609318923</c:v>
                </c:pt>
                <c:pt idx="5703">
                  <c:v>0.80902298609318923</c:v>
                </c:pt>
                <c:pt idx="5704">
                  <c:v>0.80902298609318923</c:v>
                </c:pt>
                <c:pt idx="5705">
                  <c:v>0.80902298609318923</c:v>
                </c:pt>
                <c:pt idx="5706">
                  <c:v>0.80902298609318923</c:v>
                </c:pt>
                <c:pt idx="5707">
                  <c:v>0.80902298609318923</c:v>
                </c:pt>
                <c:pt idx="5708">
                  <c:v>0.80902298609318923</c:v>
                </c:pt>
                <c:pt idx="5709">
                  <c:v>0.80902298609318923</c:v>
                </c:pt>
                <c:pt idx="5710">
                  <c:v>0.80902298609318923</c:v>
                </c:pt>
                <c:pt idx="5711">
                  <c:v>0.80902298609318923</c:v>
                </c:pt>
                <c:pt idx="5712">
                  <c:v>0.80902298609318923</c:v>
                </c:pt>
                <c:pt idx="5713">
                  <c:v>0.80902298609318923</c:v>
                </c:pt>
                <c:pt idx="5714">
                  <c:v>0.80902298609318923</c:v>
                </c:pt>
                <c:pt idx="5715">
                  <c:v>0.80902298609318923</c:v>
                </c:pt>
                <c:pt idx="5716">
                  <c:v>0.80902298609318923</c:v>
                </c:pt>
                <c:pt idx="5717">
                  <c:v>0.80902298609318923</c:v>
                </c:pt>
                <c:pt idx="5718">
                  <c:v>0.80902298609318923</c:v>
                </c:pt>
                <c:pt idx="5719">
                  <c:v>0.80902298609318923</c:v>
                </c:pt>
                <c:pt idx="5720">
                  <c:v>0.80902298609318923</c:v>
                </c:pt>
                <c:pt idx="5721">
                  <c:v>0.80902298609318923</c:v>
                </c:pt>
                <c:pt idx="5722">
                  <c:v>0.80902298609318923</c:v>
                </c:pt>
                <c:pt idx="5723">
                  <c:v>0.80902298609318923</c:v>
                </c:pt>
                <c:pt idx="5724">
                  <c:v>0.80902298609318923</c:v>
                </c:pt>
                <c:pt idx="5725">
                  <c:v>0.80902298609318923</c:v>
                </c:pt>
                <c:pt idx="5726">
                  <c:v>0.80902298609318923</c:v>
                </c:pt>
                <c:pt idx="5727">
                  <c:v>0.80902298609318923</c:v>
                </c:pt>
                <c:pt idx="5728">
                  <c:v>0.80902298609318923</c:v>
                </c:pt>
                <c:pt idx="5729">
                  <c:v>0.80902298609318923</c:v>
                </c:pt>
                <c:pt idx="5730">
                  <c:v>0.80902298609318923</c:v>
                </c:pt>
                <c:pt idx="5731">
                  <c:v>0.80902298609318923</c:v>
                </c:pt>
                <c:pt idx="5732">
                  <c:v>0.80902298609318923</c:v>
                </c:pt>
                <c:pt idx="5733">
                  <c:v>0.80902298609318923</c:v>
                </c:pt>
                <c:pt idx="5734">
                  <c:v>0.80902298609318923</c:v>
                </c:pt>
                <c:pt idx="5735">
                  <c:v>0.80902298609318923</c:v>
                </c:pt>
                <c:pt idx="5736">
                  <c:v>0.80902298609318923</c:v>
                </c:pt>
                <c:pt idx="5737">
                  <c:v>0.80902298609318923</c:v>
                </c:pt>
                <c:pt idx="5738">
                  <c:v>0.80902298609318923</c:v>
                </c:pt>
                <c:pt idx="5739">
                  <c:v>0.80902298609318923</c:v>
                </c:pt>
                <c:pt idx="5740">
                  <c:v>0.80902298609318923</c:v>
                </c:pt>
                <c:pt idx="5741">
                  <c:v>0.80902298609318923</c:v>
                </c:pt>
                <c:pt idx="5742">
                  <c:v>0.80902298609318923</c:v>
                </c:pt>
                <c:pt idx="5743">
                  <c:v>0.80902298609318923</c:v>
                </c:pt>
                <c:pt idx="5744">
                  <c:v>0.80902298609318923</c:v>
                </c:pt>
                <c:pt idx="5745">
                  <c:v>0.80902298609318923</c:v>
                </c:pt>
                <c:pt idx="5746">
                  <c:v>0.80902298609318923</c:v>
                </c:pt>
                <c:pt idx="5747">
                  <c:v>0.80902298609318923</c:v>
                </c:pt>
                <c:pt idx="5748">
                  <c:v>0.80902298609318923</c:v>
                </c:pt>
                <c:pt idx="5749">
                  <c:v>0.80902298609318923</c:v>
                </c:pt>
                <c:pt idx="5750">
                  <c:v>0.80902298609318923</c:v>
                </c:pt>
                <c:pt idx="5751">
                  <c:v>0.80902298609318923</c:v>
                </c:pt>
                <c:pt idx="5752">
                  <c:v>0.80902298609318923</c:v>
                </c:pt>
                <c:pt idx="5753">
                  <c:v>0.80902298609318923</c:v>
                </c:pt>
                <c:pt idx="5754">
                  <c:v>0.80902298609318923</c:v>
                </c:pt>
                <c:pt idx="5755">
                  <c:v>0.80902298609318923</c:v>
                </c:pt>
                <c:pt idx="5756">
                  <c:v>0.80902298609318923</c:v>
                </c:pt>
                <c:pt idx="5757">
                  <c:v>0.80902298609318923</c:v>
                </c:pt>
                <c:pt idx="5758">
                  <c:v>0.80902298609318923</c:v>
                </c:pt>
                <c:pt idx="5759">
                  <c:v>0.80902298609318923</c:v>
                </c:pt>
                <c:pt idx="5760">
                  <c:v>0.80902298609318923</c:v>
                </c:pt>
                <c:pt idx="5761">
                  <c:v>0.80902298609318923</c:v>
                </c:pt>
                <c:pt idx="5762">
                  <c:v>0.80902298609318923</c:v>
                </c:pt>
                <c:pt idx="5763">
                  <c:v>0.80902298609318923</c:v>
                </c:pt>
                <c:pt idx="5764">
                  <c:v>0.80902298609318923</c:v>
                </c:pt>
                <c:pt idx="5765">
                  <c:v>0.80902298609318923</c:v>
                </c:pt>
                <c:pt idx="5766">
                  <c:v>0.80902298609318923</c:v>
                </c:pt>
                <c:pt idx="5767">
                  <c:v>0.80902298609318923</c:v>
                </c:pt>
                <c:pt idx="5768">
                  <c:v>0.80902298609318923</c:v>
                </c:pt>
                <c:pt idx="5769">
                  <c:v>0.80902298609318923</c:v>
                </c:pt>
                <c:pt idx="5770">
                  <c:v>0.80902298609318923</c:v>
                </c:pt>
                <c:pt idx="5771">
                  <c:v>0.80902298609318923</c:v>
                </c:pt>
                <c:pt idx="5772">
                  <c:v>0.80902298609318923</c:v>
                </c:pt>
                <c:pt idx="5773">
                  <c:v>0.80902298609318923</c:v>
                </c:pt>
                <c:pt idx="5774">
                  <c:v>0.80902298609318923</c:v>
                </c:pt>
                <c:pt idx="5775">
                  <c:v>0.80902298609318923</c:v>
                </c:pt>
                <c:pt idx="5776">
                  <c:v>0.80902298609318923</c:v>
                </c:pt>
                <c:pt idx="5777">
                  <c:v>0.80902298609318923</c:v>
                </c:pt>
                <c:pt idx="5778">
                  <c:v>0.80902298609318923</c:v>
                </c:pt>
                <c:pt idx="5779">
                  <c:v>0.80902298609318923</c:v>
                </c:pt>
                <c:pt idx="5780">
                  <c:v>0.80902298609318923</c:v>
                </c:pt>
                <c:pt idx="5781">
                  <c:v>0.80902298609318923</c:v>
                </c:pt>
                <c:pt idx="5782">
                  <c:v>0.80902298609318923</c:v>
                </c:pt>
                <c:pt idx="5783">
                  <c:v>0.80902298609318923</c:v>
                </c:pt>
                <c:pt idx="5784">
                  <c:v>0.80902298609318923</c:v>
                </c:pt>
                <c:pt idx="5785">
                  <c:v>0.80902298609318923</c:v>
                </c:pt>
                <c:pt idx="5786">
                  <c:v>0.80902298609318923</c:v>
                </c:pt>
                <c:pt idx="5787">
                  <c:v>0.80902298609318923</c:v>
                </c:pt>
                <c:pt idx="5788">
                  <c:v>0.80902298609318923</c:v>
                </c:pt>
                <c:pt idx="5789">
                  <c:v>0.80902298609318923</c:v>
                </c:pt>
                <c:pt idx="5790">
                  <c:v>0.80902298609318923</c:v>
                </c:pt>
                <c:pt idx="5791">
                  <c:v>0.80902298609318923</c:v>
                </c:pt>
                <c:pt idx="5792">
                  <c:v>0.80902298609318923</c:v>
                </c:pt>
                <c:pt idx="5793">
                  <c:v>0.80902298609318923</c:v>
                </c:pt>
                <c:pt idx="5794">
                  <c:v>0.80902298609318923</c:v>
                </c:pt>
                <c:pt idx="5795">
                  <c:v>0.80902298609318923</c:v>
                </c:pt>
                <c:pt idx="5796">
                  <c:v>0.80902298609318923</c:v>
                </c:pt>
                <c:pt idx="5797">
                  <c:v>0.80902298609318923</c:v>
                </c:pt>
                <c:pt idx="5798">
                  <c:v>0.80902298609318923</c:v>
                </c:pt>
                <c:pt idx="5799">
                  <c:v>0.80902298609318923</c:v>
                </c:pt>
                <c:pt idx="5800">
                  <c:v>0.80902298609318923</c:v>
                </c:pt>
                <c:pt idx="5801">
                  <c:v>0.80902298609318923</c:v>
                </c:pt>
                <c:pt idx="5802">
                  <c:v>0.80902298609318923</c:v>
                </c:pt>
                <c:pt idx="5803">
                  <c:v>0.80902298609318923</c:v>
                </c:pt>
                <c:pt idx="5804">
                  <c:v>0.80902298609318923</c:v>
                </c:pt>
                <c:pt idx="5805">
                  <c:v>0.80902298609318923</c:v>
                </c:pt>
                <c:pt idx="5806">
                  <c:v>0.80902298609318923</c:v>
                </c:pt>
                <c:pt idx="5807">
                  <c:v>0.80902298609318923</c:v>
                </c:pt>
                <c:pt idx="5808">
                  <c:v>0.80902298609318923</c:v>
                </c:pt>
                <c:pt idx="5809">
                  <c:v>0.80902298609318923</c:v>
                </c:pt>
                <c:pt idx="5810">
                  <c:v>0.80902298609318923</c:v>
                </c:pt>
                <c:pt idx="5811">
                  <c:v>0.80902298609318923</c:v>
                </c:pt>
                <c:pt idx="5812">
                  <c:v>0.80902298609318923</c:v>
                </c:pt>
                <c:pt idx="5813">
                  <c:v>0.80902298609318923</c:v>
                </c:pt>
                <c:pt idx="5814">
                  <c:v>0.80902298609318923</c:v>
                </c:pt>
                <c:pt idx="5815">
                  <c:v>0.80902298609318923</c:v>
                </c:pt>
                <c:pt idx="5816">
                  <c:v>0.80902298609318923</c:v>
                </c:pt>
                <c:pt idx="5817">
                  <c:v>0.80902298609318923</c:v>
                </c:pt>
                <c:pt idx="5818">
                  <c:v>0.80902298609318923</c:v>
                </c:pt>
                <c:pt idx="5819">
                  <c:v>0.80902298609318923</c:v>
                </c:pt>
                <c:pt idx="5820">
                  <c:v>0.80902298609318923</c:v>
                </c:pt>
                <c:pt idx="5821">
                  <c:v>0.80902298609318923</c:v>
                </c:pt>
                <c:pt idx="5822">
                  <c:v>0.80902298609318923</c:v>
                </c:pt>
                <c:pt idx="5823">
                  <c:v>0.80902298609318923</c:v>
                </c:pt>
                <c:pt idx="5824">
                  <c:v>0.80902298609318923</c:v>
                </c:pt>
                <c:pt idx="5825">
                  <c:v>0.80902298609318923</c:v>
                </c:pt>
                <c:pt idx="5826">
                  <c:v>0.80902298609318923</c:v>
                </c:pt>
                <c:pt idx="5827">
                  <c:v>0.80902298609318923</c:v>
                </c:pt>
                <c:pt idx="5828">
                  <c:v>0.80902298609318923</c:v>
                </c:pt>
                <c:pt idx="5829">
                  <c:v>0.80902298609318923</c:v>
                </c:pt>
                <c:pt idx="5830">
                  <c:v>0.80902298609318923</c:v>
                </c:pt>
                <c:pt idx="5831">
                  <c:v>0.80902298609318923</c:v>
                </c:pt>
                <c:pt idx="5832">
                  <c:v>0.80902298609318923</c:v>
                </c:pt>
                <c:pt idx="5833">
                  <c:v>0.80902298609318923</c:v>
                </c:pt>
                <c:pt idx="5834">
                  <c:v>0.80902298609318923</c:v>
                </c:pt>
                <c:pt idx="5835">
                  <c:v>0.80902298609318923</c:v>
                </c:pt>
                <c:pt idx="5836">
                  <c:v>0.80902298609318923</c:v>
                </c:pt>
                <c:pt idx="5837">
                  <c:v>0.80902298609318923</c:v>
                </c:pt>
                <c:pt idx="5838">
                  <c:v>0.80902298609318923</c:v>
                </c:pt>
                <c:pt idx="5839">
                  <c:v>0.80902298609318923</c:v>
                </c:pt>
                <c:pt idx="5840">
                  <c:v>0.80902298609318923</c:v>
                </c:pt>
                <c:pt idx="5841">
                  <c:v>0.80902298609318923</c:v>
                </c:pt>
                <c:pt idx="5842">
                  <c:v>0.80902298609318923</c:v>
                </c:pt>
                <c:pt idx="5843">
                  <c:v>0.80902298609318923</c:v>
                </c:pt>
                <c:pt idx="5844">
                  <c:v>0.80902298609318923</c:v>
                </c:pt>
                <c:pt idx="5845">
                  <c:v>0.80902298609318923</c:v>
                </c:pt>
                <c:pt idx="5846">
                  <c:v>0.80902298609318923</c:v>
                </c:pt>
                <c:pt idx="5847">
                  <c:v>0.80902298609318923</c:v>
                </c:pt>
                <c:pt idx="5848">
                  <c:v>0.80902298609318923</c:v>
                </c:pt>
                <c:pt idx="5849">
                  <c:v>0.80902298609318923</c:v>
                </c:pt>
                <c:pt idx="5850">
                  <c:v>0.80902298609318923</c:v>
                </c:pt>
                <c:pt idx="5851">
                  <c:v>0.80902298609318923</c:v>
                </c:pt>
                <c:pt idx="5852">
                  <c:v>0.80902298609318923</c:v>
                </c:pt>
                <c:pt idx="5853">
                  <c:v>0.80902298609318923</c:v>
                </c:pt>
                <c:pt idx="5854">
                  <c:v>0.80902298609318923</c:v>
                </c:pt>
                <c:pt idx="5855">
                  <c:v>0.80902298609318923</c:v>
                </c:pt>
                <c:pt idx="5856">
                  <c:v>0.80902298609318923</c:v>
                </c:pt>
                <c:pt idx="5857">
                  <c:v>0.80902298609318923</c:v>
                </c:pt>
                <c:pt idx="5858">
                  <c:v>0.80902298609318923</c:v>
                </c:pt>
                <c:pt idx="5859">
                  <c:v>0.80902298609318923</c:v>
                </c:pt>
                <c:pt idx="5860">
                  <c:v>0.80902298609318923</c:v>
                </c:pt>
                <c:pt idx="5861">
                  <c:v>0.80902298609318923</c:v>
                </c:pt>
                <c:pt idx="5862">
                  <c:v>0.80902298609318923</c:v>
                </c:pt>
                <c:pt idx="5863">
                  <c:v>0.80902298609318923</c:v>
                </c:pt>
                <c:pt idx="5864">
                  <c:v>0.80902298609318923</c:v>
                </c:pt>
                <c:pt idx="5865">
                  <c:v>0.80902298609318923</c:v>
                </c:pt>
                <c:pt idx="5866">
                  <c:v>0.80902298609318923</c:v>
                </c:pt>
                <c:pt idx="5867">
                  <c:v>0.80902298609318923</c:v>
                </c:pt>
                <c:pt idx="5868">
                  <c:v>0.80902298609318923</c:v>
                </c:pt>
                <c:pt idx="5869">
                  <c:v>0.80902298609318923</c:v>
                </c:pt>
                <c:pt idx="5870">
                  <c:v>0.80902298609318923</c:v>
                </c:pt>
                <c:pt idx="5871">
                  <c:v>0.80902298609318923</c:v>
                </c:pt>
                <c:pt idx="5872">
                  <c:v>0.80902298609318923</c:v>
                </c:pt>
                <c:pt idx="5873">
                  <c:v>0.80902298609318923</c:v>
                </c:pt>
                <c:pt idx="5874">
                  <c:v>0.80902298609318923</c:v>
                </c:pt>
                <c:pt idx="5875">
                  <c:v>0.80902298609318923</c:v>
                </c:pt>
                <c:pt idx="5876">
                  <c:v>0.80902298609318923</c:v>
                </c:pt>
                <c:pt idx="5877">
                  <c:v>0.80902298609318923</c:v>
                </c:pt>
                <c:pt idx="5878">
                  <c:v>0.80902298609318923</c:v>
                </c:pt>
                <c:pt idx="5879">
                  <c:v>0.80902298609318923</c:v>
                </c:pt>
                <c:pt idx="5880">
                  <c:v>0.80902298609318923</c:v>
                </c:pt>
                <c:pt idx="5881">
                  <c:v>0.80902298609318923</c:v>
                </c:pt>
                <c:pt idx="5882">
                  <c:v>0.80902298609318923</c:v>
                </c:pt>
                <c:pt idx="5883">
                  <c:v>0.80902298609318923</c:v>
                </c:pt>
                <c:pt idx="5884">
                  <c:v>0.80902298609318923</c:v>
                </c:pt>
                <c:pt idx="5885">
                  <c:v>0.80902298609318923</c:v>
                </c:pt>
                <c:pt idx="5886">
                  <c:v>0.80902298609318923</c:v>
                </c:pt>
                <c:pt idx="5887">
                  <c:v>0.80902298609318923</c:v>
                </c:pt>
                <c:pt idx="5888">
                  <c:v>0.80902298609318923</c:v>
                </c:pt>
                <c:pt idx="5889">
                  <c:v>0.80902298609318923</c:v>
                </c:pt>
                <c:pt idx="5890">
                  <c:v>0.80902298609318923</c:v>
                </c:pt>
                <c:pt idx="5891">
                  <c:v>0.80902298609318923</c:v>
                </c:pt>
                <c:pt idx="5892">
                  <c:v>0.80902298609318923</c:v>
                </c:pt>
                <c:pt idx="5893">
                  <c:v>0.80902298609318923</c:v>
                </c:pt>
                <c:pt idx="5894">
                  <c:v>0.80902298609318923</c:v>
                </c:pt>
                <c:pt idx="5895">
                  <c:v>0.80902298609318923</c:v>
                </c:pt>
                <c:pt idx="5896">
                  <c:v>0.80902298609318923</c:v>
                </c:pt>
                <c:pt idx="5897">
                  <c:v>0.80902298609318923</c:v>
                </c:pt>
                <c:pt idx="5898">
                  <c:v>0.80902298609318923</c:v>
                </c:pt>
                <c:pt idx="5899">
                  <c:v>0.80902298609318923</c:v>
                </c:pt>
                <c:pt idx="5900">
                  <c:v>0.80902298609318923</c:v>
                </c:pt>
                <c:pt idx="5901">
                  <c:v>0.80902298609318923</c:v>
                </c:pt>
                <c:pt idx="5902">
                  <c:v>0.80902298609318923</c:v>
                </c:pt>
                <c:pt idx="5903">
                  <c:v>0.80902298609318923</c:v>
                </c:pt>
                <c:pt idx="5904">
                  <c:v>0.80902298609318923</c:v>
                </c:pt>
                <c:pt idx="5905">
                  <c:v>0.80902298609318923</c:v>
                </c:pt>
                <c:pt idx="5906">
                  <c:v>0.80902298609318923</c:v>
                </c:pt>
                <c:pt idx="5907">
                  <c:v>0.80902298609318923</c:v>
                </c:pt>
                <c:pt idx="5908">
                  <c:v>0.80902298609318923</c:v>
                </c:pt>
                <c:pt idx="5909">
                  <c:v>0.80902298609318923</c:v>
                </c:pt>
                <c:pt idx="5910">
                  <c:v>0.80902298609318923</c:v>
                </c:pt>
                <c:pt idx="5911">
                  <c:v>0.80902298609318923</c:v>
                </c:pt>
                <c:pt idx="5912">
                  <c:v>0.80902298609318923</c:v>
                </c:pt>
                <c:pt idx="5913">
                  <c:v>0.80902298609318923</c:v>
                </c:pt>
                <c:pt idx="5914">
                  <c:v>0.80902298609318923</c:v>
                </c:pt>
                <c:pt idx="5915">
                  <c:v>0.80902298609318923</c:v>
                </c:pt>
                <c:pt idx="5916">
                  <c:v>0.80902298609318923</c:v>
                </c:pt>
                <c:pt idx="5917">
                  <c:v>0.80902298609318923</c:v>
                </c:pt>
                <c:pt idx="5918">
                  <c:v>0.80902298609318923</c:v>
                </c:pt>
                <c:pt idx="5919">
                  <c:v>0.80902298609318923</c:v>
                </c:pt>
                <c:pt idx="5920">
                  <c:v>0.80902298609318923</c:v>
                </c:pt>
                <c:pt idx="5921">
                  <c:v>0.80902298609318923</c:v>
                </c:pt>
                <c:pt idx="5922">
                  <c:v>0.80902298609318923</c:v>
                </c:pt>
                <c:pt idx="5923">
                  <c:v>0.80902298609318923</c:v>
                </c:pt>
                <c:pt idx="5924">
                  <c:v>0.80902298609318923</c:v>
                </c:pt>
                <c:pt idx="5925">
                  <c:v>0.80902298609318923</c:v>
                </c:pt>
                <c:pt idx="5926">
                  <c:v>0.80902298609318923</c:v>
                </c:pt>
                <c:pt idx="5927">
                  <c:v>0.80902298609318923</c:v>
                </c:pt>
                <c:pt idx="5928">
                  <c:v>0.80902298609318923</c:v>
                </c:pt>
                <c:pt idx="5929">
                  <c:v>0.80902298609318923</c:v>
                </c:pt>
                <c:pt idx="5930">
                  <c:v>0.80902298609318923</c:v>
                </c:pt>
                <c:pt idx="5931">
                  <c:v>0.80902298609318923</c:v>
                </c:pt>
                <c:pt idx="5932">
                  <c:v>0.80902298609318923</c:v>
                </c:pt>
                <c:pt idx="5933">
                  <c:v>0.80902298609318923</c:v>
                </c:pt>
                <c:pt idx="5934">
                  <c:v>0.80902298609318923</c:v>
                </c:pt>
                <c:pt idx="5935">
                  <c:v>0.80902298609318923</c:v>
                </c:pt>
                <c:pt idx="5936">
                  <c:v>0.80902298609318923</c:v>
                </c:pt>
                <c:pt idx="5937">
                  <c:v>0.80902298609318923</c:v>
                </c:pt>
                <c:pt idx="5938">
                  <c:v>0.80902298609318923</c:v>
                </c:pt>
                <c:pt idx="5939">
                  <c:v>0.80902298609318923</c:v>
                </c:pt>
                <c:pt idx="5940">
                  <c:v>0.80902298609318923</c:v>
                </c:pt>
                <c:pt idx="5941">
                  <c:v>0.80902298609318923</c:v>
                </c:pt>
                <c:pt idx="5942">
                  <c:v>0.80902298609318923</c:v>
                </c:pt>
                <c:pt idx="5943">
                  <c:v>0.80902298609318923</c:v>
                </c:pt>
                <c:pt idx="5944">
                  <c:v>0.80902298609318923</c:v>
                </c:pt>
                <c:pt idx="5945">
                  <c:v>0.80902298609318923</c:v>
                </c:pt>
                <c:pt idx="5946">
                  <c:v>0.80902298609318923</c:v>
                </c:pt>
                <c:pt idx="5947">
                  <c:v>0.80902298609318923</c:v>
                </c:pt>
                <c:pt idx="5948">
                  <c:v>0.80902298609318923</c:v>
                </c:pt>
                <c:pt idx="5949">
                  <c:v>0.80902298609318923</c:v>
                </c:pt>
                <c:pt idx="5950">
                  <c:v>0.80902298609318923</c:v>
                </c:pt>
                <c:pt idx="5951">
                  <c:v>0.80902298609318923</c:v>
                </c:pt>
                <c:pt idx="5952">
                  <c:v>0.80902298609318923</c:v>
                </c:pt>
                <c:pt idx="5953">
                  <c:v>0.80902298609318923</c:v>
                </c:pt>
                <c:pt idx="5954">
                  <c:v>0.80902298609318923</c:v>
                </c:pt>
                <c:pt idx="5955">
                  <c:v>0.80902298609318923</c:v>
                </c:pt>
                <c:pt idx="5956">
                  <c:v>0.80902298609318923</c:v>
                </c:pt>
                <c:pt idx="5957">
                  <c:v>0.80902298609318923</c:v>
                </c:pt>
                <c:pt idx="5958">
                  <c:v>0.80902298609318923</c:v>
                </c:pt>
                <c:pt idx="5959">
                  <c:v>0.80902298609318923</c:v>
                </c:pt>
                <c:pt idx="5960">
                  <c:v>0.80902298609318923</c:v>
                </c:pt>
                <c:pt idx="5961">
                  <c:v>0.80902298609318923</c:v>
                </c:pt>
                <c:pt idx="5962">
                  <c:v>0.80902298609318923</c:v>
                </c:pt>
                <c:pt idx="5963">
                  <c:v>0.80902298609318923</c:v>
                </c:pt>
                <c:pt idx="5964">
                  <c:v>0.80902298609318923</c:v>
                </c:pt>
                <c:pt idx="5965">
                  <c:v>0.80902298609318923</c:v>
                </c:pt>
                <c:pt idx="5966">
                  <c:v>0.80902298609318923</c:v>
                </c:pt>
                <c:pt idx="5967">
                  <c:v>0.80902298609318923</c:v>
                </c:pt>
                <c:pt idx="5968">
                  <c:v>0.80902298609318923</c:v>
                </c:pt>
                <c:pt idx="5969">
                  <c:v>0.80902298609318923</c:v>
                </c:pt>
                <c:pt idx="5970">
                  <c:v>0.80902298609318923</c:v>
                </c:pt>
                <c:pt idx="5971">
                  <c:v>0.80902298609318923</c:v>
                </c:pt>
                <c:pt idx="5972">
                  <c:v>0.80902298609318923</c:v>
                </c:pt>
                <c:pt idx="5973">
                  <c:v>0.80902298609318923</c:v>
                </c:pt>
                <c:pt idx="5974">
                  <c:v>0.80902298609318923</c:v>
                </c:pt>
                <c:pt idx="5975">
                  <c:v>0.80902298609318923</c:v>
                </c:pt>
                <c:pt idx="5976">
                  <c:v>0.80902298609318923</c:v>
                </c:pt>
                <c:pt idx="5977">
                  <c:v>0.80902298609318923</c:v>
                </c:pt>
                <c:pt idx="5978">
                  <c:v>0.80902298609318923</c:v>
                </c:pt>
                <c:pt idx="5979">
                  <c:v>0.80902298609318923</c:v>
                </c:pt>
                <c:pt idx="5980">
                  <c:v>0.80902298609318923</c:v>
                </c:pt>
                <c:pt idx="5981">
                  <c:v>0.80902298609318923</c:v>
                </c:pt>
                <c:pt idx="5982">
                  <c:v>0.80902298609318923</c:v>
                </c:pt>
                <c:pt idx="5983">
                  <c:v>0.80902298609318923</c:v>
                </c:pt>
                <c:pt idx="5984">
                  <c:v>0.80902298609318923</c:v>
                </c:pt>
                <c:pt idx="5985">
                  <c:v>0.80902298609318923</c:v>
                </c:pt>
                <c:pt idx="5986">
                  <c:v>0.80902298609318923</c:v>
                </c:pt>
                <c:pt idx="5987">
                  <c:v>0.80902298609318923</c:v>
                </c:pt>
                <c:pt idx="5988">
                  <c:v>0.80902298609318923</c:v>
                </c:pt>
                <c:pt idx="5989">
                  <c:v>0.80902298609318923</c:v>
                </c:pt>
                <c:pt idx="5990">
                  <c:v>0.80902298609318923</c:v>
                </c:pt>
                <c:pt idx="5991">
                  <c:v>0.80902298609318923</c:v>
                </c:pt>
                <c:pt idx="5992">
                  <c:v>0.80902298609318923</c:v>
                </c:pt>
                <c:pt idx="5993">
                  <c:v>0.80902298609318923</c:v>
                </c:pt>
                <c:pt idx="5994">
                  <c:v>0.80902298609318923</c:v>
                </c:pt>
                <c:pt idx="5995">
                  <c:v>0.80902298609318923</c:v>
                </c:pt>
                <c:pt idx="5996">
                  <c:v>0.80902298609318923</c:v>
                </c:pt>
                <c:pt idx="5997">
                  <c:v>0.80902298609318923</c:v>
                </c:pt>
                <c:pt idx="5998">
                  <c:v>0.80902298609318923</c:v>
                </c:pt>
                <c:pt idx="5999">
                  <c:v>0.80902298609318923</c:v>
                </c:pt>
                <c:pt idx="6000">
                  <c:v>0.80902298609318923</c:v>
                </c:pt>
                <c:pt idx="6001">
                  <c:v>0.80902298609318923</c:v>
                </c:pt>
                <c:pt idx="6002">
                  <c:v>0.80902298609318923</c:v>
                </c:pt>
                <c:pt idx="6003">
                  <c:v>0.80902298609318923</c:v>
                </c:pt>
                <c:pt idx="6004">
                  <c:v>0.80902298609318923</c:v>
                </c:pt>
                <c:pt idx="6005">
                  <c:v>0.80902298609318923</c:v>
                </c:pt>
                <c:pt idx="6006">
                  <c:v>0.80902298609318923</c:v>
                </c:pt>
                <c:pt idx="6007">
                  <c:v>0.80902298609318923</c:v>
                </c:pt>
                <c:pt idx="6008">
                  <c:v>0.80902298609318923</c:v>
                </c:pt>
                <c:pt idx="6009">
                  <c:v>0.80902298609318923</c:v>
                </c:pt>
                <c:pt idx="6010">
                  <c:v>0.80902298609318923</c:v>
                </c:pt>
                <c:pt idx="6011">
                  <c:v>0.80902298609318923</c:v>
                </c:pt>
                <c:pt idx="6012">
                  <c:v>0.80902298609318923</c:v>
                </c:pt>
                <c:pt idx="6013">
                  <c:v>0.80902298609318923</c:v>
                </c:pt>
                <c:pt idx="6014">
                  <c:v>0.80902298609318923</c:v>
                </c:pt>
                <c:pt idx="6015">
                  <c:v>0.80902298609318923</c:v>
                </c:pt>
                <c:pt idx="6016">
                  <c:v>0.80902298609318923</c:v>
                </c:pt>
                <c:pt idx="6017">
                  <c:v>0.80902298609318923</c:v>
                </c:pt>
                <c:pt idx="6018">
                  <c:v>0.80902298609318923</c:v>
                </c:pt>
                <c:pt idx="6019">
                  <c:v>0.80902298609318923</c:v>
                </c:pt>
                <c:pt idx="6020">
                  <c:v>0.80902298609318923</c:v>
                </c:pt>
                <c:pt idx="6021">
                  <c:v>0.80902298609318923</c:v>
                </c:pt>
                <c:pt idx="6022">
                  <c:v>0.80902298609318923</c:v>
                </c:pt>
                <c:pt idx="6023">
                  <c:v>0.80902298609318923</c:v>
                </c:pt>
                <c:pt idx="6024">
                  <c:v>0.80902298609318923</c:v>
                </c:pt>
                <c:pt idx="6025">
                  <c:v>0.80902298609318923</c:v>
                </c:pt>
                <c:pt idx="6026">
                  <c:v>0.80902298609318923</c:v>
                </c:pt>
                <c:pt idx="6027">
                  <c:v>0.80902298609318923</c:v>
                </c:pt>
                <c:pt idx="6028">
                  <c:v>0.80902298609318923</c:v>
                </c:pt>
                <c:pt idx="6029">
                  <c:v>0.80902298609318923</c:v>
                </c:pt>
                <c:pt idx="6030">
                  <c:v>0.80902298609318923</c:v>
                </c:pt>
                <c:pt idx="6031">
                  <c:v>0.80902298609318923</c:v>
                </c:pt>
                <c:pt idx="6032">
                  <c:v>0.80902298609318923</c:v>
                </c:pt>
                <c:pt idx="6033">
                  <c:v>0.80902298609318923</c:v>
                </c:pt>
                <c:pt idx="6034">
                  <c:v>0.80902298609318923</c:v>
                </c:pt>
                <c:pt idx="6035">
                  <c:v>0.80902298609318923</c:v>
                </c:pt>
                <c:pt idx="6036">
                  <c:v>0.80902298609318923</c:v>
                </c:pt>
                <c:pt idx="6037">
                  <c:v>0.80902298609318923</c:v>
                </c:pt>
                <c:pt idx="6038">
                  <c:v>0.80902298609318923</c:v>
                </c:pt>
                <c:pt idx="6039">
                  <c:v>0.80902298609318923</c:v>
                </c:pt>
                <c:pt idx="6040">
                  <c:v>0.80902298609318923</c:v>
                </c:pt>
                <c:pt idx="6041">
                  <c:v>0.80902298609318923</c:v>
                </c:pt>
                <c:pt idx="6042">
                  <c:v>0.80902298609318923</c:v>
                </c:pt>
                <c:pt idx="6043">
                  <c:v>0.80902298609318923</c:v>
                </c:pt>
                <c:pt idx="6044">
                  <c:v>0.80902298609318923</c:v>
                </c:pt>
                <c:pt idx="6045">
                  <c:v>0.80902298609318923</c:v>
                </c:pt>
                <c:pt idx="6046">
                  <c:v>0.80902298609318923</c:v>
                </c:pt>
                <c:pt idx="6047">
                  <c:v>0.80902298609318923</c:v>
                </c:pt>
                <c:pt idx="6048">
                  <c:v>0.80902298609318923</c:v>
                </c:pt>
                <c:pt idx="6049">
                  <c:v>0.80902298609318923</c:v>
                </c:pt>
                <c:pt idx="6050">
                  <c:v>0.80902298609318923</c:v>
                </c:pt>
                <c:pt idx="6051">
                  <c:v>0.80902298609318923</c:v>
                </c:pt>
                <c:pt idx="6052">
                  <c:v>0.80902298609318923</c:v>
                </c:pt>
                <c:pt idx="6053">
                  <c:v>0.80902298609318923</c:v>
                </c:pt>
                <c:pt idx="6054">
                  <c:v>0.80902298609318923</c:v>
                </c:pt>
                <c:pt idx="6055">
                  <c:v>0.80902298609318923</c:v>
                </c:pt>
                <c:pt idx="6056">
                  <c:v>0.80902298609318923</c:v>
                </c:pt>
                <c:pt idx="6057">
                  <c:v>0.80902298609318923</c:v>
                </c:pt>
                <c:pt idx="6058">
                  <c:v>0.80902298609318923</c:v>
                </c:pt>
                <c:pt idx="6059">
                  <c:v>0.80902298609318923</c:v>
                </c:pt>
                <c:pt idx="6060">
                  <c:v>0.80902298609318923</c:v>
                </c:pt>
                <c:pt idx="6061">
                  <c:v>0.80902298609318923</c:v>
                </c:pt>
                <c:pt idx="6062">
                  <c:v>0.80902298609318923</c:v>
                </c:pt>
                <c:pt idx="6063">
                  <c:v>0.80902298609318923</c:v>
                </c:pt>
                <c:pt idx="6064">
                  <c:v>0.80902298609318923</c:v>
                </c:pt>
                <c:pt idx="6065">
                  <c:v>0.80902298609318923</c:v>
                </c:pt>
                <c:pt idx="6066">
                  <c:v>0.80902298609318923</c:v>
                </c:pt>
                <c:pt idx="6067">
                  <c:v>0.80902298609318923</c:v>
                </c:pt>
                <c:pt idx="6068">
                  <c:v>0.80902298609318923</c:v>
                </c:pt>
                <c:pt idx="6069">
                  <c:v>0.80902298609318923</c:v>
                </c:pt>
                <c:pt idx="6070">
                  <c:v>0.80902298609318923</c:v>
                </c:pt>
                <c:pt idx="6071">
                  <c:v>0.80902298609318923</c:v>
                </c:pt>
                <c:pt idx="6072">
                  <c:v>0.80902298609318923</c:v>
                </c:pt>
                <c:pt idx="6073">
                  <c:v>0.80902298609318923</c:v>
                </c:pt>
                <c:pt idx="6074">
                  <c:v>0.80902298609318923</c:v>
                </c:pt>
                <c:pt idx="6075">
                  <c:v>0.80902298609318923</c:v>
                </c:pt>
                <c:pt idx="6076">
                  <c:v>0.80902298609318923</c:v>
                </c:pt>
                <c:pt idx="6077">
                  <c:v>0.80902298609318923</c:v>
                </c:pt>
                <c:pt idx="6078">
                  <c:v>0.80902298609318923</c:v>
                </c:pt>
                <c:pt idx="6079">
                  <c:v>0.80902298609318923</c:v>
                </c:pt>
                <c:pt idx="6080">
                  <c:v>0.80902298609318923</c:v>
                </c:pt>
                <c:pt idx="6081">
                  <c:v>0.80902298609318923</c:v>
                </c:pt>
                <c:pt idx="6082">
                  <c:v>0.80902298609318923</c:v>
                </c:pt>
                <c:pt idx="6083">
                  <c:v>0.80902298609318923</c:v>
                </c:pt>
                <c:pt idx="6084">
                  <c:v>0.80902298609318923</c:v>
                </c:pt>
                <c:pt idx="6085">
                  <c:v>0.80902298609318923</c:v>
                </c:pt>
                <c:pt idx="6086">
                  <c:v>0.80902298609318923</c:v>
                </c:pt>
                <c:pt idx="6087">
                  <c:v>0.80902298609318923</c:v>
                </c:pt>
                <c:pt idx="6088">
                  <c:v>0.80902298609318923</c:v>
                </c:pt>
                <c:pt idx="6089">
                  <c:v>0.80902298609318923</c:v>
                </c:pt>
                <c:pt idx="6090">
                  <c:v>0.80902298609318923</c:v>
                </c:pt>
                <c:pt idx="6091">
                  <c:v>0.80902298609318923</c:v>
                </c:pt>
                <c:pt idx="6092">
                  <c:v>0.80902298609318923</c:v>
                </c:pt>
                <c:pt idx="6093">
                  <c:v>0.80902298609318923</c:v>
                </c:pt>
                <c:pt idx="6094">
                  <c:v>0.80902298609318923</c:v>
                </c:pt>
                <c:pt idx="6095">
                  <c:v>0.80902298609318923</c:v>
                </c:pt>
                <c:pt idx="6096">
                  <c:v>0.80902298609318923</c:v>
                </c:pt>
                <c:pt idx="6097">
                  <c:v>0.80902298609318923</c:v>
                </c:pt>
                <c:pt idx="6098">
                  <c:v>0.80902298609318923</c:v>
                </c:pt>
                <c:pt idx="6099">
                  <c:v>0.80902298609318923</c:v>
                </c:pt>
                <c:pt idx="6100">
                  <c:v>0.80902298609318923</c:v>
                </c:pt>
                <c:pt idx="6101">
                  <c:v>0.80902298609318923</c:v>
                </c:pt>
                <c:pt idx="6102">
                  <c:v>0.80902298609318923</c:v>
                </c:pt>
                <c:pt idx="6103">
                  <c:v>0.80902298609318923</c:v>
                </c:pt>
                <c:pt idx="6104">
                  <c:v>0.80902298609318923</c:v>
                </c:pt>
                <c:pt idx="6105">
                  <c:v>0.80902298609318923</c:v>
                </c:pt>
                <c:pt idx="6106">
                  <c:v>0.80902298609318923</c:v>
                </c:pt>
                <c:pt idx="6107">
                  <c:v>0.80902298609318923</c:v>
                </c:pt>
                <c:pt idx="6108">
                  <c:v>0.80902298609318923</c:v>
                </c:pt>
                <c:pt idx="6109">
                  <c:v>0.80902298609318923</c:v>
                </c:pt>
                <c:pt idx="6110">
                  <c:v>0.80902298609318923</c:v>
                </c:pt>
                <c:pt idx="6111">
                  <c:v>0.80902298609318923</c:v>
                </c:pt>
                <c:pt idx="6112">
                  <c:v>0.80902298609318923</c:v>
                </c:pt>
                <c:pt idx="6113">
                  <c:v>0.80902298609318923</c:v>
                </c:pt>
                <c:pt idx="6114">
                  <c:v>0.80902298609318923</c:v>
                </c:pt>
                <c:pt idx="6115">
                  <c:v>0.80902298609318923</c:v>
                </c:pt>
                <c:pt idx="6116">
                  <c:v>0.80902298609318923</c:v>
                </c:pt>
                <c:pt idx="6117">
                  <c:v>0.80902298609318923</c:v>
                </c:pt>
                <c:pt idx="6118">
                  <c:v>0.80902298609318923</c:v>
                </c:pt>
                <c:pt idx="6119">
                  <c:v>0.80902298609318923</c:v>
                </c:pt>
                <c:pt idx="6120">
                  <c:v>0.80902298609318923</c:v>
                </c:pt>
                <c:pt idx="6121">
                  <c:v>0.80902298609318923</c:v>
                </c:pt>
                <c:pt idx="6122">
                  <c:v>0.80902298609318923</c:v>
                </c:pt>
                <c:pt idx="6123">
                  <c:v>0.80902298609318923</c:v>
                </c:pt>
                <c:pt idx="6124">
                  <c:v>0.80902298609318923</c:v>
                </c:pt>
                <c:pt idx="6125">
                  <c:v>0.80902298609318923</c:v>
                </c:pt>
                <c:pt idx="6126">
                  <c:v>0.80902298609318923</c:v>
                </c:pt>
                <c:pt idx="6127">
                  <c:v>0.80902298609318923</c:v>
                </c:pt>
                <c:pt idx="6128">
                  <c:v>0.80902298609318923</c:v>
                </c:pt>
                <c:pt idx="6129">
                  <c:v>0.80902298609318923</c:v>
                </c:pt>
                <c:pt idx="6130">
                  <c:v>0.80902298609318923</c:v>
                </c:pt>
                <c:pt idx="6131">
                  <c:v>0.80902298609318923</c:v>
                </c:pt>
                <c:pt idx="6132">
                  <c:v>0.80902298609318923</c:v>
                </c:pt>
                <c:pt idx="6133">
                  <c:v>0.80902298609318923</c:v>
                </c:pt>
                <c:pt idx="6134">
                  <c:v>0.80902298609318923</c:v>
                </c:pt>
                <c:pt idx="6135">
                  <c:v>0.80902298609318923</c:v>
                </c:pt>
                <c:pt idx="6136">
                  <c:v>0.80902298609318923</c:v>
                </c:pt>
                <c:pt idx="6137">
                  <c:v>0.80902298609318923</c:v>
                </c:pt>
                <c:pt idx="6138">
                  <c:v>0.80902298609318923</c:v>
                </c:pt>
                <c:pt idx="6139">
                  <c:v>0.80902298609318923</c:v>
                </c:pt>
                <c:pt idx="6140">
                  <c:v>0.80902298609318923</c:v>
                </c:pt>
                <c:pt idx="6141">
                  <c:v>0.80902298609318923</c:v>
                </c:pt>
                <c:pt idx="6142">
                  <c:v>0.80902298609318923</c:v>
                </c:pt>
                <c:pt idx="6143">
                  <c:v>0.80902298609318923</c:v>
                </c:pt>
                <c:pt idx="6144">
                  <c:v>0.80902298609318923</c:v>
                </c:pt>
                <c:pt idx="6145">
                  <c:v>0.80902298609318923</c:v>
                </c:pt>
                <c:pt idx="6146">
                  <c:v>0.80902298609318923</c:v>
                </c:pt>
                <c:pt idx="6147">
                  <c:v>0.80902298609318923</c:v>
                </c:pt>
                <c:pt idx="6148">
                  <c:v>0.80902298609318923</c:v>
                </c:pt>
                <c:pt idx="6149">
                  <c:v>0.80902298609318923</c:v>
                </c:pt>
                <c:pt idx="6150">
                  <c:v>0.80902298609318923</c:v>
                </c:pt>
                <c:pt idx="6151">
                  <c:v>0.80902298609318923</c:v>
                </c:pt>
                <c:pt idx="6152">
                  <c:v>0.80902298609318923</c:v>
                </c:pt>
                <c:pt idx="6153">
                  <c:v>0.80902298609318923</c:v>
                </c:pt>
                <c:pt idx="6154">
                  <c:v>0.80902298609318923</c:v>
                </c:pt>
                <c:pt idx="6155">
                  <c:v>0.80902298609318923</c:v>
                </c:pt>
                <c:pt idx="6156">
                  <c:v>0.80902298609318923</c:v>
                </c:pt>
                <c:pt idx="6157">
                  <c:v>0.80902298609318923</c:v>
                </c:pt>
                <c:pt idx="6158">
                  <c:v>0.80902298609318923</c:v>
                </c:pt>
                <c:pt idx="6159">
                  <c:v>0.80902298609318923</c:v>
                </c:pt>
                <c:pt idx="6160">
                  <c:v>0.80902298609318923</c:v>
                </c:pt>
                <c:pt idx="6161">
                  <c:v>0.80902298609318923</c:v>
                </c:pt>
                <c:pt idx="6162">
                  <c:v>0.80902298609318923</c:v>
                </c:pt>
                <c:pt idx="6163">
                  <c:v>0.80902298609318923</c:v>
                </c:pt>
                <c:pt idx="6164">
                  <c:v>0.80902298609318923</c:v>
                </c:pt>
                <c:pt idx="6165">
                  <c:v>0.80902298609318923</c:v>
                </c:pt>
                <c:pt idx="6166">
                  <c:v>0.80902298609318923</c:v>
                </c:pt>
                <c:pt idx="6167">
                  <c:v>0.80902298609318923</c:v>
                </c:pt>
                <c:pt idx="6168">
                  <c:v>0.80902298609318923</c:v>
                </c:pt>
                <c:pt idx="6169">
                  <c:v>0.80902298609318923</c:v>
                </c:pt>
                <c:pt idx="6170">
                  <c:v>0.80902298609318923</c:v>
                </c:pt>
                <c:pt idx="6171">
                  <c:v>0.80902298609318923</c:v>
                </c:pt>
                <c:pt idx="6172">
                  <c:v>0.80902298609318923</c:v>
                </c:pt>
                <c:pt idx="6173">
                  <c:v>0.80902298609318923</c:v>
                </c:pt>
                <c:pt idx="6174">
                  <c:v>0.80902298609318923</c:v>
                </c:pt>
                <c:pt idx="6175">
                  <c:v>0.80902298609318923</c:v>
                </c:pt>
                <c:pt idx="6176">
                  <c:v>0.80902298609318923</c:v>
                </c:pt>
                <c:pt idx="6177">
                  <c:v>0.80902298609318923</c:v>
                </c:pt>
                <c:pt idx="6178">
                  <c:v>0.80902298609318923</c:v>
                </c:pt>
                <c:pt idx="6179">
                  <c:v>0.80902298609318923</c:v>
                </c:pt>
                <c:pt idx="6180">
                  <c:v>0.80902298609318923</c:v>
                </c:pt>
                <c:pt idx="6181">
                  <c:v>0.80902298609318923</c:v>
                </c:pt>
                <c:pt idx="6182">
                  <c:v>0.80902298609318923</c:v>
                </c:pt>
                <c:pt idx="6183">
                  <c:v>0.80902298609318923</c:v>
                </c:pt>
                <c:pt idx="6184">
                  <c:v>0.80902298609318923</c:v>
                </c:pt>
                <c:pt idx="6185">
                  <c:v>0.80902298609318923</c:v>
                </c:pt>
                <c:pt idx="6186">
                  <c:v>0.80902298609318923</c:v>
                </c:pt>
                <c:pt idx="6187">
                  <c:v>0.80902298609318923</c:v>
                </c:pt>
                <c:pt idx="6188">
                  <c:v>0.80902298609318923</c:v>
                </c:pt>
                <c:pt idx="6189">
                  <c:v>0.80902298609318923</c:v>
                </c:pt>
                <c:pt idx="6190">
                  <c:v>0.80902298609318923</c:v>
                </c:pt>
                <c:pt idx="6191">
                  <c:v>0.80902298609318923</c:v>
                </c:pt>
                <c:pt idx="6192">
                  <c:v>0.80902298609318923</c:v>
                </c:pt>
                <c:pt idx="6193">
                  <c:v>0.80902298609318923</c:v>
                </c:pt>
                <c:pt idx="6194">
                  <c:v>0.80902298609318923</c:v>
                </c:pt>
                <c:pt idx="6195">
                  <c:v>0.80902298609318923</c:v>
                </c:pt>
                <c:pt idx="6196">
                  <c:v>0.80902298609318923</c:v>
                </c:pt>
                <c:pt idx="6197">
                  <c:v>0.80902298609318923</c:v>
                </c:pt>
                <c:pt idx="6198">
                  <c:v>0.80902298609318923</c:v>
                </c:pt>
                <c:pt idx="6199">
                  <c:v>0.80902298609318923</c:v>
                </c:pt>
                <c:pt idx="6200">
                  <c:v>0.80902298609318923</c:v>
                </c:pt>
                <c:pt idx="6201">
                  <c:v>0.80902298609318923</c:v>
                </c:pt>
                <c:pt idx="6202">
                  <c:v>0.80902298609318923</c:v>
                </c:pt>
                <c:pt idx="6203">
                  <c:v>0.80902298609318923</c:v>
                </c:pt>
                <c:pt idx="6204">
                  <c:v>0.80902298609318923</c:v>
                </c:pt>
                <c:pt idx="6205">
                  <c:v>0.80902298609318923</c:v>
                </c:pt>
                <c:pt idx="6206">
                  <c:v>0.80902298609318923</c:v>
                </c:pt>
                <c:pt idx="6207">
                  <c:v>0.80902298609318923</c:v>
                </c:pt>
                <c:pt idx="6208">
                  <c:v>0.80902298609318923</c:v>
                </c:pt>
                <c:pt idx="6209">
                  <c:v>0.80902298609318923</c:v>
                </c:pt>
                <c:pt idx="6210">
                  <c:v>0.80902298609318923</c:v>
                </c:pt>
                <c:pt idx="6211">
                  <c:v>0.80902298609318923</c:v>
                </c:pt>
                <c:pt idx="6212">
                  <c:v>0.80902298609318923</c:v>
                </c:pt>
                <c:pt idx="6213">
                  <c:v>0.80902298609318923</c:v>
                </c:pt>
                <c:pt idx="6214">
                  <c:v>0.80902298609318923</c:v>
                </c:pt>
                <c:pt idx="6215">
                  <c:v>0.80902298609318923</c:v>
                </c:pt>
                <c:pt idx="6216">
                  <c:v>0.80902298609318923</c:v>
                </c:pt>
                <c:pt idx="6217">
                  <c:v>0.80902298609318923</c:v>
                </c:pt>
                <c:pt idx="6218">
                  <c:v>0.80902298609318923</c:v>
                </c:pt>
                <c:pt idx="6219">
                  <c:v>0.80902298609318923</c:v>
                </c:pt>
                <c:pt idx="6220">
                  <c:v>0.80902298609318923</c:v>
                </c:pt>
                <c:pt idx="6221">
                  <c:v>0.80902298609318923</c:v>
                </c:pt>
                <c:pt idx="6222">
                  <c:v>0.80902298609318923</c:v>
                </c:pt>
                <c:pt idx="6223">
                  <c:v>0.80902298609318923</c:v>
                </c:pt>
                <c:pt idx="6224">
                  <c:v>0.80902298609318923</c:v>
                </c:pt>
                <c:pt idx="6225">
                  <c:v>0.80902298609318923</c:v>
                </c:pt>
                <c:pt idx="6226">
                  <c:v>0.80902298609318923</c:v>
                </c:pt>
                <c:pt idx="6227">
                  <c:v>0.80902298609318923</c:v>
                </c:pt>
                <c:pt idx="6228">
                  <c:v>0.80902298609318923</c:v>
                </c:pt>
                <c:pt idx="6229">
                  <c:v>0.80902298609318923</c:v>
                </c:pt>
                <c:pt idx="6230">
                  <c:v>0.80902298609318923</c:v>
                </c:pt>
                <c:pt idx="6231">
                  <c:v>0.80902298609318923</c:v>
                </c:pt>
                <c:pt idx="6232">
                  <c:v>0.80902298609318923</c:v>
                </c:pt>
                <c:pt idx="6233">
                  <c:v>0.80902298609318923</c:v>
                </c:pt>
                <c:pt idx="6234">
                  <c:v>0.80902298609318923</c:v>
                </c:pt>
                <c:pt idx="6235">
                  <c:v>0.80902298609318923</c:v>
                </c:pt>
                <c:pt idx="6236">
                  <c:v>0.80902298609318923</c:v>
                </c:pt>
                <c:pt idx="6237">
                  <c:v>0.80902298609318923</c:v>
                </c:pt>
                <c:pt idx="6238">
                  <c:v>0.80902298609318923</c:v>
                </c:pt>
                <c:pt idx="6239">
                  <c:v>0.80902298609318923</c:v>
                </c:pt>
                <c:pt idx="6240">
                  <c:v>0.80902298609318923</c:v>
                </c:pt>
                <c:pt idx="6241">
                  <c:v>0.80902298609318923</c:v>
                </c:pt>
                <c:pt idx="6242">
                  <c:v>0.80902298609318923</c:v>
                </c:pt>
                <c:pt idx="6243">
                  <c:v>0.80902298609318923</c:v>
                </c:pt>
                <c:pt idx="6244">
                  <c:v>0.80902298609318923</c:v>
                </c:pt>
                <c:pt idx="6245">
                  <c:v>0.80902298609318923</c:v>
                </c:pt>
                <c:pt idx="6246">
                  <c:v>0.80902298609318923</c:v>
                </c:pt>
                <c:pt idx="6247">
                  <c:v>0.80902298609318923</c:v>
                </c:pt>
                <c:pt idx="6248">
                  <c:v>0.80902298609318923</c:v>
                </c:pt>
                <c:pt idx="6249">
                  <c:v>0.80902298609318923</c:v>
                </c:pt>
                <c:pt idx="6250">
                  <c:v>0.80902298609318923</c:v>
                </c:pt>
                <c:pt idx="6251">
                  <c:v>0.80902298609318923</c:v>
                </c:pt>
                <c:pt idx="6252">
                  <c:v>0.80902298609318923</c:v>
                </c:pt>
                <c:pt idx="6253">
                  <c:v>0.80902298609318923</c:v>
                </c:pt>
                <c:pt idx="6254">
                  <c:v>0.80902298609318923</c:v>
                </c:pt>
                <c:pt idx="6255">
                  <c:v>0.80902298609318923</c:v>
                </c:pt>
                <c:pt idx="6256">
                  <c:v>0.80902298609318923</c:v>
                </c:pt>
                <c:pt idx="6257">
                  <c:v>0.80902298609318923</c:v>
                </c:pt>
                <c:pt idx="6258">
                  <c:v>0.80902298609318923</c:v>
                </c:pt>
                <c:pt idx="6259">
                  <c:v>0.80902298609318923</c:v>
                </c:pt>
                <c:pt idx="6260">
                  <c:v>0.80902298609318923</c:v>
                </c:pt>
                <c:pt idx="6261">
                  <c:v>0.80902298609318923</c:v>
                </c:pt>
                <c:pt idx="6262">
                  <c:v>0.80902298609318923</c:v>
                </c:pt>
                <c:pt idx="6263">
                  <c:v>0.80902298609318923</c:v>
                </c:pt>
                <c:pt idx="6264">
                  <c:v>0.80902298609318923</c:v>
                </c:pt>
                <c:pt idx="6265">
                  <c:v>0.80902298609318923</c:v>
                </c:pt>
                <c:pt idx="6266">
                  <c:v>0.80902298609318923</c:v>
                </c:pt>
                <c:pt idx="6267">
                  <c:v>0.80902298609318923</c:v>
                </c:pt>
                <c:pt idx="6268">
                  <c:v>0.80902298609318923</c:v>
                </c:pt>
                <c:pt idx="6269">
                  <c:v>0.80902298609318923</c:v>
                </c:pt>
                <c:pt idx="6270">
                  <c:v>0.80902298609318923</c:v>
                </c:pt>
                <c:pt idx="6271">
                  <c:v>0.80902298609318923</c:v>
                </c:pt>
                <c:pt idx="6272">
                  <c:v>0.80902298609318923</c:v>
                </c:pt>
                <c:pt idx="6273">
                  <c:v>0.80902298609318923</c:v>
                </c:pt>
                <c:pt idx="6274">
                  <c:v>0.80902298609318923</c:v>
                </c:pt>
                <c:pt idx="6275">
                  <c:v>0.80902298609318923</c:v>
                </c:pt>
                <c:pt idx="6276">
                  <c:v>0.80902298609318923</c:v>
                </c:pt>
                <c:pt idx="6277">
                  <c:v>0.80902298609318923</c:v>
                </c:pt>
                <c:pt idx="6278">
                  <c:v>0.80902298609318923</c:v>
                </c:pt>
                <c:pt idx="6279">
                  <c:v>0.80902298609318923</c:v>
                </c:pt>
                <c:pt idx="6280">
                  <c:v>0.80902298609318923</c:v>
                </c:pt>
                <c:pt idx="6281">
                  <c:v>0.80902298609318923</c:v>
                </c:pt>
                <c:pt idx="6282">
                  <c:v>0.80902298609318923</c:v>
                </c:pt>
                <c:pt idx="6283">
                  <c:v>0.80902298609318923</c:v>
                </c:pt>
                <c:pt idx="6284">
                  <c:v>0.80902298609318923</c:v>
                </c:pt>
                <c:pt idx="6285">
                  <c:v>0.80902298609318923</c:v>
                </c:pt>
                <c:pt idx="6286">
                  <c:v>0.80902298609318923</c:v>
                </c:pt>
                <c:pt idx="6287">
                  <c:v>0.80902298609318923</c:v>
                </c:pt>
                <c:pt idx="6288">
                  <c:v>0.80902298609318923</c:v>
                </c:pt>
                <c:pt idx="6289">
                  <c:v>0.80902298609318923</c:v>
                </c:pt>
                <c:pt idx="6290">
                  <c:v>0.80902298609318923</c:v>
                </c:pt>
                <c:pt idx="6291">
                  <c:v>0.80902298609318923</c:v>
                </c:pt>
                <c:pt idx="6292">
                  <c:v>0.80902298609318923</c:v>
                </c:pt>
                <c:pt idx="6293">
                  <c:v>0.80902298609318923</c:v>
                </c:pt>
                <c:pt idx="6294">
                  <c:v>0.80902298609318923</c:v>
                </c:pt>
                <c:pt idx="6295">
                  <c:v>0.80902298609318923</c:v>
                </c:pt>
                <c:pt idx="6296">
                  <c:v>0.80902298609318923</c:v>
                </c:pt>
                <c:pt idx="6297">
                  <c:v>0.80902298609318923</c:v>
                </c:pt>
                <c:pt idx="6298">
                  <c:v>0.80902298609318923</c:v>
                </c:pt>
                <c:pt idx="6299">
                  <c:v>0.80902298609318923</c:v>
                </c:pt>
                <c:pt idx="6300">
                  <c:v>0.80902298609318923</c:v>
                </c:pt>
                <c:pt idx="6301">
                  <c:v>0.80902298609318923</c:v>
                </c:pt>
                <c:pt idx="6302">
                  <c:v>0.80902298609318923</c:v>
                </c:pt>
                <c:pt idx="6303">
                  <c:v>0.80902298609318923</c:v>
                </c:pt>
                <c:pt idx="6304">
                  <c:v>0.80902298609318923</c:v>
                </c:pt>
                <c:pt idx="6305">
                  <c:v>0.80902298609318923</c:v>
                </c:pt>
                <c:pt idx="6306">
                  <c:v>0.80902298609318923</c:v>
                </c:pt>
                <c:pt idx="6307">
                  <c:v>0.80902298609318923</c:v>
                </c:pt>
                <c:pt idx="6308">
                  <c:v>0.80902298609318923</c:v>
                </c:pt>
                <c:pt idx="6309">
                  <c:v>0.80902298609318923</c:v>
                </c:pt>
                <c:pt idx="6310">
                  <c:v>0.80902298609318923</c:v>
                </c:pt>
                <c:pt idx="6311">
                  <c:v>0.80902298609318923</c:v>
                </c:pt>
                <c:pt idx="6312">
                  <c:v>0.80902298609318923</c:v>
                </c:pt>
                <c:pt idx="6313">
                  <c:v>0.80902298609318923</c:v>
                </c:pt>
                <c:pt idx="6314">
                  <c:v>0.80902298609318923</c:v>
                </c:pt>
                <c:pt idx="6315">
                  <c:v>0.80902298609318923</c:v>
                </c:pt>
                <c:pt idx="6316">
                  <c:v>0.80902298609318923</c:v>
                </c:pt>
                <c:pt idx="6317">
                  <c:v>0.80902298609318923</c:v>
                </c:pt>
                <c:pt idx="6318">
                  <c:v>0.80902298609318923</c:v>
                </c:pt>
                <c:pt idx="6319">
                  <c:v>0.80902298609318923</c:v>
                </c:pt>
                <c:pt idx="6320">
                  <c:v>0.80902298609318923</c:v>
                </c:pt>
                <c:pt idx="6321">
                  <c:v>0.80902298609318923</c:v>
                </c:pt>
                <c:pt idx="6322">
                  <c:v>0.80902298609318923</c:v>
                </c:pt>
                <c:pt idx="6323">
                  <c:v>0.80902298609318923</c:v>
                </c:pt>
                <c:pt idx="6324">
                  <c:v>0.80902298609318923</c:v>
                </c:pt>
                <c:pt idx="6325">
                  <c:v>0.80902298609318923</c:v>
                </c:pt>
                <c:pt idx="6326">
                  <c:v>0.80902298609318923</c:v>
                </c:pt>
                <c:pt idx="6327">
                  <c:v>0.80902298609318923</c:v>
                </c:pt>
                <c:pt idx="6328">
                  <c:v>0.80902298609318923</c:v>
                </c:pt>
                <c:pt idx="6329">
                  <c:v>0.80902298609318923</c:v>
                </c:pt>
                <c:pt idx="6330">
                  <c:v>0.80902298609318923</c:v>
                </c:pt>
                <c:pt idx="6331">
                  <c:v>0.80902298609318923</c:v>
                </c:pt>
                <c:pt idx="6332">
                  <c:v>0.80902298609318923</c:v>
                </c:pt>
                <c:pt idx="6333">
                  <c:v>0.80902298609318923</c:v>
                </c:pt>
                <c:pt idx="6334">
                  <c:v>0.80902298609318923</c:v>
                </c:pt>
                <c:pt idx="6335">
                  <c:v>0.80902298609318923</c:v>
                </c:pt>
                <c:pt idx="6336">
                  <c:v>0.80902298609318923</c:v>
                </c:pt>
                <c:pt idx="6337">
                  <c:v>0.80902298609318923</c:v>
                </c:pt>
                <c:pt idx="6338">
                  <c:v>0.80902298609318923</c:v>
                </c:pt>
                <c:pt idx="6339">
                  <c:v>0.80902298609318923</c:v>
                </c:pt>
                <c:pt idx="6340">
                  <c:v>0.80902298609318923</c:v>
                </c:pt>
                <c:pt idx="6341">
                  <c:v>0.80902298609318923</c:v>
                </c:pt>
                <c:pt idx="6342">
                  <c:v>0.80902298609318923</c:v>
                </c:pt>
                <c:pt idx="6343">
                  <c:v>0.80902298609318923</c:v>
                </c:pt>
                <c:pt idx="6344">
                  <c:v>0.80902298609318923</c:v>
                </c:pt>
                <c:pt idx="6345">
                  <c:v>0.80902298609318923</c:v>
                </c:pt>
                <c:pt idx="6346">
                  <c:v>0.80902298609318923</c:v>
                </c:pt>
                <c:pt idx="6347">
                  <c:v>0.80902298609318923</c:v>
                </c:pt>
                <c:pt idx="6348">
                  <c:v>0.80902298609318923</c:v>
                </c:pt>
                <c:pt idx="6349">
                  <c:v>0.80902298609318923</c:v>
                </c:pt>
                <c:pt idx="6350">
                  <c:v>0.80902298609318923</c:v>
                </c:pt>
                <c:pt idx="6351">
                  <c:v>0.80902298609318923</c:v>
                </c:pt>
                <c:pt idx="6352">
                  <c:v>0.80902298609318923</c:v>
                </c:pt>
                <c:pt idx="6353">
                  <c:v>0.80902298609318923</c:v>
                </c:pt>
                <c:pt idx="6354">
                  <c:v>0.80902298609318923</c:v>
                </c:pt>
                <c:pt idx="6355">
                  <c:v>0.80902298609318923</c:v>
                </c:pt>
                <c:pt idx="6356">
                  <c:v>0.80902298609318923</c:v>
                </c:pt>
                <c:pt idx="6357">
                  <c:v>0.80902298609318923</c:v>
                </c:pt>
                <c:pt idx="6358">
                  <c:v>0.80902298609318923</c:v>
                </c:pt>
                <c:pt idx="6359">
                  <c:v>0.80902298609318923</c:v>
                </c:pt>
                <c:pt idx="6360">
                  <c:v>0.80902298609318923</c:v>
                </c:pt>
                <c:pt idx="6361">
                  <c:v>0.80902298609318923</c:v>
                </c:pt>
                <c:pt idx="6362">
                  <c:v>0.80902298609318923</c:v>
                </c:pt>
                <c:pt idx="6363">
                  <c:v>0.80902298609318923</c:v>
                </c:pt>
                <c:pt idx="6364">
                  <c:v>0.80902298609318923</c:v>
                </c:pt>
                <c:pt idx="6365">
                  <c:v>0.80902298609318923</c:v>
                </c:pt>
                <c:pt idx="6366">
                  <c:v>0.80902298609318923</c:v>
                </c:pt>
                <c:pt idx="6367">
                  <c:v>0.80902298609318923</c:v>
                </c:pt>
                <c:pt idx="6368">
                  <c:v>0.80902298609318923</c:v>
                </c:pt>
                <c:pt idx="6369">
                  <c:v>0.80902298609318923</c:v>
                </c:pt>
                <c:pt idx="6370">
                  <c:v>0.80902298609318923</c:v>
                </c:pt>
                <c:pt idx="6371">
                  <c:v>0.80902298609318923</c:v>
                </c:pt>
                <c:pt idx="6372">
                  <c:v>0.80902298609318923</c:v>
                </c:pt>
                <c:pt idx="6373">
                  <c:v>0.80902298609318923</c:v>
                </c:pt>
                <c:pt idx="6374">
                  <c:v>0.80902298609318923</c:v>
                </c:pt>
                <c:pt idx="6375">
                  <c:v>0.80902298609318923</c:v>
                </c:pt>
                <c:pt idx="6376">
                  <c:v>0.80902298609318923</c:v>
                </c:pt>
                <c:pt idx="6377">
                  <c:v>0.80902298609318923</c:v>
                </c:pt>
                <c:pt idx="6378">
                  <c:v>0.80902298609318923</c:v>
                </c:pt>
                <c:pt idx="6379">
                  <c:v>0.80902298609318923</c:v>
                </c:pt>
                <c:pt idx="6380">
                  <c:v>0.80902298609318923</c:v>
                </c:pt>
                <c:pt idx="6381">
                  <c:v>0.80902298609318923</c:v>
                </c:pt>
                <c:pt idx="6382">
                  <c:v>0.80902298609318923</c:v>
                </c:pt>
                <c:pt idx="6383">
                  <c:v>0.80902298609318923</c:v>
                </c:pt>
                <c:pt idx="6384">
                  <c:v>0.80902298609318923</c:v>
                </c:pt>
                <c:pt idx="6385">
                  <c:v>0.80902298609318923</c:v>
                </c:pt>
                <c:pt idx="6386">
                  <c:v>0.80902298609318923</c:v>
                </c:pt>
                <c:pt idx="6387">
                  <c:v>0.80902298609318923</c:v>
                </c:pt>
                <c:pt idx="6388">
                  <c:v>0.80902298609318923</c:v>
                </c:pt>
                <c:pt idx="6389">
                  <c:v>0.80902298609318923</c:v>
                </c:pt>
                <c:pt idx="6390">
                  <c:v>0.80902298609318923</c:v>
                </c:pt>
                <c:pt idx="6391">
                  <c:v>0.80902298609318923</c:v>
                </c:pt>
                <c:pt idx="6392">
                  <c:v>0.80902298609318923</c:v>
                </c:pt>
                <c:pt idx="6393">
                  <c:v>0.80902298609318923</c:v>
                </c:pt>
                <c:pt idx="6394">
                  <c:v>0.80902298609318923</c:v>
                </c:pt>
                <c:pt idx="6395">
                  <c:v>0.80902298609318923</c:v>
                </c:pt>
                <c:pt idx="6396">
                  <c:v>0.80902298609318923</c:v>
                </c:pt>
                <c:pt idx="6397">
                  <c:v>0.80902298609318923</c:v>
                </c:pt>
                <c:pt idx="6398">
                  <c:v>0.80902298609318923</c:v>
                </c:pt>
                <c:pt idx="6399">
                  <c:v>0.80902298609318923</c:v>
                </c:pt>
                <c:pt idx="6400">
                  <c:v>0.80902298609318923</c:v>
                </c:pt>
                <c:pt idx="6401">
                  <c:v>0.80902298609318923</c:v>
                </c:pt>
                <c:pt idx="6402">
                  <c:v>0.80902298609318923</c:v>
                </c:pt>
                <c:pt idx="6403">
                  <c:v>0.80902298609318923</c:v>
                </c:pt>
                <c:pt idx="6404">
                  <c:v>0.80902298609318923</c:v>
                </c:pt>
                <c:pt idx="6405">
                  <c:v>0.80902298609318923</c:v>
                </c:pt>
                <c:pt idx="6406">
                  <c:v>0.80902298609318923</c:v>
                </c:pt>
                <c:pt idx="6407">
                  <c:v>0.80902298609318923</c:v>
                </c:pt>
                <c:pt idx="6408">
                  <c:v>0.80902298609318923</c:v>
                </c:pt>
                <c:pt idx="6409">
                  <c:v>0.80902298609318923</c:v>
                </c:pt>
                <c:pt idx="6410">
                  <c:v>0.80902298609318923</c:v>
                </c:pt>
                <c:pt idx="6411">
                  <c:v>0.80902298609318923</c:v>
                </c:pt>
                <c:pt idx="6412">
                  <c:v>0.80902298609318923</c:v>
                </c:pt>
                <c:pt idx="6413">
                  <c:v>0.80902298609318923</c:v>
                </c:pt>
                <c:pt idx="6414">
                  <c:v>0.80902298609318923</c:v>
                </c:pt>
                <c:pt idx="6415">
                  <c:v>0.80902298609318923</c:v>
                </c:pt>
                <c:pt idx="6416">
                  <c:v>0.80902298609318923</c:v>
                </c:pt>
                <c:pt idx="6417">
                  <c:v>0.80902298609318923</c:v>
                </c:pt>
                <c:pt idx="6418">
                  <c:v>0.80902298609318923</c:v>
                </c:pt>
                <c:pt idx="6419">
                  <c:v>0.80902298609318923</c:v>
                </c:pt>
                <c:pt idx="6420">
                  <c:v>0.80902298609318923</c:v>
                </c:pt>
                <c:pt idx="6421">
                  <c:v>0.80902298609318923</c:v>
                </c:pt>
                <c:pt idx="6422">
                  <c:v>0.80902298609318923</c:v>
                </c:pt>
                <c:pt idx="6423">
                  <c:v>0.80902298609318923</c:v>
                </c:pt>
                <c:pt idx="6424">
                  <c:v>0.80902298609318923</c:v>
                </c:pt>
                <c:pt idx="6425">
                  <c:v>0.80902298609318923</c:v>
                </c:pt>
                <c:pt idx="6426">
                  <c:v>0.80902298609318923</c:v>
                </c:pt>
                <c:pt idx="6427">
                  <c:v>0.80902298609318923</c:v>
                </c:pt>
                <c:pt idx="6428">
                  <c:v>0.80902298609318923</c:v>
                </c:pt>
                <c:pt idx="6429">
                  <c:v>0.80902298609318923</c:v>
                </c:pt>
                <c:pt idx="6430">
                  <c:v>0.80902298609318923</c:v>
                </c:pt>
                <c:pt idx="6431">
                  <c:v>0.80902298609318923</c:v>
                </c:pt>
                <c:pt idx="6432">
                  <c:v>0.80902298609318923</c:v>
                </c:pt>
                <c:pt idx="6433">
                  <c:v>0.80902298609318923</c:v>
                </c:pt>
                <c:pt idx="6434">
                  <c:v>0.80902298609318923</c:v>
                </c:pt>
                <c:pt idx="6435">
                  <c:v>0.80902298609318923</c:v>
                </c:pt>
                <c:pt idx="6436">
                  <c:v>0.80902298609318923</c:v>
                </c:pt>
                <c:pt idx="6437">
                  <c:v>0.80902298609318923</c:v>
                </c:pt>
                <c:pt idx="6438">
                  <c:v>0.80902298609318923</c:v>
                </c:pt>
                <c:pt idx="6439">
                  <c:v>0.80902298609318923</c:v>
                </c:pt>
                <c:pt idx="6440">
                  <c:v>0.80902298609318923</c:v>
                </c:pt>
                <c:pt idx="6441">
                  <c:v>0.80902298609318923</c:v>
                </c:pt>
                <c:pt idx="6442">
                  <c:v>0.80902298609318923</c:v>
                </c:pt>
                <c:pt idx="6443">
                  <c:v>0.80902298609318923</c:v>
                </c:pt>
                <c:pt idx="6444">
                  <c:v>0.80902298609318923</c:v>
                </c:pt>
                <c:pt idx="6445">
                  <c:v>0.80902298609318923</c:v>
                </c:pt>
                <c:pt idx="6446">
                  <c:v>0.80902298609318923</c:v>
                </c:pt>
                <c:pt idx="6447">
                  <c:v>0.80902298609318923</c:v>
                </c:pt>
                <c:pt idx="6448">
                  <c:v>0.80902298609318923</c:v>
                </c:pt>
                <c:pt idx="6449">
                  <c:v>0.80902298609318923</c:v>
                </c:pt>
                <c:pt idx="6450">
                  <c:v>0.80902298609318923</c:v>
                </c:pt>
                <c:pt idx="6451">
                  <c:v>0.80902298609318923</c:v>
                </c:pt>
                <c:pt idx="6452">
                  <c:v>0.80902298609318923</c:v>
                </c:pt>
                <c:pt idx="6453">
                  <c:v>0.80902298609318923</c:v>
                </c:pt>
                <c:pt idx="6454">
                  <c:v>0.80902298609318923</c:v>
                </c:pt>
                <c:pt idx="6455">
                  <c:v>0.80902298609318923</c:v>
                </c:pt>
                <c:pt idx="6456">
                  <c:v>0.80902298609318923</c:v>
                </c:pt>
                <c:pt idx="6457">
                  <c:v>0.80902298609318923</c:v>
                </c:pt>
                <c:pt idx="6458">
                  <c:v>0.80902298609318923</c:v>
                </c:pt>
                <c:pt idx="6459">
                  <c:v>0.80902298609318923</c:v>
                </c:pt>
                <c:pt idx="6460">
                  <c:v>0.80902298609318923</c:v>
                </c:pt>
                <c:pt idx="6461">
                  <c:v>0.80902298609318923</c:v>
                </c:pt>
                <c:pt idx="6462">
                  <c:v>0.80902298609318923</c:v>
                </c:pt>
                <c:pt idx="6463">
                  <c:v>0.80902298609318923</c:v>
                </c:pt>
                <c:pt idx="6464">
                  <c:v>0.80902298609318923</c:v>
                </c:pt>
                <c:pt idx="6465">
                  <c:v>0.80902298609318923</c:v>
                </c:pt>
                <c:pt idx="6466">
                  <c:v>0.80902298609318923</c:v>
                </c:pt>
                <c:pt idx="6467">
                  <c:v>0.80902298609318923</c:v>
                </c:pt>
                <c:pt idx="6468">
                  <c:v>0.80902298609318923</c:v>
                </c:pt>
                <c:pt idx="6469">
                  <c:v>0.80902298609318923</c:v>
                </c:pt>
                <c:pt idx="6470">
                  <c:v>0.80902298609318923</c:v>
                </c:pt>
                <c:pt idx="6471">
                  <c:v>0.80902298609318923</c:v>
                </c:pt>
                <c:pt idx="6472">
                  <c:v>0.80902298609318923</c:v>
                </c:pt>
                <c:pt idx="6473">
                  <c:v>0.80902298609318923</c:v>
                </c:pt>
                <c:pt idx="6474">
                  <c:v>0.80902298609318923</c:v>
                </c:pt>
                <c:pt idx="6475">
                  <c:v>0.80902298609318923</c:v>
                </c:pt>
                <c:pt idx="6476">
                  <c:v>0.80902298609318923</c:v>
                </c:pt>
                <c:pt idx="6477">
                  <c:v>0.80902298609318923</c:v>
                </c:pt>
                <c:pt idx="6478">
                  <c:v>0.80902298609318923</c:v>
                </c:pt>
                <c:pt idx="6479">
                  <c:v>0.80902298609318923</c:v>
                </c:pt>
                <c:pt idx="6480">
                  <c:v>0.80902298609318923</c:v>
                </c:pt>
                <c:pt idx="6481">
                  <c:v>0.80902298609318923</c:v>
                </c:pt>
                <c:pt idx="6482">
                  <c:v>0.80902298609318923</c:v>
                </c:pt>
                <c:pt idx="6483">
                  <c:v>0.80902298609318923</c:v>
                </c:pt>
                <c:pt idx="6484">
                  <c:v>0.80902298609318923</c:v>
                </c:pt>
                <c:pt idx="6485">
                  <c:v>0.80902298609318923</c:v>
                </c:pt>
                <c:pt idx="6486">
                  <c:v>0.80902298609318923</c:v>
                </c:pt>
                <c:pt idx="6487">
                  <c:v>0.80902298609318923</c:v>
                </c:pt>
                <c:pt idx="6488">
                  <c:v>0.80902298609318923</c:v>
                </c:pt>
                <c:pt idx="6489">
                  <c:v>0.80902298609318923</c:v>
                </c:pt>
                <c:pt idx="6490">
                  <c:v>0.80902298609318923</c:v>
                </c:pt>
                <c:pt idx="6491">
                  <c:v>0.80902298609318923</c:v>
                </c:pt>
                <c:pt idx="6492">
                  <c:v>0.80902298609318923</c:v>
                </c:pt>
                <c:pt idx="6493">
                  <c:v>0.80902298609318923</c:v>
                </c:pt>
                <c:pt idx="6494">
                  <c:v>0.80902298609318923</c:v>
                </c:pt>
                <c:pt idx="6495">
                  <c:v>0.80902298609318923</c:v>
                </c:pt>
                <c:pt idx="6496">
                  <c:v>0.80902298609318923</c:v>
                </c:pt>
                <c:pt idx="6497">
                  <c:v>0.80902298609318923</c:v>
                </c:pt>
                <c:pt idx="6498">
                  <c:v>0.80902298609318923</c:v>
                </c:pt>
                <c:pt idx="6499">
                  <c:v>0.80902298609318923</c:v>
                </c:pt>
                <c:pt idx="6500">
                  <c:v>0.80902298609318923</c:v>
                </c:pt>
                <c:pt idx="6501">
                  <c:v>0.80902298609318923</c:v>
                </c:pt>
                <c:pt idx="6502">
                  <c:v>0.80902298609318923</c:v>
                </c:pt>
                <c:pt idx="6503">
                  <c:v>0.80902298609318923</c:v>
                </c:pt>
                <c:pt idx="6504">
                  <c:v>0.80902298609318923</c:v>
                </c:pt>
                <c:pt idx="6505">
                  <c:v>0.80902298609318923</c:v>
                </c:pt>
                <c:pt idx="6506">
                  <c:v>0.80902298609318923</c:v>
                </c:pt>
                <c:pt idx="6507">
                  <c:v>0.80902298609318923</c:v>
                </c:pt>
                <c:pt idx="6508">
                  <c:v>0.80902298609318923</c:v>
                </c:pt>
                <c:pt idx="6509">
                  <c:v>0.80902298609318923</c:v>
                </c:pt>
                <c:pt idx="6510">
                  <c:v>0.80902298609318923</c:v>
                </c:pt>
                <c:pt idx="6511">
                  <c:v>0.80902298609318923</c:v>
                </c:pt>
                <c:pt idx="6512">
                  <c:v>0.80902298609318923</c:v>
                </c:pt>
                <c:pt idx="6513">
                  <c:v>0.80902298609318923</c:v>
                </c:pt>
                <c:pt idx="6514">
                  <c:v>0.80902298609318923</c:v>
                </c:pt>
                <c:pt idx="6515">
                  <c:v>0.80902298609318923</c:v>
                </c:pt>
                <c:pt idx="6516">
                  <c:v>0.80902298609318923</c:v>
                </c:pt>
                <c:pt idx="6517">
                  <c:v>0.80902298609318923</c:v>
                </c:pt>
                <c:pt idx="6518">
                  <c:v>0.80902298609318923</c:v>
                </c:pt>
                <c:pt idx="6519">
                  <c:v>0.80902298609318923</c:v>
                </c:pt>
                <c:pt idx="6520">
                  <c:v>0.80902298609318923</c:v>
                </c:pt>
                <c:pt idx="6521">
                  <c:v>0.80902298609318923</c:v>
                </c:pt>
                <c:pt idx="6522">
                  <c:v>0.80902298609318923</c:v>
                </c:pt>
                <c:pt idx="6523">
                  <c:v>0.80902298609318923</c:v>
                </c:pt>
                <c:pt idx="6524">
                  <c:v>0.80902298609318923</c:v>
                </c:pt>
                <c:pt idx="6525">
                  <c:v>0.80902298609318923</c:v>
                </c:pt>
                <c:pt idx="6526">
                  <c:v>0.80902298609318923</c:v>
                </c:pt>
                <c:pt idx="6527">
                  <c:v>0.80902298609318923</c:v>
                </c:pt>
                <c:pt idx="6528">
                  <c:v>0.80902298609318923</c:v>
                </c:pt>
                <c:pt idx="6529">
                  <c:v>0.80902298609318923</c:v>
                </c:pt>
                <c:pt idx="6530">
                  <c:v>0.80902298609318923</c:v>
                </c:pt>
                <c:pt idx="6531">
                  <c:v>0.80902298609318923</c:v>
                </c:pt>
                <c:pt idx="6532">
                  <c:v>0.80902298609318923</c:v>
                </c:pt>
                <c:pt idx="6533">
                  <c:v>0.80902298609318923</c:v>
                </c:pt>
                <c:pt idx="6534">
                  <c:v>0.80902298609318923</c:v>
                </c:pt>
                <c:pt idx="6535">
                  <c:v>0.80902298609318923</c:v>
                </c:pt>
                <c:pt idx="6536">
                  <c:v>0.80902298609318923</c:v>
                </c:pt>
                <c:pt idx="6537">
                  <c:v>0.80902298609318923</c:v>
                </c:pt>
                <c:pt idx="6538">
                  <c:v>0.80902298609318923</c:v>
                </c:pt>
                <c:pt idx="6539">
                  <c:v>0.80902298609318923</c:v>
                </c:pt>
                <c:pt idx="6540">
                  <c:v>0.80902298609318923</c:v>
                </c:pt>
                <c:pt idx="6541">
                  <c:v>0.80902298609318923</c:v>
                </c:pt>
                <c:pt idx="6542">
                  <c:v>0.80902298609318923</c:v>
                </c:pt>
                <c:pt idx="6543">
                  <c:v>0.80902298609318923</c:v>
                </c:pt>
                <c:pt idx="6544">
                  <c:v>0.80902298609318923</c:v>
                </c:pt>
                <c:pt idx="6545">
                  <c:v>0.80902298609318923</c:v>
                </c:pt>
                <c:pt idx="6546">
                  <c:v>0.80902298609318923</c:v>
                </c:pt>
                <c:pt idx="6547">
                  <c:v>0.80902298609318923</c:v>
                </c:pt>
                <c:pt idx="6548">
                  <c:v>0.80902298609318923</c:v>
                </c:pt>
                <c:pt idx="6549">
                  <c:v>0.80902298609318923</c:v>
                </c:pt>
                <c:pt idx="6550">
                  <c:v>0.80902298609318923</c:v>
                </c:pt>
                <c:pt idx="6551">
                  <c:v>0.80902298609318923</c:v>
                </c:pt>
                <c:pt idx="6552">
                  <c:v>0.80902298609318923</c:v>
                </c:pt>
                <c:pt idx="6553">
                  <c:v>0.80902298609318923</c:v>
                </c:pt>
                <c:pt idx="6554">
                  <c:v>0.80902298609318923</c:v>
                </c:pt>
                <c:pt idx="6555">
                  <c:v>0.80902298609318923</c:v>
                </c:pt>
                <c:pt idx="6556">
                  <c:v>0.80902298609318923</c:v>
                </c:pt>
                <c:pt idx="6557">
                  <c:v>0.80902298609318923</c:v>
                </c:pt>
                <c:pt idx="6558">
                  <c:v>0.80902298609318923</c:v>
                </c:pt>
                <c:pt idx="6559">
                  <c:v>0.80902298609318923</c:v>
                </c:pt>
                <c:pt idx="6560">
                  <c:v>0.80902298609318923</c:v>
                </c:pt>
                <c:pt idx="6561">
                  <c:v>0.80902298609318923</c:v>
                </c:pt>
                <c:pt idx="6562">
                  <c:v>0.80902298609318923</c:v>
                </c:pt>
                <c:pt idx="6563">
                  <c:v>0.80902298609318923</c:v>
                </c:pt>
                <c:pt idx="6564">
                  <c:v>0.80902298609318923</c:v>
                </c:pt>
                <c:pt idx="6565">
                  <c:v>0.80902298609318923</c:v>
                </c:pt>
                <c:pt idx="6566">
                  <c:v>0.80902298609318923</c:v>
                </c:pt>
                <c:pt idx="6567">
                  <c:v>0.80902298609318923</c:v>
                </c:pt>
                <c:pt idx="6568">
                  <c:v>0.80902298609318923</c:v>
                </c:pt>
                <c:pt idx="6569">
                  <c:v>0.80902298609318923</c:v>
                </c:pt>
                <c:pt idx="6570">
                  <c:v>0.80902298609318923</c:v>
                </c:pt>
                <c:pt idx="6571">
                  <c:v>0.80902298609318923</c:v>
                </c:pt>
                <c:pt idx="6572">
                  <c:v>0.80902298609318923</c:v>
                </c:pt>
                <c:pt idx="6573">
                  <c:v>0.80902298609318923</c:v>
                </c:pt>
                <c:pt idx="6574">
                  <c:v>0.80902298609318923</c:v>
                </c:pt>
                <c:pt idx="6575">
                  <c:v>0.80902298609318923</c:v>
                </c:pt>
                <c:pt idx="6576">
                  <c:v>0.80902298609318923</c:v>
                </c:pt>
                <c:pt idx="6577">
                  <c:v>0.80902298609318923</c:v>
                </c:pt>
                <c:pt idx="6578">
                  <c:v>0.80902298609318923</c:v>
                </c:pt>
                <c:pt idx="6579">
                  <c:v>0.80902298609318923</c:v>
                </c:pt>
                <c:pt idx="6580">
                  <c:v>0.80902298609318923</c:v>
                </c:pt>
                <c:pt idx="6581">
                  <c:v>0.80902298609318923</c:v>
                </c:pt>
                <c:pt idx="6582">
                  <c:v>0.80902298609318923</c:v>
                </c:pt>
                <c:pt idx="6583">
                  <c:v>0.80902298609318923</c:v>
                </c:pt>
                <c:pt idx="6584">
                  <c:v>0.80902298609318923</c:v>
                </c:pt>
                <c:pt idx="6585">
                  <c:v>0.80902298609318923</c:v>
                </c:pt>
                <c:pt idx="6586">
                  <c:v>0.80902298609318923</c:v>
                </c:pt>
                <c:pt idx="6587">
                  <c:v>0.80902298609318923</c:v>
                </c:pt>
                <c:pt idx="6588">
                  <c:v>0.80902298609318923</c:v>
                </c:pt>
                <c:pt idx="6589">
                  <c:v>0.80902298609318923</c:v>
                </c:pt>
                <c:pt idx="6590">
                  <c:v>0.80902298609318923</c:v>
                </c:pt>
                <c:pt idx="6591">
                  <c:v>0.80902298609318923</c:v>
                </c:pt>
                <c:pt idx="6592">
                  <c:v>0.80902298609318923</c:v>
                </c:pt>
                <c:pt idx="6593">
                  <c:v>0.80902298609318923</c:v>
                </c:pt>
                <c:pt idx="6594">
                  <c:v>0.80902298609318923</c:v>
                </c:pt>
                <c:pt idx="6595">
                  <c:v>0.80902298609318923</c:v>
                </c:pt>
                <c:pt idx="6596">
                  <c:v>0.80902298609318923</c:v>
                </c:pt>
                <c:pt idx="6597">
                  <c:v>0.80902298609318923</c:v>
                </c:pt>
                <c:pt idx="6598">
                  <c:v>0.80902298609318923</c:v>
                </c:pt>
                <c:pt idx="6599">
                  <c:v>0.80902298609318923</c:v>
                </c:pt>
                <c:pt idx="6600">
                  <c:v>0.80902298609318923</c:v>
                </c:pt>
                <c:pt idx="6601">
                  <c:v>0.80902298609318923</c:v>
                </c:pt>
                <c:pt idx="6602">
                  <c:v>0.80902298609318923</c:v>
                </c:pt>
                <c:pt idx="6603">
                  <c:v>0.80902298609318923</c:v>
                </c:pt>
                <c:pt idx="6604">
                  <c:v>0.80902298609318923</c:v>
                </c:pt>
                <c:pt idx="6605">
                  <c:v>0.80902298609318923</c:v>
                </c:pt>
                <c:pt idx="6606">
                  <c:v>0.80902298609318923</c:v>
                </c:pt>
                <c:pt idx="6607">
                  <c:v>0.80902298609318923</c:v>
                </c:pt>
                <c:pt idx="6608">
                  <c:v>0.80902298609318923</c:v>
                </c:pt>
                <c:pt idx="6609">
                  <c:v>0.80902298609318923</c:v>
                </c:pt>
                <c:pt idx="6610">
                  <c:v>0.80902298609318923</c:v>
                </c:pt>
                <c:pt idx="6611">
                  <c:v>0.80902298609318923</c:v>
                </c:pt>
                <c:pt idx="6612">
                  <c:v>0.80902298609318923</c:v>
                </c:pt>
                <c:pt idx="6613">
                  <c:v>0.80902298609318923</c:v>
                </c:pt>
                <c:pt idx="6614">
                  <c:v>0.80902298609318923</c:v>
                </c:pt>
                <c:pt idx="6615">
                  <c:v>0.80902298609318923</c:v>
                </c:pt>
                <c:pt idx="6616">
                  <c:v>0.80902298609318923</c:v>
                </c:pt>
                <c:pt idx="6617">
                  <c:v>0.80902298609318923</c:v>
                </c:pt>
                <c:pt idx="6618">
                  <c:v>0.80902298609318923</c:v>
                </c:pt>
                <c:pt idx="6619">
                  <c:v>0.80902298609318923</c:v>
                </c:pt>
                <c:pt idx="6620">
                  <c:v>0.80902298609318923</c:v>
                </c:pt>
                <c:pt idx="6621">
                  <c:v>0.80902298609318923</c:v>
                </c:pt>
                <c:pt idx="6622">
                  <c:v>0.80902298609318923</c:v>
                </c:pt>
                <c:pt idx="6623">
                  <c:v>0.80902298609318923</c:v>
                </c:pt>
                <c:pt idx="6624">
                  <c:v>0.80902298609318923</c:v>
                </c:pt>
                <c:pt idx="6625">
                  <c:v>0.80902298609318923</c:v>
                </c:pt>
                <c:pt idx="6626">
                  <c:v>0.80902298609318923</c:v>
                </c:pt>
                <c:pt idx="6627">
                  <c:v>0.80902298609318923</c:v>
                </c:pt>
                <c:pt idx="6628">
                  <c:v>0.80902298609318923</c:v>
                </c:pt>
                <c:pt idx="6629">
                  <c:v>0.80902298609318923</c:v>
                </c:pt>
                <c:pt idx="6630">
                  <c:v>0.80902298609318923</c:v>
                </c:pt>
                <c:pt idx="6631">
                  <c:v>0.80902298609318923</c:v>
                </c:pt>
                <c:pt idx="6632">
                  <c:v>0.80902298609318923</c:v>
                </c:pt>
                <c:pt idx="6633">
                  <c:v>0.80902298609318923</c:v>
                </c:pt>
                <c:pt idx="6634">
                  <c:v>0.80902298609318923</c:v>
                </c:pt>
                <c:pt idx="6635">
                  <c:v>0.80902298609318923</c:v>
                </c:pt>
                <c:pt idx="6636">
                  <c:v>0.80902298609318923</c:v>
                </c:pt>
                <c:pt idx="6637">
                  <c:v>0.80902298609318923</c:v>
                </c:pt>
                <c:pt idx="6638">
                  <c:v>0.80902298609318923</c:v>
                </c:pt>
                <c:pt idx="6639">
                  <c:v>0.80902298609318923</c:v>
                </c:pt>
                <c:pt idx="6640">
                  <c:v>0.80902298609318923</c:v>
                </c:pt>
                <c:pt idx="6641">
                  <c:v>0.80902298609318923</c:v>
                </c:pt>
                <c:pt idx="6642">
                  <c:v>0.80902298609318923</c:v>
                </c:pt>
                <c:pt idx="6643">
                  <c:v>0.80902298609318923</c:v>
                </c:pt>
                <c:pt idx="6644">
                  <c:v>0.80902298609318923</c:v>
                </c:pt>
                <c:pt idx="6645">
                  <c:v>0.80902298609318923</c:v>
                </c:pt>
                <c:pt idx="6646">
                  <c:v>0.80902298609318923</c:v>
                </c:pt>
                <c:pt idx="6647">
                  <c:v>0.80902298609318923</c:v>
                </c:pt>
                <c:pt idx="6648">
                  <c:v>0.80902298609318923</c:v>
                </c:pt>
                <c:pt idx="6649">
                  <c:v>0.80902298609318923</c:v>
                </c:pt>
                <c:pt idx="6650">
                  <c:v>0.80902298609318923</c:v>
                </c:pt>
                <c:pt idx="6651">
                  <c:v>0.80902298609318923</c:v>
                </c:pt>
                <c:pt idx="6652">
                  <c:v>0.80902298609318923</c:v>
                </c:pt>
                <c:pt idx="6653">
                  <c:v>0.80902298609318923</c:v>
                </c:pt>
                <c:pt idx="6654">
                  <c:v>0.80902298609318923</c:v>
                </c:pt>
                <c:pt idx="6655">
                  <c:v>0.80902298609318923</c:v>
                </c:pt>
                <c:pt idx="6656">
                  <c:v>0.80902298609318923</c:v>
                </c:pt>
                <c:pt idx="6657">
                  <c:v>0.80902298609318923</c:v>
                </c:pt>
                <c:pt idx="6658">
                  <c:v>0.80902298609318923</c:v>
                </c:pt>
                <c:pt idx="6659">
                  <c:v>0.80902298609318923</c:v>
                </c:pt>
                <c:pt idx="6660">
                  <c:v>0.80902298609318923</c:v>
                </c:pt>
                <c:pt idx="6661">
                  <c:v>0.80902298609318923</c:v>
                </c:pt>
                <c:pt idx="6662">
                  <c:v>0.80902298609318923</c:v>
                </c:pt>
                <c:pt idx="6663">
                  <c:v>0.80902298609318923</c:v>
                </c:pt>
                <c:pt idx="6664">
                  <c:v>0.80902298609318923</c:v>
                </c:pt>
                <c:pt idx="6665">
                  <c:v>0.80902298609318923</c:v>
                </c:pt>
                <c:pt idx="6666">
                  <c:v>0.80902298609318923</c:v>
                </c:pt>
                <c:pt idx="6667">
                  <c:v>0.80902298609318923</c:v>
                </c:pt>
                <c:pt idx="6668">
                  <c:v>0.80902298609318923</c:v>
                </c:pt>
                <c:pt idx="6669">
                  <c:v>0.80902298609318923</c:v>
                </c:pt>
                <c:pt idx="6670">
                  <c:v>0.80902298609318923</c:v>
                </c:pt>
                <c:pt idx="6671">
                  <c:v>0.80902298609318923</c:v>
                </c:pt>
                <c:pt idx="6672">
                  <c:v>0.80902298609318923</c:v>
                </c:pt>
                <c:pt idx="6673">
                  <c:v>0.80902298609318923</c:v>
                </c:pt>
                <c:pt idx="6674">
                  <c:v>0.80902298609318923</c:v>
                </c:pt>
                <c:pt idx="6675">
                  <c:v>0.80902298609318923</c:v>
                </c:pt>
                <c:pt idx="6676">
                  <c:v>0.80902298609318923</c:v>
                </c:pt>
                <c:pt idx="6677">
                  <c:v>0.80902298609318923</c:v>
                </c:pt>
                <c:pt idx="6678">
                  <c:v>0.80902298609318923</c:v>
                </c:pt>
                <c:pt idx="6679">
                  <c:v>0.80902298609318923</c:v>
                </c:pt>
                <c:pt idx="6680">
                  <c:v>0.80902298609318923</c:v>
                </c:pt>
                <c:pt idx="6681">
                  <c:v>0.80902298609318923</c:v>
                </c:pt>
                <c:pt idx="6682">
                  <c:v>0.80902298609318923</c:v>
                </c:pt>
                <c:pt idx="6683">
                  <c:v>0.80902298609318923</c:v>
                </c:pt>
                <c:pt idx="6684">
                  <c:v>0.80902298609318923</c:v>
                </c:pt>
                <c:pt idx="6685">
                  <c:v>0.80902298609318923</c:v>
                </c:pt>
                <c:pt idx="6686">
                  <c:v>0.80902298609318923</c:v>
                </c:pt>
                <c:pt idx="6687">
                  <c:v>0.80902298609318923</c:v>
                </c:pt>
                <c:pt idx="6688">
                  <c:v>0.80902298609318923</c:v>
                </c:pt>
                <c:pt idx="6689">
                  <c:v>0.80902298609318923</c:v>
                </c:pt>
                <c:pt idx="6690">
                  <c:v>0.80902298609318923</c:v>
                </c:pt>
                <c:pt idx="6691">
                  <c:v>0.80902298609318923</c:v>
                </c:pt>
                <c:pt idx="6692">
                  <c:v>0.80902298609318923</c:v>
                </c:pt>
                <c:pt idx="6693">
                  <c:v>0.80902298609318923</c:v>
                </c:pt>
                <c:pt idx="6694">
                  <c:v>0.80902298609318923</c:v>
                </c:pt>
                <c:pt idx="6695">
                  <c:v>0.80902298609318923</c:v>
                </c:pt>
                <c:pt idx="6696">
                  <c:v>0.80902298609318923</c:v>
                </c:pt>
                <c:pt idx="6697">
                  <c:v>0.80902298609318923</c:v>
                </c:pt>
                <c:pt idx="6698">
                  <c:v>0.80902298609318923</c:v>
                </c:pt>
                <c:pt idx="6699">
                  <c:v>0.80902298609318923</c:v>
                </c:pt>
                <c:pt idx="6700">
                  <c:v>0.80902298609318923</c:v>
                </c:pt>
                <c:pt idx="6701">
                  <c:v>0.80902298609318923</c:v>
                </c:pt>
                <c:pt idx="6702">
                  <c:v>0.80902298609318923</c:v>
                </c:pt>
                <c:pt idx="6703">
                  <c:v>0.80902298609318923</c:v>
                </c:pt>
                <c:pt idx="6704">
                  <c:v>0.80902298609318923</c:v>
                </c:pt>
                <c:pt idx="6705">
                  <c:v>0.80902298609318923</c:v>
                </c:pt>
                <c:pt idx="6706">
                  <c:v>0.80902298609318923</c:v>
                </c:pt>
                <c:pt idx="6707">
                  <c:v>0.80902298609318923</c:v>
                </c:pt>
                <c:pt idx="6708">
                  <c:v>0.80902298609318923</c:v>
                </c:pt>
                <c:pt idx="6709">
                  <c:v>0.80902298609318923</c:v>
                </c:pt>
                <c:pt idx="6710">
                  <c:v>0.80902298609318923</c:v>
                </c:pt>
                <c:pt idx="6711">
                  <c:v>0.80902298609318923</c:v>
                </c:pt>
                <c:pt idx="6712">
                  <c:v>0.80902298609318923</c:v>
                </c:pt>
                <c:pt idx="6713">
                  <c:v>0.80902298609318923</c:v>
                </c:pt>
                <c:pt idx="6714">
                  <c:v>0.80902298609318923</c:v>
                </c:pt>
                <c:pt idx="6715">
                  <c:v>0.80902298609318923</c:v>
                </c:pt>
                <c:pt idx="6716">
                  <c:v>0.80902298609318923</c:v>
                </c:pt>
                <c:pt idx="6717">
                  <c:v>0.80902298609318923</c:v>
                </c:pt>
                <c:pt idx="6718">
                  <c:v>0.80902298609318923</c:v>
                </c:pt>
                <c:pt idx="6719">
                  <c:v>0.80902298609318923</c:v>
                </c:pt>
                <c:pt idx="6720">
                  <c:v>0.80902298609318923</c:v>
                </c:pt>
                <c:pt idx="6721">
                  <c:v>0.80902298609318923</c:v>
                </c:pt>
                <c:pt idx="6722">
                  <c:v>0.80902298609318923</c:v>
                </c:pt>
                <c:pt idx="6723">
                  <c:v>0.80902298609318923</c:v>
                </c:pt>
                <c:pt idx="6724">
                  <c:v>0.80902298609318923</c:v>
                </c:pt>
                <c:pt idx="6725">
                  <c:v>0.80902298609318923</c:v>
                </c:pt>
                <c:pt idx="6726">
                  <c:v>0.80902298609318923</c:v>
                </c:pt>
                <c:pt idx="6727">
                  <c:v>0.80902298609318923</c:v>
                </c:pt>
                <c:pt idx="6728">
                  <c:v>0.80902298609318923</c:v>
                </c:pt>
                <c:pt idx="6729">
                  <c:v>0.80902298609318923</c:v>
                </c:pt>
                <c:pt idx="6730">
                  <c:v>0.80902298609318923</c:v>
                </c:pt>
                <c:pt idx="6731">
                  <c:v>0.80902298609318923</c:v>
                </c:pt>
                <c:pt idx="6732">
                  <c:v>0.80902298609318923</c:v>
                </c:pt>
                <c:pt idx="6733">
                  <c:v>0.80902298609318923</c:v>
                </c:pt>
                <c:pt idx="6734">
                  <c:v>0.80902298609318923</c:v>
                </c:pt>
                <c:pt idx="6735">
                  <c:v>0.80902298609318923</c:v>
                </c:pt>
                <c:pt idx="6736">
                  <c:v>0.80902298609318923</c:v>
                </c:pt>
                <c:pt idx="6737">
                  <c:v>0.80902298609318923</c:v>
                </c:pt>
                <c:pt idx="6738">
                  <c:v>0.80902298609318923</c:v>
                </c:pt>
                <c:pt idx="6739">
                  <c:v>0.80902298609318923</c:v>
                </c:pt>
                <c:pt idx="6740">
                  <c:v>0.80902298609318923</c:v>
                </c:pt>
                <c:pt idx="6741">
                  <c:v>0.80902298609318923</c:v>
                </c:pt>
                <c:pt idx="6742">
                  <c:v>0.80902298609318923</c:v>
                </c:pt>
                <c:pt idx="6743">
                  <c:v>0.80902298609318923</c:v>
                </c:pt>
                <c:pt idx="6744">
                  <c:v>0.80902298609318923</c:v>
                </c:pt>
                <c:pt idx="6745">
                  <c:v>0.80902298609318923</c:v>
                </c:pt>
                <c:pt idx="6746">
                  <c:v>0.80902298609318923</c:v>
                </c:pt>
                <c:pt idx="6747">
                  <c:v>0.80902298609318923</c:v>
                </c:pt>
                <c:pt idx="6748">
                  <c:v>0.80902298609318923</c:v>
                </c:pt>
                <c:pt idx="6749">
                  <c:v>0.80902298609318923</c:v>
                </c:pt>
                <c:pt idx="6750">
                  <c:v>0.80902298609318923</c:v>
                </c:pt>
                <c:pt idx="6751">
                  <c:v>0.80902298609318923</c:v>
                </c:pt>
                <c:pt idx="6752">
                  <c:v>0.80902298609318923</c:v>
                </c:pt>
                <c:pt idx="6753">
                  <c:v>0.80902298609318923</c:v>
                </c:pt>
                <c:pt idx="6754">
                  <c:v>0.80902298609318923</c:v>
                </c:pt>
                <c:pt idx="6755">
                  <c:v>0.80902298609318923</c:v>
                </c:pt>
                <c:pt idx="6756">
                  <c:v>0.80902298609318923</c:v>
                </c:pt>
                <c:pt idx="6757">
                  <c:v>0.80902298609318923</c:v>
                </c:pt>
                <c:pt idx="6758">
                  <c:v>0.80902298609318923</c:v>
                </c:pt>
                <c:pt idx="6759">
                  <c:v>0.80902298609318923</c:v>
                </c:pt>
                <c:pt idx="6760">
                  <c:v>0.80902298609318923</c:v>
                </c:pt>
                <c:pt idx="6761">
                  <c:v>0.80902298609318923</c:v>
                </c:pt>
                <c:pt idx="6762">
                  <c:v>0.80902298609318923</c:v>
                </c:pt>
                <c:pt idx="6763">
                  <c:v>0.80902298609318923</c:v>
                </c:pt>
                <c:pt idx="6764">
                  <c:v>0.80902298609318923</c:v>
                </c:pt>
                <c:pt idx="6765">
                  <c:v>0.80902298609318923</c:v>
                </c:pt>
                <c:pt idx="6766">
                  <c:v>0.80902298609318923</c:v>
                </c:pt>
                <c:pt idx="6767">
                  <c:v>0.80902298609318923</c:v>
                </c:pt>
                <c:pt idx="6768">
                  <c:v>0.80902298609318923</c:v>
                </c:pt>
                <c:pt idx="6769">
                  <c:v>0.80902298609318923</c:v>
                </c:pt>
                <c:pt idx="6770">
                  <c:v>0.80902298609318923</c:v>
                </c:pt>
                <c:pt idx="6771">
                  <c:v>0.80902298609318923</c:v>
                </c:pt>
                <c:pt idx="6772">
                  <c:v>0.80902298609318923</c:v>
                </c:pt>
                <c:pt idx="6773">
                  <c:v>0.80902298609318923</c:v>
                </c:pt>
                <c:pt idx="6774">
                  <c:v>0.80902298609318923</c:v>
                </c:pt>
                <c:pt idx="6775">
                  <c:v>0.80902298609318923</c:v>
                </c:pt>
                <c:pt idx="6776">
                  <c:v>0.80902298609318923</c:v>
                </c:pt>
                <c:pt idx="6777">
                  <c:v>0.80902298609318923</c:v>
                </c:pt>
                <c:pt idx="6778">
                  <c:v>0.80902298609318923</c:v>
                </c:pt>
                <c:pt idx="6779">
                  <c:v>0.80902298609318923</c:v>
                </c:pt>
                <c:pt idx="6780">
                  <c:v>0.80902298609318923</c:v>
                </c:pt>
                <c:pt idx="6781">
                  <c:v>0.80902298609318923</c:v>
                </c:pt>
                <c:pt idx="6782">
                  <c:v>0.80902298609318923</c:v>
                </c:pt>
                <c:pt idx="6783">
                  <c:v>0.80902298609318923</c:v>
                </c:pt>
                <c:pt idx="6784">
                  <c:v>0.80902298609318923</c:v>
                </c:pt>
                <c:pt idx="6785">
                  <c:v>0.80902298609318923</c:v>
                </c:pt>
                <c:pt idx="6786">
                  <c:v>0.80902298609318923</c:v>
                </c:pt>
                <c:pt idx="6787">
                  <c:v>0.80902298609318923</c:v>
                </c:pt>
                <c:pt idx="6788">
                  <c:v>0.80902298609318923</c:v>
                </c:pt>
                <c:pt idx="6789">
                  <c:v>0.80902298609318923</c:v>
                </c:pt>
                <c:pt idx="6790">
                  <c:v>0.80902298609318923</c:v>
                </c:pt>
                <c:pt idx="6791">
                  <c:v>0.80902298609318923</c:v>
                </c:pt>
                <c:pt idx="6792">
                  <c:v>0.80902298609318923</c:v>
                </c:pt>
                <c:pt idx="6793">
                  <c:v>0.80902298609318923</c:v>
                </c:pt>
                <c:pt idx="6794">
                  <c:v>0.80902298609318923</c:v>
                </c:pt>
                <c:pt idx="6795">
                  <c:v>0.80902298609318923</c:v>
                </c:pt>
                <c:pt idx="6796">
                  <c:v>0.80902298609318923</c:v>
                </c:pt>
                <c:pt idx="6797">
                  <c:v>0.80902298609318923</c:v>
                </c:pt>
                <c:pt idx="6798">
                  <c:v>0.80902298609318923</c:v>
                </c:pt>
                <c:pt idx="6799">
                  <c:v>0.80902298609318923</c:v>
                </c:pt>
                <c:pt idx="6800">
                  <c:v>0.80902298609318923</c:v>
                </c:pt>
                <c:pt idx="6801">
                  <c:v>0.80902298609318923</c:v>
                </c:pt>
                <c:pt idx="6802">
                  <c:v>0.80902298609318923</c:v>
                </c:pt>
                <c:pt idx="6803">
                  <c:v>0.80902298609318923</c:v>
                </c:pt>
                <c:pt idx="6804">
                  <c:v>0.80902298609318923</c:v>
                </c:pt>
                <c:pt idx="6805">
                  <c:v>0.80902298609318923</c:v>
                </c:pt>
                <c:pt idx="6806">
                  <c:v>0.80902298609318923</c:v>
                </c:pt>
                <c:pt idx="6807">
                  <c:v>0.80902298609318923</c:v>
                </c:pt>
                <c:pt idx="6808">
                  <c:v>0.80902298609318923</c:v>
                </c:pt>
                <c:pt idx="6809">
                  <c:v>0.80902298609318923</c:v>
                </c:pt>
                <c:pt idx="6810">
                  <c:v>0.80902298609318923</c:v>
                </c:pt>
                <c:pt idx="6811">
                  <c:v>0.80902298609318923</c:v>
                </c:pt>
                <c:pt idx="6812">
                  <c:v>0.80902298609318923</c:v>
                </c:pt>
                <c:pt idx="6813">
                  <c:v>0.80902298609318923</c:v>
                </c:pt>
                <c:pt idx="6814">
                  <c:v>0.80902298609318923</c:v>
                </c:pt>
                <c:pt idx="6815">
                  <c:v>0.80902298609318923</c:v>
                </c:pt>
                <c:pt idx="6816">
                  <c:v>0.80902298609318923</c:v>
                </c:pt>
                <c:pt idx="6817">
                  <c:v>0.80902298609318923</c:v>
                </c:pt>
                <c:pt idx="6818">
                  <c:v>0.80902298609318923</c:v>
                </c:pt>
                <c:pt idx="6819">
                  <c:v>0.80902298609318923</c:v>
                </c:pt>
                <c:pt idx="6820">
                  <c:v>0.80902298609318923</c:v>
                </c:pt>
                <c:pt idx="6821">
                  <c:v>0.80902298609318923</c:v>
                </c:pt>
                <c:pt idx="6822">
                  <c:v>0.80902298609318923</c:v>
                </c:pt>
                <c:pt idx="6823">
                  <c:v>0.80902298609318923</c:v>
                </c:pt>
                <c:pt idx="6824">
                  <c:v>0.80902298609318923</c:v>
                </c:pt>
                <c:pt idx="6825">
                  <c:v>0.80902298609318923</c:v>
                </c:pt>
                <c:pt idx="6826">
                  <c:v>0.80902298609318923</c:v>
                </c:pt>
                <c:pt idx="6827">
                  <c:v>0.80902298609318923</c:v>
                </c:pt>
                <c:pt idx="6828">
                  <c:v>0.80902298609318923</c:v>
                </c:pt>
                <c:pt idx="6829">
                  <c:v>0.80902298609318923</c:v>
                </c:pt>
                <c:pt idx="6830">
                  <c:v>0.80902298609318923</c:v>
                </c:pt>
                <c:pt idx="6831">
                  <c:v>0.80902298609318923</c:v>
                </c:pt>
                <c:pt idx="6832">
                  <c:v>0.80902298609318923</c:v>
                </c:pt>
                <c:pt idx="6833">
                  <c:v>0.80902298609318923</c:v>
                </c:pt>
                <c:pt idx="6834">
                  <c:v>0.80902298609318923</c:v>
                </c:pt>
                <c:pt idx="6835">
                  <c:v>0.80902298609318923</c:v>
                </c:pt>
                <c:pt idx="6836">
                  <c:v>0.80902298609318923</c:v>
                </c:pt>
                <c:pt idx="6837">
                  <c:v>0.80902298609318923</c:v>
                </c:pt>
                <c:pt idx="6838">
                  <c:v>0.80902298609318923</c:v>
                </c:pt>
                <c:pt idx="6839">
                  <c:v>0.80902298609318923</c:v>
                </c:pt>
                <c:pt idx="6840">
                  <c:v>0.80902298609318923</c:v>
                </c:pt>
                <c:pt idx="6841">
                  <c:v>0.80902298609318923</c:v>
                </c:pt>
                <c:pt idx="6842">
                  <c:v>0.80902298609318923</c:v>
                </c:pt>
                <c:pt idx="6843">
                  <c:v>0.80902298609318923</c:v>
                </c:pt>
                <c:pt idx="6844">
                  <c:v>0.80902298609318923</c:v>
                </c:pt>
                <c:pt idx="6845">
                  <c:v>0.80902298609318923</c:v>
                </c:pt>
                <c:pt idx="6846">
                  <c:v>0.80902298609318923</c:v>
                </c:pt>
                <c:pt idx="6847">
                  <c:v>0.80902298609318923</c:v>
                </c:pt>
                <c:pt idx="6848">
                  <c:v>0.80902298609318923</c:v>
                </c:pt>
                <c:pt idx="6849">
                  <c:v>0.80902298609318923</c:v>
                </c:pt>
                <c:pt idx="6850">
                  <c:v>0.80902298609318923</c:v>
                </c:pt>
                <c:pt idx="6851">
                  <c:v>0.80902298609318923</c:v>
                </c:pt>
                <c:pt idx="6852">
                  <c:v>0.80902298609318923</c:v>
                </c:pt>
                <c:pt idx="6853">
                  <c:v>0.80902298609318923</c:v>
                </c:pt>
                <c:pt idx="6854">
                  <c:v>0.80902298609318923</c:v>
                </c:pt>
                <c:pt idx="6855">
                  <c:v>0.80902298609318923</c:v>
                </c:pt>
                <c:pt idx="6856">
                  <c:v>0.80902298609318923</c:v>
                </c:pt>
                <c:pt idx="6857">
                  <c:v>0.80902298609318923</c:v>
                </c:pt>
                <c:pt idx="6858">
                  <c:v>0.80902298609318923</c:v>
                </c:pt>
                <c:pt idx="6859">
                  <c:v>0.80902298609318923</c:v>
                </c:pt>
                <c:pt idx="6860">
                  <c:v>0.80902298609318923</c:v>
                </c:pt>
                <c:pt idx="6861">
                  <c:v>0.80902298609318923</c:v>
                </c:pt>
                <c:pt idx="6862">
                  <c:v>0.80902298609318923</c:v>
                </c:pt>
                <c:pt idx="6863">
                  <c:v>0.80902298609318923</c:v>
                </c:pt>
                <c:pt idx="6864">
                  <c:v>0.80902298609318923</c:v>
                </c:pt>
                <c:pt idx="6865">
                  <c:v>0.80902298609318923</c:v>
                </c:pt>
                <c:pt idx="6866">
                  <c:v>0.80902298609318923</c:v>
                </c:pt>
                <c:pt idx="6867">
                  <c:v>0.80902298609318923</c:v>
                </c:pt>
                <c:pt idx="6868">
                  <c:v>0.80902298609318923</c:v>
                </c:pt>
                <c:pt idx="6869">
                  <c:v>0.80902298609318923</c:v>
                </c:pt>
                <c:pt idx="6870">
                  <c:v>0.80902298609318923</c:v>
                </c:pt>
                <c:pt idx="6871">
                  <c:v>0.80902298609318923</c:v>
                </c:pt>
                <c:pt idx="6872">
                  <c:v>0.80902298609318923</c:v>
                </c:pt>
                <c:pt idx="6873">
                  <c:v>0.80902298609318923</c:v>
                </c:pt>
                <c:pt idx="6874">
                  <c:v>0.80902298609318923</c:v>
                </c:pt>
                <c:pt idx="6875">
                  <c:v>0.80902298609318923</c:v>
                </c:pt>
                <c:pt idx="6876">
                  <c:v>0.80902298609318923</c:v>
                </c:pt>
                <c:pt idx="6877">
                  <c:v>0.80902298609318923</c:v>
                </c:pt>
                <c:pt idx="6878">
                  <c:v>0.80902298609318923</c:v>
                </c:pt>
                <c:pt idx="6879">
                  <c:v>0.80902298609318923</c:v>
                </c:pt>
                <c:pt idx="6880">
                  <c:v>0.80902298609318923</c:v>
                </c:pt>
                <c:pt idx="6881">
                  <c:v>0.80902298609318923</c:v>
                </c:pt>
                <c:pt idx="6882">
                  <c:v>0.80902298609318923</c:v>
                </c:pt>
                <c:pt idx="6883">
                  <c:v>0.80902298609318923</c:v>
                </c:pt>
                <c:pt idx="6884">
                  <c:v>0.80902298609318923</c:v>
                </c:pt>
                <c:pt idx="6885">
                  <c:v>0.80902298609318923</c:v>
                </c:pt>
                <c:pt idx="6886">
                  <c:v>0.80902298609318923</c:v>
                </c:pt>
                <c:pt idx="6887">
                  <c:v>0.80902298609318923</c:v>
                </c:pt>
                <c:pt idx="6888">
                  <c:v>0.80902298609318923</c:v>
                </c:pt>
                <c:pt idx="6889">
                  <c:v>0.80902298609318923</c:v>
                </c:pt>
                <c:pt idx="6890">
                  <c:v>0.80902298609318923</c:v>
                </c:pt>
                <c:pt idx="6891">
                  <c:v>0.80902298609318923</c:v>
                </c:pt>
                <c:pt idx="6892">
                  <c:v>0.80902298609318923</c:v>
                </c:pt>
                <c:pt idx="6893">
                  <c:v>0.80902298609318923</c:v>
                </c:pt>
                <c:pt idx="6894">
                  <c:v>0.80902298609318923</c:v>
                </c:pt>
                <c:pt idx="6895">
                  <c:v>0.80902298609318923</c:v>
                </c:pt>
                <c:pt idx="6896">
                  <c:v>0.80902298609318923</c:v>
                </c:pt>
                <c:pt idx="6897">
                  <c:v>0.80902298609318923</c:v>
                </c:pt>
                <c:pt idx="6898">
                  <c:v>0.80902298609318923</c:v>
                </c:pt>
                <c:pt idx="6899">
                  <c:v>0.80902298609318923</c:v>
                </c:pt>
                <c:pt idx="6900">
                  <c:v>0.80902298609318923</c:v>
                </c:pt>
                <c:pt idx="6901">
                  <c:v>0.80902298609318923</c:v>
                </c:pt>
                <c:pt idx="6902">
                  <c:v>0.80902298609318923</c:v>
                </c:pt>
                <c:pt idx="6903">
                  <c:v>0.80902298609318923</c:v>
                </c:pt>
                <c:pt idx="6904">
                  <c:v>0.80902298609318923</c:v>
                </c:pt>
                <c:pt idx="6905">
                  <c:v>0.80902298609318923</c:v>
                </c:pt>
                <c:pt idx="6906">
                  <c:v>0.80902298609318923</c:v>
                </c:pt>
                <c:pt idx="6907">
                  <c:v>0.80902298609318923</c:v>
                </c:pt>
                <c:pt idx="6908">
                  <c:v>0.80902298609318923</c:v>
                </c:pt>
                <c:pt idx="6909">
                  <c:v>0.80902298609318923</c:v>
                </c:pt>
                <c:pt idx="6910">
                  <c:v>0.80902298609318923</c:v>
                </c:pt>
                <c:pt idx="6911">
                  <c:v>0.80902298609318923</c:v>
                </c:pt>
                <c:pt idx="6912">
                  <c:v>0.80902298609318923</c:v>
                </c:pt>
                <c:pt idx="6913">
                  <c:v>0.80902298609318923</c:v>
                </c:pt>
                <c:pt idx="6914">
                  <c:v>0.80902298609318923</c:v>
                </c:pt>
                <c:pt idx="6915">
                  <c:v>0.80902298609318923</c:v>
                </c:pt>
                <c:pt idx="6916">
                  <c:v>0.80902298609318923</c:v>
                </c:pt>
                <c:pt idx="6917">
                  <c:v>0.80902298609318923</c:v>
                </c:pt>
                <c:pt idx="6918">
                  <c:v>0.80902298609318923</c:v>
                </c:pt>
                <c:pt idx="6919">
                  <c:v>0.80902298609318923</c:v>
                </c:pt>
                <c:pt idx="6920">
                  <c:v>0.80902298609318923</c:v>
                </c:pt>
                <c:pt idx="6921">
                  <c:v>0.80902298609318923</c:v>
                </c:pt>
                <c:pt idx="6922">
                  <c:v>0.80902298609318923</c:v>
                </c:pt>
                <c:pt idx="6923">
                  <c:v>0.80902298609318923</c:v>
                </c:pt>
                <c:pt idx="6924">
                  <c:v>0.80902298609318923</c:v>
                </c:pt>
                <c:pt idx="6925">
                  <c:v>0.80902298609318923</c:v>
                </c:pt>
                <c:pt idx="6926">
                  <c:v>0.80902298609318923</c:v>
                </c:pt>
                <c:pt idx="6927">
                  <c:v>0.80902298609318923</c:v>
                </c:pt>
                <c:pt idx="6928">
                  <c:v>0.80902298609318923</c:v>
                </c:pt>
                <c:pt idx="6929">
                  <c:v>0.80902298609318923</c:v>
                </c:pt>
                <c:pt idx="6930">
                  <c:v>0.80902298609318923</c:v>
                </c:pt>
                <c:pt idx="6931">
                  <c:v>0.80902298609318923</c:v>
                </c:pt>
                <c:pt idx="6932">
                  <c:v>0.80902298609318923</c:v>
                </c:pt>
                <c:pt idx="6933">
                  <c:v>0.80902298609318923</c:v>
                </c:pt>
                <c:pt idx="6934">
                  <c:v>0.80902298609318923</c:v>
                </c:pt>
                <c:pt idx="6935">
                  <c:v>0.80902298609318923</c:v>
                </c:pt>
                <c:pt idx="6936">
                  <c:v>0.80902298609318923</c:v>
                </c:pt>
                <c:pt idx="6937">
                  <c:v>0.80902298609318923</c:v>
                </c:pt>
                <c:pt idx="6938">
                  <c:v>0.80902298609318923</c:v>
                </c:pt>
                <c:pt idx="6939">
                  <c:v>0.80902298609318923</c:v>
                </c:pt>
                <c:pt idx="6940">
                  <c:v>0.80902298609318923</c:v>
                </c:pt>
                <c:pt idx="6941">
                  <c:v>0.80902298609318923</c:v>
                </c:pt>
                <c:pt idx="6942">
                  <c:v>0.80902298609318923</c:v>
                </c:pt>
                <c:pt idx="6943">
                  <c:v>0.80902298609318923</c:v>
                </c:pt>
                <c:pt idx="6944">
                  <c:v>0.80902298609318923</c:v>
                </c:pt>
                <c:pt idx="6945">
                  <c:v>0.80902298609318923</c:v>
                </c:pt>
                <c:pt idx="6946">
                  <c:v>0.80902298609318923</c:v>
                </c:pt>
                <c:pt idx="6947">
                  <c:v>0.80902298609318923</c:v>
                </c:pt>
                <c:pt idx="6948">
                  <c:v>0.80902298609318923</c:v>
                </c:pt>
                <c:pt idx="6949">
                  <c:v>0.80902298609318923</c:v>
                </c:pt>
                <c:pt idx="6950">
                  <c:v>0.80902298609318923</c:v>
                </c:pt>
                <c:pt idx="6951">
                  <c:v>0.80902298609318923</c:v>
                </c:pt>
                <c:pt idx="6952">
                  <c:v>0.80902298609318923</c:v>
                </c:pt>
                <c:pt idx="6953">
                  <c:v>0.80902298609318923</c:v>
                </c:pt>
                <c:pt idx="6954">
                  <c:v>0.80902298609318923</c:v>
                </c:pt>
                <c:pt idx="6955">
                  <c:v>0.80902298609318923</c:v>
                </c:pt>
                <c:pt idx="6956">
                  <c:v>0.80902298609318923</c:v>
                </c:pt>
                <c:pt idx="6957">
                  <c:v>0.80902298609318923</c:v>
                </c:pt>
                <c:pt idx="6958">
                  <c:v>0.80902298609318923</c:v>
                </c:pt>
                <c:pt idx="6959">
                  <c:v>0.80902298609318923</c:v>
                </c:pt>
                <c:pt idx="6960">
                  <c:v>0.80902298609318923</c:v>
                </c:pt>
                <c:pt idx="6961">
                  <c:v>0.80902298609318923</c:v>
                </c:pt>
                <c:pt idx="6962">
                  <c:v>0.80902298609318923</c:v>
                </c:pt>
                <c:pt idx="6963">
                  <c:v>0.80902298609318923</c:v>
                </c:pt>
                <c:pt idx="6964">
                  <c:v>0.80902298609318923</c:v>
                </c:pt>
                <c:pt idx="6965">
                  <c:v>0.80902298609318923</c:v>
                </c:pt>
                <c:pt idx="6966">
                  <c:v>0.80902298609318923</c:v>
                </c:pt>
                <c:pt idx="6967">
                  <c:v>0.80902298609318923</c:v>
                </c:pt>
                <c:pt idx="6968">
                  <c:v>0.80902298609318923</c:v>
                </c:pt>
                <c:pt idx="6969">
                  <c:v>0.80902298609318923</c:v>
                </c:pt>
                <c:pt idx="6970">
                  <c:v>0.80902298609318923</c:v>
                </c:pt>
                <c:pt idx="6971">
                  <c:v>0.80902298609318923</c:v>
                </c:pt>
                <c:pt idx="6972">
                  <c:v>0.80902298609318923</c:v>
                </c:pt>
                <c:pt idx="6973">
                  <c:v>0.80902298609318923</c:v>
                </c:pt>
                <c:pt idx="6974">
                  <c:v>0.80902298609318923</c:v>
                </c:pt>
                <c:pt idx="6975">
                  <c:v>0.80902298609318923</c:v>
                </c:pt>
                <c:pt idx="6976">
                  <c:v>0.80902298609318923</c:v>
                </c:pt>
                <c:pt idx="6977">
                  <c:v>0.80902298609318923</c:v>
                </c:pt>
                <c:pt idx="6978">
                  <c:v>0.80902298609318923</c:v>
                </c:pt>
                <c:pt idx="6979">
                  <c:v>0.80902298609318923</c:v>
                </c:pt>
                <c:pt idx="6980">
                  <c:v>0.80902298609318923</c:v>
                </c:pt>
                <c:pt idx="6981">
                  <c:v>0.80902298609318923</c:v>
                </c:pt>
                <c:pt idx="6982">
                  <c:v>0.80902298609318923</c:v>
                </c:pt>
                <c:pt idx="6983">
                  <c:v>0.80902298609318923</c:v>
                </c:pt>
                <c:pt idx="6984">
                  <c:v>0.80902298609318923</c:v>
                </c:pt>
                <c:pt idx="6985">
                  <c:v>0.80902298609318923</c:v>
                </c:pt>
                <c:pt idx="6986">
                  <c:v>0.80902298609318923</c:v>
                </c:pt>
                <c:pt idx="6987">
                  <c:v>0.80902298609318923</c:v>
                </c:pt>
                <c:pt idx="6988">
                  <c:v>0.80902298609318923</c:v>
                </c:pt>
                <c:pt idx="6989">
                  <c:v>0.80902298609318923</c:v>
                </c:pt>
                <c:pt idx="6990">
                  <c:v>0.80902298609318923</c:v>
                </c:pt>
                <c:pt idx="6991">
                  <c:v>0.80902298609318923</c:v>
                </c:pt>
                <c:pt idx="6992">
                  <c:v>0.80902298609318923</c:v>
                </c:pt>
                <c:pt idx="6993">
                  <c:v>0.80902298609318923</c:v>
                </c:pt>
                <c:pt idx="6994">
                  <c:v>0.80902298609318923</c:v>
                </c:pt>
                <c:pt idx="6995">
                  <c:v>0.80902298609318923</c:v>
                </c:pt>
                <c:pt idx="6996">
                  <c:v>0.80902298609318923</c:v>
                </c:pt>
                <c:pt idx="6997">
                  <c:v>0.80902298609318923</c:v>
                </c:pt>
                <c:pt idx="6998">
                  <c:v>0.80902298609318923</c:v>
                </c:pt>
                <c:pt idx="6999">
                  <c:v>0.80902298609318923</c:v>
                </c:pt>
                <c:pt idx="7000">
                  <c:v>0.80902298609318923</c:v>
                </c:pt>
                <c:pt idx="7001">
                  <c:v>0.80902298609318923</c:v>
                </c:pt>
                <c:pt idx="7002">
                  <c:v>0.80902298609318923</c:v>
                </c:pt>
                <c:pt idx="7003">
                  <c:v>0.80902298609318923</c:v>
                </c:pt>
                <c:pt idx="7004">
                  <c:v>0.80902298609318923</c:v>
                </c:pt>
                <c:pt idx="7005">
                  <c:v>0.80902298609318923</c:v>
                </c:pt>
                <c:pt idx="7006">
                  <c:v>0.80902298609318923</c:v>
                </c:pt>
                <c:pt idx="7007">
                  <c:v>0.80902298609318923</c:v>
                </c:pt>
                <c:pt idx="7008">
                  <c:v>0.80902298609318923</c:v>
                </c:pt>
                <c:pt idx="7009">
                  <c:v>0.80902298609318923</c:v>
                </c:pt>
                <c:pt idx="7010">
                  <c:v>0.80902298609318923</c:v>
                </c:pt>
                <c:pt idx="7011">
                  <c:v>0.80902298609318923</c:v>
                </c:pt>
                <c:pt idx="7012">
                  <c:v>0.80902298609318923</c:v>
                </c:pt>
                <c:pt idx="7013">
                  <c:v>0.80902298609318923</c:v>
                </c:pt>
                <c:pt idx="7014">
                  <c:v>0.80902298609318923</c:v>
                </c:pt>
                <c:pt idx="7015">
                  <c:v>0.80902298609318923</c:v>
                </c:pt>
                <c:pt idx="7016">
                  <c:v>0.80902298609318923</c:v>
                </c:pt>
                <c:pt idx="7017">
                  <c:v>0.80902298609318923</c:v>
                </c:pt>
                <c:pt idx="7018">
                  <c:v>0.80902298609318923</c:v>
                </c:pt>
                <c:pt idx="7019">
                  <c:v>0.80902298609318923</c:v>
                </c:pt>
                <c:pt idx="7020">
                  <c:v>0.80902298609318923</c:v>
                </c:pt>
                <c:pt idx="7021">
                  <c:v>0.80902298609318923</c:v>
                </c:pt>
                <c:pt idx="7022">
                  <c:v>0.80902298609318923</c:v>
                </c:pt>
                <c:pt idx="7023">
                  <c:v>0.80902298609318923</c:v>
                </c:pt>
                <c:pt idx="7024">
                  <c:v>0.80902298609318923</c:v>
                </c:pt>
                <c:pt idx="7025">
                  <c:v>0.80902298609318923</c:v>
                </c:pt>
                <c:pt idx="7026">
                  <c:v>0.80902298609318923</c:v>
                </c:pt>
                <c:pt idx="7027">
                  <c:v>0.80902298609318923</c:v>
                </c:pt>
                <c:pt idx="7028">
                  <c:v>0.80902298609318923</c:v>
                </c:pt>
                <c:pt idx="7029">
                  <c:v>0.80902298609318923</c:v>
                </c:pt>
                <c:pt idx="7030">
                  <c:v>0.80902298609318923</c:v>
                </c:pt>
                <c:pt idx="7031">
                  <c:v>0.80902298609318923</c:v>
                </c:pt>
                <c:pt idx="7032">
                  <c:v>0.80902298609318923</c:v>
                </c:pt>
                <c:pt idx="7033">
                  <c:v>0.80902298609318923</c:v>
                </c:pt>
                <c:pt idx="7034">
                  <c:v>0.80902298609318923</c:v>
                </c:pt>
                <c:pt idx="7035">
                  <c:v>0.80902298609318923</c:v>
                </c:pt>
                <c:pt idx="7036">
                  <c:v>0.80902298609318923</c:v>
                </c:pt>
                <c:pt idx="7037">
                  <c:v>0.80902298609318923</c:v>
                </c:pt>
                <c:pt idx="7038">
                  <c:v>0.80902298609318923</c:v>
                </c:pt>
                <c:pt idx="7039">
                  <c:v>0.80902298609318923</c:v>
                </c:pt>
                <c:pt idx="7040">
                  <c:v>0.80902298609318923</c:v>
                </c:pt>
                <c:pt idx="7041">
                  <c:v>0.80902298609318923</c:v>
                </c:pt>
                <c:pt idx="7042">
                  <c:v>0.80902298609318923</c:v>
                </c:pt>
                <c:pt idx="7043">
                  <c:v>0.80902298609318923</c:v>
                </c:pt>
                <c:pt idx="7044">
                  <c:v>0.80902298609318923</c:v>
                </c:pt>
                <c:pt idx="7045">
                  <c:v>0.80902298609318923</c:v>
                </c:pt>
                <c:pt idx="7046">
                  <c:v>0.80902298609318923</c:v>
                </c:pt>
                <c:pt idx="7047">
                  <c:v>0.80902298609318923</c:v>
                </c:pt>
                <c:pt idx="7048">
                  <c:v>0.80902298609318923</c:v>
                </c:pt>
                <c:pt idx="7049">
                  <c:v>0.80902298609318923</c:v>
                </c:pt>
                <c:pt idx="7050">
                  <c:v>0.80902298609318923</c:v>
                </c:pt>
                <c:pt idx="7051">
                  <c:v>0.80902298609318923</c:v>
                </c:pt>
                <c:pt idx="7052">
                  <c:v>0.80902298609318923</c:v>
                </c:pt>
                <c:pt idx="7053">
                  <c:v>0.80902298609318923</c:v>
                </c:pt>
                <c:pt idx="7054">
                  <c:v>0.80902298609318923</c:v>
                </c:pt>
                <c:pt idx="7055">
                  <c:v>0.80902298609318923</c:v>
                </c:pt>
                <c:pt idx="7056">
                  <c:v>0.80902298609318923</c:v>
                </c:pt>
                <c:pt idx="7057">
                  <c:v>0.80902298609318923</c:v>
                </c:pt>
                <c:pt idx="7058">
                  <c:v>0.80902298609318923</c:v>
                </c:pt>
                <c:pt idx="7059">
                  <c:v>0.80902298609318923</c:v>
                </c:pt>
                <c:pt idx="7060">
                  <c:v>0.80902298609318923</c:v>
                </c:pt>
                <c:pt idx="7061">
                  <c:v>0.80902298609318923</c:v>
                </c:pt>
                <c:pt idx="7062">
                  <c:v>0.80902298609318923</c:v>
                </c:pt>
                <c:pt idx="7063">
                  <c:v>0.80902298609318923</c:v>
                </c:pt>
                <c:pt idx="7064">
                  <c:v>0.80902298609318923</c:v>
                </c:pt>
                <c:pt idx="7065">
                  <c:v>0.80902298609318923</c:v>
                </c:pt>
                <c:pt idx="7066">
                  <c:v>0.80902298609318923</c:v>
                </c:pt>
                <c:pt idx="7067">
                  <c:v>0.80902298609318923</c:v>
                </c:pt>
                <c:pt idx="7068">
                  <c:v>0.80902298609318923</c:v>
                </c:pt>
                <c:pt idx="7069">
                  <c:v>0.80902298609318923</c:v>
                </c:pt>
                <c:pt idx="7070">
                  <c:v>0.80902298609318923</c:v>
                </c:pt>
                <c:pt idx="7071">
                  <c:v>0.80902298609318923</c:v>
                </c:pt>
                <c:pt idx="7072">
                  <c:v>0.80902298609318923</c:v>
                </c:pt>
                <c:pt idx="7073">
                  <c:v>0.80902298609318923</c:v>
                </c:pt>
                <c:pt idx="7074">
                  <c:v>0.80902298609318923</c:v>
                </c:pt>
                <c:pt idx="7075">
                  <c:v>0.80902298609318923</c:v>
                </c:pt>
                <c:pt idx="7076">
                  <c:v>0.80902298609318923</c:v>
                </c:pt>
                <c:pt idx="7077">
                  <c:v>0.80902298609318923</c:v>
                </c:pt>
                <c:pt idx="7078">
                  <c:v>0.80902298609318923</c:v>
                </c:pt>
                <c:pt idx="7079">
                  <c:v>0.80902298609318923</c:v>
                </c:pt>
                <c:pt idx="7080">
                  <c:v>0.80902298609318923</c:v>
                </c:pt>
                <c:pt idx="7081">
                  <c:v>0.80902298609318923</c:v>
                </c:pt>
                <c:pt idx="7082">
                  <c:v>0.80902298609318923</c:v>
                </c:pt>
                <c:pt idx="7083">
                  <c:v>0.80902298609318923</c:v>
                </c:pt>
                <c:pt idx="7084">
                  <c:v>0.80902298609318923</c:v>
                </c:pt>
                <c:pt idx="7085">
                  <c:v>0.80902298609318923</c:v>
                </c:pt>
                <c:pt idx="7086">
                  <c:v>0.80902298609318923</c:v>
                </c:pt>
                <c:pt idx="7087">
                  <c:v>0.80902298609318923</c:v>
                </c:pt>
                <c:pt idx="7088">
                  <c:v>0.80902298609318923</c:v>
                </c:pt>
                <c:pt idx="7089">
                  <c:v>0.80902298609318923</c:v>
                </c:pt>
                <c:pt idx="7090">
                  <c:v>0.80902298609318923</c:v>
                </c:pt>
                <c:pt idx="7091">
                  <c:v>0.80902298609318923</c:v>
                </c:pt>
                <c:pt idx="7092">
                  <c:v>0.80902298609318923</c:v>
                </c:pt>
                <c:pt idx="7093">
                  <c:v>0.80902298609318923</c:v>
                </c:pt>
                <c:pt idx="7094">
                  <c:v>0.80902298609318923</c:v>
                </c:pt>
                <c:pt idx="7095">
                  <c:v>0.80902298609318923</c:v>
                </c:pt>
                <c:pt idx="7096">
                  <c:v>0.80902298609318923</c:v>
                </c:pt>
                <c:pt idx="7097">
                  <c:v>0.80902298609318923</c:v>
                </c:pt>
                <c:pt idx="7098">
                  <c:v>0.80902298609318923</c:v>
                </c:pt>
                <c:pt idx="7099">
                  <c:v>0.80902298609318923</c:v>
                </c:pt>
                <c:pt idx="7100">
                  <c:v>0.80902298609318923</c:v>
                </c:pt>
                <c:pt idx="7101">
                  <c:v>0.80902298609318923</c:v>
                </c:pt>
                <c:pt idx="7102">
                  <c:v>0.80902298609318923</c:v>
                </c:pt>
                <c:pt idx="7103">
                  <c:v>0.80902298609318923</c:v>
                </c:pt>
                <c:pt idx="7104">
                  <c:v>0.80902298609318923</c:v>
                </c:pt>
                <c:pt idx="7105">
                  <c:v>0.80902298609318923</c:v>
                </c:pt>
                <c:pt idx="7106">
                  <c:v>0.80902298609318923</c:v>
                </c:pt>
                <c:pt idx="7107">
                  <c:v>0.80902298609318923</c:v>
                </c:pt>
                <c:pt idx="7108">
                  <c:v>0.80902298609318923</c:v>
                </c:pt>
                <c:pt idx="7109">
                  <c:v>0.80902298609318923</c:v>
                </c:pt>
                <c:pt idx="7110">
                  <c:v>0.80902298609318923</c:v>
                </c:pt>
                <c:pt idx="7111">
                  <c:v>0.80902298609318923</c:v>
                </c:pt>
                <c:pt idx="7112">
                  <c:v>0.80902298609318923</c:v>
                </c:pt>
                <c:pt idx="7113">
                  <c:v>0.80902298609318923</c:v>
                </c:pt>
                <c:pt idx="7114">
                  <c:v>0.80902298609318923</c:v>
                </c:pt>
                <c:pt idx="7115">
                  <c:v>0.80902298609318923</c:v>
                </c:pt>
                <c:pt idx="7116">
                  <c:v>0.80902298609318923</c:v>
                </c:pt>
                <c:pt idx="7117">
                  <c:v>0.80902298609318923</c:v>
                </c:pt>
                <c:pt idx="7118">
                  <c:v>0.80902298609318923</c:v>
                </c:pt>
                <c:pt idx="7119">
                  <c:v>0.80902298609318923</c:v>
                </c:pt>
                <c:pt idx="7120">
                  <c:v>0.80902298609318923</c:v>
                </c:pt>
                <c:pt idx="7121">
                  <c:v>0.80902298609318923</c:v>
                </c:pt>
                <c:pt idx="7122">
                  <c:v>0.80902298609318923</c:v>
                </c:pt>
                <c:pt idx="7123">
                  <c:v>0.80902298609318923</c:v>
                </c:pt>
                <c:pt idx="7124">
                  <c:v>0.80902298609318923</c:v>
                </c:pt>
                <c:pt idx="7125">
                  <c:v>0.80902298609318923</c:v>
                </c:pt>
                <c:pt idx="7126">
                  <c:v>0.80902298609318923</c:v>
                </c:pt>
                <c:pt idx="7127">
                  <c:v>0.80902298609318923</c:v>
                </c:pt>
                <c:pt idx="7128">
                  <c:v>0.80902298609318923</c:v>
                </c:pt>
                <c:pt idx="7129">
                  <c:v>0.80902298609318923</c:v>
                </c:pt>
                <c:pt idx="7130">
                  <c:v>0.80902298609318923</c:v>
                </c:pt>
                <c:pt idx="7131">
                  <c:v>0.80902298609318923</c:v>
                </c:pt>
                <c:pt idx="7132">
                  <c:v>0.80902298609318923</c:v>
                </c:pt>
                <c:pt idx="7133">
                  <c:v>0.80902298609318923</c:v>
                </c:pt>
                <c:pt idx="7134">
                  <c:v>0.80902298609318923</c:v>
                </c:pt>
                <c:pt idx="7135">
                  <c:v>0.80902298609318923</c:v>
                </c:pt>
                <c:pt idx="7136">
                  <c:v>0.80902298609318923</c:v>
                </c:pt>
                <c:pt idx="7137">
                  <c:v>0.80902298609318923</c:v>
                </c:pt>
                <c:pt idx="7138">
                  <c:v>0.80902298609318923</c:v>
                </c:pt>
                <c:pt idx="7139">
                  <c:v>0.80902298609318923</c:v>
                </c:pt>
                <c:pt idx="7140">
                  <c:v>0.80902298609318923</c:v>
                </c:pt>
                <c:pt idx="7141">
                  <c:v>0.80902298609318923</c:v>
                </c:pt>
                <c:pt idx="7142">
                  <c:v>0.80902298609318923</c:v>
                </c:pt>
                <c:pt idx="7143">
                  <c:v>0.80902298609318923</c:v>
                </c:pt>
                <c:pt idx="7144">
                  <c:v>0.80902298609318923</c:v>
                </c:pt>
                <c:pt idx="7145">
                  <c:v>0.80902298609318923</c:v>
                </c:pt>
                <c:pt idx="7146">
                  <c:v>0.80902298609318923</c:v>
                </c:pt>
                <c:pt idx="7147">
                  <c:v>0.80902298609318923</c:v>
                </c:pt>
                <c:pt idx="7148">
                  <c:v>0.80902298609318923</c:v>
                </c:pt>
                <c:pt idx="7149">
                  <c:v>0.80902298609318923</c:v>
                </c:pt>
                <c:pt idx="7150">
                  <c:v>0.80902298609318923</c:v>
                </c:pt>
                <c:pt idx="7151">
                  <c:v>0.80902298609318923</c:v>
                </c:pt>
                <c:pt idx="7152">
                  <c:v>0.80902298609318923</c:v>
                </c:pt>
                <c:pt idx="7153">
                  <c:v>0.80902298609318923</c:v>
                </c:pt>
                <c:pt idx="7154">
                  <c:v>0.80902298609318923</c:v>
                </c:pt>
                <c:pt idx="7155">
                  <c:v>0.80902298609318923</c:v>
                </c:pt>
                <c:pt idx="7156">
                  <c:v>0.80902298609318923</c:v>
                </c:pt>
                <c:pt idx="7157">
                  <c:v>0.80902298609318923</c:v>
                </c:pt>
                <c:pt idx="7158">
                  <c:v>0.80902298609318923</c:v>
                </c:pt>
                <c:pt idx="7159">
                  <c:v>0.80902298609318923</c:v>
                </c:pt>
                <c:pt idx="7160">
                  <c:v>0.80902298609318923</c:v>
                </c:pt>
                <c:pt idx="7161">
                  <c:v>0.80902298609318923</c:v>
                </c:pt>
                <c:pt idx="7162">
                  <c:v>0.80902298609318923</c:v>
                </c:pt>
                <c:pt idx="7163">
                  <c:v>0.80902298609318923</c:v>
                </c:pt>
                <c:pt idx="7164">
                  <c:v>0.80902298609318923</c:v>
                </c:pt>
                <c:pt idx="7165">
                  <c:v>0.80902298609318923</c:v>
                </c:pt>
                <c:pt idx="7166">
                  <c:v>0.80902298609318923</c:v>
                </c:pt>
                <c:pt idx="7167">
                  <c:v>0.80902298609318923</c:v>
                </c:pt>
                <c:pt idx="7168">
                  <c:v>0.80902298609318923</c:v>
                </c:pt>
                <c:pt idx="7169">
                  <c:v>0.80902298609318923</c:v>
                </c:pt>
                <c:pt idx="7170">
                  <c:v>0.80902298609318923</c:v>
                </c:pt>
                <c:pt idx="7171">
                  <c:v>0.80902298609318923</c:v>
                </c:pt>
                <c:pt idx="7172">
                  <c:v>0.80902298609318923</c:v>
                </c:pt>
                <c:pt idx="7173">
                  <c:v>0.80902298609318923</c:v>
                </c:pt>
                <c:pt idx="7174">
                  <c:v>0.80902298609318923</c:v>
                </c:pt>
                <c:pt idx="7175">
                  <c:v>0.80902298609318923</c:v>
                </c:pt>
                <c:pt idx="7176">
                  <c:v>0.80902298609318923</c:v>
                </c:pt>
                <c:pt idx="7177">
                  <c:v>0.80902298609318923</c:v>
                </c:pt>
                <c:pt idx="7178">
                  <c:v>0.80902298609318923</c:v>
                </c:pt>
                <c:pt idx="7179">
                  <c:v>0.80902298609318923</c:v>
                </c:pt>
                <c:pt idx="7180">
                  <c:v>0.80902298609318923</c:v>
                </c:pt>
                <c:pt idx="7181">
                  <c:v>0.80902298609318923</c:v>
                </c:pt>
                <c:pt idx="7182">
                  <c:v>0.80902298609318923</c:v>
                </c:pt>
                <c:pt idx="7183">
                  <c:v>0.80902298609318923</c:v>
                </c:pt>
                <c:pt idx="7184">
                  <c:v>0.80902298609318923</c:v>
                </c:pt>
                <c:pt idx="7185">
                  <c:v>0.80902298609318923</c:v>
                </c:pt>
                <c:pt idx="7186">
                  <c:v>0.80902298609318923</c:v>
                </c:pt>
                <c:pt idx="7187">
                  <c:v>0.80902298609318923</c:v>
                </c:pt>
                <c:pt idx="7188">
                  <c:v>0.80902298609318923</c:v>
                </c:pt>
                <c:pt idx="7189">
                  <c:v>0.80902298609318923</c:v>
                </c:pt>
                <c:pt idx="7190">
                  <c:v>0.80902298609318923</c:v>
                </c:pt>
                <c:pt idx="7191">
                  <c:v>0.80902298609318923</c:v>
                </c:pt>
                <c:pt idx="7192">
                  <c:v>0.80902298609318923</c:v>
                </c:pt>
                <c:pt idx="7193">
                  <c:v>0.80902298609318923</c:v>
                </c:pt>
                <c:pt idx="7194">
                  <c:v>0.80902298609318923</c:v>
                </c:pt>
                <c:pt idx="7195">
                  <c:v>0.80902298609318923</c:v>
                </c:pt>
                <c:pt idx="7196">
                  <c:v>0.80902298609318923</c:v>
                </c:pt>
                <c:pt idx="7197">
                  <c:v>0.80902298609318923</c:v>
                </c:pt>
                <c:pt idx="7198">
                  <c:v>0.80902298609318923</c:v>
                </c:pt>
                <c:pt idx="7199">
                  <c:v>0.80902298609318923</c:v>
                </c:pt>
                <c:pt idx="7200">
                  <c:v>0.80902298609318923</c:v>
                </c:pt>
                <c:pt idx="7201">
                  <c:v>0.80902298609318923</c:v>
                </c:pt>
                <c:pt idx="7202">
                  <c:v>0.80902298609318923</c:v>
                </c:pt>
                <c:pt idx="7203">
                  <c:v>0.80902298609318923</c:v>
                </c:pt>
                <c:pt idx="7204">
                  <c:v>0.80902298609318923</c:v>
                </c:pt>
                <c:pt idx="7205">
                  <c:v>0.80902298609318923</c:v>
                </c:pt>
                <c:pt idx="7206">
                  <c:v>0.80902298609318923</c:v>
                </c:pt>
                <c:pt idx="7207">
                  <c:v>0.80902298609318923</c:v>
                </c:pt>
                <c:pt idx="7208">
                  <c:v>0.80902298609318923</c:v>
                </c:pt>
                <c:pt idx="7209">
                  <c:v>0.80902298609318923</c:v>
                </c:pt>
                <c:pt idx="7210">
                  <c:v>0.80902298609318923</c:v>
                </c:pt>
                <c:pt idx="7211">
                  <c:v>0.80902298609318923</c:v>
                </c:pt>
                <c:pt idx="7212">
                  <c:v>0.80902298609318923</c:v>
                </c:pt>
                <c:pt idx="7213">
                  <c:v>0.80902298609318923</c:v>
                </c:pt>
                <c:pt idx="7214">
                  <c:v>0.80902298609318923</c:v>
                </c:pt>
                <c:pt idx="7215">
                  <c:v>0.80902298609318923</c:v>
                </c:pt>
                <c:pt idx="7216">
                  <c:v>0.80902298609318923</c:v>
                </c:pt>
                <c:pt idx="7217">
                  <c:v>0.80902298609318923</c:v>
                </c:pt>
                <c:pt idx="7218">
                  <c:v>0.80902298609318923</c:v>
                </c:pt>
                <c:pt idx="7219">
                  <c:v>0.80902298609318923</c:v>
                </c:pt>
                <c:pt idx="7220">
                  <c:v>0.80902298609318923</c:v>
                </c:pt>
                <c:pt idx="7221">
                  <c:v>0.80902298609318923</c:v>
                </c:pt>
                <c:pt idx="7222">
                  <c:v>0.80902298609318923</c:v>
                </c:pt>
                <c:pt idx="7223">
                  <c:v>0.80902298609318923</c:v>
                </c:pt>
                <c:pt idx="7224">
                  <c:v>0.80902298609318923</c:v>
                </c:pt>
                <c:pt idx="7225">
                  <c:v>0.80902298609318923</c:v>
                </c:pt>
                <c:pt idx="7226">
                  <c:v>0.80902298609318923</c:v>
                </c:pt>
                <c:pt idx="7227">
                  <c:v>0.80902298609318923</c:v>
                </c:pt>
                <c:pt idx="7228">
                  <c:v>0.80902298609318923</c:v>
                </c:pt>
                <c:pt idx="7229">
                  <c:v>0.80902298609318923</c:v>
                </c:pt>
                <c:pt idx="7230">
                  <c:v>0.80902298609318923</c:v>
                </c:pt>
                <c:pt idx="7231">
                  <c:v>0.80902298609318923</c:v>
                </c:pt>
                <c:pt idx="7232">
                  <c:v>0.80902298609318923</c:v>
                </c:pt>
                <c:pt idx="7233">
                  <c:v>0.80902298609318923</c:v>
                </c:pt>
                <c:pt idx="7234">
                  <c:v>0.80902298609318923</c:v>
                </c:pt>
                <c:pt idx="7235">
                  <c:v>0.80902298609318923</c:v>
                </c:pt>
                <c:pt idx="7236">
                  <c:v>0.80902298609318923</c:v>
                </c:pt>
                <c:pt idx="7237">
                  <c:v>0.80902298609318923</c:v>
                </c:pt>
                <c:pt idx="7238">
                  <c:v>0.80902298609318923</c:v>
                </c:pt>
                <c:pt idx="7239">
                  <c:v>0.80902298609318923</c:v>
                </c:pt>
                <c:pt idx="7240">
                  <c:v>0.80902298609318923</c:v>
                </c:pt>
                <c:pt idx="7241">
                  <c:v>0.80902298609318923</c:v>
                </c:pt>
                <c:pt idx="7242">
                  <c:v>0.80902298609318923</c:v>
                </c:pt>
                <c:pt idx="7243">
                  <c:v>0.80902298609318923</c:v>
                </c:pt>
                <c:pt idx="7244">
                  <c:v>0.80902298609318923</c:v>
                </c:pt>
                <c:pt idx="7245">
                  <c:v>0.80902298609318923</c:v>
                </c:pt>
                <c:pt idx="7246">
                  <c:v>0.80902298609318923</c:v>
                </c:pt>
                <c:pt idx="7247">
                  <c:v>0.80902298609318923</c:v>
                </c:pt>
                <c:pt idx="7248">
                  <c:v>0.80902298609318923</c:v>
                </c:pt>
                <c:pt idx="7249">
                  <c:v>0.80902298609318923</c:v>
                </c:pt>
                <c:pt idx="7250">
                  <c:v>0.80902298609318923</c:v>
                </c:pt>
                <c:pt idx="7251">
                  <c:v>0.80902298609318923</c:v>
                </c:pt>
                <c:pt idx="7252">
                  <c:v>0.80902298609318923</c:v>
                </c:pt>
                <c:pt idx="7253">
                  <c:v>0.80902298609318923</c:v>
                </c:pt>
                <c:pt idx="7254">
                  <c:v>0.80902298609318923</c:v>
                </c:pt>
                <c:pt idx="7255">
                  <c:v>0.80902298609318923</c:v>
                </c:pt>
                <c:pt idx="7256">
                  <c:v>0.80902298609318923</c:v>
                </c:pt>
                <c:pt idx="7257">
                  <c:v>0.80902298609318923</c:v>
                </c:pt>
                <c:pt idx="7258">
                  <c:v>0.80902298609318923</c:v>
                </c:pt>
                <c:pt idx="7259">
                  <c:v>0.80902298609318923</c:v>
                </c:pt>
                <c:pt idx="7260">
                  <c:v>0.80902298609318923</c:v>
                </c:pt>
                <c:pt idx="7261">
                  <c:v>0.80902298609318923</c:v>
                </c:pt>
                <c:pt idx="7262">
                  <c:v>0.80902298609318923</c:v>
                </c:pt>
                <c:pt idx="7263">
                  <c:v>0.80902298609318923</c:v>
                </c:pt>
                <c:pt idx="7264">
                  <c:v>0.80902298609318923</c:v>
                </c:pt>
                <c:pt idx="7265">
                  <c:v>0.80902298609318923</c:v>
                </c:pt>
                <c:pt idx="7266">
                  <c:v>0.80902298609318923</c:v>
                </c:pt>
                <c:pt idx="7267">
                  <c:v>0.80902298609318923</c:v>
                </c:pt>
                <c:pt idx="7268">
                  <c:v>0.80902298609318923</c:v>
                </c:pt>
                <c:pt idx="7269">
                  <c:v>0.80902298609318923</c:v>
                </c:pt>
                <c:pt idx="7270">
                  <c:v>0.80902298609318923</c:v>
                </c:pt>
                <c:pt idx="7271">
                  <c:v>0.80902298609318923</c:v>
                </c:pt>
                <c:pt idx="7272">
                  <c:v>0.80902298609318923</c:v>
                </c:pt>
                <c:pt idx="7273">
                  <c:v>0.80902298609318923</c:v>
                </c:pt>
                <c:pt idx="7274">
                  <c:v>0.80902298609318923</c:v>
                </c:pt>
                <c:pt idx="7275">
                  <c:v>0.80902298609318923</c:v>
                </c:pt>
                <c:pt idx="7276">
                  <c:v>0.80902298609318923</c:v>
                </c:pt>
                <c:pt idx="7277">
                  <c:v>0.80902298609318923</c:v>
                </c:pt>
                <c:pt idx="7278">
                  <c:v>0.80902298609318923</c:v>
                </c:pt>
                <c:pt idx="7279">
                  <c:v>0.80902298609318923</c:v>
                </c:pt>
                <c:pt idx="7280">
                  <c:v>0.80902298609318923</c:v>
                </c:pt>
                <c:pt idx="7281">
                  <c:v>0.80902298609318923</c:v>
                </c:pt>
                <c:pt idx="7282">
                  <c:v>0.80902298609318923</c:v>
                </c:pt>
                <c:pt idx="7283">
                  <c:v>0.80902298609318923</c:v>
                </c:pt>
                <c:pt idx="7284">
                  <c:v>0.80902298609318923</c:v>
                </c:pt>
                <c:pt idx="7285">
                  <c:v>0.80902298609318923</c:v>
                </c:pt>
                <c:pt idx="7286">
                  <c:v>0.80902298609318923</c:v>
                </c:pt>
                <c:pt idx="7287">
                  <c:v>0.80902298609318923</c:v>
                </c:pt>
                <c:pt idx="7288">
                  <c:v>0.80902298609318923</c:v>
                </c:pt>
                <c:pt idx="7289">
                  <c:v>0.80902298609318923</c:v>
                </c:pt>
                <c:pt idx="7290">
                  <c:v>0.80902298609318923</c:v>
                </c:pt>
                <c:pt idx="7291">
                  <c:v>0.80902298609318923</c:v>
                </c:pt>
                <c:pt idx="7292">
                  <c:v>0.80902298609318923</c:v>
                </c:pt>
                <c:pt idx="7293">
                  <c:v>0.80902298609318923</c:v>
                </c:pt>
                <c:pt idx="7294">
                  <c:v>0.80902298609318923</c:v>
                </c:pt>
                <c:pt idx="7295">
                  <c:v>0.80902298609318923</c:v>
                </c:pt>
                <c:pt idx="7296">
                  <c:v>0.80902298609318923</c:v>
                </c:pt>
                <c:pt idx="7297">
                  <c:v>0.80902298609318923</c:v>
                </c:pt>
                <c:pt idx="7298">
                  <c:v>0.80902298609318923</c:v>
                </c:pt>
                <c:pt idx="7299">
                  <c:v>0.80902298609318923</c:v>
                </c:pt>
                <c:pt idx="7300">
                  <c:v>0.80902298609318923</c:v>
                </c:pt>
                <c:pt idx="7301">
                  <c:v>0.80902298609318923</c:v>
                </c:pt>
                <c:pt idx="7302">
                  <c:v>0.80902298609318923</c:v>
                </c:pt>
                <c:pt idx="7303">
                  <c:v>0.80902298609318923</c:v>
                </c:pt>
                <c:pt idx="7304">
                  <c:v>0.80902298609318923</c:v>
                </c:pt>
                <c:pt idx="7305">
                  <c:v>0.80902298609318923</c:v>
                </c:pt>
                <c:pt idx="7306">
                  <c:v>0.80902298609318923</c:v>
                </c:pt>
                <c:pt idx="7307">
                  <c:v>0.80902298609318923</c:v>
                </c:pt>
                <c:pt idx="7308">
                  <c:v>0.80902298609318923</c:v>
                </c:pt>
                <c:pt idx="7309">
                  <c:v>0.80902298609318923</c:v>
                </c:pt>
                <c:pt idx="7310">
                  <c:v>0.80902298609318923</c:v>
                </c:pt>
                <c:pt idx="7311">
                  <c:v>0.80902298609318923</c:v>
                </c:pt>
                <c:pt idx="7312">
                  <c:v>0.80902298609318923</c:v>
                </c:pt>
                <c:pt idx="7313">
                  <c:v>0.80902298609318923</c:v>
                </c:pt>
                <c:pt idx="7314">
                  <c:v>0.80902298609318923</c:v>
                </c:pt>
                <c:pt idx="7315">
                  <c:v>0.80902298609318923</c:v>
                </c:pt>
                <c:pt idx="7316">
                  <c:v>0.80902298609318923</c:v>
                </c:pt>
                <c:pt idx="7317">
                  <c:v>0.80902298609318923</c:v>
                </c:pt>
                <c:pt idx="7318">
                  <c:v>0.80902298609318923</c:v>
                </c:pt>
                <c:pt idx="7319">
                  <c:v>0.80902298609318923</c:v>
                </c:pt>
                <c:pt idx="7320">
                  <c:v>0.80902298609318923</c:v>
                </c:pt>
                <c:pt idx="7321">
                  <c:v>0.80902298609318923</c:v>
                </c:pt>
                <c:pt idx="7322">
                  <c:v>0.80902298609318923</c:v>
                </c:pt>
                <c:pt idx="7323">
                  <c:v>0.80902298609318923</c:v>
                </c:pt>
                <c:pt idx="7324">
                  <c:v>0.80902298609318923</c:v>
                </c:pt>
                <c:pt idx="7325">
                  <c:v>0.80902298609318923</c:v>
                </c:pt>
                <c:pt idx="7326">
                  <c:v>0.80902298609318923</c:v>
                </c:pt>
                <c:pt idx="7327">
                  <c:v>0.80902298609318923</c:v>
                </c:pt>
                <c:pt idx="7328">
                  <c:v>0.80902298609318923</c:v>
                </c:pt>
                <c:pt idx="7329">
                  <c:v>0.80902298609318923</c:v>
                </c:pt>
                <c:pt idx="7330">
                  <c:v>0.80902298609318923</c:v>
                </c:pt>
                <c:pt idx="7331">
                  <c:v>0.80902298609318923</c:v>
                </c:pt>
                <c:pt idx="7332">
                  <c:v>0.80902298609318923</c:v>
                </c:pt>
                <c:pt idx="7333">
                  <c:v>0.80902298609318923</c:v>
                </c:pt>
                <c:pt idx="7334">
                  <c:v>0.80902298609318923</c:v>
                </c:pt>
                <c:pt idx="7335">
                  <c:v>0.80902298609318923</c:v>
                </c:pt>
                <c:pt idx="7336">
                  <c:v>0.80902298609318923</c:v>
                </c:pt>
                <c:pt idx="7337">
                  <c:v>0.80902298609318923</c:v>
                </c:pt>
                <c:pt idx="7338">
                  <c:v>0.80902298609318923</c:v>
                </c:pt>
                <c:pt idx="7339">
                  <c:v>0.80902298609318923</c:v>
                </c:pt>
                <c:pt idx="7340">
                  <c:v>0.80902298609318923</c:v>
                </c:pt>
                <c:pt idx="7341">
                  <c:v>0.80902298609318923</c:v>
                </c:pt>
                <c:pt idx="7342">
                  <c:v>0.80902298609318923</c:v>
                </c:pt>
                <c:pt idx="7343">
                  <c:v>0.80902298609318923</c:v>
                </c:pt>
                <c:pt idx="7344">
                  <c:v>0.80902298609318923</c:v>
                </c:pt>
                <c:pt idx="7345">
                  <c:v>0.80902298609318923</c:v>
                </c:pt>
                <c:pt idx="7346">
                  <c:v>0.80902298609318923</c:v>
                </c:pt>
                <c:pt idx="7347">
                  <c:v>0.80902298609318923</c:v>
                </c:pt>
                <c:pt idx="7348">
                  <c:v>0.80902298609318923</c:v>
                </c:pt>
                <c:pt idx="7349">
                  <c:v>0.80902298609318923</c:v>
                </c:pt>
                <c:pt idx="7350">
                  <c:v>0.80902298609318923</c:v>
                </c:pt>
                <c:pt idx="7351">
                  <c:v>0.80902298609318923</c:v>
                </c:pt>
                <c:pt idx="7352">
                  <c:v>0.80902298609318923</c:v>
                </c:pt>
                <c:pt idx="7353">
                  <c:v>0.80902298609318923</c:v>
                </c:pt>
                <c:pt idx="7354">
                  <c:v>0.80902298609318923</c:v>
                </c:pt>
                <c:pt idx="7355">
                  <c:v>0.80902298609318923</c:v>
                </c:pt>
                <c:pt idx="7356">
                  <c:v>0.80902298609318923</c:v>
                </c:pt>
                <c:pt idx="7357">
                  <c:v>0.80902298609318923</c:v>
                </c:pt>
                <c:pt idx="7358">
                  <c:v>0.80902298609318923</c:v>
                </c:pt>
                <c:pt idx="7359">
                  <c:v>0.80902298609318923</c:v>
                </c:pt>
                <c:pt idx="7360">
                  <c:v>0.80902298609318923</c:v>
                </c:pt>
                <c:pt idx="7361">
                  <c:v>0.80902298609318923</c:v>
                </c:pt>
                <c:pt idx="7362">
                  <c:v>0.80902298609318923</c:v>
                </c:pt>
                <c:pt idx="7363">
                  <c:v>0.80902298609318923</c:v>
                </c:pt>
                <c:pt idx="7364">
                  <c:v>0.80902298609318923</c:v>
                </c:pt>
                <c:pt idx="7365">
                  <c:v>0.80902298609318923</c:v>
                </c:pt>
                <c:pt idx="7366">
                  <c:v>0.80902298609318923</c:v>
                </c:pt>
                <c:pt idx="7367">
                  <c:v>0.80902298609318923</c:v>
                </c:pt>
                <c:pt idx="7368">
                  <c:v>0.80902298609318923</c:v>
                </c:pt>
                <c:pt idx="7369">
                  <c:v>0.80902298609318923</c:v>
                </c:pt>
                <c:pt idx="7370">
                  <c:v>0.80902298609318923</c:v>
                </c:pt>
                <c:pt idx="7371">
                  <c:v>0.80902298609318923</c:v>
                </c:pt>
                <c:pt idx="7372">
                  <c:v>0.80902298609318923</c:v>
                </c:pt>
                <c:pt idx="7373">
                  <c:v>0.80902298609318923</c:v>
                </c:pt>
                <c:pt idx="7374">
                  <c:v>0.80902298609318923</c:v>
                </c:pt>
                <c:pt idx="7375">
                  <c:v>0.80902298609318923</c:v>
                </c:pt>
                <c:pt idx="7376">
                  <c:v>0.80902298609318923</c:v>
                </c:pt>
                <c:pt idx="7377">
                  <c:v>0.80902298609318923</c:v>
                </c:pt>
                <c:pt idx="7378">
                  <c:v>0.80902298609318923</c:v>
                </c:pt>
                <c:pt idx="7379">
                  <c:v>0.80902298609318923</c:v>
                </c:pt>
                <c:pt idx="7380">
                  <c:v>0.80902298609318923</c:v>
                </c:pt>
                <c:pt idx="7381">
                  <c:v>0.80902298609318923</c:v>
                </c:pt>
                <c:pt idx="7382">
                  <c:v>0.80902298609318923</c:v>
                </c:pt>
                <c:pt idx="7383">
                  <c:v>0.80902298609318923</c:v>
                </c:pt>
                <c:pt idx="7384">
                  <c:v>0.80902298609318923</c:v>
                </c:pt>
                <c:pt idx="7385">
                  <c:v>0.80902298609318923</c:v>
                </c:pt>
                <c:pt idx="7386">
                  <c:v>0.80902298609318923</c:v>
                </c:pt>
                <c:pt idx="7387">
                  <c:v>0.80902298609318923</c:v>
                </c:pt>
                <c:pt idx="7388">
                  <c:v>0.80902298609318923</c:v>
                </c:pt>
                <c:pt idx="7389">
                  <c:v>0.80902298609318923</c:v>
                </c:pt>
                <c:pt idx="7390">
                  <c:v>0.80902298609318923</c:v>
                </c:pt>
                <c:pt idx="7391">
                  <c:v>0.80902298609318923</c:v>
                </c:pt>
                <c:pt idx="7392">
                  <c:v>0.80902298609318923</c:v>
                </c:pt>
                <c:pt idx="7393">
                  <c:v>0.80902298609318923</c:v>
                </c:pt>
                <c:pt idx="7394">
                  <c:v>0.80902298609318923</c:v>
                </c:pt>
                <c:pt idx="7395">
                  <c:v>0.80902298609318923</c:v>
                </c:pt>
                <c:pt idx="7396">
                  <c:v>0.80902298609318923</c:v>
                </c:pt>
                <c:pt idx="7397">
                  <c:v>0.80902298609318923</c:v>
                </c:pt>
                <c:pt idx="7398">
                  <c:v>0.80902298609318923</c:v>
                </c:pt>
                <c:pt idx="7399">
                  <c:v>0.80902298609318923</c:v>
                </c:pt>
                <c:pt idx="7400">
                  <c:v>0.80902298609318923</c:v>
                </c:pt>
                <c:pt idx="7401">
                  <c:v>0.80902298609318923</c:v>
                </c:pt>
                <c:pt idx="7402">
                  <c:v>0.80902298609318923</c:v>
                </c:pt>
                <c:pt idx="7403">
                  <c:v>0.80902298609318923</c:v>
                </c:pt>
                <c:pt idx="7404">
                  <c:v>0.80902298609318923</c:v>
                </c:pt>
                <c:pt idx="7405">
                  <c:v>0.80902298609318923</c:v>
                </c:pt>
                <c:pt idx="7406">
                  <c:v>0.80902298609318923</c:v>
                </c:pt>
                <c:pt idx="7407">
                  <c:v>0.80902298609318923</c:v>
                </c:pt>
                <c:pt idx="7408">
                  <c:v>0.80902298609318923</c:v>
                </c:pt>
                <c:pt idx="7409">
                  <c:v>0.80902298609318923</c:v>
                </c:pt>
                <c:pt idx="7410">
                  <c:v>0.80902298609318923</c:v>
                </c:pt>
                <c:pt idx="7411">
                  <c:v>0.80902298609318923</c:v>
                </c:pt>
                <c:pt idx="7412">
                  <c:v>0.80902298609318923</c:v>
                </c:pt>
                <c:pt idx="7413">
                  <c:v>0.80902298609318923</c:v>
                </c:pt>
                <c:pt idx="7414">
                  <c:v>0.80902298609318923</c:v>
                </c:pt>
                <c:pt idx="7415">
                  <c:v>0.80902298609318923</c:v>
                </c:pt>
                <c:pt idx="7416">
                  <c:v>0.80902298609318923</c:v>
                </c:pt>
                <c:pt idx="7417">
                  <c:v>0.80902298609318923</c:v>
                </c:pt>
                <c:pt idx="7418">
                  <c:v>0.80902298609318923</c:v>
                </c:pt>
                <c:pt idx="7419">
                  <c:v>0.80902298609318923</c:v>
                </c:pt>
                <c:pt idx="7420">
                  <c:v>0.80902298609318923</c:v>
                </c:pt>
                <c:pt idx="7421">
                  <c:v>0.80902298609318923</c:v>
                </c:pt>
                <c:pt idx="7422">
                  <c:v>0.80902298609318923</c:v>
                </c:pt>
                <c:pt idx="7423">
                  <c:v>0.80902298609318923</c:v>
                </c:pt>
                <c:pt idx="7424">
                  <c:v>0.80902298609318923</c:v>
                </c:pt>
                <c:pt idx="7425">
                  <c:v>0.80902298609318923</c:v>
                </c:pt>
                <c:pt idx="7426">
                  <c:v>0.80902298609318923</c:v>
                </c:pt>
                <c:pt idx="7427">
                  <c:v>0.80902298609318923</c:v>
                </c:pt>
                <c:pt idx="7428">
                  <c:v>0.80902298609318923</c:v>
                </c:pt>
                <c:pt idx="7429">
                  <c:v>0.80902298609318923</c:v>
                </c:pt>
                <c:pt idx="7430">
                  <c:v>0.80902298609318923</c:v>
                </c:pt>
                <c:pt idx="7431">
                  <c:v>0.80902298609318923</c:v>
                </c:pt>
                <c:pt idx="7432">
                  <c:v>0.80902298609318923</c:v>
                </c:pt>
                <c:pt idx="7433">
                  <c:v>0.80902298609318923</c:v>
                </c:pt>
                <c:pt idx="7434">
                  <c:v>0.80902298609318923</c:v>
                </c:pt>
                <c:pt idx="7435">
                  <c:v>0.80902298609318923</c:v>
                </c:pt>
                <c:pt idx="7436">
                  <c:v>0.80902298609318923</c:v>
                </c:pt>
                <c:pt idx="7437">
                  <c:v>0.80902298609318923</c:v>
                </c:pt>
                <c:pt idx="7438">
                  <c:v>0.80902298609318923</c:v>
                </c:pt>
                <c:pt idx="7439">
                  <c:v>0.80902298609318923</c:v>
                </c:pt>
                <c:pt idx="7440">
                  <c:v>0.80902298609318923</c:v>
                </c:pt>
                <c:pt idx="7441">
                  <c:v>0.80902298609318923</c:v>
                </c:pt>
                <c:pt idx="7442">
                  <c:v>0.80902298609318923</c:v>
                </c:pt>
                <c:pt idx="7443">
                  <c:v>0.80902298609318923</c:v>
                </c:pt>
                <c:pt idx="7444">
                  <c:v>0.80902298609318923</c:v>
                </c:pt>
                <c:pt idx="7445">
                  <c:v>0.80902298609318923</c:v>
                </c:pt>
                <c:pt idx="7446">
                  <c:v>0.80902298609318923</c:v>
                </c:pt>
                <c:pt idx="7447">
                  <c:v>0.80902298609318923</c:v>
                </c:pt>
                <c:pt idx="7448">
                  <c:v>0.80902298609318923</c:v>
                </c:pt>
                <c:pt idx="7449">
                  <c:v>0.80902298609318923</c:v>
                </c:pt>
                <c:pt idx="7450">
                  <c:v>0.80902298609318923</c:v>
                </c:pt>
                <c:pt idx="7451">
                  <c:v>0.80902298609318923</c:v>
                </c:pt>
                <c:pt idx="7452">
                  <c:v>0.80902298609318923</c:v>
                </c:pt>
                <c:pt idx="7453">
                  <c:v>0.80902298609318923</c:v>
                </c:pt>
                <c:pt idx="7454">
                  <c:v>0.80902298609318923</c:v>
                </c:pt>
                <c:pt idx="7455">
                  <c:v>0.80902298609318923</c:v>
                </c:pt>
                <c:pt idx="7456">
                  <c:v>0.80902298609318923</c:v>
                </c:pt>
                <c:pt idx="7457">
                  <c:v>0.80902298609318923</c:v>
                </c:pt>
                <c:pt idx="7458">
                  <c:v>0.80902298609318923</c:v>
                </c:pt>
                <c:pt idx="7459">
                  <c:v>0.80902298609318923</c:v>
                </c:pt>
                <c:pt idx="7460">
                  <c:v>0.80902298609318923</c:v>
                </c:pt>
                <c:pt idx="7461">
                  <c:v>0.80902298609318923</c:v>
                </c:pt>
                <c:pt idx="7462">
                  <c:v>0.80902298609318923</c:v>
                </c:pt>
                <c:pt idx="7463">
                  <c:v>0.80902298609318923</c:v>
                </c:pt>
                <c:pt idx="7464">
                  <c:v>0.80902298609318923</c:v>
                </c:pt>
                <c:pt idx="7465">
                  <c:v>0.80902298609318923</c:v>
                </c:pt>
                <c:pt idx="7466">
                  <c:v>0.80902298609318923</c:v>
                </c:pt>
                <c:pt idx="7467">
                  <c:v>0.80902298609318923</c:v>
                </c:pt>
                <c:pt idx="7468">
                  <c:v>0.80902298609318923</c:v>
                </c:pt>
                <c:pt idx="7469">
                  <c:v>0.80902298609318923</c:v>
                </c:pt>
                <c:pt idx="7470">
                  <c:v>0.80902298609318923</c:v>
                </c:pt>
                <c:pt idx="7471">
                  <c:v>0.80902298609318923</c:v>
                </c:pt>
                <c:pt idx="7472">
                  <c:v>0.80902298609318923</c:v>
                </c:pt>
                <c:pt idx="7473">
                  <c:v>0.80902298609318923</c:v>
                </c:pt>
                <c:pt idx="7474">
                  <c:v>0.80902298609318923</c:v>
                </c:pt>
                <c:pt idx="7475">
                  <c:v>0.80902298609318923</c:v>
                </c:pt>
                <c:pt idx="7476">
                  <c:v>0.80902298609318923</c:v>
                </c:pt>
                <c:pt idx="7477">
                  <c:v>0.80902298609318923</c:v>
                </c:pt>
                <c:pt idx="7478">
                  <c:v>0.80902298609318923</c:v>
                </c:pt>
                <c:pt idx="7479">
                  <c:v>0.80902298609318923</c:v>
                </c:pt>
                <c:pt idx="7480">
                  <c:v>0.80902298609318923</c:v>
                </c:pt>
                <c:pt idx="7481">
                  <c:v>0.80902298609318923</c:v>
                </c:pt>
                <c:pt idx="7482">
                  <c:v>0.80902298609318923</c:v>
                </c:pt>
                <c:pt idx="7483">
                  <c:v>0.80902298609318923</c:v>
                </c:pt>
                <c:pt idx="7484">
                  <c:v>0.80902298609318923</c:v>
                </c:pt>
                <c:pt idx="7485">
                  <c:v>0.80902298609318923</c:v>
                </c:pt>
                <c:pt idx="7486">
                  <c:v>0.80902298609318923</c:v>
                </c:pt>
                <c:pt idx="7487">
                  <c:v>0.80902298609318923</c:v>
                </c:pt>
                <c:pt idx="7488">
                  <c:v>0.80902298609318923</c:v>
                </c:pt>
                <c:pt idx="7489">
                  <c:v>0.80902298609318923</c:v>
                </c:pt>
                <c:pt idx="7490">
                  <c:v>0.80902298609318923</c:v>
                </c:pt>
                <c:pt idx="7491">
                  <c:v>0.80902298609318923</c:v>
                </c:pt>
                <c:pt idx="7492">
                  <c:v>0.80902298609318923</c:v>
                </c:pt>
                <c:pt idx="7493">
                  <c:v>0.80902298609318923</c:v>
                </c:pt>
                <c:pt idx="7494">
                  <c:v>0.80902298609318923</c:v>
                </c:pt>
                <c:pt idx="7495">
                  <c:v>0.80902298609318923</c:v>
                </c:pt>
                <c:pt idx="7496">
                  <c:v>0.80902298609318923</c:v>
                </c:pt>
                <c:pt idx="7497">
                  <c:v>0.80902298609318923</c:v>
                </c:pt>
                <c:pt idx="7498">
                  <c:v>0.80902298609318923</c:v>
                </c:pt>
                <c:pt idx="7499">
                  <c:v>0.80902298609318923</c:v>
                </c:pt>
                <c:pt idx="7500">
                  <c:v>0.80902298609318923</c:v>
                </c:pt>
                <c:pt idx="7501">
                  <c:v>0.80902298609318923</c:v>
                </c:pt>
                <c:pt idx="7502">
                  <c:v>0.80902298609318923</c:v>
                </c:pt>
                <c:pt idx="7503">
                  <c:v>0.80902298609318923</c:v>
                </c:pt>
                <c:pt idx="7504">
                  <c:v>0.80902298609318923</c:v>
                </c:pt>
                <c:pt idx="7505">
                  <c:v>0.80902298609318923</c:v>
                </c:pt>
                <c:pt idx="7506">
                  <c:v>0.80902298609318923</c:v>
                </c:pt>
                <c:pt idx="7507">
                  <c:v>0.80902298609318923</c:v>
                </c:pt>
                <c:pt idx="7508">
                  <c:v>0.80902298609318923</c:v>
                </c:pt>
                <c:pt idx="7509">
                  <c:v>0.80902298609318923</c:v>
                </c:pt>
                <c:pt idx="7510">
                  <c:v>0.80902298609318923</c:v>
                </c:pt>
                <c:pt idx="7511">
                  <c:v>0.80902298609318923</c:v>
                </c:pt>
                <c:pt idx="7512">
                  <c:v>0.80902298609318923</c:v>
                </c:pt>
                <c:pt idx="7513">
                  <c:v>0.80902298609318923</c:v>
                </c:pt>
                <c:pt idx="7514">
                  <c:v>0.80902298609318923</c:v>
                </c:pt>
                <c:pt idx="7515">
                  <c:v>0.80902298609318923</c:v>
                </c:pt>
                <c:pt idx="7516">
                  <c:v>0.80902298609318923</c:v>
                </c:pt>
                <c:pt idx="7517">
                  <c:v>0.80902298609318923</c:v>
                </c:pt>
                <c:pt idx="7518">
                  <c:v>0.80902298609318923</c:v>
                </c:pt>
                <c:pt idx="7519">
                  <c:v>0.80902298609318923</c:v>
                </c:pt>
                <c:pt idx="7520">
                  <c:v>0.80902298609318923</c:v>
                </c:pt>
                <c:pt idx="7521">
                  <c:v>0.80902298609318923</c:v>
                </c:pt>
                <c:pt idx="7522">
                  <c:v>0.80902298609318923</c:v>
                </c:pt>
                <c:pt idx="7523">
                  <c:v>0.80902298609318923</c:v>
                </c:pt>
                <c:pt idx="7524">
                  <c:v>0.80902298609318923</c:v>
                </c:pt>
                <c:pt idx="7525">
                  <c:v>0.80902298609318923</c:v>
                </c:pt>
                <c:pt idx="7526">
                  <c:v>0.80902298609318923</c:v>
                </c:pt>
                <c:pt idx="7527">
                  <c:v>0.80902298609318923</c:v>
                </c:pt>
                <c:pt idx="7528">
                  <c:v>0.80902298609318923</c:v>
                </c:pt>
                <c:pt idx="7529">
                  <c:v>0.80902298609318923</c:v>
                </c:pt>
                <c:pt idx="7530">
                  <c:v>0.80902298609318923</c:v>
                </c:pt>
                <c:pt idx="7531">
                  <c:v>0.80902298609318923</c:v>
                </c:pt>
                <c:pt idx="7532">
                  <c:v>0.80902298609318923</c:v>
                </c:pt>
                <c:pt idx="7533">
                  <c:v>0.80902298609318923</c:v>
                </c:pt>
                <c:pt idx="7534">
                  <c:v>0.80902298609318923</c:v>
                </c:pt>
                <c:pt idx="7535">
                  <c:v>0.80902298609318923</c:v>
                </c:pt>
                <c:pt idx="7536">
                  <c:v>0.80902298609318923</c:v>
                </c:pt>
                <c:pt idx="7537">
                  <c:v>0.80902298609318923</c:v>
                </c:pt>
                <c:pt idx="7538">
                  <c:v>0.80902298609318923</c:v>
                </c:pt>
                <c:pt idx="7539">
                  <c:v>0.80902298609318923</c:v>
                </c:pt>
                <c:pt idx="7540">
                  <c:v>0.80902298609318923</c:v>
                </c:pt>
                <c:pt idx="7541">
                  <c:v>0.80902298609318923</c:v>
                </c:pt>
                <c:pt idx="7542">
                  <c:v>0.80902298609318923</c:v>
                </c:pt>
                <c:pt idx="7543">
                  <c:v>0.80902298609318923</c:v>
                </c:pt>
                <c:pt idx="7544">
                  <c:v>0.80902298609318923</c:v>
                </c:pt>
                <c:pt idx="7545">
                  <c:v>0.80902298609318923</c:v>
                </c:pt>
                <c:pt idx="7546">
                  <c:v>0.80902298609318923</c:v>
                </c:pt>
                <c:pt idx="7547">
                  <c:v>0.80902298609318923</c:v>
                </c:pt>
                <c:pt idx="7548">
                  <c:v>0.80902298609318923</c:v>
                </c:pt>
                <c:pt idx="7549">
                  <c:v>0.80902298609318923</c:v>
                </c:pt>
                <c:pt idx="7550">
                  <c:v>0.80902298609318923</c:v>
                </c:pt>
                <c:pt idx="7551">
                  <c:v>0.80902298609318923</c:v>
                </c:pt>
                <c:pt idx="7552">
                  <c:v>0.80902298609318923</c:v>
                </c:pt>
                <c:pt idx="7553">
                  <c:v>0.80902298609318923</c:v>
                </c:pt>
                <c:pt idx="7554">
                  <c:v>0.80902298609318923</c:v>
                </c:pt>
                <c:pt idx="7555">
                  <c:v>0.80902298609318923</c:v>
                </c:pt>
                <c:pt idx="7556">
                  <c:v>0.80902298609318923</c:v>
                </c:pt>
                <c:pt idx="7557">
                  <c:v>0.80902298609318923</c:v>
                </c:pt>
                <c:pt idx="7558">
                  <c:v>0.80902298609318923</c:v>
                </c:pt>
                <c:pt idx="7559">
                  <c:v>0.80902298609318923</c:v>
                </c:pt>
                <c:pt idx="7560">
                  <c:v>0.80902298609318923</c:v>
                </c:pt>
                <c:pt idx="7561">
                  <c:v>0.80902298609318923</c:v>
                </c:pt>
                <c:pt idx="7562">
                  <c:v>0.80902298609318923</c:v>
                </c:pt>
                <c:pt idx="7563">
                  <c:v>0.80902298609318923</c:v>
                </c:pt>
                <c:pt idx="7564">
                  <c:v>0.80902298609318923</c:v>
                </c:pt>
                <c:pt idx="7565">
                  <c:v>0.80902298609318923</c:v>
                </c:pt>
                <c:pt idx="7566">
                  <c:v>0.80902298609318923</c:v>
                </c:pt>
                <c:pt idx="7567">
                  <c:v>0.80902298609318923</c:v>
                </c:pt>
                <c:pt idx="7568">
                  <c:v>0.80902298609318923</c:v>
                </c:pt>
                <c:pt idx="7569">
                  <c:v>0.80902298609318923</c:v>
                </c:pt>
                <c:pt idx="7570">
                  <c:v>0.80902298609318923</c:v>
                </c:pt>
                <c:pt idx="7571">
                  <c:v>0.80902298609318923</c:v>
                </c:pt>
                <c:pt idx="7572">
                  <c:v>0.80902298609318923</c:v>
                </c:pt>
                <c:pt idx="7573">
                  <c:v>0.80902298609318923</c:v>
                </c:pt>
                <c:pt idx="7574">
                  <c:v>0.80902298609318923</c:v>
                </c:pt>
                <c:pt idx="7575">
                  <c:v>0.80902298609318923</c:v>
                </c:pt>
                <c:pt idx="7576">
                  <c:v>0.80902298609318923</c:v>
                </c:pt>
                <c:pt idx="7577">
                  <c:v>0.80902298609318923</c:v>
                </c:pt>
                <c:pt idx="7578">
                  <c:v>0.80902298609318923</c:v>
                </c:pt>
                <c:pt idx="7579">
                  <c:v>0.80902298609318923</c:v>
                </c:pt>
                <c:pt idx="7580">
                  <c:v>0.80902298609318923</c:v>
                </c:pt>
                <c:pt idx="7581">
                  <c:v>0.80902298609318923</c:v>
                </c:pt>
                <c:pt idx="7582">
                  <c:v>0.80902298609318923</c:v>
                </c:pt>
                <c:pt idx="7583">
                  <c:v>0.80902298609318923</c:v>
                </c:pt>
                <c:pt idx="7584">
                  <c:v>0.80902298609318923</c:v>
                </c:pt>
                <c:pt idx="7585">
                  <c:v>0.80902298609318923</c:v>
                </c:pt>
                <c:pt idx="7586">
                  <c:v>0.80902298609318923</c:v>
                </c:pt>
                <c:pt idx="7587">
                  <c:v>0.80902298609318923</c:v>
                </c:pt>
                <c:pt idx="7588">
                  <c:v>0.80902298609318923</c:v>
                </c:pt>
                <c:pt idx="7589">
                  <c:v>0.80902298609318923</c:v>
                </c:pt>
                <c:pt idx="7590">
                  <c:v>0.80902298609318923</c:v>
                </c:pt>
                <c:pt idx="7591">
                  <c:v>0.80902298609318923</c:v>
                </c:pt>
                <c:pt idx="7592">
                  <c:v>0.80902298609318923</c:v>
                </c:pt>
                <c:pt idx="7593">
                  <c:v>0.80902298609318923</c:v>
                </c:pt>
                <c:pt idx="7594">
                  <c:v>0.80902298609318923</c:v>
                </c:pt>
                <c:pt idx="7595">
                  <c:v>0.80902298609318923</c:v>
                </c:pt>
                <c:pt idx="7596">
                  <c:v>0.80902298609318923</c:v>
                </c:pt>
                <c:pt idx="7597">
                  <c:v>0.80902298609318923</c:v>
                </c:pt>
                <c:pt idx="7598">
                  <c:v>0.80902298609318923</c:v>
                </c:pt>
                <c:pt idx="7599">
                  <c:v>0.80902298609318923</c:v>
                </c:pt>
                <c:pt idx="7600">
                  <c:v>0.80902298609318923</c:v>
                </c:pt>
                <c:pt idx="7601">
                  <c:v>0.80902298609318923</c:v>
                </c:pt>
                <c:pt idx="7602">
                  <c:v>0.80902298609318923</c:v>
                </c:pt>
                <c:pt idx="7603">
                  <c:v>0.80902298609318923</c:v>
                </c:pt>
                <c:pt idx="7604">
                  <c:v>0.80902298609318923</c:v>
                </c:pt>
                <c:pt idx="7605">
                  <c:v>0.80902298609318923</c:v>
                </c:pt>
                <c:pt idx="7606">
                  <c:v>0.80902298609318923</c:v>
                </c:pt>
                <c:pt idx="7607">
                  <c:v>0.80902298609318923</c:v>
                </c:pt>
                <c:pt idx="7608">
                  <c:v>0.80902298609318923</c:v>
                </c:pt>
                <c:pt idx="7609">
                  <c:v>0.80902298609318923</c:v>
                </c:pt>
                <c:pt idx="7610">
                  <c:v>0.80902298609318923</c:v>
                </c:pt>
                <c:pt idx="7611">
                  <c:v>0.80902298609318923</c:v>
                </c:pt>
                <c:pt idx="7612">
                  <c:v>0.80902298609318923</c:v>
                </c:pt>
                <c:pt idx="7613">
                  <c:v>0.80902298609318923</c:v>
                </c:pt>
                <c:pt idx="7614">
                  <c:v>0.80902298609318923</c:v>
                </c:pt>
                <c:pt idx="7615">
                  <c:v>0.80902298609318923</c:v>
                </c:pt>
                <c:pt idx="7616">
                  <c:v>0.80902298609318923</c:v>
                </c:pt>
                <c:pt idx="7617">
                  <c:v>0.80902298609318923</c:v>
                </c:pt>
                <c:pt idx="7618">
                  <c:v>0.80902298609318923</c:v>
                </c:pt>
                <c:pt idx="7619">
                  <c:v>0.80902298609318923</c:v>
                </c:pt>
                <c:pt idx="7620">
                  <c:v>0.80902298609318923</c:v>
                </c:pt>
                <c:pt idx="7621">
                  <c:v>0.80902298609318923</c:v>
                </c:pt>
                <c:pt idx="7622">
                  <c:v>0.80902298609318923</c:v>
                </c:pt>
                <c:pt idx="7623">
                  <c:v>0.80902298609318923</c:v>
                </c:pt>
                <c:pt idx="7624">
                  <c:v>0.80902298609318923</c:v>
                </c:pt>
                <c:pt idx="7625">
                  <c:v>0.80902298609318923</c:v>
                </c:pt>
                <c:pt idx="7626">
                  <c:v>0.80902298609318923</c:v>
                </c:pt>
                <c:pt idx="7627">
                  <c:v>0.80902298609318923</c:v>
                </c:pt>
                <c:pt idx="7628">
                  <c:v>0.80902298609318923</c:v>
                </c:pt>
                <c:pt idx="7629">
                  <c:v>0.80902298609318923</c:v>
                </c:pt>
                <c:pt idx="7630">
                  <c:v>0.80902298609318923</c:v>
                </c:pt>
                <c:pt idx="7631">
                  <c:v>0.80902298609318923</c:v>
                </c:pt>
                <c:pt idx="7632">
                  <c:v>0.80902298609318923</c:v>
                </c:pt>
                <c:pt idx="7633">
                  <c:v>0.80902298609318923</c:v>
                </c:pt>
                <c:pt idx="7634">
                  <c:v>0.80902298609318923</c:v>
                </c:pt>
                <c:pt idx="7635">
                  <c:v>0.80902298609318923</c:v>
                </c:pt>
                <c:pt idx="7636">
                  <c:v>0.80902298609318923</c:v>
                </c:pt>
                <c:pt idx="7637">
                  <c:v>0.80902298609318923</c:v>
                </c:pt>
                <c:pt idx="7638">
                  <c:v>0.80902298609318923</c:v>
                </c:pt>
                <c:pt idx="7639">
                  <c:v>0.80902298609318923</c:v>
                </c:pt>
                <c:pt idx="7640">
                  <c:v>0.80902298609318923</c:v>
                </c:pt>
                <c:pt idx="7641">
                  <c:v>0.80902298609318923</c:v>
                </c:pt>
                <c:pt idx="7642">
                  <c:v>0.80902298609318923</c:v>
                </c:pt>
                <c:pt idx="7643">
                  <c:v>0.80902298609318923</c:v>
                </c:pt>
                <c:pt idx="7644">
                  <c:v>0.80902298609318923</c:v>
                </c:pt>
                <c:pt idx="7645">
                  <c:v>0.80902298609318923</c:v>
                </c:pt>
                <c:pt idx="7646">
                  <c:v>0.80902298609318923</c:v>
                </c:pt>
                <c:pt idx="7647">
                  <c:v>0.80902298609318923</c:v>
                </c:pt>
                <c:pt idx="7648">
                  <c:v>0.80902298609318923</c:v>
                </c:pt>
                <c:pt idx="7649">
                  <c:v>0.80902298609318923</c:v>
                </c:pt>
                <c:pt idx="7650">
                  <c:v>0.80902298609318923</c:v>
                </c:pt>
                <c:pt idx="7651">
                  <c:v>0.80902298609318923</c:v>
                </c:pt>
                <c:pt idx="7652">
                  <c:v>0.80902298609318923</c:v>
                </c:pt>
                <c:pt idx="7653">
                  <c:v>0.80902298609318923</c:v>
                </c:pt>
                <c:pt idx="7654">
                  <c:v>0.80902298609318923</c:v>
                </c:pt>
                <c:pt idx="7655">
                  <c:v>0.80902298609318923</c:v>
                </c:pt>
                <c:pt idx="7656">
                  <c:v>0.80902298609318923</c:v>
                </c:pt>
                <c:pt idx="7657">
                  <c:v>0.80902298609318923</c:v>
                </c:pt>
                <c:pt idx="7658">
                  <c:v>0.80902298609318923</c:v>
                </c:pt>
                <c:pt idx="7659">
                  <c:v>0.80902298609318923</c:v>
                </c:pt>
                <c:pt idx="7660">
                  <c:v>0.80902298609318923</c:v>
                </c:pt>
                <c:pt idx="7661">
                  <c:v>0.80902298609318923</c:v>
                </c:pt>
                <c:pt idx="7662">
                  <c:v>0.80902298609318923</c:v>
                </c:pt>
                <c:pt idx="7663">
                  <c:v>0.80902298609318923</c:v>
                </c:pt>
                <c:pt idx="7664">
                  <c:v>0.80902298609318923</c:v>
                </c:pt>
                <c:pt idx="7665">
                  <c:v>0.80902298609318923</c:v>
                </c:pt>
                <c:pt idx="7666">
                  <c:v>0.80902298609318923</c:v>
                </c:pt>
                <c:pt idx="7667">
                  <c:v>0.80902298609318923</c:v>
                </c:pt>
                <c:pt idx="7668">
                  <c:v>0.80902298609318923</c:v>
                </c:pt>
                <c:pt idx="7669">
                  <c:v>0.80902298609318923</c:v>
                </c:pt>
                <c:pt idx="7670">
                  <c:v>0.80902298609318923</c:v>
                </c:pt>
                <c:pt idx="7671">
                  <c:v>0.80902298609318923</c:v>
                </c:pt>
                <c:pt idx="7672">
                  <c:v>0.80902298609318923</c:v>
                </c:pt>
                <c:pt idx="7673">
                  <c:v>0.80902298609318923</c:v>
                </c:pt>
                <c:pt idx="7674">
                  <c:v>0.80902298609318923</c:v>
                </c:pt>
                <c:pt idx="7675">
                  <c:v>0.80902298609318923</c:v>
                </c:pt>
                <c:pt idx="7676">
                  <c:v>0.80902298609318923</c:v>
                </c:pt>
                <c:pt idx="7677">
                  <c:v>0.80902298609318923</c:v>
                </c:pt>
                <c:pt idx="7678">
                  <c:v>0.80902298609318923</c:v>
                </c:pt>
                <c:pt idx="7679">
                  <c:v>0.80902298609318923</c:v>
                </c:pt>
                <c:pt idx="7680">
                  <c:v>0.80902298609318923</c:v>
                </c:pt>
                <c:pt idx="7681">
                  <c:v>0.80902298609318923</c:v>
                </c:pt>
                <c:pt idx="7682">
                  <c:v>0.80902298609318923</c:v>
                </c:pt>
                <c:pt idx="7683">
                  <c:v>0.80902298609318923</c:v>
                </c:pt>
                <c:pt idx="7684">
                  <c:v>0.80902298609318923</c:v>
                </c:pt>
                <c:pt idx="7685">
                  <c:v>0.80902298609318923</c:v>
                </c:pt>
                <c:pt idx="7686">
                  <c:v>0.80902298609318923</c:v>
                </c:pt>
                <c:pt idx="7687">
                  <c:v>0.80902298609318923</c:v>
                </c:pt>
                <c:pt idx="7688">
                  <c:v>0.80902298609318923</c:v>
                </c:pt>
                <c:pt idx="7689">
                  <c:v>0.80902298609318923</c:v>
                </c:pt>
                <c:pt idx="7690">
                  <c:v>0.80902298609318923</c:v>
                </c:pt>
                <c:pt idx="7691">
                  <c:v>0.80902298609318923</c:v>
                </c:pt>
                <c:pt idx="7692">
                  <c:v>0.80902298609318923</c:v>
                </c:pt>
                <c:pt idx="7693">
                  <c:v>0.80902298609318923</c:v>
                </c:pt>
                <c:pt idx="7694">
                  <c:v>0.80902298609318923</c:v>
                </c:pt>
                <c:pt idx="7695">
                  <c:v>0.80902298609318923</c:v>
                </c:pt>
                <c:pt idx="7696">
                  <c:v>0.80902298609318923</c:v>
                </c:pt>
                <c:pt idx="7697">
                  <c:v>0.80902298609318923</c:v>
                </c:pt>
                <c:pt idx="7698">
                  <c:v>0.80902298609318923</c:v>
                </c:pt>
                <c:pt idx="7699">
                  <c:v>0.80902298609318923</c:v>
                </c:pt>
                <c:pt idx="7700">
                  <c:v>0.80902298609318923</c:v>
                </c:pt>
                <c:pt idx="7701">
                  <c:v>0.80902298609318923</c:v>
                </c:pt>
                <c:pt idx="7702">
                  <c:v>0.80902298609318923</c:v>
                </c:pt>
                <c:pt idx="7703">
                  <c:v>0.80902298609318923</c:v>
                </c:pt>
                <c:pt idx="7704">
                  <c:v>0.80902298609318923</c:v>
                </c:pt>
                <c:pt idx="7705">
                  <c:v>0.80902298609318923</c:v>
                </c:pt>
                <c:pt idx="7706">
                  <c:v>0.80902298609318923</c:v>
                </c:pt>
                <c:pt idx="7707">
                  <c:v>0.80902298609318923</c:v>
                </c:pt>
                <c:pt idx="7708">
                  <c:v>0.80902298609318923</c:v>
                </c:pt>
                <c:pt idx="7709">
                  <c:v>0.80902298609318923</c:v>
                </c:pt>
                <c:pt idx="7710">
                  <c:v>0.80902298609318923</c:v>
                </c:pt>
                <c:pt idx="7711">
                  <c:v>0.80902298609318923</c:v>
                </c:pt>
                <c:pt idx="7712">
                  <c:v>0.80902298609318923</c:v>
                </c:pt>
                <c:pt idx="7713">
                  <c:v>0.80902298609318923</c:v>
                </c:pt>
                <c:pt idx="7714">
                  <c:v>0.80902298609318923</c:v>
                </c:pt>
                <c:pt idx="7715">
                  <c:v>0.80902298609318923</c:v>
                </c:pt>
                <c:pt idx="7716">
                  <c:v>0.80902298609318923</c:v>
                </c:pt>
                <c:pt idx="7717">
                  <c:v>0.80902298609318923</c:v>
                </c:pt>
                <c:pt idx="7718">
                  <c:v>0.80902298609318923</c:v>
                </c:pt>
                <c:pt idx="7719">
                  <c:v>0.80902298609318923</c:v>
                </c:pt>
                <c:pt idx="7720">
                  <c:v>0.80902298609318923</c:v>
                </c:pt>
                <c:pt idx="7721">
                  <c:v>0.80902298609318923</c:v>
                </c:pt>
                <c:pt idx="7722">
                  <c:v>0.80902298609318923</c:v>
                </c:pt>
                <c:pt idx="7723">
                  <c:v>0.80902298609318923</c:v>
                </c:pt>
                <c:pt idx="7724">
                  <c:v>0.80902298609318923</c:v>
                </c:pt>
                <c:pt idx="7725">
                  <c:v>0.80902298609318923</c:v>
                </c:pt>
                <c:pt idx="7726">
                  <c:v>0.80902298609318923</c:v>
                </c:pt>
                <c:pt idx="7727">
                  <c:v>0.80902298609318923</c:v>
                </c:pt>
                <c:pt idx="7728">
                  <c:v>0.80902298609318923</c:v>
                </c:pt>
                <c:pt idx="7729">
                  <c:v>0.80902298609318923</c:v>
                </c:pt>
                <c:pt idx="7730">
                  <c:v>0.80902298609318923</c:v>
                </c:pt>
                <c:pt idx="7731">
                  <c:v>0.80902298609318923</c:v>
                </c:pt>
                <c:pt idx="7732">
                  <c:v>0.80902298609318923</c:v>
                </c:pt>
                <c:pt idx="7733">
                  <c:v>0.80902298609318923</c:v>
                </c:pt>
                <c:pt idx="7734">
                  <c:v>0.80902298609318923</c:v>
                </c:pt>
                <c:pt idx="7735">
                  <c:v>0.80902298609318923</c:v>
                </c:pt>
                <c:pt idx="7736">
                  <c:v>0.80902298609318923</c:v>
                </c:pt>
                <c:pt idx="7737">
                  <c:v>0.80902298609318923</c:v>
                </c:pt>
                <c:pt idx="7738">
                  <c:v>0.80902298609318923</c:v>
                </c:pt>
                <c:pt idx="7739">
                  <c:v>0.80902298609318923</c:v>
                </c:pt>
                <c:pt idx="7740">
                  <c:v>0.80902298609318923</c:v>
                </c:pt>
                <c:pt idx="7741">
                  <c:v>0.80902298609318923</c:v>
                </c:pt>
                <c:pt idx="7742">
                  <c:v>0.80902298609318923</c:v>
                </c:pt>
                <c:pt idx="7743">
                  <c:v>0.80902298609318923</c:v>
                </c:pt>
                <c:pt idx="7744">
                  <c:v>0.80902298609318923</c:v>
                </c:pt>
                <c:pt idx="7745">
                  <c:v>0.80902298609318923</c:v>
                </c:pt>
                <c:pt idx="7746">
                  <c:v>0.80902298609318923</c:v>
                </c:pt>
                <c:pt idx="7747">
                  <c:v>0.80902298609318923</c:v>
                </c:pt>
                <c:pt idx="7748">
                  <c:v>0.80902298609318923</c:v>
                </c:pt>
                <c:pt idx="7749">
                  <c:v>0.80902298609318923</c:v>
                </c:pt>
                <c:pt idx="7750">
                  <c:v>0.80902298609318923</c:v>
                </c:pt>
                <c:pt idx="7751">
                  <c:v>0.80902298609318923</c:v>
                </c:pt>
                <c:pt idx="7752">
                  <c:v>0.80902298609318923</c:v>
                </c:pt>
                <c:pt idx="7753">
                  <c:v>0.80902298609318923</c:v>
                </c:pt>
                <c:pt idx="7754">
                  <c:v>0.80902298609318923</c:v>
                </c:pt>
                <c:pt idx="7755">
                  <c:v>0.80902298609318923</c:v>
                </c:pt>
                <c:pt idx="7756">
                  <c:v>0.80902298609318923</c:v>
                </c:pt>
                <c:pt idx="7757">
                  <c:v>0.80902298609318923</c:v>
                </c:pt>
                <c:pt idx="7758">
                  <c:v>0.80902298609318923</c:v>
                </c:pt>
                <c:pt idx="7759">
                  <c:v>0.80902298609318923</c:v>
                </c:pt>
                <c:pt idx="7760">
                  <c:v>0.80902298609318923</c:v>
                </c:pt>
                <c:pt idx="7761">
                  <c:v>0.80902298609318923</c:v>
                </c:pt>
                <c:pt idx="7762">
                  <c:v>0.80902298609318923</c:v>
                </c:pt>
                <c:pt idx="7763">
                  <c:v>0.80902298609318923</c:v>
                </c:pt>
                <c:pt idx="7764">
                  <c:v>0.80902298609318923</c:v>
                </c:pt>
                <c:pt idx="7765">
                  <c:v>0.80902298609318923</c:v>
                </c:pt>
                <c:pt idx="7766">
                  <c:v>0.80902298609318923</c:v>
                </c:pt>
                <c:pt idx="7767">
                  <c:v>0.80902298609318923</c:v>
                </c:pt>
                <c:pt idx="7768">
                  <c:v>0.80902298609318923</c:v>
                </c:pt>
                <c:pt idx="7769">
                  <c:v>0.80902298609318923</c:v>
                </c:pt>
                <c:pt idx="7770">
                  <c:v>0.80902298609318923</c:v>
                </c:pt>
                <c:pt idx="7771">
                  <c:v>0.80902298609318923</c:v>
                </c:pt>
                <c:pt idx="7772">
                  <c:v>0.80902298609318923</c:v>
                </c:pt>
                <c:pt idx="7773">
                  <c:v>0.80902298609318923</c:v>
                </c:pt>
                <c:pt idx="7774">
                  <c:v>0.80902298609318923</c:v>
                </c:pt>
                <c:pt idx="7775">
                  <c:v>0.80902298609318923</c:v>
                </c:pt>
                <c:pt idx="7776">
                  <c:v>0.80902298609318923</c:v>
                </c:pt>
                <c:pt idx="7777">
                  <c:v>0.80902298609318923</c:v>
                </c:pt>
                <c:pt idx="7778">
                  <c:v>0.80902298609318923</c:v>
                </c:pt>
                <c:pt idx="7779">
                  <c:v>0.80902298609318923</c:v>
                </c:pt>
                <c:pt idx="7780">
                  <c:v>0.80902298609318923</c:v>
                </c:pt>
                <c:pt idx="7781">
                  <c:v>0.80902298609318923</c:v>
                </c:pt>
                <c:pt idx="7782">
                  <c:v>0.80902298609318923</c:v>
                </c:pt>
                <c:pt idx="7783">
                  <c:v>0.80902298609318923</c:v>
                </c:pt>
                <c:pt idx="7784">
                  <c:v>0.80902298609318923</c:v>
                </c:pt>
                <c:pt idx="7785">
                  <c:v>0.80902298609318923</c:v>
                </c:pt>
                <c:pt idx="7786">
                  <c:v>0.80902298609318923</c:v>
                </c:pt>
                <c:pt idx="7787">
                  <c:v>0.80902298609318923</c:v>
                </c:pt>
                <c:pt idx="7788">
                  <c:v>0.80902298609318923</c:v>
                </c:pt>
                <c:pt idx="7789">
                  <c:v>0.80902298609318923</c:v>
                </c:pt>
                <c:pt idx="7790">
                  <c:v>0.80902298609318923</c:v>
                </c:pt>
                <c:pt idx="7791">
                  <c:v>0.80902298609318923</c:v>
                </c:pt>
                <c:pt idx="7792">
                  <c:v>0.80902298609318923</c:v>
                </c:pt>
                <c:pt idx="7793">
                  <c:v>0.80902298609318923</c:v>
                </c:pt>
                <c:pt idx="7794">
                  <c:v>0.80902298609318923</c:v>
                </c:pt>
                <c:pt idx="7795">
                  <c:v>0.80902298609318923</c:v>
                </c:pt>
                <c:pt idx="7796">
                  <c:v>0.80902298609318923</c:v>
                </c:pt>
                <c:pt idx="7797">
                  <c:v>0.80902298609318923</c:v>
                </c:pt>
                <c:pt idx="7798">
                  <c:v>0.80902298609318923</c:v>
                </c:pt>
                <c:pt idx="7799">
                  <c:v>0.80902298609318923</c:v>
                </c:pt>
                <c:pt idx="7800">
                  <c:v>0.80902298609318923</c:v>
                </c:pt>
                <c:pt idx="7801">
                  <c:v>0.80902298609318923</c:v>
                </c:pt>
                <c:pt idx="7802">
                  <c:v>0.80902298609318923</c:v>
                </c:pt>
                <c:pt idx="7803">
                  <c:v>0.80902298609318923</c:v>
                </c:pt>
                <c:pt idx="7804">
                  <c:v>0.80902298609318923</c:v>
                </c:pt>
                <c:pt idx="7805">
                  <c:v>0.80902298609318923</c:v>
                </c:pt>
                <c:pt idx="7806">
                  <c:v>0.80902298609318923</c:v>
                </c:pt>
                <c:pt idx="7807">
                  <c:v>0.80902298609318923</c:v>
                </c:pt>
                <c:pt idx="7808">
                  <c:v>0.80902298609318923</c:v>
                </c:pt>
                <c:pt idx="7809">
                  <c:v>0.80902298609318923</c:v>
                </c:pt>
                <c:pt idx="7810">
                  <c:v>0.80902298609318923</c:v>
                </c:pt>
                <c:pt idx="7811">
                  <c:v>0.80902298609318923</c:v>
                </c:pt>
                <c:pt idx="7812">
                  <c:v>0.80902298609318923</c:v>
                </c:pt>
                <c:pt idx="7813">
                  <c:v>0.80902298609318923</c:v>
                </c:pt>
                <c:pt idx="7814">
                  <c:v>0.80902298609318923</c:v>
                </c:pt>
                <c:pt idx="7815">
                  <c:v>0.80902298609318923</c:v>
                </c:pt>
                <c:pt idx="7816">
                  <c:v>0.80902298609318923</c:v>
                </c:pt>
                <c:pt idx="7817">
                  <c:v>0.80902298609318923</c:v>
                </c:pt>
                <c:pt idx="7818">
                  <c:v>0.80902298609318923</c:v>
                </c:pt>
                <c:pt idx="7819">
                  <c:v>0.80902298609318923</c:v>
                </c:pt>
                <c:pt idx="7820">
                  <c:v>0.80902298609318923</c:v>
                </c:pt>
                <c:pt idx="7821">
                  <c:v>0.80902298609318923</c:v>
                </c:pt>
                <c:pt idx="7822">
                  <c:v>0.80902298609318923</c:v>
                </c:pt>
                <c:pt idx="7823">
                  <c:v>0.80902298609318923</c:v>
                </c:pt>
                <c:pt idx="7824">
                  <c:v>0.80902298609318923</c:v>
                </c:pt>
                <c:pt idx="7825">
                  <c:v>0.80902298609318923</c:v>
                </c:pt>
                <c:pt idx="7826">
                  <c:v>0.80902298609318923</c:v>
                </c:pt>
                <c:pt idx="7827">
                  <c:v>0.80902298609318923</c:v>
                </c:pt>
                <c:pt idx="7828">
                  <c:v>0.80902298609318923</c:v>
                </c:pt>
                <c:pt idx="7829">
                  <c:v>0.80902298609318923</c:v>
                </c:pt>
                <c:pt idx="7830">
                  <c:v>0.80902298609318923</c:v>
                </c:pt>
                <c:pt idx="7831">
                  <c:v>0.80902298609318923</c:v>
                </c:pt>
                <c:pt idx="7832">
                  <c:v>0.80902298609318923</c:v>
                </c:pt>
                <c:pt idx="7833">
                  <c:v>0.80902298609318923</c:v>
                </c:pt>
                <c:pt idx="7834">
                  <c:v>0.80902298609318923</c:v>
                </c:pt>
                <c:pt idx="7835">
                  <c:v>0.80902298609318923</c:v>
                </c:pt>
                <c:pt idx="7836">
                  <c:v>0.80902298609318923</c:v>
                </c:pt>
                <c:pt idx="7837">
                  <c:v>0.80902298609318923</c:v>
                </c:pt>
                <c:pt idx="7838">
                  <c:v>0.80902298609318923</c:v>
                </c:pt>
                <c:pt idx="7839">
                  <c:v>0.80902298609318923</c:v>
                </c:pt>
                <c:pt idx="7840">
                  <c:v>0.80902298609318923</c:v>
                </c:pt>
                <c:pt idx="7841">
                  <c:v>0.80902298609318923</c:v>
                </c:pt>
                <c:pt idx="7842">
                  <c:v>0.80902298609318923</c:v>
                </c:pt>
                <c:pt idx="7843">
                  <c:v>0.80902298609318923</c:v>
                </c:pt>
                <c:pt idx="7844">
                  <c:v>0.80902298609318923</c:v>
                </c:pt>
                <c:pt idx="7845">
                  <c:v>0.80902298609318923</c:v>
                </c:pt>
                <c:pt idx="7846">
                  <c:v>0.80902298609318923</c:v>
                </c:pt>
                <c:pt idx="7847">
                  <c:v>0.80902298609318923</c:v>
                </c:pt>
                <c:pt idx="7848">
                  <c:v>0.80902298609318923</c:v>
                </c:pt>
                <c:pt idx="7849">
                  <c:v>0.80902298609318923</c:v>
                </c:pt>
                <c:pt idx="7850">
                  <c:v>0.80902298609318923</c:v>
                </c:pt>
                <c:pt idx="7851">
                  <c:v>0.80902298609318923</c:v>
                </c:pt>
                <c:pt idx="7852">
                  <c:v>0.80902298609318923</c:v>
                </c:pt>
                <c:pt idx="7853">
                  <c:v>0.80902298609318923</c:v>
                </c:pt>
                <c:pt idx="7854">
                  <c:v>0.80902298609318923</c:v>
                </c:pt>
                <c:pt idx="7855">
                  <c:v>0.80902298609318923</c:v>
                </c:pt>
                <c:pt idx="7856">
                  <c:v>0.80902298609318923</c:v>
                </c:pt>
                <c:pt idx="7857">
                  <c:v>0.80902298609318923</c:v>
                </c:pt>
                <c:pt idx="7858">
                  <c:v>0.80902298609318923</c:v>
                </c:pt>
                <c:pt idx="7859">
                  <c:v>0.80902298609318923</c:v>
                </c:pt>
                <c:pt idx="7860">
                  <c:v>0.80902298609318923</c:v>
                </c:pt>
                <c:pt idx="7861">
                  <c:v>0.80902298609318923</c:v>
                </c:pt>
                <c:pt idx="7862">
                  <c:v>0.80902298609318923</c:v>
                </c:pt>
                <c:pt idx="7863">
                  <c:v>0.80902298609318923</c:v>
                </c:pt>
                <c:pt idx="7864">
                  <c:v>0.80902298609318923</c:v>
                </c:pt>
                <c:pt idx="7865">
                  <c:v>0.80902298609318923</c:v>
                </c:pt>
                <c:pt idx="7866">
                  <c:v>0.80902298609318923</c:v>
                </c:pt>
                <c:pt idx="7867">
                  <c:v>0.80902298609318923</c:v>
                </c:pt>
                <c:pt idx="7868">
                  <c:v>0.80902298609318923</c:v>
                </c:pt>
                <c:pt idx="7869">
                  <c:v>0.80902298609318923</c:v>
                </c:pt>
                <c:pt idx="7870">
                  <c:v>0.80902298609318923</c:v>
                </c:pt>
                <c:pt idx="7871">
                  <c:v>0.80902298609318923</c:v>
                </c:pt>
                <c:pt idx="7872">
                  <c:v>0.80902298609318923</c:v>
                </c:pt>
                <c:pt idx="7873">
                  <c:v>0.80902298609318923</c:v>
                </c:pt>
                <c:pt idx="7874">
                  <c:v>0.80902298609318923</c:v>
                </c:pt>
                <c:pt idx="7875">
                  <c:v>0.80902298609318923</c:v>
                </c:pt>
                <c:pt idx="7876">
                  <c:v>0.80902298609318923</c:v>
                </c:pt>
                <c:pt idx="7877">
                  <c:v>0.80902298609318923</c:v>
                </c:pt>
                <c:pt idx="7878">
                  <c:v>0.80902298609318923</c:v>
                </c:pt>
                <c:pt idx="7879">
                  <c:v>0.80902298609318923</c:v>
                </c:pt>
                <c:pt idx="7880">
                  <c:v>0.80902298609318923</c:v>
                </c:pt>
                <c:pt idx="7881">
                  <c:v>0.80902298609318923</c:v>
                </c:pt>
                <c:pt idx="7882">
                  <c:v>0.80902298609318923</c:v>
                </c:pt>
                <c:pt idx="7883">
                  <c:v>0.80902298609318923</c:v>
                </c:pt>
                <c:pt idx="7884">
                  <c:v>0.80902298609318923</c:v>
                </c:pt>
                <c:pt idx="7885">
                  <c:v>0.80902298609318923</c:v>
                </c:pt>
                <c:pt idx="7886">
                  <c:v>0.80902298609318923</c:v>
                </c:pt>
                <c:pt idx="7887">
                  <c:v>0.80902298609318923</c:v>
                </c:pt>
                <c:pt idx="7888">
                  <c:v>0.80902298609318923</c:v>
                </c:pt>
                <c:pt idx="7889">
                  <c:v>0.80902298609318923</c:v>
                </c:pt>
                <c:pt idx="7890">
                  <c:v>0.80902298609318923</c:v>
                </c:pt>
                <c:pt idx="7891">
                  <c:v>0.80902298609318923</c:v>
                </c:pt>
                <c:pt idx="7892">
                  <c:v>0.80902298609318923</c:v>
                </c:pt>
                <c:pt idx="7893">
                  <c:v>0.80902298609318923</c:v>
                </c:pt>
                <c:pt idx="7894">
                  <c:v>0.80902298609318923</c:v>
                </c:pt>
                <c:pt idx="7895">
                  <c:v>0.80902298609318923</c:v>
                </c:pt>
                <c:pt idx="7896">
                  <c:v>0.80902298609318923</c:v>
                </c:pt>
                <c:pt idx="7897">
                  <c:v>0.80902298609318923</c:v>
                </c:pt>
                <c:pt idx="7898">
                  <c:v>0.80902298609318923</c:v>
                </c:pt>
                <c:pt idx="7899">
                  <c:v>0.80902298609318923</c:v>
                </c:pt>
                <c:pt idx="7900">
                  <c:v>0.80902298609318923</c:v>
                </c:pt>
                <c:pt idx="7901">
                  <c:v>0.80902298609318923</c:v>
                </c:pt>
                <c:pt idx="7902">
                  <c:v>0.80902298609318923</c:v>
                </c:pt>
                <c:pt idx="7903">
                  <c:v>0.80902298609318923</c:v>
                </c:pt>
                <c:pt idx="7904">
                  <c:v>0.80902298609318923</c:v>
                </c:pt>
                <c:pt idx="7905">
                  <c:v>0.80902298609318923</c:v>
                </c:pt>
                <c:pt idx="7906">
                  <c:v>0.80902298609318923</c:v>
                </c:pt>
                <c:pt idx="7907">
                  <c:v>0.80902298609318923</c:v>
                </c:pt>
                <c:pt idx="7908">
                  <c:v>0.80902298609318923</c:v>
                </c:pt>
                <c:pt idx="7909">
                  <c:v>0.80902298609318923</c:v>
                </c:pt>
                <c:pt idx="7910">
                  <c:v>0.80902298609318923</c:v>
                </c:pt>
                <c:pt idx="7911">
                  <c:v>0.80902298609318923</c:v>
                </c:pt>
                <c:pt idx="7912">
                  <c:v>0.80902298609318923</c:v>
                </c:pt>
                <c:pt idx="7913">
                  <c:v>0.80902298609318923</c:v>
                </c:pt>
                <c:pt idx="7914">
                  <c:v>0.80902298609318923</c:v>
                </c:pt>
                <c:pt idx="7915">
                  <c:v>0.80902298609318923</c:v>
                </c:pt>
                <c:pt idx="7916">
                  <c:v>0.80902298609318923</c:v>
                </c:pt>
                <c:pt idx="7917">
                  <c:v>0.80902298609318923</c:v>
                </c:pt>
                <c:pt idx="7918">
                  <c:v>0.80902298609318923</c:v>
                </c:pt>
                <c:pt idx="7919">
                  <c:v>0.80902298609318923</c:v>
                </c:pt>
                <c:pt idx="7920">
                  <c:v>0.80902298609318923</c:v>
                </c:pt>
                <c:pt idx="7921">
                  <c:v>0.80902298609318923</c:v>
                </c:pt>
                <c:pt idx="7922">
                  <c:v>0.80902298609318923</c:v>
                </c:pt>
                <c:pt idx="7923">
                  <c:v>0.80902298609318923</c:v>
                </c:pt>
                <c:pt idx="7924">
                  <c:v>0.80902298609318923</c:v>
                </c:pt>
                <c:pt idx="7925">
                  <c:v>0.80902298609318923</c:v>
                </c:pt>
                <c:pt idx="7926">
                  <c:v>0.80902298609318923</c:v>
                </c:pt>
                <c:pt idx="7927">
                  <c:v>0.80902298609318923</c:v>
                </c:pt>
                <c:pt idx="7928">
                  <c:v>0.80902298609318923</c:v>
                </c:pt>
                <c:pt idx="7929">
                  <c:v>0.80902298609318923</c:v>
                </c:pt>
                <c:pt idx="7930">
                  <c:v>0.80902298609318923</c:v>
                </c:pt>
                <c:pt idx="7931">
                  <c:v>0.80902298609318923</c:v>
                </c:pt>
                <c:pt idx="7932">
                  <c:v>0.80902298609318923</c:v>
                </c:pt>
                <c:pt idx="7933">
                  <c:v>0.80902298609318923</c:v>
                </c:pt>
                <c:pt idx="7934">
                  <c:v>0.80902298609318923</c:v>
                </c:pt>
                <c:pt idx="7935">
                  <c:v>0.80902298609318923</c:v>
                </c:pt>
                <c:pt idx="7936">
                  <c:v>0.80902298609318923</c:v>
                </c:pt>
                <c:pt idx="7937">
                  <c:v>0.80902298609318923</c:v>
                </c:pt>
                <c:pt idx="7938">
                  <c:v>0.80902298609318923</c:v>
                </c:pt>
                <c:pt idx="7939">
                  <c:v>0.80902298609318923</c:v>
                </c:pt>
                <c:pt idx="7940">
                  <c:v>0.80902298609318923</c:v>
                </c:pt>
                <c:pt idx="7941">
                  <c:v>0.80902298609318923</c:v>
                </c:pt>
                <c:pt idx="7942">
                  <c:v>0.80902298609318923</c:v>
                </c:pt>
                <c:pt idx="7943">
                  <c:v>0.80902298609318923</c:v>
                </c:pt>
                <c:pt idx="7944">
                  <c:v>0.80902298609318923</c:v>
                </c:pt>
                <c:pt idx="7945">
                  <c:v>0.80902298609318923</c:v>
                </c:pt>
                <c:pt idx="7946">
                  <c:v>0.80902298609318923</c:v>
                </c:pt>
                <c:pt idx="7947">
                  <c:v>0.80902298609318923</c:v>
                </c:pt>
                <c:pt idx="7948">
                  <c:v>0.80902298609318923</c:v>
                </c:pt>
                <c:pt idx="7949">
                  <c:v>0.80902298609318923</c:v>
                </c:pt>
                <c:pt idx="7950">
                  <c:v>0.80902298609318923</c:v>
                </c:pt>
                <c:pt idx="7951">
                  <c:v>0.80902298609318923</c:v>
                </c:pt>
                <c:pt idx="7952">
                  <c:v>0.80902298609318923</c:v>
                </c:pt>
                <c:pt idx="7953">
                  <c:v>0.80902298609318923</c:v>
                </c:pt>
                <c:pt idx="7954">
                  <c:v>0.80902298609318923</c:v>
                </c:pt>
                <c:pt idx="7955">
                  <c:v>0.80902298609318923</c:v>
                </c:pt>
                <c:pt idx="7956">
                  <c:v>0.80902298609318923</c:v>
                </c:pt>
                <c:pt idx="7957">
                  <c:v>0.80902298609318923</c:v>
                </c:pt>
                <c:pt idx="7958">
                  <c:v>0.80902298609318923</c:v>
                </c:pt>
                <c:pt idx="7959">
                  <c:v>0.80902298609318923</c:v>
                </c:pt>
                <c:pt idx="7960">
                  <c:v>0.80902298609318923</c:v>
                </c:pt>
                <c:pt idx="7961">
                  <c:v>0.80902298609318923</c:v>
                </c:pt>
                <c:pt idx="7962">
                  <c:v>0.80902298609318923</c:v>
                </c:pt>
                <c:pt idx="7963">
                  <c:v>0.80902298609318923</c:v>
                </c:pt>
                <c:pt idx="7964">
                  <c:v>0.80902298609318923</c:v>
                </c:pt>
                <c:pt idx="7965">
                  <c:v>0.80902298609318923</c:v>
                </c:pt>
                <c:pt idx="7966">
                  <c:v>0.80902298609318923</c:v>
                </c:pt>
                <c:pt idx="7967">
                  <c:v>0.80902298609318923</c:v>
                </c:pt>
                <c:pt idx="7968">
                  <c:v>0.80902298609318923</c:v>
                </c:pt>
                <c:pt idx="7969">
                  <c:v>0.80902298609318923</c:v>
                </c:pt>
                <c:pt idx="7970">
                  <c:v>0.80902298609318923</c:v>
                </c:pt>
                <c:pt idx="7971">
                  <c:v>0.80902298609318923</c:v>
                </c:pt>
                <c:pt idx="7972">
                  <c:v>0.80902298609318923</c:v>
                </c:pt>
                <c:pt idx="7973">
                  <c:v>0.80902298609318923</c:v>
                </c:pt>
                <c:pt idx="7974">
                  <c:v>0.80902298609318923</c:v>
                </c:pt>
                <c:pt idx="7975">
                  <c:v>0.80902298609318923</c:v>
                </c:pt>
                <c:pt idx="7976">
                  <c:v>0.80902298609318923</c:v>
                </c:pt>
                <c:pt idx="7977">
                  <c:v>0.80902298609318923</c:v>
                </c:pt>
                <c:pt idx="7978">
                  <c:v>0.80902298609318923</c:v>
                </c:pt>
                <c:pt idx="7979">
                  <c:v>0.80902298609318923</c:v>
                </c:pt>
                <c:pt idx="7980">
                  <c:v>0.80902298609318923</c:v>
                </c:pt>
                <c:pt idx="7981">
                  <c:v>0.80902298609318923</c:v>
                </c:pt>
                <c:pt idx="7982">
                  <c:v>0.80902298609318923</c:v>
                </c:pt>
                <c:pt idx="7983">
                  <c:v>0.80902298609318923</c:v>
                </c:pt>
                <c:pt idx="7984">
                  <c:v>0.80902298609318923</c:v>
                </c:pt>
                <c:pt idx="7985">
                  <c:v>0.80902298609318923</c:v>
                </c:pt>
                <c:pt idx="7986">
                  <c:v>0.80902298609318923</c:v>
                </c:pt>
                <c:pt idx="7987">
                  <c:v>0.80902298609318923</c:v>
                </c:pt>
                <c:pt idx="7988">
                  <c:v>0.80902298609318923</c:v>
                </c:pt>
                <c:pt idx="7989">
                  <c:v>0.80902298609318923</c:v>
                </c:pt>
                <c:pt idx="7990">
                  <c:v>0.80902298609318923</c:v>
                </c:pt>
                <c:pt idx="7991">
                  <c:v>0.80902298609318923</c:v>
                </c:pt>
                <c:pt idx="7992">
                  <c:v>0.80902298609318923</c:v>
                </c:pt>
                <c:pt idx="7993">
                  <c:v>0.80902298609318923</c:v>
                </c:pt>
                <c:pt idx="7994">
                  <c:v>0.80902298609318923</c:v>
                </c:pt>
                <c:pt idx="7995">
                  <c:v>0.80902298609318923</c:v>
                </c:pt>
                <c:pt idx="7996">
                  <c:v>0.80902298609318923</c:v>
                </c:pt>
                <c:pt idx="7997">
                  <c:v>0.80902298609318923</c:v>
                </c:pt>
                <c:pt idx="7998">
                  <c:v>0.80902298609318923</c:v>
                </c:pt>
                <c:pt idx="7999">
                  <c:v>0.80902298609318923</c:v>
                </c:pt>
                <c:pt idx="8000">
                  <c:v>0.80902298609318923</c:v>
                </c:pt>
                <c:pt idx="8001">
                  <c:v>0.80902298609318923</c:v>
                </c:pt>
                <c:pt idx="8002">
                  <c:v>0.80902298609318923</c:v>
                </c:pt>
                <c:pt idx="8003">
                  <c:v>0.80902298609318923</c:v>
                </c:pt>
                <c:pt idx="8004">
                  <c:v>0.80902298609318923</c:v>
                </c:pt>
                <c:pt idx="8005">
                  <c:v>0.80902298609318923</c:v>
                </c:pt>
                <c:pt idx="8006">
                  <c:v>0.80902298609318923</c:v>
                </c:pt>
                <c:pt idx="8007">
                  <c:v>0.80902298609318923</c:v>
                </c:pt>
                <c:pt idx="8008">
                  <c:v>0.80902298609318923</c:v>
                </c:pt>
                <c:pt idx="8009">
                  <c:v>0.80902298609318923</c:v>
                </c:pt>
                <c:pt idx="8010">
                  <c:v>0.80902298609318923</c:v>
                </c:pt>
                <c:pt idx="8011">
                  <c:v>0.80902298609318923</c:v>
                </c:pt>
                <c:pt idx="8012">
                  <c:v>0.80902298609318923</c:v>
                </c:pt>
                <c:pt idx="8013">
                  <c:v>0.80902298609318923</c:v>
                </c:pt>
                <c:pt idx="8014">
                  <c:v>0.80902298609318923</c:v>
                </c:pt>
                <c:pt idx="8015">
                  <c:v>0.80902298609318923</c:v>
                </c:pt>
                <c:pt idx="8016">
                  <c:v>0.80902298609318923</c:v>
                </c:pt>
                <c:pt idx="8017">
                  <c:v>0.80902298609318923</c:v>
                </c:pt>
                <c:pt idx="8018">
                  <c:v>0.80902298609318923</c:v>
                </c:pt>
                <c:pt idx="8019">
                  <c:v>0.80902298609318923</c:v>
                </c:pt>
                <c:pt idx="8020">
                  <c:v>0.80902298609318923</c:v>
                </c:pt>
                <c:pt idx="8021">
                  <c:v>0.80902298609318923</c:v>
                </c:pt>
                <c:pt idx="8022">
                  <c:v>0.80902298609318923</c:v>
                </c:pt>
                <c:pt idx="8023">
                  <c:v>0.80902298609318923</c:v>
                </c:pt>
                <c:pt idx="8024">
                  <c:v>0.80902298609318923</c:v>
                </c:pt>
                <c:pt idx="8025">
                  <c:v>0.80902298609318923</c:v>
                </c:pt>
                <c:pt idx="8026">
                  <c:v>0.80902298609318923</c:v>
                </c:pt>
                <c:pt idx="8027">
                  <c:v>0.80902298609318923</c:v>
                </c:pt>
                <c:pt idx="8028">
                  <c:v>0.80902298609318923</c:v>
                </c:pt>
                <c:pt idx="8029">
                  <c:v>0.80902298609318923</c:v>
                </c:pt>
                <c:pt idx="8030">
                  <c:v>0.80902298609318923</c:v>
                </c:pt>
                <c:pt idx="8031">
                  <c:v>0.80902298609318923</c:v>
                </c:pt>
                <c:pt idx="8032">
                  <c:v>0.80902298609318923</c:v>
                </c:pt>
                <c:pt idx="8033">
                  <c:v>0.80902298609318923</c:v>
                </c:pt>
                <c:pt idx="8034">
                  <c:v>0.80902298609318923</c:v>
                </c:pt>
                <c:pt idx="8035">
                  <c:v>0.80902298609318923</c:v>
                </c:pt>
                <c:pt idx="8036">
                  <c:v>0.80902298609318923</c:v>
                </c:pt>
                <c:pt idx="8037">
                  <c:v>0.80902298609318923</c:v>
                </c:pt>
                <c:pt idx="8038">
                  <c:v>0.80902298609318923</c:v>
                </c:pt>
                <c:pt idx="8039">
                  <c:v>0.80902298609318923</c:v>
                </c:pt>
                <c:pt idx="8040">
                  <c:v>0.80902298609318923</c:v>
                </c:pt>
                <c:pt idx="8041">
                  <c:v>0.80902298609318923</c:v>
                </c:pt>
                <c:pt idx="8042">
                  <c:v>0.80902298609318923</c:v>
                </c:pt>
                <c:pt idx="8043">
                  <c:v>0.80902298609318923</c:v>
                </c:pt>
                <c:pt idx="8044">
                  <c:v>0.80902298609318923</c:v>
                </c:pt>
                <c:pt idx="8045">
                  <c:v>0.80902298609318923</c:v>
                </c:pt>
                <c:pt idx="8046">
                  <c:v>0.80902298609318923</c:v>
                </c:pt>
                <c:pt idx="8047">
                  <c:v>0.80902298609318923</c:v>
                </c:pt>
                <c:pt idx="8048">
                  <c:v>0.80902298609318923</c:v>
                </c:pt>
                <c:pt idx="8049">
                  <c:v>0.80902298609318923</c:v>
                </c:pt>
                <c:pt idx="8050">
                  <c:v>0.80902298609318923</c:v>
                </c:pt>
                <c:pt idx="8051">
                  <c:v>0.80902298609318923</c:v>
                </c:pt>
                <c:pt idx="8052">
                  <c:v>0.80902298609318923</c:v>
                </c:pt>
                <c:pt idx="8053">
                  <c:v>0.80902298609318923</c:v>
                </c:pt>
                <c:pt idx="8054">
                  <c:v>0.80902298609318923</c:v>
                </c:pt>
                <c:pt idx="8055">
                  <c:v>0.80902298609318923</c:v>
                </c:pt>
                <c:pt idx="8056">
                  <c:v>0.80902298609318923</c:v>
                </c:pt>
                <c:pt idx="8057">
                  <c:v>0.80902298609318923</c:v>
                </c:pt>
                <c:pt idx="8058">
                  <c:v>0.80902298609318923</c:v>
                </c:pt>
                <c:pt idx="8059">
                  <c:v>0.80902298609318923</c:v>
                </c:pt>
                <c:pt idx="8060">
                  <c:v>0.80902298609318923</c:v>
                </c:pt>
                <c:pt idx="8061">
                  <c:v>0.80902298609318923</c:v>
                </c:pt>
                <c:pt idx="8062">
                  <c:v>0.80902298609318923</c:v>
                </c:pt>
                <c:pt idx="8063">
                  <c:v>0.80902298609318923</c:v>
                </c:pt>
                <c:pt idx="8064">
                  <c:v>0.80902298609318923</c:v>
                </c:pt>
                <c:pt idx="8065">
                  <c:v>0.80902298609318923</c:v>
                </c:pt>
                <c:pt idx="8066">
                  <c:v>0.80902298609318923</c:v>
                </c:pt>
                <c:pt idx="8067">
                  <c:v>0.80902298609318923</c:v>
                </c:pt>
                <c:pt idx="8068">
                  <c:v>0.80902298609318923</c:v>
                </c:pt>
                <c:pt idx="8069">
                  <c:v>0.80902298609318923</c:v>
                </c:pt>
                <c:pt idx="8070">
                  <c:v>0.80902298609318923</c:v>
                </c:pt>
                <c:pt idx="8071">
                  <c:v>0.80902298609318923</c:v>
                </c:pt>
                <c:pt idx="8072">
                  <c:v>0.80902298609318923</c:v>
                </c:pt>
                <c:pt idx="8073">
                  <c:v>0.80902298609318923</c:v>
                </c:pt>
                <c:pt idx="8074">
                  <c:v>0.80902298609318923</c:v>
                </c:pt>
                <c:pt idx="8075">
                  <c:v>0.80902298609318923</c:v>
                </c:pt>
                <c:pt idx="8076">
                  <c:v>0.80902298609318923</c:v>
                </c:pt>
                <c:pt idx="8077">
                  <c:v>0.80902298609318923</c:v>
                </c:pt>
                <c:pt idx="8078">
                  <c:v>0.80902298609318923</c:v>
                </c:pt>
                <c:pt idx="8079">
                  <c:v>0.80902298609318923</c:v>
                </c:pt>
                <c:pt idx="8080">
                  <c:v>0.80902298609318923</c:v>
                </c:pt>
                <c:pt idx="8081">
                  <c:v>0.80902298609318923</c:v>
                </c:pt>
                <c:pt idx="8082">
                  <c:v>0.80902298609318923</c:v>
                </c:pt>
                <c:pt idx="8083">
                  <c:v>0.80902298609318923</c:v>
                </c:pt>
                <c:pt idx="8084">
                  <c:v>0.80902298609318923</c:v>
                </c:pt>
                <c:pt idx="8085">
                  <c:v>0.80902298609318923</c:v>
                </c:pt>
                <c:pt idx="8086">
                  <c:v>0.80902298609318923</c:v>
                </c:pt>
                <c:pt idx="8087">
                  <c:v>0.80902298609318923</c:v>
                </c:pt>
                <c:pt idx="8088">
                  <c:v>0.80902298609318923</c:v>
                </c:pt>
                <c:pt idx="8089">
                  <c:v>0.80902298609318923</c:v>
                </c:pt>
                <c:pt idx="8090">
                  <c:v>0.80902298609318923</c:v>
                </c:pt>
                <c:pt idx="8091">
                  <c:v>0.80902298609318923</c:v>
                </c:pt>
                <c:pt idx="8092">
                  <c:v>0.80902298609318923</c:v>
                </c:pt>
                <c:pt idx="8093">
                  <c:v>0.80902298609318923</c:v>
                </c:pt>
                <c:pt idx="8094">
                  <c:v>0.80902298609318923</c:v>
                </c:pt>
                <c:pt idx="8095">
                  <c:v>0.80902298609318923</c:v>
                </c:pt>
                <c:pt idx="8096">
                  <c:v>0.80902298609318923</c:v>
                </c:pt>
                <c:pt idx="8097">
                  <c:v>0.80902298609318923</c:v>
                </c:pt>
                <c:pt idx="8098">
                  <c:v>0.80902298609318923</c:v>
                </c:pt>
                <c:pt idx="8099">
                  <c:v>0.80902298609318923</c:v>
                </c:pt>
                <c:pt idx="8100">
                  <c:v>0.80902298609318923</c:v>
                </c:pt>
                <c:pt idx="8101">
                  <c:v>0.80902298609318923</c:v>
                </c:pt>
                <c:pt idx="8102">
                  <c:v>0.80902298609318923</c:v>
                </c:pt>
                <c:pt idx="8103">
                  <c:v>0.80902298609318923</c:v>
                </c:pt>
                <c:pt idx="8104">
                  <c:v>0.80902298609318923</c:v>
                </c:pt>
                <c:pt idx="8105">
                  <c:v>0.80902298609318923</c:v>
                </c:pt>
                <c:pt idx="8106">
                  <c:v>0.80902298609318923</c:v>
                </c:pt>
                <c:pt idx="8107">
                  <c:v>0.80902298609318923</c:v>
                </c:pt>
                <c:pt idx="8108">
                  <c:v>0.80902298609318923</c:v>
                </c:pt>
                <c:pt idx="8109">
                  <c:v>0.80902298609318923</c:v>
                </c:pt>
                <c:pt idx="8110">
                  <c:v>0.80902298609318923</c:v>
                </c:pt>
                <c:pt idx="8111">
                  <c:v>0.80902298609318923</c:v>
                </c:pt>
                <c:pt idx="8112">
                  <c:v>0.80902298609318923</c:v>
                </c:pt>
                <c:pt idx="8113">
                  <c:v>0.80902298609318923</c:v>
                </c:pt>
                <c:pt idx="8114">
                  <c:v>0.80902298609318923</c:v>
                </c:pt>
                <c:pt idx="8115">
                  <c:v>0.80902298609318923</c:v>
                </c:pt>
                <c:pt idx="8116">
                  <c:v>0.80902298609318923</c:v>
                </c:pt>
                <c:pt idx="8117">
                  <c:v>0.80902298609318923</c:v>
                </c:pt>
                <c:pt idx="8118">
                  <c:v>0.80902298609318923</c:v>
                </c:pt>
                <c:pt idx="8119">
                  <c:v>0.80902298609318923</c:v>
                </c:pt>
                <c:pt idx="8120">
                  <c:v>0.80902298609318923</c:v>
                </c:pt>
                <c:pt idx="8121">
                  <c:v>0.80902298609318923</c:v>
                </c:pt>
                <c:pt idx="8122">
                  <c:v>0.80902298609318923</c:v>
                </c:pt>
                <c:pt idx="8123">
                  <c:v>0.80902298609318923</c:v>
                </c:pt>
                <c:pt idx="8124">
                  <c:v>0.80902298609318923</c:v>
                </c:pt>
                <c:pt idx="8125">
                  <c:v>0.80902298609318923</c:v>
                </c:pt>
                <c:pt idx="8126">
                  <c:v>0.80902298609318923</c:v>
                </c:pt>
                <c:pt idx="8127">
                  <c:v>0.80902298609318923</c:v>
                </c:pt>
                <c:pt idx="8128">
                  <c:v>0.80902298609318923</c:v>
                </c:pt>
                <c:pt idx="8129">
                  <c:v>0.80902298609318923</c:v>
                </c:pt>
                <c:pt idx="8130">
                  <c:v>0.80902298609318923</c:v>
                </c:pt>
                <c:pt idx="8131">
                  <c:v>0.80902298609318923</c:v>
                </c:pt>
                <c:pt idx="8132">
                  <c:v>0.80902298609318923</c:v>
                </c:pt>
                <c:pt idx="8133">
                  <c:v>0.80902298609318923</c:v>
                </c:pt>
                <c:pt idx="8134">
                  <c:v>0.80902298609318923</c:v>
                </c:pt>
                <c:pt idx="8135">
                  <c:v>0.80902298609318923</c:v>
                </c:pt>
                <c:pt idx="8136">
                  <c:v>0.80902298609318923</c:v>
                </c:pt>
                <c:pt idx="8137">
                  <c:v>0.80902298609318923</c:v>
                </c:pt>
                <c:pt idx="8138">
                  <c:v>0.80902298609318923</c:v>
                </c:pt>
                <c:pt idx="8139">
                  <c:v>0.80902298609318923</c:v>
                </c:pt>
                <c:pt idx="8140">
                  <c:v>0.80902298609318923</c:v>
                </c:pt>
                <c:pt idx="8141">
                  <c:v>0.80902298609318923</c:v>
                </c:pt>
                <c:pt idx="8142">
                  <c:v>0.80902298609318923</c:v>
                </c:pt>
                <c:pt idx="8143">
                  <c:v>0.80902298609318923</c:v>
                </c:pt>
                <c:pt idx="8144">
                  <c:v>0.80902298609318923</c:v>
                </c:pt>
                <c:pt idx="8145">
                  <c:v>0.80902298609318923</c:v>
                </c:pt>
                <c:pt idx="8146">
                  <c:v>0.80902298609318923</c:v>
                </c:pt>
                <c:pt idx="8147">
                  <c:v>0.80902298609318923</c:v>
                </c:pt>
                <c:pt idx="8148">
                  <c:v>0.80902298609318923</c:v>
                </c:pt>
                <c:pt idx="8149">
                  <c:v>0.80902298609318923</c:v>
                </c:pt>
                <c:pt idx="8150">
                  <c:v>0.80902298609318923</c:v>
                </c:pt>
                <c:pt idx="8151">
                  <c:v>0.80902298609318923</c:v>
                </c:pt>
                <c:pt idx="8152">
                  <c:v>0.80902298609318923</c:v>
                </c:pt>
                <c:pt idx="8153">
                  <c:v>0.80902298609318923</c:v>
                </c:pt>
                <c:pt idx="8154">
                  <c:v>0.80902298609318923</c:v>
                </c:pt>
                <c:pt idx="8155">
                  <c:v>0.80902298609318923</c:v>
                </c:pt>
                <c:pt idx="8156">
                  <c:v>0.80902298609318923</c:v>
                </c:pt>
                <c:pt idx="8157">
                  <c:v>0.80902298609318923</c:v>
                </c:pt>
                <c:pt idx="8158">
                  <c:v>0.80902298609318923</c:v>
                </c:pt>
                <c:pt idx="8159">
                  <c:v>0.80902298609318923</c:v>
                </c:pt>
                <c:pt idx="8160">
                  <c:v>0.80902298609318923</c:v>
                </c:pt>
                <c:pt idx="8161">
                  <c:v>0.80902298609318923</c:v>
                </c:pt>
                <c:pt idx="8162">
                  <c:v>0.80902298609318923</c:v>
                </c:pt>
                <c:pt idx="8163">
                  <c:v>0.80902298609318923</c:v>
                </c:pt>
                <c:pt idx="8164">
                  <c:v>0.80902298609318923</c:v>
                </c:pt>
                <c:pt idx="8165">
                  <c:v>0.80902298609318923</c:v>
                </c:pt>
                <c:pt idx="8166">
                  <c:v>0.80902298609318923</c:v>
                </c:pt>
                <c:pt idx="8167">
                  <c:v>0.80902298609318923</c:v>
                </c:pt>
                <c:pt idx="8168">
                  <c:v>0.80902298609318923</c:v>
                </c:pt>
                <c:pt idx="8169">
                  <c:v>0.80902298609318923</c:v>
                </c:pt>
                <c:pt idx="8170">
                  <c:v>0.80902298609318923</c:v>
                </c:pt>
                <c:pt idx="8171">
                  <c:v>0.80902298609318923</c:v>
                </c:pt>
                <c:pt idx="8172">
                  <c:v>0.80902298609318923</c:v>
                </c:pt>
                <c:pt idx="8173">
                  <c:v>0.80902298609318923</c:v>
                </c:pt>
                <c:pt idx="8174">
                  <c:v>0.80902298609318923</c:v>
                </c:pt>
                <c:pt idx="8175">
                  <c:v>0.80902298609318923</c:v>
                </c:pt>
                <c:pt idx="8176">
                  <c:v>0.80902298609318923</c:v>
                </c:pt>
                <c:pt idx="8177">
                  <c:v>0.80902298609318923</c:v>
                </c:pt>
                <c:pt idx="8178">
                  <c:v>0.80902298609318923</c:v>
                </c:pt>
                <c:pt idx="8179">
                  <c:v>0.80902298609318923</c:v>
                </c:pt>
                <c:pt idx="8180">
                  <c:v>0.80902298609318923</c:v>
                </c:pt>
                <c:pt idx="8181">
                  <c:v>0.80902298609318923</c:v>
                </c:pt>
                <c:pt idx="8182">
                  <c:v>0.80902298609318923</c:v>
                </c:pt>
                <c:pt idx="8183">
                  <c:v>0.80902298609318923</c:v>
                </c:pt>
                <c:pt idx="8184">
                  <c:v>0.80902298609318923</c:v>
                </c:pt>
                <c:pt idx="8185">
                  <c:v>0.80902298609318923</c:v>
                </c:pt>
                <c:pt idx="8186">
                  <c:v>0.80902298609318923</c:v>
                </c:pt>
                <c:pt idx="8187">
                  <c:v>0.80902298609318923</c:v>
                </c:pt>
                <c:pt idx="8188">
                  <c:v>0.80902298609318923</c:v>
                </c:pt>
                <c:pt idx="8189">
                  <c:v>0.80902298609318923</c:v>
                </c:pt>
                <c:pt idx="8190">
                  <c:v>0.80902298609318923</c:v>
                </c:pt>
                <c:pt idx="8191">
                  <c:v>0.80902298609318923</c:v>
                </c:pt>
                <c:pt idx="8192">
                  <c:v>0.80902298609318923</c:v>
                </c:pt>
                <c:pt idx="8193">
                  <c:v>0.80902298609318923</c:v>
                </c:pt>
                <c:pt idx="8194">
                  <c:v>0.80902298609318923</c:v>
                </c:pt>
                <c:pt idx="8195">
                  <c:v>0.80902298609318923</c:v>
                </c:pt>
                <c:pt idx="8196">
                  <c:v>0.80902298609318923</c:v>
                </c:pt>
                <c:pt idx="8197">
                  <c:v>0.80902298609318923</c:v>
                </c:pt>
                <c:pt idx="8198">
                  <c:v>0.80902298609318923</c:v>
                </c:pt>
                <c:pt idx="8199">
                  <c:v>0.80902298609318923</c:v>
                </c:pt>
                <c:pt idx="8200">
                  <c:v>0.80902298609318923</c:v>
                </c:pt>
                <c:pt idx="8201">
                  <c:v>0.80902298609318923</c:v>
                </c:pt>
                <c:pt idx="8202">
                  <c:v>0.80902298609318923</c:v>
                </c:pt>
                <c:pt idx="8203">
                  <c:v>0.80902298609318923</c:v>
                </c:pt>
                <c:pt idx="8204">
                  <c:v>0.80902298609318923</c:v>
                </c:pt>
                <c:pt idx="8205">
                  <c:v>0.80902298609318923</c:v>
                </c:pt>
                <c:pt idx="8206">
                  <c:v>0.80902298609318923</c:v>
                </c:pt>
                <c:pt idx="8207">
                  <c:v>0.80902298609318923</c:v>
                </c:pt>
                <c:pt idx="8208">
                  <c:v>0.80902298609318923</c:v>
                </c:pt>
                <c:pt idx="8209">
                  <c:v>0.80902298609318923</c:v>
                </c:pt>
                <c:pt idx="8210">
                  <c:v>0.80902298609318923</c:v>
                </c:pt>
                <c:pt idx="8211">
                  <c:v>0.80902298609318923</c:v>
                </c:pt>
                <c:pt idx="8212">
                  <c:v>0.80902298609318923</c:v>
                </c:pt>
                <c:pt idx="8213">
                  <c:v>0.80902298609318923</c:v>
                </c:pt>
                <c:pt idx="8214">
                  <c:v>0.80902298609318923</c:v>
                </c:pt>
                <c:pt idx="8215">
                  <c:v>0.80902298609318923</c:v>
                </c:pt>
                <c:pt idx="8216">
                  <c:v>0.80902298609318923</c:v>
                </c:pt>
                <c:pt idx="8217">
                  <c:v>0.80902298609318923</c:v>
                </c:pt>
                <c:pt idx="8218">
                  <c:v>0.80902298609318923</c:v>
                </c:pt>
                <c:pt idx="8219">
                  <c:v>0.80902298609318923</c:v>
                </c:pt>
                <c:pt idx="8220">
                  <c:v>0.80902298609318923</c:v>
                </c:pt>
                <c:pt idx="8221">
                  <c:v>0.80902298609318923</c:v>
                </c:pt>
                <c:pt idx="8222">
                  <c:v>0.80902298609318923</c:v>
                </c:pt>
                <c:pt idx="8223">
                  <c:v>0.80902298609318923</c:v>
                </c:pt>
                <c:pt idx="8224">
                  <c:v>0.80902298609318923</c:v>
                </c:pt>
                <c:pt idx="8225">
                  <c:v>0.80902298609318923</c:v>
                </c:pt>
                <c:pt idx="8226">
                  <c:v>0.80902298609318923</c:v>
                </c:pt>
                <c:pt idx="8227">
                  <c:v>0.80902298609318923</c:v>
                </c:pt>
                <c:pt idx="8228">
                  <c:v>0.80902298609318923</c:v>
                </c:pt>
                <c:pt idx="8229">
                  <c:v>0.80902298609318923</c:v>
                </c:pt>
                <c:pt idx="8230">
                  <c:v>0.80902298609318923</c:v>
                </c:pt>
                <c:pt idx="8231">
                  <c:v>0.80902298609318923</c:v>
                </c:pt>
                <c:pt idx="8232">
                  <c:v>0.80902298609318923</c:v>
                </c:pt>
                <c:pt idx="8233">
                  <c:v>0.80902298609318923</c:v>
                </c:pt>
                <c:pt idx="8234">
                  <c:v>0.80902298609318923</c:v>
                </c:pt>
                <c:pt idx="8235">
                  <c:v>0.80902298609318923</c:v>
                </c:pt>
                <c:pt idx="8236">
                  <c:v>0.80902298609318923</c:v>
                </c:pt>
                <c:pt idx="8237">
                  <c:v>0.80902298609318923</c:v>
                </c:pt>
                <c:pt idx="8238">
                  <c:v>0.80902298609318923</c:v>
                </c:pt>
                <c:pt idx="8239">
                  <c:v>0.80902298609318923</c:v>
                </c:pt>
                <c:pt idx="8240">
                  <c:v>0.80902298609318923</c:v>
                </c:pt>
                <c:pt idx="8241">
                  <c:v>0.80902298609318923</c:v>
                </c:pt>
                <c:pt idx="8242">
                  <c:v>0.80902298609318923</c:v>
                </c:pt>
                <c:pt idx="8243">
                  <c:v>0.80902298609318923</c:v>
                </c:pt>
                <c:pt idx="8244">
                  <c:v>0.80902298609318923</c:v>
                </c:pt>
                <c:pt idx="8245">
                  <c:v>0.80902298609318923</c:v>
                </c:pt>
                <c:pt idx="8246">
                  <c:v>0.80902298609318923</c:v>
                </c:pt>
                <c:pt idx="8247">
                  <c:v>0.80902298609318923</c:v>
                </c:pt>
                <c:pt idx="8248">
                  <c:v>0.80902298609318923</c:v>
                </c:pt>
                <c:pt idx="8249">
                  <c:v>0.80902298609318923</c:v>
                </c:pt>
                <c:pt idx="8250">
                  <c:v>0.80902298609318923</c:v>
                </c:pt>
                <c:pt idx="8251">
                  <c:v>0.80902298609318923</c:v>
                </c:pt>
                <c:pt idx="8252">
                  <c:v>0.80902298609318923</c:v>
                </c:pt>
                <c:pt idx="8253">
                  <c:v>0.80902298609318923</c:v>
                </c:pt>
                <c:pt idx="8254">
                  <c:v>0.80902298609318923</c:v>
                </c:pt>
                <c:pt idx="8255">
                  <c:v>0.80902298609318923</c:v>
                </c:pt>
                <c:pt idx="8256">
                  <c:v>0.80902298609318923</c:v>
                </c:pt>
                <c:pt idx="8257">
                  <c:v>0.80902298609318923</c:v>
                </c:pt>
                <c:pt idx="8258">
                  <c:v>0.80902298609318923</c:v>
                </c:pt>
                <c:pt idx="8259">
                  <c:v>0.80902298609318923</c:v>
                </c:pt>
                <c:pt idx="8260">
                  <c:v>0.80902298609318923</c:v>
                </c:pt>
                <c:pt idx="8261">
                  <c:v>0.80902298609318923</c:v>
                </c:pt>
                <c:pt idx="8262">
                  <c:v>0.80902298609318923</c:v>
                </c:pt>
                <c:pt idx="8263">
                  <c:v>0.80902298609318923</c:v>
                </c:pt>
                <c:pt idx="8264">
                  <c:v>0.80902298609318923</c:v>
                </c:pt>
                <c:pt idx="8265">
                  <c:v>0.80902298609318923</c:v>
                </c:pt>
                <c:pt idx="8266">
                  <c:v>0.80902298609318923</c:v>
                </c:pt>
                <c:pt idx="8267">
                  <c:v>0.80902298609318923</c:v>
                </c:pt>
                <c:pt idx="8268">
                  <c:v>0.80902298609318923</c:v>
                </c:pt>
                <c:pt idx="8269">
                  <c:v>0.80902298609318923</c:v>
                </c:pt>
                <c:pt idx="8270">
                  <c:v>0.80902298609318923</c:v>
                </c:pt>
                <c:pt idx="8271">
                  <c:v>0.80902298609318923</c:v>
                </c:pt>
                <c:pt idx="8272">
                  <c:v>0.80902298609318923</c:v>
                </c:pt>
                <c:pt idx="8273">
                  <c:v>0.80902298609318923</c:v>
                </c:pt>
                <c:pt idx="8274">
                  <c:v>0.80902298609318923</c:v>
                </c:pt>
                <c:pt idx="8275">
                  <c:v>0.80902298609318923</c:v>
                </c:pt>
                <c:pt idx="8276">
                  <c:v>0.80902298609318923</c:v>
                </c:pt>
                <c:pt idx="8277">
                  <c:v>0.80902298609318923</c:v>
                </c:pt>
                <c:pt idx="8278">
                  <c:v>0.80902298609318923</c:v>
                </c:pt>
                <c:pt idx="8279">
                  <c:v>0.80902298609318923</c:v>
                </c:pt>
                <c:pt idx="8280">
                  <c:v>0.80902298609318923</c:v>
                </c:pt>
                <c:pt idx="8281">
                  <c:v>0.80902298609318923</c:v>
                </c:pt>
                <c:pt idx="8282">
                  <c:v>0.80902298609318923</c:v>
                </c:pt>
                <c:pt idx="8283">
                  <c:v>0.80902298609318923</c:v>
                </c:pt>
                <c:pt idx="8284">
                  <c:v>0.80902298609318923</c:v>
                </c:pt>
                <c:pt idx="8285">
                  <c:v>0.80902298609318923</c:v>
                </c:pt>
                <c:pt idx="8286">
                  <c:v>0.80902298609318923</c:v>
                </c:pt>
                <c:pt idx="8287">
                  <c:v>0.80902298609318923</c:v>
                </c:pt>
                <c:pt idx="8288">
                  <c:v>0.80902298609318923</c:v>
                </c:pt>
                <c:pt idx="8289">
                  <c:v>0.80902298609318923</c:v>
                </c:pt>
                <c:pt idx="8290">
                  <c:v>0.80902298609318923</c:v>
                </c:pt>
                <c:pt idx="8291">
                  <c:v>0.80902298609318923</c:v>
                </c:pt>
                <c:pt idx="8292">
                  <c:v>0.80902298609318923</c:v>
                </c:pt>
                <c:pt idx="8293">
                  <c:v>0.80902298609318923</c:v>
                </c:pt>
                <c:pt idx="8294">
                  <c:v>0.80902298609318923</c:v>
                </c:pt>
                <c:pt idx="8295">
                  <c:v>0.80902298609318923</c:v>
                </c:pt>
                <c:pt idx="8296">
                  <c:v>0.80902298609318923</c:v>
                </c:pt>
                <c:pt idx="8297">
                  <c:v>0.80902298609318923</c:v>
                </c:pt>
                <c:pt idx="8298">
                  <c:v>0.80902298609318923</c:v>
                </c:pt>
                <c:pt idx="8299">
                  <c:v>0.80902298609318923</c:v>
                </c:pt>
                <c:pt idx="8300">
                  <c:v>0.80902298609318923</c:v>
                </c:pt>
                <c:pt idx="8301">
                  <c:v>0.80902298609318923</c:v>
                </c:pt>
                <c:pt idx="8302">
                  <c:v>0.80902298609318923</c:v>
                </c:pt>
                <c:pt idx="8303">
                  <c:v>0.80902298609318923</c:v>
                </c:pt>
                <c:pt idx="8304">
                  <c:v>0.80902298609318923</c:v>
                </c:pt>
                <c:pt idx="8305">
                  <c:v>0.80902298609318923</c:v>
                </c:pt>
                <c:pt idx="8306">
                  <c:v>0.80902298609318923</c:v>
                </c:pt>
                <c:pt idx="8307">
                  <c:v>0.80902298609318923</c:v>
                </c:pt>
                <c:pt idx="8308">
                  <c:v>0.80902298609318923</c:v>
                </c:pt>
                <c:pt idx="8309">
                  <c:v>0.80902298609318923</c:v>
                </c:pt>
                <c:pt idx="8310">
                  <c:v>0.80902298609318923</c:v>
                </c:pt>
                <c:pt idx="8311">
                  <c:v>0.80902298609318923</c:v>
                </c:pt>
                <c:pt idx="8312">
                  <c:v>0.80902298609318923</c:v>
                </c:pt>
                <c:pt idx="8313">
                  <c:v>0.80902298609318923</c:v>
                </c:pt>
                <c:pt idx="8314">
                  <c:v>0.80902298609318923</c:v>
                </c:pt>
                <c:pt idx="8315">
                  <c:v>0.80902298609318923</c:v>
                </c:pt>
                <c:pt idx="8316">
                  <c:v>0.80902298609318923</c:v>
                </c:pt>
                <c:pt idx="8317">
                  <c:v>0.80902298609318923</c:v>
                </c:pt>
                <c:pt idx="8318">
                  <c:v>0.80902298609318923</c:v>
                </c:pt>
                <c:pt idx="8319">
                  <c:v>0.80902298609318923</c:v>
                </c:pt>
                <c:pt idx="8320">
                  <c:v>0.80902298609318923</c:v>
                </c:pt>
                <c:pt idx="8321">
                  <c:v>0.80902298609318923</c:v>
                </c:pt>
                <c:pt idx="8322">
                  <c:v>0.80902298609318923</c:v>
                </c:pt>
                <c:pt idx="8323">
                  <c:v>0.80902298609318923</c:v>
                </c:pt>
                <c:pt idx="8324">
                  <c:v>0.80902298609318923</c:v>
                </c:pt>
                <c:pt idx="8325">
                  <c:v>0.80902298609318923</c:v>
                </c:pt>
                <c:pt idx="8326">
                  <c:v>0.80902298609318923</c:v>
                </c:pt>
                <c:pt idx="8327">
                  <c:v>0.80902298609318923</c:v>
                </c:pt>
                <c:pt idx="8328">
                  <c:v>0.80902298609318923</c:v>
                </c:pt>
                <c:pt idx="8329">
                  <c:v>0.80902298609318923</c:v>
                </c:pt>
                <c:pt idx="8330">
                  <c:v>0.80902298609318923</c:v>
                </c:pt>
                <c:pt idx="8331">
                  <c:v>0.80902298609318923</c:v>
                </c:pt>
                <c:pt idx="8332">
                  <c:v>0.80902298609318923</c:v>
                </c:pt>
                <c:pt idx="8333">
                  <c:v>0.80902298609318923</c:v>
                </c:pt>
                <c:pt idx="8334">
                  <c:v>0.80902298609318923</c:v>
                </c:pt>
                <c:pt idx="8335">
                  <c:v>0.80902298609318923</c:v>
                </c:pt>
                <c:pt idx="8336">
                  <c:v>0.80902298609318923</c:v>
                </c:pt>
                <c:pt idx="8337">
                  <c:v>0.80902298609318923</c:v>
                </c:pt>
                <c:pt idx="8338">
                  <c:v>0.80902298609318923</c:v>
                </c:pt>
                <c:pt idx="8339">
                  <c:v>0.80902298609318923</c:v>
                </c:pt>
                <c:pt idx="8340">
                  <c:v>0.80902298609318923</c:v>
                </c:pt>
                <c:pt idx="8341">
                  <c:v>0.80902298609318923</c:v>
                </c:pt>
                <c:pt idx="8342">
                  <c:v>0.80902298609318923</c:v>
                </c:pt>
                <c:pt idx="8343">
                  <c:v>0.80902298609318923</c:v>
                </c:pt>
                <c:pt idx="8344">
                  <c:v>0.80902298609318923</c:v>
                </c:pt>
                <c:pt idx="8345">
                  <c:v>0.80902298609318923</c:v>
                </c:pt>
                <c:pt idx="8346">
                  <c:v>0.80902298609318923</c:v>
                </c:pt>
                <c:pt idx="8347">
                  <c:v>0.80902298609318923</c:v>
                </c:pt>
                <c:pt idx="8348">
                  <c:v>0.80902298609318923</c:v>
                </c:pt>
                <c:pt idx="8349">
                  <c:v>0.80902298609318923</c:v>
                </c:pt>
                <c:pt idx="8350">
                  <c:v>0.80902298609318923</c:v>
                </c:pt>
                <c:pt idx="8351">
                  <c:v>0.80902298609318923</c:v>
                </c:pt>
                <c:pt idx="8352">
                  <c:v>0.80902298609318923</c:v>
                </c:pt>
                <c:pt idx="8353">
                  <c:v>0.80902298609318923</c:v>
                </c:pt>
                <c:pt idx="8354">
                  <c:v>0.80902298609318923</c:v>
                </c:pt>
                <c:pt idx="8355">
                  <c:v>0.80902298609318923</c:v>
                </c:pt>
                <c:pt idx="8356">
                  <c:v>0.80902298609318923</c:v>
                </c:pt>
                <c:pt idx="8357">
                  <c:v>0.80902298609318923</c:v>
                </c:pt>
                <c:pt idx="8358">
                  <c:v>0.80902298609318923</c:v>
                </c:pt>
                <c:pt idx="8359">
                  <c:v>0.80902298609318923</c:v>
                </c:pt>
                <c:pt idx="8360">
                  <c:v>0.80902298609318923</c:v>
                </c:pt>
                <c:pt idx="8361">
                  <c:v>0.80902298609318923</c:v>
                </c:pt>
                <c:pt idx="8362">
                  <c:v>0.80902298609318923</c:v>
                </c:pt>
                <c:pt idx="8363">
                  <c:v>0.80902298609318923</c:v>
                </c:pt>
                <c:pt idx="8364">
                  <c:v>0.80902298609318923</c:v>
                </c:pt>
                <c:pt idx="8365">
                  <c:v>0.80902298609318923</c:v>
                </c:pt>
                <c:pt idx="8366">
                  <c:v>0.80902298609318923</c:v>
                </c:pt>
                <c:pt idx="8367">
                  <c:v>0.80902298609318923</c:v>
                </c:pt>
                <c:pt idx="8368">
                  <c:v>0.80902298609318923</c:v>
                </c:pt>
                <c:pt idx="8369">
                  <c:v>0.80902298609318923</c:v>
                </c:pt>
                <c:pt idx="8370">
                  <c:v>0.80902298609318923</c:v>
                </c:pt>
                <c:pt idx="8371">
                  <c:v>0.80902298609318923</c:v>
                </c:pt>
                <c:pt idx="8372">
                  <c:v>0.80902298609318923</c:v>
                </c:pt>
                <c:pt idx="8373">
                  <c:v>0.80902298609318923</c:v>
                </c:pt>
                <c:pt idx="8374">
                  <c:v>0.80902298609318923</c:v>
                </c:pt>
                <c:pt idx="8375">
                  <c:v>0.80902298609318923</c:v>
                </c:pt>
                <c:pt idx="8376">
                  <c:v>0.80902298609318923</c:v>
                </c:pt>
                <c:pt idx="8377">
                  <c:v>0.80902298609318923</c:v>
                </c:pt>
                <c:pt idx="8378">
                  <c:v>0.80902298609318923</c:v>
                </c:pt>
                <c:pt idx="8379">
                  <c:v>0.80902298609318923</c:v>
                </c:pt>
                <c:pt idx="8380">
                  <c:v>0.80902298609318923</c:v>
                </c:pt>
                <c:pt idx="8381">
                  <c:v>0.80902298609318923</c:v>
                </c:pt>
                <c:pt idx="8382">
                  <c:v>0.80902298609318923</c:v>
                </c:pt>
                <c:pt idx="8383">
                  <c:v>0.80902298609318923</c:v>
                </c:pt>
                <c:pt idx="8384">
                  <c:v>0.80902298609318923</c:v>
                </c:pt>
                <c:pt idx="8385">
                  <c:v>0.80902298609318923</c:v>
                </c:pt>
                <c:pt idx="8386">
                  <c:v>0.80902298609318923</c:v>
                </c:pt>
                <c:pt idx="8387">
                  <c:v>0.80902298609318923</c:v>
                </c:pt>
                <c:pt idx="8388">
                  <c:v>0.80902298609318923</c:v>
                </c:pt>
                <c:pt idx="8389">
                  <c:v>0.80902298609318923</c:v>
                </c:pt>
                <c:pt idx="8390">
                  <c:v>0.80902298609318923</c:v>
                </c:pt>
                <c:pt idx="8391">
                  <c:v>0.80902298609318923</c:v>
                </c:pt>
                <c:pt idx="8392">
                  <c:v>0.80902298609318923</c:v>
                </c:pt>
                <c:pt idx="8393">
                  <c:v>0.80902298609318923</c:v>
                </c:pt>
                <c:pt idx="8394">
                  <c:v>0.80902298609318923</c:v>
                </c:pt>
                <c:pt idx="8395">
                  <c:v>0.80902298609318923</c:v>
                </c:pt>
                <c:pt idx="8396">
                  <c:v>0.80902298609318923</c:v>
                </c:pt>
                <c:pt idx="8397">
                  <c:v>0.80902298609318923</c:v>
                </c:pt>
                <c:pt idx="8398">
                  <c:v>0.80902298609318923</c:v>
                </c:pt>
                <c:pt idx="8399">
                  <c:v>0.80902298609318923</c:v>
                </c:pt>
                <c:pt idx="8400">
                  <c:v>0.80902298609318923</c:v>
                </c:pt>
                <c:pt idx="8401">
                  <c:v>0.80902298609318923</c:v>
                </c:pt>
                <c:pt idx="8402">
                  <c:v>0.80902298609318923</c:v>
                </c:pt>
                <c:pt idx="8403">
                  <c:v>0.80902298609318923</c:v>
                </c:pt>
                <c:pt idx="8404">
                  <c:v>0.80902298609318923</c:v>
                </c:pt>
                <c:pt idx="8405">
                  <c:v>0.80902298609318923</c:v>
                </c:pt>
                <c:pt idx="8406">
                  <c:v>0.80902298609318923</c:v>
                </c:pt>
                <c:pt idx="8407">
                  <c:v>0.80902298609318923</c:v>
                </c:pt>
                <c:pt idx="8408">
                  <c:v>0.80902298609318923</c:v>
                </c:pt>
                <c:pt idx="8409">
                  <c:v>0.80902298609318923</c:v>
                </c:pt>
                <c:pt idx="8410">
                  <c:v>0.80902298609318923</c:v>
                </c:pt>
                <c:pt idx="8411">
                  <c:v>0.80902298609318923</c:v>
                </c:pt>
                <c:pt idx="8412">
                  <c:v>0.80902298609318923</c:v>
                </c:pt>
                <c:pt idx="8413">
                  <c:v>0.80902298609318923</c:v>
                </c:pt>
                <c:pt idx="8414">
                  <c:v>0.80902298609318923</c:v>
                </c:pt>
                <c:pt idx="8415">
                  <c:v>0.80902298609318923</c:v>
                </c:pt>
                <c:pt idx="8416">
                  <c:v>0.80902298609318923</c:v>
                </c:pt>
                <c:pt idx="8417">
                  <c:v>0.80902298609318923</c:v>
                </c:pt>
                <c:pt idx="8418">
                  <c:v>0.80902298609318923</c:v>
                </c:pt>
                <c:pt idx="8419">
                  <c:v>0.80902298609318923</c:v>
                </c:pt>
                <c:pt idx="8420">
                  <c:v>0.80902298609318923</c:v>
                </c:pt>
                <c:pt idx="8421">
                  <c:v>0.80902298609318923</c:v>
                </c:pt>
                <c:pt idx="8422">
                  <c:v>0.80902298609318923</c:v>
                </c:pt>
                <c:pt idx="8423">
                  <c:v>0.80902298609318923</c:v>
                </c:pt>
                <c:pt idx="8424">
                  <c:v>0.80902298609318923</c:v>
                </c:pt>
                <c:pt idx="8425">
                  <c:v>0.80902298609318923</c:v>
                </c:pt>
                <c:pt idx="8426">
                  <c:v>0.80902298609318923</c:v>
                </c:pt>
                <c:pt idx="8427">
                  <c:v>0.80902298609318923</c:v>
                </c:pt>
                <c:pt idx="8428">
                  <c:v>0.80902298609318923</c:v>
                </c:pt>
                <c:pt idx="8429">
                  <c:v>0.80902298609318923</c:v>
                </c:pt>
                <c:pt idx="8430">
                  <c:v>0.80902298609318923</c:v>
                </c:pt>
                <c:pt idx="8431">
                  <c:v>0.80902298609318923</c:v>
                </c:pt>
                <c:pt idx="8432">
                  <c:v>0.80902298609318923</c:v>
                </c:pt>
                <c:pt idx="8433">
                  <c:v>0.80902298609318923</c:v>
                </c:pt>
                <c:pt idx="8434">
                  <c:v>0.80902298609318923</c:v>
                </c:pt>
                <c:pt idx="8435">
                  <c:v>0.80902298609318923</c:v>
                </c:pt>
                <c:pt idx="8436">
                  <c:v>0.80902298609318923</c:v>
                </c:pt>
                <c:pt idx="8437">
                  <c:v>0.80902298609318923</c:v>
                </c:pt>
                <c:pt idx="8438">
                  <c:v>0.80902298609318923</c:v>
                </c:pt>
                <c:pt idx="8439">
                  <c:v>0.80902298609318923</c:v>
                </c:pt>
                <c:pt idx="8440">
                  <c:v>0.80902298609318923</c:v>
                </c:pt>
                <c:pt idx="8441">
                  <c:v>0.80902298609318923</c:v>
                </c:pt>
                <c:pt idx="8442">
                  <c:v>0.80902298609318923</c:v>
                </c:pt>
                <c:pt idx="8443">
                  <c:v>0.80902298609318923</c:v>
                </c:pt>
                <c:pt idx="8444">
                  <c:v>0.80902298609318923</c:v>
                </c:pt>
                <c:pt idx="8445">
                  <c:v>0.80902298609318923</c:v>
                </c:pt>
                <c:pt idx="8446">
                  <c:v>0.80902298609318923</c:v>
                </c:pt>
                <c:pt idx="8447">
                  <c:v>0.80902298609318923</c:v>
                </c:pt>
                <c:pt idx="8448">
                  <c:v>0.80902298609318923</c:v>
                </c:pt>
                <c:pt idx="8449">
                  <c:v>0.80902298609318923</c:v>
                </c:pt>
                <c:pt idx="8450">
                  <c:v>0.80902298609318923</c:v>
                </c:pt>
                <c:pt idx="8451">
                  <c:v>0.80902298609318923</c:v>
                </c:pt>
                <c:pt idx="8452">
                  <c:v>0.80902298609318923</c:v>
                </c:pt>
                <c:pt idx="8453">
                  <c:v>0.80902298609318923</c:v>
                </c:pt>
                <c:pt idx="8454">
                  <c:v>0.80902298609318923</c:v>
                </c:pt>
                <c:pt idx="8455">
                  <c:v>0.80902298609318923</c:v>
                </c:pt>
                <c:pt idx="8456">
                  <c:v>0.80902298609318923</c:v>
                </c:pt>
                <c:pt idx="8457">
                  <c:v>0.80902298609318923</c:v>
                </c:pt>
                <c:pt idx="8458">
                  <c:v>0.80902298609318923</c:v>
                </c:pt>
                <c:pt idx="8459">
                  <c:v>0.80902298609318923</c:v>
                </c:pt>
                <c:pt idx="8460">
                  <c:v>0.80902298609318923</c:v>
                </c:pt>
                <c:pt idx="8461">
                  <c:v>0.80902298609318923</c:v>
                </c:pt>
                <c:pt idx="8462">
                  <c:v>0.80902298609318923</c:v>
                </c:pt>
                <c:pt idx="8463">
                  <c:v>0.80902298609318923</c:v>
                </c:pt>
                <c:pt idx="8464">
                  <c:v>0.80902298609318923</c:v>
                </c:pt>
                <c:pt idx="8465">
                  <c:v>0.80902298609318923</c:v>
                </c:pt>
                <c:pt idx="8466">
                  <c:v>0.80902298609318923</c:v>
                </c:pt>
                <c:pt idx="8467">
                  <c:v>0.80902298609318923</c:v>
                </c:pt>
                <c:pt idx="8468">
                  <c:v>0.80902298609318923</c:v>
                </c:pt>
                <c:pt idx="8469">
                  <c:v>0.80902298609318923</c:v>
                </c:pt>
                <c:pt idx="8470">
                  <c:v>0.80902298609318923</c:v>
                </c:pt>
                <c:pt idx="8471">
                  <c:v>0.80902298609318923</c:v>
                </c:pt>
                <c:pt idx="8472">
                  <c:v>0.80902298609318923</c:v>
                </c:pt>
                <c:pt idx="8473">
                  <c:v>0.80902298609318923</c:v>
                </c:pt>
                <c:pt idx="8474">
                  <c:v>0.80902298609318923</c:v>
                </c:pt>
                <c:pt idx="8475">
                  <c:v>0.80902298609318923</c:v>
                </c:pt>
                <c:pt idx="8476">
                  <c:v>0.80902298609318923</c:v>
                </c:pt>
                <c:pt idx="8477">
                  <c:v>0.80902298609318923</c:v>
                </c:pt>
                <c:pt idx="8478">
                  <c:v>0.80902298609318923</c:v>
                </c:pt>
                <c:pt idx="8479">
                  <c:v>0.80902298609318923</c:v>
                </c:pt>
                <c:pt idx="8480">
                  <c:v>0.80902298609318923</c:v>
                </c:pt>
                <c:pt idx="8481">
                  <c:v>0.80902298609318923</c:v>
                </c:pt>
                <c:pt idx="8482">
                  <c:v>0.80902298609318923</c:v>
                </c:pt>
                <c:pt idx="8483">
                  <c:v>0.80902298609318923</c:v>
                </c:pt>
                <c:pt idx="8484">
                  <c:v>0.80902298609318923</c:v>
                </c:pt>
                <c:pt idx="8485">
                  <c:v>0.80902298609318923</c:v>
                </c:pt>
                <c:pt idx="8486">
                  <c:v>0.80902298609318923</c:v>
                </c:pt>
                <c:pt idx="8487">
                  <c:v>0.80902298609318923</c:v>
                </c:pt>
                <c:pt idx="8488">
                  <c:v>0.80902298609318923</c:v>
                </c:pt>
                <c:pt idx="8489">
                  <c:v>0.80902298609318923</c:v>
                </c:pt>
                <c:pt idx="8490">
                  <c:v>0.80902298609318923</c:v>
                </c:pt>
                <c:pt idx="8491">
                  <c:v>0.80902298609318923</c:v>
                </c:pt>
                <c:pt idx="8492">
                  <c:v>0.80902298609318923</c:v>
                </c:pt>
                <c:pt idx="8493">
                  <c:v>0.80902298609318923</c:v>
                </c:pt>
                <c:pt idx="8494">
                  <c:v>0.80902298609318923</c:v>
                </c:pt>
                <c:pt idx="8495">
                  <c:v>0.80902298609318923</c:v>
                </c:pt>
                <c:pt idx="8496">
                  <c:v>0.80902298609318923</c:v>
                </c:pt>
                <c:pt idx="8497">
                  <c:v>0.80902298609318923</c:v>
                </c:pt>
                <c:pt idx="8498">
                  <c:v>0.80902298609318923</c:v>
                </c:pt>
                <c:pt idx="8499">
                  <c:v>0.80902298609318923</c:v>
                </c:pt>
                <c:pt idx="8500">
                  <c:v>0.80902298609318923</c:v>
                </c:pt>
                <c:pt idx="8501">
                  <c:v>0.80902298609318923</c:v>
                </c:pt>
                <c:pt idx="8502">
                  <c:v>0.80902298609318923</c:v>
                </c:pt>
                <c:pt idx="8503">
                  <c:v>0.80902298609318923</c:v>
                </c:pt>
                <c:pt idx="8504">
                  <c:v>0.80902298609318923</c:v>
                </c:pt>
                <c:pt idx="8505">
                  <c:v>0.80902298609318923</c:v>
                </c:pt>
                <c:pt idx="8506">
                  <c:v>0.80902298609318923</c:v>
                </c:pt>
                <c:pt idx="8507">
                  <c:v>0.80902298609318923</c:v>
                </c:pt>
                <c:pt idx="8508">
                  <c:v>0.80902298609318923</c:v>
                </c:pt>
                <c:pt idx="8509">
                  <c:v>0.80902298609318923</c:v>
                </c:pt>
                <c:pt idx="8510">
                  <c:v>0.80902298609318923</c:v>
                </c:pt>
                <c:pt idx="8511">
                  <c:v>0.80902298609318923</c:v>
                </c:pt>
                <c:pt idx="8512">
                  <c:v>0.80902298609318923</c:v>
                </c:pt>
                <c:pt idx="8513">
                  <c:v>0.80902298609318923</c:v>
                </c:pt>
                <c:pt idx="8514">
                  <c:v>0.80902298609318923</c:v>
                </c:pt>
                <c:pt idx="8515">
                  <c:v>0.80902298609318923</c:v>
                </c:pt>
                <c:pt idx="8516">
                  <c:v>0.80902298609318923</c:v>
                </c:pt>
                <c:pt idx="8517">
                  <c:v>0.80902298609318923</c:v>
                </c:pt>
                <c:pt idx="8518">
                  <c:v>0.80902298609318923</c:v>
                </c:pt>
                <c:pt idx="8519">
                  <c:v>0.80902298609318923</c:v>
                </c:pt>
                <c:pt idx="8520">
                  <c:v>0.80902298609318923</c:v>
                </c:pt>
                <c:pt idx="8521">
                  <c:v>0.80902298609318923</c:v>
                </c:pt>
                <c:pt idx="8522">
                  <c:v>0.80902298609318923</c:v>
                </c:pt>
                <c:pt idx="8523">
                  <c:v>0.80902298609318923</c:v>
                </c:pt>
                <c:pt idx="8524">
                  <c:v>0.80902298609318923</c:v>
                </c:pt>
                <c:pt idx="8525">
                  <c:v>0.80902298609318923</c:v>
                </c:pt>
                <c:pt idx="8526">
                  <c:v>0.80902298609318923</c:v>
                </c:pt>
                <c:pt idx="8527">
                  <c:v>0.80902298609318923</c:v>
                </c:pt>
                <c:pt idx="8528">
                  <c:v>0.80902298609318923</c:v>
                </c:pt>
                <c:pt idx="8529">
                  <c:v>0.80902298609318923</c:v>
                </c:pt>
                <c:pt idx="8530">
                  <c:v>0.80902298609318923</c:v>
                </c:pt>
                <c:pt idx="8531">
                  <c:v>0.80902298609318923</c:v>
                </c:pt>
                <c:pt idx="8532">
                  <c:v>0.80902298609318923</c:v>
                </c:pt>
                <c:pt idx="8533">
                  <c:v>0.80902298609318923</c:v>
                </c:pt>
                <c:pt idx="8534">
                  <c:v>0.80902298609318923</c:v>
                </c:pt>
                <c:pt idx="8535">
                  <c:v>0.80902298609318923</c:v>
                </c:pt>
                <c:pt idx="8536">
                  <c:v>0.80902298609318923</c:v>
                </c:pt>
                <c:pt idx="8537">
                  <c:v>0.80902298609318923</c:v>
                </c:pt>
                <c:pt idx="8538">
                  <c:v>0.80902298609318923</c:v>
                </c:pt>
                <c:pt idx="8539">
                  <c:v>0.80902298609318923</c:v>
                </c:pt>
                <c:pt idx="8540">
                  <c:v>0.80902298609318923</c:v>
                </c:pt>
                <c:pt idx="8541">
                  <c:v>0.80902298609318923</c:v>
                </c:pt>
                <c:pt idx="8542">
                  <c:v>0.80902298609318923</c:v>
                </c:pt>
                <c:pt idx="8543">
                  <c:v>0.80902298609318923</c:v>
                </c:pt>
                <c:pt idx="8544">
                  <c:v>0.80902298609318923</c:v>
                </c:pt>
                <c:pt idx="8545">
                  <c:v>0.80902298609318923</c:v>
                </c:pt>
                <c:pt idx="8546">
                  <c:v>0.80902298609318923</c:v>
                </c:pt>
                <c:pt idx="8547">
                  <c:v>0.80902298609318923</c:v>
                </c:pt>
                <c:pt idx="8548">
                  <c:v>0.80902298609318923</c:v>
                </c:pt>
                <c:pt idx="8549">
                  <c:v>0.80902298609318923</c:v>
                </c:pt>
                <c:pt idx="8550">
                  <c:v>0.80902298609318923</c:v>
                </c:pt>
                <c:pt idx="8551">
                  <c:v>0.80902298609318923</c:v>
                </c:pt>
                <c:pt idx="8552">
                  <c:v>0.80902298609318923</c:v>
                </c:pt>
                <c:pt idx="8553">
                  <c:v>0.80902298609318923</c:v>
                </c:pt>
                <c:pt idx="8554">
                  <c:v>0.80902298609318923</c:v>
                </c:pt>
                <c:pt idx="8555">
                  <c:v>0.80902298609318923</c:v>
                </c:pt>
                <c:pt idx="8556">
                  <c:v>0.80902298609318923</c:v>
                </c:pt>
                <c:pt idx="8557">
                  <c:v>0.80902298609318923</c:v>
                </c:pt>
                <c:pt idx="8558">
                  <c:v>0.80902298609318923</c:v>
                </c:pt>
                <c:pt idx="8559">
                  <c:v>0.80902298609318923</c:v>
                </c:pt>
                <c:pt idx="8560">
                  <c:v>0.80902298609318923</c:v>
                </c:pt>
                <c:pt idx="8561">
                  <c:v>0.80902298609318923</c:v>
                </c:pt>
                <c:pt idx="8562">
                  <c:v>0.80902298609318923</c:v>
                </c:pt>
                <c:pt idx="8563">
                  <c:v>0.80902298609318923</c:v>
                </c:pt>
                <c:pt idx="8564">
                  <c:v>0.80902298609318923</c:v>
                </c:pt>
                <c:pt idx="8565">
                  <c:v>0.80902298609318923</c:v>
                </c:pt>
                <c:pt idx="8566">
                  <c:v>0.80902298609318923</c:v>
                </c:pt>
                <c:pt idx="8567">
                  <c:v>0.80902298609318923</c:v>
                </c:pt>
                <c:pt idx="8568">
                  <c:v>0.80902298609318923</c:v>
                </c:pt>
                <c:pt idx="8569">
                  <c:v>0.80902298609318923</c:v>
                </c:pt>
                <c:pt idx="8570">
                  <c:v>0.80902298609318923</c:v>
                </c:pt>
                <c:pt idx="8571">
                  <c:v>0.80902298609318923</c:v>
                </c:pt>
                <c:pt idx="8572">
                  <c:v>0.80902298609318923</c:v>
                </c:pt>
                <c:pt idx="8573">
                  <c:v>0.80902298609318923</c:v>
                </c:pt>
                <c:pt idx="8574">
                  <c:v>0.80902298609318923</c:v>
                </c:pt>
                <c:pt idx="8575">
                  <c:v>0.80902298609318923</c:v>
                </c:pt>
                <c:pt idx="8576">
                  <c:v>0.80902298609318923</c:v>
                </c:pt>
                <c:pt idx="8577">
                  <c:v>0.80902298609318923</c:v>
                </c:pt>
                <c:pt idx="8578">
                  <c:v>0.80902298609318923</c:v>
                </c:pt>
                <c:pt idx="8579">
                  <c:v>0.80902298609318923</c:v>
                </c:pt>
                <c:pt idx="8580">
                  <c:v>0.80902298609318923</c:v>
                </c:pt>
                <c:pt idx="8581">
                  <c:v>0.80902298609318923</c:v>
                </c:pt>
                <c:pt idx="8582">
                  <c:v>0.80902298609318923</c:v>
                </c:pt>
                <c:pt idx="8583">
                  <c:v>0.80902298609318923</c:v>
                </c:pt>
                <c:pt idx="8584">
                  <c:v>0.80902298609318923</c:v>
                </c:pt>
                <c:pt idx="8585">
                  <c:v>0.80902298609318923</c:v>
                </c:pt>
                <c:pt idx="8586">
                  <c:v>0.80902298609318923</c:v>
                </c:pt>
                <c:pt idx="8587">
                  <c:v>0.80902298609318923</c:v>
                </c:pt>
                <c:pt idx="8588">
                  <c:v>0.80902298609318923</c:v>
                </c:pt>
                <c:pt idx="8589">
                  <c:v>0.80902298609318923</c:v>
                </c:pt>
                <c:pt idx="8590">
                  <c:v>0.80902298609318923</c:v>
                </c:pt>
                <c:pt idx="8591">
                  <c:v>0.80902298609318923</c:v>
                </c:pt>
                <c:pt idx="8592">
                  <c:v>0.80902298609318923</c:v>
                </c:pt>
                <c:pt idx="8593">
                  <c:v>0.80902298609318923</c:v>
                </c:pt>
                <c:pt idx="8594">
                  <c:v>0.80902298609318923</c:v>
                </c:pt>
                <c:pt idx="8595">
                  <c:v>0.80902298609318923</c:v>
                </c:pt>
                <c:pt idx="8596">
                  <c:v>0.80902298609318923</c:v>
                </c:pt>
                <c:pt idx="8597">
                  <c:v>0.80902298609318923</c:v>
                </c:pt>
                <c:pt idx="8598">
                  <c:v>0.80902298609318923</c:v>
                </c:pt>
                <c:pt idx="8599">
                  <c:v>0.80902298609318923</c:v>
                </c:pt>
                <c:pt idx="8600">
                  <c:v>0.80902298609318923</c:v>
                </c:pt>
                <c:pt idx="8601">
                  <c:v>0.80902298609318923</c:v>
                </c:pt>
                <c:pt idx="8602">
                  <c:v>0.80902298609318923</c:v>
                </c:pt>
                <c:pt idx="8603">
                  <c:v>0.80902298609318923</c:v>
                </c:pt>
                <c:pt idx="8604">
                  <c:v>0.80902298609318923</c:v>
                </c:pt>
                <c:pt idx="8605">
                  <c:v>0.80902298609318923</c:v>
                </c:pt>
                <c:pt idx="8606">
                  <c:v>0.80902298609318923</c:v>
                </c:pt>
                <c:pt idx="8607">
                  <c:v>0.80902298609318923</c:v>
                </c:pt>
                <c:pt idx="8608">
                  <c:v>0.80902298609318923</c:v>
                </c:pt>
                <c:pt idx="8609">
                  <c:v>0.80902298609318923</c:v>
                </c:pt>
                <c:pt idx="8610">
                  <c:v>0.80902298609318923</c:v>
                </c:pt>
                <c:pt idx="8611">
                  <c:v>0.80902298609318923</c:v>
                </c:pt>
                <c:pt idx="8612">
                  <c:v>0.80902298609318923</c:v>
                </c:pt>
                <c:pt idx="8613">
                  <c:v>0.80902298609318923</c:v>
                </c:pt>
                <c:pt idx="8614">
                  <c:v>0.80902298609318923</c:v>
                </c:pt>
                <c:pt idx="8615">
                  <c:v>0.80902298609318923</c:v>
                </c:pt>
                <c:pt idx="8616">
                  <c:v>0.80902298609318923</c:v>
                </c:pt>
                <c:pt idx="8617">
                  <c:v>0.80902298609318923</c:v>
                </c:pt>
                <c:pt idx="8618">
                  <c:v>0.80902298609318923</c:v>
                </c:pt>
                <c:pt idx="8619">
                  <c:v>0.80902298609318923</c:v>
                </c:pt>
                <c:pt idx="8620">
                  <c:v>0.80902298609318923</c:v>
                </c:pt>
                <c:pt idx="8621">
                  <c:v>0.80902298609318923</c:v>
                </c:pt>
                <c:pt idx="8622">
                  <c:v>0.80902298609318923</c:v>
                </c:pt>
                <c:pt idx="8623">
                  <c:v>0.80902298609318923</c:v>
                </c:pt>
                <c:pt idx="8624">
                  <c:v>0.80902298609318923</c:v>
                </c:pt>
                <c:pt idx="8625">
                  <c:v>0.80902298609318923</c:v>
                </c:pt>
                <c:pt idx="8626">
                  <c:v>0.80902298609318923</c:v>
                </c:pt>
                <c:pt idx="8627">
                  <c:v>0.80902298609318923</c:v>
                </c:pt>
                <c:pt idx="8628">
                  <c:v>0.80902298609318923</c:v>
                </c:pt>
                <c:pt idx="8629">
                  <c:v>0.80902298609318923</c:v>
                </c:pt>
                <c:pt idx="8630">
                  <c:v>0.80902298609318923</c:v>
                </c:pt>
                <c:pt idx="8631">
                  <c:v>0.80902298609318923</c:v>
                </c:pt>
                <c:pt idx="8632">
                  <c:v>0.80902298609318923</c:v>
                </c:pt>
                <c:pt idx="8633">
                  <c:v>0.80902298609318923</c:v>
                </c:pt>
                <c:pt idx="8634">
                  <c:v>0.80902298609318923</c:v>
                </c:pt>
                <c:pt idx="8635">
                  <c:v>0.80902298609318923</c:v>
                </c:pt>
                <c:pt idx="8636">
                  <c:v>0.80902298609318923</c:v>
                </c:pt>
                <c:pt idx="8637">
                  <c:v>0.80902298609318923</c:v>
                </c:pt>
                <c:pt idx="8638">
                  <c:v>0.80902298609318923</c:v>
                </c:pt>
                <c:pt idx="8639">
                  <c:v>0.80902298609318923</c:v>
                </c:pt>
                <c:pt idx="8640">
                  <c:v>0.80902298609318923</c:v>
                </c:pt>
                <c:pt idx="8641">
                  <c:v>0.80902298609318923</c:v>
                </c:pt>
                <c:pt idx="8642">
                  <c:v>0.80902298609318923</c:v>
                </c:pt>
                <c:pt idx="8643">
                  <c:v>0.80902298609318923</c:v>
                </c:pt>
                <c:pt idx="8644">
                  <c:v>0.80902298609318923</c:v>
                </c:pt>
                <c:pt idx="8645">
                  <c:v>0.80902298609318923</c:v>
                </c:pt>
                <c:pt idx="8646">
                  <c:v>0.80902298609318923</c:v>
                </c:pt>
                <c:pt idx="8647">
                  <c:v>0.80902298609318923</c:v>
                </c:pt>
                <c:pt idx="8648">
                  <c:v>0.80902298609318923</c:v>
                </c:pt>
                <c:pt idx="8649">
                  <c:v>0.80902298609318923</c:v>
                </c:pt>
                <c:pt idx="8650">
                  <c:v>0.80902298609318923</c:v>
                </c:pt>
                <c:pt idx="8651">
                  <c:v>0.80902298609318923</c:v>
                </c:pt>
                <c:pt idx="8652">
                  <c:v>0.80902298609318923</c:v>
                </c:pt>
                <c:pt idx="8653">
                  <c:v>0.80902298609318923</c:v>
                </c:pt>
                <c:pt idx="8654">
                  <c:v>0.80902298609318923</c:v>
                </c:pt>
                <c:pt idx="8655">
                  <c:v>0.80902298609318923</c:v>
                </c:pt>
                <c:pt idx="8656">
                  <c:v>0.80902298609318923</c:v>
                </c:pt>
                <c:pt idx="8657">
                  <c:v>0.80902298609318923</c:v>
                </c:pt>
                <c:pt idx="8658">
                  <c:v>0.80902298609318923</c:v>
                </c:pt>
                <c:pt idx="8659">
                  <c:v>0.80902298609318923</c:v>
                </c:pt>
                <c:pt idx="8660">
                  <c:v>0.80902298609318923</c:v>
                </c:pt>
                <c:pt idx="8661">
                  <c:v>0.80902298609318923</c:v>
                </c:pt>
                <c:pt idx="8662">
                  <c:v>0.80902298609318923</c:v>
                </c:pt>
                <c:pt idx="8663">
                  <c:v>0.80902298609318923</c:v>
                </c:pt>
                <c:pt idx="8664">
                  <c:v>0.80902298609318923</c:v>
                </c:pt>
                <c:pt idx="8665">
                  <c:v>0.80902298609318923</c:v>
                </c:pt>
                <c:pt idx="8666">
                  <c:v>0.80902298609318923</c:v>
                </c:pt>
                <c:pt idx="8667">
                  <c:v>0.80902298609318923</c:v>
                </c:pt>
                <c:pt idx="8668">
                  <c:v>0.80902298609318923</c:v>
                </c:pt>
                <c:pt idx="8669">
                  <c:v>0.80902298609318923</c:v>
                </c:pt>
                <c:pt idx="8670">
                  <c:v>0.80902298609318923</c:v>
                </c:pt>
                <c:pt idx="8671">
                  <c:v>0.80902298609318923</c:v>
                </c:pt>
                <c:pt idx="8672">
                  <c:v>0.80902298609318923</c:v>
                </c:pt>
                <c:pt idx="8673">
                  <c:v>0.80902298609318923</c:v>
                </c:pt>
                <c:pt idx="8674">
                  <c:v>0.80902298609318923</c:v>
                </c:pt>
                <c:pt idx="8675">
                  <c:v>0.80902298609318923</c:v>
                </c:pt>
                <c:pt idx="8676">
                  <c:v>0.80902298609318923</c:v>
                </c:pt>
                <c:pt idx="8677">
                  <c:v>0.80902298609318923</c:v>
                </c:pt>
                <c:pt idx="8678">
                  <c:v>0.80902298609318923</c:v>
                </c:pt>
                <c:pt idx="8679">
                  <c:v>0.80902298609318923</c:v>
                </c:pt>
                <c:pt idx="8680">
                  <c:v>0.80902298609318923</c:v>
                </c:pt>
                <c:pt idx="8681">
                  <c:v>0.80902298609318923</c:v>
                </c:pt>
                <c:pt idx="8682">
                  <c:v>0.80902298609318923</c:v>
                </c:pt>
                <c:pt idx="8683">
                  <c:v>0.80902298609318923</c:v>
                </c:pt>
                <c:pt idx="8684">
                  <c:v>0.80902298609318923</c:v>
                </c:pt>
                <c:pt idx="8685">
                  <c:v>0.80902298609318923</c:v>
                </c:pt>
                <c:pt idx="8686">
                  <c:v>0.80902298609318923</c:v>
                </c:pt>
                <c:pt idx="8687">
                  <c:v>0.80902298609318923</c:v>
                </c:pt>
                <c:pt idx="8688">
                  <c:v>0.80902298609318923</c:v>
                </c:pt>
                <c:pt idx="8689">
                  <c:v>0.80902298609318923</c:v>
                </c:pt>
                <c:pt idx="8690">
                  <c:v>0.80902298609318923</c:v>
                </c:pt>
                <c:pt idx="8691">
                  <c:v>0.80902298609318923</c:v>
                </c:pt>
                <c:pt idx="8692">
                  <c:v>0.80902298609318923</c:v>
                </c:pt>
                <c:pt idx="8693">
                  <c:v>0.80902298609318923</c:v>
                </c:pt>
                <c:pt idx="8694">
                  <c:v>0.80902298609318923</c:v>
                </c:pt>
                <c:pt idx="8695">
                  <c:v>0.80902298609318923</c:v>
                </c:pt>
                <c:pt idx="8696">
                  <c:v>0.80902298609318923</c:v>
                </c:pt>
                <c:pt idx="8697">
                  <c:v>0.80902298609318923</c:v>
                </c:pt>
                <c:pt idx="8698">
                  <c:v>0.80902298609318923</c:v>
                </c:pt>
                <c:pt idx="8699">
                  <c:v>0.80902298609318923</c:v>
                </c:pt>
                <c:pt idx="8700">
                  <c:v>0.80902298609318923</c:v>
                </c:pt>
                <c:pt idx="8701">
                  <c:v>0.80902298609318923</c:v>
                </c:pt>
                <c:pt idx="8702">
                  <c:v>0.80902298609318923</c:v>
                </c:pt>
                <c:pt idx="8703">
                  <c:v>0.80902298609318923</c:v>
                </c:pt>
                <c:pt idx="8704">
                  <c:v>0.80902298609318923</c:v>
                </c:pt>
                <c:pt idx="8705">
                  <c:v>0.80902298609318923</c:v>
                </c:pt>
                <c:pt idx="8706">
                  <c:v>0.80902298609318923</c:v>
                </c:pt>
                <c:pt idx="8707">
                  <c:v>0.80902298609318923</c:v>
                </c:pt>
                <c:pt idx="8708">
                  <c:v>0.80902298609318923</c:v>
                </c:pt>
                <c:pt idx="8709">
                  <c:v>0.80902298609318923</c:v>
                </c:pt>
                <c:pt idx="8710">
                  <c:v>0.80902298609318923</c:v>
                </c:pt>
                <c:pt idx="8711">
                  <c:v>0.80902298609318923</c:v>
                </c:pt>
                <c:pt idx="8712">
                  <c:v>0.80902298609318923</c:v>
                </c:pt>
                <c:pt idx="8713">
                  <c:v>0.80902298609318923</c:v>
                </c:pt>
                <c:pt idx="8714">
                  <c:v>0.80902298609318923</c:v>
                </c:pt>
                <c:pt idx="8715">
                  <c:v>0.80902298609318923</c:v>
                </c:pt>
                <c:pt idx="8716">
                  <c:v>0.80902298609318923</c:v>
                </c:pt>
                <c:pt idx="8717">
                  <c:v>0.80902298609318923</c:v>
                </c:pt>
                <c:pt idx="8718">
                  <c:v>0.80902298609318923</c:v>
                </c:pt>
                <c:pt idx="8719">
                  <c:v>0.80902298609318923</c:v>
                </c:pt>
                <c:pt idx="8720">
                  <c:v>0.80902298609318923</c:v>
                </c:pt>
                <c:pt idx="8721">
                  <c:v>0.80902298609318923</c:v>
                </c:pt>
                <c:pt idx="8722">
                  <c:v>0.80902298609318923</c:v>
                </c:pt>
                <c:pt idx="8723">
                  <c:v>0.80902298609318923</c:v>
                </c:pt>
                <c:pt idx="8724">
                  <c:v>0.80902298609318923</c:v>
                </c:pt>
                <c:pt idx="8725">
                  <c:v>0.80902298609318923</c:v>
                </c:pt>
                <c:pt idx="8726">
                  <c:v>0.80902298609318923</c:v>
                </c:pt>
                <c:pt idx="8727">
                  <c:v>0.80902298609318923</c:v>
                </c:pt>
                <c:pt idx="8728">
                  <c:v>0.80902298609318923</c:v>
                </c:pt>
                <c:pt idx="8729">
                  <c:v>0.80902298609318923</c:v>
                </c:pt>
                <c:pt idx="8730">
                  <c:v>0.80902298609318923</c:v>
                </c:pt>
                <c:pt idx="8731">
                  <c:v>0.80902298609318923</c:v>
                </c:pt>
                <c:pt idx="8732">
                  <c:v>0.80902298609318923</c:v>
                </c:pt>
                <c:pt idx="8733">
                  <c:v>0.80902298609318923</c:v>
                </c:pt>
                <c:pt idx="8734">
                  <c:v>0.80902298609318923</c:v>
                </c:pt>
                <c:pt idx="8735">
                  <c:v>0.80902298609318923</c:v>
                </c:pt>
                <c:pt idx="8736">
                  <c:v>0.80902298609318923</c:v>
                </c:pt>
                <c:pt idx="8737">
                  <c:v>0.80902298609318923</c:v>
                </c:pt>
                <c:pt idx="8738">
                  <c:v>0.80902298609318923</c:v>
                </c:pt>
                <c:pt idx="8739">
                  <c:v>0.80902298609318923</c:v>
                </c:pt>
                <c:pt idx="8740">
                  <c:v>0.80902298609318923</c:v>
                </c:pt>
                <c:pt idx="8741">
                  <c:v>0.80902298609318923</c:v>
                </c:pt>
                <c:pt idx="8742">
                  <c:v>0.80902298609318923</c:v>
                </c:pt>
                <c:pt idx="8743">
                  <c:v>0.80902298609318923</c:v>
                </c:pt>
                <c:pt idx="8744">
                  <c:v>0.80902298609318923</c:v>
                </c:pt>
                <c:pt idx="8745">
                  <c:v>0.80902298609318923</c:v>
                </c:pt>
                <c:pt idx="8746">
                  <c:v>0.80902298609318923</c:v>
                </c:pt>
                <c:pt idx="8747">
                  <c:v>0.80902298609318923</c:v>
                </c:pt>
                <c:pt idx="8748">
                  <c:v>0.80902298609318923</c:v>
                </c:pt>
                <c:pt idx="8749">
                  <c:v>0.80902298609318923</c:v>
                </c:pt>
                <c:pt idx="8750">
                  <c:v>0.80902298609318923</c:v>
                </c:pt>
                <c:pt idx="8751">
                  <c:v>0.80902298609318923</c:v>
                </c:pt>
                <c:pt idx="8752">
                  <c:v>0.80902298609318923</c:v>
                </c:pt>
                <c:pt idx="8753">
                  <c:v>0.80902298609318923</c:v>
                </c:pt>
                <c:pt idx="8754">
                  <c:v>0.80902298609318923</c:v>
                </c:pt>
                <c:pt idx="8755">
                  <c:v>0.80902298609318923</c:v>
                </c:pt>
                <c:pt idx="8756">
                  <c:v>0.80902298609318923</c:v>
                </c:pt>
                <c:pt idx="8757">
                  <c:v>0.80902298609318923</c:v>
                </c:pt>
                <c:pt idx="8758">
                  <c:v>0.80902298609318923</c:v>
                </c:pt>
                <c:pt idx="8759">
                  <c:v>0.80902298609318923</c:v>
                </c:pt>
                <c:pt idx="8760">
                  <c:v>0.80902298609318923</c:v>
                </c:pt>
                <c:pt idx="8761">
                  <c:v>0.80902298609318923</c:v>
                </c:pt>
                <c:pt idx="8762">
                  <c:v>0.80902298609318923</c:v>
                </c:pt>
                <c:pt idx="8763">
                  <c:v>0.80902298609318923</c:v>
                </c:pt>
                <c:pt idx="8764">
                  <c:v>0.80902298609318923</c:v>
                </c:pt>
                <c:pt idx="8765">
                  <c:v>0.80902298609318923</c:v>
                </c:pt>
                <c:pt idx="8766">
                  <c:v>0.80902298609318923</c:v>
                </c:pt>
                <c:pt idx="8767">
                  <c:v>0.80902298609318923</c:v>
                </c:pt>
                <c:pt idx="8768">
                  <c:v>0.80902298609318923</c:v>
                </c:pt>
                <c:pt idx="8769">
                  <c:v>0.80902298609318923</c:v>
                </c:pt>
                <c:pt idx="8770">
                  <c:v>0.80902298609318923</c:v>
                </c:pt>
                <c:pt idx="8771">
                  <c:v>0.80902298609318923</c:v>
                </c:pt>
                <c:pt idx="8772">
                  <c:v>0.80902298609318923</c:v>
                </c:pt>
                <c:pt idx="8773">
                  <c:v>0.80902298609318923</c:v>
                </c:pt>
                <c:pt idx="8774">
                  <c:v>0.80902298609318923</c:v>
                </c:pt>
                <c:pt idx="8775">
                  <c:v>0.80902298609318923</c:v>
                </c:pt>
                <c:pt idx="8776">
                  <c:v>0.80902298609318923</c:v>
                </c:pt>
                <c:pt idx="8777">
                  <c:v>0.80902298609318923</c:v>
                </c:pt>
                <c:pt idx="8778">
                  <c:v>0.80902298609318923</c:v>
                </c:pt>
                <c:pt idx="8779">
                  <c:v>0.80902298609318923</c:v>
                </c:pt>
                <c:pt idx="8780">
                  <c:v>0.80902298609318923</c:v>
                </c:pt>
                <c:pt idx="8781">
                  <c:v>0.80902298609318923</c:v>
                </c:pt>
                <c:pt idx="8782">
                  <c:v>0.80902298609318923</c:v>
                </c:pt>
                <c:pt idx="8783">
                  <c:v>0.80902298609318923</c:v>
                </c:pt>
                <c:pt idx="8784">
                  <c:v>0.80902298609318923</c:v>
                </c:pt>
                <c:pt idx="8785">
                  <c:v>0.80902298609318923</c:v>
                </c:pt>
                <c:pt idx="8786">
                  <c:v>0.80902298609318923</c:v>
                </c:pt>
                <c:pt idx="8787">
                  <c:v>0.80902298609318923</c:v>
                </c:pt>
                <c:pt idx="8788">
                  <c:v>0.80902298609318923</c:v>
                </c:pt>
                <c:pt idx="8789">
                  <c:v>0.80902298609318923</c:v>
                </c:pt>
                <c:pt idx="8790">
                  <c:v>0.80902298609318923</c:v>
                </c:pt>
                <c:pt idx="8791">
                  <c:v>0.80902298609318923</c:v>
                </c:pt>
                <c:pt idx="8792">
                  <c:v>0.80902298609318923</c:v>
                </c:pt>
                <c:pt idx="8793">
                  <c:v>0.80902298609318923</c:v>
                </c:pt>
                <c:pt idx="8794">
                  <c:v>0.80902298609318923</c:v>
                </c:pt>
                <c:pt idx="8795">
                  <c:v>0.80902298609318923</c:v>
                </c:pt>
                <c:pt idx="8796">
                  <c:v>0.80902298609318923</c:v>
                </c:pt>
                <c:pt idx="8797">
                  <c:v>0.80902298609318923</c:v>
                </c:pt>
                <c:pt idx="8798">
                  <c:v>0.80902298609318923</c:v>
                </c:pt>
                <c:pt idx="8799">
                  <c:v>0.80902298609318923</c:v>
                </c:pt>
                <c:pt idx="8800">
                  <c:v>0.80902298609318923</c:v>
                </c:pt>
                <c:pt idx="8801">
                  <c:v>0.80902298609318923</c:v>
                </c:pt>
                <c:pt idx="8802">
                  <c:v>0.80902298609318923</c:v>
                </c:pt>
                <c:pt idx="8803">
                  <c:v>0.80902298609318923</c:v>
                </c:pt>
                <c:pt idx="8804">
                  <c:v>0.80902298609318923</c:v>
                </c:pt>
                <c:pt idx="8805">
                  <c:v>0.80902298609318923</c:v>
                </c:pt>
                <c:pt idx="8806">
                  <c:v>0.80902298609318923</c:v>
                </c:pt>
                <c:pt idx="8807">
                  <c:v>0.80902298609318923</c:v>
                </c:pt>
                <c:pt idx="8808">
                  <c:v>0.80902298609318923</c:v>
                </c:pt>
                <c:pt idx="8809">
                  <c:v>0.80902298609318923</c:v>
                </c:pt>
                <c:pt idx="8810">
                  <c:v>0.80902298609318923</c:v>
                </c:pt>
                <c:pt idx="8811">
                  <c:v>0.80902298609318923</c:v>
                </c:pt>
                <c:pt idx="8812">
                  <c:v>0.80902298609318923</c:v>
                </c:pt>
                <c:pt idx="8813">
                  <c:v>0.80902298609318923</c:v>
                </c:pt>
                <c:pt idx="8814">
                  <c:v>0.80902298609318923</c:v>
                </c:pt>
                <c:pt idx="8815">
                  <c:v>0.80902298609318923</c:v>
                </c:pt>
                <c:pt idx="8816">
                  <c:v>0.80902298609318923</c:v>
                </c:pt>
                <c:pt idx="8817">
                  <c:v>0.80902298609318923</c:v>
                </c:pt>
                <c:pt idx="8818">
                  <c:v>0.80902298609318923</c:v>
                </c:pt>
                <c:pt idx="8819">
                  <c:v>0.80902298609318923</c:v>
                </c:pt>
                <c:pt idx="8820">
                  <c:v>0.80902298609318923</c:v>
                </c:pt>
                <c:pt idx="8821">
                  <c:v>0.80902298609318923</c:v>
                </c:pt>
                <c:pt idx="8822">
                  <c:v>0.80902298609318923</c:v>
                </c:pt>
                <c:pt idx="8823">
                  <c:v>0.80902298609318923</c:v>
                </c:pt>
                <c:pt idx="8824">
                  <c:v>0.80902298609318923</c:v>
                </c:pt>
                <c:pt idx="8825">
                  <c:v>0.80902298609318923</c:v>
                </c:pt>
                <c:pt idx="8826">
                  <c:v>0.80902298609318923</c:v>
                </c:pt>
                <c:pt idx="8827">
                  <c:v>0.80902298609318923</c:v>
                </c:pt>
                <c:pt idx="8828">
                  <c:v>0.80902298609318923</c:v>
                </c:pt>
                <c:pt idx="8829">
                  <c:v>0.80902298609318923</c:v>
                </c:pt>
                <c:pt idx="8830">
                  <c:v>0.80902298609318923</c:v>
                </c:pt>
                <c:pt idx="8831">
                  <c:v>0.80902298609318923</c:v>
                </c:pt>
                <c:pt idx="8832">
                  <c:v>0.80902298609318923</c:v>
                </c:pt>
                <c:pt idx="8833">
                  <c:v>0.80902298609318923</c:v>
                </c:pt>
                <c:pt idx="8834">
                  <c:v>0.80902298609318923</c:v>
                </c:pt>
                <c:pt idx="8835">
                  <c:v>0.80902298609318923</c:v>
                </c:pt>
                <c:pt idx="8836">
                  <c:v>0.80902298609318923</c:v>
                </c:pt>
                <c:pt idx="8837">
                  <c:v>0.80902298609318923</c:v>
                </c:pt>
                <c:pt idx="8838">
                  <c:v>0.80902298609318923</c:v>
                </c:pt>
                <c:pt idx="8839">
                  <c:v>0.80902298609318923</c:v>
                </c:pt>
                <c:pt idx="8840">
                  <c:v>0.80902298609318923</c:v>
                </c:pt>
                <c:pt idx="8841">
                  <c:v>0.80902298609318923</c:v>
                </c:pt>
                <c:pt idx="8842">
                  <c:v>0.80902298609318923</c:v>
                </c:pt>
                <c:pt idx="8843">
                  <c:v>0.80902298609318923</c:v>
                </c:pt>
                <c:pt idx="8844">
                  <c:v>0.80902298609318923</c:v>
                </c:pt>
                <c:pt idx="8845">
                  <c:v>0.80902298609318923</c:v>
                </c:pt>
                <c:pt idx="8846">
                  <c:v>0.80902298609318923</c:v>
                </c:pt>
                <c:pt idx="8847">
                  <c:v>0.80902298609318923</c:v>
                </c:pt>
                <c:pt idx="8848">
                  <c:v>0.80902298609318923</c:v>
                </c:pt>
                <c:pt idx="8849">
                  <c:v>0.80902298609318923</c:v>
                </c:pt>
                <c:pt idx="8850">
                  <c:v>0.80902298609318923</c:v>
                </c:pt>
                <c:pt idx="8851">
                  <c:v>0.80902298609318923</c:v>
                </c:pt>
                <c:pt idx="8852">
                  <c:v>0.80902298609318923</c:v>
                </c:pt>
                <c:pt idx="8853">
                  <c:v>0.80902298609318923</c:v>
                </c:pt>
                <c:pt idx="8854">
                  <c:v>0.80902298609318923</c:v>
                </c:pt>
                <c:pt idx="8855">
                  <c:v>0.80902298609318923</c:v>
                </c:pt>
                <c:pt idx="8856">
                  <c:v>0.80902298609318923</c:v>
                </c:pt>
                <c:pt idx="8857">
                  <c:v>0.80902298609318923</c:v>
                </c:pt>
                <c:pt idx="8858">
                  <c:v>0.80902298609318923</c:v>
                </c:pt>
                <c:pt idx="8859">
                  <c:v>0.80902298609318923</c:v>
                </c:pt>
                <c:pt idx="8860">
                  <c:v>0.80902298609318923</c:v>
                </c:pt>
                <c:pt idx="8861">
                  <c:v>0.80902298609318923</c:v>
                </c:pt>
                <c:pt idx="8862">
                  <c:v>0.80902298609318923</c:v>
                </c:pt>
                <c:pt idx="8863">
                  <c:v>0.80902298609318923</c:v>
                </c:pt>
                <c:pt idx="8864">
                  <c:v>0.80902298609318923</c:v>
                </c:pt>
                <c:pt idx="8865">
                  <c:v>0.80902298609318923</c:v>
                </c:pt>
                <c:pt idx="8866">
                  <c:v>0.80902298609318923</c:v>
                </c:pt>
                <c:pt idx="8867">
                  <c:v>0.80902298609318923</c:v>
                </c:pt>
                <c:pt idx="8868">
                  <c:v>0.80902298609318923</c:v>
                </c:pt>
                <c:pt idx="8869">
                  <c:v>0.80902298609318923</c:v>
                </c:pt>
                <c:pt idx="8870">
                  <c:v>0.80902298609318923</c:v>
                </c:pt>
                <c:pt idx="8871">
                  <c:v>0.80902298609318923</c:v>
                </c:pt>
                <c:pt idx="8872">
                  <c:v>0.80902298609318923</c:v>
                </c:pt>
                <c:pt idx="8873">
                  <c:v>0.80902298609318923</c:v>
                </c:pt>
                <c:pt idx="8874">
                  <c:v>0.80902298609318923</c:v>
                </c:pt>
                <c:pt idx="8875">
                  <c:v>0.80902298609318923</c:v>
                </c:pt>
                <c:pt idx="8876">
                  <c:v>0.80902298609318923</c:v>
                </c:pt>
                <c:pt idx="8877">
                  <c:v>0.80902298609318923</c:v>
                </c:pt>
                <c:pt idx="8878">
                  <c:v>0.80902298609318923</c:v>
                </c:pt>
                <c:pt idx="8879">
                  <c:v>0.80902298609318923</c:v>
                </c:pt>
                <c:pt idx="8880">
                  <c:v>0.80902298609318923</c:v>
                </c:pt>
                <c:pt idx="8881">
                  <c:v>0.80902298609318923</c:v>
                </c:pt>
                <c:pt idx="8882">
                  <c:v>0.80902298609318923</c:v>
                </c:pt>
                <c:pt idx="8883">
                  <c:v>0.80902298609318923</c:v>
                </c:pt>
                <c:pt idx="8884">
                  <c:v>0.80902298609318923</c:v>
                </c:pt>
                <c:pt idx="8885">
                  <c:v>0.80902298609318923</c:v>
                </c:pt>
                <c:pt idx="8886">
                  <c:v>0.80902298609318923</c:v>
                </c:pt>
                <c:pt idx="8887">
                  <c:v>0.80902298609318923</c:v>
                </c:pt>
                <c:pt idx="8888">
                  <c:v>0.80902298609318923</c:v>
                </c:pt>
                <c:pt idx="8889">
                  <c:v>0.80902298609318923</c:v>
                </c:pt>
                <c:pt idx="8890">
                  <c:v>0.80902298609318923</c:v>
                </c:pt>
                <c:pt idx="8891">
                  <c:v>0.80902298609318923</c:v>
                </c:pt>
                <c:pt idx="8892">
                  <c:v>0.80902298609318923</c:v>
                </c:pt>
                <c:pt idx="8893">
                  <c:v>0.80902298609318923</c:v>
                </c:pt>
                <c:pt idx="8894">
                  <c:v>0.80902298609318923</c:v>
                </c:pt>
                <c:pt idx="8895">
                  <c:v>0.80902298609318923</c:v>
                </c:pt>
                <c:pt idx="8896">
                  <c:v>0.80902298609318923</c:v>
                </c:pt>
                <c:pt idx="8897">
                  <c:v>0.80902298609318923</c:v>
                </c:pt>
                <c:pt idx="8898">
                  <c:v>0.80902298609318923</c:v>
                </c:pt>
                <c:pt idx="8899">
                  <c:v>0.80902298609318923</c:v>
                </c:pt>
                <c:pt idx="8900">
                  <c:v>0.80902298609318923</c:v>
                </c:pt>
                <c:pt idx="8901">
                  <c:v>0.80902298609318923</c:v>
                </c:pt>
                <c:pt idx="8902">
                  <c:v>0.80902298609318923</c:v>
                </c:pt>
                <c:pt idx="8903">
                  <c:v>0.80902298609318923</c:v>
                </c:pt>
                <c:pt idx="8904">
                  <c:v>0.80902298609318923</c:v>
                </c:pt>
                <c:pt idx="8905">
                  <c:v>0.80902298609318923</c:v>
                </c:pt>
                <c:pt idx="8906">
                  <c:v>0.80902298609318923</c:v>
                </c:pt>
                <c:pt idx="8907">
                  <c:v>0.80902298609318923</c:v>
                </c:pt>
                <c:pt idx="8908">
                  <c:v>0.80902298609318923</c:v>
                </c:pt>
                <c:pt idx="8909">
                  <c:v>0.80902298609318923</c:v>
                </c:pt>
                <c:pt idx="8910">
                  <c:v>0.80902298609318923</c:v>
                </c:pt>
                <c:pt idx="8911">
                  <c:v>0.80902298609318923</c:v>
                </c:pt>
                <c:pt idx="8912">
                  <c:v>0.80902298609318923</c:v>
                </c:pt>
                <c:pt idx="8913">
                  <c:v>0.80902298609318923</c:v>
                </c:pt>
                <c:pt idx="8914">
                  <c:v>0.80902298609318923</c:v>
                </c:pt>
                <c:pt idx="8915">
                  <c:v>0.80902298609318923</c:v>
                </c:pt>
                <c:pt idx="8916">
                  <c:v>0.80902298609318923</c:v>
                </c:pt>
                <c:pt idx="8917">
                  <c:v>0.80902298609318923</c:v>
                </c:pt>
                <c:pt idx="8918">
                  <c:v>0.80902298609318923</c:v>
                </c:pt>
                <c:pt idx="8919">
                  <c:v>0.80902298609318923</c:v>
                </c:pt>
                <c:pt idx="8920">
                  <c:v>0.80902298609318923</c:v>
                </c:pt>
                <c:pt idx="8921">
                  <c:v>0.80902298609318923</c:v>
                </c:pt>
                <c:pt idx="8922">
                  <c:v>0.80902298609318923</c:v>
                </c:pt>
                <c:pt idx="8923">
                  <c:v>0.80902298609318923</c:v>
                </c:pt>
                <c:pt idx="8924">
                  <c:v>0.80902298609318923</c:v>
                </c:pt>
                <c:pt idx="8925">
                  <c:v>0.80902298609318923</c:v>
                </c:pt>
                <c:pt idx="8926">
                  <c:v>0.80902298609318923</c:v>
                </c:pt>
                <c:pt idx="8927">
                  <c:v>0.80902298609318923</c:v>
                </c:pt>
                <c:pt idx="8928">
                  <c:v>0.80902298609318923</c:v>
                </c:pt>
                <c:pt idx="8929">
                  <c:v>0.80902298609318923</c:v>
                </c:pt>
                <c:pt idx="8930">
                  <c:v>0.80902298609318923</c:v>
                </c:pt>
                <c:pt idx="8931">
                  <c:v>0.80902298609318923</c:v>
                </c:pt>
                <c:pt idx="8932">
                  <c:v>0.80902298609318923</c:v>
                </c:pt>
                <c:pt idx="8933">
                  <c:v>0.80902298609318923</c:v>
                </c:pt>
                <c:pt idx="8934">
                  <c:v>0.80902298609318923</c:v>
                </c:pt>
                <c:pt idx="8935">
                  <c:v>0.80902298609318923</c:v>
                </c:pt>
                <c:pt idx="8936">
                  <c:v>0.80902298609318923</c:v>
                </c:pt>
                <c:pt idx="8937">
                  <c:v>0.80902298609318923</c:v>
                </c:pt>
                <c:pt idx="8938">
                  <c:v>0.80902298609318923</c:v>
                </c:pt>
                <c:pt idx="8939">
                  <c:v>0.80902298609318923</c:v>
                </c:pt>
                <c:pt idx="8940">
                  <c:v>0.80902298609318923</c:v>
                </c:pt>
                <c:pt idx="8941">
                  <c:v>0.80902298609318923</c:v>
                </c:pt>
                <c:pt idx="8942">
                  <c:v>0.80902298609318923</c:v>
                </c:pt>
                <c:pt idx="8943">
                  <c:v>0.80902298609318923</c:v>
                </c:pt>
                <c:pt idx="8944">
                  <c:v>0.80902298609318923</c:v>
                </c:pt>
                <c:pt idx="8945">
                  <c:v>0.80902298609318923</c:v>
                </c:pt>
                <c:pt idx="8946">
                  <c:v>0.80902298609318923</c:v>
                </c:pt>
                <c:pt idx="8947">
                  <c:v>0.80902298609318923</c:v>
                </c:pt>
                <c:pt idx="8948">
                  <c:v>0.80902298609318923</c:v>
                </c:pt>
                <c:pt idx="8949">
                  <c:v>0.80902298609318923</c:v>
                </c:pt>
                <c:pt idx="8950">
                  <c:v>0.80902298609318923</c:v>
                </c:pt>
                <c:pt idx="8951">
                  <c:v>0.80902298609318923</c:v>
                </c:pt>
                <c:pt idx="8952">
                  <c:v>0.80902298609318923</c:v>
                </c:pt>
                <c:pt idx="8953">
                  <c:v>0.80902298609318923</c:v>
                </c:pt>
                <c:pt idx="8954">
                  <c:v>0.80902298609318923</c:v>
                </c:pt>
                <c:pt idx="8955">
                  <c:v>0.80902298609318923</c:v>
                </c:pt>
                <c:pt idx="8956">
                  <c:v>0.80902298609318923</c:v>
                </c:pt>
                <c:pt idx="8957">
                  <c:v>0.80902298609318923</c:v>
                </c:pt>
                <c:pt idx="8958">
                  <c:v>0.80902298609318923</c:v>
                </c:pt>
                <c:pt idx="8959">
                  <c:v>0.80902298609318923</c:v>
                </c:pt>
                <c:pt idx="8960">
                  <c:v>0.80902298609318923</c:v>
                </c:pt>
                <c:pt idx="8961">
                  <c:v>0.80902298609318923</c:v>
                </c:pt>
                <c:pt idx="8962">
                  <c:v>0.80902298609318923</c:v>
                </c:pt>
                <c:pt idx="8963">
                  <c:v>0.80902298609318923</c:v>
                </c:pt>
                <c:pt idx="8964">
                  <c:v>0.80902298609318923</c:v>
                </c:pt>
                <c:pt idx="8965">
                  <c:v>0.80902298609318923</c:v>
                </c:pt>
                <c:pt idx="8966">
                  <c:v>0.80902298609318923</c:v>
                </c:pt>
                <c:pt idx="8967">
                  <c:v>0.80902298609318923</c:v>
                </c:pt>
                <c:pt idx="8968">
                  <c:v>0.80902298609318923</c:v>
                </c:pt>
                <c:pt idx="8969">
                  <c:v>0.80902298609318923</c:v>
                </c:pt>
                <c:pt idx="8970">
                  <c:v>0.80902298609318923</c:v>
                </c:pt>
                <c:pt idx="8971">
                  <c:v>0.80902298609318923</c:v>
                </c:pt>
                <c:pt idx="8972">
                  <c:v>0.80902298609318923</c:v>
                </c:pt>
                <c:pt idx="8973">
                  <c:v>0.80902298609318923</c:v>
                </c:pt>
                <c:pt idx="8974">
                  <c:v>0.80902298609318923</c:v>
                </c:pt>
                <c:pt idx="8975">
                  <c:v>0.80902298609318923</c:v>
                </c:pt>
                <c:pt idx="8976">
                  <c:v>0.80902298609318923</c:v>
                </c:pt>
                <c:pt idx="8977">
                  <c:v>0.80902298609318923</c:v>
                </c:pt>
                <c:pt idx="8978">
                  <c:v>0.80902298609318923</c:v>
                </c:pt>
                <c:pt idx="8979">
                  <c:v>0.80902298609318923</c:v>
                </c:pt>
                <c:pt idx="8980">
                  <c:v>0.80902298609318923</c:v>
                </c:pt>
                <c:pt idx="8981">
                  <c:v>0.80902298609318923</c:v>
                </c:pt>
                <c:pt idx="8982">
                  <c:v>0.80902298609318923</c:v>
                </c:pt>
                <c:pt idx="8983">
                  <c:v>0.80902298609318923</c:v>
                </c:pt>
                <c:pt idx="8984">
                  <c:v>0.80902298609318923</c:v>
                </c:pt>
                <c:pt idx="8985">
                  <c:v>0.80902298609318923</c:v>
                </c:pt>
                <c:pt idx="8986">
                  <c:v>0.80902298609318923</c:v>
                </c:pt>
                <c:pt idx="8987">
                  <c:v>0.80902298609318923</c:v>
                </c:pt>
                <c:pt idx="8988">
                  <c:v>0.80902298609318923</c:v>
                </c:pt>
                <c:pt idx="8989">
                  <c:v>0.80902298609318923</c:v>
                </c:pt>
                <c:pt idx="8990">
                  <c:v>0.80902298609318923</c:v>
                </c:pt>
                <c:pt idx="8991">
                  <c:v>0.80902298609318923</c:v>
                </c:pt>
                <c:pt idx="8992">
                  <c:v>0.80902298609318923</c:v>
                </c:pt>
                <c:pt idx="8993">
                  <c:v>0.80902298609318923</c:v>
                </c:pt>
                <c:pt idx="8994">
                  <c:v>0.80902298609318923</c:v>
                </c:pt>
                <c:pt idx="8995">
                  <c:v>0.80902298609318923</c:v>
                </c:pt>
                <c:pt idx="8996">
                  <c:v>0.80902298609318923</c:v>
                </c:pt>
                <c:pt idx="8997">
                  <c:v>0.80902298609318923</c:v>
                </c:pt>
                <c:pt idx="8998">
                  <c:v>0.80902298609318923</c:v>
                </c:pt>
                <c:pt idx="8999">
                  <c:v>0.80902298609318923</c:v>
                </c:pt>
                <c:pt idx="9000">
                  <c:v>0.80902298609318923</c:v>
                </c:pt>
                <c:pt idx="9001">
                  <c:v>0.80902298609318923</c:v>
                </c:pt>
                <c:pt idx="9002">
                  <c:v>0.80902298609318923</c:v>
                </c:pt>
                <c:pt idx="9003">
                  <c:v>0.80902298609318923</c:v>
                </c:pt>
                <c:pt idx="9004">
                  <c:v>0.80902298609318923</c:v>
                </c:pt>
                <c:pt idx="9005">
                  <c:v>0.80902298609318923</c:v>
                </c:pt>
                <c:pt idx="9006">
                  <c:v>0.80902298609318923</c:v>
                </c:pt>
                <c:pt idx="9007">
                  <c:v>0.80902298609318923</c:v>
                </c:pt>
                <c:pt idx="9008">
                  <c:v>0.80902298609318923</c:v>
                </c:pt>
                <c:pt idx="9009">
                  <c:v>0.80902298609318923</c:v>
                </c:pt>
                <c:pt idx="9010">
                  <c:v>0.80902298609318923</c:v>
                </c:pt>
                <c:pt idx="9011">
                  <c:v>0.80902298609318923</c:v>
                </c:pt>
                <c:pt idx="9012">
                  <c:v>0.80902298609318923</c:v>
                </c:pt>
                <c:pt idx="9013">
                  <c:v>0.80902298609318923</c:v>
                </c:pt>
                <c:pt idx="9014">
                  <c:v>0.80902298609318923</c:v>
                </c:pt>
                <c:pt idx="9015">
                  <c:v>0.80902298609318923</c:v>
                </c:pt>
                <c:pt idx="9016">
                  <c:v>0.80902298609318923</c:v>
                </c:pt>
                <c:pt idx="9017">
                  <c:v>0.80902298609318923</c:v>
                </c:pt>
                <c:pt idx="9018">
                  <c:v>0.80902298609318923</c:v>
                </c:pt>
                <c:pt idx="9019">
                  <c:v>0.80902298609318923</c:v>
                </c:pt>
                <c:pt idx="9020">
                  <c:v>0.80902298609318923</c:v>
                </c:pt>
                <c:pt idx="9021">
                  <c:v>0.80902298609318923</c:v>
                </c:pt>
                <c:pt idx="9022">
                  <c:v>0.80902298609318923</c:v>
                </c:pt>
                <c:pt idx="9023">
                  <c:v>0.80902298609318923</c:v>
                </c:pt>
                <c:pt idx="9024">
                  <c:v>0.80902298609318923</c:v>
                </c:pt>
                <c:pt idx="9025">
                  <c:v>0.80902298609318923</c:v>
                </c:pt>
                <c:pt idx="9026">
                  <c:v>0.80902298609318923</c:v>
                </c:pt>
                <c:pt idx="9027">
                  <c:v>0.80902298609318923</c:v>
                </c:pt>
                <c:pt idx="9028">
                  <c:v>0.80902298609318923</c:v>
                </c:pt>
                <c:pt idx="9029">
                  <c:v>0.80902298609318923</c:v>
                </c:pt>
                <c:pt idx="9030">
                  <c:v>0.80902298609318923</c:v>
                </c:pt>
                <c:pt idx="9031">
                  <c:v>0.80902298609318923</c:v>
                </c:pt>
                <c:pt idx="9032">
                  <c:v>0.80902298609318923</c:v>
                </c:pt>
                <c:pt idx="9033">
                  <c:v>0.80902298609318923</c:v>
                </c:pt>
                <c:pt idx="9034">
                  <c:v>0.80902298609318923</c:v>
                </c:pt>
                <c:pt idx="9035">
                  <c:v>0.80902298609318923</c:v>
                </c:pt>
                <c:pt idx="9036">
                  <c:v>0.80902298609318923</c:v>
                </c:pt>
                <c:pt idx="9037">
                  <c:v>0.80902298609318923</c:v>
                </c:pt>
                <c:pt idx="9038">
                  <c:v>0.80902298609318923</c:v>
                </c:pt>
                <c:pt idx="9039">
                  <c:v>0.80902298609318923</c:v>
                </c:pt>
                <c:pt idx="9040">
                  <c:v>0.80902298609318923</c:v>
                </c:pt>
                <c:pt idx="9041">
                  <c:v>0.80902298609318923</c:v>
                </c:pt>
                <c:pt idx="9042">
                  <c:v>0.80902298609318923</c:v>
                </c:pt>
                <c:pt idx="9043">
                  <c:v>0.80902298609318923</c:v>
                </c:pt>
                <c:pt idx="9044">
                  <c:v>0.80902298609318923</c:v>
                </c:pt>
                <c:pt idx="9045">
                  <c:v>0.80902298609318923</c:v>
                </c:pt>
                <c:pt idx="9046">
                  <c:v>0.80902298609318923</c:v>
                </c:pt>
                <c:pt idx="9047">
                  <c:v>0.80902298609318923</c:v>
                </c:pt>
                <c:pt idx="9048">
                  <c:v>0.80902298609318923</c:v>
                </c:pt>
                <c:pt idx="9049">
                  <c:v>0.80902298609318923</c:v>
                </c:pt>
                <c:pt idx="9050">
                  <c:v>0.80902298609318923</c:v>
                </c:pt>
                <c:pt idx="9051">
                  <c:v>0.80902298609318923</c:v>
                </c:pt>
                <c:pt idx="9052">
                  <c:v>0.80902298609318923</c:v>
                </c:pt>
                <c:pt idx="9053">
                  <c:v>0.80902298609318923</c:v>
                </c:pt>
                <c:pt idx="9054">
                  <c:v>0.80902298609318923</c:v>
                </c:pt>
                <c:pt idx="9055">
                  <c:v>0.80902298609318923</c:v>
                </c:pt>
                <c:pt idx="9056">
                  <c:v>0.80902298609318923</c:v>
                </c:pt>
                <c:pt idx="9057">
                  <c:v>0.80902298609318923</c:v>
                </c:pt>
                <c:pt idx="9058">
                  <c:v>0.80902298609318923</c:v>
                </c:pt>
                <c:pt idx="9059">
                  <c:v>0.80902298609318923</c:v>
                </c:pt>
                <c:pt idx="9060">
                  <c:v>0.80902298609318923</c:v>
                </c:pt>
                <c:pt idx="9061">
                  <c:v>0.80902298609318923</c:v>
                </c:pt>
                <c:pt idx="9062">
                  <c:v>0.80902298609318923</c:v>
                </c:pt>
                <c:pt idx="9063">
                  <c:v>0.80902298609318923</c:v>
                </c:pt>
                <c:pt idx="9064">
                  <c:v>0.80902298609318923</c:v>
                </c:pt>
                <c:pt idx="9065">
                  <c:v>0.80902298609318923</c:v>
                </c:pt>
                <c:pt idx="9066">
                  <c:v>0.80902298609318923</c:v>
                </c:pt>
                <c:pt idx="9067">
                  <c:v>0.80902298609318923</c:v>
                </c:pt>
                <c:pt idx="9068">
                  <c:v>0.80902298609318923</c:v>
                </c:pt>
                <c:pt idx="9069">
                  <c:v>0.80902298609318923</c:v>
                </c:pt>
                <c:pt idx="9070">
                  <c:v>0.80902298609318923</c:v>
                </c:pt>
                <c:pt idx="9071">
                  <c:v>0.80902298609318923</c:v>
                </c:pt>
                <c:pt idx="9072">
                  <c:v>0.80902298609318923</c:v>
                </c:pt>
                <c:pt idx="9073">
                  <c:v>0.80902298609318923</c:v>
                </c:pt>
                <c:pt idx="9074">
                  <c:v>0.80902298609318923</c:v>
                </c:pt>
                <c:pt idx="9075">
                  <c:v>0.80902298609318923</c:v>
                </c:pt>
                <c:pt idx="9076">
                  <c:v>0.80902298609318923</c:v>
                </c:pt>
                <c:pt idx="9077">
                  <c:v>0.80902298609318923</c:v>
                </c:pt>
                <c:pt idx="9078">
                  <c:v>0.80902298609318923</c:v>
                </c:pt>
                <c:pt idx="9079">
                  <c:v>0.80902298609318923</c:v>
                </c:pt>
                <c:pt idx="9080">
                  <c:v>0.80902298609318923</c:v>
                </c:pt>
                <c:pt idx="9081">
                  <c:v>0.80902298609318923</c:v>
                </c:pt>
                <c:pt idx="9082">
                  <c:v>0.80902298609318923</c:v>
                </c:pt>
                <c:pt idx="9083">
                  <c:v>0.80902298609318923</c:v>
                </c:pt>
                <c:pt idx="9084">
                  <c:v>0.80902298609318923</c:v>
                </c:pt>
                <c:pt idx="9085">
                  <c:v>0.80902298609318923</c:v>
                </c:pt>
                <c:pt idx="9086">
                  <c:v>0.80902298609318923</c:v>
                </c:pt>
                <c:pt idx="9087">
                  <c:v>0.80902298609318923</c:v>
                </c:pt>
                <c:pt idx="9088">
                  <c:v>0.80902298609318923</c:v>
                </c:pt>
                <c:pt idx="9089">
                  <c:v>0.80902298609318923</c:v>
                </c:pt>
                <c:pt idx="9090">
                  <c:v>0.80902298609318923</c:v>
                </c:pt>
                <c:pt idx="9091">
                  <c:v>0.80902298609318923</c:v>
                </c:pt>
                <c:pt idx="9092">
                  <c:v>0.80902298609318923</c:v>
                </c:pt>
                <c:pt idx="9093">
                  <c:v>0.80902298609318923</c:v>
                </c:pt>
                <c:pt idx="9094">
                  <c:v>0.80902298609318923</c:v>
                </c:pt>
                <c:pt idx="9095">
                  <c:v>0.80902298609318923</c:v>
                </c:pt>
                <c:pt idx="9096">
                  <c:v>0.80902298609318923</c:v>
                </c:pt>
                <c:pt idx="9097">
                  <c:v>0.80902298609318923</c:v>
                </c:pt>
                <c:pt idx="9098">
                  <c:v>0.80902298609318923</c:v>
                </c:pt>
                <c:pt idx="9099">
                  <c:v>0.80902298609318923</c:v>
                </c:pt>
                <c:pt idx="9100">
                  <c:v>0.80902298609318923</c:v>
                </c:pt>
                <c:pt idx="9101">
                  <c:v>0.80902298609318923</c:v>
                </c:pt>
                <c:pt idx="9102">
                  <c:v>0.80902298609318923</c:v>
                </c:pt>
                <c:pt idx="9103">
                  <c:v>0.80902298609318923</c:v>
                </c:pt>
                <c:pt idx="9104">
                  <c:v>0.80902298609318923</c:v>
                </c:pt>
                <c:pt idx="9105">
                  <c:v>0.80902298609318923</c:v>
                </c:pt>
                <c:pt idx="9106">
                  <c:v>0.80902298609318923</c:v>
                </c:pt>
                <c:pt idx="9107">
                  <c:v>0.80902298609318923</c:v>
                </c:pt>
                <c:pt idx="9108">
                  <c:v>0.80902298609318923</c:v>
                </c:pt>
                <c:pt idx="9109">
                  <c:v>0.80902298609318923</c:v>
                </c:pt>
                <c:pt idx="9110">
                  <c:v>0.80902298609318923</c:v>
                </c:pt>
                <c:pt idx="9111">
                  <c:v>0.80902298609318923</c:v>
                </c:pt>
                <c:pt idx="9112">
                  <c:v>0.80902298609318923</c:v>
                </c:pt>
                <c:pt idx="9113">
                  <c:v>0.80902298609318923</c:v>
                </c:pt>
                <c:pt idx="9114">
                  <c:v>0.80902298609318923</c:v>
                </c:pt>
                <c:pt idx="9115">
                  <c:v>0.80902298609318923</c:v>
                </c:pt>
                <c:pt idx="9116">
                  <c:v>0.80902298609318923</c:v>
                </c:pt>
                <c:pt idx="9117">
                  <c:v>0.80902298609318923</c:v>
                </c:pt>
                <c:pt idx="9118">
                  <c:v>0.80902298609318923</c:v>
                </c:pt>
                <c:pt idx="9119">
                  <c:v>0.80902298609318923</c:v>
                </c:pt>
                <c:pt idx="9120">
                  <c:v>0.80902298609318923</c:v>
                </c:pt>
                <c:pt idx="9121">
                  <c:v>0.80902298609318923</c:v>
                </c:pt>
                <c:pt idx="9122">
                  <c:v>0.80902298609318923</c:v>
                </c:pt>
                <c:pt idx="9123">
                  <c:v>0.80902298609318923</c:v>
                </c:pt>
                <c:pt idx="9124">
                  <c:v>0.80902298609318923</c:v>
                </c:pt>
                <c:pt idx="9125">
                  <c:v>0.80902298609318923</c:v>
                </c:pt>
                <c:pt idx="9126">
                  <c:v>0.80902298609318923</c:v>
                </c:pt>
                <c:pt idx="9127">
                  <c:v>0.80902298609318923</c:v>
                </c:pt>
                <c:pt idx="9128">
                  <c:v>0.80902298609318923</c:v>
                </c:pt>
                <c:pt idx="9129">
                  <c:v>0.80902298609318923</c:v>
                </c:pt>
                <c:pt idx="9130">
                  <c:v>0.80902298609318923</c:v>
                </c:pt>
                <c:pt idx="9131">
                  <c:v>0.80902298609318923</c:v>
                </c:pt>
                <c:pt idx="9132">
                  <c:v>0.80902298609318923</c:v>
                </c:pt>
                <c:pt idx="9133">
                  <c:v>0.80902298609318923</c:v>
                </c:pt>
                <c:pt idx="9134">
                  <c:v>0.80902298609318923</c:v>
                </c:pt>
                <c:pt idx="9135">
                  <c:v>0.80902298609318923</c:v>
                </c:pt>
                <c:pt idx="9136">
                  <c:v>0.80902298609318923</c:v>
                </c:pt>
                <c:pt idx="9137">
                  <c:v>0.80902298609318923</c:v>
                </c:pt>
                <c:pt idx="9138">
                  <c:v>0.80902298609318923</c:v>
                </c:pt>
                <c:pt idx="9139">
                  <c:v>0.80902298609318923</c:v>
                </c:pt>
                <c:pt idx="9140">
                  <c:v>0.80902298609318923</c:v>
                </c:pt>
                <c:pt idx="9141">
                  <c:v>0.80902298609318923</c:v>
                </c:pt>
                <c:pt idx="9142">
                  <c:v>0.80902298609318923</c:v>
                </c:pt>
                <c:pt idx="9143">
                  <c:v>0.80902298609318923</c:v>
                </c:pt>
                <c:pt idx="9144">
                  <c:v>0.80902298609318923</c:v>
                </c:pt>
                <c:pt idx="9145">
                  <c:v>0.80902298609318923</c:v>
                </c:pt>
                <c:pt idx="9146">
                  <c:v>0.80902298609318923</c:v>
                </c:pt>
                <c:pt idx="9147">
                  <c:v>0.80902298609318923</c:v>
                </c:pt>
                <c:pt idx="9148">
                  <c:v>0.80902298609318923</c:v>
                </c:pt>
                <c:pt idx="9149">
                  <c:v>0.80902298609318923</c:v>
                </c:pt>
                <c:pt idx="9150">
                  <c:v>0.80902298609318923</c:v>
                </c:pt>
                <c:pt idx="9151">
                  <c:v>0.80902298609318923</c:v>
                </c:pt>
                <c:pt idx="9152">
                  <c:v>0.80902298609318923</c:v>
                </c:pt>
                <c:pt idx="9153">
                  <c:v>0.80902298609318923</c:v>
                </c:pt>
                <c:pt idx="9154">
                  <c:v>0.80902298609318923</c:v>
                </c:pt>
                <c:pt idx="9155">
                  <c:v>0.80902298609318923</c:v>
                </c:pt>
                <c:pt idx="9156">
                  <c:v>0.80902298609318923</c:v>
                </c:pt>
                <c:pt idx="9157">
                  <c:v>0.80902298609318923</c:v>
                </c:pt>
                <c:pt idx="9158">
                  <c:v>0.80902298609318923</c:v>
                </c:pt>
                <c:pt idx="9159">
                  <c:v>0.80902298609318923</c:v>
                </c:pt>
                <c:pt idx="9160">
                  <c:v>0.80902298609318923</c:v>
                </c:pt>
                <c:pt idx="9161">
                  <c:v>0.80902298609318923</c:v>
                </c:pt>
                <c:pt idx="9162">
                  <c:v>0.80902298609318923</c:v>
                </c:pt>
                <c:pt idx="9163">
                  <c:v>0.80902298609318923</c:v>
                </c:pt>
                <c:pt idx="9164">
                  <c:v>0.80902298609318923</c:v>
                </c:pt>
                <c:pt idx="9165">
                  <c:v>0.80902298609318923</c:v>
                </c:pt>
                <c:pt idx="9166">
                  <c:v>0.80902298609318923</c:v>
                </c:pt>
                <c:pt idx="9167">
                  <c:v>0.80902298609318923</c:v>
                </c:pt>
                <c:pt idx="9168">
                  <c:v>0.80902298609318923</c:v>
                </c:pt>
                <c:pt idx="9169">
                  <c:v>0.80902298609318923</c:v>
                </c:pt>
                <c:pt idx="9170">
                  <c:v>0.80902298609318923</c:v>
                </c:pt>
                <c:pt idx="9171">
                  <c:v>0.80902298609318923</c:v>
                </c:pt>
                <c:pt idx="9172">
                  <c:v>0.80902298609318923</c:v>
                </c:pt>
                <c:pt idx="9173">
                  <c:v>0.80902298609318923</c:v>
                </c:pt>
                <c:pt idx="9174">
                  <c:v>0.80902298609318923</c:v>
                </c:pt>
                <c:pt idx="9175">
                  <c:v>0.80902298609318923</c:v>
                </c:pt>
                <c:pt idx="9176">
                  <c:v>0.80902298609318923</c:v>
                </c:pt>
                <c:pt idx="9177">
                  <c:v>0.80902298609318923</c:v>
                </c:pt>
                <c:pt idx="9178">
                  <c:v>0.80902298609318923</c:v>
                </c:pt>
                <c:pt idx="9179">
                  <c:v>0.80902298609318923</c:v>
                </c:pt>
                <c:pt idx="9180">
                  <c:v>0.80902298609318923</c:v>
                </c:pt>
                <c:pt idx="9181">
                  <c:v>0.80902298609318923</c:v>
                </c:pt>
                <c:pt idx="9182">
                  <c:v>0.80902298609318923</c:v>
                </c:pt>
                <c:pt idx="9183">
                  <c:v>0.80902298609318923</c:v>
                </c:pt>
                <c:pt idx="9184">
                  <c:v>0.80902298609318923</c:v>
                </c:pt>
                <c:pt idx="9185">
                  <c:v>0.80902298609318923</c:v>
                </c:pt>
                <c:pt idx="9186">
                  <c:v>0.80902298609318923</c:v>
                </c:pt>
                <c:pt idx="9187">
                  <c:v>0.80902298609318923</c:v>
                </c:pt>
                <c:pt idx="9188">
                  <c:v>0.80902298609318923</c:v>
                </c:pt>
                <c:pt idx="9189">
                  <c:v>0.80902298609318923</c:v>
                </c:pt>
                <c:pt idx="9190">
                  <c:v>0.80902298609318923</c:v>
                </c:pt>
                <c:pt idx="9191">
                  <c:v>0.80902298609318923</c:v>
                </c:pt>
                <c:pt idx="9192">
                  <c:v>0.80902298609318923</c:v>
                </c:pt>
                <c:pt idx="9193">
                  <c:v>0.80902298609318923</c:v>
                </c:pt>
                <c:pt idx="9194">
                  <c:v>0.80902298609318923</c:v>
                </c:pt>
                <c:pt idx="9195">
                  <c:v>0.80902298609318923</c:v>
                </c:pt>
                <c:pt idx="9196">
                  <c:v>0.80902298609318923</c:v>
                </c:pt>
                <c:pt idx="9197">
                  <c:v>0.80902298609318923</c:v>
                </c:pt>
                <c:pt idx="9198">
                  <c:v>0.80902298609318923</c:v>
                </c:pt>
                <c:pt idx="9199">
                  <c:v>0.80902298609318923</c:v>
                </c:pt>
                <c:pt idx="9200">
                  <c:v>0.80902298609318923</c:v>
                </c:pt>
                <c:pt idx="9201">
                  <c:v>0.80902298609318923</c:v>
                </c:pt>
                <c:pt idx="9202">
                  <c:v>0.80902298609318923</c:v>
                </c:pt>
                <c:pt idx="9203">
                  <c:v>0.80902298609318923</c:v>
                </c:pt>
                <c:pt idx="9204">
                  <c:v>0.80902298609318923</c:v>
                </c:pt>
                <c:pt idx="9205">
                  <c:v>0.80902298609318923</c:v>
                </c:pt>
                <c:pt idx="9206">
                  <c:v>0.80902298609318923</c:v>
                </c:pt>
                <c:pt idx="9207">
                  <c:v>0.80902298609318923</c:v>
                </c:pt>
                <c:pt idx="9208">
                  <c:v>0.80902298609318923</c:v>
                </c:pt>
                <c:pt idx="9209">
                  <c:v>0.80902298609318923</c:v>
                </c:pt>
                <c:pt idx="9210">
                  <c:v>0.80902298609318923</c:v>
                </c:pt>
                <c:pt idx="9211">
                  <c:v>0.80902298609318923</c:v>
                </c:pt>
                <c:pt idx="9212">
                  <c:v>0.80902298609318923</c:v>
                </c:pt>
                <c:pt idx="9213">
                  <c:v>0.80902298609318923</c:v>
                </c:pt>
                <c:pt idx="9214">
                  <c:v>0.80902298609318923</c:v>
                </c:pt>
                <c:pt idx="9215">
                  <c:v>0.80902298609318923</c:v>
                </c:pt>
                <c:pt idx="9216">
                  <c:v>0.80902298609318923</c:v>
                </c:pt>
                <c:pt idx="9217">
                  <c:v>0.80902298609318923</c:v>
                </c:pt>
                <c:pt idx="9218">
                  <c:v>0.80902298609318923</c:v>
                </c:pt>
                <c:pt idx="9219">
                  <c:v>0.80902298609318923</c:v>
                </c:pt>
                <c:pt idx="9220">
                  <c:v>0.80902298609318923</c:v>
                </c:pt>
                <c:pt idx="9221">
                  <c:v>0.80902298609318923</c:v>
                </c:pt>
                <c:pt idx="9222">
                  <c:v>0.80902298609318923</c:v>
                </c:pt>
                <c:pt idx="9223">
                  <c:v>0.80902298609318923</c:v>
                </c:pt>
                <c:pt idx="9224">
                  <c:v>0.80902298609318923</c:v>
                </c:pt>
                <c:pt idx="9225">
                  <c:v>0.80902298609318923</c:v>
                </c:pt>
                <c:pt idx="9226">
                  <c:v>0.80902298609318923</c:v>
                </c:pt>
                <c:pt idx="9227">
                  <c:v>0.80902298609318923</c:v>
                </c:pt>
                <c:pt idx="9228">
                  <c:v>0.80902298609318923</c:v>
                </c:pt>
                <c:pt idx="9229">
                  <c:v>0.80902298609318923</c:v>
                </c:pt>
                <c:pt idx="9230">
                  <c:v>0.80902298609318923</c:v>
                </c:pt>
                <c:pt idx="9231">
                  <c:v>0.80902298609318923</c:v>
                </c:pt>
                <c:pt idx="9232">
                  <c:v>0.80902298609318923</c:v>
                </c:pt>
                <c:pt idx="9233">
                  <c:v>0.80902298609318923</c:v>
                </c:pt>
                <c:pt idx="9234">
                  <c:v>0.80902298609318923</c:v>
                </c:pt>
                <c:pt idx="9235">
                  <c:v>0.80902298609318923</c:v>
                </c:pt>
                <c:pt idx="9236">
                  <c:v>0.80902298609318923</c:v>
                </c:pt>
                <c:pt idx="9237">
                  <c:v>0.80902298609318923</c:v>
                </c:pt>
                <c:pt idx="9238">
                  <c:v>0.80902298609318923</c:v>
                </c:pt>
                <c:pt idx="9239">
                  <c:v>0.80902298609318923</c:v>
                </c:pt>
                <c:pt idx="9240">
                  <c:v>0.80902298609318923</c:v>
                </c:pt>
                <c:pt idx="9241">
                  <c:v>0.80902298609318923</c:v>
                </c:pt>
                <c:pt idx="9242">
                  <c:v>0.80902298609318923</c:v>
                </c:pt>
                <c:pt idx="9243">
                  <c:v>0.80902298609318923</c:v>
                </c:pt>
                <c:pt idx="9244">
                  <c:v>0.80902298609318923</c:v>
                </c:pt>
                <c:pt idx="9245">
                  <c:v>0.80902298609318923</c:v>
                </c:pt>
                <c:pt idx="9246">
                  <c:v>0.80902298609318923</c:v>
                </c:pt>
                <c:pt idx="9247">
                  <c:v>0.80902298609318923</c:v>
                </c:pt>
                <c:pt idx="9248">
                  <c:v>0.80902298609318923</c:v>
                </c:pt>
                <c:pt idx="9249">
                  <c:v>0.80902298609318923</c:v>
                </c:pt>
                <c:pt idx="9250">
                  <c:v>0.80902298609318923</c:v>
                </c:pt>
                <c:pt idx="9251">
                  <c:v>0.80902298609318923</c:v>
                </c:pt>
                <c:pt idx="9252">
                  <c:v>0.80902298609318923</c:v>
                </c:pt>
                <c:pt idx="9253">
                  <c:v>0.80902298609318923</c:v>
                </c:pt>
                <c:pt idx="9254">
                  <c:v>0.80902298609318923</c:v>
                </c:pt>
                <c:pt idx="9255">
                  <c:v>0.80902298609318923</c:v>
                </c:pt>
                <c:pt idx="9256">
                  <c:v>0.80902298609318923</c:v>
                </c:pt>
                <c:pt idx="9257">
                  <c:v>0.80902298609318923</c:v>
                </c:pt>
                <c:pt idx="9258">
                  <c:v>0.80902298609318923</c:v>
                </c:pt>
                <c:pt idx="9259">
                  <c:v>0.80902298609318923</c:v>
                </c:pt>
                <c:pt idx="9260">
                  <c:v>0.80902298609318923</c:v>
                </c:pt>
                <c:pt idx="9261">
                  <c:v>0.80902298609318923</c:v>
                </c:pt>
                <c:pt idx="9262">
                  <c:v>0.80902298609318923</c:v>
                </c:pt>
                <c:pt idx="9263">
                  <c:v>0.80902298609318923</c:v>
                </c:pt>
                <c:pt idx="9264">
                  <c:v>0.80902298609318923</c:v>
                </c:pt>
                <c:pt idx="9265">
                  <c:v>0.80902298609318923</c:v>
                </c:pt>
                <c:pt idx="9266">
                  <c:v>0.80902298609318923</c:v>
                </c:pt>
                <c:pt idx="9267">
                  <c:v>0.80902298609318923</c:v>
                </c:pt>
                <c:pt idx="9268">
                  <c:v>0.80902298609318923</c:v>
                </c:pt>
                <c:pt idx="9269">
                  <c:v>0.80902298609318923</c:v>
                </c:pt>
                <c:pt idx="9270">
                  <c:v>0.80902298609318923</c:v>
                </c:pt>
                <c:pt idx="9271">
                  <c:v>0.80902298609318923</c:v>
                </c:pt>
                <c:pt idx="9272">
                  <c:v>0.80902298609318923</c:v>
                </c:pt>
                <c:pt idx="9273">
                  <c:v>0.80902298609318923</c:v>
                </c:pt>
                <c:pt idx="9274">
                  <c:v>0.80902298609318923</c:v>
                </c:pt>
                <c:pt idx="9275">
                  <c:v>0.80902298609318923</c:v>
                </c:pt>
                <c:pt idx="9276">
                  <c:v>0.80902298609318923</c:v>
                </c:pt>
                <c:pt idx="9277">
                  <c:v>0.80902298609318923</c:v>
                </c:pt>
                <c:pt idx="9278">
                  <c:v>0.80902298609318923</c:v>
                </c:pt>
                <c:pt idx="9279">
                  <c:v>0.80902298609318923</c:v>
                </c:pt>
                <c:pt idx="9280">
                  <c:v>0.80902298609318923</c:v>
                </c:pt>
                <c:pt idx="9281">
                  <c:v>0.80902298609318923</c:v>
                </c:pt>
                <c:pt idx="9282">
                  <c:v>0.80902298609318923</c:v>
                </c:pt>
                <c:pt idx="9283">
                  <c:v>0.80902298609318923</c:v>
                </c:pt>
                <c:pt idx="9284">
                  <c:v>0.80902298609318923</c:v>
                </c:pt>
                <c:pt idx="9285">
                  <c:v>0.80902298609318923</c:v>
                </c:pt>
                <c:pt idx="9286">
                  <c:v>0.80902298609318923</c:v>
                </c:pt>
                <c:pt idx="9287">
                  <c:v>0.80902298609318923</c:v>
                </c:pt>
                <c:pt idx="9288">
                  <c:v>0.80902298609318923</c:v>
                </c:pt>
                <c:pt idx="9289">
                  <c:v>0.80902298609318923</c:v>
                </c:pt>
                <c:pt idx="9290">
                  <c:v>0.80902298609318923</c:v>
                </c:pt>
                <c:pt idx="9291">
                  <c:v>0.80902298609318923</c:v>
                </c:pt>
                <c:pt idx="9292">
                  <c:v>0.80902298609318923</c:v>
                </c:pt>
                <c:pt idx="9293">
                  <c:v>0.80902298609318923</c:v>
                </c:pt>
                <c:pt idx="9294">
                  <c:v>0.80902298609318923</c:v>
                </c:pt>
                <c:pt idx="9295">
                  <c:v>0.80902298609318923</c:v>
                </c:pt>
                <c:pt idx="9296">
                  <c:v>0.80902298609318923</c:v>
                </c:pt>
                <c:pt idx="9297">
                  <c:v>0.80902298609318923</c:v>
                </c:pt>
                <c:pt idx="9298">
                  <c:v>0.80902298609318923</c:v>
                </c:pt>
                <c:pt idx="9299">
                  <c:v>0.80902298609318923</c:v>
                </c:pt>
                <c:pt idx="9300">
                  <c:v>0.80902298609318923</c:v>
                </c:pt>
                <c:pt idx="9301">
                  <c:v>0.80902298609318923</c:v>
                </c:pt>
                <c:pt idx="9302">
                  <c:v>0.80902298609318923</c:v>
                </c:pt>
                <c:pt idx="9303">
                  <c:v>0.80902298609318923</c:v>
                </c:pt>
                <c:pt idx="9304">
                  <c:v>0.80902298609318923</c:v>
                </c:pt>
                <c:pt idx="9305">
                  <c:v>0.80902298609318923</c:v>
                </c:pt>
                <c:pt idx="9306">
                  <c:v>0.80902298609318923</c:v>
                </c:pt>
                <c:pt idx="9307">
                  <c:v>0.80902298609318923</c:v>
                </c:pt>
                <c:pt idx="9308">
                  <c:v>0.80902298609318923</c:v>
                </c:pt>
                <c:pt idx="9309">
                  <c:v>0.80902298609318923</c:v>
                </c:pt>
                <c:pt idx="9310">
                  <c:v>0.80902298609318923</c:v>
                </c:pt>
                <c:pt idx="9311">
                  <c:v>0.80902298609318923</c:v>
                </c:pt>
                <c:pt idx="9312">
                  <c:v>0.80902298609318923</c:v>
                </c:pt>
                <c:pt idx="9313">
                  <c:v>0.80902298609318923</c:v>
                </c:pt>
                <c:pt idx="9314">
                  <c:v>0.80902298609318923</c:v>
                </c:pt>
                <c:pt idx="9315">
                  <c:v>0.80902298609318923</c:v>
                </c:pt>
                <c:pt idx="9316">
                  <c:v>0.80902298609318923</c:v>
                </c:pt>
                <c:pt idx="9317">
                  <c:v>0.80902298609318923</c:v>
                </c:pt>
                <c:pt idx="9318">
                  <c:v>0.80902298609318923</c:v>
                </c:pt>
                <c:pt idx="9319">
                  <c:v>0.80902298609318923</c:v>
                </c:pt>
                <c:pt idx="9320">
                  <c:v>0.80902298609318923</c:v>
                </c:pt>
                <c:pt idx="9321">
                  <c:v>0.80902298609318923</c:v>
                </c:pt>
                <c:pt idx="9322">
                  <c:v>0.80902298609318923</c:v>
                </c:pt>
                <c:pt idx="9323">
                  <c:v>0.80902298609318923</c:v>
                </c:pt>
                <c:pt idx="9324">
                  <c:v>0.80902298609318923</c:v>
                </c:pt>
                <c:pt idx="9325">
                  <c:v>0.80902298609318923</c:v>
                </c:pt>
                <c:pt idx="9326">
                  <c:v>0.80902298609318923</c:v>
                </c:pt>
                <c:pt idx="9327">
                  <c:v>0.80902298609318923</c:v>
                </c:pt>
                <c:pt idx="9328">
                  <c:v>0.80902298609318923</c:v>
                </c:pt>
                <c:pt idx="9329">
                  <c:v>0.80902298609318923</c:v>
                </c:pt>
                <c:pt idx="9330">
                  <c:v>0.80902298609318923</c:v>
                </c:pt>
                <c:pt idx="9331">
                  <c:v>0.80902298609318923</c:v>
                </c:pt>
                <c:pt idx="9332">
                  <c:v>0.80902298609318923</c:v>
                </c:pt>
                <c:pt idx="9333">
                  <c:v>0.80902298609318923</c:v>
                </c:pt>
                <c:pt idx="9334">
                  <c:v>0.80902298609318923</c:v>
                </c:pt>
                <c:pt idx="9335">
                  <c:v>0.80902298609318923</c:v>
                </c:pt>
                <c:pt idx="9336">
                  <c:v>0.80902298609318923</c:v>
                </c:pt>
                <c:pt idx="9337">
                  <c:v>0.80902298609318923</c:v>
                </c:pt>
                <c:pt idx="9338">
                  <c:v>0.80902298609318923</c:v>
                </c:pt>
                <c:pt idx="9339">
                  <c:v>0.80902298609318923</c:v>
                </c:pt>
                <c:pt idx="9340">
                  <c:v>0.80902298609318923</c:v>
                </c:pt>
                <c:pt idx="9341">
                  <c:v>0.80902298609318923</c:v>
                </c:pt>
                <c:pt idx="9342">
                  <c:v>0.80902298609318923</c:v>
                </c:pt>
                <c:pt idx="9343">
                  <c:v>0.80902298609318923</c:v>
                </c:pt>
                <c:pt idx="9344">
                  <c:v>0.80902298609318923</c:v>
                </c:pt>
                <c:pt idx="9345">
                  <c:v>0.80902298609318923</c:v>
                </c:pt>
                <c:pt idx="9346">
                  <c:v>0.80902298609318923</c:v>
                </c:pt>
                <c:pt idx="9347">
                  <c:v>0.80902298609318923</c:v>
                </c:pt>
                <c:pt idx="9348">
                  <c:v>0.80902298609318923</c:v>
                </c:pt>
                <c:pt idx="9349">
                  <c:v>0.80902298609318923</c:v>
                </c:pt>
                <c:pt idx="9350">
                  <c:v>0.80902298609318923</c:v>
                </c:pt>
                <c:pt idx="9351">
                  <c:v>0.80902298609318923</c:v>
                </c:pt>
                <c:pt idx="9352">
                  <c:v>0.80902298609318923</c:v>
                </c:pt>
                <c:pt idx="9353">
                  <c:v>0.80902298609318923</c:v>
                </c:pt>
                <c:pt idx="9354">
                  <c:v>0.80902298609318923</c:v>
                </c:pt>
                <c:pt idx="9355">
                  <c:v>0.80902298609318923</c:v>
                </c:pt>
                <c:pt idx="9356">
                  <c:v>0.80902298609318923</c:v>
                </c:pt>
                <c:pt idx="9357">
                  <c:v>0.80902298609318923</c:v>
                </c:pt>
                <c:pt idx="9358">
                  <c:v>0.80902298609318923</c:v>
                </c:pt>
                <c:pt idx="9359">
                  <c:v>0.80902298609318923</c:v>
                </c:pt>
                <c:pt idx="9360">
                  <c:v>0.80902298609318923</c:v>
                </c:pt>
                <c:pt idx="9361">
                  <c:v>0.80902298609318923</c:v>
                </c:pt>
                <c:pt idx="9362">
                  <c:v>0.80902298609318923</c:v>
                </c:pt>
                <c:pt idx="9363">
                  <c:v>0.80902298609318923</c:v>
                </c:pt>
                <c:pt idx="9364">
                  <c:v>0.80902298609318923</c:v>
                </c:pt>
                <c:pt idx="9365">
                  <c:v>0.80902298609318923</c:v>
                </c:pt>
                <c:pt idx="9366">
                  <c:v>0.80902298609318923</c:v>
                </c:pt>
                <c:pt idx="9367">
                  <c:v>0.80902298609318923</c:v>
                </c:pt>
                <c:pt idx="9368">
                  <c:v>0.80902298609318923</c:v>
                </c:pt>
                <c:pt idx="9369">
                  <c:v>0.80902298609318923</c:v>
                </c:pt>
                <c:pt idx="9370">
                  <c:v>0.80902298609318923</c:v>
                </c:pt>
                <c:pt idx="9371">
                  <c:v>0.80902298609318923</c:v>
                </c:pt>
                <c:pt idx="9372">
                  <c:v>0.80902298609318923</c:v>
                </c:pt>
                <c:pt idx="9373">
                  <c:v>0.80902298609318923</c:v>
                </c:pt>
                <c:pt idx="9374">
                  <c:v>0.80902298609318923</c:v>
                </c:pt>
                <c:pt idx="9375">
                  <c:v>0.80902298609318923</c:v>
                </c:pt>
                <c:pt idx="9376">
                  <c:v>0.80902298609318923</c:v>
                </c:pt>
                <c:pt idx="9377">
                  <c:v>0.80902298609318923</c:v>
                </c:pt>
                <c:pt idx="9378">
                  <c:v>0.80902298609318923</c:v>
                </c:pt>
                <c:pt idx="9379">
                  <c:v>0.80902298609318923</c:v>
                </c:pt>
                <c:pt idx="9380">
                  <c:v>0.80902298609318923</c:v>
                </c:pt>
                <c:pt idx="9381">
                  <c:v>0.80902298609318923</c:v>
                </c:pt>
                <c:pt idx="9382">
                  <c:v>0.80902298609318923</c:v>
                </c:pt>
                <c:pt idx="9383">
                  <c:v>0.80902298609318923</c:v>
                </c:pt>
                <c:pt idx="9384">
                  <c:v>0.80902298609318923</c:v>
                </c:pt>
                <c:pt idx="9385">
                  <c:v>0.80902298609318923</c:v>
                </c:pt>
                <c:pt idx="9386">
                  <c:v>0.80902298609318923</c:v>
                </c:pt>
                <c:pt idx="9387">
                  <c:v>0.80902298609318923</c:v>
                </c:pt>
                <c:pt idx="9388">
                  <c:v>0.80902298609318923</c:v>
                </c:pt>
                <c:pt idx="9389">
                  <c:v>0.80902298609318923</c:v>
                </c:pt>
                <c:pt idx="9390">
                  <c:v>0.80902298609318923</c:v>
                </c:pt>
                <c:pt idx="9391">
                  <c:v>0.80902298609318923</c:v>
                </c:pt>
                <c:pt idx="9392">
                  <c:v>0.80902298609318923</c:v>
                </c:pt>
                <c:pt idx="9393">
                  <c:v>0.80902298609318923</c:v>
                </c:pt>
                <c:pt idx="9394">
                  <c:v>0.80902298609318923</c:v>
                </c:pt>
                <c:pt idx="9395">
                  <c:v>0.80902298609318923</c:v>
                </c:pt>
                <c:pt idx="9396">
                  <c:v>0.80902298609318923</c:v>
                </c:pt>
                <c:pt idx="9397">
                  <c:v>0.80902298609318923</c:v>
                </c:pt>
                <c:pt idx="9398">
                  <c:v>0.80902298609318923</c:v>
                </c:pt>
                <c:pt idx="9399">
                  <c:v>0.80902298609318923</c:v>
                </c:pt>
                <c:pt idx="9400">
                  <c:v>0.80902298609318923</c:v>
                </c:pt>
                <c:pt idx="9401">
                  <c:v>0.80902298609318923</c:v>
                </c:pt>
                <c:pt idx="9402">
                  <c:v>0.80902298609318923</c:v>
                </c:pt>
                <c:pt idx="9403">
                  <c:v>0.80902298609318923</c:v>
                </c:pt>
                <c:pt idx="9404">
                  <c:v>0.80902298609318923</c:v>
                </c:pt>
                <c:pt idx="9405">
                  <c:v>0.80902298609318923</c:v>
                </c:pt>
                <c:pt idx="9406">
                  <c:v>0.80902298609318923</c:v>
                </c:pt>
                <c:pt idx="9407">
                  <c:v>0.80902298609318923</c:v>
                </c:pt>
                <c:pt idx="9408">
                  <c:v>0.80902298609318923</c:v>
                </c:pt>
                <c:pt idx="9409">
                  <c:v>0.80902298609318923</c:v>
                </c:pt>
                <c:pt idx="9410">
                  <c:v>0.80902298609318923</c:v>
                </c:pt>
                <c:pt idx="9411">
                  <c:v>0.80902298609318923</c:v>
                </c:pt>
                <c:pt idx="9412">
                  <c:v>0.80902298609318923</c:v>
                </c:pt>
                <c:pt idx="9413">
                  <c:v>0.80902298609318923</c:v>
                </c:pt>
                <c:pt idx="9414">
                  <c:v>0.80902298609318923</c:v>
                </c:pt>
                <c:pt idx="9415">
                  <c:v>0.80902298609318923</c:v>
                </c:pt>
                <c:pt idx="9416">
                  <c:v>0.80902298609318923</c:v>
                </c:pt>
                <c:pt idx="9417">
                  <c:v>0.80902298609318923</c:v>
                </c:pt>
                <c:pt idx="9418">
                  <c:v>0.80902298609318923</c:v>
                </c:pt>
                <c:pt idx="9419">
                  <c:v>0.80902298609318923</c:v>
                </c:pt>
                <c:pt idx="9420">
                  <c:v>0.80902298609318923</c:v>
                </c:pt>
                <c:pt idx="9421">
                  <c:v>0.80902298609318923</c:v>
                </c:pt>
                <c:pt idx="9422">
                  <c:v>0.80902298609318923</c:v>
                </c:pt>
                <c:pt idx="9423">
                  <c:v>0.80902298609318923</c:v>
                </c:pt>
                <c:pt idx="9424">
                  <c:v>0.80902298609318923</c:v>
                </c:pt>
                <c:pt idx="9425">
                  <c:v>0.80902298609318923</c:v>
                </c:pt>
                <c:pt idx="9426">
                  <c:v>0.80902298609318923</c:v>
                </c:pt>
                <c:pt idx="9427">
                  <c:v>0.80902298609318923</c:v>
                </c:pt>
                <c:pt idx="9428">
                  <c:v>0.80902298609318923</c:v>
                </c:pt>
                <c:pt idx="9429">
                  <c:v>0.80902298609318923</c:v>
                </c:pt>
                <c:pt idx="9430">
                  <c:v>0.80902298609318923</c:v>
                </c:pt>
                <c:pt idx="9431">
                  <c:v>0.80902298609318923</c:v>
                </c:pt>
                <c:pt idx="9432">
                  <c:v>0.80902298609318923</c:v>
                </c:pt>
                <c:pt idx="9433">
                  <c:v>0.80902298609318923</c:v>
                </c:pt>
                <c:pt idx="9434">
                  <c:v>0.80902298609318923</c:v>
                </c:pt>
                <c:pt idx="9435">
                  <c:v>0.80902298609318923</c:v>
                </c:pt>
                <c:pt idx="9436">
                  <c:v>0.80902298609318923</c:v>
                </c:pt>
                <c:pt idx="9437">
                  <c:v>0.80902298609318923</c:v>
                </c:pt>
                <c:pt idx="9438">
                  <c:v>0.80902298609318923</c:v>
                </c:pt>
                <c:pt idx="9439">
                  <c:v>0.80902298609318923</c:v>
                </c:pt>
                <c:pt idx="9440">
                  <c:v>0.80902298609318923</c:v>
                </c:pt>
                <c:pt idx="9441">
                  <c:v>0.80902298609318923</c:v>
                </c:pt>
                <c:pt idx="9442">
                  <c:v>0.80902298609318923</c:v>
                </c:pt>
                <c:pt idx="9443">
                  <c:v>0.80902298609318923</c:v>
                </c:pt>
                <c:pt idx="9444">
                  <c:v>0.80902298609318923</c:v>
                </c:pt>
                <c:pt idx="9445">
                  <c:v>0.80902298609318923</c:v>
                </c:pt>
                <c:pt idx="9446">
                  <c:v>0.80902298609318923</c:v>
                </c:pt>
                <c:pt idx="9447">
                  <c:v>0.80902298609318923</c:v>
                </c:pt>
                <c:pt idx="9448">
                  <c:v>0.80902298609318923</c:v>
                </c:pt>
                <c:pt idx="9449">
                  <c:v>0.80902298609318923</c:v>
                </c:pt>
                <c:pt idx="9450">
                  <c:v>0.80902298609318923</c:v>
                </c:pt>
                <c:pt idx="9451">
                  <c:v>0.80902298609318923</c:v>
                </c:pt>
                <c:pt idx="9452">
                  <c:v>0.80902298609318923</c:v>
                </c:pt>
                <c:pt idx="9453">
                  <c:v>0.80902298609318923</c:v>
                </c:pt>
                <c:pt idx="9454">
                  <c:v>0.80902298609318923</c:v>
                </c:pt>
                <c:pt idx="9455">
                  <c:v>0.80902298609318923</c:v>
                </c:pt>
                <c:pt idx="9456">
                  <c:v>0.80902298609318923</c:v>
                </c:pt>
                <c:pt idx="9457">
                  <c:v>0.80902298609318923</c:v>
                </c:pt>
                <c:pt idx="9458">
                  <c:v>0.80902298609318923</c:v>
                </c:pt>
                <c:pt idx="9459">
                  <c:v>0.80902298609318923</c:v>
                </c:pt>
                <c:pt idx="9460">
                  <c:v>0.80902298609318923</c:v>
                </c:pt>
                <c:pt idx="9461">
                  <c:v>0.80902298609318923</c:v>
                </c:pt>
                <c:pt idx="9462">
                  <c:v>0.80902298609318923</c:v>
                </c:pt>
                <c:pt idx="9463">
                  <c:v>0.80902298609318923</c:v>
                </c:pt>
                <c:pt idx="9464">
                  <c:v>0.80902298609318923</c:v>
                </c:pt>
                <c:pt idx="9465">
                  <c:v>0.80902298609318923</c:v>
                </c:pt>
                <c:pt idx="9466">
                  <c:v>0.80902298609318923</c:v>
                </c:pt>
                <c:pt idx="9467">
                  <c:v>0.80902298609318923</c:v>
                </c:pt>
                <c:pt idx="9468">
                  <c:v>0.80902298609318923</c:v>
                </c:pt>
                <c:pt idx="9469">
                  <c:v>0.80902298609318923</c:v>
                </c:pt>
                <c:pt idx="9470">
                  <c:v>0.80902298609318923</c:v>
                </c:pt>
                <c:pt idx="9471">
                  <c:v>0.80902298609318923</c:v>
                </c:pt>
                <c:pt idx="9472">
                  <c:v>0.80902298609318923</c:v>
                </c:pt>
                <c:pt idx="9473">
                  <c:v>0.80902298609318923</c:v>
                </c:pt>
                <c:pt idx="9474">
                  <c:v>0.80902298609318923</c:v>
                </c:pt>
                <c:pt idx="9475">
                  <c:v>0.80902298609318923</c:v>
                </c:pt>
                <c:pt idx="9476">
                  <c:v>0.80902298609318923</c:v>
                </c:pt>
                <c:pt idx="9477">
                  <c:v>0.80902298609318923</c:v>
                </c:pt>
                <c:pt idx="9478">
                  <c:v>0.80902298609318923</c:v>
                </c:pt>
                <c:pt idx="9479">
                  <c:v>0.80902298609318923</c:v>
                </c:pt>
                <c:pt idx="9480">
                  <c:v>0.80902298609318923</c:v>
                </c:pt>
                <c:pt idx="9481">
                  <c:v>0.80902298609318923</c:v>
                </c:pt>
                <c:pt idx="9482">
                  <c:v>0.80902298609318923</c:v>
                </c:pt>
                <c:pt idx="9483">
                  <c:v>0.80902298609318923</c:v>
                </c:pt>
                <c:pt idx="9484">
                  <c:v>0.80902298609318923</c:v>
                </c:pt>
                <c:pt idx="9485">
                  <c:v>0.80902298609318923</c:v>
                </c:pt>
                <c:pt idx="9486">
                  <c:v>0.80902298609318923</c:v>
                </c:pt>
                <c:pt idx="9487">
                  <c:v>0.80902298609318923</c:v>
                </c:pt>
                <c:pt idx="9488">
                  <c:v>0.80902298609318923</c:v>
                </c:pt>
                <c:pt idx="9489">
                  <c:v>0.80902298609318923</c:v>
                </c:pt>
                <c:pt idx="9490">
                  <c:v>0.80902298609318923</c:v>
                </c:pt>
                <c:pt idx="9491">
                  <c:v>0.80902298609318923</c:v>
                </c:pt>
                <c:pt idx="9492">
                  <c:v>0.80902298609318923</c:v>
                </c:pt>
                <c:pt idx="9493">
                  <c:v>0.80902298609318923</c:v>
                </c:pt>
                <c:pt idx="9494">
                  <c:v>0.80902298609318923</c:v>
                </c:pt>
                <c:pt idx="9495">
                  <c:v>0.80902298609318923</c:v>
                </c:pt>
                <c:pt idx="9496">
                  <c:v>0.80902298609318923</c:v>
                </c:pt>
                <c:pt idx="9497">
                  <c:v>0.80902298609318923</c:v>
                </c:pt>
                <c:pt idx="9498">
                  <c:v>0.80902298609318923</c:v>
                </c:pt>
                <c:pt idx="9499">
                  <c:v>0.80902298609318923</c:v>
                </c:pt>
                <c:pt idx="9500">
                  <c:v>0.80902298609318923</c:v>
                </c:pt>
                <c:pt idx="9501">
                  <c:v>0.80902298609318923</c:v>
                </c:pt>
                <c:pt idx="9502">
                  <c:v>0.80902298609318923</c:v>
                </c:pt>
                <c:pt idx="9503">
                  <c:v>0.80902298609318923</c:v>
                </c:pt>
                <c:pt idx="9504">
                  <c:v>0.80902298609318923</c:v>
                </c:pt>
                <c:pt idx="9505">
                  <c:v>0.80902298609318923</c:v>
                </c:pt>
                <c:pt idx="9506">
                  <c:v>0.80902298609318923</c:v>
                </c:pt>
                <c:pt idx="9507">
                  <c:v>0.80902298609318923</c:v>
                </c:pt>
                <c:pt idx="9508">
                  <c:v>0.80902298609318923</c:v>
                </c:pt>
                <c:pt idx="9509">
                  <c:v>0.80902298609318923</c:v>
                </c:pt>
                <c:pt idx="9510">
                  <c:v>0.80902298609318923</c:v>
                </c:pt>
                <c:pt idx="9511">
                  <c:v>0.80902298609318923</c:v>
                </c:pt>
                <c:pt idx="9512">
                  <c:v>0.80902298609318923</c:v>
                </c:pt>
                <c:pt idx="9513">
                  <c:v>0.80902298609318923</c:v>
                </c:pt>
                <c:pt idx="9514">
                  <c:v>0.80902298609318923</c:v>
                </c:pt>
                <c:pt idx="9515">
                  <c:v>0.80902298609318923</c:v>
                </c:pt>
                <c:pt idx="9516">
                  <c:v>0.80902298609318923</c:v>
                </c:pt>
                <c:pt idx="9517">
                  <c:v>0.80902298609318923</c:v>
                </c:pt>
                <c:pt idx="9518">
                  <c:v>0.80902298609318923</c:v>
                </c:pt>
                <c:pt idx="9519">
                  <c:v>0.80902298609318923</c:v>
                </c:pt>
                <c:pt idx="9520">
                  <c:v>0.80902298609318923</c:v>
                </c:pt>
                <c:pt idx="9521">
                  <c:v>0.80902298609318923</c:v>
                </c:pt>
                <c:pt idx="9522">
                  <c:v>0.80902298609318923</c:v>
                </c:pt>
                <c:pt idx="9523">
                  <c:v>0.80902298609318923</c:v>
                </c:pt>
                <c:pt idx="9524">
                  <c:v>0.80902298609318923</c:v>
                </c:pt>
                <c:pt idx="9525">
                  <c:v>0.80902298609318923</c:v>
                </c:pt>
                <c:pt idx="9526">
                  <c:v>0.80902298609318923</c:v>
                </c:pt>
                <c:pt idx="9527">
                  <c:v>0.80902298609318923</c:v>
                </c:pt>
                <c:pt idx="9528">
                  <c:v>0.80902298609318923</c:v>
                </c:pt>
                <c:pt idx="9529">
                  <c:v>0.80902298609318923</c:v>
                </c:pt>
                <c:pt idx="9530">
                  <c:v>0.80902298609318923</c:v>
                </c:pt>
                <c:pt idx="9531">
                  <c:v>0.80902298609318923</c:v>
                </c:pt>
                <c:pt idx="9532">
                  <c:v>0.80902298609318923</c:v>
                </c:pt>
                <c:pt idx="9533">
                  <c:v>0.80902298609318923</c:v>
                </c:pt>
                <c:pt idx="9534">
                  <c:v>0.80902298609318923</c:v>
                </c:pt>
                <c:pt idx="9535">
                  <c:v>0.80902298609318923</c:v>
                </c:pt>
                <c:pt idx="9536">
                  <c:v>0.80902298609318923</c:v>
                </c:pt>
                <c:pt idx="9537">
                  <c:v>0.80902298609318923</c:v>
                </c:pt>
                <c:pt idx="9538">
                  <c:v>0.80902298609318923</c:v>
                </c:pt>
                <c:pt idx="9539">
                  <c:v>0.80902298609318923</c:v>
                </c:pt>
                <c:pt idx="9540">
                  <c:v>0.80902298609318923</c:v>
                </c:pt>
                <c:pt idx="9541">
                  <c:v>0.80902298609318923</c:v>
                </c:pt>
                <c:pt idx="9542">
                  <c:v>0.80902298609318923</c:v>
                </c:pt>
                <c:pt idx="9543">
                  <c:v>0.80902298609318923</c:v>
                </c:pt>
                <c:pt idx="9544">
                  <c:v>0.80902298609318923</c:v>
                </c:pt>
                <c:pt idx="9545">
                  <c:v>0.80902298609318923</c:v>
                </c:pt>
                <c:pt idx="9546">
                  <c:v>0.80902298609318923</c:v>
                </c:pt>
                <c:pt idx="9547">
                  <c:v>0.80902298609318923</c:v>
                </c:pt>
                <c:pt idx="9548">
                  <c:v>0.80902298609318923</c:v>
                </c:pt>
                <c:pt idx="9549">
                  <c:v>0.80902298609318923</c:v>
                </c:pt>
                <c:pt idx="9550">
                  <c:v>0.80902298609318923</c:v>
                </c:pt>
                <c:pt idx="9551">
                  <c:v>0.80902298609318923</c:v>
                </c:pt>
                <c:pt idx="9552">
                  <c:v>0.80902298609318923</c:v>
                </c:pt>
                <c:pt idx="9553">
                  <c:v>0.80902298609318923</c:v>
                </c:pt>
                <c:pt idx="9554">
                  <c:v>0.80902298609318923</c:v>
                </c:pt>
                <c:pt idx="9555">
                  <c:v>0.80902298609318923</c:v>
                </c:pt>
                <c:pt idx="9556">
                  <c:v>0.80902298609318923</c:v>
                </c:pt>
                <c:pt idx="9557">
                  <c:v>0.80902298609318923</c:v>
                </c:pt>
                <c:pt idx="9558">
                  <c:v>0.80902298609318923</c:v>
                </c:pt>
                <c:pt idx="9559">
                  <c:v>0.80902298609318923</c:v>
                </c:pt>
                <c:pt idx="9560">
                  <c:v>0.80902298609318923</c:v>
                </c:pt>
                <c:pt idx="9561">
                  <c:v>0.80902298609318923</c:v>
                </c:pt>
                <c:pt idx="9562">
                  <c:v>0.80902298609318923</c:v>
                </c:pt>
                <c:pt idx="9563">
                  <c:v>0.80902298609318923</c:v>
                </c:pt>
                <c:pt idx="9564">
                  <c:v>0.80902298609318923</c:v>
                </c:pt>
                <c:pt idx="9565">
                  <c:v>0.80902298609318923</c:v>
                </c:pt>
                <c:pt idx="9566">
                  <c:v>0.80902298609318923</c:v>
                </c:pt>
                <c:pt idx="9567">
                  <c:v>0.80902298609318923</c:v>
                </c:pt>
                <c:pt idx="9568">
                  <c:v>0.80902298609318923</c:v>
                </c:pt>
                <c:pt idx="9569">
                  <c:v>0.80902298609318923</c:v>
                </c:pt>
                <c:pt idx="9570">
                  <c:v>0.80902298609318923</c:v>
                </c:pt>
                <c:pt idx="9571">
                  <c:v>0.80902298609318923</c:v>
                </c:pt>
                <c:pt idx="9572">
                  <c:v>0.80902298609318923</c:v>
                </c:pt>
                <c:pt idx="9573">
                  <c:v>0.80902298609318923</c:v>
                </c:pt>
                <c:pt idx="9574">
                  <c:v>0.80902298609318923</c:v>
                </c:pt>
                <c:pt idx="9575">
                  <c:v>0.80902298609318923</c:v>
                </c:pt>
                <c:pt idx="9576">
                  <c:v>0.80902298609318923</c:v>
                </c:pt>
                <c:pt idx="9577">
                  <c:v>0.80902298609318923</c:v>
                </c:pt>
                <c:pt idx="9578">
                  <c:v>0.80902298609318923</c:v>
                </c:pt>
                <c:pt idx="9579">
                  <c:v>0.80902298609318923</c:v>
                </c:pt>
                <c:pt idx="9580">
                  <c:v>0.80902298609318923</c:v>
                </c:pt>
                <c:pt idx="9581">
                  <c:v>0.80902298609318923</c:v>
                </c:pt>
                <c:pt idx="9582">
                  <c:v>0.80902298609318923</c:v>
                </c:pt>
                <c:pt idx="9583">
                  <c:v>0.80902298609318923</c:v>
                </c:pt>
                <c:pt idx="9584">
                  <c:v>0.80902298609318923</c:v>
                </c:pt>
                <c:pt idx="9585">
                  <c:v>0.80902298609318923</c:v>
                </c:pt>
                <c:pt idx="9586">
                  <c:v>0.80902298609318923</c:v>
                </c:pt>
                <c:pt idx="9587">
                  <c:v>0.80902298609318923</c:v>
                </c:pt>
                <c:pt idx="9588">
                  <c:v>0.80902298609318923</c:v>
                </c:pt>
                <c:pt idx="9589">
                  <c:v>0.80902298609318923</c:v>
                </c:pt>
                <c:pt idx="9590">
                  <c:v>0.80902298609318923</c:v>
                </c:pt>
                <c:pt idx="9591">
                  <c:v>0.80902298609318923</c:v>
                </c:pt>
                <c:pt idx="9592">
                  <c:v>0.80902298609318923</c:v>
                </c:pt>
                <c:pt idx="9593">
                  <c:v>0.80902298609318923</c:v>
                </c:pt>
                <c:pt idx="9594">
                  <c:v>0.80902298609318923</c:v>
                </c:pt>
                <c:pt idx="9595">
                  <c:v>0.80902298609318923</c:v>
                </c:pt>
                <c:pt idx="9596">
                  <c:v>0.80902298609318923</c:v>
                </c:pt>
                <c:pt idx="9597">
                  <c:v>0.80902298609318923</c:v>
                </c:pt>
                <c:pt idx="9598">
                  <c:v>0.80902298609318923</c:v>
                </c:pt>
                <c:pt idx="9599">
                  <c:v>0.80902298609318923</c:v>
                </c:pt>
                <c:pt idx="9600">
                  <c:v>0.80902298609318923</c:v>
                </c:pt>
                <c:pt idx="9601">
                  <c:v>0.80902298609318923</c:v>
                </c:pt>
                <c:pt idx="9602">
                  <c:v>0.80902298609318923</c:v>
                </c:pt>
                <c:pt idx="9603">
                  <c:v>0.80902298609318923</c:v>
                </c:pt>
                <c:pt idx="9604">
                  <c:v>0.80902298609318923</c:v>
                </c:pt>
                <c:pt idx="9605">
                  <c:v>0.80902298609318923</c:v>
                </c:pt>
                <c:pt idx="9606">
                  <c:v>0.80902298609318923</c:v>
                </c:pt>
                <c:pt idx="9607">
                  <c:v>0.80902298609318923</c:v>
                </c:pt>
                <c:pt idx="9608">
                  <c:v>0.80902298609318923</c:v>
                </c:pt>
                <c:pt idx="9609">
                  <c:v>0.80902298609318923</c:v>
                </c:pt>
                <c:pt idx="9610">
                  <c:v>0.80902298609318923</c:v>
                </c:pt>
                <c:pt idx="9611">
                  <c:v>0.80902298609318923</c:v>
                </c:pt>
                <c:pt idx="9612">
                  <c:v>0.80902298609318923</c:v>
                </c:pt>
                <c:pt idx="9613">
                  <c:v>0.80902298609318923</c:v>
                </c:pt>
                <c:pt idx="9614">
                  <c:v>0.80902298609318923</c:v>
                </c:pt>
                <c:pt idx="9615">
                  <c:v>0.80902298609318923</c:v>
                </c:pt>
                <c:pt idx="9616">
                  <c:v>0.80902298609318923</c:v>
                </c:pt>
                <c:pt idx="9617">
                  <c:v>0.80902298609318923</c:v>
                </c:pt>
                <c:pt idx="9618">
                  <c:v>0.80902298609318923</c:v>
                </c:pt>
                <c:pt idx="9619">
                  <c:v>0.80902298609318923</c:v>
                </c:pt>
                <c:pt idx="9620">
                  <c:v>0.80902298609318923</c:v>
                </c:pt>
                <c:pt idx="9621">
                  <c:v>0.80902298609318923</c:v>
                </c:pt>
                <c:pt idx="9622">
                  <c:v>0.80902298609318923</c:v>
                </c:pt>
                <c:pt idx="9623">
                  <c:v>0.80902298609318923</c:v>
                </c:pt>
                <c:pt idx="9624">
                  <c:v>0.80902298609318923</c:v>
                </c:pt>
                <c:pt idx="9625">
                  <c:v>0.80902298609318923</c:v>
                </c:pt>
                <c:pt idx="9626">
                  <c:v>0.80902298609318923</c:v>
                </c:pt>
                <c:pt idx="9627">
                  <c:v>0.80902298609318923</c:v>
                </c:pt>
                <c:pt idx="9628">
                  <c:v>0.80902298609318923</c:v>
                </c:pt>
                <c:pt idx="9629">
                  <c:v>0.80902298609318923</c:v>
                </c:pt>
                <c:pt idx="9630">
                  <c:v>0.80902298609318923</c:v>
                </c:pt>
                <c:pt idx="9631">
                  <c:v>0.80902298609318923</c:v>
                </c:pt>
                <c:pt idx="9632">
                  <c:v>0.80902298609318923</c:v>
                </c:pt>
                <c:pt idx="9633">
                  <c:v>0.80902298609318923</c:v>
                </c:pt>
                <c:pt idx="9634">
                  <c:v>0.80902298609318923</c:v>
                </c:pt>
                <c:pt idx="9635">
                  <c:v>0.80902298609318923</c:v>
                </c:pt>
                <c:pt idx="9636">
                  <c:v>0.80902298609318923</c:v>
                </c:pt>
                <c:pt idx="9637">
                  <c:v>0.80902298609318923</c:v>
                </c:pt>
                <c:pt idx="9638">
                  <c:v>0.80902298609318923</c:v>
                </c:pt>
                <c:pt idx="9639">
                  <c:v>0.80902298609318923</c:v>
                </c:pt>
                <c:pt idx="9640">
                  <c:v>0.80902298609318923</c:v>
                </c:pt>
                <c:pt idx="9641">
                  <c:v>0.80902298609318923</c:v>
                </c:pt>
                <c:pt idx="9642">
                  <c:v>0.80902298609318923</c:v>
                </c:pt>
                <c:pt idx="9643">
                  <c:v>0.80902298609318923</c:v>
                </c:pt>
                <c:pt idx="9644">
                  <c:v>0.80902298609318923</c:v>
                </c:pt>
                <c:pt idx="9645">
                  <c:v>0.80902298609318923</c:v>
                </c:pt>
                <c:pt idx="9646">
                  <c:v>0.80902298609318923</c:v>
                </c:pt>
                <c:pt idx="9647">
                  <c:v>0.80902298609318923</c:v>
                </c:pt>
                <c:pt idx="9648">
                  <c:v>0.80902298609318923</c:v>
                </c:pt>
                <c:pt idx="9649">
                  <c:v>0.80902298609318923</c:v>
                </c:pt>
                <c:pt idx="9650">
                  <c:v>0.80902298609318923</c:v>
                </c:pt>
                <c:pt idx="9651">
                  <c:v>0.80902298609318923</c:v>
                </c:pt>
                <c:pt idx="9652">
                  <c:v>0.80902298609318923</c:v>
                </c:pt>
                <c:pt idx="9653">
                  <c:v>0.80902298609318923</c:v>
                </c:pt>
                <c:pt idx="9654">
                  <c:v>0.80902298609318923</c:v>
                </c:pt>
                <c:pt idx="9655">
                  <c:v>0.80902298609318923</c:v>
                </c:pt>
                <c:pt idx="9656">
                  <c:v>0.80902298609318923</c:v>
                </c:pt>
                <c:pt idx="9657">
                  <c:v>0.80902298609318923</c:v>
                </c:pt>
                <c:pt idx="9658">
                  <c:v>0.80902298609318923</c:v>
                </c:pt>
                <c:pt idx="9659">
                  <c:v>0.80902298609318923</c:v>
                </c:pt>
                <c:pt idx="9660">
                  <c:v>0.80902298609318923</c:v>
                </c:pt>
                <c:pt idx="9661">
                  <c:v>0.80902298609318923</c:v>
                </c:pt>
                <c:pt idx="9662">
                  <c:v>0.80902298609318923</c:v>
                </c:pt>
                <c:pt idx="9663">
                  <c:v>0.80902298609318923</c:v>
                </c:pt>
                <c:pt idx="9664">
                  <c:v>0.80902298609318923</c:v>
                </c:pt>
                <c:pt idx="9665">
                  <c:v>0.80902298609318923</c:v>
                </c:pt>
                <c:pt idx="9666">
                  <c:v>0.80902298609318923</c:v>
                </c:pt>
                <c:pt idx="9667">
                  <c:v>0.80902298609318923</c:v>
                </c:pt>
                <c:pt idx="9668">
                  <c:v>0.80902298609318923</c:v>
                </c:pt>
                <c:pt idx="9669">
                  <c:v>0.80902298609318923</c:v>
                </c:pt>
                <c:pt idx="9670">
                  <c:v>0.80902298609318923</c:v>
                </c:pt>
                <c:pt idx="9671">
                  <c:v>0.80902298609318923</c:v>
                </c:pt>
                <c:pt idx="9672">
                  <c:v>0.80902298609318923</c:v>
                </c:pt>
                <c:pt idx="9673">
                  <c:v>0.80902298609318923</c:v>
                </c:pt>
                <c:pt idx="9674">
                  <c:v>0.80902298609318923</c:v>
                </c:pt>
                <c:pt idx="9675">
                  <c:v>0.80902298609318923</c:v>
                </c:pt>
                <c:pt idx="9676">
                  <c:v>0.80902298609318923</c:v>
                </c:pt>
                <c:pt idx="9677">
                  <c:v>0.80902298609318923</c:v>
                </c:pt>
                <c:pt idx="9678">
                  <c:v>0.80902298609318923</c:v>
                </c:pt>
                <c:pt idx="9679">
                  <c:v>0.80902298609318923</c:v>
                </c:pt>
                <c:pt idx="9680">
                  <c:v>0.80902298609318923</c:v>
                </c:pt>
                <c:pt idx="9681">
                  <c:v>0.80902298609318923</c:v>
                </c:pt>
                <c:pt idx="9682">
                  <c:v>0.80902298609318923</c:v>
                </c:pt>
                <c:pt idx="9683">
                  <c:v>0.80902298609318923</c:v>
                </c:pt>
                <c:pt idx="9684">
                  <c:v>0.80902298609318923</c:v>
                </c:pt>
                <c:pt idx="9685">
                  <c:v>0.80902298609318923</c:v>
                </c:pt>
                <c:pt idx="9686">
                  <c:v>0.80902298609318923</c:v>
                </c:pt>
                <c:pt idx="9687">
                  <c:v>0.80902298609318923</c:v>
                </c:pt>
                <c:pt idx="9688">
                  <c:v>0.80902298609318923</c:v>
                </c:pt>
                <c:pt idx="9689">
                  <c:v>0.80902298609318923</c:v>
                </c:pt>
                <c:pt idx="9690">
                  <c:v>0.80902298609318923</c:v>
                </c:pt>
                <c:pt idx="9691">
                  <c:v>0.80902298609318923</c:v>
                </c:pt>
                <c:pt idx="9692">
                  <c:v>0.80902298609318923</c:v>
                </c:pt>
                <c:pt idx="9693">
                  <c:v>0.80902298609318923</c:v>
                </c:pt>
                <c:pt idx="9694">
                  <c:v>0.80902298609318923</c:v>
                </c:pt>
                <c:pt idx="9695">
                  <c:v>0.80902298609318923</c:v>
                </c:pt>
                <c:pt idx="9696">
                  <c:v>0.80902298609318923</c:v>
                </c:pt>
                <c:pt idx="9697">
                  <c:v>0.80902298609318923</c:v>
                </c:pt>
                <c:pt idx="9698">
                  <c:v>0.80902298609318923</c:v>
                </c:pt>
                <c:pt idx="9699">
                  <c:v>0.80902298609318923</c:v>
                </c:pt>
                <c:pt idx="9700">
                  <c:v>0.80902298609318923</c:v>
                </c:pt>
                <c:pt idx="9701">
                  <c:v>0.80902298609318923</c:v>
                </c:pt>
                <c:pt idx="9702">
                  <c:v>0.80902298609318923</c:v>
                </c:pt>
                <c:pt idx="9703">
                  <c:v>0.80902298609318923</c:v>
                </c:pt>
                <c:pt idx="9704">
                  <c:v>0.80902298609318923</c:v>
                </c:pt>
                <c:pt idx="9705">
                  <c:v>0.80902298609318923</c:v>
                </c:pt>
                <c:pt idx="9706">
                  <c:v>0.80902298609318923</c:v>
                </c:pt>
                <c:pt idx="9707">
                  <c:v>0.80902298609318923</c:v>
                </c:pt>
                <c:pt idx="9708">
                  <c:v>0.80902298609318923</c:v>
                </c:pt>
                <c:pt idx="9709">
                  <c:v>0.80902298609318923</c:v>
                </c:pt>
                <c:pt idx="9710">
                  <c:v>0.80902298609318923</c:v>
                </c:pt>
                <c:pt idx="9711">
                  <c:v>0.80902298609318923</c:v>
                </c:pt>
                <c:pt idx="9712">
                  <c:v>0.80902298609318923</c:v>
                </c:pt>
                <c:pt idx="9713">
                  <c:v>0.80902298609318923</c:v>
                </c:pt>
                <c:pt idx="9714">
                  <c:v>0.80902298609318923</c:v>
                </c:pt>
                <c:pt idx="9715">
                  <c:v>0.80902298609318923</c:v>
                </c:pt>
                <c:pt idx="9716">
                  <c:v>0.80902298609318923</c:v>
                </c:pt>
                <c:pt idx="9717">
                  <c:v>0.80902298609318923</c:v>
                </c:pt>
                <c:pt idx="9718">
                  <c:v>0.80902298609318923</c:v>
                </c:pt>
                <c:pt idx="9719">
                  <c:v>0.80902298609318923</c:v>
                </c:pt>
                <c:pt idx="9720">
                  <c:v>0.80902298609318923</c:v>
                </c:pt>
                <c:pt idx="9721">
                  <c:v>0.80902298609318923</c:v>
                </c:pt>
                <c:pt idx="9722">
                  <c:v>0.80902298609318923</c:v>
                </c:pt>
                <c:pt idx="9723">
                  <c:v>0.80902298609318923</c:v>
                </c:pt>
                <c:pt idx="9724">
                  <c:v>0.80902298609318923</c:v>
                </c:pt>
                <c:pt idx="9725">
                  <c:v>0.80902298609318923</c:v>
                </c:pt>
                <c:pt idx="9726">
                  <c:v>0.80902298609318923</c:v>
                </c:pt>
                <c:pt idx="9727">
                  <c:v>0.80902298609318923</c:v>
                </c:pt>
                <c:pt idx="9728">
                  <c:v>0.80902298609318923</c:v>
                </c:pt>
                <c:pt idx="9729">
                  <c:v>0.80902298609318923</c:v>
                </c:pt>
                <c:pt idx="9730">
                  <c:v>0.80902298609318923</c:v>
                </c:pt>
                <c:pt idx="9731">
                  <c:v>0.80902298609318923</c:v>
                </c:pt>
                <c:pt idx="9732">
                  <c:v>0.80902298609318923</c:v>
                </c:pt>
                <c:pt idx="9733">
                  <c:v>0.80902298609318923</c:v>
                </c:pt>
                <c:pt idx="9734">
                  <c:v>0.80902298609318923</c:v>
                </c:pt>
                <c:pt idx="9735">
                  <c:v>0.80902298609318923</c:v>
                </c:pt>
                <c:pt idx="9736">
                  <c:v>0.80902298609318923</c:v>
                </c:pt>
                <c:pt idx="9737">
                  <c:v>0.80902298609318923</c:v>
                </c:pt>
                <c:pt idx="9738">
                  <c:v>0.80902298609318923</c:v>
                </c:pt>
                <c:pt idx="9739">
                  <c:v>0.80902298609318923</c:v>
                </c:pt>
                <c:pt idx="9740">
                  <c:v>0.80902298609318923</c:v>
                </c:pt>
                <c:pt idx="9741">
                  <c:v>0.80902298609318923</c:v>
                </c:pt>
                <c:pt idx="9742">
                  <c:v>0.80902298609318923</c:v>
                </c:pt>
                <c:pt idx="9743">
                  <c:v>0.80902298609318923</c:v>
                </c:pt>
                <c:pt idx="9744">
                  <c:v>0.80902298609318923</c:v>
                </c:pt>
                <c:pt idx="9745">
                  <c:v>0.80902298609318923</c:v>
                </c:pt>
                <c:pt idx="9746">
                  <c:v>0.80902298609318923</c:v>
                </c:pt>
                <c:pt idx="9747">
                  <c:v>0.80902298609318923</c:v>
                </c:pt>
                <c:pt idx="9748">
                  <c:v>0.80902298609318923</c:v>
                </c:pt>
                <c:pt idx="9749">
                  <c:v>0.80902298609318923</c:v>
                </c:pt>
                <c:pt idx="9750">
                  <c:v>0.80902298609318923</c:v>
                </c:pt>
                <c:pt idx="9751">
                  <c:v>0.80902298609318923</c:v>
                </c:pt>
                <c:pt idx="9752">
                  <c:v>0.80902298609318923</c:v>
                </c:pt>
                <c:pt idx="9753">
                  <c:v>0.80902298609318923</c:v>
                </c:pt>
                <c:pt idx="9754">
                  <c:v>0.80902298609318923</c:v>
                </c:pt>
                <c:pt idx="9755">
                  <c:v>0.80902298609318923</c:v>
                </c:pt>
                <c:pt idx="9756">
                  <c:v>0.80902298609318923</c:v>
                </c:pt>
                <c:pt idx="9757">
                  <c:v>0.80902298609318923</c:v>
                </c:pt>
                <c:pt idx="9758">
                  <c:v>0.80902298609318923</c:v>
                </c:pt>
                <c:pt idx="9759">
                  <c:v>0.80902298609318923</c:v>
                </c:pt>
                <c:pt idx="9760">
                  <c:v>0.80902298609318923</c:v>
                </c:pt>
                <c:pt idx="9761">
                  <c:v>0.80902298609318923</c:v>
                </c:pt>
                <c:pt idx="9762">
                  <c:v>0.80902298609318923</c:v>
                </c:pt>
                <c:pt idx="9763">
                  <c:v>0.80902298609318923</c:v>
                </c:pt>
                <c:pt idx="9764">
                  <c:v>0.80902298609318923</c:v>
                </c:pt>
                <c:pt idx="9765">
                  <c:v>0.80902298609318923</c:v>
                </c:pt>
                <c:pt idx="9766">
                  <c:v>0.80902298609318923</c:v>
                </c:pt>
                <c:pt idx="9767">
                  <c:v>0.80902298609318923</c:v>
                </c:pt>
                <c:pt idx="9768">
                  <c:v>0.80902298609318923</c:v>
                </c:pt>
                <c:pt idx="9769">
                  <c:v>0.80902298609318923</c:v>
                </c:pt>
                <c:pt idx="9770">
                  <c:v>0.80902298609318923</c:v>
                </c:pt>
                <c:pt idx="9771">
                  <c:v>0.80902298609318923</c:v>
                </c:pt>
                <c:pt idx="9772">
                  <c:v>0.80902298609318923</c:v>
                </c:pt>
                <c:pt idx="9773">
                  <c:v>0.80902298609318923</c:v>
                </c:pt>
                <c:pt idx="9774">
                  <c:v>0.80902298609318923</c:v>
                </c:pt>
                <c:pt idx="9775">
                  <c:v>0.80902298609318923</c:v>
                </c:pt>
                <c:pt idx="9776">
                  <c:v>0.80902298609318923</c:v>
                </c:pt>
                <c:pt idx="9777">
                  <c:v>0.80902298609318923</c:v>
                </c:pt>
                <c:pt idx="9778">
                  <c:v>0.80902298609318923</c:v>
                </c:pt>
                <c:pt idx="9779">
                  <c:v>0.80902298609318923</c:v>
                </c:pt>
                <c:pt idx="9780">
                  <c:v>0.80902298609318923</c:v>
                </c:pt>
                <c:pt idx="9781">
                  <c:v>0.80902298609318923</c:v>
                </c:pt>
                <c:pt idx="9782">
                  <c:v>0.80902298609318923</c:v>
                </c:pt>
                <c:pt idx="9783">
                  <c:v>0.80902298609318923</c:v>
                </c:pt>
                <c:pt idx="9784">
                  <c:v>0.80902298609318923</c:v>
                </c:pt>
                <c:pt idx="9785">
                  <c:v>0.80902298609318923</c:v>
                </c:pt>
                <c:pt idx="9786">
                  <c:v>0.80902298609318923</c:v>
                </c:pt>
                <c:pt idx="9787">
                  <c:v>0.80902298609318923</c:v>
                </c:pt>
                <c:pt idx="9788">
                  <c:v>0.80902298609318923</c:v>
                </c:pt>
                <c:pt idx="9789">
                  <c:v>0.80902298609318923</c:v>
                </c:pt>
                <c:pt idx="9790">
                  <c:v>0.80902298609318923</c:v>
                </c:pt>
                <c:pt idx="9791">
                  <c:v>0.80902298609318923</c:v>
                </c:pt>
                <c:pt idx="9792">
                  <c:v>0.80902298609318923</c:v>
                </c:pt>
                <c:pt idx="9793">
                  <c:v>0.80902298609318923</c:v>
                </c:pt>
                <c:pt idx="9794">
                  <c:v>0.80902298609318923</c:v>
                </c:pt>
                <c:pt idx="9795">
                  <c:v>0.80902298609318923</c:v>
                </c:pt>
                <c:pt idx="9796">
                  <c:v>0.80902298609318923</c:v>
                </c:pt>
                <c:pt idx="9797">
                  <c:v>0.80902298609318923</c:v>
                </c:pt>
                <c:pt idx="9798">
                  <c:v>0.80902298609318923</c:v>
                </c:pt>
                <c:pt idx="9799">
                  <c:v>0.80902298609318923</c:v>
                </c:pt>
                <c:pt idx="9800">
                  <c:v>0.80902298609318923</c:v>
                </c:pt>
                <c:pt idx="9801">
                  <c:v>0.80902298609318923</c:v>
                </c:pt>
                <c:pt idx="9802">
                  <c:v>0.80902298609318923</c:v>
                </c:pt>
                <c:pt idx="9803">
                  <c:v>0.80902298609318923</c:v>
                </c:pt>
                <c:pt idx="9804">
                  <c:v>0.80902298609318923</c:v>
                </c:pt>
                <c:pt idx="9805">
                  <c:v>0.80902298609318923</c:v>
                </c:pt>
                <c:pt idx="9806">
                  <c:v>0.80902298609318923</c:v>
                </c:pt>
                <c:pt idx="9807">
                  <c:v>0.80902298609318923</c:v>
                </c:pt>
                <c:pt idx="9808">
                  <c:v>0.80902298609318923</c:v>
                </c:pt>
                <c:pt idx="9809">
                  <c:v>0.80902298609318923</c:v>
                </c:pt>
                <c:pt idx="9810">
                  <c:v>0.80902298609318923</c:v>
                </c:pt>
                <c:pt idx="9811">
                  <c:v>0.80902298609318923</c:v>
                </c:pt>
                <c:pt idx="9812">
                  <c:v>0.80902298609318923</c:v>
                </c:pt>
                <c:pt idx="9813">
                  <c:v>0.80902298609318923</c:v>
                </c:pt>
                <c:pt idx="9814">
                  <c:v>0.80902298609318923</c:v>
                </c:pt>
                <c:pt idx="9815">
                  <c:v>0.80902298609318923</c:v>
                </c:pt>
                <c:pt idx="9816">
                  <c:v>0.80902298609318923</c:v>
                </c:pt>
                <c:pt idx="9817">
                  <c:v>0.80902298609318923</c:v>
                </c:pt>
                <c:pt idx="9818">
                  <c:v>0.80902298609318923</c:v>
                </c:pt>
                <c:pt idx="9819">
                  <c:v>0.80902298609318923</c:v>
                </c:pt>
                <c:pt idx="9820">
                  <c:v>0.80902298609318923</c:v>
                </c:pt>
                <c:pt idx="9821">
                  <c:v>0.80902298609318923</c:v>
                </c:pt>
                <c:pt idx="9822">
                  <c:v>0.80902298609318923</c:v>
                </c:pt>
                <c:pt idx="9823">
                  <c:v>0.80902298609318923</c:v>
                </c:pt>
                <c:pt idx="9824">
                  <c:v>0.80902298609318923</c:v>
                </c:pt>
                <c:pt idx="9825">
                  <c:v>0.80902298609318923</c:v>
                </c:pt>
                <c:pt idx="9826">
                  <c:v>0.80902298609318923</c:v>
                </c:pt>
                <c:pt idx="9827">
                  <c:v>0.80902298609318923</c:v>
                </c:pt>
                <c:pt idx="9828">
                  <c:v>0.80902298609318923</c:v>
                </c:pt>
                <c:pt idx="9829">
                  <c:v>0.80902298609318923</c:v>
                </c:pt>
                <c:pt idx="9830">
                  <c:v>0.80902298609318923</c:v>
                </c:pt>
                <c:pt idx="9831">
                  <c:v>0.80902298609318923</c:v>
                </c:pt>
                <c:pt idx="9832">
                  <c:v>0.80902298609318923</c:v>
                </c:pt>
                <c:pt idx="9833">
                  <c:v>0.80902298609318923</c:v>
                </c:pt>
                <c:pt idx="9834">
                  <c:v>0.80902298609318923</c:v>
                </c:pt>
                <c:pt idx="9835">
                  <c:v>0.80902298609318923</c:v>
                </c:pt>
                <c:pt idx="9836">
                  <c:v>0.80902298609318923</c:v>
                </c:pt>
                <c:pt idx="9837">
                  <c:v>0.80902298609318923</c:v>
                </c:pt>
                <c:pt idx="9838">
                  <c:v>0.80902298609318923</c:v>
                </c:pt>
                <c:pt idx="9839">
                  <c:v>0.80902298609318923</c:v>
                </c:pt>
                <c:pt idx="9840">
                  <c:v>0.80902298609318923</c:v>
                </c:pt>
                <c:pt idx="9841">
                  <c:v>0.80902298609318923</c:v>
                </c:pt>
                <c:pt idx="9842">
                  <c:v>0.80902298609318923</c:v>
                </c:pt>
                <c:pt idx="9843">
                  <c:v>0.80902298609318923</c:v>
                </c:pt>
                <c:pt idx="9844">
                  <c:v>0.80902298609318923</c:v>
                </c:pt>
                <c:pt idx="9845">
                  <c:v>0.80902298609318923</c:v>
                </c:pt>
                <c:pt idx="9846">
                  <c:v>0.80902298609318923</c:v>
                </c:pt>
                <c:pt idx="9847">
                  <c:v>0.80902298609318923</c:v>
                </c:pt>
                <c:pt idx="9848">
                  <c:v>0.80902298609318923</c:v>
                </c:pt>
                <c:pt idx="9849">
                  <c:v>0.80902298609318923</c:v>
                </c:pt>
                <c:pt idx="9850">
                  <c:v>0.80902298609318923</c:v>
                </c:pt>
                <c:pt idx="9851">
                  <c:v>0.80902298609318923</c:v>
                </c:pt>
                <c:pt idx="9852">
                  <c:v>0.80902298609318923</c:v>
                </c:pt>
                <c:pt idx="9853">
                  <c:v>0.80902298609318923</c:v>
                </c:pt>
                <c:pt idx="9854">
                  <c:v>0.80902298609318923</c:v>
                </c:pt>
                <c:pt idx="9855">
                  <c:v>0.80902298609318923</c:v>
                </c:pt>
                <c:pt idx="9856">
                  <c:v>0.80902298609318923</c:v>
                </c:pt>
                <c:pt idx="9857">
                  <c:v>0.80902298609318923</c:v>
                </c:pt>
                <c:pt idx="9858">
                  <c:v>0.80902298609318923</c:v>
                </c:pt>
                <c:pt idx="9859">
                  <c:v>0.80902298609318923</c:v>
                </c:pt>
                <c:pt idx="9860">
                  <c:v>0.80902298609318923</c:v>
                </c:pt>
                <c:pt idx="9861">
                  <c:v>0.80902298609318923</c:v>
                </c:pt>
                <c:pt idx="9862">
                  <c:v>0.80902298609318923</c:v>
                </c:pt>
                <c:pt idx="9863">
                  <c:v>0.80902298609318923</c:v>
                </c:pt>
                <c:pt idx="9864">
                  <c:v>0.80902298609318923</c:v>
                </c:pt>
                <c:pt idx="9865">
                  <c:v>0.80902298609318923</c:v>
                </c:pt>
                <c:pt idx="9866">
                  <c:v>0.80902298609318923</c:v>
                </c:pt>
                <c:pt idx="9867">
                  <c:v>0.80902298609318923</c:v>
                </c:pt>
                <c:pt idx="9868">
                  <c:v>0.80902298609318923</c:v>
                </c:pt>
                <c:pt idx="9869">
                  <c:v>0.80902298609318923</c:v>
                </c:pt>
                <c:pt idx="9870">
                  <c:v>0.80902298609318923</c:v>
                </c:pt>
                <c:pt idx="9871">
                  <c:v>0.80902298609318923</c:v>
                </c:pt>
                <c:pt idx="9872">
                  <c:v>0.80902298609318923</c:v>
                </c:pt>
                <c:pt idx="9873">
                  <c:v>0.80902298609318923</c:v>
                </c:pt>
                <c:pt idx="9874">
                  <c:v>0.80902298609318923</c:v>
                </c:pt>
                <c:pt idx="9875">
                  <c:v>0.80902298609318923</c:v>
                </c:pt>
                <c:pt idx="9876">
                  <c:v>0.80902298609318923</c:v>
                </c:pt>
                <c:pt idx="9877">
                  <c:v>0.80902298609318923</c:v>
                </c:pt>
                <c:pt idx="9878">
                  <c:v>0.80902298609318923</c:v>
                </c:pt>
                <c:pt idx="9879">
                  <c:v>0.80902298609318923</c:v>
                </c:pt>
                <c:pt idx="9880">
                  <c:v>0.80902298609318923</c:v>
                </c:pt>
                <c:pt idx="9881">
                  <c:v>0.80902298609318923</c:v>
                </c:pt>
                <c:pt idx="9882">
                  <c:v>0.80902298609318923</c:v>
                </c:pt>
                <c:pt idx="9883">
                  <c:v>0.80902298609318923</c:v>
                </c:pt>
                <c:pt idx="9884">
                  <c:v>0.80902298609318923</c:v>
                </c:pt>
                <c:pt idx="9885">
                  <c:v>0.80902298609318923</c:v>
                </c:pt>
                <c:pt idx="9886">
                  <c:v>0.80902298609318923</c:v>
                </c:pt>
                <c:pt idx="9887">
                  <c:v>0.80902298609318923</c:v>
                </c:pt>
                <c:pt idx="9888">
                  <c:v>0.80902298609318923</c:v>
                </c:pt>
                <c:pt idx="9889">
                  <c:v>0.80902298609318923</c:v>
                </c:pt>
                <c:pt idx="9890">
                  <c:v>0.80902298609318923</c:v>
                </c:pt>
                <c:pt idx="9891">
                  <c:v>0.80902298609318923</c:v>
                </c:pt>
                <c:pt idx="9892">
                  <c:v>0.80902298609318923</c:v>
                </c:pt>
                <c:pt idx="9893">
                  <c:v>0.80902298609318923</c:v>
                </c:pt>
                <c:pt idx="9894">
                  <c:v>0.80902298609318923</c:v>
                </c:pt>
                <c:pt idx="9895">
                  <c:v>0.80902298609318923</c:v>
                </c:pt>
                <c:pt idx="9896">
                  <c:v>0.80902298609318923</c:v>
                </c:pt>
                <c:pt idx="9897">
                  <c:v>0.80902298609318923</c:v>
                </c:pt>
                <c:pt idx="9898">
                  <c:v>0.80902298609318923</c:v>
                </c:pt>
                <c:pt idx="9899">
                  <c:v>0.80902298609318923</c:v>
                </c:pt>
                <c:pt idx="9900">
                  <c:v>0.80902298609318923</c:v>
                </c:pt>
                <c:pt idx="9901">
                  <c:v>0.80902298609318923</c:v>
                </c:pt>
                <c:pt idx="9902">
                  <c:v>0.80902298609318923</c:v>
                </c:pt>
                <c:pt idx="9903">
                  <c:v>0.80902298609318923</c:v>
                </c:pt>
                <c:pt idx="9904">
                  <c:v>0.80902298609318923</c:v>
                </c:pt>
                <c:pt idx="9905">
                  <c:v>0.80902298609318923</c:v>
                </c:pt>
                <c:pt idx="9906">
                  <c:v>0.80902298609318923</c:v>
                </c:pt>
                <c:pt idx="9907">
                  <c:v>0.80902298609318923</c:v>
                </c:pt>
                <c:pt idx="9908">
                  <c:v>0.80902298609318923</c:v>
                </c:pt>
                <c:pt idx="9909">
                  <c:v>0.80902298609318923</c:v>
                </c:pt>
                <c:pt idx="9910">
                  <c:v>0.80902298609318923</c:v>
                </c:pt>
                <c:pt idx="9911">
                  <c:v>0.80902298609318923</c:v>
                </c:pt>
                <c:pt idx="9912">
                  <c:v>0.80902298609318923</c:v>
                </c:pt>
                <c:pt idx="9913">
                  <c:v>0.80902298609318923</c:v>
                </c:pt>
                <c:pt idx="9914">
                  <c:v>0.80902298609318923</c:v>
                </c:pt>
                <c:pt idx="9915">
                  <c:v>0.80902298609318923</c:v>
                </c:pt>
                <c:pt idx="9916">
                  <c:v>0.80902298609318923</c:v>
                </c:pt>
                <c:pt idx="9917">
                  <c:v>0.80902298609318923</c:v>
                </c:pt>
                <c:pt idx="9918">
                  <c:v>0.80902298609318923</c:v>
                </c:pt>
                <c:pt idx="9919">
                  <c:v>0.80902298609318923</c:v>
                </c:pt>
                <c:pt idx="9920">
                  <c:v>0.80902298609318923</c:v>
                </c:pt>
                <c:pt idx="9921">
                  <c:v>0.80902298609318923</c:v>
                </c:pt>
                <c:pt idx="9922">
                  <c:v>0.80902298609318923</c:v>
                </c:pt>
                <c:pt idx="9923">
                  <c:v>0.80902298609318923</c:v>
                </c:pt>
                <c:pt idx="9924">
                  <c:v>0.80902298609318923</c:v>
                </c:pt>
                <c:pt idx="9925">
                  <c:v>0.80902298609318923</c:v>
                </c:pt>
                <c:pt idx="9926">
                  <c:v>0.80902298609318923</c:v>
                </c:pt>
                <c:pt idx="9927">
                  <c:v>0.80902298609318923</c:v>
                </c:pt>
                <c:pt idx="9928">
                  <c:v>0.80902298609318923</c:v>
                </c:pt>
                <c:pt idx="9929">
                  <c:v>0.80902298609318923</c:v>
                </c:pt>
                <c:pt idx="9930">
                  <c:v>0.80902298609318923</c:v>
                </c:pt>
                <c:pt idx="9931">
                  <c:v>0.80902298609318923</c:v>
                </c:pt>
                <c:pt idx="9932">
                  <c:v>0.80902298609318923</c:v>
                </c:pt>
                <c:pt idx="9933">
                  <c:v>0.80902298609318923</c:v>
                </c:pt>
                <c:pt idx="9934">
                  <c:v>0.80902298609318923</c:v>
                </c:pt>
                <c:pt idx="9935">
                  <c:v>0.80902298609318923</c:v>
                </c:pt>
                <c:pt idx="9936">
                  <c:v>0.80902298609318923</c:v>
                </c:pt>
                <c:pt idx="9937">
                  <c:v>0.80902298609318923</c:v>
                </c:pt>
                <c:pt idx="9938">
                  <c:v>0.80902298609318923</c:v>
                </c:pt>
                <c:pt idx="9939">
                  <c:v>0.80902298609318923</c:v>
                </c:pt>
                <c:pt idx="9940">
                  <c:v>0.80902298609318923</c:v>
                </c:pt>
                <c:pt idx="9941">
                  <c:v>0.80902298609318923</c:v>
                </c:pt>
                <c:pt idx="9942">
                  <c:v>0.80902298609318923</c:v>
                </c:pt>
                <c:pt idx="9943">
                  <c:v>0.80902298609318923</c:v>
                </c:pt>
                <c:pt idx="9944">
                  <c:v>0.80902298609318923</c:v>
                </c:pt>
                <c:pt idx="9945">
                  <c:v>0.80902298609318923</c:v>
                </c:pt>
                <c:pt idx="9946">
                  <c:v>0.80902298609318923</c:v>
                </c:pt>
                <c:pt idx="9947">
                  <c:v>0.80902298609318923</c:v>
                </c:pt>
                <c:pt idx="9948">
                  <c:v>0.80902298609318923</c:v>
                </c:pt>
                <c:pt idx="9949">
                  <c:v>0.80902298609318923</c:v>
                </c:pt>
                <c:pt idx="9950">
                  <c:v>0.80902298609318923</c:v>
                </c:pt>
                <c:pt idx="9951">
                  <c:v>0.80902298609318923</c:v>
                </c:pt>
                <c:pt idx="9952">
                  <c:v>0.80902298609318923</c:v>
                </c:pt>
                <c:pt idx="9953">
                  <c:v>0.80902298609318923</c:v>
                </c:pt>
                <c:pt idx="9954">
                  <c:v>0.80902298609318923</c:v>
                </c:pt>
                <c:pt idx="9955">
                  <c:v>0.80902298609318923</c:v>
                </c:pt>
                <c:pt idx="9956">
                  <c:v>0.80902298609318923</c:v>
                </c:pt>
                <c:pt idx="9957">
                  <c:v>0.80902298609318923</c:v>
                </c:pt>
                <c:pt idx="9958">
                  <c:v>0.80902298609318923</c:v>
                </c:pt>
                <c:pt idx="9959">
                  <c:v>0.80902298609318923</c:v>
                </c:pt>
                <c:pt idx="9960">
                  <c:v>0.80902298609318923</c:v>
                </c:pt>
                <c:pt idx="9961">
                  <c:v>0.80902298609318923</c:v>
                </c:pt>
                <c:pt idx="9962">
                  <c:v>0.80902298609318923</c:v>
                </c:pt>
                <c:pt idx="9963">
                  <c:v>0.80902298609318923</c:v>
                </c:pt>
                <c:pt idx="9964">
                  <c:v>0.80902298609318923</c:v>
                </c:pt>
                <c:pt idx="9965">
                  <c:v>0.80902298609318923</c:v>
                </c:pt>
                <c:pt idx="9966">
                  <c:v>0.80902298609318923</c:v>
                </c:pt>
                <c:pt idx="9967">
                  <c:v>0.80902298609318923</c:v>
                </c:pt>
                <c:pt idx="9968">
                  <c:v>0.80902298609318923</c:v>
                </c:pt>
                <c:pt idx="9969">
                  <c:v>0.80902298609318923</c:v>
                </c:pt>
                <c:pt idx="9970">
                  <c:v>0.80902298609318923</c:v>
                </c:pt>
                <c:pt idx="9971">
                  <c:v>0.80902298609318923</c:v>
                </c:pt>
                <c:pt idx="9972">
                  <c:v>0.80902298609318923</c:v>
                </c:pt>
                <c:pt idx="9973">
                  <c:v>0.80902298609318923</c:v>
                </c:pt>
                <c:pt idx="9974">
                  <c:v>0.80902298609318923</c:v>
                </c:pt>
                <c:pt idx="9975">
                  <c:v>0.80902298609318923</c:v>
                </c:pt>
                <c:pt idx="9976">
                  <c:v>0.80902298609318923</c:v>
                </c:pt>
                <c:pt idx="9977">
                  <c:v>0.80902298609318923</c:v>
                </c:pt>
                <c:pt idx="9978">
                  <c:v>0.80902298609318923</c:v>
                </c:pt>
                <c:pt idx="9979">
                  <c:v>0.80902298609318923</c:v>
                </c:pt>
                <c:pt idx="9980">
                  <c:v>0.80902298609318923</c:v>
                </c:pt>
                <c:pt idx="9981">
                  <c:v>0.80902298609318923</c:v>
                </c:pt>
                <c:pt idx="9982">
                  <c:v>0.80902298609318923</c:v>
                </c:pt>
                <c:pt idx="9983">
                  <c:v>0.80902298609318923</c:v>
                </c:pt>
                <c:pt idx="9984">
                  <c:v>0.80902298609318923</c:v>
                </c:pt>
                <c:pt idx="9985">
                  <c:v>0.80902298609318923</c:v>
                </c:pt>
                <c:pt idx="9986">
                  <c:v>0.80902298609318923</c:v>
                </c:pt>
                <c:pt idx="9987">
                  <c:v>0.80902298609318923</c:v>
                </c:pt>
                <c:pt idx="9988">
                  <c:v>0.80902298609318923</c:v>
                </c:pt>
                <c:pt idx="9989">
                  <c:v>0.80902298609318923</c:v>
                </c:pt>
                <c:pt idx="9990">
                  <c:v>0.80902298609318923</c:v>
                </c:pt>
                <c:pt idx="9991">
                  <c:v>0.80902298609318923</c:v>
                </c:pt>
                <c:pt idx="9992">
                  <c:v>0.80902298609318923</c:v>
                </c:pt>
                <c:pt idx="9993">
                  <c:v>0.80902298609318923</c:v>
                </c:pt>
                <c:pt idx="9994">
                  <c:v>0.80902298609318923</c:v>
                </c:pt>
                <c:pt idx="9995">
                  <c:v>0.80902298609318923</c:v>
                </c:pt>
                <c:pt idx="9996">
                  <c:v>0.80902298609318923</c:v>
                </c:pt>
                <c:pt idx="9997">
                  <c:v>0.80902298609318923</c:v>
                </c:pt>
                <c:pt idx="9998">
                  <c:v>0.80902298609318923</c:v>
                </c:pt>
                <c:pt idx="9999">
                  <c:v>0.80902298609318923</c:v>
                </c:pt>
                <c:pt idx="10000">
                  <c:v>0.80902298609318923</c:v>
                </c:pt>
                <c:pt idx="10001">
                  <c:v>0.80902298609318923</c:v>
                </c:pt>
                <c:pt idx="10002">
                  <c:v>0.80902298609318923</c:v>
                </c:pt>
                <c:pt idx="10003">
                  <c:v>0.80902298609318923</c:v>
                </c:pt>
                <c:pt idx="10004">
                  <c:v>0.80902298609318923</c:v>
                </c:pt>
                <c:pt idx="10005">
                  <c:v>0.80902298609318923</c:v>
                </c:pt>
                <c:pt idx="10006">
                  <c:v>0.80902298609318923</c:v>
                </c:pt>
                <c:pt idx="10007">
                  <c:v>0.80902298609318923</c:v>
                </c:pt>
                <c:pt idx="10008">
                  <c:v>0.80902298609318923</c:v>
                </c:pt>
                <c:pt idx="10009">
                  <c:v>0.80902298609318923</c:v>
                </c:pt>
                <c:pt idx="10010">
                  <c:v>0.80902298609318923</c:v>
                </c:pt>
                <c:pt idx="10011">
                  <c:v>0.80902298609318923</c:v>
                </c:pt>
                <c:pt idx="10012">
                  <c:v>0.80902298609318923</c:v>
                </c:pt>
                <c:pt idx="10013">
                  <c:v>0.80902298609318923</c:v>
                </c:pt>
                <c:pt idx="10014">
                  <c:v>0.80902298609318923</c:v>
                </c:pt>
                <c:pt idx="10015">
                  <c:v>0.80902298609318923</c:v>
                </c:pt>
                <c:pt idx="10016">
                  <c:v>0.80902298609318923</c:v>
                </c:pt>
                <c:pt idx="10017">
                  <c:v>0.80902298609318923</c:v>
                </c:pt>
                <c:pt idx="10018">
                  <c:v>0.80902298609318923</c:v>
                </c:pt>
                <c:pt idx="10019">
                  <c:v>0.80902298609318923</c:v>
                </c:pt>
                <c:pt idx="10020">
                  <c:v>0.80902298609318923</c:v>
                </c:pt>
                <c:pt idx="10021">
                  <c:v>0.80902298609318923</c:v>
                </c:pt>
                <c:pt idx="10022">
                  <c:v>0.80902298609318923</c:v>
                </c:pt>
                <c:pt idx="10023">
                  <c:v>0.80902298609318923</c:v>
                </c:pt>
                <c:pt idx="10024">
                  <c:v>0.80902298609318923</c:v>
                </c:pt>
                <c:pt idx="10025">
                  <c:v>0.80902298609318923</c:v>
                </c:pt>
                <c:pt idx="10026">
                  <c:v>0.80902298609318923</c:v>
                </c:pt>
                <c:pt idx="10027">
                  <c:v>0.80902298609318923</c:v>
                </c:pt>
                <c:pt idx="10028">
                  <c:v>0.80902298609318923</c:v>
                </c:pt>
                <c:pt idx="10029">
                  <c:v>0.80902298609318923</c:v>
                </c:pt>
                <c:pt idx="10030">
                  <c:v>0.80902298609318923</c:v>
                </c:pt>
                <c:pt idx="10031">
                  <c:v>0.80902298609318923</c:v>
                </c:pt>
                <c:pt idx="10032">
                  <c:v>0.80902298609318923</c:v>
                </c:pt>
                <c:pt idx="10033">
                  <c:v>0.80902298609318923</c:v>
                </c:pt>
                <c:pt idx="10034">
                  <c:v>0.80902298609318923</c:v>
                </c:pt>
                <c:pt idx="10035">
                  <c:v>0.80902298609318923</c:v>
                </c:pt>
                <c:pt idx="10036">
                  <c:v>0.80902298609318923</c:v>
                </c:pt>
                <c:pt idx="10037">
                  <c:v>0.80902298609318923</c:v>
                </c:pt>
                <c:pt idx="10038">
                  <c:v>0.80902298609318923</c:v>
                </c:pt>
                <c:pt idx="10039">
                  <c:v>0.80902298609318923</c:v>
                </c:pt>
                <c:pt idx="10040">
                  <c:v>0.80902298609318923</c:v>
                </c:pt>
                <c:pt idx="10041">
                  <c:v>0.80902298609318923</c:v>
                </c:pt>
                <c:pt idx="10042">
                  <c:v>0.80902298609318923</c:v>
                </c:pt>
                <c:pt idx="10043">
                  <c:v>0.80902298609318923</c:v>
                </c:pt>
                <c:pt idx="10044">
                  <c:v>0.80902298609318923</c:v>
                </c:pt>
                <c:pt idx="10045">
                  <c:v>0.80902298609318923</c:v>
                </c:pt>
                <c:pt idx="10046">
                  <c:v>0.80902298609318923</c:v>
                </c:pt>
                <c:pt idx="10047">
                  <c:v>0.80902298609318923</c:v>
                </c:pt>
                <c:pt idx="10048">
                  <c:v>0.80902298609318923</c:v>
                </c:pt>
                <c:pt idx="10049">
                  <c:v>0.80902298609318923</c:v>
                </c:pt>
                <c:pt idx="10050">
                  <c:v>0.80902298609318923</c:v>
                </c:pt>
                <c:pt idx="10051">
                  <c:v>0.80902298609318923</c:v>
                </c:pt>
                <c:pt idx="10052">
                  <c:v>0.80902298609318923</c:v>
                </c:pt>
                <c:pt idx="10053">
                  <c:v>0.80902298609318923</c:v>
                </c:pt>
                <c:pt idx="10054">
                  <c:v>0.80902298609318923</c:v>
                </c:pt>
                <c:pt idx="10055">
                  <c:v>0.80902298609318923</c:v>
                </c:pt>
                <c:pt idx="10056">
                  <c:v>0.80902298609318923</c:v>
                </c:pt>
                <c:pt idx="10057">
                  <c:v>0.80902298609318923</c:v>
                </c:pt>
                <c:pt idx="10058">
                  <c:v>0.80902298609318923</c:v>
                </c:pt>
                <c:pt idx="10059">
                  <c:v>0.80902298609318923</c:v>
                </c:pt>
                <c:pt idx="10060">
                  <c:v>0.80902298609318923</c:v>
                </c:pt>
                <c:pt idx="10061">
                  <c:v>0.80902298609318923</c:v>
                </c:pt>
                <c:pt idx="10062">
                  <c:v>0.80902298609318923</c:v>
                </c:pt>
                <c:pt idx="10063">
                  <c:v>0.80902298609318923</c:v>
                </c:pt>
                <c:pt idx="10064">
                  <c:v>0.80902298609318923</c:v>
                </c:pt>
                <c:pt idx="10065">
                  <c:v>0.80902298609318923</c:v>
                </c:pt>
                <c:pt idx="10066">
                  <c:v>0.80902298609318923</c:v>
                </c:pt>
                <c:pt idx="10067">
                  <c:v>0.80902298609318923</c:v>
                </c:pt>
                <c:pt idx="10068">
                  <c:v>0.80902298609318923</c:v>
                </c:pt>
                <c:pt idx="10069">
                  <c:v>0.80902298609318923</c:v>
                </c:pt>
                <c:pt idx="10070">
                  <c:v>0.80902298609318923</c:v>
                </c:pt>
                <c:pt idx="10071">
                  <c:v>0.80902298609318923</c:v>
                </c:pt>
                <c:pt idx="10072">
                  <c:v>0.80902298609318923</c:v>
                </c:pt>
                <c:pt idx="10073">
                  <c:v>0.80902298609318923</c:v>
                </c:pt>
                <c:pt idx="10074">
                  <c:v>0.80902298609318923</c:v>
                </c:pt>
                <c:pt idx="10075">
                  <c:v>0.80902298609318923</c:v>
                </c:pt>
                <c:pt idx="10076">
                  <c:v>0.80902298609318923</c:v>
                </c:pt>
                <c:pt idx="10077">
                  <c:v>0.80902298609318923</c:v>
                </c:pt>
                <c:pt idx="10078">
                  <c:v>0.80902298609318923</c:v>
                </c:pt>
                <c:pt idx="10079">
                  <c:v>0.80902298609318923</c:v>
                </c:pt>
                <c:pt idx="10080">
                  <c:v>0.80902298609318923</c:v>
                </c:pt>
                <c:pt idx="10081">
                  <c:v>0.80902298609318923</c:v>
                </c:pt>
                <c:pt idx="10082">
                  <c:v>0.80902298609318923</c:v>
                </c:pt>
                <c:pt idx="10083">
                  <c:v>0.80902298609318923</c:v>
                </c:pt>
                <c:pt idx="10084">
                  <c:v>0.80902298609318923</c:v>
                </c:pt>
                <c:pt idx="10085">
                  <c:v>0.80902298609318923</c:v>
                </c:pt>
                <c:pt idx="10086">
                  <c:v>0.80902298609318923</c:v>
                </c:pt>
                <c:pt idx="10087">
                  <c:v>0.80902298609318923</c:v>
                </c:pt>
                <c:pt idx="10088">
                  <c:v>0.80902298609318923</c:v>
                </c:pt>
                <c:pt idx="10089">
                  <c:v>0.80902298609318923</c:v>
                </c:pt>
                <c:pt idx="10090">
                  <c:v>0.80902298609318923</c:v>
                </c:pt>
                <c:pt idx="10091">
                  <c:v>0.80902298609318923</c:v>
                </c:pt>
                <c:pt idx="10092">
                  <c:v>0.80902298609318923</c:v>
                </c:pt>
                <c:pt idx="10093">
                  <c:v>0.80902298609318923</c:v>
                </c:pt>
                <c:pt idx="10094">
                  <c:v>0.80902298609318923</c:v>
                </c:pt>
                <c:pt idx="10095">
                  <c:v>0.80902298609318923</c:v>
                </c:pt>
                <c:pt idx="10096">
                  <c:v>0.80902298609318923</c:v>
                </c:pt>
                <c:pt idx="10097">
                  <c:v>0.80902298609318923</c:v>
                </c:pt>
                <c:pt idx="10098">
                  <c:v>0.80902298609318923</c:v>
                </c:pt>
                <c:pt idx="10099">
                  <c:v>0.80902298609318923</c:v>
                </c:pt>
                <c:pt idx="10100">
                  <c:v>0.80902298609318923</c:v>
                </c:pt>
                <c:pt idx="10101">
                  <c:v>0.80902298609318923</c:v>
                </c:pt>
                <c:pt idx="10102">
                  <c:v>0.80902298609318923</c:v>
                </c:pt>
                <c:pt idx="10103">
                  <c:v>0.80902298609318923</c:v>
                </c:pt>
                <c:pt idx="10104">
                  <c:v>0.80902298609318923</c:v>
                </c:pt>
                <c:pt idx="10105">
                  <c:v>0.80902298609318923</c:v>
                </c:pt>
                <c:pt idx="10106">
                  <c:v>0.80902298609318923</c:v>
                </c:pt>
                <c:pt idx="10107">
                  <c:v>0.80902298609318923</c:v>
                </c:pt>
                <c:pt idx="10108">
                  <c:v>0.80902298609318923</c:v>
                </c:pt>
                <c:pt idx="10109">
                  <c:v>0.80902298609318923</c:v>
                </c:pt>
                <c:pt idx="10110">
                  <c:v>0.80902298609318923</c:v>
                </c:pt>
                <c:pt idx="10111">
                  <c:v>0.80902298609318923</c:v>
                </c:pt>
                <c:pt idx="10112">
                  <c:v>0.80902298609318923</c:v>
                </c:pt>
                <c:pt idx="10113">
                  <c:v>0.80902298609318923</c:v>
                </c:pt>
                <c:pt idx="10114">
                  <c:v>0.80902298609318923</c:v>
                </c:pt>
                <c:pt idx="10115">
                  <c:v>0.80902298609318923</c:v>
                </c:pt>
                <c:pt idx="10116">
                  <c:v>0.80902298609318923</c:v>
                </c:pt>
                <c:pt idx="10117">
                  <c:v>0.80902298609318923</c:v>
                </c:pt>
                <c:pt idx="10118">
                  <c:v>0.80902298609318923</c:v>
                </c:pt>
                <c:pt idx="10119">
                  <c:v>0.80902298609318923</c:v>
                </c:pt>
                <c:pt idx="10120">
                  <c:v>0.80902298609318923</c:v>
                </c:pt>
                <c:pt idx="10121">
                  <c:v>0.80902298609318923</c:v>
                </c:pt>
                <c:pt idx="10122">
                  <c:v>0.80902298609318923</c:v>
                </c:pt>
                <c:pt idx="10123">
                  <c:v>0.80902298609318923</c:v>
                </c:pt>
                <c:pt idx="10124">
                  <c:v>0.80902298609318923</c:v>
                </c:pt>
                <c:pt idx="10125">
                  <c:v>0.80902298609318923</c:v>
                </c:pt>
                <c:pt idx="10126">
                  <c:v>0.80902298609318923</c:v>
                </c:pt>
                <c:pt idx="10127">
                  <c:v>0.80902298609318923</c:v>
                </c:pt>
                <c:pt idx="10128">
                  <c:v>0.80902298609318923</c:v>
                </c:pt>
                <c:pt idx="10129">
                  <c:v>0.80902298609318923</c:v>
                </c:pt>
                <c:pt idx="10130">
                  <c:v>0.80902298609318923</c:v>
                </c:pt>
                <c:pt idx="10131">
                  <c:v>0.80902298609318923</c:v>
                </c:pt>
                <c:pt idx="10132">
                  <c:v>0.80902298609318923</c:v>
                </c:pt>
                <c:pt idx="10133">
                  <c:v>0.80902298609318923</c:v>
                </c:pt>
                <c:pt idx="10134">
                  <c:v>0.80902298609318923</c:v>
                </c:pt>
                <c:pt idx="10135">
                  <c:v>0.80902298609318923</c:v>
                </c:pt>
                <c:pt idx="10136">
                  <c:v>0.80902298609318923</c:v>
                </c:pt>
              </c:numCache>
            </c:numRef>
          </c:yVal>
          <c:smooth val="0"/>
          <c:extLst xmlns:c16r2="http://schemas.microsoft.com/office/drawing/2015/06/chart">
            <c:ext xmlns:c16="http://schemas.microsoft.com/office/drawing/2014/chart" uri="{C3380CC4-5D6E-409C-BE32-E72D297353CC}">
              <c16:uniqueId val="{00000008-72BD-464A-B470-992EF37B7E47}"/>
            </c:ext>
          </c:extLst>
        </c:ser>
        <c:ser>
          <c:idx val="9"/>
          <c:order val="9"/>
          <c:tx>
            <c:strRef>
              <c:f>'[Antibacterial_Quarterly_Dashboard_201703_Apr16-Mar17_v2.xlsm]Practice'!$BB$3</c:f>
              <c:strCache>
                <c:ptCount val="1"/>
                <c:pt idx="0">
                  <c:v>y decile 4</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'[Antibacterial_Quarterly_Dashboard_201703_Apr16-Mar17_v2.xlsm]Practice'!$BB$4:$BB$10140</c:f>
              <c:numCache>
                <c:formatCode>General</c:formatCode>
                <c:ptCount val="10137"/>
                <c:pt idx="0">
                  <c:v>0.88105901383631513</c:v>
                </c:pt>
                <c:pt idx="1">
                  <c:v>0.88105901383631513</c:v>
                </c:pt>
                <c:pt idx="2">
                  <c:v>0.88105901383631513</c:v>
                </c:pt>
                <c:pt idx="3">
                  <c:v>0.88105901383631513</c:v>
                </c:pt>
                <c:pt idx="4">
                  <c:v>0.88105901383631513</c:v>
                </c:pt>
                <c:pt idx="5">
                  <c:v>0.88105901383631513</c:v>
                </c:pt>
                <c:pt idx="6">
                  <c:v>0.88105901383631513</c:v>
                </c:pt>
                <c:pt idx="7">
                  <c:v>0.88105901383631513</c:v>
                </c:pt>
                <c:pt idx="8">
                  <c:v>0.88105901383631513</c:v>
                </c:pt>
                <c:pt idx="9">
                  <c:v>0.88105901383631513</c:v>
                </c:pt>
                <c:pt idx="10">
                  <c:v>0.88105901383631513</c:v>
                </c:pt>
                <c:pt idx="11">
                  <c:v>0.88105901383631513</c:v>
                </c:pt>
                <c:pt idx="12">
                  <c:v>0.88105901383631513</c:v>
                </c:pt>
                <c:pt idx="13">
                  <c:v>0.88105901383631513</c:v>
                </c:pt>
                <c:pt idx="14">
                  <c:v>0.88105901383631513</c:v>
                </c:pt>
                <c:pt idx="15">
                  <c:v>0.88105901383631513</c:v>
                </c:pt>
                <c:pt idx="16">
                  <c:v>0.88105901383631513</c:v>
                </c:pt>
                <c:pt idx="17">
                  <c:v>0.88105901383631513</c:v>
                </c:pt>
                <c:pt idx="18">
                  <c:v>0.88105901383631513</c:v>
                </c:pt>
                <c:pt idx="19">
                  <c:v>0.88105901383631513</c:v>
                </c:pt>
                <c:pt idx="20">
                  <c:v>0.88105901383631513</c:v>
                </c:pt>
                <c:pt idx="21">
                  <c:v>0.88105901383631513</c:v>
                </c:pt>
                <c:pt idx="22">
                  <c:v>0.88105901383631513</c:v>
                </c:pt>
                <c:pt idx="23">
                  <c:v>0.88105901383631513</c:v>
                </c:pt>
                <c:pt idx="24">
                  <c:v>0.88105901383631513</c:v>
                </c:pt>
                <c:pt idx="25">
                  <c:v>0.88105901383631513</c:v>
                </c:pt>
                <c:pt idx="26">
                  <c:v>0.88105901383631513</c:v>
                </c:pt>
                <c:pt idx="27">
                  <c:v>0.88105901383631513</c:v>
                </c:pt>
                <c:pt idx="28">
                  <c:v>0.88105901383631513</c:v>
                </c:pt>
                <c:pt idx="29">
                  <c:v>0.88105901383631513</c:v>
                </c:pt>
                <c:pt idx="30">
                  <c:v>0.88105901383631513</c:v>
                </c:pt>
                <c:pt idx="31">
                  <c:v>0.88105901383631513</c:v>
                </c:pt>
                <c:pt idx="32">
                  <c:v>0.88105901383631513</c:v>
                </c:pt>
                <c:pt idx="33">
                  <c:v>0.88105901383631513</c:v>
                </c:pt>
                <c:pt idx="34">
                  <c:v>0.88105901383631513</c:v>
                </c:pt>
                <c:pt idx="35">
                  <c:v>0.88105901383631513</c:v>
                </c:pt>
                <c:pt idx="36">
                  <c:v>0.88105901383631513</c:v>
                </c:pt>
                <c:pt idx="37">
                  <c:v>0.88105901383631513</c:v>
                </c:pt>
                <c:pt idx="38">
                  <c:v>0.88105901383631513</c:v>
                </c:pt>
                <c:pt idx="39">
                  <c:v>0.88105901383631513</c:v>
                </c:pt>
                <c:pt idx="40">
                  <c:v>0.88105901383631513</c:v>
                </c:pt>
                <c:pt idx="41">
                  <c:v>0.88105901383631513</c:v>
                </c:pt>
                <c:pt idx="42">
                  <c:v>0.88105901383631513</c:v>
                </c:pt>
                <c:pt idx="43">
                  <c:v>0.88105901383631513</c:v>
                </c:pt>
                <c:pt idx="44">
                  <c:v>0.88105901383631513</c:v>
                </c:pt>
                <c:pt idx="45">
                  <c:v>0.88105901383631513</c:v>
                </c:pt>
                <c:pt idx="46">
                  <c:v>0.88105901383631513</c:v>
                </c:pt>
                <c:pt idx="47">
                  <c:v>0.88105901383631513</c:v>
                </c:pt>
                <c:pt idx="48">
                  <c:v>0.88105901383631513</c:v>
                </c:pt>
                <c:pt idx="49">
                  <c:v>0.88105901383631513</c:v>
                </c:pt>
                <c:pt idx="50">
                  <c:v>0.88105901383631513</c:v>
                </c:pt>
                <c:pt idx="51">
                  <c:v>0.88105901383631513</c:v>
                </c:pt>
                <c:pt idx="52">
                  <c:v>0.88105901383631513</c:v>
                </c:pt>
                <c:pt idx="53">
                  <c:v>0.88105901383631513</c:v>
                </c:pt>
                <c:pt idx="54">
                  <c:v>0.88105901383631513</c:v>
                </c:pt>
                <c:pt idx="55">
                  <c:v>0.88105901383631513</c:v>
                </c:pt>
                <c:pt idx="56">
                  <c:v>0.88105901383631513</c:v>
                </c:pt>
                <c:pt idx="57">
                  <c:v>0.88105901383631513</c:v>
                </c:pt>
                <c:pt idx="58">
                  <c:v>0.88105901383631513</c:v>
                </c:pt>
                <c:pt idx="59">
                  <c:v>0.88105901383631513</c:v>
                </c:pt>
                <c:pt idx="60">
                  <c:v>0.88105901383631513</c:v>
                </c:pt>
                <c:pt idx="61">
                  <c:v>0.88105901383631513</c:v>
                </c:pt>
                <c:pt idx="62">
                  <c:v>0.88105901383631513</c:v>
                </c:pt>
                <c:pt idx="63">
                  <c:v>0.88105901383631513</c:v>
                </c:pt>
                <c:pt idx="64">
                  <c:v>0.88105901383631513</c:v>
                </c:pt>
                <c:pt idx="65">
                  <c:v>0.88105901383631513</c:v>
                </c:pt>
                <c:pt idx="66">
                  <c:v>0.88105901383631513</c:v>
                </c:pt>
                <c:pt idx="67">
                  <c:v>0.88105901383631513</c:v>
                </c:pt>
                <c:pt idx="68">
                  <c:v>0.88105901383631513</c:v>
                </c:pt>
                <c:pt idx="69">
                  <c:v>0.88105901383631513</c:v>
                </c:pt>
                <c:pt idx="70">
                  <c:v>0.88105901383631513</c:v>
                </c:pt>
                <c:pt idx="71">
                  <c:v>0.88105901383631513</c:v>
                </c:pt>
                <c:pt idx="72">
                  <c:v>0.88105901383631513</c:v>
                </c:pt>
                <c:pt idx="73">
                  <c:v>0.88105901383631513</c:v>
                </c:pt>
                <c:pt idx="74">
                  <c:v>0.88105901383631513</c:v>
                </c:pt>
                <c:pt idx="75">
                  <c:v>0.88105901383631513</c:v>
                </c:pt>
                <c:pt idx="76">
                  <c:v>0.88105901383631513</c:v>
                </c:pt>
                <c:pt idx="77">
                  <c:v>0.88105901383631513</c:v>
                </c:pt>
                <c:pt idx="78">
                  <c:v>0.88105901383631513</c:v>
                </c:pt>
                <c:pt idx="79">
                  <c:v>0.88105901383631513</c:v>
                </c:pt>
                <c:pt idx="80">
                  <c:v>0.88105901383631513</c:v>
                </c:pt>
                <c:pt idx="81">
                  <c:v>0.88105901383631513</c:v>
                </c:pt>
                <c:pt idx="82">
                  <c:v>0.88105901383631513</c:v>
                </c:pt>
                <c:pt idx="83">
                  <c:v>0.88105901383631513</c:v>
                </c:pt>
                <c:pt idx="84">
                  <c:v>0.88105901383631513</c:v>
                </c:pt>
                <c:pt idx="85">
                  <c:v>0.88105901383631513</c:v>
                </c:pt>
                <c:pt idx="86">
                  <c:v>0.88105901383631513</c:v>
                </c:pt>
                <c:pt idx="87">
                  <c:v>0.88105901383631513</c:v>
                </c:pt>
                <c:pt idx="88">
                  <c:v>0.88105901383631513</c:v>
                </c:pt>
                <c:pt idx="89">
                  <c:v>0.88105901383631513</c:v>
                </c:pt>
                <c:pt idx="90">
                  <c:v>0.88105901383631513</c:v>
                </c:pt>
                <c:pt idx="91">
                  <c:v>0.88105901383631513</c:v>
                </c:pt>
                <c:pt idx="92">
                  <c:v>0.88105901383631513</c:v>
                </c:pt>
                <c:pt idx="93">
                  <c:v>0.88105901383631513</c:v>
                </c:pt>
                <c:pt idx="94">
                  <c:v>0.88105901383631513</c:v>
                </c:pt>
                <c:pt idx="95">
                  <c:v>0.88105901383631513</c:v>
                </c:pt>
                <c:pt idx="96">
                  <c:v>0.88105901383631513</c:v>
                </c:pt>
                <c:pt idx="97">
                  <c:v>0.88105901383631513</c:v>
                </c:pt>
                <c:pt idx="98">
                  <c:v>0.88105901383631513</c:v>
                </c:pt>
                <c:pt idx="99">
                  <c:v>0.88105901383631513</c:v>
                </c:pt>
                <c:pt idx="100">
                  <c:v>0.88105901383631513</c:v>
                </c:pt>
                <c:pt idx="101">
                  <c:v>0.88105901383631513</c:v>
                </c:pt>
                <c:pt idx="102">
                  <c:v>0.88105901383631513</c:v>
                </c:pt>
                <c:pt idx="103">
                  <c:v>0.88105901383631513</c:v>
                </c:pt>
                <c:pt idx="104">
                  <c:v>0.88105901383631513</c:v>
                </c:pt>
                <c:pt idx="105">
                  <c:v>0.88105901383631513</c:v>
                </c:pt>
                <c:pt idx="106">
                  <c:v>0.88105901383631513</c:v>
                </c:pt>
                <c:pt idx="107">
                  <c:v>0.88105901383631513</c:v>
                </c:pt>
                <c:pt idx="108">
                  <c:v>0.88105901383631513</c:v>
                </c:pt>
                <c:pt idx="109">
                  <c:v>0.88105901383631513</c:v>
                </c:pt>
                <c:pt idx="110">
                  <c:v>0.88105901383631513</c:v>
                </c:pt>
                <c:pt idx="111">
                  <c:v>0.88105901383631513</c:v>
                </c:pt>
                <c:pt idx="112">
                  <c:v>0.88105901383631513</c:v>
                </c:pt>
                <c:pt idx="113">
                  <c:v>0.88105901383631513</c:v>
                </c:pt>
                <c:pt idx="114">
                  <c:v>0.88105901383631513</c:v>
                </c:pt>
                <c:pt idx="115">
                  <c:v>0.88105901383631513</c:v>
                </c:pt>
                <c:pt idx="116">
                  <c:v>0.88105901383631513</c:v>
                </c:pt>
                <c:pt idx="117">
                  <c:v>0.88105901383631513</c:v>
                </c:pt>
                <c:pt idx="118">
                  <c:v>0.88105901383631513</c:v>
                </c:pt>
                <c:pt idx="119">
                  <c:v>0.88105901383631513</c:v>
                </c:pt>
                <c:pt idx="120">
                  <c:v>0.88105901383631513</c:v>
                </c:pt>
                <c:pt idx="121">
                  <c:v>0.88105901383631513</c:v>
                </c:pt>
                <c:pt idx="122">
                  <c:v>0.88105901383631513</c:v>
                </c:pt>
                <c:pt idx="123">
                  <c:v>0.88105901383631513</c:v>
                </c:pt>
                <c:pt idx="124">
                  <c:v>0.88105901383631513</c:v>
                </c:pt>
                <c:pt idx="125">
                  <c:v>0.88105901383631513</c:v>
                </c:pt>
                <c:pt idx="126">
                  <c:v>0.88105901383631513</c:v>
                </c:pt>
                <c:pt idx="127">
                  <c:v>0.88105901383631513</c:v>
                </c:pt>
                <c:pt idx="128">
                  <c:v>0.88105901383631513</c:v>
                </c:pt>
                <c:pt idx="129">
                  <c:v>0.88105901383631513</c:v>
                </c:pt>
                <c:pt idx="130">
                  <c:v>0.88105901383631513</c:v>
                </c:pt>
                <c:pt idx="131">
                  <c:v>0.88105901383631513</c:v>
                </c:pt>
                <c:pt idx="132">
                  <c:v>0.88105901383631513</c:v>
                </c:pt>
                <c:pt idx="133">
                  <c:v>0.88105901383631513</c:v>
                </c:pt>
                <c:pt idx="134">
                  <c:v>0.88105901383631513</c:v>
                </c:pt>
                <c:pt idx="135">
                  <c:v>0.88105901383631513</c:v>
                </c:pt>
                <c:pt idx="136">
                  <c:v>0.88105901383631513</c:v>
                </c:pt>
                <c:pt idx="137">
                  <c:v>0.88105901383631513</c:v>
                </c:pt>
                <c:pt idx="138">
                  <c:v>0.88105901383631513</c:v>
                </c:pt>
                <c:pt idx="139">
                  <c:v>0.88105901383631513</c:v>
                </c:pt>
                <c:pt idx="140">
                  <c:v>0.88105901383631513</c:v>
                </c:pt>
                <c:pt idx="141">
                  <c:v>0.88105901383631513</c:v>
                </c:pt>
                <c:pt idx="142">
                  <c:v>0.88105901383631513</c:v>
                </c:pt>
                <c:pt idx="143">
                  <c:v>0.88105901383631513</c:v>
                </c:pt>
                <c:pt idx="144">
                  <c:v>0.88105901383631513</c:v>
                </c:pt>
                <c:pt idx="145">
                  <c:v>0.88105901383631513</c:v>
                </c:pt>
                <c:pt idx="146">
                  <c:v>0.88105901383631513</c:v>
                </c:pt>
                <c:pt idx="147">
                  <c:v>0.88105901383631513</c:v>
                </c:pt>
                <c:pt idx="148">
                  <c:v>0.88105901383631513</c:v>
                </c:pt>
                <c:pt idx="149">
                  <c:v>0.88105901383631513</c:v>
                </c:pt>
                <c:pt idx="150">
                  <c:v>0.88105901383631513</c:v>
                </c:pt>
                <c:pt idx="151">
                  <c:v>0.88105901383631513</c:v>
                </c:pt>
                <c:pt idx="152">
                  <c:v>0.88105901383631513</c:v>
                </c:pt>
                <c:pt idx="153">
                  <c:v>0.88105901383631513</c:v>
                </c:pt>
                <c:pt idx="154">
                  <c:v>0.88105901383631513</c:v>
                </c:pt>
                <c:pt idx="155">
                  <c:v>0.88105901383631513</c:v>
                </c:pt>
                <c:pt idx="156">
                  <c:v>0.88105901383631513</c:v>
                </c:pt>
                <c:pt idx="157">
                  <c:v>0.88105901383631513</c:v>
                </c:pt>
                <c:pt idx="158">
                  <c:v>0.88105901383631513</c:v>
                </c:pt>
                <c:pt idx="159">
                  <c:v>0.88105901383631513</c:v>
                </c:pt>
                <c:pt idx="160">
                  <c:v>0.88105901383631513</c:v>
                </c:pt>
                <c:pt idx="161">
                  <c:v>0.88105901383631513</c:v>
                </c:pt>
                <c:pt idx="162">
                  <c:v>0.88105901383631513</c:v>
                </c:pt>
                <c:pt idx="163">
                  <c:v>0.88105901383631513</c:v>
                </c:pt>
                <c:pt idx="164">
                  <c:v>0.88105901383631513</c:v>
                </c:pt>
                <c:pt idx="165">
                  <c:v>0.88105901383631513</c:v>
                </c:pt>
                <c:pt idx="166">
                  <c:v>0.88105901383631513</c:v>
                </c:pt>
                <c:pt idx="167">
                  <c:v>0.88105901383631513</c:v>
                </c:pt>
                <c:pt idx="168">
                  <c:v>0.88105901383631513</c:v>
                </c:pt>
                <c:pt idx="169">
                  <c:v>0.88105901383631513</c:v>
                </c:pt>
                <c:pt idx="170">
                  <c:v>0.88105901383631513</c:v>
                </c:pt>
                <c:pt idx="171">
                  <c:v>0.88105901383631513</c:v>
                </c:pt>
                <c:pt idx="172">
                  <c:v>0.88105901383631513</c:v>
                </c:pt>
                <c:pt idx="173">
                  <c:v>0.88105901383631513</c:v>
                </c:pt>
                <c:pt idx="174">
                  <c:v>0.88105901383631513</c:v>
                </c:pt>
                <c:pt idx="175">
                  <c:v>0.88105901383631513</c:v>
                </c:pt>
                <c:pt idx="176">
                  <c:v>0.88105901383631513</c:v>
                </c:pt>
                <c:pt idx="177">
                  <c:v>0.88105901383631513</c:v>
                </c:pt>
                <c:pt idx="178">
                  <c:v>0.88105901383631513</c:v>
                </c:pt>
                <c:pt idx="179">
                  <c:v>0.88105901383631513</c:v>
                </c:pt>
                <c:pt idx="180">
                  <c:v>0.88105901383631513</c:v>
                </c:pt>
                <c:pt idx="181">
                  <c:v>0.88105901383631513</c:v>
                </c:pt>
                <c:pt idx="182">
                  <c:v>0.88105901383631513</c:v>
                </c:pt>
                <c:pt idx="183">
                  <c:v>0.88105901383631513</c:v>
                </c:pt>
                <c:pt idx="184">
                  <c:v>0.88105901383631513</c:v>
                </c:pt>
                <c:pt idx="185">
                  <c:v>0.88105901383631513</c:v>
                </c:pt>
                <c:pt idx="186">
                  <c:v>0.88105901383631513</c:v>
                </c:pt>
                <c:pt idx="187">
                  <c:v>0.88105901383631513</c:v>
                </c:pt>
                <c:pt idx="188">
                  <c:v>0.88105901383631513</c:v>
                </c:pt>
                <c:pt idx="189">
                  <c:v>0.88105901383631513</c:v>
                </c:pt>
                <c:pt idx="190">
                  <c:v>0.88105901383631513</c:v>
                </c:pt>
                <c:pt idx="191">
                  <c:v>0.88105901383631513</c:v>
                </c:pt>
                <c:pt idx="192">
                  <c:v>0.88105901383631513</c:v>
                </c:pt>
                <c:pt idx="193">
                  <c:v>0.88105901383631513</c:v>
                </c:pt>
                <c:pt idx="194">
                  <c:v>0.88105901383631513</c:v>
                </c:pt>
                <c:pt idx="195">
                  <c:v>0.88105901383631513</c:v>
                </c:pt>
                <c:pt idx="196">
                  <c:v>0.88105901383631513</c:v>
                </c:pt>
                <c:pt idx="197">
                  <c:v>0.88105901383631513</c:v>
                </c:pt>
                <c:pt idx="198">
                  <c:v>0.88105901383631513</c:v>
                </c:pt>
                <c:pt idx="199">
                  <c:v>0.88105901383631513</c:v>
                </c:pt>
                <c:pt idx="200">
                  <c:v>0.88105901383631513</c:v>
                </c:pt>
                <c:pt idx="201">
                  <c:v>0.88105901383631513</c:v>
                </c:pt>
                <c:pt idx="202">
                  <c:v>0.88105901383631513</c:v>
                </c:pt>
                <c:pt idx="203">
                  <c:v>0.88105901383631513</c:v>
                </c:pt>
                <c:pt idx="204">
                  <c:v>0.88105901383631513</c:v>
                </c:pt>
                <c:pt idx="205">
                  <c:v>0.88105901383631513</c:v>
                </c:pt>
                <c:pt idx="206">
                  <c:v>0.88105901383631513</c:v>
                </c:pt>
                <c:pt idx="207">
                  <c:v>0.88105901383631513</c:v>
                </c:pt>
                <c:pt idx="208">
                  <c:v>0.88105901383631513</c:v>
                </c:pt>
                <c:pt idx="209">
                  <c:v>0.88105901383631513</c:v>
                </c:pt>
                <c:pt idx="210">
                  <c:v>0.88105901383631513</c:v>
                </c:pt>
                <c:pt idx="211">
                  <c:v>0.88105901383631513</c:v>
                </c:pt>
                <c:pt idx="212">
                  <c:v>0.88105901383631513</c:v>
                </c:pt>
                <c:pt idx="213">
                  <c:v>0.88105901383631513</c:v>
                </c:pt>
                <c:pt idx="214">
                  <c:v>0.88105901383631513</c:v>
                </c:pt>
                <c:pt idx="215">
                  <c:v>0.88105901383631513</c:v>
                </c:pt>
                <c:pt idx="216">
                  <c:v>0.88105901383631513</c:v>
                </c:pt>
                <c:pt idx="217">
                  <c:v>0.88105901383631513</c:v>
                </c:pt>
                <c:pt idx="218">
                  <c:v>0.88105901383631513</c:v>
                </c:pt>
                <c:pt idx="219">
                  <c:v>0.88105901383631513</c:v>
                </c:pt>
                <c:pt idx="220">
                  <c:v>0.88105901383631513</c:v>
                </c:pt>
                <c:pt idx="221">
                  <c:v>0.88105901383631513</c:v>
                </c:pt>
                <c:pt idx="222">
                  <c:v>0.88105901383631513</c:v>
                </c:pt>
                <c:pt idx="223">
                  <c:v>0.88105901383631513</c:v>
                </c:pt>
                <c:pt idx="224">
                  <c:v>0.88105901383631513</c:v>
                </c:pt>
                <c:pt idx="225">
                  <c:v>0.88105901383631513</c:v>
                </c:pt>
                <c:pt idx="226">
                  <c:v>0.88105901383631513</c:v>
                </c:pt>
                <c:pt idx="227">
                  <c:v>0.88105901383631513</c:v>
                </c:pt>
                <c:pt idx="228">
                  <c:v>0.88105901383631513</c:v>
                </c:pt>
                <c:pt idx="229">
                  <c:v>0.88105901383631513</c:v>
                </c:pt>
                <c:pt idx="230">
                  <c:v>0.88105901383631513</c:v>
                </c:pt>
                <c:pt idx="231">
                  <c:v>0.88105901383631513</c:v>
                </c:pt>
                <c:pt idx="232">
                  <c:v>0.88105901383631513</c:v>
                </c:pt>
                <c:pt idx="233">
                  <c:v>0.88105901383631513</c:v>
                </c:pt>
                <c:pt idx="234">
                  <c:v>0.88105901383631513</c:v>
                </c:pt>
                <c:pt idx="235">
                  <c:v>0.88105901383631513</c:v>
                </c:pt>
                <c:pt idx="236">
                  <c:v>0.88105901383631513</c:v>
                </c:pt>
                <c:pt idx="237">
                  <c:v>0.88105901383631513</c:v>
                </c:pt>
                <c:pt idx="238">
                  <c:v>0.88105901383631513</c:v>
                </c:pt>
                <c:pt idx="239">
                  <c:v>0.88105901383631513</c:v>
                </c:pt>
                <c:pt idx="240">
                  <c:v>0.88105901383631513</c:v>
                </c:pt>
                <c:pt idx="241">
                  <c:v>0.88105901383631513</c:v>
                </c:pt>
                <c:pt idx="242">
                  <c:v>0.88105901383631513</c:v>
                </c:pt>
                <c:pt idx="243">
                  <c:v>0.88105901383631513</c:v>
                </c:pt>
                <c:pt idx="244">
                  <c:v>0.88105901383631513</c:v>
                </c:pt>
                <c:pt idx="245">
                  <c:v>0.88105901383631513</c:v>
                </c:pt>
                <c:pt idx="246">
                  <c:v>0.88105901383631513</c:v>
                </c:pt>
                <c:pt idx="247">
                  <c:v>0.88105901383631513</c:v>
                </c:pt>
                <c:pt idx="248">
                  <c:v>0.88105901383631513</c:v>
                </c:pt>
                <c:pt idx="249">
                  <c:v>0.88105901383631513</c:v>
                </c:pt>
                <c:pt idx="250">
                  <c:v>0.88105901383631513</c:v>
                </c:pt>
                <c:pt idx="251">
                  <c:v>0.88105901383631513</c:v>
                </c:pt>
                <c:pt idx="252">
                  <c:v>0.88105901383631513</c:v>
                </c:pt>
                <c:pt idx="253">
                  <c:v>0.88105901383631513</c:v>
                </c:pt>
                <c:pt idx="254">
                  <c:v>0.88105901383631513</c:v>
                </c:pt>
                <c:pt idx="255">
                  <c:v>0.88105901383631513</c:v>
                </c:pt>
                <c:pt idx="256">
                  <c:v>0.88105901383631513</c:v>
                </c:pt>
                <c:pt idx="257">
                  <c:v>0.88105901383631513</c:v>
                </c:pt>
                <c:pt idx="258">
                  <c:v>0.88105901383631513</c:v>
                </c:pt>
                <c:pt idx="259">
                  <c:v>0.88105901383631513</c:v>
                </c:pt>
                <c:pt idx="260">
                  <c:v>0.88105901383631513</c:v>
                </c:pt>
                <c:pt idx="261">
                  <c:v>0.88105901383631513</c:v>
                </c:pt>
                <c:pt idx="262">
                  <c:v>0.88105901383631513</c:v>
                </c:pt>
                <c:pt idx="263">
                  <c:v>0.88105901383631513</c:v>
                </c:pt>
                <c:pt idx="264">
                  <c:v>0.88105901383631513</c:v>
                </c:pt>
                <c:pt idx="265">
                  <c:v>0.88105901383631513</c:v>
                </c:pt>
                <c:pt idx="266">
                  <c:v>0.88105901383631513</c:v>
                </c:pt>
                <c:pt idx="267">
                  <c:v>0.88105901383631513</c:v>
                </c:pt>
                <c:pt idx="268">
                  <c:v>0.88105901383631513</c:v>
                </c:pt>
                <c:pt idx="269">
                  <c:v>0.88105901383631513</c:v>
                </c:pt>
                <c:pt idx="270">
                  <c:v>0.88105901383631513</c:v>
                </c:pt>
                <c:pt idx="271">
                  <c:v>0.88105901383631513</c:v>
                </c:pt>
                <c:pt idx="272">
                  <c:v>0.88105901383631513</c:v>
                </c:pt>
                <c:pt idx="273">
                  <c:v>0.88105901383631513</c:v>
                </c:pt>
                <c:pt idx="274">
                  <c:v>0.88105901383631513</c:v>
                </c:pt>
                <c:pt idx="275">
                  <c:v>0.88105901383631513</c:v>
                </c:pt>
                <c:pt idx="276">
                  <c:v>0.88105901383631513</c:v>
                </c:pt>
                <c:pt idx="277">
                  <c:v>0.88105901383631513</c:v>
                </c:pt>
                <c:pt idx="278">
                  <c:v>0.88105901383631513</c:v>
                </c:pt>
                <c:pt idx="279">
                  <c:v>0.88105901383631513</c:v>
                </c:pt>
                <c:pt idx="280">
                  <c:v>0.88105901383631513</c:v>
                </c:pt>
                <c:pt idx="281">
                  <c:v>0.88105901383631513</c:v>
                </c:pt>
                <c:pt idx="282">
                  <c:v>0.88105901383631513</c:v>
                </c:pt>
                <c:pt idx="283">
                  <c:v>0.88105901383631513</c:v>
                </c:pt>
                <c:pt idx="284">
                  <c:v>0.88105901383631513</c:v>
                </c:pt>
                <c:pt idx="285">
                  <c:v>0.88105901383631513</c:v>
                </c:pt>
                <c:pt idx="286">
                  <c:v>0.88105901383631513</c:v>
                </c:pt>
                <c:pt idx="287">
                  <c:v>0.88105901383631513</c:v>
                </c:pt>
                <c:pt idx="288">
                  <c:v>0.88105901383631513</c:v>
                </c:pt>
                <c:pt idx="289">
                  <c:v>0.88105901383631513</c:v>
                </c:pt>
                <c:pt idx="290">
                  <c:v>0.88105901383631513</c:v>
                </c:pt>
                <c:pt idx="291">
                  <c:v>0.88105901383631513</c:v>
                </c:pt>
                <c:pt idx="292">
                  <c:v>0.88105901383631513</c:v>
                </c:pt>
                <c:pt idx="293">
                  <c:v>0.88105901383631513</c:v>
                </c:pt>
                <c:pt idx="294">
                  <c:v>0.88105901383631513</c:v>
                </c:pt>
                <c:pt idx="295">
                  <c:v>0.88105901383631513</c:v>
                </c:pt>
                <c:pt idx="296">
                  <c:v>0.88105901383631513</c:v>
                </c:pt>
                <c:pt idx="297">
                  <c:v>0.88105901383631513</c:v>
                </c:pt>
                <c:pt idx="298">
                  <c:v>0.88105901383631513</c:v>
                </c:pt>
                <c:pt idx="299">
                  <c:v>0.88105901383631513</c:v>
                </c:pt>
                <c:pt idx="300">
                  <c:v>0.88105901383631513</c:v>
                </c:pt>
                <c:pt idx="301">
                  <c:v>0.88105901383631513</c:v>
                </c:pt>
                <c:pt idx="302">
                  <c:v>0.88105901383631513</c:v>
                </c:pt>
                <c:pt idx="303">
                  <c:v>0.88105901383631513</c:v>
                </c:pt>
                <c:pt idx="304">
                  <c:v>0.88105901383631513</c:v>
                </c:pt>
                <c:pt idx="305">
                  <c:v>0.88105901383631513</c:v>
                </c:pt>
                <c:pt idx="306">
                  <c:v>0.88105901383631513</c:v>
                </c:pt>
                <c:pt idx="307">
                  <c:v>0.88105901383631513</c:v>
                </c:pt>
                <c:pt idx="308">
                  <c:v>0.88105901383631513</c:v>
                </c:pt>
                <c:pt idx="309">
                  <c:v>0.88105901383631513</c:v>
                </c:pt>
                <c:pt idx="310">
                  <c:v>0.88105901383631513</c:v>
                </c:pt>
                <c:pt idx="311">
                  <c:v>0.88105901383631513</c:v>
                </c:pt>
                <c:pt idx="312">
                  <c:v>0.88105901383631513</c:v>
                </c:pt>
                <c:pt idx="313">
                  <c:v>0.88105901383631513</c:v>
                </c:pt>
                <c:pt idx="314">
                  <c:v>0.88105901383631513</c:v>
                </c:pt>
                <c:pt idx="315">
                  <c:v>0.88105901383631513</c:v>
                </c:pt>
                <c:pt idx="316">
                  <c:v>0.88105901383631513</c:v>
                </c:pt>
                <c:pt idx="317">
                  <c:v>0.88105901383631513</c:v>
                </c:pt>
                <c:pt idx="318">
                  <c:v>0.88105901383631513</c:v>
                </c:pt>
                <c:pt idx="319">
                  <c:v>0.88105901383631513</c:v>
                </c:pt>
                <c:pt idx="320">
                  <c:v>0.88105901383631513</c:v>
                </c:pt>
                <c:pt idx="321">
                  <c:v>0.88105901383631513</c:v>
                </c:pt>
                <c:pt idx="322">
                  <c:v>0.88105901383631513</c:v>
                </c:pt>
                <c:pt idx="323">
                  <c:v>0.88105901383631513</c:v>
                </c:pt>
                <c:pt idx="324">
                  <c:v>0.88105901383631513</c:v>
                </c:pt>
                <c:pt idx="325">
                  <c:v>0.88105901383631513</c:v>
                </c:pt>
                <c:pt idx="326">
                  <c:v>0.88105901383631513</c:v>
                </c:pt>
                <c:pt idx="327">
                  <c:v>0.88105901383631513</c:v>
                </c:pt>
                <c:pt idx="328">
                  <c:v>0.88105901383631513</c:v>
                </c:pt>
                <c:pt idx="329">
                  <c:v>0.88105901383631513</c:v>
                </c:pt>
                <c:pt idx="330">
                  <c:v>0.88105901383631513</c:v>
                </c:pt>
                <c:pt idx="331">
                  <c:v>0.88105901383631513</c:v>
                </c:pt>
                <c:pt idx="332">
                  <c:v>0.88105901383631513</c:v>
                </c:pt>
                <c:pt idx="333">
                  <c:v>0.88105901383631513</c:v>
                </c:pt>
                <c:pt idx="334">
                  <c:v>0.88105901383631513</c:v>
                </c:pt>
                <c:pt idx="335">
                  <c:v>0.88105901383631513</c:v>
                </c:pt>
                <c:pt idx="336">
                  <c:v>0.88105901383631513</c:v>
                </c:pt>
                <c:pt idx="337">
                  <c:v>0.88105901383631513</c:v>
                </c:pt>
                <c:pt idx="338">
                  <c:v>0.88105901383631513</c:v>
                </c:pt>
                <c:pt idx="339">
                  <c:v>0.88105901383631513</c:v>
                </c:pt>
                <c:pt idx="340">
                  <c:v>0.88105901383631513</c:v>
                </c:pt>
                <c:pt idx="341">
                  <c:v>0.88105901383631513</c:v>
                </c:pt>
                <c:pt idx="342">
                  <c:v>0.88105901383631513</c:v>
                </c:pt>
                <c:pt idx="343">
                  <c:v>0.88105901383631513</c:v>
                </c:pt>
                <c:pt idx="344">
                  <c:v>0.88105901383631513</c:v>
                </c:pt>
                <c:pt idx="345">
                  <c:v>0.88105901383631513</c:v>
                </c:pt>
                <c:pt idx="346">
                  <c:v>0.88105901383631513</c:v>
                </c:pt>
                <c:pt idx="347">
                  <c:v>0.88105901383631513</c:v>
                </c:pt>
                <c:pt idx="348">
                  <c:v>0.88105901383631513</c:v>
                </c:pt>
                <c:pt idx="349">
                  <c:v>0.88105901383631513</c:v>
                </c:pt>
                <c:pt idx="350">
                  <c:v>0.88105901383631513</c:v>
                </c:pt>
                <c:pt idx="351">
                  <c:v>0.88105901383631513</c:v>
                </c:pt>
                <c:pt idx="352">
                  <c:v>0.88105901383631513</c:v>
                </c:pt>
                <c:pt idx="353">
                  <c:v>0.88105901383631513</c:v>
                </c:pt>
                <c:pt idx="354">
                  <c:v>0.88105901383631513</c:v>
                </c:pt>
                <c:pt idx="355">
                  <c:v>0.88105901383631513</c:v>
                </c:pt>
                <c:pt idx="356">
                  <c:v>0.88105901383631513</c:v>
                </c:pt>
                <c:pt idx="357">
                  <c:v>0.88105901383631513</c:v>
                </c:pt>
                <c:pt idx="358">
                  <c:v>0.88105901383631513</c:v>
                </c:pt>
                <c:pt idx="359">
                  <c:v>0.88105901383631513</c:v>
                </c:pt>
                <c:pt idx="360">
                  <c:v>0.88105901383631513</c:v>
                </c:pt>
                <c:pt idx="361">
                  <c:v>0.88105901383631513</c:v>
                </c:pt>
                <c:pt idx="362">
                  <c:v>0.88105901383631513</c:v>
                </c:pt>
                <c:pt idx="363">
                  <c:v>0.88105901383631513</c:v>
                </c:pt>
                <c:pt idx="364">
                  <c:v>0.88105901383631513</c:v>
                </c:pt>
                <c:pt idx="365">
                  <c:v>0.88105901383631513</c:v>
                </c:pt>
                <c:pt idx="366">
                  <c:v>0.88105901383631513</c:v>
                </c:pt>
                <c:pt idx="367">
                  <c:v>0.88105901383631513</c:v>
                </c:pt>
                <c:pt idx="368">
                  <c:v>0.88105901383631513</c:v>
                </c:pt>
                <c:pt idx="369">
                  <c:v>0.88105901383631513</c:v>
                </c:pt>
                <c:pt idx="370">
                  <c:v>0.88105901383631513</c:v>
                </c:pt>
                <c:pt idx="371">
                  <c:v>0.88105901383631513</c:v>
                </c:pt>
                <c:pt idx="372">
                  <c:v>0.88105901383631513</c:v>
                </c:pt>
                <c:pt idx="373">
                  <c:v>0.88105901383631513</c:v>
                </c:pt>
                <c:pt idx="374">
                  <c:v>0.88105901383631513</c:v>
                </c:pt>
                <c:pt idx="375">
                  <c:v>0.88105901383631513</c:v>
                </c:pt>
                <c:pt idx="376">
                  <c:v>0.88105901383631513</c:v>
                </c:pt>
                <c:pt idx="377">
                  <c:v>0.88105901383631513</c:v>
                </c:pt>
                <c:pt idx="378">
                  <c:v>0.88105901383631513</c:v>
                </c:pt>
                <c:pt idx="379">
                  <c:v>0.88105901383631513</c:v>
                </c:pt>
                <c:pt idx="380">
                  <c:v>0.88105901383631513</c:v>
                </c:pt>
                <c:pt idx="381">
                  <c:v>0.88105901383631513</c:v>
                </c:pt>
                <c:pt idx="382">
                  <c:v>0.88105901383631513</c:v>
                </c:pt>
                <c:pt idx="383">
                  <c:v>0.88105901383631513</c:v>
                </c:pt>
                <c:pt idx="384">
                  <c:v>0.88105901383631513</c:v>
                </c:pt>
                <c:pt idx="385">
                  <c:v>0.88105901383631513</c:v>
                </c:pt>
                <c:pt idx="386">
                  <c:v>0.88105901383631513</c:v>
                </c:pt>
                <c:pt idx="387">
                  <c:v>0.88105901383631513</c:v>
                </c:pt>
                <c:pt idx="388">
                  <c:v>0.88105901383631513</c:v>
                </c:pt>
                <c:pt idx="389">
                  <c:v>0.88105901383631513</c:v>
                </c:pt>
                <c:pt idx="390">
                  <c:v>0.88105901383631513</c:v>
                </c:pt>
                <c:pt idx="391">
                  <c:v>0.88105901383631513</c:v>
                </c:pt>
                <c:pt idx="392">
                  <c:v>0.88105901383631513</c:v>
                </c:pt>
                <c:pt idx="393">
                  <c:v>0.88105901383631513</c:v>
                </c:pt>
                <c:pt idx="394">
                  <c:v>0.88105901383631513</c:v>
                </c:pt>
                <c:pt idx="395">
                  <c:v>0.88105901383631513</c:v>
                </c:pt>
                <c:pt idx="396">
                  <c:v>0.88105901383631513</c:v>
                </c:pt>
                <c:pt idx="397">
                  <c:v>0.88105901383631513</c:v>
                </c:pt>
                <c:pt idx="398">
                  <c:v>0.88105901383631513</c:v>
                </c:pt>
                <c:pt idx="399">
                  <c:v>0.88105901383631513</c:v>
                </c:pt>
                <c:pt idx="400">
                  <c:v>0.88105901383631513</c:v>
                </c:pt>
                <c:pt idx="401">
                  <c:v>0.88105901383631513</c:v>
                </c:pt>
                <c:pt idx="402">
                  <c:v>0.88105901383631513</c:v>
                </c:pt>
                <c:pt idx="403">
                  <c:v>0.88105901383631513</c:v>
                </c:pt>
                <c:pt idx="404">
                  <c:v>0.88105901383631513</c:v>
                </c:pt>
                <c:pt idx="405">
                  <c:v>0.88105901383631513</c:v>
                </c:pt>
                <c:pt idx="406">
                  <c:v>0.88105901383631513</c:v>
                </c:pt>
                <c:pt idx="407">
                  <c:v>0.88105901383631513</c:v>
                </c:pt>
                <c:pt idx="408">
                  <c:v>0.88105901383631513</c:v>
                </c:pt>
                <c:pt idx="409">
                  <c:v>0.88105901383631513</c:v>
                </c:pt>
                <c:pt idx="410">
                  <c:v>0.88105901383631513</c:v>
                </c:pt>
                <c:pt idx="411">
                  <c:v>0.88105901383631513</c:v>
                </c:pt>
                <c:pt idx="412">
                  <c:v>0.88105901383631513</c:v>
                </c:pt>
                <c:pt idx="413">
                  <c:v>0.88105901383631513</c:v>
                </c:pt>
                <c:pt idx="414">
                  <c:v>0.88105901383631513</c:v>
                </c:pt>
                <c:pt idx="415">
                  <c:v>0.88105901383631513</c:v>
                </c:pt>
                <c:pt idx="416">
                  <c:v>0.88105901383631513</c:v>
                </c:pt>
                <c:pt idx="417">
                  <c:v>0.88105901383631513</c:v>
                </c:pt>
                <c:pt idx="418">
                  <c:v>0.88105901383631513</c:v>
                </c:pt>
                <c:pt idx="419">
                  <c:v>0.88105901383631513</c:v>
                </c:pt>
                <c:pt idx="420">
                  <c:v>0.88105901383631513</c:v>
                </c:pt>
                <c:pt idx="421">
                  <c:v>0.88105901383631513</c:v>
                </c:pt>
                <c:pt idx="422">
                  <c:v>0.88105901383631513</c:v>
                </c:pt>
                <c:pt idx="423">
                  <c:v>0.88105901383631513</c:v>
                </c:pt>
                <c:pt idx="424">
                  <c:v>0.88105901383631513</c:v>
                </c:pt>
                <c:pt idx="425">
                  <c:v>0.88105901383631513</c:v>
                </c:pt>
                <c:pt idx="426">
                  <c:v>0.88105901383631513</c:v>
                </c:pt>
                <c:pt idx="427">
                  <c:v>0.88105901383631513</c:v>
                </c:pt>
                <c:pt idx="428">
                  <c:v>0.88105901383631513</c:v>
                </c:pt>
                <c:pt idx="429">
                  <c:v>0.88105901383631513</c:v>
                </c:pt>
                <c:pt idx="430">
                  <c:v>0.88105901383631513</c:v>
                </c:pt>
                <c:pt idx="431">
                  <c:v>0.88105901383631513</c:v>
                </c:pt>
                <c:pt idx="432">
                  <c:v>0.88105901383631513</c:v>
                </c:pt>
                <c:pt idx="433">
                  <c:v>0.88105901383631513</c:v>
                </c:pt>
                <c:pt idx="434">
                  <c:v>0.88105901383631513</c:v>
                </c:pt>
                <c:pt idx="435">
                  <c:v>0.88105901383631513</c:v>
                </c:pt>
                <c:pt idx="436">
                  <c:v>0.88105901383631513</c:v>
                </c:pt>
                <c:pt idx="437">
                  <c:v>0.88105901383631513</c:v>
                </c:pt>
                <c:pt idx="438">
                  <c:v>0.88105901383631513</c:v>
                </c:pt>
                <c:pt idx="439">
                  <c:v>0.88105901383631513</c:v>
                </c:pt>
                <c:pt idx="440">
                  <c:v>0.88105901383631513</c:v>
                </c:pt>
                <c:pt idx="441">
                  <c:v>0.88105901383631513</c:v>
                </c:pt>
                <c:pt idx="442">
                  <c:v>0.88105901383631513</c:v>
                </c:pt>
                <c:pt idx="443">
                  <c:v>0.88105901383631513</c:v>
                </c:pt>
                <c:pt idx="444">
                  <c:v>0.88105901383631513</c:v>
                </c:pt>
                <c:pt idx="445">
                  <c:v>0.88105901383631513</c:v>
                </c:pt>
                <c:pt idx="446">
                  <c:v>0.88105901383631513</c:v>
                </c:pt>
                <c:pt idx="447">
                  <c:v>0.88105901383631513</c:v>
                </c:pt>
                <c:pt idx="448">
                  <c:v>0.88105901383631513</c:v>
                </c:pt>
                <c:pt idx="449">
                  <c:v>0.88105901383631513</c:v>
                </c:pt>
                <c:pt idx="450">
                  <c:v>0.88105901383631513</c:v>
                </c:pt>
                <c:pt idx="451">
                  <c:v>0.88105901383631513</c:v>
                </c:pt>
                <c:pt idx="452">
                  <c:v>0.88105901383631513</c:v>
                </c:pt>
                <c:pt idx="453">
                  <c:v>0.88105901383631513</c:v>
                </c:pt>
                <c:pt idx="454">
                  <c:v>0.88105901383631513</c:v>
                </c:pt>
                <c:pt idx="455">
                  <c:v>0.88105901383631513</c:v>
                </c:pt>
                <c:pt idx="456">
                  <c:v>0.88105901383631513</c:v>
                </c:pt>
                <c:pt idx="457">
                  <c:v>0.88105901383631513</c:v>
                </c:pt>
                <c:pt idx="458">
                  <c:v>0.88105901383631513</c:v>
                </c:pt>
                <c:pt idx="459">
                  <c:v>0.88105901383631513</c:v>
                </c:pt>
                <c:pt idx="460">
                  <c:v>0.88105901383631513</c:v>
                </c:pt>
                <c:pt idx="461">
                  <c:v>0.88105901383631513</c:v>
                </c:pt>
                <c:pt idx="462">
                  <c:v>0.88105901383631513</c:v>
                </c:pt>
                <c:pt idx="463">
                  <c:v>0.88105901383631513</c:v>
                </c:pt>
                <c:pt idx="464">
                  <c:v>0.88105901383631513</c:v>
                </c:pt>
                <c:pt idx="465">
                  <c:v>0.88105901383631513</c:v>
                </c:pt>
                <c:pt idx="466">
                  <c:v>0.88105901383631513</c:v>
                </c:pt>
                <c:pt idx="467">
                  <c:v>0.88105901383631513</c:v>
                </c:pt>
                <c:pt idx="468">
                  <c:v>0.88105901383631513</c:v>
                </c:pt>
                <c:pt idx="469">
                  <c:v>0.88105901383631513</c:v>
                </c:pt>
                <c:pt idx="470">
                  <c:v>0.88105901383631513</c:v>
                </c:pt>
                <c:pt idx="471">
                  <c:v>0.88105901383631513</c:v>
                </c:pt>
                <c:pt idx="472">
                  <c:v>0.88105901383631513</c:v>
                </c:pt>
                <c:pt idx="473">
                  <c:v>0.88105901383631513</c:v>
                </c:pt>
                <c:pt idx="474">
                  <c:v>0.88105901383631513</c:v>
                </c:pt>
                <c:pt idx="475">
                  <c:v>0.88105901383631513</c:v>
                </c:pt>
                <c:pt idx="476">
                  <c:v>0.88105901383631513</c:v>
                </c:pt>
                <c:pt idx="477">
                  <c:v>0.88105901383631513</c:v>
                </c:pt>
                <c:pt idx="478">
                  <c:v>0.88105901383631513</c:v>
                </c:pt>
                <c:pt idx="479">
                  <c:v>0.88105901383631513</c:v>
                </c:pt>
                <c:pt idx="480">
                  <c:v>0.88105901383631513</c:v>
                </c:pt>
                <c:pt idx="481">
                  <c:v>0.88105901383631513</c:v>
                </c:pt>
                <c:pt idx="482">
                  <c:v>0.88105901383631513</c:v>
                </c:pt>
                <c:pt idx="483">
                  <c:v>0.88105901383631513</c:v>
                </c:pt>
                <c:pt idx="484">
                  <c:v>0.88105901383631513</c:v>
                </c:pt>
                <c:pt idx="485">
                  <c:v>0.88105901383631513</c:v>
                </c:pt>
                <c:pt idx="486">
                  <c:v>0.88105901383631513</c:v>
                </c:pt>
                <c:pt idx="487">
                  <c:v>0.88105901383631513</c:v>
                </c:pt>
                <c:pt idx="488">
                  <c:v>0.88105901383631513</c:v>
                </c:pt>
                <c:pt idx="489">
                  <c:v>0.88105901383631513</c:v>
                </c:pt>
                <c:pt idx="490">
                  <c:v>0.88105901383631513</c:v>
                </c:pt>
                <c:pt idx="491">
                  <c:v>0.88105901383631513</c:v>
                </c:pt>
                <c:pt idx="492">
                  <c:v>0.88105901383631513</c:v>
                </c:pt>
                <c:pt idx="493">
                  <c:v>0.88105901383631513</c:v>
                </c:pt>
                <c:pt idx="494">
                  <c:v>0.88105901383631513</c:v>
                </c:pt>
                <c:pt idx="495">
                  <c:v>0.88105901383631513</c:v>
                </c:pt>
                <c:pt idx="496">
                  <c:v>0.88105901383631513</c:v>
                </c:pt>
                <c:pt idx="497">
                  <c:v>0.88105901383631513</c:v>
                </c:pt>
                <c:pt idx="498">
                  <c:v>0.88105901383631513</c:v>
                </c:pt>
                <c:pt idx="499">
                  <c:v>0.88105901383631513</c:v>
                </c:pt>
                <c:pt idx="500">
                  <c:v>0.88105901383631513</c:v>
                </c:pt>
                <c:pt idx="501">
                  <c:v>0.88105901383631513</c:v>
                </c:pt>
                <c:pt idx="502">
                  <c:v>0.88105901383631513</c:v>
                </c:pt>
                <c:pt idx="503">
                  <c:v>0.88105901383631513</c:v>
                </c:pt>
                <c:pt idx="504">
                  <c:v>0.88105901383631513</c:v>
                </c:pt>
                <c:pt idx="505">
                  <c:v>0.88105901383631513</c:v>
                </c:pt>
                <c:pt idx="506">
                  <c:v>0.88105901383631513</c:v>
                </c:pt>
                <c:pt idx="507">
                  <c:v>0.88105901383631513</c:v>
                </c:pt>
                <c:pt idx="508">
                  <c:v>0.88105901383631513</c:v>
                </c:pt>
                <c:pt idx="509">
                  <c:v>0.88105901383631513</c:v>
                </c:pt>
                <c:pt idx="510">
                  <c:v>0.88105901383631513</c:v>
                </c:pt>
                <c:pt idx="511">
                  <c:v>0.88105901383631513</c:v>
                </c:pt>
                <c:pt idx="512">
                  <c:v>0.88105901383631513</c:v>
                </c:pt>
                <c:pt idx="513">
                  <c:v>0.88105901383631513</c:v>
                </c:pt>
                <c:pt idx="514">
                  <c:v>0.88105901383631513</c:v>
                </c:pt>
                <c:pt idx="515">
                  <c:v>0.88105901383631513</c:v>
                </c:pt>
                <c:pt idx="516">
                  <c:v>0.88105901383631513</c:v>
                </c:pt>
                <c:pt idx="517">
                  <c:v>0.88105901383631513</c:v>
                </c:pt>
                <c:pt idx="518">
                  <c:v>0.88105901383631513</c:v>
                </c:pt>
                <c:pt idx="519">
                  <c:v>0.88105901383631513</c:v>
                </c:pt>
                <c:pt idx="520">
                  <c:v>0.88105901383631513</c:v>
                </c:pt>
                <c:pt idx="521">
                  <c:v>0.88105901383631513</c:v>
                </c:pt>
                <c:pt idx="522">
                  <c:v>0.88105901383631513</c:v>
                </c:pt>
                <c:pt idx="523">
                  <c:v>0.88105901383631513</c:v>
                </c:pt>
                <c:pt idx="524">
                  <c:v>0.88105901383631513</c:v>
                </c:pt>
                <c:pt idx="525">
                  <c:v>0.88105901383631513</c:v>
                </c:pt>
                <c:pt idx="526">
                  <c:v>0.88105901383631513</c:v>
                </c:pt>
                <c:pt idx="527">
                  <c:v>0.88105901383631513</c:v>
                </c:pt>
                <c:pt idx="528">
                  <c:v>0.88105901383631513</c:v>
                </c:pt>
                <c:pt idx="529">
                  <c:v>0.88105901383631513</c:v>
                </c:pt>
                <c:pt idx="530">
                  <c:v>0.88105901383631513</c:v>
                </c:pt>
                <c:pt idx="531">
                  <c:v>0.88105901383631513</c:v>
                </c:pt>
                <c:pt idx="532">
                  <c:v>0.88105901383631513</c:v>
                </c:pt>
                <c:pt idx="533">
                  <c:v>0.88105901383631513</c:v>
                </c:pt>
                <c:pt idx="534">
                  <c:v>0.88105901383631513</c:v>
                </c:pt>
                <c:pt idx="535">
                  <c:v>0.88105901383631513</c:v>
                </c:pt>
                <c:pt idx="536">
                  <c:v>0.88105901383631513</c:v>
                </c:pt>
                <c:pt idx="537">
                  <c:v>0.88105901383631513</c:v>
                </c:pt>
                <c:pt idx="538">
                  <c:v>0.88105901383631513</c:v>
                </c:pt>
                <c:pt idx="539">
                  <c:v>0.88105901383631513</c:v>
                </c:pt>
                <c:pt idx="540">
                  <c:v>0.88105901383631513</c:v>
                </c:pt>
                <c:pt idx="541">
                  <c:v>0.88105901383631513</c:v>
                </c:pt>
                <c:pt idx="542">
                  <c:v>0.88105901383631513</c:v>
                </c:pt>
                <c:pt idx="543">
                  <c:v>0.88105901383631513</c:v>
                </c:pt>
                <c:pt idx="544">
                  <c:v>0.88105901383631513</c:v>
                </c:pt>
                <c:pt idx="545">
                  <c:v>0.88105901383631513</c:v>
                </c:pt>
                <c:pt idx="546">
                  <c:v>0.88105901383631513</c:v>
                </c:pt>
                <c:pt idx="547">
                  <c:v>0.88105901383631513</c:v>
                </c:pt>
                <c:pt idx="548">
                  <c:v>0.88105901383631513</c:v>
                </c:pt>
                <c:pt idx="549">
                  <c:v>0.88105901383631513</c:v>
                </c:pt>
                <c:pt idx="550">
                  <c:v>0.88105901383631513</c:v>
                </c:pt>
                <c:pt idx="551">
                  <c:v>0.88105901383631513</c:v>
                </c:pt>
                <c:pt idx="552">
                  <c:v>0.88105901383631513</c:v>
                </c:pt>
                <c:pt idx="553">
                  <c:v>0.88105901383631513</c:v>
                </c:pt>
                <c:pt idx="554">
                  <c:v>0.88105901383631513</c:v>
                </c:pt>
                <c:pt idx="555">
                  <c:v>0.88105901383631513</c:v>
                </c:pt>
                <c:pt idx="556">
                  <c:v>0.88105901383631513</c:v>
                </c:pt>
                <c:pt idx="557">
                  <c:v>0.88105901383631513</c:v>
                </c:pt>
                <c:pt idx="558">
                  <c:v>0.88105901383631513</c:v>
                </c:pt>
                <c:pt idx="559">
                  <c:v>0.88105901383631513</c:v>
                </c:pt>
                <c:pt idx="560">
                  <c:v>0.88105901383631513</c:v>
                </c:pt>
                <c:pt idx="561">
                  <c:v>0.88105901383631513</c:v>
                </c:pt>
                <c:pt idx="562">
                  <c:v>0.88105901383631513</c:v>
                </c:pt>
                <c:pt idx="563">
                  <c:v>0.88105901383631513</c:v>
                </c:pt>
                <c:pt idx="564">
                  <c:v>0.88105901383631513</c:v>
                </c:pt>
                <c:pt idx="565">
                  <c:v>0.88105901383631513</c:v>
                </c:pt>
                <c:pt idx="566">
                  <c:v>0.88105901383631513</c:v>
                </c:pt>
                <c:pt idx="567">
                  <c:v>0.88105901383631513</c:v>
                </c:pt>
                <c:pt idx="568">
                  <c:v>0.88105901383631513</c:v>
                </c:pt>
                <c:pt idx="569">
                  <c:v>0.88105901383631513</c:v>
                </c:pt>
                <c:pt idx="570">
                  <c:v>0.88105901383631513</c:v>
                </c:pt>
                <c:pt idx="571">
                  <c:v>0.88105901383631513</c:v>
                </c:pt>
                <c:pt idx="572">
                  <c:v>0.88105901383631513</c:v>
                </c:pt>
                <c:pt idx="573">
                  <c:v>0.88105901383631513</c:v>
                </c:pt>
                <c:pt idx="574">
                  <c:v>0.88105901383631513</c:v>
                </c:pt>
                <c:pt idx="575">
                  <c:v>0.88105901383631513</c:v>
                </c:pt>
                <c:pt idx="576">
                  <c:v>0.88105901383631513</c:v>
                </c:pt>
                <c:pt idx="577">
                  <c:v>0.88105901383631513</c:v>
                </c:pt>
                <c:pt idx="578">
                  <c:v>0.88105901383631513</c:v>
                </c:pt>
                <c:pt idx="579">
                  <c:v>0.88105901383631513</c:v>
                </c:pt>
                <c:pt idx="580">
                  <c:v>0.88105901383631513</c:v>
                </c:pt>
                <c:pt idx="581">
                  <c:v>0.88105901383631513</c:v>
                </c:pt>
                <c:pt idx="582">
                  <c:v>0.88105901383631513</c:v>
                </c:pt>
                <c:pt idx="583">
                  <c:v>0.88105901383631513</c:v>
                </c:pt>
                <c:pt idx="584">
                  <c:v>0.88105901383631513</c:v>
                </c:pt>
                <c:pt idx="585">
                  <c:v>0.88105901383631513</c:v>
                </c:pt>
                <c:pt idx="586">
                  <c:v>0.88105901383631513</c:v>
                </c:pt>
                <c:pt idx="587">
                  <c:v>0.88105901383631513</c:v>
                </c:pt>
                <c:pt idx="588">
                  <c:v>0.88105901383631513</c:v>
                </c:pt>
                <c:pt idx="589">
                  <c:v>0.88105901383631513</c:v>
                </c:pt>
                <c:pt idx="590">
                  <c:v>0.88105901383631513</c:v>
                </c:pt>
                <c:pt idx="591">
                  <c:v>0.88105901383631513</c:v>
                </c:pt>
                <c:pt idx="592">
                  <c:v>0.88105901383631513</c:v>
                </c:pt>
                <c:pt idx="593">
                  <c:v>0.88105901383631513</c:v>
                </c:pt>
                <c:pt idx="594">
                  <c:v>0.88105901383631513</c:v>
                </c:pt>
                <c:pt idx="595">
                  <c:v>0.88105901383631513</c:v>
                </c:pt>
                <c:pt idx="596">
                  <c:v>0.88105901383631513</c:v>
                </c:pt>
                <c:pt idx="597">
                  <c:v>0.88105901383631513</c:v>
                </c:pt>
                <c:pt idx="598">
                  <c:v>0.88105901383631513</c:v>
                </c:pt>
                <c:pt idx="599">
                  <c:v>0.88105901383631513</c:v>
                </c:pt>
                <c:pt idx="600">
                  <c:v>0.88105901383631513</c:v>
                </c:pt>
                <c:pt idx="601">
                  <c:v>0.88105901383631513</c:v>
                </c:pt>
                <c:pt idx="602">
                  <c:v>0.88105901383631513</c:v>
                </c:pt>
                <c:pt idx="603">
                  <c:v>0.88105901383631513</c:v>
                </c:pt>
                <c:pt idx="604">
                  <c:v>0.88105901383631513</c:v>
                </c:pt>
                <c:pt idx="605">
                  <c:v>0.88105901383631513</c:v>
                </c:pt>
                <c:pt idx="606">
                  <c:v>0.88105901383631513</c:v>
                </c:pt>
                <c:pt idx="607">
                  <c:v>0.88105901383631513</c:v>
                </c:pt>
                <c:pt idx="608">
                  <c:v>0.88105901383631513</c:v>
                </c:pt>
                <c:pt idx="609">
                  <c:v>0.88105901383631513</c:v>
                </c:pt>
                <c:pt idx="610">
                  <c:v>0.88105901383631513</c:v>
                </c:pt>
                <c:pt idx="611">
                  <c:v>0.88105901383631513</c:v>
                </c:pt>
                <c:pt idx="612">
                  <c:v>0.88105901383631513</c:v>
                </c:pt>
                <c:pt idx="613">
                  <c:v>0.88105901383631513</c:v>
                </c:pt>
                <c:pt idx="614">
                  <c:v>0.88105901383631513</c:v>
                </c:pt>
                <c:pt idx="615">
                  <c:v>0.88105901383631513</c:v>
                </c:pt>
                <c:pt idx="616">
                  <c:v>0.88105901383631513</c:v>
                </c:pt>
                <c:pt idx="617">
                  <c:v>0.88105901383631513</c:v>
                </c:pt>
                <c:pt idx="618">
                  <c:v>0.88105901383631513</c:v>
                </c:pt>
                <c:pt idx="619">
                  <c:v>0.88105901383631513</c:v>
                </c:pt>
                <c:pt idx="620">
                  <c:v>0.88105901383631513</c:v>
                </c:pt>
                <c:pt idx="621">
                  <c:v>0.88105901383631513</c:v>
                </c:pt>
                <c:pt idx="622">
                  <c:v>0.88105901383631513</c:v>
                </c:pt>
                <c:pt idx="623">
                  <c:v>0.88105901383631513</c:v>
                </c:pt>
                <c:pt idx="624">
                  <c:v>0.88105901383631513</c:v>
                </c:pt>
                <c:pt idx="625">
                  <c:v>0.88105901383631513</c:v>
                </c:pt>
                <c:pt idx="626">
                  <c:v>0.88105901383631513</c:v>
                </c:pt>
                <c:pt idx="627">
                  <c:v>0.88105901383631513</c:v>
                </c:pt>
                <c:pt idx="628">
                  <c:v>0.88105901383631513</c:v>
                </c:pt>
                <c:pt idx="629">
                  <c:v>0.88105901383631513</c:v>
                </c:pt>
                <c:pt idx="630">
                  <c:v>0.88105901383631513</c:v>
                </c:pt>
                <c:pt idx="631">
                  <c:v>0.88105901383631513</c:v>
                </c:pt>
                <c:pt idx="632">
                  <c:v>0.88105901383631513</c:v>
                </c:pt>
                <c:pt idx="633">
                  <c:v>0.88105901383631513</c:v>
                </c:pt>
                <c:pt idx="634">
                  <c:v>0.88105901383631513</c:v>
                </c:pt>
                <c:pt idx="635">
                  <c:v>0.88105901383631513</c:v>
                </c:pt>
                <c:pt idx="636">
                  <c:v>0.88105901383631513</c:v>
                </c:pt>
                <c:pt idx="637">
                  <c:v>0.88105901383631513</c:v>
                </c:pt>
                <c:pt idx="638">
                  <c:v>0.88105901383631513</c:v>
                </c:pt>
                <c:pt idx="639">
                  <c:v>0.88105901383631513</c:v>
                </c:pt>
                <c:pt idx="640">
                  <c:v>0.88105901383631513</c:v>
                </c:pt>
                <c:pt idx="641">
                  <c:v>0.88105901383631513</c:v>
                </c:pt>
                <c:pt idx="642">
                  <c:v>0.88105901383631513</c:v>
                </c:pt>
                <c:pt idx="643">
                  <c:v>0.88105901383631513</c:v>
                </c:pt>
                <c:pt idx="644">
                  <c:v>0.88105901383631513</c:v>
                </c:pt>
                <c:pt idx="645">
                  <c:v>0.88105901383631513</c:v>
                </c:pt>
                <c:pt idx="646">
                  <c:v>0.88105901383631513</c:v>
                </c:pt>
                <c:pt idx="647">
                  <c:v>0.88105901383631513</c:v>
                </c:pt>
                <c:pt idx="648">
                  <c:v>0.88105901383631513</c:v>
                </c:pt>
                <c:pt idx="649">
                  <c:v>0.88105901383631513</c:v>
                </c:pt>
                <c:pt idx="650">
                  <c:v>0.88105901383631513</c:v>
                </c:pt>
                <c:pt idx="651">
                  <c:v>0.88105901383631513</c:v>
                </c:pt>
                <c:pt idx="652">
                  <c:v>0.88105901383631513</c:v>
                </c:pt>
                <c:pt idx="653">
                  <c:v>0.88105901383631513</c:v>
                </c:pt>
                <c:pt idx="654">
                  <c:v>0.88105901383631513</c:v>
                </c:pt>
                <c:pt idx="655">
                  <c:v>0.88105901383631513</c:v>
                </c:pt>
                <c:pt idx="656">
                  <c:v>0.88105901383631513</c:v>
                </c:pt>
                <c:pt idx="657">
                  <c:v>0.88105901383631513</c:v>
                </c:pt>
                <c:pt idx="658">
                  <c:v>0.88105901383631513</c:v>
                </c:pt>
                <c:pt idx="659">
                  <c:v>0.88105901383631513</c:v>
                </c:pt>
                <c:pt idx="660">
                  <c:v>0.88105901383631513</c:v>
                </c:pt>
                <c:pt idx="661">
                  <c:v>0.88105901383631513</c:v>
                </c:pt>
                <c:pt idx="662">
                  <c:v>0.88105901383631513</c:v>
                </c:pt>
                <c:pt idx="663">
                  <c:v>0.88105901383631513</c:v>
                </c:pt>
                <c:pt idx="664">
                  <c:v>0.88105901383631513</c:v>
                </c:pt>
                <c:pt idx="665">
                  <c:v>0.88105901383631513</c:v>
                </c:pt>
                <c:pt idx="666">
                  <c:v>0.88105901383631513</c:v>
                </c:pt>
                <c:pt idx="667">
                  <c:v>0.88105901383631513</c:v>
                </c:pt>
                <c:pt idx="668">
                  <c:v>0.88105901383631513</c:v>
                </c:pt>
                <c:pt idx="669">
                  <c:v>0.88105901383631513</c:v>
                </c:pt>
                <c:pt idx="670">
                  <c:v>0.88105901383631513</c:v>
                </c:pt>
                <c:pt idx="671">
                  <c:v>0.88105901383631513</c:v>
                </c:pt>
                <c:pt idx="672">
                  <c:v>0.88105901383631513</c:v>
                </c:pt>
                <c:pt idx="673">
                  <c:v>0.88105901383631513</c:v>
                </c:pt>
                <c:pt idx="674">
                  <c:v>0.88105901383631513</c:v>
                </c:pt>
                <c:pt idx="675">
                  <c:v>0.88105901383631513</c:v>
                </c:pt>
                <c:pt idx="676">
                  <c:v>0.88105901383631513</c:v>
                </c:pt>
                <c:pt idx="677">
                  <c:v>0.88105901383631513</c:v>
                </c:pt>
                <c:pt idx="678">
                  <c:v>0.88105901383631513</c:v>
                </c:pt>
                <c:pt idx="679">
                  <c:v>0.88105901383631513</c:v>
                </c:pt>
                <c:pt idx="680">
                  <c:v>0.88105901383631513</c:v>
                </c:pt>
                <c:pt idx="681">
                  <c:v>0.88105901383631513</c:v>
                </c:pt>
                <c:pt idx="682">
                  <c:v>0.88105901383631513</c:v>
                </c:pt>
                <c:pt idx="683">
                  <c:v>0.88105901383631513</c:v>
                </c:pt>
                <c:pt idx="684">
                  <c:v>0.88105901383631513</c:v>
                </c:pt>
                <c:pt idx="685">
                  <c:v>0.88105901383631513</c:v>
                </c:pt>
                <c:pt idx="686">
                  <c:v>0.88105901383631513</c:v>
                </c:pt>
                <c:pt idx="687">
                  <c:v>0.88105901383631513</c:v>
                </c:pt>
                <c:pt idx="688">
                  <c:v>0.88105901383631513</c:v>
                </c:pt>
                <c:pt idx="689">
                  <c:v>0.88105901383631513</c:v>
                </c:pt>
                <c:pt idx="690">
                  <c:v>0.88105901383631513</c:v>
                </c:pt>
                <c:pt idx="691">
                  <c:v>0.88105901383631513</c:v>
                </c:pt>
                <c:pt idx="692">
                  <c:v>0.88105901383631513</c:v>
                </c:pt>
                <c:pt idx="693">
                  <c:v>0.88105901383631513</c:v>
                </c:pt>
                <c:pt idx="694">
                  <c:v>0.88105901383631513</c:v>
                </c:pt>
                <c:pt idx="695">
                  <c:v>0.88105901383631513</c:v>
                </c:pt>
                <c:pt idx="696">
                  <c:v>0.88105901383631513</c:v>
                </c:pt>
                <c:pt idx="697">
                  <c:v>0.88105901383631513</c:v>
                </c:pt>
                <c:pt idx="698">
                  <c:v>0.88105901383631513</c:v>
                </c:pt>
                <c:pt idx="699">
                  <c:v>0.88105901383631513</c:v>
                </c:pt>
                <c:pt idx="700">
                  <c:v>0.88105901383631513</c:v>
                </c:pt>
                <c:pt idx="701">
                  <c:v>0.88105901383631513</c:v>
                </c:pt>
                <c:pt idx="702">
                  <c:v>0.88105901383631513</c:v>
                </c:pt>
                <c:pt idx="703">
                  <c:v>0.88105901383631513</c:v>
                </c:pt>
                <c:pt idx="704">
                  <c:v>0.88105901383631513</c:v>
                </c:pt>
                <c:pt idx="705">
                  <c:v>0.88105901383631513</c:v>
                </c:pt>
                <c:pt idx="706">
                  <c:v>0.88105901383631513</c:v>
                </c:pt>
                <c:pt idx="707">
                  <c:v>0.88105901383631513</c:v>
                </c:pt>
                <c:pt idx="708">
                  <c:v>0.88105901383631513</c:v>
                </c:pt>
                <c:pt idx="709">
                  <c:v>0.88105901383631513</c:v>
                </c:pt>
                <c:pt idx="710">
                  <c:v>0.88105901383631513</c:v>
                </c:pt>
                <c:pt idx="711">
                  <c:v>0.88105901383631513</c:v>
                </c:pt>
                <c:pt idx="712">
                  <c:v>0.88105901383631513</c:v>
                </c:pt>
                <c:pt idx="713">
                  <c:v>0.88105901383631513</c:v>
                </c:pt>
                <c:pt idx="714">
                  <c:v>0.88105901383631513</c:v>
                </c:pt>
                <c:pt idx="715">
                  <c:v>0.88105901383631513</c:v>
                </c:pt>
                <c:pt idx="716">
                  <c:v>0.88105901383631513</c:v>
                </c:pt>
                <c:pt idx="717">
                  <c:v>0.88105901383631513</c:v>
                </c:pt>
                <c:pt idx="718">
                  <c:v>0.88105901383631513</c:v>
                </c:pt>
                <c:pt idx="719">
                  <c:v>0.88105901383631513</c:v>
                </c:pt>
                <c:pt idx="720">
                  <c:v>0.88105901383631513</c:v>
                </c:pt>
                <c:pt idx="721">
                  <c:v>0.88105901383631513</c:v>
                </c:pt>
                <c:pt idx="722">
                  <c:v>0.88105901383631513</c:v>
                </c:pt>
                <c:pt idx="723">
                  <c:v>0.88105901383631513</c:v>
                </c:pt>
                <c:pt idx="724">
                  <c:v>0.88105901383631513</c:v>
                </c:pt>
                <c:pt idx="725">
                  <c:v>0.88105901383631513</c:v>
                </c:pt>
                <c:pt idx="726">
                  <c:v>0.88105901383631513</c:v>
                </c:pt>
                <c:pt idx="727">
                  <c:v>0.88105901383631513</c:v>
                </c:pt>
                <c:pt idx="728">
                  <c:v>0.88105901383631513</c:v>
                </c:pt>
                <c:pt idx="729">
                  <c:v>0.88105901383631513</c:v>
                </c:pt>
                <c:pt idx="730">
                  <c:v>0.88105901383631513</c:v>
                </c:pt>
                <c:pt idx="731">
                  <c:v>0.88105901383631513</c:v>
                </c:pt>
                <c:pt idx="732">
                  <c:v>0.88105901383631513</c:v>
                </c:pt>
                <c:pt idx="733">
                  <c:v>0.88105901383631513</c:v>
                </c:pt>
                <c:pt idx="734">
                  <c:v>0.88105901383631513</c:v>
                </c:pt>
                <c:pt idx="735">
                  <c:v>0.88105901383631513</c:v>
                </c:pt>
                <c:pt idx="736">
                  <c:v>0.88105901383631513</c:v>
                </c:pt>
                <c:pt idx="737">
                  <c:v>0.88105901383631513</c:v>
                </c:pt>
                <c:pt idx="738">
                  <c:v>0.88105901383631513</c:v>
                </c:pt>
                <c:pt idx="739">
                  <c:v>0.88105901383631513</c:v>
                </c:pt>
                <c:pt idx="740">
                  <c:v>0.88105901383631513</c:v>
                </c:pt>
                <c:pt idx="741">
                  <c:v>0.88105901383631513</c:v>
                </c:pt>
                <c:pt idx="742">
                  <c:v>0.88105901383631513</c:v>
                </c:pt>
                <c:pt idx="743">
                  <c:v>0.88105901383631513</c:v>
                </c:pt>
                <c:pt idx="744">
                  <c:v>0.88105901383631513</c:v>
                </c:pt>
                <c:pt idx="745">
                  <c:v>0.88105901383631513</c:v>
                </c:pt>
                <c:pt idx="746">
                  <c:v>0.88105901383631513</c:v>
                </c:pt>
                <c:pt idx="747">
                  <c:v>0.88105901383631513</c:v>
                </c:pt>
                <c:pt idx="748">
                  <c:v>0.88105901383631513</c:v>
                </c:pt>
                <c:pt idx="749">
                  <c:v>0.88105901383631513</c:v>
                </c:pt>
                <c:pt idx="750">
                  <c:v>0.88105901383631513</c:v>
                </c:pt>
                <c:pt idx="751">
                  <c:v>0.88105901383631513</c:v>
                </c:pt>
                <c:pt idx="752">
                  <c:v>0.88105901383631513</c:v>
                </c:pt>
                <c:pt idx="753">
                  <c:v>0.88105901383631513</c:v>
                </c:pt>
                <c:pt idx="754">
                  <c:v>0.88105901383631513</c:v>
                </c:pt>
                <c:pt idx="755">
                  <c:v>0.88105901383631513</c:v>
                </c:pt>
                <c:pt idx="756">
                  <c:v>0.88105901383631513</c:v>
                </c:pt>
                <c:pt idx="757">
                  <c:v>0.88105901383631513</c:v>
                </c:pt>
                <c:pt idx="758">
                  <c:v>0.88105901383631513</c:v>
                </c:pt>
                <c:pt idx="759">
                  <c:v>0.88105901383631513</c:v>
                </c:pt>
                <c:pt idx="760">
                  <c:v>0.88105901383631513</c:v>
                </c:pt>
                <c:pt idx="761">
                  <c:v>0.88105901383631513</c:v>
                </c:pt>
                <c:pt idx="762">
                  <c:v>0.88105901383631513</c:v>
                </c:pt>
                <c:pt idx="763">
                  <c:v>0.88105901383631513</c:v>
                </c:pt>
                <c:pt idx="764">
                  <c:v>0.88105901383631513</c:v>
                </c:pt>
                <c:pt idx="765">
                  <c:v>0.88105901383631513</c:v>
                </c:pt>
                <c:pt idx="766">
                  <c:v>0.88105901383631513</c:v>
                </c:pt>
                <c:pt idx="767">
                  <c:v>0.88105901383631513</c:v>
                </c:pt>
                <c:pt idx="768">
                  <c:v>0.88105901383631513</c:v>
                </c:pt>
                <c:pt idx="769">
                  <c:v>0.88105901383631513</c:v>
                </c:pt>
                <c:pt idx="770">
                  <c:v>0.88105901383631513</c:v>
                </c:pt>
                <c:pt idx="771">
                  <c:v>0.88105901383631513</c:v>
                </c:pt>
                <c:pt idx="772">
                  <c:v>0.88105901383631513</c:v>
                </c:pt>
                <c:pt idx="773">
                  <c:v>0.88105901383631513</c:v>
                </c:pt>
                <c:pt idx="774">
                  <c:v>0.88105901383631513</c:v>
                </c:pt>
                <c:pt idx="775">
                  <c:v>0.88105901383631513</c:v>
                </c:pt>
                <c:pt idx="776">
                  <c:v>0.88105901383631513</c:v>
                </c:pt>
                <c:pt idx="777">
                  <c:v>0.88105901383631513</c:v>
                </c:pt>
                <c:pt idx="778">
                  <c:v>0.88105901383631513</c:v>
                </c:pt>
                <c:pt idx="779">
                  <c:v>0.88105901383631513</c:v>
                </c:pt>
                <c:pt idx="780">
                  <c:v>0.88105901383631513</c:v>
                </c:pt>
                <c:pt idx="781">
                  <c:v>0.88105901383631513</c:v>
                </c:pt>
                <c:pt idx="782">
                  <c:v>0.88105901383631513</c:v>
                </c:pt>
                <c:pt idx="783">
                  <c:v>0.88105901383631513</c:v>
                </c:pt>
                <c:pt idx="784">
                  <c:v>0.88105901383631513</c:v>
                </c:pt>
                <c:pt idx="785">
                  <c:v>0.88105901383631513</c:v>
                </c:pt>
                <c:pt idx="786">
                  <c:v>0.88105901383631513</c:v>
                </c:pt>
                <c:pt idx="787">
                  <c:v>0.88105901383631513</c:v>
                </c:pt>
                <c:pt idx="788">
                  <c:v>0.88105901383631513</c:v>
                </c:pt>
                <c:pt idx="789">
                  <c:v>0.88105901383631513</c:v>
                </c:pt>
                <c:pt idx="790">
                  <c:v>0.88105901383631513</c:v>
                </c:pt>
                <c:pt idx="791">
                  <c:v>0.88105901383631513</c:v>
                </c:pt>
                <c:pt idx="792">
                  <c:v>0.88105901383631513</c:v>
                </c:pt>
                <c:pt idx="793">
                  <c:v>0.88105901383631513</c:v>
                </c:pt>
                <c:pt idx="794">
                  <c:v>0.88105901383631513</c:v>
                </c:pt>
                <c:pt idx="795">
                  <c:v>0.88105901383631513</c:v>
                </c:pt>
                <c:pt idx="796">
                  <c:v>0.88105901383631513</c:v>
                </c:pt>
                <c:pt idx="797">
                  <c:v>0.88105901383631513</c:v>
                </c:pt>
                <c:pt idx="798">
                  <c:v>0.88105901383631513</c:v>
                </c:pt>
                <c:pt idx="799">
                  <c:v>0.88105901383631513</c:v>
                </c:pt>
                <c:pt idx="800">
                  <c:v>0.88105901383631513</c:v>
                </c:pt>
                <c:pt idx="801">
                  <c:v>0.88105901383631513</c:v>
                </c:pt>
                <c:pt idx="802">
                  <c:v>0.88105901383631513</c:v>
                </c:pt>
                <c:pt idx="803">
                  <c:v>0.88105901383631513</c:v>
                </c:pt>
                <c:pt idx="804">
                  <c:v>0.88105901383631513</c:v>
                </c:pt>
                <c:pt idx="805">
                  <c:v>0.88105901383631513</c:v>
                </c:pt>
                <c:pt idx="806">
                  <c:v>0.88105901383631513</c:v>
                </c:pt>
                <c:pt idx="807">
                  <c:v>0.88105901383631513</c:v>
                </c:pt>
                <c:pt idx="808">
                  <c:v>0.88105901383631513</c:v>
                </c:pt>
                <c:pt idx="809">
                  <c:v>0.88105901383631513</c:v>
                </c:pt>
                <c:pt idx="810">
                  <c:v>0.88105901383631513</c:v>
                </c:pt>
                <c:pt idx="811">
                  <c:v>0.88105901383631513</c:v>
                </c:pt>
                <c:pt idx="812">
                  <c:v>0.88105901383631513</c:v>
                </c:pt>
                <c:pt idx="813">
                  <c:v>0.88105901383631513</c:v>
                </c:pt>
                <c:pt idx="814">
                  <c:v>0.88105901383631513</c:v>
                </c:pt>
                <c:pt idx="815">
                  <c:v>0.88105901383631513</c:v>
                </c:pt>
                <c:pt idx="816">
                  <c:v>0.88105901383631513</c:v>
                </c:pt>
                <c:pt idx="817">
                  <c:v>0.88105901383631513</c:v>
                </c:pt>
                <c:pt idx="818">
                  <c:v>0.88105901383631513</c:v>
                </c:pt>
                <c:pt idx="819">
                  <c:v>0.88105901383631513</c:v>
                </c:pt>
                <c:pt idx="820">
                  <c:v>0.88105901383631513</c:v>
                </c:pt>
                <c:pt idx="821">
                  <c:v>0.88105901383631513</c:v>
                </c:pt>
                <c:pt idx="822">
                  <c:v>0.88105901383631513</c:v>
                </c:pt>
                <c:pt idx="823">
                  <c:v>0.88105901383631513</c:v>
                </c:pt>
                <c:pt idx="824">
                  <c:v>0.88105901383631513</c:v>
                </c:pt>
                <c:pt idx="825">
                  <c:v>0.88105901383631513</c:v>
                </c:pt>
                <c:pt idx="826">
                  <c:v>0.88105901383631513</c:v>
                </c:pt>
                <c:pt idx="827">
                  <c:v>0.88105901383631513</c:v>
                </c:pt>
                <c:pt idx="828">
                  <c:v>0.88105901383631513</c:v>
                </c:pt>
                <c:pt idx="829">
                  <c:v>0.88105901383631513</c:v>
                </c:pt>
                <c:pt idx="830">
                  <c:v>0.88105901383631513</c:v>
                </c:pt>
                <c:pt idx="831">
                  <c:v>0.88105901383631513</c:v>
                </c:pt>
                <c:pt idx="832">
                  <c:v>0.88105901383631513</c:v>
                </c:pt>
                <c:pt idx="833">
                  <c:v>0.88105901383631513</c:v>
                </c:pt>
                <c:pt idx="834">
                  <c:v>0.88105901383631513</c:v>
                </c:pt>
                <c:pt idx="835">
                  <c:v>0.88105901383631513</c:v>
                </c:pt>
                <c:pt idx="836">
                  <c:v>0.88105901383631513</c:v>
                </c:pt>
                <c:pt idx="837">
                  <c:v>0.88105901383631513</c:v>
                </c:pt>
                <c:pt idx="838">
                  <c:v>0.88105901383631513</c:v>
                </c:pt>
                <c:pt idx="839">
                  <c:v>0.88105901383631513</c:v>
                </c:pt>
                <c:pt idx="840">
                  <c:v>0.88105901383631513</c:v>
                </c:pt>
                <c:pt idx="841">
                  <c:v>0.88105901383631513</c:v>
                </c:pt>
                <c:pt idx="842">
                  <c:v>0.88105901383631513</c:v>
                </c:pt>
                <c:pt idx="843">
                  <c:v>0.88105901383631513</c:v>
                </c:pt>
                <c:pt idx="844">
                  <c:v>0.88105901383631513</c:v>
                </c:pt>
                <c:pt idx="845">
                  <c:v>0.88105901383631513</c:v>
                </c:pt>
                <c:pt idx="846">
                  <c:v>0.88105901383631513</c:v>
                </c:pt>
                <c:pt idx="847">
                  <c:v>0.88105901383631513</c:v>
                </c:pt>
                <c:pt idx="848">
                  <c:v>0.88105901383631513</c:v>
                </c:pt>
                <c:pt idx="849">
                  <c:v>0.88105901383631513</c:v>
                </c:pt>
                <c:pt idx="850">
                  <c:v>0.88105901383631513</c:v>
                </c:pt>
                <c:pt idx="851">
                  <c:v>0.88105901383631513</c:v>
                </c:pt>
                <c:pt idx="852">
                  <c:v>0.88105901383631513</c:v>
                </c:pt>
                <c:pt idx="853">
                  <c:v>0.88105901383631513</c:v>
                </c:pt>
                <c:pt idx="854">
                  <c:v>0.88105901383631513</c:v>
                </c:pt>
                <c:pt idx="855">
                  <c:v>0.88105901383631513</c:v>
                </c:pt>
                <c:pt idx="856">
                  <c:v>0.88105901383631513</c:v>
                </c:pt>
                <c:pt idx="857">
                  <c:v>0.88105901383631513</c:v>
                </c:pt>
                <c:pt idx="858">
                  <c:v>0.88105901383631513</c:v>
                </c:pt>
                <c:pt idx="859">
                  <c:v>0.88105901383631513</c:v>
                </c:pt>
                <c:pt idx="860">
                  <c:v>0.88105901383631513</c:v>
                </c:pt>
                <c:pt idx="861">
                  <c:v>0.88105901383631513</c:v>
                </c:pt>
                <c:pt idx="862">
                  <c:v>0.88105901383631513</c:v>
                </c:pt>
                <c:pt idx="863">
                  <c:v>0.88105901383631513</c:v>
                </c:pt>
                <c:pt idx="864">
                  <c:v>0.88105901383631513</c:v>
                </c:pt>
                <c:pt idx="865">
                  <c:v>0.88105901383631513</c:v>
                </c:pt>
                <c:pt idx="866">
                  <c:v>0.88105901383631513</c:v>
                </c:pt>
                <c:pt idx="867">
                  <c:v>0.88105901383631513</c:v>
                </c:pt>
                <c:pt idx="868">
                  <c:v>0.88105901383631513</c:v>
                </c:pt>
                <c:pt idx="869">
                  <c:v>0.88105901383631513</c:v>
                </c:pt>
                <c:pt idx="870">
                  <c:v>0.88105901383631513</c:v>
                </c:pt>
                <c:pt idx="871">
                  <c:v>0.88105901383631513</c:v>
                </c:pt>
                <c:pt idx="872">
                  <c:v>0.88105901383631513</c:v>
                </c:pt>
                <c:pt idx="873">
                  <c:v>0.88105901383631513</c:v>
                </c:pt>
                <c:pt idx="874">
                  <c:v>0.88105901383631513</c:v>
                </c:pt>
                <c:pt idx="875">
                  <c:v>0.88105901383631513</c:v>
                </c:pt>
                <c:pt idx="876">
                  <c:v>0.88105901383631513</c:v>
                </c:pt>
                <c:pt idx="877">
                  <c:v>0.88105901383631513</c:v>
                </c:pt>
                <c:pt idx="878">
                  <c:v>0.88105901383631513</c:v>
                </c:pt>
                <c:pt idx="879">
                  <c:v>0.88105901383631513</c:v>
                </c:pt>
                <c:pt idx="880">
                  <c:v>0.88105901383631513</c:v>
                </c:pt>
                <c:pt idx="881">
                  <c:v>0.88105901383631513</c:v>
                </c:pt>
                <c:pt idx="882">
                  <c:v>0.88105901383631513</c:v>
                </c:pt>
                <c:pt idx="883">
                  <c:v>0.88105901383631513</c:v>
                </c:pt>
                <c:pt idx="884">
                  <c:v>0.88105901383631513</c:v>
                </c:pt>
                <c:pt idx="885">
                  <c:v>0.88105901383631513</c:v>
                </c:pt>
                <c:pt idx="886">
                  <c:v>0.88105901383631513</c:v>
                </c:pt>
                <c:pt idx="887">
                  <c:v>0.88105901383631513</c:v>
                </c:pt>
                <c:pt idx="888">
                  <c:v>0.88105901383631513</c:v>
                </c:pt>
                <c:pt idx="889">
                  <c:v>0.88105901383631513</c:v>
                </c:pt>
                <c:pt idx="890">
                  <c:v>0.88105901383631513</c:v>
                </c:pt>
                <c:pt idx="891">
                  <c:v>0.88105901383631513</c:v>
                </c:pt>
                <c:pt idx="892">
                  <c:v>0.88105901383631513</c:v>
                </c:pt>
                <c:pt idx="893">
                  <c:v>0.88105901383631513</c:v>
                </c:pt>
                <c:pt idx="894">
                  <c:v>0.88105901383631513</c:v>
                </c:pt>
                <c:pt idx="895">
                  <c:v>0.88105901383631513</c:v>
                </c:pt>
                <c:pt idx="896">
                  <c:v>0.88105901383631513</c:v>
                </c:pt>
                <c:pt idx="897">
                  <c:v>0.88105901383631513</c:v>
                </c:pt>
                <c:pt idx="898">
                  <c:v>0.88105901383631513</c:v>
                </c:pt>
                <c:pt idx="899">
                  <c:v>0.88105901383631513</c:v>
                </c:pt>
                <c:pt idx="900">
                  <c:v>0.88105901383631513</c:v>
                </c:pt>
                <c:pt idx="901">
                  <c:v>0.88105901383631513</c:v>
                </c:pt>
                <c:pt idx="902">
                  <c:v>0.88105901383631513</c:v>
                </c:pt>
                <c:pt idx="903">
                  <c:v>0.88105901383631513</c:v>
                </c:pt>
                <c:pt idx="904">
                  <c:v>0.88105901383631513</c:v>
                </c:pt>
                <c:pt idx="905">
                  <c:v>0.88105901383631513</c:v>
                </c:pt>
                <c:pt idx="906">
                  <c:v>0.88105901383631513</c:v>
                </c:pt>
                <c:pt idx="907">
                  <c:v>0.88105901383631513</c:v>
                </c:pt>
                <c:pt idx="908">
                  <c:v>0.88105901383631513</c:v>
                </c:pt>
                <c:pt idx="909">
                  <c:v>0.88105901383631513</c:v>
                </c:pt>
                <c:pt idx="910">
                  <c:v>0.88105901383631513</c:v>
                </c:pt>
                <c:pt idx="911">
                  <c:v>0.88105901383631513</c:v>
                </c:pt>
                <c:pt idx="912">
                  <c:v>0.88105901383631513</c:v>
                </c:pt>
                <c:pt idx="913">
                  <c:v>0.88105901383631513</c:v>
                </c:pt>
                <c:pt idx="914">
                  <c:v>0.88105901383631513</c:v>
                </c:pt>
                <c:pt idx="915">
                  <c:v>0.88105901383631513</c:v>
                </c:pt>
                <c:pt idx="916">
                  <c:v>0.88105901383631513</c:v>
                </c:pt>
                <c:pt idx="917">
                  <c:v>0.88105901383631513</c:v>
                </c:pt>
                <c:pt idx="918">
                  <c:v>0.88105901383631513</c:v>
                </c:pt>
                <c:pt idx="919">
                  <c:v>0.88105901383631513</c:v>
                </c:pt>
                <c:pt idx="920">
                  <c:v>0.88105901383631513</c:v>
                </c:pt>
                <c:pt idx="921">
                  <c:v>0.88105901383631513</c:v>
                </c:pt>
                <c:pt idx="922">
                  <c:v>0.88105901383631513</c:v>
                </c:pt>
                <c:pt idx="923">
                  <c:v>0.88105901383631513</c:v>
                </c:pt>
                <c:pt idx="924">
                  <c:v>0.88105901383631513</c:v>
                </c:pt>
                <c:pt idx="925">
                  <c:v>0.88105901383631513</c:v>
                </c:pt>
                <c:pt idx="926">
                  <c:v>0.88105901383631513</c:v>
                </c:pt>
                <c:pt idx="927">
                  <c:v>0.88105901383631513</c:v>
                </c:pt>
                <c:pt idx="928">
                  <c:v>0.88105901383631513</c:v>
                </c:pt>
                <c:pt idx="929">
                  <c:v>0.88105901383631513</c:v>
                </c:pt>
                <c:pt idx="930">
                  <c:v>0.88105901383631513</c:v>
                </c:pt>
                <c:pt idx="931">
                  <c:v>0.88105901383631513</c:v>
                </c:pt>
                <c:pt idx="932">
                  <c:v>0.88105901383631513</c:v>
                </c:pt>
                <c:pt idx="933">
                  <c:v>0.88105901383631513</c:v>
                </c:pt>
                <c:pt idx="934">
                  <c:v>0.88105901383631513</c:v>
                </c:pt>
                <c:pt idx="935">
                  <c:v>0.88105901383631513</c:v>
                </c:pt>
                <c:pt idx="936">
                  <c:v>0.88105901383631513</c:v>
                </c:pt>
                <c:pt idx="937">
                  <c:v>0.88105901383631513</c:v>
                </c:pt>
                <c:pt idx="938">
                  <c:v>0.88105901383631513</c:v>
                </c:pt>
                <c:pt idx="939">
                  <c:v>0.88105901383631513</c:v>
                </c:pt>
                <c:pt idx="940">
                  <c:v>0.88105901383631513</c:v>
                </c:pt>
                <c:pt idx="941">
                  <c:v>0.88105901383631513</c:v>
                </c:pt>
                <c:pt idx="942">
                  <c:v>0.88105901383631513</c:v>
                </c:pt>
                <c:pt idx="943">
                  <c:v>0.88105901383631513</c:v>
                </c:pt>
                <c:pt idx="944">
                  <c:v>0.88105901383631513</c:v>
                </c:pt>
                <c:pt idx="945">
                  <c:v>0.88105901383631513</c:v>
                </c:pt>
                <c:pt idx="946">
                  <c:v>0.88105901383631513</c:v>
                </c:pt>
                <c:pt idx="947">
                  <c:v>0.88105901383631513</c:v>
                </c:pt>
                <c:pt idx="948">
                  <c:v>0.88105901383631513</c:v>
                </c:pt>
                <c:pt idx="949">
                  <c:v>0.88105901383631513</c:v>
                </c:pt>
                <c:pt idx="950">
                  <c:v>0.88105901383631513</c:v>
                </c:pt>
                <c:pt idx="951">
                  <c:v>0.88105901383631513</c:v>
                </c:pt>
                <c:pt idx="952">
                  <c:v>0.88105901383631513</c:v>
                </c:pt>
                <c:pt idx="953">
                  <c:v>0.88105901383631513</c:v>
                </c:pt>
                <c:pt idx="954">
                  <c:v>0.88105901383631513</c:v>
                </c:pt>
                <c:pt idx="955">
                  <c:v>0.88105901383631513</c:v>
                </c:pt>
                <c:pt idx="956">
                  <c:v>0.88105901383631513</c:v>
                </c:pt>
                <c:pt idx="957">
                  <c:v>0.88105901383631513</c:v>
                </c:pt>
                <c:pt idx="958">
                  <c:v>0.88105901383631513</c:v>
                </c:pt>
                <c:pt idx="959">
                  <c:v>0.88105901383631513</c:v>
                </c:pt>
                <c:pt idx="960">
                  <c:v>0.88105901383631513</c:v>
                </c:pt>
                <c:pt idx="961">
                  <c:v>0.88105901383631513</c:v>
                </c:pt>
                <c:pt idx="962">
                  <c:v>0.88105901383631513</c:v>
                </c:pt>
                <c:pt idx="963">
                  <c:v>0.88105901383631513</c:v>
                </c:pt>
                <c:pt idx="964">
                  <c:v>0.88105901383631513</c:v>
                </c:pt>
                <c:pt idx="965">
                  <c:v>0.88105901383631513</c:v>
                </c:pt>
                <c:pt idx="966">
                  <c:v>0.88105901383631513</c:v>
                </c:pt>
                <c:pt idx="967">
                  <c:v>0.88105901383631513</c:v>
                </c:pt>
                <c:pt idx="968">
                  <c:v>0.88105901383631513</c:v>
                </c:pt>
                <c:pt idx="969">
                  <c:v>0.88105901383631513</c:v>
                </c:pt>
                <c:pt idx="970">
                  <c:v>0.88105901383631513</c:v>
                </c:pt>
                <c:pt idx="971">
                  <c:v>0.88105901383631513</c:v>
                </c:pt>
                <c:pt idx="972">
                  <c:v>0.88105901383631513</c:v>
                </c:pt>
                <c:pt idx="973">
                  <c:v>0.88105901383631513</c:v>
                </c:pt>
                <c:pt idx="974">
                  <c:v>0.88105901383631513</c:v>
                </c:pt>
                <c:pt idx="975">
                  <c:v>0.88105901383631513</c:v>
                </c:pt>
                <c:pt idx="976">
                  <c:v>0.88105901383631513</c:v>
                </c:pt>
                <c:pt idx="977">
                  <c:v>0.88105901383631513</c:v>
                </c:pt>
                <c:pt idx="978">
                  <c:v>0.88105901383631513</c:v>
                </c:pt>
                <c:pt idx="979">
                  <c:v>0.88105901383631513</c:v>
                </c:pt>
                <c:pt idx="980">
                  <c:v>0.88105901383631513</c:v>
                </c:pt>
                <c:pt idx="981">
                  <c:v>0.88105901383631513</c:v>
                </c:pt>
                <c:pt idx="982">
                  <c:v>0.88105901383631513</c:v>
                </c:pt>
                <c:pt idx="983">
                  <c:v>0.88105901383631513</c:v>
                </c:pt>
                <c:pt idx="984">
                  <c:v>0.88105901383631513</c:v>
                </c:pt>
                <c:pt idx="985">
                  <c:v>0.88105901383631513</c:v>
                </c:pt>
                <c:pt idx="986">
                  <c:v>0.88105901383631513</c:v>
                </c:pt>
                <c:pt idx="987">
                  <c:v>0.88105901383631513</c:v>
                </c:pt>
                <c:pt idx="988">
                  <c:v>0.88105901383631513</c:v>
                </c:pt>
                <c:pt idx="989">
                  <c:v>0.88105901383631513</c:v>
                </c:pt>
                <c:pt idx="990">
                  <c:v>0.88105901383631513</c:v>
                </c:pt>
                <c:pt idx="991">
                  <c:v>0.88105901383631513</c:v>
                </c:pt>
                <c:pt idx="992">
                  <c:v>0.88105901383631513</c:v>
                </c:pt>
                <c:pt idx="993">
                  <c:v>0.88105901383631513</c:v>
                </c:pt>
                <c:pt idx="994">
                  <c:v>0.88105901383631513</c:v>
                </c:pt>
                <c:pt idx="995">
                  <c:v>0.88105901383631513</c:v>
                </c:pt>
                <c:pt idx="996">
                  <c:v>0.88105901383631513</c:v>
                </c:pt>
                <c:pt idx="997">
                  <c:v>0.88105901383631513</c:v>
                </c:pt>
                <c:pt idx="998">
                  <c:v>0.88105901383631513</c:v>
                </c:pt>
                <c:pt idx="999">
                  <c:v>0.88105901383631513</c:v>
                </c:pt>
                <c:pt idx="1000">
                  <c:v>0.88105901383631513</c:v>
                </c:pt>
                <c:pt idx="1001">
                  <c:v>0.88105901383631513</c:v>
                </c:pt>
                <c:pt idx="1002">
                  <c:v>0.88105901383631513</c:v>
                </c:pt>
                <c:pt idx="1003">
                  <c:v>0.88105901383631513</c:v>
                </c:pt>
                <c:pt idx="1004">
                  <c:v>0.88105901383631513</c:v>
                </c:pt>
                <c:pt idx="1005">
                  <c:v>0.88105901383631513</c:v>
                </c:pt>
                <c:pt idx="1006">
                  <c:v>0.88105901383631513</c:v>
                </c:pt>
                <c:pt idx="1007">
                  <c:v>0.88105901383631513</c:v>
                </c:pt>
                <c:pt idx="1008">
                  <c:v>0.88105901383631513</c:v>
                </c:pt>
                <c:pt idx="1009">
                  <c:v>0.88105901383631513</c:v>
                </c:pt>
                <c:pt idx="1010">
                  <c:v>0.88105901383631513</c:v>
                </c:pt>
                <c:pt idx="1011">
                  <c:v>0.88105901383631513</c:v>
                </c:pt>
                <c:pt idx="1012">
                  <c:v>0.88105901383631513</c:v>
                </c:pt>
                <c:pt idx="1013">
                  <c:v>0.88105901383631513</c:v>
                </c:pt>
                <c:pt idx="1014">
                  <c:v>0.88105901383631513</c:v>
                </c:pt>
                <c:pt idx="1015">
                  <c:v>0.88105901383631513</c:v>
                </c:pt>
                <c:pt idx="1016">
                  <c:v>0.88105901383631513</c:v>
                </c:pt>
                <c:pt idx="1017">
                  <c:v>0.88105901383631513</c:v>
                </c:pt>
                <c:pt idx="1018">
                  <c:v>0.88105901383631513</c:v>
                </c:pt>
                <c:pt idx="1019">
                  <c:v>0.88105901383631513</c:v>
                </c:pt>
                <c:pt idx="1020">
                  <c:v>0.88105901383631513</c:v>
                </c:pt>
                <c:pt idx="1021">
                  <c:v>0.88105901383631513</c:v>
                </c:pt>
                <c:pt idx="1022">
                  <c:v>0.88105901383631513</c:v>
                </c:pt>
                <c:pt idx="1023">
                  <c:v>0.88105901383631513</c:v>
                </c:pt>
                <c:pt idx="1024">
                  <c:v>0.88105901383631513</c:v>
                </c:pt>
                <c:pt idx="1025">
                  <c:v>0.88105901383631513</c:v>
                </c:pt>
                <c:pt idx="1026">
                  <c:v>0.88105901383631513</c:v>
                </c:pt>
                <c:pt idx="1027">
                  <c:v>0.88105901383631513</c:v>
                </c:pt>
                <c:pt idx="1028">
                  <c:v>0.88105901383631513</c:v>
                </c:pt>
                <c:pt idx="1029">
                  <c:v>0.88105901383631513</c:v>
                </c:pt>
                <c:pt idx="1030">
                  <c:v>0.88105901383631513</c:v>
                </c:pt>
                <c:pt idx="1031">
                  <c:v>0.88105901383631513</c:v>
                </c:pt>
                <c:pt idx="1032">
                  <c:v>0.88105901383631513</c:v>
                </c:pt>
                <c:pt idx="1033">
                  <c:v>0.88105901383631513</c:v>
                </c:pt>
                <c:pt idx="1034">
                  <c:v>0.88105901383631513</c:v>
                </c:pt>
                <c:pt idx="1035">
                  <c:v>0.88105901383631513</c:v>
                </c:pt>
                <c:pt idx="1036">
                  <c:v>0.88105901383631513</c:v>
                </c:pt>
                <c:pt idx="1037">
                  <c:v>0.88105901383631513</c:v>
                </c:pt>
                <c:pt idx="1038">
                  <c:v>0.88105901383631513</c:v>
                </c:pt>
                <c:pt idx="1039">
                  <c:v>0.88105901383631513</c:v>
                </c:pt>
                <c:pt idx="1040">
                  <c:v>0.88105901383631513</c:v>
                </c:pt>
                <c:pt idx="1041">
                  <c:v>0.88105901383631513</c:v>
                </c:pt>
                <c:pt idx="1042">
                  <c:v>0.88105901383631513</c:v>
                </c:pt>
                <c:pt idx="1043">
                  <c:v>0.88105901383631513</c:v>
                </c:pt>
                <c:pt idx="1044">
                  <c:v>0.88105901383631513</c:v>
                </c:pt>
                <c:pt idx="1045">
                  <c:v>0.88105901383631513</c:v>
                </c:pt>
                <c:pt idx="1046">
                  <c:v>0.88105901383631513</c:v>
                </c:pt>
                <c:pt idx="1047">
                  <c:v>0.88105901383631513</c:v>
                </c:pt>
                <c:pt idx="1048">
                  <c:v>0.88105901383631513</c:v>
                </c:pt>
                <c:pt idx="1049">
                  <c:v>0.88105901383631513</c:v>
                </c:pt>
                <c:pt idx="1050">
                  <c:v>0.88105901383631513</c:v>
                </c:pt>
                <c:pt idx="1051">
                  <c:v>0.88105901383631513</c:v>
                </c:pt>
                <c:pt idx="1052">
                  <c:v>0.88105901383631513</c:v>
                </c:pt>
                <c:pt idx="1053">
                  <c:v>0.88105901383631513</c:v>
                </c:pt>
                <c:pt idx="1054">
                  <c:v>0.88105901383631513</c:v>
                </c:pt>
                <c:pt idx="1055">
                  <c:v>0.88105901383631513</c:v>
                </c:pt>
                <c:pt idx="1056">
                  <c:v>0.88105901383631513</c:v>
                </c:pt>
                <c:pt idx="1057">
                  <c:v>0.88105901383631513</c:v>
                </c:pt>
                <c:pt idx="1058">
                  <c:v>0.88105901383631513</c:v>
                </c:pt>
                <c:pt idx="1059">
                  <c:v>0.88105901383631513</c:v>
                </c:pt>
                <c:pt idx="1060">
                  <c:v>0.88105901383631513</c:v>
                </c:pt>
                <c:pt idx="1061">
                  <c:v>0.88105901383631513</c:v>
                </c:pt>
                <c:pt idx="1062">
                  <c:v>0.88105901383631513</c:v>
                </c:pt>
                <c:pt idx="1063">
                  <c:v>0.88105901383631513</c:v>
                </c:pt>
                <c:pt idx="1064">
                  <c:v>0.88105901383631513</c:v>
                </c:pt>
                <c:pt idx="1065">
                  <c:v>0.88105901383631513</c:v>
                </c:pt>
                <c:pt idx="1066">
                  <c:v>0.88105901383631513</c:v>
                </c:pt>
                <c:pt idx="1067">
                  <c:v>0.88105901383631513</c:v>
                </c:pt>
                <c:pt idx="1068">
                  <c:v>0.88105901383631513</c:v>
                </c:pt>
                <c:pt idx="1069">
                  <c:v>0.88105901383631513</c:v>
                </c:pt>
                <c:pt idx="1070">
                  <c:v>0.88105901383631513</c:v>
                </c:pt>
                <c:pt idx="1071">
                  <c:v>0.88105901383631513</c:v>
                </c:pt>
                <c:pt idx="1072">
                  <c:v>0.88105901383631513</c:v>
                </c:pt>
                <c:pt idx="1073">
                  <c:v>0.88105901383631513</c:v>
                </c:pt>
                <c:pt idx="1074">
                  <c:v>0.88105901383631513</c:v>
                </c:pt>
                <c:pt idx="1075">
                  <c:v>0.88105901383631513</c:v>
                </c:pt>
                <c:pt idx="1076">
                  <c:v>0.88105901383631513</c:v>
                </c:pt>
                <c:pt idx="1077">
                  <c:v>0.88105901383631513</c:v>
                </c:pt>
                <c:pt idx="1078">
                  <c:v>0.88105901383631513</c:v>
                </c:pt>
                <c:pt idx="1079">
                  <c:v>0.88105901383631513</c:v>
                </c:pt>
                <c:pt idx="1080">
                  <c:v>0.88105901383631513</c:v>
                </c:pt>
                <c:pt idx="1081">
                  <c:v>0.88105901383631513</c:v>
                </c:pt>
                <c:pt idx="1082">
                  <c:v>0.88105901383631513</c:v>
                </c:pt>
                <c:pt idx="1083">
                  <c:v>0.88105901383631513</c:v>
                </c:pt>
                <c:pt idx="1084">
                  <c:v>0.88105901383631513</c:v>
                </c:pt>
                <c:pt idx="1085">
                  <c:v>0.88105901383631513</c:v>
                </c:pt>
                <c:pt idx="1086">
                  <c:v>0.88105901383631513</c:v>
                </c:pt>
                <c:pt idx="1087">
                  <c:v>0.88105901383631513</c:v>
                </c:pt>
                <c:pt idx="1088">
                  <c:v>0.88105901383631513</c:v>
                </c:pt>
                <c:pt idx="1089">
                  <c:v>0.88105901383631513</c:v>
                </c:pt>
                <c:pt idx="1090">
                  <c:v>0.88105901383631513</c:v>
                </c:pt>
                <c:pt idx="1091">
                  <c:v>0.88105901383631513</c:v>
                </c:pt>
                <c:pt idx="1092">
                  <c:v>0.88105901383631513</c:v>
                </c:pt>
                <c:pt idx="1093">
                  <c:v>0.88105901383631513</c:v>
                </c:pt>
                <c:pt idx="1094">
                  <c:v>0.88105901383631513</c:v>
                </c:pt>
                <c:pt idx="1095">
                  <c:v>0.88105901383631513</c:v>
                </c:pt>
                <c:pt idx="1096">
                  <c:v>0.88105901383631513</c:v>
                </c:pt>
                <c:pt idx="1097">
                  <c:v>0.88105901383631513</c:v>
                </c:pt>
                <c:pt idx="1098">
                  <c:v>0.88105901383631513</c:v>
                </c:pt>
                <c:pt idx="1099">
                  <c:v>0.88105901383631513</c:v>
                </c:pt>
                <c:pt idx="1100">
                  <c:v>0.88105901383631513</c:v>
                </c:pt>
                <c:pt idx="1101">
                  <c:v>0.88105901383631513</c:v>
                </c:pt>
                <c:pt idx="1102">
                  <c:v>0.88105901383631513</c:v>
                </c:pt>
                <c:pt idx="1103">
                  <c:v>0.88105901383631513</c:v>
                </c:pt>
                <c:pt idx="1104">
                  <c:v>0.88105901383631513</c:v>
                </c:pt>
                <c:pt idx="1105">
                  <c:v>0.88105901383631513</c:v>
                </c:pt>
                <c:pt idx="1106">
                  <c:v>0.88105901383631513</c:v>
                </c:pt>
                <c:pt idx="1107">
                  <c:v>0.88105901383631513</c:v>
                </c:pt>
                <c:pt idx="1108">
                  <c:v>0.88105901383631513</c:v>
                </c:pt>
                <c:pt idx="1109">
                  <c:v>0.88105901383631513</c:v>
                </c:pt>
                <c:pt idx="1110">
                  <c:v>0.88105901383631513</c:v>
                </c:pt>
                <c:pt idx="1111">
                  <c:v>0.88105901383631513</c:v>
                </c:pt>
                <c:pt idx="1112">
                  <c:v>0.88105901383631513</c:v>
                </c:pt>
                <c:pt idx="1113">
                  <c:v>0.88105901383631513</c:v>
                </c:pt>
                <c:pt idx="1114">
                  <c:v>0.88105901383631513</c:v>
                </c:pt>
                <c:pt idx="1115">
                  <c:v>0.88105901383631513</c:v>
                </c:pt>
                <c:pt idx="1116">
                  <c:v>0.88105901383631513</c:v>
                </c:pt>
                <c:pt idx="1117">
                  <c:v>0.88105901383631513</c:v>
                </c:pt>
                <c:pt idx="1118">
                  <c:v>0.88105901383631513</c:v>
                </c:pt>
                <c:pt idx="1119">
                  <c:v>0.88105901383631513</c:v>
                </c:pt>
                <c:pt idx="1120">
                  <c:v>0.88105901383631513</c:v>
                </c:pt>
                <c:pt idx="1121">
                  <c:v>0.88105901383631513</c:v>
                </c:pt>
                <c:pt idx="1122">
                  <c:v>0.88105901383631513</c:v>
                </c:pt>
                <c:pt idx="1123">
                  <c:v>0.88105901383631513</c:v>
                </c:pt>
                <c:pt idx="1124">
                  <c:v>0.88105901383631513</c:v>
                </c:pt>
                <c:pt idx="1125">
                  <c:v>0.88105901383631513</c:v>
                </c:pt>
                <c:pt idx="1126">
                  <c:v>0.88105901383631513</c:v>
                </c:pt>
                <c:pt idx="1127">
                  <c:v>0.88105901383631513</c:v>
                </c:pt>
                <c:pt idx="1128">
                  <c:v>0.88105901383631513</c:v>
                </c:pt>
                <c:pt idx="1129">
                  <c:v>0.88105901383631513</c:v>
                </c:pt>
                <c:pt idx="1130">
                  <c:v>0.88105901383631513</c:v>
                </c:pt>
                <c:pt idx="1131">
                  <c:v>0.88105901383631513</c:v>
                </c:pt>
                <c:pt idx="1132">
                  <c:v>0.88105901383631513</c:v>
                </c:pt>
                <c:pt idx="1133">
                  <c:v>0.88105901383631513</c:v>
                </c:pt>
                <c:pt idx="1134">
                  <c:v>0.88105901383631513</c:v>
                </c:pt>
                <c:pt idx="1135">
                  <c:v>0.88105901383631513</c:v>
                </c:pt>
                <c:pt idx="1136">
                  <c:v>0.88105901383631513</c:v>
                </c:pt>
                <c:pt idx="1137">
                  <c:v>0.88105901383631513</c:v>
                </c:pt>
                <c:pt idx="1138">
                  <c:v>0.88105901383631513</c:v>
                </c:pt>
                <c:pt idx="1139">
                  <c:v>0.88105901383631513</c:v>
                </c:pt>
                <c:pt idx="1140">
                  <c:v>0.88105901383631513</c:v>
                </c:pt>
                <c:pt idx="1141">
                  <c:v>0.88105901383631513</c:v>
                </c:pt>
                <c:pt idx="1142">
                  <c:v>0.88105901383631513</c:v>
                </c:pt>
                <c:pt idx="1143">
                  <c:v>0.88105901383631513</c:v>
                </c:pt>
                <c:pt idx="1144">
                  <c:v>0.88105901383631513</c:v>
                </c:pt>
                <c:pt idx="1145">
                  <c:v>0.88105901383631513</c:v>
                </c:pt>
                <c:pt idx="1146">
                  <c:v>0.88105901383631513</c:v>
                </c:pt>
                <c:pt idx="1147">
                  <c:v>0.88105901383631513</c:v>
                </c:pt>
                <c:pt idx="1148">
                  <c:v>0.88105901383631513</c:v>
                </c:pt>
                <c:pt idx="1149">
                  <c:v>0.88105901383631513</c:v>
                </c:pt>
                <c:pt idx="1150">
                  <c:v>0.88105901383631513</c:v>
                </c:pt>
                <c:pt idx="1151">
                  <c:v>0.88105901383631513</c:v>
                </c:pt>
                <c:pt idx="1152">
                  <c:v>0.88105901383631513</c:v>
                </c:pt>
                <c:pt idx="1153">
                  <c:v>0.88105901383631513</c:v>
                </c:pt>
                <c:pt idx="1154">
                  <c:v>0.88105901383631513</c:v>
                </c:pt>
                <c:pt idx="1155">
                  <c:v>0.88105901383631513</c:v>
                </c:pt>
                <c:pt idx="1156">
                  <c:v>0.88105901383631513</c:v>
                </c:pt>
                <c:pt idx="1157">
                  <c:v>0.88105901383631513</c:v>
                </c:pt>
                <c:pt idx="1158">
                  <c:v>0.88105901383631513</c:v>
                </c:pt>
                <c:pt idx="1159">
                  <c:v>0.88105901383631513</c:v>
                </c:pt>
                <c:pt idx="1160">
                  <c:v>0.88105901383631513</c:v>
                </c:pt>
                <c:pt idx="1161">
                  <c:v>0.88105901383631513</c:v>
                </c:pt>
                <c:pt idx="1162">
                  <c:v>0.88105901383631513</c:v>
                </c:pt>
                <c:pt idx="1163">
                  <c:v>0.88105901383631513</c:v>
                </c:pt>
                <c:pt idx="1164">
                  <c:v>0.88105901383631513</c:v>
                </c:pt>
                <c:pt idx="1165">
                  <c:v>0.88105901383631513</c:v>
                </c:pt>
                <c:pt idx="1166">
                  <c:v>0.88105901383631513</c:v>
                </c:pt>
                <c:pt idx="1167">
                  <c:v>0.88105901383631513</c:v>
                </c:pt>
                <c:pt idx="1168">
                  <c:v>0.88105901383631513</c:v>
                </c:pt>
                <c:pt idx="1169">
                  <c:v>0.88105901383631513</c:v>
                </c:pt>
                <c:pt idx="1170">
                  <c:v>0.88105901383631513</c:v>
                </c:pt>
                <c:pt idx="1171">
                  <c:v>0.88105901383631513</c:v>
                </c:pt>
                <c:pt idx="1172">
                  <c:v>0.88105901383631513</c:v>
                </c:pt>
                <c:pt idx="1173">
                  <c:v>0.88105901383631513</c:v>
                </c:pt>
                <c:pt idx="1174">
                  <c:v>0.88105901383631513</c:v>
                </c:pt>
                <c:pt idx="1175">
                  <c:v>0.88105901383631513</c:v>
                </c:pt>
                <c:pt idx="1176">
                  <c:v>0.88105901383631513</c:v>
                </c:pt>
                <c:pt idx="1177">
                  <c:v>0.88105901383631513</c:v>
                </c:pt>
                <c:pt idx="1178">
                  <c:v>0.88105901383631513</c:v>
                </c:pt>
                <c:pt idx="1179">
                  <c:v>0.88105901383631513</c:v>
                </c:pt>
                <c:pt idx="1180">
                  <c:v>0.88105901383631513</c:v>
                </c:pt>
                <c:pt idx="1181">
                  <c:v>0.88105901383631513</c:v>
                </c:pt>
                <c:pt idx="1182">
                  <c:v>0.88105901383631513</c:v>
                </c:pt>
                <c:pt idx="1183">
                  <c:v>0.88105901383631513</c:v>
                </c:pt>
                <c:pt idx="1184">
                  <c:v>0.88105901383631513</c:v>
                </c:pt>
                <c:pt idx="1185">
                  <c:v>0.88105901383631513</c:v>
                </c:pt>
                <c:pt idx="1186">
                  <c:v>0.88105901383631513</c:v>
                </c:pt>
                <c:pt idx="1187">
                  <c:v>0.88105901383631513</c:v>
                </c:pt>
                <c:pt idx="1188">
                  <c:v>0.88105901383631513</c:v>
                </c:pt>
                <c:pt idx="1189">
                  <c:v>0.88105901383631513</c:v>
                </c:pt>
                <c:pt idx="1190">
                  <c:v>0.88105901383631513</c:v>
                </c:pt>
                <c:pt idx="1191">
                  <c:v>0.88105901383631513</c:v>
                </c:pt>
                <c:pt idx="1192">
                  <c:v>0.88105901383631513</c:v>
                </c:pt>
                <c:pt idx="1193">
                  <c:v>0.88105901383631513</c:v>
                </c:pt>
                <c:pt idx="1194">
                  <c:v>0.88105901383631513</c:v>
                </c:pt>
                <c:pt idx="1195">
                  <c:v>0.88105901383631513</c:v>
                </c:pt>
                <c:pt idx="1196">
                  <c:v>0.88105901383631513</c:v>
                </c:pt>
                <c:pt idx="1197">
                  <c:v>0.88105901383631513</c:v>
                </c:pt>
                <c:pt idx="1198">
                  <c:v>0.88105901383631513</c:v>
                </c:pt>
                <c:pt idx="1199">
                  <c:v>0.88105901383631513</c:v>
                </c:pt>
                <c:pt idx="1200">
                  <c:v>0.88105901383631513</c:v>
                </c:pt>
                <c:pt idx="1201">
                  <c:v>0.88105901383631513</c:v>
                </c:pt>
                <c:pt idx="1202">
                  <c:v>0.88105901383631513</c:v>
                </c:pt>
                <c:pt idx="1203">
                  <c:v>0.88105901383631513</c:v>
                </c:pt>
                <c:pt idx="1204">
                  <c:v>0.88105901383631513</c:v>
                </c:pt>
                <c:pt idx="1205">
                  <c:v>0.88105901383631513</c:v>
                </c:pt>
                <c:pt idx="1206">
                  <c:v>0.88105901383631513</c:v>
                </c:pt>
                <c:pt idx="1207">
                  <c:v>0.88105901383631513</c:v>
                </c:pt>
                <c:pt idx="1208">
                  <c:v>0.88105901383631513</c:v>
                </c:pt>
                <c:pt idx="1209">
                  <c:v>0.88105901383631513</c:v>
                </c:pt>
                <c:pt idx="1210">
                  <c:v>0.88105901383631513</c:v>
                </c:pt>
                <c:pt idx="1211">
                  <c:v>0.88105901383631513</c:v>
                </c:pt>
                <c:pt idx="1212">
                  <c:v>0.88105901383631513</c:v>
                </c:pt>
                <c:pt idx="1213">
                  <c:v>0.88105901383631513</c:v>
                </c:pt>
                <c:pt idx="1214">
                  <c:v>0.88105901383631513</c:v>
                </c:pt>
                <c:pt idx="1215">
                  <c:v>0.88105901383631513</c:v>
                </c:pt>
                <c:pt idx="1216">
                  <c:v>0.88105901383631513</c:v>
                </c:pt>
                <c:pt idx="1217">
                  <c:v>0.88105901383631513</c:v>
                </c:pt>
                <c:pt idx="1218">
                  <c:v>0.88105901383631513</c:v>
                </c:pt>
                <c:pt idx="1219">
                  <c:v>0.88105901383631513</c:v>
                </c:pt>
                <c:pt idx="1220">
                  <c:v>0.88105901383631513</c:v>
                </c:pt>
                <c:pt idx="1221">
                  <c:v>0.88105901383631513</c:v>
                </c:pt>
                <c:pt idx="1222">
                  <c:v>0.88105901383631513</c:v>
                </c:pt>
                <c:pt idx="1223">
                  <c:v>0.88105901383631513</c:v>
                </c:pt>
                <c:pt idx="1224">
                  <c:v>0.88105901383631513</c:v>
                </c:pt>
                <c:pt idx="1225">
                  <c:v>0.88105901383631513</c:v>
                </c:pt>
                <c:pt idx="1226">
                  <c:v>0.88105901383631513</c:v>
                </c:pt>
                <c:pt idx="1227">
                  <c:v>0.88105901383631513</c:v>
                </c:pt>
                <c:pt idx="1228">
                  <c:v>0.88105901383631513</c:v>
                </c:pt>
                <c:pt idx="1229">
                  <c:v>0.88105901383631513</c:v>
                </c:pt>
                <c:pt idx="1230">
                  <c:v>0.88105901383631513</c:v>
                </c:pt>
                <c:pt idx="1231">
                  <c:v>0.88105901383631513</c:v>
                </c:pt>
                <c:pt idx="1232">
                  <c:v>0.88105901383631513</c:v>
                </c:pt>
                <c:pt idx="1233">
                  <c:v>0.88105901383631513</c:v>
                </c:pt>
                <c:pt idx="1234">
                  <c:v>0.88105901383631513</c:v>
                </c:pt>
                <c:pt idx="1235">
                  <c:v>0.88105901383631513</c:v>
                </c:pt>
                <c:pt idx="1236">
                  <c:v>0.88105901383631513</c:v>
                </c:pt>
                <c:pt idx="1237">
                  <c:v>0.88105901383631513</c:v>
                </c:pt>
                <c:pt idx="1238">
                  <c:v>0.88105901383631513</c:v>
                </c:pt>
                <c:pt idx="1239">
                  <c:v>0.88105901383631513</c:v>
                </c:pt>
                <c:pt idx="1240">
                  <c:v>0.88105901383631513</c:v>
                </c:pt>
                <c:pt idx="1241">
                  <c:v>0.88105901383631513</c:v>
                </c:pt>
                <c:pt idx="1242">
                  <c:v>0.88105901383631513</c:v>
                </c:pt>
                <c:pt idx="1243">
                  <c:v>0.88105901383631513</c:v>
                </c:pt>
                <c:pt idx="1244">
                  <c:v>0.88105901383631513</c:v>
                </c:pt>
                <c:pt idx="1245">
                  <c:v>0.88105901383631513</c:v>
                </c:pt>
                <c:pt idx="1246">
                  <c:v>0.88105901383631513</c:v>
                </c:pt>
                <c:pt idx="1247">
                  <c:v>0.88105901383631513</c:v>
                </c:pt>
                <c:pt idx="1248">
                  <c:v>0.88105901383631513</c:v>
                </c:pt>
                <c:pt idx="1249">
                  <c:v>0.88105901383631513</c:v>
                </c:pt>
                <c:pt idx="1250">
                  <c:v>0.88105901383631513</c:v>
                </c:pt>
                <c:pt idx="1251">
                  <c:v>0.88105901383631513</c:v>
                </c:pt>
                <c:pt idx="1252">
                  <c:v>0.88105901383631513</c:v>
                </c:pt>
                <c:pt idx="1253">
                  <c:v>0.88105901383631513</c:v>
                </c:pt>
                <c:pt idx="1254">
                  <c:v>0.88105901383631513</c:v>
                </c:pt>
                <c:pt idx="1255">
                  <c:v>0.88105901383631513</c:v>
                </c:pt>
                <c:pt idx="1256">
                  <c:v>0.88105901383631513</c:v>
                </c:pt>
                <c:pt idx="1257">
                  <c:v>0.88105901383631513</c:v>
                </c:pt>
                <c:pt idx="1258">
                  <c:v>0.88105901383631513</c:v>
                </c:pt>
                <c:pt idx="1259">
                  <c:v>0.88105901383631513</c:v>
                </c:pt>
                <c:pt idx="1260">
                  <c:v>0.88105901383631513</c:v>
                </c:pt>
                <c:pt idx="1261">
                  <c:v>0.88105901383631513</c:v>
                </c:pt>
                <c:pt idx="1262">
                  <c:v>0.88105901383631513</c:v>
                </c:pt>
                <c:pt idx="1263">
                  <c:v>0.88105901383631513</c:v>
                </c:pt>
                <c:pt idx="1264">
                  <c:v>0.88105901383631513</c:v>
                </c:pt>
                <c:pt idx="1265">
                  <c:v>0.88105901383631513</c:v>
                </c:pt>
                <c:pt idx="1266">
                  <c:v>0.88105901383631513</c:v>
                </c:pt>
                <c:pt idx="1267">
                  <c:v>0.88105901383631513</c:v>
                </c:pt>
                <c:pt idx="1268">
                  <c:v>0.88105901383631513</c:v>
                </c:pt>
                <c:pt idx="1269">
                  <c:v>0.88105901383631513</c:v>
                </c:pt>
                <c:pt idx="1270">
                  <c:v>0.88105901383631513</c:v>
                </c:pt>
                <c:pt idx="1271">
                  <c:v>0.88105901383631513</c:v>
                </c:pt>
                <c:pt idx="1272">
                  <c:v>0.88105901383631513</c:v>
                </c:pt>
                <c:pt idx="1273">
                  <c:v>0.88105901383631513</c:v>
                </c:pt>
                <c:pt idx="1274">
                  <c:v>0.88105901383631513</c:v>
                </c:pt>
                <c:pt idx="1275">
                  <c:v>0.88105901383631513</c:v>
                </c:pt>
                <c:pt idx="1276">
                  <c:v>0.88105901383631513</c:v>
                </c:pt>
                <c:pt idx="1277">
                  <c:v>0.88105901383631513</c:v>
                </c:pt>
                <c:pt idx="1278">
                  <c:v>0.88105901383631513</c:v>
                </c:pt>
                <c:pt idx="1279">
                  <c:v>0.88105901383631513</c:v>
                </c:pt>
                <c:pt idx="1280">
                  <c:v>0.88105901383631513</c:v>
                </c:pt>
                <c:pt idx="1281">
                  <c:v>0.88105901383631513</c:v>
                </c:pt>
                <c:pt idx="1282">
                  <c:v>0.88105901383631513</c:v>
                </c:pt>
                <c:pt idx="1283">
                  <c:v>0.88105901383631513</c:v>
                </c:pt>
                <c:pt idx="1284">
                  <c:v>0.88105901383631513</c:v>
                </c:pt>
                <c:pt idx="1285">
                  <c:v>0.88105901383631513</c:v>
                </c:pt>
                <c:pt idx="1286">
                  <c:v>0.88105901383631513</c:v>
                </c:pt>
                <c:pt idx="1287">
                  <c:v>0.88105901383631513</c:v>
                </c:pt>
                <c:pt idx="1288">
                  <c:v>0.88105901383631513</c:v>
                </c:pt>
                <c:pt idx="1289">
                  <c:v>0.88105901383631513</c:v>
                </c:pt>
                <c:pt idx="1290">
                  <c:v>0.88105901383631513</c:v>
                </c:pt>
                <c:pt idx="1291">
                  <c:v>0.88105901383631513</c:v>
                </c:pt>
                <c:pt idx="1292">
                  <c:v>0.88105901383631513</c:v>
                </c:pt>
                <c:pt idx="1293">
                  <c:v>0.88105901383631513</c:v>
                </c:pt>
                <c:pt idx="1294">
                  <c:v>0.88105901383631513</c:v>
                </c:pt>
                <c:pt idx="1295">
                  <c:v>0.88105901383631513</c:v>
                </c:pt>
                <c:pt idx="1296">
                  <c:v>0.88105901383631513</c:v>
                </c:pt>
                <c:pt idx="1297">
                  <c:v>0.88105901383631513</c:v>
                </c:pt>
                <c:pt idx="1298">
                  <c:v>0.88105901383631513</c:v>
                </c:pt>
                <c:pt idx="1299">
                  <c:v>0.88105901383631513</c:v>
                </c:pt>
                <c:pt idx="1300">
                  <c:v>0.88105901383631513</c:v>
                </c:pt>
                <c:pt idx="1301">
                  <c:v>0.88105901383631513</c:v>
                </c:pt>
                <c:pt idx="1302">
                  <c:v>0.88105901383631513</c:v>
                </c:pt>
                <c:pt idx="1303">
                  <c:v>0.88105901383631513</c:v>
                </c:pt>
                <c:pt idx="1304">
                  <c:v>0.88105901383631513</c:v>
                </c:pt>
                <c:pt idx="1305">
                  <c:v>0.88105901383631513</c:v>
                </c:pt>
                <c:pt idx="1306">
                  <c:v>0.88105901383631513</c:v>
                </c:pt>
                <c:pt idx="1307">
                  <c:v>0.88105901383631513</c:v>
                </c:pt>
                <c:pt idx="1308">
                  <c:v>0.88105901383631513</c:v>
                </c:pt>
                <c:pt idx="1309">
                  <c:v>0.88105901383631513</c:v>
                </c:pt>
                <c:pt idx="1310">
                  <c:v>0.88105901383631513</c:v>
                </c:pt>
                <c:pt idx="1311">
                  <c:v>0.88105901383631513</c:v>
                </c:pt>
                <c:pt idx="1312">
                  <c:v>0.88105901383631513</c:v>
                </c:pt>
                <c:pt idx="1313">
                  <c:v>0.88105901383631513</c:v>
                </c:pt>
                <c:pt idx="1314">
                  <c:v>0.88105901383631513</c:v>
                </c:pt>
                <c:pt idx="1315">
                  <c:v>0.88105901383631513</c:v>
                </c:pt>
                <c:pt idx="1316">
                  <c:v>0.88105901383631513</c:v>
                </c:pt>
                <c:pt idx="1317">
                  <c:v>0.88105901383631513</c:v>
                </c:pt>
                <c:pt idx="1318">
                  <c:v>0.88105901383631513</c:v>
                </c:pt>
                <c:pt idx="1319">
                  <c:v>0.88105901383631513</c:v>
                </c:pt>
                <c:pt idx="1320">
                  <c:v>0.88105901383631513</c:v>
                </c:pt>
                <c:pt idx="1321">
                  <c:v>0.88105901383631513</c:v>
                </c:pt>
                <c:pt idx="1322">
                  <c:v>0.88105901383631513</c:v>
                </c:pt>
                <c:pt idx="1323">
                  <c:v>0.88105901383631513</c:v>
                </c:pt>
                <c:pt idx="1324">
                  <c:v>0.88105901383631513</c:v>
                </c:pt>
                <c:pt idx="1325">
                  <c:v>0.88105901383631513</c:v>
                </c:pt>
                <c:pt idx="1326">
                  <c:v>0.88105901383631513</c:v>
                </c:pt>
                <c:pt idx="1327">
                  <c:v>0.88105901383631513</c:v>
                </c:pt>
                <c:pt idx="1328">
                  <c:v>0.88105901383631513</c:v>
                </c:pt>
                <c:pt idx="1329">
                  <c:v>0.88105901383631513</c:v>
                </c:pt>
                <c:pt idx="1330">
                  <c:v>0.88105901383631513</c:v>
                </c:pt>
                <c:pt idx="1331">
                  <c:v>0.88105901383631513</c:v>
                </c:pt>
                <c:pt idx="1332">
                  <c:v>0.88105901383631513</c:v>
                </c:pt>
                <c:pt idx="1333">
                  <c:v>0.88105901383631513</c:v>
                </c:pt>
                <c:pt idx="1334">
                  <c:v>0.88105901383631513</c:v>
                </c:pt>
                <c:pt idx="1335">
                  <c:v>0.88105901383631513</c:v>
                </c:pt>
                <c:pt idx="1336">
                  <c:v>0.88105901383631513</c:v>
                </c:pt>
                <c:pt idx="1337">
                  <c:v>0.88105901383631513</c:v>
                </c:pt>
                <c:pt idx="1338">
                  <c:v>0.88105901383631513</c:v>
                </c:pt>
                <c:pt idx="1339">
                  <c:v>0.88105901383631513</c:v>
                </c:pt>
                <c:pt idx="1340">
                  <c:v>0.88105901383631513</c:v>
                </c:pt>
                <c:pt idx="1341">
                  <c:v>0.88105901383631513</c:v>
                </c:pt>
                <c:pt idx="1342">
                  <c:v>0.88105901383631513</c:v>
                </c:pt>
                <c:pt idx="1343">
                  <c:v>0.88105901383631513</c:v>
                </c:pt>
                <c:pt idx="1344">
                  <c:v>0.88105901383631513</c:v>
                </c:pt>
                <c:pt idx="1345">
                  <c:v>0.88105901383631513</c:v>
                </c:pt>
                <c:pt idx="1346">
                  <c:v>0.88105901383631513</c:v>
                </c:pt>
                <c:pt idx="1347">
                  <c:v>0.88105901383631513</c:v>
                </c:pt>
                <c:pt idx="1348">
                  <c:v>0.88105901383631513</c:v>
                </c:pt>
                <c:pt idx="1349">
                  <c:v>0.88105901383631513</c:v>
                </c:pt>
                <c:pt idx="1350">
                  <c:v>0.88105901383631513</c:v>
                </c:pt>
                <c:pt idx="1351">
                  <c:v>0.88105901383631513</c:v>
                </c:pt>
                <c:pt idx="1352">
                  <c:v>0.88105901383631513</c:v>
                </c:pt>
                <c:pt idx="1353">
                  <c:v>0.88105901383631513</c:v>
                </c:pt>
                <c:pt idx="1354">
                  <c:v>0.88105901383631513</c:v>
                </c:pt>
                <c:pt idx="1355">
                  <c:v>0.88105901383631513</c:v>
                </c:pt>
                <c:pt idx="1356">
                  <c:v>0.88105901383631513</c:v>
                </c:pt>
                <c:pt idx="1357">
                  <c:v>0.88105901383631513</c:v>
                </c:pt>
                <c:pt idx="1358">
                  <c:v>0.88105901383631513</c:v>
                </c:pt>
                <c:pt idx="1359">
                  <c:v>0.88105901383631513</c:v>
                </c:pt>
                <c:pt idx="1360">
                  <c:v>0.88105901383631513</c:v>
                </c:pt>
                <c:pt idx="1361">
                  <c:v>0.88105901383631513</c:v>
                </c:pt>
                <c:pt idx="1362">
                  <c:v>0.88105901383631513</c:v>
                </c:pt>
                <c:pt idx="1363">
                  <c:v>0.88105901383631513</c:v>
                </c:pt>
                <c:pt idx="1364">
                  <c:v>0.88105901383631513</c:v>
                </c:pt>
                <c:pt idx="1365">
                  <c:v>0.88105901383631513</c:v>
                </c:pt>
                <c:pt idx="1366">
                  <c:v>0.88105901383631513</c:v>
                </c:pt>
                <c:pt idx="1367">
                  <c:v>0.88105901383631513</c:v>
                </c:pt>
                <c:pt idx="1368">
                  <c:v>0.88105901383631513</c:v>
                </c:pt>
                <c:pt idx="1369">
                  <c:v>0.88105901383631513</c:v>
                </c:pt>
                <c:pt idx="1370">
                  <c:v>0.88105901383631513</c:v>
                </c:pt>
                <c:pt idx="1371">
                  <c:v>0.88105901383631513</c:v>
                </c:pt>
                <c:pt idx="1372">
                  <c:v>0.88105901383631513</c:v>
                </c:pt>
                <c:pt idx="1373">
                  <c:v>0.88105901383631513</c:v>
                </c:pt>
                <c:pt idx="1374">
                  <c:v>0.88105901383631513</c:v>
                </c:pt>
                <c:pt idx="1375">
                  <c:v>0.88105901383631513</c:v>
                </c:pt>
                <c:pt idx="1376">
                  <c:v>0.88105901383631513</c:v>
                </c:pt>
                <c:pt idx="1377">
                  <c:v>0.88105901383631513</c:v>
                </c:pt>
                <c:pt idx="1378">
                  <c:v>0.88105901383631513</c:v>
                </c:pt>
                <c:pt idx="1379">
                  <c:v>0.88105901383631513</c:v>
                </c:pt>
                <c:pt idx="1380">
                  <c:v>0.88105901383631513</c:v>
                </c:pt>
                <c:pt idx="1381">
                  <c:v>0.88105901383631513</c:v>
                </c:pt>
                <c:pt idx="1382">
                  <c:v>0.88105901383631513</c:v>
                </c:pt>
                <c:pt idx="1383">
                  <c:v>0.88105901383631513</c:v>
                </c:pt>
                <c:pt idx="1384">
                  <c:v>0.88105901383631513</c:v>
                </c:pt>
                <c:pt idx="1385">
                  <c:v>0.88105901383631513</c:v>
                </c:pt>
                <c:pt idx="1386">
                  <c:v>0.88105901383631513</c:v>
                </c:pt>
                <c:pt idx="1387">
                  <c:v>0.88105901383631513</c:v>
                </c:pt>
                <c:pt idx="1388">
                  <c:v>0.88105901383631513</c:v>
                </c:pt>
                <c:pt idx="1389">
                  <c:v>0.88105901383631513</c:v>
                </c:pt>
                <c:pt idx="1390">
                  <c:v>0.88105901383631513</c:v>
                </c:pt>
                <c:pt idx="1391">
                  <c:v>0.88105901383631513</c:v>
                </c:pt>
                <c:pt idx="1392">
                  <c:v>0.88105901383631513</c:v>
                </c:pt>
                <c:pt idx="1393">
                  <c:v>0.88105901383631513</c:v>
                </c:pt>
                <c:pt idx="1394">
                  <c:v>0.88105901383631513</c:v>
                </c:pt>
                <c:pt idx="1395">
                  <c:v>0.88105901383631513</c:v>
                </c:pt>
                <c:pt idx="1396">
                  <c:v>0.88105901383631513</c:v>
                </c:pt>
                <c:pt idx="1397">
                  <c:v>0.88105901383631513</c:v>
                </c:pt>
                <c:pt idx="1398">
                  <c:v>0.88105901383631513</c:v>
                </c:pt>
                <c:pt idx="1399">
                  <c:v>0.88105901383631513</c:v>
                </c:pt>
                <c:pt idx="1400">
                  <c:v>0.88105901383631513</c:v>
                </c:pt>
                <c:pt idx="1401">
                  <c:v>0.88105901383631513</c:v>
                </c:pt>
                <c:pt idx="1402">
                  <c:v>0.88105901383631513</c:v>
                </c:pt>
                <c:pt idx="1403">
                  <c:v>0.88105901383631513</c:v>
                </c:pt>
                <c:pt idx="1404">
                  <c:v>0.88105901383631513</c:v>
                </c:pt>
                <c:pt idx="1405">
                  <c:v>0.88105901383631513</c:v>
                </c:pt>
                <c:pt idx="1406">
                  <c:v>0.88105901383631513</c:v>
                </c:pt>
                <c:pt idx="1407">
                  <c:v>0.88105901383631513</c:v>
                </c:pt>
                <c:pt idx="1408">
                  <c:v>0.88105901383631513</c:v>
                </c:pt>
                <c:pt idx="1409">
                  <c:v>0.88105901383631513</c:v>
                </c:pt>
                <c:pt idx="1410">
                  <c:v>0.88105901383631513</c:v>
                </c:pt>
                <c:pt idx="1411">
                  <c:v>0.88105901383631513</c:v>
                </c:pt>
                <c:pt idx="1412">
                  <c:v>0.88105901383631513</c:v>
                </c:pt>
                <c:pt idx="1413">
                  <c:v>0.88105901383631513</c:v>
                </c:pt>
                <c:pt idx="1414">
                  <c:v>0.88105901383631513</c:v>
                </c:pt>
                <c:pt idx="1415">
                  <c:v>0.88105901383631513</c:v>
                </c:pt>
                <c:pt idx="1416">
                  <c:v>0.88105901383631513</c:v>
                </c:pt>
                <c:pt idx="1417">
                  <c:v>0.88105901383631513</c:v>
                </c:pt>
                <c:pt idx="1418">
                  <c:v>0.88105901383631513</c:v>
                </c:pt>
                <c:pt idx="1419">
                  <c:v>0.88105901383631513</c:v>
                </c:pt>
                <c:pt idx="1420">
                  <c:v>0.88105901383631513</c:v>
                </c:pt>
                <c:pt idx="1421">
                  <c:v>0.88105901383631513</c:v>
                </c:pt>
                <c:pt idx="1422">
                  <c:v>0.88105901383631513</c:v>
                </c:pt>
                <c:pt idx="1423">
                  <c:v>0.88105901383631513</c:v>
                </c:pt>
                <c:pt idx="1424">
                  <c:v>0.88105901383631513</c:v>
                </c:pt>
                <c:pt idx="1425">
                  <c:v>0.88105901383631513</c:v>
                </c:pt>
                <c:pt idx="1426">
                  <c:v>0.88105901383631513</c:v>
                </c:pt>
                <c:pt idx="1427">
                  <c:v>0.88105901383631513</c:v>
                </c:pt>
                <c:pt idx="1428">
                  <c:v>0.88105901383631513</c:v>
                </c:pt>
                <c:pt idx="1429">
                  <c:v>0.88105901383631513</c:v>
                </c:pt>
                <c:pt idx="1430">
                  <c:v>0.88105901383631513</c:v>
                </c:pt>
                <c:pt idx="1431">
                  <c:v>0.88105901383631513</c:v>
                </c:pt>
                <c:pt idx="1432">
                  <c:v>0.88105901383631513</c:v>
                </c:pt>
                <c:pt idx="1433">
                  <c:v>0.88105901383631513</c:v>
                </c:pt>
                <c:pt idx="1434">
                  <c:v>0.88105901383631513</c:v>
                </c:pt>
                <c:pt idx="1435">
                  <c:v>0.88105901383631513</c:v>
                </c:pt>
                <c:pt idx="1436">
                  <c:v>0.88105901383631513</c:v>
                </c:pt>
                <c:pt idx="1437">
                  <c:v>0.88105901383631513</c:v>
                </c:pt>
                <c:pt idx="1438">
                  <c:v>0.88105901383631513</c:v>
                </c:pt>
                <c:pt idx="1439">
                  <c:v>0.88105901383631513</c:v>
                </c:pt>
                <c:pt idx="1440">
                  <c:v>0.88105901383631513</c:v>
                </c:pt>
                <c:pt idx="1441">
                  <c:v>0.88105901383631513</c:v>
                </c:pt>
                <c:pt idx="1442">
                  <c:v>0.88105901383631513</c:v>
                </c:pt>
                <c:pt idx="1443">
                  <c:v>0.88105901383631513</c:v>
                </c:pt>
                <c:pt idx="1444">
                  <c:v>0.88105901383631513</c:v>
                </c:pt>
                <c:pt idx="1445">
                  <c:v>0.88105901383631513</c:v>
                </c:pt>
                <c:pt idx="1446">
                  <c:v>0.88105901383631513</c:v>
                </c:pt>
                <c:pt idx="1447">
                  <c:v>0.88105901383631513</c:v>
                </c:pt>
                <c:pt idx="1448">
                  <c:v>0.88105901383631513</c:v>
                </c:pt>
                <c:pt idx="1449">
                  <c:v>0.88105901383631513</c:v>
                </c:pt>
                <c:pt idx="1450">
                  <c:v>0.88105901383631513</c:v>
                </c:pt>
                <c:pt idx="1451">
                  <c:v>0.88105901383631513</c:v>
                </c:pt>
                <c:pt idx="1452">
                  <c:v>0.88105901383631513</c:v>
                </c:pt>
                <c:pt idx="1453">
                  <c:v>0.88105901383631513</c:v>
                </c:pt>
                <c:pt idx="1454">
                  <c:v>0.88105901383631513</c:v>
                </c:pt>
                <c:pt idx="1455">
                  <c:v>0.88105901383631513</c:v>
                </c:pt>
                <c:pt idx="1456">
                  <c:v>0.88105901383631513</c:v>
                </c:pt>
                <c:pt idx="1457">
                  <c:v>0.88105901383631513</c:v>
                </c:pt>
                <c:pt idx="1458">
                  <c:v>0.88105901383631513</c:v>
                </c:pt>
                <c:pt idx="1459">
                  <c:v>0.88105901383631513</c:v>
                </c:pt>
                <c:pt idx="1460">
                  <c:v>0.88105901383631513</c:v>
                </c:pt>
                <c:pt idx="1461">
                  <c:v>0.88105901383631513</c:v>
                </c:pt>
                <c:pt idx="1462">
                  <c:v>0.88105901383631513</c:v>
                </c:pt>
                <c:pt idx="1463">
                  <c:v>0.88105901383631513</c:v>
                </c:pt>
                <c:pt idx="1464">
                  <c:v>0.88105901383631513</c:v>
                </c:pt>
                <c:pt idx="1465">
                  <c:v>0.88105901383631513</c:v>
                </c:pt>
                <c:pt idx="1466">
                  <c:v>0.88105901383631513</c:v>
                </c:pt>
                <c:pt idx="1467">
                  <c:v>0.88105901383631513</c:v>
                </c:pt>
                <c:pt idx="1468">
                  <c:v>0.88105901383631513</c:v>
                </c:pt>
                <c:pt idx="1469">
                  <c:v>0.88105901383631513</c:v>
                </c:pt>
                <c:pt idx="1470">
                  <c:v>0.88105901383631513</c:v>
                </c:pt>
                <c:pt idx="1471">
                  <c:v>0.88105901383631513</c:v>
                </c:pt>
                <c:pt idx="1472">
                  <c:v>0.88105901383631513</c:v>
                </c:pt>
                <c:pt idx="1473">
                  <c:v>0.88105901383631513</c:v>
                </c:pt>
                <c:pt idx="1474">
                  <c:v>0.88105901383631513</c:v>
                </c:pt>
                <c:pt idx="1475">
                  <c:v>0.88105901383631513</c:v>
                </c:pt>
                <c:pt idx="1476">
                  <c:v>0.88105901383631513</c:v>
                </c:pt>
                <c:pt idx="1477">
                  <c:v>0.88105901383631513</c:v>
                </c:pt>
                <c:pt idx="1478">
                  <c:v>0.88105901383631513</c:v>
                </c:pt>
                <c:pt idx="1479">
                  <c:v>0.88105901383631513</c:v>
                </c:pt>
                <c:pt idx="1480">
                  <c:v>0.88105901383631513</c:v>
                </c:pt>
                <c:pt idx="1481">
                  <c:v>0.88105901383631513</c:v>
                </c:pt>
                <c:pt idx="1482">
                  <c:v>0.88105901383631513</c:v>
                </c:pt>
                <c:pt idx="1483">
                  <c:v>0.88105901383631513</c:v>
                </c:pt>
                <c:pt idx="1484">
                  <c:v>0.88105901383631513</c:v>
                </c:pt>
                <c:pt idx="1485">
                  <c:v>0.88105901383631513</c:v>
                </c:pt>
                <c:pt idx="1486">
                  <c:v>0.88105901383631513</c:v>
                </c:pt>
                <c:pt idx="1487">
                  <c:v>0.88105901383631513</c:v>
                </c:pt>
                <c:pt idx="1488">
                  <c:v>0.88105901383631513</c:v>
                </c:pt>
                <c:pt idx="1489">
                  <c:v>0.88105901383631513</c:v>
                </c:pt>
                <c:pt idx="1490">
                  <c:v>0.88105901383631513</c:v>
                </c:pt>
                <c:pt idx="1491">
                  <c:v>0.88105901383631513</c:v>
                </c:pt>
                <c:pt idx="1492">
                  <c:v>0.88105901383631513</c:v>
                </c:pt>
                <c:pt idx="1493">
                  <c:v>0.88105901383631513</c:v>
                </c:pt>
                <c:pt idx="1494">
                  <c:v>0.88105901383631513</c:v>
                </c:pt>
                <c:pt idx="1495">
                  <c:v>0.88105901383631513</c:v>
                </c:pt>
                <c:pt idx="1496">
                  <c:v>0.88105901383631513</c:v>
                </c:pt>
                <c:pt idx="1497">
                  <c:v>0.88105901383631513</c:v>
                </c:pt>
                <c:pt idx="1498">
                  <c:v>0.88105901383631513</c:v>
                </c:pt>
                <c:pt idx="1499">
                  <c:v>0.88105901383631513</c:v>
                </c:pt>
                <c:pt idx="1500">
                  <c:v>0.88105901383631513</c:v>
                </c:pt>
                <c:pt idx="1501">
                  <c:v>0.88105901383631513</c:v>
                </c:pt>
                <c:pt idx="1502">
                  <c:v>0.88105901383631513</c:v>
                </c:pt>
                <c:pt idx="1503">
                  <c:v>0.88105901383631513</c:v>
                </c:pt>
                <c:pt idx="1504">
                  <c:v>0.88105901383631513</c:v>
                </c:pt>
                <c:pt idx="1505">
                  <c:v>0.88105901383631513</c:v>
                </c:pt>
                <c:pt idx="1506">
                  <c:v>0.88105901383631513</c:v>
                </c:pt>
                <c:pt idx="1507">
                  <c:v>0.88105901383631513</c:v>
                </c:pt>
                <c:pt idx="1508">
                  <c:v>0.88105901383631513</c:v>
                </c:pt>
                <c:pt idx="1509">
                  <c:v>0.88105901383631513</c:v>
                </c:pt>
                <c:pt idx="1510">
                  <c:v>0.88105901383631513</c:v>
                </c:pt>
                <c:pt idx="1511">
                  <c:v>0.88105901383631513</c:v>
                </c:pt>
                <c:pt idx="1512">
                  <c:v>0.88105901383631513</c:v>
                </c:pt>
                <c:pt idx="1513">
                  <c:v>0.88105901383631513</c:v>
                </c:pt>
                <c:pt idx="1514">
                  <c:v>0.88105901383631513</c:v>
                </c:pt>
                <c:pt idx="1515">
                  <c:v>0.88105901383631513</c:v>
                </c:pt>
                <c:pt idx="1516">
                  <c:v>0.88105901383631513</c:v>
                </c:pt>
                <c:pt idx="1517">
                  <c:v>0.88105901383631513</c:v>
                </c:pt>
                <c:pt idx="1518">
                  <c:v>0.88105901383631513</c:v>
                </c:pt>
                <c:pt idx="1519">
                  <c:v>0.88105901383631513</c:v>
                </c:pt>
                <c:pt idx="1520">
                  <c:v>0.88105901383631513</c:v>
                </c:pt>
                <c:pt idx="1521">
                  <c:v>0.88105901383631513</c:v>
                </c:pt>
                <c:pt idx="1522">
                  <c:v>0.88105901383631513</c:v>
                </c:pt>
                <c:pt idx="1523">
                  <c:v>0.88105901383631513</c:v>
                </c:pt>
                <c:pt idx="1524">
                  <c:v>0.88105901383631513</c:v>
                </c:pt>
                <c:pt idx="1525">
                  <c:v>0.88105901383631513</c:v>
                </c:pt>
                <c:pt idx="1526">
                  <c:v>0.88105901383631513</c:v>
                </c:pt>
                <c:pt idx="1527">
                  <c:v>0.88105901383631513</c:v>
                </c:pt>
                <c:pt idx="1528">
                  <c:v>0.88105901383631513</c:v>
                </c:pt>
                <c:pt idx="1529">
                  <c:v>0.88105901383631513</c:v>
                </c:pt>
                <c:pt idx="1530">
                  <c:v>0.88105901383631513</c:v>
                </c:pt>
                <c:pt idx="1531">
                  <c:v>0.88105901383631513</c:v>
                </c:pt>
                <c:pt idx="1532">
                  <c:v>0.88105901383631513</c:v>
                </c:pt>
                <c:pt idx="1533">
                  <c:v>0.88105901383631513</c:v>
                </c:pt>
                <c:pt idx="1534">
                  <c:v>0.88105901383631513</c:v>
                </c:pt>
                <c:pt idx="1535">
                  <c:v>0.88105901383631513</c:v>
                </c:pt>
                <c:pt idx="1536">
                  <c:v>0.88105901383631513</c:v>
                </c:pt>
                <c:pt idx="1537">
                  <c:v>0.88105901383631513</c:v>
                </c:pt>
                <c:pt idx="1538">
                  <c:v>0.88105901383631513</c:v>
                </c:pt>
                <c:pt idx="1539">
                  <c:v>0.88105901383631513</c:v>
                </c:pt>
                <c:pt idx="1540">
                  <c:v>0.88105901383631513</c:v>
                </c:pt>
                <c:pt idx="1541">
                  <c:v>0.88105901383631513</c:v>
                </c:pt>
                <c:pt idx="1542">
                  <c:v>0.88105901383631513</c:v>
                </c:pt>
                <c:pt idx="1543">
                  <c:v>0.88105901383631513</c:v>
                </c:pt>
                <c:pt idx="1544">
                  <c:v>0.88105901383631513</c:v>
                </c:pt>
                <c:pt idx="1545">
                  <c:v>0.88105901383631513</c:v>
                </c:pt>
                <c:pt idx="1546">
                  <c:v>0.88105901383631513</c:v>
                </c:pt>
                <c:pt idx="1547">
                  <c:v>0.88105901383631513</c:v>
                </c:pt>
                <c:pt idx="1548">
                  <c:v>0.88105901383631513</c:v>
                </c:pt>
                <c:pt idx="1549">
                  <c:v>0.88105901383631513</c:v>
                </c:pt>
                <c:pt idx="1550">
                  <c:v>0.88105901383631513</c:v>
                </c:pt>
                <c:pt idx="1551">
                  <c:v>0.88105901383631513</c:v>
                </c:pt>
                <c:pt idx="1552">
                  <c:v>0.88105901383631513</c:v>
                </c:pt>
                <c:pt idx="1553">
                  <c:v>0.88105901383631513</c:v>
                </c:pt>
                <c:pt idx="1554">
                  <c:v>0.88105901383631513</c:v>
                </c:pt>
                <c:pt idx="1555">
                  <c:v>0.88105901383631513</c:v>
                </c:pt>
                <c:pt idx="1556">
                  <c:v>0.88105901383631513</c:v>
                </c:pt>
                <c:pt idx="1557">
                  <c:v>0.88105901383631513</c:v>
                </c:pt>
                <c:pt idx="1558">
                  <c:v>0.88105901383631513</c:v>
                </c:pt>
                <c:pt idx="1559">
                  <c:v>0.88105901383631513</c:v>
                </c:pt>
                <c:pt idx="1560">
                  <c:v>0.88105901383631513</c:v>
                </c:pt>
                <c:pt idx="1561">
                  <c:v>0.88105901383631513</c:v>
                </c:pt>
                <c:pt idx="1562">
                  <c:v>0.88105901383631513</c:v>
                </c:pt>
                <c:pt idx="1563">
                  <c:v>0.88105901383631513</c:v>
                </c:pt>
                <c:pt idx="1564">
                  <c:v>0.88105901383631513</c:v>
                </c:pt>
                <c:pt idx="1565">
                  <c:v>0.88105901383631513</c:v>
                </c:pt>
                <c:pt idx="1566">
                  <c:v>0.88105901383631513</c:v>
                </c:pt>
                <c:pt idx="1567">
                  <c:v>0.88105901383631513</c:v>
                </c:pt>
                <c:pt idx="1568">
                  <c:v>0.88105901383631513</c:v>
                </c:pt>
                <c:pt idx="1569">
                  <c:v>0.88105901383631513</c:v>
                </c:pt>
                <c:pt idx="1570">
                  <c:v>0.88105901383631513</c:v>
                </c:pt>
                <c:pt idx="1571">
                  <c:v>0.88105901383631513</c:v>
                </c:pt>
                <c:pt idx="1572">
                  <c:v>0.88105901383631513</c:v>
                </c:pt>
                <c:pt idx="1573">
                  <c:v>0.88105901383631513</c:v>
                </c:pt>
                <c:pt idx="1574">
                  <c:v>0.88105901383631513</c:v>
                </c:pt>
                <c:pt idx="1575">
                  <c:v>0.88105901383631513</c:v>
                </c:pt>
                <c:pt idx="1576">
                  <c:v>0.88105901383631513</c:v>
                </c:pt>
                <c:pt idx="1577">
                  <c:v>0.88105901383631513</c:v>
                </c:pt>
                <c:pt idx="1578">
                  <c:v>0.88105901383631513</c:v>
                </c:pt>
                <c:pt idx="1579">
                  <c:v>0.88105901383631513</c:v>
                </c:pt>
                <c:pt idx="1580">
                  <c:v>0.88105901383631513</c:v>
                </c:pt>
                <c:pt idx="1581">
                  <c:v>0.88105901383631513</c:v>
                </c:pt>
                <c:pt idx="1582">
                  <c:v>0.88105901383631513</c:v>
                </c:pt>
                <c:pt idx="1583">
                  <c:v>0.88105901383631513</c:v>
                </c:pt>
                <c:pt idx="1584">
                  <c:v>0.88105901383631513</c:v>
                </c:pt>
                <c:pt idx="1585">
                  <c:v>0.88105901383631513</c:v>
                </c:pt>
                <c:pt idx="1586">
                  <c:v>0.88105901383631513</c:v>
                </c:pt>
                <c:pt idx="1587">
                  <c:v>0.88105901383631513</c:v>
                </c:pt>
                <c:pt idx="1588">
                  <c:v>0.88105901383631513</c:v>
                </c:pt>
                <c:pt idx="1589">
                  <c:v>0.88105901383631513</c:v>
                </c:pt>
                <c:pt idx="1590">
                  <c:v>0.88105901383631513</c:v>
                </c:pt>
                <c:pt idx="1591">
                  <c:v>0.88105901383631513</c:v>
                </c:pt>
                <c:pt idx="1592">
                  <c:v>0.88105901383631513</c:v>
                </c:pt>
                <c:pt idx="1593">
                  <c:v>0.88105901383631513</c:v>
                </c:pt>
                <c:pt idx="1594">
                  <c:v>0.88105901383631513</c:v>
                </c:pt>
                <c:pt idx="1595">
                  <c:v>0.88105901383631513</c:v>
                </c:pt>
                <c:pt idx="1596">
                  <c:v>0.88105901383631513</c:v>
                </c:pt>
                <c:pt idx="1597">
                  <c:v>0.88105901383631513</c:v>
                </c:pt>
                <c:pt idx="1598">
                  <c:v>0.88105901383631513</c:v>
                </c:pt>
                <c:pt idx="1599">
                  <c:v>0.88105901383631513</c:v>
                </c:pt>
                <c:pt idx="1600">
                  <c:v>0.88105901383631513</c:v>
                </c:pt>
                <c:pt idx="1601">
                  <c:v>0.88105901383631513</c:v>
                </c:pt>
                <c:pt idx="1602">
                  <c:v>0.88105901383631513</c:v>
                </c:pt>
                <c:pt idx="1603">
                  <c:v>0.88105901383631513</c:v>
                </c:pt>
                <c:pt idx="1604">
                  <c:v>0.88105901383631513</c:v>
                </c:pt>
                <c:pt idx="1605">
                  <c:v>0.88105901383631513</c:v>
                </c:pt>
                <c:pt idx="1606">
                  <c:v>0.88105901383631513</c:v>
                </c:pt>
                <c:pt idx="1607">
                  <c:v>0.88105901383631513</c:v>
                </c:pt>
                <c:pt idx="1608">
                  <c:v>0.88105901383631513</c:v>
                </c:pt>
                <c:pt idx="1609">
                  <c:v>0.88105901383631513</c:v>
                </c:pt>
                <c:pt idx="1610">
                  <c:v>0.88105901383631513</c:v>
                </c:pt>
                <c:pt idx="1611">
                  <c:v>0.88105901383631513</c:v>
                </c:pt>
                <c:pt idx="1612">
                  <c:v>0.88105901383631513</c:v>
                </c:pt>
                <c:pt idx="1613">
                  <c:v>0.88105901383631513</c:v>
                </c:pt>
                <c:pt idx="1614">
                  <c:v>0.88105901383631513</c:v>
                </c:pt>
                <c:pt idx="1615">
                  <c:v>0.88105901383631513</c:v>
                </c:pt>
                <c:pt idx="1616">
                  <c:v>0.88105901383631513</c:v>
                </c:pt>
                <c:pt idx="1617">
                  <c:v>0.88105901383631513</c:v>
                </c:pt>
                <c:pt idx="1618">
                  <c:v>0.88105901383631513</c:v>
                </c:pt>
                <c:pt idx="1619">
                  <c:v>0.88105901383631513</c:v>
                </c:pt>
                <c:pt idx="1620">
                  <c:v>0.88105901383631513</c:v>
                </c:pt>
                <c:pt idx="1621">
                  <c:v>0.88105901383631513</c:v>
                </c:pt>
                <c:pt idx="1622">
                  <c:v>0.88105901383631513</c:v>
                </c:pt>
                <c:pt idx="1623">
                  <c:v>0.88105901383631513</c:v>
                </c:pt>
                <c:pt idx="1624">
                  <c:v>0.88105901383631513</c:v>
                </c:pt>
                <c:pt idx="1625">
                  <c:v>0.88105901383631513</c:v>
                </c:pt>
                <c:pt idx="1626">
                  <c:v>0.88105901383631513</c:v>
                </c:pt>
                <c:pt idx="1627">
                  <c:v>0.88105901383631513</c:v>
                </c:pt>
                <c:pt idx="1628">
                  <c:v>0.88105901383631513</c:v>
                </c:pt>
                <c:pt idx="1629">
                  <c:v>0.88105901383631513</c:v>
                </c:pt>
                <c:pt idx="1630">
                  <c:v>0.88105901383631513</c:v>
                </c:pt>
                <c:pt idx="1631">
                  <c:v>0.88105901383631513</c:v>
                </c:pt>
                <c:pt idx="1632">
                  <c:v>0.88105901383631513</c:v>
                </c:pt>
                <c:pt idx="1633">
                  <c:v>0.88105901383631513</c:v>
                </c:pt>
                <c:pt idx="1634">
                  <c:v>0.88105901383631513</c:v>
                </c:pt>
                <c:pt idx="1635">
                  <c:v>0.88105901383631513</c:v>
                </c:pt>
                <c:pt idx="1636">
                  <c:v>0.88105901383631513</c:v>
                </c:pt>
                <c:pt idx="1637">
                  <c:v>0.88105901383631513</c:v>
                </c:pt>
                <c:pt idx="1638">
                  <c:v>0.88105901383631513</c:v>
                </c:pt>
                <c:pt idx="1639">
                  <c:v>0.88105901383631513</c:v>
                </c:pt>
                <c:pt idx="1640">
                  <c:v>0.88105901383631513</c:v>
                </c:pt>
                <c:pt idx="1641">
                  <c:v>0.88105901383631513</c:v>
                </c:pt>
                <c:pt idx="1642">
                  <c:v>0.88105901383631513</c:v>
                </c:pt>
                <c:pt idx="1643">
                  <c:v>0.88105901383631513</c:v>
                </c:pt>
                <c:pt idx="1644">
                  <c:v>0.88105901383631513</c:v>
                </c:pt>
                <c:pt idx="1645">
                  <c:v>0.88105901383631513</c:v>
                </c:pt>
                <c:pt idx="1646">
                  <c:v>0.88105901383631513</c:v>
                </c:pt>
                <c:pt idx="1647">
                  <c:v>0.88105901383631513</c:v>
                </c:pt>
                <c:pt idx="1648">
                  <c:v>0.88105901383631513</c:v>
                </c:pt>
                <c:pt idx="1649">
                  <c:v>0.88105901383631513</c:v>
                </c:pt>
                <c:pt idx="1650">
                  <c:v>0.88105901383631513</c:v>
                </c:pt>
                <c:pt idx="1651">
                  <c:v>0.88105901383631513</c:v>
                </c:pt>
                <c:pt idx="1652">
                  <c:v>0.88105901383631513</c:v>
                </c:pt>
                <c:pt idx="1653">
                  <c:v>0.88105901383631513</c:v>
                </c:pt>
                <c:pt idx="1654">
                  <c:v>0.88105901383631513</c:v>
                </c:pt>
                <c:pt idx="1655">
                  <c:v>0.88105901383631513</c:v>
                </c:pt>
                <c:pt idx="1656">
                  <c:v>0.88105901383631513</c:v>
                </c:pt>
                <c:pt idx="1657">
                  <c:v>0.88105901383631513</c:v>
                </c:pt>
                <c:pt idx="1658">
                  <c:v>0.88105901383631513</c:v>
                </c:pt>
                <c:pt idx="1659">
                  <c:v>0.88105901383631513</c:v>
                </c:pt>
                <c:pt idx="1660">
                  <c:v>0.88105901383631513</c:v>
                </c:pt>
                <c:pt idx="1661">
                  <c:v>0.88105901383631513</c:v>
                </c:pt>
                <c:pt idx="1662">
                  <c:v>0.88105901383631513</c:v>
                </c:pt>
                <c:pt idx="1663">
                  <c:v>0.88105901383631513</c:v>
                </c:pt>
                <c:pt idx="1664">
                  <c:v>0.88105901383631513</c:v>
                </c:pt>
                <c:pt idx="1665">
                  <c:v>0.88105901383631513</c:v>
                </c:pt>
                <c:pt idx="1666">
                  <c:v>0.88105901383631513</c:v>
                </c:pt>
                <c:pt idx="1667">
                  <c:v>0.88105901383631513</c:v>
                </c:pt>
                <c:pt idx="1668">
                  <c:v>0.88105901383631513</c:v>
                </c:pt>
                <c:pt idx="1669">
                  <c:v>0.88105901383631513</c:v>
                </c:pt>
                <c:pt idx="1670">
                  <c:v>0.88105901383631513</c:v>
                </c:pt>
                <c:pt idx="1671">
                  <c:v>0.88105901383631513</c:v>
                </c:pt>
                <c:pt idx="1672">
                  <c:v>0.88105901383631513</c:v>
                </c:pt>
                <c:pt idx="1673">
                  <c:v>0.88105901383631513</c:v>
                </c:pt>
                <c:pt idx="1674">
                  <c:v>0.88105901383631513</c:v>
                </c:pt>
                <c:pt idx="1675">
                  <c:v>0.88105901383631513</c:v>
                </c:pt>
                <c:pt idx="1676">
                  <c:v>0.88105901383631513</c:v>
                </c:pt>
                <c:pt idx="1677">
                  <c:v>0.88105901383631513</c:v>
                </c:pt>
                <c:pt idx="1678">
                  <c:v>0.88105901383631513</c:v>
                </c:pt>
                <c:pt idx="1679">
                  <c:v>0.88105901383631513</c:v>
                </c:pt>
                <c:pt idx="1680">
                  <c:v>0.88105901383631513</c:v>
                </c:pt>
                <c:pt idx="1681">
                  <c:v>0.88105901383631513</c:v>
                </c:pt>
                <c:pt idx="1682">
                  <c:v>0.88105901383631513</c:v>
                </c:pt>
                <c:pt idx="1683">
                  <c:v>0.88105901383631513</c:v>
                </c:pt>
                <c:pt idx="1684">
                  <c:v>0.88105901383631513</c:v>
                </c:pt>
                <c:pt idx="1685">
                  <c:v>0.88105901383631513</c:v>
                </c:pt>
                <c:pt idx="1686">
                  <c:v>0.88105901383631513</c:v>
                </c:pt>
                <c:pt idx="1687">
                  <c:v>0.88105901383631513</c:v>
                </c:pt>
                <c:pt idx="1688">
                  <c:v>0.88105901383631513</c:v>
                </c:pt>
                <c:pt idx="1689">
                  <c:v>0.88105901383631513</c:v>
                </c:pt>
                <c:pt idx="1690">
                  <c:v>0.88105901383631513</c:v>
                </c:pt>
                <c:pt idx="1691">
                  <c:v>0.88105901383631513</c:v>
                </c:pt>
                <c:pt idx="1692">
                  <c:v>0.88105901383631513</c:v>
                </c:pt>
                <c:pt idx="1693">
                  <c:v>0.88105901383631513</c:v>
                </c:pt>
                <c:pt idx="1694">
                  <c:v>0.88105901383631513</c:v>
                </c:pt>
                <c:pt idx="1695">
                  <c:v>0.88105901383631513</c:v>
                </c:pt>
                <c:pt idx="1696">
                  <c:v>0.88105901383631513</c:v>
                </c:pt>
                <c:pt idx="1697">
                  <c:v>0.88105901383631513</c:v>
                </c:pt>
                <c:pt idx="1698">
                  <c:v>0.88105901383631513</c:v>
                </c:pt>
                <c:pt idx="1699">
                  <c:v>0.88105901383631513</c:v>
                </c:pt>
                <c:pt idx="1700">
                  <c:v>0.88105901383631513</c:v>
                </c:pt>
                <c:pt idx="1701">
                  <c:v>0.88105901383631513</c:v>
                </c:pt>
                <c:pt idx="1702">
                  <c:v>0.88105901383631513</c:v>
                </c:pt>
                <c:pt idx="1703">
                  <c:v>0.88105901383631513</c:v>
                </c:pt>
                <c:pt idx="1704">
                  <c:v>0.88105901383631513</c:v>
                </c:pt>
                <c:pt idx="1705">
                  <c:v>0.88105901383631513</c:v>
                </c:pt>
                <c:pt idx="1706">
                  <c:v>0.88105901383631513</c:v>
                </c:pt>
                <c:pt idx="1707">
                  <c:v>0.88105901383631513</c:v>
                </c:pt>
                <c:pt idx="1708">
                  <c:v>0.88105901383631513</c:v>
                </c:pt>
                <c:pt idx="1709">
                  <c:v>0.88105901383631513</c:v>
                </c:pt>
                <c:pt idx="1710">
                  <c:v>0.88105901383631513</c:v>
                </c:pt>
                <c:pt idx="1711">
                  <c:v>0.88105901383631513</c:v>
                </c:pt>
                <c:pt idx="1712">
                  <c:v>0.88105901383631513</c:v>
                </c:pt>
                <c:pt idx="1713">
                  <c:v>0.88105901383631513</c:v>
                </c:pt>
                <c:pt idx="1714">
                  <c:v>0.88105901383631513</c:v>
                </c:pt>
                <c:pt idx="1715">
                  <c:v>0.88105901383631513</c:v>
                </c:pt>
                <c:pt idx="1716">
                  <c:v>0.88105901383631513</c:v>
                </c:pt>
                <c:pt idx="1717">
                  <c:v>0.88105901383631513</c:v>
                </c:pt>
                <c:pt idx="1718">
                  <c:v>0.88105901383631513</c:v>
                </c:pt>
                <c:pt idx="1719">
                  <c:v>0.88105901383631513</c:v>
                </c:pt>
                <c:pt idx="1720">
                  <c:v>0.88105901383631513</c:v>
                </c:pt>
                <c:pt idx="1721">
                  <c:v>0.88105901383631513</c:v>
                </c:pt>
                <c:pt idx="1722">
                  <c:v>0.88105901383631513</c:v>
                </c:pt>
                <c:pt idx="1723">
                  <c:v>0.88105901383631513</c:v>
                </c:pt>
                <c:pt idx="1724">
                  <c:v>0.88105901383631513</c:v>
                </c:pt>
                <c:pt idx="1725">
                  <c:v>0.88105901383631513</c:v>
                </c:pt>
                <c:pt idx="1726">
                  <c:v>0.88105901383631513</c:v>
                </c:pt>
                <c:pt idx="1727">
                  <c:v>0.88105901383631513</c:v>
                </c:pt>
                <c:pt idx="1728">
                  <c:v>0.88105901383631513</c:v>
                </c:pt>
                <c:pt idx="1729">
                  <c:v>0.88105901383631513</c:v>
                </c:pt>
                <c:pt idx="1730">
                  <c:v>0.88105901383631513</c:v>
                </c:pt>
                <c:pt idx="1731">
                  <c:v>0.88105901383631513</c:v>
                </c:pt>
                <c:pt idx="1732">
                  <c:v>0.88105901383631513</c:v>
                </c:pt>
                <c:pt idx="1733">
                  <c:v>0.88105901383631513</c:v>
                </c:pt>
                <c:pt idx="1734">
                  <c:v>0.88105901383631513</c:v>
                </c:pt>
                <c:pt idx="1735">
                  <c:v>0.88105901383631513</c:v>
                </c:pt>
                <c:pt idx="1736">
                  <c:v>0.88105901383631513</c:v>
                </c:pt>
                <c:pt idx="1737">
                  <c:v>0.88105901383631513</c:v>
                </c:pt>
                <c:pt idx="1738">
                  <c:v>0.88105901383631513</c:v>
                </c:pt>
                <c:pt idx="1739">
                  <c:v>0.88105901383631513</c:v>
                </c:pt>
                <c:pt idx="1740">
                  <c:v>0.88105901383631513</c:v>
                </c:pt>
                <c:pt idx="1741">
                  <c:v>0.88105901383631513</c:v>
                </c:pt>
                <c:pt idx="1742">
                  <c:v>0.88105901383631513</c:v>
                </c:pt>
                <c:pt idx="1743">
                  <c:v>0.88105901383631513</c:v>
                </c:pt>
                <c:pt idx="1744">
                  <c:v>0.88105901383631513</c:v>
                </c:pt>
                <c:pt idx="1745">
                  <c:v>0.88105901383631513</c:v>
                </c:pt>
                <c:pt idx="1746">
                  <c:v>0.88105901383631513</c:v>
                </c:pt>
                <c:pt idx="1747">
                  <c:v>0.88105901383631513</c:v>
                </c:pt>
                <c:pt idx="1748">
                  <c:v>0.88105901383631513</c:v>
                </c:pt>
                <c:pt idx="1749">
                  <c:v>0.88105901383631513</c:v>
                </c:pt>
                <c:pt idx="1750">
                  <c:v>0.88105901383631513</c:v>
                </c:pt>
                <c:pt idx="1751">
                  <c:v>0.88105901383631513</c:v>
                </c:pt>
                <c:pt idx="1752">
                  <c:v>0.88105901383631513</c:v>
                </c:pt>
                <c:pt idx="1753">
                  <c:v>0.88105901383631513</c:v>
                </c:pt>
                <c:pt idx="1754">
                  <c:v>0.88105901383631513</c:v>
                </c:pt>
                <c:pt idx="1755">
                  <c:v>0.88105901383631513</c:v>
                </c:pt>
                <c:pt idx="1756">
                  <c:v>0.88105901383631513</c:v>
                </c:pt>
                <c:pt idx="1757">
                  <c:v>0.88105901383631513</c:v>
                </c:pt>
                <c:pt idx="1758">
                  <c:v>0.88105901383631513</c:v>
                </c:pt>
                <c:pt idx="1759">
                  <c:v>0.88105901383631513</c:v>
                </c:pt>
                <c:pt idx="1760">
                  <c:v>0.88105901383631513</c:v>
                </c:pt>
                <c:pt idx="1761">
                  <c:v>0.88105901383631513</c:v>
                </c:pt>
                <c:pt idx="1762">
                  <c:v>0.88105901383631513</c:v>
                </c:pt>
                <c:pt idx="1763">
                  <c:v>0.88105901383631513</c:v>
                </c:pt>
                <c:pt idx="1764">
                  <c:v>0.88105901383631513</c:v>
                </c:pt>
                <c:pt idx="1765">
                  <c:v>0.88105901383631513</c:v>
                </c:pt>
                <c:pt idx="1766">
                  <c:v>0.88105901383631513</c:v>
                </c:pt>
                <c:pt idx="1767">
                  <c:v>0.88105901383631513</c:v>
                </c:pt>
                <c:pt idx="1768">
                  <c:v>0.88105901383631513</c:v>
                </c:pt>
                <c:pt idx="1769">
                  <c:v>0.88105901383631513</c:v>
                </c:pt>
                <c:pt idx="1770">
                  <c:v>0.88105901383631513</c:v>
                </c:pt>
                <c:pt idx="1771">
                  <c:v>0.88105901383631513</c:v>
                </c:pt>
                <c:pt idx="1772">
                  <c:v>0.88105901383631513</c:v>
                </c:pt>
                <c:pt idx="1773">
                  <c:v>0.88105901383631513</c:v>
                </c:pt>
                <c:pt idx="1774">
                  <c:v>0.88105901383631513</c:v>
                </c:pt>
                <c:pt idx="1775">
                  <c:v>0.88105901383631513</c:v>
                </c:pt>
                <c:pt idx="1776">
                  <c:v>0.88105901383631513</c:v>
                </c:pt>
                <c:pt idx="1777">
                  <c:v>0.88105901383631513</c:v>
                </c:pt>
                <c:pt idx="1778">
                  <c:v>0.88105901383631513</c:v>
                </c:pt>
                <c:pt idx="1779">
                  <c:v>0.88105901383631513</c:v>
                </c:pt>
                <c:pt idx="1780">
                  <c:v>0.88105901383631513</c:v>
                </c:pt>
                <c:pt idx="1781">
                  <c:v>0.88105901383631513</c:v>
                </c:pt>
                <c:pt idx="1782">
                  <c:v>0.88105901383631513</c:v>
                </c:pt>
                <c:pt idx="1783">
                  <c:v>0.88105901383631513</c:v>
                </c:pt>
                <c:pt idx="1784">
                  <c:v>0.88105901383631513</c:v>
                </c:pt>
                <c:pt idx="1785">
                  <c:v>0.88105901383631513</c:v>
                </c:pt>
                <c:pt idx="1786">
                  <c:v>0.88105901383631513</c:v>
                </c:pt>
                <c:pt idx="1787">
                  <c:v>0.88105901383631513</c:v>
                </c:pt>
                <c:pt idx="1788">
                  <c:v>0.88105901383631513</c:v>
                </c:pt>
                <c:pt idx="1789">
                  <c:v>0.88105901383631513</c:v>
                </c:pt>
                <c:pt idx="1790">
                  <c:v>0.88105901383631513</c:v>
                </c:pt>
                <c:pt idx="1791">
                  <c:v>0.88105901383631513</c:v>
                </c:pt>
                <c:pt idx="1792">
                  <c:v>0.88105901383631513</c:v>
                </c:pt>
                <c:pt idx="1793">
                  <c:v>0.88105901383631513</c:v>
                </c:pt>
                <c:pt idx="1794">
                  <c:v>0.88105901383631513</c:v>
                </c:pt>
                <c:pt idx="1795">
                  <c:v>0.88105901383631513</c:v>
                </c:pt>
                <c:pt idx="1796">
                  <c:v>0.88105901383631513</c:v>
                </c:pt>
                <c:pt idx="1797">
                  <c:v>0.88105901383631513</c:v>
                </c:pt>
                <c:pt idx="1798">
                  <c:v>0.88105901383631513</c:v>
                </c:pt>
                <c:pt idx="1799">
                  <c:v>0.88105901383631513</c:v>
                </c:pt>
                <c:pt idx="1800">
                  <c:v>0.88105901383631513</c:v>
                </c:pt>
                <c:pt idx="1801">
                  <c:v>0.88105901383631513</c:v>
                </c:pt>
                <c:pt idx="1802">
                  <c:v>0.88105901383631513</c:v>
                </c:pt>
                <c:pt idx="1803">
                  <c:v>0.88105901383631513</c:v>
                </c:pt>
                <c:pt idx="1804">
                  <c:v>0.88105901383631513</c:v>
                </c:pt>
                <c:pt idx="1805">
                  <c:v>0.88105901383631513</c:v>
                </c:pt>
                <c:pt idx="1806">
                  <c:v>0.88105901383631513</c:v>
                </c:pt>
                <c:pt idx="1807">
                  <c:v>0.88105901383631513</c:v>
                </c:pt>
                <c:pt idx="1808">
                  <c:v>0.88105901383631513</c:v>
                </c:pt>
                <c:pt idx="1809">
                  <c:v>0.88105901383631513</c:v>
                </c:pt>
                <c:pt idx="1810">
                  <c:v>0.88105901383631513</c:v>
                </c:pt>
                <c:pt idx="1811">
                  <c:v>0.88105901383631513</c:v>
                </c:pt>
                <c:pt idx="1812">
                  <c:v>0.88105901383631513</c:v>
                </c:pt>
                <c:pt idx="1813">
                  <c:v>0.88105901383631513</c:v>
                </c:pt>
                <c:pt idx="1814">
                  <c:v>0.88105901383631513</c:v>
                </c:pt>
                <c:pt idx="1815">
                  <c:v>0.88105901383631513</c:v>
                </c:pt>
                <c:pt idx="1816">
                  <c:v>0.88105901383631513</c:v>
                </c:pt>
                <c:pt idx="1817">
                  <c:v>0.88105901383631513</c:v>
                </c:pt>
                <c:pt idx="1818">
                  <c:v>0.88105901383631513</c:v>
                </c:pt>
                <c:pt idx="1819">
                  <c:v>0.88105901383631513</c:v>
                </c:pt>
                <c:pt idx="1820">
                  <c:v>0.88105901383631513</c:v>
                </c:pt>
                <c:pt idx="1821">
                  <c:v>0.88105901383631513</c:v>
                </c:pt>
                <c:pt idx="1822">
                  <c:v>0.88105901383631513</c:v>
                </c:pt>
                <c:pt idx="1823">
                  <c:v>0.88105901383631513</c:v>
                </c:pt>
                <c:pt idx="1824">
                  <c:v>0.88105901383631513</c:v>
                </c:pt>
                <c:pt idx="1825">
                  <c:v>0.88105901383631513</c:v>
                </c:pt>
                <c:pt idx="1826">
                  <c:v>0.88105901383631513</c:v>
                </c:pt>
                <c:pt idx="1827">
                  <c:v>0.88105901383631513</c:v>
                </c:pt>
                <c:pt idx="1828">
                  <c:v>0.88105901383631513</c:v>
                </c:pt>
                <c:pt idx="1829">
                  <c:v>0.88105901383631513</c:v>
                </c:pt>
                <c:pt idx="1830">
                  <c:v>0.88105901383631513</c:v>
                </c:pt>
                <c:pt idx="1831">
                  <c:v>0.88105901383631513</c:v>
                </c:pt>
                <c:pt idx="1832">
                  <c:v>0.88105901383631513</c:v>
                </c:pt>
                <c:pt idx="1833">
                  <c:v>0.88105901383631513</c:v>
                </c:pt>
                <c:pt idx="1834">
                  <c:v>0.88105901383631513</c:v>
                </c:pt>
                <c:pt idx="1835">
                  <c:v>0.88105901383631513</c:v>
                </c:pt>
                <c:pt idx="1836">
                  <c:v>0.88105901383631513</c:v>
                </c:pt>
                <c:pt idx="1837">
                  <c:v>0.88105901383631513</c:v>
                </c:pt>
                <c:pt idx="1838">
                  <c:v>0.88105901383631513</c:v>
                </c:pt>
                <c:pt idx="1839">
                  <c:v>0.88105901383631513</c:v>
                </c:pt>
                <c:pt idx="1840">
                  <c:v>0.88105901383631513</c:v>
                </c:pt>
                <c:pt idx="1841">
                  <c:v>0.88105901383631513</c:v>
                </c:pt>
                <c:pt idx="1842">
                  <c:v>0.88105901383631513</c:v>
                </c:pt>
                <c:pt idx="1843">
                  <c:v>0.88105901383631513</c:v>
                </c:pt>
                <c:pt idx="1844">
                  <c:v>0.88105901383631513</c:v>
                </c:pt>
                <c:pt idx="1845">
                  <c:v>0.88105901383631513</c:v>
                </c:pt>
                <c:pt idx="1846">
                  <c:v>0.88105901383631513</c:v>
                </c:pt>
                <c:pt idx="1847">
                  <c:v>0.88105901383631513</c:v>
                </c:pt>
                <c:pt idx="1848">
                  <c:v>0.88105901383631513</c:v>
                </c:pt>
                <c:pt idx="1849">
                  <c:v>0.88105901383631513</c:v>
                </c:pt>
                <c:pt idx="1850">
                  <c:v>0.88105901383631513</c:v>
                </c:pt>
                <c:pt idx="1851">
                  <c:v>0.88105901383631513</c:v>
                </c:pt>
                <c:pt idx="1852">
                  <c:v>0.88105901383631513</c:v>
                </c:pt>
                <c:pt idx="1853">
                  <c:v>0.88105901383631513</c:v>
                </c:pt>
                <c:pt idx="1854">
                  <c:v>0.88105901383631513</c:v>
                </c:pt>
                <c:pt idx="1855">
                  <c:v>0.88105901383631513</c:v>
                </c:pt>
                <c:pt idx="1856">
                  <c:v>0.88105901383631513</c:v>
                </c:pt>
                <c:pt idx="1857">
                  <c:v>0.88105901383631513</c:v>
                </c:pt>
                <c:pt idx="1858">
                  <c:v>0.88105901383631513</c:v>
                </c:pt>
                <c:pt idx="1859">
                  <c:v>0.88105901383631513</c:v>
                </c:pt>
                <c:pt idx="1860">
                  <c:v>0.88105901383631513</c:v>
                </c:pt>
                <c:pt idx="1861">
                  <c:v>0.88105901383631513</c:v>
                </c:pt>
                <c:pt idx="1862">
                  <c:v>0.88105901383631513</c:v>
                </c:pt>
                <c:pt idx="1863">
                  <c:v>0.88105901383631513</c:v>
                </c:pt>
                <c:pt idx="1864">
                  <c:v>0.88105901383631513</c:v>
                </c:pt>
                <c:pt idx="1865">
                  <c:v>0.88105901383631513</c:v>
                </c:pt>
                <c:pt idx="1866">
                  <c:v>0.88105901383631513</c:v>
                </c:pt>
                <c:pt idx="1867">
                  <c:v>0.88105901383631513</c:v>
                </c:pt>
                <c:pt idx="1868">
                  <c:v>0.88105901383631513</c:v>
                </c:pt>
                <c:pt idx="1869">
                  <c:v>0.88105901383631513</c:v>
                </c:pt>
                <c:pt idx="1870">
                  <c:v>0.88105901383631513</c:v>
                </c:pt>
                <c:pt idx="1871">
                  <c:v>0.88105901383631513</c:v>
                </c:pt>
                <c:pt idx="1872">
                  <c:v>0.88105901383631513</c:v>
                </c:pt>
                <c:pt idx="1873">
                  <c:v>0.88105901383631513</c:v>
                </c:pt>
                <c:pt idx="1874">
                  <c:v>0.88105901383631513</c:v>
                </c:pt>
                <c:pt idx="1875">
                  <c:v>0.88105901383631513</c:v>
                </c:pt>
                <c:pt idx="1876">
                  <c:v>0.88105901383631513</c:v>
                </c:pt>
                <c:pt idx="1877">
                  <c:v>0.88105901383631513</c:v>
                </c:pt>
                <c:pt idx="1878">
                  <c:v>0.88105901383631513</c:v>
                </c:pt>
                <c:pt idx="1879">
                  <c:v>0.88105901383631513</c:v>
                </c:pt>
                <c:pt idx="1880">
                  <c:v>0.88105901383631513</c:v>
                </c:pt>
                <c:pt idx="1881">
                  <c:v>0.88105901383631513</c:v>
                </c:pt>
                <c:pt idx="1882">
                  <c:v>0.88105901383631513</c:v>
                </c:pt>
                <c:pt idx="1883">
                  <c:v>0.88105901383631513</c:v>
                </c:pt>
                <c:pt idx="1884">
                  <c:v>0.88105901383631513</c:v>
                </c:pt>
                <c:pt idx="1885">
                  <c:v>0.88105901383631513</c:v>
                </c:pt>
                <c:pt idx="1886">
                  <c:v>0.88105901383631513</c:v>
                </c:pt>
                <c:pt idx="1887">
                  <c:v>0.88105901383631513</c:v>
                </c:pt>
                <c:pt idx="1888">
                  <c:v>0.88105901383631513</c:v>
                </c:pt>
                <c:pt idx="1889">
                  <c:v>0.88105901383631513</c:v>
                </c:pt>
                <c:pt idx="1890">
                  <c:v>0.88105901383631513</c:v>
                </c:pt>
                <c:pt idx="1891">
                  <c:v>0.88105901383631513</c:v>
                </c:pt>
                <c:pt idx="1892">
                  <c:v>0.88105901383631513</c:v>
                </c:pt>
                <c:pt idx="1893">
                  <c:v>0.88105901383631513</c:v>
                </c:pt>
                <c:pt idx="1894">
                  <c:v>0.88105901383631513</c:v>
                </c:pt>
                <c:pt idx="1895">
                  <c:v>0.88105901383631513</c:v>
                </c:pt>
                <c:pt idx="1896">
                  <c:v>0.88105901383631513</c:v>
                </c:pt>
                <c:pt idx="1897">
                  <c:v>0.88105901383631513</c:v>
                </c:pt>
                <c:pt idx="1898">
                  <c:v>0.88105901383631513</c:v>
                </c:pt>
                <c:pt idx="1899">
                  <c:v>0.88105901383631513</c:v>
                </c:pt>
                <c:pt idx="1900">
                  <c:v>0.88105901383631513</c:v>
                </c:pt>
                <c:pt idx="1901">
                  <c:v>0.88105901383631513</c:v>
                </c:pt>
                <c:pt idx="1902">
                  <c:v>0.88105901383631513</c:v>
                </c:pt>
                <c:pt idx="1903">
                  <c:v>0.88105901383631513</c:v>
                </c:pt>
                <c:pt idx="1904">
                  <c:v>0.88105901383631513</c:v>
                </c:pt>
                <c:pt idx="1905">
                  <c:v>0.88105901383631513</c:v>
                </c:pt>
                <c:pt idx="1906">
                  <c:v>0.88105901383631513</c:v>
                </c:pt>
                <c:pt idx="1907">
                  <c:v>0.88105901383631513</c:v>
                </c:pt>
                <c:pt idx="1908">
                  <c:v>0.88105901383631513</c:v>
                </c:pt>
                <c:pt idx="1909">
                  <c:v>0.88105901383631513</c:v>
                </c:pt>
                <c:pt idx="1910">
                  <c:v>0.88105901383631513</c:v>
                </c:pt>
                <c:pt idx="1911">
                  <c:v>0.88105901383631513</c:v>
                </c:pt>
                <c:pt idx="1912">
                  <c:v>0.88105901383631513</c:v>
                </c:pt>
                <c:pt idx="1913">
                  <c:v>0.88105901383631513</c:v>
                </c:pt>
                <c:pt idx="1914">
                  <c:v>0.88105901383631513</c:v>
                </c:pt>
                <c:pt idx="1915">
                  <c:v>0.88105901383631513</c:v>
                </c:pt>
                <c:pt idx="1916">
                  <c:v>0.88105901383631513</c:v>
                </c:pt>
                <c:pt idx="1917">
                  <c:v>0.88105901383631513</c:v>
                </c:pt>
                <c:pt idx="1918">
                  <c:v>0.88105901383631513</c:v>
                </c:pt>
                <c:pt idx="1919">
                  <c:v>0.88105901383631513</c:v>
                </c:pt>
                <c:pt idx="1920">
                  <c:v>0.88105901383631513</c:v>
                </c:pt>
                <c:pt idx="1921">
                  <c:v>0.88105901383631513</c:v>
                </c:pt>
                <c:pt idx="1922">
                  <c:v>0.88105901383631513</c:v>
                </c:pt>
                <c:pt idx="1923">
                  <c:v>0.88105901383631513</c:v>
                </c:pt>
                <c:pt idx="1924">
                  <c:v>0.88105901383631513</c:v>
                </c:pt>
                <c:pt idx="1925">
                  <c:v>0.88105901383631513</c:v>
                </c:pt>
                <c:pt idx="1926">
                  <c:v>0.88105901383631513</c:v>
                </c:pt>
                <c:pt idx="1927">
                  <c:v>0.88105901383631513</c:v>
                </c:pt>
                <c:pt idx="1928">
                  <c:v>0.88105901383631513</c:v>
                </c:pt>
                <c:pt idx="1929">
                  <c:v>0.88105901383631513</c:v>
                </c:pt>
                <c:pt idx="1930">
                  <c:v>0.88105901383631513</c:v>
                </c:pt>
                <c:pt idx="1931">
                  <c:v>0.88105901383631513</c:v>
                </c:pt>
                <c:pt idx="1932">
                  <c:v>0.88105901383631513</c:v>
                </c:pt>
                <c:pt idx="1933">
                  <c:v>0.88105901383631513</c:v>
                </c:pt>
                <c:pt idx="1934">
                  <c:v>0.88105901383631513</c:v>
                </c:pt>
                <c:pt idx="1935">
                  <c:v>0.88105901383631513</c:v>
                </c:pt>
                <c:pt idx="1936">
                  <c:v>0.88105901383631513</c:v>
                </c:pt>
                <c:pt idx="1937">
                  <c:v>0.88105901383631513</c:v>
                </c:pt>
                <c:pt idx="1938">
                  <c:v>0.88105901383631513</c:v>
                </c:pt>
                <c:pt idx="1939">
                  <c:v>0.88105901383631513</c:v>
                </c:pt>
                <c:pt idx="1940">
                  <c:v>0.88105901383631513</c:v>
                </c:pt>
                <c:pt idx="1941">
                  <c:v>0.88105901383631513</c:v>
                </c:pt>
                <c:pt idx="1942">
                  <c:v>0.88105901383631513</c:v>
                </c:pt>
                <c:pt idx="1943">
                  <c:v>0.88105901383631513</c:v>
                </c:pt>
                <c:pt idx="1944">
                  <c:v>0.88105901383631513</c:v>
                </c:pt>
                <c:pt idx="1945">
                  <c:v>0.88105901383631513</c:v>
                </c:pt>
                <c:pt idx="1946">
                  <c:v>0.88105901383631513</c:v>
                </c:pt>
                <c:pt idx="1947">
                  <c:v>0.88105901383631513</c:v>
                </c:pt>
                <c:pt idx="1948">
                  <c:v>0.88105901383631513</c:v>
                </c:pt>
                <c:pt idx="1949">
                  <c:v>0.88105901383631513</c:v>
                </c:pt>
                <c:pt idx="1950">
                  <c:v>0.88105901383631513</c:v>
                </c:pt>
                <c:pt idx="1951">
                  <c:v>0.88105901383631513</c:v>
                </c:pt>
                <c:pt idx="1952">
                  <c:v>0.88105901383631513</c:v>
                </c:pt>
                <c:pt idx="1953">
                  <c:v>0.88105901383631513</c:v>
                </c:pt>
                <c:pt idx="1954">
                  <c:v>0.88105901383631513</c:v>
                </c:pt>
                <c:pt idx="1955">
                  <c:v>0.88105901383631513</c:v>
                </c:pt>
                <c:pt idx="1956">
                  <c:v>0.88105901383631513</c:v>
                </c:pt>
                <c:pt idx="1957">
                  <c:v>0.88105901383631513</c:v>
                </c:pt>
                <c:pt idx="1958">
                  <c:v>0.88105901383631513</c:v>
                </c:pt>
                <c:pt idx="1959">
                  <c:v>0.88105901383631513</c:v>
                </c:pt>
                <c:pt idx="1960">
                  <c:v>0.88105901383631513</c:v>
                </c:pt>
                <c:pt idx="1961">
                  <c:v>0.88105901383631513</c:v>
                </c:pt>
                <c:pt idx="1962">
                  <c:v>0.88105901383631513</c:v>
                </c:pt>
                <c:pt idx="1963">
                  <c:v>0.88105901383631513</c:v>
                </c:pt>
                <c:pt idx="1964">
                  <c:v>0.88105901383631513</c:v>
                </c:pt>
                <c:pt idx="1965">
                  <c:v>0.88105901383631513</c:v>
                </c:pt>
                <c:pt idx="1966">
                  <c:v>0.88105901383631513</c:v>
                </c:pt>
                <c:pt idx="1967">
                  <c:v>0.88105901383631513</c:v>
                </c:pt>
                <c:pt idx="1968">
                  <c:v>0.88105901383631513</c:v>
                </c:pt>
                <c:pt idx="1969">
                  <c:v>0.88105901383631513</c:v>
                </c:pt>
                <c:pt idx="1970">
                  <c:v>0.88105901383631513</c:v>
                </c:pt>
                <c:pt idx="1971">
                  <c:v>0.88105901383631513</c:v>
                </c:pt>
                <c:pt idx="1972">
                  <c:v>0.88105901383631513</c:v>
                </c:pt>
                <c:pt idx="1973">
                  <c:v>0.88105901383631513</c:v>
                </c:pt>
                <c:pt idx="1974">
                  <c:v>0.88105901383631513</c:v>
                </c:pt>
                <c:pt idx="1975">
                  <c:v>0.88105901383631513</c:v>
                </c:pt>
                <c:pt idx="1976">
                  <c:v>0.88105901383631513</c:v>
                </c:pt>
                <c:pt idx="1977">
                  <c:v>0.88105901383631513</c:v>
                </c:pt>
                <c:pt idx="1978">
                  <c:v>0.88105901383631513</c:v>
                </c:pt>
                <c:pt idx="1979">
                  <c:v>0.88105901383631513</c:v>
                </c:pt>
                <c:pt idx="1980">
                  <c:v>0.88105901383631513</c:v>
                </c:pt>
                <c:pt idx="1981">
                  <c:v>0.88105901383631513</c:v>
                </c:pt>
                <c:pt idx="1982">
                  <c:v>0.88105901383631513</c:v>
                </c:pt>
                <c:pt idx="1983">
                  <c:v>0.88105901383631513</c:v>
                </c:pt>
                <c:pt idx="1984">
                  <c:v>0.88105901383631513</c:v>
                </c:pt>
                <c:pt idx="1985">
                  <c:v>0.88105901383631513</c:v>
                </c:pt>
                <c:pt idx="1986">
                  <c:v>0.88105901383631513</c:v>
                </c:pt>
                <c:pt idx="1987">
                  <c:v>0.88105901383631513</c:v>
                </c:pt>
                <c:pt idx="1988">
                  <c:v>0.88105901383631513</c:v>
                </c:pt>
                <c:pt idx="1989">
                  <c:v>0.88105901383631513</c:v>
                </c:pt>
                <c:pt idx="1990">
                  <c:v>0.88105901383631513</c:v>
                </c:pt>
                <c:pt idx="1991">
                  <c:v>0.88105901383631513</c:v>
                </c:pt>
                <c:pt idx="1992">
                  <c:v>0.88105901383631513</c:v>
                </c:pt>
                <c:pt idx="1993">
                  <c:v>0.88105901383631513</c:v>
                </c:pt>
                <c:pt idx="1994">
                  <c:v>0.88105901383631513</c:v>
                </c:pt>
                <c:pt idx="1995">
                  <c:v>0.88105901383631513</c:v>
                </c:pt>
                <c:pt idx="1996">
                  <c:v>0.88105901383631513</c:v>
                </c:pt>
                <c:pt idx="1997">
                  <c:v>0.88105901383631513</c:v>
                </c:pt>
                <c:pt idx="1998">
                  <c:v>0.88105901383631513</c:v>
                </c:pt>
                <c:pt idx="1999">
                  <c:v>0.88105901383631513</c:v>
                </c:pt>
                <c:pt idx="2000">
                  <c:v>0.88105901383631513</c:v>
                </c:pt>
                <c:pt idx="2001">
                  <c:v>0.88105901383631513</c:v>
                </c:pt>
                <c:pt idx="2002">
                  <c:v>0.88105901383631513</c:v>
                </c:pt>
                <c:pt idx="2003">
                  <c:v>0.88105901383631513</c:v>
                </c:pt>
                <c:pt idx="2004">
                  <c:v>0.88105901383631513</c:v>
                </c:pt>
                <c:pt idx="2005">
                  <c:v>0.88105901383631513</c:v>
                </c:pt>
                <c:pt idx="2006">
                  <c:v>0.88105901383631513</c:v>
                </c:pt>
                <c:pt idx="2007">
                  <c:v>0.88105901383631513</c:v>
                </c:pt>
                <c:pt idx="2008">
                  <c:v>0.88105901383631513</c:v>
                </c:pt>
                <c:pt idx="2009">
                  <c:v>0.88105901383631513</c:v>
                </c:pt>
                <c:pt idx="2010">
                  <c:v>0.88105901383631513</c:v>
                </c:pt>
                <c:pt idx="2011">
                  <c:v>0.88105901383631513</c:v>
                </c:pt>
                <c:pt idx="2012">
                  <c:v>0.88105901383631513</c:v>
                </c:pt>
                <c:pt idx="2013">
                  <c:v>0.88105901383631513</c:v>
                </c:pt>
                <c:pt idx="2014">
                  <c:v>0.88105901383631513</c:v>
                </c:pt>
                <c:pt idx="2015">
                  <c:v>0.88105901383631513</c:v>
                </c:pt>
                <c:pt idx="2016">
                  <c:v>0.88105901383631513</c:v>
                </c:pt>
                <c:pt idx="2017">
                  <c:v>0.88105901383631513</c:v>
                </c:pt>
                <c:pt idx="2018">
                  <c:v>0.88105901383631513</c:v>
                </c:pt>
                <c:pt idx="2019">
                  <c:v>0.88105901383631513</c:v>
                </c:pt>
                <c:pt idx="2020">
                  <c:v>0.88105901383631513</c:v>
                </c:pt>
                <c:pt idx="2021">
                  <c:v>0.88105901383631513</c:v>
                </c:pt>
                <c:pt idx="2022">
                  <c:v>0.88105901383631513</c:v>
                </c:pt>
                <c:pt idx="2023">
                  <c:v>0.88105901383631513</c:v>
                </c:pt>
                <c:pt idx="2024">
                  <c:v>0.88105901383631513</c:v>
                </c:pt>
                <c:pt idx="2025">
                  <c:v>0.88105901383631513</c:v>
                </c:pt>
                <c:pt idx="2026">
                  <c:v>0.88105901383631513</c:v>
                </c:pt>
                <c:pt idx="2027">
                  <c:v>0.88105901383631513</c:v>
                </c:pt>
                <c:pt idx="2028">
                  <c:v>0.88105901383631513</c:v>
                </c:pt>
                <c:pt idx="2029">
                  <c:v>0.88105901383631513</c:v>
                </c:pt>
                <c:pt idx="2030">
                  <c:v>0.88105901383631513</c:v>
                </c:pt>
                <c:pt idx="2031">
                  <c:v>0.88105901383631513</c:v>
                </c:pt>
                <c:pt idx="2032">
                  <c:v>0.88105901383631513</c:v>
                </c:pt>
                <c:pt idx="2033">
                  <c:v>0.88105901383631513</c:v>
                </c:pt>
                <c:pt idx="2034">
                  <c:v>0.88105901383631513</c:v>
                </c:pt>
                <c:pt idx="2035">
                  <c:v>0.88105901383631513</c:v>
                </c:pt>
                <c:pt idx="2036">
                  <c:v>0.88105901383631513</c:v>
                </c:pt>
                <c:pt idx="2037">
                  <c:v>0.88105901383631513</c:v>
                </c:pt>
                <c:pt idx="2038">
                  <c:v>0.88105901383631513</c:v>
                </c:pt>
                <c:pt idx="2039">
                  <c:v>0.88105901383631513</c:v>
                </c:pt>
                <c:pt idx="2040">
                  <c:v>0.88105901383631513</c:v>
                </c:pt>
                <c:pt idx="2041">
                  <c:v>0.88105901383631513</c:v>
                </c:pt>
                <c:pt idx="2042">
                  <c:v>0.88105901383631513</c:v>
                </c:pt>
                <c:pt idx="2043">
                  <c:v>0.88105901383631513</c:v>
                </c:pt>
                <c:pt idx="2044">
                  <c:v>0.88105901383631513</c:v>
                </c:pt>
                <c:pt idx="2045">
                  <c:v>0.88105901383631513</c:v>
                </c:pt>
                <c:pt idx="2046">
                  <c:v>0.88105901383631513</c:v>
                </c:pt>
                <c:pt idx="2047">
                  <c:v>0.88105901383631513</c:v>
                </c:pt>
                <c:pt idx="2048">
                  <c:v>0.88105901383631513</c:v>
                </c:pt>
                <c:pt idx="2049">
                  <c:v>0.88105901383631513</c:v>
                </c:pt>
                <c:pt idx="2050">
                  <c:v>0.88105901383631513</c:v>
                </c:pt>
                <c:pt idx="2051">
                  <c:v>0.88105901383631513</c:v>
                </c:pt>
                <c:pt idx="2052">
                  <c:v>0.88105901383631513</c:v>
                </c:pt>
                <c:pt idx="2053">
                  <c:v>0.88105901383631513</c:v>
                </c:pt>
                <c:pt idx="2054">
                  <c:v>0.88105901383631513</c:v>
                </c:pt>
                <c:pt idx="2055">
                  <c:v>0.88105901383631513</c:v>
                </c:pt>
                <c:pt idx="2056">
                  <c:v>0.88105901383631513</c:v>
                </c:pt>
                <c:pt idx="2057">
                  <c:v>0.88105901383631513</c:v>
                </c:pt>
                <c:pt idx="2058">
                  <c:v>0.88105901383631513</c:v>
                </c:pt>
                <c:pt idx="2059">
                  <c:v>0.88105901383631513</c:v>
                </c:pt>
                <c:pt idx="2060">
                  <c:v>0.88105901383631513</c:v>
                </c:pt>
                <c:pt idx="2061">
                  <c:v>0.88105901383631513</c:v>
                </c:pt>
                <c:pt idx="2062">
                  <c:v>0.88105901383631513</c:v>
                </c:pt>
                <c:pt idx="2063">
                  <c:v>0.88105901383631513</c:v>
                </c:pt>
                <c:pt idx="2064">
                  <c:v>0.88105901383631513</c:v>
                </c:pt>
                <c:pt idx="2065">
                  <c:v>0.88105901383631513</c:v>
                </c:pt>
                <c:pt idx="2066">
                  <c:v>0.88105901383631513</c:v>
                </c:pt>
                <c:pt idx="2067">
                  <c:v>0.88105901383631513</c:v>
                </c:pt>
                <c:pt idx="2068">
                  <c:v>0.88105901383631513</c:v>
                </c:pt>
                <c:pt idx="2069">
                  <c:v>0.88105901383631513</c:v>
                </c:pt>
                <c:pt idx="2070">
                  <c:v>0.88105901383631513</c:v>
                </c:pt>
                <c:pt idx="2071">
                  <c:v>0.88105901383631513</c:v>
                </c:pt>
                <c:pt idx="2072">
                  <c:v>0.88105901383631513</c:v>
                </c:pt>
                <c:pt idx="2073">
                  <c:v>0.88105901383631513</c:v>
                </c:pt>
                <c:pt idx="2074">
                  <c:v>0.88105901383631513</c:v>
                </c:pt>
                <c:pt idx="2075">
                  <c:v>0.88105901383631513</c:v>
                </c:pt>
                <c:pt idx="2076">
                  <c:v>0.88105901383631513</c:v>
                </c:pt>
                <c:pt idx="2077">
                  <c:v>0.88105901383631513</c:v>
                </c:pt>
                <c:pt idx="2078">
                  <c:v>0.88105901383631513</c:v>
                </c:pt>
                <c:pt idx="2079">
                  <c:v>0.88105901383631513</c:v>
                </c:pt>
                <c:pt idx="2080">
                  <c:v>0.88105901383631513</c:v>
                </c:pt>
                <c:pt idx="2081">
                  <c:v>0.88105901383631513</c:v>
                </c:pt>
                <c:pt idx="2082">
                  <c:v>0.88105901383631513</c:v>
                </c:pt>
                <c:pt idx="2083">
                  <c:v>0.88105901383631513</c:v>
                </c:pt>
                <c:pt idx="2084">
                  <c:v>0.88105901383631513</c:v>
                </c:pt>
                <c:pt idx="2085">
                  <c:v>0.88105901383631513</c:v>
                </c:pt>
                <c:pt idx="2086">
                  <c:v>0.88105901383631513</c:v>
                </c:pt>
                <c:pt idx="2087">
                  <c:v>0.88105901383631513</c:v>
                </c:pt>
                <c:pt idx="2088">
                  <c:v>0.88105901383631513</c:v>
                </c:pt>
                <c:pt idx="2089">
                  <c:v>0.88105901383631513</c:v>
                </c:pt>
                <c:pt idx="2090">
                  <c:v>0.88105901383631513</c:v>
                </c:pt>
                <c:pt idx="2091">
                  <c:v>0.88105901383631513</c:v>
                </c:pt>
                <c:pt idx="2092">
                  <c:v>0.88105901383631513</c:v>
                </c:pt>
                <c:pt idx="2093">
                  <c:v>0.88105901383631513</c:v>
                </c:pt>
                <c:pt idx="2094">
                  <c:v>0.88105901383631513</c:v>
                </c:pt>
                <c:pt idx="2095">
                  <c:v>0.88105901383631513</c:v>
                </c:pt>
                <c:pt idx="2096">
                  <c:v>0.88105901383631513</c:v>
                </c:pt>
                <c:pt idx="2097">
                  <c:v>0.88105901383631513</c:v>
                </c:pt>
                <c:pt idx="2098">
                  <c:v>0.88105901383631513</c:v>
                </c:pt>
                <c:pt idx="2099">
                  <c:v>0.88105901383631513</c:v>
                </c:pt>
                <c:pt idx="2100">
                  <c:v>0.88105901383631513</c:v>
                </c:pt>
                <c:pt idx="2101">
                  <c:v>0.88105901383631513</c:v>
                </c:pt>
                <c:pt idx="2102">
                  <c:v>0.88105901383631513</c:v>
                </c:pt>
                <c:pt idx="2103">
                  <c:v>0.88105901383631513</c:v>
                </c:pt>
                <c:pt idx="2104">
                  <c:v>0.88105901383631513</c:v>
                </c:pt>
                <c:pt idx="2105">
                  <c:v>0.88105901383631513</c:v>
                </c:pt>
                <c:pt idx="2106">
                  <c:v>0.88105901383631513</c:v>
                </c:pt>
                <c:pt idx="2107">
                  <c:v>0.88105901383631513</c:v>
                </c:pt>
                <c:pt idx="2108">
                  <c:v>0.88105901383631513</c:v>
                </c:pt>
                <c:pt idx="2109">
                  <c:v>0.88105901383631513</c:v>
                </c:pt>
                <c:pt idx="2110">
                  <c:v>0.88105901383631513</c:v>
                </c:pt>
                <c:pt idx="2111">
                  <c:v>0.88105901383631513</c:v>
                </c:pt>
                <c:pt idx="2112">
                  <c:v>0.88105901383631513</c:v>
                </c:pt>
                <c:pt idx="2113">
                  <c:v>0.88105901383631513</c:v>
                </c:pt>
                <c:pt idx="2114">
                  <c:v>0.88105901383631513</c:v>
                </c:pt>
                <c:pt idx="2115">
                  <c:v>0.88105901383631513</c:v>
                </c:pt>
                <c:pt idx="2116">
                  <c:v>0.88105901383631513</c:v>
                </c:pt>
                <c:pt idx="2117">
                  <c:v>0.88105901383631513</c:v>
                </c:pt>
                <c:pt idx="2118">
                  <c:v>0.88105901383631513</c:v>
                </c:pt>
                <c:pt idx="2119">
                  <c:v>0.88105901383631513</c:v>
                </c:pt>
                <c:pt idx="2120">
                  <c:v>0.88105901383631513</c:v>
                </c:pt>
                <c:pt idx="2121">
                  <c:v>0.88105901383631513</c:v>
                </c:pt>
                <c:pt idx="2122">
                  <c:v>0.88105901383631513</c:v>
                </c:pt>
                <c:pt idx="2123">
                  <c:v>0.88105901383631513</c:v>
                </c:pt>
                <c:pt idx="2124">
                  <c:v>0.88105901383631513</c:v>
                </c:pt>
                <c:pt idx="2125">
                  <c:v>0.88105901383631513</c:v>
                </c:pt>
                <c:pt idx="2126">
                  <c:v>0.88105901383631513</c:v>
                </c:pt>
                <c:pt idx="2127">
                  <c:v>0.88105901383631513</c:v>
                </c:pt>
                <c:pt idx="2128">
                  <c:v>0.88105901383631513</c:v>
                </c:pt>
                <c:pt idx="2129">
                  <c:v>0.88105901383631513</c:v>
                </c:pt>
                <c:pt idx="2130">
                  <c:v>0.88105901383631513</c:v>
                </c:pt>
                <c:pt idx="2131">
                  <c:v>0.88105901383631513</c:v>
                </c:pt>
                <c:pt idx="2132">
                  <c:v>0.88105901383631513</c:v>
                </c:pt>
                <c:pt idx="2133">
                  <c:v>0.88105901383631513</c:v>
                </c:pt>
                <c:pt idx="2134">
                  <c:v>0.88105901383631513</c:v>
                </c:pt>
                <c:pt idx="2135">
                  <c:v>0.88105901383631513</c:v>
                </c:pt>
                <c:pt idx="2136">
                  <c:v>0.88105901383631513</c:v>
                </c:pt>
                <c:pt idx="2137">
                  <c:v>0.88105901383631513</c:v>
                </c:pt>
                <c:pt idx="2138">
                  <c:v>0.88105901383631513</c:v>
                </c:pt>
                <c:pt idx="2139">
                  <c:v>0.88105901383631513</c:v>
                </c:pt>
                <c:pt idx="2140">
                  <c:v>0.88105901383631513</c:v>
                </c:pt>
                <c:pt idx="2141">
                  <c:v>0.88105901383631513</c:v>
                </c:pt>
                <c:pt idx="2142">
                  <c:v>0.88105901383631513</c:v>
                </c:pt>
                <c:pt idx="2143">
                  <c:v>0.88105901383631513</c:v>
                </c:pt>
                <c:pt idx="2144">
                  <c:v>0.88105901383631513</c:v>
                </c:pt>
                <c:pt idx="2145">
                  <c:v>0.88105901383631513</c:v>
                </c:pt>
                <c:pt idx="2146">
                  <c:v>0.88105901383631513</c:v>
                </c:pt>
                <c:pt idx="2147">
                  <c:v>0.88105901383631513</c:v>
                </c:pt>
                <c:pt idx="2148">
                  <c:v>0.88105901383631513</c:v>
                </c:pt>
                <c:pt idx="2149">
                  <c:v>0.88105901383631513</c:v>
                </c:pt>
                <c:pt idx="2150">
                  <c:v>0.88105901383631513</c:v>
                </c:pt>
                <c:pt idx="2151">
                  <c:v>0.88105901383631513</c:v>
                </c:pt>
                <c:pt idx="2152">
                  <c:v>0.88105901383631513</c:v>
                </c:pt>
                <c:pt idx="2153">
                  <c:v>0.88105901383631513</c:v>
                </c:pt>
                <c:pt idx="2154">
                  <c:v>0.88105901383631513</c:v>
                </c:pt>
                <c:pt idx="2155">
                  <c:v>0.88105901383631513</c:v>
                </c:pt>
                <c:pt idx="2156">
                  <c:v>0.88105901383631513</c:v>
                </c:pt>
                <c:pt idx="2157">
                  <c:v>0.88105901383631513</c:v>
                </c:pt>
                <c:pt idx="2158">
                  <c:v>0.88105901383631513</c:v>
                </c:pt>
                <c:pt idx="2159">
                  <c:v>0.88105901383631513</c:v>
                </c:pt>
                <c:pt idx="2160">
                  <c:v>0.88105901383631513</c:v>
                </c:pt>
                <c:pt idx="2161">
                  <c:v>0.88105901383631513</c:v>
                </c:pt>
                <c:pt idx="2162">
                  <c:v>0.88105901383631513</c:v>
                </c:pt>
                <c:pt idx="2163">
                  <c:v>0.88105901383631513</c:v>
                </c:pt>
                <c:pt idx="2164">
                  <c:v>0.88105901383631513</c:v>
                </c:pt>
                <c:pt idx="2165">
                  <c:v>0.88105901383631513</c:v>
                </c:pt>
                <c:pt idx="2166">
                  <c:v>0.88105901383631513</c:v>
                </c:pt>
                <c:pt idx="2167">
                  <c:v>0.88105901383631513</c:v>
                </c:pt>
                <c:pt idx="2168">
                  <c:v>0.88105901383631513</c:v>
                </c:pt>
                <c:pt idx="2169">
                  <c:v>0.88105901383631513</c:v>
                </c:pt>
                <c:pt idx="2170">
                  <c:v>0.88105901383631513</c:v>
                </c:pt>
                <c:pt idx="2171">
                  <c:v>0.88105901383631513</c:v>
                </c:pt>
                <c:pt idx="2172">
                  <c:v>0.88105901383631513</c:v>
                </c:pt>
                <c:pt idx="2173">
                  <c:v>0.88105901383631513</c:v>
                </c:pt>
                <c:pt idx="2174">
                  <c:v>0.88105901383631513</c:v>
                </c:pt>
                <c:pt idx="2175">
                  <c:v>0.88105901383631513</c:v>
                </c:pt>
                <c:pt idx="2176">
                  <c:v>0.88105901383631513</c:v>
                </c:pt>
                <c:pt idx="2177">
                  <c:v>0.88105901383631513</c:v>
                </c:pt>
                <c:pt idx="2178">
                  <c:v>0.88105901383631513</c:v>
                </c:pt>
                <c:pt idx="2179">
                  <c:v>0.88105901383631513</c:v>
                </c:pt>
                <c:pt idx="2180">
                  <c:v>0.88105901383631513</c:v>
                </c:pt>
                <c:pt idx="2181">
                  <c:v>0.88105901383631513</c:v>
                </c:pt>
                <c:pt idx="2182">
                  <c:v>0.88105901383631513</c:v>
                </c:pt>
                <c:pt idx="2183">
                  <c:v>0.88105901383631513</c:v>
                </c:pt>
                <c:pt idx="2184">
                  <c:v>0.88105901383631513</c:v>
                </c:pt>
                <c:pt idx="2185">
                  <c:v>0.88105901383631513</c:v>
                </c:pt>
                <c:pt idx="2186">
                  <c:v>0.88105901383631513</c:v>
                </c:pt>
                <c:pt idx="2187">
                  <c:v>0.88105901383631513</c:v>
                </c:pt>
                <c:pt idx="2188">
                  <c:v>0.88105901383631513</c:v>
                </c:pt>
                <c:pt idx="2189">
                  <c:v>0.88105901383631513</c:v>
                </c:pt>
                <c:pt idx="2190">
                  <c:v>0.88105901383631513</c:v>
                </c:pt>
                <c:pt idx="2191">
                  <c:v>0.88105901383631513</c:v>
                </c:pt>
                <c:pt idx="2192">
                  <c:v>0.88105901383631513</c:v>
                </c:pt>
                <c:pt idx="2193">
                  <c:v>0.88105901383631513</c:v>
                </c:pt>
                <c:pt idx="2194">
                  <c:v>0.88105901383631513</c:v>
                </c:pt>
                <c:pt idx="2195">
                  <c:v>0.88105901383631513</c:v>
                </c:pt>
                <c:pt idx="2196">
                  <c:v>0.88105901383631513</c:v>
                </c:pt>
                <c:pt idx="2197">
                  <c:v>0.88105901383631513</c:v>
                </c:pt>
                <c:pt idx="2198">
                  <c:v>0.88105901383631513</c:v>
                </c:pt>
                <c:pt idx="2199">
                  <c:v>0.88105901383631513</c:v>
                </c:pt>
                <c:pt idx="2200">
                  <c:v>0.88105901383631513</c:v>
                </c:pt>
                <c:pt idx="2201">
                  <c:v>0.88105901383631513</c:v>
                </c:pt>
                <c:pt idx="2202">
                  <c:v>0.88105901383631513</c:v>
                </c:pt>
                <c:pt idx="2203">
                  <c:v>0.88105901383631513</c:v>
                </c:pt>
                <c:pt idx="2204">
                  <c:v>0.88105901383631513</c:v>
                </c:pt>
                <c:pt idx="2205">
                  <c:v>0.88105901383631513</c:v>
                </c:pt>
                <c:pt idx="2206">
                  <c:v>0.88105901383631513</c:v>
                </c:pt>
                <c:pt idx="2207">
                  <c:v>0.88105901383631513</c:v>
                </c:pt>
                <c:pt idx="2208">
                  <c:v>0.88105901383631513</c:v>
                </c:pt>
                <c:pt idx="2209">
                  <c:v>0.88105901383631513</c:v>
                </c:pt>
                <c:pt idx="2210">
                  <c:v>0.88105901383631513</c:v>
                </c:pt>
                <c:pt idx="2211">
                  <c:v>0.88105901383631513</c:v>
                </c:pt>
                <c:pt idx="2212">
                  <c:v>0.88105901383631513</c:v>
                </c:pt>
                <c:pt idx="2213">
                  <c:v>0.88105901383631513</c:v>
                </c:pt>
                <c:pt idx="2214">
                  <c:v>0.88105901383631513</c:v>
                </c:pt>
                <c:pt idx="2215">
                  <c:v>0.88105901383631513</c:v>
                </c:pt>
                <c:pt idx="2216">
                  <c:v>0.88105901383631513</c:v>
                </c:pt>
                <c:pt idx="2217">
                  <c:v>0.88105901383631513</c:v>
                </c:pt>
                <c:pt idx="2218">
                  <c:v>0.88105901383631513</c:v>
                </c:pt>
                <c:pt idx="2219">
                  <c:v>0.88105901383631513</c:v>
                </c:pt>
                <c:pt idx="2220">
                  <c:v>0.88105901383631513</c:v>
                </c:pt>
                <c:pt idx="2221">
                  <c:v>0.88105901383631513</c:v>
                </c:pt>
                <c:pt idx="2222">
                  <c:v>0.88105901383631513</c:v>
                </c:pt>
                <c:pt idx="2223">
                  <c:v>0.88105901383631513</c:v>
                </c:pt>
                <c:pt idx="2224">
                  <c:v>0.88105901383631513</c:v>
                </c:pt>
                <c:pt idx="2225">
                  <c:v>0.88105901383631513</c:v>
                </c:pt>
                <c:pt idx="2226">
                  <c:v>0.88105901383631513</c:v>
                </c:pt>
                <c:pt idx="2227">
                  <c:v>0.88105901383631513</c:v>
                </c:pt>
                <c:pt idx="2228">
                  <c:v>0.88105901383631513</c:v>
                </c:pt>
                <c:pt idx="2229">
                  <c:v>0.88105901383631513</c:v>
                </c:pt>
                <c:pt idx="2230">
                  <c:v>0.88105901383631513</c:v>
                </c:pt>
                <c:pt idx="2231">
                  <c:v>0.88105901383631513</c:v>
                </c:pt>
                <c:pt idx="2232">
                  <c:v>0.88105901383631513</c:v>
                </c:pt>
                <c:pt idx="2233">
                  <c:v>0.88105901383631513</c:v>
                </c:pt>
                <c:pt idx="2234">
                  <c:v>0.88105901383631513</c:v>
                </c:pt>
                <c:pt idx="2235">
                  <c:v>0.88105901383631513</c:v>
                </c:pt>
                <c:pt idx="2236">
                  <c:v>0.88105901383631513</c:v>
                </c:pt>
                <c:pt idx="2237">
                  <c:v>0.88105901383631513</c:v>
                </c:pt>
                <c:pt idx="2238">
                  <c:v>0.88105901383631513</c:v>
                </c:pt>
                <c:pt idx="2239">
                  <c:v>0.88105901383631513</c:v>
                </c:pt>
                <c:pt idx="2240">
                  <c:v>0.88105901383631513</c:v>
                </c:pt>
                <c:pt idx="2241">
                  <c:v>0.88105901383631513</c:v>
                </c:pt>
                <c:pt idx="2242">
                  <c:v>0.88105901383631513</c:v>
                </c:pt>
                <c:pt idx="2243">
                  <c:v>0.88105901383631513</c:v>
                </c:pt>
                <c:pt idx="2244">
                  <c:v>0.88105901383631513</c:v>
                </c:pt>
                <c:pt idx="2245">
                  <c:v>0.88105901383631513</c:v>
                </c:pt>
                <c:pt idx="2246">
                  <c:v>0.88105901383631513</c:v>
                </c:pt>
                <c:pt idx="2247">
                  <c:v>0.88105901383631513</c:v>
                </c:pt>
                <c:pt idx="2248">
                  <c:v>0.88105901383631513</c:v>
                </c:pt>
                <c:pt idx="2249">
                  <c:v>0.88105901383631513</c:v>
                </c:pt>
                <c:pt idx="2250">
                  <c:v>0.88105901383631513</c:v>
                </c:pt>
                <c:pt idx="2251">
                  <c:v>0.88105901383631513</c:v>
                </c:pt>
                <c:pt idx="2252">
                  <c:v>0.88105901383631513</c:v>
                </c:pt>
                <c:pt idx="2253">
                  <c:v>0.88105901383631513</c:v>
                </c:pt>
                <c:pt idx="2254">
                  <c:v>0.88105901383631513</c:v>
                </c:pt>
                <c:pt idx="2255">
                  <c:v>0.88105901383631513</c:v>
                </c:pt>
                <c:pt idx="2256">
                  <c:v>0.88105901383631513</c:v>
                </c:pt>
                <c:pt idx="2257">
                  <c:v>0.88105901383631513</c:v>
                </c:pt>
                <c:pt idx="2258">
                  <c:v>0.88105901383631513</c:v>
                </c:pt>
                <c:pt idx="2259">
                  <c:v>0.88105901383631513</c:v>
                </c:pt>
                <c:pt idx="2260">
                  <c:v>0.88105901383631513</c:v>
                </c:pt>
                <c:pt idx="2261">
                  <c:v>0.88105901383631513</c:v>
                </c:pt>
                <c:pt idx="2262">
                  <c:v>0.88105901383631513</c:v>
                </c:pt>
                <c:pt idx="2263">
                  <c:v>0.88105901383631513</c:v>
                </c:pt>
                <c:pt idx="2264">
                  <c:v>0.88105901383631513</c:v>
                </c:pt>
                <c:pt idx="2265">
                  <c:v>0.88105901383631513</c:v>
                </c:pt>
                <c:pt idx="2266">
                  <c:v>0.88105901383631513</c:v>
                </c:pt>
                <c:pt idx="2267">
                  <c:v>0.88105901383631513</c:v>
                </c:pt>
                <c:pt idx="2268">
                  <c:v>0.88105901383631513</c:v>
                </c:pt>
                <c:pt idx="2269">
                  <c:v>0.88105901383631513</c:v>
                </c:pt>
                <c:pt idx="2270">
                  <c:v>0.88105901383631513</c:v>
                </c:pt>
                <c:pt idx="2271">
                  <c:v>0.88105901383631513</c:v>
                </c:pt>
                <c:pt idx="2272">
                  <c:v>0.88105901383631513</c:v>
                </c:pt>
                <c:pt idx="2273">
                  <c:v>0.88105901383631513</c:v>
                </c:pt>
                <c:pt idx="2274">
                  <c:v>0.88105901383631513</c:v>
                </c:pt>
                <c:pt idx="2275">
                  <c:v>0.88105901383631513</c:v>
                </c:pt>
                <c:pt idx="2276">
                  <c:v>0.88105901383631513</c:v>
                </c:pt>
                <c:pt idx="2277">
                  <c:v>0.88105901383631513</c:v>
                </c:pt>
                <c:pt idx="2278">
                  <c:v>0.88105901383631513</c:v>
                </c:pt>
                <c:pt idx="2279">
                  <c:v>0.88105901383631513</c:v>
                </c:pt>
                <c:pt idx="2280">
                  <c:v>0.88105901383631513</c:v>
                </c:pt>
                <c:pt idx="2281">
                  <c:v>0.88105901383631513</c:v>
                </c:pt>
                <c:pt idx="2282">
                  <c:v>0.88105901383631513</c:v>
                </c:pt>
                <c:pt idx="2283">
                  <c:v>0.88105901383631513</c:v>
                </c:pt>
                <c:pt idx="2284">
                  <c:v>0.88105901383631513</c:v>
                </c:pt>
                <c:pt idx="2285">
                  <c:v>0.88105901383631513</c:v>
                </c:pt>
                <c:pt idx="2286">
                  <c:v>0.88105901383631513</c:v>
                </c:pt>
                <c:pt idx="2287">
                  <c:v>0.88105901383631513</c:v>
                </c:pt>
                <c:pt idx="2288">
                  <c:v>0.88105901383631513</c:v>
                </c:pt>
                <c:pt idx="2289">
                  <c:v>0.88105901383631513</c:v>
                </c:pt>
                <c:pt idx="2290">
                  <c:v>0.88105901383631513</c:v>
                </c:pt>
                <c:pt idx="2291">
                  <c:v>0.88105901383631513</c:v>
                </c:pt>
                <c:pt idx="2292">
                  <c:v>0.88105901383631513</c:v>
                </c:pt>
                <c:pt idx="2293">
                  <c:v>0.88105901383631513</c:v>
                </c:pt>
                <c:pt idx="2294">
                  <c:v>0.88105901383631513</c:v>
                </c:pt>
                <c:pt idx="2295">
                  <c:v>0.88105901383631513</c:v>
                </c:pt>
                <c:pt idx="2296">
                  <c:v>0.88105901383631513</c:v>
                </c:pt>
                <c:pt idx="2297">
                  <c:v>0.88105901383631513</c:v>
                </c:pt>
                <c:pt idx="2298">
                  <c:v>0.88105901383631513</c:v>
                </c:pt>
                <c:pt idx="2299">
                  <c:v>0.88105901383631513</c:v>
                </c:pt>
                <c:pt idx="2300">
                  <c:v>0.88105901383631513</c:v>
                </c:pt>
                <c:pt idx="2301">
                  <c:v>0.88105901383631513</c:v>
                </c:pt>
                <c:pt idx="2302">
                  <c:v>0.88105901383631513</c:v>
                </c:pt>
                <c:pt idx="2303">
                  <c:v>0.88105901383631513</c:v>
                </c:pt>
                <c:pt idx="2304">
                  <c:v>0.88105901383631513</c:v>
                </c:pt>
                <c:pt idx="2305">
                  <c:v>0.88105901383631513</c:v>
                </c:pt>
                <c:pt idx="2306">
                  <c:v>0.88105901383631513</c:v>
                </c:pt>
                <c:pt idx="2307">
                  <c:v>0.88105901383631513</c:v>
                </c:pt>
                <c:pt idx="2308">
                  <c:v>0.88105901383631513</c:v>
                </c:pt>
                <c:pt idx="2309">
                  <c:v>0.88105901383631513</c:v>
                </c:pt>
                <c:pt idx="2310">
                  <c:v>0.88105901383631513</c:v>
                </c:pt>
                <c:pt idx="2311">
                  <c:v>0.88105901383631513</c:v>
                </c:pt>
                <c:pt idx="2312">
                  <c:v>0.88105901383631513</c:v>
                </c:pt>
                <c:pt idx="2313">
                  <c:v>0.88105901383631513</c:v>
                </c:pt>
                <c:pt idx="2314">
                  <c:v>0.88105901383631513</c:v>
                </c:pt>
                <c:pt idx="2315">
                  <c:v>0.88105901383631513</c:v>
                </c:pt>
                <c:pt idx="2316">
                  <c:v>0.88105901383631513</c:v>
                </c:pt>
                <c:pt idx="2317">
                  <c:v>0.88105901383631513</c:v>
                </c:pt>
                <c:pt idx="2318">
                  <c:v>0.88105901383631513</c:v>
                </c:pt>
                <c:pt idx="2319">
                  <c:v>0.88105901383631513</c:v>
                </c:pt>
                <c:pt idx="2320">
                  <c:v>0.88105901383631513</c:v>
                </c:pt>
                <c:pt idx="2321">
                  <c:v>0.88105901383631513</c:v>
                </c:pt>
                <c:pt idx="2322">
                  <c:v>0.88105901383631513</c:v>
                </c:pt>
                <c:pt idx="2323">
                  <c:v>0.88105901383631513</c:v>
                </c:pt>
                <c:pt idx="2324">
                  <c:v>0.88105901383631513</c:v>
                </c:pt>
                <c:pt idx="2325">
                  <c:v>0.88105901383631513</c:v>
                </c:pt>
                <c:pt idx="2326">
                  <c:v>0.88105901383631513</c:v>
                </c:pt>
                <c:pt idx="2327">
                  <c:v>0.88105901383631513</c:v>
                </c:pt>
                <c:pt idx="2328">
                  <c:v>0.88105901383631513</c:v>
                </c:pt>
                <c:pt idx="2329">
                  <c:v>0.88105901383631513</c:v>
                </c:pt>
                <c:pt idx="2330">
                  <c:v>0.88105901383631513</c:v>
                </c:pt>
                <c:pt idx="2331">
                  <c:v>0.88105901383631513</c:v>
                </c:pt>
                <c:pt idx="2332">
                  <c:v>0.88105901383631513</c:v>
                </c:pt>
                <c:pt idx="2333">
                  <c:v>0.88105901383631513</c:v>
                </c:pt>
                <c:pt idx="2334">
                  <c:v>0.88105901383631513</c:v>
                </c:pt>
                <c:pt idx="2335">
                  <c:v>0.88105901383631513</c:v>
                </c:pt>
                <c:pt idx="2336">
                  <c:v>0.88105901383631513</c:v>
                </c:pt>
                <c:pt idx="2337">
                  <c:v>0.88105901383631513</c:v>
                </c:pt>
                <c:pt idx="2338">
                  <c:v>0.88105901383631513</c:v>
                </c:pt>
                <c:pt idx="2339">
                  <c:v>0.88105901383631513</c:v>
                </c:pt>
                <c:pt idx="2340">
                  <c:v>0.88105901383631513</c:v>
                </c:pt>
                <c:pt idx="2341">
                  <c:v>0.88105901383631513</c:v>
                </c:pt>
                <c:pt idx="2342">
                  <c:v>0.88105901383631513</c:v>
                </c:pt>
                <c:pt idx="2343">
                  <c:v>0.88105901383631513</c:v>
                </c:pt>
                <c:pt idx="2344">
                  <c:v>0.88105901383631513</c:v>
                </c:pt>
                <c:pt idx="2345">
                  <c:v>0.88105901383631513</c:v>
                </c:pt>
                <c:pt idx="2346">
                  <c:v>0.88105901383631513</c:v>
                </c:pt>
                <c:pt idx="2347">
                  <c:v>0.88105901383631513</c:v>
                </c:pt>
                <c:pt idx="2348">
                  <c:v>0.88105901383631513</c:v>
                </c:pt>
                <c:pt idx="2349">
                  <c:v>0.88105901383631513</c:v>
                </c:pt>
                <c:pt idx="2350">
                  <c:v>0.88105901383631513</c:v>
                </c:pt>
                <c:pt idx="2351">
                  <c:v>0.88105901383631513</c:v>
                </c:pt>
                <c:pt idx="2352">
                  <c:v>0.88105901383631513</c:v>
                </c:pt>
                <c:pt idx="2353">
                  <c:v>0.88105901383631513</c:v>
                </c:pt>
                <c:pt idx="2354">
                  <c:v>0.88105901383631513</c:v>
                </c:pt>
                <c:pt idx="2355">
                  <c:v>0.88105901383631513</c:v>
                </c:pt>
                <c:pt idx="2356">
                  <c:v>0.88105901383631513</c:v>
                </c:pt>
                <c:pt idx="2357">
                  <c:v>0.88105901383631513</c:v>
                </c:pt>
                <c:pt idx="2358">
                  <c:v>0.88105901383631513</c:v>
                </c:pt>
                <c:pt idx="2359">
                  <c:v>0.88105901383631513</c:v>
                </c:pt>
                <c:pt idx="2360">
                  <c:v>0.88105901383631513</c:v>
                </c:pt>
                <c:pt idx="2361">
                  <c:v>0.88105901383631513</c:v>
                </c:pt>
                <c:pt idx="2362">
                  <c:v>0.88105901383631513</c:v>
                </c:pt>
                <c:pt idx="2363">
                  <c:v>0.88105901383631513</c:v>
                </c:pt>
                <c:pt idx="2364">
                  <c:v>0.88105901383631513</c:v>
                </c:pt>
                <c:pt idx="2365">
                  <c:v>0.88105901383631513</c:v>
                </c:pt>
                <c:pt idx="2366">
                  <c:v>0.88105901383631513</c:v>
                </c:pt>
                <c:pt idx="2367">
                  <c:v>0.88105901383631513</c:v>
                </c:pt>
                <c:pt idx="2368">
                  <c:v>0.88105901383631513</c:v>
                </c:pt>
                <c:pt idx="2369">
                  <c:v>0.88105901383631513</c:v>
                </c:pt>
                <c:pt idx="2370">
                  <c:v>0.88105901383631513</c:v>
                </c:pt>
                <c:pt idx="2371">
                  <c:v>0.88105901383631513</c:v>
                </c:pt>
                <c:pt idx="2372">
                  <c:v>0.88105901383631513</c:v>
                </c:pt>
                <c:pt idx="2373">
                  <c:v>0.88105901383631513</c:v>
                </c:pt>
                <c:pt idx="2374">
                  <c:v>0.88105901383631513</c:v>
                </c:pt>
                <c:pt idx="2375">
                  <c:v>0.88105901383631513</c:v>
                </c:pt>
                <c:pt idx="2376">
                  <c:v>0.88105901383631513</c:v>
                </c:pt>
                <c:pt idx="2377">
                  <c:v>0.88105901383631513</c:v>
                </c:pt>
                <c:pt idx="2378">
                  <c:v>0.88105901383631513</c:v>
                </c:pt>
                <c:pt idx="2379">
                  <c:v>0.88105901383631513</c:v>
                </c:pt>
                <c:pt idx="2380">
                  <c:v>0.88105901383631513</c:v>
                </c:pt>
                <c:pt idx="2381">
                  <c:v>0.88105901383631513</c:v>
                </c:pt>
                <c:pt idx="2382">
                  <c:v>0.88105901383631513</c:v>
                </c:pt>
                <c:pt idx="2383">
                  <c:v>0.88105901383631513</c:v>
                </c:pt>
                <c:pt idx="2384">
                  <c:v>0.88105901383631513</c:v>
                </c:pt>
                <c:pt idx="2385">
                  <c:v>0.88105901383631513</c:v>
                </c:pt>
                <c:pt idx="2386">
                  <c:v>0.88105901383631513</c:v>
                </c:pt>
                <c:pt idx="2387">
                  <c:v>0.88105901383631513</c:v>
                </c:pt>
                <c:pt idx="2388">
                  <c:v>0.88105901383631513</c:v>
                </c:pt>
                <c:pt idx="2389">
                  <c:v>0.88105901383631513</c:v>
                </c:pt>
                <c:pt idx="2390">
                  <c:v>0.88105901383631513</c:v>
                </c:pt>
                <c:pt idx="2391">
                  <c:v>0.88105901383631513</c:v>
                </c:pt>
                <c:pt idx="2392">
                  <c:v>0.88105901383631513</c:v>
                </c:pt>
                <c:pt idx="2393">
                  <c:v>0.88105901383631513</c:v>
                </c:pt>
                <c:pt idx="2394">
                  <c:v>0.88105901383631513</c:v>
                </c:pt>
                <c:pt idx="2395">
                  <c:v>0.88105901383631513</c:v>
                </c:pt>
                <c:pt idx="2396">
                  <c:v>0.88105901383631513</c:v>
                </c:pt>
                <c:pt idx="2397">
                  <c:v>0.88105901383631513</c:v>
                </c:pt>
                <c:pt idx="2398">
                  <c:v>0.88105901383631513</c:v>
                </c:pt>
                <c:pt idx="2399">
                  <c:v>0.88105901383631513</c:v>
                </c:pt>
                <c:pt idx="2400">
                  <c:v>0.88105901383631513</c:v>
                </c:pt>
                <c:pt idx="2401">
                  <c:v>0.88105901383631513</c:v>
                </c:pt>
                <c:pt idx="2402">
                  <c:v>0.88105901383631513</c:v>
                </c:pt>
                <c:pt idx="2403">
                  <c:v>0.88105901383631513</c:v>
                </c:pt>
                <c:pt idx="2404">
                  <c:v>0.88105901383631513</c:v>
                </c:pt>
                <c:pt idx="2405">
                  <c:v>0.88105901383631513</c:v>
                </c:pt>
                <c:pt idx="2406">
                  <c:v>0.88105901383631513</c:v>
                </c:pt>
                <c:pt idx="2407">
                  <c:v>0.88105901383631513</c:v>
                </c:pt>
                <c:pt idx="2408">
                  <c:v>0.88105901383631513</c:v>
                </c:pt>
                <c:pt idx="2409">
                  <c:v>0.88105901383631513</c:v>
                </c:pt>
                <c:pt idx="2410">
                  <c:v>0.88105901383631513</c:v>
                </c:pt>
                <c:pt idx="2411">
                  <c:v>0.88105901383631513</c:v>
                </c:pt>
                <c:pt idx="2412">
                  <c:v>0.88105901383631513</c:v>
                </c:pt>
                <c:pt idx="2413">
                  <c:v>0.88105901383631513</c:v>
                </c:pt>
                <c:pt idx="2414">
                  <c:v>0.88105901383631513</c:v>
                </c:pt>
                <c:pt idx="2415">
                  <c:v>0.88105901383631513</c:v>
                </c:pt>
                <c:pt idx="2416">
                  <c:v>0.88105901383631513</c:v>
                </c:pt>
                <c:pt idx="2417">
                  <c:v>0.88105901383631513</c:v>
                </c:pt>
                <c:pt idx="2418">
                  <c:v>0.88105901383631513</c:v>
                </c:pt>
                <c:pt idx="2419">
                  <c:v>0.88105901383631513</c:v>
                </c:pt>
                <c:pt idx="2420">
                  <c:v>0.88105901383631513</c:v>
                </c:pt>
                <c:pt idx="2421">
                  <c:v>0.88105901383631513</c:v>
                </c:pt>
                <c:pt idx="2422">
                  <c:v>0.88105901383631513</c:v>
                </c:pt>
                <c:pt idx="2423">
                  <c:v>0.88105901383631513</c:v>
                </c:pt>
                <c:pt idx="2424">
                  <c:v>0.88105901383631513</c:v>
                </c:pt>
                <c:pt idx="2425">
                  <c:v>0.88105901383631513</c:v>
                </c:pt>
                <c:pt idx="2426">
                  <c:v>0.88105901383631513</c:v>
                </c:pt>
                <c:pt idx="2427">
                  <c:v>0.88105901383631513</c:v>
                </c:pt>
                <c:pt idx="2428">
                  <c:v>0.88105901383631513</c:v>
                </c:pt>
                <c:pt idx="2429">
                  <c:v>0.88105901383631513</c:v>
                </c:pt>
                <c:pt idx="2430">
                  <c:v>0.88105901383631513</c:v>
                </c:pt>
                <c:pt idx="2431">
                  <c:v>0.88105901383631513</c:v>
                </c:pt>
                <c:pt idx="2432">
                  <c:v>0.88105901383631513</c:v>
                </c:pt>
                <c:pt idx="2433">
                  <c:v>0.88105901383631513</c:v>
                </c:pt>
                <c:pt idx="2434">
                  <c:v>0.88105901383631513</c:v>
                </c:pt>
                <c:pt idx="2435">
                  <c:v>0.88105901383631513</c:v>
                </c:pt>
                <c:pt idx="2436">
                  <c:v>0.88105901383631513</c:v>
                </c:pt>
                <c:pt idx="2437">
                  <c:v>0.88105901383631513</c:v>
                </c:pt>
                <c:pt idx="2438">
                  <c:v>0.88105901383631513</c:v>
                </c:pt>
                <c:pt idx="2439">
                  <c:v>0.88105901383631513</c:v>
                </c:pt>
                <c:pt idx="2440">
                  <c:v>0.88105901383631513</c:v>
                </c:pt>
                <c:pt idx="2441">
                  <c:v>0.88105901383631513</c:v>
                </c:pt>
                <c:pt idx="2442">
                  <c:v>0.88105901383631513</c:v>
                </c:pt>
                <c:pt idx="2443">
                  <c:v>0.88105901383631513</c:v>
                </c:pt>
                <c:pt idx="2444">
                  <c:v>0.88105901383631513</c:v>
                </c:pt>
                <c:pt idx="2445">
                  <c:v>0.88105901383631513</c:v>
                </c:pt>
                <c:pt idx="2446">
                  <c:v>0.88105901383631513</c:v>
                </c:pt>
                <c:pt idx="2447">
                  <c:v>0.88105901383631513</c:v>
                </c:pt>
                <c:pt idx="2448">
                  <c:v>0.88105901383631513</c:v>
                </c:pt>
                <c:pt idx="2449">
                  <c:v>0.88105901383631513</c:v>
                </c:pt>
                <c:pt idx="2450">
                  <c:v>0.88105901383631513</c:v>
                </c:pt>
                <c:pt idx="2451">
                  <c:v>0.88105901383631513</c:v>
                </c:pt>
                <c:pt idx="2452">
                  <c:v>0.88105901383631513</c:v>
                </c:pt>
                <c:pt idx="2453">
                  <c:v>0.88105901383631513</c:v>
                </c:pt>
                <c:pt idx="2454">
                  <c:v>0.88105901383631513</c:v>
                </c:pt>
                <c:pt idx="2455">
                  <c:v>0.88105901383631513</c:v>
                </c:pt>
                <c:pt idx="2456">
                  <c:v>0.88105901383631513</c:v>
                </c:pt>
                <c:pt idx="2457">
                  <c:v>0.88105901383631513</c:v>
                </c:pt>
                <c:pt idx="2458">
                  <c:v>0.88105901383631513</c:v>
                </c:pt>
                <c:pt idx="2459">
                  <c:v>0.88105901383631513</c:v>
                </c:pt>
                <c:pt idx="2460">
                  <c:v>0.88105901383631513</c:v>
                </c:pt>
                <c:pt idx="2461">
                  <c:v>0.88105901383631513</c:v>
                </c:pt>
                <c:pt idx="2462">
                  <c:v>0.88105901383631513</c:v>
                </c:pt>
                <c:pt idx="2463">
                  <c:v>0.88105901383631513</c:v>
                </c:pt>
                <c:pt idx="2464">
                  <c:v>0.88105901383631513</c:v>
                </c:pt>
                <c:pt idx="2465">
                  <c:v>0.88105901383631513</c:v>
                </c:pt>
                <c:pt idx="2466">
                  <c:v>0.88105901383631513</c:v>
                </c:pt>
                <c:pt idx="2467">
                  <c:v>0.88105901383631513</c:v>
                </c:pt>
                <c:pt idx="2468">
                  <c:v>0.88105901383631513</c:v>
                </c:pt>
                <c:pt idx="2469">
                  <c:v>0.88105901383631513</c:v>
                </c:pt>
                <c:pt idx="2470">
                  <c:v>0.88105901383631513</c:v>
                </c:pt>
                <c:pt idx="2471">
                  <c:v>0.88105901383631513</c:v>
                </c:pt>
                <c:pt idx="2472">
                  <c:v>0.88105901383631513</c:v>
                </c:pt>
                <c:pt idx="2473">
                  <c:v>0.88105901383631513</c:v>
                </c:pt>
                <c:pt idx="2474">
                  <c:v>0.88105901383631513</c:v>
                </c:pt>
                <c:pt idx="2475">
                  <c:v>0.88105901383631513</c:v>
                </c:pt>
                <c:pt idx="2476">
                  <c:v>0.88105901383631513</c:v>
                </c:pt>
                <c:pt idx="2477">
                  <c:v>0.88105901383631513</c:v>
                </c:pt>
                <c:pt idx="2478">
                  <c:v>0.88105901383631513</c:v>
                </c:pt>
                <c:pt idx="2479">
                  <c:v>0.88105901383631513</c:v>
                </c:pt>
                <c:pt idx="2480">
                  <c:v>0.88105901383631513</c:v>
                </c:pt>
                <c:pt idx="2481">
                  <c:v>0.88105901383631513</c:v>
                </c:pt>
                <c:pt idx="2482">
                  <c:v>0.88105901383631513</c:v>
                </c:pt>
                <c:pt idx="2483">
                  <c:v>0.88105901383631513</c:v>
                </c:pt>
                <c:pt idx="2484">
                  <c:v>0.88105901383631513</c:v>
                </c:pt>
                <c:pt idx="2485">
                  <c:v>0.88105901383631513</c:v>
                </c:pt>
                <c:pt idx="2486">
                  <c:v>0.88105901383631513</c:v>
                </c:pt>
                <c:pt idx="2487">
                  <c:v>0.88105901383631513</c:v>
                </c:pt>
                <c:pt idx="2488">
                  <c:v>0.88105901383631513</c:v>
                </c:pt>
                <c:pt idx="2489">
                  <c:v>0.88105901383631513</c:v>
                </c:pt>
                <c:pt idx="2490">
                  <c:v>0.88105901383631513</c:v>
                </c:pt>
                <c:pt idx="2491">
                  <c:v>0.88105901383631513</c:v>
                </c:pt>
                <c:pt idx="2492">
                  <c:v>0.88105901383631513</c:v>
                </c:pt>
                <c:pt idx="2493">
                  <c:v>0.88105901383631513</c:v>
                </c:pt>
                <c:pt idx="2494">
                  <c:v>0.88105901383631513</c:v>
                </c:pt>
                <c:pt idx="2495">
                  <c:v>0.88105901383631513</c:v>
                </c:pt>
                <c:pt idx="2496">
                  <c:v>0.88105901383631513</c:v>
                </c:pt>
                <c:pt idx="2497">
                  <c:v>0.88105901383631513</c:v>
                </c:pt>
                <c:pt idx="2498">
                  <c:v>0.88105901383631513</c:v>
                </c:pt>
                <c:pt idx="2499">
                  <c:v>0.88105901383631513</c:v>
                </c:pt>
                <c:pt idx="2500">
                  <c:v>0.88105901383631513</c:v>
                </c:pt>
                <c:pt idx="2501">
                  <c:v>0.88105901383631513</c:v>
                </c:pt>
                <c:pt idx="2502">
                  <c:v>0.88105901383631513</c:v>
                </c:pt>
                <c:pt idx="2503">
                  <c:v>0.88105901383631513</c:v>
                </c:pt>
                <c:pt idx="2504">
                  <c:v>0.88105901383631513</c:v>
                </c:pt>
                <c:pt idx="2505">
                  <c:v>0.88105901383631513</c:v>
                </c:pt>
                <c:pt idx="2506">
                  <c:v>0.88105901383631513</c:v>
                </c:pt>
                <c:pt idx="2507">
                  <c:v>0.88105901383631513</c:v>
                </c:pt>
                <c:pt idx="2508">
                  <c:v>0.88105901383631513</c:v>
                </c:pt>
                <c:pt idx="2509">
                  <c:v>0.88105901383631513</c:v>
                </c:pt>
                <c:pt idx="2510">
                  <c:v>0.88105901383631513</c:v>
                </c:pt>
                <c:pt idx="2511">
                  <c:v>0.88105901383631513</c:v>
                </c:pt>
                <c:pt idx="2512">
                  <c:v>0.88105901383631513</c:v>
                </c:pt>
                <c:pt idx="2513">
                  <c:v>0.88105901383631513</c:v>
                </c:pt>
                <c:pt idx="2514">
                  <c:v>0.88105901383631513</c:v>
                </c:pt>
                <c:pt idx="2515">
                  <c:v>0.88105901383631513</c:v>
                </c:pt>
                <c:pt idx="2516">
                  <c:v>0.88105901383631513</c:v>
                </c:pt>
                <c:pt idx="2517">
                  <c:v>0.88105901383631513</c:v>
                </c:pt>
                <c:pt idx="2518">
                  <c:v>0.88105901383631513</c:v>
                </c:pt>
                <c:pt idx="2519">
                  <c:v>0.88105901383631513</c:v>
                </c:pt>
                <c:pt idx="2520">
                  <c:v>0.88105901383631513</c:v>
                </c:pt>
                <c:pt idx="2521">
                  <c:v>0.88105901383631513</c:v>
                </c:pt>
                <c:pt idx="2522">
                  <c:v>0.88105901383631513</c:v>
                </c:pt>
                <c:pt idx="2523">
                  <c:v>0.88105901383631513</c:v>
                </c:pt>
                <c:pt idx="2524">
                  <c:v>0.88105901383631513</c:v>
                </c:pt>
                <c:pt idx="2525">
                  <c:v>0.88105901383631513</c:v>
                </c:pt>
                <c:pt idx="2526">
                  <c:v>0.88105901383631513</c:v>
                </c:pt>
                <c:pt idx="2527">
                  <c:v>0.88105901383631513</c:v>
                </c:pt>
                <c:pt idx="2528">
                  <c:v>0.88105901383631513</c:v>
                </c:pt>
                <c:pt idx="2529">
                  <c:v>0.88105901383631513</c:v>
                </c:pt>
                <c:pt idx="2530">
                  <c:v>0.88105901383631513</c:v>
                </c:pt>
                <c:pt idx="2531">
                  <c:v>0.88105901383631513</c:v>
                </c:pt>
                <c:pt idx="2532">
                  <c:v>0.88105901383631513</c:v>
                </c:pt>
                <c:pt idx="2533">
                  <c:v>0.88105901383631513</c:v>
                </c:pt>
                <c:pt idx="2534">
                  <c:v>0.88105901383631513</c:v>
                </c:pt>
                <c:pt idx="2535">
                  <c:v>0.88105901383631513</c:v>
                </c:pt>
                <c:pt idx="2536">
                  <c:v>0.88105901383631513</c:v>
                </c:pt>
                <c:pt idx="2537">
                  <c:v>0.88105901383631513</c:v>
                </c:pt>
                <c:pt idx="2538">
                  <c:v>0.88105901383631513</c:v>
                </c:pt>
                <c:pt idx="2539">
                  <c:v>0.88105901383631513</c:v>
                </c:pt>
                <c:pt idx="2540">
                  <c:v>0.88105901383631513</c:v>
                </c:pt>
                <c:pt idx="2541">
                  <c:v>0.88105901383631513</c:v>
                </c:pt>
                <c:pt idx="2542">
                  <c:v>0.88105901383631513</c:v>
                </c:pt>
                <c:pt idx="2543">
                  <c:v>0.88105901383631513</c:v>
                </c:pt>
                <c:pt idx="2544">
                  <c:v>0.88105901383631513</c:v>
                </c:pt>
                <c:pt idx="2545">
                  <c:v>0.88105901383631513</c:v>
                </c:pt>
                <c:pt idx="2546">
                  <c:v>0.88105901383631513</c:v>
                </c:pt>
                <c:pt idx="2547">
                  <c:v>0.88105901383631513</c:v>
                </c:pt>
                <c:pt idx="2548">
                  <c:v>0.88105901383631513</c:v>
                </c:pt>
                <c:pt idx="2549">
                  <c:v>0.88105901383631513</c:v>
                </c:pt>
                <c:pt idx="2550">
                  <c:v>0.88105901383631513</c:v>
                </c:pt>
                <c:pt idx="2551">
                  <c:v>0.88105901383631513</c:v>
                </c:pt>
                <c:pt idx="2552">
                  <c:v>0.88105901383631513</c:v>
                </c:pt>
                <c:pt idx="2553">
                  <c:v>0.88105901383631513</c:v>
                </c:pt>
                <c:pt idx="2554">
                  <c:v>0.88105901383631513</c:v>
                </c:pt>
                <c:pt idx="2555">
                  <c:v>0.88105901383631513</c:v>
                </c:pt>
                <c:pt idx="2556">
                  <c:v>0.88105901383631513</c:v>
                </c:pt>
                <c:pt idx="2557">
                  <c:v>0.88105901383631513</c:v>
                </c:pt>
                <c:pt idx="2558">
                  <c:v>0.88105901383631513</c:v>
                </c:pt>
                <c:pt idx="2559">
                  <c:v>0.88105901383631513</c:v>
                </c:pt>
                <c:pt idx="2560">
                  <c:v>0.88105901383631513</c:v>
                </c:pt>
                <c:pt idx="2561">
                  <c:v>0.88105901383631513</c:v>
                </c:pt>
                <c:pt idx="2562">
                  <c:v>0.88105901383631513</c:v>
                </c:pt>
                <c:pt idx="2563">
                  <c:v>0.88105901383631513</c:v>
                </c:pt>
                <c:pt idx="2564">
                  <c:v>0.88105901383631513</c:v>
                </c:pt>
                <c:pt idx="2565">
                  <c:v>0.88105901383631513</c:v>
                </c:pt>
                <c:pt idx="2566">
                  <c:v>0.88105901383631513</c:v>
                </c:pt>
                <c:pt idx="2567">
                  <c:v>0.88105901383631513</c:v>
                </c:pt>
                <c:pt idx="2568">
                  <c:v>0.88105901383631513</c:v>
                </c:pt>
                <c:pt idx="2569">
                  <c:v>0.88105901383631513</c:v>
                </c:pt>
                <c:pt idx="2570">
                  <c:v>0.88105901383631513</c:v>
                </c:pt>
                <c:pt idx="2571">
                  <c:v>0.88105901383631513</c:v>
                </c:pt>
                <c:pt idx="2572">
                  <c:v>0.88105901383631513</c:v>
                </c:pt>
                <c:pt idx="2573">
                  <c:v>0.88105901383631513</c:v>
                </c:pt>
                <c:pt idx="2574">
                  <c:v>0.88105901383631513</c:v>
                </c:pt>
                <c:pt idx="2575">
                  <c:v>0.88105901383631513</c:v>
                </c:pt>
                <c:pt idx="2576">
                  <c:v>0.88105901383631513</c:v>
                </c:pt>
                <c:pt idx="2577">
                  <c:v>0.88105901383631513</c:v>
                </c:pt>
                <c:pt idx="2578">
                  <c:v>0.88105901383631513</c:v>
                </c:pt>
                <c:pt idx="2579">
                  <c:v>0.88105901383631513</c:v>
                </c:pt>
                <c:pt idx="2580">
                  <c:v>0.88105901383631513</c:v>
                </c:pt>
                <c:pt idx="2581">
                  <c:v>0.88105901383631513</c:v>
                </c:pt>
                <c:pt idx="2582">
                  <c:v>0.88105901383631513</c:v>
                </c:pt>
                <c:pt idx="2583">
                  <c:v>0.88105901383631513</c:v>
                </c:pt>
                <c:pt idx="2584">
                  <c:v>0.88105901383631513</c:v>
                </c:pt>
                <c:pt idx="2585">
                  <c:v>0.88105901383631513</c:v>
                </c:pt>
                <c:pt idx="2586">
                  <c:v>0.88105901383631513</c:v>
                </c:pt>
                <c:pt idx="2587">
                  <c:v>0.88105901383631513</c:v>
                </c:pt>
                <c:pt idx="2588">
                  <c:v>0.88105901383631513</c:v>
                </c:pt>
                <c:pt idx="2589">
                  <c:v>0.88105901383631513</c:v>
                </c:pt>
                <c:pt idx="2590">
                  <c:v>0.88105901383631513</c:v>
                </c:pt>
                <c:pt idx="2591">
                  <c:v>0.88105901383631513</c:v>
                </c:pt>
                <c:pt idx="2592">
                  <c:v>0.88105901383631513</c:v>
                </c:pt>
                <c:pt idx="2593">
                  <c:v>0.88105901383631513</c:v>
                </c:pt>
                <c:pt idx="2594">
                  <c:v>0.88105901383631513</c:v>
                </c:pt>
                <c:pt idx="2595">
                  <c:v>0.88105901383631513</c:v>
                </c:pt>
                <c:pt idx="2596">
                  <c:v>0.88105901383631513</c:v>
                </c:pt>
                <c:pt idx="2597">
                  <c:v>0.88105901383631513</c:v>
                </c:pt>
                <c:pt idx="2598">
                  <c:v>0.88105901383631513</c:v>
                </c:pt>
                <c:pt idx="2599">
                  <c:v>0.88105901383631513</c:v>
                </c:pt>
                <c:pt idx="2600">
                  <c:v>0.88105901383631513</c:v>
                </c:pt>
                <c:pt idx="2601">
                  <c:v>0.88105901383631513</c:v>
                </c:pt>
                <c:pt idx="2602">
                  <c:v>0.88105901383631513</c:v>
                </c:pt>
                <c:pt idx="2603">
                  <c:v>0.88105901383631513</c:v>
                </c:pt>
                <c:pt idx="2604">
                  <c:v>0.88105901383631513</c:v>
                </c:pt>
                <c:pt idx="2605">
                  <c:v>0.88105901383631513</c:v>
                </c:pt>
                <c:pt idx="2606">
                  <c:v>0.88105901383631513</c:v>
                </c:pt>
                <c:pt idx="2607">
                  <c:v>0.88105901383631513</c:v>
                </c:pt>
                <c:pt idx="2608">
                  <c:v>0.88105901383631513</c:v>
                </c:pt>
                <c:pt idx="2609">
                  <c:v>0.88105901383631513</c:v>
                </c:pt>
                <c:pt idx="2610">
                  <c:v>0.88105901383631513</c:v>
                </c:pt>
                <c:pt idx="2611">
                  <c:v>0.88105901383631513</c:v>
                </c:pt>
                <c:pt idx="2612">
                  <c:v>0.88105901383631513</c:v>
                </c:pt>
                <c:pt idx="2613">
                  <c:v>0.88105901383631513</c:v>
                </c:pt>
                <c:pt idx="2614">
                  <c:v>0.88105901383631513</c:v>
                </c:pt>
                <c:pt idx="2615">
                  <c:v>0.88105901383631513</c:v>
                </c:pt>
                <c:pt idx="2616">
                  <c:v>0.88105901383631513</c:v>
                </c:pt>
                <c:pt idx="2617">
                  <c:v>0.88105901383631513</c:v>
                </c:pt>
                <c:pt idx="2618">
                  <c:v>0.88105901383631513</c:v>
                </c:pt>
                <c:pt idx="2619">
                  <c:v>0.88105901383631513</c:v>
                </c:pt>
                <c:pt idx="2620">
                  <c:v>0.88105901383631513</c:v>
                </c:pt>
                <c:pt idx="2621">
                  <c:v>0.88105901383631513</c:v>
                </c:pt>
                <c:pt idx="2622">
                  <c:v>0.88105901383631513</c:v>
                </c:pt>
                <c:pt idx="2623">
                  <c:v>0.88105901383631513</c:v>
                </c:pt>
                <c:pt idx="2624">
                  <c:v>0.88105901383631513</c:v>
                </c:pt>
                <c:pt idx="2625">
                  <c:v>0.88105901383631513</c:v>
                </c:pt>
                <c:pt idx="2626">
                  <c:v>0.88105901383631513</c:v>
                </c:pt>
                <c:pt idx="2627">
                  <c:v>0.88105901383631513</c:v>
                </c:pt>
                <c:pt idx="2628">
                  <c:v>0.88105901383631513</c:v>
                </c:pt>
                <c:pt idx="2629">
                  <c:v>0.88105901383631513</c:v>
                </c:pt>
                <c:pt idx="2630">
                  <c:v>0.88105901383631513</c:v>
                </c:pt>
                <c:pt idx="2631">
                  <c:v>0.88105901383631513</c:v>
                </c:pt>
                <c:pt idx="2632">
                  <c:v>0.88105901383631513</c:v>
                </c:pt>
                <c:pt idx="2633">
                  <c:v>0.88105901383631513</c:v>
                </c:pt>
                <c:pt idx="2634">
                  <c:v>0.88105901383631513</c:v>
                </c:pt>
                <c:pt idx="2635">
                  <c:v>0.88105901383631513</c:v>
                </c:pt>
                <c:pt idx="2636">
                  <c:v>0.88105901383631513</c:v>
                </c:pt>
                <c:pt idx="2637">
                  <c:v>0.88105901383631513</c:v>
                </c:pt>
                <c:pt idx="2638">
                  <c:v>0.88105901383631513</c:v>
                </c:pt>
                <c:pt idx="2639">
                  <c:v>0.88105901383631513</c:v>
                </c:pt>
                <c:pt idx="2640">
                  <c:v>0.88105901383631513</c:v>
                </c:pt>
                <c:pt idx="2641">
                  <c:v>0.88105901383631513</c:v>
                </c:pt>
                <c:pt idx="2642">
                  <c:v>0.88105901383631513</c:v>
                </c:pt>
                <c:pt idx="2643">
                  <c:v>0.88105901383631513</c:v>
                </c:pt>
                <c:pt idx="2644">
                  <c:v>0.88105901383631513</c:v>
                </c:pt>
                <c:pt idx="2645">
                  <c:v>0.88105901383631513</c:v>
                </c:pt>
                <c:pt idx="2646">
                  <c:v>0.88105901383631513</c:v>
                </c:pt>
                <c:pt idx="2647">
                  <c:v>0.88105901383631513</c:v>
                </c:pt>
                <c:pt idx="2648">
                  <c:v>0.88105901383631513</c:v>
                </c:pt>
                <c:pt idx="2649">
                  <c:v>0.88105901383631513</c:v>
                </c:pt>
                <c:pt idx="2650">
                  <c:v>0.88105901383631513</c:v>
                </c:pt>
                <c:pt idx="2651">
                  <c:v>0.88105901383631513</c:v>
                </c:pt>
                <c:pt idx="2652">
                  <c:v>0.88105901383631513</c:v>
                </c:pt>
                <c:pt idx="2653">
                  <c:v>0.88105901383631513</c:v>
                </c:pt>
                <c:pt idx="2654">
                  <c:v>0.88105901383631513</c:v>
                </c:pt>
                <c:pt idx="2655">
                  <c:v>0.88105901383631513</c:v>
                </c:pt>
                <c:pt idx="2656">
                  <c:v>0.88105901383631513</c:v>
                </c:pt>
                <c:pt idx="2657">
                  <c:v>0.88105901383631513</c:v>
                </c:pt>
                <c:pt idx="2658">
                  <c:v>0.88105901383631513</c:v>
                </c:pt>
                <c:pt idx="2659">
                  <c:v>0.88105901383631513</c:v>
                </c:pt>
                <c:pt idx="2660">
                  <c:v>0.88105901383631513</c:v>
                </c:pt>
                <c:pt idx="2661">
                  <c:v>0.88105901383631513</c:v>
                </c:pt>
                <c:pt idx="2662">
                  <c:v>0.88105901383631513</c:v>
                </c:pt>
                <c:pt idx="2663">
                  <c:v>0.88105901383631513</c:v>
                </c:pt>
                <c:pt idx="2664">
                  <c:v>0.88105901383631513</c:v>
                </c:pt>
                <c:pt idx="2665">
                  <c:v>0.88105901383631513</c:v>
                </c:pt>
                <c:pt idx="2666">
                  <c:v>0.88105901383631513</c:v>
                </c:pt>
                <c:pt idx="2667">
                  <c:v>0.88105901383631513</c:v>
                </c:pt>
                <c:pt idx="2668">
                  <c:v>0.88105901383631513</c:v>
                </c:pt>
                <c:pt idx="2669">
                  <c:v>0.88105901383631513</c:v>
                </c:pt>
                <c:pt idx="2670">
                  <c:v>0.88105901383631513</c:v>
                </c:pt>
                <c:pt idx="2671">
                  <c:v>0.88105901383631513</c:v>
                </c:pt>
                <c:pt idx="2672">
                  <c:v>0.88105901383631513</c:v>
                </c:pt>
                <c:pt idx="2673">
                  <c:v>0.88105901383631513</c:v>
                </c:pt>
                <c:pt idx="2674">
                  <c:v>0.88105901383631513</c:v>
                </c:pt>
                <c:pt idx="2675">
                  <c:v>0.88105901383631513</c:v>
                </c:pt>
                <c:pt idx="2676">
                  <c:v>0.88105901383631513</c:v>
                </c:pt>
                <c:pt idx="2677">
                  <c:v>0.88105901383631513</c:v>
                </c:pt>
                <c:pt idx="2678">
                  <c:v>0.88105901383631513</c:v>
                </c:pt>
                <c:pt idx="2679">
                  <c:v>0.88105901383631513</c:v>
                </c:pt>
                <c:pt idx="2680">
                  <c:v>0.88105901383631513</c:v>
                </c:pt>
                <c:pt idx="2681">
                  <c:v>0.88105901383631513</c:v>
                </c:pt>
                <c:pt idx="2682">
                  <c:v>0.88105901383631513</c:v>
                </c:pt>
                <c:pt idx="2683">
                  <c:v>0.88105901383631513</c:v>
                </c:pt>
                <c:pt idx="2684">
                  <c:v>0.88105901383631513</c:v>
                </c:pt>
                <c:pt idx="2685">
                  <c:v>0.88105901383631513</c:v>
                </c:pt>
                <c:pt idx="2686">
                  <c:v>0.88105901383631513</c:v>
                </c:pt>
                <c:pt idx="2687">
                  <c:v>0.88105901383631513</c:v>
                </c:pt>
                <c:pt idx="2688">
                  <c:v>0.88105901383631513</c:v>
                </c:pt>
                <c:pt idx="2689">
                  <c:v>0.88105901383631513</c:v>
                </c:pt>
                <c:pt idx="2690">
                  <c:v>0.88105901383631513</c:v>
                </c:pt>
                <c:pt idx="2691">
                  <c:v>0.88105901383631513</c:v>
                </c:pt>
                <c:pt idx="2692">
                  <c:v>0.88105901383631513</c:v>
                </c:pt>
                <c:pt idx="2693">
                  <c:v>0.88105901383631513</c:v>
                </c:pt>
                <c:pt idx="2694">
                  <c:v>0.88105901383631513</c:v>
                </c:pt>
                <c:pt idx="2695">
                  <c:v>0.88105901383631513</c:v>
                </c:pt>
                <c:pt idx="2696">
                  <c:v>0.88105901383631513</c:v>
                </c:pt>
                <c:pt idx="2697">
                  <c:v>0.88105901383631513</c:v>
                </c:pt>
                <c:pt idx="2698">
                  <c:v>0.88105901383631513</c:v>
                </c:pt>
                <c:pt idx="2699">
                  <c:v>0.88105901383631513</c:v>
                </c:pt>
                <c:pt idx="2700">
                  <c:v>0.88105901383631513</c:v>
                </c:pt>
                <c:pt idx="2701">
                  <c:v>0.88105901383631513</c:v>
                </c:pt>
                <c:pt idx="2702">
                  <c:v>0.88105901383631513</c:v>
                </c:pt>
                <c:pt idx="2703">
                  <c:v>0.88105901383631513</c:v>
                </c:pt>
                <c:pt idx="2704">
                  <c:v>0.88105901383631513</c:v>
                </c:pt>
                <c:pt idx="2705">
                  <c:v>0.88105901383631513</c:v>
                </c:pt>
                <c:pt idx="2706">
                  <c:v>0.88105901383631513</c:v>
                </c:pt>
                <c:pt idx="2707">
                  <c:v>0.88105901383631513</c:v>
                </c:pt>
                <c:pt idx="2708">
                  <c:v>0.88105901383631513</c:v>
                </c:pt>
                <c:pt idx="2709">
                  <c:v>0.88105901383631513</c:v>
                </c:pt>
                <c:pt idx="2710">
                  <c:v>0.88105901383631513</c:v>
                </c:pt>
                <c:pt idx="2711">
                  <c:v>0.88105901383631513</c:v>
                </c:pt>
                <c:pt idx="2712">
                  <c:v>0.88105901383631513</c:v>
                </c:pt>
                <c:pt idx="2713">
                  <c:v>0.88105901383631513</c:v>
                </c:pt>
                <c:pt idx="2714">
                  <c:v>0.88105901383631513</c:v>
                </c:pt>
                <c:pt idx="2715">
                  <c:v>0.88105901383631513</c:v>
                </c:pt>
                <c:pt idx="2716">
                  <c:v>0.88105901383631513</c:v>
                </c:pt>
                <c:pt idx="2717">
                  <c:v>0.88105901383631513</c:v>
                </c:pt>
                <c:pt idx="2718">
                  <c:v>0.88105901383631513</c:v>
                </c:pt>
                <c:pt idx="2719">
                  <c:v>0.88105901383631513</c:v>
                </c:pt>
                <c:pt idx="2720">
                  <c:v>0.88105901383631513</c:v>
                </c:pt>
                <c:pt idx="2721">
                  <c:v>0.88105901383631513</c:v>
                </c:pt>
                <c:pt idx="2722">
                  <c:v>0.88105901383631513</c:v>
                </c:pt>
                <c:pt idx="2723">
                  <c:v>0.88105901383631513</c:v>
                </c:pt>
                <c:pt idx="2724">
                  <c:v>0.88105901383631513</c:v>
                </c:pt>
                <c:pt idx="2725">
                  <c:v>0.88105901383631513</c:v>
                </c:pt>
                <c:pt idx="2726">
                  <c:v>0.88105901383631513</c:v>
                </c:pt>
                <c:pt idx="2727">
                  <c:v>0.88105901383631513</c:v>
                </c:pt>
                <c:pt idx="2728">
                  <c:v>0.88105901383631513</c:v>
                </c:pt>
                <c:pt idx="2729">
                  <c:v>0.88105901383631513</c:v>
                </c:pt>
                <c:pt idx="2730">
                  <c:v>0.88105901383631513</c:v>
                </c:pt>
                <c:pt idx="2731">
                  <c:v>0.88105901383631513</c:v>
                </c:pt>
                <c:pt idx="2732">
                  <c:v>0.88105901383631513</c:v>
                </c:pt>
                <c:pt idx="2733">
                  <c:v>0.88105901383631513</c:v>
                </c:pt>
                <c:pt idx="2734">
                  <c:v>0.88105901383631513</c:v>
                </c:pt>
                <c:pt idx="2735">
                  <c:v>0.88105901383631513</c:v>
                </c:pt>
                <c:pt idx="2736">
                  <c:v>0.88105901383631513</c:v>
                </c:pt>
                <c:pt idx="2737">
                  <c:v>0.88105901383631513</c:v>
                </c:pt>
                <c:pt idx="2738">
                  <c:v>0.88105901383631513</c:v>
                </c:pt>
                <c:pt idx="2739">
                  <c:v>0.88105901383631513</c:v>
                </c:pt>
                <c:pt idx="2740">
                  <c:v>0.88105901383631513</c:v>
                </c:pt>
                <c:pt idx="2741">
                  <c:v>0.88105901383631513</c:v>
                </c:pt>
                <c:pt idx="2742">
                  <c:v>0.88105901383631513</c:v>
                </c:pt>
                <c:pt idx="2743">
                  <c:v>0.88105901383631513</c:v>
                </c:pt>
                <c:pt idx="2744">
                  <c:v>0.88105901383631513</c:v>
                </c:pt>
                <c:pt idx="2745">
                  <c:v>0.88105901383631513</c:v>
                </c:pt>
                <c:pt idx="2746">
                  <c:v>0.88105901383631513</c:v>
                </c:pt>
                <c:pt idx="2747">
                  <c:v>0.88105901383631513</c:v>
                </c:pt>
                <c:pt idx="2748">
                  <c:v>0.88105901383631513</c:v>
                </c:pt>
                <c:pt idx="2749">
                  <c:v>0.88105901383631513</c:v>
                </c:pt>
                <c:pt idx="2750">
                  <c:v>0.88105901383631513</c:v>
                </c:pt>
                <c:pt idx="2751">
                  <c:v>0.88105901383631513</c:v>
                </c:pt>
                <c:pt idx="2752">
                  <c:v>0.88105901383631513</c:v>
                </c:pt>
                <c:pt idx="2753">
                  <c:v>0.88105901383631513</c:v>
                </c:pt>
                <c:pt idx="2754">
                  <c:v>0.88105901383631513</c:v>
                </c:pt>
                <c:pt idx="2755">
                  <c:v>0.88105901383631513</c:v>
                </c:pt>
                <c:pt idx="2756">
                  <c:v>0.88105901383631513</c:v>
                </c:pt>
                <c:pt idx="2757">
                  <c:v>0.88105901383631513</c:v>
                </c:pt>
                <c:pt idx="2758">
                  <c:v>0.88105901383631513</c:v>
                </c:pt>
                <c:pt idx="2759">
                  <c:v>0.88105901383631513</c:v>
                </c:pt>
                <c:pt idx="2760">
                  <c:v>0.88105901383631513</c:v>
                </c:pt>
                <c:pt idx="2761">
                  <c:v>0.88105901383631513</c:v>
                </c:pt>
                <c:pt idx="2762">
                  <c:v>0.88105901383631513</c:v>
                </c:pt>
                <c:pt idx="2763">
                  <c:v>0.88105901383631513</c:v>
                </c:pt>
                <c:pt idx="2764">
                  <c:v>0.88105901383631513</c:v>
                </c:pt>
                <c:pt idx="2765">
                  <c:v>0.88105901383631513</c:v>
                </c:pt>
                <c:pt idx="2766">
                  <c:v>0.88105901383631513</c:v>
                </c:pt>
                <c:pt idx="2767">
                  <c:v>0.88105901383631513</c:v>
                </c:pt>
                <c:pt idx="2768">
                  <c:v>0.88105901383631513</c:v>
                </c:pt>
                <c:pt idx="2769">
                  <c:v>0.88105901383631513</c:v>
                </c:pt>
                <c:pt idx="2770">
                  <c:v>0.88105901383631513</c:v>
                </c:pt>
                <c:pt idx="2771">
                  <c:v>0.88105901383631513</c:v>
                </c:pt>
                <c:pt idx="2772">
                  <c:v>0.88105901383631513</c:v>
                </c:pt>
                <c:pt idx="2773">
                  <c:v>0.88105901383631513</c:v>
                </c:pt>
                <c:pt idx="2774">
                  <c:v>0.88105901383631513</c:v>
                </c:pt>
                <c:pt idx="2775">
                  <c:v>0.88105901383631513</c:v>
                </c:pt>
                <c:pt idx="2776">
                  <c:v>0.88105901383631513</c:v>
                </c:pt>
                <c:pt idx="2777">
                  <c:v>0.88105901383631513</c:v>
                </c:pt>
                <c:pt idx="2778">
                  <c:v>0.88105901383631513</c:v>
                </c:pt>
                <c:pt idx="2779">
                  <c:v>0.88105901383631513</c:v>
                </c:pt>
                <c:pt idx="2780">
                  <c:v>0.88105901383631513</c:v>
                </c:pt>
                <c:pt idx="2781">
                  <c:v>0.88105901383631513</c:v>
                </c:pt>
                <c:pt idx="2782">
                  <c:v>0.88105901383631513</c:v>
                </c:pt>
                <c:pt idx="2783">
                  <c:v>0.88105901383631513</c:v>
                </c:pt>
                <c:pt idx="2784">
                  <c:v>0.88105901383631513</c:v>
                </c:pt>
                <c:pt idx="2785">
                  <c:v>0.88105901383631513</c:v>
                </c:pt>
                <c:pt idx="2786">
                  <c:v>0.88105901383631513</c:v>
                </c:pt>
                <c:pt idx="2787">
                  <c:v>0.88105901383631513</c:v>
                </c:pt>
                <c:pt idx="2788">
                  <c:v>0.88105901383631513</c:v>
                </c:pt>
                <c:pt idx="2789">
                  <c:v>0.88105901383631513</c:v>
                </c:pt>
                <c:pt idx="2790">
                  <c:v>0.88105901383631513</c:v>
                </c:pt>
                <c:pt idx="2791">
                  <c:v>0.88105901383631513</c:v>
                </c:pt>
                <c:pt idx="2792">
                  <c:v>0.88105901383631513</c:v>
                </c:pt>
                <c:pt idx="2793">
                  <c:v>0.88105901383631513</c:v>
                </c:pt>
                <c:pt idx="2794">
                  <c:v>0.88105901383631513</c:v>
                </c:pt>
                <c:pt idx="2795">
                  <c:v>0.88105901383631513</c:v>
                </c:pt>
                <c:pt idx="2796">
                  <c:v>0.88105901383631513</c:v>
                </c:pt>
                <c:pt idx="2797">
                  <c:v>0.88105901383631513</c:v>
                </c:pt>
                <c:pt idx="2798">
                  <c:v>0.88105901383631513</c:v>
                </c:pt>
                <c:pt idx="2799">
                  <c:v>0.88105901383631513</c:v>
                </c:pt>
                <c:pt idx="2800">
                  <c:v>0.88105901383631513</c:v>
                </c:pt>
                <c:pt idx="2801">
                  <c:v>0.88105901383631513</c:v>
                </c:pt>
                <c:pt idx="2802">
                  <c:v>0.88105901383631513</c:v>
                </c:pt>
                <c:pt idx="2803">
                  <c:v>0.88105901383631513</c:v>
                </c:pt>
                <c:pt idx="2804">
                  <c:v>0.88105901383631513</c:v>
                </c:pt>
                <c:pt idx="2805">
                  <c:v>0.88105901383631513</c:v>
                </c:pt>
                <c:pt idx="2806">
                  <c:v>0.88105901383631513</c:v>
                </c:pt>
                <c:pt idx="2807">
                  <c:v>0.88105901383631513</c:v>
                </c:pt>
                <c:pt idx="2808">
                  <c:v>0.88105901383631513</c:v>
                </c:pt>
                <c:pt idx="2809">
                  <c:v>0.88105901383631513</c:v>
                </c:pt>
                <c:pt idx="2810">
                  <c:v>0.88105901383631513</c:v>
                </c:pt>
                <c:pt idx="2811">
                  <c:v>0.88105901383631513</c:v>
                </c:pt>
                <c:pt idx="2812">
                  <c:v>0.88105901383631513</c:v>
                </c:pt>
                <c:pt idx="2813">
                  <c:v>0.88105901383631513</c:v>
                </c:pt>
                <c:pt idx="2814">
                  <c:v>0.88105901383631513</c:v>
                </c:pt>
                <c:pt idx="2815">
                  <c:v>0.88105901383631513</c:v>
                </c:pt>
                <c:pt idx="2816">
                  <c:v>0.88105901383631513</c:v>
                </c:pt>
                <c:pt idx="2817">
                  <c:v>0.88105901383631513</c:v>
                </c:pt>
                <c:pt idx="2818">
                  <c:v>0.88105901383631513</c:v>
                </c:pt>
                <c:pt idx="2819">
                  <c:v>0.88105901383631513</c:v>
                </c:pt>
                <c:pt idx="2820">
                  <c:v>0.88105901383631513</c:v>
                </c:pt>
                <c:pt idx="2821">
                  <c:v>0.88105901383631513</c:v>
                </c:pt>
                <c:pt idx="2822">
                  <c:v>0.88105901383631513</c:v>
                </c:pt>
                <c:pt idx="2823">
                  <c:v>0.88105901383631513</c:v>
                </c:pt>
                <c:pt idx="2824">
                  <c:v>0.88105901383631513</c:v>
                </c:pt>
                <c:pt idx="2825">
                  <c:v>0.88105901383631513</c:v>
                </c:pt>
                <c:pt idx="2826">
                  <c:v>0.88105901383631513</c:v>
                </c:pt>
                <c:pt idx="2827">
                  <c:v>0.88105901383631513</c:v>
                </c:pt>
                <c:pt idx="2828">
                  <c:v>0.88105901383631513</c:v>
                </c:pt>
                <c:pt idx="2829">
                  <c:v>0.88105901383631513</c:v>
                </c:pt>
                <c:pt idx="2830">
                  <c:v>0.88105901383631513</c:v>
                </c:pt>
                <c:pt idx="2831">
                  <c:v>0.88105901383631513</c:v>
                </c:pt>
                <c:pt idx="2832">
                  <c:v>0.88105901383631513</c:v>
                </c:pt>
                <c:pt idx="2833">
                  <c:v>0.88105901383631513</c:v>
                </c:pt>
                <c:pt idx="2834">
                  <c:v>0.88105901383631513</c:v>
                </c:pt>
                <c:pt idx="2835">
                  <c:v>0.88105901383631513</c:v>
                </c:pt>
                <c:pt idx="2836">
                  <c:v>0.88105901383631513</c:v>
                </c:pt>
                <c:pt idx="2837">
                  <c:v>0.88105901383631513</c:v>
                </c:pt>
                <c:pt idx="2838">
                  <c:v>0.88105901383631513</c:v>
                </c:pt>
                <c:pt idx="2839">
                  <c:v>0.88105901383631513</c:v>
                </c:pt>
                <c:pt idx="2840">
                  <c:v>0.88105901383631513</c:v>
                </c:pt>
                <c:pt idx="2841">
                  <c:v>0.88105901383631513</c:v>
                </c:pt>
                <c:pt idx="2842">
                  <c:v>0.88105901383631513</c:v>
                </c:pt>
                <c:pt idx="2843">
                  <c:v>0.88105901383631513</c:v>
                </c:pt>
                <c:pt idx="2844">
                  <c:v>0.88105901383631513</c:v>
                </c:pt>
                <c:pt idx="2845">
                  <c:v>0.88105901383631513</c:v>
                </c:pt>
                <c:pt idx="2846">
                  <c:v>0.88105901383631513</c:v>
                </c:pt>
                <c:pt idx="2847">
                  <c:v>0.88105901383631513</c:v>
                </c:pt>
                <c:pt idx="2848">
                  <c:v>0.88105901383631513</c:v>
                </c:pt>
                <c:pt idx="2849">
                  <c:v>0.88105901383631513</c:v>
                </c:pt>
                <c:pt idx="2850">
                  <c:v>0.88105901383631513</c:v>
                </c:pt>
                <c:pt idx="2851">
                  <c:v>0.88105901383631513</c:v>
                </c:pt>
                <c:pt idx="2852">
                  <c:v>0.88105901383631513</c:v>
                </c:pt>
                <c:pt idx="2853">
                  <c:v>0.88105901383631513</c:v>
                </c:pt>
                <c:pt idx="2854">
                  <c:v>0.88105901383631513</c:v>
                </c:pt>
                <c:pt idx="2855">
                  <c:v>0.88105901383631513</c:v>
                </c:pt>
                <c:pt idx="2856">
                  <c:v>0.88105901383631513</c:v>
                </c:pt>
                <c:pt idx="2857">
                  <c:v>0.88105901383631513</c:v>
                </c:pt>
                <c:pt idx="2858">
                  <c:v>0.88105901383631513</c:v>
                </c:pt>
                <c:pt idx="2859">
                  <c:v>0.88105901383631513</c:v>
                </c:pt>
                <c:pt idx="2860">
                  <c:v>0.88105901383631513</c:v>
                </c:pt>
                <c:pt idx="2861">
                  <c:v>0.88105901383631513</c:v>
                </c:pt>
                <c:pt idx="2862">
                  <c:v>0.88105901383631513</c:v>
                </c:pt>
                <c:pt idx="2863">
                  <c:v>0.88105901383631513</c:v>
                </c:pt>
                <c:pt idx="2864">
                  <c:v>0.88105901383631513</c:v>
                </c:pt>
                <c:pt idx="2865">
                  <c:v>0.88105901383631513</c:v>
                </c:pt>
                <c:pt idx="2866">
                  <c:v>0.88105901383631513</c:v>
                </c:pt>
                <c:pt idx="2867">
                  <c:v>0.88105901383631513</c:v>
                </c:pt>
                <c:pt idx="2868">
                  <c:v>0.88105901383631513</c:v>
                </c:pt>
                <c:pt idx="2869">
                  <c:v>0.88105901383631513</c:v>
                </c:pt>
                <c:pt idx="2870">
                  <c:v>0.88105901383631513</c:v>
                </c:pt>
                <c:pt idx="2871">
                  <c:v>0.88105901383631513</c:v>
                </c:pt>
                <c:pt idx="2872">
                  <c:v>0.88105901383631513</c:v>
                </c:pt>
                <c:pt idx="2873">
                  <c:v>0.88105901383631513</c:v>
                </c:pt>
                <c:pt idx="2874">
                  <c:v>0.88105901383631513</c:v>
                </c:pt>
                <c:pt idx="2875">
                  <c:v>0.88105901383631513</c:v>
                </c:pt>
                <c:pt idx="2876">
                  <c:v>0.88105901383631513</c:v>
                </c:pt>
                <c:pt idx="2877">
                  <c:v>0.88105901383631513</c:v>
                </c:pt>
                <c:pt idx="2878">
                  <c:v>0.88105901383631513</c:v>
                </c:pt>
                <c:pt idx="2879">
                  <c:v>0.88105901383631513</c:v>
                </c:pt>
                <c:pt idx="2880">
                  <c:v>0.88105901383631513</c:v>
                </c:pt>
                <c:pt idx="2881">
                  <c:v>0.88105901383631513</c:v>
                </c:pt>
                <c:pt idx="2882">
                  <c:v>0.88105901383631513</c:v>
                </c:pt>
                <c:pt idx="2883">
                  <c:v>0.88105901383631513</c:v>
                </c:pt>
                <c:pt idx="2884">
                  <c:v>0.88105901383631513</c:v>
                </c:pt>
                <c:pt idx="2885">
                  <c:v>0.88105901383631513</c:v>
                </c:pt>
                <c:pt idx="2886">
                  <c:v>0.88105901383631513</c:v>
                </c:pt>
                <c:pt idx="2887">
                  <c:v>0.88105901383631513</c:v>
                </c:pt>
                <c:pt idx="2888">
                  <c:v>0.88105901383631513</c:v>
                </c:pt>
                <c:pt idx="2889">
                  <c:v>0.88105901383631513</c:v>
                </c:pt>
                <c:pt idx="2890">
                  <c:v>0.88105901383631513</c:v>
                </c:pt>
                <c:pt idx="2891">
                  <c:v>0.88105901383631513</c:v>
                </c:pt>
                <c:pt idx="2892">
                  <c:v>0.88105901383631513</c:v>
                </c:pt>
                <c:pt idx="2893">
                  <c:v>0.88105901383631513</c:v>
                </c:pt>
                <c:pt idx="2894">
                  <c:v>0.88105901383631513</c:v>
                </c:pt>
                <c:pt idx="2895">
                  <c:v>0.88105901383631513</c:v>
                </c:pt>
                <c:pt idx="2896">
                  <c:v>0.88105901383631513</c:v>
                </c:pt>
                <c:pt idx="2897">
                  <c:v>0.88105901383631513</c:v>
                </c:pt>
                <c:pt idx="2898">
                  <c:v>0.88105901383631513</c:v>
                </c:pt>
                <c:pt idx="2899">
                  <c:v>0.88105901383631513</c:v>
                </c:pt>
                <c:pt idx="2900">
                  <c:v>0.88105901383631513</c:v>
                </c:pt>
                <c:pt idx="2901">
                  <c:v>0.88105901383631513</c:v>
                </c:pt>
                <c:pt idx="2902">
                  <c:v>0.88105901383631513</c:v>
                </c:pt>
                <c:pt idx="2903">
                  <c:v>0.88105901383631513</c:v>
                </c:pt>
                <c:pt idx="2904">
                  <c:v>0.88105901383631513</c:v>
                </c:pt>
                <c:pt idx="2905">
                  <c:v>0.88105901383631513</c:v>
                </c:pt>
                <c:pt idx="2906">
                  <c:v>0.88105901383631513</c:v>
                </c:pt>
                <c:pt idx="2907">
                  <c:v>0.88105901383631513</c:v>
                </c:pt>
                <c:pt idx="2908">
                  <c:v>0.88105901383631513</c:v>
                </c:pt>
                <c:pt idx="2909">
                  <c:v>0.88105901383631513</c:v>
                </c:pt>
                <c:pt idx="2910">
                  <c:v>0.88105901383631513</c:v>
                </c:pt>
                <c:pt idx="2911">
                  <c:v>0.88105901383631513</c:v>
                </c:pt>
                <c:pt idx="2912">
                  <c:v>0.88105901383631513</c:v>
                </c:pt>
                <c:pt idx="2913">
                  <c:v>0.88105901383631513</c:v>
                </c:pt>
                <c:pt idx="2914">
                  <c:v>0.88105901383631513</c:v>
                </c:pt>
                <c:pt idx="2915">
                  <c:v>0.88105901383631513</c:v>
                </c:pt>
                <c:pt idx="2916">
                  <c:v>0.88105901383631513</c:v>
                </c:pt>
                <c:pt idx="2917">
                  <c:v>0.88105901383631513</c:v>
                </c:pt>
                <c:pt idx="2918">
                  <c:v>0.88105901383631513</c:v>
                </c:pt>
                <c:pt idx="2919">
                  <c:v>0.88105901383631513</c:v>
                </c:pt>
                <c:pt idx="2920">
                  <c:v>0.88105901383631513</c:v>
                </c:pt>
                <c:pt idx="2921">
                  <c:v>0.88105901383631513</c:v>
                </c:pt>
                <c:pt idx="2922">
                  <c:v>0.88105901383631513</c:v>
                </c:pt>
                <c:pt idx="2923">
                  <c:v>0.88105901383631513</c:v>
                </c:pt>
                <c:pt idx="2924">
                  <c:v>0.88105901383631513</c:v>
                </c:pt>
                <c:pt idx="2925">
                  <c:v>0.88105901383631513</c:v>
                </c:pt>
                <c:pt idx="2926">
                  <c:v>0.88105901383631513</c:v>
                </c:pt>
                <c:pt idx="2927">
                  <c:v>0.88105901383631513</c:v>
                </c:pt>
                <c:pt idx="2928">
                  <c:v>0.88105901383631513</c:v>
                </c:pt>
                <c:pt idx="2929">
                  <c:v>0.88105901383631513</c:v>
                </c:pt>
                <c:pt idx="2930">
                  <c:v>0.88105901383631513</c:v>
                </c:pt>
                <c:pt idx="2931">
                  <c:v>0.88105901383631513</c:v>
                </c:pt>
                <c:pt idx="2932">
                  <c:v>0.88105901383631513</c:v>
                </c:pt>
                <c:pt idx="2933">
                  <c:v>0.88105901383631513</c:v>
                </c:pt>
                <c:pt idx="2934">
                  <c:v>0.88105901383631513</c:v>
                </c:pt>
                <c:pt idx="2935">
                  <c:v>0.88105901383631513</c:v>
                </c:pt>
                <c:pt idx="2936">
                  <c:v>0.88105901383631513</c:v>
                </c:pt>
                <c:pt idx="2937">
                  <c:v>0.88105901383631513</c:v>
                </c:pt>
                <c:pt idx="2938">
                  <c:v>0.88105901383631513</c:v>
                </c:pt>
                <c:pt idx="2939">
                  <c:v>0.88105901383631513</c:v>
                </c:pt>
                <c:pt idx="2940">
                  <c:v>0.88105901383631513</c:v>
                </c:pt>
                <c:pt idx="2941">
                  <c:v>0.88105901383631513</c:v>
                </c:pt>
                <c:pt idx="2942">
                  <c:v>0.88105901383631513</c:v>
                </c:pt>
                <c:pt idx="2943">
                  <c:v>0.88105901383631513</c:v>
                </c:pt>
                <c:pt idx="2944">
                  <c:v>0.88105901383631513</c:v>
                </c:pt>
                <c:pt idx="2945">
                  <c:v>0.88105901383631513</c:v>
                </c:pt>
                <c:pt idx="2946">
                  <c:v>0.88105901383631513</c:v>
                </c:pt>
                <c:pt idx="2947">
                  <c:v>0.88105901383631513</c:v>
                </c:pt>
                <c:pt idx="2948">
                  <c:v>0.88105901383631513</c:v>
                </c:pt>
                <c:pt idx="2949">
                  <c:v>0.88105901383631513</c:v>
                </c:pt>
                <c:pt idx="2950">
                  <c:v>0.88105901383631513</c:v>
                </c:pt>
                <c:pt idx="2951">
                  <c:v>0.88105901383631513</c:v>
                </c:pt>
                <c:pt idx="2952">
                  <c:v>0.88105901383631513</c:v>
                </c:pt>
                <c:pt idx="2953">
                  <c:v>0.88105901383631513</c:v>
                </c:pt>
                <c:pt idx="2954">
                  <c:v>0.88105901383631513</c:v>
                </c:pt>
                <c:pt idx="2955">
                  <c:v>0.88105901383631513</c:v>
                </c:pt>
                <c:pt idx="2956">
                  <c:v>0.88105901383631513</c:v>
                </c:pt>
                <c:pt idx="2957">
                  <c:v>0.88105901383631513</c:v>
                </c:pt>
                <c:pt idx="2958">
                  <c:v>0.88105901383631513</c:v>
                </c:pt>
                <c:pt idx="2959">
                  <c:v>0.88105901383631513</c:v>
                </c:pt>
                <c:pt idx="2960">
                  <c:v>0.88105901383631513</c:v>
                </c:pt>
                <c:pt idx="2961">
                  <c:v>0.88105901383631513</c:v>
                </c:pt>
                <c:pt idx="2962">
                  <c:v>0.88105901383631513</c:v>
                </c:pt>
                <c:pt idx="2963">
                  <c:v>0.88105901383631513</c:v>
                </c:pt>
                <c:pt idx="2964">
                  <c:v>0.88105901383631513</c:v>
                </c:pt>
                <c:pt idx="2965">
                  <c:v>0.88105901383631513</c:v>
                </c:pt>
                <c:pt idx="2966">
                  <c:v>0.88105901383631513</c:v>
                </c:pt>
                <c:pt idx="2967">
                  <c:v>0.88105901383631513</c:v>
                </c:pt>
                <c:pt idx="2968">
                  <c:v>0.88105901383631513</c:v>
                </c:pt>
                <c:pt idx="2969">
                  <c:v>0.88105901383631513</c:v>
                </c:pt>
                <c:pt idx="2970">
                  <c:v>0.88105901383631513</c:v>
                </c:pt>
                <c:pt idx="2971">
                  <c:v>0.88105901383631513</c:v>
                </c:pt>
                <c:pt idx="2972">
                  <c:v>0.88105901383631513</c:v>
                </c:pt>
                <c:pt idx="2973">
                  <c:v>0.88105901383631513</c:v>
                </c:pt>
                <c:pt idx="2974">
                  <c:v>0.88105901383631513</c:v>
                </c:pt>
                <c:pt idx="2975">
                  <c:v>0.88105901383631513</c:v>
                </c:pt>
                <c:pt idx="2976">
                  <c:v>0.88105901383631513</c:v>
                </c:pt>
                <c:pt idx="2977">
                  <c:v>0.88105901383631513</c:v>
                </c:pt>
                <c:pt idx="2978">
                  <c:v>0.88105901383631513</c:v>
                </c:pt>
                <c:pt idx="2979">
                  <c:v>0.88105901383631513</c:v>
                </c:pt>
                <c:pt idx="2980">
                  <c:v>0.88105901383631513</c:v>
                </c:pt>
                <c:pt idx="2981">
                  <c:v>0.88105901383631513</c:v>
                </c:pt>
                <c:pt idx="2982">
                  <c:v>0.88105901383631513</c:v>
                </c:pt>
                <c:pt idx="2983">
                  <c:v>0.88105901383631513</c:v>
                </c:pt>
                <c:pt idx="2984">
                  <c:v>0.88105901383631513</c:v>
                </c:pt>
                <c:pt idx="2985">
                  <c:v>0.88105901383631513</c:v>
                </c:pt>
                <c:pt idx="2986">
                  <c:v>0.88105901383631513</c:v>
                </c:pt>
                <c:pt idx="2987">
                  <c:v>0.88105901383631513</c:v>
                </c:pt>
                <c:pt idx="2988">
                  <c:v>0.88105901383631513</c:v>
                </c:pt>
                <c:pt idx="2989">
                  <c:v>0.88105901383631513</c:v>
                </c:pt>
                <c:pt idx="2990">
                  <c:v>0.88105901383631513</c:v>
                </c:pt>
                <c:pt idx="2991">
                  <c:v>0.88105901383631513</c:v>
                </c:pt>
                <c:pt idx="2992">
                  <c:v>0.88105901383631513</c:v>
                </c:pt>
                <c:pt idx="2993">
                  <c:v>0.88105901383631513</c:v>
                </c:pt>
                <c:pt idx="2994">
                  <c:v>0.88105901383631513</c:v>
                </c:pt>
                <c:pt idx="2995">
                  <c:v>0.88105901383631513</c:v>
                </c:pt>
                <c:pt idx="2996">
                  <c:v>0.88105901383631513</c:v>
                </c:pt>
                <c:pt idx="2997">
                  <c:v>0.88105901383631513</c:v>
                </c:pt>
                <c:pt idx="2998">
                  <c:v>0.88105901383631513</c:v>
                </c:pt>
                <c:pt idx="2999">
                  <c:v>0.88105901383631513</c:v>
                </c:pt>
                <c:pt idx="3000">
                  <c:v>0.88105901383631513</c:v>
                </c:pt>
                <c:pt idx="3001">
                  <c:v>0.88105901383631513</c:v>
                </c:pt>
                <c:pt idx="3002">
                  <c:v>0.88105901383631513</c:v>
                </c:pt>
                <c:pt idx="3003">
                  <c:v>0.88105901383631513</c:v>
                </c:pt>
                <c:pt idx="3004">
                  <c:v>0.88105901383631513</c:v>
                </c:pt>
                <c:pt idx="3005">
                  <c:v>0.88105901383631513</c:v>
                </c:pt>
                <c:pt idx="3006">
                  <c:v>0.88105901383631513</c:v>
                </c:pt>
                <c:pt idx="3007">
                  <c:v>0.88105901383631513</c:v>
                </c:pt>
                <c:pt idx="3008">
                  <c:v>0.88105901383631513</c:v>
                </c:pt>
                <c:pt idx="3009">
                  <c:v>0.88105901383631513</c:v>
                </c:pt>
                <c:pt idx="3010">
                  <c:v>0.88105901383631513</c:v>
                </c:pt>
                <c:pt idx="3011">
                  <c:v>0.88105901383631513</c:v>
                </c:pt>
                <c:pt idx="3012">
                  <c:v>0.88105901383631513</c:v>
                </c:pt>
                <c:pt idx="3013">
                  <c:v>0.88105901383631513</c:v>
                </c:pt>
                <c:pt idx="3014">
                  <c:v>0.88105901383631513</c:v>
                </c:pt>
                <c:pt idx="3015">
                  <c:v>0.88105901383631513</c:v>
                </c:pt>
                <c:pt idx="3016">
                  <c:v>0.88105901383631513</c:v>
                </c:pt>
                <c:pt idx="3017">
                  <c:v>0.88105901383631513</c:v>
                </c:pt>
                <c:pt idx="3018">
                  <c:v>0.88105901383631513</c:v>
                </c:pt>
                <c:pt idx="3019">
                  <c:v>0.88105901383631513</c:v>
                </c:pt>
                <c:pt idx="3020">
                  <c:v>0.88105901383631513</c:v>
                </c:pt>
                <c:pt idx="3021">
                  <c:v>0.88105901383631513</c:v>
                </c:pt>
                <c:pt idx="3022">
                  <c:v>0.88105901383631513</c:v>
                </c:pt>
                <c:pt idx="3023">
                  <c:v>0.88105901383631513</c:v>
                </c:pt>
                <c:pt idx="3024">
                  <c:v>0.88105901383631513</c:v>
                </c:pt>
                <c:pt idx="3025">
                  <c:v>0.88105901383631513</c:v>
                </c:pt>
                <c:pt idx="3026">
                  <c:v>0.88105901383631513</c:v>
                </c:pt>
                <c:pt idx="3027">
                  <c:v>0.88105901383631513</c:v>
                </c:pt>
                <c:pt idx="3028">
                  <c:v>0.88105901383631513</c:v>
                </c:pt>
                <c:pt idx="3029">
                  <c:v>0.88105901383631513</c:v>
                </c:pt>
                <c:pt idx="3030">
                  <c:v>0.88105901383631513</c:v>
                </c:pt>
                <c:pt idx="3031">
                  <c:v>0.88105901383631513</c:v>
                </c:pt>
                <c:pt idx="3032">
                  <c:v>0.88105901383631513</c:v>
                </c:pt>
                <c:pt idx="3033">
                  <c:v>0.88105901383631513</c:v>
                </c:pt>
                <c:pt idx="3034">
                  <c:v>0.88105901383631513</c:v>
                </c:pt>
                <c:pt idx="3035">
                  <c:v>0.88105901383631513</c:v>
                </c:pt>
                <c:pt idx="3036">
                  <c:v>0.88105901383631513</c:v>
                </c:pt>
                <c:pt idx="3037">
                  <c:v>0.88105901383631513</c:v>
                </c:pt>
                <c:pt idx="3038">
                  <c:v>0.88105901383631513</c:v>
                </c:pt>
                <c:pt idx="3039">
                  <c:v>0.88105901383631513</c:v>
                </c:pt>
                <c:pt idx="3040">
                  <c:v>0.88105901383631513</c:v>
                </c:pt>
                <c:pt idx="3041">
                  <c:v>0.88105901383631513</c:v>
                </c:pt>
                <c:pt idx="3042">
                  <c:v>0.88105901383631513</c:v>
                </c:pt>
                <c:pt idx="3043">
                  <c:v>0.88105901383631513</c:v>
                </c:pt>
                <c:pt idx="3044">
                  <c:v>0.88105901383631513</c:v>
                </c:pt>
                <c:pt idx="3045">
                  <c:v>0.88105901383631513</c:v>
                </c:pt>
                <c:pt idx="3046">
                  <c:v>0.88105901383631513</c:v>
                </c:pt>
                <c:pt idx="3047">
                  <c:v>0.88105901383631513</c:v>
                </c:pt>
                <c:pt idx="3048">
                  <c:v>0.88105901383631513</c:v>
                </c:pt>
                <c:pt idx="3049">
                  <c:v>0.88105901383631513</c:v>
                </c:pt>
                <c:pt idx="3050">
                  <c:v>0.88105901383631513</c:v>
                </c:pt>
                <c:pt idx="3051">
                  <c:v>0.88105901383631513</c:v>
                </c:pt>
                <c:pt idx="3052">
                  <c:v>0.88105901383631513</c:v>
                </c:pt>
                <c:pt idx="3053">
                  <c:v>0.88105901383631513</c:v>
                </c:pt>
                <c:pt idx="3054">
                  <c:v>0.88105901383631513</c:v>
                </c:pt>
                <c:pt idx="3055">
                  <c:v>0.88105901383631513</c:v>
                </c:pt>
                <c:pt idx="3056">
                  <c:v>0.88105901383631513</c:v>
                </c:pt>
                <c:pt idx="3057">
                  <c:v>0.88105901383631513</c:v>
                </c:pt>
                <c:pt idx="3058">
                  <c:v>0.88105901383631513</c:v>
                </c:pt>
                <c:pt idx="3059">
                  <c:v>0.88105901383631513</c:v>
                </c:pt>
                <c:pt idx="3060">
                  <c:v>0.88105901383631513</c:v>
                </c:pt>
                <c:pt idx="3061">
                  <c:v>0.88105901383631513</c:v>
                </c:pt>
                <c:pt idx="3062">
                  <c:v>0.88105901383631513</c:v>
                </c:pt>
                <c:pt idx="3063">
                  <c:v>0.88105901383631513</c:v>
                </c:pt>
                <c:pt idx="3064">
                  <c:v>0.88105901383631513</c:v>
                </c:pt>
                <c:pt idx="3065">
                  <c:v>0.88105901383631513</c:v>
                </c:pt>
                <c:pt idx="3066">
                  <c:v>0.88105901383631513</c:v>
                </c:pt>
                <c:pt idx="3067">
                  <c:v>0.88105901383631513</c:v>
                </c:pt>
                <c:pt idx="3068">
                  <c:v>0.88105901383631513</c:v>
                </c:pt>
                <c:pt idx="3069">
                  <c:v>0.88105901383631513</c:v>
                </c:pt>
                <c:pt idx="3070">
                  <c:v>0.88105901383631513</c:v>
                </c:pt>
                <c:pt idx="3071">
                  <c:v>0.88105901383631513</c:v>
                </c:pt>
                <c:pt idx="3072">
                  <c:v>0.88105901383631513</c:v>
                </c:pt>
                <c:pt idx="3073">
                  <c:v>0.88105901383631513</c:v>
                </c:pt>
                <c:pt idx="3074">
                  <c:v>0.88105901383631513</c:v>
                </c:pt>
                <c:pt idx="3075">
                  <c:v>0.88105901383631513</c:v>
                </c:pt>
                <c:pt idx="3076">
                  <c:v>0.88105901383631513</c:v>
                </c:pt>
                <c:pt idx="3077">
                  <c:v>0.88105901383631513</c:v>
                </c:pt>
                <c:pt idx="3078">
                  <c:v>0.88105901383631513</c:v>
                </c:pt>
                <c:pt idx="3079">
                  <c:v>0.88105901383631513</c:v>
                </c:pt>
                <c:pt idx="3080">
                  <c:v>0.88105901383631513</c:v>
                </c:pt>
                <c:pt idx="3081">
                  <c:v>0.88105901383631513</c:v>
                </c:pt>
                <c:pt idx="3082">
                  <c:v>0.88105901383631513</c:v>
                </c:pt>
                <c:pt idx="3083">
                  <c:v>0.88105901383631513</c:v>
                </c:pt>
                <c:pt idx="3084">
                  <c:v>0.88105901383631513</c:v>
                </c:pt>
                <c:pt idx="3085">
                  <c:v>0.88105901383631513</c:v>
                </c:pt>
                <c:pt idx="3086">
                  <c:v>0.88105901383631513</c:v>
                </c:pt>
                <c:pt idx="3087">
                  <c:v>0.88105901383631513</c:v>
                </c:pt>
                <c:pt idx="3088">
                  <c:v>0.88105901383631513</c:v>
                </c:pt>
                <c:pt idx="3089">
                  <c:v>0.88105901383631513</c:v>
                </c:pt>
                <c:pt idx="3090">
                  <c:v>0.88105901383631513</c:v>
                </c:pt>
                <c:pt idx="3091">
                  <c:v>0.88105901383631513</c:v>
                </c:pt>
                <c:pt idx="3092">
                  <c:v>0.88105901383631513</c:v>
                </c:pt>
                <c:pt idx="3093">
                  <c:v>0.88105901383631513</c:v>
                </c:pt>
                <c:pt idx="3094">
                  <c:v>0.88105901383631513</c:v>
                </c:pt>
                <c:pt idx="3095">
                  <c:v>0.88105901383631513</c:v>
                </c:pt>
                <c:pt idx="3096">
                  <c:v>0.88105901383631513</c:v>
                </c:pt>
                <c:pt idx="3097">
                  <c:v>0.88105901383631513</c:v>
                </c:pt>
                <c:pt idx="3098">
                  <c:v>0.88105901383631513</c:v>
                </c:pt>
                <c:pt idx="3099">
                  <c:v>0.88105901383631513</c:v>
                </c:pt>
                <c:pt idx="3100">
                  <c:v>0.88105901383631513</c:v>
                </c:pt>
                <c:pt idx="3101">
                  <c:v>0.88105901383631513</c:v>
                </c:pt>
                <c:pt idx="3102">
                  <c:v>0.88105901383631513</c:v>
                </c:pt>
                <c:pt idx="3103">
                  <c:v>0.88105901383631513</c:v>
                </c:pt>
                <c:pt idx="3104">
                  <c:v>0.88105901383631513</c:v>
                </c:pt>
                <c:pt idx="3105">
                  <c:v>0.88105901383631513</c:v>
                </c:pt>
                <c:pt idx="3106">
                  <c:v>0.88105901383631513</c:v>
                </c:pt>
                <c:pt idx="3107">
                  <c:v>0.88105901383631513</c:v>
                </c:pt>
                <c:pt idx="3108">
                  <c:v>0.88105901383631513</c:v>
                </c:pt>
                <c:pt idx="3109">
                  <c:v>0.88105901383631513</c:v>
                </c:pt>
                <c:pt idx="3110">
                  <c:v>0.88105901383631513</c:v>
                </c:pt>
                <c:pt idx="3111">
                  <c:v>0.88105901383631513</c:v>
                </c:pt>
                <c:pt idx="3112">
                  <c:v>0.88105901383631513</c:v>
                </c:pt>
                <c:pt idx="3113">
                  <c:v>0.88105901383631513</c:v>
                </c:pt>
                <c:pt idx="3114">
                  <c:v>0.88105901383631513</c:v>
                </c:pt>
                <c:pt idx="3115">
                  <c:v>0.88105901383631513</c:v>
                </c:pt>
                <c:pt idx="3116">
                  <c:v>0.88105901383631513</c:v>
                </c:pt>
                <c:pt idx="3117">
                  <c:v>0.88105901383631513</c:v>
                </c:pt>
                <c:pt idx="3118">
                  <c:v>0.88105901383631513</c:v>
                </c:pt>
                <c:pt idx="3119">
                  <c:v>0.88105901383631513</c:v>
                </c:pt>
                <c:pt idx="3120">
                  <c:v>0.88105901383631513</c:v>
                </c:pt>
                <c:pt idx="3121">
                  <c:v>0.88105901383631513</c:v>
                </c:pt>
                <c:pt idx="3122">
                  <c:v>0.88105901383631513</c:v>
                </c:pt>
                <c:pt idx="3123">
                  <c:v>0.88105901383631513</c:v>
                </c:pt>
                <c:pt idx="3124">
                  <c:v>0.88105901383631513</c:v>
                </c:pt>
                <c:pt idx="3125">
                  <c:v>0.88105901383631513</c:v>
                </c:pt>
                <c:pt idx="3126">
                  <c:v>0.88105901383631513</c:v>
                </c:pt>
                <c:pt idx="3127">
                  <c:v>0.88105901383631513</c:v>
                </c:pt>
                <c:pt idx="3128">
                  <c:v>0.88105901383631513</c:v>
                </c:pt>
                <c:pt idx="3129">
                  <c:v>0.88105901383631513</c:v>
                </c:pt>
                <c:pt idx="3130">
                  <c:v>0.88105901383631513</c:v>
                </c:pt>
                <c:pt idx="3131">
                  <c:v>0.88105901383631513</c:v>
                </c:pt>
                <c:pt idx="3132">
                  <c:v>0.88105901383631513</c:v>
                </c:pt>
                <c:pt idx="3133">
                  <c:v>0.88105901383631513</c:v>
                </c:pt>
                <c:pt idx="3134">
                  <c:v>0.88105901383631513</c:v>
                </c:pt>
                <c:pt idx="3135">
                  <c:v>0.88105901383631513</c:v>
                </c:pt>
                <c:pt idx="3136">
                  <c:v>0.88105901383631513</c:v>
                </c:pt>
                <c:pt idx="3137">
                  <c:v>0.88105901383631513</c:v>
                </c:pt>
                <c:pt idx="3138">
                  <c:v>0.88105901383631513</c:v>
                </c:pt>
                <c:pt idx="3139">
                  <c:v>0.88105901383631513</c:v>
                </c:pt>
                <c:pt idx="3140">
                  <c:v>0.88105901383631513</c:v>
                </c:pt>
                <c:pt idx="3141">
                  <c:v>0.88105901383631513</c:v>
                </c:pt>
                <c:pt idx="3142">
                  <c:v>0.88105901383631513</c:v>
                </c:pt>
                <c:pt idx="3143">
                  <c:v>0.88105901383631513</c:v>
                </c:pt>
                <c:pt idx="3144">
                  <c:v>0.88105901383631513</c:v>
                </c:pt>
                <c:pt idx="3145">
                  <c:v>0.88105901383631513</c:v>
                </c:pt>
                <c:pt idx="3146">
                  <c:v>0.88105901383631513</c:v>
                </c:pt>
                <c:pt idx="3147">
                  <c:v>0.88105901383631513</c:v>
                </c:pt>
                <c:pt idx="3148">
                  <c:v>0.88105901383631513</c:v>
                </c:pt>
                <c:pt idx="3149">
                  <c:v>0.88105901383631513</c:v>
                </c:pt>
                <c:pt idx="3150">
                  <c:v>0.88105901383631513</c:v>
                </c:pt>
                <c:pt idx="3151">
                  <c:v>0.88105901383631513</c:v>
                </c:pt>
                <c:pt idx="3152">
                  <c:v>0.88105901383631513</c:v>
                </c:pt>
                <c:pt idx="3153">
                  <c:v>0.88105901383631513</c:v>
                </c:pt>
                <c:pt idx="3154">
                  <c:v>0.88105901383631513</c:v>
                </c:pt>
                <c:pt idx="3155">
                  <c:v>0.88105901383631513</c:v>
                </c:pt>
                <c:pt idx="3156">
                  <c:v>0.88105901383631513</c:v>
                </c:pt>
                <c:pt idx="3157">
                  <c:v>0.88105901383631513</c:v>
                </c:pt>
                <c:pt idx="3158">
                  <c:v>0.88105901383631513</c:v>
                </c:pt>
                <c:pt idx="3159">
                  <c:v>0.88105901383631513</c:v>
                </c:pt>
                <c:pt idx="3160">
                  <c:v>0.88105901383631513</c:v>
                </c:pt>
                <c:pt idx="3161">
                  <c:v>0.88105901383631513</c:v>
                </c:pt>
                <c:pt idx="3162">
                  <c:v>0.88105901383631513</c:v>
                </c:pt>
                <c:pt idx="3163">
                  <c:v>0.88105901383631513</c:v>
                </c:pt>
                <c:pt idx="3164">
                  <c:v>0.88105901383631513</c:v>
                </c:pt>
                <c:pt idx="3165">
                  <c:v>0.88105901383631513</c:v>
                </c:pt>
                <c:pt idx="3166">
                  <c:v>0.88105901383631513</c:v>
                </c:pt>
                <c:pt idx="3167">
                  <c:v>0.88105901383631513</c:v>
                </c:pt>
                <c:pt idx="3168">
                  <c:v>0.88105901383631513</c:v>
                </c:pt>
                <c:pt idx="3169">
                  <c:v>0.88105901383631513</c:v>
                </c:pt>
                <c:pt idx="3170">
                  <c:v>0.88105901383631513</c:v>
                </c:pt>
                <c:pt idx="3171">
                  <c:v>0.88105901383631513</c:v>
                </c:pt>
                <c:pt idx="3172">
                  <c:v>0.88105901383631513</c:v>
                </c:pt>
                <c:pt idx="3173">
                  <c:v>0.88105901383631513</c:v>
                </c:pt>
                <c:pt idx="3174">
                  <c:v>0.88105901383631513</c:v>
                </c:pt>
                <c:pt idx="3175">
                  <c:v>0.88105901383631513</c:v>
                </c:pt>
                <c:pt idx="3176">
                  <c:v>0.88105901383631513</c:v>
                </c:pt>
                <c:pt idx="3177">
                  <c:v>0.88105901383631513</c:v>
                </c:pt>
                <c:pt idx="3178">
                  <c:v>0.88105901383631513</c:v>
                </c:pt>
                <c:pt idx="3179">
                  <c:v>0.88105901383631513</c:v>
                </c:pt>
                <c:pt idx="3180">
                  <c:v>0.88105901383631513</c:v>
                </c:pt>
                <c:pt idx="3181">
                  <c:v>0.88105901383631513</c:v>
                </c:pt>
                <c:pt idx="3182">
                  <c:v>0.88105901383631513</c:v>
                </c:pt>
                <c:pt idx="3183">
                  <c:v>0.88105901383631513</c:v>
                </c:pt>
                <c:pt idx="3184">
                  <c:v>0.88105901383631513</c:v>
                </c:pt>
                <c:pt idx="3185">
                  <c:v>0.88105901383631513</c:v>
                </c:pt>
                <c:pt idx="3186">
                  <c:v>0.88105901383631513</c:v>
                </c:pt>
                <c:pt idx="3187">
                  <c:v>0.88105901383631513</c:v>
                </c:pt>
                <c:pt idx="3188">
                  <c:v>0.88105901383631513</c:v>
                </c:pt>
                <c:pt idx="3189">
                  <c:v>0.88105901383631513</c:v>
                </c:pt>
                <c:pt idx="3190">
                  <c:v>0.88105901383631513</c:v>
                </c:pt>
                <c:pt idx="3191">
                  <c:v>0.88105901383631513</c:v>
                </c:pt>
                <c:pt idx="3192">
                  <c:v>0.88105901383631513</c:v>
                </c:pt>
                <c:pt idx="3193">
                  <c:v>0.88105901383631513</c:v>
                </c:pt>
                <c:pt idx="3194">
                  <c:v>0.88105901383631513</c:v>
                </c:pt>
                <c:pt idx="3195">
                  <c:v>0.88105901383631513</c:v>
                </c:pt>
                <c:pt idx="3196">
                  <c:v>0.88105901383631513</c:v>
                </c:pt>
                <c:pt idx="3197">
                  <c:v>0.88105901383631513</c:v>
                </c:pt>
                <c:pt idx="3198">
                  <c:v>0.88105901383631513</c:v>
                </c:pt>
                <c:pt idx="3199">
                  <c:v>0.88105901383631513</c:v>
                </c:pt>
                <c:pt idx="3200">
                  <c:v>0.88105901383631513</c:v>
                </c:pt>
                <c:pt idx="3201">
                  <c:v>0.88105901383631513</c:v>
                </c:pt>
                <c:pt idx="3202">
                  <c:v>0.88105901383631513</c:v>
                </c:pt>
                <c:pt idx="3203">
                  <c:v>0.88105901383631513</c:v>
                </c:pt>
                <c:pt idx="3204">
                  <c:v>0.88105901383631513</c:v>
                </c:pt>
                <c:pt idx="3205">
                  <c:v>0.88105901383631513</c:v>
                </c:pt>
                <c:pt idx="3206">
                  <c:v>0.88105901383631513</c:v>
                </c:pt>
                <c:pt idx="3207">
                  <c:v>0.88105901383631513</c:v>
                </c:pt>
                <c:pt idx="3208">
                  <c:v>0.88105901383631513</c:v>
                </c:pt>
                <c:pt idx="3209">
                  <c:v>0.88105901383631513</c:v>
                </c:pt>
                <c:pt idx="3210">
                  <c:v>0.88105901383631513</c:v>
                </c:pt>
                <c:pt idx="3211">
                  <c:v>0.88105901383631513</c:v>
                </c:pt>
                <c:pt idx="3212">
                  <c:v>0.88105901383631513</c:v>
                </c:pt>
                <c:pt idx="3213">
                  <c:v>0.88105901383631513</c:v>
                </c:pt>
                <c:pt idx="3214">
                  <c:v>0.88105901383631513</c:v>
                </c:pt>
                <c:pt idx="3215">
                  <c:v>0.88105901383631513</c:v>
                </c:pt>
                <c:pt idx="3216">
                  <c:v>0.88105901383631513</c:v>
                </c:pt>
                <c:pt idx="3217">
                  <c:v>0.88105901383631513</c:v>
                </c:pt>
                <c:pt idx="3218">
                  <c:v>0.88105901383631513</c:v>
                </c:pt>
                <c:pt idx="3219">
                  <c:v>0.88105901383631513</c:v>
                </c:pt>
                <c:pt idx="3220">
                  <c:v>0.88105901383631513</c:v>
                </c:pt>
                <c:pt idx="3221">
                  <c:v>0.88105901383631513</c:v>
                </c:pt>
                <c:pt idx="3222">
                  <c:v>0.88105901383631513</c:v>
                </c:pt>
                <c:pt idx="3223">
                  <c:v>0.88105901383631513</c:v>
                </c:pt>
                <c:pt idx="3224">
                  <c:v>0.88105901383631513</c:v>
                </c:pt>
                <c:pt idx="3225">
                  <c:v>0.88105901383631513</c:v>
                </c:pt>
                <c:pt idx="3226">
                  <c:v>0.88105901383631513</c:v>
                </c:pt>
                <c:pt idx="3227">
                  <c:v>0.88105901383631513</c:v>
                </c:pt>
                <c:pt idx="3228">
                  <c:v>0.88105901383631513</c:v>
                </c:pt>
                <c:pt idx="3229">
                  <c:v>0.88105901383631513</c:v>
                </c:pt>
                <c:pt idx="3230">
                  <c:v>0.88105901383631513</c:v>
                </c:pt>
                <c:pt idx="3231">
                  <c:v>0.88105901383631513</c:v>
                </c:pt>
                <c:pt idx="3232">
                  <c:v>0.88105901383631513</c:v>
                </c:pt>
                <c:pt idx="3233">
                  <c:v>0.88105901383631513</c:v>
                </c:pt>
                <c:pt idx="3234">
                  <c:v>0.88105901383631513</c:v>
                </c:pt>
                <c:pt idx="3235">
                  <c:v>0.88105901383631513</c:v>
                </c:pt>
                <c:pt idx="3236">
                  <c:v>0.88105901383631513</c:v>
                </c:pt>
                <c:pt idx="3237">
                  <c:v>0.88105901383631513</c:v>
                </c:pt>
                <c:pt idx="3238">
                  <c:v>0.88105901383631513</c:v>
                </c:pt>
                <c:pt idx="3239">
                  <c:v>0.88105901383631513</c:v>
                </c:pt>
                <c:pt idx="3240">
                  <c:v>0.88105901383631513</c:v>
                </c:pt>
                <c:pt idx="3241">
                  <c:v>0.88105901383631513</c:v>
                </c:pt>
                <c:pt idx="3242">
                  <c:v>0.88105901383631513</c:v>
                </c:pt>
                <c:pt idx="3243">
                  <c:v>0.88105901383631513</c:v>
                </c:pt>
                <c:pt idx="3244">
                  <c:v>0.88105901383631513</c:v>
                </c:pt>
                <c:pt idx="3245">
                  <c:v>0.88105901383631513</c:v>
                </c:pt>
                <c:pt idx="3246">
                  <c:v>0.88105901383631513</c:v>
                </c:pt>
                <c:pt idx="3247">
                  <c:v>0.88105901383631513</c:v>
                </c:pt>
                <c:pt idx="3248">
                  <c:v>0.88105901383631513</c:v>
                </c:pt>
                <c:pt idx="3249">
                  <c:v>0.88105901383631513</c:v>
                </c:pt>
                <c:pt idx="3250">
                  <c:v>0.88105901383631513</c:v>
                </c:pt>
                <c:pt idx="3251">
                  <c:v>0.88105901383631513</c:v>
                </c:pt>
                <c:pt idx="3252">
                  <c:v>0.88105901383631513</c:v>
                </c:pt>
                <c:pt idx="3253">
                  <c:v>0.88105901383631513</c:v>
                </c:pt>
                <c:pt idx="3254">
                  <c:v>0.88105901383631513</c:v>
                </c:pt>
                <c:pt idx="3255">
                  <c:v>0.88105901383631513</c:v>
                </c:pt>
                <c:pt idx="3256">
                  <c:v>0.88105901383631513</c:v>
                </c:pt>
                <c:pt idx="3257">
                  <c:v>0.88105901383631513</c:v>
                </c:pt>
                <c:pt idx="3258">
                  <c:v>0.88105901383631513</c:v>
                </c:pt>
                <c:pt idx="3259">
                  <c:v>0.88105901383631513</c:v>
                </c:pt>
                <c:pt idx="3260">
                  <c:v>0.88105901383631513</c:v>
                </c:pt>
                <c:pt idx="3261">
                  <c:v>0.88105901383631513</c:v>
                </c:pt>
                <c:pt idx="3262">
                  <c:v>0.88105901383631513</c:v>
                </c:pt>
                <c:pt idx="3263">
                  <c:v>0.88105901383631513</c:v>
                </c:pt>
                <c:pt idx="3264">
                  <c:v>0.88105901383631513</c:v>
                </c:pt>
                <c:pt idx="3265">
                  <c:v>0.88105901383631513</c:v>
                </c:pt>
                <c:pt idx="3266">
                  <c:v>0.88105901383631513</c:v>
                </c:pt>
                <c:pt idx="3267">
                  <c:v>0.88105901383631513</c:v>
                </c:pt>
                <c:pt idx="3268">
                  <c:v>0.88105901383631513</c:v>
                </c:pt>
                <c:pt idx="3269">
                  <c:v>0.88105901383631513</c:v>
                </c:pt>
                <c:pt idx="3270">
                  <c:v>0.88105901383631513</c:v>
                </c:pt>
                <c:pt idx="3271">
                  <c:v>0.88105901383631513</c:v>
                </c:pt>
                <c:pt idx="3272">
                  <c:v>0.88105901383631513</c:v>
                </c:pt>
                <c:pt idx="3273">
                  <c:v>0.88105901383631513</c:v>
                </c:pt>
                <c:pt idx="3274">
                  <c:v>0.88105901383631513</c:v>
                </c:pt>
                <c:pt idx="3275">
                  <c:v>0.88105901383631513</c:v>
                </c:pt>
                <c:pt idx="3276">
                  <c:v>0.88105901383631513</c:v>
                </c:pt>
                <c:pt idx="3277">
                  <c:v>0.88105901383631513</c:v>
                </c:pt>
                <c:pt idx="3278">
                  <c:v>0.88105901383631513</c:v>
                </c:pt>
                <c:pt idx="3279">
                  <c:v>0.88105901383631513</c:v>
                </c:pt>
                <c:pt idx="3280">
                  <c:v>0.88105901383631513</c:v>
                </c:pt>
                <c:pt idx="3281">
                  <c:v>0.88105901383631513</c:v>
                </c:pt>
                <c:pt idx="3282">
                  <c:v>0.88105901383631513</c:v>
                </c:pt>
                <c:pt idx="3283">
                  <c:v>0.88105901383631513</c:v>
                </c:pt>
                <c:pt idx="3284">
                  <c:v>0.88105901383631513</c:v>
                </c:pt>
                <c:pt idx="3285">
                  <c:v>0.88105901383631513</c:v>
                </c:pt>
                <c:pt idx="3286">
                  <c:v>0.88105901383631513</c:v>
                </c:pt>
                <c:pt idx="3287">
                  <c:v>0.88105901383631513</c:v>
                </c:pt>
                <c:pt idx="3288">
                  <c:v>0.88105901383631513</c:v>
                </c:pt>
                <c:pt idx="3289">
                  <c:v>0.88105901383631513</c:v>
                </c:pt>
                <c:pt idx="3290">
                  <c:v>0.88105901383631513</c:v>
                </c:pt>
                <c:pt idx="3291">
                  <c:v>0.88105901383631513</c:v>
                </c:pt>
                <c:pt idx="3292">
                  <c:v>0.88105901383631513</c:v>
                </c:pt>
                <c:pt idx="3293">
                  <c:v>0.88105901383631513</c:v>
                </c:pt>
                <c:pt idx="3294">
                  <c:v>0.88105901383631513</c:v>
                </c:pt>
                <c:pt idx="3295">
                  <c:v>0.88105901383631513</c:v>
                </c:pt>
                <c:pt idx="3296">
                  <c:v>0.88105901383631513</c:v>
                </c:pt>
                <c:pt idx="3297">
                  <c:v>0.88105901383631513</c:v>
                </c:pt>
                <c:pt idx="3298">
                  <c:v>0.88105901383631513</c:v>
                </c:pt>
                <c:pt idx="3299">
                  <c:v>0.88105901383631513</c:v>
                </c:pt>
                <c:pt idx="3300">
                  <c:v>0.88105901383631513</c:v>
                </c:pt>
                <c:pt idx="3301">
                  <c:v>0.88105901383631513</c:v>
                </c:pt>
                <c:pt idx="3302">
                  <c:v>0.88105901383631513</c:v>
                </c:pt>
                <c:pt idx="3303">
                  <c:v>0.88105901383631513</c:v>
                </c:pt>
                <c:pt idx="3304">
                  <c:v>0.88105901383631513</c:v>
                </c:pt>
                <c:pt idx="3305">
                  <c:v>0.88105901383631513</c:v>
                </c:pt>
                <c:pt idx="3306">
                  <c:v>0.88105901383631513</c:v>
                </c:pt>
                <c:pt idx="3307">
                  <c:v>0.88105901383631513</c:v>
                </c:pt>
                <c:pt idx="3308">
                  <c:v>0.88105901383631513</c:v>
                </c:pt>
                <c:pt idx="3309">
                  <c:v>0.88105901383631513</c:v>
                </c:pt>
                <c:pt idx="3310">
                  <c:v>0.88105901383631513</c:v>
                </c:pt>
                <c:pt idx="3311">
                  <c:v>0.88105901383631513</c:v>
                </c:pt>
                <c:pt idx="3312">
                  <c:v>0.88105901383631513</c:v>
                </c:pt>
                <c:pt idx="3313">
                  <c:v>0.88105901383631513</c:v>
                </c:pt>
                <c:pt idx="3314">
                  <c:v>0.88105901383631513</c:v>
                </c:pt>
                <c:pt idx="3315">
                  <c:v>0.88105901383631513</c:v>
                </c:pt>
                <c:pt idx="3316">
                  <c:v>0.88105901383631513</c:v>
                </c:pt>
                <c:pt idx="3317">
                  <c:v>0.88105901383631513</c:v>
                </c:pt>
                <c:pt idx="3318">
                  <c:v>0.88105901383631513</c:v>
                </c:pt>
                <c:pt idx="3319">
                  <c:v>0.88105901383631513</c:v>
                </c:pt>
                <c:pt idx="3320">
                  <c:v>0.88105901383631513</c:v>
                </c:pt>
                <c:pt idx="3321">
                  <c:v>0.88105901383631513</c:v>
                </c:pt>
                <c:pt idx="3322">
                  <c:v>0.88105901383631513</c:v>
                </c:pt>
                <c:pt idx="3323">
                  <c:v>0.88105901383631513</c:v>
                </c:pt>
                <c:pt idx="3324">
                  <c:v>0.88105901383631513</c:v>
                </c:pt>
                <c:pt idx="3325">
                  <c:v>0.88105901383631513</c:v>
                </c:pt>
                <c:pt idx="3326">
                  <c:v>0.88105901383631513</c:v>
                </c:pt>
                <c:pt idx="3327">
                  <c:v>0.88105901383631513</c:v>
                </c:pt>
                <c:pt idx="3328">
                  <c:v>0.88105901383631513</c:v>
                </c:pt>
                <c:pt idx="3329">
                  <c:v>0.88105901383631513</c:v>
                </c:pt>
                <c:pt idx="3330">
                  <c:v>0.88105901383631513</c:v>
                </c:pt>
                <c:pt idx="3331">
                  <c:v>0.88105901383631513</c:v>
                </c:pt>
                <c:pt idx="3332">
                  <c:v>0.88105901383631513</c:v>
                </c:pt>
                <c:pt idx="3333">
                  <c:v>0.88105901383631513</c:v>
                </c:pt>
                <c:pt idx="3334">
                  <c:v>0.88105901383631513</c:v>
                </c:pt>
                <c:pt idx="3335">
                  <c:v>0.88105901383631513</c:v>
                </c:pt>
                <c:pt idx="3336">
                  <c:v>0.88105901383631513</c:v>
                </c:pt>
                <c:pt idx="3337">
                  <c:v>0.88105901383631513</c:v>
                </c:pt>
                <c:pt idx="3338">
                  <c:v>0.88105901383631513</c:v>
                </c:pt>
                <c:pt idx="3339">
                  <c:v>0.88105901383631513</c:v>
                </c:pt>
                <c:pt idx="3340">
                  <c:v>0.88105901383631513</c:v>
                </c:pt>
                <c:pt idx="3341">
                  <c:v>0.88105901383631513</c:v>
                </c:pt>
                <c:pt idx="3342">
                  <c:v>0.88105901383631513</c:v>
                </c:pt>
                <c:pt idx="3343">
                  <c:v>0.88105901383631513</c:v>
                </c:pt>
                <c:pt idx="3344">
                  <c:v>0.88105901383631513</c:v>
                </c:pt>
                <c:pt idx="3345">
                  <c:v>0.88105901383631513</c:v>
                </c:pt>
                <c:pt idx="3346">
                  <c:v>0.88105901383631513</c:v>
                </c:pt>
                <c:pt idx="3347">
                  <c:v>0.88105901383631513</c:v>
                </c:pt>
                <c:pt idx="3348">
                  <c:v>0.88105901383631513</c:v>
                </c:pt>
                <c:pt idx="3349">
                  <c:v>0.88105901383631513</c:v>
                </c:pt>
                <c:pt idx="3350">
                  <c:v>0.88105901383631513</c:v>
                </c:pt>
                <c:pt idx="3351">
                  <c:v>0.88105901383631513</c:v>
                </c:pt>
                <c:pt idx="3352">
                  <c:v>0.88105901383631513</c:v>
                </c:pt>
                <c:pt idx="3353">
                  <c:v>0.88105901383631513</c:v>
                </c:pt>
                <c:pt idx="3354">
                  <c:v>0.88105901383631513</c:v>
                </c:pt>
                <c:pt idx="3355">
                  <c:v>0.88105901383631513</c:v>
                </c:pt>
                <c:pt idx="3356">
                  <c:v>0.88105901383631513</c:v>
                </c:pt>
                <c:pt idx="3357">
                  <c:v>0.88105901383631513</c:v>
                </c:pt>
                <c:pt idx="3358">
                  <c:v>0.88105901383631513</c:v>
                </c:pt>
                <c:pt idx="3359">
                  <c:v>0.88105901383631513</c:v>
                </c:pt>
                <c:pt idx="3360">
                  <c:v>0.88105901383631513</c:v>
                </c:pt>
                <c:pt idx="3361">
                  <c:v>0.88105901383631513</c:v>
                </c:pt>
                <c:pt idx="3362">
                  <c:v>0.88105901383631513</c:v>
                </c:pt>
                <c:pt idx="3363">
                  <c:v>0.88105901383631513</c:v>
                </c:pt>
                <c:pt idx="3364">
                  <c:v>0.88105901383631513</c:v>
                </c:pt>
                <c:pt idx="3365">
                  <c:v>0.88105901383631513</c:v>
                </c:pt>
                <c:pt idx="3366">
                  <c:v>0.88105901383631513</c:v>
                </c:pt>
                <c:pt idx="3367">
                  <c:v>0.88105901383631513</c:v>
                </c:pt>
                <c:pt idx="3368">
                  <c:v>0.88105901383631513</c:v>
                </c:pt>
                <c:pt idx="3369">
                  <c:v>0.88105901383631513</c:v>
                </c:pt>
                <c:pt idx="3370">
                  <c:v>0.88105901383631513</c:v>
                </c:pt>
                <c:pt idx="3371">
                  <c:v>0.88105901383631513</c:v>
                </c:pt>
                <c:pt idx="3372">
                  <c:v>0.88105901383631513</c:v>
                </c:pt>
                <c:pt idx="3373">
                  <c:v>0.88105901383631513</c:v>
                </c:pt>
                <c:pt idx="3374">
                  <c:v>0.88105901383631513</c:v>
                </c:pt>
                <c:pt idx="3375">
                  <c:v>0.88105901383631513</c:v>
                </c:pt>
                <c:pt idx="3376">
                  <c:v>0.88105901383631513</c:v>
                </c:pt>
                <c:pt idx="3377">
                  <c:v>0.88105901383631513</c:v>
                </c:pt>
                <c:pt idx="3378">
                  <c:v>0.88105901383631513</c:v>
                </c:pt>
                <c:pt idx="3379">
                  <c:v>0.88105901383631513</c:v>
                </c:pt>
                <c:pt idx="3380">
                  <c:v>0.88105901383631513</c:v>
                </c:pt>
                <c:pt idx="3381">
                  <c:v>0.88105901383631513</c:v>
                </c:pt>
                <c:pt idx="3382">
                  <c:v>0.88105901383631513</c:v>
                </c:pt>
                <c:pt idx="3383">
                  <c:v>0.88105901383631513</c:v>
                </c:pt>
                <c:pt idx="3384">
                  <c:v>0.88105901383631513</c:v>
                </c:pt>
                <c:pt idx="3385">
                  <c:v>0.88105901383631513</c:v>
                </c:pt>
                <c:pt idx="3386">
                  <c:v>0.88105901383631513</c:v>
                </c:pt>
                <c:pt idx="3387">
                  <c:v>0.88105901383631513</c:v>
                </c:pt>
                <c:pt idx="3388">
                  <c:v>0.88105901383631513</c:v>
                </c:pt>
                <c:pt idx="3389">
                  <c:v>0.88105901383631513</c:v>
                </c:pt>
                <c:pt idx="3390">
                  <c:v>0.88105901383631513</c:v>
                </c:pt>
                <c:pt idx="3391">
                  <c:v>0.88105901383631513</c:v>
                </c:pt>
                <c:pt idx="3392">
                  <c:v>0.88105901383631513</c:v>
                </c:pt>
                <c:pt idx="3393">
                  <c:v>0.88105901383631513</c:v>
                </c:pt>
                <c:pt idx="3394">
                  <c:v>0.88105901383631513</c:v>
                </c:pt>
                <c:pt idx="3395">
                  <c:v>0.88105901383631513</c:v>
                </c:pt>
                <c:pt idx="3396">
                  <c:v>0.88105901383631513</c:v>
                </c:pt>
                <c:pt idx="3397">
                  <c:v>0.88105901383631513</c:v>
                </c:pt>
                <c:pt idx="3398">
                  <c:v>0.88105901383631513</c:v>
                </c:pt>
                <c:pt idx="3399">
                  <c:v>0.88105901383631513</c:v>
                </c:pt>
                <c:pt idx="3400">
                  <c:v>0.88105901383631513</c:v>
                </c:pt>
                <c:pt idx="3401">
                  <c:v>0.88105901383631513</c:v>
                </c:pt>
                <c:pt idx="3402">
                  <c:v>0.88105901383631513</c:v>
                </c:pt>
                <c:pt idx="3403">
                  <c:v>0.88105901383631513</c:v>
                </c:pt>
                <c:pt idx="3404">
                  <c:v>0.88105901383631513</c:v>
                </c:pt>
                <c:pt idx="3405">
                  <c:v>0.88105901383631513</c:v>
                </c:pt>
                <c:pt idx="3406">
                  <c:v>0.88105901383631513</c:v>
                </c:pt>
                <c:pt idx="3407">
                  <c:v>0.88105901383631513</c:v>
                </c:pt>
                <c:pt idx="3408">
                  <c:v>0.88105901383631513</c:v>
                </c:pt>
                <c:pt idx="3409">
                  <c:v>0.88105901383631513</c:v>
                </c:pt>
                <c:pt idx="3410">
                  <c:v>0.88105901383631513</c:v>
                </c:pt>
                <c:pt idx="3411">
                  <c:v>0.88105901383631513</c:v>
                </c:pt>
                <c:pt idx="3412">
                  <c:v>0.88105901383631513</c:v>
                </c:pt>
                <c:pt idx="3413">
                  <c:v>0.88105901383631513</c:v>
                </c:pt>
                <c:pt idx="3414">
                  <c:v>0.88105901383631513</c:v>
                </c:pt>
                <c:pt idx="3415">
                  <c:v>0.88105901383631513</c:v>
                </c:pt>
                <c:pt idx="3416">
                  <c:v>0.88105901383631513</c:v>
                </c:pt>
                <c:pt idx="3417">
                  <c:v>0.88105901383631513</c:v>
                </c:pt>
                <c:pt idx="3418">
                  <c:v>0.88105901383631513</c:v>
                </c:pt>
                <c:pt idx="3419">
                  <c:v>0.88105901383631513</c:v>
                </c:pt>
                <c:pt idx="3420">
                  <c:v>0.88105901383631513</c:v>
                </c:pt>
                <c:pt idx="3421">
                  <c:v>0.88105901383631513</c:v>
                </c:pt>
                <c:pt idx="3422">
                  <c:v>0.88105901383631513</c:v>
                </c:pt>
                <c:pt idx="3423">
                  <c:v>0.88105901383631513</c:v>
                </c:pt>
                <c:pt idx="3424">
                  <c:v>0.88105901383631513</c:v>
                </c:pt>
                <c:pt idx="3425">
                  <c:v>0.88105901383631513</c:v>
                </c:pt>
                <c:pt idx="3426">
                  <c:v>0.88105901383631513</c:v>
                </c:pt>
                <c:pt idx="3427">
                  <c:v>0.88105901383631513</c:v>
                </c:pt>
                <c:pt idx="3428">
                  <c:v>0.88105901383631513</c:v>
                </c:pt>
                <c:pt idx="3429">
                  <c:v>0.88105901383631513</c:v>
                </c:pt>
                <c:pt idx="3430">
                  <c:v>0.88105901383631513</c:v>
                </c:pt>
                <c:pt idx="3431">
                  <c:v>0.88105901383631513</c:v>
                </c:pt>
                <c:pt idx="3432">
                  <c:v>0.88105901383631513</c:v>
                </c:pt>
                <c:pt idx="3433">
                  <c:v>0.88105901383631513</c:v>
                </c:pt>
                <c:pt idx="3434">
                  <c:v>0.88105901383631513</c:v>
                </c:pt>
                <c:pt idx="3435">
                  <c:v>0.88105901383631513</c:v>
                </c:pt>
                <c:pt idx="3436">
                  <c:v>0.88105901383631513</c:v>
                </c:pt>
                <c:pt idx="3437">
                  <c:v>0.88105901383631513</c:v>
                </c:pt>
                <c:pt idx="3438">
                  <c:v>0.88105901383631513</c:v>
                </c:pt>
                <c:pt idx="3439">
                  <c:v>0.88105901383631513</c:v>
                </c:pt>
                <c:pt idx="3440">
                  <c:v>0.88105901383631513</c:v>
                </c:pt>
                <c:pt idx="3441">
                  <c:v>0.88105901383631513</c:v>
                </c:pt>
                <c:pt idx="3442">
                  <c:v>0.88105901383631513</c:v>
                </c:pt>
                <c:pt idx="3443">
                  <c:v>0.88105901383631513</c:v>
                </c:pt>
                <c:pt idx="3444">
                  <c:v>0.88105901383631513</c:v>
                </c:pt>
                <c:pt idx="3445">
                  <c:v>0.88105901383631513</c:v>
                </c:pt>
                <c:pt idx="3446">
                  <c:v>0.88105901383631513</c:v>
                </c:pt>
                <c:pt idx="3447">
                  <c:v>0.88105901383631513</c:v>
                </c:pt>
                <c:pt idx="3448">
                  <c:v>0.88105901383631513</c:v>
                </c:pt>
                <c:pt idx="3449">
                  <c:v>0.88105901383631513</c:v>
                </c:pt>
                <c:pt idx="3450">
                  <c:v>0.88105901383631513</c:v>
                </c:pt>
                <c:pt idx="3451">
                  <c:v>0.88105901383631513</c:v>
                </c:pt>
                <c:pt idx="3452">
                  <c:v>0.88105901383631513</c:v>
                </c:pt>
                <c:pt idx="3453">
                  <c:v>0.88105901383631513</c:v>
                </c:pt>
                <c:pt idx="3454">
                  <c:v>0.88105901383631513</c:v>
                </c:pt>
                <c:pt idx="3455">
                  <c:v>0.88105901383631513</c:v>
                </c:pt>
                <c:pt idx="3456">
                  <c:v>0.88105901383631513</c:v>
                </c:pt>
                <c:pt idx="3457">
                  <c:v>0.88105901383631513</c:v>
                </c:pt>
                <c:pt idx="3458">
                  <c:v>0.88105901383631513</c:v>
                </c:pt>
                <c:pt idx="3459">
                  <c:v>0.88105901383631513</c:v>
                </c:pt>
                <c:pt idx="3460">
                  <c:v>0.88105901383631513</c:v>
                </c:pt>
                <c:pt idx="3461">
                  <c:v>0.88105901383631513</c:v>
                </c:pt>
                <c:pt idx="3462">
                  <c:v>0.88105901383631513</c:v>
                </c:pt>
                <c:pt idx="3463">
                  <c:v>0.88105901383631513</c:v>
                </c:pt>
                <c:pt idx="3464">
                  <c:v>0.88105901383631513</c:v>
                </c:pt>
                <c:pt idx="3465">
                  <c:v>0.88105901383631513</c:v>
                </c:pt>
                <c:pt idx="3466">
                  <c:v>0.88105901383631513</c:v>
                </c:pt>
                <c:pt idx="3467">
                  <c:v>0.88105901383631513</c:v>
                </c:pt>
                <c:pt idx="3468">
                  <c:v>0.88105901383631513</c:v>
                </c:pt>
                <c:pt idx="3469">
                  <c:v>0.88105901383631513</c:v>
                </c:pt>
                <c:pt idx="3470">
                  <c:v>0.88105901383631513</c:v>
                </c:pt>
                <c:pt idx="3471">
                  <c:v>0.88105901383631513</c:v>
                </c:pt>
                <c:pt idx="3472">
                  <c:v>0.88105901383631513</c:v>
                </c:pt>
                <c:pt idx="3473">
                  <c:v>0.88105901383631513</c:v>
                </c:pt>
                <c:pt idx="3474">
                  <c:v>0.88105901383631513</c:v>
                </c:pt>
                <c:pt idx="3475">
                  <c:v>0.88105901383631513</c:v>
                </c:pt>
                <c:pt idx="3476">
                  <c:v>0.88105901383631513</c:v>
                </c:pt>
                <c:pt idx="3477">
                  <c:v>0.88105901383631513</c:v>
                </c:pt>
                <c:pt idx="3478">
                  <c:v>0.88105901383631513</c:v>
                </c:pt>
                <c:pt idx="3479">
                  <c:v>0.88105901383631513</c:v>
                </c:pt>
                <c:pt idx="3480">
                  <c:v>0.88105901383631513</c:v>
                </c:pt>
                <c:pt idx="3481">
                  <c:v>0.88105901383631513</c:v>
                </c:pt>
                <c:pt idx="3482">
                  <c:v>0.88105901383631513</c:v>
                </c:pt>
                <c:pt idx="3483">
                  <c:v>0.88105901383631513</c:v>
                </c:pt>
                <c:pt idx="3484">
                  <c:v>0.88105901383631513</c:v>
                </c:pt>
                <c:pt idx="3485">
                  <c:v>0.88105901383631513</c:v>
                </c:pt>
                <c:pt idx="3486">
                  <c:v>0.88105901383631513</c:v>
                </c:pt>
                <c:pt idx="3487">
                  <c:v>0.88105901383631513</c:v>
                </c:pt>
                <c:pt idx="3488">
                  <c:v>0.88105901383631513</c:v>
                </c:pt>
                <c:pt idx="3489">
                  <c:v>0.88105901383631513</c:v>
                </c:pt>
                <c:pt idx="3490">
                  <c:v>0.88105901383631513</c:v>
                </c:pt>
                <c:pt idx="3491">
                  <c:v>0.88105901383631513</c:v>
                </c:pt>
                <c:pt idx="3492">
                  <c:v>0.88105901383631513</c:v>
                </c:pt>
                <c:pt idx="3493">
                  <c:v>0.88105901383631513</c:v>
                </c:pt>
                <c:pt idx="3494">
                  <c:v>0.88105901383631513</c:v>
                </c:pt>
                <c:pt idx="3495">
                  <c:v>0.88105901383631513</c:v>
                </c:pt>
                <c:pt idx="3496">
                  <c:v>0.88105901383631513</c:v>
                </c:pt>
                <c:pt idx="3497">
                  <c:v>0.88105901383631513</c:v>
                </c:pt>
                <c:pt idx="3498">
                  <c:v>0.88105901383631513</c:v>
                </c:pt>
                <c:pt idx="3499">
                  <c:v>0.88105901383631513</c:v>
                </c:pt>
                <c:pt idx="3500">
                  <c:v>0.88105901383631513</c:v>
                </c:pt>
                <c:pt idx="3501">
                  <c:v>0.88105901383631513</c:v>
                </c:pt>
                <c:pt idx="3502">
                  <c:v>0.88105901383631513</c:v>
                </c:pt>
                <c:pt idx="3503">
                  <c:v>0.88105901383631513</c:v>
                </c:pt>
                <c:pt idx="3504">
                  <c:v>0.88105901383631513</c:v>
                </c:pt>
                <c:pt idx="3505">
                  <c:v>0.88105901383631513</c:v>
                </c:pt>
                <c:pt idx="3506">
                  <c:v>0.88105901383631513</c:v>
                </c:pt>
                <c:pt idx="3507">
                  <c:v>0.88105901383631513</c:v>
                </c:pt>
                <c:pt idx="3508">
                  <c:v>0.88105901383631513</c:v>
                </c:pt>
                <c:pt idx="3509">
                  <c:v>0.88105901383631513</c:v>
                </c:pt>
                <c:pt idx="3510">
                  <c:v>0.88105901383631513</c:v>
                </c:pt>
                <c:pt idx="3511">
                  <c:v>0.88105901383631513</c:v>
                </c:pt>
                <c:pt idx="3512">
                  <c:v>0.88105901383631513</c:v>
                </c:pt>
                <c:pt idx="3513">
                  <c:v>0.88105901383631513</c:v>
                </c:pt>
                <c:pt idx="3514">
                  <c:v>0.88105901383631513</c:v>
                </c:pt>
                <c:pt idx="3515">
                  <c:v>0.88105901383631513</c:v>
                </c:pt>
                <c:pt idx="3516">
                  <c:v>0.88105901383631513</c:v>
                </c:pt>
                <c:pt idx="3517">
                  <c:v>0.88105901383631513</c:v>
                </c:pt>
                <c:pt idx="3518">
                  <c:v>0.88105901383631513</c:v>
                </c:pt>
                <c:pt idx="3519">
                  <c:v>0.88105901383631513</c:v>
                </c:pt>
                <c:pt idx="3520">
                  <c:v>0.88105901383631513</c:v>
                </c:pt>
                <c:pt idx="3521">
                  <c:v>0.88105901383631513</c:v>
                </c:pt>
                <c:pt idx="3522">
                  <c:v>0.88105901383631513</c:v>
                </c:pt>
                <c:pt idx="3523">
                  <c:v>0.88105901383631513</c:v>
                </c:pt>
                <c:pt idx="3524">
                  <c:v>0.88105901383631513</c:v>
                </c:pt>
                <c:pt idx="3525">
                  <c:v>0.88105901383631513</c:v>
                </c:pt>
                <c:pt idx="3526">
                  <c:v>0.88105901383631513</c:v>
                </c:pt>
                <c:pt idx="3527">
                  <c:v>0.88105901383631513</c:v>
                </c:pt>
                <c:pt idx="3528">
                  <c:v>0.88105901383631513</c:v>
                </c:pt>
                <c:pt idx="3529">
                  <c:v>0.88105901383631513</c:v>
                </c:pt>
                <c:pt idx="3530">
                  <c:v>0.88105901383631513</c:v>
                </c:pt>
                <c:pt idx="3531">
                  <c:v>0.88105901383631513</c:v>
                </c:pt>
                <c:pt idx="3532">
                  <c:v>0.88105901383631513</c:v>
                </c:pt>
                <c:pt idx="3533">
                  <c:v>0.88105901383631513</c:v>
                </c:pt>
                <c:pt idx="3534">
                  <c:v>0.88105901383631513</c:v>
                </c:pt>
                <c:pt idx="3535">
                  <c:v>0.88105901383631513</c:v>
                </c:pt>
                <c:pt idx="3536">
                  <c:v>0.88105901383631513</c:v>
                </c:pt>
                <c:pt idx="3537">
                  <c:v>0.88105901383631513</c:v>
                </c:pt>
                <c:pt idx="3538">
                  <c:v>0.88105901383631513</c:v>
                </c:pt>
                <c:pt idx="3539">
                  <c:v>0.88105901383631513</c:v>
                </c:pt>
                <c:pt idx="3540">
                  <c:v>0.88105901383631513</c:v>
                </c:pt>
                <c:pt idx="3541">
                  <c:v>0.88105901383631513</c:v>
                </c:pt>
                <c:pt idx="3542">
                  <c:v>0.88105901383631513</c:v>
                </c:pt>
                <c:pt idx="3543">
                  <c:v>0.88105901383631513</c:v>
                </c:pt>
                <c:pt idx="3544">
                  <c:v>0.88105901383631513</c:v>
                </c:pt>
                <c:pt idx="3545">
                  <c:v>0.88105901383631513</c:v>
                </c:pt>
                <c:pt idx="3546">
                  <c:v>0.88105901383631513</c:v>
                </c:pt>
                <c:pt idx="3547">
                  <c:v>0.88105901383631513</c:v>
                </c:pt>
                <c:pt idx="3548">
                  <c:v>0.88105901383631513</c:v>
                </c:pt>
                <c:pt idx="3549">
                  <c:v>0.88105901383631513</c:v>
                </c:pt>
                <c:pt idx="3550">
                  <c:v>0.88105901383631513</c:v>
                </c:pt>
                <c:pt idx="3551">
                  <c:v>0.88105901383631513</c:v>
                </c:pt>
                <c:pt idx="3552">
                  <c:v>0.88105901383631513</c:v>
                </c:pt>
                <c:pt idx="3553">
                  <c:v>0.88105901383631513</c:v>
                </c:pt>
                <c:pt idx="3554">
                  <c:v>0.88105901383631513</c:v>
                </c:pt>
                <c:pt idx="3555">
                  <c:v>0.88105901383631513</c:v>
                </c:pt>
                <c:pt idx="3556">
                  <c:v>0.88105901383631513</c:v>
                </c:pt>
                <c:pt idx="3557">
                  <c:v>0.88105901383631513</c:v>
                </c:pt>
                <c:pt idx="3558">
                  <c:v>0.88105901383631513</c:v>
                </c:pt>
                <c:pt idx="3559">
                  <c:v>0.88105901383631513</c:v>
                </c:pt>
                <c:pt idx="3560">
                  <c:v>0.88105901383631513</c:v>
                </c:pt>
                <c:pt idx="3561">
                  <c:v>0.88105901383631513</c:v>
                </c:pt>
                <c:pt idx="3562">
                  <c:v>0.88105901383631513</c:v>
                </c:pt>
                <c:pt idx="3563">
                  <c:v>0.88105901383631513</c:v>
                </c:pt>
                <c:pt idx="3564">
                  <c:v>0.88105901383631513</c:v>
                </c:pt>
                <c:pt idx="3565">
                  <c:v>0.88105901383631513</c:v>
                </c:pt>
                <c:pt idx="3566">
                  <c:v>0.88105901383631513</c:v>
                </c:pt>
                <c:pt idx="3567">
                  <c:v>0.88105901383631513</c:v>
                </c:pt>
                <c:pt idx="3568">
                  <c:v>0.88105901383631513</c:v>
                </c:pt>
                <c:pt idx="3569">
                  <c:v>0.88105901383631513</c:v>
                </c:pt>
                <c:pt idx="3570">
                  <c:v>0.88105901383631513</c:v>
                </c:pt>
                <c:pt idx="3571">
                  <c:v>0.88105901383631513</c:v>
                </c:pt>
                <c:pt idx="3572">
                  <c:v>0.88105901383631513</c:v>
                </c:pt>
                <c:pt idx="3573">
                  <c:v>0.88105901383631513</c:v>
                </c:pt>
                <c:pt idx="3574">
                  <c:v>0.88105901383631513</c:v>
                </c:pt>
                <c:pt idx="3575">
                  <c:v>0.88105901383631513</c:v>
                </c:pt>
                <c:pt idx="3576">
                  <c:v>0.88105901383631513</c:v>
                </c:pt>
                <c:pt idx="3577">
                  <c:v>0.88105901383631513</c:v>
                </c:pt>
                <c:pt idx="3578">
                  <c:v>0.88105901383631513</c:v>
                </c:pt>
                <c:pt idx="3579">
                  <c:v>0.88105901383631513</c:v>
                </c:pt>
                <c:pt idx="3580">
                  <c:v>0.88105901383631513</c:v>
                </c:pt>
                <c:pt idx="3581">
                  <c:v>0.88105901383631513</c:v>
                </c:pt>
                <c:pt idx="3582">
                  <c:v>0.88105901383631513</c:v>
                </c:pt>
                <c:pt idx="3583">
                  <c:v>0.88105901383631513</c:v>
                </c:pt>
                <c:pt idx="3584">
                  <c:v>0.88105901383631513</c:v>
                </c:pt>
                <c:pt idx="3585">
                  <c:v>0.88105901383631513</c:v>
                </c:pt>
                <c:pt idx="3586">
                  <c:v>0.88105901383631513</c:v>
                </c:pt>
                <c:pt idx="3587">
                  <c:v>0.88105901383631513</c:v>
                </c:pt>
                <c:pt idx="3588">
                  <c:v>0.88105901383631513</c:v>
                </c:pt>
                <c:pt idx="3589">
                  <c:v>0.88105901383631513</c:v>
                </c:pt>
                <c:pt idx="3590">
                  <c:v>0.88105901383631513</c:v>
                </c:pt>
                <c:pt idx="3591">
                  <c:v>0.88105901383631513</c:v>
                </c:pt>
                <c:pt idx="3592">
                  <c:v>0.88105901383631513</c:v>
                </c:pt>
                <c:pt idx="3593">
                  <c:v>0.88105901383631513</c:v>
                </c:pt>
                <c:pt idx="3594">
                  <c:v>0.88105901383631513</c:v>
                </c:pt>
                <c:pt idx="3595">
                  <c:v>0.88105901383631513</c:v>
                </c:pt>
                <c:pt idx="3596">
                  <c:v>0.88105901383631513</c:v>
                </c:pt>
                <c:pt idx="3597">
                  <c:v>0.88105901383631513</c:v>
                </c:pt>
                <c:pt idx="3598">
                  <c:v>0.88105901383631513</c:v>
                </c:pt>
                <c:pt idx="3599">
                  <c:v>0.88105901383631513</c:v>
                </c:pt>
                <c:pt idx="3600">
                  <c:v>0.88105901383631513</c:v>
                </c:pt>
                <c:pt idx="3601">
                  <c:v>0.88105901383631513</c:v>
                </c:pt>
                <c:pt idx="3602">
                  <c:v>0.88105901383631513</c:v>
                </c:pt>
                <c:pt idx="3603">
                  <c:v>0.88105901383631513</c:v>
                </c:pt>
                <c:pt idx="3604">
                  <c:v>0.88105901383631513</c:v>
                </c:pt>
                <c:pt idx="3605">
                  <c:v>0.88105901383631513</c:v>
                </c:pt>
                <c:pt idx="3606">
                  <c:v>0.88105901383631513</c:v>
                </c:pt>
                <c:pt idx="3607">
                  <c:v>0.88105901383631513</c:v>
                </c:pt>
                <c:pt idx="3608">
                  <c:v>0.88105901383631513</c:v>
                </c:pt>
                <c:pt idx="3609">
                  <c:v>0.88105901383631513</c:v>
                </c:pt>
                <c:pt idx="3610">
                  <c:v>0.88105901383631513</c:v>
                </c:pt>
                <c:pt idx="3611">
                  <c:v>0.88105901383631513</c:v>
                </c:pt>
                <c:pt idx="3612">
                  <c:v>0.88105901383631513</c:v>
                </c:pt>
                <c:pt idx="3613">
                  <c:v>0.88105901383631513</c:v>
                </c:pt>
                <c:pt idx="3614">
                  <c:v>0.88105901383631513</c:v>
                </c:pt>
                <c:pt idx="3615">
                  <c:v>0.88105901383631513</c:v>
                </c:pt>
                <c:pt idx="3616">
                  <c:v>0.88105901383631513</c:v>
                </c:pt>
                <c:pt idx="3617">
                  <c:v>0.88105901383631513</c:v>
                </c:pt>
                <c:pt idx="3618">
                  <c:v>0.88105901383631513</c:v>
                </c:pt>
                <c:pt idx="3619">
                  <c:v>0.88105901383631513</c:v>
                </c:pt>
                <c:pt idx="3620">
                  <c:v>0.88105901383631513</c:v>
                </c:pt>
                <c:pt idx="3621">
                  <c:v>0.88105901383631513</c:v>
                </c:pt>
                <c:pt idx="3622">
                  <c:v>0.88105901383631513</c:v>
                </c:pt>
                <c:pt idx="3623">
                  <c:v>0.88105901383631513</c:v>
                </c:pt>
                <c:pt idx="3624">
                  <c:v>0.88105901383631513</c:v>
                </c:pt>
                <c:pt idx="3625">
                  <c:v>0.88105901383631513</c:v>
                </c:pt>
                <c:pt idx="3626">
                  <c:v>0.88105901383631513</c:v>
                </c:pt>
                <c:pt idx="3627">
                  <c:v>0.88105901383631513</c:v>
                </c:pt>
                <c:pt idx="3628">
                  <c:v>0.88105901383631513</c:v>
                </c:pt>
                <c:pt idx="3629">
                  <c:v>0.88105901383631513</c:v>
                </c:pt>
                <c:pt idx="3630">
                  <c:v>0.88105901383631513</c:v>
                </c:pt>
                <c:pt idx="3631">
                  <c:v>0.88105901383631513</c:v>
                </c:pt>
                <c:pt idx="3632">
                  <c:v>0.88105901383631513</c:v>
                </c:pt>
                <c:pt idx="3633">
                  <c:v>0.88105901383631513</c:v>
                </c:pt>
                <c:pt idx="3634">
                  <c:v>0.88105901383631513</c:v>
                </c:pt>
                <c:pt idx="3635">
                  <c:v>0.88105901383631513</c:v>
                </c:pt>
                <c:pt idx="3636">
                  <c:v>0.88105901383631513</c:v>
                </c:pt>
                <c:pt idx="3637">
                  <c:v>0.88105901383631513</c:v>
                </c:pt>
                <c:pt idx="3638">
                  <c:v>0.88105901383631513</c:v>
                </c:pt>
                <c:pt idx="3639">
                  <c:v>0.88105901383631513</c:v>
                </c:pt>
                <c:pt idx="3640">
                  <c:v>0.88105901383631513</c:v>
                </c:pt>
                <c:pt idx="3641">
                  <c:v>0.88105901383631513</c:v>
                </c:pt>
                <c:pt idx="3642">
                  <c:v>0.88105901383631513</c:v>
                </c:pt>
                <c:pt idx="3643">
                  <c:v>0.88105901383631513</c:v>
                </c:pt>
                <c:pt idx="3644">
                  <c:v>0.88105901383631513</c:v>
                </c:pt>
                <c:pt idx="3645">
                  <c:v>0.88105901383631513</c:v>
                </c:pt>
                <c:pt idx="3646">
                  <c:v>0.88105901383631513</c:v>
                </c:pt>
                <c:pt idx="3647">
                  <c:v>0.88105901383631513</c:v>
                </c:pt>
                <c:pt idx="3648">
                  <c:v>0.88105901383631513</c:v>
                </c:pt>
                <c:pt idx="3649">
                  <c:v>0.88105901383631513</c:v>
                </c:pt>
                <c:pt idx="3650">
                  <c:v>0.88105901383631513</c:v>
                </c:pt>
                <c:pt idx="3651">
                  <c:v>0.88105901383631513</c:v>
                </c:pt>
                <c:pt idx="3652">
                  <c:v>0.88105901383631513</c:v>
                </c:pt>
                <c:pt idx="3653">
                  <c:v>0.88105901383631513</c:v>
                </c:pt>
                <c:pt idx="3654">
                  <c:v>0.88105901383631513</c:v>
                </c:pt>
                <c:pt idx="3655">
                  <c:v>0.88105901383631513</c:v>
                </c:pt>
                <c:pt idx="3656">
                  <c:v>0.88105901383631513</c:v>
                </c:pt>
                <c:pt idx="3657">
                  <c:v>0.88105901383631513</c:v>
                </c:pt>
                <c:pt idx="3658">
                  <c:v>0.88105901383631513</c:v>
                </c:pt>
                <c:pt idx="3659">
                  <c:v>0.88105901383631513</c:v>
                </c:pt>
                <c:pt idx="3660">
                  <c:v>0.88105901383631513</c:v>
                </c:pt>
                <c:pt idx="3661">
                  <c:v>0.88105901383631513</c:v>
                </c:pt>
                <c:pt idx="3662">
                  <c:v>0.88105901383631513</c:v>
                </c:pt>
                <c:pt idx="3663">
                  <c:v>0.88105901383631513</c:v>
                </c:pt>
                <c:pt idx="3664">
                  <c:v>0.88105901383631513</c:v>
                </c:pt>
                <c:pt idx="3665">
                  <c:v>0.88105901383631513</c:v>
                </c:pt>
                <c:pt idx="3666">
                  <c:v>0.88105901383631513</c:v>
                </c:pt>
                <c:pt idx="3667">
                  <c:v>0.88105901383631513</c:v>
                </c:pt>
                <c:pt idx="3668">
                  <c:v>0.88105901383631513</c:v>
                </c:pt>
                <c:pt idx="3669">
                  <c:v>0.88105901383631513</c:v>
                </c:pt>
                <c:pt idx="3670">
                  <c:v>0.88105901383631513</c:v>
                </c:pt>
                <c:pt idx="3671">
                  <c:v>0.88105901383631513</c:v>
                </c:pt>
                <c:pt idx="3672">
                  <c:v>0.88105901383631513</c:v>
                </c:pt>
                <c:pt idx="3673">
                  <c:v>0.88105901383631513</c:v>
                </c:pt>
                <c:pt idx="3674">
                  <c:v>0.88105901383631513</c:v>
                </c:pt>
                <c:pt idx="3675">
                  <c:v>0.88105901383631513</c:v>
                </c:pt>
                <c:pt idx="3676">
                  <c:v>0.88105901383631513</c:v>
                </c:pt>
                <c:pt idx="3677">
                  <c:v>0.88105901383631513</c:v>
                </c:pt>
                <c:pt idx="3678">
                  <c:v>0.88105901383631513</c:v>
                </c:pt>
                <c:pt idx="3679">
                  <c:v>0.88105901383631513</c:v>
                </c:pt>
                <c:pt idx="3680">
                  <c:v>0.88105901383631513</c:v>
                </c:pt>
                <c:pt idx="3681">
                  <c:v>0.88105901383631513</c:v>
                </c:pt>
                <c:pt idx="3682">
                  <c:v>0.88105901383631513</c:v>
                </c:pt>
                <c:pt idx="3683">
                  <c:v>0.88105901383631513</c:v>
                </c:pt>
                <c:pt idx="3684">
                  <c:v>0.88105901383631513</c:v>
                </c:pt>
                <c:pt idx="3685">
                  <c:v>0.88105901383631513</c:v>
                </c:pt>
                <c:pt idx="3686">
                  <c:v>0.88105901383631513</c:v>
                </c:pt>
                <c:pt idx="3687">
                  <c:v>0.88105901383631513</c:v>
                </c:pt>
                <c:pt idx="3688">
                  <c:v>0.88105901383631513</c:v>
                </c:pt>
                <c:pt idx="3689">
                  <c:v>0.88105901383631513</c:v>
                </c:pt>
                <c:pt idx="3690">
                  <c:v>0.88105901383631513</c:v>
                </c:pt>
                <c:pt idx="3691">
                  <c:v>0.88105901383631513</c:v>
                </c:pt>
                <c:pt idx="3692">
                  <c:v>0.88105901383631513</c:v>
                </c:pt>
                <c:pt idx="3693">
                  <c:v>0.88105901383631513</c:v>
                </c:pt>
                <c:pt idx="3694">
                  <c:v>0.88105901383631513</c:v>
                </c:pt>
                <c:pt idx="3695">
                  <c:v>0.88105901383631513</c:v>
                </c:pt>
                <c:pt idx="3696">
                  <c:v>0.88105901383631513</c:v>
                </c:pt>
                <c:pt idx="3697">
                  <c:v>0.88105901383631513</c:v>
                </c:pt>
                <c:pt idx="3698">
                  <c:v>0.88105901383631513</c:v>
                </c:pt>
                <c:pt idx="3699">
                  <c:v>0.88105901383631513</c:v>
                </c:pt>
                <c:pt idx="3700">
                  <c:v>0.88105901383631513</c:v>
                </c:pt>
                <c:pt idx="3701">
                  <c:v>0.88105901383631513</c:v>
                </c:pt>
                <c:pt idx="3702">
                  <c:v>0.88105901383631513</c:v>
                </c:pt>
                <c:pt idx="3703">
                  <c:v>0.88105901383631513</c:v>
                </c:pt>
                <c:pt idx="3704">
                  <c:v>0.88105901383631513</c:v>
                </c:pt>
                <c:pt idx="3705">
                  <c:v>0.88105901383631513</c:v>
                </c:pt>
                <c:pt idx="3706">
                  <c:v>0.88105901383631513</c:v>
                </c:pt>
                <c:pt idx="3707">
                  <c:v>0.88105901383631513</c:v>
                </c:pt>
                <c:pt idx="3708">
                  <c:v>0.88105901383631513</c:v>
                </c:pt>
                <c:pt idx="3709">
                  <c:v>0.88105901383631513</c:v>
                </c:pt>
                <c:pt idx="3710">
                  <c:v>0.88105901383631513</c:v>
                </c:pt>
                <c:pt idx="3711">
                  <c:v>0.88105901383631513</c:v>
                </c:pt>
                <c:pt idx="3712">
                  <c:v>0.88105901383631513</c:v>
                </c:pt>
                <c:pt idx="3713">
                  <c:v>0.88105901383631513</c:v>
                </c:pt>
                <c:pt idx="3714">
                  <c:v>0.88105901383631513</c:v>
                </c:pt>
                <c:pt idx="3715">
                  <c:v>0.88105901383631513</c:v>
                </c:pt>
                <c:pt idx="3716">
                  <c:v>0.88105901383631513</c:v>
                </c:pt>
                <c:pt idx="3717">
                  <c:v>0.88105901383631513</c:v>
                </c:pt>
                <c:pt idx="3718">
                  <c:v>0.88105901383631513</c:v>
                </c:pt>
                <c:pt idx="3719">
                  <c:v>0.88105901383631513</c:v>
                </c:pt>
                <c:pt idx="3720">
                  <c:v>0.88105901383631513</c:v>
                </c:pt>
                <c:pt idx="3721">
                  <c:v>0.88105901383631513</c:v>
                </c:pt>
                <c:pt idx="3722">
                  <c:v>0.88105901383631513</c:v>
                </c:pt>
                <c:pt idx="3723">
                  <c:v>0.88105901383631513</c:v>
                </c:pt>
                <c:pt idx="3724">
                  <c:v>0.88105901383631513</c:v>
                </c:pt>
                <c:pt idx="3725">
                  <c:v>0.88105901383631513</c:v>
                </c:pt>
                <c:pt idx="3726">
                  <c:v>0.88105901383631513</c:v>
                </c:pt>
                <c:pt idx="3727">
                  <c:v>0.88105901383631513</c:v>
                </c:pt>
                <c:pt idx="3728">
                  <c:v>0.88105901383631513</c:v>
                </c:pt>
                <c:pt idx="3729">
                  <c:v>0.88105901383631513</c:v>
                </c:pt>
                <c:pt idx="3730">
                  <c:v>0.88105901383631513</c:v>
                </c:pt>
                <c:pt idx="3731">
                  <c:v>0.88105901383631513</c:v>
                </c:pt>
                <c:pt idx="3732">
                  <c:v>0.88105901383631513</c:v>
                </c:pt>
                <c:pt idx="3733">
                  <c:v>0.88105901383631513</c:v>
                </c:pt>
                <c:pt idx="3734">
                  <c:v>0.88105901383631513</c:v>
                </c:pt>
                <c:pt idx="3735">
                  <c:v>0.88105901383631513</c:v>
                </c:pt>
                <c:pt idx="3736">
                  <c:v>0.88105901383631513</c:v>
                </c:pt>
                <c:pt idx="3737">
                  <c:v>0.88105901383631513</c:v>
                </c:pt>
                <c:pt idx="3738">
                  <c:v>0.88105901383631513</c:v>
                </c:pt>
                <c:pt idx="3739">
                  <c:v>0.88105901383631513</c:v>
                </c:pt>
                <c:pt idx="3740">
                  <c:v>0.88105901383631513</c:v>
                </c:pt>
                <c:pt idx="3741">
                  <c:v>0.88105901383631513</c:v>
                </c:pt>
                <c:pt idx="3742">
                  <c:v>0.88105901383631513</c:v>
                </c:pt>
                <c:pt idx="3743">
                  <c:v>0.88105901383631513</c:v>
                </c:pt>
                <c:pt idx="3744">
                  <c:v>0.88105901383631513</c:v>
                </c:pt>
                <c:pt idx="3745">
                  <c:v>0.88105901383631513</c:v>
                </c:pt>
                <c:pt idx="3746">
                  <c:v>0.88105901383631513</c:v>
                </c:pt>
                <c:pt idx="3747">
                  <c:v>0.88105901383631513</c:v>
                </c:pt>
                <c:pt idx="3748">
                  <c:v>0.88105901383631513</c:v>
                </c:pt>
                <c:pt idx="3749">
                  <c:v>0.88105901383631513</c:v>
                </c:pt>
                <c:pt idx="3750">
                  <c:v>0.88105901383631513</c:v>
                </c:pt>
                <c:pt idx="3751">
                  <c:v>0.88105901383631513</c:v>
                </c:pt>
                <c:pt idx="3752">
                  <c:v>0.88105901383631513</c:v>
                </c:pt>
                <c:pt idx="3753">
                  <c:v>0.88105901383631513</c:v>
                </c:pt>
                <c:pt idx="3754">
                  <c:v>0.88105901383631513</c:v>
                </c:pt>
                <c:pt idx="3755">
                  <c:v>0.88105901383631513</c:v>
                </c:pt>
                <c:pt idx="3756">
                  <c:v>0.88105901383631513</c:v>
                </c:pt>
                <c:pt idx="3757">
                  <c:v>0.88105901383631513</c:v>
                </c:pt>
                <c:pt idx="3758">
                  <c:v>0.88105901383631513</c:v>
                </c:pt>
                <c:pt idx="3759">
                  <c:v>0.88105901383631513</c:v>
                </c:pt>
                <c:pt idx="3760">
                  <c:v>0.88105901383631513</c:v>
                </c:pt>
                <c:pt idx="3761">
                  <c:v>0.88105901383631513</c:v>
                </c:pt>
                <c:pt idx="3762">
                  <c:v>0.88105901383631513</c:v>
                </c:pt>
                <c:pt idx="3763">
                  <c:v>0.88105901383631513</c:v>
                </c:pt>
                <c:pt idx="3764">
                  <c:v>0.88105901383631513</c:v>
                </c:pt>
                <c:pt idx="3765">
                  <c:v>0.88105901383631513</c:v>
                </c:pt>
                <c:pt idx="3766">
                  <c:v>0.88105901383631513</c:v>
                </c:pt>
                <c:pt idx="3767">
                  <c:v>0.88105901383631513</c:v>
                </c:pt>
                <c:pt idx="3768">
                  <c:v>0.88105901383631513</c:v>
                </c:pt>
                <c:pt idx="3769">
                  <c:v>0.88105901383631513</c:v>
                </c:pt>
                <c:pt idx="3770">
                  <c:v>0.88105901383631513</c:v>
                </c:pt>
                <c:pt idx="3771">
                  <c:v>0.88105901383631513</c:v>
                </c:pt>
                <c:pt idx="3772">
                  <c:v>0.88105901383631513</c:v>
                </c:pt>
                <c:pt idx="3773">
                  <c:v>0.88105901383631513</c:v>
                </c:pt>
                <c:pt idx="3774">
                  <c:v>0.88105901383631513</c:v>
                </c:pt>
                <c:pt idx="3775">
                  <c:v>0.88105901383631513</c:v>
                </c:pt>
                <c:pt idx="3776">
                  <c:v>0.88105901383631513</c:v>
                </c:pt>
                <c:pt idx="3777">
                  <c:v>0.88105901383631513</c:v>
                </c:pt>
                <c:pt idx="3778">
                  <c:v>0.88105901383631513</c:v>
                </c:pt>
                <c:pt idx="3779">
                  <c:v>0.88105901383631513</c:v>
                </c:pt>
                <c:pt idx="3780">
                  <c:v>0.88105901383631513</c:v>
                </c:pt>
                <c:pt idx="3781">
                  <c:v>0.88105901383631513</c:v>
                </c:pt>
                <c:pt idx="3782">
                  <c:v>0.88105901383631513</c:v>
                </c:pt>
                <c:pt idx="3783">
                  <c:v>0.88105901383631513</c:v>
                </c:pt>
                <c:pt idx="3784">
                  <c:v>0.88105901383631513</c:v>
                </c:pt>
                <c:pt idx="3785">
                  <c:v>0.88105901383631513</c:v>
                </c:pt>
                <c:pt idx="3786">
                  <c:v>0.88105901383631513</c:v>
                </c:pt>
                <c:pt idx="3787">
                  <c:v>0.88105901383631513</c:v>
                </c:pt>
                <c:pt idx="3788">
                  <c:v>0.88105901383631513</c:v>
                </c:pt>
                <c:pt idx="3789">
                  <c:v>0.88105901383631513</c:v>
                </c:pt>
                <c:pt idx="3790">
                  <c:v>0.88105901383631513</c:v>
                </c:pt>
                <c:pt idx="3791">
                  <c:v>0.88105901383631513</c:v>
                </c:pt>
                <c:pt idx="3792">
                  <c:v>0.88105901383631513</c:v>
                </c:pt>
                <c:pt idx="3793">
                  <c:v>0.88105901383631513</c:v>
                </c:pt>
                <c:pt idx="3794">
                  <c:v>0.88105901383631513</c:v>
                </c:pt>
                <c:pt idx="3795">
                  <c:v>0.88105901383631513</c:v>
                </c:pt>
                <c:pt idx="3796">
                  <c:v>0.88105901383631513</c:v>
                </c:pt>
                <c:pt idx="3797">
                  <c:v>0.88105901383631513</c:v>
                </c:pt>
                <c:pt idx="3798">
                  <c:v>0.88105901383631513</c:v>
                </c:pt>
                <c:pt idx="3799">
                  <c:v>0.88105901383631513</c:v>
                </c:pt>
                <c:pt idx="3800">
                  <c:v>0.88105901383631513</c:v>
                </c:pt>
                <c:pt idx="3801">
                  <c:v>0.88105901383631513</c:v>
                </c:pt>
                <c:pt idx="3802">
                  <c:v>0.88105901383631513</c:v>
                </c:pt>
                <c:pt idx="3803">
                  <c:v>0.88105901383631513</c:v>
                </c:pt>
                <c:pt idx="3804">
                  <c:v>0.88105901383631513</c:v>
                </c:pt>
                <c:pt idx="3805">
                  <c:v>0.88105901383631513</c:v>
                </c:pt>
                <c:pt idx="3806">
                  <c:v>0.88105901383631513</c:v>
                </c:pt>
                <c:pt idx="3807">
                  <c:v>0.88105901383631513</c:v>
                </c:pt>
                <c:pt idx="3808">
                  <c:v>0.88105901383631513</c:v>
                </c:pt>
                <c:pt idx="3809">
                  <c:v>0.88105901383631513</c:v>
                </c:pt>
                <c:pt idx="3810">
                  <c:v>0.88105901383631513</c:v>
                </c:pt>
                <c:pt idx="3811">
                  <c:v>0.88105901383631513</c:v>
                </c:pt>
                <c:pt idx="3812">
                  <c:v>0.88105901383631513</c:v>
                </c:pt>
                <c:pt idx="3813">
                  <c:v>0.88105901383631513</c:v>
                </c:pt>
                <c:pt idx="3814">
                  <c:v>0.88105901383631513</c:v>
                </c:pt>
                <c:pt idx="3815">
                  <c:v>0.88105901383631513</c:v>
                </c:pt>
                <c:pt idx="3816">
                  <c:v>0.88105901383631513</c:v>
                </c:pt>
                <c:pt idx="3817">
                  <c:v>0.88105901383631513</c:v>
                </c:pt>
                <c:pt idx="3818">
                  <c:v>0.88105901383631513</c:v>
                </c:pt>
                <c:pt idx="3819">
                  <c:v>0.88105901383631513</c:v>
                </c:pt>
                <c:pt idx="3820">
                  <c:v>0.88105901383631513</c:v>
                </c:pt>
                <c:pt idx="3821">
                  <c:v>0.88105901383631513</c:v>
                </c:pt>
                <c:pt idx="3822">
                  <c:v>0.88105901383631513</c:v>
                </c:pt>
                <c:pt idx="3823">
                  <c:v>0.88105901383631513</c:v>
                </c:pt>
                <c:pt idx="3824">
                  <c:v>0.88105901383631513</c:v>
                </c:pt>
                <c:pt idx="3825">
                  <c:v>0.88105901383631513</c:v>
                </c:pt>
                <c:pt idx="3826">
                  <c:v>0.88105901383631513</c:v>
                </c:pt>
                <c:pt idx="3827">
                  <c:v>0.88105901383631513</c:v>
                </c:pt>
                <c:pt idx="3828">
                  <c:v>0.88105901383631513</c:v>
                </c:pt>
                <c:pt idx="3829">
                  <c:v>0.88105901383631513</c:v>
                </c:pt>
                <c:pt idx="3830">
                  <c:v>0.88105901383631513</c:v>
                </c:pt>
                <c:pt idx="3831">
                  <c:v>0.88105901383631513</c:v>
                </c:pt>
                <c:pt idx="3832">
                  <c:v>0.88105901383631513</c:v>
                </c:pt>
                <c:pt idx="3833">
                  <c:v>0.88105901383631513</c:v>
                </c:pt>
                <c:pt idx="3834">
                  <c:v>0.88105901383631513</c:v>
                </c:pt>
                <c:pt idx="3835">
                  <c:v>0.88105901383631513</c:v>
                </c:pt>
                <c:pt idx="3836">
                  <c:v>0.88105901383631513</c:v>
                </c:pt>
                <c:pt idx="3837">
                  <c:v>0.88105901383631513</c:v>
                </c:pt>
                <c:pt idx="3838">
                  <c:v>0.88105901383631513</c:v>
                </c:pt>
                <c:pt idx="3839">
                  <c:v>0.88105901383631513</c:v>
                </c:pt>
                <c:pt idx="3840">
                  <c:v>0.88105901383631513</c:v>
                </c:pt>
                <c:pt idx="3841">
                  <c:v>0.88105901383631513</c:v>
                </c:pt>
                <c:pt idx="3842">
                  <c:v>0.88105901383631513</c:v>
                </c:pt>
                <c:pt idx="3843">
                  <c:v>0.88105901383631513</c:v>
                </c:pt>
                <c:pt idx="3844">
                  <c:v>0.88105901383631513</c:v>
                </c:pt>
                <c:pt idx="3845">
                  <c:v>0.88105901383631513</c:v>
                </c:pt>
                <c:pt idx="3846">
                  <c:v>0.88105901383631513</c:v>
                </c:pt>
                <c:pt idx="3847">
                  <c:v>0.88105901383631513</c:v>
                </c:pt>
                <c:pt idx="3848">
                  <c:v>0.88105901383631513</c:v>
                </c:pt>
                <c:pt idx="3849">
                  <c:v>0.88105901383631513</c:v>
                </c:pt>
                <c:pt idx="3850">
                  <c:v>0.88105901383631513</c:v>
                </c:pt>
                <c:pt idx="3851">
                  <c:v>0.88105901383631513</c:v>
                </c:pt>
                <c:pt idx="3852">
                  <c:v>0.88105901383631513</c:v>
                </c:pt>
                <c:pt idx="3853">
                  <c:v>0.88105901383631513</c:v>
                </c:pt>
                <c:pt idx="3854">
                  <c:v>0.88105901383631513</c:v>
                </c:pt>
                <c:pt idx="3855">
                  <c:v>0.88105901383631513</c:v>
                </c:pt>
                <c:pt idx="3856">
                  <c:v>0.88105901383631513</c:v>
                </c:pt>
                <c:pt idx="3857">
                  <c:v>0.88105901383631513</c:v>
                </c:pt>
                <c:pt idx="3858">
                  <c:v>0.88105901383631513</c:v>
                </c:pt>
                <c:pt idx="3859">
                  <c:v>0.88105901383631513</c:v>
                </c:pt>
                <c:pt idx="3860">
                  <c:v>0.88105901383631513</c:v>
                </c:pt>
                <c:pt idx="3861">
                  <c:v>0.88105901383631513</c:v>
                </c:pt>
                <c:pt idx="3862">
                  <c:v>0.88105901383631513</c:v>
                </c:pt>
                <c:pt idx="3863">
                  <c:v>0.88105901383631513</c:v>
                </c:pt>
                <c:pt idx="3864">
                  <c:v>0.88105901383631513</c:v>
                </c:pt>
                <c:pt idx="3865">
                  <c:v>0.88105901383631513</c:v>
                </c:pt>
                <c:pt idx="3866">
                  <c:v>0.88105901383631513</c:v>
                </c:pt>
                <c:pt idx="3867">
                  <c:v>0.88105901383631513</c:v>
                </c:pt>
                <c:pt idx="3868">
                  <c:v>0.88105901383631513</c:v>
                </c:pt>
                <c:pt idx="3869">
                  <c:v>0.88105901383631513</c:v>
                </c:pt>
                <c:pt idx="3870">
                  <c:v>0.88105901383631513</c:v>
                </c:pt>
                <c:pt idx="3871">
                  <c:v>0.88105901383631513</c:v>
                </c:pt>
                <c:pt idx="3872">
                  <c:v>0.88105901383631513</c:v>
                </c:pt>
                <c:pt idx="3873">
                  <c:v>0.88105901383631513</c:v>
                </c:pt>
                <c:pt idx="3874">
                  <c:v>0.88105901383631513</c:v>
                </c:pt>
                <c:pt idx="3875">
                  <c:v>0.88105901383631513</c:v>
                </c:pt>
                <c:pt idx="3876">
                  <c:v>0.88105901383631513</c:v>
                </c:pt>
                <c:pt idx="3877">
                  <c:v>0.88105901383631513</c:v>
                </c:pt>
                <c:pt idx="3878">
                  <c:v>0.88105901383631513</c:v>
                </c:pt>
                <c:pt idx="3879">
                  <c:v>0.88105901383631513</c:v>
                </c:pt>
                <c:pt idx="3880">
                  <c:v>0.88105901383631513</c:v>
                </c:pt>
                <c:pt idx="3881">
                  <c:v>0.88105901383631513</c:v>
                </c:pt>
                <c:pt idx="3882">
                  <c:v>0.88105901383631513</c:v>
                </c:pt>
                <c:pt idx="3883">
                  <c:v>0.88105901383631513</c:v>
                </c:pt>
                <c:pt idx="3884">
                  <c:v>0.88105901383631513</c:v>
                </c:pt>
                <c:pt idx="3885">
                  <c:v>0.88105901383631513</c:v>
                </c:pt>
                <c:pt idx="3886">
                  <c:v>0.88105901383631513</c:v>
                </c:pt>
                <c:pt idx="3887">
                  <c:v>0.88105901383631513</c:v>
                </c:pt>
                <c:pt idx="3888">
                  <c:v>0.88105901383631513</c:v>
                </c:pt>
                <c:pt idx="3889">
                  <c:v>0.88105901383631513</c:v>
                </c:pt>
                <c:pt idx="3890">
                  <c:v>0.88105901383631513</c:v>
                </c:pt>
                <c:pt idx="3891">
                  <c:v>0.88105901383631513</c:v>
                </c:pt>
                <c:pt idx="3892">
                  <c:v>0.88105901383631513</c:v>
                </c:pt>
                <c:pt idx="3893">
                  <c:v>0.88105901383631513</c:v>
                </c:pt>
                <c:pt idx="3894">
                  <c:v>0.88105901383631513</c:v>
                </c:pt>
                <c:pt idx="3895">
                  <c:v>0.88105901383631513</c:v>
                </c:pt>
                <c:pt idx="3896">
                  <c:v>0.88105901383631513</c:v>
                </c:pt>
                <c:pt idx="3897">
                  <c:v>0.88105901383631513</c:v>
                </c:pt>
                <c:pt idx="3898">
                  <c:v>0.88105901383631513</c:v>
                </c:pt>
                <c:pt idx="3899">
                  <c:v>0.88105901383631513</c:v>
                </c:pt>
                <c:pt idx="3900">
                  <c:v>0.88105901383631513</c:v>
                </c:pt>
                <c:pt idx="3901">
                  <c:v>0.88105901383631513</c:v>
                </c:pt>
                <c:pt idx="3902">
                  <c:v>0.88105901383631513</c:v>
                </c:pt>
                <c:pt idx="3903">
                  <c:v>0.88105901383631513</c:v>
                </c:pt>
                <c:pt idx="3904">
                  <c:v>0.88105901383631513</c:v>
                </c:pt>
                <c:pt idx="3905">
                  <c:v>0.88105901383631513</c:v>
                </c:pt>
                <c:pt idx="3906">
                  <c:v>0.88105901383631513</c:v>
                </c:pt>
                <c:pt idx="3907">
                  <c:v>0.88105901383631513</c:v>
                </c:pt>
                <c:pt idx="3908">
                  <c:v>0.88105901383631513</c:v>
                </c:pt>
                <c:pt idx="3909">
                  <c:v>0.88105901383631513</c:v>
                </c:pt>
                <c:pt idx="3910">
                  <c:v>0.88105901383631513</c:v>
                </c:pt>
                <c:pt idx="3911">
                  <c:v>0.88105901383631513</c:v>
                </c:pt>
                <c:pt idx="3912">
                  <c:v>0.88105901383631513</c:v>
                </c:pt>
                <c:pt idx="3913">
                  <c:v>0.88105901383631513</c:v>
                </c:pt>
                <c:pt idx="3914">
                  <c:v>0.88105901383631513</c:v>
                </c:pt>
                <c:pt idx="3915">
                  <c:v>0.88105901383631513</c:v>
                </c:pt>
                <c:pt idx="3916">
                  <c:v>0.88105901383631513</c:v>
                </c:pt>
                <c:pt idx="3917">
                  <c:v>0.88105901383631513</c:v>
                </c:pt>
                <c:pt idx="3918">
                  <c:v>0.88105901383631513</c:v>
                </c:pt>
                <c:pt idx="3919">
                  <c:v>0.88105901383631513</c:v>
                </c:pt>
                <c:pt idx="3920">
                  <c:v>0.88105901383631513</c:v>
                </c:pt>
                <c:pt idx="3921">
                  <c:v>0.88105901383631513</c:v>
                </c:pt>
                <c:pt idx="3922">
                  <c:v>0.88105901383631513</c:v>
                </c:pt>
                <c:pt idx="3923">
                  <c:v>0.88105901383631513</c:v>
                </c:pt>
                <c:pt idx="3924">
                  <c:v>0.88105901383631513</c:v>
                </c:pt>
                <c:pt idx="3925">
                  <c:v>0.88105901383631513</c:v>
                </c:pt>
                <c:pt idx="3926">
                  <c:v>0.88105901383631513</c:v>
                </c:pt>
                <c:pt idx="3927">
                  <c:v>0.88105901383631513</c:v>
                </c:pt>
                <c:pt idx="3928">
                  <c:v>0.88105901383631513</c:v>
                </c:pt>
                <c:pt idx="3929">
                  <c:v>0.88105901383631513</c:v>
                </c:pt>
                <c:pt idx="3930">
                  <c:v>0.88105901383631513</c:v>
                </c:pt>
                <c:pt idx="3931">
                  <c:v>0.88105901383631513</c:v>
                </c:pt>
                <c:pt idx="3932">
                  <c:v>0.88105901383631513</c:v>
                </c:pt>
                <c:pt idx="3933">
                  <c:v>0.88105901383631513</c:v>
                </c:pt>
                <c:pt idx="3934">
                  <c:v>0.88105901383631513</c:v>
                </c:pt>
                <c:pt idx="3935">
                  <c:v>0.88105901383631513</c:v>
                </c:pt>
                <c:pt idx="3936">
                  <c:v>0.88105901383631513</c:v>
                </c:pt>
                <c:pt idx="3937">
                  <c:v>0.88105901383631513</c:v>
                </c:pt>
                <c:pt idx="3938">
                  <c:v>0.88105901383631513</c:v>
                </c:pt>
                <c:pt idx="3939">
                  <c:v>0.88105901383631513</c:v>
                </c:pt>
                <c:pt idx="3940">
                  <c:v>0.88105901383631513</c:v>
                </c:pt>
                <c:pt idx="3941">
                  <c:v>0.88105901383631513</c:v>
                </c:pt>
                <c:pt idx="3942">
                  <c:v>0.88105901383631513</c:v>
                </c:pt>
                <c:pt idx="3943">
                  <c:v>0.88105901383631513</c:v>
                </c:pt>
                <c:pt idx="3944">
                  <c:v>0.88105901383631513</c:v>
                </c:pt>
                <c:pt idx="3945">
                  <c:v>0.88105901383631513</c:v>
                </c:pt>
                <c:pt idx="3946">
                  <c:v>0.88105901383631513</c:v>
                </c:pt>
                <c:pt idx="3947">
                  <c:v>0.88105901383631513</c:v>
                </c:pt>
                <c:pt idx="3948">
                  <c:v>0.88105901383631513</c:v>
                </c:pt>
                <c:pt idx="3949">
                  <c:v>0.88105901383631513</c:v>
                </c:pt>
                <c:pt idx="3950">
                  <c:v>0.88105901383631513</c:v>
                </c:pt>
                <c:pt idx="3951">
                  <c:v>0.88105901383631513</c:v>
                </c:pt>
                <c:pt idx="3952">
                  <c:v>0.88105901383631513</c:v>
                </c:pt>
                <c:pt idx="3953">
                  <c:v>0.88105901383631513</c:v>
                </c:pt>
                <c:pt idx="3954">
                  <c:v>0.88105901383631513</c:v>
                </c:pt>
                <c:pt idx="3955">
                  <c:v>0.88105901383631513</c:v>
                </c:pt>
                <c:pt idx="3956">
                  <c:v>0.88105901383631513</c:v>
                </c:pt>
                <c:pt idx="3957">
                  <c:v>0.88105901383631513</c:v>
                </c:pt>
                <c:pt idx="3958">
                  <c:v>0.88105901383631513</c:v>
                </c:pt>
                <c:pt idx="3959">
                  <c:v>0.88105901383631513</c:v>
                </c:pt>
                <c:pt idx="3960">
                  <c:v>0.88105901383631513</c:v>
                </c:pt>
                <c:pt idx="3961">
                  <c:v>0.88105901383631513</c:v>
                </c:pt>
                <c:pt idx="3962">
                  <c:v>0.88105901383631513</c:v>
                </c:pt>
                <c:pt idx="3963">
                  <c:v>0.88105901383631513</c:v>
                </c:pt>
                <c:pt idx="3964">
                  <c:v>0.88105901383631513</c:v>
                </c:pt>
                <c:pt idx="3965">
                  <c:v>0.88105901383631513</c:v>
                </c:pt>
                <c:pt idx="3966">
                  <c:v>0.88105901383631513</c:v>
                </c:pt>
                <c:pt idx="3967">
                  <c:v>0.88105901383631513</c:v>
                </c:pt>
                <c:pt idx="3968">
                  <c:v>0.88105901383631513</c:v>
                </c:pt>
                <c:pt idx="3969">
                  <c:v>0.88105901383631513</c:v>
                </c:pt>
                <c:pt idx="3970">
                  <c:v>0.88105901383631513</c:v>
                </c:pt>
                <c:pt idx="3971">
                  <c:v>0.88105901383631513</c:v>
                </c:pt>
                <c:pt idx="3972">
                  <c:v>0.88105901383631513</c:v>
                </c:pt>
                <c:pt idx="3973">
                  <c:v>0.88105901383631513</c:v>
                </c:pt>
                <c:pt idx="3974">
                  <c:v>0.88105901383631513</c:v>
                </c:pt>
                <c:pt idx="3975">
                  <c:v>0.88105901383631513</c:v>
                </c:pt>
                <c:pt idx="3976">
                  <c:v>0.88105901383631513</c:v>
                </c:pt>
                <c:pt idx="3977">
                  <c:v>0.88105901383631513</c:v>
                </c:pt>
                <c:pt idx="3978">
                  <c:v>0.88105901383631513</c:v>
                </c:pt>
                <c:pt idx="3979">
                  <c:v>0.88105901383631513</c:v>
                </c:pt>
                <c:pt idx="3980">
                  <c:v>0.88105901383631513</c:v>
                </c:pt>
                <c:pt idx="3981">
                  <c:v>0.88105901383631513</c:v>
                </c:pt>
                <c:pt idx="3982">
                  <c:v>0.88105901383631513</c:v>
                </c:pt>
                <c:pt idx="3983">
                  <c:v>0.88105901383631513</c:v>
                </c:pt>
                <c:pt idx="3984">
                  <c:v>0.88105901383631513</c:v>
                </c:pt>
                <c:pt idx="3985">
                  <c:v>0.88105901383631513</c:v>
                </c:pt>
                <c:pt idx="3986">
                  <c:v>0.88105901383631513</c:v>
                </c:pt>
                <c:pt idx="3987">
                  <c:v>0.88105901383631513</c:v>
                </c:pt>
                <c:pt idx="3988">
                  <c:v>0.88105901383631513</c:v>
                </c:pt>
                <c:pt idx="3989">
                  <c:v>0.88105901383631513</c:v>
                </c:pt>
                <c:pt idx="3990">
                  <c:v>0.88105901383631513</c:v>
                </c:pt>
                <c:pt idx="3991">
                  <c:v>0.88105901383631513</c:v>
                </c:pt>
                <c:pt idx="3992">
                  <c:v>0.88105901383631513</c:v>
                </c:pt>
                <c:pt idx="3993">
                  <c:v>0.88105901383631513</c:v>
                </c:pt>
                <c:pt idx="3994">
                  <c:v>0.88105901383631513</c:v>
                </c:pt>
                <c:pt idx="3995">
                  <c:v>0.88105901383631513</c:v>
                </c:pt>
                <c:pt idx="3996">
                  <c:v>0.88105901383631513</c:v>
                </c:pt>
                <c:pt idx="3997">
                  <c:v>0.88105901383631513</c:v>
                </c:pt>
                <c:pt idx="3998">
                  <c:v>0.88105901383631513</c:v>
                </c:pt>
                <c:pt idx="3999">
                  <c:v>0.88105901383631513</c:v>
                </c:pt>
                <c:pt idx="4000">
                  <c:v>0.88105901383631513</c:v>
                </c:pt>
                <c:pt idx="4001">
                  <c:v>0.88105901383631513</c:v>
                </c:pt>
                <c:pt idx="4002">
                  <c:v>0.88105901383631513</c:v>
                </c:pt>
                <c:pt idx="4003">
                  <c:v>0.88105901383631513</c:v>
                </c:pt>
                <c:pt idx="4004">
                  <c:v>0.88105901383631513</c:v>
                </c:pt>
                <c:pt idx="4005">
                  <c:v>0.88105901383631513</c:v>
                </c:pt>
                <c:pt idx="4006">
                  <c:v>0.88105901383631513</c:v>
                </c:pt>
                <c:pt idx="4007">
                  <c:v>0.88105901383631513</c:v>
                </c:pt>
                <c:pt idx="4008">
                  <c:v>0.88105901383631513</c:v>
                </c:pt>
                <c:pt idx="4009">
                  <c:v>0.88105901383631513</c:v>
                </c:pt>
                <c:pt idx="4010">
                  <c:v>0.88105901383631513</c:v>
                </c:pt>
                <c:pt idx="4011">
                  <c:v>0.88105901383631513</c:v>
                </c:pt>
                <c:pt idx="4012">
                  <c:v>0.88105901383631513</c:v>
                </c:pt>
                <c:pt idx="4013">
                  <c:v>0.88105901383631513</c:v>
                </c:pt>
                <c:pt idx="4014">
                  <c:v>0.88105901383631513</c:v>
                </c:pt>
                <c:pt idx="4015">
                  <c:v>0.88105901383631513</c:v>
                </c:pt>
                <c:pt idx="4016">
                  <c:v>0.88105901383631513</c:v>
                </c:pt>
                <c:pt idx="4017">
                  <c:v>0.88105901383631513</c:v>
                </c:pt>
                <c:pt idx="4018">
                  <c:v>0.88105901383631513</c:v>
                </c:pt>
                <c:pt idx="4019">
                  <c:v>0.88105901383631513</c:v>
                </c:pt>
                <c:pt idx="4020">
                  <c:v>0.88105901383631513</c:v>
                </c:pt>
                <c:pt idx="4021">
                  <c:v>0.88105901383631513</c:v>
                </c:pt>
                <c:pt idx="4022">
                  <c:v>0.88105901383631513</c:v>
                </c:pt>
                <c:pt idx="4023">
                  <c:v>0.88105901383631513</c:v>
                </c:pt>
                <c:pt idx="4024">
                  <c:v>0.88105901383631513</c:v>
                </c:pt>
                <c:pt idx="4025">
                  <c:v>0.88105901383631513</c:v>
                </c:pt>
                <c:pt idx="4026">
                  <c:v>0.88105901383631513</c:v>
                </c:pt>
                <c:pt idx="4027">
                  <c:v>0.88105901383631513</c:v>
                </c:pt>
                <c:pt idx="4028">
                  <c:v>0.88105901383631513</c:v>
                </c:pt>
                <c:pt idx="4029">
                  <c:v>0.88105901383631513</c:v>
                </c:pt>
                <c:pt idx="4030">
                  <c:v>0.88105901383631513</c:v>
                </c:pt>
                <c:pt idx="4031">
                  <c:v>0.88105901383631513</c:v>
                </c:pt>
                <c:pt idx="4032">
                  <c:v>0.88105901383631513</c:v>
                </c:pt>
                <c:pt idx="4033">
                  <c:v>0.88105901383631513</c:v>
                </c:pt>
                <c:pt idx="4034">
                  <c:v>0.88105901383631513</c:v>
                </c:pt>
                <c:pt idx="4035">
                  <c:v>0.88105901383631513</c:v>
                </c:pt>
                <c:pt idx="4036">
                  <c:v>0.88105901383631513</c:v>
                </c:pt>
                <c:pt idx="4037">
                  <c:v>0.88105901383631513</c:v>
                </c:pt>
                <c:pt idx="4038">
                  <c:v>0.88105901383631513</c:v>
                </c:pt>
                <c:pt idx="4039">
                  <c:v>0.88105901383631513</c:v>
                </c:pt>
                <c:pt idx="4040">
                  <c:v>0.88105901383631513</c:v>
                </c:pt>
                <c:pt idx="4041">
                  <c:v>0.88105901383631513</c:v>
                </c:pt>
                <c:pt idx="4042">
                  <c:v>0.88105901383631513</c:v>
                </c:pt>
                <c:pt idx="4043">
                  <c:v>0.88105901383631513</c:v>
                </c:pt>
                <c:pt idx="4044">
                  <c:v>0.88105901383631513</c:v>
                </c:pt>
                <c:pt idx="4045">
                  <c:v>0.88105901383631513</c:v>
                </c:pt>
                <c:pt idx="4046">
                  <c:v>0.88105901383631513</c:v>
                </c:pt>
                <c:pt idx="4047">
                  <c:v>0.88105901383631513</c:v>
                </c:pt>
                <c:pt idx="4048">
                  <c:v>0.88105901383631513</c:v>
                </c:pt>
                <c:pt idx="4049">
                  <c:v>0.88105901383631513</c:v>
                </c:pt>
                <c:pt idx="4050">
                  <c:v>0.88105901383631513</c:v>
                </c:pt>
                <c:pt idx="4051">
                  <c:v>0.88105901383631513</c:v>
                </c:pt>
                <c:pt idx="4052">
                  <c:v>0.88105901383631513</c:v>
                </c:pt>
                <c:pt idx="4053">
                  <c:v>0.88105901383631513</c:v>
                </c:pt>
                <c:pt idx="4054">
                  <c:v>0.88105901383631513</c:v>
                </c:pt>
                <c:pt idx="4055">
                  <c:v>0.88105901383631513</c:v>
                </c:pt>
                <c:pt idx="4056">
                  <c:v>0.88105901383631513</c:v>
                </c:pt>
                <c:pt idx="4057">
                  <c:v>0.88105901383631513</c:v>
                </c:pt>
                <c:pt idx="4058">
                  <c:v>0.88105901383631513</c:v>
                </c:pt>
                <c:pt idx="4059">
                  <c:v>0.88105901383631513</c:v>
                </c:pt>
                <c:pt idx="4060">
                  <c:v>0.88105901383631513</c:v>
                </c:pt>
                <c:pt idx="4061">
                  <c:v>0.88105901383631513</c:v>
                </c:pt>
                <c:pt idx="4062">
                  <c:v>0.88105901383631513</c:v>
                </c:pt>
                <c:pt idx="4063">
                  <c:v>0.88105901383631513</c:v>
                </c:pt>
                <c:pt idx="4064">
                  <c:v>0.88105901383631513</c:v>
                </c:pt>
                <c:pt idx="4065">
                  <c:v>0.88105901383631513</c:v>
                </c:pt>
                <c:pt idx="4066">
                  <c:v>0.88105901383631513</c:v>
                </c:pt>
                <c:pt idx="4067">
                  <c:v>0.88105901383631513</c:v>
                </c:pt>
                <c:pt idx="4068">
                  <c:v>0.88105901383631513</c:v>
                </c:pt>
                <c:pt idx="4069">
                  <c:v>0.88105901383631513</c:v>
                </c:pt>
                <c:pt idx="4070">
                  <c:v>0.88105901383631513</c:v>
                </c:pt>
                <c:pt idx="4071">
                  <c:v>0.88105901383631513</c:v>
                </c:pt>
                <c:pt idx="4072">
                  <c:v>0.88105901383631513</c:v>
                </c:pt>
                <c:pt idx="4073">
                  <c:v>0.88105901383631513</c:v>
                </c:pt>
                <c:pt idx="4074">
                  <c:v>0.88105901383631513</c:v>
                </c:pt>
                <c:pt idx="4075">
                  <c:v>0.88105901383631513</c:v>
                </c:pt>
                <c:pt idx="4076">
                  <c:v>0.88105901383631513</c:v>
                </c:pt>
                <c:pt idx="4077">
                  <c:v>0.88105901383631513</c:v>
                </c:pt>
                <c:pt idx="4078">
                  <c:v>0.88105901383631513</c:v>
                </c:pt>
                <c:pt idx="4079">
                  <c:v>0.88105901383631513</c:v>
                </c:pt>
                <c:pt idx="4080">
                  <c:v>0.88105901383631513</c:v>
                </c:pt>
                <c:pt idx="4081">
                  <c:v>0.88105901383631513</c:v>
                </c:pt>
                <c:pt idx="4082">
                  <c:v>0.88105901383631513</c:v>
                </c:pt>
                <c:pt idx="4083">
                  <c:v>0.88105901383631513</c:v>
                </c:pt>
                <c:pt idx="4084">
                  <c:v>0.88105901383631513</c:v>
                </c:pt>
                <c:pt idx="4085">
                  <c:v>0.88105901383631513</c:v>
                </c:pt>
                <c:pt idx="4086">
                  <c:v>0.88105901383631513</c:v>
                </c:pt>
                <c:pt idx="4087">
                  <c:v>0.88105901383631513</c:v>
                </c:pt>
                <c:pt idx="4088">
                  <c:v>0.88105901383631513</c:v>
                </c:pt>
                <c:pt idx="4089">
                  <c:v>0.88105901383631513</c:v>
                </c:pt>
                <c:pt idx="4090">
                  <c:v>0.88105901383631513</c:v>
                </c:pt>
                <c:pt idx="4091">
                  <c:v>0.88105901383631513</c:v>
                </c:pt>
                <c:pt idx="4092">
                  <c:v>0.88105901383631513</c:v>
                </c:pt>
                <c:pt idx="4093">
                  <c:v>0.88105901383631513</c:v>
                </c:pt>
                <c:pt idx="4094">
                  <c:v>0.88105901383631513</c:v>
                </c:pt>
                <c:pt idx="4095">
                  <c:v>0.88105901383631513</c:v>
                </c:pt>
                <c:pt idx="4096">
                  <c:v>0.88105901383631513</c:v>
                </c:pt>
                <c:pt idx="4097">
                  <c:v>0.88105901383631513</c:v>
                </c:pt>
                <c:pt idx="4098">
                  <c:v>0.88105901383631513</c:v>
                </c:pt>
                <c:pt idx="4099">
                  <c:v>0.88105901383631513</c:v>
                </c:pt>
                <c:pt idx="4100">
                  <c:v>0.88105901383631513</c:v>
                </c:pt>
                <c:pt idx="4101">
                  <c:v>0.88105901383631513</c:v>
                </c:pt>
                <c:pt idx="4102">
                  <c:v>0.88105901383631513</c:v>
                </c:pt>
                <c:pt idx="4103">
                  <c:v>0.88105901383631513</c:v>
                </c:pt>
                <c:pt idx="4104">
                  <c:v>0.88105901383631513</c:v>
                </c:pt>
                <c:pt idx="4105">
                  <c:v>0.88105901383631513</c:v>
                </c:pt>
                <c:pt idx="4106">
                  <c:v>0.88105901383631513</c:v>
                </c:pt>
                <c:pt idx="4107">
                  <c:v>0.88105901383631513</c:v>
                </c:pt>
                <c:pt idx="4108">
                  <c:v>0.88105901383631513</c:v>
                </c:pt>
                <c:pt idx="4109">
                  <c:v>0.88105901383631513</c:v>
                </c:pt>
                <c:pt idx="4110">
                  <c:v>0.88105901383631513</c:v>
                </c:pt>
                <c:pt idx="4111">
                  <c:v>0.88105901383631513</c:v>
                </c:pt>
                <c:pt idx="4112">
                  <c:v>0.88105901383631513</c:v>
                </c:pt>
                <c:pt idx="4113">
                  <c:v>0.88105901383631513</c:v>
                </c:pt>
                <c:pt idx="4114">
                  <c:v>0.88105901383631513</c:v>
                </c:pt>
                <c:pt idx="4115">
                  <c:v>0.88105901383631513</c:v>
                </c:pt>
                <c:pt idx="4116">
                  <c:v>0.88105901383631513</c:v>
                </c:pt>
                <c:pt idx="4117">
                  <c:v>0.88105901383631513</c:v>
                </c:pt>
                <c:pt idx="4118">
                  <c:v>0.88105901383631513</c:v>
                </c:pt>
                <c:pt idx="4119">
                  <c:v>0.88105901383631513</c:v>
                </c:pt>
                <c:pt idx="4120">
                  <c:v>0.88105901383631513</c:v>
                </c:pt>
                <c:pt idx="4121">
                  <c:v>0.88105901383631513</c:v>
                </c:pt>
                <c:pt idx="4122">
                  <c:v>0.88105901383631513</c:v>
                </c:pt>
                <c:pt idx="4123">
                  <c:v>0.88105901383631513</c:v>
                </c:pt>
                <c:pt idx="4124">
                  <c:v>0.88105901383631513</c:v>
                </c:pt>
                <c:pt idx="4125">
                  <c:v>0.88105901383631513</c:v>
                </c:pt>
                <c:pt idx="4126">
                  <c:v>0.88105901383631513</c:v>
                </c:pt>
                <c:pt idx="4127">
                  <c:v>0.88105901383631513</c:v>
                </c:pt>
                <c:pt idx="4128">
                  <c:v>0.88105901383631513</c:v>
                </c:pt>
                <c:pt idx="4129">
                  <c:v>0.88105901383631513</c:v>
                </c:pt>
                <c:pt idx="4130">
                  <c:v>0.88105901383631513</c:v>
                </c:pt>
                <c:pt idx="4131">
                  <c:v>0.88105901383631513</c:v>
                </c:pt>
                <c:pt idx="4132">
                  <c:v>0.88105901383631513</c:v>
                </c:pt>
                <c:pt idx="4133">
                  <c:v>0.88105901383631513</c:v>
                </c:pt>
                <c:pt idx="4134">
                  <c:v>0.88105901383631513</c:v>
                </c:pt>
                <c:pt idx="4135">
                  <c:v>0.88105901383631513</c:v>
                </c:pt>
                <c:pt idx="4136">
                  <c:v>0.88105901383631513</c:v>
                </c:pt>
                <c:pt idx="4137">
                  <c:v>0.88105901383631513</c:v>
                </c:pt>
                <c:pt idx="4138">
                  <c:v>0.88105901383631513</c:v>
                </c:pt>
                <c:pt idx="4139">
                  <c:v>0.88105901383631513</c:v>
                </c:pt>
                <c:pt idx="4140">
                  <c:v>0.88105901383631513</c:v>
                </c:pt>
                <c:pt idx="4141">
                  <c:v>0.88105901383631513</c:v>
                </c:pt>
                <c:pt idx="4142">
                  <c:v>0.88105901383631513</c:v>
                </c:pt>
                <c:pt idx="4143">
                  <c:v>0.88105901383631513</c:v>
                </c:pt>
                <c:pt idx="4144">
                  <c:v>0.88105901383631513</c:v>
                </c:pt>
                <c:pt idx="4145">
                  <c:v>0.88105901383631513</c:v>
                </c:pt>
                <c:pt idx="4146">
                  <c:v>0.88105901383631513</c:v>
                </c:pt>
                <c:pt idx="4147">
                  <c:v>0.88105901383631513</c:v>
                </c:pt>
                <c:pt idx="4148">
                  <c:v>0.88105901383631513</c:v>
                </c:pt>
                <c:pt idx="4149">
                  <c:v>0.88105901383631513</c:v>
                </c:pt>
                <c:pt idx="4150">
                  <c:v>0.88105901383631513</c:v>
                </c:pt>
                <c:pt idx="4151">
                  <c:v>0.88105901383631513</c:v>
                </c:pt>
                <c:pt idx="4152">
                  <c:v>0.88105901383631513</c:v>
                </c:pt>
                <c:pt idx="4153">
                  <c:v>0.88105901383631513</c:v>
                </c:pt>
                <c:pt idx="4154">
                  <c:v>0.88105901383631513</c:v>
                </c:pt>
                <c:pt idx="4155">
                  <c:v>0.88105901383631513</c:v>
                </c:pt>
                <c:pt idx="4156">
                  <c:v>0.88105901383631513</c:v>
                </c:pt>
                <c:pt idx="4157">
                  <c:v>0.88105901383631513</c:v>
                </c:pt>
                <c:pt idx="4158">
                  <c:v>0.88105901383631513</c:v>
                </c:pt>
                <c:pt idx="4159">
                  <c:v>0.88105901383631513</c:v>
                </c:pt>
                <c:pt idx="4160">
                  <c:v>0.88105901383631513</c:v>
                </c:pt>
                <c:pt idx="4161">
                  <c:v>0.88105901383631513</c:v>
                </c:pt>
                <c:pt idx="4162">
                  <c:v>0.88105901383631513</c:v>
                </c:pt>
                <c:pt idx="4163">
                  <c:v>0.88105901383631513</c:v>
                </c:pt>
                <c:pt idx="4164">
                  <c:v>0.88105901383631513</c:v>
                </c:pt>
                <c:pt idx="4165">
                  <c:v>0.88105901383631513</c:v>
                </c:pt>
                <c:pt idx="4166">
                  <c:v>0.88105901383631513</c:v>
                </c:pt>
                <c:pt idx="4167">
                  <c:v>0.88105901383631513</c:v>
                </c:pt>
                <c:pt idx="4168">
                  <c:v>0.88105901383631513</c:v>
                </c:pt>
                <c:pt idx="4169">
                  <c:v>0.88105901383631513</c:v>
                </c:pt>
                <c:pt idx="4170">
                  <c:v>0.88105901383631513</c:v>
                </c:pt>
                <c:pt idx="4171">
                  <c:v>0.88105901383631513</c:v>
                </c:pt>
                <c:pt idx="4172">
                  <c:v>0.88105901383631513</c:v>
                </c:pt>
                <c:pt idx="4173">
                  <c:v>0.88105901383631513</c:v>
                </c:pt>
                <c:pt idx="4174">
                  <c:v>0.88105901383631513</c:v>
                </c:pt>
                <c:pt idx="4175">
                  <c:v>0.88105901383631513</c:v>
                </c:pt>
                <c:pt idx="4176">
                  <c:v>0.88105901383631513</c:v>
                </c:pt>
                <c:pt idx="4177">
                  <c:v>0.88105901383631513</c:v>
                </c:pt>
                <c:pt idx="4178">
                  <c:v>0.88105901383631513</c:v>
                </c:pt>
                <c:pt idx="4179">
                  <c:v>0.88105901383631513</c:v>
                </c:pt>
                <c:pt idx="4180">
                  <c:v>0.88105901383631513</c:v>
                </c:pt>
                <c:pt idx="4181">
                  <c:v>0.88105901383631513</c:v>
                </c:pt>
                <c:pt idx="4182">
                  <c:v>0.88105901383631513</c:v>
                </c:pt>
                <c:pt idx="4183">
                  <c:v>0.88105901383631513</c:v>
                </c:pt>
                <c:pt idx="4184">
                  <c:v>0.88105901383631513</c:v>
                </c:pt>
                <c:pt idx="4185">
                  <c:v>0.88105901383631513</c:v>
                </c:pt>
                <c:pt idx="4186">
                  <c:v>0.88105901383631513</c:v>
                </c:pt>
                <c:pt idx="4187">
                  <c:v>0.88105901383631513</c:v>
                </c:pt>
                <c:pt idx="4188">
                  <c:v>0.88105901383631513</c:v>
                </c:pt>
                <c:pt idx="4189">
                  <c:v>0.88105901383631513</c:v>
                </c:pt>
                <c:pt idx="4190">
                  <c:v>0.88105901383631513</c:v>
                </c:pt>
                <c:pt idx="4191">
                  <c:v>0.88105901383631513</c:v>
                </c:pt>
                <c:pt idx="4192">
                  <c:v>0.88105901383631513</c:v>
                </c:pt>
                <c:pt idx="4193">
                  <c:v>0.88105901383631513</c:v>
                </c:pt>
                <c:pt idx="4194">
                  <c:v>0.88105901383631513</c:v>
                </c:pt>
                <c:pt idx="4195">
                  <c:v>0.88105901383631513</c:v>
                </c:pt>
                <c:pt idx="4196">
                  <c:v>0.88105901383631513</c:v>
                </c:pt>
                <c:pt idx="4197">
                  <c:v>0.88105901383631513</c:v>
                </c:pt>
                <c:pt idx="4198">
                  <c:v>0.88105901383631513</c:v>
                </c:pt>
                <c:pt idx="4199">
                  <c:v>0.88105901383631513</c:v>
                </c:pt>
                <c:pt idx="4200">
                  <c:v>0.88105901383631513</c:v>
                </c:pt>
                <c:pt idx="4201">
                  <c:v>0.88105901383631513</c:v>
                </c:pt>
                <c:pt idx="4202">
                  <c:v>0.88105901383631513</c:v>
                </c:pt>
                <c:pt idx="4203">
                  <c:v>0.88105901383631513</c:v>
                </c:pt>
                <c:pt idx="4204">
                  <c:v>0.88105901383631513</c:v>
                </c:pt>
                <c:pt idx="4205">
                  <c:v>0.88105901383631513</c:v>
                </c:pt>
                <c:pt idx="4206">
                  <c:v>0.88105901383631513</c:v>
                </c:pt>
                <c:pt idx="4207">
                  <c:v>0.88105901383631513</c:v>
                </c:pt>
                <c:pt idx="4208">
                  <c:v>0.88105901383631513</c:v>
                </c:pt>
                <c:pt idx="4209">
                  <c:v>0.88105901383631513</c:v>
                </c:pt>
                <c:pt idx="4210">
                  <c:v>0.88105901383631513</c:v>
                </c:pt>
                <c:pt idx="4211">
                  <c:v>0.88105901383631513</c:v>
                </c:pt>
                <c:pt idx="4212">
                  <c:v>0.88105901383631513</c:v>
                </c:pt>
                <c:pt idx="4213">
                  <c:v>0.88105901383631513</c:v>
                </c:pt>
                <c:pt idx="4214">
                  <c:v>0.88105901383631513</c:v>
                </c:pt>
                <c:pt idx="4215">
                  <c:v>0.88105901383631513</c:v>
                </c:pt>
                <c:pt idx="4216">
                  <c:v>0.88105901383631513</c:v>
                </c:pt>
                <c:pt idx="4217">
                  <c:v>0.88105901383631513</c:v>
                </c:pt>
                <c:pt idx="4218">
                  <c:v>0.88105901383631513</c:v>
                </c:pt>
                <c:pt idx="4219">
                  <c:v>0.88105901383631513</c:v>
                </c:pt>
                <c:pt idx="4220">
                  <c:v>0.88105901383631513</c:v>
                </c:pt>
                <c:pt idx="4221">
                  <c:v>0.88105901383631513</c:v>
                </c:pt>
                <c:pt idx="4222">
                  <c:v>0.88105901383631513</c:v>
                </c:pt>
                <c:pt idx="4223">
                  <c:v>0.88105901383631513</c:v>
                </c:pt>
                <c:pt idx="4224">
                  <c:v>0.88105901383631513</c:v>
                </c:pt>
                <c:pt idx="4225">
                  <c:v>0.88105901383631513</c:v>
                </c:pt>
                <c:pt idx="4226">
                  <c:v>0.88105901383631513</c:v>
                </c:pt>
                <c:pt idx="4227">
                  <c:v>0.88105901383631513</c:v>
                </c:pt>
                <c:pt idx="4228">
                  <c:v>0.88105901383631513</c:v>
                </c:pt>
                <c:pt idx="4229">
                  <c:v>0.88105901383631513</c:v>
                </c:pt>
                <c:pt idx="4230">
                  <c:v>0.88105901383631513</c:v>
                </c:pt>
                <c:pt idx="4231">
                  <c:v>0.88105901383631513</c:v>
                </c:pt>
                <c:pt idx="4232">
                  <c:v>0.88105901383631513</c:v>
                </c:pt>
                <c:pt idx="4233">
                  <c:v>0.88105901383631513</c:v>
                </c:pt>
                <c:pt idx="4234">
                  <c:v>0.88105901383631513</c:v>
                </c:pt>
                <c:pt idx="4235">
                  <c:v>0.88105901383631513</c:v>
                </c:pt>
                <c:pt idx="4236">
                  <c:v>0.88105901383631513</c:v>
                </c:pt>
                <c:pt idx="4237">
                  <c:v>0.88105901383631513</c:v>
                </c:pt>
                <c:pt idx="4238">
                  <c:v>0.88105901383631513</c:v>
                </c:pt>
                <c:pt idx="4239">
                  <c:v>0.88105901383631513</c:v>
                </c:pt>
                <c:pt idx="4240">
                  <c:v>0.88105901383631513</c:v>
                </c:pt>
                <c:pt idx="4241">
                  <c:v>0.88105901383631513</c:v>
                </c:pt>
                <c:pt idx="4242">
                  <c:v>0.88105901383631513</c:v>
                </c:pt>
                <c:pt idx="4243">
                  <c:v>0.88105901383631513</c:v>
                </c:pt>
                <c:pt idx="4244">
                  <c:v>0.88105901383631513</c:v>
                </c:pt>
                <c:pt idx="4245">
                  <c:v>0.88105901383631513</c:v>
                </c:pt>
                <c:pt idx="4246">
                  <c:v>0.88105901383631513</c:v>
                </c:pt>
                <c:pt idx="4247">
                  <c:v>0.88105901383631513</c:v>
                </c:pt>
                <c:pt idx="4248">
                  <c:v>0.88105901383631513</c:v>
                </c:pt>
                <c:pt idx="4249">
                  <c:v>0.88105901383631513</c:v>
                </c:pt>
                <c:pt idx="4250">
                  <c:v>0.88105901383631513</c:v>
                </c:pt>
                <c:pt idx="4251">
                  <c:v>0.88105901383631513</c:v>
                </c:pt>
                <c:pt idx="4252">
                  <c:v>0.88105901383631513</c:v>
                </c:pt>
                <c:pt idx="4253">
                  <c:v>0.88105901383631513</c:v>
                </c:pt>
                <c:pt idx="4254">
                  <c:v>0.88105901383631513</c:v>
                </c:pt>
                <c:pt idx="4255">
                  <c:v>0.88105901383631513</c:v>
                </c:pt>
                <c:pt idx="4256">
                  <c:v>0.88105901383631513</c:v>
                </c:pt>
                <c:pt idx="4257">
                  <c:v>0.88105901383631513</c:v>
                </c:pt>
                <c:pt idx="4258">
                  <c:v>0.88105901383631513</c:v>
                </c:pt>
                <c:pt idx="4259">
                  <c:v>0.88105901383631513</c:v>
                </c:pt>
                <c:pt idx="4260">
                  <c:v>0.88105901383631513</c:v>
                </c:pt>
                <c:pt idx="4261">
                  <c:v>0.88105901383631513</c:v>
                </c:pt>
                <c:pt idx="4262">
                  <c:v>0.88105901383631513</c:v>
                </c:pt>
                <c:pt idx="4263">
                  <c:v>0.88105901383631513</c:v>
                </c:pt>
                <c:pt idx="4264">
                  <c:v>0.88105901383631513</c:v>
                </c:pt>
                <c:pt idx="4265">
                  <c:v>0.88105901383631513</c:v>
                </c:pt>
                <c:pt idx="4266">
                  <c:v>0.88105901383631513</c:v>
                </c:pt>
                <c:pt idx="4267">
                  <c:v>0.88105901383631513</c:v>
                </c:pt>
                <c:pt idx="4268">
                  <c:v>0.88105901383631513</c:v>
                </c:pt>
                <c:pt idx="4269">
                  <c:v>0.88105901383631513</c:v>
                </c:pt>
                <c:pt idx="4270">
                  <c:v>0.88105901383631513</c:v>
                </c:pt>
                <c:pt idx="4271">
                  <c:v>0.88105901383631513</c:v>
                </c:pt>
                <c:pt idx="4272">
                  <c:v>0.88105901383631513</c:v>
                </c:pt>
                <c:pt idx="4273">
                  <c:v>0.88105901383631513</c:v>
                </c:pt>
                <c:pt idx="4274">
                  <c:v>0.88105901383631513</c:v>
                </c:pt>
                <c:pt idx="4275">
                  <c:v>0.88105901383631513</c:v>
                </c:pt>
                <c:pt idx="4276">
                  <c:v>0.88105901383631513</c:v>
                </c:pt>
                <c:pt idx="4277">
                  <c:v>0.88105901383631513</c:v>
                </c:pt>
                <c:pt idx="4278">
                  <c:v>0.88105901383631513</c:v>
                </c:pt>
                <c:pt idx="4279">
                  <c:v>0.88105901383631513</c:v>
                </c:pt>
                <c:pt idx="4280">
                  <c:v>0.88105901383631513</c:v>
                </c:pt>
                <c:pt idx="4281">
                  <c:v>0.88105901383631513</c:v>
                </c:pt>
                <c:pt idx="4282">
                  <c:v>0.88105901383631513</c:v>
                </c:pt>
                <c:pt idx="4283">
                  <c:v>0.88105901383631513</c:v>
                </c:pt>
                <c:pt idx="4284">
                  <c:v>0.88105901383631513</c:v>
                </c:pt>
                <c:pt idx="4285">
                  <c:v>0.88105901383631513</c:v>
                </c:pt>
                <c:pt idx="4286">
                  <c:v>0.88105901383631513</c:v>
                </c:pt>
                <c:pt idx="4287">
                  <c:v>0.88105901383631513</c:v>
                </c:pt>
                <c:pt idx="4288">
                  <c:v>0.88105901383631513</c:v>
                </c:pt>
                <c:pt idx="4289">
                  <c:v>0.88105901383631513</c:v>
                </c:pt>
                <c:pt idx="4290">
                  <c:v>0.88105901383631513</c:v>
                </c:pt>
                <c:pt idx="4291">
                  <c:v>0.88105901383631513</c:v>
                </c:pt>
                <c:pt idx="4292">
                  <c:v>0.88105901383631513</c:v>
                </c:pt>
                <c:pt idx="4293">
                  <c:v>0.88105901383631513</c:v>
                </c:pt>
                <c:pt idx="4294">
                  <c:v>0.88105901383631513</c:v>
                </c:pt>
                <c:pt idx="4295">
                  <c:v>0.88105901383631513</c:v>
                </c:pt>
                <c:pt idx="4296">
                  <c:v>0.88105901383631513</c:v>
                </c:pt>
                <c:pt idx="4297">
                  <c:v>0.88105901383631513</c:v>
                </c:pt>
                <c:pt idx="4298">
                  <c:v>0.88105901383631513</c:v>
                </c:pt>
                <c:pt idx="4299">
                  <c:v>0.88105901383631513</c:v>
                </c:pt>
                <c:pt idx="4300">
                  <c:v>0.88105901383631513</c:v>
                </c:pt>
                <c:pt idx="4301">
                  <c:v>0.88105901383631513</c:v>
                </c:pt>
                <c:pt idx="4302">
                  <c:v>0.88105901383631513</c:v>
                </c:pt>
                <c:pt idx="4303">
                  <c:v>0.88105901383631513</c:v>
                </c:pt>
                <c:pt idx="4304">
                  <c:v>0.88105901383631513</c:v>
                </c:pt>
                <c:pt idx="4305">
                  <c:v>0.88105901383631513</c:v>
                </c:pt>
                <c:pt idx="4306">
                  <c:v>0.88105901383631513</c:v>
                </c:pt>
                <c:pt idx="4307">
                  <c:v>0.88105901383631513</c:v>
                </c:pt>
                <c:pt idx="4308">
                  <c:v>0.88105901383631513</c:v>
                </c:pt>
                <c:pt idx="4309">
                  <c:v>0.88105901383631513</c:v>
                </c:pt>
                <c:pt idx="4310">
                  <c:v>0.88105901383631513</c:v>
                </c:pt>
                <c:pt idx="4311">
                  <c:v>0.88105901383631513</c:v>
                </c:pt>
                <c:pt idx="4312">
                  <c:v>0.88105901383631513</c:v>
                </c:pt>
                <c:pt idx="4313">
                  <c:v>0.88105901383631513</c:v>
                </c:pt>
                <c:pt idx="4314">
                  <c:v>0.88105901383631513</c:v>
                </c:pt>
                <c:pt idx="4315">
                  <c:v>0.88105901383631513</c:v>
                </c:pt>
                <c:pt idx="4316">
                  <c:v>0.88105901383631513</c:v>
                </c:pt>
                <c:pt idx="4317">
                  <c:v>0.88105901383631513</c:v>
                </c:pt>
                <c:pt idx="4318">
                  <c:v>0.88105901383631513</c:v>
                </c:pt>
                <c:pt idx="4319">
                  <c:v>0.88105901383631513</c:v>
                </c:pt>
                <c:pt idx="4320">
                  <c:v>0.88105901383631513</c:v>
                </c:pt>
                <c:pt idx="4321">
                  <c:v>0.88105901383631513</c:v>
                </c:pt>
                <c:pt idx="4322">
                  <c:v>0.88105901383631513</c:v>
                </c:pt>
                <c:pt idx="4323">
                  <c:v>0.88105901383631513</c:v>
                </c:pt>
                <c:pt idx="4324">
                  <c:v>0.88105901383631513</c:v>
                </c:pt>
                <c:pt idx="4325">
                  <c:v>0.88105901383631513</c:v>
                </c:pt>
                <c:pt idx="4326">
                  <c:v>0.88105901383631513</c:v>
                </c:pt>
                <c:pt idx="4327">
                  <c:v>0.88105901383631513</c:v>
                </c:pt>
                <c:pt idx="4328">
                  <c:v>0.88105901383631513</c:v>
                </c:pt>
                <c:pt idx="4329">
                  <c:v>0.88105901383631513</c:v>
                </c:pt>
                <c:pt idx="4330">
                  <c:v>0.88105901383631513</c:v>
                </c:pt>
                <c:pt idx="4331">
                  <c:v>0.88105901383631513</c:v>
                </c:pt>
                <c:pt idx="4332">
                  <c:v>0.88105901383631513</c:v>
                </c:pt>
                <c:pt idx="4333">
                  <c:v>0.88105901383631513</c:v>
                </c:pt>
                <c:pt idx="4334">
                  <c:v>0.88105901383631513</c:v>
                </c:pt>
                <c:pt idx="4335">
                  <c:v>0.88105901383631513</c:v>
                </c:pt>
                <c:pt idx="4336">
                  <c:v>0.88105901383631513</c:v>
                </c:pt>
                <c:pt idx="4337">
                  <c:v>0.88105901383631513</c:v>
                </c:pt>
                <c:pt idx="4338">
                  <c:v>0.88105901383631513</c:v>
                </c:pt>
                <c:pt idx="4339">
                  <c:v>0.88105901383631513</c:v>
                </c:pt>
                <c:pt idx="4340">
                  <c:v>0.88105901383631513</c:v>
                </c:pt>
                <c:pt idx="4341">
                  <c:v>0.88105901383631513</c:v>
                </c:pt>
                <c:pt idx="4342">
                  <c:v>0.88105901383631513</c:v>
                </c:pt>
                <c:pt idx="4343">
                  <c:v>0.88105901383631513</c:v>
                </c:pt>
                <c:pt idx="4344">
                  <c:v>0.88105901383631513</c:v>
                </c:pt>
                <c:pt idx="4345">
                  <c:v>0.88105901383631513</c:v>
                </c:pt>
                <c:pt idx="4346">
                  <c:v>0.88105901383631513</c:v>
                </c:pt>
                <c:pt idx="4347">
                  <c:v>0.88105901383631513</c:v>
                </c:pt>
                <c:pt idx="4348">
                  <c:v>0.88105901383631513</c:v>
                </c:pt>
                <c:pt idx="4349">
                  <c:v>0.88105901383631513</c:v>
                </c:pt>
                <c:pt idx="4350">
                  <c:v>0.88105901383631513</c:v>
                </c:pt>
                <c:pt idx="4351">
                  <c:v>0.88105901383631513</c:v>
                </c:pt>
                <c:pt idx="4352">
                  <c:v>0.88105901383631513</c:v>
                </c:pt>
                <c:pt idx="4353">
                  <c:v>0.88105901383631513</c:v>
                </c:pt>
                <c:pt idx="4354">
                  <c:v>0.88105901383631513</c:v>
                </c:pt>
                <c:pt idx="4355">
                  <c:v>0.88105901383631513</c:v>
                </c:pt>
                <c:pt idx="4356">
                  <c:v>0.88105901383631513</c:v>
                </c:pt>
                <c:pt idx="4357">
                  <c:v>0.88105901383631513</c:v>
                </c:pt>
                <c:pt idx="4358">
                  <c:v>0.88105901383631513</c:v>
                </c:pt>
                <c:pt idx="4359">
                  <c:v>0.88105901383631513</c:v>
                </c:pt>
                <c:pt idx="4360">
                  <c:v>0.88105901383631513</c:v>
                </c:pt>
                <c:pt idx="4361">
                  <c:v>0.88105901383631513</c:v>
                </c:pt>
                <c:pt idx="4362">
                  <c:v>0.88105901383631513</c:v>
                </c:pt>
                <c:pt idx="4363">
                  <c:v>0.88105901383631513</c:v>
                </c:pt>
                <c:pt idx="4364">
                  <c:v>0.88105901383631513</c:v>
                </c:pt>
                <c:pt idx="4365">
                  <c:v>0.88105901383631513</c:v>
                </c:pt>
                <c:pt idx="4366">
                  <c:v>0.88105901383631513</c:v>
                </c:pt>
                <c:pt idx="4367">
                  <c:v>0.88105901383631513</c:v>
                </c:pt>
                <c:pt idx="4368">
                  <c:v>0.88105901383631513</c:v>
                </c:pt>
                <c:pt idx="4369">
                  <c:v>0.88105901383631513</c:v>
                </c:pt>
                <c:pt idx="4370">
                  <c:v>0.88105901383631513</c:v>
                </c:pt>
                <c:pt idx="4371">
                  <c:v>0.88105901383631513</c:v>
                </c:pt>
                <c:pt idx="4372">
                  <c:v>0.88105901383631513</c:v>
                </c:pt>
                <c:pt idx="4373">
                  <c:v>0.88105901383631513</c:v>
                </c:pt>
                <c:pt idx="4374">
                  <c:v>0.88105901383631513</c:v>
                </c:pt>
                <c:pt idx="4375">
                  <c:v>0.88105901383631513</c:v>
                </c:pt>
                <c:pt idx="4376">
                  <c:v>0.88105901383631513</c:v>
                </c:pt>
                <c:pt idx="4377">
                  <c:v>0.88105901383631513</c:v>
                </c:pt>
                <c:pt idx="4378">
                  <c:v>0.88105901383631513</c:v>
                </c:pt>
                <c:pt idx="4379">
                  <c:v>0.88105901383631513</c:v>
                </c:pt>
                <c:pt idx="4380">
                  <c:v>0.88105901383631513</c:v>
                </c:pt>
                <c:pt idx="4381">
                  <c:v>0.88105901383631513</c:v>
                </c:pt>
                <c:pt idx="4382">
                  <c:v>0.88105901383631513</c:v>
                </c:pt>
                <c:pt idx="4383">
                  <c:v>0.88105901383631513</c:v>
                </c:pt>
                <c:pt idx="4384">
                  <c:v>0.88105901383631513</c:v>
                </c:pt>
                <c:pt idx="4385">
                  <c:v>0.88105901383631513</c:v>
                </c:pt>
                <c:pt idx="4386">
                  <c:v>0.88105901383631513</c:v>
                </c:pt>
                <c:pt idx="4387">
                  <c:v>0.88105901383631513</c:v>
                </c:pt>
                <c:pt idx="4388">
                  <c:v>0.88105901383631513</c:v>
                </c:pt>
                <c:pt idx="4389">
                  <c:v>0.88105901383631513</c:v>
                </c:pt>
                <c:pt idx="4390">
                  <c:v>0.88105901383631513</c:v>
                </c:pt>
                <c:pt idx="4391">
                  <c:v>0.88105901383631513</c:v>
                </c:pt>
                <c:pt idx="4392">
                  <c:v>0.88105901383631513</c:v>
                </c:pt>
                <c:pt idx="4393">
                  <c:v>0.88105901383631513</c:v>
                </c:pt>
                <c:pt idx="4394">
                  <c:v>0.88105901383631513</c:v>
                </c:pt>
                <c:pt idx="4395">
                  <c:v>0.88105901383631513</c:v>
                </c:pt>
                <c:pt idx="4396">
                  <c:v>0.88105901383631513</c:v>
                </c:pt>
                <c:pt idx="4397">
                  <c:v>0.88105901383631513</c:v>
                </c:pt>
                <c:pt idx="4398">
                  <c:v>0.88105901383631513</c:v>
                </c:pt>
                <c:pt idx="4399">
                  <c:v>0.88105901383631513</c:v>
                </c:pt>
                <c:pt idx="4400">
                  <c:v>0.88105901383631513</c:v>
                </c:pt>
                <c:pt idx="4401">
                  <c:v>0.88105901383631513</c:v>
                </c:pt>
                <c:pt idx="4402">
                  <c:v>0.88105901383631513</c:v>
                </c:pt>
                <c:pt idx="4403">
                  <c:v>0.88105901383631513</c:v>
                </c:pt>
                <c:pt idx="4404">
                  <c:v>0.88105901383631513</c:v>
                </c:pt>
                <c:pt idx="4405">
                  <c:v>0.88105901383631513</c:v>
                </c:pt>
                <c:pt idx="4406">
                  <c:v>0.88105901383631513</c:v>
                </c:pt>
                <c:pt idx="4407">
                  <c:v>0.88105901383631513</c:v>
                </c:pt>
                <c:pt idx="4408">
                  <c:v>0.88105901383631513</c:v>
                </c:pt>
                <c:pt idx="4409">
                  <c:v>0.88105901383631513</c:v>
                </c:pt>
                <c:pt idx="4410">
                  <c:v>0.88105901383631513</c:v>
                </c:pt>
                <c:pt idx="4411">
                  <c:v>0.88105901383631513</c:v>
                </c:pt>
                <c:pt idx="4412">
                  <c:v>0.88105901383631513</c:v>
                </c:pt>
                <c:pt idx="4413">
                  <c:v>0.88105901383631513</c:v>
                </c:pt>
                <c:pt idx="4414">
                  <c:v>0.88105901383631513</c:v>
                </c:pt>
                <c:pt idx="4415">
                  <c:v>0.88105901383631513</c:v>
                </c:pt>
                <c:pt idx="4416">
                  <c:v>0.88105901383631513</c:v>
                </c:pt>
                <c:pt idx="4417">
                  <c:v>0.88105901383631513</c:v>
                </c:pt>
                <c:pt idx="4418">
                  <c:v>0.88105901383631513</c:v>
                </c:pt>
                <c:pt idx="4419">
                  <c:v>0.88105901383631513</c:v>
                </c:pt>
                <c:pt idx="4420">
                  <c:v>0.88105901383631513</c:v>
                </c:pt>
                <c:pt idx="4421">
                  <c:v>0.88105901383631513</c:v>
                </c:pt>
                <c:pt idx="4422">
                  <c:v>0.88105901383631513</c:v>
                </c:pt>
                <c:pt idx="4423">
                  <c:v>0.88105901383631513</c:v>
                </c:pt>
                <c:pt idx="4424">
                  <c:v>0.88105901383631513</c:v>
                </c:pt>
                <c:pt idx="4425">
                  <c:v>0.88105901383631513</c:v>
                </c:pt>
                <c:pt idx="4426">
                  <c:v>0.88105901383631513</c:v>
                </c:pt>
                <c:pt idx="4427">
                  <c:v>0.88105901383631513</c:v>
                </c:pt>
                <c:pt idx="4428">
                  <c:v>0.88105901383631513</c:v>
                </c:pt>
                <c:pt idx="4429">
                  <c:v>0.88105901383631513</c:v>
                </c:pt>
                <c:pt idx="4430">
                  <c:v>0.88105901383631513</c:v>
                </c:pt>
                <c:pt idx="4431">
                  <c:v>0.88105901383631513</c:v>
                </c:pt>
                <c:pt idx="4432">
                  <c:v>0.88105901383631513</c:v>
                </c:pt>
                <c:pt idx="4433">
                  <c:v>0.88105901383631513</c:v>
                </c:pt>
                <c:pt idx="4434">
                  <c:v>0.88105901383631513</c:v>
                </c:pt>
                <c:pt idx="4435">
                  <c:v>0.88105901383631513</c:v>
                </c:pt>
                <c:pt idx="4436">
                  <c:v>0.88105901383631513</c:v>
                </c:pt>
                <c:pt idx="4437">
                  <c:v>0.88105901383631513</c:v>
                </c:pt>
                <c:pt idx="4438">
                  <c:v>0.88105901383631513</c:v>
                </c:pt>
                <c:pt idx="4439">
                  <c:v>0.88105901383631513</c:v>
                </c:pt>
                <c:pt idx="4440">
                  <c:v>0.88105901383631513</c:v>
                </c:pt>
                <c:pt idx="4441">
                  <c:v>0.88105901383631513</c:v>
                </c:pt>
                <c:pt idx="4442">
                  <c:v>0.88105901383631513</c:v>
                </c:pt>
                <c:pt idx="4443">
                  <c:v>0.88105901383631513</c:v>
                </c:pt>
                <c:pt idx="4444">
                  <c:v>0.88105901383631513</c:v>
                </c:pt>
                <c:pt idx="4445">
                  <c:v>0.88105901383631513</c:v>
                </c:pt>
                <c:pt idx="4446">
                  <c:v>0.88105901383631513</c:v>
                </c:pt>
                <c:pt idx="4447">
                  <c:v>0.88105901383631513</c:v>
                </c:pt>
                <c:pt idx="4448">
                  <c:v>0.88105901383631513</c:v>
                </c:pt>
                <c:pt idx="4449">
                  <c:v>0.88105901383631513</c:v>
                </c:pt>
                <c:pt idx="4450">
                  <c:v>0.88105901383631513</c:v>
                </c:pt>
                <c:pt idx="4451">
                  <c:v>0.88105901383631513</c:v>
                </c:pt>
                <c:pt idx="4452">
                  <c:v>0.88105901383631513</c:v>
                </c:pt>
                <c:pt idx="4453">
                  <c:v>0.88105901383631513</c:v>
                </c:pt>
                <c:pt idx="4454">
                  <c:v>0.88105901383631513</c:v>
                </c:pt>
                <c:pt idx="4455">
                  <c:v>0.88105901383631513</c:v>
                </c:pt>
                <c:pt idx="4456">
                  <c:v>0.88105901383631513</c:v>
                </c:pt>
                <c:pt idx="4457">
                  <c:v>0.88105901383631513</c:v>
                </c:pt>
                <c:pt idx="4458">
                  <c:v>0.88105901383631513</c:v>
                </c:pt>
                <c:pt idx="4459">
                  <c:v>0.88105901383631513</c:v>
                </c:pt>
                <c:pt idx="4460">
                  <c:v>0.88105901383631513</c:v>
                </c:pt>
                <c:pt idx="4461">
                  <c:v>0.88105901383631513</c:v>
                </c:pt>
                <c:pt idx="4462">
                  <c:v>0.88105901383631513</c:v>
                </c:pt>
                <c:pt idx="4463">
                  <c:v>0.88105901383631513</c:v>
                </c:pt>
                <c:pt idx="4464">
                  <c:v>0.88105901383631513</c:v>
                </c:pt>
                <c:pt idx="4465">
                  <c:v>0.88105901383631513</c:v>
                </c:pt>
                <c:pt idx="4466">
                  <c:v>0.88105901383631513</c:v>
                </c:pt>
                <c:pt idx="4467">
                  <c:v>0.88105901383631513</c:v>
                </c:pt>
                <c:pt idx="4468">
                  <c:v>0.88105901383631513</c:v>
                </c:pt>
                <c:pt idx="4469">
                  <c:v>0.88105901383631513</c:v>
                </c:pt>
                <c:pt idx="4470">
                  <c:v>0.88105901383631513</c:v>
                </c:pt>
                <c:pt idx="4471">
                  <c:v>0.88105901383631513</c:v>
                </c:pt>
                <c:pt idx="4472">
                  <c:v>0.88105901383631513</c:v>
                </c:pt>
                <c:pt idx="4473">
                  <c:v>0.88105901383631513</c:v>
                </c:pt>
                <c:pt idx="4474">
                  <c:v>0.88105901383631513</c:v>
                </c:pt>
                <c:pt idx="4475">
                  <c:v>0.88105901383631513</c:v>
                </c:pt>
                <c:pt idx="4476">
                  <c:v>0.88105901383631513</c:v>
                </c:pt>
                <c:pt idx="4477">
                  <c:v>0.88105901383631513</c:v>
                </c:pt>
                <c:pt idx="4478">
                  <c:v>0.88105901383631513</c:v>
                </c:pt>
                <c:pt idx="4479">
                  <c:v>0.88105901383631513</c:v>
                </c:pt>
                <c:pt idx="4480">
                  <c:v>0.88105901383631513</c:v>
                </c:pt>
                <c:pt idx="4481">
                  <c:v>0.88105901383631513</c:v>
                </c:pt>
                <c:pt idx="4482">
                  <c:v>0.88105901383631513</c:v>
                </c:pt>
                <c:pt idx="4483">
                  <c:v>0.88105901383631513</c:v>
                </c:pt>
                <c:pt idx="4484">
                  <c:v>0.88105901383631513</c:v>
                </c:pt>
                <c:pt idx="4485">
                  <c:v>0.88105901383631513</c:v>
                </c:pt>
                <c:pt idx="4486">
                  <c:v>0.88105901383631513</c:v>
                </c:pt>
                <c:pt idx="4487">
                  <c:v>0.88105901383631513</c:v>
                </c:pt>
                <c:pt idx="4488">
                  <c:v>0.88105901383631513</c:v>
                </c:pt>
                <c:pt idx="4489">
                  <c:v>0.88105901383631513</c:v>
                </c:pt>
                <c:pt idx="4490">
                  <c:v>0.88105901383631513</c:v>
                </c:pt>
                <c:pt idx="4491">
                  <c:v>0.88105901383631513</c:v>
                </c:pt>
                <c:pt idx="4492">
                  <c:v>0.88105901383631513</c:v>
                </c:pt>
                <c:pt idx="4493">
                  <c:v>0.88105901383631513</c:v>
                </c:pt>
                <c:pt idx="4494">
                  <c:v>0.88105901383631513</c:v>
                </c:pt>
                <c:pt idx="4495">
                  <c:v>0.88105901383631513</c:v>
                </c:pt>
                <c:pt idx="4496">
                  <c:v>0.88105901383631513</c:v>
                </c:pt>
                <c:pt idx="4497">
                  <c:v>0.88105901383631513</c:v>
                </c:pt>
                <c:pt idx="4498">
                  <c:v>0.88105901383631513</c:v>
                </c:pt>
                <c:pt idx="4499">
                  <c:v>0.88105901383631513</c:v>
                </c:pt>
                <c:pt idx="4500">
                  <c:v>0.88105901383631513</c:v>
                </c:pt>
                <c:pt idx="4501">
                  <c:v>0.88105901383631513</c:v>
                </c:pt>
                <c:pt idx="4502">
                  <c:v>0.88105901383631513</c:v>
                </c:pt>
                <c:pt idx="4503">
                  <c:v>0.88105901383631513</c:v>
                </c:pt>
                <c:pt idx="4504">
                  <c:v>0.88105901383631513</c:v>
                </c:pt>
                <c:pt idx="4505">
                  <c:v>0.88105901383631513</c:v>
                </c:pt>
                <c:pt idx="4506">
                  <c:v>0.88105901383631513</c:v>
                </c:pt>
                <c:pt idx="4507">
                  <c:v>0.88105901383631513</c:v>
                </c:pt>
                <c:pt idx="4508">
                  <c:v>0.88105901383631513</c:v>
                </c:pt>
                <c:pt idx="4509">
                  <c:v>0.88105901383631513</c:v>
                </c:pt>
                <c:pt idx="4510">
                  <c:v>0.88105901383631513</c:v>
                </c:pt>
                <c:pt idx="4511">
                  <c:v>0.88105901383631513</c:v>
                </c:pt>
                <c:pt idx="4512">
                  <c:v>0.88105901383631513</c:v>
                </c:pt>
                <c:pt idx="4513">
                  <c:v>0.88105901383631513</c:v>
                </c:pt>
                <c:pt idx="4514">
                  <c:v>0.88105901383631513</c:v>
                </c:pt>
                <c:pt idx="4515">
                  <c:v>0.88105901383631513</c:v>
                </c:pt>
                <c:pt idx="4516">
                  <c:v>0.88105901383631513</c:v>
                </c:pt>
                <c:pt idx="4517">
                  <c:v>0.88105901383631513</c:v>
                </c:pt>
                <c:pt idx="4518">
                  <c:v>0.88105901383631513</c:v>
                </c:pt>
                <c:pt idx="4519">
                  <c:v>0.88105901383631513</c:v>
                </c:pt>
                <c:pt idx="4520">
                  <c:v>0.88105901383631513</c:v>
                </c:pt>
                <c:pt idx="4521">
                  <c:v>0.88105901383631513</c:v>
                </c:pt>
                <c:pt idx="4522">
                  <c:v>0.88105901383631513</c:v>
                </c:pt>
                <c:pt idx="4523">
                  <c:v>0.88105901383631513</c:v>
                </c:pt>
                <c:pt idx="4524">
                  <c:v>0.88105901383631513</c:v>
                </c:pt>
                <c:pt idx="4525">
                  <c:v>0.88105901383631513</c:v>
                </c:pt>
                <c:pt idx="4526">
                  <c:v>0.88105901383631513</c:v>
                </c:pt>
                <c:pt idx="4527">
                  <c:v>0.88105901383631513</c:v>
                </c:pt>
                <c:pt idx="4528">
                  <c:v>0.88105901383631513</c:v>
                </c:pt>
                <c:pt idx="4529">
                  <c:v>0.88105901383631513</c:v>
                </c:pt>
                <c:pt idx="4530">
                  <c:v>0.88105901383631513</c:v>
                </c:pt>
                <c:pt idx="4531">
                  <c:v>0.88105901383631513</c:v>
                </c:pt>
                <c:pt idx="4532">
                  <c:v>0.88105901383631513</c:v>
                </c:pt>
                <c:pt idx="4533">
                  <c:v>0.88105901383631513</c:v>
                </c:pt>
                <c:pt idx="4534">
                  <c:v>0.88105901383631513</c:v>
                </c:pt>
                <c:pt idx="4535">
                  <c:v>0.88105901383631513</c:v>
                </c:pt>
                <c:pt idx="4536">
                  <c:v>0.88105901383631513</c:v>
                </c:pt>
                <c:pt idx="4537">
                  <c:v>0.88105901383631513</c:v>
                </c:pt>
                <c:pt idx="4538">
                  <c:v>0.88105901383631513</c:v>
                </c:pt>
                <c:pt idx="4539">
                  <c:v>0.88105901383631513</c:v>
                </c:pt>
                <c:pt idx="4540">
                  <c:v>0.88105901383631513</c:v>
                </c:pt>
                <c:pt idx="4541">
                  <c:v>0.88105901383631513</c:v>
                </c:pt>
                <c:pt idx="4542">
                  <c:v>0.88105901383631513</c:v>
                </c:pt>
                <c:pt idx="4543">
                  <c:v>0.88105901383631513</c:v>
                </c:pt>
                <c:pt idx="4544">
                  <c:v>0.88105901383631513</c:v>
                </c:pt>
                <c:pt idx="4545">
                  <c:v>0.88105901383631513</c:v>
                </c:pt>
                <c:pt idx="4546">
                  <c:v>0.88105901383631513</c:v>
                </c:pt>
                <c:pt idx="4547">
                  <c:v>0.88105901383631513</c:v>
                </c:pt>
                <c:pt idx="4548">
                  <c:v>0.88105901383631513</c:v>
                </c:pt>
                <c:pt idx="4549">
                  <c:v>0.88105901383631513</c:v>
                </c:pt>
                <c:pt idx="4550">
                  <c:v>0.88105901383631513</c:v>
                </c:pt>
                <c:pt idx="4551">
                  <c:v>0.88105901383631513</c:v>
                </c:pt>
                <c:pt idx="4552">
                  <c:v>0.88105901383631513</c:v>
                </c:pt>
                <c:pt idx="4553">
                  <c:v>0.88105901383631513</c:v>
                </c:pt>
                <c:pt idx="4554">
                  <c:v>0.88105901383631513</c:v>
                </c:pt>
                <c:pt idx="4555">
                  <c:v>0.88105901383631513</c:v>
                </c:pt>
                <c:pt idx="4556">
                  <c:v>0.88105901383631513</c:v>
                </c:pt>
                <c:pt idx="4557">
                  <c:v>0.88105901383631513</c:v>
                </c:pt>
                <c:pt idx="4558">
                  <c:v>0.88105901383631513</c:v>
                </c:pt>
                <c:pt idx="4559">
                  <c:v>0.88105901383631513</c:v>
                </c:pt>
                <c:pt idx="4560">
                  <c:v>0.88105901383631513</c:v>
                </c:pt>
                <c:pt idx="4561">
                  <c:v>0.88105901383631513</c:v>
                </c:pt>
                <c:pt idx="4562">
                  <c:v>0.88105901383631513</c:v>
                </c:pt>
                <c:pt idx="4563">
                  <c:v>0.88105901383631513</c:v>
                </c:pt>
                <c:pt idx="4564">
                  <c:v>0.88105901383631513</c:v>
                </c:pt>
                <c:pt idx="4565">
                  <c:v>0.88105901383631513</c:v>
                </c:pt>
                <c:pt idx="4566">
                  <c:v>0.88105901383631513</c:v>
                </c:pt>
                <c:pt idx="4567">
                  <c:v>0.88105901383631513</c:v>
                </c:pt>
                <c:pt idx="4568">
                  <c:v>0.88105901383631513</c:v>
                </c:pt>
                <c:pt idx="4569">
                  <c:v>0.88105901383631513</c:v>
                </c:pt>
                <c:pt idx="4570">
                  <c:v>0.88105901383631513</c:v>
                </c:pt>
                <c:pt idx="4571">
                  <c:v>0.88105901383631513</c:v>
                </c:pt>
                <c:pt idx="4572">
                  <c:v>0.88105901383631513</c:v>
                </c:pt>
                <c:pt idx="4573">
                  <c:v>0.88105901383631513</c:v>
                </c:pt>
                <c:pt idx="4574">
                  <c:v>0.88105901383631513</c:v>
                </c:pt>
                <c:pt idx="4575">
                  <c:v>0.88105901383631513</c:v>
                </c:pt>
                <c:pt idx="4576">
                  <c:v>0.88105901383631513</c:v>
                </c:pt>
                <c:pt idx="4577">
                  <c:v>0.88105901383631513</c:v>
                </c:pt>
                <c:pt idx="4578">
                  <c:v>0.88105901383631513</c:v>
                </c:pt>
                <c:pt idx="4579">
                  <c:v>0.88105901383631513</c:v>
                </c:pt>
                <c:pt idx="4580">
                  <c:v>0.88105901383631513</c:v>
                </c:pt>
                <c:pt idx="4581">
                  <c:v>0.88105901383631513</c:v>
                </c:pt>
                <c:pt idx="4582">
                  <c:v>0.88105901383631513</c:v>
                </c:pt>
                <c:pt idx="4583">
                  <c:v>0.88105901383631513</c:v>
                </c:pt>
                <c:pt idx="4584">
                  <c:v>0.88105901383631513</c:v>
                </c:pt>
                <c:pt idx="4585">
                  <c:v>0.88105901383631513</c:v>
                </c:pt>
                <c:pt idx="4586">
                  <c:v>0.88105901383631513</c:v>
                </c:pt>
                <c:pt idx="4587">
                  <c:v>0.88105901383631513</c:v>
                </c:pt>
                <c:pt idx="4588">
                  <c:v>0.88105901383631513</c:v>
                </c:pt>
                <c:pt idx="4589">
                  <c:v>0.88105901383631513</c:v>
                </c:pt>
                <c:pt idx="4590">
                  <c:v>0.88105901383631513</c:v>
                </c:pt>
                <c:pt idx="4591">
                  <c:v>0.88105901383631513</c:v>
                </c:pt>
                <c:pt idx="4592">
                  <c:v>0.88105901383631513</c:v>
                </c:pt>
                <c:pt idx="4593">
                  <c:v>0.88105901383631513</c:v>
                </c:pt>
                <c:pt idx="4594">
                  <c:v>0.88105901383631513</c:v>
                </c:pt>
                <c:pt idx="4595">
                  <c:v>0.88105901383631513</c:v>
                </c:pt>
                <c:pt idx="4596">
                  <c:v>0.88105901383631513</c:v>
                </c:pt>
                <c:pt idx="4597">
                  <c:v>0.88105901383631513</c:v>
                </c:pt>
                <c:pt idx="4598">
                  <c:v>0.88105901383631513</c:v>
                </c:pt>
                <c:pt idx="4599">
                  <c:v>0.88105901383631513</c:v>
                </c:pt>
                <c:pt idx="4600">
                  <c:v>0.88105901383631513</c:v>
                </c:pt>
                <c:pt idx="4601">
                  <c:v>0.88105901383631513</c:v>
                </c:pt>
                <c:pt idx="4602">
                  <c:v>0.88105901383631513</c:v>
                </c:pt>
                <c:pt idx="4603">
                  <c:v>0.88105901383631513</c:v>
                </c:pt>
                <c:pt idx="4604">
                  <c:v>0.88105901383631513</c:v>
                </c:pt>
                <c:pt idx="4605">
                  <c:v>0.88105901383631513</c:v>
                </c:pt>
                <c:pt idx="4606">
                  <c:v>0.88105901383631513</c:v>
                </c:pt>
                <c:pt idx="4607">
                  <c:v>0.88105901383631513</c:v>
                </c:pt>
                <c:pt idx="4608">
                  <c:v>0.88105901383631513</c:v>
                </c:pt>
                <c:pt idx="4609">
                  <c:v>0.88105901383631513</c:v>
                </c:pt>
                <c:pt idx="4610">
                  <c:v>0.88105901383631513</c:v>
                </c:pt>
                <c:pt idx="4611">
                  <c:v>0.88105901383631513</c:v>
                </c:pt>
                <c:pt idx="4612">
                  <c:v>0.88105901383631513</c:v>
                </c:pt>
                <c:pt idx="4613">
                  <c:v>0.88105901383631513</c:v>
                </c:pt>
                <c:pt idx="4614">
                  <c:v>0.88105901383631513</c:v>
                </c:pt>
                <c:pt idx="4615">
                  <c:v>0.88105901383631513</c:v>
                </c:pt>
                <c:pt idx="4616">
                  <c:v>0.88105901383631513</c:v>
                </c:pt>
                <c:pt idx="4617">
                  <c:v>0.88105901383631513</c:v>
                </c:pt>
                <c:pt idx="4618">
                  <c:v>0.88105901383631513</c:v>
                </c:pt>
                <c:pt idx="4619">
                  <c:v>0.88105901383631513</c:v>
                </c:pt>
                <c:pt idx="4620">
                  <c:v>0.88105901383631513</c:v>
                </c:pt>
                <c:pt idx="4621">
                  <c:v>0.88105901383631513</c:v>
                </c:pt>
                <c:pt idx="4622">
                  <c:v>0.88105901383631513</c:v>
                </c:pt>
                <c:pt idx="4623">
                  <c:v>0.88105901383631513</c:v>
                </c:pt>
                <c:pt idx="4624">
                  <c:v>0.88105901383631513</c:v>
                </c:pt>
                <c:pt idx="4625">
                  <c:v>0.88105901383631513</c:v>
                </c:pt>
                <c:pt idx="4626">
                  <c:v>0.88105901383631513</c:v>
                </c:pt>
                <c:pt idx="4627">
                  <c:v>0.88105901383631513</c:v>
                </c:pt>
                <c:pt idx="4628">
                  <c:v>0.88105901383631513</c:v>
                </c:pt>
                <c:pt idx="4629">
                  <c:v>0.88105901383631513</c:v>
                </c:pt>
                <c:pt idx="4630">
                  <c:v>0.88105901383631513</c:v>
                </c:pt>
                <c:pt idx="4631">
                  <c:v>0.88105901383631513</c:v>
                </c:pt>
                <c:pt idx="4632">
                  <c:v>0.88105901383631513</c:v>
                </c:pt>
                <c:pt idx="4633">
                  <c:v>0.88105901383631513</c:v>
                </c:pt>
                <c:pt idx="4634">
                  <c:v>0.88105901383631513</c:v>
                </c:pt>
                <c:pt idx="4635">
                  <c:v>0.88105901383631513</c:v>
                </c:pt>
                <c:pt idx="4636">
                  <c:v>0.88105901383631513</c:v>
                </c:pt>
                <c:pt idx="4637">
                  <c:v>0.88105901383631513</c:v>
                </c:pt>
                <c:pt idx="4638">
                  <c:v>0.88105901383631513</c:v>
                </c:pt>
                <c:pt idx="4639">
                  <c:v>0.88105901383631513</c:v>
                </c:pt>
                <c:pt idx="4640">
                  <c:v>0.88105901383631513</c:v>
                </c:pt>
                <c:pt idx="4641">
                  <c:v>0.88105901383631513</c:v>
                </c:pt>
                <c:pt idx="4642">
                  <c:v>0.88105901383631513</c:v>
                </c:pt>
                <c:pt idx="4643">
                  <c:v>0.88105901383631513</c:v>
                </c:pt>
                <c:pt idx="4644">
                  <c:v>0.88105901383631513</c:v>
                </c:pt>
                <c:pt idx="4645">
                  <c:v>0.88105901383631513</c:v>
                </c:pt>
                <c:pt idx="4646">
                  <c:v>0.88105901383631513</c:v>
                </c:pt>
                <c:pt idx="4647">
                  <c:v>0.88105901383631513</c:v>
                </c:pt>
                <c:pt idx="4648">
                  <c:v>0.88105901383631513</c:v>
                </c:pt>
                <c:pt idx="4649">
                  <c:v>0.88105901383631513</c:v>
                </c:pt>
                <c:pt idx="4650">
                  <c:v>0.88105901383631513</c:v>
                </c:pt>
                <c:pt idx="4651">
                  <c:v>0.88105901383631513</c:v>
                </c:pt>
                <c:pt idx="4652">
                  <c:v>0.88105901383631513</c:v>
                </c:pt>
                <c:pt idx="4653">
                  <c:v>0.88105901383631513</c:v>
                </c:pt>
                <c:pt idx="4654">
                  <c:v>0.88105901383631513</c:v>
                </c:pt>
                <c:pt idx="4655">
                  <c:v>0.88105901383631513</c:v>
                </c:pt>
                <c:pt idx="4656">
                  <c:v>0.88105901383631513</c:v>
                </c:pt>
                <c:pt idx="4657">
                  <c:v>0.88105901383631513</c:v>
                </c:pt>
                <c:pt idx="4658">
                  <c:v>0.88105901383631513</c:v>
                </c:pt>
                <c:pt idx="4659">
                  <c:v>0.88105901383631513</c:v>
                </c:pt>
                <c:pt idx="4660">
                  <c:v>0.88105901383631513</c:v>
                </c:pt>
                <c:pt idx="4661">
                  <c:v>0.88105901383631513</c:v>
                </c:pt>
                <c:pt idx="4662">
                  <c:v>0.88105901383631513</c:v>
                </c:pt>
                <c:pt idx="4663">
                  <c:v>0.88105901383631513</c:v>
                </c:pt>
                <c:pt idx="4664">
                  <c:v>0.88105901383631513</c:v>
                </c:pt>
                <c:pt idx="4665">
                  <c:v>0.88105901383631513</c:v>
                </c:pt>
                <c:pt idx="4666">
                  <c:v>0.88105901383631513</c:v>
                </c:pt>
                <c:pt idx="4667">
                  <c:v>0.88105901383631513</c:v>
                </c:pt>
                <c:pt idx="4668">
                  <c:v>0.88105901383631513</c:v>
                </c:pt>
                <c:pt idx="4669">
                  <c:v>0.88105901383631513</c:v>
                </c:pt>
                <c:pt idx="4670">
                  <c:v>0.88105901383631513</c:v>
                </c:pt>
                <c:pt idx="4671">
                  <c:v>0.88105901383631513</c:v>
                </c:pt>
                <c:pt idx="4672">
                  <c:v>0.88105901383631513</c:v>
                </c:pt>
                <c:pt idx="4673">
                  <c:v>0.88105901383631513</c:v>
                </c:pt>
                <c:pt idx="4674">
                  <c:v>0.88105901383631513</c:v>
                </c:pt>
                <c:pt idx="4675">
                  <c:v>0.88105901383631513</c:v>
                </c:pt>
                <c:pt idx="4676">
                  <c:v>0.88105901383631513</c:v>
                </c:pt>
                <c:pt idx="4677">
                  <c:v>0.88105901383631513</c:v>
                </c:pt>
                <c:pt idx="4678">
                  <c:v>0.88105901383631513</c:v>
                </c:pt>
                <c:pt idx="4679">
                  <c:v>0.88105901383631513</c:v>
                </c:pt>
                <c:pt idx="4680">
                  <c:v>0.88105901383631513</c:v>
                </c:pt>
                <c:pt idx="4681">
                  <c:v>0.88105901383631513</c:v>
                </c:pt>
                <c:pt idx="4682">
                  <c:v>0.88105901383631513</c:v>
                </c:pt>
                <c:pt idx="4683">
                  <c:v>0.88105901383631513</c:v>
                </c:pt>
                <c:pt idx="4684">
                  <c:v>0.88105901383631513</c:v>
                </c:pt>
                <c:pt idx="4685">
                  <c:v>0.88105901383631513</c:v>
                </c:pt>
                <c:pt idx="4686">
                  <c:v>0.88105901383631513</c:v>
                </c:pt>
                <c:pt idx="4687">
                  <c:v>0.88105901383631513</c:v>
                </c:pt>
                <c:pt idx="4688">
                  <c:v>0.88105901383631513</c:v>
                </c:pt>
                <c:pt idx="4689">
                  <c:v>0.88105901383631513</c:v>
                </c:pt>
                <c:pt idx="4690">
                  <c:v>0.88105901383631513</c:v>
                </c:pt>
                <c:pt idx="4691">
                  <c:v>0.88105901383631513</c:v>
                </c:pt>
                <c:pt idx="4692">
                  <c:v>0.88105901383631513</c:v>
                </c:pt>
                <c:pt idx="4693">
                  <c:v>0.88105901383631513</c:v>
                </c:pt>
                <c:pt idx="4694">
                  <c:v>0.88105901383631513</c:v>
                </c:pt>
                <c:pt idx="4695">
                  <c:v>0.88105901383631513</c:v>
                </c:pt>
                <c:pt idx="4696">
                  <c:v>0.88105901383631513</c:v>
                </c:pt>
                <c:pt idx="4697">
                  <c:v>0.88105901383631513</c:v>
                </c:pt>
                <c:pt idx="4698">
                  <c:v>0.88105901383631513</c:v>
                </c:pt>
                <c:pt idx="4699">
                  <c:v>0.88105901383631513</c:v>
                </c:pt>
                <c:pt idx="4700">
                  <c:v>0.88105901383631513</c:v>
                </c:pt>
                <c:pt idx="4701">
                  <c:v>0.88105901383631513</c:v>
                </c:pt>
                <c:pt idx="4702">
                  <c:v>0.88105901383631513</c:v>
                </c:pt>
                <c:pt idx="4703">
                  <c:v>0.88105901383631513</c:v>
                </c:pt>
                <c:pt idx="4704">
                  <c:v>0.88105901383631513</c:v>
                </c:pt>
                <c:pt idx="4705">
                  <c:v>0.88105901383631513</c:v>
                </c:pt>
                <c:pt idx="4706">
                  <c:v>0.88105901383631513</c:v>
                </c:pt>
                <c:pt idx="4707">
                  <c:v>0.88105901383631513</c:v>
                </c:pt>
                <c:pt idx="4708">
                  <c:v>0.88105901383631513</c:v>
                </c:pt>
                <c:pt idx="4709">
                  <c:v>0.88105901383631513</c:v>
                </c:pt>
                <c:pt idx="4710">
                  <c:v>0.88105901383631513</c:v>
                </c:pt>
                <c:pt idx="4711">
                  <c:v>0.88105901383631513</c:v>
                </c:pt>
                <c:pt idx="4712">
                  <c:v>0.88105901383631513</c:v>
                </c:pt>
                <c:pt idx="4713">
                  <c:v>0.88105901383631513</c:v>
                </c:pt>
                <c:pt idx="4714">
                  <c:v>0.88105901383631513</c:v>
                </c:pt>
                <c:pt idx="4715">
                  <c:v>0.88105901383631513</c:v>
                </c:pt>
                <c:pt idx="4716">
                  <c:v>0.88105901383631513</c:v>
                </c:pt>
                <c:pt idx="4717">
                  <c:v>0.88105901383631513</c:v>
                </c:pt>
                <c:pt idx="4718">
                  <c:v>0.88105901383631513</c:v>
                </c:pt>
                <c:pt idx="4719">
                  <c:v>0.88105901383631513</c:v>
                </c:pt>
                <c:pt idx="4720">
                  <c:v>0.88105901383631513</c:v>
                </c:pt>
                <c:pt idx="4721">
                  <c:v>0.88105901383631513</c:v>
                </c:pt>
                <c:pt idx="4722">
                  <c:v>0.88105901383631513</c:v>
                </c:pt>
                <c:pt idx="4723">
                  <c:v>0.88105901383631513</c:v>
                </c:pt>
                <c:pt idx="4724">
                  <c:v>0.88105901383631513</c:v>
                </c:pt>
                <c:pt idx="4725">
                  <c:v>0.88105901383631513</c:v>
                </c:pt>
                <c:pt idx="4726">
                  <c:v>0.88105901383631513</c:v>
                </c:pt>
                <c:pt idx="4727">
                  <c:v>0.88105901383631513</c:v>
                </c:pt>
                <c:pt idx="4728">
                  <c:v>0.88105901383631513</c:v>
                </c:pt>
                <c:pt idx="4729">
                  <c:v>0.88105901383631513</c:v>
                </c:pt>
                <c:pt idx="4730">
                  <c:v>0.88105901383631513</c:v>
                </c:pt>
                <c:pt idx="4731">
                  <c:v>0.88105901383631513</c:v>
                </c:pt>
                <c:pt idx="4732">
                  <c:v>0.88105901383631513</c:v>
                </c:pt>
                <c:pt idx="4733">
                  <c:v>0.88105901383631513</c:v>
                </c:pt>
                <c:pt idx="4734">
                  <c:v>0.88105901383631513</c:v>
                </c:pt>
                <c:pt idx="4735">
                  <c:v>0.88105901383631513</c:v>
                </c:pt>
                <c:pt idx="4736">
                  <c:v>0.88105901383631513</c:v>
                </c:pt>
                <c:pt idx="4737">
                  <c:v>0.88105901383631513</c:v>
                </c:pt>
                <c:pt idx="4738">
                  <c:v>0.88105901383631513</c:v>
                </c:pt>
                <c:pt idx="4739">
                  <c:v>0.88105901383631513</c:v>
                </c:pt>
                <c:pt idx="4740">
                  <c:v>0.88105901383631513</c:v>
                </c:pt>
                <c:pt idx="4741">
                  <c:v>0.88105901383631513</c:v>
                </c:pt>
                <c:pt idx="4742">
                  <c:v>0.88105901383631513</c:v>
                </c:pt>
                <c:pt idx="4743">
                  <c:v>0.88105901383631513</c:v>
                </c:pt>
                <c:pt idx="4744">
                  <c:v>0.88105901383631513</c:v>
                </c:pt>
                <c:pt idx="4745">
                  <c:v>0.88105901383631513</c:v>
                </c:pt>
                <c:pt idx="4746">
                  <c:v>0.88105901383631513</c:v>
                </c:pt>
                <c:pt idx="4747">
                  <c:v>0.88105901383631513</c:v>
                </c:pt>
                <c:pt idx="4748">
                  <c:v>0.88105901383631513</c:v>
                </c:pt>
                <c:pt idx="4749">
                  <c:v>0.88105901383631513</c:v>
                </c:pt>
                <c:pt idx="4750">
                  <c:v>0.88105901383631513</c:v>
                </c:pt>
                <c:pt idx="4751">
                  <c:v>0.88105901383631513</c:v>
                </c:pt>
                <c:pt idx="4752">
                  <c:v>0.88105901383631513</c:v>
                </c:pt>
                <c:pt idx="4753">
                  <c:v>0.88105901383631513</c:v>
                </c:pt>
                <c:pt idx="4754">
                  <c:v>0.88105901383631513</c:v>
                </c:pt>
                <c:pt idx="4755">
                  <c:v>0.88105901383631513</c:v>
                </c:pt>
                <c:pt idx="4756">
                  <c:v>0.88105901383631513</c:v>
                </c:pt>
                <c:pt idx="4757">
                  <c:v>0.88105901383631513</c:v>
                </c:pt>
                <c:pt idx="4758">
                  <c:v>0.88105901383631513</c:v>
                </c:pt>
                <c:pt idx="4759">
                  <c:v>0.88105901383631513</c:v>
                </c:pt>
                <c:pt idx="4760">
                  <c:v>0.88105901383631513</c:v>
                </c:pt>
                <c:pt idx="4761">
                  <c:v>0.88105901383631513</c:v>
                </c:pt>
                <c:pt idx="4762">
                  <c:v>0.88105901383631513</c:v>
                </c:pt>
                <c:pt idx="4763">
                  <c:v>0.88105901383631513</c:v>
                </c:pt>
                <c:pt idx="4764">
                  <c:v>0.88105901383631513</c:v>
                </c:pt>
                <c:pt idx="4765">
                  <c:v>0.88105901383631513</c:v>
                </c:pt>
                <c:pt idx="4766">
                  <c:v>0.88105901383631513</c:v>
                </c:pt>
                <c:pt idx="4767">
                  <c:v>0.88105901383631513</c:v>
                </c:pt>
                <c:pt idx="4768">
                  <c:v>0.88105901383631513</c:v>
                </c:pt>
                <c:pt idx="4769">
                  <c:v>0.88105901383631513</c:v>
                </c:pt>
                <c:pt idx="4770">
                  <c:v>0.88105901383631513</c:v>
                </c:pt>
                <c:pt idx="4771">
                  <c:v>0.88105901383631513</c:v>
                </c:pt>
                <c:pt idx="4772">
                  <c:v>0.88105901383631513</c:v>
                </c:pt>
                <c:pt idx="4773">
                  <c:v>0.88105901383631513</c:v>
                </c:pt>
                <c:pt idx="4774">
                  <c:v>0.88105901383631513</c:v>
                </c:pt>
                <c:pt idx="4775">
                  <c:v>0.88105901383631513</c:v>
                </c:pt>
                <c:pt idx="4776">
                  <c:v>0.88105901383631513</c:v>
                </c:pt>
                <c:pt idx="4777">
                  <c:v>0.88105901383631513</c:v>
                </c:pt>
                <c:pt idx="4778">
                  <c:v>0.88105901383631513</c:v>
                </c:pt>
                <c:pt idx="4779">
                  <c:v>0.88105901383631513</c:v>
                </c:pt>
                <c:pt idx="4780">
                  <c:v>0.88105901383631513</c:v>
                </c:pt>
                <c:pt idx="4781">
                  <c:v>0.88105901383631513</c:v>
                </c:pt>
                <c:pt idx="4782">
                  <c:v>0.88105901383631513</c:v>
                </c:pt>
                <c:pt idx="4783">
                  <c:v>0.88105901383631513</c:v>
                </c:pt>
                <c:pt idx="4784">
                  <c:v>0.88105901383631513</c:v>
                </c:pt>
                <c:pt idx="4785">
                  <c:v>0.88105901383631513</c:v>
                </c:pt>
                <c:pt idx="4786">
                  <c:v>0.88105901383631513</c:v>
                </c:pt>
                <c:pt idx="4787">
                  <c:v>0.88105901383631513</c:v>
                </c:pt>
                <c:pt idx="4788">
                  <c:v>0.88105901383631513</c:v>
                </c:pt>
                <c:pt idx="4789">
                  <c:v>0.88105901383631513</c:v>
                </c:pt>
                <c:pt idx="4790">
                  <c:v>0.88105901383631513</c:v>
                </c:pt>
                <c:pt idx="4791">
                  <c:v>0.88105901383631513</c:v>
                </c:pt>
                <c:pt idx="4792">
                  <c:v>0.88105901383631513</c:v>
                </c:pt>
                <c:pt idx="4793">
                  <c:v>0.88105901383631513</c:v>
                </c:pt>
                <c:pt idx="4794">
                  <c:v>0.88105901383631513</c:v>
                </c:pt>
                <c:pt idx="4795">
                  <c:v>0.88105901383631513</c:v>
                </c:pt>
                <c:pt idx="4796">
                  <c:v>0.88105901383631513</c:v>
                </c:pt>
                <c:pt idx="4797">
                  <c:v>0.88105901383631513</c:v>
                </c:pt>
                <c:pt idx="4798">
                  <c:v>0.88105901383631513</c:v>
                </c:pt>
                <c:pt idx="4799">
                  <c:v>0.88105901383631513</c:v>
                </c:pt>
                <c:pt idx="4800">
                  <c:v>0.88105901383631513</c:v>
                </c:pt>
                <c:pt idx="4801">
                  <c:v>0.88105901383631513</c:v>
                </c:pt>
                <c:pt idx="4802">
                  <c:v>0.88105901383631513</c:v>
                </c:pt>
                <c:pt idx="4803">
                  <c:v>0.88105901383631513</c:v>
                </c:pt>
                <c:pt idx="4804">
                  <c:v>0.88105901383631513</c:v>
                </c:pt>
                <c:pt idx="4805">
                  <c:v>0.88105901383631513</c:v>
                </c:pt>
                <c:pt idx="4806">
                  <c:v>0.88105901383631513</c:v>
                </c:pt>
                <c:pt idx="4807">
                  <c:v>0.88105901383631513</c:v>
                </c:pt>
                <c:pt idx="4808">
                  <c:v>0.88105901383631513</c:v>
                </c:pt>
                <c:pt idx="4809">
                  <c:v>0.88105901383631513</c:v>
                </c:pt>
                <c:pt idx="4810">
                  <c:v>0.88105901383631513</c:v>
                </c:pt>
                <c:pt idx="4811">
                  <c:v>0.88105901383631513</c:v>
                </c:pt>
                <c:pt idx="4812">
                  <c:v>0.88105901383631513</c:v>
                </c:pt>
                <c:pt idx="4813">
                  <c:v>0.88105901383631513</c:v>
                </c:pt>
                <c:pt idx="4814">
                  <c:v>0.88105901383631513</c:v>
                </c:pt>
                <c:pt idx="4815">
                  <c:v>0.88105901383631513</c:v>
                </c:pt>
                <c:pt idx="4816">
                  <c:v>0.88105901383631513</c:v>
                </c:pt>
                <c:pt idx="4817">
                  <c:v>0.88105901383631513</c:v>
                </c:pt>
                <c:pt idx="4818">
                  <c:v>0.88105901383631513</c:v>
                </c:pt>
                <c:pt idx="4819">
                  <c:v>0.88105901383631513</c:v>
                </c:pt>
                <c:pt idx="4820">
                  <c:v>0.88105901383631513</c:v>
                </c:pt>
                <c:pt idx="4821">
                  <c:v>0.88105901383631513</c:v>
                </c:pt>
                <c:pt idx="4822">
                  <c:v>0.88105901383631513</c:v>
                </c:pt>
                <c:pt idx="4823">
                  <c:v>0.88105901383631513</c:v>
                </c:pt>
                <c:pt idx="4824">
                  <c:v>0.88105901383631513</c:v>
                </c:pt>
                <c:pt idx="4825">
                  <c:v>0.88105901383631513</c:v>
                </c:pt>
                <c:pt idx="4826">
                  <c:v>0.88105901383631513</c:v>
                </c:pt>
                <c:pt idx="4827">
                  <c:v>0.88105901383631513</c:v>
                </c:pt>
                <c:pt idx="4828">
                  <c:v>0.88105901383631513</c:v>
                </c:pt>
                <c:pt idx="4829">
                  <c:v>0.88105901383631513</c:v>
                </c:pt>
                <c:pt idx="4830">
                  <c:v>0.88105901383631513</c:v>
                </c:pt>
                <c:pt idx="4831">
                  <c:v>0.88105901383631513</c:v>
                </c:pt>
                <c:pt idx="4832">
                  <c:v>0.88105901383631513</c:v>
                </c:pt>
                <c:pt idx="4833">
                  <c:v>0.88105901383631513</c:v>
                </c:pt>
                <c:pt idx="4834">
                  <c:v>0.88105901383631513</c:v>
                </c:pt>
                <c:pt idx="4835">
                  <c:v>0.88105901383631513</c:v>
                </c:pt>
                <c:pt idx="4836">
                  <c:v>0.88105901383631513</c:v>
                </c:pt>
                <c:pt idx="4837">
                  <c:v>0.88105901383631513</c:v>
                </c:pt>
                <c:pt idx="4838">
                  <c:v>0.88105901383631513</c:v>
                </c:pt>
                <c:pt idx="4839">
                  <c:v>0.88105901383631513</c:v>
                </c:pt>
                <c:pt idx="4840">
                  <c:v>0.88105901383631513</c:v>
                </c:pt>
                <c:pt idx="4841">
                  <c:v>0.88105901383631513</c:v>
                </c:pt>
                <c:pt idx="4842">
                  <c:v>0.88105901383631513</c:v>
                </c:pt>
                <c:pt idx="4843">
                  <c:v>0.88105901383631513</c:v>
                </c:pt>
                <c:pt idx="4844">
                  <c:v>0.88105901383631513</c:v>
                </c:pt>
                <c:pt idx="4845">
                  <c:v>0.88105901383631513</c:v>
                </c:pt>
                <c:pt idx="4846">
                  <c:v>0.88105901383631513</c:v>
                </c:pt>
                <c:pt idx="4847">
                  <c:v>0.88105901383631513</c:v>
                </c:pt>
                <c:pt idx="4848">
                  <c:v>0.88105901383631513</c:v>
                </c:pt>
                <c:pt idx="4849">
                  <c:v>0.88105901383631513</c:v>
                </c:pt>
                <c:pt idx="4850">
                  <c:v>0.88105901383631513</c:v>
                </c:pt>
                <c:pt idx="4851">
                  <c:v>0.88105901383631513</c:v>
                </c:pt>
                <c:pt idx="4852">
                  <c:v>0.88105901383631513</c:v>
                </c:pt>
                <c:pt idx="4853">
                  <c:v>0.88105901383631513</c:v>
                </c:pt>
                <c:pt idx="4854">
                  <c:v>0.88105901383631513</c:v>
                </c:pt>
                <c:pt idx="4855">
                  <c:v>0.88105901383631513</c:v>
                </c:pt>
                <c:pt idx="4856">
                  <c:v>0.88105901383631513</c:v>
                </c:pt>
                <c:pt idx="4857">
                  <c:v>0.88105901383631513</c:v>
                </c:pt>
                <c:pt idx="4858">
                  <c:v>0.88105901383631513</c:v>
                </c:pt>
                <c:pt idx="4859">
                  <c:v>0.88105901383631513</c:v>
                </c:pt>
                <c:pt idx="4860">
                  <c:v>0.88105901383631513</c:v>
                </c:pt>
                <c:pt idx="4861">
                  <c:v>0.88105901383631513</c:v>
                </c:pt>
                <c:pt idx="4862">
                  <c:v>0.88105901383631513</c:v>
                </c:pt>
                <c:pt idx="4863">
                  <c:v>0.88105901383631513</c:v>
                </c:pt>
                <c:pt idx="4864">
                  <c:v>0.88105901383631513</c:v>
                </c:pt>
                <c:pt idx="4865">
                  <c:v>0.88105901383631513</c:v>
                </c:pt>
                <c:pt idx="4866">
                  <c:v>0.88105901383631513</c:v>
                </c:pt>
                <c:pt idx="4867">
                  <c:v>0.88105901383631513</c:v>
                </c:pt>
                <c:pt idx="4868">
                  <c:v>0.88105901383631513</c:v>
                </c:pt>
                <c:pt idx="4869">
                  <c:v>0.88105901383631513</c:v>
                </c:pt>
                <c:pt idx="4870">
                  <c:v>0.88105901383631513</c:v>
                </c:pt>
                <c:pt idx="4871">
                  <c:v>0.88105901383631513</c:v>
                </c:pt>
                <c:pt idx="4872">
                  <c:v>0.88105901383631513</c:v>
                </c:pt>
                <c:pt idx="4873">
                  <c:v>0.88105901383631513</c:v>
                </c:pt>
                <c:pt idx="4874">
                  <c:v>0.88105901383631513</c:v>
                </c:pt>
                <c:pt idx="4875">
                  <c:v>0.88105901383631513</c:v>
                </c:pt>
                <c:pt idx="4876">
                  <c:v>0.88105901383631513</c:v>
                </c:pt>
                <c:pt idx="4877">
                  <c:v>0.88105901383631513</c:v>
                </c:pt>
                <c:pt idx="4878">
                  <c:v>0.88105901383631513</c:v>
                </c:pt>
                <c:pt idx="4879">
                  <c:v>0.88105901383631513</c:v>
                </c:pt>
                <c:pt idx="4880">
                  <c:v>0.88105901383631513</c:v>
                </c:pt>
                <c:pt idx="4881">
                  <c:v>0.88105901383631513</c:v>
                </c:pt>
                <c:pt idx="4882">
                  <c:v>0.88105901383631513</c:v>
                </c:pt>
                <c:pt idx="4883">
                  <c:v>0.88105901383631513</c:v>
                </c:pt>
                <c:pt idx="4884">
                  <c:v>0.88105901383631513</c:v>
                </c:pt>
                <c:pt idx="4885">
                  <c:v>0.88105901383631513</c:v>
                </c:pt>
                <c:pt idx="4886">
                  <c:v>0.88105901383631513</c:v>
                </c:pt>
                <c:pt idx="4887">
                  <c:v>0.88105901383631513</c:v>
                </c:pt>
                <c:pt idx="4888">
                  <c:v>0.88105901383631513</c:v>
                </c:pt>
                <c:pt idx="4889">
                  <c:v>0.88105901383631513</c:v>
                </c:pt>
                <c:pt idx="4890">
                  <c:v>0.88105901383631513</c:v>
                </c:pt>
                <c:pt idx="4891">
                  <c:v>0.88105901383631513</c:v>
                </c:pt>
                <c:pt idx="4892">
                  <c:v>0.88105901383631513</c:v>
                </c:pt>
                <c:pt idx="4893">
                  <c:v>0.88105901383631513</c:v>
                </c:pt>
                <c:pt idx="4894">
                  <c:v>0.88105901383631513</c:v>
                </c:pt>
                <c:pt idx="4895">
                  <c:v>0.88105901383631513</c:v>
                </c:pt>
                <c:pt idx="4896">
                  <c:v>0.88105901383631513</c:v>
                </c:pt>
                <c:pt idx="4897">
                  <c:v>0.88105901383631513</c:v>
                </c:pt>
                <c:pt idx="4898">
                  <c:v>0.88105901383631513</c:v>
                </c:pt>
                <c:pt idx="4899">
                  <c:v>0.88105901383631513</c:v>
                </c:pt>
                <c:pt idx="4900">
                  <c:v>0.88105901383631513</c:v>
                </c:pt>
                <c:pt idx="4901">
                  <c:v>0.88105901383631513</c:v>
                </c:pt>
                <c:pt idx="4902">
                  <c:v>0.88105901383631513</c:v>
                </c:pt>
                <c:pt idx="4903">
                  <c:v>0.88105901383631513</c:v>
                </c:pt>
                <c:pt idx="4904">
                  <c:v>0.88105901383631513</c:v>
                </c:pt>
                <c:pt idx="4905">
                  <c:v>0.88105901383631513</c:v>
                </c:pt>
                <c:pt idx="4906">
                  <c:v>0.88105901383631513</c:v>
                </c:pt>
                <c:pt idx="4907">
                  <c:v>0.88105901383631513</c:v>
                </c:pt>
                <c:pt idx="4908">
                  <c:v>0.88105901383631513</c:v>
                </c:pt>
                <c:pt idx="4909">
                  <c:v>0.88105901383631513</c:v>
                </c:pt>
                <c:pt idx="4910">
                  <c:v>0.88105901383631513</c:v>
                </c:pt>
                <c:pt idx="4911">
                  <c:v>0.88105901383631513</c:v>
                </c:pt>
                <c:pt idx="4912">
                  <c:v>0.88105901383631513</c:v>
                </c:pt>
                <c:pt idx="4913">
                  <c:v>0.88105901383631513</c:v>
                </c:pt>
                <c:pt idx="4914">
                  <c:v>0.88105901383631513</c:v>
                </c:pt>
                <c:pt idx="4915">
                  <c:v>0.88105901383631513</c:v>
                </c:pt>
                <c:pt idx="4916">
                  <c:v>0.88105901383631513</c:v>
                </c:pt>
                <c:pt idx="4917">
                  <c:v>0.88105901383631513</c:v>
                </c:pt>
                <c:pt idx="4918">
                  <c:v>0.88105901383631513</c:v>
                </c:pt>
                <c:pt idx="4919">
                  <c:v>0.88105901383631513</c:v>
                </c:pt>
                <c:pt idx="4920">
                  <c:v>0.88105901383631513</c:v>
                </c:pt>
                <c:pt idx="4921">
                  <c:v>0.88105901383631513</c:v>
                </c:pt>
                <c:pt idx="4922">
                  <c:v>0.88105901383631513</c:v>
                </c:pt>
                <c:pt idx="4923">
                  <c:v>0.88105901383631513</c:v>
                </c:pt>
                <c:pt idx="4924">
                  <c:v>0.88105901383631513</c:v>
                </c:pt>
                <c:pt idx="4925">
                  <c:v>0.88105901383631513</c:v>
                </c:pt>
                <c:pt idx="4926">
                  <c:v>0.88105901383631513</c:v>
                </c:pt>
                <c:pt idx="4927">
                  <c:v>0.88105901383631513</c:v>
                </c:pt>
                <c:pt idx="4928">
                  <c:v>0.88105901383631513</c:v>
                </c:pt>
                <c:pt idx="4929">
                  <c:v>0.88105901383631513</c:v>
                </c:pt>
                <c:pt idx="4930">
                  <c:v>0.88105901383631513</c:v>
                </c:pt>
                <c:pt idx="4931">
                  <c:v>0.88105901383631513</c:v>
                </c:pt>
                <c:pt idx="4932">
                  <c:v>0.88105901383631513</c:v>
                </c:pt>
                <c:pt idx="4933">
                  <c:v>0.88105901383631513</c:v>
                </c:pt>
                <c:pt idx="4934">
                  <c:v>0.88105901383631513</c:v>
                </c:pt>
                <c:pt idx="4935">
                  <c:v>0.88105901383631513</c:v>
                </c:pt>
                <c:pt idx="4936">
                  <c:v>0.88105901383631513</c:v>
                </c:pt>
                <c:pt idx="4937">
                  <c:v>0.88105901383631513</c:v>
                </c:pt>
                <c:pt idx="4938">
                  <c:v>0.88105901383631513</c:v>
                </c:pt>
                <c:pt idx="4939">
                  <c:v>0.88105901383631513</c:v>
                </c:pt>
                <c:pt idx="4940">
                  <c:v>0.88105901383631513</c:v>
                </c:pt>
                <c:pt idx="4941">
                  <c:v>0.88105901383631513</c:v>
                </c:pt>
                <c:pt idx="4942">
                  <c:v>0.88105901383631513</c:v>
                </c:pt>
                <c:pt idx="4943">
                  <c:v>0.88105901383631513</c:v>
                </c:pt>
                <c:pt idx="4944">
                  <c:v>0.88105901383631513</c:v>
                </c:pt>
                <c:pt idx="4945">
                  <c:v>0.88105901383631513</c:v>
                </c:pt>
                <c:pt idx="4946">
                  <c:v>0.88105901383631513</c:v>
                </c:pt>
                <c:pt idx="4947">
                  <c:v>0.88105901383631513</c:v>
                </c:pt>
                <c:pt idx="4948">
                  <c:v>0.88105901383631513</c:v>
                </c:pt>
                <c:pt idx="4949">
                  <c:v>0.88105901383631513</c:v>
                </c:pt>
                <c:pt idx="4950">
                  <c:v>0.88105901383631513</c:v>
                </c:pt>
                <c:pt idx="4951">
                  <c:v>0.88105901383631513</c:v>
                </c:pt>
                <c:pt idx="4952">
                  <c:v>0.88105901383631513</c:v>
                </c:pt>
                <c:pt idx="4953">
                  <c:v>0.88105901383631513</c:v>
                </c:pt>
                <c:pt idx="4954">
                  <c:v>0.88105901383631513</c:v>
                </c:pt>
                <c:pt idx="4955">
                  <c:v>0.88105901383631513</c:v>
                </c:pt>
                <c:pt idx="4956">
                  <c:v>0.88105901383631513</c:v>
                </c:pt>
                <c:pt idx="4957">
                  <c:v>0.88105901383631513</c:v>
                </c:pt>
                <c:pt idx="4958">
                  <c:v>0.88105901383631513</c:v>
                </c:pt>
                <c:pt idx="4959">
                  <c:v>0.88105901383631513</c:v>
                </c:pt>
                <c:pt idx="4960">
                  <c:v>0.88105901383631513</c:v>
                </c:pt>
                <c:pt idx="4961">
                  <c:v>0.88105901383631513</c:v>
                </c:pt>
                <c:pt idx="4962">
                  <c:v>0.88105901383631513</c:v>
                </c:pt>
                <c:pt idx="4963">
                  <c:v>0.88105901383631513</c:v>
                </c:pt>
                <c:pt idx="4964">
                  <c:v>0.88105901383631513</c:v>
                </c:pt>
                <c:pt idx="4965">
                  <c:v>0.88105901383631513</c:v>
                </c:pt>
                <c:pt idx="4966">
                  <c:v>0.88105901383631513</c:v>
                </c:pt>
                <c:pt idx="4967">
                  <c:v>0.88105901383631513</c:v>
                </c:pt>
                <c:pt idx="4968">
                  <c:v>0.88105901383631513</c:v>
                </c:pt>
                <c:pt idx="4969">
                  <c:v>0.88105901383631513</c:v>
                </c:pt>
                <c:pt idx="4970">
                  <c:v>0.88105901383631513</c:v>
                </c:pt>
                <c:pt idx="4971">
                  <c:v>0.88105901383631513</c:v>
                </c:pt>
                <c:pt idx="4972">
                  <c:v>0.88105901383631513</c:v>
                </c:pt>
                <c:pt idx="4973">
                  <c:v>0.88105901383631513</c:v>
                </c:pt>
                <c:pt idx="4974">
                  <c:v>0.88105901383631513</c:v>
                </c:pt>
                <c:pt idx="4975">
                  <c:v>0.88105901383631513</c:v>
                </c:pt>
                <c:pt idx="4976">
                  <c:v>0.88105901383631513</c:v>
                </c:pt>
                <c:pt idx="4977">
                  <c:v>0.88105901383631513</c:v>
                </c:pt>
                <c:pt idx="4978">
                  <c:v>0.88105901383631513</c:v>
                </c:pt>
                <c:pt idx="4979">
                  <c:v>0.88105901383631513</c:v>
                </c:pt>
                <c:pt idx="4980">
                  <c:v>0.88105901383631513</c:v>
                </c:pt>
                <c:pt idx="4981">
                  <c:v>0.88105901383631513</c:v>
                </c:pt>
                <c:pt idx="4982">
                  <c:v>0.88105901383631513</c:v>
                </c:pt>
                <c:pt idx="4983">
                  <c:v>0.88105901383631513</c:v>
                </c:pt>
                <c:pt idx="4984">
                  <c:v>0.88105901383631513</c:v>
                </c:pt>
                <c:pt idx="4985">
                  <c:v>0.88105901383631513</c:v>
                </c:pt>
                <c:pt idx="4986">
                  <c:v>0.88105901383631513</c:v>
                </c:pt>
                <c:pt idx="4987">
                  <c:v>0.88105901383631513</c:v>
                </c:pt>
                <c:pt idx="4988">
                  <c:v>0.88105901383631513</c:v>
                </c:pt>
                <c:pt idx="4989">
                  <c:v>0.88105901383631513</c:v>
                </c:pt>
                <c:pt idx="4990">
                  <c:v>0.88105901383631513</c:v>
                </c:pt>
                <c:pt idx="4991">
                  <c:v>0.88105901383631513</c:v>
                </c:pt>
                <c:pt idx="4992">
                  <c:v>0.88105901383631513</c:v>
                </c:pt>
                <c:pt idx="4993">
                  <c:v>0.88105901383631513</c:v>
                </c:pt>
                <c:pt idx="4994">
                  <c:v>0.88105901383631513</c:v>
                </c:pt>
                <c:pt idx="4995">
                  <c:v>0.88105901383631513</c:v>
                </c:pt>
                <c:pt idx="4996">
                  <c:v>0.88105901383631513</c:v>
                </c:pt>
                <c:pt idx="4997">
                  <c:v>0.88105901383631513</c:v>
                </c:pt>
                <c:pt idx="4998">
                  <c:v>0.88105901383631513</c:v>
                </c:pt>
                <c:pt idx="4999">
                  <c:v>0.88105901383631513</c:v>
                </c:pt>
                <c:pt idx="5000">
                  <c:v>0.88105901383631513</c:v>
                </c:pt>
                <c:pt idx="5001">
                  <c:v>0.88105901383631513</c:v>
                </c:pt>
                <c:pt idx="5002">
                  <c:v>0.88105901383631513</c:v>
                </c:pt>
                <c:pt idx="5003">
                  <c:v>0.88105901383631513</c:v>
                </c:pt>
                <c:pt idx="5004">
                  <c:v>0.88105901383631513</c:v>
                </c:pt>
                <c:pt idx="5005">
                  <c:v>0.88105901383631513</c:v>
                </c:pt>
                <c:pt idx="5006">
                  <c:v>0.88105901383631513</c:v>
                </c:pt>
                <c:pt idx="5007">
                  <c:v>0.88105901383631513</c:v>
                </c:pt>
                <c:pt idx="5008">
                  <c:v>0.88105901383631513</c:v>
                </c:pt>
                <c:pt idx="5009">
                  <c:v>0.88105901383631513</c:v>
                </c:pt>
                <c:pt idx="5010">
                  <c:v>0.88105901383631513</c:v>
                </c:pt>
                <c:pt idx="5011">
                  <c:v>0.88105901383631513</c:v>
                </c:pt>
                <c:pt idx="5012">
                  <c:v>0.88105901383631513</c:v>
                </c:pt>
                <c:pt idx="5013">
                  <c:v>0.88105901383631513</c:v>
                </c:pt>
                <c:pt idx="5014">
                  <c:v>0.88105901383631513</c:v>
                </c:pt>
                <c:pt idx="5015">
                  <c:v>0.88105901383631513</c:v>
                </c:pt>
                <c:pt idx="5016">
                  <c:v>0.88105901383631513</c:v>
                </c:pt>
                <c:pt idx="5017">
                  <c:v>0.88105901383631513</c:v>
                </c:pt>
                <c:pt idx="5018">
                  <c:v>0.88105901383631513</c:v>
                </c:pt>
                <c:pt idx="5019">
                  <c:v>0.88105901383631513</c:v>
                </c:pt>
                <c:pt idx="5020">
                  <c:v>0.88105901383631513</c:v>
                </c:pt>
                <c:pt idx="5021">
                  <c:v>0.88105901383631513</c:v>
                </c:pt>
                <c:pt idx="5022">
                  <c:v>0.88105901383631513</c:v>
                </c:pt>
                <c:pt idx="5023">
                  <c:v>0.88105901383631513</c:v>
                </c:pt>
                <c:pt idx="5024">
                  <c:v>0.88105901383631513</c:v>
                </c:pt>
                <c:pt idx="5025">
                  <c:v>0.88105901383631513</c:v>
                </c:pt>
                <c:pt idx="5026">
                  <c:v>0.88105901383631513</c:v>
                </c:pt>
                <c:pt idx="5027">
                  <c:v>0.88105901383631513</c:v>
                </c:pt>
                <c:pt idx="5028">
                  <c:v>0.88105901383631513</c:v>
                </c:pt>
                <c:pt idx="5029">
                  <c:v>0.88105901383631513</c:v>
                </c:pt>
                <c:pt idx="5030">
                  <c:v>0.88105901383631513</c:v>
                </c:pt>
                <c:pt idx="5031">
                  <c:v>0.88105901383631513</c:v>
                </c:pt>
                <c:pt idx="5032">
                  <c:v>0.88105901383631513</c:v>
                </c:pt>
                <c:pt idx="5033">
                  <c:v>0.88105901383631513</c:v>
                </c:pt>
                <c:pt idx="5034">
                  <c:v>0.88105901383631513</c:v>
                </c:pt>
                <c:pt idx="5035">
                  <c:v>0.88105901383631513</c:v>
                </c:pt>
                <c:pt idx="5036">
                  <c:v>0.88105901383631513</c:v>
                </c:pt>
                <c:pt idx="5037">
                  <c:v>0.88105901383631513</c:v>
                </c:pt>
                <c:pt idx="5038">
                  <c:v>0.88105901383631513</c:v>
                </c:pt>
                <c:pt idx="5039">
                  <c:v>0.88105901383631513</c:v>
                </c:pt>
                <c:pt idx="5040">
                  <c:v>0.88105901383631513</c:v>
                </c:pt>
                <c:pt idx="5041">
                  <c:v>0.88105901383631513</c:v>
                </c:pt>
                <c:pt idx="5042">
                  <c:v>0.88105901383631513</c:v>
                </c:pt>
                <c:pt idx="5043">
                  <c:v>0.88105901383631513</c:v>
                </c:pt>
                <c:pt idx="5044">
                  <c:v>0.88105901383631513</c:v>
                </c:pt>
                <c:pt idx="5045">
                  <c:v>0.88105901383631513</c:v>
                </c:pt>
                <c:pt idx="5046">
                  <c:v>0.88105901383631513</c:v>
                </c:pt>
                <c:pt idx="5047">
                  <c:v>0.88105901383631513</c:v>
                </c:pt>
                <c:pt idx="5048">
                  <c:v>0.88105901383631513</c:v>
                </c:pt>
                <c:pt idx="5049">
                  <c:v>0.88105901383631513</c:v>
                </c:pt>
                <c:pt idx="5050">
                  <c:v>0.88105901383631513</c:v>
                </c:pt>
                <c:pt idx="5051">
                  <c:v>0.88105901383631513</c:v>
                </c:pt>
                <c:pt idx="5052">
                  <c:v>0.88105901383631513</c:v>
                </c:pt>
                <c:pt idx="5053">
                  <c:v>0.88105901383631513</c:v>
                </c:pt>
                <c:pt idx="5054">
                  <c:v>0.88105901383631513</c:v>
                </c:pt>
                <c:pt idx="5055">
                  <c:v>0.88105901383631513</c:v>
                </c:pt>
                <c:pt idx="5056">
                  <c:v>0.88105901383631513</c:v>
                </c:pt>
                <c:pt idx="5057">
                  <c:v>0.88105901383631513</c:v>
                </c:pt>
                <c:pt idx="5058">
                  <c:v>0.88105901383631513</c:v>
                </c:pt>
                <c:pt idx="5059">
                  <c:v>0.88105901383631513</c:v>
                </c:pt>
                <c:pt idx="5060">
                  <c:v>0.88105901383631513</c:v>
                </c:pt>
                <c:pt idx="5061">
                  <c:v>0.88105901383631513</c:v>
                </c:pt>
                <c:pt idx="5062">
                  <c:v>0.88105901383631513</c:v>
                </c:pt>
                <c:pt idx="5063">
                  <c:v>0.88105901383631513</c:v>
                </c:pt>
                <c:pt idx="5064">
                  <c:v>0.88105901383631513</c:v>
                </c:pt>
                <c:pt idx="5065">
                  <c:v>0.88105901383631513</c:v>
                </c:pt>
                <c:pt idx="5066">
                  <c:v>0.88105901383631513</c:v>
                </c:pt>
                <c:pt idx="5067">
                  <c:v>0.88105901383631513</c:v>
                </c:pt>
                <c:pt idx="5068">
                  <c:v>0.88105901383631513</c:v>
                </c:pt>
                <c:pt idx="5069">
                  <c:v>0.88105901383631513</c:v>
                </c:pt>
                <c:pt idx="5070">
                  <c:v>0.88105901383631513</c:v>
                </c:pt>
                <c:pt idx="5071">
                  <c:v>0.88105901383631513</c:v>
                </c:pt>
                <c:pt idx="5072">
                  <c:v>0.88105901383631513</c:v>
                </c:pt>
                <c:pt idx="5073">
                  <c:v>0.88105901383631513</c:v>
                </c:pt>
                <c:pt idx="5074">
                  <c:v>0.88105901383631513</c:v>
                </c:pt>
                <c:pt idx="5075">
                  <c:v>0.88105901383631513</c:v>
                </c:pt>
                <c:pt idx="5076">
                  <c:v>0.88105901383631513</c:v>
                </c:pt>
                <c:pt idx="5077">
                  <c:v>0.88105901383631513</c:v>
                </c:pt>
                <c:pt idx="5078">
                  <c:v>0.88105901383631513</c:v>
                </c:pt>
                <c:pt idx="5079">
                  <c:v>0.88105901383631513</c:v>
                </c:pt>
                <c:pt idx="5080">
                  <c:v>0.88105901383631513</c:v>
                </c:pt>
                <c:pt idx="5081">
                  <c:v>0.88105901383631513</c:v>
                </c:pt>
                <c:pt idx="5082">
                  <c:v>0.88105901383631513</c:v>
                </c:pt>
                <c:pt idx="5083">
                  <c:v>0.88105901383631513</c:v>
                </c:pt>
                <c:pt idx="5084">
                  <c:v>0.88105901383631513</c:v>
                </c:pt>
                <c:pt idx="5085">
                  <c:v>0.88105901383631513</c:v>
                </c:pt>
                <c:pt idx="5086">
                  <c:v>0.88105901383631513</c:v>
                </c:pt>
                <c:pt idx="5087">
                  <c:v>0.88105901383631513</c:v>
                </c:pt>
                <c:pt idx="5088">
                  <c:v>0.88105901383631513</c:v>
                </c:pt>
                <c:pt idx="5089">
                  <c:v>0.88105901383631513</c:v>
                </c:pt>
                <c:pt idx="5090">
                  <c:v>0.88105901383631513</c:v>
                </c:pt>
                <c:pt idx="5091">
                  <c:v>0.88105901383631513</c:v>
                </c:pt>
                <c:pt idx="5092">
                  <c:v>0.88105901383631513</c:v>
                </c:pt>
                <c:pt idx="5093">
                  <c:v>0.88105901383631513</c:v>
                </c:pt>
                <c:pt idx="5094">
                  <c:v>0.88105901383631513</c:v>
                </c:pt>
                <c:pt idx="5095">
                  <c:v>0.88105901383631513</c:v>
                </c:pt>
                <c:pt idx="5096">
                  <c:v>0.88105901383631513</c:v>
                </c:pt>
                <c:pt idx="5097">
                  <c:v>0.88105901383631513</c:v>
                </c:pt>
                <c:pt idx="5098">
                  <c:v>0.88105901383631513</c:v>
                </c:pt>
                <c:pt idx="5099">
                  <c:v>0.88105901383631513</c:v>
                </c:pt>
                <c:pt idx="5100">
                  <c:v>0.88105901383631513</c:v>
                </c:pt>
                <c:pt idx="5101">
                  <c:v>0.88105901383631513</c:v>
                </c:pt>
                <c:pt idx="5102">
                  <c:v>0.88105901383631513</c:v>
                </c:pt>
                <c:pt idx="5103">
                  <c:v>0.88105901383631513</c:v>
                </c:pt>
                <c:pt idx="5104">
                  <c:v>0.88105901383631513</c:v>
                </c:pt>
                <c:pt idx="5105">
                  <c:v>0.88105901383631513</c:v>
                </c:pt>
                <c:pt idx="5106">
                  <c:v>0.88105901383631513</c:v>
                </c:pt>
                <c:pt idx="5107">
                  <c:v>0.88105901383631513</c:v>
                </c:pt>
                <c:pt idx="5108">
                  <c:v>0.88105901383631513</c:v>
                </c:pt>
                <c:pt idx="5109">
                  <c:v>0.88105901383631513</c:v>
                </c:pt>
                <c:pt idx="5110">
                  <c:v>0.88105901383631513</c:v>
                </c:pt>
                <c:pt idx="5111">
                  <c:v>0.88105901383631513</c:v>
                </c:pt>
                <c:pt idx="5112">
                  <c:v>0.88105901383631513</c:v>
                </c:pt>
                <c:pt idx="5113">
                  <c:v>0.88105901383631513</c:v>
                </c:pt>
                <c:pt idx="5114">
                  <c:v>0.88105901383631513</c:v>
                </c:pt>
                <c:pt idx="5115">
                  <c:v>0.88105901383631513</c:v>
                </c:pt>
                <c:pt idx="5116">
                  <c:v>0.88105901383631513</c:v>
                </c:pt>
                <c:pt idx="5117">
                  <c:v>0.88105901383631513</c:v>
                </c:pt>
                <c:pt idx="5118">
                  <c:v>0.88105901383631513</c:v>
                </c:pt>
                <c:pt idx="5119">
                  <c:v>0.88105901383631513</c:v>
                </c:pt>
                <c:pt idx="5120">
                  <c:v>0.88105901383631513</c:v>
                </c:pt>
                <c:pt idx="5121">
                  <c:v>0.88105901383631513</c:v>
                </c:pt>
                <c:pt idx="5122">
                  <c:v>0.88105901383631513</c:v>
                </c:pt>
                <c:pt idx="5123">
                  <c:v>0.88105901383631513</c:v>
                </c:pt>
                <c:pt idx="5124">
                  <c:v>0.88105901383631513</c:v>
                </c:pt>
                <c:pt idx="5125">
                  <c:v>0.88105901383631513</c:v>
                </c:pt>
                <c:pt idx="5126">
                  <c:v>0.88105901383631513</c:v>
                </c:pt>
                <c:pt idx="5127">
                  <c:v>0.88105901383631513</c:v>
                </c:pt>
                <c:pt idx="5128">
                  <c:v>0.88105901383631513</c:v>
                </c:pt>
                <c:pt idx="5129">
                  <c:v>0.88105901383631513</c:v>
                </c:pt>
                <c:pt idx="5130">
                  <c:v>0.88105901383631513</c:v>
                </c:pt>
                <c:pt idx="5131">
                  <c:v>0.88105901383631513</c:v>
                </c:pt>
                <c:pt idx="5132">
                  <c:v>0.88105901383631513</c:v>
                </c:pt>
                <c:pt idx="5133">
                  <c:v>0.88105901383631513</c:v>
                </c:pt>
                <c:pt idx="5134">
                  <c:v>0.88105901383631513</c:v>
                </c:pt>
                <c:pt idx="5135">
                  <c:v>0.88105901383631513</c:v>
                </c:pt>
                <c:pt idx="5136">
                  <c:v>0.88105901383631513</c:v>
                </c:pt>
                <c:pt idx="5137">
                  <c:v>0.88105901383631513</c:v>
                </c:pt>
                <c:pt idx="5138">
                  <c:v>0.88105901383631513</c:v>
                </c:pt>
                <c:pt idx="5139">
                  <c:v>0.88105901383631513</c:v>
                </c:pt>
                <c:pt idx="5140">
                  <c:v>0.88105901383631513</c:v>
                </c:pt>
                <c:pt idx="5141">
                  <c:v>0.88105901383631513</c:v>
                </c:pt>
                <c:pt idx="5142">
                  <c:v>0.88105901383631513</c:v>
                </c:pt>
                <c:pt idx="5143">
                  <c:v>0.88105901383631513</c:v>
                </c:pt>
                <c:pt idx="5144">
                  <c:v>0.88105901383631513</c:v>
                </c:pt>
                <c:pt idx="5145">
                  <c:v>0.88105901383631513</c:v>
                </c:pt>
                <c:pt idx="5146">
                  <c:v>0.88105901383631513</c:v>
                </c:pt>
                <c:pt idx="5147">
                  <c:v>0.88105901383631513</c:v>
                </c:pt>
                <c:pt idx="5148">
                  <c:v>0.88105901383631513</c:v>
                </c:pt>
                <c:pt idx="5149">
                  <c:v>0.88105901383631513</c:v>
                </c:pt>
                <c:pt idx="5150">
                  <c:v>0.88105901383631513</c:v>
                </c:pt>
                <c:pt idx="5151">
                  <c:v>0.88105901383631513</c:v>
                </c:pt>
                <c:pt idx="5152">
                  <c:v>0.88105901383631513</c:v>
                </c:pt>
                <c:pt idx="5153">
                  <c:v>0.88105901383631513</c:v>
                </c:pt>
                <c:pt idx="5154">
                  <c:v>0.88105901383631513</c:v>
                </c:pt>
                <c:pt idx="5155">
                  <c:v>0.88105901383631513</c:v>
                </c:pt>
                <c:pt idx="5156">
                  <c:v>0.88105901383631513</c:v>
                </c:pt>
                <c:pt idx="5157">
                  <c:v>0.88105901383631513</c:v>
                </c:pt>
                <c:pt idx="5158">
                  <c:v>0.88105901383631513</c:v>
                </c:pt>
                <c:pt idx="5159">
                  <c:v>0.88105901383631513</c:v>
                </c:pt>
                <c:pt idx="5160">
                  <c:v>0.88105901383631513</c:v>
                </c:pt>
                <c:pt idx="5161">
                  <c:v>0.88105901383631513</c:v>
                </c:pt>
                <c:pt idx="5162">
                  <c:v>0.88105901383631513</c:v>
                </c:pt>
                <c:pt idx="5163">
                  <c:v>0.88105901383631513</c:v>
                </c:pt>
                <c:pt idx="5164">
                  <c:v>0.88105901383631513</c:v>
                </c:pt>
                <c:pt idx="5165">
                  <c:v>0.88105901383631513</c:v>
                </c:pt>
                <c:pt idx="5166">
                  <c:v>0.88105901383631513</c:v>
                </c:pt>
                <c:pt idx="5167">
                  <c:v>0.88105901383631513</c:v>
                </c:pt>
                <c:pt idx="5168">
                  <c:v>0.88105901383631513</c:v>
                </c:pt>
                <c:pt idx="5169">
                  <c:v>0.88105901383631513</c:v>
                </c:pt>
                <c:pt idx="5170">
                  <c:v>0.88105901383631513</c:v>
                </c:pt>
                <c:pt idx="5171">
                  <c:v>0.88105901383631513</c:v>
                </c:pt>
                <c:pt idx="5172">
                  <c:v>0.88105901383631513</c:v>
                </c:pt>
                <c:pt idx="5173">
                  <c:v>0.88105901383631513</c:v>
                </c:pt>
                <c:pt idx="5174">
                  <c:v>0.88105901383631513</c:v>
                </c:pt>
                <c:pt idx="5175">
                  <c:v>0.88105901383631513</c:v>
                </c:pt>
                <c:pt idx="5176">
                  <c:v>0.88105901383631513</c:v>
                </c:pt>
                <c:pt idx="5177">
                  <c:v>0.88105901383631513</c:v>
                </c:pt>
                <c:pt idx="5178">
                  <c:v>0.88105901383631513</c:v>
                </c:pt>
                <c:pt idx="5179">
                  <c:v>0.88105901383631513</c:v>
                </c:pt>
                <c:pt idx="5180">
                  <c:v>0.88105901383631513</c:v>
                </c:pt>
                <c:pt idx="5181">
                  <c:v>0.88105901383631513</c:v>
                </c:pt>
                <c:pt idx="5182">
                  <c:v>0.88105901383631513</c:v>
                </c:pt>
                <c:pt idx="5183">
                  <c:v>0.88105901383631513</c:v>
                </c:pt>
                <c:pt idx="5184">
                  <c:v>0.88105901383631513</c:v>
                </c:pt>
                <c:pt idx="5185">
                  <c:v>0.88105901383631513</c:v>
                </c:pt>
                <c:pt idx="5186">
                  <c:v>0.88105901383631513</c:v>
                </c:pt>
                <c:pt idx="5187">
                  <c:v>0.88105901383631513</c:v>
                </c:pt>
                <c:pt idx="5188">
                  <c:v>0.88105901383631513</c:v>
                </c:pt>
                <c:pt idx="5189">
                  <c:v>0.88105901383631513</c:v>
                </c:pt>
                <c:pt idx="5190">
                  <c:v>0.88105901383631513</c:v>
                </c:pt>
                <c:pt idx="5191">
                  <c:v>0.88105901383631513</c:v>
                </c:pt>
                <c:pt idx="5192">
                  <c:v>0.88105901383631513</c:v>
                </c:pt>
                <c:pt idx="5193">
                  <c:v>0.88105901383631513</c:v>
                </c:pt>
                <c:pt idx="5194">
                  <c:v>0.88105901383631513</c:v>
                </c:pt>
                <c:pt idx="5195">
                  <c:v>0.88105901383631513</c:v>
                </c:pt>
                <c:pt idx="5196">
                  <c:v>0.88105901383631513</c:v>
                </c:pt>
                <c:pt idx="5197">
                  <c:v>0.88105901383631513</c:v>
                </c:pt>
                <c:pt idx="5198">
                  <c:v>0.88105901383631513</c:v>
                </c:pt>
                <c:pt idx="5199">
                  <c:v>0.88105901383631513</c:v>
                </c:pt>
                <c:pt idx="5200">
                  <c:v>0.88105901383631513</c:v>
                </c:pt>
                <c:pt idx="5201">
                  <c:v>0.88105901383631513</c:v>
                </c:pt>
                <c:pt idx="5202">
                  <c:v>0.88105901383631513</c:v>
                </c:pt>
                <c:pt idx="5203">
                  <c:v>0.88105901383631513</c:v>
                </c:pt>
                <c:pt idx="5204">
                  <c:v>0.88105901383631513</c:v>
                </c:pt>
                <c:pt idx="5205">
                  <c:v>0.88105901383631513</c:v>
                </c:pt>
                <c:pt idx="5206">
                  <c:v>0.88105901383631513</c:v>
                </c:pt>
                <c:pt idx="5207">
                  <c:v>0.88105901383631513</c:v>
                </c:pt>
                <c:pt idx="5208">
                  <c:v>0.88105901383631513</c:v>
                </c:pt>
                <c:pt idx="5209">
                  <c:v>0.88105901383631513</c:v>
                </c:pt>
                <c:pt idx="5210">
                  <c:v>0.88105901383631513</c:v>
                </c:pt>
                <c:pt idx="5211">
                  <c:v>0.88105901383631513</c:v>
                </c:pt>
                <c:pt idx="5212">
                  <c:v>0.88105901383631513</c:v>
                </c:pt>
                <c:pt idx="5213">
                  <c:v>0.88105901383631513</c:v>
                </c:pt>
                <c:pt idx="5214">
                  <c:v>0.88105901383631513</c:v>
                </c:pt>
                <c:pt idx="5215">
                  <c:v>0.88105901383631513</c:v>
                </c:pt>
                <c:pt idx="5216">
                  <c:v>0.88105901383631513</c:v>
                </c:pt>
                <c:pt idx="5217">
                  <c:v>0.88105901383631513</c:v>
                </c:pt>
                <c:pt idx="5218">
                  <c:v>0.88105901383631513</c:v>
                </c:pt>
                <c:pt idx="5219">
                  <c:v>0.88105901383631513</c:v>
                </c:pt>
                <c:pt idx="5220">
                  <c:v>0.88105901383631513</c:v>
                </c:pt>
                <c:pt idx="5221">
                  <c:v>0.88105901383631513</c:v>
                </c:pt>
                <c:pt idx="5222">
                  <c:v>0.88105901383631513</c:v>
                </c:pt>
                <c:pt idx="5223">
                  <c:v>0.88105901383631513</c:v>
                </c:pt>
                <c:pt idx="5224">
                  <c:v>0.88105901383631513</c:v>
                </c:pt>
                <c:pt idx="5225">
                  <c:v>0.88105901383631513</c:v>
                </c:pt>
                <c:pt idx="5226">
                  <c:v>0.88105901383631513</c:v>
                </c:pt>
                <c:pt idx="5227">
                  <c:v>0.88105901383631513</c:v>
                </c:pt>
                <c:pt idx="5228">
                  <c:v>0.88105901383631513</c:v>
                </c:pt>
                <c:pt idx="5229">
                  <c:v>0.88105901383631513</c:v>
                </c:pt>
                <c:pt idx="5230">
                  <c:v>0.88105901383631513</c:v>
                </c:pt>
                <c:pt idx="5231">
                  <c:v>0.88105901383631513</c:v>
                </c:pt>
                <c:pt idx="5232">
                  <c:v>0.88105901383631513</c:v>
                </c:pt>
                <c:pt idx="5233">
                  <c:v>0.88105901383631513</c:v>
                </c:pt>
                <c:pt idx="5234">
                  <c:v>0.88105901383631513</c:v>
                </c:pt>
                <c:pt idx="5235">
                  <c:v>0.88105901383631513</c:v>
                </c:pt>
                <c:pt idx="5236">
                  <c:v>0.88105901383631513</c:v>
                </c:pt>
                <c:pt idx="5237">
                  <c:v>0.88105901383631513</c:v>
                </c:pt>
                <c:pt idx="5238">
                  <c:v>0.88105901383631513</c:v>
                </c:pt>
                <c:pt idx="5239">
                  <c:v>0.88105901383631513</c:v>
                </c:pt>
                <c:pt idx="5240">
                  <c:v>0.88105901383631513</c:v>
                </c:pt>
                <c:pt idx="5241">
                  <c:v>0.88105901383631513</c:v>
                </c:pt>
                <c:pt idx="5242">
                  <c:v>0.88105901383631513</c:v>
                </c:pt>
                <c:pt idx="5243">
                  <c:v>0.88105901383631513</c:v>
                </c:pt>
                <c:pt idx="5244">
                  <c:v>0.88105901383631513</c:v>
                </c:pt>
                <c:pt idx="5245">
                  <c:v>0.88105901383631513</c:v>
                </c:pt>
                <c:pt idx="5246">
                  <c:v>0.88105901383631513</c:v>
                </c:pt>
                <c:pt idx="5247">
                  <c:v>0.88105901383631513</c:v>
                </c:pt>
                <c:pt idx="5248">
                  <c:v>0.88105901383631513</c:v>
                </c:pt>
                <c:pt idx="5249">
                  <c:v>0.88105901383631513</c:v>
                </c:pt>
                <c:pt idx="5250">
                  <c:v>0.88105901383631513</c:v>
                </c:pt>
                <c:pt idx="5251">
                  <c:v>0.88105901383631513</c:v>
                </c:pt>
                <c:pt idx="5252">
                  <c:v>0.88105901383631513</c:v>
                </c:pt>
                <c:pt idx="5253">
                  <c:v>0.88105901383631513</c:v>
                </c:pt>
                <c:pt idx="5254">
                  <c:v>0.88105901383631513</c:v>
                </c:pt>
                <c:pt idx="5255">
                  <c:v>0.88105901383631513</c:v>
                </c:pt>
                <c:pt idx="5256">
                  <c:v>0.88105901383631513</c:v>
                </c:pt>
                <c:pt idx="5257">
                  <c:v>0.88105901383631513</c:v>
                </c:pt>
                <c:pt idx="5258">
                  <c:v>0.88105901383631513</c:v>
                </c:pt>
                <c:pt idx="5259">
                  <c:v>0.88105901383631513</c:v>
                </c:pt>
                <c:pt idx="5260">
                  <c:v>0.88105901383631513</c:v>
                </c:pt>
                <c:pt idx="5261">
                  <c:v>0.88105901383631513</c:v>
                </c:pt>
                <c:pt idx="5262">
                  <c:v>0.88105901383631513</c:v>
                </c:pt>
                <c:pt idx="5263">
                  <c:v>0.88105901383631513</c:v>
                </c:pt>
                <c:pt idx="5264">
                  <c:v>0.88105901383631513</c:v>
                </c:pt>
                <c:pt idx="5265">
                  <c:v>0.88105901383631513</c:v>
                </c:pt>
                <c:pt idx="5266">
                  <c:v>0.88105901383631513</c:v>
                </c:pt>
                <c:pt idx="5267">
                  <c:v>0.88105901383631513</c:v>
                </c:pt>
                <c:pt idx="5268">
                  <c:v>0.88105901383631513</c:v>
                </c:pt>
                <c:pt idx="5269">
                  <c:v>0.88105901383631513</c:v>
                </c:pt>
                <c:pt idx="5270">
                  <c:v>0.88105901383631513</c:v>
                </c:pt>
                <c:pt idx="5271">
                  <c:v>0.88105901383631513</c:v>
                </c:pt>
                <c:pt idx="5272">
                  <c:v>0.88105901383631513</c:v>
                </c:pt>
                <c:pt idx="5273">
                  <c:v>0.88105901383631513</c:v>
                </c:pt>
                <c:pt idx="5274">
                  <c:v>0.88105901383631513</c:v>
                </c:pt>
                <c:pt idx="5275">
                  <c:v>0.88105901383631513</c:v>
                </c:pt>
                <c:pt idx="5276">
                  <c:v>0.88105901383631513</c:v>
                </c:pt>
                <c:pt idx="5277">
                  <c:v>0.88105901383631513</c:v>
                </c:pt>
                <c:pt idx="5278">
                  <c:v>0.88105901383631513</c:v>
                </c:pt>
                <c:pt idx="5279">
                  <c:v>0.88105901383631513</c:v>
                </c:pt>
                <c:pt idx="5280">
                  <c:v>0.88105901383631513</c:v>
                </c:pt>
                <c:pt idx="5281">
                  <c:v>0.88105901383631513</c:v>
                </c:pt>
                <c:pt idx="5282">
                  <c:v>0.88105901383631513</c:v>
                </c:pt>
                <c:pt idx="5283">
                  <c:v>0.88105901383631513</c:v>
                </c:pt>
                <c:pt idx="5284">
                  <c:v>0.88105901383631513</c:v>
                </c:pt>
                <c:pt idx="5285">
                  <c:v>0.88105901383631513</c:v>
                </c:pt>
                <c:pt idx="5286">
                  <c:v>0.88105901383631513</c:v>
                </c:pt>
                <c:pt idx="5287">
                  <c:v>0.88105901383631513</c:v>
                </c:pt>
                <c:pt idx="5288">
                  <c:v>0.88105901383631513</c:v>
                </c:pt>
                <c:pt idx="5289">
                  <c:v>0.88105901383631513</c:v>
                </c:pt>
                <c:pt idx="5290">
                  <c:v>0.88105901383631513</c:v>
                </c:pt>
                <c:pt idx="5291">
                  <c:v>0.88105901383631513</c:v>
                </c:pt>
                <c:pt idx="5292">
                  <c:v>0.88105901383631513</c:v>
                </c:pt>
                <c:pt idx="5293">
                  <c:v>0.88105901383631513</c:v>
                </c:pt>
                <c:pt idx="5294">
                  <c:v>0.88105901383631513</c:v>
                </c:pt>
                <c:pt idx="5295">
                  <c:v>0.88105901383631513</c:v>
                </c:pt>
                <c:pt idx="5296">
                  <c:v>0.88105901383631513</c:v>
                </c:pt>
                <c:pt idx="5297">
                  <c:v>0.88105901383631513</c:v>
                </c:pt>
                <c:pt idx="5298">
                  <c:v>0.88105901383631513</c:v>
                </c:pt>
                <c:pt idx="5299">
                  <c:v>0.88105901383631513</c:v>
                </c:pt>
                <c:pt idx="5300">
                  <c:v>0.88105901383631513</c:v>
                </c:pt>
                <c:pt idx="5301">
                  <c:v>0.88105901383631513</c:v>
                </c:pt>
                <c:pt idx="5302">
                  <c:v>0.88105901383631513</c:v>
                </c:pt>
                <c:pt idx="5303">
                  <c:v>0.88105901383631513</c:v>
                </c:pt>
                <c:pt idx="5304">
                  <c:v>0.88105901383631513</c:v>
                </c:pt>
                <c:pt idx="5305">
                  <c:v>0.88105901383631513</c:v>
                </c:pt>
                <c:pt idx="5306">
                  <c:v>0.88105901383631513</c:v>
                </c:pt>
                <c:pt idx="5307">
                  <c:v>0.88105901383631513</c:v>
                </c:pt>
                <c:pt idx="5308">
                  <c:v>0.88105901383631513</c:v>
                </c:pt>
                <c:pt idx="5309">
                  <c:v>0.88105901383631513</c:v>
                </c:pt>
                <c:pt idx="5310">
                  <c:v>0.88105901383631513</c:v>
                </c:pt>
                <c:pt idx="5311">
                  <c:v>0.88105901383631513</c:v>
                </c:pt>
                <c:pt idx="5312">
                  <c:v>0.88105901383631513</c:v>
                </c:pt>
                <c:pt idx="5313">
                  <c:v>0.88105901383631513</c:v>
                </c:pt>
                <c:pt idx="5314">
                  <c:v>0.88105901383631513</c:v>
                </c:pt>
                <c:pt idx="5315">
                  <c:v>0.88105901383631513</c:v>
                </c:pt>
                <c:pt idx="5316">
                  <c:v>0.88105901383631513</c:v>
                </c:pt>
                <c:pt idx="5317">
                  <c:v>0.88105901383631513</c:v>
                </c:pt>
                <c:pt idx="5318">
                  <c:v>0.88105901383631513</c:v>
                </c:pt>
                <c:pt idx="5319">
                  <c:v>0.88105901383631513</c:v>
                </c:pt>
                <c:pt idx="5320">
                  <c:v>0.88105901383631513</c:v>
                </c:pt>
                <c:pt idx="5321">
                  <c:v>0.88105901383631513</c:v>
                </c:pt>
                <c:pt idx="5322">
                  <c:v>0.88105901383631513</c:v>
                </c:pt>
                <c:pt idx="5323">
                  <c:v>0.88105901383631513</c:v>
                </c:pt>
                <c:pt idx="5324">
                  <c:v>0.88105901383631513</c:v>
                </c:pt>
                <c:pt idx="5325">
                  <c:v>0.88105901383631513</c:v>
                </c:pt>
                <c:pt idx="5326">
                  <c:v>0.88105901383631513</c:v>
                </c:pt>
                <c:pt idx="5327">
                  <c:v>0.88105901383631513</c:v>
                </c:pt>
                <c:pt idx="5328">
                  <c:v>0.88105901383631513</c:v>
                </c:pt>
                <c:pt idx="5329">
                  <c:v>0.88105901383631513</c:v>
                </c:pt>
                <c:pt idx="5330">
                  <c:v>0.88105901383631513</c:v>
                </c:pt>
                <c:pt idx="5331">
                  <c:v>0.88105901383631513</c:v>
                </c:pt>
                <c:pt idx="5332">
                  <c:v>0.88105901383631513</c:v>
                </c:pt>
                <c:pt idx="5333">
                  <c:v>0.88105901383631513</c:v>
                </c:pt>
                <c:pt idx="5334">
                  <c:v>0.88105901383631513</c:v>
                </c:pt>
                <c:pt idx="5335">
                  <c:v>0.88105901383631513</c:v>
                </c:pt>
                <c:pt idx="5336">
                  <c:v>0.88105901383631513</c:v>
                </c:pt>
                <c:pt idx="5337">
                  <c:v>0.88105901383631513</c:v>
                </c:pt>
                <c:pt idx="5338">
                  <c:v>0.88105901383631513</c:v>
                </c:pt>
                <c:pt idx="5339">
                  <c:v>0.88105901383631513</c:v>
                </c:pt>
                <c:pt idx="5340">
                  <c:v>0.88105901383631513</c:v>
                </c:pt>
                <c:pt idx="5341">
                  <c:v>0.88105901383631513</c:v>
                </c:pt>
                <c:pt idx="5342">
                  <c:v>0.88105901383631513</c:v>
                </c:pt>
                <c:pt idx="5343">
                  <c:v>0.88105901383631513</c:v>
                </c:pt>
                <c:pt idx="5344">
                  <c:v>0.88105901383631513</c:v>
                </c:pt>
                <c:pt idx="5345">
                  <c:v>0.88105901383631513</c:v>
                </c:pt>
                <c:pt idx="5346">
                  <c:v>0.88105901383631513</c:v>
                </c:pt>
                <c:pt idx="5347">
                  <c:v>0.88105901383631513</c:v>
                </c:pt>
                <c:pt idx="5348">
                  <c:v>0.88105901383631513</c:v>
                </c:pt>
                <c:pt idx="5349">
                  <c:v>0.88105901383631513</c:v>
                </c:pt>
                <c:pt idx="5350">
                  <c:v>0.88105901383631513</c:v>
                </c:pt>
                <c:pt idx="5351">
                  <c:v>0.88105901383631513</c:v>
                </c:pt>
                <c:pt idx="5352">
                  <c:v>0.88105901383631513</c:v>
                </c:pt>
                <c:pt idx="5353">
                  <c:v>0.88105901383631513</c:v>
                </c:pt>
                <c:pt idx="5354">
                  <c:v>0.88105901383631513</c:v>
                </c:pt>
                <c:pt idx="5355">
                  <c:v>0.88105901383631513</c:v>
                </c:pt>
                <c:pt idx="5356">
                  <c:v>0.88105901383631513</c:v>
                </c:pt>
                <c:pt idx="5357">
                  <c:v>0.88105901383631513</c:v>
                </c:pt>
                <c:pt idx="5358">
                  <c:v>0.88105901383631513</c:v>
                </c:pt>
                <c:pt idx="5359">
                  <c:v>0.88105901383631513</c:v>
                </c:pt>
                <c:pt idx="5360">
                  <c:v>0.88105901383631513</c:v>
                </c:pt>
                <c:pt idx="5361">
                  <c:v>0.88105901383631513</c:v>
                </c:pt>
                <c:pt idx="5362">
                  <c:v>0.88105901383631513</c:v>
                </c:pt>
                <c:pt idx="5363">
                  <c:v>0.88105901383631513</c:v>
                </c:pt>
                <c:pt idx="5364">
                  <c:v>0.88105901383631513</c:v>
                </c:pt>
                <c:pt idx="5365">
                  <c:v>0.88105901383631513</c:v>
                </c:pt>
                <c:pt idx="5366">
                  <c:v>0.88105901383631513</c:v>
                </c:pt>
                <c:pt idx="5367">
                  <c:v>0.88105901383631513</c:v>
                </c:pt>
                <c:pt idx="5368">
                  <c:v>0.88105901383631513</c:v>
                </c:pt>
                <c:pt idx="5369">
                  <c:v>0.88105901383631513</c:v>
                </c:pt>
                <c:pt idx="5370">
                  <c:v>0.88105901383631513</c:v>
                </c:pt>
                <c:pt idx="5371">
                  <c:v>0.88105901383631513</c:v>
                </c:pt>
                <c:pt idx="5372">
                  <c:v>0.88105901383631513</c:v>
                </c:pt>
                <c:pt idx="5373">
                  <c:v>0.88105901383631513</c:v>
                </c:pt>
                <c:pt idx="5374">
                  <c:v>0.88105901383631513</c:v>
                </c:pt>
                <c:pt idx="5375">
                  <c:v>0.88105901383631513</c:v>
                </c:pt>
                <c:pt idx="5376">
                  <c:v>0.88105901383631513</c:v>
                </c:pt>
                <c:pt idx="5377">
                  <c:v>0.88105901383631513</c:v>
                </c:pt>
                <c:pt idx="5378">
                  <c:v>0.88105901383631513</c:v>
                </c:pt>
                <c:pt idx="5379">
                  <c:v>0.88105901383631513</c:v>
                </c:pt>
                <c:pt idx="5380">
                  <c:v>0.88105901383631513</c:v>
                </c:pt>
                <c:pt idx="5381">
                  <c:v>0.88105901383631513</c:v>
                </c:pt>
                <c:pt idx="5382">
                  <c:v>0.88105901383631513</c:v>
                </c:pt>
                <c:pt idx="5383">
                  <c:v>0.88105901383631513</c:v>
                </c:pt>
                <c:pt idx="5384">
                  <c:v>0.88105901383631513</c:v>
                </c:pt>
                <c:pt idx="5385">
                  <c:v>0.88105901383631513</c:v>
                </c:pt>
                <c:pt idx="5386">
                  <c:v>0.88105901383631513</c:v>
                </c:pt>
                <c:pt idx="5387">
                  <c:v>0.88105901383631513</c:v>
                </c:pt>
                <c:pt idx="5388">
                  <c:v>0.88105901383631513</c:v>
                </c:pt>
                <c:pt idx="5389">
                  <c:v>0.88105901383631513</c:v>
                </c:pt>
                <c:pt idx="5390">
                  <c:v>0.88105901383631513</c:v>
                </c:pt>
                <c:pt idx="5391">
                  <c:v>0.88105901383631513</c:v>
                </c:pt>
                <c:pt idx="5392">
                  <c:v>0.88105901383631513</c:v>
                </c:pt>
                <c:pt idx="5393">
                  <c:v>0.88105901383631513</c:v>
                </c:pt>
                <c:pt idx="5394">
                  <c:v>0.88105901383631513</c:v>
                </c:pt>
                <c:pt idx="5395">
                  <c:v>0.88105901383631513</c:v>
                </c:pt>
                <c:pt idx="5396">
                  <c:v>0.88105901383631513</c:v>
                </c:pt>
                <c:pt idx="5397">
                  <c:v>0.88105901383631513</c:v>
                </c:pt>
                <c:pt idx="5398">
                  <c:v>0.88105901383631513</c:v>
                </c:pt>
                <c:pt idx="5399">
                  <c:v>0.88105901383631513</c:v>
                </c:pt>
                <c:pt idx="5400">
                  <c:v>0.88105901383631513</c:v>
                </c:pt>
                <c:pt idx="5401">
                  <c:v>0.88105901383631513</c:v>
                </c:pt>
                <c:pt idx="5402">
                  <c:v>0.88105901383631513</c:v>
                </c:pt>
                <c:pt idx="5403">
                  <c:v>0.88105901383631513</c:v>
                </c:pt>
                <c:pt idx="5404">
                  <c:v>0.88105901383631513</c:v>
                </c:pt>
                <c:pt idx="5405">
                  <c:v>0.88105901383631513</c:v>
                </c:pt>
                <c:pt idx="5406">
                  <c:v>0.88105901383631513</c:v>
                </c:pt>
                <c:pt idx="5407">
                  <c:v>0.88105901383631513</c:v>
                </c:pt>
                <c:pt idx="5408">
                  <c:v>0.88105901383631513</c:v>
                </c:pt>
                <c:pt idx="5409">
                  <c:v>0.88105901383631513</c:v>
                </c:pt>
                <c:pt idx="5410">
                  <c:v>0.88105901383631513</c:v>
                </c:pt>
                <c:pt idx="5411">
                  <c:v>0.88105901383631513</c:v>
                </c:pt>
                <c:pt idx="5412">
                  <c:v>0.88105901383631513</c:v>
                </c:pt>
                <c:pt idx="5413">
                  <c:v>0.88105901383631513</c:v>
                </c:pt>
                <c:pt idx="5414">
                  <c:v>0.88105901383631513</c:v>
                </c:pt>
                <c:pt idx="5415">
                  <c:v>0.88105901383631513</c:v>
                </c:pt>
                <c:pt idx="5416">
                  <c:v>0.88105901383631513</c:v>
                </c:pt>
                <c:pt idx="5417">
                  <c:v>0.88105901383631513</c:v>
                </c:pt>
                <c:pt idx="5418">
                  <c:v>0.88105901383631513</c:v>
                </c:pt>
                <c:pt idx="5419">
                  <c:v>0.88105901383631513</c:v>
                </c:pt>
                <c:pt idx="5420">
                  <c:v>0.88105901383631513</c:v>
                </c:pt>
                <c:pt idx="5421">
                  <c:v>0.88105901383631513</c:v>
                </c:pt>
                <c:pt idx="5422">
                  <c:v>0.88105901383631513</c:v>
                </c:pt>
                <c:pt idx="5423">
                  <c:v>0.88105901383631513</c:v>
                </c:pt>
                <c:pt idx="5424">
                  <c:v>0.88105901383631513</c:v>
                </c:pt>
                <c:pt idx="5425">
                  <c:v>0.88105901383631513</c:v>
                </c:pt>
                <c:pt idx="5426">
                  <c:v>0.88105901383631513</c:v>
                </c:pt>
                <c:pt idx="5427">
                  <c:v>0.88105901383631513</c:v>
                </c:pt>
                <c:pt idx="5428">
                  <c:v>0.88105901383631513</c:v>
                </c:pt>
                <c:pt idx="5429">
                  <c:v>0.88105901383631513</c:v>
                </c:pt>
                <c:pt idx="5430">
                  <c:v>0.88105901383631513</c:v>
                </c:pt>
                <c:pt idx="5431">
                  <c:v>0.88105901383631513</c:v>
                </c:pt>
                <c:pt idx="5432">
                  <c:v>0.88105901383631513</c:v>
                </c:pt>
                <c:pt idx="5433">
                  <c:v>0.88105901383631513</c:v>
                </c:pt>
                <c:pt idx="5434">
                  <c:v>0.88105901383631513</c:v>
                </c:pt>
                <c:pt idx="5435">
                  <c:v>0.88105901383631513</c:v>
                </c:pt>
                <c:pt idx="5436">
                  <c:v>0.88105901383631513</c:v>
                </c:pt>
                <c:pt idx="5437">
                  <c:v>0.88105901383631513</c:v>
                </c:pt>
                <c:pt idx="5438">
                  <c:v>0.88105901383631513</c:v>
                </c:pt>
                <c:pt idx="5439">
                  <c:v>0.88105901383631513</c:v>
                </c:pt>
                <c:pt idx="5440">
                  <c:v>0.88105901383631513</c:v>
                </c:pt>
                <c:pt idx="5441">
                  <c:v>0.88105901383631513</c:v>
                </c:pt>
                <c:pt idx="5442">
                  <c:v>0.88105901383631513</c:v>
                </c:pt>
                <c:pt idx="5443">
                  <c:v>0.88105901383631513</c:v>
                </c:pt>
                <c:pt idx="5444">
                  <c:v>0.88105901383631513</c:v>
                </c:pt>
                <c:pt idx="5445">
                  <c:v>0.88105901383631513</c:v>
                </c:pt>
                <c:pt idx="5446">
                  <c:v>0.88105901383631513</c:v>
                </c:pt>
                <c:pt idx="5447">
                  <c:v>0.88105901383631513</c:v>
                </c:pt>
                <c:pt idx="5448">
                  <c:v>0.88105901383631513</c:v>
                </c:pt>
                <c:pt idx="5449">
                  <c:v>0.88105901383631513</c:v>
                </c:pt>
                <c:pt idx="5450">
                  <c:v>0.88105901383631513</c:v>
                </c:pt>
                <c:pt idx="5451">
                  <c:v>0.88105901383631513</c:v>
                </c:pt>
                <c:pt idx="5452">
                  <c:v>0.88105901383631513</c:v>
                </c:pt>
                <c:pt idx="5453">
                  <c:v>0.88105901383631513</c:v>
                </c:pt>
                <c:pt idx="5454">
                  <c:v>0.88105901383631513</c:v>
                </c:pt>
                <c:pt idx="5455">
                  <c:v>0.88105901383631513</c:v>
                </c:pt>
                <c:pt idx="5456">
                  <c:v>0.88105901383631513</c:v>
                </c:pt>
                <c:pt idx="5457">
                  <c:v>0.88105901383631513</c:v>
                </c:pt>
                <c:pt idx="5458">
                  <c:v>0.88105901383631513</c:v>
                </c:pt>
                <c:pt idx="5459">
                  <c:v>0.88105901383631513</c:v>
                </c:pt>
                <c:pt idx="5460">
                  <c:v>0.88105901383631513</c:v>
                </c:pt>
                <c:pt idx="5461">
                  <c:v>0.88105901383631513</c:v>
                </c:pt>
                <c:pt idx="5462">
                  <c:v>0.88105901383631513</c:v>
                </c:pt>
                <c:pt idx="5463">
                  <c:v>0.88105901383631513</c:v>
                </c:pt>
                <c:pt idx="5464">
                  <c:v>0.88105901383631513</c:v>
                </c:pt>
                <c:pt idx="5465">
                  <c:v>0.88105901383631513</c:v>
                </c:pt>
                <c:pt idx="5466">
                  <c:v>0.88105901383631513</c:v>
                </c:pt>
                <c:pt idx="5467">
                  <c:v>0.88105901383631513</c:v>
                </c:pt>
                <c:pt idx="5468">
                  <c:v>0.88105901383631513</c:v>
                </c:pt>
                <c:pt idx="5469">
                  <c:v>0.88105901383631513</c:v>
                </c:pt>
                <c:pt idx="5470">
                  <c:v>0.88105901383631513</c:v>
                </c:pt>
                <c:pt idx="5471">
                  <c:v>0.88105901383631513</c:v>
                </c:pt>
                <c:pt idx="5472">
                  <c:v>0.88105901383631513</c:v>
                </c:pt>
                <c:pt idx="5473">
                  <c:v>0.88105901383631513</c:v>
                </c:pt>
                <c:pt idx="5474">
                  <c:v>0.88105901383631513</c:v>
                </c:pt>
                <c:pt idx="5475">
                  <c:v>0.88105901383631513</c:v>
                </c:pt>
                <c:pt idx="5476">
                  <c:v>0.88105901383631513</c:v>
                </c:pt>
                <c:pt idx="5477">
                  <c:v>0.88105901383631513</c:v>
                </c:pt>
                <c:pt idx="5478">
                  <c:v>0.88105901383631513</c:v>
                </c:pt>
                <c:pt idx="5479">
                  <c:v>0.88105901383631513</c:v>
                </c:pt>
                <c:pt idx="5480">
                  <c:v>0.88105901383631513</c:v>
                </c:pt>
                <c:pt idx="5481">
                  <c:v>0.88105901383631513</c:v>
                </c:pt>
                <c:pt idx="5482">
                  <c:v>0.88105901383631513</c:v>
                </c:pt>
                <c:pt idx="5483">
                  <c:v>0.88105901383631513</c:v>
                </c:pt>
                <c:pt idx="5484">
                  <c:v>0.88105901383631513</c:v>
                </c:pt>
                <c:pt idx="5485">
                  <c:v>0.88105901383631513</c:v>
                </c:pt>
                <c:pt idx="5486">
                  <c:v>0.88105901383631513</c:v>
                </c:pt>
                <c:pt idx="5487">
                  <c:v>0.88105901383631513</c:v>
                </c:pt>
                <c:pt idx="5488">
                  <c:v>0.88105901383631513</c:v>
                </c:pt>
                <c:pt idx="5489">
                  <c:v>0.88105901383631513</c:v>
                </c:pt>
                <c:pt idx="5490">
                  <c:v>0.88105901383631513</c:v>
                </c:pt>
                <c:pt idx="5491">
                  <c:v>0.88105901383631513</c:v>
                </c:pt>
                <c:pt idx="5492">
                  <c:v>0.88105901383631513</c:v>
                </c:pt>
                <c:pt idx="5493">
                  <c:v>0.88105901383631513</c:v>
                </c:pt>
                <c:pt idx="5494">
                  <c:v>0.88105901383631513</c:v>
                </c:pt>
                <c:pt idx="5495">
                  <c:v>0.88105901383631513</c:v>
                </c:pt>
                <c:pt idx="5496">
                  <c:v>0.88105901383631513</c:v>
                </c:pt>
                <c:pt idx="5497">
                  <c:v>0.88105901383631513</c:v>
                </c:pt>
                <c:pt idx="5498">
                  <c:v>0.88105901383631513</c:v>
                </c:pt>
                <c:pt idx="5499">
                  <c:v>0.88105901383631513</c:v>
                </c:pt>
                <c:pt idx="5500">
                  <c:v>0.88105901383631513</c:v>
                </c:pt>
                <c:pt idx="5501">
                  <c:v>0.88105901383631513</c:v>
                </c:pt>
                <c:pt idx="5502">
                  <c:v>0.88105901383631513</c:v>
                </c:pt>
                <c:pt idx="5503">
                  <c:v>0.88105901383631513</c:v>
                </c:pt>
                <c:pt idx="5504">
                  <c:v>0.88105901383631513</c:v>
                </c:pt>
                <c:pt idx="5505">
                  <c:v>0.88105901383631513</c:v>
                </c:pt>
                <c:pt idx="5506">
                  <c:v>0.88105901383631513</c:v>
                </c:pt>
                <c:pt idx="5507">
                  <c:v>0.88105901383631513</c:v>
                </c:pt>
                <c:pt idx="5508">
                  <c:v>0.88105901383631513</c:v>
                </c:pt>
                <c:pt idx="5509">
                  <c:v>0.88105901383631513</c:v>
                </c:pt>
                <c:pt idx="5510">
                  <c:v>0.88105901383631513</c:v>
                </c:pt>
                <c:pt idx="5511">
                  <c:v>0.88105901383631513</c:v>
                </c:pt>
                <c:pt idx="5512">
                  <c:v>0.88105901383631513</c:v>
                </c:pt>
                <c:pt idx="5513">
                  <c:v>0.88105901383631513</c:v>
                </c:pt>
                <c:pt idx="5514">
                  <c:v>0.88105901383631513</c:v>
                </c:pt>
                <c:pt idx="5515">
                  <c:v>0.88105901383631513</c:v>
                </c:pt>
                <c:pt idx="5516">
                  <c:v>0.88105901383631513</c:v>
                </c:pt>
                <c:pt idx="5517">
                  <c:v>0.88105901383631513</c:v>
                </c:pt>
                <c:pt idx="5518">
                  <c:v>0.88105901383631513</c:v>
                </c:pt>
                <c:pt idx="5519">
                  <c:v>0.88105901383631513</c:v>
                </c:pt>
                <c:pt idx="5520">
                  <c:v>0.88105901383631513</c:v>
                </c:pt>
                <c:pt idx="5521">
                  <c:v>0.88105901383631513</c:v>
                </c:pt>
                <c:pt idx="5522">
                  <c:v>0.88105901383631513</c:v>
                </c:pt>
                <c:pt idx="5523">
                  <c:v>0.88105901383631513</c:v>
                </c:pt>
                <c:pt idx="5524">
                  <c:v>0.88105901383631513</c:v>
                </c:pt>
                <c:pt idx="5525">
                  <c:v>0.88105901383631513</c:v>
                </c:pt>
                <c:pt idx="5526">
                  <c:v>0.88105901383631513</c:v>
                </c:pt>
                <c:pt idx="5527">
                  <c:v>0.88105901383631513</c:v>
                </c:pt>
                <c:pt idx="5528">
                  <c:v>0.88105901383631513</c:v>
                </c:pt>
                <c:pt idx="5529">
                  <c:v>0.88105901383631513</c:v>
                </c:pt>
                <c:pt idx="5530">
                  <c:v>0.88105901383631513</c:v>
                </c:pt>
                <c:pt idx="5531">
                  <c:v>0.88105901383631513</c:v>
                </c:pt>
                <c:pt idx="5532">
                  <c:v>0.88105901383631513</c:v>
                </c:pt>
                <c:pt idx="5533">
                  <c:v>0.88105901383631513</c:v>
                </c:pt>
                <c:pt idx="5534">
                  <c:v>0.88105901383631513</c:v>
                </c:pt>
                <c:pt idx="5535">
                  <c:v>0.88105901383631513</c:v>
                </c:pt>
                <c:pt idx="5536">
                  <c:v>0.88105901383631513</c:v>
                </c:pt>
                <c:pt idx="5537">
                  <c:v>0.88105901383631513</c:v>
                </c:pt>
                <c:pt idx="5538">
                  <c:v>0.88105901383631513</c:v>
                </c:pt>
                <c:pt idx="5539">
                  <c:v>0.88105901383631513</c:v>
                </c:pt>
                <c:pt idx="5540">
                  <c:v>0.88105901383631513</c:v>
                </c:pt>
                <c:pt idx="5541">
                  <c:v>0.88105901383631513</c:v>
                </c:pt>
                <c:pt idx="5542">
                  <c:v>0.88105901383631513</c:v>
                </c:pt>
                <c:pt idx="5543">
                  <c:v>0.88105901383631513</c:v>
                </c:pt>
                <c:pt idx="5544">
                  <c:v>0.88105901383631513</c:v>
                </c:pt>
                <c:pt idx="5545">
                  <c:v>0.88105901383631513</c:v>
                </c:pt>
                <c:pt idx="5546">
                  <c:v>0.88105901383631513</c:v>
                </c:pt>
                <c:pt idx="5547">
                  <c:v>0.88105901383631513</c:v>
                </c:pt>
                <c:pt idx="5548">
                  <c:v>0.88105901383631513</c:v>
                </c:pt>
                <c:pt idx="5549">
                  <c:v>0.88105901383631513</c:v>
                </c:pt>
                <c:pt idx="5550">
                  <c:v>0.88105901383631513</c:v>
                </c:pt>
                <c:pt idx="5551">
                  <c:v>0.88105901383631513</c:v>
                </c:pt>
                <c:pt idx="5552">
                  <c:v>0.88105901383631513</c:v>
                </c:pt>
                <c:pt idx="5553">
                  <c:v>0.88105901383631513</c:v>
                </c:pt>
                <c:pt idx="5554">
                  <c:v>0.88105901383631513</c:v>
                </c:pt>
                <c:pt idx="5555">
                  <c:v>0.88105901383631513</c:v>
                </c:pt>
                <c:pt idx="5556">
                  <c:v>0.88105901383631513</c:v>
                </c:pt>
                <c:pt idx="5557">
                  <c:v>0.88105901383631513</c:v>
                </c:pt>
                <c:pt idx="5558">
                  <c:v>0.88105901383631513</c:v>
                </c:pt>
                <c:pt idx="5559">
                  <c:v>0.88105901383631513</c:v>
                </c:pt>
                <c:pt idx="5560">
                  <c:v>0.88105901383631513</c:v>
                </c:pt>
                <c:pt idx="5561">
                  <c:v>0.88105901383631513</c:v>
                </c:pt>
                <c:pt idx="5562">
                  <c:v>0.88105901383631513</c:v>
                </c:pt>
                <c:pt idx="5563">
                  <c:v>0.88105901383631513</c:v>
                </c:pt>
                <c:pt idx="5564">
                  <c:v>0.88105901383631513</c:v>
                </c:pt>
                <c:pt idx="5565">
                  <c:v>0.88105901383631513</c:v>
                </c:pt>
                <c:pt idx="5566">
                  <c:v>0.88105901383631513</c:v>
                </c:pt>
                <c:pt idx="5567">
                  <c:v>0.88105901383631513</c:v>
                </c:pt>
                <c:pt idx="5568">
                  <c:v>0.88105901383631513</c:v>
                </c:pt>
                <c:pt idx="5569">
                  <c:v>0.88105901383631513</c:v>
                </c:pt>
                <c:pt idx="5570">
                  <c:v>0.88105901383631513</c:v>
                </c:pt>
                <c:pt idx="5571">
                  <c:v>0.88105901383631513</c:v>
                </c:pt>
                <c:pt idx="5572">
                  <c:v>0.88105901383631513</c:v>
                </c:pt>
                <c:pt idx="5573">
                  <c:v>0.88105901383631513</c:v>
                </c:pt>
                <c:pt idx="5574">
                  <c:v>0.88105901383631513</c:v>
                </c:pt>
                <c:pt idx="5575">
                  <c:v>0.88105901383631513</c:v>
                </c:pt>
                <c:pt idx="5576">
                  <c:v>0.88105901383631513</c:v>
                </c:pt>
                <c:pt idx="5577">
                  <c:v>0.88105901383631513</c:v>
                </c:pt>
                <c:pt idx="5578">
                  <c:v>0.88105901383631513</c:v>
                </c:pt>
                <c:pt idx="5579">
                  <c:v>0.88105901383631513</c:v>
                </c:pt>
                <c:pt idx="5580">
                  <c:v>0.88105901383631513</c:v>
                </c:pt>
                <c:pt idx="5581">
                  <c:v>0.88105901383631513</c:v>
                </c:pt>
                <c:pt idx="5582">
                  <c:v>0.88105901383631513</c:v>
                </c:pt>
                <c:pt idx="5583">
                  <c:v>0.88105901383631513</c:v>
                </c:pt>
                <c:pt idx="5584">
                  <c:v>0.88105901383631513</c:v>
                </c:pt>
                <c:pt idx="5585">
                  <c:v>0.88105901383631513</c:v>
                </c:pt>
                <c:pt idx="5586">
                  <c:v>0.88105901383631513</c:v>
                </c:pt>
                <c:pt idx="5587">
                  <c:v>0.88105901383631513</c:v>
                </c:pt>
                <c:pt idx="5588">
                  <c:v>0.88105901383631513</c:v>
                </c:pt>
                <c:pt idx="5589">
                  <c:v>0.88105901383631513</c:v>
                </c:pt>
                <c:pt idx="5590">
                  <c:v>0.88105901383631513</c:v>
                </c:pt>
                <c:pt idx="5591">
                  <c:v>0.88105901383631513</c:v>
                </c:pt>
                <c:pt idx="5592">
                  <c:v>0.88105901383631513</c:v>
                </c:pt>
                <c:pt idx="5593">
                  <c:v>0.88105901383631513</c:v>
                </c:pt>
                <c:pt idx="5594">
                  <c:v>0.88105901383631513</c:v>
                </c:pt>
                <c:pt idx="5595">
                  <c:v>0.88105901383631513</c:v>
                </c:pt>
                <c:pt idx="5596">
                  <c:v>0.88105901383631513</c:v>
                </c:pt>
                <c:pt idx="5597">
                  <c:v>0.88105901383631513</c:v>
                </c:pt>
                <c:pt idx="5598">
                  <c:v>0.88105901383631513</c:v>
                </c:pt>
                <c:pt idx="5599">
                  <c:v>0.88105901383631513</c:v>
                </c:pt>
                <c:pt idx="5600">
                  <c:v>0.88105901383631513</c:v>
                </c:pt>
                <c:pt idx="5601">
                  <c:v>0.88105901383631513</c:v>
                </c:pt>
                <c:pt idx="5602">
                  <c:v>0.88105901383631513</c:v>
                </c:pt>
                <c:pt idx="5603">
                  <c:v>0.88105901383631513</c:v>
                </c:pt>
                <c:pt idx="5604">
                  <c:v>0.88105901383631513</c:v>
                </c:pt>
                <c:pt idx="5605">
                  <c:v>0.88105901383631513</c:v>
                </c:pt>
                <c:pt idx="5606">
                  <c:v>0.88105901383631513</c:v>
                </c:pt>
                <c:pt idx="5607">
                  <c:v>0.88105901383631513</c:v>
                </c:pt>
                <c:pt idx="5608">
                  <c:v>0.88105901383631513</c:v>
                </c:pt>
                <c:pt idx="5609">
                  <c:v>0.88105901383631513</c:v>
                </c:pt>
                <c:pt idx="5610">
                  <c:v>0.88105901383631513</c:v>
                </c:pt>
                <c:pt idx="5611">
                  <c:v>0.88105901383631513</c:v>
                </c:pt>
                <c:pt idx="5612">
                  <c:v>0.88105901383631513</c:v>
                </c:pt>
                <c:pt idx="5613">
                  <c:v>0.88105901383631513</c:v>
                </c:pt>
                <c:pt idx="5614">
                  <c:v>0.88105901383631513</c:v>
                </c:pt>
                <c:pt idx="5615">
                  <c:v>0.88105901383631513</c:v>
                </c:pt>
                <c:pt idx="5616">
                  <c:v>0.88105901383631513</c:v>
                </c:pt>
                <c:pt idx="5617">
                  <c:v>0.88105901383631513</c:v>
                </c:pt>
                <c:pt idx="5618">
                  <c:v>0.88105901383631513</c:v>
                </c:pt>
                <c:pt idx="5619">
                  <c:v>0.88105901383631513</c:v>
                </c:pt>
                <c:pt idx="5620">
                  <c:v>0.88105901383631513</c:v>
                </c:pt>
                <c:pt idx="5621">
                  <c:v>0.88105901383631513</c:v>
                </c:pt>
                <c:pt idx="5622">
                  <c:v>0.88105901383631513</c:v>
                </c:pt>
                <c:pt idx="5623">
                  <c:v>0.88105901383631513</c:v>
                </c:pt>
                <c:pt idx="5624">
                  <c:v>0.88105901383631513</c:v>
                </c:pt>
                <c:pt idx="5625">
                  <c:v>0.88105901383631513</c:v>
                </c:pt>
                <c:pt idx="5626">
                  <c:v>0.88105901383631513</c:v>
                </c:pt>
                <c:pt idx="5627">
                  <c:v>0.88105901383631513</c:v>
                </c:pt>
                <c:pt idx="5628">
                  <c:v>0.88105901383631513</c:v>
                </c:pt>
                <c:pt idx="5629">
                  <c:v>0.88105901383631513</c:v>
                </c:pt>
                <c:pt idx="5630">
                  <c:v>0.88105901383631513</c:v>
                </c:pt>
                <c:pt idx="5631">
                  <c:v>0.88105901383631513</c:v>
                </c:pt>
                <c:pt idx="5632">
                  <c:v>0.88105901383631513</c:v>
                </c:pt>
                <c:pt idx="5633">
                  <c:v>0.88105901383631513</c:v>
                </c:pt>
                <c:pt idx="5634">
                  <c:v>0.88105901383631513</c:v>
                </c:pt>
                <c:pt idx="5635">
                  <c:v>0.88105901383631513</c:v>
                </c:pt>
                <c:pt idx="5636">
                  <c:v>0.88105901383631513</c:v>
                </c:pt>
                <c:pt idx="5637">
                  <c:v>0.88105901383631513</c:v>
                </c:pt>
                <c:pt idx="5638">
                  <c:v>0.88105901383631513</c:v>
                </c:pt>
                <c:pt idx="5639">
                  <c:v>0.88105901383631513</c:v>
                </c:pt>
                <c:pt idx="5640">
                  <c:v>0.88105901383631513</c:v>
                </c:pt>
                <c:pt idx="5641">
                  <c:v>0.88105901383631513</c:v>
                </c:pt>
                <c:pt idx="5642">
                  <c:v>0.88105901383631513</c:v>
                </c:pt>
                <c:pt idx="5643">
                  <c:v>0.88105901383631513</c:v>
                </c:pt>
                <c:pt idx="5644">
                  <c:v>0.88105901383631513</c:v>
                </c:pt>
                <c:pt idx="5645">
                  <c:v>0.88105901383631513</c:v>
                </c:pt>
                <c:pt idx="5646">
                  <c:v>0.88105901383631513</c:v>
                </c:pt>
                <c:pt idx="5647">
                  <c:v>0.88105901383631513</c:v>
                </c:pt>
                <c:pt idx="5648">
                  <c:v>0.88105901383631513</c:v>
                </c:pt>
                <c:pt idx="5649">
                  <c:v>0.88105901383631513</c:v>
                </c:pt>
                <c:pt idx="5650">
                  <c:v>0.88105901383631513</c:v>
                </c:pt>
                <c:pt idx="5651">
                  <c:v>0.88105901383631513</c:v>
                </c:pt>
                <c:pt idx="5652">
                  <c:v>0.88105901383631513</c:v>
                </c:pt>
                <c:pt idx="5653">
                  <c:v>0.88105901383631513</c:v>
                </c:pt>
                <c:pt idx="5654">
                  <c:v>0.88105901383631513</c:v>
                </c:pt>
                <c:pt idx="5655">
                  <c:v>0.88105901383631513</c:v>
                </c:pt>
                <c:pt idx="5656">
                  <c:v>0.88105901383631513</c:v>
                </c:pt>
                <c:pt idx="5657">
                  <c:v>0.88105901383631513</c:v>
                </c:pt>
                <c:pt idx="5658">
                  <c:v>0.88105901383631513</c:v>
                </c:pt>
                <c:pt idx="5659">
                  <c:v>0.88105901383631513</c:v>
                </c:pt>
                <c:pt idx="5660">
                  <c:v>0.88105901383631513</c:v>
                </c:pt>
                <c:pt idx="5661">
                  <c:v>0.88105901383631513</c:v>
                </c:pt>
                <c:pt idx="5662">
                  <c:v>0.88105901383631513</c:v>
                </c:pt>
                <c:pt idx="5663">
                  <c:v>0.88105901383631513</c:v>
                </c:pt>
                <c:pt idx="5664">
                  <c:v>0.88105901383631513</c:v>
                </c:pt>
                <c:pt idx="5665">
                  <c:v>0.88105901383631513</c:v>
                </c:pt>
                <c:pt idx="5666">
                  <c:v>0.88105901383631513</c:v>
                </c:pt>
                <c:pt idx="5667">
                  <c:v>0.88105901383631513</c:v>
                </c:pt>
                <c:pt idx="5668">
                  <c:v>0.88105901383631513</c:v>
                </c:pt>
                <c:pt idx="5669">
                  <c:v>0.88105901383631513</c:v>
                </c:pt>
                <c:pt idx="5670">
                  <c:v>0.88105901383631513</c:v>
                </c:pt>
                <c:pt idx="5671">
                  <c:v>0.88105901383631513</c:v>
                </c:pt>
                <c:pt idx="5672">
                  <c:v>0.88105901383631513</c:v>
                </c:pt>
                <c:pt idx="5673">
                  <c:v>0.88105901383631513</c:v>
                </c:pt>
                <c:pt idx="5674">
                  <c:v>0.88105901383631513</c:v>
                </c:pt>
                <c:pt idx="5675">
                  <c:v>0.88105901383631513</c:v>
                </c:pt>
                <c:pt idx="5676">
                  <c:v>0.88105901383631513</c:v>
                </c:pt>
                <c:pt idx="5677">
                  <c:v>0.88105901383631513</c:v>
                </c:pt>
                <c:pt idx="5678">
                  <c:v>0.88105901383631513</c:v>
                </c:pt>
                <c:pt idx="5679">
                  <c:v>0.88105901383631513</c:v>
                </c:pt>
                <c:pt idx="5680">
                  <c:v>0.88105901383631513</c:v>
                </c:pt>
                <c:pt idx="5681">
                  <c:v>0.88105901383631513</c:v>
                </c:pt>
                <c:pt idx="5682">
                  <c:v>0.88105901383631513</c:v>
                </c:pt>
                <c:pt idx="5683">
                  <c:v>0.88105901383631513</c:v>
                </c:pt>
                <c:pt idx="5684">
                  <c:v>0.88105901383631513</c:v>
                </c:pt>
                <c:pt idx="5685">
                  <c:v>0.88105901383631513</c:v>
                </c:pt>
                <c:pt idx="5686">
                  <c:v>0.88105901383631513</c:v>
                </c:pt>
                <c:pt idx="5687">
                  <c:v>0.88105901383631513</c:v>
                </c:pt>
                <c:pt idx="5688">
                  <c:v>0.88105901383631513</c:v>
                </c:pt>
                <c:pt idx="5689">
                  <c:v>0.88105901383631513</c:v>
                </c:pt>
                <c:pt idx="5690">
                  <c:v>0.88105901383631513</c:v>
                </c:pt>
                <c:pt idx="5691">
                  <c:v>0.88105901383631513</c:v>
                </c:pt>
                <c:pt idx="5692">
                  <c:v>0.88105901383631513</c:v>
                </c:pt>
                <c:pt idx="5693">
                  <c:v>0.88105901383631513</c:v>
                </c:pt>
                <c:pt idx="5694">
                  <c:v>0.88105901383631513</c:v>
                </c:pt>
                <c:pt idx="5695">
                  <c:v>0.88105901383631513</c:v>
                </c:pt>
                <c:pt idx="5696">
                  <c:v>0.88105901383631513</c:v>
                </c:pt>
                <c:pt idx="5697">
                  <c:v>0.88105901383631513</c:v>
                </c:pt>
                <c:pt idx="5698">
                  <c:v>0.88105901383631513</c:v>
                </c:pt>
                <c:pt idx="5699">
                  <c:v>0.88105901383631513</c:v>
                </c:pt>
                <c:pt idx="5700">
                  <c:v>0.88105901383631513</c:v>
                </c:pt>
                <c:pt idx="5701">
                  <c:v>0.88105901383631513</c:v>
                </c:pt>
                <c:pt idx="5702">
                  <c:v>0.88105901383631513</c:v>
                </c:pt>
                <c:pt idx="5703">
                  <c:v>0.88105901383631513</c:v>
                </c:pt>
                <c:pt idx="5704">
                  <c:v>0.88105901383631513</c:v>
                </c:pt>
                <c:pt idx="5705">
                  <c:v>0.88105901383631513</c:v>
                </c:pt>
                <c:pt idx="5706">
                  <c:v>0.88105901383631513</c:v>
                </c:pt>
                <c:pt idx="5707">
                  <c:v>0.88105901383631513</c:v>
                </c:pt>
                <c:pt idx="5708">
                  <c:v>0.88105901383631513</c:v>
                </c:pt>
                <c:pt idx="5709">
                  <c:v>0.88105901383631513</c:v>
                </c:pt>
                <c:pt idx="5710">
                  <c:v>0.88105901383631513</c:v>
                </c:pt>
                <c:pt idx="5711">
                  <c:v>0.88105901383631513</c:v>
                </c:pt>
                <c:pt idx="5712">
                  <c:v>0.88105901383631513</c:v>
                </c:pt>
                <c:pt idx="5713">
                  <c:v>0.88105901383631513</c:v>
                </c:pt>
                <c:pt idx="5714">
                  <c:v>0.88105901383631513</c:v>
                </c:pt>
                <c:pt idx="5715">
                  <c:v>0.88105901383631513</c:v>
                </c:pt>
                <c:pt idx="5716">
                  <c:v>0.88105901383631513</c:v>
                </c:pt>
                <c:pt idx="5717">
                  <c:v>0.88105901383631513</c:v>
                </c:pt>
                <c:pt idx="5718">
                  <c:v>0.88105901383631513</c:v>
                </c:pt>
                <c:pt idx="5719">
                  <c:v>0.88105901383631513</c:v>
                </c:pt>
                <c:pt idx="5720">
                  <c:v>0.88105901383631513</c:v>
                </c:pt>
                <c:pt idx="5721">
                  <c:v>0.88105901383631513</c:v>
                </c:pt>
                <c:pt idx="5722">
                  <c:v>0.88105901383631513</c:v>
                </c:pt>
                <c:pt idx="5723">
                  <c:v>0.88105901383631513</c:v>
                </c:pt>
                <c:pt idx="5724">
                  <c:v>0.88105901383631513</c:v>
                </c:pt>
                <c:pt idx="5725">
                  <c:v>0.88105901383631513</c:v>
                </c:pt>
                <c:pt idx="5726">
                  <c:v>0.88105901383631513</c:v>
                </c:pt>
                <c:pt idx="5727">
                  <c:v>0.88105901383631513</c:v>
                </c:pt>
                <c:pt idx="5728">
                  <c:v>0.88105901383631513</c:v>
                </c:pt>
                <c:pt idx="5729">
                  <c:v>0.88105901383631513</c:v>
                </c:pt>
                <c:pt idx="5730">
                  <c:v>0.88105901383631513</c:v>
                </c:pt>
                <c:pt idx="5731">
                  <c:v>0.88105901383631513</c:v>
                </c:pt>
                <c:pt idx="5732">
                  <c:v>0.88105901383631513</c:v>
                </c:pt>
                <c:pt idx="5733">
                  <c:v>0.88105901383631513</c:v>
                </c:pt>
                <c:pt idx="5734">
                  <c:v>0.88105901383631513</c:v>
                </c:pt>
                <c:pt idx="5735">
                  <c:v>0.88105901383631513</c:v>
                </c:pt>
                <c:pt idx="5736">
                  <c:v>0.88105901383631513</c:v>
                </c:pt>
                <c:pt idx="5737">
                  <c:v>0.88105901383631513</c:v>
                </c:pt>
                <c:pt idx="5738">
                  <c:v>0.88105901383631513</c:v>
                </c:pt>
                <c:pt idx="5739">
                  <c:v>0.88105901383631513</c:v>
                </c:pt>
                <c:pt idx="5740">
                  <c:v>0.88105901383631513</c:v>
                </c:pt>
                <c:pt idx="5741">
                  <c:v>0.88105901383631513</c:v>
                </c:pt>
                <c:pt idx="5742">
                  <c:v>0.88105901383631513</c:v>
                </c:pt>
                <c:pt idx="5743">
                  <c:v>0.88105901383631513</c:v>
                </c:pt>
                <c:pt idx="5744">
                  <c:v>0.88105901383631513</c:v>
                </c:pt>
                <c:pt idx="5745">
                  <c:v>0.88105901383631513</c:v>
                </c:pt>
                <c:pt idx="5746">
                  <c:v>0.88105901383631513</c:v>
                </c:pt>
                <c:pt idx="5747">
                  <c:v>0.88105901383631513</c:v>
                </c:pt>
                <c:pt idx="5748">
                  <c:v>0.88105901383631513</c:v>
                </c:pt>
                <c:pt idx="5749">
                  <c:v>0.88105901383631513</c:v>
                </c:pt>
                <c:pt idx="5750">
                  <c:v>0.88105901383631513</c:v>
                </c:pt>
                <c:pt idx="5751">
                  <c:v>0.88105901383631513</c:v>
                </c:pt>
                <c:pt idx="5752">
                  <c:v>0.88105901383631513</c:v>
                </c:pt>
                <c:pt idx="5753">
                  <c:v>0.88105901383631513</c:v>
                </c:pt>
                <c:pt idx="5754">
                  <c:v>0.88105901383631513</c:v>
                </c:pt>
                <c:pt idx="5755">
                  <c:v>0.88105901383631513</c:v>
                </c:pt>
                <c:pt idx="5756">
                  <c:v>0.88105901383631513</c:v>
                </c:pt>
                <c:pt idx="5757">
                  <c:v>0.88105901383631513</c:v>
                </c:pt>
                <c:pt idx="5758">
                  <c:v>0.88105901383631513</c:v>
                </c:pt>
                <c:pt idx="5759">
                  <c:v>0.88105901383631513</c:v>
                </c:pt>
                <c:pt idx="5760">
                  <c:v>0.88105901383631513</c:v>
                </c:pt>
                <c:pt idx="5761">
                  <c:v>0.88105901383631513</c:v>
                </c:pt>
                <c:pt idx="5762">
                  <c:v>0.88105901383631513</c:v>
                </c:pt>
                <c:pt idx="5763">
                  <c:v>0.88105901383631513</c:v>
                </c:pt>
                <c:pt idx="5764">
                  <c:v>0.88105901383631513</c:v>
                </c:pt>
                <c:pt idx="5765">
                  <c:v>0.88105901383631513</c:v>
                </c:pt>
                <c:pt idx="5766">
                  <c:v>0.88105901383631513</c:v>
                </c:pt>
                <c:pt idx="5767">
                  <c:v>0.88105901383631513</c:v>
                </c:pt>
                <c:pt idx="5768">
                  <c:v>0.88105901383631513</c:v>
                </c:pt>
                <c:pt idx="5769">
                  <c:v>0.88105901383631513</c:v>
                </c:pt>
                <c:pt idx="5770">
                  <c:v>0.88105901383631513</c:v>
                </c:pt>
                <c:pt idx="5771">
                  <c:v>0.88105901383631513</c:v>
                </c:pt>
                <c:pt idx="5772">
                  <c:v>0.88105901383631513</c:v>
                </c:pt>
                <c:pt idx="5773">
                  <c:v>0.88105901383631513</c:v>
                </c:pt>
                <c:pt idx="5774">
                  <c:v>0.88105901383631513</c:v>
                </c:pt>
                <c:pt idx="5775">
                  <c:v>0.88105901383631513</c:v>
                </c:pt>
                <c:pt idx="5776">
                  <c:v>0.88105901383631513</c:v>
                </c:pt>
                <c:pt idx="5777">
                  <c:v>0.88105901383631513</c:v>
                </c:pt>
                <c:pt idx="5778">
                  <c:v>0.88105901383631513</c:v>
                </c:pt>
                <c:pt idx="5779">
                  <c:v>0.88105901383631513</c:v>
                </c:pt>
                <c:pt idx="5780">
                  <c:v>0.88105901383631513</c:v>
                </c:pt>
                <c:pt idx="5781">
                  <c:v>0.88105901383631513</c:v>
                </c:pt>
                <c:pt idx="5782">
                  <c:v>0.88105901383631513</c:v>
                </c:pt>
                <c:pt idx="5783">
                  <c:v>0.88105901383631513</c:v>
                </c:pt>
                <c:pt idx="5784">
                  <c:v>0.88105901383631513</c:v>
                </c:pt>
                <c:pt idx="5785">
                  <c:v>0.88105901383631513</c:v>
                </c:pt>
                <c:pt idx="5786">
                  <c:v>0.88105901383631513</c:v>
                </c:pt>
                <c:pt idx="5787">
                  <c:v>0.88105901383631513</c:v>
                </c:pt>
                <c:pt idx="5788">
                  <c:v>0.88105901383631513</c:v>
                </c:pt>
                <c:pt idx="5789">
                  <c:v>0.88105901383631513</c:v>
                </c:pt>
                <c:pt idx="5790">
                  <c:v>0.88105901383631513</c:v>
                </c:pt>
                <c:pt idx="5791">
                  <c:v>0.88105901383631513</c:v>
                </c:pt>
                <c:pt idx="5792">
                  <c:v>0.88105901383631513</c:v>
                </c:pt>
                <c:pt idx="5793">
                  <c:v>0.88105901383631513</c:v>
                </c:pt>
                <c:pt idx="5794">
                  <c:v>0.88105901383631513</c:v>
                </c:pt>
                <c:pt idx="5795">
                  <c:v>0.88105901383631513</c:v>
                </c:pt>
                <c:pt idx="5796">
                  <c:v>0.88105901383631513</c:v>
                </c:pt>
                <c:pt idx="5797">
                  <c:v>0.88105901383631513</c:v>
                </c:pt>
                <c:pt idx="5798">
                  <c:v>0.88105901383631513</c:v>
                </c:pt>
                <c:pt idx="5799">
                  <c:v>0.88105901383631513</c:v>
                </c:pt>
                <c:pt idx="5800">
                  <c:v>0.88105901383631513</c:v>
                </c:pt>
                <c:pt idx="5801">
                  <c:v>0.88105901383631513</c:v>
                </c:pt>
                <c:pt idx="5802">
                  <c:v>0.88105901383631513</c:v>
                </c:pt>
                <c:pt idx="5803">
                  <c:v>0.88105901383631513</c:v>
                </c:pt>
                <c:pt idx="5804">
                  <c:v>0.88105901383631513</c:v>
                </c:pt>
                <c:pt idx="5805">
                  <c:v>0.88105901383631513</c:v>
                </c:pt>
                <c:pt idx="5806">
                  <c:v>0.88105901383631513</c:v>
                </c:pt>
                <c:pt idx="5807">
                  <c:v>0.88105901383631513</c:v>
                </c:pt>
                <c:pt idx="5808">
                  <c:v>0.88105901383631513</c:v>
                </c:pt>
                <c:pt idx="5809">
                  <c:v>0.88105901383631513</c:v>
                </c:pt>
                <c:pt idx="5810">
                  <c:v>0.88105901383631513</c:v>
                </c:pt>
                <c:pt idx="5811">
                  <c:v>0.88105901383631513</c:v>
                </c:pt>
                <c:pt idx="5812">
                  <c:v>0.88105901383631513</c:v>
                </c:pt>
                <c:pt idx="5813">
                  <c:v>0.88105901383631513</c:v>
                </c:pt>
                <c:pt idx="5814">
                  <c:v>0.88105901383631513</c:v>
                </c:pt>
                <c:pt idx="5815">
                  <c:v>0.88105901383631513</c:v>
                </c:pt>
                <c:pt idx="5816">
                  <c:v>0.88105901383631513</c:v>
                </c:pt>
                <c:pt idx="5817">
                  <c:v>0.88105901383631513</c:v>
                </c:pt>
                <c:pt idx="5818">
                  <c:v>0.88105901383631513</c:v>
                </c:pt>
                <c:pt idx="5819">
                  <c:v>0.88105901383631513</c:v>
                </c:pt>
                <c:pt idx="5820">
                  <c:v>0.88105901383631513</c:v>
                </c:pt>
                <c:pt idx="5821">
                  <c:v>0.88105901383631513</c:v>
                </c:pt>
                <c:pt idx="5822">
                  <c:v>0.88105901383631513</c:v>
                </c:pt>
                <c:pt idx="5823">
                  <c:v>0.88105901383631513</c:v>
                </c:pt>
                <c:pt idx="5824">
                  <c:v>0.88105901383631513</c:v>
                </c:pt>
                <c:pt idx="5825">
                  <c:v>0.88105901383631513</c:v>
                </c:pt>
                <c:pt idx="5826">
                  <c:v>0.88105901383631513</c:v>
                </c:pt>
                <c:pt idx="5827">
                  <c:v>0.88105901383631513</c:v>
                </c:pt>
                <c:pt idx="5828">
                  <c:v>0.88105901383631513</c:v>
                </c:pt>
                <c:pt idx="5829">
                  <c:v>0.88105901383631513</c:v>
                </c:pt>
                <c:pt idx="5830">
                  <c:v>0.88105901383631513</c:v>
                </c:pt>
                <c:pt idx="5831">
                  <c:v>0.88105901383631513</c:v>
                </c:pt>
                <c:pt idx="5832">
                  <c:v>0.88105901383631513</c:v>
                </c:pt>
                <c:pt idx="5833">
                  <c:v>0.88105901383631513</c:v>
                </c:pt>
                <c:pt idx="5834">
                  <c:v>0.88105901383631513</c:v>
                </c:pt>
                <c:pt idx="5835">
                  <c:v>0.88105901383631513</c:v>
                </c:pt>
                <c:pt idx="5836">
                  <c:v>0.88105901383631513</c:v>
                </c:pt>
                <c:pt idx="5837">
                  <c:v>0.88105901383631513</c:v>
                </c:pt>
                <c:pt idx="5838">
                  <c:v>0.88105901383631513</c:v>
                </c:pt>
                <c:pt idx="5839">
                  <c:v>0.88105901383631513</c:v>
                </c:pt>
                <c:pt idx="5840">
                  <c:v>0.88105901383631513</c:v>
                </c:pt>
                <c:pt idx="5841">
                  <c:v>0.88105901383631513</c:v>
                </c:pt>
                <c:pt idx="5842">
                  <c:v>0.88105901383631513</c:v>
                </c:pt>
                <c:pt idx="5843">
                  <c:v>0.88105901383631513</c:v>
                </c:pt>
                <c:pt idx="5844">
                  <c:v>0.88105901383631513</c:v>
                </c:pt>
                <c:pt idx="5845">
                  <c:v>0.88105901383631513</c:v>
                </c:pt>
                <c:pt idx="5846">
                  <c:v>0.88105901383631513</c:v>
                </c:pt>
                <c:pt idx="5847">
                  <c:v>0.88105901383631513</c:v>
                </c:pt>
                <c:pt idx="5848">
                  <c:v>0.88105901383631513</c:v>
                </c:pt>
                <c:pt idx="5849">
                  <c:v>0.88105901383631513</c:v>
                </c:pt>
                <c:pt idx="5850">
                  <c:v>0.88105901383631513</c:v>
                </c:pt>
                <c:pt idx="5851">
                  <c:v>0.88105901383631513</c:v>
                </c:pt>
                <c:pt idx="5852">
                  <c:v>0.88105901383631513</c:v>
                </c:pt>
                <c:pt idx="5853">
                  <c:v>0.88105901383631513</c:v>
                </c:pt>
                <c:pt idx="5854">
                  <c:v>0.88105901383631513</c:v>
                </c:pt>
                <c:pt idx="5855">
                  <c:v>0.88105901383631513</c:v>
                </c:pt>
                <c:pt idx="5856">
                  <c:v>0.88105901383631513</c:v>
                </c:pt>
                <c:pt idx="5857">
                  <c:v>0.88105901383631513</c:v>
                </c:pt>
                <c:pt idx="5858">
                  <c:v>0.88105901383631513</c:v>
                </c:pt>
                <c:pt idx="5859">
                  <c:v>0.88105901383631513</c:v>
                </c:pt>
                <c:pt idx="5860">
                  <c:v>0.88105901383631513</c:v>
                </c:pt>
                <c:pt idx="5861">
                  <c:v>0.88105901383631513</c:v>
                </c:pt>
                <c:pt idx="5862">
                  <c:v>0.88105901383631513</c:v>
                </c:pt>
                <c:pt idx="5863">
                  <c:v>0.88105901383631513</c:v>
                </c:pt>
                <c:pt idx="5864">
                  <c:v>0.88105901383631513</c:v>
                </c:pt>
                <c:pt idx="5865">
                  <c:v>0.88105901383631513</c:v>
                </c:pt>
                <c:pt idx="5866">
                  <c:v>0.88105901383631513</c:v>
                </c:pt>
                <c:pt idx="5867">
                  <c:v>0.88105901383631513</c:v>
                </c:pt>
                <c:pt idx="5868">
                  <c:v>0.88105901383631513</c:v>
                </c:pt>
                <c:pt idx="5869">
                  <c:v>0.88105901383631513</c:v>
                </c:pt>
                <c:pt idx="5870">
                  <c:v>0.88105901383631513</c:v>
                </c:pt>
                <c:pt idx="5871">
                  <c:v>0.88105901383631513</c:v>
                </c:pt>
                <c:pt idx="5872">
                  <c:v>0.88105901383631513</c:v>
                </c:pt>
                <c:pt idx="5873">
                  <c:v>0.88105901383631513</c:v>
                </c:pt>
                <c:pt idx="5874">
                  <c:v>0.88105901383631513</c:v>
                </c:pt>
                <c:pt idx="5875">
                  <c:v>0.88105901383631513</c:v>
                </c:pt>
                <c:pt idx="5876">
                  <c:v>0.88105901383631513</c:v>
                </c:pt>
                <c:pt idx="5877">
                  <c:v>0.88105901383631513</c:v>
                </c:pt>
                <c:pt idx="5878">
                  <c:v>0.88105901383631513</c:v>
                </c:pt>
                <c:pt idx="5879">
                  <c:v>0.88105901383631513</c:v>
                </c:pt>
                <c:pt idx="5880">
                  <c:v>0.88105901383631513</c:v>
                </c:pt>
                <c:pt idx="5881">
                  <c:v>0.88105901383631513</c:v>
                </c:pt>
                <c:pt idx="5882">
                  <c:v>0.88105901383631513</c:v>
                </c:pt>
                <c:pt idx="5883">
                  <c:v>0.88105901383631513</c:v>
                </c:pt>
                <c:pt idx="5884">
                  <c:v>0.88105901383631513</c:v>
                </c:pt>
                <c:pt idx="5885">
                  <c:v>0.88105901383631513</c:v>
                </c:pt>
                <c:pt idx="5886">
                  <c:v>0.88105901383631513</c:v>
                </c:pt>
                <c:pt idx="5887">
                  <c:v>0.88105901383631513</c:v>
                </c:pt>
                <c:pt idx="5888">
                  <c:v>0.88105901383631513</c:v>
                </c:pt>
                <c:pt idx="5889">
                  <c:v>0.88105901383631513</c:v>
                </c:pt>
                <c:pt idx="5890">
                  <c:v>0.88105901383631513</c:v>
                </c:pt>
                <c:pt idx="5891">
                  <c:v>0.88105901383631513</c:v>
                </c:pt>
                <c:pt idx="5892">
                  <c:v>0.88105901383631513</c:v>
                </c:pt>
                <c:pt idx="5893">
                  <c:v>0.88105901383631513</c:v>
                </c:pt>
                <c:pt idx="5894">
                  <c:v>0.88105901383631513</c:v>
                </c:pt>
                <c:pt idx="5895">
                  <c:v>0.88105901383631513</c:v>
                </c:pt>
                <c:pt idx="5896">
                  <c:v>0.88105901383631513</c:v>
                </c:pt>
                <c:pt idx="5897">
                  <c:v>0.88105901383631513</c:v>
                </c:pt>
                <c:pt idx="5898">
                  <c:v>0.88105901383631513</c:v>
                </c:pt>
                <c:pt idx="5899">
                  <c:v>0.88105901383631513</c:v>
                </c:pt>
                <c:pt idx="5900">
                  <c:v>0.88105901383631513</c:v>
                </c:pt>
                <c:pt idx="5901">
                  <c:v>0.88105901383631513</c:v>
                </c:pt>
                <c:pt idx="5902">
                  <c:v>0.88105901383631513</c:v>
                </c:pt>
                <c:pt idx="5903">
                  <c:v>0.88105901383631513</c:v>
                </c:pt>
                <c:pt idx="5904">
                  <c:v>0.88105901383631513</c:v>
                </c:pt>
                <c:pt idx="5905">
                  <c:v>0.88105901383631513</c:v>
                </c:pt>
                <c:pt idx="5906">
                  <c:v>0.88105901383631513</c:v>
                </c:pt>
                <c:pt idx="5907">
                  <c:v>0.88105901383631513</c:v>
                </c:pt>
                <c:pt idx="5908">
                  <c:v>0.88105901383631513</c:v>
                </c:pt>
                <c:pt idx="5909">
                  <c:v>0.88105901383631513</c:v>
                </c:pt>
                <c:pt idx="5910">
                  <c:v>0.88105901383631513</c:v>
                </c:pt>
                <c:pt idx="5911">
                  <c:v>0.88105901383631513</c:v>
                </c:pt>
                <c:pt idx="5912">
                  <c:v>0.88105901383631513</c:v>
                </c:pt>
                <c:pt idx="5913">
                  <c:v>0.88105901383631513</c:v>
                </c:pt>
                <c:pt idx="5914">
                  <c:v>0.88105901383631513</c:v>
                </c:pt>
                <c:pt idx="5915">
                  <c:v>0.88105901383631513</c:v>
                </c:pt>
                <c:pt idx="5916">
                  <c:v>0.88105901383631513</c:v>
                </c:pt>
                <c:pt idx="5917">
                  <c:v>0.88105901383631513</c:v>
                </c:pt>
                <c:pt idx="5918">
                  <c:v>0.88105901383631513</c:v>
                </c:pt>
                <c:pt idx="5919">
                  <c:v>0.88105901383631513</c:v>
                </c:pt>
                <c:pt idx="5920">
                  <c:v>0.88105901383631513</c:v>
                </c:pt>
                <c:pt idx="5921">
                  <c:v>0.88105901383631513</c:v>
                </c:pt>
                <c:pt idx="5922">
                  <c:v>0.88105901383631513</c:v>
                </c:pt>
                <c:pt idx="5923">
                  <c:v>0.88105901383631513</c:v>
                </c:pt>
                <c:pt idx="5924">
                  <c:v>0.88105901383631513</c:v>
                </c:pt>
                <c:pt idx="5925">
                  <c:v>0.88105901383631513</c:v>
                </c:pt>
                <c:pt idx="5926">
                  <c:v>0.88105901383631513</c:v>
                </c:pt>
                <c:pt idx="5927">
                  <c:v>0.88105901383631513</c:v>
                </c:pt>
                <c:pt idx="5928">
                  <c:v>0.88105901383631513</c:v>
                </c:pt>
                <c:pt idx="5929">
                  <c:v>0.88105901383631513</c:v>
                </c:pt>
                <c:pt idx="5930">
                  <c:v>0.88105901383631513</c:v>
                </c:pt>
                <c:pt idx="5931">
                  <c:v>0.88105901383631513</c:v>
                </c:pt>
                <c:pt idx="5932">
                  <c:v>0.88105901383631513</c:v>
                </c:pt>
                <c:pt idx="5933">
                  <c:v>0.88105901383631513</c:v>
                </c:pt>
                <c:pt idx="5934">
                  <c:v>0.88105901383631513</c:v>
                </c:pt>
                <c:pt idx="5935">
                  <c:v>0.88105901383631513</c:v>
                </c:pt>
                <c:pt idx="5936">
                  <c:v>0.88105901383631513</c:v>
                </c:pt>
                <c:pt idx="5937">
                  <c:v>0.88105901383631513</c:v>
                </c:pt>
                <c:pt idx="5938">
                  <c:v>0.88105901383631513</c:v>
                </c:pt>
                <c:pt idx="5939">
                  <c:v>0.88105901383631513</c:v>
                </c:pt>
                <c:pt idx="5940">
                  <c:v>0.88105901383631513</c:v>
                </c:pt>
                <c:pt idx="5941">
                  <c:v>0.88105901383631513</c:v>
                </c:pt>
                <c:pt idx="5942">
                  <c:v>0.88105901383631513</c:v>
                </c:pt>
                <c:pt idx="5943">
                  <c:v>0.88105901383631513</c:v>
                </c:pt>
                <c:pt idx="5944">
                  <c:v>0.88105901383631513</c:v>
                </c:pt>
                <c:pt idx="5945">
                  <c:v>0.88105901383631513</c:v>
                </c:pt>
                <c:pt idx="5946">
                  <c:v>0.88105901383631513</c:v>
                </c:pt>
                <c:pt idx="5947">
                  <c:v>0.88105901383631513</c:v>
                </c:pt>
                <c:pt idx="5948">
                  <c:v>0.88105901383631513</c:v>
                </c:pt>
                <c:pt idx="5949">
                  <c:v>0.88105901383631513</c:v>
                </c:pt>
                <c:pt idx="5950">
                  <c:v>0.88105901383631513</c:v>
                </c:pt>
                <c:pt idx="5951">
                  <c:v>0.88105901383631513</c:v>
                </c:pt>
                <c:pt idx="5952">
                  <c:v>0.88105901383631513</c:v>
                </c:pt>
                <c:pt idx="5953">
                  <c:v>0.88105901383631513</c:v>
                </c:pt>
                <c:pt idx="5954">
                  <c:v>0.88105901383631513</c:v>
                </c:pt>
                <c:pt idx="5955">
                  <c:v>0.88105901383631513</c:v>
                </c:pt>
                <c:pt idx="5956">
                  <c:v>0.88105901383631513</c:v>
                </c:pt>
                <c:pt idx="5957">
                  <c:v>0.88105901383631513</c:v>
                </c:pt>
                <c:pt idx="5958">
                  <c:v>0.88105901383631513</c:v>
                </c:pt>
                <c:pt idx="5959">
                  <c:v>0.88105901383631513</c:v>
                </c:pt>
                <c:pt idx="5960">
                  <c:v>0.88105901383631513</c:v>
                </c:pt>
                <c:pt idx="5961">
                  <c:v>0.88105901383631513</c:v>
                </c:pt>
                <c:pt idx="5962">
                  <c:v>0.88105901383631513</c:v>
                </c:pt>
                <c:pt idx="5963">
                  <c:v>0.88105901383631513</c:v>
                </c:pt>
                <c:pt idx="5964">
                  <c:v>0.88105901383631513</c:v>
                </c:pt>
                <c:pt idx="5965">
                  <c:v>0.88105901383631513</c:v>
                </c:pt>
                <c:pt idx="5966">
                  <c:v>0.88105901383631513</c:v>
                </c:pt>
                <c:pt idx="5967">
                  <c:v>0.88105901383631513</c:v>
                </c:pt>
                <c:pt idx="5968">
                  <c:v>0.88105901383631513</c:v>
                </c:pt>
                <c:pt idx="5969">
                  <c:v>0.88105901383631513</c:v>
                </c:pt>
                <c:pt idx="5970">
                  <c:v>0.88105901383631513</c:v>
                </c:pt>
                <c:pt idx="5971">
                  <c:v>0.88105901383631513</c:v>
                </c:pt>
                <c:pt idx="5972">
                  <c:v>0.88105901383631513</c:v>
                </c:pt>
                <c:pt idx="5973">
                  <c:v>0.88105901383631513</c:v>
                </c:pt>
                <c:pt idx="5974">
                  <c:v>0.88105901383631513</c:v>
                </c:pt>
                <c:pt idx="5975">
                  <c:v>0.88105901383631513</c:v>
                </c:pt>
                <c:pt idx="5976">
                  <c:v>0.88105901383631513</c:v>
                </c:pt>
                <c:pt idx="5977">
                  <c:v>0.88105901383631513</c:v>
                </c:pt>
                <c:pt idx="5978">
                  <c:v>0.88105901383631513</c:v>
                </c:pt>
                <c:pt idx="5979">
                  <c:v>0.88105901383631513</c:v>
                </c:pt>
                <c:pt idx="5980">
                  <c:v>0.88105901383631513</c:v>
                </c:pt>
                <c:pt idx="5981">
                  <c:v>0.88105901383631513</c:v>
                </c:pt>
                <c:pt idx="5982">
                  <c:v>0.88105901383631513</c:v>
                </c:pt>
                <c:pt idx="5983">
                  <c:v>0.88105901383631513</c:v>
                </c:pt>
                <c:pt idx="5984">
                  <c:v>0.88105901383631513</c:v>
                </c:pt>
                <c:pt idx="5985">
                  <c:v>0.88105901383631513</c:v>
                </c:pt>
                <c:pt idx="5986">
                  <c:v>0.88105901383631513</c:v>
                </c:pt>
                <c:pt idx="5987">
                  <c:v>0.88105901383631513</c:v>
                </c:pt>
                <c:pt idx="5988">
                  <c:v>0.88105901383631513</c:v>
                </c:pt>
                <c:pt idx="5989">
                  <c:v>0.88105901383631513</c:v>
                </c:pt>
                <c:pt idx="5990">
                  <c:v>0.88105901383631513</c:v>
                </c:pt>
                <c:pt idx="5991">
                  <c:v>0.88105901383631513</c:v>
                </c:pt>
                <c:pt idx="5992">
                  <c:v>0.88105901383631513</c:v>
                </c:pt>
                <c:pt idx="5993">
                  <c:v>0.88105901383631513</c:v>
                </c:pt>
                <c:pt idx="5994">
                  <c:v>0.88105901383631513</c:v>
                </c:pt>
                <c:pt idx="5995">
                  <c:v>0.88105901383631513</c:v>
                </c:pt>
                <c:pt idx="5996">
                  <c:v>0.88105901383631513</c:v>
                </c:pt>
                <c:pt idx="5997">
                  <c:v>0.88105901383631513</c:v>
                </c:pt>
                <c:pt idx="5998">
                  <c:v>0.88105901383631513</c:v>
                </c:pt>
                <c:pt idx="5999">
                  <c:v>0.88105901383631513</c:v>
                </c:pt>
                <c:pt idx="6000">
                  <c:v>0.88105901383631513</c:v>
                </c:pt>
                <c:pt idx="6001">
                  <c:v>0.88105901383631513</c:v>
                </c:pt>
                <c:pt idx="6002">
                  <c:v>0.88105901383631513</c:v>
                </c:pt>
                <c:pt idx="6003">
                  <c:v>0.88105901383631513</c:v>
                </c:pt>
                <c:pt idx="6004">
                  <c:v>0.88105901383631513</c:v>
                </c:pt>
                <c:pt idx="6005">
                  <c:v>0.88105901383631513</c:v>
                </c:pt>
                <c:pt idx="6006">
                  <c:v>0.88105901383631513</c:v>
                </c:pt>
                <c:pt idx="6007">
                  <c:v>0.88105901383631513</c:v>
                </c:pt>
                <c:pt idx="6008">
                  <c:v>0.88105901383631513</c:v>
                </c:pt>
                <c:pt idx="6009">
                  <c:v>0.88105901383631513</c:v>
                </c:pt>
                <c:pt idx="6010">
                  <c:v>0.88105901383631513</c:v>
                </c:pt>
                <c:pt idx="6011">
                  <c:v>0.88105901383631513</c:v>
                </c:pt>
                <c:pt idx="6012">
                  <c:v>0.88105901383631513</c:v>
                </c:pt>
                <c:pt idx="6013">
                  <c:v>0.88105901383631513</c:v>
                </c:pt>
                <c:pt idx="6014">
                  <c:v>0.88105901383631513</c:v>
                </c:pt>
                <c:pt idx="6015">
                  <c:v>0.88105901383631513</c:v>
                </c:pt>
                <c:pt idx="6016">
                  <c:v>0.88105901383631513</c:v>
                </c:pt>
                <c:pt idx="6017">
                  <c:v>0.88105901383631513</c:v>
                </c:pt>
                <c:pt idx="6018">
                  <c:v>0.88105901383631513</c:v>
                </c:pt>
                <c:pt idx="6019">
                  <c:v>0.88105901383631513</c:v>
                </c:pt>
                <c:pt idx="6020">
                  <c:v>0.88105901383631513</c:v>
                </c:pt>
                <c:pt idx="6021">
                  <c:v>0.88105901383631513</c:v>
                </c:pt>
                <c:pt idx="6022">
                  <c:v>0.88105901383631513</c:v>
                </c:pt>
                <c:pt idx="6023">
                  <c:v>0.88105901383631513</c:v>
                </c:pt>
                <c:pt idx="6024">
                  <c:v>0.88105901383631513</c:v>
                </c:pt>
                <c:pt idx="6025">
                  <c:v>0.88105901383631513</c:v>
                </c:pt>
                <c:pt idx="6026">
                  <c:v>0.88105901383631513</c:v>
                </c:pt>
                <c:pt idx="6027">
                  <c:v>0.88105901383631513</c:v>
                </c:pt>
                <c:pt idx="6028">
                  <c:v>0.88105901383631513</c:v>
                </c:pt>
                <c:pt idx="6029">
                  <c:v>0.88105901383631513</c:v>
                </c:pt>
                <c:pt idx="6030">
                  <c:v>0.88105901383631513</c:v>
                </c:pt>
                <c:pt idx="6031">
                  <c:v>0.88105901383631513</c:v>
                </c:pt>
                <c:pt idx="6032">
                  <c:v>0.88105901383631513</c:v>
                </c:pt>
                <c:pt idx="6033">
                  <c:v>0.88105901383631513</c:v>
                </c:pt>
                <c:pt idx="6034">
                  <c:v>0.88105901383631513</c:v>
                </c:pt>
                <c:pt idx="6035">
                  <c:v>0.88105901383631513</c:v>
                </c:pt>
                <c:pt idx="6036">
                  <c:v>0.88105901383631513</c:v>
                </c:pt>
                <c:pt idx="6037">
                  <c:v>0.88105901383631513</c:v>
                </c:pt>
                <c:pt idx="6038">
                  <c:v>0.88105901383631513</c:v>
                </c:pt>
                <c:pt idx="6039">
                  <c:v>0.88105901383631513</c:v>
                </c:pt>
                <c:pt idx="6040">
                  <c:v>0.88105901383631513</c:v>
                </c:pt>
                <c:pt idx="6041">
                  <c:v>0.88105901383631513</c:v>
                </c:pt>
                <c:pt idx="6042">
                  <c:v>0.88105901383631513</c:v>
                </c:pt>
                <c:pt idx="6043">
                  <c:v>0.88105901383631513</c:v>
                </c:pt>
                <c:pt idx="6044">
                  <c:v>0.88105901383631513</c:v>
                </c:pt>
                <c:pt idx="6045">
                  <c:v>0.88105901383631513</c:v>
                </c:pt>
                <c:pt idx="6046">
                  <c:v>0.88105901383631513</c:v>
                </c:pt>
                <c:pt idx="6047">
                  <c:v>0.88105901383631513</c:v>
                </c:pt>
                <c:pt idx="6048">
                  <c:v>0.88105901383631513</c:v>
                </c:pt>
                <c:pt idx="6049">
                  <c:v>0.88105901383631513</c:v>
                </c:pt>
                <c:pt idx="6050">
                  <c:v>0.88105901383631513</c:v>
                </c:pt>
                <c:pt idx="6051">
                  <c:v>0.88105901383631513</c:v>
                </c:pt>
                <c:pt idx="6052">
                  <c:v>0.88105901383631513</c:v>
                </c:pt>
                <c:pt idx="6053">
                  <c:v>0.88105901383631513</c:v>
                </c:pt>
                <c:pt idx="6054">
                  <c:v>0.88105901383631513</c:v>
                </c:pt>
                <c:pt idx="6055">
                  <c:v>0.88105901383631513</c:v>
                </c:pt>
                <c:pt idx="6056">
                  <c:v>0.88105901383631513</c:v>
                </c:pt>
                <c:pt idx="6057">
                  <c:v>0.88105901383631513</c:v>
                </c:pt>
                <c:pt idx="6058">
                  <c:v>0.88105901383631513</c:v>
                </c:pt>
                <c:pt idx="6059">
                  <c:v>0.88105901383631513</c:v>
                </c:pt>
                <c:pt idx="6060">
                  <c:v>0.88105901383631513</c:v>
                </c:pt>
                <c:pt idx="6061">
                  <c:v>0.88105901383631513</c:v>
                </c:pt>
                <c:pt idx="6062">
                  <c:v>0.88105901383631513</c:v>
                </c:pt>
                <c:pt idx="6063">
                  <c:v>0.88105901383631513</c:v>
                </c:pt>
                <c:pt idx="6064">
                  <c:v>0.88105901383631513</c:v>
                </c:pt>
                <c:pt idx="6065">
                  <c:v>0.88105901383631513</c:v>
                </c:pt>
                <c:pt idx="6066">
                  <c:v>0.88105901383631513</c:v>
                </c:pt>
                <c:pt idx="6067">
                  <c:v>0.88105901383631513</c:v>
                </c:pt>
                <c:pt idx="6068">
                  <c:v>0.88105901383631513</c:v>
                </c:pt>
                <c:pt idx="6069">
                  <c:v>0.88105901383631513</c:v>
                </c:pt>
                <c:pt idx="6070">
                  <c:v>0.88105901383631513</c:v>
                </c:pt>
                <c:pt idx="6071">
                  <c:v>0.88105901383631513</c:v>
                </c:pt>
                <c:pt idx="6072">
                  <c:v>0.88105901383631513</c:v>
                </c:pt>
                <c:pt idx="6073">
                  <c:v>0.88105901383631513</c:v>
                </c:pt>
                <c:pt idx="6074">
                  <c:v>0.88105901383631513</c:v>
                </c:pt>
                <c:pt idx="6075">
                  <c:v>0.88105901383631513</c:v>
                </c:pt>
                <c:pt idx="6076">
                  <c:v>0.88105901383631513</c:v>
                </c:pt>
                <c:pt idx="6077">
                  <c:v>0.88105901383631513</c:v>
                </c:pt>
                <c:pt idx="6078">
                  <c:v>0.88105901383631513</c:v>
                </c:pt>
                <c:pt idx="6079">
                  <c:v>0.88105901383631513</c:v>
                </c:pt>
                <c:pt idx="6080">
                  <c:v>0.88105901383631513</c:v>
                </c:pt>
                <c:pt idx="6081">
                  <c:v>0.88105901383631513</c:v>
                </c:pt>
                <c:pt idx="6082">
                  <c:v>0.88105901383631513</c:v>
                </c:pt>
                <c:pt idx="6083">
                  <c:v>0.88105901383631513</c:v>
                </c:pt>
                <c:pt idx="6084">
                  <c:v>0.88105901383631513</c:v>
                </c:pt>
                <c:pt idx="6085">
                  <c:v>0.88105901383631513</c:v>
                </c:pt>
                <c:pt idx="6086">
                  <c:v>0.88105901383631513</c:v>
                </c:pt>
                <c:pt idx="6087">
                  <c:v>0.88105901383631513</c:v>
                </c:pt>
                <c:pt idx="6088">
                  <c:v>0.88105901383631513</c:v>
                </c:pt>
                <c:pt idx="6089">
                  <c:v>0.88105901383631513</c:v>
                </c:pt>
                <c:pt idx="6090">
                  <c:v>0.88105901383631513</c:v>
                </c:pt>
                <c:pt idx="6091">
                  <c:v>0.88105901383631513</c:v>
                </c:pt>
                <c:pt idx="6092">
                  <c:v>0.88105901383631513</c:v>
                </c:pt>
                <c:pt idx="6093">
                  <c:v>0.88105901383631513</c:v>
                </c:pt>
                <c:pt idx="6094">
                  <c:v>0.88105901383631513</c:v>
                </c:pt>
                <c:pt idx="6095">
                  <c:v>0.88105901383631513</c:v>
                </c:pt>
                <c:pt idx="6096">
                  <c:v>0.88105901383631513</c:v>
                </c:pt>
                <c:pt idx="6097">
                  <c:v>0.88105901383631513</c:v>
                </c:pt>
                <c:pt idx="6098">
                  <c:v>0.88105901383631513</c:v>
                </c:pt>
                <c:pt idx="6099">
                  <c:v>0.88105901383631513</c:v>
                </c:pt>
                <c:pt idx="6100">
                  <c:v>0.88105901383631513</c:v>
                </c:pt>
                <c:pt idx="6101">
                  <c:v>0.88105901383631513</c:v>
                </c:pt>
                <c:pt idx="6102">
                  <c:v>0.88105901383631513</c:v>
                </c:pt>
                <c:pt idx="6103">
                  <c:v>0.88105901383631513</c:v>
                </c:pt>
                <c:pt idx="6104">
                  <c:v>0.88105901383631513</c:v>
                </c:pt>
                <c:pt idx="6105">
                  <c:v>0.88105901383631513</c:v>
                </c:pt>
                <c:pt idx="6106">
                  <c:v>0.88105901383631513</c:v>
                </c:pt>
                <c:pt idx="6107">
                  <c:v>0.88105901383631513</c:v>
                </c:pt>
                <c:pt idx="6108">
                  <c:v>0.88105901383631513</c:v>
                </c:pt>
                <c:pt idx="6109">
                  <c:v>0.88105901383631513</c:v>
                </c:pt>
                <c:pt idx="6110">
                  <c:v>0.88105901383631513</c:v>
                </c:pt>
                <c:pt idx="6111">
                  <c:v>0.88105901383631513</c:v>
                </c:pt>
                <c:pt idx="6112">
                  <c:v>0.88105901383631513</c:v>
                </c:pt>
                <c:pt idx="6113">
                  <c:v>0.88105901383631513</c:v>
                </c:pt>
                <c:pt idx="6114">
                  <c:v>0.88105901383631513</c:v>
                </c:pt>
                <c:pt idx="6115">
                  <c:v>0.88105901383631513</c:v>
                </c:pt>
                <c:pt idx="6116">
                  <c:v>0.88105901383631513</c:v>
                </c:pt>
                <c:pt idx="6117">
                  <c:v>0.88105901383631513</c:v>
                </c:pt>
                <c:pt idx="6118">
                  <c:v>0.88105901383631513</c:v>
                </c:pt>
                <c:pt idx="6119">
                  <c:v>0.88105901383631513</c:v>
                </c:pt>
                <c:pt idx="6120">
                  <c:v>0.88105901383631513</c:v>
                </c:pt>
                <c:pt idx="6121">
                  <c:v>0.88105901383631513</c:v>
                </c:pt>
                <c:pt idx="6122">
                  <c:v>0.88105901383631513</c:v>
                </c:pt>
                <c:pt idx="6123">
                  <c:v>0.88105901383631513</c:v>
                </c:pt>
                <c:pt idx="6124">
                  <c:v>0.88105901383631513</c:v>
                </c:pt>
                <c:pt idx="6125">
                  <c:v>0.88105901383631513</c:v>
                </c:pt>
                <c:pt idx="6126">
                  <c:v>0.88105901383631513</c:v>
                </c:pt>
                <c:pt idx="6127">
                  <c:v>0.88105901383631513</c:v>
                </c:pt>
                <c:pt idx="6128">
                  <c:v>0.88105901383631513</c:v>
                </c:pt>
                <c:pt idx="6129">
                  <c:v>0.88105901383631513</c:v>
                </c:pt>
                <c:pt idx="6130">
                  <c:v>0.88105901383631513</c:v>
                </c:pt>
                <c:pt idx="6131">
                  <c:v>0.88105901383631513</c:v>
                </c:pt>
                <c:pt idx="6132">
                  <c:v>0.88105901383631513</c:v>
                </c:pt>
                <c:pt idx="6133">
                  <c:v>0.88105901383631513</c:v>
                </c:pt>
                <c:pt idx="6134">
                  <c:v>0.88105901383631513</c:v>
                </c:pt>
                <c:pt idx="6135">
                  <c:v>0.88105901383631513</c:v>
                </c:pt>
                <c:pt idx="6136">
                  <c:v>0.88105901383631513</c:v>
                </c:pt>
                <c:pt idx="6137">
                  <c:v>0.88105901383631513</c:v>
                </c:pt>
                <c:pt idx="6138">
                  <c:v>0.88105901383631513</c:v>
                </c:pt>
                <c:pt idx="6139">
                  <c:v>0.88105901383631513</c:v>
                </c:pt>
                <c:pt idx="6140">
                  <c:v>0.88105901383631513</c:v>
                </c:pt>
                <c:pt idx="6141">
                  <c:v>0.88105901383631513</c:v>
                </c:pt>
                <c:pt idx="6142">
                  <c:v>0.88105901383631513</c:v>
                </c:pt>
                <c:pt idx="6143">
                  <c:v>0.88105901383631513</c:v>
                </c:pt>
                <c:pt idx="6144">
                  <c:v>0.88105901383631513</c:v>
                </c:pt>
                <c:pt idx="6145">
                  <c:v>0.88105901383631513</c:v>
                </c:pt>
                <c:pt idx="6146">
                  <c:v>0.88105901383631513</c:v>
                </c:pt>
                <c:pt idx="6147">
                  <c:v>0.88105901383631513</c:v>
                </c:pt>
                <c:pt idx="6148">
                  <c:v>0.88105901383631513</c:v>
                </c:pt>
                <c:pt idx="6149">
                  <c:v>0.88105901383631513</c:v>
                </c:pt>
                <c:pt idx="6150">
                  <c:v>0.88105901383631513</c:v>
                </c:pt>
                <c:pt idx="6151">
                  <c:v>0.88105901383631513</c:v>
                </c:pt>
                <c:pt idx="6152">
                  <c:v>0.88105901383631513</c:v>
                </c:pt>
                <c:pt idx="6153">
                  <c:v>0.88105901383631513</c:v>
                </c:pt>
                <c:pt idx="6154">
                  <c:v>0.88105901383631513</c:v>
                </c:pt>
                <c:pt idx="6155">
                  <c:v>0.88105901383631513</c:v>
                </c:pt>
                <c:pt idx="6156">
                  <c:v>0.88105901383631513</c:v>
                </c:pt>
                <c:pt idx="6157">
                  <c:v>0.88105901383631513</c:v>
                </c:pt>
                <c:pt idx="6158">
                  <c:v>0.88105901383631513</c:v>
                </c:pt>
                <c:pt idx="6159">
                  <c:v>0.88105901383631513</c:v>
                </c:pt>
                <c:pt idx="6160">
                  <c:v>0.88105901383631513</c:v>
                </c:pt>
                <c:pt idx="6161">
                  <c:v>0.88105901383631513</c:v>
                </c:pt>
                <c:pt idx="6162">
                  <c:v>0.88105901383631513</c:v>
                </c:pt>
                <c:pt idx="6163">
                  <c:v>0.88105901383631513</c:v>
                </c:pt>
                <c:pt idx="6164">
                  <c:v>0.88105901383631513</c:v>
                </c:pt>
                <c:pt idx="6165">
                  <c:v>0.88105901383631513</c:v>
                </c:pt>
                <c:pt idx="6166">
                  <c:v>0.88105901383631513</c:v>
                </c:pt>
                <c:pt idx="6167">
                  <c:v>0.88105901383631513</c:v>
                </c:pt>
                <c:pt idx="6168">
                  <c:v>0.88105901383631513</c:v>
                </c:pt>
                <c:pt idx="6169">
                  <c:v>0.88105901383631513</c:v>
                </c:pt>
                <c:pt idx="6170">
                  <c:v>0.88105901383631513</c:v>
                </c:pt>
                <c:pt idx="6171">
                  <c:v>0.88105901383631513</c:v>
                </c:pt>
                <c:pt idx="6172">
                  <c:v>0.88105901383631513</c:v>
                </c:pt>
                <c:pt idx="6173">
                  <c:v>0.88105901383631513</c:v>
                </c:pt>
                <c:pt idx="6174">
                  <c:v>0.88105901383631513</c:v>
                </c:pt>
                <c:pt idx="6175">
                  <c:v>0.88105901383631513</c:v>
                </c:pt>
                <c:pt idx="6176">
                  <c:v>0.88105901383631513</c:v>
                </c:pt>
                <c:pt idx="6177">
                  <c:v>0.88105901383631513</c:v>
                </c:pt>
                <c:pt idx="6178">
                  <c:v>0.88105901383631513</c:v>
                </c:pt>
                <c:pt idx="6179">
                  <c:v>0.88105901383631513</c:v>
                </c:pt>
                <c:pt idx="6180">
                  <c:v>0.88105901383631513</c:v>
                </c:pt>
                <c:pt idx="6181">
                  <c:v>0.88105901383631513</c:v>
                </c:pt>
                <c:pt idx="6182">
                  <c:v>0.88105901383631513</c:v>
                </c:pt>
                <c:pt idx="6183">
                  <c:v>0.88105901383631513</c:v>
                </c:pt>
                <c:pt idx="6184">
                  <c:v>0.88105901383631513</c:v>
                </c:pt>
                <c:pt idx="6185">
                  <c:v>0.88105901383631513</c:v>
                </c:pt>
                <c:pt idx="6186">
                  <c:v>0.88105901383631513</c:v>
                </c:pt>
                <c:pt idx="6187">
                  <c:v>0.88105901383631513</c:v>
                </c:pt>
                <c:pt idx="6188">
                  <c:v>0.88105901383631513</c:v>
                </c:pt>
                <c:pt idx="6189">
                  <c:v>0.88105901383631513</c:v>
                </c:pt>
                <c:pt idx="6190">
                  <c:v>0.88105901383631513</c:v>
                </c:pt>
                <c:pt idx="6191">
                  <c:v>0.88105901383631513</c:v>
                </c:pt>
                <c:pt idx="6192">
                  <c:v>0.88105901383631513</c:v>
                </c:pt>
                <c:pt idx="6193">
                  <c:v>0.88105901383631513</c:v>
                </c:pt>
                <c:pt idx="6194">
                  <c:v>0.88105901383631513</c:v>
                </c:pt>
                <c:pt idx="6195">
                  <c:v>0.88105901383631513</c:v>
                </c:pt>
                <c:pt idx="6196">
                  <c:v>0.88105901383631513</c:v>
                </c:pt>
                <c:pt idx="6197">
                  <c:v>0.88105901383631513</c:v>
                </c:pt>
                <c:pt idx="6198">
                  <c:v>0.88105901383631513</c:v>
                </c:pt>
                <c:pt idx="6199">
                  <c:v>0.88105901383631513</c:v>
                </c:pt>
                <c:pt idx="6200">
                  <c:v>0.88105901383631513</c:v>
                </c:pt>
                <c:pt idx="6201">
                  <c:v>0.88105901383631513</c:v>
                </c:pt>
                <c:pt idx="6202">
                  <c:v>0.88105901383631513</c:v>
                </c:pt>
                <c:pt idx="6203">
                  <c:v>0.88105901383631513</c:v>
                </c:pt>
                <c:pt idx="6204">
                  <c:v>0.88105901383631513</c:v>
                </c:pt>
                <c:pt idx="6205">
                  <c:v>0.88105901383631513</c:v>
                </c:pt>
                <c:pt idx="6206">
                  <c:v>0.88105901383631513</c:v>
                </c:pt>
                <c:pt idx="6207">
                  <c:v>0.88105901383631513</c:v>
                </c:pt>
                <c:pt idx="6208">
                  <c:v>0.88105901383631513</c:v>
                </c:pt>
                <c:pt idx="6209">
                  <c:v>0.88105901383631513</c:v>
                </c:pt>
                <c:pt idx="6210">
                  <c:v>0.88105901383631513</c:v>
                </c:pt>
                <c:pt idx="6211">
                  <c:v>0.88105901383631513</c:v>
                </c:pt>
                <c:pt idx="6212">
                  <c:v>0.88105901383631513</c:v>
                </c:pt>
                <c:pt idx="6213">
                  <c:v>0.88105901383631513</c:v>
                </c:pt>
                <c:pt idx="6214">
                  <c:v>0.88105901383631513</c:v>
                </c:pt>
                <c:pt idx="6215">
                  <c:v>0.88105901383631513</c:v>
                </c:pt>
                <c:pt idx="6216">
                  <c:v>0.88105901383631513</c:v>
                </c:pt>
                <c:pt idx="6217">
                  <c:v>0.88105901383631513</c:v>
                </c:pt>
                <c:pt idx="6218">
                  <c:v>0.88105901383631513</c:v>
                </c:pt>
                <c:pt idx="6219">
                  <c:v>0.88105901383631513</c:v>
                </c:pt>
                <c:pt idx="6220">
                  <c:v>0.88105901383631513</c:v>
                </c:pt>
                <c:pt idx="6221">
                  <c:v>0.88105901383631513</c:v>
                </c:pt>
                <c:pt idx="6222">
                  <c:v>0.88105901383631513</c:v>
                </c:pt>
                <c:pt idx="6223">
                  <c:v>0.88105901383631513</c:v>
                </c:pt>
                <c:pt idx="6224">
                  <c:v>0.88105901383631513</c:v>
                </c:pt>
                <c:pt idx="6225">
                  <c:v>0.88105901383631513</c:v>
                </c:pt>
                <c:pt idx="6226">
                  <c:v>0.88105901383631513</c:v>
                </c:pt>
                <c:pt idx="6227">
                  <c:v>0.88105901383631513</c:v>
                </c:pt>
                <c:pt idx="6228">
                  <c:v>0.88105901383631513</c:v>
                </c:pt>
                <c:pt idx="6229">
                  <c:v>0.88105901383631513</c:v>
                </c:pt>
                <c:pt idx="6230">
                  <c:v>0.88105901383631513</c:v>
                </c:pt>
                <c:pt idx="6231">
                  <c:v>0.88105901383631513</c:v>
                </c:pt>
                <c:pt idx="6232">
                  <c:v>0.88105901383631513</c:v>
                </c:pt>
                <c:pt idx="6233">
                  <c:v>0.88105901383631513</c:v>
                </c:pt>
                <c:pt idx="6234">
                  <c:v>0.88105901383631513</c:v>
                </c:pt>
                <c:pt idx="6235">
                  <c:v>0.88105901383631513</c:v>
                </c:pt>
                <c:pt idx="6236">
                  <c:v>0.88105901383631513</c:v>
                </c:pt>
                <c:pt idx="6237">
                  <c:v>0.88105901383631513</c:v>
                </c:pt>
                <c:pt idx="6238">
                  <c:v>0.88105901383631513</c:v>
                </c:pt>
                <c:pt idx="6239">
                  <c:v>0.88105901383631513</c:v>
                </c:pt>
                <c:pt idx="6240">
                  <c:v>0.88105901383631513</c:v>
                </c:pt>
                <c:pt idx="6241">
                  <c:v>0.88105901383631513</c:v>
                </c:pt>
                <c:pt idx="6242">
                  <c:v>0.88105901383631513</c:v>
                </c:pt>
                <c:pt idx="6243">
                  <c:v>0.88105901383631513</c:v>
                </c:pt>
                <c:pt idx="6244">
                  <c:v>0.88105901383631513</c:v>
                </c:pt>
                <c:pt idx="6245">
                  <c:v>0.88105901383631513</c:v>
                </c:pt>
                <c:pt idx="6246">
                  <c:v>0.88105901383631513</c:v>
                </c:pt>
                <c:pt idx="6247">
                  <c:v>0.88105901383631513</c:v>
                </c:pt>
                <c:pt idx="6248">
                  <c:v>0.88105901383631513</c:v>
                </c:pt>
                <c:pt idx="6249">
                  <c:v>0.88105901383631513</c:v>
                </c:pt>
                <c:pt idx="6250">
                  <c:v>0.88105901383631513</c:v>
                </c:pt>
                <c:pt idx="6251">
                  <c:v>0.88105901383631513</c:v>
                </c:pt>
                <c:pt idx="6252">
                  <c:v>0.88105901383631513</c:v>
                </c:pt>
                <c:pt idx="6253">
                  <c:v>0.88105901383631513</c:v>
                </c:pt>
                <c:pt idx="6254">
                  <c:v>0.88105901383631513</c:v>
                </c:pt>
                <c:pt idx="6255">
                  <c:v>0.88105901383631513</c:v>
                </c:pt>
                <c:pt idx="6256">
                  <c:v>0.88105901383631513</c:v>
                </c:pt>
                <c:pt idx="6257">
                  <c:v>0.88105901383631513</c:v>
                </c:pt>
                <c:pt idx="6258">
                  <c:v>0.88105901383631513</c:v>
                </c:pt>
                <c:pt idx="6259">
                  <c:v>0.88105901383631513</c:v>
                </c:pt>
                <c:pt idx="6260">
                  <c:v>0.88105901383631513</c:v>
                </c:pt>
                <c:pt idx="6261">
                  <c:v>0.88105901383631513</c:v>
                </c:pt>
                <c:pt idx="6262">
                  <c:v>0.88105901383631513</c:v>
                </c:pt>
                <c:pt idx="6263">
                  <c:v>0.88105901383631513</c:v>
                </c:pt>
                <c:pt idx="6264">
                  <c:v>0.88105901383631513</c:v>
                </c:pt>
                <c:pt idx="6265">
                  <c:v>0.88105901383631513</c:v>
                </c:pt>
                <c:pt idx="6266">
                  <c:v>0.88105901383631513</c:v>
                </c:pt>
                <c:pt idx="6267">
                  <c:v>0.88105901383631513</c:v>
                </c:pt>
                <c:pt idx="6268">
                  <c:v>0.88105901383631513</c:v>
                </c:pt>
                <c:pt idx="6269">
                  <c:v>0.88105901383631513</c:v>
                </c:pt>
                <c:pt idx="6270">
                  <c:v>0.88105901383631513</c:v>
                </c:pt>
                <c:pt idx="6271">
                  <c:v>0.88105901383631513</c:v>
                </c:pt>
                <c:pt idx="6272">
                  <c:v>0.88105901383631513</c:v>
                </c:pt>
                <c:pt idx="6273">
                  <c:v>0.88105901383631513</c:v>
                </c:pt>
                <c:pt idx="6274">
                  <c:v>0.88105901383631513</c:v>
                </c:pt>
                <c:pt idx="6275">
                  <c:v>0.88105901383631513</c:v>
                </c:pt>
                <c:pt idx="6276">
                  <c:v>0.88105901383631513</c:v>
                </c:pt>
                <c:pt idx="6277">
                  <c:v>0.88105901383631513</c:v>
                </c:pt>
                <c:pt idx="6278">
                  <c:v>0.88105901383631513</c:v>
                </c:pt>
                <c:pt idx="6279">
                  <c:v>0.88105901383631513</c:v>
                </c:pt>
                <c:pt idx="6280">
                  <c:v>0.88105901383631513</c:v>
                </c:pt>
                <c:pt idx="6281">
                  <c:v>0.88105901383631513</c:v>
                </c:pt>
                <c:pt idx="6282">
                  <c:v>0.88105901383631513</c:v>
                </c:pt>
                <c:pt idx="6283">
                  <c:v>0.88105901383631513</c:v>
                </c:pt>
                <c:pt idx="6284">
                  <c:v>0.88105901383631513</c:v>
                </c:pt>
                <c:pt idx="6285">
                  <c:v>0.88105901383631513</c:v>
                </c:pt>
                <c:pt idx="6286">
                  <c:v>0.88105901383631513</c:v>
                </c:pt>
                <c:pt idx="6287">
                  <c:v>0.88105901383631513</c:v>
                </c:pt>
                <c:pt idx="6288">
                  <c:v>0.88105901383631513</c:v>
                </c:pt>
                <c:pt idx="6289">
                  <c:v>0.88105901383631513</c:v>
                </c:pt>
                <c:pt idx="6290">
                  <c:v>0.88105901383631513</c:v>
                </c:pt>
                <c:pt idx="6291">
                  <c:v>0.88105901383631513</c:v>
                </c:pt>
                <c:pt idx="6292">
                  <c:v>0.88105901383631513</c:v>
                </c:pt>
                <c:pt idx="6293">
                  <c:v>0.88105901383631513</c:v>
                </c:pt>
                <c:pt idx="6294">
                  <c:v>0.88105901383631513</c:v>
                </c:pt>
                <c:pt idx="6295">
                  <c:v>0.88105901383631513</c:v>
                </c:pt>
                <c:pt idx="6296">
                  <c:v>0.88105901383631513</c:v>
                </c:pt>
                <c:pt idx="6297">
                  <c:v>0.88105901383631513</c:v>
                </c:pt>
                <c:pt idx="6298">
                  <c:v>0.88105901383631513</c:v>
                </c:pt>
                <c:pt idx="6299">
                  <c:v>0.88105901383631513</c:v>
                </c:pt>
                <c:pt idx="6300">
                  <c:v>0.88105901383631513</c:v>
                </c:pt>
                <c:pt idx="6301">
                  <c:v>0.88105901383631513</c:v>
                </c:pt>
                <c:pt idx="6302">
                  <c:v>0.88105901383631513</c:v>
                </c:pt>
                <c:pt idx="6303">
                  <c:v>0.88105901383631513</c:v>
                </c:pt>
                <c:pt idx="6304">
                  <c:v>0.88105901383631513</c:v>
                </c:pt>
                <c:pt idx="6305">
                  <c:v>0.88105901383631513</c:v>
                </c:pt>
                <c:pt idx="6306">
                  <c:v>0.88105901383631513</c:v>
                </c:pt>
                <c:pt idx="6307">
                  <c:v>0.88105901383631513</c:v>
                </c:pt>
                <c:pt idx="6308">
                  <c:v>0.88105901383631513</c:v>
                </c:pt>
                <c:pt idx="6309">
                  <c:v>0.88105901383631513</c:v>
                </c:pt>
                <c:pt idx="6310">
                  <c:v>0.88105901383631513</c:v>
                </c:pt>
                <c:pt idx="6311">
                  <c:v>0.88105901383631513</c:v>
                </c:pt>
                <c:pt idx="6312">
                  <c:v>0.88105901383631513</c:v>
                </c:pt>
                <c:pt idx="6313">
                  <c:v>0.88105901383631513</c:v>
                </c:pt>
                <c:pt idx="6314">
                  <c:v>0.88105901383631513</c:v>
                </c:pt>
                <c:pt idx="6315">
                  <c:v>0.88105901383631513</c:v>
                </c:pt>
                <c:pt idx="6316">
                  <c:v>0.88105901383631513</c:v>
                </c:pt>
                <c:pt idx="6317">
                  <c:v>0.88105901383631513</c:v>
                </c:pt>
                <c:pt idx="6318">
                  <c:v>0.88105901383631513</c:v>
                </c:pt>
                <c:pt idx="6319">
                  <c:v>0.88105901383631513</c:v>
                </c:pt>
                <c:pt idx="6320">
                  <c:v>0.88105901383631513</c:v>
                </c:pt>
                <c:pt idx="6321">
                  <c:v>0.88105901383631513</c:v>
                </c:pt>
                <c:pt idx="6322">
                  <c:v>0.88105901383631513</c:v>
                </c:pt>
                <c:pt idx="6323">
                  <c:v>0.88105901383631513</c:v>
                </c:pt>
                <c:pt idx="6324">
                  <c:v>0.88105901383631513</c:v>
                </c:pt>
                <c:pt idx="6325">
                  <c:v>0.88105901383631513</c:v>
                </c:pt>
                <c:pt idx="6326">
                  <c:v>0.88105901383631513</c:v>
                </c:pt>
                <c:pt idx="6327">
                  <c:v>0.88105901383631513</c:v>
                </c:pt>
                <c:pt idx="6328">
                  <c:v>0.88105901383631513</c:v>
                </c:pt>
                <c:pt idx="6329">
                  <c:v>0.88105901383631513</c:v>
                </c:pt>
                <c:pt idx="6330">
                  <c:v>0.88105901383631513</c:v>
                </c:pt>
                <c:pt idx="6331">
                  <c:v>0.88105901383631513</c:v>
                </c:pt>
                <c:pt idx="6332">
                  <c:v>0.88105901383631513</c:v>
                </c:pt>
                <c:pt idx="6333">
                  <c:v>0.88105901383631513</c:v>
                </c:pt>
                <c:pt idx="6334">
                  <c:v>0.88105901383631513</c:v>
                </c:pt>
                <c:pt idx="6335">
                  <c:v>0.88105901383631513</c:v>
                </c:pt>
                <c:pt idx="6336">
                  <c:v>0.88105901383631513</c:v>
                </c:pt>
                <c:pt idx="6337">
                  <c:v>0.88105901383631513</c:v>
                </c:pt>
                <c:pt idx="6338">
                  <c:v>0.88105901383631513</c:v>
                </c:pt>
                <c:pt idx="6339">
                  <c:v>0.88105901383631513</c:v>
                </c:pt>
                <c:pt idx="6340">
                  <c:v>0.88105901383631513</c:v>
                </c:pt>
                <c:pt idx="6341">
                  <c:v>0.88105901383631513</c:v>
                </c:pt>
                <c:pt idx="6342">
                  <c:v>0.88105901383631513</c:v>
                </c:pt>
                <c:pt idx="6343">
                  <c:v>0.88105901383631513</c:v>
                </c:pt>
                <c:pt idx="6344">
                  <c:v>0.88105901383631513</c:v>
                </c:pt>
                <c:pt idx="6345">
                  <c:v>0.88105901383631513</c:v>
                </c:pt>
                <c:pt idx="6346">
                  <c:v>0.88105901383631513</c:v>
                </c:pt>
                <c:pt idx="6347">
                  <c:v>0.88105901383631513</c:v>
                </c:pt>
                <c:pt idx="6348">
                  <c:v>0.88105901383631513</c:v>
                </c:pt>
                <c:pt idx="6349">
                  <c:v>0.88105901383631513</c:v>
                </c:pt>
                <c:pt idx="6350">
                  <c:v>0.88105901383631513</c:v>
                </c:pt>
                <c:pt idx="6351">
                  <c:v>0.88105901383631513</c:v>
                </c:pt>
                <c:pt idx="6352">
                  <c:v>0.88105901383631513</c:v>
                </c:pt>
                <c:pt idx="6353">
                  <c:v>0.88105901383631513</c:v>
                </c:pt>
                <c:pt idx="6354">
                  <c:v>0.88105901383631513</c:v>
                </c:pt>
                <c:pt idx="6355">
                  <c:v>0.88105901383631513</c:v>
                </c:pt>
                <c:pt idx="6356">
                  <c:v>0.88105901383631513</c:v>
                </c:pt>
                <c:pt idx="6357">
                  <c:v>0.88105901383631513</c:v>
                </c:pt>
                <c:pt idx="6358">
                  <c:v>0.88105901383631513</c:v>
                </c:pt>
                <c:pt idx="6359">
                  <c:v>0.88105901383631513</c:v>
                </c:pt>
                <c:pt idx="6360">
                  <c:v>0.88105901383631513</c:v>
                </c:pt>
                <c:pt idx="6361">
                  <c:v>0.88105901383631513</c:v>
                </c:pt>
                <c:pt idx="6362">
                  <c:v>0.88105901383631513</c:v>
                </c:pt>
                <c:pt idx="6363">
                  <c:v>0.88105901383631513</c:v>
                </c:pt>
                <c:pt idx="6364">
                  <c:v>0.88105901383631513</c:v>
                </c:pt>
                <c:pt idx="6365">
                  <c:v>0.88105901383631513</c:v>
                </c:pt>
                <c:pt idx="6366">
                  <c:v>0.88105901383631513</c:v>
                </c:pt>
                <c:pt idx="6367">
                  <c:v>0.88105901383631513</c:v>
                </c:pt>
                <c:pt idx="6368">
                  <c:v>0.88105901383631513</c:v>
                </c:pt>
                <c:pt idx="6369">
                  <c:v>0.88105901383631513</c:v>
                </c:pt>
                <c:pt idx="6370">
                  <c:v>0.88105901383631513</c:v>
                </c:pt>
                <c:pt idx="6371">
                  <c:v>0.88105901383631513</c:v>
                </c:pt>
                <c:pt idx="6372">
                  <c:v>0.88105901383631513</c:v>
                </c:pt>
                <c:pt idx="6373">
                  <c:v>0.88105901383631513</c:v>
                </c:pt>
                <c:pt idx="6374">
                  <c:v>0.88105901383631513</c:v>
                </c:pt>
                <c:pt idx="6375">
                  <c:v>0.88105901383631513</c:v>
                </c:pt>
                <c:pt idx="6376">
                  <c:v>0.88105901383631513</c:v>
                </c:pt>
                <c:pt idx="6377">
                  <c:v>0.88105901383631513</c:v>
                </c:pt>
                <c:pt idx="6378">
                  <c:v>0.88105901383631513</c:v>
                </c:pt>
                <c:pt idx="6379">
                  <c:v>0.88105901383631513</c:v>
                </c:pt>
                <c:pt idx="6380">
                  <c:v>0.88105901383631513</c:v>
                </c:pt>
                <c:pt idx="6381">
                  <c:v>0.88105901383631513</c:v>
                </c:pt>
                <c:pt idx="6382">
                  <c:v>0.88105901383631513</c:v>
                </c:pt>
                <c:pt idx="6383">
                  <c:v>0.88105901383631513</c:v>
                </c:pt>
                <c:pt idx="6384">
                  <c:v>0.88105901383631513</c:v>
                </c:pt>
                <c:pt idx="6385">
                  <c:v>0.88105901383631513</c:v>
                </c:pt>
                <c:pt idx="6386">
                  <c:v>0.88105901383631513</c:v>
                </c:pt>
                <c:pt idx="6387">
                  <c:v>0.88105901383631513</c:v>
                </c:pt>
                <c:pt idx="6388">
                  <c:v>0.88105901383631513</c:v>
                </c:pt>
                <c:pt idx="6389">
                  <c:v>0.88105901383631513</c:v>
                </c:pt>
                <c:pt idx="6390">
                  <c:v>0.88105901383631513</c:v>
                </c:pt>
                <c:pt idx="6391">
                  <c:v>0.88105901383631513</c:v>
                </c:pt>
                <c:pt idx="6392">
                  <c:v>0.88105901383631513</c:v>
                </c:pt>
                <c:pt idx="6393">
                  <c:v>0.88105901383631513</c:v>
                </c:pt>
                <c:pt idx="6394">
                  <c:v>0.88105901383631513</c:v>
                </c:pt>
                <c:pt idx="6395">
                  <c:v>0.88105901383631513</c:v>
                </c:pt>
                <c:pt idx="6396">
                  <c:v>0.88105901383631513</c:v>
                </c:pt>
                <c:pt idx="6397">
                  <c:v>0.88105901383631513</c:v>
                </c:pt>
                <c:pt idx="6398">
                  <c:v>0.88105901383631513</c:v>
                </c:pt>
                <c:pt idx="6399">
                  <c:v>0.88105901383631513</c:v>
                </c:pt>
                <c:pt idx="6400">
                  <c:v>0.88105901383631513</c:v>
                </c:pt>
                <c:pt idx="6401">
                  <c:v>0.88105901383631513</c:v>
                </c:pt>
                <c:pt idx="6402">
                  <c:v>0.88105901383631513</c:v>
                </c:pt>
                <c:pt idx="6403">
                  <c:v>0.88105901383631513</c:v>
                </c:pt>
                <c:pt idx="6404">
                  <c:v>0.88105901383631513</c:v>
                </c:pt>
                <c:pt idx="6405">
                  <c:v>0.88105901383631513</c:v>
                </c:pt>
                <c:pt idx="6406">
                  <c:v>0.88105901383631513</c:v>
                </c:pt>
                <c:pt idx="6407">
                  <c:v>0.88105901383631513</c:v>
                </c:pt>
                <c:pt idx="6408">
                  <c:v>0.88105901383631513</c:v>
                </c:pt>
                <c:pt idx="6409">
                  <c:v>0.88105901383631513</c:v>
                </c:pt>
                <c:pt idx="6410">
                  <c:v>0.88105901383631513</c:v>
                </c:pt>
                <c:pt idx="6411">
                  <c:v>0.88105901383631513</c:v>
                </c:pt>
                <c:pt idx="6412">
                  <c:v>0.88105901383631513</c:v>
                </c:pt>
                <c:pt idx="6413">
                  <c:v>0.88105901383631513</c:v>
                </c:pt>
                <c:pt idx="6414">
                  <c:v>0.88105901383631513</c:v>
                </c:pt>
                <c:pt idx="6415">
                  <c:v>0.88105901383631513</c:v>
                </c:pt>
                <c:pt idx="6416">
                  <c:v>0.88105901383631513</c:v>
                </c:pt>
                <c:pt idx="6417">
                  <c:v>0.88105901383631513</c:v>
                </c:pt>
                <c:pt idx="6418">
                  <c:v>0.88105901383631513</c:v>
                </c:pt>
                <c:pt idx="6419">
                  <c:v>0.88105901383631513</c:v>
                </c:pt>
                <c:pt idx="6420">
                  <c:v>0.88105901383631513</c:v>
                </c:pt>
                <c:pt idx="6421">
                  <c:v>0.88105901383631513</c:v>
                </c:pt>
                <c:pt idx="6422">
                  <c:v>0.88105901383631513</c:v>
                </c:pt>
                <c:pt idx="6423">
                  <c:v>0.88105901383631513</c:v>
                </c:pt>
                <c:pt idx="6424">
                  <c:v>0.88105901383631513</c:v>
                </c:pt>
                <c:pt idx="6425">
                  <c:v>0.88105901383631513</c:v>
                </c:pt>
                <c:pt idx="6426">
                  <c:v>0.88105901383631513</c:v>
                </c:pt>
                <c:pt idx="6427">
                  <c:v>0.88105901383631513</c:v>
                </c:pt>
                <c:pt idx="6428">
                  <c:v>0.88105901383631513</c:v>
                </c:pt>
                <c:pt idx="6429">
                  <c:v>0.88105901383631513</c:v>
                </c:pt>
                <c:pt idx="6430">
                  <c:v>0.88105901383631513</c:v>
                </c:pt>
                <c:pt idx="6431">
                  <c:v>0.88105901383631513</c:v>
                </c:pt>
                <c:pt idx="6432">
                  <c:v>0.88105901383631513</c:v>
                </c:pt>
                <c:pt idx="6433">
                  <c:v>0.88105901383631513</c:v>
                </c:pt>
                <c:pt idx="6434">
                  <c:v>0.88105901383631513</c:v>
                </c:pt>
                <c:pt idx="6435">
                  <c:v>0.88105901383631513</c:v>
                </c:pt>
                <c:pt idx="6436">
                  <c:v>0.88105901383631513</c:v>
                </c:pt>
                <c:pt idx="6437">
                  <c:v>0.88105901383631513</c:v>
                </c:pt>
                <c:pt idx="6438">
                  <c:v>0.88105901383631513</c:v>
                </c:pt>
                <c:pt idx="6439">
                  <c:v>0.88105901383631513</c:v>
                </c:pt>
                <c:pt idx="6440">
                  <c:v>0.88105901383631513</c:v>
                </c:pt>
                <c:pt idx="6441">
                  <c:v>0.88105901383631513</c:v>
                </c:pt>
                <c:pt idx="6442">
                  <c:v>0.88105901383631513</c:v>
                </c:pt>
                <c:pt idx="6443">
                  <c:v>0.88105901383631513</c:v>
                </c:pt>
                <c:pt idx="6444">
                  <c:v>0.88105901383631513</c:v>
                </c:pt>
                <c:pt idx="6445">
                  <c:v>0.88105901383631513</c:v>
                </c:pt>
                <c:pt idx="6446">
                  <c:v>0.88105901383631513</c:v>
                </c:pt>
                <c:pt idx="6447">
                  <c:v>0.88105901383631513</c:v>
                </c:pt>
                <c:pt idx="6448">
                  <c:v>0.88105901383631513</c:v>
                </c:pt>
                <c:pt idx="6449">
                  <c:v>0.88105901383631513</c:v>
                </c:pt>
                <c:pt idx="6450">
                  <c:v>0.88105901383631513</c:v>
                </c:pt>
                <c:pt idx="6451">
                  <c:v>0.88105901383631513</c:v>
                </c:pt>
                <c:pt idx="6452">
                  <c:v>0.88105901383631513</c:v>
                </c:pt>
                <c:pt idx="6453">
                  <c:v>0.88105901383631513</c:v>
                </c:pt>
                <c:pt idx="6454">
                  <c:v>0.88105901383631513</c:v>
                </c:pt>
                <c:pt idx="6455">
                  <c:v>0.88105901383631513</c:v>
                </c:pt>
                <c:pt idx="6456">
                  <c:v>0.88105901383631513</c:v>
                </c:pt>
                <c:pt idx="6457">
                  <c:v>0.88105901383631513</c:v>
                </c:pt>
                <c:pt idx="6458">
                  <c:v>0.88105901383631513</c:v>
                </c:pt>
                <c:pt idx="6459">
                  <c:v>0.88105901383631513</c:v>
                </c:pt>
                <c:pt idx="6460">
                  <c:v>0.88105901383631513</c:v>
                </c:pt>
                <c:pt idx="6461">
                  <c:v>0.88105901383631513</c:v>
                </c:pt>
                <c:pt idx="6462">
                  <c:v>0.88105901383631513</c:v>
                </c:pt>
                <c:pt idx="6463">
                  <c:v>0.88105901383631513</c:v>
                </c:pt>
                <c:pt idx="6464">
                  <c:v>0.88105901383631513</c:v>
                </c:pt>
                <c:pt idx="6465">
                  <c:v>0.88105901383631513</c:v>
                </c:pt>
                <c:pt idx="6466">
                  <c:v>0.88105901383631513</c:v>
                </c:pt>
                <c:pt idx="6467">
                  <c:v>0.88105901383631513</c:v>
                </c:pt>
                <c:pt idx="6468">
                  <c:v>0.88105901383631513</c:v>
                </c:pt>
                <c:pt idx="6469">
                  <c:v>0.88105901383631513</c:v>
                </c:pt>
                <c:pt idx="6470">
                  <c:v>0.88105901383631513</c:v>
                </c:pt>
                <c:pt idx="6471">
                  <c:v>0.88105901383631513</c:v>
                </c:pt>
                <c:pt idx="6472">
                  <c:v>0.88105901383631513</c:v>
                </c:pt>
                <c:pt idx="6473">
                  <c:v>0.88105901383631513</c:v>
                </c:pt>
                <c:pt idx="6474">
                  <c:v>0.88105901383631513</c:v>
                </c:pt>
                <c:pt idx="6475">
                  <c:v>0.88105901383631513</c:v>
                </c:pt>
                <c:pt idx="6476">
                  <c:v>0.88105901383631513</c:v>
                </c:pt>
                <c:pt idx="6477">
                  <c:v>0.88105901383631513</c:v>
                </c:pt>
                <c:pt idx="6478">
                  <c:v>0.88105901383631513</c:v>
                </c:pt>
                <c:pt idx="6479">
                  <c:v>0.88105901383631513</c:v>
                </c:pt>
                <c:pt idx="6480">
                  <c:v>0.88105901383631513</c:v>
                </c:pt>
                <c:pt idx="6481">
                  <c:v>0.88105901383631513</c:v>
                </c:pt>
                <c:pt idx="6482">
                  <c:v>0.88105901383631513</c:v>
                </c:pt>
                <c:pt idx="6483">
                  <c:v>0.88105901383631513</c:v>
                </c:pt>
                <c:pt idx="6484">
                  <c:v>0.88105901383631513</c:v>
                </c:pt>
                <c:pt idx="6485">
                  <c:v>0.88105901383631513</c:v>
                </c:pt>
                <c:pt idx="6486">
                  <c:v>0.88105901383631513</c:v>
                </c:pt>
                <c:pt idx="6487">
                  <c:v>0.88105901383631513</c:v>
                </c:pt>
                <c:pt idx="6488">
                  <c:v>0.88105901383631513</c:v>
                </c:pt>
                <c:pt idx="6489">
                  <c:v>0.88105901383631513</c:v>
                </c:pt>
                <c:pt idx="6490">
                  <c:v>0.88105901383631513</c:v>
                </c:pt>
                <c:pt idx="6491">
                  <c:v>0.88105901383631513</c:v>
                </c:pt>
                <c:pt idx="6492">
                  <c:v>0.88105901383631513</c:v>
                </c:pt>
                <c:pt idx="6493">
                  <c:v>0.88105901383631513</c:v>
                </c:pt>
                <c:pt idx="6494">
                  <c:v>0.88105901383631513</c:v>
                </c:pt>
                <c:pt idx="6495">
                  <c:v>0.88105901383631513</c:v>
                </c:pt>
                <c:pt idx="6496">
                  <c:v>0.88105901383631513</c:v>
                </c:pt>
                <c:pt idx="6497">
                  <c:v>0.88105901383631513</c:v>
                </c:pt>
                <c:pt idx="6498">
                  <c:v>0.88105901383631513</c:v>
                </c:pt>
                <c:pt idx="6499">
                  <c:v>0.88105901383631513</c:v>
                </c:pt>
                <c:pt idx="6500">
                  <c:v>0.88105901383631513</c:v>
                </c:pt>
                <c:pt idx="6501">
                  <c:v>0.88105901383631513</c:v>
                </c:pt>
                <c:pt idx="6502">
                  <c:v>0.88105901383631513</c:v>
                </c:pt>
                <c:pt idx="6503">
                  <c:v>0.88105901383631513</c:v>
                </c:pt>
                <c:pt idx="6504">
                  <c:v>0.88105901383631513</c:v>
                </c:pt>
                <c:pt idx="6505">
                  <c:v>0.88105901383631513</c:v>
                </c:pt>
                <c:pt idx="6506">
                  <c:v>0.88105901383631513</c:v>
                </c:pt>
                <c:pt idx="6507">
                  <c:v>0.88105901383631513</c:v>
                </c:pt>
                <c:pt idx="6508">
                  <c:v>0.88105901383631513</c:v>
                </c:pt>
                <c:pt idx="6509">
                  <c:v>0.88105901383631513</c:v>
                </c:pt>
                <c:pt idx="6510">
                  <c:v>0.88105901383631513</c:v>
                </c:pt>
                <c:pt idx="6511">
                  <c:v>0.88105901383631513</c:v>
                </c:pt>
                <c:pt idx="6512">
                  <c:v>0.88105901383631513</c:v>
                </c:pt>
                <c:pt idx="6513">
                  <c:v>0.88105901383631513</c:v>
                </c:pt>
                <c:pt idx="6514">
                  <c:v>0.88105901383631513</c:v>
                </c:pt>
                <c:pt idx="6515">
                  <c:v>0.88105901383631513</c:v>
                </c:pt>
                <c:pt idx="6516">
                  <c:v>0.88105901383631513</c:v>
                </c:pt>
                <c:pt idx="6517">
                  <c:v>0.88105901383631513</c:v>
                </c:pt>
                <c:pt idx="6518">
                  <c:v>0.88105901383631513</c:v>
                </c:pt>
                <c:pt idx="6519">
                  <c:v>0.88105901383631513</c:v>
                </c:pt>
                <c:pt idx="6520">
                  <c:v>0.88105901383631513</c:v>
                </c:pt>
                <c:pt idx="6521">
                  <c:v>0.88105901383631513</c:v>
                </c:pt>
                <c:pt idx="6522">
                  <c:v>0.88105901383631513</c:v>
                </c:pt>
                <c:pt idx="6523">
                  <c:v>0.88105901383631513</c:v>
                </c:pt>
                <c:pt idx="6524">
                  <c:v>0.88105901383631513</c:v>
                </c:pt>
                <c:pt idx="6525">
                  <c:v>0.88105901383631513</c:v>
                </c:pt>
                <c:pt idx="6526">
                  <c:v>0.88105901383631513</c:v>
                </c:pt>
                <c:pt idx="6527">
                  <c:v>0.88105901383631513</c:v>
                </c:pt>
                <c:pt idx="6528">
                  <c:v>0.88105901383631513</c:v>
                </c:pt>
                <c:pt idx="6529">
                  <c:v>0.88105901383631513</c:v>
                </c:pt>
                <c:pt idx="6530">
                  <c:v>0.88105901383631513</c:v>
                </c:pt>
                <c:pt idx="6531">
                  <c:v>0.88105901383631513</c:v>
                </c:pt>
                <c:pt idx="6532">
                  <c:v>0.88105901383631513</c:v>
                </c:pt>
                <c:pt idx="6533">
                  <c:v>0.88105901383631513</c:v>
                </c:pt>
                <c:pt idx="6534">
                  <c:v>0.88105901383631513</c:v>
                </c:pt>
                <c:pt idx="6535">
                  <c:v>0.88105901383631513</c:v>
                </c:pt>
                <c:pt idx="6536">
                  <c:v>0.88105901383631513</c:v>
                </c:pt>
                <c:pt idx="6537">
                  <c:v>0.88105901383631513</c:v>
                </c:pt>
                <c:pt idx="6538">
                  <c:v>0.88105901383631513</c:v>
                </c:pt>
                <c:pt idx="6539">
                  <c:v>0.88105901383631513</c:v>
                </c:pt>
                <c:pt idx="6540">
                  <c:v>0.88105901383631513</c:v>
                </c:pt>
                <c:pt idx="6541">
                  <c:v>0.88105901383631513</c:v>
                </c:pt>
                <c:pt idx="6542">
                  <c:v>0.88105901383631513</c:v>
                </c:pt>
                <c:pt idx="6543">
                  <c:v>0.88105901383631513</c:v>
                </c:pt>
                <c:pt idx="6544">
                  <c:v>0.88105901383631513</c:v>
                </c:pt>
                <c:pt idx="6545">
                  <c:v>0.88105901383631513</c:v>
                </c:pt>
                <c:pt idx="6546">
                  <c:v>0.88105901383631513</c:v>
                </c:pt>
                <c:pt idx="6547">
                  <c:v>0.88105901383631513</c:v>
                </c:pt>
                <c:pt idx="6548">
                  <c:v>0.88105901383631513</c:v>
                </c:pt>
                <c:pt idx="6549">
                  <c:v>0.88105901383631513</c:v>
                </c:pt>
                <c:pt idx="6550">
                  <c:v>0.88105901383631513</c:v>
                </c:pt>
                <c:pt idx="6551">
                  <c:v>0.88105901383631513</c:v>
                </c:pt>
                <c:pt idx="6552">
                  <c:v>0.88105901383631513</c:v>
                </c:pt>
                <c:pt idx="6553">
                  <c:v>0.88105901383631513</c:v>
                </c:pt>
                <c:pt idx="6554">
                  <c:v>0.88105901383631513</c:v>
                </c:pt>
                <c:pt idx="6555">
                  <c:v>0.88105901383631513</c:v>
                </c:pt>
                <c:pt idx="6556">
                  <c:v>0.88105901383631513</c:v>
                </c:pt>
                <c:pt idx="6557">
                  <c:v>0.88105901383631513</c:v>
                </c:pt>
                <c:pt idx="6558">
                  <c:v>0.88105901383631513</c:v>
                </c:pt>
                <c:pt idx="6559">
                  <c:v>0.88105901383631513</c:v>
                </c:pt>
                <c:pt idx="6560">
                  <c:v>0.88105901383631513</c:v>
                </c:pt>
                <c:pt idx="6561">
                  <c:v>0.88105901383631513</c:v>
                </c:pt>
                <c:pt idx="6562">
                  <c:v>0.88105901383631513</c:v>
                </c:pt>
                <c:pt idx="6563">
                  <c:v>0.88105901383631513</c:v>
                </c:pt>
                <c:pt idx="6564">
                  <c:v>0.88105901383631513</c:v>
                </c:pt>
                <c:pt idx="6565">
                  <c:v>0.88105901383631513</c:v>
                </c:pt>
                <c:pt idx="6566">
                  <c:v>0.88105901383631513</c:v>
                </c:pt>
                <c:pt idx="6567">
                  <c:v>0.88105901383631513</c:v>
                </c:pt>
                <c:pt idx="6568">
                  <c:v>0.88105901383631513</c:v>
                </c:pt>
                <c:pt idx="6569">
                  <c:v>0.88105901383631513</c:v>
                </c:pt>
                <c:pt idx="6570">
                  <c:v>0.88105901383631513</c:v>
                </c:pt>
                <c:pt idx="6571">
                  <c:v>0.88105901383631513</c:v>
                </c:pt>
                <c:pt idx="6572">
                  <c:v>0.88105901383631513</c:v>
                </c:pt>
                <c:pt idx="6573">
                  <c:v>0.88105901383631513</c:v>
                </c:pt>
                <c:pt idx="6574">
                  <c:v>0.88105901383631513</c:v>
                </c:pt>
                <c:pt idx="6575">
                  <c:v>0.88105901383631513</c:v>
                </c:pt>
                <c:pt idx="6576">
                  <c:v>0.88105901383631513</c:v>
                </c:pt>
                <c:pt idx="6577">
                  <c:v>0.88105901383631513</c:v>
                </c:pt>
                <c:pt idx="6578">
                  <c:v>0.88105901383631513</c:v>
                </c:pt>
                <c:pt idx="6579">
                  <c:v>0.88105901383631513</c:v>
                </c:pt>
                <c:pt idx="6580">
                  <c:v>0.88105901383631513</c:v>
                </c:pt>
                <c:pt idx="6581">
                  <c:v>0.88105901383631513</c:v>
                </c:pt>
                <c:pt idx="6582">
                  <c:v>0.88105901383631513</c:v>
                </c:pt>
                <c:pt idx="6583">
                  <c:v>0.88105901383631513</c:v>
                </c:pt>
                <c:pt idx="6584">
                  <c:v>0.88105901383631513</c:v>
                </c:pt>
                <c:pt idx="6585">
                  <c:v>0.88105901383631513</c:v>
                </c:pt>
                <c:pt idx="6586">
                  <c:v>0.88105901383631513</c:v>
                </c:pt>
                <c:pt idx="6587">
                  <c:v>0.88105901383631513</c:v>
                </c:pt>
                <c:pt idx="6588">
                  <c:v>0.88105901383631513</c:v>
                </c:pt>
                <c:pt idx="6589">
                  <c:v>0.88105901383631513</c:v>
                </c:pt>
                <c:pt idx="6590">
                  <c:v>0.88105901383631513</c:v>
                </c:pt>
                <c:pt idx="6591">
                  <c:v>0.88105901383631513</c:v>
                </c:pt>
                <c:pt idx="6592">
                  <c:v>0.88105901383631513</c:v>
                </c:pt>
                <c:pt idx="6593">
                  <c:v>0.88105901383631513</c:v>
                </c:pt>
                <c:pt idx="6594">
                  <c:v>0.88105901383631513</c:v>
                </c:pt>
                <c:pt idx="6595">
                  <c:v>0.88105901383631513</c:v>
                </c:pt>
                <c:pt idx="6596">
                  <c:v>0.88105901383631513</c:v>
                </c:pt>
                <c:pt idx="6597">
                  <c:v>0.88105901383631513</c:v>
                </c:pt>
                <c:pt idx="6598">
                  <c:v>0.88105901383631513</c:v>
                </c:pt>
                <c:pt idx="6599">
                  <c:v>0.88105901383631513</c:v>
                </c:pt>
                <c:pt idx="6600">
                  <c:v>0.88105901383631513</c:v>
                </c:pt>
                <c:pt idx="6601">
                  <c:v>0.88105901383631513</c:v>
                </c:pt>
                <c:pt idx="6602">
                  <c:v>0.88105901383631513</c:v>
                </c:pt>
                <c:pt idx="6603">
                  <c:v>0.88105901383631513</c:v>
                </c:pt>
                <c:pt idx="6604">
                  <c:v>0.88105901383631513</c:v>
                </c:pt>
                <c:pt idx="6605">
                  <c:v>0.88105901383631513</c:v>
                </c:pt>
                <c:pt idx="6606">
                  <c:v>0.88105901383631513</c:v>
                </c:pt>
                <c:pt idx="6607">
                  <c:v>0.88105901383631513</c:v>
                </c:pt>
                <c:pt idx="6608">
                  <c:v>0.88105901383631513</c:v>
                </c:pt>
                <c:pt idx="6609">
                  <c:v>0.88105901383631513</c:v>
                </c:pt>
                <c:pt idx="6610">
                  <c:v>0.88105901383631513</c:v>
                </c:pt>
                <c:pt idx="6611">
                  <c:v>0.88105901383631513</c:v>
                </c:pt>
                <c:pt idx="6612">
                  <c:v>0.88105901383631513</c:v>
                </c:pt>
                <c:pt idx="6613">
                  <c:v>0.88105901383631513</c:v>
                </c:pt>
                <c:pt idx="6614">
                  <c:v>0.88105901383631513</c:v>
                </c:pt>
                <c:pt idx="6615">
                  <c:v>0.88105901383631513</c:v>
                </c:pt>
                <c:pt idx="6616">
                  <c:v>0.88105901383631513</c:v>
                </c:pt>
                <c:pt idx="6617">
                  <c:v>0.88105901383631513</c:v>
                </c:pt>
                <c:pt idx="6618">
                  <c:v>0.88105901383631513</c:v>
                </c:pt>
                <c:pt idx="6619">
                  <c:v>0.88105901383631513</c:v>
                </c:pt>
                <c:pt idx="6620">
                  <c:v>0.88105901383631513</c:v>
                </c:pt>
                <c:pt idx="6621">
                  <c:v>0.88105901383631513</c:v>
                </c:pt>
                <c:pt idx="6622">
                  <c:v>0.88105901383631513</c:v>
                </c:pt>
                <c:pt idx="6623">
                  <c:v>0.88105901383631513</c:v>
                </c:pt>
                <c:pt idx="6624">
                  <c:v>0.88105901383631513</c:v>
                </c:pt>
                <c:pt idx="6625">
                  <c:v>0.88105901383631513</c:v>
                </c:pt>
                <c:pt idx="6626">
                  <c:v>0.88105901383631513</c:v>
                </c:pt>
                <c:pt idx="6627">
                  <c:v>0.88105901383631513</c:v>
                </c:pt>
                <c:pt idx="6628">
                  <c:v>0.88105901383631513</c:v>
                </c:pt>
                <c:pt idx="6629">
                  <c:v>0.88105901383631513</c:v>
                </c:pt>
                <c:pt idx="6630">
                  <c:v>0.88105901383631513</c:v>
                </c:pt>
                <c:pt idx="6631">
                  <c:v>0.88105901383631513</c:v>
                </c:pt>
                <c:pt idx="6632">
                  <c:v>0.88105901383631513</c:v>
                </c:pt>
                <c:pt idx="6633">
                  <c:v>0.88105901383631513</c:v>
                </c:pt>
                <c:pt idx="6634">
                  <c:v>0.88105901383631513</c:v>
                </c:pt>
                <c:pt idx="6635">
                  <c:v>0.88105901383631513</c:v>
                </c:pt>
                <c:pt idx="6636">
                  <c:v>0.88105901383631513</c:v>
                </c:pt>
                <c:pt idx="6637">
                  <c:v>0.88105901383631513</c:v>
                </c:pt>
                <c:pt idx="6638">
                  <c:v>0.88105901383631513</c:v>
                </c:pt>
                <c:pt idx="6639">
                  <c:v>0.88105901383631513</c:v>
                </c:pt>
                <c:pt idx="6640">
                  <c:v>0.88105901383631513</c:v>
                </c:pt>
                <c:pt idx="6641">
                  <c:v>0.88105901383631513</c:v>
                </c:pt>
                <c:pt idx="6642">
                  <c:v>0.88105901383631513</c:v>
                </c:pt>
                <c:pt idx="6643">
                  <c:v>0.88105901383631513</c:v>
                </c:pt>
                <c:pt idx="6644">
                  <c:v>0.88105901383631513</c:v>
                </c:pt>
                <c:pt idx="6645">
                  <c:v>0.88105901383631513</c:v>
                </c:pt>
                <c:pt idx="6646">
                  <c:v>0.88105901383631513</c:v>
                </c:pt>
                <c:pt idx="6647">
                  <c:v>0.88105901383631513</c:v>
                </c:pt>
                <c:pt idx="6648">
                  <c:v>0.88105901383631513</c:v>
                </c:pt>
                <c:pt idx="6649">
                  <c:v>0.88105901383631513</c:v>
                </c:pt>
                <c:pt idx="6650">
                  <c:v>0.88105901383631513</c:v>
                </c:pt>
                <c:pt idx="6651">
                  <c:v>0.88105901383631513</c:v>
                </c:pt>
                <c:pt idx="6652">
                  <c:v>0.88105901383631513</c:v>
                </c:pt>
                <c:pt idx="6653">
                  <c:v>0.88105901383631513</c:v>
                </c:pt>
                <c:pt idx="6654">
                  <c:v>0.88105901383631513</c:v>
                </c:pt>
                <c:pt idx="6655">
                  <c:v>0.88105901383631513</c:v>
                </c:pt>
                <c:pt idx="6656">
                  <c:v>0.88105901383631513</c:v>
                </c:pt>
                <c:pt idx="6657">
                  <c:v>0.88105901383631513</c:v>
                </c:pt>
                <c:pt idx="6658">
                  <c:v>0.88105901383631513</c:v>
                </c:pt>
                <c:pt idx="6659">
                  <c:v>0.88105901383631513</c:v>
                </c:pt>
                <c:pt idx="6660">
                  <c:v>0.88105901383631513</c:v>
                </c:pt>
                <c:pt idx="6661">
                  <c:v>0.88105901383631513</c:v>
                </c:pt>
                <c:pt idx="6662">
                  <c:v>0.88105901383631513</c:v>
                </c:pt>
                <c:pt idx="6663">
                  <c:v>0.88105901383631513</c:v>
                </c:pt>
                <c:pt idx="6664">
                  <c:v>0.88105901383631513</c:v>
                </c:pt>
                <c:pt idx="6665">
                  <c:v>0.88105901383631513</c:v>
                </c:pt>
                <c:pt idx="6666">
                  <c:v>0.88105901383631513</c:v>
                </c:pt>
                <c:pt idx="6667">
                  <c:v>0.88105901383631513</c:v>
                </c:pt>
                <c:pt idx="6668">
                  <c:v>0.88105901383631513</c:v>
                </c:pt>
                <c:pt idx="6669">
                  <c:v>0.88105901383631513</c:v>
                </c:pt>
                <c:pt idx="6670">
                  <c:v>0.88105901383631513</c:v>
                </c:pt>
                <c:pt idx="6671">
                  <c:v>0.88105901383631513</c:v>
                </c:pt>
                <c:pt idx="6672">
                  <c:v>0.88105901383631513</c:v>
                </c:pt>
                <c:pt idx="6673">
                  <c:v>0.88105901383631513</c:v>
                </c:pt>
                <c:pt idx="6674">
                  <c:v>0.88105901383631513</c:v>
                </c:pt>
                <c:pt idx="6675">
                  <c:v>0.88105901383631513</c:v>
                </c:pt>
                <c:pt idx="6676">
                  <c:v>0.88105901383631513</c:v>
                </c:pt>
                <c:pt idx="6677">
                  <c:v>0.88105901383631513</c:v>
                </c:pt>
                <c:pt idx="6678">
                  <c:v>0.88105901383631513</c:v>
                </c:pt>
                <c:pt idx="6679">
                  <c:v>0.88105901383631513</c:v>
                </c:pt>
                <c:pt idx="6680">
                  <c:v>0.88105901383631513</c:v>
                </c:pt>
                <c:pt idx="6681">
                  <c:v>0.88105901383631513</c:v>
                </c:pt>
                <c:pt idx="6682">
                  <c:v>0.88105901383631513</c:v>
                </c:pt>
                <c:pt idx="6683">
                  <c:v>0.88105901383631513</c:v>
                </c:pt>
                <c:pt idx="6684">
                  <c:v>0.88105901383631513</c:v>
                </c:pt>
                <c:pt idx="6685">
                  <c:v>0.88105901383631513</c:v>
                </c:pt>
                <c:pt idx="6686">
                  <c:v>0.88105901383631513</c:v>
                </c:pt>
                <c:pt idx="6687">
                  <c:v>0.88105901383631513</c:v>
                </c:pt>
                <c:pt idx="6688">
                  <c:v>0.88105901383631513</c:v>
                </c:pt>
                <c:pt idx="6689">
                  <c:v>0.88105901383631513</c:v>
                </c:pt>
                <c:pt idx="6690">
                  <c:v>0.88105901383631513</c:v>
                </c:pt>
                <c:pt idx="6691">
                  <c:v>0.88105901383631513</c:v>
                </c:pt>
                <c:pt idx="6692">
                  <c:v>0.88105901383631513</c:v>
                </c:pt>
                <c:pt idx="6693">
                  <c:v>0.88105901383631513</c:v>
                </c:pt>
                <c:pt idx="6694">
                  <c:v>0.88105901383631513</c:v>
                </c:pt>
                <c:pt idx="6695">
                  <c:v>0.88105901383631513</c:v>
                </c:pt>
                <c:pt idx="6696">
                  <c:v>0.88105901383631513</c:v>
                </c:pt>
                <c:pt idx="6697">
                  <c:v>0.88105901383631513</c:v>
                </c:pt>
                <c:pt idx="6698">
                  <c:v>0.88105901383631513</c:v>
                </c:pt>
                <c:pt idx="6699">
                  <c:v>0.88105901383631513</c:v>
                </c:pt>
                <c:pt idx="6700">
                  <c:v>0.88105901383631513</c:v>
                </c:pt>
                <c:pt idx="6701">
                  <c:v>0.88105901383631513</c:v>
                </c:pt>
                <c:pt idx="6702">
                  <c:v>0.88105901383631513</c:v>
                </c:pt>
                <c:pt idx="6703">
                  <c:v>0.88105901383631513</c:v>
                </c:pt>
                <c:pt idx="6704">
                  <c:v>0.88105901383631513</c:v>
                </c:pt>
                <c:pt idx="6705">
                  <c:v>0.88105901383631513</c:v>
                </c:pt>
                <c:pt idx="6706">
                  <c:v>0.88105901383631513</c:v>
                </c:pt>
                <c:pt idx="6707">
                  <c:v>0.88105901383631513</c:v>
                </c:pt>
                <c:pt idx="6708">
                  <c:v>0.88105901383631513</c:v>
                </c:pt>
                <c:pt idx="6709">
                  <c:v>0.88105901383631513</c:v>
                </c:pt>
                <c:pt idx="6710">
                  <c:v>0.88105901383631513</c:v>
                </c:pt>
                <c:pt idx="6711">
                  <c:v>0.88105901383631513</c:v>
                </c:pt>
                <c:pt idx="6712">
                  <c:v>0.88105901383631513</c:v>
                </c:pt>
                <c:pt idx="6713">
                  <c:v>0.88105901383631513</c:v>
                </c:pt>
                <c:pt idx="6714">
                  <c:v>0.88105901383631513</c:v>
                </c:pt>
                <c:pt idx="6715">
                  <c:v>0.88105901383631513</c:v>
                </c:pt>
                <c:pt idx="6716">
                  <c:v>0.88105901383631513</c:v>
                </c:pt>
                <c:pt idx="6717">
                  <c:v>0.88105901383631513</c:v>
                </c:pt>
                <c:pt idx="6718">
                  <c:v>0.88105901383631513</c:v>
                </c:pt>
                <c:pt idx="6719">
                  <c:v>0.88105901383631513</c:v>
                </c:pt>
                <c:pt idx="6720">
                  <c:v>0.88105901383631513</c:v>
                </c:pt>
                <c:pt idx="6721">
                  <c:v>0.88105901383631513</c:v>
                </c:pt>
                <c:pt idx="6722">
                  <c:v>0.88105901383631513</c:v>
                </c:pt>
                <c:pt idx="6723">
                  <c:v>0.88105901383631513</c:v>
                </c:pt>
                <c:pt idx="6724">
                  <c:v>0.88105901383631513</c:v>
                </c:pt>
                <c:pt idx="6725">
                  <c:v>0.88105901383631513</c:v>
                </c:pt>
                <c:pt idx="6726">
                  <c:v>0.88105901383631513</c:v>
                </c:pt>
                <c:pt idx="6727">
                  <c:v>0.88105901383631513</c:v>
                </c:pt>
                <c:pt idx="6728">
                  <c:v>0.88105901383631513</c:v>
                </c:pt>
                <c:pt idx="6729">
                  <c:v>0.88105901383631513</c:v>
                </c:pt>
                <c:pt idx="6730">
                  <c:v>0.88105901383631513</c:v>
                </c:pt>
                <c:pt idx="6731">
                  <c:v>0.88105901383631513</c:v>
                </c:pt>
                <c:pt idx="6732">
                  <c:v>0.88105901383631513</c:v>
                </c:pt>
                <c:pt idx="6733">
                  <c:v>0.88105901383631513</c:v>
                </c:pt>
                <c:pt idx="6734">
                  <c:v>0.88105901383631513</c:v>
                </c:pt>
                <c:pt idx="6735">
                  <c:v>0.88105901383631513</c:v>
                </c:pt>
                <c:pt idx="6736">
                  <c:v>0.88105901383631513</c:v>
                </c:pt>
                <c:pt idx="6737">
                  <c:v>0.88105901383631513</c:v>
                </c:pt>
                <c:pt idx="6738">
                  <c:v>0.88105901383631513</c:v>
                </c:pt>
                <c:pt idx="6739">
                  <c:v>0.88105901383631513</c:v>
                </c:pt>
                <c:pt idx="6740">
                  <c:v>0.88105901383631513</c:v>
                </c:pt>
                <c:pt idx="6741">
                  <c:v>0.88105901383631513</c:v>
                </c:pt>
                <c:pt idx="6742">
                  <c:v>0.88105901383631513</c:v>
                </c:pt>
                <c:pt idx="6743">
                  <c:v>0.88105901383631513</c:v>
                </c:pt>
                <c:pt idx="6744">
                  <c:v>0.88105901383631513</c:v>
                </c:pt>
                <c:pt idx="6745">
                  <c:v>0.88105901383631513</c:v>
                </c:pt>
                <c:pt idx="6746">
                  <c:v>0.88105901383631513</c:v>
                </c:pt>
                <c:pt idx="6747">
                  <c:v>0.88105901383631513</c:v>
                </c:pt>
                <c:pt idx="6748">
                  <c:v>0.88105901383631513</c:v>
                </c:pt>
                <c:pt idx="6749">
                  <c:v>0.88105901383631513</c:v>
                </c:pt>
                <c:pt idx="6750">
                  <c:v>0.88105901383631513</c:v>
                </c:pt>
                <c:pt idx="6751">
                  <c:v>0.88105901383631513</c:v>
                </c:pt>
                <c:pt idx="6752">
                  <c:v>0.88105901383631513</c:v>
                </c:pt>
                <c:pt idx="6753">
                  <c:v>0.88105901383631513</c:v>
                </c:pt>
                <c:pt idx="6754">
                  <c:v>0.88105901383631513</c:v>
                </c:pt>
                <c:pt idx="6755">
                  <c:v>0.88105901383631513</c:v>
                </c:pt>
                <c:pt idx="6756">
                  <c:v>0.88105901383631513</c:v>
                </c:pt>
                <c:pt idx="6757">
                  <c:v>0.88105901383631513</c:v>
                </c:pt>
                <c:pt idx="6758">
                  <c:v>0.88105901383631513</c:v>
                </c:pt>
                <c:pt idx="6759">
                  <c:v>0.88105901383631513</c:v>
                </c:pt>
                <c:pt idx="6760">
                  <c:v>0.88105901383631513</c:v>
                </c:pt>
                <c:pt idx="6761">
                  <c:v>0.88105901383631513</c:v>
                </c:pt>
                <c:pt idx="6762">
                  <c:v>0.88105901383631513</c:v>
                </c:pt>
                <c:pt idx="6763">
                  <c:v>0.88105901383631513</c:v>
                </c:pt>
                <c:pt idx="6764">
                  <c:v>0.88105901383631513</c:v>
                </c:pt>
                <c:pt idx="6765">
                  <c:v>0.88105901383631513</c:v>
                </c:pt>
                <c:pt idx="6766">
                  <c:v>0.88105901383631513</c:v>
                </c:pt>
                <c:pt idx="6767">
                  <c:v>0.88105901383631513</c:v>
                </c:pt>
                <c:pt idx="6768">
                  <c:v>0.88105901383631513</c:v>
                </c:pt>
                <c:pt idx="6769">
                  <c:v>0.88105901383631513</c:v>
                </c:pt>
                <c:pt idx="6770">
                  <c:v>0.88105901383631513</c:v>
                </c:pt>
                <c:pt idx="6771">
                  <c:v>0.88105901383631513</c:v>
                </c:pt>
                <c:pt idx="6772">
                  <c:v>0.88105901383631513</c:v>
                </c:pt>
                <c:pt idx="6773">
                  <c:v>0.88105901383631513</c:v>
                </c:pt>
                <c:pt idx="6774">
                  <c:v>0.88105901383631513</c:v>
                </c:pt>
                <c:pt idx="6775">
                  <c:v>0.88105901383631513</c:v>
                </c:pt>
                <c:pt idx="6776">
                  <c:v>0.88105901383631513</c:v>
                </c:pt>
                <c:pt idx="6777">
                  <c:v>0.88105901383631513</c:v>
                </c:pt>
                <c:pt idx="6778">
                  <c:v>0.88105901383631513</c:v>
                </c:pt>
                <c:pt idx="6779">
                  <c:v>0.88105901383631513</c:v>
                </c:pt>
                <c:pt idx="6780">
                  <c:v>0.88105901383631513</c:v>
                </c:pt>
                <c:pt idx="6781">
                  <c:v>0.88105901383631513</c:v>
                </c:pt>
                <c:pt idx="6782">
                  <c:v>0.88105901383631513</c:v>
                </c:pt>
                <c:pt idx="6783">
                  <c:v>0.88105901383631513</c:v>
                </c:pt>
                <c:pt idx="6784">
                  <c:v>0.88105901383631513</c:v>
                </c:pt>
                <c:pt idx="6785">
                  <c:v>0.88105901383631513</c:v>
                </c:pt>
                <c:pt idx="6786">
                  <c:v>0.88105901383631513</c:v>
                </c:pt>
                <c:pt idx="6787">
                  <c:v>0.88105901383631513</c:v>
                </c:pt>
                <c:pt idx="6788">
                  <c:v>0.88105901383631513</c:v>
                </c:pt>
                <c:pt idx="6789">
                  <c:v>0.88105901383631513</c:v>
                </c:pt>
                <c:pt idx="6790">
                  <c:v>0.88105901383631513</c:v>
                </c:pt>
                <c:pt idx="6791">
                  <c:v>0.88105901383631513</c:v>
                </c:pt>
                <c:pt idx="6792">
                  <c:v>0.88105901383631513</c:v>
                </c:pt>
                <c:pt idx="6793">
                  <c:v>0.88105901383631513</c:v>
                </c:pt>
                <c:pt idx="6794">
                  <c:v>0.88105901383631513</c:v>
                </c:pt>
                <c:pt idx="6795">
                  <c:v>0.88105901383631513</c:v>
                </c:pt>
                <c:pt idx="6796">
                  <c:v>0.88105901383631513</c:v>
                </c:pt>
                <c:pt idx="6797">
                  <c:v>0.88105901383631513</c:v>
                </c:pt>
                <c:pt idx="6798">
                  <c:v>0.88105901383631513</c:v>
                </c:pt>
                <c:pt idx="6799">
                  <c:v>0.88105901383631513</c:v>
                </c:pt>
                <c:pt idx="6800">
                  <c:v>0.88105901383631513</c:v>
                </c:pt>
                <c:pt idx="6801">
                  <c:v>0.88105901383631513</c:v>
                </c:pt>
                <c:pt idx="6802">
                  <c:v>0.88105901383631513</c:v>
                </c:pt>
                <c:pt idx="6803">
                  <c:v>0.88105901383631513</c:v>
                </c:pt>
                <c:pt idx="6804">
                  <c:v>0.88105901383631513</c:v>
                </c:pt>
                <c:pt idx="6805">
                  <c:v>0.88105901383631513</c:v>
                </c:pt>
                <c:pt idx="6806">
                  <c:v>0.88105901383631513</c:v>
                </c:pt>
                <c:pt idx="6807">
                  <c:v>0.88105901383631513</c:v>
                </c:pt>
                <c:pt idx="6808">
                  <c:v>0.88105901383631513</c:v>
                </c:pt>
                <c:pt idx="6809">
                  <c:v>0.88105901383631513</c:v>
                </c:pt>
                <c:pt idx="6810">
                  <c:v>0.88105901383631513</c:v>
                </c:pt>
                <c:pt idx="6811">
                  <c:v>0.88105901383631513</c:v>
                </c:pt>
                <c:pt idx="6812">
                  <c:v>0.88105901383631513</c:v>
                </c:pt>
                <c:pt idx="6813">
                  <c:v>0.88105901383631513</c:v>
                </c:pt>
                <c:pt idx="6814">
                  <c:v>0.88105901383631513</c:v>
                </c:pt>
                <c:pt idx="6815">
                  <c:v>0.88105901383631513</c:v>
                </c:pt>
                <c:pt idx="6816">
                  <c:v>0.88105901383631513</c:v>
                </c:pt>
                <c:pt idx="6817">
                  <c:v>0.88105901383631513</c:v>
                </c:pt>
                <c:pt idx="6818">
                  <c:v>0.88105901383631513</c:v>
                </c:pt>
                <c:pt idx="6819">
                  <c:v>0.88105901383631513</c:v>
                </c:pt>
                <c:pt idx="6820">
                  <c:v>0.88105901383631513</c:v>
                </c:pt>
                <c:pt idx="6821">
                  <c:v>0.88105901383631513</c:v>
                </c:pt>
                <c:pt idx="6822">
                  <c:v>0.88105901383631513</c:v>
                </c:pt>
                <c:pt idx="6823">
                  <c:v>0.88105901383631513</c:v>
                </c:pt>
                <c:pt idx="6824">
                  <c:v>0.88105901383631513</c:v>
                </c:pt>
                <c:pt idx="6825">
                  <c:v>0.88105901383631513</c:v>
                </c:pt>
                <c:pt idx="6826">
                  <c:v>0.88105901383631513</c:v>
                </c:pt>
                <c:pt idx="6827">
                  <c:v>0.88105901383631513</c:v>
                </c:pt>
                <c:pt idx="6828">
                  <c:v>0.88105901383631513</c:v>
                </c:pt>
                <c:pt idx="6829">
                  <c:v>0.88105901383631513</c:v>
                </c:pt>
                <c:pt idx="6830">
                  <c:v>0.88105901383631513</c:v>
                </c:pt>
                <c:pt idx="6831">
                  <c:v>0.88105901383631513</c:v>
                </c:pt>
                <c:pt idx="6832">
                  <c:v>0.88105901383631513</c:v>
                </c:pt>
                <c:pt idx="6833">
                  <c:v>0.88105901383631513</c:v>
                </c:pt>
                <c:pt idx="6834">
                  <c:v>0.88105901383631513</c:v>
                </c:pt>
                <c:pt idx="6835">
                  <c:v>0.88105901383631513</c:v>
                </c:pt>
                <c:pt idx="6836">
                  <c:v>0.88105901383631513</c:v>
                </c:pt>
                <c:pt idx="6837">
                  <c:v>0.88105901383631513</c:v>
                </c:pt>
                <c:pt idx="6838">
                  <c:v>0.88105901383631513</c:v>
                </c:pt>
                <c:pt idx="6839">
                  <c:v>0.88105901383631513</c:v>
                </c:pt>
                <c:pt idx="6840">
                  <c:v>0.88105901383631513</c:v>
                </c:pt>
                <c:pt idx="6841">
                  <c:v>0.88105901383631513</c:v>
                </c:pt>
                <c:pt idx="6842">
                  <c:v>0.88105901383631513</c:v>
                </c:pt>
                <c:pt idx="6843">
                  <c:v>0.88105901383631513</c:v>
                </c:pt>
                <c:pt idx="6844">
                  <c:v>0.88105901383631513</c:v>
                </c:pt>
                <c:pt idx="6845">
                  <c:v>0.88105901383631513</c:v>
                </c:pt>
                <c:pt idx="6846">
                  <c:v>0.88105901383631513</c:v>
                </c:pt>
                <c:pt idx="6847">
                  <c:v>0.88105901383631513</c:v>
                </c:pt>
                <c:pt idx="6848">
                  <c:v>0.88105901383631513</c:v>
                </c:pt>
                <c:pt idx="6849">
                  <c:v>0.88105901383631513</c:v>
                </c:pt>
                <c:pt idx="6850">
                  <c:v>0.88105901383631513</c:v>
                </c:pt>
                <c:pt idx="6851">
                  <c:v>0.88105901383631513</c:v>
                </c:pt>
                <c:pt idx="6852">
                  <c:v>0.88105901383631513</c:v>
                </c:pt>
                <c:pt idx="6853">
                  <c:v>0.88105901383631513</c:v>
                </c:pt>
                <c:pt idx="6854">
                  <c:v>0.88105901383631513</c:v>
                </c:pt>
                <c:pt idx="6855">
                  <c:v>0.88105901383631513</c:v>
                </c:pt>
                <c:pt idx="6856">
                  <c:v>0.88105901383631513</c:v>
                </c:pt>
                <c:pt idx="6857">
                  <c:v>0.88105901383631513</c:v>
                </c:pt>
                <c:pt idx="6858">
                  <c:v>0.88105901383631513</c:v>
                </c:pt>
                <c:pt idx="6859">
                  <c:v>0.88105901383631513</c:v>
                </c:pt>
                <c:pt idx="6860">
                  <c:v>0.88105901383631513</c:v>
                </c:pt>
                <c:pt idx="6861">
                  <c:v>0.88105901383631513</c:v>
                </c:pt>
                <c:pt idx="6862">
                  <c:v>0.88105901383631513</c:v>
                </c:pt>
                <c:pt idx="6863">
                  <c:v>0.88105901383631513</c:v>
                </c:pt>
                <c:pt idx="6864">
                  <c:v>0.88105901383631513</c:v>
                </c:pt>
                <c:pt idx="6865">
                  <c:v>0.88105901383631513</c:v>
                </c:pt>
                <c:pt idx="6866">
                  <c:v>0.88105901383631513</c:v>
                </c:pt>
                <c:pt idx="6867">
                  <c:v>0.88105901383631513</c:v>
                </c:pt>
                <c:pt idx="6868">
                  <c:v>0.88105901383631513</c:v>
                </c:pt>
                <c:pt idx="6869">
                  <c:v>0.88105901383631513</c:v>
                </c:pt>
                <c:pt idx="6870">
                  <c:v>0.88105901383631513</c:v>
                </c:pt>
                <c:pt idx="6871">
                  <c:v>0.88105901383631513</c:v>
                </c:pt>
                <c:pt idx="6872">
                  <c:v>0.88105901383631513</c:v>
                </c:pt>
                <c:pt idx="6873">
                  <c:v>0.88105901383631513</c:v>
                </c:pt>
                <c:pt idx="6874">
                  <c:v>0.88105901383631513</c:v>
                </c:pt>
                <c:pt idx="6875">
                  <c:v>0.88105901383631513</c:v>
                </c:pt>
                <c:pt idx="6876">
                  <c:v>0.88105901383631513</c:v>
                </c:pt>
                <c:pt idx="6877">
                  <c:v>0.88105901383631513</c:v>
                </c:pt>
                <c:pt idx="6878">
                  <c:v>0.88105901383631513</c:v>
                </c:pt>
                <c:pt idx="6879">
                  <c:v>0.88105901383631513</c:v>
                </c:pt>
                <c:pt idx="6880">
                  <c:v>0.88105901383631513</c:v>
                </c:pt>
                <c:pt idx="6881">
                  <c:v>0.88105901383631513</c:v>
                </c:pt>
                <c:pt idx="6882">
                  <c:v>0.88105901383631513</c:v>
                </c:pt>
                <c:pt idx="6883">
                  <c:v>0.88105901383631513</c:v>
                </c:pt>
                <c:pt idx="6884">
                  <c:v>0.88105901383631513</c:v>
                </c:pt>
                <c:pt idx="6885">
                  <c:v>0.88105901383631513</c:v>
                </c:pt>
                <c:pt idx="6886">
                  <c:v>0.88105901383631513</c:v>
                </c:pt>
                <c:pt idx="6887">
                  <c:v>0.88105901383631513</c:v>
                </c:pt>
                <c:pt idx="6888">
                  <c:v>0.88105901383631513</c:v>
                </c:pt>
                <c:pt idx="6889">
                  <c:v>0.88105901383631513</c:v>
                </c:pt>
                <c:pt idx="6890">
                  <c:v>0.88105901383631513</c:v>
                </c:pt>
                <c:pt idx="6891">
                  <c:v>0.88105901383631513</c:v>
                </c:pt>
                <c:pt idx="6892">
                  <c:v>0.88105901383631513</c:v>
                </c:pt>
                <c:pt idx="6893">
                  <c:v>0.88105901383631513</c:v>
                </c:pt>
                <c:pt idx="6894">
                  <c:v>0.88105901383631513</c:v>
                </c:pt>
                <c:pt idx="6895">
                  <c:v>0.88105901383631513</c:v>
                </c:pt>
                <c:pt idx="6896">
                  <c:v>0.88105901383631513</c:v>
                </c:pt>
                <c:pt idx="6897">
                  <c:v>0.88105901383631513</c:v>
                </c:pt>
                <c:pt idx="6898">
                  <c:v>0.88105901383631513</c:v>
                </c:pt>
                <c:pt idx="6899">
                  <c:v>0.88105901383631513</c:v>
                </c:pt>
                <c:pt idx="6900">
                  <c:v>0.88105901383631513</c:v>
                </c:pt>
                <c:pt idx="6901">
                  <c:v>0.88105901383631513</c:v>
                </c:pt>
                <c:pt idx="6902">
                  <c:v>0.88105901383631513</c:v>
                </c:pt>
                <c:pt idx="6903">
                  <c:v>0.88105901383631513</c:v>
                </c:pt>
                <c:pt idx="6904">
                  <c:v>0.88105901383631513</c:v>
                </c:pt>
                <c:pt idx="6905">
                  <c:v>0.88105901383631513</c:v>
                </c:pt>
                <c:pt idx="6906">
                  <c:v>0.88105901383631513</c:v>
                </c:pt>
                <c:pt idx="6907">
                  <c:v>0.88105901383631513</c:v>
                </c:pt>
                <c:pt idx="6908">
                  <c:v>0.88105901383631513</c:v>
                </c:pt>
                <c:pt idx="6909">
                  <c:v>0.88105901383631513</c:v>
                </c:pt>
                <c:pt idx="6910">
                  <c:v>0.88105901383631513</c:v>
                </c:pt>
                <c:pt idx="6911">
                  <c:v>0.88105901383631513</c:v>
                </c:pt>
                <c:pt idx="6912">
                  <c:v>0.88105901383631513</c:v>
                </c:pt>
                <c:pt idx="6913">
                  <c:v>0.88105901383631513</c:v>
                </c:pt>
                <c:pt idx="6914">
                  <c:v>0.88105901383631513</c:v>
                </c:pt>
                <c:pt idx="6915">
                  <c:v>0.88105901383631513</c:v>
                </c:pt>
                <c:pt idx="6916">
                  <c:v>0.88105901383631513</c:v>
                </c:pt>
                <c:pt idx="6917">
                  <c:v>0.88105901383631513</c:v>
                </c:pt>
                <c:pt idx="6918">
                  <c:v>0.88105901383631513</c:v>
                </c:pt>
                <c:pt idx="6919">
                  <c:v>0.88105901383631513</c:v>
                </c:pt>
                <c:pt idx="6920">
                  <c:v>0.88105901383631513</c:v>
                </c:pt>
                <c:pt idx="6921">
                  <c:v>0.88105901383631513</c:v>
                </c:pt>
                <c:pt idx="6922">
                  <c:v>0.88105901383631513</c:v>
                </c:pt>
                <c:pt idx="6923">
                  <c:v>0.88105901383631513</c:v>
                </c:pt>
                <c:pt idx="6924">
                  <c:v>0.88105901383631513</c:v>
                </c:pt>
                <c:pt idx="6925">
                  <c:v>0.88105901383631513</c:v>
                </c:pt>
                <c:pt idx="6926">
                  <c:v>0.88105901383631513</c:v>
                </c:pt>
                <c:pt idx="6927">
                  <c:v>0.88105901383631513</c:v>
                </c:pt>
                <c:pt idx="6928">
                  <c:v>0.88105901383631513</c:v>
                </c:pt>
                <c:pt idx="6929">
                  <c:v>0.88105901383631513</c:v>
                </c:pt>
                <c:pt idx="6930">
                  <c:v>0.88105901383631513</c:v>
                </c:pt>
                <c:pt idx="6931">
                  <c:v>0.88105901383631513</c:v>
                </c:pt>
                <c:pt idx="6932">
                  <c:v>0.88105901383631513</c:v>
                </c:pt>
                <c:pt idx="6933">
                  <c:v>0.88105901383631513</c:v>
                </c:pt>
                <c:pt idx="6934">
                  <c:v>0.88105901383631513</c:v>
                </c:pt>
                <c:pt idx="6935">
                  <c:v>0.88105901383631513</c:v>
                </c:pt>
                <c:pt idx="6936">
                  <c:v>0.88105901383631513</c:v>
                </c:pt>
                <c:pt idx="6937">
                  <c:v>0.88105901383631513</c:v>
                </c:pt>
                <c:pt idx="6938">
                  <c:v>0.88105901383631513</c:v>
                </c:pt>
                <c:pt idx="6939">
                  <c:v>0.88105901383631513</c:v>
                </c:pt>
                <c:pt idx="6940">
                  <c:v>0.88105901383631513</c:v>
                </c:pt>
                <c:pt idx="6941">
                  <c:v>0.88105901383631513</c:v>
                </c:pt>
                <c:pt idx="6942">
                  <c:v>0.88105901383631513</c:v>
                </c:pt>
                <c:pt idx="6943">
                  <c:v>0.88105901383631513</c:v>
                </c:pt>
                <c:pt idx="6944">
                  <c:v>0.88105901383631513</c:v>
                </c:pt>
                <c:pt idx="6945">
                  <c:v>0.88105901383631513</c:v>
                </c:pt>
                <c:pt idx="6946">
                  <c:v>0.88105901383631513</c:v>
                </c:pt>
                <c:pt idx="6947">
                  <c:v>0.88105901383631513</c:v>
                </c:pt>
                <c:pt idx="6948">
                  <c:v>0.88105901383631513</c:v>
                </c:pt>
                <c:pt idx="6949">
                  <c:v>0.88105901383631513</c:v>
                </c:pt>
                <c:pt idx="6950">
                  <c:v>0.88105901383631513</c:v>
                </c:pt>
                <c:pt idx="6951">
                  <c:v>0.88105901383631513</c:v>
                </c:pt>
                <c:pt idx="6952">
                  <c:v>0.88105901383631513</c:v>
                </c:pt>
                <c:pt idx="6953">
                  <c:v>0.88105901383631513</c:v>
                </c:pt>
                <c:pt idx="6954">
                  <c:v>0.88105901383631513</c:v>
                </c:pt>
                <c:pt idx="6955">
                  <c:v>0.88105901383631513</c:v>
                </c:pt>
                <c:pt idx="6956">
                  <c:v>0.88105901383631513</c:v>
                </c:pt>
                <c:pt idx="6957">
                  <c:v>0.88105901383631513</c:v>
                </c:pt>
                <c:pt idx="6958">
                  <c:v>0.88105901383631513</c:v>
                </c:pt>
                <c:pt idx="6959">
                  <c:v>0.88105901383631513</c:v>
                </c:pt>
                <c:pt idx="6960">
                  <c:v>0.88105901383631513</c:v>
                </c:pt>
                <c:pt idx="6961">
                  <c:v>0.88105901383631513</c:v>
                </c:pt>
                <c:pt idx="6962">
                  <c:v>0.88105901383631513</c:v>
                </c:pt>
                <c:pt idx="6963">
                  <c:v>0.88105901383631513</c:v>
                </c:pt>
                <c:pt idx="6964">
                  <c:v>0.88105901383631513</c:v>
                </c:pt>
                <c:pt idx="6965">
                  <c:v>0.88105901383631513</c:v>
                </c:pt>
                <c:pt idx="6966">
                  <c:v>0.88105901383631513</c:v>
                </c:pt>
                <c:pt idx="6967">
                  <c:v>0.88105901383631513</c:v>
                </c:pt>
                <c:pt idx="6968">
                  <c:v>0.88105901383631513</c:v>
                </c:pt>
                <c:pt idx="6969">
                  <c:v>0.88105901383631513</c:v>
                </c:pt>
                <c:pt idx="6970">
                  <c:v>0.88105901383631513</c:v>
                </c:pt>
                <c:pt idx="6971">
                  <c:v>0.88105901383631513</c:v>
                </c:pt>
                <c:pt idx="6972">
                  <c:v>0.88105901383631513</c:v>
                </c:pt>
                <c:pt idx="6973">
                  <c:v>0.88105901383631513</c:v>
                </c:pt>
                <c:pt idx="6974">
                  <c:v>0.88105901383631513</c:v>
                </c:pt>
                <c:pt idx="6975">
                  <c:v>0.88105901383631513</c:v>
                </c:pt>
                <c:pt idx="6976">
                  <c:v>0.88105901383631513</c:v>
                </c:pt>
                <c:pt idx="6977">
                  <c:v>0.88105901383631513</c:v>
                </c:pt>
                <c:pt idx="6978">
                  <c:v>0.88105901383631513</c:v>
                </c:pt>
                <c:pt idx="6979">
                  <c:v>0.88105901383631513</c:v>
                </c:pt>
                <c:pt idx="6980">
                  <c:v>0.88105901383631513</c:v>
                </c:pt>
                <c:pt idx="6981">
                  <c:v>0.88105901383631513</c:v>
                </c:pt>
                <c:pt idx="6982">
                  <c:v>0.88105901383631513</c:v>
                </c:pt>
                <c:pt idx="6983">
                  <c:v>0.88105901383631513</c:v>
                </c:pt>
                <c:pt idx="6984">
                  <c:v>0.88105901383631513</c:v>
                </c:pt>
                <c:pt idx="6985">
                  <c:v>0.88105901383631513</c:v>
                </c:pt>
                <c:pt idx="6986">
                  <c:v>0.88105901383631513</c:v>
                </c:pt>
                <c:pt idx="6987">
                  <c:v>0.88105901383631513</c:v>
                </c:pt>
                <c:pt idx="6988">
                  <c:v>0.88105901383631513</c:v>
                </c:pt>
                <c:pt idx="6989">
                  <c:v>0.88105901383631513</c:v>
                </c:pt>
                <c:pt idx="6990">
                  <c:v>0.88105901383631513</c:v>
                </c:pt>
                <c:pt idx="6991">
                  <c:v>0.88105901383631513</c:v>
                </c:pt>
                <c:pt idx="6992">
                  <c:v>0.88105901383631513</c:v>
                </c:pt>
                <c:pt idx="6993">
                  <c:v>0.88105901383631513</c:v>
                </c:pt>
                <c:pt idx="6994">
                  <c:v>0.88105901383631513</c:v>
                </c:pt>
                <c:pt idx="6995">
                  <c:v>0.88105901383631513</c:v>
                </c:pt>
                <c:pt idx="6996">
                  <c:v>0.88105901383631513</c:v>
                </c:pt>
                <c:pt idx="6997">
                  <c:v>0.88105901383631513</c:v>
                </c:pt>
                <c:pt idx="6998">
                  <c:v>0.88105901383631513</c:v>
                </c:pt>
                <c:pt idx="6999">
                  <c:v>0.88105901383631513</c:v>
                </c:pt>
                <c:pt idx="7000">
                  <c:v>0.88105901383631513</c:v>
                </c:pt>
                <c:pt idx="7001">
                  <c:v>0.88105901383631513</c:v>
                </c:pt>
                <c:pt idx="7002">
                  <c:v>0.88105901383631513</c:v>
                </c:pt>
                <c:pt idx="7003">
                  <c:v>0.88105901383631513</c:v>
                </c:pt>
                <c:pt idx="7004">
                  <c:v>0.88105901383631513</c:v>
                </c:pt>
                <c:pt idx="7005">
                  <c:v>0.88105901383631513</c:v>
                </c:pt>
                <c:pt idx="7006">
                  <c:v>0.88105901383631513</c:v>
                </c:pt>
                <c:pt idx="7007">
                  <c:v>0.88105901383631513</c:v>
                </c:pt>
                <c:pt idx="7008">
                  <c:v>0.88105901383631513</c:v>
                </c:pt>
                <c:pt idx="7009">
                  <c:v>0.88105901383631513</c:v>
                </c:pt>
                <c:pt idx="7010">
                  <c:v>0.88105901383631513</c:v>
                </c:pt>
                <c:pt idx="7011">
                  <c:v>0.88105901383631513</c:v>
                </c:pt>
                <c:pt idx="7012">
                  <c:v>0.88105901383631513</c:v>
                </c:pt>
                <c:pt idx="7013">
                  <c:v>0.88105901383631513</c:v>
                </c:pt>
                <c:pt idx="7014">
                  <c:v>0.88105901383631513</c:v>
                </c:pt>
                <c:pt idx="7015">
                  <c:v>0.88105901383631513</c:v>
                </c:pt>
                <c:pt idx="7016">
                  <c:v>0.88105901383631513</c:v>
                </c:pt>
                <c:pt idx="7017">
                  <c:v>0.88105901383631513</c:v>
                </c:pt>
                <c:pt idx="7018">
                  <c:v>0.88105901383631513</c:v>
                </c:pt>
                <c:pt idx="7019">
                  <c:v>0.88105901383631513</c:v>
                </c:pt>
                <c:pt idx="7020">
                  <c:v>0.88105901383631513</c:v>
                </c:pt>
                <c:pt idx="7021">
                  <c:v>0.88105901383631513</c:v>
                </c:pt>
                <c:pt idx="7022">
                  <c:v>0.88105901383631513</c:v>
                </c:pt>
                <c:pt idx="7023">
                  <c:v>0.88105901383631513</c:v>
                </c:pt>
                <c:pt idx="7024">
                  <c:v>0.88105901383631513</c:v>
                </c:pt>
                <c:pt idx="7025">
                  <c:v>0.88105901383631513</c:v>
                </c:pt>
                <c:pt idx="7026">
                  <c:v>0.88105901383631513</c:v>
                </c:pt>
                <c:pt idx="7027">
                  <c:v>0.88105901383631513</c:v>
                </c:pt>
                <c:pt idx="7028">
                  <c:v>0.88105901383631513</c:v>
                </c:pt>
                <c:pt idx="7029">
                  <c:v>0.88105901383631513</c:v>
                </c:pt>
                <c:pt idx="7030">
                  <c:v>0.88105901383631513</c:v>
                </c:pt>
                <c:pt idx="7031">
                  <c:v>0.88105901383631513</c:v>
                </c:pt>
                <c:pt idx="7032">
                  <c:v>0.88105901383631513</c:v>
                </c:pt>
                <c:pt idx="7033">
                  <c:v>0.88105901383631513</c:v>
                </c:pt>
                <c:pt idx="7034">
                  <c:v>0.88105901383631513</c:v>
                </c:pt>
                <c:pt idx="7035">
                  <c:v>0.88105901383631513</c:v>
                </c:pt>
                <c:pt idx="7036">
                  <c:v>0.88105901383631513</c:v>
                </c:pt>
                <c:pt idx="7037">
                  <c:v>0.88105901383631513</c:v>
                </c:pt>
                <c:pt idx="7038">
                  <c:v>0.88105901383631513</c:v>
                </c:pt>
                <c:pt idx="7039">
                  <c:v>0.88105901383631513</c:v>
                </c:pt>
                <c:pt idx="7040">
                  <c:v>0.88105901383631513</c:v>
                </c:pt>
                <c:pt idx="7041">
                  <c:v>0.88105901383631513</c:v>
                </c:pt>
                <c:pt idx="7042">
                  <c:v>0.88105901383631513</c:v>
                </c:pt>
                <c:pt idx="7043">
                  <c:v>0.88105901383631513</c:v>
                </c:pt>
                <c:pt idx="7044">
                  <c:v>0.88105901383631513</c:v>
                </c:pt>
                <c:pt idx="7045">
                  <c:v>0.88105901383631513</c:v>
                </c:pt>
                <c:pt idx="7046">
                  <c:v>0.88105901383631513</c:v>
                </c:pt>
                <c:pt idx="7047">
                  <c:v>0.88105901383631513</c:v>
                </c:pt>
                <c:pt idx="7048">
                  <c:v>0.88105901383631513</c:v>
                </c:pt>
                <c:pt idx="7049">
                  <c:v>0.88105901383631513</c:v>
                </c:pt>
                <c:pt idx="7050">
                  <c:v>0.88105901383631513</c:v>
                </c:pt>
                <c:pt idx="7051">
                  <c:v>0.88105901383631513</c:v>
                </c:pt>
                <c:pt idx="7052">
                  <c:v>0.88105901383631513</c:v>
                </c:pt>
                <c:pt idx="7053">
                  <c:v>0.88105901383631513</c:v>
                </c:pt>
                <c:pt idx="7054">
                  <c:v>0.88105901383631513</c:v>
                </c:pt>
                <c:pt idx="7055">
                  <c:v>0.88105901383631513</c:v>
                </c:pt>
                <c:pt idx="7056">
                  <c:v>0.88105901383631513</c:v>
                </c:pt>
                <c:pt idx="7057">
                  <c:v>0.88105901383631513</c:v>
                </c:pt>
                <c:pt idx="7058">
                  <c:v>0.88105901383631513</c:v>
                </c:pt>
                <c:pt idx="7059">
                  <c:v>0.88105901383631513</c:v>
                </c:pt>
                <c:pt idx="7060">
                  <c:v>0.88105901383631513</c:v>
                </c:pt>
                <c:pt idx="7061">
                  <c:v>0.88105901383631513</c:v>
                </c:pt>
                <c:pt idx="7062">
                  <c:v>0.88105901383631513</c:v>
                </c:pt>
                <c:pt idx="7063">
                  <c:v>0.88105901383631513</c:v>
                </c:pt>
                <c:pt idx="7064">
                  <c:v>0.88105901383631513</c:v>
                </c:pt>
                <c:pt idx="7065">
                  <c:v>0.88105901383631513</c:v>
                </c:pt>
                <c:pt idx="7066">
                  <c:v>0.88105901383631513</c:v>
                </c:pt>
                <c:pt idx="7067">
                  <c:v>0.88105901383631513</c:v>
                </c:pt>
                <c:pt idx="7068">
                  <c:v>0.88105901383631513</c:v>
                </c:pt>
                <c:pt idx="7069">
                  <c:v>0.88105901383631513</c:v>
                </c:pt>
                <c:pt idx="7070">
                  <c:v>0.88105901383631513</c:v>
                </c:pt>
                <c:pt idx="7071">
                  <c:v>0.88105901383631513</c:v>
                </c:pt>
                <c:pt idx="7072">
                  <c:v>0.88105901383631513</c:v>
                </c:pt>
                <c:pt idx="7073">
                  <c:v>0.88105901383631513</c:v>
                </c:pt>
                <c:pt idx="7074">
                  <c:v>0.88105901383631513</c:v>
                </c:pt>
                <c:pt idx="7075">
                  <c:v>0.88105901383631513</c:v>
                </c:pt>
                <c:pt idx="7076">
                  <c:v>0.88105901383631513</c:v>
                </c:pt>
                <c:pt idx="7077">
                  <c:v>0.88105901383631513</c:v>
                </c:pt>
                <c:pt idx="7078">
                  <c:v>0.88105901383631513</c:v>
                </c:pt>
                <c:pt idx="7079">
                  <c:v>0.88105901383631513</c:v>
                </c:pt>
                <c:pt idx="7080">
                  <c:v>0.88105901383631513</c:v>
                </c:pt>
                <c:pt idx="7081">
                  <c:v>0.88105901383631513</c:v>
                </c:pt>
                <c:pt idx="7082">
                  <c:v>0.88105901383631513</c:v>
                </c:pt>
                <c:pt idx="7083">
                  <c:v>0.88105901383631513</c:v>
                </c:pt>
                <c:pt idx="7084">
                  <c:v>0.88105901383631513</c:v>
                </c:pt>
                <c:pt idx="7085">
                  <c:v>0.88105901383631513</c:v>
                </c:pt>
                <c:pt idx="7086">
                  <c:v>0.88105901383631513</c:v>
                </c:pt>
                <c:pt idx="7087">
                  <c:v>0.88105901383631513</c:v>
                </c:pt>
                <c:pt idx="7088">
                  <c:v>0.88105901383631513</c:v>
                </c:pt>
                <c:pt idx="7089">
                  <c:v>0.88105901383631513</c:v>
                </c:pt>
                <c:pt idx="7090">
                  <c:v>0.88105901383631513</c:v>
                </c:pt>
                <c:pt idx="7091">
                  <c:v>0.88105901383631513</c:v>
                </c:pt>
                <c:pt idx="7092">
                  <c:v>0.88105901383631513</c:v>
                </c:pt>
                <c:pt idx="7093">
                  <c:v>0.88105901383631513</c:v>
                </c:pt>
                <c:pt idx="7094">
                  <c:v>0.88105901383631513</c:v>
                </c:pt>
                <c:pt idx="7095">
                  <c:v>0.88105901383631513</c:v>
                </c:pt>
                <c:pt idx="7096">
                  <c:v>0.88105901383631513</c:v>
                </c:pt>
                <c:pt idx="7097">
                  <c:v>0.88105901383631513</c:v>
                </c:pt>
                <c:pt idx="7098">
                  <c:v>0.88105901383631513</c:v>
                </c:pt>
                <c:pt idx="7099">
                  <c:v>0.88105901383631513</c:v>
                </c:pt>
                <c:pt idx="7100">
                  <c:v>0.88105901383631513</c:v>
                </c:pt>
                <c:pt idx="7101">
                  <c:v>0.88105901383631513</c:v>
                </c:pt>
                <c:pt idx="7102">
                  <c:v>0.88105901383631513</c:v>
                </c:pt>
                <c:pt idx="7103">
                  <c:v>0.88105901383631513</c:v>
                </c:pt>
                <c:pt idx="7104">
                  <c:v>0.88105901383631513</c:v>
                </c:pt>
                <c:pt idx="7105">
                  <c:v>0.88105901383631513</c:v>
                </c:pt>
                <c:pt idx="7106">
                  <c:v>0.88105901383631513</c:v>
                </c:pt>
                <c:pt idx="7107">
                  <c:v>0.88105901383631513</c:v>
                </c:pt>
                <c:pt idx="7108">
                  <c:v>0.88105901383631513</c:v>
                </c:pt>
                <c:pt idx="7109">
                  <c:v>0.88105901383631513</c:v>
                </c:pt>
                <c:pt idx="7110">
                  <c:v>0.88105901383631513</c:v>
                </c:pt>
                <c:pt idx="7111">
                  <c:v>0.88105901383631513</c:v>
                </c:pt>
                <c:pt idx="7112">
                  <c:v>0.88105901383631513</c:v>
                </c:pt>
                <c:pt idx="7113">
                  <c:v>0.88105901383631513</c:v>
                </c:pt>
                <c:pt idx="7114">
                  <c:v>0.88105901383631513</c:v>
                </c:pt>
                <c:pt idx="7115">
                  <c:v>0.88105901383631513</c:v>
                </c:pt>
                <c:pt idx="7116">
                  <c:v>0.88105901383631513</c:v>
                </c:pt>
                <c:pt idx="7117">
                  <c:v>0.88105901383631513</c:v>
                </c:pt>
                <c:pt idx="7118">
                  <c:v>0.88105901383631513</c:v>
                </c:pt>
                <c:pt idx="7119">
                  <c:v>0.88105901383631513</c:v>
                </c:pt>
                <c:pt idx="7120">
                  <c:v>0.88105901383631513</c:v>
                </c:pt>
                <c:pt idx="7121">
                  <c:v>0.88105901383631513</c:v>
                </c:pt>
                <c:pt idx="7122">
                  <c:v>0.88105901383631513</c:v>
                </c:pt>
                <c:pt idx="7123">
                  <c:v>0.88105901383631513</c:v>
                </c:pt>
                <c:pt idx="7124">
                  <c:v>0.88105901383631513</c:v>
                </c:pt>
                <c:pt idx="7125">
                  <c:v>0.88105901383631513</c:v>
                </c:pt>
                <c:pt idx="7126">
                  <c:v>0.88105901383631513</c:v>
                </c:pt>
                <c:pt idx="7127">
                  <c:v>0.88105901383631513</c:v>
                </c:pt>
                <c:pt idx="7128">
                  <c:v>0.88105901383631513</c:v>
                </c:pt>
                <c:pt idx="7129">
                  <c:v>0.88105901383631513</c:v>
                </c:pt>
                <c:pt idx="7130">
                  <c:v>0.88105901383631513</c:v>
                </c:pt>
                <c:pt idx="7131">
                  <c:v>0.88105901383631513</c:v>
                </c:pt>
                <c:pt idx="7132">
                  <c:v>0.88105901383631513</c:v>
                </c:pt>
                <c:pt idx="7133">
                  <c:v>0.88105901383631513</c:v>
                </c:pt>
                <c:pt idx="7134">
                  <c:v>0.88105901383631513</c:v>
                </c:pt>
                <c:pt idx="7135">
                  <c:v>0.88105901383631513</c:v>
                </c:pt>
                <c:pt idx="7136">
                  <c:v>0.88105901383631513</c:v>
                </c:pt>
                <c:pt idx="7137">
                  <c:v>0.88105901383631513</c:v>
                </c:pt>
                <c:pt idx="7138">
                  <c:v>0.88105901383631513</c:v>
                </c:pt>
                <c:pt idx="7139">
                  <c:v>0.88105901383631513</c:v>
                </c:pt>
                <c:pt idx="7140">
                  <c:v>0.88105901383631513</c:v>
                </c:pt>
                <c:pt idx="7141">
                  <c:v>0.88105901383631513</c:v>
                </c:pt>
                <c:pt idx="7142">
                  <c:v>0.88105901383631513</c:v>
                </c:pt>
                <c:pt idx="7143">
                  <c:v>0.88105901383631513</c:v>
                </c:pt>
                <c:pt idx="7144">
                  <c:v>0.88105901383631513</c:v>
                </c:pt>
                <c:pt idx="7145">
                  <c:v>0.88105901383631513</c:v>
                </c:pt>
                <c:pt idx="7146">
                  <c:v>0.88105901383631513</c:v>
                </c:pt>
                <c:pt idx="7147">
                  <c:v>0.88105901383631513</c:v>
                </c:pt>
                <c:pt idx="7148">
                  <c:v>0.88105901383631513</c:v>
                </c:pt>
                <c:pt idx="7149">
                  <c:v>0.88105901383631513</c:v>
                </c:pt>
                <c:pt idx="7150">
                  <c:v>0.88105901383631513</c:v>
                </c:pt>
                <c:pt idx="7151">
                  <c:v>0.88105901383631513</c:v>
                </c:pt>
                <c:pt idx="7152">
                  <c:v>0.88105901383631513</c:v>
                </c:pt>
                <c:pt idx="7153">
                  <c:v>0.88105901383631513</c:v>
                </c:pt>
                <c:pt idx="7154">
                  <c:v>0.88105901383631513</c:v>
                </c:pt>
                <c:pt idx="7155">
                  <c:v>0.88105901383631513</c:v>
                </c:pt>
                <c:pt idx="7156">
                  <c:v>0.88105901383631513</c:v>
                </c:pt>
                <c:pt idx="7157">
                  <c:v>0.88105901383631513</c:v>
                </c:pt>
                <c:pt idx="7158">
                  <c:v>0.88105901383631513</c:v>
                </c:pt>
                <c:pt idx="7159">
                  <c:v>0.88105901383631513</c:v>
                </c:pt>
                <c:pt idx="7160">
                  <c:v>0.88105901383631513</c:v>
                </c:pt>
                <c:pt idx="7161">
                  <c:v>0.88105901383631513</c:v>
                </c:pt>
                <c:pt idx="7162">
                  <c:v>0.88105901383631513</c:v>
                </c:pt>
                <c:pt idx="7163">
                  <c:v>0.88105901383631513</c:v>
                </c:pt>
                <c:pt idx="7164">
                  <c:v>0.88105901383631513</c:v>
                </c:pt>
                <c:pt idx="7165">
                  <c:v>0.88105901383631513</c:v>
                </c:pt>
                <c:pt idx="7166">
                  <c:v>0.88105901383631513</c:v>
                </c:pt>
                <c:pt idx="7167">
                  <c:v>0.88105901383631513</c:v>
                </c:pt>
                <c:pt idx="7168">
                  <c:v>0.88105901383631513</c:v>
                </c:pt>
                <c:pt idx="7169">
                  <c:v>0.88105901383631513</c:v>
                </c:pt>
                <c:pt idx="7170">
                  <c:v>0.88105901383631513</c:v>
                </c:pt>
                <c:pt idx="7171">
                  <c:v>0.88105901383631513</c:v>
                </c:pt>
                <c:pt idx="7172">
                  <c:v>0.88105901383631513</c:v>
                </c:pt>
                <c:pt idx="7173">
                  <c:v>0.88105901383631513</c:v>
                </c:pt>
                <c:pt idx="7174">
                  <c:v>0.88105901383631513</c:v>
                </c:pt>
                <c:pt idx="7175">
                  <c:v>0.88105901383631513</c:v>
                </c:pt>
                <c:pt idx="7176">
                  <c:v>0.88105901383631513</c:v>
                </c:pt>
                <c:pt idx="7177">
                  <c:v>0.88105901383631513</c:v>
                </c:pt>
                <c:pt idx="7178">
                  <c:v>0.88105901383631513</c:v>
                </c:pt>
                <c:pt idx="7179">
                  <c:v>0.88105901383631513</c:v>
                </c:pt>
                <c:pt idx="7180">
                  <c:v>0.88105901383631513</c:v>
                </c:pt>
                <c:pt idx="7181">
                  <c:v>0.88105901383631513</c:v>
                </c:pt>
                <c:pt idx="7182">
                  <c:v>0.88105901383631513</c:v>
                </c:pt>
                <c:pt idx="7183">
                  <c:v>0.88105901383631513</c:v>
                </c:pt>
                <c:pt idx="7184">
                  <c:v>0.88105901383631513</c:v>
                </c:pt>
                <c:pt idx="7185">
                  <c:v>0.88105901383631513</c:v>
                </c:pt>
                <c:pt idx="7186">
                  <c:v>0.88105901383631513</c:v>
                </c:pt>
                <c:pt idx="7187">
                  <c:v>0.88105901383631513</c:v>
                </c:pt>
                <c:pt idx="7188">
                  <c:v>0.88105901383631513</c:v>
                </c:pt>
                <c:pt idx="7189">
                  <c:v>0.88105901383631513</c:v>
                </c:pt>
                <c:pt idx="7190">
                  <c:v>0.88105901383631513</c:v>
                </c:pt>
                <c:pt idx="7191">
                  <c:v>0.88105901383631513</c:v>
                </c:pt>
                <c:pt idx="7192">
                  <c:v>0.88105901383631513</c:v>
                </c:pt>
                <c:pt idx="7193">
                  <c:v>0.88105901383631513</c:v>
                </c:pt>
                <c:pt idx="7194">
                  <c:v>0.88105901383631513</c:v>
                </c:pt>
                <c:pt idx="7195">
                  <c:v>0.88105901383631513</c:v>
                </c:pt>
                <c:pt idx="7196">
                  <c:v>0.88105901383631513</c:v>
                </c:pt>
                <c:pt idx="7197">
                  <c:v>0.88105901383631513</c:v>
                </c:pt>
                <c:pt idx="7198">
                  <c:v>0.88105901383631513</c:v>
                </c:pt>
                <c:pt idx="7199">
                  <c:v>0.88105901383631513</c:v>
                </c:pt>
                <c:pt idx="7200">
                  <c:v>0.88105901383631513</c:v>
                </c:pt>
                <c:pt idx="7201">
                  <c:v>0.88105901383631513</c:v>
                </c:pt>
                <c:pt idx="7202">
                  <c:v>0.88105901383631513</c:v>
                </c:pt>
                <c:pt idx="7203">
                  <c:v>0.88105901383631513</c:v>
                </c:pt>
                <c:pt idx="7204">
                  <c:v>0.88105901383631513</c:v>
                </c:pt>
                <c:pt idx="7205">
                  <c:v>0.88105901383631513</c:v>
                </c:pt>
                <c:pt idx="7206">
                  <c:v>0.88105901383631513</c:v>
                </c:pt>
                <c:pt idx="7207">
                  <c:v>0.88105901383631513</c:v>
                </c:pt>
                <c:pt idx="7208">
                  <c:v>0.88105901383631513</c:v>
                </c:pt>
                <c:pt idx="7209">
                  <c:v>0.88105901383631513</c:v>
                </c:pt>
                <c:pt idx="7210">
                  <c:v>0.88105901383631513</c:v>
                </c:pt>
                <c:pt idx="7211">
                  <c:v>0.88105901383631513</c:v>
                </c:pt>
                <c:pt idx="7212">
                  <c:v>0.88105901383631513</c:v>
                </c:pt>
                <c:pt idx="7213">
                  <c:v>0.88105901383631513</c:v>
                </c:pt>
                <c:pt idx="7214">
                  <c:v>0.88105901383631513</c:v>
                </c:pt>
                <c:pt idx="7215">
                  <c:v>0.88105901383631513</c:v>
                </c:pt>
                <c:pt idx="7216">
                  <c:v>0.88105901383631513</c:v>
                </c:pt>
                <c:pt idx="7217">
                  <c:v>0.88105901383631513</c:v>
                </c:pt>
                <c:pt idx="7218">
                  <c:v>0.88105901383631513</c:v>
                </c:pt>
                <c:pt idx="7219">
                  <c:v>0.88105901383631513</c:v>
                </c:pt>
                <c:pt idx="7220">
                  <c:v>0.88105901383631513</c:v>
                </c:pt>
                <c:pt idx="7221">
                  <c:v>0.88105901383631513</c:v>
                </c:pt>
                <c:pt idx="7222">
                  <c:v>0.88105901383631513</c:v>
                </c:pt>
                <c:pt idx="7223">
                  <c:v>0.88105901383631513</c:v>
                </c:pt>
                <c:pt idx="7224">
                  <c:v>0.88105901383631513</c:v>
                </c:pt>
                <c:pt idx="7225">
                  <c:v>0.88105901383631513</c:v>
                </c:pt>
                <c:pt idx="7226">
                  <c:v>0.88105901383631513</c:v>
                </c:pt>
                <c:pt idx="7227">
                  <c:v>0.88105901383631513</c:v>
                </c:pt>
                <c:pt idx="7228">
                  <c:v>0.88105901383631513</c:v>
                </c:pt>
                <c:pt idx="7229">
                  <c:v>0.88105901383631513</c:v>
                </c:pt>
                <c:pt idx="7230">
                  <c:v>0.88105901383631513</c:v>
                </c:pt>
                <c:pt idx="7231">
                  <c:v>0.88105901383631513</c:v>
                </c:pt>
                <c:pt idx="7232">
                  <c:v>0.88105901383631513</c:v>
                </c:pt>
                <c:pt idx="7233">
                  <c:v>0.88105901383631513</c:v>
                </c:pt>
                <c:pt idx="7234">
                  <c:v>0.88105901383631513</c:v>
                </c:pt>
                <c:pt idx="7235">
                  <c:v>0.88105901383631513</c:v>
                </c:pt>
                <c:pt idx="7236">
                  <c:v>0.88105901383631513</c:v>
                </c:pt>
                <c:pt idx="7237">
                  <c:v>0.88105901383631513</c:v>
                </c:pt>
                <c:pt idx="7238">
                  <c:v>0.88105901383631513</c:v>
                </c:pt>
                <c:pt idx="7239">
                  <c:v>0.88105901383631513</c:v>
                </c:pt>
                <c:pt idx="7240">
                  <c:v>0.88105901383631513</c:v>
                </c:pt>
                <c:pt idx="7241">
                  <c:v>0.88105901383631513</c:v>
                </c:pt>
                <c:pt idx="7242">
                  <c:v>0.88105901383631513</c:v>
                </c:pt>
                <c:pt idx="7243">
                  <c:v>0.88105901383631513</c:v>
                </c:pt>
                <c:pt idx="7244">
                  <c:v>0.88105901383631513</c:v>
                </c:pt>
                <c:pt idx="7245">
                  <c:v>0.88105901383631513</c:v>
                </c:pt>
                <c:pt idx="7246">
                  <c:v>0.88105901383631513</c:v>
                </c:pt>
                <c:pt idx="7247">
                  <c:v>0.88105901383631513</c:v>
                </c:pt>
                <c:pt idx="7248">
                  <c:v>0.88105901383631513</c:v>
                </c:pt>
                <c:pt idx="7249">
                  <c:v>0.88105901383631513</c:v>
                </c:pt>
                <c:pt idx="7250">
                  <c:v>0.88105901383631513</c:v>
                </c:pt>
                <c:pt idx="7251">
                  <c:v>0.88105901383631513</c:v>
                </c:pt>
                <c:pt idx="7252">
                  <c:v>0.88105901383631513</c:v>
                </c:pt>
                <c:pt idx="7253">
                  <c:v>0.88105901383631513</c:v>
                </c:pt>
                <c:pt idx="7254">
                  <c:v>0.88105901383631513</c:v>
                </c:pt>
                <c:pt idx="7255">
                  <c:v>0.88105901383631513</c:v>
                </c:pt>
                <c:pt idx="7256">
                  <c:v>0.88105901383631513</c:v>
                </c:pt>
                <c:pt idx="7257">
                  <c:v>0.88105901383631513</c:v>
                </c:pt>
                <c:pt idx="7258">
                  <c:v>0.88105901383631513</c:v>
                </c:pt>
                <c:pt idx="7259">
                  <c:v>0.88105901383631513</c:v>
                </c:pt>
                <c:pt idx="7260">
                  <c:v>0.88105901383631513</c:v>
                </c:pt>
                <c:pt idx="7261">
                  <c:v>0.88105901383631513</c:v>
                </c:pt>
                <c:pt idx="7262">
                  <c:v>0.88105901383631513</c:v>
                </c:pt>
                <c:pt idx="7263">
                  <c:v>0.88105901383631513</c:v>
                </c:pt>
                <c:pt idx="7264">
                  <c:v>0.88105901383631513</c:v>
                </c:pt>
                <c:pt idx="7265">
                  <c:v>0.88105901383631513</c:v>
                </c:pt>
                <c:pt idx="7266">
                  <c:v>0.88105901383631513</c:v>
                </c:pt>
                <c:pt idx="7267">
                  <c:v>0.88105901383631513</c:v>
                </c:pt>
                <c:pt idx="7268">
                  <c:v>0.88105901383631513</c:v>
                </c:pt>
                <c:pt idx="7269">
                  <c:v>0.88105901383631513</c:v>
                </c:pt>
                <c:pt idx="7270">
                  <c:v>0.88105901383631513</c:v>
                </c:pt>
                <c:pt idx="7271">
                  <c:v>0.88105901383631513</c:v>
                </c:pt>
                <c:pt idx="7272">
                  <c:v>0.88105901383631513</c:v>
                </c:pt>
                <c:pt idx="7273">
                  <c:v>0.88105901383631513</c:v>
                </c:pt>
                <c:pt idx="7274">
                  <c:v>0.88105901383631513</c:v>
                </c:pt>
                <c:pt idx="7275">
                  <c:v>0.88105901383631513</c:v>
                </c:pt>
                <c:pt idx="7276">
                  <c:v>0.88105901383631513</c:v>
                </c:pt>
                <c:pt idx="7277">
                  <c:v>0.88105901383631513</c:v>
                </c:pt>
                <c:pt idx="7278">
                  <c:v>0.88105901383631513</c:v>
                </c:pt>
                <c:pt idx="7279">
                  <c:v>0.88105901383631513</c:v>
                </c:pt>
                <c:pt idx="7280">
                  <c:v>0.88105901383631513</c:v>
                </c:pt>
                <c:pt idx="7281">
                  <c:v>0.88105901383631513</c:v>
                </c:pt>
                <c:pt idx="7282">
                  <c:v>0.88105901383631513</c:v>
                </c:pt>
                <c:pt idx="7283">
                  <c:v>0.88105901383631513</c:v>
                </c:pt>
                <c:pt idx="7284">
                  <c:v>0.88105901383631513</c:v>
                </c:pt>
                <c:pt idx="7285">
                  <c:v>0.88105901383631513</c:v>
                </c:pt>
                <c:pt idx="7286">
                  <c:v>0.88105901383631513</c:v>
                </c:pt>
                <c:pt idx="7287">
                  <c:v>0.88105901383631513</c:v>
                </c:pt>
                <c:pt idx="7288">
                  <c:v>0.88105901383631513</c:v>
                </c:pt>
                <c:pt idx="7289">
                  <c:v>0.88105901383631513</c:v>
                </c:pt>
                <c:pt idx="7290">
                  <c:v>0.88105901383631513</c:v>
                </c:pt>
                <c:pt idx="7291">
                  <c:v>0.88105901383631513</c:v>
                </c:pt>
                <c:pt idx="7292">
                  <c:v>0.88105901383631513</c:v>
                </c:pt>
                <c:pt idx="7293">
                  <c:v>0.88105901383631513</c:v>
                </c:pt>
                <c:pt idx="7294">
                  <c:v>0.88105901383631513</c:v>
                </c:pt>
                <c:pt idx="7295">
                  <c:v>0.88105901383631513</c:v>
                </c:pt>
                <c:pt idx="7296">
                  <c:v>0.88105901383631513</c:v>
                </c:pt>
                <c:pt idx="7297">
                  <c:v>0.88105901383631513</c:v>
                </c:pt>
                <c:pt idx="7298">
                  <c:v>0.88105901383631513</c:v>
                </c:pt>
                <c:pt idx="7299">
                  <c:v>0.88105901383631513</c:v>
                </c:pt>
                <c:pt idx="7300">
                  <c:v>0.88105901383631513</c:v>
                </c:pt>
                <c:pt idx="7301">
                  <c:v>0.88105901383631513</c:v>
                </c:pt>
                <c:pt idx="7302">
                  <c:v>0.88105901383631513</c:v>
                </c:pt>
                <c:pt idx="7303">
                  <c:v>0.88105901383631513</c:v>
                </c:pt>
                <c:pt idx="7304">
                  <c:v>0.88105901383631513</c:v>
                </c:pt>
                <c:pt idx="7305">
                  <c:v>0.88105901383631513</c:v>
                </c:pt>
                <c:pt idx="7306">
                  <c:v>0.88105901383631513</c:v>
                </c:pt>
                <c:pt idx="7307">
                  <c:v>0.88105901383631513</c:v>
                </c:pt>
                <c:pt idx="7308">
                  <c:v>0.88105901383631513</c:v>
                </c:pt>
                <c:pt idx="7309">
                  <c:v>0.88105901383631513</c:v>
                </c:pt>
                <c:pt idx="7310">
                  <c:v>0.88105901383631513</c:v>
                </c:pt>
                <c:pt idx="7311">
                  <c:v>0.88105901383631513</c:v>
                </c:pt>
                <c:pt idx="7312">
                  <c:v>0.88105901383631513</c:v>
                </c:pt>
                <c:pt idx="7313">
                  <c:v>0.88105901383631513</c:v>
                </c:pt>
                <c:pt idx="7314">
                  <c:v>0.88105901383631513</c:v>
                </c:pt>
                <c:pt idx="7315">
                  <c:v>0.88105901383631513</c:v>
                </c:pt>
                <c:pt idx="7316">
                  <c:v>0.88105901383631513</c:v>
                </c:pt>
                <c:pt idx="7317">
                  <c:v>0.88105901383631513</c:v>
                </c:pt>
                <c:pt idx="7318">
                  <c:v>0.88105901383631513</c:v>
                </c:pt>
                <c:pt idx="7319">
                  <c:v>0.88105901383631513</c:v>
                </c:pt>
                <c:pt idx="7320">
                  <c:v>0.88105901383631513</c:v>
                </c:pt>
                <c:pt idx="7321">
                  <c:v>0.88105901383631513</c:v>
                </c:pt>
                <c:pt idx="7322">
                  <c:v>0.88105901383631513</c:v>
                </c:pt>
                <c:pt idx="7323">
                  <c:v>0.88105901383631513</c:v>
                </c:pt>
                <c:pt idx="7324">
                  <c:v>0.88105901383631513</c:v>
                </c:pt>
                <c:pt idx="7325">
                  <c:v>0.88105901383631513</c:v>
                </c:pt>
                <c:pt idx="7326">
                  <c:v>0.88105901383631513</c:v>
                </c:pt>
                <c:pt idx="7327">
                  <c:v>0.88105901383631513</c:v>
                </c:pt>
                <c:pt idx="7328">
                  <c:v>0.88105901383631513</c:v>
                </c:pt>
                <c:pt idx="7329">
                  <c:v>0.88105901383631513</c:v>
                </c:pt>
                <c:pt idx="7330">
                  <c:v>0.88105901383631513</c:v>
                </c:pt>
                <c:pt idx="7331">
                  <c:v>0.88105901383631513</c:v>
                </c:pt>
                <c:pt idx="7332">
                  <c:v>0.88105901383631513</c:v>
                </c:pt>
                <c:pt idx="7333">
                  <c:v>0.88105901383631513</c:v>
                </c:pt>
                <c:pt idx="7334">
                  <c:v>0.88105901383631513</c:v>
                </c:pt>
                <c:pt idx="7335">
                  <c:v>0.88105901383631513</c:v>
                </c:pt>
                <c:pt idx="7336">
                  <c:v>0.88105901383631513</c:v>
                </c:pt>
                <c:pt idx="7337">
                  <c:v>0.88105901383631513</c:v>
                </c:pt>
                <c:pt idx="7338">
                  <c:v>0.88105901383631513</c:v>
                </c:pt>
                <c:pt idx="7339">
                  <c:v>0.88105901383631513</c:v>
                </c:pt>
                <c:pt idx="7340">
                  <c:v>0.88105901383631513</c:v>
                </c:pt>
                <c:pt idx="7341">
                  <c:v>0.88105901383631513</c:v>
                </c:pt>
                <c:pt idx="7342">
                  <c:v>0.88105901383631513</c:v>
                </c:pt>
                <c:pt idx="7343">
                  <c:v>0.88105901383631513</c:v>
                </c:pt>
                <c:pt idx="7344">
                  <c:v>0.88105901383631513</c:v>
                </c:pt>
                <c:pt idx="7345">
                  <c:v>0.88105901383631513</c:v>
                </c:pt>
                <c:pt idx="7346">
                  <c:v>0.88105901383631513</c:v>
                </c:pt>
                <c:pt idx="7347">
                  <c:v>0.88105901383631513</c:v>
                </c:pt>
                <c:pt idx="7348">
                  <c:v>0.88105901383631513</c:v>
                </c:pt>
                <c:pt idx="7349">
                  <c:v>0.88105901383631513</c:v>
                </c:pt>
                <c:pt idx="7350">
                  <c:v>0.88105901383631513</c:v>
                </c:pt>
                <c:pt idx="7351">
                  <c:v>0.88105901383631513</c:v>
                </c:pt>
                <c:pt idx="7352">
                  <c:v>0.88105901383631513</c:v>
                </c:pt>
                <c:pt idx="7353">
                  <c:v>0.88105901383631513</c:v>
                </c:pt>
                <c:pt idx="7354">
                  <c:v>0.88105901383631513</c:v>
                </c:pt>
                <c:pt idx="7355">
                  <c:v>0.88105901383631513</c:v>
                </c:pt>
                <c:pt idx="7356">
                  <c:v>0.88105901383631513</c:v>
                </c:pt>
                <c:pt idx="7357">
                  <c:v>0.88105901383631513</c:v>
                </c:pt>
                <c:pt idx="7358">
                  <c:v>0.88105901383631513</c:v>
                </c:pt>
                <c:pt idx="7359">
                  <c:v>0.88105901383631513</c:v>
                </c:pt>
                <c:pt idx="7360">
                  <c:v>0.88105901383631513</c:v>
                </c:pt>
                <c:pt idx="7361">
                  <c:v>0.88105901383631513</c:v>
                </c:pt>
                <c:pt idx="7362">
                  <c:v>0.88105901383631513</c:v>
                </c:pt>
                <c:pt idx="7363">
                  <c:v>0.88105901383631513</c:v>
                </c:pt>
                <c:pt idx="7364">
                  <c:v>0.88105901383631513</c:v>
                </c:pt>
                <c:pt idx="7365">
                  <c:v>0.88105901383631513</c:v>
                </c:pt>
                <c:pt idx="7366">
                  <c:v>0.88105901383631513</c:v>
                </c:pt>
                <c:pt idx="7367">
                  <c:v>0.88105901383631513</c:v>
                </c:pt>
                <c:pt idx="7368">
                  <c:v>0.88105901383631513</c:v>
                </c:pt>
                <c:pt idx="7369">
                  <c:v>0.88105901383631513</c:v>
                </c:pt>
                <c:pt idx="7370">
                  <c:v>0.88105901383631513</c:v>
                </c:pt>
                <c:pt idx="7371">
                  <c:v>0.88105901383631513</c:v>
                </c:pt>
                <c:pt idx="7372">
                  <c:v>0.88105901383631513</c:v>
                </c:pt>
                <c:pt idx="7373">
                  <c:v>0.88105901383631513</c:v>
                </c:pt>
                <c:pt idx="7374">
                  <c:v>0.88105901383631513</c:v>
                </c:pt>
                <c:pt idx="7375">
                  <c:v>0.88105901383631513</c:v>
                </c:pt>
                <c:pt idx="7376">
                  <c:v>0.88105901383631513</c:v>
                </c:pt>
                <c:pt idx="7377">
                  <c:v>0.88105901383631513</c:v>
                </c:pt>
                <c:pt idx="7378">
                  <c:v>0.88105901383631513</c:v>
                </c:pt>
                <c:pt idx="7379">
                  <c:v>0.88105901383631513</c:v>
                </c:pt>
                <c:pt idx="7380">
                  <c:v>0.88105901383631513</c:v>
                </c:pt>
                <c:pt idx="7381">
                  <c:v>0.88105901383631513</c:v>
                </c:pt>
                <c:pt idx="7382">
                  <c:v>0.88105901383631513</c:v>
                </c:pt>
                <c:pt idx="7383">
                  <c:v>0.88105901383631513</c:v>
                </c:pt>
                <c:pt idx="7384">
                  <c:v>0.88105901383631513</c:v>
                </c:pt>
                <c:pt idx="7385">
                  <c:v>0.88105901383631513</c:v>
                </c:pt>
                <c:pt idx="7386">
                  <c:v>0.88105901383631513</c:v>
                </c:pt>
                <c:pt idx="7387">
                  <c:v>0.88105901383631513</c:v>
                </c:pt>
                <c:pt idx="7388">
                  <c:v>0.88105901383631513</c:v>
                </c:pt>
                <c:pt idx="7389">
                  <c:v>0.88105901383631513</c:v>
                </c:pt>
                <c:pt idx="7390">
                  <c:v>0.88105901383631513</c:v>
                </c:pt>
                <c:pt idx="7391">
                  <c:v>0.88105901383631513</c:v>
                </c:pt>
                <c:pt idx="7392">
                  <c:v>0.88105901383631513</c:v>
                </c:pt>
                <c:pt idx="7393">
                  <c:v>0.88105901383631513</c:v>
                </c:pt>
                <c:pt idx="7394">
                  <c:v>0.88105901383631513</c:v>
                </c:pt>
                <c:pt idx="7395">
                  <c:v>0.88105901383631513</c:v>
                </c:pt>
                <c:pt idx="7396">
                  <c:v>0.88105901383631513</c:v>
                </c:pt>
                <c:pt idx="7397">
                  <c:v>0.88105901383631513</c:v>
                </c:pt>
                <c:pt idx="7398">
                  <c:v>0.88105901383631513</c:v>
                </c:pt>
                <c:pt idx="7399">
                  <c:v>0.88105901383631513</c:v>
                </c:pt>
                <c:pt idx="7400">
                  <c:v>0.88105901383631513</c:v>
                </c:pt>
                <c:pt idx="7401">
                  <c:v>0.88105901383631513</c:v>
                </c:pt>
                <c:pt idx="7402">
                  <c:v>0.88105901383631513</c:v>
                </c:pt>
                <c:pt idx="7403">
                  <c:v>0.88105901383631513</c:v>
                </c:pt>
                <c:pt idx="7404">
                  <c:v>0.88105901383631513</c:v>
                </c:pt>
                <c:pt idx="7405">
                  <c:v>0.88105901383631513</c:v>
                </c:pt>
                <c:pt idx="7406">
                  <c:v>0.88105901383631513</c:v>
                </c:pt>
                <c:pt idx="7407">
                  <c:v>0.88105901383631513</c:v>
                </c:pt>
                <c:pt idx="7408">
                  <c:v>0.88105901383631513</c:v>
                </c:pt>
                <c:pt idx="7409">
                  <c:v>0.88105901383631513</c:v>
                </c:pt>
                <c:pt idx="7410">
                  <c:v>0.88105901383631513</c:v>
                </c:pt>
                <c:pt idx="7411">
                  <c:v>0.88105901383631513</c:v>
                </c:pt>
                <c:pt idx="7412">
                  <c:v>0.88105901383631513</c:v>
                </c:pt>
                <c:pt idx="7413">
                  <c:v>0.88105901383631513</c:v>
                </c:pt>
                <c:pt idx="7414">
                  <c:v>0.88105901383631513</c:v>
                </c:pt>
                <c:pt idx="7415">
                  <c:v>0.88105901383631513</c:v>
                </c:pt>
                <c:pt idx="7416">
                  <c:v>0.88105901383631513</c:v>
                </c:pt>
                <c:pt idx="7417">
                  <c:v>0.88105901383631513</c:v>
                </c:pt>
                <c:pt idx="7418">
                  <c:v>0.88105901383631513</c:v>
                </c:pt>
                <c:pt idx="7419">
                  <c:v>0.88105901383631513</c:v>
                </c:pt>
                <c:pt idx="7420">
                  <c:v>0.88105901383631513</c:v>
                </c:pt>
                <c:pt idx="7421">
                  <c:v>0.88105901383631513</c:v>
                </c:pt>
                <c:pt idx="7422">
                  <c:v>0.88105901383631513</c:v>
                </c:pt>
                <c:pt idx="7423">
                  <c:v>0.88105901383631513</c:v>
                </c:pt>
                <c:pt idx="7424">
                  <c:v>0.88105901383631513</c:v>
                </c:pt>
                <c:pt idx="7425">
                  <c:v>0.88105901383631513</c:v>
                </c:pt>
                <c:pt idx="7426">
                  <c:v>0.88105901383631513</c:v>
                </c:pt>
                <c:pt idx="7427">
                  <c:v>0.88105901383631513</c:v>
                </c:pt>
                <c:pt idx="7428">
                  <c:v>0.88105901383631513</c:v>
                </c:pt>
                <c:pt idx="7429">
                  <c:v>0.88105901383631513</c:v>
                </c:pt>
                <c:pt idx="7430">
                  <c:v>0.88105901383631513</c:v>
                </c:pt>
                <c:pt idx="7431">
                  <c:v>0.88105901383631513</c:v>
                </c:pt>
                <c:pt idx="7432">
                  <c:v>0.88105901383631513</c:v>
                </c:pt>
                <c:pt idx="7433">
                  <c:v>0.88105901383631513</c:v>
                </c:pt>
                <c:pt idx="7434">
                  <c:v>0.88105901383631513</c:v>
                </c:pt>
                <c:pt idx="7435">
                  <c:v>0.88105901383631513</c:v>
                </c:pt>
                <c:pt idx="7436">
                  <c:v>0.88105901383631513</c:v>
                </c:pt>
                <c:pt idx="7437">
                  <c:v>0.88105901383631513</c:v>
                </c:pt>
                <c:pt idx="7438">
                  <c:v>0.88105901383631513</c:v>
                </c:pt>
                <c:pt idx="7439">
                  <c:v>0.88105901383631513</c:v>
                </c:pt>
                <c:pt idx="7440">
                  <c:v>0.88105901383631513</c:v>
                </c:pt>
                <c:pt idx="7441">
                  <c:v>0.88105901383631513</c:v>
                </c:pt>
                <c:pt idx="7442">
                  <c:v>0.88105901383631513</c:v>
                </c:pt>
                <c:pt idx="7443">
                  <c:v>0.88105901383631513</c:v>
                </c:pt>
                <c:pt idx="7444">
                  <c:v>0.88105901383631513</c:v>
                </c:pt>
                <c:pt idx="7445">
                  <c:v>0.88105901383631513</c:v>
                </c:pt>
                <c:pt idx="7446">
                  <c:v>0.88105901383631513</c:v>
                </c:pt>
                <c:pt idx="7447">
                  <c:v>0.88105901383631513</c:v>
                </c:pt>
                <c:pt idx="7448">
                  <c:v>0.88105901383631513</c:v>
                </c:pt>
                <c:pt idx="7449">
                  <c:v>0.88105901383631513</c:v>
                </c:pt>
                <c:pt idx="7450">
                  <c:v>0.88105901383631513</c:v>
                </c:pt>
                <c:pt idx="7451">
                  <c:v>0.88105901383631513</c:v>
                </c:pt>
                <c:pt idx="7452">
                  <c:v>0.88105901383631513</c:v>
                </c:pt>
                <c:pt idx="7453">
                  <c:v>0.88105901383631513</c:v>
                </c:pt>
                <c:pt idx="7454">
                  <c:v>0.88105901383631513</c:v>
                </c:pt>
                <c:pt idx="7455">
                  <c:v>0.88105901383631513</c:v>
                </c:pt>
                <c:pt idx="7456">
                  <c:v>0.88105901383631513</c:v>
                </c:pt>
                <c:pt idx="7457">
                  <c:v>0.88105901383631513</c:v>
                </c:pt>
                <c:pt idx="7458">
                  <c:v>0.88105901383631513</c:v>
                </c:pt>
                <c:pt idx="7459">
                  <c:v>0.88105901383631513</c:v>
                </c:pt>
                <c:pt idx="7460">
                  <c:v>0.88105901383631513</c:v>
                </c:pt>
                <c:pt idx="7461">
                  <c:v>0.88105901383631513</c:v>
                </c:pt>
                <c:pt idx="7462">
                  <c:v>0.88105901383631513</c:v>
                </c:pt>
                <c:pt idx="7463">
                  <c:v>0.88105901383631513</c:v>
                </c:pt>
                <c:pt idx="7464">
                  <c:v>0.88105901383631513</c:v>
                </c:pt>
                <c:pt idx="7465">
                  <c:v>0.88105901383631513</c:v>
                </c:pt>
                <c:pt idx="7466">
                  <c:v>0.88105901383631513</c:v>
                </c:pt>
                <c:pt idx="7467">
                  <c:v>0.88105901383631513</c:v>
                </c:pt>
                <c:pt idx="7468">
                  <c:v>0.88105901383631513</c:v>
                </c:pt>
                <c:pt idx="7469">
                  <c:v>0.88105901383631513</c:v>
                </c:pt>
                <c:pt idx="7470">
                  <c:v>0.88105901383631513</c:v>
                </c:pt>
                <c:pt idx="7471">
                  <c:v>0.88105901383631513</c:v>
                </c:pt>
                <c:pt idx="7472">
                  <c:v>0.88105901383631513</c:v>
                </c:pt>
                <c:pt idx="7473">
                  <c:v>0.88105901383631513</c:v>
                </c:pt>
                <c:pt idx="7474">
                  <c:v>0.88105901383631513</c:v>
                </c:pt>
                <c:pt idx="7475">
                  <c:v>0.88105901383631513</c:v>
                </c:pt>
                <c:pt idx="7476">
                  <c:v>0.88105901383631513</c:v>
                </c:pt>
                <c:pt idx="7477">
                  <c:v>0.88105901383631513</c:v>
                </c:pt>
                <c:pt idx="7478">
                  <c:v>0.88105901383631513</c:v>
                </c:pt>
                <c:pt idx="7479">
                  <c:v>0.88105901383631513</c:v>
                </c:pt>
                <c:pt idx="7480">
                  <c:v>0.88105901383631513</c:v>
                </c:pt>
                <c:pt idx="7481">
                  <c:v>0.88105901383631513</c:v>
                </c:pt>
                <c:pt idx="7482">
                  <c:v>0.88105901383631513</c:v>
                </c:pt>
                <c:pt idx="7483">
                  <c:v>0.88105901383631513</c:v>
                </c:pt>
                <c:pt idx="7484">
                  <c:v>0.88105901383631513</c:v>
                </c:pt>
                <c:pt idx="7485">
                  <c:v>0.88105901383631513</c:v>
                </c:pt>
                <c:pt idx="7486">
                  <c:v>0.88105901383631513</c:v>
                </c:pt>
                <c:pt idx="7487">
                  <c:v>0.88105901383631513</c:v>
                </c:pt>
                <c:pt idx="7488">
                  <c:v>0.88105901383631513</c:v>
                </c:pt>
                <c:pt idx="7489">
                  <c:v>0.88105901383631513</c:v>
                </c:pt>
                <c:pt idx="7490">
                  <c:v>0.88105901383631513</c:v>
                </c:pt>
                <c:pt idx="7491">
                  <c:v>0.88105901383631513</c:v>
                </c:pt>
                <c:pt idx="7492">
                  <c:v>0.88105901383631513</c:v>
                </c:pt>
                <c:pt idx="7493">
                  <c:v>0.88105901383631513</c:v>
                </c:pt>
                <c:pt idx="7494">
                  <c:v>0.88105901383631513</c:v>
                </c:pt>
                <c:pt idx="7495">
                  <c:v>0.88105901383631513</c:v>
                </c:pt>
                <c:pt idx="7496">
                  <c:v>0.88105901383631513</c:v>
                </c:pt>
                <c:pt idx="7497">
                  <c:v>0.88105901383631513</c:v>
                </c:pt>
                <c:pt idx="7498">
                  <c:v>0.88105901383631513</c:v>
                </c:pt>
                <c:pt idx="7499">
                  <c:v>0.88105901383631513</c:v>
                </c:pt>
                <c:pt idx="7500">
                  <c:v>0.88105901383631513</c:v>
                </c:pt>
                <c:pt idx="7501">
                  <c:v>0.88105901383631513</c:v>
                </c:pt>
                <c:pt idx="7502">
                  <c:v>0.88105901383631513</c:v>
                </c:pt>
                <c:pt idx="7503">
                  <c:v>0.88105901383631513</c:v>
                </c:pt>
                <c:pt idx="7504">
                  <c:v>0.88105901383631513</c:v>
                </c:pt>
                <c:pt idx="7505">
                  <c:v>0.88105901383631513</c:v>
                </c:pt>
                <c:pt idx="7506">
                  <c:v>0.88105901383631513</c:v>
                </c:pt>
                <c:pt idx="7507">
                  <c:v>0.88105901383631513</c:v>
                </c:pt>
                <c:pt idx="7508">
                  <c:v>0.88105901383631513</c:v>
                </c:pt>
                <c:pt idx="7509">
                  <c:v>0.88105901383631513</c:v>
                </c:pt>
                <c:pt idx="7510">
                  <c:v>0.88105901383631513</c:v>
                </c:pt>
                <c:pt idx="7511">
                  <c:v>0.88105901383631513</c:v>
                </c:pt>
                <c:pt idx="7512">
                  <c:v>0.88105901383631513</c:v>
                </c:pt>
                <c:pt idx="7513">
                  <c:v>0.88105901383631513</c:v>
                </c:pt>
                <c:pt idx="7514">
                  <c:v>0.88105901383631513</c:v>
                </c:pt>
                <c:pt idx="7515">
                  <c:v>0.88105901383631513</c:v>
                </c:pt>
                <c:pt idx="7516">
                  <c:v>0.88105901383631513</c:v>
                </c:pt>
                <c:pt idx="7517">
                  <c:v>0.88105901383631513</c:v>
                </c:pt>
                <c:pt idx="7518">
                  <c:v>0.88105901383631513</c:v>
                </c:pt>
                <c:pt idx="7519">
                  <c:v>0.88105901383631513</c:v>
                </c:pt>
                <c:pt idx="7520">
                  <c:v>0.88105901383631513</c:v>
                </c:pt>
                <c:pt idx="7521">
                  <c:v>0.88105901383631513</c:v>
                </c:pt>
                <c:pt idx="7522">
                  <c:v>0.88105901383631513</c:v>
                </c:pt>
                <c:pt idx="7523">
                  <c:v>0.88105901383631513</c:v>
                </c:pt>
                <c:pt idx="7524">
                  <c:v>0.88105901383631513</c:v>
                </c:pt>
                <c:pt idx="7525">
                  <c:v>0.88105901383631513</c:v>
                </c:pt>
                <c:pt idx="7526">
                  <c:v>0.88105901383631513</c:v>
                </c:pt>
                <c:pt idx="7527">
                  <c:v>0.88105901383631513</c:v>
                </c:pt>
                <c:pt idx="7528">
                  <c:v>0.88105901383631513</c:v>
                </c:pt>
                <c:pt idx="7529">
                  <c:v>0.88105901383631513</c:v>
                </c:pt>
                <c:pt idx="7530">
                  <c:v>0.88105901383631513</c:v>
                </c:pt>
                <c:pt idx="7531">
                  <c:v>0.88105901383631513</c:v>
                </c:pt>
                <c:pt idx="7532">
                  <c:v>0.88105901383631513</c:v>
                </c:pt>
                <c:pt idx="7533">
                  <c:v>0.88105901383631513</c:v>
                </c:pt>
                <c:pt idx="7534">
                  <c:v>0.88105901383631513</c:v>
                </c:pt>
                <c:pt idx="7535">
                  <c:v>0.88105901383631513</c:v>
                </c:pt>
                <c:pt idx="7536">
                  <c:v>0.88105901383631513</c:v>
                </c:pt>
                <c:pt idx="7537">
                  <c:v>0.88105901383631513</c:v>
                </c:pt>
                <c:pt idx="7538">
                  <c:v>0.88105901383631513</c:v>
                </c:pt>
                <c:pt idx="7539">
                  <c:v>0.88105901383631513</c:v>
                </c:pt>
                <c:pt idx="7540">
                  <c:v>0.88105901383631513</c:v>
                </c:pt>
                <c:pt idx="7541">
                  <c:v>0.88105901383631513</c:v>
                </c:pt>
                <c:pt idx="7542">
                  <c:v>0.88105901383631513</c:v>
                </c:pt>
                <c:pt idx="7543">
                  <c:v>0.88105901383631513</c:v>
                </c:pt>
                <c:pt idx="7544">
                  <c:v>0.88105901383631513</c:v>
                </c:pt>
                <c:pt idx="7545">
                  <c:v>0.88105901383631513</c:v>
                </c:pt>
                <c:pt idx="7546">
                  <c:v>0.88105901383631513</c:v>
                </c:pt>
                <c:pt idx="7547">
                  <c:v>0.88105901383631513</c:v>
                </c:pt>
                <c:pt idx="7548">
                  <c:v>0.88105901383631513</c:v>
                </c:pt>
                <c:pt idx="7549">
                  <c:v>0.88105901383631513</c:v>
                </c:pt>
                <c:pt idx="7550">
                  <c:v>0.88105901383631513</c:v>
                </c:pt>
                <c:pt idx="7551">
                  <c:v>0.88105901383631513</c:v>
                </c:pt>
                <c:pt idx="7552">
                  <c:v>0.88105901383631513</c:v>
                </c:pt>
                <c:pt idx="7553">
                  <c:v>0.88105901383631513</c:v>
                </c:pt>
                <c:pt idx="7554">
                  <c:v>0.88105901383631513</c:v>
                </c:pt>
                <c:pt idx="7555">
                  <c:v>0.88105901383631513</c:v>
                </c:pt>
                <c:pt idx="7556">
                  <c:v>0.88105901383631513</c:v>
                </c:pt>
                <c:pt idx="7557">
                  <c:v>0.88105901383631513</c:v>
                </c:pt>
                <c:pt idx="7558">
                  <c:v>0.88105901383631513</c:v>
                </c:pt>
                <c:pt idx="7559">
                  <c:v>0.88105901383631513</c:v>
                </c:pt>
                <c:pt idx="7560">
                  <c:v>0.88105901383631513</c:v>
                </c:pt>
                <c:pt idx="7561">
                  <c:v>0.88105901383631513</c:v>
                </c:pt>
                <c:pt idx="7562">
                  <c:v>0.88105901383631513</c:v>
                </c:pt>
                <c:pt idx="7563">
                  <c:v>0.88105901383631513</c:v>
                </c:pt>
                <c:pt idx="7564">
                  <c:v>0.88105901383631513</c:v>
                </c:pt>
                <c:pt idx="7565">
                  <c:v>0.88105901383631513</c:v>
                </c:pt>
                <c:pt idx="7566">
                  <c:v>0.88105901383631513</c:v>
                </c:pt>
                <c:pt idx="7567">
                  <c:v>0.88105901383631513</c:v>
                </c:pt>
                <c:pt idx="7568">
                  <c:v>0.88105901383631513</c:v>
                </c:pt>
                <c:pt idx="7569">
                  <c:v>0.88105901383631513</c:v>
                </c:pt>
                <c:pt idx="7570">
                  <c:v>0.88105901383631513</c:v>
                </c:pt>
                <c:pt idx="7571">
                  <c:v>0.88105901383631513</c:v>
                </c:pt>
                <c:pt idx="7572">
                  <c:v>0.88105901383631513</c:v>
                </c:pt>
                <c:pt idx="7573">
                  <c:v>0.88105901383631513</c:v>
                </c:pt>
                <c:pt idx="7574">
                  <c:v>0.88105901383631513</c:v>
                </c:pt>
                <c:pt idx="7575">
                  <c:v>0.88105901383631513</c:v>
                </c:pt>
                <c:pt idx="7576">
                  <c:v>0.88105901383631513</c:v>
                </c:pt>
                <c:pt idx="7577">
                  <c:v>0.88105901383631513</c:v>
                </c:pt>
                <c:pt idx="7578">
                  <c:v>0.88105901383631513</c:v>
                </c:pt>
                <c:pt idx="7579">
                  <c:v>0.88105901383631513</c:v>
                </c:pt>
                <c:pt idx="7580">
                  <c:v>0.88105901383631513</c:v>
                </c:pt>
                <c:pt idx="7581">
                  <c:v>0.88105901383631513</c:v>
                </c:pt>
                <c:pt idx="7582">
                  <c:v>0.88105901383631513</c:v>
                </c:pt>
                <c:pt idx="7583">
                  <c:v>0.88105901383631513</c:v>
                </c:pt>
                <c:pt idx="7584">
                  <c:v>0.88105901383631513</c:v>
                </c:pt>
                <c:pt idx="7585">
                  <c:v>0.88105901383631513</c:v>
                </c:pt>
                <c:pt idx="7586">
                  <c:v>0.88105901383631513</c:v>
                </c:pt>
                <c:pt idx="7587">
                  <c:v>0.88105901383631513</c:v>
                </c:pt>
                <c:pt idx="7588">
                  <c:v>0.88105901383631513</c:v>
                </c:pt>
                <c:pt idx="7589">
                  <c:v>0.88105901383631513</c:v>
                </c:pt>
                <c:pt idx="7590">
                  <c:v>0.88105901383631513</c:v>
                </c:pt>
                <c:pt idx="7591">
                  <c:v>0.88105901383631513</c:v>
                </c:pt>
                <c:pt idx="7592">
                  <c:v>0.88105901383631513</c:v>
                </c:pt>
                <c:pt idx="7593">
                  <c:v>0.88105901383631513</c:v>
                </c:pt>
                <c:pt idx="7594">
                  <c:v>0.88105901383631513</c:v>
                </c:pt>
                <c:pt idx="7595">
                  <c:v>0.88105901383631513</c:v>
                </c:pt>
                <c:pt idx="7596">
                  <c:v>0.88105901383631513</c:v>
                </c:pt>
                <c:pt idx="7597">
                  <c:v>0.88105901383631513</c:v>
                </c:pt>
                <c:pt idx="7598">
                  <c:v>0.88105901383631513</c:v>
                </c:pt>
                <c:pt idx="7599">
                  <c:v>0.88105901383631513</c:v>
                </c:pt>
                <c:pt idx="7600">
                  <c:v>0.88105901383631513</c:v>
                </c:pt>
                <c:pt idx="7601">
                  <c:v>0.88105901383631513</c:v>
                </c:pt>
                <c:pt idx="7602">
                  <c:v>0.88105901383631513</c:v>
                </c:pt>
                <c:pt idx="7603">
                  <c:v>0.88105901383631513</c:v>
                </c:pt>
                <c:pt idx="7604">
                  <c:v>0.88105901383631513</c:v>
                </c:pt>
                <c:pt idx="7605">
                  <c:v>0.88105901383631513</c:v>
                </c:pt>
                <c:pt idx="7606">
                  <c:v>0.88105901383631513</c:v>
                </c:pt>
                <c:pt idx="7607">
                  <c:v>0.88105901383631513</c:v>
                </c:pt>
                <c:pt idx="7608">
                  <c:v>0.88105901383631513</c:v>
                </c:pt>
                <c:pt idx="7609">
                  <c:v>0.88105901383631513</c:v>
                </c:pt>
                <c:pt idx="7610">
                  <c:v>0.88105901383631513</c:v>
                </c:pt>
                <c:pt idx="7611">
                  <c:v>0.88105901383631513</c:v>
                </c:pt>
                <c:pt idx="7612">
                  <c:v>0.88105901383631513</c:v>
                </c:pt>
                <c:pt idx="7613">
                  <c:v>0.88105901383631513</c:v>
                </c:pt>
                <c:pt idx="7614">
                  <c:v>0.88105901383631513</c:v>
                </c:pt>
                <c:pt idx="7615">
                  <c:v>0.88105901383631513</c:v>
                </c:pt>
                <c:pt idx="7616">
                  <c:v>0.88105901383631513</c:v>
                </c:pt>
                <c:pt idx="7617">
                  <c:v>0.88105901383631513</c:v>
                </c:pt>
                <c:pt idx="7618">
                  <c:v>0.88105901383631513</c:v>
                </c:pt>
                <c:pt idx="7619">
                  <c:v>0.88105901383631513</c:v>
                </c:pt>
                <c:pt idx="7620">
                  <c:v>0.88105901383631513</c:v>
                </c:pt>
                <c:pt idx="7621">
                  <c:v>0.88105901383631513</c:v>
                </c:pt>
                <c:pt idx="7622">
                  <c:v>0.88105901383631513</c:v>
                </c:pt>
                <c:pt idx="7623">
                  <c:v>0.88105901383631513</c:v>
                </c:pt>
                <c:pt idx="7624">
                  <c:v>0.88105901383631513</c:v>
                </c:pt>
                <c:pt idx="7625">
                  <c:v>0.88105901383631513</c:v>
                </c:pt>
                <c:pt idx="7626">
                  <c:v>0.88105901383631513</c:v>
                </c:pt>
                <c:pt idx="7627">
                  <c:v>0.88105901383631513</c:v>
                </c:pt>
                <c:pt idx="7628">
                  <c:v>0.88105901383631513</c:v>
                </c:pt>
                <c:pt idx="7629">
                  <c:v>0.88105901383631513</c:v>
                </c:pt>
                <c:pt idx="7630">
                  <c:v>0.88105901383631513</c:v>
                </c:pt>
                <c:pt idx="7631">
                  <c:v>0.88105901383631513</c:v>
                </c:pt>
                <c:pt idx="7632">
                  <c:v>0.88105901383631513</c:v>
                </c:pt>
                <c:pt idx="7633">
                  <c:v>0.88105901383631513</c:v>
                </c:pt>
                <c:pt idx="7634">
                  <c:v>0.88105901383631513</c:v>
                </c:pt>
                <c:pt idx="7635">
                  <c:v>0.88105901383631513</c:v>
                </c:pt>
                <c:pt idx="7636">
                  <c:v>0.88105901383631513</c:v>
                </c:pt>
                <c:pt idx="7637">
                  <c:v>0.88105901383631513</c:v>
                </c:pt>
                <c:pt idx="7638">
                  <c:v>0.88105901383631513</c:v>
                </c:pt>
                <c:pt idx="7639">
                  <c:v>0.88105901383631513</c:v>
                </c:pt>
                <c:pt idx="7640">
                  <c:v>0.88105901383631513</c:v>
                </c:pt>
                <c:pt idx="7641">
                  <c:v>0.88105901383631513</c:v>
                </c:pt>
                <c:pt idx="7642">
                  <c:v>0.88105901383631513</c:v>
                </c:pt>
                <c:pt idx="7643">
                  <c:v>0.88105901383631513</c:v>
                </c:pt>
                <c:pt idx="7644">
                  <c:v>0.88105901383631513</c:v>
                </c:pt>
                <c:pt idx="7645">
                  <c:v>0.88105901383631513</c:v>
                </c:pt>
                <c:pt idx="7646">
                  <c:v>0.88105901383631513</c:v>
                </c:pt>
                <c:pt idx="7647">
                  <c:v>0.88105901383631513</c:v>
                </c:pt>
                <c:pt idx="7648">
                  <c:v>0.88105901383631513</c:v>
                </c:pt>
                <c:pt idx="7649">
                  <c:v>0.88105901383631513</c:v>
                </c:pt>
                <c:pt idx="7650">
                  <c:v>0.88105901383631513</c:v>
                </c:pt>
                <c:pt idx="7651">
                  <c:v>0.88105901383631513</c:v>
                </c:pt>
                <c:pt idx="7652">
                  <c:v>0.88105901383631513</c:v>
                </c:pt>
                <c:pt idx="7653">
                  <c:v>0.88105901383631513</c:v>
                </c:pt>
                <c:pt idx="7654">
                  <c:v>0.88105901383631513</c:v>
                </c:pt>
                <c:pt idx="7655">
                  <c:v>0.88105901383631513</c:v>
                </c:pt>
                <c:pt idx="7656">
                  <c:v>0.88105901383631513</c:v>
                </c:pt>
                <c:pt idx="7657">
                  <c:v>0.88105901383631513</c:v>
                </c:pt>
                <c:pt idx="7658">
                  <c:v>0.88105901383631513</c:v>
                </c:pt>
                <c:pt idx="7659">
                  <c:v>0.88105901383631513</c:v>
                </c:pt>
                <c:pt idx="7660">
                  <c:v>0.88105901383631513</c:v>
                </c:pt>
                <c:pt idx="7661">
                  <c:v>0.88105901383631513</c:v>
                </c:pt>
                <c:pt idx="7662">
                  <c:v>0.88105901383631513</c:v>
                </c:pt>
                <c:pt idx="7663">
                  <c:v>0.88105901383631513</c:v>
                </c:pt>
                <c:pt idx="7664">
                  <c:v>0.88105901383631513</c:v>
                </c:pt>
                <c:pt idx="7665">
                  <c:v>0.88105901383631513</c:v>
                </c:pt>
                <c:pt idx="7666">
                  <c:v>0.88105901383631513</c:v>
                </c:pt>
                <c:pt idx="7667">
                  <c:v>0.88105901383631513</c:v>
                </c:pt>
                <c:pt idx="7668">
                  <c:v>0.88105901383631513</c:v>
                </c:pt>
                <c:pt idx="7669">
                  <c:v>0.88105901383631513</c:v>
                </c:pt>
                <c:pt idx="7670">
                  <c:v>0.88105901383631513</c:v>
                </c:pt>
                <c:pt idx="7671">
                  <c:v>0.88105901383631513</c:v>
                </c:pt>
                <c:pt idx="7672">
                  <c:v>0.88105901383631513</c:v>
                </c:pt>
                <c:pt idx="7673">
                  <c:v>0.88105901383631513</c:v>
                </c:pt>
                <c:pt idx="7674">
                  <c:v>0.88105901383631513</c:v>
                </c:pt>
                <c:pt idx="7675">
                  <c:v>0.88105901383631513</c:v>
                </c:pt>
                <c:pt idx="7676">
                  <c:v>0.88105901383631513</c:v>
                </c:pt>
                <c:pt idx="7677">
                  <c:v>0.88105901383631513</c:v>
                </c:pt>
                <c:pt idx="7678">
                  <c:v>0.88105901383631513</c:v>
                </c:pt>
                <c:pt idx="7679">
                  <c:v>0.88105901383631513</c:v>
                </c:pt>
                <c:pt idx="7680">
                  <c:v>0.88105901383631513</c:v>
                </c:pt>
                <c:pt idx="7681">
                  <c:v>0.88105901383631513</c:v>
                </c:pt>
                <c:pt idx="7682">
                  <c:v>0.88105901383631513</c:v>
                </c:pt>
                <c:pt idx="7683">
                  <c:v>0.88105901383631513</c:v>
                </c:pt>
                <c:pt idx="7684">
                  <c:v>0.88105901383631513</c:v>
                </c:pt>
                <c:pt idx="7685">
                  <c:v>0.88105901383631513</c:v>
                </c:pt>
                <c:pt idx="7686">
                  <c:v>0.88105901383631513</c:v>
                </c:pt>
                <c:pt idx="7687">
                  <c:v>0.88105901383631513</c:v>
                </c:pt>
                <c:pt idx="7688">
                  <c:v>0.88105901383631513</c:v>
                </c:pt>
                <c:pt idx="7689">
                  <c:v>0.88105901383631513</c:v>
                </c:pt>
                <c:pt idx="7690">
                  <c:v>0.88105901383631513</c:v>
                </c:pt>
                <c:pt idx="7691">
                  <c:v>0.88105901383631513</c:v>
                </c:pt>
                <c:pt idx="7692">
                  <c:v>0.88105901383631513</c:v>
                </c:pt>
                <c:pt idx="7693">
                  <c:v>0.88105901383631513</c:v>
                </c:pt>
                <c:pt idx="7694">
                  <c:v>0.88105901383631513</c:v>
                </c:pt>
                <c:pt idx="7695">
                  <c:v>0.88105901383631513</c:v>
                </c:pt>
                <c:pt idx="7696">
                  <c:v>0.88105901383631513</c:v>
                </c:pt>
                <c:pt idx="7697">
                  <c:v>0.88105901383631513</c:v>
                </c:pt>
                <c:pt idx="7698">
                  <c:v>0.88105901383631513</c:v>
                </c:pt>
                <c:pt idx="7699">
                  <c:v>0.88105901383631513</c:v>
                </c:pt>
                <c:pt idx="7700">
                  <c:v>0.88105901383631513</c:v>
                </c:pt>
                <c:pt idx="7701">
                  <c:v>0.88105901383631513</c:v>
                </c:pt>
                <c:pt idx="7702">
                  <c:v>0.88105901383631513</c:v>
                </c:pt>
                <c:pt idx="7703">
                  <c:v>0.88105901383631513</c:v>
                </c:pt>
                <c:pt idx="7704">
                  <c:v>0.88105901383631513</c:v>
                </c:pt>
                <c:pt idx="7705">
                  <c:v>0.88105901383631513</c:v>
                </c:pt>
                <c:pt idx="7706">
                  <c:v>0.88105901383631513</c:v>
                </c:pt>
                <c:pt idx="7707">
                  <c:v>0.88105901383631513</c:v>
                </c:pt>
                <c:pt idx="7708">
                  <c:v>0.88105901383631513</c:v>
                </c:pt>
                <c:pt idx="7709">
                  <c:v>0.88105901383631513</c:v>
                </c:pt>
                <c:pt idx="7710">
                  <c:v>0.88105901383631513</c:v>
                </c:pt>
                <c:pt idx="7711">
                  <c:v>0.88105901383631513</c:v>
                </c:pt>
                <c:pt idx="7712">
                  <c:v>0.88105901383631513</c:v>
                </c:pt>
                <c:pt idx="7713">
                  <c:v>0.88105901383631513</c:v>
                </c:pt>
                <c:pt idx="7714">
                  <c:v>0.88105901383631513</c:v>
                </c:pt>
                <c:pt idx="7715">
                  <c:v>0.88105901383631513</c:v>
                </c:pt>
                <c:pt idx="7716">
                  <c:v>0.88105901383631513</c:v>
                </c:pt>
                <c:pt idx="7717">
                  <c:v>0.88105901383631513</c:v>
                </c:pt>
                <c:pt idx="7718">
                  <c:v>0.88105901383631513</c:v>
                </c:pt>
                <c:pt idx="7719">
                  <c:v>0.88105901383631513</c:v>
                </c:pt>
                <c:pt idx="7720">
                  <c:v>0.88105901383631513</c:v>
                </c:pt>
                <c:pt idx="7721">
                  <c:v>0.88105901383631513</c:v>
                </c:pt>
                <c:pt idx="7722">
                  <c:v>0.88105901383631513</c:v>
                </c:pt>
                <c:pt idx="7723">
                  <c:v>0.88105901383631513</c:v>
                </c:pt>
                <c:pt idx="7724">
                  <c:v>0.88105901383631513</c:v>
                </c:pt>
                <c:pt idx="7725">
                  <c:v>0.88105901383631513</c:v>
                </c:pt>
                <c:pt idx="7726">
                  <c:v>0.88105901383631513</c:v>
                </c:pt>
                <c:pt idx="7727">
                  <c:v>0.88105901383631513</c:v>
                </c:pt>
                <c:pt idx="7728">
                  <c:v>0.88105901383631513</c:v>
                </c:pt>
                <c:pt idx="7729">
                  <c:v>0.88105901383631513</c:v>
                </c:pt>
                <c:pt idx="7730">
                  <c:v>0.88105901383631513</c:v>
                </c:pt>
                <c:pt idx="7731">
                  <c:v>0.88105901383631513</c:v>
                </c:pt>
                <c:pt idx="7732">
                  <c:v>0.88105901383631513</c:v>
                </c:pt>
                <c:pt idx="7733">
                  <c:v>0.88105901383631513</c:v>
                </c:pt>
                <c:pt idx="7734">
                  <c:v>0.88105901383631513</c:v>
                </c:pt>
                <c:pt idx="7735">
                  <c:v>0.88105901383631513</c:v>
                </c:pt>
                <c:pt idx="7736">
                  <c:v>0.88105901383631513</c:v>
                </c:pt>
                <c:pt idx="7737">
                  <c:v>0.88105901383631513</c:v>
                </c:pt>
                <c:pt idx="7738">
                  <c:v>0.88105901383631513</c:v>
                </c:pt>
                <c:pt idx="7739">
                  <c:v>0.88105901383631513</c:v>
                </c:pt>
                <c:pt idx="7740">
                  <c:v>0.88105901383631513</c:v>
                </c:pt>
                <c:pt idx="7741">
                  <c:v>0.88105901383631513</c:v>
                </c:pt>
                <c:pt idx="7742">
                  <c:v>0.88105901383631513</c:v>
                </c:pt>
                <c:pt idx="7743">
                  <c:v>0.88105901383631513</c:v>
                </c:pt>
                <c:pt idx="7744">
                  <c:v>0.88105901383631513</c:v>
                </c:pt>
                <c:pt idx="7745">
                  <c:v>0.88105901383631513</c:v>
                </c:pt>
                <c:pt idx="7746">
                  <c:v>0.88105901383631513</c:v>
                </c:pt>
                <c:pt idx="7747">
                  <c:v>0.88105901383631513</c:v>
                </c:pt>
                <c:pt idx="7748">
                  <c:v>0.88105901383631513</c:v>
                </c:pt>
                <c:pt idx="7749">
                  <c:v>0.88105901383631513</c:v>
                </c:pt>
                <c:pt idx="7750">
                  <c:v>0.88105901383631513</c:v>
                </c:pt>
                <c:pt idx="7751">
                  <c:v>0.88105901383631513</c:v>
                </c:pt>
                <c:pt idx="7752">
                  <c:v>0.88105901383631513</c:v>
                </c:pt>
                <c:pt idx="7753">
                  <c:v>0.88105901383631513</c:v>
                </c:pt>
                <c:pt idx="7754">
                  <c:v>0.88105901383631513</c:v>
                </c:pt>
                <c:pt idx="7755">
                  <c:v>0.88105901383631513</c:v>
                </c:pt>
                <c:pt idx="7756">
                  <c:v>0.88105901383631513</c:v>
                </c:pt>
                <c:pt idx="7757">
                  <c:v>0.88105901383631513</c:v>
                </c:pt>
                <c:pt idx="7758">
                  <c:v>0.88105901383631513</c:v>
                </c:pt>
                <c:pt idx="7759">
                  <c:v>0.88105901383631513</c:v>
                </c:pt>
                <c:pt idx="7760">
                  <c:v>0.88105901383631513</c:v>
                </c:pt>
                <c:pt idx="7761">
                  <c:v>0.88105901383631513</c:v>
                </c:pt>
                <c:pt idx="7762">
                  <c:v>0.88105901383631513</c:v>
                </c:pt>
                <c:pt idx="7763">
                  <c:v>0.88105901383631513</c:v>
                </c:pt>
                <c:pt idx="7764">
                  <c:v>0.88105901383631513</c:v>
                </c:pt>
                <c:pt idx="7765">
                  <c:v>0.88105901383631513</c:v>
                </c:pt>
                <c:pt idx="7766">
                  <c:v>0.88105901383631513</c:v>
                </c:pt>
                <c:pt idx="7767">
                  <c:v>0.88105901383631513</c:v>
                </c:pt>
                <c:pt idx="7768">
                  <c:v>0.88105901383631513</c:v>
                </c:pt>
                <c:pt idx="7769">
                  <c:v>0.88105901383631513</c:v>
                </c:pt>
                <c:pt idx="7770">
                  <c:v>0.88105901383631513</c:v>
                </c:pt>
                <c:pt idx="7771">
                  <c:v>0.88105901383631513</c:v>
                </c:pt>
                <c:pt idx="7772">
                  <c:v>0.88105901383631513</c:v>
                </c:pt>
                <c:pt idx="7773">
                  <c:v>0.88105901383631513</c:v>
                </c:pt>
                <c:pt idx="7774">
                  <c:v>0.88105901383631513</c:v>
                </c:pt>
                <c:pt idx="7775">
                  <c:v>0.88105901383631513</c:v>
                </c:pt>
                <c:pt idx="7776">
                  <c:v>0.88105901383631513</c:v>
                </c:pt>
                <c:pt idx="7777">
                  <c:v>0.88105901383631513</c:v>
                </c:pt>
                <c:pt idx="7778">
                  <c:v>0.88105901383631513</c:v>
                </c:pt>
                <c:pt idx="7779">
                  <c:v>0.88105901383631513</c:v>
                </c:pt>
                <c:pt idx="7780">
                  <c:v>0.88105901383631513</c:v>
                </c:pt>
                <c:pt idx="7781">
                  <c:v>0.88105901383631513</c:v>
                </c:pt>
                <c:pt idx="7782">
                  <c:v>0.88105901383631513</c:v>
                </c:pt>
                <c:pt idx="7783">
                  <c:v>0.88105901383631513</c:v>
                </c:pt>
                <c:pt idx="7784">
                  <c:v>0.88105901383631513</c:v>
                </c:pt>
                <c:pt idx="7785">
                  <c:v>0.88105901383631513</c:v>
                </c:pt>
                <c:pt idx="7786">
                  <c:v>0.88105901383631513</c:v>
                </c:pt>
                <c:pt idx="7787">
                  <c:v>0.88105901383631513</c:v>
                </c:pt>
                <c:pt idx="7788">
                  <c:v>0.88105901383631513</c:v>
                </c:pt>
                <c:pt idx="7789">
                  <c:v>0.88105901383631513</c:v>
                </c:pt>
                <c:pt idx="7790">
                  <c:v>0.88105901383631513</c:v>
                </c:pt>
                <c:pt idx="7791">
                  <c:v>0.88105901383631513</c:v>
                </c:pt>
                <c:pt idx="7792">
                  <c:v>0.88105901383631513</c:v>
                </c:pt>
                <c:pt idx="7793">
                  <c:v>0.88105901383631513</c:v>
                </c:pt>
                <c:pt idx="7794">
                  <c:v>0.88105901383631513</c:v>
                </c:pt>
                <c:pt idx="7795">
                  <c:v>0.88105901383631513</c:v>
                </c:pt>
                <c:pt idx="7796">
                  <c:v>0.88105901383631513</c:v>
                </c:pt>
                <c:pt idx="7797">
                  <c:v>0.88105901383631513</c:v>
                </c:pt>
                <c:pt idx="7798">
                  <c:v>0.88105901383631513</c:v>
                </c:pt>
                <c:pt idx="7799">
                  <c:v>0.88105901383631513</c:v>
                </c:pt>
                <c:pt idx="7800">
                  <c:v>0.88105901383631513</c:v>
                </c:pt>
                <c:pt idx="7801">
                  <c:v>0.88105901383631513</c:v>
                </c:pt>
                <c:pt idx="7802">
                  <c:v>0.88105901383631513</c:v>
                </c:pt>
                <c:pt idx="7803">
                  <c:v>0.88105901383631513</c:v>
                </c:pt>
                <c:pt idx="7804">
                  <c:v>0.88105901383631513</c:v>
                </c:pt>
                <c:pt idx="7805">
                  <c:v>0.88105901383631513</c:v>
                </c:pt>
                <c:pt idx="7806">
                  <c:v>0.88105901383631513</c:v>
                </c:pt>
                <c:pt idx="7807">
                  <c:v>0.88105901383631513</c:v>
                </c:pt>
                <c:pt idx="7808">
                  <c:v>0.88105901383631513</c:v>
                </c:pt>
                <c:pt idx="7809">
                  <c:v>0.88105901383631513</c:v>
                </c:pt>
                <c:pt idx="7810">
                  <c:v>0.88105901383631513</c:v>
                </c:pt>
                <c:pt idx="7811">
                  <c:v>0.88105901383631513</c:v>
                </c:pt>
                <c:pt idx="7812">
                  <c:v>0.88105901383631513</c:v>
                </c:pt>
                <c:pt idx="7813">
                  <c:v>0.88105901383631513</c:v>
                </c:pt>
                <c:pt idx="7814">
                  <c:v>0.88105901383631513</c:v>
                </c:pt>
                <c:pt idx="7815">
                  <c:v>0.88105901383631513</c:v>
                </c:pt>
                <c:pt idx="7816">
                  <c:v>0.88105901383631513</c:v>
                </c:pt>
                <c:pt idx="7817">
                  <c:v>0.88105901383631513</c:v>
                </c:pt>
                <c:pt idx="7818">
                  <c:v>0.88105901383631513</c:v>
                </c:pt>
                <c:pt idx="7819">
                  <c:v>0.88105901383631513</c:v>
                </c:pt>
                <c:pt idx="7820">
                  <c:v>0.88105901383631513</c:v>
                </c:pt>
                <c:pt idx="7821">
                  <c:v>0.88105901383631513</c:v>
                </c:pt>
                <c:pt idx="7822">
                  <c:v>0.88105901383631513</c:v>
                </c:pt>
                <c:pt idx="7823">
                  <c:v>0.88105901383631513</c:v>
                </c:pt>
                <c:pt idx="7824">
                  <c:v>0.88105901383631513</c:v>
                </c:pt>
                <c:pt idx="7825">
                  <c:v>0.88105901383631513</c:v>
                </c:pt>
                <c:pt idx="7826">
                  <c:v>0.88105901383631513</c:v>
                </c:pt>
                <c:pt idx="7827">
                  <c:v>0.88105901383631513</c:v>
                </c:pt>
                <c:pt idx="7828">
                  <c:v>0.88105901383631513</c:v>
                </c:pt>
                <c:pt idx="7829">
                  <c:v>0.88105901383631513</c:v>
                </c:pt>
                <c:pt idx="7830">
                  <c:v>0.88105901383631513</c:v>
                </c:pt>
                <c:pt idx="7831">
                  <c:v>0.88105901383631513</c:v>
                </c:pt>
                <c:pt idx="7832">
                  <c:v>0.88105901383631513</c:v>
                </c:pt>
                <c:pt idx="7833">
                  <c:v>0.88105901383631513</c:v>
                </c:pt>
                <c:pt idx="7834">
                  <c:v>0.88105901383631513</c:v>
                </c:pt>
                <c:pt idx="7835">
                  <c:v>0.88105901383631513</c:v>
                </c:pt>
                <c:pt idx="7836">
                  <c:v>0.88105901383631513</c:v>
                </c:pt>
                <c:pt idx="7837">
                  <c:v>0.88105901383631513</c:v>
                </c:pt>
                <c:pt idx="7838">
                  <c:v>0.88105901383631513</c:v>
                </c:pt>
                <c:pt idx="7839">
                  <c:v>0.88105901383631513</c:v>
                </c:pt>
                <c:pt idx="7840">
                  <c:v>0.88105901383631513</c:v>
                </c:pt>
                <c:pt idx="7841">
                  <c:v>0.88105901383631513</c:v>
                </c:pt>
                <c:pt idx="7842">
                  <c:v>0.88105901383631513</c:v>
                </c:pt>
                <c:pt idx="7843">
                  <c:v>0.88105901383631513</c:v>
                </c:pt>
                <c:pt idx="7844">
                  <c:v>0.88105901383631513</c:v>
                </c:pt>
                <c:pt idx="7845">
                  <c:v>0.88105901383631513</c:v>
                </c:pt>
                <c:pt idx="7846">
                  <c:v>0.88105901383631513</c:v>
                </c:pt>
                <c:pt idx="7847">
                  <c:v>0.88105901383631513</c:v>
                </c:pt>
                <c:pt idx="7848">
                  <c:v>0.88105901383631513</c:v>
                </c:pt>
                <c:pt idx="7849">
                  <c:v>0.88105901383631513</c:v>
                </c:pt>
                <c:pt idx="7850">
                  <c:v>0.88105901383631513</c:v>
                </c:pt>
                <c:pt idx="7851">
                  <c:v>0.88105901383631513</c:v>
                </c:pt>
                <c:pt idx="7852">
                  <c:v>0.88105901383631513</c:v>
                </c:pt>
                <c:pt idx="7853">
                  <c:v>0.88105901383631513</c:v>
                </c:pt>
                <c:pt idx="7854">
                  <c:v>0.88105901383631513</c:v>
                </c:pt>
                <c:pt idx="7855">
                  <c:v>0.88105901383631513</c:v>
                </c:pt>
                <c:pt idx="7856">
                  <c:v>0.88105901383631513</c:v>
                </c:pt>
                <c:pt idx="7857">
                  <c:v>0.88105901383631513</c:v>
                </c:pt>
                <c:pt idx="7858">
                  <c:v>0.88105901383631513</c:v>
                </c:pt>
                <c:pt idx="7859">
                  <c:v>0.88105901383631513</c:v>
                </c:pt>
                <c:pt idx="7860">
                  <c:v>0.88105901383631513</c:v>
                </c:pt>
                <c:pt idx="7861">
                  <c:v>0.88105901383631513</c:v>
                </c:pt>
                <c:pt idx="7862">
                  <c:v>0.88105901383631513</c:v>
                </c:pt>
                <c:pt idx="7863">
                  <c:v>0.88105901383631513</c:v>
                </c:pt>
                <c:pt idx="7864">
                  <c:v>0.88105901383631513</c:v>
                </c:pt>
                <c:pt idx="7865">
                  <c:v>0.88105901383631513</c:v>
                </c:pt>
                <c:pt idx="7866">
                  <c:v>0.88105901383631513</c:v>
                </c:pt>
                <c:pt idx="7867">
                  <c:v>0.88105901383631513</c:v>
                </c:pt>
                <c:pt idx="7868">
                  <c:v>0.88105901383631513</c:v>
                </c:pt>
                <c:pt idx="7869">
                  <c:v>0.88105901383631513</c:v>
                </c:pt>
                <c:pt idx="7870">
                  <c:v>0.88105901383631513</c:v>
                </c:pt>
                <c:pt idx="7871">
                  <c:v>0.88105901383631513</c:v>
                </c:pt>
                <c:pt idx="7872">
                  <c:v>0.88105901383631513</c:v>
                </c:pt>
                <c:pt idx="7873">
                  <c:v>0.88105901383631513</c:v>
                </c:pt>
                <c:pt idx="7874">
                  <c:v>0.88105901383631513</c:v>
                </c:pt>
                <c:pt idx="7875">
                  <c:v>0.88105901383631513</c:v>
                </c:pt>
                <c:pt idx="7876">
                  <c:v>0.88105901383631513</c:v>
                </c:pt>
                <c:pt idx="7877">
                  <c:v>0.88105901383631513</c:v>
                </c:pt>
                <c:pt idx="7878">
                  <c:v>0.88105901383631513</c:v>
                </c:pt>
                <c:pt idx="7879">
                  <c:v>0.88105901383631513</c:v>
                </c:pt>
                <c:pt idx="7880">
                  <c:v>0.88105901383631513</c:v>
                </c:pt>
                <c:pt idx="7881">
                  <c:v>0.88105901383631513</c:v>
                </c:pt>
                <c:pt idx="7882">
                  <c:v>0.88105901383631513</c:v>
                </c:pt>
                <c:pt idx="7883">
                  <c:v>0.88105901383631513</c:v>
                </c:pt>
                <c:pt idx="7884">
                  <c:v>0.88105901383631513</c:v>
                </c:pt>
                <c:pt idx="7885">
                  <c:v>0.88105901383631513</c:v>
                </c:pt>
                <c:pt idx="7886">
                  <c:v>0.88105901383631513</c:v>
                </c:pt>
                <c:pt idx="7887">
                  <c:v>0.88105901383631513</c:v>
                </c:pt>
                <c:pt idx="7888">
                  <c:v>0.88105901383631513</c:v>
                </c:pt>
                <c:pt idx="7889">
                  <c:v>0.88105901383631513</c:v>
                </c:pt>
                <c:pt idx="7890">
                  <c:v>0.88105901383631513</c:v>
                </c:pt>
                <c:pt idx="7891">
                  <c:v>0.88105901383631513</c:v>
                </c:pt>
                <c:pt idx="7892">
                  <c:v>0.88105901383631513</c:v>
                </c:pt>
                <c:pt idx="7893">
                  <c:v>0.88105901383631513</c:v>
                </c:pt>
                <c:pt idx="7894">
                  <c:v>0.88105901383631513</c:v>
                </c:pt>
                <c:pt idx="7895">
                  <c:v>0.88105901383631513</c:v>
                </c:pt>
                <c:pt idx="7896">
                  <c:v>0.88105901383631513</c:v>
                </c:pt>
                <c:pt idx="7897">
                  <c:v>0.88105901383631513</c:v>
                </c:pt>
                <c:pt idx="7898">
                  <c:v>0.88105901383631513</c:v>
                </c:pt>
                <c:pt idx="7899">
                  <c:v>0.88105901383631513</c:v>
                </c:pt>
                <c:pt idx="7900">
                  <c:v>0.88105901383631513</c:v>
                </c:pt>
                <c:pt idx="7901">
                  <c:v>0.88105901383631513</c:v>
                </c:pt>
                <c:pt idx="7902">
                  <c:v>0.88105901383631513</c:v>
                </c:pt>
                <c:pt idx="7903">
                  <c:v>0.88105901383631513</c:v>
                </c:pt>
                <c:pt idx="7904">
                  <c:v>0.88105901383631513</c:v>
                </c:pt>
                <c:pt idx="7905">
                  <c:v>0.88105901383631513</c:v>
                </c:pt>
                <c:pt idx="7906">
                  <c:v>0.88105901383631513</c:v>
                </c:pt>
                <c:pt idx="7907">
                  <c:v>0.88105901383631513</c:v>
                </c:pt>
                <c:pt idx="7908">
                  <c:v>0.88105901383631513</c:v>
                </c:pt>
                <c:pt idx="7909">
                  <c:v>0.88105901383631513</c:v>
                </c:pt>
                <c:pt idx="7910">
                  <c:v>0.88105901383631513</c:v>
                </c:pt>
                <c:pt idx="7911">
                  <c:v>0.88105901383631513</c:v>
                </c:pt>
                <c:pt idx="7912">
                  <c:v>0.88105901383631513</c:v>
                </c:pt>
                <c:pt idx="7913">
                  <c:v>0.88105901383631513</c:v>
                </c:pt>
                <c:pt idx="7914">
                  <c:v>0.88105901383631513</c:v>
                </c:pt>
                <c:pt idx="7915">
                  <c:v>0.88105901383631513</c:v>
                </c:pt>
                <c:pt idx="7916">
                  <c:v>0.88105901383631513</c:v>
                </c:pt>
                <c:pt idx="7917">
                  <c:v>0.88105901383631513</c:v>
                </c:pt>
                <c:pt idx="7918">
                  <c:v>0.88105901383631513</c:v>
                </c:pt>
                <c:pt idx="7919">
                  <c:v>0.88105901383631513</c:v>
                </c:pt>
                <c:pt idx="7920">
                  <c:v>0.88105901383631513</c:v>
                </c:pt>
                <c:pt idx="7921">
                  <c:v>0.88105901383631513</c:v>
                </c:pt>
                <c:pt idx="7922">
                  <c:v>0.88105901383631513</c:v>
                </c:pt>
                <c:pt idx="7923">
                  <c:v>0.88105901383631513</c:v>
                </c:pt>
                <c:pt idx="7924">
                  <c:v>0.88105901383631513</c:v>
                </c:pt>
                <c:pt idx="7925">
                  <c:v>0.88105901383631513</c:v>
                </c:pt>
                <c:pt idx="7926">
                  <c:v>0.88105901383631513</c:v>
                </c:pt>
                <c:pt idx="7927">
                  <c:v>0.88105901383631513</c:v>
                </c:pt>
                <c:pt idx="7928">
                  <c:v>0.88105901383631513</c:v>
                </c:pt>
                <c:pt idx="7929">
                  <c:v>0.88105901383631513</c:v>
                </c:pt>
                <c:pt idx="7930">
                  <c:v>0.88105901383631513</c:v>
                </c:pt>
                <c:pt idx="7931">
                  <c:v>0.88105901383631513</c:v>
                </c:pt>
                <c:pt idx="7932">
                  <c:v>0.88105901383631513</c:v>
                </c:pt>
                <c:pt idx="7933">
                  <c:v>0.88105901383631513</c:v>
                </c:pt>
                <c:pt idx="7934">
                  <c:v>0.88105901383631513</c:v>
                </c:pt>
                <c:pt idx="7935">
                  <c:v>0.88105901383631513</c:v>
                </c:pt>
                <c:pt idx="7936">
                  <c:v>0.88105901383631513</c:v>
                </c:pt>
                <c:pt idx="7937">
                  <c:v>0.88105901383631513</c:v>
                </c:pt>
                <c:pt idx="7938">
                  <c:v>0.88105901383631513</c:v>
                </c:pt>
                <c:pt idx="7939">
                  <c:v>0.88105901383631513</c:v>
                </c:pt>
                <c:pt idx="7940">
                  <c:v>0.88105901383631513</c:v>
                </c:pt>
                <c:pt idx="7941">
                  <c:v>0.88105901383631513</c:v>
                </c:pt>
                <c:pt idx="7942">
                  <c:v>0.88105901383631513</c:v>
                </c:pt>
                <c:pt idx="7943">
                  <c:v>0.88105901383631513</c:v>
                </c:pt>
                <c:pt idx="7944">
                  <c:v>0.88105901383631513</c:v>
                </c:pt>
                <c:pt idx="7945">
                  <c:v>0.88105901383631513</c:v>
                </c:pt>
                <c:pt idx="7946">
                  <c:v>0.88105901383631513</c:v>
                </c:pt>
                <c:pt idx="7947">
                  <c:v>0.88105901383631513</c:v>
                </c:pt>
                <c:pt idx="7948">
                  <c:v>0.88105901383631513</c:v>
                </c:pt>
                <c:pt idx="7949">
                  <c:v>0.88105901383631513</c:v>
                </c:pt>
                <c:pt idx="7950">
                  <c:v>0.88105901383631513</c:v>
                </c:pt>
                <c:pt idx="7951">
                  <c:v>0.88105901383631513</c:v>
                </c:pt>
                <c:pt idx="7952">
                  <c:v>0.88105901383631513</c:v>
                </c:pt>
                <c:pt idx="7953">
                  <c:v>0.88105901383631513</c:v>
                </c:pt>
                <c:pt idx="7954">
                  <c:v>0.88105901383631513</c:v>
                </c:pt>
                <c:pt idx="7955">
                  <c:v>0.88105901383631513</c:v>
                </c:pt>
                <c:pt idx="7956">
                  <c:v>0.88105901383631513</c:v>
                </c:pt>
                <c:pt idx="7957">
                  <c:v>0.88105901383631513</c:v>
                </c:pt>
                <c:pt idx="7958">
                  <c:v>0.88105901383631513</c:v>
                </c:pt>
                <c:pt idx="7959">
                  <c:v>0.88105901383631513</c:v>
                </c:pt>
                <c:pt idx="7960">
                  <c:v>0.88105901383631513</c:v>
                </c:pt>
                <c:pt idx="7961">
                  <c:v>0.88105901383631513</c:v>
                </c:pt>
                <c:pt idx="7962">
                  <c:v>0.88105901383631513</c:v>
                </c:pt>
                <c:pt idx="7963">
                  <c:v>0.88105901383631513</c:v>
                </c:pt>
                <c:pt idx="7964">
                  <c:v>0.88105901383631513</c:v>
                </c:pt>
                <c:pt idx="7965">
                  <c:v>0.88105901383631513</c:v>
                </c:pt>
                <c:pt idx="7966">
                  <c:v>0.88105901383631513</c:v>
                </c:pt>
                <c:pt idx="7967">
                  <c:v>0.88105901383631513</c:v>
                </c:pt>
                <c:pt idx="7968">
                  <c:v>0.88105901383631513</c:v>
                </c:pt>
                <c:pt idx="7969">
                  <c:v>0.88105901383631513</c:v>
                </c:pt>
                <c:pt idx="7970">
                  <c:v>0.88105901383631513</c:v>
                </c:pt>
                <c:pt idx="7971">
                  <c:v>0.88105901383631513</c:v>
                </c:pt>
                <c:pt idx="7972">
                  <c:v>0.88105901383631513</c:v>
                </c:pt>
                <c:pt idx="7973">
                  <c:v>0.88105901383631513</c:v>
                </c:pt>
                <c:pt idx="7974">
                  <c:v>0.88105901383631513</c:v>
                </c:pt>
                <c:pt idx="7975">
                  <c:v>0.88105901383631513</c:v>
                </c:pt>
                <c:pt idx="7976">
                  <c:v>0.88105901383631513</c:v>
                </c:pt>
                <c:pt idx="7977">
                  <c:v>0.88105901383631513</c:v>
                </c:pt>
                <c:pt idx="7978">
                  <c:v>0.88105901383631513</c:v>
                </c:pt>
                <c:pt idx="7979">
                  <c:v>0.88105901383631513</c:v>
                </c:pt>
                <c:pt idx="7980">
                  <c:v>0.88105901383631513</c:v>
                </c:pt>
                <c:pt idx="7981">
                  <c:v>0.88105901383631513</c:v>
                </c:pt>
                <c:pt idx="7982">
                  <c:v>0.88105901383631513</c:v>
                </c:pt>
                <c:pt idx="7983">
                  <c:v>0.88105901383631513</c:v>
                </c:pt>
                <c:pt idx="7984">
                  <c:v>0.88105901383631513</c:v>
                </c:pt>
                <c:pt idx="7985">
                  <c:v>0.88105901383631513</c:v>
                </c:pt>
                <c:pt idx="7986">
                  <c:v>0.88105901383631513</c:v>
                </c:pt>
                <c:pt idx="7987">
                  <c:v>0.88105901383631513</c:v>
                </c:pt>
                <c:pt idx="7988">
                  <c:v>0.88105901383631513</c:v>
                </c:pt>
                <c:pt idx="7989">
                  <c:v>0.88105901383631513</c:v>
                </c:pt>
                <c:pt idx="7990">
                  <c:v>0.88105901383631513</c:v>
                </c:pt>
                <c:pt idx="7991">
                  <c:v>0.88105901383631513</c:v>
                </c:pt>
                <c:pt idx="7992">
                  <c:v>0.88105901383631513</c:v>
                </c:pt>
                <c:pt idx="7993">
                  <c:v>0.88105901383631513</c:v>
                </c:pt>
                <c:pt idx="7994">
                  <c:v>0.88105901383631513</c:v>
                </c:pt>
                <c:pt idx="7995">
                  <c:v>0.88105901383631513</c:v>
                </c:pt>
                <c:pt idx="7996">
                  <c:v>0.88105901383631513</c:v>
                </c:pt>
                <c:pt idx="7997">
                  <c:v>0.88105901383631513</c:v>
                </c:pt>
                <c:pt idx="7998">
                  <c:v>0.88105901383631513</c:v>
                </c:pt>
                <c:pt idx="7999">
                  <c:v>0.88105901383631513</c:v>
                </c:pt>
                <c:pt idx="8000">
                  <c:v>0.88105901383631513</c:v>
                </c:pt>
                <c:pt idx="8001">
                  <c:v>0.88105901383631513</c:v>
                </c:pt>
                <c:pt idx="8002">
                  <c:v>0.88105901383631513</c:v>
                </c:pt>
                <c:pt idx="8003">
                  <c:v>0.88105901383631513</c:v>
                </c:pt>
                <c:pt idx="8004">
                  <c:v>0.88105901383631513</c:v>
                </c:pt>
                <c:pt idx="8005">
                  <c:v>0.88105901383631513</c:v>
                </c:pt>
                <c:pt idx="8006">
                  <c:v>0.88105901383631513</c:v>
                </c:pt>
                <c:pt idx="8007">
                  <c:v>0.88105901383631513</c:v>
                </c:pt>
                <c:pt idx="8008">
                  <c:v>0.88105901383631513</c:v>
                </c:pt>
                <c:pt idx="8009">
                  <c:v>0.88105901383631513</c:v>
                </c:pt>
                <c:pt idx="8010">
                  <c:v>0.88105901383631513</c:v>
                </c:pt>
                <c:pt idx="8011">
                  <c:v>0.88105901383631513</c:v>
                </c:pt>
                <c:pt idx="8012">
                  <c:v>0.88105901383631513</c:v>
                </c:pt>
                <c:pt idx="8013">
                  <c:v>0.88105901383631513</c:v>
                </c:pt>
                <c:pt idx="8014">
                  <c:v>0.88105901383631513</c:v>
                </c:pt>
                <c:pt idx="8015">
                  <c:v>0.88105901383631513</c:v>
                </c:pt>
                <c:pt idx="8016">
                  <c:v>0.88105901383631513</c:v>
                </c:pt>
                <c:pt idx="8017">
                  <c:v>0.88105901383631513</c:v>
                </c:pt>
                <c:pt idx="8018">
                  <c:v>0.88105901383631513</c:v>
                </c:pt>
                <c:pt idx="8019">
                  <c:v>0.88105901383631513</c:v>
                </c:pt>
                <c:pt idx="8020">
                  <c:v>0.88105901383631513</c:v>
                </c:pt>
                <c:pt idx="8021">
                  <c:v>0.88105901383631513</c:v>
                </c:pt>
                <c:pt idx="8022">
                  <c:v>0.88105901383631513</c:v>
                </c:pt>
                <c:pt idx="8023">
                  <c:v>0.88105901383631513</c:v>
                </c:pt>
                <c:pt idx="8024">
                  <c:v>0.88105901383631513</c:v>
                </c:pt>
                <c:pt idx="8025">
                  <c:v>0.88105901383631513</c:v>
                </c:pt>
                <c:pt idx="8026">
                  <c:v>0.88105901383631513</c:v>
                </c:pt>
                <c:pt idx="8027">
                  <c:v>0.88105901383631513</c:v>
                </c:pt>
                <c:pt idx="8028">
                  <c:v>0.88105901383631513</c:v>
                </c:pt>
                <c:pt idx="8029">
                  <c:v>0.88105901383631513</c:v>
                </c:pt>
                <c:pt idx="8030">
                  <c:v>0.88105901383631513</c:v>
                </c:pt>
                <c:pt idx="8031">
                  <c:v>0.88105901383631513</c:v>
                </c:pt>
                <c:pt idx="8032">
                  <c:v>0.88105901383631513</c:v>
                </c:pt>
                <c:pt idx="8033">
                  <c:v>0.88105901383631513</c:v>
                </c:pt>
                <c:pt idx="8034">
                  <c:v>0.88105901383631513</c:v>
                </c:pt>
                <c:pt idx="8035">
                  <c:v>0.88105901383631513</c:v>
                </c:pt>
                <c:pt idx="8036">
                  <c:v>0.88105901383631513</c:v>
                </c:pt>
                <c:pt idx="8037">
                  <c:v>0.88105901383631513</c:v>
                </c:pt>
                <c:pt idx="8038">
                  <c:v>0.88105901383631513</c:v>
                </c:pt>
                <c:pt idx="8039">
                  <c:v>0.88105901383631513</c:v>
                </c:pt>
                <c:pt idx="8040">
                  <c:v>0.88105901383631513</c:v>
                </c:pt>
                <c:pt idx="8041">
                  <c:v>0.88105901383631513</c:v>
                </c:pt>
                <c:pt idx="8042">
                  <c:v>0.88105901383631513</c:v>
                </c:pt>
                <c:pt idx="8043">
                  <c:v>0.88105901383631513</c:v>
                </c:pt>
                <c:pt idx="8044">
                  <c:v>0.88105901383631513</c:v>
                </c:pt>
                <c:pt idx="8045">
                  <c:v>0.88105901383631513</c:v>
                </c:pt>
                <c:pt idx="8046">
                  <c:v>0.88105901383631513</c:v>
                </c:pt>
                <c:pt idx="8047">
                  <c:v>0.88105901383631513</c:v>
                </c:pt>
                <c:pt idx="8048">
                  <c:v>0.88105901383631513</c:v>
                </c:pt>
                <c:pt idx="8049">
                  <c:v>0.88105901383631513</c:v>
                </c:pt>
                <c:pt idx="8050">
                  <c:v>0.88105901383631513</c:v>
                </c:pt>
                <c:pt idx="8051">
                  <c:v>0.88105901383631513</c:v>
                </c:pt>
                <c:pt idx="8052">
                  <c:v>0.88105901383631513</c:v>
                </c:pt>
                <c:pt idx="8053">
                  <c:v>0.88105901383631513</c:v>
                </c:pt>
                <c:pt idx="8054">
                  <c:v>0.88105901383631513</c:v>
                </c:pt>
                <c:pt idx="8055">
                  <c:v>0.88105901383631513</c:v>
                </c:pt>
                <c:pt idx="8056">
                  <c:v>0.88105901383631513</c:v>
                </c:pt>
                <c:pt idx="8057">
                  <c:v>0.88105901383631513</c:v>
                </c:pt>
                <c:pt idx="8058">
                  <c:v>0.88105901383631513</c:v>
                </c:pt>
                <c:pt idx="8059">
                  <c:v>0.88105901383631513</c:v>
                </c:pt>
                <c:pt idx="8060">
                  <c:v>0.88105901383631513</c:v>
                </c:pt>
                <c:pt idx="8061">
                  <c:v>0.88105901383631513</c:v>
                </c:pt>
                <c:pt idx="8062">
                  <c:v>0.88105901383631513</c:v>
                </c:pt>
                <c:pt idx="8063">
                  <c:v>0.88105901383631513</c:v>
                </c:pt>
                <c:pt idx="8064">
                  <c:v>0.88105901383631513</c:v>
                </c:pt>
                <c:pt idx="8065">
                  <c:v>0.88105901383631513</c:v>
                </c:pt>
                <c:pt idx="8066">
                  <c:v>0.88105901383631513</c:v>
                </c:pt>
                <c:pt idx="8067">
                  <c:v>0.88105901383631513</c:v>
                </c:pt>
                <c:pt idx="8068">
                  <c:v>0.88105901383631513</c:v>
                </c:pt>
                <c:pt idx="8069">
                  <c:v>0.88105901383631513</c:v>
                </c:pt>
                <c:pt idx="8070">
                  <c:v>0.88105901383631513</c:v>
                </c:pt>
                <c:pt idx="8071">
                  <c:v>0.88105901383631513</c:v>
                </c:pt>
                <c:pt idx="8072">
                  <c:v>0.88105901383631513</c:v>
                </c:pt>
                <c:pt idx="8073">
                  <c:v>0.88105901383631513</c:v>
                </c:pt>
                <c:pt idx="8074">
                  <c:v>0.88105901383631513</c:v>
                </c:pt>
                <c:pt idx="8075">
                  <c:v>0.88105901383631513</c:v>
                </c:pt>
                <c:pt idx="8076">
                  <c:v>0.88105901383631513</c:v>
                </c:pt>
                <c:pt idx="8077">
                  <c:v>0.88105901383631513</c:v>
                </c:pt>
                <c:pt idx="8078">
                  <c:v>0.88105901383631513</c:v>
                </c:pt>
                <c:pt idx="8079">
                  <c:v>0.88105901383631513</c:v>
                </c:pt>
                <c:pt idx="8080">
                  <c:v>0.88105901383631513</c:v>
                </c:pt>
                <c:pt idx="8081">
                  <c:v>0.88105901383631513</c:v>
                </c:pt>
                <c:pt idx="8082">
                  <c:v>0.88105901383631513</c:v>
                </c:pt>
                <c:pt idx="8083">
                  <c:v>0.88105901383631513</c:v>
                </c:pt>
                <c:pt idx="8084">
                  <c:v>0.88105901383631513</c:v>
                </c:pt>
                <c:pt idx="8085">
                  <c:v>0.88105901383631513</c:v>
                </c:pt>
                <c:pt idx="8086">
                  <c:v>0.88105901383631513</c:v>
                </c:pt>
                <c:pt idx="8087">
                  <c:v>0.88105901383631513</c:v>
                </c:pt>
                <c:pt idx="8088">
                  <c:v>0.88105901383631513</c:v>
                </c:pt>
                <c:pt idx="8089">
                  <c:v>0.88105901383631513</c:v>
                </c:pt>
                <c:pt idx="8090">
                  <c:v>0.88105901383631513</c:v>
                </c:pt>
                <c:pt idx="8091">
                  <c:v>0.88105901383631513</c:v>
                </c:pt>
                <c:pt idx="8092">
                  <c:v>0.88105901383631513</c:v>
                </c:pt>
                <c:pt idx="8093">
                  <c:v>0.88105901383631513</c:v>
                </c:pt>
                <c:pt idx="8094">
                  <c:v>0.88105901383631513</c:v>
                </c:pt>
                <c:pt idx="8095">
                  <c:v>0.88105901383631513</c:v>
                </c:pt>
                <c:pt idx="8096">
                  <c:v>0.88105901383631513</c:v>
                </c:pt>
                <c:pt idx="8097">
                  <c:v>0.88105901383631513</c:v>
                </c:pt>
                <c:pt idx="8098">
                  <c:v>0.88105901383631513</c:v>
                </c:pt>
                <c:pt idx="8099">
                  <c:v>0.88105901383631513</c:v>
                </c:pt>
                <c:pt idx="8100">
                  <c:v>0.88105901383631513</c:v>
                </c:pt>
                <c:pt idx="8101">
                  <c:v>0.88105901383631513</c:v>
                </c:pt>
                <c:pt idx="8102">
                  <c:v>0.88105901383631513</c:v>
                </c:pt>
                <c:pt idx="8103">
                  <c:v>0.88105901383631513</c:v>
                </c:pt>
                <c:pt idx="8104">
                  <c:v>0.88105901383631513</c:v>
                </c:pt>
                <c:pt idx="8105">
                  <c:v>0.88105901383631513</c:v>
                </c:pt>
                <c:pt idx="8106">
                  <c:v>0.88105901383631513</c:v>
                </c:pt>
                <c:pt idx="8107">
                  <c:v>0.88105901383631513</c:v>
                </c:pt>
                <c:pt idx="8108">
                  <c:v>0.88105901383631513</c:v>
                </c:pt>
                <c:pt idx="8109">
                  <c:v>0.88105901383631513</c:v>
                </c:pt>
                <c:pt idx="8110">
                  <c:v>0.88105901383631513</c:v>
                </c:pt>
                <c:pt idx="8111">
                  <c:v>0.88105901383631513</c:v>
                </c:pt>
                <c:pt idx="8112">
                  <c:v>0.88105901383631513</c:v>
                </c:pt>
                <c:pt idx="8113">
                  <c:v>0.88105901383631513</c:v>
                </c:pt>
                <c:pt idx="8114">
                  <c:v>0.88105901383631513</c:v>
                </c:pt>
                <c:pt idx="8115">
                  <c:v>0.88105901383631513</c:v>
                </c:pt>
                <c:pt idx="8116">
                  <c:v>0.88105901383631513</c:v>
                </c:pt>
                <c:pt idx="8117">
                  <c:v>0.88105901383631513</c:v>
                </c:pt>
                <c:pt idx="8118">
                  <c:v>0.88105901383631513</c:v>
                </c:pt>
                <c:pt idx="8119">
                  <c:v>0.88105901383631513</c:v>
                </c:pt>
                <c:pt idx="8120">
                  <c:v>0.88105901383631513</c:v>
                </c:pt>
                <c:pt idx="8121">
                  <c:v>0.88105901383631513</c:v>
                </c:pt>
                <c:pt idx="8122">
                  <c:v>0.88105901383631513</c:v>
                </c:pt>
                <c:pt idx="8123">
                  <c:v>0.88105901383631513</c:v>
                </c:pt>
                <c:pt idx="8124">
                  <c:v>0.88105901383631513</c:v>
                </c:pt>
                <c:pt idx="8125">
                  <c:v>0.88105901383631513</c:v>
                </c:pt>
                <c:pt idx="8126">
                  <c:v>0.88105901383631513</c:v>
                </c:pt>
                <c:pt idx="8127">
                  <c:v>0.88105901383631513</c:v>
                </c:pt>
                <c:pt idx="8128">
                  <c:v>0.88105901383631513</c:v>
                </c:pt>
                <c:pt idx="8129">
                  <c:v>0.88105901383631513</c:v>
                </c:pt>
                <c:pt idx="8130">
                  <c:v>0.88105901383631513</c:v>
                </c:pt>
                <c:pt idx="8131">
                  <c:v>0.88105901383631513</c:v>
                </c:pt>
                <c:pt idx="8132">
                  <c:v>0.88105901383631513</c:v>
                </c:pt>
                <c:pt idx="8133">
                  <c:v>0.88105901383631513</c:v>
                </c:pt>
                <c:pt idx="8134">
                  <c:v>0.88105901383631513</c:v>
                </c:pt>
                <c:pt idx="8135">
                  <c:v>0.88105901383631513</c:v>
                </c:pt>
                <c:pt idx="8136">
                  <c:v>0.88105901383631513</c:v>
                </c:pt>
                <c:pt idx="8137">
                  <c:v>0.88105901383631513</c:v>
                </c:pt>
                <c:pt idx="8138">
                  <c:v>0.88105901383631513</c:v>
                </c:pt>
                <c:pt idx="8139">
                  <c:v>0.88105901383631513</c:v>
                </c:pt>
                <c:pt idx="8140">
                  <c:v>0.88105901383631513</c:v>
                </c:pt>
                <c:pt idx="8141">
                  <c:v>0.88105901383631513</c:v>
                </c:pt>
                <c:pt idx="8142">
                  <c:v>0.88105901383631513</c:v>
                </c:pt>
                <c:pt idx="8143">
                  <c:v>0.88105901383631513</c:v>
                </c:pt>
                <c:pt idx="8144">
                  <c:v>0.88105901383631513</c:v>
                </c:pt>
                <c:pt idx="8145">
                  <c:v>0.88105901383631513</c:v>
                </c:pt>
                <c:pt idx="8146">
                  <c:v>0.88105901383631513</c:v>
                </c:pt>
                <c:pt idx="8147">
                  <c:v>0.88105901383631513</c:v>
                </c:pt>
                <c:pt idx="8148">
                  <c:v>0.88105901383631513</c:v>
                </c:pt>
                <c:pt idx="8149">
                  <c:v>0.88105901383631513</c:v>
                </c:pt>
                <c:pt idx="8150">
                  <c:v>0.88105901383631513</c:v>
                </c:pt>
                <c:pt idx="8151">
                  <c:v>0.88105901383631513</c:v>
                </c:pt>
                <c:pt idx="8152">
                  <c:v>0.88105901383631513</c:v>
                </c:pt>
                <c:pt idx="8153">
                  <c:v>0.88105901383631513</c:v>
                </c:pt>
                <c:pt idx="8154">
                  <c:v>0.88105901383631513</c:v>
                </c:pt>
                <c:pt idx="8155">
                  <c:v>0.88105901383631513</c:v>
                </c:pt>
                <c:pt idx="8156">
                  <c:v>0.88105901383631513</c:v>
                </c:pt>
                <c:pt idx="8157">
                  <c:v>0.88105901383631513</c:v>
                </c:pt>
                <c:pt idx="8158">
                  <c:v>0.88105901383631513</c:v>
                </c:pt>
                <c:pt idx="8159">
                  <c:v>0.88105901383631513</c:v>
                </c:pt>
                <c:pt idx="8160">
                  <c:v>0.88105901383631513</c:v>
                </c:pt>
                <c:pt idx="8161">
                  <c:v>0.88105901383631513</c:v>
                </c:pt>
                <c:pt idx="8162">
                  <c:v>0.88105901383631513</c:v>
                </c:pt>
                <c:pt idx="8163">
                  <c:v>0.88105901383631513</c:v>
                </c:pt>
                <c:pt idx="8164">
                  <c:v>0.88105901383631513</c:v>
                </c:pt>
                <c:pt idx="8165">
                  <c:v>0.88105901383631513</c:v>
                </c:pt>
                <c:pt idx="8166">
                  <c:v>0.88105901383631513</c:v>
                </c:pt>
                <c:pt idx="8167">
                  <c:v>0.88105901383631513</c:v>
                </c:pt>
                <c:pt idx="8168">
                  <c:v>0.88105901383631513</c:v>
                </c:pt>
                <c:pt idx="8169">
                  <c:v>0.88105901383631513</c:v>
                </c:pt>
                <c:pt idx="8170">
                  <c:v>0.88105901383631513</c:v>
                </c:pt>
                <c:pt idx="8171">
                  <c:v>0.88105901383631513</c:v>
                </c:pt>
                <c:pt idx="8172">
                  <c:v>0.88105901383631513</c:v>
                </c:pt>
                <c:pt idx="8173">
                  <c:v>0.88105901383631513</c:v>
                </c:pt>
                <c:pt idx="8174">
                  <c:v>0.88105901383631513</c:v>
                </c:pt>
                <c:pt idx="8175">
                  <c:v>0.88105901383631513</c:v>
                </c:pt>
                <c:pt idx="8176">
                  <c:v>0.88105901383631513</c:v>
                </c:pt>
                <c:pt idx="8177">
                  <c:v>0.88105901383631513</c:v>
                </c:pt>
                <c:pt idx="8178">
                  <c:v>0.88105901383631513</c:v>
                </c:pt>
                <c:pt idx="8179">
                  <c:v>0.88105901383631513</c:v>
                </c:pt>
                <c:pt idx="8180">
                  <c:v>0.88105901383631513</c:v>
                </c:pt>
                <c:pt idx="8181">
                  <c:v>0.88105901383631513</c:v>
                </c:pt>
                <c:pt idx="8182">
                  <c:v>0.88105901383631513</c:v>
                </c:pt>
                <c:pt idx="8183">
                  <c:v>0.88105901383631513</c:v>
                </c:pt>
                <c:pt idx="8184">
                  <c:v>0.88105901383631513</c:v>
                </c:pt>
                <c:pt idx="8185">
                  <c:v>0.88105901383631513</c:v>
                </c:pt>
                <c:pt idx="8186">
                  <c:v>0.88105901383631513</c:v>
                </c:pt>
                <c:pt idx="8187">
                  <c:v>0.88105901383631513</c:v>
                </c:pt>
                <c:pt idx="8188">
                  <c:v>0.88105901383631513</c:v>
                </c:pt>
                <c:pt idx="8189">
                  <c:v>0.88105901383631513</c:v>
                </c:pt>
                <c:pt idx="8190">
                  <c:v>0.88105901383631513</c:v>
                </c:pt>
                <c:pt idx="8191">
                  <c:v>0.88105901383631513</c:v>
                </c:pt>
                <c:pt idx="8192">
                  <c:v>0.88105901383631513</c:v>
                </c:pt>
                <c:pt idx="8193">
                  <c:v>0.88105901383631513</c:v>
                </c:pt>
                <c:pt idx="8194">
                  <c:v>0.88105901383631513</c:v>
                </c:pt>
                <c:pt idx="8195">
                  <c:v>0.88105901383631513</c:v>
                </c:pt>
                <c:pt idx="8196">
                  <c:v>0.88105901383631513</c:v>
                </c:pt>
                <c:pt idx="8197">
                  <c:v>0.88105901383631513</c:v>
                </c:pt>
                <c:pt idx="8198">
                  <c:v>0.88105901383631513</c:v>
                </c:pt>
                <c:pt idx="8199">
                  <c:v>0.88105901383631513</c:v>
                </c:pt>
                <c:pt idx="8200">
                  <c:v>0.88105901383631513</c:v>
                </c:pt>
                <c:pt idx="8201">
                  <c:v>0.88105901383631513</c:v>
                </c:pt>
                <c:pt idx="8202">
                  <c:v>0.88105901383631513</c:v>
                </c:pt>
                <c:pt idx="8203">
                  <c:v>0.88105901383631513</c:v>
                </c:pt>
                <c:pt idx="8204">
                  <c:v>0.88105901383631513</c:v>
                </c:pt>
                <c:pt idx="8205">
                  <c:v>0.88105901383631513</c:v>
                </c:pt>
                <c:pt idx="8206">
                  <c:v>0.88105901383631513</c:v>
                </c:pt>
                <c:pt idx="8207">
                  <c:v>0.88105901383631513</c:v>
                </c:pt>
                <c:pt idx="8208">
                  <c:v>0.88105901383631513</c:v>
                </c:pt>
                <c:pt idx="8209">
                  <c:v>0.88105901383631513</c:v>
                </c:pt>
                <c:pt idx="8210">
                  <c:v>0.88105901383631513</c:v>
                </c:pt>
                <c:pt idx="8211">
                  <c:v>0.88105901383631513</c:v>
                </c:pt>
                <c:pt idx="8212">
                  <c:v>0.88105901383631513</c:v>
                </c:pt>
                <c:pt idx="8213">
                  <c:v>0.88105901383631513</c:v>
                </c:pt>
                <c:pt idx="8214">
                  <c:v>0.88105901383631513</c:v>
                </c:pt>
                <c:pt idx="8215">
                  <c:v>0.88105901383631513</c:v>
                </c:pt>
                <c:pt idx="8216">
                  <c:v>0.88105901383631513</c:v>
                </c:pt>
                <c:pt idx="8217">
                  <c:v>0.88105901383631513</c:v>
                </c:pt>
                <c:pt idx="8218">
                  <c:v>0.88105901383631513</c:v>
                </c:pt>
                <c:pt idx="8219">
                  <c:v>0.88105901383631513</c:v>
                </c:pt>
                <c:pt idx="8220">
                  <c:v>0.88105901383631513</c:v>
                </c:pt>
                <c:pt idx="8221">
                  <c:v>0.88105901383631513</c:v>
                </c:pt>
                <c:pt idx="8222">
                  <c:v>0.88105901383631513</c:v>
                </c:pt>
                <c:pt idx="8223">
                  <c:v>0.88105901383631513</c:v>
                </c:pt>
                <c:pt idx="8224">
                  <c:v>0.88105901383631513</c:v>
                </c:pt>
                <c:pt idx="8225">
                  <c:v>0.88105901383631513</c:v>
                </c:pt>
                <c:pt idx="8226">
                  <c:v>0.88105901383631513</c:v>
                </c:pt>
                <c:pt idx="8227">
                  <c:v>0.88105901383631513</c:v>
                </c:pt>
                <c:pt idx="8228">
                  <c:v>0.88105901383631513</c:v>
                </c:pt>
                <c:pt idx="8229">
                  <c:v>0.88105901383631513</c:v>
                </c:pt>
                <c:pt idx="8230">
                  <c:v>0.88105901383631513</c:v>
                </c:pt>
                <c:pt idx="8231">
                  <c:v>0.88105901383631513</c:v>
                </c:pt>
                <c:pt idx="8232">
                  <c:v>0.88105901383631513</c:v>
                </c:pt>
                <c:pt idx="8233">
                  <c:v>0.88105901383631513</c:v>
                </c:pt>
                <c:pt idx="8234">
                  <c:v>0.88105901383631513</c:v>
                </c:pt>
                <c:pt idx="8235">
                  <c:v>0.88105901383631513</c:v>
                </c:pt>
                <c:pt idx="8236">
                  <c:v>0.88105901383631513</c:v>
                </c:pt>
                <c:pt idx="8237">
                  <c:v>0.88105901383631513</c:v>
                </c:pt>
                <c:pt idx="8238">
                  <c:v>0.88105901383631513</c:v>
                </c:pt>
                <c:pt idx="8239">
                  <c:v>0.88105901383631513</c:v>
                </c:pt>
                <c:pt idx="8240">
                  <c:v>0.88105901383631513</c:v>
                </c:pt>
                <c:pt idx="8241">
                  <c:v>0.88105901383631513</c:v>
                </c:pt>
                <c:pt idx="8242">
                  <c:v>0.88105901383631513</c:v>
                </c:pt>
                <c:pt idx="8243">
                  <c:v>0.88105901383631513</c:v>
                </c:pt>
                <c:pt idx="8244">
                  <c:v>0.88105901383631513</c:v>
                </c:pt>
                <c:pt idx="8245">
                  <c:v>0.88105901383631513</c:v>
                </c:pt>
                <c:pt idx="8246">
                  <c:v>0.88105901383631513</c:v>
                </c:pt>
                <c:pt idx="8247">
                  <c:v>0.88105901383631513</c:v>
                </c:pt>
                <c:pt idx="8248">
                  <c:v>0.88105901383631513</c:v>
                </c:pt>
                <c:pt idx="8249">
                  <c:v>0.88105901383631513</c:v>
                </c:pt>
                <c:pt idx="8250">
                  <c:v>0.88105901383631513</c:v>
                </c:pt>
                <c:pt idx="8251">
                  <c:v>0.88105901383631513</c:v>
                </c:pt>
                <c:pt idx="8252">
                  <c:v>0.88105901383631513</c:v>
                </c:pt>
                <c:pt idx="8253">
                  <c:v>0.88105901383631513</c:v>
                </c:pt>
                <c:pt idx="8254">
                  <c:v>0.88105901383631513</c:v>
                </c:pt>
                <c:pt idx="8255">
                  <c:v>0.88105901383631513</c:v>
                </c:pt>
                <c:pt idx="8256">
                  <c:v>0.88105901383631513</c:v>
                </c:pt>
                <c:pt idx="8257">
                  <c:v>0.88105901383631513</c:v>
                </c:pt>
                <c:pt idx="8258">
                  <c:v>0.88105901383631513</c:v>
                </c:pt>
                <c:pt idx="8259">
                  <c:v>0.88105901383631513</c:v>
                </c:pt>
                <c:pt idx="8260">
                  <c:v>0.88105901383631513</c:v>
                </c:pt>
                <c:pt idx="8261">
                  <c:v>0.88105901383631513</c:v>
                </c:pt>
                <c:pt idx="8262">
                  <c:v>0.88105901383631513</c:v>
                </c:pt>
                <c:pt idx="8263">
                  <c:v>0.88105901383631513</c:v>
                </c:pt>
                <c:pt idx="8264">
                  <c:v>0.88105901383631513</c:v>
                </c:pt>
                <c:pt idx="8265">
                  <c:v>0.88105901383631513</c:v>
                </c:pt>
                <c:pt idx="8266">
                  <c:v>0.88105901383631513</c:v>
                </c:pt>
                <c:pt idx="8267">
                  <c:v>0.88105901383631513</c:v>
                </c:pt>
                <c:pt idx="8268">
                  <c:v>0.88105901383631513</c:v>
                </c:pt>
                <c:pt idx="8269">
                  <c:v>0.88105901383631513</c:v>
                </c:pt>
                <c:pt idx="8270">
                  <c:v>0.88105901383631513</c:v>
                </c:pt>
                <c:pt idx="8271">
                  <c:v>0.88105901383631513</c:v>
                </c:pt>
                <c:pt idx="8272">
                  <c:v>0.88105901383631513</c:v>
                </c:pt>
                <c:pt idx="8273">
                  <c:v>0.88105901383631513</c:v>
                </c:pt>
                <c:pt idx="8274">
                  <c:v>0.88105901383631513</c:v>
                </c:pt>
                <c:pt idx="8275">
                  <c:v>0.88105901383631513</c:v>
                </c:pt>
                <c:pt idx="8276">
                  <c:v>0.88105901383631513</c:v>
                </c:pt>
                <c:pt idx="8277">
                  <c:v>0.88105901383631513</c:v>
                </c:pt>
                <c:pt idx="8278">
                  <c:v>0.88105901383631513</c:v>
                </c:pt>
                <c:pt idx="8279">
                  <c:v>0.88105901383631513</c:v>
                </c:pt>
                <c:pt idx="8280">
                  <c:v>0.88105901383631513</c:v>
                </c:pt>
                <c:pt idx="8281">
                  <c:v>0.88105901383631513</c:v>
                </c:pt>
                <c:pt idx="8282">
                  <c:v>0.88105901383631513</c:v>
                </c:pt>
                <c:pt idx="8283">
                  <c:v>0.88105901383631513</c:v>
                </c:pt>
                <c:pt idx="8284">
                  <c:v>0.88105901383631513</c:v>
                </c:pt>
                <c:pt idx="8285">
                  <c:v>0.88105901383631513</c:v>
                </c:pt>
                <c:pt idx="8286">
                  <c:v>0.88105901383631513</c:v>
                </c:pt>
                <c:pt idx="8287">
                  <c:v>0.88105901383631513</c:v>
                </c:pt>
                <c:pt idx="8288">
                  <c:v>0.88105901383631513</c:v>
                </c:pt>
                <c:pt idx="8289">
                  <c:v>0.88105901383631513</c:v>
                </c:pt>
                <c:pt idx="8290">
                  <c:v>0.88105901383631513</c:v>
                </c:pt>
                <c:pt idx="8291">
                  <c:v>0.88105901383631513</c:v>
                </c:pt>
                <c:pt idx="8292">
                  <c:v>0.88105901383631513</c:v>
                </c:pt>
                <c:pt idx="8293">
                  <c:v>0.88105901383631513</c:v>
                </c:pt>
                <c:pt idx="8294">
                  <c:v>0.88105901383631513</c:v>
                </c:pt>
                <c:pt idx="8295">
                  <c:v>0.88105901383631513</c:v>
                </c:pt>
                <c:pt idx="8296">
                  <c:v>0.88105901383631513</c:v>
                </c:pt>
                <c:pt idx="8297">
                  <c:v>0.88105901383631513</c:v>
                </c:pt>
                <c:pt idx="8298">
                  <c:v>0.88105901383631513</c:v>
                </c:pt>
                <c:pt idx="8299">
                  <c:v>0.88105901383631513</c:v>
                </c:pt>
                <c:pt idx="8300">
                  <c:v>0.88105901383631513</c:v>
                </c:pt>
                <c:pt idx="8301">
                  <c:v>0.88105901383631513</c:v>
                </c:pt>
                <c:pt idx="8302">
                  <c:v>0.88105901383631513</c:v>
                </c:pt>
                <c:pt idx="8303">
                  <c:v>0.88105901383631513</c:v>
                </c:pt>
                <c:pt idx="8304">
                  <c:v>0.88105901383631513</c:v>
                </c:pt>
                <c:pt idx="8305">
                  <c:v>0.88105901383631513</c:v>
                </c:pt>
                <c:pt idx="8306">
                  <c:v>0.88105901383631513</c:v>
                </c:pt>
                <c:pt idx="8307">
                  <c:v>0.88105901383631513</c:v>
                </c:pt>
                <c:pt idx="8308">
                  <c:v>0.88105901383631513</c:v>
                </c:pt>
                <c:pt idx="8309">
                  <c:v>0.88105901383631513</c:v>
                </c:pt>
                <c:pt idx="8310">
                  <c:v>0.88105901383631513</c:v>
                </c:pt>
                <c:pt idx="8311">
                  <c:v>0.88105901383631513</c:v>
                </c:pt>
                <c:pt idx="8312">
                  <c:v>0.88105901383631513</c:v>
                </c:pt>
                <c:pt idx="8313">
                  <c:v>0.88105901383631513</c:v>
                </c:pt>
                <c:pt idx="8314">
                  <c:v>0.88105901383631513</c:v>
                </c:pt>
                <c:pt idx="8315">
                  <c:v>0.88105901383631513</c:v>
                </c:pt>
                <c:pt idx="8316">
                  <c:v>0.88105901383631513</c:v>
                </c:pt>
                <c:pt idx="8317">
                  <c:v>0.88105901383631513</c:v>
                </c:pt>
                <c:pt idx="8318">
                  <c:v>0.88105901383631513</c:v>
                </c:pt>
                <c:pt idx="8319">
                  <c:v>0.88105901383631513</c:v>
                </c:pt>
                <c:pt idx="8320">
                  <c:v>0.88105901383631513</c:v>
                </c:pt>
                <c:pt idx="8321">
                  <c:v>0.88105901383631513</c:v>
                </c:pt>
                <c:pt idx="8322">
                  <c:v>0.88105901383631513</c:v>
                </c:pt>
                <c:pt idx="8323">
                  <c:v>0.88105901383631513</c:v>
                </c:pt>
                <c:pt idx="8324">
                  <c:v>0.88105901383631513</c:v>
                </c:pt>
                <c:pt idx="8325">
                  <c:v>0.88105901383631513</c:v>
                </c:pt>
                <c:pt idx="8326">
                  <c:v>0.88105901383631513</c:v>
                </c:pt>
                <c:pt idx="8327">
                  <c:v>0.88105901383631513</c:v>
                </c:pt>
                <c:pt idx="8328">
                  <c:v>0.88105901383631513</c:v>
                </c:pt>
                <c:pt idx="8329">
                  <c:v>0.88105901383631513</c:v>
                </c:pt>
                <c:pt idx="8330">
                  <c:v>0.88105901383631513</c:v>
                </c:pt>
                <c:pt idx="8331">
                  <c:v>0.88105901383631513</c:v>
                </c:pt>
                <c:pt idx="8332">
                  <c:v>0.88105901383631513</c:v>
                </c:pt>
                <c:pt idx="8333">
                  <c:v>0.88105901383631513</c:v>
                </c:pt>
                <c:pt idx="8334">
                  <c:v>0.88105901383631513</c:v>
                </c:pt>
                <c:pt idx="8335">
                  <c:v>0.88105901383631513</c:v>
                </c:pt>
                <c:pt idx="8336">
                  <c:v>0.88105901383631513</c:v>
                </c:pt>
                <c:pt idx="8337">
                  <c:v>0.88105901383631513</c:v>
                </c:pt>
                <c:pt idx="8338">
                  <c:v>0.88105901383631513</c:v>
                </c:pt>
                <c:pt idx="8339">
                  <c:v>0.88105901383631513</c:v>
                </c:pt>
                <c:pt idx="8340">
                  <c:v>0.88105901383631513</c:v>
                </c:pt>
                <c:pt idx="8341">
                  <c:v>0.88105901383631513</c:v>
                </c:pt>
                <c:pt idx="8342">
                  <c:v>0.88105901383631513</c:v>
                </c:pt>
                <c:pt idx="8343">
                  <c:v>0.88105901383631513</c:v>
                </c:pt>
                <c:pt idx="8344">
                  <c:v>0.88105901383631513</c:v>
                </c:pt>
                <c:pt idx="8345">
                  <c:v>0.88105901383631513</c:v>
                </c:pt>
                <c:pt idx="8346">
                  <c:v>0.88105901383631513</c:v>
                </c:pt>
                <c:pt idx="8347">
                  <c:v>0.88105901383631513</c:v>
                </c:pt>
                <c:pt idx="8348">
                  <c:v>0.88105901383631513</c:v>
                </c:pt>
                <c:pt idx="8349">
                  <c:v>0.88105901383631513</c:v>
                </c:pt>
                <c:pt idx="8350">
                  <c:v>0.88105901383631513</c:v>
                </c:pt>
                <c:pt idx="8351">
                  <c:v>0.88105901383631513</c:v>
                </c:pt>
                <c:pt idx="8352">
                  <c:v>0.88105901383631513</c:v>
                </c:pt>
                <c:pt idx="8353">
                  <c:v>0.88105901383631513</c:v>
                </c:pt>
                <c:pt idx="8354">
                  <c:v>0.88105901383631513</c:v>
                </c:pt>
                <c:pt idx="8355">
                  <c:v>0.88105901383631513</c:v>
                </c:pt>
                <c:pt idx="8356">
                  <c:v>0.88105901383631513</c:v>
                </c:pt>
                <c:pt idx="8357">
                  <c:v>0.88105901383631513</c:v>
                </c:pt>
                <c:pt idx="8358">
                  <c:v>0.88105901383631513</c:v>
                </c:pt>
                <c:pt idx="8359">
                  <c:v>0.88105901383631513</c:v>
                </c:pt>
                <c:pt idx="8360">
                  <c:v>0.88105901383631513</c:v>
                </c:pt>
                <c:pt idx="8361">
                  <c:v>0.88105901383631513</c:v>
                </c:pt>
                <c:pt idx="8362">
                  <c:v>0.88105901383631513</c:v>
                </c:pt>
                <c:pt idx="8363">
                  <c:v>0.88105901383631513</c:v>
                </c:pt>
                <c:pt idx="8364">
                  <c:v>0.88105901383631513</c:v>
                </c:pt>
                <c:pt idx="8365">
                  <c:v>0.88105901383631513</c:v>
                </c:pt>
                <c:pt idx="8366">
                  <c:v>0.88105901383631513</c:v>
                </c:pt>
                <c:pt idx="8367">
                  <c:v>0.88105901383631513</c:v>
                </c:pt>
                <c:pt idx="8368">
                  <c:v>0.88105901383631513</c:v>
                </c:pt>
                <c:pt idx="8369">
                  <c:v>0.88105901383631513</c:v>
                </c:pt>
                <c:pt idx="8370">
                  <c:v>0.88105901383631513</c:v>
                </c:pt>
                <c:pt idx="8371">
                  <c:v>0.88105901383631513</c:v>
                </c:pt>
                <c:pt idx="8372">
                  <c:v>0.88105901383631513</c:v>
                </c:pt>
                <c:pt idx="8373">
                  <c:v>0.88105901383631513</c:v>
                </c:pt>
                <c:pt idx="8374">
                  <c:v>0.88105901383631513</c:v>
                </c:pt>
                <c:pt idx="8375">
                  <c:v>0.88105901383631513</c:v>
                </c:pt>
                <c:pt idx="8376">
                  <c:v>0.88105901383631513</c:v>
                </c:pt>
                <c:pt idx="8377">
                  <c:v>0.88105901383631513</c:v>
                </c:pt>
                <c:pt idx="8378">
                  <c:v>0.88105901383631513</c:v>
                </c:pt>
                <c:pt idx="8379">
                  <c:v>0.88105901383631513</c:v>
                </c:pt>
                <c:pt idx="8380">
                  <c:v>0.88105901383631513</c:v>
                </c:pt>
                <c:pt idx="8381">
                  <c:v>0.88105901383631513</c:v>
                </c:pt>
                <c:pt idx="8382">
                  <c:v>0.88105901383631513</c:v>
                </c:pt>
                <c:pt idx="8383">
                  <c:v>0.88105901383631513</c:v>
                </c:pt>
                <c:pt idx="8384">
                  <c:v>0.88105901383631513</c:v>
                </c:pt>
                <c:pt idx="8385">
                  <c:v>0.88105901383631513</c:v>
                </c:pt>
                <c:pt idx="8386">
                  <c:v>0.88105901383631513</c:v>
                </c:pt>
                <c:pt idx="8387">
                  <c:v>0.88105901383631513</c:v>
                </c:pt>
                <c:pt idx="8388">
                  <c:v>0.88105901383631513</c:v>
                </c:pt>
                <c:pt idx="8389">
                  <c:v>0.88105901383631513</c:v>
                </c:pt>
                <c:pt idx="8390">
                  <c:v>0.88105901383631513</c:v>
                </c:pt>
                <c:pt idx="8391">
                  <c:v>0.88105901383631513</c:v>
                </c:pt>
                <c:pt idx="8392">
                  <c:v>0.88105901383631513</c:v>
                </c:pt>
                <c:pt idx="8393">
                  <c:v>0.88105901383631513</c:v>
                </c:pt>
                <c:pt idx="8394">
                  <c:v>0.88105901383631513</c:v>
                </c:pt>
                <c:pt idx="8395">
                  <c:v>0.88105901383631513</c:v>
                </c:pt>
                <c:pt idx="8396">
                  <c:v>0.88105901383631513</c:v>
                </c:pt>
                <c:pt idx="8397">
                  <c:v>0.88105901383631513</c:v>
                </c:pt>
                <c:pt idx="8398">
                  <c:v>0.88105901383631513</c:v>
                </c:pt>
                <c:pt idx="8399">
                  <c:v>0.88105901383631513</c:v>
                </c:pt>
                <c:pt idx="8400">
                  <c:v>0.88105901383631513</c:v>
                </c:pt>
                <c:pt idx="8401">
                  <c:v>0.88105901383631513</c:v>
                </c:pt>
                <c:pt idx="8402">
                  <c:v>0.88105901383631513</c:v>
                </c:pt>
                <c:pt idx="8403">
                  <c:v>0.88105901383631513</c:v>
                </c:pt>
                <c:pt idx="8404">
                  <c:v>0.88105901383631513</c:v>
                </c:pt>
                <c:pt idx="8405">
                  <c:v>0.88105901383631513</c:v>
                </c:pt>
                <c:pt idx="8406">
                  <c:v>0.88105901383631513</c:v>
                </c:pt>
                <c:pt idx="8407">
                  <c:v>0.88105901383631513</c:v>
                </c:pt>
                <c:pt idx="8408">
                  <c:v>0.88105901383631513</c:v>
                </c:pt>
                <c:pt idx="8409">
                  <c:v>0.88105901383631513</c:v>
                </c:pt>
                <c:pt idx="8410">
                  <c:v>0.88105901383631513</c:v>
                </c:pt>
                <c:pt idx="8411">
                  <c:v>0.88105901383631513</c:v>
                </c:pt>
                <c:pt idx="8412">
                  <c:v>0.88105901383631513</c:v>
                </c:pt>
                <c:pt idx="8413">
                  <c:v>0.88105901383631513</c:v>
                </c:pt>
                <c:pt idx="8414">
                  <c:v>0.88105901383631513</c:v>
                </c:pt>
                <c:pt idx="8415">
                  <c:v>0.88105901383631513</c:v>
                </c:pt>
                <c:pt idx="8416">
                  <c:v>0.88105901383631513</c:v>
                </c:pt>
                <c:pt idx="8417">
                  <c:v>0.88105901383631513</c:v>
                </c:pt>
                <c:pt idx="8418">
                  <c:v>0.88105901383631513</c:v>
                </c:pt>
                <c:pt idx="8419">
                  <c:v>0.88105901383631513</c:v>
                </c:pt>
                <c:pt idx="8420">
                  <c:v>0.88105901383631513</c:v>
                </c:pt>
                <c:pt idx="8421">
                  <c:v>0.88105901383631513</c:v>
                </c:pt>
                <c:pt idx="8422">
                  <c:v>0.88105901383631513</c:v>
                </c:pt>
                <c:pt idx="8423">
                  <c:v>0.88105901383631513</c:v>
                </c:pt>
                <c:pt idx="8424">
                  <c:v>0.88105901383631513</c:v>
                </c:pt>
                <c:pt idx="8425">
                  <c:v>0.88105901383631513</c:v>
                </c:pt>
                <c:pt idx="8426">
                  <c:v>0.88105901383631513</c:v>
                </c:pt>
                <c:pt idx="8427">
                  <c:v>0.88105901383631513</c:v>
                </c:pt>
                <c:pt idx="8428">
                  <c:v>0.88105901383631513</c:v>
                </c:pt>
                <c:pt idx="8429">
                  <c:v>0.88105901383631513</c:v>
                </c:pt>
                <c:pt idx="8430">
                  <c:v>0.88105901383631513</c:v>
                </c:pt>
                <c:pt idx="8431">
                  <c:v>0.88105901383631513</c:v>
                </c:pt>
                <c:pt idx="8432">
                  <c:v>0.88105901383631513</c:v>
                </c:pt>
                <c:pt idx="8433">
                  <c:v>0.88105901383631513</c:v>
                </c:pt>
                <c:pt idx="8434">
                  <c:v>0.88105901383631513</c:v>
                </c:pt>
                <c:pt idx="8435">
                  <c:v>0.88105901383631513</c:v>
                </c:pt>
                <c:pt idx="8436">
                  <c:v>0.88105901383631513</c:v>
                </c:pt>
                <c:pt idx="8437">
                  <c:v>0.88105901383631513</c:v>
                </c:pt>
                <c:pt idx="8438">
                  <c:v>0.88105901383631513</c:v>
                </c:pt>
                <c:pt idx="8439">
                  <c:v>0.88105901383631513</c:v>
                </c:pt>
                <c:pt idx="8440">
                  <c:v>0.88105901383631513</c:v>
                </c:pt>
                <c:pt idx="8441">
                  <c:v>0.88105901383631513</c:v>
                </c:pt>
                <c:pt idx="8442">
                  <c:v>0.88105901383631513</c:v>
                </c:pt>
                <c:pt idx="8443">
                  <c:v>0.88105901383631513</c:v>
                </c:pt>
                <c:pt idx="8444">
                  <c:v>0.88105901383631513</c:v>
                </c:pt>
                <c:pt idx="8445">
                  <c:v>0.88105901383631513</c:v>
                </c:pt>
                <c:pt idx="8446">
                  <c:v>0.88105901383631513</c:v>
                </c:pt>
                <c:pt idx="8447">
                  <c:v>0.88105901383631513</c:v>
                </c:pt>
                <c:pt idx="8448">
                  <c:v>0.88105901383631513</c:v>
                </c:pt>
                <c:pt idx="8449">
                  <c:v>0.88105901383631513</c:v>
                </c:pt>
                <c:pt idx="8450">
                  <c:v>0.88105901383631513</c:v>
                </c:pt>
                <c:pt idx="8451">
                  <c:v>0.88105901383631513</c:v>
                </c:pt>
                <c:pt idx="8452">
                  <c:v>0.88105901383631513</c:v>
                </c:pt>
                <c:pt idx="8453">
                  <c:v>0.88105901383631513</c:v>
                </c:pt>
                <c:pt idx="8454">
                  <c:v>0.88105901383631513</c:v>
                </c:pt>
                <c:pt idx="8455">
                  <c:v>0.88105901383631513</c:v>
                </c:pt>
                <c:pt idx="8456">
                  <c:v>0.88105901383631513</c:v>
                </c:pt>
                <c:pt idx="8457">
                  <c:v>0.88105901383631513</c:v>
                </c:pt>
                <c:pt idx="8458">
                  <c:v>0.88105901383631513</c:v>
                </c:pt>
                <c:pt idx="8459">
                  <c:v>0.88105901383631513</c:v>
                </c:pt>
                <c:pt idx="8460">
                  <c:v>0.88105901383631513</c:v>
                </c:pt>
                <c:pt idx="8461">
                  <c:v>0.88105901383631513</c:v>
                </c:pt>
                <c:pt idx="8462">
                  <c:v>0.88105901383631513</c:v>
                </c:pt>
                <c:pt idx="8463">
                  <c:v>0.88105901383631513</c:v>
                </c:pt>
                <c:pt idx="8464">
                  <c:v>0.88105901383631513</c:v>
                </c:pt>
                <c:pt idx="8465">
                  <c:v>0.88105901383631513</c:v>
                </c:pt>
                <c:pt idx="8466">
                  <c:v>0.88105901383631513</c:v>
                </c:pt>
                <c:pt idx="8467">
                  <c:v>0.88105901383631513</c:v>
                </c:pt>
                <c:pt idx="8468">
                  <c:v>0.88105901383631513</c:v>
                </c:pt>
                <c:pt idx="8469">
                  <c:v>0.88105901383631513</c:v>
                </c:pt>
                <c:pt idx="8470">
                  <c:v>0.88105901383631513</c:v>
                </c:pt>
                <c:pt idx="8471">
                  <c:v>0.88105901383631513</c:v>
                </c:pt>
                <c:pt idx="8472">
                  <c:v>0.88105901383631513</c:v>
                </c:pt>
                <c:pt idx="8473">
                  <c:v>0.88105901383631513</c:v>
                </c:pt>
                <c:pt idx="8474">
                  <c:v>0.88105901383631513</c:v>
                </c:pt>
                <c:pt idx="8475">
                  <c:v>0.88105901383631513</c:v>
                </c:pt>
                <c:pt idx="8476">
                  <c:v>0.88105901383631513</c:v>
                </c:pt>
                <c:pt idx="8477">
                  <c:v>0.88105901383631513</c:v>
                </c:pt>
                <c:pt idx="8478">
                  <c:v>0.88105901383631513</c:v>
                </c:pt>
                <c:pt idx="8479">
                  <c:v>0.88105901383631513</c:v>
                </c:pt>
                <c:pt idx="8480">
                  <c:v>0.88105901383631513</c:v>
                </c:pt>
                <c:pt idx="8481">
                  <c:v>0.88105901383631513</c:v>
                </c:pt>
                <c:pt idx="8482">
                  <c:v>0.88105901383631513</c:v>
                </c:pt>
                <c:pt idx="8483">
                  <c:v>0.88105901383631513</c:v>
                </c:pt>
                <c:pt idx="8484">
                  <c:v>0.88105901383631513</c:v>
                </c:pt>
                <c:pt idx="8485">
                  <c:v>0.88105901383631513</c:v>
                </c:pt>
                <c:pt idx="8486">
                  <c:v>0.88105901383631513</c:v>
                </c:pt>
                <c:pt idx="8487">
                  <c:v>0.88105901383631513</c:v>
                </c:pt>
                <c:pt idx="8488">
                  <c:v>0.88105901383631513</c:v>
                </c:pt>
                <c:pt idx="8489">
                  <c:v>0.88105901383631513</c:v>
                </c:pt>
                <c:pt idx="8490">
                  <c:v>0.88105901383631513</c:v>
                </c:pt>
                <c:pt idx="8491">
                  <c:v>0.88105901383631513</c:v>
                </c:pt>
                <c:pt idx="8492">
                  <c:v>0.88105901383631513</c:v>
                </c:pt>
                <c:pt idx="8493">
                  <c:v>0.88105901383631513</c:v>
                </c:pt>
                <c:pt idx="8494">
                  <c:v>0.88105901383631513</c:v>
                </c:pt>
                <c:pt idx="8495">
                  <c:v>0.88105901383631513</c:v>
                </c:pt>
                <c:pt idx="8496">
                  <c:v>0.88105901383631513</c:v>
                </c:pt>
                <c:pt idx="8497">
                  <c:v>0.88105901383631513</c:v>
                </c:pt>
                <c:pt idx="8498">
                  <c:v>0.88105901383631513</c:v>
                </c:pt>
                <c:pt idx="8499">
                  <c:v>0.88105901383631513</c:v>
                </c:pt>
                <c:pt idx="8500">
                  <c:v>0.88105901383631513</c:v>
                </c:pt>
                <c:pt idx="8501">
                  <c:v>0.88105901383631513</c:v>
                </c:pt>
                <c:pt idx="8502">
                  <c:v>0.88105901383631513</c:v>
                </c:pt>
                <c:pt idx="8503">
                  <c:v>0.88105901383631513</c:v>
                </c:pt>
                <c:pt idx="8504">
                  <c:v>0.88105901383631513</c:v>
                </c:pt>
                <c:pt idx="8505">
                  <c:v>0.88105901383631513</c:v>
                </c:pt>
                <c:pt idx="8506">
                  <c:v>0.88105901383631513</c:v>
                </c:pt>
                <c:pt idx="8507">
                  <c:v>0.88105901383631513</c:v>
                </c:pt>
                <c:pt idx="8508">
                  <c:v>0.88105901383631513</c:v>
                </c:pt>
                <c:pt idx="8509">
                  <c:v>0.88105901383631513</c:v>
                </c:pt>
                <c:pt idx="8510">
                  <c:v>0.88105901383631513</c:v>
                </c:pt>
                <c:pt idx="8511">
                  <c:v>0.88105901383631513</c:v>
                </c:pt>
                <c:pt idx="8512">
                  <c:v>0.88105901383631513</c:v>
                </c:pt>
                <c:pt idx="8513">
                  <c:v>0.88105901383631513</c:v>
                </c:pt>
                <c:pt idx="8514">
                  <c:v>0.88105901383631513</c:v>
                </c:pt>
                <c:pt idx="8515">
                  <c:v>0.88105901383631513</c:v>
                </c:pt>
                <c:pt idx="8516">
                  <c:v>0.88105901383631513</c:v>
                </c:pt>
                <c:pt idx="8517">
                  <c:v>0.88105901383631513</c:v>
                </c:pt>
                <c:pt idx="8518">
                  <c:v>0.88105901383631513</c:v>
                </c:pt>
                <c:pt idx="8519">
                  <c:v>0.88105901383631513</c:v>
                </c:pt>
                <c:pt idx="8520">
                  <c:v>0.88105901383631513</c:v>
                </c:pt>
                <c:pt idx="8521">
                  <c:v>0.88105901383631513</c:v>
                </c:pt>
                <c:pt idx="8522">
                  <c:v>0.88105901383631513</c:v>
                </c:pt>
                <c:pt idx="8523">
                  <c:v>0.88105901383631513</c:v>
                </c:pt>
                <c:pt idx="8524">
                  <c:v>0.88105901383631513</c:v>
                </c:pt>
                <c:pt idx="8525">
                  <c:v>0.88105901383631513</c:v>
                </c:pt>
                <c:pt idx="8526">
                  <c:v>0.88105901383631513</c:v>
                </c:pt>
                <c:pt idx="8527">
                  <c:v>0.88105901383631513</c:v>
                </c:pt>
                <c:pt idx="8528">
                  <c:v>0.88105901383631513</c:v>
                </c:pt>
                <c:pt idx="8529">
                  <c:v>0.88105901383631513</c:v>
                </c:pt>
                <c:pt idx="8530">
                  <c:v>0.88105901383631513</c:v>
                </c:pt>
                <c:pt idx="8531">
                  <c:v>0.88105901383631513</c:v>
                </c:pt>
                <c:pt idx="8532">
                  <c:v>0.88105901383631513</c:v>
                </c:pt>
                <c:pt idx="8533">
                  <c:v>0.88105901383631513</c:v>
                </c:pt>
                <c:pt idx="8534">
                  <c:v>0.88105901383631513</c:v>
                </c:pt>
                <c:pt idx="8535">
                  <c:v>0.88105901383631513</c:v>
                </c:pt>
                <c:pt idx="8536">
                  <c:v>0.88105901383631513</c:v>
                </c:pt>
                <c:pt idx="8537">
                  <c:v>0.88105901383631513</c:v>
                </c:pt>
                <c:pt idx="8538">
                  <c:v>0.88105901383631513</c:v>
                </c:pt>
                <c:pt idx="8539">
                  <c:v>0.88105901383631513</c:v>
                </c:pt>
                <c:pt idx="8540">
                  <c:v>0.88105901383631513</c:v>
                </c:pt>
                <c:pt idx="8541">
                  <c:v>0.88105901383631513</c:v>
                </c:pt>
                <c:pt idx="8542">
                  <c:v>0.88105901383631513</c:v>
                </c:pt>
                <c:pt idx="8543">
                  <c:v>0.88105901383631513</c:v>
                </c:pt>
                <c:pt idx="8544">
                  <c:v>0.88105901383631513</c:v>
                </c:pt>
                <c:pt idx="8545">
                  <c:v>0.88105901383631513</c:v>
                </c:pt>
                <c:pt idx="8546">
                  <c:v>0.88105901383631513</c:v>
                </c:pt>
                <c:pt idx="8547">
                  <c:v>0.88105901383631513</c:v>
                </c:pt>
                <c:pt idx="8548">
                  <c:v>0.88105901383631513</c:v>
                </c:pt>
                <c:pt idx="8549">
                  <c:v>0.88105901383631513</c:v>
                </c:pt>
                <c:pt idx="8550">
                  <c:v>0.88105901383631513</c:v>
                </c:pt>
                <c:pt idx="8551">
                  <c:v>0.88105901383631513</c:v>
                </c:pt>
                <c:pt idx="8552">
                  <c:v>0.88105901383631513</c:v>
                </c:pt>
                <c:pt idx="8553">
                  <c:v>0.88105901383631513</c:v>
                </c:pt>
                <c:pt idx="8554">
                  <c:v>0.88105901383631513</c:v>
                </c:pt>
                <c:pt idx="8555">
                  <c:v>0.88105901383631513</c:v>
                </c:pt>
                <c:pt idx="8556">
                  <c:v>0.88105901383631513</c:v>
                </c:pt>
                <c:pt idx="8557">
                  <c:v>0.88105901383631513</c:v>
                </c:pt>
                <c:pt idx="8558">
                  <c:v>0.88105901383631513</c:v>
                </c:pt>
                <c:pt idx="8559">
                  <c:v>0.88105901383631513</c:v>
                </c:pt>
                <c:pt idx="8560">
                  <c:v>0.88105901383631513</c:v>
                </c:pt>
                <c:pt idx="8561">
                  <c:v>0.88105901383631513</c:v>
                </c:pt>
                <c:pt idx="8562">
                  <c:v>0.88105901383631513</c:v>
                </c:pt>
                <c:pt idx="8563">
                  <c:v>0.88105901383631513</c:v>
                </c:pt>
                <c:pt idx="8564">
                  <c:v>0.88105901383631513</c:v>
                </c:pt>
                <c:pt idx="8565">
                  <c:v>0.88105901383631513</c:v>
                </c:pt>
                <c:pt idx="8566">
                  <c:v>0.88105901383631513</c:v>
                </c:pt>
                <c:pt idx="8567">
                  <c:v>0.88105901383631513</c:v>
                </c:pt>
                <c:pt idx="8568">
                  <c:v>0.88105901383631513</c:v>
                </c:pt>
                <c:pt idx="8569">
                  <c:v>0.88105901383631513</c:v>
                </c:pt>
                <c:pt idx="8570">
                  <c:v>0.88105901383631513</c:v>
                </c:pt>
                <c:pt idx="8571">
                  <c:v>0.88105901383631513</c:v>
                </c:pt>
                <c:pt idx="8572">
                  <c:v>0.88105901383631513</c:v>
                </c:pt>
                <c:pt idx="8573">
                  <c:v>0.88105901383631513</c:v>
                </c:pt>
                <c:pt idx="8574">
                  <c:v>0.88105901383631513</c:v>
                </c:pt>
                <c:pt idx="8575">
                  <c:v>0.88105901383631513</c:v>
                </c:pt>
                <c:pt idx="8576">
                  <c:v>0.88105901383631513</c:v>
                </c:pt>
                <c:pt idx="8577">
                  <c:v>0.88105901383631513</c:v>
                </c:pt>
                <c:pt idx="8578">
                  <c:v>0.88105901383631513</c:v>
                </c:pt>
                <c:pt idx="8579">
                  <c:v>0.88105901383631513</c:v>
                </c:pt>
                <c:pt idx="8580">
                  <c:v>0.88105901383631513</c:v>
                </c:pt>
                <c:pt idx="8581">
                  <c:v>0.88105901383631513</c:v>
                </c:pt>
                <c:pt idx="8582">
                  <c:v>0.88105901383631513</c:v>
                </c:pt>
                <c:pt idx="8583">
                  <c:v>0.88105901383631513</c:v>
                </c:pt>
                <c:pt idx="8584">
                  <c:v>0.88105901383631513</c:v>
                </c:pt>
                <c:pt idx="8585">
                  <c:v>0.88105901383631513</c:v>
                </c:pt>
                <c:pt idx="8586">
                  <c:v>0.88105901383631513</c:v>
                </c:pt>
                <c:pt idx="8587">
                  <c:v>0.88105901383631513</c:v>
                </c:pt>
                <c:pt idx="8588">
                  <c:v>0.88105901383631513</c:v>
                </c:pt>
                <c:pt idx="8589">
                  <c:v>0.88105901383631513</c:v>
                </c:pt>
                <c:pt idx="8590">
                  <c:v>0.88105901383631513</c:v>
                </c:pt>
                <c:pt idx="8591">
                  <c:v>0.88105901383631513</c:v>
                </c:pt>
                <c:pt idx="8592">
                  <c:v>0.88105901383631513</c:v>
                </c:pt>
                <c:pt idx="8593">
                  <c:v>0.88105901383631513</c:v>
                </c:pt>
                <c:pt idx="8594">
                  <c:v>0.88105901383631513</c:v>
                </c:pt>
                <c:pt idx="8595">
                  <c:v>0.88105901383631513</c:v>
                </c:pt>
                <c:pt idx="8596">
                  <c:v>0.88105901383631513</c:v>
                </c:pt>
                <c:pt idx="8597">
                  <c:v>0.88105901383631513</c:v>
                </c:pt>
                <c:pt idx="8598">
                  <c:v>0.88105901383631513</c:v>
                </c:pt>
                <c:pt idx="8599">
                  <c:v>0.88105901383631513</c:v>
                </c:pt>
                <c:pt idx="8600">
                  <c:v>0.88105901383631513</c:v>
                </c:pt>
                <c:pt idx="8601">
                  <c:v>0.88105901383631513</c:v>
                </c:pt>
                <c:pt idx="8602">
                  <c:v>0.88105901383631513</c:v>
                </c:pt>
                <c:pt idx="8603">
                  <c:v>0.88105901383631513</c:v>
                </c:pt>
                <c:pt idx="8604">
                  <c:v>0.88105901383631513</c:v>
                </c:pt>
                <c:pt idx="8605">
                  <c:v>0.88105901383631513</c:v>
                </c:pt>
                <c:pt idx="8606">
                  <c:v>0.88105901383631513</c:v>
                </c:pt>
                <c:pt idx="8607">
                  <c:v>0.88105901383631513</c:v>
                </c:pt>
                <c:pt idx="8608">
                  <c:v>0.88105901383631513</c:v>
                </c:pt>
                <c:pt idx="8609">
                  <c:v>0.88105901383631513</c:v>
                </c:pt>
                <c:pt idx="8610">
                  <c:v>0.88105901383631513</c:v>
                </c:pt>
                <c:pt idx="8611">
                  <c:v>0.88105901383631513</c:v>
                </c:pt>
                <c:pt idx="8612">
                  <c:v>0.88105901383631513</c:v>
                </c:pt>
                <c:pt idx="8613">
                  <c:v>0.88105901383631513</c:v>
                </c:pt>
                <c:pt idx="8614">
                  <c:v>0.88105901383631513</c:v>
                </c:pt>
                <c:pt idx="8615">
                  <c:v>0.88105901383631513</c:v>
                </c:pt>
                <c:pt idx="8616">
                  <c:v>0.88105901383631513</c:v>
                </c:pt>
                <c:pt idx="8617">
                  <c:v>0.88105901383631513</c:v>
                </c:pt>
                <c:pt idx="8618">
                  <c:v>0.88105901383631513</c:v>
                </c:pt>
                <c:pt idx="8619">
                  <c:v>0.88105901383631513</c:v>
                </c:pt>
                <c:pt idx="8620">
                  <c:v>0.88105901383631513</c:v>
                </c:pt>
                <c:pt idx="8621">
                  <c:v>0.88105901383631513</c:v>
                </c:pt>
                <c:pt idx="8622">
                  <c:v>0.88105901383631513</c:v>
                </c:pt>
                <c:pt idx="8623">
                  <c:v>0.88105901383631513</c:v>
                </c:pt>
                <c:pt idx="8624">
                  <c:v>0.88105901383631513</c:v>
                </c:pt>
                <c:pt idx="8625">
                  <c:v>0.88105901383631513</c:v>
                </c:pt>
                <c:pt idx="8626">
                  <c:v>0.88105901383631513</c:v>
                </c:pt>
                <c:pt idx="8627">
                  <c:v>0.88105901383631513</c:v>
                </c:pt>
                <c:pt idx="8628">
                  <c:v>0.88105901383631513</c:v>
                </c:pt>
                <c:pt idx="8629">
                  <c:v>0.88105901383631513</c:v>
                </c:pt>
                <c:pt idx="8630">
                  <c:v>0.88105901383631513</c:v>
                </c:pt>
                <c:pt idx="8631">
                  <c:v>0.88105901383631513</c:v>
                </c:pt>
                <c:pt idx="8632">
                  <c:v>0.88105901383631513</c:v>
                </c:pt>
                <c:pt idx="8633">
                  <c:v>0.88105901383631513</c:v>
                </c:pt>
                <c:pt idx="8634">
                  <c:v>0.88105901383631513</c:v>
                </c:pt>
                <c:pt idx="8635">
                  <c:v>0.88105901383631513</c:v>
                </c:pt>
                <c:pt idx="8636">
                  <c:v>0.88105901383631513</c:v>
                </c:pt>
                <c:pt idx="8637">
                  <c:v>0.88105901383631513</c:v>
                </c:pt>
                <c:pt idx="8638">
                  <c:v>0.88105901383631513</c:v>
                </c:pt>
                <c:pt idx="8639">
                  <c:v>0.88105901383631513</c:v>
                </c:pt>
                <c:pt idx="8640">
                  <c:v>0.88105901383631513</c:v>
                </c:pt>
                <c:pt idx="8641">
                  <c:v>0.88105901383631513</c:v>
                </c:pt>
                <c:pt idx="8642">
                  <c:v>0.88105901383631513</c:v>
                </c:pt>
                <c:pt idx="8643">
                  <c:v>0.88105901383631513</c:v>
                </c:pt>
                <c:pt idx="8644">
                  <c:v>0.88105901383631513</c:v>
                </c:pt>
                <c:pt idx="8645">
                  <c:v>0.88105901383631513</c:v>
                </c:pt>
                <c:pt idx="8646">
                  <c:v>0.88105901383631513</c:v>
                </c:pt>
                <c:pt idx="8647">
                  <c:v>0.88105901383631513</c:v>
                </c:pt>
                <c:pt idx="8648">
                  <c:v>0.88105901383631513</c:v>
                </c:pt>
                <c:pt idx="8649">
                  <c:v>0.88105901383631513</c:v>
                </c:pt>
                <c:pt idx="8650">
                  <c:v>0.88105901383631513</c:v>
                </c:pt>
                <c:pt idx="8651">
                  <c:v>0.88105901383631513</c:v>
                </c:pt>
                <c:pt idx="8652">
                  <c:v>0.88105901383631513</c:v>
                </c:pt>
                <c:pt idx="8653">
                  <c:v>0.88105901383631513</c:v>
                </c:pt>
                <c:pt idx="8654">
                  <c:v>0.88105901383631513</c:v>
                </c:pt>
                <c:pt idx="8655">
                  <c:v>0.88105901383631513</c:v>
                </c:pt>
                <c:pt idx="8656">
                  <c:v>0.88105901383631513</c:v>
                </c:pt>
                <c:pt idx="8657">
                  <c:v>0.88105901383631513</c:v>
                </c:pt>
                <c:pt idx="8658">
                  <c:v>0.88105901383631513</c:v>
                </c:pt>
                <c:pt idx="8659">
                  <c:v>0.88105901383631513</c:v>
                </c:pt>
                <c:pt idx="8660">
                  <c:v>0.88105901383631513</c:v>
                </c:pt>
                <c:pt idx="8661">
                  <c:v>0.88105901383631513</c:v>
                </c:pt>
                <c:pt idx="8662">
                  <c:v>0.88105901383631513</c:v>
                </c:pt>
                <c:pt idx="8663">
                  <c:v>0.88105901383631513</c:v>
                </c:pt>
                <c:pt idx="8664">
                  <c:v>0.88105901383631513</c:v>
                </c:pt>
                <c:pt idx="8665">
                  <c:v>0.88105901383631513</c:v>
                </c:pt>
                <c:pt idx="8666">
                  <c:v>0.88105901383631513</c:v>
                </c:pt>
                <c:pt idx="8667">
                  <c:v>0.88105901383631513</c:v>
                </c:pt>
                <c:pt idx="8668">
                  <c:v>0.88105901383631513</c:v>
                </c:pt>
                <c:pt idx="8669">
                  <c:v>0.88105901383631513</c:v>
                </c:pt>
                <c:pt idx="8670">
                  <c:v>0.88105901383631513</c:v>
                </c:pt>
                <c:pt idx="8671">
                  <c:v>0.88105901383631513</c:v>
                </c:pt>
                <c:pt idx="8672">
                  <c:v>0.88105901383631513</c:v>
                </c:pt>
                <c:pt idx="8673">
                  <c:v>0.88105901383631513</c:v>
                </c:pt>
                <c:pt idx="8674">
                  <c:v>0.88105901383631513</c:v>
                </c:pt>
                <c:pt idx="8675">
                  <c:v>0.88105901383631513</c:v>
                </c:pt>
                <c:pt idx="8676">
                  <c:v>0.88105901383631513</c:v>
                </c:pt>
                <c:pt idx="8677">
                  <c:v>0.88105901383631513</c:v>
                </c:pt>
                <c:pt idx="8678">
                  <c:v>0.88105901383631513</c:v>
                </c:pt>
                <c:pt idx="8679">
                  <c:v>0.88105901383631513</c:v>
                </c:pt>
                <c:pt idx="8680">
                  <c:v>0.88105901383631513</c:v>
                </c:pt>
                <c:pt idx="8681">
                  <c:v>0.88105901383631513</c:v>
                </c:pt>
                <c:pt idx="8682">
                  <c:v>0.88105901383631513</c:v>
                </c:pt>
                <c:pt idx="8683">
                  <c:v>0.88105901383631513</c:v>
                </c:pt>
                <c:pt idx="8684">
                  <c:v>0.88105901383631513</c:v>
                </c:pt>
                <c:pt idx="8685">
                  <c:v>0.88105901383631513</c:v>
                </c:pt>
                <c:pt idx="8686">
                  <c:v>0.88105901383631513</c:v>
                </c:pt>
                <c:pt idx="8687">
                  <c:v>0.88105901383631513</c:v>
                </c:pt>
                <c:pt idx="8688">
                  <c:v>0.88105901383631513</c:v>
                </c:pt>
                <c:pt idx="8689">
                  <c:v>0.88105901383631513</c:v>
                </c:pt>
                <c:pt idx="8690">
                  <c:v>0.88105901383631513</c:v>
                </c:pt>
                <c:pt idx="8691">
                  <c:v>0.88105901383631513</c:v>
                </c:pt>
                <c:pt idx="8692">
                  <c:v>0.88105901383631513</c:v>
                </c:pt>
                <c:pt idx="8693">
                  <c:v>0.88105901383631513</c:v>
                </c:pt>
                <c:pt idx="8694">
                  <c:v>0.88105901383631513</c:v>
                </c:pt>
                <c:pt idx="8695">
                  <c:v>0.88105901383631513</c:v>
                </c:pt>
                <c:pt idx="8696">
                  <c:v>0.88105901383631513</c:v>
                </c:pt>
                <c:pt idx="8697">
                  <c:v>0.88105901383631513</c:v>
                </c:pt>
                <c:pt idx="8698">
                  <c:v>0.88105901383631513</c:v>
                </c:pt>
                <c:pt idx="8699">
                  <c:v>0.88105901383631513</c:v>
                </c:pt>
                <c:pt idx="8700">
                  <c:v>0.88105901383631513</c:v>
                </c:pt>
                <c:pt idx="8701">
                  <c:v>0.88105901383631513</c:v>
                </c:pt>
                <c:pt idx="8702">
                  <c:v>0.88105901383631513</c:v>
                </c:pt>
                <c:pt idx="8703">
                  <c:v>0.88105901383631513</c:v>
                </c:pt>
                <c:pt idx="8704">
                  <c:v>0.88105901383631513</c:v>
                </c:pt>
                <c:pt idx="8705">
                  <c:v>0.88105901383631513</c:v>
                </c:pt>
                <c:pt idx="8706">
                  <c:v>0.88105901383631513</c:v>
                </c:pt>
                <c:pt idx="8707">
                  <c:v>0.88105901383631513</c:v>
                </c:pt>
                <c:pt idx="8708">
                  <c:v>0.88105901383631513</c:v>
                </c:pt>
                <c:pt idx="8709">
                  <c:v>0.88105901383631513</c:v>
                </c:pt>
                <c:pt idx="8710">
                  <c:v>0.88105901383631513</c:v>
                </c:pt>
                <c:pt idx="8711">
                  <c:v>0.88105901383631513</c:v>
                </c:pt>
                <c:pt idx="8712">
                  <c:v>0.88105901383631513</c:v>
                </c:pt>
                <c:pt idx="8713">
                  <c:v>0.88105901383631513</c:v>
                </c:pt>
                <c:pt idx="8714">
                  <c:v>0.88105901383631513</c:v>
                </c:pt>
                <c:pt idx="8715">
                  <c:v>0.88105901383631513</c:v>
                </c:pt>
                <c:pt idx="8716">
                  <c:v>0.88105901383631513</c:v>
                </c:pt>
                <c:pt idx="8717">
                  <c:v>0.88105901383631513</c:v>
                </c:pt>
                <c:pt idx="8718">
                  <c:v>0.88105901383631513</c:v>
                </c:pt>
                <c:pt idx="8719">
                  <c:v>0.88105901383631513</c:v>
                </c:pt>
                <c:pt idx="8720">
                  <c:v>0.88105901383631513</c:v>
                </c:pt>
                <c:pt idx="8721">
                  <c:v>0.88105901383631513</c:v>
                </c:pt>
                <c:pt idx="8722">
                  <c:v>0.88105901383631513</c:v>
                </c:pt>
                <c:pt idx="8723">
                  <c:v>0.88105901383631513</c:v>
                </c:pt>
                <c:pt idx="8724">
                  <c:v>0.88105901383631513</c:v>
                </c:pt>
                <c:pt idx="8725">
                  <c:v>0.88105901383631513</c:v>
                </c:pt>
                <c:pt idx="8726">
                  <c:v>0.88105901383631513</c:v>
                </c:pt>
                <c:pt idx="8727">
                  <c:v>0.88105901383631513</c:v>
                </c:pt>
                <c:pt idx="8728">
                  <c:v>0.88105901383631513</c:v>
                </c:pt>
                <c:pt idx="8729">
                  <c:v>0.88105901383631513</c:v>
                </c:pt>
                <c:pt idx="8730">
                  <c:v>0.88105901383631513</c:v>
                </c:pt>
                <c:pt idx="8731">
                  <c:v>0.88105901383631513</c:v>
                </c:pt>
                <c:pt idx="8732">
                  <c:v>0.88105901383631513</c:v>
                </c:pt>
                <c:pt idx="8733">
                  <c:v>0.88105901383631513</c:v>
                </c:pt>
                <c:pt idx="8734">
                  <c:v>0.88105901383631513</c:v>
                </c:pt>
                <c:pt idx="8735">
                  <c:v>0.88105901383631513</c:v>
                </c:pt>
                <c:pt idx="8736">
                  <c:v>0.88105901383631513</c:v>
                </c:pt>
                <c:pt idx="8737">
                  <c:v>0.88105901383631513</c:v>
                </c:pt>
                <c:pt idx="8738">
                  <c:v>0.88105901383631513</c:v>
                </c:pt>
                <c:pt idx="8739">
                  <c:v>0.88105901383631513</c:v>
                </c:pt>
                <c:pt idx="8740">
                  <c:v>0.88105901383631513</c:v>
                </c:pt>
                <c:pt idx="8741">
                  <c:v>0.88105901383631513</c:v>
                </c:pt>
                <c:pt idx="8742">
                  <c:v>0.88105901383631513</c:v>
                </c:pt>
                <c:pt idx="8743">
                  <c:v>0.88105901383631513</c:v>
                </c:pt>
                <c:pt idx="8744">
                  <c:v>0.88105901383631513</c:v>
                </c:pt>
                <c:pt idx="8745">
                  <c:v>0.88105901383631513</c:v>
                </c:pt>
                <c:pt idx="8746">
                  <c:v>0.88105901383631513</c:v>
                </c:pt>
                <c:pt idx="8747">
                  <c:v>0.88105901383631513</c:v>
                </c:pt>
                <c:pt idx="8748">
                  <c:v>0.88105901383631513</c:v>
                </c:pt>
                <c:pt idx="8749">
                  <c:v>0.88105901383631513</c:v>
                </c:pt>
                <c:pt idx="8750">
                  <c:v>0.88105901383631513</c:v>
                </c:pt>
                <c:pt idx="8751">
                  <c:v>0.88105901383631513</c:v>
                </c:pt>
                <c:pt idx="8752">
                  <c:v>0.88105901383631513</c:v>
                </c:pt>
                <c:pt idx="8753">
                  <c:v>0.88105901383631513</c:v>
                </c:pt>
                <c:pt idx="8754">
                  <c:v>0.88105901383631513</c:v>
                </c:pt>
                <c:pt idx="8755">
                  <c:v>0.88105901383631513</c:v>
                </c:pt>
                <c:pt idx="8756">
                  <c:v>0.88105901383631513</c:v>
                </c:pt>
                <c:pt idx="8757">
                  <c:v>0.88105901383631513</c:v>
                </c:pt>
                <c:pt idx="8758">
                  <c:v>0.88105901383631513</c:v>
                </c:pt>
                <c:pt idx="8759">
                  <c:v>0.88105901383631513</c:v>
                </c:pt>
                <c:pt idx="8760">
                  <c:v>0.88105901383631513</c:v>
                </c:pt>
                <c:pt idx="8761">
                  <c:v>0.88105901383631513</c:v>
                </c:pt>
                <c:pt idx="8762">
                  <c:v>0.88105901383631513</c:v>
                </c:pt>
                <c:pt idx="8763">
                  <c:v>0.88105901383631513</c:v>
                </c:pt>
                <c:pt idx="8764">
                  <c:v>0.88105901383631513</c:v>
                </c:pt>
                <c:pt idx="8765">
                  <c:v>0.88105901383631513</c:v>
                </c:pt>
                <c:pt idx="8766">
                  <c:v>0.88105901383631513</c:v>
                </c:pt>
                <c:pt idx="8767">
                  <c:v>0.88105901383631513</c:v>
                </c:pt>
                <c:pt idx="8768">
                  <c:v>0.88105901383631513</c:v>
                </c:pt>
                <c:pt idx="8769">
                  <c:v>0.88105901383631513</c:v>
                </c:pt>
                <c:pt idx="8770">
                  <c:v>0.88105901383631513</c:v>
                </c:pt>
                <c:pt idx="8771">
                  <c:v>0.88105901383631513</c:v>
                </c:pt>
                <c:pt idx="8772">
                  <c:v>0.88105901383631513</c:v>
                </c:pt>
                <c:pt idx="8773">
                  <c:v>0.88105901383631513</c:v>
                </c:pt>
                <c:pt idx="8774">
                  <c:v>0.88105901383631513</c:v>
                </c:pt>
                <c:pt idx="8775">
                  <c:v>0.88105901383631513</c:v>
                </c:pt>
                <c:pt idx="8776">
                  <c:v>0.88105901383631513</c:v>
                </c:pt>
                <c:pt idx="8777">
                  <c:v>0.88105901383631513</c:v>
                </c:pt>
                <c:pt idx="8778">
                  <c:v>0.88105901383631513</c:v>
                </c:pt>
                <c:pt idx="8779">
                  <c:v>0.88105901383631513</c:v>
                </c:pt>
                <c:pt idx="8780">
                  <c:v>0.88105901383631513</c:v>
                </c:pt>
                <c:pt idx="8781">
                  <c:v>0.88105901383631513</c:v>
                </c:pt>
                <c:pt idx="8782">
                  <c:v>0.88105901383631513</c:v>
                </c:pt>
                <c:pt idx="8783">
                  <c:v>0.88105901383631513</c:v>
                </c:pt>
                <c:pt idx="8784">
                  <c:v>0.88105901383631513</c:v>
                </c:pt>
                <c:pt idx="8785">
                  <c:v>0.88105901383631513</c:v>
                </c:pt>
                <c:pt idx="8786">
                  <c:v>0.88105901383631513</c:v>
                </c:pt>
                <c:pt idx="8787">
                  <c:v>0.88105901383631513</c:v>
                </c:pt>
                <c:pt idx="8788">
                  <c:v>0.88105901383631513</c:v>
                </c:pt>
                <c:pt idx="8789">
                  <c:v>0.88105901383631513</c:v>
                </c:pt>
                <c:pt idx="8790">
                  <c:v>0.88105901383631513</c:v>
                </c:pt>
                <c:pt idx="8791">
                  <c:v>0.88105901383631513</c:v>
                </c:pt>
                <c:pt idx="8792">
                  <c:v>0.88105901383631513</c:v>
                </c:pt>
                <c:pt idx="8793">
                  <c:v>0.88105901383631513</c:v>
                </c:pt>
                <c:pt idx="8794">
                  <c:v>0.88105901383631513</c:v>
                </c:pt>
                <c:pt idx="8795">
                  <c:v>0.88105901383631513</c:v>
                </c:pt>
                <c:pt idx="8796">
                  <c:v>0.88105901383631513</c:v>
                </c:pt>
                <c:pt idx="8797">
                  <c:v>0.88105901383631513</c:v>
                </c:pt>
                <c:pt idx="8798">
                  <c:v>0.88105901383631513</c:v>
                </c:pt>
                <c:pt idx="8799">
                  <c:v>0.88105901383631513</c:v>
                </c:pt>
                <c:pt idx="8800">
                  <c:v>0.88105901383631513</c:v>
                </c:pt>
                <c:pt idx="8801">
                  <c:v>0.88105901383631513</c:v>
                </c:pt>
                <c:pt idx="8802">
                  <c:v>0.88105901383631513</c:v>
                </c:pt>
                <c:pt idx="8803">
                  <c:v>0.88105901383631513</c:v>
                </c:pt>
                <c:pt idx="8804">
                  <c:v>0.88105901383631513</c:v>
                </c:pt>
                <c:pt idx="8805">
                  <c:v>0.88105901383631513</c:v>
                </c:pt>
                <c:pt idx="8806">
                  <c:v>0.88105901383631513</c:v>
                </c:pt>
                <c:pt idx="8807">
                  <c:v>0.88105901383631513</c:v>
                </c:pt>
                <c:pt idx="8808">
                  <c:v>0.88105901383631513</c:v>
                </c:pt>
                <c:pt idx="8809">
                  <c:v>0.88105901383631513</c:v>
                </c:pt>
                <c:pt idx="8810">
                  <c:v>0.88105901383631513</c:v>
                </c:pt>
                <c:pt idx="8811">
                  <c:v>0.88105901383631513</c:v>
                </c:pt>
                <c:pt idx="8812">
                  <c:v>0.88105901383631513</c:v>
                </c:pt>
                <c:pt idx="8813">
                  <c:v>0.88105901383631513</c:v>
                </c:pt>
                <c:pt idx="8814">
                  <c:v>0.88105901383631513</c:v>
                </c:pt>
                <c:pt idx="8815">
                  <c:v>0.88105901383631513</c:v>
                </c:pt>
                <c:pt idx="8816">
                  <c:v>0.88105901383631513</c:v>
                </c:pt>
                <c:pt idx="8817">
                  <c:v>0.88105901383631513</c:v>
                </c:pt>
                <c:pt idx="8818">
                  <c:v>0.88105901383631513</c:v>
                </c:pt>
                <c:pt idx="8819">
                  <c:v>0.88105901383631513</c:v>
                </c:pt>
                <c:pt idx="8820">
                  <c:v>0.88105901383631513</c:v>
                </c:pt>
                <c:pt idx="8821">
                  <c:v>0.88105901383631513</c:v>
                </c:pt>
                <c:pt idx="8822">
                  <c:v>0.88105901383631513</c:v>
                </c:pt>
                <c:pt idx="8823">
                  <c:v>0.88105901383631513</c:v>
                </c:pt>
                <c:pt idx="8824">
                  <c:v>0.88105901383631513</c:v>
                </c:pt>
                <c:pt idx="8825">
                  <c:v>0.88105901383631513</c:v>
                </c:pt>
                <c:pt idx="8826">
                  <c:v>0.88105901383631513</c:v>
                </c:pt>
                <c:pt idx="8827">
                  <c:v>0.88105901383631513</c:v>
                </c:pt>
                <c:pt idx="8828">
                  <c:v>0.88105901383631513</c:v>
                </c:pt>
                <c:pt idx="8829">
                  <c:v>0.88105901383631513</c:v>
                </c:pt>
                <c:pt idx="8830">
                  <c:v>0.88105901383631513</c:v>
                </c:pt>
                <c:pt idx="8831">
                  <c:v>0.88105901383631513</c:v>
                </c:pt>
                <c:pt idx="8832">
                  <c:v>0.88105901383631513</c:v>
                </c:pt>
                <c:pt idx="8833">
                  <c:v>0.88105901383631513</c:v>
                </c:pt>
                <c:pt idx="8834">
                  <c:v>0.88105901383631513</c:v>
                </c:pt>
                <c:pt idx="8835">
                  <c:v>0.88105901383631513</c:v>
                </c:pt>
                <c:pt idx="8836">
                  <c:v>0.88105901383631513</c:v>
                </c:pt>
                <c:pt idx="8837">
                  <c:v>0.88105901383631513</c:v>
                </c:pt>
                <c:pt idx="8838">
                  <c:v>0.88105901383631513</c:v>
                </c:pt>
                <c:pt idx="8839">
                  <c:v>0.88105901383631513</c:v>
                </c:pt>
                <c:pt idx="8840">
                  <c:v>0.88105901383631513</c:v>
                </c:pt>
                <c:pt idx="8841">
                  <c:v>0.88105901383631513</c:v>
                </c:pt>
                <c:pt idx="8842">
                  <c:v>0.88105901383631513</c:v>
                </c:pt>
                <c:pt idx="8843">
                  <c:v>0.88105901383631513</c:v>
                </c:pt>
                <c:pt idx="8844">
                  <c:v>0.88105901383631513</c:v>
                </c:pt>
                <c:pt idx="8845">
                  <c:v>0.88105901383631513</c:v>
                </c:pt>
                <c:pt idx="8846">
                  <c:v>0.88105901383631513</c:v>
                </c:pt>
                <c:pt idx="8847">
                  <c:v>0.88105901383631513</c:v>
                </c:pt>
                <c:pt idx="8848">
                  <c:v>0.88105901383631513</c:v>
                </c:pt>
                <c:pt idx="8849">
                  <c:v>0.88105901383631513</c:v>
                </c:pt>
                <c:pt idx="8850">
                  <c:v>0.88105901383631513</c:v>
                </c:pt>
                <c:pt idx="8851">
                  <c:v>0.88105901383631513</c:v>
                </c:pt>
                <c:pt idx="8852">
                  <c:v>0.88105901383631513</c:v>
                </c:pt>
                <c:pt idx="8853">
                  <c:v>0.88105901383631513</c:v>
                </c:pt>
                <c:pt idx="8854">
                  <c:v>0.88105901383631513</c:v>
                </c:pt>
                <c:pt idx="8855">
                  <c:v>0.88105901383631513</c:v>
                </c:pt>
                <c:pt idx="8856">
                  <c:v>0.88105901383631513</c:v>
                </c:pt>
                <c:pt idx="8857">
                  <c:v>0.88105901383631513</c:v>
                </c:pt>
                <c:pt idx="8858">
                  <c:v>0.88105901383631513</c:v>
                </c:pt>
                <c:pt idx="8859">
                  <c:v>0.88105901383631513</c:v>
                </c:pt>
                <c:pt idx="8860">
                  <c:v>0.88105901383631513</c:v>
                </c:pt>
                <c:pt idx="8861">
                  <c:v>0.88105901383631513</c:v>
                </c:pt>
                <c:pt idx="8862">
                  <c:v>0.88105901383631513</c:v>
                </c:pt>
                <c:pt idx="8863">
                  <c:v>0.88105901383631513</c:v>
                </c:pt>
                <c:pt idx="8864">
                  <c:v>0.88105901383631513</c:v>
                </c:pt>
                <c:pt idx="8865">
                  <c:v>0.88105901383631513</c:v>
                </c:pt>
                <c:pt idx="8866">
                  <c:v>0.88105901383631513</c:v>
                </c:pt>
                <c:pt idx="8867">
                  <c:v>0.88105901383631513</c:v>
                </c:pt>
                <c:pt idx="8868">
                  <c:v>0.88105901383631513</c:v>
                </c:pt>
                <c:pt idx="8869">
                  <c:v>0.88105901383631513</c:v>
                </c:pt>
                <c:pt idx="8870">
                  <c:v>0.88105901383631513</c:v>
                </c:pt>
                <c:pt idx="8871">
                  <c:v>0.88105901383631513</c:v>
                </c:pt>
                <c:pt idx="8872">
                  <c:v>0.88105901383631513</c:v>
                </c:pt>
                <c:pt idx="8873">
                  <c:v>0.88105901383631513</c:v>
                </c:pt>
                <c:pt idx="8874">
                  <c:v>0.88105901383631513</c:v>
                </c:pt>
                <c:pt idx="8875">
                  <c:v>0.88105901383631513</c:v>
                </c:pt>
                <c:pt idx="8876">
                  <c:v>0.88105901383631513</c:v>
                </c:pt>
                <c:pt idx="8877">
                  <c:v>0.88105901383631513</c:v>
                </c:pt>
                <c:pt idx="8878">
                  <c:v>0.88105901383631513</c:v>
                </c:pt>
                <c:pt idx="8879">
                  <c:v>0.88105901383631513</c:v>
                </c:pt>
                <c:pt idx="8880">
                  <c:v>0.88105901383631513</c:v>
                </c:pt>
                <c:pt idx="8881">
                  <c:v>0.88105901383631513</c:v>
                </c:pt>
                <c:pt idx="8882">
                  <c:v>0.88105901383631513</c:v>
                </c:pt>
                <c:pt idx="8883">
                  <c:v>0.88105901383631513</c:v>
                </c:pt>
                <c:pt idx="8884">
                  <c:v>0.88105901383631513</c:v>
                </c:pt>
                <c:pt idx="8885">
                  <c:v>0.88105901383631513</c:v>
                </c:pt>
                <c:pt idx="8886">
                  <c:v>0.88105901383631513</c:v>
                </c:pt>
                <c:pt idx="8887">
                  <c:v>0.88105901383631513</c:v>
                </c:pt>
                <c:pt idx="8888">
                  <c:v>0.88105901383631513</c:v>
                </c:pt>
                <c:pt idx="8889">
                  <c:v>0.88105901383631513</c:v>
                </c:pt>
                <c:pt idx="8890">
                  <c:v>0.88105901383631513</c:v>
                </c:pt>
                <c:pt idx="8891">
                  <c:v>0.88105901383631513</c:v>
                </c:pt>
                <c:pt idx="8892">
                  <c:v>0.88105901383631513</c:v>
                </c:pt>
                <c:pt idx="8893">
                  <c:v>0.88105901383631513</c:v>
                </c:pt>
                <c:pt idx="8894">
                  <c:v>0.88105901383631513</c:v>
                </c:pt>
                <c:pt idx="8895">
                  <c:v>0.88105901383631513</c:v>
                </c:pt>
                <c:pt idx="8896">
                  <c:v>0.88105901383631513</c:v>
                </c:pt>
                <c:pt idx="8897">
                  <c:v>0.88105901383631513</c:v>
                </c:pt>
                <c:pt idx="8898">
                  <c:v>0.88105901383631513</c:v>
                </c:pt>
                <c:pt idx="8899">
                  <c:v>0.88105901383631513</c:v>
                </c:pt>
                <c:pt idx="8900">
                  <c:v>0.88105901383631513</c:v>
                </c:pt>
                <c:pt idx="8901">
                  <c:v>0.88105901383631513</c:v>
                </c:pt>
                <c:pt idx="8902">
                  <c:v>0.88105901383631513</c:v>
                </c:pt>
                <c:pt idx="8903">
                  <c:v>0.88105901383631513</c:v>
                </c:pt>
                <c:pt idx="8904">
                  <c:v>0.88105901383631513</c:v>
                </c:pt>
                <c:pt idx="8905">
                  <c:v>0.88105901383631513</c:v>
                </c:pt>
                <c:pt idx="8906">
                  <c:v>0.88105901383631513</c:v>
                </c:pt>
                <c:pt idx="8907">
                  <c:v>0.88105901383631513</c:v>
                </c:pt>
                <c:pt idx="8908">
                  <c:v>0.88105901383631513</c:v>
                </c:pt>
                <c:pt idx="8909">
                  <c:v>0.88105901383631513</c:v>
                </c:pt>
                <c:pt idx="8910">
                  <c:v>0.88105901383631513</c:v>
                </c:pt>
                <c:pt idx="8911">
                  <c:v>0.88105901383631513</c:v>
                </c:pt>
                <c:pt idx="8912">
                  <c:v>0.88105901383631513</c:v>
                </c:pt>
                <c:pt idx="8913">
                  <c:v>0.88105901383631513</c:v>
                </c:pt>
                <c:pt idx="8914">
                  <c:v>0.88105901383631513</c:v>
                </c:pt>
                <c:pt idx="8915">
                  <c:v>0.88105901383631513</c:v>
                </c:pt>
                <c:pt idx="8916">
                  <c:v>0.88105901383631513</c:v>
                </c:pt>
                <c:pt idx="8917">
                  <c:v>0.88105901383631513</c:v>
                </c:pt>
                <c:pt idx="8918">
                  <c:v>0.88105901383631513</c:v>
                </c:pt>
                <c:pt idx="8919">
                  <c:v>0.88105901383631513</c:v>
                </c:pt>
                <c:pt idx="8920">
                  <c:v>0.88105901383631513</c:v>
                </c:pt>
                <c:pt idx="8921">
                  <c:v>0.88105901383631513</c:v>
                </c:pt>
                <c:pt idx="8922">
                  <c:v>0.88105901383631513</c:v>
                </c:pt>
                <c:pt idx="8923">
                  <c:v>0.88105901383631513</c:v>
                </c:pt>
                <c:pt idx="8924">
                  <c:v>0.88105901383631513</c:v>
                </c:pt>
                <c:pt idx="8925">
                  <c:v>0.88105901383631513</c:v>
                </c:pt>
                <c:pt idx="8926">
                  <c:v>0.88105901383631513</c:v>
                </c:pt>
                <c:pt idx="8927">
                  <c:v>0.88105901383631513</c:v>
                </c:pt>
                <c:pt idx="8928">
                  <c:v>0.88105901383631513</c:v>
                </c:pt>
                <c:pt idx="8929">
                  <c:v>0.88105901383631513</c:v>
                </c:pt>
                <c:pt idx="8930">
                  <c:v>0.88105901383631513</c:v>
                </c:pt>
                <c:pt idx="8931">
                  <c:v>0.88105901383631513</c:v>
                </c:pt>
                <c:pt idx="8932">
                  <c:v>0.88105901383631513</c:v>
                </c:pt>
                <c:pt idx="8933">
                  <c:v>0.88105901383631513</c:v>
                </c:pt>
                <c:pt idx="8934">
                  <c:v>0.88105901383631513</c:v>
                </c:pt>
                <c:pt idx="8935">
                  <c:v>0.88105901383631513</c:v>
                </c:pt>
                <c:pt idx="8936">
                  <c:v>0.88105901383631513</c:v>
                </c:pt>
                <c:pt idx="8937">
                  <c:v>0.88105901383631513</c:v>
                </c:pt>
                <c:pt idx="8938">
                  <c:v>0.88105901383631513</c:v>
                </c:pt>
                <c:pt idx="8939">
                  <c:v>0.88105901383631513</c:v>
                </c:pt>
                <c:pt idx="8940">
                  <c:v>0.88105901383631513</c:v>
                </c:pt>
                <c:pt idx="8941">
                  <c:v>0.88105901383631513</c:v>
                </c:pt>
                <c:pt idx="8942">
                  <c:v>0.88105901383631513</c:v>
                </c:pt>
                <c:pt idx="8943">
                  <c:v>0.88105901383631513</c:v>
                </c:pt>
                <c:pt idx="8944">
                  <c:v>0.88105901383631513</c:v>
                </c:pt>
                <c:pt idx="8945">
                  <c:v>0.88105901383631513</c:v>
                </c:pt>
                <c:pt idx="8946">
                  <c:v>0.88105901383631513</c:v>
                </c:pt>
                <c:pt idx="8947">
                  <c:v>0.88105901383631513</c:v>
                </c:pt>
                <c:pt idx="8948">
                  <c:v>0.88105901383631513</c:v>
                </c:pt>
                <c:pt idx="8949">
                  <c:v>0.88105901383631513</c:v>
                </c:pt>
                <c:pt idx="8950">
                  <c:v>0.88105901383631513</c:v>
                </c:pt>
                <c:pt idx="8951">
                  <c:v>0.88105901383631513</c:v>
                </c:pt>
                <c:pt idx="8952">
                  <c:v>0.88105901383631513</c:v>
                </c:pt>
                <c:pt idx="8953">
                  <c:v>0.88105901383631513</c:v>
                </c:pt>
                <c:pt idx="8954">
                  <c:v>0.88105901383631513</c:v>
                </c:pt>
                <c:pt idx="8955">
                  <c:v>0.88105901383631513</c:v>
                </c:pt>
                <c:pt idx="8956">
                  <c:v>0.88105901383631513</c:v>
                </c:pt>
                <c:pt idx="8957">
                  <c:v>0.88105901383631513</c:v>
                </c:pt>
                <c:pt idx="8958">
                  <c:v>0.88105901383631513</c:v>
                </c:pt>
                <c:pt idx="8959">
                  <c:v>0.88105901383631513</c:v>
                </c:pt>
                <c:pt idx="8960">
                  <c:v>0.88105901383631513</c:v>
                </c:pt>
                <c:pt idx="8961">
                  <c:v>0.88105901383631513</c:v>
                </c:pt>
                <c:pt idx="8962">
                  <c:v>0.88105901383631513</c:v>
                </c:pt>
                <c:pt idx="8963">
                  <c:v>0.88105901383631513</c:v>
                </c:pt>
                <c:pt idx="8964">
                  <c:v>0.88105901383631513</c:v>
                </c:pt>
                <c:pt idx="8965">
                  <c:v>0.88105901383631513</c:v>
                </c:pt>
                <c:pt idx="8966">
                  <c:v>0.88105901383631513</c:v>
                </c:pt>
                <c:pt idx="8967">
                  <c:v>0.88105901383631513</c:v>
                </c:pt>
                <c:pt idx="8968">
                  <c:v>0.88105901383631513</c:v>
                </c:pt>
                <c:pt idx="8969">
                  <c:v>0.88105901383631513</c:v>
                </c:pt>
                <c:pt idx="8970">
                  <c:v>0.88105901383631513</c:v>
                </c:pt>
                <c:pt idx="8971">
                  <c:v>0.88105901383631513</c:v>
                </c:pt>
                <c:pt idx="8972">
                  <c:v>0.88105901383631513</c:v>
                </c:pt>
                <c:pt idx="8973">
                  <c:v>0.88105901383631513</c:v>
                </c:pt>
                <c:pt idx="8974">
                  <c:v>0.88105901383631513</c:v>
                </c:pt>
                <c:pt idx="8975">
                  <c:v>0.88105901383631513</c:v>
                </c:pt>
                <c:pt idx="8976">
                  <c:v>0.88105901383631513</c:v>
                </c:pt>
                <c:pt idx="8977">
                  <c:v>0.88105901383631513</c:v>
                </c:pt>
                <c:pt idx="8978">
                  <c:v>0.88105901383631513</c:v>
                </c:pt>
                <c:pt idx="8979">
                  <c:v>0.88105901383631513</c:v>
                </c:pt>
                <c:pt idx="8980">
                  <c:v>0.88105901383631513</c:v>
                </c:pt>
                <c:pt idx="8981">
                  <c:v>0.88105901383631513</c:v>
                </c:pt>
                <c:pt idx="8982">
                  <c:v>0.88105901383631513</c:v>
                </c:pt>
                <c:pt idx="8983">
                  <c:v>0.88105901383631513</c:v>
                </c:pt>
                <c:pt idx="8984">
                  <c:v>0.88105901383631513</c:v>
                </c:pt>
                <c:pt idx="8985">
                  <c:v>0.88105901383631513</c:v>
                </c:pt>
                <c:pt idx="8986">
                  <c:v>0.88105901383631513</c:v>
                </c:pt>
                <c:pt idx="8987">
                  <c:v>0.88105901383631513</c:v>
                </c:pt>
                <c:pt idx="8988">
                  <c:v>0.88105901383631513</c:v>
                </c:pt>
                <c:pt idx="8989">
                  <c:v>0.88105901383631513</c:v>
                </c:pt>
                <c:pt idx="8990">
                  <c:v>0.88105901383631513</c:v>
                </c:pt>
                <c:pt idx="8991">
                  <c:v>0.88105901383631513</c:v>
                </c:pt>
                <c:pt idx="8992">
                  <c:v>0.88105901383631513</c:v>
                </c:pt>
                <c:pt idx="8993">
                  <c:v>0.88105901383631513</c:v>
                </c:pt>
                <c:pt idx="8994">
                  <c:v>0.88105901383631513</c:v>
                </c:pt>
                <c:pt idx="8995">
                  <c:v>0.88105901383631513</c:v>
                </c:pt>
                <c:pt idx="8996">
                  <c:v>0.88105901383631513</c:v>
                </c:pt>
                <c:pt idx="8997">
                  <c:v>0.88105901383631513</c:v>
                </c:pt>
                <c:pt idx="8998">
                  <c:v>0.88105901383631513</c:v>
                </c:pt>
                <c:pt idx="8999">
                  <c:v>0.88105901383631513</c:v>
                </c:pt>
                <c:pt idx="9000">
                  <c:v>0.88105901383631513</c:v>
                </c:pt>
                <c:pt idx="9001">
                  <c:v>0.88105901383631513</c:v>
                </c:pt>
                <c:pt idx="9002">
                  <c:v>0.88105901383631513</c:v>
                </c:pt>
                <c:pt idx="9003">
                  <c:v>0.88105901383631513</c:v>
                </c:pt>
                <c:pt idx="9004">
                  <c:v>0.88105901383631513</c:v>
                </c:pt>
                <c:pt idx="9005">
                  <c:v>0.88105901383631513</c:v>
                </c:pt>
                <c:pt idx="9006">
                  <c:v>0.88105901383631513</c:v>
                </c:pt>
                <c:pt idx="9007">
                  <c:v>0.88105901383631513</c:v>
                </c:pt>
                <c:pt idx="9008">
                  <c:v>0.88105901383631513</c:v>
                </c:pt>
                <c:pt idx="9009">
                  <c:v>0.88105901383631513</c:v>
                </c:pt>
                <c:pt idx="9010">
                  <c:v>0.88105901383631513</c:v>
                </c:pt>
                <c:pt idx="9011">
                  <c:v>0.88105901383631513</c:v>
                </c:pt>
                <c:pt idx="9012">
                  <c:v>0.88105901383631513</c:v>
                </c:pt>
                <c:pt idx="9013">
                  <c:v>0.88105901383631513</c:v>
                </c:pt>
                <c:pt idx="9014">
                  <c:v>0.88105901383631513</c:v>
                </c:pt>
                <c:pt idx="9015">
                  <c:v>0.88105901383631513</c:v>
                </c:pt>
                <c:pt idx="9016">
                  <c:v>0.88105901383631513</c:v>
                </c:pt>
                <c:pt idx="9017">
                  <c:v>0.88105901383631513</c:v>
                </c:pt>
                <c:pt idx="9018">
                  <c:v>0.88105901383631513</c:v>
                </c:pt>
                <c:pt idx="9019">
                  <c:v>0.88105901383631513</c:v>
                </c:pt>
                <c:pt idx="9020">
                  <c:v>0.88105901383631513</c:v>
                </c:pt>
                <c:pt idx="9021">
                  <c:v>0.88105901383631513</c:v>
                </c:pt>
                <c:pt idx="9022">
                  <c:v>0.88105901383631513</c:v>
                </c:pt>
                <c:pt idx="9023">
                  <c:v>0.88105901383631513</c:v>
                </c:pt>
                <c:pt idx="9024">
                  <c:v>0.88105901383631513</c:v>
                </c:pt>
                <c:pt idx="9025">
                  <c:v>0.88105901383631513</c:v>
                </c:pt>
                <c:pt idx="9026">
                  <c:v>0.88105901383631513</c:v>
                </c:pt>
                <c:pt idx="9027">
                  <c:v>0.88105901383631513</c:v>
                </c:pt>
                <c:pt idx="9028">
                  <c:v>0.88105901383631513</c:v>
                </c:pt>
                <c:pt idx="9029">
                  <c:v>0.88105901383631513</c:v>
                </c:pt>
                <c:pt idx="9030">
                  <c:v>0.88105901383631513</c:v>
                </c:pt>
                <c:pt idx="9031">
                  <c:v>0.88105901383631513</c:v>
                </c:pt>
                <c:pt idx="9032">
                  <c:v>0.88105901383631513</c:v>
                </c:pt>
                <c:pt idx="9033">
                  <c:v>0.88105901383631513</c:v>
                </c:pt>
                <c:pt idx="9034">
                  <c:v>0.88105901383631513</c:v>
                </c:pt>
                <c:pt idx="9035">
                  <c:v>0.88105901383631513</c:v>
                </c:pt>
                <c:pt idx="9036">
                  <c:v>0.88105901383631513</c:v>
                </c:pt>
                <c:pt idx="9037">
                  <c:v>0.88105901383631513</c:v>
                </c:pt>
                <c:pt idx="9038">
                  <c:v>0.88105901383631513</c:v>
                </c:pt>
                <c:pt idx="9039">
                  <c:v>0.88105901383631513</c:v>
                </c:pt>
                <c:pt idx="9040">
                  <c:v>0.88105901383631513</c:v>
                </c:pt>
                <c:pt idx="9041">
                  <c:v>0.88105901383631513</c:v>
                </c:pt>
                <c:pt idx="9042">
                  <c:v>0.88105901383631513</c:v>
                </c:pt>
                <c:pt idx="9043">
                  <c:v>0.88105901383631513</c:v>
                </c:pt>
                <c:pt idx="9044">
                  <c:v>0.88105901383631513</c:v>
                </c:pt>
                <c:pt idx="9045">
                  <c:v>0.88105901383631513</c:v>
                </c:pt>
                <c:pt idx="9046">
                  <c:v>0.88105901383631513</c:v>
                </c:pt>
                <c:pt idx="9047">
                  <c:v>0.88105901383631513</c:v>
                </c:pt>
                <c:pt idx="9048">
                  <c:v>0.88105901383631513</c:v>
                </c:pt>
                <c:pt idx="9049">
                  <c:v>0.88105901383631513</c:v>
                </c:pt>
                <c:pt idx="9050">
                  <c:v>0.88105901383631513</c:v>
                </c:pt>
                <c:pt idx="9051">
                  <c:v>0.88105901383631513</c:v>
                </c:pt>
                <c:pt idx="9052">
                  <c:v>0.88105901383631513</c:v>
                </c:pt>
                <c:pt idx="9053">
                  <c:v>0.88105901383631513</c:v>
                </c:pt>
                <c:pt idx="9054">
                  <c:v>0.88105901383631513</c:v>
                </c:pt>
                <c:pt idx="9055">
                  <c:v>0.88105901383631513</c:v>
                </c:pt>
                <c:pt idx="9056">
                  <c:v>0.88105901383631513</c:v>
                </c:pt>
                <c:pt idx="9057">
                  <c:v>0.88105901383631513</c:v>
                </c:pt>
                <c:pt idx="9058">
                  <c:v>0.88105901383631513</c:v>
                </c:pt>
                <c:pt idx="9059">
                  <c:v>0.88105901383631513</c:v>
                </c:pt>
                <c:pt idx="9060">
                  <c:v>0.88105901383631513</c:v>
                </c:pt>
                <c:pt idx="9061">
                  <c:v>0.88105901383631513</c:v>
                </c:pt>
                <c:pt idx="9062">
                  <c:v>0.88105901383631513</c:v>
                </c:pt>
                <c:pt idx="9063">
                  <c:v>0.88105901383631513</c:v>
                </c:pt>
                <c:pt idx="9064">
                  <c:v>0.88105901383631513</c:v>
                </c:pt>
                <c:pt idx="9065">
                  <c:v>0.88105901383631513</c:v>
                </c:pt>
                <c:pt idx="9066">
                  <c:v>0.88105901383631513</c:v>
                </c:pt>
                <c:pt idx="9067">
                  <c:v>0.88105901383631513</c:v>
                </c:pt>
                <c:pt idx="9068">
                  <c:v>0.88105901383631513</c:v>
                </c:pt>
                <c:pt idx="9069">
                  <c:v>0.88105901383631513</c:v>
                </c:pt>
                <c:pt idx="9070">
                  <c:v>0.88105901383631513</c:v>
                </c:pt>
                <c:pt idx="9071">
                  <c:v>0.88105901383631513</c:v>
                </c:pt>
                <c:pt idx="9072">
                  <c:v>0.88105901383631513</c:v>
                </c:pt>
                <c:pt idx="9073">
                  <c:v>0.88105901383631513</c:v>
                </c:pt>
                <c:pt idx="9074">
                  <c:v>0.88105901383631513</c:v>
                </c:pt>
                <c:pt idx="9075">
                  <c:v>0.88105901383631513</c:v>
                </c:pt>
                <c:pt idx="9076">
                  <c:v>0.88105901383631513</c:v>
                </c:pt>
                <c:pt idx="9077">
                  <c:v>0.88105901383631513</c:v>
                </c:pt>
                <c:pt idx="9078">
                  <c:v>0.88105901383631513</c:v>
                </c:pt>
                <c:pt idx="9079">
                  <c:v>0.88105901383631513</c:v>
                </c:pt>
                <c:pt idx="9080">
                  <c:v>0.88105901383631513</c:v>
                </c:pt>
                <c:pt idx="9081">
                  <c:v>0.88105901383631513</c:v>
                </c:pt>
                <c:pt idx="9082">
                  <c:v>0.88105901383631513</c:v>
                </c:pt>
                <c:pt idx="9083">
                  <c:v>0.88105901383631513</c:v>
                </c:pt>
                <c:pt idx="9084">
                  <c:v>0.88105901383631513</c:v>
                </c:pt>
                <c:pt idx="9085">
                  <c:v>0.88105901383631513</c:v>
                </c:pt>
                <c:pt idx="9086">
                  <c:v>0.88105901383631513</c:v>
                </c:pt>
                <c:pt idx="9087">
                  <c:v>0.88105901383631513</c:v>
                </c:pt>
                <c:pt idx="9088">
                  <c:v>0.88105901383631513</c:v>
                </c:pt>
                <c:pt idx="9089">
                  <c:v>0.88105901383631513</c:v>
                </c:pt>
                <c:pt idx="9090">
                  <c:v>0.88105901383631513</c:v>
                </c:pt>
                <c:pt idx="9091">
                  <c:v>0.88105901383631513</c:v>
                </c:pt>
                <c:pt idx="9092">
                  <c:v>0.88105901383631513</c:v>
                </c:pt>
                <c:pt idx="9093">
                  <c:v>0.88105901383631513</c:v>
                </c:pt>
                <c:pt idx="9094">
                  <c:v>0.88105901383631513</c:v>
                </c:pt>
                <c:pt idx="9095">
                  <c:v>0.88105901383631513</c:v>
                </c:pt>
                <c:pt idx="9096">
                  <c:v>0.88105901383631513</c:v>
                </c:pt>
                <c:pt idx="9097">
                  <c:v>0.88105901383631513</c:v>
                </c:pt>
                <c:pt idx="9098">
                  <c:v>0.88105901383631513</c:v>
                </c:pt>
                <c:pt idx="9099">
                  <c:v>0.88105901383631513</c:v>
                </c:pt>
                <c:pt idx="9100">
                  <c:v>0.88105901383631513</c:v>
                </c:pt>
                <c:pt idx="9101">
                  <c:v>0.88105901383631513</c:v>
                </c:pt>
                <c:pt idx="9102">
                  <c:v>0.88105901383631513</c:v>
                </c:pt>
                <c:pt idx="9103">
                  <c:v>0.88105901383631513</c:v>
                </c:pt>
                <c:pt idx="9104">
                  <c:v>0.88105901383631513</c:v>
                </c:pt>
                <c:pt idx="9105">
                  <c:v>0.88105901383631513</c:v>
                </c:pt>
                <c:pt idx="9106">
                  <c:v>0.88105901383631513</c:v>
                </c:pt>
                <c:pt idx="9107">
                  <c:v>0.88105901383631513</c:v>
                </c:pt>
                <c:pt idx="9108">
                  <c:v>0.88105901383631513</c:v>
                </c:pt>
                <c:pt idx="9109">
                  <c:v>0.88105901383631513</c:v>
                </c:pt>
                <c:pt idx="9110">
                  <c:v>0.88105901383631513</c:v>
                </c:pt>
                <c:pt idx="9111">
                  <c:v>0.88105901383631513</c:v>
                </c:pt>
                <c:pt idx="9112">
                  <c:v>0.88105901383631513</c:v>
                </c:pt>
                <c:pt idx="9113">
                  <c:v>0.88105901383631513</c:v>
                </c:pt>
                <c:pt idx="9114">
                  <c:v>0.88105901383631513</c:v>
                </c:pt>
                <c:pt idx="9115">
                  <c:v>0.88105901383631513</c:v>
                </c:pt>
                <c:pt idx="9116">
                  <c:v>0.88105901383631513</c:v>
                </c:pt>
                <c:pt idx="9117">
                  <c:v>0.88105901383631513</c:v>
                </c:pt>
                <c:pt idx="9118">
                  <c:v>0.88105901383631513</c:v>
                </c:pt>
                <c:pt idx="9119">
                  <c:v>0.88105901383631513</c:v>
                </c:pt>
                <c:pt idx="9120">
                  <c:v>0.88105901383631513</c:v>
                </c:pt>
                <c:pt idx="9121">
                  <c:v>0.88105901383631513</c:v>
                </c:pt>
                <c:pt idx="9122">
                  <c:v>0.88105901383631513</c:v>
                </c:pt>
                <c:pt idx="9123">
                  <c:v>0.88105901383631513</c:v>
                </c:pt>
                <c:pt idx="9124">
                  <c:v>0.88105901383631513</c:v>
                </c:pt>
                <c:pt idx="9125">
                  <c:v>0.88105901383631513</c:v>
                </c:pt>
                <c:pt idx="9126">
                  <c:v>0.88105901383631513</c:v>
                </c:pt>
                <c:pt idx="9127">
                  <c:v>0.88105901383631513</c:v>
                </c:pt>
                <c:pt idx="9128">
                  <c:v>0.88105901383631513</c:v>
                </c:pt>
                <c:pt idx="9129">
                  <c:v>0.88105901383631513</c:v>
                </c:pt>
                <c:pt idx="9130">
                  <c:v>0.88105901383631513</c:v>
                </c:pt>
                <c:pt idx="9131">
                  <c:v>0.88105901383631513</c:v>
                </c:pt>
                <c:pt idx="9132">
                  <c:v>0.88105901383631513</c:v>
                </c:pt>
                <c:pt idx="9133">
                  <c:v>0.88105901383631513</c:v>
                </c:pt>
                <c:pt idx="9134">
                  <c:v>0.88105901383631513</c:v>
                </c:pt>
                <c:pt idx="9135">
                  <c:v>0.88105901383631513</c:v>
                </c:pt>
                <c:pt idx="9136">
                  <c:v>0.88105901383631513</c:v>
                </c:pt>
                <c:pt idx="9137">
                  <c:v>0.88105901383631513</c:v>
                </c:pt>
                <c:pt idx="9138">
                  <c:v>0.88105901383631513</c:v>
                </c:pt>
                <c:pt idx="9139">
                  <c:v>0.88105901383631513</c:v>
                </c:pt>
                <c:pt idx="9140">
                  <c:v>0.88105901383631513</c:v>
                </c:pt>
                <c:pt idx="9141">
                  <c:v>0.88105901383631513</c:v>
                </c:pt>
                <c:pt idx="9142">
                  <c:v>0.88105901383631513</c:v>
                </c:pt>
                <c:pt idx="9143">
                  <c:v>0.88105901383631513</c:v>
                </c:pt>
                <c:pt idx="9144">
                  <c:v>0.88105901383631513</c:v>
                </c:pt>
                <c:pt idx="9145">
                  <c:v>0.88105901383631513</c:v>
                </c:pt>
                <c:pt idx="9146">
                  <c:v>0.88105901383631513</c:v>
                </c:pt>
                <c:pt idx="9147">
                  <c:v>0.88105901383631513</c:v>
                </c:pt>
                <c:pt idx="9148">
                  <c:v>0.88105901383631513</c:v>
                </c:pt>
                <c:pt idx="9149">
                  <c:v>0.88105901383631513</c:v>
                </c:pt>
                <c:pt idx="9150">
                  <c:v>0.88105901383631513</c:v>
                </c:pt>
                <c:pt idx="9151">
                  <c:v>0.88105901383631513</c:v>
                </c:pt>
                <c:pt idx="9152">
                  <c:v>0.88105901383631513</c:v>
                </c:pt>
                <c:pt idx="9153">
                  <c:v>0.88105901383631513</c:v>
                </c:pt>
                <c:pt idx="9154">
                  <c:v>0.88105901383631513</c:v>
                </c:pt>
                <c:pt idx="9155">
                  <c:v>0.88105901383631513</c:v>
                </c:pt>
                <c:pt idx="9156">
                  <c:v>0.88105901383631513</c:v>
                </c:pt>
                <c:pt idx="9157">
                  <c:v>0.88105901383631513</c:v>
                </c:pt>
                <c:pt idx="9158">
                  <c:v>0.88105901383631513</c:v>
                </c:pt>
                <c:pt idx="9159">
                  <c:v>0.88105901383631513</c:v>
                </c:pt>
                <c:pt idx="9160">
                  <c:v>0.88105901383631513</c:v>
                </c:pt>
                <c:pt idx="9161">
                  <c:v>0.88105901383631513</c:v>
                </c:pt>
                <c:pt idx="9162">
                  <c:v>0.88105901383631513</c:v>
                </c:pt>
                <c:pt idx="9163">
                  <c:v>0.88105901383631513</c:v>
                </c:pt>
                <c:pt idx="9164">
                  <c:v>0.88105901383631513</c:v>
                </c:pt>
                <c:pt idx="9165">
                  <c:v>0.88105901383631513</c:v>
                </c:pt>
                <c:pt idx="9166">
                  <c:v>0.88105901383631513</c:v>
                </c:pt>
                <c:pt idx="9167">
                  <c:v>0.88105901383631513</c:v>
                </c:pt>
                <c:pt idx="9168">
                  <c:v>0.88105901383631513</c:v>
                </c:pt>
                <c:pt idx="9169">
                  <c:v>0.88105901383631513</c:v>
                </c:pt>
                <c:pt idx="9170">
                  <c:v>0.88105901383631513</c:v>
                </c:pt>
                <c:pt idx="9171">
                  <c:v>0.88105901383631513</c:v>
                </c:pt>
                <c:pt idx="9172">
                  <c:v>0.88105901383631513</c:v>
                </c:pt>
                <c:pt idx="9173">
                  <c:v>0.88105901383631513</c:v>
                </c:pt>
                <c:pt idx="9174">
                  <c:v>0.88105901383631513</c:v>
                </c:pt>
                <c:pt idx="9175">
                  <c:v>0.88105901383631513</c:v>
                </c:pt>
                <c:pt idx="9176">
                  <c:v>0.88105901383631513</c:v>
                </c:pt>
                <c:pt idx="9177">
                  <c:v>0.88105901383631513</c:v>
                </c:pt>
                <c:pt idx="9178">
                  <c:v>0.88105901383631513</c:v>
                </c:pt>
                <c:pt idx="9179">
                  <c:v>0.88105901383631513</c:v>
                </c:pt>
                <c:pt idx="9180">
                  <c:v>0.88105901383631513</c:v>
                </c:pt>
                <c:pt idx="9181">
                  <c:v>0.88105901383631513</c:v>
                </c:pt>
                <c:pt idx="9182">
                  <c:v>0.88105901383631513</c:v>
                </c:pt>
                <c:pt idx="9183">
                  <c:v>0.88105901383631513</c:v>
                </c:pt>
                <c:pt idx="9184">
                  <c:v>0.88105901383631513</c:v>
                </c:pt>
                <c:pt idx="9185">
                  <c:v>0.88105901383631513</c:v>
                </c:pt>
                <c:pt idx="9186">
                  <c:v>0.88105901383631513</c:v>
                </c:pt>
                <c:pt idx="9187">
                  <c:v>0.88105901383631513</c:v>
                </c:pt>
                <c:pt idx="9188">
                  <c:v>0.88105901383631513</c:v>
                </c:pt>
                <c:pt idx="9189">
                  <c:v>0.88105901383631513</c:v>
                </c:pt>
                <c:pt idx="9190">
                  <c:v>0.88105901383631513</c:v>
                </c:pt>
                <c:pt idx="9191">
                  <c:v>0.88105901383631513</c:v>
                </c:pt>
                <c:pt idx="9192">
                  <c:v>0.88105901383631513</c:v>
                </c:pt>
                <c:pt idx="9193">
                  <c:v>0.88105901383631513</c:v>
                </c:pt>
                <c:pt idx="9194">
                  <c:v>0.88105901383631513</c:v>
                </c:pt>
                <c:pt idx="9195">
                  <c:v>0.88105901383631513</c:v>
                </c:pt>
                <c:pt idx="9196">
                  <c:v>0.88105901383631513</c:v>
                </c:pt>
                <c:pt idx="9197">
                  <c:v>0.88105901383631513</c:v>
                </c:pt>
                <c:pt idx="9198">
                  <c:v>0.88105901383631513</c:v>
                </c:pt>
                <c:pt idx="9199">
                  <c:v>0.88105901383631513</c:v>
                </c:pt>
                <c:pt idx="9200">
                  <c:v>0.88105901383631513</c:v>
                </c:pt>
                <c:pt idx="9201">
                  <c:v>0.88105901383631513</c:v>
                </c:pt>
                <c:pt idx="9202">
                  <c:v>0.88105901383631513</c:v>
                </c:pt>
                <c:pt idx="9203">
                  <c:v>0.88105901383631513</c:v>
                </c:pt>
                <c:pt idx="9204">
                  <c:v>0.88105901383631513</c:v>
                </c:pt>
                <c:pt idx="9205">
                  <c:v>0.88105901383631513</c:v>
                </c:pt>
                <c:pt idx="9206">
                  <c:v>0.88105901383631513</c:v>
                </c:pt>
                <c:pt idx="9207">
                  <c:v>0.88105901383631513</c:v>
                </c:pt>
                <c:pt idx="9208">
                  <c:v>0.88105901383631513</c:v>
                </c:pt>
                <c:pt idx="9209">
                  <c:v>0.88105901383631513</c:v>
                </c:pt>
                <c:pt idx="9210">
                  <c:v>0.88105901383631513</c:v>
                </c:pt>
                <c:pt idx="9211">
                  <c:v>0.88105901383631513</c:v>
                </c:pt>
                <c:pt idx="9212">
                  <c:v>0.88105901383631513</c:v>
                </c:pt>
                <c:pt idx="9213">
                  <c:v>0.88105901383631513</c:v>
                </c:pt>
                <c:pt idx="9214">
                  <c:v>0.88105901383631513</c:v>
                </c:pt>
                <c:pt idx="9215">
                  <c:v>0.88105901383631513</c:v>
                </c:pt>
                <c:pt idx="9216">
                  <c:v>0.88105901383631513</c:v>
                </c:pt>
                <c:pt idx="9217">
                  <c:v>0.88105901383631513</c:v>
                </c:pt>
                <c:pt idx="9218">
                  <c:v>0.88105901383631513</c:v>
                </c:pt>
                <c:pt idx="9219">
                  <c:v>0.88105901383631513</c:v>
                </c:pt>
                <c:pt idx="9220">
                  <c:v>0.88105901383631513</c:v>
                </c:pt>
                <c:pt idx="9221">
                  <c:v>0.88105901383631513</c:v>
                </c:pt>
                <c:pt idx="9222">
                  <c:v>0.88105901383631513</c:v>
                </c:pt>
                <c:pt idx="9223">
                  <c:v>0.88105901383631513</c:v>
                </c:pt>
                <c:pt idx="9224">
                  <c:v>0.88105901383631513</c:v>
                </c:pt>
                <c:pt idx="9225">
                  <c:v>0.88105901383631513</c:v>
                </c:pt>
                <c:pt idx="9226">
                  <c:v>0.88105901383631513</c:v>
                </c:pt>
                <c:pt idx="9227">
                  <c:v>0.88105901383631513</c:v>
                </c:pt>
                <c:pt idx="9228">
                  <c:v>0.88105901383631513</c:v>
                </c:pt>
                <c:pt idx="9229">
                  <c:v>0.88105901383631513</c:v>
                </c:pt>
                <c:pt idx="9230">
                  <c:v>0.88105901383631513</c:v>
                </c:pt>
                <c:pt idx="9231">
                  <c:v>0.88105901383631513</c:v>
                </c:pt>
                <c:pt idx="9232">
                  <c:v>0.88105901383631513</c:v>
                </c:pt>
                <c:pt idx="9233">
                  <c:v>0.88105901383631513</c:v>
                </c:pt>
                <c:pt idx="9234">
                  <c:v>0.88105901383631513</c:v>
                </c:pt>
                <c:pt idx="9235">
                  <c:v>0.88105901383631513</c:v>
                </c:pt>
                <c:pt idx="9236">
                  <c:v>0.88105901383631513</c:v>
                </c:pt>
                <c:pt idx="9237">
                  <c:v>0.88105901383631513</c:v>
                </c:pt>
                <c:pt idx="9238">
                  <c:v>0.88105901383631513</c:v>
                </c:pt>
                <c:pt idx="9239">
                  <c:v>0.88105901383631513</c:v>
                </c:pt>
                <c:pt idx="9240">
                  <c:v>0.88105901383631513</c:v>
                </c:pt>
                <c:pt idx="9241">
                  <c:v>0.88105901383631513</c:v>
                </c:pt>
                <c:pt idx="9242">
                  <c:v>0.88105901383631513</c:v>
                </c:pt>
                <c:pt idx="9243">
                  <c:v>0.88105901383631513</c:v>
                </c:pt>
                <c:pt idx="9244">
                  <c:v>0.88105901383631513</c:v>
                </c:pt>
                <c:pt idx="9245">
                  <c:v>0.88105901383631513</c:v>
                </c:pt>
                <c:pt idx="9246">
                  <c:v>0.88105901383631513</c:v>
                </c:pt>
                <c:pt idx="9247">
                  <c:v>0.88105901383631513</c:v>
                </c:pt>
                <c:pt idx="9248">
                  <c:v>0.88105901383631513</c:v>
                </c:pt>
                <c:pt idx="9249">
                  <c:v>0.88105901383631513</c:v>
                </c:pt>
                <c:pt idx="9250">
                  <c:v>0.88105901383631513</c:v>
                </c:pt>
                <c:pt idx="9251">
                  <c:v>0.88105901383631513</c:v>
                </c:pt>
                <c:pt idx="9252">
                  <c:v>0.88105901383631513</c:v>
                </c:pt>
                <c:pt idx="9253">
                  <c:v>0.88105901383631513</c:v>
                </c:pt>
                <c:pt idx="9254">
                  <c:v>0.88105901383631513</c:v>
                </c:pt>
                <c:pt idx="9255">
                  <c:v>0.88105901383631513</c:v>
                </c:pt>
                <c:pt idx="9256">
                  <c:v>0.88105901383631513</c:v>
                </c:pt>
                <c:pt idx="9257">
                  <c:v>0.88105901383631513</c:v>
                </c:pt>
                <c:pt idx="9258">
                  <c:v>0.88105901383631513</c:v>
                </c:pt>
                <c:pt idx="9259">
                  <c:v>0.88105901383631513</c:v>
                </c:pt>
                <c:pt idx="9260">
                  <c:v>0.88105901383631513</c:v>
                </c:pt>
                <c:pt idx="9261">
                  <c:v>0.88105901383631513</c:v>
                </c:pt>
                <c:pt idx="9262">
                  <c:v>0.88105901383631513</c:v>
                </c:pt>
                <c:pt idx="9263">
                  <c:v>0.88105901383631513</c:v>
                </c:pt>
                <c:pt idx="9264">
                  <c:v>0.88105901383631513</c:v>
                </c:pt>
                <c:pt idx="9265">
                  <c:v>0.88105901383631513</c:v>
                </c:pt>
                <c:pt idx="9266">
                  <c:v>0.88105901383631513</c:v>
                </c:pt>
                <c:pt idx="9267">
                  <c:v>0.88105901383631513</c:v>
                </c:pt>
                <c:pt idx="9268">
                  <c:v>0.88105901383631513</c:v>
                </c:pt>
                <c:pt idx="9269">
                  <c:v>0.88105901383631513</c:v>
                </c:pt>
                <c:pt idx="9270">
                  <c:v>0.88105901383631513</c:v>
                </c:pt>
                <c:pt idx="9271">
                  <c:v>0.88105901383631513</c:v>
                </c:pt>
                <c:pt idx="9272">
                  <c:v>0.88105901383631513</c:v>
                </c:pt>
                <c:pt idx="9273">
                  <c:v>0.88105901383631513</c:v>
                </c:pt>
                <c:pt idx="9274">
                  <c:v>0.88105901383631513</c:v>
                </c:pt>
                <c:pt idx="9275">
                  <c:v>0.88105901383631513</c:v>
                </c:pt>
                <c:pt idx="9276">
                  <c:v>0.88105901383631513</c:v>
                </c:pt>
                <c:pt idx="9277">
                  <c:v>0.88105901383631513</c:v>
                </c:pt>
                <c:pt idx="9278">
                  <c:v>0.88105901383631513</c:v>
                </c:pt>
                <c:pt idx="9279">
                  <c:v>0.88105901383631513</c:v>
                </c:pt>
                <c:pt idx="9280">
                  <c:v>0.88105901383631513</c:v>
                </c:pt>
                <c:pt idx="9281">
                  <c:v>0.88105901383631513</c:v>
                </c:pt>
                <c:pt idx="9282">
                  <c:v>0.88105901383631513</c:v>
                </c:pt>
                <c:pt idx="9283">
                  <c:v>0.88105901383631513</c:v>
                </c:pt>
                <c:pt idx="9284">
                  <c:v>0.88105901383631513</c:v>
                </c:pt>
                <c:pt idx="9285">
                  <c:v>0.88105901383631513</c:v>
                </c:pt>
                <c:pt idx="9286">
                  <c:v>0.88105901383631513</c:v>
                </c:pt>
                <c:pt idx="9287">
                  <c:v>0.88105901383631513</c:v>
                </c:pt>
                <c:pt idx="9288">
                  <c:v>0.88105901383631513</c:v>
                </c:pt>
                <c:pt idx="9289">
                  <c:v>0.88105901383631513</c:v>
                </c:pt>
                <c:pt idx="9290">
                  <c:v>0.88105901383631513</c:v>
                </c:pt>
                <c:pt idx="9291">
                  <c:v>0.88105901383631513</c:v>
                </c:pt>
                <c:pt idx="9292">
                  <c:v>0.88105901383631513</c:v>
                </c:pt>
                <c:pt idx="9293">
                  <c:v>0.88105901383631513</c:v>
                </c:pt>
                <c:pt idx="9294">
                  <c:v>0.88105901383631513</c:v>
                </c:pt>
                <c:pt idx="9295">
                  <c:v>0.88105901383631513</c:v>
                </c:pt>
                <c:pt idx="9296">
                  <c:v>0.88105901383631513</c:v>
                </c:pt>
                <c:pt idx="9297">
                  <c:v>0.88105901383631513</c:v>
                </c:pt>
                <c:pt idx="9298">
                  <c:v>0.88105901383631513</c:v>
                </c:pt>
                <c:pt idx="9299">
                  <c:v>0.88105901383631513</c:v>
                </c:pt>
                <c:pt idx="9300">
                  <c:v>0.88105901383631513</c:v>
                </c:pt>
                <c:pt idx="9301">
                  <c:v>0.88105901383631513</c:v>
                </c:pt>
                <c:pt idx="9302">
                  <c:v>0.88105901383631513</c:v>
                </c:pt>
                <c:pt idx="9303">
                  <c:v>0.88105901383631513</c:v>
                </c:pt>
                <c:pt idx="9304">
                  <c:v>0.88105901383631513</c:v>
                </c:pt>
                <c:pt idx="9305">
                  <c:v>0.88105901383631513</c:v>
                </c:pt>
                <c:pt idx="9306">
                  <c:v>0.88105901383631513</c:v>
                </c:pt>
                <c:pt idx="9307">
                  <c:v>0.88105901383631513</c:v>
                </c:pt>
                <c:pt idx="9308">
                  <c:v>0.88105901383631513</c:v>
                </c:pt>
                <c:pt idx="9309">
                  <c:v>0.88105901383631513</c:v>
                </c:pt>
                <c:pt idx="9310">
                  <c:v>0.88105901383631513</c:v>
                </c:pt>
                <c:pt idx="9311">
                  <c:v>0.88105901383631513</c:v>
                </c:pt>
                <c:pt idx="9312">
                  <c:v>0.88105901383631513</c:v>
                </c:pt>
                <c:pt idx="9313">
                  <c:v>0.88105901383631513</c:v>
                </c:pt>
                <c:pt idx="9314">
                  <c:v>0.88105901383631513</c:v>
                </c:pt>
                <c:pt idx="9315">
                  <c:v>0.88105901383631513</c:v>
                </c:pt>
                <c:pt idx="9316">
                  <c:v>0.88105901383631513</c:v>
                </c:pt>
                <c:pt idx="9317">
                  <c:v>0.88105901383631513</c:v>
                </c:pt>
                <c:pt idx="9318">
                  <c:v>0.88105901383631513</c:v>
                </c:pt>
                <c:pt idx="9319">
                  <c:v>0.88105901383631513</c:v>
                </c:pt>
                <c:pt idx="9320">
                  <c:v>0.88105901383631513</c:v>
                </c:pt>
                <c:pt idx="9321">
                  <c:v>0.88105901383631513</c:v>
                </c:pt>
                <c:pt idx="9322">
                  <c:v>0.88105901383631513</c:v>
                </c:pt>
                <c:pt idx="9323">
                  <c:v>0.88105901383631513</c:v>
                </c:pt>
                <c:pt idx="9324">
                  <c:v>0.88105901383631513</c:v>
                </c:pt>
                <c:pt idx="9325">
                  <c:v>0.88105901383631513</c:v>
                </c:pt>
                <c:pt idx="9326">
                  <c:v>0.88105901383631513</c:v>
                </c:pt>
                <c:pt idx="9327">
                  <c:v>0.88105901383631513</c:v>
                </c:pt>
                <c:pt idx="9328">
                  <c:v>0.88105901383631513</c:v>
                </c:pt>
                <c:pt idx="9329">
                  <c:v>0.88105901383631513</c:v>
                </c:pt>
                <c:pt idx="9330">
                  <c:v>0.88105901383631513</c:v>
                </c:pt>
                <c:pt idx="9331">
                  <c:v>0.88105901383631513</c:v>
                </c:pt>
                <c:pt idx="9332">
                  <c:v>0.88105901383631513</c:v>
                </c:pt>
                <c:pt idx="9333">
                  <c:v>0.88105901383631513</c:v>
                </c:pt>
                <c:pt idx="9334">
                  <c:v>0.88105901383631513</c:v>
                </c:pt>
                <c:pt idx="9335">
                  <c:v>0.88105901383631513</c:v>
                </c:pt>
                <c:pt idx="9336">
                  <c:v>0.88105901383631513</c:v>
                </c:pt>
                <c:pt idx="9337">
                  <c:v>0.88105901383631513</c:v>
                </c:pt>
                <c:pt idx="9338">
                  <c:v>0.88105901383631513</c:v>
                </c:pt>
                <c:pt idx="9339">
                  <c:v>0.88105901383631513</c:v>
                </c:pt>
                <c:pt idx="9340">
                  <c:v>0.88105901383631513</c:v>
                </c:pt>
                <c:pt idx="9341">
                  <c:v>0.88105901383631513</c:v>
                </c:pt>
                <c:pt idx="9342">
                  <c:v>0.88105901383631513</c:v>
                </c:pt>
                <c:pt idx="9343">
                  <c:v>0.88105901383631513</c:v>
                </c:pt>
                <c:pt idx="9344">
                  <c:v>0.88105901383631513</c:v>
                </c:pt>
                <c:pt idx="9345">
                  <c:v>0.88105901383631513</c:v>
                </c:pt>
                <c:pt idx="9346">
                  <c:v>0.88105901383631513</c:v>
                </c:pt>
                <c:pt idx="9347">
                  <c:v>0.88105901383631513</c:v>
                </c:pt>
                <c:pt idx="9348">
                  <c:v>0.88105901383631513</c:v>
                </c:pt>
                <c:pt idx="9349">
                  <c:v>0.88105901383631513</c:v>
                </c:pt>
                <c:pt idx="9350">
                  <c:v>0.88105901383631513</c:v>
                </c:pt>
                <c:pt idx="9351">
                  <c:v>0.88105901383631513</c:v>
                </c:pt>
                <c:pt idx="9352">
                  <c:v>0.88105901383631513</c:v>
                </c:pt>
                <c:pt idx="9353">
                  <c:v>0.88105901383631513</c:v>
                </c:pt>
                <c:pt idx="9354">
                  <c:v>0.88105901383631513</c:v>
                </c:pt>
                <c:pt idx="9355">
                  <c:v>0.88105901383631513</c:v>
                </c:pt>
                <c:pt idx="9356">
                  <c:v>0.88105901383631513</c:v>
                </c:pt>
                <c:pt idx="9357">
                  <c:v>0.88105901383631513</c:v>
                </c:pt>
                <c:pt idx="9358">
                  <c:v>0.88105901383631513</c:v>
                </c:pt>
                <c:pt idx="9359">
                  <c:v>0.88105901383631513</c:v>
                </c:pt>
                <c:pt idx="9360">
                  <c:v>0.88105901383631513</c:v>
                </c:pt>
                <c:pt idx="9361">
                  <c:v>0.88105901383631513</c:v>
                </c:pt>
                <c:pt idx="9362">
                  <c:v>0.88105901383631513</c:v>
                </c:pt>
                <c:pt idx="9363">
                  <c:v>0.88105901383631513</c:v>
                </c:pt>
                <c:pt idx="9364">
                  <c:v>0.88105901383631513</c:v>
                </c:pt>
                <c:pt idx="9365">
                  <c:v>0.88105901383631513</c:v>
                </c:pt>
                <c:pt idx="9366">
                  <c:v>0.88105901383631513</c:v>
                </c:pt>
                <c:pt idx="9367">
                  <c:v>0.88105901383631513</c:v>
                </c:pt>
                <c:pt idx="9368">
                  <c:v>0.88105901383631513</c:v>
                </c:pt>
                <c:pt idx="9369">
                  <c:v>0.88105901383631513</c:v>
                </c:pt>
                <c:pt idx="9370">
                  <c:v>0.88105901383631513</c:v>
                </c:pt>
                <c:pt idx="9371">
                  <c:v>0.88105901383631513</c:v>
                </c:pt>
                <c:pt idx="9372">
                  <c:v>0.88105901383631513</c:v>
                </c:pt>
                <c:pt idx="9373">
                  <c:v>0.88105901383631513</c:v>
                </c:pt>
                <c:pt idx="9374">
                  <c:v>0.88105901383631513</c:v>
                </c:pt>
                <c:pt idx="9375">
                  <c:v>0.88105901383631513</c:v>
                </c:pt>
                <c:pt idx="9376">
                  <c:v>0.88105901383631513</c:v>
                </c:pt>
                <c:pt idx="9377">
                  <c:v>0.88105901383631513</c:v>
                </c:pt>
                <c:pt idx="9378">
                  <c:v>0.88105901383631513</c:v>
                </c:pt>
                <c:pt idx="9379">
                  <c:v>0.88105901383631513</c:v>
                </c:pt>
                <c:pt idx="9380">
                  <c:v>0.88105901383631513</c:v>
                </c:pt>
                <c:pt idx="9381">
                  <c:v>0.88105901383631513</c:v>
                </c:pt>
                <c:pt idx="9382">
                  <c:v>0.88105901383631513</c:v>
                </c:pt>
                <c:pt idx="9383">
                  <c:v>0.88105901383631513</c:v>
                </c:pt>
                <c:pt idx="9384">
                  <c:v>0.88105901383631513</c:v>
                </c:pt>
                <c:pt idx="9385">
                  <c:v>0.88105901383631513</c:v>
                </c:pt>
                <c:pt idx="9386">
                  <c:v>0.88105901383631513</c:v>
                </c:pt>
                <c:pt idx="9387">
                  <c:v>0.88105901383631513</c:v>
                </c:pt>
                <c:pt idx="9388">
                  <c:v>0.88105901383631513</c:v>
                </c:pt>
                <c:pt idx="9389">
                  <c:v>0.88105901383631513</c:v>
                </c:pt>
                <c:pt idx="9390">
                  <c:v>0.88105901383631513</c:v>
                </c:pt>
                <c:pt idx="9391">
                  <c:v>0.88105901383631513</c:v>
                </c:pt>
                <c:pt idx="9392">
                  <c:v>0.88105901383631513</c:v>
                </c:pt>
                <c:pt idx="9393">
                  <c:v>0.88105901383631513</c:v>
                </c:pt>
                <c:pt idx="9394">
                  <c:v>0.88105901383631513</c:v>
                </c:pt>
                <c:pt idx="9395">
                  <c:v>0.88105901383631513</c:v>
                </c:pt>
                <c:pt idx="9396">
                  <c:v>0.88105901383631513</c:v>
                </c:pt>
                <c:pt idx="9397">
                  <c:v>0.88105901383631513</c:v>
                </c:pt>
                <c:pt idx="9398">
                  <c:v>0.88105901383631513</c:v>
                </c:pt>
                <c:pt idx="9399">
                  <c:v>0.88105901383631513</c:v>
                </c:pt>
                <c:pt idx="9400">
                  <c:v>0.88105901383631513</c:v>
                </c:pt>
                <c:pt idx="9401">
                  <c:v>0.88105901383631513</c:v>
                </c:pt>
                <c:pt idx="9402">
                  <c:v>0.88105901383631513</c:v>
                </c:pt>
                <c:pt idx="9403">
                  <c:v>0.88105901383631513</c:v>
                </c:pt>
                <c:pt idx="9404">
                  <c:v>0.88105901383631513</c:v>
                </c:pt>
                <c:pt idx="9405">
                  <c:v>0.88105901383631513</c:v>
                </c:pt>
                <c:pt idx="9406">
                  <c:v>0.88105901383631513</c:v>
                </c:pt>
                <c:pt idx="9407">
                  <c:v>0.88105901383631513</c:v>
                </c:pt>
                <c:pt idx="9408">
                  <c:v>0.88105901383631513</c:v>
                </c:pt>
                <c:pt idx="9409">
                  <c:v>0.88105901383631513</c:v>
                </c:pt>
                <c:pt idx="9410">
                  <c:v>0.88105901383631513</c:v>
                </c:pt>
                <c:pt idx="9411">
                  <c:v>0.88105901383631513</c:v>
                </c:pt>
                <c:pt idx="9412">
                  <c:v>0.88105901383631513</c:v>
                </c:pt>
                <c:pt idx="9413">
                  <c:v>0.88105901383631513</c:v>
                </c:pt>
                <c:pt idx="9414">
                  <c:v>0.88105901383631513</c:v>
                </c:pt>
                <c:pt idx="9415">
                  <c:v>0.88105901383631513</c:v>
                </c:pt>
                <c:pt idx="9416">
                  <c:v>0.88105901383631513</c:v>
                </c:pt>
                <c:pt idx="9417">
                  <c:v>0.88105901383631513</c:v>
                </c:pt>
                <c:pt idx="9418">
                  <c:v>0.88105901383631513</c:v>
                </c:pt>
                <c:pt idx="9419">
                  <c:v>0.88105901383631513</c:v>
                </c:pt>
                <c:pt idx="9420">
                  <c:v>0.88105901383631513</c:v>
                </c:pt>
                <c:pt idx="9421">
                  <c:v>0.88105901383631513</c:v>
                </c:pt>
                <c:pt idx="9422">
                  <c:v>0.88105901383631513</c:v>
                </c:pt>
                <c:pt idx="9423">
                  <c:v>0.88105901383631513</c:v>
                </c:pt>
                <c:pt idx="9424">
                  <c:v>0.88105901383631513</c:v>
                </c:pt>
                <c:pt idx="9425">
                  <c:v>0.88105901383631513</c:v>
                </c:pt>
                <c:pt idx="9426">
                  <c:v>0.88105901383631513</c:v>
                </c:pt>
                <c:pt idx="9427">
                  <c:v>0.88105901383631513</c:v>
                </c:pt>
                <c:pt idx="9428">
                  <c:v>0.88105901383631513</c:v>
                </c:pt>
                <c:pt idx="9429">
                  <c:v>0.88105901383631513</c:v>
                </c:pt>
                <c:pt idx="9430">
                  <c:v>0.88105901383631513</c:v>
                </c:pt>
                <c:pt idx="9431">
                  <c:v>0.88105901383631513</c:v>
                </c:pt>
                <c:pt idx="9432">
                  <c:v>0.88105901383631513</c:v>
                </c:pt>
                <c:pt idx="9433">
                  <c:v>0.88105901383631513</c:v>
                </c:pt>
                <c:pt idx="9434">
                  <c:v>0.88105901383631513</c:v>
                </c:pt>
                <c:pt idx="9435">
                  <c:v>0.88105901383631513</c:v>
                </c:pt>
                <c:pt idx="9436">
                  <c:v>0.88105901383631513</c:v>
                </c:pt>
                <c:pt idx="9437">
                  <c:v>0.88105901383631513</c:v>
                </c:pt>
                <c:pt idx="9438">
                  <c:v>0.88105901383631513</c:v>
                </c:pt>
                <c:pt idx="9439">
                  <c:v>0.88105901383631513</c:v>
                </c:pt>
                <c:pt idx="9440">
                  <c:v>0.88105901383631513</c:v>
                </c:pt>
                <c:pt idx="9441">
                  <c:v>0.88105901383631513</c:v>
                </c:pt>
                <c:pt idx="9442">
                  <c:v>0.88105901383631513</c:v>
                </c:pt>
                <c:pt idx="9443">
                  <c:v>0.88105901383631513</c:v>
                </c:pt>
                <c:pt idx="9444">
                  <c:v>0.88105901383631513</c:v>
                </c:pt>
                <c:pt idx="9445">
                  <c:v>0.88105901383631513</c:v>
                </c:pt>
                <c:pt idx="9446">
                  <c:v>0.88105901383631513</c:v>
                </c:pt>
                <c:pt idx="9447">
                  <c:v>0.88105901383631513</c:v>
                </c:pt>
                <c:pt idx="9448">
                  <c:v>0.88105901383631513</c:v>
                </c:pt>
                <c:pt idx="9449">
                  <c:v>0.88105901383631513</c:v>
                </c:pt>
                <c:pt idx="9450">
                  <c:v>0.88105901383631513</c:v>
                </c:pt>
                <c:pt idx="9451">
                  <c:v>0.88105901383631513</c:v>
                </c:pt>
                <c:pt idx="9452">
                  <c:v>0.88105901383631513</c:v>
                </c:pt>
                <c:pt idx="9453">
                  <c:v>0.88105901383631513</c:v>
                </c:pt>
                <c:pt idx="9454">
                  <c:v>0.88105901383631513</c:v>
                </c:pt>
                <c:pt idx="9455">
                  <c:v>0.88105901383631513</c:v>
                </c:pt>
                <c:pt idx="9456">
                  <c:v>0.88105901383631513</c:v>
                </c:pt>
                <c:pt idx="9457">
                  <c:v>0.88105901383631513</c:v>
                </c:pt>
                <c:pt idx="9458">
                  <c:v>0.88105901383631513</c:v>
                </c:pt>
                <c:pt idx="9459">
                  <c:v>0.88105901383631513</c:v>
                </c:pt>
                <c:pt idx="9460">
                  <c:v>0.88105901383631513</c:v>
                </c:pt>
                <c:pt idx="9461">
                  <c:v>0.88105901383631513</c:v>
                </c:pt>
                <c:pt idx="9462">
                  <c:v>0.88105901383631513</c:v>
                </c:pt>
                <c:pt idx="9463">
                  <c:v>0.88105901383631513</c:v>
                </c:pt>
                <c:pt idx="9464">
                  <c:v>0.88105901383631513</c:v>
                </c:pt>
                <c:pt idx="9465">
                  <c:v>0.88105901383631513</c:v>
                </c:pt>
                <c:pt idx="9466">
                  <c:v>0.88105901383631513</c:v>
                </c:pt>
                <c:pt idx="9467">
                  <c:v>0.88105901383631513</c:v>
                </c:pt>
                <c:pt idx="9468">
                  <c:v>0.88105901383631513</c:v>
                </c:pt>
                <c:pt idx="9469">
                  <c:v>0.88105901383631513</c:v>
                </c:pt>
                <c:pt idx="9470">
                  <c:v>0.88105901383631513</c:v>
                </c:pt>
                <c:pt idx="9471">
                  <c:v>0.88105901383631513</c:v>
                </c:pt>
                <c:pt idx="9472">
                  <c:v>0.88105901383631513</c:v>
                </c:pt>
                <c:pt idx="9473">
                  <c:v>0.88105901383631513</c:v>
                </c:pt>
                <c:pt idx="9474">
                  <c:v>0.88105901383631513</c:v>
                </c:pt>
                <c:pt idx="9475">
                  <c:v>0.88105901383631513</c:v>
                </c:pt>
                <c:pt idx="9476">
                  <c:v>0.88105901383631513</c:v>
                </c:pt>
                <c:pt idx="9477">
                  <c:v>0.88105901383631513</c:v>
                </c:pt>
                <c:pt idx="9478">
                  <c:v>0.88105901383631513</c:v>
                </c:pt>
                <c:pt idx="9479">
                  <c:v>0.88105901383631513</c:v>
                </c:pt>
                <c:pt idx="9480">
                  <c:v>0.88105901383631513</c:v>
                </c:pt>
                <c:pt idx="9481">
                  <c:v>0.88105901383631513</c:v>
                </c:pt>
                <c:pt idx="9482">
                  <c:v>0.88105901383631513</c:v>
                </c:pt>
                <c:pt idx="9483">
                  <c:v>0.88105901383631513</c:v>
                </c:pt>
                <c:pt idx="9484">
                  <c:v>0.88105901383631513</c:v>
                </c:pt>
                <c:pt idx="9485">
                  <c:v>0.88105901383631513</c:v>
                </c:pt>
                <c:pt idx="9486">
                  <c:v>0.88105901383631513</c:v>
                </c:pt>
                <c:pt idx="9487">
                  <c:v>0.88105901383631513</c:v>
                </c:pt>
                <c:pt idx="9488">
                  <c:v>0.88105901383631513</c:v>
                </c:pt>
                <c:pt idx="9489">
                  <c:v>0.88105901383631513</c:v>
                </c:pt>
                <c:pt idx="9490">
                  <c:v>0.88105901383631513</c:v>
                </c:pt>
                <c:pt idx="9491">
                  <c:v>0.88105901383631513</c:v>
                </c:pt>
                <c:pt idx="9492">
                  <c:v>0.88105901383631513</c:v>
                </c:pt>
                <c:pt idx="9493">
                  <c:v>0.88105901383631513</c:v>
                </c:pt>
                <c:pt idx="9494">
                  <c:v>0.88105901383631513</c:v>
                </c:pt>
                <c:pt idx="9495">
                  <c:v>0.88105901383631513</c:v>
                </c:pt>
                <c:pt idx="9496">
                  <c:v>0.88105901383631513</c:v>
                </c:pt>
                <c:pt idx="9497">
                  <c:v>0.88105901383631513</c:v>
                </c:pt>
                <c:pt idx="9498">
                  <c:v>0.88105901383631513</c:v>
                </c:pt>
                <c:pt idx="9499">
                  <c:v>0.88105901383631513</c:v>
                </c:pt>
                <c:pt idx="9500">
                  <c:v>0.88105901383631513</c:v>
                </c:pt>
                <c:pt idx="9501">
                  <c:v>0.88105901383631513</c:v>
                </c:pt>
                <c:pt idx="9502">
                  <c:v>0.88105901383631513</c:v>
                </c:pt>
                <c:pt idx="9503">
                  <c:v>0.88105901383631513</c:v>
                </c:pt>
                <c:pt idx="9504">
                  <c:v>0.88105901383631513</c:v>
                </c:pt>
                <c:pt idx="9505">
                  <c:v>0.88105901383631513</c:v>
                </c:pt>
                <c:pt idx="9506">
                  <c:v>0.88105901383631513</c:v>
                </c:pt>
                <c:pt idx="9507">
                  <c:v>0.88105901383631513</c:v>
                </c:pt>
                <c:pt idx="9508">
                  <c:v>0.88105901383631513</c:v>
                </c:pt>
                <c:pt idx="9509">
                  <c:v>0.88105901383631513</c:v>
                </c:pt>
                <c:pt idx="9510">
                  <c:v>0.88105901383631513</c:v>
                </c:pt>
                <c:pt idx="9511">
                  <c:v>0.88105901383631513</c:v>
                </c:pt>
                <c:pt idx="9512">
                  <c:v>0.88105901383631513</c:v>
                </c:pt>
                <c:pt idx="9513">
                  <c:v>0.88105901383631513</c:v>
                </c:pt>
                <c:pt idx="9514">
                  <c:v>0.88105901383631513</c:v>
                </c:pt>
                <c:pt idx="9515">
                  <c:v>0.88105901383631513</c:v>
                </c:pt>
                <c:pt idx="9516">
                  <c:v>0.88105901383631513</c:v>
                </c:pt>
                <c:pt idx="9517">
                  <c:v>0.88105901383631513</c:v>
                </c:pt>
                <c:pt idx="9518">
                  <c:v>0.88105901383631513</c:v>
                </c:pt>
                <c:pt idx="9519">
                  <c:v>0.88105901383631513</c:v>
                </c:pt>
                <c:pt idx="9520">
                  <c:v>0.88105901383631513</c:v>
                </c:pt>
                <c:pt idx="9521">
                  <c:v>0.88105901383631513</c:v>
                </c:pt>
                <c:pt idx="9522">
                  <c:v>0.88105901383631513</c:v>
                </c:pt>
                <c:pt idx="9523">
                  <c:v>0.88105901383631513</c:v>
                </c:pt>
                <c:pt idx="9524">
                  <c:v>0.88105901383631513</c:v>
                </c:pt>
                <c:pt idx="9525">
                  <c:v>0.88105901383631513</c:v>
                </c:pt>
                <c:pt idx="9526">
                  <c:v>0.88105901383631513</c:v>
                </c:pt>
                <c:pt idx="9527">
                  <c:v>0.88105901383631513</c:v>
                </c:pt>
                <c:pt idx="9528">
                  <c:v>0.88105901383631513</c:v>
                </c:pt>
                <c:pt idx="9529">
                  <c:v>0.88105901383631513</c:v>
                </c:pt>
                <c:pt idx="9530">
                  <c:v>0.88105901383631513</c:v>
                </c:pt>
                <c:pt idx="9531">
                  <c:v>0.88105901383631513</c:v>
                </c:pt>
                <c:pt idx="9532">
                  <c:v>0.88105901383631513</c:v>
                </c:pt>
                <c:pt idx="9533">
                  <c:v>0.88105901383631513</c:v>
                </c:pt>
                <c:pt idx="9534">
                  <c:v>0.88105901383631513</c:v>
                </c:pt>
                <c:pt idx="9535">
                  <c:v>0.88105901383631513</c:v>
                </c:pt>
                <c:pt idx="9536">
                  <c:v>0.88105901383631513</c:v>
                </c:pt>
                <c:pt idx="9537">
                  <c:v>0.88105901383631513</c:v>
                </c:pt>
                <c:pt idx="9538">
                  <c:v>0.88105901383631513</c:v>
                </c:pt>
                <c:pt idx="9539">
                  <c:v>0.88105901383631513</c:v>
                </c:pt>
                <c:pt idx="9540">
                  <c:v>0.88105901383631513</c:v>
                </c:pt>
                <c:pt idx="9541">
                  <c:v>0.88105901383631513</c:v>
                </c:pt>
                <c:pt idx="9542">
                  <c:v>0.88105901383631513</c:v>
                </c:pt>
                <c:pt idx="9543">
                  <c:v>0.88105901383631513</c:v>
                </c:pt>
                <c:pt idx="9544">
                  <c:v>0.88105901383631513</c:v>
                </c:pt>
                <c:pt idx="9545">
                  <c:v>0.88105901383631513</c:v>
                </c:pt>
                <c:pt idx="9546">
                  <c:v>0.88105901383631513</c:v>
                </c:pt>
                <c:pt idx="9547">
                  <c:v>0.88105901383631513</c:v>
                </c:pt>
                <c:pt idx="9548">
                  <c:v>0.88105901383631513</c:v>
                </c:pt>
                <c:pt idx="9549">
                  <c:v>0.88105901383631513</c:v>
                </c:pt>
                <c:pt idx="9550">
                  <c:v>0.88105901383631513</c:v>
                </c:pt>
                <c:pt idx="9551">
                  <c:v>0.88105901383631513</c:v>
                </c:pt>
                <c:pt idx="9552">
                  <c:v>0.88105901383631513</c:v>
                </c:pt>
                <c:pt idx="9553">
                  <c:v>0.88105901383631513</c:v>
                </c:pt>
                <c:pt idx="9554">
                  <c:v>0.88105901383631513</c:v>
                </c:pt>
                <c:pt idx="9555">
                  <c:v>0.88105901383631513</c:v>
                </c:pt>
                <c:pt idx="9556">
                  <c:v>0.88105901383631513</c:v>
                </c:pt>
                <c:pt idx="9557">
                  <c:v>0.88105901383631513</c:v>
                </c:pt>
                <c:pt idx="9558">
                  <c:v>0.88105901383631513</c:v>
                </c:pt>
                <c:pt idx="9559">
                  <c:v>0.88105901383631513</c:v>
                </c:pt>
                <c:pt idx="9560">
                  <c:v>0.88105901383631513</c:v>
                </c:pt>
                <c:pt idx="9561">
                  <c:v>0.88105901383631513</c:v>
                </c:pt>
                <c:pt idx="9562">
                  <c:v>0.88105901383631513</c:v>
                </c:pt>
                <c:pt idx="9563">
                  <c:v>0.88105901383631513</c:v>
                </c:pt>
                <c:pt idx="9564">
                  <c:v>0.88105901383631513</c:v>
                </c:pt>
                <c:pt idx="9565">
                  <c:v>0.88105901383631513</c:v>
                </c:pt>
                <c:pt idx="9566">
                  <c:v>0.88105901383631513</c:v>
                </c:pt>
                <c:pt idx="9567">
                  <c:v>0.88105901383631513</c:v>
                </c:pt>
                <c:pt idx="9568">
                  <c:v>0.88105901383631513</c:v>
                </c:pt>
                <c:pt idx="9569">
                  <c:v>0.88105901383631513</c:v>
                </c:pt>
                <c:pt idx="9570">
                  <c:v>0.88105901383631513</c:v>
                </c:pt>
                <c:pt idx="9571">
                  <c:v>0.88105901383631513</c:v>
                </c:pt>
                <c:pt idx="9572">
                  <c:v>0.88105901383631513</c:v>
                </c:pt>
                <c:pt idx="9573">
                  <c:v>0.88105901383631513</c:v>
                </c:pt>
                <c:pt idx="9574">
                  <c:v>0.88105901383631513</c:v>
                </c:pt>
                <c:pt idx="9575">
                  <c:v>0.88105901383631513</c:v>
                </c:pt>
                <c:pt idx="9576">
                  <c:v>0.88105901383631513</c:v>
                </c:pt>
                <c:pt idx="9577">
                  <c:v>0.88105901383631513</c:v>
                </c:pt>
                <c:pt idx="9578">
                  <c:v>0.88105901383631513</c:v>
                </c:pt>
                <c:pt idx="9579">
                  <c:v>0.88105901383631513</c:v>
                </c:pt>
                <c:pt idx="9580">
                  <c:v>0.88105901383631513</c:v>
                </c:pt>
                <c:pt idx="9581">
                  <c:v>0.88105901383631513</c:v>
                </c:pt>
                <c:pt idx="9582">
                  <c:v>0.88105901383631513</c:v>
                </c:pt>
                <c:pt idx="9583">
                  <c:v>0.88105901383631513</c:v>
                </c:pt>
                <c:pt idx="9584">
                  <c:v>0.88105901383631513</c:v>
                </c:pt>
                <c:pt idx="9585">
                  <c:v>0.88105901383631513</c:v>
                </c:pt>
                <c:pt idx="9586">
                  <c:v>0.88105901383631513</c:v>
                </c:pt>
                <c:pt idx="9587">
                  <c:v>0.88105901383631513</c:v>
                </c:pt>
                <c:pt idx="9588">
                  <c:v>0.88105901383631513</c:v>
                </c:pt>
                <c:pt idx="9589">
                  <c:v>0.88105901383631513</c:v>
                </c:pt>
                <c:pt idx="9590">
                  <c:v>0.88105901383631513</c:v>
                </c:pt>
                <c:pt idx="9591">
                  <c:v>0.88105901383631513</c:v>
                </c:pt>
                <c:pt idx="9592">
                  <c:v>0.88105901383631513</c:v>
                </c:pt>
                <c:pt idx="9593">
                  <c:v>0.88105901383631513</c:v>
                </c:pt>
                <c:pt idx="9594">
                  <c:v>0.88105901383631513</c:v>
                </c:pt>
                <c:pt idx="9595">
                  <c:v>0.88105901383631513</c:v>
                </c:pt>
                <c:pt idx="9596">
                  <c:v>0.88105901383631513</c:v>
                </c:pt>
                <c:pt idx="9597">
                  <c:v>0.88105901383631513</c:v>
                </c:pt>
                <c:pt idx="9598">
                  <c:v>0.88105901383631513</c:v>
                </c:pt>
                <c:pt idx="9599">
                  <c:v>0.88105901383631513</c:v>
                </c:pt>
                <c:pt idx="9600">
                  <c:v>0.88105901383631513</c:v>
                </c:pt>
                <c:pt idx="9601">
                  <c:v>0.88105901383631513</c:v>
                </c:pt>
                <c:pt idx="9602">
                  <c:v>0.88105901383631513</c:v>
                </c:pt>
                <c:pt idx="9603">
                  <c:v>0.88105901383631513</c:v>
                </c:pt>
                <c:pt idx="9604">
                  <c:v>0.88105901383631513</c:v>
                </c:pt>
                <c:pt idx="9605">
                  <c:v>0.88105901383631513</c:v>
                </c:pt>
                <c:pt idx="9606">
                  <c:v>0.88105901383631513</c:v>
                </c:pt>
                <c:pt idx="9607">
                  <c:v>0.88105901383631513</c:v>
                </c:pt>
                <c:pt idx="9608">
                  <c:v>0.88105901383631513</c:v>
                </c:pt>
                <c:pt idx="9609">
                  <c:v>0.88105901383631513</c:v>
                </c:pt>
                <c:pt idx="9610">
                  <c:v>0.88105901383631513</c:v>
                </c:pt>
                <c:pt idx="9611">
                  <c:v>0.88105901383631513</c:v>
                </c:pt>
                <c:pt idx="9612">
                  <c:v>0.88105901383631513</c:v>
                </c:pt>
                <c:pt idx="9613">
                  <c:v>0.88105901383631513</c:v>
                </c:pt>
                <c:pt idx="9614">
                  <c:v>0.88105901383631513</c:v>
                </c:pt>
                <c:pt idx="9615">
                  <c:v>0.88105901383631513</c:v>
                </c:pt>
                <c:pt idx="9616">
                  <c:v>0.88105901383631513</c:v>
                </c:pt>
                <c:pt idx="9617">
                  <c:v>0.88105901383631513</c:v>
                </c:pt>
                <c:pt idx="9618">
                  <c:v>0.88105901383631513</c:v>
                </c:pt>
                <c:pt idx="9619">
                  <c:v>0.88105901383631513</c:v>
                </c:pt>
                <c:pt idx="9620">
                  <c:v>0.88105901383631513</c:v>
                </c:pt>
                <c:pt idx="9621">
                  <c:v>0.88105901383631513</c:v>
                </c:pt>
                <c:pt idx="9622">
                  <c:v>0.88105901383631513</c:v>
                </c:pt>
                <c:pt idx="9623">
                  <c:v>0.88105901383631513</c:v>
                </c:pt>
                <c:pt idx="9624">
                  <c:v>0.88105901383631513</c:v>
                </c:pt>
                <c:pt idx="9625">
                  <c:v>0.88105901383631513</c:v>
                </c:pt>
                <c:pt idx="9626">
                  <c:v>0.88105901383631513</c:v>
                </c:pt>
                <c:pt idx="9627">
                  <c:v>0.88105901383631513</c:v>
                </c:pt>
                <c:pt idx="9628">
                  <c:v>0.88105901383631513</c:v>
                </c:pt>
                <c:pt idx="9629">
                  <c:v>0.88105901383631513</c:v>
                </c:pt>
                <c:pt idx="9630">
                  <c:v>0.88105901383631513</c:v>
                </c:pt>
                <c:pt idx="9631">
                  <c:v>0.88105901383631513</c:v>
                </c:pt>
                <c:pt idx="9632">
                  <c:v>0.88105901383631513</c:v>
                </c:pt>
                <c:pt idx="9633">
                  <c:v>0.88105901383631513</c:v>
                </c:pt>
                <c:pt idx="9634">
                  <c:v>0.88105901383631513</c:v>
                </c:pt>
                <c:pt idx="9635">
                  <c:v>0.88105901383631513</c:v>
                </c:pt>
                <c:pt idx="9636">
                  <c:v>0.88105901383631513</c:v>
                </c:pt>
                <c:pt idx="9637">
                  <c:v>0.88105901383631513</c:v>
                </c:pt>
                <c:pt idx="9638">
                  <c:v>0.88105901383631513</c:v>
                </c:pt>
                <c:pt idx="9639">
                  <c:v>0.88105901383631513</c:v>
                </c:pt>
                <c:pt idx="9640">
                  <c:v>0.88105901383631513</c:v>
                </c:pt>
                <c:pt idx="9641">
                  <c:v>0.88105901383631513</c:v>
                </c:pt>
                <c:pt idx="9642">
                  <c:v>0.88105901383631513</c:v>
                </c:pt>
                <c:pt idx="9643">
                  <c:v>0.88105901383631513</c:v>
                </c:pt>
                <c:pt idx="9644">
                  <c:v>0.88105901383631513</c:v>
                </c:pt>
                <c:pt idx="9645">
                  <c:v>0.88105901383631513</c:v>
                </c:pt>
                <c:pt idx="9646">
                  <c:v>0.88105901383631513</c:v>
                </c:pt>
                <c:pt idx="9647">
                  <c:v>0.88105901383631513</c:v>
                </c:pt>
                <c:pt idx="9648">
                  <c:v>0.88105901383631513</c:v>
                </c:pt>
                <c:pt idx="9649">
                  <c:v>0.88105901383631513</c:v>
                </c:pt>
                <c:pt idx="9650">
                  <c:v>0.88105901383631513</c:v>
                </c:pt>
                <c:pt idx="9651">
                  <c:v>0.88105901383631513</c:v>
                </c:pt>
                <c:pt idx="9652">
                  <c:v>0.88105901383631513</c:v>
                </c:pt>
                <c:pt idx="9653">
                  <c:v>0.88105901383631513</c:v>
                </c:pt>
                <c:pt idx="9654">
                  <c:v>0.88105901383631513</c:v>
                </c:pt>
                <c:pt idx="9655">
                  <c:v>0.88105901383631513</c:v>
                </c:pt>
                <c:pt idx="9656">
                  <c:v>0.88105901383631513</c:v>
                </c:pt>
                <c:pt idx="9657">
                  <c:v>0.88105901383631513</c:v>
                </c:pt>
                <c:pt idx="9658">
                  <c:v>0.88105901383631513</c:v>
                </c:pt>
                <c:pt idx="9659">
                  <c:v>0.88105901383631513</c:v>
                </c:pt>
                <c:pt idx="9660">
                  <c:v>0.88105901383631513</c:v>
                </c:pt>
                <c:pt idx="9661">
                  <c:v>0.88105901383631513</c:v>
                </c:pt>
                <c:pt idx="9662">
                  <c:v>0.88105901383631513</c:v>
                </c:pt>
                <c:pt idx="9663">
                  <c:v>0.88105901383631513</c:v>
                </c:pt>
                <c:pt idx="9664">
                  <c:v>0.88105901383631513</c:v>
                </c:pt>
                <c:pt idx="9665">
                  <c:v>0.88105901383631513</c:v>
                </c:pt>
                <c:pt idx="9666">
                  <c:v>0.88105901383631513</c:v>
                </c:pt>
                <c:pt idx="9667">
                  <c:v>0.88105901383631513</c:v>
                </c:pt>
                <c:pt idx="9668">
                  <c:v>0.88105901383631513</c:v>
                </c:pt>
                <c:pt idx="9669">
                  <c:v>0.88105901383631513</c:v>
                </c:pt>
                <c:pt idx="9670">
                  <c:v>0.88105901383631513</c:v>
                </c:pt>
                <c:pt idx="9671">
                  <c:v>0.88105901383631513</c:v>
                </c:pt>
                <c:pt idx="9672">
                  <c:v>0.88105901383631513</c:v>
                </c:pt>
                <c:pt idx="9673">
                  <c:v>0.88105901383631513</c:v>
                </c:pt>
                <c:pt idx="9674">
                  <c:v>0.88105901383631513</c:v>
                </c:pt>
                <c:pt idx="9675">
                  <c:v>0.88105901383631513</c:v>
                </c:pt>
                <c:pt idx="9676">
                  <c:v>0.88105901383631513</c:v>
                </c:pt>
                <c:pt idx="9677">
                  <c:v>0.88105901383631513</c:v>
                </c:pt>
                <c:pt idx="9678">
                  <c:v>0.88105901383631513</c:v>
                </c:pt>
                <c:pt idx="9679">
                  <c:v>0.88105901383631513</c:v>
                </c:pt>
                <c:pt idx="9680">
                  <c:v>0.88105901383631513</c:v>
                </c:pt>
                <c:pt idx="9681">
                  <c:v>0.88105901383631513</c:v>
                </c:pt>
                <c:pt idx="9682">
                  <c:v>0.88105901383631513</c:v>
                </c:pt>
                <c:pt idx="9683">
                  <c:v>0.88105901383631513</c:v>
                </c:pt>
                <c:pt idx="9684">
                  <c:v>0.88105901383631513</c:v>
                </c:pt>
                <c:pt idx="9685">
                  <c:v>0.88105901383631513</c:v>
                </c:pt>
                <c:pt idx="9686">
                  <c:v>0.88105901383631513</c:v>
                </c:pt>
                <c:pt idx="9687">
                  <c:v>0.88105901383631513</c:v>
                </c:pt>
                <c:pt idx="9688">
                  <c:v>0.88105901383631513</c:v>
                </c:pt>
                <c:pt idx="9689">
                  <c:v>0.88105901383631513</c:v>
                </c:pt>
                <c:pt idx="9690">
                  <c:v>0.88105901383631513</c:v>
                </c:pt>
                <c:pt idx="9691">
                  <c:v>0.88105901383631513</c:v>
                </c:pt>
                <c:pt idx="9692">
                  <c:v>0.88105901383631513</c:v>
                </c:pt>
                <c:pt idx="9693">
                  <c:v>0.88105901383631513</c:v>
                </c:pt>
                <c:pt idx="9694">
                  <c:v>0.88105901383631513</c:v>
                </c:pt>
                <c:pt idx="9695">
                  <c:v>0.88105901383631513</c:v>
                </c:pt>
                <c:pt idx="9696">
                  <c:v>0.88105901383631513</c:v>
                </c:pt>
                <c:pt idx="9697">
                  <c:v>0.88105901383631513</c:v>
                </c:pt>
                <c:pt idx="9698">
                  <c:v>0.88105901383631513</c:v>
                </c:pt>
                <c:pt idx="9699">
                  <c:v>0.88105901383631513</c:v>
                </c:pt>
                <c:pt idx="9700">
                  <c:v>0.88105901383631513</c:v>
                </c:pt>
                <c:pt idx="9701">
                  <c:v>0.88105901383631513</c:v>
                </c:pt>
                <c:pt idx="9702">
                  <c:v>0.88105901383631513</c:v>
                </c:pt>
                <c:pt idx="9703">
                  <c:v>0.88105901383631513</c:v>
                </c:pt>
                <c:pt idx="9704">
                  <c:v>0.88105901383631513</c:v>
                </c:pt>
                <c:pt idx="9705">
                  <c:v>0.88105901383631513</c:v>
                </c:pt>
                <c:pt idx="9706">
                  <c:v>0.88105901383631513</c:v>
                </c:pt>
                <c:pt idx="9707">
                  <c:v>0.88105901383631513</c:v>
                </c:pt>
                <c:pt idx="9708">
                  <c:v>0.88105901383631513</c:v>
                </c:pt>
                <c:pt idx="9709">
                  <c:v>0.88105901383631513</c:v>
                </c:pt>
                <c:pt idx="9710">
                  <c:v>0.88105901383631513</c:v>
                </c:pt>
                <c:pt idx="9711">
                  <c:v>0.88105901383631513</c:v>
                </c:pt>
                <c:pt idx="9712">
                  <c:v>0.88105901383631513</c:v>
                </c:pt>
                <c:pt idx="9713">
                  <c:v>0.88105901383631513</c:v>
                </c:pt>
                <c:pt idx="9714">
                  <c:v>0.88105901383631513</c:v>
                </c:pt>
                <c:pt idx="9715">
                  <c:v>0.88105901383631513</c:v>
                </c:pt>
                <c:pt idx="9716">
                  <c:v>0.88105901383631513</c:v>
                </c:pt>
                <c:pt idx="9717">
                  <c:v>0.88105901383631513</c:v>
                </c:pt>
                <c:pt idx="9718">
                  <c:v>0.88105901383631513</c:v>
                </c:pt>
                <c:pt idx="9719">
                  <c:v>0.88105901383631513</c:v>
                </c:pt>
                <c:pt idx="9720">
                  <c:v>0.88105901383631513</c:v>
                </c:pt>
                <c:pt idx="9721">
                  <c:v>0.88105901383631513</c:v>
                </c:pt>
                <c:pt idx="9722">
                  <c:v>0.88105901383631513</c:v>
                </c:pt>
                <c:pt idx="9723">
                  <c:v>0.88105901383631513</c:v>
                </c:pt>
                <c:pt idx="9724">
                  <c:v>0.88105901383631513</c:v>
                </c:pt>
                <c:pt idx="9725">
                  <c:v>0.88105901383631513</c:v>
                </c:pt>
                <c:pt idx="9726">
                  <c:v>0.88105901383631513</c:v>
                </c:pt>
                <c:pt idx="9727">
                  <c:v>0.88105901383631513</c:v>
                </c:pt>
                <c:pt idx="9728">
                  <c:v>0.88105901383631513</c:v>
                </c:pt>
                <c:pt idx="9729">
                  <c:v>0.88105901383631513</c:v>
                </c:pt>
                <c:pt idx="9730">
                  <c:v>0.88105901383631513</c:v>
                </c:pt>
                <c:pt idx="9731">
                  <c:v>0.88105901383631513</c:v>
                </c:pt>
                <c:pt idx="9732">
                  <c:v>0.88105901383631513</c:v>
                </c:pt>
                <c:pt idx="9733">
                  <c:v>0.88105901383631513</c:v>
                </c:pt>
                <c:pt idx="9734">
                  <c:v>0.88105901383631513</c:v>
                </c:pt>
                <c:pt idx="9735">
                  <c:v>0.88105901383631513</c:v>
                </c:pt>
                <c:pt idx="9736">
                  <c:v>0.88105901383631513</c:v>
                </c:pt>
                <c:pt idx="9737">
                  <c:v>0.88105901383631513</c:v>
                </c:pt>
                <c:pt idx="9738">
                  <c:v>0.88105901383631513</c:v>
                </c:pt>
                <c:pt idx="9739">
                  <c:v>0.88105901383631513</c:v>
                </c:pt>
                <c:pt idx="9740">
                  <c:v>0.88105901383631513</c:v>
                </c:pt>
                <c:pt idx="9741">
                  <c:v>0.88105901383631513</c:v>
                </c:pt>
                <c:pt idx="9742">
                  <c:v>0.88105901383631513</c:v>
                </c:pt>
                <c:pt idx="9743">
                  <c:v>0.88105901383631513</c:v>
                </c:pt>
                <c:pt idx="9744">
                  <c:v>0.88105901383631513</c:v>
                </c:pt>
                <c:pt idx="9745">
                  <c:v>0.88105901383631513</c:v>
                </c:pt>
                <c:pt idx="9746">
                  <c:v>0.88105901383631513</c:v>
                </c:pt>
                <c:pt idx="9747">
                  <c:v>0.88105901383631513</c:v>
                </c:pt>
                <c:pt idx="9748">
                  <c:v>0.88105901383631513</c:v>
                </c:pt>
                <c:pt idx="9749">
                  <c:v>0.88105901383631513</c:v>
                </c:pt>
                <c:pt idx="9750">
                  <c:v>0.88105901383631513</c:v>
                </c:pt>
                <c:pt idx="9751">
                  <c:v>0.88105901383631513</c:v>
                </c:pt>
                <c:pt idx="9752">
                  <c:v>0.88105901383631513</c:v>
                </c:pt>
                <c:pt idx="9753">
                  <c:v>0.88105901383631513</c:v>
                </c:pt>
                <c:pt idx="9754">
                  <c:v>0.88105901383631513</c:v>
                </c:pt>
                <c:pt idx="9755">
                  <c:v>0.88105901383631513</c:v>
                </c:pt>
                <c:pt idx="9756">
                  <c:v>0.88105901383631513</c:v>
                </c:pt>
                <c:pt idx="9757">
                  <c:v>0.88105901383631513</c:v>
                </c:pt>
                <c:pt idx="9758">
                  <c:v>0.88105901383631513</c:v>
                </c:pt>
                <c:pt idx="9759">
                  <c:v>0.88105901383631513</c:v>
                </c:pt>
                <c:pt idx="9760">
                  <c:v>0.88105901383631513</c:v>
                </c:pt>
                <c:pt idx="9761">
                  <c:v>0.88105901383631513</c:v>
                </c:pt>
                <c:pt idx="9762">
                  <c:v>0.88105901383631513</c:v>
                </c:pt>
                <c:pt idx="9763">
                  <c:v>0.88105901383631513</c:v>
                </c:pt>
                <c:pt idx="9764">
                  <c:v>0.88105901383631513</c:v>
                </c:pt>
                <c:pt idx="9765">
                  <c:v>0.88105901383631513</c:v>
                </c:pt>
                <c:pt idx="9766">
                  <c:v>0.88105901383631513</c:v>
                </c:pt>
                <c:pt idx="9767">
                  <c:v>0.88105901383631513</c:v>
                </c:pt>
                <c:pt idx="9768">
                  <c:v>0.88105901383631513</c:v>
                </c:pt>
                <c:pt idx="9769">
                  <c:v>0.88105901383631513</c:v>
                </c:pt>
                <c:pt idx="9770">
                  <c:v>0.88105901383631513</c:v>
                </c:pt>
                <c:pt idx="9771">
                  <c:v>0.88105901383631513</c:v>
                </c:pt>
                <c:pt idx="9772">
                  <c:v>0.88105901383631513</c:v>
                </c:pt>
                <c:pt idx="9773">
                  <c:v>0.88105901383631513</c:v>
                </c:pt>
                <c:pt idx="9774">
                  <c:v>0.88105901383631513</c:v>
                </c:pt>
                <c:pt idx="9775">
                  <c:v>0.88105901383631513</c:v>
                </c:pt>
                <c:pt idx="9776">
                  <c:v>0.88105901383631513</c:v>
                </c:pt>
                <c:pt idx="9777">
                  <c:v>0.88105901383631513</c:v>
                </c:pt>
                <c:pt idx="9778">
                  <c:v>0.88105901383631513</c:v>
                </c:pt>
                <c:pt idx="9779">
                  <c:v>0.88105901383631513</c:v>
                </c:pt>
                <c:pt idx="9780">
                  <c:v>0.88105901383631513</c:v>
                </c:pt>
                <c:pt idx="9781">
                  <c:v>0.88105901383631513</c:v>
                </c:pt>
                <c:pt idx="9782">
                  <c:v>0.88105901383631513</c:v>
                </c:pt>
                <c:pt idx="9783">
                  <c:v>0.88105901383631513</c:v>
                </c:pt>
                <c:pt idx="9784">
                  <c:v>0.88105901383631513</c:v>
                </c:pt>
                <c:pt idx="9785">
                  <c:v>0.88105901383631513</c:v>
                </c:pt>
                <c:pt idx="9786">
                  <c:v>0.88105901383631513</c:v>
                </c:pt>
                <c:pt idx="9787">
                  <c:v>0.88105901383631513</c:v>
                </c:pt>
                <c:pt idx="9788">
                  <c:v>0.88105901383631513</c:v>
                </c:pt>
                <c:pt idx="9789">
                  <c:v>0.88105901383631513</c:v>
                </c:pt>
                <c:pt idx="9790">
                  <c:v>0.88105901383631513</c:v>
                </c:pt>
                <c:pt idx="9791">
                  <c:v>0.88105901383631513</c:v>
                </c:pt>
                <c:pt idx="9792">
                  <c:v>0.88105901383631513</c:v>
                </c:pt>
                <c:pt idx="9793">
                  <c:v>0.88105901383631513</c:v>
                </c:pt>
                <c:pt idx="9794">
                  <c:v>0.88105901383631513</c:v>
                </c:pt>
                <c:pt idx="9795">
                  <c:v>0.88105901383631513</c:v>
                </c:pt>
                <c:pt idx="9796">
                  <c:v>0.88105901383631513</c:v>
                </c:pt>
                <c:pt idx="9797">
                  <c:v>0.88105901383631513</c:v>
                </c:pt>
                <c:pt idx="9798">
                  <c:v>0.88105901383631513</c:v>
                </c:pt>
                <c:pt idx="9799">
                  <c:v>0.88105901383631513</c:v>
                </c:pt>
                <c:pt idx="9800">
                  <c:v>0.88105901383631513</c:v>
                </c:pt>
                <c:pt idx="9801">
                  <c:v>0.88105901383631513</c:v>
                </c:pt>
                <c:pt idx="9802">
                  <c:v>0.88105901383631513</c:v>
                </c:pt>
                <c:pt idx="9803">
                  <c:v>0.88105901383631513</c:v>
                </c:pt>
                <c:pt idx="9804">
                  <c:v>0.88105901383631513</c:v>
                </c:pt>
                <c:pt idx="9805">
                  <c:v>0.88105901383631513</c:v>
                </c:pt>
                <c:pt idx="9806">
                  <c:v>0.88105901383631513</c:v>
                </c:pt>
                <c:pt idx="9807">
                  <c:v>0.88105901383631513</c:v>
                </c:pt>
                <c:pt idx="9808">
                  <c:v>0.88105901383631513</c:v>
                </c:pt>
                <c:pt idx="9809">
                  <c:v>0.88105901383631513</c:v>
                </c:pt>
                <c:pt idx="9810">
                  <c:v>0.88105901383631513</c:v>
                </c:pt>
                <c:pt idx="9811">
                  <c:v>0.88105901383631513</c:v>
                </c:pt>
                <c:pt idx="9812">
                  <c:v>0.88105901383631513</c:v>
                </c:pt>
                <c:pt idx="9813">
                  <c:v>0.88105901383631513</c:v>
                </c:pt>
                <c:pt idx="9814">
                  <c:v>0.88105901383631513</c:v>
                </c:pt>
                <c:pt idx="9815">
                  <c:v>0.88105901383631513</c:v>
                </c:pt>
                <c:pt idx="9816">
                  <c:v>0.88105901383631513</c:v>
                </c:pt>
                <c:pt idx="9817">
                  <c:v>0.88105901383631513</c:v>
                </c:pt>
                <c:pt idx="9818">
                  <c:v>0.88105901383631513</c:v>
                </c:pt>
                <c:pt idx="9819">
                  <c:v>0.88105901383631513</c:v>
                </c:pt>
                <c:pt idx="9820">
                  <c:v>0.88105901383631513</c:v>
                </c:pt>
                <c:pt idx="9821">
                  <c:v>0.88105901383631513</c:v>
                </c:pt>
                <c:pt idx="9822">
                  <c:v>0.88105901383631513</c:v>
                </c:pt>
                <c:pt idx="9823">
                  <c:v>0.88105901383631513</c:v>
                </c:pt>
                <c:pt idx="9824">
                  <c:v>0.88105901383631513</c:v>
                </c:pt>
                <c:pt idx="9825">
                  <c:v>0.88105901383631513</c:v>
                </c:pt>
                <c:pt idx="9826">
                  <c:v>0.88105901383631513</c:v>
                </c:pt>
                <c:pt idx="9827">
                  <c:v>0.88105901383631513</c:v>
                </c:pt>
                <c:pt idx="9828">
                  <c:v>0.88105901383631513</c:v>
                </c:pt>
                <c:pt idx="9829">
                  <c:v>0.88105901383631513</c:v>
                </c:pt>
                <c:pt idx="9830">
                  <c:v>0.88105901383631513</c:v>
                </c:pt>
                <c:pt idx="9831">
                  <c:v>0.88105901383631513</c:v>
                </c:pt>
                <c:pt idx="9832">
                  <c:v>0.88105901383631513</c:v>
                </c:pt>
                <c:pt idx="9833">
                  <c:v>0.88105901383631513</c:v>
                </c:pt>
                <c:pt idx="9834">
                  <c:v>0.88105901383631513</c:v>
                </c:pt>
                <c:pt idx="9835">
                  <c:v>0.88105901383631513</c:v>
                </c:pt>
                <c:pt idx="9836">
                  <c:v>0.88105901383631513</c:v>
                </c:pt>
                <c:pt idx="9837">
                  <c:v>0.88105901383631513</c:v>
                </c:pt>
                <c:pt idx="9838">
                  <c:v>0.88105901383631513</c:v>
                </c:pt>
                <c:pt idx="9839">
                  <c:v>0.88105901383631513</c:v>
                </c:pt>
                <c:pt idx="9840">
                  <c:v>0.88105901383631513</c:v>
                </c:pt>
                <c:pt idx="9841">
                  <c:v>0.88105901383631513</c:v>
                </c:pt>
                <c:pt idx="9842">
                  <c:v>0.88105901383631513</c:v>
                </c:pt>
                <c:pt idx="9843">
                  <c:v>0.88105901383631513</c:v>
                </c:pt>
                <c:pt idx="9844">
                  <c:v>0.88105901383631513</c:v>
                </c:pt>
                <c:pt idx="9845">
                  <c:v>0.88105901383631513</c:v>
                </c:pt>
                <c:pt idx="9846">
                  <c:v>0.88105901383631513</c:v>
                </c:pt>
                <c:pt idx="9847">
                  <c:v>0.88105901383631513</c:v>
                </c:pt>
                <c:pt idx="9848">
                  <c:v>0.88105901383631513</c:v>
                </c:pt>
                <c:pt idx="9849">
                  <c:v>0.88105901383631513</c:v>
                </c:pt>
                <c:pt idx="9850">
                  <c:v>0.88105901383631513</c:v>
                </c:pt>
                <c:pt idx="9851">
                  <c:v>0.88105901383631513</c:v>
                </c:pt>
                <c:pt idx="9852">
                  <c:v>0.88105901383631513</c:v>
                </c:pt>
                <c:pt idx="9853">
                  <c:v>0.88105901383631513</c:v>
                </c:pt>
                <c:pt idx="9854">
                  <c:v>0.88105901383631513</c:v>
                </c:pt>
                <c:pt idx="9855">
                  <c:v>0.88105901383631513</c:v>
                </c:pt>
                <c:pt idx="9856">
                  <c:v>0.88105901383631513</c:v>
                </c:pt>
                <c:pt idx="9857">
                  <c:v>0.88105901383631513</c:v>
                </c:pt>
                <c:pt idx="9858">
                  <c:v>0.88105901383631513</c:v>
                </c:pt>
                <c:pt idx="9859">
                  <c:v>0.88105901383631513</c:v>
                </c:pt>
                <c:pt idx="9860">
                  <c:v>0.88105901383631513</c:v>
                </c:pt>
                <c:pt idx="9861">
                  <c:v>0.88105901383631513</c:v>
                </c:pt>
                <c:pt idx="9862">
                  <c:v>0.88105901383631513</c:v>
                </c:pt>
                <c:pt idx="9863">
                  <c:v>0.88105901383631513</c:v>
                </c:pt>
                <c:pt idx="9864">
                  <c:v>0.88105901383631513</c:v>
                </c:pt>
                <c:pt idx="9865">
                  <c:v>0.88105901383631513</c:v>
                </c:pt>
                <c:pt idx="9866">
                  <c:v>0.88105901383631513</c:v>
                </c:pt>
                <c:pt idx="9867">
                  <c:v>0.88105901383631513</c:v>
                </c:pt>
                <c:pt idx="9868">
                  <c:v>0.88105901383631513</c:v>
                </c:pt>
                <c:pt idx="9869">
                  <c:v>0.88105901383631513</c:v>
                </c:pt>
                <c:pt idx="9870">
                  <c:v>0.88105901383631513</c:v>
                </c:pt>
                <c:pt idx="9871">
                  <c:v>0.88105901383631513</c:v>
                </c:pt>
                <c:pt idx="9872">
                  <c:v>0.88105901383631513</c:v>
                </c:pt>
                <c:pt idx="9873">
                  <c:v>0.88105901383631513</c:v>
                </c:pt>
                <c:pt idx="9874">
                  <c:v>0.88105901383631513</c:v>
                </c:pt>
                <c:pt idx="9875">
                  <c:v>0.88105901383631513</c:v>
                </c:pt>
                <c:pt idx="9876">
                  <c:v>0.88105901383631513</c:v>
                </c:pt>
                <c:pt idx="9877">
                  <c:v>0.88105901383631513</c:v>
                </c:pt>
                <c:pt idx="9878">
                  <c:v>0.88105901383631513</c:v>
                </c:pt>
                <c:pt idx="9879">
                  <c:v>0.88105901383631513</c:v>
                </c:pt>
                <c:pt idx="9880">
                  <c:v>0.88105901383631513</c:v>
                </c:pt>
                <c:pt idx="9881">
                  <c:v>0.88105901383631513</c:v>
                </c:pt>
                <c:pt idx="9882">
                  <c:v>0.88105901383631513</c:v>
                </c:pt>
                <c:pt idx="9883">
                  <c:v>0.88105901383631513</c:v>
                </c:pt>
                <c:pt idx="9884">
                  <c:v>0.88105901383631513</c:v>
                </c:pt>
                <c:pt idx="9885">
                  <c:v>0.88105901383631513</c:v>
                </c:pt>
                <c:pt idx="9886">
                  <c:v>0.88105901383631513</c:v>
                </c:pt>
                <c:pt idx="9887">
                  <c:v>0.88105901383631513</c:v>
                </c:pt>
                <c:pt idx="9888">
                  <c:v>0.88105901383631513</c:v>
                </c:pt>
                <c:pt idx="9889">
                  <c:v>0.88105901383631513</c:v>
                </c:pt>
                <c:pt idx="9890">
                  <c:v>0.88105901383631513</c:v>
                </c:pt>
                <c:pt idx="9891">
                  <c:v>0.88105901383631513</c:v>
                </c:pt>
                <c:pt idx="9892">
                  <c:v>0.88105901383631513</c:v>
                </c:pt>
                <c:pt idx="9893">
                  <c:v>0.88105901383631513</c:v>
                </c:pt>
                <c:pt idx="9894">
                  <c:v>0.88105901383631513</c:v>
                </c:pt>
                <c:pt idx="9895">
                  <c:v>0.88105901383631513</c:v>
                </c:pt>
                <c:pt idx="9896">
                  <c:v>0.88105901383631513</c:v>
                </c:pt>
                <c:pt idx="9897">
                  <c:v>0.88105901383631513</c:v>
                </c:pt>
                <c:pt idx="9898">
                  <c:v>0.88105901383631513</c:v>
                </c:pt>
                <c:pt idx="9899">
                  <c:v>0.88105901383631513</c:v>
                </c:pt>
                <c:pt idx="9900">
                  <c:v>0.88105901383631513</c:v>
                </c:pt>
                <c:pt idx="9901">
                  <c:v>0.88105901383631513</c:v>
                </c:pt>
                <c:pt idx="9902">
                  <c:v>0.88105901383631513</c:v>
                </c:pt>
                <c:pt idx="9903">
                  <c:v>0.88105901383631513</c:v>
                </c:pt>
                <c:pt idx="9904">
                  <c:v>0.88105901383631513</c:v>
                </c:pt>
                <c:pt idx="9905">
                  <c:v>0.88105901383631513</c:v>
                </c:pt>
                <c:pt idx="9906">
                  <c:v>0.88105901383631513</c:v>
                </c:pt>
                <c:pt idx="9907">
                  <c:v>0.88105901383631513</c:v>
                </c:pt>
                <c:pt idx="9908">
                  <c:v>0.88105901383631513</c:v>
                </c:pt>
                <c:pt idx="9909">
                  <c:v>0.88105901383631513</c:v>
                </c:pt>
                <c:pt idx="9910">
                  <c:v>0.88105901383631513</c:v>
                </c:pt>
                <c:pt idx="9911">
                  <c:v>0.88105901383631513</c:v>
                </c:pt>
                <c:pt idx="9912">
                  <c:v>0.88105901383631513</c:v>
                </c:pt>
                <c:pt idx="9913">
                  <c:v>0.88105901383631513</c:v>
                </c:pt>
                <c:pt idx="9914">
                  <c:v>0.88105901383631513</c:v>
                </c:pt>
                <c:pt idx="9915">
                  <c:v>0.88105901383631513</c:v>
                </c:pt>
                <c:pt idx="9916">
                  <c:v>0.88105901383631513</c:v>
                </c:pt>
                <c:pt idx="9917">
                  <c:v>0.88105901383631513</c:v>
                </c:pt>
                <c:pt idx="9918">
                  <c:v>0.88105901383631513</c:v>
                </c:pt>
                <c:pt idx="9919">
                  <c:v>0.88105901383631513</c:v>
                </c:pt>
                <c:pt idx="9920">
                  <c:v>0.88105901383631513</c:v>
                </c:pt>
                <c:pt idx="9921">
                  <c:v>0.88105901383631513</c:v>
                </c:pt>
                <c:pt idx="9922">
                  <c:v>0.88105901383631513</c:v>
                </c:pt>
                <c:pt idx="9923">
                  <c:v>0.88105901383631513</c:v>
                </c:pt>
                <c:pt idx="9924">
                  <c:v>0.88105901383631513</c:v>
                </c:pt>
                <c:pt idx="9925">
                  <c:v>0.88105901383631513</c:v>
                </c:pt>
                <c:pt idx="9926">
                  <c:v>0.88105901383631513</c:v>
                </c:pt>
                <c:pt idx="9927">
                  <c:v>0.88105901383631513</c:v>
                </c:pt>
                <c:pt idx="9928">
                  <c:v>0.88105901383631513</c:v>
                </c:pt>
                <c:pt idx="9929">
                  <c:v>0.88105901383631513</c:v>
                </c:pt>
                <c:pt idx="9930">
                  <c:v>0.88105901383631513</c:v>
                </c:pt>
                <c:pt idx="9931">
                  <c:v>0.88105901383631513</c:v>
                </c:pt>
                <c:pt idx="9932">
                  <c:v>0.88105901383631513</c:v>
                </c:pt>
                <c:pt idx="9933">
                  <c:v>0.88105901383631513</c:v>
                </c:pt>
                <c:pt idx="9934">
                  <c:v>0.88105901383631513</c:v>
                </c:pt>
                <c:pt idx="9935">
                  <c:v>0.88105901383631513</c:v>
                </c:pt>
                <c:pt idx="9936">
                  <c:v>0.88105901383631513</c:v>
                </c:pt>
                <c:pt idx="9937">
                  <c:v>0.88105901383631513</c:v>
                </c:pt>
                <c:pt idx="9938">
                  <c:v>0.88105901383631513</c:v>
                </c:pt>
                <c:pt idx="9939">
                  <c:v>0.88105901383631513</c:v>
                </c:pt>
                <c:pt idx="9940">
                  <c:v>0.88105901383631513</c:v>
                </c:pt>
                <c:pt idx="9941">
                  <c:v>0.88105901383631513</c:v>
                </c:pt>
                <c:pt idx="9942">
                  <c:v>0.88105901383631513</c:v>
                </c:pt>
                <c:pt idx="9943">
                  <c:v>0.88105901383631513</c:v>
                </c:pt>
                <c:pt idx="9944">
                  <c:v>0.88105901383631513</c:v>
                </c:pt>
                <c:pt idx="9945">
                  <c:v>0.88105901383631513</c:v>
                </c:pt>
                <c:pt idx="9946">
                  <c:v>0.88105901383631513</c:v>
                </c:pt>
                <c:pt idx="9947">
                  <c:v>0.88105901383631513</c:v>
                </c:pt>
                <c:pt idx="9948">
                  <c:v>0.88105901383631513</c:v>
                </c:pt>
                <c:pt idx="9949">
                  <c:v>0.88105901383631513</c:v>
                </c:pt>
                <c:pt idx="9950">
                  <c:v>0.88105901383631513</c:v>
                </c:pt>
                <c:pt idx="9951">
                  <c:v>0.88105901383631513</c:v>
                </c:pt>
                <c:pt idx="9952">
                  <c:v>0.88105901383631513</c:v>
                </c:pt>
                <c:pt idx="9953">
                  <c:v>0.88105901383631513</c:v>
                </c:pt>
                <c:pt idx="9954">
                  <c:v>0.88105901383631513</c:v>
                </c:pt>
                <c:pt idx="9955">
                  <c:v>0.88105901383631513</c:v>
                </c:pt>
                <c:pt idx="9956">
                  <c:v>0.88105901383631513</c:v>
                </c:pt>
                <c:pt idx="9957">
                  <c:v>0.88105901383631513</c:v>
                </c:pt>
                <c:pt idx="9958">
                  <c:v>0.88105901383631513</c:v>
                </c:pt>
                <c:pt idx="9959">
                  <c:v>0.88105901383631513</c:v>
                </c:pt>
                <c:pt idx="9960">
                  <c:v>0.88105901383631513</c:v>
                </c:pt>
                <c:pt idx="9961">
                  <c:v>0.88105901383631513</c:v>
                </c:pt>
                <c:pt idx="9962">
                  <c:v>0.88105901383631513</c:v>
                </c:pt>
                <c:pt idx="9963">
                  <c:v>0.88105901383631513</c:v>
                </c:pt>
                <c:pt idx="9964">
                  <c:v>0.88105901383631513</c:v>
                </c:pt>
                <c:pt idx="9965">
                  <c:v>0.88105901383631513</c:v>
                </c:pt>
                <c:pt idx="9966">
                  <c:v>0.88105901383631513</c:v>
                </c:pt>
                <c:pt idx="9967">
                  <c:v>0.88105901383631513</c:v>
                </c:pt>
                <c:pt idx="9968">
                  <c:v>0.88105901383631513</c:v>
                </c:pt>
                <c:pt idx="9969">
                  <c:v>0.88105901383631513</c:v>
                </c:pt>
                <c:pt idx="9970">
                  <c:v>0.88105901383631513</c:v>
                </c:pt>
                <c:pt idx="9971">
                  <c:v>0.88105901383631513</c:v>
                </c:pt>
                <c:pt idx="9972">
                  <c:v>0.88105901383631513</c:v>
                </c:pt>
                <c:pt idx="9973">
                  <c:v>0.88105901383631513</c:v>
                </c:pt>
                <c:pt idx="9974">
                  <c:v>0.88105901383631513</c:v>
                </c:pt>
                <c:pt idx="9975">
                  <c:v>0.88105901383631513</c:v>
                </c:pt>
                <c:pt idx="9976">
                  <c:v>0.88105901383631513</c:v>
                </c:pt>
                <c:pt idx="9977">
                  <c:v>0.88105901383631513</c:v>
                </c:pt>
                <c:pt idx="9978">
                  <c:v>0.88105901383631513</c:v>
                </c:pt>
                <c:pt idx="9979">
                  <c:v>0.88105901383631513</c:v>
                </c:pt>
                <c:pt idx="9980">
                  <c:v>0.88105901383631513</c:v>
                </c:pt>
                <c:pt idx="9981">
                  <c:v>0.88105901383631513</c:v>
                </c:pt>
                <c:pt idx="9982">
                  <c:v>0.88105901383631513</c:v>
                </c:pt>
                <c:pt idx="9983">
                  <c:v>0.88105901383631513</c:v>
                </c:pt>
                <c:pt idx="9984">
                  <c:v>0.88105901383631513</c:v>
                </c:pt>
                <c:pt idx="9985">
                  <c:v>0.88105901383631513</c:v>
                </c:pt>
                <c:pt idx="9986">
                  <c:v>0.88105901383631513</c:v>
                </c:pt>
                <c:pt idx="9987">
                  <c:v>0.88105901383631513</c:v>
                </c:pt>
                <c:pt idx="9988">
                  <c:v>0.88105901383631513</c:v>
                </c:pt>
                <c:pt idx="9989">
                  <c:v>0.88105901383631513</c:v>
                </c:pt>
                <c:pt idx="9990">
                  <c:v>0.88105901383631513</c:v>
                </c:pt>
                <c:pt idx="9991">
                  <c:v>0.88105901383631513</c:v>
                </c:pt>
                <c:pt idx="9992">
                  <c:v>0.88105901383631513</c:v>
                </c:pt>
                <c:pt idx="9993">
                  <c:v>0.88105901383631513</c:v>
                </c:pt>
                <c:pt idx="9994">
                  <c:v>0.88105901383631513</c:v>
                </c:pt>
                <c:pt idx="9995">
                  <c:v>0.88105901383631513</c:v>
                </c:pt>
                <c:pt idx="9996">
                  <c:v>0.88105901383631513</c:v>
                </c:pt>
                <c:pt idx="9997">
                  <c:v>0.88105901383631513</c:v>
                </c:pt>
                <c:pt idx="9998">
                  <c:v>0.88105901383631513</c:v>
                </c:pt>
                <c:pt idx="9999">
                  <c:v>0.88105901383631513</c:v>
                </c:pt>
                <c:pt idx="10000">
                  <c:v>0.88105901383631513</c:v>
                </c:pt>
                <c:pt idx="10001">
                  <c:v>0.88105901383631513</c:v>
                </c:pt>
                <c:pt idx="10002">
                  <c:v>0.88105901383631513</c:v>
                </c:pt>
                <c:pt idx="10003">
                  <c:v>0.88105901383631513</c:v>
                </c:pt>
                <c:pt idx="10004">
                  <c:v>0.88105901383631513</c:v>
                </c:pt>
                <c:pt idx="10005">
                  <c:v>0.88105901383631513</c:v>
                </c:pt>
                <c:pt idx="10006">
                  <c:v>0.88105901383631513</c:v>
                </c:pt>
                <c:pt idx="10007">
                  <c:v>0.88105901383631513</c:v>
                </c:pt>
                <c:pt idx="10008">
                  <c:v>0.88105901383631513</c:v>
                </c:pt>
                <c:pt idx="10009">
                  <c:v>0.88105901383631513</c:v>
                </c:pt>
                <c:pt idx="10010">
                  <c:v>0.88105901383631513</c:v>
                </c:pt>
                <c:pt idx="10011">
                  <c:v>0.88105901383631513</c:v>
                </c:pt>
                <c:pt idx="10012">
                  <c:v>0.88105901383631513</c:v>
                </c:pt>
                <c:pt idx="10013">
                  <c:v>0.88105901383631513</c:v>
                </c:pt>
                <c:pt idx="10014">
                  <c:v>0.88105901383631513</c:v>
                </c:pt>
                <c:pt idx="10015">
                  <c:v>0.88105901383631513</c:v>
                </c:pt>
                <c:pt idx="10016">
                  <c:v>0.88105901383631513</c:v>
                </c:pt>
                <c:pt idx="10017">
                  <c:v>0.88105901383631513</c:v>
                </c:pt>
                <c:pt idx="10018">
                  <c:v>0.88105901383631513</c:v>
                </c:pt>
                <c:pt idx="10019">
                  <c:v>0.88105901383631513</c:v>
                </c:pt>
                <c:pt idx="10020">
                  <c:v>0.88105901383631513</c:v>
                </c:pt>
                <c:pt idx="10021">
                  <c:v>0.88105901383631513</c:v>
                </c:pt>
                <c:pt idx="10022">
                  <c:v>0.88105901383631513</c:v>
                </c:pt>
                <c:pt idx="10023">
                  <c:v>0.88105901383631513</c:v>
                </c:pt>
                <c:pt idx="10024">
                  <c:v>0.88105901383631513</c:v>
                </c:pt>
                <c:pt idx="10025">
                  <c:v>0.88105901383631513</c:v>
                </c:pt>
                <c:pt idx="10026">
                  <c:v>0.88105901383631513</c:v>
                </c:pt>
                <c:pt idx="10027">
                  <c:v>0.88105901383631513</c:v>
                </c:pt>
                <c:pt idx="10028">
                  <c:v>0.88105901383631513</c:v>
                </c:pt>
                <c:pt idx="10029">
                  <c:v>0.88105901383631513</c:v>
                </c:pt>
                <c:pt idx="10030">
                  <c:v>0.88105901383631513</c:v>
                </c:pt>
                <c:pt idx="10031">
                  <c:v>0.88105901383631513</c:v>
                </c:pt>
                <c:pt idx="10032">
                  <c:v>0.88105901383631513</c:v>
                </c:pt>
                <c:pt idx="10033">
                  <c:v>0.88105901383631513</c:v>
                </c:pt>
                <c:pt idx="10034">
                  <c:v>0.88105901383631513</c:v>
                </c:pt>
                <c:pt idx="10035">
                  <c:v>0.88105901383631513</c:v>
                </c:pt>
                <c:pt idx="10036">
                  <c:v>0.88105901383631513</c:v>
                </c:pt>
                <c:pt idx="10037">
                  <c:v>0.88105901383631513</c:v>
                </c:pt>
                <c:pt idx="10038">
                  <c:v>0.88105901383631513</c:v>
                </c:pt>
                <c:pt idx="10039">
                  <c:v>0.88105901383631513</c:v>
                </c:pt>
                <c:pt idx="10040">
                  <c:v>0.88105901383631513</c:v>
                </c:pt>
                <c:pt idx="10041">
                  <c:v>0.88105901383631513</c:v>
                </c:pt>
                <c:pt idx="10042">
                  <c:v>0.88105901383631513</c:v>
                </c:pt>
                <c:pt idx="10043">
                  <c:v>0.88105901383631513</c:v>
                </c:pt>
                <c:pt idx="10044">
                  <c:v>0.88105901383631513</c:v>
                </c:pt>
                <c:pt idx="10045">
                  <c:v>0.88105901383631513</c:v>
                </c:pt>
                <c:pt idx="10046">
                  <c:v>0.88105901383631513</c:v>
                </c:pt>
                <c:pt idx="10047">
                  <c:v>0.88105901383631513</c:v>
                </c:pt>
                <c:pt idx="10048">
                  <c:v>0.88105901383631513</c:v>
                </c:pt>
                <c:pt idx="10049">
                  <c:v>0.88105901383631513</c:v>
                </c:pt>
                <c:pt idx="10050">
                  <c:v>0.88105901383631513</c:v>
                </c:pt>
                <c:pt idx="10051">
                  <c:v>0.88105901383631513</c:v>
                </c:pt>
                <c:pt idx="10052">
                  <c:v>0.88105901383631513</c:v>
                </c:pt>
                <c:pt idx="10053">
                  <c:v>0.88105901383631513</c:v>
                </c:pt>
                <c:pt idx="10054">
                  <c:v>0.88105901383631513</c:v>
                </c:pt>
                <c:pt idx="10055">
                  <c:v>0.88105901383631513</c:v>
                </c:pt>
                <c:pt idx="10056">
                  <c:v>0.88105901383631513</c:v>
                </c:pt>
                <c:pt idx="10057">
                  <c:v>0.88105901383631513</c:v>
                </c:pt>
                <c:pt idx="10058">
                  <c:v>0.88105901383631513</c:v>
                </c:pt>
                <c:pt idx="10059">
                  <c:v>0.88105901383631513</c:v>
                </c:pt>
                <c:pt idx="10060">
                  <c:v>0.88105901383631513</c:v>
                </c:pt>
                <c:pt idx="10061">
                  <c:v>0.88105901383631513</c:v>
                </c:pt>
                <c:pt idx="10062">
                  <c:v>0.88105901383631513</c:v>
                </c:pt>
                <c:pt idx="10063">
                  <c:v>0.88105901383631513</c:v>
                </c:pt>
                <c:pt idx="10064">
                  <c:v>0.88105901383631513</c:v>
                </c:pt>
                <c:pt idx="10065">
                  <c:v>0.88105901383631513</c:v>
                </c:pt>
                <c:pt idx="10066">
                  <c:v>0.88105901383631513</c:v>
                </c:pt>
                <c:pt idx="10067">
                  <c:v>0.88105901383631513</c:v>
                </c:pt>
                <c:pt idx="10068">
                  <c:v>0.88105901383631513</c:v>
                </c:pt>
                <c:pt idx="10069">
                  <c:v>0.88105901383631513</c:v>
                </c:pt>
                <c:pt idx="10070">
                  <c:v>0.88105901383631513</c:v>
                </c:pt>
                <c:pt idx="10071">
                  <c:v>0.88105901383631513</c:v>
                </c:pt>
                <c:pt idx="10072">
                  <c:v>0.88105901383631513</c:v>
                </c:pt>
                <c:pt idx="10073">
                  <c:v>0.88105901383631513</c:v>
                </c:pt>
                <c:pt idx="10074">
                  <c:v>0.88105901383631513</c:v>
                </c:pt>
                <c:pt idx="10075">
                  <c:v>0.88105901383631513</c:v>
                </c:pt>
                <c:pt idx="10076">
                  <c:v>0.88105901383631513</c:v>
                </c:pt>
                <c:pt idx="10077">
                  <c:v>0.88105901383631513</c:v>
                </c:pt>
                <c:pt idx="10078">
                  <c:v>0.88105901383631513</c:v>
                </c:pt>
                <c:pt idx="10079">
                  <c:v>0.88105901383631513</c:v>
                </c:pt>
                <c:pt idx="10080">
                  <c:v>0.88105901383631513</c:v>
                </c:pt>
                <c:pt idx="10081">
                  <c:v>0.88105901383631513</c:v>
                </c:pt>
                <c:pt idx="10082">
                  <c:v>0.88105901383631513</c:v>
                </c:pt>
                <c:pt idx="10083">
                  <c:v>0.88105901383631513</c:v>
                </c:pt>
                <c:pt idx="10084">
                  <c:v>0.88105901383631513</c:v>
                </c:pt>
                <c:pt idx="10085">
                  <c:v>0.88105901383631513</c:v>
                </c:pt>
                <c:pt idx="10086">
                  <c:v>0.88105901383631513</c:v>
                </c:pt>
                <c:pt idx="10087">
                  <c:v>0.88105901383631513</c:v>
                </c:pt>
                <c:pt idx="10088">
                  <c:v>0.88105901383631513</c:v>
                </c:pt>
                <c:pt idx="10089">
                  <c:v>0.88105901383631513</c:v>
                </c:pt>
                <c:pt idx="10090">
                  <c:v>0.88105901383631513</c:v>
                </c:pt>
                <c:pt idx="10091">
                  <c:v>0.88105901383631513</c:v>
                </c:pt>
                <c:pt idx="10092">
                  <c:v>0.88105901383631513</c:v>
                </c:pt>
                <c:pt idx="10093">
                  <c:v>0.88105901383631513</c:v>
                </c:pt>
                <c:pt idx="10094">
                  <c:v>0.88105901383631513</c:v>
                </c:pt>
                <c:pt idx="10095">
                  <c:v>0.88105901383631513</c:v>
                </c:pt>
                <c:pt idx="10096">
                  <c:v>0.88105901383631513</c:v>
                </c:pt>
                <c:pt idx="10097">
                  <c:v>0.88105901383631513</c:v>
                </c:pt>
                <c:pt idx="10098">
                  <c:v>0.88105901383631513</c:v>
                </c:pt>
                <c:pt idx="10099">
                  <c:v>0.88105901383631513</c:v>
                </c:pt>
                <c:pt idx="10100">
                  <c:v>0.88105901383631513</c:v>
                </c:pt>
                <c:pt idx="10101">
                  <c:v>0.88105901383631513</c:v>
                </c:pt>
                <c:pt idx="10102">
                  <c:v>0.88105901383631513</c:v>
                </c:pt>
                <c:pt idx="10103">
                  <c:v>0.88105901383631513</c:v>
                </c:pt>
                <c:pt idx="10104">
                  <c:v>0.88105901383631513</c:v>
                </c:pt>
                <c:pt idx="10105">
                  <c:v>0.88105901383631513</c:v>
                </c:pt>
                <c:pt idx="10106">
                  <c:v>0.88105901383631513</c:v>
                </c:pt>
                <c:pt idx="10107">
                  <c:v>0.88105901383631513</c:v>
                </c:pt>
                <c:pt idx="10108">
                  <c:v>0.88105901383631513</c:v>
                </c:pt>
                <c:pt idx="10109">
                  <c:v>0.88105901383631513</c:v>
                </c:pt>
                <c:pt idx="10110">
                  <c:v>0.88105901383631513</c:v>
                </c:pt>
                <c:pt idx="10111">
                  <c:v>0.88105901383631513</c:v>
                </c:pt>
                <c:pt idx="10112">
                  <c:v>0.88105901383631513</c:v>
                </c:pt>
                <c:pt idx="10113">
                  <c:v>0.88105901383631513</c:v>
                </c:pt>
                <c:pt idx="10114">
                  <c:v>0.88105901383631513</c:v>
                </c:pt>
                <c:pt idx="10115">
                  <c:v>0.88105901383631513</c:v>
                </c:pt>
                <c:pt idx="10116">
                  <c:v>0.88105901383631513</c:v>
                </c:pt>
                <c:pt idx="10117">
                  <c:v>0.88105901383631513</c:v>
                </c:pt>
                <c:pt idx="10118">
                  <c:v>0.88105901383631513</c:v>
                </c:pt>
                <c:pt idx="10119">
                  <c:v>0.88105901383631513</c:v>
                </c:pt>
                <c:pt idx="10120">
                  <c:v>0.88105901383631513</c:v>
                </c:pt>
                <c:pt idx="10121">
                  <c:v>0.88105901383631513</c:v>
                </c:pt>
                <c:pt idx="10122">
                  <c:v>0.88105901383631513</c:v>
                </c:pt>
                <c:pt idx="10123">
                  <c:v>0.88105901383631513</c:v>
                </c:pt>
                <c:pt idx="10124">
                  <c:v>0.88105901383631513</c:v>
                </c:pt>
                <c:pt idx="10125">
                  <c:v>0.88105901383631513</c:v>
                </c:pt>
                <c:pt idx="10126">
                  <c:v>0.88105901383631513</c:v>
                </c:pt>
                <c:pt idx="10127">
                  <c:v>0.88105901383631513</c:v>
                </c:pt>
                <c:pt idx="10128">
                  <c:v>0.88105901383631513</c:v>
                </c:pt>
                <c:pt idx="10129">
                  <c:v>0.88105901383631513</c:v>
                </c:pt>
                <c:pt idx="10130">
                  <c:v>0.88105901383631513</c:v>
                </c:pt>
                <c:pt idx="10131">
                  <c:v>0.88105901383631513</c:v>
                </c:pt>
                <c:pt idx="10132">
                  <c:v>0.88105901383631513</c:v>
                </c:pt>
                <c:pt idx="10133">
                  <c:v>0.88105901383631513</c:v>
                </c:pt>
                <c:pt idx="10134">
                  <c:v>0.88105901383631513</c:v>
                </c:pt>
                <c:pt idx="10135">
                  <c:v>0.88105901383631513</c:v>
                </c:pt>
                <c:pt idx="10136">
                  <c:v>0.88105901383631513</c:v>
                </c:pt>
              </c:numCache>
            </c:numRef>
          </c:yVal>
          <c:smooth val="0"/>
          <c:extLst xmlns:c16r2="http://schemas.microsoft.com/office/drawing/2015/06/chart">
            <c:ext xmlns:c16="http://schemas.microsoft.com/office/drawing/2014/chart" uri="{C3380CC4-5D6E-409C-BE32-E72D297353CC}">
              <c16:uniqueId val="{00000009-72BD-464A-B470-992EF37B7E47}"/>
            </c:ext>
          </c:extLst>
        </c:ser>
        <c:ser>
          <c:idx val="10"/>
          <c:order val="10"/>
          <c:tx>
            <c:strRef>
              <c:f>'[Antibacterial_Quarterly_Dashboard_201703_Apr16-Mar17_v2.xlsm]Practice'!$BC$3</c:f>
              <c:strCache>
                <c:ptCount val="1"/>
                <c:pt idx="0">
                  <c:v>y decile 5</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'[Antibacterial_Quarterly_Dashboard_201703_Apr16-Mar17_v2.xlsm]Practice'!$BC$4:$BC$10140</c:f>
              <c:numCache>
                <c:formatCode>General</c:formatCode>
                <c:ptCount val="10137"/>
                <c:pt idx="0">
                  <c:v>0.93961151519984554</c:v>
                </c:pt>
                <c:pt idx="1">
                  <c:v>0.93961151519984554</c:v>
                </c:pt>
                <c:pt idx="2">
                  <c:v>0.93961151519984554</c:v>
                </c:pt>
                <c:pt idx="3">
                  <c:v>0.93961151519984554</c:v>
                </c:pt>
                <c:pt idx="4">
                  <c:v>0.93961151519984554</c:v>
                </c:pt>
                <c:pt idx="5">
                  <c:v>0.93961151519984554</c:v>
                </c:pt>
                <c:pt idx="6">
                  <c:v>0.93961151519984554</c:v>
                </c:pt>
                <c:pt idx="7">
                  <c:v>0.93961151519984554</c:v>
                </c:pt>
                <c:pt idx="8">
                  <c:v>0.93961151519984554</c:v>
                </c:pt>
                <c:pt idx="9">
                  <c:v>0.93961151519984554</c:v>
                </c:pt>
                <c:pt idx="10">
                  <c:v>0.93961151519984554</c:v>
                </c:pt>
                <c:pt idx="11">
                  <c:v>0.93961151519984554</c:v>
                </c:pt>
                <c:pt idx="12">
                  <c:v>0.93961151519984554</c:v>
                </c:pt>
                <c:pt idx="13">
                  <c:v>0.93961151519984554</c:v>
                </c:pt>
                <c:pt idx="14">
                  <c:v>0.93961151519984554</c:v>
                </c:pt>
                <c:pt idx="15">
                  <c:v>0.93961151519984554</c:v>
                </c:pt>
                <c:pt idx="16">
                  <c:v>0.93961151519984554</c:v>
                </c:pt>
                <c:pt idx="17">
                  <c:v>0.93961151519984554</c:v>
                </c:pt>
                <c:pt idx="18">
                  <c:v>0.93961151519984554</c:v>
                </c:pt>
                <c:pt idx="19">
                  <c:v>0.93961151519984554</c:v>
                </c:pt>
                <c:pt idx="20">
                  <c:v>0.93961151519984554</c:v>
                </c:pt>
                <c:pt idx="21">
                  <c:v>0.93961151519984554</c:v>
                </c:pt>
                <c:pt idx="22">
                  <c:v>0.93961151519984554</c:v>
                </c:pt>
                <c:pt idx="23">
                  <c:v>0.93961151519984554</c:v>
                </c:pt>
                <c:pt idx="24">
                  <c:v>0.93961151519984554</c:v>
                </c:pt>
                <c:pt idx="25">
                  <c:v>0.93961151519984554</c:v>
                </c:pt>
                <c:pt idx="26">
                  <c:v>0.93961151519984554</c:v>
                </c:pt>
                <c:pt idx="27">
                  <c:v>0.93961151519984554</c:v>
                </c:pt>
                <c:pt idx="28">
                  <c:v>0.93961151519984554</c:v>
                </c:pt>
                <c:pt idx="29">
                  <c:v>0.93961151519984554</c:v>
                </c:pt>
                <c:pt idx="30">
                  <c:v>0.93961151519984554</c:v>
                </c:pt>
                <c:pt idx="31">
                  <c:v>0.93961151519984554</c:v>
                </c:pt>
                <c:pt idx="32">
                  <c:v>0.93961151519984554</c:v>
                </c:pt>
                <c:pt idx="33">
                  <c:v>0.93961151519984554</c:v>
                </c:pt>
                <c:pt idx="34">
                  <c:v>0.93961151519984554</c:v>
                </c:pt>
                <c:pt idx="35">
                  <c:v>0.93961151519984554</c:v>
                </c:pt>
                <c:pt idx="36">
                  <c:v>0.93961151519984554</c:v>
                </c:pt>
                <c:pt idx="37">
                  <c:v>0.93961151519984554</c:v>
                </c:pt>
                <c:pt idx="38">
                  <c:v>0.93961151519984554</c:v>
                </c:pt>
                <c:pt idx="39">
                  <c:v>0.93961151519984554</c:v>
                </c:pt>
                <c:pt idx="40">
                  <c:v>0.93961151519984554</c:v>
                </c:pt>
                <c:pt idx="41">
                  <c:v>0.93961151519984554</c:v>
                </c:pt>
                <c:pt idx="42">
                  <c:v>0.93961151519984554</c:v>
                </c:pt>
                <c:pt idx="43">
                  <c:v>0.93961151519984554</c:v>
                </c:pt>
                <c:pt idx="44">
                  <c:v>0.93961151519984554</c:v>
                </c:pt>
                <c:pt idx="45">
                  <c:v>0.93961151519984554</c:v>
                </c:pt>
                <c:pt idx="46">
                  <c:v>0.93961151519984554</c:v>
                </c:pt>
                <c:pt idx="47">
                  <c:v>0.93961151519984554</c:v>
                </c:pt>
                <c:pt idx="48">
                  <c:v>0.93961151519984554</c:v>
                </c:pt>
                <c:pt idx="49">
                  <c:v>0.93961151519984554</c:v>
                </c:pt>
                <c:pt idx="50">
                  <c:v>0.93961151519984554</c:v>
                </c:pt>
                <c:pt idx="51">
                  <c:v>0.93961151519984554</c:v>
                </c:pt>
                <c:pt idx="52">
                  <c:v>0.93961151519984554</c:v>
                </c:pt>
                <c:pt idx="53">
                  <c:v>0.93961151519984554</c:v>
                </c:pt>
                <c:pt idx="54">
                  <c:v>0.93961151519984554</c:v>
                </c:pt>
                <c:pt idx="55">
                  <c:v>0.93961151519984554</c:v>
                </c:pt>
                <c:pt idx="56">
                  <c:v>0.93961151519984554</c:v>
                </c:pt>
                <c:pt idx="57">
                  <c:v>0.93961151519984554</c:v>
                </c:pt>
                <c:pt idx="58">
                  <c:v>0.93961151519984554</c:v>
                </c:pt>
                <c:pt idx="59">
                  <c:v>0.93961151519984554</c:v>
                </c:pt>
                <c:pt idx="60">
                  <c:v>0.93961151519984554</c:v>
                </c:pt>
                <c:pt idx="61">
                  <c:v>0.93961151519984554</c:v>
                </c:pt>
                <c:pt idx="62">
                  <c:v>0.93961151519984554</c:v>
                </c:pt>
                <c:pt idx="63">
                  <c:v>0.93961151519984554</c:v>
                </c:pt>
                <c:pt idx="64">
                  <c:v>0.93961151519984554</c:v>
                </c:pt>
                <c:pt idx="65">
                  <c:v>0.93961151519984554</c:v>
                </c:pt>
                <c:pt idx="66">
                  <c:v>0.93961151519984554</c:v>
                </c:pt>
                <c:pt idx="67">
                  <c:v>0.93961151519984554</c:v>
                </c:pt>
                <c:pt idx="68">
                  <c:v>0.93961151519984554</c:v>
                </c:pt>
                <c:pt idx="69">
                  <c:v>0.93961151519984554</c:v>
                </c:pt>
                <c:pt idx="70">
                  <c:v>0.93961151519984554</c:v>
                </c:pt>
                <c:pt idx="71">
                  <c:v>0.93961151519984554</c:v>
                </c:pt>
                <c:pt idx="72">
                  <c:v>0.93961151519984554</c:v>
                </c:pt>
                <c:pt idx="73">
                  <c:v>0.93961151519984554</c:v>
                </c:pt>
                <c:pt idx="74">
                  <c:v>0.93961151519984554</c:v>
                </c:pt>
                <c:pt idx="75">
                  <c:v>0.93961151519984554</c:v>
                </c:pt>
                <c:pt idx="76">
                  <c:v>0.93961151519984554</c:v>
                </c:pt>
                <c:pt idx="77">
                  <c:v>0.93961151519984554</c:v>
                </c:pt>
                <c:pt idx="78">
                  <c:v>0.93961151519984554</c:v>
                </c:pt>
                <c:pt idx="79">
                  <c:v>0.93961151519984554</c:v>
                </c:pt>
                <c:pt idx="80">
                  <c:v>0.93961151519984554</c:v>
                </c:pt>
                <c:pt idx="81">
                  <c:v>0.93961151519984554</c:v>
                </c:pt>
                <c:pt idx="82">
                  <c:v>0.93961151519984554</c:v>
                </c:pt>
                <c:pt idx="83">
                  <c:v>0.93961151519984554</c:v>
                </c:pt>
                <c:pt idx="84">
                  <c:v>0.93961151519984554</c:v>
                </c:pt>
                <c:pt idx="85">
                  <c:v>0.93961151519984554</c:v>
                </c:pt>
                <c:pt idx="86">
                  <c:v>0.93961151519984554</c:v>
                </c:pt>
                <c:pt idx="87">
                  <c:v>0.93961151519984554</c:v>
                </c:pt>
                <c:pt idx="88">
                  <c:v>0.93961151519984554</c:v>
                </c:pt>
                <c:pt idx="89">
                  <c:v>0.93961151519984554</c:v>
                </c:pt>
                <c:pt idx="90">
                  <c:v>0.93961151519984554</c:v>
                </c:pt>
                <c:pt idx="91">
                  <c:v>0.93961151519984554</c:v>
                </c:pt>
                <c:pt idx="92">
                  <c:v>0.93961151519984554</c:v>
                </c:pt>
                <c:pt idx="93">
                  <c:v>0.93961151519984554</c:v>
                </c:pt>
                <c:pt idx="94">
                  <c:v>0.93961151519984554</c:v>
                </c:pt>
                <c:pt idx="95">
                  <c:v>0.93961151519984554</c:v>
                </c:pt>
                <c:pt idx="96">
                  <c:v>0.93961151519984554</c:v>
                </c:pt>
                <c:pt idx="97">
                  <c:v>0.93961151519984554</c:v>
                </c:pt>
                <c:pt idx="98">
                  <c:v>0.93961151519984554</c:v>
                </c:pt>
                <c:pt idx="99">
                  <c:v>0.93961151519984554</c:v>
                </c:pt>
                <c:pt idx="100">
                  <c:v>0.93961151519984554</c:v>
                </c:pt>
                <c:pt idx="101">
                  <c:v>0.93961151519984554</c:v>
                </c:pt>
                <c:pt idx="102">
                  <c:v>0.93961151519984554</c:v>
                </c:pt>
                <c:pt idx="103">
                  <c:v>0.93961151519984554</c:v>
                </c:pt>
                <c:pt idx="104">
                  <c:v>0.93961151519984554</c:v>
                </c:pt>
                <c:pt idx="105">
                  <c:v>0.93961151519984554</c:v>
                </c:pt>
                <c:pt idx="106">
                  <c:v>0.93961151519984554</c:v>
                </c:pt>
                <c:pt idx="107">
                  <c:v>0.93961151519984554</c:v>
                </c:pt>
                <c:pt idx="108">
                  <c:v>0.93961151519984554</c:v>
                </c:pt>
                <c:pt idx="109">
                  <c:v>0.93961151519984554</c:v>
                </c:pt>
                <c:pt idx="110">
                  <c:v>0.93961151519984554</c:v>
                </c:pt>
                <c:pt idx="111">
                  <c:v>0.93961151519984554</c:v>
                </c:pt>
                <c:pt idx="112">
                  <c:v>0.93961151519984554</c:v>
                </c:pt>
                <c:pt idx="113">
                  <c:v>0.93961151519984554</c:v>
                </c:pt>
                <c:pt idx="114">
                  <c:v>0.93961151519984554</c:v>
                </c:pt>
                <c:pt idx="115">
                  <c:v>0.93961151519984554</c:v>
                </c:pt>
                <c:pt idx="116">
                  <c:v>0.93961151519984554</c:v>
                </c:pt>
                <c:pt idx="117">
                  <c:v>0.93961151519984554</c:v>
                </c:pt>
                <c:pt idx="118">
                  <c:v>0.93961151519984554</c:v>
                </c:pt>
                <c:pt idx="119">
                  <c:v>0.93961151519984554</c:v>
                </c:pt>
                <c:pt idx="120">
                  <c:v>0.93961151519984554</c:v>
                </c:pt>
                <c:pt idx="121">
                  <c:v>0.93961151519984554</c:v>
                </c:pt>
                <c:pt idx="122">
                  <c:v>0.93961151519984554</c:v>
                </c:pt>
                <c:pt idx="123">
                  <c:v>0.93961151519984554</c:v>
                </c:pt>
                <c:pt idx="124">
                  <c:v>0.93961151519984554</c:v>
                </c:pt>
                <c:pt idx="125">
                  <c:v>0.93961151519984554</c:v>
                </c:pt>
                <c:pt idx="126">
                  <c:v>0.93961151519984554</c:v>
                </c:pt>
                <c:pt idx="127">
                  <c:v>0.93961151519984554</c:v>
                </c:pt>
                <c:pt idx="128">
                  <c:v>0.93961151519984554</c:v>
                </c:pt>
                <c:pt idx="129">
                  <c:v>0.93961151519984554</c:v>
                </c:pt>
                <c:pt idx="130">
                  <c:v>0.93961151519984554</c:v>
                </c:pt>
                <c:pt idx="131">
                  <c:v>0.93961151519984554</c:v>
                </c:pt>
                <c:pt idx="132">
                  <c:v>0.93961151519984554</c:v>
                </c:pt>
                <c:pt idx="133">
                  <c:v>0.93961151519984554</c:v>
                </c:pt>
                <c:pt idx="134">
                  <c:v>0.93961151519984554</c:v>
                </c:pt>
                <c:pt idx="135">
                  <c:v>0.93961151519984554</c:v>
                </c:pt>
                <c:pt idx="136">
                  <c:v>0.93961151519984554</c:v>
                </c:pt>
                <c:pt idx="137">
                  <c:v>0.93961151519984554</c:v>
                </c:pt>
                <c:pt idx="138">
                  <c:v>0.93961151519984554</c:v>
                </c:pt>
                <c:pt idx="139">
                  <c:v>0.93961151519984554</c:v>
                </c:pt>
                <c:pt idx="140">
                  <c:v>0.93961151519984554</c:v>
                </c:pt>
                <c:pt idx="141">
                  <c:v>0.93961151519984554</c:v>
                </c:pt>
                <c:pt idx="142">
                  <c:v>0.93961151519984554</c:v>
                </c:pt>
                <c:pt idx="143">
                  <c:v>0.93961151519984554</c:v>
                </c:pt>
                <c:pt idx="144">
                  <c:v>0.93961151519984554</c:v>
                </c:pt>
                <c:pt idx="145">
                  <c:v>0.93961151519984554</c:v>
                </c:pt>
                <c:pt idx="146">
                  <c:v>0.93961151519984554</c:v>
                </c:pt>
                <c:pt idx="147">
                  <c:v>0.93961151519984554</c:v>
                </c:pt>
                <c:pt idx="148">
                  <c:v>0.93961151519984554</c:v>
                </c:pt>
                <c:pt idx="149">
                  <c:v>0.93961151519984554</c:v>
                </c:pt>
                <c:pt idx="150">
                  <c:v>0.93961151519984554</c:v>
                </c:pt>
                <c:pt idx="151">
                  <c:v>0.93961151519984554</c:v>
                </c:pt>
                <c:pt idx="152">
                  <c:v>0.93961151519984554</c:v>
                </c:pt>
                <c:pt idx="153">
                  <c:v>0.93961151519984554</c:v>
                </c:pt>
                <c:pt idx="154">
                  <c:v>0.93961151519984554</c:v>
                </c:pt>
                <c:pt idx="155">
                  <c:v>0.93961151519984554</c:v>
                </c:pt>
                <c:pt idx="156">
                  <c:v>0.93961151519984554</c:v>
                </c:pt>
                <c:pt idx="157">
                  <c:v>0.93961151519984554</c:v>
                </c:pt>
                <c:pt idx="158">
                  <c:v>0.93961151519984554</c:v>
                </c:pt>
                <c:pt idx="159">
                  <c:v>0.93961151519984554</c:v>
                </c:pt>
                <c:pt idx="160">
                  <c:v>0.93961151519984554</c:v>
                </c:pt>
                <c:pt idx="161">
                  <c:v>0.93961151519984554</c:v>
                </c:pt>
                <c:pt idx="162">
                  <c:v>0.93961151519984554</c:v>
                </c:pt>
                <c:pt idx="163">
                  <c:v>0.93961151519984554</c:v>
                </c:pt>
                <c:pt idx="164">
                  <c:v>0.93961151519984554</c:v>
                </c:pt>
                <c:pt idx="165">
                  <c:v>0.93961151519984554</c:v>
                </c:pt>
                <c:pt idx="166">
                  <c:v>0.93961151519984554</c:v>
                </c:pt>
                <c:pt idx="167">
                  <c:v>0.93961151519984554</c:v>
                </c:pt>
                <c:pt idx="168">
                  <c:v>0.93961151519984554</c:v>
                </c:pt>
                <c:pt idx="169">
                  <c:v>0.93961151519984554</c:v>
                </c:pt>
                <c:pt idx="170">
                  <c:v>0.93961151519984554</c:v>
                </c:pt>
                <c:pt idx="171">
                  <c:v>0.93961151519984554</c:v>
                </c:pt>
                <c:pt idx="172">
                  <c:v>0.93961151519984554</c:v>
                </c:pt>
                <c:pt idx="173">
                  <c:v>0.93961151519984554</c:v>
                </c:pt>
                <c:pt idx="174">
                  <c:v>0.93961151519984554</c:v>
                </c:pt>
                <c:pt idx="175">
                  <c:v>0.93961151519984554</c:v>
                </c:pt>
                <c:pt idx="176">
                  <c:v>0.93961151519984554</c:v>
                </c:pt>
                <c:pt idx="177">
                  <c:v>0.93961151519984554</c:v>
                </c:pt>
                <c:pt idx="178">
                  <c:v>0.93961151519984554</c:v>
                </c:pt>
                <c:pt idx="179">
                  <c:v>0.93961151519984554</c:v>
                </c:pt>
                <c:pt idx="180">
                  <c:v>0.93961151519984554</c:v>
                </c:pt>
                <c:pt idx="181">
                  <c:v>0.93961151519984554</c:v>
                </c:pt>
                <c:pt idx="182">
                  <c:v>0.93961151519984554</c:v>
                </c:pt>
                <c:pt idx="183">
                  <c:v>0.93961151519984554</c:v>
                </c:pt>
                <c:pt idx="184">
                  <c:v>0.93961151519984554</c:v>
                </c:pt>
                <c:pt idx="185">
                  <c:v>0.93961151519984554</c:v>
                </c:pt>
                <c:pt idx="186">
                  <c:v>0.93961151519984554</c:v>
                </c:pt>
                <c:pt idx="187">
                  <c:v>0.93961151519984554</c:v>
                </c:pt>
                <c:pt idx="188">
                  <c:v>0.93961151519984554</c:v>
                </c:pt>
                <c:pt idx="189">
                  <c:v>0.93961151519984554</c:v>
                </c:pt>
                <c:pt idx="190">
                  <c:v>0.93961151519984554</c:v>
                </c:pt>
                <c:pt idx="191">
                  <c:v>0.93961151519984554</c:v>
                </c:pt>
                <c:pt idx="192">
                  <c:v>0.93961151519984554</c:v>
                </c:pt>
                <c:pt idx="193">
                  <c:v>0.93961151519984554</c:v>
                </c:pt>
                <c:pt idx="194">
                  <c:v>0.93961151519984554</c:v>
                </c:pt>
                <c:pt idx="195">
                  <c:v>0.93961151519984554</c:v>
                </c:pt>
                <c:pt idx="196">
                  <c:v>0.93961151519984554</c:v>
                </c:pt>
                <c:pt idx="197">
                  <c:v>0.93961151519984554</c:v>
                </c:pt>
                <c:pt idx="198">
                  <c:v>0.93961151519984554</c:v>
                </c:pt>
                <c:pt idx="199">
                  <c:v>0.93961151519984554</c:v>
                </c:pt>
                <c:pt idx="200">
                  <c:v>0.93961151519984554</c:v>
                </c:pt>
                <c:pt idx="201">
                  <c:v>0.93961151519984554</c:v>
                </c:pt>
                <c:pt idx="202">
                  <c:v>0.93961151519984554</c:v>
                </c:pt>
                <c:pt idx="203">
                  <c:v>0.93961151519984554</c:v>
                </c:pt>
                <c:pt idx="204">
                  <c:v>0.93961151519984554</c:v>
                </c:pt>
                <c:pt idx="205">
                  <c:v>0.93961151519984554</c:v>
                </c:pt>
                <c:pt idx="206">
                  <c:v>0.93961151519984554</c:v>
                </c:pt>
                <c:pt idx="207">
                  <c:v>0.93961151519984554</c:v>
                </c:pt>
                <c:pt idx="208">
                  <c:v>0.93961151519984554</c:v>
                </c:pt>
                <c:pt idx="209">
                  <c:v>0.93961151519984554</c:v>
                </c:pt>
                <c:pt idx="210">
                  <c:v>0.93961151519984554</c:v>
                </c:pt>
                <c:pt idx="211">
                  <c:v>0.93961151519984554</c:v>
                </c:pt>
                <c:pt idx="212">
                  <c:v>0.93961151519984554</c:v>
                </c:pt>
                <c:pt idx="213">
                  <c:v>0.93961151519984554</c:v>
                </c:pt>
                <c:pt idx="214">
                  <c:v>0.93961151519984554</c:v>
                </c:pt>
                <c:pt idx="215">
                  <c:v>0.93961151519984554</c:v>
                </c:pt>
                <c:pt idx="216">
                  <c:v>0.93961151519984554</c:v>
                </c:pt>
                <c:pt idx="217">
                  <c:v>0.93961151519984554</c:v>
                </c:pt>
                <c:pt idx="218">
                  <c:v>0.93961151519984554</c:v>
                </c:pt>
                <c:pt idx="219">
                  <c:v>0.93961151519984554</c:v>
                </c:pt>
                <c:pt idx="220">
                  <c:v>0.93961151519984554</c:v>
                </c:pt>
                <c:pt idx="221">
                  <c:v>0.93961151519984554</c:v>
                </c:pt>
                <c:pt idx="222">
                  <c:v>0.93961151519984554</c:v>
                </c:pt>
                <c:pt idx="223">
                  <c:v>0.93961151519984554</c:v>
                </c:pt>
                <c:pt idx="224">
                  <c:v>0.93961151519984554</c:v>
                </c:pt>
                <c:pt idx="225">
                  <c:v>0.93961151519984554</c:v>
                </c:pt>
                <c:pt idx="226">
                  <c:v>0.93961151519984554</c:v>
                </c:pt>
                <c:pt idx="227">
                  <c:v>0.93961151519984554</c:v>
                </c:pt>
                <c:pt idx="228">
                  <c:v>0.93961151519984554</c:v>
                </c:pt>
                <c:pt idx="229">
                  <c:v>0.93961151519984554</c:v>
                </c:pt>
                <c:pt idx="230">
                  <c:v>0.93961151519984554</c:v>
                </c:pt>
                <c:pt idx="231">
                  <c:v>0.93961151519984554</c:v>
                </c:pt>
                <c:pt idx="232">
                  <c:v>0.93961151519984554</c:v>
                </c:pt>
                <c:pt idx="233">
                  <c:v>0.93961151519984554</c:v>
                </c:pt>
                <c:pt idx="234">
                  <c:v>0.93961151519984554</c:v>
                </c:pt>
                <c:pt idx="235">
                  <c:v>0.93961151519984554</c:v>
                </c:pt>
                <c:pt idx="236">
                  <c:v>0.93961151519984554</c:v>
                </c:pt>
                <c:pt idx="237">
                  <c:v>0.93961151519984554</c:v>
                </c:pt>
                <c:pt idx="238">
                  <c:v>0.93961151519984554</c:v>
                </c:pt>
                <c:pt idx="239">
                  <c:v>0.93961151519984554</c:v>
                </c:pt>
                <c:pt idx="240">
                  <c:v>0.93961151519984554</c:v>
                </c:pt>
                <c:pt idx="241">
                  <c:v>0.93961151519984554</c:v>
                </c:pt>
                <c:pt idx="242">
                  <c:v>0.93961151519984554</c:v>
                </c:pt>
                <c:pt idx="243">
                  <c:v>0.93961151519984554</c:v>
                </c:pt>
                <c:pt idx="244">
                  <c:v>0.93961151519984554</c:v>
                </c:pt>
                <c:pt idx="245">
                  <c:v>0.93961151519984554</c:v>
                </c:pt>
                <c:pt idx="246">
                  <c:v>0.93961151519984554</c:v>
                </c:pt>
                <c:pt idx="247">
                  <c:v>0.93961151519984554</c:v>
                </c:pt>
                <c:pt idx="248">
                  <c:v>0.93961151519984554</c:v>
                </c:pt>
                <c:pt idx="249">
                  <c:v>0.93961151519984554</c:v>
                </c:pt>
                <c:pt idx="250">
                  <c:v>0.93961151519984554</c:v>
                </c:pt>
                <c:pt idx="251">
                  <c:v>0.93961151519984554</c:v>
                </c:pt>
                <c:pt idx="252">
                  <c:v>0.93961151519984554</c:v>
                </c:pt>
                <c:pt idx="253">
                  <c:v>0.93961151519984554</c:v>
                </c:pt>
                <c:pt idx="254">
                  <c:v>0.93961151519984554</c:v>
                </c:pt>
                <c:pt idx="255">
                  <c:v>0.93961151519984554</c:v>
                </c:pt>
                <c:pt idx="256">
                  <c:v>0.93961151519984554</c:v>
                </c:pt>
                <c:pt idx="257">
                  <c:v>0.93961151519984554</c:v>
                </c:pt>
                <c:pt idx="258">
                  <c:v>0.93961151519984554</c:v>
                </c:pt>
                <c:pt idx="259">
                  <c:v>0.93961151519984554</c:v>
                </c:pt>
                <c:pt idx="260">
                  <c:v>0.93961151519984554</c:v>
                </c:pt>
                <c:pt idx="261">
                  <c:v>0.93961151519984554</c:v>
                </c:pt>
                <c:pt idx="262">
                  <c:v>0.93961151519984554</c:v>
                </c:pt>
                <c:pt idx="263">
                  <c:v>0.93961151519984554</c:v>
                </c:pt>
                <c:pt idx="264">
                  <c:v>0.93961151519984554</c:v>
                </c:pt>
                <c:pt idx="265">
                  <c:v>0.93961151519984554</c:v>
                </c:pt>
                <c:pt idx="266">
                  <c:v>0.93961151519984554</c:v>
                </c:pt>
                <c:pt idx="267">
                  <c:v>0.93961151519984554</c:v>
                </c:pt>
                <c:pt idx="268">
                  <c:v>0.93961151519984554</c:v>
                </c:pt>
                <c:pt idx="269">
                  <c:v>0.93961151519984554</c:v>
                </c:pt>
                <c:pt idx="270">
                  <c:v>0.93961151519984554</c:v>
                </c:pt>
                <c:pt idx="271">
                  <c:v>0.93961151519984554</c:v>
                </c:pt>
                <c:pt idx="272">
                  <c:v>0.93961151519984554</c:v>
                </c:pt>
                <c:pt idx="273">
                  <c:v>0.93961151519984554</c:v>
                </c:pt>
                <c:pt idx="274">
                  <c:v>0.93961151519984554</c:v>
                </c:pt>
                <c:pt idx="275">
                  <c:v>0.93961151519984554</c:v>
                </c:pt>
                <c:pt idx="276">
                  <c:v>0.93961151519984554</c:v>
                </c:pt>
                <c:pt idx="277">
                  <c:v>0.93961151519984554</c:v>
                </c:pt>
                <c:pt idx="278">
                  <c:v>0.93961151519984554</c:v>
                </c:pt>
                <c:pt idx="279">
                  <c:v>0.93961151519984554</c:v>
                </c:pt>
                <c:pt idx="280">
                  <c:v>0.93961151519984554</c:v>
                </c:pt>
                <c:pt idx="281">
                  <c:v>0.93961151519984554</c:v>
                </c:pt>
                <c:pt idx="282">
                  <c:v>0.93961151519984554</c:v>
                </c:pt>
                <c:pt idx="283">
                  <c:v>0.93961151519984554</c:v>
                </c:pt>
                <c:pt idx="284">
                  <c:v>0.93961151519984554</c:v>
                </c:pt>
                <c:pt idx="285">
                  <c:v>0.93961151519984554</c:v>
                </c:pt>
                <c:pt idx="286">
                  <c:v>0.93961151519984554</c:v>
                </c:pt>
                <c:pt idx="287">
                  <c:v>0.93961151519984554</c:v>
                </c:pt>
                <c:pt idx="288">
                  <c:v>0.93961151519984554</c:v>
                </c:pt>
                <c:pt idx="289">
                  <c:v>0.93961151519984554</c:v>
                </c:pt>
                <c:pt idx="290">
                  <c:v>0.93961151519984554</c:v>
                </c:pt>
                <c:pt idx="291">
                  <c:v>0.93961151519984554</c:v>
                </c:pt>
                <c:pt idx="292">
                  <c:v>0.93961151519984554</c:v>
                </c:pt>
                <c:pt idx="293">
                  <c:v>0.93961151519984554</c:v>
                </c:pt>
                <c:pt idx="294">
                  <c:v>0.93961151519984554</c:v>
                </c:pt>
                <c:pt idx="295">
                  <c:v>0.93961151519984554</c:v>
                </c:pt>
                <c:pt idx="296">
                  <c:v>0.93961151519984554</c:v>
                </c:pt>
                <c:pt idx="297">
                  <c:v>0.93961151519984554</c:v>
                </c:pt>
                <c:pt idx="298">
                  <c:v>0.93961151519984554</c:v>
                </c:pt>
                <c:pt idx="299">
                  <c:v>0.93961151519984554</c:v>
                </c:pt>
                <c:pt idx="300">
                  <c:v>0.93961151519984554</c:v>
                </c:pt>
                <c:pt idx="301">
                  <c:v>0.93961151519984554</c:v>
                </c:pt>
                <c:pt idx="302">
                  <c:v>0.93961151519984554</c:v>
                </c:pt>
                <c:pt idx="303">
                  <c:v>0.93961151519984554</c:v>
                </c:pt>
                <c:pt idx="304">
                  <c:v>0.93961151519984554</c:v>
                </c:pt>
                <c:pt idx="305">
                  <c:v>0.93961151519984554</c:v>
                </c:pt>
                <c:pt idx="306">
                  <c:v>0.93961151519984554</c:v>
                </c:pt>
                <c:pt idx="307">
                  <c:v>0.93961151519984554</c:v>
                </c:pt>
                <c:pt idx="308">
                  <c:v>0.93961151519984554</c:v>
                </c:pt>
                <c:pt idx="309">
                  <c:v>0.93961151519984554</c:v>
                </c:pt>
                <c:pt idx="310">
                  <c:v>0.93961151519984554</c:v>
                </c:pt>
                <c:pt idx="311">
                  <c:v>0.93961151519984554</c:v>
                </c:pt>
                <c:pt idx="312">
                  <c:v>0.93961151519984554</c:v>
                </c:pt>
                <c:pt idx="313">
                  <c:v>0.93961151519984554</c:v>
                </c:pt>
                <c:pt idx="314">
                  <c:v>0.93961151519984554</c:v>
                </c:pt>
                <c:pt idx="315">
                  <c:v>0.93961151519984554</c:v>
                </c:pt>
                <c:pt idx="316">
                  <c:v>0.93961151519984554</c:v>
                </c:pt>
                <c:pt idx="317">
                  <c:v>0.93961151519984554</c:v>
                </c:pt>
                <c:pt idx="318">
                  <c:v>0.93961151519984554</c:v>
                </c:pt>
                <c:pt idx="319">
                  <c:v>0.93961151519984554</c:v>
                </c:pt>
                <c:pt idx="320">
                  <c:v>0.93961151519984554</c:v>
                </c:pt>
                <c:pt idx="321">
                  <c:v>0.93961151519984554</c:v>
                </c:pt>
                <c:pt idx="322">
                  <c:v>0.93961151519984554</c:v>
                </c:pt>
                <c:pt idx="323">
                  <c:v>0.93961151519984554</c:v>
                </c:pt>
                <c:pt idx="324">
                  <c:v>0.93961151519984554</c:v>
                </c:pt>
                <c:pt idx="325">
                  <c:v>0.93961151519984554</c:v>
                </c:pt>
                <c:pt idx="326">
                  <c:v>0.93961151519984554</c:v>
                </c:pt>
                <c:pt idx="327">
                  <c:v>0.93961151519984554</c:v>
                </c:pt>
                <c:pt idx="328">
                  <c:v>0.93961151519984554</c:v>
                </c:pt>
                <c:pt idx="329">
                  <c:v>0.93961151519984554</c:v>
                </c:pt>
                <c:pt idx="330">
                  <c:v>0.93961151519984554</c:v>
                </c:pt>
                <c:pt idx="331">
                  <c:v>0.93961151519984554</c:v>
                </c:pt>
                <c:pt idx="332">
                  <c:v>0.93961151519984554</c:v>
                </c:pt>
                <c:pt idx="333">
                  <c:v>0.93961151519984554</c:v>
                </c:pt>
                <c:pt idx="334">
                  <c:v>0.93961151519984554</c:v>
                </c:pt>
                <c:pt idx="335">
                  <c:v>0.93961151519984554</c:v>
                </c:pt>
                <c:pt idx="336">
                  <c:v>0.93961151519984554</c:v>
                </c:pt>
                <c:pt idx="337">
                  <c:v>0.93961151519984554</c:v>
                </c:pt>
                <c:pt idx="338">
                  <c:v>0.93961151519984554</c:v>
                </c:pt>
                <c:pt idx="339">
                  <c:v>0.93961151519984554</c:v>
                </c:pt>
                <c:pt idx="340">
                  <c:v>0.93961151519984554</c:v>
                </c:pt>
                <c:pt idx="341">
                  <c:v>0.93961151519984554</c:v>
                </c:pt>
                <c:pt idx="342">
                  <c:v>0.93961151519984554</c:v>
                </c:pt>
                <c:pt idx="343">
                  <c:v>0.93961151519984554</c:v>
                </c:pt>
                <c:pt idx="344">
                  <c:v>0.93961151519984554</c:v>
                </c:pt>
                <c:pt idx="345">
                  <c:v>0.93961151519984554</c:v>
                </c:pt>
                <c:pt idx="346">
                  <c:v>0.93961151519984554</c:v>
                </c:pt>
                <c:pt idx="347">
                  <c:v>0.93961151519984554</c:v>
                </c:pt>
                <c:pt idx="348">
                  <c:v>0.93961151519984554</c:v>
                </c:pt>
                <c:pt idx="349">
                  <c:v>0.93961151519984554</c:v>
                </c:pt>
                <c:pt idx="350">
                  <c:v>0.93961151519984554</c:v>
                </c:pt>
                <c:pt idx="351">
                  <c:v>0.93961151519984554</c:v>
                </c:pt>
                <c:pt idx="352">
                  <c:v>0.93961151519984554</c:v>
                </c:pt>
                <c:pt idx="353">
                  <c:v>0.93961151519984554</c:v>
                </c:pt>
                <c:pt idx="354">
                  <c:v>0.93961151519984554</c:v>
                </c:pt>
                <c:pt idx="355">
                  <c:v>0.93961151519984554</c:v>
                </c:pt>
                <c:pt idx="356">
                  <c:v>0.93961151519984554</c:v>
                </c:pt>
                <c:pt idx="357">
                  <c:v>0.93961151519984554</c:v>
                </c:pt>
                <c:pt idx="358">
                  <c:v>0.93961151519984554</c:v>
                </c:pt>
                <c:pt idx="359">
                  <c:v>0.93961151519984554</c:v>
                </c:pt>
                <c:pt idx="360">
                  <c:v>0.93961151519984554</c:v>
                </c:pt>
                <c:pt idx="361">
                  <c:v>0.93961151519984554</c:v>
                </c:pt>
                <c:pt idx="362">
                  <c:v>0.93961151519984554</c:v>
                </c:pt>
                <c:pt idx="363">
                  <c:v>0.93961151519984554</c:v>
                </c:pt>
                <c:pt idx="364">
                  <c:v>0.93961151519984554</c:v>
                </c:pt>
                <c:pt idx="365">
                  <c:v>0.93961151519984554</c:v>
                </c:pt>
                <c:pt idx="366">
                  <c:v>0.93961151519984554</c:v>
                </c:pt>
                <c:pt idx="367">
                  <c:v>0.93961151519984554</c:v>
                </c:pt>
                <c:pt idx="368">
                  <c:v>0.93961151519984554</c:v>
                </c:pt>
                <c:pt idx="369">
                  <c:v>0.93961151519984554</c:v>
                </c:pt>
                <c:pt idx="370">
                  <c:v>0.93961151519984554</c:v>
                </c:pt>
                <c:pt idx="371">
                  <c:v>0.93961151519984554</c:v>
                </c:pt>
                <c:pt idx="372">
                  <c:v>0.93961151519984554</c:v>
                </c:pt>
                <c:pt idx="373">
                  <c:v>0.93961151519984554</c:v>
                </c:pt>
                <c:pt idx="374">
                  <c:v>0.93961151519984554</c:v>
                </c:pt>
                <c:pt idx="375">
                  <c:v>0.93961151519984554</c:v>
                </c:pt>
                <c:pt idx="376">
                  <c:v>0.93961151519984554</c:v>
                </c:pt>
                <c:pt idx="377">
                  <c:v>0.93961151519984554</c:v>
                </c:pt>
                <c:pt idx="378">
                  <c:v>0.93961151519984554</c:v>
                </c:pt>
                <c:pt idx="379">
                  <c:v>0.93961151519984554</c:v>
                </c:pt>
                <c:pt idx="380">
                  <c:v>0.93961151519984554</c:v>
                </c:pt>
                <c:pt idx="381">
                  <c:v>0.93961151519984554</c:v>
                </c:pt>
                <c:pt idx="382">
                  <c:v>0.93961151519984554</c:v>
                </c:pt>
                <c:pt idx="383">
                  <c:v>0.93961151519984554</c:v>
                </c:pt>
                <c:pt idx="384">
                  <c:v>0.93961151519984554</c:v>
                </c:pt>
                <c:pt idx="385">
                  <c:v>0.93961151519984554</c:v>
                </c:pt>
                <c:pt idx="386">
                  <c:v>0.93961151519984554</c:v>
                </c:pt>
                <c:pt idx="387">
                  <c:v>0.93961151519984554</c:v>
                </c:pt>
                <c:pt idx="388">
                  <c:v>0.93961151519984554</c:v>
                </c:pt>
                <c:pt idx="389">
                  <c:v>0.93961151519984554</c:v>
                </c:pt>
                <c:pt idx="390">
                  <c:v>0.93961151519984554</c:v>
                </c:pt>
                <c:pt idx="391">
                  <c:v>0.93961151519984554</c:v>
                </c:pt>
                <c:pt idx="392">
                  <c:v>0.93961151519984554</c:v>
                </c:pt>
                <c:pt idx="393">
                  <c:v>0.93961151519984554</c:v>
                </c:pt>
                <c:pt idx="394">
                  <c:v>0.93961151519984554</c:v>
                </c:pt>
                <c:pt idx="395">
                  <c:v>0.93961151519984554</c:v>
                </c:pt>
                <c:pt idx="396">
                  <c:v>0.93961151519984554</c:v>
                </c:pt>
                <c:pt idx="397">
                  <c:v>0.93961151519984554</c:v>
                </c:pt>
                <c:pt idx="398">
                  <c:v>0.93961151519984554</c:v>
                </c:pt>
                <c:pt idx="399">
                  <c:v>0.93961151519984554</c:v>
                </c:pt>
                <c:pt idx="400">
                  <c:v>0.93961151519984554</c:v>
                </c:pt>
                <c:pt idx="401">
                  <c:v>0.93961151519984554</c:v>
                </c:pt>
                <c:pt idx="402">
                  <c:v>0.93961151519984554</c:v>
                </c:pt>
                <c:pt idx="403">
                  <c:v>0.93961151519984554</c:v>
                </c:pt>
                <c:pt idx="404">
                  <c:v>0.93961151519984554</c:v>
                </c:pt>
                <c:pt idx="405">
                  <c:v>0.93961151519984554</c:v>
                </c:pt>
                <c:pt idx="406">
                  <c:v>0.93961151519984554</c:v>
                </c:pt>
                <c:pt idx="407">
                  <c:v>0.93961151519984554</c:v>
                </c:pt>
                <c:pt idx="408">
                  <c:v>0.93961151519984554</c:v>
                </c:pt>
                <c:pt idx="409">
                  <c:v>0.93961151519984554</c:v>
                </c:pt>
                <c:pt idx="410">
                  <c:v>0.93961151519984554</c:v>
                </c:pt>
                <c:pt idx="411">
                  <c:v>0.93961151519984554</c:v>
                </c:pt>
                <c:pt idx="412">
                  <c:v>0.93961151519984554</c:v>
                </c:pt>
                <c:pt idx="413">
                  <c:v>0.93961151519984554</c:v>
                </c:pt>
                <c:pt idx="414">
                  <c:v>0.93961151519984554</c:v>
                </c:pt>
                <c:pt idx="415">
                  <c:v>0.93961151519984554</c:v>
                </c:pt>
                <c:pt idx="416">
                  <c:v>0.93961151519984554</c:v>
                </c:pt>
                <c:pt idx="417">
                  <c:v>0.93961151519984554</c:v>
                </c:pt>
                <c:pt idx="418">
                  <c:v>0.93961151519984554</c:v>
                </c:pt>
                <c:pt idx="419">
                  <c:v>0.93961151519984554</c:v>
                </c:pt>
                <c:pt idx="420">
                  <c:v>0.93961151519984554</c:v>
                </c:pt>
                <c:pt idx="421">
                  <c:v>0.93961151519984554</c:v>
                </c:pt>
                <c:pt idx="422">
                  <c:v>0.93961151519984554</c:v>
                </c:pt>
                <c:pt idx="423">
                  <c:v>0.93961151519984554</c:v>
                </c:pt>
                <c:pt idx="424">
                  <c:v>0.93961151519984554</c:v>
                </c:pt>
                <c:pt idx="425">
                  <c:v>0.93961151519984554</c:v>
                </c:pt>
                <c:pt idx="426">
                  <c:v>0.93961151519984554</c:v>
                </c:pt>
                <c:pt idx="427">
                  <c:v>0.93961151519984554</c:v>
                </c:pt>
                <c:pt idx="428">
                  <c:v>0.93961151519984554</c:v>
                </c:pt>
                <c:pt idx="429">
                  <c:v>0.93961151519984554</c:v>
                </c:pt>
                <c:pt idx="430">
                  <c:v>0.93961151519984554</c:v>
                </c:pt>
                <c:pt idx="431">
                  <c:v>0.93961151519984554</c:v>
                </c:pt>
                <c:pt idx="432">
                  <c:v>0.93961151519984554</c:v>
                </c:pt>
                <c:pt idx="433">
                  <c:v>0.93961151519984554</c:v>
                </c:pt>
                <c:pt idx="434">
                  <c:v>0.93961151519984554</c:v>
                </c:pt>
                <c:pt idx="435">
                  <c:v>0.93961151519984554</c:v>
                </c:pt>
                <c:pt idx="436">
                  <c:v>0.93961151519984554</c:v>
                </c:pt>
                <c:pt idx="437">
                  <c:v>0.93961151519984554</c:v>
                </c:pt>
                <c:pt idx="438">
                  <c:v>0.93961151519984554</c:v>
                </c:pt>
                <c:pt idx="439">
                  <c:v>0.93961151519984554</c:v>
                </c:pt>
                <c:pt idx="440">
                  <c:v>0.93961151519984554</c:v>
                </c:pt>
                <c:pt idx="441">
                  <c:v>0.93961151519984554</c:v>
                </c:pt>
                <c:pt idx="442">
                  <c:v>0.93961151519984554</c:v>
                </c:pt>
                <c:pt idx="443">
                  <c:v>0.93961151519984554</c:v>
                </c:pt>
                <c:pt idx="444">
                  <c:v>0.93961151519984554</c:v>
                </c:pt>
                <c:pt idx="445">
                  <c:v>0.93961151519984554</c:v>
                </c:pt>
                <c:pt idx="446">
                  <c:v>0.93961151519984554</c:v>
                </c:pt>
                <c:pt idx="447">
                  <c:v>0.93961151519984554</c:v>
                </c:pt>
                <c:pt idx="448">
                  <c:v>0.93961151519984554</c:v>
                </c:pt>
                <c:pt idx="449">
                  <c:v>0.93961151519984554</c:v>
                </c:pt>
                <c:pt idx="450">
                  <c:v>0.93961151519984554</c:v>
                </c:pt>
                <c:pt idx="451">
                  <c:v>0.93961151519984554</c:v>
                </c:pt>
                <c:pt idx="452">
                  <c:v>0.93961151519984554</c:v>
                </c:pt>
                <c:pt idx="453">
                  <c:v>0.93961151519984554</c:v>
                </c:pt>
                <c:pt idx="454">
                  <c:v>0.93961151519984554</c:v>
                </c:pt>
                <c:pt idx="455">
                  <c:v>0.93961151519984554</c:v>
                </c:pt>
                <c:pt idx="456">
                  <c:v>0.93961151519984554</c:v>
                </c:pt>
                <c:pt idx="457">
                  <c:v>0.93961151519984554</c:v>
                </c:pt>
                <c:pt idx="458">
                  <c:v>0.93961151519984554</c:v>
                </c:pt>
                <c:pt idx="459">
                  <c:v>0.93961151519984554</c:v>
                </c:pt>
                <c:pt idx="460">
                  <c:v>0.93961151519984554</c:v>
                </c:pt>
                <c:pt idx="461">
                  <c:v>0.93961151519984554</c:v>
                </c:pt>
                <c:pt idx="462">
                  <c:v>0.93961151519984554</c:v>
                </c:pt>
                <c:pt idx="463">
                  <c:v>0.93961151519984554</c:v>
                </c:pt>
                <c:pt idx="464">
                  <c:v>0.93961151519984554</c:v>
                </c:pt>
                <c:pt idx="465">
                  <c:v>0.93961151519984554</c:v>
                </c:pt>
                <c:pt idx="466">
                  <c:v>0.93961151519984554</c:v>
                </c:pt>
                <c:pt idx="467">
                  <c:v>0.93961151519984554</c:v>
                </c:pt>
                <c:pt idx="468">
                  <c:v>0.93961151519984554</c:v>
                </c:pt>
                <c:pt idx="469">
                  <c:v>0.93961151519984554</c:v>
                </c:pt>
                <c:pt idx="470">
                  <c:v>0.93961151519984554</c:v>
                </c:pt>
                <c:pt idx="471">
                  <c:v>0.93961151519984554</c:v>
                </c:pt>
                <c:pt idx="472">
                  <c:v>0.93961151519984554</c:v>
                </c:pt>
                <c:pt idx="473">
                  <c:v>0.93961151519984554</c:v>
                </c:pt>
                <c:pt idx="474">
                  <c:v>0.93961151519984554</c:v>
                </c:pt>
                <c:pt idx="475">
                  <c:v>0.93961151519984554</c:v>
                </c:pt>
                <c:pt idx="476">
                  <c:v>0.93961151519984554</c:v>
                </c:pt>
                <c:pt idx="477">
                  <c:v>0.93961151519984554</c:v>
                </c:pt>
                <c:pt idx="478">
                  <c:v>0.93961151519984554</c:v>
                </c:pt>
                <c:pt idx="479">
                  <c:v>0.93961151519984554</c:v>
                </c:pt>
                <c:pt idx="480">
                  <c:v>0.93961151519984554</c:v>
                </c:pt>
                <c:pt idx="481">
                  <c:v>0.93961151519984554</c:v>
                </c:pt>
                <c:pt idx="482">
                  <c:v>0.93961151519984554</c:v>
                </c:pt>
                <c:pt idx="483">
                  <c:v>0.93961151519984554</c:v>
                </c:pt>
                <c:pt idx="484">
                  <c:v>0.93961151519984554</c:v>
                </c:pt>
                <c:pt idx="485">
                  <c:v>0.93961151519984554</c:v>
                </c:pt>
                <c:pt idx="486">
                  <c:v>0.93961151519984554</c:v>
                </c:pt>
                <c:pt idx="487">
                  <c:v>0.93961151519984554</c:v>
                </c:pt>
                <c:pt idx="488">
                  <c:v>0.93961151519984554</c:v>
                </c:pt>
                <c:pt idx="489">
                  <c:v>0.93961151519984554</c:v>
                </c:pt>
                <c:pt idx="490">
                  <c:v>0.93961151519984554</c:v>
                </c:pt>
                <c:pt idx="491">
                  <c:v>0.93961151519984554</c:v>
                </c:pt>
                <c:pt idx="492">
                  <c:v>0.93961151519984554</c:v>
                </c:pt>
                <c:pt idx="493">
                  <c:v>0.93961151519984554</c:v>
                </c:pt>
                <c:pt idx="494">
                  <c:v>0.93961151519984554</c:v>
                </c:pt>
                <c:pt idx="495">
                  <c:v>0.93961151519984554</c:v>
                </c:pt>
                <c:pt idx="496">
                  <c:v>0.93961151519984554</c:v>
                </c:pt>
                <c:pt idx="497">
                  <c:v>0.93961151519984554</c:v>
                </c:pt>
                <c:pt idx="498">
                  <c:v>0.93961151519984554</c:v>
                </c:pt>
                <c:pt idx="499">
                  <c:v>0.93961151519984554</c:v>
                </c:pt>
                <c:pt idx="500">
                  <c:v>0.93961151519984554</c:v>
                </c:pt>
                <c:pt idx="501">
                  <c:v>0.93961151519984554</c:v>
                </c:pt>
                <c:pt idx="502">
                  <c:v>0.93961151519984554</c:v>
                </c:pt>
                <c:pt idx="503">
                  <c:v>0.93961151519984554</c:v>
                </c:pt>
                <c:pt idx="504">
                  <c:v>0.93961151519984554</c:v>
                </c:pt>
                <c:pt idx="505">
                  <c:v>0.93961151519984554</c:v>
                </c:pt>
                <c:pt idx="506">
                  <c:v>0.93961151519984554</c:v>
                </c:pt>
                <c:pt idx="507">
                  <c:v>0.93961151519984554</c:v>
                </c:pt>
                <c:pt idx="508">
                  <c:v>0.93961151519984554</c:v>
                </c:pt>
                <c:pt idx="509">
                  <c:v>0.93961151519984554</c:v>
                </c:pt>
                <c:pt idx="510">
                  <c:v>0.93961151519984554</c:v>
                </c:pt>
                <c:pt idx="511">
                  <c:v>0.93961151519984554</c:v>
                </c:pt>
                <c:pt idx="512">
                  <c:v>0.93961151519984554</c:v>
                </c:pt>
                <c:pt idx="513">
                  <c:v>0.93961151519984554</c:v>
                </c:pt>
                <c:pt idx="514">
                  <c:v>0.93961151519984554</c:v>
                </c:pt>
                <c:pt idx="515">
                  <c:v>0.93961151519984554</c:v>
                </c:pt>
                <c:pt idx="516">
                  <c:v>0.93961151519984554</c:v>
                </c:pt>
                <c:pt idx="517">
                  <c:v>0.93961151519984554</c:v>
                </c:pt>
                <c:pt idx="518">
                  <c:v>0.93961151519984554</c:v>
                </c:pt>
                <c:pt idx="519">
                  <c:v>0.93961151519984554</c:v>
                </c:pt>
                <c:pt idx="520">
                  <c:v>0.93961151519984554</c:v>
                </c:pt>
                <c:pt idx="521">
                  <c:v>0.93961151519984554</c:v>
                </c:pt>
                <c:pt idx="522">
                  <c:v>0.93961151519984554</c:v>
                </c:pt>
                <c:pt idx="523">
                  <c:v>0.93961151519984554</c:v>
                </c:pt>
                <c:pt idx="524">
                  <c:v>0.93961151519984554</c:v>
                </c:pt>
                <c:pt idx="525">
                  <c:v>0.93961151519984554</c:v>
                </c:pt>
                <c:pt idx="526">
                  <c:v>0.93961151519984554</c:v>
                </c:pt>
                <c:pt idx="527">
                  <c:v>0.93961151519984554</c:v>
                </c:pt>
                <c:pt idx="528">
                  <c:v>0.93961151519984554</c:v>
                </c:pt>
                <c:pt idx="529">
                  <c:v>0.93961151519984554</c:v>
                </c:pt>
                <c:pt idx="530">
                  <c:v>0.93961151519984554</c:v>
                </c:pt>
                <c:pt idx="531">
                  <c:v>0.93961151519984554</c:v>
                </c:pt>
                <c:pt idx="532">
                  <c:v>0.93961151519984554</c:v>
                </c:pt>
                <c:pt idx="533">
                  <c:v>0.93961151519984554</c:v>
                </c:pt>
                <c:pt idx="534">
                  <c:v>0.93961151519984554</c:v>
                </c:pt>
                <c:pt idx="535">
                  <c:v>0.93961151519984554</c:v>
                </c:pt>
                <c:pt idx="536">
                  <c:v>0.93961151519984554</c:v>
                </c:pt>
                <c:pt idx="537">
                  <c:v>0.93961151519984554</c:v>
                </c:pt>
                <c:pt idx="538">
                  <c:v>0.93961151519984554</c:v>
                </c:pt>
                <c:pt idx="539">
                  <c:v>0.93961151519984554</c:v>
                </c:pt>
                <c:pt idx="540">
                  <c:v>0.93961151519984554</c:v>
                </c:pt>
                <c:pt idx="541">
                  <c:v>0.93961151519984554</c:v>
                </c:pt>
                <c:pt idx="542">
                  <c:v>0.93961151519984554</c:v>
                </c:pt>
                <c:pt idx="543">
                  <c:v>0.93961151519984554</c:v>
                </c:pt>
                <c:pt idx="544">
                  <c:v>0.93961151519984554</c:v>
                </c:pt>
                <c:pt idx="545">
                  <c:v>0.93961151519984554</c:v>
                </c:pt>
                <c:pt idx="546">
                  <c:v>0.93961151519984554</c:v>
                </c:pt>
                <c:pt idx="547">
                  <c:v>0.93961151519984554</c:v>
                </c:pt>
                <c:pt idx="548">
                  <c:v>0.93961151519984554</c:v>
                </c:pt>
                <c:pt idx="549">
                  <c:v>0.93961151519984554</c:v>
                </c:pt>
                <c:pt idx="550">
                  <c:v>0.93961151519984554</c:v>
                </c:pt>
                <c:pt idx="551">
                  <c:v>0.93961151519984554</c:v>
                </c:pt>
                <c:pt idx="552">
                  <c:v>0.93961151519984554</c:v>
                </c:pt>
                <c:pt idx="553">
                  <c:v>0.93961151519984554</c:v>
                </c:pt>
                <c:pt idx="554">
                  <c:v>0.93961151519984554</c:v>
                </c:pt>
                <c:pt idx="555">
                  <c:v>0.93961151519984554</c:v>
                </c:pt>
                <c:pt idx="556">
                  <c:v>0.93961151519984554</c:v>
                </c:pt>
                <c:pt idx="557">
                  <c:v>0.93961151519984554</c:v>
                </c:pt>
                <c:pt idx="558">
                  <c:v>0.93961151519984554</c:v>
                </c:pt>
                <c:pt idx="559">
                  <c:v>0.93961151519984554</c:v>
                </c:pt>
                <c:pt idx="560">
                  <c:v>0.93961151519984554</c:v>
                </c:pt>
                <c:pt idx="561">
                  <c:v>0.93961151519984554</c:v>
                </c:pt>
                <c:pt idx="562">
                  <c:v>0.93961151519984554</c:v>
                </c:pt>
                <c:pt idx="563">
                  <c:v>0.93961151519984554</c:v>
                </c:pt>
                <c:pt idx="564">
                  <c:v>0.93961151519984554</c:v>
                </c:pt>
                <c:pt idx="565">
                  <c:v>0.93961151519984554</c:v>
                </c:pt>
                <c:pt idx="566">
                  <c:v>0.93961151519984554</c:v>
                </c:pt>
                <c:pt idx="567">
                  <c:v>0.93961151519984554</c:v>
                </c:pt>
                <c:pt idx="568">
                  <c:v>0.93961151519984554</c:v>
                </c:pt>
                <c:pt idx="569">
                  <c:v>0.93961151519984554</c:v>
                </c:pt>
                <c:pt idx="570">
                  <c:v>0.93961151519984554</c:v>
                </c:pt>
                <c:pt idx="571">
                  <c:v>0.93961151519984554</c:v>
                </c:pt>
                <c:pt idx="572">
                  <c:v>0.93961151519984554</c:v>
                </c:pt>
                <c:pt idx="573">
                  <c:v>0.93961151519984554</c:v>
                </c:pt>
                <c:pt idx="574">
                  <c:v>0.93961151519984554</c:v>
                </c:pt>
                <c:pt idx="575">
                  <c:v>0.93961151519984554</c:v>
                </c:pt>
                <c:pt idx="576">
                  <c:v>0.93961151519984554</c:v>
                </c:pt>
                <c:pt idx="577">
                  <c:v>0.93961151519984554</c:v>
                </c:pt>
                <c:pt idx="578">
                  <c:v>0.93961151519984554</c:v>
                </c:pt>
                <c:pt idx="579">
                  <c:v>0.93961151519984554</c:v>
                </c:pt>
                <c:pt idx="580">
                  <c:v>0.93961151519984554</c:v>
                </c:pt>
                <c:pt idx="581">
                  <c:v>0.93961151519984554</c:v>
                </c:pt>
                <c:pt idx="582">
                  <c:v>0.93961151519984554</c:v>
                </c:pt>
                <c:pt idx="583">
                  <c:v>0.93961151519984554</c:v>
                </c:pt>
                <c:pt idx="584">
                  <c:v>0.93961151519984554</c:v>
                </c:pt>
                <c:pt idx="585">
                  <c:v>0.93961151519984554</c:v>
                </c:pt>
                <c:pt idx="586">
                  <c:v>0.93961151519984554</c:v>
                </c:pt>
                <c:pt idx="587">
                  <c:v>0.93961151519984554</c:v>
                </c:pt>
                <c:pt idx="588">
                  <c:v>0.93961151519984554</c:v>
                </c:pt>
                <c:pt idx="589">
                  <c:v>0.93961151519984554</c:v>
                </c:pt>
                <c:pt idx="590">
                  <c:v>0.93961151519984554</c:v>
                </c:pt>
                <c:pt idx="591">
                  <c:v>0.93961151519984554</c:v>
                </c:pt>
                <c:pt idx="592">
                  <c:v>0.93961151519984554</c:v>
                </c:pt>
                <c:pt idx="593">
                  <c:v>0.93961151519984554</c:v>
                </c:pt>
                <c:pt idx="594">
                  <c:v>0.93961151519984554</c:v>
                </c:pt>
                <c:pt idx="595">
                  <c:v>0.93961151519984554</c:v>
                </c:pt>
                <c:pt idx="596">
                  <c:v>0.93961151519984554</c:v>
                </c:pt>
                <c:pt idx="597">
                  <c:v>0.93961151519984554</c:v>
                </c:pt>
                <c:pt idx="598">
                  <c:v>0.93961151519984554</c:v>
                </c:pt>
                <c:pt idx="599">
                  <c:v>0.93961151519984554</c:v>
                </c:pt>
                <c:pt idx="600">
                  <c:v>0.93961151519984554</c:v>
                </c:pt>
                <c:pt idx="601">
                  <c:v>0.93961151519984554</c:v>
                </c:pt>
                <c:pt idx="602">
                  <c:v>0.93961151519984554</c:v>
                </c:pt>
                <c:pt idx="603">
                  <c:v>0.93961151519984554</c:v>
                </c:pt>
                <c:pt idx="604">
                  <c:v>0.93961151519984554</c:v>
                </c:pt>
                <c:pt idx="605">
                  <c:v>0.93961151519984554</c:v>
                </c:pt>
                <c:pt idx="606">
                  <c:v>0.93961151519984554</c:v>
                </c:pt>
                <c:pt idx="607">
                  <c:v>0.93961151519984554</c:v>
                </c:pt>
                <c:pt idx="608">
                  <c:v>0.93961151519984554</c:v>
                </c:pt>
                <c:pt idx="609">
                  <c:v>0.93961151519984554</c:v>
                </c:pt>
                <c:pt idx="610">
                  <c:v>0.93961151519984554</c:v>
                </c:pt>
                <c:pt idx="611">
                  <c:v>0.93961151519984554</c:v>
                </c:pt>
                <c:pt idx="612">
                  <c:v>0.93961151519984554</c:v>
                </c:pt>
                <c:pt idx="613">
                  <c:v>0.93961151519984554</c:v>
                </c:pt>
                <c:pt idx="614">
                  <c:v>0.93961151519984554</c:v>
                </c:pt>
                <c:pt idx="615">
                  <c:v>0.93961151519984554</c:v>
                </c:pt>
                <c:pt idx="616">
                  <c:v>0.93961151519984554</c:v>
                </c:pt>
                <c:pt idx="617">
                  <c:v>0.93961151519984554</c:v>
                </c:pt>
                <c:pt idx="618">
                  <c:v>0.93961151519984554</c:v>
                </c:pt>
                <c:pt idx="619">
                  <c:v>0.93961151519984554</c:v>
                </c:pt>
                <c:pt idx="620">
                  <c:v>0.93961151519984554</c:v>
                </c:pt>
                <c:pt idx="621">
                  <c:v>0.93961151519984554</c:v>
                </c:pt>
                <c:pt idx="622">
                  <c:v>0.93961151519984554</c:v>
                </c:pt>
                <c:pt idx="623">
                  <c:v>0.93961151519984554</c:v>
                </c:pt>
                <c:pt idx="624">
                  <c:v>0.93961151519984554</c:v>
                </c:pt>
                <c:pt idx="625">
                  <c:v>0.93961151519984554</c:v>
                </c:pt>
                <c:pt idx="626">
                  <c:v>0.93961151519984554</c:v>
                </c:pt>
                <c:pt idx="627">
                  <c:v>0.93961151519984554</c:v>
                </c:pt>
                <c:pt idx="628">
                  <c:v>0.93961151519984554</c:v>
                </c:pt>
                <c:pt idx="629">
                  <c:v>0.93961151519984554</c:v>
                </c:pt>
                <c:pt idx="630">
                  <c:v>0.93961151519984554</c:v>
                </c:pt>
                <c:pt idx="631">
                  <c:v>0.93961151519984554</c:v>
                </c:pt>
                <c:pt idx="632">
                  <c:v>0.93961151519984554</c:v>
                </c:pt>
                <c:pt idx="633">
                  <c:v>0.93961151519984554</c:v>
                </c:pt>
                <c:pt idx="634">
                  <c:v>0.93961151519984554</c:v>
                </c:pt>
                <c:pt idx="635">
                  <c:v>0.93961151519984554</c:v>
                </c:pt>
                <c:pt idx="636">
                  <c:v>0.93961151519984554</c:v>
                </c:pt>
                <c:pt idx="637">
                  <c:v>0.93961151519984554</c:v>
                </c:pt>
                <c:pt idx="638">
                  <c:v>0.93961151519984554</c:v>
                </c:pt>
                <c:pt idx="639">
                  <c:v>0.93961151519984554</c:v>
                </c:pt>
                <c:pt idx="640">
                  <c:v>0.93961151519984554</c:v>
                </c:pt>
                <c:pt idx="641">
                  <c:v>0.93961151519984554</c:v>
                </c:pt>
                <c:pt idx="642">
                  <c:v>0.93961151519984554</c:v>
                </c:pt>
                <c:pt idx="643">
                  <c:v>0.93961151519984554</c:v>
                </c:pt>
                <c:pt idx="644">
                  <c:v>0.93961151519984554</c:v>
                </c:pt>
                <c:pt idx="645">
                  <c:v>0.93961151519984554</c:v>
                </c:pt>
                <c:pt idx="646">
                  <c:v>0.93961151519984554</c:v>
                </c:pt>
                <c:pt idx="647">
                  <c:v>0.93961151519984554</c:v>
                </c:pt>
                <c:pt idx="648">
                  <c:v>0.93961151519984554</c:v>
                </c:pt>
                <c:pt idx="649">
                  <c:v>0.93961151519984554</c:v>
                </c:pt>
                <c:pt idx="650">
                  <c:v>0.93961151519984554</c:v>
                </c:pt>
                <c:pt idx="651">
                  <c:v>0.93961151519984554</c:v>
                </c:pt>
                <c:pt idx="652">
                  <c:v>0.93961151519984554</c:v>
                </c:pt>
                <c:pt idx="653">
                  <c:v>0.93961151519984554</c:v>
                </c:pt>
                <c:pt idx="654">
                  <c:v>0.93961151519984554</c:v>
                </c:pt>
                <c:pt idx="655">
                  <c:v>0.93961151519984554</c:v>
                </c:pt>
                <c:pt idx="656">
                  <c:v>0.93961151519984554</c:v>
                </c:pt>
                <c:pt idx="657">
                  <c:v>0.93961151519984554</c:v>
                </c:pt>
                <c:pt idx="658">
                  <c:v>0.93961151519984554</c:v>
                </c:pt>
                <c:pt idx="659">
                  <c:v>0.93961151519984554</c:v>
                </c:pt>
                <c:pt idx="660">
                  <c:v>0.93961151519984554</c:v>
                </c:pt>
                <c:pt idx="661">
                  <c:v>0.93961151519984554</c:v>
                </c:pt>
                <c:pt idx="662">
                  <c:v>0.93961151519984554</c:v>
                </c:pt>
                <c:pt idx="663">
                  <c:v>0.93961151519984554</c:v>
                </c:pt>
                <c:pt idx="664">
                  <c:v>0.93961151519984554</c:v>
                </c:pt>
                <c:pt idx="665">
                  <c:v>0.93961151519984554</c:v>
                </c:pt>
                <c:pt idx="666">
                  <c:v>0.93961151519984554</c:v>
                </c:pt>
                <c:pt idx="667">
                  <c:v>0.93961151519984554</c:v>
                </c:pt>
                <c:pt idx="668">
                  <c:v>0.93961151519984554</c:v>
                </c:pt>
                <c:pt idx="669">
                  <c:v>0.93961151519984554</c:v>
                </c:pt>
                <c:pt idx="670">
                  <c:v>0.93961151519984554</c:v>
                </c:pt>
                <c:pt idx="671">
                  <c:v>0.93961151519984554</c:v>
                </c:pt>
                <c:pt idx="672">
                  <c:v>0.93961151519984554</c:v>
                </c:pt>
                <c:pt idx="673">
                  <c:v>0.93961151519984554</c:v>
                </c:pt>
                <c:pt idx="674">
                  <c:v>0.93961151519984554</c:v>
                </c:pt>
                <c:pt idx="675">
                  <c:v>0.93961151519984554</c:v>
                </c:pt>
                <c:pt idx="676">
                  <c:v>0.93961151519984554</c:v>
                </c:pt>
                <c:pt idx="677">
                  <c:v>0.93961151519984554</c:v>
                </c:pt>
                <c:pt idx="678">
                  <c:v>0.93961151519984554</c:v>
                </c:pt>
                <c:pt idx="679">
                  <c:v>0.93961151519984554</c:v>
                </c:pt>
                <c:pt idx="680">
                  <c:v>0.93961151519984554</c:v>
                </c:pt>
                <c:pt idx="681">
                  <c:v>0.93961151519984554</c:v>
                </c:pt>
                <c:pt idx="682">
                  <c:v>0.93961151519984554</c:v>
                </c:pt>
                <c:pt idx="683">
                  <c:v>0.93961151519984554</c:v>
                </c:pt>
                <c:pt idx="684">
                  <c:v>0.93961151519984554</c:v>
                </c:pt>
                <c:pt idx="685">
                  <c:v>0.93961151519984554</c:v>
                </c:pt>
                <c:pt idx="686">
                  <c:v>0.93961151519984554</c:v>
                </c:pt>
                <c:pt idx="687">
                  <c:v>0.93961151519984554</c:v>
                </c:pt>
                <c:pt idx="688">
                  <c:v>0.93961151519984554</c:v>
                </c:pt>
                <c:pt idx="689">
                  <c:v>0.93961151519984554</c:v>
                </c:pt>
                <c:pt idx="690">
                  <c:v>0.93961151519984554</c:v>
                </c:pt>
                <c:pt idx="691">
                  <c:v>0.93961151519984554</c:v>
                </c:pt>
                <c:pt idx="692">
                  <c:v>0.93961151519984554</c:v>
                </c:pt>
                <c:pt idx="693">
                  <c:v>0.93961151519984554</c:v>
                </c:pt>
                <c:pt idx="694">
                  <c:v>0.93961151519984554</c:v>
                </c:pt>
                <c:pt idx="695">
                  <c:v>0.93961151519984554</c:v>
                </c:pt>
                <c:pt idx="696">
                  <c:v>0.93961151519984554</c:v>
                </c:pt>
                <c:pt idx="697">
                  <c:v>0.93961151519984554</c:v>
                </c:pt>
                <c:pt idx="698">
                  <c:v>0.93961151519984554</c:v>
                </c:pt>
                <c:pt idx="699">
                  <c:v>0.93961151519984554</c:v>
                </c:pt>
                <c:pt idx="700">
                  <c:v>0.93961151519984554</c:v>
                </c:pt>
                <c:pt idx="701">
                  <c:v>0.93961151519984554</c:v>
                </c:pt>
                <c:pt idx="702">
                  <c:v>0.93961151519984554</c:v>
                </c:pt>
                <c:pt idx="703">
                  <c:v>0.93961151519984554</c:v>
                </c:pt>
                <c:pt idx="704">
                  <c:v>0.93961151519984554</c:v>
                </c:pt>
                <c:pt idx="705">
                  <c:v>0.93961151519984554</c:v>
                </c:pt>
                <c:pt idx="706">
                  <c:v>0.93961151519984554</c:v>
                </c:pt>
                <c:pt idx="707">
                  <c:v>0.93961151519984554</c:v>
                </c:pt>
                <c:pt idx="708">
                  <c:v>0.93961151519984554</c:v>
                </c:pt>
                <c:pt idx="709">
                  <c:v>0.93961151519984554</c:v>
                </c:pt>
                <c:pt idx="710">
                  <c:v>0.93961151519984554</c:v>
                </c:pt>
                <c:pt idx="711">
                  <c:v>0.93961151519984554</c:v>
                </c:pt>
                <c:pt idx="712">
                  <c:v>0.93961151519984554</c:v>
                </c:pt>
                <c:pt idx="713">
                  <c:v>0.93961151519984554</c:v>
                </c:pt>
                <c:pt idx="714">
                  <c:v>0.93961151519984554</c:v>
                </c:pt>
                <c:pt idx="715">
                  <c:v>0.93961151519984554</c:v>
                </c:pt>
                <c:pt idx="716">
                  <c:v>0.93961151519984554</c:v>
                </c:pt>
                <c:pt idx="717">
                  <c:v>0.93961151519984554</c:v>
                </c:pt>
                <c:pt idx="718">
                  <c:v>0.93961151519984554</c:v>
                </c:pt>
                <c:pt idx="719">
                  <c:v>0.93961151519984554</c:v>
                </c:pt>
                <c:pt idx="720">
                  <c:v>0.93961151519984554</c:v>
                </c:pt>
                <c:pt idx="721">
                  <c:v>0.93961151519984554</c:v>
                </c:pt>
                <c:pt idx="722">
                  <c:v>0.93961151519984554</c:v>
                </c:pt>
                <c:pt idx="723">
                  <c:v>0.93961151519984554</c:v>
                </c:pt>
                <c:pt idx="724">
                  <c:v>0.93961151519984554</c:v>
                </c:pt>
                <c:pt idx="725">
                  <c:v>0.93961151519984554</c:v>
                </c:pt>
                <c:pt idx="726">
                  <c:v>0.93961151519984554</c:v>
                </c:pt>
                <c:pt idx="727">
                  <c:v>0.93961151519984554</c:v>
                </c:pt>
                <c:pt idx="728">
                  <c:v>0.93961151519984554</c:v>
                </c:pt>
                <c:pt idx="729">
                  <c:v>0.93961151519984554</c:v>
                </c:pt>
                <c:pt idx="730">
                  <c:v>0.93961151519984554</c:v>
                </c:pt>
                <c:pt idx="731">
                  <c:v>0.93961151519984554</c:v>
                </c:pt>
                <c:pt idx="732">
                  <c:v>0.93961151519984554</c:v>
                </c:pt>
                <c:pt idx="733">
                  <c:v>0.93961151519984554</c:v>
                </c:pt>
                <c:pt idx="734">
                  <c:v>0.93961151519984554</c:v>
                </c:pt>
                <c:pt idx="735">
                  <c:v>0.93961151519984554</c:v>
                </c:pt>
                <c:pt idx="736">
                  <c:v>0.93961151519984554</c:v>
                </c:pt>
                <c:pt idx="737">
                  <c:v>0.93961151519984554</c:v>
                </c:pt>
                <c:pt idx="738">
                  <c:v>0.93961151519984554</c:v>
                </c:pt>
                <c:pt idx="739">
                  <c:v>0.93961151519984554</c:v>
                </c:pt>
                <c:pt idx="740">
                  <c:v>0.93961151519984554</c:v>
                </c:pt>
                <c:pt idx="741">
                  <c:v>0.93961151519984554</c:v>
                </c:pt>
                <c:pt idx="742">
                  <c:v>0.93961151519984554</c:v>
                </c:pt>
                <c:pt idx="743">
                  <c:v>0.93961151519984554</c:v>
                </c:pt>
                <c:pt idx="744">
                  <c:v>0.93961151519984554</c:v>
                </c:pt>
                <c:pt idx="745">
                  <c:v>0.93961151519984554</c:v>
                </c:pt>
                <c:pt idx="746">
                  <c:v>0.93961151519984554</c:v>
                </c:pt>
                <c:pt idx="747">
                  <c:v>0.93961151519984554</c:v>
                </c:pt>
                <c:pt idx="748">
                  <c:v>0.93961151519984554</c:v>
                </c:pt>
                <c:pt idx="749">
                  <c:v>0.93961151519984554</c:v>
                </c:pt>
                <c:pt idx="750">
                  <c:v>0.93961151519984554</c:v>
                </c:pt>
                <c:pt idx="751">
                  <c:v>0.93961151519984554</c:v>
                </c:pt>
                <c:pt idx="752">
                  <c:v>0.93961151519984554</c:v>
                </c:pt>
                <c:pt idx="753">
                  <c:v>0.93961151519984554</c:v>
                </c:pt>
                <c:pt idx="754">
                  <c:v>0.93961151519984554</c:v>
                </c:pt>
                <c:pt idx="755">
                  <c:v>0.93961151519984554</c:v>
                </c:pt>
                <c:pt idx="756">
                  <c:v>0.93961151519984554</c:v>
                </c:pt>
                <c:pt idx="757">
                  <c:v>0.93961151519984554</c:v>
                </c:pt>
                <c:pt idx="758">
                  <c:v>0.93961151519984554</c:v>
                </c:pt>
                <c:pt idx="759">
                  <c:v>0.93961151519984554</c:v>
                </c:pt>
                <c:pt idx="760">
                  <c:v>0.93961151519984554</c:v>
                </c:pt>
                <c:pt idx="761">
                  <c:v>0.93961151519984554</c:v>
                </c:pt>
                <c:pt idx="762">
                  <c:v>0.93961151519984554</c:v>
                </c:pt>
                <c:pt idx="763">
                  <c:v>0.93961151519984554</c:v>
                </c:pt>
                <c:pt idx="764">
                  <c:v>0.93961151519984554</c:v>
                </c:pt>
                <c:pt idx="765">
                  <c:v>0.93961151519984554</c:v>
                </c:pt>
                <c:pt idx="766">
                  <c:v>0.93961151519984554</c:v>
                </c:pt>
                <c:pt idx="767">
                  <c:v>0.93961151519984554</c:v>
                </c:pt>
                <c:pt idx="768">
                  <c:v>0.93961151519984554</c:v>
                </c:pt>
                <c:pt idx="769">
                  <c:v>0.93961151519984554</c:v>
                </c:pt>
                <c:pt idx="770">
                  <c:v>0.93961151519984554</c:v>
                </c:pt>
                <c:pt idx="771">
                  <c:v>0.93961151519984554</c:v>
                </c:pt>
                <c:pt idx="772">
                  <c:v>0.93961151519984554</c:v>
                </c:pt>
                <c:pt idx="773">
                  <c:v>0.93961151519984554</c:v>
                </c:pt>
                <c:pt idx="774">
                  <c:v>0.93961151519984554</c:v>
                </c:pt>
                <c:pt idx="775">
                  <c:v>0.93961151519984554</c:v>
                </c:pt>
                <c:pt idx="776">
                  <c:v>0.93961151519984554</c:v>
                </c:pt>
                <c:pt idx="777">
                  <c:v>0.93961151519984554</c:v>
                </c:pt>
                <c:pt idx="778">
                  <c:v>0.93961151519984554</c:v>
                </c:pt>
                <c:pt idx="779">
                  <c:v>0.93961151519984554</c:v>
                </c:pt>
                <c:pt idx="780">
                  <c:v>0.93961151519984554</c:v>
                </c:pt>
                <c:pt idx="781">
                  <c:v>0.93961151519984554</c:v>
                </c:pt>
                <c:pt idx="782">
                  <c:v>0.93961151519984554</c:v>
                </c:pt>
                <c:pt idx="783">
                  <c:v>0.93961151519984554</c:v>
                </c:pt>
                <c:pt idx="784">
                  <c:v>0.93961151519984554</c:v>
                </c:pt>
                <c:pt idx="785">
                  <c:v>0.93961151519984554</c:v>
                </c:pt>
                <c:pt idx="786">
                  <c:v>0.93961151519984554</c:v>
                </c:pt>
                <c:pt idx="787">
                  <c:v>0.93961151519984554</c:v>
                </c:pt>
                <c:pt idx="788">
                  <c:v>0.93961151519984554</c:v>
                </c:pt>
                <c:pt idx="789">
                  <c:v>0.93961151519984554</c:v>
                </c:pt>
                <c:pt idx="790">
                  <c:v>0.93961151519984554</c:v>
                </c:pt>
                <c:pt idx="791">
                  <c:v>0.93961151519984554</c:v>
                </c:pt>
                <c:pt idx="792">
                  <c:v>0.93961151519984554</c:v>
                </c:pt>
                <c:pt idx="793">
                  <c:v>0.93961151519984554</c:v>
                </c:pt>
                <c:pt idx="794">
                  <c:v>0.93961151519984554</c:v>
                </c:pt>
                <c:pt idx="795">
                  <c:v>0.93961151519984554</c:v>
                </c:pt>
                <c:pt idx="796">
                  <c:v>0.93961151519984554</c:v>
                </c:pt>
                <c:pt idx="797">
                  <c:v>0.93961151519984554</c:v>
                </c:pt>
                <c:pt idx="798">
                  <c:v>0.93961151519984554</c:v>
                </c:pt>
                <c:pt idx="799">
                  <c:v>0.93961151519984554</c:v>
                </c:pt>
                <c:pt idx="800">
                  <c:v>0.93961151519984554</c:v>
                </c:pt>
                <c:pt idx="801">
                  <c:v>0.93961151519984554</c:v>
                </c:pt>
                <c:pt idx="802">
                  <c:v>0.93961151519984554</c:v>
                </c:pt>
                <c:pt idx="803">
                  <c:v>0.93961151519984554</c:v>
                </c:pt>
                <c:pt idx="804">
                  <c:v>0.93961151519984554</c:v>
                </c:pt>
                <c:pt idx="805">
                  <c:v>0.93961151519984554</c:v>
                </c:pt>
                <c:pt idx="806">
                  <c:v>0.93961151519984554</c:v>
                </c:pt>
                <c:pt idx="807">
                  <c:v>0.93961151519984554</c:v>
                </c:pt>
                <c:pt idx="808">
                  <c:v>0.93961151519984554</c:v>
                </c:pt>
                <c:pt idx="809">
                  <c:v>0.93961151519984554</c:v>
                </c:pt>
                <c:pt idx="810">
                  <c:v>0.93961151519984554</c:v>
                </c:pt>
                <c:pt idx="811">
                  <c:v>0.93961151519984554</c:v>
                </c:pt>
                <c:pt idx="812">
                  <c:v>0.93961151519984554</c:v>
                </c:pt>
                <c:pt idx="813">
                  <c:v>0.93961151519984554</c:v>
                </c:pt>
                <c:pt idx="814">
                  <c:v>0.93961151519984554</c:v>
                </c:pt>
                <c:pt idx="815">
                  <c:v>0.93961151519984554</c:v>
                </c:pt>
                <c:pt idx="816">
                  <c:v>0.93961151519984554</c:v>
                </c:pt>
                <c:pt idx="817">
                  <c:v>0.93961151519984554</c:v>
                </c:pt>
                <c:pt idx="818">
                  <c:v>0.93961151519984554</c:v>
                </c:pt>
                <c:pt idx="819">
                  <c:v>0.93961151519984554</c:v>
                </c:pt>
                <c:pt idx="820">
                  <c:v>0.93961151519984554</c:v>
                </c:pt>
                <c:pt idx="821">
                  <c:v>0.93961151519984554</c:v>
                </c:pt>
                <c:pt idx="822">
                  <c:v>0.93961151519984554</c:v>
                </c:pt>
                <c:pt idx="823">
                  <c:v>0.93961151519984554</c:v>
                </c:pt>
                <c:pt idx="824">
                  <c:v>0.93961151519984554</c:v>
                </c:pt>
                <c:pt idx="825">
                  <c:v>0.93961151519984554</c:v>
                </c:pt>
                <c:pt idx="826">
                  <c:v>0.93961151519984554</c:v>
                </c:pt>
                <c:pt idx="827">
                  <c:v>0.93961151519984554</c:v>
                </c:pt>
                <c:pt idx="828">
                  <c:v>0.93961151519984554</c:v>
                </c:pt>
                <c:pt idx="829">
                  <c:v>0.93961151519984554</c:v>
                </c:pt>
                <c:pt idx="830">
                  <c:v>0.93961151519984554</c:v>
                </c:pt>
                <c:pt idx="831">
                  <c:v>0.93961151519984554</c:v>
                </c:pt>
                <c:pt idx="832">
                  <c:v>0.93961151519984554</c:v>
                </c:pt>
                <c:pt idx="833">
                  <c:v>0.93961151519984554</c:v>
                </c:pt>
                <c:pt idx="834">
                  <c:v>0.93961151519984554</c:v>
                </c:pt>
                <c:pt idx="835">
                  <c:v>0.93961151519984554</c:v>
                </c:pt>
                <c:pt idx="836">
                  <c:v>0.93961151519984554</c:v>
                </c:pt>
                <c:pt idx="837">
                  <c:v>0.93961151519984554</c:v>
                </c:pt>
                <c:pt idx="838">
                  <c:v>0.93961151519984554</c:v>
                </c:pt>
                <c:pt idx="839">
                  <c:v>0.93961151519984554</c:v>
                </c:pt>
                <c:pt idx="840">
                  <c:v>0.93961151519984554</c:v>
                </c:pt>
                <c:pt idx="841">
                  <c:v>0.93961151519984554</c:v>
                </c:pt>
                <c:pt idx="842">
                  <c:v>0.93961151519984554</c:v>
                </c:pt>
                <c:pt idx="843">
                  <c:v>0.93961151519984554</c:v>
                </c:pt>
                <c:pt idx="844">
                  <c:v>0.93961151519984554</c:v>
                </c:pt>
                <c:pt idx="845">
                  <c:v>0.93961151519984554</c:v>
                </c:pt>
                <c:pt idx="846">
                  <c:v>0.93961151519984554</c:v>
                </c:pt>
                <c:pt idx="847">
                  <c:v>0.93961151519984554</c:v>
                </c:pt>
                <c:pt idx="848">
                  <c:v>0.93961151519984554</c:v>
                </c:pt>
                <c:pt idx="849">
                  <c:v>0.93961151519984554</c:v>
                </c:pt>
                <c:pt idx="850">
                  <c:v>0.93961151519984554</c:v>
                </c:pt>
                <c:pt idx="851">
                  <c:v>0.93961151519984554</c:v>
                </c:pt>
                <c:pt idx="852">
                  <c:v>0.93961151519984554</c:v>
                </c:pt>
                <c:pt idx="853">
                  <c:v>0.93961151519984554</c:v>
                </c:pt>
                <c:pt idx="854">
                  <c:v>0.93961151519984554</c:v>
                </c:pt>
                <c:pt idx="855">
                  <c:v>0.93961151519984554</c:v>
                </c:pt>
                <c:pt idx="856">
                  <c:v>0.93961151519984554</c:v>
                </c:pt>
                <c:pt idx="857">
                  <c:v>0.93961151519984554</c:v>
                </c:pt>
                <c:pt idx="858">
                  <c:v>0.93961151519984554</c:v>
                </c:pt>
                <c:pt idx="859">
                  <c:v>0.93961151519984554</c:v>
                </c:pt>
                <c:pt idx="860">
                  <c:v>0.93961151519984554</c:v>
                </c:pt>
                <c:pt idx="861">
                  <c:v>0.93961151519984554</c:v>
                </c:pt>
                <c:pt idx="862">
                  <c:v>0.93961151519984554</c:v>
                </c:pt>
                <c:pt idx="863">
                  <c:v>0.93961151519984554</c:v>
                </c:pt>
                <c:pt idx="864">
                  <c:v>0.93961151519984554</c:v>
                </c:pt>
                <c:pt idx="865">
                  <c:v>0.93961151519984554</c:v>
                </c:pt>
                <c:pt idx="866">
                  <c:v>0.93961151519984554</c:v>
                </c:pt>
                <c:pt idx="867">
                  <c:v>0.93961151519984554</c:v>
                </c:pt>
                <c:pt idx="868">
                  <c:v>0.93961151519984554</c:v>
                </c:pt>
                <c:pt idx="869">
                  <c:v>0.93961151519984554</c:v>
                </c:pt>
                <c:pt idx="870">
                  <c:v>0.93961151519984554</c:v>
                </c:pt>
                <c:pt idx="871">
                  <c:v>0.93961151519984554</c:v>
                </c:pt>
                <c:pt idx="872">
                  <c:v>0.93961151519984554</c:v>
                </c:pt>
                <c:pt idx="873">
                  <c:v>0.93961151519984554</c:v>
                </c:pt>
                <c:pt idx="874">
                  <c:v>0.93961151519984554</c:v>
                </c:pt>
                <c:pt idx="875">
                  <c:v>0.93961151519984554</c:v>
                </c:pt>
                <c:pt idx="876">
                  <c:v>0.93961151519984554</c:v>
                </c:pt>
                <c:pt idx="877">
                  <c:v>0.93961151519984554</c:v>
                </c:pt>
                <c:pt idx="878">
                  <c:v>0.93961151519984554</c:v>
                </c:pt>
                <c:pt idx="879">
                  <c:v>0.93961151519984554</c:v>
                </c:pt>
                <c:pt idx="880">
                  <c:v>0.93961151519984554</c:v>
                </c:pt>
                <c:pt idx="881">
                  <c:v>0.93961151519984554</c:v>
                </c:pt>
                <c:pt idx="882">
                  <c:v>0.93961151519984554</c:v>
                </c:pt>
                <c:pt idx="883">
                  <c:v>0.93961151519984554</c:v>
                </c:pt>
                <c:pt idx="884">
                  <c:v>0.93961151519984554</c:v>
                </c:pt>
                <c:pt idx="885">
                  <c:v>0.93961151519984554</c:v>
                </c:pt>
                <c:pt idx="886">
                  <c:v>0.93961151519984554</c:v>
                </c:pt>
                <c:pt idx="887">
                  <c:v>0.93961151519984554</c:v>
                </c:pt>
                <c:pt idx="888">
                  <c:v>0.93961151519984554</c:v>
                </c:pt>
                <c:pt idx="889">
                  <c:v>0.93961151519984554</c:v>
                </c:pt>
                <c:pt idx="890">
                  <c:v>0.93961151519984554</c:v>
                </c:pt>
                <c:pt idx="891">
                  <c:v>0.93961151519984554</c:v>
                </c:pt>
                <c:pt idx="892">
                  <c:v>0.93961151519984554</c:v>
                </c:pt>
                <c:pt idx="893">
                  <c:v>0.93961151519984554</c:v>
                </c:pt>
                <c:pt idx="894">
                  <c:v>0.93961151519984554</c:v>
                </c:pt>
                <c:pt idx="895">
                  <c:v>0.93961151519984554</c:v>
                </c:pt>
                <c:pt idx="896">
                  <c:v>0.93961151519984554</c:v>
                </c:pt>
                <c:pt idx="897">
                  <c:v>0.93961151519984554</c:v>
                </c:pt>
                <c:pt idx="898">
                  <c:v>0.93961151519984554</c:v>
                </c:pt>
                <c:pt idx="899">
                  <c:v>0.93961151519984554</c:v>
                </c:pt>
                <c:pt idx="900">
                  <c:v>0.93961151519984554</c:v>
                </c:pt>
                <c:pt idx="901">
                  <c:v>0.93961151519984554</c:v>
                </c:pt>
                <c:pt idx="902">
                  <c:v>0.93961151519984554</c:v>
                </c:pt>
                <c:pt idx="903">
                  <c:v>0.93961151519984554</c:v>
                </c:pt>
                <c:pt idx="904">
                  <c:v>0.93961151519984554</c:v>
                </c:pt>
                <c:pt idx="905">
                  <c:v>0.93961151519984554</c:v>
                </c:pt>
                <c:pt idx="906">
                  <c:v>0.93961151519984554</c:v>
                </c:pt>
                <c:pt idx="907">
                  <c:v>0.93961151519984554</c:v>
                </c:pt>
                <c:pt idx="908">
                  <c:v>0.93961151519984554</c:v>
                </c:pt>
                <c:pt idx="909">
                  <c:v>0.93961151519984554</c:v>
                </c:pt>
                <c:pt idx="910">
                  <c:v>0.93961151519984554</c:v>
                </c:pt>
                <c:pt idx="911">
                  <c:v>0.93961151519984554</c:v>
                </c:pt>
                <c:pt idx="912">
                  <c:v>0.93961151519984554</c:v>
                </c:pt>
                <c:pt idx="913">
                  <c:v>0.93961151519984554</c:v>
                </c:pt>
                <c:pt idx="914">
                  <c:v>0.93961151519984554</c:v>
                </c:pt>
                <c:pt idx="915">
                  <c:v>0.93961151519984554</c:v>
                </c:pt>
                <c:pt idx="916">
                  <c:v>0.93961151519984554</c:v>
                </c:pt>
                <c:pt idx="917">
                  <c:v>0.93961151519984554</c:v>
                </c:pt>
                <c:pt idx="918">
                  <c:v>0.93961151519984554</c:v>
                </c:pt>
                <c:pt idx="919">
                  <c:v>0.93961151519984554</c:v>
                </c:pt>
                <c:pt idx="920">
                  <c:v>0.93961151519984554</c:v>
                </c:pt>
                <c:pt idx="921">
                  <c:v>0.93961151519984554</c:v>
                </c:pt>
                <c:pt idx="922">
                  <c:v>0.93961151519984554</c:v>
                </c:pt>
                <c:pt idx="923">
                  <c:v>0.93961151519984554</c:v>
                </c:pt>
                <c:pt idx="924">
                  <c:v>0.93961151519984554</c:v>
                </c:pt>
                <c:pt idx="925">
                  <c:v>0.93961151519984554</c:v>
                </c:pt>
                <c:pt idx="926">
                  <c:v>0.93961151519984554</c:v>
                </c:pt>
                <c:pt idx="927">
                  <c:v>0.93961151519984554</c:v>
                </c:pt>
                <c:pt idx="928">
                  <c:v>0.93961151519984554</c:v>
                </c:pt>
                <c:pt idx="929">
                  <c:v>0.93961151519984554</c:v>
                </c:pt>
                <c:pt idx="930">
                  <c:v>0.93961151519984554</c:v>
                </c:pt>
                <c:pt idx="931">
                  <c:v>0.93961151519984554</c:v>
                </c:pt>
                <c:pt idx="932">
                  <c:v>0.93961151519984554</c:v>
                </c:pt>
                <c:pt idx="933">
                  <c:v>0.93961151519984554</c:v>
                </c:pt>
                <c:pt idx="934">
                  <c:v>0.93961151519984554</c:v>
                </c:pt>
                <c:pt idx="935">
                  <c:v>0.93961151519984554</c:v>
                </c:pt>
                <c:pt idx="936">
                  <c:v>0.93961151519984554</c:v>
                </c:pt>
                <c:pt idx="937">
                  <c:v>0.93961151519984554</c:v>
                </c:pt>
                <c:pt idx="938">
                  <c:v>0.93961151519984554</c:v>
                </c:pt>
                <c:pt idx="939">
                  <c:v>0.93961151519984554</c:v>
                </c:pt>
                <c:pt idx="940">
                  <c:v>0.93961151519984554</c:v>
                </c:pt>
                <c:pt idx="941">
                  <c:v>0.93961151519984554</c:v>
                </c:pt>
                <c:pt idx="942">
                  <c:v>0.93961151519984554</c:v>
                </c:pt>
                <c:pt idx="943">
                  <c:v>0.93961151519984554</c:v>
                </c:pt>
                <c:pt idx="944">
                  <c:v>0.93961151519984554</c:v>
                </c:pt>
                <c:pt idx="945">
                  <c:v>0.93961151519984554</c:v>
                </c:pt>
                <c:pt idx="946">
                  <c:v>0.93961151519984554</c:v>
                </c:pt>
                <c:pt idx="947">
                  <c:v>0.93961151519984554</c:v>
                </c:pt>
                <c:pt idx="948">
                  <c:v>0.93961151519984554</c:v>
                </c:pt>
                <c:pt idx="949">
                  <c:v>0.93961151519984554</c:v>
                </c:pt>
                <c:pt idx="950">
                  <c:v>0.93961151519984554</c:v>
                </c:pt>
                <c:pt idx="951">
                  <c:v>0.93961151519984554</c:v>
                </c:pt>
                <c:pt idx="952">
                  <c:v>0.93961151519984554</c:v>
                </c:pt>
                <c:pt idx="953">
                  <c:v>0.93961151519984554</c:v>
                </c:pt>
                <c:pt idx="954">
                  <c:v>0.93961151519984554</c:v>
                </c:pt>
                <c:pt idx="955">
                  <c:v>0.93961151519984554</c:v>
                </c:pt>
                <c:pt idx="956">
                  <c:v>0.93961151519984554</c:v>
                </c:pt>
                <c:pt idx="957">
                  <c:v>0.93961151519984554</c:v>
                </c:pt>
                <c:pt idx="958">
                  <c:v>0.93961151519984554</c:v>
                </c:pt>
                <c:pt idx="959">
                  <c:v>0.93961151519984554</c:v>
                </c:pt>
                <c:pt idx="960">
                  <c:v>0.93961151519984554</c:v>
                </c:pt>
                <c:pt idx="961">
                  <c:v>0.93961151519984554</c:v>
                </c:pt>
                <c:pt idx="962">
                  <c:v>0.93961151519984554</c:v>
                </c:pt>
                <c:pt idx="963">
                  <c:v>0.93961151519984554</c:v>
                </c:pt>
                <c:pt idx="964">
                  <c:v>0.93961151519984554</c:v>
                </c:pt>
                <c:pt idx="965">
                  <c:v>0.93961151519984554</c:v>
                </c:pt>
                <c:pt idx="966">
                  <c:v>0.93961151519984554</c:v>
                </c:pt>
                <c:pt idx="967">
                  <c:v>0.93961151519984554</c:v>
                </c:pt>
                <c:pt idx="968">
                  <c:v>0.93961151519984554</c:v>
                </c:pt>
                <c:pt idx="969">
                  <c:v>0.93961151519984554</c:v>
                </c:pt>
                <c:pt idx="970">
                  <c:v>0.93961151519984554</c:v>
                </c:pt>
                <c:pt idx="971">
                  <c:v>0.93961151519984554</c:v>
                </c:pt>
                <c:pt idx="972">
                  <c:v>0.93961151519984554</c:v>
                </c:pt>
                <c:pt idx="973">
                  <c:v>0.93961151519984554</c:v>
                </c:pt>
                <c:pt idx="974">
                  <c:v>0.93961151519984554</c:v>
                </c:pt>
                <c:pt idx="975">
                  <c:v>0.93961151519984554</c:v>
                </c:pt>
                <c:pt idx="976">
                  <c:v>0.93961151519984554</c:v>
                </c:pt>
                <c:pt idx="977">
                  <c:v>0.93961151519984554</c:v>
                </c:pt>
                <c:pt idx="978">
                  <c:v>0.93961151519984554</c:v>
                </c:pt>
                <c:pt idx="979">
                  <c:v>0.93961151519984554</c:v>
                </c:pt>
                <c:pt idx="980">
                  <c:v>0.93961151519984554</c:v>
                </c:pt>
                <c:pt idx="981">
                  <c:v>0.93961151519984554</c:v>
                </c:pt>
                <c:pt idx="982">
                  <c:v>0.93961151519984554</c:v>
                </c:pt>
                <c:pt idx="983">
                  <c:v>0.93961151519984554</c:v>
                </c:pt>
                <c:pt idx="984">
                  <c:v>0.93961151519984554</c:v>
                </c:pt>
                <c:pt idx="985">
                  <c:v>0.93961151519984554</c:v>
                </c:pt>
                <c:pt idx="986">
                  <c:v>0.93961151519984554</c:v>
                </c:pt>
                <c:pt idx="987">
                  <c:v>0.93961151519984554</c:v>
                </c:pt>
                <c:pt idx="988">
                  <c:v>0.93961151519984554</c:v>
                </c:pt>
                <c:pt idx="989">
                  <c:v>0.93961151519984554</c:v>
                </c:pt>
                <c:pt idx="990">
                  <c:v>0.93961151519984554</c:v>
                </c:pt>
                <c:pt idx="991">
                  <c:v>0.93961151519984554</c:v>
                </c:pt>
                <c:pt idx="992">
                  <c:v>0.93961151519984554</c:v>
                </c:pt>
                <c:pt idx="993">
                  <c:v>0.93961151519984554</c:v>
                </c:pt>
                <c:pt idx="994">
                  <c:v>0.93961151519984554</c:v>
                </c:pt>
                <c:pt idx="995">
                  <c:v>0.93961151519984554</c:v>
                </c:pt>
                <c:pt idx="996">
                  <c:v>0.93961151519984554</c:v>
                </c:pt>
                <c:pt idx="997">
                  <c:v>0.93961151519984554</c:v>
                </c:pt>
                <c:pt idx="998">
                  <c:v>0.93961151519984554</c:v>
                </c:pt>
                <c:pt idx="999">
                  <c:v>0.93961151519984554</c:v>
                </c:pt>
                <c:pt idx="1000">
                  <c:v>0.93961151519984554</c:v>
                </c:pt>
                <c:pt idx="1001">
                  <c:v>0.93961151519984554</c:v>
                </c:pt>
                <c:pt idx="1002">
                  <c:v>0.93961151519984554</c:v>
                </c:pt>
                <c:pt idx="1003">
                  <c:v>0.93961151519984554</c:v>
                </c:pt>
                <c:pt idx="1004">
                  <c:v>0.93961151519984554</c:v>
                </c:pt>
                <c:pt idx="1005">
                  <c:v>0.93961151519984554</c:v>
                </c:pt>
                <c:pt idx="1006">
                  <c:v>0.93961151519984554</c:v>
                </c:pt>
                <c:pt idx="1007">
                  <c:v>0.93961151519984554</c:v>
                </c:pt>
                <c:pt idx="1008">
                  <c:v>0.93961151519984554</c:v>
                </c:pt>
                <c:pt idx="1009">
                  <c:v>0.93961151519984554</c:v>
                </c:pt>
                <c:pt idx="1010">
                  <c:v>0.93961151519984554</c:v>
                </c:pt>
                <c:pt idx="1011">
                  <c:v>0.93961151519984554</c:v>
                </c:pt>
                <c:pt idx="1012">
                  <c:v>0.93961151519984554</c:v>
                </c:pt>
                <c:pt idx="1013">
                  <c:v>0.93961151519984554</c:v>
                </c:pt>
                <c:pt idx="1014">
                  <c:v>0.93961151519984554</c:v>
                </c:pt>
                <c:pt idx="1015">
                  <c:v>0.93961151519984554</c:v>
                </c:pt>
                <c:pt idx="1016">
                  <c:v>0.93961151519984554</c:v>
                </c:pt>
                <c:pt idx="1017">
                  <c:v>0.93961151519984554</c:v>
                </c:pt>
                <c:pt idx="1018">
                  <c:v>0.93961151519984554</c:v>
                </c:pt>
                <c:pt idx="1019">
                  <c:v>0.93961151519984554</c:v>
                </c:pt>
                <c:pt idx="1020">
                  <c:v>0.93961151519984554</c:v>
                </c:pt>
                <c:pt idx="1021">
                  <c:v>0.93961151519984554</c:v>
                </c:pt>
                <c:pt idx="1022">
                  <c:v>0.93961151519984554</c:v>
                </c:pt>
                <c:pt idx="1023">
                  <c:v>0.93961151519984554</c:v>
                </c:pt>
                <c:pt idx="1024">
                  <c:v>0.93961151519984554</c:v>
                </c:pt>
                <c:pt idx="1025">
                  <c:v>0.93961151519984554</c:v>
                </c:pt>
                <c:pt idx="1026">
                  <c:v>0.93961151519984554</c:v>
                </c:pt>
                <c:pt idx="1027">
                  <c:v>0.93961151519984554</c:v>
                </c:pt>
                <c:pt idx="1028">
                  <c:v>0.93961151519984554</c:v>
                </c:pt>
                <c:pt idx="1029">
                  <c:v>0.93961151519984554</c:v>
                </c:pt>
                <c:pt idx="1030">
                  <c:v>0.93961151519984554</c:v>
                </c:pt>
                <c:pt idx="1031">
                  <c:v>0.93961151519984554</c:v>
                </c:pt>
                <c:pt idx="1032">
                  <c:v>0.93961151519984554</c:v>
                </c:pt>
                <c:pt idx="1033">
                  <c:v>0.93961151519984554</c:v>
                </c:pt>
                <c:pt idx="1034">
                  <c:v>0.93961151519984554</c:v>
                </c:pt>
                <c:pt idx="1035">
                  <c:v>0.93961151519984554</c:v>
                </c:pt>
                <c:pt idx="1036">
                  <c:v>0.93961151519984554</c:v>
                </c:pt>
                <c:pt idx="1037">
                  <c:v>0.93961151519984554</c:v>
                </c:pt>
                <c:pt idx="1038">
                  <c:v>0.93961151519984554</c:v>
                </c:pt>
                <c:pt idx="1039">
                  <c:v>0.93961151519984554</c:v>
                </c:pt>
                <c:pt idx="1040">
                  <c:v>0.93961151519984554</c:v>
                </c:pt>
                <c:pt idx="1041">
                  <c:v>0.93961151519984554</c:v>
                </c:pt>
                <c:pt idx="1042">
                  <c:v>0.93961151519984554</c:v>
                </c:pt>
                <c:pt idx="1043">
                  <c:v>0.93961151519984554</c:v>
                </c:pt>
                <c:pt idx="1044">
                  <c:v>0.93961151519984554</c:v>
                </c:pt>
                <c:pt idx="1045">
                  <c:v>0.93961151519984554</c:v>
                </c:pt>
                <c:pt idx="1046">
                  <c:v>0.93961151519984554</c:v>
                </c:pt>
                <c:pt idx="1047">
                  <c:v>0.93961151519984554</c:v>
                </c:pt>
                <c:pt idx="1048">
                  <c:v>0.93961151519984554</c:v>
                </c:pt>
                <c:pt idx="1049">
                  <c:v>0.93961151519984554</c:v>
                </c:pt>
                <c:pt idx="1050">
                  <c:v>0.93961151519984554</c:v>
                </c:pt>
                <c:pt idx="1051">
                  <c:v>0.93961151519984554</c:v>
                </c:pt>
                <c:pt idx="1052">
                  <c:v>0.93961151519984554</c:v>
                </c:pt>
                <c:pt idx="1053">
                  <c:v>0.93961151519984554</c:v>
                </c:pt>
                <c:pt idx="1054">
                  <c:v>0.93961151519984554</c:v>
                </c:pt>
                <c:pt idx="1055">
                  <c:v>0.93961151519984554</c:v>
                </c:pt>
                <c:pt idx="1056">
                  <c:v>0.93961151519984554</c:v>
                </c:pt>
                <c:pt idx="1057">
                  <c:v>0.93961151519984554</c:v>
                </c:pt>
                <c:pt idx="1058">
                  <c:v>0.93961151519984554</c:v>
                </c:pt>
                <c:pt idx="1059">
                  <c:v>0.93961151519984554</c:v>
                </c:pt>
                <c:pt idx="1060">
                  <c:v>0.93961151519984554</c:v>
                </c:pt>
                <c:pt idx="1061">
                  <c:v>0.93961151519984554</c:v>
                </c:pt>
                <c:pt idx="1062">
                  <c:v>0.93961151519984554</c:v>
                </c:pt>
                <c:pt idx="1063">
                  <c:v>0.93961151519984554</c:v>
                </c:pt>
                <c:pt idx="1064">
                  <c:v>0.93961151519984554</c:v>
                </c:pt>
                <c:pt idx="1065">
                  <c:v>0.93961151519984554</c:v>
                </c:pt>
                <c:pt idx="1066">
                  <c:v>0.93961151519984554</c:v>
                </c:pt>
                <c:pt idx="1067">
                  <c:v>0.93961151519984554</c:v>
                </c:pt>
                <c:pt idx="1068">
                  <c:v>0.93961151519984554</c:v>
                </c:pt>
                <c:pt idx="1069">
                  <c:v>0.93961151519984554</c:v>
                </c:pt>
                <c:pt idx="1070">
                  <c:v>0.93961151519984554</c:v>
                </c:pt>
                <c:pt idx="1071">
                  <c:v>0.93961151519984554</c:v>
                </c:pt>
                <c:pt idx="1072">
                  <c:v>0.93961151519984554</c:v>
                </c:pt>
                <c:pt idx="1073">
                  <c:v>0.93961151519984554</c:v>
                </c:pt>
                <c:pt idx="1074">
                  <c:v>0.93961151519984554</c:v>
                </c:pt>
                <c:pt idx="1075">
                  <c:v>0.93961151519984554</c:v>
                </c:pt>
                <c:pt idx="1076">
                  <c:v>0.93961151519984554</c:v>
                </c:pt>
                <c:pt idx="1077">
                  <c:v>0.93961151519984554</c:v>
                </c:pt>
                <c:pt idx="1078">
                  <c:v>0.93961151519984554</c:v>
                </c:pt>
                <c:pt idx="1079">
                  <c:v>0.93961151519984554</c:v>
                </c:pt>
                <c:pt idx="1080">
                  <c:v>0.93961151519984554</c:v>
                </c:pt>
                <c:pt idx="1081">
                  <c:v>0.93961151519984554</c:v>
                </c:pt>
                <c:pt idx="1082">
                  <c:v>0.93961151519984554</c:v>
                </c:pt>
                <c:pt idx="1083">
                  <c:v>0.93961151519984554</c:v>
                </c:pt>
                <c:pt idx="1084">
                  <c:v>0.93961151519984554</c:v>
                </c:pt>
                <c:pt idx="1085">
                  <c:v>0.93961151519984554</c:v>
                </c:pt>
                <c:pt idx="1086">
                  <c:v>0.93961151519984554</c:v>
                </c:pt>
                <c:pt idx="1087">
                  <c:v>0.93961151519984554</c:v>
                </c:pt>
                <c:pt idx="1088">
                  <c:v>0.93961151519984554</c:v>
                </c:pt>
                <c:pt idx="1089">
                  <c:v>0.93961151519984554</c:v>
                </c:pt>
                <c:pt idx="1090">
                  <c:v>0.93961151519984554</c:v>
                </c:pt>
                <c:pt idx="1091">
                  <c:v>0.93961151519984554</c:v>
                </c:pt>
                <c:pt idx="1092">
                  <c:v>0.93961151519984554</c:v>
                </c:pt>
                <c:pt idx="1093">
                  <c:v>0.93961151519984554</c:v>
                </c:pt>
                <c:pt idx="1094">
                  <c:v>0.93961151519984554</c:v>
                </c:pt>
                <c:pt idx="1095">
                  <c:v>0.93961151519984554</c:v>
                </c:pt>
                <c:pt idx="1096">
                  <c:v>0.93961151519984554</c:v>
                </c:pt>
                <c:pt idx="1097">
                  <c:v>0.93961151519984554</c:v>
                </c:pt>
                <c:pt idx="1098">
                  <c:v>0.93961151519984554</c:v>
                </c:pt>
                <c:pt idx="1099">
                  <c:v>0.93961151519984554</c:v>
                </c:pt>
                <c:pt idx="1100">
                  <c:v>0.93961151519984554</c:v>
                </c:pt>
                <c:pt idx="1101">
                  <c:v>0.93961151519984554</c:v>
                </c:pt>
                <c:pt idx="1102">
                  <c:v>0.93961151519984554</c:v>
                </c:pt>
                <c:pt idx="1103">
                  <c:v>0.93961151519984554</c:v>
                </c:pt>
                <c:pt idx="1104">
                  <c:v>0.93961151519984554</c:v>
                </c:pt>
                <c:pt idx="1105">
                  <c:v>0.93961151519984554</c:v>
                </c:pt>
                <c:pt idx="1106">
                  <c:v>0.93961151519984554</c:v>
                </c:pt>
                <c:pt idx="1107">
                  <c:v>0.93961151519984554</c:v>
                </c:pt>
                <c:pt idx="1108">
                  <c:v>0.93961151519984554</c:v>
                </c:pt>
                <c:pt idx="1109">
                  <c:v>0.93961151519984554</c:v>
                </c:pt>
                <c:pt idx="1110">
                  <c:v>0.93961151519984554</c:v>
                </c:pt>
                <c:pt idx="1111">
                  <c:v>0.93961151519984554</c:v>
                </c:pt>
                <c:pt idx="1112">
                  <c:v>0.93961151519984554</c:v>
                </c:pt>
                <c:pt idx="1113">
                  <c:v>0.93961151519984554</c:v>
                </c:pt>
                <c:pt idx="1114">
                  <c:v>0.93961151519984554</c:v>
                </c:pt>
                <c:pt idx="1115">
                  <c:v>0.93961151519984554</c:v>
                </c:pt>
                <c:pt idx="1116">
                  <c:v>0.93961151519984554</c:v>
                </c:pt>
                <c:pt idx="1117">
                  <c:v>0.93961151519984554</c:v>
                </c:pt>
                <c:pt idx="1118">
                  <c:v>0.93961151519984554</c:v>
                </c:pt>
                <c:pt idx="1119">
                  <c:v>0.93961151519984554</c:v>
                </c:pt>
                <c:pt idx="1120">
                  <c:v>0.93961151519984554</c:v>
                </c:pt>
                <c:pt idx="1121">
                  <c:v>0.93961151519984554</c:v>
                </c:pt>
                <c:pt idx="1122">
                  <c:v>0.93961151519984554</c:v>
                </c:pt>
                <c:pt idx="1123">
                  <c:v>0.93961151519984554</c:v>
                </c:pt>
                <c:pt idx="1124">
                  <c:v>0.93961151519984554</c:v>
                </c:pt>
                <c:pt idx="1125">
                  <c:v>0.93961151519984554</c:v>
                </c:pt>
                <c:pt idx="1126">
                  <c:v>0.93961151519984554</c:v>
                </c:pt>
                <c:pt idx="1127">
                  <c:v>0.93961151519984554</c:v>
                </c:pt>
                <c:pt idx="1128">
                  <c:v>0.93961151519984554</c:v>
                </c:pt>
                <c:pt idx="1129">
                  <c:v>0.93961151519984554</c:v>
                </c:pt>
                <c:pt idx="1130">
                  <c:v>0.93961151519984554</c:v>
                </c:pt>
                <c:pt idx="1131">
                  <c:v>0.93961151519984554</c:v>
                </c:pt>
                <c:pt idx="1132">
                  <c:v>0.93961151519984554</c:v>
                </c:pt>
                <c:pt idx="1133">
                  <c:v>0.93961151519984554</c:v>
                </c:pt>
                <c:pt idx="1134">
                  <c:v>0.93961151519984554</c:v>
                </c:pt>
                <c:pt idx="1135">
                  <c:v>0.93961151519984554</c:v>
                </c:pt>
                <c:pt idx="1136">
                  <c:v>0.93961151519984554</c:v>
                </c:pt>
                <c:pt idx="1137">
                  <c:v>0.93961151519984554</c:v>
                </c:pt>
                <c:pt idx="1138">
                  <c:v>0.93961151519984554</c:v>
                </c:pt>
                <c:pt idx="1139">
                  <c:v>0.93961151519984554</c:v>
                </c:pt>
                <c:pt idx="1140">
                  <c:v>0.93961151519984554</c:v>
                </c:pt>
                <c:pt idx="1141">
                  <c:v>0.93961151519984554</c:v>
                </c:pt>
                <c:pt idx="1142">
                  <c:v>0.93961151519984554</c:v>
                </c:pt>
                <c:pt idx="1143">
                  <c:v>0.93961151519984554</c:v>
                </c:pt>
                <c:pt idx="1144">
                  <c:v>0.93961151519984554</c:v>
                </c:pt>
                <c:pt idx="1145">
                  <c:v>0.93961151519984554</c:v>
                </c:pt>
                <c:pt idx="1146">
                  <c:v>0.93961151519984554</c:v>
                </c:pt>
                <c:pt idx="1147">
                  <c:v>0.93961151519984554</c:v>
                </c:pt>
                <c:pt idx="1148">
                  <c:v>0.93961151519984554</c:v>
                </c:pt>
                <c:pt idx="1149">
                  <c:v>0.93961151519984554</c:v>
                </c:pt>
                <c:pt idx="1150">
                  <c:v>0.93961151519984554</c:v>
                </c:pt>
                <c:pt idx="1151">
                  <c:v>0.93961151519984554</c:v>
                </c:pt>
                <c:pt idx="1152">
                  <c:v>0.93961151519984554</c:v>
                </c:pt>
                <c:pt idx="1153">
                  <c:v>0.93961151519984554</c:v>
                </c:pt>
                <c:pt idx="1154">
                  <c:v>0.93961151519984554</c:v>
                </c:pt>
                <c:pt idx="1155">
                  <c:v>0.93961151519984554</c:v>
                </c:pt>
                <c:pt idx="1156">
                  <c:v>0.93961151519984554</c:v>
                </c:pt>
                <c:pt idx="1157">
                  <c:v>0.93961151519984554</c:v>
                </c:pt>
                <c:pt idx="1158">
                  <c:v>0.93961151519984554</c:v>
                </c:pt>
                <c:pt idx="1159">
                  <c:v>0.93961151519984554</c:v>
                </c:pt>
                <c:pt idx="1160">
                  <c:v>0.93961151519984554</c:v>
                </c:pt>
                <c:pt idx="1161">
                  <c:v>0.93961151519984554</c:v>
                </c:pt>
                <c:pt idx="1162">
                  <c:v>0.93961151519984554</c:v>
                </c:pt>
                <c:pt idx="1163">
                  <c:v>0.93961151519984554</c:v>
                </c:pt>
                <c:pt idx="1164">
                  <c:v>0.93961151519984554</c:v>
                </c:pt>
                <c:pt idx="1165">
                  <c:v>0.93961151519984554</c:v>
                </c:pt>
                <c:pt idx="1166">
                  <c:v>0.93961151519984554</c:v>
                </c:pt>
                <c:pt idx="1167">
                  <c:v>0.93961151519984554</c:v>
                </c:pt>
                <c:pt idx="1168">
                  <c:v>0.93961151519984554</c:v>
                </c:pt>
                <c:pt idx="1169">
                  <c:v>0.93961151519984554</c:v>
                </c:pt>
                <c:pt idx="1170">
                  <c:v>0.93961151519984554</c:v>
                </c:pt>
                <c:pt idx="1171">
                  <c:v>0.93961151519984554</c:v>
                </c:pt>
                <c:pt idx="1172">
                  <c:v>0.93961151519984554</c:v>
                </c:pt>
                <c:pt idx="1173">
                  <c:v>0.93961151519984554</c:v>
                </c:pt>
                <c:pt idx="1174">
                  <c:v>0.93961151519984554</c:v>
                </c:pt>
                <c:pt idx="1175">
                  <c:v>0.93961151519984554</c:v>
                </c:pt>
                <c:pt idx="1176">
                  <c:v>0.93961151519984554</c:v>
                </c:pt>
                <c:pt idx="1177">
                  <c:v>0.93961151519984554</c:v>
                </c:pt>
                <c:pt idx="1178">
                  <c:v>0.93961151519984554</c:v>
                </c:pt>
                <c:pt idx="1179">
                  <c:v>0.93961151519984554</c:v>
                </c:pt>
                <c:pt idx="1180">
                  <c:v>0.93961151519984554</c:v>
                </c:pt>
                <c:pt idx="1181">
                  <c:v>0.93961151519984554</c:v>
                </c:pt>
                <c:pt idx="1182">
                  <c:v>0.93961151519984554</c:v>
                </c:pt>
                <c:pt idx="1183">
                  <c:v>0.93961151519984554</c:v>
                </c:pt>
                <c:pt idx="1184">
                  <c:v>0.93961151519984554</c:v>
                </c:pt>
                <c:pt idx="1185">
                  <c:v>0.93961151519984554</c:v>
                </c:pt>
                <c:pt idx="1186">
                  <c:v>0.93961151519984554</c:v>
                </c:pt>
                <c:pt idx="1187">
                  <c:v>0.93961151519984554</c:v>
                </c:pt>
                <c:pt idx="1188">
                  <c:v>0.93961151519984554</c:v>
                </c:pt>
                <c:pt idx="1189">
                  <c:v>0.93961151519984554</c:v>
                </c:pt>
                <c:pt idx="1190">
                  <c:v>0.93961151519984554</c:v>
                </c:pt>
                <c:pt idx="1191">
                  <c:v>0.93961151519984554</c:v>
                </c:pt>
                <c:pt idx="1192">
                  <c:v>0.93961151519984554</c:v>
                </c:pt>
                <c:pt idx="1193">
                  <c:v>0.93961151519984554</c:v>
                </c:pt>
                <c:pt idx="1194">
                  <c:v>0.93961151519984554</c:v>
                </c:pt>
                <c:pt idx="1195">
                  <c:v>0.93961151519984554</c:v>
                </c:pt>
                <c:pt idx="1196">
                  <c:v>0.93961151519984554</c:v>
                </c:pt>
                <c:pt idx="1197">
                  <c:v>0.93961151519984554</c:v>
                </c:pt>
                <c:pt idx="1198">
                  <c:v>0.93961151519984554</c:v>
                </c:pt>
                <c:pt idx="1199">
                  <c:v>0.93961151519984554</c:v>
                </c:pt>
                <c:pt idx="1200">
                  <c:v>0.93961151519984554</c:v>
                </c:pt>
                <c:pt idx="1201">
                  <c:v>0.93961151519984554</c:v>
                </c:pt>
                <c:pt idx="1202">
                  <c:v>0.93961151519984554</c:v>
                </c:pt>
                <c:pt idx="1203">
                  <c:v>0.93961151519984554</c:v>
                </c:pt>
                <c:pt idx="1204">
                  <c:v>0.93961151519984554</c:v>
                </c:pt>
                <c:pt idx="1205">
                  <c:v>0.93961151519984554</c:v>
                </c:pt>
                <c:pt idx="1206">
                  <c:v>0.93961151519984554</c:v>
                </c:pt>
                <c:pt idx="1207">
                  <c:v>0.93961151519984554</c:v>
                </c:pt>
                <c:pt idx="1208">
                  <c:v>0.93961151519984554</c:v>
                </c:pt>
                <c:pt idx="1209">
                  <c:v>0.93961151519984554</c:v>
                </c:pt>
                <c:pt idx="1210">
                  <c:v>0.93961151519984554</c:v>
                </c:pt>
                <c:pt idx="1211">
                  <c:v>0.93961151519984554</c:v>
                </c:pt>
                <c:pt idx="1212">
                  <c:v>0.93961151519984554</c:v>
                </c:pt>
                <c:pt idx="1213">
                  <c:v>0.93961151519984554</c:v>
                </c:pt>
                <c:pt idx="1214">
                  <c:v>0.93961151519984554</c:v>
                </c:pt>
                <c:pt idx="1215">
                  <c:v>0.93961151519984554</c:v>
                </c:pt>
                <c:pt idx="1216">
                  <c:v>0.93961151519984554</c:v>
                </c:pt>
                <c:pt idx="1217">
                  <c:v>0.93961151519984554</c:v>
                </c:pt>
                <c:pt idx="1218">
                  <c:v>0.93961151519984554</c:v>
                </c:pt>
                <c:pt idx="1219">
                  <c:v>0.93961151519984554</c:v>
                </c:pt>
                <c:pt idx="1220">
                  <c:v>0.93961151519984554</c:v>
                </c:pt>
                <c:pt idx="1221">
                  <c:v>0.93961151519984554</c:v>
                </c:pt>
                <c:pt idx="1222">
                  <c:v>0.93961151519984554</c:v>
                </c:pt>
                <c:pt idx="1223">
                  <c:v>0.93961151519984554</c:v>
                </c:pt>
                <c:pt idx="1224">
                  <c:v>0.93961151519984554</c:v>
                </c:pt>
                <c:pt idx="1225">
                  <c:v>0.93961151519984554</c:v>
                </c:pt>
                <c:pt idx="1226">
                  <c:v>0.93961151519984554</c:v>
                </c:pt>
                <c:pt idx="1227">
                  <c:v>0.93961151519984554</c:v>
                </c:pt>
                <c:pt idx="1228">
                  <c:v>0.93961151519984554</c:v>
                </c:pt>
                <c:pt idx="1229">
                  <c:v>0.93961151519984554</c:v>
                </c:pt>
                <c:pt idx="1230">
                  <c:v>0.93961151519984554</c:v>
                </c:pt>
                <c:pt idx="1231">
                  <c:v>0.93961151519984554</c:v>
                </c:pt>
                <c:pt idx="1232">
                  <c:v>0.93961151519984554</c:v>
                </c:pt>
                <c:pt idx="1233">
                  <c:v>0.93961151519984554</c:v>
                </c:pt>
                <c:pt idx="1234">
                  <c:v>0.93961151519984554</c:v>
                </c:pt>
                <c:pt idx="1235">
                  <c:v>0.93961151519984554</c:v>
                </c:pt>
                <c:pt idx="1236">
                  <c:v>0.93961151519984554</c:v>
                </c:pt>
                <c:pt idx="1237">
                  <c:v>0.93961151519984554</c:v>
                </c:pt>
                <c:pt idx="1238">
                  <c:v>0.93961151519984554</c:v>
                </c:pt>
                <c:pt idx="1239">
                  <c:v>0.93961151519984554</c:v>
                </c:pt>
                <c:pt idx="1240">
                  <c:v>0.93961151519984554</c:v>
                </c:pt>
                <c:pt idx="1241">
                  <c:v>0.93961151519984554</c:v>
                </c:pt>
                <c:pt idx="1242">
                  <c:v>0.93961151519984554</c:v>
                </c:pt>
                <c:pt idx="1243">
                  <c:v>0.93961151519984554</c:v>
                </c:pt>
                <c:pt idx="1244">
                  <c:v>0.93961151519984554</c:v>
                </c:pt>
                <c:pt idx="1245">
                  <c:v>0.93961151519984554</c:v>
                </c:pt>
                <c:pt idx="1246">
                  <c:v>0.93961151519984554</c:v>
                </c:pt>
                <c:pt idx="1247">
                  <c:v>0.93961151519984554</c:v>
                </c:pt>
                <c:pt idx="1248">
                  <c:v>0.93961151519984554</c:v>
                </c:pt>
                <c:pt idx="1249">
                  <c:v>0.93961151519984554</c:v>
                </c:pt>
                <c:pt idx="1250">
                  <c:v>0.93961151519984554</c:v>
                </c:pt>
                <c:pt idx="1251">
                  <c:v>0.93961151519984554</c:v>
                </c:pt>
                <c:pt idx="1252">
                  <c:v>0.93961151519984554</c:v>
                </c:pt>
                <c:pt idx="1253">
                  <c:v>0.93961151519984554</c:v>
                </c:pt>
                <c:pt idx="1254">
                  <c:v>0.93961151519984554</c:v>
                </c:pt>
                <c:pt idx="1255">
                  <c:v>0.93961151519984554</c:v>
                </c:pt>
                <c:pt idx="1256">
                  <c:v>0.93961151519984554</c:v>
                </c:pt>
                <c:pt idx="1257">
                  <c:v>0.93961151519984554</c:v>
                </c:pt>
                <c:pt idx="1258">
                  <c:v>0.93961151519984554</c:v>
                </c:pt>
                <c:pt idx="1259">
                  <c:v>0.93961151519984554</c:v>
                </c:pt>
                <c:pt idx="1260">
                  <c:v>0.93961151519984554</c:v>
                </c:pt>
                <c:pt idx="1261">
                  <c:v>0.93961151519984554</c:v>
                </c:pt>
                <c:pt idx="1262">
                  <c:v>0.93961151519984554</c:v>
                </c:pt>
                <c:pt idx="1263">
                  <c:v>0.93961151519984554</c:v>
                </c:pt>
                <c:pt idx="1264">
                  <c:v>0.93961151519984554</c:v>
                </c:pt>
                <c:pt idx="1265">
                  <c:v>0.93961151519984554</c:v>
                </c:pt>
                <c:pt idx="1266">
                  <c:v>0.93961151519984554</c:v>
                </c:pt>
                <c:pt idx="1267">
                  <c:v>0.93961151519984554</c:v>
                </c:pt>
                <c:pt idx="1268">
                  <c:v>0.93961151519984554</c:v>
                </c:pt>
                <c:pt idx="1269">
                  <c:v>0.93961151519984554</c:v>
                </c:pt>
                <c:pt idx="1270">
                  <c:v>0.93961151519984554</c:v>
                </c:pt>
                <c:pt idx="1271">
                  <c:v>0.93961151519984554</c:v>
                </c:pt>
                <c:pt idx="1272">
                  <c:v>0.93961151519984554</c:v>
                </c:pt>
                <c:pt idx="1273">
                  <c:v>0.93961151519984554</c:v>
                </c:pt>
                <c:pt idx="1274">
                  <c:v>0.93961151519984554</c:v>
                </c:pt>
                <c:pt idx="1275">
                  <c:v>0.93961151519984554</c:v>
                </c:pt>
                <c:pt idx="1276">
                  <c:v>0.93961151519984554</c:v>
                </c:pt>
                <c:pt idx="1277">
                  <c:v>0.93961151519984554</c:v>
                </c:pt>
                <c:pt idx="1278">
                  <c:v>0.93961151519984554</c:v>
                </c:pt>
                <c:pt idx="1279">
                  <c:v>0.93961151519984554</c:v>
                </c:pt>
                <c:pt idx="1280">
                  <c:v>0.93961151519984554</c:v>
                </c:pt>
                <c:pt idx="1281">
                  <c:v>0.93961151519984554</c:v>
                </c:pt>
                <c:pt idx="1282">
                  <c:v>0.93961151519984554</c:v>
                </c:pt>
                <c:pt idx="1283">
                  <c:v>0.93961151519984554</c:v>
                </c:pt>
                <c:pt idx="1284">
                  <c:v>0.93961151519984554</c:v>
                </c:pt>
                <c:pt idx="1285">
                  <c:v>0.93961151519984554</c:v>
                </c:pt>
                <c:pt idx="1286">
                  <c:v>0.93961151519984554</c:v>
                </c:pt>
                <c:pt idx="1287">
                  <c:v>0.93961151519984554</c:v>
                </c:pt>
                <c:pt idx="1288">
                  <c:v>0.93961151519984554</c:v>
                </c:pt>
                <c:pt idx="1289">
                  <c:v>0.93961151519984554</c:v>
                </c:pt>
                <c:pt idx="1290">
                  <c:v>0.93961151519984554</c:v>
                </c:pt>
                <c:pt idx="1291">
                  <c:v>0.93961151519984554</c:v>
                </c:pt>
                <c:pt idx="1292">
                  <c:v>0.93961151519984554</c:v>
                </c:pt>
                <c:pt idx="1293">
                  <c:v>0.93961151519984554</c:v>
                </c:pt>
                <c:pt idx="1294">
                  <c:v>0.93961151519984554</c:v>
                </c:pt>
                <c:pt idx="1295">
                  <c:v>0.93961151519984554</c:v>
                </c:pt>
                <c:pt idx="1296">
                  <c:v>0.93961151519984554</c:v>
                </c:pt>
                <c:pt idx="1297">
                  <c:v>0.93961151519984554</c:v>
                </c:pt>
                <c:pt idx="1298">
                  <c:v>0.93961151519984554</c:v>
                </c:pt>
                <c:pt idx="1299">
                  <c:v>0.93961151519984554</c:v>
                </c:pt>
                <c:pt idx="1300">
                  <c:v>0.93961151519984554</c:v>
                </c:pt>
                <c:pt idx="1301">
                  <c:v>0.93961151519984554</c:v>
                </c:pt>
                <c:pt idx="1302">
                  <c:v>0.93961151519984554</c:v>
                </c:pt>
                <c:pt idx="1303">
                  <c:v>0.93961151519984554</c:v>
                </c:pt>
                <c:pt idx="1304">
                  <c:v>0.93961151519984554</c:v>
                </c:pt>
                <c:pt idx="1305">
                  <c:v>0.93961151519984554</c:v>
                </c:pt>
                <c:pt idx="1306">
                  <c:v>0.93961151519984554</c:v>
                </c:pt>
                <c:pt idx="1307">
                  <c:v>0.93961151519984554</c:v>
                </c:pt>
                <c:pt idx="1308">
                  <c:v>0.93961151519984554</c:v>
                </c:pt>
                <c:pt idx="1309">
                  <c:v>0.93961151519984554</c:v>
                </c:pt>
                <c:pt idx="1310">
                  <c:v>0.93961151519984554</c:v>
                </c:pt>
                <c:pt idx="1311">
                  <c:v>0.93961151519984554</c:v>
                </c:pt>
                <c:pt idx="1312">
                  <c:v>0.93961151519984554</c:v>
                </c:pt>
                <c:pt idx="1313">
                  <c:v>0.93961151519984554</c:v>
                </c:pt>
                <c:pt idx="1314">
                  <c:v>0.93961151519984554</c:v>
                </c:pt>
                <c:pt idx="1315">
                  <c:v>0.93961151519984554</c:v>
                </c:pt>
                <c:pt idx="1316">
                  <c:v>0.93961151519984554</c:v>
                </c:pt>
                <c:pt idx="1317">
                  <c:v>0.93961151519984554</c:v>
                </c:pt>
                <c:pt idx="1318">
                  <c:v>0.93961151519984554</c:v>
                </c:pt>
                <c:pt idx="1319">
                  <c:v>0.93961151519984554</c:v>
                </c:pt>
                <c:pt idx="1320">
                  <c:v>0.93961151519984554</c:v>
                </c:pt>
                <c:pt idx="1321">
                  <c:v>0.93961151519984554</c:v>
                </c:pt>
                <c:pt idx="1322">
                  <c:v>0.93961151519984554</c:v>
                </c:pt>
                <c:pt idx="1323">
                  <c:v>0.93961151519984554</c:v>
                </c:pt>
                <c:pt idx="1324">
                  <c:v>0.93961151519984554</c:v>
                </c:pt>
                <c:pt idx="1325">
                  <c:v>0.93961151519984554</c:v>
                </c:pt>
                <c:pt idx="1326">
                  <c:v>0.93961151519984554</c:v>
                </c:pt>
                <c:pt idx="1327">
                  <c:v>0.93961151519984554</c:v>
                </c:pt>
                <c:pt idx="1328">
                  <c:v>0.93961151519984554</c:v>
                </c:pt>
                <c:pt idx="1329">
                  <c:v>0.93961151519984554</c:v>
                </c:pt>
                <c:pt idx="1330">
                  <c:v>0.93961151519984554</c:v>
                </c:pt>
                <c:pt idx="1331">
                  <c:v>0.93961151519984554</c:v>
                </c:pt>
                <c:pt idx="1332">
                  <c:v>0.93961151519984554</c:v>
                </c:pt>
                <c:pt idx="1333">
                  <c:v>0.93961151519984554</c:v>
                </c:pt>
                <c:pt idx="1334">
                  <c:v>0.93961151519984554</c:v>
                </c:pt>
                <c:pt idx="1335">
                  <c:v>0.93961151519984554</c:v>
                </c:pt>
                <c:pt idx="1336">
                  <c:v>0.93961151519984554</c:v>
                </c:pt>
                <c:pt idx="1337">
                  <c:v>0.93961151519984554</c:v>
                </c:pt>
                <c:pt idx="1338">
                  <c:v>0.93961151519984554</c:v>
                </c:pt>
                <c:pt idx="1339">
                  <c:v>0.93961151519984554</c:v>
                </c:pt>
                <c:pt idx="1340">
                  <c:v>0.93961151519984554</c:v>
                </c:pt>
                <c:pt idx="1341">
                  <c:v>0.93961151519984554</c:v>
                </c:pt>
                <c:pt idx="1342">
                  <c:v>0.93961151519984554</c:v>
                </c:pt>
                <c:pt idx="1343">
                  <c:v>0.93961151519984554</c:v>
                </c:pt>
                <c:pt idx="1344">
                  <c:v>0.93961151519984554</c:v>
                </c:pt>
                <c:pt idx="1345">
                  <c:v>0.93961151519984554</c:v>
                </c:pt>
                <c:pt idx="1346">
                  <c:v>0.93961151519984554</c:v>
                </c:pt>
                <c:pt idx="1347">
                  <c:v>0.93961151519984554</c:v>
                </c:pt>
                <c:pt idx="1348">
                  <c:v>0.93961151519984554</c:v>
                </c:pt>
                <c:pt idx="1349">
                  <c:v>0.93961151519984554</c:v>
                </c:pt>
                <c:pt idx="1350">
                  <c:v>0.93961151519984554</c:v>
                </c:pt>
                <c:pt idx="1351">
                  <c:v>0.93961151519984554</c:v>
                </c:pt>
                <c:pt idx="1352">
                  <c:v>0.93961151519984554</c:v>
                </c:pt>
                <c:pt idx="1353">
                  <c:v>0.93961151519984554</c:v>
                </c:pt>
                <c:pt idx="1354">
                  <c:v>0.93961151519984554</c:v>
                </c:pt>
                <c:pt idx="1355">
                  <c:v>0.93961151519984554</c:v>
                </c:pt>
                <c:pt idx="1356">
                  <c:v>0.93961151519984554</c:v>
                </c:pt>
                <c:pt idx="1357">
                  <c:v>0.93961151519984554</c:v>
                </c:pt>
                <c:pt idx="1358">
                  <c:v>0.93961151519984554</c:v>
                </c:pt>
                <c:pt idx="1359">
                  <c:v>0.93961151519984554</c:v>
                </c:pt>
                <c:pt idx="1360">
                  <c:v>0.93961151519984554</c:v>
                </c:pt>
                <c:pt idx="1361">
                  <c:v>0.93961151519984554</c:v>
                </c:pt>
                <c:pt idx="1362">
                  <c:v>0.93961151519984554</c:v>
                </c:pt>
                <c:pt idx="1363">
                  <c:v>0.93961151519984554</c:v>
                </c:pt>
                <c:pt idx="1364">
                  <c:v>0.93961151519984554</c:v>
                </c:pt>
                <c:pt idx="1365">
                  <c:v>0.93961151519984554</c:v>
                </c:pt>
                <c:pt idx="1366">
                  <c:v>0.93961151519984554</c:v>
                </c:pt>
                <c:pt idx="1367">
                  <c:v>0.93961151519984554</c:v>
                </c:pt>
                <c:pt idx="1368">
                  <c:v>0.93961151519984554</c:v>
                </c:pt>
                <c:pt idx="1369">
                  <c:v>0.93961151519984554</c:v>
                </c:pt>
                <c:pt idx="1370">
                  <c:v>0.93961151519984554</c:v>
                </c:pt>
                <c:pt idx="1371">
                  <c:v>0.93961151519984554</c:v>
                </c:pt>
                <c:pt idx="1372">
                  <c:v>0.93961151519984554</c:v>
                </c:pt>
                <c:pt idx="1373">
                  <c:v>0.93961151519984554</c:v>
                </c:pt>
                <c:pt idx="1374">
                  <c:v>0.93961151519984554</c:v>
                </c:pt>
                <c:pt idx="1375">
                  <c:v>0.93961151519984554</c:v>
                </c:pt>
                <c:pt idx="1376">
                  <c:v>0.93961151519984554</c:v>
                </c:pt>
                <c:pt idx="1377">
                  <c:v>0.93961151519984554</c:v>
                </c:pt>
                <c:pt idx="1378">
                  <c:v>0.93961151519984554</c:v>
                </c:pt>
                <c:pt idx="1379">
                  <c:v>0.93961151519984554</c:v>
                </c:pt>
                <c:pt idx="1380">
                  <c:v>0.93961151519984554</c:v>
                </c:pt>
                <c:pt idx="1381">
                  <c:v>0.93961151519984554</c:v>
                </c:pt>
                <c:pt idx="1382">
                  <c:v>0.93961151519984554</c:v>
                </c:pt>
                <c:pt idx="1383">
                  <c:v>0.93961151519984554</c:v>
                </c:pt>
                <c:pt idx="1384">
                  <c:v>0.93961151519984554</c:v>
                </c:pt>
                <c:pt idx="1385">
                  <c:v>0.93961151519984554</c:v>
                </c:pt>
                <c:pt idx="1386">
                  <c:v>0.93961151519984554</c:v>
                </c:pt>
                <c:pt idx="1387">
                  <c:v>0.93961151519984554</c:v>
                </c:pt>
                <c:pt idx="1388">
                  <c:v>0.93961151519984554</c:v>
                </c:pt>
                <c:pt idx="1389">
                  <c:v>0.93961151519984554</c:v>
                </c:pt>
                <c:pt idx="1390">
                  <c:v>0.93961151519984554</c:v>
                </c:pt>
                <c:pt idx="1391">
                  <c:v>0.93961151519984554</c:v>
                </c:pt>
                <c:pt idx="1392">
                  <c:v>0.93961151519984554</c:v>
                </c:pt>
                <c:pt idx="1393">
                  <c:v>0.93961151519984554</c:v>
                </c:pt>
                <c:pt idx="1394">
                  <c:v>0.93961151519984554</c:v>
                </c:pt>
                <c:pt idx="1395">
                  <c:v>0.93961151519984554</c:v>
                </c:pt>
                <c:pt idx="1396">
                  <c:v>0.93961151519984554</c:v>
                </c:pt>
                <c:pt idx="1397">
                  <c:v>0.93961151519984554</c:v>
                </c:pt>
                <c:pt idx="1398">
                  <c:v>0.93961151519984554</c:v>
                </c:pt>
                <c:pt idx="1399">
                  <c:v>0.93961151519984554</c:v>
                </c:pt>
                <c:pt idx="1400">
                  <c:v>0.93961151519984554</c:v>
                </c:pt>
                <c:pt idx="1401">
                  <c:v>0.93961151519984554</c:v>
                </c:pt>
                <c:pt idx="1402">
                  <c:v>0.93961151519984554</c:v>
                </c:pt>
                <c:pt idx="1403">
                  <c:v>0.93961151519984554</c:v>
                </c:pt>
                <c:pt idx="1404">
                  <c:v>0.93961151519984554</c:v>
                </c:pt>
                <c:pt idx="1405">
                  <c:v>0.93961151519984554</c:v>
                </c:pt>
                <c:pt idx="1406">
                  <c:v>0.93961151519984554</c:v>
                </c:pt>
                <c:pt idx="1407">
                  <c:v>0.93961151519984554</c:v>
                </c:pt>
                <c:pt idx="1408">
                  <c:v>0.93961151519984554</c:v>
                </c:pt>
                <c:pt idx="1409">
                  <c:v>0.93961151519984554</c:v>
                </c:pt>
                <c:pt idx="1410">
                  <c:v>0.93961151519984554</c:v>
                </c:pt>
                <c:pt idx="1411">
                  <c:v>0.93961151519984554</c:v>
                </c:pt>
                <c:pt idx="1412">
                  <c:v>0.93961151519984554</c:v>
                </c:pt>
                <c:pt idx="1413">
                  <c:v>0.93961151519984554</c:v>
                </c:pt>
                <c:pt idx="1414">
                  <c:v>0.93961151519984554</c:v>
                </c:pt>
                <c:pt idx="1415">
                  <c:v>0.93961151519984554</c:v>
                </c:pt>
                <c:pt idx="1416">
                  <c:v>0.93961151519984554</c:v>
                </c:pt>
                <c:pt idx="1417">
                  <c:v>0.93961151519984554</c:v>
                </c:pt>
                <c:pt idx="1418">
                  <c:v>0.93961151519984554</c:v>
                </c:pt>
                <c:pt idx="1419">
                  <c:v>0.93961151519984554</c:v>
                </c:pt>
                <c:pt idx="1420">
                  <c:v>0.93961151519984554</c:v>
                </c:pt>
                <c:pt idx="1421">
                  <c:v>0.93961151519984554</c:v>
                </c:pt>
                <c:pt idx="1422">
                  <c:v>0.93961151519984554</c:v>
                </c:pt>
                <c:pt idx="1423">
                  <c:v>0.93961151519984554</c:v>
                </c:pt>
                <c:pt idx="1424">
                  <c:v>0.93961151519984554</c:v>
                </c:pt>
                <c:pt idx="1425">
                  <c:v>0.93961151519984554</c:v>
                </c:pt>
                <c:pt idx="1426">
                  <c:v>0.93961151519984554</c:v>
                </c:pt>
                <c:pt idx="1427">
                  <c:v>0.93961151519984554</c:v>
                </c:pt>
                <c:pt idx="1428">
                  <c:v>0.93961151519984554</c:v>
                </c:pt>
                <c:pt idx="1429">
                  <c:v>0.93961151519984554</c:v>
                </c:pt>
                <c:pt idx="1430">
                  <c:v>0.93961151519984554</c:v>
                </c:pt>
                <c:pt idx="1431">
                  <c:v>0.93961151519984554</c:v>
                </c:pt>
                <c:pt idx="1432">
                  <c:v>0.93961151519984554</c:v>
                </c:pt>
                <c:pt idx="1433">
                  <c:v>0.93961151519984554</c:v>
                </c:pt>
                <c:pt idx="1434">
                  <c:v>0.93961151519984554</c:v>
                </c:pt>
                <c:pt idx="1435">
                  <c:v>0.93961151519984554</c:v>
                </c:pt>
                <c:pt idx="1436">
                  <c:v>0.93961151519984554</c:v>
                </c:pt>
                <c:pt idx="1437">
                  <c:v>0.93961151519984554</c:v>
                </c:pt>
                <c:pt idx="1438">
                  <c:v>0.93961151519984554</c:v>
                </c:pt>
                <c:pt idx="1439">
                  <c:v>0.93961151519984554</c:v>
                </c:pt>
                <c:pt idx="1440">
                  <c:v>0.93961151519984554</c:v>
                </c:pt>
                <c:pt idx="1441">
                  <c:v>0.93961151519984554</c:v>
                </c:pt>
                <c:pt idx="1442">
                  <c:v>0.93961151519984554</c:v>
                </c:pt>
                <c:pt idx="1443">
                  <c:v>0.93961151519984554</c:v>
                </c:pt>
                <c:pt idx="1444">
                  <c:v>0.93961151519984554</c:v>
                </c:pt>
                <c:pt idx="1445">
                  <c:v>0.93961151519984554</c:v>
                </c:pt>
                <c:pt idx="1446">
                  <c:v>0.93961151519984554</c:v>
                </c:pt>
                <c:pt idx="1447">
                  <c:v>0.93961151519984554</c:v>
                </c:pt>
                <c:pt idx="1448">
                  <c:v>0.93961151519984554</c:v>
                </c:pt>
                <c:pt idx="1449">
                  <c:v>0.93961151519984554</c:v>
                </c:pt>
                <c:pt idx="1450">
                  <c:v>0.93961151519984554</c:v>
                </c:pt>
                <c:pt idx="1451">
                  <c:v>0.93961151519984554</c:v>
                </c:pt>
                <c:pt idx="1452">
                  <c:v>0.93961151519984554</c:v>
                </c:pt>
                <c:pt idx="1453">
                  <c:v>0.93961151519984554</c:v>
                </c:pt>
                <c:pt idx="1454">
                  <c:v>0.93961151519984554</c:v>
                </c:pt>
                <c:pt idx="1455">
                  <c:v>0.93961151519984554</c:v>
                </c:pt>
                <c:pt idx="1456">
                  <c:v>0.93961151519984554</c:v>
                </c:pt>
                <c:pt idx="1457">
                  <c:v>0.93961151519984554</c:v>
                </c:pt>
                <c:pt idx="1458">
                  <c:v>0.93961151519984554</c:v>
                </c:pt>
                <c:pt idx="1459">
                  <c:v>0.93961151519984554</c:v>
                </c:pt>
                <c:pt idx="1460">
                  <c:v>0.93961151519984554</c:v>
                </c:pt>
                <c:pt idx="1461">
                  <c:v>0.93961151519984554</c:v>
                </c:pt>
                <c:pt idx="1462">
                  <c:v>0.93961151519984554</c:v>
                </c:pt>
                <c:pt idx="1463">
                  <c:v>0.93961151519984554</c:v>
                </c:pt>
                <c:pt idx="1464">
                  <c:v>0.93961151519984554</c:v>
                </c:pt>
                <c:pt idx="1465">
                  <c:v>0.93961151519984554</c:v>
                </c:pt>
                <c:pt idx="1466">
                  <c:v>0.93961151519984554</c:v>
                </c:pt>
                <c:pt idx="1467">
                  <c:v>0.93961151519984554</c:v>
                </c:pt>
                <c:pt idx="1468">
                  <c:v>0.93961151519984554</c:v>
                </c:pt>
                <c:pt idx="1469">
                  <c:v>0.93961151519984554</c:v>
                </c:pt>
                <c:pt idx="1470">
                  <c:v>0.93961151519984554</c:v>
                </c:pt>
                <c:pt idx="1471">
                  <c:v>0.93961151519984554</c:v>
                </c:pt>
                <c:pt idx="1472">
                  <c:v>0.93961151519984554</c:v>
                </c:pt>
                <c:pt idx="1473">
                  <c:v>0.93961151519984554</c:v>
                </c:pt>
                <c:pt idx="1474">
                  <c:v>0.93961151519984554</c:v>
                </c:pt>
                <c:pt idx="1475">
                  <c:v>0.93961151519984554</c:v>
                </c:pt>
                <c:pt idx="1476">
                  <c:v>0.93961151519984554</c:v>
                </c:pt>
                <c:pt idx="1477">
                  <c:v>0.93961151519984554</c:v>
                </c:pt>
                <c:pt idx="1478">
                  <c:v>0.93961151519984554</c:v>
                </c:pt>
                <c:pt idx="1479">
                  <c:v>0.93961151519984554</c:v>
                </c:pt>
                <c:pt idx="1480">
                  <c:v>0.93961151519984554</c:v>
                </c:pt>
                <c:pt idx="1481">
                  <c:v>0.93961151519984554</c:v>
                </c:pt>
                <c:pt idx="1482">
                  <c:v>0.93961151519984554</c:v>
                </c:pt>
                <c:pt idx="1483">
                  <c:v>0.93961151519984554</c:v>
                </c:pt>
                <c:pt idx="1484">
                  <c:v>0.93961151519984554</c:v>
                </c:pt>
                <c:pt idx="1485">
                  <c:v>0.93961151519984554</c:v>
                </c:pt>
                <c:pt idx="1486">
                  <c:v>0.93961151519984554</c:v>
                </c:pt>
                <c:pt idx="1487">
                  <c:v>0.93961151519984554</c:v>
                </c:pt>
                <c:pt idx="1488">
                  <c:v>0.93961151519984554</c:v>
                </c:pt>
                <c:pt idx="1489">
                  <c:v>0.93961151519984554</c:v>
                </c:pt>
                <c:pt idx="1490">
                  <c:v>0.93961151519984554</c:v>
                </c:pt>
                <c:pt idx="1491">
                  <c:v>0.93961151519984554</c:v>
                </c:pt>
                <c:pt idx="1492">
                  <c:v>0.93961151519984554</c:v>
                </c:pt>
                <c:pt idx="1493">
                  <c:v>0.93961151519984554</c:v>
                </c:pt>
                <c:pt idx="1494">
                  <c:v>0.93961151519984554</c:v>
                </c:pt>
                <c:pt idx="1495">
                  <c:v>0.93961151519984554</c:v>
                </c:pt>
                <c:pt idx="1496">
                  <c:v>0.93961151519984554</c:v>
                </c:pt>
                <c:pt idx="1497">
                  <c:v>0.93961151519984554</c:v>
                </c:pt>
                <c:pt idx="1498">
                  <c:v>0.93961151519984554</c:v>
                </c:pt>
                <c:pt idx="1499">
                  <c:v>0.93961151519984554</c:v>
                </c:pt>
                <c:pt idx="1500">
                  <c:v>0.93961151519984554</c:v>
                </c:pt>
                <c:pt idx="1501">
                  <c:v>0.93961151519984554</c:v>
                </c:pt>
                <c:pt idx="1502">
                  <c:v>0.93961151519984554</c:v>
                </c:pt>
                <c:pt idx="1503">
                  <c:v>0.93961151519984554</c:v>
                </c:pt>
                <c:pt idx="1504">
                  <c:v>0.93961151519984554</c:v>
                </c:pt>
                <c:pt idx="1505">
                  <c:v>0.93961151519984554</c:v>
                </c:pt>
                <c:pt idx="1506">
                  <c:v>0.93961151519984554</c:v>
                </c:pt>
                <c:pt idx="1507">
                  <c:v>0.93961151519984554</c:v>
                </c:pt>
                <c:pt idx="1508">
                  <c:v>0.93961151519984554</c:v>
                </c:pt>
                <c:pt idx="1509">
                  <c:v>0.93961151519984554</c:v>
                </c:pt>
                <c:pt idx="1510">
                  <c:v>0.93961151519984554</c:v>
                </c:pt>
                <c:pt idx="1511">
                  <c:v>0.93961151519984554</c:v>
                </c:pt>
                <c:pt idx="1512">
                  <c:v>0.93961151519984554</c:v>
                </c:pt>
                <c:pt idx="1513">
                  <c:v>0.93961151519984554</c:v>
                </c:pt>
                <c:pt idx="1514">
                  <c:v>0.93961151519984554</c:v>
                </c:pt>
                <c:pt idx="1515">
                  <c:v>0.93961151519984554</c:v>
                </c:pt>
                <c:pt idx="1516">
                  <c:v>0.93961151519984554</c:v>
                </c:pt>
                <c:pt idx="1517">
                  <c:v>0.93961151519984554</c:v>
                </c:pt>
                <c:pt idx="1518">
                  <c:v>0.93961151519984554</c:v>
                </c:pt>
                <c:pt idx="1519">
                  <c:v>0.93961151519984554</c:v>
                </c:pt>
                <c:pt idx="1520">
                  <c:v>0.93961151519984554</c:v>
                </c:pt>
                <c:pt idx="1521">
                  <c:v>0.93961151519984554</c:v>
                </c:pt>
                <c:pt idx="1522">
                  <c:v>0.93961151519984554</c:v>
                </c:pt>
                <c:pt idx="1523">
                  <c:v>0.93961151519984554</c:v>
                </c:pt>
                <c:pt idx="1524">
                  <c:v>0.93961151519984554</c:v>
                </c:pt>
                <c:pt idx="1525">
                  <c:v>0.93961151519984554</c:v>
                </c:pt>
                <c:pt idx="1526">
                  <c:v>0.93961151519984554</c:v>
                </c:pt>
                <c:pt idx="1527">
                  <c:v>0.93961151519984554</c:v>
                </c:pt>
                <c:pt idx="1528">
                  <c:v>0.93961151519984554</c:v>
                </c:pt>
                <c:pt idx="1529">
                  <c:v>0.93961151519984554</c:v>
                </c:pt>
                <c:pt idx="1530">
                  <c:v>0.93961151519984554</c:v>
                </c:pt>
                <c:pt idx="1531">
                  <c:v>0.93961151519984554</c:v>
                </c:pt>
                <c:pt idx="1532">
                  <c:v>0.93961151519984554</c:v>
                </c:pt>
                <c:pt idx="1533">
                  <c:v>0.93961151519984554</c:v>
                </c:pt>
                <c:pt idx="1534">
                  <c:v>0.93961151519984554</c:v>
                </c:pt>
                <c:pt idx="1535">
                  <c:v>0.93961151519984554</c:v>
                </c:pt>
                <c:pt idx="1536">
                  <c:v>0.93961151519984554</c:v>
                </c:pt>
                <c:pt idx="1537">
                  <c:v>0.93961151519984554</c:v>
                </c:pt>
                <c:pt idx="1538">
                  <c:v>0.93961151519984554</c:v>
                </c:pt>
                <c:pt idx="1539">
                  <c:v>0.93961151519984554</c:v>
                </c:pt>
                <c:pt idx="1540">
                  <c:v>0.93961151519984554</c:v>
                </c:pt>
                <c:pt idx="1541">
                  <c:v>0.93961151519984554</c:v>
                </c:pt>
                <c:pt idx="1542">
                  <c:v>0.93961151519984554</c:v>
                </c:pt>
                <c:pt idx="1543">
                  <c:v>0.93961151519984554</c:v>
                </c:pt>
                <c:pt idx="1544">
                  <c:v>0.93961151519984554</c:v>
                </c:pt>
                <c:pt idx="1545">
                  <c:v>0.93961151519984554</c:v>
                </c:pt>
                <c:pt idx="1546">
                  <c:v>0.93961151519984554</c:v>
                </c:pt>
                <c:pt idx="1547">
                  <c:v>0.93961151519984554</c:v>
                </c:pt>
                <c:pt idx="1548">
                  <c:v>0.93961151519984554</c:v>
                </c:pt>
                <c:pt idx="1549">
                  <c:v>0.93961151519984554</c:v>
                </c:pt>
                <c:pt idx="1550">
                  <c:v>0.93961151519984554</c:v>
                </c:pt>
                <c:pt idx="1551">
                  <c:v>0.93961151519984554</c:v>
                </c:pt>
                <c:pt idx="1552">
                  <c:v>0.93961151519984554</c:v>
                </c:pt>
                <c:pt idx="1553">
                  <c:v>0.93961151519984554</c:v>
                </c:pt>
                <c:pt idx="1554">
                  <c:v>0.93961151519984554</c:v>
                </c:pt>
                <c:pt idx="1555">
                  <c:v>0.93961151519984554</c:v>
                </c:pt>
                <c:pt idx="1556">
                  <c:v>0.93961151519984554</c:v>
                </c:pt>
                <c:pt idx="1557">
                  <c:v>0.93961151519984554</c:v>
                </c:pt>
                <c:pt idx="1558">
                  <c:v>0.93961151519984554</c:v>
                </c:pt>
                <c:pt idx="1559">
                  <c:v>0.93961151519984554</c:v>
                </c:pt>
                <c:pt idx="1560">
                  <c:v>0.93961151519984554</c:v>
                </c:pt>
                <c:pt idx="1561">
                  <c:v>0.93961151519984554</c:v>
                </c:pt>
                <c:pt idx="1562">
                  <c:v>0.93961151519984554</c:v>
                </c:pt>
                <c:pt idx="1563">
                  <c:v>0.93961151519984554</c:v>
                </c:pt>
                <c:pt idx="1564">
                  <c:v>0.93961151519984554</c:v>
                </c:pt>
                <c:pt idx="1565">
                  <c:v>0.93961151519984554</c:v>
                </c:pt>
                <c:pt idx="1566">
                  <c:v>0.93961151519984554</c:v>
                </c:pt>
                <c:pt idx="1567">
                  <c:v>0.93961151519984554</c:v>
                </c:pt>
                <c:pt idx="1568">
                  <c:v>0.93961151519984554</c:v>
                </c:pt>
                <c:pt idx="1569">
                  <c:v>0.93961151519984554</c:v>
                </c:pt>
                <c:pt idx="1570">
                  <c:v>0.93961151519984554</c:v>
                </c:pt>
                <c:pt idx="1571">
                  <c:v>0.93961151519984554</c:v>
                </c:pt>
                <c:pt idx="1572">
                  <c:v>0.93961151519984554</c:v>
                </c:pt>
                <c:pt idx="1573">
                  <c:v>0.93961151519984554</c:v>
                </c:pt>
                <c:pt idx="1574">
                  <c:v>0.93961151519984554</c:v>
                </c:pt>
                <c:pt idx="1575">
                  <c:v>0.93961151519984554</c:v>
                </c:pt>
                <c:pt idx="1576">
                  <c:v>0.93961151519984554</c:v>
                </c:pt>
                <c:pt idx="1577">
                  <c:v>0.93961151519984554</c:v>
                </c:pt>
                <c:pt idx="1578">
                  <c:v>0.93961151519984554</c:v>
                </c:pt>
                <c:pt idx="1579">
                  <c:v>0.93961151519984554</c:v>
                </c:pt>
                <c:pt idx="1580">
                  <c:v>0.93961151519984554</c:v>
                </c:pt>
                <c:pt idx="1581">
                  <c:v>0.93961151519984554</c:v>
                </c:pt>
                <c:pt idx="1582">
                  <c:v>0.93961151519984554</c:v>
                </c:pt>
                <c:pt idx="1583">
                  <c:v>0.93961151519984554</c:v>
                </c:pt>
                <c:pt idx="1584">
                  <c:v>0.93961151519984554</c:v>
                </c:pt>
                <c:pt idx="1585">
                  <c:v>0.93961151519984554</c:v>
                </c:pt>
                <c:pt idx="1586">
                  <c:v>0.93961151519984554</c:v>
                </c:pt>
                <c:pt idx="1587">
                  <c:v>0.93961151519984554</c:v>
                </c:pt>
                <c:pt idx="1588">
                  <c:v>0.93961151519984554</c:v>
                </c:pt>
                <c:pt idx="1589">
                  <c:v>0.93961151519984554</c:v>
                </c:pt>
                <c:pt idx="1590">
                  <c:v>0.93961151519984554</c:v>
                </c:pt>
                <c:pt idx="1591">
                  <c:v>0.93961151519984554</c:v>
                </c:pt>
                <c:pt idx="1592">
                  <c:v>0.93961151519984554</c:v>
                </c:pt>
                <c:pt idx="1593">
                  <c:v>0.93961151519984554</c:v>
                </c:pt>
                <c:pt idx="1594">
                  <c:v>0.93961151519984554</c:v>
                </c:pt>
                <c:pt idx="1595">
                  <c:v>0.93961151519984554</c:v>
                </c:pt>
                <c:pt idx="1596">
                  <c:v>0.93961151519984554</c:v>
                </c:pt>
                <c:pt idx="1597">
                  <c:v>0.93961151519984554</c:v>
                </c:pt>
                <c:pt idx="1598">
                  <c:v>0.93961151519984554</c:v>
                </c:pt>
                <c:pt idx="1599">
                  <c:v>0.93961151519984554</c:v>
                </c:pt>
                <c:pt idx="1600">
                  <c:v>0.93961151519984554</c:v>
                </c:pt>
                <c:pt idx="1601">
                  <c:v>0.93961151519984554</c:v>
                </c:pt>
                <c:pt idx="1602">
                  <c:v>0.93961151519984554</c:v>
                </c:pt>
                <c:pt idx="1603">
                  <c:v>0.93961151519984554</c:v>
                </c:pt>
                <c:pt idx="1604">
                  <c:v>0.93961151519984554</c:v>
                </c:pt>
                <c:pt idx="1605">
                  <c:v>0.93961151519984554</c:v>
                </c:pt>
                <c:pt idx="1606">
                  <c:v>0.93961151519984554</c:v>
                </c:pt>
                <c:pt idx="1607">
                  <c:v>0.93961151519984554</c:v>
                </c:pt>
                <c:pt idx="1608">
                  <c:v>0.93961151519984554</c:v>
                </c:pt>
                <c:pt idx="1609">
                  <c:v>0.93961151519984554</c:v>
                </c:pt>
                <c:pt idx="1610">
                  <c:v>0.93961151519984554</c:v>
                </c:pt>
                <c:pt idx="1611">
                  <c:v>0.93961151519984554</c:v>
                </c:pt>
                <c:pt idx="1612">
                  <c:v>0.93961151519984554</c:v>
                </c:pt>
                <c:pt idx="1613">
                  <c:v>0.93961151519984554</c:v>
                </c:pt>
                <c:pt idx="1614">
                  <c:v>0.93961151519984554</c:v>
                </c:pt>
                <c:pt idx="1615">
                  <c:v>0.93961151519984554</c:v>
                </c:pt>
                <c:pt idx="1616">
                  <c:v>0.93961151519984554</c:v>
                </c:pt>
                <c:pt idx="1617">
                  <c:v>0.93961151519984554</c:v>
                </c:pt>
                <c:pt idx="1618">
                  <c:v>0.93961151519984554</c:v>
                </c:pt>
                <c:pt idx="1619">
                  <c:v>0.93961151519984554</c:v>
                </c:pt>
                <c:pt idx="1620">
                  <c:v>0.93961151519984554</c:v>
                </c:pt>
                <c:pt idx="1621">
                  <c:v>0.93961151519984554</c:v>
                </c:pt>
                <c:pt idx="1622">
                  <c:v>0.93961151519984554</c:v>
                </c:pt>
                <c:pt idx="1623">
                  <c:v>0.93961151519984554</c:v>
                </c:pt>
                <c:pt idx="1624">
                  <c:v>0.93961151519984554</c:v>
                </c:pt>
                <c:pt idx="1625">
                  <c:v>0.93961151519984554</c:v>
                </c:pt>
                <c:pt idx="1626">
                  <c:v>0.93961151519984554</c:v>
                </c:pt>
                <c:pt idx="1627">
                  <c:v>0.93961151519984554</c:v>
                </c:pt>
                <c:pt idx="1628">
                  <c:v>0.93961151519984554</c:v>
                </c:pt>
                <c:pt idx="1629">
                  <c:v>0.93961151519984554</c:v>
                </c:pt>
                <c:pt idx="1630">
                  <c:v>0.93961151519984554</c:v>
                </c:pt>
                <c:pt idx="1631">
                  <c:v>0.93961151519984554</c:v>
                </c:pt>
                <c:pt idx="1632">
                  <c:v>0.93961151519984554</c:v>
                </c:pt>
                <c:pt idx="1633">
                  <c:v>0.93961151519984554</c:v>
                </c:pt>
                <c:pt idx="1634">
                  <c:v>0.93961151519984554</c:v>
                </c:pt>
                <c:pt idx="1635">
                  <c:v>0.93961151519984554</c:v>
                </c:pt>
                <c:pt idx="1636">
                  <c:v>0.93961151519984554</c:v>
                </c:pt>
                <c:pt idx="1637">
                  <c:v>0.93961151519984554</c:v>
                </c:pt>
                <c:pt idx="1638">
                  <c:v>0.93961151519984554</c:v>
                </c:pt>
                <c:pt idx="1639">
                  <c:v>0.93961151519984554</c:v>
                </c:pt>
                <c:pt idx="1640">
                  <c:v>0.93961151519984554</c:v>
                </c:pt>
                <c:pt idx="1641">
                  <c:v>0.93961151519984554</c:v>
                </c:pt>
                <c:pt idx="1642">
                  <c:v>0.93961151519984554</c:v>
                </c:pt>
                <c:pt idx="1643">
                  <c:v>0.93961151519984554</c:v>
                </c:pt>
                <c:pt idx="1644">
                  <c:v>0.93961151519984554</c:v>
                </c:pt>
                <c:pt idx="1645">
                  <c:v>0.93961151519984554</c:v>
                </c:pt>
                <c:pt idx="1646">
                  <c:v>0.93961151519984554</c:v>
                </c:pt>
                <c:pt idx="1647">
                  <c:v>0.93961151519984554</c:v>
                </c:pt>
                <c:pt idx="1648">
                  <c:v>0.93961151519984554</c:v>
                </c:pt>
                <c:pt idx="1649">
                  <c:v>0.93961151519984554</c:v>
                </c:pt>
                <c:pt idx="1650">
                  <c:v>0.93961151519984554</c:v>
                </c:pt>
                <c:pt idx="1651">
                  <c:v>0.93961151519984554</c:v>
                </c:pt>
                <c:pt idx="1652">
                  <c:v>0.93961151519984554</c:v>
                </c:pt>
                <c:pt idx="1653">
                  <c:v>0.93961151519984554</c:v>
                </c:pt>
                <c:pt idx="1654">
                  <c:v>0.93961151519984554</c:v>
                </c:pt>
                <c:pt idx="1655">
                  <c:v>0.93961151519984554</c:v>
                </c:pt>
                <c:pt idx="1656">
                  <c:v>0.93961151519984554</c:v>
                </c:pt>
                <c:pt idx="1657">
                  <c:v>0.93961151519984554</c:v>
                </c:pt>
                <c:pt idx="1658">
                  <c:v>0.93961151519984554</c:v>
                </c:pt>
                <c:pt idx="1659">
                  <c:v>0.93961151519984554</c:v>
                </c:pt>
                <c:pt idx="1660">
                  <c:v>0.93961151519984554</c:v>
                </c:pt>
                <c:pt idx="1661">
                  <c:v>0.93961151519984554</c:v>
                </c:pt>
                <c:pt idx="1662">
                  <c:v>0.93961151519984554</c:v>
                </c:pt>
                <c:pt idx="1663">
                  <c:v>0.93961151519984554</c:v>
                </c:pt>
                <c:pt idx="1664">
                  <c:v>0.93961151519984554</c:v>
                </c:pt>
                <c:pt idx="1665">
                  <c:v>0.93961151519984554</c:v>
                </c:pt>
                <c:pt idx="1666">
                  <c:v>0.93961151519984554</c:v>
                </c:pt>
                <c:pt idx="1667">
                  <c:v>0.93961151519984554</c:v>
                </c:pt>
                <c:pt idx="1668">
                  <c:v>0.93961151519984554</c:v>
                </c:pt>
                <c:pt idx="1669">
                  <c:v>0.93961151519984554</c:v>
                </c:pt>
                <c:pt idx="1670">
                  <c:v>0.93961151519984554</c:v>
                </c:pt>
                <c:pt idx="1671">
                  <c:v>0.93961151519984554</c:v>
                </c:pt>
                <c:pt idx="1672">
                  <c:v>0.93961151519984554</c:v>
                </c:pt>
                <c:pt idx="1673">
                  <c:v>0.93961151519984554</c:v>
                </c:pt>
                <c:pt idx="1674">
                  <c:v>0.93961151519984554</c:v>
                </c:pt>
                <c:pt idx="1675">
                  <c:v>0.93961151519984554</c:v>
                </c:pt>
                <c:pt idx="1676">
                  <c:v>0.93961151519984554</c:v>
                </c:pt>
                <c:pt idx="1677">
                  <c:v>0.93961151519984554</c:v>
                </c:pt>
                <c:pt idx="1678">
                  <c:v>0.93961151519984554</c:v>
                </c:pt>
                <c:pt idx="1679">
                  <c:v>0.93961151519984554</c:v>
                </c:pt>
                <c:pt idx="1680">
                  <c:v>0.93961151519984554</c:v>
                </c:pt>
                <c:pt idx="1681">
                  <c:v>0.93961151519984554</c:v>
                </c:pt>
                <c:pt idx="1682">
                  <c:v>0.93961151519984554</c:v>
                </c:pt>
                <c:pt idx="1683">
                  <c:v>0.93961151519984554</c:v>
                </c:pt>
                <c:pt idx="1684">
                  <c:v>0.93961151519984554</c:v>
                </c:pt>
                <c:pt idx="1685">
                  <c:v>0.93961151519984554</c:v>
                </c:pt>
                <c:pt idx="1686">
                  <c:v>0.93961151519984554</c:v>
                </c:pt>
                <c:pt idx="1687">
                  <c:v>0.93961151519984554</c:v>
                </c:pt>
                <c:pt idx="1688">
                  <c:v>0.93961151519984554</c:v>
                </c:pt>
                <c:pt idx="1689">
                  <c:v>0.93961151519984554</c:v>
                </c:pt>
                <c:pt idx="1690">
                  <c:v>0.93961151519984554</c:v>
                </c:pt>
                <c:pt idx="1691">
                  <c:v>0.93961151519984554</c:v>
                </c:pt>
                <c:pt idx="1692">
                  <c:v>0.93961151519984554</c:v>
                </c:pt>
                <c:pt idx="1693">
                  <c:v>0.93961151519984554</c:v>
                </c:pt>
                <c:pt idx="1694">
                  <c:v>0.93961151519984554</c:v>
                </c:pt>
                <c:pt idx="1695">
                  <c:v>0.93961151519984554</c:v>
                </c:pt>
                <c:pt idx="1696">
                  <c:v>0.93961151519984554</c:v>
                </c:pt>
                <c:pt idx="1697">
                  <c:v>0.93961151519984554</c:v>
                </c:pt>
                <c:pt idx="1698">
                  <c:v>0.93961151519984554</c:v>
                </c:pt>
                <c:pt idx="1699">
                  <c:v>0.93961151519984554</c:v>
                </c:pt>
                <c:pt idx="1700">
                  <c:v>0.93961151519984554</c:v>
                </c:pt>
                <c:pt idx="1701">
                  <c:v>0.93961151519984554</c:v>
                </c:pt>
                <c:pt idx="1702">
                  <c:v>0.93961151519984554</c:v>
                </c:pt>
                <c:pt idx="1703">
                  <c:v>0.93961151519984554</c:v>
                </c:pt>
                <c:pt idx="1704">
                  <c:v>0.93961151519984554</c:v>
                </c:pt>
                <c:pt idx="1705">
                  <c:v>0.93961151519984554</c:v>
                </c:pt>
                <c:pt idx="1706">
                  <c:v>0.93961151519984554</c:v>
                </c:pt>
                <c:pt idx="1707">
                  <c:v>0.93961151519984554</c:v>
                </c:pt>
                <c:pt idx="1708">
                  <c:v>0.93961151519984554</c:v>
                </c:pt>
                <c:pt idx="1709">
                  <c:v>0.93961151519984554</c:v>
                </c:pt>
                <c:pt idx="1710">
                  <c:v>0.93961151519984554</c:v>
                </c:pt>
                <c:pt idx="1711">
                  <c:v>0.93961151519984554</c:v>
                </c:pt>
                <c:pt idx="1712">
                  <c:v>0.93961151519984554</c:v>
                </c:pt>
                <c:pt idx="1713">
                  <c:v>0.93961151519984554</c:v>
                </c:pt>
                <c:pt idx="1714">
                  <c:v>0.93961151519984554</c:v>
                </c:pt>
                <c:pt idx="1715">
                  <c:v>0.93961151519984554</c:v>
                </c:pt>
                <c:pt idx="1716">
                  <c:v>0.93961151519984554</c:v>
                </c:pt>
                <c:pt idx="1717">
                  <c:v>0.93961151519984554</c:v>
                </c:pt>
                <c:pt idx="1718">
                  <c:v>0.93961151519984554</c:v>
                </c:pt>
                <c:pt idx="1719">
                  <c:v>0.93961151519984554</c:v>
                </c:pt>
                <c:pt idx="1720">
                  <c:v>0.93961151519984554</c:v>
                </c:pt>
                <c:pt idx="1721">
                  <c:v>0.93961151519984554</c:v>
                </c:pt>
                <c:pt idx="1722">
                  <c:v>0.93961151519984554</c:v>
                </c:pt>
                <c:pt idx="1723">
                  <c:v>0.93961151519984554</c:v>
                </c:pt>
                <c:pt idx="1724">
                  <c:v>0.93961151519984554</c:v>
                </c:pt>
                <c:pt idx="1725">
                  <c:v>0.93961151519984554</c:v>
                </c:pt>
                <c:pt idx="1726">
                  <c:v>0.93961151519984554</c:v>
                </c:pt>
                <c:pt idx="1727">
                  <c:v>0.93961151519984554</c:v>
                </c:pt>
                <c:pt idx="1728">
                  <c:v>0.93961151519984554</c:v>
                </c:pt>
                <c:pt idx="1729">
                  <c:v>0.93961151519984554</c:v>
                </c:pt>
                <c:pt idx="1730">
                  <c:v>0.93961151519984554</c:v>
                </c:pt>
                <c:pt idx="1731">
                  <c:v>0.93961151519984554</c:v>
                </c:pt>
                <c:pt idx="1732">
                  <c:v>0.93961151519984554</c:v>
                </c:pt>
                <c:pt idx="1733">
                  <c:v>0.93961151519984554</c:v>
                </c:pt>
                <c:pt idx="1734">
                  <c:v>0.93961151519984554</c:v>
                </c:pt>
                <c:pt idx="1735">
                  <c:v>0.93961151519984554</c:v>
                </c:pt>
                <c:pt idx="1736">
                  <c:v>0.93961151519984554</c:v>
                </c:pt>
                <c:pt idx="1737">
                  <c:v>0.93961151519984554</c:v>
                </c:pt>
                <c:pt idx="1738">
                  <c:v>0.93961151519984554</c:v>
                </c:pt>
                <c:pt idx="1739">
                  <c:v>0.93961151519984554</c:v>
                </c:pt>
                <c:pt idx="1740">
                  <c:v>0.93961151519984554</c:v>
                </c:pt>
                <c:pt idx="1741">
                  <c:v>0.93961151519984554</c:v>
                </c:pt>
                <c:pt idx="1742">
                  <c:v>0.93961151519984554</c:v>
                </c:pt>
                <c:pt idx="1743">
                  <c:v>0.93961151519984554</c:v>
                </c:pt>
                <c:pt idx="1744">
                  <c:v>0.93961151519984554</c:v>
                </c:pt>
                <c:pt idx="1745">
                  <c:v>0.93961151519984554</c:v>
                </c:pt>
                <c:pt idx="1746">
                  <c:v>0.93961151519984554</c:v>
                </c:pt>
                <c:pt idx="1747">
                  <c:v>0.93961151519984554</c:v>
                </c:pt>
                <c:pt idx="1748">
                  <c:v>0.93961151519984554</c:v>
                </c:pt>
                <c:pt idx="1749">
                  <c:v>0.93961151519984554</c:v>
                </c:pt>
                <c:pt idx="1750">
                  <c:v>0.93961151519984554</c:v>
                </c:pt>
                <c:pt idx="1751">
                  <c:v>0.93961151519984554</c:v>
                </c:pt>
                <c:pt idx="1752">
                  <c:v>0.93961151519984554</c:v>
                </c:pt>
                <c:pt idx="1753">
                  <c:v>0.93961151519984554</c:v>
                </c:pt>
                <c:pt idx="1754">
                  <c:v>0.93961151519984554</c:v>
                </c:pt>
                <c:pt idx="1755">
                  <c:v>0.93961151519984554</c:v>
                </c:pt>
                <c:pt idx="1756">
                  <c:v>0.93961151519984554</c:v>
                </c:pt>
                <c:pt idx="1757">
                  <c:v>0.93961151519984554</c:v>
                </c:pt>
                <c:pt idx="1758">
                  <c:v>0.93961151519984554</c:v>
                </c:pt>
                <c:pt idx="1759">
                  <c:v>0.93961151519984554</c:v>
                </c:pt>
                <c:pt idx="1760">
                  <c:v>0.93961151519984554</c:v>
                </c:pt>
                <c:pt idx="1761">
                  <c:v>0.93961151519984554</c:v>
                </c:pt>
                <c:pt idx="1762">
                  <c:v>0.93961151519984554</c:v>
                </c:pt>
                <c:pt idx="1763">
                  <c:v>0.93961151519984554</c:v>
                </c:pt>
                <c:pt idx="1764">
                  <c:v>0.93961151519984554</c:v>
                </c:pt>
                <c:pt idx="1765">
                  <c:v>0.93961151519984554</c:v>
                </c:pt>
                <c:pt idx="1766">
                  <c:v>0.93961151519984554</c:v>
                </c:pt>
                <c:pt idx="1767">
                  <c:v>0.93961151519984554</c:v>
                </c:pt>
                <c:pt idx="1768">
                  <c:v>0.93961151519984554</c:v>
                </c:pt>
                <c:pt idx="1769">
                  <c:v>0.93961151519984554</c:v>
                </c:pt>
                <c:pt idx="1770">
                  <c:v>0.93961151519984554</c:v>
                </c:pt>
                <c:pt idx="1771">
                  <c:v>0.93961151519984554</c:v>
                </c:pt>
                <c:pt idx="1772">
                  <c:v>0.93961151519984554</c:v>
                </c:pt>
                <c:pt idx="1773">
                  <c:v>0.93961151519984554</c:v>
                </c:pt>
                <c:pt idx="1774">
                  <c:v>0.93961151519984554</c:v>
                </c:pt>
                <c:pt idx="1775">
                  <c:v>0.93961151519984554</c:v>
                </c:pt>
                <c:pt idx="1776">
                  <c:v>0.93961151519984554</c:v>
                </c:pt>
                <c:pt idx="1777">
                  <c:v>0.93961151519984554</c:v>
                </c:pt>
                <c:pt idx="1778">
                  <c:v>0.93961151519984554</c:v>
                </c:pt>
                <c:pt idx="1779">
                  <c:v>0.93961151519984554</c:v>
                </c:pt>
                <c:pt idx="1780">
                  <c:v>0.93961151519984554</c:v>
                </c:pt>
                <c:pt idx="1781">
                  <c:v>0.93961151519984554</c:v>
                </c:pt>
                <c:pt idx="1782">
                  <c:v>0.93961151519984554</c:v>
                </c:pt>
                <c:pt idx="1783">
                  <c:v>0.93961151519984554</c:v>
                </c:pt>
                <c:pt idx="1784">
                  <c:v>0.93961151519984554</c:v>
                </c:pt>
                <c:pt idx="1785">
                  <c:v>0.93961151519984554</c:v>
                </c:pt>
                <c:pt idx="1786">
                  <c:v>0.93961151519984554</c:v>
                </c:pt>
                <c:pt idx="1787">
                  <c:v>0.93961151519984554</c:v>
                </c:pt>
                <c:pt idx="1788">
                  <c:v>0.93961151519984554</c:v>
                </c:pt>
                <c:pt idx="1789">
                  <c:v>0.93961151519984554</c:v>
                </c:pt>
                <c:pt idx="1790">
                  <c:v>0.93961151519984554</c:v>
                </c:pt>
                <c:pt idx="1791">
                  <c:v>0.93961151519984554</c:v>
                </c:pt>
                <c:pt idx="1792">
                  <c:v>0.93961151519984554</c:v>
                </c:pt>
                <c:pt idx="1793">
                  <c:v>0.93961151519984554</c:v>
                </c:pt>
                <c:pt idx="1794">
                  <c:v>0.93961151519984554</c:v>
                </c:pt>
                <c:pt idx="1795">
                  <c:v>0.93961151519984554</c:v>
                </c:pt>
                <c:pt idx="1796">
                  <c:v>0.93961151519984554</c:v>
                </c:pt>
                <c:pt idx="1797">
                  <c:v>0.93961151519984554</c:v>
                </c:pt>
                <c:pt idx="1798">
                  <c:v>0.93961151519984554</c:v>
                </c:pt>
                <c:pt idx="1799">
                  <c:v>0.93961151519984554</c:v>
                </c:pt>
                <c:pt idx="1800">
                  <c:v>0.93961151519984554</c:v>
                </c:pt>
                <c:pt idx="1801">
                  <c:v>0.93961151519984554</c:v>
                </c:pt>
                <c:pt idx="1802">
                  <c:v>0.93961151519984554</c:v>
                </c:pt>
                <c:pt idx="1803">
                  <c:v>0.93961151519984554</c:v>
                </c:pt>
                <c:pt idx="1804">
                  <c:v>0.93961151519984554</c:v>
                </c:pt>
                <c:pt idx="1805">
                  <c:v>0.93961151519984554</c:v>
                </c:pt>
                <c:pt idx="1806">
                  <c:v>0.93961151519984554</c:v>
                </c:pt>
                <c:pt idx="1807">
                  <c:v>0.93961151519984554</c:v>
                </c:pt>
                <c:pt idx="1808">
                  <c:v>0.93961151519984554</c:v>
                </c:pt>
                <c:pt idx="1809">
                  <c:v>0.93961151519984554</c:v>
                </c:pt>
                <c:pt idx="1810">
                  <c:v>0.93961151519984554</c:v>
                </c:pt>
                <c:pt idx="1811">
                  <c:v>0.93961151519984554</c:v>
                </c:pt>
                <c:pt idx="1812">
                  <c:v>0.93961151519984554</c:v>
                </c:pt>
                <c:pt idx="1813">
                  <c:v>0.93961151519984554</c:v>
                </c:pt>
                <c:pt idx="1814">
                  <c:v>0.93961151519984554</c:v>
                </c:pt>
                <c:pt idx="1815">
                  <c:v>0.93961151519984554</c:v>
                </c:pt>
                <c:pt idx="1816">
                  <c:v>0.93961151519984554</c:v>
                </c:pt>
                <c:pt idx="1817">
                  <c:v>0.93961151519984554</c:v>
                </c:pt>
                <c:pt idx="1818">
                  <c:v>0.93961151519984554</c:v>
                </c:pt>
                <c:pt idx="1819">
                  <c:v>0.93961151519984554</c:v>
                </c:pt>
                <c:pt idx="1820">
                  <c:v>0.93961151519984554</c:v>
                </c:pt>
                <c:pt idx="1821">
                  <c:v>0.93961151519984554</c:v>
                </c:pt>
                <c:pt idx="1822">
                  <c:v>0.93961151519984554</c:v>
                </c:pt>
                <c:pt idx="1823">
                  <c:v>0.93961151519984554</c:v>
                </c:pt>
                <c:pt idx="1824">
                  <c:v>0.93961151519984554</c:v>
                </c:pt>
                <c:pt idx="1825">
                  <c:v>0.93961151519984554</c:v>
                </c:pt>
                <c:pt idx="1826">
                  <c:v>0.93961151519984554</c:v>
                </c:pt>
                <c:pt idx="1827">
                  <c:v>0.93961151519984554</c:v>
                </c:pt>
                <c:pt idx="1828">
                  <c:v>0.93961151519984554</c:v>
                </c:pt>
                <c:pt idx="1829">
                  <c:v>0.93961151519984554</c:v>
                </c:pt>
                <c:pt idx="1830">
                  <c:v>0.93961151519984554</c:v>
                </c:pt>
                <c:pt idx="1831">
                  <c:v>0.93961151519984554</c:v>
                </c:pt>
                <c:pt idx="1832">
                  <c:v>0.93961151519984554</c:v>
                </c:pt>
                <c:pt idx="1833">
                  <c:v>0.93961151519984554</c:v>
                </c:pt>
                <c:pt idx="1834">
                  <c:v>0.93961151519984554</c:v>
                </c:pt>
                <c:pt idx="1835">
                  <c:v>0.93961151519984554</c:v>
                </c:pt>
                <c:pt idx="1836">
                  <c:v>0.93961151519984554</c:v>
                </c:pt>
                <c:pt idx="1837">
                  <c:v>0.93961151519984554</c:v>
                </c:pt>
                <c:pt idx="1838">
                  <c:v>0.93961151519984554</c:v>
                </c:pt>
                <c:pt idx="1839">
                  <c:v>0.93961151519984554</c:v>
                </c:pt>
                <c:pt idx="1840">
                  <c:v>0.93961151519984554</c:v>
                </c:pt>
                <c:pt idx="1841">
                  <c:v>0.93961151519984554</c:v>
                </c:pt>
                <c:pt idx="1842">
                  <c:v>0.93961151519984554</c:v>
                </c:pt>
                <c:pt idx="1843">
                  <c:v>0.93961151519984554</c:v>
                </c:pt>
                <c:pt idx="1844">
                  <c:v>0.93961151519984554</c:v>
                </c:pt>
                <c:pt idx="1845">
                  <c:v>0.93961151519984554</c:v>
                </c:pt>
                <c:pt idx="1846">
                  <c:v>0.93961151519984554</c:v>
                </c:pt>
                <c:pt idx="1847">
                  <c:v>0.93961151519984554</c:v>
                </c:pt>
                <c:pt idx="1848">
                  <c:v>0.93961151519984554</c:v>
                </c:pt>
                <c:pt idx="1849">
                  <c:v>0.93961151519984554</c:v>
                </c:pt>
                <c:pt idx="1850">
                  <c:v>0.93961151519984554</c:v>
                </c:pt>
                <c:pt idx="1851">
                  <c:v>0.93961151519984554</c:v>
                </c:pt>
                <c:pt idx="1852">
                  <c:v>0.93961151519984554</c:v>
                </c:pt>
                <c:pt idx="1853">
                  <c:v>0.93961151519984554</c:v>
                </c:pt>
                <c:pt idx="1854">
                  <c:v>0.93961151519984554</c:v>
                </c:pt>
                <c:pt idx="1855">
                  <c:v>0.93961151519984554</c:v>
                </c:pt>
                <c:pt idx="1856">
                  <c:v>0.93961151519984554</c:v>
                </c:pt>
                <c:pt idx="1857">
                  <c:v>0.93961151519984554</c:v>
                </c:pt>
                <c:pt idx="1858">
                  <c:v>0.93961151519984554</c:v>
                </c:pt>
                <c:pt idx="1859">
                  <c:v>0.93961151519984554</c:v>
                </c:pt>
                <c:pt idx="1860">
                  <c:v>0.93961151519984554</c:v>
                </c:pt>
                <c:pt idx="1861">
                  <c:v>0.93961151519984554</c:v>
                </c:pt>
                <c:pt idx="1862">
                  <c:v>0.93961151519984554</c:v>
                </c:pt>
                <c:pt idx="1863">
                  <c:v>0.93961151519984554</c:v>
                </c:pt>
                <c:pt idx="1864">
                  <c:v>0.93961151519984554</c:v>
                </c:pt>
                <c:pt idx="1865">
                  <c:v>0.93961151519984554</c:v>
                </c:pt>
                <c:pt idx="1866">
                  <c:v>0.93961151519984554</c:v>
                </c:pt>
                <c:pt idx="1867">
                  <c:v>0.93961151519984554</c:v>
                </c:pt>
                <c:pt idx="1868">
                  <c:v>0.93961151519984554</c:v>
                </c:pt>
                <c:pt idx="1869">
                  <c:v>0.93961151519984554</c:v>
                </c:pt>
                <c:pt idx="1870">
                  <c:v>0.93961151519984554</c:v>
                </c:pt>
                <c:pt idx="1871">
                  <c:v>0.93961151519984554</c:v>
                </c:pt>
                <c:pt idx="1872">
                  <c:v>0.93961151519984554</c:v>
                </c:pt>
                <c:pt idx="1873">
                  <c:v>0.93961151519984554</c:v>
                </c:pt>
                <c:pt idx="1874">
                  <c:v>0.93961151519984554</c:v>
                </c:pt>
                <c:pt idx="1875">
                  <c:v>0.93961151519984554</c:v>
                </c:pt>
                <c:pt idx="1876">
                  <c:v>0.93961151519984554</c:v>
                </c:pt>
                <c:pt idx="1877">
                  <c:v>0.93961151519984554</c:v>
                </c:pt>
                <c:pt idx="1878">
                  <c:v>0.93961151519984554</c:v>
                </c:pt>
                <c:pt idx="1879">
                  <c:v>0.93961151519984554</c:v>
                </c:pt>
                <c:pt idx="1880">
                  <c:v>0.93961151519984554</c:v>
                </c:pt>
                <c:pt idx="1881">
                  <c:v>0.93961151519984554</c:v>
                </c:pt>
                <c:pt idx="1882">
                  <c:v>0.93961151519984554</c:v>
                </c:pt>
                <c:pt idx="1883">
                  <c:v>0.93961151519984554</c:v>
                </c:pt>
                <c:pt idx="1884">
                  <c:v>0.93961151519984554</c:v>
                </c:pt>
                <c:pt idx="1885">
                  <c:v>0.93961151519984554</c:v>
                </c:pt>
                <c:pt idx="1886">
                  <c:v>0.93961151519984554</c:v>
                </c:pt>
                <c:pt idx="1887">
                  <c:v>0.93961151519984554</c:v>
                </c:pt>
                <c:pt idx="1888">
                  <c:v>0.93961151519984554</c:v>
                </c:pt>
                <c:pt idx="1889">
                  <c:v>0.93961151519984554</c:v>
                </c:pt>
                <c:pt idx="1890">
                  <c:v>0.93961151519984554</c:v>
                </c:pt>
                <c:pt idx="1891">
                  <c:v>0.93961151519984554</c:v>
                </c:pt>
                <c:pt idx="1892">
                  <c:v>0.93961151519984554</c:v>
                </c:pt>
                <c:pt idx="1893">
                  <c:v>0.93961151519984554</c:v>
                </c:pt>
                <c:pt idx="1894">
                  <c:v>0.93961151519984554</c:v>
                </c:pt>
                <c:pt idx="1895">
                  <c:v>0.93961151519984554</c:v>
                </c:pt>
                <c:pt idx="1896">
                  <c:v>0.93961151519984554</c:v>
                </c:pt>
                <c:pt idx="1897">
                  <c:v>0.93961151519984554</c:v>
                </c:pt>
                <c:pt idx="1898">
                  <c:v>0.93961151519984554</c:v>
                </c:pt>
                <c:pt idx="1899">
                  <c:v>0.93961151519984554</c:v>
                </c:pt>
                <c:pt idx="1900">
                  <c:v>0.93961151519984554</c:v>
                </c:pt>
                <c:pt idx="1901">
                  <c:v>0.93961151519984554</c:v>
                </c:pt>
                <c:pt idx="1902">
                  <c:v>0.93961151519984554</c:v>
                </c:pt>
                <c:pt idx="1903">
                  <c:v>0.93961151519984554</c:v>
                </c:pt>
                <c:pt idx="1904">
                  <c:v>0.93961151519984554</c:v>
                </c:pt>
                <c:pt idx="1905">
                  <c:v>0.93961151519984554</c:v>
                </c:pt>
                <c:pt idx="1906">
                  <c:v>0.93961151519984554</c:v>
                </c:pt>
                <c:pt idx="1907">
                  <c:v>0.93961151519984554</c:v>
                </c:pt>
                <c:pt idx="1908">
                  <c:v>0.93961151519984554</c:v>
                </c:pt>
                <c:pt idx="1909">
                  <c:v>0.93961151519984554</c:v>
                </c:pt>
                <c:pt idx="1910">
                  <c:v>0.93961151519984554</c:v>
                </c:pt>
                <c:pt idx="1911">
                  <c:v>0.93961151519984554</c:v>
                </c:pt>
                <c:pt idx="1912">
                  <c:v>0.93961151519984554</c:v>
                </c:pt>
                <c:pt idx="1913">
                  <c:v>0.93961151519984554</c:v>
                </c:pt>
                <c:pt idx="1914">
                  <c:v>0.93961151519984554</c:v>
                </c:pt>
                <c:pt idx="1915">
                  <c:v>0.93961151519984554</c:v>
                </c:pt>
                <c:pt idx="1916">
                  <c:v>0.93961151519984554</c:v>
                </c:pt>
                <c:pt idx="1917">
                  <c:v>0.93961151519984554</c:v>
                </c:pt>
                <c:pt idx="1918">
                  <c:v>0.93961151519984554</c:v>
                </c:pt>
                <c:pt idx="1919">
                  <c:v>0.93961151519984554</c:v>
                </c:pt>
                <c:pt idx="1920">
                  <c:v>0.93961151519984554</c:v>
                </c:pt>
                <c:pt idx="1921">
                  <c:v>0.93961151519984554</c:v>
                </c:pt>
                <c:pt idx="1922">
                  <c:v>0.93961151519984554</c:v>
                </c:pt>
                <c:pt idx="1923">
                  <c:v>0.93961151519984554</c:v>
                </c:pt>
                <c:pt idx="1924">
                  <c:v>0.93961151519984554</c:v>
                </c:pt>
                <c:pt idx="1925">
                  <c:v>0.93961151519984554</c:v>
                </c:pt>
                <c:pt idx="1926">
                  <c:v>0.93961151519984554</c:v>
                </c:pt>
                <c:pt idx="1927">
                  <c:v>0.93961151519984554</c:v>
                </c:pt>
                <c:pt idx="1928">
                  <c:v>0.93961151519984554</c:v>
                </c:pt>
                <c:pt idx="1929">
                  <c:v>0.93961151519984554</c:v>
                </c:pt>
                <c:pt idx="1930">
                  <c:v>0.93961151519984554</c:v>
                </c:pt>
                <c:pt idx="1931">
                  <c:v>0.93961151519984554</c:v>
                </c:pt>
                <c:pt idx="1932">
                  <c:v>0.93961151519984554</c:v>
                </c:pt>
                <c:pt idx="1933">
                  <c:v>0.93961151519984554</c:v>
                </c:pt>
                <c:pt idx="1934">
                  <c:v>0.93961151519984554</c:v>
                </c:pt>
                <c:pt idx="1935">
                  <c:v>0.93961151519984554</c:v>
                </c:pt>
                <c:pt idx="1936">
                  <c:v>0.93961151519984554</c:v>
                </c:pt>
                <c:pt idx="1937">
                  <c:v>0.93961151519984554</c:v>
                </c:pt>
                <c:pt idx="1938">
                  <c:v>0.93961151519984554</c:v>
                </c:pt>
                <c:pt idx="1939">
                  <c:v>0.93961151519984554</c:v>
                </c:pt>
                <c:pt idx="1940">
                  <c:v>0.93961151519984554</c:v>
                </c:pt>
                <c:pt idx="1941">
                  <c:v>0.93961151519984554</c:v>
                </c:pt>
                <c:pt idx="1942">
                  <c:v>0.93961151519984554</c:v>
                </c:pt>
                <c:pt idx="1943">
                  <c:v>0.93961151519984554</c:v>
                </c:pt>
                <c:pt idx="1944">
                  <c:v>0.93961151519984554</c:v>
                </c:pt>
                <c:pt idx="1945">
                  <c:v>0.93961151519984554</c:v>
                </c:pt>
                <c:pt idx="1946">
                  <c:v>0.93961151519984554</c:v>
                </c:pt>
                <c:pt idx="1947">
                  <c:v>0.93961151519984554</c:v>
                </c:pt>
                <c:pt idx="1948">
                  <c:v>0.93961151519984554</c:v>
                </c:pt>
                <c:pt idx="1949">
                  <c:v>0.93961151519984554</c:v>
                </c:pt>
                <c:pt idx="1950">
                  <c:v>0.93961151519984554</c:v>
                </c:pt>
                <c:pt idx="1951">
                  <c:v>0.93961151519984554</c:v>
                </c:pt>
                <c:pt idx="1952">
                  <c:v>0.93961151519984554</c:v>
                </c:pt>
                <c:pt idx="1953">
                  <c:v>0.93961151519984554</c:v>
                </c:pt>
                <c:pt idx="1954">
                  <c:v>0.93961151519984554</c:v>
                </c:pt>
                <c:pt idx="1955">
                  <c:v>0.93961151519984554</c:v>
                </c:pt>
                <c:pt idx="1956">
                  <c:v>0.93961151519984554</c:v>
                </c:pt>
                <c:pt idx="1957">
                  <c:v>0.93961151519984554</c:v>
                </c:pt>
                <c:pt idx="1958">
                  <c:v>0.93961151519984554</c:v>
                </c:pt>
                <c:pt idx="1959">
                  <c:v>0.93961151519984554</c:v>
                </c:pt>
                <c:pt idx="1960">
                  <c:v>0.93961151519984554</c:v>
                </c:pt>
                <c:pt idx="1961">
                  <c:v>0.93961151519984554</c:v>
                </c:pt>
                <c:pt idx="1962">
                  <c:v>0.93961151519984554</c:v>
                </c:pt>
                <c:pt idx="1963">
                  <c:v>0.93961151519984554</c:v>
                </c:pt>
                <c:pt idx="1964">
                  <c:v>0.93961151519984554</c:v>
                </c:pt>
                <c:pt idx="1965">
                  <c:v>0.93961151519984554</c:v>
                </c:pt>
                <c:pt idx="1966">
                  <c:v>0.93961151519984554</c:v>
                </c:pt>
                <c:pt idx="1967">
                  <c:v>0.93961151519984554</c:v>
                </c:pt>
                <c:pt idx="1968">
                  <c:v>0.93961151519984554</c:v>
                </c:pt>
                <c:pt idx="1969">
                  <c:v>0.93961151519984554</c:v>
                </c:pt>
                <c:pt idx="1970">
                  <c:v>0.93961151519984554</c:v>
                </c:pt>
                <c:pt idx="1971">
                  <c:v>0.93961151519984554</c:v>
                </c:pt>
                <c:pt idx="1972">
                  <c:v>0.93961151519984554</c:v>
                </c:pt>
                <c:pt idx="1973">
                  <c:v>0.93961151519984554</c:v>
                </c:pt>
                <c:pt idx="1974">
                  <c:v>0.93961151519984554</c:v>
                </c:pt>
                <c:pt idx="1975">
                  <c:v>0.93961151519984554</c:v>
                </c:pt>
                <c:pt idx="1976">
                  <c:v>0.93961151519984554</c:v>
                </c:pt>
                <c:pt idx="1977">
                  <c:v>0.93961151519984554</c:v>
                </c:pt>
                <c:pt idx="1978">
                  <c:v>0.93961151519984554</c:v>
                </c:pt>
                <c:pt idx="1979">
                  <c:v>0.93961151519984554</c:v>
                </c:pt>
                <c:pt idx="1980">
                  <c:v>0.93961151519984554</c:v>
                </c:pt>
                <c:pt idx="1981">
                  <c:v>0.93961151519984554</c:v>
                </c:pt>
                <c:pt idx="1982">
                  <c:v>0.93961151519984554</c:v>
                </c:pt>
                <c:pt idx="1983">
                  <c:v>0.93961151519984554</c:v>
                </c:pt>
                <c:pt idx="1984">
                  <c:v>0.93961151519984554</c:v>
                </c:pt>
                <c:pt idx="1985">
                  <c:v>0.93961151519984554</c:v>
                </c:pt>
                <c:pt idx="1986">
                  <c:v>0.93961151519984554</c:v>
                </c:pt>
                <c:pt idx="1987">
                  <c:v>0.93961151519984554</c:v>
                </c:pt>
                <c:pt idx="1988">
                  <c:v>0.93961151519984554</c:v>
                </c:pt>
                <c:pt idx="1989">
                  <c:v>0.93961151519984554</c:v>
                </c:pt>
                <c:pt idx="1990">
                  <c:v>0.93961151519984554</c:v>
                </c:pt>
                <c:pt idx="1991">
                  <c:v>0.93961151519984554</c:v>
                </c:pt>
                <c:pt idx="1992">
                  <c:v>0.93961151519984554</c:v>
                </c:pt>
                <c:pt idx="1993">
                  <c:v>0.93961151519984554</c:v>
                </c:pt>
                <c:pt idx="1994">
                  <c:v>0.93961151519984554</c:v>
                </c:pt>
                <c:pt idx="1995">
                  <c:v>0.93961151519984554</c:v>
                </c:pt>
                <c:pt idx="1996">
                  <c:v>0.93961151519984554</c:v>
                </c:pt>
                <c:pt idx="1997">
                  <c:v>0.93961151519984554</c:v>
                </c:pt>
                <c:pt idx="1998">
                  <c:v>0.93961151519984554</c:v>
                </c:pt>
                <c:pt idx="1999">
                  <c:v>0.93961151519984554</c:v>
                </c:pt>
                <c:pt idx="2000">
                  <c:v>0.93961151519984554</c:v>
                </c:pt>
                <c:pt idx="2001">
                  <c:v>0.93961151519984554</c:v>
                </c:pt>
                <c:pt idx="2002">
                  <c:v>0.93961151519984554</c:v>
                </c:pt>
                <c:pt idx="2003">
                  <c:v>0.93961151519984554</c:v>
                </c:pt>
                <c:pt idx="2004">
                  <c:v>0.93961151519984554</c:v>
                </c:pt>
                <c:pt idx="2005">
                  <c:v>0.93961151519984554</c:v>
                </c:pt>
                <c:pt idx="2006">
                  <c:v>0.93961151519984554</c:v>
                </c:pt>
                <c:pt idx="2007">
                  <c:v>0.93961151519984554</c:v>
                </c:pt>
                <c:pt idx="2008">
                  <c:v>0.93961151519984554</c:v>
                </c:pt>
                <c:pt idx="2009">
                  <c:v>0.93961151519984554</c:v>
                </c:pt>
                <c:pt idx="2010">
                  <c:v>0.93961151519984554</c:v>
                </c:pt>
                <c:pt idx="2011">
                  <c:v>0.93961151519984554</c:v>
                </c:pt>
                <c:pt idx="2012">
                  <c:v>0.93961151519984554</c:v>
                </c:pt>
                <c:pt idx="2013">
                  <c:v>0.93961151519984554</c:v>
                </c:pt>
                <c:pt idx="2014">
                  <c:v>0.93961151519984554</c:v>
                </c:pt>
                <c:pt idx="2015">
                  <c:v>0.93961151519984554</c:v>
                </c:pt>
                <c:pt idx="2016">
                  <c:v>0.93961151519984554</c:v>
                </c:pt>
                <c:pt idx="2017">
                  <c:v>0.93961151519984554</c:v>
                </c:pt>
                <c:pt idx="2018">
                  <c:v>0.93961151519984554</c:v>
                </c:pt>
                <c:pt idx="2019">
                  <c:v>0.93961151519984554</c:v>
                </c:pt>
                <c:pt idx="2020">
                  <c:v>0.93961151519984554</c:v>
                </c:pt>
                <c:pt idx="2021">
                  <c:v>0.93961151519984554</c:v>
                </c:pt>
                <c:pt idx="2022">
                  <c:v>0.93961151519984554</c:v>
                </c:pt>
                <c:pt idx="2023">
                  <c:v>0.93961151519984554</c:v>
                </c:pt>
                <c:pt idx="2024">
                  <c:v>0.93961151519984554</c:v>
                </c:pt>
                <c:pt idx="2025">
                  <c:v>0.93961151519984554</c:v>
                </c:pt>
                <c:pt idx="2026">
                  <c:v>0.93961151519984554</c:v>
                </c:pt>
                <c:pt idx="2027">
                  <c:v>0.93961151519984554</c:v>
                </c:pt>
                <c:pt idx="2028">
                  <c:v>0.93961151519984554</c:v>
                </c:pt>
                <c:pt idx="2029">
                  <c:v>0.93961151519984554</c:v>
                </c:pt>
                <c:pt idx="2030">
                  <c:v>0.93961151519984554</c:v>
                </c:pt>
                <c:pt idx="2031">
                  <c:v>0.93961151519984554</c:v>
                </c:pt>
                <c:pt idx="2032">
                  <c:v>0.93961151519984554</c:v>
                </c:pt>
                <c:pt idx="2033">
                  <c:v>0.93961151519984554</c:v>
                </c:pt>
                <c:pt idx="2034">
                  <c:v>0.93961151519984554</c:v>
                </c:pt>
                <c:pt idx="2035">
                  <c:v>0.93961151519984554</c:v>
                </c:pt>
                <c:pt idx="2036">
                  <c:v>0.93961151519984554</c:v>
                </c:pt>
                <c:pt idx="2037">
                  <c:v>0.93961151519984554</c:v>
                </c:pt>
                <c:pt idx="2038">
                  <c:v>0.93961151519984554</c:v>
                </c:pt>
                <c:pt idx="2039">
                  <c:v>0.93961151519984554</c:v>
                </c:pt>
                <c:pt idx="2040">
                  <c:v>0.93961151519984554</c:v>
                </c:pt>
                <c:pt idx="2041">
                  <c:v>0.93961151519984554</c:v>
                </c:pt>
                <c:pt idx="2042">
                  <c:v>0.93961151519984554</c:v>
                </c:pt>
                <c:pt idx="2043">
                  <c:v>0.93961151519984554</c:v>
                </c:pt>
                <c:pt idx="2044">
                  <c:v>0.93961151519984554</c:v>
                </c:pt>
                <c:pt idx="2045">
                  <c:v>0.93961151519984554</c:v>
                </c:pt>
                <c:pt idx="2046">
                  <c:v>0.93961151519984554</c:v>
                </c:pt>
                <c:pt idx="2047">
                  <c:v>0.93961151519984554</c:v>
                </c:pt>
                <c:pt idx="2048">
                  <c:v>0.93961151519984554</c:v>
                </c:pt>
                <c:pt idx="2049">
                  <c:v>0.93961151519984554</c:v>
                </c:pt>
                <c:pt idx="2050">
                  <c:v>0.93961151519984554</c:v>
                </c:pt>
                <c:pt idx="2051">
                  <c:v>0.93961151519984554</c:v>
                </c:pt>
                <c:pt idx="2052">
                  <c:v>0.93961151519984554</c:v>
                </c:pt>
                <c:pt idx="2053">
                  <c:v>0.93961151519984554</c:v>
                </c:pt>
                <c:pt idx="2054">
                  <c:v>0.93961151519984554</c:v>
                </c:pt>
                <c:pt idx="2055">
                  <c:v>0.93961151519984554</c:v>
                </c:pt>
                <c:pt idx="2056">
                  <c:v>0.93961151519984554</c:v>
                </c:pt>
                <c:pt idx="2057">
                  <c:v>0.93961151519984554</c:v>
                </c:pt>
                <c:pt idx="2058">
                  <c:v>0.93961151519984554</c:v>
                </c:pt>
                <c:pt idx="2059">
                  <c:v>0.93961151519984554</c:v>
                </c:pt>
                <c:pt idx="2060">
                  <c:v>0.93961151519984554</c:v>
                </c:pt>
                <c:pt idx="2061">
                  <c:v>0.93961151519984554</c:v>
                </c:pt>
                <c:pt idx="2062">
                  <c:v>0.93961151519984554</c:v>
                </c:pt>
                <c:pt idx="2063">
                  <c:v>0.93961151519984554</c:v>
                </c:pt>
                <c:pt idx="2064">
                  <c:v>0.93961151519984554</c:v>
                </c:pt>
                <c:pt idx="2065">
                  <c:v>0.93961151519984554</c:v>
                </c:pt>
                <c:pt idx="2066">
                  <c:v>0.93961151519984554</c:v>
                </c:pt>
                <c:pt idx="2067">
                  <c:v>0.93961151519984554</c:v>
                </c:pt>
                <c:pt idx="2068">
                  <c:v>0.93961151519984554</c:v>
                </c:pt>
                <c:pt idx="2069">
                  <c:v>0.93961151519984554</c:v>
                </c:pt>
                <c:pt idx="2070">
                  <c:v>0.93961151519984554</c:v>
                </c:pt>
                <c:pt idx="2071">
                  <c:v>0.93961151519984554</c:v>
                </c:pt>
                <c:pt idx="2072">
                  <c:v>0.93961151519984554</c:v>
                </c:pt>
                <c:pt idx="2073">
                  <c:v>0.93961151519984554</c:v>
                </c:pt>
                <c:pt idx="2074">
                  <c:v>0.93961151519984554</c:v>
                </c:pt>
                <c:pt idx="2075">
                  <c:v>0.93961151519984554</c:v>
                </c:pt>
                <c:pt idx="2076">
                  <c:v>0.93961151519984554</c:v>
                </c:pt>
                <c:pt idx="2077">
                  <c:v>0.93961151519984554</c:v>
                </c:pt>
                <c:pt idx="2078">
                  <c:v>0.93961151519984554</c:v>
                </c:pt>
                <c:pt idx="2079">
                  <c:v>0.93961151519984554</c:v>
                </c:pt>
                <c:pt idx="2080">
                  <c:v>0.93961151519984554</c:v>
                </c:pt>
                <c:pt idx="2081">
                  <c:v>0.93961151519984554</c:v>
                </c:pt>
                <c:pt idx="2082">
                  <c:v>0.93961151519984554</c:v>
                </c:pt>
                <c:pt idx="2083">
                  <c:v>0.93961151519984554</c:v>
                </c:pt>
                <c:pt idx="2084">
                  <c:v>0.93961151519984554</c:v>
                </c:pt>
                <c:pt idx="2085">
                  <c:v>0.93961151519984554</c:v>
                </c:pt>
                <c:pt idx="2086">
                  <c:v>0.93961151519984554</c:v>
                </c:pt>
                <c:pt idx="2087">
                  <c:v>0.93961151519984554</c:v>
                </c:pt>
                <c:pt idx="2088">
                  <c:v>0.93961151519984554</c:v>
                </c:pt>
                <c:pt idx="2089">
                  <c:v>0.93961151519984554</c:v>
                </c:pt>
                <c:pt idx="2090">
                  <c:v>0.93961151519984554</c:v>
                </c:pt>
                <c:pt idx="2091">
                  <c:v>0.93961151519984554</c:v>
                </c:pt>
                <c:pt idx="2092">
                  <c:v>0.93961151519984554</c:v>
                </c:pt>
                <c:pt idx="2093">
                  <c:v>0.93961151519984554</c:v>
                </c:pt>
                <c:pt idx="2094">
                  <c:v>0.93961151519984554</c:v>
                </c:pt>
                <c:pt idx="2095">
                  <c:v>0.93961151519984554</c:v>
                </c:pt>
                <c:pt idx="2096">
                  <c:v>0.93961151519984554</c:v>
                </c:pt>
                <c:pt idx="2097">
                  <c:v>0.93961151519984554</c:v>
                </c:pt>
                <c:pt idx="2098">
                  <c:v>0.93961151519984554</c:v>
                </c:pt>
                <c:pt idx="2099">
                  <c:v>0.93961151519984554</c:v>
                </c:pt>
                <c:pt idx="2100">
                  <c:v>0.93961151519984554</c:v>
                </c:pt>
                <c:pt idx="2101">
                  <c:v>0.93961151519984554</c:v>
                </c:pt>
                <c:pt idx="2102">
                  <c:v>0.93961151519984554</c:v>
                </c:pt>
                <c:pt idx="2103">
                  <c:v>0.93961151519984554</c:v>
                </c:pt>
                <c:pt idx="2104">
                  <c:v>0.93961151519984554</c:v>
                </c:pt>
                <c:pt idx="2105">
                  <c:v>0.93961151519984554</c:v>
                </c:pt>
                <c:pt idx="2106">
                  <c:v>0.93961151519984554</c:v>
                </c:pt>
                <c:pt idx="2107">
                  <c:v>0.93961151519984554</c:v>
                </c:pt>
                <c:pt idx="2108">
                  <c:v>0.93961151519984554</c:v>
                </c:pt>
                <c:pt idx="2109">
                  <c:v>0.93961151519984554</c:v>
                </c:pt>
                <c:pt idx="2110">
                  <c:v>0.93961151519984554</c:v>
                </c:pt>
                <c:pt idx="2111">
                  <c:v>0.93961151519984554</c:v>
                </c:pt>
                <c:pt idx="2112">
                  <c:v>0.93961151519984554</c:v>
                </c:pt>
                <c:pt idx="2113">
                  <c:v>0.93961151519984554</c:v>
                </c:pt>
                <c:pt idx="2114">
                  <c:v>0.93961151519984554</c:v>
                </c:pt>
                <c:pt idx="2115">
                  <c:v>0.93961151519984554</c:v>
                </c:pt>
                <c:pt idx="2116">
                  <c:v>0.93961151519984554</c:v>
                </c:pt>
                <c:pt idx="2117">
                  <c:v>0.93961151519984554</c:v>
                </c:pt>
                <c:pt idx="2118">
                  <c:v>0.93961151519984554</c:v>
                </c:pt>
                <c:pt idx="2119">
                  <c:v>0.93961151519984554</c:v>
                </c:pt>
                <c:pt idx="2120">
                  <c:v>0.93961151519984554</c:v>
                </c:pt>
                <c:pt idx="2121">
                  <c:v>0.93961151519984554</c:v>
                </c:pt>
                <c:pt idx="2122">
                  <c:v>0.93961151519984554</c:v>
                </c:pt>
                <c:pt idx="2123">
                  <c:v>0.93961151519984554</c:v>
                </c:pt>
                <c:pt idx="2124">
                  <c:v>0.93961151519984554</c:v>
                </c:pt>
                <c:pt idx="2125">
                  <c:v>0.93961151519984554</c:v>
                </c:pt>
                <c:pt idx="2126">
                  <c:v>0.93961151519984554</c:v>
                </c:pt>
                <c:pt idx="2127">
                  <c:v>0.93961151519984554</c:v>
                </c:pt>
                <c:pt idx="2128">
                  <c:v>0.93961151519984554</c:v>
                </c:pt>
                <c:pt idx="2129">
                  <c:v>0.93961151519984554</c:v>
                </c:pt>
                <c:pt idx="2130">
                  <c:v>0.93961151519984554</c:v>
                </c:pt>
                <c:pt idx="2131">
                  <c:v>0.93961151519984554</c:v>
                </c:pt>
                <c:pt idx="2132">
                  <c:v>0.93961151519984554</c:v>
                </c:pt>
                <c:pt idx="2133">
                  <c:v>0.93961151519984554</c:v>
                </c:pt>
                <c:pt idx="2134">
                  <c:v>0.93961151519984554</c:v>
                </c:pt>
                <c:pt idx="2135">
                  <c:v>0.93961151519984554</c:v>
                </c:pt>
                <c:pt idx="2136">
                  <c:v>0.93961151519984554</c:v>
                </c:pt>
                <c:pt idx="2137">
                  <c:v>0.93961151519984554</c:v>
                </c:pt>
                <c:pt idx="2138">
                  <c:v>0.93961151519984554</c:v>
                </c:pt>
                <c:pt idx="2139">
                  <c:v>0.93961151519984554</c:v>
                </c:pt>
                <c:pt idx="2140">
                  <c:v>0.93961151519984554</c:v>
                </c:pt>
                <c:pt idx="2141">
                  <c:v>0.93961151519984554</c:v>
                </c:pt>
                <c:pt idx="2142">
                  <c:v>0.93961151519984554</c:v>
                </c:pt>
                <c:pt idx="2143">
                  <c:v>0.93961151519984554</c:v>
                </c:pt>
                <c:pt idx="2144">
                  <c:v>0.93961151519984554</c:v>
                </c:pt>
                <c:pt idx="2145">
                  <c:v>0.93961151519984554</c:v>
                </c:pt>
                <c:pt idx="2146">
                  <c:v>0.93961151519984554</c:v>
                </c:pt>
                <c:pt idx="2147">
                  <c:v>0.93961151519984554</c:v>
                </c:pt>
                <c:pt idx="2148">
                  <c:v>0.93961151519984554</c:v>
                </c:pt>
                <c:pt idx="2149">
                  <c:v>0.93961151519984554</c:v>
                </c:pt>
                <c:pt idx="2150">
                  <c:v>0.93961151519984554</c:v>
                </c:pt>
                <c:pt idx="2151">
                  <c:v>0.93961151519984554</c:v>
                </c:pt>
                <c:pt idx="2152">
                  <c:v>0.93961151519984554</c:v>
                </c:pt>
                <c:pt idx="2153">
                  <c:v>0.93961151519984554</c:v>
                </c:pt>
                <c:pt idx="2154">
                  <c:v>0.93961151519984554</c:v>
                </c:pt>
                <c:pt idx="2155">
                  <c:v>0.93961151519984554</c:v>
                </c:pt>
                <c:pt idx="2156">
                  <c:v>0.93961151519984554</c:v>
                </c:pt>
                <c:pt idx="2157">
                  <c:v>0.93961151519984554</c:v>
                </c:pt>
                <c:pt idx="2158">
                  <c:v>0.93961151519984554</c:v>
                </c:pt>
                <c:pt idx="2159">
                  <c:v>0.93961151519984554</c:v>
                </c:pt>
                <c:pt idx="2160">
                  <c:v>0.93961151519984554</c:v>
                </c:pt>
                <c:pt idx="2161">
                  <c:v>0.93961151519984554</c:v>
                </c:pt>
                <c:pt idx="2162">
                  <c:v>0.93961151519984554</c:v>
                </c:pt>
                <c:pt idx="2163">
                  <c:v>0.93961151519984554</c:v>
                </c:pt>
                <c:pt idx="2164">
                  <c:v>0.93961151519984554</c:v>
                </c:pt>
                <c:pt idx="2165">
                  <c:v>0.93961151519984554</c:v>
                </c:pt>
                <c:pt idx="2166">
                  <c:v>0.93961151519984554</c:v>
                </c:pt>
                <c:pt idx="2167">
                  <c:v>0.93961151519984554</c:v>
                </c:pt>
                <c:pt idx="2168">
                  <c:v>0.93961151519984554</c:v>
                </c:pt>
                <c:pt idx="2169">
                  <c:v>0.93961151519984554</c:v>
                </c:pt>
                <c:pt idx="2170">
                  <c:v>0.93961151519984554</c:v>
                </c:pt>
                <c:pt idx="2171">
                  <c:v>0.93961151519984554</c:v>
                </c:pt>
                <c:pt idx="2172">
                  <c:v>0.93961151519984554</c:v>
                </c:pt>
                <c:pt idx="2173">
                  <c:v>0.93961151519984554</c:v>
                </c:pt>
                <c:pt idx="2174">
                  <c:v>0.93961151519984554</c:v>
                </c:pt>
                <c:pt idx="2175">
                  <c:v>0.93961151519984554</c:v>
                </c:pt>
                <c:pt idx="2176">
                  <c:v>0.93961151519984554</c:v>
                </c:pt>
                <c:pt idx="2177">
                  <c:v>0.93961151519984554</c:v>
                </c:pt>
                <c:pt idx="2178">
                  <c:v>0.93961151519984554</c:v>
                </c:pt>
                <c:pt idx="2179">
                  <c:v>0.93961151519984554</c:v>
                </c:pt>
                <c:pt idx="2180">
                  <c:v>0.93961151519984554</c:v>
                </c:pt>
                <c:pt idx="2181">
                  <c:v>0.93961151519984554</c:v>
                </c:pt>
                <c:pt idx="2182">
                  <c:v>0.93961151519984554</c:v>
                </c:pt>
                <c:pt idx="2183">
                  <c:v>0.93961151519984554</c:v>
                </c:pt>
                <c:pt idx="2184">
                  <c:v>0.93961151519984554</c:v>
                </c:pt>
                <c:pt idx="2185">
                  <c:v>0.93961151519984554</c:v>
                </c:pt>
                <c:pt idx="2186">
                  <c:v>0.93961151519984554</c:v>
                </c:pt>
                <c:pt idx="2187">
                  <c:v>0.93961151519984554</c:v>
                </c:pt>
                <c:pt idx="2188">
                  <c:v>0.93961151519984554</c:v>
                </c:pt>
                <c:pt idx="2189">
                  <c:v>0.93961151519984554</c:v>
                </c:pt>
                <c:pt idx="2190">
                  <c:v>0.93961151519984554</c:v>
                </c:pt>
                <c:pt idx="2191">
                  <c:v>0.93961151519984554</c:v>
                </c:pt>
                <c:pt idx="2192">
                  <c:v>0.93961151519984554</c:v>
                </c:pt>
                <c:pt idx="2193">
                  <c:v>0.93961151519984554</c:v>
                </c:pt>
                <c:pt idx="2194">
                  <c:v>0.93961151519984554</c:v>
                </c:pt>
                <c:pt idx="2195">
                  <c:v>0.93961151519984554</c:v>
                </c:pt>
                <c:pt idx="2196">
                  <c:v>0.93961151519984554</c:v>
                </c:pt>
                <c:pt idx="2197">
                  <c:v>0.93961151519984554</c:v>
                </c:pt>
                <c:pt idx="2198">
                  <c:v>0.93961151519984554</c:v>
                </c:pt>
                <c:pt idx="2199">
                  <c:v>0.93961151519984554</c:v>
                </c:pt>
                <c:pt idx="2200">
                  <c:v>0.93961151519984554</c:v>
                </c:pt>
                <c:pt idx="2201">
                  <c:v>0.93961151519984554</c:v>
                </c:pt>
                <c:pt idx="2202">
                  <c:v>0.93961151519984554</c:v>
                </c:pt>
                <c:pt idx="2203">
                  <c:v>0.93961151519984554</c:v>
                </c:pt>
                <c:pt idx="2204">
                  <c:v>0.93961151519984554</c:v>
                </c:pt>
                <c:pt idx="2205">
                  <c:v>0.93961151519984554</c:v>
                </c:pt>
                <c:pt idx="2206">
                  <c:v>0.93961151519984554</c:v>
                </c:pt>
                <c:pt idx="2207">
                  <c:v>0.93961151519984554</c:v>
                </c:pt>
                <c:pt idx="2208">
                  <c:v>0.93961151519984554</c:v>
                </c:pt>
                <c:pt idx="2209">
                  <c:v>0.93961151519984554</c:v>
                </c:pt>
                <c:pt idx="2210">
                  <c:v>0.93961151519984554</c:v>
                </c:pt>
                <c:pt idx="2211">
                  <c:v>0.93961151519984554</c:v>
                </c:pt>
                <c:pt idx="2212">
                  <c:v>0.93961151519984554</c:v>
                </c:pt>
                <c:pt idx="2213">
                  <c:v>0.93961151519984554</c:v>
                </c:pt>
                <c:pt idx="2214">
                  <c:v>0.93961151519984554</c:v>
                </c:pt>
                <c:pt idx="2215">
                  <c:v>0.93961151519984554</c:v>
                </c:pt>
                <c:pt idx="2216">
                  <c:v>0.93961151519984554</c:v>
                </c:pt>
                <c:pt idx="2217">
                  <c:v>0.93961151519984554</c:v>
                </c:pt>
                <c:pt idx="2218">
                  <c:v>0.93961151519984554</c:v>
                </c:pt>
                <c:pt idx="2219">
                  <c:v>0.93961151519984554</c:v>
                </c:pt>
                <c:pt idx="2220">
                  <c:v>0.93961151519984554</c:v>
                </c:pt>
                <c:pt idx="2221">
                  <c:v>0.93961151519984554</c:v>
                </c:pt>
                <c:pt idx="2222">
                  <c:v>0.93961151519984554</c:v>
                </c:pt>
                <c:pt idx="2223">
                  <c:v>0.93961151519984554</c:v>
                </c:pt>
                <c:pt idx="2224">
                  <c:v>0.93961151519984554</c:v>
                </c:pt>
                <c:pt idx="2225">
                  <c:v>0.93961151519984554</c:v>
                </c:pt>
                <c:pt idx="2226">
                  <c:v>0.93961151519984554</c:v>
                </c:pt>
                <c:pt idx="2227">
                  <c:v>0.93961151519984554</c:v>
                </c:pt>
                <c:pt idx="2228">
                  <c:v>0.93961151519984554</c:v>
                </c:pt>
                <c:pt idx="2229">
                  <c:v>0.93961151519984554</c:v>
                </c:pt>
                <c:pt idx="2230">
                  <c:v>0.93961151519984554</c:v>
                </c:pt>
                <c:pt idx="2231">
                  <c:v>0.93961151519984554</c:v>
                </c:pt>
                <c:pt idx="2232">
                  <c:v>0.93961151519984554</c:v>
                </c:pt>
                <c:pt idx="2233">
                  <c:v>0.93961151519984554</c:v>
                </c:pt>
                <c:pt idx="2234">
                  <c:v>0.93961151519984554</c:v>
                </c:pt>
                <c:pt idx="2235">
                  <c:v>0.93961151519984554</c:v>
                </c:pt>
                <c:pt idx="2236">
                  <c:v>0.93961151519984554</c:v>
                </c:pt>
                <c:pt idx="2237">
                  <c:v>0.93961151519984554</c:v>
                </c:pt>
                <c:pt idx="2238">
                  <c:v>0.93961151519984554</c:v>
                </c:pt>
                <c:pt idx="2239">
                  <c:v>0.93961151519984554</c:v>
                </c:pt>
                <c:pt idx="2240">
                  <c:v>0.93961151519984554</c:v>
                </c:pt>
                <c:pt idx="2241">
                  <c:v>0.93961151519984554</c:v>
                </c:pt>
                <c:pt idx="2242">
                  <c:v>0.93961151519984554</c:v>
                </c:pt>
                <c:pt idx="2243">
                  <c:v>0.93961151519984554</c:v>
                </c:pt>
                <c:pt idx="2244">
                  <c:v>0.93961151519984554</c:v>
                </c:pt>
                <c:pt idx="2245">
                  <c:v>0.93961151519984554</c:v>
                </c:pt>
                <c:pt idx="2246">
                  <c:v>0.93961151519984554</c:v>
                </c:pt>
                <c:pt idx="2247">
                  <c:v>0.93961151519984554</c:v>
                </c:pt>
                <c:pt idx="2248">
                  <c:v>0.93961151519984554</c:v>
                </c:pt>
                <c:pt idx="2249">
                  <c:v>0.93961151519984554</c:v>
                </c:pt>
                <c:pt idx="2250">
                  <c:v>0.93961151519984554</c:v>
                </c:pt>
                <c:pt idx="2251">
                  <c:v>0.93961151519984554</c:v>
                </c:pt>
                <c:pt idx="2252">
                  <c:v>0.93961151519984554</c:v>
                </c:pt>
                <c:pt idx="2253">
                  <c:v>0.93961151519984554</c:v>
                </c:pt>
                <c:pt idx="2254">
                  <c:v>0.93961151519984554</c:v>
                </c:pt>
                <c:pt idx="2255">
                  <c:v>0.93961151519984554</c:v>
                </c:pt>
                <c:pt idx="2256">
                  <c:v>0.93961151519984554</c:v>
                </c:pt>
                <c:pt idx="2257">
                  <c:v>0.93961151519984554</c:v>
                </c:pt>
                <c:pt idx="2258">
                  <c:v>0.93961151519984554</c:v>
                </c:pt>
                <c:pt idx="2259">
                  <c:v>0.93961151519984554</c:v>
                </c:pt>
                <c:pt idx="2260">
                  <c:v>0.93961151519984554</c:v>
                </c:pt>
                <c:pt idx="2261">
                  <c:v>0.93961151519984554</c:v>
                </c:pt>
                <c:pt idx="2262">
                  <c:v>0.93961151519984554</c:v>
                </c:pt>
                <c:pt idx="2263">
                  <c:v>0.93961151519984554</c:v>
                </c:pt>
                <c:pt idx="2264">
                  <c:v>0.93961151519984554</c:v>
                </c:pt>
                <c:pt idx="2265">
                  <c:v>0.93961151519984554</c:v>
                </c:pt>
                <c:pt idx="2266">
                  <c:v>0.93961151519984554</c:v>
                </c:pt>
                <c:pt idx="2267">
                  <c:v>0.93961151519984554</c:v>
                </c:pt>
                <c:pt idx="2268">
                  <c:v>0.93961151519984554</c:v>
                </c:pt>
                <c:pt idx="2269">
                  <c:v>0.93961151519984554</c:v>
                </c:pt>
                <c:pt idx="2270">
                  <c:v>0.93961151519984554</c:v>
                </c:pt>
                <c:pt idx="2271">
                  <c:v>0.93961151519984554</c:v>
                </c:pt>
                <c:pt idx="2272">
                  <c:v>0.93961151519984554</c:v>
                </c:pt>
                <c:pt idx="2273">
                  <c:v>0.93961151519984554</c:v>
                </c:pt>
                <c:pt idx="2274">
                  <c:v>0.93961151519984554</c:v>
                </c:pt>
                <c:pt idx="2275">
                  <c:v>0.93961151519984554</c:v>
                </c:pt>
                <c:pt idx="2276">
                  <c:v>0.93961151519984554</c:v>
                </c:pt>
                <c:pt idx="2277">
                  <c:v>0.93961151519984554</c:v>
                </c:pt>
                <c:pt idx="2278">
                  <c:v>0.93961151519984554</c:v>
                </c:pt>
                <c:pt idx="2279">
                  <c:v>0.93961151519984554</c:v>
                </c:pt>
                <c:pt idx="2280">
                  <c:v>0.93961151519984554</c:v>
                </c:pt>
                <c:pt idx="2281">
                  <c:v>0.93961151519984554</c:v>
                </c:pt>
                <c:pt idx="2282">
                  <c:v>0.93961151519984554</c:v>
                </c:pt>
                <c:pt idx="2283">
                  <c:v>0.93961151519984554</c:v>
                </c:pt>
                <c:pt idx="2284">
                  <c:v>0.93961151519984554</c:v>
                </c:pt>
                <c:pt idx="2285">
                  <c:v>0.93961151519984554</c:v>
                </c:pt>
                <c:pt idx="2286">
                  <c:v>0.93961151519984554</c:v>
                </c:pt>
                <c:pt idx="2287">
                  <c:v>0.93961151519984554</c:v>
                </c:pt>
                <c:pt idx="2288">
                  <c:v>0.93961151519984554</c:v>
                </c:pt>
                <c:pt idx="2289">
                  <c:v>0.93961151519984554</c:v>
                </c:pt>
                <c:pt idx="2290">
                  <c:v>0.93961151519984554</c:v>
                </c:pt>
                <c:pt idx="2291">
                  <c:v>0.93961151519984554</c:v>
                </c:pt>
                <c:pt idx="2292">
                  <c:v>0.93961151519984554</c:v>
                </c:pt>
                <c:pt idx="2293">
                  <c:v>0.93961151519984554</c:v>
                </c:pt>
                <c:pt idx="2294">
                  <c:v>0.93961151519984554</c:v>
                </c:pt>
                <c:pt idx="2295">
                  <c:v>0.93961151519984554</c:v>
                </c:pt>
                <c:pt idx="2296">
                  <c:v>0.93961151519984554</c:v>
                </c:pt>
                <c:pt idx="2297">
                  <c:v>0.93961151519984554</c:v>
                </c:pt>
                <c:pt idx="2298">
                  <c:v>0.93961151519984554</c:v>
                </c:pt>
                <c:pt idx="2299">
                  <c:v>0.93961151519984554</c:v>
                </c:pt>
                <c:pt idx="2300">
                  <c:v>0.93961151519984554</c:v>
                </c:pt>
                <c:pt idx="2301">
                  <c:v>0.93961151519984554</c:v>
                </c:pt>
                <c:pt idx="2302">
                  <c:v>0.93961151519984554</c:v>
                </c:pt>
                <c:pt idx="2303">
                  <c:v>0.93961151519984554</c:v>
                </c:pt>
                <c:pt idx="2304">
                  <c:v>0.93961151519984554</c:v>
                </c:pt>
                <c:pt idx="2305">
                  <c:v>0.93961151519984554</c:v>
                </c:pt>
                <c:pt idx="2306">
                  <c:v>0.93961151519984554</c:v>
                </c:pt>
                <c:pt idx="2307">
                  <c:v>0.93961151519984554</c:v>
                </c:pt>
                <c:pt idx="2308">
                  <c:v>0.93961151519984554</c:v>
                </c:pt>
                <c:pt idx="2309">
                  <c:v>0.93961151519984554</c:v>
                </c:pt>
                <c:pt idx="2310">
                  <c:v>0.93961151519984554</c:v>
                </c:pt>
                <c:pt idx="2311">
                  <c:v>0.93961151519984554</c:v>
                </c:pt>
                <c:pt idx="2312">
                  <c:v>0.93961151519984554</c:v>
                </c:pt>
                <c:pt idx="2313">
                  <c:v>0.93961151519984554</c:v>
                </c:pt>
                <c:pt idx="2314">
                  <c:v>0.93961151519984554</c:v>
                </c:pt>
                <c:pt idx="2315">
                  <c:v>0.93961151519984554</c:v>
                </c:pt>
                <c:pt idx="2316">
                  <c:v>0.93961151519984554</c:v>
                </c:pt>
                <c:pt idx="2317">
                  <c:v>0.93961151519984554</c:v>
                </c:pt>
                <c:pt idx="2318">
                  <c:v>0.93961151519984554</c:v>
                </c:pt>
                <c:pt idx="2319">
                  <c:v>0.93961151519984554</c:v>
                </c:pt>
                <c:pt idx="2320">
                  <c:v>0.93961151519984554</c:v>
                </c:pt>
                <c:pt idx="2321">
                  <c:v>0.93961151519984554</c:v>
                </c:pt>
                <c:pt idx="2322">
                  <c:v>0.93961151519984554</c:v>
                </c:pt>
                <c:pt idx="2323">
                  <c:v>0.93961151519984554</c:v>
                </c:pt>
                <c:pt idx="2324">
                  <c:v>0.93961151519984554</c:v>
                </c:pt>
                <c:pt idx="2325">
                  <c:v>0.93961151519984554</c:v>
                </c:pt>
                <c:pt idx="2326">
                  <c:v>0.93961151519984554</c:v>
                </c:pt>
                <c:pt idx="2327">
                  <c:v>0.93961151519984554</c:v>
                </c:pt>
                <c:pt idx="2328">
                  <c:v>0.93961151519984554</c:v>
                </c:pt>
                <c:pt idx="2329">
                  <c:v>0.93961151519984554</c:v>
                </c:pt>
                <c:pt idx="2330">
                  <c:v>0.93961151519984554</c:v>
                </c:pt>
                <c:pt idx="2331">
                  <c:v>0.93961151519984554</c:v>
                </c:pt>
                <c:pt idx="2332">
                  <c:v>0.93961151519984554</c:v>
                </c:pt>
                <c:pt idx="2333">
                  <c:v>0.93961151519984554</c:v>
                </c:pt>
                <c:pt idx="2334">
                  <c:v>0.93961151519984554</c:v>
                </c:pt>
                <c:pt idx="2335">
                  <c:v>0.93961151519984554</c:v>
                </c:pt>
                <c:pt idx="2336">
                  <c:v>0.93961151519984554</c:v>
                </c:pt>
                <c:pt idx="2337">
                  <c:v>0.93961151519984554</c:v>
                </c:pt>
                <c:pt idx="2338">
                  <c:v>0.93961151519984554</c:v>
                </c:pt>
                <c:pt idx="2339">
                  <c:v>0.93961151519984554</c:v>
                </c:pt>
                <c:pt idx="2340">
                  <c:v>0.93961151519984554</c:v>
                </c:pt>
                <c:pt idx="2341">
                  <c:v>0.93961151519984554</c:v>
                </c:pt>
                <c:pt idx="2342">
                  <c:v>0.93961151519984554</c:v>
                </c:pt>
                <c:pt idx="2343">
                  <c:v>0.93961151519984554</c:v>
                </c:pt>
                <c:pt idx="2344">
                  <c:v>0.93961151519984554</c:v>
                </c:pt>
                <c:pt idx="2345">
                  <c:v>0.93961151519984554</c:v>
                </c:pt>
                <c:pt idx="2346">
                  <c:v>0.93961151519984554</c:v>
                </c:pt>
                <c:pt idx="2347">
                  <c:v>0.93961151519984554</c:v>
                </c:pt>
                <c:pt idx="2348">
                  <c:v>0.93961151519984554</c:v>
                </c:pt>
                <c:pt idx="2349">
                  <c:v>0.93961151519984554</c:v>
                </c:pt>
                <c:pt idx="2350">
                  <c:v>0.93961151519984554</c:v>
                </c:pt>
                <c:pt idx="2351">
                  <c:v>0.93961151519984554</c:v>
                </c:pt>
                <c:pt idx="2352">
                  <c:v>0.93961151519984554</c:v>
                </c:pt>
                <c:pt idx="2353">
                  <c:v>0.93961151519984554</c:v>
                </c:pt>
                <c:pt idx="2354">
                  <c:v>0.93961151519984554</c:v>
                </c:pt>
                <c:pt idx="2355">
                  <c:v>0.93961151519984554</c:v>
                </c:pt>
                <c:pt idx="2356">
                  <c:v>0.93961151519984554</c:v>
                </c:pt>
                <c:pt idx="2357">
                  <c:v>0.93961151519984554</c:v>
                </c:pt>
                <c:pt idx="2358">
                  <c:v>0.93961151519984554</c:v>
                </c:pt>
                <c:pt idx="2359">
                  <c:v>0.93961151519984554</c:v>
                </c:pt>
                <c:pt idx="2360">
                  <c:v>0.93961151519984554</c:v>
                </c:pt>
                <c:pt idx="2361">
                  <c:v>0.93961151519984554</c:v>
                </c:pt>
                <c:pt idx="2362">
                  <c:v>0.93961151519984554</c:v>
                </c:pt>
                <c:pt idx="2363">
                  <c:v>0.93961151519984554</c:v>
                </c:pt>
                <c:pt idx="2364">
                  <c:v>0.93961151519984554</c:v>
                </c:pt>
                <c:pt idx="2365">
                  <c:v>0.93961151519984554</c:v>
                </c:pt>
                <c:pt idx="2366">
                  <c:v>0.93961151519984554</c:v>
                </c:pt>
                <c:pt idx="2367">
                  <c:v>0.93961151519984554</c:v>
                </c:pt>
                <c:pt idx="2368">
                  <c:v>0.93961151519984554</c:v>
                </c:pt>
                <c:pt idx="2369">
                  <c:v>0.93961151519984554</c:v>
                </c:pt>
                <c:pt idx="2370">
                  <c:v>0.93961151519984554</c:v>
                </c:pt>
                <c:pt idx="2371">
                  <c:v>0.93961151519984554</c:v>
                </c:pt>
                <c:pt idx="2372">
                  <c:v>0.93961151519984554</c:v>
                </c:pt>
                <c:pt idx="2373">
                  <c:v>0.93961151519984554</c:v>
                </c:pt>
                <c:pt idx="2374">
                  <c:v>0.93961151519984554</c:v>
                </c:pt>
                <c:pt idx="2375">
                  <c:v>0.93961151519984554</c:v>
                </c:pt>
                <c:pt idx="2376">
                  <c:v>0.93961151519984554</c:v>
                </c:pt>
                <c:pt idx="2377">
                  <c:v>0.93961151519984554</c:v>
                </c:pt>
                <c:pt idx="2378">
                  <c:v>0.93961151519984554</c:v>
                </c:pt>
                <c:pt idx="2379">
                  <c:v>0.93961151519984554</c:v>
                </c:pt>
                <c:pt idx="2380">
                  <c:v>0.93961151519984554</c:v>
                </c:pt>
                <c:pt idx="2381">
                  <c:v>0.93961151519984554</c:v>
                </c:pt>
                <c:pt idx="2382">
                  <c:v>0.93961151519984554</c:v>
                </c:pt>
                <c:pt idx="2383">
                  <c:v>0.93961151519984554</c:v>
                </c:pt>
                <c:pt idx="2384">
                  <c:v>0.93961151519984554</c:v>
                </c:pt>
                <c:pt idx="2385">
                  <c:v>0.93961151519984554</c:v>
                </c:pt>
                <c:pt idx="2386">
                  <c:v>0.93961151519984554</c:v>
                </c:pt>
                <c:pt idx="2387">
                  <c:v>0.93961151519984554</c:v>
                </c:pt>
                <c:pt idx="2388">
                  <c:v>0.93961151519984554</c:v>
                </c:pt>
                <c:pt idx="2389">
                  <c:v>0.93961151519984554</c:v>
                </c:pt>
                <c:pt idx="2390">
                  <c:v>0.93961151519984554</c:v>
                </c:pt>
                <c:pt idx="2391">
                  <c:v>0.93961151519984554</c:v>
                </c:pt>
                <c:pt idx="2392">
                  <c:v>0.93961151519984554</c:v>
                </c:pt>
                <c:pt idx="2393">
                  <c:v>0.93961151519984554</c:v>
                </c:pt>
                <c:pt idx="2394">
                  <c:v>0.93961151519984554</c:v>
                </c:pt>
                <c:pt idx="2395">
                  <c:v>0.93961151519984554</c:v>
                </c:pt>
                <c:pt idx="2396">
                  <c:v>0.93961151519984554</c:v>
                </c:pt>
                <c:pt idx="2397">
                  <c:v>0.93961151519984554</c:v>
                </c:pt>
                <c:pt idx="2398">
                  <c:v>0.93961151519984554</c:v>
                </c:pt>
                <c:pt idx="2399">
                  <c:v>0.93961151519984554</c:v>
                </c:pt>
                <c:pt idx="2400">
                  <c:v>0.93961151519984554</c:v>
                </c:pt>
                <c:pt idx="2401">
                  <c:v>0.93961151519984554</c:v>
                </c:pt>
                <c:pt idx="2402">
                  <c:v>0.93961151519984554</c:v>
                </c:pt>
                <c:pt idx="2403">
                  <c:v>0.93961151519984554</c:v>
                </c:pt>
                <c:pt idx="2404">
                  <c:v>0.93961151519984554</c:v>
                </c:pt>
                <c:pt idx="2405">
                  <c:v>0.93961151519984554</c:v>
                </c:pt>
                <c:pt idx="2406">
                  <c:v>0.93961151519984554</c:v>
                </c:pt>
                <c:pt idx="2407">
                  <c:v>0.93961151519984554</c:v>
                </c:pt>
                <c:pt idx="2408">
                  <c:v>0.93961151519984554</c:v>
                </c:pt>
                <c:pt idx="2409">
                  <c:v>0.93961151519984554</c:v>
                </c:pt>
                <c:pt idx="2410">
                  <c:v>0.93961151519984554</c:v>
                </c:pt>
                <c:pt idx="2411">
                  <c:v>0.93961151519984554</c:v>
                </c:pt>
                <c:pt idx="2412">
                  <c:v>0.93961151519984554</c:v>
                </c:pt>
                <c:pt idx="2413">
                  <c:v>0.93961151519984554</c:v>
                </c:pt>
                <c:pt idx="2414">
                  <c:v>0.93961151519984554</c:v>
                </c:pt>
                <c:pt idx="2415">
                  <c:v>0.93961151519984554</c:v>
                </c:pt>
                <c:pt idx="2416">
                  <c:v>0.93961151519984554</c:v>
                </c:pt>
                <c:pt idx="2417">
                  <c:v>0.93961151519984554</c:v>
                </c:pt>
                <c:pt idx="2418">
                  <c:v>0.93961151519984554</c:v>
                </c:pt>
                <c:pt idx="2419">
                  <c:v>0.93961151519984554</c:v>
                </c:pt>
                <c:pt idx="2420">
                  <c:v>0.93961151519984554</c:v>
                </c:pt>
                <c:pt idx="2421">
                  <c:v>0.93961151519984554</c:v>
                </c:pt>
                <c:pt idx="2422">
                  <c:v>0.93961151519984554</c:v>
                </c:pt>
                <c:pt idx="2423">
                  <c:v>0.93961151519984554</c:v>
                </c:pt>
                <c:pt idx="2424">
                  <c:v>0.93961151519984554</c:v>
                </c:pt>
                <c:pt idx="2425">
                  <c:v>0.93961151519984554</c:v>
                </c:pt>
                <c:pt idx="2426">
                  <c:v>0.93961151519984554</c:v>
                </c:pt>
                <c:pt idx="2427">
                  <c:v>0.93961151519984554</c:v>
                </c:pt>
                <c:pt idx="2428">
                  <c:v>0.93961151519984554</c:v>
                </c:pt>
                <c:pt idx="2429">
                  <c:v>0.93961151519984554</c:v>
                </c:pt>
                <c:pt idx="2430">
                  <c:v>0.93961151519984554</c:v>
                </c:pt>
                <c:pt idx="2431">
                  <c:v>0.93961151519984554</c:v>
                </c:pt>
                <c:pt idx="2432">
                  <c:v>0.93961151519984554</c:v>
                </c:pt>
                <c:pt idx="2433">
                  <c:v>0.93961151519984554</c:v>
                </c:pt>
                <c:pt idx="2434">
                  <c:v>0.93961151519984554</c:v>
                </c:pt>
                <c:pt idx="2435">
                  <c:v>0.93961151519984554</c:v>
                </c:pt>
                <c:pt idx="2436">
                  <c:v>0.93961151519984554</c:v>
                </c:pt>
                <c:pt idx="2437">
                  <c:v>0.93961151519984554</c:v>
                </c:pt>
                <c:pt idx="2438">
                  <c:v>0.93961151519984554</c:v>
                </c:pt>
                <c:pt idx="2439">
                  <c:v>0.93961151519984554</c:v>
                </c:pt>
                <c:pt idx="2440">
                  <c:v>0.93961151519984554</c:v>
                </c:pt>
                <c:pt idx="2441">
                  <c:v>0.93961151519984554</c:v>
                </c:pt>
                <c:pt idx="2442">
                  <c:v>0.93961151519984554</c:v>
                </c:pt>
                <c:pt idx="2443">
                  <c:v>0.93961151519984554</c:v>
                </c:pt>
                <c:pt idx="2444">
                  <c:v>0.93961151519984554</c:v>
                </c:pt>
                <c:pt idx="2445">
                  <c:v>0.93961151519984554</c:v>
                </c:pt>
                <c:pt idx="2446">
                  <c:v>0.93961151519984554</c:v>
                </c:pt>
                <c:pt idx="2447">
                  <c:v>0.93961151519984554</c:v>
                </c:pt>
                <c:pt idx="2448">
                  <c:v>0.93961151519984554</c:v>
                </c:pt>
                <c:pt idx="2449">
                  <c:v>0.93961151519984554</c:v>
                </c:pt>
                <c:pt idx="2450">
                  <c:v>0.93961151519984554</c:v>
                </c:pt>
                <c:pt idx="2451">
                  <c:v>0.93961151519984554</c:v>
                </c:pt>
                <c:pt idx="2452">
                  <c:v>0.93961151519984554</c:v>
                </c:pt>
                <c:pt idx="2453">
                  <c:v>0.93961151519984554</c:v>
                </c:pt>
                <c:pt idx="2454">
                  <c:v>0.93961151519984554</c:v>
                </c:pt>
                <c:pt idx="2455">
                  <c:v>0.93961151519984554</c:v>
                </c:pt>
                <c:pt idx="2456">
                  <c:v>0.93961151519984554</c:v>
                </c:pt>
                <c:pt idx="2457">
                  <c:v>0.93961151519984554</c:v>
                </c:pt>
                <c:pt idx="2458">
                  <c:v>0.93961151519984554</c:v>
                </c:pt>
                <c:pt idx="2459">
                  <c:v>0.93961151519984554</c:v>
                </c:pt>
                <c:pt idx="2460">
                  <c:v>0.93961151519984554</c:v>
                </c:pt>
                <c:pt idx="2461">
                  <c:v>0.93961151519984554</c:v>
                </c:pt>
                <c:pt idx="2462">
                  <c:v>0.93961151519984554</c:v>
                </c:pt>
                <c:pt idx="2463">
                  <c:v>0.93961151519984554</c:v>
                </c:pt>
                <c:pt idx="2464">
                  <c:v>0.93961151519984554</c:v>
                </c:pt>
                <c:pt idx="2465">
                  <c:v>0.93961151519984554</c:v>
                </c:pt>
                <c:pt idx="2466">
                  <c:v>0.93961151519984554</c:v>
                </c:pt>
                <c:pt idx="2467">
                  <c:v>0.93961151519984554</c:v>
                </c:pt>
                <c:pt idx="2468">
                  <c:v>0.93961151519984554</c:v>
                </c:pt>
                <c:pt idx="2469">
                  <c:v>0.93961151519984554</c:v>
                </c:pt>
                <c:pt idx="2470">
                  <c:v>0.93961151519984554</c:v>
                </c:pt>
                <c:pt idx="2471">
                  <c:v>0.93961151519984554</c:v>
                </c:pt>
                <c:pt idx="2472">
                  <c:v>0.93961151519984554</c:v>
                </c:pt>
                <c:pt idx="2473">
                  <c:v>0.93961151519984554</c:v>
                </c:pt>
                <c:pt idx="2474">
                  <c:v>0.93961151519984554</c:v>
                </c:pt>
                <c:pt idx="2475">
                  <c:v>0.93961151519984554</c:v>
                </c:pt>
                <c:pt idx="2476">
                  <c:v>0.93961151519984554</c:v>
                </c:pt>
                <c:pt idx="2477">
                  <c:v>0.93961151519984554</c:v>
                </c:pt>
                <c:pt idx="2478">
                  <c:v>0.93961151519984554</c:v>
                </c:pt>
                <c:pt idx="2479">
                  <c:v>0.93961151519984554</c:v>
                </c:pt>
                <c:pt idx="2480">
                  <c:v>0.93961151519984554</c:v>
                </c:pt>
                <c:pt idx="2481">
                  <c:v>0.93961151519984554</c:v>
                </c:pt>
                <c:pt idx="2482">
                  <c:v>0.93961151519984554</c:v>
                </c:pt>
                <c:pt idx="2483">
                  <c:v>0.93961151519984554</c:v>
                </c:pt>
                <c:pt idx="2484">
                  <c:v>0.93961151519984554</c:v>
                </c:pt>
                <c:pt idx="2485">
                  <c:v>0.93961151519984554</c:v>
                </c:pt>
                <c:pt idx="2486">
                  <c:v>0.93961151519984554</c:v>
                </c:pt>
                <c:pt idx="2487">
                  <c:v>0.93961151519984554</c:v>
                </c:pt>
                <c:pt idx="2488">
                  <c:v>0.93961151519984554</c:v>
                </c:pt>
                <c:pt idx="2489">
                  <c:v>0.93961151519984554</c:v>
                </c:pt>
                <c:pt idx="2490">
                  <c:v>0.93961151519984554</c:v>
                </c:pt>
                <c:pt idx="2491">
                  <c:v>0.93961151519984554</c:v>
                </c:pt>
                <c:pt idx="2492">
                  <c:v>0.93961151519984554</c:v>
                </c:pt>
                <c:pt idx="2493">
                  <c:v>0.93961151519984554</c:v>
                </c:pt>
                <c:pt idx="2494">
                  <c:v>0.93961151519984554</c:v>
                </c:pt>
                <c:pt idx="2495">
                  <c:v>0.93961151519984554</c:v>
                </c:pt>
                <c:pt idx="2496">
                  <c:v>0.93961151519984554</c:v>
                </c:pt>
                <c:pt idx="2497">
                  <c:v>0.93961151519984554</c:v>
                </c:pt>
                <c:pt idx="2498">
                  <c:v>0.93961151519984554</c:v>
                </c:pt>
                <c:pt idx="2499">
                  <c:v>0.93961151519984554</c:v>
                </c:pt>
                <c:pt idx="2500">
                  <c:v>0.93961151519984554</c:v>
                </c:pt>
                <c:pt idx="2501">
                  <c:v>0.93961151519984554</c:v>
                </c:pt>
                <c:pt idx="2502">
                  <c:v>0.93961151519984554</c:v>
                </c:pt>
                <c:pt idx="2503">
                  <c:v>0.93961151519984554</c:v>
                </c:pt>
                <c:pt idx="2504">
                  <c:v>0.93961151519984554</c:v>
                </c:pt>
                <c:pt idx="2505">
                  <c:v>0.93961151519984554</c:v>
                </c:pt>
                <c:pt idx="2506">
                  <c:v>0.93961151519984554</c:v>
                </c:pt>
                <c:pt idx="2507">
                  <c:v>0.93961151519984554</c:v>
                </c:pt>
                <c:pt idx="2508">
                  <c:v>0.93961151519984554</c:v>
                </c:pt>
                <c:pt idx="2509">
                  <c:v>0.93961151519984554</c:v>
                </c:pt>
                <c:pt idx="2510">
                  <c:v>0.93961151519984554</c:v>
                </c:pt>
                <c:pt idx="2511">
                  <c:v>0.93961151519984554</c:v>
                </c:pt>
                <c:pt idx="2512">
                  <c:v>0.93961151519984554</c:v>
                </c:pt>
                <c:pt idx="2513">
                  <c:v>0.93961151519984554</c:v>
                </c:pt>
                <c:pt idx="2514">
                  <c:v>0.93961151519984554</c:v>
                </c:pt>
                <c:pt idx="2515">
                  <c:v>0.93961151519984554</c:v>
                </c:pt>
                <c:pt idx="2516">
                  <c:v>0.93961151519984554</c:v>
                </c:pt>
                <c:pt idx="2517">
                  <c:v>0.93961151519984554</c:v>
                </c:pt>
                <c:pt idx="2518">
                  <c:v>0.93961151519984554</c:v>
                </c:pt>
                <c:pt idx="2519">
                  <c:v>0.93961151519984554</c:v>
                </c:pt>
                <c:pt idx="2520">
                  <c:v>0.93961151519984554</c:v>
                </c:pt>
                <c:pt idx="2521">
                  <c:v>0.93961151519984554</c:v>
                </c:pt>
                <c:pt idx="2522">
                  <c:v>0.93961151519984554</c:v>
                </c:pt>
                <c:pt idx="2523">
                  <c:v>0.93961151519984554</c:v>
                </c:pt>
                <c:pt idx="2524">
                  <c:v>0.93961151519984554</c:v>
                </c:pt>
                <c:pt idx="2525">
                  <c:v>0.93961151519984554</c:v>
                </c:pt>
                <c:pt idx="2526">
                  <c:v>0.93961151519984554</c:v>
                </c:pt>
                <c:pt idx="2527">
                  <c:v>0.93961151519984554</c:v>
                </c:pt>
                <c:pt idx="2528">
                  <c:v>0.93961151519984554</c:v>
                </c:pt>
                <c:pt idx="2529">
                  <c:v>0.93961151519984554</c:v>
                </c:pt>
                <c:pt idx="2530">
                  <c:v>0.93961151519984554</c:v>
                </c:pt>
                <c:pt idx="2531">
                  <c:v>0.93961151519984554</c:v>
                </c:pt>
                <c:pt idx="2532">
                  <c:v>0.93961151519984554</c:v>
                </c:pt>
                <c:pt idx="2533">
                  <c:v>0.93961151519984554</c:v>
                </c:pt>
                <c:pt idx="2534">
                  <c:v>0.93961151519984554</c:v>
                </c:pt>
                <c:pt idx="2535">
                  <c:v>0.93961151519984554</c:v>
                </c:pt>
                <c:pt idx="2536">
                  <c:v>0.93961151519984554</c:v>
                </c:pt>
                <c:pt idx="2537">
                  <c:v>0.93961151519984554</c:v>
                </c:pt>
                <c:pt idx="2538">
                  <c:v>0.93961151519984554</c:v>
                </c:pt>
                <c:pt idx="2539">
                  <c:v>0.93961151519984554</c:v>
                </c:pt>
                <c:pt idx="2540">
                  <c:v>0.93961151519984554</c:v>
                </c:pt>
                <c:pt idx="2541">
                  <c:v>0.93961151519984554</c:v>
                </c:pt>
                <c:pt idx="2542">
                  <c:v>0.93961151519984554</c:v>
                </c:pt>
                <c:pt idx="2543">
                  <c:v>0.93961151519984554</c:v>
                </c:pt>
                <c:pt idx="2544">
                  <c:v>0.93961151519984554</c:v>
                </c:pt>
                <c:pt idx="2545">
                  <c:v>0.93961151519984554</c:v>
                </c:pt>
                <c:pt idx="2546">
                  <c:v>0.93961151519984554</c:v>
                </c:pt>
                <c:pt idx="2547">
                  <c:v>0.93961151519984554</c:v>
                </c:pt>
                <c:pt idx="2548">
                  <c:v>0.93961151519984554</c:v>
                </c:pt>
                <c:pt idx="2549">
                  <c:v>0.93961151519984554</c:v>
                </c:pt>
                <c:pt idx="2550">
                  <c:v>0.93961151519984554</c:v>
                </c:pt>
                <c:pt idx="2551">
                  <c:v>0.93961151519984554</c:v>
                </c:pt>
                <c:pt idx="2552">
                  <c:v>0.93961151519984554</c:v>
                </c:pt>
                <c:pt idx="2553">
                  <c:v>0.93961151519984554</c:v>
                </c:pt>
                <c:pt idx="2554">
                  <c:v>0.93961151519984554</c:v>
                </c:pt>
                <c:pt idx="2555">
                  <c:v>0.93961151519984554</c:v>
                </c:pt>
                <c:pt idx="2556">
                  <c:v>0.93961151519984554</c:v>
                </c:pt>
                <c:pt idx="2557">
                  <c:v>0.93961151519984554</c:v>
                </c:pt>
                <c:pt idx="2558">
                  <c:v>0.93961151519984554</c:v>
                </c:pt>
                <c:pt idx="2559">
                  <c:v>0.93961151519984554</c:v>
                </c:pt>
                <c:pt idx="2560">
                  <c:v>0.93961151519984554</c:v>
                </c:pt>
                <c:pt idx="2561">
                  <c:v>0.93961151519984554</c:v>
                </c:pt>
                <c:pt idx="2562">
                  <c:v>0.93961151519984554</c:v>
                </c:pt>
                <c:pt idx="2563">
                  <c:v>0.93961151519984554</c:v>
                </c:pt>
                <c:pt idx="2564">
                  <c:v>0.93961151519984554</c:v>
                </c:pt>
                <c:pt idx="2565">
                  <c:v>0.93961151519984554</c:v>
                </c:pt>
                <c:pt idx="2566">
                  <c:v>0.93961151519984554</c:v>
                </c:pt>
                <c:pt idx="2567">
                  <c:v>0.93961151519984554</c:v>
                </c:pt>
                <c:pt idx="2568">
                  <c:v>0.93961151519984554</c:v>
                </c:pt>
                <c:pt idx="2569">
                  <c:v>0.93961151519984554</c:v>
                </c:pt>
                <c:pt idx="2570">
                  <c:v>0.93961151519984554</c:v>
                </c:pt>
                <c:pt idx="2571">
                  <c:v>0.93961151519984554</c:v>
                </c:pt>
                <c:pt idx="2572">
                  <c:v>0.93961151519984554</c:v>
                </c:pt>
                <c:pt idx="2573">
                  <c:v>0.93961151519984554</c:v>
                </c:pt>
                <c:pt idx="2574">
                  <c:v>0.93961151519984554</c:v>
                </c:pt>
                <c:pt idx="2575">
                  <c:v>0.93961151519984554</c:v>
                </c:pt>
                <c:pt idx="2576">
                  <c:v>0.93961151519984554</c:v>
                </c:pt>
                <c:pt idx="2577">
                  <c:v>0.93961151519984554</c:v>
                </c:pt>
                <c:pt idx="2578">
                  <c:v>0.93961151519984554</c:v>
                </c:pt>
                <c:pt idx="2579">
                  <c:v>0.93961151519984554</c:v>
                </c:pt>
                <c:pt idx="2580">
                  <c:v>0.93961151519984554</c:v>
                </c:pt>
                <c:pt idx="2581">
                  <c:v>0.93961151519984554</c:v>
                </c:pt>
                <c:pt idx="2582">
                  <c:v>0.93961151519984554</c:v>
                </c:pt>
                <c:pt idx="2583">
                  <c:v>0.93961151519984554</c:v>
                </c:pt>
                <c:pt idx="2584">
                  <c:v>0.93961151519984554</c:v>
                </c:pt>
                <c:pt idx="2585">
                  <c:v>0.93961151519984554</c:v>
                </c:pt>
                <c:pt idx="2586">
                  <c:v>0.93961151519984554</c:v>
                </c:pt>
                <c:pt idx="2587">
                  <c:v>0.93961151519984554</c:v>
                </c:pt>
                <c:pt idx="2588">
                  <c:v>0.93961151519984554</c:v>
                </c:pt>
                <c:pt idx="2589">
                  <c:v>0.93961151519984554</c:v>
                </c:pt>
                <c:pt idx="2590">
                  <c:v>0.93961151519984554</c:v>
                </c:pt>
                <c:pt idx="2591">
                  <c:v>0.93961151519984554</c:v>
                </c:pt>
                <c:pt idx="2592">
                  <c:v>0.93961151519984554</c:v>
                </c:pt>
                <c:pt idx="2593">
                  <c:v>0.93961151519984554</c:v>
                </c:pt>
                <c:pt idx="2594">
                  <c:v>0.93961151519984554</c:v>
                </c:pt>
                <c:pt idx="2595">
                  <c:v>0.93961151519984554</c:v>
                </c:pt>
                <c:pt idx="2596">
                  <c:v>0.93961151519984554</c:v>
                </c:pt>
                <c:pt idx="2597">
                  <c:v>0.93961151519984554</c:v>
                </c:pt>
                <c:pt idx="2598">
                  <c:v>0.93961151519984554</c:v>
                </c:pt>
                <c:pt idx="2599">
                  <c:v>0.93961151519984554</c:v>
                </c:pt>
                <c:pt idx="2600">
                  <c:v>0.93961151519984554</c:v>
                </c:pt>
                <c:pt idx="2601">
                  <c:v>0.93961151519984554</c:v>
                </c:pt>
                <c:pt idx="2602">
                  <c:v>0.93961151519984554</c:v>
                </c:pt>
                <c:pt idx="2603">
                  <c:v>0.93961151519984554</c:v>
                </c:pt>
                <c:pt idx="2604">
                  <c:v>0.93961151519984554</c:v>
                </c:pt>
                <c:pt idx="2605">
                  <c:v>0.93961151519984554</c:v>
                </c:pt>
                <c:pt idx="2606">
                  <c:v>0.93961151519984554</c:v>
                </c:pt>
                <c:pt idx="2607">
                  <c:v>0.93961151519984554</c:v>
                </c:pt>
                <c:pt idx="2608">
                  <c:v>0.93961151519984554</c:v>
                </c:pt>
                <c:pt idx="2609">
                  <c:v>0.93961151519984554</c:v>
                </c:pt>
                <c:pt idx="2610">
                  <c:v>0.93961151519984554</c:v>
                </c:pt>
                <c:pt idx="2611">
                  <c:v>0.93961151519984554</c:v>
                </c:pt>
                <c:pt idx="2612">
                  <c:v>0.93961151519984554</c:v>
                </c:pt>
                <c:pt idx="2613">
                  <c:v>0.93961151519984554</c:v>
                </c:pt>
                <c:pt idx="2614">
                  <c:v>0.93961151519984554</c:v>
                </c:pt>
                <c:pt idx="2615">
                  <c:v>0.93961151519984554</c:v>
                </c:pt>
                <c:pt idx="2616">
                  <c:v>0.93961151519984554</c:v>
                </c:pt>
                <c:pt idx="2617">
                  <c:v>0.93961151519984554</c:v>
                </c:pt>
                <c:pt idx="2618">
                  <c:v>0.93961151519984554</c:v>
                </c:pt>
                <c:pt idx="2619">
                  <c:v>0.93961151519984554</c:v>
                </c:pt>
                <c:pt idx="2620">
                  <c:v>0.93961151519984554</c:v>
                </c:pt>
                <c:pt idx="2621">
                  <c:v>0.93961151519984554</c:v>
                </c:pt>
                <c:pt idx="2622">
                  <c:v>0.93961151519984554</c:v>
                </c:pt>
                <c:pt idx="2623">
                  <c:v>0.93961151519984554</c:v>
                </c:pt>
                <c:pt idx="2624">
                  <c:v>0.93961151519984554</c:v>
                </c:pt>
                <c:pt idx="2625">
                  <c:v>0.93961151519984554</c:v>
                </c:pt>
                <c:pt idx="2626">
                  <c:v>0.93961151519984554</c:v>
                </c:pt>
                <c:pt idx="2627">
                  <c:v>0.93961151519984554</c:v>
                </c:pt>
                <c:pt idx="2628">
                  <c:v>0.93961151519984554</c:v>
                </c:pt>
                <c:pt idx="2629">
                  <c:v>0.93961151519984554</c:v>
                </c:pt>
                <c:pt idx="2630">
                  <c:v>0.93961151519984554</c:v>
                </c:pt>
                <c:pt idx="2631">
                  <c:v>0.93961151519984554</c:v>
                </c:pt>
                <c:pt idx="2632">
                  <c:v>0.93961151519984554</c:v>
                </c:pt>
                <c:pt idx="2633">
                  <c:v>0.93961151519984554</c:v>
                </c:pt>
                <c:pt idx="2634">
                  <c:v>0.93961151519984554</c:v>
                </c:pt>
                <c:pt idx="2635">
                  <c:v>0.93961151519984554</c:v>
                </c:pt>
                <c:pt idx="2636">
                  <c:v>0.93961151519984554</c:v>
                </c:pt>
                <c:pt idx="2637">
                  <c:v>0.93961151519984554</c:v>
                </c:pt>
                <c:pt idx="2638">
                  <c:v>0.93961151519984554</c:v>
                </c:pt>
                <c:pt idx="2639">
                  <c:v>0.93961151519984554</c:v>
                </c:pt>
                <c:pt idx="2640">
                  <c:v>0.93961151519984554</c:v>
                </c:pt>
                <c:pt idx="2641">
                  <c:v>0.93961151519984554</c:v>
                </c:pt>
                <c:pt idx="2642">
                  <c:v>0.93961151519984554</c:v>
                </c:pt>
                <c:pt idx="2643">
                  <c:v>0.93961151519984554</c:v>
                </c:pt>
                <c:pt idx="2644">
                  <c:v>0.93961151519984554</c:v>
                </c:pt>
                <c:pt idx="2645">
                  <c:v>0.93961151519984554</c:v>
                </c:pt>
                <c:pt idx="2646">
                  <c:v>0.93961151519984554</c:v>
                </c:pt>
                <c:pt idx="2647">
                  <c:v>0.93961151519984554</c:v>
                </c:pt>
                <c:pt idx="2648">
                  <c:v>0.93961151519984554</c:v>
                </c:pt>
                <c:pt idx="2649">
                  <c:v>0.93961151519984554</c:v>
                </c:pt>
                <c:pt idx="2650">
                  <c:v>0.93961151519984554</c:v>
                </c:pt>
                <c:pt idx="2651">
                  <c:v>0.93961151519984554</c:v>
                </c:pt>
                <c:pt idx="2652">
                  <c:v>0.93961151519984554</c:v>
                </c:pt>
                <c:pt idx="2653">
                  <c:v>0.93961151519984554</c:v>
                </c:pt>
                <c:pt idx="2654">
                  <c:v>0.93961151519984554</c:v>
                </c:pt>
                <c:pt idx="2655">
                  <c:v>0.93961151519984554</c:v>
                </c:pt>
                <c:pt idx="2656">
                  <c:v>0.93961151519984554</c:v>
                </c:pt>
                <c:pt idx="2657">
                  <c:v>0.93961151519984554</c:v>
                </c:pt>
                <c:pt idx="2658">
                  <c:v>0.93961151519984554</c:v>
                </c:pt>
                <c:pt idx="2659">
                  <c:v>0.93961151519984554</c:v>
                </c:pt>
                <c:pt idx="2660">
                  <c:v>0.93961151519984554</c:v>
                </c:pt>
                <c:pt idx="2661">
                  <c:v>0.93961151519984554</c:v>
                </c:pt>
                <c:pt idx="2662">
                  <c:v>0.93961151519984554</c:v>
                </c:pt>
                <c:pt idx="2663">
                  <c:v>0.93961151519984554</c:v>
                </c:pt>
                <c:pt idx="2664">
                  <c:v>0.93961151519984554</c:v>
                </c:pt>
                <c:pt idx="2665">
                  <c:v>0.93961151519984554</c:v>
                </c:pt>
                <c:pt idx="2666">
                  <c:v>0.93961151519984554</c:v>
                </c:pt>
                <c:pt idx="2667">
                  <c:v>0.93961151519984554</c:v>
                </c:pt>
                <c:pt idx="2668">
                  <c:v>0.93961151519984554</c:v>
                </c:pt>
                <c:pt idx="2669">
                  <c:v>0.93961151519984554</c:v>
                </c:pt>
                <c:pt idx="2670">
                  <c:v>0.93961151519984554</c:v>
                </c:pt>
                <c:pt idx="2671">
                  <c:v>0.93961151519984554</c:v>
                </c:pt>
                <c:pt idx="2672">
                  <c:v>0.93961151519984554</c:v>
                </c:pt>
                <c:pt idx="2673">
                  <c:v>0.93961151519984554</c:v>
                </c:pt>
                <c:pt idx="2674">
                  <c:v>0.93961151519984554</c:v>
                </c:pt>
                <c:pt idx="2675">
                  <c:v>0.93961151519984554</c:v>
                </c:pt>
                <c:pt idx="2676">
                  <c:v>0.93961151519984554</c:v>
                </c:pt>
                <c:pt idx="2677">
                  <c:v>0.93961151519984554</c:v>
                </c:pt>
                <c:pt idx="2678">
                  <c:v>0.93961151519984554</c:v>
                </c:pt>
                <c:pt idx="2679">
                  <c:v>0.93961151519984554</c:v>
                </c:pt>
                <c:pt idx="2680">
                  <c:v>0.93961151519984554</c:v>
                </c:pt>
                <c:pt idx="2681">
                  <c:v>0.93961151519984554</c:v>
                </c:pt>
                <c:pt idx="2682">
                  <c:v>0.93961151519984554</c:v>
                </c:pt>
                <c:pt idx="2683">
                  <c:v>0.93961151519984554</c:v>
                </c:pt>
                <c:pt idx="2684">
                  <c:v>0.93961151519984554</c:v>
                </c:pt>
                <c:pt idx="2685">
                  <c:v>0.93961151519984554</c:v>
                </c:pt>
                <c:pt idx="2686">
                  <c:v>0.93961151519984554</c:v>
                </c:pt>
                <c:pt idx="2687">
                  <c:v>0.93961151519984554</c:v>
                </c:pt>
                <c:pt idx="2688">
                  <c:v>0.93961151519984554</c:v>
                </c:pt>
                <c:pt idx="2689">
                  <c:v>0.93961151519984554</c:v>
                </c:pt>
                <c:pt idx="2690">
                  <c:v>0.93961151519984554</c:v>
                </c:pt>
                <c:pt idx="2691">
                  <c:v>0.93961151519984554</c:v>
                </c:pt>
                <c:pt idx="2692">
                  <c:v>0.93961151519984554</c:v>
                </c:pt>
                <c:pt idx="2693">
                  <c:v>0.93961151519984554</c:v>
                </c:pt>
                <c:pt idx="2694">
                  <c:v>0.93961151519984554</c:v>
                </c:pt>
                <c:pt idx="2695">
                  <c:v>0.93961151519984554</c:v>
                </c:pt>
                <c:pt idx="2696">
                  <c:v>0.93961151519984554</c:v>
                </c:pt>
                <c:pt idx="2697">
                  <c:v>0.93961151519984554</c:v>
                </c:pt>
                <c:pt idx="2698">
                  <c:v>0.93961151519984554</c:v>
                </c:pt>
                <c:pt idx="2699">
                  <c:v>0.93961151519984554</c:v>
                </c:pt>
                <c:pt idx="2700">
                  <c:v>0.93961151519984554</c:v>
                </c:pt>
                <c:pt idx="2701">
                  <c:v>0.93961151519984554</c:v>
                </c:pt>
                <c:pt idx="2702">
                  <c:v>0.93961151519984554</c:v>
                </c:pt>
                <c:pt idx="2703">
                  <c:v>0.93961151519984554</c:v>
                </c:pt>
                <c:pt idx="2704">
                  <c:v>0.93961151519984554</c:v>
                </c:pt>
                <c:pt idx="2705">
                  <c:v>0.93961151519984554</c:v>
                </c:pt>
                <c:pt idx="2706">
                  <c:v>0.93961151519984554</c:v>
                </c:pt>
                <c:pt idx="2707">
                  <c:v>0.93961151519984554</c:v>
                </c:pt>
                <c:pt idx="2708">
                  <c:v>0.93961151519984554</c:v>
                </c:pt>
                <c:pt idx="2709">
                  <c:v>0.93961151519984554</c:v>
                </c:pt>
                <c:pt idx="2710">
                  <c:v>0.93961151519984554</c:v>
                </c:pt>
                <c:pt idx="2711">
                  <c:v>0.93961151519984554</c:v>
                </c:pt>
                <c:pt idx="2712">
                  <c:v>0.93961151519984554</c:v>
                </c:pt>
                <c:pt idx="2713">
                  <c:v>0.93961151519984554</c:v>
                </c:pt>
                <c:pt idx="2714">
                  <c:v>0.93961151519984554</c:v>
                </c:pt>
                <c:pt idx="2715">
                  <c:v>0.93961151519984554</c:v>
                </c:pt>
                <c:pt idx="2716">
                  <c:v>0.93961151519984554</c:v>
                </c:pt>
                <c:pt idx="2717">
                  <c:v>0.93961151519984554</c:v>
                </c:pt>
                <c:pt idx="2718">
                  <c:v>0.93961151519984554</c:v>
                </c:pt>
                <c:pt idx="2719">
                  <c:v>0.93961151519984554</c:v>
                </c:pt>
                <c:pt idx="2720">
                  <c:v>0.93961151519984554</c:v>
                </c:pt>
                <c:pt idx="2721">
                  <c:v>0.93961151519984554</c:v>
                </c:pt>
                <c:pt idx="2722">
                  <c:v>0.93961151519984554</c:v>
                </c:pt>
                <c:pt idx="2723">
                  <c:v>0.93961151519984554</c:v>
                </c:pt>
                <c:pt idx="2724">
                  <c:v>0.93961151519984554</c:v>
                </c:pt>
                <c:pt idx="2725">
                  <c:v>0.93961151519984554</c:v>
                </c:pt>
                <c:pt idx="2726">
                  <c:v>0.93961151519984554</c:v>
                </c:pt>
                <c:pt idx="2727">
                  <c:v>0.93961151519984554</c:v>
                </c:pt>
                <c:pt idx="2728">
                  <c:v>0.93961151519984554</c:v>
                </c:pt>
                <c:pt idx="2729">
                  <c:v>0.93961151519984554</c:v>
                </c:pt>
                <c:pt idx="2730">
                  <c:v>0.93961151519984554</c:v>
                </c:pt>
                <c:pt idx="2731">
                  <c:v>0.93961151519984554</c:v>
                </c:pt>
                <c:pt idx="2732">
                  <c:v>0.93961151519984554</c:v>
                </c:pt>
                <c:pt idx="2733">
                  <c:v>0.93961151519984554</c:v>
                </c:pt>
                <c:pt idx="2734">
                  <c:v>0.93961151519984554</c:v>
                </c:pt>
                <c:pt idx="2735">
                  <c:v>0.93961151519984554</c:v>
                </c:pt>
                <c:pt idx="2736">
                  <c:v>0.93961151519984554</c:v>
                </c:pt>
                <c:pt idx="2737">
                  <c:v>0.93961151519984554</c:v>
                </c:pt>
                <c:pt idx="2738">
                  <c:v>0.93961151519984554</c:v>
                </c:pt>
                <c:pt idx="2739">
                  <c:v>0.93961151519984554</c:v>
                </c:pt>
                <c:pt idx="2740">
                  <c:v>0.93961151519984554</c:v>
                </c:pt>
                <c:pt idx="2741">
                  <c:v>0.93961151519984554</c:v>
                </c:pt>
                <c:pt idx="2742">
                  <c:v>0.93961151519984554</c:v>
                </c:pt>
                <c:pt idx="2743">
                  <c:v>0.93961151519984554</c:v>
                </c:pt>
                <c:pt idx="2744">
                  <c:v>0.93961151519984554</c:v>
                </c:pt>
                <c:pt idx="2745">
                  <c:v>0.93961151519984554</c:v>
                </c:pt>
                <c:pt idx="2746">
                  <c:v>0.93961151519984554</c:v>
                </c:pt>
                <c:pt idx="2747">
                  <c:v>0.93961151519984554</c:v>
                </c:pt>
                <c:pt idx="2748">
                  <c:v>0.93961151519984554</c:v>
                </c:pt>
                <c:pt idx="2749">
                  <c:v>0.93961151519984554</c:v>
                </c:pt>
                <c:pt idx="2750">
                  <c:v>0.93961151519984554</c:v>
                </c:pt>
                <c:pt idx="2751">
                  <c:v>0.93961151519984554</c:v>
                </c:pt>
                <c:pt idx="2752">
                  <c:v>0.93961151519984554</c:v>
                </c:pt>
                <c:pt idx="2753">
                  <c:v>0.93961151519984554</c:v>
                </c:pt>
                <c:pt idx="2754">
                  <c:v>0.93961151519984554</c:v>
                </c:pt>
                <c:pt idx="2755">
                  <c:v>0.93961151519984554</c:v>
                </c:pt>
                <c:pt idx="2756">
                  <c:v>0.93961151519984554</c:v>
                </c:pt>
                <c:pt idx="2757">
                  <c:v>0.93961151519984554</c:v>
                </c:pt>
                <c:pt idx="2758">
                  <c:v>0.93961151519984554</c:v>
                </c:pt>
                <c:pt idx="2759">
                  <c:v>0.93961151519984554</c:v>
                </c:pt>
                <c:pt idx="2760">
                  <c:v>0.93961151519984554</c:v>
                </c:pt>
                <c:pt idx="2761">
                  <c:v>0.93961151519984554</c:v>
                </c:pt>
                <c:pt idx="2762">
                  <c:v>0.93961151519984554</c:v>
                </c:pt>
                <c:pt idx="2763">
                  <c:v>0.93961151519984554</c:v>
                </c:pt>
                <c:pt idx="2764">
                  <c:v>0.93961151519984554</c:v>
                </c:pt>
                <c:pt idx="2765">
                  <c:v>0.93961151519984554</c:v>
                </c:pt>
                <c:pt idx="2766">
                  <c:v>0.93961151519984554</c:v>
                </c:pt>
                <c:pt idx="2767">
                  <c:v>0.93961151519984554</c:v>
                </c:pt>
                <c:pt idx="2768">
                  <c:v>0.93961151519984554</c:v>
                </c:pt>
                <c:pt idx="2769">
                  <c:v>0.93961151519984554</c:v>
                </c:pt>
                <c:pt idx="2770">
                  <c:v>0.93961151519984554</c:v>
                </c:pt>
                <c:pt idx="2771">
                  <c:v>0.93961151519984554</c:v>
                </c:pt>
                <c:pt idx="2772">
                  <c:v>0.93961151519984554</c:v>
                </c:pt>
                <c:pt idx="2773">
                  <c:v>0.93961151519984554</c:v>
                </c:pt>
                <c:pt idx="2774">
                  <c:v>0.93961151519984554</c:v>
                </c:pt>
                <c:pt idx="2775">
                  <c:v>0.93961151519984554</c:v>
                </c:pt>
                <c:pt idx="2776">
                  <c:v>0.93961151519984554</c:v>
                </c:pt>
                <c:pt idx="2777">
                  <c:v>0.93961151519984554</c:v>
                </c:pt>
                <c:pt idx="2778">
                  <c:v>0.93961151519984554</c:v>
                </c:pt>
                <c:pt idx="2779">
                  <c:v>0.93961151519984554</c:v>
                </c:pt>
                <c:pt idx="2780">
                  <c:v>0.93961151519984554</c:v>
                </c:pt>
                <c:pt idx="2781">
                  <c:v>0.93961151519984554</c:v>
                </c:pt>
                <c:pt idx="2782">
                  <c:v>0.93961151519984554</c:v>
                </c:pt>
                <c:pt idx="2783">
                  <c:v>0.93961151519984554</c:v>
                </c:pt>
                <c:pt idx="2784">
                  <c:v>0.93961151519984554</c:v>
                </c:pt>
                <c:pt idx="2785">
                  <c:v>0.93961151519984554</c:v>
                </c:pt>
                <c:pt idx="2786">
                  <c:v>0.93961151519984554</c:v>
                </c:pt>
                <c:pt idx="2787">
                  <c:v>0.93961151519984554</c:v>
                </c:pt>
                <c:pt idx="2788">
                  <c:v>0.93961151519984554</c:v>
                </c:pt>
                <c:pt idx="2789">
                  <c:v>0.93961151519984554</c:v>
                </c:pt>
                <c:pt idx="2790">
                  <c:v>0.93961151519984554</c:v>
                </c:pt>
                <c:pt idx="2791">
                  <c:v>0.93961151519984554</c:v>
                </c:pt>
                <c:pt idx="2792">
                  <c:v>0.93961151519984554</c:v>
                </c:pt>
                <c:pt idx="2793">
                  <c:v>0.93961151519984554</c:v>
                </c:pt>
                <c:pt idx="2794">
                  <c:v>0.93961151519984554</c:v>
                </c:pt>
                <c:pt idx="2795">
                  <c:v>0.93961151519984554</c:v>
                </c:pt>
                <c:pt idx="2796">
                  <c:v>0.93961151519984554</c:v>
                </c:pt>
                <c:pt idx="2797">
                  <c:v>0.93961151519984554</c:v>
                </c:pt>
                <c:pt idx="2798">
                  <c:v>0.93961151519984554</c:v>
                </c:pt>
                <c:pt idx="2799">
                  <c:v>0.93961151519984554</c:v>
                </c:pt>
                <c:pt idx="2800">
                  <c:v>0.93961151519984554</c:v>
                </c:pt>
                <c:pt idx="2801">
                  <c:v>0.93961151519984554</c:v>
                </c:pt>
                <c:pt idx="2802">
                  <c:v>0.93961151519984554</c:v>
                </c:pt>
                <c:pt idx="2803">
                  <c:v>0.93961151519984554</c:v>
                </c:pt>
                <c:pt idx="2804">
                  <c:v>0.93961151519984554</c:v>
                </c:pt>
                <c:pt idx="2805">
                  <c:v>0.93961151519984554</c:v>
                </c:pt>
                <c:pt idx="2806">
                  <c:v>0.93961151519984554</c:v>
                </c:pt>
                <c:pt idx="2807">
                  <c:v>0.93961151519984554</c:v>
                </c:pt>
                <c:pt idx="2808">
                  <c:v>0.93961151519984554</c:v>
                </c:pt>
                <c:pt idx="2809">
                  <c:v>0.93961151519984554</c:v>
                </c:pt>
                <c:pt idx="2810">
                  <c:v>0.93961151519984554</c:v>
                </c:pt>
                <c:pt idx="2811">
                  <c:v>0.93961151519984554</c:v>
                </c:pt>
                <c:pt idx="2812">
                  <c:v>0.93961151519984554</c:v>
                </c:pt>
                <c:pt idx="2813">
                  <c:v>0.93961151519984554</c:v>
                </c:pt>
                <c:pt idx="2814">
                  <c:v>0.93961151519984554</c:v>
                </c:pt>
                <c:pt idx="2815">
                  <c:v>0.93961151519984554</c:v>
                </c:pt>
                <c:pt idx="2816">
                  <c:v>0.93961151519984554</c:v>
                </c:pt>
                <c:pt idx="2817">
                  <c:v>0.93961151519984554</c:v>
                </c:pt>
                <c:pt idx="2818">
                  <c:v>0.93961151519984554</c:v>
                </c:pt>
                <c:pt idx="2819">
                  <c:v>0.93961151519984554</c:v>
                </c:pt>
                <c:pt idx="2820">
                  <c:v>0.93961151519984554</c:v>
                </c:pt>
                <c:pt idx="2821">
                  <c:v>0.93961151519984554</c:v>
                </c:pt>
                <c:pt idx="2822">
                  <c:v>0.93961151519984554</c:v>
                </c:pt>
                <c:pt idx="2823">
                  <c:v>0.93961151519984554</c:v>
                </c:pt>
                <c:pt idx="2824">
                  <c:v>0.93961151519984554</c:v>
                </c:pt>
                <c:pt idx="2825">
                  <c:v>0.93961151519984554</c:v>
                </c:pt>
                <c:pt idx="2826">
                  <c:v>0.93961151519984554</c:v>
                </c:pt>
                <c:pt idx="2827">
                  <c:v>0.93961151519984554</c:v>
                </c:pt>
                <c:pt idx="2828">
                  <c:v>0.93961151519984554</c:v>
                </c:pt>
                <c:pt idx="2829">
                  <c:v>0.93961151519984554</c:v>
                </c:pt>
                <c:pt idx="2830">
                  <c:v>0.93961151519984554</c:v>
                </c:pt>
                <c:pt idx="2831">
                  <c:v>0.93961151519984554</c:v>
                </c:pt>
                <c:pt idx="2832">
                  <c:v>0.93961151519984554</c:v>
                </c:pt>
                <c:pt idx="2833">
                  <c:v>0.93961151519984554</c:v>
                </c:pt>
                <c:pt idx="2834">
                  <c:v>0.93961151519984554</c:v>
                </c:pt>
                <c:pt idx="2835">
                  <c:v>0.93961151519984554</c:v>
                </c:pt>
                <c:pt idx="2836">
                  <c:v>0.93961151519984554</c:v>
                </c:pt>
                <c:pt idx="2837">
                  <c:v>0.93961151519984554</c:v>
                </c:pt>
                <c:pt idx="2838">
                  <c:v>0.93961151519984554</c:v>
                </c:pt>
                <c:pt idx="2839">
                  <c:v>0.93961151519984554</c:v>
                </c:pt>
                <c:pt idx="2840">
                  <c:v>0.93961151519984554</c:v>
                </c:pt>
                <c:pt idx="2841">
                  <c:v>0.93961151519984554</c:v>
                </c:pt>
                <c:pt idx="2842">
                  <c:v>0.93961151519984554</c:v>
                </c:pt>
                <c:pt idx="2843">
                  <c:v>0.93961151519984554</c:v>
                </c:pt>
                <c:pt idx="2844">
                  <c:v>0.93961151519984554</c:v>
                </c:pt>
                <c:pt idx="2845">
                  <c:v>0.93961151519984554</c:v>
                </c:pt>
                <c:pt idx="2846">
                  <c:v>0.93961151519984554</c:v>
                </c:pt>
                <c:pt idx="2847">
                  <c:v>0.93961151519984554</c:v>
                </c:pt>
                <c:pt idx="2848">
                  <c:v>0.93961151519984554</c:v>
                </c:pt>
                <c:pt idx="2849">
                  <c:v>0.93961151519984554</c:v>
                </c:pt>
                <c:pt idx="2850">
                  <c:v>0.93961151519984554</c:v>
                </c:pt>
                <c:pt idx="2851">
                  <c:v>0.93961151519984554</c:v>
                </c:pt>
                <c:pt idx="2852">
                  <c:v>0.93961151519984554</c:v>
                </c:pt>
                <c:pt idx="2853">
                  <c:v>0.93961151519984554</c:v>
                </c:pt>
                <c:pt idx="2854">
                  <c:v>0.93961151519984554</c:v>
                </c:pt>
                <c:pt idx="2855">
                  <c:v>0.93961151519984554</c:v>
                </c:pt>
                <c:pt idx="2856">
                  <c:v>0.93961151519984554</c:v>
                </c:pt>
                <c:pt idx="2857">
                  <c:v>0.93961151519984554</c:v>
                </c:pt>
                <c:pt idx="2858">
                  <c:v>0.93961151519984554</c:v>
                </c:pt>
                <c:pt idx="2859">
                  <c:v>0.93961151519984554</c:v>
                </c:pt>
                <c:pt idx="2860">
                  <c:v>0.93961151519984554</c:v>
                </c:pt>
                <c:pt idx="2861">
                  <c:v>0.93961151519984554</c:v>
                </c:pt>
                <c:pt idx="2862">
                  <c:v>0.93961151519984554</c:v>
                </c:pt>
                <c:pt idx="2863">
                  <c:v>0.93961151519984554</c:v>
                </c:pt>
                <c:pt idx="2864">
                  <c:v>0.93961151519984554</c:v>
                </c:pt>
                <c:pt idx="2865">
                  <c:v>0.93961151519984554</c:v>
                </c:pt>
                <c:pt idx="2866">
                  <c:v>0.93961151519984554</c:v>
                </c:pt>
                <c:pt idx="2867">
                  <c:v>0.93961151519984554</c:v>
                </c:pt>
                <c:pt idx="2868">
                  <c:v>0.93961151519984554</c:v>
                </c:pt>
                <c:pt idx="2869">
                  <c:v>0.93961151519984554</c:v>
                </c:pt>
                <c:pt idx="2870">
                  <c:v>0.93961151519984554</c:v>
                </c:pt>
                <c:pt idx="2871">
                  <c:v>0.93961151519984554</c:v>
                </c:pt>
                <c:pt idx="2872">
                  <c:v>0.93961151519984554</c:v>
                </c:pt>
                <c:pt idx="2873">
                  <c:v>0.93961151519984554</c:v>
                </c:pt>
                <c:pt idx="2874">
                  <c:v>0.93961151519984554</c:v>
                </c:pt>
                <c:pt idx="2875">
                  <c:v>0.93961151519984554</c:v>
                </c:pt>
                <c:pt idx="2876">
                  <c:v>0.93961151519984554</c:v>
                </c:pt>
                <c:pt idx="2877">
                  <c:v>0.93961151519984554</c:v>
                </c:pt>
                <c:pt idx="2878">
                  <c:v>0.93961151519984554</c:v>
                </c:pt>
                <c:pt idx="2879">
                  <c:v>0.93961151519984554</c:v>
                </c:pt>
                <c:pt idx="2880">
                  <c:v>0.93961151519984554</c:v>
                </c:pt>
                <c:pt idx="2881">
                  <c:v>0.93961151519984554</c:v>
                </c:pt>
                <c:pt idx="2882">
                  <c:v>0.93961151519984554</c:v>
                </c:pt>
                <c:pt idx="2883">
                  <c:v>0.93961151519984554</c:v>
                </c:pt>
                <c:pt idx="2884">
                  <c:v>0.93961151519984554</c:v>
                </c:pt>
                <c:pt idx="2885">
                  <c:v>0.93961151519984554</c:v>
                </c:pt>
                <c:pt idx="2886">
                  <c:v>0.93961151519984554</c:v>
                </c:pt>
                <c:pt idx="2887">
                  <c:v>0.93961151519984554</c:v>
                </c:pt>
                <c:pt idx="2888">
                  <c:v>0.93961151519984554</c:v>
                </c:pt>
                <c:pt idx="2889">
                  <c:v>0.93961151519984554</c:v>
                </c:pt>
                <c:pt idx="2890">
                  <c:v>0.93961151519984554</c:v>
                </c:pt>
                <c:pt idx="2891">
                  <c:v>0.93961151519984554</c:v>
                </c:pt>
                <c:pt idx="2892">
                  <c:v>0.93961151519984554</c:v>
                </c:pt>
                <c:pt idx="2893">
                  <c:v>0.93961151519984554</c:v>
                </c:pt>
                <c:pt idx="2894">
                  <c:v>0.93961151519984554</c:v>
                </c:pt>
                <c:pt idx="2895">
                  <c:v>0.93961151519984554</c:v>
                </c:pt>
                <c:pt idx="2896">
                  <c:v>0.93961151519984554</c:v>
                </c:pt>
                <c:pt idx="2897">
                  <c:v>0.93961151519984554</c:v>
                </c:pt>
                <c:pt idx="2898">
                  <c:v>0.93961151519984554</c:v>
                </c:pt>
                <c:pt idx="2899">
                  <c:v>0.93961151519984554</c:v>
                </c:pt>
                <c:pt idx="2900">
                  <c:v>0.93961151519984554</c:v>
                </c:pt>
                <c:pt idx="2901">
                  <c:v>0.93961151519984554</c:v>
                </c:pt>
                <c:pt idx="2902">
                  <c:v>0.93961151519984554</c:v>
                </c:pt>
                <c:pt idx="2903">
                  <c:v>0.93961151519984554</c:v>
                </c:pt>
                <c:pt idx="2904">
                  <c:v>0.93961151519984554</c:v>
                </c:pt>
                <c:pt idx="2905">
                  <c:v>0.93961151519984554</c:v>
                </c:pt>
                <c:pt idx="2906">
                  <c:v>0.93961151519984554</c:v>
                </c:pt>
                <c:pt idx="2907">
                  <c:v>0.93961151519984554</c:v>
                </c:pt>
                <c:pt idx="2908">
                  <c:v>0.93961151519984554</c:v>
                </c:pt>
                <c:pt idx="2909">
                  <c:v>0.93961151519984554</c:v>
                </c:pt>
                <c:pt idx="2910">
                  <c:v>0.93961151519984554</c:v>
                </c:pt>
                <c:pt idx="2911">
                  <c:v>0.93961151519984554</c:v>
                </c:pt>
                <c:pt idx="2912">
                  <c:v>0.93961151519984554</c:v>
                </c:pt>
                <c:pt idx="2913">
                  <c:v>0.93961151519984554</c:v>
                </c:pt>
                <c:pt idx="2914">
                  <c:v>0.93961151519984554</c:v>
                </c:pt>
                <c:pt idx="2915">
                  <c:v>0.93961151519984554</c:v>
                </c:pt>
                <c:pt idx="2916">
                  <c:v>0.93961151519984554</c:v>
                </c:pt>
                <c:pt idx="2917">
                  <c:v>0.93961151519984554</c:v>
                </c:pt>
                <c:pt idx="2918">
                  <c:v>0.93961151519984554</c:v>
                </c:pt>
                <c:pt idx="2919">
                  <c:v>0.93961151519984554</c:v>
                </c:pt>
                <c:pt idx="2920">
                  <c:v>0.93961151519984554</c:v>
                </c:pt>
                <c:pt idx="2921">
                  <c:v>0.93961151519984554</c:v>
                </c:pt>
                <c:pt idx="2922">
                  <c:v>0.93961151519984554</c:v>
                </c:pt>
                <c:pt idx="2923">
                  <c:v>0.93961151519984554</c:v>
                </c:pt>
                <c:pt idx="2924">
                  <c:v>0.93961151519984554</c:v>
                </c:pt>
                <c:pt idx="2925">
                  <c:v>0.93961151519984554</c:v>
                </c:pt>
                <c:pt idx="2926">
                  <c:v>0.93961151519984554</c:v>
                </c:pt>
                <c:pt idx="2927">
                  <c:v>0.93961151519984554</c:v>
                </c:pt>
                <c:pt idx="2928">
                  <c:v>0.93961151519984554</c:v>
                </c:pt>
                <c:pt idx="2929">
                  <c:v>0.93961151519984554</c:v>
                </c:pt>
                <c:pt idx="2930">
                  <c:v>0.93961151519984554</c:v>
                </c:pt>
                <c:pt idx="2931">
                  <c:v>0.93961151519984554</c:v>
                </c:pt>
                <c:pt idx="2932">
                  <c:v>0.93961151519984554</c:v>
                </c:pt>
                <c:pt idx="2933">
                  <c:v>0.93961151519984554</c:v>
                </c:pt>
                <c:pt idx="2934">
                  <c:v>0.93961151519984554</c:v>
                </c:pt>
                <c:pt idx="2935">
                  <c:v>0.93961151519984554</c:v>
                </c:pt>
                <c:pt idx="2936">
                  <c:v>0.93961151519984554</c:v>
                </c:pt>
                <c:pt idx="2937">
                  <c:v>0.93961151519984554</c:v>
                </c:pt>
                <c:pt idx="2938">
                  <c:v>0.93961151519984554</c:v>
                </c:pt>
                <c:pt idx="2939">
                  <c:v>0.93961151519984554</c:v>
                </c:pt>
                <c:pt idx="2940">
                  <c:v>0.93961151519984554</c:v>
                </c:pt>
                <c:pt idx="2941">
                  <c:v>0.93961151519984554</c:v>
                </c:pt>
                <c:pt idx="2942">
                  <c:v>0.93961151519984554</c:v>
                </c:pt>
                <c:pt idx="2943">
                  <c:v>0.93961151519984554</c:v>
                </c:pt>
                <c:pt idx="2944">
                  <c:v>0.93961151519984554</c:v>
                </c:pt>
                <c:pt idx="2945">
                  <c:v>0.93961151519984554</c:v>
                </c:pt>
                <c:pt idx="2946">
                  <c:v>0.93961151519984554</c:v>
                </c:pt>
                <c:pt idx="2947">
                  <c:v>0.93961151519984554</c:v>
                </c:pt>
                <c:pt idx="2948">
                  <c:v>0.93961151519984554</c:v>
                </c:pt>
                <c:pt idx="2949">
                  <c:v>0.93961151519984554</c:v>
                </c:pt>
                <c:pt idx="2950">
                  <c:v>0.93961151519984554</c:v>
                </c:pt>
                <c:pt idx="2951">
                  <c:v>0.93961151519984554</c:v>
                </c:pt>
                <c:pt idx="2952">
                  <c:v>0.93961151519984554</c:v>
                </c:pt>
                <c:pt idx="2953">
                  <c:v>0.93961151519984554</c:v>
                </c:pt>
                <c:pt idx="2954">
                  <c:v>0.93961151519984554</c:v>
                </c:pt>
                <c:pt idx="2955">
                  <c:v>0.93961151519984554</c:v>
                </c:pt>
                <c:pt idx="2956">
                  <c:v>0.93961151519984554</c:v>
                </c:pt>
                <c:pt idx="2957">
                  <c:v>0.93961151519984554</c:v>
                </c:pt>
                <c:pt idx="2958">
                  <c:v>0.93961151519984554</c:v>
                </c:pt>
                <c:pt idx="2959">
                  <c:v>0.93961151519984554</c:v>
                </c:pt>
                <c:pt idx="2960">
                  <c:v>0.93961151519984554</c:v>
                </c:pt>
                <c:pt idx="2961">
                  <c:v>0.93961151519984554</c:v>
                </c:pt>
                <c:pt idx="2962">
                  <c:v>0.93961151519984554</c:v>
                </c:pt>
                <c:pt idx="2963">
                  <c:v>0.93961151519984554</c:v>
                </c:pt>
                <c:pt idx="2964">
                  <c:v>0.93961151519984554</c:v>
                </c:pt>
                <c:pt idx="2965">
                  <c:v>0.93961151519984554</c:v>
                </c:pt>
                <c:pt idx="2966">
                  <c:v>0.93961151519984554</c:v>
                </c:pt>
                <c:pt idx="2967">
                  <c:v>0.93961151519984554</c:v>
                </c:pt>
                <c:pt idx="2968">
                  <c:v>0.93961151519984554</c:v>
                </c:pt>
                <c:pt idx="2969">
                  <c:v>0.93961151519984554</c:v>
                </c:pt>
                <c:pt idx="2970">
                  <c:v>0.93961151519984554</c:v>
                </c:pt>
                <c:pt idx="2971">
                  <c:v>0.93961151519984554</c:v>
                </c:pt>
                <c:pt idx="2972">
                  <c:v>0.93961151519984554</c:v>
                </c:pt>
                <c:pt idx="2973">
                  <c:v>0.93961151519984554</c:v>
                </c:pt>
                <c:pt idx="2974">
                  <c:v>0.93961151519984554</c:v>
                </c:pt>
                <c:pt idx="2975">
                  <c:v>0.93961151519984554</c:v>
                </c:pt>
                <c:pt idx="2976">
                  <c:v>0.93961151519984554</c:v>
                </c:pt>
                <c:pt idx="2977">
                  <c:v>0.93961151519984554</c:v>
                </c:pt>
                <c:pt idx="2978">
                  <c:v>0.93961151519984554</c:v>
                </c:pt>
                <c:pt idx="2979">
                  <c:v>0.93961151519984554</c:v>
                </c:pt>
                <c:pt idx="2980">
                  <c:v>0.93961151519984554</c:v>
                </c:pt>
                <c:pt idx="2981">
                  <c:v>0.93961151519984554</c:v>
                </c:pt>
                <c:pt idx="2982">
                  <c:v>0.93961151519984554</c:v>
                </c:pt>
                <c:pt idx="2983">
                  <c:v>0.93961151519984554</c:v>
                </c:pt>
                <c:pt idx="2984">
                  <c:v>0.93961151519984554</c:v>
                </c:pt>
                <c:pt idx="2985">
                  <c:v>0.93961151519984554</c:v>
                </c:pt>
                <c:pt idx="2986">
                  <c:v>0.93961151519984554</c:v>
                </c:pt>
                <c:pt idx="2987">
                  <c:v>0.93961151519984554</c:v>
                </c:pt>
                <c:pt idx="2988">
                  <c:v>0.93961151519984554</c:v>
                </c:pt>
                <c:pt idx="2989">
                  <c:v>0.93961151519984554</c:v>
                </c:pt>
                <c:pt idx="2990">
                  <c:v>0.93961151519984554</c:v>
                </c:pt>
                <c:pt idx="2991">
                  <c:v>0.93961151519984554</c:v>
                </c:pt>
                <c:pt idx="2992">
                  <c:v>0.93961151519984554</c:v>
                </c:pt>
                <c:pt idx="2993">
                  <c:v>0.93961151519984554</c:v>
                </c:pt>
                <c:pt idx="2994">
                  <c:v>0.93961151519984554</c:v>
                </c:pt>
                <c:pt idx="2995">
                  <c:v>0.93961151519984554</c:v>
                </c:pt>
                <c:pt idx="2996">
                  <c:v>0.93961151519984554</c:v>
                </c:pt>
                <c:pt idx="2997">
                  <c:v>0.93961151519984554</c:v>
                </c:pt>
                <c:pt idx="2998">
                  <c:v>0.93961151519984554</c:v>
                </c:pt>
                <c:pt idx="2999">
                  <c:v>0.93961151519984554</c:v>
                </c:pt>
                <c:pt idx="3000">
                  <c:v>0.93961151519984554</c:v>
                </c:pt>
                <c:pt idx="3001">
                  <c:v>0.93961151519984554</c:v>
                </c:pt>
                <c:pt idx="3002">
                  <c:v>0.93961151519984554</c:v>
                </c:pt>
                <c:pt idx="3003">
                  <c:v>0.93961151519984554</c:v>
                </c:pt>
                <c:pt idx="3004">
                  <c:v>0.93961151519984554</c:v>
                </c:pt>
                <c:pt idx="3005">
                  <c:v>0.93961151519984554</c:v>
                </c:pt>
                <c:pt idx="3006">
                  <c:v>0.93961151519984554</c:v>
                </c:pt>
                <c:pt idx="3007">
                  <c:v>0.93961151519984554</c:v>
                </c:pt>
                <c:pt idx="3008">
                  <c:v>0.93961151519984554</c:v>
                </c:pt>
                <c:pt idx="3009">
                  <c:v>0.93961151519984554</c:v>
                </c:pt>
                <c:pt idx="3010">
                  <c:v>0.93961151519984554</c:v>
                </c:pt>
                <c:pt idx="3011">
                  <c:v>0.93961151519984554</c:v>
                </c:pt>
                <c:pt idx="3012">
                  <c:v>0.93961151519984554</c:v>
                </c:pt>
                <c:pt idx="3013">
                  <c:v>0.93961151519984554</c:v>
                </c:pt>
                <c:pt idx="3014">
                  <c:v>0.93961151519984554</c:v>
                </c:pt>
                <c:pt idx="3015">
                  <c:v>0.93961151519984554</c:v>
                </c:pt>
                <c:pt idx="3016">
                  <c:v>0.93961151519984554</c:v>
                </c:pt>
                <c:pt idx="3017">
                  <c:v>0.93961151519984554</c:v>
                </c:pt>
                <c:pt idx="3018">
                  <c:v>0.93961151519984554</c:v>
                </c:pt>
                <c:pt idx="3019">
                  <c:v>0.93961151519984554</c:v>
                </c:pt>
                <c:pt idx="3020">
                  <c:v>0.93961151519984554</c:v>
                </c:pt>
                <c:pt idx="3021">
                  <c:v>0.93961151519984554</c:v>
                </c:pt>
                <c:pt idx="3022">
                  <c:v>0.93961151519984554</c:v>
                </c:pt>
                <c:pt idx="3023">
                  <c:v>0.93961151519984554</c:v>
                </c:pt>
                <c:pt idx="3024">
                  <c:v>0.93961151519984554</c:v>
                </c:pt>
                <c:pt idx="3025">
                  <c:v>0.93961151519984554</c:v>
                </c:pt>
                <c:pt idx="3026">
                  <c:v>0.93961151519984554</c:v>
                </c:pt>
                <c:pt idx="3027">
                  <c:v>0.93961151519984554</c:v>
                </c:pt>
                <c:pt idx="3028">
                  <c:v>0.93961151519984554</c:v>
                </c:pt>
                <c:pt idx="3029">
                  <c:v>0.93961151519984554</c:v>
                </c:pt>
                <c:pt idx="3030">
                  <c:v>0.93961151519984554</c:v>
                </c:pt>
                <c:pt idx="3031">
                  <c:v>0.93961151519984554</c:v>
                </c:pt>
                <c:pt idx="3032">
                  <c:v>0.93961151519984554</c:v>
                </c:pt>
                <c:pt idx="3033">
                  <c:v>0.93961151519984554</c:v>
                </c:pt>
                <c:pt idx="3034">
                  <c:v>0.93961151519984554</c:v>
                </c:pt>
                <c:pt idx="3035">
                  <c:v>0.93961151519984554</c:v>
                </c:pt>
                <c:pt idx="3036">
                  <c:v>0.93961151519984554</c:v>
                </c:pt>
                <c:pt idx="3037">
                  <c:v>0.93961151519984554</c:v>
                </c:pt>
                <c:pt idx="3038">
                  <c:v>0.93961151519984554</c:v>
                </c:pt>
                <c:pt idx="3039">
                  <c:v>0.93961151519984554</c:v>
                </c:pt>
                <c:pt idx="3040">
                  <c:v>0.93961151519984554</c:v>
                </c:pt>
                <c:pt idx="3041">
                  <c:v>0.93961151519984554</c:v>
                </c:pt>
                <c:pt idx="3042">
                  <c:v>0.93961151519984554</c:v>
                </c:pt>
                <c:pt idx="3043">
                  <c:v>0.93961151519984554</c:v>
                </c:pt>
                <c:pt idx="3044">
                  <c:v>0.93961151519984554</c:v>
                </c:pt>
                <c:pt idx="3045">
                  <c:v>0.93961151519984554</c:v>
                </c:pt>
                <c:pt idx="3046">
                  <c:v>0.93961151519984554</c:v>
                </c:pt>
                <c:pt idx="3047">
                  <c:v>0.93961151519984554</c:v>
                </c:pt>
                <c:pt idx="3048">
                  <c:v>0.93961151519984554</c:v>
                </c:pt>
                <c:pt idx="3049">
                  <c:v>0.93961151519984554</c:v>
                </c:pt>
                <c:pt idx="3050">
                  <c:v>0.93961151519984554</c:v>
                </c:pt>
                <c:pt idx="3051">
                  <c:v>0.93961151519984554</c:v>
                </c:pt>
                <c:pt idx="3052">
                  <c:v>0.93961151519984554</c:v>
                </c:pt>
                <c:pt idx="3053">
                  <c:v>0.93961151519984554</c:v>
                </c:pt>
                <c:pt idx="3054">
                  <c:v>0.93961151519984554</c:v>
                </c:pt>
                <c:pt idx="3055">
                  <c:v>0.93961151519984554</c:v>
                </c:pt>
                <c:pt idx="3056">
                  <c:v>0.93961151519984554</c:v>
                </c:pt>
                <c:pt idx="3057">
                  <c:v>0.93961151519984554</c:v>
                </c:pt>
                <c:pt idx="3058">
                  <c:v>0.93961151519984554</c:v>
                </c:pt>
                <c:pt idx="3059">
                  <c:v>0.93961151519984554</c:v>
                </c:pt>
                <c:pt idx="3060">
                  <c:v>0.93961151519984554</c:v>
                </c:pt>
                <c:pt idx="3061">
                  <c:v>0.93961151519984554</c:v>
                </c:pt>
                <c:pt idx="3062">
                  <c:v>0.93961151519984554</c:v>
                </c:pt>
                <c:pt idx="3063">
                  <c:v>0.93961151519984554</c:v>
                </c:pt>
                <c:pt idx="3064">
                  <c:v>0.93961151519984554</c:v>
                </c:pt>
                <c:pt idx="3065">
                  <c:v>0.93961151519984554</c:v>
                </c:pt>
                <c:pt idx="3066">
                  <c:v>0.93961151519984554</c:v>
                </c:pt>
                <c:pt idx="3067">
                  <c:v>0.93961151519984554</c:v>
                </c:pt>
                <c:pt idx="3068">
                  <c:v>0.93961151519984554</c:v>
                </c:pt>
                <c:pt idx="3069">
                  <c:v>0.93961151519984554</c:v>
                </c:pt>
                <c:pt idx="3070">
                  <c:v>0.93961151519984554</c:v>
                </c:pt>
                <c:pt idx="3071">
                  <c:v>0.93961151519984554</c:v>
                </c:pt>
                <c:pt idx="3072">
                  <c:v>0.93961151519984554</c:v>
                </c:pt>
                <c:pt idx="3073">
                  <c:v>0.93961151519984554</c:v>
                </c:pt>
                <c:pt idx="3074">
                  <c:v>0.93961151519984554</c:v>
                </c:pt>
                <c:pt idx="3075">
                  <c:v>0.93961151519984554</c:v>
                </c:pt>
                <c:pt idx="3076">
                  <c:v>0.93961151519984554</c:v>
                </c:pt>
                <c:pt idx="3077">
                  <c:v>0.93961151519984554</c:v>
                </c:pt>
                <c:pt idx="3078">
                  <c:v>0.93961151519984554</c:v>
                </c:pt>
                <c:pt idx="3079">
                  <c:v>0.93961151519984554</c:v>
                </c:pt>
                <c:pt idx="3080">
                  <c:v>0.93961151519984554</c:v>
                </c:pt>
                <c:pt idx="3081">
                  <c:v>0.93961151519984554</c:v>
                </c:pt>
                <c:pt idx="3082">
                  <c:v>0.93961151519984554</c:v>
                </c:pt>
                <c:pt idx="3083">
                  <c:v>0.93961151519984554</c:v>
                </c:pt>
                <c:pt idx="3084">
                  <c:v>0.93961151519984554</c:v>
                </c:pt>
                <c:pt idx="3085">
                  <c:v>0.93961151519984554</c:v>
                </c:pt>
                <c:pt idx="3086">
                  <c:v>0.93961151519984554</c:v>
                </c:pt>
                <c:pt idx="3087">
                  <c:v>0.93961151519984554</c:v>
                </c:pt>
                <c:pt idx="3088">
                  <c:v>0.93961151519984554</c:v>
                </c:pt>
                <c:pt idx="3089">
                  <c:v>0.93961151519984554</c:v>
                </c:pt>
                <c:pt idx="3090">
                  <c:v>0.93961151519984554</c:v>
                </c:pt>
                <c:pt idx="3091">
                  <c:v>0.93961151519984554</c:v>
                </c:pt>
                <c:pt idx="3092">
                  <c:v>0.93961151519984554</c:v>
                </c:pt>
                <c:pt idx="3093">
                  <c:v>0.93961151519984554</c:v>
                </c:pt>
                <c:pt idx="3094">
                  <c:v>0.93961151519984554</c:v>
                </c:pt>
                <c:pt idx="3095">
                  <c:v>0.93961151519984554</c:v>
                </c:pt>
                <c:pt idx="3096">
                  <c:v>0.93961151519984554</c:v>
                </c:pt>
                <c:pt idx="3097">
                  <c:v>0.93961151519984554</c:v>
                </c:pt>
                <c:pt idx="3098">
                  <c:v>0.93961151519984554</c:v>
                </c:pt>
                <c:pt idx="3099">
                  <c:v>0.93961151519984554</c:v>
                </c:pt>
                <c:pt idx="3100">
                  <c:v>0.93961151519984554</c:v>
                </c:pt>
                <c:pt idx="3101">
                  <c:v>0.93961151519984554</c:v>
                </c:pt>
                <c:pt idx="3102">
                  <c:v>0.93961151519984554</c:v>
                </c:pt>
                <c:pt idx="3103">
                  <c:v>0.93961151519984554</c:v>
                </c:pt>
                <c:pt idx="3104">
                  <c:v>0.93961151519984554</c:v>
                </c:pt>
                <c:pt idx="3105">
                  <c:v>0.93961151519984554</c:v>
                </c:pt>
                <c:pt idx="3106">
                  <c:v>0.93961151519984554</c:v>
                </c:pt>
                <c:pt idx="3107">
                  <c:v>0.93961151519984554</c:v>
                </c:pt>
                <c:pt idx="3108">
                  <c:v>0.93961151519984554</c:v>
                </c:pt>
                <c:pt idx="3109">
                  <c:v>0.93961151519984554</c:v>
                </c:pt>
                <c:pt idx="3110">
                  <c:v>0.93961151519984554</c:v>
                </c:pt>
                <c:pt idx="3111">
                  <c:v>0.93961151519984554</c:v>
                </c:pt>
                <c:pt idx="3112">
                  <c:v>0.93961151519984554</c:v>
                </c:pt>
                <c:pt idx="3113">
                  <c:v>0.93961151519984554</c:v>
                </c:pt>
                <c:pt idx="3114">
                  <c:v>0.93961151519984554</c:v>
                </c:pt>
                <c:pt idx="3115">
                  <c:v>0.93961151519984554</c:v>
                </c:pt>
                <c:pt idx="3116">
                  <c:v>0.93961151519984554</c:v>
                </c:pt>
                <c:pt idx="3117">
                  <c:v>0.93961151519984554</c:v>
                </c:pt>
                <c:pt idx="3118">
                  <c:v>0.93961151519984554</c:v>
                </c:pt>
                <c:pt idx="3119">
                  <c:v>0.93961151519984554</c:v>
                </c:pt>
                <c:pt idx="3120">
                  <c:v>0.93961151519984554</c:v>
                </c:pt>
                <c:pt idx="3121">
                  <c:v>0.93961151519984554</c:v>
                </c:pt>
                <c:pt idx="3122">
                  <c:v>0.93961151519984554</c:v>
                </c:pt>
                <c:pt idx="3123">
                  <c:v>0.93961151519984554</c:v>
                </c:pt>
                <c:pt idx="3124">
                  <c:v>0.93961151519984554</c:v>
                </c:pt>
                <c:pt idx="3125">
                  <c:v>0.93961151519984554</c:v>
                </c:pt>
                <c:pt idx="3126">
                  <c:v>0.93961151519984554</c:v>
                </c:pt>
                <c:pt idx="3127">
                  <c:v>0.93961151519984554</c:v>
                </c:pt>
                <c:pt idx="3128">
                  <c:v>0.93961151519984554</c:v>
                </c:pt>
                <c:pt idx="3129">
                  <c:v>0.93961151519984554</c:v>
                </c:pt>
                <c:pt idx="3130">
                  <c:v>0.93961151519984554</c:v>
                </c:pt>
                <c:pt idx="3131">
                  <c:v>0.93961151519984554</c:v>
                </c:pt>
                <c:pt idx="3132">
                  <c:v>0.93961151519984554</c:v>
                </c:pt>
                <c:pt idx="3133">
                  <c:v>0.93961151519984554</c:v>
                </c:pt>
                <c:pt idx="3134">
                  <c:v>0.93961151519984554</c:v>
                </c:pt>
                <c:pt idx="3135">
                  <c:v>0.93961151519984554</c:v>
                </c:pt>
                <c:pt idx="3136">
                  <c:v>0.93961151519984554</c:v>
                </c:pt>
                <c:pt idx="3137">
                  <c:v>0.93961151519984554</c:v>
                </c:pt>
                <c:pt idx="3138">
                  <c:v>0.93961151519984554</c:v>
                </c:pt>
                <c:pt idx="3139">
                  <c:v>0.93961151519984554</c:v>
                </c:pt>
                <c:pt idx="3140">
                  <c:v>0.93961151519984554</c:v>
                </c:pt>
                <c:pt idx="3141">
                  <c:v>0.93961151519984554</c:v>
                </c:pt>
                <c:pt idx="3142">
                  <c:v>0.93961151519984554</c:v>
                </c:pt>
                <c:pt idx="3143">
                  <c:v>0.93961151519984554</c:v>
                </c:pt>
                <c:pt idx="3144">
                  <c:v>0.93961151519984554</c:v>
                </c:pt>
                <c:pt idx="3145">
                  <c:v>0.93961151519984554</c:v>
                </c:pt>
                <c:pt idx="3146">
                  <c:v>0.93961151519984554</c:v>
                </c:pt>
                <c:pt idx="3147">
                  <c:v>0.93961151519984554</c:v>
                </c:pt>
                <c:pt idx="3148">
                  <c:v>0.93961151519984554</c:v>
                </c:pt>
                <c:pt idx="3149">
                  <c:v>0.93961151519984554</c:v>
                </c:pt>
                <c:pt idx="3150">
                  <c:v>0.93961151519984554</c:v>
                </c:pt>
                <c:pt idx="3151">
                  <c:v>0.93961151519984554</c:v>
                </c:pt>
                <c:pt idx="3152">
                  <c:v>0.93961151519984554</c:v>
                </c:pt>
                <c:pt idx="3153">
                  <c:v>0.93961151519984554</c:v>
                </c:pt>
                <c:pt idx="3154">
                  <c:v>0.93961151519984554</c:v>
                </c:pt>
                <c:pt idx="3155">
                  <c:v>0.93961151519984554</c:v>
                </c:pt>
                <c:pt idx="3156">
                  <c:v>0.93961151519984554</c:v>
                </c:pt>
                <c:pt idx="3157">
                  <c:v>0.93961151519984554</c:v>
                </c:pt>
                <c:pt idx="3158">
                  <c:v>0.93961151519984554</c:v>
                </c:pt>
                <c:pt idx="3159">
                  <c:v>0.93961151519984554</c:v>
                </c:pt>
                <c:pt idx="3160">
                  <c:v>0.93961151519984554</c:v>
                </c:pt>
                <c:pt idx="3161">
                  <c:v>0.93961151519984554</c:v>
                </c:pt>
                <c:pt idx="3162">
                  <c:v>0.93961151519984554</c:v>
                </c:pt>
                <c:pt idx="3163">
                  <c:v>0.93961151519984554</c:v>
                </c:pt>
                <c:pt idx="3164">
                  <c:v>0.93961151519984554</c:v>
                </c:pt>
                <c:pt idx="3165">
                  <c:v>0.93961151519984554</c:v>
                </c:pt>
                <c:pt idx="3166">
                  <c:v>0.93961151519984554</c:v>
                </c:pt>
                <c:pt idx="3167">
                  <c:v>0.93961151519984554</c:v>
                </c:pt>
                <c:pt idx="3168">
                  <c:v>0.93961151519984554</c:v>
                </c:pt>
                <c:pt idx="3169">
                  <c:v>0.93961151519984554</c:v>
                </c:pt>
                <c:pt idx="3170">
                  <c:v>0.93961151519984554</c:v>
                </c:pt>
                <c:pt idx="3171">
                  <c:v>0.93961151519984554</c:v>
                </c:pt>
                <c:pt idx="3172">
                  <c:v>0.93961151519984554</c:v>
                </c:pt>
                <c:pt idx="3173">
                  <c:v>0.93961151519984554</c:v>
                </c:pt>
                <c:pt idx="3174">
                  <c:v>0.93961151519984554</c:v>
                </c:pt>
                <c:pt idx="3175">
                  <c:v>0.93961151519984554</c:v>
                </c:pt>
                <c:pt idx="3176">
                  <c:v>0.93961151519984554</c:v>
                </c:pt>
                <c:pt idx="3177">
                  <c:v>0.93961151519984554</c:v>
                </c:pt>
                <c:pt idx="3178">
                  <c:v>0.93961151519984554</c:v>
                </c:pt>
                <c:pt idx="3179">
                  <c:v>0.93961151519984554</c:v>
                </c:pt>
                <c:pt idx="3180">
                  <c:v>0.93961151519984554</c:v>
                </c:pt>
                <c:pt idx="3181">
                  <c:v>0.93961151519984554</c:v>
                </c:pt>
                <c:pt idx="3182">
                  <c:v>0.93961151519984554</c:v>
                </c:pt>
                <c:pt idx="3183">
                  <c:v>0.93961151519984554</c:v>
                </c:pt>
                <c:pt idx="3184">
                  <c:v>0.93961151519984554</c:v>
                </c:pt>
                <c:pt idx="3185">
                  <c:v>0.93961151519984554</c:v>
                </c:pt>
                <c:pt idx="3186">
                  <c:v>0.93961151519984554</c:v>
                </c:pt>
                <c:pt idx="3187">
                  <c:v>0.93961151519984554</c:v>
                </c:pt>
                <c:pt idx="3188">
                  <c:v>0.93961151519984554</c:v>
                </c:pt>
                <c:pt idx="3189">
                  <c:v>0.93961151519984554</c:v>
                </c:pt>
                <c:pt idx="3190">
                  <c:v>0.93961151519984554</c:v>
                </c:pt>
                <c:pt idx="3191">
                  <c:v>0.93961151519984554</c:v>
                </c:pt>
                <c:pt idx="3192">
                  <c:v>0.93961151519984554</c:v>
                </c:pt>
                <c:pt idx="3193">
                  <c:v>0.93961151519984554</c:v>
                </c:pt>
                <c:pt idx="3194">
                  <c:v>0.93961151519984554</c:v>
                </c:pt>
                <c:pt idx="3195">
                  <c:v>0.93961151519984554</c:v>
                </c:pt>
                <c:pt idx="3196">
                  <c:v>0.93961151519984554</c:v>
                </c:pt>
                <c:pt idx="3197">
                  <c:v>0.93961151519984554</c:v>
                </c:pt>
                <c:pt idx="3198">
                  <c:v>0.93961151519984554</c:v>
                </c:pt>
                <c:pt idx="3199">
                  <c:v>0.93961151519984554</c:v>
                </c:pt>
                <c:pt idx="3200">
                  <c:v>0.93961151519984554</c:v>
                </c:pt>
                <c:pt idx="3201">
                  <c:v>0.93961151519984554</c:v>
                </c:pt>
                <c:pt idx="3202">
                  <c:v>0.93961151519984554</c:v>
                </c:pt>
                <c:pt idx="3203">
                  <c:v>0.93961151519984554</c:v>
                </c:pt>
                <c:pt idx="3204">
                  <c:v>0.93961151519984554</c:v>
                </c:pt>
                <c:pt idx="3205">
                  <c:v>0.93961151519984554</c:v>
                </c:pt>
                <c:pt idx="3206">
                  <c:v>0.93961151519984554</c:v>
                </c:pt>
                <c:pt idx="3207">
                  <c:v>0.93961151519984554</c:v>
                </c:pt>
                <c:pt idx="3208">
                  <c:v>0.93961151519984554</c:v>
                </c:pt>
                <c:pt idx="3209">
                  <c:v>0.93961151519984554</c:v>
                </c:pt>
                <c:pt idx="3210">
                  <c:v>0.93961151519984554</c:v>
                </c:pt>
                <c:pt idx="3211">
                  <c:v>0.93961151519984554</c:v>
                </c:pt>
                <c:pt idx="3212">
                  <c:v>0.93961151519984554</c:v>
                </c:pt>
                <c:pt idx="3213">
                  <c:v>0.93961151519984554</c:v>
                </c:pt>
                <c:pt idx="3214">
                  <c:v>0.93961151519984554</c:v>
                </c:pt>
                <c:pt idx="3215">
                  <c:v>0.93961151519984554</c:v>
                </c:pt>
                <c:pt idx="3216">
                  <c:v>0.93961151519984554</c:v>
                </c:pt>
                <c:pt idx="3217">
                  <c:v>0.93961151519984554</c:v>
                </c:pt>
                <c:pt idx="3218">
                  <c:v>0.93961151519984554</c:v>
                </c:pt>
                <c:pt idx="3219">
                  <c:v>0.93961151519984554</c:v>
                </c:pt>
                <c:pt idx="3220">
                  <c:v>0.93961151519984554</c:v>
                </c:pt>
                <c:pt idx="3221">
                  <c:v>0.93961151519984554</c:v>
                </c:pt>
                <c:pt idx="3222">
                  <c:v>0.93961151519984554</c:v>
                </c:pt>
                <c:pt idx="3223">
                  <c:v>0.93961151519984554</c:v>
                </c:pt>
                <c:pt idx="3224">
                  <c:v>0.93961151519984554</c:v>
                </c:pt>
                <c:pt idx="3225">
                  <c:v>0.93961151519984554</c:v>
                </c:pt>
                <c:pt idx="3226">
                  <c:v>0.93961151519984554</c:v>
                </c:pt>
                <c:pt idx="3227">
                  <c:v>0.93961151519984554</c:v>
                </c:pt>
                <c:pt idx="3228">
                  <c:v>0.93961151519984554</c:v>
                </c:pt>
                <c:pt idx="3229">
                  <c:v>0.93961151519984554</c:v>
                </c:pt>
                <c:pt idx="3230">
                  <c:v>0.93961151519984554</c:v>
                </c:pt>
                <c:pt idx="3231">
                  <c:v>0.93961151519984554</c:v>
                </c:pt>
                <c:pt idx="3232">
                  <c:v>0.93961151519984554</c:v>
                </c:pt>
                <c:pt idx="3233">
                  <c:v>0.93961151519984554</c:v>
                </c:pt>
                <c:pt idx="3234">
                  <c:v>0.93961151519984554</c:v>
                </c:pt>
                <c:pt idx="3235">
                  <c:v>0.93961151519984554</c:v>
                </c:pt>
                <c:pt idx="3236">
                  <c:v>0.93961151519984554</c:v>
                </c:pt>
                <c:pt idx="3237">
                  <c:v>0.93961151519984554</c:v>
                </c:pt>
                <c:pt idx="3238">
                  <c:v>0.93961151519984554</c:v>
                </c:pt>
                <c:pt idx="3239">
                  <c:v>0.93961151519984554</c:v>
                </c:pt>
                <c:pt idx="3240">
                  <c:v>0.93961151519984554</c:v>
                </c:pt>
                <c:pt idx="3241">
                  <c:v>0.93961151519984554</c:v>
                </c:pt>
                <c:pt idx="3242">
                  <c:v>0.93961151519984554</c:v>
                </c:pt>
                <c:pt idx="3243">
                  <c:v>0.93961151519984554</c:v>
                </c:pt>
                <c:pt idx="3244">
                  <c:v>0.93961151519984554</c:v>
                </c:pt>
                <c:pt idx="3245">
                  <c:v>0.93961151519984554</c:v>
                </c:pt>
                <c:pt idx="3246">
                  <c:v>0.93961151519984554</c:v>
                </c:pt>
                <c:pt idx="3247">
                  <c:v>0.93961151519984554</c:v>
                </c:pt>
                <c:pt idx="3248">
                  <c:v>0.93961151519984554</c:v>
                </c:pt>
                <c:pt idx="3249">
                  <c:v>0.93961151519984554</c:v>
                </c:pt>
                <c:pt idx="3250">
                  <c:v>0.93961151519984554</c:v>
                </c:pt>
                <c:pt idx="3251">
                  <c:v>0.93961151519984554</c:v>
                </c:pt>
                <c:pt idx="3252">
                  <c:v>0.93961151519984554</c:v>
                </c:pt>
                <c:pt idx="3253">
                  <c:v>0.93961151519984554</c:v>
                </c:pt>
                <c:pt idx="3254">
                  <c:v>0.93961151519984554</c:v>
                </c:pt>
                <c:pt idx="3255">
                  <c:v>0.93961151519984554</c:v>
                </c:pt>
                <c:pt idx="3256">
                  <c:v>0.93961151519984554</c:v>
                </c:pt>
                <c:pt idx="3257">
                  <c:v>0.93961151519984554</c:v>
                </c:pt>
                <c:pt idx="3258">
                  <c:v>0.93961151519984554</c:v>
                </c:pt>
                <c:pt idx="3259">
                  <c:v>0.93961151519984554</c:v>
                </c:pt>
                <c:pt idx="3260">
                  <c:v>0.93961151519984554</c:v>
                </c:pt>
                <c:pt idx="3261">
                  <c:v>0.93961151519984554</c:v>
                </c:pt>
                <c:pt idx="3262">
                  <c:v>0.93961151519984554</c:v>
                </c:pt>
                <c:pt idx="3263">
                  <c:v>0.93961151519984554</c:v>
                </c:pt>
                <c:pt idx="3264">
                  <c:v>0.93961151519984554</c:v>
                </c:pt>
                <c:pt idx="3265">
                  <c:v>0.93961151519984554</c:v>
                </c:pt>
                <c:pt idx="3266">
                  <c:v>0.93961151519984554</c:v>
                </c:pt>
                <c:pt idx="3267">
                  <c:v>0.93961151519984554</c:v>
                </c:pt>
                <c:pt idx="3268">
                  <c:v>0.93961151519984554</c:v>
                </c:pt>
                <c:pt idx="3269">
                  <c:v>0.93961151519984554</c:v>
                </c:pt>
                <c:pt idx="3270">
                  <c:v>0.93961151519984554</c:v>
                </c:pt>
                <c:pt idx="3271">
                  <c:v>0.93961151519984554</c:v>
                </c:pt>
                <c:pt idx="3272">
                  <c:v>0.93961151519984554</c:v>
                </c:pt>
                <c:pt idx="3273">
                  <c:v>0.93961151519984554</c:v>
                </c:pt>
                <c:pt idx="3274">
                  <c:v>0.93961151519984554</c:v>
                </c:pt>
                <c:pt idx="3275">
                  <c:v>0.93961151519984554</c:v>
                </c:pt>
                <c:pt idx="3276">
                  <c:v>0.93961151519984554</c:v>
                </c:pt>
                <c:pt idx="3277">
                  <c:v>0.93961151519984554</c:v>
                </c:pt>
                <c:pt idx="3278">
                  <c:v>0.93961151519984554</c:v>
                </c:pt>
                <c:pt idx="3279">
                  <c:v>0.93961151519984554</c:v>
                </c:pt>
                <c:pt idx="3280">
                  <c:v>0.93961151519984554</c:v>
                </c:pt>
                <c:pt idx="3281">
                  <c:v>0.93961151519984554</c:v>
                </c:pt>
                <c:pt idx="3282">
                  <c:v>0.93961151519984554</c:v>
                </c:pt>
                <c:pt idx="3283">
                  <c:v>0.93961151519984554</c:v>
                </c:pt>
                <c:pt idx="3284">
                  <c:v>0.93961151519984554</c:v>
                </c:pt>
                <c:pt idx="3285">
                  <c:v>0.93961151519984554</c:v>
                </c:pt>
                <c:pt idx="3286">
                  <c:v>0.93961151519984554</c:v>
                </c:pt>
                <c:pt idx="3287">
                  <c:v>0.93961151519984554</c:v>
                </c:pt>
                <c:pt idx="3288">
                  <c:v>0.93961151519984554</c:v>
                </c:pt>
                <c:pt idx="3289">
                  <c:v>0.93961151519984554</c:v>
                </c:pt>
                <c:pt idx="3290">
                  <c:v>0.93961151519984554</c:v>
                </c:pt>
                <c:pt idx="3291">
                  <c:v>0.93961151519984554</c:v>
                </c:pt>
                <c:pt idx="3292">
                  <c:v>0.93961151519984554</c:v>
                </c:pt>
                <c:pt idx="3293">
                  <c:v>0.93961151519984554</c:v>
                </c:pt>
                <c:pt idx="3294">
                  <c:v>0.93961151519984554</c:v>
                </c:pt>
                <c:pt idx="3295">
                  <c:v>0.93961151519984554</c:v>
                </c:pt>
                <c:pt idx="3296">
                  <c:v>0.93961151519984554</c:v>
                </c:pt>
                <c:pt idx="3297">
                  <c:v>0.93961151519984554</c:v>
                </c:pt>
                <c:pt idx="3298">
                  <c:v>0.93961151519984554</c:v>
                </c:pt>
                <c:pt idx="3299">
                  <c:v>0.93961151519984554</c:v>
                </c:pt>
                <c:pt idx="3300">
                  <c:v>0.93961151519984554</c:v>
                </c:pt>
                <c:pt idx="3301">
                  <c:v>0.93961151519984554</c:v>
                </c:pt>
                <c:pt idx="3302">
                  <c:v>0.93961151519984554</c:v>
                </c:pt>
                <c:pt idx="3303">
                  <c:v>0.93961151519984554</c:v>
                </c:pt>
                <c:pt idx="3304">
                  <c:v>0.93961151519984554</c:v>
                </c:pt>
                <c:pt idx="3305">
                  <c:v>0.93961151519984554</c:v>
                </c:pt>
                <c:pt idx="3306">
                  <c:v>0.93961151519984554</c:v>
                </c:pt>
                <c:pt idx="3307">
                  <c:v>0.93961151519984554</c:v>
                </c:pt>
                <c:pt idx="3308">
                  <c:v>0.93961151519984554</c:v>
                </c:pt>
                <c:pt idx="3309">
                  <c:v>0.93961151519984554</c:v>
                </c:pt>
                <c:pt idx="3310">
                  <c:v>0.93961151519984554</c:v>
                </c:pt>
                <c:pt idx="3311">
                  <c:v>0.93961151519984554</c:v>
                </c:pt>
                <c:pt idx="3312">
                  <c:v>0.93961151519984554</c:v>
                </c:pt>
                <c:pt idx="3313">
                  <c:v>0.93961151519984554</c:v>
                </c:pt>
                <c:pt idx="3314">
                  <c:v>0.93961151519984554</c:v>
                </c:pt>
                <c:pt idx="3315">
                  <c:v>0.93961151519984554</c:v>
                </c:pt>
                <c:pt idx="3316">
                  <c:v>0.93961151519984554</c:v>
                </c:pt>
                <c:pt idx="3317">
                  <c:v>0.93961151519984554</c:v>
                </c:pt>
                <c:pt idx="3318">
                  <c:v>0.93961151519984554</c:v>
                </c:pt>
                <c:pt idx="3319">
                  <c:v>0.93961151519984554</c:v>
                </c:pt>
                <c:pt idx="3320">
                  <c:v>0.93961151519984554</c:v>
                </c:pt>
                <c:pt idx="3321">
                  <c:v>0.93961151519984554</c:v>
                </c:pt>
                <c:pt idx="3322">
                  <c:v>0.93961151519984554</c:v>
                </c:pt>
                <c:pt idx="3323">
                  <c:v>0.93961151519984554</c:v>
                </c:pt>
                <c:pt idx="3324">
                  <c:v>0.93961151519984554</c:v>
                </c:pt>
                <c:pt idx="3325">
                  <c:v>0.93961151519984554</c:v>
                </c:pt>
                <c:pt idx="3326">
                  <c:v>0.93961151519984554</c:v>
                </c:pt>
                <c:pt idx="3327">
                  <c:v>0.93961151519984554</c:v>
                </c:pt>
                <c:pt idx="3328">
                  <c:v>0.93961151519984554</c:v>
                </c:pt>
                <c:pt idx="3329">
                  <c:v>0.93961151519984554</c:v>
                </c:pt>
                <c:pt idx="3330">
                  <c:v>0.93961151519984554</c:v>
                </c:pt>
                <c:pt idx="3331">
                  <c:v>0.93961151519984554</c:v>
                </c:pt>
                <c:pt idx="3332">
                  <c:v>0.93961151519984554</c:v>
                </c:pt>
                <c:pt idx="3333">
                  <c:v>0.93961151519984554</c:v>
                </c:pt>
                <c:pt idx="3334">
                  <c:v>0.93961151519984554</c:v>
                </c:pt>
                <c:pt idx="3335">
                  <c:v>0.93961151519984554</c:v>
                </c:pt>
                <c:pt idx="3336">
                  <c:v>0.93961151519984554</c:v>
                </c:pt>
                <c:pt idx="3337">
                  <c:v>0.93961151519984554</c:v>
                </c:pt>
                <c:pt idx="3338">
                  <c:v>0.93961151519984554</c:v>
                </c:pt>
                <c:pt idx="3339">
                  <c:v>0.93961151519984554</c:v>
                </c:pt>
                <c:pt idx="3340">
                  <c:v>0.93961151519984554</c:v>
                </c:pt>
                <c:pt idx="3341">
                  <c:v>0.93961151519984554</c:v>
                </c:pt>
                <c:pt idx="3342">
                  <c:v>0.93961151519984554</c:v>
                </c:pt>
                <c:pt idx="3343">
                  <c:v>0.93961151519984554</c:v>
                </c:pt>
                <c:pt idx="3344">
                  <c:v>0.93961151519984554</c:v>
                </c:pt>
                <c:pt idx="3345">
                  <c:v>0.93961151519984554</c:v>
                </c:pt>
                <c:pt idx="3346">
                  <c:v>0.93961151519984554</c:v>
                </c:pt>
                <c:pt idx="3347">
                  <c:v>0.93961151519984554</c:v>
                </c:pt>
                <c:pt idx="3348">
                  <c:v>0.93961151519984554</c:v>
                </c:pt>
                <c:pt idx="3349">
                  <c:v>0.93961151519984554</c:v>
                </c:pt>
                <c:pt idx="3350">
                  <c:v>0.93961151519984554</c:v>
                </c:pt>
                <c:pt idx="3351">
                  <c:v>0.93961151519984554</c:v>
                </c:pt>
                <c:pt idx="3352">
                  <c:v>0.93961151519984554</c:v>
                </c:pt>
                <c:pt idx="3353">
                  <c:v>0.93961151519984554</c:v>
                </c:pt>
                <c:pt idx="3354">
                  <c:v>0.93961151519984554</c:v>
                </c:pt>
                <c:pt idx="3355">
                  <c:v>0.93961151519984554</c:v>
                </c:pt>
                <c:pt idx="3356">
                  <c:v>0.93961151519984554</c:v>
                </c:pt>
                <c:pt idx="3357">
                  <c:v>0.93961151519984554</c:v>
                </c:pt>
                <c:pt idx="3358">
                  <c:v>0.93961151519984554</c:v>
                </c:pt>
                <c:pt idx="3359">
                  <c:v>0.93961151519984554</c:v>
                </c:pt>
                <c:pt idx="3360">
                  <c:v>0.93961151519984554</c:v>
                </c:pt>
                <c:pt idx="3361">
                  <c:v>0.93961151519984554</c:v>
                </c:pt>
                <c:pt idx="3362">
                  <c:v>0.93961151519984554</c:v>
                </c:pt>
                <c:pt idx="3363">
                  <c:v>0.93961151519984554</c:v>
                </c:pt>
                <c:pt idx="3364">
                  <c:v>0.93961151519984554</c:v>
                </c:pt>
                <c:pt idx="3365">
                  <c:v>0.93961151519984554</c:v>
                </c:pt>
                <c:pt idx="3366">
                  <c:v>0.93961151519984554</c:v>
                </c:pt>
                <c:pt idx="3367">
                  <c:v>0.93961151519984554</c:v>
                </c:pt>
                <c:pt idx="3368">
                  <c:v>0.93961151519984554</c:v>
                </c:pt>
                <c:pt idx="3369">
                  <c:v>0.93961151519984554</c:v>
                </c:pt>
                <c:pt idx="3370">
                  <c:v>0.93961151519984554</c:v>
                </c:pt>
                <c:pt idx="3371">
                  <c:v>0.93961151519984554</c:v>
                </c:pt>
                <c:pt idx="3372">
                  <c:v>0.93961151519984554</c:v>
                </c:pt>
                <c:pt idx="3373">
                  <c:v>0.93961151519984554</c:v>
                </c:pt>
                <c:pt idx="3374">
                  <c:v>0.93961151519984554</c:v>
                </c:pt>
                <c:pt idx="3375">
                  <c:v>0.93961151519984554</c:v>
                </c:pt>
                <c:pt idx="3376">
                  <c:v>0.93961151519984554</c:v>
                </c:pt>
                <c:pt idx="3377">
                  <c:v>0.93961151519984554</c:v>
                </c:pt>
                <c:pt idx="3378">
                  <c:v>0.93961151519984554</c:v>
                </c:pt>
                <c:pt idx="3379">
                  <c:v>0.93961151519984554</c:v>
                </c:pt>
                <c:pt idx="3380">
                  <c:v>0.93961151519984554</c:v>
                </c:pt>
                <c:pt idx="3381">
                  <c:v>0.93961151519984554</c:v>
                </c:pt>
                <c:pt idx="3382">
                  <c:v>0.93961151519984554</c:v>
                </c:pt>
                <c:pt idx="3383">
                  <c:v>0.93961151519984554</c:v>
                </c:pt>
                <c:pt idx="3384">
                  <c:v>0.93961151519984554</c:v>
                </c:pt>
                <c:pt idx="3385">
                  <c:v>0.93961151519984554</c:v>
                </c:pt>
                <c:pt idx="3386">
                  <c:v>0.93961151519984554</c:v>
                </c:pt>
                <c:pt idx="3387">
                  <c:v>0.93961151519984554</c:v>
                </c:pt>
                <c:pt idx="3388">
                  <c:v>0.93961151519984554</c:v>
                </c:pt>
                <c:pt idx="3389">
                  <c:v>0.93961151519984554</c:v>
                </c:pt>
                <c:pt idx="3390">
                  <c:v>0.93961151519984554</c:v>
                </c:pt>
                <c:pt idx="3391">
                  <c:v>0.93961151519984554</c:v>
                </c:pt>
                <c:pt idx="3392">
                  <c:v>0.93961151519984554</c:v>
                </c:pt>
                <c:pt idx="3393">
                  <c:v>0.93961151519984554</c:v>
                </c:pt>
                <c:pt idx="3394">
                  <c:v>0.93961151519984554</c:v>
                </c:pt>
                <c:pt idx="3395">
                  <c:v>0.93961151519984554</c:v>
                </c:pt>
                <c:pt idx="3396">
                  <c:v>0.93961151519984554</c:v>
                </c:pt>
                <c:pt idx="3397">
                  <c:v>0.93961151519984554</c:v>
                </c:pt>
                <c:pt idx="3398">
                  <c:v>0.93961151519984554</c:v>
                </c:pt>
                <c:pt idx="3399">
                  <c:v>0.93961151519984554</c:v>
                </c:pt>
                <c:pt idx="3400">
                  <c:v>0.93961151519984554</c:v>
                </c:pt>
                <c:pt idx="3401">
                  <c:v>0.93961151519984554</c:v>
                </c:pt>
                <c:pt idx="3402">
                  <c:v>0.93961151519984554</c:v>
                </c:pt>
                <c:pt idx="3403">
                  <c:v>0.93961151519984554</c:v>
                </c:pt>
                <c:pt idx="3404">
                  <c:v>0.93961151519984554</c:v>
                </c:pt>
                <c:pt idx="3405">
                  <c:v>0.93961151519984554</c:v>
                </c:pt>
                <c:pt idx="3406">
                  <c:v>0.93961151519984554</c:v>
                </c:pt>
                <c:pt idx="3407">
                  <c:v>0.93961151519984554</c:v>
                </c:pt>
                <c:pt idx="3408">
                  <c:v>0.93961151519984554</c:v>
                </c:pt>
                <c:pt idx="3409">
                  <c:v>0.93961151519984554</c:v>
                </c:pt>
                <c:pt idx="3410">
                  <c:v>0.93961151519984554</c:v>
                </c:pt>
                <c:pt idx="3411">
                  <c:v>0.93961151519984554</c:v>
                </c:pt>
                <c:pt idx="3412">
                  <c:v>0.93961151519984554</c:v>
                </c:pt>
                <c:pt idx="3413">
                  <c:v>0.93961151519984554</c:v>
                </c:pt>
                <c:pt idx="3414">
                  <c:v>0.93961151519984554</c:v>
                </c:pt>
                <c:pt idx="3415">
                  <c:v>0.93961151519984554</c:v>
                </c:pt>
                <c:pt idx="3416">
                  <c:v>0.93961151519984554</c:v>
                </c:pt>
                <c:pt idx="3417">
                  <c:v>0.93961151519984554</c:v>
                </c:pt>
                <c:pt idx="3418">
                  <c:v>0.93961151519984554</c:v>
                </c:pt>
                <c:pt idx="3419">
                  <c:v>0.93961151519984554</c:v>
                </c:pt>
                <c:pt idx="3420">
                  <c:v>0.93961151519984554</c:v>
                </c:pt>
                <c:pt idx="3421">
                  <c:v>0.93961151519984554</c:v>
                </c:pt>
                <c:pt idx="3422">
                  <c:v>0.93961151519984554</c:v>
                </c:pt>
                <c:pt idx="3423">
                  <c:v>0.93961151519984554</c:v>
                </c:pt>
                <c:pt idx="3424">
                  <c:v>0.93961151519984554</c:v>
                </c:pt>
                <c:pt idx="3425">
                  <c:v>0.93961151519984554</c:v>
                </c:pt>
                <c:pt idx="3426">
                  <c:v>0.93961151519984554</c:v>
                </c:pt>
                <c:pt idx="3427">
                  <c:v>0.93961151519984554</c:v>
                </c:pt>
                <c:pt idx="3428">
                  <c:v>0.93961151519984554</c:v>
                </c:pt>
                <c:pt idx="3429">
                  <c:v>0.93961151519984554</c:v>
                </c:pt>
                <c:pt idx="3430">
                  <c:v>0.93961151519984554</c:v>
                </c:pt>
                <c:pt idx="3431">
                  <c:v>0.93961151519984554</c:v>
                </c:pt>
                <c:pt idx="3432">
                  <c:v>0.93961151519984554</c:v>
                </c:pt>
                <c:pt idx="3433">
                  <c:v>0.93961151519984554</c:v>
                </c:pt>
                <c:pt idx="3434">
                  <c:v>0.93961151519984554</c:v>
                </c:pt>
                <c:pt idx="3435">
                  <c:v>0.93961151519984554</c:v>
                </c:pt>
                <c:pt idx="3436">
                  <c:v>0.93961151519984554</c:v>
                </c:pt>
                <c:pt idx="3437">
                  <c:v>0.93961151519984554</c:v>
                </c:pt>
                <c:pt idx="3438">
                  <c:v>0.93961151519984554</c:v>
                </c:pt>
                <c:pt idx="3439">
                  <c:v>0.93961151519984554</c:v>
                </c:pt>
                <c:pt idx="3440">
                  <c:v>0.93961151519984554</c:v>
                </c:pt>
                <c:pt idx="3441">
                  <c:v>0.93961151519984554</c:v>
                </c:pt>
                <c:pt idx="3442">
                  <c:v>0.93961151519984554</c:v>
                </c:pt>
                <c:pt idx="3443">
                  <c:v>0.93961151519984554</c:v>
                </c:pt>
                <c:pt idx="3444">
                  <c:v>0.93961151519984554</c:v>
                </c:pt>
                <c:pt idx="3445">
                  <c:v>0.93961151519984554</c:v>
                </c:pt>
                <c:pt idx="3446">
                  <c:v>0.93961151519984554</c:v>
                </c:pt>
                <c:pt idx="3447">
                  <c:v>0.93961151519984554</c:v>
                </c:pt>
                <c:pt idx="3448">
                  <c:v>0.93961151519984554</c:v>
                </c:pt>
                <c:pt idx="3449">
                  <c:v>0.93961151519984554</c:v>
                </c:pt>
                <c:pt idx="3450">
                  <c:v>0.93961151519984554</c:v>
                </c:pt>
                <c:pt idx="3451">
                  <c:v>0.93961151519984554</c:v>
                </c:pt>
                <c:pt idx="3452">
                  <c:v>0.93961151519984554</c:v>
                </c:pt>
                <c:pt idx="3453">
                  <c:v>0.93961151519984554</c:v>
                </c:pt>
                <c:pt idx="3454">
                  <c:v>0.93961151519984554</c:v>
                </c:pt>
                <c:pt idx="3455">
                  <c:v>0.93961151519984554</c:v>
                </c:pt>
                <c:pt idx="3456">
                  <c:v>0.93961151519984554</c:v>
                </c:pt>
                <c:pt idx="3457">
                  <c:v>0.93961151519984554</c:v>
                </c:pt>
                <c:pt idx="3458">
                  <c:v>0.93961151519984554</c:v>
                </c:pt>
                <c:pt idx="3459">
                  <c:v>0.93961151519984554</c:v>
                </c:pt>
                <c:pt idx="3460">
                  <c:v>0.93961151519984554</c:v>
                </c:pt>
                <c:pt idx="3461">
                  <c:v>0.93961151519984554</c:v>
                </c:pt>
                <c:pt idx="3462">
                  <c:v>0.93961151519984554</c:v>
                </c:pt>
                <c:pt idx="3463">
                  <c:v>0.93961151519984554</c:v>
                </c:pt>
                <c:pt idx="3464">
                  <c:v>0.93961151519984554</c:v>
                </c:pt>
                <c:pt idx="3465">
                  <c:v>0.93961151519984554</c:v>
                </c:pt>
                <c:pt idx="3466">
                  <c:v>0.93961151519984554</c:v>
                </c:pt>
                <c:pt idx="3467">
                  <c:v>0.93961151519984554</c:v>
                </c:pt>
                <c:pt idx="3468">
                  <c:v>0.93961151519984554</c:v>
                </c:pt>
                <c:pt idx="3469">
                  <c:v>0.93961151519984554</c:v>
                </c:pt>
                <c:pt idx="3470">
                  <c:v>0.93961151519984554</c:v>
                </c:pt>
                <c:pt idx="3471">
                  <c:v>0.93961151519984554</c:v>
                </c:pt>
                <c:pt idx="3472">
                  <c:v>0.93961151519984554</c:v>
                </c:pt>
                <c:pt idx="3473">
                  <c:v>0.93961151519984554</c:v>
                </c:pt>
                <c:pt idx="3474">
                  <c:v>0.93961151519984554</c:v>
                </c:pt>
                <c:pt idx="3475">
                  <c:v>0.93961151519984554</c:v>
                </c:pt>
                <c:pt idx="3476">
                  <c:v>0.93961151519984554</c:v>
                </c:pt>
                <c:pt idx="3477">
                  <c:v>0.93961151519984554</c:v>
                </c:pt>
                <c:pt idx="3478">
                  <c:v>0.93961151519984554</c:v>
                </c:pt>
                <c:pt idx="3479">
                  <c:v>0.93961151519984554</c:v>
                </c:pt>
                <c:pt idx="3480">
                  <c:v>0.93961151519984554</c:v>
                </c:pt>
                <c:pt idx="3481">
                  <c:v>0.93961151519984554</c:v>
                </c:pt>
                <c:pt idx="3482">
                  <c:v>0.93961151519984554</c:v>
                </c:pt>
                <c:pt idx="3483">
                  <c:v>0.93961151519984554</c:v>
                </c:pt>
                <c:pt idx="3484">
                  <c:v>0.93961151519984554</c:v>
                </c:pt>
                <c:pt idx="3485">
                  <c:v>0.93961151519984554</c:v>
                </c:pt>
                <c:pt idx="3486">
                  <c:v>0.93961151519984554</c:v>
                </c:pt>
                <c:pt idx="3487">
                  <c:v>0.93961151519984554</c:v>
                </c:pt>
                <c:pt idx="3488">
                  <c:v>0.93961151519984554</c:v>
                </c:pt>
                <c:pt idx="3489">
                  <c:v>0.93961151519984554</c:v>
                </c:pt>
                <c:pt idx="3490">
                  <c:v>0.93961151519984554</c:v>
                </c:pt>
                <c:pt idx="3491">
                  <c:v>0.93961151519984554</c:v>
                </c:pt>
                <c:pt idx="3492">
                  <c:v>0.93961151519984554</c:v>
                </c:pt>
                <c:pt idx="3493">
                  <c:v>0.93961151519984554</c:v>
                </c:pt>
                <c:pt idx="3494">
                  <c:v>0.93961151519984554</c:v>
                </c:pt>
                <c:pt idx="3495">
                  <c:v>0.93961151519984554</c:v>
                </c:pt>
                <c:pt idx="3496">
                  <c:v>0.93961151519984554</c:v>
                </c:pt>
                <c:pt idx="3497">
                  <c:v>0.93961151519984554</c:v>
                </c:pt>
                <c:pt idx="3498">
                  <c:v>0.93961151519984554</c:v>
                </c:pt>
                <c:pt idx="3499">
                  <c:v>0.93961151519984554</c:v>
                </c:pt>
                <c:pt idx="3500">
                  <c:v>0.93961151519984554</c:v>
                </c:pt>
                <c:pt idx="3501">
                  <c:v>0.93961151519984554</c:v>
                </c:pt>
                <c:pt idx="3502">
                  <c:v>0.93961151519984554</c:v>
                </c:pt>
                <c:pt idx="3503">
                  <c:v>0.93961151519984554</c:v>
                </c:pt>
                <c:pt idx="3504">
                  <c:v>0.93961151519984554</c:v>
                </c:pt>
                <c:pt idx="3505">
                  <c:v>0.93961151519984554</c:v>
                </c:pt>
                <c:pt idx="3506">
                  <c:v>0.93961151519984554</c:v>
                </c:pt>
                <c:pt idx="3507">
                  <c:v>0.93961151519984554</c:v>
                </c:pt>
                <c:pt idx="3508">
                  <c:v>0.93961151519984554</c:v>
                </c:pt>
                <c:pt idx="3509">
                  <c:v>0.93961151519984554</c:v>
                </c:pt>
                <c:pt idx="3510">
                  <c:v>0.93961151519984554</c:v>
                </c:pt>
                <c:pt idx="3511">
                  <c:v>0.93961151519984554</c:v>
                </c:pt>
                <c:pt idx="3512">
                  <c:v>0.93961151519984554</c:v>
                </c:pt>
                <c:pt idx="3513">
                  <c:v>0.93961151519984554</c:v>
                </c:pt>
                <c:pt idx="3514">
                  <c:v>0.93961151519984554</c:v>
                </c:pt>
                <c:pt idx="3515">
                  <c:v>0.93961151519984554</c:v>
                </c:pt>
                <c:pt idx="3516">
                  <c:v>0.93961151519984554</c:v>
                </c:pt>
                <c:pt idx="3517">
                  <c:v>0.93961151519984554</c:v>
                </c:pt>
                <c:pt idx="3518">
                  <c:v>0.93961151519984554</c:v>
                </c:pt>
                <c:pt idx="3519">
                  <c:v>0.93961151519984554</c:v>
                </c:pt>
                <c:pt idx="3520">
                  <c:v>0.93961151519984554</c:v>
                </c:pt>
                <c:pt idx="3521">
                  <c:v>0.93961151519984554</c:v>
                </c:pt>
                <c:pt idx="3522">
                  <c:v>0.93961151519984554</c:v>
                </c:pt>
                <c:pt idx="3523">
                  <c:v>0.93961151519984554</c:v>
                </c:pt>
                <c:pt idx="3524">
                  <c:v>0.93961151519984554</c:v>
                </c:pt>
                <c:pt idx="3525">
                  <c:v>0.93961151519984554</c:v>
                </c:pt>
                <c:pt idx="3526">
                  <c:v>0.93961151519984554</c:v>
                </c:pt>
                <c:pt idx="3527">
                  <c:v>0.93961151519984554</c:v>
                </c:pt>
                <c:pt idx="3528">
                  <c:v>0.93961151519984554</c:v>
                </c:pt>
                <c:pt idx="3529">
                  <c:v>0.93961151519984554</c:v>
                </c:pt>
                <c:pt idx="3530">
                  <c:v>0.93961151519984554</c:v>
                </c:pt>
                <c:pt idx="3531">
                  <c:v>0.93961151519984554</c:v>
                </c:pt>
                <c:pt idx="3532">
                  <c:v>0.93961151519984554</c:v>
                </c:pt>
                <c:pt idx="3533">
                  <c:v>0.93961151519984554</c:v>
                </c:pt>
                <c:pt idx="3534">
                  <c:v>0.93961151519984554</c:v>
                </c:pt>
                <c:pt idx="3535">
                  <c:v>0.93961151519984554</c:v>
                </c:pt>
                <c:pt idx="3536">
                  <c:v>0.93961151519984554</c:v>
                </c:pt>
                <c:pt idx="3537">
                  <c:v>0.93961151519984554</c:v>
                </c:pt>
                <c:pt idx="3538">
                  <c:v>0.93961151519984554</c:v>
                </c:pt>
                <c:pt idx="3539">
                  <c:v>0.93961151519984554</c:v>
                </c:pt>
                <c:pt idx="3540">
                  <c:v>0.93961151519984554</c:v>
                </c:pt>
                <c:pt idx="3541">
                  <c:v>0.93961151519984554</c:v>
                </c:pt>
                <c:pt idx="3542">
                  <c:v>0.93961151519984554</c:v>
                </c:pt>
                <c:pt idx="3543">
                  <c:v>0.93961151519984554</c:v>
                </c:pt>
                <c:pt idx="3544">
                  <c:v>0.93961151519984554</c:v>
                </c:pt>
                <c:pt idx="3545">
                  <c:v>0.93961151519984554</c:v>
                </c:pt>
                <c:pt idx="3546">
                  <c:v>0.93961151519984554</c:v>
                </c:pt>
                <c:pt idx="3547">
                  <c:v>0.93961151519984554</c:v>
                </c:pt>
                <c:pt idx="3548">
                  <c:v>0.93961151519984554</c:v>
                </c:pt>
                <c:pt idx="3549">
                  <c:v>0.93961151519984554</c:v>
                </c:pt>
                <c:pt idx="3550">
                  <c:v>0.93961151519984554</c:v>
                </c:pt>
                <c:pt idx="3551">
                  <c:v>0.93961151519984554</c:v>
                </c:pt>
                <c:pt idx="3552">
                  <c:v>0.93961151519984554</c:v>
                </c:pt>
                <c:pt idx="3553">
                  <c:v>0.93961151519984554</c:v>
                </c:pt>
                <c:pt idx="3554">
                  <c:v>0.93961151519984554</c:v>
                </c:pt>
                <c:pt idx="3555">
                  <c:v>0.93961151519984554</c:v>
                </c:pt>
                <c:pt idx="3556">
                  <c:v>0.93961151519984554</c:v>
                </c:pt>
                <c:pt idx="3557">
                  <c:v>0.93961151519984554</c:v>
                </c:pt>
                <c:pt idx="3558">
                  <c:v>0.93961151519984554</c:v>
                </c:pt>
                <c:pt idx="3559">
                  <c:v>0.93961151519984554</c:v>
                </c:pt>
                <c:pt idx="3560">
                  <c:v>0.93961151519984554</c:v>
                </c:pt>
                <c:pt idx="3561">
                  <c:v>0.93961151519984554</c:v>
                </c:pt>
                <c:pt idx="3562">
                  <c:v>0.93961151519984554</c:v>
                </c:pt>
                <c:pt idx="3563">
                  <c:v>0.93961151519984554</c:v>
                </c:pt>
                <c:pt idx="3564">
                  <c:v>0.93961151519984554</c:v>
                </c:pt>
                <c:pt idx="3565">
                  <c:v>0.93961151519984554</c:v>
                </c:pt>
                <c:pt idx="3566">
                  <c:v>0.93961151519984554</c:v>
                </c:pt>
                <c:pt idx="3567">
                  <c:v>0.93961151519984554</c:v>
                </c:pt>
                <c:pt idx="3568">
                  <c:v>0.93961151519984554</c:v>
                </c:pt>
                <c:pt idx="3569">
                  <c:v>0.93961151519984554</c:v>
                </c:pt>
                <c:pt idx="3570">
                  <c:v>0.93961151519984554</c:v>
                </c:pt>
                <c:pt idx="3571">
                  <c:v>0.93961151519984554</c:v>
                </c:pt>
                <c:pt idx="3572">
                  <c:v>0.93961151519984554</c:v>
                </c:pt>
                <c:pt idx="3573">
                  <c:v>0.93961151519984554</c:v>
                </c:pt>
                <c:pt idx="3574">
                  <c:v>0.93961151519984554</c:v>
                </c:pt>
                <c:pt idx="3575">
                  <c:v>0.93961151519984554</c:v>
                </c:pt>
                <c:pt idx="3576">
                  <c:v>0.93961151519984554</c:v>
                </c:pt>
                <c:pt idx="3577">
                  <c:v>0.93961151519984554</c:v>
                </c:pt>
                <c:pt idx="3578">
                  <c:v>0.93961151519984554</c:v>
                </c:pt>
                <c:pt idx="3579">
                  <c:v>0.93961151519984554</c:v>
                </c:pt>
                <c:pt idx="3580">
                  <c:v>0.93961151519984554</c:v>
                </c:pt>
                <c:pt idx="3581">
                  <c:v>0.93961151519984554</c:v>
                </c:pt>
                <c:pt idx="3582">
                  <c:v>0.93961151519984554</c:v>
                </c:pt>
                <c:pt idx="3583">
                  <c:v>0.93961151519984554</c:v>
                </c:pt>
                <c:pt idx="3584">
                  <c:v>0.93961151519984554</c:v>
                </c:pt>
                <c:pt idx="3585">
                  <c:v>0.93961151519984554</c:v>
                </c:pt>
                <c:pt idx="3586">
                  <c:v>0.93961151519984554</c:v>
                </c:pt>
                <c:pt idx="3587">
                  <c:v>0.93961151519984554</c:v>
                </c:pt>
                <c:pt idx="3588">
                  <c:v>0.93961151519984554</c:v>
                </c:pt>
                <c:pt idx="3589">
                  <c:v>0.93961151519984554</c:v>
                </c:pt>
                <c:pt idx="3590">
                  <c:v>0.93961151519984554</c:v>
                </c:pt>
                <c:pt idx="3591">
                  <c:v>0.93961151519984554</c:v>
                </c:pt>
                <c:pt idx="3592">
                  <c:v>0.93961151519984554</c:v>
                </c:pt>
                <c:pt idx="3593">
                  <c:v>0.93961151519984554</c:v>
                </c:pt>
                <c:pt idx="3594">
                  <c:v>0.93961151519984554</c:v>
                </c:pt>
                <c:pt idx="3595">
                  <c:v>0.93961151519984554</c:v>
                </c:pt>
                <c:pt idx="3596">
                  <c:v>0.93961151519984554</c:v>
                </c:pt>
                <c:pt idx="3597">
                  <c:v>0.93961151519984554</c:v>
                </c:pt>
                <c:pt idx="3598">
                  <c:v>0.93961151519984554</c:v>
                </c:pt>
                <c:pt idx="3599">
                  <c:v>0.93961151519984554</c:v>
                </c:pt>
                <c:pt idx="3600">
                  <c:v>0.93961151519984554</c:v>
                </c:pt>
                <c:pt idx="3601">
                  <c:v>0.93961151519984554</c:v>
                </c:pt>
                <c:pt idx="3602">
                  <c:v>0.93961151519984554</c:v>
                </c:pt>
                <c:pt idx="3603">
                  <c:v>0.93961151519984554</c:v>
                </c:pt>
                <c:pt idx="3604">
                  <c:v>0.93961151519984554</c:v>
                </c:pt>
                <c:pt idx="3605">
                  <c:v>0.93961151519984554</c:v>
                </c:pt>
                <c:pt idx="3606">
                  <c:v>0.93961151519984554</c:v>
                </c:pt>
                <c:pt idx="3607">
                  <c:v>0.93961151519984554</c:v>
                </c:pt>
                <c:pt idx="3608">
                  <c:v>0.93961151519984554</c:v>
                </c:pt>
                <c:pt idx="3609">
                  <c:v>0.93961151519984554</c:v>
                </c:pt>
                <c:pt idx="3610">
                  <c:v>0.93961151519984554</c:v>
                </c:pt>
                <c:pt idx="3611">
                  <c:v>0.93961151519984554</c:v>
                </c:pt>
                <c:pt idx="3612">
                  <c:v>0.93961151519984554</c:v>
                </c:pt>
                <c:pt idx="3613">
                  <c:v>0.93961151519984554</c:v>
                </c:pt>
                <c:pt idx="3614">
                  <c:v>0.93961151519984554</c:v>
                </c:pt>
                <c:pt idx="3615">
                  <c:v>0.93961151519984554</c:v>
                </c:pt>
                <c:pt idx="3616">
                  <c:v>0.93961151519984554</c:v>
                </c:pt>
                <c:pt idx="3617">
                  <c:v>0.93961151519984554</c:v>
                </c:pt>
                <c:pt idx="3618">
                  <c:v>0.93961151519984554</c:v>
                </c:pt>
                <c:pt idx="3619">
                  <c:v>0.93961151519984554</c:v>
                </c:pt>
                <c:pt idx="3620">
                  <c:v>0.93961151519984554</c:v>
                </c:pt>
                <c:pt idx="3621">
                  <c:v>0.93961151519984554</c:v>
                </c:pt>
                <c:pt idx="3622">
                  <c:v>0.93961151519984554</c:v>
                </c:pt>
                <c:pt idx="3623">
                  <c:v>0.93961151519984554</c:v>
                </c:pt>
                <c:pt idx="3624">
                  <c:v>0.93961151519984554</c:v>
                </c:pt>
                <c:pt idx="3625">
                  <c:v>0.93961151519984554</c:v>
                </c:pt>
                <c:pt idx="3626">
                  <c:v>0.93961151519984554</c:v>
                </c:pt>
                <c:pt idx="3627">
                  <c:v>0.93961151519984554</c:v>
                </c:pt>
                <c:pt idx="3628">
                  <c:v>0.93961151519984554</c:v>
                </c:pt>
                <c:pt idx="3629">
                  <c:v>0.93961151519984554</c:v>
                </c:pt>
                <c:pt idx="3630">
                  <c:v>0.93961151519984554</c:v>
                </c:pt>
                <c:pt idx="3631">
                  <c:v>0.93961151519984554</c:v>
                </c:pt>
                <c:pt idx="3632">
                  <c:v>0.93961151519984554</c:v>
                </c:pt>
                <c:pt idx="3633">
                  <c:v>0.93961151519984554</c:v>
                </c:pt>
                <c:pt idx="3634">
                  <c:v>0.93961151519984554</c:v>
                </c:pt>
                <c:pt idx="3635">
                  <c:v>0.93961151519984554</c:v>
                </c:pt>
                <c:pt idx="3636">
                  <c:v>0.93961151519984554</c:v>
                </c:pt>
                <c:pt idx="3637">
                  <c:v>0.93961151519984554</c:v>
                </c:pt>
                <c:pt idx="3638">
                  <c:v>0.93961151519984554</c:v>
                </c:pt>
                <c:pt idx="3639">
                  <c:v>0.93961151519984554</c:v>
                </c:pt>
                <c:pt idx="3640">
                  <c:v>0.93961151519984554</c:v>
                </c:pt>
                <c:pt idx="3641">
                  <c:v>0.93961151519984554</c:v>
                </c:pt>
                <c:pt idx="3642">
                  <c:v>0.93961151519984554</c:v>
                </c:pt>
                <c:pt idx="3643">
                  <c:v>0.93961151519984554</c:v>
                </c:pt>
                <c:pt idx="3644">
                  <c:v>0.93961151519984554</c:v>
                </c:pt>
                <c:pt idx="3645">
                  <c:v>0.93961151519984554</c:v>
                </c:pt>
                <c:pt idx="3646">
                  <c:v>0.93961151519984554</c:v>
                </c:pt>
                <c:pt idx="3647">
                  <c:v>0.93961151519984554</c:v>
                </c:pt>
                <c:pt idx="3648">
                  <c:v>0.93961151519984554</c:v>
                </c:pt>
                <c:pt idx="3649">
                  <c:v>0.93961151519984554</c:v>
                </c:pt>
                <c:pt idx="3650">
                  <c:v>0.93961151519984554</c:v>
                </c:pt>
                <c:pt idx="3651">
                  <c:v>0.93961151519984554</c:v>
                </c:pt>
                <c:pt idx="3652">
                  <c:v>0.93961151519984554</c:v>
                </c:pt>
                <c:pt idx="3653">
                  <c:v>0.93961151519984554</c:v>
                </c:pt>
                <c:pt idx="3654">
                  <c:v>0.93961151519984554</c:v>
                </c:pt>
                <c:pt idx="3655">
                  <c:v>0.93961151519984554</c:v>
                </c:pt>
                <c:pt idx="3656">
                  <c:v>0.93961151519984554</c:v>
                </c:pt>
                <c:pt idx="3657">
                  <c:v>0.93961151519984554</c:v>
                </c:pt>
                <c:pt idx="3658">
                  <c:v>0.93961151519984554</c:v>
                </c:pt>
                <c:pt idx="3659">
                  <c:v>0.93961151519984554</c:v>
                </c:pt>
                <c:pt idx="3660">
                  <c:v>0.93961151519984554</c:v>
                </c:pt>
                <c:pt idx="3661">
                  <c:v>0.93961151519984554</c:v>
                </c:pt>
                <c:pt idx="3662">
                  <c:v>0.93961151519984554</c:v>
                </c:pt>
                <c:pt idx="3663">
                  <c:v>0.93961151519984554</c:v>
                </c:pt>
                <c:pt idx="3664">
                  <c:v>0.93961151519984554</c:v>
                </c:pt>
                <c:pt idx="3665">
                  <c:v>0.93961151519984554</c:v>
                </c:pt>
                <c:pt idx="3666">
                  <c:v>0.93961151519984554</c:v>
                </c:pt>
                <c:pt idx="3667">
                  <c:v>0.93961151519984554</c:v>
                </c:pt>
                <c:pt idx="3668">
                  <c:v>0.93961151519984554</c:v>
                </c:pt>
                <c:pt idx="3669">
                  <c:v>0.93961151519984554</c:v>
                </c:pt>
                <c:pt idx="3670">
                  <c:v>0.93961151519984554</c:v>
                </c:pt>
                <c:pt idx="3671">
                  <c:v>0.93961151519984554</c:v>
                </c:pt>
                <c:pt idx="3672">
                  <c:v>0.93961151519984554</c:v>
                </c:pt>
                <c:pt idx="3673">
                  <c:v>0.93961151519984554</c:v>
                </c:pt>
                <c:pt idx="3674">
                  <c:v>0.93961151519984554</c:v>
                </c:pt>
                <c:pt idx="3675">
                  <c:v>0.93961151519984554</c:v>
                </c:pt>
                <c:pt idx="3676">
                  <c:v>0.93961151519984554</c:v>
                </c:pt>
                <c:pt idx="3677">
                  <c:v>0.93961151519984554</c:v>
                </c:pt>
                <c:pt idx="3678">
                  <c:v>0.93961151519984554</c:v>
                </c:pt>
                <c:pt idx="3679">
                  <c:v>0.93961151519984554</c:v>
                </c:pt>
                <c:pt idx="3680">
                  <c:v>0.93961151519984554</c:v>
                </c:pt>
                <c:pt idx="3681">
                  <c:v>0.93961151519984554</c:v>
                </c:pt>
                <c:pt idx="3682">
                  <c:v>0.93961151519984554</c:v>
                </c:pt>
                <c:pt idx="3683">
                  <c:v>0.93961151519984554</c:v>
                </c:pt>
                <c:pt idx="3684">
                  <c:v>0.93961151519984554</c:v>
                </c:pt>
                <c:pt idx="3685">
                  <c:v>0.93961151519984554</c:v>
                </c:pt>
                <c:pt idx="3686">
                  <c:v>0.93961151519984554</c:v>
                </c:pt>
                <c:pt idx="3687">
                  <c:v>0.93961151519984554</c:v>
                </c:pt>
                <c:pt idx="3688">
                  <c:v>0.93961151519984554</c:v>
                </c:pt>
                <c:pt idx="3689">
                  <c:v>0.93961151519984554</c:v>
                </c:pt>
                <c:pt idx="3690">
                  <c:v>0.93961151519984554</c:v>
                </c:pt>
                <c:pt idx="3691">
                  <c:v>0.93961151519984554</c:v>
                </c:pt>
                <c:pt idx="3692">
                  <c:v>0.93961151519984554</c:v>
                </c:pt>
                <c:pt idx="3693">
                  <c:v>0.93961151519984554</c:v>
                </c:pt>
                <c:pt idx="3694">
                  <c:v>0.93961151519984554</c:v>
                </c:pt>
                <c:pt idx="3695">
                  <c:v>0.93961151519984554</c:v>
                </c:pt>
                <c:pt idx="3696">
                  <c:v>0.93961151519984554</c:v>
                </c:pt>
                <c:pt idx="3697">
                  <c:v>0.93961151519984554</c:v>
                </c:pt>
                <c:pt idx="3698">
                  <c:v>0.93961151519984554</c:v>
                </c:pt>
                <c:pt idx="3699">
                  <c:v>0.93961151519984554</c:v>
                </c:pt>
                <c:pt idx="3700">
                  <c:v>0.93961151519984554</c:v>
                </c:pt>
                <c:pt idx="3701">
                  <c:v>0.93961151519984554</c:v>
                </c:pt>
                <c:pt idx="3702">
                  <c:v>0.93961151519984554</c:v>
                </c:pt>
                <c:pt idx="3703">
                  <c:v>0.93961151519984554</c:v>
                </c:pt>
                <c:pt idx="3704">
                  <c:v>0.93961151519984554</c:v>
                </c:pt>
                <c:pt idx="3705">
                  <c:v>0.93961151519984554</c:v>
                </c:pt>
                <c:pt idx="3706">
                  <c:v>0.93961151519984554</c:v>
                </c:pt>
                <c:pt idx="3707">
                  <c:v>0.93961151519984554</c:v>
                </c:pt>
                <c:pt idx="3708">
                  <c:v>0.93961151519984554</c:v>
                </c:pt>
                <c:pt idx="3709">
                  <c:v>0.93961151519984554</c:v>
                </c:pt>
                <c:pt idx="3710">
                  <c:v>0.93961151519984554</c:v>
                </c:pt>
                <c:pt idx="3711">
                  <c:v>0.93961151519984554</c:v>
                </c:pt>
                <c:pt idx="3712">
                  <c:v>0.93961151519984554</c:v>
                </c:pt>
                <c:pt idx="3713">
                  <c:v>0.93961151519984554</c:v>
                </c:pt>
                <c:pt idx="3714">
                  <c:v>0.93961151519984554</c:v>
                </c:pt>
                <c:pt idx="3715">
                  <c:v>0.93961151519984554</c:v>
                </c:pt>
                <c:pt idx="3716">
                  <c:v>0.93961151519984554</c:v>
                </c:pt>
                <c:pt idx="3717">
                  <c:v>0.93961151519984554</c:v>
                </c:pt>
                <c:pt idx="3718">
                  <c:v>0.93961151519984554</c:v>
                </c:pt>
                <c:pt idx="3719">
                  <c:v>0.93961151519984554</c:v>
                </c:pt>
                <c:pt idx="3720">
                  <c:v>0.93961151519984554</c:v>
                </c:pt>
                <c:pt idx="3721">
                  <c:v>0.93961151519984554</c:v>
                </c:pt>
                <c:pt idx="3722">
                  <c:v>0.93961151519984554</c:v>
                </c:pt>
                <c:pt idx="3723">
                  <c:v>0.93961151519984554</c:v>
                </c:pt>
                <c:pt idx="3724">
                  <c:v>0.93961151519984554</c:v>
                </c:pt>
                <c:pt idx="3725">
                  <c:v>0.93961151519984554</c:v>
                </c:pt>
                <c:pt idx="3726">
                  <c:v>0.93961151519984554</c:v>
                </c:pt>
                <c:pt idx="3727">
                  <c:v>0.93961151519984554</c:v>
                </c:pt>
                <c:pt idx="3728">
                  <c:v>0.93961151519984554</c:v>
                </c:pt>
                <c:pt idx="3729">
                  <c:v>0.93961151519984554</c:v>
                </c:pt>
                <c:pt idx="3730">
                  <c:v>0.93961151519984554</c:v>
                </c:pt>
                <c:pt idx="3731">
                  <c:v>0.93961151519984554</c:v>
                </c:pt>
                <c:pt idx="3732">
                  <c:v>0.93961151519984554</c:v>
                </c:pt>
                <c:pt idx="3733">
                  <c:v>0.93961151519984554</c:v>
                </c:pt>
                <c:pt idx="3734">
                  <c:v>0.93961151519984554</c:v>
                </c:pt>
                <c:pt idx="3735">
                  <c:v>0.93961151519984554</c:v>
                </c:pt>
                <c:pt idx="3736">
                  <c:v>0.93961151519984554</c:v>
                </c:pt>
                <c:pt idx="3737">
                  <c:v>0.93961151519984554</c:v>
                </c:pt>
                <c:pt idx="3738">
                  <c:v>0.93961151519984554</c:v>
                </c:pt>
                <c:pt idx="3739">
                  <c:v>0.93961151519984554</c:v>
                </c:pt>
                <c:pt idx="3740">
                  <c:v>0.93961151519984554</c:v>
                </c:pt>
                <c:pt idx="3741">
                  <c:v>0.93961151519984554</c:v>
                </c:pt>
                <c:pt idx="3742">
                  <c:v>0.93961151519984554</c:v>
                </c:pt>
                <c:pt idx="3743">
                  <c:v>0.93961151519984554</c:v>
                </c:pt>
                <c:pt idx="3744">
                  <c:v>0.93961151519984554</c:v>
                </c:pt>
                <c:pt idx="3745">
                  <c:v>0.93961151519984554</c:v>
                </c:pt>
                <c:pt idx="3746">
                  <c:v>0.93961151519984554</c:v>
                </c:pt>
                <c:pt idx="3747">
                  <c:v>0.93961151519984554</c:v>
                </c:pt>
                <c:pt idx="3748">
                  <c:v>0.93961151519984554</c:v>
                </c:pt>
                <c:pt idx="3749">
                  <c:v>0.93961151519984554</c:v>
                </c:pt>
                <c:pt idx="3750">
                  <c:v>0.93961151519984554</c:v>
                </c:pt>
                <c:pt idx="3751">
                  <c:v>0.93961151519984554</c:v>
                </c:pt>
                <c:pt idx="3752">
                  <c:v>0.93961151519984554</c:v>
                </c:pt>
                <c:pt idx="3753">
                  <c:v>0.93961151519984554</c:v>
                </c:pt>
                <c:pt idx="3754">
                  <c:v>0.93961151519984554</c:v>
                </c:pt>
                <c:pt idx="3755">
                  <c:v>0.93961151519984554</c:v>
                </c:pt>
                <c:pt idx="3756">
                  <c:v>0.93961151519984554</c:v>
                </c:pt>
                <c:pt idx="3757">
                  <c:v>0.93961151519984554</c:v>
                </c:pt>
                <c:pt idx="3758">
                  <c:v>0.93961151519984554</c:v>
                </c:pt>
                <c:pt idx="3759">
                  <c:v>0.93961151519984554</c:v>
                </c:pt>
                <c:pt idx="3760">
                  <c:v>0.93961151519984554</c:v>
                </c:pt>
                <c:pt idx="3761">
                  <c:v>0.93961151519984554</c:v>
                </c:pt>
                <c:pt idx="3762">
                  <c:v>0.93961151519984554</c:v>
                </c:pt>
                <c:pt idx="3763">
                  <c:v>0.93961151519984554</c:v>
                </c:pt>
                <c:pt idx="3764">
                  <c:v>0.93961151519984554</c:v>
                </c:pt>
                <c:pt idx="3765">
                  <c:v>0.93961151519984554</c:v>
                </c:pt>
                <c:pt idx="3766">
                  <c:v>0.93961151519984554</c:v>
                </c:pt>
                <c:pt idx="3767">
                  <c:v>0.93961151519984554</c:v>
                </c:pt>
                <c:pt idx="3768">
                  <c:v>0.93961151519984554</c:v>
                </c:pt>
                <c:pt idx="3769">
                  <c:v>0.93961151519984554</c:v>
                </c:pt>
                <c:pt idx="3770">
                  <c:v>0.93961151519984554</c:v>
                </c:pt>
                <c:pt idx="3771">
                  <c:v>0.93961151519984554</c:v>
                </c:pt>
                <c:pt idx="3772">
                  <c:v>0.93961151519984554</c:v>
                </c:pt>
                <c:pt idx="3773">
                  <c:v>0.93961151519984554</c:v>
                </c:pt>
                <c:pt idx="3774">
                  <c:v>0.93961151519984554</c:v>
                </c:pt>
                <c:pt idx="3775">
                  <c:v>0.93961151519984554</c:v>
                </c:pt>
                <c:pt idx="3776">
                  <c:v>0.93961151519984554</c:v>
                </c:pt>
                <c:pt idx="3777">
                  <c:v>0.93961151519984554</c:v>
                </c:pt>
                <c:pt idx="3778">
                  <c:v>0.93961151519984554</c:v>
                </c:pt>
                <c:pt idx="3779">
                  <c:v>0.93961151519984554</c:v>
                </c:pt>
                <c:pt idx="3780">
                  <c:v>0.93961151519984554</c:v>
                </c:pt>
                <c:pt idx="3781">
                  <c:v>0.93961151519984554</c:v>
                </c:pt>
                <c:pt idx="3782">
                  <c:v>0.93961151519984554</c:v>
                </c:pt>
                <c:pt idx="3783">
                  <c:v>0.93961151519984554</c:v>
                </c:pt>
                <c:pt idx="3784">
                  <c:v>0.93961151519984554</c:v>
                </c:pt>
                <c:pt idx="3785">
                  <c:v>0.93961151519984554</c:v>
                </c:pt>
                <c:pt idx="3786">
                  <c:v>0.93961151519984554</c:v>
                </c:pt>
                <c:pt idx="3787">
                  <c:v>0.93961151519984554</c:v>
                </c:pt>
                <c:pt idx="3788">
                  <c:v>0.93961151519984554</c:v>
                </c:pt>
                <c:pt idx="3789">
                  <c:v>0.93961151519984554</c:v>
                </c:pt>
                <c:pt idx="3790">
                  <c:v>0.93961151519984554</c:v>
                </c:pt>
                <c:pt idx="3791">
                  <c:v>0.93961151519984554</c:v>
                </c:pt>
                <c:pt idx="3792">
                  <c:v>0.93961151519984554</c:v>
                </c:pt>
                <c:pt idx="3793">
                  <c:v>0.93961151519984554</c:v>
                </c:pt>
                <c:pt idx="3794">
                  <c:v>0.93961151519984554</c:v>
                </c:pt>
                <c:pt idx="3795">
                  <c:v>0.93961151519984554</c:v>
                </c:pt>
                <c:pt idx="3796">
                  <c:v>0.93961151519984554</c:v>
                </c:pt>
                <c:pt idx="3797">
                  <c:v>0.93961151519984554</c:v>
                </c:pt>
                <c:pt idx="3798">
                  <c:v>0.93961151519984554</c:v>
                </c:pt>
                <c:pt idx="3799">
                  <c:v>0.93961151519984554</c:v>
                </c:pt>
                <c:pt idx="3800">
                  <c:v>0.93961151519984554</c:v>
                </c:pt>
                <c:pt idx="3801">
                  <c:v>0.93961151519984554</c:v>
                </c:pt>
                <c:pt idx="3802">
                  <c:v>0.93961151519984554</c:v>
                </c:pt>
                <c:pt idx="3803">
                  <c:v>0.93961151519984554</c:v>
                </c:pt>
                <c:pt idx="3804">
                  <c:v>0.93961151519984554</c:v>
                </c:pt>
                <c:pt idx="3805">
                  <c:v>0.93961151519984554</c:v>
                </c:pt>
                <c:pt idx="3806">
                  <c:v>0.93961151519984554</c:v>
                </c:pt>
                <c:pt idx="3807">
                  <c:v>0.93961151519984554</c:v>
                </c:pt>
                <c:pt idx="3808">
                  <c:v>0.93961151519984554</c:v>
                </c:pt>
                <c:pt idx="3809">
                  <c:v>0.93961151519984554</c:v>
                </c:pt>
                <c:pt idx="3810">
                  <c:v>0.93961151519984554</c:v>
                </c:pt>
                <c:pt idx="3811">
                  <c:v>0.93961151519984554</c:v>
                </c:pt>
                <c:pt idx="3812">
                  <c:v>0.93961151519984554</c:v>
                </c:pt>
                <c:pt idx="3813">
                  <c:v>0.93961151519984554</c:v>
                </c:pt>
                <c:pt idx="3814">
                  <c:v>0.93961151519984554</c:v>
                </c:pt>
                <c:pt idx="3815">
                  <c:v>0.93961151519984554</c:v>
                </c:pt>
                <c:pt idx="3816">
                  <c:v>0.93961151519984554</c:v>
                </c:pt>
                <c:pt idx="3817">
                  <c:v>0.93961151519984554</c:v>
                </c:pt>
                <c:pt idx="3818">
                  <c:v>0.93961151519984554</c:v>
                </c:pt>
                <c:pt idx="3819">
                  <c:v>0.93961151519984554</c:v>
                </c:pt>
                <c:pt idx="3820">
                  <c:v>0.93961151519984554</c:v>
                </c:pt>
                <c:pt idx="3821">
                  <c:v>0.93961151519984554</c:v>
                </c:pt>
                <c:pt idx="3822">
                  <c:v>0.93961151519984554</c:v>
                </c:pt>
                <c:pt idx="3823">
                  <c:v>0.93961151519984554</c:v>
                </c:pt>
                <c:pt idx="3824">
                  <c:v>0.93961151519984554</c:v>
                </c:pt>
                <c:pt idx="3825">
                  <c:v>0.93961151519984554</c:v>
                </c:pt>
                <c:pt idx="3826">
                  <c:v>0.93961151519984554</c:v>
                </c:pt>
                <c:pt idx="3827">
                  <c:v>0.93961151519984554</c:v>
                </c:pt>
                <c:pt idx="3828">
                  <c:v>0.93961151519984554</c:v>
                </c:pt>
                <c:pt idx="3829">
                  <c:v>0.93961151519984554</c:v>
                </c:pt>
                <c:pt idx="3830">
                  <c:v>0.93961151519984554</c:v>
                </c:pt>
                <c:pt idx="3831">
                  <c:v>0.93961151519984554</c:v>
                </c:pt>
                <c:pt idx="3832">
                  <c:v>0.93961151519984554</c:v>
                </c:pt>
                <c:pt idx="3833">
                  <c:v>0.93961151519984554</c:v>
                </c:pt>
                <c:pt idx="3834">
                  <c:v>0.93961151519984554</c:v>
                </c:pt>
                <c:pt idx="3835">
                  <c:v>0.93961151519984554</c:v>
                </c:pt>
                <c:pt idx="3836">
                  <c:v>0.93961151519984554</c:v>
                </c:pt>
                <c:pt idx="3837">
                  <c:v>0.93961151519984554</c:v>
                </c:pt>
                <c:pt idx="3838">
                  <c:v>0.93961151519984554</c:v>
                </c:pt>
                <c:pt idx="3839">
                  <c:v>0.93961151519984554</c:v>
                </c:pt>
                <c:pt idx="3840">
                  <c:v>0.93961151519984554</c:v>
                </c:pt>
                <c:pt idx="3841">
                  <c:v>0.93961151519984554</c:v>
                </c:pt>
                <c:pt idx="3842">
                  <c:v>0.93961151519984554</c:v>
                </c:pt>
                <c:pt idx="3843">
                  <c:v>0.93961151519984554</c:v>
                </c:pt>
                <c:pt idx="3844">
                  <c:v>0.93961151519984554</c:v>
                </c:pt>
                <c:pt idx="3845">
                  <c:v>0.93961151519984554</c:v>
                </c:pt>
                <c:pt idx="3846">
                  <c:v>0.93961151519984554</c:v>
                </c:pt>
                <c:pt idx="3847">
                  <c:v>0.93961151519984554</c:v>
                </c:pt>
                <c:pt idx="3848">
                  <c:v>0.93961151519984554</c:v>
                </c:pt>
                <c:pt idx="3849">
                  <c:v>0.93961151519984554</c:v>
                </c:pt>
                <c:pt idx="3850">
                  <c:v>0.93961151519984554</c:v>
                </c:pt>
                <c:pt idx="3851">
                  <c:v>0.93961151519984554</c:v>
                </c:pt>
                <c:pt idx="3852">
                  <c:v>0.93961151519984554</c:v>
                </c:pt>
                <c:pt idx="3853">
                  <c:v>0.93961151519984554</c:v>
                </c:pt>
                <c:pt idx="3854">
                  <c:v>0.93961151519984554</c:v>
                </c:pt>
                <c:pt idx="3855">
                  <c:v>0.93961151519984554</c:v>
                </c:pt>
                <c:pt idx="3856">
                  <c:v>0.93961151519984554</c:v>
                </c:pt>
                <c:pt idx="3857">
                  <c:v>0.93961151519984554</c:v>
                </c:pt>
                <c:pt idx="3858">
                  <c:v>0.93961151519984554</c:v>
                </c:pt>
                <c:pt idx="3859">
                  <c:v>0.93961151519984554</c:v>
                </c:pt>
                <c:pt idx="3860">
                  <c:v>0.93961151519984554</c:v>
                </c:pt>
                <c:pt idx="3861">
                  <c:v>0.93961151519984554</c:v>
                </c:pt>
                <c:pt idx="3862">
                  <c:v>0.93961151519984554</c:v>
                </c:pt>
                <c:pt idx="3863">
                  <c:v>0.93961151519984554</c:v>
                </c:pt>
                <c:pt idx="3864">
                  <c:v>0.93961151519984554</c:v>
                </c:pt>
                <c:pt idx="3865">
                  <c:v>0.93961151519984554</c:v>
                </c:pt>
                <c:pt idx="3866">
                  <c:v>0.93961151519984554</c:v>
                </c:pt>
                <c:pt idx="3867">
                  <c:v>0.93961151519984554</c:v>
                </c:pt>
                <c:pt idx="3868">
                  <c:v>0.93961151519984554</c:v>
                </c:pt>
                <c:pt idx="3869">
                  <c:v>0.93961151519984554</c:v>
                </c:pt>
                <c:pt idx="3870">
                  <c:v>0.93961151519984554</c:v>
                </c:pt>
                <c:pt idx="3871">
                  <c:v>0.93961151519984554</c:v>
                </c:pt>
                <c:pt idx="3872">
                  <c:v>0.93961151519984554</c:v>
                </c:pt>
                <c:pt idx="3873">
                  <c:v>0.93961151519984554</c:v>
                </c:pt>
                <c:pt idx="3874">
                  <c:v>0.93961151519984554</c:v>
                </c:pt>
                <c:pt idx="3875">
                  <c:v>0.93961151519984554</c:v>
                </c:pt>
                <c:pt idx="3876">
                  <c:v>0.93961151519984554</c:v>
                </c:pt>
                <c:pt idx="3877">
                  <c:v>0.93961151519984554</c:v>
                </c:pt>
                <c:pt idx="3878">
                  <c:v>0.93961151519984554</c:v>
                </c:pt>
                <c:pt idx="3879">
                  <c:v>0.93961151519984554</c:v>
                </c:pt>
                <c:pt idx="3880">
                  <c:v>0.93961151519984554</c:v>
                </c:pt>
                <c:pt idx="3881">
                  <c:v>0.93961151519984554</c:v>
                </c:pt>
                <c:pt idx="3882">
                  <c:v>0.93961151519984554</c:v>
                </c:pt>
                <c:pt idx="3883">
                  <c:v>0.93961151519984554</c:v>
                </c:pt>
                <c:pt idx="3884">
                  <c:v>0.93961151519984554</c:v>
                </c:pt>
                <c:pt idx="3885">
                  <c:v>0.93961151519984554</c:v>
                </c:pt>
                <c:pt idx="3886">
                  <c:v>0.93961151519984554</c:v>
                </c:pt>
                <c:pt idx="3887">
                  <c:v>0.93961151519984554</c:v>
                </c:pt>
                <c:pt idx="3888">
                  <c:v>0.93961151519984554</c:v>
                </c:pt>
                <c:pt idx="3889">
                  <c:v>0.93961151519984554</c:v>
                </c:pt>
                <c:pt idx="3890">
                  <c:v>0.93961151519984554</c:v>
                </c:pt>
                <c:pt idx="3891">
                  <c:v>0.93961151519984554</c:v>
                </c:pt>
                <c:pt idx="3892">
                  <c:v>0.93961151519984554</c:v>
                </c:pt>
                <c:pt idx="3893">
                  <c:v>0.93961151519984554</c:v>
                </c:pt>
                <c:pt idx="3894">
                  <c:v>0.93961151519984554</c:v>
                </c:pt>
                <c:pt idx="3895">
                  <c:v>0.93961151519984554</c:v>
                </c:pt>
                <c:pt idx="3896">
                  <c:v>0.93961151519984554</c:v>
                </c:pt>
                <c:pt idx="3897">
                  <c:v>0.93961151519984554</c:v>
                </c:pt>
                <c:pt idx="3898">
                  <c:v>0.93961151519984554</c:v>
                </c:pt>
                <c:pt idx="3899">
                  <c:v>0.93961151519984554</c:v>
                </c:pt>
                <c:pt idx="3900">
                  <c:v>0.93961151519984554</c:v>
                </c:pt>
                <c:pt idx="3901">
                  <c:v>0.93961151519984554</c:v>
                </c:pt>
                <c:pt idx="3902">
                  <c:v>0.93961151519984554</c:v>
                </c:pt>
                <c:pt idx="3903">
                  <c:v>0.93961151519984554</c:v>
                </c:pt>
                <c:pt idx="3904">
                  <c:v>0.93961151519984554</c:v>
                </c:pt>
                <c:pt idx="3905">
                  <c:v>0.93961151519984554</c:v>
                </c:pt>
                <c:pt idx="3906">
                  <c:v>0.93961151519984554</c:v>
                </c:pt>
                <c:pt idx="3907">
                  <c:v>0.93961151519984554</c:v>
                </c:pt>
                <c:pt idx="3908">
                  <c:v>0.93961151519984554</c:v>
                </c:pt>
                <c:pt idx="3909">
                  <c:v>0.93961151519984554</c:v>
                </c:pt>
                <c:pt idx="3910">
                  <c:v>0.93961151519984554</c:v>
                </c:pt>
                <c:pt idx="3911">
                  <c:v>0.93961151519984554</c:v>
                </c:pt>
                <c:pt idx="3912">
                  <c:v>0.93961151519984554</c:v>
                </c:pt>
                <c:pt idx="3913">
                  <c:v>0.93961151519984554</c:v>
                </c:pt>
                <c:pt idx="3914">
                  <c:v>0.93961151519984554</c:v>
                </c:pt>
                <c:pt idx="3915">
                  <c:v>0.93961151519984554</c:v>
                </c:pt>
                <c:pt idx="3916">
                  <c:v>0.93961151519984554</c:v>
                </c:pt>
                <c:pt idx="3917">
                  <c:v>0.93961151519984554</c:v>
                </c:pt>
                <c:pt idx="3918">
                  <c:v>0.93961151519984554</c:v>
                </c:pt>
                <c:pt idx="3919">
                  <c:v>0.93961151519984554</c:v>
                </c:pt>
                <c:pt idx="3920">
                  <c:v>0.93961151519984554</c:v>
                </c:pt>
                <c:pt idx="3921">
                  <c:v>0.93961151519984554</c:v>
                </c:pt>
                <c:pt idx="3922">
                  <c:v>0.93961151519984554</c:v>
                </c:pt>
                <c:pt idx="3923">
                  <c:v>0.93961151519984554</c:v>
                </c:pt>
                <c:pt idx="3924">
                  <c:v>0.93961151519984554</c:v>
                </c:pt>
                <c:pt idx="3925">
                  <c:v>0.93961151519984554</c:v>
                </c:pt>
                <c:pt idx="3926">
                  <c:v>0.93961151519984554</c:v>
                </c:pt>
                <c:pt idx="3927">
                  <c:v>0.93961151519984554</c:v>
                </c:pt>
                <c:pt idx="3928">
                  <c:v>0.93961151519984554</c:v>
                </c:pt>
                <c:pt idx="3929">
                  <c:v>0.93961151519984554</c:v>
                </c:pt>
                <c:pt idx="3930">
                  <c:v>0.93961151519984554</c:v>
                </c:pt>
                <c:pt idx="3931">
                  <c:v>0.93961151519984554</c:v>
                </c:pt>
                <c:pt idx="3932">
                  <c:v>0.93961151519984554</c:v>
                </c:pt>
                <c:pt idx="3933">
                  <c:v>0.93961151519984554</c:v>
                </c:pt>
                <c:pt idx="3934">
                  <c:v>0.93961151519984554</c:v>
                </c:pt>
                <c:pt idx="3935">
                  <c:v>0.93961151519984554</c:v>
                </c:pt>
                <c:pt idx="3936">
                  <c:v>0.93961151519984554</c:v>
                </c:pt>
                <c:pt idx="3937">
                  <c:v>0.93961151519984554</c:v>
                </c:pt>
                <c:pt idx="3938">
                  <c:v>0.93961151519984554</c:v>
                </c:pt>
                <c:pt idx="3939">
                  <c:v>0.93961151519984554</c:v>
                </c:pt>
                <c:pt idx="3940">
                  <c:v>0.93961151519984554</c:v>
                </c:pt>
                <c:pt idx="3941">
                  <c:v>0.93961151519984554</c:v>
                </c:pt>
                <c:pt idx="3942">
                  <c:v>0.93961151519984554</c:v>
                </c:pt>
                <c:pt idx="3943">
                  <c:v>0.93961151519984554</c:v>
                </c:pt>
                <c:pt idx="3944">
                  <c:v>0.93961151519984554</c:v>
                </c:pt>
                <c:pt idx="3945">
                  <c:v>0.93961151519984554</c:v>
                </c:pt>
                <c:pt idx="3946">
                  <c:v>0.93961151519984554</c:v>
                </c:pt>
                <c:pt idx="3947">
                  <c:v>0.93961151519984554</c:v>
                </c:pt>
                <c:pt idx="3948">
                  <c:v>0.93961151519984554</c:v>
                </c:pt>
                <c:pt idx="3949">
                  <c:v>0.93961151519984554</c:v>
                </c:pt>
                <c:pt idx="3950">
                  <c:v>0.93961151519984554</c:v>
                </c:pt>
                <c:pt idx="3951">
                  <c:v>0.93961151519984554</c:v>
                </c:pt>
                <c:pt idx="3952">
                  <c:v>0.93961151519984554</c:v>
                </c:pt>
                <c:pt idx="3953">
                  <c:v>0.93961151519984554</c:v>
                </c:pt>
                <c:pt idx="3954">
                  <c:v>0.93961151519984554</c:v>
                </c:pt>
                <c:pt idx="3955">
                  <c:v>0.93961151519984554</c:v>
                </c:pt>
                <c:pt idx="3956">
                  <c:v>0.93961151519984554</c:v>
                </c:pt>
                <c:pt idx="3957">
                  <c:v>0.93961151519984554</c:v>
                </c:pt>
                <c:pt idx="3958">
                  <c:v>0.93961151519984554</c:v>
                </c:pt>
                <c:pt idx="3959">
                  <c:v>0.93961151519984554</c:v>
                </c:pt>
                <c:pt idx="3960">
                  <c:v>0.93961151519984554</c:v>
                </c:pt>
                <c:pt idx="3961">
                  <c:v>0.93961151519984554</c:v>
                </c:pt>
                <c:pt idx="3962">
                  <c:v>0.93961151519984554</c:v>
                </c:pt>
                <c:pt idx="3963">
                  <c:v>0.93961151519984554</c:v>
                </c:pt>
                <c:pt idx="3964">
                  <c:v>0.93961151519984554</c:v>
                </c:pt>
                <c:pt idx="3965">
                  <c:v>0.93961151519984554</c:v>
                </c:pt>
                <c:pt idx="3966">
                  <c:v>0.93961151519984554</c:v>
                </c:pt>
                <c:pt idx="3967">
                  <c:v>0.93961151519984554</c:v>
                </c:pt>
                <c:pt idx="3968">
                  <c:v>0.93961151519984554</c:v>
                </c:pt>
                <c:pt idx="3969">
                  <c:v>0.93961151519984554</c:v>
                </c:pt>
                <c:pt idx="3970">
                  <c:v>0.93961151519984554</c:v>
                </c:pt>
                <c:pt idx="3971">
                  <c:v>0.93961151519984554</c:v>
                </c:pt>
                <c:pt idx="3972">
                  <c:v>0.93961151519984554</c:v>
                </c:pt>
                <c:pt idx="3973">
                  <c:v>0.93961151519984554</c:v>
                </c:pt>
                <c:pt idx="3974">
                  <c:v>0.93961151519984554</c:v>
                </c:pt>
                <c:pt idx="3975">
                  <c:v>0.93961151519984554</c:v>
                </c:pt>
                <c:pt idx="3976">
                  <c:v>0.93961151519984554</c:v>
                </c:pt>
                <c:pt idx="3977">
                  <c:v>0.93961151519984554</c:v>
                </c:pt>
                <c:pt idx="3978">
                  <c:v>0.93961151519984554</c:v>
                </c:pt>
                <c:pt idx="3979">
                  <c:v>0.93961151519984554</c:v>
                </c:pt>
                <c:pt idx="3980">
                  <c:v>0.93961151519984554</c:v>
                </c:pt>
                <c:pt idx="3981">
                  <c:v>0.93961151519984554</c:v>
                </c:pt>
                <c:pt idx="3982">
                  <c:v>0.93961151519984554</c:v>
                </c:pt>
                <c:pt idx="3983">
                  <c:v>0.93961151519984554</c:v>
                </c:pt>
                <c:pt idx="3984">
                  <c:v>0.93961151519984554</c:v>
                </c:pt>
                <c:pt idx="3985">
                  <c:v>0.93961151519984554</c:v>
                </c:pt>
                <c:pt idx="3986">
                  <c:v>0.93961151519984554</c:v>
                </c:pt>
                <c:pt idx="3987">
                  <c:v>0.93961151519984554</c:v>
                </c:pt>
                <c:pt idx="3988">
                  <c:v>0.93961151519984554</c:v>
                </c:pt>
                <c:pt idx="3989">
                  <c:v>0.93961151519984554</c:v>
                </c:pt>
                <c:pt idx="3990">
                  <c:v>0.93961151519984554</c:v>
                </c:pt>
                <c:pt idx="3991">
                  <c:v>0.93961151519984554</c:v>
                </c:pt>
                <c:pt idx="3992">
                  <c:v>0.93961151519984554</c:v>
                </c:pt>
                <c:pt idx="3993">
                  <c:v>0.93961151519984554</c:v>
                </c:pt>
                <c:pt idx="3994">
                  <c:v>0.93961151519984554</c:v>
                </c:pt>
                <c:pt idx="3995">
                  <c:v>0.93961151519984554</c:v>
                </c:pt>
                <c:pt idx="3996">
                  <c:v>0.93961151519984554</c:v>
                </c:pt>
                <c:pt idx="3997">
                  <c:v>0.93961151519984554</c:v>
                </c:pt>
                <c:pt idx="3998">
                  <c:v>0.93961151519984554</c:v>
                </c:pt>
                <c:pt idx="3999">
                  <c:v>0.93961151519984554</c:v>
                </c:pt>
                <c:pt idx="4000">
                  <c:v>0.93961151519984554</c:v>
                </c:pt>
                <c:pt idx="4001">
                  <c:v>0.93961151519984554</c:v>
                </c:pt>
                <c:pt idx="4002">
                  <c:v>0.93961151519984554</c:v>
                </c:pt>
                <c:pt idx="4003">
                  <c:v>0.93961151519984554</c:v>
                </c:pt>
                <c:pt idx="4004">
                  <c:v>0.93961151519984554</c:v>
                </c:pt>
                <c:pt idx="4005">
                  <c:v>0.93961151519984554</c:v>
                </c:pt>
                <c:pt idx="4006">
                  <c:v>0.93961151519984554</c:v>
                </c:pt>
                <c:pt idx="4007">
                  <c:v>0.93961151519984554</c:v>
                </c:pt>
                <c:pt idx="4008">
                  <c:v>0.93961151519984554</c:v>
                </c:pt>
                <c:pt idx="4009">
                  <c:v>0.93961151519984554</c:v>
                </c:pt>
                <c:pt idx="4010">
                  <c:v>0.93961151519984554</c:v>
                </c:pt>
                <c:pt idx="4011">
                  <c:v>0.93961151519984554</c:v>
                </c:pt>
                <c:pt idx="4012">
                  <c:v>0.93961151519984554</c:v>
                </c:pt>
                <c:pt idx="4013">
                  <c:v>0.93961151519984554</c:v>
                </c:pt>
                <c:pt idx="4014">
                  <c:v>0.93961151519984554</c:v>
                </c:pt>
                <c:pt idx="4015">
                  <c:v>0.93961151519984554</c:v>
                </c:pt>
                <c:pt idx="4016">
                  <c:v>0.93961151519984554</c:v>
                </c:pt>
                <c:pt idx="4017">
                  <c:v>0.93961151519984554</c:v>
                </c:pt>
                <c:pt idx="4018">
                  <c:v>0.93961151519984554</c:v>
                </c:pt>
                <c:pt idx="4019">
                  <c:v>0.93961151519984554</c:v>
                </c:pt>
                <c:pt idx="4020">
                  <c:v>0.93961151519984554</c:v>
                </c:pt>
                <c:pt idx="4021">
                  <c:v>0.93961151519984554</c:v>
                </c:pt>
                <c:pt idx="4022">
                  <c:v>0.93961151519984554</c:v>
                </c:pt>
                <c:pt idx="4023">
                  <c:v>0.93961151519984554</c:v>
                </c:pt>
                <c:pt idx="4024">
                  <c:v>0.93961151519984554</c:v>
                </c:pt>
                <c:pt idx="4025">
                  <c:v>0.93961151519984554</c:v>
                </c:pt>
                <c:pt idx="4026">
                  <c:v>0.93961151519984554</c:v>
                </c:pt>
                <c:pt idx="4027">
                  <c:v>0.93961151519984554</c:v>
                </c:pt>
                <c:pt idx="4028">
                  <c:v>0.93961151519984554</c:v>
                </c:pt>
                <c:pt idx="4029">
                  <c:v>0.93961151519984554</c:v>
                </c:pt>
                <c:pt idx="4030">
                  <c:v>0.93961151519984554</c:v>
                </c:pt>
                <c:pt idx="4031">
                  <c:v>0.93961151519984554</c:v>
                </c:pt>
                <c:pt idx="4032">
                  <c:v>0.93961151519984554</c:v>
                </c:pt>
                <c:pt idx="4033">
                  <c:v>0.93961151519984554</c:v>
                </c:pt>
                <c:pt idx="4034">
                  <c:v>0.93961151519984554</c:v>
                </c:pt>
                <c:pt idx="4035">
                  <c:v>0.93961151519984554</c:v>
                </c:pt>
                <c:pt idx="4036">
                  <c:v>0.93961151519984554</c:v>
                </c:pt>
                <c:pt idx="4037">
                  <c:v>0.93961151519984554</c:v>
                </c:pt>
                <c:pt idx="4038">
                  <c:v>0.93961151519984554</c:v>
                </c:pt>
                <c:pt idx="4039">
                  <c:v>0.93961151519984554</c:v>
                </c:pt>
                <c:pt idx="4040">
                  <c:v>0.93961151519984554</c:v>
                </c:pt>
                <c:pt idx="4041">
                  <c:v>0.93961151519984554</c:v>
                </c:pt>
                <c:pt idx="4042">
                  <c:v>0.93961151519984554</c:v>
                </c:pt>
                <c:pt idx="4043">
                  <c:v>0.93961151519984554</c:v>
                </c:pt>
                <c:pt idx="4044">
                  <c:v>0.93961151519984554</c:v>
                </c:pt>
                <c:pt idx="4045">
                  <c:v>0.93961151519984554</c:v>
                </c:pt>
                <c:pt idx="4046">
                  <c:v>0.93961151519984554</c:v>
                </c:pt>
                <c:pt idx="4047">
                  <c:v>0.93961151519984554</c:v>
                </c:pt>
                <c:pt idx="4048">
                  <c:v>0.93961151519984554</c:v>
                </c:pt>
                <c:pt idx="4049">
                  <c:v>0.93961151519984554</c:v>
                </c:pt>
                <c:pt idx="4050">
                  <c:v>0.93961151519984554</c:v>
                </c:pt>
                <c:pt idx="4051">
                  <c:v>0.93961151519984554</c:v>
                </c:pt>
                <c:pt idx="4052">
                  <c:v>0.93961151519984554</c:v>
                </c:pt>
                <c:pt idx="4053">
                  <c:v>0.93961151519984554</c:v>
                </c:pt>
                <c:pt idx="4054">
                  <c:v>0.93961151519984554</c:v>
                </c:pt>
                <c:pt idx="4055">
                  <c:v>0.93961151519984554</c:v>
                </c:pt>
                <c:pt idx="4056">
                  <c:v>0.93961151519984554</c:v>
                </c:pt>
                <c:pt idx="4057">
                  <c:v>0.93961151519984554</c:v>
                </c:pt>
                <c:pt idx="4058">
                  <c:v>0.93961151519984554</c:v>
                </c:pt>
                <c:pt idx="4059">
                  <c:v>0.93961151519984554</c:v>
                </c:pt>
                <c:pt idx="4060">
                  <c:v>0.93961151519984554</c:v>
                </c:pt>
                <c:pt idx="4061">
                  <c:v>0.93961151519984554</c:v>
                </c:pt>
                <c:pt idx="4062">
                  <c:v>0.93961151519984554</c:v>
                </c:pt>
                <c:pt idx="4063">
                  <c:v>0.93961151519984554</c:v>
                </c:pt>
                <c:pt idx="4064">
                  <c:v>0.93961151519984554</c:v>
                </c:pt>
                <c:pt idx="4065">
                  <c:v>0.93961151519984554</c:v>
                </c:pt>
                <c:pt idx="4066">
                  <c:v>0.93961151519984554</c:v>
                </c:pt>
                <c:pt idx="4067">
                  <c:v>0.93961151519984554</c:v>
                </c:pt>
                <c:pt idx="4068">
                  <c:v>0.93961151519984554</c:v>
                </c:pt>
                <c:pt idx="4069">
                  <c:v>0.93961151519984554</c:v>
                </c:pt>
                <c:pt idx="4070">
                  <c:v>0.93961151519984554</c:v>
                </c:pt>
                <c:pt idx="4071">
                  <c:v>0.93961151519984554</c:v>
                </c:pt>
                <c:pt idx="4072">
                  <c:v>0.93961151519984554</c:v>
                </c:pt>
                <c:pt idx="4073">
                  <c:v>0.93961151519984554</c:v>
                </c:pt>
                <c:pt idx="4074">
                  <c:v>0.93961151519984554</c:v>
                </c:pt>
                <c:pt idx="4075">
                  <c:v>0.93961151519984554</c:v>
                </c:pt>
                <c:pt idx="4076">
                  <c:v>0.93961151519984554</c:v>
                </c:pt>
                <c:pt idx="4077">
                  <c:v>0.93961151519984554</c:v>
                </c:pt>
                <c:pt idx="4078">
                  <c:v>0.93961151519984554</c:v>
                </c:pt>
                <c:pt idx="4079">
                  <c:v>0.93961151519984554</c:v>
                </c:pt>
                <c:pt idx="4080">
                  <c:v>0.93961151519984554</c:v>
                </c:pt>
                <c:pt idx="4081">
                  <c:v>0.93961151519984554</c:v>
                </c:pt>
                <c:pt idx="4082">
                  <c:v>0.93961151519984554</c:v>
                </c:pt>
                <c:pt idx="4083">
                  <c:v>0.93961151519984554</c:v>
                </c:pt>
                <c:pt idx="4084">
                  <c:v>0.93961151519984554</c:v>
                </c:pt>
                <c:pt idx="4085">
                  <c:v>0.93961151519984554</c:v>
                </c:pt>
                <c:pt idx="4086">
                  <c:v>0.93961151519984554</c:v>
                </c:pt>
                <c:pt idx="4087">
                  <c:v>0.93961151519984554</c:v>
                </c:pt>
                <c:pt idx="4088">
                  <c:v>0.93961151519984554</c:v>
                </c:pt>
                <c:pt idx="4089">
                  <c:v>0.93961151519984554</c:v>
                </c:pt>
                <c:pt idx="4090">
                  <c:v>0.93961151519984554</c:v>
                </c:pt>
                <c:pt idx="4091">
                  <c:v>0.93961151519984554</c:v>
                </c:pt>
                <c:pt idx="4092">
                  <c:v>0.93961151519984554</c:v>
                </c:pt>
                <c:pt idx="4093">
                  <c:v>0.93961151519984554</c:v>
                </c:pt>
                <c:pt idx="4094">
                  <c:v>0.93961151519984554</c:v>
                </c:pt>
                <c:pt idx="4095">
                  <c:v>0.93961151519984554</c:v>
                </c:pt>
                <c:pt idx="4096">
                  <c:v>0.93961151519984554</c:v>
                </c:pt>
                <c:pt idx="4097">
                  <c:v>0.93961151519984554</c:v>
                </c:pt>
                <c:pt idx="4098">
                  <c:v>0.93961151519984554</c:v>
                </c:pt>
                <c:pt idx="4099">
                  <c:v>0.93961151519984554</c:v>
                </c:pt>
                <c:pt idx="4100">
                  <c:v>0.93961151519984554</c:v>
                </c:pt>
                <c:pt idx="4101">
                  <c:v>0.93961151519984554</c:v>
                </c:pt>
                <c:pt idx="4102">
                  <c:v>0.93961151519984554</c:v>
                </c:pt>
                <c:pt idx="4103">
                  <c:v>0.93961151519984554</c:v>
                </c:pt>
                <c:pt idx="4104">
                  <c:v>0.93961151519984554</c:v>
                </c:pt>
                <c:pt idx="4105">
                  <c:v>0.93961151519984554</c:v>
                </c:pt>
                <c:pt idx="4106">
                  <c:v>0.93961151519984554</c:v>
                </c:pt>
                <c:pt idx="4107">
                  <c:v>0.93961151519984554</c:v>
                </c:pt>
                <c:pt idx="4108">
                  <c:v>0.93961151519984554</c:v>
                </c:pt>
                <c:pt idx="4109">
                  <c:v>0.93961151519984554</c:v>
                </c:pt>
                <c:pt idx="4110">
                  <c:v>0.93961151519984554</c:v>
                </c:pt>
                <c:pt idx="4111">
                  <c:v>0.93961151519984554</c:v>
                </c:pt>
                <c:pt idx="4112">
                  <c:v>0.93961151519984554</c:v>
                </c:pt>
                <c:pt idx="4113">
                  <c:v>0.93961151519984554</c:v>
                </c:pt>
                <c:pt idx="4114">
                  <c:v>0.93961151519984554</c:v>
                </c:pt>
                <c:pt idx="4115">
                  <c:v>0.93961151519984554</c:v>
                </c:pt>
                <c:pt idx="4116">
                  <c:v>0.93961151519984554</c:v>
                </c:pt>
                <c:pt idx="4117">
                  <c:v>0.93961151519984554</c:v>
                </c:pt>
                <c:pt idx="4118">
                  <c:v>0.93961151519984554</c:v>
                </c:pt>
                <c:pt idx="4119">
                  <c:v>0.93961151519984554</c:v>
                </c:pt>
                <c:pt idx="4120">
                  <c:v>0.93961151519984554</c:v>
                </c:pt>
                <c:pt idx="4121">
                  <c:v>0.93961151519984554</c:v>
                </c:pt>
                <c:pt idx="4122">
                  <c:v>0.93961151519984554</c:v>
                </c:pt>
                <c:pt idx="4123">
                  <c:v>0.93961151519984554</c:v>
                </c:pt>
                <c:pt idx="4124">
                  <c:v>0.93961151519984554</c:v>
                </c:pt>
                <c:pt idx="4125">
                  <c:v>0.93961151519984554</c:v>
                </c:pt>
                <c:pt idx="4126">
                  <c:v>0.93961151519984554</c:v>
                </c:pt>
                <c:pt idx="4127">
                  <c:v>0.93961151519984554</c:v>
                </c:pt>
                <c:pt idx="4128">
                  <c:v>0.93961151519984554</c:v>
                </c:pt>
                <c:pt idx="4129">
                  <c:v>0.93961151519984554</c:v>
                </c:pt>
                <c:pt idx="4130">
                  <c:v>0.93961151519984554</c:v>
                </c:pt>
                <c:pt idx="4131">
                  <c:v>0.93961151519984554</c:v>
                </c:pt>
                <c:pt idx="4132">
                  <c:v>0.93961151519984554</c:v>
                </c:pt>
                <c:pt idx="4133">
                  <c:v>0.93961151519984554</c:v>
                </c:pt>
                <c:pt idx="4134">
                  <c:v>0.93961151519984554</c:v>
                </c:pt>
                <c:pt idx="4135">
                  <c:v>0.93961151519984554</c:v>
                </c:pt>
                <c:pt idx="4136">
                  <c:v>0.93961151519984554</c:v>
                </c:pt>
                <c:pt idx="4137">
                  <c:v>0.93961151519984554</c:v>
                </c:pt>
                <c:pt idx="4138">
                  <c:v>0.93961151519984554</c:v>
                </c:pt>
                <c:pt idx="4139">
                  <c:v>0.93961151519984554</c:v>
                </c:pt>
                <c:pt idx="4140">
                  <c:v>0.93961151519984554</c:v>
                </c:pt>
                <c:pt idx="4141">
                  <c:v>0.93961151519984554</c:v>
                </c:pt>
                <c:pt idx="4142">
                  <c:v>0.93961151519984554</c:v>
                </c:pt>
                <c:pt idx="4143">
                  <c:v>0.93961151519984554</c:v>
                </c:pt>
                <c:pt idx="4144">
                  <c:v>0.93961151519984554</c:v>
                </c:pt>
                <c:pt idx="4145">
                  <c:v>0.93961151519984554</c:v>
                </c:pt>
                <c:pt idx="4146">
                  <c:v>0.93961151519984554</c:v>
                </c:pt>
                <c:pt idx="4147">
                  <c:v>0.93961151519984554</c:v>
                </c:pt>
                <c:pt idx="4148">
                  <c:v>0.93961151519984554</c:v>
                </c:pt>
                <c:pt idx="4149">
                  <c:v>0.93961151519984554</c:v>
                </c:pt>
                <c:pt idx="4150">
                  <c:v>0.93961151519984554</c:v>
                </c:pt>
                <c:pt idx="4151">
                  <c:v>0.93961151519984554</c:v>
                </c:pt>
                <c:pt idx="4152">
                  <c:v>0.93961151519984554</c:v>
                </c:pt>
                <c:pt idx="4153">
                  <c:v>0.93961151519984554</c:v>
                </c:pt>
                <c:pt idx="4154">
                  <c:v>0.93961151519984554</c:v>
                </c:pt>
                <c:pt idx="4155">
                  <c:v>0.93961151519984554</c:v>
                </c:pt>
                <c:pt idx="4156">
                  <c:v>0.93961151519984554</c:v>
                </c:pt>
                <c:pt idx="4157">
                  <c:v>0.93961151519984554</c:v>
                </c:pt>
                <c:pt idx="4158">
                  <c:v>0.93961151519984554</c:v>
                </c:pt>
                <c:pt idx="4159">
                  <c:v>0.93961151519984554</c:v>
                </c:pt>
                <c:pt idx="4160">
                  <c:v>0.93961151519984554</c:v>
                </c:pt>
                <c:pt idx="4161">
                  <c:v>0.93961151519984554</c:v>
                </c:pt>
                <c:pt idx="4162">
                  <c:v>0.93961151519984554</c:v>
                </c:pt>
                <c:pt idx="4163">
                  <c:v>0.93961151519984554</c:v>
                </c:pt>
                <c:pt idx="4164">
                  <c:v>0.93961151519984554</c:v>
                </c:pt>
                <c:pt idx="4165">
                  <c:v>0.93961151519984554</c:v>
                </c:pt>
                <c:pt idx="4166">
                  <c:v>0.93961151519984554</c:v>
                </c:pt>
                <c:pt idx="4167">
                  <c:v>0.93961151519984554</c:v>
                </c:pt>
                <c:pt idx="4168">
                  <c:v>0.93961151519984554</c:v>
                </c:pt>
                <c:pt idx="4169">
                  <c:v>0.93961151519984554</c:v>
                </c:pt>
                <c:pt idx="4170">
                  <c:v>0.93961151519984554</c:v>
                </c:pt>
                <c:pt idx="4171">
                  <c:v>0.93961151519984554</c:v>
                </c:pt>
                <c:pt idx="4172">
                  <c:v>0.93961151519984554</c:v>
                </c:pt>
                <c:pt idx="4173">
                  <c:v>0.93961151519984554</c:v>
                </c:pt>
                <c:pt idx="4174">
                  <c:v>0.93961151519984554</c:v>
                </c:pt>
                <c:pt idx="4175">
                  <c:v>0.93961151519984554</c:v>
                </c:pt>
                <c:pt idx="4176">
                  <c:v>0.93961151519984554</c:v>
                </c:pt>
                <c:pt idx="4177">
                  <c:v>0.93961151519984554</c:v>
                </c:pt>
                <c:pt idx="4178">
                  <c:v>0.93961151519984554</c:v>
                </c:pt>
                <c:pt idx="4179">
                  <c:v>0.93961151519984554</c:v>
                </c:pt>
                <c:pt idx="4180">
                  <c:v>0.93961151519984554</c:v>
                </c:pt>
                <c:pt idx="4181">
                  <c:v>0.93961151519984554</c:v>
                </c:pt>
                <c:pt idx="4182">
                  <c:v>0.93961151519984554</c:v>
                </c:pt>
                <c:pt idx="4183">
                  <c:v>0.93961151519984554</c:v>
                </c:pt>
                <c:pt idx="4184">
                  <c:v>0.93961151519984554</c:v>
                </c:pt>
                <c:pt idx="4185">
                  <c:v>0.93961151519984554</c:v>
                </c:pt>
                <c:pt idx="4186">
                  <c:v>0.93961151519984554</c:v>
                </c:pt>
                <c:pt idx="4187">
                  <c:v>0.93961151519984554</c:v>
                </c:pt>
                <c:pt idx="4188">
                  <c:v>0.93961151519984554</c:v>
                </c:pt>
                <c:pt idx="4189">
                  <c:v>0.93961151519984554</c:v>
                </c:pt>
                <c:pt idx="4190">
                  <c:v>0.93961151519984554</c:v>
                </c:pt>
                <c:pt idx="4191">
                  <c:v>0.93961151519984554</c:v>
                </c:pt>
                <c:pt idx="4192">
                  <c:v>0.93961151519984554</c:v>
                </c:pt>
                <c:pt idx="4193">
                  <c:v>0.93961151519984554</c:v>
                </c:pt>
                <c:pt idx="4194">
                  <c:v>0.93961151519984554</c:v>
                </c:pt>
                <c:pt idx="4195">
                  <c:v>0.93961151519984554</c:v>
                </c:pt>
                <c:pt idx="4196">
                  <c:v>0.93961151519984554</c:v>
                </c:pt>
                <c:pt idx="4197">
                  <c:v>0.93961151519984554</c:v>
                </c:pt>
                <c:pt idx="4198">
                  <c:v>0.93961151519984554</c:v>
                </c:pt>
                <c:pt idx="4199">
                  <c:v>0.93961151519984554</c:v>
                </c:pt>
                <c:pt idx="4200">
                  <c:v>0.93961151519984554</c:v>
                </c:pt>
                <c:pt idx="4201">
                  <c:v>0.93961151519984554</c:v>
                </c:pt>
                <c:pt idx="4202">
                  <c:v>0.93961151519984554</c:v>
                </c:pt>
                <c:pt idx="4203">
                  <c:v>0.93961151519984554</c:v>
                </c:pt>
                <c:pt idx="4204">
                  <c:v>0.93961151519984554</c:v>
                </c:pt>
                <c:pt idx="4205">
                  <c:v>0.93961151519984554</c:v>
                </c:pt>
                <c:pt idx="4206">
                  <c:v>0.93961151519984554</c:v>
                </c:pt>
                <c:pt idx="4207">
                  <c:v>0.93961151519984554</c:v>
                </c:pt>
                <c:pt idx="4208">
                  <c:v>0.93961151519984554</c:v>
                </c:pt>
                <c:pt idx="4209">
                  <c:v>0.93961151519984554</c:v>
                </c:pt>
                <c:pt idx="4210">
                  <c:v>0.93961151519984554</c:v>
                </c:pt>
                <c:pt idx="4211">
                  <c:v>0.93961151519984554</c:v>
                </c:pt>
                <c:pt idx="4212">
                  <c:v>0.93961151519984554</c:v>
                </c:pt>
                <c:pt idx="4213">
                  <c:v>0.93961151519984554</c:v>
                </c:pt>
                <c:pt idx="4214">
                  <c:v>0.93961151519984554</c:v>
                </c:pt>
                <c:pt idx="4215">
                  <c:v>0.93961151519984554</c:v>
                </c:pt>
                <c:pt idx="4216">
                  <c:v>0.93961151519984554</c:v>
                </c:pt>
                <c:pt idx="4217">
                  <c:v>0.93961151519984554</c:v>
                </c:pt>
                <c:pt idx="4218">
                  <c:v>0.93961151519984554</c:v>
                </c:pt>
                <c:pt idx="4219">
                  <c:v>0.93961151519984554</c:v>
                </c:pt>
                <c:pt idx="4220">
                  <c:v>0.93961151519984554</c:v>
                </c:pt>
                <c:pt idx="4221">
                  <c:v>0.93961151519984554</c:v>
                </c:pt>
                <c:pt idx="4222">
                  <c:v>0.93961151519984554</c:v>
                </c:pt>
                <c:pt idx="4223">
                  <c:v>0.93961151519984554</c:v>
                </c:pt>
                <c:pt idx="4224">
                  <c:v>0.93961151519984554</c:v>
                </c:pt>
                <c:pt idx="4225">
                  <c:v>0.93961151519984554</c:v>
                </c:pt>
                <c:pt idx="4226">
                  <c:v>0.93961151519984554</c:v>
                </c:pt>
                <c:pt idx="4227">
                  <c:v>0.93961151519984554</c:v>
                </c:pt>
                <c:pt idx="4228">
                  <c:v>0.93961151519984554</c:v>
                </c:pt>
                <c:pt idx="4229">
                  <c:v>0.93961151519984554</c:v>
                </c:pt>
                <c:pt idx="4230">
                  <c:v>0.93961151519984554</c:v>
                </c:pt>
                <c:pt idx="4231">
                  <c:v>0.93961151519984554</c:v>
                </c:pt>
                <c:pt idx="4232">
                  <c:v>0.93961151519984554</c:v>
                </c:pt>
                <c:pt idx="4233">
                  <c:v>0.93961151519984554</c:v>
                </c:pt>
                <c:pt idx="4234">
                  <c:v>0.93961151519984554</c:v>
                </c:pt>
                <c:pt idx="4235">
                  <c:v>0.93961151519984554</c:v>
                </c:pt>
                <c:pt idx="4236">
                  <c:v>0.93961151519984554</c:v>
                </c:pt>
                <c:pt idx="4237">
                  <c:v>0.93961151519984554</c:v>
                </c:pt>
                <c:pt idx="4238">
                  <c:v>0.93961151519984554</c:v>
                </c:pt>
                <c:pt idx="4239">
                  <c:v>0.93961151519984554</c:v>
                </c:pt>
                <c:pt idx="4240">
                  <c:v>0.93961151519984554</c:v>
                </c:pt>
                <c:pt idx="4241">
                  <c:v>0.93961151519984554</c:v>
                </c:pt>
                <c:pt idx="4242">
                  <c:v>0.93961151519984554</c:v>
                </c:pt>
                <c:pt idx="4243">
                  <c:v>0.93961151519984554</c:v>
                </c:pt>
                <c:pt idx="4244">
                  <c:v>0.93961151519984554</c:v>
                </c:pt>
                <c:pt idx="4245">
                  <c:v>0.93961151519984554</c:v>
                </c:pt>
                <c:pt idx="4246">
                  <c:v>0.93961151519984554</c:v>
                </c:pt>
                <c:pt idx="4247">
                  <c:v>0.93961151519984554</c:v>
                </c:pt>
                <c:pt idx="4248">
                  <c:v>0.93961151519984554</c:v>
                </c:pt>
                <c:pt idx="4249">
                  <c:v>0.93961151519984554</c:v>
                </c:pt>
                <c:pt idx="4250">
                  <c:v>0.93961151519984554</c:v>
                </c:pt>
                <c:pt idx="4251">
                  <c:v>0.93961151519984554</c:v>
                </c:pt>
                <c:pt idx="4252">
                  <c:v>0.93961151519984554</c:v>
                </c:pt>
                <c:pt idx="4253">
                  <c:v>0.93961151519984554</c:v>
                </c:pt>
                <c:pt idx="4254">
                  <c:v>0.93961151519984554</c:v>
                </c:pt>
                <c:pt idx="4255">
                  <c:v>0.93961151519984554</c:v>
                </c:pt>
                <c:pt idx="4256">
                  <c:v>0.93961151519984554</c:v>
                </c:pt>
                <c:pt idx="4257">
                  <c:v>0.93961151519984554</c:v>
                </c:pt>
                <c:pt idx="4258">
                  <c:v>0.93961151519984554</c:v>
                </c:pt>
                <c:pt idx="4259">
                  <c:v>0.93961151519984554</c:v>
                </c:pt>
                <c:pt idx="4260">
                  <c:v>0.93961151519984554</c:v>
                </c:pt>
                <c:pt idx="4261">
                  <c:v>0.93961151519984554</c:v>
                </c:pt>
                <c:pt idx="4262">
                  <c:v>0.93961151519984554</c:v>
                </c:pt>
                <c:pt idx="4263">
                  <c:v>0.93961151519984554</c:v>
                </c:pt>
                <c:pt idx="4264">
                  <c:v>0.93961151519984554</c:v>
                </c:pt>
                <c:pt idx="4265">
                  <c:v>0.93961151519984554</c:v>
                </c:pt>
                <c:pt idx="4266">
                  <c:v>0.93961151519984554</c:v>
                </c:pt>
                <c:pt idx="4267">
                  <c:v>0.93961151519984554</c:v>
                </c:pt>
                <c:pt idx="4268">
                  <c:v>0.93961151519984554</c:v>
                </c:pt>
                <c:pt idx="4269">
                  <c:v>0.93961151519984554</c:v>
                </c:pt>
                <c:pt idx="4270">
                  <c:v>0.93961151519984554</c:v>
                </c:pt>
                <c:pt idx="4271">
                  <c:v>0.93961151519984554</c:v>
                </c:pt>
                <c:pt idx="4272">
                  <c:v>0.93961151519984554</c:v>
                </c:pt>
                <c:pt idx="4273">
                  <c:v>0.93961151519984554</c:v>
                </c:pt>
                <c:pt idx="4274">
                  <c:v>0.93961151519984554</c:v>
                </c:pt>
                <c:pt idx="4275">
                  <c:v>0.93961151519984554</c:v>
                </c:pt>
                <c:pt idx="4276">
                  <c:v>0.93961151519984554</c:v>
                </c:pt>
                <c:pt idx="4277">
                  <c:v>0.93961151519984554</c:v>
                </c:pt>
                <c:pt idx="4278">
                  <c:v>0.93961151519984554</c:v>
                </c:pt>
                <c:pt idx="4279">
                  <c:v>0.93961151519984554</c:v>
                </c:pt>
                <c:pt idx="4280">
                  <c:v>0.93961151519984554</c:v>
                </c:pt>
                <c:pt idx="4281">
                  <c:v>0.93961151519984554</c:v>
                </c:pt>
                <c:pt idx="4282">
                  <c:v>0.93961151519984554</c:v>
                </c:pt>
                <c:pt idx="4283">
                  <c:v>0.93961151519984554</c:v>
                </c:pt>
                <c:pt idx="4284">
                  <c:v>0.93961151519984554</c:v>
                </c:pt>
                <c:pt idx="4285">
                  <c:v>0.93961151519984554</c:v>
                </c:pt>
                <c:pt idx="4286">
                  <c:v>0.93961151519984554</c:v>
                </c:pt>
                <c:pt idx="4287">
                  <c:v>0.93961151519984554</c:v>
                </c:pt>
                <c:pt idx="4288">
                  <c:v>0.93961151519984554</c:v>
                </c:pt>
                <c:pt idx="4289">
                  <c:v>0.93961151519984554</c:v>
                </c:pt>
                <c:pt idx="4290">
                  <c:v>0.93961151519984554</c:v>
                </c:pt>
                <c:pt idx="4291">
                  <c:v>0.93961151519984554</c:v>
                </c:pt>
                <c:pt idx="4292">
                  <c:v>0.93961151519984554</c:v>
                </c:pt>
                <c:pt idx="4293">
                  <c:v>0.93961151519984554</c:v>
                </c:pt>
                <c:pt idx="4294">
                  <c:v>0.93961151519984554</c:v>
                </c:pt>
                <c:pt idx="4295">
                  <c:v>0.93961151519984554</c:v>
                </c:pt>
                <c:pt idx="4296">
                  <c:v>0.93961151519984554</c:v>
                </c:pt>
                <c:pt idx="4297">
                  <c:v>0.93961151519984554</c:v>
                </c:pt>
                <c:pt idx="4298">
                  <c:v>0.93961151519984554</c:v>
                </c:pt>
                <c:pt idx="4299">
                  <c:v>0.93961151519984554</c:v>
                </c:pt>
                <c:pt idx="4300">
                  <c:v>0.93961151519984554</c:v>
                </c:pt>
                <c:pt idx="4301">
                  <c:v>0.93961151519984554</c:v>
                </c:pt>
                <c:pt idx="4302">
                  <c:v>0.93961151519984554</c:v>
                </c:pt>
                <c:pt idx="4303">
                  <c:v>0.93961151519984554</c:v>
                </c:pt>
                <c:pt idx="4304">
                  <c:v>0.93961151519984554</c:v>
                </c:pt>
                <c:pt idx="4305">
                  <c:v>0.93961151519984554</c:v>
                </c:pt>
                <c:pt idx="4306">
                  <c:v>0.93961151519984554</c:v>
                </c:pt>
                <c:pt idx="4307">
                  <c:v>0.93961151519984554</c:v>
                </c:pt>
                <c:pt idx="4308">
                  <c:v>0.93961151519984554</c:v>
                </c:pt>
                <c:pt idx="4309">
                  <c:v>0.93961151519984554</c:v>
                </c:pt>
                <c:pt idx="4310">
                  <c:v>0.93961151519984554</c:v>
                </c:pt>
                <c:pt idx="4311">
                  <c:v>0.93961151519984554</c:v>
                </c:pt>
                <c:pt idx="4312">
                  <c:v>0.93961151519984554</c:v>
                </c:pt>
                <c:pt idx="4313">
                  <c:v>0.93961151519984554</c:v>
                </c:pt>
                <c:pt idx="4314">
                  <c:v>0.93961151519984554</c:v>
                </c:pt>
                <c:pt idx="4315">
                  <c:v>0.93961151519984554</c:v>
                </c:pt>
                <c:pt idx="4316">
                  <c:v>0.93961151519984554</c:v>
                </c:pt>
                <c:pt idx="4317">
                  <c:v>0.93961151519984554</c:v>
                </c:pt>
                <c:pt idx="4318">
                  <c:v>0.93961151519984554</c:v>
                </c:pt>
                <c:pt idx="4319">
                  <c:v>0.93961151519984554</c:v>
                </c:pt>
                <c:pt idx="4320">
                  <c:v>0.93961151519984554</c:v>
                </c:pt>
                <c:pt idx="4321">
                  <c:v>0.93961151519984554</c:v>
                </c:pt>
                <c:pt idx="4322">
                  <c:v>0.93961151519984554</c:v>
                </c:pt>
                <c:pt idx="4323">
                  <c:v>0.93961151519984554</c:v>
                </c:pt>
                <c:pt idx="4324">
                  <c:v>0.93961151519984554</c:v>
                </c:pt>
                <c:pt idx="4325">
                  <c:v>0.93961151519984554</c:v>
                </c:pt>
                <c:pt idx="4326">
                  <c:v>0.93961151519984554</c:v>
                </c:pt>
                <c:pt idx="4327">
                  <c:v>0.93961151519984554</c:v>
                </c:pt>
                <c:pt idx="4328">
                  <c:v>0.93961151519984554</c:v>
                </c:pt>
                <c:pt idx="4329">
                  <c:v>0.93961151519984554</c:v>
                </c:pt>
                <c:pt idx="4330">
                  <c:v>0.93961151519984554</c:v>
                </c:pt>
                <c:pt idx="4331">
                  <c:v>0.93961151519984554</c:v>
                </c:pt>
                <c:pt idx="4332">
                  <c:v>0.93961151519984554</c:v>
                </c:pt>
                <c:pt idx="4333">
                  <c:v>0.93961151519984554</c:v>
                </c:pt>
                <c:pt idx="4334">
                  <c:v>0.93961151519984554</c:v>
                </c:pt>
                <c:pt idx="4335">
                  <c:v>0.93961151519984554</c:v>
                </c:pt>
                <c:pt idx="4336">
                  <c:v>0.93961151519984554</c:v>
                </c:pt>
                <c:pt idx="4337">
                  <c:v>0.93961151519984554</c:v>
                </c:pt>
                <c:pt idx="4338">
                  <c:v>0.93961151519984554</c:v>
                </c:pt>
                <c:pt idx="4339">
                  <c:v>0.93961151519984554</c:v>
                </c:pt>
                <c:pt idx="4340">
                  <c:v>0.93961151519984554</c:v>
                </c:pt>
                <c:pt idx="4341">
                  <c:v>0.93961151519984554</c:v>
                </c:pt>
                <c:pt idx="4342">
                  <c:v>0.93961151519984554</c:v>
                </c:pt>
                <c:pt idx="4343">
                  <c:v>0.93961151519984554</c:v>
                </c:pt>
                <c:pt idx="4344">
                  <c:v>0.93961151519984554</c:v>
                </c:pt>
                <c:pt idx="4345">
                  <c:v>0.93961151519984554</c:v>
                </c:pt>
                <c:pt idx="4346">
                  <c:v>0.93961151519984554</c:v>
                </c:pt>
                <c:pt idx="4347">
                  <c:v>0.93961151519984554</c:v>
                </c:pt>
                <c:pt idx="4348">
                  <c:v>0.93961151519984554</c:v>
                </c:pt>
                <c:pt idx="4349">
                  <c:v>0.93961151519984554</c:v>
                </c:pt>
                <c:pt idx="4350">
                  <c:v>0.93961151519984554</c:v>
                </c:pt>
                <c:pt idx="4351">
                  <c:v>0.93961151519984554</c:v>
                </c:pt>
                <c:pt idx="4352">
                  <c:v>0.93961151519984554</c:v>
                </c:pt>
                <c:pt idx="4353">
                  <c:v>0.93961151519984554</c:v>
                </c:pt>
                <c:pt idx="4354">
                  <c:v>0.93961151519984554</c:v>
                </c:pt>
                <c:pt idx="4355">
                  <c:v>0.93961151519984554</c:v>
                </c:pt>
                <c:pt idx="4356">
                  <c:v>0.93961151519984554</c:v>
                </c:pt>
                <c:pt idx="4357">
                  <c:v>0.93961151519984554</c:v>
                </c:pt>
                <c:pt idx="4358">
                  <c:v>0.93961151519984554</c:v>
                </c:pt>
                <c:pt idx="4359">
                  <c:v>0.93961151519984554</c:v>
                </c:pt>
                <c:pt idx="4360">
                  <c:v>0.93961151519984554</c:v>
                </c:pt>
                <c:pt idx="4361">
                  <c:v>0.93961151519984554</c:v>
                </c:pt>
                <c:pt idx="4362">
                  <c:v>0.93961151519984554</c:v>
                </c:pt>
                <c:pt idx="4363">
                  <c:v>0.93961151519984554</c:v>
                </c:pt>
                <c:pt idx="4364">
                  <c:v>0.93961151519984554</c:v>
                </c:pt>
                <c:pt idx="4365">
                  <c:v>0.93961151519984554</c:v>
                </c:pt>
                <c:pt idx="4366">
                  <c:v>0.93961151519984554</c:v>
                </c:pt>
                <c:pt idx="4367">
                  <c:v>0.93961151519984554</c:v>
                </c:pt>
                <c:pt idx="4368">
                  <c:v>0.93961151519984554</c:v>
                </c:pt>
                <c:pt idx="4369">
                  <c:v>0.93961151519984554</c:v>
                </c:pt>
                <c:pt idx="4370">
                  <c:v>0.93961151519984554</c:v>
                </c:pt>
                <c:pt idx="4371">
                  <c:v>0.93961151519984554</c:v>
                </c:pt>
                <c:pt idx="4372">
                  <c:v>0.93961151519984554</c:v>
                </c:pt>
                <c:pt idx="4373">
                  <c:v>0.93961151519984554</c:v>
                </c:pt>
                <c:pt idx="4374">
                  <c:v>0.93961151519984554</c:v>
                </c:pt>
                <c:pt idx="4375">
                  <c:v>0.93961151519984554</c:v>
                </c:pt>
                <c:pt idx="4376">
                  <c:v>0.93961151519984554</c:v>
                </c:pt>
                <c:pt idx="4377">
                  <c:v>0.93961151519984554</c:v>
                </c:pt>
                <c:pt idx="4378">
                  <c:v>0.93961151519984554</c:v>
                </c:pt>
                <c:pt idx="4379">
                  <c:v>0.93961151519984554</c:v>
                </c:pt>
                <c:pt idx="4380">
                  <c:v>0.93961151519984554</c:v>
                </c:pt>
                <c:pt idx="4381">
                  <c:v>0.93961151519984554</c:v>
                </c:pt>
                <c:pt idx="4382">
                  <c:v>0.93961151519984554</c:v>
                </c:pt>
                <c:pt idx="4383">
                  <c:v>0.93961151519984554</c:v>
                </c:pt>
                <c:pt idx="4384">
                  <c:v>0.93961151519984554</c:v>
                </c:pt>
                <c:pt idx="4385">
                  <c:v>0.93961151519984554</c:v>
                </c:pt>
                <c:pt idx="4386">
                  <c:v>0.93961151519984554</c:v>
                </c:pt>
                <c:pt idx="4387">
                  <c:v>0.93961151519984554</c:v>
                </c:pt>
                <c:pt idx="4388">
                  <c:v>0.93961151519984554</c:v>
                </c:pt>
                <c:pt idx="4389">
                  <c:v>0.93961151519984554</c:v>
                </c:pt>
                <c:pt idx="4390">
                  <c:v>0.93961151519984554</c:v>
                </c:pt>
                <c:pt idx="4391">
                  <c:v>0.93961151519984554</c:v>
                </c:pt>
                <c:pt idx="4392">
                  <c:v>0.93961151519984554</c:v>
                </c:pt>
                <c:pt idx="4393">
                  <c:v>0.93961151519984554</c:v>
                </c:pt>
                <c:pt idx="4394">
                  <c:v>0.93961151519984554</c:v>
                </c:pt>
                <c:pt idx="4395">
                  <c:v>0.93961151519984554</c:v>
                </c:pt>
                <c:pt idx="4396">
                  <c:v>0.93961151519984554</c:v>
                </c:pt>
                <c:pt idx="4397">
                  <c:v>0.93961151519984554</c:v>
                </c:pt>
                <c:pt idx="4398">
                  <c:v>0.93961151519984554</c:v>
                </c:pt>
                <c:pt idx="4399">
                  <c:v>0.93961151519984554</c:v>
                </c:pt>
                <c:pt idx="4400">
                  <c:v>0.93961151519984554</c:v>
                </c:pt>
                <c:pt idx="4401">
                  <c:v>0.93961151519984554</c:v>
                </c:pt>
                <c:pt idx="4402">
                  <c:v>0.93961151519984554</c:v>
                </c:pt>
                <c:pt idx="4403">
                  <c:v>0.93961151519984554</c:v>
                </c:pt>
                <c:pt idx="4404">
                  <c:v>0.93961151519984554</c:v>
                </c:pt>
                <c:pt idx="4405">
                  <c:v>0.93961151519984554</c:v>
                </c:pt>
                <c:pt idx="4406">
                  <c:v>0.93961151519984554</c:v>
                </c:pt>
                <c:pt idx="4407">
                  <c:v>0.93961151519984554</c:v>
                </c:pt>
                <c:pt idx="4408">
                  <c:v>0.93961151519984554</c:v>
                </c:pt>
                <c:pt idx="4409">
                  <c:v>0.93961151519984554</c:v>
                </c:pt>
                <c:pt idx="4410">
                  <c:v>0.93961151519984554</c:v>
                </c:pt>
                <c:pt idx="4411">
                  <c:v>0.93961151519984554</c:v>
                </c:pt>
                <c:pt idx="4412">
                  <c:v>0.93961151519984554</c:v>
                </c:pt>
                <c:pt idx="4413">
                  <c:v>0.93961151519984554</c:v>
                </c:pt>
                <c:pt idx="4414">
                  <c:v>0.93961151519984554</c:v>
                </c:pt>
                <c:pt idx="4415">
                  <c:v>0.93961151519984554</c:v>
                </c:pt>
                <c:pt idx="4416">
                  <c:v>0.93961151519984554</c:v>
                </c:pt>
                <c:pt idx="4417">
                  <c:v>0.93961151519984554</c:v>
                </c:pt>
                <c:pt idx="4418">
                  <c:v>0.93961151519984554</c:v>
                </c:pt>
                <c:pt idx="4419">
                  <c:v>0.93961151519984554</c:v>
                </c:pt>
                <c:pt idx="4420">
                  <c:v>0.93961151519984554</c:v>
                </c:pt>
                <c:pt idx="4421">
                  <c:v>0.93961151519984554</c:v>
                </c:pt>
                <c:pt idx="4422">
                  <c:v>0.93961151519984554</c:v>
                </c:pt>
                <c:pt idx="4423">
                  <c:v>0.93961151519984554</c:v>
                </c:pt>
                <c:pt idx="4424">
                  <c:v>0.93961151519984554</c:v>
                </c:pt>
                <c:pt idx="4425">
                  <c:v>0.93961151519984554</c:v>
                </c:pt>
                <c:pt idx="4426">
                  <c:v>0.93961151519984554</c:v>
                </c:pt>
                <c:pt idx="4427">
                  <c:v>0.93961151519984554</c:v>
                </c:pt>
                <c:pt idx="4428">
                  <c:v>0.93961151519984554</c:v>
                </c:pt>
                <c:pt idx="4429">
                  <c:v>0.93961151519984554</c:v>
                </c:pt>
                <c:pt idx="4430">
                  <c:v>0.93961151519984554</c:v>
                </c:pt>
                <c:pt idx="4431">
                  <c:v>0.93961151519984554</c:v>
                </c:pt>
                <c:pt idx="4432">
                  <c:v>0.93961151519984554</c:v>
                </c:pt>
                <c:pt idx="4433">
                  <c:v>0.93961151519984554</c:v>
                </c:pt>
                <c:pt idx="4434">
                  <c:v>0.93961151519984554</c:v>
                </c:pt>
                <c:pt idx="4435">
                  <c:v>0.93961151519984554</c:v>
                </c:pt>
                <c:pt idx="4436">
                  <c:v>0.93961151519984554</c:v>
                </c:pt>
                <c:pt idx="4437">
                  <c:v>0.93961151519984554</c:v>
                </c:pt>
                <c:pt idx="4438">
                  <c:v>0.93961151519984554</c:v>
                </c:pt>
                <c:pt idx="4439">
                  <c:v>0.93961151519984554</c:v>
                </c:pt>
                <c:pt idx="4440">
                  <c:v>0.93961151519984554</c:v>
                </c:pt>
                <c:pt idx="4441">
                  <c:v>0.93961151519984554</c:v>
                </c:pt>
                <c:pt idx="4442">
                  <c:v>0.93961151519984554</c:v>
                </c:pt>
                <c:pt idx="4443">
                  <c:v>0.93961151519984554</c:v>
                </c:pt>
                <c:pt idx="4444">
                  <c:v>0.93961151519984554</c:v>
                </c:pt>
                <c:pt idx="4445">
                  <c:v>0.93961151519984554</c:v>
                </c:pt>
                <c:pt idx="4446">
                  <c:v>0.93961151519984554</c:v>
                </c:pt>
                <c:pt idx="4447">
                  <c:v>0.93961151519984554</c:v>
                </c:pt>
                <c:pt idx="4448">
                  <c:v>0.93961151519984554</c:v>
                </c:pt>
                <c:pt idx="4449">
                  <c:v>0.93961151519984554</c:v>
                </c:pt>
                <c:pt idx="4450">
                  <c:v>0.93961151519984554</c:v>
                </c:pt>
                <c:pt idx="4451">
                  <c:v>0.93961151519984554</c:v>
                </c:pt>
                <c:pt idx="4452">
                  <c:v>0.93961151519984554</c:v>
                </c:pt>
                <c:pt idx="4453">
                  <c:v>0.93961151519984554</c:v>
                </c:pt>
                <c:pt idx="4454">
                  <c:v>0.93961151519984554</c:v>
                </c:pt>
                <c:pt idx="4455">
                  <c:v>0.93961151519984554</c:v>
                </c:pt>
                <c:pt idx="4456">
                  <c:v>0.93961151519984554</c:v>
                </c:pt>
                <c:pt idx="4457">
                  <c:v>0.93961151519984554</c:v>
                </c:pt>
                <c:pt idx="4458">
                  <c:v>0.93961151519984554</c:v>
                </c:pt>
                <c:pt idx="4459">
                  <c:v>0.93961151519984554</c:v>
                </c:pt>
                <c:pt idx="4460">
                  <c:v>0.93961151519984554</c:v>
                </c:pt>
                <c:pt idx="4461">
                  <c:v>0.93961151519984554</c:v>
                </c:pt>
                <c:pt idx="4462">
                  <c:v>0.93961151519984554</c:v>
                </c:pt>
                <c:pt idx="4463">
                  <c:v>0.93961151519984554</c:v>
                </c:pt>
                <c:pt idx="4464">
                  <c:v>0.93961151519984554</c:v>
                </c:pt>
                <c:pt idx="4465">
                  <c:v>0.93961151519984554</c:v>
                </c:pt>
                <c:pt idx="4466">
                  <c:v>0.93961151519984554</c:v>
                </c:pt>
                <c:pt idx="4467">
                  <c:v>0.93961151519984554</c:v>
                </c:pt>
                <c:pt idx="4468">
                  <c:v>0.93961151519984554</c:v>
                </c:pt>
                <c:pt idx="4469">
                  <c:v>0.93961151519984554</c:v>
                </c:pt>
                <c:pt idx="4470">
                  <c:v>0.93961151519984554</c:v>
                </c:pt>
                <c:pt idx="4471">
                  <c:v>0.93961151519984554</c:v>
                </c:pt>
                <c:pt idx="4472">
                  <c:v>0.93961151519984554</c:v>
                </c:pt>
                <c:pt idx="4473">
                  <c:v>0.93961151519984554</c:v>
                </c:pt>
                <c:pt idx="4474">
                  <c:v>0.93961151519984554</c:v>
                </c:pt>
                <c:pt idx="4475">
                  <c:v>0.93961151519984554</c:v>
                </c:pt>
                <c:pt idx="4476">
                  <c:v>0.93961151519984554</c:v>
                </c:pt>
                <c:pt idx="4477">
                  <c:v>0.93961151519984554</c:v>
                </c:pt>
                <c:pt idx="4478">
                  <c:v>0.93961151519984554</c:v>
                </c:pt>
                <c:pt idx="4479">
                  <c:v>0.93961151519984554</c:v>
                </c:pt>
                <c:pt idx="4480">
                  <c:v>0.93961151519984554</c:v>
                </c:pt>
                <c:pt idx="4481">
                  <c:v>0.93961151519984554</c:v>
                </c:pt>
                <c:pt idx="4482">
                  <c:v>0.93961151519984554</c:v>
                </c:pt>
                <c:pt idx="4483">
                  <c:v>0.93961151519984554</c:v>
                </c:pt>
                <c:pt idx="4484">
                  <c:v>0.93961151519984554</c:v>
                </c:pt>
                <c:pt idx="4485">
                  <c:v>0.93961151519984554</c:v>
                </c:pt>
                <c:pt idx="4486">
                  <c:v>0.93961151519984554</c:v>
                </c:pt>
                <c:pt idx="4487">
                  <c:v>0.93961151519984554</c:v>
                </c:pt>
                <c:pt idx="4488">
                  <c:v>0.93961151519984554</c:v>
                </c:pt>
                <c:pt idx="4489">
                  <c:v>0.93961151519984554</c:v>
                </c:pt>
                <c:pt idx="4490">
                  <c:v>0.93961151519984554</c:v>
                </c:pt>
                <c:pt idx="4491">
                  <c:v>0.93961151519984554</c:v>
                </c:pt>
                <c:pt idx="4492">
                  <c:v>0.93961151519984554</c:v>
                </c:pt>
                <c:pt idx="4493">
                  <c:v>0.93961151519984554</c:v>
                </c:pt>
                <c:pt idx="4494">
                  <c:v>0.93961151519984554</c:v>
                </c:pt>
                <c:pt idx="4495">
                  <c:v>0.93961151519984554</c:v>
                </c:pt>
                <c:pt idx="4496">
                  <c:v>0.93961151519984554</c:v>
                </c:pt>
                <c:pt idx="4497">
                  <c:v>0.93961151519984554</c:v>
                </c:pt>
                <c:pt idx="4498">
                  <c:v>0.93961151519984554</c:v>
                </c:pt>
                <c:pt idx="4499">
                  <c:v>0.93961151519984554</c:v>
                </c:pt>
                <c:pt idx="4500">
                  <c:v>0.93961151519984554</c:v>
                </c:pt>
                <c:pt idx="4501">
                  <c:v>0.93961151519984554</c:v>
                </c:pt>
                <c:pt idx="4502">
                  <c:v>0.93961151519984554</c:v>
                </c:pt>
                <c:pt idx="4503">
                  <c:v>0.93961151519984554</c:v>
                </c:pt>
                <c:pt idx="4504">
                  <c:v>0.93961151519984554</c:v>
                </c:pt>
                <c:pt idx="4505">
                  <c:v>0.93961151519984554</c:v>
                </c:pt>
                <c:pt idx="4506">
                  <c:v>0.93961151519984554</c:v>
                </c:pt>
                <c:pt idx="4507">
                  <c:v>0.93961151519984554</c:v>
                </c:pt>
                <c:pt idx="4508">
                  <c:v>0.93961151519984554</c:v>
                </c:pt>
                <c:pt idx="4509">
                  <c:v>0.93961151519984554</c:v>
                </c:pt>
                <c:pt idx="4510">
                  <c:v>0.93961151519984554</c:v>
                </c:pt>
                <c:pt idx="4511">
                  <c:v>0.93961151519984554</c:v>
                </c:pt>
                <c:pt idx="4512">
                  <c:v>0.93961151519984554</c:v>
                </c:pt>
                <c:pt idx="4513">
                  <c:v>0.93961151519984554</c:v>
                </c:pt>
                <c:pt idx="4514">
                  <c:v>0.93961151519984554</c:v>
                </c:pt>
                <c:pt idx="4515">
                  <c:v>0.93961151519984554</c:v>
                </c:pt>
                <c:pt idx="4516">
                  <c:v>0.93961151519984554</c:v>
                </c:pt>
                <c:pt idx="4517">
                  <c:v>0.93961151519984554</c:v>
                </c:pt>
                <c:pt idx="4518">
                  <c:v>0.93961151519984554</c:v>
                </c:pt>
                <c:pt idx="4519">
                  <c:v>0.93961151519984554</c:v>
                </c:pt>
                <c:pt idx="4520">
                  <c:v>0.93961151519984554</c:v>
                </c:pt>
                <c:pt idx="4521">
                  <c:v>0.93961151519984554</c:v>
                </c:pt>
                <c:pt idx="4522">
                  <c:v>0.93961151519984554</c:v>
                </c:pt>
                <c:pt idx="4523">
                  <c:v>0.93961151519984554</c:v>
                </c:pt>
                <c:pt idx="4524">
                  <c:v>0.93961151519984554</c:v>
                </c:pt>
                <c:pt idx="4525">
                  <c:v>0.93961151519984554</c:v>
                </c:pt>
                <c:pt idx="4526">
                  <c:v>0.93961151519984554</c:v>
                </c:pt>
                <c:pt idx="4527">
                  <c:v>0.93961151519984554</c:v>
                </c:pt>
                <c:pt idx="4528">
                  <c:v>0.93961151519984554</c:v>
                </c:pt>
                <c:pt idx="4529">
                  <c:v>0.93961151519984554</c:v>
                </c:pt>
                <c:pt idx="4530">
                  <c:v>0.93961151519984554</c:v>
                </c:pt>
                <c:pt idx="4531">
                  <c:v>0.93961151519984554</c:v>
                </c:pt>
                <c:pt idx="4532">
                  <c:v>0.93961151519984554</c:v>
                </c:pt>
                <c:pt idx="4533">
                  <c:v>0.93961151519984554</c:v>
                </c:pt>
                <c:pt idx="4534">
                  <c:v>0.93961151519984554</c:v>
                </c:pt>
                <c:pt idx="4535">
                  <c:v>0.93961151519984554</c:v>
                </c:pt>
                <c:pt idx="4536">
                  <c:v>0.93961151519984554</c:v>
                </c:pt>
                <c:pt idx="4537">
                  <c:v>0.93961151519984554</c:v>
                </c:pt>
                <c:pt idx="4538">
                  <c:v>0.93961151519984554</c:v>
                </c:pt>
                <c:pt idx="4539">
                  <c:v>0.93961151519984554</c:v>
                </c:pt>
                <c:pt idx="4540">
                  <c:v>0.93961151519984554</c:v>
                </c:pt>
                <c:pt idx="4541">
                  <c:v>0.93961151519984554</c:v>
                </c:pt>
                <c:pt idx="4542">
                  <c:v>0.93961151519984554</c:v>
                </c:pt>
                <c:pt idx="4543">
                  <c:v>0.93961151519984554</c:v>
                </c:pt>
                <c:pt idx="4544">
                  <c:v>0.93961151519984554</c:v>
                </c:pt>
                <c:pt idx="4545">
                  <c:v>0.93961151519984554</c:v>
                </c:pt>
                <c:pt idx="4546">
                  <c:v>0.93961151519984554</c:v>
                </c:pt>
                <c:pt idx="4547">
                  <c:v>0.93961151519984554</c:v>
                </c:pt>
                <c:pt idx="4548">
                  <c:v>0.93961151519984554</c:v>
                </c:pt>
                <c:pt idx="4549">
                  <c:v>0.93961151519984554</c:v>
                </c:pt>
                <c:pt idx="4550">
                  <c:v>0.93961151519984554</c:v>
                </c:pt>
                <c:pt idx="4551">
                  <c:v>0.93961151519984554</c:v>
                </c:pt>
                <c:pt idx="4552">
                  <c:v>0.93961151519984554</c:v>
                </c:pt>
                <c:pt idx="4553">
                  <c:v>0.93961151519984554</c:v>
                </c:pt>
                <c:pt idx="4554">
                  <c:v>0.93961151519984554</c:v>
                </c:pt>
                <c:pt idx="4555">
                  <c:v>0.93961151519984554</c:v>
                </c:pt>
                <c:pt idx="4556">
                  <c:v>0.93961151519984554</c:v>
                </c:pt>
                <c:pt idx="4557">
                  <c:v>0.93961151519984554</c:v>
                </c:pt>
                <c:pt idx="4558">
                  <c:v>0.93961151519984554</c:v>
                </c:pt>
                <c:pt idx="4559">
                  <c:v>0.93961151519984554</c:v>
                </c:pt>
                <c:pt idx="4560">
                  <c:v>0.93961151519984554</c:v>
                </c:pt>
                <c:pt idx="4561">
                  <c:v>0.93961151519984554</c:v>
                </c:pt>
                <c:pt idx="4562">
                  <c:v>0.93961151519984554</c:v>
                </c:pt>
                <c:pt idx="4563">
                  <c:v>0.93961151519984554</c:v>
                </c:pt>
                <c:pt idx="4564">
                  <c:v>0.93961151519984554</c:v>
                </c:pt>
                <c:pt idx="4565">
                  <c:v>0.93961151519984554</c:v>
                </c:pt>
                <c:pt idx="4566">
                  <c:v>0.93961151519984554</c:v>
                </c:pt>
                <c:pt idx="4567">
                  <c:v>0.93961151519984554</c:v>
                </c:pt>
                <c:pt idx="4568">
                  <c:v>0.93961151519984554</c:v>
                </c:pt>
                <c:pt idx="4569">
                  <c:v>0.93961151519984554</c:v>
                </c:pt>
                <c:pt idx="4570">
                  <c:v>0.93961151519984554</c:v>
                </c:pt>
                <c:pt idx="4571">
                  <c:v>0.93961151519984554</c:v>
                </c:pt>
                <c:pt idx="4572">
                  <c:v>0.93961151519984554</c:v>
                </c:pt>
                <c:pt idx="4573">
                  <c:v>0.93961151519984554</c:v>
                </c:pt>
                <c:pt idx="4574">
                  <c:v>0.93961151519984554</c:v>
                </c:pt>
                <c:pt idx="4575">
                  <c:v>0.93961151519984554</c:v>
                </c:pt>
                <c:pt idx="4576">
                  <c:v>0.93961151519984554</c:v>
                </c:pt>
                <c:pt idx="4577">
                  <c:v>0.93961151519984554</c:v>
                </c:pt>
                <c:pt idx="4578">
                  <c:v>0.93961151519984554</c:v>
                </c:pt>
                <c:pt idx="4579">
                  <c:v>0.93961151519984554</c:v>
                </c:pt>
                <c:pt idx="4580">
                  <c:v>0.93961151519984554</c:v>
                </c:pt>
                <c:pt idx="4581">
                  <c:v>0.93961151519984554</c:v>
                </c:pt>
                <c:pt idx="4582">
                  <c:v>0.93961151519984554</c:v>
                </c:pt>
                <c:pt idx="4583">
                  <c:v>0.93961151519984554</c:v>
                </c:pt>
                <c:pt idx="4584">
                  <c:v>0.93961151519984554</c:v>
                </c:pt>
                <c:pt idx="4585">
                  <c:v>0.93961151519984554</c:v>
                </c:pt>
                <c:pt idx="4586">
                  <c:v>0.93961151519984554</c:v>
                </c:pt>
                <c:pt idx="4587">
                  <c:v>0.93961151519984554</c:v>
                </c:pt>
                <c:pt idx="4588">
                  <c:v>0.93961151519984554</c:v>
                </c:pt>
                <c:pt idx="4589">
                  <c:v>0.93961151519984554</c:v>
                </c:pt>
                <c:pt idx="4590">
                  <c:v>0.93961151519984554</c:v>
                </c:pt>
                <c:pt idx="4591">
                  <c:v>0.93961151519984554</c:v>
                </c:pt>
                <c:pt idx="4592">
                  <c:v>0.93961151519984554</c:v>
                </c:pt>
                <c:pt idx="4593">
                  <c:v>0.93961151519984554</c:v>
                </c:pt>
                <c:pt idx="4594">
                  <c:v>0.93961151519984554</c:v>
                </c:pt>
                <c:pt idx="4595">
                  <c:v>0.93961151519984554</c:v>
                </c:pt>
                <c:pt idx="4596">
                  <c:v>0.93961151519984554</c:v>
                </c:pt>
                <c:pt idx="4597">
                  <c:v>0.93961151519984554</c:v>
                </c:pt>
                <c:pt idx="4598">
                  <c:v>0.93961151519984554</c:v>
                </c:pt>
                <c:pt idx="4599">
                  <c:v>0.93961151519984554</c:v>
                </c:pt>
                <c:pt idx="4600">
                  <c:v>0.93961151519984554</c:v>
                </c:pt>
                <c:pt idx="4601">
                  <c:v>0.93961151519984554</c:v>
                </c:pt>
                <c:pt idx="4602">
                  <c:v>0.93961151519984554</c:v>
                </c:pt>
                <c:pt idx="4603">
                  <c:v>0.93961151519984554</c:v>
                </c:pt>
                <c:pt idx="4604">
                  <c:v>0.93961151519984554</c:v>
                </c:pt>
                <c:pt idx="4605">
                  <c:v>0.93961151519984554</c:v>
                </c:pt>
                <c:pt idx="4606">
                  <c:v>0.93961151519984554</c:v>
                </c:pt>
                <c:pt idx="4607">
                  <c:v>0.93961151519984554</c:v>
                </c:pt>
                <c:pt idx="4608">
                  <c:v>0.93961151519984554</c:v>
                </c:pt>
                <c:pt idx="4609">
                  <c:v>0.93961151519984554</c:v>
                </c:pt>
                <c:pt idx="4610">
                  <c:v>0.93961151519984554</c:v>
                </c:pt>
                <c:pt idx="4611">
                  <c:v>0.93961151519984554</c:v>
                </c:pt>
                <c:pt idx="4612">
                  <c:v>0.93961151519984554</c:v>
                </c:pt>
                <c:pt idx="4613">
                  <c:v>0.93961151519984554</c:v>
                </c:pt>
                <c:pt idx="4614">
                  <c:v>0.93961151519984554</c:v>
                </c:pt>
                <c:pt idx="4615">
                  <c:v>0.93961151519984554</c:v>
                </c:pt>
                <c:pt idx="4616">
                  <c:v>0.93961151519984554</c:v>
                </c:pt>
                <c:pt idx="4617">
                  <c:v>0.93961151519984554</c:v>
                </c:pt>
                <c:pt idx="4618">
                  <c:v>0.93961151519984554</c:v>
                </c:pt>
                <c:pt idx="4619">
                  <c:v>0.93961151519984554</c:v>
                </c:pt>
                <c:pt idx="4620">
                  <c:v>0.93961151519984554</c:v>
                </c:pt>
                <c:pt idx="4621">
                  <c:v>0.93961151519984554</c:v>
                </c:pt>
                <c:pt idx="4622">
                  <c:v>0.93961151519984554</c:v>
                </c:pt>
                <c:pt idx="4623">
                  <c:v>0.93961151519984554</c:v>
                </c:pt>
                <c:pt idx="4624">
                  <c:v>0.93961151519984554</c:v>
                </c:pt>
                <c:pt idx="4625">
                  <c:v>0.93961151519984554</c:v>
                </c:pt>
                <c:pt idx="4626">
                  <c:v>0.93961151519984554</c:v>
                </c:pt>
                <c:pt idx="4627">
                  <c:v>0.93961151519984554</c:v>
                </c:pt>
                <c:pt idx="4628">
                  <c:v>0.93961151519984554</c:v>
                </c:pt>
                <c:pt idx="4629">
                  <c:v>0.93961151519984554</c:v>
                </c:pt>
                <c:pt idx="4630">
                  <c:v>0.93961151519984554</c:v>
                </c:pt>
                <c:pt idx="4631">
                  <c:v>0.93961151519984554</c:v>
                </c:pt>
                <c:pt idx="4632">
                  <c:v>0.93961151519984554</c:v>
                </c:pt>
                <c:pt idx="4633">
                  <c:v>0.93961151519984554</c:v>
                </c:pt>
                <c:pt idx="4634">
                  <c:v>0.93961151519984554</c:v>
                </c:pt>
                <c:pt idx="4635">
                  <c:v>0.93961151519984554</c:v>
                </c:pt>
                <c:pt idx="4636">
                  <c:v>0.93961151519984554</c:v>
                </c:pt>
                <c:pt idx="4637">
                  <c:v>0.93961151519984554</c:v>
                </c:pt>
                <c:pt idx="4638">
                  <c:v>0.93961151519984554</c:v>
                </c:pt>
                <c:pt idx="4639">
                  <c:v>0.93961151519984554</c:v>
                </c:pt>
                <c:pt idx="4640">
                  <c:v>0.93961151519984554</c:v>
                </c:pt>
                <c:pt idx="4641">
                  <c:v>0.93961151519984554</c:v>
                </c:pt>
                <c:pt idx="4642">
                  <c:v>0.93961151519984554</c:v>
                </c:pt>
                <c:pt idx="4643">
                  <c:v>0.93961151519984554</c:v>
                </c:pt>
                <c:pt idx="4644">
                  <c:v>0.93961151519984554</c:v>
                </c:pt>
                <c:pt idx="4645">
                  <c:v>0.93961151519984554</c:v>
                </c:pt>
                <c:pt idx="4646">
                  <c:v>0.93961151519984554</c:v>
                </c:pt>
                <c:pt idx="4647">
                  <c:v>0.93961151519984554</c:v>
                </c:pt>
                <c:pt idx="4648">
                  <c:v>0.93961151519984554</c:v>
                </c:pt>
                <c:pt idx="4649">
                  <c:v>0.93961151519984554</c:v>
                </c:pt>
                <c:pt idx="4650">
                  <c:v>0.93961151519984554</c:v>
                </c:pt>
                <c:pt idx="4651">
                  <c:v>0.93961151519984554</c:v>
                </c:pt>
                <c:pt idx="4652">
                  <c:v>0.93961151519984554</c:v>
                </c:pt>
                <c:pt idx="4653">
                  <c:v>0.93961151519984554</c:v>
                </c:pt>
                <c:pt idx="4654">
                  <c:v>0.93961151519984554</c:v>
                </c:pt>
                <c:pt idx="4655">
                  <c:v>0.93961151519984554</c:v>
                </c:pt>
                <c:pt idx="4656">
                  <c:v>0.93961151519984554</c:v>
                </c:pt>
                <c:pt idx="4657">
                  <c:v>0.93961151519984554</c:v>
                </c:pt>
                <c:pt idx="4658">
                  <c:v>0.93961151519984554</c:v>
                </c:pt>
                <c:pt idx="4659">
                  <c:v>0.93961151519984554</c:v>
                </c:pt>
                <c:pt idx="4660">
                  <c:v>0.93961151519984554</c:v>
                </c:pt>
                <c:pt idx="4661">
                  <c:v>0.93961151519984554</c:v>
                </c:pt>
                <c:pt idx="4662">
                  <c:v>0.93961151519984554</c:v>
                </c:pt>
                <c:pt idx="4663">
                  <c:v>0.93961151519984554</c:v>
                </c:pt>
                <c:pt idx="4664">
                  <c:v>0.93961151519984554</c:v>
                </c:pt>
                <c:pt idx="4665">
                  <c:v>0.93961151519984554</c:v>
                </c:pt>
                <c:pt idx="4666">
                  <c:v>0.93961151519984554</c:v>
                </c:pt>
                <c:pt idx="4667">
                  <c:v>0.93961151519984554</c:v>
                </c:pt>
                <c:pt idx="4668">
                  <c:v>0.93961151519984554</c:v>
                </c:pt>
                <c:pt idx="4669">
                  <c:v>0.93961151519984554</c:v>
                </c:pt>
                <c:pt idx="4670">
                  <c:v>0.93961151519984554</c:v>
                </c:pt>
                <c:pt idx="4671">
                  <c:v>0.93961151519984554</c:v>
                </c:pt>
                <c:pt idx="4672">
                  <c:v>0.93961151519984554</c:v>
                </c:pt>
                <c:pt idx="4673">
                  <c:v>0.93961151519984554</c:v>
                </c:pt>
                <c:pt idx="4674">
                  <c:v>0.93961151519984554</c:v>
                </c:pt>
                <c:pt idx="4675">
                  <c:v>0.93961151519984554</c:v>
                </c:pt>
                <c:pt idx="4676">
                  <c:v>0.93961151519984554</c:v>
                </c:pt>
                <c:pt idx="4677">
                  <c:v>0.93961151519984554</c:v>
                </c:pt>
                <c:pt idx="4678">
                  <c:v>0.93961151519984554</c:v>
                </c:pt>
                <c:pt idx="4679">
                  <c:v>0.93961151519984554</c:v>
                </c:pt>
                <c:pt idx="4680">
                  <c:v>0.93961151519984554</c:v>
                </c:pt>
                <c:pt idx="4681">
                  <c:v>0.93961151519984554</c:v>
                </c:pt>
                <c:pt idx="4682">
                  <c:v>0.93961151519984554</c:v>
                </c:pt>
                <c:pt idx="4683">
                  <c:v>0.93961151519984554</c:v>
                </c:pt>
                <c:pt idx="4684">
                  <c:v>0.93961151519984554</c:v>
                </c:pt>
                <c:pt idx="4685">
                  <c:v>0.93961151519984554</c:v>
                </c:pt>
                <c:pt idx="4686">
                  <c:v>0.93961151519984554</c:v>
                </c:pt>
                <c:pt idx="4687">
                  <c:v>0.93961151519984554</c:v>
                </c:pt>
                <c:pt idx="4688">
                  <c:v>0.93961151519984554</c:v>
                </c:pt>
                <c:pt idx="4689">
                  <c:v>0.93961151519984554</c:v>
                </c:pt>
                <c:pt idx="4690">
                  <c:v>0.93961151519984554</c:v>
                </c:pt>
                <c:pt idx="4691">
                  <c:v>0.93961151519984554</c:v>
                </c:pt>
                <c:pt idx="4692">
                  <c:v>0.93961151519984554</c:v>
                </c:pt>
                <c:pt idx="4693">
                  <c:v>0.93961151519984554</c:v>
                </c:pt>
                <c:pt idx="4694">
                  <c:v>0.93961151519984554</c:v>
                </c:pt>
                <c:pt idx="4695">
                  <c:v>0.93961151519984554</c:v>
                </c:pt>
                <c:pt idx="4696">
                  <c:v>0.93961151519984554</c:v>
                </c:pt>
                <c:pt idx="4697">
                  <c:v>0.93961151519984554</c:v>
                </c:pt>
                <c:pt idx="4698">
                  <c:v>0.93961151519984554</c:v>
                </c:pt>
                <c:pt idx="4699">
                  <c:v>0.93961151519984554</c:v>
                </c:pt>
                <c:pt idx="4700">
                  <c:v>0.93961151519984554</c:v>
                </c:pt>
                <c:pt idx="4701">
                  <c:v>0.93961151519984554</c:v>
                </c:pt>
                <c:pt idx="4702">
                  <c:v>0.93961151519984554</c:v>
                </c:pt>
                <c:pt idx="4703">
                  <c:v>0.93961151519984554</c:v>
                </c:pt>
                <c:pt idx="4704">
                  <c:v>0.93961151519984554</c:v>
                </c:pt>
                <c:pt idx="4705">
                  <c:v>0.93961151519984554</c:v>
                </c:pt>
                <c:pt idx="4706">
                  <c:v>0.93961151519984554</c:v>
                </c:pt>
                <c:pt idx="4707">
                  <c:v>0.93961151519984554</c:v>
                </c:pt>
                <c:pt idx="4708">
                  <c:v>0.93961151519984554</c:v>
                </c:pt>
                <c:pt idx="4709">
                  <c:v>0.93961151519984554</c:v>
                </c:pt>
                <c:pt idx="4710">
                  <c:v>0.93961151519984554</c:v>
                </c:pt>
                <c:pt idx="4711">
                  <c:v>0.93961151519984554</c:v>
                </c:pt>
                <c:pt idx="4712">
                  <c:v>0.93961151519984554</c:v>
                </c:pt>
                <c:pt idx="4713">
                  <c:v>0.93961151519984554</c:v>
                </c:pt>
                <c:pt idx="4714">
                  <c:v>0.93961151519984554</c:v>
                </c:pt>
                <c:pt idx="4715">
                  <c:v>0.93961151519984554</c:v>
                </c:pt>
                <c:pt idx="4716">
                  <c:v>0.93961151519984554</c:v>
                </c:pt>
                <c:pt idx="4717">
                  <c:v>0.93961151519984554</c:v>
                </c:pt>
                <c:pt idx="4718">
                  <c:v>0.93961151519984554</c:v>
                </c:pt>
                <c:pt idx="4719">
                  <c:v>0.93961151519984554</c:v>
                </c:pt>
                <c:pt idx="4720">
                  <c:v>0.93961151519984554</c:v>
                </c:pt>
                <c:pt idx="4721">
                  <c:v>0.93961151519984554</c:v>
                </c:pt>
                <c:pt idx="4722">
                  <c:v>0.93961151519984554</c:v>
                </c:pt>
                <c:pt idx="4723">
                  <c:v>0.93961151519984554</c:v>
                </c:pt>
                <c:pt idx="4724">
                  <c:v>0.93961151519984554</c:v>
                </c:pt>
                <c:pt idx="4725">
                  <c:v>0.93961151519984554</c:v>
                </c:pt>
                <c:pt idx="4726">
                  <c:v>0.93961151519984554</c:v>
                </c:pt>
                <c:pt idx="4727">
                  <c:v>0.93961151519984554</c:v>
                </c:pt>
                <c:pt idx="4728">
                  <c:v>0.93961151519984554</c:v>
                </c:pt>
                <c:pt idx="4729">
                  <c:v>0.93961151519984554</c:v>
                </c:pt>
                <c:pt idx="4730">
                  <c:v>0.93961151519984554</c:v>
                </c:pt>
                <c:pt idx="4731">
                  <c:v>0.93961151519984554</c:v>
                </c:pt>
                <c:pt idx="4732">
                  <c:v>0.93961151519984554</c:v>
                </c:pt>
                <c:pt idx="4733">
                  <c:v>0.93961151519984554</c:v>
                </c:pt>
                <c:pt idx="4734">
                  <c:v>0.93961151519984554</c:v>
                </c:pt>
                <c:pt idx="4735">
                  <c:v>0.93961151519984554</c:v>
                </c:pt>
                <c:pt idx="4736">
                  <c:v>0.93961151519984554</c:v>
                </c:pt>
                <c:pt idx="4737">
                  <c:v>0.93961151519984554</c:v>
                </c:pt>
                <c:pt idx="4738">
                  <c:v>0.93961151519984554</c:v>
                </c:pt>
                <c:pt idx="4739">
                  <c:v>0.93961151519984554</c:v>
                </c:pt>
                <c:pt idx="4740">
                  <c:v>0.93961151519984554</c:v>
                </c:pt>
                <c:pt idx="4741">
                  <c:v>0.93961151519984554</c:v>
                </c:pt>
                <c:pt idx="4742">
                  <c:v>0.93961151519984554</c:v>
                </c:pt>
                <c:pt idx="4743">
                  <c:v>0.93961151519984554</c:v>
                </c:pt>
                <c:pt idx="4744">
                  <c:v>0.93961151519984554</c:v>
                </c:pt>
                <c:pt idx="4745">
                  <c:v>0.93961151519984554</c:v>
                </c:pt>
                <c:pt idx="4746">
                  <c:v>0.93961151519984554</c:v>
                </c:pt>
                <c:pt idx="4747">
                  <c:v>0.93961151519984554</c:v>
                </c:pt>
                <c:pt idx="4748">
                  <c:v>0.93961151519984554</c:v>
                </c:pt>
                <c:pt idx="4749">
                  <c:v>0.93961151519984554</c:v>
                </c:pt>
                <c:pt idx="4750">
                  <c:v>0.93961151519984554</c:v>
                </c:pt>
                <c:pt idx="4751">
                  <c:v>0.93961151519984554</c:v>
                </c:pt>
                <c:pt idx="4752">
                  <c:v>0.93961151519984554</c:v>
                </c:pt>
                <c:pt idx="4753">
                  <c:v>0.93961151519984554</c:v>
                </c:pt>
                <c:pt idx="4754">
                  <c:v>0.93961151519984554</c:v>
                </c:pt>
                <c:pt idx="4755">
                  <c:v>0.93961151519984554</c:v>
                </c:pt>
                <c:pt idx="4756">
                  <c:v>0.93961151519984554</c:v>
                </c:pt>
                <c:pt idx="4757">
                  <c:v>0.93961151519984554</c:v>
                </c:pt>
                <c:pt idx="4758">
                  <c:v>0.93961151519984554</c:v>
                </c:pt>
                <c:pt idx="4759">
                  <c:v>0.93961151519984554</c:v>
                </c:pt>
                <c:pt idx="4760">
                  <c:v>0.93961151519984554</c:v>
                </c:pt>
                <c:pt idx="4761">
                  <c:v>0.93961151519984554</c:v>
                </c:pt>
                <c:pt idx="4762">
                  <c:v>0.93961151519984554</c:v>
                </c:pt>
                <c:pt idx="4763">
                  <c:v>0.93961151519984554</c:v>
                </c:pt>
                <c:pt idx="4764">
                  <c:v>0.93961151519984554</c:v>
                </c:pt>
                <c:pt idx="4765">
                  <c:v>0.93961151519984554</c:v>
                </c:pt>
                <c:pt idx="4766">
                  <c:v>0.93961151519984554</c:v>
                </c:pt>
                <c:pt idx="4767">
                  <c:v>0.93961151519984554</c:v>
                </c:pt>
                <c:pt idx="4768">
                  <c:v>0.93961151519984554</c:v>
                </c:pt>
                <c:pt idx="4769">
                  <c:v>0.93961151519984554</c:v>
                </c:pt>
                <c:pt idx="4770">
                  <c:v>0.93961151519984554</c:v>
                </c:pt>
                <c:pt idx="4771">
                  <c:v>0.93961151519984554</c:v>
                </c:pt>
                <c:pt idx="4772">
                  <c:v>0.93961151519984554</c:v>
                </c:pt>
                <c:pt idx="4773">
                  <c:v>0.93961151519984554</c:v>
                </c:pt>
                <c:pt idx="4774">
                  <c:v>0.93961151519984554</c:v>
                </c:pt>
                <c:pt idx="4775">
                  <c:v>0.93961151519984554</c:v>
                </c:pt>
                <c:pt idx="4776">
                  <c:v>0.93961151519984554</c:v>
                </c:pt>
                <c:pt idx="4777">
                  <c:v>0.93961151519984554</c:v>
                </c:pt>
                <c:pt idx="4778">
                  <c:v>0.93961151519984554</c:v>
                </c:pt>
                <c:pt idx="4779">
                  <c:v>0.93961151519984554</c:v>
                </c:pt>
                <c:pt idx="4780">
                  <c:v>0.93961151519984554</c:v>
                </c:pt>
                <c:pt idx="4781">
                  <c:v>0.93961151519984554</c:v>
                </c:pt>
                <c:pt idx="4782">
                  <c:v>0.93961151519984554</c:v>
                </c:pt>
                <c:pt idx="4783">
                  <c:v>0.93961151519984554</c:v>
                </c:pt>
                <c:pt idx="4784">
                  <c:v>0.93961151519984554</c:v>
                </c:pt>
                <c:pt idx="4785">
                  <c:v>0.93961151519984554</c:v>
                </c:pt>
                <c:pt idx="4786">
                  <c:v>0.93961151519984554</c:v>
                </c:pt>
                <c:pt idx="4787">
                  <c:v>0.93961151519984554</c:v>
                </c:pt>
                <c:pt idx="4788">
                  <c:v>0.93961151519984554</c:v>
                </c:pt>
                <c:pt idx="4789">
                  <c:v>0.93961151519984554</c:v>
                </c:pt>
                <c:pt idx="4790">
                  <c:v>0.93961151519984554</c:v>
                </c:pt>
                <c:pt idx="4791">
                  <c:v>0.93961151519984554</c:v>
                </c:pt>
                <c:pt idx="4792">
                  <c:v>0.93961151519984554</c:v>
                </c:pt>
                <c:pt idx="4793">
                  <c:v>0.93961151519984554</c:v>
                </c:pt>
                <c:pt idx="4794">
                  <c:v>0.93961151519984554</c:v>
                </c:pt>
                <c:pt idx="4795">
                  <c:v>0.93961151519984554</c:v>
                </c:pt>
                <c:pt idx="4796">
                  <c:v>0.93961151519984554</c:v>
                </c:pt>
                <c:pt idx="4797">
                  <c:v>0.93961151519984554</c:v>
                </c:pt>
                <c:pt idx="4798">
                  <c:v>0.93961151519984554</c:v>
                </c:pt>
                <c:pt idx="4799">
                  <c:v>0.93961151519984554</c:v>
                </c:pt>
                <c:pt idx="4800">
                  <c:v>0.93961151519984554</c:v>
                </c:pt>
                <c:pt idx="4801">
                  <c:v>0.93961151519984554</c:v>
                </c:pt>
                <c:pt idx="4802">
                  <c:v>0.93961151519984554</c:v>
                </c:pt>
                <c:pt idx="4803">
                  <c:v>0.93961151519984554</c:v>
                </c:pt>
                <c:pt idx="4804">
                  <c:v>0.93961151519984554</c:v>
                </c:pt>
                <c:pt idx="4805">
                  <c:v>0.93961151519984554</c:v>
                </c:pt>
                <c:pt idx="4806">
                  <c:v>0.93961151519984554</c:v>
                </c:pt>
                <c:pt idx="4807">
                  <c:v>0.93961151519984554</c:v>
                </c:pt>
                <c:pt idx="4808">
                  <c:v>0.93961151519984554</c:v>
                </c:pt>
                <c:pt idx="4809">
                  <c:v>0.93961151519984554</c:v>
                </c:pt>
                <c:pt idx="4810">
                  <c:v>0.93961151519984554</c:v>
                </c:pt>
                <c:pt idx="4811">
                  <c:v>0.93961151519984554</c:v>
                </c:pt>
                <c:pt idx="4812">
                  <c:v>0.93961151519984554</c:v>
                </c:pt>
                <c:pt idx="4813">
                  <c:v>0.93961151519984554</c:v>
                </c:pt>
                <c:pt idx="4814">
                  <c:v>0.93961151519984554</c:v>
                </c:pt>
                <c:pt idx="4815">
                  <c:v>0.93961151519984554</c:v>
                </c:pt>
                <c:pt idx="4816">
                  <c:v>0.93961151519984554</c:v>
                </c:pt>
                <c:pt idx="4817">
                  <c:v>0.93961151519984554</c:v>
                </c:pt>
                <c:pt idx="4818">
                  <c:v>0.93961151519984554</c:v>
                </c:pt>
                <c:pt idx="4819">
                  <c:v>0.93961151519984554</c:v>
                </c:pt>
                <c:pt idx="4820">
                  <c:v>0.93961151519984554</c:v>
                </c:pt>
                <c:pt idx="4821">
                  <c:v>0.93961151519984554</c:v>
                </c:pt>
                <c:pt idx="4822">
                  <c:v>0.93961151519984554</c:v>
                </c:pt>
                <c:pt idx="4823">
                  <c:v>0.93961151519984554</c:v>
                </c:pt>
                <c:pt idx="4824">
                  <c:v>0.93961151519984554</c:v>
                </c:pt>
                <c:pt idx="4825">
                  <c:v>0.93961151519984554</c:v>
                </c:pt>
                <c:pt idx="4826">
                  <c:v>0.93961151519984554</c:v>
                </c:pt>
                <c:pt idx="4827">
                  <c:v>0.93961151519984554</c:v>
                </c:pt>
                <c:pt idx="4828">
                  <c:v>0.93961151519984554</c:v>
                </c:pt>
                <c:pt idx="4829">
                  <c:v>0.93961151519984554</c:v>
                </c:pt>
                <c:pt idx="4830">
                  <c:v>0.93961151519984554</c:v>
                </c:pt>
                <c:pt idx="4831">
                  <c:v>0.93961151519984554</c:v>
                </c:pt>
                <c:pt idx="4832">
                  <c:v>0.93961151519984554</c:v>
                </c:pt>
                <c:pt idx="4833">
                  <c:v>0.93961151519984554</c:v>
                </c:pt>
                <c:pt idx="4834">
                  <c:v>0.93961151519984554</c:v>
                </c:pt>
                <c:pt idx="4835">
                  <c:v>0.93961151519984554</c:v>
                </c:pt>
                <c:pt idx="4836">
                  <c:v>0.93961151519984554</c:v>
                </c:pt>
                <c:pt idx="4837">
                  <c:v>0.93961151519984554</c:v>
                </c:pt>
                <c:pt idx="4838">
                  <c:v>0.93961151519984554</c:v>
                </c:pt>
                <c:pt idx="4839">
                  <c:v>0.93961151519984554</c:v>
                </c:pt>
                <c:pt idx="4840">
                  <c:v>0.93961151519984554</c:v>
                </c:pt>
                <c:pt idx="4841">
                  <c:v>0.93961151519984554</c:v>
                </c:pt>
                <c:pt idx="4842">
                  <c:v>0.93961151519984554</c:v>
                </c:pt>
                <c:pt idx="4843">
                  <c:v>0.93961151519984554</c:v>
                </c:pt>
                <c:pt idx="4844">
                  <c:v>0.93961151519984554</c:v>
                </c:pt>
                <c:pt idx="4845">
                  <c:v>0.93961151519984554</c:v>
                </c:pt>
                <c:pt idx="4846">
                  <c:v>0.93961151519984554</c:v>
                </c:pt>
                <c:pt idx="4847">
                  <c:v>0.93961151519984554</c:v>
                </c:pt>
                <c:pt idx="4848">
                  <c:v>0.93961151519984554</c:v>
                </c:pt>
                <c:pt idx="4849">
                  <c:v>0.93961151519984554</c:v>
                </c:pt>
                <c:pt idx="4850">
                  <c:v>0.93961151519984554</c:v>
                </c:pt>
                <c:pt idx="4851">
                  <c:v>0.93961151519984554</c:v>
                </c:pt>
                <c:pt idx="4852">
                  <c:v>0.93961151519984554</c:v>
                </c:pt>
                <c:pt idx="4853">
                  <c:v>0.93961151519984554</c:v>
                </c:pt>
                <c:pt idx="4854">
                  <c:v>0.93961151519984554</c:v>
                </c:pt>
                <c:pt idx="4855">
                  <c:v>0.93961151519984554</c:v>
                </c:pt>
                <c:pt idx="4856">
                  <c:v>0.93961151519984554</c:v>
                </c:pt>
                <c:pt idx="4857">
                  <c:v>0.93961151519984554</c:v>
                </c:pt>
                <c:pt idx="4858">
                  <c:v>0.93961151519984554</c:v>
                </c:pt>
                <c:pt idx="4859">
                  <c:v>0.93961151519984554</c:v>
                </c:pt>
                <c:pt idx="4860">
                  <c:v>0.93961151519984554</c:v>
                </c:pt>
                <c:pt idx="4861">
                  <c:v>0.93961151519984554</c:v>
                </c:pt>
                <c:pt idx="4862">
                  <c:v>0.93961151519984554</c:v>
                </c:pt>
                <c:pt idx="4863">
                  <c:v>0.93961151519984554</c:v>
                </c:pt>
                <c:pt idx="4864">
                  <c:v>0.93961151519984554</c:v>
                </c:pt>
                <c:pt idx="4865">
                  <c:v>0.93961151519984554</c:v>
                </c:pt>
                <c:pt idx="4866">
                  <c:v>0.93961151519984554</c:v>
                </c:pt>
                <c:pt idx="4867">
                  <c:v>0.93961151519984554</c:v>
                </c:pt>
                <c:pt idx="4868">
                  <c:v>0.93961151519984554</c:v>
                </c:pt>
                <c:pt idx="4869">
                  <c:v>0.93961151519984554</c:v>
                </c:pt>
                <c:pt idx="4870">
                  <c:v>0.93961151519984554</c:v>
                </c:pt>
                <c:pt idx="4871">
                  <c:v>0.93961151519984554</c:v>
                </c:pt>
                <c:pt idx="4872">
                  <c:v>0.93961151519984554</c:v>
                </c:pt>
                <c:pt idx="4873">
                  <c:v>0.93961151519984554</c:v>
                </c:pt>
                <c:pt idx="4874">
                  <c:v>0.93961151519984554</c:v>
                </c:pt>
                <c:pt idx="4875">
                  <c:v>0.93961151519984554</c:v>
                </c:pt>
                <c:pt idx="4876">
                  <c:v>0.93961151519984554</c:v>
                </c:pt>
                <c:pt idx="4877">
                  <c:v>0.93961151519984554</c:v>
                </c:pt>
                <c:pt idx="4878">
                  <c:v>0.93961151519984554</c:v>
                </c:pt>
                <c:pt idx="4879">
                  <c:v>0.93961151519984554</c:v>
                </c:pt>
                <c:pt idx="4880">
                  <c:v>0.93961151519984554</c:v>
                </c:pt>
                <c:pt idx="4881">
                  <c:v>0.93961151519984554</c:v>
                </c:pt>
                <c:pt idx="4882">
                  <c:v>0.93961151519984554</c:v>
                </c:pt>
                <c:pt idx="4883">
                  <c:v>0.93961151519984554</c:v>
                </c:pt>
                <c:pt idx="4884">
                  <c:v>0.93961151519984554</c:v>
                </c:pt>
                <c:pt idx="4885">
                  <c:v>0.93961151519984554</c:v>
                </c:pt>
                <c:pt idx="4886">
                  <c:v>0.93961151519984554</c:v>
                </c:pt>
                <c:pt idx="4887">
                  <c:v>0.93961151519984554</c:v>
                </c:pt>
                <c:pt idx="4888">
                  <c:v>0.93961151519984554</c:v>
                </c:pt>
                <c:pt idx="4889">
                  <c:v>0.93961151519984554</c:v>
                </c:pt>
                <c:pt idx="4890">
                  <c:v>0.93961151519984554</c:v>
                </c:pt>
                <c:pt idx="4891">
                  <c:v>0.93961151519984554</c:v>
                </c:pt>
                <c:pt idx="4892">
                  <c:v>0.93961151519984554</c:v>
                </c:pt>
                <c:pt idx="4893">
                  <c:v>0.93961151519984554</c:v>
                </c:pt>
                <c:pt idx="4894">
                  <c:v>0.93961151519984554</c:v>
                </c:pt>
                <c:pt idx="4895">
                  <c:v>0.93961151519984554</c:v>
                </c:pt>
                <c:pt idx="4896">
                  <c:v>0.93961151519984554</c:v>
                </c:pt>
                <c:pt idx="4897">
                  <c:v>0.93961151519984554</c:v>
                </c:pt>
                <c:pt idx="4898">
                  <c:v>0.93961151519984554</c:v>
                </c:pt>
                <c:pt idx="4899">
                  <c:v>0.93961151519984554</c:v>
                </c:pt>
                <c:pt idx="4900">
                  <c:v>0.93961151519984554</c:v>
                </c:pt>
                <c:pt idx="4901">
                  <c:v>0.93961151519984554</c:v>
                </c:pt>
                <c:pt idx="4902">
                  <c:v>0.93961151519984554</c:v>
                </c:pt>
                <c:pt idx="4903">
                  <c:v>0.93961151519984554</c:v>
                </c:pt>
                <c:pt idx="4904">
                  <c:v>0.93961151519984554</c:v>
                </c:pt>
                <c:pt idx="4905">
                  <c:v>0.93961151519984554</c:v>
                </c:pt>
                <c:pt idx="4906">
                  <c:v>0.93961151519984554</c:v>
                </c:pt>
                <c:pt idx="4907">
                  <c:v>0.93961151519984554</c:v>
                </c:pt>
                <c:pt idx="4908">
                  <c:v>0.93961151519984554</c:v>
                </c:pt>
                <c:pt idx="4909">
                  <c:v>0.93961151519984554</c:v>
                </c:pt>
                <c:pt idx="4910">
                  <c:v>0.93961151519984554</c:v>
                </c:pt>
                <c:pt idx="4911">
                  <c:v>0.93961151519984554</c:v>
                </c:pt>
                <c:pt idx="4912">
                  <c:v>0.93961151519984554</c:v>
                </c:pt>
                <c:pt idx="4913">
                  <c:v>0.93961151519984554</c:v>
                </c:pt>
                <c:pt idx="4914">
                  <c:v>0.93961151519984554</c:v>
                </c:pt>
                <c:pt idx="4915">
                  <c:v>0.93961151519984554</c:v>
                </c:pt>
                <c:pt idx="4916">
                  <c:v>0.93961151519984554</c:v>
                </c:pt>
                <c:pt idx="4917">
                  <c:v>0.93961151519984554</c:v>
                </c:pt>
                <c:pt idx="4918">
                  <c:v>0.93961151519984554</c:v>
                </c:pt>
                <c:pt idx="4919">
                  <c:v>0.93961151519984554</c:v>
                </c:pt>
                <c:pt idx="4920">
                  <c:v>0.93961151519984554</c:v>
                </c:pt>
                <c:pt idx="4921">
                  <c:v>0.93961151519984554</c:v>
                </c:pt>
                <c:pt idx="4922">
                  <c:v>0.93961151519984554</c:v>
                </c:pt>
                <c:pt idx="4923">
                  <c:v>0.93961151519984554</c:v>
                </c:pt>
                <c:pt idx="4924">
                  <c:v>0.93961151519984554</c:v>
                </c:pt>
                <c:pt idx="4925">
                  <c:v>0.93961151519984554</c:v>
                </c:pt>
                <c:pt idx="4926">
                  <c:v>0.93961151519984554</c:v>
                </c:pt>
                <c:pt idx="4927">
                  <c:v>0.93961151519984554</c:v>
                </c:pt>
                <c:pt idx="4928">
                  <c:v>0.93961151519984554</c:v>
                </c:pt>
                <c:pt idx="4929">
                  <c:v>0.93961151519984554</c:v>
                </c:pt>
                <c:pt idx="4930">
                  <c:v>0.93961151519984554</c:v>
                </c:pt>
                <c:pt idx="4931">
                  <c:v>0.93961151519984554</c:v>
                </c:pt>
                <c:pt idx="4932">
                  <c:v>0.93961151519984554</c:v>
                </c:pt>
                <c:pt idx="4933">
                  <c:v>0.93961151519984554</c:v>
                </c:pt>
                <c:pt idx="4934">
                  <c:v>0.93961151519984554</c:v>
                </c:pt>
                <c:pt idx="4935">
                  <c:v>0.93961151519984554</c:v>
                </c:pt>
                <c:pt idx="4936">
                  <c:v>0.93961151519984554</c:v>
                </c:pt>
                <c:pt idx="4937">
                  <c:v>0.93961151519984554</c:v>
                </c:pt>
                <c:pt idx="4938">
                  <c:v>0.93961151519984554</c:v>
                </c:pt>
                <c:pt idx="4939">
                  <c:v>0.93961151519984554</c:v>
                </c:pt>
                <c:pt idx="4940">
                  <c:v>0.93961151519984554</c:v>
                </c:pt>
                <c:pt idx="4941">
                  <c:v>0.93961151519984554</c:v>
                </c:pt>
                <c:pt idx="4942">
                  <c:v>0.93961151519984554</c:v>
                </c:pt>
                <c:pt idx="4943">
                  <c:v>0.93961151519984554</c:v>
                </c:pt>
                <c:pt idx="4944">
                  <c:v>0.93961151519984554</c:v>
                </c:pt>
                <c:pt idx="4945">
                  <c:v>0.93961151519984554</c:v>
                </c:pt>
                <c:pt idx="4946">
                  <c:v>0.93961151519984554</c:v>
                </c:pt>
                <c:pt idx="4947">
                  <c:v>0.93961151519984554</c:v>
                </c:pt>
                <c:pt idx="4948">
                  <c:v>0.93961151519984554</c:v>
                </c:pt>
                <c:pt idx="4949">
                  <c:v>0.93961151519984554</c:v>
                </c:pt>
                <c:pt idx="4950">
                  <c:v>0.93961151519984554</c:v>
                </c:pt>
                <c:pt idx="4951">
                  <c:v>0.93961151519984554</c:v>
                </c:pt>
                <c:pt idx="4952">
                  <c:v>0.93961151519984554</c:v>
                </c:pt>
                <c:pt idx="4953">
                  <c:v>0.93961151519984554</c:v>
                </c:pt>
                <c:pt idx="4954">
                  <c:v>0.93961151519984554</c:v>
                </c:pt>
                <c:pt idx="4955">
                  <c:v>0.93961151519984554</c:v>
                </c:pt>
                <c:pt idx="4956">
                  <c:v>0.93961151519984554</c:v>
                </c:pt>
                <c:pt idx="4957">
                  <c:v>0.93961151519984554</c:v>
                </c:pt>
                <c:pt idx="4958">
                  <c:v>0.93961151519984554</c:v>
                </c:pt>
                <c:pt idx="4959">
                  <c:v>0.93961151519984554</c:v>
                </c:pt>
                <c:pt idx="4960">
                  <c:v>0.93961151519984554</c:v>
                </c:pt>
                <c:pt idx="4961">
                  <c:v>0.93961151519984554</c:v>
                </c:pt>
                <c:pt idx="4962">
                  <c:v>0.93961151519984554</c:v>
                </c:pt>
                <c:pt idx="4963">
                  <c:v>0.93961151519984554</c:v>
                </c:pt>
                <c:pt idx="4964">
                  <c:v>0.93961151519984554</c:v>
                </c:pt>
                <c:pt idx="4965">
                  <c:v>0.93961151519984554</c:v>
                </c:pt>
                <c:pt idx="4966">
                  <c:v>0.93961151519984554</c:v>
                </c:pt>
                <c:pt idx="4967">
                  <c:v>0.93961151519984554</c:v>
                </c:pt>
                <c:pt idx="4968">
                  <c:v>0.93961151519984554</c:v>
                </c:pt>
                <c:pt idx="4969">
                  <c:v>0.93961151519984554</c:v>
                </c:pt>
                <c:pt idx="4970">
                  <c:v>0.93961151519984554</c:v>
                </c:pt>
                <c:pt idx="4971">
                  <c:v>0.93961151519984554</c:v>
                </c:pt>
                <c:pt idx="4972">
                  <c:v>0.93961151519984554</c:v>
                </c:pt>
                <c:pt idx="4973">
                  <c:v>0.93961151519984554</c:v>
                </c:pt>
                <c:pt idx="4974">
                  <c:v>0.93961151519984554</c:v>
                </c:pt>
                <c:pt idx="4975">
                  <c:v>0.93961151519984554</c:v>
                </c:pt>
                <c:pt idx="4976">
                  <c:v>0.93961151519984554</c:v>
                </c:pt>
                <c:pt idx="4977">
                  <c:v>0.93961151519984554</c:v>
                </c:pt>
                <c:pt idx="4978">
                  <c:v>0.93961151519984554</c:v>
                </c:pt>
                <c:pt idx="4979">
                  <c:v>0.93961151519984554</c:v>
                </c:pt>
                <c:pt idx="4980">
                  <c:v>0.93961151519984554</c:v>
                </c:pt>
                <c:pt idx="4981">
                  <c:v>0.93961151519984554</c:v>
                </c:pt>
                <c:pt idx="4982">
                  <c:v>0.93961151519984554</c:v>
                </c:pt>
                <c:pt idx="4983">
                  <c:v>0.93961151519984554</c:v>
                </c:pt>
                <c:pt idx="4984">
                  <c:v>0.93961151519984554</c:v>
                </c:pt>
                <c:pt idx="4985">
                  <c:v>0.93961151519984554</c:v>
                </c:pt>
                <c:pt idx="4986">
                  <c:v>0.93961151519984554</c:v>
                </c:pt>
                <c:pt idx="4987">
                  <c:v>0.93961151519984554</c:v>
                </c:pt>
                <c:pt idx="4988">
                  <c:v>0.93961151519984554</c:v>
                </c:pt>
                <c:pt idx="4989">
                  <c:v>0.93961151519984554</c:v>
                </c:pt>
                <c:pt idx="4990">
                  <c:v>0.93961151519984554</c:v>
                </c:pt>
                <c:pt idx="4991">
                  <c:v>0.93961151519984554</c:v>
                </c:pt>
                <c:pt idx="4992">
                  <c:v>0.93961151519984554</c:v>
                </c:pt>
                <c:pt idx="4993">
                  <c:v>0.93961151519984554</c:v>
                </c:pt>
                <c:pt idx="4994">
                  <c:v>0.93961151519984554</c:v>
                </c:pt>
                <c:pt idx="4995">
                  <c:v>0.93961151519984554</c:v>
                </c:pt>
                <c:pt idx="4996">
                  <c:v>0.93961151519984554</c:v>
                </c:pt>
                <c:pt idx="4997">
                  <c:v>0.93961151519984554</c:v>
                </c:pt>
                <c:pt idx="4998">
                  <c:v>0.93961151519984554</c:v>
                </c:pt>
                <c:pt idx="4999">
                  <c:v>0.93961151519984554</c:v>
                </c:pt>
                <c:pt idx="5000">
                  <c:v>0.93961151519984554</c:v>
                </c:pt>
                <c:pt idx="5001">
                  <c:v>0.93961151519984554</c:v>
                </c:pt>
                <c:pt idx="5002">
                  <c:v>0.93961151519984554</c:v>
                </c:pt>
                <c:pt idx="5003">
                  <c:v>0.93961151519984554</c:v>
                </c:pt>
                <c:pt idx="5004">
                  <c:v>0.93961151519984554</c:v>
                </c:pt>
                <c:pt idx="5005">
                  <c:v>0.93961151519984554</c:v>
                </c:pt>
                <c:pt idx="5006">
                  <c:v>0.93961151519984554</c:v>
                </c:pt>
                <c:pt idx="5007">
                  <c:v>0.93961151519984554</c:v>
                </c:pt>
                <c:pt idx="5008">
                  <c:v>0.93961151519984554</c:v>
                </c:pt>
                <c:pt idx="5009">
                  <c:v>0.93961151519984554</c:v>
                </c:pt>
                <c:pt idx="5010">
                  <c:v>0.93961151519984554</c:v>
                </c:pt>
                <c:pt idx="5011">
                  <c:v>0.93961151519984554</c:v>
                </c:pt>
                <c:pt idx="5012">
                  <c:v>0.93961151519984554</c:v>
                </c:pt>
                <c:pt idx="5013">
                  <c:v>0.93961151519984554</c:v>
                </c:pt>
                <c:pt idx="5014">
                  <c:v>0.93961151519984554</c:v>
                </c:pt>
                <c:pt idx="5015">
                  <c:v>0.93961151519984554</c:v>
                </c:pt>
                <c:pt idx="5016">
                  <c:v>0.93961151519984554</c:v>
                </c:pt>
                <c:pt idx="5017">
                  <c:v>0.93961151519984554</c:v>
                </c:pt>
                <c:pt idx="5018">
                  <c:v>0.93961151519984554</c:v>
                </c:pt>
                <c:pt idx="5019">
                  <c:v>0.93961151519984554</c:v>
                </c:pt>
                <c:pt idx="5020">
                  <c:v>0.93961151519984554</c:v>
                </c:pt>
                <c:pt idx="5021">
                  <c:v>0.93961151519984554</c:v>
                </c:pt>
                <c:pt idx="5022">
                  <c:v>0.93961151519984554</c:v>
                </c:pt>
                <c:pt idx="5023">
                  <c:v>0.93961151519984554</c:v>
                </c:pt>
                <c:pt idx="5024">
                  <c:v>0.93961151519984554</c:v>
                </c:pt>
                <c:pt idx="5025">
                  <c:v>0.93961151519984554</c:v>
                </c:pt>
                <c:pt idx="5026">
                  <c:v>0.93961151519984554</c:v>
                </c:pt>
                <c:pt idx="5027">
                  <c:v>0.93961151519984554</c:v>
                </c:pt>
                <c:pt idx="5028">
                  <c:v>0.93961151519984554</c:v>
                </c:pt>
                <c:pt idx="5029">
                  <c:v>0.93961151519984554</c:v>
                </c:pt>
                <c:pt idx="5030">
                  <c:v>0.93961151519984554</c:v>
                </c:pt>
                <c:pt idx="5031">
                  <c:v>0.93961151519984554</c:v>
                </c:pt>
                <c:pt idx="5032">
                  <c:v>0.93961151519984554</c:v>
                </c:pt>
                <c:pt idx="5033">
                  <c:v>0.93961151519984554</c:v>
                </c:pt>
                <c:pt idx="5034">
                  <c:v>0.93961151519984554</c:v>
                </c:pt>
                <c:pt idx="5035">
                  <c:v>0.93961151519984554</c:v>
                </c:pt>
                <c:pt idx="5036">
                  <c:v>0.93961151519984554</c:v>
                </c:pt>
                <c:pt idx="5037">
                  <c:v>0.93961151519984554</c:v>
                </c:pt>
                <c:pt idx="5038">
                  <c:v>0.93961151519984554</c:v>
                </c:pt>
                <c:pt idx="5039">
                  <c:v>0.93961151519984554</c:v>
                </c:pt>
                <c:pt idx="5040">
                  <c:v>0.93961151519984554</c:v>
                </c:pt>
                <c:pt idx="5041">
                  <c:v>0.93961151519984554</c:v>
                </c:pt>
                <c:pt idx="5042">
                  <c:v>0.93961151519984554</c:v>
                </c:pt>
                <c:pt idx="5043">
                  <c:v>0.93961151519984554</c:v>
                </c:pt>
                <c:pt idx="5044">
                  <c:v>0.93961151519984554</c:v>
                </c:pt>
                <c:pt idx="5045">
                  <c:v>0.93961151519984554</c:v>
                </c:pt>
                <c:pt idx="5046">
                  <c:v>0.93961151519984554</c:v>
                </c:pt>
                <c:pt idx="5047">
                  <c:v>0.93961151519984554</c:v>
                </c:pt>
                <c:pt idx="5048">
                  <c:v>0.93961151519984554</c:v>
                </c:pt>
                <c:pt idx="5049">
                  <c:v>0.93961151519984554</c:v>
                </c:pt>
                <c:pt idx="5050">
                  <c:v>0.93961151519984554</c:v>
                </c:pt>
                <c:pt idx="5051">
                  <c:v>0.93961151519984554</c:v>
                </c:pt>
                <c:pt idx="5052">
                  <c:v>0.93961151519984554</c:v>
                </c:pt>
                <c:pt idx="5053">
                  <c:v>0.93961151519984554</c:v>
                </c:pt>
                <c:pt idx="5054">
                  <c:v>0.93961151519984554</c:v>
                </c:pt>
                <c:pt idx="5055">
                  <c:v>0.93961151519984554</c:v>
                </c:pt>
                <c:pt idx="5056">
                  <c:v>0.93961151519984554</c:v>
                </c:pt>
                <c:pt idx="5057">
                  <c:v>0.93961151519984554</c:v>
                </c:pt>
                <c:pt idx="5058">
                  <c:v>0.93961151519984554</c:v>
                </c:pt>
                <c:pt idx="5059">
                  <c:v>0.93961151519984554</c:v>
                </c:pt>
                <c:pt idx="5060">
                  <c:v>0.93961151519984554</c:v>
                </c:pt>
                <c:pt idx="5061">
                  <c:v>0.93961151519984554</c:v>
                </c:pt>
                <c:pt idx="5062">
                  <c:v>0.93961151519984554</c:v>
                </c:pt>
                <c:pt idx="5063">
                  <c:v>0.93961151519984554</c:v>
                </c:pt>
                <c:pt idx="5064">
                  <c:v>0.93961151519984554</c:v>
                </c:pt>
                <c:pt idx="5065">
                  <c:v>0.93961151519984554</c:v>
                </c:pt>
                <c:pt idx="5066">
                  <c:v>0.93961151519984554</c:v>
                </c:pt>
                <c:pt idx="5067">
                  <c:v>0.93961151519984554</c:v>
                </c:pt>
                <c:pt idx="5068">
                  <c:v>0.93961151519984554</c:v>
                </c:pt>
                <c:pt idx="5069">
                  <c:v>0.93961151519984554</c:v>
                </c:pt>
                <c:pt idx="5070">
                  <c:v>0.93961151519984554</c:v>
                </c:pt>
                <c:pt idx="5071">
                  <c:v>0.93961151519984554</c:v>
                </c:pt>
                <c:pt idx="5072">
                  <c:v>0.93961151519984554</c:v>
                </c:pt>
                <c:pt idx="5073">
                  <c:v>0.93961151519984554</c:v>
                </c:pt>
                <c:pt idx="5074">
                  <c:v>0.93961151519984554</c:v>
                </c:pt>
                <c:pt idx="5075">
                  <c:v>0.93961151519984554</c:v>
                </c:pt>
                <c:pt idx="5076">
                  <c:v>0.93961151519984554</c:v>
                </c:pt>
                <c:pt idx="5077">
                  <c:v>0.93961151519984554</c:v>
                </c:pt>
                <c:pt idx="5078">
                  <c:v>0.93961151519984554</c:v>
                </c:pt>
                <c:pt idx="5079">
                  <c:v>0.93961151519984554</c:v>
                </c:pt>
                <c:pt idx="5080">
                  <c:v>0.93961151519984554</c:v>
                </c:pt>
                <c:pt idx="5081">
                  <c:v>0.93961151519984554</c:v>
                </c:pt>
                <c:pt idx="5082">
                  <c:v>0.93961151519984554</c:v>
                </c:pt>
                <c:pt idx="5083">
                  <c:v>0.93961151519984554</c:v>
                </c:pt>
                <c:pt idx="5084">
                  <c:v>0.93961151519984554</c:v>
                </c:pt>
                <c:pt idx="5085">
                  <c:v>0.93961151519984554</c:v>
                </c:pt>
                <c:pt idx="5086">
                  <c:v>0.93961151519984554</c:v>
                </c:pt>
                <c:pt idx="5087">
                  <c:v>0.93961151519984554</c:v>
                </c:pt>
                <c:pt idx="5088">
                  <c:v>0.93961151519984554</c:v>
                </c:pt>
                <c:pt idx="5089">
                  <c:v>0.93961151519984554</c:v>
                </c:pt>
                <c:pt idx="5090">
                  <c:v>0.93961151519984554</c:v>
                </c:pt>
                <c:pt idx="5091">
                  <c:v>0.93961151519984554</c:v>
                </c:pt>
                <c:pt idx="5092">
                  <c:v>0.93961151519984554</c:v>
                </c:pt>
                <c:pt idx="5093">
                  <c:v>0.93961151519984554</c:v>
                </c:pt>
                <c:pt idx="5094">
                  <c:v>0.93961151519984554</c:v>
                </c:pt>
                <c:pt idx="5095">
                  <c:v>0.93961151519984554</c:v>
                </c:pt>
                <c:pt idx="5096">
                  <c:v>0.93961151519984554</c:v>
                </c:pt>
                <c:pt idx="5097">
                  <c:v>0.93961151519984554</c:v>
                </c:pt>
                <c:pt idx="5098">
                  <c:v>0.93961151519984554</c:v>
                </c:pt>
                <c:pt idx="5099">
                  <c:v>0.93961151519984554</c:v>
                </c:pt>
                <c:pt idx="5100">
                  <c:v>0.93961151519984554</c:v>
                </c:pt>
                <c:pt idx="5101">
                  <c:v>0.93961151519984554</c:v>
                </c:pt>
                <c:pt idx="5102">
                  <c:v>0.93961151519984554</c:v>
                </c:pt>
                <c:pt idx="5103">
                  <c:v>0.93961151519984554</c:v>
                </c:pt>
                <c:pt idx="5104">
                  <c:v>0.93961151519984554</c:v>
                </c:pt>
                <c:pt idx="5105">
                  <c:v>0.93961151519984554</c:v>
                </c:pt>
                <c:pt idx="5106">
                  <c:v>0.93961151519984554</c:v>
                </c:pt>
                <c:pt idx="5107">
                  <c:v>0.93961151519984554</c:v>
                </c:pt>
                <c:pt idx="5108">
                  <c:v>0.93961151519984554</c:v>
                </c:pt>
                <c:pt idx="5109">
                  <c:v>0.93961151519984554</c:v>
                </c:pt>
                <c:pt idx="5110">
                  <c:v>0.93961151519984554</c:v>
                </c:pt>
                <c:pt idx="5111">
                  <c:v>0.93961151519984554</c:v>
                </c:pt>
                <c:pt idx="5112">
                  <c:v>0.93961151519984554</c:v>
                </c:pt>
                <c:pt idx="5113">
                  <c:v>0.93961151519984554</c:v>
                </c:pt>
                <c:pt idx="5114">
                  <c:v>0.93961151519984554</c:v>
                </c:pt>
                <c:pt idx="5115">
                  <c:v>0.93961151519984554</c:v>
                </c:pt>
                <c:pt idx="5116">
                  <c:v>0.93961151519984554</c:v>
                </c:pt>
                <c:pt idx="5117">
                  <c:v>0.93961151519984554</c:v>
                </c:pt>
                <c:pt idx="5118">
                  <c:v>0.93961151519984554</c:v>
                </c:pt>
                <c:pt idx="5119">
                  <c:v>0.93961151519984554</c:v>
                </c:pt>
                <c:pt idx="5120">
                  <c:v>0.93961151519984554</c:v>
                </c:pt>
                <c:pt idx="5121">
                  <c:v>0.93961151519984554</c:v>
                </c:pt>
                <c:pt idx="5122">
                  <c:v>0.93961151519984554</c:v>
                </c:pt>
                <c:pt idx="5123">
                  <c:v>0.93961151519984554</c:v>
                </c:pt>
                <c:pt idx="5124">
                  <c:v>0.93961151519984554</c:v>
                </c:pt>
                <c:pt idx="5125">
                  <c:v>0.93961151519984554</c:v>
                </c:pt>
                <c:pt idx="5126">
                  <c:v>0.93961151519984554</c:v>
                </c:pt>
                <c:pt idx="5127">
                  <c:v>0.93961151519984554</c:v>
                </c:pt>
                <c:pt idx="5128">
                  <c:v>0.93961151519984554</c:v>
                </c:pt>
                <c:pt idx="5129">
                  <c:v>0.93961151519984554</c:v>
                </c:pt>
                <c:pt idx="5130">
                  <c:v>0.93961151519984554</c:v>
                </c:pt>
                <c:pt idx="5131">
                  <c:v>0.93961151519984554</c:v>
                </c:pt>
                <c:pt idx="5132">
                  <c:v>0.93961151519984554</c:v>
                </c:pt>
                <c:pt idx="5133">
                  <c:v>0.93961151519984554</c:v>
                </c:pt>
                <c:pt idx="5134">
                  <c:v>0.93961151519984554</c:v>
                </c:pt>
                <c:pt idx="5135">
                  <c:v>0.93961151519984554</c:v>
                </c:pt>
                <c:pt idx="5136">
                  <c:v>0.93961151519984554</c:v>
                </c:pt>
                <c:pt idx="5137">
                  <c:v>0.93961151519984554</c:v>
                </c:pt>
                <c:pt idx="5138">
                  <c:v>0.93961151519984554</c:v>
                </c:pt>
                <c:pt idx="5139">
                  <c:v>0.93961151519984554</c:v>
                </c:pt>
                <c:pt idx="5140">
                  <c:v>0.93961151519984554</c:v>
                </c:pt>
                <c:pt idx="5141">
                  <c:v>0.93961151519984554</c:v>
                </c:pt>
                <c:pt idx="5142">
                  <c:v>0.93961151519984554</c:v>
                </c:pt>
                <c:pt idx="5143">
                  <c:v>0.93961151519984554</c:v>
                </c:pt>
                <c:pt idx="5144">
                  <c:v>0.93961151519984554</c:v>
                </c:pt>
                <c:pt idx="5145">
                  <c:v>0.93961151519984554</c:v>
                </c:pt>
                <c:pt idx="5146">
                  <c:v>0.93961151519984554</c:v>
                </c:pt>
                <c:pt idx="5147">
                  <c:v>0.93961151519984554</c:v>
                </c:pt>
                <c:pt idx="5148">
                  <c:v>0.93961151519984554</c:v>
                </c:pt>
                <c:pt idx="5149">
                  <c:v>0.93961151519984554</c:v>
                </c:pt>
                <c:pt idx="5150">
                  <c:v>0.93961151519984554</c:v>
                </c:pt>
                <c:pt idx="5151">
                  <c:v>0.93961151519984554</c:v>
                </c:pt>
                <c:pt idx="5152">
                  <c:v>0.93961151519984554</c:v>
                </c:pt>
                <c:pt idx="5153">
                  <c:v>0.93961151519984554</c:v>
                </c:pt>
                <c:pt idx="5154">
                  <c:v>0.93961151519984554</c:v>
                </c:pt>
                <c:pt idx="5155">
                  <c:v>0.93961151519984554</c:v>
                </c:pt>
                <c:pt idx="5156">
                  <c:v>0.93961151519984554</c:v>
                </c:pt>
                <c:pt idx="5157">
                  <c:v>0.93961151519984554</c:v>
                </c:pt>
                <c:pt idx="5158">
                  <c:v>0.93961151519984554</c:v>
                </c:pt>
                <c:pt idx="5159">
                  <c:v>0.93961151519984554</c:v>
                </c:pt>
                <c:pt idx="5160">
                  <c:v>0.93961151519984554</c:v>
                </c:pt>
                <c:pt idx="5161">
                  <c:v>0.93961151519984554</c:v>
                </c:pt>
                <c:pt idx="5162">
                  <c:v>0.93961151519984554</c:v>
                </c:pt>
                <c:pt idx="5163">
                  <c:v>0.93961151519984554</c:v>
                </c:pt>
                <c:pt idx="5164">
                  <c:v>0.93961151519984554</c:v>
                </c:pt>
                <c:pt idx="5165">
                  <c:v>0.93961151519984554</c:v>
                </c:pt>
                <c:pt idx="5166">
                  <c:v>0.93961151519984554</c:v>
                </c:pt>
                <c:pt idx="5167">
                  <c:v>0.93961151519984554</c:v>
                </c:pt>
                <c:pt idx="5168">
                  <c:v>0.93961151519984554</c:v>
                </c:pt>
                <c:pt idx="5169">
                  <c:v>0.93961151519984554</c:v>
                </c:pt>
                <c:pt idx="5170">
                  <c:v>0.93961151519984554</c:v>
                </c:pt>
                <c:pt idx="5171">
                  <c:v>0.93961151519984554</c:v>
                </c:pt>
                <c:pt idx="5172">
                  <c:v>0.93961151519984554</c:v>
                </c:pt>
                <c:pt idx="5173">
                  <c:v>0.93961151519984554</c:v>
                </c:pt>
                <c:pt idx="5174">
                  <c:v>0.93961151519984554</c:v>
                </c:pt>
                <c:pt idx="5175">
                  <c:v>0.93961151519984554</c:v>
                </c:pt>
                <c:pt idx="5176">
                  <c:v>0.93961151519984554</c:v>
                </c:pt>
                <c:pt idx="5177">
                  <c:v>0.93961151519984554</c:v>
                </c:pt>
                <c:pt idx="5178">
                  <c:v>0.93961151519984554</c:v>
                </c:pt>
                <c:pt idx="5179">
                  <c:v>0.93961151519984554</c:v>
                </c:pt>
                <c:pt idx="5180">
                  <c:v>0.93961151519984554</c:v>
                </c:pt>
                <c:pt idx="5181">
                  <c:v>0.93961151519984554</c:v>
                </c:pt>
                <c:pt idx="5182">
                  <c:v>0.93961151519984554</c:v>
                </c:pt>
                <c:pt idx="5183">
                  <c:v>0.93961151519984554</c:v>
                </c:pt>
                <c:pt idx="5184">
                  <c:v>0.93961151519984554</c:v>
                </c:pt>
                <c:pt idx="5185">
                  <c:v>0.93961151519984554</c:v>
                </c:pt>
                <c:pt idx="5186">
                  <c:v>0.93961151519984554</c:v>
                </c:pt>
                <c:pt idx="5187">
                  <c:v>0.93961151519984554</c:v>
                </c:pt>
                <c:pt idx="5188">
                  <c:v>0.93961151519984554</c:v>
                </c:pt>
                <c:pt idx="5189">
                  <c:v>0.93961151519984554</c:v>
                </c:pt>
                <c:pt idx="5190">
                  <c:v>0.93961151519984554</c:v>
                </c:pt>
                <c:pt idx="5191">
                  <c:v>0.93961151519984554</c:v>
                </c:pt>
                <c:pt idx="5192">
                  <c:v>0.93961151519984554</c:v>
                </c:pt>
                <c:pt idx="5193">
                  <c:v>0.93961151519984554</c:v>
                </c:pt>
                <c:pt idx="5194">
                  <c:v>0.93961151519984554</c:v>
                </c:pt>
                <c:pt idx="5195">
                  <c:v>0.93961151519984554</c:v>
                </c:pt>
                <c:pt idx="5196">
                  <c:v>0.93961151519984554</c:v>
                </c:pt>
                <c:pt idx="5197">
                  <c:v>0.93961151519984554</c:v>
                </c:pt>
                <c:pt idx="5198">
                  <c:v>0.93961151519984554</c:v>
                </c:pt>
                <c:pt idx="5199">
                  <c:v>0.93961151519984554</c:v>
                </c:pt>
                <c:pt idx="5200">
                  <c:v>0.93961151519984554</c:v>
                </c:pt>
                <c:pt idx="5201">
                  <c:v>0.93961151519984554</c:v>
                </c:pt>
                <c:pt idx="5202">
                  <c:v>0.93961151519984554</c:v>
                </c:pt>
                <c:pt idx="5203">
                  <c:v>0.93961151519984554</c:v>
                </c:pt>
                <c:pt idx="5204">
                  <c:v>0.93961151519984554</c:v>
                </c:pt>
                <c:pt idx="5205">
                  <c:v>0.93961151519984554</c:v>
                </c:pt>
                <c:pt idx="5206">
                  <c:v>0.93961151519984554</c:v>
                </c:pt>
                <c:pt idx="5207">
                  <c:v>0.93961151519984554</c:v>
                </c:pt>
                <c:pt idx="5208">
                  <c:v>0.93961151519984554</c:v>
                </c:pt>
                <c:pt idx="5209">
                  <c:v>0.93961151519984554</c:v>
                </c:pt>
                <c:pt idx="5210">
                  <c:v>0.93961151519984554</c:v>
                </c:pt>
                <c:pt idx="5211">
                  <c:v>0.93961151519984554</c:v>
                </c:pt>
                <c:pt idx="5212">
                  <c:v>0.93961151519984554</c:v>
                </c:pt>
                <c:pt idx="5213">
                  <c:v>0.93961151519984554</c:v>
                </c:pt>
                <c:pt idx="5214">
                  <c:v>0.93961151519984554</c:v>
                </c:pt>
                <c:pt idx="5215">
                  <c:v>0.93961151519984554</c:v>
                </c:pt>
                <c:pt idx="5216">
                  <c:v>0.93961151519984554</c:v>
                </c:pt>
                <c:pt idx="5217">
                  <c:v>0.93961151519984554</c:v>
                </c:pt>
                <c:pt idx="5218">
                  <c:v>0.93961151519984554</c:v>
                </c:pt>
                <c:pt idx="5219">
                  <c:v>0.93961151519984554</c:v>
                </c:pt>
                <c:pt idx="5220">
                  <c:v>0.93961151519984554</c:v>
                </c:pt>
                <c:pt idx="5221">
                  <c:v>0.93961151519984554</c:v>
                </c:pt>
                <c:pt idx="5222">
                  <c:v>0.93961151519984554</c:v>
                </c:pt>
                <c:pt idx="5223">
                  <c:v>0.93961151519984554</c:v>
                </c:pt>
                <c:pt idx="5224">
                  <c:v>0.93961151519984554</c:v>
                </c:pt>
                <c:pt idx="5225">
                  <c:v>0.93961151519984554</c:v>
                </c:pt>
                <c:pt idx="5226">
                  <c:v>0.93961151519984554</c:v>
                </c:pt>
                <c:pt idx="5227">
                  <c:v>0.93961151519984554</c:v>
                </c:pt>
                <c:pt idx="5228">
                  <c:v>0.93961151519984554</c:v>
                </c:pt>
                <c:pt idx="5229">
                  <c:v>0.93961151519984554</c:v>
                </c:pt>
                <c:pt idx="5230">
                  <c:v>0.93961151519984554</c:v>
                </c:pt>
                <c:pt idx="5231">
                  <c:v>0.93961151519984554</c:v>
                </c:pt>
                <c:pt idx="5232">
                  <c:v>0.93961151519984554</c:v>
                </c:pt>
                <c:pt idx="5233">
                  <c:v>0.93961151519984554</c:v>
                </c:pt>
                <c:pt idx="5234">
                  <c:v>0.93961151519984554</c:v>
                </c:pt>
                <c:pt idx="5235">
                  <c:v>0.93961151519984554</c:v>
                </c:pt>
                <c:pt idx="5236">
                  <c:v>0.93961151519984554</c:v>
                </c:pt>
                <c:pt idx="5237">
                  <c:v>0.93961151519984554</c:v>
                </c:pt>
                <c:pt idx="5238">
                  <c:v>0.93961151519984554</c:v>
                </c:pt>
                <c:pt idx="5239">
                  <c:v>0.93961151519984554</c:v>
                </c:pt>
                <c:pt idx="5240">
                  <c:v>0.93961151519984554</c:v>
                </c:pt>
                <c:pt idx="5241">
                  <c:v>0.93961151519984554</c:v>
                </c:pt>
                <c:pt idx="5242">
                  <c:v>0.93961151519984554</c:v>
                </c:pt>
                <c:pt idx="5243">
                  <c:v>0.93961151519984554</c:v>
                </c:pt>
                <c:pt idx="5244">
                  <c:v>0.93961151519984554</c:v>
                </c:pt>
                <c:pt idx="5245">
                  <c:v>0.93961151519984554</c:v>
                </c:pt>
                <c:pt idx="5246">
                  <c:v>0.93961151519984554</c:v>
                </c:pt>
                <c:pt idx="5247">
                  <c:v>0.93961151519984554</c:v>
                </c:pt>
                <c:pt idx="5248">
                  <c:v>0.93961151519984554</c:v>
                </c:pt>
                <c:pt idx="5249">
                  <c:v>0.93961151519984554</c:v>
                </c:pt>
                <c:pt idx="5250">
                  <c:v>0.93961151519984554</c:v>
                </c:pt>
                <c:pt idx="5251">
                  <c:v>0.93961151519984554</c:v>
                </c:pt>
                <c:pt idx="5252">
                  <c:v>0.93961151519984554</c:v>
                </c:pt>
                <c:pt idx="5253">
                  <c:v>0.93961151519984554</c:v>
                </c:pt>
                <c:pt idx="5254">
                  <c:v>0.93961151519984554</c:v>
                </c:pt>
                <c:pt idx="5255">
                  <c:v>0.93961151519984554</c:v>
                </c:pt>
                <c:pt idx="5256">
                  <c:v>0.93961151519984554</c:v>
                </c:pt>
                <c:pt idx="5257">
                  <c:v>0.93961151519984554</c:v>
                </c:pt>
                <c:pt idx="5258">
                  <c:v>0.93961151519984554</c:v>
                </c:pt>
                <c:pt idx="5259">
                  <c:v>0.93961151519984554</c:v>
                </c:pt>
                <c:pt idx="5260">
                  <c:v>0.93961151519984554</c:v>
                </c:pt>
                <c:pt idx="5261">
                  <c:v>0.93961151519984554</c:v>
                </c:pt>
                <c:pt idx="5262">
                  <c:v>0.93961151519984554</c:v>
                </c:pt>
                <c:pt idx="5263">
                  <c:v>0.93961151519984554</c:v>
                </c:pt>
                <c:pt idx="5264">
                  <c:v>0.93961151519984554</c:v>
                </c:pt>
                <c:pt idx="5265">
                  <c:v>0.93961151519984554</c:v>
                </c:pt>
                <c:pt idx="5266">
                  <c:v>0.93961151519984554</c:v>
                </c:pt>
                <c:pt idx="5267">
                  <c:v>0.93961151519984554</c:v>
                </c:pt>
                <c:pt idx="5268">
                  <c:v>0.93961151519984554</c:v>
                </c:pt>
                <c:pt idx="5269">
                  <c:v>0.93961151519984554</c:v>
                </c:pt>
                <c:pt idx="5270">
                  <c:v>0.93961151519984554</c:v>
                </c:pt>
                <c:pt idx="5271">
                  <c:v>0.93961151519984554</c:v>
                </c:pt>
                <c:pt idx="5272">
                  <c:v>0.93961151519984554</c:v>
                </c:pt>
                <c:pt idx="5273">
                  <c:v>0.93961151519984554</c:v>
                </c:pt>
                <c:pt idx="5274">
                  <c:v>0.93961151519984554</c:v>
                </c:pt>
                <c:pt idx="5275">
                  <c:v>0.93961151519984554</c:v>
                </c:pt>
                <c:pt idx="5276">
                  <c:v>0.93961151519984554</c:v>
                </c:pt>
                <c:pt idx="5277">
                  <c:v>0.93961151519984554</c:v>
                </c:pt>
                <c:pt idx="5278">
                  <c:v>0.93961151519984554</c:v>
                </c:pt>
                <c:pt idx="5279">
                  <c:v>0.93961151519984554</c:v>
                </c:pt>
                <c:pt idx="5280">
                  <c:v>0.93961151519984554</c:v>
                </c:pt>
                <c:pt idx="5281">
                  <c:v>0.93961151519984554</c:v>
                </c:pt>
                <c:pt idx="5282">
                  <c:v>0.93961151519984554</c:v>
                </c:pt>
                <c:pt idx="5283">
                  <c:v>0.93961151519984554</c:v>
                </c:pt>
                <c:pt idx="5284">
                  <c:v>0.93961151519984554</c:v>
                </c:pt>
                <c:pt idx="5285">
                  <c:v>0.93961151519984554</c:v>
                </c:pt>
                <c:pt idx="5286">
                  <c:v>0.93961151519984554</c:v>
                </c:pt>
                <c:pt idx="5287">
                  <c:v>0.93961151519984554</c:v>
                </c:pt>
                <c:pt idx="5288">
                  <c:v>0.93961151519984554</c:v>
                </c:pt>
                <c:pt idx="5289">
                  <c:v>0.93961151519984554</c:v>
                </c:pt>
                <c:pt idx="5290">
                  <c:v>0.93961151519984554</c:v>
                </c:pt>
                <c:pt idx="5291">
                  <c:v>0.93961151519984554</c:v>
                </c:pt>
                <c:pt idx="5292">
                  <c:v>0.93961151519984554</c:v>
                </c:pt>
                <c:pt idx="5293">
                  <c:v>0.93961151519984554</c:v>
                </c:pt>
                <c:pt idx="5294">
                  <c:v>0.93961151519984554</c:v>
                </c:pt>
                <c:pt idx="5295">
                  <c:v>0.93961151519984554</c:v>
                </c:pt>
                <c:pt idx="5296">
                  <c:v>0.93961151519984554</c:v>
                </c:pt>
                <c:pt idx="5297">
                  <c:v>0.93961151519984554</c:v>
                </c:pt>
                <c:pt idx="5298">
                  <c:v>0.93961151519984554</c:v>
                </c:pt>
                <c:pt idx="5299">
                  <c:v>0.93961151519984554</c:v>
                </c:pt>
                <c:pt idx="5300">
                  <c:v>0.93961151519984554</c:v>
                </c:pt>
                <c:pt idx="5301">
                  <c:v>0.93961151519984554</c:v>
                </c:pt>
                <c:pt idx="5302">
                  <c:v>0.93961151519984554</c:v>
                </c:pt>
                <c:pt idx="5303">
                  <c:v>0.93961151519984554</c:v>
                </c:pt>
                <c:pt idx="5304">
                  <c:v>0.93961151519984554</c:v>
                </c:pt>
                <c:pt idx="5305">
                  <c:v>0.93961151519984554</c:v>
                </c:pt>
                <c:pt idx="5306">
                  <c:v>0.93961151519984554</c:v>
                </c:pt>
                <c:pt idx="5307">
                  <c:v>0.93961151519984554</c:v>
                </c:pt>
                <c:pt idx="5308">
                  <c:v>0.93961151519984554</c:v>
                </c:pt>
                <c:pt idx="5309">
                  <c:v>0.93961151519984554</c:v>
                </c:pt>
                <c:pt idx="5310">
                  <c:v>0.93961151519984554</c:v>
                </c:pt>
                <c:pt idx="5311">
                  <c:v>0.93961151519984554</c:v>
                </c:pt>
                <c:pt idx="5312">
                  <c:v>0.93961151519984554</c:v>
                </c:pt>
                <c:pt idx="5313">
                  <c:v>0.93961151519984554</c:v>
                </c:pt>
                <c:pt idx="5314">
                  <c:v>0.93961151519984554</c:v>
                </c:pt>
                <c:pt idx="5315">
                  <c:v>0.93961151519984554</c:v>
                </c:pt>
                <c:pt idx="5316">
                  <c:v>0.93961151519984554</c:v>
                </c:pt>
                <c:pt idx="5317">
                  <c:v>0.93961151519984554</c:v>
                </c:pt>
                <c:pt idx="5318">
                  <c:v>0.93961151519984554</c:v>
                </c:pt>
                <c:pt idx="5319">
                  <c:v>0.93961151519984554</c:v>
                </c:pt>
                <c:pt idx="5320">
                  <c:v>0.93961151519984554</c:v>
                </c:pt>
                <c:pt idx="5321">
                  <c:v>0.93961151519984554</c:v>
                </c:pt>
                <c:pt idx="5322">
                  <c:v>0.93961151519984554</c:v>
                </c:pt>
                <c:pt idx="5323">
                  <c:v>0.93961151519984554</c:v>
                </c:pt>
                <c:pt idx="5324">
                  <c:v>0.93961151519984554</c:v>
                </c:pt>
                <c:pt idx="5325">
                  <c:v>0.93961151519984554</c:v>
                </c:pt>
                <c:pt idx="5326">
                  <c:v>0.93961151519984554</c:v>
                </c:pt>
                <c:pt idx="5327">
                  <c:v>0.93961151519984554</c:v>
                </c:pt>
                <c:pt idx="5328">
                  <c:v>0.93961151519984554</c:v>
                </c:pt>
                <c:pt idx="5329">
                  <c:v>0.93961151519984554</c:v>
                </c:pt>
                <c:pt idx="5330">
                  <c:v>0.93961151519984554</c:v>
                </c:pt>
                <c:pt idx="5331">
                  <c:v>0.93961151519984554</c:v>
                </c:pt>
                <c:pt idx="5332">
                  <c:v>0.93961151519984554</c:v>
                </c:pt>
                <c:pt idx="5333">
                  <c:v>0.93961151519984554</c:v>
                </c:pt>
                <c:pt idx="5334">
                  <c:v>0.93961151519984554</c:v>
                </c:pt>
                <c:pt idx="5335">
                  <c:v>0.93961151519984554</c:v>
                </c:pt>
                <c:pt idx="5336">
                  <c:v>0.93961151519984554</c:v>
                </c:pt>
                <c:pt idx="5337">
                  <c:v>0.93961151519984554</c:v>
                </c:pt>
                <c:pt idx="5338">
                  <c:v>0.93961151519984554</c:v>
                </c:pt>
                <c:pt idx="5339">
                  <c:v>0.93961151519984554</c:v>
                </c:pt>
                <c:pt idx="5340">
                  <c:v>0.93961151519984554</c:v>
                </c:pt>
                <c:pt idx="5341">
                  <c:v>0.93961151519984554</c:v>
                </c:pt>
                <c:pt idx="5342">
                  <c:v>0.93961151519984554</c:v>
                </c:pt>
                <c:pt idx="5343">
                  <c:v>0.93961151519984554</c:v>
                </c:pt>
                <c:pt idx="5344">
                  <c:v>0.93961151519984554</c:v>
                </c:pt>
                <c:pt idx="5345">
                  <c:v>0.93961151519984554</c:v>
                </c:pt>
                <c:pt idx="5346">
                  <c:v>0.93961151519984554</c:v>
                </c:pt>
                <c:pt idx="5347">
                  <c:v>0.93961151519984554</c:v>
                </c:pt>
                <c:pt idx="5348">
                  <c:v>0.93961151519984554</c:v>
                </c:pt>
                <c:pt idx="5349">
                  <c:v>0.93961151519984554</c:v>
                </c:pt>
                <c:pt idx="5350">
                  <c:v>0.93961151519984554</c:v>
                </c:pt>
                <c:pt idx="5351">
                  <c:v>0.93961151519984554</c:v>
                </c:pt>
                <c:pt idx="5352">
                  <c:v>0.93961151519984554</c:v>
                </c:pt>
                <c:pt idx="5353">
                  <c:v>0.93961151519984554</c:v>
                </c:pt>
                <c:pt idx="5354">
                  <c:v>0.93961151519984554</c:v>
                </c:pt>
                <c:pt idx="5355">
                  <c:v>0.93961151519984554</c:v>
                </c:pt>
                <c:pt idx="5356">
                  <c:v>0.93961151519984554</c:v>
                </c:pt>
                <c:pt idx="5357">
                  <c:v>0.93961151519984554</c:v>
                </c:pt>
                <c:pt idx="5358">
                  <c:v>0.93961151519984554</c:v>
                </c:pt>
                <c:pt idx="5359">
                  <c:v>0.93961151519984554</c:v>
                </c:pt>
                <c:pt idx="5360">
                  <c:v>0.93961151519984554</c:v>
                </c:pt>
                <c:pt idx="5361">
                  <c:v>0.93961151519984554</c:v>
                </c:pt>
                <c:pt idx="5362">
                  <c:v>0.93961151519984554</c:v>
                </c:pt>
                <c:pt idx="5363">
                  <c:v>0.93961151519984554</c:v>
                </c:pt>
                <c:pt idx="5364">
                  <c:v>0.93961151519984554</c:v>
                </c:pt>
                <c:pt idx="5365">
                  <c:v>0.93961151519984554</c:v>
                </c:pt>
                <c:pt idx="5366">
                  <c:v>0.93961151519984554</c:v>
                </c:pt>
                <c:pt idx="5367">
                  <c:v>0.93961151519984554</c:v>
                </c:pt>
                <c:pt idx="5368">
                  <c:v>0.93961151519984554</c:v>
                </c:pt>
                <c:pt idx="5369">
                  <c:v>0.93961151519984554</c:v>
                </c:pt>
                <c:pt idx="5370">
                  <c:v>0.93961151519984554</c:v>
                </c:pt>
                <c:pt idx="5371">
                  <c:v>0.93961151519984554</c:v>
                </c:pt>
                <c:pt idx="5372">
                  <c:v>0.93961151519984554</c:v>
                </c:pt>
                <c:pt idx="5373">
                  <c:v>0.93961151519984554</c:v>
                </c:pt>
                <c:pt idx="5374">
                  <c:v>0.93961151519984554</c:v>
                </c:pt>
                <c:pt idx="5375">
                  <c:v>0.93961151519984554</c:v>
                </c:pt>
                <c:pt idx="5376">
                  <c:v>0.93961151519984554</c:v>
                </c:pt>
                <c:pt idx="5377">
                  <c:v>0.93961151519984554</c:v>
                </c:pt>
                <c:pt idx="5378">
                  <c:v>0.93961151519984554</c:v>
                </c:pt>
                <c:pt idx="5379">
                  <c:v>0.93961151519984554</c:v>
                </c:pt>
                <c:pt idx="5380">
                  <c:v>0.93961151519984554</c:v>
                </c:pt>
                <c:pt idx="5381">
                  <c:v>0.93961151519984554</c:v>
                </c:pt>
                <c:pt idx="5382">
                  <c:v>0.93961151519984554</c:v>
                </c:pt>
                <c:pt idx="5383">
                  <c:v>0.93961151519984554</c:v>
                </c:pt>
                <c:pt idx="5384">
                  <c:v>0.93961151519984554</c:v>
                </c:pt>
                <c:pt idx="5385">
                  <c:v>0.93961151519984554</c:v>
                </c:pt>
                <c:pt idx="5386">
                  <c:v>0.93961151519984554</c:v>
                </c:pt>
                <c:pt idx="5387">
                  <c:v>0.93961151519984554</c:v>
                </c:pt>
                <c:pt idx="5388">
                  <c:v>0.93961151519984554</c:v>
                </c:pt>
                <c:pt idx="5389">
                  <c:v>0.93961151519984554</c:v>
                </c:pt>
                <c:pt idx="5390">
                  <c:v>0.93961151519984554</c:v>
                </c:pt>
                <c:pt idx="5391">
                  <c:v>0.93961151519984554</c:v>
                </c:pt>
                <c:pt idx="5392">
                  <c:v>0.93961151519984554</c:v>
                </c:pt>
                <c:pt idx="5393">
                  <c:v>0.93961151519984554</c:v>
                </c:pt>
                <c:pt idx="5394">
                  <c:v>0.93961151519984554</c:v>
                </c:pt>
                <c:pt idx="5395">
                  <c:v>0.93961151519984554</c:v>
                </c:pt>
                <c:pt idx="5396">
                  <c:v>0.93961151519984554</c:v>
                </c:pt>
                <c:pt idx="5397">
                  <c:v>0.93961151519984554</c:v>
                </c:pt>
                <c:pt idx="5398">
                  <c:v>0.93961151519984554</c:v>
                </c:pt>
                <c:pt idx="5399">
                  <c:v>0.93961151519984554</c:v>
                </c:pt>
                <c:pt idx="5400">
                  <c:v>0.93961151519984554</c:v>
                </c:pt>
                <c:pt idx="5401">
                  <c:v>0.93961151519984554</c:v>
                </c:pt>
                <c:pt idx="5402">
                  <c:v>0.93961151519984554</c:v>
                </c:pt>
                <c:pt idx="5403">
                  <c:v>0.93961151519984554</c:v>
                </c:pt>
                <c:pt idx="5404">
                  <c:v>0.93961151519984554</c:v>
                </c:pt>
                <c:pt idx="5405">
                  <c:v>0.93961151519984554</c:v>
                </c:pt>
                <c:pt idx="5406">
                  <c:v>0.93961151519984554</c:v>
                </c:pt>
                <c:pt idx="5407">
                  <c:v>0.93961151519984554</c:v>
                </c:pt>
                <c:pt idx="5408">
                  <c:v>0.93961151519984554</c:v>
                </c:pt>
                <c:pt idx="5409">
                  <c:v>0.93961151519984554</c:v>
                </c:pt>
                <c:pt idx="5410">
                  <c:v>0.93961151519984554</c:v>
                </c:pt>
                <c:pt idx="5411">
                  <c:v>0.93961151519984554</c:v>
                </c:pt>
                <c:pt idx="5412">
                  <c:v>0.93961151519984554</c:v>
                </c:pt>
                <c:pt idx="5413">
                  <c:v>0.93961151519984554</c:v>
                </c:pt>
                <c:pt idx="5414">
                  <c:v>0.93961151519984554</c:v>
                </c:pt>
                <c:pt idx="5415">
                  <c:v>0.93961151519984554</c:v>
                </c:pt>
                <c:pt idx="5416">
                  <c:v>0.93961151519984554</c:v>
                </c:pt>
                <c:pt idx="5417">
                  <c:v>0.93961151519984554</c:v>
                </c:pt>
                <c:pt idx="5418">
                  <c:v>0.93961151519984554</c:v>
                </c:pt>
                <c:pt idx="5419">
                  <c:v>0.93961151519984554</c:v>
                </c:pt>
                <c:pt idx="5420">
                  <c:v>0.93961151519984554</c:v>
                </c:pt>
                <c:pt idx="5421">
                  <c:v>0.93961151519984554</c:v>
                </c:pt>
                <c:pt idx="5422">
                  <c:v>0.93961151519984554</c:v>
                </c:pt>
                <c:pt idx="5423">
                  <c:v>0.93961151519984554</c:v>
                </c:pt>
                <c:pt idx="5424">
                  <c:v>0.93961151519984554</c:v>
                </c:pt>
                <c:pt idx="5425">
                  <c:v>0.93961151519984554</c:v>
                </c:pt>
                <c:pt idx="5426">
                  <c:v>0.93961151519984554</c:v>
                </c:pt>
                <c:pt idx="5427">
                  <c:v>0.93961151519984554</c:v>
                </c:pt>
                <c:pt idx="5428">
                  <c:v>0.93961151519984554</c:v>
                </c:pt>
                <c:pt idx="5429">
                  <c:v>0.93961151519984554</c:v>
                </c:pt>
                <c:pt idx="5430">
                  <c:v>0.93961151519984554</c:v>
                </c:pt>
                <c:pt idx="5431">
                  <c:v>0.93961151519984554</c:v>
                </c:pt>
                <c:pt idx="5432">
                  <c:v>0.93961151519984554</c:v>
                </c:pt>
                <c:pt idx="5433">
                  <c:v>0.93961151519984554</c:v>
                </c:pt>
                <c:pt idx="5434">
                  <c:v>0.93961151519984554</c:v>
                </c:pt>
                <c:pt idx="5435">
                  <c:v>0.93961151519984554</c:v>
                </c:pt>
                <c:pt idx="5436">
                  <c:v>0.93961151519984554</c:v>
                </c:pt>
                <c:pt idx="5437">
                  <c:v>0.93961151519984554</c:v>
                </c:pt>
                <c:pt idx="5438">
                  <c:v>0.93961151519984554</c:v>
                </c:pt>
                <c:pt idx="5439">
                  <c:v>0.93961151519984554</c:v>
                </c:pt>
                <c:pt idx="5440">
                  <c:v>0.93961151519984554</c:v>
                </c:pt>
                <c:pt idx="5441">
                  <c:v>0.93961151519984554</c:v>
                </c:pt>
                <c:pt idx="5442">
                  <c:v>0.93961151519984554</c:v>
                </c:pt>
                <c:pt idx="5443">
                  <c:v>0.93961151519984554</c:v>
                </c:pt>
                <c:pt idx="5444">
                  <c:v>0.93961151519984554</c:v>
                </c:pt>
                <c:pt idx="5445">
                  <c:v>0.93961151519984554</c:v>
                </c:pt>
                <c:pt idx="5446">
                  <c:v>0.93961151519984554</c:v>
                </c:pt>
                <c:pt idx="5447">
                  <c:v>0.93961151519984554</c:v>
                </c:pt>
                <c:pt idx="5448">
                  <c:v>0.93961151519984554</c:v>
                </c:pt>
                <c:pt idx="5449">
                  <c:v>0.93961151519984554</c:v>
                </c:pt>
                <c:pt idx="5450">
                  <c:v>0.93961151519984554</c:v>
                </c:pt>
                <c:pt idx="5451">
                  <c:v>0.93961151519984554</c:v>
                </c:pt>
                <c:pt idx="5452">
                  <c:v>0.93961151519984554</c:v>
                </c:pt>
                <c:pt idx="5453">
                  <c:v>0.93961151519984554</c:v>
                </c:pt>
                <c:pt idx="5454">
                  <c:v>0.93961151519984554</c:v>
                </c:pt>
                <c:pt idx="5455">
                  <c:v>0.93961151519984554</c:v>
                </c:pt>
                <c:pt idx="5456">
                  <c:v>0.93961151519984554</c:v>
                </c:pt>
                <c:pt idx="5457">
                  <c:v>0.93961151519984554</c:v>
                </c:pt>
                <c:pt idx="5458">
                  <c:v>0.93961151519984554</c:v>
                </c:pt>
                <c:pt idx="5459">
                  <c:v>0.93961151519984554</c:v>
                </c:pt>
                <c:pt idx="5460">
                  <c:v>0.93961151519984554</c:v>
                </c:pt>
                <c:pt idx="5461">
                  <c:v>0.93961151519984554</c:v>
                </c:pt>
                <c:pt idx="5462">
                  <c:v>0.93961151519984554</c:v>
                </c:pt>
                <c:pt idx="5463">
                  <c:v>0.93961151519984554</c:v>
                </c:pt>
                <c:pt idx="5464">
                  <c:v>0.93961151519984554</c:v>
                </c:pt>
                <c:pt idx="5465">
                  <c:v>0.93961151519984554</c:v>
                </c:pt>
                <c:pt idx="5466">
                  <c:v>0.93961151519984554</c:v>
                </c:pt>
                <c:pt idx="5467">
                  <c:v>0.93961151519984554</c:v>
                </c:pt>
                <c:pt idx="5468">
                  <c:v>0.93961151519984554</c:v>
                </c:pt>
                <c:pt idx="5469">
                  <c:v>0.93961151519984554</c:v>
                </c:pt>
                <c:pt idx="5470">
                  <c:v>0.93961151519984554</c:v>
                </c:pt>
                <c:pt idx="5471">
                  <c:v>0.93961151519984554</c:v>
                </c:pt>
                <c:pt idx="5472">
                  <c:v>0.93961151519984554</c:v>
                </c:pt>
                <c:pt idx="5473">
                  <c:v>0.93961151519984554</c:v>
                </c:pt>
                <c:pt idx="5474">
                  <c:v>0.93961151519984554</c:v>
                </c:pt>
                <c:pt idx="5475">
                  <c:v>0.93961151519984554</c:v>
                </c:pt>
                <c:pt idx="5476">
                  <c:v>0.93961151519984554</c:v>
                </c:pt>
                <c:pt idx="5477">
                  <c:v>0.93961151519984554</c:v>
                </c:pt>
                <c:pt idx="5478">
                  <c:v>0.93961151519984554</c:v>
                </c:pt>
                <c:pt idx="5479">
                  <c:v>0.93961151519984554</c:v>
                </c:pt>
                <c:pt idx="5480">
                  <c:v>0.93961151519984554</c:v>
                </c:pt>
                <c:pt idx="5481">
                  <c:v>0.93961151519984554</c:v>
                </c:pt>
                <c:pt idx="5482">
                  <c:v>0.93961151519984554</c:v>
                </c:pt>
                <c:pt idx="5483">
                  <c:v>0.93961151519984554</c:v>
                </c:pt>
                <c:pt idx="5484">
                  <c:v>0.93961151519984554</c:v>
                </c:pt>
                <c:pt idx="5485">
                  <c:v>0.93961151519984554</c:v>
                </c:pt>
                <c:pt idx="5486">
                  <c:v>0.93961151519984554</c:v>
                </c:pt>
                <c:pt idx="5487">
                  <c:v>0.93961151519984554</c:v>
                </c:pt>
                <c:pt idx="5488">
                  <c:v>0.93961151519984554</c:v>
                </c:pt>
                <c:pt idx="5489">
                  <c:v>0.93961151519984554</c:v>
                </c:pt>
                <c:pt idx="5490">
                  <c:v>0.93961151519984554</c:v>
                </c:pt>
                <c:pt idx="5491">
                  <c:v>0.93961151519984554</c:v>
                </c:pt>
                <c:pt idx="5492">
                  <c:v>0.93961151519984554</c:v>
                </c:pt>
                <c:pt idx="5493">
                  <c:v>0.93961151519984554</c:v>
                </c:pt>
                <c:pt idx="5494">
                  <c:v>0.93961151519984554</c:v>
                </c:pt>
                <c:pt idx="5495">
                  <c:v>0.93961151519984554</c:v>
                </c:pt>
                <c:pt idx="5496">
                  <c:v>0.93961151519984554</c:v>
                </c:pt>
                <c:pt idx="5497">
                  <c:v>0.93961151519984554</c:v>
                </c:pt>
                <c:pt idx="5498">
                  <c:v>0.93961151519984554</c:v>
                </c:pt>
                <c:pt idx="5499">
                  <c:v>0.93961151519984554</c:v>
                </c:pt>
                <c:pt idx="5500">
                  <c:v>0.93961151519984554</c:v>
                </c:pt>
                <c:pt idx="5501">
                  <c:v>0.93961151519984554</c:v>
                </c:pt>
                <c:pt idx="5502">
                  <c:v>0.93961151519984554</c:v>
                </c:pt>
                <c:pt idx="5503">
                  <c:v>0.93961151519984554</c:v>
                </c:pt>
                <c:pt idx="5504">
                  <c:v>0.93961151519984554</c:v>
                </c:pt>
                <c:pt idx="5505">
                  <c:v>0.93961151519984554</c:v>
                </c:pt>
                <c:pt idx="5506">
                  <c:v>0.93961151519984554</c:v>
                </c:pt>
                <c:pt idx="5507">
                  <c:v>0.93961151519984554</c:v>
                </c:pt>
                <c:pt idx="5508">
                  <c:v>0.93961151519984554</c:v>
                </c:pt>
                <c:pt idx="5509">
                  <c:v>0.93961151519984554</c:v>
                </c:pt>
                <c:pt idx="5510">
                  <c:v>0.93961151519984554</c:v>
                </c:pt>
                <c:pt idx="5511">
                  <c:v>0.93961151519984554</c:v>
                </c:pt>
                <c:pt idx="5512">
                  <c:v>0.93961151519984554</c:v>
                </c:pt>
                <c:pt idx="5513">
                  <c:v>0.93961151519984554</c:v>
                </c:pt>
                <c:pt idx="5514">
                  <c:v>0.93961151519984554</c:v>
                </c:pt>
                <c:pt idx="5515">
                  <c:v>0.93961151519984554</c:v>
                </c:pt>
                <c:pt idx="5516">
                  <c:v>0.93961151519984554</c:v>
                </c:pt>
                <c:pt idx="5517">
                  <c:v>0.93961151519984554</c:v>
                </c:pt>
                <c:pt idx="5518">
                  <c:v>0.93961151519984554</c:v>
                </c:pt>
                <c:pt idx="5519">
                  <c:v>0.93961151519984554</c:v>
                </c:pt>
                <c:pt idx="5520">
                  <c:v>0.93961151519984554</c:v>
                </c:pt>
                <c:pt idx="5521">
                  <c:v>0.93961151519984554</c:v>
                </c:pt>
                <c:pt idx="5522">
                  <c:v>0.93961151519984554</c:v>
                </c:pt>
                <c:pt idx="5523">
                  <c:v>0.93961151519984554</c:v>
                </c:pt>
                <c:pt idx="5524">
                  <c:v>0.93961151519984554</c:v>
                </c:pt>
                <c:pt idx="5525">
                  <c:v>0.93961151519984554</c:v>
                </c:pt>
                <c:pt idx="5526">
                  <c:v>0.93961151519984554</c:v>
                </c:pt>
                <c:pt idx="5527">
                  <c:v>0.93961151519984554</c:v>
                </c:pt>
                <c:pt idx="5528">
                  <c:v>0.93961151519984554</c:v>
                </c:pt>
                <c:pt idx="5529">
                  <c:v>0.93961151519984554</c:v>
                </c:pt>
                <c:pt idx="5530">
                  <c:v>0.93961151519984554</c:v>
                </c:pt>
                <c:pt idx="5531">
                  <c:v>0.93961151519984554</c:v>
                </c:pt>
                <c:pt idx="5532">
                  <c:v>0.93961151519984554</c:v>
                </c:pt>
                <c:pt idx="5533">
                  <c:v>0.93961151519984554</c:v>
                </c:pt>
                <c:pt idx="5534">
                  <c:v>0.93961151519984554</c:v>
                </c:pt>
                <c:pt idx="5535">
                  <c:v>0.93961151519984554</c:v>
                </c:pt>
                <c:pt idx="5536">
                  <c:v>0.93961151519984554</c:v>
                </c:pt>
                <c:pt idx="5537">
                  <c:v>0.93961151519984554</c:v>
                </c:pt>
                <c:pt idx="5538">
                  <c:v>0.93961151519984554</c:v>
                </c:pt>
                <c:pt idx="5539">
                  <c:v>0.93961151519984554</c:v>
                </c:pt>
                <c:pt idx="5540">
                  <c:v>0.93961151519984554</c:v>
                </c:pt>
                <c:pt idx="5541">
                  <c:v>0.93961151519984554</c:v>
                </c:pt>
                <c:pt idx="5542">
                  <c:v>0.93961151519984554</c:v>
                </c:pt>
                <c:pt idx="5543">
                  <c:v>0.93961151519984554</c:v>
                </c:pt>
                <c:pt idx="5544">
                  <c:v>0.93961151519984554</c:v>
                </c:pt>
                <c:pt idx="5545">
                  <c:v>0.93961151519984554</c:v>
                </c:pt>
                <c:pt idx="5546">
                  <c:v>0.93961151519984554</c:v>
                </c:pt>
                <c:pt idx="5547">
                  <c:v>0.93961151519984554</c:v>
                </c:pt>
                <c:pt idx="5548">
                  <c:v>0.93961151519984554</c:v>
                </c:pt>
                <c:pt idx="5549">
                  <c:v>0.93961151519984554</c:v>
                </c:pt>
                <c:pt idx="5550">
                  <c:v>0.93961151519984554</c:v>
                </c:pt>
                <c:pt idx="5551">
                  <c:v>0.93961151519984554</c:v>
                </c:pt>
                <c:pt idx="5552">
                  <c:v>0.93961151519984554</c:v>
                </c:pt>
                <c:pt idx="5553">
                  <c:v>0.93961151519984554</c:v>
                </c:pt>
                <c:pt idx="5554">
                  <c:v>0.93961151519984554</c:v>
                </c:pt>
                <c:pt idx="5555">
                  <c:v>0.93961151519984554</c:v>
                </c:pt>
                <c:pt idx="5556">
                  <c:v>0.93961151519984554</c:v>
                </c:pt>
                <c:pt idx="5557">
                  <c:v>0.93961151519984554</c:v>
                </c:pt>
                <c:pt idx="5558">
                  <c:v>0.93961151519984554</c:v>
                </c:pt>
                <c:pt idx="5559">
                  <c:v>0.93961151519984554</c:v>
                </c:pt>
                <c:pt idx="5560">
                  <c:v>0.93961151519984554</c:v>
                </c:pt>
                <c:pt idx="5561">
                  <c:v>0.93961151519984554</c:v>
                </c:pt>
                <c:pt idx="5562">
                  <c:v>0.93961151519984554</c:v>
                </c:pt>
                <c:pt idx="5563">
                  <c:v>0.93961151519984554</c:v>
                </c:pt>
                <c:pt idx="5564">
                  <c:v>0.93961151519984554</c:v>
                </c:pt>
                <c:pt idx="5565">
                  <c:v>0.93961151519984554</c:v>
                </c:pt>
                <c:pt idx="5566">
                  <c:v>0.93961151519984554</c:v>
                </c:pt>
                <c:pt idx="5567">
                  <c:v>0.93961151519984554</c:v>
                </c:pt>
                <c:pt idx="5568">
                  <c:v>0.93961151519984554</c:v>
                </c:pt>
                <c:pt idx="5569">
                  <c:v>0.93961151519984554</c:v>
                </c:pt>
                <c:pt idx="5570">
                  <c:v>0.93961151519984554</c:v>
                </c:pt>
                <c:pt idx="5571">
                  <c:v>0.93961151519984554</c:v>
                </c:pt>
                <c:pt idx="5572">
                  <c:v>0.93961151519984554</c:v>
                </c:pt>
                <c:pt idx="5573">
                  <c:v>0.93961151519984554</c:v>
                </c:pt>
                <c:pt idx="5574">
                  <c:v>0.93961151519984554</c:v>
                </c:pt>
                <c:pt idx="5575">
                  <c:v>0.93961151519984554</c:v>
                </c:pt>
                <c:pt idx="5576">
                  <c:v>0.93961151519984554</c:v>
                </c:pt>
                <c:pt idx="5577">
                  <c:v>0.93961151519984554</c:v>
                </c:pt>
                <c:pt idx="5578">
                  <c:v>0.93961151519984554</c:v>
                </c:pt>
                <c:pt idx="5579">
                  <c:v>0.93961151519984554</c:v>
                </c:pt>
                <c:pt idx="5580">
                  <c:v>0.93961151519984554</c:v>
                </c:pt>
                <c:pt idx="5581">
                  <c:v>0.93961151519984554</c:v>
                </c:pt>
                <c:pt idx="5582">
                  <c:v>0.93961151519984554</c:v>
                </c:pt>
                <c:pt idx="5583">
                  <c:v>0.93961151519984554</c:v>
                </c:pt>
                <c:pt idx="5584">
                  <c:v>0.93961151519984554</c:v>
                </c:pt>
                <c:pt idx="5585">
                  <c:v>0.93961151519984554</c:v>
                </c:pt>
                <c:pt idx="5586">
                  <c:v>0.93961151519984554</c:v>
                </c:pt>
                <c:pt idx="5587">
                  <c:v>0.93961151519984554</c:v>
                </c:pt>
                <c:pt idx="5588">
                  <c:v>0.93961151519984554</c:v>
                </c:pt>
                <c:pt idx="5589">
                  <c:v>0.93961151519984554</c:v>
                </c:pt>
                <c:pt idx="5590">
                  <c:v>0.93961151519984554</c:v>
                </c:pt>
                <c:pt idx="5591">
                  <c:v>0.93961151519984554</c:v>
                </c:pt>
                <c:pt idx="5592">
                  <c:v>0.93961151519984554</c:v>
                </c:pt>
                <c:pt idx="5593">
                  <c:v>0.93961151519984554</c:v>
                </c:pt>
                <c:pt idx="5594">
                  <c:v>0.93961151519984554</c:v>
                </c:pt>
                <c:pt idx="5595">
                  <c:v>0.93961151519984554</c:v>
                </c:pt>
                <c:pt idx="5596">
                  <c:v>0.93961151519984554</c:v>
                </c:pt>
                <c:pt idx="5597">
                  <c:v>0.93961151519984554</c:v>
                </c:pt>
                <c:pt idx="5598">
                  <c:v>0.93961151519984554</c:v>
                </c:pt>
                <c:pt idx="5599">
                  <c:v>0.93961151519984554</c:v>
                </c:pt>
                <c:pt idx="5600">
                  <c:v>0.93961151519984554</c:v>
                </c:pt>
                <c:pt idx="5601">
                  <c:v>0.93961151519984554</c:v>
                </c:pt>
                <c:pt idx="5602">
                  <c:v>0.93961151519984554</c:v>
                </c:pt>
                <c:pt idx="5603">
                  <c:v>0.93961151519984554</c:v>
                </c:pt>
                <c:pt idx="5604">
                  <c:v>0.93961151519984554</c:v>
                </c:pt>
                <c:pt idx="5605">
                  <c:v>0.93961151519984554</c:v>
                </c:pt>
                <c:pt idx="5606">
                  <c:v>0.93961151519984554</c:v>
                </c:pt>
                <c:pt idx="5607">
                  <c:v>0.93961151519984554</c:v>
                </c:pt>
                <c:pt idx="5608">
                  <c:v>0.93961151519984554</c:v>
                </c:pt>
                <c:pt idx="5609">
                  <c:v>0.93961151519984554</c:v>
                </c:pt>
                <c:pt idx="5610">
                  <c:v>0.93961151519984554</c:v>
                </c:pt>
                <c:pt idx="5611">
                  <c:v>0.93961151519984554</c:v>
                </c:pt>
                <c:pt idx="5612">
                  <c:v>0.93961151519984554</c:v>
                </c:pt>
                <c:pt idx="5613">
                  <c:v>0.93961151519984554</c:v>
                </c:pt>
                <c:pt idx="5614">
                  <c:v>0.93961151519984554</c:v>
                </c:pt>
                <c:pt idx="5615">
                  <c:v>0.93961151519984554</c:v>
                </c:pt>
                <c:pt idx="5616">
                  <c:v>0.93961151519984554</c:v>
                </c:pt>
                <c:pt idx="5617">
                  <c:v>0.93961151519984554</c:v>
                </c:pt>
                <c:pt idx="5618">
                  <c:v>0.93961151519984554</c:v>
                </c:pt>
                <c:pt idx="5619">
                  <c:v>0.93961151519984554</c:v>
                </c:pt>
                <c:pt idx="5620">
                  <c:v>0.93961151519984554</c:v>
                </c:pt>
                <c:pt idx="5621">
                  <c:v>0.93961151519984554</c:v>
                </c:pt>
                <c:pt idx="5622">
                  <c:v>0.93961151519984554</c:v>
                </c:pt>
                <c:pt idx="5623">
                  <c:v>0.93961151519984554</c:v>
                </c:pt>
                <c:pt idx="5624">
                  <c:v>0.93961151519984554</c:v>
                </c:pt>
                <c:pt idx="5625">
                  <c:v>0.93961151519984554</c:v>
                </c:pt>
                <c:pt idx="5626">
                  <c:v>0.93961151519984554</c:v>
                </c:pt>
                <c:pt idx="5627">
                  <c:v>0.93961151519984554</c:v>
                </c:pt>
                <c:pt idx="5628">
                  <c:v>0.93961151519984554</c:v>
                </c:pt>
                <c:pt idx="5629">
                  <c:v>0.93961151519984554</c:v>
                </c:pt>
                <c:pt idx="5630">
                  <c:v>0.93961151519984554</c:v>
                </c:pt>
                <c:pt idx="5631">
                  <c:v>0.93961151519984554</c:v>
                </c:pt>
                <c:pt idx="5632">
                  <c:v>0.93961151519984554</c:v>
                </c:pt>
                <c:pt idx="5633">
                  <c:v>0.93961151519984554</c:v>
                </c:pt>
                <c:pt idx="5634">
                  <c:v>0.93961151519984554</c:v>
                </c:pt>
                <c:pt idx="5635">
                  <c:v>0.93961151519984554</c:v>
                </c:pt>
                <c:pt idx="5636">
                  <c:v>0.93961151519984554</c:v>
                </c:pt>
                <c:pt idx="5637">
                  <c:v>0.93961151519984554</c:v>
                </c:pt>
                <c:pt idx="5638">
                  <c:v>0.93961151519984554</c:v>
                </c:pt>
                <c:pt idx="5639">
                  <c:v>0.93961151519984554</c:v>
                </c:pt>
                <c:pt idx="5640">
                  <c:v>0.93961151519984554</c:v>
                </c:pt>
                <c:pt idx="5641">
                  <c:v>0.93961151519984554</c:v>
                </c:pt>
                <c:pt idx="5642">
                  <c:v>0.93961151519984554</c:v>
                </c:pt>
                <c:pt idx="5643">
                  <c:v>0.93961151519984554</c:v>
                </c:pt>
                <c:pt idx="5644">
                  <c:v>0.93961151519984554</c:v>
                </c:pt>
                <c:pt idx="5645">
                  <c:v>0.93961151519984554</c:v>
                </c:pt>
                <c:pt idx="5646">
                  <c:v>0.93961151519984554</c:v>
                </c:pt>
                <c:pt idx="5647">
                  <c:v>0.93961151519984554</c:v>
                </c:pt>
                <c:pt idx="5648">
                  <c:v>0.93961151519984554</c:v>
                </c:pt>
                <c:pt idx="5649">
                  <c:v>0.93961151519984554</c:v>
                </c:pt>
                <c:pt idx="5650">
                  <c:v>0.93961151519984554</c:v>
                </c:pt>
                <c:pt idx="5651">
                  <c:v>0.93961151519984554</c:v>
                </c:pt>
                <c:pt idx="5652">
                  <c:v>0.93961151519984554</c:v>
                </c:pt>
                <c:pt idx="5653">
                  <c:v>0.93961151519984554</c:v>
                </c:pt>
                <c:pt idx="5654">
                  <c:v>0.93961151519984554</c:v>
                </c:pt>
                <c:pt idx="5655">
                  <c:v>0.93961151519984554</c:v>
                </c:pt>
                <c:pt idx="5656">
                  <c:v>0.93961151519984554</c:v>
                </c:pt>
                <c:pt idx="5657">
                  <c:v>0.93961151519984554</c:v>
                </c:pt>
                <c:pt idx="5658">
                  <c:v>0.93961151519984554</c:v>
                </c:pt>
                <c:pt idx="5659">
                  <c:v>0.93961151519984554</c:v>
                </c:pt>
                <c:pt idx="5660">
                  <c:v>0.93961151519984554</c:v>
                </c:pt>
                <c:pt idx="5661">
                  <c:v>0.93961151519984554</c:v>
                </c:pt>
                <c:pt idx="5662">
                  <c:v>0.93961151519984554</c:v>
                </c:pt>
                <c:pt idx="5663">
                  <c:v>0.93961151519984554</c:v>
                </c:pt>
                <c:pt idx="5664">
                  <c:v>0.93961151519984554</c:v>
                </c:pt>
                <c:pt idx="5665">
                  <c:v>0.93961151519984554</c:v>
                </c:pt>
                <c:pt idx="5666">
                  <c:v>0.93961151519984554</c:v>
                </c:pt>
                <c:pt idx="5667">
                  <c:v>0.93961151519984554</c:v>
                </c:pt>
                <c:pt idx="5668">
                  <c:v>0.93961151519984554</c:v>
                </c:pt>
                <c:pt idx="5669">
                  <c:v>0.93961151519984554</c:v>
                </c:pt>
                <c:pt idx="5670">
                  <c:v>0.93961151519984554</c:v>
                </c:pt>
                <c:pt idx="5671">
                  <c:v>0.93961151519984554</c:v>
                </c:pt>
                <c:pt idx="5672">
                  <c:v>0.93961151519984554</c:v>
                </c:pt>
                <c:pt idx="5673">
                  <c:v>0.93961151519984554</c:v>
                </c:pt>
                <c:pt idx="5674">
                  <c:v>0.93961151519984554</c:v>
                </c:pt>
                <c:pt idx="5675">
                  <c:v>0.93961151519984554</c:v>
                </c:pt>
                <c:pt idx="5676">
                  <c:v>0.93961151519984554</c:v>
                </c:pt>
                <c:pt idx="5677">
                  <c:v>0.93961151519984554</c:v>
                </c:pt>
                <c:pt idx="5678">
                  <c:v>0.93961151519984554</c:v>
                </c:pt>
                <c:pt idx="5679">
                  <c:v>0.93961151519984554</c:v>
                </c:pt>
                <c:pt idx="5680">
                  <c:v>0.93961151519984554</c:v>
                </c:pt>
                <c:pt idx="5681">
                  <c:v>0.93961151519984554</c:v>
                </c:pt>
                <c:pt idx="5682">
                  <c:v>0.93961151519984554</c:v>
                </c:pt>
                <c:pt idx="5683">
                  <c:v>0.93961151519984554</c:v>
                </c:pt>
                <c:pt idx="5684">
                  <c:v>0.93961151519984554</c:v>
                </c:pt>
                <c:pt idx="5685">
                  <c:v>0.93961151519984554</c:v>
                </c:pt>
                <c:pt idx="5686">
                  <c:v>0.93961151519984554</c:v>
                </c:pt>
                <c:pt idx="5687">
                  <c:v>0.93961151519984554</c:v>
                </c:pt>
                <c:pt idx="5688">
                  <c:v>0.93961151519984554</c:v>
                </c:pt>
                <c:pt idx="5689">
                  <c:v>0.93961151519984554</c:v>
                </c:pt>
                <c:pt idx="5690">
                  <c:v>0.93961151519984554</c:v>
                </c:pt>
                <c:pt idx="5691">
                  <c:v>0.93961151519984554</c:v>
                </c:pt>
                <c:pt idx="5692">
                  <c:v>0.93961151519984554</c:v>
                </c:pt>
                <c:pt idx="5693">
                  <c:v>0.93961151519984554</c:v>
                </c:pt>
                <c:pt idx="5694">
                  <c:v>0.93961151519984554</c:v>
                </c:pt>
                <c:pt idx="5695">
                  <c:v>0.93961151519984554</c:v>
                </c:pt>
                <c:pt idx="5696">
                  <c:v>0.93961151519984554</c:v>
                </c:pt>
                <c:pt idx="5697">
                  <c:v>0.93961151519984554</c:v>
                </c:pt>
                <c:pt idx="5698">
                  <c:v>0.93961151519984554</c:v>
                </c:pt>
                <c:pt idx="5699">
                  <c:v>0.93961151519984554</c:v>
                </c:pt>
                <c:pt idx="5700">
                  <c:v>0.93961151519984554</c:v>
                </c:pt>
                <c:pt idx="5701">
                  <c:v>0.93961151519984554</c:v>
                </c:pt>
                <c:pt idx="5702">
                  <c:v>0.93961151519984554</c:v>
                </c:pt>
                <c:pt idx="5703">
                  <c:v>0.93961151519984554</c:v>
                </c:pt>
                <c:pt idx="5704">
                  <c:v>0.93961151519984554</c:v>
                </c:pt>
                <c:pt idx="5705">
                  <c:v>0.93961151519984554</c:v>
                </c:pt>
                <c:pt idx="5706">
                  <c:v>0.93961151519984554</c:v>
                </c:pt>
                <c:pt idx="5707">
                  <c:v>0.93961151519984554</c:v>
                </c:pt>
                <c:pt idx="5708">
                  <c:v>0.93961151519984554</c:v>
                </c:pt>
                <c:pt idx="5709">
                  <c:v>0.93961151519984554</c:v>
                </c:pt>
                <c:pt idx="5710">
                  <c:v>0.93961151519984554</c:v>
                </c:pt>
                <c:pt idx="5711">
                  <c:v>0.93961151519984554</c:v>
                </c:pt>
                <c:pt idx="5712">
                  <c:v>0.93961151519984554</c:v>
                </c:pt>
                <c:pt idx="5713">
                  <c:v>0.93961151519984554</c:v>
                </c:pt>
                <c:pt idx="5714">
                  <c:v>0.93961151519984554</c:v>
                </c:pt>
                <c:pt idx="5715">
                  <c:v>0.93961151519984554</c:v>
                </c:pt>
                <c:pt idx="5716">
                  <c:v>0.93961151519984554</c:v>
                </c:pt>
                <c:pt idx="5717">
                  <c:v>0.93961151519984554</c:v>
                </c:pt>
                <c:pt idx="5718">
                  <c:v>0.93961151519984554</c:v>
                </c:pt>
                <c:pt idx="5719">
                  <c:v>0.93961151519984554</c:v>
                </c:pt>
                <c:pt idx="5720">
                  <c:v>0.93961151519984554</c:v>
                </c:pt>
                <c:pt idx="5721">
                  <c:v>0.93961151519984554</c:v>
                </c:pt>
                <c:pt idx="5722">
                  <c:v>0.93961151519984554</c:v>
                </c:pt>
                <c:pt idx="5723">
                  <c:v>0.93961151519984554</c:v>
                </c:pt>
                <c:pt idx="5724">
                  <c:v>0.93961151519984554</c:v>
                </c:pt>
                <c:pt idx="5725">
                  <c:v>0.93961151519984554</c:v>
                </c:pt>
                <c:pt idx="5726">
                  <c:v>0.93961151519984554</c:v>
                </c:pt>
                <c:pt idx="5727">
                  <c:v>0.93961151519984554</c:v>
                </c:pt>
                <c:pt idx="5728">
                  <c:v>0.93961151519984554</c:v>
                </c:pt>
                <c:pt idx="5729">
                  <c:v>0.93961151519984554</c:v>
                </c:pt>
                <c:pt idx="5730">
                  <c:v>0.93961151519984554</c:v>
                </c:pt>
                <c:pt idx="5731">
                  <c:v>0.93961151519984554</c:v>
                </c:pt>
                <c:pt idx="5732">
                  <c:v>0.93961151519984554</c:v>
                </c:pt>
                <c:pt idx="5733">
                  <c:v>0.93961151519984554</c:v>
                </c:pt>
                <c:pt idx="5734">
                  <c:v>0.93961151519984554</c:v>
                </c:pt>
                <c:pt idx="5735">
                  <c:v>0.93961151519984554</c:v>
                </c:pt>
                <c:pt idx="5736">
                  <c:v>0.93961151519984554</c:v>
                </c:pt>
                <c:pt idx="5737">
                  <c:v>0.93961151519984554</c:v>
                </c:pt>
                <c:pt idx="5738">
                  <c:v>0.93961151519984554</c:v>
                </c:pt>
                <c:pt idx="5739">
                  <c:v>0.93961151519984554</c:v>
                </c:pt>
                <c:pt idx="5740">
                  <c:v>0.93961151519984554</c:v>
                </c:pt>
                <c:pt idx="5741">
                  <c:v>0.93961151519984554</c:v>
                </c:pt>
                <c:pt idx="5742">
                  <c:v>0.93961151519984554</c:v>
                </c:pt>
                <c:pt idx="5743">
                  <c:v>0.93961151519984554</c:v>
                </c:pt>
                <c:pt idx="5744">
                  <c:v>0.93961151519984554</c:v>
                </c:pt>
                <c:pt idx="5745">
                  <c:v>0.93961151519984554</c:v>
                </c:pt>
                <c:pt idx="5746">
                  <c:v>0.93961151519984554</c:v>
                </c:pt>
                <c:pt idx="5747">
                  <c:v>0.93961151519984554</c:v>
                </c:pt>
                <c:pt idx="5748">
                  <c:v>0.93961151519984554</c:v>
                </c:pt>
                <c:pt idx="5749">
                  <c:v>0.93961151519984554</c:v>
                </c:pt>
                <c:pt idx="5750">
                  <c:v>0.93961151519984554</c:v>
                </c:pt>
                <c:pt idx="5751">
                  <c:v>0.93961151519984554</c:v>
                </c:pt>
                <c:pt idx="5752">
                  <c:v>0.93961151519984554</c:v>
                </c:pt>
                <c:pt idx="5753">
                  <c:v>0.93961151519984554</c:v>
                </c:pt>
                <c:pt idx="5754">
                  <c:v>0.93961151519984554</c:v>
                </c:pt>
                <c:pt idx="5755">
                  <c:v>0.93961151519984554</c:v>
                </c:pt>
                <c:pt idx="5756">
                  <c:v>0.93961151519984554</c:v>
                </c:pt>
                <c:pt idx="5757">
                  <c:v>0.93961151519984554</c:v>
                </c:pt>
                <c:pt idx="5758">
                  <c:v>0.93961151519984554</c:v>
                </c:pt>
                <c:pt idx="5759">
                  <c:v>0.93961151519984554</c:v>
                </c:pt>
                <c:pt idx="5760">
                  <c:v>0.93961151519984554</c:v>
                </c:pt>
                <c:pt idx="5761">
                  <c:v>0.93961151519984554</c:v>
                </c:pt>
                <c:pt idx="5762">
                  <c:v>0.93961151519984554</c:v>
                </c:pt>
                <c:pt idx="5763">
                  <c:v>0.93961151519984554</c:v>
                </c:pt>
                <c:pt idx="5764">
                  <c:v>0.93961151519984554</c:v>
                </c:pt>
                <c:pt idx="5765">
                  <c:v>0.93961151519984554</c:v>
                </c:pt>
                <c:pt idx="5766">
                  <c:v>0.93961151519984554</c:v>
                </c:pt>
                <c:pt idx="5767">
                  <c:v>0.93961151519984554</c:v>
                </c:pt>
                <c:pt idx="5768">
                  <c:v>0.93961151519984554</c:v>
                </c:pt>
                <c:pt idx="5769">
                  <c:v>0.93961151519984554</c:v>
                </c:pt>
                <c:pt idx="5770">
                  <c:v>0.93961151519984554</c:v>
                </c:pt>
                <c:pt idx="5771">
                  <c:v>0.93961151519984554</c:v>
                </c:pt>
                <c:pt idx="5772">
                  <c:v>0.93961151519984554</c:v>
                </c:pt>
                <c:pt idx="5773">
                  <c:v>0.93961151519984554</c:v>
                </c:pt>
                <c:pt idx="5774">
                  <c:v>0.93961151519984554</c:v>
                </c:pt>
                <c:pt idx="5775">
                  <c:v>0.93961151519984554</c:v>
                </c:pt>
                <c:pt idx="5776">
                  <c:v>0.93961151519984554</c:v>
                </c:pt>
                <c:pt idx="5777">
                  <c:v>0.93961151519984554</c:v>
                </c:pt>
                <c:pt idx="5778">
                  <c:v>0.93961151519984554</c:v>
                </c:pt>
                <c:pt idx="5779">
                  <c:v>0.93961151519984554</c:v>
                </c:pt>
                <c:pt idx="5780">
                  <c:v>0.93961151519984554</c:v>
                </c:pt>
                <c:pt idx="5781">
                  <c:v>0.93961151519984554</c:v>
                </c:pt>
                <c:pt idx="5782">
                  <c:v>0.93961151519984554</c:v>
                </c:pt>
                <c:pt idx="5783">
                  <c:v>0.93961151519984554</c:v>
                </c:pt>
                <c:pt idx="5784">
                  <c:v>0.93961151519984554</c:v>
                </c:pt>
                <c:pt idx="5785">
                  <c:v>0.93961151519984554</c:v>
                </c:pt>
                <c:pt idx="5786">
                  <c:v>0.93961151519984554</c:v>
                </c:pt>
                <c:pt idx="5787">
                  <c:v>0.93961151519984554</c:v>
                </c:pt>
                <c:pt idx="5788">
                  <c:v>0.93961151519984554</c:v>
                </c:pt>
                <c:pt idx="5789">
                  <c:v>0.93961151519984554</c:v>
                </c:pt>
                <c:pt idx="5790">
                  <c:v>0.93961151519984554</c:v>
                </c:pt>
                <c:pt idx="5791">
                  <c:v>0.93961151519984554</c:v>
                </c:pt>
                <c:pt idx="5792">
                  <c:v>0.93961151519984554</c:v>
                </c:pt>
                <c:pt idx="5793">
                  <c:v>0.93961151519984554</c:v>
                </c:pt>
                <c:pt idx="5794">
                  <c:v>0.93961151519984554</c:v>
                </c:pt>
                <c:pt idx="5795">
                  <c:v>0.93961151519984554</c:v>
                </c:pt>
                <c:pt idx="5796">
                  <c:v>0.93961151519984554</c:v>
                </c:pt>
                <c:pt idx="5797">
                  <c:v>0.93961151519984554</c:v>
                </c:pt>
                <c:pt idx="5798">
                  <c:v>0.93961151519984554</c:v>
                </c:pt>
                <c:pt idx="5799">
                  <c:v>0.93961151519984554</c:v>
                </c:pt>
                <c:pt idx="5800">
                  <c:v>0.93961151519984554</c:v>
                </c:pt>
                <c:pt idx="5801">
                  <c:v>0.93961151519984554</c:v>
                </c:pt>
                <c:pt idx="5802">
                  <c:v>0.93961151519984554</c:v>
                </c:pt>
                <c:pt idx="5803">
                  <c:v>0.93961151519984554</c:v>
                </c:pt>
                <c:pt idx="5804">
                  <c:v>0.93961151519984554</c:v>
                </c:pt>
                <c:pt idx="5805">
                  <c:v>0.93961151519984554</c:v>
                </c:pt>
                <c:pt idx="5806">
                  <c:v>0.93961151519984554</c:v>
                </c:pt>
                <c:pt idx="5807">
                  <c:v>0.93961151519984554</c:v>
                </c:pt>
                <c:pt idx="5808">
                  <c:v>0.93961151519984554</c:v>
                </c:pt>
                <c:pt idx="5809">
                  <c:v>0.93961151519984554</c:v>
                </c:pt>
                <c:pt idx="5810">
                  <c:v>0.93961151519984554</c:v>
                </c:pt>
                <c:pt idx="5811">
                  <c:v>0.93961151519984554</c:v>
                </c:pt>
                <c:pt idx="5812">
                  <c:v>0.93961151519984554</c:v>
                </c:pt>
                <c:pt idx="5813">
                  <c:v>0.93961151519984554</c:v>
                </c:pt>
                <c:pt idx="5814">
                  <c:v>0.93961151519984554</c:v>
                </c:pt>
                <c:pt idx="5815">
                  <c:v>0.93961151519984554</c:v>
                </c:pt>
                <c:pt idx="5816">
                  <c:v>0.93961151519984554</c:v>
                </c:pt>
                <c:pt idx="5817">
                  <c:v>0.93961151519984554</c:v>
                </c:pt>
                <c:pt idx="5818">
                  <c:v>0.93961151519984554</c:v>
                </c:pt>
                <c:pt idx="5819">
                  <c:v>0.93961151519984554</c:v>
                </c:pt>
                <c:pt idx="5820">
                  <c:v>0.93961151519984554</c:v>
                </c:pt>
                <c:pt idx="5821">
                  <c:v>0.93961151519984554</c:v>
                </c:pt>
                <c:pt idx="5822">
                  <c:v>0.93961151519984554</c:v>
                </c:pt>
                <c:pt idx="5823">
                  <c:v>0.93961151519984554</c:v>
                </c:pt>
                <c:pt idx="5824">
                  <c:v>0.93961151519984554</c:v>
                </c:pt>
                <c:pt idx="5825">
                  <c:v>0.93961151519984554</c:v>
                </c:pt>
                <c:pt idx="5826">
                  <c:v>0.93961151519984554</c:v>
                </c:pt>
                <c:pt idx="5827">
                  <c:v>0.93961151519984554</c:v>
                </c:pt>
                <c:pt idx="5828">
                  <c:v>0.93961151519984554</c:v>
                </c:pt>
                <c:pt idx="5829">
                  <c:v>0.93961151519984554</c:v>
                </c:pt>
                <c:pt idx="5830">
                  <c:v>0.93961151519984554</c:v>
                </c:pt>
                <c:pt idx="5831">
                  <c:v>0.93961151519984554</c:v>
                </c:pt>
                <c:pt idx="5832">
                  <c:v>0.93961151519984554</c:v>
                </c:pt>
                <c:pt idx="5833">
                  <c:v>0.93961151519984554</c:v>
                </c:pt>
                <c:pt idx="5834">
                  <c:v>0.93961151519984554</c:v>
                </c:pt>
                <c:pt idx="5835">
                  <c:v>0.93961151519984554</c:v>
                </c:pt>
                <c:pt idx="5836">
                  <c:v>0.93961151519984554</c:v>
                </c:pt>
                <c:pt idx="5837">
                  <c:v>0.93961151519984554</c:v>
                </c:pt>
                <c:pt idx="5838">
                  <c:v>0.93961151519984554</c:v>
                </c:pt>
                <c:pt idx="5839">
                  <c:v>0.93961151519984554</c:v>
                </c:pt>
                <c:pt idx="5840">
                  <c:v>0.93961151519984554</c:v>
                </c:pt>
                <c:pt idx="5841">
                  <c:v>0.93961151519984554</c:v>
                </c:pt>
                <c:pt idx="5842">
                  <c:v>0.93961151519984554</c:v>
                </c:pt>
                <c:pt idx="5843">
                  <c:v>0.93961151519984554</c:v>
                </c:pt>
                <c:pt idx="5844">
                  <c:v>0.93961151519984554</c:v>
                </c:pt>
                <c:pt idx="5845">
                  <c:v>0.93961151519984554</c:v>
                </c:pt>
                <c:pt idx="5846">
                  <c:v>0.93961151519984554</c:v>
                </c:pt>
                <c:pt idx="5847">
                  <c:v>0.93961151519984554</c:v>
                </c:pt>
                <c:pt idx="5848">
                  <c:v>0.93961151519984554</c:v>
                </c:pt>
                <c:pt idx="5849">
                  <c:v>0.93961151519984554</c:v>
                </c:pt>
                <c:pt idx="5850">
                  <c:v>0.93961151519984554</c:v>
                </c:pt>
                <c:pt idx="5851">
                  <c:v>0.93961151519984554</c:v>
                </c:pt>
                <c:pt idx="5852">
                  <c:v>0.93961151519984554</c:v>
                </c:pt>
                <c:pt idx="5853">
                  <c:v>0.93961151519984554</c:v>
                </c:pt>
                <c:pt idx="5854">
                  <c:v>0.93961151519984554</c:v>
                </c:pt>
                <c:pt idx="5855">
                  <c:v>0.93961151519984554</c:v>
                </c:pt>
                <c:pt idx="5856">
                  <c:v>0.93961151519984554</c:v>
                </c:pt>
                <c:pt idx="5857">
                  <c:v>0.93961151519984554</c:v>
                </c:pt>
                <c:pt idx="5858">
                  <c:v>0.93961151519984554</c:v>
                </c:pt>
                <c:pt idx="5859">
                  <c:v>0.93961151519984554</c:v>
                </c:pt>
                <c:pt idx="5860">
                  <c:v>0.93961151519984554</c:v>
                </c:pt>
                <c:pt idx="5861">
                  <c:v>0.93961151519984554</c:v>
                </c:pt>
                <c:pt idx="5862">
                  <c:v>0.93961151519984554</c:v>
                </c:pt>
                <c:pt idx="5863">
                  <c:v>0.93961151519984554</c:v>
                </c:pt>
                <c:pt idx="5864">
                  <c:v>0.93961151519984554</c:v>
                </c:pt>
                <c:pt idx="5865">
                  <c:v>0.93961151519984554</c:v>
                </c:pt>
                <c:pt idx="5866">
                  <c:v>0.93961151519984554</c:v>
                </c:pt>
                <c:pt idx="5867">
                  <c:v>0.93961151519984554</c:v>
                </c:pt>
                <c:pt idx="5868">
                  <c:v>0.93961151519984554</c:v>
                </c:pt>
                <c:pt idx="5869">
                  <c:v>0.93961151519984554</c:v>
                </c:pt>
                <c:pt idx="5870">
                  <c:v>0.93961151519984554</c:v>
                </c:pt>
                <c:pt idx="5871">
                  <c:v>0.93961151519984554</c:v>
                </c:pt>
                <c:pt idx="5872">
                  <c:v>0.93961151519984554</c:v>
                </c:pt>
                <c:pt idx="5873">
                  <c:v>0.93961151519984554</c:v>
                </c:pt>
                <c:pt idx="5874">
                  <c:v>0.93961151519984554</c:v>
                </c:pt>
                <c:pt idx="5875">
                  <c:v>0.93961151519984554</c:v>
                </c:pt>
                <c:pt idx="5876">
                  <c:v>0.93961151519984554</c:v>
                </c:pt>
                <c:pt idx="5877">
                  <c:v>0.93961151519984554</c:v>
                </c:pt>
                <c:pt idx="5878">
                  <c:v>0.93961151519984554</c:v>
                </c:pt>
                <c:pt idx="5879">
                  <c:v>0.93961151519984554</c:v>
                </c:pt>
                <c:pt idx="5880">
                  <c:v>0.93961151519984554</c:v>
                </c:pt>
                <c:pt idx="5881">
                  <c:v>0.93961151519984554</c:v>
                </c:pt>
                <c:pt idx="5882">
                  <c:v>0.93961151519984554</c:v>
                </c:pt>
                <c:pt idx="5883">
                  <c:v>0.93961151519984554</c:v>
                </c:pt>
                <c:pt idx="5884">
                  <c:v>0.93961151519984554</c:v>
                </c:pt>
                <c:pt idx="5885">
                  <c:v>0.93961151519984554</c:v>
                </c:pt>
                <c:pt idx="5886">
                  <c:v>0.93961151519984554</c:v>
                </c:pt>
                <c:pt idx="5887">
                  <c:v>0.93961151519984554</c:v>
                </c:pt>
                <c:pt idx="5888">
                  <c:v>0.93961151519984554</c:v>
                </c:pt>
                <c:pt idx="5889">
                  <c:v>0.93961151519984554</c:v>
                </c:pt>
                <c:pt idx="5890">
                  <c:v>0.93961151519984554</c:v>
                </c:pt>
                <c:pt idx="5891">
                  <c:v>0.93961151519984554</c:v>
                </c:pt>
                <c:pt idx="5892">
                  <c:v>0.93961151519984554</c:v>
                </c:pt>
                <c:pt idx="5893">
                  <c:v>0.93961151519984554</c:v>
                </c:pt>
                <c:pt idx="5894">
                  <c:v>0.93961151519984554</c:v>
                </c:pt>
                <c:pt idx="5895">
                  <c:v>0.93961151519984554</c:v>
                </c:pt>
                <c:pt idx="5896">
                  <c:v>0.93961151519984554</c:v>
                </c:pt>
                <c:pt idx="5897">
                  <c:v>0.93961151519984554</c:v>
                </c:pt>
                <c:pt idx="5898">
                  <c:v>0.93961151519984554</c:v>
                </c:pt>
                <c:pt idx="5899">
                  <c:v>0.93961151519984554</c:v>
                </c:pt>
                <c:pt idx="5900">
                  <c:v>0.93961151519984554</c:v>
                </c:pt>
                <c:pt idx="5901">
                  <c:v>0.93961151519984554</c:v>
                </c:pt>
                <c:pt idx="5902">
                  <c:v>0.93961151519984554</c:v>
                </c:pt>
                <c:pt idx="5903">
                  <c:v>0.93961151519984554</c:v>
                </c:pt>
                <c:pt idx="5904">
                  <c:v>0.93961151519984554</c:v>
                </c:pt>
                <c:pt idx="5905">
                  <c:v>0.93961151519984554</c:v>
                </c:pt>
                <c:pt idx="5906">
                  <c:v>0.93961151519984554</c:v>
                </c:pt>
                <c:pt idx="5907">
                  <c:v>0.93961151519984554</c:v>
                </c:pt>
                <c:pt idx="5908">
                  <c:v>0.93961151519984554</c:v>
                </c:pt>
                <c:pt idx="5909">
                  <c:v>0.93961151519984554</c:v>
                </c:pt>
                <c:pt idx="5910">
                  <c:v>0.93961151519984554</c:v>
                </c:pt>
                <c:pt idx="5911">
                  <c:v>0.93961151519984554</c:v>
                </c:pt>
                <c:pt idx="5912">
                  <c:v>0.93961151519984554</c:v>
                </c:pt>
                <c:pt idx="5913">
                  <c:v>0.93961151519984554</c:v>
                </c:pt>
                <c:pt idx="5914">
                  <c:v>0.93961151519984554</c:v>
                </c:pt>
                <c:pt idx="5915">
                  <c:v>0.93961151519984554</c:v>
                </c:pt>
                <c:pt idx="5916">
                  <c:v>0.93961151519984554</c:v>
                </c:pt>
                <c:pt idx="5917">
                  <c:v>0.93961151519984554</c:v>
                </c:pt>
                <c:pt idx="5918">
                  <c:v>0.93961151519984554</c:v>
                </c:pt>
                <c:pt idx="5919">
                  <c:v>0.93961151519984554</c:v>
                </c:pt>
                <c:pt idx="5920">
                  <c:v>0.93961151519984554</c:v>
                </c:pt>
                <c:pt idx="5921">
                  <c:v>0.93961151519984554</c:v>
                </c:pt>
                <c:pt idx="5922">
                  <c:v>0.93961151519984554</c:v>
                </c:pt>
                <c:pt idx="5923">
                  <c:v>0.93961151519984554</c:v>
                </c:pt>
                <c:pt idx="5924">
                  <c:v>0.93961151519984554</c:v>
                </c:pt>
                <c:pt idx="5925">
                  <c:v>0.93961151519984554</c:v>
                </c:pt>
                <c:pt idx="5926">
                  <c:v>0.93961151519984554</c:v>
                </c:pt>
                <c:pt idx="5927">
                  <c:v>0.93961151519984554</c:v>
                </c:pt>
                <c:pt idx="5928">
                  <c:v>0.93961151519984554</c:v>
                </c:pt>
                <c:pt idx="5929">
                  <c:v>0.93961151519984554</c:v>
                </c:pt>
                <c:pt idx="5930">
                  <c:v>0.93961151519984554</c:v>
                </c:pt>
                <c:pt idx="5931">
                  <c:v>0.93961151519984554</c:v>
                </c:pt>
                <c:pt idx="5932">
                  <c:v>0.93961151519984554</c:v>
                </c:pt>
                <c:pt idx="5933">
                  <c:v>0.93961151519984554</c:v>
                </c:pt>
                <c:pt idx="5934">
                  <c:v>0.93961151519984554</c:v>
                </c:pt>
                <c:pt idx="5935">
                  <c:v>0.93961151519984554</c:v>
                </c:pt>
                <c:pt idx="5936">
                  <c:v>0.93961151519984554</c:v>
                </c:pt>
                <c:pt idx="5937">
                  <c:v>0.93961151519984554</c:v>
                </c:pt>
                <c:pt idx="5938">
                  <c:v>0.93961151519984554</c:v>
                </c:pt>
                <c:pt idx="5939">
                  <c:v>0.93961151519984554</c:v>
                </c:pt>
                <c:pt idx="5940">
                  <c:v>0.93961151519984554</c:v>
                </c:pt>
                <c:pt idx="5941">
                  <c:v>0.93961151519984554</c:v>
                </c:pt>
                <c:pt idx="5942">
                  <c:v>0.93961151519984554</c:v>
                </c:pt>
                <c:pt idx="5943">
                  <c:v>0.93961151519984554</c:v>
                </c:pt>
                <c:pt idx="5944">
                  <c:v>0.93961151519984554</c:v>
                </c:pt>
                <c:pt idx="5945">
                  <c:v>0.93961151519984554</c:v>
                </c:pt>
                <c:pt idx="5946">
                  <c:v>0.93961151519984554</c:v>
                </c:pt>
                <c:pt idx="5947">
                  <c:v>0.93961151519984554</c:v>
                </c:pt>
                <c:pt idx="5948">
                  <c:v>0.93961151519984554</c:v>
                </c:pt>
                <c:pt idx="5949">
                  <c:v>0.93961151519984554</c:v>
                </c:pt>
                <c:pt idx="5950">
                  <c:v>0.93961151519984554</c:v>
                </c:pt>
                <c:pt idx="5951">
                  <c:v>0.93961151519984554</c:v>
                </c:pt>
                <c:pt idx="5952">
                  <c:v>0.93961151519984554</c:v>
                </c:pt>
                <c:pt idx="5953">
                  <c:v>0.93961151519984554</c:v>
                </c:pt>
                <c:pt idx="5954">
                  <c:v>0.93961151519984554</c:v>
                </c:pt>
                <c:pt idx="5955">
                  <c:v>0.93961151519984554</c:v>
                </c:pt>
                <c:pt idx="5956">
                  <c:v>0.93961151519984554</c:v>
                </c:pt>
                <c:pt idx="5957">
                  <c:v>0.93961151519984554</c:v>
                </c:pt>
                <c:pt idx="5958">
                  <c:v>0.93961151519984554</c:v>
                </c:pt>
                <c:pt idx="5959">
                  <c:v>0.93961151519984554</c:v>
                </c:pt>
                <c:pt idx="5960">
                  <c:v>0.93961151519984554</c:v>
                </c:pt>
                <c:pt idx="5961">
                  <c:v>0.93961151519984554</c:v>
                </c:pt>
                <c:pt idx="5962">
                  <c:v>0.93961151519984554</c:v>
                </c:pt>
                <c:pt idx="5963">
                  <c:v>0.93961151519984554</c:v>
                </c:pt>
                <c:pt idx="5964">
                  <c:v>0.93961151519984554</c:v>
                </c:pt>
                <c:pt idx="5965">
                  <c:v>0.93961151519984554</c:v>
                </c:pt>
                <c:pt idx="5966">
                  <c:v>0.93961151519984554</c:v>
                </c:pt>
                <c:pt idx="5967">
                  <c:v>0.93961151519984554</c:v>
                </c:pt>
                <c:pt idx="5968">
                  <c:v>0.93961151519984554</c:v>
                </c:pt>
                <c:pt idx="5969">
                  <c:v>0.93961151519984554</c:v>
                </c:pt>
                <c:pt idx="5970">
                  <c:v>0.93961151519984554</c:v>
                </c:pt>
                <c:pt idx="5971">
                  <c:v>0.93961151519984554</c:v>
                </c:pt>
                <c:pt idx="5972">
                  <c:v>0.93961151519984554</c:v>
                </c:pt>
                <c:pt idx="5973">
                  <c:v>0.93961151519984554</c:v>
                </c:pt>
                <c:pt idx="5974">
                  <c:v>0.93961151519984554</c:v>
                </c:pt>
                <c:pt idx="5975">
                  <c:v>0.93961151519984554</c:v>
                </c:pt>
                <c:pt idx="5976">
                  <c:v>0.93961151519984554</c:v>
                </c:pt>
                <c:pt idx="5977">
                  <c:v>0.93961151519984554</c:v>
                </c:pt>
                <c:pt idx="5978">
                  <c:v>0.93961151519984554</c:v>
                </c:pt>
                <c:pt idx="5979">
                  <c:v>0.93961151519984554</c:v>
                </c:pt>
                <c:pt idx="5980">
                  <c:v>0.93961151519984554</c:v>
                </c:pt>
                <c:pt idx="5981">
                  <c:v>0.93961151519984554</c:v>
                </c:pt>
                <c:pt idx="5982">
                  <c:v>0.93961151519984554</c:v>
                </c:pt>
                <c:pt idx="5983">
                  <c:v>0.93961151519984554</c:v>
                </c:pt>
                <c:pt idx="5984">
                  <c:v>0.93961151519984554</c:v>
                </c:pt>
                <c:pt idx="5985">
                  <c:v>0.93961151519984554</c:v>
                </c:pt>
                <c:pt idx="5986">
                  <c:v>0.93961151519984554</c:v>
                </c:pt>
                <c:pt idx="5987">
                  <c:v>0.93961151519984554</c:v>
                </c:pt>
                <c:pt idx="5988">
                  <c:v>0.93961151519984554</c:v>
                </c:pt>
                <c:pt idx="5989">
                  <c:v>0.93961151519984554</c:v>
                </c:pt>
                <c:pt idx="5990">
                  <c:v>0.93961151519984554</c:v>
                </c:pt>
                <c:pt idx="5991">
                  <c:v>0.93961151519984554</c:v>
                </c:pt>
                <c:pt idx="5992">
                  <c:v>0.93961151519984554</c:v>
                </c:pt>
                <c:pt idx="5993">
                  <c:v>0.93961151519984554</c:v>
                </c:pt>
                <c:pt idx="5994">
                  <c:v>0.93961151519984554</c:v>
                </c:pt>
                <c:pt idx="5995">
                  <c:v>0.93961151519984554</c:v>
                </c:pt>
                <c:pt idx="5996">
                  <c:v>0.93961151519984554</c:v>
                </c:pt>
                <c:pt idx="5997">
                  <c:v>0.93961151519984554</c:v>
                </c:pt>
                <c:pt idx="5998">
                  <c:v>0.93961151519984554</c:v>
                </c:pt>
                <c:pt idx="5999">
                  <c:v>0.93961151519984554</c:v>
                </c:pt>
                <c:pt idx="6000">
                  <c:v>0.93961151519984554</c:v>
                </c:pt>
                <c:pt idx="6001">
                  <c:v>0.93961151519984554</c:v>
                </c:pt>
                <c:pt idx="6002">
                  <c:v>0.93961151519984554</c:v>
                </c:pt>
                <c:pt idx="6003">
                  <c:v>0.93961151519984554</c:v>
                </c:pt>
                <c:pt idx="6004">
                  <c:v>0.93961151519984554</c:v>
                </c:pt>
                <c:pt idx="6005">
                  <c:v>0.93961151519984554</c:v>
                </c:pt>
                <c:pt idx="6006">
                  <c:v>0.93961151519984554</c:v>
                </c:pt>
                <c:pt idx="6007">
                  <c:v>0.93961151519984554</c:v>
                </c:pt>
                <c:pt idx="6008">
                  <c:v>0.93961151519984554</c:v>
                </c:pt>
                <c:pt idx="6009">
                  <c:v>0.93961151519984554</c:v>
                </c:pt>
                <c:pt idx="6010">
                  <c:v>0.93961151519984554</c:v>
                </c:pt>
                <c:pt idx="6011">
                  <c:v>0.93961151519984554</c:v>
                </c:pt>
                <c:pt idx="6012">
                  <c:v>0.93961151519984554</c:v>
                </c:pt>
                <c:pt idx="6013">
                  <c:v>0.93961151519984554</c:v>
                </c:pt>
                <c:pt idx="6014">
                  <c:v>0.93961151519984554</c:v>
                </c:pt>
                <c:pt idx="6015">
                  <c:v>0.93961151519984554</c:v>
                </c:pt>
                <c:pt idx="6016">
                  <c:v>0.93961151519984554</c:v>
                </c:pt>
                <c:pt idx="6017">
                  <c:v>0.93961151519984554</c:v>
                </c:pt>
                <c:pt idx="6018">
                  <c:v>0.93961151519984554</c:v>
                </c:pt>
                <c:pt idx="6019">
                  <c:v>0.93961151519984554</c:v>
                </c:pt>
                <c:pt idx="6020">
                  <c:v>0.93961151519984554</c:v>
                </c:pt>
                <c:pt idx="6021">
                  <c:v>0.93961151519984554</c:v>
                </c:pt>
                <c:pt idx="6022">
                  <c:v>0.93961151519984554</c:v>
                </c:pt>
                <c:pt idx="6023">
                  <c:v>0.93961151519984554</c:v>
                </c:pt>
                <c:pt idx="6024">
                  <c:v>0.93961151519984554</c:v>
                </c:pt>
                <c:pt idx="6025">
                  <c:v>0.93961151519984554</c:v>
                </c:pt>
                <c:pt idx="6026">
                  <c:v>0.93961151519984554</c:v>
                </c:pt>
                <c:pt idx="6027">
                  <c:v>0.93961151519984554</c:v>
                </c:pt>
                <c:pt idx="6028">
                  <c:v>0.93961151519984554</c:v>
                </c:pt>
                <c:pt idx="6029">
                  <c:v>0.93961151519984554</c:v>
                </c:pt>
                <c:pt idx="6030">
                  <c:v>0.93961151519984554</c:v>
                </c:pt>
                <c:pt idx="6031">
                  <c:v>0.93961151519984554</c:v>
                </c:pt>
                <c:pt idx="6032">
                  <c:v>0.93961151519984554</c:v>
                </c:pt>
                <c:pt idx="6033">
                  <c:v>0.93961151519984554</c:v>
                </c:pt>
                <c:pt idx="6034">
                  <c:v>0.93961151519984554</c:v>
                </c:pt>
                <c:pt idx="6035">
                  <c:v>0.93961151519984554</c:v>
                </c:pt>
                <c:pt idx="6036">
                  <c:v>0.93961151519984554</c:v>
                </c:pt>
                <c:pt idx="6037">
                  <c:v>0.93961151519984554</c:v>
                </c:pt>
                <c:pt idx="6038">
                  <c:v>0.93961151519984554</c:v>
                </c:pt>
                <c:pt idx="6039">
                  <c:v>0.93961151519984554</c:v>
                </c:pt>
                <c:pt idx="6040">
                  <c:v>0.93961151519984554</c:v>
                </c:pt>
                <c:pt idx="6041">
                  <c:v>0.93961151519984554</c:v>
                </c:pt>
                <c:pt idx="6042">
                  <c:v>0.93961151519984554</c:v>
                </c:pt>
                <c:pt idx="6043">
                  <c:v>0.93961151519984554</c:v>
                </c:pt>
                <c:pt idx="6044">
                  <c:v>0.93961151519984554</c:v>
                </c:pt>
                <c:pt idx="6045">
                  <c:v>0.93961151519984554</c:v>
                </c:pt>
                <c:pt idx="6046">
                  <c:v>0.93961151519984554</c:v>
                </c:pt>
                <c:pt idx="6047">
                  <c:v>0.93961151519984554</c:v>
                </c:pt>
                <c:pt idx="6048">
                  <c:v>0.93961151519984554</c:v>
                </c:pt>
                <c:pt idx="6049">
                  <c:v>0.93961151519984554</c:v>
                </c:pt>
                <c:pt idx="6050">
                  <c:v>0.93961151519984554</c:v>
                </c:pt>
                <c:pt idx="6051">
                  <c:v>0.93961151519984554</c:v>
                </c:pt>
                <c:pt idx="6052">
                  <c:v>0.93961151519984554</c:v>
                </c:pt>
                <c:pt idx="6053">
                  <c:v>0.93961151519984554</c:v>
                </c:pt>
                <c:pt idx="6054">
                  <c:v>0.93961151519984554</c:v>
                </c:pt>
                <c:pt idx="6055">
                  <c:v>0.93961151519984554</c:v>
                </c:pt>
                <c:pt idx="6056">
                  <c:v>0.93961151519984554</c:v>
                </c:pt>
                <c:pt idx="6057">
                  <c:v>0.93961151519984554</c:v>
                </c:pt>
                <c:pt idx="6058">
                  <c:v>0.93961151519984554</c:v>
                </c:pt>
                <c:pt idx="6059">
                  <c:v>0.93961151519984554</c:v>
                </c:pt>
                <c:pt idx="6060">
                  <c:v>0.93961151519984554</c:v>
                </c:pt>
                <c:pt idx="6061">
                  <c:v>0.93961151519984554</c:v>
                </c:pt>
                <c:pt idx="6062">
                  <c:v>0.93961151519984554</c:v>
                </c:pt>
                <c:pt idx="6063">
                  <c:v>0.93961151519984554</c:v>
                </c:pt>
                <c:pt idx="6064">
                  <c:v>0.93961151519984554</c:v>
                </c:pt>
                <c:pt idx="6065">
                  <c:v>0.93961151519984554</c:v>
                </c:pt>
                <c:pt idx="6066">
                  <c:v>0.93961151519984554</c:v>
                </c:pt>
                <c:pt idx="6067">
                  <c:v>0.93961151519984554</c:v>
                </c:pt>
                <c:pt idx="6068">
                  <c:v>0.93961151519984554</c:v>
                </c:pt>
                <c:pt idx="6069">
                  <c:v>0.93961151519984554</c:v>
                </c:pt>
                <c:pt idx="6070">
                  <c:v>0.93961151519984554</c:v>
                </c:pt>
                <c:pt idx="6071">
                  <c:v>0.93961151519984554</c:v>
                </c:pt>
                <c:pt idx="6072">
                  <c:v>0.93961151519984554</c:v>
                </c:pt>
                <c:pt idx="6073">
                  <c:v>0.93961151519984554</c:v>
                </c:pt>
                <c:pt idx="6074">
                  <c:v>0.93961151519984554</c:v>
                </c:pt>
                <c:pt idx="6075">
                  <c:v>0.93961151519984554</c:v>
                </c:pt>
                <c:pt idx="6076">
                  <c:v>0.93961151519984554</c:v>
                </c:pt>
                <c:pt idx="6077">
                  <c:v>0.93961151519984554</c:v>
                </c:pt>
                <c:pt idx="6078">
                  <c:v>0.93961151519984554</c:v>
                </c:pt>
                <c:pt idx="6079">
                  <c:v>0.93961151519984554</c:v>
                </c:pt>
                <c:pt idx="6080">
                  <c:v>0.93961151519984554</c:v>
                </c:pt>
                <c:pt idx="6081">
                  <c:v>0.93961151519984554</c:v>
                </c:pt>
                <c:pt idx="6082">
                  <c:v>0.93961151519984554</c:v>
                </c:pt>
                <c:pt idx="6083">
                  <c:v>0.93961151519984554</c:v>
                </c:pt>
                <c:pt idx="6084">
                  <c:v>0.93961151519984554</c:v>
                </c:pt>
                <c:pt idx="6085">
                  <c:v>0.93961151519984554</c:v>
                </c:pt>
                <c:pt idx="6086">
                  <c:v>0.93961151519984554</c:v>
                </c:pt>
                <c:pt idx="6087">
                  <c:v>0.93961151519984554</c:v>
                </c:pt>
                <c:pt idx="6088">
                  <c:v>0.93961151519984554</c:v>
                </c:pt>
                <c:pt idx="6089">
                  <c:v>0.93961151519984554</c:v>
                </c:pt>
                <c:pt idx="6090">
                  <c:v>0.93961151519984554</c:v>
                </c:pt>
                <c:pt idx="6091">
                  <c:v>0.93961151519984554</c:v>
                </c:pt>
                <c:pt idx="6092">
                  <c:v>0.93961151519984554</c:v>
                </c:pt>
                <c:pt idx="6093">
                  <c:v>0.93961151519984554</c:v>
                </c:pt>
                <c:pt idx="6094">
                  <c:v>0.93961151519984554</c:v>
                </c:pt>
                <c:pt idx="6095">
                  <c:v>0.93961151519984554</c:v>
                </c:pt>
                <c:pt idx="6096">
                  <c:v>0.93961151519984554</c:v>
                </c:pt>
                <c:pt idx="6097">
                  <c:v>0.93961151519984554</c:v>
                </c:pt>
                <c:pt idx="6098">
                  <c:v>0.93961151519984554</c:v>
                </c:pt>
                <c:pt idx="6099">
                  <c:v>0.93961151519984554</c:v>
                </c:pt>
                <c:pt idx="6100">
                  <c:v>0.93961151519984554</c:v>
                </c:pt>
                <c:pt idx="6101">
                  <c:v>0.93961151519984554</c:v>
                </c:pt>
                <c:pt idx="6102">
                  <c:v>0.93961151519984554</c:v>
                </c:pt>
                <c:pt idx="6103">
                  <c:v>0.93961151519984554</c:v>
                </c:pt>
                <c:pt idx="6104">
                  <c:v>0.93961151519984554</c:v>
                </c:pt>
                <c:pt idx="6105">
                  <c:v>0.93961151519984554</c:v>
                </c:pt>
                <c:pt idx="6106">
                  <c:v>0.93961151519984554</c:v>
                </c:pt>
                <c:pt idx="6107">
                  <c:v>0.93961151519984554</c:v>
                </c:pt>
                <c:pt idx="6108">
                  <c:v>0.93961151519984554</c:v>
                </c:pt>
                <c:pt idx="6109">
                  <c:v>0.93961151519984554</c:v>
                </c:pt>
                <c:pt idx="6110">
                  <c:v>0.93961151519984554</c:v>
                </c:pt>
                <c:pt idx="6111">
                  <c:v>0.93961151519984554</c:v>
                </c:pt>
                <c:pt idx="6112">
                  <c:v>0.93961151519984554</c:v>
                </c:pt>
                <c:pt idx="6113">
                  <c:v>0.93961151519984554</c:v>
                </c:pt>
                <c:pt idx="6114">
                  <c:v>0.93961151519984554</c:v>
                </c:pt>
                <c:pt idx="6115">
                  <c:v>0.93961151519984554</c:v>
                </c:pt>
                <c:pt idx="6116">
                  <c:v>0.93961151519984554</c:v>
                </c:pt>
                <c:pt idx="6117">
                  <c:v>0.93961151519984554</c:v>
                </c:pt>
                <c:pt idx="6118">
                  <c:v>0.93961151519984554</c:v>
                </c:pt>
                <c:pt idx="6119">
                  <c:v>0.93961151519984554</c:v>
                </c:pt>
                <c:pt idx="6120">
                  <c:v>0.93961151519984554</c:v>
                </c:pt>
                <c:pt idx="6121">
                  <c:v>0.93961151519984554</c:v>
                </c:pt>
                <c:pt idx="6122">
                  <c:v>0.93961151519984554</c:v>
                </c:pt>
                <c:pt idx="6123">
                  <c:v>0.93961151519984554</c:v>
                </c:pt>
                <c:pt idx="6124">
                  <c:v>0.93961151519984554</c:v>
                </c:pt>
                <c:pt idx="6125">
                  <c:v>0.93961151519984554</c:v>
                </c:pt>
                <c:pt idx="6126">
                  <c:v>0.93961151519984554</c:v>
                </c:pt>
                <c:pt idx="6127">
                  <c:v>0.93961151519984554</c:v>
                </c:pt>
                <c:pt idx="6128">
                  <c:v>0.93961151519984554</c:v>
                </c:pt>
                <c:pt idx="6129">
                  <c:v>0.93961151519984554</c:v>
                </c:pt>
                <c:pt idx="6130">
                  <c:v>0.93961151519984554</c:v>
                </c:pt>
                <c:pt idx="6131">
                  <c:v>0.93961151519984554</c:v>
                </c:pt>
                <c:pt idx="6132">
                  <c:v>0.93961151519984554</c:v>
                </c:pt>
                <c:pt idx="6133">
                  <c:v>0.93961151519984554</c:v>
                </c:pt>
                <c:pt idx="6134">
                  <c:v>0.93961151519984554</c:v>
                </c:pt>
                <c:pt idx="6135">
                  <c:v>0.93961151519984554</c:v>
                </c:pt>
                <c:pt idx="6136">
                  <c:v>0.93961151519984554</c:v>
                </c:pt>
                <c:pt idx="6137">
                  <c:v>0.93961151519984554</c:v>
                </c:pt>
                <c:pt idx="6138">
                  <c:v>0.93961151519984554</c:v>
                </c:pt>
                <c:pt idx="6139">
                  <c:v>0.93961151519984554</c:v>
                </c:pt>
                <c:pt idx="6140">
                  <c:v>0.93961151519984554</c:v>
                </c:pt>
                <c:pt idx="6141">
                  <c:v>0.93961151519984554</c:v>
                </c:pt>
                <c:pt idx="6142">
                  <c:v>0.93961151519984554</c:v>
                </c:pt>
                <c:pt idx="6143">
                  <c:v>0.93961151519984554</c:v>
                </c:pt>
                <c:pt idx="6144">
                  <c:v>0.93961151519984554</c:v>
                </c:pt>
                <c:pt idx="6145">
                  <c:v>0.93961151519984554</c:v>
                </c:pt>
                <c:pt idx="6146">
                  <c:v>0.93961151519984554</c:v>
                </c:pt>
                <c:pt idx="6147">
                  <c:v>0.93961151519984554</c:v>
                </c:pt>
                <c:pt idx="6148">
                  <c:v>0.93961151519984554</c:v>
                </c:pt>
                <c:pt idx="6149">
                  <c:v>0.93961151519984554</c:v>
                </c:pt>
                <c:pt idx="6150">
                  <c:v>0.93961151519984554</c:v>
                </c:pt>
                <c:pt idx="6151">
                  <c:v>0.93961151519984554</c:v>
                </c:pt>
                <c:pt idx="6152">
                  <c:v>0.93961151519984554</c:v>
                </c:pt>
                <c:pt idx="6153">
                  <c:v>0.93961151519984554</c:v>
                </c:pt>
                <c:pt idx="6154">
                  <c:v>0.93961151519984554</c:v>
                </c:pt>
                <c:pt idx="6155">
                  <c:v>0.93961151519984554</c:v>
                </c:pt>
                <c:pt idx="6156">
                  <c:v>0.93961151519984554</c:v>
                </c:pt>
                <c:pt idx="6157">
                  <c:v>0.93961151519984554</c:v>
                </c:pt>
                <c:pt idx="6158">
                  <c:v>0.93961151519984554</c:v>
                </c:pt>
                <c:pt idx="6159">
                  <c:v>0.93961151519984554</c:v>
                </c:pt>
                <c:pt idx="6160">
                  <c:v>0.93961151519984554</c:v>
                </c:pt>
                <c:pt idx="6161">
                  <c:v>0.93961151519984554</c:v>
                </c:pt>
                <c:pt idx="6162">
                  <c:v>0.93961151519984554</c:v>
                </c:pt>
                <c:pt idx="6163">
                  <c:v>0.93961151519984554</c:v>
                </c:pt>
                <c:pt idx="6164">
                  <c:v>0.93961151519984554</c:v>
                </c:pt>
                <c:pt idx="6165">
                  <c:v>0.93961151519984554</c:v>
                </c:pt>
                <c:pt idx="6166">
                  <c:v>0.93961151519984554</c:v>
                </c:pt>
                <c:pt idx="6167">
                  <c:v>0.93961151519984554</c:v>
                </c:pt>
                <c:pt idx="6168">
                  <c:v>0.93961151519984554</c:v>
                </c:pt>
                <c:pt idx="6169">
                  <c:v>0.93961151519984554</c:v>
                </c:pt>
                <c:pt idx="6170">
                  <c:v>0.93961151519984554</c:v>
                </c:pt>
                <c:pt idx="6171">
                  <c:v>0.93961151519984554</c:v>
                </c:pt>
                <c:pt idx="6172">
                  <c:v>0.93961151519984554</c:v>
                </c:pt>
                <c:pt idx="6173">
                  <c:v>0.93961151519984554</c:v>
                </c:pt>
                <c:pt idx="6174">
                  <c:v>0.93961151519984554</c:v>
                </c:pt>
                <c:pt idx="6175">
                  <c:v>0.93961151519984554</c:v>
                </c:pt>
                <c:pt idx="6176">
                  <c:v>0.93961151519984554</c:v>
                </c:pt>
                <c:pt idx="6177">
                  <c:v>0.93961151519984554</c:v>
                </c:pt>
                <c:pt idx="6178">
                  <c:v>0.93961151519984554</c:v>
                </c:pt>
                <c:pt idx="6179">
                  <c:v>0.93961151519984554</c:v>
                </c:pt>
                <c:pt idx="6180">
                  <c:v>0.93961151519984554</c:v>
                </c:pt>
                <c:pt idx="6181">
                  <c:v>0.93961151519984554</c:v>
                </c:pt>
                <c:pt idx="6182">
                  <c:v>0.93961151519984554</c:v>
                </c:pt>
                <c:pt idx="6183">
                  <c:v>0.93961151519984554</c:v>
                </c:pt>
                <c:pt idx="6184">
                  <c:v>0.93961151519984554</c:v>
                </c:pt>
                <c:pt idx="6185">
                  <c:v>0.93961151519984554</c:v>
                </c:pt>
                <c:pt idx="6186">
                  <c:v>0.93961151519984554</c:v>
                </c:pt>
                <c:pt idx="6187">
                  <c:v>0.93961151519984554</c:v>
                </c:pt>
                <c:pt idx="6188">
                  <c:v>0.93961151519984554</c:v>
                </c:pt>
                <c:pt idx="6189">
                  <c:v>0.93961151519984554</c:v>
                </c:pt>
                <c:pt idx="6190">
                  <c:v>0.93961151519984554</c:v>
                </c:pt>
                <c:pt idx="6191">
                  <c:v>0.93961151519984554</c:v>
                </c:pt>
                <c:pt idx="6192">
                  <c:v>0.93961151519984554</c:v>
                </c:pt>
                <c:pt idx="6193">
                  <c:v>0.93961151519984554</c:v>
                </c:pt>
                <c:pt idx="6194">
                  <c:v>0.93961151519984554</c:v>
                </c:pt>
                <c:pt idx="6195">
                  <c:v>0.93961151519984554</c:v>
                </c:pt>
                <c:pt idx="6196">
                  <c:v>0.93961151519984554</c:v>
                </c:pt>
                <c:pt idx="6197">
                  <c:v>0.93961151519984554</c:v>
                </c:pt>
                <c:pt idx="6198">
                  <c:v>0.93961151519984554</c:v>
                </c:pt>
                <c:pt idx="6199">
                  <c:v>0.93961151519984554</c:v>
                </c:pt>
                <c:pt idx="6200">
                  <c:v>0.93961151519984554</c:v>
                </c:pt>
                <c:pt idx="6201">
                  <c:v>0.93961151519984554</c:v>
                </c:pt>
                <c:pt idx="6202">
                  <c:v>0.93961151519984554</c:v>
                </c:pt>
                <c:pt idx="6203">
                  <c:v>0.93961151519984554</c:v>
                </c:pt>
                <c:pt idx="6204">
                  <c:v>0.93961151519984554</c:v>
                </c:pt>
                <c:pt idx="6205">
                  <c:v>0.93961151519984554</c:v>
                </c:pt>
                <c:pt idx="6206">
                  <c:v>0.93961151519984554</c:v>
                </c:pt>
                <c:pt idx="6207">
                  <c:v>0.93961151519984554</c:v>
                </c:pt>
                <c:pt idx="6208">
                  <c:v>0.93961151519984554</c:v>
                </c:pt>
                <c:pt idx="6209">
                  <c:v>0.93961151519984554</c:v>
                </c:pt>
                <c:pt idx="6210">
                  <c:v>0.93961151519984554</c:v>
                </c:pt>
                <c:pt idx="6211">
                  <c:v>0.93961151519984554</c:v>
                </c:pt>
                <c:pt idx="6212">
                  <c:v>0.93961151519984554</c:v>
                </c:pt>
                <c:pt idx="6213">
                  <c:v>0.93961151519984554</c:v>
                </c:pt>
                <c:pt idx="6214">
                  <c:v>0.93961151519984554</c:v>
                </c:pt>
                <c:pt idx="6215">
                  <c:v>0.93961151519984554</c:v>
                </c:pt>
                <c:pt idx="6216">
                  <c:v>0.93961151519984554</c:v>
                </c:pt>
                <c:pt idx="6217">
                  <c:v>0.93961151519984554</c:v>
                </c:pt>
                <c:pt idx="6218">
                  <c:v>0.93961151519984554</c:v>
                </c:pt>
                <c:pt idx="6219">
                  <c:v>0.93961151519984554</c:v>
                </c:pt>
                <c:pt idx="6220">
                  <c:v>0.93961151519984554</c:v>
                </c:pt>
                <c:pt idx="6221">
                  <c:v>0.93961151519984554</c:v>
                </c:pt>
                <c:pt idx="6222">
                  <c:v>0.93961151519984554</c:v>
                </c:pt>
                <c:pt idx="6223">
                  <c:v>0.93961151519984554</c:v>
                </c:pt>
                <c:pt idx="6224">
                  <c:v>0.93961151519984554</c:v>
                </c:pt>
                <c:pt idx="6225">
                  <c:v>0.93961151519984554</c:v>
                </c:pt>
                <c:pt idx="6226">
                  <c:v>0.93961151519984554</c:v>
                </c:pt>
                <c:pt idx="6227">
                  <c:v>0.93961151519984554</c:v>
                </c:pt>
                <c:pt idx="6228">
                  <c:v>0.93961151519984554</c:v>
                </c:pt>
                <c:pt idx="6229">
                  <c:v>0.93961151519984554</c:v>
                </c:pt>
                <c:pt idx="6230">
                  <c:v>0.93961151519984554</c:v>
                </c:pt>
                <c:pt idx="6231">
                  <c:v>0.93961151519984554</c:v>
                </c:pt>
                <c:pt idx="6232">
                  <c:v>0.93961151519984554</c:v>
                </c:pt>
                <c:pt idx="6233">
                  <c:v>0.93961151519984554</c:v>
                </c:pt>
                <c:pt idx="6234">
                  <c:v>0.93961151519984554</c:v>
                </c:pt>
                <c:pt idx="6235">
                  <c:v>0.93961151519984554</c:v>
                </c:pt>
                <c:pt idx="6236">
                  <c:v>0.93961151519984554</c:v>
                </c:pt>
                <c:pt idx="6237">
                  <c:v>0.93961151519984554</c:v>
                </c:pt>
                <c:pt idx="6238">
                  <c:v>0.93961151519984554</c:v>
                </c:pt>
                <c:pt idx="6239">
                  <c:v>0.93961151519984554</c:v>
                </c:pt>
                <c:pt idx="6240">
                  <c:v>0.93961151519984554</c:v>
                </c:pt>
                <c:pt idx="6241">
                  <c:v>0.93961151519984554</c:v>
                </c:pt>
                <c:pt idx="6242">
                  <c:v>0.93961151519984554</c:v>
                </c:pt>
                <c:pt idx="6243">
                  <c:v>0.93961151519984554</c:v>
                </c:pt>
                <c:pt idx="6244">
                  <c:v>0.93961151519984554</c:v>
                </c:pt>
                <c:pt idx="6245">
                  <c:v>0.93961151519984554</c:v>
                </c:pt>
                <c:pt idx="6246">
                  <c:v>0.93961151519984554</c:v>
                </c:pt>
                <c:pt idx="6247">
                  <c:v>0.93961151519984554</c:v>
                </c:pt>
                <c:pt idx="6248">
                  <c:v>0.93961151519984554</c:v>
                </c:pt>
                <c:pt idx="6249">
                  <c:v>0.93961151519984554</c:v>
                </c:pt>
                <c:pt idx="6250">
                  <c:v>0.93961151519984554</c:v>
                </c:pt>
                <c:pt idx="6251">
                  <c:v>0.93961151519984554</c:v>
                </c:pt>
                <c:pt idx="6252">
                  <c:v>0.93961151519984554</c:v>
                </c:pt>
                <c:pt idx="6253">
                  <c:v>0.93961151519984554</c:v>
                </c:pt>
                <c:pt idx="6254">
                  <c:v>0.93961151519984554</c:v>
                </c:pt>
                <c:pt idx="6255">
                  <c:v>0.93961151519984554</c:v>
                </c:pt>
                <c:pt idx="6256">
                  <c:v>0.93961151519984554</c:v>
                </c:pt>
                <c:pt idx="6257">
                  <c:v>0.93961151519984554</c:v>
                </c:pt>
                <c:pt idx="6258">
                  <c:v>0.93961151519984554</c:v>
                </c:pt>
                <c:pt idx="6259">
                  <c:v>0.93961151519984554</c:v>
                </c:pt>
                <c:pt idx="6260">
                  <c:v>0.93961151519984554</c:v>
                </c:pt>
                <c:pt idx="6261">
                  <c:v>0.93961151519984554</c:v>
                </c:pt>
                <c:pt idx="6262">
                  <c:v>0.93961151519984554</c:v>
                </c:pt>
                <c:pt idx="6263">
                  <c:v>0.93961151519984554</c:v>
                </c:pt>
                <c:pt idx="6264">
                  <c:v>0.93961151519984554</c:v>
                </c:pt>
                <c:pt idx="6265">
                  <c:v>0.93961151519984554</c:v>
                </c:pt>
                <c:pt idx="6266">
                  <c:v>0.93961151519984554</c:v>
                </c:pt>
                <c:pt idx="6267">
                  <c:v>0.93961151519984554</c:v>
                </c:pt>
                <c:pt idx="6268">
                  <c:v>0.93961151519984554</c:v>
                </c:pt>
                <c:pt idx="6269">
                  <c:v>0.93961151519984554</c:v>
                </c:pt>
                <c:pt idx="6270">
                  <c:v>0.93961151519984554</c:v>
                </c:pt>
                <c:pt idx="6271">
                  <c:v>0.93961151519984554</c:v>
                </c:pt>
                <c:pt idx="6272">
                  <c:v>0.93961151519984554</c:v>
                </c:pt>
                <c:pt idx="6273">
                  <c:v>0.93961151519984554</c:v>
                </c:pt>
                <c:pt idx="6274">
                  <c:v>0.93961151519984554</c:v>
                </c:pt>
                <c:pt idx="6275">
                  <c:v>0.93961151519984554</c:v>
                </c:pt>
                <c:pt idx="6276">
                  <c:v>0.93961151519984554</c:v>
                </c:pt>
                <c:pt idx="6277">
                  <c:v>0.93961151519984554</c:v>
                </c:pt>
                <c:pt idx="6278">
                  <c:v>0.93961151519984554</c:v>
                </c:pt>
                <c:pt idx="6279">
                  <c:v>0.93961151519984554</c:v>
                </c:pt>
                <c:pt idx="6280">
                  <c:v>0.93961151519984554</c:v>
                </c:pt>
                <c:pt idx="6281">
                  <c:v>0.93961151519984554</c:v>
                </c:pt>
                <c:pt idx="6282">
                  <c:v>0.93961151519984554</c:v>
                </c:pt>
                <c:pt idx="6283">
                  <c:v>0.93961151519984554</c:v>
                </c:pt>
                <c:pt idx="6284">
                  <c:v>0.93961151519984554</c:v>
                </c:pt>
                <c:pt idx="6285">
                  <c:v>0.93961151519984554</c:v>
                </c:pt>
                <c:pt idx="6286">
                  <c:v>0.93961151519984554</c:v>
                </c:pt>
                <c:pt idx="6287">
                  <c:v>0.93961151519984554</c:v>
                </c:pt>
                <c:pt idx="6288">
                  <c:v>0.93961151519984554</c:v>
                </c:pt>
                <c:pt idx="6289">
                  <c:v>0.93961151519984554</c:v>
                </c:pt>
                <c:pt idx="6290">
                  <c:v>0.93961151519984554</c:v>
                </c:pt>
                <c:pt idx="6291">
                  <c:v>0.93961151519984554</c:v>
                </c:pt>
                <c:pt idx="6292">
                  <c:v>0.93961151519984554</c:v>
                </c:pt>
                <c:pt idx="6293">
                  <c:v>0.93961151519984554</c:v>
                </c:pt>
                <c:pt idx="6294">
                  <c:v>0.93961151519984554</c:v>
                </c:pt>
                <c:pt idx="6295">
                  <c:v>0.93961151519984554</c:v>
                </c:pt>
                <c:pt idx="6296">
                  <c:v>0.93961151519984554</c:v>
                </c:pt>
                <c:pt idx="6297">
                  <c:v>0.93961151519984554</c:v>
                </c:pt>
                <c:pt idx="6298">
                  <c:v>0.93961151519984554</c:v>
                </c:pt>
                <c:pt idx="6299">
                  <c:v>0.93961151519984554</c:v>
                </c:pt>
                <c:pt idx="6300">
                  <c:v>0.93961151519984554</c:v>
                </c:pt>
                <c:pt idx="6301">
                  <c:v>0.93961151519984554</c:v>
                </c:pt>
                <c:pt idx="6302">
                  <c:v>0.93961151519984554</c:v>
                </c:pt>
                <c:pt idx="6303">
                  <c:v>0.93961151519984554</c:v>
                </c:pt>
                <c:pt idx="6304">
                  <c:v>0.93961151519984554</c:v>
                </c:pt>
                <c:pt idx="6305">
                  <c:v>0.93961151519984554</c:v>
                </c:pt>
                <c:pt idx="6306">
                  <c:v>0.93961151519984554</c:v>
                </c:pt>
                <c:pt idx="6307">
                  <c:v>0.93961151519984554</c:v>
                </c:pt>
                <c:pt idx="6308">
                  <c:v>0.93961151519984554</c:v>
                </c:pt>
                <c:pt idx="6309">
                  <c:v>0.93961151519984554</c:v>
                </c:pt>
                <c:pt idx="6310">
                  <c:v>0.93961151519984554</c:v>
                </c:pt>
                <c:pt idx="6311">
                  <c:v>0.93961151519984554</c:v>
                </c:pt>
                <c:pt idx="6312">
                  <c:v>0.93961151519984554</c:v>
                </c:pt>
                <c:pt idx="6313">
                  <c:v>0.93961151519984554</c:v>
                </c:pt>
                <c:pt idx="6314">
                  <c:v>0.93961151519984554</c:v>
                </c:pt>
                <c:pt idx="6315">
                  <c:v>0.93961151519984554</c:v>
                </c:pt>
                <c:pt idx="6316">
                  <c:v>0.93961151519984554</c:v>
                </c:pt>
                <c:pt idx="6317">
                  <c:v>0.93961151519984554</c:v>
                </c:pt>
                <c:pt idx="6318">
                  <c:v>0.93961151519984554</c:v>
                </c:pt>
                <c:pt idx="6319">
                  <c:v>0.93961151519984554</c:v>
                </c:pt>
                <c:pt idx="6320">
                  <c:v>0.93961151519984554</c:v>
                </c:pt>
                <c:pt idx="6321">
                  <c:v>0.93961151519984554</c:v>
                </c:pt>
                <c:pt idx="6322">
                  <c:v>0.93961151519984554</c:v>
                </c:pt>
                <c:pt idx="6323">
                  <c:v>0.93961151519984554</c:v>
                </c:pt>
                <c:pt idx="6324">
                  <c:v>0.93961151519984554</c:v>
                </c:pt>
                <c:pt idx="6325">
                  <c:v>0.93961151519984554</c:v>
                </c:pt>
                <c:pt idx="6326">
                  <c:v>0.93961151519984554</c:v>
                </c:pt>
                <c:pt idx="6327">
                  <c:v>0.93961151519984554</c:v>
                </c:pt>
                <c:pt idx="6328">
                  <c:v>0.93961151519984554</c:v>
                </c:pt>
                <c:pt idx="6329">
                  <c:v>0.93961151519984554</c:v>
                </c:pt>
                <c:pt idx="6330">
                  <c:v>0.93961151519984554</c:v>
                </c:pt>
                <c:pt idx="6331">
                  <c:v>0.93961151519984554</c:v>
                </c:pt>
                <c:pt idx="6332">
                  <c:v>0.93961151519984554</c:v>
                </c:pt>
                <c:pt idx="6333">
                  <c:v>0.93961151519984554</c:v>
                </c:pt>
                <c:pt idx="6334">
                  <c:v>0.93961151519984554</c:v>
                </c:pt>
                <c:pt idx="6335">
                  <c:v>0.93961151519984554</c:v>
                </c:pt>
                <c:pt idx="6336">
                  <c:v>0.93961151519984554</c:v>
                </c:pt>
                <c:pt idx="6337">
                  <c:v>0.93961151519984554</c:v>
                </c:pt>
                <c:pt idx="6338">
                  <c:v>0.93961151519984554</c:v>
                </c:pt>
                <c:pt idx="6339">
                  <c:v>0.93961151519984554</c:v>
                </c:pt>
                <c:pt idx="6340">
                  <c:v>0.93961151519984554</c:v>
                </c:pt>
                <c:pt idx="6341">
                  <c:v>0.93961151519984554</c:v>
                </c:pt>
                <c:pt idx="6342">
                  <c:v>0.93961151519984554</c:v>
                </c:pt>
                <c:pt idx="6343">
                  <c:v>0.93961151519984554</c:v>
                </c:pt>
                <c:pt idx="6344">
                  <c:v>0.93961151519984554</c:v>
                </c:pt>
                <c:pt idx="6345">
                  <c:v>0.93961151519984554</c:v>
                </c:pt>
                <c:pt idx="6346">
                  <c:v>0.93961151519984554</c:v>
                </c:pt>
                <c:pt idx="6347">
                  <c:v>0.93961151519984554</c:v>
                </c:pt>
                <c:pt idx="6348">
                  <c:v>0.93961151519984554</c:v>
                </c:pt>
                <c:pt idx="6349">
                  <c:v>0.93961151519984554</c:v>
                </c:pt>
                <c:pt idx="6350">
                  <c:v>0.93961151519984554</c:v>
                </c:pt>
                <c:pt idx="6351">
                  <c:v>0.93961151519984554</c:v>
                </c:pt>
                <c:pt idx="6352">
                  <c:v>0.93961151519984554</c:v>
                </c:pt>
                <c:pt idx="6353">
                  <c:v>0.93961151519984554</c:v>
                </c:pt>
                <c:pt idx="6354">
                  <c:v>0.93961151519984554</c:v>
                </c:pt>
                <c:pt idx="6355">
                  <c:v>0.93961151519984554</c:v>
                </c:pt>
                <c:pt idx="6356">
                  <c:v>0.93961151519984554</c:v>
                </c:pt>
                <c:pt idx="6357">
                  <c:v>0.93961151519984554</c:v>
                </c:pt>
                <c:pt idx="6358">
                  <c:v>0.93961151519984554</c:v>
                </c:pt>
                <c:pt idx="6359">
                  <c:v>0.93961151519984554</c:v>
                </c:pt>
                <c:pt idx="6360">
                  <c:v>0.93961151519984554</c:v>
                </c:pt>
                <c:pt idx="6361">
                  <c:v>0.93961151519984554</c:v>
                </c:pt>
                <c:pt idx="6362">
                  <c:v>0.93961151519984554</c:v>
                </c:pt>
                <c:pt idx="6363">
                  <c:v>0.93961151519984554</c:v>
                </c:pt>
                <c:pt idx="6364">
                  <c:v>0.93961151519984554</c:v>
                </c:pt>
                <c:pt idx="6365">
                  <c:v>0.93961151519984554</c:v>
                </c:pt>
                <c:pt idx="6366">
                  <c:v>0.93961151519984554</c:v>
                </c:pt>
                <c:pt idx="6367">
                  <c:v>0.93961151519984554</c:v>
                </c:pt>
                <c:pt idx="6368">
                  <c:v>0.93961151519984554</c:v>
                </c:pt>
                <c:pt idx="6369">
                  <c:v>0.93961151519984554</c:v>
                </c:pt>
                <c:pt idx="6370">
                  <c:v>0.93961151519984554</c:v>
                </c:pt>
                <c:pt idx="6371">
                  <c:v>0.93961151519984554</c:v>
                </c:pt>
                <c:pt idx="6372">
                  <c:v>0.93961151519984554</c:v>
                </c:pt>
                <c:pt idx="6373">
                  <c:v>0.93961151519984554</c:v>
                </c:pt>
                <c:pt idx="6374">
                  <c:v>0.93961151519984554</c:v>
                </c:pt>
                <c:pt idx="6375">
                  <c:v>0.93961151519984554</c:v>
                </c:pt>
                <c:pt idx="6376">
                  <c:v>0.93961151519984554</c:v>
                </c:pt>
                <c:pt idx="6377">
                  <c:v>0.93961151519984554</c:v>
                </c:pt>
                <c:pt idx="6378">
                  <c:v>0.93961151519984554</c:v>
                </c:pt>
                <c:pt idx="6379">
                  <c:v>0.93961151519984554</c:v>
                </c:pt>
                <c:pt idx="6380">
                  <c:v>0.93961151519984554</c:v>
                </c:pt>
                <c:pt idx="6381">
                  <c:v>0.93961151519984554</c:v>
                </c:pt>
                <c:pt idx="6382">
                  <c:v>0.93961151519984554</c:v>
                </c:pt>
                <c:pt idx="6383">
                  <c:v>0.93961151519984554</c:v>
                </c:pt>
                <c:pt idx="6384">
                  <c:v>0.93961151519984554</c:v>
                </c:pt>
                <c:pt idx="6385">
                  <c:v>0.93961151519984554</c:v>
                </c:pt>
                <c:pt idx="6386">
                  <c:v>0.93961151519984554</c:v>
                </c:pt>
                <c:pt idx="6387">
                  <c:v>0.93961151519984554</c:v>
                </c:pt>
                <c:pt idx="6388">
                  <c:v>0.93961151519984554</c:v>
                </c:pt>
                <c:pt idx="6389">
                  <c:v>0.93961151519984554</c:v>
                </c:pt>
                <c:pt idx="6390">
                  <c:v>0.93961151519984554</c:v>
                </c:pt>
                <c:pt idx="6391">
                  <c:v>0.93961151519984554</c:v>
                </c:pt>
                <c:pt idx="6392">
                  <c:v>0.93961151519984554</c:v>
                </c:pt>
                <c:pt idx="6393">
                  <c:v>0.93961151519984554</c:v>
                </c:pt>
                <c:pt idx="6394">
                  <c:v>0.93961151519984554</c:v>
                </c:pt>
                <c:pt idx="6395">
                  <c:v>0.93961151519984554</c:v>
                </c:pt>
                <c:pt idx="6396">
                  <c:v>0.93961151519984554</c:v>
                </c:pt>
                <c:pt idx="6397">
                  <c:v>0.93961151519984554</c:v>
                </c:pt>
                <c:pt idx="6398">
                  <c:v>0.93961151519984554</c:v>
                </c:pt>
                <c:pt idx="6399">
                  <c:v>0.93961151519984554</c:v>
                </c:pt>
                <c:pt idx="6400">
                  <c:v>0.93961151519984554</c:v>
                </c:pt>
                <c:pt idx="6401">
                  <c:v>0.93961151519984554</c:v>
                </c:pt>
                <c:pt idx="6402">
                  <c:v>0.93961151519984554</c:v>
                </c:pt>
                <c:pt idx="6403">
                  <c:v>0.93961151519984554</c:v>
                </c:pt>
                <c:pt idx="6404">
                  <c:v>0.93961151519984554</c:v>
                </c:pt>
                <c:pt idx="6405">
                  <c:v>0.93961151519984554</c:v>
                </c:pt>
                <c:pt idx="6406">
                  <c:v>0.93961151519984554</c:v>
                </c:pt>
                <c:pt idx="6407">
                  <c:v>0.93961151519984554</c:v>
                </c:pt>
                <c:pt idx="6408">
                  <c:v>0.93961151519984554</c:v>
                </c:pt>
                <c:pt idx="6409">
                  <c:v>0.93961151519984554</c:v>
                </c:pt>
                <c:pt idx="6410">
                  <c:v>0.93961151519984554</c:v>
                </c:pt>
                <c:pt idx="6411">
                  <c:v>0.93961151519984554</c:v>
                </c:pt>
                <c:pt idx="6412">
                  <c:v>0.93961151519984554</c:v>
                </c:pt>
                <c:pt idx="6413">
                  <c:v>0.93961151519984554</c:v>
                </c:pt>
                <c:pt idx="6414">
                  <c:v>0.93961151519984554</c:v>
                </c:pt>
                <c:pt idx="6415">
                  <c:v>0.93961151519984554</c:v>
                </c:pt>
                <c:pt idx="6416">
                  <c:v>0.93961151519984554</c:v>
                </c:pt>
                <c:pt idx="6417">
                  <c:v>0.93961151519984554</c:v>
                </c:pt>
                <c:pt idx="6418">
                  <c:v>0.93961151519984554</c:v>
                </c:pt>
                <c:pt idx="6419">
                  <c:v>0.93961151519984554</c:v>
                </c:pt>
                <c:pt idx="6420">
                  <c:v>0.93961151519984554</c:v>
                </c:pt>
                <c:pt idx="6421">
                  <c:v>0.93961151519984554</c:v>
                </c:pt>
                <c:pt idx="6422">
                  <c:v>0.93961151519984554</c:v>
                </c:pt>
                <c:pt idx="6423">
                  <c:v>0.93961151519984554</c:v>
                </c:pt>
                <c:pt idx="6424">
                  <c:v>0.93961151519984554</c:v>
                </c:pt>
                <c:pt idx="6425">
                  <c:v>0.93961151519984554</c:v>
                </c:pt>
                <c:pt idx="6426">
                  <c:v>0.93961151519984554</c:v>
                </c:pt>
                <c:pt idx="6427">
                  <c:v>0.93961151519984554</c:v>
                </c:pt>
                <c:pt idx="6428">
                  <c:v>0.93961151519984554</c:v>
                </c:pt>
                <c:pt idx="6429">
                  <c:v>0.93961151519984554</c:v>
                </c:pt>
                <c:pt idx="6430">
                  <c:v>0.93961151519984554</c:v>
                </c:pt>
                <c:pt idx="6431">
                  <c:v>0.93961151519984554</c:v>
                </c:pt>
                <c:pt idx="6432">
                  <c:v>0.93961151519984554</c:v>
                </c:pt>
                <c:pt idx="6433">
                  <c:v>0.93961151519984554</c:v>
                </c:pt>
                <c:pt idx="6434">
                  <c:v>0.93961151519984554</c:v>
                </c:pt>
                <c:pt idx="6435">
                  <c:v>0.93961151519984554</c:v>
                </c:pt>
                <c:pt idx="6436">
                  <c:v>0.93961151519984554</c:v>
                </c:pt>
                <c:pt idx="6437">
                  <c:v>0.93961151519984554</c:v>
                </c:pt>
                <c:pt idx="6438">
                  <c:v>0.93961151519984554</c:v>
                </c:pt>
                <c:pt idx="6439">
                  <c:v>0.93961151519984554</c:v>
                </c:pt>
                <c:pt idx="6440">
                  <c:v>0.93961151519984554</c:v>
                </c:pt>
                <c:pt idx="6441">
                  <c:v>0.93961151519984554</c:v>
                </c:pt>
                <c:pt idx="6442">
                  <c:v>0.93961151519984554</c:v>
                </c:pt>
                <c:pt idx="6443">
                  <c:v>0.93961151519984554</c:v>
                </c:pt>
                <c:pt idx="6444">
                  <c:v>0.93961151519984554</c:v>
                </c:pt>
                <c:pt idx="6445">
                  <c:v>0.93961151519984554</c:v>
                </c:pt>
                <c:pt idx="6446">
                  <c:v>0.93961151519984554</c:v>
                </c:pt>
                <c:pt idx="6447">
                  <c:v>0.93961151519984554</c:v>
                </c:pt>
                <c:pt idx="6448">
                  <c:v>0.93961151519984554</c:v>
                </c:pt>
                <c:pt idx="6449">
                  <c:v>0.93961151519984554</c:v>
                </c:pt>
                <c:pt idx="6450">
                  <c:v>0.93961151519984554</c:v>
                </c:pt>
                <c:pt idx="6451">
                  <c:v>0.93961151519984554</c:v>
                </c:pt>
                <c:pt idx="6452">
                  <c:v>0.93961151519984554</c:v>
                </c:pt>
                <c:pt idx="6453">
                  <c:v>0.93961151519984554</c:v>
                </c:pt>
                <c:pt idx="6454">
                  <c:v>0.93961151519984554</c:v>
                </c:pt>
                <c:pt idx="6455">
                  <c:v>0.93961151519984554</c:v>
                </c:pt>
                <c:pt idx="6456">
                  <c:v>0.93961151519984554</c:v>
                </c:pt>
                <c:pt idx="6457">
                  <c:v>0.93961151519984554</c:v>
                </c:pt>
                <c:pt idx="6458">
                  <c:v>0.93961151519984554</c:v>
                </c:pt>
                <c:pt idx="6459">
                  <c:v>0.93961151519984554</c:v>
                </c:pt>
                <c:pt idx="6460">
                  <c:v>0.93961151519984554</c:v>
                </c:pt>
                <c:pt idx="6461">
                  <c:v>0.93961151519984554</c:v>
                </c:pt>
                <c:pt idx="6462">
                  <c:v>0.93961151519984554</c:v>
                </c:pt>
                <c:pt idx="6463">
                  <c:v>0.93961151519984554</c:v>
                </c:pt>
                <c:pt idx="6464">
                  <c:v>0.93961151519984554</c:v>
                </c:pt>
                <c:pt idx="6465">
                  <c:v>0.93961151519984554</c:v>
                </c:pt>
                <c:pt idx="6466">
                  <c:v>0.93961151519984554</c:v>
                </c:pt>
                <c:pt idx="6467">
                  <c:v>0.93961151519984554</c:v>
                </c:pt>
                <c:pt idx="6468">
                  <c:v>0.93961151519984554</c:v>
                </c:pt>
                <c:pt idx="6469">
                  <c:v>0.93961151519984554</c:v>
                </c:pt>
                <c:pt idx="6470">
                  <c:v>0.93961151519984554</c:v>
                </c:pt>
                <c:pt idx="6471">
                  <c:v>0.93961151519984554</c:v>
                </c:pt>
                <c:pt idx="6472">
                  <c:v>0.93961151519984554</c:v>
                </c:pt>
                <c:pt idx="6473">
                  <c:v>0.93961151519984554</c:v>
                </c:pt>
                <c:pt idx="6474">
                  <c:v>0.93961151519984554</c:v>
                </c:pt>
                <c:pt idx="6475">
                  <c:v>0.93961151519984554</c:v>
                </c:pt>
                <c:pt idx="6476">
                  <c:v>0.93961151519984554</c:v>
                </c:pt>
                <c:pt idx="6477">
                  <c:v>0.93961151519984554</c:v>
                </c:pt>
                <c:pt idx="6478">
                  <c:v>0.93961151519984554</c:v>
                </c:pt>
                <c:pt idx="6479">
                  <c:v>0.93961151519984554</c:v>
                </c:pt>
                <c:pt idx="6480">
                  <c:v>0.93961151519984554</c:v>
                </c:pt>
                <c:pt idx="6481">
                  <c:v>0.93961151519984554</c:v>
                </c:pt>
                <c:pt idx="6482">
                  <c:v>0.93961151519984554</c:v>
                </c:pt>
                <c:pt idx="6483">
                  <c:v>0.93961151519984554</c:v>
                </c:pt>
                <c:pt idx="6484">
                  <c:v>0.93961151519984554</c:v>
                </c:pt>
                <c:pt idx="6485">
                  <c:v>0.93961151519984554</c:v>
                </c:pt>
                <c:pt idx="6486">
                  <c:v>0.93961151519984554</c:v>
                </c:pt>
                <c:pt idx="6487">
                  <c:v>0.93961151519984554</c:v>
                </c:pt>
                <c:pt idx="6488">
                  <c:v>0.93961151519984554</c:v>
                </c:pt>
                <c:pt idx="6489">
                  <c:v>0.93961151519984554</c:v>
                </c:pt>
                <c:pt idx="6490">
                  <c:v>0.93961151519984554</c:v>
                </c:pt>
                <c:pt idx="6491">
                  <c:v>0.93961151519984554</c:v>
                </c:pt>
                <c:pt idx="6492">
                  <c:v>0.93961151519984554</c:v>
                </c:pt>
                <c:pt idx="6493">
                  <c:v>0.93961151519984554</c:v>
                </c:pt>
                <c:pt idx="6494">
                  <c:v>0.93961151519984554</c:v>
                </c:pt>
                <c:pt idx="6495">
                  <c:v>0.93961151519984554</c:v>
                </c:pt>
                <c:pt idx="6496">
                  <c:v>0.93961151519984554</c:v>
                </c:pt>
                <c:pt idx="6497">
                  <c:v>0.93961151519984554</c:v>
                </c:pt>
                <c:pt idx="6498">
                  <c:v>0.93961151519984554</c:v>
                </c:pt>
                <c:pt idx="6499">
                  <c:v>0.93961151519984554</c:v>
                </c:pt>
                <c:pt idx="6500">
                  <c:v>0.93961151519984554</c:v>
                </c:pt>
                <c:pt idx="6501">
                  <c:v>0.93961151519984554</c:v>
                </c:pt>
                <c:pt idx="6502">
                  <c:v>0.93961151519984554</c:v>
                </c:pt>
                <c:pt idx="6503">
                  <c:v>0.93961151519984554</c:v>
                </c:pt>
                <c:pt idx="6504">
                  <c:v>0.93961151519984554</c:v>
                </c:pt>
                <c:pt idx="6505">
                  <c:v>0.93961151519984554</c:v>
                </c:pt>
                <c:pt idx="6506">
                  <c:v>0.93961151519984554</c:v>
                </c:pt>
                <c:pt idx="6507">
                  <c:v>0.93961151519984554</c:v>
                </c:pt>
                <c:pt idx="6508">
                  <c:v>0.93961151519984554</c:v>
                </c:pt>
                <c:pt idx="6509">
                  <c:v>0.93961151519984554</c:v>
                </c:pt>
                <c:pt idx="6510">
                  <c:v>0.93961151519984554</c:v>
                </c:pt>
                <c:pt idx="6511">
                  <c:v>0.93961151519984554</c:v>
                </c:pt>
                <c:pt idx="6512">
                  <c:v>0.93961151519984554</c:v>
                </c:pt>
                <c:pt idx="6513">
                  <c:v>0.93961151519984554</c:v>
                </c:pt>
                <c:pt idx="6514">
                  <c:v>0.93961151519984554</c:v>
                </c:pt>
                <c:pt idx="6515">
                  <c:v>0.93961151519984554</c:v>
                </c:pt>
                <c:pt idx="6516">
                  <c:v>0.93961151519984554</c:v>
                </c:pt>
                <c:pt idx="6517">
                  <c:v>0.93961151519984554</c:v>
                </c:pt>
                <c:pt idx="6518">
                  <c:v>0.93961151519984554</c:v>
                </c:pt>
                <c:pt idx="6519">
                  <c:v>0.93961151519984554</c:v>
                </c:pt>
                <c:pt idx="6520">
                  <c:v>0.93961151519984554</c:v>
                </c:pt>
                <c:pt idx="6521">
                  <c:v>0.93961151519984554</c:v>
                </c:pt>
                <c:pt idx="6522">
                  <c:v>0.93961151519984554</c:v>
                </c:pt>
                <c:pt idx="6523">
                  <c:v>0.93961151519984554</c:v>
                </c:pt>
                <c:pt idx="6524">
                  <c:v>0.93961151519984554</c:v>
                </c:pt>
                <c:pt idx="6525">
                  <c:v>0.93961151519984554</c:v>
                </c:pt>
                <c:pt idx="6526">
                  <c:v>0.93961151519984554</c:v>
                </c:pt>
                <c:pt idx="6527">
                  <c:v>0.93961151519984554</c:v>
                </c:pt>
                <c:pt idx="6528">
                  <c:v>0.93961151519984554</c:v>
                </c:pt>
                <c:pt idx="6529">
                  <c:v>0.93961151519984554</c:v>
                </c:pt>
                <c:pt idx="6530">
                  <c:v>0.93961151519984554</c:v>
                </c:pt>
                <c:pt idx="6531">
                  <c:v>0.93961151519984554</c:v>
                </c:pt>
                <c:pt idx="6532">
                  <c:v>0.93961151519984554</c:v>
                </c:pt>
                <c:pt idx="6533">
                  <c:v>0.93961151519984554</c:v>
                </c:pt>
                <c:pt idx="6534">
                  <c:v>0.93961151519984554</c:v>
                </c:pt>
                <c:pt idx="6535">
                  <c:v>0.93961151519984554</c:v>
                </c:pt>
                <c:pt idx="6536">
                  <c:v>0.93961151519984554</c:v>
                </c:pt>
                <c:pt idx="6537">
                  <c:v>0.93961151519984554</c:v>
                </c:pt>
                <c:pt idx="6538">
                  <c:v>0.93961151519984554</c:v>
                </c:pt>
                <c:pt idx="6539">
                  <c:v>0.93961151519984554</c:v>
                </c:pt>
                <c:pt idx="6540">
                  <c:v>0.93961151519984554</c:v>
                </c:pt>
                <c:pt idx="6541">
                  <c:v>0.93961151519984554</c:v>
                </c:pt>
                <c:pt idx="6542">
                  <c:v>0.93961151519984554</c:v>
                </c:pt>
                <c:pt idx="6543">
                  <c:v>0.93961151519984554</c:v>
                </c:pt>
                <c:pt idx="6544">
                  <c:v>0.93961151519984554</c:v>
                </c:pt>
                <c:pt idx="6545">
                  <c:v>0.93961151519984554</c:v>
                </c:pt>
                <c:pt idx="6546">
                  <c:v>0.93961151519984554</c:v>
                </c:pt>
                <c:pt idx="6547">
                  <c:v>0.93961151519984554</c:v>
                </c:pt>
                <c:pt idx="6548">
                  <c:v>0.93961151519984554</c:v>
                </c:pt>
                <c:pt idx="6549">
                  <c:v>0.93961151519984554</c:v>
                </c:pt>
                <c:pt idx="6550">
                  <c:v>0.93961151519984554</c:v>
                </c:pt>
                <c:pt idx="6551">
                  <c:v>0.93961151519984554</c:v>
                </c:pt>
                <c:pt idx="6552">
                  <c:v>0.93961151519984554</c:v>
                </c:pt>
                <c:pt idx="6553">
                  <c:v>0.93961151519984554</c:v>
                </c:pt>
                <c:pt idx="6554">
                  <c:v>0.93961151519984554</c:v>
                </c:pt>
                <c:pt idx="6555">
                  <c:v>0.93961151519984554</c:v>
                </c:pt>
                <c:pt idx="6556">
                  <c:v>0.93961151519984554</c:v>
                </c:pt>
                <c:pt idx="6557">
                  <c:v>0.93961151519984554</c:v>
                </c:pt>
                <c:pt idx="6558">
                  <c:v>0.93961151519984554</c:v>
                </c:pt>
                <c:pt idx="6559">
                  <c:v>0.93961151519984554</c:v>
                </c:pt>
                <c:pt idx="6560">
                  <c:v>0.93961151519984554</c:v>
                </c:pt>
                <c:pt idx="6561">
                  <c:v>0.93961151519984554</c:v>
                </c:pt>
                <c:pt idx="6562">
                  <c:v>0.93961151519984554</c:v>
                </c:pt>
                <c:pt idx="6563">
                  <c:v>0.93961151519984554</c:v>
                </c:pt>
                <c:pt idx="6564">
                  <c:v>0.93961151519984554</c:v>
                </c:pt>
                <c:pt idx="6565">
                  <c:v>0.93961151519984554</c:v>
                </c:pt>
                <c:pt idx="6566">
                  <c:v>0.93961151519984554</c:v>
                </c:pt>
                <c:pt idx="6567">
                  <c:v>0.93961151519984554</c:v>
                </c:pt>
                <c:pt idx="6568">
                  <c:v>0.93961151519984554</c:v>
                </c:pt>
                <c:pt idx="6569">
                  <c:v>0.93961151519984554</c:v>
                </c:pt>
                <c:pt idx="6570">
                  <c:v>0.93961151519984554</c:v>
                </c:pt>
                <c:pt idx="6571">
                  <c:v>0.93961151519984554</c:v>
                </c:pt>
                <c:pt idx="6572">
                  <c:v>0.93961151519984554</c:v>
                </c:pt>
                <c:pt idx="6573">
                  <c:v>0.93961151519984554</c:v>
                </c:pt>
                <c:pt idx="6574">
                  <c:v>0.93961151519984554</c:v>
                </c:pt>
                <c:pt idx="6575">
                  <c:v>0.93961151519984554</c:v>
                </c:pt>
                <c:pt idx="6576">
                  <c:v>0.93961151519984554</c:v>
                </c:pt>
                <c:pt idx="6577">
                  <c:v>0.93961151519984554</c:v>
                </c:pt>
                <c:pt idx="6578">
                  <c:v>0.93961151519984554</c:v>
                </c:pt>
                <c:pt idx="6579">
                  <c:v>0.93961151519984554</c:v>
                </c:pt>
                <c:pt idx="6580">
                  <c:v>0.93961151519984554</c:v>
                </c:pt>
                <c:pt idx="6581">
                  <c:v>0.93961151519984554</c:v>
                </c:pt>
                <c:pt idx="6582">
                  <c:v>0.93961151519984554</c:v>
                </c:pt>
                <c:pt idx="6583">
                  <c:v>0.93961151519984554</c:v>
                </c:pt>
                <c:pt idx="6584">
                  <c:v>0.93961151519984554</c:v>
                </c:pt>
                <c:pt idx="6585">
                  <c:v>0.93961151519984554</c:v>
                </c:pt>
                <c:pt idx="6586">
                  <c:v>0.93961151519984554</c:v>
                </c:pt>
                <c:pt idx="6587">
                  <c:v>0.93961151519984554</c:v>
                </c:pt>
                <c:pt idx="6588">
                  <c:v>0.93961151519984554</c:v>
                </c:pt>
                <c:pt idx="6589">
                  <c:v>0.93961151519984554</c:v>
                </c:pt>
                <c:pt idx="6590">
                  <c:v>0.93961151519984554</c:v>
                </c:pt>
                <c:pt idx="6591">
                  <c:v>0.93961151519984554</c:v>
                </c:pt>
                <c:pt idx="6592">
                  <c:v>0.93961151519984554</c:v>
                </c:pt>
                <c:pt idx="6593">
                  <c:v>0.93961151519984554</c:v>
                </c:pt>
                <c:pt idx="6594">
                  <c:v>0.93961151519984554</c:v>
                </c:pt>
                <c:pt idx="6595">
                  <c:v>0.93961151519984554</c:v>
                </c:pt>
                <c:pt idx="6596">
                  <c:v>0.93961151519984554</c:v>
                </c:pt>
                <c:pt idx="6597">
                  <c:v>0.93961151519984554</c:v>
                </c:pt>
                <c:pt idx="6598">
                  <c:v>0.93961151519984554</c:v>
                </c:pt>
                <c:pt idx="6599">
                  <c:v>0.93961151519984554</c:v>
                </c:pt>
                <c:pt idx="6600">
                  <c:v>0.93961151519984554</c:v>
                </c:pt>
                <c:pt idx="6601">
                  <c:v>0.93961151519984554</c:v>
                </c:pt>
                <c:pt idx="6602">
                  <c:v>0.93961151519984554</c:v>
                </c:pt>
                <c:pt idx="6603">
                  <c:v>0.93961151519984554</c:v>
                </c:pt>
                <c:pt idx="6604">
                  <c:v>0.93961151519984554</c:v>
                </c:pt>
                <c:pt idx="6605">
                  <c:v>0.93961151519984554</c:v>
                </c:pt>
                <c:pt idx="6606">
                  <c:v>0.93961151519984554</c:v>
                </c:pt>
                <c:pt idx="6607">
                  <c:v>0.93961151519984554</c:v>
                </c:pt>
                <c:pt idx="6608">
                  <c:v>0.93961151519984554</c:v>
                </c:pt>
                <c:pt idx="6609">
                  <c:v>0.93961151519984554</c:v>
                </c:pt>
                <c:pt idx="6610">
                  <c:v>0.93961151519984554</c:v>
                </c:pt>
                <c:pt idx="6611">
                  <c:v>0.93961151519984554</c:v>
                </c:pt>
                <c:pt idx="6612">
                  <c:v>0.93961151519984554</c:v>
                </c:pt>
                <c:pt idx="6613">
                  <c:v>0.93961151519984554</c:v>
                </c:pt>
                <c:pt idx="6614">
                  <c:v>0.93961151519984554</c:v>
                </c:pt>
                <c:pt idx="6615">
                  <c:v>0.93961151519984554</c:v>
                </c:pt>
                <c:pt idx="6616">
                  <c:v>0.93961151519984554</c:v>
                </c:pt>
                <c:pt idx="6617">
                  <c:v>0.93961151519984554</c:v>
                </c:pt>
                <c:pt idx="6618">
                  <c:v>0.93961151519984554</c:v>
                </c:pt>
                <c:pt idx="6619">
                  <c:v>0.93961151519984554</c:v>
                </c:pt>
                <c:pt idx="6620">
                  <c:v>0.93961151519984554</c:v>
                </c:pt>
                <c:pt idx="6621">
                  <c:v>0.93961151519984554</c:v>
                </c:pt>
                <c:pt idx="6622">
                  <c:v>0.93961151519984554</c:v>
                </c:pt>
                <c:pt idx="6623">
                  <c:v>0.93961151519984554</c:v>
                </c:pt>
                <c:pt idx="6624">
                  <c:v>0.93961151519984554</c:v>
                </c:pt>
                <c:pt idx="6625">
                  <c:v>0.93961151519984554</c:v>
                </c:pt>
                <c:pt idx="6626">
                  <c:v>0.93961151519984554</c:v>
                </c:pt>
                <c:pt idx="6627">
                  <c:v>0.93961151519984554</c:v>
                </c:pt>
                <c:pt idx="6628">
                  <c:v>0.93961151519984554</c:v>
                </c:pt>
                <c:pt idx="6629">
                  <c:v>0.93961151519984554</c:v>
                </c:pt>
                <c:pt idx="6630">
                  <c:v>0.93961151519984554</c:v>
                </c:pt>
                <c:pt idx="6631">
                  <c:v>0.93961151519984554</c:v>
                </c:pt>
                <c:pt idx="6632">
                  <c:v>0.93961151519984554</c:v>
                </c:pt>
                <c:pt idx="6633">
                  <c:v>0.93961151519984554</c:v>
                </c:pt>
                <c:pt idx="6634">
                  <c:v>0.93961151519984554</c:v>
                </c:pt>
                <c:pt idx="6635">
                  <c:v>0.93961151519984554</c:v>
                </c:pt>
                <c:pt idx="6636">
                  <c:v>0.93961151519984554</c:v>
                </c:pt>
                <c:pt idx="6637">
                  <c:v>0.93961151519984554</c:v>
                </c:pt>
                <c:pt idx="6638">
                  <c:v>0.93961151519984554</c:v>
                </c:pt>
                <c:pt idx="6639">
                  <c:v>0.93961151519984554</c:v>
                </c:pt>
                <c:pt idx="6640">
                  <c:v>0.93961151519984554</c:v>
                </c:pt>
                <c:pt idx="6641">
                  <c:v>0.93961151519984554</c:v>
                </c:pt>
                <c:pt idx="6642">
                  <c:v>0.93961151519984554</c:v>
                </c:pt>
                <c:pt idx="6643">
                  <c:v>0.93961151519984554</c:v>
                </c:pt>
                <c:pt idx="6644">
                  <c:v>0.93961151519984554</c:v>
                </c:pt>
                <c:pt idx="6645">
                  <c:v>0.93961151519984554</c:v>
                </c:pt>
                <c:pt idx="6646">
                  <c:v>0.93961151519984554</c:v>
                </c:pt>
                <c:pt idx="6647">
                  <c:v>0.93961151519984554</c:v>
                </c:pt>
                <c:pt idx="6648">
                  <c:v>0.93961151519984554</c:v>
                </c:pt>
                <c:pt idx="6649">
                  <c:v>0.93961151519984554</c:v>
                </c:pt>
                <c:pt idx="6650">
                  <c:v>0.93961151519984554</c:v>
                </c:pt>
                <c:pt idx="6651">
                  <c:v>0.93961151519984554</c:v>
                </c:pt>
                <c:pt idx="6652">
                  <c:v>0.93961151519984554</c:v>
                </c:pt>
                <c:pt idx="6653">
                  <c:v>0.93961151519984554</c:v>
                </c:pt>
                <c:pt idx="6654">
                  <c:v>0.93961151519984554</c:v>
                </c:pt>
                <c:pt idx="6655">
                  <c:v>0.93961151519984554</c:v>
                </c:pt>
                <c:pt idx="6656">
                  <c:v>0.93961151519984554</c:v>
                </c:pt>
                <c:pt idx="6657">
                  <c:v>0.93961151519984554</c:v>
                </c:pt>
                <c:pt idx="6658">
                  <c:v>0.93961151519984554</c:v>
                </c:pt>
                <c:pt idx="6659">
                  <c:v>0.93961151519984554</c:v>
                </c:pt>
                <c:pt idx="6660">
                  <c:v>0.93961151519984554</c:v>
                </c:pt>
                <c:pt idx="6661">
                  <c:v>0.93961151519984554</c:v>
                </c:pt>
                <c:pt idx="6662">
                  <c:v>0.93961151519984554</c:v>
                </c:pt>
                <c:pt idx="6663">
                  <c:v>0.93961151519984554</c:v>
                </c:pt>
                <c:pt idx="6664">
                  <c:v>0.93961151519984554</c:v>
                </c:pt>
                <c:pt idx="6665">
                  <c:v>0.93961151519984554</c:v>
                </c:pt>
                <c:pt idx="6666">
                  <c:v>0.93961151519984554</c:v>
                </c:pt>
                <c:pt idx="6667">
                  <c:v>0.93961151519984554</c:v>
                </c:pt>
                <c:pt idx="6668">
                  <c:v>0.93961151519984554</c:v>
                </c:pt>
                <c:pt idx="6669">
                  <c:v>0.93961151519984554</c:v>
                </c:pt>
                <c:pt idx="6670">
                  <c:v>0.93961151519984554</c:v>
                </c:pt>
                <c:pt idx="6671">
                  <c:v>0.93961151519984554</c:v>
                </c:pt>
                <c:pt idx="6672">
                  <c:v>0.93961151519984554</c:v>
                </c:pt>
                <c:pt idx="6673">
                  <c:v>0.93961151519984554</c:v>
                </c:pt>
                <c:pt idx="6674">
                  <c:v>0.93961151519984554</c:v>
                </c:pt>
                <c:pt idx="6675">
                  <c:v>0.93961151519984554</c:v>
                </c:pt>
                <c:pt idx="6676">
                  <c:v>0.93961151519984554</c:v>
                </c:pt>
                <c:pt idx="6677">
                  <c:v>0.93961151519984554</c:v>
                </c:pt>
                <c:pt idx="6678">
                  <c:v>0.93961151519984554</c:v>
                </c:pt>
                <c:pt idx="6679">
                  <c:v>0.93961151519984554</c:v>
                </c:pt>
                <c:pt idx="6680">
                  <c:v>0.93961151519984554</c:v>
                </c:pt>
                <c:pt idx="6681">
                  <c:v>0.93961151519984554</c:v>
                </c:pt>
                <c:pt idx="6682">
                  <c:v>0.93961151519984554</c:v>
                </c:pt>
                <c:pt idx="6683">
                  <c:v>0.93961151519984554</c:v>
                </c:pt>
                <c:pt idx="6684">
                  <c:v>0.93961151519984554</c:v>
                </c:pt>
                <c:pt idx="6685">
                  <c:v>0.93961151519984554</c:v>
                </c:pt>
                <c:pt idx="6686">
                  <c:v>0.93961151519984554</c:v>
                </c:pt>
                <c:pt idx="6687">
                  <c:v>0.93961151519984554</c:v>
                </c:pt>
                <c:pt idx="6688">
                  <c:v>0.93961151519984554</c:v>
                </c:pt>
                <c:pt idx="6689">
                  <c:v>0.93961151519984554</c:v>
                </c:pt>
                <c:pt idx="6690">
                  <c:v>0.93961151519984554</c:v>
                </c:pt>
                <c:pt idx="6691">
                  <c:v>0.93961151519984554</c:v>
                </c:pt>
                <c:pt idx="6692">
                  <c:v>0.93961151519984554</c:v>
                </c:pt>
                <c:pt idx="6693">
                  <c:v>0.93961151519984554</c:v>
                </c:pt>
                <c:pt idx="6694">
                  <c:v>0.93961151519984554</c:v>
                </c:pt>
                <c:pt idx="6695">
                  <c:v>0.93961151519984554</c:v>
                </c:pt>
                <c:pt idx="6696">
                  <c:v>0.93961151519984554</c:v>
                </c:pt>
                <c:pt idx="6697">
                  <c:v>0.93961151519984554</c:v>
                </c:pt>
                <c:pt idx="6698">
                  <c:v>0.93961151519984554</c:v>
                </c:pt>
                <c:pt idx="6699">
                  <c:v>0.93961151519984554</c:v>
                </c:pt>
                <c:pt idx="6700">
                  <c:v>0.93961151519984554</c:v>
                </c:pt>
                <c:pt idx="6701">
                  <c:v>0.93961151519984554</c:v>
                </c:pt>
                <c:pt idx="6702">
                  <c:v>0.93961151519984554</c:v>
                </c:pt>
                <c:pt idx="6703">
                  <c:v>0.93961151519984554</c:v>
                </c:pt>
                <c:pt idx="6704">
                  <c:v>0.93961151519984554</c:v>
                </c:pt>
                <c:pt idx="6705">
                  <c:v>0.93961151519984554</c:v>
                </c:pt>
                <c:pt idx="6706">
                  <c:v>0.93961151519984554</c:v>
                </c:pt>
                <c:pt idx="6707">
                  <c:v>0.93961151519984554</c:v>
                </c:pt>
                <c:pt idx="6708">
                  <c:v>0.93961151519984554</c:v>
                </c:pt>
                <c:pt idx="6709">
                  <c:v>0.93961151519984554</c:v>
                </c:pt>
                <c:pt idx="6710">
                  <c:v>0.93961151519984554</c:v>
                </c:pt>
                <c:pt idx="6711">
                  <c:v>0.93961151519984554</c:v>
                </c:pt>
                <c:pt idx="6712">
                  <c:v>0.93961151519984554</c:v>
                </c:pt>
                <c:pt idx="6713">
                  <c:v>0.93961151519984554</c:v>
                </c:pt>
                <c:pt idx="6714">
                  <c:v>0.93961151519984554</c:v>
                </c:pt>
                <c:pt idx="6715">
                  <c:v>0.93961151519984554</c:v>
                </c:pt>
                <c:pt idx="6716">
                  <c:v>0.93961151519984554</c:v>
                </c:pt>
                <c:pt idx="6717">
                  <c:v>0.93961151519984554</c:v>
                </c:pt>
                <c:pt idx="6718">
                  <c:v>0.93961151519984554</c:v>
                </c:pt>
                <c:pt idx="6719">
                  <c:v>0.93961151519984554</c:v>
                </c:pt>
                <c:pt idx="6720">
                  <c:v>0.93961151519984554</c:v>
                </c:pt>
                <c:pt idx="6721">
                  <c:v>0.93961151519984554</c:v>
                </c:pt>
                <c:pt idx="6722">
                  <c:v>0.93961151519984554</c:v>
                </c:pt>
                <c:pt idx="6723">
                  <c:v>0.93961151519984554</c:v>
                </c:pt>
                <c:pt idx="6724">
                  <c:v>0.93961151519984554</c:v>
                </c:pt>
                <c:pt idx="6725">
                  <c:v>0.93961151519984554</c:v>
                </c:pt>
                <c:pt idx="6726">
                  <c:v>0.93961151519984554</c:v>
                </c:pt>
                <c:pt idx="6727">
                  <c:v>0.93961151519984554</c:v>
                </c:pt>
                <c:pt idx="6728">
                  <c:v>0.93961151519984554</c:v>
                </c:pt>
                <c:pt idx="6729">
                  <c:v>0.93961151519984554</c:v>
                </c:pt>
                <c:pt idx="6730">
                  <c:v>0.93961151519984554</c:v>
                </c:pt>
                <c:pt idx="6731">
                  <c:v>0.93961151519984554</c:v>
                </c:pt>
                <c:pt idx="6732">
                  <c:v>0.93961151519984554</c:v>
                </c:pt>
                <c:pt idx="6733">
                  <c:v>0.93961151519984554</c:v>
                </c:pt>
                <c:pt idx="6734">
                  <c:v>0.93961151519984554</c:v>
                </c:pt>
                <c:pt idx="6735">
                  <c:v>0.93961151519984554</c:v>
                </c:pt>
                <c:pt idx="6736">
                  <c:v>0.93961151519984554</c:v>
                </c:pt>
                <c:pt idx="6737">
                  <c:v>0.93961151519984554</c:v>
                </c:pt>
                <c:pt idx="6738">
                  <c:v>0.93961151519984554</c:v>
                </c:pt>
                <c:pt idx="6739">
                  <c:v>0.93961151519984554</c:v>
                </c:pt>
                <c:pt idx="6740">
                  <c:v>0.93961151519984554</c:v>
                </c:pt>
                <c:pt idx="6741">
                  <c:v>0.93961151519984554</c:v>
                </c:pt>
                <c:pt idx="6742">
                  <c:v>0.93961151519984554</c:v>
                </c:pt>
                <c:pt idx="6743">
                  <c:v>0.93961151519984554</c:v>
                </c:pt>
                <c:pt idx="6744">
                  <c:v>0.93961151519984554</c:v>
                </c:pt>
                <c:pt idx="6745">
                  <c:v>0.93961151519984554</c:v>
                </c:pt>
                <c:pt idx="6746">
                  <c:v>0.93961151519984554</c:v>
                </c:pt>
                <c:pt idx="6747">
                  <c:v>0.93961151519984554</c:v>
                </c:pt>
                <c:pt idx="6748">
                  <c:v>0.93961151519984554</c:v>
                </c:pt>
                <c:pt idx="6749">
                  <c:v>0.93961151519984554</c:v>
                </c:pt>
                <c:pt idx="6750">
                  <c:v>0.93961151519984554</c:v>
                </c:pt>
                <c:pt idx="6751">
                  <c:v>0.93961151519984554</c:v>
                </c:pt>
                <c:pt idx="6752">
                  <c:v>0.93961151519984554</c:v>
                </c:pt>
                <c:pt idx="6753">
                  <c:v>0.93961151519984554</c:v>
                </c:pt>
                <c:pt idx="6754">
                  <c:v>0.93961151519984554</c:v>
                </c:pt>
                <c:pt idx="6755">
                  <c:v>0.93961151519984554</c:v>
                </c:pt>
                <c:pt idx="6756">
                  <c:v>0.93961151519984554</c:v>
                </c:pt>
                <c:pt idx="6757">
                  <c:v>0.93961151519984554</c:v>
                </c:pt>
                <c:pt idx="6758">
                  <c:v>0.93961151519984554</c:v>
                </c:pt>
                <c:pt idx="6759">
                  <c:v>0.93961151519984554</c:v>
                </c:pt>
                <c:pt idx="6760">
                  <c:v>0.93961151519984554</c:v>
                </c:pt>
                <c:pt idx="6761">
                  <c:v>0.93961151519984554</c:v>
                </c:pt>
                <c:pt idx="6762">
                  <c:v>0.93961151519984554</c:v>
                </c:pt>
                <c:pt idx="6763">
                  <c:v>0.93961151519984554</c:v>
                </c:pt>
                <c:pt idx="6764">
                  <c:v>0.93961151519984554</c:v>
                </c:pt>
                <c:pt idx="6765">
                  <c:v>0.93961151519984554</c:v>
                </c:pt>
                <c:pt idx="6766">
                  <c:v>0.93961151519984554</c:v>
                </c:pt>
                <c:pt idx="6767">
                  <c:v>0.93961151519984554</c:v>
                </c:pt>
                <c:pt idx="6768">
                  <c:v>0.93961151519984554</c:v>
                </c:pt>
                <c:pt idx="6769">
                  <c:v>0.93961151519984554</c:v>
                </c:pt>
                <c:pt idx="6770">
                  <c:v>0.93961151519984554</c:v>
                </c:pt>
                <c:pt idx="6771">
                  <c:v>0.93961151519984554</c:v>
                </c:pt>
                <c:pt idx="6772">
                  <c:v>0.93961151519984554</c:v>
                </c:pt>
                <c:pt idx="6773">
                  <c:v>0.93961151519984554</c:v>
                </c:pt>
                <c:pt idx="6774">
                  <c:v>0.93961151519984554</c:v>
                </c:pt>
                <c:pt idx="6775">
                  <c:v>0.93961151519984554</c:v>
                </c:pt>
                <c:pt idx="6776">
                  <c:v>0.93961151519984554</c:v>
                </c:pt>
                <c:pt idx="6777">
                  <c:v>0.93961151519984554</c:v>
                </c:pt>
                <c:pt idx="6778">
                  <c:v>0.93961151519984554</c:v>
                </c:pt>
                <c:pt idx="6779">
                  <c:v>0.93961151519984554</c:v>
                </c:pt>
                <c:pt idx="6780">
                  <c:v>0.93961151519984554</c:v>
                </c:pt>
                <c:pt idx="6781">
                  <c:v>0.93961151519984554</c:v>
                </c:pt>
                <c:pt idx="6782">
                  <c:v>0.93961151519984554</c:v>
                </c:pt>
                <c:pt idx="6783">
                  <c:v>0.93961151519984554</c:v>
                </c:pt>
                <c:pt idx="6784">
                  <c:v>0.93961151519984554</c:v>
                </c:pt>
                <c:pt idx="6785">
                  <c:v>0.93961151519984554</c:v>
                </c:pt>
                <c:pt idx="6786">
                  <c:v>0.93961151519984554</c:v>
                </c:pt>
                <c:pt idx="6787">
                  <c:v>0.93961151519984554</c:v>
                </c:pt>
                <c:pt idx="6788">
                  <c:v>0.93961151519984554</c:v>
                </c:pt>
                <c:pt idx="6789">
                  <c:v>0.93961151519984554</c:v>
                </c:pt>
                <c:pt idx="6790">
                  <c:v>0.93961151519984554</c:v>
                </c:pt>
                <c:pt idx="6791">
                  <c:v>0.93961151519984554</c:v>
                </c:pt>
                <c:pt idx="6792">
                  <c:v>0.93961151519984554</c:v>
                </c:pt>
                <c:pt idx="6793">
                  <c:v>0.93961151519984554</c:v>
                </c:pt>
                <c:pt idx="6794">
                  <c:v>0.93961151519984554</c:v>
                </c:pt>
                <c:pt idx="6795">
                  <c:v>0.93961151519984554</c:v>
                </c:pt>
                <c:pt idx="6796">
                  <c:v>0.93961151519984554</c:v>
                </c:pt>
                <c:pt idx="6797">
                  <c:v>0.93961151519984554</c:v>
                </c:pt>
                <c:pt idx="6798">
                  <c:v>0.93961151519984554</c:v>
                </c:pt>
                <c:pt idx="6799">
                  <c:v>0.93961151519984554</c:v>
                </c:pt>
                <c:pt idx="6800">
                  <c:v>0.93961151519984554</c:v>
                </c:pt>
                <c:pt idx="6801">
                  <c:v>0.93961151519984554</c:v>
                </c:pt>
                <c:pt idx="6802">
                  <c:v>0.93961151519984554</c:v>
                </c:pt>
                <c:pt idx="6803">
                  <c:v>0.93961151519984554</c:v>
                </c:pt>
                <c:pt idx="6804">
                  <c:v>0.93961151519984554</c:v>
                </c:pt>
                <c:pt idx="6805">
                  <c:v>0.93961151519984554</c:v>
                </c:pt>
                <c:pt idx="6806">
                  <c:v>0.93961151519984554</c:v>
                </c:pt>
                <c:pt idx="6807">
                  <c:v>0.93961151519984554</c:v>
                </c:pt>
                <c:pt idx="6808">
                  <c:v>0.93961151519984554</c:v>
                </c:pt>
                <c:pt idx="6809">
                  <c:v>0.93961151519984554</c:v>
                </c:pt>
                <c:pt idx="6810">
                  <c:v>0.93961151519984554</c:v>
                </c:pt>
                <c:pt idx="6811">
                  <c:v>0.93961151519984554</c:v>
                </c:pt>
                <c:pt idx="6812">
                  <c:v>0.93961151519984554</c:v>
                </c:pt>
                <c:pt idx="6813">
                  <c:v>0.93961151519984554</c:v>
                </c:pt>
                <c:pt idx="6814">
                  <c:v>0.93961151519984554</c:v>
                </c:pt>
                <c:pt idx="6815">
                  <c:v>0.93961151519984554</c:v>
                </c:pt>
                <c:pt idx="6816">
                  <c:v>0.93961151519984554</c:v>
                </c:pt>
                <c:pt idx="6817">
                  <c:v>0.93961151519984554</c:v>
                </c:pt>
                <c:pt idx="6818">
                  <c:v>0.93961151519984554</c:v>
                </c:pt>
                <c:pt idx="6819">
                  <c:v>0.93961151519984554</c:v>
                </c:pt>
                <c:pt idx="6820">
                  <c:v>0.93961151519984554</c:v>
                </c:pt>
                <c:pt idx="6821">
                  <c:v>0.93961151519984554</c:v>
                </c:pt>
                <c:pt idx="6822">
                  <c:v>0.93961151519984554</c:v>
                </c:pt>
                <c:pt idx="6823">
                  <c:v>0.93961151519984554</c:v>
                </c:pt>
                <c:pt idx="6824">
                  <c:v>0.93961151519984554</c:v>
                </c:pt>
                <c:pt idx="6825">
                  <c:v>0.93961151519984554</c:v>
                </c:pt>
                <c:pt idx="6826">
                  <c:v>0.93961151519984554</c:v>
                </c:pt>
                <c:pt idx="6827">
                  <c:v>0.93961151519984554</c:v>
                </c:pt>
                <c:pt idx="6828">
                  <c:v>0.93961151519984554</c:v>
                </c:pt>
                <c:pt idx="6829">
                  <c:v>0.93961151519984554</c:v>
                </c:pt>
                <c:pt idx="6830">
                  <c:v>0.93961151519984554</c:v>
                </c:pt>
                <c:pt idx="6831">
                  <c:v>0.93961151519984554</c:v>
                </c:pt>
                <c:pt idx="6832">
                  <c:v>0.93961151519984554</c:v>
                </c:pt>
                <c:pt idx="6833">
                  <c:v>0.93961151519984554</c:v>
                </c:pt>
                <c:pt idx="6834">
                  <c:v>0.93961151519984554</c:v>
                </c:pt>
                <c:pt idx="6835">
                  <c:v>0.93961151519984554</c:v>
                </c:pt>
                <c:pt idx="6836">
                  <c:v>0.93961151519984554</c:v>
                </c:pt>
                <c:pt idx="6837">
                  <c:v>0.93961151519984554</c:v>
                </c:pt>
                <c:pt idx="6838">
                  <c:v>0.93961151519984554</c:v>
                </c:pt>
                <c:pt idx="6839">
                  <c:v>0.93961151519984554</c:v>
                </c:pt>
                <c:pt idx="6840">
                  <c:v>0.93961151519984554</c:v>
                </c:pt>
                <c:pt idx="6841">
                  <c:v>0.93961151519984554</c:v>
                </c:pt>
                <c:pt idx="6842">
                  <c:v>0.93961151519984554</c:v>
                </c:pt>
                <c:pt idx="6843">
                  <c:v>0.93961151519984554</c:v>
                </c:pt>
                <c:pt idx="6844">
                  <c:v>0.93961151519984554</c:v>
                </c:pt>
                <c:pt idx="6845">
                  <c:v>0.93961151519984554</c:v>
                </c:pt>
                <c:pt idx="6846">
                  <c:v>0.93961151519984554</c:v>
                </c:pt>
                <c:pt idx="6847">
                  <c:v>0.93961151519984554</c:v>
                </c:pt>
                <c:pt idx="6848">
                  <c:v>0.93961151519984554</c:v>
                </c:pt>
                <c:pt idx="6849">
                  <c:v>0.93961151519984554</c:v>
                </c:pt>
                <c:pt idx="6850">
                  <c:v>0.93961151519984554</c:v>
                </c:pt>
                <c:pt idx="6851">
                  <c:v>0.93961151519984554</c:v>
                </c:pt>
                <c:pt idx="6852">
                  <c:v>0.93961151519984554</c:v>
                </c:pt>
                <c:pt idx="6853">
                  <c:v>0.93961151519984554</c:v>
                </c:pt>
                <c:pt idx="6854">
                  <c:v>0.93961151519984554</c:v>
                </c:pt>
                <c:pt idx="6855">
                  <c:v>0.93961151519984554</c:v>
                </c:pt>
                <c:pt idx="6856">
                  <c:v>0.93961151519984554</c:v>
                </c:pt>
                <c:pt idx="6857">
                  <c:v>0.93961151519984554</c:v>
                </c:pt>
                <c:pt idx="6858">
                  <c:v>0.93961151519984554</c:v>
                </c:pt>
                <c:pt idx="6859">
                  <c:v>0.93961151519984554</c:v>
                </c:pt>
                <c:pt idx="6860">
                  <c:v>0.93961151519984554</c:v>
                </c:pt>
                <c:pt idx="6861">
                  <c:v>0.93961151519984554</c:v>
                </c:pt>
                <c:pt idx="6862">
                  <c:v>0.93961151519984554</c:v>
                </c:pt>
                <c:pt idx="6863">
                  <c:v>0.93961151519984554</c:v>
                </c:pt>
                <c:pt idx="6864">
                  <c:v>0.93961151519984554</c:v>
                </c:pt>
                <c:pt idx="6865">
                  <c:v>0.93961151519984554</c:v>
                </c:pt>
                <c:pt idx="6866">
                  <c:v>0.93961151519984554</c:v>
                </c:pt>
                <c:pt idx="6867">
                  <c:v>0.93961151519984554</c:v>
                </c:pt>
                <c:pt idx="6868">
                  <c:v>0.93961151519984554</c:v>
                </c:pt>
                <c:pt idx="6869">
                  <c:v>0.93961151519984554</c:v>
                </c:pt>
                <c:pt idx="6870">
                  <c:v>0.93961151519984554</c:v>
                </c:pt>
                <c:pt idx="6871">
                  <c:v>0.93961151519984554</c:v>
                </c:pt>
                <c:pt idx="6872">
                  <c:v>0.93961151519984554</c:v>
                </c:pt>
                <c:pt idx="6873">
                  <c:v>0.93961151519984554</c:v>
                </c:pt>
                <c:pt idx="6874">
                  <c:v>0.93961151519984554</c:v>
                </c:pt>
                <c:pt idx="6875">
                  <c:v>0.93961151519984554</c:v>
                </c:pt>
                <c:pt idx="6876">
                  <c:v>0.93961151519984554</c:v>
                </c:pt>
                <c:pt idx="6877">
                  <c:v>0.93961151519984554</c:v>
                </c:pt>
                <c:pt idx="6878">
                  <c:v>0.93961151519984554</c:v>
                </c:pt>
                <c:pt idx="6879">
                  <c:v>0.93961151519984554</c:v>
                </c:pt>
                <c:pt idx="6880">
                  <c:v>0.93961151519984554</c:v>
                </c:pt>
                <c:pt idx="6881">
                  <c:v>0.93961151519984554</c:v>
                </c:pt>
                <c:pt idx="6882">
                  <c:v>0.93961151519984554</c:v>
                </c:pt>
                <c:pt idx="6883">
                  <c:v>0.93961151519984554</c:v>
                </c:pt>
                <c:pt idx="6884">
                  <c:v>0.93961151519984554</c:v>
                </c:pt>
                <c:pt idx="6885">
                  <c:v>0.93961151519984554</c:v>
                </c:pt>
                <c:pt idx="6886">
                  <c:v>0.93961151519984554</c:v>
                </c:pt>
                <c:pt idx="6887">
                  <c:v>0.93961151519984554</c:v>
                </c:pt>
                <c:pt idx="6888">
                  <c:v>0.93961151519984554</c:v>
                </c:pt>
                <c:pt idx="6889">
                  <c:v>0.93961151519984554</c:v>
                </c:pt>
                <c:pt idx="6890">
                  <c:v>0.93961151519984554</c:v>
                </c:pt>
                <c:pt idx="6891">
                  <c:v>0.93961151519984554</c:v>
                </c:pt>
                <c:pt idx="6892">
                  <c:v>0.93961151519984554</c:v>
                </c:pt>
                <c:pt idx="6893">
                  <c:v>0.93961151519984554</c:v>
                </c:pt>
                <c:pt idx="6894">
                  <c:v>0.93961151519984554</c:v>
                </c:pt>
                <c:pt idx="6895">
                  <c:v>0.93961151519984554</c:v>
                </c:pt>
                <c:pt idx="6896">
                  <c:v>0.93961151519984554</c:v>
                </c:pt>
                <c:pt idx="6897">
                  <c:v>0.93961151519984554</c:v>
                </c:pt>
                <c:pt idx="6898">
                  <c:v>0.93961151519984554</c:v>
                </c:pt>
                <c:pt idx="6899">
                  <c:v>0.93961151519984554</c:v>
                </c:pt>
                <c:pt idx="6900">
                  <c:v>0.93961151519984554</c:v>
                </c:pt>
                <c:pt idx="6901">
                  <c:v>0.93961151519984554</c:v>
                </c:pt>
                <c:pt idx="6902">
                  <c:v>0.93961151519984554</c:v>
                </c:pt>
                <c:pt idx="6903">
                  <c:v>0.93961151519984554</c:v>
                </c:pt>
                <c:pt idx="6904">
                  <c:v>0.93961151519984554</c:v>
                </c:pt>
                <c:pt idx="6905">
                  <c:v>0.93961151519984554</c:v>
                </c:pt>
                <c:pt idx="6906">
                  <c:v>0.93961151519984554</c:v>
                </c:pt>
                <c:pt idx="6907">
                  <c:v>0.93961151519984554</c:v>
                </c:pt>
                <c:pt idx="6908">
                  <c:v>0.93961151519984554</c:v>
                </c:pt>
                <c:pt idx="6909">
                  <c:v>0.93961151519984554</c:v>
                </c:pt>
                <c:pt idx="6910">
                  <c:v>0.93961151519984554</c:v>
                </c:pt>
                <c:pt idx="6911">
                  <c:v>0.93961151519984554</c:v>
                </c:pt>
                <c:pt idx="6912">
                  <c:v>0.93961151519984554</c:v>
                </c:pt>
                <c:pt idx="6913">
                  <c:v>0.93961151519984554</c:v>
                </c:pt>
                <c:pt idx="6914">
                  <c:v>0.93961151519984554</c:v>
                </c:pt>
                <c:pt idx="6915">
                  <c:v>0.93961151519984554</c:v>
                </c:pt>
                <c:pt idx="6916">
                  <c:v>0.93961151519984554</c:v>
                </c:pt>
                <c:pt idx="6917">
                  <c:v>0.93961151519984554</c:v>
                </c:pt>
                <c:pt idx="6918">
                  <c:v>0.93961151519984554</c:v>
                </c:pt>
                <c:pt idx="6919">
                  <c:v>0.93961151519984554</c:v>
                </c:pt>
                <c:pt idx="6920">
                  <c:v>0.93961151519984554</c:v>
                </c:pt>
                <c:pt idx="6921">
                  <c:v>0.93961151519984554</c:v>
                </c:pt>
                <c:pt idx="6922">
                  <c:v>0.93961151519984554</c:v>
                </c:pt>
                <c:pt idx="6923">
                  <c:v>0.93961151519984554</c:v>
                </c:pt>
                <c:pt idx="6924">
                  <c:v>0.93961151519984554</c:v>
                </c:pt>
                <c:pt idx="6925">
                  <c:v>0.93961151519984554</c:v>
                </c:pt>
                <c:pt idx="6926">
                  <c:v>0.93961151519984554</c:v>
                </c:pt>
                <c:pt idx="6927">
                  <c:v>0.93961151519984554</c:v>
                </c:pt>
                <c:pt idx="6928">
                  <c:v>0.93961151519984554</c:v>
                </c:pt>
                <c:pt idx="6929">
                  <c:v>0.93961151519984554</c:v>
                </c:pt>
                <c:pt idx="6930">
                  <c:v>0.93961151519984554</c:v>
                </c:pt>
                <c:pt idx="6931">
                  <c:v>0.93961151519984554</c:v>
                </c:pt>
                <c:pt idx="6932">
                  <c:v>0.93961151519984554</c:v>
                </c:pt>
                <c:pt idx="6933">
                  <c:v>0.93961151519984554</c:v>
                </c:pt>
                <c:pt idx="6934">
                  <c:v>0.93961151519984554</c:v>
                </c:pt>
                <c:pt idx="6935">
                  <c:v>0.93961151519984554</c:v>
                </c:pt>
                <c:pt idx="6936">
                  <c:v>0.93961151519984554</c:v>
                </c:pt>
                <c:pt idx="6937">
                  <c:v>0.93961151519984554</c:v>
                </c:pt>
                <c:pt idx="6938">
                  <c:v>0.93961151519984554</c:v>
                </c:pt>
                <c:pt idx="6939">
                  <c:v>0.93961151519984554</c:v>
                </c:pt>
                <c:pt idx="6940">
                  <c:v>0.93961151519984554</c:v>
                </c:pt>
                <c:pt idx="6941">
                  <c:v>0.93961151519984554</c:v>
                </c:pt>
                <c:pt idx="6942">
                  <c:v>0.93961151519984554</c:v>
                </c:pt>
                <c:pt idx="6943">
                  <c:v>0.93961151519984554</c:v>
                </c:pt>
                <c:pt idx="6944">
                  <c:v>0.93961151519984554</c:v>
                </c:pt>
                <c:pt idx="6945">
                  <c:v>0.93961151519984554</c:v>
                </c:pt>
                <c:pt idx="6946">
                  <c:v>0.93961151519984554</c:v>
                </c:pt>
                <c:pt idx="6947">
                  <c:v>0.93961151519984554</c:v>
                </c:pt>
                <c:pt idx="6948">
                  <c:v>0.93961151519984554</c:v>
                </c:pt>
                <c:pt idx="6949">
                  <c:v>0.93961151519984554</c:v>
                </c:pt>
                <c:pt idx="6950">
                  <c:v>0.93961151519984554</c:v>
                </c:pt>
                <c:pt idx="6951">
                  <c:v>0.93961151519984554</c:v>
                </c:pt>
                <c:pt idx="6952">
                  <c:v>0.93961151519984554</c:v>
                </c:pt>
                <c:pt idx="6953">
                  <c:v>0.93961151519984554</c:v>
                </c:pt>
                <c:pt idx="6954">
                  <c:v>0.93961151519984554</c:v>
                </c:pt>
                <c:pt idx="6955">
                  <c:v>0.93961151519984554</c:v>
                </c:pt>
                <c:pt idx="6956">
                  <c:v>0.93961151519984554</c:v>
                </c:pt>
                <c:pt idx="6957">
                  <c:v>0.93961151519984554</c:v>
                </c:pt>
                <c:pt idx="6958">
                  <c:v>0.93961151519984554</c:v>
                </c:pt>
                <c:pt idx="6959">
                  <c:v>0.93961151519984554</c:v>
                </c:pt>
                <c:pt idx="6960">
                  <c:v>0.93961151519984554</c:v>
                </c:pt>
                <c:pt idx="6961">
                  <c:v>0.93961151519984554</c:v>
                </c:pt>
                <c:pt idx="6962">
                  <c:v>0.93961151519984554</c:v>
                </c:pt>
                <c:pt idx="6963">
                  <c:v>0.93961151519984554</c:v>
                </c:pt>
                <c:pt idx="6964">
                  <c:v>0.93961151519984554</c:v>
                </c:pt>
                <c:pt idx="6965">
                  <c:v>0.93961151519984554</c:v>
                </c:pt>
                <c:pt idx="6966">
                  <c:v>0.93961151519984554</c:v>
                </c:pt>
                <c:pt idx="6967">
                  <c:v>0.93961151519984554</c:v>
                </c:pt>
                <c:pt idx="6968">
                  <c:v>0.93961151519984554</c:v>
                </c:pt>
                <c:pt idx="6969">
                  <c:v>0.93961151519984554</c:v>
                </c:pt>
                <c:pt idx="6970">
                  <c:v>0.93961151519984554</c:v>
                </c:pt>
                <c:pt idx="6971">
                  <c:v>0.93961151519984554</c:v>
                </c:pt>
                <c:pt idx="6972">
                  <c:v>0.93961151519984554</c:v>
                </c:pt>
                <c:pt idx="6973">
                  <c:v>0.93961151519984554</c:v>
                </c:pt>
                <c:pt idx="6974">
                  <c:v>0.93961151519984554</c:v>
                </c:pt>
                <c:pt idx="6975">
                  <c:v>0.93961151519984554</c:v>
                </c:pt>
                <c:pt idx="6976">
                  <c:v>0.93961151519984554</c:v>
                </c:pt>
                <c:pt idx="6977">
                  <c:v>0.93961151519984554</c:v>
                </c:pt>
                <c:pt idx="6978">
                  <c:v>0.93961151519984554</c:v>
                </c:pt>
                <c:pt idx="6979">
                  <c:v>0.93961151519984554</c:v>
                </c:pt>
                <c:pt idx="6980">
                  <c:v>0.93961151519984554</c:v>
                </c:pt>
                <c:pt idx="6981">
                  <c:v>0.93961151519984554</c:v>
                </c:pt>
                <c:pt idx="6982">
                  <c:v>0.93961151519984554</c:v>
                </c:pt>
                <c:pt idx="6983">
                  <c:v>0.93961151519984554</c:v>
                </c:pt>
                <c:pt idx="6984">
                  <c:v>0.93961151519984554</c:v>
                </c:pt>
                <c:pt idx="6985">
                  <c:v>0.93961151519984554</c:v>
                </c:pt>
                <c:pt idx="6986">
                  <c:v>0.93961151519984554</c:v>
                </c:pt>
                <c:pt idx="6987">
                  <c:v>0.93961151519984554</c:v>
                </c:pt>
                <c:pt idx="6988">
                  <c:v>0.93961151519984554</c:v>
                </c:pt>
                <c:pt idx="6989">
                  <c:v>0.93961151519984554</c:v>
                </c:pt>
                <c:pt idx="6990">
                  <c:v>0.93961151519984554</c:v>
                </c:pt>
                <c:pt idx="6991">
                  <c:v>0.93961151519984554</c:v>
                </c:pt>
                <c:pt idx="6992">
                  <c:v>0.93961151519984554</c:v>
                </c:pt>
                <c:pt idx="6993">
                  <c:v>0.93961151519984554</c:v>
                </c:pt>
                <c:pt idx="6994">
                  <c:v>0.93961151519984554</c:v>
                </c:pt>
                <c:pt idx="6995">
                  <c:v>0.93961151519984554</c:v>
                </c:pt>
                <c:pt idx="6996">
                  <c:v>0.93961151519984554</c:v>
                </c:pt>
                <c:pt idx="6997">
                  <c:v>0.93961151519984554</c:v>
                </c:pt>
                <c:pt idx="6998">
                  <c:v>0.93961151519984554</c:v>
                </c:pt>
                <c:pt idx="6999">
                  <c:v>0.93961151519984554</c:v>
                </c:pt>
                <c:pt idx="7000">
                  <c:v>0.93961151519984554</c:v>
                </c:pt>
                <c:pt idx="7001">
                  <c:v>0.93961151519984554</c:v>
                </c:pt>
                <c:pt idx="7002">
                  <c:v>0.93961151519984554</c:v>
                </c:pt>
                <c:pt idx="7003">
                  <c:v>0.93961151519984554</c:v>
                </c:pt>
                <c:pt idx="7004">
                  <c:v>0.93961151519984554</c:v>
                </c:pt>
                <c:pt idx="7005">
                  <c:v>0.93961151519984554</c:v>
                </c:pt>
                <c:pt idx="7006">
                  <c:v>0.93961151519984554</c:v>
                </c:pt>
                <c:pt idx="7007">
                  <c:v>0.93961151519984554</c:v>
                </c:pt>
                <c:pt idx="7008">
                  <c:v>0.93961151519984554</c:v>
                </c:pt>
                <c:pt idx="7009">
                  <c:v>0.93961151519984554</c:v>
                </c:pt>
                <c:pt idx="7010">
                  <c:v>0.93961151519984554</c:v>
                </c:pt>
                <c:pt idx="7011">
                  <c:v>0.93961151519984554</c:v>
                </c:pt>
                <c:pt idx="7012">
                  <c:v>0.93961151519984554</c:v>
                </c:pt>
                <c:pt idx="7013">
                  <c:v>0.93961151519984554</c:v>
                </c:pt>
                <c:pt idx="7014">
                  <c:v>0.93961151519984554</c:v>
                </c:pt>
                <c:pt idx="7015">
                  <c:v>0.93961151519984554</c:v>
                </c:pt>
                <c:pt idx="7016">
                  <c:v>0.93961151519984554</c:v>
                </c:pt>
                <c:pt idx="7017">
                  <c:v>0.93961151519984554</c:v>
                </c:pt>
                <c:pt idx="7018">
                  <c:v>0.93961151519984554</c:v>
                </c:pt>
                <c:pt idx="7019">
                  <c:v>0.93961151519984554</c:v>
                </c:pt>
                <c:pt idx="7020">
                  <c:v>0.93961151519984554</c:v>
                </c:pt>
                <c:pt idx="7021">
                  <c:v>0.93961151519984554</c:v>
                </c:pt>
                <c:pt idx="7022">
                  <c:v>0.93961151519984554</c:v>
                </c:pt>
                <c:pt idx="7023">
                  <c:v>0.93961151519984554</c:v>
                </c:pt>
                <c:pt idx="7024">
                  <c:v>0.93961151519984554</c:v>
                </c:pt>
                <c:pt idx="7025">
                  <c:v>0.93961151519984554</c:v>
                </c:pt>
                <c:pt idx="7026">
                  <c:v>0.93961151519984554</c:v>
                </c:pt>
                <c:pt idx="7027">
                  <c:v>0.93961151519984554</c:v>
                </c:pt>
                <c:pt idx="7028">
                  <c:v>0.93961151519984554</c:v>
                </c:pt>
                <c:pt idx="7029">
                  <c:v>0.93961151519984554</c:v>
                </c:pt>
                <c:pt idx="7030">
                  <c:v>0.93961151519984554</c:v>
                </c:pt>
                <c:pt idx="7031">
                  <c:v>0.93961151519984554</c:v>
                </c:pt>
                <c:pt idx="7032">
                  <c:v>0.93961151519984554</c:v>
                </c:pt>
                <c:pt idx="7033">
                  <c:v>0.93961151519984554</c:v>
                </c:pt>
                <c:pt idx="7034">
                  <c:v>0.93961151519984554</c:v>
                </c:pt>
                <c:pt idx="7035">
                  <c:v>0.93961151519984554</c:v>
                </c:pt>
                <c:pt idx="7036">
                  <c:v>0.93961151519984554</c:v>
                </c:pt>
                <c:pt idx="7037">
                  <c:v>0.93961151519984554</c:v>
                </c:pt>
                <c:pt idx="7038">
                  <c:v>0.93961151519984554</c:v>
                </c:pt>
                <c:pt idx="7039">
                  <c:v>0.93961151519984554</c:v>
                </c:pt>
                <c:pt idx="7040">
                  <c:v>0.93961151519984554</c:v>
                </c:pt>
                <c:pt idx="7041">
                  <c:v>0.93961151519984554</c:v>
                </c:pt>
                <c:pt idx="7042">
                  <c:v>0.93961151519984554</c:v>
                </c:pt>
                <c:pt idx="7043">
                  <c:v>0.93961151519984554</c:v>
                </c:pt>
                <c:pt idx="7044">
                  <c:v>0.93961151519984554</c:v>
                </c:pt>
                <c:pt idx="7045">
                  <c:v>0.93961151519984554</c:v>
                </c:pt>
                <c:pt idx="7046">
                  <c:v>0.93961151519984554</c:v>
                </c:pt>
                <c:pt idx="7047">
                  <c:v>0.93961151519984554</c:v>
                </c:pt>
                <c:pt idx="7048">
                  <c:v>0.93961151519984554</c:v>
                </c:pt>
                <c:pt idx="7049">
                  <c:v>0.93961151519984554</c:v>
                </c:pt>
                <c:pt idx="7050">
                  <c:v>0.93961151519984554</c:v>
                </c:pt>
                <c:pt idx="7051">
                  <c:v>0.93961151519984554</c:v>
                </c:pt>
                <c:pt idx="7052">
                  <c:v>0.93961151519984554</c:v>
                </c:pt>
                <c:pt idx="7053">
                  <c:v>0.93961151519984554</c:v>
                </c:pt>
                <c:pt idx="7054">
                  <c:v>0.93961151519984554</c:v>
                </c:pt>
                <c:pt idx="7055">
                  <c:v>0.93961151519984554</c:v>
                </c:pt>
                <c:pt idx="7056">
                  <c:v>0.93961151519984554</c:v>
                </c:pt>
                <c:pt idx="7057">
                  <c:v>0.93961151519984554</c:v>
                </c:pt>
                <c:pt idx="7058">
                  <c:v>0.93961151519984554</c:v>
                </c:pt>
                <c:pt idx="7059">
                  <c:v>0.93961151519984554</c:v>
                </c:pt>
                <c:pt idx="7060">
                  <c:v>0.93961151519984554</c:v>
                </c:pt>
                <c:pt idx="7061">
                  <c:v>0.93961151519984554</c:v>
                </c:pt>
                <c:pt idx="7062">
                  <c:v>0.93961151519984554</c:v>
                </c:pt>
                <c:pt idx="7063">
                  <c:v>0.93961151519984554</c:v>
                </c:pt>
                <c:pt idx="7064">
                  <c:v>0.93961151519984554</c:v>
                </c:pt>
                <c:pt idx="7065">
                  <c:v>0.93961151519984554</c:v>
                </c:pt>
                <c:pt idx="7066">
                  <c:v>0.93961151519984554</c:v>
                </c:pt>
                <c:pt idx="7067">
                  <c:v>0.93961151519984554</c:v>
                </c:pt>
                <c:pt idx="7068">
                  <c:v>0.93961151519984554</c:v>
                </c:pt>
                <c:pt idx="7069">
                  <c:v>0.93961151519984554</c:v>
                </c:pt>
                <c:pt idx="7070">
                  <c:v>0.93961151519984554</c:v>
                </c:pt>
                <c:pt idx="7071">
                  <c:v>0.93961151519984554</c:v>
                </c:pt>
                <c:pt idx="7072">
                  <c:v>0.93961151519984554</c:v>
                </c:pt>
                <c:pt idx="7073">
                  <c:v>0.93961151519984554</c:v>
                </c:pt>
                <c:pt idx="7074">
                  <c:v>0.93961151519984554</c:v>
                </c:pt>
                <c:pt idx="7075">
                  <c:v>0.93961151519984554</c:v>
                </c:pt>
                <c:pt idx="7076">
                  <c:v>0.93961151519984554</c:v>
                </c:pt>
                <c:pt idx="7077">
                  <c:v>0.93961151519984554</c:v>
                </c:pt>
                <c:pt idx="7078">
                  <c:v>0.93961151519984554</c:v>
                </c:pt>
                <c:pt idx="7079">
                  <c:v>0.93961151519984554</c:v>
                </c:pt>
                <c:pt idx="7080">
                  <c:v>0.93961151519984554</c:v>
                </c:pt>
                <c:pt idx="7081">
                  <c:v>0.93961151519984554</c:v>
                </c:pt>
                <c:pt idx="7082">
                  <c:v>0.93961151519984554</c:v>
                </c:pt>
                <c:pt idx="7083">
                  <c:v>0.93961151519984554</c:v>
                </c:pt>
                <c:pt idx="7084">
                  <c:v>0.93961151519984554</c:v>
                </c:pt>
                <c:pt idx="7085">
                  <c:v>0.93961151519984554</c:v>
                </c:pt>
                <c:pt idx="7086">
                  <c:v>0.93961151519984554</c:v>
                </c:pt>
                <c:pt idx="7087">
                  <c:v>0.93961151519984554</c:v>
                </c:pt>
                <c:pt idx="7088">
                  <c:v>0.93961151519984554</c:v>
                </c:pt>
                <c:pt idx="7089">
                  <c:v>0.93961151519984554</c:v>
                </c:pt>
                <c:pt idx="7090">
                  <c:v>0.93961151519984554</c:v>
                </c:pt>
                <c:pt idx="7091">
                  <c:v>0.93961151519984554</c:v>
                </c:pt>
                <c:pt idx="7092">
                  <c:v>0.93961151519984554</c:v>
                </c:pt>
                <c:pt idx="7093">
                  <c:v>0.93961151519984554</c:v>
                </c:pt>
                <c:pt idx="7094">
                  <c:v>0.93961151519984554</c:v>
                </c:pt>
                <c:pt idx="7095">
                  <c:v>0.93961151519984554</c:v>
                </c:pt>
                <c:pt idx="7096">
                  <c:v>0.93961151519984554</c:v>
                </c:pt>
                <c:pt idx="7097">
                  <c:v>0.93961151519984554</c:v>
                </c:pt>
                <c:pt idx="7098">
                  <c:v>0.93961151519984554</c:v>
                </c:pt>
                <c:pt idx="7099">
                  <c:v>0.93961151519984554</c:v>
                </c:pt>
                <c:pt idx="7100">
                  <c:v>0.93961151519984554</c:v>
                </c:pt>
                <c:pt idx="7101">
                  <c:v>0.93961151519984554</c:v>
                </c:pt>
                <c:pt idx="7102">
                  <c:v>0.93961151519984554</c:v>
                </c:pt>
                <c:pt idx="7103">
                  <c:v>0.93961151519984554</c:v>
                </c:pt>
                <c:pt idx="7104">
                  <c:v>0.93961151519984554</c:v>
                </c:pt>
                <c:pt idx="7105">
                  <c:v>0.93961151519984554</c:v>
                </c:pt>
                <c:pt idx="7106">
                  <c:v>0.93961151519984554</c:v>
                </c:pt>
                <c:pt idx="7107">
                  <c:v>0.93961151519984554</c:v>
                </c:pt>
                <c:pt idx="7108">
                  <c:v>0.93961151519984554</c:v>
                </c:pt>
                <c:pt idx="7109">
                  <c:v>0.93961151519984554</c:v>
                </c:pt>
                <c:pt idx="7110">
                  <c:v>0.93961151519984554</c:v>
                </c:pt>
                <c:pt idx="7111">
                  <c:v>0.93961151519984554</c:v>
                </c:pt>
                <c:pt idx="7112">
                  <c:v>0.93961151519984554</c:v>
                </c:pt>
                <c:pt idx="7113">
                  <c:v>0.93961151519984554</c:v>
                </c:pt>
                <c:pt idx="7114">
                  <c:v>0.93961151519984554</c:v>
                </c:pt>
                <c:pt idx="7115">
                  <c:v>0.93961151519984554</c:v>
                </c:pt>
                <c:pt idx="7116">
                  <c:v>0.93961151519984554</c:v>
                </c:pt>
                <c:pt idx="7117">
                  <c:v>0.93961151519984554</c:v>
                </c:pt>
                <c:pt idx="7118">
                  <c:v>0.93961151519984554</c:v>
                </c:pt>
                <c:pt idx="7119">
                  <c:v>0.93961151519984554</c:v>
                </c:pt>
                <c:pt idx="7120">
                  <c:v>0.93961151519984554</c:v>
                </c:pt>
                <c:pt idx="7121">
                  <c:v>0.93961151519984554</c:v>
                </c:pt>
                <c:pt idx="7122">
                  <c:v>0.93961151519984554</c:v>
                </c:pt>
                <c:pt idx="7123">
                  <c:v>0.93961151519984554</c:v>
                </c:pt>
                <c:pt idx="7124">
                  <c:v>0.93961151519984554</c:v>
                </c:pt>
                <c:pt idx="7125">
                  <c:v>0.93961151519984554</c:v>
                </c:pt>
                <c:pt idx="7126">
                  <c:v>0.93961151519984554</c:v>
                </c:pt>
                <c:pt idx="7127">
                  <c:v>0.93961151519984554</c:v>
                </c:pt>
                <c:pt idx="7128">
                  <c:v>0.93961151519984554</c:v>
                </c:pt>
                <c:pt idx="7129">
                  <c:v>0.93961151519984554</c:v>
                </c:pt>
                <c:pt idx="7130">
                  <c:v>0.93961151519984554</c:v>
                </c:pt>
                <c:pt idx="7131">
                  <c:v>0.93961151519984554</c:v>
                </c:pt>
                <c:pt idx="7132">
                  <c:v>0.93961151519984554</c:v>
                </c:pt>
                <c:pt idx="7133">
                  <c:v>0.93961151519984554</c:v>
                </c:pt>
                <c:pt idx="7134">
                  <c:v>0.93961151519984554</c:v>
                </c:pt>
                <c:pt idx="7135">
                  <c:v>0.93961151519984554</c:v>
                </c:pt>
                <c:pt idx="7136">
                  <c:v>0.93961151519984554</c:v>
                </c:pt>
                <c:pt idx="7137">
                  <c:v>0.93961151519984554</c:v>
                </c:pt>
                <c:pt idx="7138">
                  <c:v>0.93961151519984554</c:v>
                </c:pt>
                <c:pt idx="7139">
                  <c:v>0.93961151519984554</c:v>
                </c:pt>
                <c:pt idx="7140">
                  <c:v>0.93961151519984554</c:v>
                </c:pt>
                <c:pt idx="7141">
                  <c:v>0.93961151519984554</c:v>
                </c:pt>
                <c:pt idx="7142">
                  <c:v>0.93961151519984554</c:v>
                </c:pt>
                <c:pt idx="7143">
                  <c:v>0.93961151519984554</c:v>
                </c:pt>
                <c:pt idx="7144">
                  <c:v>0.93961151519984554</c:v>
                </c:pt>
                <c:pt idx="7145">
                  <c:v>0.93961151519984554</c:v>
                </c:pt>
                <c:pt idx="7146">
                  <c:v>0.93961151519984554</c:v>
                </c:pt>
                <c:pt idx="7147">
                  <c:v>0.93961151519984554</c:v>
                </c:pt>
                <c:pt idx="7148">
                  <c:v>0.93961151519984554</c:v>
                </c:pt>
                <c:pt idx="7149">
                  <c:v>0.93961151519984554</c:v>
                </c:pt>
                <c:pt idx="7150">
                  <c:v>0.93961151519984554</c:v>
                </c:pt>
                <c:pt idx="7151">
                  <c:v>0.93961151519984554</c:v>
                </c:pt>
                <c:pt idx="7152">
                  <c:v>0.93961151519984554</c:v>
                </c:pt>
                <c:pt idx="7153">
                  <c:v>0.93961151519984554</c:v>
                </c:pt>
                <c:pt idx="7154">
                  <c:v>0.93961151519984554</c:v>
                </c:pt>
                <c:pt idx="7155">
                  <c:v>0.93961151519984554</c:v>
                </c:pt>
                <c:pt idx="7156">
                  <c:v>0.93961151519984554</c:v>
                </c:pt>
                <c:pt idx="7157">
                  <c:v>0.93961151519984554</c:v>
                </c:pt>
                <c:pt idx="7158">
                  <c:v>0.93961151519984554</c:v>
                </c:pt>
                <c:pt idx="7159">
                  <c:v>0.93961151519984554</c:v>
                </c:pt>
                <c:pt idx="7160">
                  <c:v>0.93961151519984554</c:v>
                </c:pt>
                <c:pt idx="7161">
                  <c:v>0.93961151519984554</c:v>
                </c:pt>
                <c:pt idx="7162">
                  <c:v>0.93961151519984554</c:v>
                </c:pt>
                <c:pt idx="7163">
                  <c:v>0.93961151519984554</c:v>
                </c:pt>
                <c:pt idx="7164">
                  <c:v>0.93961151519984554</c:v>
                </c:pt>
                <c:pt idx="7165">
                  <c:v>0.93961151519984554</c:v>
                </c:pt>
                <c:pt idx="7166">
                  <c:v>0.93961151519984554</c:v>
                </c:pt>
                <c:pt idx="7167">
                  <c:v>0.93961151519984554</c:v>
                </c:pt>
                <c:pt idx="7168">
                  <c:v>0.93961151519984554</c:v>
                </c:pt>
                <c:pt idx="7169">
                  <c:v>0.93961151519984554</c:v>
                </c:pt>
                <c:pt idx="7170">
                  <c:v>0.93961151519984554</c:v>
                </c:pt>
                <c:pt idx="7171">
                  <c:v>0.93961151519984554</c:v>
                </c:pt>
                <c:pt idx="7172">
                  <c:v>0.93961151519984554</c:v>
                </c:pt>
                <c:pt idx="7173">
                  <c:v>0.93961151519984554</c:v>
                </c:pt>
                <c:pt idx="7174">
                  <c:v>0.93961151519984554</c:v>
                </c:pt>
                <c:pt idx="7175">
                  <c:v>0.93961151519984554</c:v>
                </c:pt>
                <c:pt idx="7176">
                  <c:v>0.93961151519984554</c:v>
                </c:pt>
                <c:pt idx="7177">
                  <c:v>0.93961151519984554</c:v>
                </c:pt>
                <c:pt idx="7178">
                  <c:v>0.93961151519984554</c:v>
                </c:pt>
                <c:pt idx="7179">
                  <c:v>0.93961151519984554</c:v>
                </c:pt>
                <c:pt idx="7180">
                  <c:v>0.93961151519984554</c:v>
                </c:pt>
                <c:pt idx="7181">
                  <c:v>0.93961151519984554</c:v>
                </c:pt>
                <c:pt idx="7182">
                  <c:v>0.93961151519984554</c:v>
                </c:pt>
                <c:pt idx="7183">
                  <c:v>0.93961151519984554</c:v>
                </c:pt>
                <c:pt idx="7184">
                  <c:v>0.93961151519984554</c:v>
                </c:pt>
                <c:pt idx="7185">
                  <c:v>0.93961151519984554</c:v>
                </c:pt>
                <c:pt idx="7186">
                  <c:v>0.93961151519984554</c:v>
                </c:pt>
                <c:pt idx="7187">
                  <c:v>0.93961151519984554</c:v>
                </c:pt>
                <c:pt idx="7188">
                  <c:v>0.93961151519984554</c:v>
                </c:pt>
                <c:pt idx="7189">
                  <c:v>0.93961151519984554</c:v>
                </c:pt>
                <c:pt idx="7190">
                  <c:v>0.93961151519984554</c:v>
                </c:pt>
                <c:pt idx="7191">
                  <c:v>0.93961151519984554</c:v>
                </c:pt>
                <c:pt idx="7192">
                  <c:v>0.93961151519984554</c:v>
                </c:pt>
                <c:pt idx="7193">
                  <c:v>0.93961151519984554</c:v>
                </c:pt>
                <c:pt idx="7194">
                  <c:v>0.93961151519984554</c:v>
                </c:pt>
                <c:pt idx="7195">
                  <c:v>0.93961151519984554</c:v>
                </c:pt>
                <c:pt idx="7196">
                  <c:v>0.93961151519984554</c:v>
                </c:pt>
                <c:pt idx="7197">
                  <c:v>0.93961151519984554</c:v>
                </c:pt>
                <c:pt idx="7198">
                  <c:v>0.93961151519984554</c:v>
                </c:pt>
                <c:pt idx="7199">
                  <c:v>0.93961151519984554</c:v>
                </c:pt>
                <c:pt idx="7200">
                  <c:v>0.93961151519984554</c:v>
                </c:pt>
                <c:pt idx="7201">
                  <c:v>0.93961151519984554</c:v>
                </c:pt>
                <c:pt idx="7202">
                  <c:v>0.93961151519984554</c:v>
                </c:pt>
                <c:pt idx="7203">
                  <c:v>0.93961151519984554</c:v>
                </c:pt>
                <c:pt idx="7204">
                  <c:v>0.93961151519984554</c:v>
                </c:pt>
                <c:pt idx="7205">
                  <c:v>0.93961151519984554</c:v>
                </c:pt>
                <c:pt idx="7206">
                  <c:v>0.93961151519984554</c:v>
                </c:pt>
                <c:pt idx="7207">
                  <c:v>0.93961151519984554</c:v>
                </c:pt>
                <c:pt idx="7208">
                  <c:v>0.93961151519984554</c:v>
                </c:pt>
                <c:pt idx="7209">
                  <c:v>0.93961151519984554</c:v>
                </c:pt>
                <c:pt idx="7210">
                  <c:v>0.93961151519984554</c:v>
                </c:pt>
                <c:pt idx="7211">
                  <c:v>0.93961151519984554</c:v>
                </c:pt>
                <c:pt idx="7212">
                  <c:v>0.93961151519984554</c:v>
                </c:pt>
                <c:pt idx="7213">
                  <c:v>0.93961151519984554</c:v>
                </c:pt>
                <c:pt idx="7214">
                  <c:v>0.93961151519984554</c:v>
                </c:pt>
                <c:pt idx="7215">
                  <c:v>0.93961151519984554</c:v>
                </c:pt>
                <c:pt idx="7216">
                  <c:v>0.93961151519984554</c:v>
                </c:pt>
                <c:pt idx="7217">
                  <c:v>0.93961151519984554</c:v>
                </c:pt>
                <c:pt idx="7218">
                  <c:v>0.93961151519984554</c:v>
                </c:pt>
                <c:pt idx="7219">
                  <c:v>0.93961151519984554</c:v>
                </c:pt>
                <c:pt idx="7220">
                  <c:v>0.93961151519984554</c:v>
                </c:pt>
                <c:pt idx="7221">
                  <c:v>0.93961151519984554</c:v>
                </c:pt>
                <c:pt idx="7222">
                  <c:v>0.93961151519984554</c:v>
                </c:pt>
                <c:pt idx="7223">
                  <c:v>0.93961151519984554</c:v>
                </c:pt>
                <c:pt idx="7224">
                  <c:v>0.93961151519984554</c:v>
                </c:pt>
                <c:pt idx="7225">
                  <c:v>0.93961151519984554</c:v>
                </c:pt>
                <c:pt idx="7226">
                  <c:v>0.93961151519984554</c:v>
                </c:pt>
                <c:pt idx="7227">
                  <c:v>0.93961151519984554</c:v>
                </c:pt>
                <c:pt idx="7228">
                  <c:v>0.93961151519984554</c:v>
                </c:pt>
                <c:pt idx="7229">
                  <c:v>0.93961151519984554</c:v>
                </c:pt>
                <c:pt idx="7230">
                  <c:v>0.93961151519984554</c:v>
                </c:pt>
                <c:pt idx="7231">
                  <c:v>0.93961151519984554</c:v>
                </c:pt>
                <c:pt idx="7232">
                  <c:v>0.93961151519984554</c:v>
                </c:pt>
                <c:pt idx="7233">
                  <c:v>0.93961151519984554</c:v>
                </c:pt>
                <c:pt idx="7234">
                  <c:v>0.93961151519984554</c:v>
                </c:pt>
                <c:pt idx="7235">
                  <c:v>0.93961151519984554</c:v>
                </c:pt>
                <c:pt idx="7236">
                  <c:v>0.93961151519984554</c:v>
                </c:pt>
                <c:pt idx="7237">
                  <c:v>0.93961151519984554</c:v>
                </c:pt>
                <c:pt idx="7238">
                  <c:v>0.93961151519984554</c:v>
                </c:pt>
                <c:pt idx="7239">
                  <c:v>0.93961151519984554</c:v>
                </c:pt>
                <c:pt idx="7240">
                  <c:v>0.93961151519984554</c:v>
                </c:pt>
                <c:pt idx="7241">
                  <c:v>0.93961151519984554</c:v>
                </c:pt>
                <c:pt idx="7242">
                  <c:v>0.93961151519984554</c:v>
                </c:pt>
                <c:pt idx="7243">
                  <c:v>0.93961151519984554</c:v>
                </c:pt>
                <c:pt idx="7244">
                  <c:v>0.93961151519984554</c:v>
                </c:pt>
                <c:pt idx="7245">
                  <c:v>0.93961151519984554</c:v>
                </c:pt>
                <c:pt idx="7246">
                  <c:v>0.93961151519984554</c:v>
                </c:pt>
                <c:pt idx="7247">
                  <c:v>0.93961151519984554</c:v>
                </c:pt>
                <c:pt idx="7248">
                  <c:v>0.93961151519984554</c:v>
                </c:pt>
                <c:pt idx="7249">
                  <c:v>0.93961151519984554</c:v>
                </c:pt>
                <c:pt idx="7250">
                  <c:v>0.93961151519984554</c:v>
                </c:pt>
                <c:pt idx="7251">
                  <c:v>0.93961151519984554</c:v>
                </c:pt>
                <c:pt idx="7252">
                  <c:v>0.93961151519984554</c:v>
                </c:pt>
                <c:pt idx="7253">
                  <c:v>0.93961151519984554</c:v>
                </c:pt>
                <c:pt idx="7254">
                  <c:v>0.93961151519984554</c:v>
                </c:pt>
                <c:pt idx="7255">
                  <c:v>0.93961151519984554</c:v>
                </c:pt>
                <c:pt idx="7256">
                  <c:v>0.93961151519984554</c:v>
                </c:pt>
                <c:pt idx="7257">
                  <c:v>0.93961151519984554</c:v>
                </c:pt>
                <c:pt idx="7258">
                  <c:v>0.93961151519984554</c:v>
                </c:pt>
                <c:pt idx="7259">
                  <c:v>0.93961151519984554</c:v>
                </c:pt>
                <c:pt idx="7260">
                  <c:v>0.93961151519984554</c:v>
                </c:pt>
                <c:pt idx="7261">
                  <c:v>0.93961151519984554</c:v>
                </c:pt>
                <c:pt idx="7262">
                  <c:v>0.93961151519984554</c:v>
                </c:pt>
                <c:pt idx="7263">
                  <c:v>0.93961151519984554</c:v>
                </c:pt>
                <c:pt idx="7264">
                  <c:v>0.93961151519984554</c:v>
                </c:pt>
                <c:pt idx="7265">
                  <c:v>0.93961151519984554</c:v>
                </c:pt>
                <c:pt idx="7266">
                  <c:v>0.93961151519984554</c:v>
                </c:pt>
                <c:pt idx="7267">
                  <c:v>0.93961151519984554</c:v>
                </c:pt>
                <c:pt idx="7268">
                  <c:v>0.93961151519984554</c:v>
                </c:pt>
                <c:pt idx="7269">
                  <c:v>0.93961151519984554</c:v>
                </c:pt>
                <c:pt idx="7270">
                  <c:v>0.93961151519984554</c:v>
                </c:pt>
                <c:pt idx="7271">
                  <c:v>0.93961151519984554</c:v>
                </c:pt>
                <c:pt idx="7272">
                  <c:v>0.93961151519984554</c:v>
                </c:pt>
                <c:pt idx="7273">
                  <c:v>0.93961151519984554</c:v>
                </c:pt>
                <c:pt idx="7274">
                  <c:v>0.93961151519984554</c:v>
                </c:pt>
                <c:pt idx="7275">
                  <c:v>0.93961151519984554</c:v>
                </c:pt>
                <c:pt idx="7276">
                  <c:v>0.93961151519984554</c:v>
                </c:pt>
                <c:pt idx="7277">
                  <c:v>0.93961151519984554</c:v>
                </c:pt>
                <c:pt idx="7278">
                  <c:v>0.93961151519984554</c:v>
                </c:pt>
                <c:pt idx="7279">
                  <c:v>0.93961151519984554</c:v>
                </c:pt>
                <c:pt idx="7280">
                  <c:v>0.93961151519984554</c:v>
                </c:pt>
                <c:pt idx="7281">
                  <c:v>0.93961151519984554</c:v>
                </c:pt>
                <c:pt idx="7282">
                  <c:v>0.93961151519984554</c:v>
                </c:pt>
                <c:pt idx="7283">
                  <c:v>0.93961151519984554</c:v>
                </c:pt>
                <c:pt idx="7284">
                  <c:v>0.93961151519984554</c:v>
                </c:pt>
                <c:pt idx="7285">
                  <c:v>0.93961151519984554</c:v>
                </c:pt>
                <c:pt idx="7286">
                  <c:v>0.93961151519984554</c:v>
                </c:pt>
                <c:pt idx="7287">
                  <c:v>0.93961151519984554</c:v>
                </c:pt>
                <c:pt idx="7288">
                  <c:v>0.93961151519984554</c:v>
                </c:pt>
                <c:pt idx="7289">
                  <c:v>0.93961151519984554</c:v>
                </c:pt>
                <c:pt idx="7290">
                  <c:v>0.93961151519984554</c:v>
                </c:pt>
                <c:pt idx="7291">
                  <c:v>0.93961151519984554</c:v>
                </c:pt>
                <c:pt idx="7292">
                  <c:v>0.93961151519984554</c:v>
                </c:pt>
                <c:pt idx="7293">
                  <c:v>0.93961151519984554</c:v>
                </c:pt>
                <c:pt idx="7294">
                  <c:v>0.93961151519984554</c:v>
                </c:pt>
                <c:pt idx="7295">
                  <c:v>0.93961151519984554</c:v>
                </c:pt>
                <c:pt idx="7296">
                  <c:v>0.93961151519984554</c:v>
                </c:pt>
                <c:pt idx="7297">
                  <c:v>0.93961151519984554</c:v>
                </c:pt>
                <c:pt idx="7298">
                  <c:v>0.93961151519984554</c:v>
                </c:pt>
                <c:pt idx="7299">
                  <c:v>0.93961151519984554</c:v>
                </c:pt>
                <c:pt idx="7300">
                  <c:v>0.93961151519984554</c:v>
                </c:pt>
                <c:pt idx="7301">
                  <c:v>0.93961151519984554</c:v>
                </c:pt>
                <c:pt idx="7302">
                  <c:v>0.93961151519984554</c:v>
                </c:pt>
                <c:pt idx="7303">
                  <c:v>0.93961151519984554</c:v>
                </c:pt>
                <c:pt idx="7304">
                  <c:v>0.93961151519984554</c:v>
                </c:pt>
                <c:pt idx="7305">
                  <c:v>0.93961151519984554</c:v>
                </c:pt>
                <c:pt idx="7306">
                  <c:v>0.93961151519984554</c:v>
                </c:pt>
                <c:pt idx="7307">
                  <c:v>0.93961151519984554</c:v>
                </c:pt>
                <c:pt idx="7308">
                  <c:v>0.93961151519984554</c:v>
                </c:pt>
                <c:pt idx="7309">
                  <c:v>0.93961151519984554</c:v>
                </c:pt>
                <c:pt idx="7310">
                  <c:v>0.93961151519984554</c:v>
                </c:pt>
                <c:pt idx="7311">
                  <c:v>0.93961151519984554</c:v>
                </c:pt>
                <c:pt idx="7312">
                  <c:v>0.93961151519984554</c:v>
                </c:pt>
                <c:pt idx="7313">
                  <c:v>0.93961151519984554</c:v>
                </c:pt>
                <c:pt idx="7314">
                  <c:v>0.93961151519984554</c:v>
                </c:pt>
                <c:pt idx="7315">
                  <c:v>0.93961151519984554</c:v>
                </c:pt>
                <c:pt idx="7316">
                  <c:v>0.93961151519984554</c:v>
                </c:pt>
                <c:pt idx="7317">
                  <c:v>0.93961151519984554</c:v>
                </c:pt>
                <c:pt idx="7318">
                  <c:v>0.93961151519984554</c:v>
                </c:pt>
                <c:pt idx="7319">
                  <c:v>0.93961151519984554</c:v>
                </c:pt>
                <c:pt idx="7320">
                  <c:v>0.93961151519984554</c:v>
                </c:pt>
                <c:pt idx="7321">
                  <c:v>0.93961151519984554</c:v>
                </c:pt>
                <c:pt idx="7322">
                  <c:v>0.93961151519984554</c:v>
                </c:pt>
                <c:pt idx="7323">
                  <c:v>0.93961151519984554</c:v>
                </c:pt>
                <c:pt idx="7324">
                  <c:v>0.93961151519984554</c:v>
                </c:pt>
                <c:pt idx="7325">
                  <c:v>0.93961151519984554</c:v>
                </c:pt>
                <c:pt idx="7326">
                  <c:v>0.93961151519984554</c:v>
                </c:pt>
                <c:pt idx="7327">
                  <c:v>0.93961151519984554</c:v>
                </c:pt>
                <c:pt idx="7328">
                  <c:v>0.93961151519984554</c:v>
                </c:pt>
                <c:pt idx="7329">
                  <c:v>0.93961151519984554</c:v>
                </c:pt>
                <c:pt idx="7330">
                  <c:v>0.93961151519984554</c:v>
                </c:pt>
                <c:pt idx="7331">
                  <c:v>0.93961151519984554</c:v>
                </c:pt>
                <c:pt idx="7332">
                  <c:v>0.93961151519984554</c:v>
                </c:pt>
                <c:pt idx="7333">
                  <c:v>0.93961151519984554</c:v>
                </c:pt>
                <c:pt idx="7334">
                  <c:v>0.93961151519984554</c:v>
                </c:pt>
                <c:pt idx="7335">
                  <c:v>0.93961151519984554</c:v>
                </c:pt>
                <c:pt idx="7336">
                  <c:v>0.93961151519984554</c:v>
                </c:pt>
                <c:pt idx="7337">
                  <c:v>0.93961151519984554</c:v>
                </c:pt>
                <c:pt idx="7338">
                  <c:v>0.93961151519984554</c:v>
                </c:pt>
                <c:pt idx="7339">
                  <c:v>0.93961151519984554</c:v>
                </c:pt>
                <c:pt idx="7340">
                  <c:v>0.93961151519984554</c:v>
                </c:pt>
                <c:pt idx="7341">
                  <c:v>0.93961151519984554</c:v>
                </c:pt>
                <c:pt idx="7342">
                  <c:v>0.93961151519984554</c:v>
                </c:pt>
                <c:pt idx="7343">
                  <c:v>0.93961151519984554</c:v>
                </c:pt>
                <c:pt idx="7344">
                  <c:v>0.93961151519984554</c:v>
                </c:pt>
                <c:pt idx="7345">
                  <c:v>0.93961151519984554</c:v>
                </c:pt>
                <c:pt idx="7346">
                  <c:v>0.93961151519984554</c:v>
                </c:pt>
                <c:pt idx="7347">
                  <c:v>0.93961151519984554</c:v>
                </c:pt>
                <c:pt idx="7348">
                  <c:v>0.93961151519984554</c:v>
                </c:pt>
                <c:pt idx="7349">
                  <c:v>0.93961151519984554</c:v>
                </c:pt>
                <c:pt idx="7350">
                  <c:v>0.93961151519984554</c:v>
                </c:pt>
                <c:pt idx="7351">
                  <c:v>0.93961151519984554</c:v>
                </c:pt>
                <c:pt idx="7352">
                  <c:v>0.93961151519984554</c:v>
                </c:pt>
                <c:pt idx="7353">
                  <c:v>0.93961151519984554</c:v>
                </c:pt>
                <c:pt idx="7354">
                  <c:v>0.93961151519984554</c:v>
                </c:pt>
                <c:pt idx="7355">
                  <c:v>0.93961151519984554</c:v>
                </c:pt>
                <c:pt idx="7356">
                  <c:v>0.93961151519984554</c:v>
                </c:pt>
                <c:pt idx="7357">
                  <c:v>0.93961151519984554</c:v>
                </c:pt>
                <c:pt idx="7358">
                  <c:v>0.93961151519984554</c:v>
                </c:pt>
                <c:pt idx="7359">
                  <c:v>0.93961151519984554</c:v>
                </c:pt>
                <c:pt idx="7360">
                  <c:v>0.93961151519984554</c:v>
                </c:pt>
                <c:pt idx="7361">
                  <c:v>0.93961151519984554</c:v>
                </c:pt>
                <c:pt idx="7362">
                  <c:v>0.93961151519984554</c:v>
                </c:pt>
                <c:pt idx="7363">
                  <c:v>0.93961151519984554</c:v>
                </c:pt>
                <c:pt idx="7364">
                  <c:v>0.93961151519984554</c:v>
                </c:pt>
                <c:pt idx="7365">
                  <c:v>0.93961151519984554</c:v>
                </c:pt>
                <c:pt idx="7366">
                  <c:v>0.93961151519984554</c:v>
                </c:pt>
                <c:pt idx="7367">
                  <c:v>0.93961151519984554</c:v>
                </c:pt>
                <c:pt idx="7368">
                  <c:v>0.93961151519984554</c:v>
                </c:pt>
                <c:pt idx="7369">
                  <c:v>0.93961151519984554</c:v>
                </c:pt>
                <c:pt idx="7370">
                  <c:v>0.93961151519984554</c:v>
                </c:pt>
                <c:pt idx="7371">
                  <c:v>0.93961151519984554</c:v>
                </c:pt>
                <c:pt idx="7372">
                  <c:v>0.93961151519984554</c:v>
                </c:pt>
                <c:pt idx="7373">
                  <c:v>0.93961151519984554</c:v>
                </c:pt>
                <c:pt idx="7374">
                  <c:v>0.93961151519984554</c:v>
                </c:pt>
                <c:pt idx="7375">
                  <c:v>0.93961151519984554</c:v>
                </c:pt>
                <c:pt idx="7376">
                  <c:v>0.93961151519984554</c:v>
                </c:pt>
                <c:pt idx="7377">
                  <c:v>0.93961151519984554</c:v>
                </c:pt>
                <c:pt idx="7378">
                  <c:v>0.93961151519984554</c:v>
                </c:pt>
                <c:pt idx="7379">
                  <c:v>0.93961151519984554</c:v>
                </c:pt>
                <c:pt idx="7380">
                  <c:v>0.93961151519984554</c:v>
                </c:pt>
                <c:pt idx="7381">
                  <c:v>0.93961151519984554</c:v>
                </c:pt>
                <c:pt idx="7382">
                  <c:v>0.93961151519984554</c:v>
                </c:pt>
                <c:pt idx="7383">
                  <c:v>0.93961151519984554</c:v>
                </c:pt>
                <c:pt idx="7384">
                  <c:v>0.93961151519984554</c:v>
                </c:pt>
                <c:pt idx="7385">
                  <c:v>0.93961151519984554</c:v>
                </c:pt>
                <c:pt idx="7386">
                  <c:v>0.93961151519984554</c:v>
                </c:pt>
                <c:pt idx="7387">
                  <c:v>0.93961151519984554</c:v>
                </c:pt>
                <c:pt idx="7388">
                  <c:v>0.93961151519984554</c:v>
                </c:pt>
                <c:pt idx="7389">
                  <c:v>0.93961151519984554</c:v>
                </c:pt>
                <c:pt idx="7390">
                  <c:v>0.93961151519984554</c:v>
                </c:pt>
                <c:pt idx="7391">
                  <c:v>0.93961151519984554</c:v>
                </c:pt>
                <c:pt idx="7392">
                  <c:v>0.93961151519984554</c:v>
                </c:pt>
                <c:pt idx="7393">
                  <c:v>0.93961151519984554</c:v>
                </c:pt>
                <c:pt idx="7394">
                  <c:v>0.93961151519984554</c:v>
                </c:pt>
                <c:pt idx="7395">
                  <c:v>0.93961151519984554</c:v>
                </c:pt>
                <c:pt idx="7396">
                  <c:v>0.93961151519984554</c:v>
                </c:pt>
                <c:pt idx="7397">
                  <c:v>0.93961151519984554</c:v>
                </c:pt>
                <c:pt idx="7398">
                  <c:v>0.93961151519984554</c:v>
                </c:pt>
                <c:pt idx="7399">
                  <c:v>0.93961151519984554</c:v>
                </c:pt>
                <c:pt idx="7400">
                  <c:v>0.93961151519984554</c:v>
                </c:pt>
                <c:pt idx="7401">
                  <c:v>0.93961151519984554</c:v>
                </c:pt>
                <c:pt idx="7402">
                  <c:v>0.93961151519984554</c:v>
                </c:pt>
                <c:pt idx="7403">
                  <c:v>0.93961151519984554</c:v>
                </c:pt>
                <c:pt idx="7404">
                  <c:v>0.93961151519984554</c:v>
                </c:pt>
                <c:pt idx="7405">
                  <c:v>0.93961151519984554</c:v>
                </c:pt>
                <c:pt idx="7406">
                  <c:v>0.93961151519984554</c:v>
                </c:pt>
                <c:pt idx="7407">
                  <c:v>0.93961151519984554</c:v>
                </c:pt>
                <c:pt idx="7408">
                  <c:v>0.93961151519984554</c:v>
                </c:pt>
                <c:pt idx="7409">
                  <c:v>0.93961151519984554</c:v>
                </c:pt>
                <c:pt idx="7410">
                  <c:v>0.93961151519984554</c:v>
                </c:pt>
                <c:pt idx="7411">
                  <c:v>0.93961151519984554</c:v>
                </c:pt>
                <c:pt idx="7412">
                  <c:v>0.93961151519984554</c:v>
                </c:pt>
                <c:pt idx="7413">
                  <c:v>0.93961151519984554</c:v>
                </c:pt>
                <c:pt idx="7414">
                  <c:v>0.93961151519984554</c:v>
                </c:pt>
                <c:pt idx="7415">
                  <c:v>0.93961151519984554</c:v>
                </c:pt>
                <c:pt idx="7416">
                  <c:v>0.93961151519984554</c:v>
                </c:pt>
                <c:pt idx="7417">
                  <c:v>0.93961151519984554</c:v>
                </c:pt>
                <c:pt idx="7418">
                  <c:v>0.93961151519984554</c:v>
                </c:pt>
                <c:pt idx="7419">
                  <c:v>0.93961151519984554</c:v>
                </c:pt>
                <c:pt idx="7420">
                  <c:v>0.93961151519984554</c:v>
                </c:pt>
                <c:pt idx="7421">
                  <c:v>0.93961151519984554</c:v>
                </c:pt>
                <c:pt idx="7422">
                  <c:v>0.93961151519984554</c:v>
                </c:pt>
                <c:pt idx="7423">
                  <c:v>0.93961151519984554</c:v>
                </c:pt>
                <c:pt idx="7424">
                  <c:v>0.93961151519984554</c:v>
                </c:pt>
                <c:pt idx="7425">
                  <c:v>0.93961151519984554</c:v>
                </c:pt>
                <c:pt idx="7426">
                  <c:v>0.93961151519984554</c:v>
                </c:pt>
                <c:pt idx="7427">
                  <c:v>0.93961151519984554</c:v>
                </c:pt>
                <c:pt idx="7428">
                  <c:v>0.93961151519984554</c:v>
                </c:pt>
                <c:pt idx="7429">
                  <c:v>0.93961151519984554</c:v>
                </c:pt>
                <c:pt idx="7430">
                  <c:v>0.93961151519984554</c:v>
                </c:pt>
                <c:pt idx="7431">
                  <c:v>0.93961151519984554</c:v>
                </c:pt>
                <c:pt idx="7432">
                  <c:v>0.93961151519984554</c:v>
                </c:pt>
                <c:pt idx="7433">
                  <c:v>0.93961151519984554</c:v>
                </c:pt>
                <c:pt idx="7434">
                  <c:v>0.93961151519984554</c:v>
                </c:pt>
                <c:pt idx="7435">
                  <c:v>0.93961151519984554</c:v>
                </c:pt>
                <c:pt idx="7436">
                  <c:v>0.93961151519984554</c:v>
                </c:pt>
                <c:pt idx="7437">
                  <c:v>0.93961151519984554</c:v>
                </c:pt>
                <c:pt idx="7438">
                  <c:v>0.93961151519984554</c:v>
                </c:pt>
                <c:pt idx="7439">
                  <c:v>0.93961151519984554</c:v>
                </c:pt>
                <c:pt idx="7440">
                  <c:v>0.93961151519984554</c:v>
                </c:pt>
                <c:pt idx="7441">
                  <c:v>0.93961151519984554</c:v>
                </c:pt>
                <c:pt idx="7442">
                  <c:v>0.93961151519984554</c:v>
                </c:pt>
                <c:pt idx="7443">
                  <c:v>0.93961151519984554</c:v>
                </c:pt>
                <c:pt idx="7444">
                  <c:v>0.93961151519984554</c:v>
                </c:pt>
                <c:pt idx="7445">
                  <c:v>0.93961151519984554</c:v>
                </c:pt>
                <c:pt idx="7446">
                  <c:v>0.93961151519984554</c:v>
                </c:pt>
                <c:pt idx="7447">
                  <c:v>0.93961151519984554</c:v>
                </c:pt>
                <c:pt idx="7448">
                  <c:v>0.93961151519984554</c:v>
                </c:pt>
                <c:pt idx="7449">
                  <c:v>0.93961151519984554</c:v>
                </c:pt>
                <c:pt idx="7450">
                  <c:v>0.93961151519984554</c:v>
                </c:pt>
                <c:pt idx="7451">
                  <c:v>0.93961151519984554</c:v>
                </c:pt>
                <c:pt idx="7452">
                  <c:v>0.93961151519984554</c:v>
                </c:pt>
                <c:pt idx="7453">
                  <c:v>0.93961151519984554</c:v>
                </c:pt>
                <c:pt idx="7454">
                  <c:v>0.93961151519984554</c:v>
                </c:pt>
                <c:pt idx="7455">
                  <c:v>0.93961151519984554</c:v>
                </c:pt>
                <c:pt idx="7456">
                  <c:v>0.93961151519984554</c:v>
                </c:pt>
                <c:pt idx="7457">
                  <c:v>0.93961151519984554</c:v>
                </c:pt>
                <c:pt idx="7458">
                  <c:v>0.93961151519984554</c:v>
                </c:pt>
                <c:pt idx="7459">
                  <c:v>0.93961151519984554</c:v>
                </c:pt>
                <c:pt idx="7460">
                  <c:v>0.93961151519984554</c:v>
                </c:pt>
                <c:pt idx="7461">
                  <c:v>0.93961151519984554</c:v>
                </c:pt>
                <c:pt idx="7462">
                  <c:v>0.93961151519984554</c:v>
                </c:pt>
                <c:pt idx="7463">
                  <c:v>0.93961151519984554</c:v>
                </c:pt>
                <c:pt idx="7464">
                  <c:v>0.93961151519984554</c:v>
                </c:pt>
                <c:pt idx="7465">
                  <c:v>0.93961151519984554</c:v>
                </c:pt>
                <c:pt idx="7466">
                  <c:v>0.93961151519984554</c:v>
                </c:pt>
                <c:pt idx="7467">
                  <c:v>0.93961151519984554</c:v>
                </c:pt>
                <c:pt idx="7468">
                  <c:v>0.93961151519984554</c:v>
                </c:pt>
                <c:pt idx="7469">
                  <c:v>0.93961151519984554</c:v>
                </c:pt>
                <c:pt idx="7470">
                  <c:v>0.93961151519984554</c:v>
                </c:pt>
                <c:pt idx="7471">
                  <c:v>0.93961151519984554</c:v>
                </c:pt>
                <c:pt idx="7472">
                  <c:v>0.93961151519984554</c:v>
                </c:pt>
                <c:pt idx="7473">
                  <c:v>0.93961151519984554</c:v>
                </c:pt>
                <c:pt idx="7474">
                  <c:v>0.93961151519984554</c:v>
                </c:pt>
                <c:pt idx="7475">
                  <c:v>0.93961151519984554</c:v>
                </c:pt>
                <c:pt idx="7476">
                  <c:v>0.93961151519984554</c:v>
                </c:pt>
                <c:pt idx="7477">
                  <c:v>0.93961151519984554</c:v>
                </c:pt>
                <c:pt idx="7478">
                  <c:v>0.93961151519984554</c:v>
                </c:pt>
                <c:pt idx="7479">
                  <c:v>0.93961151519984554</c:v>
                </c:pt>
                <c:pt idx="7480">
                  <c:v>0.93961151519984554</c:v>
                </c:pt>
                <c:pt idx="7481">
                  <c:v>0.93961151519984554</c:v>
                </c:pt>
                <c:pt idx="7482">
                  <c:v>0.93961151519984554</c:v>
                </c:pt>
                <c:pt idx="7483">
                  <c:v>0.93961151519984554</c:v>
                </c:pt>
                <c:pt idx="7484">
                  <c:v>0.93961151519984554</c:v>
                </c:pt>
                <c:pt idx="7485">
                  <c:v>0.93961151519984554</c:v>
                </c:pt>
                <c:pt idx="7486">
                  <c:v>0.93961151519984554</c:v>
                </c:pt>
                <c:pt idx="7487">
                  <c:v>0.93961151519984554</c:v>
                </c:pt>
                <c:pt idx="7488">
                  <c:v>0.93961151519984554</c:v>
                </c:pt>
                <c:pt idx="7489">
                  <c:v>0.93961151519984554</c:v>
                </c:pt>
                <c:pt idx="7490">
                  <c:v>0.93961151519984554</c:v>
                </c:pt>
                <c:pt idx="7491">
                  <c:v>0.93961151519984554</c:v>
                </c:pt>
                <c:pt idx="7492">
                  <c:v>0.93961151519984554</c:v>
                </c:pt>
                <c:pt idx="7493">
                  <c:v>0.93961151519984554</c:v>
                </c:pt>
                <c:pt idx="7494">
                  <c:v>0.93961151519984554</c:v>
                </c:pt>
                <c:pt idx="7495">
                  <c:v>0.93961151519984554</c:v>
                </c:pt>
                <c:pt idx="7496">
                  <c:v>0.93961151519984554</c:v>
                </c:pt>
                <c:pt idx="7497">
                  <c:v>0.93961151519984554</c:v>
                </c:pt>
                <c:pt idx="7498">
                  <c:v>0.93961151519984554</c:v>
                </c:pt>
                <c:pt idx="7499">
                  <c:v>0.93961151519984554</c:v>
                </c:pt>
                <c:pt idx="7500">
                  <c:v>0.93961151519984554</c:v>
                </c:pt>
                <c:pt idx="7501">
                  <c:v>0.93961151519984554</c:v>
                </c:pt>
                <c:pt idx="7502">
                  <c:v>0.93961151519984554</c:v>
                </c:pt>
                <c:pt idx="7503">
                  <c:v>0.93961151519984554</c:v>
                </c:pt>
                <c:pt idx="7504">
                  <c:v>0.93961151519984554</c:v>
                </c:pt>
                <c:pt idx="7505">
                  <c:v>0.93961151519984554</c:v>
                </c:pt>
                <c:pt idx="7506">
                  <c:v>0.93961151519984554</c:v>
                </c:pt>
                <c:pt idx="7507">
                  <c:v>0.93961151519984554</c:v>
                </c:pt>
                <c:pt idx="7508">
                  <c:v>0.93961151519984554</c:v>
                </c:pt>
                <c:pt idx="7509">
                  <c:v>0.93961151519984554</c:v>
                </c:pt>
                <c:pt idx="7510">
                  <c:v>0.93961151519984554</c:v>
                </c:pt>
                <c:pt idx="7511">
                  <c:v>0.93961151519984554</c:v>
                </c:pt>
                <c:pt idx="7512">
                  <c:v>0.93961151519984554</c:v>
                </c:pt>
                <c:pt idx="7513">
                  <c:v>0.93961151519984554</c:v>
                </c:pt>
                <c:pt idx="7514">
                  <c:v>0.93961151519984554</c:v>
                </c:pt>
                <c:pt idx="7515">
                  <c:v>0.93961151519984554</c:v>
                </c:pt>
                <c:pt idx="7516">
                  <c:v>0.93961151519984554</c:v>
                </c:pt>
                <c:pt idx="7517">
                  <c:v>0.93961151519984554</c:v>
                </c:pt>
                <c:pt idx="7518">
                  <c:v>0.93961151519984554</c:v>
                </c:pt>
                <c:pt idx="7519">
                  <c:v>0.93961151519984554</c:v>
                </c:pt>
                <c:pt idx="7520">
                  <c:v>0.93961151519984554</c:v>
                </c:pt>
                <c:pt idx="7521">
                  <c:v>0.93961151519984554</c:v>
                </c:pt>
                <c:pt idx="7522">
                  <c:v>0.93961151519984554</c:v>
                </c:pt>
                <c:pt idx="7523">
                  <c:v>0.93961151519984554</c:v>
                </c:pt>
                <c:pt idx="7524">
                  <c:v>0.93961151519984554</c:v>
                </c:pt>
                <c:pt idx="7525">
                  <c:v>0.93961151519984554</c:v>
                </c:pt>
                <c:pt idx="7526">
                  <c:v>0.93961151519984554</c:v>
                </c:pt>
                <c:pt idx="7527">
                  <c:v>0.93961151519984554</c:v>
                </c:pt>
                <c:pt idx="7528">
                  <c:v>0.93961151519984554</c:v>
                </c:pt>
                <c:pt idx="7529">
                  <c:v>0.93961151519984554</c:v>
                </c:pt>
                <c:pt idx="7530">
                  <c:v>0.93961151519984554</c:v>
                </c:pt>
                <c:pt idx="7531">
                  <c:v>0.93961151519984554</c:v>
                </c:pt>
                <c:pt idx="7532">
                  <c:v>0.93961151519984554</c:v>
                </c:pt>
                <c:pt idx="7533">
                  <c:v>0.93961151519984554</c:v>
                </c:pt>
                <c:pt idx="7534">
                  <c:v>0.93961151519984554</c:v>
                </c:pt>
                <c:pt idx="7535">
                  <c:v>0.93961151519984554</c:v>
                </c:pt>
                <c:pt idx="7536">
                  <c:v>0.93961151519984554</c:v>
                </c:pt>
                <c:pt idx="7537">
                  <c:v>0.93961151519984554</c:v>
                </c:pt>
                <c:pt idx="7538">
                  <c:v>0.93961151519984554</c:v>
                </c:pt>
                <c:pt idx="7539">
                  <c:v>0.93961151519984554</c:v>
                </c:pt>
                <c:pt idx="7540">
                  <c:v>0.93961151519984554</c:v>
                </c:pt>
                <c:pt idx="7541">
                  <c:v>0.93961151519984554</c:v>
                </c:pt>
                <c:pt idx="7542">
                  <c:v>0.93961151519984554</c:v>
                </c:pt>
                <c:pt idx="7543">
                  <c:v>0.93961151519984554</c:v>
                </c:pt>
                <c:pt idx="7544">
                  <c:v>0.93961151519984554</c:v>
                </c:pt>
                <c:pt idx="7545">
                  <c:v>0.93961151519984554</c:v>
                </c:pt>
                <c:pt idx="7546">
                  <c:v>0.93961151519984554</c:v>
                </c:pt>
                <c:pt idx="7547">
                  <c:v>0.93961151519984554</c:v>
                </c:pt>
                <c:pt idx="7548">
                  <c:v>0.93961151519984554</c:v>
                </c:pt>
                <c:pt idx="7549">
                  <c:v>0.93961151519984554</c:v>
                </c:pt>
                <c:pt idx="7550">
                  <c:v>0.93961151519984554</c:v>
                </c:pt>
                <c:pt idx="7551">
                  <c:v>0.93961151519984554</c:v>
                </c:pt>
                <c:pt idx="7552">
                  <c:v>0.93961151519984554</c:v>
                </c:pt>
                <c:pt idx="7553">
                  <c:v>0.93961151519984554</c:v>
                </c:pt>
                <c:pt idx="7554">
                  <c:v>0.93961151519984554</c:v>
                </c:pt>
                <c:pt idx="7555">
                  <c:v>0.93961151519984554</c:v>
                </c:pt>
                <c:pt idx="7556">
                  <c:v>0.93961151519984554</c:v>
                </c:pt>
                <c:pt idx="7557">
                  <c:v>0.93961151519984554</c:v>
                </c:pt>
                <c:pt idx="7558">
                  <c:v>0.93961151519984554</c:v>
                </c:pt>
                <c:pt idx="7559">
                  <c:v>0.93961151519984554</c:v>
                </c:pt>
                <c:pt idx="7560">
                  <c:v>0.93961151519984554</c:v>
                </c:pt>
                <c:pt idx="7561">
                  <c:v>0.93961151519984554</c:v>
                </c:pt>
                <c:pt idx="7562">
                  <c:v>0.93961151519984554</c:v>
                </c:pt>
                <c:pt idx="7563">
                  <c:v>0.93961151519984554</c:v>
                </c:pt>
                <c:pt idx="7564">
                  <c:v>0.93961151519984554</c:v>
                </c:pt>
                <c:pt idx="7565">
                  <c:v>0.93961151519984554</c:v>
                </c:pt>
                <c:pt idx="7566">
                  <c:v>0.93961151519984554</c:v>
                </c:pt>
                <c:pt idx="7567">
                  <c:v>0.93961151519984554</c:v>
                </c:pt>
                <c:pt idx="7568">
                  <c:v>0.93961151519984554</c:v>
                </c:pt>
                <c:pt idx="7569">
                  <c:v>0.93961151519984554</c:v>
                </c:pt>
                <c:pt idx="7570">
                  <c:v>0.93961151519984554</c:v>
                </c:pt>
                <c:pt idx="7571">
                  <c:v>0.93961151519984554</c:v>
                </c:pt>
                <c:pt idx="7572">
                  <c:v>0.93961151519984554</c:v>
                </c:pt>
                <c:pt idx="7573">
                  <c:v>0.93961151519984554</c:v>
                </c:pt>
                <c:pt idx="7574">
                  <c:v>0.93961151519984554</c:v>
                </c:pt>
                <c:pt idx="7575">
                  <c:v>0.93961151519984554</c:v>
                </c:pt>
                <c:pt idx="7576">
                  <c:v>0.93961151519984554</c:v>
                </c:pt>
                <c:pt idx="7577">
                  <c:v>0.93961151519984554</c:v>
                </c:pt>
                <c:pt idx="7578">
                  <c:v>0.93961151519984554</c:v>
                </c:pt>
                <c:pt idx="7579">
                  <c:v>0.93961151519984554</c:v>
                </c:pt>
                <c:pt idx="7580">
                  <c:v>0.93961151519984554</c:v>
                </c:pt>
                <c:pt idx="7581">
                  <c:v>0.93961151519984554</c:v>
                </c:pt>
                <c:pt idx="7582">
                  <c:v>0.93961151519984554</c:v>
                </c:pt>
                <c:pt idx="7583">
                  <c:v>0.93961151519984554</c:v>
                </c:pt>
                <c:pt idx="7584">
                  <c:v>0.93961151519984554</c:v>
                </c:pt>
                <c:pt idx="7585">
                  <c:v>0.93961151519984554</c:v>
                </c:pt>
                <c:pt idx="7586">
                  <c:v>0.93961151519984554</c:v>
                </c:pt>
                <c:pt idx="7587">
                  <c:v>0.93961151519984554</c:v>
                </c:pt>
                <c:pt idx="7588">
                  <c:v>0.93961151519984554</c:v>
                </c:pt>
                <c:pt idx="7589">
                  <c:v>0.93961151519984554</c:v>
                </c:pt>
                <c:pt idx="7590">
                  <c:v>0.93961151519984554</c:v>
                </c:pt>
                <c:pt idx="7591">
                  <c:v>0.93961151519984554</c:v>
                </c:pt>
                <c:pt idx="7592">
                  <c:v>0.93961151519984554</c:v>
                </c:pt>
                <c:pt idx="7593">
                  <c:v>0.93961151519984554</c:v>
                </c:pt>
                <c:pt idx="7594">
                  <c:v>0.93961151519984554</c:v>
                </c:pt>
                <c:pt idx="7595">
                  <c:v>0.93961151519984554</c:v>
                </c:pt>
                <c:pt idx="7596">
                  <c:v>0.93961151519984554</c:v>
                </c:pt>
                <c:pt idx="7597">
                  <c:v>0.93961151519984554</c:v>
                </c:pt>
                <c:pt idx="7598">
                  <c:v>0.93961151519984554</c:v>
                </c:pt>
                <c:pt idx="7599">
                  <c:v>0.93961151519984554</c:v>
                </c:pt>
                <c:pt idx="7600">
                  <c:v>0.93961151519984554</c:v>
                </c:pt>
                <c:pt idx="7601">
                  <c:v>0.93961151519984554</c:v>
                </c:pt>
                <c:pt idx="7602">
                  <c:v>0.93961151519984554</c:v>
                </c:pt>
                <c:pt idx="7603">
                  <c:v>0.93961151519984554</c:v>
                </c:pt>
                <c:pt idx="7604">
                  <c:v>0.93961151519984554</c:v>
                </c:pt>
                <c:pt idx="7605">
                  <c:v>0.93961151519984554</c:v>
                </c:pt>
                <c:pt idx="7606">
                  <c:v>0.93961151519984554</c:v>
                </c:pt>
                <c:pt idx="7607">
                  <c:v>0.93961151519984554</c:v>
                </c:pt>
                <c:pt idx="7608">
                  <c:v>0.93961151519984554</c:v>
                </c:pt>
                <c:pt idx="7609">
                  <c:v>0.93961151519984554</c:v>
                </c:pt>
                <c:pt idx="7610">
                  <c:v>0.93961151519984554</c:v>
                </c:pt>
                <c:pt idx="7611">
                  <c:v>0.93961151519984554</c:v>
                </c:pt>
                <c:pt idx="7612">
                  <c:v>0.93961151519984554</c:v>
                </c:pt>
                <c:pt idx="7613">
                  <c:v>0.93961151519984554</c:v>
                </c:pt>
                <c:pt idx="7614">
                  <c:v>0.93961151519984554</c:v>
                </c:pt>
                <c:pt idx="7615">
                  <c:v>0.93961151519984554</c:v>
                </c:pt>
                <c:pt idx="7616">
                  <c:v>0.93961151519984554</c:v>
                </c:pt>
                <c:pt idx="7617">
                  <c:v>0.93961151519984554</c:v>
                </c:pt>
                <c:pt idx="7618">
                  <c:v>0.93961151519984554</c:v>
                </c:pt>
                <c:pt idx="7619">
                  <c:v>0.93961151519984554</c:v>
                </c:pt>
                <c:pt idx="7620">
                  <c:v>0.93961151519984554</c:v>
                </c:pt>
                <c:pt idx="7621">
                  <c:v>0.93961151519984554</c:v>
                </c:pt>
                <c:pt idx="7622">
                  <c:v>0.93961151519984554</c:v>
                </c:pt>
                <c:pt idx="7623">
                  <c:v>0.93961151519984554</c:v>
                </c:pt>
                <c:pt idx="7624">
                  <c:v>0.93961151519984554</c:v>
                </c:pt>
                <c:pt idx="7625">
                  <c:v>0.93961151519984554</c:v>
                </c:pt>
                <c:pt idx="7626">
                  <c:v>0.93961151519984554</c:v>
                </c:pt>
                <c:pt idx="7627">
                  <c:v>0.93961151519984554</c:v>
                </c:pt>
                <c:pt idx="7628">
                  <c:v>0.93961151519984554</c:v>
                </c:pt>
                <c:pt idx="7629">
                  <c:v>0.93961151519984554</c:v>
                </c:pt>
                <c:pt idx="7630">
                  <c:v>0.93961151519984554</c:v>
                </c:pt>
                <c:pt idx="7631">
                  <c:v>0.93961151519984554</c:v>
                </c:pt>
                <c:pt idx="7632">
                  <c:v>0.93961151519984554</c:v>
                </c:pt>
                <c:pt idx="7633">
                  <c:v>0.93961151519984554</c:v>
                </c:pt>
                <c:pt idx="7634">
                  <c:v>0.93961151519984554</c:v>
                </c:pt>
                <c:pt idx="7635">
                  <c:v>0.93961151519984554</c:v>
                </c:pt>
                <c:pt idx="7636">
                  <c:v>0.93961151519984554</c:v>
                </c:pt>
                <c:pt idx="7637">
                  <c:v>0.93961151519984554</c:v>
                </c:pt>
                <c:pt idx="7638">
                  <c:v>0.93961151519984554</c:v>
                </c:pt>
                <c:pt idx="7639">
                  <c:v>0.93961151519984554</c:v>
                </c:pt>
                <c:pt idx="7640">
                  <c:v>0.93961151519984554</c:v>
                </c:pt>
                <c:pt idx="7641">
                  <c:v>0.93961151519984554</c:v>
                </c:pt>
                <c:pt idx="7642">
                  <c:v>0.93961151519984554</c:v>
                </c:pt>
                <c:pt idx="7643">
                  <c:v>0.93961151519984554</c:v>
                </c:pt>
                <c:pt idx="7644">
                  <c:v>0.93961151519984554</c:v>
                </c:pt>
                <c:pt idx="7645">
                  <c:v>0.93961151519984554</c:v>
                </c:pt>
                <c:pt idx="7646">
                  <c:v>0.93961151519984554</c:v>
                </c:pt>
                <c:pt idx="7647">
                  <c:v>0.93961151519984554</c:v>
                </c:pt>
                <c:pt idx="7648">
                  <c:v>0.93961151519984554</c:v>
                </c:pt>
                <c:pt idx="7649">
                  <c:v>0.93961151519984554</c:v>
                </c:pt>
                <c:pt idx="7650">
                  <c:v>0.93961151519984554</c:v>
                </c:pt>
                <c:pt idx="7651">
                  <c:v>0.93961151519984554</c:v>
                </c:pt>
                <c:pt idx="7652">
                  <c:v>0.93961151519984554</c:v>
                </c:pt>
                <c:pt idx="7653">
                  <c:v>0.93961151519984554</c:v>
                </c:pt>
                <c:pt idx="7654">
                  <c:v>0.93961151519984554</c:v>
                </c:pt>
                <c:pt idx="7655">
                  <c:v>0.93961151519984554</c:v>
                </c:pt>
                <c:pt idx="7656">
                  <c:v>0.93961151519984554</c:v>
                </c:pt>
                <c:pt idx="7657">
                  <c:v>0.93961151519984554</c:v>
                </c:pt>
                <c:pt idx="7658">
                  <c:v>0.93961151519984554</c:v>
                </c:pt>
                <c:pt idx="7659">
                  <c:v>0.93961151519984554</c:v>
                </c:pt>
                <c:pt idx="7660">
                  <c:v>0.93961151519984554</c:v>
                </c:pt>
                <c:pt idx="7661">
                  <c:v>0.93961151519984554</c:v>
                </c:pt>
                <c:pt idx="7662">
                  <c:v>0.93961151519984554</c:v>
                </c:pt>
                <c:pt idx="7663">
                  <c:v>0.93961151519984554</c:v>
                </c:pt>
                <c:pt idx="7664">
                  <c:v>0.93961151519984554</c:v>
                </c:pt>
                <c:pt idx="7665">
                  <c:v>0.93961151519984554</c:v>
                </c:pt>
                <c:pt idx="7666">
                  <c:v>0.93961151519984554</c:v>
                </c:pt>
                <c:pt idx="7667">
                  <c:v>0.93961151519984554</c:v>
                </c:pt>
                <c:pt idx="7668">
                  <c:v>0.93961151519984554</c:v>
                </c:pt>
                <c:pt idx="7669">
                  <c:v>0.93961151519984554</c:v>
                </c:pt>
                <c:pt idx="7670">
                  <c:v>0.93961151519984554</c:v>
                </c:pt>
                <c:pt idx="7671">
                  <c:v>0.93961151519984554</c:v>
                </c:pt>
                <c:pt idx="7672">
                  <c:v>0.93961151519984554</c:v>
                </c:pt>
                <c:pt idx="7673">
                  <c:v>0.93961151519984554</c:v>
                </c:pt>
                <c:pt idx="7674">
                  <c:v>0.93961151519984554</c:v>
                </c:pt>
                <c:pt idx="7675">
                  <c:v>0.93961151519984554</c:v>
                </c:pt>
                <c:pt idx="7676">
                  <c:v>0.93961151519984554</c:v>
                </c:pt>
                <c:pt idx="7677">
                  <c:v>0.93961151519984554</c:v>
                </c:pt>
                <c:pt idx="7678">
                  <c:v>0.93961151519984554</c:v>
                </c:pt>
                <c:pt idx="7679">
                  <c:v>0.93961151519984554</c:v>
                </c:pt>
                <c:pt idx="7680">
                  <c:v>0.93961151519984554</c:v>
                </c:pt>
                <c:pt idx="7681">
                  <c:v>0.93961151519984554</c:v>
                </c:pt>
                <c:pt idx="7682">
                  <c:v>0.93961151519984554</c:v>
                </c:pt>
                <c:pt idx="7683">
                  <c:v>0.93961151519984554</c:v>
                </c:pt>
                <c:pt idx="7684">
                  <c:v>0.93961151519984554</c:v>
                </c:pt>
                <c:pt idx="7685">
                  <c:v>0.93961151519984554</c:v>
                </c:pt>
                <c:pt idx="7686">
                  <c:v>0.93961151519984554</c:v>
                </c:pt>
                <c:pt idx="7687">
                  <c:v>0.93961151519984554</c:v>
                </c:pt>
                <c:pt idx="7688">
                  <c:v>0.93961151519984554</c:v>
                </c:pt>
                <c:pt idx="7689">
                  <c:v>0.93961151519984554</c:v>
                </c:pt>
                <c:pt idx="7690">
                  <c:v>0.93961151519984554</c:v>
                </c:pt>
                <c:pt idx="7691">
                  <c:v>0.93961151519984554</c:v>
                </c:pt>
                <c:pt idx="7692">
                  <c:v>0.93961151519984554</c:v>
                </c:pt>
                <c:pt idx="7693">
                  <c:v>0.93961151519984554</c:v>
                </c:pt>
                <c:pt idx="7694">
                  <c:v>0.93961151519984554</c:v>
                </c:pt>
                <c:pt idx="7695">
                  <c:v>0.93961151519984554</c:v>
                </c:pt>
                <c:pt idx="7696">
                  <c:v>0.93961151519984554</c:v>
                </c:pt>
                <c:pt idx="7697">
                  <c:v>0.93961151519984554</c:v>
                </c:pt>
                <c:pt idx="7698">
                  <c:v>0.93961151519984554</c:v>
                </c:pt>
                <c:pt idx="7699">
                  <c:v>0.93961151519984554</c:v>
                </c:pt>
                <c:pt idx="7700">
                  <c:v>0.93961151519984554</c:v>
                </c:pt>
                <c:pt idx="7701">
                  <c:v>0.93961151519984554</c:v>
                </c:pt>
                <c:pt idx="7702">
                  <c:v>0.93961151519984554</c:v>
                </c:pt>
                <c:pt idx="7703">
                  <c:v>0.93961151519984554</c:v>
                </c:pt>
                <c:pt idx="7704">
                  <c:v>0.93961151519984554</c:v>
                </c:pt>
                <c:pt idx="7705">
                  <c:v>0.93961151519984554</c:v>
                </c:pt>
                <c:pt idx="7706">
                  <c:v>0.93961151519984554</c:v>
                </c:pt>
                <c:pt idx="7707">
                  <c:v>0.93961151519984554</c:v>
                </c:pt>
                <c:pt idx="7708">
                  <c:v>0.93961151519984554</c:v>
                </c:pt>
                <c:pt idx="7709">
                  <c:v>0.93961151519984554</c:v>
                </c:pt>
                <c:pt idx="7710">
                  <c:v>0.93961151519984554</c:v>
                </c:pt>
                <c:pt idx="7711">
                  <c:v>0.93961151519984554</c:v>
                </c:pt>
                <c:pt idx="7712">
                  <c:v>0.93961151519984554</c:v>
                </c:pt>
                <c:pt idx="7713">
                  <c:v>0.93961151519984554</c:v>
                </c:pt>
                <c:pt idx="7714">
                  <c:v>0.93961151519984554</c:v>
                </c:pt>
                <c:pt idx="7715">
                  <c:v>0.93961151519984554</c:v>
                </c:pt>
                <c:pt idx="7716">
                  <c:v>0.93961151519984554</c:v>
                </c:pt>
                <c:pt idx="7717">
                  <c:v>0.93961151519984554</c:v>
                </c:pt>
                <c:pt idx="7718">
                  <c:v>0.93961151519984554</c:v>
                </c:pt>
                <c:pt idx="7719">
                  <c:v>0.93961151519984554</c:v>
                </c:pt>
                <c:pt idx="7720">
                  <c:v>0.93961151519984554</c:v>
                </c:pt>
                <c:pt idx="7721">
                  <c:v>0.93961151519984554</c:v>
                </c:pt>
                <c:pt idx="7722">
                  <c:v>0.93961151519984554</c:v>
                </c:pt>
                <c:pt idx="7723">
                  <c:v>0.93961151519984554</c:v>
                </c:pt>
                <c:pt idx="7724">
                  <c:v>0.93961151519984554</c:v>
                </c:pt>
                <c:pt idx="7725">
                  <c:v>0.93961151519984554</c:v>
                </c:pt>
                <c:pt idx="7726">
                  <c:v>0.93961151519984554</c:v>
                </c:pt>
                <c:pt idx="7727">
                  <c:v>0.93961151519984554</c:v>
                </c:pt>
                <c:pt idx="7728">
                  <c:v>0.93961151519984554</c:v>
                </c:pt>
                <c:pt idx="7729">
                  <c:v>0.93961151519984554</c:v>
                </c:pt>
                <c:pt idx="7730">
                  <c:v>0.93961151519984554</c:v>
                </c:pt>
                <c:pt idx="7731">
                  <c:v>0.93961151519984554</c:v>
                </c:pt>
                <c:pt idx="7732">
                  <c:v>0.93961151519984554</c:v>
                </c:pt>
                <c:pt idx="7733">
                  <c:v>0.93961151519984554</c:v>
                </c:pt>
                <c:pt idx="7734">
                  <c:v>0.93961151519984554</c:v>
                </c:pt>
                <c:pt idx="7735">
                  <c:v>0.93961151519984554</c:v>
                </c:pt>
                <c:pt idx="7736">
                  <c:v>0.93961151519984554</c:v>
                </c:pt>
                <c:pt idx="7737">
                  <c:v>0.93961151519984554</c:v>
                </c:pt>
                <c:pt idx="7738">
                  <c:v>0.93961151519984554</c:v>
                </c:pt>
                <c:pt idx="7739">
                  <c:v>0.93961151519984554</c:v>
                </c:pt>
                <c:pt idx="7740">
                  <c:v>0.93961151519984554</c:v>
                </c:pt>
                <c:pt idx="7741">
                  <c:v>0.93961151519984554</c:v>
                </c:pt>
                <c:pt idx="7742">
                  <c:v>0.93961151519984554</c:v>
                </c:pt>
                <c:pt idx="7743">
                  <c:v>0.93961151519984554</c:v>
                </c:pt>
                <c:pt idx="7744">
                  <c:v>0.93961151519984554</c:v>
                </c:pt>
                <c:pt idx="7745">
                  <c:v>0.93961151519984554</c:v>
                </c:pt>
                <c:pt idx="7746">
                  <c:v>0.93961151519984554</c:v>
                </c:pt>
                <c:pt idx="7747">
                  <c:v>0.93961151519984554</c:v>
                </c:pt>
                <c:pt idx="7748">
                  <c:v>0.93961151519984554</c:v>
                </c:pt>
                <c:pt idx="7749">
                  <c:v>0.93961151519984554</c:v>
                </c:pt>
                <c:pt idx="7750">
                  <c:v>0.93961151519984554</c:v>
                </c:pt>
                <c:pt idx="7751">
                  <c:v>0.93961151519984554</c:v>
                </c:pt>
                <c:pt idx="7752">
                  <c:v>0.93961151519984554</c:v>
                </c:pt>
                <c:pt idx="7753">
                  <c:v>0.93961151519984554</c:v>
                </c:pt>
                <c:pt idx="7754">
                  <c:v>0.93961151519984554</c:v>
                </c:pt>
                <c:pt idx="7755">
                  <c:v>0.93961151519984554</c:v>
                </c:pt>
                <c:pt idx="7756">
                  <c:v>0.93961151519984554</c:v>
                </c:pt>
                <c:pt idx="7757">
                  <c:v>0.93961151519984554</c:v>
                </c:pt>
                <c:pt idx="7758">
                  <c:v>0.93961151519984554</c:v>
                </c:pt>
                <c:pt idx="7759">
                  <c:v>0.93961151519984554</c:v>
                </c:pt>
                <c:pt idx="7760">
                  <c:v>0.93961151519984554</c:v>
                </c:pt>
                <c:pt idx="7761">
                  <c:v>0.93961151519984554</c:v>
                </c:pt>
                <c:pt idx="7762">
                  <c:v>0.93961151519984554</c:v>
                </c:pt>
                <c:pt idx="7763">
                  <c:v>0.93961151519984554</c:v>
                </c:pt>
                <c:pt idx="7764">
                  <c:v>0.93961151519984554</c:v>
                </c:pt>
                <c:pt idx="7765">
                  <c:v>0.93961151519984554</c:v>
                </c:pt>
                <c:pt idx="7766">
                  <c:v>0.93961151519984554</c:v>
                </c:pt>
                <c:pt idx="7767">
                  <c:v>0.93961151519984554</c:v>
                </c:pt>
                <c:pt idx="7768">
                  <c:v>0.93961151519984554</c:v>
                </c:pt>
                <c:pt idx="7769">
                  <c:v>0.93961151519984554</c:v>
                </c:pt>
                <c:pt idx="7770">
                  <c:v>0.93961151519984554</c:v>
                </c:pt>
                <c:pt idx="7771">
                  <c:v>0.93961151519984554</c:v>
                </c:pt>
                <c:pt idx="7772">
                  <c:v>0.93961151519984554</c:v>
                </c:pt>
                <c:pt idx="7773">
                  <c:v>0.93961151519984554</c:v>
                </c:pt>
                <c:pt idx="7774">
                  <c:v>0.93961151519984554</c:v>
                </c:pt>
                <c:pt idx="7775">
                  <c:v>0.93961151519984554</c:v>
                </c:pt>
                <c:pt idx="7776">
                  <c:v>0.93961151519984554</c:v>
                </c:pt>
                <c:pt idx="7777">
                  <c:v>0.93961151519984554</c:v>
                </c:pt>
                <c:pt idx="7778">
                  <c:v>0.93961151519984554</c:v>
                </c:pt>
                <c:pt idx="7779">
                  <c:v>0.93961151519984554</c:v>
                </c:pt>
                <c:pt idx="7780">
                  <c:v>0.93961151519984554</c:v>
                </c:pt>
                <c:pt idx="7781">
                  <c:v>0.93961151519984554</c:v>
                </c:pt>
                <c:pt idx="7782">
                  <c:v>0.93961151519984554</c:v>
                </c:pt>
                <c:pt idx="7783">
                  <c:v>0.93961151519984554</c:v>
                </c:pt>
                <c:pt idx="7784">
                  <c:v>0.93961151519984554</c:v>
                </c:pt>
                <c:pt idx="7785">
                  <c:v>0.93961151519984554</c:v>
                </c:pt>
                <c:pt idx="7786">
                  <c:v>0.93961151519984554</c:v>
                </c:pt>
                <c:pt idx="7787">
                  <c:v>0.93961151519984554</c:v>
                </c:pt>
                <c:pt idx="7788">
                  <c:v>0.93961151519984554</c:v>
                </c:pt>
                <c:pt idx="7789">
                  <c:v>0.93961151519984554</c:v>
                </c:pt>
                <c:pt idx="7790">
                  <c:v>0.93961151519984554</c:v>
                </c:pt>
                <c:pt idx="7791">
                  <c:v>0.93961151519984554</c:v>
                </c:pt>
                <c:pt idx="7792">
                  <c:v>0.93961151519984554</c:v>
                </c:pt>
                <c:pt idx="7793">
                  <c:v>0.93961151519984554</c:v>
                </c:pt>
                <c:pt idx="7794">
                  <c:v>0.93961151519984554</c:v>
                </c:pt>
                <c:pt idx="7795">
                  <c:v>0.93961151519984554</c:v>
                </c:pt>
                <c:pt idx="7796">
                  <c:v>0.93961151519984554</c:v>
                </c:pt>
                <c:pt idx="7797">
                  <c:v>0.93961151519984554</c:v>
                </c:pt>
                <c:pt idx="7798">
                  <c:v>0.93961151519984554</c:v>
                </c:pt>
                <c:pt idx="7799">
                  <c:v>0.93961151519984554</c:v>
                </c:pt>
                <c:pt idx="7800">
                  <c:v>0.93961151519984554</c:v>
                </c:pt>
                <c:pt idx="7801">
                  <c:v>0.93961151519984554</c:v>
                </c:pt>
                <c:pt idx="7802">
                  <c:v>0.93961151519984554</c:v>
                </c:pt>
                <c:pt idx="7803">
                  <c:v>0.93961151519984554</c:v>
                </c:pt>
                <c:pt idx="7804">
                  <c:v>0.93961151519984554</c:v>
                </c:pt>
                <c:pt idx="7805">
                  <c:v>0.93961151519984554</c:v>
                </c:pt>
                <c:pt idx="7806">
                  <c:v>0.93961151519984554</c:v>
                </c:pt>
                <c:pt idx="7807">
                  <c:v>0.93961151519984554</c:v>
                </c:pt>
                <c:pt idx="7808">
                  <c:v>0.93961151519984554</c:v>
                </c:pt>
                <c:pt idx="7809">
                  <c:v>0.93961151519984554</c:v>
                </c:pt>
                <c:pt idx="7810">
                  <c:v>0.93961151519984554</c:v>
                </c:pt>
                <c:pt idx="7811">
                  <c:v>0.93961151519984554</c:v>
                </c:pt>
                <c:pt idx="7812">
                  <c:v>0.93961151519984554</c:v>
                </c:pt>
                <c:pt idx="7813">
                  <c:v>0.93961151519984554</c:v>
                </c:pt>
                <c:pt idx="7814">
                  <c:v>0.93961151519984554</c:v>
                </c:pt>
                <c:pt idx="7815">
                  <c:v>0.93961151519984554</c:v>
                </c:pt>
                <c:pt idx="7816">
                  <c:v>0.93961151519984554</c:v>
                </c:pt>
                <c:pt idx="7817">
                  <c:v>0.93961151519984554</c:v>
                </c:pt>
                <c:pt idx="7818">
                  <c:v>0.93961151519984554</c:v>
                </c:pt>
                <c:pt idx="7819">
                  <c:v>0.93961151519984554</c:v>
                </c:pt>
                <c:pt idx="7820">
                  <c:v>0.93961151519984554</c:v>
                </c:pt>
                <c:pt idx="7821">
                  <c:v>0.93961151519984554</c:v>
                </c:pt>
                <c:pt idx="7822">
                  <c:v>0.93961151519984554</c:v>
                </c:pt>
                <c:pt idx="7823">
                  <c:v>0.93961151519984554</c:v>
                </c:pt>
                <c:pt idx="7824">
                  <c:v>0.93961151519984554</c:v>
                </c:pt>
                <c:pt idx="7825">
                  <c:v>0.93961151519984554</c:v>
                </c:pt>
                <c:pt idx="7826">
                  <c:v>0.93961151519984554</c:v>
                </c:pt>
                <c:pt idx="7827">
                  <c:v>0.93961151519984554</c:v>
                </c:pt>
                <c:pt idx="7828">
                  <c:v>0.93961151519984554</c:v>
                </c:pt>
                <c:pt idx="7829">
                  <c:v>0.93961151519984554</c:v>
                </c:pt>
                <c:pt idx="7830">
                  <c:v>0.93961151519984554</c:v>
                </c:pt>
                <c:pt idx="7831">
                  <c:v>0.93961151519984554</c:v>
                </c:pt>
                <c:pt idx="7832">
                  <c:v>0.93961151519984554</c:v>
                </c:pt>
                <c:pt idx="7833">
                  <c:v>0.93961151519984554</c:v>
                </c:pt>
                <c:pt idx="7834">
                  <c:v>0.93961151519984554</c:v>
                </c:pt>
                <c:pt idx="7835">
                  <c:v>0.93961151519984554</c:v>
                </c:pt>
                <c:pt idx="7836">
                  <c:v>0.93961151519984554</c:v>
                </c:pt>
                <c:pt idx="7837">
                  <c:v>0.93961151519984554</c:v>
                </c:pt>
                <c:pt idx="7838">
                  <c:v>0.93961151519984554</c:v>
                </c:pt>
                <c:pt idx="7839">
                  <c:v>0.93961151519984554</c:v>
                </c:pt>
                <c:pt idx="7840">
                  <c:v>0.93961151519984554</c:v>
                </c:pt>
                <c:pt idx="7841">
                  <c:v>0.93961151519984554</c:v>
                </c:pt>
                <c:pt idx="7842">
                  <c:v>0.93961151519984554</c:v>
                </c:pt>
                <c:pt idx="7843">
                  <c:v>0.93961151519984554</c:v>
                </c:pt>
                <c:pt idx="7844">
                  <c:v>0.93961151519984554</c:v>
                </c:pt>
                <c:pt idx="7845">
                  <c:v>0.93961151519984554</c:v>
                </c:pt>
                <c:pt idx="7846">
                  <c:v>0.93961151519984554</c:v>
                </c:pt>
                <c:pt idx="7847">
                  <c:v>0.93961151519984554</c:v>
                </c:pt>
                <c:pt idx="7848">
                  <c:v>0.93961151519984554</c:v>
                </c:pt>
                <c:pt idx="7849">
                  <c:v>0.93961151519984554</c:v>
                </c:pt>
                <c:pt idx="7850">
                  <c:v>0.93961151519984554</c:v>
                </c:pt>
                <c:pt idx="7851">
                  <c:v>0.93961151519984554</c:v>
                </c:pt>
                <c:pt idx="7852">
                  <c:v>0.93961151519984554</c:v>
                </c:pt>
                <c:pt idx="7853">
                  <c:v>0.93961151519984554</c:v>
                </c:pt>
                <c:pt idx="7854">
                  <c:v>0.93961151519984554</c:v>
                </c:pt>
                <c:pt idx="7855">
                  <c:v>0.93961151519984554</c:v>
                </c:pt>
                <c:pt idx="7856">
                  <c:v>0.93961151519984554</c:v>
                </c:pt>
                <c:pt idx="7857">
                  <c:v>0.93961151519984554</c:v>
                </c:pt>
                <c:pt idx="7858">
                  <c:v>0.93961151519984554</c:v>
                </c:pt>
                <c:pt idx="7859">
                  <c:v>0.93961151519984554</c:v>
                </c:pt>
                <c:pt idx="7860">
                  <c:v>0.93961151519984554</c:v>
                </c:pt>
                <c:pt idx="7861">
                  <c:v>0.93961151519984554</c:v>
                </c:pt>
                <c:pt idx="7862">
                  <c:v>0.93961151519984554</c:v>
                </c:pt>
                <c:pt idx="7863">
                  <c:v>0.93961151519984554</c:v>
                </c:pt>
                <c:pt idx="7864">
                  <c:v>0.93961151519984554</c:v>
                </c:pt>
                <c:pt idx="7865">
                  <c:v>0.93961151519984554</c:v>
                </c:pt>
                <c:pt idx="7866">
                  <c:v>0.93961151519984554</c:v>
                </c:pt>
                <c:pt idx="7867">
                  <c:v>0.93961151519984554</c:v>
                </c:pt>
                <c:pt idx="7868">
                  <c:v>0.93961151519984554</c:v>
                </c:pt>
                <c:pt idx="7869">
                  <c:v>0.93961151519984554</c:v>
                </c:pt>
                <c:pt idx="7870">
                  <c:v>0.93961151519984554</c:v>
                </c:pt>
                <c:pt idx="7871">
                  <c:v>0.93961151519984554</c:v>
                </c:pt>
                <c:pt idx="7872">
                  <c:v>0.93961151519984554</c:v>
                </c:pt>
                <c:pt idx="7873">
                  <c:v>0.93961151519984554</c:v>
                </c:pt>
                <c:pt idx="7874">
                  <c:v>0.93961151519984554</c:v>
                </c:pt>
                <c:pt idx="7875">
                  <c:v>0.93961151519984554</c:v>
                </c:pt>
                <c:pt idx="7876">
                  <c:v>0.93961151519984554</c:v>
                </c:pt>
                <c:pt idx="7877">
                  <c:v>0.93961151519984554</c:v>
                </c:pt>
                <c:pt idx="7878">
                  <c:v>0.93961151519984554</c:v>
                </c:pt>
                <c:pt idx="7879">
                  <c:v>0.93961151519984554</c:v>
                </c:pt>
                <c:pt idx="7880">
                  <c:v>0.93961151519984554</c:v>
                </c:pt>
                <c:pt idx="7881">
                  <c:v>0.93961151519984554</c:v>
                </c:pt>
                <c:pt idx="7882">
                  <c:v>0.93961151519984554</c:v>
                </c:pt>
                <c:pt idx="7883">
                  <c:v>0.93961151519984554</c:v>
                </c:pt>
                <c:pt idx="7884">
                  <c:v>0.93961151519984554</c:v>
                </c:pt>
                <c:pt idx="7885">
                  <c:v>0.93961151519984554</c:v>
                </c:pt>
                <c:pt idx="7886">
                  <c:v>0.93961151519984554</c:v>
                </c:pt>
                <c:pt idx="7887">
                  <c:v>0.93961151519984554</c:v>
                </c:pt>
                <c:pt idx="7888">
                  <c:v>0.93961151519984554</c:v>
                </c:pt>
                <c:pt idx="7889">
                  <c:v>0.93961151519984554</c:v>
                </c:pt>
                <c:pt idx="7890">
                  <c:v>0.93961151519984554</c:v>
                </c:pt>
                <c:pt idx="7891">
                  <c:v>0.93961151519984554</c:v>
                </c:pt>
                <c:pt idx="7892">
                  <c:v>0.93961151519984554</c:v>
                </c:pt>
                <c:pt idx="7893">
                  <c:v>0.93961151519984554</c:v>
                </c:pt>
                <c:pt idx="7894">
                  <c:v>0.93961151519984554</c:v>
                </c:pt>
                <c:pt idx="7895">
                  <c:v>0.93961151519984554</c:v>
                </c:pt>
                <c:pt idx="7896">
                  <c:v>0.93961151519984554</c:v>
                </c:pt>
                <c:pt idx="7897">
                  <c:v>0.93961151519984554</c:v>
                </c:pt>
                <c:pt idx="7898">
                  <c:v>0.93961151519984554</c:v>
                </c:pt>
                <c:pt idx="7899">
                  <c:v>0.93961151519984554</c:v>
                </c:pt>
                <c:pt idx="7900">
                  <c:v>0.93961151519984554</c:v>
                </c:pt>
                <c:pt idx="7901">
                  <c:v>0.93961151519984554</c:v>
                </c:pt>
                <c:pt idx="7902">
                  <c:v>0.93961151519984554</c:v>
                </c:pt>
                <c:pt idx="7903">
                  <c:v>0.93961151519984554</c:v>
                </c:pt>
                <c:pt idx="7904">
                  <c:v>0.93961151519984554</c:v>
                </c:pt>
                <c:pt idx="7905">
                  <c:v>0.93961151519984554</c:v>
                </c:pt>
                <c:pt idx="7906">
                  <c:v>0.93961151519984554</c:v>
                </c:pt>
                <c:pt idx="7907">
                  <c:v>0.93961151519984554</c:v>
                </c:pt>
                <c:pt idx="7908">
                  <c:v>0.93961151519984554</c:v>
                </c:pt>
                <c:pt idx="7909">
                  <c:v>0.93961151519984554</c:v>
                </c:pt>
                <c:pt idx="7910">
                  <c:v>0.93961151519984554</c:v>
                </c:pt>
                <c:pt idx="7911">
                  <c:v>0.93961151519984554</c:v>
                </c:pt>
                <c:pt idx="7912">
                  <c:v>0.93961151519984554</c:v>
                </c:pt>
                <c:pt idx="7913">
                  <c:v>0.93961151519984554</c:v>
                </c:pt>
                <c:pt idx="7914">
                  <c:v>0.93961151519984554</c:v>
                </c:pt>
                <c:pt idx="7915">
                  <c:v>0.93961151519984554</c:v>
                </c:pt>
                <c:pt idx="7916">
                  <c:v>0.93961151519984554</c:v>
                </c:pt>
                <c:pt idx="7917">
                  <c:v>0.93961151519984554</c:v>
                </c:pt>
                <c:pt idx="7918">
                  <c:v>0.93961151519984554</c:v>
                </c:pt>
                <c:pt idx="7919">
                  <c:v>0.93961151519984554</c:v>
                </c:pt>
                <c:pt idx="7920">
                  <c:v>0.93961151519984554</c:v>
                </c:pt>
                <c:pt idx="7921">
                  <c:v>0.93961151519984554</c:v>
                </c:pt>
                <c:pt idx="7922">
                  <c:v>0.93961151519984554</c:v>
                </c:pt>
                <c:pt idx="7923">
                  <c:v>0.93961151519984554</c:v>
                </c:pt>
                <c:pt idx="7924">
                  <c:v>0.93961151519984554</c:v>
                </c:pt>
                <c:pt idx="7925">
                  <c:v>0.93961151519984554</c:v>
                </c:pt>
                <c:pt idx="7926">
                  <c:v>0.93961151519984554</c:v>
                </c:pt>
                <c:pt idx="7927">
                  <c:v>0.93961151519984554</c:v>
                </c:pt>
                <c:pt idx="7928">
                  <c:v>0.93961151519984554</c:v>
                </c:pt>
                <c:pt idx="7929">
                  <c:v>0.93961151519984554</c:v>
                </c:pt>
                <c:pt idx="7930">
                  <c:v>0.93961151519984554</c:v>
                </c:pt>
                <c:pt idx="7931">
                  <c:v>0.93961151519984554</c:v>
                </c:pt>
                <c:pt idx="7932">
                  <c:v>0.93961151519984554</c:v>
                </c:pt>
                <c:pt idx="7933">
                  <c:v>0.93961151519984554</c:v>
                </c:pt>
                <c:pt idx="7934">
                  <c:v>0.93961151519984554</c:v>
                </c:pt>
                <c:pt idx="7935">
                  <c:v>0.93961151519984554</c:v>
                </c:pt>
                <c:pt idx="7936">
                  <c:v>0.93961151519984554</c:v>
                </c:pt>
                <c:pt idx="7937">
                  <c:v>0.93961151519984554</c:v>
                </c:pt>
                <c:pt idx="7938">
                  <c:v>0.93961151519984554</c:v>
                </c:pt>
                <c:pt idx="7939">
                  <c:v>0.93961151519984554</c:v>
                </c:pt>
                <c:pt idx="7940">
                  <c:v>0.93961151519984554</c:v>
                </c:pt>
                <c:pt idx="7941">
                  <c:v>0.93961151519984554</c:v>
                </c:pt>
                <c:pt idx="7942">
                  <c:v>0.93961151519984554</c:v>
                </c:pt>
                <c:pt idx="7943">
                  <c:v>0.93961151519984554</c:v>
                </c:pt>
                <c:pt idx="7944">
                  <c:v>0.93961151519984554</c:v>
                </c:pt>
                <c:pt idx="7945">
                  <c:v>0.93961151519984554</c:v>
                </c:pt>
                <c:pt idx="7946">
                  <c:v>0.93961151519984554</c:v>
                </c:pt>
                <c:pt idx="7947">
                  <c:v>0.93961151519984554</c:v>
                </c:pt>
                <c:pt idx="7948">
                  <c:v>0.93961151519984554</c:v>
                </c:pt>
                <c:pt idx="7949">
                  <c:v>0.93961151519984554</c:v>
                </c:pt>
                <c:pt idx="7950">
                  <c:v>0.93961151519984554</c:v>
                </c:pt>
                <c:pt idx="7951">
                  <c:v>0.93961151519984554</c:v>
                </c:pt>
                <c:pt idx="7952">
                  <c:v>0.93961151519984554</c:v>
                </c:pt>
                <c:pt idx="7953">
                  <c:v>0.93961151519984554</c:v>
                </c:pt>
                <c:pt idx="7954">
                  <c:v>0.93961151519984554</c:v>
                </c:pt>
                <c:pt idx="7955">
                  <c:v>0.93961151519984554</c:v>
                </c:pt>
                <c:pt idx="7956">
                  <c:v>0.93961151519984554</c:v>
                </c:pt>
                <c:pt idx="7957">
                  <c:v>0.93961151519984554</c:v>
                </c:pt>
                <c:pt idx="7958">
                  <c:v>0.93961151519984554</c:v>
                </c:pt>
                <c:pt idx="7959">
                  <c:v>0.93961151519984554</c:v>
                </c:pt>
                <c:pt idx="7960">
                  <c:v>0.93961151519984554</c:v>
                </c:pt>
                <c:pt idx="7961">
                  <c:v>0.93961151519984554</c:v>
                </c:pt>
                <c:pt idx="7962">
                  <c:v>0.93961151519984554</c:v>
                </c:pt>
                <c:pt idx="7963">
                  <c:v>0.93961151519984554</c:v>
                </c:pt>
                <c:pt idx="7964">
                  <c:v>0.93961151519984554</c:v>
                </c:pt>
                <c:pt idx="7965">
                  <c:v>0.93961151519984554</c:v>
                </c:pt>
                <c:pt idx="7966">
                  <c:v>0.93961151519984554</c:v>
                </c:pt>
                <c:pt idx="7967">
                  <c:v>0.93961151519984554</c:v>
                </c:pt>
                <c:pt idx="7968">
                  <c:v>0.93961151519984554</c:v>
                </c:pt>
                <c:pt idx="7969">
                  <c:v>0.93961151519984554</c:v>
                </c:pt>
                <c:pt idx="7970">
                  <c:v>0.93961151519984554</c:v>
                </c:pt>
                <c:pt idx="7971">
                  <c:v>0.93961151519984554</c:v>
                </c:pt>
                <c:pt idx="7972">
                  <c:v>0.93961151519984554</c:v>
                </c:pt>
                <c:pt idx="7973">
                  <c:v>0.93961151519984554</c:v>
                </c:pt>
                <c:pt idx="7974">
                  <c:v>0.93961151519984554</c:v>
                </c:pt>
                <c:pt idx="7975">
                  <c:v>0.93961151519984554</c:v>
                </c:pt>
                <c:pt idx="7976">
                  <c:v>0.93961151519984554</c:v>
                </c:pt>
                <c:pt idx="7977">
                  <c:v>0.93961151519984554</c:v>
                </c:pt>
                <c:pt idx="7978">
                  <c:v>0.93961151519984554</c:v>
                </c:pt>
                <c:pt idx="7979">
                  <c:v>0.93961151519984554</c:v>
                </c:pt>
                <c:pt idx="7980">
                  <c:v>0.93961151519984554</c:v>
                </c:pt>
                <c:pt idx="7981">
                  <c:v>0.93961151519984554</c:v>
                </c:pt>
                <c:pt idx="7982">
                  <c:v>0.93961151519984554</c:v>
                </c:pt>
                <c:pt idx="7983">
                  <c:v>0.93961151519984554</c:v>
                </c:pt>
                <c:pt idx="7984">
                  <c:v>0.93961151519984554</c:v>
                </c:pt>
                <c:pt idx="7985">
                  <c:v>0.93961151519984554</c:v>
                </c:pt>
                <c:pt idx="7986">
                  <c:v>0.93961151519984554</c:v>
                </c:pt>
                <c:pt idx="7987">
                  <c:v>0.93961151519984554</c:v>
                </c:pt>
                <c:pt idx="7988">
                  <c:v>0.93961151519984554</c:v>
                </c:pt>
                <c:pt idx="7989">
                  <c:v>0.93961151519984554</c:v>
                </c:pt>
                <c:pt idx="7990">
                  <c:v>0.93961151519984554</c:v>
                </c:pt>
                <c:pt idx="7991">
                  <c:v>0.93961151519984554</c:v>
                </c:pt>
                <c:pt idx="7992">
                  <c:v>0.93961151519984554</c:v>
                </c:pt>
                <c:pt idx="7993">
                  <c:v>0.93961151519984554</c:v>
                </c:pt>
                <c:pt idx="7994">
                  <c:v>0.93961151519984554</c:v>
                </c:pt>
                <c:pt idx="7995">
                  <c:v>0.93961151519984554</c:v>
                </c:pt>
                <c:pt idx="7996">
                  <c:v>0.93961151519984554</c:v>
                </c:pt>
                <c:pt idx="7997">
                  <c:v>0.93961151519984554</c:v>
                </c:pt>
                <c:pt idx="7998">
                  <c:v>0.93961151519984554</c:v>
                </c:pt>
                <c:pt idx="7999">
                  <c:v>0.93961151519984554</c:v>
                </c:pt>
                <c:pt idx="8000">
                  <c:v>0.93961151519984554</c:v>
                </c:pt>
                <c:pt idx="8001">
                  <c:v>0.93961151519984554</c:v>
                </c:pt>
                <c:pt idx="8002">
                  <c:v>0.93961151519984554</c:v>
                </c:pt>
                <c:pt idx="8003">
                  <c:v>0.93961151519984554</c:v>
                </c:pt>
                <c:pt idx="8004">
                  <c:v>0.93961151519984554</c:v>
                </c:pt>
                <c:pt idx="8005">
                  <c:v>0.93961151519984554</c:v>
                </c:pt>
                <c:pt idx="8006">
                  <c:v>0.93961151519984554</c:v>
                </c:pt>
                <c:pt idx="8007">
                  <c:v>0.93961151519984554</c:v>
                </c:pt>
                <c:pt idx="8008">
                  <c:v>0.93961151519984554</c:v>
                </c:pt>
                <c:pt idx="8009">
                  <c:v>0.93961151519984554</c:v>
                </c:pt>
                <c:pt idx="8010">
                  <c:v>0.93961151519984554</c:v>
                </c:pt>
                <c:pt idx="8011">
                  <c:v>0.93961151519984554</c:v>
                </c:pt>
                <c:pt idx="8012">
                  <c:v>0.93961151519984554</c:v>
                </c:pt>
                <c:pt idx="8013">
                  <c:v>0.93961151519984554</c:v>
                </c:pt>
                <c:pt idx="8014">
                  <c:v>0.93961151519984554</c:v>
                </c:pt>
                <c:pt idx="8015">
                  <c:v>0.93961151519984554</c:v>
                </c:pt>
                <c:pt idx="8016">
                  <c:v>0.93961151519984554</c:v>
                </c:pt>
                <c:pt idx="8017">
                  <c:v>0.93961151519984554</c:v>
                </c:pt>
                <c:pt idx="8018">
                  <c:v>0.93961151519984554</c:v>
                </c:pt>
                <c:pt idx="8019">
                  <c:v>0.93961151519984554</c:v>
                </c:pt>
                <c:pt idx="8020">
                  <c:v>0.93961151519984554</c:v>
                </c:pt>
                <c:pt idx="8021">
                  <c:v>0.93961151519984554</c:v>
                </c:pt>
                <c:pt idx="8022">
                  <c:v>0.93961151519984554</c:v>
                </c:pt>
                <c:pt idx="8023">
                  <c:v>0.93961151519984554</c:v>
                </c:pt>
                <c:pt idx="8024">
                  <c:v>0.93961151519984554</c:v>
                </c:pt>
                <c:pt idx="8025">
                  <c:v>0.93961151519984554</c:v>
                </c:pt>
                <c:pt idx="8026">
                  <c:v>0.93961151519984554</c:v>
                </c:pt>
                <c:pt idx="8027">
                  <c:v>0.93961151519984554</c:v>
                </c:pt>
                <c:pt idx="8028">
                  <c:v>0.93961151519984554</c:v>
                </c:pt>
                <c:pt idx="8029">
                  <c:v>0.93961151519984554</c:v>
                </c:pt>
                <c:pt idx="8030">
                  <c:v>0.93961151519984554</c:v>
                </c:pt>
                <c:pt idx="8031">
                  <c:v>0.93961151519984554</c:v>
                </c:pt>
                <c:pt idx="8032">
                  <c:v>0.93961151519984554</c:v>
                </c:pt>
                <c:pt idx="8033">
                  <c:v>0.93961151519984554</c:v>
                </c:pt>
                <c:pt idx="8034">
                  <c:v>0.93961151519984554</c:v>
                </c:pt>
                <c:pt idx="8035">
                  <c:v>0.93961151519984554</c:v>
                </c:pt>
                <c:pt idx="8036">
                  <c:v>0.93961151519984554</c:v>
                </c:pt>
                <c:pt idx="8037">
                  <c:v>0.93961151519984554</c:v>
                </c:pt>
                <c:pt idx="8038">
                  <c:v>0.93961151519984554</c:v>
                </c:pt>
                <c:pt idx="8039">
                  <c:v>0.93961151519984554</c:v>
                </c:pt>
                <c:pt idx="8040">
                  <c:v>0.93961151519984554</c:v>
                </c:pt>
                <c:pt idx="8041">
                  <c:v>0.93961151519984554</c:v>
                </c:pt>
                <c:pt idx="8042">
                  <c:v>0.93961151519984554</c:v>
                </c:pt>
                <c:pt idx="8043">
                  <c:v>0.93961151519984554</c:v>
                </c:pt>
                <c:pt idx="8044">
                  <c:v>0.93961151519984554</c:v>
                </c:pt>
                <c:pt idx="8045">
                  <c:v>0.93961151519984554</c:v>
                </c:pt>
                <c:pt idx="8046">
                  <c:v>0.93961151519984554</c:v>
                </c:pt>
                <c:pt idx="8047">
                  <c:v>0.93961151519984554</c:v>
                </c:pt>
                <c:pt idx="8048">
                  <c:v>0.93961151519984554</c:v>
                </c:pt>
                <c:pt idx="8049">
                  <c:v>0.93961151519984554</c:v>
                </c:pt>
                <c:pt idx="8050">
                  <c:v>0.93961151519984554</c:v>
                </c:pt>
                <c:pt idx="8051">
                  <c:v>0.93961151519984554</c:v>
                </c:pt>
                <c:pt idx="8052">
                  <c:v>0.93961151519984554</c:v>
                </c:pt>
                <c:pt idx="8053">
                  <c:v>0.93961151519984554</c:v>
                </c:pt>
                <c:pt idx="8054">
                  <c:v>0.93961151519984554</c:v>
                </c:pt>
                <c:pt idx="8055">
                  <c:v>0.93961151519984554</c:v>
                </c:pt>
                <c:pt idx="8056">
                  <c:v>0.93961151519984554</c:v>
                </c:pt>
                <c:pt idx="8057">
                  <c:v>0.93961151519984554</c:v>
                </c:pt>
                <c:pt idx="8058">
                  <c:v>0.93961151519984554</c:v>
                </c:pt>
                <c:pt idx="8059">
                  <c:v>0.93961151519984554</c:v>
                </c:pt>
                <c:pt idx="8060">
                  <c:v>0.93961151519984554</c:v>
                </c:pt>
                <c:pt idx="8061">
                  <c:v>0.93961151519984554</c:v>
                </c:pt>
                <c:pt idx="8062">
                  <c:v>0.93961151519984554</c:v>
                </c:pt>
                <c:pt idx="8063">
                  <c:v>0.93961151519984554</c:v>
                </c:pt>
                <c:pt idx="8064">
                  <c:v>0.93961151519984554</c:v>
                </c:pt>
                <c:pt idx="8065">
                  <c:v>0.93961151519984554</c:v>
                </c:pt>
                <c:pt idx="8066">
                  <c:v>0.93961151519984554</c:v>
                </c:pt>
                <c:pt idx="8067">
                  <c:v>0.93961151519984554</c:v>
                </c:pt>
                <c:pt idx="8068">
                  <c:v>0.93961151519984554</c:v>
                </c:pt>
                <c:pt idx="8069">
                  <c:v>0.93961151519984554</c:v>
                </c:pt>
                <c:pt idx="8070">
                  <c:v>0.93961151519984554</c:v>
                </c:pt>
                <c:pt idx="8071">
                  <c:v>0.93961151519984554</c:v>
                </c:pt>
                <c:pt idx="8072">
                  <c:v>0.93961151519984554</c:v>
                </c:pt>
                <c:pt idx="8073">
                  <c:v>0.93961151519984554</c:v>
                </c:pt>
                <c:pt idx="8074">
                  <c:v>0.93961151519984554</c:v>
                </c:pt>
                <c:pt idx="8075">
                  <c:v>0.93961151519984554</c:v>
                </c:pt>
                <c:pt idx="8076">
                  <c:v>0.93961151519984554</c:v>
                </c:pt>
                <c:pt idx="8077">
                  <c:v>0.93961151519984554</c:v>
                </c:pt>
                <c:pt idx="8078">
                  <c:v>0.93961151519984554</c:v>
                </c:pt>
                <c:pt idx="8079">
                  <c:v>0.93961151519984554</c:v>
                </c:pt>
                <c:pt idx="8080">
                  <c:v>0.93961151519984554</c:v>
                </c:pt>
                <c:pt idx="8081">
                  <c:v>0.93961151519984554</c:v>
                </c:pt>
                <c:pt idx="8082">
                  <c:v>0.93961151519984554</c:v>
                </c:pt>
                <c:pt idx="8083">
                  <c:v>0.93961151519984554</c:v>
                </c:pt>
                <c:pt idx="8084">
                  <c:v>0.93961151519984554</c:v>
                </c:pt>
                <c:pt idx="8085">
                  <c:v>0.93961151519984554</c:v>
                </c:pt>
                <c:pt idx="8086">
                  <c:v>0.93961151519984554</c:v>
                </c:pt>
                <c:pt idx="8087">
                  <c:v>0.93961151519984554</c:v>
                </c:pt>
                <c:pt idx="8088">
                  <c:v>0.93961151519984554</c:v>
                </c:pt>
                <c:pt idx="8089">
                  <c:v>0.93961151519984554</c:v>
                </c:pt>
                <c:pt idx="8090">
                  <c:v>0.93961151519984554</c:v>
                </c:pt>
                <c:pt idx="8091">
                  <c:v>0.93961151519984554</c:v>
                </c:pt>
                <c:pt idx="8092">
                  <c:v>0.93961151519984554</c:v>
                </c:pt>
                <c:pt idx="8093">
                  <c:v>0.93961151519984554</c:v>
                </c:pt>
                <c:pt idx="8094">
                  <c:v>0.93961151519984554</c:v>
                </c:pt>
                <c:pt idx="8095">
                  <c:v>0.93961151519984554</c:v>
                </c:pt>
                <c:pt idx="8096">
                  <c:v>0.93961151519984554</c:v>
                </c:pt>
                <c:pt idx="8097">
                  <c:v>0.93961151519984554</c:v>
                </c:pt>
                <c:pt idx="8098">
                  <c:v>0.93961151519984554</c:v>
                </c:pt>
                <c:pt idx="8099">
                  <c:v>0.93961151519984554</c:v>
                </c:pt>
                <c:pt idx="8100">
                  <c:v>0.93961151519984554</c:v>
                </c:pt>
                <c:pt idx="8101">
                  <c:v>0.93961151519984554</c:v>
                </c:pt>
                <c:pt idx="8102">
                  <c:v>0.93961151519984554</c:v>
                </c:pt>
                <c:pt idx="8103">
                  <c:v>0.93961151519984554</c:v>
                </c:pt>
                <c:pt idx="8104">
                  <c:v>0.93961151519984554</c:v>
                </c:pt>
                <c:pt idx="8105">
                  <c:v>0.93961151519984554</c:v>
                </c:pt>
                <c:pt idx="8106">
                  <c:v>0.93961151519984554</c:v>
                </c:pt>
                <c:pt idx="8107">
                  <c:v>0.93961151519984554</c:v>
                </c:pt>
                <c:pt idx="8108">
                  <c:v>0.93961151519984554</c:v>
                </c:pt>
                <c:pt idx="8109">
                  <c:v>0.93961151519984554</c:v>
                </c:pt>
                <c:pt idx="8110">
                  <c:v>0.93961151519984554</c:v>
                </c:pt>
                <c:pt idx="8111">
                  <c:v>0.93961151519984554</c:v>
                </c:pt>
                <c:pt idx="8112">
                  <c:v>0.93961151519984554</c:v>
                </c:pt>
                <c:pt idx="8113">
                  <c:v>0.93961151519984554</c:v>
                </c:pt>
                <c:pt idx="8114">
                  <c:v>0.93961151519984554</c:v>
                </c:pt>
                <c:pt idx="8115">
                  <c:v>0.93961151519984554</c:v>
                </c:pt>
                <c:pt idx="8116">
                  <c:v>0.93961151519984554</c:v>
                </c:pt>
                <c:pt idx="8117">
                  <c:v>0.93961151519984554</c:v>
                </c:pt>
                <c:pt idx="8118">
                  <c:v>0.93961151519984554</c:v>
                </c:pt>
                <c:pt idx="8119">
                  <c:v>0.93961151519984554</c:v>
                </c:pt>
                <c:pt idx="8120">
                  <c:v>0.93961151519984554</c:v>
                </c:pt>
                <c:pt idx="8121">
                  <c:v>0.93961151519984554</c:v>
                </c:pt>
                <c:pt idx="8122">
                  <c:v>0.93961151519984554</c:v>
                </c:pt>
                <c:pt idx="8123">
                  <c:v>0.93961151519984554</c:v>
                </c:pt>
                <c:pt idx="8124">
                  <c:v>0.93961151519984554</c:v>
                </c:pt>
                <c:pt idx="8125">
                  <c:v>0.93961151519984554</c:v>
                </c:pt>
                <c:pt idx="8126">
                  <c:v>0.93961151519984554</c:v>
                </c:pt>
                <c:pt idx="8127">
                  <c:v>0.93961151519984554</c:v>
                </c:pt>
                <c:pt idx="8128">
                  <c:v>0.93961151519984554</c:v>
                </c:pt>
                <c:pt idx="8129">
                  <c:v>0.93961151519984554</c:v>
                </c:pt>
                <c:pt idx="8130">
                  <c:v>0.93961151519984554</c:v>
                </c:pt>
                <c:pt idx="8131">
                  <c:v>0.93961151519984554</c:v>
                </c:pt>
                <c:pt idx="8132">
                  <c:v>0.93961151519984554</c:v>
                </c:pt>
                <c:pt idx="8133">
                  <c:v>0.93961151519984554</c:v>
                </c:pt>
                <c:pt idx="8134">
                  <c:v>0.93961151519984554</c:v>
                </c:pt>
                <c:pt idx="8135">
                  <c:v>0.93961151519984554</c:v>
                </c:pt>
                <c:pt idx="8136">
                  <c:v>0.93961151519984554</c:v>
                </c:pt>
                <c:pt idx="8137">
                  <c:v>0.93961151519984554</c:v>
                </c:pt>
                <c:pt idx="8138">
                  <c:v>0.93961151519984554</c:v>
                </c:pt>
                <c:pt idx="8139">
                  <c:v>0.93961151519984554</c:v>
                </c:pt>
                <c:pt idx="8140">
                  <c:v>0.93961151519984554</c:v>
                </c:pt>
                <c:pt idx="8141">
                  <c:v>0.93961151519984554</c:v>
                </c:pt>
                <c:pt idx="8142">
                  <c:v>0.93961151519984554</c:v>
                </c:pt>
                <c:pt idx="8143">
                  <c:v>0.93961151519984554</c:v>
                </c:pt>
                <c:pt idx="8144">
                  <c:v>0.93961151519984554</c:v>
                </c:pt>
                <c:pt idx="8145">
                  <c:v>0.93961151519984554</c:v>
                </c:pt>
                <c:pt idx="8146">
                  <c:v>0.93961151519984554</c:v>
                </c:pt>
                <c:pt idx="8147">
                  <c:v>0.93961151519984554</c:v>
                </c:pt>
                <c:pt idx="8148">
                  <c:v>0.93961151519984554</c:v>
                </c:pt>
                <c:pt idx="8149">
                  <c:v>0.93961151519984554</c:v>
                </c:pt>
                <c:pt idx="8150">
                  <c:v>0.93961151519984554</c:v>
                </c:pt>
                <c:pt idx="8151">
                  <c:v>0.93961151519984554</c:v>
                </c:pt>
                <c:pt idx="8152">
                  <c:v>0.93961151519984554</c:v>
                </c:pt>
                <c:pt idx="8153">
                  <c:v>0.93961151519984554</c:v>
                </c:pt>
                <c:pt idx="8154">
                  <c:v>0.93961151519984554</c:v>
                </c:pt>
                <c:pt idx="8155">
                  <c:v>0.93961151519984554</c:v>
                </c:pt>
                <c:pt idx="8156">
                  <c:v>0.93961151519984554</c:v>
                </c:pt>
                <c:pt idx="8157">
                  <c:v>0.93961151519984554</c:v>
                </c:pt>
                <c:pt idx="8158">
                  <c:v>0.93961151519984554</c:v>
                </c:pt>
                <c:pt idx="8159">
                  <c:v>0.93961151519984554</c:v>
                </c:pt>
                <c:pt idx="8160">
                  <c:v>0.93961151519984554</c:v>
                </c:pt>
                <c:pt idx="8161">
                  <c:v>0.93961151519984554</c:v>
                </c:pt>
                <c:pt idx="8162">
                  <c:v>0.93961151519984554</c:v>
                </c:pt>
                <c:pt idx="8163">
                  <c:v>0.93961151519984554</c:v>
                </c:pt>
                <c:pt idx="8164">
                  <c:v>0.93961151519984554</c:v>
                </c:pt>
                <c:pt idx="8165">
                  <c:v>0.93961151519984554</c:v>
                </c:pt>
                <c:pt idx="8166">
                  <c:v>0.93961151519984554</c:v>
                </c:pt>
                <c:pt idx="8167">
                  <c:v>0.93961151519984554</c:v>
                </c:pt>
                <c:pt idx="8168">
                  <c:v>0.93961151519984554</c:v>
                </c:pt>
                <c:pt idx="8169">
                  <c:v>0.93961151519984554</c:v>
                </c:pt>
                <c:pt idx="8170">
                  <c:v>0.93961151519984554</c:v>
                </c:pt>
                <c:pt idx="8171">
                  <c:v>0.93961151519984554</c:v>
                </c:pt>
                <c:pt idx="8172">
                  <c:v>0.93961151519984554</c:v>
                </c:pt>
                <c:pt idx="8173">
                  <c:v>0.93961151519984554</c:v>
                </c:pt>
                <c:pt idx="8174">
                  <c:v>0.93961151519984554</c:v>
                </c:pt>
                <c:pt idx="8175">
                  <c:v>0.93961151519984554</c:v>
                </c:pt>
                <c:pt idx="8176">
                  <c:v>0.93961151519984554</c:v>
                </c:pt>
                <c:pt idx="8177">
                  <c:v>0.93961151519984554</c:v>
                </c:pt>
                <c:pt idx="8178">
                  <c:v>0.93961151519984554</c:v>
                </c:pt>
                <c:pt idx="8179">
                  <c:v>0.93961151519984554</c:v>
                </c:pt>
                <c:pt idx="8180">
                  <c:v>0.93961151519984554</c:v>
                </c:pt>
                <c:pt idx="8181">
                  <c:v>0.93961151519984554</c:v>
                </c:pt>
                <c:pt idx="8182">
                  <c:v>0.93961151519984554</c:v>
                </c:pt>
                <c:pt idx="8183">
                  <c:v>0.93961151519984554</c:v>
                </c:pt>
                <c:pt idx="8184">
                  <c:v>0.93961151519984554</c:v>
                </c:pt>
                <c:pt idx="8185">
                  <c:v>0.93961151519984554</c:v>
                </c:pt>
                <c:pt idx="8186">
                  <c:v>0.93961151519984554</c:v>
                </c:pt>
                <c:pt idx="8187">
                  <c:v>0.93961151519984554</c:v>
                </c:pt>
                <c:pt idx="8188">
                  <c:v>0.93961151519984554</c:v>
                </c:pt>
                <c:pt idx="8189">
                  <c:v>0.93961151519984554</c:v>
                </c:pt>
                <c:pt idx="8190">
                  <c:v>0.93961151519984554</c:v>
                </c:pt>
                <c:pt idx="8191">
                  <c:v>0.93961151519984554</c:v>
                </c:pt>
                <c:pt idx="8192">
                  <c:v>0.93961151519984554</c:v>
                </c:pt>
                <c:pt idx="8193">
                  <c:v>0.93961151519984554</c:v>
                </c:pt>
                <c:pt idx="8194">
                  <c:v>0.93961151519984554</c:v>
                </c:pt>
                <c:pt idx="8195">
                  <c:v>0.93961151519984554</c:v>
                </c:pt>
                <c:pt idx="8196">
                  <c:v>0.93961151519984554</c:v>
                </c:pt>
                <c:pt idx="8197">
                  <c:v>0.93961151519984554</c:v>
                </c:pt>
                <c:pt idx="8198">
                  <c:v>0.93961151519984554</c:v>
                </c:pt>
                <c:pt idx="8199">
                  <c:v>0.93961151519984554</c:v>
                </c:pt>
                <c:pt idx="8200">
                  <c:v>0.93961151519984554</c:v>
                </c:pt>
                <c:pt idx="8201">
                  <c:v>0.93961151519984554</c:v>
                </c:pt>
                <c:pt idx="8202">
                  <c:v>0.93961151519984554</c:v>
                </c:pt>
                <c:pt idx="8203">
                  <c:v>0.93961151519984554</c:v>
                </c:pt>
                <c:pt idx="8204">
                  <c:v>0.93961151519984554</c:v>
                </c:pt>
                <c:pt idx="8205">
                  <c:v>0.93961151519984554</c:v>
                </c:pt>
                <c:pt idx="8206">
                  <c:v>0.93961151519984554</c:v>
                </c:pt>
                <c:pt idx="8207">
                  <c:v>0.93961151519984554</c:v>
                </c:pt>
                <c:pt idx="8208">
                  <c:v>0.93961151519984554</c:v>
                </c:pt>
                <c:pt idx="8209">
                  <c:v>0.93961151519984554</c:v>
                </c:pt>
                <c:pt idx="8210">
                  <c:v>0.93961151519984554</c:v>
                </c:pt>
                <c:pt idx="8211">
                  <c:v>0.93961151519984554</c:v>
                </c:pt>
                <c:pt idx="8212">
                  <c:v>0.93961151519984554</c:v>
                </c:pt>
                <c:pt idx="8213">
                  <c:v>0.93961151519984554</c:v>
                </c:pt>
                <c:pt idx="8214">
                  <c:v>0.93961151519984554</c:v>
                </c:pt>
                <c:pt idx="8215">
                  <c:v>0.93961151519984554</c:v>
                </c:pt>
                <c:pt idx="8216">
                  <c:v>0.93961151519984554</c:v>
                </c:pt>
                <c:pt idx="8217">
                  <c:v>0.93961151519984554</c:v>
                </c:pt>
                <c:pt idx="8218">
                  <c:v>0.93961151519984554</c:v>
                </c:pt>
                <c:pt idx="8219">
                  <c:v>0.93961151519984554</c:v>
                </c:pt>
                <c:pt idx="8220">
                  <c:v>0.93961151519984554</c:v>
                </c:pt>
                <c:pt idx="8221">
                  <c:v>0.93961151519984554</c:v>
                </c:pt>
                <c:pt idx="8222">
                  <c:v>0.93961151519984554</c:v>
                </c:pt>
                <c:pt idx="8223">
                  <c:v>0.93961151519984554</c:v>
                </c:pt>
                <c:pt idx="8224">
                  <c:v>0.93961151519984554</c:v>
                </c:pt>
                <c:pt idx="8225">
                  <c:v>0.93961151519984554</c:v>
                </c:pt>
                <c:pt idx="8226">
                  <c:v>0.93961151519984554</c:v>
                </c:pt>
                <c:pt idx="8227">
                  <c:v>0.93961151519984554</c:v>
                </c:pt>
                <c:pt idx="8228">
                  <c:v>0.93961151519984554</c:v>
                </c:pt>
                <c:pt idx="8229">
                  <c:v>0.93961151519984554</c:v>
                </c:pt>
                <c:pt idx="8230">
                  <c:v>0.93961151519984554</c:v>
                </c:pt>
                <c:pt idx="8231">
                  <c:v>0.93961151519984554</c:v>
                </c:pt>
                <c:pt idx="8232">
                  <c:v>0.93961151519984554</c:v>
                </c:pt>
                <c:pt idx="8233">
                  <c:v>0.93961151519984554</c:v>
                </c:pt>
                <c:pt idx="8234">
                  <c:v>0.93961151519984554</c:v>
                </c:pt>
                <c:pt idx="8235">
                  <c:v>0.93961151519984554</c:v>
                </c:pt>
                <c:pt idx="8236">
                  <c:v>0.93961151519984554</c:v>
                </c:pt>
                <c:pt idx="8237">
                  <c:v>0.93961151519984554</c:v>
                </c:pt>
                <c:pt idx="8238">
                  <c:v>0.93961151519984554</c:v>
                </c:pt>
                <c:pt idx="8239">
                  <c:v>0.93961151519984554</c:v>
                </c:pt>
                <c:pt idx="8240">
                  <c:v>0.93961151519984554</c:v>
                </c:pt>
                <c:pt idx="8241">
                  <c:v>0.93961151519984554</c:v>
                </c:pt>
                <c:pt idx="8242">
                  <c:v>0.93961151519984554</c:v>
                </c:pt>
                <c:pt idx="8243">
                  <c:v>0.93961151519984554</c:v>
                </c:pt>
                <c:pt idx="8244">
                  <c:v>0.93961151519984554</c:v>
                </c:pt>
                <c:pt idx="8245">
                  <c:v>0.93961151519984554</c:v>
                </c:pt>
                <c:pt idx="8246">
                  <c:v>0.93961151519984554</c:v>
                </c:pt>
                <c:pt idx="8247">
                  <c:v>0.93961151519984554</c:v>
                </c:pt>
                <c:pt idx="8248">
                  <c:v>0.93961151519984554</c:v>
                </c:pt>
                <c:pt idx="8249">
                  <c:v>0.93961151519984554</c:v>
                </c:pt>
                <c:pt idx="8250">
                  <c:v>0.93961151519984554</c:v>
                </c:pt>
                <c:pt idx="8251">
                  <c:v>0.93961151519984554</c:v>
                </c:pt>
                <c:pt idx="8252">
                  <c:v>0.93961151519984554</c:v>
                </c:pt>
                <c:pt idx="8253">
                  <c:v>0.93961151519984554</c:v>
                </c:pt>
                <c:pt idx="8254">
                  <c:v>0.93961151519984554</c:v>
                </c:pt>
                <c:pt idx="8255">
                  <c:v>0.93961151519984554</c:v>
                </c:pt>
                <c:pt idx="8256">
                  <c:v>0.93961151519984554</c:v>
                </c:pt>
                <c:pt idx="8257">
                  <c:v>0.93961151519984554</c:v>
                </c:pt>
                <c:pt idx="8258">
                  <c:v>0.93961151519984554</c:v>
                </c:pt>
                <c:pt idx="8259">
                  <c:v>0.93961151519984554</c:v>
                </c:pt>
                <c:pt idx="8260">
                  <c:v>0.93961151519984554</c:v>
                </c:pt>
                <c:pt idx="8261">
                  <c:v>0.93961151519984554</c:v>
                </c:pt>
                <c:pt idx="8262">
                  <c:v>0.93961151519984554</c:v>
                </c:pt>
                <c:pt idx="8263">
                  <c:v>0.93961151519984554</c:v>
                </c:pt>
                <c:pt idx="8264">
                  <c:v>0.93961151519984554</c:v>
                </c:pt>
                <c:pt idx="8265">
                  <c:v>0.93961151519984554</c:v>
                </c:pt>
                <c:pt idx="8266">
                  <c:v>0.93961151519984554</c:v>
                </c:pt>
                <c:pt idx="8267">
                  <c:v>0.93961151519984554</c:v>
                </c:pt>
                <c:pt idx="8268">
                  <c:v>0.93961151519984554</c:v>
                </c:pt>
                <c:pt idx="8269">
                  <c:v>0.93961151519984554</c:v>
                </c:pt>
                <c:pt idx="8270">
                  <c:v>0.93961151519984554</c:v>
                </c:pt>
                <c:pt idx="8271">
                  <c:v>0.93961151519984554</c:v>
                </c:pt>
                <c:pt idx="8272">
                  <c:v>0.93961151519984554</c:v>
                </c:pt>
                <c:pt idx="8273">
                  <c:v>0.93961151519984554</c:v>
                </c:pt>
                <c:pt idx="8274">
                  <c:v>0.93961151519984554</c:v>
                </c:pt>
                <c:pt idx="8275">
                  <c:v>0.93961151519984554</c:v>
                </c:pt>
                <c:pt idx="8276">
                  <c:v>0.93961151519984554</c:v>
                </c:pt>
                <c:pt idx="8277">
                  <c:v>0.93961151519984554</c:v>
                </c:pt>
                <c:pt idx="8278">
                  <c:v>0.93961151519984554</c:v>
                </c:pt>
                <c:pt idx="8279">
                  <c:v>0.93961151519984554</c:v>
                </c:pt>
                <c:pt idx="8280">
                  <c:v>0.93961151519984554</c:v>
                </c:pt>
                <c:pt idx="8281">
                  <c:v>0.93961151519984554</c:v>
                </c:pt>
                <c:pt idx="8282">
                  <c:v>0.93961151519984554</c:v>
                </c:pt>
                <c:pt idx="8283">
                  <c:v>0.93961151519984554</c:v>
                </c:pt>
                <c:pt idx="8284">
                  <c:v>0.93961151519984554</c:v>
                </c:pt>
                <c:pt idx="8285">
                  <c:v>0.93961151519984554</c:v>
                </c:pt>
                <c:pt idx="8286">
                  <c:v>0.93961151519984554</c:v>
                </c:pt>
                <c:pt idx="8287">
                  <c:v>0.93961151519984554</c:v>
                </c:pt>
                <c:pt idx="8288">
                  <c:v>0.93961151519984554</c:v>
                </c:pt>
                <c:pt idx="8289">
                  <c:v>0.93961151519984554</c:v>
                </c:pt>
                <c:pt idx="8290">
                  <c:v>0.93961151519984554</c:v>
                </c:pt>
                <c:pt idx="8291">
                  <c:v>0.93961151519984554</c:v>
                </c:pt>
                <c:pt idx="8292">
                  <c:v>0.93961151519984554</c:v>
                </c:pt>
                <c:pt idx="8293">
                  <c:v>0.93961151519984554</c:v>
                </c:pt>
                <c:pt idx="8294">
                  <c:v>0.93961151519984554</c:v>
                </c:pt>
                <c:pt idx="8295">
                  <c:v>0.93961151519984554</c:v>
                </c:pt>
                <c:pt idx="8296">
                  <c:v>0.93961151519984554</c:v>
                </c:pt>
                <c:pt idx="8297">
                  <c:v>0.93961151519984554</c:v>
                </c:pt>
                <c:pt idx="8298">
                  <c:v>0.93961151519984554</c:v>
                </c:pt>
                <c:pt idx="8299">
                  <c:v>0.93961151519984554</c:v>
                </c:pt>
                <c:pt idx="8300">
                  <c:v>0.93961151519984554</c:v>
                </c:pt>
                <c:pt idx="8301">
                  <c:v>0.93961151519984554</c:v>
                </c:pt>
                <c:pt idx="8302">
                  <c:v>0.93961151519984554</c:v>
                </c:pt>
                <c:pt idx="8303">
                  <c:v>0.93961151519984554</c:v>
                </c:pt>
                <c:pt idx="8304">
                  <c:v>0.93961151519984554</c:v>
                </c:pt>
                <c:pt idx="8305">
                  <c:v>0.93961151519984554</c:v>
                </c:pt>
                <c:pt idx="8306">
                  <c:v>0.93961151519984554</c:v>
                </c:pt>
                <c:pt idx="8307">
                  <c:v>0.93961151519984554</c:v>
                </c:pt>
                <c:pt idx="8308">
                  <c:v>0.93961151519984554</c:v>
                </c:pt>
                <c:pt idx="8309">
                  <c:v>0.93961151519984554</c:v>
                </c:pt>
                <c:pt idx="8310">
                  <c:v>0.93961151519984554</c:v>
                </c:pt>
                <c:pt idx="8311">
                  <c:v>0.93961151519984554</c:v>
                </c:pt>
                <c:pt idx="8312">
                  <c:v>0.93961151519984554</c:v>
                </c:pt>
                <c:pt idx="8313">
                  <c:v>0.93961151519984554</c:v>
                </c:pt>
                <c:pt idx="8314">
                  <c:v>0.93961151519984554</c:v>
                </c:pt>
                <c:pt idx="8315">
                  <c:v>0.93961151519984554</c:v>
                </c:pt>
                <c:pt idx="8316">
                  <c:v>0.93961151519984554</c:v>
                </c:pt>
                <c:pt idx="8317">
                  <c:v>0.93961151519984554</c:v>
                </c:pt>
                <c:pt idx="8318">
                  <c:v>0.93961151519984554</c:v>
                </c:pt>
                <c:pt idx="8319">
                  <c:v>0.93961151519984554</c:v>
                </c:pt>
                <c:pt idx="8320">
                  <c:v>0.93961151519984554</c:v>
                </c:pt>
                <c:pt idx="8321">
                  <c:v>0.93961151519984554</c:v>
                </c:pt>
                <c:pt idx="8322">
                  <c:v>0.93961151519984554</c:v>
                </c:pt>
                <c:pt idx="8323">
                  <c:v>0.93961151519984554</c:v>
                </c:pt>
                <c:pt idx="8324">
                  <c:v>0.93961151519984554</c:v>
                </c:pt>
                <c:pt idx="8325">
                  <c:v>0.93961151519984554</c:v>
                </c:pt>
                <c:pt idx="8326">
                  <c:v>0.93961151519984554</c:v>
                </c:pt>
                <c:pt idx="8327">
                  <c:v>0.93961151519984554</c:v>
                </c:pt>
                <c:pt idx="8328">
                  <c:v>0.93961151519984554</c:v>
                </c:pt>
                <c:pt idx="8329">
                  <c:v>0.93961151519984554</c:v>
                </c:pt>
                <c:pt idx="8330">
                  <c:v>0.93961151519984554</c:v>
                </c:pt>
                <c:pt idx="8331">
                  <c:v>0.93961151519984554</c:v>
                </c:pt>
                <c:pt idx="8332">
                  <c:v>0.93961151519984554</c:v>
                </c:pt>
                <c:pt idx="8333">
                  <c:v>0.93961151519984554</c:v>
                </c:pt>
                <c:pt idx="8334">
                  <c:v>0.93961151519984554</c:v>
                </c:pt>
                <c:pt idx="8335">
                  <c:v>0.93961151519984554</c:v>
                </c:pt>
                <c:pt idx="8336">
                  <c:v>0.93961151519984554</c:v>
                </c:pt>
                <c:pt idx="8337">
                  <c:v>0.93961151519984554</c:v>
                </c:pt>
                <c:pt idx="8338">
                  <c:v>0.93961151519984554</c:v>
                </c:pt>
                <c:pt idx="8339">
                  <c:v>0.93961151519984554</c:v>
                </c:pt>
                <c:pt idx="8340">
                  <c:v>0.93961151519984554</c:v>
                </c:pt>
                <c:pt idx="8341">
                  <c:v>0.93961151519984554</c:v>
                </c:pt>
                <c:pt idx="8342">
                  <c:v>0.93961151519984554</c:v>
                </c:pt>
                <c:pt idx="8343">
                  <c:v>0.93961151519984554</c:v>
                </c:pt>
                <c:pt idx="8344">
                  <c:v>0.93961151519984554</c:v>
                </c:pt>
                <c:pt idx="8345">
                  <c:v>0.93961151519984554</c:v>
                </c:pt>
                <c:pt idx="8346">
                  <c:v>0.93961151519984554</c:v>
                </c:pt>
                <c:pt idx="8347">
                  <c:v>0.93961151519984554</c:v>
                </c:pt>
                <c:pt idx="8348">
                  <c:v>0.93961151519984554</c:v>
                </c:pt>
                <c:pt idx="8349">
                  <c:v>0.93961151519984554</c:v>
                </c:pt>
                <c:pt idx="8350">
                  <c:v>0.93961151519984554</c:v>
                </c:pt>
                <c:pt idx="8351">
                  <c:v>0.93961151519984554</c:v>
                </c:pt>
                <c:pt idx="8352">
                  <c:v>0.93961151519984554</c:v>
                </c:pt>
                <c:pt idx="8353">
                  <c:v>0.93961151519984554</c:v>
                </c:pt>
                <c:pt idx="8354">
                  <c:v>0.93961151519984554</c:v>
                </c:pt>
                <c:pt idx="8355">
                  <c:v>0.93961151519984554</c:v>
                </c:pt>
                <c:pt idx="8356">
                  <c:v>0.93961151519984554</c:v>
                </c:pt>
                <c:pt idx="8357">
                  <c:v>0.93961151519984554</c:v>
                </c:pt>
                <c:pt idx="8358">
                  <c:v>0.93961151519984554</c:v>
                </c:pt>
                <c:pt idx="8359">
                  <c:v>0.93961151519984554</c:v>
                </c:pt>
                <c:pt idx="8360">
                  <c:v>0.93961151519984554</c:v>
                </c:pt>
                <c:pt idx="8361">
                  <c:v>0.93961151519984554</c:v>
                </c:pt>
                <c:pt idx="8362">
                  <c:v>0.93961151519984554</c:v>
                </c:pt>
                <c:pt idx="8363">
                  <c:v>0.93961151519984554</c:v>
                </c:pt>
                <c:pt idx="8364">
                  <c:v>0.93961151519984554</c:v>
                </c:pt>
                <c:pt idx="8365">
                  <c:v>0.93961151519984554</c:v>
                </c:pt>
                <c:pt idx="8366">
                  <c:v>0.93961151519984554</c:v>
                </c:pt>
                <c:pt idx="8367">
                  <c:v>0.93961151519984554</c:v>
                </c:pt>
                <c:pt idx="8368">
                  <c:v>0.93961151519984554</c:v>
                </c:pt>
                <c:pt idx="8369">
                  <c:v>0.93961151519984554</c:v>
                </c:pt>
                <c:pt idx="8370">
                  <c:v>0.93961151519984554</c:v>
                </c:pt>
                <c:pt idx="8371">
                  <c:v>0.93961151519984554</c:v>
                </c:pt>
                <c:pt idx="8372">
                  <c:v>0.93961151519984554</c:v>
                </c:pt>
                <c:pt idx="8373">
                  <c:v>0.93961151519984554</c:v>
                </c:pt>
                <c:pt idx="8374">
                  <c:v>0.93961151519984554</c:v>
                </c:pt>
                <c:pt idx="8375">
                  <c:v>0.93961151519984554</c:v>
                </c:pt>
                <c:pt idx="8376">
                  <c:v>0.93961151519984554</c:v>
                </c:pt>
                <c:pt idx="8377">
                  <c:v>0.93961151519984554</c:v>
                </c:pt>
                <c:pt idx="8378">
                  <c:v>0.93961151519984554</c:v>
                </c:pt>
                <c:pt idx="8379">
                  <c:v>0.93961151519984554</c:v>
                </c:pt>
                <c:pt idx="8380">
                  <c:v>0.93961151519984554</c:v>
                </c:pt>
                <c:pt idx="8381">
                  <c:v>0.93961151519984554</c:v>
                </c:pt>
                <c:pt idx="8382">
                  <c:v>0.93961151519984554</c:v>
                </c:pt>
                <c:pt idx="8383">
                  <c:v>0.93961151519984554</c:v>
                </c:pt>
                <c:pt idx="8384">
                  <c:v>0.93961151519984554</c:v>
                </c:pt>
                <c:pt idx="8385">
                  <c:v>0.93961151519984554</c:v>
                </c:pt>
                <c:pt idx="8386">
                  <c:v>0.93961151519984554</c:v>
                </c:pt>
                <c:pt idx="8387">
                  <c:v>0.93961151519984554</c:v>
                </c:pt>
                <c:pt idx="8388">
                  <c:v>0.93961151519984554</c:v>
                </c:pt>
                <c:pt idx="8389">
                  <c:v>0.93961151519984554</c:v>
                </c:pt>
                <c:pt idx="8390">
                  <c:v>0.93961151519984554</c:v>
                </c:pt>
                <c:pt idx="8391">
                  <c:v>0.93961151519984554</c:v>
                </c:pt>
                <c:pt idx="8392">
                  <c:v>0.93961151519984554</c:v>
                </c:pt>
                <c:pt idx="8393">
                  <c:v>0.93961151519984554</c:v>
                </c:pt>
                <c:pt idx="8394">
                  <c:v>0.93961151519984554</c:v>
                </c:pt>
                <c:pt idx="8395">
                  <c:v>0.93961151519984554</c:v>
                </c:pt>
                <c:pt idx="8396">
                  <c:v>0.93961151519984554</c:v>
                </c:pt>
                <c:pt idx="8397">
                  <c:v>0.93961151519984554</c:v>
                </c:pt>
                <c:pt idx="8398">
                  <c:v>0.93961151519984554</c:v>
                </c:pt>
                <c:pt idx="8399">
                  <c:v>0.93961151519984554</c:v>
                </c:pt>
                <c:pt idx="8400">
                  <c:v>0.93961151519984554</c:v>
                </c:pt>
                <c:pt idx="8401">
                  <c:v>0.93961151519984554</c:v>
                </c:pt>
                <c:pt idx="8402">
                  <c:v>0.93961151519984554</c:v>
                </c:pt>
                <c:pt idx="8403">
                  <c:v>0.93961151519984554</c:v>
                </c:pt>
                <c:pt idx="8404">
                  <c:v>0.93961151519984554</c:v>
                </c:pt>
                <c:pt idx="8405">
                  <c:v>0.93961151519984554</c:v>
                </c:pt>
                <c:pt idx="8406">
                  <c:v>0.93961151519984554</c:v>
                </c:pt>
                <c:pt idx="8407">
                  <c:v>0.93961151519984554</c:v>
                </c:pt>
                <c:pt idx="8408">
                  <c:v>0.93961151519984554</c:v>
                </c:pt>
                <c:pt idx="8409">
                  <c:v>0.93961151519984554</c:v>
                </c:pt>
                <c:pt idx="8410">
                  <c:v>0.93961151519984554</c:v>
                </c:pt>
                <c:pt idx="8411">
                  <c:v>0.93961151519984554</c:v>
                </c:pt>
                <c:pt idx="8412">
                  <c:v>0.93961151519984554</c:v>
                </c:pt>
                <c:pt idx="8413">
                  <c:v>0.93961151519984554</c:v>
                </c:pt>
                <c:pt idx="8414">
                  <c:v>0.93961151519984554</c:v>
                </c:pt>
                <c:pt idx="8415">
                  <c:v>0.93961151519984554</c:v>
                </c:pt>
                <c:pt idx="8416">
                  <c:v>0.93961151519984554</c:v>
                </c:pt>
                <c:pt idx="8417">
                  <c:v>0.93961151519984554</c:v>
                </c:pt>
                <c:pt idx="8418">
                  <c:v>0.93961151519984554</c:v>
                </c:pt>
                <c:pt idx="8419">
                  <c:v>0.93961151519984554</c:v>
                </c:pt>
                <c:pt idx="8420">
                  <c:v>0.93961151519984554</c:v>
                </c:pt>
                <c:pt idx="8421">
                  <c:v>0.93961151519984554</c:v>
                </c:pt>
                <c:pt idx="8422">
                  <c:v>0.93961151519984554</c:v>
                </c:pt>
                <c:pt idx="8423">
                  <c:v>0.93961151519984554</c:v>
                </c:pt>
                <c:pt idx="8424">
                  <c:v>0.93961151519984554</c:v>
                </c:pt>
                <c:pt idx="8425">
                  <c:v>0.93961151519984554</c:v>
                </c:pt>
                <c:pt idx="8426">
                  <c:v>0.93961151519984554</c:v>
                </c:pt>
                <c:pt idx="8427">
                  <c:v>0.93961151519984554</c:v>
                </c:pt>
                <c:pt idx="8428">
                  <c:v>0.93961151519984554</c:v>
                </c:pt>
                <c:pt idx="8429">
                  <c:v>0.93961151519984554</c:v>
                </c:pt>
                <c:pt idx="8430">
                  <c:v>0.93961151519984554</c:v>
                </c:pt>
                <c:pt idx="8431">
                  <c:v>0.93961151519984554</c:v>
                </c:pt>
                <c:pt idx="8432">
                  <c:v>0.93961151519984554</c:v>
                </c:pt>
                <c:pt idx="8433">
                  <c:v>0.93961151519984554</c:v>
                </c:pt>
                <c:pt idx="8434">
                  <c:v>0.93961151519984554</c:v>
                </c:pt>
                <c:pt idx="8435">
                  <c:v>0.93961151519984554</c:v>
                </c:pt>
                <c:pt idx="8436">
                  <c:v>0.93961151519984554</c:v>
                </c:pt>
                <c:pt idx="8437">
                  <c:v>0.93961151519984554</c:v>
                </c:pt>
                <c:pt idx="8438">
                  <c:v>0.93961151519984554</c:v>
                </c:pt>
                <c:pt idx="8439">
                  <c:v>0.93961151519984554</c:v>
                </c:pt>
                <c:pt idx="8440">
                  <c:v>0.93961151519984554</c:v>
                </c:pt>
                <c:pt idx="8441">
                  <c:v>0.93961151519984554</c:v>
                </c:pt>
                <c:pt idx="8442">
                  <c:v>0.93961151519984554</c:v>
                </c:pt>
                <c:pt idx="8443">
                  <c:v>0.93961151519984554</c:v>
                </c:pt>
                <c:pt idx="8444">
                  <c:v>0.93961151519984554</c:v>
                </c:pt>
                <c:pt idx="8445">
                  <c:v>0.93961151519984554</c:v>
                </c:pt>
                <c:pt idx="8446">
                  <c:v>0.93961151519984554</c:v>
                </c:pt>
                <c:pt idx="8447">
                  <c:v>0.93961151519984554</c:v>
                </c:pt>
                <c:pt idx="8448">
                  <c:v>0.93961151519984554</c:v>
                </c:pt>
                <c:pt idx="8449">
                  <c:v>0.93961151519984554</c:v>
                </c:pt>
                <c:pt idx="8450">
                  <c:v>0.93961151519984554</c:v>
                </c:pt>
                <c:pt idx="8451">
                  <c:v>0.93961151519984554</c:v>
                </c:pt>
                <c:pt idx="8452">
                  <c:v>0.93961151519984554</c:v>
                </c:pt>
                <c:pt idx="8453">
                  <c:v>0.93961151519984554</c:v>
                </c:pt>
                <c:pt idx="8454">
                  <c:v>0.93961151519984554</c:v>
                </c:pt>
                <c:pt idx="8455">
                  <c:v>0.93961151519984554</c:v>
                </c:pt>
                <c:pt idx="8456">
                  <c:v>0.93961151519984554</c:v>
                </c:pt>
                <c:pt idx="8457">
                  <c:v>0.93961151519984554</c:v>
                </c:pt>
                <c:pt idx="8458">
                  <c:v>0.93961151519984554</c:v>
                </c:pt>
                <c:pt idx="8459">
                  <c:v>0.93961151519984554</c:v>
                </c:pt>
                <c:pt idx="8460">
                  <c:v>0.93961151519984554</c:v>
                </c:pt>
                <c:pt idx="8461">
                  <c:v>0.93961151519984554</c:v>
                </c:pt>
                <c:pt idx="8462">
                  <c:v>0.93961151519984554</c:v>
                </c:pt>
                <c:pt idx="8463">
                  <c:v>0.93961151519984554</c:v>
                </c:pt>
                <c:pt idx="8464">
                  <c:v>0.93961151519984554</c:v>
                </c:pt>
                <c:pt idx="8465">
                  <c:v>0.93961151519984554</c:v>
                </c:pt>
                <c:pt idx="8466">
                  <c:v>0.93961151519984554</c:v>
                </c:pt>
                <c:pt idx="8467">
                  <c:v>0.93961151519984554</c:v>
                </c:pt>
                <c:pt idx="8468">
                  <c:v>0.93961151519984554</c:v>
                </c:pt>
                <c:pt idx="8469">
                  <c:v>0.93961151519984554</c:v>
                </c:pt>
                <c:pt idx="8470">
                  <c:v>0.93961151519984554</c:v>
                </c:pt>
                <c:pt idx="8471">
                  <c:v>0.93961151519984554</c:v>
                </c:pt>
                <c:pt idx="8472">
                  <c:v>0.93961151519984554</c:v>
                </c:pt>
                <c:pt idx="8473">
                  <c:v>0.93961151519984554</c:v>
                </c:pt>
                <c:pt idx="8474">
                  <c:v>0.93961151519984554</c:v>
                </c:pt>
                <c:pt idx="8475">
                  <c:v>0.93961151519984554</c:v>
                </c:pt>
                <c:pt idx="8476">
                  <c:v>0.93961151519984554</c:v>
                </c:pt>
                <c:pt idx="8477">
                  <c:v>0.93961151519984554</c:v>
                </c:pt>
                <c:pt idx="8478">
                  <c:v>0.93961151519984554</c:v>
                </c:pt>
                <c:pt idx="8479">
                  <c:v>0.93961151519984554</c:v>
                </c:pt>
                <c:pt idx="8480">
                  <c:v>0.93961151519984554</c:v>
                </c:pt>
                <c:pt idx="8481">
                  <c:v>0.93961151519984554</c:v>
                </c:pt>
                <c:pt idx="8482">
                  <c:v>0.93961151519984554</c:v>
                </c:pt>
                <c:pt idx="8483">
                  <c:v>0.93961151519984554</c:v>
                </c:pt>
                <c:pt idx="8484">
                  <c:v>0.93961151519984554</c:v>
                </c:pt>
                <c:pt idx="8485">
                  <c:v>0.93961151519984554</c:v>
                </c:pt>
                <c:pt idx="8486">
                  <c:v>0.93961151519984554</c:v>
                </c:pt>
                <c:pt idx="8487">
                  <c:v>0.93961151519984554</c:v>
                </c:pt>
                <c:pt idx="8488">
                  <c:v>0.93961151519984554</c:v>
                </c:pt>
                <c:pt idx="8489">
                  <c:v>0.93961151519984554</c:v>
                </c:pt>
                <c:pt idx="8490">
                  <c:v>0.93961151519984554</c:v>
                </c:pt>
                <c:pt idx="8491">
                  <c:v>0.93961151519984554</c:v>
                </c:pt>
                <c:pt idx="8492">
                  <c:v>0.93961151519984554</c:v>
                </c:pt>
                <c:pt idx="8493">
                  <c:v>0.93961151519984554</c:v>
                </c:pt>
                <c:pt idx="8494">
                  <c:v>0.93961151519984554</c:v>
                </c:pt>
                <c:pt idx="8495">
                  <c:v>0.93961151519984554</c:v>
                </c:pt>
                <c:pt idx="8496">
                  <c:v>0.93961151519984554</c:v>
                </c:pt>
                <c:pt idx="8497">
                  <c:v>0.93961151519984554</c:v>
                </c:pt>
                <c:pt idx="8498">
                  <c:v>0.93961151519984554</c:v>
                </c:pt>
                <c:pt idx="8499">
                  <c:v>0.93961151519984554</c:v>
                </c:pt>
                <c:pt idx="8500">
                  <c:v>0.93961151519984554</c:v>
                </c:pt>
                <c:pt idx="8501">
                  <c:v>0.93961151519984554</c:v>
                </c:pt>
                <c:pt idx="8502">
                  <c:v>0.93961151519984554</c:v>
                </c:pt>
                <c:pt idx="8503">
                  <c:v>0.93961151519984554</c:v>
                </c:pt>
                <c:pt idx="8504">
                  <c:v>0.93961151519984554</c:v>
                </c:pt>
                <c:pt idx="8505">
                  <c:v>0.93961151519984554</c:v>
                </c:pt>
                <c:pt idx="8506">
                  <c:v>0.93961151519984554</c:v>
                </c:pt>
                <c:pt idx="8507">
                  <c:v>0.93961151519984554</c:v>
                </c:pt>
                <c:pt idx="8508">
                  <c:v>0.93961151519984554</c:v>
                </c:pt>
                <c:pt idx="8509">
                  <c:v>0.93961151519984554</c:v>
                </c:pt>
                <c:pt idx="8510">
                  <c:v>0.93961151519984554</c:v>
                </c:pt>
                <c:pt idx="8511">
                  <c:v>0.93961151519984554</c:v>
                </c:pt>
                <c:pt idx="8512">
                  <c:v>0.93961151519984554</c:v>
                </c:pt>
                <c:pt idx="8513">
                  <c:v>0.93961151519984554</c:v>
                </c:pt>
                <c:pt idx="8514">
                  <c:v>0.93961151519984554</c:v>
                </c:pt>
                <c:pt idx="8515">
                  <c:v>0.93961151519984554</c:v>
                </c:pt>
                <c:pt idx="8516">
                  <c:v>0.93961151519984554</c:v>
                </c:pt>
                <c:pt idx="8517">
                  <c:v>0.93961151519984554</c:v>
                </c:pt>
                <c:pt idx="8518">
                  <c:v>0.93961151519984554</c:v>
                </c:pt>
                <c:pt idx="8519">
                  <c:v>0.93961151519984554</c:v>
                </c:pt>
                <c:pt idx="8520">
                  <c:v>0.93961151519984554</c:v>
                </c:pt>
                <c:pt idx="8521">
                  <c:v>0.93961151519984554</c:v>
                </c:pt>
                <c:pt idx="8522">
                  <c:v>0.93961151519984554</c:v>
                </c:pt>
                <c:pt idx="8523">
                  <c:v>0.93961151519984554</c:v>
                </c:pt>
                <c:pt idx="8524">
                  <c:v>0.93961151519984554</c:v>
                </c:pt>
                <c:pt idx="8525">
                  <c:v>0.93961151519984554</c:v>
                </c:pt>
                <c:pt idx="8526">
                  <c:v>0.93961151519984554</c:v>
                </c:pt>
                <c:pt idx="8527">
                  <c:v>0.93961151519984554</c:v>
                </c:pt>
                <c:pt idx="8528">
                  <c:v>0.93961151519984554</c:v>
                </c:pt>
                <c:pt idx="8529">
                  <c:v>0.93961151519984554</c:v>
                </c:pt>
                <c:pt idx="8530">
                  <c:v>0.93961151519984554</c:v>
                </c:pt>
                <c:pt idx="8531">
                  <c:v>0.93961151519984554</c:v>
                </c:pt>
                <c:pt idx="8532">
                  <c:v>0.93961151519984554</c:v>
                </c:pt>
                <c:pt idx="8533">
                  <c:v>0.93961151519984554</c:v>
                </c:pt>
                <c:pt idx="8534">
                  <c:v>0.93961151519984554</c:v>
                </c:pt>
                <c:pt idx="8535">
                  <c:v>0.93961151519984554</c:v>
                </c:pt>
                <c:pt idx="8536">
                  <c:v>0.93961151519984554</c:v>
                </c:pt>
                <c:pt idx="8537">
                  <c:v>0.93961151519984554</c:v>
                </c:pt>
                <c:pt idx="8538">
                  <c:v>0.93961151519984554</c:v>
                </c:pt>
                <c:pt idx="8539">
                  <c:v>0.93961151519984554</c:v>
                </c:pt>
                <c:pt idx="8540">
                  <c:v>0.93961151519984554</c:v>
                </c:pt>
                <c:pt idx="8541">
                  <c:v>0.93961151519984554</c:v>
                </c:pt>
                <c:pt idx="8542">
                  <c:v>0.93961151519984554</c:v>
                </c:pt>
                <c:pt idx="8543">
                  <c:v>0.93961151519984554</c:v>
                </c:pt>
                <c:pt idx="8544">
                  <c:v>0.93961151519984554</c:v>
                </c:pt>
                <c:pt idx="8545">
                  <c:v>0.93961151519984554</c:v>
                </c:pt>
                <c:pt idx="8546">
                  <c:v>0.93961151519984554</c:v>
                </c:pt>
                <c:pt idx="8547">
                  <c:v>0.93961151519984554</c:v>
                </c:pt>
                <c:pt idx="8548">
                  <c:v>0.93961151519984554</c:v>
                </c:pt>
                <c:pt idx="8549">
                  <c:v>0.93961151519984554</c:v>
                </c:pt>
                <c:pt idx="8550">
                  <c:v>0.93961151519984554</c:v>
                </c:pt>
                <c:pt idx="8551">
                  <c:v>0.93961151519984554</c:v>
                </c:pt>
                <c:pt idx="8552">
                  <c:v>0.93961151519984554</c:v>
                </c:pt>
                <c:pt idx="8553">
                  <c:v>0.93961151519984554</c:v>
                </c:pt>
                <c:pt idx="8554">
                  <c:v>0.93961151519984554</c:v>
                </c:pt>
                <c:pt idx="8555">
                  <c:v>0.93961151519984554</c:v>
                </c:pt>
                <c:pt idx="8556">
                  <c:v>0.93961151519984554</c:v>
                </c:pt>
                <c:pt idx="8557">
                  <c:v>0.93961151519984554</c:v>
                </c:pt>
                <c:pt idx="8558">
                  <c:v>0.93961151519984554</c:v>
                </c:pt>
                <c:pt idx="8559">
                  <c:v>0.93961151519984554</c:v>
                </c:pt>
                <c:pt idx="8560">
                  <c:v>0.93961151519984554</c:v>
                </c:pt>
                <c:pt idx="8561">
                  <c:v>0.93961151519984554</c:v>
                </c:pt>
                <c:pt idx="8562">
                  <c:v>0.93961151519984554</c:v>
                </c:pt>
                <c:pt idx="8563">
                  <c:v>0.93961151519984554</c:v>
                </c:pt>
                <c:pt idx="8564">
                  <c:v>0.93961151519984554</c:v>
                </c:pt>
                <c:pt idx="8565">
                  <c:v>0.93961151519984554</c:v>
                </c:pt>
                <c:pt idx="8566">
                  <c:v>0.93961151519984554</c:v>
                </c:pt>
                <c:pt idx="8567">
                  <c:v>0.93961151519984554</c:v>
                </c:pt>
                <c:pt idx="8568">
                  <c:v>0.93961151519984554</c:v>
                </c:pt>
                <c:pt idx="8569">
                  <c:v>0.93961151519984554</c:v>
                </c:pt>
                <c:pt idx="8570">
                  <c:v>0.93961151519984554</c:v>
                </c:pt>
                <c:pt idx="8571">
                  <c:v>0.93961151519984554</c:v>
                </c:pt>
                <c:pt idx="8572">
                  <c:v>0.93961151519984554</c:v>
                </c:pt>
                <c:pt idx="8573">
                  <c:v>0.93961151519984554</c:v>
                </c:pt>
                <c:pt idx="8574">
                  <c:v>0.93961151519984554</c:v>
                </c:pt>
                <c:pt idx="8575">
                  <c:v>0.93961151519984554</c:v>
                </c:pt>
                <c:pt idx="8576">
                  <c:v>0.93961151519984554</c:v>
                </c:pt>
                <c:pt idx="8577">
                  <c:v>0.93961151519984554</c:v>
                </c:pt>
                <c:pt idx="8578">
                  <c:v>0.93961151519984554</c:v>
                </c:pt>
                <c:pt idx="8579">
                  <c:v>0.93961151519984554</c:v>
                </c:pt>
                <c:pt idx="8580">
                  <c:v>0.93961151519984554</c:v>
                </c:pt>
                <c:pt idx="8581">
                  <c:v>0.93961151519984554</c:v>
                </c:pt>
                <c:pt idx="8582">
                  <c:v>0.93961151519984554</c:v>
                </c:pt>
                <c:pt idx="8583">
                  <c:v>0.93961151519984554</c:v>
                </c:pt>
                <c:pt idx="8584">
                  <c:v>0.93961151519984554</c:v>
                </c:pt>
                <c:pt idx="8585">
                  <c:v>0.93961151519984554</c:v>
                </c:pt>
                <c:pt idx="8586">
                  <c:v>0.93961151519984554</c:v>
                </c:pt>
                <c:pt idx="8587">
                  <c:v>0.93961151519984554</c:v>
                </c:pt>
                <c:pt idx="8588">
                  <c:v>0.93961151519984554</c:v>
                </c:pt>
                <c:pt idx="8589">
                  <c:v>0.93961151519984554</c:v>
                </c:pt>
                <c:pt idx="8590">
                  <c:v>0.93961151519984554</c:v>
                </c:pt>
                <c:pt idx="8591">
                  <c:v>0.93961151519984554</c:v>
                </c:pt>
                <c:pt idx="8592">
                  <c:v>0.93961151519984554</c:v>
                </c:pt>
                <c:pt idx="8593">
                  <c:v>0.93961151519984554</c:v>
                </c:pt>
                <c:pt idx="8594">
                  <c:v>0.93961151519984554</c:v>
                </c:pt>
                <c:pt idx="8595">
                  <c:v>0.93961151519984554</c:v>
                </c:pt>
                <c:pt idx="8596">
                  <c:v>0.93961151519984554</c:v>
                </c:pt>
                <c:pt idx="8597">
                  <c:v>0.93961151519984554</c:v>
                </c:pt>
                <c:pt idx="8598">
                  <c:v>0.93961151519984554</c:v>
                </c:pt>
                <c:pt idx="8599">
                  <c:v>0.93961151519984554</c:v>
                </c:pt>
                <c:pt idx="8600">
                  <c:v>0.93961151519984554</c:v>
                </c:pt>
                <c:pt idx="8601">
                  <c:v>0.93961151519984554</c:v>
                </c:pt>
                <c:pt idx="8602">
                  <c:v>0.93961151519984554</c:v>
                </c:pt>
                <c:pt idx="8603">
                  <c:v>0.93961151519984554</c:v>
                </c:pt>
                <c:pt idx="8604">
                  <c:v>0.93961151519984554</c:v>
                </c:pt>
                <c:pt idx="8605">
                  <c:v>0.93961151519984554</c:v>
                </c:pt>
                <c:pt idx="8606">
                  <c:v>0.93961151519984554</c:v>
                </c:pt>
                <c:pt idx="8607">
                  <c:v>0.93961151519984554</c:v>
                </c:pt>
                <c:pt idx="8608">
                  <c:v>0.93961151519984554</c:v>
                </c:pt>
                <c:pt idx="8609">
                  <c:v>0.93961151519984554</c:v>
                </c:pt>
                <c:pt idx="8610">
                  <c:v>0.93961151519984554</c:v>
                </c:pt>
                <c:pt idx="8611">
                  <c:v>0.93961151519984554</c:v>
                </c:pt>
                <c:pt idx="8612">
                  <c:v>0.93961151519984554</c:v>
                </c:pt>
                <c:pt idx="8613">
                  <c:v>0.93961151519984554</c:v>
                </c:pt>
                <c:pt idx="8614">
                  <c:v>0.93961151519984554</c:v>
                </c:pt>
                <c:pt idx="8615">
                  <c:v>0.93961151519984554</c:v>
                </c:pt>
                <c:pt idx="8616">
                  <c:v>0.93961151519984554</c:v>
                </c:pt>
                <c:pt idx="8617">
                  <c:v>0.93961151519984554</c:v>
                </c:pt>
                <c:pt idx="8618">
                  <c:v>0.93961151519984554</c:v>
                </c:pt>
                <c:pt idx="8619">
                  <c:v>0.93961151519984554</c:v>
                </c:pt>
                <c:pt idx="8620">
                  <c:v>0.93961151519984554</c:v>
                </c:pt>
                <c:pt idx="8621">
                  <c:v>0.93961151519984554</c:v>
                </c:pt>
                <c:pt idx="8622">
                  <c:v>0.93961151519984554</c:v>
                </c:pt>
                <c:pt idx="8623">
                  <c:v>0.93961151519984554</c:v>
                </c:pt>
                <c:pt idx="8624">
                  <c:v>0.93961151519984554</c:v>
                </c:pt>
                <c:pt idx="8625">
                  <c:v>0.93961151519984554</c:v>
                </c:pt>
                <c:pt idx="8626">
                  <c:v>0.93961151519984554</c:v>
                </c:pt>
                <c:pt idx="8627">
                  <c:v>0.93961151519984554</c:v>
                </c:pt>
                <c:pt idx="8628">
                  <c:v>0.93961151519984554</c:v>
                </c:pt>
                <c:pt idx="8629">
                  <c:v>0.93961151519984554</c:v>
                </c:pt>
                <c:pt idx="8630">
                  <c:v>0.93961151519984554</c:v>
                </c:pt>
                <c:pt idx="8631">
                  <c:v>0.93961151519984554</c:v>
                </c:pt>
                <c:pt idx="8632">
                  <c:v>0.93961151519984554</c:v>
                </c:pt>
                <c:pt idx="8633">
                  <c:v>0.93961151519984554</c:v>
                </c:pt>
                <c:pt idx="8634">
                  <c:v>0.93961151519984554</c:v>
                </c:pt>
                <c:pt idx="8635">
                  <c:v>0.93961151519984554</c:v>
                </c:pt>
                <c:pt idx="8636">
                  <c:v>0.93961151519984554</c:v>
                </c:pt>
                <c:pt idx="8637">
                  <c:v>0.93961151519984554</c:v>
                </c:pt>
                <c:pt idx="8638">
                  <c:v>0.93961151519984554</c:v>
                </c:pt>
                <c:pt idx="8639">
                  <c:v>0.93961151519984554</c:v>
                </c:pt>
                <c:pt idx="8640">
                  <c:v>0.93961151519984554</c:v>
                </c:pt>
                <c:pt idx="8641">
                  <c:v>0.93961151519984554</c:v>
                </c:pt>
                <c:pt idx="8642">
                  <c:v>0.93961151519984554</c:v>
                </c:pt>
                <c:pt idx="8643">
                  <c:v>0.93961151519984554</c:v>
                </c:pt>
                <c:pt idx="8644">
                  <c:v>0.93961151519984554</c:v>
                </c:pt>
                <c:pt idx="8645">
                  <c:v>0.93961151519984554</c:v>
                </c:pt>
                <c:pt idx="8646">
                  <c:v>0.93961151519984554</c:v>
                </c:pt>
                <c:pt idx="8647">
                  <c:v>0.93961151519984554</c:v>
                </c:pt>
                <c:pt idx="8648">
                  <c:v>0.93961151519984554</c:v>
                </c:pt>
                <c:pt idx="8649">
                  <c:v>0.93961151519984554</c:v>
                </c:pt>
                <c:pt idx="8650">
                  <c:v>0.93961151519984554</c:v>
                </c:pt>
                <c:pt idx="8651">
                  <c:v>0.93961151519984554</c:v>
                </c:pt>
                <c:pt idx="8652">
                  <c:v>0.93961151519984554</c:v>
                </c:pt>
                <c:pt idx="8653">
                  <c:v>0.93961151519984554</c:v>
                </c:pt>
                <c:pt idx="8654">
                  <c:v>0.93961151519984554</c:v>
                </c:pt>
                <c:pt idx="8655">
                  <c:v>0.93961151519984554</c:v>
                </c:pt>
                <c:pt idx="8656">
                  <c:v>0.93961151519984554</c:v>
                </c:pt>
                <c:pt idx="8657">
                  <c:v>0.93961151519984554</c:v>
                </c:pt>
                <c:pt idx="8658">
                  <c:v>0.93961151519984554</c:v>
                </c:pt>
                <c:pt idx="8659">
                  <c:v>0.93961151519984554</c:v>
                </c:pt>
                <c:pt idx="8660">
                  <c:v>0.93961151519984554</c:v>
                </c:pt>
                <c:pt idx="8661">
                  <c:v>0.93961151519984554</c:v>
                </c:pt>
                <c:pt idx="8662">
                  <c:v>0.93961151519984554</c:v>
                </c:pt>
                <c:pt idx="8663">
                  <c:v>0.93961151519984554</c:v>
                </c:pt>
                <c:pt idx="8664">
                  <c:v>0.93961151519984554</c:v>
                </c:pt>
                <c:pt idx="8665">
                  <c:v>0.93961151519984554</c:v>
                </c:pt>
                <c:pt idx="8666">
                  <c:v>0.93961151519984554</c:v>
                </c:pt>
                <c:pt idx="8667">
                  <c:v>0.93961151519984554</c:v>
                </c:pt>
                <c:pt idx="8668">
                  <c:v>0.93961151519984554</c:v>
                </c:pt>
                <c:pt idx="8669">
                  <c:v>0.93961151519984554</c:v>
                </c:pt>
                <c:pt idx="8670">
                  <c:v>0.93961151519984554</c:v>
                </c:pt>
                <c:pt idx="8671">
                  <c:v>0.93961151519984554</c:v>
                </c:pt>
                <c:pt idx="8672">
                  <c:v>0.93961151519984554</c:v>
                </c:pt>
                <c:pt idx="8673">
                  <c:v>0.93961151519984554</c:v>
                </c:pt>
                <c:pt idx="8674">
                  <c:v>0.93961151519984554</c:v>
                </c:pt>
                <c:pt idx="8675">
                  <c:v>0.93961151519984554</c:v>
                </c:pt>
                <c:pt idx="8676">
                  <c:v>0.93961151519984554</c:v>
                </c:pt>
                <c:pt idx="8677">
                  <c:v>0.93961151519984554</c:v>
                </c:pt>
                <c:pt idx="8678">
                  <c:v>0.93961151519984554</c:v>
                </c:pt>
                <c:pt idx="8679">
                  <c:v>0.93961151519984554</c:v>
                </c:pt>
                <c:pt idx="8680">
                  <c:v>0.93961151519984554</c:v>
                </c:pt>
                <c:pt idx="8681">
                  <c:v>0.93961151519984554</c:v>
                </c:pt>
                <c:pt idx="8682">
                  <c:v>0.93961151519984554</c:v>
                </c:pt>
                <c:pt idx="8683">
                  <c:v>0.93961151519984554</c:v>
                </c:pt>
                <c:pt idx="8684">
                  <c:v>0.93961151519984554</c:v>
                </c:pt>
                <c:pt idx="8685">
                  <c:v>0.93961151519984554</c:v>
                </c:pt>
                <c:pt idx="8686">
                  <c:v>0.93961151519984554</c:v>
                </c:pt>
                <c:pt idx="8687">
                  <c:v>0.93961151519984554</c:v>
                </c:pt>
                <c:pt idx="8688">
                  <c:v>0.93961151519984554</c:v>
                </c:pt>
                <c:pt idx="8689">
                  <c:v>0.93961151519984554</c:v>
                </c:pt>
                <c:pt idx="8690">
                  <c:v>0.93961151519984554</c:v>
                </c:pt>
                <c:pt idx="8691">
                  <c:v>0.93961151519984554</c:v>
                </c:pt>
                <c:pt idx="8692">
                  <c:v>0.93961151519984554</c:v>
                </c:pt>
                <c:pt idx="8693">
                  <c:v>0.93961151519984554</c:v>
                </c:pt>
                <c:pt idx="8694">
                  <c:v>0.93961151519984554</c:v>
                </c:pt>
                <c:pt idx="8695">
                  <c:v>0.93961151519984554</c:v>
                </c:pt>
                <c:pt idx="8696">
                  <c:v>0.93961151519984554</c:v>
                </c:pt>
                <c:pt idx="8697">
                  <c:v>0.93961151519984554</c:v>
                </c:pt>
                <c:pt idx="8698">
                  <c:v>0.93961151519984554</c:v>
                </c:pt>
                <c:pt idx="8699">
                  <c:v>0.93961151519984554</c:v>
                </c:pt>
                <c:pt idx="8700">
                  <c:v>0.93961151519984554</c:v>
                </c:pt>
                <c:pt idx="8701">
                  <c:v>0.93961151519984554</c:v>
                </c:pt>
                <c:pt idx="8702">
                  <c:v>0.93961151519984554</c:v>
                </c:pt>
                <c:pt idx="8703">
                  <c:v>0.93961151519984554</c:v>
                </c:pt>
                <c:pt idx="8704">
                  <c:v>0.93961151519984554</c:v>
                </c:pt>
                <c:pt idx="8705">
                  <c:v>0.93961151519984554</c:v>
                </c:pt>
                <c:pt idx="8706">
                  <c:v>0.93961151519984554</c:v>
                </c:pt>
                <c:pt idx="8707">
                  <c:v>0.93961151519984554</c:v>
                </c:pt>
                <c:pt idx="8708">
                  <c:v>0.93961151519984554</c:v>
                </c:pt>
                <c:pt idx="8709">
                  <c:v>0.93961151519984554</c:v>
                </c:pt>
                <c:pt idx="8710">
                  <c:v>0.93961151519984554</c:v>
                </c:pt>
                <c:pt idx="8711">
                  <c:v>0.93961151519984554</c:v>
                </c:pt>
                <c:pt idx="8712">
                  <c:v>0.93961151519984554</c:v>
                </c:pt>
                <c:pt idx="8713">
                  <c:v>0.93961151519984554</c:v>
                </c:pt>
                <c:pt idx="8714">
                  <c:v>0.93961151519984554</c:v>
                </c:pt>
                <c:pt idx="8715">
                  <c:v>0.93961151519984554</c:v>
                </c:pt>
                <c:pt idx="8716">
                  <c:v>0.93961151519984554</c:v>
                </c:pt>
                <c:pt idx="8717">
                  <c:v>0.93961151519984554</c:v>
                </c:pt>
                <c:pt idx="8718">
                  <c:v>0.93961151519984554</c:v>
                </c:pt>
                <c:pt idx="8719">
                  <c:v>0.93961151519984554</c:v>
                </c:pt>
                <c:pt idx="8720">
                  <c:v>0.93961151519984554</c:v>
                </c:pt>
                <c:pt idx="8721">
                  <c:v>0.93961151519984554</c:v>
                </c:pt>
                <c:pt idx="8722">
                  <c:v>0.93961151519984554</c:v>
                </c:pt>
                <c:pt idx="8723">
                  <c:v>0.93961151519984554</c:v>
                </c:pt>
                <c:pt idx="8724">
                  <c:v>0.93961151519984554</c:v>
                </c:pt>
                <c:pt idx="8725">
                  <c:v>0.93961151519984554</c:v>
                </c:pt>
                <c:pt idx="8726">
                  <c:v>0.93961151519984554</c:v>
                </c:pt>
                <c:pt idx="8727">
                  <c:v>0.93961151519984554</c:v>
                </c:pt>
                <c:pt idx="8728">
                  <c:v>0.93961151519984554</c:v>
                </c:pt>
                <c:pt idx="8729">
                  <c:v>0.93961151519984554</c:v>
                </c:pt>
                <c:pt idx="8730">
                  <c:v>0.93961151519984554</c:v>
                </c:pt>
                <c:pt idx="8731">
                  <c:v>0.93961151519984554</c:v>
                </c:pt>
                <c:pt idx="8732">
                  <c:v>0.93961151519984554</c:v>
                </c:pt>
                <c:pt idx="8733">
                  <c:v>0.93961151519984554</c:v>
                </c:pt>
                <c:pt idx="8734">
                  <c:v>0.93961151519984554</c:v>
                </c:pt>
                <c:pt idx="8735">
                  <c:v>0.93961151519984554</c:v>
                </c:pt>
                <c:pt idx="8736">
                  <c:v>0.93961151519984554</c:v>
                </c:pt>
                <c:pt idx="8737">
                  <c:v>0.93961151519984554</c:v>
                </c:pt>
                <c:pt idx="8738">
                  <c:v>0.93961151519984554</c:v>
                </c:pt>
                <c:pt idx="8739">
                  <c:v>0.93961151519984554</c:v>
                </c:pt>
                <c:pt idx="8740">
                  <c:v>0.93961151519984554</c:v>
                </c:pt>
                <c:pt idx="8741">
                  <c:v>0.93961151519984554</c:v>
                </c:pt>
                <c:pt idx="8742">
                  <c:v>0.93961151519984554</c:v>
                </c:pt>
                <c:pt idx="8743">
                  <c:v>0.93961151519984554</c:v>
                </c:pt>
                <c:pt idx="8744">
                  <c:v>0.93961151519984554</c:v>
                </c:pt>
                <c:pt idx="8745">
                  <c:v>0.93961151519984554</c:v>
                </c:pt>
                <c:pt idx="8746">
                  <c:v>0.93961151519984554</c:v>
                </c:pt>
                <c:pt idx="8747">
                  <c:v>0.93961151519984554</c:v>
                </c:pt>
                <c:pt idx="8748">
                  <c:v>0.93961151519984554</c:v>
                </c:pt>
                <c:pt idx="8749">
                  <c:v>0.93961151519984554</c:v>
                </c:pt>
                <c:pt idx="8750">
                  <c:v>0.93961151519984554</c:v>
                </c:pt>
                <c:pt idx="8751">
                  <c:v>0.93961151519984554</c:v>
                </c:pt>
                <c:pt idx="8752">
                  <c:v>0.93961151519984554</c:v>
                </c:pt>
                <c:pt idx="8753">
                  <c:v>0.93961151519984554</c:v>
                </c:pt>
                <c:pt idx="8754">
                  <c:v>0.93961151519984554</c:v>
                </c:pt>
                <c:pt idx="8755">
                  <c:v>0.93961151519984554</c:v>
                </c:pt>
                <c:pt idx="8756">
                  <c:v>0.93961151519984554</c:v>
                </c:pt>
                <c:pt idx="8757">
                  <c:v>0.93961151519984554</c:v>
                </c:pt>
                <c:pt idx="8758">
                  <c:v>0.93961151519984554</c:v>
                </c:pt>
                <c:pt idx="8759">
                  <c:v>0.93961151519984554</c:v>
                </c:pt>
                <c:pt idx="8760">
                  <c:v>0.93961151519984554</c:v>
                </c:pt>
                <c:pt idx="8761">
                  <c:v>0.93961151519984554</c:v>
                </c:pt>
                <c:pt idx="8762">
                  <c:v>0.93961151519984554</c:v>
                </c:pt>
                <c:pt idx="8763">
                  <c:v>0.93961151519984554</c:v>
                </c:pt>
                <c:pt idx="8764">
                  <c:v>0.93961151519984554</c:v>
                </c:pt>
                <c:pt idx="8765">
                  <c:v>0.93961151519984554</c:v>
                </c:pt>
                <c:pt idx="8766">
                  <c:v>0.93961151519984554</c:v>
                </c:pt>
                <c:pt idx="8767">
                  <c:v>0.93961151519984554</c:v>
                </c:pt>
                <c:pt idx="8768">
                  <c:v>0.93961151519984554</c:v>
                </c:pt>
                <c:pt idx="8769">
                  <c:v>0.93961151519984554</c:v>
                </c:pt>
                <c:pt idx="8770">
                  <c:v>0.93961151519984554</c:v>
                </c:pt>
                <c:pt idx="8771">
                  <c:v>0.93961151519984554</c:v>
                </c:pt>
                <c:pt idx="8772">
                  <c:v>0.93961151519984554</c:v>
                </c:pt>
                <c:pt idx="8773">
                  <c:v>0.93961151519984554</c:v>
                </c:pt>
                <c:pt idx="8774">
                  <c:v>0.93961151519984554</c:v>
                </c:pt>
                <c:pt idx="8775">
                  <c:v>0.93961151519984554</c:v>
                </c:pt>
                <c:pt idx="8776">
                  <c:v>0.93961151519984554</c:v>
                </c:pt>
                <c:pt idx="8777">
                  <c:v>0.93961151519984554</c:v>
                </c:pt>
                <c:pt idx="8778">
                  <c:v>0.93961151519984554</c:v>
                </c:pt>
                <c:pt idx="8779">
                  <c:v>0.93961151519984554</c:v>
                </c:pt>
                <c:pt idx="8780">
                  <c:v>0.93961151519984554</c:v>
                </c:pt>
                <c:pt idx="8781">
                  <c:v>0.93961151519984554</c:v>
                </c:pt>
                <c:pt idx="8782">
                  <c:v>0.93961151519984554</c:v>
                </c:pt>
                <c:pt idx="8783">
                  <c:v>0.93961151519984554</c:v>
                </c:pt>
                <c:pt idx="8784">
                  <c:v>0.93961151519984554</c:v>
                </c:pt>
                <c:pt idx="8785">
                  <c:v>0.93961151519984554</c:v>
                </c:pt>
                <c:pt idx="8786">
                  <c:v>0.93961151519984554</c:v>
                </c:pt>
                <c:pt idx="8787">
                  <c:v>0.93961151519984554</c:v>
                </c:pt>
                <c:pt idx="8788">
                  <c:v>0.93961151519984554</c:v>
                </c:pt>
                <c:pt idx="8789">
                  <c:v>0.93961151519984554</c:v>
                </c:pt>
                <c:pt idx="8790">
                  <c:v>0.93961151519984554</c:v>
                </c:pt>
                <c:pt idx="8791">
                  <c:v>0.93961151519984554</c:v>
                </c:pt>
                <c:pt idx="8792">
                  <c:v>0.93961151519984554</c:v>
                </c:pt>
                <c:pt idx="8793">
                  <c:v>0.93961151519984554</c:v>
                </c:pt>
                <c:pt idx="8794">
                  <c:v>0.93961151519984554</c:v>
                </c:pt>
                <c:pt idx="8795">
                  <c:v>0.93961151519984554</c:v>
                </c:pt>
                <c:pt idx="8796">
                  <c:v>0.93961151519984554</c:v>
                </c:pt>
                <c:pt idx="8797">
                  <c:v>0.93961151519984554</c:v>
                </c:pt>
                <c:pt idx="8798">
                  <c:v>0.93961151519984554</c:v>
                </c:pt>
                <c:pt idx="8799">
                  <c:v>0.93961151519984554</c:v>
                </c:pt>
                <c:pt idx="8800">
                  <c:v>0.93961151519984554</c:v>
                </c:pt>
                <c:pt idx="8801">
                  <c:v>0.93961151519984554</c:v>
                </c:pt>
                <c:pt idx="8802">
                  <c:v>0.93961151519984554</c:v>
                </c:pt>
                <c:pt idx="8803">
                  <c:v>0.93961151519984554</c:v>
                </c:pt>
                <c:pt idx="8804">
                  <c:v>0.93961151519984554</c:v>
                </c:pt>
                <c:pt idx="8805">
                  <c:v>0.93961151519984554</c:v>
                </c:pt>
                <c:pt idx="8806">
                  <c:v>0.93961151519984554</c:v>
                </c:pt>
                <c:pt idx="8807">
                  <c:v>0.93961151519984554</c:v>
                </c:pt>
                <c:pt idx="8808">
                  <c:v>0.93961151519984554</c:v>
                </c:pt>
                <c:pt idx="8809">
                  <c:v>0.93961151519984554</c:v>
                </c:pt>
                <c:pt idx="8810">
                  <c:v>0.93961151519984554</c:v>
                </c:pt>
                <c:pt idx="8811">
                  <c:v>0.93961151519984554</c:v>
                </c:pt>
                <c:pt idx="8812">
                  <c:v>0.93961151519984554</c:v>
                </c:pt>
                <c:pt idx="8813">
                  <c:v>0.93961151519984554</c:v>
                </c:pt>
                <c:pt idx="8814">
                  <c:v>0.93961151519984554</c:v>
                </c:pt>
                <c:pt idx="8815">
                  <c:v>0.93961151519984554</c:v>
                </c:pt>
                <c:pt idx="8816">
                  <c:v>0.93961151519984554</c:v>
                </c:pt>
                <c:pt idx="8817">
                  <c:v>0.93961151519984554</c:v>
                </c:pt>
                <c:pt idx="8818">
                  <c:v>0.93961151519984554</c:v>
                </c:pt>
                <c:pt idx="8819">
                  <c:v>0.93961151519984554</c:v>
                </c:pt>
                <c:pt idx="8820">
                  <c:v>0.93961151519984554</c:v>
                </c:pt>
                <c:pt idx="8821">
                  <c:v>0.93961151519984554</c:v>
                </c:pt>
                <c:pt idx="8822">
                  <c:v>0.93961151519984554</c:v>
                </c:pt>
                <c:pt idx="8823">
                  <c:v>0.93961151519984554</c:v>
                </c:pt>
                <c:pt idx="8824">
                  <c:v>0.93961151519984554</c:v>
                </c:pt>
                <c:pt idx="8825">
                  <c:v>0.93961151519984554</c:v>
                </c:pt>
                <c:pt idx="8826">
                  <c:v>0.93961151519984554</c:v>
                </c:pt>
                <c:pt idx="8827">
                  <c:v>0.93961151519984554</c:v>
                </c:pt>
                <c:pt idx="8828">
                  <c:v>0.93961151519984554</c:v>
                </c:pt>
                <c:pt idx="8829">
                  <c:v>0.93961151519984554</c:v>
                </c:pt>
                <c:pt idx="8830">
                  <c:v>0.93961151519984554</c:v>
                </c:pt>
                <c:pt idx="8831">
                  <c:v>0.93961151519984554</c:v>
                </c:pt>
                <c:pt idx="8832">
                  <c:v>0.93961151519984554</c:v>
                </c:pt>
                <c:pt idx="8833">
                  <c:v>0.93961151519984554</c:v>
                </c:pt>
                <c:pt idx="8834">
                  <c:v>0.93961151519984554</c:v>
                </c:pt>
                <c:pt idx="8835">
                  <c:v>0.93961151519984554</c:v>
                </c:pt>
                <c:pt idx="8836">
                  <c:v>0.93961151519984554</c:v>
                </c:pt>
                <c:pt idx="8837">
                  <c:v>0.93961151519984554</c:v>
                </c:pt>
                <c:pt idx="8838">
                  <c:v>0.93961151519984554</c:v>
                </c:pt>
                <c:pt idx="8839">
                  <c:v>0.93961151519984554</c:v>
                </c:pt>
                <c:pt idx="8840">
                  <c:v>0.93961151519984554</c:v>
                </c:pt>
                <c:pt idx="8841">
                  <c:v>0.93961151519984554</c:v>
                </c:pt>
                <c:pt idx="8842">
                  <c:v>0.93961151519984554</c:v>
                </c:pt>
                <c:pt idx="8843">
                  <c:v>0.93961151519984554</c:v>
                </c:pt>
                <c:pt idx="8844">
                  <c:v>0.93961151519984554</c:v>
                </c:pt>
                <c:pt idx="8845">
                  <c:v>0.93961151519984554</c:v>
                </c:pt>
                <c:pt idx="8846">
                  <c:v>0.93961151519984554</c:v>
                </c:pt>
                <c:pt idx="8847">
                  <c:v>0.93961151519984554</c:v>
                </c:pt>
                <c:pt idx="8848">
                  <c:v>0.93961151519984554</c:v>
                </c:pt>
                <c:pt idx="8849">
                  <c:v>0.93961151519984554</c:v>
                </c:pt>
                <c:pt idx="8850">
                  <c:v>0.93961151519984554</c:v>
                </c:pt>
                <c:pt idx="8851">
                  <c:v>0.93961151519984554</c:v>
                </c:pt>
                <c:pt idx="8852">
                  <c:v>0.93961151519984554</c:v>
                </c:pt>
                <c:pt idx="8853">
                  <c:v>0.93961151519984554</c:v>
                </c:pt>
                <c:pt idx="8854">
                  <c:v>0.93961151519984554</c:v>
                </c:pt>
                <c:pt idx="8855">
                  <c:v>0.93961151519984554</c:v>
                </c:pt>
                <c:pt idx="8856">
                  <c:v>0.93961151519984554</c:v>
                </c:pt>
                <c:pt idx="8857">
                  <c:v>0.93961151519984554</c:v>
                </c:pt>
                <c:pt idx="8858">
                  <c:v>0.93961151519984554</c:v>
                </c:pt>
                <c:pt idx="8859">
                  <c:v>0.93961151519984554</c:v>
                </c:pt>
                <c:pt idx="8860">
                  <c:v>0.93961151519984554</c:v>
                </c:pt>
                <c:pt idx="8861">
                  <c:v>0.93961151519984554</c:v>
                </c:pt>
                <c:pt idx="8862">
                  <c:v>0.93961151519984554</c:v>
                </c:pt>
                <c:pt idx="8863">
                  <c:v>0.93961151519984554</c:v>
                </c:pt>
                <c:pt idx="8864">
                  <c:v>0.93961151519984554</c:v>
                </c:pt>
                <c:pt idx="8865">
                  <c:v>0.93961151519984554</c:v>
                </c:pt>
                <c:pt idx="8866">
                  <c:v>0.93961151519984554</c:v>
                </c:pt>
                <c:pt idx="8867">
                  <c:v>0.93961151519984554</c:v>
                </c:pt>
                <c:pt idx="8868">
                  <c:v>0.93961151519984554</c:v>
                </c:pt>
                <c:pt idx="8869">
                  <c:v>0.93961151519984554</c:v>
                </c:pt>
                <c:pt idx="8870">
                  <c:v>0.93961151519984554</c:v>
                </c:pt>
                <c:pt idx="8871">
                  <c:v>0.93961151519984554</c:v>
                </c:pt>
                <c:pt idx="8872">
                  <c:v>0.93961151519984554</c:v>
                </c:pt>
                <c:pt idx="8873">
                  <c:v>0.93961151519984554</c:v>
                </c:pt>
                <c:pt idx="8874">
                  <c:v>0.93961151519984554</c:v>
                </c:pt>
                <c:pt idx="8875">
                  <c:v>0.93961151519984554</c:v>
                </c:pt>
                <c:pt idx="8876">
                  <c:v>0.93961151519984554</c:v>
                </c:pt>
                <c:pt idx="8877">
                  <c:v>0.93961151519984554</c:v>
                </c:pt>
                <c:pt idx="8878">
                  <c:v>0.93961151519984554</c:v>
                </c:pt>
                <c:pt idx="8879">
                  <c:v>0.93961151519984554</c:v>
                </c:pt>
                <c:pt idx="8880">
                  <c:v>0.93961151519984554</c:v>
                </c:pt>
                <c:pt idx="8881">
                  <c:v>0.93961151519984554</c:v>
                </c:pt>
                <c:pt idx="8882">
                  <c:v>0.93961151519984554</c:v>
                </c:pt>
                <c:pt idx="8883">
                  <c:v>0.93961151519984554</c:v>
                </c:pt>
                <c:pt idx="8884">
                  <c:v>0.93961151519984554</c:v>
                </c:pt>
                <c:pt idx="8885">
                  <c:v>0.93961151519984554</c:v>
                </c:pt>
                <c:pt idx="8886">
                  <c:v>0.93961151519984554</c:v>
                </c:pt>
                <c:pt idx="8887">
                  <c:v>0.93961151519984554</c:v>
                </c:pt>
                <c:pt idx="8888">
                  <c:v>0.93961151519984554</c:v>
                </c:pt>
                <c:pt idx="8889">
                  <c:v>0.93961151519984554</c:v>
                </c:pt>
                <c:pt idx="8890">
                  <c:v>0.93961151519984554</c:v>
                </c:pt>
                <c:pt idx="8891">
                  <c:v>0.93961151519984554</c:v>
                </c:pt>
                <c:pt idx="8892">
                  <c:v>0.93961151519984554</c:v>
                </c:pt>
                <c:pt idx="8893">
                  <c:v>0.93961151519984554</c:v>
                </c:pt>
                <c:pt idx="8894">
                  <c:v>0.93961151519984554</c:v>
                </c:pt>
                <c:pt idx="8895">
                  <c:v>0.93961151519984554</c:v>
                </c:pt>
                <c:pt idx="8896">
                  <c:v>0.93961151519984554</c:v>
                </c:pt>
                <c:pt idx="8897">
                  <c:v>0.93961151519984554</c:v>
                </c:pt>
                <c:pt idx="8898">
                  <c:v>0.93961151519984554</c:v>
                </c:pt>
                <c:pt idx="8899">
                  <c:v>0.93961151519984554</c:v>
                </c:pt>
                <c:pt idx="8900">
                  <c:v>0.93961151519984554</c:v>
                </c:pt>
                <c:pt idx="8901">
                  <c:v>0.93961151519984554</c:v>
                </c:pt>
                <c:pt idx="8902">
                  <c:v>0.93961151519984554</c:v>
                </c:pt>
                <c:pt idx="8903">
                  <c:v>0.93961151519984554</c:v>
                </c:pt>
                <c:pt idx="8904">
                  <c:v>0.93961151519984554</c:v>
                </c:pt>
                <c:pt idx="8905">
                  <c:v>0.93961151519984554</c:v>
                </c:pt>
                <c:pt idx="8906">
                  <c:v>0.93961151519984554</c:v>
                </c:pt>
                <c:pt idx="8907">
                  <c:v>0.93961151519984554</c:v>
                </c:pt>
                <c:pt idx="8908">
                  <c:v>0.93961151519984554</c:v>
                </c:pt>
                <c:pt idx="8909">
                  <c:v>0.93961151519984554</c:v>
                </c:pt>
                <c:pt idx="8910">
                  <c:v>0.93961151519984554</c:v>
                </c:pt>
                <c:pt idx="8911">
                  <c:v>0.93961151519984554</c:v>
                </c:pt>
                <c:pt idx="8912">
                  <c:v>0.93961151519984554</c:v>
                </c:pt>
                <c:pt idx="8913">
                  <c:v>0.93961151519984554</c:v>
                </c:pt>
                <c:pt idx="8914">
                  <c:v>0.93961151519984554</c:v>
                </c:pt>
                <c:pt idx="8915">
                  <c:v>0.93961151519984554</c:v>
                </c:pt>
                <c:pt idx="8916">
                  <c:v>0.93961151519984554</c:v>
                </c:pt>
                <c:pt idx="8917">
                  <c:v>0.93961151519984554</c:v>
                </c:pt>
                <c:pt idx="8918">
                  <c:v>0.93961151519984554</c:v>
                </c:pt>
                <c:pt idx="8919">
                  <c:v>0.93961151519984554</c:v>
                </c:pt>
                <c:pt idx="8920">
                  <c:v>0.93961151519984554</c:v>
                </c:pt>
                <c:pt idx="8921">
                  <c:v>0.93961151519984554</c:v>
                </c:pt>
                <c:pt idx="8922">
                  <c:v>0.93961151519984554</c:v>
                </c:pt>
                <c:pt idx="8923">
                  <c:v>0.93961151519984554</c:v>
                </c:pt>
                <c:pt idx="8924">
                  <c:v>0.93961151519984554</c:v>
                </c:pt>
                <c:pt idx="8925">
                  <c:v>0.93961151519984554</c:v>
                </c:pt>
                <c:pt idx="8926">
                  <c:v>0.93961151519984554</c:v>
                </c:pt>
                <c:pt idx="8927">
                  <c:v>0.93961151519984554</c:v>
                </c:pt>
                <c:pt idx="8928">
                  <c:v>0.93961151519984554</c:v>
                </c:pt>
                <c:pt idx="8929">
                  <c:v>0.93961151519984554</c:v>
                </c:pt>
                <c:pt idx="8930">
                  <c:v>0.93961151519984554</c:v>
                </c:pt>
                <c:pt idx="8931">
                  <c:v>0.93961151519984554</c:v>
                </c:pt>
                <c:pt idx="8932">
                  <c:v>0.93961151519984554</c:v>
                </c:pt>
                <c:pt idx="8933">
                  <c:v>0.93961151519984554</c:v>
                </c:pt>
                <c:pt idx="8934">
                  <c:v>0.93961151519984554</c:v>
                </c:pt>
                <c:pt idx="8935">
                  <c:v>0.93961151519984554</c:v>
                </c:pt>
                <c:pt idx="8936">
                  <c:v>0.93961151519984554</c:v>
                </c:pt>
                <c:pt idx="8937">
                  <c:v>0.93961151519984554</c:v>
                </c:pt>
                <c:pt idx="8938">
                  <c:v>0.93961151519984554</c:v>
                </c:pt>
                <c:pt idx="8939">
                  <c:v>0.93961151519984554</c:v>
                </c:pt>
                <c:pt idx="8940">
                  <c:v>0.93961151519984554</c:v>
                </c:pt>
                <c:pt idx="8941">
                  <c:v>0.93961151519984554</c:v>
                </c:pt>
                <c:pt idx="8942">
                  <c:v>0.93961151519984554</c:v>
                </c:pt>
                <c:pt idx="8943">
                  <c:v>0.93961151519984554</c:v>
                </c:pt>
                <c:pt idx="8944">
                  <c:v>0.93961151519984554</c:v>
                </c:pt>
                <c:pt idx="8945">
                  <c:v>0.93961151519984554</c:v>
                </c:pt>
                <c:pt idx="8946">
                  <c:v>0.93961151519984554</c:v>
                </c:pt>
                <c:pt idx="8947">
                  <c:v>0.93961151519984554</c:v>
                </c:pt>
                <c:pt idx="8948">
                  <c:v>0.93961151519984554</c:v>
                </c:pt>
                <c:pt idx="8949">
                  <c:v>0.93961151519984554</c:v>
                </c:pt>
                <c:pt idx="8950">
                  <c:v>0.93961151519984554</c:v>
                </c:pt>
                <c:pt idx="8951">
                  <c:v>0.93961151519984554</c:v>
                </c:pt>
                <c:pt idx="8952">
                  <c:v>0.93961151519984554</c:v>
                </c:pt>
                <c:pt idx="8953">
                  <c:v>0.93961151519984554</c:v>
                </c:pt>
                <c:pt idx="8954">
                  <c:v>0.93961151519984554</c:v>
                </c:pt>
                <c:pt idx="8955">
                  <c:v>0.93961151519984554</c:v>
                </c:pt>
                <c:pt idx="8956">
                  <c:v>0.93961151519984554</c:v>
                </c:pt>
                <c:pt idx="8957">
                  <c:v>0.93961151519984554</c:v>
                </c:pt>
                <c:pt idx="8958">
                  <c:v>0.93961151519984554</c:v>
                </c:pt>
                <c:pt idx="8959">
                  <c:v>0.93961151519984554</c:v>
                </c:pt>
                <c:pt idx="8960">
                  <c:v>0.93961151519984554</c:v>
                </c:pt>
                <c:pt idx="8961">
                  <c:v>0.93961151519984554</c:v>
                </c:pt>
                <c:pt idx="8962">
                  <c:v>0.93961151519984554</c:v>
                </c:pt>
                <c:pt idx="8963">
                  <c:v>0.93961151519984554</c:v>
                </c:pt>
                <c:pt idx="8964">
                  <c:v>0.93961151519984554</c:v>
                </c:pt>
                <c:pt idx="8965">
                  <c:v>0.93961151519984554</c:v>
                </c:pt>
                <c:pt idx="8966">
                  <c:v>0.93961151519984554</c:v>
                </c:pt>
                <c:pt idx="8967">
                  <c:v>0.93961151519984554</c:v>
                </c:pt>
                <c:pt idx="8968">
                  <c:v>0.93961151519984554</c:v>
                </c:pt>
                <c:pt idx="8969">
                  <c:v>0.93961151519984554</c:v>
                </c:pt>
                <c:pt idx="8970">
                  <c:v>0.93961151519984554</c:v>
                </c:pt>
                <c:pt idx="8971">
                  <c:v>0.93961151519984554</c:v>
                </c:pt>
                <c:pt idx="8972">
                  <c:v>0.93961151519984554</c:v>
                </c:pt>
                <c:pt idx="8973">
                  <c:v>0.93961151519984554</c:v>
                </c:pt>
                <c:pt idx="8974">
                  <c:v>0.93961151519984554</c:v>
                </c:pt>
                <c:pt idx="8975">
                  <c:v>0.93961151519984554</c:v>
                </c:pt>
                <c:pt idx="8976">
                  <c:v>0.93961151519984554</c:v>
                </c:pt>
                <c:pt idx="8977">
                  <c:v>0.93961151519984554</c:v>
                </c:pt>
                <c:pt idx="8978">
                  <c:v>0.93961151519984554</c:v>
                </c:pt>
                <c:pt idx="8979">
                  <c:v>0.93961151519984554</c:v>
                </c:pt>
                <c:pt idx="8980">
                  <c:v>0.93961151519984554</c:v>
                </c:pt>
                <c:pt idx="8981">
                  <c:v>0.93961151519984554</c:v>
                </c:pt>
                <c:pt idx="8982">
                  <c:v>0.93961151519984554</c:v>
                </c:pt>
                <c:pt idx="8983">
                  <c:v>0.93961151519984554</c:v>
                </c:pt>
                <c:pt idx="8984">
                  <c:v>0.93961151519984554</c:v>
                </c:pt>
                <c:pt idx="8985">
                  <c:v>0.93961151519984554</c:v>
                </c:pt>
                <c:pt idx="8986">
                  <c:v>0.93961151519984554</c:v>
                </c:pt>
                <c:pt idx="8987">
                  <c:v>0.93961151519984554</c:v>
                </c:pt>
                <c:pt idx="8988">
                  <c:v>0.93961151519984554</c:v>
                </c:pt>
                <c:pt idx="8989">
                  <c:v>0.93961151519984554</c:v>
                </c:pt>
                <c:pt idx="8990">
                  <c:v>0.93961151519984554</c:v>
                </c:pt>
                <c:pt idx="8991">
                  <c:v>0.93961151519984554</c:v>
                </c:pt>
                <c:pt idx="8992">
                  <c:v>0.93961151519984554</c:v>
                </c:pt>
                <c:pt idx="8993">
                  <c:v>0.93961151519984554</c:v>
                </c:pt>
                <c:pt idx="8994">
                  <c:v>0.93961151519984554</c:v>
                </c:pt>
                <c:pt idx="8995">
                  <c:v>0.93961151519984554</c:v>
                </c:pt>
                <c:pt idx="8996">
                  <c:v>0.93961151519984554</c:v>
                </c:pt>
                <c:pt idx="8997">
                  <c:v>0.93961151519984554</c:v>
                </c:pt>
                <c:pt idx="8998">
                  <c:v>0.93961151519984554</c:v>
                </c:pt>
                <c:pt idx="8999">
                  <c:v>0.93961151519984554</c:v>
                </c:pt>
                <c:pt idx="9000">
                  <c:v>0.93961151519984554</c:v>
                </c:pt>
                <c:pt idx="9001">
                  <c:v>0.93961151519984554</c:v>
                </c:pt>
                <c:pt idx="9002">
                  <c:v>0.93961151519984554</c:v>
                </c:pt>
                <c:pt idx="9003">
                  <c:v>0.93961151519984554</c:v>
                </c:pt>
                <c:pt idx="9004">
                  <c:v>0.93961151519984554</c:v>
                </c:pt>
                <c:pt idx="9005">
                  <c:v>0.93961151519984554</c:v>
                </c:pt>
                <c:pt idx="9006">
                  <c:v>0.93961151519984554</c:v>
                </c:pt>
                <c:pt idx="9007">
                  <c:v>0.93961151519984554</c:v>
                </c:pt>
                <c:pt idx="9008">
                  <c:v>0.93961151519984554</c:v>
                </c:pt>
                <c:pt idx="9009">
                  <c:v>0.93961151519984554</c:v>
                </c:pt>
                <c:pt idx="9010">
                  <c:v>0.93961151519984554</c:v>
                </c:pt>
                <c:pt idx="9011">
                  <c:v>0.93961151519984554</c:v>
                </c:pt>
                <c:pt idx="9012">
                  <c:v>0.93961151519984554</c:v>
                </c:pt>
                <c:pt idx="9013">
                  <c:v>0.93961151519984554</c:v>
                </c:pt>
                <c:pt idx="9014">
                  <c:v>0.93961151519984554</c:v>
                </c:pt>
                <c:pt idx="9015">
                  <c:v>0.93961151519984554</c:v>
                </c:pt>
                <c:pt idx="9016">
                  <c:v>0.93961151519984554</c:v>
                </c:pt>
                <c:pt idx="9017">
                  <c:v>0.93961151519984554</c:v>
                </c:pt>
                <c:pt idx="9018">
                  <c:v>0.93961151519984554</c:v>
                </c:pt>
                <c:pt idx="9019">
                  <c:v>0.93961151519984554</c:v>
                </c:pt>
                <c:pt idx="9020">
                  <c:v>0.93961151519984554</c:v>
                </c:pt>
                <c:pt idx="9021">
                  <c:v>0.93961151519984554</c:v>
                </c:pt>
                <c:pt idx="9022">
                  <c:v>0.93961151519984554</c:v>
                </c:pt>
                <c:pt idx="9023">
                  <c:v>0.93961151519984554</c:v>
                </c:pt>
                <c:pt idx="9024">
                  <c:v>0.93961151519984554</c:v>
                </c:pt>
                <c:pt idx="9025">
                  <c:v>0.93961151519984554</c:v>
                </c:pt>
                <c:pt idx="9026">
                  <c:v>0.93961151519984554</c:v>
                </c:pt>
                <c:pt idx="9027">
                  <c:v>0.93961151519984554</c:v>
                </c:pt>
                <c:pt idx="9028">
                  <c:v>0.93961151519984554</c:v>
                </c:pt>
                <c:pt idx="9029">
                  <c:v>0.93961151519984554</c:v>
                </c:pt>
                <c:pt idx="9030">
                  <c:v>0.93961151519984554</c:v>
                </c:pt>
                <c:pt idx="9031">
                  <c:v>0.93961151519984554</c:v>
                </c:pt>
                <c:pt idx="9032">
                  <c:v>0.93961151519984554</c:v>
                </c:pt>
                <c:pt idx="9033">
                  <c:v>0.93961151519984554</c:v>
                </c:pt>
                <c:pt idx="9034">
                  <c:v>0.93961151519984554</c:v>
                </c:pt>
                <c:pt idx="9035">
                  <c:v>0.93961151519984554</c:v>
                </c:pt>
                <c:pt idx="9036">
                  <c:v>0.93961151519984554</c:v>
                </c:pt>
                <c:pt idx="9037">
                  <c:v>0.93961151519984554</c:v>
                </c:pt>
                <c:pt idx="9038">
                  <c:v>0.93961151519984554</c:v>
                </c:pt>
                <c:pt idx="9039">
                  <c:v>0.93961151519984554</c:v>
                </c:pt>
                <c:pt idx="9040">
                  <c:v>0.93961151519984554</c:v>
                </c:pt>
                <c:pt idx="9041">
                  <c:v>0.93961151519984554</c:v>
                </c:pt>
                <c:pt idx="9042">
                  <c:v>0.93961151519984554</c:v>
                </c:pt>
                <c:pt idx="9043">
                  <c:v>0.93961151519984554</c:v>
                </c:pt>
                <c:pt idx="9044">
                  <c:v>0.93961151519984554</c:v>
                </c:pt>
                <c:pt idx="9045">
                  <c:v>0.93961151519984554</c:v>
                </c:pt>
                <c:pt idx="9046">
                  <c:v>0.93961151519984554</c:v>
                </c:pt>
                <c:pt idx="9047">
                  <c:v>0.93961151519984554</c:v>
                </c:pt>
                <c:pt idx="9048">
                  <c:v>0.93961151519984554</c:v>
                </c:pt>
                <c:pt idx="9049">
                  <c:v>0.93961151519984554</c:v>
                </c:pt>
                <c:pt idx="9050">
                  <c:v>0.93961151519984554</c:v>
                </c:pt>
                <c:pt idx="9051">
                  <c:v>0.93961151519984554</c:v>
                </c:pt>
                <c:pt idx="9052">
                  <c:v>0.93961151519984554</c:v>
                </c:pt>
                <c:pt idx="9053">
                  <c:v>0.93961151519984554</c:v>
                </c:pt>
                <c:pt idx="9054">
                  <c:v>0.93961151519984554</c:v>
                </c:pt>
                <c:pt idx="9055">
                  <c:v>0.93961151519984554</c:v>
                </c:pt>
                <c:pt idx="9056">
                  <c:v>0.93961151519984554</c:v>
                </c:pt>
                <c:pt idx="9057">
                  <c:v>0.93961151519984554</c:v>
                </c:pt>
                <c:pt idx="9058">
                  <c:v>0.93961151519984554</c:v>
                </c:pt>
                <c:pt idx="9059">
                  <c:v>0.93961151519984554</c:v>
                </c:pt>
                <c:pt idx="9060">
                  <c:v>0.93961151519984554</c:v>
                </c:pt>
                <c:pt idx="9061">
                  <c:v>0.93961151519984554</c:v>
                </c:pt>
                <c:pt idx="9062">
                  <c:v>0.93961151519984554</c:v>
                </c:pt>
                <c:pt idx="9063">
                  <c:v>0.93961151519984554</c:v>
                </c:pt>
                <c:pt idx="9064">
                  <c:v>0.93961151519984554</c:v>
                </c:pt>
                <c:pt idx="9065">
                  <c:v>0.93961151519984554</c:v>
                </c:pt>
                <c:pt idx="9066">
                  <c:v>0.93961151519984554</c:v>
                </c:pt>
                <c:pt idx="9067">
                  <c:v>0.93961151519984554</c:v>
                </c:pt>
                <c:pt idx="9068">
                  <c:v>0.93961151519984554</c:v>
                </c:pt>
                <c:pt idx="9069">
                  <c:v>0.93961151519984554</c:v>
                </c:pt>
                <c:pt idx="9070">
                  <c:v>0.93961151519984554</c:v>
                </c:pt>
                <c:pt idx="9071">
                  <c:v>0.93961151519984554</c:v>
                </c:pt>
                <c:pt idx="9072">
                  <c:v>0.93961151519984554</c:v>
                </c:pt>
                <c:pt idx="9073">
                  <c:v>0.93961151519984554</c:v>
                </c:pt>
                <c:pt idx="9074">
                  <c:v>0.93961151519984554</c:v>
                </c:pt>
                <c:pt idx="9075">
                  <c:v>0.93961151519984554</c:v>
                </c:pt>
                <c:pt idx="9076">
                  <c:v>0.93961151519984554</c:v>
                </c:pt>
                <c:pt idx="9077">
                  <c:v>0.93961151519984554</c:v>
                </c:pt>
                <c:pt idx="9078">
                  <c:v>0.93961151519984554</c:v>
                </c:pt>
                <c:pt idx="9079">
                  <c:v>0.93961151519984554</c:v>
                </c:pt>
                <c:pt idx="9080">
                  <c:v>0.93961151519984554</c:v>
                </c:pt>
                <c:pt idx="9081">
                  <c:v>0.93961151519984554</c:v>
                </c:pt>
                <c:pt idx="9082">
                  <c:v>0.93961151519984554</c:v>
                </c:pt>
                <c:pt idx="9083">
                  <c:v>0.93961151519984554</c:v>
                </c:pt>
                <c:pt idx="9084">
                  <c:v>0.93961151519984554</c:v>
                </c:pt>
                <c:pt idx="9085">
                  <c:v>0.93961151519984554</c:v>
                </c:pt>
                <c:pt idx="9086">
                  <c:v>0.93961151519984554</c:v>
                </c:pt>
                <c:pt idx="9087">
                  <c:v>0.93961151519984554</c:v>
                </c:pt>
                <c:pt idx="9088">
                  <c:v>0.93961151519984554</c:v>
                </c:pt>
                <c:pt idx="9089">
                  <c:v>0.93961151519984554</c:v>
                </c:pt>
                <c:pt idx="9090">
                  <c:v>0.93961151519984554</c:v>
                </c:pt>
                <c:pt idx="9091">
                  <c:v>0.93961151519984554</c:v>
                </c:pt>
                <c:pt idx="9092">
                  <c:v>0.93961151519984554</c:v>
                </c:pt>
                <c:pt idx="9093">
                  <c:v>0.93961151519984554</c:v>
                </c:pt>
                <c:pt idx="9094">
                  <c:v>0.93961151519984554</c:v>
                </c:pt>
                <c:pt idx="9095">
                  <c:v>0.93961151519984554</c:v>
                </c:pt>
                <c:pt idx="9096">
                  <c:v>0.93961151519984554</c:v>
                </c:pt>
                <c:pt idx="9097">
                  <c:v>0.93961151519984554</c:v>
                </c:pt>
                <c:pt idx="9098">
                  <c:v>0.93961151519984554</c:v>
                </c:pt>
                <c:pt idx="9099">
                  <c:v>0.93961151519984554</c:v>
                </c:pt>
                <c:pt idx="9100">
                  <c:v>0.93961151519984554</c:v>
                </c:pt>
                <c:pt idx="9101">
                  <c:v>0.93961151519984554</c:v>
                </c:pt>
                <c:pt idx="9102">
                  <c:v>0.93961151519984554</c:v>
                </c:pt>
                <c:pt idx="9103">
                  <c:v>0.93961151519984554</c:v>
                </c:pt>
                <c:pt idx="9104">
                  <c:v>0.93961151519984554</c:v>
                </c:pt>
                <c:pt idx="9105">
                  <c:v>0.93961151519984554</c:v>
                </c:pt>
                <c:pt idx="9106">
                  <c:v>0.93961151519984554</c:v>
                </c:pt>
                <c:pt idx="9107">
                  <c:v>0.93961151519984554</c:v>
                </c:pt>
                <c:pt idx="9108">
                  <c:v>0.93961151519984554</c:v>
                </c:pt>
                <c:pt idx="9109">
                  <c:v>0.93961151519984554</c:v>
                </c:pt>
                <c:pt idx="9110">
                  <c:v>0.93961151519984554</c:v>
                </c:pt>
                <c:pt idx="9111">
                  <c:v>0.93961151519984554</c:v>
                </c:pt>
                <c:pt idx="9112">
                  <c:v>0.93961151519984554</c:v>
                </c:pt>
                <c:pt idx="9113">
                  <c:v>0.93961151519984554</c:v>
                </c:pt>
                <c:pt idx="9114">
                  <c:v>0.93961151519984554</c:v>
                </c:pt>
                <c:pt idx="9115">
                  <c:v>0.93961151519984554</c:v>
                </c:pt>
                <c:pt idx="9116">
                  <c:v>0.93961151519984554</c:v>
                </c:pt>
                <c:pt idx="9117">
                  <c:v>0.93961151519984554</c:v>
                </c:pt>
                <c:pt idx="9118">
                  <c:v>0.93961151519984554</c:v>
                </c:pt>
                <c:pt idx="9119">
                  <c:v>0.93961151519984554</c:v>
                </c:pt>
                <c:pt idx="9120">
                  <c:v>0.93961151519984554</c:v>
                </c:pt>
                <c:pt idx="9121">
                  <c:v>0.93961151519984554</c:v>
                </c:pt>
                <c:pt idx="9122">
                  <c:v>0.93961151519984554</c:v>
                </c:pt>
                <c:pt idx="9123">
                  <c:v>0.93961151519984554</c:v>
                </c:pt>
                <c:pt idx="9124">
                  <c:v>0.93961151519984554</c:v>
                </c:pt>
                <c:pt idx="9125">
                  <c:v>0.93961151519984554</c:v>
                </c:pt>
                <c:pt idx="9126">
                  <c:v>0.93961151519984554</c:v>
                </c:pt>
                <c:pt idx="9127">
                  <c:v>0.93961151519984554</c:v>
                </c:pt>
                <c:pt idx="9128">
                  <c:v>0.93961151519984554</c:v>
                </c:pt>
                <c:pt idx="9129">
                  <c:v>0.93961151519984554</c:v>
                </c:pt>
                <c:pt idx="9130">
                  <c:v>0.93961151519984554</c:v>
                </c:pt>
                <c:pt idx="9131">
                  <c:v>0.93961151519984554</c:v>
                </c:pt>
                <c:pt idx="9132">
                  <c:v>0.93961151519984554</c:v>
                </c:pt>
                <c:pt idx="9133">
                  <c:v>0.93961151519984554</c:v>
                </c:pt>
                <c:pt idx="9134">
                  <c:v>0.93961151519984554</c:v>
                </c:pt>
                <c:pt idx="9135">
                  <c:v>0.93961151519984554</c:v>
                </c:pt>
                <c:pt idx="9136">
                  <c:v>0.93961151519984554</c:v>
                </c:pt>
                <c:pt idx="9137">
                  <c:v>0.93961151519984554</c:v>
                </c:pt>
                <c:pt idx="9138">
                  <c:v>0.93961151519984554</c:v>
                </c:pt>
                <c:pt idx="9139">
                  <c:v>0.93961151519984554</c:v>
                </c:pt>
                <c:pt idx="9140">
                  <c:v>0.93961151519984554</c:v>
                </c:pt>
                <c:pt idx="9141">
                  <c:v>0.93961151519984554</c:v>
                </c:pt>
                <c:pt idx="9142">
                  <c:v>0.93961151519984554</c:v>
                </c:pt>
                <c:pt idx="9143">
                  <c:v>0.93961151519984554</c:v>
                </c:pt>
                <c:pt idx="9144">
                  <c:v>0.93961151519984554</c:v>
                </c:pt>
                <c:pt idx="9145">
                  <c:v>0.93961151519984554</c:v>
                </c:pt>
                <c:pt idx="9146">
                  <c:v>0.93961151519984554</c:v>
                </c:pt>
                <c:pt idx="9147">
                  <c:v>0.93961151519984554</c:v>
                </c:pt>
                <c:pt idx="9148">
                  <c:v>0.93961151519984554</c:v>
                </c:pt>
                <c:pt idx="9149">
                  <c:v>0.93961151519984554</c:v>
                </c:pt>
                <c:pt idx="9150">
                  <c:v>0.93961151519984554</c:v>
                </c:pt>
                <c:pt idx="9151">
                  <c:v>0.93961151519984554</c:v>
                </c:pt>
                <c:pt idx="9152">
                  <c:v>0.93961151519984554</c:v>
                </c:pt>
                <c:pt idx="9153">
                  <c:v>0.93961151519984554</c:v>
                </c:pt>
                <c:pt idx="9154">
                  <c:v>0.93961151519984554</c:v>
                </c:pt>
                <c:pt idx="9155">
                  <c:v>0.93961151519984554</c:v>
                </c:pt>
                <c:pt idx="9156">
                  <c:v>0.93961151519984554</c:v>
                </c:pt>
                <c:pt idx="9157">
                  <c:v>0.93961151519984554</c:v>
                </c:pt>
                <c:pt idx="9158">
                  <c:v>0.93961151519984554</c:v>
                </c:pt>
                <c:pt idx="9159">
                  <c:v>0.93961151519984554</c:v>
                </c:pt>
                <c:pt idx="9160">
                  <c:v>0.93961151519984554</c:v>
                </c:pt>
                <c:pt idx="9161">
                  <c:v>0.93961151519984554</c:v>
                </c:pt>
                <c:pt idx="9162">
                  <c:v>0.93961151519984554</c:v>
                </c:pt>
                <c:pt idx="9163">
                  <c:v>0.93961151519984554</c:v>
                </c:pt>
                <c:pt idx="9164">
                  <c:v>0.93961151519984554</c:v>
                </c:pt>
                <c:pt idx="9165">
                  <c:v>0.93961151519984554</c:v>
                </c:pt>
                <c:pt idx="9166">
                  <c:v>0.93961151519984554</c:v>
                </c:pt>
                <c:pt idx="9167">
                  <c:v>0.93961151519984554</c:v>
                </c:pt>
                <c:pt idx="9168">
                  <c:v>0.93961151519984554</c:v>
                </c:pt>
                <c:pt idx="9169">
                  <c:v>0.93961151519984554</c:v>
                </c:pt>
                <c:pt idx="9170">
                  <c:v>0.93961151519984554</c:v>
                </c:pt>
                <c:pt idx="9171">
                  <c:v>0.93961151519984554</c:v>
                </c:pt>
                <c:pt idx="9172">
                  <c:v>0.93961151519984554</c:v>
                </c:pt>
                <c:pt idx="9173">
                  <c:v>0.93961151519984554</c:v>
                </c:pt>
                <c:pt idx="9174">
                  <c:v>0.93961151519984554</c:v>
                </c:pt>
                <c:pt idx="9175">
                  <c:v>0.93961151519984554</c:v>
                </c:pt>
                <c:pt idx="9176">
                  <c:v>0.93961151519984554</c:v>
                </c:pt>
                <c:pt idx="9177">
                  <c:v>0.93961151519984554</c:v>
                </c:pt>
                <c:pt idx="9178">
                  <c:v>0.93961151519984554</c:v>
                </c:pt>
                <c:pt idx="9179">
                  <c:v>0.93961151519984554</c:v>
                </c:pt>
                <c:pt idx="9180">
                  <c:v>0.93961151519984554</c:v>
                </c:pt>
                <c:pt idx="9181">
                  <c:v>0.93961151519984554</c:v>
                </c:pt>
                <c:pt idx="9182">
                  <c:v>0.93961151519984554</c:v>
                </c:pt>
                <c:pt idx="9183">
                  <c:v>0.93961151519984554</c:v>
                </c:pt>
                <c:pt idx="9184">
                  <c:v>0.93961151519984554</c:v>
                </c:pt>
                <c:pt idx="9185">
                  <c:v>0.93961151519984554</c:v>
                </c:pt>
                <c:pt idx="9186">
                  <c:v>0.93961151519984554</c:v>
                </c:pt>
                <c:pt idx="9187">
                  <c:v>0.93961151519984554</c:v>
                </c:pt>
                <c:pt idx="9188">
                  <c:v>0.93961151519984554</c:v>
                </c:pt>
                <c:pt idx="9189">
                  <c:v>0.93961151519984554</c:v>
                </c:pt>
                <c:pt idx="9190">
                  <c:v>0.93961151519984554</c:v>
                </c:pt>
                <c:pt idx="9191">
                  <c:v>0.93961151519984554</c:v>
                </c:pt>
                <c:pt idx="9192">
                  <c:v>0.93961151519984554</c:v>
                </c:pt>
                <c:pt idx="9193">
                  <c:v>0.93961151519984554</c:v>
                </c:pt>
                <c:pt idx="9194">
                  <c:v>0.93961151519984554</c:v>
                </c:pt>
                <c:pt idx="9195">
                  <c:v>0.93961151519984554</c:v>
                </c:pt>
                <c:pt idx="9196">
                  <c:v>0.93961151519984554</c:v>
                </c:pt>
                <c:pt idx="9197">
                  <c:v>0.93961151519984554</c:v>
                </c:pt>
                <c:pt idx="9198">
                  <c:v>0.93961151519984554</c:v>
                </c:pt>
                <c:pt idx="9199">
                  <c:v>0.93961151519984554</c:v>
                </c:pt>
                <c:pt idx="9200">
                  <c:v>0.93961151519984554</c:v>
                </c:pt>
                <c:pt idx="9201">
                  <c:v>0.93961151519984554</c:v>
                </c:pt>
                <c:pt idx="9202">
                  <c:v>0.93961151519984554</c:v>
                </c:pt>
                <c:pt idx="9203">
                  <c:v>0.93961151519984554</c:v>
                </c:pt>
                <c:pt idx="9204">
                  <c:v>0.93961151519984554</c:v>
                </c:pt>
                <c:pt idx="9205">
                  <c:v>0.93961151519984554</c:v>
                </c:pt>
                <c:pt idx="9206">
                  <c:v>0.93961151519984554</c:v>
                </c:pt>
                <c:pt idx="9207">
                  <c:v>0.93961151519984554</c:v>
                </c:pt>
                <c:pt idx="9208">
                  <c:v>0.93961151519984554</c:v>
                </c:pt>
                <c:pt idx="9209">
                  <c:v>0.93961151519984554</c:v>
                </c:pt>
                <c:pt idx="9210">
                  <c:v>0.93961151519984554</c:v>
                </c:pt>
                <c:pt idx="9211">
                  <c:v>0.93961151519984554</c:v>
                </c:pt>
                <c:pt idx="9212">
                  <c:v>0.93961151519984554</c:v>
                </c:pt>
                <c:pt idx="9213">
                  <c:v>0.93961151519984554</c:v>
                </c:pt>
                <c:pt idx="9214">
                  <c:v>0.93961151519984554</c:v>
                </c:pt>
                <c:pt idx="9215">
                  <c:v>0.93961151519984554</c:v>
                </c:pt>
                <c:pt idx="9216">
                  <c:v>0.93961151519984554</c:v>
                </c:pt>
                <c:pt idx="9217">
                  <c:v>0.93961151519984554</c:v>
                </c:pt>
                <c:pt idx="9218">
                  <c:v>0.93961151519984554</c:v>
                </c:pt>
                <c:pt idx="9219">
                  <c:v>0.93961151519984554</c:v>
                </c:pt>
                <c:pt idx="9220">
                  <c:v>0.93961151519984554</c:v>
                </c:pt>
                <c:pt idx="9221">
                  <c:v>0.93961151519984554</c:v>
                </c:pt>
                <c:pt idx="9222">
                  <c:v>0.93961151519984554</c:v>
                </c:pt>
                <c:pt idx="9223">
                  <c:v>0.93961151519984554</c:v>
                </c:pt>
                <c:pt idx="9224">
                  <c:v>0.93961151519984554</c:v>
                </c:pt>
                <c:pt idx="9225">
                  <c:v>0.93961151519984554</c:v>
                </c:pt>
                <c:pt idx="9226">
                  <c:v>0.93961151519984554</c:v>
                </c:pt>
                <c:pt idx="9227">
                  <c:v>0.93961151519984554</c:v>
                </c:pt>
                <c:pt idx="9228">
                  <c:v>0.93961151519984554</c:v>
                </c:pt>
                <c:pt idx="9229">
                  <c:v>0.93961151519984554</c:v>
                </c:pt>
                <c:pt idx="9230">
                  <c:v>0.93961151519984554</c:v>
                </c:pt>
                <c:pt idx="9231">
                  <c:v>0.93961151519984554</c:v>
                </c:pt>
                <c:pt idx="9232">
                  <c:v>0.93961151519984554</c:v>
                </c:pt>
                <c:pt idx="9233">
                  <c:v>0.93961151519984554</c:v>
                </c:pt>
                <c:pt idx="9234">
                  <c:v>0.93961151519984554</c:v>
                </c:pt>
                <c:pt idx="9235">
                  <c:v>0.93961151519984554</c:v>
                </c:pt>
                <c:pt idx="9236">
                  <c:v>0.93961151519984554</c:v>
                </c:pt>
                <c:pt idx="9237">
                  <c:v>0.93961151519984554</c:v>
                </c:pt>
                <c:pt idx="9238">
                  <c:v>0.93961151519984554</c:v>
                </c:pt>
                <c:pt idx="9239">
                  <c:v>0.93961151519984554</c:v>
                </c:pt>
                <c:pt idx="9240">
                  <c:v>0.93961151519984554</c:v>
                </c:pt>
                <c:pt idx="9241">
                  <c:v>0.93961151519984554</c:v>
                </c:pt>
                <c:pt idx="9242">
                  <c:v>0.93961151519984554</c:v>
                </c:pt>
                <c:pt idx="9243">
                  <c:v>0.93961151519984554</c:v>
                </c:pt>
                <c:pt idx="9244">
                  <c:v>0.93961151519984554</c:v>
                </c:pt>
                <c:pt idx="9245">
                  <c:v>0.93961151519984554</c:v>
                </c:pt>
                <c:pt idx="9246">
                  <c:v>0.93961151519984554</c:v>
                </c:pt>
                <c:pt idx="9247">
                  <c:v>0.93961151519984554</c:v>
                </c:pt>
                <c:pt idx="9248">
                  <c:v>0.93961151519984554</c:v>
                </c:pt>
                <c:pt idx="9249">
                  <c:v>0.93961151519984554</c:v>
                </c:pt>
                <c:pt idx="9250">
                  <c:v>0.93961151519984554</c:v>
                </c:pt>
                <c:pt idx="9251">
                  <c:v>0.93961151519984554</c:v>
                </c:pt>
                <c:pt idx="9252">
                  <c:v>0.93961151519984554</c:v>
                </c:pt>
                <c:pt idx="9253">
                  <c:v>0.93961151519984554</c:v>
                </c:pt>
                <c:pt idx="9254">
                  <c:v>0.93961151519984554</c:v>
                </c:pt>
                <c:pt idx="9255">
                  <c:v>0.93961151519984554</c:v>
                </c:pt>
                <c:pt idx="9256">
                  <c:v>0.93961151519984554</c:v>
                </c:pt>
                <c:pt idx="9257">
                  <c:v>0.93961151519984554</c:v>
                </c:pt>
                <c:pt idx="9258">
                  <c:v>0.93961151519984554</c:v>
                </c:pt>
                <c:pt idx="9259">
                  <c:v>0.93961151519984554</c:v>
                </c:pt>
                <c:pt idx="9260">
                  <c:v>0.93961151519984554</c:v>
                </c:pt>
                <c:pt idx="9261">
                  <c:v>0.93961151519984554</c:v>
                </c:pt>
                <c:pt idx="9262">
                  <c:v>0.93961151519984554</c:v>
                </c:pt>
                <c:pt idx="9263">
                  <c:v>0.93961151519984554</c:v>
                </c:pt>
                <c:pt idx="9264">
                  <c:v>0.93961151519984554</c:v>
                </c:pt>
                <c:pt idx="9265">
                  <c:v>0.93961151519984554</c:v>
                </c:pt>
                <c:pt idx="9266">
                  <c:v>0.93961151519984554</c:v>
                </c:pt>
                <c:pt idx="9267">
                  <c:v>0.93961151519984554</c:v>
                </c:pt>
                <c:pt idx="9268">
                  <c:v>0.93961151519984554</c:v>
                </c:pt>
                <c:pt idx="9269">
                  <c:v>0.93961151519984554</c:v>
                </c:pt>
                <c:pt idx="9270">
                  <c:v>0.93961151519984554</c:v>
                </c:pt>
                <c:pt idx="9271">
                  <c:v>0.93961151519984554</c:v>
                </c:pt>
                <c:pt idx="9272">
                  <c:v>0.93961151519984554</c:v>
                </c:pt>
                <c:pt idx="9273">
                  <c:v>0.93961151519984554</c:v>
                </c:pt>
                <c:pt idx="9274">
                  <c:v>0.93961151519984554</c:v>
                </c:pt>
                <c:pt idx="9275">
                  <c:v>0.93961151519984554</c:v>
                </c:pt>
                <c:pt idx="9276">
                  <c:v>0.93961151519984554</c:v>
                </c:pt>
                <c:pt idx="9277">
                  <c:v>0.93961151519984554</c:v>
                </c:pt>
                <c:pt idx="9278">
                  <c:v>0.93961151519984554</c:v>
                </c:pt>
                <c:pt idx="9279">
                  <c:v>0.93961151519984554</c:v>
                </c:pt>
                <c:pt idx="9280">
                  <c:v>0.93961151519984554</c:v>
                </c:pt>
                <c:pt idx="9281">
                  <c:v>0.93961151519984554</c:v>
                </c:pt>
                <c:pt idx="9282">
                  <c:v>0.93961151519984554</c:v>
                </c:pt>
                <c:pt idx="9283">
                  <c:v>0.93961151519984554</c:v>
                </c:pt>
                <c:pt idx="9284">
                  <c:v>0.93961151519984554</c:v>
                </c:pt>
                <c:pt idx="9285">
                  <c:v>0.93961151519984554</c:v>
                </c:pt>
                <c:pt idx="9286">
                  <c:v>0.93961151519984554</c:v>
                </c:pt>
                <c:pt idx="9287">
                  <c:v>0.93961151519984554</c:v>
                </c:pt>
                <c:pt idx="9288">
                  <c:v>0.93961151519984554</c:v>
                </c:pt>
                <c:pt idx="9289">
                  <c:v>0.93961151519984554</c:v>
                </c:pt>
                <c:pt idx="9290">
                  <c:v>0.93961151519984554</c:v>
                </c:pt>
                <c:pt idx="9291">
                  <c:v>0.93961151519984554</c:v>
                </c:pt>
                <c:pt idx="9292">
                  <c:v>0.93961151519984554</c:v>
                </c:pt>
                <c:pt idx="9293">
                  <c:v>0.93961151519984554</c:v>
                </c:pt>
                <c:pt idx="9294">
                  <c:v>0.93961151519984554</c:v>
                </c:pt>
                <c:pt idx="9295">
                  <c:v>0.93961151519984554</c:v>
                </c:pt>
                <c:pt idx="9296">
                  <c:v>0.93961151519984554</c:v>
                </c:pt>
                <c:pt idx="9297">
                  <c:v>0.93961151519984554</c:v>
                </c:pt>
                <c:pt idx="9298">
                  <c:v>0.93961151519984554</c:v>
                </c:pt>
                <c:pt idx="9299">
                  <c:v>0.93961151519984554</c:v>
                </c:pt>
                <c:pt idx="9300">
                  <c:v>0.93961151519984554</c:v>
                </c:pt>
                <c:pt idx="9301">
                  <c:v>0.93961151519984554</c:v>
                </c:pt>
                <c:pt idx="9302">
                  <c:v>0.93961151519984554</c:v>
                </c:pt>
                <c:pt idx="9303">
                  <c:v>0.93961151519984554</c:v>
                </c:pt>
                <c:pt idx="9304">
                  <c:v>0.93961151519984554</c:v>
                </c:pt>
                <c:pt idx="9305">
                  <c:v>0.93961151519984554</c:v>
                </c:pt>
                <c:pt idx="9306">
                  <c:v>0.93961151519984554</c:v>
                </c:pt>
                <c:pt idx="9307">
                  <c:v>0.93961151519984554</c:v>
                </c:pt>
                <c:pt idx="9308">
                  <c:v>0.93961151519984554</c:v>
                </c:pt>
                <c:pt idx="9309">
                  <c:v>0.93961151519984554</c:v>
                </c:pt>
                <c:pt idx="9310">
                  <c:v>0.93961151519984554</c:v>
                </c:pt>
                <c:pt idx="9311">
                  <c:v>0.93961151519984554</c:v>
                </c:pt>
                <c:pt idx="9312">
                  <c:v>0.93961151519984554</c:v>
                </c:pt>
                <c:pt idx="9313">
                  <c:v>0.93961151519984554</c:v>
                </c:pt>
                <c:pt idx="9314">
                  <c:v>0.93961151519984554</c:v>
                </c:pt>
                <c:pt idx="9315">
                  <c:v>0.93961151519984554</c:v>
                </c:pt>
                <c:pt idx="9316">
                  <c:v>0.93961151519984554</c:v>
                </c:pt>
                <c:pt idx="9317">
                  <c:v>0.93961151519984554</c:v>
                </c:pt>
                <c:pt idx="9318">
                  <c:v>0.93961151519984554</c:v>
                </c:pt>
                <c:pt idx="9319">
                  <c:v>0.93961151519984554</c:v>
                </c:pt>
                <c:pt idx="9320">
                  <c:v>0.93961151519984554</c:v>
                </c:pt>
                <c:pt idx="9321">
                  <c:v>0.93961151519984554</c:v>
                </c:pt>
                <c:pt idx="9322">
                  <c:v>0.93961151519984554</c:v>
                </c:pt>
                <c:pt idx="9323">
                  <c:v>0.93961151519984554</c:v>
                </c:pt>
                <c:pt idx="9324">
                  <c:v>0.93961151519984554</c:v>
                </c:pt>
                <c:pt idx="9325">
                  <c:v>0.93961151519984554</c:v>
                </c:pt>
                <c:pt idx="9326">
                  <c:v>0.93961151519984554</c:v>
                </c:pt>
                <c:pt idx="9327">
                  <c:v>0.93961151519984554</c:v>
                </c:pt>
                <c:pt idx="9328">
                  <c:v>0.93961151519984554</c:v>
                </c:pt>
                <c:pt idx="9329">
                  <c:v>0.93961151519984554</c:v>
                </c:pt>
                <c:pt idx="9330">
                  <c:v>0.93961151519984554</c:v>
                </c:pt>
                <c:pt idx="9331">
                  <c:v>0.93961151519984554</c:v>
                </c:pt>
                <c:pt idx="9332">
                  <c:v>0.93961151519984554</c:v>
                </c:pt>
                <c:pt idx="9333">
                  <c:v>0.93961151519984554</c:v>
                </c:pt>
                <c:pt idx="9334">
                  <c:v>0.93961151519984554</c:v>
                </c:pt>
                <c:pt idx="9335">
                  <c:v>0.93961151519984554</c:v>
                </c:pt>
                <c:pt idx="9336">
                  <c:v>0.93961151519984554</c:v>
                </c:pt>
                <c:pt idx="9337">
                  <c:v>0.93961151519984554</c:v>
                </c:pt>
                <c:pt idx="9338">
                  <c:v>0.93961151519984554</c:v>
                </c:pt>
                <c:pt idx="9339">
                  <c:v>0.93961151519984554</c:v>
                </c:pt>
                <c:pt idx="9340">
                  <c:v>0.93961151519984554</c:v>
                </c:pt>
                <c:pt idx="9341">
                  <c:v>0.93961151519984554</c:v>
                </c:pt>
                <c:pt idx="9342">
                  <c:v>0.93961151519984554</c:v>
                </c:pt>
                <c:pt idx="9343">
                  <c:v>0.93961151519984554</c:v>
                </c:pt>
                <c:pt idx="9344">
                  <c:v>0.93961151519984554</c:v>
                </c:pt>
                <c:pt idx="9345">
                  <c:v>0.93961151519984554</c:v>
                </c:pt>
                <c:pt idx="9346">
                  <c:v>0.93961151519984554</c:v>
                </c:pt>
                <c:pt idx="9347">
                  <c:v>0.93961151519984554</c:v>
                </c:pt>
                <c:pt idx="9348">
                  <c:v>0.93961151519984554</c:v>
                </c:pt>
                <c:pt idx="9349">
                  <c:v>0.93961151519984554</c:v>
                </c:pt>
                <c:pt idx="9350">
                  <c:v>0.93961151519984554</c:v>
                </c:pt>
                <c:pt idx="9351">
                  <c:v>0.93961151519984554</c:v>
                </c:pt>
                <c:pt idx="9352">
                  <c:v>0.93961151519984554</c:v>
                </c:pt>
                <c:pt idx="9353">
                  <c:v>0.93961151519984554</c:v>
                </c:pt>
                <c:pt idx="9354">
                  <c:v>0.93961151519984554</c:v>
                </c:pt>
                <c:pt idx="9355">
                  <c:v>0.93961151519984554</c:v>
                </c:pt>
                <c:pt idx="9356">
                  <c:v>0.93961151519984554</c:v>
                </c:pt>
                <c:pt idx="9357">
                  <c:v>0.93961151519984554</c:v>
                </c:pt>
                <c:pt idx="9358">
                  <c:v>0.93961151519984554</c:v>
                </c:pt>
                <c:pt idx="9359">
                  <c:v>0.93961151519984554</c:v>
                </c:pt>
                <c:pt idx="9360">
                  <c:v>0.93961151519984554</c:v>
                </c:pt>
                <c:pt idx="9361">
                  <c:v>0.93961151519984554</c:v>
                </c:pt>
                <c:pt idx="9362">
                  <c:v>0.93961151519984554</c:v>
                </c:pt>
                <c:pt idx="9363">
                  <c:v>0.93961151519984554</c:v>
                </c:pt>
                <c:pt idx="9364">
                  <c:v>0.93961151519984554</c:v>
                </c:pt>
                <c:pt idx="9365">
                  <c:v>0.93961151519984554</c:v>
                </c:pt>
                <c:pt idx="9366">
                  <c:v>0.93961151519984554</c:v>
                </c:pt>
                <c:pt idx="9367">
                  <c:v>0.93961151519984554</c:v>
                </c:pt>
                <c:pt idx="9368">
                  <c:v>0.93961151519984554</c:v>
                </c:pt>
                <c:pt idx="9369">
                  <c:v>0.93961151519984554</c:v>
                </c:pt>
                <c:pt idx="9370">
                  <c:v>0.93961151519984554</c:v>
                </c:pt>
                <c:pt idx="9371">
                  <c:v>0.93961151519984554</c:v>
                </c:pt>
                <c:pt idx="9372">
                  <c:v>0.93961151519984554</c:v>
                </c:pt>
                <c:pt idx="9373">
                  <c:v>0.93961151519984554</c:v>
                </c:pt>
                <c:pt idx="9374">
                  <c:v>0.93961151519984554</c:v>
                </c:pt>
                <c:pt idx="9375">
                  <c:v>0.93961151519984554</c:v>
                </c:pt>
                <c:pt idx="9376">
                  <c:v>0.93961151519984554</c:v>
                </c:pt>
                <c:pt idx="9377">
                  <c:v>0.93961151519984554</c:v>
                </c:pt>
                <c:pt idx="9378">
                  <c:v>0.93961151519984554</c:v>
                </c:pt>
                <c:pt idx="9379">
                  <c:v>0.93961151519984554</c:v>
                </c:pt>
                <c:pt idx="9380">
                  <c:v>0.93961151519984554</c:v>
                </c:pt>
                <c:pt idx="9381">
                  <c:v>0.93961151519984554</c:v>
                </c:pt>
                <c:pt idx="9382">
                  <c:v>0.93961151519984554</c:v>
                </c:pt>
                <c:pt idx="9383">
                  <c:v>0.93961151519984554</c:v>
                </c:pt>
                <c:pt idx="9384">
                  <c:v>0.93961151519984554</c:v>
                </c:pt>
                <c:pt idx="9385">
                  <c:v>0.93961151519984554</c:v>
                </c:pt>
                <c:pt idx="9386">
                  <c:v>0.93961151519984554</c:v>
                </c:pt>
                <c:pt idx="9387">
                  <c:v>0.93961151519984554</c:v>
                </c:pt>
                <c:pt idx="9388">
                  <c:v>0.93961151519984554</c:v>
                </c:pt>
                <c:pt idx="9389">
                  <c:v>0.93961151519984554</c:v>
                </c:pt>
                <c:pt idx="9390">
                  <c:v>0.93961151519984554</c:v>
                </c:pt>
                <c:pt idx="9391">
                  <c:v>0.93961151519984554</c:v>
                </c:pt>
                <c:pt idx="9392">
                  <c:v>0.93961151519984554</c:v>
                </c:pt>
                <c:pt idx="9393">
                  <c:v>0.93961151519984554</c:v>
                </c:pt>
                <c:pt idx="9394">
                  <c:v>0.93961151519984554</c:v>
                </c:pt>
                <c:pt idx="9395">
                  <c:v>0.93961151519984554</c:v>
                </c:pt>
                <c:pt idx="9396">
                  <c:v>0.93961151519984554</c:v>
                </c:pt>
                <c:pt idx="9397">
                  <c:v>0.93961151519984554</c:v>
                </c:pt>
                <c:pt idx="9398">
                  <c:v>0.93961151519984554</c:v>
                </c:pt>
                <c:pt idx="9399">
                  <c:v>0.93961151519984554</c:v>
                </c:pt>
                <c:pt idx="9400">
                  <c:v>0.93961151519984554</c:v>
                </c:pt>
                <c:pt idx="9401">
                  <c:v>0.93961151519984554</c:v>
                </c:pt>
                <c:pt idx="9402">
                  <c:v>0.93961151519984554</c:v>
                </c:pt>
                <c:pt idx="9403">
                  <c:v>0.93961151519984554</c:v>
                </c:pt>
                <c:pt idx="9404">
                  <c:v>0.93961151519984554</c:v>
                </c:pt>
                <c:pt idx="9405">
                  <c:v>0.93961151519984554</c:v>
                </c:pt>
                <c:pt idx="9406">
                  <c:v>0.93961151519984554</c:v>
                </c:pt>
                <c:pt idx="9407">
                  <c:v>0.93961151519984554</c:v>
                </c:pt>
                <c:pt idx="9408">
                  <c:v>0.93961151519984554</c:v>
                </c:pt>
                <c:pt idx="9409">
                  <c:v>0.93961151519984554</c:v>
                </c:pt>
                <c:pt idx="9410">
                  <c:v>0.93961151519984554</c:v>
                </c:pt>
                <c:pt idx="9411">
                  <c:v>0.93961151519984554</c:v>
                </c:pt>
                <c:pt idx="9412">
                  <c:v>0.93961151519984554</c:v>
                </c:pt>
                <c:pt idx="9413">
                  <c:v>0.93961151519984554</c:v>
                </c:pt>
                <c:pt idx="9414">
                  <c:v>0.93961151519984554</c:v>
                </c:pt>
                <c:pt idx="9415">
                  <c:v>0.93961151519984554</c:v>
                </c:pt>
                <c:pt idx="9416">
                  <c:v>0.93961151519984554</c:v>
                </c:pt>
                <c:pt idx="9417">
                  <c:v>0.93961151519984554</c:v>
                </c:pt>
                <c:pt idx="9418">
                  <c:v>0.93961151519984554</c:v>
                </c:pt>
                <c:pt idx="9419">
                  <c:v>0.93961151519984554</c:v>
                </c:pt>
                <c:pt idx="9420">
                  <c:v>0.93961151519984554</c:v>
                </c:pt>
                <c:pt idx="9421">
                  <c:v>0.93961151519984554</c:v>
                </c:pt>
                <c:pt idx="9422">
                  <c:v>0.93961151519984554</c:v>
                </c:pt>
                <c:pt idx="9423">
                  <c:v>0.93961151519984554</c:v>
                </c:pt>
                <c:pt idx="9424">
                  <c:v>0.93961151519984554</c:v>
                </c:pt>
                <c:pt idx="9425">
                  <c:v>0.93961151519984554</c:v>
                </c:pt>
                <c:pt idx="9426">
                  <c:v>0.93961151519984554</c:v>
                </c:pt>
                <c:pt idx="9427">
                  <c:v>0.93961151519984554</c:v>
                </c:pt>
                <c:pt idx="9428">
                  <c:v>0.93961151519984554</c:v>
                </c:pt>
                <c:pt idx="9429">
                  <c:v>0.93961151519984554</c:v>
                </c:pt>
                <c:pt idx="9430">
                  <c:v>0.93961151519984554</c:v>
                </c:pt>
                <c:pt idx="9431">
                  <c:v>0.93961151519984554</c:v>
                </c:pt>
                <c:pt idx="9432">
                  <c:v>0.93961151519984554</c:v>
                </c:pt>
                <c:pt idx="9433">
                  <c:v>0.93961151519984554</c:v>
                </c:pt>
                <c:pt idx="9434">
                  <c:v>0.93961151519984554</c:v>
                </c:pt>
                <c:pt idx="9435">
                  <c:v>0.93961151519984554</c:v>
                </c:pt>
                <c:pt idx="9436">
                  <c:v>0.93961151519984554</c:v>
                </c:pt>
                <c:pt idx="9437">
                  <c:v>0.93961151519984554</c:v>
                </c:pt>
                <c:pt idx="9438">
                  <c:v>0.93961151519984554</c:v>
                </c:pt>
                <c:pt idx="9439">
                  <c:v>0.93961151519984554</c:v>
                </c:pt>
                <c:pt idx="9440">
                  <c:v>0.93961151519984554</c:v>
                </c:pt>
                <c:pt idx="9441">
                  <c:v>0.93961151519984554</c:v>
                </c:pt>
                <c:pt idx="9442">
                  <c:v>0.93961151519984554</c:v>
                </c:pt>
                <c:pt idx="9443">
                  <c:v>0.93961151519984554</c:v>
                </c:pt>
                <c:pt idx="9444">
                  <c:v>0.93961151519984554</c:v>
                </c:pt>
                <c:pt idx="9445">
                  <c:v>0.93961151519984554</c:v>
                </c:pt>
                <c:pt idx="9446">
                  <c:v>0.93961151519984554</c:v>
                </c:pt>
                <c:pt idx="9447">
                  <c:v>0.93961151519984554</c:v>
                </c:pt>
                <c:pt idx="9448">
                  <c:v>0.93961151519984554</c:v>
                </c:pt>
                <c:pt idx="9449">
                  <c:v>0.93961151519984554</c:v>
                </c:pt>
                <c:pt idx="9450">
                  <c:v>0.93961151519984554</c:v>
                </c:pt>
                <c:pt idx="9451">
                  <c:v>0.93961151519984554</c:v>
                </c:pt>
                <c:pt idx="9452">
                  <c:v>0.93961151519984554</c:v>
                </c:pt>
                <c:pt idx="9453">
                  <c:v>0.93961151519984554</c:v>
                </c:pt>
                <c:pt idx="9454">
                  <c:v>0.93961151519984554</c:v>
                </c:pt>
                <c:pt idx="9455">
                  <c:v>0.93961151519984554</c:v>
                </c:pt>
                <c:pt idx="9456">
                  <c:v>0.93961151519984554</c:v>
                </c:pt>
                <c:pt idx="9457">
                  <c:v>0.93961151519984554</c:v>
                </c:pt>
                <c:pt idx="9458">
                  <c:v>0.93961151519984554</c:v>
                </c:pt>
                <c:pt idx="9459">
                  <c:v>0.93961151519984554</c:v>
                </c:pt>
                <c:pt idx="9460">
                  <c:v>0.93961151519984554</c:v>
                </c:pt>
                <c:pt idx="9461">
                  <c:v>0.93961151519984554</c:v>
                </c:pt>
                <c:pt idx="9462">
                  <c:v>0.93961151519984554</c:v>
                </c:pt>
                <c:pt idx="9463">
                  <c:v>0.93961151519984554</c:v>
                </c:pt>
                <c:pt idx="9464">
                  <c:v>0.93961151519984554</c:v>
                </c:pt>
                <c:pt idx="9465">
                  <c:v>0.93961151519984554</c:v>
                </c:pt>
                <c:pt idx="9466">
                  <c:v>0.93961151519984554</c:v>
                </c:pt>
                <c:pt idx="9467">
                  <c:v>0.93961151519984554</c:v>
                </c:pt>
                <c:pt idx="9468">
                  <c:v>0.93961151519984554</c:v>
                </c:pt>
                <c:pt idx="9469">
                  <c:v>0.93961151519984554</c:v>
                </c:pt>
                <c:pt idx="9470">
                  <c:v>0.93961151519984554</c:v>
                </c:pt>
                <c:pt idx="9471">
                  <c:v>0.93961151519984554</c:v>
                </c:pt>
                <c:pt idx="9472">
                  <c:v>0.93961151519984554</c:v>
                </c:pt>
                <c:pt idx="9473">
                  <c:v>0.93961151519984554</c:v>
                </c:pt>
                <c:pt idx="9474">
                  <c:v>0.93961151519984554</c:v>
                </c:pt>
                <c:pt idx="9475">
                  <c:v>0.93961151519984554</c:v>
                </c:pt>
                <c:pt idx="9476">
                  <c:v>0.93961151519984554</c:v>
                </c:pt>
                <c:pt idx="9477">
                  <c:v>0.93961151519984554</c:v>
                </c:pt>
                <c:pt idx="9478">
                  <c:v>0.93961151519984554</c:v>
                </c:pt>
                <c:pt idx="9479">
                  <c:v>0.93961151519984554</c:v>
                </c:pt>
                <c:pt idx="9480">
                  <c:v>0.93961151519984554</c:v>
                </c:pt>
                <c:pt idx="9481">
                  <c:v>0.93961151519984554</c:v>
                </c:pt>
                <c:pt idx="9482">
                  <c:v>0.93961151519984554</c:v>
                </c:pt>
                <c:pt idx="9483">
                  <c:v>0.93961151519984554</c:v>
                </c:pt>
                <c:pt idx="9484">
                  <c:v>0.93961151519984554</c:v>
                </c:pt>
                <c:pt idx="9485">
                  <c:v>0.93961151519984554</c:v>
                </c:pt>
                <c:pt idx="9486">
                  <c:v>0.93961151519984554</c:v>
                </c:pt>
                <c:pt idx="9487">
                  <c:v>0.93961151519984554</c:v>
                </c:pt>
                <c:pt idx="9488">
                  <c:v>0.93961151519984554</c:v>
                </c:pt>
                <c:pt idx="9489">
                  <c:v>0.93961151519984554</c:v>
                </c:pt>
                <c:pt idx="9490">
                  <c:v>0.93961151519984554</c:v>
                </c:pt>
                <c:pt idx="9491">
                  <c:v>0.93961151519984554</c:v>
                </c:pt>
                <c:pt idx="9492">
                  <c:v>0.93961151519984554</c:v>
                </c:pt>
                <c:pt idx="9493">
                  <c:v>0.93961151519984554</c:v>
                </c:pt>
                <c:pt idx="9494">
                  <c:v>0.93961151519984554</c:v>
                </c:pt>
                <c:pt idx="9495">
                  <c:v>0.93961151519984554</c:v>
                </c:pt>
                <c:pt idx="9496">
                  <c:v>0.93961151519984554</c:v>
                </c:pt>
                <c:pt idx="9497">
                  <c:v>0.93961151519984554</c:v>
                </c:pt>
                <c:pt idx="9498">
                  <c:v>0.93961151519984554</c:v>
                </c:pt>
                <c:pt idx="9499">
                  <c:v>0.93961151519984554</c:v>
                </c:pt>
                <c:pt idx="9500">
                  <c:v>0.93961151519984554</c:v>
                </c:pt>
                <c:pt idx="9501">
                  <c:v>0.93961151519984554</c:v>
                </c:pt>
                <c:pt idx="9502">
                  <c:v>0.93961151519984554</c:v>
                </c:pt>
                <c:pt idx="9503">
                  <c:v>0.93961151519984554</c:v>
                </c:pt>
                <c:pt idx="9504">
                  <c:v>0.93961151519984554</c:v>
                </c:pt>
                <c:pt idx="9505">
                  <c:v>0.93961151519984554</c:v>
                </c:pt>
                <c:pt idx="9506">
                  <c:v>0.93961151519984554</c:v>
                </c:pt>
                <c:pt idx="9507">
                  <c:v>0.93961151519984554</c:v>
                </c:pt>
                <c:pt idx="9508">
                  <c:v>0.93961151519984554</c:v>
                </c:pt>
                <c:pt idx="9509">
                  <c:v>0.93961151519984554</c:v>
                </c:pt>
                <c:pt idx="9510">
                  <c:v>0.93961151519984554</c:v>
                </c:pt>
                <c:pt idx="9511">
                  <c:v>0.93961151519984554</c:v>
                </c:pt>
                <c:pt idx="9512">
                  <c:v>0.93961151519984554</c:v>
                </c:pt>
                <c:pt idx="9513">
                  <c:v>0.93961151519984554</c:v>
                </c:pt>
                <c:pt idx="9514">
                  <c:v>0.93961151519984554</c:v>
                </c:pt>
                <c:pt idx="9515">
                  <c:v>0.93961151519984554</c:v>
                </c:pt>
                <c:pt idx="9516">
                  <c:v>0.93961151519984554</c:v>
                </c:pt>
                <c:pt idx="9517">
                  <c:v>0.93961151519984554</c:v>
                </c:pt>
                <c:pt idx="9518">
                  <c:v>0.93961151519984554</c:v>
                </c:pt>
                <c:pt idx="9519">
                  <c:v>0.93961151519984554</c:v>
                </c:pt>
                <c:pt idx="9520">
                  <c:v>0.93961151519984554</c:v>
                </c:pt>
                <c:pt idx="9521">
                  <c:v>0.93961151519984554</c:v>
                </c:pt>
                <c:pt idx="9522">
                  <c:v>0.93961151519984554</c:v>
                </c:pt>
                <c:pt idx="9523">
                  <c:v>0.93961151519984554</c:v>
                </c:pt>
                <c:pt idx="9524">
                  <c:v>0.93961151519984554</c:v>
                </c:pt>
                <c:pt idx="9525">
                  <c:v>0.93961151519984554</c:v>
                </c:pt>
                <c:pt idx="9526">
                  <c:v>0.93961151519984554</c:v>
                </c:pt>
                <c:pt idx="9527">
                  <c:v>0.93961151519984554</c:v>
                </c:pt>
                <c:pt idx="9528">
                  <c:v>0.93961151519984554</c:v>
                </c:pt>
                <c:pt idx="9529">
                  <c:v>0.93961151519984554</c:v>
                </c:pt>
                <c:pt idx="9530">
                  <c:v>0.93961151519984554</c:v>
                </c:pt>
                <c:pt idx="9531">
                  <c:v>0.93961151519984554</c:v>
                </c:pt>
                <c:pt idx="9532">
                  <c:v>0.93961151519984554</c:v>
                </c:pt>
                <c:pt idx="9533">
                  <c:v>0.93961151519984554</c:v>
                </c:pt>
                <c:pt idx="9534">
                  <c:v>0.93961151519984554</c:v>
                </c:pt>
                <c:pt idx="9535">
                  <c:v>0.93961151519984554</c:v>
                </c:pt>
                <c:pt idx="9536">
                  <c:v>0.93961151519984554</c:v>
                </c:pt>
                <c:pt idx="9537">
                  <c:v>0.93961151519984554</c:v>
                </c:pt>
                <c:pt idx="9538">
                  <c:v>0.93961151519984554</c:v>
                </c:pt>
                <c:pt idx="9539">
                  <c:v>0.93961151519984554</c:v>
                </c:pt>
                <c:pt idx="9540">
                  <c:v>0.93961151519984554</c:v>
                </c:pt>
                <c:pt idx="9541">
                  <c:v>0.93961151519984554</c:v>
                </c:pt>
                <c:pt idx="9542">
                  <c:v>0.93961151519984554</c:v>
                </c:pt>
                <c:pt idx="9543">
                  <c:v>0.93961151519984554</c:v>
                </c:pt>
                <c:pt idx="9544">
                  <c:v>0.93961151519984554</c:v>
                </c:pt>
                <c:pt idx="9545">
                  <c:v>0.93961151519984554</c:v>
                </c:pt>
                <c:pt idx="9546">
                  <c:v>0.93961151519984554</c:v>
                </c:pt>
                <c:pt idx="9547">
                  <c:v>0.93961151519984554</c:v>
                </c:pt>
                <c:pt idx="9548">
                  <c:v>0.93961151519984554</c:v>
                </c:pt>
                <c:pt idx="9549">
                  <c:v>0.93961151519984554</c:v>
                </c:pt>
                <c:pt idx="9550">
                  <c:v>0.93961151519984554</c:v>
                </c:pt>
                <c:pt idx="9551">
                  <c:v>0.93961151519984554</c:v>
                </c:pt>
                <c:pt idx="9552">
                  <c:v>0.93961151519984554</c:v>
                </c:pt>
                <c:pt idx="9553">
                  <c:v>0.93961151519984554</c:v>
                </c:pt>
                <c:pt idx="9554">
                  <c:v>0.93961151519984554</c:v>
                </c:pt>
                <c:pt idx="9555">
                  <c:v>0.93961151519984554</c:v>
                </c:pt>
                <c:pt idx="9556">
                  <c:v>0.93961151519984554</c:v>
                </c:pt>
                <c:pt idx="9557">
                  <c:v>0.93961151519984554</c:v>
                </c:pt>
                <c:pt idx="9558">
                  <c:v>0.93961151519984554</c:v>
                </c:pt>
                <c:pt idx="9559">
                  <c:v>0.93961151519984554</c:v>
                </c:pt>
                <c:pt idx="9560">
                  <c:v>0.93961151519984554</c:v>
                </c:pt>
                <c:pt idx="9561">
                  <c:v>0.93961151519984554</c:v>
                </c:pt>
                <c:pt idx="9562">
                  <c:v>0.93961151519984554</c:v>
                </c:pt>
                <c:pt idx="9563">
                  <c:v>0.93961151519984554</c:v>
                </c:pt>
                <c:pt idx="9564">
                  <c:v>0.93961151519984554</c:v>
                </c:pt>
                <c:pt idx="9565">
                  <c:v>0.93961151519984554</c:v>
                </c:pt>
                <c:pt idx="9566">
                  <c:v>0.93961151519984554</c:v>
                </c:pt>
                <c:pt idx="9567">
                  <c:v>0.93961151519984554</c:v>
                </c:pt>
                <c:pt idx="9568">
                  <c:v>0.93961151519984554</c:v>
                </c:pt>
                <c:pt idx="9569">
                  <c:v>0.93961151519984554</c:v>
                </c:pt>
                <c:pt idx="9570">
                  <c:v>0.93961151519984554</c:v>
                </c:pt>
                <c:pt idx="9571">
                  <c:v>0.93961151519984554</c:v>
                </c:pt>
                <c:pt idx="9572">
                  <c:v>0.93961151519984554</c:v>
                </c:pt>
                <c:pt idx="9573">
                  <c:v>0.93961151519984554</c:v>
                </c:pt>
                <c:pt idx="9574">
                  <c:v>0.93961151519984554</c:v>
                </c:pt>
                <c:pt idx="9575">
                  <c:v>0.93961151519984554</c:v>
                </c:pt>
                <c:pt idx="9576">
                  <c:v>0.93961151519984554</c:v>
                </c:pt>
                <c:pt idx="9577">
                  <c:v>0.93961151519984554</c:v>
                </c:pt>
                <c:pt idx="9578">
                  <c:v>0.93961151519984554</c:v>
                </c:pt>
                <c:pt idx="9579">
                  <c:v>0.93961151519984554</c:v>
                </c:pt>
                <c:pt idx="9580">
                  <c:v>0.93961151519984554</c:v>
                </c:pt>
                <c:pt idx="9581">
                  <c:v>0.93961151519984554</c:v>
                </c:pt>
                <c:pt idx="9582">
                  <c:v>0.93961151519984554</c:v>
                </c:pt>
                <c:pt idx="9583">
                  <c:v>0.93961151519984554</c:v>
                </c:pt>
                <c:pt idx="9584">
                  <c:v>0.93961151519984554</c:v>
                </c:pt>
                <c:pt idx="9585">
                  <c:v>0.93961151519984554</c:v>
                </c:pt>
                <c:pt idx="9586">
                  <c:v>0.93961151519984554</c:v>
                </c:pt>
                <c:pt idx="9587">
                  <c:v>0.93961151519984554</c:v>
                </c:pt>
                <c:pt idx="9588">
                  <c:v>0.93961151519984554</c:v>
                </c:pt>
                <c:pt idx="9589">
                  <c:v>0.93961151519984554</c:v>
                </c:pt>
                <c:pt idx="9590">
                  <c:v>0.93961151519984554</c:v>
                </c:pt>
                <c:pt idx="9591">
                  <c:v>0.93961151519984554</c:v>
                </c:pt>
                <c:pt idx="9592">
                  <c:v>0.93961151519984554</c:v>
                </c:pt>
                <c:pt idx="9593">
                  <c:v>0.93961151519984554</c:v>
                </c:pt>
                <c:pt idx="9594">
                  <c:v>0.93961151519984554</c:v>
                </c:pt>
                <c:pt idx="9595">
                  <c:v>0.93961151519984554</c:v>
                </c:pt>
                <c:pt idx="9596">
                  <c:v>0.93961151519984554</c:v>
                </c:pt>
                <c:pt idx="9597">
                  <c:v>0.93961151519984554</c:v>
                </c:pt>
                <c:pt idx="9598">
                  <c:v>0.93961151519984554</c:v>
                </c:pt>
                <c:pt idx="9599">
                  <c:v>0.93961151519984554</c:v>
                </c:pt>
                <c:pt idx="9600">
                  <c:v>0.93961151519984554</c:v>
                </c:pt>
                <c:pt idx="9601">
                  <c:v>0.93961151519984554</c:v>
                </c:pt>
                <c:pt idx="9602">
                  <c:v>0.93961151519984554</c:v>
                </c:pt>
                <c:pt idx="9603">
                  <c:v>0.93961151519984554</c:v>
                </c:pt>
                <c:pt idx="9604">
                  <c:v>0.93961151519984554</c:v>
                </c:pt>
                <c:pt idx="9605">
                  <c:v>0.93961151519984554</c:v>
                </c:pt>
                <c:pt idx="9606">
                  <c:v>0.93961151519984554</c:v>
                </c:pt>
                <c:pt idx="9607">
                  <c:v>0.93961151519984554</c:v>
                </c:pt>
                <c:pt idx="9608">
                  <c:v>0.93961151519984554</c:v>
                </c:pt>
                <c:pt idx="9609">
                  <c:v>0.93961151519984554</c:v>
                </c:pt>
                <c:pt idx="9610">
                  <c:v>0.93961151519984554</c:v>
                </c:pt>
                <c:pt idx="9611">
                  <c:v>0.93961151519984554</c:v>
                </c:pt>
                <c:pt idx="9612">
                  <c:v>0.93961151519984554</c:v>
                </c:pt>
                <c:pt idx="9613">
                  <c:v>0.93961151519984554</c:v>
                </c:pt>
                <c:pt idx="9614">
                  <c:v>0.93961151519984554</c:v>
                </c:pt>
                <c:pt idx="9615">
                  <c:v>0.93961151519984554</c:v>
                </c:pt>
                <c:pt idx="9616">
                  <c:v>0.93961151519984554</c:v>
                </c:pt>
                <c:pt idx="9617">
                  <c:v>0.93961151519984554</c:v>
                </c:pt>
                <c:pt idx="9618">
                  <c:v>0.93961151519984554</c:v>
                </c:pt>
                <c:pt idx="9619">
                  <c:v>0.93961151519984554</c:v>
                </c:pt>
                <c:pt idx="9620">
                  <c:v>0.93961151519984554</c:v>
                </c:pt>
                <c:pt idx="9621">
                  <c:v>0.93961151519984554</c:v>
                </c:pt>
                <c:pt idx="9622">
                  <c:v>0.93961151519984554</c:v>
                </c:pt>
                <c:pt idx="9623">
                  <c:v>0.93961151519984554</c:v>
                </c:pt>
                <c:pt idx="9624">
                  <c:v>0.93961151519984554</c:v>
                </c:pt>
                <c:pt idx="9625">
                  <c:v>0.93961151519984554</c:v>
                </c:pt>
                <c:pt idx="9626">
                  <c:v>0.93961151519984554</c:v>
                </c:pt>
                <c:pt idx="9627">
                  <c:v>0.93961151519984554</c:v>
                </c:pt>
                <c:pt idx="9628">
                  <c:v>0.93961151519984554</c:v>
                </c:pt>
                <c:pt idx="9629">
                  <c:v>0.93961151519984554</c:v>
                </c:pt>
                <c:pt idx="9630">
                  <c:v>0.93961151519984554</c:v>
                </c:pt>
                <c:pt idx="9631">
                  <c:v>0.93961151519984554</c:v>
                </c:pt>
                <c:pt idx="9632">
                  <c:v>0.93961151519984554</c:v>
                </c:pt>
                <c:pt idx="9633">
                  <c:v>0.93961151519984554</c:v>
                </c:pt>
                <c:pt idx="9634">
                  <c:v>0.93961151519984554</c:v>
                </c:pt>
                <c:pt idx="9635">
                  <c:v>0.93961151519984554</c:v>
                </c:pt>
                <c:pt idx="9636">
                  <c:v>0.93961151519984554</c:v>
                </c:pt>
                <c:pt idx="9637">
                  <c:v>0.93961151519984554</c:v>
                </c:pt>
                <c:pt idx="9638">
                  <c:v>0.93961151519984554</c:v>
                </c:pt>
                <c:pt idx="9639">
                  <c:v>0.93961151519984554</c:v>
                </c:pt>
                <c:pt idx="9640">
                  <c:v>0.93961151519984554</c:v>
                </c:pt>
                <c:pt idx="9641">
                  <c:v>0.93961151519984554</c:v>
                </c:pt>
                <c:pt idx="9642">
                  <c:v>0.93961151519984554</c:v>
                </c:pt>
                <c:pt idx="9643">
                  <c:v>0.93961151519984554</c:v>
                </c:pt>
                <c:pt idx="9644">
                  <c:v>0.93961151519984554</c:v>
                </c:pt>
                <c:pt idx="9645">
                  <c:v>0.93961151519984554</c:v>
                </c:pt>
                <c:pt idx="9646">
                  <c:v>0.93961151519984554</c:v>
                </c:pt>
                <c:pt idx="9647">
                  <c:v>0.93961151519984554</c:v>
                </c:pt>
                <c:pt idx="9648">
                  <c:v>0.93961151519984554</c:v>
                </c:pt>
                <c:pt idx="9649">
                  <c:v>0.93961151519984554</c:v>
                </c:pt>
                <c:pt idx="9650">
                  <c:v>0.93961151519984554</c:v>
                </c:pt>
                <c:pt idx="9651">
                  <c:v>0.93961151519984554</c:v>
                </c:pt>
                <c:pt idx="9652">
                  <c:v>0.93961151519984554</c:v>
                </c:pt>
                <c:pt idx="9653">
                  <c:v>0.93961151519984554</c:v>
                </c:pt>
                <c:pt idx="9654">
                  <c:v>0.93961151519984554</c:v>
                </c:pt>
                <c:pt idx="9655">
                  <c:v>0.93961151519984554</c:v>
                </c:pt>
                <c:pt idx="9656">
                  <c:v>0.93961151519984554</c:v>
                </c:pt>
                <c:pt idx="9657">
                  <c:v>0.93961151519984554</c:v>
                </c:pt>
                <c:pt idx="9658">
                  <c:v>0.93961151519984554</c:v>
                </c:pt>
                <c:pt idx="9659">
                  <c:v>0.93961151519984554</c:v>
                </c:pt>
                <c:pt idx="9660">
                  <c:v>0.93961151519984554</c:v>
                </c:pt>
                <c:pt idx="9661">
                  <c:v>0.93961151519984554</c:v>
                </c:pt>
                <c:pt idx="9662">
                  <c:v>0.93961151519984554</c:v>
                </c:pt>
                <c:pt idx="9663">
                  <c:v>0.93961151519984554</c:v>
                </c:pt>
                <c:pt idx="9664">
                  <c:v>0.93961151519984554</c:v>
                </c:pt>
                <c:pt idx="9665">
                  <c:v>0.93961151519984554</c:v>
                </c:pt>
                <c:pt idx="9666">
                  <c:v>0.93961151519984554</c:v>
                </c:pt>
                <c:pt idx="9667">
                  <c:v>0.93961151519984554</c:v>
                </c:pt>
                <c:pt idx="9668">
                  <c:v>0.93961151519984554</c:v>
                </c:pt>
                <c:pt idx="9669">
                  <c:v>0.93961151519984554</c:v>
                </c:pt>
                <c:pt idx="9670">
                  <c:v>0.93961151519984554</c:v>
                </c:pt>
                <c:pt idx="9671">
                  <c:v>0.93961151519984554</c:v>
                </c:pt>
                <c:pt idx="9672">
                  <c:v>0.93961151519984554</c:v>
                </c:pt>
                <c:pt idx="9673">
                  <c:v>0.93961151519984554</c:v>
                </c:pt>
                <c:pt idx="9674">
                  <c:v>0.93961151519984554</c:v>
                </c:pt>
                <c:pt idx="9675">
                  <c:v>0.93961151519984554</c:v>
                </c:pt>
                <c:pt idx="9676">
                  <c:v>0.93961151519984554</c:v>
                </c:pt>
                <c:pt idx="9677">
                  <c:v>0.93961151519984554</c:v>
                </c:pt>
                <c:pt idx="9678">
                  <c:v>0.93961151519984554</c:v>
                </c:pt>
                <c:pt idx="9679">
                  <c:v>0.93961151519984554</c:v>
                </c:pt>
                <c:pt idx="9680">
                  <c:v>0.93961151519984554</c:v>
                </c:pt>
                <c:pt idx="9681">
                  <c:v>0.93961151519984554</c:v>
                </c:pt>
                <c:pt idx="9682">
                  <c:v>0.93961151519984554</c:v>
                </c:pt>
                <c:pt idx="9683">
                  <c:v>0.93961151519984554</c:v>
                </c:pt>
                <c:pt idx="9684">
                  <c:v>0.93961151519984554</c:v>
                </c:pt>
                <c:pt idx="9685">
                  <c:v>0.93961151519984554</c:v>
                </c:pt>
                <c:pt idx="9686">
                  <c:v>0.93961151519984554</c:v>
                </c:pt>
                <c:pt idx="9687">
                  <c:v>0.93961151519984554</c:v>
                </c:pt>
                <c:pt idx="9688">
                  <c:v>0.93961151519984554</c:v>
                </c:pt>
                <c:pt idx="9689">
                  <c:v>0.93961151519984554</c:v>
                </c:pt>
                <c:pt idx="9690">
                  <c:v>0.93961151519984554</c:v>
                </c:pt>
                <c:pt idx="9691">
                  <c:v>0.93961151519984554</c:v>
                </c:pt>
                <c:pt idx="9692">
                  <c:v>0.93961151519984554</c:v>
                </c:pt>
                <c:pt idx="9693">
                  <c:v>0.93961151519984554</c:v>
                </c:pt>
                <c:pt idx="9694">
                  <c:v>0.93961151519984554</c:v>
                </c:pt>
                <c:pt idx="9695">
                  <c:v>0.93961151519984554</c:v>
                </c:pt>
                <c:pt idx="9696">
                  <c:v>0.93961151519984554</c:v>
                </c:pt>
                <c:pt idx="9697">
                  <c:v>0.93961151519984554</c:v>
                </c:pt>
                <c:pt idx="9698">
                  <c:v>0.93961151519984554</c:v>
                </c:pt>
                <c:pt idx="9699">
                  <c:v>0.93961151519984554</c:v>
                </c:pt>
                <c:pt idx="9700">
                  <c:v>0.93961151519984554</c:v>
                </c:pt>
                <c:pt idx="9701">
                  <c:v>0.93961151519984554</c:v>
                </c:pt>
                <c:pt idx="9702">
                  <c:v>0.93961151519984554</c:v>
                </c:pt>
                <c:pt idx="9703">
                  <c:v>0.93961151519984554</c:v>
                </c:pt>
                <c:pt idx="9704">
                  <c:v>0.93961151519984554</c:v>
                </c:pt>
                <c:pt idx="9705">
                  <c:v>0.93961151519984554</c:v>
                </c:pt>
                <c:pt idx="9706">
                  <c:v>0.93961151519984554</c:v>
                </c:pt>
                <c:pt idx="9707">
                  <c:v>0.93961151519984554</c:v>
                </c:pt>
                <c:pt idx="9708">
                  <c:v>0.93961151519984554</c:v>
                </c:pt>
                <c:pt idx="9709">
                  <c:v>0.93961151519984554</c:v>
                </c:pt>
                <c:pt idx="9710">
                  <c:v>0.93961151519984554</c:v>
                </c:pt>
                <c:pt idx="9711">
                  <c:v>0.93961151519984554</c:v>
                </c:pt>
                <c:pt idx="9712">
                  <c:v>0.93961151519984554</c:v>
                </c:pt>
                <c:pt idx="9713">
                  <c:v>0.93961151519984554</c:v>
                </c:pt>
                <c:pt idx="9714">
                  <c:v>0.93961151519984554</c:v>
                </c:pt>
                <c:pt idx="9715">
                  <c:v>0.93961151519984554</c:v>
                </c:pt>
                <c:pt idx="9716">
                  <c:v>0.93961151519984554</c:v>
                </c:pt>
                <c:pt idx="9717">
                  <c:v>0.93961151519984554</c:v>
                </c:pt>
                <c:pt idx="9718">
                  <c:v>0.93961151519984554</c:v>
                </c:pt>
                <c:pt idx="9719">
                  <c:v>0.93961151519984554</c:v>
                </c:pt>
                <c:pt idx="9720">
                  <c:v>0.93961151519984554</c:v>
                </c:pt>
                <c:pt idx="9721">
                  <c:v>0.93961151519984554</c:v>
                </c:pt>
                <c:pt idx="9722">
                  <c:v>0.93961151519984554</c:v>
                </c:pt>
                <c:pt idx="9723">
                  <c:v>0.93961151519984554</c:v>
                </c:pt>
                <c:pt idx="9724">
                  <c:v>0.93961151519984554</c:v>
                </c:pt>
                <c:pt idx="9725">
                  <c:v>0.93961151519984554</c:v>
                </c:pt>
                <c:pt idx="9726">
                  <c:v>0.93961151519984554</c:v>
                </c:pt>
                <c:pt idx="9727">
                  <c:v>0.93961151519984554</c:v>
                </c:pt>
                <c:pt idx="9728">
                  <c:v>0.93961151519984554</c:v>
                </c:pt>
                <c:pt idx="9729">
                  <c:v>0.93961151519984554</c:v>
                </c:pt>
                <c:pt idx="9730">
                  <c:v>0.93961151519984554</c:v>
                </c:pt>
                <c:pt idx="9731">
                  <c:v>0.93961151519984554</c:v>
                </c:pt>
                <c:pt idx="9732">
                  <c:v>0.93961151519984554</c:v>
                </c:pt>
                <c:pt idx="9733">
                  <c:v>0.93961151519984554</c:v>
                </c:pt>
                <c:pt idx="9734">
                  <c:v>0.93961151519984554</c:v>
                </c:pt>
                <c:pt idx="9735">
                  <c:v>0.93961151519984554</c:v>
                </c:pt>
                <c:pt idx="9736">
                  <c:v>0.93961151519984554</c:v>
                </c:pt>
                <c:pt idx="9737">
                  <c:v>0.93961151519984554</c:v>
                </c:pt>
                <c:pt idx="9738">
                  <c:v>0.93961151519984554</c:v>
                </c:pt>
                <c:pt idx="9739">
                  <c:v>0.93961151519984554</c:v>
                </c:pt>
                <c:pt idx="9740">
                  <c:v>0.93961151519984554</c:v>
                </c:pt>
                <c:pt idx="9741">
                  <c:v>0.93961151519984554</c:v>
                </c:pt>
                <c:pt idx="9742">
                  <c:v>0.93961151519984554</c:v>
                </c:pt>
                <c:pt idx="9743">
                  <c:v>0.93961151519984554</c:v>
                </c:pt>
                <c:pt idx="9744">
                  <c:v>0.93961151519984554</c:v>
                </c:pt>
                <c:pt idx="9745">
                  <c:v>0.93961151519984554</c:v>
                </c:pt>
                <c:pt idx="9746">
                  <c:v>0.93961151519984554</c:v>
                </c:pt>
                <c:pt idx="9747">
                  <c:v>0.93961151519984554</c:v>
                </c:pt>
                <c:pt idx="9748">
                  <c:v>0.93961151519984554</c:v>
                </c:pt>
                <c:pt idx="9749">
                  <c:v>0.93961151519984554</c:v>
                </c:pt>
                <c:pt idx="9750">
                  <c:v>0.93961151519984554</c:v>
                </c:pt>
                <c:pt idx="9751">
                  <c:v>0.93961151519984554</c:v>
                </c:pt>
                <c:pt idx="9752">
                  <c:v>0.93961151519984554</c:v>
                </c:pt>
                <c:pt idx="9753">
                  <c:v>0.93961151519984554</c:v>
                </c:pt>
                <c:pt idx="9754">
                  <c:v>0.93961151519984554</c:v>
                </c:pt>
                <c:pt idx="9755">
                  <c:v>0.93961151519984554</c:v>
                </c:pt>
                <c:pt idx="9756">
                  <c:v>0.93961151519984554</c:v>
                </c:pt>
                <c:pt idx="9757">
                  <c:v>0.93961151519984554</c:v>
                </c:pt>
                <c:pt idx="9758">
                  <c:v>0.93961151519984554</c:v>
                </c:pt>
                <c:pt idx="9759">
                  <c:v>0.93961151519984554</c:v>
                </c:pt>
                <c:pt idx="9760">
                  <c:v>0.93961151519984554</c:v>
                </c:pt>
                <c:pt idx="9761">
                  <c:v>0.93961151519984554</c:v>
                </c:pt>
                <c:pt idx="9762">
                  <c:v>0.93961151519984554</c:v>
                </c:pt>
                <c:pt idx="9763">
                  <c:v>0.93961151519984554</c:v>
                </c:pt>
                <c:pt idx="9764">
                  <c:v>0.93961151519984554</c:v>
                </c:pt>
                <c:pt idx="9765">
                  <c:v>0.93961151519984554</c:v>
                </c:pt>
                <c:pt idx="9766">
                  <c:v>0.93961151519984554</c:v>
                </c:pt>
                <c:pt idx="9767">
                  <c:v>0.93961151519984554</c:v>
                </c:pt>
                <c:pt idx="9768">
                  <c:v>0.93961151519984554</c:v>
                </c:pt>
                <c:pt idx="9769">
                  <c:v>0.93961151519984554</c:v>
                </c:pt>
                <c:pt idx="9770">
                  <c:v>0.93961151519984554</c:v>
                </c:pt>
                <c:pt idx="9771">
                  <c:v>0.93961151519984554</c:v>
                </c:pt>
                <c:pt idx="9772">
                  <c:v>0.93961151519984554</c:v>
                </c:pt>
                <c:pt idx="9773">
                  <c:v>0.93961151519984554</c:v>
                </c:pt>
                <c:pt idx="9774">
                  <c:v>0.93961151519984554</c:v>
                </c:pt>
                <c:pt idx="9775">
                  <c:v>0.93961151519984554</c:v>
                </c:pt>
                <c:pt idx="9776">
                  <c:v>0.93961151519984554</c:v>
                </c:pt>
                <c:pt idx="9777">
                  <c:v>0.93961151519984554</c:v>
                </c:pt>
                <c:pt idx="9778">
                  <c:v>0.93961151519984554</c:v>
                </c:pt>
                <c:pt idx="9779">
                  <c:v>0.93961151519984554</c:v>
                </c:pt>
                <c:pt idx="9780">
                  <c:v>0.93961151519984554</c:v>
                </c:pt>
                <c:pt idx="9781">
                  <c:v>0.93961151519984554</c:v>
                </c:pt>
                <c:pt idx="9782">
                  <c:v>0.93961151519984554</c:v>
                </c:pt>
                <c:pt idx="9783">
                  <c:v>0.93961151519984554</c:v>
                </c:pt>
                <c:pt idx="9784">
                  <c:v>0.93961151519984554</c:v>
                </c:pt>
                <c:pt idx="9785">
                  <c:v>0.93961151519984554</c:v>
                </c:pt>
                <c:pt idx="9786">
                  <c:v>0.93961151519984554</c:v>
                </c:pt>
                <c:pt idx="9787">
                  <c:v>0.93961151519984554</c:v>
                </c:pt>
                <c:pt idx="9788">
                  <c:v>0.93961151519984554</c:v>
                </c:pt>
                <c:pt idx="9789">
                  <c:v>0.93961151519984554</c:v>
                </c:pt>
                <c:pt idx="9790">
                  <c:v>0.93961151519984554</c:v>
                </c:pt>
                <c:pt idx="9791">
                  <c:v>0.93961151519984554</c:v>
                </c:pt>
                <c:pt idx="9792">
                  <c:v>0.93961151519984554</c:v>
                </c:pt>
                <c:pt idx="9793">
                  <c:v>0.93961151519984554</c:v>
                </c:pt>
                <c:pt idx="9794">
                  <c:v>0.93961151519984554</c:v>
                </c:pt>
                <c:pt idx="9795">
                  <c:v>0.93961151519984554</c:v>
                </c:pt>
                <c:pt idx="9796">
                  <c:v>0.93961151519984554</c:v>
                </c:pt>
                <c:pt idx="9797">
                  <c:v>0.93961151519984554</c:v>
                </c:pt>
                <c:pt idx="9798">
                  <c:v>0.93961151519984554</c:v>
                </c:pt>
                <c:pt idx="9799">
                  <c:v>0.93961151519984554</c:v>
                </c:pt>
                <c:pt idx="9800">
                  <c:v>0.93961151519984554</c:v>
                </c:pt>
                <c:pt idx="9801">
                  <c:v>0.93961151519984554</c:v>
                </c:pt>
                <c:pt idx="9802">
                  <c:v>0.93961151519984554</c:v>
                </c:pt>
                <c:pt idx="9803">
                  <c:v>0.93961151519984554</c:v>
                </c:pt>
                <c:pt idx="9804">
                  <c:v>0.93961151519984554</c:v>
                </c:pt>
                <c:pt idx="9805">
                  <c:v>0.93961151519984554</c:v>
                </c:pt>
                <c:pt idx="9806">
                  <c:v>0.93961151519984554</c:v>
                </c:pt>
                <c:pt idx="9807">
                  <c:v>0.93961151519984554</c:v>
                </c:pt>
                <c:pt idx="9808">
                  <c:v>0.93961151519984554</c:v>
                </c:pt>
                <c:pt idx="9809">
                  <c:v>0.93961151519984554</c:v>
                </c:pt>
                <c:pt idx="9810">
                  <c:v>0.93961151519984554</c:v>
                </c:pt>
                <c:pt idx="9811">
                  <c:v>0.93961151519984554</c:v>
                </c:pt>
                <c:pt idx="9812">
                  <c:v>0.93961151519984554</c:v>
                </c:pt>
                <c:pt idx="9813">
                  <c:v>0.93961151519984554</c:v>
                </c:pt>
                <c:pt idx="9814">
                  <c:v>0.93961151519984554</c:v>
                </c:pt>
                <c:pt idx="9815">
                  <c:v>0.93961151519984554</c:v>
                </c:pt>
                <c:pt idx="9816">
                  <c:v>0.93961151519984554</c:v>
                </c:pt>
                <c:pt idx="9817">
                  <c:v>0.93961151519984554</c:v>
                </c:pt>
                <c:pt idx="9818">
                  <c:v>0.93961151519984554</c:v>
                </c:pt>
                <c:pt idx="9819">
                  <c:v>0.93961151519984554</c:v>
                </c:pt>
                <c:pt idx="9820">
                  <c:v>0.93961151519984554</c:v>
                </c:pt>
                <c:pt idx="9821">
                  <c:v>0.93961151519984554</c:v>
                </c:pt>
                <c:pt idx="9822">
                  <c:v>0.93961151519984554</c:v>
                </c:pt>
                <c:pt idx="9823">
                  <c:v>0.93961151519984554</c:v>
                </c:pt>
                <c:pt idx="9824">
                  <c:v>0.93961151519984554</c:v>
                </c:pt>
                <c:pt idx="9825">
                  <c:v>0.93961151519984554</c:v>
                </c:pt>
                <c:pt idx="9826">
                  <c:v>0.93961151519984554</c:v>
                </c:pt>
                <c:pt idx="9827">
                  <c:v>0.93961151519984554</c:v>
                </c:pt>
                <c:pt idx="9828">
                  <c:v>0.93961151519984554</c:v>
                </c:pt>
                <c:pt idx="9829">
                  <c:v>0.93961151519984554</c:v>
                </c:pt>
                <c:pt idx="9830">
                  <c:v>0.93961151519984554</c:v>
                </c:pt>
                <c:pt idx="9831">
                  <c:v>0.93961151519984554</c:v>
                </c:pt>
                <c:pt idx="9832">
                  <c:v>0.93961151519984554</c:v>
                </c:pt>
                <c:pt idx="9833">
                  <c:v>0.93961151519984554</c:v>
                </c:pt>
                <c:pt idx="9834">
                  <c:v>0.93961151519984554</c:v>
                </c:pt>
                <c:pt idx="9835">
                  <c:v>0.93961151519984554</c:v>
                </c:pt>
                <c:pt idx="9836">
                  <c:v>0.93961151519984554</c:v>
                </c:pt>
                <c:pt idx="9837">
                  <c:v>0.93961151519984554</c:v>
                </c:pt>
                <c:pt idx="9838">
                  <c:v>0.93961151519984554</c:v>
                </c:pt>
                <c:pt idx="9839">
                  <c:v>0.93961151519984554</c:v>
                </c:pt>
                <c:pt idx="9840">
                  <c:v>0.93961151519984554</c:v>
                </c:pt>
                <c:pt idx="9841">
                  <c:v>0.93961151519984554</c:v>
                </c:pt>
                <c:pt idx="9842">
                  <c:v>0.93961151519984554</c:v>
                </c:pt>
                <c:pt idx="9843">
                  <c:v>0.93961151519984554</c:v>
                </c:pt>
                <c:pt idx="9844">
                  <c:v>0.93961151519984554</c:v>
                </c:pt>
                <c:pt idx="9845">
                  <c:v>0.93961151519984554</c:v>
                </c:pt>
                <c:pt idx="9846">
                  <c:v>0.93961151519984554</c:v>
                </c:pt>
                <c:pt idx="9847">
                  <c:v>0.93961151519984554</c:v>
                </c:pt>
                <c:pt idx="9848">
                  <c:v>0.93961151519984554</c:v>
                </c:pt>
                <c:pt idx="9849">
                  <c:v>0.93961151519984554</c:v>
                </c:pt>
                <c:pt idx="9850">
                  <c:v>0.93961151519984554</c:v>
                </c:pt>
                <c:pt idx="9851">
                  <c:v>0.93961151519984554</c:v>
                </c:pt>
                <c:pt idx="9852">
                  <c:v>0.93961151519984554</c:v>
                </c:pt>
                <c:pt idx="9853">
                  <c:v>0.93961151519984554</c:v>
                </c:pt>
                <c:pt idx="9854">
                  <c:v>0.93961151519984554</c:v>
                </c:pt>
                <c:pt idx="9855">
                  <c:v>0.93961151519984554</c:v>
                </c:pt>
                <c:pt idx="9856">
                  <c:v>0.93961151519984554</c:v>
                </c:pt>
                <c:pt idx="9857">
                  <c:v>0.93961151519984554</c:v>
                </c:pt>
                <c:pt idx="9858">
                  <c:v>0.93961151519984554</c:v>
                </c:pt>
                <c:pt idx="9859">
                  <c:v>0.93961151519984554</c:v>
                </c:pt>
                <c:pt idx="9860">
                  <c:v>0.93961151519984554</c:v>
                </c:pt>
                <c:pt idx="9861">
                  <c:v>0.93961151519984554</c:v>
                </c:pt>
                <c:pt idx="9862">
                  <c:v>0.93961151519984554</c:v>
                </c:pt>
                <c:pt idx="9863">
                  <c:v>0.93961151519984554</c:v>
                </c:pt>
                <c:pt idx="9864">
                  <c:v>0.93961151519984554</c:v>
                </c:pt>
                <c:pt idx="9865">
                  <c:v>0.93961151519984554</c:v>
                </c:pt>
                <c:pt idx="9866">
                  <c:v>0.93961151519984554</c:v>
                </c:pt>
                <c:pt idx="9867">
                  <c:v>0.93961151519984554</c:v>
                </c:pt>
                <c:pt idx="9868">
                  <c:v>0.93961151519984554</c:v>
                </c:pt>
                <c:pt idx="9869">
                  <c:v>0.93961151519984554</c:v>
                </c:pt>
                <c:pt idx="9870">
                  <c:v>0.93961151519984554</c:v>
                </c:pt>
                <c:pt idx="9871">
                  <c:v>0.93961151519984554</c:v>
                </c:pt>
                <c:pt idx="9872">
                  <c:v>0.93961151519984554</c:v>
                </c:pt>
                <c:pt idx="9873">
                  <c:v>0.93961151519984554</c:v>
                </c:pt>
                <c:pt idx="9874">
                  <c:v>0.93961151519984554</c:v>
                </c:pt>
                <c:pt idx="9875">
                  <c:v>0.93961151519984554</c:v>
                </c:pt>
                <c:pt idx="9876">
                  <c:v>0.93961151519984554</c:v>
                </c:pt>
                <c:pt idx="9877">
                  <c:v>0.93961151519984554</c:v>
                </c:pt>
                <c:pt idx="9878">
                  <c:v>0.93961151519984554</c:v>
                </c:pt>
                <c:pt idx="9879">
                  <c:v>0.93961151519984554</c:v>
                </c:pt>
                <c:pt idx="9880">
                  <c:v>0.93961151519984554</c:v>
                </c:pt>
                <c:pt idx="9881">
                  <c:v>0.93961151519984554</c:v>
                </c:pt>
                <c:pt idx="9882">
                  <c:v>0.93961151519984554</c:v>
                </c:pt>
                <c:pt idx="9883">
                  <c:v>0.93961151519984554</c:v>
                </c:pt>
                <c:pt idx="9884">
                  <c:v>0.93961151519984554</c:v>
                </c:pt>
                <c:pt idx="9885">
                  <c:v>0.93961151519984554</c:v>
                </c:pt>
                <c:pt idx="9886">
                  <c:v>0.93961151519984554</c:v>
                </c:pt>
                <c:pt idx="9887">
                  <c:v>0.93961151519984554</c:v>
                </c:pt>
                <c:pt idx="9888">
                  <c:v>0.93961151519984554</c:v>
                </c:pt>
                <c:pt idx="9889">
                  <c:v>0.93961151519984554</c:v>
                </c:pt>
                <c:pt idx="9890">
                  <c:v>0.93961151519984554</c:v>
                </c:pt>
                <c:pt idx="9891">
                  <c:v>0.93961151519984554</c:v>
                </c:pt>
                <c:pt idx="9892">
                  <c:v>0.93961151519984554</c:v>
                </c:pt>
                <c:pt idx="9893">
                  <c:v>0.93961151519984554</c:v>
                </c:pt>
                <c:pt idx="9894">
                  <c:v>0.93961151519984554</c:v>
                </c:pt>
                <c:pt idx="9895">
                  <c:v>0.93961151519984554</c:v>
                </c:pt>
                <c:pt idx="9896">
                  <c:v>0.93961151519984554</c:v>
                </c:pt>
                <c:pt idx="9897">
                  <c:v>0.93961151519984554</c:v>
                </c:pt>
                <c:pt idx="9898">
                  <c:v>0.93961151519984554</c:v>
                </c:pt>
                <c:pt idx="9899">
                  <c:v>0.93961151519984554</c:v>
                </c:pt>
                <c:pt idx="9900">
                  <c:v>0.93961151519984554</c:v>
                </c:pt>
                <c:pt idx="9901">
                  <c:v>0.93961151519984554</c:v>
                </c:pt>
                <c:pt idx="9902">
                  <c:v>0.93961151519984554</c:v>
                </c:pt>
                <c:pt idx="9903">
                  <c:v>0.93961151519984554</c:v>
                </c:pt>
                <c:pt idx="9904">
                  <c:v>0.93961151519984554</c:v>
                </c:pt>
                <c:pt idx="9905">
                  <c:v>0.93961151519984554</c:v>
                </c:pt>
                <c:pt idx="9906">
                  <c:v>0.93961151519984554</c:v>
                </c:pt>
                <c:pt idx="9907">
                  <c:v>0.93961151519984554</c:v>
                </c:pt>
                <c:pt idx="9908">
                  <c:v>0.93961151519984554</c:v>
                </c:pt>
                <c:pt idx="9909">
                  <c:v>0.93961151519984554</c:v>
                </c:pt>
                <c:pt idx="9910">
                  <c:v>0.93961151519984554</c:v>
                </c:pt>
                <c:pt idx="9911">
                  <c:v>0.93961151519984554</c:v>
                </c:pt>
                <c:pt idx="9912">
                  <c:v>0.93961151519984554</c:v>
                </c:pt>
                <c:pt idx="9913">
                  <c:v>0.93961151519984554</c:v>
                </c:pt>
                <c:pt idx="9914">
                  <c:v>0.93961151519984554</c:v>
                </c:pt>
                <c:pt idx="9915">
                  <c:v>0.93961151519984554</c:v>
                </c:pt>
                <c:pt idx="9916">
                  <c:v>0.93961151519984554</c:v>
                </c:pt>
                <c:pt idx="9917">
                  <c:v>0.93961151519984554</c:v>
                </c:pt>
                <c:pt idx="9918">
                  <c:v>0.93961151519984554</c:v>
                </c:pt>
                <c:pt idx="9919">
                  <c:v>0.93961151519984554</c:v>
                </c:pt>
                <c:pt idx="9920">
                  <c:v>0.93961151519984554</c:v>
                </c:pt>
                <c:pt idx="9921">
                  <c:v>0.93961151519984554</c:v>
                </c:pt>
                <c:pt idx="9922">
                  <c:v>0.93961151519984554</c:v>
                </c:pt>
                <c:pt idx="9923">
                  <c:v>0.93961151519984554</c:v>
                </c:pt>
                <c:pt idx="9924">
                  <c:v>0.93961151519984554</c:v>
                </c:pt>
                <c:pt idx="9925">
                  <c:v>0.93961151519984554</c:v>
                </c:pt>
                <c:pt idx="9926">
                  <c:v>0.93961151519984554</c:v>
                </c:pt>
                <c:pt idx="9927">
                  <c:v>0.93961151519984554</c:v>
                </c:pt>
                <c:pt idx="9928">
                  <c:v>0.93961151519984554</c:v>
                </c:pt>
                <c:pt idx="9929">
                  <c:v>0.93961151519984554</c:v>
                </c:pt>
                <c:pt idx="9930">
                  <c:v>0.93961151519984554</c:v>
                </c:pt>
                <c:pt idx="9931">
                  <c:v>0.93961151519984554</c:v>
                </c:pt>
                <c:pt idx="9932">
                  <c:v>0.93961151519984554</c:v>
                </c:pt>
                <c:pt idx="9933">
                  <c:v>0.93961151519984554</c:v>
                </c:pt>
                <c:pt idx="9934">
                  <c:v>0.93961151519984554</c:v>
                </c:pt>
                <c:pt idx="9935">
                  <c:v>0.93961151519984554</c:v>
                </c:pt>
                <c:pt idx="9936">
                  <c:v>0.93961151519984554</c:v>
                </c:pt>
                <c:pt idx="9937">
                  <c:v>0.93961151519984554</c:v>
                </c:pt>
                <c:pt idx="9938">
                  <c:v>0.93961151519984554</c:v>
                </c:pt>
                <c:pt idx="9939">
                  <c:v>0.93961151519984554</c:v>
                </c:pt>
                <c:pt idx="9940">
                  <c:v>0.93961151519984554</c:v>
                </c:pt>
                <c:pt idx="9941">
                  <c:v>0.93961151519984554</c:v>
                </c:pt>
                <c:pt idx="9942">
                  <c:v>0.93961151519984554</c:v>
                </c:pt>
                <c:pt idx="9943">
                  <c:v>0.93961151519984554</c:v>
                </c:pt>
                <c:pt idx="9944">
                  <c:v>0.93961151519984554</c:v>
                </c:pt>
                <c:pt idx="9945">
                  <c:v>0.93961151519984554</c:v>
                </c:pt>
                <c:pt idx="9946">
                  <c:v>0.93961151519984554</c:v>
                </c:pt>
                <c:pt idx="9947">
                  <c:v>0.93961151519984554</c:v>
                </c:pt>
                <c:pt idx="9948">
                  <c:v>0.93961151519984554</c:v>
                </c:pt>
                <c:pt idx="9949">
                  <c:v>0.93961151519984554</c:v>
                </c:pt>
                <c:pt idx="9950">
                  <c:v>0.93961151519984554</c:v>
                </c:pt>
                <c:pt idx="9951">
                  <c:v>0.93961151519984554</c:v>
                </c:pt>
                <c:pt idx="9952">
                  <c:v>0.93961151519984554</c:v>
                </c:pt>
                <c:pt idx="9953">
                  <c:v>0.93961151519984554</c:v>
                </c:pt>
                <c:pt idx="9954">
                  <c:v>0.93961151519984554</c:v>
                </c:pt>
                <c:pt idx="9955">
                  <c:v>0.93961151519984554</c:v>
                </c:pt>
                <c:pt idx="9956">
                  <c:v>0.93961151519984554</c:v>
                </c:pt>
                <c:pt idx="9957">
                  <c:v>0.93961151519984554</c:v>
                </c:pt>
                <c:pt idx="9958">
                  <c:v>0.93961151519984554</c:v>
                </c:pt>
                <c:pt idx="9959">
                  <c:v>0.93961151519984554</c:v>
                </c:pt>
                <c:pt idx="9960">
                  <c:v>0.93961151519984554</c:v>
                </c:pt>
                <c:pt idx="9961">
                  <c:v>0.93961151519984554</c:v>
                </c:pt>
                <c:pt idx="9962">
                  <c:v>0.93961151519984554</c:v>
                </c:pt>
                <c:pt idx="9963">
                  <c:v>0.93961151519984554</c:v>
                </c:pt>
                <c:pt idx="9964">
                  <c:v>0.93961151519984554</c:v>
                </c:pt>
                <c:pt idx="9965">
                  <c:v>0.93961151519984554</c:v>
                </c:pt>
                <c:pt idx="9966">
                  <c:v>0.93961151519984554</c:v>
                </c:pt>
                <c:pt idx="9967">
                  <c:v>0.93961151519984554</c:v>
                </c:pt>
                <c:pt idx="9968">
                  <c:v>0.93961151519984554</c:v>
                </c:pt>
                <c:pt idx="9969">
                  <c:v>0.93961151519984554</c:v>
                </c:pt>
                <c:pt idx="9970">
                  <c:v>0.93961151519984554</c:v>
                </c:pt>
                <c:pt idx="9971">
                  <c:v>0.93961151519984554</c:v>
                </c:pt>
                <c:pt idx="9972">
                  <c:v>0.93961151519984554</c:v>
                </c:pt>
                <c:pt idx="9973">
                  <c:v>0.93961151519984554</c:v>
                </c:pt>
                <c:pt idx="9974">
                  <c:v>0.93961151519984554</c:v>
                </c:pt>
                <c:pt idx="9975">
                  <c:v>0.93961151519984554</c:v>
                </c:pt>
                <c:pt idx="9976">
                  <c:v>0.93961151519984554</c:v>
                </c:pt>
                <c:pt idx="9977">
                  <c:v>0.93961151519984554</c:v>
                </c:pt>
                <c:pt idx="9978">
                  <c:v>0.93961151519984554</c:v>
                </c:pt>
                <c:pt idx="9979">
                  <c:v>0.93961151519984554</c:v>
                </c:pt>
                <c:pt idx="9980">
                  <c:v>0.93961151519984554</c:v>
                </c:pt>
                <c:pt idx="9981">
                  <c:v>0.93961151519984554</c:v>
                </c:pt>
                <c:pt idx="9982">
                  <c:v>0.93961151519984554</c:v>
                </c:pt>
                <c:pt idx="9983">
                  <c:v>0.93961151519984554</c:v>
                </c:pt>
                <c:pt idx="9984">
                  <c:v>0.93961151519984554</c:v>
                </c:pt>
                <c:pt idx="9985">
                  <c:v>0.93961151519984554</c:v>
                </c:pt>
                <c:pt idx="9986">
                  <c:v>0.93961151519984554</c:v>
                </c:pt>
                <c:pt idx="9987">
                  <c:v>0.93961151519984554</c:v>
                </c:pt>
                <c:pt idx="9988">
                  <c:v>0.93961151519984554</c:v>
                </c:pt>
                <c:pt idx="9989">
                  <c:v>0.93961151519984554</c:v>
                </c:pt>
                <c:pt idx="9990">
                  <c:v>0.93961151519984554</c:v>
                </c:pt>
                <c:pt idx="9991">
                  <c:v>0.93961151519984554</c:v>
                </c:pt>
                <c:pt idx="9992">
                  <c:v>0.93961151519984554</c:v>
                </c:pt>
                <c:pt idx="9993">
                  <c:v>0.93961151519984554</c:v>
                </c:pt>
                <c:pt idx="9994">
                  <c:v>0.93961151519984554</c:v>
                </c:pt>
                <c:pt idx="9995">
                  <c:v>0.93961151519984554</c:v>
                </c:pt>
                <c:pt idx="9996">
                  <c:v>0.93961151519984554</c:v>
                </c:pt>
                <c:pt idx="9997">
                  <c:v>0.93961151519984554</c:v>
                </c:pt>
                <c:pt idx="9998">
                  <c:v>0.93961151519984554</c:v>
                </c:pt>
                <c:pt idx="9999">
                  <c:v>0.93961151519984554</c:v>
                </c:pt>
                <c:pt idx="10000">
                  <c:v>0.93961151519984554</c:v>
                </c:pt>
                <c:pt idx="10001">
                  <c:v>0.93961151519984554</c:v>
                </c:pt>
                <c:pt idx="10002">
                  <c:v>0.93961151519984554</c:v>
                </c:pt>
                <c:pt idx="10003">
                  <c:v>0.93961151519984554</c:v>
                </c:pt>
                <c:pt idx="10004">
                  <c:v>0.93961151519984554</c:v>
                </c:pt>
                <c:pt idx="10005">
                  <c:v>0.93961151519984554</c:v>
                </c:pt>
                <c:pt idx="10006">
                  <c:v>0.93961151519984554</c:v>
                </c:pt>
                <c:pt idx="10007">
                  <c:v>0.93961151519984554</c:v>
                </c:pt>
                <c:pt idx="10008">
                  <c:v>0.93961151519984554</c:v>
                </c:pt>
                <c:pt idx="10009">
                  <c:v>0.93961151519984554</c:v>
                </c:pt>
                <c:pt idx="10010">
                  <c:v>0.93961151519984554</c:v>
                </c:pt>
                <c:pt idx="10011">
                  <c:v>0.93961151519984554</c:v>
                </c:pt>
                <c:pt idx="10012">
                  <c:v>0.93961151519984554</c:v>
                </c:pt>
                <c:pt idx="10013">
                  <c:v>0.93961151519984554</c:v>
                </c:pt>
                <c:pt idx="10014">
                  <c:v>0.93961151519984554</c:v>
                </c:pt>
                <c:pt idx="10015">
                  <c:v>0.93961151519984554</c:v>
                </c:pt>
                <c:pt idx="10016">
                  <c:v>0.93961151519984554</c:v>
                </c:pt>
                <c:pt idx="10017">
                  <c:v>0.93961151519984554</c:v>
                </c:pt>
                <c:pt idx="10018">
                  <c:v>0.93961151519984554</c:v>
                </c:pt>
                <c:pt idx="10019">
                  <c:v>0.93961151519984554</c:v>
                </c:pt>
                <c:pt idx="10020">
                  <c:v>0.93961151519984554</c:v>
                </c:pt>
                <c:pt idx="10021">
                  <c:v>0.93961151519984554</c:v>
                </c:pt>
                <c:pt idx="10022">
                  <c:v>0.93961151519984554</c:v>
                </c:pt>
                <c:pt idx="10023">
                  <c:v>0.93961151519984554</c:v>
                </c:pt>
                <c:pt idx="10024">
                  <c:v>0.93961151519984554</c:v>
                </c:pt>
                <c:pt idx="10025">
                  <c:v>0.93961151519984554</c:v>
                </c:pt>
                <c:pt idx="10026">
                  <c:v>0.93961151519984554</c:v>
                </c:pt>
                <c:pt idx="10027">
                  <c:v>0.93961151519984554</c:v>
                </c:pt>
                <c:pt idx="10028">
                  <c:v>0.93961151519984554</c:v>
                </c:pt>
                <c:pt idx="10029">
                  <c:v>0.93961151519984554</c:v>
                </c:pt>
                <c:pt idx="10030">
                  <c:v>0.93961151519984554</c:v>
                </c:pt>
                <c:pt idx="10031">
                  <c:v>0.93961151519984554</c:v>
                </c:pt>
                <c:pt idx="10032">
                  <c:v>0.93961151519984554</c:v>
                </c:pt>
                <c:pt idx="10033">
                  <c:v>0.93961151519984554</c:v>
                </c:pt>
                <c:pt idx="10034">
                  <c:v>0.93961151519984554</c:v>
                </c:pt>
                <c:pt idx="10035">
                  <c:v>0.93961151519984554</c:v>
                </c:pt>
                <c:pt idx="10036">
                  <c:v>0.93961151519984554</c:v>
                </c:pt>
                <c:pt idx="10037">
                  <c:v>0.93961151519984554</c:v>
                </c:pt>
                <c:pt idx="10038">
                  <c:v>0.93961151519984554</c:v>
                </c:pt>
                <c:pt idx="10039">
                  <c:v>0.93961151519984554</c:v>
                </c:pt>
                <c:pt idx="10040">
                  <c:v>0.93961151519984554</c:v>
                </c:pt>
                <c:pt idx="10041">
                  <c:v>0.93961151519984554</c:v>
                </c:pt>
                <c:pt idx="10042">
                  <c:v>0.93961151519984554</c:v>
                </c:pt>
                <c:pt idx="10043">
                  <c:v>0.93961151519984554</c:v>
                </c:pt>
                <c:pt idx="10044">
                  <c:v>0.93961151519984554</c:v>
                </c:pt>
                <c:pt idx="10045">
                  <c:v>0.93961151519984554</c:v>
                </c:pt>
                <c:pt idx="10046">
                  <c:v>0.93961151519984554</c:v>
                </c:pt>
                <c:pt idx="10047">
                  <c:v>0.93961151519984554</c:v>
                </c:pt>
                <c:pt idx="10048">
                  <c:v>0.93961151519984554</c:v>
                </c:pt>
                <c:pt idx="10049">
                  <c:v>0.93961151519984554</c:v>
                </c:pt>
                <c:pt idx="10050">
                  <c:v>0.93961151519984554</c:v>
                </c:pt>
                <c:pt idx="10051">
                  <c:v>0.93961151519984554</c:v>
                </c:pt>
                <c:pt idx="10052">
                  <c:v>0.93961151519984554</c:v>
                </c:pt>
                <c:pt idx="10053">
                  <c:v>0.93961151519984554</c:v>
                </c:pt>
                <c:pt idx="10054">
                  <c:v>0.93961151519984554</c:v>
                </c:pt>
                <c:pt idx="10055">
                  <c:v>0.93961151519984554</c:v>
                </c:pt>
                <c:pt idx="10056">
                  <c:v>0.93961151519984554</c:v>
                </c:pt>
                <c:pt idx="10057">
                  <c:v>0.93961151519984554</c:v>
                </c:pt>
                <c:pt idx="10058">
                  <c:v>0.93961151519984554</c:v>
                </c:pt>
                <c:pt idx="10059">
                  <c:v>0.93961151519984554</c:v>
                </c:pt>
                <c:pt idx="10060">
                  <c:v>0.93961151519984554</c:v>
                </c:pt>
                <c:pt idx="10061">
                  <c:v>0.93961151519984554</c:v>
                </c:pt>
                <c:pt idx="10062">
                  <c:v>0.93961151519984554</c:v>
                </c:pt>
                <c:pt idx="10063">
                  <c:v>0.93961151519984554</c:v>
                </c:pt>
                <c:pt idx="10064">
                  <c:v>0.93961151519984554</c:v>
                </c:pt>
                <c:pt idx="10065">
                  <c:v>0.93961151519984554</c:v>
                </c:pt>
                <c:pt idx="10066">
                  <c:v>0.93961151519984554</c:v>
                </c:pt>
                <c:pt idx="10067">
                  <c:v>0.93961151519984554</c:v>
                </c:pt>
                <c:pt idx="10068">
                  <c:v>0.93961151519984554</c:v>
                </c:pt>
                <c:pt idx="10069">
                  <c:v>0.93961151519984554</c:v>
                </c:pt>
                <c:pt idx="10070">
                  <c:v>0.93961151519984554</c:v>
                </c:pt>
                <c:pt idx="10071">
                  <c:v>0.93961151519984554</c:v>
                </c:pt>
                <c:pt idx="10072">
                  <c:v>0.93961151519984554</c:v>
                </c:pt>
                <c:pt idx="10073">
                  <c:v>0.93961151519984554</c:v>
                </c:pt>
                <c:pt idx="10074">
                  <c:v>0.93961151519984554</c:v>
                </c:pt>
                <c:pt idx="10075">
                  <c:v>0.93961151519984554</c:v>
                </c:pt>
                <c:pt idx="10076">
                  <c:v>0.93961151519984554</c:v>
                </c:pt>
                <c:pt idx="10077">
                  <c:v>0.93961151519984554</c:v>
                </c:pt>
                <c:pt idx="10078">
                  <c:v>0.93961151519984554</c:v>
                </c:pt>
                <c:pt idx="10079">
                  <c:v>0.93961151519984554</c:v>
                </c:pt>
                <c:pt idx="10080">
                  <c:v>0.93961151519984554</c:v>
                </c:pt>
                <c:pt idx="10081">
                  <c:v>0.93961151519984554</c:v>
                </c:pt>
                <c:pt idx="10082">
                  <c:v>0.93961151519984554</c:v>
                </c:pt>
                <c:pt idx="10083">
                  <c:v>0.93961151519984554</c:v>
                </c:pt>
                <c:pt idx="10084">
                  <c:v>0.93961151519984554</c:v>
                </c:pt>
                <c:pt idx="10085">
                  <c:v>0.93961151519984554</c:v>
                </c:pt>
                <c:pt idx="10086">
                  <c:v>0.93961151519984554</c:v>
                </c:pt>
                <c:pt idx="10087">
                  <c:v>0.93961151519984554</c:v>
                </c:pt>
                <c:pt idx="10088">
                  <c:v>0.93961151519984554</c:v>
                </c:pt>
                <c:pt idx="10089">
                  <c:v>0.93961151519984554</c:v>
                </c:pt>
                <c:pt idx="10090">
                  <c:v>0.93961151519984554</c:v>
                </c:pt>
                <c:pt idx="10091">
                  <c:v>0.93961151519984554</c:v>
                </c:pt>
                <c:pt idx="10092">
                  <c:v>0.93961151519984554</c:v>
                </c:pt>
                <c:pt idx="10093">
                  <c:v>0.93961151519984554</c:v>
                </c:pt>
                <c:pt idx="10094">
                  <c:v>0.93961151519984554</c:v>
                </c:pt>
                <c:pt idx="10095">
                  <c:v>0.93961151519984554</c:v>
                </c:pt>
                <c:pt idx="10096">
                  <c:v>0.93961151519984554</c:v>
                </c:pt>
                <c:pt idx="10097">
                  <c:v>0.93961151519984554</c:v>
                </c:pt>
                <c:pt idx="10098">
                  <c:v>0.93961151519984554</c:v>
                </c:pt>
                <c:pt idx="10099">
                  <c:v>0.93961151519984554</c:v>
                </c:pt>
                <c:pt idx="10100">
                  <c:v>0.93961151519984554</c:v>
                </c:pt>
                <c:pt idx="10101">
                  <c:v>0.93961151519984554</c:v>
                </c:pt>
                <c:pt idx="10102">
                  <c:v>0.93961151519984554</c:v>
                </c:pt>
                <c:pt idx="10103">
                  <c:v>0.93961151519984554</c:v>
                </c:pt>
                <c:pt idx="10104">
                  <c:v>0.93961151519984554</c:v>
                </c:pt>
                <c:pt idx="10105">
                  <c:v>0.93961151519984554</c:v>
                </c:pt>
                <c:pt idx="10106">
                  <c:v>0.93961151519984554</c:v>
                </c:pt>
                <c:pt idx="10107">
                  <c:v>0.93961151519984554</c:v>
                </c:pt>
                <c:pt idx="10108">
                  <c:v>0.93961151519984554</c:v>
                </c:pt>
                <c:pt idx="10109">
                  <c:v>0.93961151519984554</c:v>
                </c:pt>
                <c:pt idx="10110">
                  <c:v>0.93961151519984554</c:v>
                </c:pt>
                <c:pt idx="10111">
                  <c:v>0.93961151519984554</c:v>
                </c:pt>
                <c:pt idx="10112">
                  <c:v>0.93961151519984554</c:v>
                </c:pt>
                <c:pt idx="10113">
                  <c:v>0.93961151519984554</c:v>
                </c:pt>
                <c:pt idx="10114">
                  <c:v>0.93961151519984554</c:v>
                </c:pt>
                <c:pt idx="10115">
                  <c:v>0.93961151519984554</c:v>
                </c:pt>
                <c:pt idx="10116">
                  <c:v>0.93961151519984554</c:v>
                </c:pt>
                <c:pt idx="10117">
                  <c:v>0.93961151519984554</c:v>
                </c:pt>
                <c:pt idx="10118">
                  <c:v>0.93961151519984554</c:v>
                </c:pt>
                <c:pt idx="10119">
                  <c:v>0.93961151519984554</c:v>
                </c:pt>
                <c:pt idx="10120">
                  <c:v>0.93961151519984554</c:v>
                </c:pt>
                <c:pt idx="10121">
                  <c:v>0.93961151519984554</c:v>
                </c:pt>
                <c:pt idx="10122">
                  <c:v>0.93961151519984554</c:v>
                </c:pt>
                <c:pt idx="10123">
                  <c:v>0.93961151519984554</c:v>
                </c:pt>
                <c:pt idx="10124">
                  <c:v>0.93961151519984554</c:v>
                </c:pt>
                <c:pt idx="10125">
                  <c:v>0.93961151519984554</c:v>
                </c:pt>
                <c:pt idx="10126">
                  <c:v>0.93961151519984554</c:v>
                </c:pt>
                <c:pt idx="10127">
                  <c:v>0.93961151519984554</c:v>
                </c:pt>
                <c:pt idx="10128">
                  <c:v>0.93961151519984554</c:v>
                </c:pt>
                <c:pt idx="10129">
                  <c:v>0.93961151519984554</c:v>
                </c:pt>
                <c:pt idx="10130">
                  <c:v>0.93961151519984554</c:v>
                </c:pt>
                <c:pt idx="10131">
                  <c:v>0.93961151519984554</c:v>
                </c:pt>
                <c:pt idx="10132">
                  <c:v>0.93961151519984554</c:v>
                </c:pt>
                <c:pt idx="10133">
                  <c:v>0.93961151519984554</c:v>
                </c:pt>
                <c:pt idx="10134">
                  <c:v>0.93961151519984554</c:v>
                </c:pt>
                <c:pt idx="10135">
                  <c:v>0.93961151519984554</c:v>
                </c:pt>
                <c:pt idx="10136">
                  <c:v>0.93961151519984554</c:v>
                </c:pt>
              </c:numCache>
            </c:numRef>
          </c:yVal>
          <c:smooth val="0"/>
          <c:extLst xmlns:c16r2="http://schemas.microsoft.com/office/drawing/2015/06/chart">
            <c:ext xmlns:c16="http://schemas.microsoft.com/office/drawing/2014/chart" uri="{C3380CC4-5D6E-409C-BE32-E72D297353CC}">
              <c16:uniqueId val="{0000000A-72BD-464A-B470-992EF37B7E47}"/>
            </c:ext>
          </c:extLst>
        </c:ser>
        <c:ser>
          <c:idx val="11"/>
          <c:order val="11"/>
          <c:tx>
            <c:strRef>
              <c:f>'[Antibacterial_Quarterly_Dashboard_201703_Apr16-Mar17_v2.xlsm]Practice'!$BD$3</c:f>
              <c:strCache>
                <c:ptCount val="1"/>
                <c:pt idx="0">
                  <c:v>y decile 6</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'[Antibacterial_Quarterly_Dashboard_201703_Apr16-Mar17_v2.xlsm]Practice'!$BD$4:$BD$10140</c:f>
              <c:numCache>
                <c:formatCode>General</c:formatCode>
                <c:ptCount val="10137"/>
                <c:pt idx="0">
                  <c:v>0.99753620631611661</c:v>
                </c:pt>
                <c:pt idx="1">
                  <c:v>0.99753620631611661</c:v>
                </c:pt>
                <c:pt idx="2">
                  <c:v>0.99753620631611661</c:v>
                </c:pt>
                <c:pt idx="3">
                  <c:v>0.99753620631611661</c:v>
                </c:pt>
                <c:pt idx="4">
                  <c:v>0.99753620631611661</c:v>
                </c:pt>
                <c:pt idx="5">
                  <c:v>0.99753620631611661</c:v>
                </c:pt>
                <c:pt idx="6">
                  <c:v>0.99753620631611661</c:v>
                </c:pt>
                <c:pt idx="7">
                  <c:v>0.99753620631611661</c:v>
                </c:pt>
                <c:pt idx="8">
                  <c:v>0.99753620631611661</c:v>
                </c:pt>
                <c:pt idx="9">
                  <c:v>0.99753620631611661</c:v>
                </c:pt>
                <c:pt idx="10">
                  <c:v>0.99753620631611661</c:v>
                </c:pt>
                <c:pt idx="11">
                  <c:v>0.99753620631611661</c:v>
                </c:pt>
                <c:pt idx="12">
                  <c:v>0.99753620631611661</c:v>
                </c:pt>
                <c:pt idx="13">
                  <c:v>0.99753620631611661</c:v>
                </c:pt>
                <c:pt idx="14">
                  <c:v>0.99753620631611661</c:v>
                </c:pt>
                <c:pt idx="15">
                  <c:v>0.99753620631611661</c:v>
                </c:pt>
                <c:pt idx="16">
                  <c:v>0.99753620631611661</c:v>
                </c:pt>
                <c:pt idx="17">
                  <c:v>0.99753620631611661</c:v>
                </c:pt>
                <c:pt idx="18">
                  <c:v>0.99753620631611661</c:v>
                </c:pt>
                <c:pt idx="19">
                  <c:v>0.99753620631611661</c:v>
                </c:pt>
                <c:pt idx="20">
                  <c:v>0.99753620631611661</c:v>
                </c:pt>
                <c:pt idx="21">
                  <c:v>0.99753620631611661</c:v>
                </c:pt>
                <c:pt idx="22">
                  <c:v>0.99753620631611661</c:v>
                </c:pt>
                <c:pt idx="23">
                  <c:v>0.99753620631611661</c:v>
                </c:pt>
                <c:pt idx="24">
                  <c:v>0.99753620631611661</c:v>
                </c:pt>
                <c:pt idx="25">
                  <c:v>0.99753620631611661</c:v>
                </c:pt>
                <c:pt idx="26">
                  <c:v>0.99753620631611661</c:v>
                </c:pt>
                <c:pt idx="27">
                  <c:v>0.99753620631611661</c:v>
                </c:pt>
                <c:pt idx="28">
                  <c:v>0.99753620631611661</c:v>
                </c:pt>
                <c:pt idx="29">
                  <c:v>0.99753620631611661</c:v>
                </c:pt>
                <c:pt idx="30">
                  <c:v>0.99753620631611661</c:v>
                </c:pt>
                <c:pt idx="31">
                  <c:v>0.99753620631611661</c:v>
                </c:pt>
                <c:pt idx="32">
                  <c:v>0.99753620631611661</c:v>
                </c:pt>
                <c:pt idx="33">
                  <c:v>0.99753620631611661</c:v>
                </c:pt>
                <c:pt idx="34">
                  <c:v>0.99753620631611661</c:v>
                </c:pt>
                <c:pt idx="35">
                  <c:v>0.99753620631611661</c:v>
                </c:pt>
                <c:pt idx="36">
                  <c:v>0.99753620631611661</c:v>
                </c:pt>
                <c:pt idx="37">
                  <c:v>0.99753620631611661</c:v>
                </c:pt>
                <c:pt idx="38">
                  <c:v>0.99753620631611661</c:v>
                </c:pt>
                <c:pt idx="39">
                  <c:v>0.99753620631611661</c:v>
                </c:pt>
                <c:pt idx="40">
                  <c:v>0.99753620631611661</c:v>
                </c:pt>
                <c:pt idx="41">
                  <c:v>0.99753620631611661</c:v>
                </c:pt>
                <c:pt idx="42">
                  <c:v>0.99753620631611661</c:v>
                </c:pt>
                <c:pt idx="43">
                  <c:v>0.99753620631611661</c:v>
                </c:pt>
                <c:pt idx="44">
                  <c:v>0.99753620631611661</c:v>
                </c:pt>
                <c:pt idx="45">
                  <c:v>0.99753620631611661</c:v>
                </c:pt>
                <c:pt idx="46">
                  <c:v>0.99753620631611661</c:v>
                </c:pt>
                <c:pt idx="47">
                  <c:v>0.99753620631611661</c:v>
                </c:pt>
                <c:pt idx="48">
                  <c:v>0.99753620631611661</c:v>
                </c:pt>
                <c:pt idx="49">
                  <c:v>0.99753620631611661</c:v>
                </c:pt>
                <c:pt idx="50">
                  <c:v>0.99753620631611661</c:v>
                </c:pt>
                <c:pt idx="51">
                  <c:v>0.99753620631611661</c:v>
                </c:pt>
                <c:pt idx="52">
                  <c:v>0.99753620631611661</c:v>
                </c:pt>
                <c:pt idx="53">
                  <c:v>0.99753620631611661</c:v>
                </c:pt>
                <c:pt idx="54">
                  <c:v>0.99753620631611661</c:v>
                </c:pt>
                <c:pt idx="55">
                  <c:v>0.99753620631611661</c:v>
                </c:pt>
                <c:pt idx="56">
                  <c:v>0.99753620631611661</c:v>
                </c:pt>
                <c:pt idx="57">
                  <c:v>0.99753620631611661</c:v>
                </c:pt>
                <c:pt idx="58">
                  <c:v>0.99753620631611661</c:v>
                </c:pt>
                <c:pt idx="59">
                  <c:v>0.99753620631611661</c:v>
                </c:pt>
                <c:pt idx="60">
                  <c:v>0.99753620631611661</c:v>
                </c:pt>
                <c:pt idx="61">
                  <c:v>0.99753620631611661</c:v>
                </c:pt>
                <c:pt idx="62">
                  <c:v>0.99753620631611661</c:v>
                </c:pt>
                <c:pt idx="63">
                  <c:v>0.99753620631611661</c:v>
                </c:pt>
                <c:pt idx="64">
                  <c:v>0.99753620631611661</c:v>
                </c:pt>
                <c:pt idx="65">
                  <c:v>0.99753620631611661</c:v>
                </c:pt>
                <c:pt idx="66">
                  <c:v>0.99753620631611661</c:v>
                </c:pt>
                <c:pt idx="67">
                  <c:v>0.99753620631611661</c:v>
                </c:pt>
                <c:pt idx="68">
                  <c:v>0.99753620631611661</c:v>
                </c:pt>
                <c:pt idx="69">
                  <c:v>0.99753620631611661</c:v>
                </c:pt>
                <c:pt idx="70">
                  <c:v>0.99753620631611661</c:v>
                </c:pt>
                <c:pt idx="71">
                  <c:v>0.99753620631611661</c:v>
                </c:pt>
                <c:pt idx="72">
                  <c:v>0.99753620631611661</c:v>
                </c:pt>
                <c:pt idx="73">
                  <c:v>0.99753620631611661</c:v>
                </c:pt>
                <c:pt idx="74">
                  <c:v>0.99753620631611661</c:v>
                </c:pt>
                <c:pt idx="75">
                  <c:v>0.99753620631611661</c:v>
                </c:pt>
                <c:pt idx="76">
                  <c:v>0.99753620631611661</c:v>
                </c:pt>
                <c:pt idx="77">
                  <c:v>0.99753620631611661</c:v>
                </c:pt>
                <c:pt idx="78">
                  <c:v>0.99753620631611661</c:v>
                </c:pt>
                <c:pt idx="79">
                  <c:v>0.99753620631611661</c:v>
                </c:pt>
                <c:pt idx="80">
                  <c:v>0.99753620631611661</c:v>
                </c:pt>
                <c:pt idx="81">
                  <c:v>0.99753620631611661</c:v>
                </c:pt>
                <c:pt idx="82">
                  <c:v>0.99753620631611661</c:v>
                </c:pt>
                <c:pt idx="83">
                  <c:v>0.99753620631611661</c:v>
                </c:pt>
                <c:pt idx="84">
                  <c:v>0.99753620631611661</c:v>
                </c:pt>
                <c:pt idx="85">
                  <c:v>0.99753620631611661</c:v>
                </c:pt>
                <c:pt idx="86">
                  <c:v>0.99753620631611661</c:v>
                </c:pt>
                <c:pt idx="87">
                  <c:v>0.99753620631611661</c:v>
                </c:pt>
                <c:pt idx="88">
                  <c:v>0.99753620631611661</c:v>
                </c:pt>
                <c:pt idx="89">
                  <c:v>0.99753620631611661</c:v>
                </c:pt>
                <c:pt idx="90">
                  <c:v>0.99753620631611661</c:v>
                </c:pt>
                <c:pt idx="91">
                  <c:v>0.99753620631611661</c:v>
                </c:pt>
                <c:pt idx="92">
                  <c:v>0.99753620631611661</c:v>
                </c:pt>
                <c:pt idx="93">
                  <c:v>0.99753620631611661</c:v>
                </c:pt>
                <c:pt idx="94">
                  <c:v>0.99753620631611661</c:v>
                </c:pt>
                <c:pt idx="95">
                  <c:v>0.99753620631611661</c:v>
                </c:pt>
                <c:pt idx="96">
                  <c:v>0.99753620631611661</c:v>
                </c:pt>
                <c:pt idx="97">
                  <c:v>0.99753620631611661</c:v>
                </c:pt>
                <c:pt idx="98">
                  <c:v>0.99753620631611661</c:v>
                </c:pt>
                <c:pt idx="99">
                  <c:v>0.99753620631611661</c:v>
                </c:pt>
                <c:pt idx="100">
                  <c:v>0.99753620631611661</c:v>
                </c:pt>
                <c:pt idx="101">
                  <c:v>0.99753620631611661</c:v>
                </c:pt>
                <c:pt idx="102">
                  <c:v>0.99753620631611661</c:v>
                </c:pt>
                <c:pt idx="103">
                  <c:v>0.99753620631611661</c:v>
                </c:pt>
                <c:pt idx="104">
                  <c:v>0.99753620631611661</c:v>
                </c:pt>
                <c:pt idx="105">
                  <c:v>0.99753620631611661</c:v>
                </c:pt>
                <c:pt idx="106">
                  <c:v>0.99753620631611661</c:v>
                </c:pt>
                <c:pt idx="107">
                  <c:v>0.99753620631611661</c:v>
                </c:pt>
                <c:pt idx="108">
                  <c:v>0.99753620631611661</c:v>
                </c:pt>
                <c:pt idx="109">
                  <c:v>0.99753620631611661</c:v>
                </c:pt>
                <c:pt idx="110">
                  <c:v>0.99753620631611661</c:v>
                </c:pt>
                <c:pt idx="111">
                  <c:v>0.99753620631611661</c:v>
                </c:pt>
                <c:pt idx="112">
                  <c:v>0.99753620631611661</c:v>
                </c:pt>
                <c:pt idx="113">
                  <c:v>0.99753620631611661</c:v>
                </c:pt>
                <c:pt idx="114">
                  <c:v>0.99753620631611661</c:v>
                </c:pt>
                <c:pt idx="115">
                  <c:v>0.99753620631611661</c:v>
                </c:pt>
                <c:pt idx="116">
                  <c:v>0.99753620631611661</c:v>
                </c:pt>
                <c:pt idx="117">
                  <c:v>0.99753620631611661</c:v>
                </c:pt>
                <c:pt idx="118">
                  <c:v>0.99753620631611661</c:v>
                </c:pt>
                <c:pt idx="119">
                  <c:v>0.99753620631611661</c:v>
                </c:pt>
                <c:pt idx="120">
                  <c:v>0.99753620631611661</c:v>
                </c:pt>
                <c:pt idx="121">
                  <c:v>0.99753620631611661</c:v>
                </c:pt>
                <c:pt idx="122">
                  <c:v>0.99753620631611661</c:v>
                </c:pt>
                <c:pt idx="123">
                  <c:v>0.99753620631611661</c:v>
                </c:pt>
                <c:pt idx="124">
                  <c:v>0.99753620631611661</c:v>
                </c:pt>
                <c:pt idx="125">
                  <c:v>0.99753620631611661</c:v>
                </c:pt>
                <c:pt idx="126">
                  <c:v>0.99753620631611661</c:v>
                </c:pt>
                <c:pt idx="127">
                  <c:v>0.99753620631611661</c:v>
                </c:pt>
                <c:pt idx="128">
                  <c:v>0.99753620631611661</c:v>
                </c:pt>
                <c:pt idx="129">
                  <c:v>0.99753620631611661</c:v>
                </c:pt>
                <c:pt idx="130">
                  <c:v>0.99753620631611661</c:v>
                </c:pt>
                <c:pt idx="131">
                  <c:v>0.99753620631611661</c:v>
                </c:pt>
                <c:pt idx="132">
                  <c:v>0.99753620631611661</c:v>
                </c:pt>
                <c:pt idx="133">
                  <c:v>0.99753620631611661</c:v>
                </c:pt>
                <c:pt idx="134">
                  <c:v>0.99753620631611661</c:v>
                </c:pt>
                <c:pt idx="135">
                  <c:v>0.99753620631611661</c:v>
                </c:pt>
                <c:pt idx="136">
                  <c:v>0.99753620631611661</c:v>
                </c:pt>
                <c:pt idx="137">
                  <c:v>0.99753620631611661</c:v>
                </c:pt>
                <c:pt idx="138">
                  <c:v>0.99753620631611661</c:v>
                </c:pt>
                <c:pt idx="139">
                  <c:v>0.99753620631611661</c:v>
                </c:pt>
                <c:pt idx="140">
                  <c:v>0.99753620631611661</c:v>
                </c:pt>
                <c:pt idx="141">
                  <c:v>0.99753620631611661</c:v>
                </c:pt>
                <c:pt idx="142">
                  <c:v>0.99753620631611661</c:v>
                </c:pt>
                <c:pt idx="143">
                  <c:v>0.99753620631611661</c:v>
                </c:pt>
                <c:pt idx="144">
                  <c:v>0.99753620631611661</c:v>
                </c:pt>
                <c:pt idx="145">
                  <c:v>0.99753620631611661</c:v>
                </c:pt>
                <c:pt idx="146">
                  <c:v>0.99753620631611661</c:v>
                </c:pt>
                <c:pt idx="147">
                  <c:v>0.99753620631611661</c:v>
                </c:pt>
                <c:pt idx="148">
                  <c:v>0.99753620631611661</c:v>
                </c:pt>
                <c:pt idx="149">
                  <c:v>0.99753620631611661</c:v>
                </c:pt>
                <c:pt idx="150">
                  <c:v>0.99753620631611661</c:v>
                </c:pt>
                <c:pt idx="151">
                  <c:v>0.99753620631611661</c:v>
                </c:pt>
                <c:pt idx="152">
                  <c:v>0.99753620631611661</c:v>
                </c:pt>
                <c:pt idx="153">
                  <c:v>0.99753620631611661</c:v>
                </c:pt>
                <c:pt idx="154">
                  <c:v>0.99753620631611661</c:v>
                </c:pt>
                <c:pt idx="155">
                  <c:v>0.99753620631611661</c:v>
                </c:pt>
                <c:pt idx="156">
                  <c:v>0.99753620631611661</c:v>
                </c:pt>
                <c:pt idx="157">
                  <c:v>0.99753620631611661</c:v>
                </c:pt>
                <c:pt idx="158">
                  <c:v>0.99753620631611661</c:v>
                </c:pt>
                <c:pt idx="159">
                  <c:v>0.99753620631611661</c:v>
                </c:pt>
                <c:pt idx="160">
                  <c:v>0.99753620631611661</c:v>
                </c:pt>
                <c:pt idx="161">
                  <c:v>0.99753620631611661</c:v>
                </c:pt>
                <c:pt idx="162">
                  <c:v>0.99753620631611661</c:v>
                </c:pt>
                <c:pt idx="163">
                  <c:v>0.99753620631611661</c:v>
                </c:pt>
                <c:pt idx="164">
                  <c:v>0.99753620631611661</c:v>
                </c:pt>
                <c:pt idx="165">
                  <c:v>0.99753620631611661</c:v>
                </c:pt>
                <c:pt idx="166">
                  <c:v>0.99753620631611661</c:v>
                </c:pt>
                <c:pt idx="167">
                  <c:v>0.99753620631611661</c:v>
                </c:pt>
                <c:pt idx="168">
                  <c:v>0.99753620631611661</c:v>
                </c:pt>
                <c:pt idx="169">
                  <c:v>0.99753620631611661</c:v>
                </c:pt>
                <c:pt idx="170">
                  <c:v>0.99753620631611661</c:v>
                </c:pt>
                <c:pt idx="171">
                  <c:v>0.99753620631611661</c:v>
                </c:pt>
                <c:pt idx="172">
                  <c:v>0.99753620631611661</c:v>
                </c:pt>
                <c:pt idx="173">
                  <c:v>0.99753620631611661</c:v>
                </c:pt>
                <c:pt idx="174">
                  <c:v>0.99753620631611661</c:v>
                </c:pt>
                <c:pt idx="175">
                  <c:v>0.99753620631611661</c:v>
                </c:pt>
                <c:pt idx="176">
                  <c:v>0.99753620631611661</c:v>
                </c:pt>
                <c:pt idx="177">
                  <c:v>0.99753620631611661</c:v>
                </c:pt>
                <c:pt idx="178">
                  <c:v>0.99753620631611661</c:v>
                </c:pt>
                <c:pt idx="179">
                  <c:v>0.99753620631611661</c:v>
                </c:pt>
                <c:pt idx="180">
                  <c:v>0.99753620631611661</c:v>
                </c:pt>
                <c:pt idx="181">
                  <c:v>0.99753620631611661</c:v>
                </c:pt>
                <c:pt idx="182">
                  <c:v>0.99753620631611661</c:v>
                </c:pt>
                <c:pt idx="183">
                  <c:v>0.99753620631611661</c:v>
                </c:pt>
                <c:pt idx="184">
                  <c:v>0.99753620631611661</c:v>
                </c:pt>
                <c:pt idx="185">
                  <c:v>0.99753620631611661</c:v>
                </c:pt>
                <c:pt idx="186">
                  <c:v>0.99753620631611661</c:v>
                </c:pt>
                <c:pt idx="187">
                  <c:v>0.99753620631611661</c:v>
                </c:pt>
                <c:pt idx="188">
                  <c:v>0.99753620631611661</c:v>
                </c:pt>
                <c:pt idx="189">
                  <c:v>0.99753620631611661</c:v>
                </c:pt>
                <c:pt idx="190">
                  <c:v>0.99753620631611661</c:v>
                </c:pt>
                <c:pt idx="191">
                  <c:v>0.99753620631611661</c:v>
                </c:pt>
                <c:pt idx="192">
                  <c:v>0.99753620631611661</c:v>
                </c:pt>
                <c:pt idx="193">
                  <c:v>0.99753620631611661</c:v>
                </c:pt>
                <c:pt idx="194">
                  <c:v>0.99753620631611661</c:v>
                </c:pt>
                <c:pt idx="195">
                  <c:v>0.99753620631611661</c:v>
                </c:pt>
                <c:pt idx="196">
                  <c:v>0.99753620631611661</c:v>
                </c:pt>
                <c:pt idx="197">
                  <c:v>0.99753620631611661</c:v>
                </c:pt>
                <c:pt idx="198">
                  <c:v>0.99753620631611661</c:v>
                </c:pt>
                <c:pt idx="199">
                  <c:v>0.99753620631611661</c:v>
                </c:pt>
                <c:pt idx="200">
                  <c:v>0.99753620631611661</c:v>
                </c:pt>
                <c:pt idx="201">
                  <c:v>0.99753620631611661</c:v>
                </c:pt>
                <c:pt idx="202">
                  <c:v>0.99753620631611661</c:v>
                </c:pt>
                <c:pt idx="203">
                  <c:v>0.99753620631611661</c:v>
                </c:pt>
                <c:pt idx="204">
                  <c:v>0.99753620631611661</c:v>
                </c:pt>
                <c:pt idx="205">
                  <c:v>0.99753620631611661</c:v>
                </c:pt>
                <c:pt idx="206">
                  <c:v>0.99753620631611661</c:v>
                </c:pt>
                <c:pt idx="207">
                  <c:v>0.99753620631611661</c:v>
                </c:pt>
                <c:pt idx="208">
                  <c:v>0.99753620631611661</c:v>
                </c:pt>
                <c:pt idx="209">
                  <c:v>0.99753620631611661</c:v>
                </c:pt>
                <c:pt idx="210">
                  <c:v>0.99753620631611661</c:v>
                </c:pt>
                <c:pt idx="211">
                  <c:v>0.99753620631611661</c:v>
                </c:pt>
                <c:pt idx="212">
                  <c:v>0.99753620631611661</c:v>
                </c:pt>
                <c:pt idx="213">
                  <c:v>0.99753620631611661</c:v>
                </c:pt>
                <c:pt idx="214">
                  <c:v>0.99753620631611661</c:v>
                </c:pt>
                <c:pt idx="215">
                  <c:v>0.99753620631611661</c:v>
                </c:pt>
                <c:pt idx="216">
                  <c:v>0.99753620631611661</c:v>
                </c:pt>
                <c:pt idx="217">
                  <c:v>0.99753620631611661</c:v>
                </c:pt>
                <c:pt idx="218">
                  <c:v>0.99753620631611661</c:v>
                </c:pt>
                <c:pt idx="219">
                  <c:v>0.99753620631611661</c:v>
                </c:pt>
                <c:pt idx="220">
                  <c:v>0.99753620631611661</c:v>
                </c:pt>
                <c:pt idx="221">
                  <c:v>0.99753620631611661</c:v>
                </c:pt>
                <c:pt idx="222">
                  <c:v>0.99753620631611661</c:v>
                </c:pt>
                <c:pt idx="223">
                  <c:v>0.99753620631611661</c:v>
                </c:pt>
                <c:pt idx="224">
                  <c:v>0.99753620631611661</c:v>
                </c:pt>
                <c:pt idx="225">
                  <c:v>0.99753620631611661</c:v>
                </c:pt>
                <c:pt idx="226">
                  <c:v>0.99753620631611661</c:v>
                </c:pt>
                <c:pt idx="227">
                  <c:v>0.99753620631611661</c:v>
                </c:pt>
                <c:pt idx="228">
                  <c:v>0.99753620631611661</c:v>
                </c:pt>
                <c:pt idx="229">
                  <c:v>0.99753620631611661</c:v>
                </c:pt>
                <c:pt idx="230">
                  <c:v>0.99753620631611661</c:v>
                </c:pt>
                <c:pt idx="231">
                  <c:v>0.99753620631611661</c:v>
                </c:pt>
                <c:pt idx="232">
                  <c:v>0.99753620631611661</c:v>
                </c:pt>
                <c:pt idx="233">
                  <c:v>0.99753620631611661</c:v>
                </c:pt>
                <c:pt idx="234">
                  <c:v>0.99753620631611661</c:v>
                </c:pt>
                <c:pt idx="235">
                  <c:v>0.99753620631611661</c:v>
                </c:pt>
                <c:pt idx="236">
                  <c:v>0.99753620631611661</c:v>
                </c:pt>
                <c:pt idx="237">
                  <c:v>0.99753620631611661</c:v>
                </c:pt>
                <c:pt idx="238">
                  <c:v>0.99753620631611661</c:v>
                </c:pt>
                <c:pt idx="239">
                  <c:v>0.99753620631611661</c:v>
                </c:pt>
                <c:pt idx="240">
                  <c:v>0.99753620631611661</c:v>
                </c:pt>
                <c:pt idx="241">
                  <c:v>0.99753620631611661</c:v>
                </c:pt>
                <c:pt idx="242">
                  <c:v>0.99753620631611661</c:v>
                </c:pt>
                <c:pt idx="243">
                  <c:v>0.99753620631611661</c:v>
                </c:pt>
                <c:pt idx="244">
                  <c:v>0.99753620631611661</c:v>
                </c:pt>
                <c:pt idx="245">
                  <c:v>0.99753620631611661</c:v>
                </c:pt>
                <c:pt idx="246">
                  <c:v>0.99753620631611661</c:v>
                </c:pt>
                <c:pt idx="247">
                  <c:v>0.99753620631611661</c:v>
                </c:pt>
                <c:pt idx="248">
                  <c:v>0.99753620631611661</c:v>
                </c:pt>
                <c:pt idx="249">
                  <c:v>0.99753620631611661</c:v>
                </c:pt>
                <c:pt idx="250">
                  <c:v>0.99753620631611661</c:v>
                </c:pt>
                <c:pt idx="251">
                  <c:v>0.99753620631611661</c:v>
                </c:pt>
                <c:pt idx="252">
                  <c:v>0.99753620631611661</c:v>
                </c:pt>
                <c:pt idx="253">
                  <c:v>0.99753620631611661</c:v>
                </c:pt>
                <c:pt idx="254">
                  <c:v>0.99753620631611661</c:v>
                </c:pt>
                <c:pt idx="255">
                  <c:v>0.99753620631611661</c:v>
                </c:pt>
                <c:pt idx="256">
                  <c:v>0.99753620631611661</c:v>
                </c:pt>
                <c:pt idx="257">
                  <c:v>0.99753620631611661</c:v>
                </c:pt>
                <c:pt idx="258">
                  <c:v>0.99753620631611661</c:v>
                </c:pt>
                <c:pt idx="259">
                  <c:v>0.99753620631611661</c:v>
                </c:pt>
                <c:pt idx="260">
                  <c:v>0.99753620631611661</c:v>
                </c:pt>
                <c:pt idx="261">
                  <c:v>0.99753620631611661</c:v>
                </c:pt>
                <c:pt idx="262">
                  <c:v>0.99753620631611661</c:v>
                </c:pt>
                <c:pt idx="263">
                  <c:v>0.99753620631611661</c:v>
                </c:pt>
                <c:pt idx="264">
                  <c:v>0.99753620631611661</c:v>
                </c:pt>
                <c:pt idx="265">
                  <c:v>0.99753620631611661</c:v>
                </c:pt>
                <c:pt idx="266">
                  <c:v>0.99753620631611661</c:v>
                </c:pt>
                <c:pt idx="267">
                  <c:v>0.99753620631611661</c:v>
                </c:pt>
                <c:pt idx="268">
                  <c:v>0.99753620631611661</c:v>
                </c:pt>
                <c:pt idx="269">
                  <c:v>0.99753620631611661</c:v>
                </c:pt>
                <c:pt idx="270">
                  <c:v>0.99753620631611661</c:v>
                </c:pt>
                <c:pt idx="271">
                  <c:v>0.99753620631611661</c:v>
                </c:pt>
                <c:pt idx="272">
                  <c:v>0.99753620631611661</c:v>
                </c:pt>
                <c:pt idx="273">
                  <c:v>0.99753620631611661</c:v>
                </c:pt>
                <c:pt idx="274">
                  <c:v>0.99753620631611661</c:v>
                </c:pt>
                <c:pt idx="275">
                  <c:v>0.99753620631611661</c:v>
                </c:pt>
                <c:pt idx="276">
                  <c:v>0.99753620631611661</c:v>
                </c:pt>
                <c:pt idx="277">
                  <c:v>0.99753620631611661</c:v>
                </c:pt>
                <c:pt idx="278">
                  <c:v>0.99753620631611661</c:v>
                </c:pt>
                <c:pt idx="279">
                  <c:v>0.99753620631611661</c:v>
                </c:pt>
                <c:pt idx="280">
                  <c:v>0.99753620631611661</c:v>
                </c:pt>
                <c:pt idx="281">
                  <c:v>0.99753620631611661</c:v>
                </c:pt>
                <c:pt idx="282">
                  <c:v>0.99753620631611661</c:v>
                </c:pt>
                <c:pt idx="283">
                  <c:v>0.99753620631611661</c:v>
                </c:pt>
                <c:pt idx="284">
                  <c:v>0.99753620631611661</c:v>
                </c:pt>
                <c:pt idx="285">
                  <c:v>0.99753620631611661</c:v>
                </c:pt>
                <c:pt idx="286">
                  <c:v>0.99753620631611661</c:v>
                </c:pt>
                <c:pt idx="287">
                  <c:v>0.99753620631611661</c:v>
                </c:pt>
                <c:pt idx="288">
                  <c:v>0.99753620631611661</c:v>
                </c:pt>
                <c:pt idx="289">
                  <c:v>0.99753620631611661</c:v>
                </c:pt>
                <c:pt idx="290">
                  <c:v>0.99753620631611661</c:v>
                </c:pt>
                <c:pt idx="291">
                  <c:v>0.99753620631611661</c:v>
                </c:pt>
                <c:pt idx="292">
                  <c:v>0.99753620631611661</c:v>
                </c:pt>
                <c:pt idx="293">
                  <c:v>0.99753620631611661</c:v>
                </c:pt>
                <c:pt idx="294">
                  <c:v>0.99753620631611661</c:v>
                </c:pt>
                <c:pt idx="295">
                  <c:v>0.99753620631611661</c:v>
                </c:pt>
                <c:pt idx="296">
                  <c:v>0.99753620631611661</c:v>
                </c:pt>
                <c:pt idx="297">
                  <c:v>0.99753620631611661</c:v>
                </c:pt>
                <c:pt idx="298">
                  <c:v>0.99753620631611661</c:v>
                </c:pt>
                <c:pt idx="299">
                  <c:v>0.99753620631611661</c:v>
                </c:pt>
                <c:pt idx="300">
                  <c:v>0.99753620631611661</c:v>
                </c:pt>
                <c:pt idx="301">
                  <c:v>0.99753620631611661</c:v>
                </c:pt>
                <c:pt idx="302">
                  <c:v>0.99753620631611661</c:v>
                </c:pt>
                <c:pt idx="303">
                  <c:v>0.99753620631611661</c:v>
                </c:pt>
                <c:pt idx="304">
                  <c:v>0.99753620631611661</c:v>
                </c:pt>
                <c:pt idx="305">
                  <c:v>0.99753620631611661</c:v>
                </c:pt>
                <c:pt idx="306">
                  <c:v>0.99753620631611661</c:v>
                </c:pt>
                <c:pt idx="307">
                  <c:v>0.99753620631611661</c:v>
                </c:pt>
                <c:pt idx="308">
                  <c:v>0.99753620631611661</c:v>
                </c:pt>
                <c:pt idx="309">
                  <c:v>0.99753620631611661</c:v>
                </c:pt>
                <c:pt idx="310">
                  <c:v>0.99753620631611661</c:v>
                </c:pt>
                <c:pt idx="311">
                  <c:v>0.99753620631611661</c:v>
                </c:pt>
                <c:pt idx="312">
                  <c:v>0.99753620631611661</c:v>
                </c:pt>
                <c:pt idx="313">
                  <c:v>0.99753620631611661</c:v>
                </c:pt>
                <c:pt idx="314">
                  <c:v>0.99753620631611661</c:v>
                </c:pt>
                <c:pt idx="315">
                  <c:v>0.99753620631611661</c:v>
                </c:pt>
                <c:pt idx="316">
                  <c:v>0.99753620631611661</c:v>
                </c:pt>
                <c:pt idx="317">
                  <c:v>0.99753620631611661</c:v>
                </c:pt>
                <c:pt idx="318">
                  <c:v>0.99753620631611661</c:v>
                </c:pt>
                <c:pt idx="319">
                  <c:v>0.99753620631611661</c:v>
                </c:pt>
                <c:pt idx="320">
                  <c:v>0.99753620631611661</c:v>
                </c:pt>
                <c:pt idx="321">
                  <c:v>0.99753620631611661</c:v>
                </c:pt>
                <c:pt idx="322">
                  <c:v>0.99753620631611661</c:v>
                </c:pt>
                <c:pt idx="323">
                  <c:v>0.99753620631611661</c:v>
                </c:pt>
                <c:pt idx="324">
                  <c:v>0.99753620631611661</c:v>
                </c:pt>
                <c:pt idx="325">
                  <c:v>0.99753620631611661</c:v>
                </c:pt>
                <c:pt idx="326">
                  <c:v>0.99753620631611661</c:v>
                </c:pt>
                <c:pt idx="327">
                  <c:v>0.99753620631611661</c:v>
                </c:pt>
                <c:pt idx="328">
                  <c:v>0.99753620631611661</c:v>
                </c:pt>
                <c:pt idx="329">
                  <c:v>0.99753620631611661</c:v>
                </c:pt>
                <c:pt idx="330">
                  <c:v>0.99753620631611661</c:v>
                </c:pt>
                <c:pt idx="331">
                  <c:v>0.99753620631611661</c:v>
                </c:pt>
                <c:pt idx="332">
                  <c:v>0.99753620631611661</c:v>
                </c:pt>
                <c:pt idx="333">
                  <c:v>0.99753620631611661</c:v>
                </c:pt>
                <c:pt idx="334">
                  <c:v>0.99753620631611661</c:v>
                </c:pt>
                <c:pt idx="335">
                  <c:v>0.99753620631611661</c:v>
                </c:pt>
                <c:pt idx="336">
                  <c:v>0.99753620631611661</c:v>
                </c:pt>
                <c:pt idx="337">
                  <c:v>0.99753620631611661</c:v>
                </c:pt>
                <c:pt idx="338">
                  <c:v>0.99753620631611661</c:v>
                </c:pt>
                <c:pt idx="339">
                  <c:v>0.99753620631611661</c:v>
                </c:pt>
                <c:pt idx="340">
                  <c:v>0.99753620631611661</c:v>
                </c:pt>
                <c:pt idx="341">
                  <c:v>0.99753620631611661</c:v>
                </c:pt>
                <c:pt idx="342">
                  <c:v>0.99753620631611661</c:v>
                </c:pt>
                <c:pt idx="343">
                  <c:v>0.99753620631611661</c:v>
                </c:pt>
                <c:pt idx="344">
                  <c:v>0.99753620631611661</c:v>
                </c:pt>
                <c:pt idx="345">
                  <c:v>0.99753620631611661</c:v>
                </c:pt>
                <c:pt idx="346">
                  <c:v>0.99753620631611661</c:v>
                </c:pt>
                <c:pt idx="347">
                  <c:v>0.99753620631611661</c:v>
                </c:pt>
                <c:pt idx="348">
                  <c:v>0.99753620631611661</c:v>
                </c:pt>
                <c:pt idx="349">
                  <c:v>0.99753620631611661</c:v>
                </c:pt>
                <c:pt idx="350">
                  <c:v>0.99753620631611661</c:v>
                </c:pt>
                <c:pt idx="351">
                  <c:v>0.99753620631611661</c:v>
                </c:pt>
                <c:pt idx="352">
                  <c:v>0.99753620631611661</c:v>
                </c:pt>
                <c:pt idx="353">
                  <c:v>0.99753620631611661</c:v>
                </c:pt>
                <c:pt idx="354">
                  <c:v>0.99753620631611661</c:v>
                </c:pt>
                <c:pt idx="355">
                  <c:v>0.99753620631611661</c:v>
                </c:pt>
                <c:pt idx="356">
                  <c:v>0.99753620631611661</c:v>
                </c:pt>
                <c:pt idx="357">
                  <c:v>0.99753620631611661</c:v>
                </c:pt>
                <c:pt idx="358">
                  <c:v>0.99753620631611661</c:v>
                </c:pt>
                <c:pt idx="359">
                  <c:v>0.99753620631611661</c:v>
                </c:pt>
                <c:pt idx="360">
                  <c:v>0.99753620631611661</c:v>
                </c:pt>
                <c:pt idx="361">
                  <c:v>0.99753620631611661</c:v>
                </c:pt>
                <c:pt idx="362">
                  <c:v>0.99753620631611661</c:v>
                </c:pt>
                <c:pt idx="363">
                  <c:v>0.99753620631611661</c:v>
                </c:pt>
                <c:pt idx="364">
                  <c:v>0.99753620631611661</c:v>
                </c:pt>
                <c:pt idx="365">
                  <c:v>0.99753620631611661</c:v>
                </c:pt>
                <c:pt idx="366">
                  <c:v>0.99753620631611661</c:v>
                </c:pt>
                <c:pt idx="367">
                  <c:v>0.99753620631611661</c:v>
                </c:pt>
                <c:pt idx="368">
                  <c:v>0.99753620631611661</c:v>
                </c:pt>
                <c:pt idx="369">
                  <c:v>0.99753620631611661</c:v>
                </c:pt>
                <c:pt idx="370">
                  <c:v>0.99753620631611661</c:v>
                </c:pt>
                <c:pt idx="371">
                  <c:v>0.99753620631611661</c:v>
                </c:pt>
                <c:pt idx="372">
                  <c:v>0.99753620631611661</c:v>
                </c:pt>
                <c:pt idx="373">
                  <c:v>0.99753620631611661</c:v>
                </c:pt>
                <c:pt idx="374">
                  <c:v>0.99753620631611661</c:v>
                </c:pt>
                <c:pt idx="375">
                  <c:v>0.99753620631611661</c:v>
                </c:pt>
                <c:pt idx="376">
                  <c:v>0.99753620631611661</c:v>
                </c:pt>
                <c:pt idx="377">
                  <c:v>0.99753620631611661</c:v>
                </c:pt>
                <c:pt idx="378">
                  <c:v>0.99753620631611661</c:v>
                </c:pt>
                <c:pt idx="379">
                  <c:v>0.99753620631611661</c:v>
                </c:pt>
                <c:pt idx="380">
                  <c:v>0.99753620631611661</c:v>
                </c:pt>
                <c:pt idx="381">
                  <c:v>0.99753620631611661</c:v>
                </c:pt>
                <c:pt idx="382">
                  <c:v>0.99753620631611661</c:v>
                </c:pt>
                <c:pt idx="383">
                  <c:v>0.99753620631611661</c:v>
                </c:pt>
                <c:pt idx="384">
                  <c:v>0.99753620631611661</c:v>
                </c:pt>
                <c:pt idx="385">
                  <c:v>0.99753620631611661</c:v>
                </c:pt>
                <c:pt idx="386">
                  <c:v>0.99753620631611661</c:v>
                </c:pt>
                <c:pt idx="387">
                  <c:v>0.99753620631611661</c:v>
                </c:pt>
                <c:pt idx="388">
                  <c:v>0.99753620631611661</c:v>
                </c:pt>
                <c:pt idx="389">
                  <c:v>0.99753620631611661</c:v>
                </c:pt>
                <c:pt idx="390">
                  <c:v>0.99753620631611661</c:v>
                </c:pt>
                <c:pt idx="391">
                  <c:v>0.99753620631611661</c:v>
                </c:pt>
                <c:pt idx="392">
                  <c:v>0.99753620631611661</c:v>
                </c:pt>
                <c:pt idx="393">
                  <c:v>0.99753620631611661</c:v>
                </c:pt>
                <c:pt idx="394">
                  <c:v>0.99753620631611661</c:v>
                </c:pt>
                <c:pt idx="395">
                  <c:v>0.99753620631611661</c:v>
                </c:pt>
                <c:pt idx="396">
                  <c:v>0.99753620631611661</c:v>
                </c:pt>
                <c:pt idx="397">
                  <c:v>0.99753620631611661</c:v>
                </c:pt>
                <c:pt idx="398">
                  <c:v>0.99753620631611661</c:v>
                </c:pt>
                <c:pt idx="399">
                  <c:v>0.99753620631611661</c:v>
                </c:pt>
                <c:pt idx="400">
                  <c:v>0.99753620631611661</c:v>
                </c:pt>
                <c:pt idx="401">
                  <c:v>0.99753620631611661</c:v>
                </c:pt>
                <c:pt idx="402">
                  <c:v>0.99753620631611661</c:v>
                </c:pt>
                <c:pt idx="403">
                  <c:v>0.99753620631611661</c:v>
                </c:pt>
                <c:pt idx="404">
                  <c:v>0.99753620631611661</c:v>
                </c:pt>
                <c:pt idx="405">
                  <c:v>0.99753620631611661</c:v>
                </c:pt>
                <c:pt idx="406">
                  <c:v>0.99753620631611661</c:v>
                </c:pt>
                <c:pt idx="407">
                  <c:v>0.99753620631611661</c:v>
                </c:pt>
                <c:pt idx="408">
                  <c:v>0.99753620631611661</c:v>
                </c:pt>
                <c:pt idx="409">
                  <c:v>0.99753620631611661</c:v>
                </c:pt>
                <c:pt idx="410">
                  <c:v>0.99753620631611661</c:v>
                </c:pt>
                <c:pt idx="411">
                  <c:v>0.99753620631611661</c:v>
                </c:pt>
                <c:pt idx="412">
                  <c:v>0.99753620631611661</c:v>
                </c:pt>
                <c:pt idx="413">
                  <c:v>0.99753620631611661</c:v>
                </c:pt>
                <c:pt idx="414">
                  <c:v>0.99753620631611661</c:v>
                </c:pt>
                <c:pt idx="415">
                  <c:v>0.99753620631611661</c:v>
                </c:pt>
                <c:pt idx="416">
                  <c:v>0.99753620631611661</c:v>
                </c:pt>
                <c:pt idx="417">
                  <c:v>0.99753620631611661</c:v>
                </c:pt>
                <c:pt idx="418">
                  <c:v>0.99753620631611661</c:v>
                </c:pt>
                <c:pt idx="419">
                  <c:v>0.99753620631611661</c:v>
                </c:pt>
                <c:pt idx="420">
                  <c:v>0.99753620631611661</c:v>
                </c:pt>
                <c:pt idx="421">
                  <c:v>0.99753620631611661</c:v>
                </c:pt>
                <c:pt idx="422">
                  <c:v>0.99753620631611661</c:v>
                </c:pt>
                <c:pt idx="423">
                  <c:v>0.99753620631611661</c:v>
                </c:pt>
                <c:pt idx="424">
                  <c:v>0.99753620631611661</c:v>
                </c:pt>
                <c:pt idx="425">
                  <c:v>0.99753620631611661</c:v>
                </c:pt>
                <c:pt idx="426">
                  <c:v>0.99753620631611661</c:v>
                </c:pt>
                <c:pt idx="427">
                  <c:v>0.99753620631611661</c:v>
                </c:pt>
                <c:pt idx="428">
                  <c:v>0.99753620631611661</c:v>
                </c:pt>
                <c:pt idx="429">
                  <c:v>0.99753620631611661</c:v>
                </c:pt>
                <c:pt idx="430">
                  <c:v>0.99753620631611661</c:v>
                </c:pt>
                <c:pt idx="431">
                  <c:v>0.99753620631611661</c:v>
                </c:pt>
                <c:pt idx="432">
                  <c:v>0.99753620631611661</c:v>
                </c:pt>
                <c:pt idx="433">
                  <c:v>0.99753620631611661</c:v>
                </c:pt>
                <c:pt idx="434">
                  <c:v>0.99753620631611661</c:v>
                </c:pt>
                <c:pt idx="435">
                  <c:v>0.99753620631611661</c:v>
                </c:pt>
                <c:pt idx="436">
                  <c:v>0.99753620631611661</c:v>
                </c:pt>
                <c:pt idx="437">
                  <c:v>0.99753620631611661</c:v>
                </c:pt>
                <c:pt idx="438">
                  <c:v>0.99753620631611661</c:v>
                </c:pt>
                <c:pt idx="439">
                  <c:v>0.99753620631611661</c:v>
                </c:pt>
                <c:pt idx="440">
                  <c:v>0.99753620631611661</c:v>
                </c:pt>
                <c:pt idx="441">
                  <c:v>0.99753620631611661</c:v>
                </c:pt>
                <c:pt idx="442">
                  <c:v>0.99753620631611661</c:v>
                </c:pt>
                <c:pt idx="443">
                  <c:v>0.99753620631611661</c:v>
                </c:pt>
                <c:pt idx="444">
                  <c:v>0.99753620631611661</c:v>
                </c:pt>
                <c:pt idx="445">
                  <c:v>0.99753620631611661</c:v>
                </c:pt>
                <c:pt idx="446">
                  <c:v>0.99753620631611661</c:v>
                </c:pt>
                <c:pt idx="447">
                  <c:v>0.99753620631611661</c:v>
                </c:pt>
                <c:pt idx="448">
                  <c:v>0.99753620631611661</c:v>
                </c:pt>
                <c:pt idx="449">
                  <c:v>0.99753620631611661</c:v>
                </c:pt>
                <c:pt idx="450">
                  <c:v>0.99753620631611661</c:v>
                </c:pt>
                <c:pt idx="451">
                  <c:v>0.99753620631611661</c:v>
                </c:pt>
                <c:pt idx="452">
                  <c:v>0.99753620631611661</c:v>
                </c:pt>
                <c:pt idx="453">
                  <c:v>0.99753620631611661</c:v>
                </c:pt>
                <c:pt idx="454">
                  <c:v>0.99753620631611661</c:v>
                </c:pt>
                <c:pt idx="455">
                  <c:v>0.99753620631611661</c:v>
                </c:pt>
                <c:pt idx="456">
                  <c:v>0.99753620631611661</c:v>
                </c:pt>
                <c:pt idx="457">
                  <c:v>0.99753620631611661</c:v>
                </c:pt>
                <c:pt idx="458">
                  <c:v>0.99753620631611661</c:v>
                </c:pt>
                <c:pt idx="459">
                  <c:v>0.99753620631611661</c:v>
                </c:pt>
                <c:pt idx="460">
                  <c:v>0.99753620631611661</c:v>
                </c:pt>
                <c:pt idx="461">
                  <c:v>0.99753620631611661</c:v>
                </c:pt>
                <c:pt idx="462">
                  <c:v>0.99753620631611661</c:v>
                </c:pt>
                <c:pt idx="463">
                  <c:v>0.99753620631611661</c:v>
                </c:pt>
                <c:pt idx="464">
                  <c:v>0.99753620631611661</c:v>
                </c:pt>
                <c:pt idx="465">
                  <c:v>0.99753620631611661</c:v>
                </c:pt>
                <c:pt idx="466">
                  <c:v>0.99753620631611661</c:v>
                </c:pt>
                <c:pt idx="467">
                  <c:v>0.99753620631611661</c:v>
                </c:pt>
                <c:pt idx="468">
                  <c:v>0.99753620631611661</c:v>
                </c:pt>
                <c:pt idx="469">
                  <c:v>0.99753620631611661</c:v>
                </c:pt>
                <c:pt idx="470">
                  <c:v>0.99753620631611661</c:v>
                </c:pt>
                <c:pt idx="471">
                  <c:v>0.99753620631611661</c:v>
                </c:pt>
                <c:pt idx="472">
                  <c:v>0.99753620631611661</c:v>
                </c:pt>
                <c:pt idx="473">
                  <c:v>0.99753620631611661</c:v>
                </c:pt>
                <c:pt idx="474">
                  <c:v>0.99753620631611661</c:v>
                </c:pt>
                <c:pt idx="475">
                  <c:v>0.99753620631611661</c:v>
                </c:pt>
                <c:pt idx="476">
                  <c:v>0.99753620631611661</c:v>
                </c:pt>
                <c:pt idx="477">
                  <c:v>0.99753620631611661</c:v>
                </c:pt>
                <c:pt idx="478">
                  <c:v>0.99753620631611661</c:v>
                </c:pt>
                <c:pt idx="479">
                  <c:v>0.99753620631611661</c:v>
                </c:pt>
                <c:pt idx="480">
                  <c:v>0.99753620631611661</c:v>
                </c:pt>
                <c:pt idx="481">
                  <c:v>0.99753620631611661</c:v>
                </c:pt>
                <c:pt idx="482">
                  <c:v>0.99753620631611661</c:v>
                </c:pt>
                <c:pt idx="483">
                  <c:v>0.99753620631611661</c:v>
                </c:pt>
                <c:pt idx="484">
                  <c:v>0.99753620631611661</c:v>
                </c:pt>
                <c:pt idx="485">
                  <c:v>0.99753620631611661</c:v>
                </c:pt>
                <c:pt idx="486">
                  <c:v>0.99753620631611661</c:v>
                </c:pt>
                <c:pt idx="487">
                  <c:v>0.99753620631611661</c:v>
                </c:pt>
                <c:pt idx="488">
                  <c:v>0.99753620631611661</c:v>
                </c:pt>
                <c:pt idx="489">
                  <c:v>0.99753620631611661</c:v>
                </c:pt>
                <c:pt idx="490">
                  <c:v>0.99753620631611661</c:v>
                </c:pt>
                <c:pt idx="491">
                  <c:v>0.99753620631611661</c:v>
                </c:pt>
                <c:pt idx="492">
                  <c:v>0.99753620631611661</c:v>
                </c:pt>
                <c:pt idx="493">
                  <c:v>0.99753620631611661</c:v>
                </c:pt>
                <c:pt idx="494">
                  <c:v>0.99753620631611661</c:v>
                </c:pt>
                <c:pt idx="495">
                  <c:v>0.99753620631611661</c:v>
                </c:pt>
                <c:pt idx="496">
                  <c:v>0.99753620631611661</c:v>
                </c:pt>
                <c:pt idx="497">
                  <c:v>0.99753620631611661</c:v>
                </c:pt>
                <c:pt idx="498">
                  <c:v>0.99753620631611661</c:v>
                </c:pt>
                <c:pt idx="499">
                  <c:v>0.99753620631611661</c:v>
                </c:pt>
                <c:pt idx="500">
                  <c:v>0.99753620631611661</c:v>
                </c:pt>
                <c:pt idx="501">
                  <c:v>0.99753620631611661</c:v>
                </c:pt>
                <c:pt idx="502">
                  <c:v>0.99753620631611661</c:v>
                </c:pt>
                <c:pt idx="503">
                  <c:v>0.99753620631611661</c:v>
                </c:pt>
                <c:pt idx="504">
                  <c:v>0.99753620631611661</c:v>
                </c:pt>
                <c:pt idx="505">
                  <c:v>0.99753620631611661</c:v>
                </c:pt>
                <c:pt idx="506">
                  <c:v>0.99753620631611661</c:v>
                </c:pt>
                <c:pt idx="507">
                  <c:v>0.99753620631611661</c:v>
                </c:pt>
                <c:pt idx="508">
                  <c:v>0.99753620631611661</c:v>
                </c:pt>
                <c:pt idx="509">
                  <c:v>0.99753620631611661</c:v>
                </c:pt>
                <c:pt idx="510">
                  <c:v>0.99753620631611661</c:v>
                </c:pt>
                <c:pt idx="511">
                  <c:v>0.99753620631611661</c:v>
                </c:pt>
                <c:pt idx="512">
                  <c:v>0.99753620631611661</c:v>
                </c:pt>
                <c:pt idx="513">
                  <c:v>0.99753620631611661</c:v>
                </c:pt>
                <c:pt idx="514">
                  <c:v>0.99753620631611661</c:v>
                </c:pt>
                <c:pt idx="515">
                  <c:v>0.99753620631611661</c:v>
                </c:pt>
                <c:pt idx="516">
                  <c:v>0.99753620631611661</c:v>
                </c:pt>
                <c:pt idx="517">
                  <c:v>0.99753620631611661</c:v>
                </c:pt>
                <c:pt idx="518">
                  <c:v>0.99753620631611661</c:v>
                </c:pt>
                <c:pt idx="519">
                  <c:v>0.99753620631611661</c:v>
                </c:pt>
                <c:pt idx="520">
                  <c:v>0.99753620631611661</c:v>
                </c:pt>
                <c:pt idx="521">
                  <c:v>0.99753620631611661</c:v>
                </c:pt>
                <c:pt idx="522">
                  <c:v>0.99753620631611661</c:v>
                </c:pt>
                <c:pt idx="523">
                  <c:v>0.99753620631611661</c:v>
                </c:pt>
                <c:pt idx="524">
                  <c:v>0.99753620631611661</c:v>
                </c:pt>
                <c:pt idx="525">
                  <c:v>0.99753620631611661</c:v>
                </c:pt>
                <c:pt idx="526">
                  <c:v>0.99753620631611661</c:v>
                </c:pt>
                <c:pt idx="527">
                  <c:v>0.99753620631611661</c:v>
                </c:pt>
                <c:pt idx="528">
                  <c:v>0.99753620631611661</c:v>
                </c:pt>
                <c:pt idx="529">
                  <c:v>0.99753620631611661</c:v>
                </c:pt>
                <c:pt idx="530">
                  <c:v>0.99753620631611661</c:v>
                </c:pt>
                <c:pt idx="531">
                  <c:v>0.99753620631611661</c:v>
                </c:pt>
                <c:pt idx="532">
                  <c:v>0.99753620631611661</c:v>
                </c:pt>
                <c:pt idx="533">
                  <c:v>0.99753620631611661</c:v>
                </c:pt>
                <c:pt idx="534">
                  <c:v>0.99753620631611661</c:v>
                </c:pt>
                <c:pt idx="535">
                  <c:v>0.99753620631611661</c:v>
                </c:pt>
                <c:pt idx="536">
                  <c:v>0.99753620631611661</c:v>
                </c:pt>
                <c:pt idx="537">
                  <c:v>0.99753620631611661</c:v>
                </c:pt>
                <c:pt idx="538">
                  <c:v>0.99753620631611661</c:v>
                </c:pt>
                <c:pt idx="539">
                  <c:v>0.99753620631611661</c:v>
                </c:pt>
                <c:pt idx="540">
                  <c:v>0.99753620631611661</c:v>
                </c:pt>
                <c:pt idx="541">
                  <c:v>0.99753620631611661</c:v>
                </c:pt>
                <c:pt idx="542">
                  <c:v>0.99753620631611661</c:v>
                </c:pt>
                <c:pt idx="543">
                  <c:v>0.99753620631611661</c:v>
                </c:pt>
                <c:pt idx="544">
                  <c:v>0.99753620631611661</c:v>
                </c:pt>
                <c:pt idx="545">
                  <c:v>0.99753620631611661</c:v>
                </c:pt>
                <c:pt idx="546">
                  <c:v>0.99753620631611661</c:v>
                </c:pt>
                <c:pt idx="547">
                  <c:v>0.99753620631611661</c:v>
                </c:pt>
                <c:pt idx="548">
                  <c:v>0.99753620631611661</c:v>
                </c:pt>
                <c:pt idx="549">
                  <c:v>0.99753620631611661</c:v>
                </c:pt>
                <c:pt idx="550">
                  <c:v>0.99753620631611661</c:v>
                </c:pt>
                <c:pt idx="551">
                  <c:v>0.99753620631611661</c:v>
                </c:pt>
                <c:pt idx="552">
                  <c:v>0.99753620631611661</c:v>
                </c:pt>
                <c:pt idx="553">
                  <c:v>0.99753620631611661</c:v>
                </c:pt>
                <c:pt idx="554">
                  <c:v>0.99753620631611661</c:v>
                </c:pt>
                <c:pt idx="555">
                  <c:v>0.99753620631611661</c:v>
                </c:pt>
                <c:pt idx="556">
                  <c:v>0.99753620631611661</c:v>
                </c:pt>
                <c:pt idx="557">
                  <c:v>0.99753620631611661</c:v>
                </c:pt>
                <c:pt idx="558">
                  <c:v>0.99753620631611661</c:v>
                </c:pt>
                <c:pt idx="559">
                  <c:v>0.99753620631611661</c:v>
                </c:pt>
                <c:pt idx="560">
                  <c:v>0.99753620631611661</c:v>
                </c:pt>
                <c:pt idx="561">
                  <c:v>0.99753620631611661</c:v>
                </c:pt>
                <c:pt idx="562">
                  <c:v>0.99753620631611661</c:v>
                </c:pt>
                <c:pt idx="563">
                  <c:v>0.99753620631611661</c:v>
                </c:pt>
                <c:pt idx="564">
                  <c:v>0.99753620631611661</c:v>
                </c:pt>
                <c:pt idx="565">
                  <c:v>0.99753620631611661</c:v>
                </c:pt>
                <c:pt idx="566">
                  <c:v>0.99753620631611661</c:v>
                </c:pt>
                <c:pt idx="567">
                  <c:v>0.99753620631611661</c:v>
                </c:pt>
                <c:pt idx="568">
                  <c:v>0.99753620631611661</c:v>
                </c:pt>
                <c:pt idx="569">
                  <c:v>0.99753620631611661</c:v>
                </c:pt>
                <c:pt idx="570">
                  <c:v>0.99753620631611661</c:v>
                </c:pt>
                <c:pt idx="571">
                  <c:v>0.99753620631611661</c:v>
                </c:pt>
                <c:pt idx="572">
                  <c:v>0.99753620631611661</c:v>
                </c:pt>
                <c:pt idx="573">
                  <c:v>0.99753620631611661</c:v>
                </c:pt>
                <c:pt idx="574">
                  <c:v>0.99753620631611661</c:v>
                </c:pt>
                <c:pt idx="575">
                  <c:v>0.99753620631611661</c:v>
                </c:pt>
                <c:pt idx="576">
                  <c:v>0.99753620631611661</c:v>
                </c:pt>
                <c:pt idx="577">
                  <c:v>0.99753620631611661</c:v>
                </c:pt>
                <c:pt idx="578">
                  <c:v>0.99753620631611661</c:v>
                </c:pt>
                <c:pt idx="579">
                  <c:v>0.99753620631611661</c:v>
                </c:pt>
                <c:pt idx="580">
                  <c:v>0.99753620631611661</c:v>
                </c:pt>
                <c:pt idx="581">
                  <c:v>0.99753620631611661</c:v>
                </c:pt>
                <c:pt idx="582">
                  <c:v>0.99753620631611661</c:v>
                </c:pt>
                <c:pt idx="583">
                  <c:v>0.99753620631611661</c:v>
                </c:pt>
                <c:pt idx="584">
                  <c:v>0.99753620631611661</c:v>
                </c:pt>
                <c:pt idx="585">
                  <c:v>0.99753620631611661</c:v>
                </c:pt>
                <c:pt idx="586">
                  <c:v>0.99753620631611661</c:v>
                </c:pt>
                <c:pt idx="587">
                  <c:v>0.99753620631611661</c:v>
                </c:pt>
                <c:pt idx="588">
                  <c:v>0.99753620631611661</c:v>
                </c:pt>
                <c:pt idx="589">
                  <c:v>0.99753620631611661</c:v>
                </c:pt>
                <c:pt idx="590">
                  <c:v>0.99753620631611661</c:v>
                </c:pt>
                <c:pt idx="591">
                  <c:v>0.99753620631611661</c:v>
                </c:pt>
                <c:pt idx="592">
                  <c:v>0.99753620631611661</c:v>
                </c:pt>
                <c:pt idx="593">
                  <c:v>0.99753620631611661</c:v>
                </c:pt>
                <c:pt idx="594">
                  <c:v>0.99753620631611661</c:v>
                </c:pt>
                <c:pt idx="595">
                  <c:v>0.99753620631611661</c:v>
                </c:pt>
                <c:pt idx="596">
                  <c:v>0.99753620631611661</c:v>
                </c:pt>
                <c:pt idx="597">
                  <c:v>0.99753620631611661</c:v>
                </c:pt>
                <c:pt idx="598">
                  <c:v>0.99753620631611661</c:v>
                </c:pt>
                <c:pt idx="599">
                  <c:v>0.99753620631611661</c:v>
                </c:pt>
                <c:pt idx="600">
                  <c:v>0.99753620631611661</c:v>
                </c:pt>
                <c:pt idx="601">
                  <c:v>0.99753620631611661</c:v>
                </c:pt>
                <c:pt idx="602">
                  <c:v>0.99753620631611661</c:v>
                </c:pt>
                <c:pt idx="603">
                  <c:v>0.99753620631611661</c:v>
                </c:pt>
                <c:pt idx="604">
                  <c:v>0.99753620631611661</c:v>
                </c:pt>
                <c:pt idx="605">
                  <c:v>0.99753620631611661</c:v>
                </c:pt>
                <c:pt idx="606">
                  <c:v>0.99753620631611661</c:v>
                </c:pt>
                <c:pt idx="607">
                  <c:v>0.99753620631611661</c:v>
                </c:pt>
                <c:pt idx="608">
                  <c:v>0.99753620631611661</c:v>
                </c:pt>
                <c:pt idx="609">
                  <c:v>0.99753620631611661</c:v>
                </c:pt>
                <c:pt idx="610">
                  <c:v>0.99753620631611661</c:v>
                </c:pt>
                <c:pt idx="611">
                  <c:v>0.99753620631611661</c:v>
                </c:pt>
                <c:pt idx="612">
                  <c:v>0.99753620631611661</c:v>
                </c:pt>
                <c:pt idx="613">
                  <c:v>0.99753620631611661</c:v>
                </c:pt>
                <c:pt idx="614">
                  <c:v>0.99753620631611661</c:v>
                </c:pt>
                <c:pt idx="615">
                  <c:v>0.99753620631611661</c:v>
                </c:pt>
                <c:pt idx="616">
                  <c:v>0.99753620631611661</c:v>
                </c:pt>
                <c:pt idx="617">
                  <c:v>0.99753620631611661</c:v>
                </c:pt>
                <c:pt idx="618">
                  <c:v>0.99753620631611661</c:v>
                </c:pt>
                <c:pt idx="619">
                  <c:v>0.99753620631611661</c:v>
                </c:pt>
                <c:pt idx="620">
                  <c:v>0.99753620631611661</c:v>
                </c:pt>
                <c:pt idx="621">
                  <c:v>0.99753620631611661</c:v>
                </c:pt>
                <c:pt idx="622">
                  <c:v>0.99753620631611661</c:v>
                </c:pt>
                <c:pt idx="623">
                  <c:v>0.99753620631611661</c:v>
                </c:pt>
                <c:pt idx="624">
                  <c:v>0.99753620631611661</c:v>
                </c:pt>
                <c:pt idx="625">
                  <c:v>0.99753620631611661</c:v>
                </c:pt>
                <c:pt idx="626">
                  <c:v>0.99753620631611661</c:v>
                </c:pt>
                <c:pt idx="627">
                  <c:v>0.99753620631611661</c:v>
                </c:pt>
                <c:pt idx="628">
                  <c:v>0.99753620631611661</c:v>
                </c:pt>
                <c:pt idx="629">
                  <c:v>0.99753620631611661</c:v>
                </c:pt>
                <c:pt idx="630">
                  <c:v>0.99753620631611661</c:v>
                </c:pt>
                <c:pt idx="631">
                  <c:v>0.99753620631611661</c:v>
                </c:pt>
                <c:pt idx="632">
                  <c:v>0.99753620631611661</c:v>
                </c:pt>
                <c:pt idx="633">
                  <c:v>0.99753620631611661</c:v>
                </c:pt>
                <c:pt idx="634">
                  <c:v>0.99753620631611661</c:v>
                </c:pt>
                <c:pt idx="635">
                  <c:v>0.99753620631611661</c:v>
                </c:pt>
                <c:pt idx="636">
                  <c:v>0.99753620631611661</c:v>
                </c:pt>
                <c:pt idx="637">
                  <c:v>0.99753620631611661</c:v>
                </c:pt>
                <c:pt idx="638">
                  <c:v>0.99753620631611661</c:v>
                </c:pt>
                <c:pt idx="639">
                  <c:v>0.99753620631611661</c:v>
                </c:pt>
                <c:pt idx="640">
                  <c:v>0.99753620631611661</c:v>
                </c:pt>
                <c:pt idx="641">
                  <c:v>0.99753620631611661</c:v>
                </c:pt>
                <c:pt idx="642">
                  <c:v>0.99753620631611661</c:v>
                </c:pt>
                <c:pt idx="643">
                  <c:v>0.99753620631611661</c:v>
                </c:pt>
                <c:pt idx="644">
                  <c:v>0.99753620631611661</c:v>
                </c:pt>
                <c:pt idx="645">
                  <c:v>0.99753620631611661</c:v>
                </c:pt>
                <c:pt idx="646">
                  <c:v>0.99753620631611661</c:v>
                </c:pt>
                <c:pt idx="647">
                  <c:v>0.99753620631611661</c:v>
                </c:pt>
                <c:pt idx="648">
                  <c:v>0.99753620631611661</c:v>
                </c:pt>
                <c:pt idx="649">
                  <c:v>0.99753620631611661</c:v>
                </c:pt>
                <c:pt idx="650">
                  <c:v>0.99753620631611661</c:v>
                </c:pt>
                <c:pt idx="651">
                  <c:v>0.99753620631611661</c:v>
                </c:pt>
                <c:pt idx="652">
                  <c:v>0.99753620631611661</c:v>
                </c:pt>
                <c:pt idx="653">
                  <c:v>0.99753620631611661</c:v>
                </c:pt>
                <c:pt idx="654">
                  <c:v>0.99753620631611661</c:v>
                </c:pt>
                <c:pt idx="655">
                  <c:v>0.99753620631611661</c:v>
                </c:pt>
                <c:pt idx="656">
                  <c:v>0.99753620631611661</c:v>
                </c:pt>
                <c:pt idx="657">
                  <c:v>0.99753620631611661</c:v>
                </c:pt>
                <c:pt idx="658">
                  <c:v>0.99753620631611661</c:v>
                </c:pt>
                <c:pt idx="659">
                  <c:v>0.99753620631611661</c:v>
                </c:pt>
                <c:pt idx="660">
                  <c:v>0.99753620631611661</c:v>
                </c:pt>
                <c:pt idx="661">
                  <c:v>0.99753620631611661</c:v>
                </c:pt>
                <c:pt idx="662">
                  <c:v>0.99753620631611661</c:v>
                </c:pt>
                <c:pt idx="663">
                  <c:v>0.99753620631611661</c:v>
                </c:pt>
                <c:pt idx="664">
                  <c:v>0.99753620631611661</c:v>
                </c:pt>
                <c:pt idx="665">
                  <c:v>0.99753620631611661</c:v>
                </c:pt>
                <c:pt idx="666">
                  <c:v>0.99753620631611661</c:v>
                </c:pt>
                <c:pt idx="667">
                  <c:v>0.99753620631611661</c:v>
                </c:pt>
                <c:pt idx="668">
                  <c:v>0.99753620631611661</c:v>
                </c:pt>
                <c:pt idx="669">
                  <c:v>0.99753620631611661</c:v>
                </c:pt>
                <c:pt idx="670">
                  <c:v>0.99753620631611661</c:v>
                </c:pt>
                <c:pt idx="671">
                  <c:v>0.99753620631611661</c:v>
                </c:pt>
                <c:pt idx="672">
                  <c:v>0.99753620631611661</c:v>
                </c:pt>
                <c:pt idx="673">
                  <c:v>0.99753620631611661</c:v>
                </c:pt>
                <c:pt idx="674">
                  <c:v>0.99753620631611661</c:v>
                </c:pt>
                <c:pt idx="675">
                  <c:v>0.99753620631611661</c:v>
                </c:pt>
                <c:pt idx="676">
                  <c:v>0.99753620631611661</c:v>
                </c:pt>
                <c:pt idx="677">
                  <c:v>0.99753620631611661</c:v>
                </c:pt>
                <c:pt idx="678">
                  <c:v>0.99753620631611661</c:v>
                </c:pt>
                <c:pt idx="679">
                  <c:v>0.99753620631611661</c:v>
                </c:pt>
                <c:pt idx="680">
                  <c:v>0.99753620631611661</c:v>
                </c:pt>
                <c:pt idx="681">
                  <c:v>0.99753620631611661</c:v>
                </c:pt>
                <c:pt idx="682">
                  <c:v>0.99753620631611661</c:v>
                </c:pt>
                <c:pt idx="683">
                  <c:v>0.99753620631611661</c:v>
                </c:pt>
                <c:pt idx="684">
                  <c:v>0.99753620631611661</c:v>
                </c:pt>
                <c:pt idx="685">
                  <c:v>0.99753620631611661</c:v>
                </c:pt>
                <c:pt idx="686">
                  <c:v>0.99753620631611661</c:v>
                </c:pt>
                <c:pt idx="687">
                  <c:v>0.99753620631611661</c:v>
                </c:pt>
                <c:pt idx="688">
                  <c:v>0.99753620631611661</c:v>
                </c:pt>
                <c:pt idx="689">
                  <c:v>0.99753620631611661</c:v>
                </c:pt>
                <c:pt idx="690">
                  <c:v>0.99753620631611661</c:v>
                </c:pt>
                <c:pt idx="691">
                  <c:v>0.99753620631611661</c:v>
                </c:pt>
                <c:pt idx="692">
                  <c:v>0.99753620631611661</c:v>
                </c:pt>
                <c:pt idx="693">
                  <c:v>0.99753620631611661</c:v>
                </c:pt>
                <c:pt idx="694">
                  <c:v>0.99753620631611661</c:v>
                </c:pt>
                <c:pt idx="695">
                  <c:v>0.99753620631611661</c:v>
                </c:pt>
                <c:pt idx="696">
                  <c:v>0.99753620631611661</c:v>
                </c:pt>
                <c:pt idx="697">
                  <c:v>0.99753620631611661</c:v>
                </c:pt>
                <c:pt idx="698">
                  <c:v>0.99753620631611661</c:v>
                </c:pt>
                <c:pt idx="699">
                  <c:v>0.99753620631611661</c:v>
                </c:pt>
                <c:pt idx="700">
                  <c:v>0.99753620631611661</c:v>
                </c:pt>
                <c:pt idx="701">
                  <c:v>0.99753620631611661</c:v>
                </c:pt>
                <c:pt idx="702">
                  <c:v>0.99753620631611661</c:v>
                </c:pt>
                <c:pt idx="703">
                  <c:v>0.99753620631611661</c:v>
                </c:pt>
                <c:pt idx="704">
                  <c:v>0.99753620631611661</c:v>
                </c:pt>
                <c:pt idx="705">
                  <c:v>0.99753620631611661</c:v>
                </c:pt>
                <c:pt idx="706">
                  <c:v>0.99753620631611661</c:v>
                </c:pt>
                <c:pt idx="707">
                  <c:v>0.99753620631611661</c:v>
                </c:pt>
                <c:pt idx="708">
                  <c:v>0.99753620631611661</c:v>
                </c:pt>
                <c:pt idx="709">
                  <c:v>0.99753620631611661</c:v>
                </c:pt>
                <c:pt idx="710">
                  <c:v>0.99753620631611661</c:v>
                </c:pt>
                <c:pt idx="711">
                  <c:v>0.99753620631611661</c:v>
                </c:pt>
                <c:pt idx="712">
                  <c:v>0.99753620631611661</c:v>
                </c:pt>
                <c:pt idx="713">
                  <c:v>0.99753620631611661</c:v>
                </c:pt>
                <c:pt idx="714">
                  <c:v>0.99753620631611661</c:v>
                </c:pt>
                <c:pt idx="715">
                  <c:v>0.99753620631611661</c:v>
                </c:pt>
                <c:pt idx="716">
                  <c:v>0.99753620631611661</c:v>
                </c:pt>
                <c:pt idx="717">
                  <c:v>0.99753620631611661</c:v>
                </c:pt>
                <c:pt idx="718">
                  <c:v>0.99753620631611661</c:v>
                </c:pt>
                <c:pt idx="719">
                  <c:v>0.99753620631611661</c:v>
                </c:pt>
                <c:pt idx="720">
                  <c:v>0.99753620631611661</c:v>
                </c:pt>
                <c:pt idx="721">
                  <c:v>0.99753620631611661</c:v>
                </c:pt>
                <c:pt idx="722">
                  <c:v>0.99753620631611661</c:v>
                </c:pt>
                <c:pt idx="723">
                  <c:v>0.99753620631611661</c:v>
                </c:pt>
                <c:pt idx="724">
                  <c:v>0.99753620631611661</c:v>
                </c:pt>
                <c:pt idx="725">
                  <c:v>0.99753620631611661</c:v>
                </c:pt>
                <c:pt idx="726">
                  <c:v>0.99753620631611661</c:v>
                </c:pt>
                <c:pt idx="727">
                  <c:v>0.99753620631611661</c:v>
                </c:pt>
                <c:pt idx="728">
                  <c:v>0.99753620631611661</c:v>
                </c:pt>
                <c:pt idx="729">
                  <c:v>0.99753620631611661</c:v>
                </c:pt>
                <c:pt idx="730">
                  <c:v>0.99753620631611661</c:v>
                </c:pt>
                <c:pt idx="731">
                  <c:v>0.99753620631611661</c:v>
                </c:pt>
                <c:pt idx="732">
                  <c:v>0.99753620631611661</c:v>
                </c:pt>
                <c:pt idx="733">
                  <c:v>0.99753620631611661</c:v>
                </c:pt>
                <c:pt idx="734">
                  <c:v>0.99753620631611661</c:v>
                </c:pt>
                <c:pt idx="735">
                  <c:v>0.99753620631611661</c:v>
                </c:pt>
                <c:pt idx="736">
                  <c:v>0.99753620631611661</c:v>
                </c:pt>
                <c:pt idx="737">
                  <c:v>0.99753620631611661</c:v>
                </c:pt>
                <c:pt idx="738">
                  <c:v>0.99753620631611661</c:v>
                </c:pt>
                <c:pt idx="739">
                  <c:v>0.99753620631611661</c:v>
                </c:pt>
                <c:pt idx="740">
                  <c:v>0.99753620631611661</c:v>
                </c:pt>
                <c:pt idx="741">
                  <c:v>0.99753620631611661</c:v>
                </c:pt>
                <c:pt idx="742">
                  <c:v>0.99753620631611661</c:v>
                </c:pt>
                <c:pt idx="743">
                  <c:v>0.99753620631611661</c:v>
                </c:pt>
                <c:pt idx="744">
                  <c:v>0.99753620631611661</c:v>
                </c:pt>
                <c:pt idx="745">
                  <c:v>0.99753620631611661</c:v>
                </c:pt>
                <c:pt idx="746">
                  <c:v>0.99753620631611661</c:v>
                </c:pt>
                <c:pt idx="747">
                  <c:v>0.99753620631611661</c:v>
                </c:pt>
                <c:pt idx="748">
                  <c:v>0.99753620631611661</c:v>
                </c:pt>
                <c:pt idx="749">
                  <c:v>0.99753620631611661</c:v>
                </c:pt>
                <c:pt idx="750">
                  <c:v>0.99753620631611661</c:v>
                </c:pt>
                <c:pt idx="751">
                  <c:v>0.99753620631611661</c:v>
                </c:pt>
                <c:pt idx="752">
                  <c:v>0.99753620631611661</c:v>
                </c:pt>
                <c:pt idx="753">
                  <c:v>0.99753620631611661</c:v>
                </c:pt>
                <c:pt idx="754">
                  <c:v>0.99753620631611661</c:v>
                </c:pt>
                <c:pt idx="755">
                  <c:v>0.99753620631611661</c:v>
                </c:pt>
                <c:pt idx="756">
                  <c:v>0.99753620631611661</c:v>
                </c:pt>
                <c:pt idx="757">
                  <c:v>0.99753620631611661</c:v>
                </c:pt>
                <c:pt idx="758">
                  <c:v>0.99753620631611661</c:v>
                </c:pt>
                <c:pt idx="759">
                  <c:v>0.99753620631611661</c:v>
                </c:pt>
                <c:pt idx="760">
                  <c:v>0.99753620631611661</c:v>
                </c:pt>
                <c:pt idx="761">
                  <c:v>0.99753620631611661</c:v>
                </c:pt>
                <c:pt idx="762">
                  <c:v>0.99753620631611661</c:v>
                </c:pt>
                <c:pt idx="763">
                  <c:v>0.99753620631611661</c:v>
                </c:pt>
                <c:pt idx="764">
                  <c:v>0.99753620631611661</c:v>
                </c:pt>
                <c:pt idx="765">
                  <c:v>0.99753620631611661</c:v>
                </c:pt>
                <c:pt idx="766">
                  <c:v>0.99753620631611661</c:v>
                </c:pt>
                <c:pt idx="767">
                  <c:v>0.99753620631611661</c:v>
                </c:pt>
                <c:pt idx="768">
                  <c:v>0.99753620631611661</c:v>
                </c:pt>
                <c:pt idx="769">
                  <c:v>0.99753620631611661</c:v>
                </c:pt>
                <c:pt idx="770">
                  <c:v>0.99753620631611661</c:v>
                </c:pt>
                <c:pt idx="771">
                  <c:v>0.99753620631611661</c:v>
                </c:pt>
                <c:pt idx="772">
                  <c:v>0.99753620631611661</c:v>
                </c:pt>
                <c:pt idx="773">
                  <c:v>0.99753620631611661</c:v>
                </c:pt>
                <c:pt idx="774">
                  <c:v>0.99753620631611661</c:v>
                </c:pt>
                <c:pt idx="775">
                  <c:v>0.99753620631611661</c:v>
                </c:pt>
                <c:pt idx="776">
                  <c:v>0.99753620631611661</c:v>
                </c:pt>
                <c:pt idx="777">
                  <c:v>0.99753620631611661</c:v>
                </c:pt>
                <c:pt idx="778">
                  <c:v>0.99753620631611661</c:v>
                </c:pt>
                <c:pt idx="779">
                  <c:v>0.99753620631611661</c:v>
                </c:pt>
                <c:pt idx="780">
                  <c:v>0.99753620631611661</c:v>
                </c:pt>
                <c:pt idx="781">
                  <c:v>0.99753620631611661</c:v>
                </c:pt>
                <c:pt idx="782">
                  <c:v>0.99753620631611661</c:v>
                </c:pt>
                <c:pt idx="783">
                  <c:v>0.99753620631611661</c:v>
                </c:pt>
                <c:pt idx="784">
                  <c:v>0.99753620631611661</c:v>
                </c:pt>
                <c:pt idx="785">
                  <c:v>0.99753620631611661</c:v>
                </c:pt>
                <c:pt idx="786">
                  <c:v>0.99753620631611661</c:v>
                </c:pt>
                <c:pt idx="787">
                  <c:v>0.99753620631611661</c:v>
                </c:pt>
                <c:pt idx="788">
                  <c:v>0.99753620631611661</c:v>
                </c:pt>
                <c:pt idx="789">
                  <c:v>0.99753620631611661</c:v>
                </c:pt>
                <c:pt idx="790">
                  <c:v>0.99753620631611661</c:v>
                </c:pt>
                <c:pt idx="791">
                  <c:v>0.99753620631611661</c:v>
                </c:pt>
                <c:pt idx="792">
                  <c:v>0.99753620631611661</c:v>
                </c:pt>
                <c:pt idx="793">
                  <c:v>0.99753620631611661</c:v>
                </c:pt>
                <c:pt idx="794">
                  <c:v>0.99753620631611661</c:v>
                </c:pt>
                <c:pt idx="795">
                  <c:v>0.99753620631611661</c:v>
                </c:pt>
                <c:pt idx="796">
                  <c:v>0.99753620631611661</c:v>
                </c:pt>
                <c:pt idx="797">
                  <c:v>0.99753620631611661</c:v>
                </c:pt>
                <c:pt idx="798">
                  <c:v>0.99753620631611661</c:v>
                </c:pt>
                <c:pt idx="799">
                  <c:v>0.99753620631611661</c:v>
                </c:pt>
                <c:pt idx="800">
                  <c:v>0.99753620631611661</c:v>
                </c:pt>
                <c:pt idx="801">
                  <c:v>0.99753620631611661</c:v>
                </c:pt>
                <c:pt idx="802">
                  <c:v>0.99753620631611661</c:v>
                </c:pt>
                <c:pt idx="803">
                  <c:v>0.99753620631611661</c:v>
                </c:pt>
                <c:pt idx="804">
                  <c:v>0.99753620631611661</c:v>
                </c:pt>
                <c:pt idx="805">
                  <c:v>0.99753620631611661</c:v>
                </c:pt>
                <c:pt idx="806">
                  <c:v>0.99753620631611661</c:v>
                </c:pt>
                <c:pt idx="807">
                  <c:v>0.99753620631611661</c:v>
                </c:pt>
                <c:pt idx="808">
                  <c:v>0.99753620631611661</c:v>
                </c:pt>
                <c:pt idx="809">
                  <c:v>0.99753620631611661</c:v>
                </c:pt>
                <c:pt idx="810">
                  <c:v>0.99753620631611661</c:v>
                </c:pt>
                <c:pt idx="811">
                  <c:v>0.99753620631611661</c:v>
                </c:pt>
                <c:pt idx="812">
                  <c:v>0.99753620631611661</c:v>
                </c:pt>
                <c:pt idx="813">
                  <c:v>0.99753620631611661</c:v>
                </c:pt>
                <c:pt idx="814">
                  <c:v>0.99753620631611661</c:v>
                </c:pt>
                <c:pt idx="815">
                  <c:v>0.99753620631611661</c:v>
                </c:pt>
                <c:pt idx="816">
                  <c:v>0.99753620631611661</c:v>
                </c:pt>
                <c:pt idx="817">
                  <c:v>0.99753620631611661</c:v>
                </c:pt>
                <c:pt idx="818">
                  <c:v>0.99753620631611661</c:v>
                </c:pt>
                <c:pt idx="819">
                  <c:v>0.99753620631611661</c:v>
                </c:pt>
                <c:pt idx="820">
                  <c:v>0.99753620631611661</c:v>
                </c:pt>
                <c:pt idx="821">
                  <c:v>0.99753620631611661</c:v>
                </c:pt>
                <c:pt idx="822">
                  <c:v>0.99753620631611661</c:v>
                </c:pt>
                <c:pt idx="823">
                  <c:v>0.99753620631611661</c:v>
                </c:pt>
                <c:pt idx="824">
                  <c:v>0.99753620631611661</c:v>
                </c:pt>
                <c:pt idx="825">
                  <c:v>0.99753620631611661</c:v>
                </c:pt>
                <c:pt idx="826">
                  <c:v>0.99753620631611661</c:v>
                </c:pt>
                <c:pt idx="827">
                  <c:v>0.99753620631611661</c:v>
                </c:pt>
                <c:pt idx="828">
                  <c:v>0.99753620631611661</c:v>
                </c:pt>
                <c:pt idx="829">
                  <c:v>0.99753620631611661</c:v>
                </c:pt>
                <c:pt idx="830">
                  <c:v>0.99753620631611661</c:v>
                </c:pt>
                <c:pt idx="831">
                  <c:v>0.99753620631611661</c:v>
                </c:pt>
                <c:pt idx="832">
                  <c:v>0.99753620631611661</c:v>
                </c:pt>
                <c:pt idx="833">
                  <c:v>0.99753620631611661</c:v>
                </c:pt>
                <c:pt idx="834">
                  <c:v>0.99753620631611661</c:v>
                </c:pt>
                <c:pt idx="835">
                  <c:v>0.99753620631611661</c:v>
                </c:pt>
                <c:pt idx="836">
                  <c:v>0.99753620631611661</c:v>
                </c:pt>
                <c:pt idx="837">
                  <c:v>0.99753620631611661</c:v>
                </c:pt>
                <c:pt idx="838">
                  <c:v>0.99753620631611661</c:v>
                </c:pt>
                <c:pt idx="839">
                  <c:v>0.99753620631611661</c:v>
                </c:pt>
                <c:pt idx="840">
                  <c:v>0.99753620631611661</c:v>
                </c:pt>
                <c:pt idx="841">
                  <c:v>0.99753620631611661</c:v>
                </c:pt>
                <c:pt idx="842">
                  <c:v>0.99753620631611661</c:v>
                </c:pt>
                <c:pt idx="843">
                  <c:v>0.99753620631611661</c:v>
                </c:pt>
                <c:pt idx="844">
                  <c:v>0.99753620631611661</c:v>
                </c:pt>
                <c:pt idx="845">
                  <c:v>0.99753620631611661</c:v>
                </c:pt>
                <c:pt idx="846">
                  <c:v>0.99753620631611661</c:v>
                </c:pt>
                <c:pt idx="847">
                  <c:v>0.99753620631611661</c:v>
                </c:pt>
                <c:pt idx="848">
                  <c:v>0.99753620631611661</c:v>
                </c:pt>
                <c:pt idx="849">
                  <c:v>0.99753620631611661</c:v>
                </c:pt>
                <c:pt idx="850">
                  <c:v>0.99753620631611661</c:v>
                </c:pt>
                <c:pt idx="851">
                  <c:v>0.99753620631611661</c:v>
                </c:pt>
                <c:pt idx="852">
                  <c:v>0.99753620631611661</c:v>
                </c:pt>
                <c:pt idx="853">
                  <c:v>0.99753620631611661</c:v>
                </c:pt>
                <c:pt idx="854">
                  <c:v>0.99753620631611661</c:v>
                </c:pt>
                <c:pt idx="855">
                  <c:v>0.99753620631611661</c:v>
                </c:pt>
                <c:pt idx="856">
                  <c:v>0.99753620631611661</c:v>
                </c:pt>
                <c:pt idx="857">
                  <c:v>0.99753620631611661</c:v>
                </c:pt>
                <c:pt idx="858">
                  <c:v>0.99753620631611661</c:v>
                </c:pt>
                <c:pt idx="859">
                  <c:v>0.99753620631611661</c:v>
                </c:pt>
                <c:pt idx="860">
                  <c:v>0.99753620631611661</c:v>
                </c:pt>
                <c:pt idx="861">
                  <c:v>0.99753620631611661</c:v>
                </c:pt>
                <c:pt idx="862">
                  <c:v>0.99753620631611661</c:v>
                </c:pt>
                <c:pt idx="863">
                  <c:v>0.99753620631611661</c:v>
                </c:pt>
                <c:pt idx="864">
                  <c:v>0.99753620631611661</c:v>
                </c:pt>
                <c:pt idx="865">
                  <c:v>0.99753620631611661</c:v>
                </c:pt>
                <c:pt idx="866">
                  <c:v>0.99753620631611661</c:v>
                </c:pt>
                <c:pt idx="867">
                  <c:v>0.99753620631611661</c:v>
                </c:pt>
                <c:pt idx="868">
                  <c:v>0.99753620631611661</c:v>
                </c:pt>
                <c:pt idx="869">
                  <c:v>0.99753620631611661</c:v>
                </c:pt>
                <c:pt idx="870">
                  <c:v>0.99753620631611661</c:v>
                </c:pt>
                <c:pt idx="871">
                  <c:v>0.99753620631611661</c:v>
                </c:pt>
                <c:pt idx="872">
                  <c:v>0.99753620631611661</c:v>
                </c:pt>
                <c:pt idx="873">
                  <c:v>0.99753620631611661</c:v>
                </c:pt>
                <c:pt idx="874">
                  <c:v>0.99753620631611661</c:v>
                </c:pt>
                <c:pt idx="875">
                  <c:v>0.99753620631611661</c:v>
                </c:pt>
                <c:pt idx="876">
                  <c:v>0.99753620631611661</c:v>
                </c:pt>
                <c:pt idx="877">
                  <c:v>0.99753620631611661</c:v>
                </c:pt>
                <c:pt idx="878">
                  <c:v>0.99753620631611661</c:v>
                </c:pt>
                <c:pt idx="879">
                  <c:v>0.99753620631611661</c:v>
                </c:pt>
                <c:pt idx="880">
                  <c:v>0.99753620631611661</c:v>
                </c:pt>
                <c:pt idx="881">
                  <c:v>0.99753620631611661</c:v>
                </c:pt>
                <c:pt idx="882">
                  <c:v>0.99753620631611661</c:v>
                </c:pt>
                <c:pt idx="883">
                  <c:v>0.99753620631611661</c:v>
                </c:pt>
                <c:pt idx="884">
                  <c:v>0.99753620631611661</c:v>
                </c:pt>
                <c:pt idx="885">
                  <c:v>0.99753620631611661</c:v>
                </c:pt>
                <c:pt idx="886">
                  <c:v>0.99753620631611661</c:v>
                </c:pt>
                <c:pt idx="887">
                  <c:v>0.99753620631611661</c:v>
                </c:pt>
                <c:pt idx="888">
                  <c:v>0.99753620631611661</c:v>
                </c:pt>
                <c:pt idx="889">
                  <c:v>0.99753620631611661</c:v>
                </c:pt>
                <c:pt idx="890">
                  <c:v>0.99753620631611661</c:v>
                </c:pt>
                <c:pt idx="891">
                  <c:v>0.99753620631611661</c:v>
                </c:pt>
                <c:pt idx="892">
                  <c:v>0.99753620631611661</c:v>
                </c:pt>
                <c:pt idx="893">
                  <c:v>0.99753620631611661</c:v>
                </c:pt>
                <c:pt idx="894">
                  <c:v>0.99753620631611661</c:v>
                </c:pt>
                <c:pt idx="895">
                  <c:v>0.99753620631611661</c:v>
                </c:pt>
                <c:pt idx="896">
                  <c:v>0.99753620631611661</c:v>
                </c:pt>
                <c:pt idx="897">
                  <c:v>0.99753620631611661</c:v>
                </c:pt>
                <c:pt idx="898">
                  <c:v>0.99753620631611661</c:v>
                </c:pt>
                <c:pt idx="899">
                  <c:v>0.99753620631611661</c:v>
                </c:pt>
                <c:pt idx="900">
                  <c:v>0.99753620631611661</c:v>
                </c:pt>
                <c:pt idx="901">
                  <c:v>0.99753620631611661</c:v>
                </c:pt>
                <c:pt idx="902">
                  <c:v>0.99753620631611661</c:v>
                </c:pt>
                <c:pt idx="903">
                  <c:v>0.99753620631611661</c:v>
                </c:pt>
                <c:pt idx="904">
                  <c:v>0.99753620631611661</c:v>
                </c:pt>
                <c:pt idx="905">
                  <c:v>0.99753620631611661</c:v>
                </c:pt>
                <c:pt idx="906">
                  <c:v>0.99753620631611661</c:v>
                </c:pt>
                <c:pt idx="907">
                  <c:v>0.99753620631611661</c:v>
                </c:pt>
                <c:pt idx="908">
                  <c:v>0.99753620631611661</c:v>
                </c:pt>
                <c:pt idx="909">
                  <c:v>0.99753620631611661</c:v>
                </c:pt>
                <c:pt idx="910">
                  <c:v>0.99753620631611661</c:v>
                </c:pt>
                <c:pt idx="911">
                  <c:v>0.99753620631611661</c:v>
                </c:pt>
                <c:pt idx="912">
                  <c:v>0.99753620631611661</c:v>
                </c:pt>
                <c:pt idx="913">
                  <c:v>0.99753620631611661</c:v>
                </c:pt>
                <c:pt idx="914">
                  <c:v>0.99753620631611661</c:v>
                </c:pt>
                <c:pt idx="915">
                  <c:v>0.99753620631611661</c:v>
                </c:pt>
                <c:pt idx="916">
                  <c:v>0.99753620631611661</c:v>
                </c:pt>
                <c:pt idx="917">
                  <c:v>0.99753620631611661</c:v>
                </c:pt>
                <c:pt idx="918">
                  <c:v>0.99753620631611661</c:v>
                </c:pt>
                <c:pt idx="919">
                  <c:v>0.99753620631611661</c:v>
                </c:pt>
                <c:pt idx="920">
                  <c:v>0.99753620631611661</c:v>
                </c:pt>
                <c:pt idx="921">
                  <c:v>0.99753620631611661</c:v>
                </c:pt>
                <c:pt idx="922">
                  <c:v>0.99753620631611661</c:v>
                </c:pt>
                <c:pt idx="923">
                  <c:v>0.99753620631611661</c:v>
                </c:pt>
                <c:pt idx="924">
                  <c:v>0.99753620631611661</c:v>
                </c:pt>
                <c:pt idx="925">
                  <c:v>0.99753620631611661</c:v>
                </c:pt>
                <c:pt idx="926">
                  <c:v>0.99753620631611661</c:v>
                </c:pt>
                <c:pt idx="927">
                  <c:v>0.99753620631611661</c:v>
                </c:pt>
                <c:pt idx="928">
                  <c:v>0.99753620631611661</c:v>
                </c:pt>
                <c:pt idx="929">
                  <c:v>0.99753620631611661</c:v>
                </c:pt>
                <c:pt idx="930">
                  <c:v>0.99753620631611661</c:v>
                </c:pt>
                <c:pt idx="931">
                  <c:v>0.99753620631611661</c:v>
                </c:pt>
                <c:pt idx="932">
                  <c:v>0.99753620631611661</c:v>
                </c:pt>
                <c:pt idx="933">
                  <c:v>0.99753620631611661</c:v>
                </c:pt>
                <c:pt idx="934">
                  <c:v>0.99753620631611661</c:v>
                </c:pt>
                <c:pt idx="935">
                  <c:v>0.99753620631611661</c:v>
                </c:pt>
                <c:pt idx="936">
                  <c:v>0.99753620631611661</c:v>
                </c:pt>
                <c:pt idx="937">
                  <c:v>0.99753620631611661</c:v>
                </c:pt>
                <c:pt idx="938">
                  <c:v>0.99753620631611661</c:v>
                </c:pt>
                <c:pt idx="939">
                  <c:v>0.99753620631611661</c:v>
                </c:pt>
                <c:pt idx="940">
                  <c:v>0.99753620631611661</c:v>
                </c:pt>
                <c:pt idx="941">
                  <c:v>0.99753620631611661</c:v>
                </c:pt>
                <c:pt idx="942">
                  <c:v>0.99753620631611661</c:v>
                </c:pt>
                <c:pt idx="943">
                  <c:v>0.99753620631611661</c:v>
                </c:pt>
                <c:pt idx="944">
                  <c:v>0.99753620631611661</c:v>
                </c:pt>
                <c:pt idx="945">
                  <c:v>0.99753620631611661</c:v>
                </c:pt>
                <c:pt idx="946">
                  <c:v>0.99753620631611661</c:v>
                </c:pt>
                <c:pt idx="947">
                  <c:v>0.99753620631611661</c:v>
                </c:pt>
                <c:pt idx="948">
                  <c:v>0.99753620631611661</c:v>
                </c:pt>
                <c:pt idx="949">
                  <c:v>0.99753620631611661</c:v>
                </c:pt>
                <c:pt idx="950">
                  <c:v>0.99753620631611661</c:v>
                </c:pt>
                <c:pt idx="951">
                  <c:v>0.99753620631611661</c:v>
                </c:pt>
                <c:pt idx="952">
                  <c:v>0.99753620631611661</c:v>
                </c:pt>
                <c:pt idx="953">
                  <c:v>0.99753620631611661</c:v>
                </c:pt>
                <c:pt idx="954">
                  <c:v>0.99753620631611661</c:v>
                </c:pt>
                <c:pt idx="955">
                  <c:v>0.99753620631611661</c:v>
                </c:pt>
                <c:pt idx="956">
                  <c:v>0.99753620631611661</c:v>
                </c:pt>
                <c:pt idx="957">
                  <c:v>0.99753620631611661</c:v>
                </c:pt>
                <c:pt idx="958">
                  <c:v>0.99753620631611661</c:v>
                </c:pt>
                <c:pt idx="959">
                  <c:v>0.99753620631611661</c:v>
                </c:pt>
                <c:pt idx="960">
                  <c:v>0.99753620631611661</c:v>
                </c:pt>
                <c:pt idx="961">
                  <c:v>0.99753620631611661</c:v>
                </c:pt>
                <c:pt idx="962">
                  <c:v>0.99753620631611661</c:v>
                </c:pt>
                <c:pt idx="963">
                  <c:v>0.99753620631611661</c:v>
                </c:pt>
                <c:pt idx="964">
                  <c:v>0.99753620631611661</c:v>
                </c:pt>
                <c:pt idx="965">
                  <c:v>0.99753620631611661</c:v>
                </c:pt>
                <c:pt idx="966">
                  <c:v>0.99753620631611661</c:v>
                </c:pt>
                <c:pt idx="967">
                  <c:v>0.99753620631611661</c:v>
                </c:pt>
                <c:pt idx="968">
                  <c:v>0.99753620631611661</c:v>
                </c:pt>
                <c:pt idx="969">
                  <c:v>0.99753620631611661</c:v>
                </c:pt>
                <c:pt idx="970">
                  <c:v>0.99753620631611661</c:v>
                </c:pt>
                <c:pt idx="971">
                  <c:v>0.99753620631611661</c:v>
                </c:pt>
                <c:pt idx="972">
                  <c:v>0.99753620631611661</c:v>
                </c:pt>
                <c:pt idx="973">
                  <c:v>0.99753620631611661</c:v>
                </c:pt>
                <c:pt idx="974">
                  <c:v>0.99753620631611661</c:v>
                </c:pt>
                <c:pt idx="975">
                  <c:v>0.99753620631611661</c:v>
                </c:pt>
                <c:pt idx="976">
                  <c:v>0.99753620631611661</c:v>
                </c:pt>
                <c:pt idx="977">
                  <c:v>0.99753620631611661</c:v>
                </c:pt>
                <c:pt idx="978">
                  <c:v>0.99753620631611661</c:v>
                </c:pt>
                <c:pt idx="979">
                  <c:v>0.99753620631611661</c:v>
                </c:pt>
                <c:pt idx="980">
                  <c:v>0.99753620631611661</c:v>
                </c:pt>
                <c:pt idx="981">
                  <c:v>0.99753620631611661</c:v>
                </c:pt>
                <c:pt idx="982">
                  <c:v>0.99753620631611661</c:v>
                </c:pt>
                <c:pt idx="983">
                  <c:v>0.99753620631611661</c:v>
                </c:pt>
                <c:pt idx="984">
                  <c:v>0.99753620631611661</c:v>
                </c:pt>
                <c:pt idx="985">
                  <c:v>0.99753620631611661</c:v>
                </c:pt>
                <c:pt idx="986">
                  <c:v>0.99753620631611661</c:v>
                </c:pt>
                <c:pt idx="987">
                  <c:v>0.99753620631611661</c:v>
                </c:pt>
                <c:pt idx="988">
                  <c:v>0.99753620631611661</c:v>
                </c:pt>
                <c:pt idx="989">
                  <c:v>0.99753620631611661</c:v>
                </c:pt>
                <c:pt idx="990">
                  <c:v>0.99753620631611661</c:v>
                </c:pt>
                <c:pt idx="991">
                  <c:v>0.99753620631611661</c:v>
                </c:pt>
                <c:pt idx="992">
                  <c:v>0.99753620631611661</c:v>
                </c:pt>
                <c:pt idx="993">
                  <c:v>0.99753620631611661</c:v>
                </c:pt>
                <c:pt idx="994">
                  <c:v>0.99753620631611661</c:v>
                </c:pt>
                <c:pt idx="995">
                  <c:v>0.99753620631611661</c:v>
                </c:pt>
                <c:pt idx="996">
                  <c:v>0.99753620631611661</c:v>
                </c:pt>
                <c:pt idx="997">
                  <c:v>0.99753620631611661</c:v>
                </c:pt>
                <c:pt idx="998">
                  <c:v>0.99753620631611661</c:v>
                </c:pt>
                <c:pt idx="999">
                  <c:v>0.99753620631611661</c:v>
                </c:pt>
                <c:pt idx="1000">
                  <c:v>0.99753620631611661</c:v>
                </c:pt>
                <c:pt idx="1001">
                  <c:v>0.99753620631611661</c:v>
                </c:pt>
                <c:pt idx="1002">
                  <c:v>0.99753620631611661</c:v>
                </c:pt>
                <c:pt idx="1003">
                  <c:v>0.99753620631611661</c:v>
                </c:pt>
                <c:pt idx="1004">
                  <c:v>0.99753620631611661</c:v>
                </c:pt>
                <c:pt idx="1005">
                  <c:v>0.99753620631611661</c:v>
                </c:pt>
                <c:pt idx="1006">
                  <c:v>0.99753620631611661</c:v>
                </c:pt>
                <c:pt idx="1007">
                  <c:v>0.99753620631611661</c:v>
                </c:pt>
                <c:pt idx="1008">
                  <c:v>0.99753620631611661</c:v>
                </c:pt>
                <c:pt idx="1009">
                  <c:v>0.99753620631611661</c:v>
                </c:pt>
                <c:pt idx="1010">
                  <c:v>0.99753620631611661</c:v>
                </c:pt>
                <c:pt idx="1011">
                  <c:v>0.99753620631611661</c:v>
                </c:pt>
                <c:pt idx="1012">
                  <c:v>0.99753620631611661</c:v>
                </c:pt>
                <c:pt idx="1013">
                  <c:v>0.99753620631611661</c:v>
                </c:pt>
                <c:pt idx="1014">
                  <c:v>0.99753620631611661</c:v>
                </c:pt>
                <c:pt idx="1015">
                  <c:v>0.99753620631611661</c:v>
                </c:pt>
                <c:pt idx="1016">
                  <c:v>0.99753620631611661</c:v>
                </c:pt>
                <c:pt idx="1017">
                  <c:v>0.99753620631611661</c:v>
                </c:pt>
                <c:pt idx="1018">
                  <c:v>0.99753620631611661</c:v>
                </c:pt>
                <c:pt idx="1019">
                  <c:v>0.99753620631611661</c:v>
                </c:pt>
                <c:pt idx="1020">
                  <c:v>0.99753620631611661</c:v>
                </c:pt>
                <c:pt idx="1021">
                  <c:v>0.99753620631611661</c:v>
                </c:pt>
                <c:pt idx="1022">
                  <c:v>0.99753620631611661</c:v>
                </c:pt>
                <c:pt idx="1023">
                  <c:v>0.99753620631611661</c:v>
                </c:pt>
                <c:pt idx="1024">
                  <c:v>0.99753620631611661</c:v>
                </c:pt>
                <c:pt idx="1025">
                  <c:v>0.99753620631611661</c:v>
                </c:pt>
                <c:pt idx="1026">
                  <c:v>0.99753620631611661</c:v>
                </c:pt>
                <c:pt idx="1027">
                  <c:v>0.99753620631611661</c:v>
                </c:pt>
                <c:pt idx="1028">
                  <c:v>0.99753620631611661</c:v>
                </c:pt>
                <c:pt idx="1029">
                  <c:v>0.99753620631611661</c:v>
                </c:pt>
                <c:pt idx="1030">
                  <c:v>0.99753620631611661</c:v>
                </c:pt>
                <c:pt idx="1031">
                  <c:v>0.99753620631611661</c:v>
                </c:pt>
                <c:pt idx="1032">
                  <c:v>0.99753620631611661</c:v>
                </c:pt>
                <c:pt idx="1033">
                  <c:v>0.99753620631611661</c:v>
                </c:pt>
                <c:pt idx="1034">
                  <c:v>0.99753620631611661</c:v>
                </c:pt>
                <c:pt idx="1035">
                  <c:v>0.99753620631611661</c:v>
                </c:pt>
                <c:pt idx="1036">
                  <c:v>0.99753620631611661</c:v>
                </c:pt>
                <c:pt idx="1037">
                  <c:v>0.99753620631611661</c:v>
                </c:pt>
                <c:pt idx="1038">
                  <c:v>0.99753620631611661</c:v>
                </c:pt>
                <c:pt idx="1039">
                  <c:v>0.99753620631611661</c:v>
                </c:pt>
                <c:pt idx="1040">
                  <c:v>0.99753620631611661</c:v>
                </c:pt>
                <c:pt idx="1041">
                  <c:v>0.99753620631611661</c:v>
                </c:pt>
                <c:pt idx="1042">
                  <c:v>0.99753620631611661</c:v>
                </c:pt>
                <c:pt idx="1043">
                  <c:v>0.99753620631611661</c:v>
                </c:pt>
                <c:pt idx="1044">
                  <c:v>0.99753620631611661</c:v>
                </c:pt>
                <c:pt idx="1045">
                  <c:v>0.99753620631611661</c:v>
                </c:pt>
                <c:pt idx="1046">
                  <c:v>0.99753620631611661</c:v>
                </c:pt>
                <c:pt idx="1047">
                  <c:v>0.99753620631611661</c:v>
                </c:pt>
                <c:pt idx="1048">
                  <c:v>0.99753620631611661</c:v>
                </c:pt>
                <c:pt idx="1049">
                  <c:v>0.99753620631611661</c:v>
                </c:pt>
                <c:pt idx="1050">
                  <c:v>0.99753620631611661</c:v>
                </c:pt>
                <c:pt idx="1051">
                  <c:v>0.99753620631611661</c:v>
                </c:pt>
                <c:pt idx="1052">
                  <c:v>0.99753620631611661</c:v>
                </c:pt>
                <c:pt idx="1053">
                  <c:v>0.99753620631611661</c:v>
                </c:pt>
                <c:pt idx="1054">
                  <c:v>0.99753620631611661</c:v>
                </c:pt>
                <c:pt idx="1055">
                  <c:v>0.99753620631611661</c:v>
                </c:pt>
                <c:pt idx="1056">
                  <c:v>0.99753620631611661</c:v>
                </c:pt>
                <c:pt idx="1057">
                  <c:v>0.99753620631611661</c:v>
                </c:pt>
                <c:pt idx="1058">
                  <c:v>0.99753620631611661</c:v>
                </c:pt>
                <c:pt idx="1059">
                  <c:v>0.99753620631611661</c:v>
                </c:pt>
                <c:pt idx="1060">
                  <c:v>0.99753620631611661</c:v>
                </c:pt>
                <c:pt idx="1061">
                  <c:v>0.99753620631611661</c:v>
                </c:pt>
                <c:pt idx="1062">
                  <c:v>0.99753620631611661</c:v>
                </c:pt>
                <c:pt idx="1063">
                  <c:v>0.99753620631611661</c:v>
                </c:pt>
                <c:pt idx="1064">
                  <c:v>0.99753620631611661</c:v>
                </c:pt>
                <c:pt idx="1065">
                  <c:v>0.99753620631611661</c:v>
                </c:pt>
                <c:pt idx="1066">
                  <c:v>0.99753620631611661</c:v>
                </c:pt>
                <c:pt idx="1067">
                  <c:v>0.99753620631611661</c:v>
                </c:pt>
                <c:pt idx="1068">
                  <c:v>0.99753620631611661</c:v>
                </c:pt>
                <c:pt idx="1069">
                  <c:v>0.99753620631611661</c:v>
                </c:pt>
                <c:pt idx="1070">
                  <c:v>0.99753620631611661</c:v>
                </c:pt>
                <c:pt idx="1071">
                  <c:v>0.99753620631611661</c:v>
                </c:pt>
                <c:pt idx="1072">
                  <c:v>0.99753620631611661</c:v>
                </c:pt>
                <c:pt idx="1073">
                  <c:v>0.99753620631611661</c:v>
                </c:pt>
                <c:pt idx="1074">
                  <c:v>0.99753620631611661</c:v>
                </c:pt>
                <c:pt idx="1075">
                  <c:v>0.99753620631611661</c:v>
                </c:pt>
                <c:pt idx="1076">
                  <c:v>0.99753620631611661</c:v>
                </c:pt>
                <c:pt idx="1077">
                  <c:v>0.99753620631611661</c:v>
                </c:pt>
                <c:pt idx="1078">
                  <c:v>0.99753620631611661</c:v>
                </c:pt>
                <c:pt idx="1079">
                  <c:v>0.99753620631611661</c:v>
                </c:pt>
                <c:pt idx="1080">
                  <c:v>0.99753620631611661</c:v>
                </c:pt>
                <c:pt idx="1081">
                  <c:v>0.99753620631611661</c:v>
                </c:pt>
                <c:pt idx="1082">
                  <c:v>0.99753620631611661</c:v>
                </c:pt>
                <c:pt idx="1083">
                  <c:v>0.99753620631611661</c:v>
                </c:pt>
                <c:pt idx="1084">
                  <c:v>0.99753620631611661</c:v>
                </c:pt>
                <c:pt idx="1085">
                  <c:v>0.99753620631611661</c:v>
                </c:pt>
                <c:pt idx="1086">
                  <c:v>0.99753620631611661</c:v>
                </c:pt>
                <c:pt idx="1087">
                  <c:v>0.99753620631611661</c:v>
                </c:pt>
                <c:pt idx="1088">
                  <c:v>0.99753620631611661</c:v>
                </c:pt>
                <c:pt idx="1089">
                  <c:v>0.99753620631611661</c:v>
                </c:pt>
                <c:pt idx="1090">
                  <c:v>0.99753620631611661</c:v>
                </c:pt>
                <c:pt idx="1091">
                  <c:v>0.99753620631611661</c:v>
                </c:pt>
                <c:pt idx="1092">
                  <c:v>0.99753620631611661</c:v>
                </c:pt>
                <c:pt idx="1093">
                  <c:v>0.99753620631611661</c:v>
                </c:pt>
                <c:pt idx="1094">
                  <c:v>0.99753620631611661</c:v>
                </c:pt>
                <c:pt idx="1095">
                  <c:v>0.99753620631611661</c:v>
                </c:pt>
                <c:pt idx="1096">
                  <c:v>0.99753620631611661</c:v>
                </c:pt>
                <c:pt idx="1097">
                  <c:v>0.99753620631611661</c:v>
                </c:pt>
                <c:pt idx="1098">
                  <c:v>0.99753620631611661</c:v>
                </c:pt>
                <c:pt idx="1099">
                  <c:v>0.99753620631611661</c:v>
                </c:pt>
                <c:pt idx="1100">
                  <c:v>0.99753620631611661</c:v>
                </c:pt>
                <c:pt idx="1101">
                  <c:v>0.99753620631611661</c:v>
                </c:pt>
                <c:pt idx="1102">
                  <c:v>0.99753620631611661</c:v>
                </c:pt>
                <c:pt idx="1103">
                  <c:v>0.99753620631611661</c:v>
                </c:pt>
                <c:pt idx="1104">
                  <c:v>0.99753620631611661</c:v>
                </c:pt>
                <c:pt idx="1105">
                  <c:v>0.99753620631611661</c:v>
                </c:pt>
                <c:pt idx="1106">
                  <c:v>0.99753620631611661</c:v>
                </c:pt>
                <c:pt idx="1107">
                  <c:v>0.99753620631611661</c:v>
                </c:pt>
                <c:pt idx="1108">
                  <c:v>0.99753620631611661</c:v>
                </c:pt>
                <c:pt idx="1109">
                  <c:v>0.99753620631611661</c:v>
                </c:pt>
                <c:pt idx="1110">
                  <c:v>0.99753620631611661</c:v>
                </c:pt>
                <c:pt idx="1111">
                  <c:v>0.99753620631611661</c:v>
                </c:pt>
                <c:pt idx="1112">
                  <c:v>0.99753620631611661</c:v>
                </c:pt>
                <c:pt idx="1113">
                  <c:v>0.99753620631611661</c:v>
                </c:pt>
                <c:pt idx="1114">
                  <c:v>0.99753620631611661</c:v>
                </c:pt>
                <c:pt idx="1115">
                  <c:v>0.99753620631611661</c:v>
                </c:pt>
                <c:pt idx="1116">
                  <c:v>0.99753620631611661</c:v>
                </c:pt>
                <c:pt idx="1117">
                  <c:v>0.99753620631611661</c:v>
                </c:pt>
                <c:pt idx="1118">
                  <c:v>0.99753620631611661</c:v>
                </c:pt>
                <c:pt idx="1119">
                  <c:v>0.99753620631611661</c:v>
                </c:pt>
                <c:pt idx="1120">
                  <c:v>0.99753620631611661</c:v>
                </c:pt>
                <c:pt idx="1121">
                  <c:v>0.99753620631611661</c:v>
                </c:pt>
                <c:pt idx="1122">
                  <c:v>0.99753620631611661</c:v>
                </c:pt>
                <c:pt idx="1123">
                  <c:v>0.99753620631611661</c:v>
                </c:pt>
                <c:pt idx="1124">
                  <c:v>0.99753620631611661</c:v>
                </c:pt>
                <c:pt idx="1125">
                  <c:v>0.99753620631611661</c:v>
                </c:pt>
                <c:pt idx="1126">
                  <c:v>0.99753620631611661</c:v>
                </c:pt>
                <c:pt idx="1127">
                  <c:v>0.99753620631611661</c:v>
                </c:pt>
                <c:pt idx="1128">
                  <c:v>0.99753620631611661</c:v>
                </c:pt>
                <c:pt idx="1129">
                  <c:v>0.99753620631611661</c:v>
                </c:pt>
                <c:pt idx="1130">
                  <c:v>0.99753620631611661</c:v>
                </c:pt>
                <c:pt idx="1131">
                  <c:v>0.99753620631611661</c:v>
                </c:pt>
                <c:pt idx="1132">
                  <c:v>0.99753620631611661</c:v>
                </c:pt>
                <c:pt idx="1133">
                  <c:v>0.99753620631611661</c:v>
                </c:pt>
                <c:pt idx="1134">
                  <c:v>0.99753620631611661</c:v>
                </c:pt>
                <c:pt idx="1135">
                  <c:v>0.99753620631611661</c:v>
                </c:pt>
                <c:pt idx="1136">
                  <c:v>0.99753620631611661</c:v>
                </c:pt>
                <c:pt idx="1137">
                  <c:v>0.99753620631611661</c:v>
                </c:pt>
                <c:pt idx="1138">
                  <c:v>0.99753620631611661</c:v>
                </c:pt>
                <c:pt idx="1139">
                  <c:v>0.99753620631611661</c:v>
                </c:pt>
                <c:pt idx="1140">
                  <c:v>0.99753620631611661</c:v>
                </c:pt>
                <c:pt idx="1141">
                  <c:v>0.99753620631611661</c:v>
                </c:pt>
                <c:pt idx="1142">
                  <c:v>0.99753620631611661</c:v>
                </c:pt>
                <c:pt idx="1143">
                  <c:v>0.99753620631611661</c:v>
                </c:pt>
                <c:pt idx="1144">
                  <c:v>0.99753620631611661</c:v>
                </c:pt>
                <c:pt idx="1145">
                  <c:v>0.99753620631611661</c:v>
                </c:pt>
                <c:pt idx="1146">
                  <c:v>0.99753620631611661</c:v>
                </c:pt>
                <c:pt idx="1147">
                  <c:v>0.99753620631611661</c:v>
                </c:pt>
                <c:pt idx="1148">
                  <c:v>0.99753620631611661</c:v>
                </c:pt>
                <c:pt idx="1149">
                  <c:v>0.99753620631611661</c:v>
                </c:pt>
                <c:pt idx="1150">
                  <c:v>0.99753620631611661</c:v>
                </c:pt>
                <c:pt idx="1151">
                  <c:v>0.99753620631611661</c:v>
                </c:pt>
                <c:pt idx="1152">
                  <c:v>0.99753620631611661</c:v>
                </c:pt>
                <c:pt idx="1153">
                  <c:v>0.99753620631611661</c:v>
                </c:pt>
                <c:pt idx="1154">
                  <c:v>0.99753620631611661</c:v>
                </c:pt>
                <c:pt idx="1155">
                  <c:v>0.99753620631611661</c:v>
                </c:pt>
                <c:pt idx="1156">
                  <c:v>0.99753620631611661</c:v>
                </c:pt>
                <c:pt idx="1157">
                  <c:v>0.99753620631611661</c:v>
                </c:pt>
                <c:pt idx="1158">
                  <c:v>0.99753620631611661</c:v>
                </c:pt>
                <c:pt idx="1159">
                  <c:v>0.99753620631611661</c:v>
                </c:pt>
                <c:pt idx="1160">
                  <c:v>0.99753620631611661</c:v>
                </c:pt>
                <c:pt idx="1161">
                  <c:v>0.99753620631611661</c:v>
                </c:pt>
                <c:pt idx="1162">
                  <c:v>0.99753620631611661</c:v>
                </c:pt>
                <c:pt idx="1163">
                  <c:v>0.99753620631611661</c:v>
                </c:pt>
                <c:pt idx="1164">
                  <c:v>0.99753620631611661</c:v>
                </c:pt>
                <c:pt idx="1165">
                  <c:v>0.99753620631611661</c:v>
                </c:pt>
                <c:pt idx="1166">
                  <c:v>0.99753620631611661</c:v>
                </c:pt>
                <c:pt idx="1167">
                  <c:v>0.99753620631611661</c:v>
                </c:pt>
                <c:pt idx="1168">
                  <c:v>0.99753620631611661</c:v>
                </c:pt>
                <c:pt idx="1169">
                  <c:v>0.99753620631611661</c:v>
                </c:pt>
                <c:pt idx="1170">
                  <c:v>0.99753620631611661</c:v>
                </c:pt>
                <c:pt idx="1171">
                  <c:v>0.99753620631611661</c:v>
                </c:pt>
                <c:pt idx="1172">
                  <c:v>0.99753620631611661</c:v>
                </c:pt>
                <c:pt idx="1173">
                  <c:v>0.99753620631611661</c:v>
                </c:pt>
                <c:pt idx="1174">
                  <c:v>0.99753620631611661</c:v>
                </c:pt>
                <c:pt idx="1175">
                  <c:v>0.99753620631611661</c:v>
                </c:pt>
                <c:pt idx="1176">
                  <c:v>0.99753620631611661</c:v>
                </c:pt>
                <c:pt idx="1177">
                  <c:v>0.99753620631611661</c:v>
                </c:pt>
                <c:pt idx="1178">
                  <c:v>0.99753620631611661</c:v>
                </c:pt>
                <c:pt idx="1179">
                  <c:v>0.99753620631611661</c:v>
                </c:pt>
                <c:pt idx="1180">
                  <c:v>0.99753620631611661</c:v>
                </c:pt>
                <c:pt idx="1181">
                  <c:v>0.99753620631611661</c:v>
                </c:pt>
                <c:pt idx="1182">
                  <c:v>0.99753620631611661</c:v>
                </c:pt>
                <c:pt idx="1183">
                  <c:v>0.99753620631611661</c:v>
                </c:pt>
                <c:pt idx="1184">
                  <c:v>0.99753620631611661</c:v>
                </c:pt>
                <c:pt idx="1185">
                  <c:v>0.99753620631611661</c:v>
                </c:pt>
                <c:pt idx="1186">
                  <c:v>0.99753620631611661</c:v>
                </c:pt>
                <c:pt idx="1187">
                  <c:v>0.99753620631611661</c:v>
                </c:pt>
                <c:pt idx="1188">
                  <c:v>0.99753620631611661</c:v>
                </c:pt>
                <c:pt idx="1189">
                  <c:v>0.99753620631611661</c:v>
                </c:pt>
                <c:pt idx="1190">
                  <c:v>0.99753620631611661</c:v>
                </c:pt>
                <c:pt idx="1191">
                  <c:v>0.99753620631611661</c:v>
                </c:pt>
                <c:pt idx="1192">
                  <c:v>0.99753620631611661</c:v>
                </c:pt>
                <c:pt idx="1193">
                  <c:v>0.99753620631611661</c:v>
                </c:pt>
                <c:pt idx="1194">
                  <c:v>0.99753620631611661</c:v>
                </c:pt>
                <c:pt idx="1195">
                  <c:v>0.99753620631611661</c:v>
                </c:pt>
                <c:pt idx="1196">
                  <c:v>0.99753620631611661</c:v>
                </c:pt>
                <c:pt idx="1197">
                  <c:v>0.99753620631611661</c:v>
                </c:pt>
                <c:pt idx="1198">
                  <c:v>0.99753620631611661</c:v>
                </c:pt>
                <c:pt idx="1199">
                  <c:v>0.99753620631611661</c:v>
                </c:pt>
                <c:pt idx="1200">
                  <c:v>0.99753620631611661</c:v>
                </c:pt>
                <c:pt idx="1201">
                  <c:v>0.99753620631611661</c:v>
                </c:pt>
                <c:pt idx="1202">
                  <c:v>0.99753620631611661</c:v>
                </c:pt>
                <c:pt idx="1203">
                  <c:v>0.99753620631611661</c:v>
                </c:pt>
                <c:pt idx="1204">
                  <c:v>0.99753620631611661</c:v>
                </c:pt>
                <c:pt idx="1205">
                  <c:v>0.99753620631611661</c:v>
                </c:pt>
                <c:pt idx="1206">
                  <c:v>0.99753620631611661</c:v>
                </c:pt>
                <c:pt idx="1207">
                  <c:v>0.99753620631611661</c:v>
                </c:pt>
                <c:pt idx="1208">
                  <c:v>0.99753620631611661</c:v>
                </c:pt>
                <c:pt idx="1209">
                  <c:v>0.99753620631611661</c:v>
                </c:pt>
                <c:pt idx="1210">
                  <c:v>0.99753620631611661</c:v>
                </c:pt>
                <c:pt idx="1211">
                  <c:v>0.99753620631611661</c:v>
                </c:pt>
                <c:pt idx="1212">
                  <c:v>0.99753620631611661</c:v>
                </c:pt>
                <c:pt idx="1213">
                  <c:v>0.99753620631611661</c:v>
                </c:pt>
                <c:pt idx="1214">
                  <c:v>0.99753620631611661</c:v>
                </c:pt>
                <c:pt idx="1215">
                  <c:v>0.99753620631611661</c:v>
                </c:pt>
                <c:pt idx="1216">
                  <c:v>0.99753620631611661</c:v>
                </c:pt>
                <c:pt idx="1217">
                  <c:v>0.99753620631611661</c:v>
                </c:pt>
                <c:pt idx="1218">
                  <c:v>0.99753620631611661</c:v>
                </c:pt>
                <c:pt idx="1219">
                  <c:v>0.99753620631611661</c:v>
                </c:pt>
                <c:pt idx="1220">
                  <c:v>0.99753620631611661</c:v>
                </c:pt>
                <c:pt idx="1221">
                  <c:v>0.99753620631611661</c:v>
                </c:pt>
                <c:pt idx="1222">
                  <c:v>0.99753620631611661</c:v>
                </c:pt>
                <c:pt idx="1223">
                  <c:v>0.99753620631611661</c:v>
                </c:pt>
                <c:pt idx="1224">
                  <c:v>0.99753620631611661</c:v>
                </c:pt>
                <c:pt idx="1225">
                  <c:v>0.99753620631611661</c:v>
                </c:pt>
                <c:pt idx="1226">
                  <c:v>0.99753620631611661</c:v>
                </c:pt>
                <c:pt idx="1227">
                  <c:v>0.99753620631611661</c:v>
                </c:pt>
                <c:pt idx="1228">
                  <c:v>0.99753620631611661</c:v>
                </c:pt>
                <c:pt idx="1229">
                  <c:v>0.99753620631611661</c:v>
                </c:pt>
                <c:pt idx="1230">
                  <c:v>0.99753620631611661</c:v>
                </c:pt>
                <c:pt idx="1231">
                  <c:v>0.99753620631611661</c:v>
                </c:pt>
                <c:pt idx="1232">
                  <c:v>0.99753620631611661</c:v>
                </c:pt>
                <c:pt idx="1233">
                  <c:v>0.99753620631611661</c:v>
                </c:pt>
                <c:pt idx="1234">
                  <c:v>0.99753620631611661</c:v>
                </c:pt>
                <c:pt idx="1235">
                  <c:v>0.99753620631611661</c:v>
                </c:pt>
                <c:pt idx="1236">
                  <c:v>0.99753620631611661</c:v>
                </c:pt>
                <c:pt idx="1237">
                  <c:v>0.99753620631611661</c:v>
                </c:pt>
                <c:pt idx="1238">
                  <c:v>0.99753620631611661</c:v>
                </c:pt>
                <c:pt idx="1239">
                  <c:v>0.99753620631611661</c:v>
                </c:pt>
                <c:pt idx="1240">
                  <c:v>0.99753620631611661</c:v>
                </c:pt>
                <c:pt idx="1241">
                  <c:v>0.99753620631611661</c:v>
                </c:pt>
                <c:pt idx="1242">
                  <c:v>0.99753620631611661</c:v>
                </c:pt>
                <c:pt idx="1243">
                  <c:v>0.99753620631611661</c:v>
                </c:pt>
                <c:pt idx="1244">
                  <c:v>0.99753620631611661</c:v>
                </c:pt>
                <c:pt idx="1245">
                  <c:v>0.99753620631611661</c:v>
                </c:pt>
                <c:pt idx="1246">
                  <c:v>0.99753620631611661</c:v>
                </c:pt>
                <c:pt idx="1247">
                  <c:v>0.99753620631611661</c:v>
                </c:pt>
                <c:pt idx="1248">
                  <c:v>0.99753620631611661</c:v>
                </c:pt>
                <c:pt idx="1249">
                  <c:v>0.99753620631611661</c:v>
                </c:pt>
                <c:pt idx="1250">
                  <c:v>0.99753620631611661</c:v>
                </c:pt>
                <c:pt idx="1251">
                  <c:v>0.99753620631611661</c:v>
                </c:pt>
                <c:pt idx="1252">
                  <c:v>0.99753620631611661</c:v>
                </c:pt>
                <c:pt idx="1253">
                  <c:v>0.99753620631611661</c:v>
                </c:pt>
                <c:pt idx="1254">
                  <c:v>0.99753620631611661</c:v>
                </c:pt>
                <c:pt idx="1255">
                  <c:v>0.99753620631611661</c:v>
                </c:pt>
                <c:pt idx="1256">
                  <c:v>0.99753620631611661</c:v>
                </c:pt>
                <c:pt idx="1257">
                  <c:v>0.99753620631611661</c:v>
                </c:pt>
                <c:pt idx="1258">
                  <c:v>0.99753620631611661</c:v>
                </c:pt>
                <c:pt idx="1259">
                  <c:v>0.99753620631611661</c:v>
                </c:pt>
                <c:pt idx="1260">
                  <c:v>0.99753620631611661</c:v>
                </c:pt>
                <c:pt idx="1261">
                  <c:v>0.99753620631611661</c:v>
                </c:pt>
                <c:pt idx="1262">
                  <c:v>0.99753620631611661</c:v>
                </c:pt>
                <c:pt idx="1263">
                  <c:v>0.99753620631611661</c:v>
                </c:pt>
                <c:pt idx="1264">
                  <c:v>0.99753620631611661</c:v>
                </c:pt>
                <c:pt idx="1265">
                  <c:v>0.99753620631611661</c:v>
                </c:pt>
                <c:pt idx="1266">
                  <c:v>0.99753620631611661</c:v>
                </c:pt>
                <c:pt idx="1267">
                  <c:v>0.99753620631611661</c:v>
                </c:pt>
                <c:pt idx="1268">
                  <c:v>0.99753620631611661</c:v>
                </c:pt>
                <c:pt idx="1269">
                  <c:v>0.99753620631611661</c:v>
                </c:pt>
                <c:pt idx="1270">
                  <c:v>0.99753620631611661</c:v>
                </c:pt>
                <c:pt idx="1271">
                  <c:v>0.99753620631611661</c:v>
                </c:pt>
                <c:pt idx="1272">
                  <c:v>0.99753620631611661</c:v>
                </c:pt>
                <c:pt idx="1273">
                  <c:v>0.99753620631611661</c:v>
                </c:pt>
                <c:pt idx="1274">
                  <c:v>0.99753620631611661</c:v>
                </c:pt>
                <c:pt idx="1275">
                  <c:v>0.99753620631611661</c:v>
                </c:pt>
                <c:pt idx="1276">
                  <c:v>0.99753620631611661</c:v>
                </c:pt>
                <c:pt idx="1277">
                  <c:v>0.99753620631611661</c:v>
                </c:pt>
                <c:pt idx="1278">
                  <c:v>0.99753620631611661</c:v>
                </c:pt>
                <c:pt idx="1279">
                  <c:v>0.99753620631611661</c:v>
                </c:pt>
                <c:pt idx="1280">
                  <c:v>0.99753620631611661</c:v>
                </c:pt>
                <c:pt idx="1281">
                  <c:v>0.99753620631611661</c:v>
                </c:pt>
                <c:pt idx="1282">
                  <c:v>0.99753620631611661</c:v>
                </c:pt>
                <c:pt idx="1283">
                  <c:v>0.99753620631611661</c:v>
                </c:pt>
                <c:pt idx="1284">
                  <c:v>0.99753620631611661</c:v>
                </c:pt>
                <c:pt idx="1285">
                  <c:v>0.99753620631611661</c:v>
                </c:pt>
                <c:pt idx="1286">
                  <c:v>0.99753620631611661</c:v>
                </c:pt>
                <c:pt idx="1287">
                  <c:v>0.99753620631611661</c:v>
                </c:pt>
                <c:pt idx="1288">
                  <c:v>0.99753620631611661</c:v>
                </c:pt>
                <c:pt idx="1289">
                  <c:v>0.99753620631611661</c:v>
                </c:pt>
                <c:pt idx="1290">
                  <c:v>0.99753620631611661</c:v>
                </c:pt>
                <c:pt idx="1291">
                  <c:v>0.99753620631611661</c:v>
                </c:pt>
                <c:pt idx="1292">
                  <c:v>0.99753620631611661</c:v>
                </c:pt>
                <c:pt idx="1293">
                  <c:v>0.99753620631611661</c:v>
                </c:pt>
                <c:pt idx="1294">
                  <c:v>0.99753620631611661</c:v>
                </c:pt>
                <c:pt idx="1295">
                  <c:v>0.99753620631611661</c:v>
                </c:pt>
                <c:pt idx="1296">
                  <c:v>0.99753620631611661</c:v>
                </c:pt>
                <c:pt idx="1297">
                  <c:v>0.99753620631611661</c:v>
                </c:pt>
                <c:pt idx="1298">
                  <c:v>0.99753620631611661</c:v>
                </c:pt>
                <c:pt idx="1299">
                  <c:v>0.99753620631611661</c:v>
                </c:pt>
                <c:pt idx="1300">
                  <c:v>0.99753620631611661</c:v>
                </c:pt>
                <c:pt idx="1301">
                  <c:v>0.99753620631611661</c:v>
                </c:pt>
                <c:pt idx="1302">
                  <c:v>0.99753620631611661</c:v>
                </c:pt>
                <c:pt idx="1303">
                  <c:v>0.99753620631611661</c:v>
                </c:pt>
                <c:pt idx="1304">
                  <c:v>0.99753620631611661</c:v>
                </c:pt>
                <c:pt idx="1305">
                  <c:v>0.99753620631611661</c:v>
                </c:pt>
                <c:pt idx="1306">
                  <c:v>0.99753620631611661</c:v>
                </c:pt>
                <c:pt idx="1307">
                  <c:v>0.99753620631611661</c:v>
                </c:pt>
                <c:pt idx="1308">
                  <c:v>0.99753620631611661</c:v>
                </c:pt>
                <c:pt idx="1309">
                  <c:v>0.99753620631611661</c:v>
                </c:pt>
                <c:pt idx="1310">
                  <c:v>0.99753620631611661</c:v>
                </c:pt>
                <c:pt idx="1311">
                  <c:v>0.99753620631611661</c:v>
                </c:pt>
                <c:pt idx="1312">
                  <c:v>0.99753620631611661</c:v>
                </c:pt>
                <c:pt idx="1313">
                  <c:v>0.99753620631611661</c:v>
                </c:pt>
                <c:pt idx="1314">
                  <c:v>0.99753620631611661</c:v>
                </c:pt>
                <c:pt idx="1315">
                  <c:v>0.99753620631611661</c:v>
                </c:pt>
                <c:pt idx="1316">
                  <c:v>0.99753620631611661</c:v>
                </c:pt>
                <c:pt idx="1317">
                  <c:v>0.99753620631611661</c:v>
                </c:pt>
                <c:pt idx="1318">
                  <c:v>0.99753620631611661</c:v>
                </c:pt>
                <c:pt idx="1319">
                  <c:v>0.99753620631611661</c:v>
                </c:pt>
                <c:pt idx="1320">
                  <c:v>0.99753620631611661</c:v>
                </c:pt>
                <c:pt idx="1321">
                  <c:v>0.99753620631611661</c:v>
                </c:pt>
                <c:pt idx="1322">
                  <c:v>0.99753620631611661</c:v>
                </c:pt>
                <c:pt idx="1323">
                  <c:v>0.99753620631611661</c:v>
                </c:pt>
                <c:pt idx="1324">
                  <c:v>0.99753620631611661</c:v>
                </c:pt>
                <c:pt idx="1325">
                  <c:v>0.99753620631611661</c:v>
                </c:pt>
                <c:pt idx="1326">
                  <c:v>0.99753620631611661</c:v>
                </c:pt>
                <c:pt idx="1327">
                  <c:v>0.99753620631611661</c:v>
                </c:pt>
                <c:pt idx="1328">
                  <c:v>0.99753620631611661</c:v>
                </c:pt>
                <c:pt idx="1329">
                  <c:v>0.99753620631611661</c:v>
                </c:pt>
                <c:pt idx="1330">
                  <c:v>0.99753620631611661</c:v>
                </c:pt>
                <c:pt idx="1331">
                  <c:v>0.99753620631611661</c:v>
                </c:pt>
                <c:pt idx="1332">
                  <c:v>0.99753620631611661</c:v>
                </c:pt>
                <c:pt idx="1333">
                  <c:v>0.99753620631611661</c:v>
                </c:pt>
                <c:pt idx="1334">
                  <c:v>0.99753620631611661</c:v>
                </c:pt>
                <c:pt idx="1335">
                  <c:v>0.99753620631611661</c:v>
                </c:pt>
                <c:pt idx="1336">
                  <c:v>0.99753620631611661</c:v>
                </c:pt>
                <c:pt idx="1337">
                  <c:v>0.99753620631611661</c:v>
                </c:pt>
                <c:pt idx="1338">
                  <c:v>0.99753620631611661</c:v>
                </c:pt>
                <c:pt idx="1339">
                  <c:v>0.99753620631611661</c:v>
                </c:pt>
                <c:pt idx="1340">
                  <c:v>0.99753620631611661</c:v>
                </c:pt>
                <c:pt idx="1341">
                  <c:v>0.99753620631611661</c:v>
                </c:pt>
                <c:pt idx="1342">
                  <c:v>0.99753620631611661</c:v>
                </c:pt>
                <c:pt idx="1343">
                  <c:v>0.99753620631611661</c:v>
                </c:pt>
                <c:pt idx="1344">
                  <c:v>0.99753620631611661</c:v>
                </c:pt>
                <c:pt idx="1345">
                  <c:v>0.99753620631611661</c:v>
                </c:pt>
                <c:pt idx="1346">
                  <c:v>0.99753620631611661</c:v>
                </c:pt>
                <c:pt idx="1347">
                  <c:v>0.99753620631611661</c:v>
                </c:pt>
                <c:pt idx="1348">
                  <c:v>0.99753620631611661</c:v>
                </c:pt>
                <c:pt idx="1349">
                  <c:v>0.99753620631611661</c:v>
                </c:pt>
                <c:pt idx="1350">
                  <c:v>0.99753620631611661</c:v>
                </c:pt>
                <c:pt idx="1351">
                  <c:v>0.99753620631611661</c:v>
                </c:pt>
                <c:pt idx="1352">
                  <c:v>0.99753620631611661</c:v>
                </c:pt>
                <c:pt idx="1353">
                  <c:v>0.99753620631611661</c:v>
                </c:pt>
                <c:pt idx="1354">
                  <c:v>0.99753620631611661</c:v>
                </c:pt>
                <c:pt idx="1355">
                  <c:v>0.99753620631611661</c:v>
                </c:pt>
                <c:pt idx="1356">
                  <c:v>0.99753620631611661</c:v>
                </c:pt>
                <c:pt idx="1357">
                  <c:v>0.99753620631611661</c:v>
                </c:pt>
                <c:pt idx="1358">
                  <c:v>0.99753620631611661</c:v>
                </c:pt>
                <c:pt idx="1359">
                  <c:v>0.99753620631611661</c:v>
                </c:pt>
                <c:pt idx="1360">
                  <c:v>0.99753620631611661</c:v>
                </c:pt>
                <c:pt idx="1361">
                  <c:v>0.99753620631611661</c:v>
                </c:pt>
                <c:pt idx="1362">
                  <c:v>0.99753620631611661</c:v>
                </c:pt>
                <c:pt idx="1363">
                  <c:v>0.99753620631611661</c:v>
                </c:pt>
                <c:pt idx="1364">
                  <c:v>0.99753620631611661</c:v>
                </c:pt>
                <c:pt idx="1365">
                  <c:v>0.99753620631611661</c:v>
                </c:pt>
                <c:pt idx="1366">
                  <c:v>0.99753620631611661</c:v>
                </c:pt>
                <c:pt idx="1367">
                  <c:v>0.99753620631611661</c:v>
                </c:pt>
                <c:pt idx="1368">
                  <c:v>0.99753620631611661</c:v>
                </c:pt>
                <c:pt idx="1369">
                  <c:v>0.99753620631611661</c:v>
                </c:pt>
                <c:pt idx="1370">
                  <c:v>0.99753620631611661</c:v>
                </c:pt>
                <c:pt idx="1371">
                  <c:v>0.99753620631611661</c:v>
                </c:pt>
                <c:pt idx="1372">
                  <c:v>0.99753620631611661</c:v>
                </c:pt>
                <c:pt idx="1373">
                  <c:v>0.99753620631611661</c:v>
                </c:pt>
                <c:pt idx="1374">
                  <c:v>0.99753620631611661</c:v>
                </c:pt>
                <c:pt idx="1375">
                  <c:v>0.99753620631611661</c:v>
                </c:pt>
                <c:pt idx="1376">
                  <c:v>0.99753620631611661</c:v>
                </c:pt>
                <c:pt idx="1377">
                  <c:v>0.99753620631611661</c:v>
                </c:pt>
                <c:pt idx="1378">
                  <c:v>0.99753620631611661</c:v>
                </c:pt>
                <c:pt idx="1379">
                  <c:v>0.99753620631611661</c:v>
                </c:pt>
                <c:pt idx="1380">
                  <c:v>0.99753620631611661</c:v>
                </c:pt>
                <c:pt idx="1381">
                  <c:v>0.99753620631611661</c:v>
                </c:pt>
                <c:pt idx="1382">
                  <c:v>0.99753620631611661</c:v>
                </c:pt>
                <c:pt idx="1383">
                  <c:v>0.99753620631611661</c:v>
                </c:pt>
                <c:pt idx="1384">
                  <c:v>0.99753620631611661</c:v>
                </c:pt>
                <c:pt idx="1385">
                  <c:v>0.99753620631611661</c:v>
                </c:pt>
                <c:pt idx="1386">
                  <c:v>0.99753620631611661</c:v>
                </c:pt>
                <c:pt idx="1387">
                  <c:v>0.99753620631611661</c:v>
                </c:pt>
                <c:pt idx="1388">
                  <c:v>0.99753620631611661</c:v>
                </c:pt>
                <c:pt idx="1389">
                  <c:v>0.99753620631611661</c:v>
                </c:pt>
                <c:pt idx="1390">
                  <c:v>0.99753620631611661</c:v>
                </c:pt>
                <c:pt idx="1391">
                  <c:v>0.99753620631611661</c:v>
                </c:pt>
                <c:pt idx="1392">
                  <c:v>0.99753620631611661</c:v>
                </c:pt>
                <c:pt idx="1393">
                  <c:v>0.99753620631611661</c:v>
                </c:pt>
                <c:pt idx="1394">
                  <c:v>0.99753620631611661</c:v>
                </c:pt>
                <c:pt idx="1395">
                  <c:v>0.99753620631611661</c:v>
                </c:pt>
                <c:pt idx="1396">
                  <c:v>0.99753620631611661</c:v>
                </c:pt>
                <c:pt idx="1397">
                  <c:v>0.99753620631611661</c:v>
                </c:pt>
                <c:pt idx="1398">
                  <c:v>0.99753620631611661</c:v>
                </c:pt>
                <c:pt idx="1399">
                  <c:v>0.99753620631611661</c:v>
                </c:pt>
                <c:pt idx="1400">
                  <c:v>0.99753620631611661</c:v>
                </c:pt>
                <c:pt idx="1401">
                  <c:v>0.99753620631611661</c:v>
                </c:pt>
                <c:pt idx="1402">
                  <c:v>0.99753620631611661</c:v>
                </c:pt>
                <c:pt idx="1403">
                  <c:v>0.99753620631611661</c:v>
                </c:pt>
                <c:pt idx="1404">
                  <c:v>0.99753620631611661</c:v>
                </c:pt>
                <c:pt idx="1405">
                  <c:v>0.99753620631611661</c:v>
                </c:pt>
                <c:pt idx="1406">
                  <c:v>0.99753620631611661</c:v>
                </c:pt>
                <c:pt idx="1407">
                  <c:v>0.99753620631611661</c:v>
                </c:pt>
                <c:pt idx="1408">
                  <c:v>0.99753620631611661</c:v>
                </c:pt>
                <c:pt idx="1409">
                  <c:v>0.99753620631611661</c:v>
                </c:pt>
                <c:pt idx="1410">
                  <c:v>0.99753620631611661</c:v>
                </c:pt>
                <c:pt idx="1411">
                  <c:v>0.99753620631611661</c:v>
                </c:pt>
                <c:pt idx="1412">
                  <c:v>0.99753620631611661</c:v>
                </c:pt>
                <c:pt idx="1413">
                  <c:v>0.99753620631611661</c:v>
                </c:pt>
                <c:pt idx="1414">
                  <c:v>0.99753620631611661</c:v>
                </c:pt>
                <c:pt idx="1415">
                  <c:v>0.99753620631611661</c:v>
                </c:pt>
                <c:pt idx="1416">
                  <c:v>0.99753620631611661</c:v>
                </c:pt>
                <c:pt idx="1417">
                  <c:v>0.99753620631611661</c:v>
                </c:pt>
                <c:pt idx="1418">
                  <c:v>0.99753620631611661</c:v>
                </c:pt>
                <c:pt idx="1419">
                  <c:v>0.99753620631611661</c:v>
                </c:pt>
                <c:pt idx="1420">
                  <c:v>0.99753620631611661</c:v>
                </c:pt>
                <c:pt idx="1421">
                  <c:v>0.99753620631611661</c:v>
                </c:pt>
                <c:pt idx="1422">
                  <c:v>0.99753620631611661</c:v>
                </c:pt>
                <c:pt idx="1423">
                  <c:v>0.99753620631611661</c:v>
                </c:pt>
                <c:pt idx="1424">
                  <c:v>0.99753620631611661</c:v>
                </c:pt>
                <c:pt idx="1425">
                  <c:v>0.99753620631611661</c:v>
                </c:pt>
                <c:pt idx="1426">
                  <c:v>0.99753620631611661</c:v>
                </c:pt>
                <c:pt idx="1427">
                  <c:v>0.99753620631611661</c:v>
                </c:pt>
                <c:pt idx="1428">
                  <c:v>0.99753620631611661</c:v>
                </c:pt>
                <c:pt idx="1429">
                  <c:v>0.99753620631611661</c:v>
                </c:pt>
                <c:pt idx="1430">
                  <c:v>0.99753620631611661</c:v>
                </c:pt>
                <c:pt idx="1431">
                  <c:v>0.99753620631611661</c:v>
                </c:pt>
                <c:pt idx="1432">
                  <c:v>0.99753620631611661</c:v>
                </c:pt>
                <c:pt idx="1433">
                  <c:v>0.99753620631611661</c:v>
                </c:pt>
                <c:pt idx="1434">
                  <c:v>0.99753620631611661</c:v>
                </c:pt>
                <c:pt idx="1435">
                  <c:v>0.99753620631611661</c:v>
                </c:pt>
                <c:pt idx="1436">
                  <c:v>0.99753620631611661</c:v>
                </c:pt>
                <c:pt idx="1437">
                  <c:v>0.99753620631611661</c:v>
                </c:pt>
                <c:pt idx="1438">
                  <c:v>0.99753620631611661</c:v>
                </c:pt>
                <c:pt idx="1439">
                  <c:v>0.99753620631611661</c:v>
                </c:pt>
                <c:pt idx="1440">
                  <c:v>0.99753620631611661</c:v>
                </c:pt>
                <c:pt idx="1441">
                  <c:v>0.99753620631611661</c:v>
                </c:pt>
                <c:pt idx="1442">
                  <c:v>0.99753620631611661</c:v>
                </c:pt>
                <c:pt idx="1443">
                  <c:v>0.99753620631611661</c:v>
                </c:pt>
                <c:pt idx="1444">
                  <c:v>0.99753620631611661</c:v>
                </c:pt>
                <c:pt idx="1445">
                  <c:v>0.99753620631611661</c:v>
                </c:pt>
                <c:pt idx="1446">
                  <c:v>0.99753620631611661</c:v>
                </c:pt>
                <c:pt idx="1447">
                  <c:v>0.99753620631611661</c:v>
                </c:pt>
                <c:pt idx="1448">
                  <c:v>0.99753620631611661</c:v>
                </c:pt>
                <c:pt idx="1449">
                  <c:v>0.99753620631611661</c:v>
                </c:pt>
                <c:pt idx="1450">
                  <c:v>0.99753620631611661</c:v>
                </c:pt>
                <c:pt idx="1451">
                  <c:v>0.99753620631611661</c:v>
                </c:pt>
                <c:pt idx="1452">
                  <c:v>0.99753620631611661</c:v>
                </c:pt>
                <c:pt idx="1453">
                  <c:v>0.99753620631611661</c:v>
                </c:pt>
                <c:pt idx="1454">
                  <c:v>0.99753620631611661</c:v>
                </c:pt>
                <c:pt idx="1455">
                  <c:v>0.99753620631611661</c:v>
                </c:pt>
                <c:pt idx="1456">
                  <c:v>0.99753620631611661</c:v>
                </c:pt>
                <c:pt idx="1457">
                  <c:v>0.99753620631611661</c:v>
                </c:pt>
                <c:pt idx="1458">
                  <c:v>0.99753620631611661</c:v>
                </c:pt>
                <c:pt idx="1459">
                  <c:v>0.99753620631611661</c:v>
                </c:pt>
                <c:pt idx="1460">
                  <c:v>0.99753620631611661</c:v>
                </c:pt>
                <c:pt idx="1461">
                  <c:v>0.99753620631611661</c:v>
                </c:pt>
                <c:pt idx="1462">
                  <c:v>0.99753620631611661</c:v>
                </c:pt>
                <c:pt idx="1463">
                  <c:v>0.99753620631611661</c:v>
                </c:pt>
                <c:pt idx="1464">
                  <c:v>0.99753620631611661</c:v>
                </c:pt>
                <c:pt idx="1465">
                  <c:v>0.99753620631611661</c:v>
                </c:pt>
                <c:pt idx="1466">
                  <c:v>0.99753620631611661</c:v>
                </c:pt>
                <c:pt idx="1467">
                  <c:v>0.99753620631611661</c:v>
                </c:pt>
                <c:pt idx="1468">
                  <c:v>0.99753620631611661</c:v>
                </c:pt>
                <c:pt idx="1469">
                  <c:v>0.99753620631611661</c:v>
                </c:pt>
                <c:pt idx="1470">
                  <c:v>0.99753620631611661</c:v>
                </c:pt>
                <c:pt idx="1471">
                  <c:v>0.99753620631611661</c:v>
                </c:pt>
                <c:pt idx="1472">
                  <c:v>0.99753620631611661</c:v>
                </c:pt>
                <c:pt idx="1473">
                  <c:v>0.99753620631611661</c:v>
                </c:pt>
                <c:pt idx="1474">
                  <c:v>0.99753620631611661</c:v>
                </c:pt>
                <c:pt idx="1475">
                  <c:v>0.99753620631611661</c:v>
                </c:pt>
                <c:pt idx="1476">
                  <c:v>0.99753620631611661</c:v>
                </c:pt>
                <c:pt idx="1477">
                  <c:v>0.99753620631611661</c:v>
                </c:pt>
                <c:pt idx="1478">
                  <c:v>0.99753620631611661</c:v>
                </c:pt>
                <c:pt idx="1479">
                  <c:v>0.99753620631611661</c:v>
                </c:pt>
                <c:pt idx="1480">
                  <c:v>0.99753620631611661</c:v>
                </c:pt>
                <c:pt idx="1481">
                  <c:v>0.99753620631611661</c:v>
                </c:pt>
                <c:pt idx="1482">
                  <c:v>0.99753620631611661</c:v>
                </c:pt>
                <c:pt idx="1483">
                  <c:v>0.99753620631611661</c:v>
                </c:pt>
                <c:pt idx="1484">
                  <c:v>0.99753620631611661</c:v>
                </c:pt>
                <c:pt idx="1485">
                  <c:v>0.99753620631611661</c:v>
                </c:pt>
                <c:pt idx="1486">
                  <c:v>0.99753620631611661</c:v>
                </c:pt>
                <c:pt idx="1487">
                  <c:v>0.99753620631611661</c:v>
                </c:pt>
                <c:pt idx="1488">
                  <c:v>0.99753620631611661</c:v>
                </c:pt>
                <c:pt idx="1489">
                  <c:v>0.99753620631611661</c:v>
                </c:pt>
                <c:pt idx="1490">
                  <c:v>0.99753620631611661</c:v>
                </c:pt>
                <c:pt idx="1491">
                  <c:v>0.99753620631611661</c:v>
                </c:pt>
                <c:pt idx="1492">
                  <c:v>0.99753620631611661</c:v>
                </c:pt>
                <c:pt idx="1493">
                  <c:v>0.99753620631611661</c:v>
                </c:pt>
                <c:pt idx="1494">
                  <c:v>0.99753620631611661</c:v>
                </c:pt>
                <c:pt idx="1495">
                  <c:v>0.99753620631611661</c:v>
                </c:pt>
                <c:pt idx="1496">
                  <c:v>0.99753620631611661</c:v>
                </c:pt>
                <c:pt idx="1497">
                  <c:v>0.99753620631611661</c:v>
                </c:pt>
                <c:pt idx="1498">
                  <c:v>0.99753620631611661</c:v>
                </c:pt>
                <c:pt idx="1499">
                  <c:v>0.99753620631611661</c:v>
                </c:pt>
                <c:pt idx="1500">
                  <c:v>0.99753620631611661</c:v>
                </c:pt>
                <c:pt idx="1501">
                  <c:v>0.99753620631611661</c:v>
                </c:pt>
                <c:pt idx="1502">
                  <c:v>0.99753620631611661</c:v>
                </c:pt>
                <c:pt idx="1503">
                  <c:v>0.99753620631611661</c:v>
                </c:pt>
                <c:pt idx="1504">
                  <c:v>0.99753620631611661</c:v>
                </c:pt>
                <c:pt idx="1505">
                  <c:v>0.99753620631611661</c:v>
                </c:pt>
                <c:pt idx="1506">
                  <c:v>0.99753620631611661</c:v>
                </c:pt>
                <c:pt idx="1507">
                  <c:v>0.99753620631611661</c:v>
                </c:pt>
                <c:pt idx="1508">
                  <c:v>0.99753620631611661</c:v>
                </c:pt>
                <c:pt idx="1509">
                  <c:v>0.99753620631611661</c:v>
                </c:pt>
                <c:pt idx="1510">
                  <c:v>0.99753620631611661</c:v>
                </c:pt>
                <c:pt idx="1511">
                  <c:v>0.99753620631611661</c:v>
                </c:pt>
                <c:pt idx="1512">
                  <c:v>0.99753620631611661</c:v>
                </c:pt>
                <c:pt idx="1513">
                  <c:v>0.99753620631611661</c:v>
                </c:pt>
                <c:pt idx="1514">
                  <c:v>0.99753620631611661</c:v>
                </c:pt>
                <c:pt idx="1515">
                  <c:v>0.99753620631611661</c:v>
                </c:pt>
                <c:pt idx="1516">
                  <c:v>0.99753620631611661</c:v>
                </c:pt>
                <c:pt idx="1517">
                  <c:v>0.99753620631611661</c:v>
                </c:pt>
                <c:pt idx="1518">
                  <c:v>0.99753620631611661</c:v>
                </c:pt>
                <c:pt idx="1519">
                  <c:v>0.99753620631611661</c:v>
                </c:pt>
                <c:pt idx="1520">
                  <c:v>0.99753620631611661</c:v>
                </c:pt>
                <c:pt idx="1521">
                  <c:v>0.99753620631611661</c:v>
                </c:pt>
                <c:pt idx="1522">
                  <c:v>0.99753620631611661</c:v>
                </c:pt>
                <c:pt idx="1523">
                  <c:v>0.99753620631611661</c:v>
                </c:pt>
                <c:pt idx="1524">
                  <c:v>0.99753620631611661</c:v>
                </c:pt>
                <c:pt idx="1525">
                  <c:v>0.99753620631611661</c:v>
                </c:pt>
                <c:pt idx="1526">
                  <c:v>0.99753620631611661</c:v>
                </c:pt>
                <c:pt idx="1527">
                  <c:v>0.99753620631611661</c:v>
                </c:pt>
                <c:pt idx="1528">
                  <c:v>0.99753620631611661</c:v>
                </c:pt>
                <c:pt idx="1529">
                  <c:v>0.99753620631611661</c:v>
                </c:pt>
                <c:pt idx="1530">
                  <c:v>0.99753620631611661</c:v>
                </c:pt>
                <c:pt idx="1531">
                  <c:v>0.99753620631611661</c:v>
                </c:pt>
                <c:pt idx="1532">
                  <c:v>0.99753620631611661</c:v>
                </c:pt>
                <c:pt idx="1533">
                  <c:v>0.99753620631611661</c:v>
                </c:pt>
                <c:pt idx="1534">
                  <c:v>0.99753620631611661</c:v>
                </c:pt>
                <c:pt idx="1535">
                  <c:v>0.99753620631611661</c:v>
                </c:pt>
                <c:pt idx="1536">
                  <c:v>0.99753620631611661</c:v>
                </c:pt>
                <c:pt idx="1537">
                  <c:v>0.99753620631611661</c:v>
                </c:pt>
                <c:pt idx="1538">
                  <c:v>0.99753620631611661</c:v>
                </c:pt>
                <c:pt idx="1539">
                  <c:v>0.99753620631611661</c:v>
                </c:pt>
                <c:pt idx="1540">
                  <c:v>0.99753620631611661</c:v>
                </c:pt>
                <c:pt idx="1541">
                  <c:v>0.99753620631611661</c:v>
                </c:pt>
                <c:pt idx="1542">
                  <c:v>0.99753620631611661</c:v>
                </c:pt>
                <c:pt idx="1543">
                  <c:v>0.99753620631611661</c:v>
                </c:pt>
                <c:pt idx="1544">
                  <c:v>0.99753620631611661</c:v>
                </c:pt>
                <c:pt idx="1545">
                  <c:v>0.99753620631611661</c:v>
                </c:pt>
                <c:pt idx="1546">
                  <c:v>0.99753620631611661</c:v>
                </c:pt>
                <c:pt idx="1547">
                  <c:v>0.99753620631611661</c:v>
                </c:pt>
                <c:pt idx="1548">
                  <c:v>0.99753620631611661</c:v>
                </c:pt>
                <c:pt idx="1549">
                  <c:v>0.99753620631611661</c:v>
                </c:pt>
                <c:pt idx="1550">
                  <c:v>0.99753620631611661</c:v>
                </c:pt>
                <c:pt idx="1551">
                  <c:v>0.99753620631611661</c:v>
                </c:pt>
                <c:pt idx="1552">
                  <c:v>0.99753620631611661</c:v>
                </c:pt>
                <c:pt idx="1553">
                  <c:v>0.99753620631611661</c:v>
                </c:pt>
                <c:pt idx="1554">
                  <c:v>0.99753620631611661</c:v>
                </c:pt>
                <c:pt idx="1555">
                  <c:v>0.99753620631611661</c:v>
                </c:pt>
                <c:pt idx="1556">
                  <c:v>0.99753620631611661</c:v>
                </c:pt>
                <c:pt idx="1557">
                  <c:v>0.99753620631611661</c:v>
                </c:pt>
                <c:pt idx="1558">
                  <c:v>0.99753620631611661</c:v>
                </c:pt>
                <c:pt idx="1559">
                  <c:v>0.99753620631611661</c:v>
                </c:pt>
                <c:pt idx="1560">
                  <c:v>0.99753620631611661</c:v>
                </c:pt>
                <c:pt idx="1561">
                  <c:v>0.99753620631611661</c:v>
                </c:pt>
                <c:pt idx="1562">
                  <c:v>0.99753620631611661</c:v>
                </c:pt>
                <c:pt idx="1563">
                  <c:v>0.99753620631611661</c:v>
                </c:pt>
                <c:pt idx="1564">
                  <c:v>0.99753620631611661</c:v>
                </c:pt>
                <c:pt idx="1565">
                  <c:v>0.99753620631611661</c:v>
                </c:pt>
                <c:pt idx="1566">
                  <c:v>0.99753620631611661</c:v>
                </c:pt>
                <c:pt idx="1567">
                  <c:v>0.99753620631611661</c:v>
                </c:pt>
                <c:pt idx="1568">
                  <c:v>0.99753620631611661</c:v>
                </c:pt>
                <c:pt idx="1569">
                  <c:v>0.99753620631611661</c:v>
                </c:pt>
                <c:pt idx="1570">
                  <c:v>0.99753620631611661</c:v>
                </c:pt>
                <c:pt idx="1571">
                  <c:v>0.99753620631611661</c:v>
                </c:pt>
                <c:pt idx="1572">
                  <c:v>0.99753620631611661</c:v>
                </c:pt>
                <c:pt idx="1573">
                  <c:v>0.99753620631611661</c:v>
                </c:pt>
                <c:pt idx="1574">
                  <c:v>0.99753620631611661</c:v>
                </c:pt>
                <c:pt idx="1575">
                  <c:v>0.99753620631611661</c:v>
                </c:pt>
                <c:pt idx="1576">
                  <c:v>0.99753620631611661</c:v>
                </c:pt>
                <c:pt idx="1577">
                  <c:v>0.99753620631611661</c:v>
                </c:pt>
                <c:pt idx="1578">
                  <c:v>0.99753620631611661</c:v>
                </c:pt>
                <c:pt idx="1579">
                  <c:v>0.99753620631611661</c:v>
                </c:pt>
                <c:pt idx="1580">
                  <c:v>0.99753620631611661</c:v>
                </c:pt>
                <c:pt idx="1581">
                  <c:v>0.99753620631611661</c:v>
                </c:pt>
                <c:pt idx="1582">
                  <c:v>0.99753620631611661</c:v>
                </c:pt>
                <c:pt idx="1583">
                  <c:v>0.99753620631611661</c:v>
                </c:pt>
                <c:pt idx="1584">
                  <c:v>0.99753620631611661</c:v>
                </c:pt>
                <c:pt idx="1585">
                  <c:v>0.99753620631611661</c:v>
                </c:pt>
                <c:pt idx="1586">
                  <c:v>0.99753620631611661</c:v>
                </c:pt>
                <c:pt idx="1587">
                  <c:v>0.99753620631611661</c:v>
                </c:pt>
                <c:pt idx="1588">
                  <c:v>0.99753620631611661</c:v>
                </c:pt>
                <c:pt idx="1589">
                  <c:v>0.99753620631611661</c:v>
                </c:pt>
                <c:pt idx="1590">
                  <c:v>0.99753620631611661</c:v>
                </c:pt>
                <c:pt idx="1591">
                  <c:v>0.99753620631611661</c:v>
                </c:pt>
                <c:pt idx="1592">
                  <c:v>0.99753620631611661</c:v>
                </c:pt>
                <c:pt idx="1593">
                  <c:v>0.99753620631611661</c:v>
                </c:pt>
                <c:pt idx="1594">
                  <c:v>0.99753620631611661</c:v>
                </c:pt>
                <c:pt idx="1595">
                  <c:v>0.99753620631611661</c:v>
                </c:pt>
                <c:pt idx="1596">
                  <c:v>0.99753620631611661</c:v>
                </c:pt>
                <c:pt idx="1597">
                  <c:v>0.99753620631611661</c:v>
                </c:pt>
                <c:pt idx="1598">
                  <c:v>0.99753620631611661</c:v>
                </c:pt>
                <c:pt idx="1599">
                  <c:v>0.99753620631611661</c:v>
                </c:pt>
                <c:pt idx="1600">
                  <c:v>0.99753620631611661</c:v>
                </c:pt>
                <c:pt idx="1601">
                  <c:v>0.99753620631611661</c:v>
                </c:pt>
                <c:pt idx="1602">
                  <c:v>0.99753620631611661</c:v>
                </c:pt>
                <c:pt idx="1603">
                  <c:v>0.99753620631611661</c:v>
                </c:pt>
                <c:pt idx="1604">
                  <c:v>0.99753620631611661</c:v>
                </c:pt>
                <c:pt idx="1605">
                  <c:v>0.99753620631611661</c:v>
                </c:pt>
                <c:pt idx="1606">
                  <c:v>0.99753620631611661</c:v>
                </c:pt>
                <c:pt idx="1607">
                  <c:v>0.99753620631611661</c:v>
                </c:pt>
                <c:pt idx="1608">
                  <c:v>0.99753620631611661</c:v>
                </c:pt>
                <c:pt idx="1609">
                  <c:v>0.99753620631611661</c:v>
                </c:pt>
                <c:pt idx="1610">
                  <c:v>0.99753620631611661</c:v>
                </c:pt>
                <c:pt idx="1611">
                  <c:v>0.99753620631611661</c:v>
                </c:pt>
                <c:pt idx="1612">
                  <c:v>0.99753620631611661</c:v>
                </c:pt>
                <c:pt idx="1613">
                  <c:v>0.99753620631611661</c:v>
                </c:pt>
                <c:pt idx="1614">
                  <c:v>0.99753620631611661</c:v>
                </c:pt>
                <c:pt idx="1615">
                  <c:v>0.99753620631611661</c:v>
                </c:pt>
                <c:pt idx="1616">
                  <c:v>0.99753620631611661</c:v>
                </c:pt>
                <c:pt idx="1617">
                  <c:v>0.99753620631611661</c:v>
                </c:pt>
                <c:pt idx="1618">
                  <c:v>0.99753620631611661</c:v>
                </c:pt>
                <c:pt idx="1619">
                  <c:v>0.99753620631611661</c:v>
                </c:pt>
                <c:pt idx="1620">
                  <c:v>0.99753620631611661</c:v>
                </c:pt>
                <c:pt idx="1621">
                  <c:v>0.99753620631611661</c:v>
                </c:pt>
                <c:pt idx="1622">
                  <c:v>0.99753620631611661</c:v>
                </c:pt>
                <c:pt idx="1623">
                  <c:v>0.99753620631611661</c:v>
                </c:pt>
                <c:pt idx="1624">
                  <c:v>0.99753620631611661</c:v>
                </c:pt>
                <c:pt idx="1625">
                  <c:v>0.99753620631611661</c:v>
                </c:pt>
                <c:pt idx="1626">
                  <c:v>0.99753620631611661</c:v>
                </c:pt>
                <c:pt idx="1627">
                  <c:v>0.99753620631611661</c:v>
                </c:pt>
                <c:pt idx="1628">
                  <c:v>0.99753620631611661</c:v>
                </c:pt>
                <c:pt idx="1629">
                  <c:v>0.99753620631611661</c:v>
                </c:pt>
                <c:pt idx="1630">
                  <c:v>0.99753620631611661</c:v>
                </c:pt>
                <c:pt idx="1631">
                  <c:v>0.99753620631611661</c:v>
                </c:pt>
                <c:pt idx="1632">
                  <c:v>0.99753620631611661</c:v>
                </c:pt>
                <c:pt idx="1633">
                  <c:v>0.99753620631611661</c:v>
                </c:pt>
                <c:pt idx="1634">
                  <c:v>0.99753620631611661</c:v>
                </c:pt>
                <c:pt idx="1635">
                  <c:v>0.99753620631611661</c:v>
                </c:pt>
                <c:pt idx="1636">
                  <c:v>0.99753620631611661</c:v>
                </c:pt>
                <c:pt idx="1637">
                  <c:v>0.99753620631611661</c:v>
                </c:pt>
                <c:pt idx="1638">
                  <c:v>0.99753620631611661</c:v>
                </c:pt>
                <c:pt idx="1639">
                  <c:v>0.99753620631611661</c:v>
                </c:pt>
                <c:pt idx="1640">
                  <c:v>0.99753620631611661</c:v>
                </c:pt>
                <c:pt idx="1641">
                  <c:v>0.99753620631611661</c:v>
                </c:pt>
                <c:pt idx="1642">
                  <c:v>0.99753620631611661</c:v>
                </c:pt>
                <c:pt idx="1643">
                  <c:v>0.99753620631611661</c:v>
                </c:pt>
                <c:pt idx="1644">
                  <c:v>0.99753620631611661</c:v>
                </c:pt>
                <c:pt idx="1645">
                  <c:v>0.99753620631611661</c:v>
                </c:pt>
                <c:pt idx="1646">
                  <c:v>0.99753620631611661</c:v>
                </c:pt>
                <c:pt idx="1647">
                  <c:v>0.99753620631611661</c:v>
                </c:pt>
                <c:pt idx="1648">
                  <c:v>0.99753620631611661</c:v>
                </c:pt>
                <c:pt idx="1649">
                  <c:v>0.99753620631611661</c:v>
                </c:pt>
                <c:pt idx="1650">
                  <c:v>0.99753620631611661</c:v>
                </c:pt>
                <c:pt idx="1651">
                  <c:v>0.99753620631611661</c:v>
                </c:pt>
                <c:pt idx="1652">
                  <c:v>0.99753620631611661</c:v>
                </c:pt>
                <c:pt idx="1653">
                  <c:v>0.99753620631611661</c:v>
                </c:pt>
                <c:pt idx="1654">
                  <c:v>0.99753620631611661</c:v>
                </c:pt>
                <c:pt idx="1655">
                  <c:v>0.99753620631611661</c:v>
                </c:pt>
                <c:pt idx="1656">
                  <c:v>0.99753620631611661</c:v>
                </c:pt>
                <c:pt idx="1657">
                  <c:v>0.99753620631611661</c:v>
                </c:pt>
                <c:pt idx="1658">
                  <c:v>0.99753620631611661</c:v>
                </c:pt>
                <c:pt idx="1659">
                  <c:v>0.99753620631611661</c:v>
                </c:pt>
                <c:pt idx="1660">
                  <c:v>0.99753620631611661</c:v>
                </c:pt>
                <c:pt idx="1661">
                  <c:v>0.99753620631611661</c:v>
                </c:pt>
                <c:pt idx="1662">
                  <c:v>0.99753620631611661</c:v>
                </c:pt>
                <c:pt idx="1663">
                  <c:v>0.99753620631611661</c:v>
                </c:pt>
                <c:pt idx="1664">
                  <c:v>0.99753620631611661</c:v>
                </c:pt>
                <c:pt idx="1665">
                  <c:v>0.99753620631611661</c:v>
                </c:pt>
                <c:pt idx="1666">
                  <c:v>0.99753620631611661</c:v>
                </c:pt>
                <c:pt idx="1667">
                  <c:v>0.99753620631611661</c:v>
                </c:pt>
                <c:pt idx="1668">
                  <c:v>0.99753620631611661</c:v>
                </c:pt>
                <c:pt idx="1669">
                  <c:v>0.99753620631611661</c:v>
                </c:pt>
                <c:pt idx="1670">
                  <c:v>0.99753620631611661</c:v>
                </c:pt>
                <c:pt idx="1671">
                  <c:v>0.99753620631611661</c:v>
                </c:pt>
                <c:pt idx="1672">
                  <c:v>0.99753620631611661</c:v>
                </c:pt>
                <c:pt idx="1673">
                  <c:v>0.99753620631611661</c:v>
                </c:pt>
                <c:pt idx="1674">
                  <c:v>0.99753620631611661</c:v>
                </c:pt>
                <c:pt idx="1675">
                  <c:v>0.99753620631611661</c:v>
                </c:pt>
                <c:pt idx="1676">
                  <c:v>0.99753620631611661</c:v>
                </c:pt>
                <c:pt idx="1677">
                  <c:v>0.99753620631611661</c:v>
                </c:pt>
                <c:pt idx="1678">
                  <c:v>0.99753620631611661</c:v>
                </c:pt>
                <c:pt idx="1679">
                  <c:v>0.99753620631611661</c:v>
                </c:pt>
                <c:pt idx="1680">
                  <c:v>0.99753620631611661</c:v>
                </c:pt>
                <c:pt idx="1681">
                  <c:v>0.99753620631611661</c:v>
                </c:pt>
                <c:pt idx="1682">
                  <c:v>0.99753620631611661</c:v>
                </c:pt>
                <c:pt idx="1683">
                  <c:v>0.99753620631611661</c:v>
                </c:pt>
                <c:pt idx="1684">
                  <c:v>0.99753620631611661</c:v>
                </c:pt>
                <c:pt idx="1685">
                  <c:v>0.99753620631611661</c:v>
                </c:pt>
                <c:pt idx="1686">
                  <c:v>0.99753620631611661</c:v>
                </c:pt>
                <c:pt idx="1687">
                  <c:v>0.99753620631611661</c:v>
                </c:pt>
                <c:pt idx="1688">
                  <c:v>0.99753620631611661</c:v>
                </c:pt>
                <c:pt idx="1689">
                  <c:v>0.99753620631611661</c:v>
                </c:pt>
                <c:pt idx="1690">
                  <c:v>0.99753620631611661</c:v>
                </c:pt>
                <c:pt idx="1691">
                  <c:v>0.99753620631611661</c:v>
                </c:pt>
                <c:pt idx="1692">
                  <c:v>0.99753620631611661</c:v>
                </c:pt>
                <c:pt idx="1693">
                  <c:v>0.99753620631611661</c:v>
                </c:pt>
                <c:pt idx="1694">
                  <c:v>0.99753620631611661</c:v>
                </c:pt>
                <c:pt idx="1695">
                  <c:v>0.99753620631611661</c:v>
                </c:pt>
                <c:pt idx="1696">
                  <c:v>0.99753620631611661</c:v>
                </c:pt>
                <c:pt idx="1697">
                  <c:v>0.99753620631611661</c:v>
                </c:pt>
                <c:pt idx="1698">
                  <c:v>0.99753620631611661</c:v>
                </c:pt>
                <c:pt idx="1699">
                  <c:v>0.99753620631611661</c:v>
                </c:pt>
                <c:pt idx="1700">
                  <c:v>0.99753620631611661</c:v>
                </c:pt>
                <c:pt idx="1701">
                  <c:v>0.99753620631611661</c:v>
                </c:pt>
                <c:pt idx="1702">
                  <c:v>0.99753620631611661</c:v>
                </c:pt>
                <c:pt idx="1703">
                  <c:v>0.99753620631611661</c:v>
                </c:pt>
                <c:pt idx="1704">
                  <c:v>0.99753620631611661</c:v>
                </c:pt>
                <c:pt idx="1705">
                  <c:v>0.99753620631611661</c:v>
                </c:pt>
                <c:pt idx="1706">
                  <c:v>0.99753620631611661</c:v>
                </c:pt>
                <c:pt idx="1707">
                  <c:v>0.99753620631611661</c:v>
                </c:pt>
                <c:pt idx="1708">
                  <c:v>0.99753620631611661</c:v>
                </c:pt>
                <c:pt idx="1709">
                  <c:v>0.99753620631611661</c:v>
                </c:pt>
                <c:pt idx="1710">
                  <c:v>0.99753620631611661</c:v>
                </c:pt>
                <c:pt idx="1711">
                  <c:v>0.99753620631611661</c:v>
                </c:pt>
                <c:pt idx="1712">
                  <c:v>0.99753620631611661</c:v>
                </c:pt>
                <c:pt idx="1713">
                  <c:v>0.99753620631611661</c:v>
                </c:pt>
                <c:pt idx="1714">
                  <c:v>0.99753620631611661</c:v>
                </c:pt>
                <c:pt idx="1715">
                  <c:v>0.99753620631611661</c:v>
                </c:pt>
                <c:pt idx="1716">
                  <c:v>0.99753620631611661</c:v>
                </c:pt>
                <c:pt idx="1717">
                  <c:v>0.99753620631611661</c:v>
                </c:pt>
                <c:pt idx="1718">
                  <c:v>0.99753620631611661</c:v>
                </c:pt>
                <c:pt idx="1719">
                  <c:v>0.99753620631611661</c:v>
                </c:pt>
                <c:pt idx="1720">
                  <c:v>0.99753620631611661</c:v>
                </c:pt>
                <c:pt idx="1721">
                  <c:v>0.99753620631611661</c:v>
                </c:pt>
                <c:pt idx="1722">
                  <c:v>0.99753620631611661</c:v>
                </c:pt>
                <c:pt idx="1723">
                  <c:v>0.99753620631611661</c:v>
                </c:pt>
                <c:pt idx="1724">
                  <c:v>0.99753620631611661</c:v>
                </c:pt>
                <c:pt idx="1725">
                  <c:v>0.99753620631611661</c:v>
                </c:pt>
                <c:pt idx="1726">
                  <c:v>0.99753620631611661</c:v>
                </c:pt>
                <c:pt idx="1727">
                  <c:v>0.99753620631611661</c:v>
                </c:pt>
                <c:pt idx="1728">
                  <c:v>0.99753620631611661</c:v>
                </c:pt>
                <c:pt idx="1729">
                  <c:v>0.99753620631611661</c:v>
                </c:pt>
                <c:pt idx="1730">
                  <c:v>0.99753620631611661</c:v>
                </c:pt>
                <c:pt idx="1731">
                  <c:v>0.99753620631611661</c:v>
                </c:pt>
                <c:pt idx="1732">
                  <c:v>0.99753620631611661</c:v>
                </c:pt>
                <c:pt idx="1733">
                  <c:v>0.99753620631611661</c:v>
                </c:pt>
                <c:pt idx="1734">
                  <c:v>0.99753620631611661</c:v>
                </c:pt>
                <c:pt idx="1735">
                  <c:v>0.99753620631611661</c:v>
                </c:pt>
                <c:pt idx="1736">
                  <c:v>0.99753620631611661</c:v>
                </c:pt>
                <c:pt idx="1737">
                  <c:v>0.99753620631611661</c:v>
                </c:pt>
                <c:pt idx="1738">
                  <c:v>0.99753620631611661</c:v>
                </c:pt>
                <c:pt idx="1739">
                  <c:v>0.99753620631611661</c:v>
                </c:pt>
                <c:pt idx="1740">
                  <c:v>0.99753620631611661</c:v>
                </c:pt>
                <c:pt idx="1741">
                  <c:v>0.99753620631611661</c:v>
                </c:pt>
                <c:pt idx="1742">
                  <c:v>0.99753620631611661</c:v>
                </c:pt>
                <c:pt idx="1743">
                  <c:v>0.99753620631611661</c:v>
                </c:pt>
                <c:pt idx="1744">
                  <c:v>0.99753620631611661</c:v>
                </c:pt>
                <c:pt idx="1745">
                  <c:v>0.99753620631611661</c:v>
                </c:pt>
                <c:pt idx="1746">
                  <c:v>0.99753620631611661</c:v>
                </c:pt>
                <c:pt idx="1747">
                  <c:v>0.99753620631611661</c:v>
                </c:pt>
                <c:pt idx="1748">
                  <c:v>0.99753620631611661</c:v>
                </c:pt>
                <c:pt idx="1749">
                  <c:v>0.99753620631611661</c:v>
                </c:pt>
                <c:pt idx="1750">
                  <c:v>0.99753620631611661</c:v>
                </c:pt>
                <c:pt idx="1751">
                  <c:v>0.99753620631611661</c:v>
                </c:pt>
                <c:pt idx="1752">
                  <c:v>0.99753620631611661</c:v>
                </c:pt>
                <c:pt idx="1753">
                  <c:v>0.99753620631611661</c:v>
                </c:pt>
                <c:pt idx="1754">
                  <c:v>0.99753620631611661</c:v>
                </c:pt>
                <c:pt idx="1755">
                  <c:v>0.99753620631611661</c:v>
                </c:pt>
                <c:pt idx="1756">
                  <c:v>0.99753620631611661</c:v>
                </c:pt>
                <c:pt idx="1757">
                  <c:v>0.99753620631611661</c:v>
                </c:pt>
                <c:pt idx="1758">
                  <c:v>0.99753620631611661</c:v>
                </c:pt>
                <c:pt idx="1759">
                  <c:v>0.99753620631611661</c:v>
                </c:pt>
                <c:pt idx="1760">
                  <c:v>0.99753620631611661</c:v>
                </c:pt>
                <c:pt idx="1761">
                  <c:v>0.99753620631611661</c:v>
                </c:pt>
                <c:pt idx="1762">
                  <c:v>0.99753620631611661</c:v>
                </c:pt>
                <c:pt idx="1763">
                  <c:v>0.99753620631611661</c:v>
                </c:pt>
                <c:pt idx="1764">
                  <c:v>0.99753620631611661</c:v>
                </c:pt>
                <c:pt idx="1765">
                  <c:v>0.99753620631611661</c:v>
                </c:pt>
                <c:pt idx="1766">
                  <c:v>0.99753620631611661</c:v>
                </c:pt>
                <c:pt idx="1767">
                  <c:v>0.99753620631611661</c:v>
                </c:pt>
                <c:pt idx="1768">
                  <c:v>0.99753620631611661</c:v>
                </c:pt>
                <c:pt idx="1769">
                  <c:v>0.99753620631611661</c:v>
                </c:pt>
                <c:pt idx="1770">
                  <c:v>0.99753620631611661</c:v>
                </c:pt>
                <c:pt idx="1771">
                  <c:v>0.99753620631611661</c:v>
                </c:pt>
                <c:pt idx="1772">
                  <c:v>0.99753620631611661</c:v>
                </c:pt>
                <c:pt idx="1773">
                  <c:v>0.99753620631611661</c:v>
                </c:pt>
                <c:pt idx="1774">
                  <c:v>0.99753620631611661</c:v>
                </c:pt>
                <c:pt idx="1775">
                  <c:v>0.99753620631611661</c:v>
                </c:pt>
                <c:pt idx="1776">
                  <c:v>0.99753620631611661</c:v>
                </c:pt>
                <c:pt idx="1777">
                  <c:v>0.99753620631611661</c:v>
                </c:pt>
                <c:pt idx="1778">
                  <c:v>0.99753620631611661</c:v>
                </c:pt>
                <c:pt idx="1779">
                  <c:v>0.99753620631611661</c:v>
                </c:pt>
                <c:pt idx="1780">
                  <c:v>0.99753620631611661</c:v>
                </c:pt>
                <c:pt idx="1781">
                  <c:v>0.99753620631611661</c:v>
                </c:pt>
                <c:pt idx="1782">
                  <c:v>0.99753620631611661</c:v>
                </c:pt>
                <c:pt idx="1783">
                  <c:v>0.99753620631611661</c:v>
                </c:pt>
                <c:pt idx="1784">
                  <c:v>0.99753620631611661</c:v>
                </c:pt>
                <c:pt idx="1785">
                  <c:v>0.99753620631611661</c:v>
                </c:pt>
                <c:pt idx="1786">
                  <c:v>0.99753620631611661</c:v>
                </c:pt>
                <c:pt idx="1787">
                  <c:v>0.99753620631611661</c:v>
                </c:pt>
                <c:pt idx="1788">
                  <c:v>0.99753620631611661</c:v>
                </c:pt>
                <c:pt idx="1789">
                  <c:v>0.99753620631611661</c:v>
                </c:pt>
                <c:pt idx="1790">
                  <c:v>0.99753620631611661</c:v>
                </c:pt>
                <c:pt idx="1791">
                  <c:v>0.99753620631611661</c:v>
                </c:pt>
                <c:pt idx="1792">
                  <c:v>0.99753620631611661</c:v>
                </c:pt>
                <c:pt idx="1793">
                  <c:v>0.99753620631611661</c:v>
                </c:pt>
                <c:pt idx="1794">
                  <c:v>0.99753620631611661</c:v>
                </c:pt>
                <c:pt idx="1795">
                  <c:v>0.99753620631611661</c:v>
                </c:pt>
                <c:pt idx="1796">
                  <c:v>0.99753620631611661</c:v>
                </c:pt>
                <c:pt idx="1797">
                  <c:v>0.99753620631611661</c:v>
                </c:pt>
                <c:pt idx="1798">
                  <c:v>0.99753620631611661</c:v>
                </c:pt>
                <c:pt idx="1799">
                  <c:v>0.99753620631611661</c:v>
                </c:pt>
                <c:pt idx="1800">
                  <c:v>0.99753620631611661</c:v>
                </c:pt>
                <c:pt idx="1801">
                  <c:v>0.99753620631611661</c:v>
                </c:pt>
                <c:pt idx="1802">
                  <c:v>0.99753620631611661</c:v>
                </c:pt>
                <c:pt idx="1803">
                  <c:v>0.99753620631611661</c:v>
                </c:pt>
                <c:pt idx="1804">
                  <c:v>0.99753620631611661</c:v>
                </c:pt>
                <c:pt idx="1805">
                  <c:v>0.99753620631611661</c:v>
                </c:pt>
                <c:pt idx="1806">
                  <c:v>0.99753620631611661</c:v>
                </c:pt>
                <c:pt idx="1807">
                  <c:v>0.99753620631611661</c:v>
                </c:pt>
                <c:pt idx="1808">
                  <c:v>0.99753620631611661</c:v>
                </c:pt>
                <c:pt idx="1809">
                  <c:v>0.99753620631611661</c:v>
                </c:pt>
                <c:pt idx="1810">
                  <c:v>0.99753620631611661</c:v>
                </c:pt>
                <c:pt idx="1811">
                  <c:v>0.99753620631611661</c:v>
                </c:pt>
                <c:pt idx="1812">
                  <c:v>0.99753620631611661</c:v>
                </c:pt>
                <c:pt idx="1813">
                  <c:v>0.99753620631611661</c:v>
                </c:pt>
                <c:pt idx="1814">
                  <c:v>0.99753620631611661</c:v>
                </c:pt>
                <c:pt idx="1815">
                  <c:v>0.99753620631611661</c:v>
                </c:pt>
                <c:pt idx="1816">
                  <c:v>0.99753620631611661</c:v>
                </c:pt>
                <c:pt idx="1817">
                  <c:v>0.99753620631611661</c:v>
                </c:pt>
                <c:pt idx="1818">
                  <c:v>0.99753620631611661</c:v>
                </c:pt>
                <c:pt idx="1819">
                  <c:v>0.99753620631611661</c:v>
                </c:pt>
                <c:pt idx="1820">
                  <c:v>0.99753620631611661</c:v>
                </c:pt>
                <c:pt idx="1821">
                  <c:v>0.99753620631611661</c:v>
                </c:pt>
                <c:pt idx="1822">
                  <c:v>0.99753620631611661</c:v>
                </c:pt>
                <c:pt idx="1823">
                  <c:v>0.99753620631611661</c:v>
                </c:pt>
                <c:pt idx="1824">
                  <c:v>0.99753620631611661</c:v>
                </c:pt>
                <c:pt idx="1825">
                  <c:v>0.99753620631611661</c:v>
                </c:pt>
                <c:pt idx="1826">
                  <c:v>0.99753620631611661</c:v>
                </c:pt>
                <c:pt idx="1827">
                  <c:v>0.99753620631611661</c:v>
                </c:pt>
                <c:pt idx="1828">
                  <c:v>0.99753620631611661</c:v>
                </c:pt>
                <c:pt idx="1829">
                  <c:v>0.99753620631611661</c:v>
                </c:pt>
                <c:pt idx="1830">
                  <c:v>0.99753620631611661</c:v>
                </c:pt>
                <c:pt idx="1831">
                  <c:v>0.99753620631611661</c:v>
                </c:pt>
                <c:pt idx="1832">
                  <c:v>0.99753620631611661</c:v>
                </c:pt>
                <c:pt idx="1833">
                  <c:v>0.99753620631611661</c:v>
                </c:pt>
                <c:pt idx="1834">
                  <c:v>0.99753620631611661</c:v>
                </c:pt>
                <c:pt idx="1835">
                  <c:v>0.99753620631611661</c:v>
                </c:pt>
                <c:pt idx="1836">
                  <c:v>0.99753620631611661</c:v>
                </c:pt>
                <c:pt idx="1837">
                  <c:v>0.99753620631611661</c:v>
                </c:pt>
                <c:pt idx="1838">
                  <c:v>0.99753620631611661</c:v>
                </c:pt>
                <c:pt idx="1839">
                  <c:v>0.99753620631611661</c:v>
                </c:pt>
                <c:pt idx="1840">
                  <c:v>0.99753620631611661</c:v>
                </c:pt>
                <c:pt idx="1841">
                  <c:v>0.99753620631611661</c:v>
                </c:pt>
                <c:pt idx="1842">
                  <c:v>0.99753620631611661</c:v>
                </c:pt>
                <c:pt idx="1843">
                  <c:v>0.99753620631611661</c:v>
                </c:pt>
                <c:pt idx="1844">
                  <c:v>0.99753620631611661</c:v>
                </c:pt>
                <c:pt idx="1845">
                  <c:v>0.99753620631611661</c:v>
                </c:pt>
                <c:pt idx="1846">
                  <c:v>0.99753620631611661</c:v>
                </c:pt>
                <c:pt idx="1847">
                  <c:v>0.99753620631611661</c:v>
                </c:pt>
                <c:pt idx="1848">
                  <c:v>0.99753620631611661</c:v>
                </c:pt>
                <c:pt idx="1849">
                  <c:v>0.99753620631611661</c:v>
                </c:pt>
                <c:pt idx="1850">
                  <c:v>0.99753620631611661</c:v>
                </c:pt>
                <c:pt idx="1851">
                  <c:v>0.99753620631611661</c:v>
                </c:pt>
                <c:pt idx="1852">
                  <c:v>0.99753620631611661</c:v>
                </c:pt>
                <c:pt idx="1853">
                  <c:v>0.99753620631611661</c:v>
                </c:pt>
                <c:pt idx="1854">
                  <c:v>0.99753620631611661</c:v>
                </c:pt>
                <c:pt idx="1855">
                  <c:v>0.99753620631611661</c:v>
                </c:pt>
                <c:pt idx="1856">
                  <c:v>0.99753620631611661</c:v>
                </c:pt>
                <c:pt idx="1857">
                  <c:v>0.99753620631611661</c:v>
                </c:pt>
                <c:pt idx="1858">
                  <c:v>0.99753620631611661</c:v>
                </c:pt>
                <c:pt idx="1859">
                  <c:v>0.99753620631611661</c:v>
                </c:pt>
                <c:pt idx="1860">
                  <c:v>0.99753620631611661</c:v>
                </c:pt>
                <c:pt idx="1861">
                  <c:v>0.99753620631611661</c:v>
                </c:pt>
                <c:pt idx="1862">
                  <c:v>0.99753620631611661</c:v>
                </c:pt>
                <c:pt idx="1863">
                  <c:v>0.99753620631611661</c:v>
                </c:pt>
                <c:pt idx="1864">
                  <c:v>0.99753620631611661</c:v>
                </c:pt>
                <c:pt idx="1865">
                  <c:v>0.99753620631611661</c:v>
                </c:pt>
                <c:pt idx="1866">
                  <c:v>0.99753620631611661</c:v>
                </c:pt>
                <c:pt idx="1867">
                  <c:v>0.99753620631611661</c:v>
                </c:pt>
                <c:pt idx="1868">
                  <c:v>0.99753620631611661</c:v>
                </c:pt>
                <c:pt idx="1869">
                  <c:v>0.99753620631611661</c:v>
                </c:pt>
                <c:pt idx="1870">
                  <c:v>0.99753620631611661</c:v>
                </c:pt>
                <c:pt idx="1871">
                  <c:v>0.99753620631611661</c:v>
                </c:pt>
                <c:pt idx="1872">
                  <c:v>0.99753620631611661</c:v>
                </c:pt>
                <c:pt idx="1873">
                  <c:v>0.99753620631611661</c:v>
                </c:pt>
                <c:pt idx="1874">
                  <c:v>0.99753620631611661</c:v>
                </c:pt>
                <c:pt idx="1875">
                  <c:v>0.99753620631611661</c:v>
                </c:pt>
                <c:pt idx="1876">
                  <c:v>0.99753620631611661</c:v>
                </c:pt>
                <c:pt idx="1877">
                  <c:v>0.99753620631611661</c:v>
                </c:pt>
                <c:pt idx="1878">
                  <c:v>0.99753620631611661</c:v>
                </c:pt>
                <c:pt idx="1879">
                  <c:v>0.99753620631611661</c:v>
                </c:pt>
                <c:pt idx="1880">
                  <c:v>0.99753620631611661</c:v>
                </c:pt>
                <c:pt idx="1881">
                  <c:v>0.99753620631611661</c:v>
                </c:pt>
                <c:pt idx="1882">
                  <c:v>0.99753620631611661</c:v>
                </c:pt>
                <c:pt idx="1883">
                  <c:v>0.99753620631611661</c:v>
                </c:pt>
                <c:pt idx="1884">
                  <c:v>0.99753620631611661</c:v>
                </c:pt>
                <c:pt idx="1885">
                  <c:v>0.99753620631611661</c:v>
                </c:pt>
                <c:pt idx="1886">
                  <c:v>0.99753620631611661</c:v>
                </c:pt>
                <c:pt idx="1887">
                  <c:v>0.99753620631611661</c:v>
                </c:pt>
                <c:pt idx="1888">
                  <c:v>0.99753620631611661</c:v>
                </c:pt>
                <c:pt idx="1889">
                  <c:v>0.99753620631611661</c:v>
                </c:pt>
                <c:pt idx="1890">
                  <c:v>0.99753620631611661</c:v>
                </c:pt>
                <c:pt idx="1891">
                  <c:v>0.99753620631611661</c:v>
                </c:pt>
                <c:pt idx="1892">
                  <c:v>0.99753620631611661</c:v>
                </c:pt>
                <c:pt idx="1893">
                  <c:v>0.99753620631611661</c:v>
                </c:pt>
                <c:pt idx="1894">
                  <c:v>0.99753620631611661</c:v>
                </c:pt>
                <c:pt idx="1895">
                  <c:v>0.99753620631611661</c:v>
                </c:pt>
                <c:pt idx="1896">
                  <c:v>0.99753620631611661</c:v>
                </c:pt>
                <c:pt idx="1897">
                  <c:v>0.99753620631611661</c:v>
                </c:pt>
                <c:pt idx="1898">
                  <c:v>0.99753620631611661</c:v>
                </c:pt>
                <c:pt idx="1899">
                  <c:v>0.99753620631611661</c:v>
                </c:pt>
                <c:pt idx="1900">
                  <c:v>0.99753620631611661</c:v>
                </c:pt>
                <c:pt idx="1901">
                  <c:v>0.99753620631611661</c:v>
                </c:pt>
                <c:pt idx="1902">
                  <c:v>0.99753620631611661</c:v>
                </c:pt>
                <c:pt idx="1903">
                  <c:v>0.99753620631611661</c:v>
                </c:pt>
                <c:pt idx="1904">
                  <c:v>0.99753620631611661</c:v>
                </c:pt>
                <c:pt idx="1905">
                  <c:v>0.99753620631611661</c:v>
                </c:pt>
                <c:pt idx="1906">
                  <c:v>0.99753620631611661</c:v>
                </c:pt>
                <c:pt idx="1907">
                  <c:v>0.99753620631611661</c:v>
                </c:pt>
                <c:pt idx="1908">
                  <c:v>0.99753620631611661</c:v>
                </c:pt>
                <c:pt idx="1909">
                  <c:v>0.99753620631611661</c:v>
                </c:pt>
                <c:pt idx="1910">
                  <c:v>0.99753620631611661</c:v>
                </c:pt>
                <c:pt idx="1911">
                  <c:v>0.99753620631611661</c:v>
                </c:pt>
                <c:pt idx="1912">
                  <c:v>0.99753620631611661</c:v>
                </c:pt>
                <c:pt idx="1913">
                  <c:v>0.99753620631611661</c:v>
                </c:pt>
                <c:pt idx="1914">
                  <c:v>0.99753620631611661</c:v>
                </c:pt>
                <c:pt idx="1915">
                  <c:v>0.99753620631611661</c:v>
                </c:pt>
                <c:pt idx="1916">
                  <c:v>0.99753620631611661</c:v>
                </c:pt>
                <c:pt idx="1917">
                  <c:v>0.99753620631611661</c:v>
                </c:pt>
                <c:pt idx="1918">
                  <c:v>0.99753620631611661</c:v>
                </c:pt>
                <c:pt idx="1919">
                  <c:v>0.99753620631611661</c:v>
                </c:pt>
                <c:pt idx="1920">
                  <c:v>0.99753620631611661</c:v>
                </c:pt>
                <c:pt idx="1921">
                  <c:v>0.99753620631611661</c:v>
                </c:pt>
                <c:pt idx="1922">
                  <c:v>0.99753620631611661</c:v>
                </c:pt>
                <c:pt idx="1923">
                  <c:v>0.99753620631611661</c:v>
                </c:pt>
                <c:pt idx="1924">
                  <c:v>0.99753620631611661</c:v>
                </c:pt>
                <c:pt idx="1925">
                  <c:v>0.99753620631611661</c:v>
                </c:pt>
                <c:pt idx="1926">
                  <c:v>0.99753620631611661</c:v>
                </c:pt>
                <c:pt idx="1927">
                  <c:v>0.99753620631611661</c:v>
                </c:pt>
                <c:pt idx="1928">
                  <c:v>0.99753620631611661</c:v>
                </c:pt>
                <c:pt idx="1929">
                  <c:v>0.99753620631611661</c:v>
                </c:pt>
                <c:pt idx="1930">
                  <c:v>0.99753620631611661</c:v>
                </c:pt>
                <c:pt idx="1931">
                  <c:v>0.99753620631611661</c:v>
                </c:pt>
                <c:pt idx="1932">
                  <c:v>0.99753620631611661</c:v>
                </c:pt>
                <c:pt idx="1933">
                  <c:v>0.99753620631611661</c:v>
                </c:pt>
                <c:pt idx="1934">
                  <c:v>0.99753620631611661</c:v>
                </c:pt>
                <c:pt idx="1935">
                  <c:v>0.99753620631611661</c:v>
                </c:pt>
                <c:pt idx="1936">
                  <c:v>0.99753620631611661</c:v>
                </c:pt>
                <c:pt idx="1937">
                  <c:v>0.99753620631611661</c:v>
                </c:pt>
                <c:pt idx="1938">
                  <c:v>0.99753620631611661</c:v>
                </c:pt>
                <c:pt idx="1939">
                  <c:v>0.99753620631611661</c:v>
                </c:pt>
                <c:pt idx="1940">
                  <c:v>0.99753620631611661</c:v>
                </c:pt>
                <c:pt idx="1941">
                  <c:v>0.99753620631611661</c:v>
                </c:pt>
                <c:pt idx="1942">
                  <c:v>0.99753620631611661</c:v>
                </c:pt>
                <c:pt idx="1943">
                  <c:v>0.99753620631611661</c:v>
                </c:pt>
                <c:pt idx="1944">
                  <c:v>0.99753620631611661</c:v>
                </c:pt>
                <c:pt idx="1945">
                  <c:v>0.99753620631611661</c:v>
                </c:pt>
                <c:pt idx="1946">
                  <c:v>0.99753620631611661</c:v>
                </c:pt>
                <c:pt idx="1947">
                  <c:v>0.99753620631611661</c:v>
                </c:pt>
                <c:pt idx="1948">
                  <c:v>0.99753620631611661</c:v>
                </c:pt>
                <c:pt idx="1949">
                  <c:v>0.99753620631611661</c:v>
                </c:pt>
                <c:pt idx="1950">
                  <c:v>0.99753620631611661</c:v>
                </c:pt>
                <c:pt idx="1951">
                  <c:v>0.99753620631611661</c:v>
                </c:pt>
                <c:pt idx="1952">
                  <c:v>0.99753620631611661</c:v>
                </c:pt>
                <c:pt idx="1953">
                  <c:v>0.99753620631611661</c:v>
                </c:pt>
                <c:pt idx="1954">
                  <c:v>0.99753620631611661</c:v>
                </c:pt>
                <c:pt idx="1955">
                  <c:v>0.99753620631611661</c:v>
                </c:pt>
                <c:pt idx="1956">
                  <c:v>0.99753620631611661</c:v>
                </c:pt>
                <c:pt idx="1957">
                  <c:v>0.99753620631611661</c:v>
                </c:pt>
                <c:pt idx="1958">
                  <c:v>0.99753620631611661</c:v>
                </c:pt>
                <c:pt idx="1959">
                  <c:v>0.99753620631611661</c:v>
                </c:pt>
                <c:pt idx="1960">
                  <c:v>0.99753620631611661</c:v>
                </c:pt>
                <c:pt idx="1961">
                  <c:v>0.99753620631611661</c:v>
                </c:pt>
                <c:pt idx="1962">
                  <c:v>0.99753620631611661</c:v>
                </c:pt>
                <c:pt idx="1963">
                  <c:v>0.99753620631611661</c:v>
                </c:pt>
                <c:pt idx="1964">
                  <c:v>0.99753620631611661</c:v>
                </c:pt>
                <c:pt idx="1965">
                  <c:v>0.99753620631611661</c:v>
                </c:pt>
                <c:pt idx="1966">
                  <c:v>0.99753620631611661</c:v>
                </c:pt>
                <c:pt idx="1967">
                  <c:v>0.99753620631611661</c:v>
                </c:pt>
                <c:pt idx="1968">
                  <c:v>0.99753620631611661</c:v>
                </c:pt>
                <c:pt idx="1969">
                  <c:v>0.99753620631611661</c:v>
                </c:pt>
                <c:pt idx="1970">
                  <c:v>0.99753620631611661</c:v>
                </c:pt>
                <c:pt idx="1971">
                  <c:v>0.99753620631611661</c:v>
                </c:pt>
                <c:pt idx="1972">
                  <c:v>0.99753620631611661</c:v>
                </c:pt>
                <c:pt idx="1973">
                  <c:v>0.99753620631611661</c:v>
                </c:pt>
                <c:pt idx="1974">
                  <c:v>0.99753620631611661</c:v>
                </c:pt>
                <c:pt idx="1975">
                  <c:v>0.99753620631611661</c:v>
                </c:pt>
                <c:pt idx="1976">
                  <c:v>0.99753620631611661</c:v>
                </c:pt>
                <c:pt idx="1977">
                  <c:v>0.99753620631611661</c:v>
                </c:pt>
                <c:pt idx="1978">
                  <c:v>0.99753620631611661</c:v>
                </c:pt>
                <c:pt idx="1979">
                  <c:v>0.99753620631611661</c:v>
                </c:pt>
                <c:pt idx="1980">
                  <c:v>0.99753620631611661</c:v>
                </c:pt>
                <c:pt idx="1981">
                  <c:v>0.99753620631611661</c:v>
                </c:pt>
                <c:pt idx="1982">
                  <c:v>0.99753620631611661</c:v>
                </c:pt>
                <c:pt idx="1983">
                  <c:v>0.99753620631611661</c:v>
                </c:pt>
                <c:pt idx="1984">
                  <c:v>0.99753620631611661</c:v>
                </c:pt>
                <c:pt idx="1985">
                  <c:v>0.99753620631611661</c:v>
                </c:pt>
                <c:pt idx="1986">
                  <c:v>0.99753620631611661</c:v>
                </c:pt>
                <c:pt idx="1987">
                  <c:v>0.99753620631611661</c:v>
                </c:pt>
                <c:pt idx="1988">
                  <c:v>0.99753620631611661</c:v>
                </c:pt>
                <c:pt idx="1989">
                  <c:v>0.99753620631611661</c:v>
                </c:pt>
                <c:pt idx="1990">
                  <c:v>0.99753620631611661</c:v>
                </c:pt>
                <c:pt idx="1991">
                  <c:v>0.99753620631611661</c:v>
                </c:pt>
                <c:pt idx="1992">
                  <c:v>0.99753620631611661</c:v>
                </c:pt>
                <c:pt idx="1993">
                  <c:v>0.99753620631611661</c:v>
                </c:pt>
                <c:pt idx="1994">
                  <c:v>0.99753620631611661</c:v>
                </c:pt>
                <c:pt idx="1995">
                  <c:v>0.99753620631611661</c:v>
                </c:pt>
                <c:pt idx="1996">
                  <c:v>0.99753620631611661</c:v>
                </c:pt>
                <c:pt idx="1997">
                  <c:v>0.99753620631611661</c:v>
                </c:pt>
                <c:pt idx="1998">
                  <c:v>0.99753620631611661</c:v>
                </c:pt>
                <c:pt idx="1999">
                  <c:v>0.99753620631611661</c:v>
                </c:pt>
                <c:pt idx="2000">
                  <c:v>0.99753620631611661</c:v>
                </c:pt>
                <c:pt idx="2001">
                  <c:v>0.99753620631611661</c:v>
                </c:pt>
                <c:pt idx="2002">
                  <c:v>0.99753620631611661</c:v>
                </c:pt>
                <c:pt idx="2003">
                  <c:v>0.99753620631611661</c:v>
                </c:pt>
                <c:pt idx="2004">
                  <c:v>0.99753620631611661</c:v>
                </c:pt>
                <c:pt idx="2005">
                  <c:v>0.99753620631611661</c:v>
                </c:pt>
                <c:pt idx="2006">
                  <c:v>0.99753620631611661</c:v>
                </c:pt>
                <c:pt idx="2007">
                  <c:v>0.99753620631611661</c:v>
                </c:pt>
                <c:pt idx="2008">
                  <c:v>0.99753620631611661</c:v>
                </c:pt>
                <c:pt idx="2009">
                  <c:v>0.99753620631611661</c:v>
                </c:pt>
                <c:pt idx="2010">
                  <c:v>0.99753620631611661</c:v>
                </c:pt>
                <c:pt idx="2011">
                  <c:v>0.99753620631611661</c:v>
                </c:pt>
                <c:pt idx="2012">
                  <c:v>0.99753620631611661</c:v>
                </c:pt>
                <c:pt idx="2013">
                  <c:v>0.99753620631611661</c:v>
                </c:pt>
                <c:pt idx="2014">
                  <c:v>0.99753620631611661</c:v>
                </c:pt>
                <c:pt idx="2015">
                  <c:v>0.99753620631611661</c:v>
                </c:pt>
                <c:pt idx="2016">
                  <c:v>0.99753620631611661</c:v>
                </c:pt>
                <c:pt idx="2017">
                  <c:v>0.99753620631611661</c:v>
                </c:pt>
                <c:pt idx="2018">
                  <c:v>0.99753620631611661</c:v>
                </c:pt>
                <c:pt idx="2019">
                  <c:v>0.99753620631611661</c:v>
                </c:pt>
                <c:pt idx="2020">
                  <c:v>0.99753620631611661</c:v>
                </c:pt>
                <c:pt idx="2021">
                  <c:v>0.99753620631611661</c:v>
                </c:pt>
                <c:pt idx="2022">
                  <c:v>0.99753620631611661</c:v>
                </c:pt>
                <c:pt idx="2023">
                  <c:v>0.99753620631611661</c:v>
                </c:pt>
                <c:pt idx="2024">
                  <c:v>0.99753620631611661</c:v>
                </c:pt>
                <c:pt idx="2025">
                  <c:v>0.99753620631611661</c:v>
                </c:pt>
                <c:pt idx="2026">
                  <c:v>0.99753620631611661</c:v>
                </c:pt>
                <c:pt idx="2027">
                  <c:v>0.99753620631611661</c:v>
                </c:pt>
                <c:pt idx="2028">
                  <c:v>0.99753620631611661</c:v>
                </c:pt>
                <c:pt idx="2029">
                  <c:v>0.99753620631611661</c:v>
                </c:pt>
                <c:pt idx="2030">
                  <c:v>0.99753620631611661</c:v>
                </c:pt>
                <c:pt idx="2031">
                  <c:v>0.99753620631611661</c:v>
                </c:pt>
                <c:pt idx="2032">
                  <c:v>0.99753620631611661</c:v>
                </c:pt>
                <c:pt idx="2033">
                  <c:v>0.99753620631611661</c:v>
                </c:pt>
                <c:pt idx="2034">
                  <c:v>0.99753620631611661</c:v>
                </c:pt>
                <c:pt idx="2035">
                  <c:v>0.99753620631611661</c:v>
                </c:pt>
                <c:pt idx="2036">
                  <c:v>0.99753620631611661</c:v>
                </c:pt>
                <c:pt idx="2037">
                  <c:v>0.99753620631611661</c:v>
                </c:pt>
                <c:pt idx="2038">
                  <c:v>0.99753620631611661</c:v>
                </c:pt>
                <c:pt idx="2039">
                  <c:v>0.99753620631611661</c:v>
                </c:pt>
                <c:pt idx="2040">
                  <c:v>0.99753620631611661</c:v>
                </c:pt>
                <c:pt idx="2041">
                  <c:v>0.99753620631611661</c:v>
                </c:pt>
                <c:pt idx="2042">
                  <c:v>0.99753620631611661</c:v>
                </c:pt>
                <c:pt idx="2043">
                  <c:v>0.99753620631611661</c:v>
                </c:pt>
                <c:pt idx="2044">
                  <c:v>0.99753620631611661</c:v>
                </c:pt>
                <c:pt idx="2045">
                  <c:v>0.99753620631611661</c:v>
                </c:pt>
                <c:pt idx="2046">
                  <c:v>0.99753620631611661</c:v>
                </c:pt>
                <c:pt idx="2047">
                  <c:v>0.99753620631611661</c:v>
                </c:pt>
                <c:pt idx="2048">
                  <c:v>0.99753620631611661</c:v>
                </c:pt>
                <c:pt idx="2049">
                  <c:v>0.99753620631611661</c:v>
                </c:pt>
                <c:pt idx="2050">
                  <c:v>0.99753620631611661</c:v>
                </c:pt>
                <c:pt idx="2051">
                  <c:v>0.99753620631611661</c:v>
                </c:pt>
                <c:pt idx="2052">
                  <c:v>0.99753620631611661</c:v>
                </c:pt>
                <c:pt idx="2053">
                  <c:v>0.99753620631611661</c:v>
                </c:pt>
                <c:pt idx="2054">
                  <c:v>0.99753620631611661</c:v>
                </c:pt>
                <c:pt idx="2055">
                  <c:v>0.99753620631611661</c:v>
                </c:pt>
                <c:pt idx="2056">
                  <c:v>0.99753620631611661</c:v>
                </c:pt>
                <c:pt idx="2057">
                  <c:v>0.99753620631611661</c:v>
                </c:pt>
                <c:pt idx="2058">
                  <c:v>0.99753620631611661</c:v>
                </c:pt>
                <c:pt idx="2059">
                  <c:v>0.99753620631611661</c:v>
                </c:pt>
                <c:pt idx="2060">
                  <c:v>0.99753620631611661</c:v>
                </c:pt>
                <c:pt idx="2061">
                  <c:v>0.99753620631611661</c:v>
                </c:pt>
                <c:pt idx="2062">
                  <c:v>0.99753620631611661</c:v>
                </c:pt>
                <c:pt idx="2063">
                  <c:v>0.99753620631611661</c:v>
                </c:pt>
                <c:pt idx="2064">
                  <c:v>0.99753620631611661</c:v>
                </c:pt>
                <c:pt idx="2065">
                  <c:v>0.99753620631611661</c:v>
                </c:pt>
                <c:pt idx="2066">
                  <c:v>0.99753620631611661</c:v>
                </c:pt>
                <c:pt idx="2067">
                  <c:v>0.99753620631611661</c:v>
                </c:pt>
                <c:pt idx="2068">
                  <c:v>0.99753620631611661</c:v>
                </c:pt>
                <c:pt idx="2069">
                  <c:v>0.99753620631611661</c:v>
                </c:pt>
                <c:pt idx="2070">
                  <c:v>0.99753620631611661</c:v>
                </c:pt>
                <c:pt idx="2071">
                  <c:v>0.99753620631611661</c:v>
                </c:pt>
                <c:pt idx="2072">
                  <c:v>0.99753620631611661</c:v>
                </c:pt>
                <c:pt idx="2073">
                  <c:v>0.99753620631611661</c:v>
                </c:pt>
                <c:pt idx="2074">
                  <c:v>0.99753620631611661</c:v>
                </c:pt>
                <c:pt idx="2075">
                  <c:v>0.99753620631611661</c:v>
                </c:pt>
                <c:pt idx="2076">
                  <c:v>0.99753620631611661</c:v>
                </c:pt>
                <c:pt idx="2077">
                  <c:v>0.99753620631611661</c:v>
                </c:pt>
                <c:pt idx="2078">
                  <c:v>0.99753620631611661</c:v>
                </c:pt>
                <c:pt idx="2079">
                  <c:v>0.99753620631611661</c:v>
                </c:pt>
                <c:pt idx="2080">
                  <c:v>0.99753620631611661</c:v>
                </c:pt>
                <c:pt idx="2081">
                  <c:v>0.99753620631611661</c:v>
                </c:pt>
                <c:pt idx="2082">
                  <c:v>0.99753620631611661</c:v>
                </c:pt>
                <c:pt idx="2083">
                  <c:v>0.99753620631611661</c:v>
                </c:pt>
                <c:pt idx="2084">
                  <c:v>0.99753620631611661</c:v>
                </c:pt>
                <c:pt idx="2085">
                  <c:v>0.99753620631611661</c:v>
                </c:pt>
                <c:pt idx="2086">
                  <c:v>0.99753620631611661</c:v>
                </c:pt>
                <c:pt idx="2087">
                  <c:v>0.99753620631611661</c:v>
                </c:pt>
                <c:pt idx="2088">
                  <c:v>0.99753620631611661</c:v>
                </c:pt>
                <c:pt idx="2089">
                  <c:v>0.99753620631611661</c:v>
                </c:pt>
                <c:pt idx="2090">
                  <c:v>0.99753620631611661</c:v>
                </c:pt>
                <c:pt idx="2091">
                  <c:v>0.99753620631611661</c:v>
                </c:pt>
                <c:pt idx="2092">
                  <c:v>0.99753620631611661</c:v>
                </c:pt>
                <c:pt idx="2093">
                  <c:v>0.99753620631611661</c:v>
                </c:pt>
                <c:pt idx="2094">
                  <c:v>0.99753620631611661</c:v>
                </c:pt>
                <c:pt idx="2095">
                  <c:v>0.99753620631611661</c:v>
                </c:pt>
                <c:pt idx="2096">
                  <c:v>0.99753620631611661</c:v>
                </c:pt>
                <c:pt idx="2097">
                  <c:v>0.99753620631611661</c:v>
                </c:pt>
                <c:pt idx="2098">
                  <c:v>0.99753620631611661</c:v>
                </c:pt>
                <c:pt idx="2099">
                  <c:v>0.99753620631611661</c:v>
                </c:pt>
                <c:pt idx="2100">
                  <c:v>0.99753620631611661</c:v>
                </c:pt>
                <c:pt idx="2101">
                  <c:v>0.99753620631611661</c:v>
                </c:pt>
                <c:pt idx="2102">
                  <c:v>0.99753620631611661</c:v>
                </c:pt>
                <c:pt idx="2103">
                  <c:v>0.99753620631611661</c:v>
                </c:pt>
                <c:pt idx="2104">
                  <c:v>0.99753620631611661</c:v>
                </c:pt>
                <c:pt idx="2105">
                  <c:v>0.99753620631611661</c:v>
                </c:pt>
                <c:pt idx="2106">
                  <c:v>0.99753620631611661</c:v>
                </c:pt>
                <c:pt idx="2107">
                  <c:v>0.99753620631611661</c:v>
                </c:pt>
                <c:pt idx="2108">
                  <c:v>0.99753620631611661</c:v>
                </c:pt>
                <c:pt idx="2109">
                  <c:v>0.99753620631611661</c:v>
                </c:pt>
                <c:pt idx="2110">
                  <c:v>0.99753620631611661</c:v>
                </c:pt>
                <c:pt idx="2111">
                  <c:v>0.99753620631611661</c:v>
                </c:pt>
                <c:pt idx="2112">
                  <c:v>0.99753620631611661</c:v>
                </c:pt>
                <c:pt idx="2113">
                  <c:v>0.99753620631611661</c:v>
                </c:pt>
                <c:pt idx="2114">
                  <c:v>0.99753620631611661</c:v>
                </c:pt>
                <c:pt idx="2115">
                  <c:v>0.99753620631611661</c:v>
                </c:pt>
                <c:pt idx="2116">
                  <c:v>0.99753620631611661</c:v>
                </c:pt>
                <c:pt idx="2117">
                  <c:v>0.99753620631611661</c:v>
                </c:pt>
                <c:pt idx="2118">
                  <c:v>0.99753620631611661</c:v>
                </c:pt>
                <c:pt idx="2119">
                  <c:v>0.99753620631611661</c:v>
                </c:pt>
                <c:pt idx="2120">
                  <c:v>0.99753620631611661</c:v>
                </c:pt>
                <c:pt idx="2121">
                  <c:v>0.99753620631611661</c:v>
                </c:pt>
                <c:pt idx="2122">
                  <c:v>0.99753620631611661</c:v>
                </c:pt>
                <c:pt idx="2123">
                  <c:v>0.99753620631611661</c:v>
                </c:pt>
                <c:pt idx="2124">
                  <c:v>0.99753620631611661</c:v>
                </c:pt>
                <c:pt idx="2125">
                  <c:v>0.99753620631611661</c:v>
                </c:pt>
                <c:pt idx="2126">
                  <c:v>0.99753620631611661</c:v>
                </c:pt>
                <c:pt idx="2127">
                  <c:v>0.99753620631611661</c:v>
                </c:pt>
                <c:pt idx="2128">
                  <c:v>0.99753620631611661</c:v>
                </c:pt>
                <c:pt idx="2129">
                  <c:v>0.99753620631611661</c:v>
                </c:pt>
                <c:pt idx="2130">
                  <c:v>0.99753620631611661</c:v>
                </c:pt>
                <c:pt idx="2131">
                  <c:v>0.99753620631611661</c:v>
                </c:pt>
                <c:pt idx="2132">
                  <c:v>0.99753620631611661</c:v>
                </c:pt>
                <c:pt idx="2133">
                  <c:v>0.99753620631611661</c:v>
                </c:pt>
                <c:pt idx="2134">
                  <c:v>0.99753620631611661</c:v>
                </c:pt>
                <c:pt idx="2135">
                  <c:v>0.99753620631611661</c:v>
                </c:pt>
                <c:pt idx="2136">
                  <c:v>0.99753620631611661</c:v>
                </c:pt>
                <c:pt idx="2137">
                  <c:v>0.99753620631611661</c:v>
                </c:pt>
                <c:pt idx="2138">
                  <c:v>0.99753620631611661</c:v>
                </c:pt>
                <c:pt idx="2139">
                  <c:v>0.99753620631611661</c:v>
                </c:pt>
                <c:pt idx="2140">
                  <c:v>0.99753620631611661</c:v>
                </c:pt>
                <c:pt idx="2141">
                  <c:v>0.99753620631611661</c:v>
                </c:pt>
                <c:pt idx="2142">
                  <c:v>0.99753620631611661</c:v>
                </c:pt>
                <c:pt idx="2143">
                  <c:v>0.99753620631611661</c:v>
                </c:pt>
                <c:pt idx="2144">
                  <c:v>0.99753620631611661</c:v>
                </c:pt>
                <c:pt idx="2145">
                  <c:v>0.99753620631611661</c:v>
                </c:pt>
                <c:pt idx="2146">
                  <c:v>0.99753620631611661</c:v>
                </c:pt>
                <c:pt idx="2147">
                  <c:v>0.99753620631611661</c:v>
                </c:pt>
                <c:pt idx="2148">
                  <c:v>0.99753620631611661</c:v>
                </c:pt>
                <c:pt idx="2149">
                  <c:v>0.99753620631611661</c:v>
                </c:pt>
                <c:pt idx="2150">
                  <c:v>0.99753620631611661</c:v>
                </c:pt>
                <c:pt idx="2151">
                  <c:v>0.99753620631611661</c:v>
                </c:pt>
                <c:pt idx="2152">
                  <c:v>0.99753620631611661</c:v>
                </c:pt>
                <c:pt idx="2153">
                  <c:v>0.99753620631611661</c:v>
                </c:pt>
                <c:pt idx="2154">
                  <c:v>0.99753620631611661</c:v>
                </c:pt>
                <c:pt idx="2155">
                  <c:v>0.99753620631611661</c:v>
                </c:pt>
                <c:pt idx="2156">
                  <c:v>0.99753620631611661</c:v>
                </c:pt>
                <c:pt idx="2157">
                  <c:v>0.99753620631611661</c:v>
                </c:pt>
                <c:pt idx="2158">
                  <c:v>0.99753620631611661</c:v>
                </c:pt>
                <c:pt idx="2159">
                  <c:v>0.99753620631611661</c:v>
                </c:pt>
                <c:pt idx="2160">
                  <c:v>0.99753620631611661</c:v>
                </c:pt>
                <c:pt idx="2161">
                  <c:v>0.99753620631611661</c:v>
                </c:pt>
                <c:pt idx="2162">
                  <c:v>0.99753620631611661</c:v>
                </c:pt>
                <c:pt idx="2163">
                  <c:v>0.99753620631611661</c:v>
                </c:pt>
                <c:pt idx="2164">
                  <c:v>0.99753620631611661</c:v>
                </c:pt>
                <c:pt idx="2165">
                  <c:v>0.99753620631611661</c:v>
                </c:pt>
                <c:pt idx="2166">
                  <c:v>0.99753620631611661</c:v>
                </c:pt>
                <c:pt idx="2167">
                  <c:v>0.99753620631611661</c:v>
                </c:pt>
                <c:pt idx="2168">
                  <c:v>0.99753620631611661</c:v>
                </c:pt>
                <c:pt idx="2169">
                  <c:v>0.99753620631611661</c:v>
                </c:pt>
                <c:pt idx="2170">
                  <c:v>0.99753620631611661</c:v>
                </c:pt>
                <c:pt idx="2171">
                  <c:v>0.99753620631611661</c:v>
                </c:pt>
                <c:pt idx="2172">
                  <c:v>0.99753620631611661</c:v>
                </c:pt>
                <c:pt idx="2173">
                  <c:v>0.99753620631611661</c:v>
                </c:pt>
                <c:pt idx="2174">
                  <c:v>0.99753620631611661</c:v>
                </c:pt>
                <c:pt idx="2175">
                  <c:v>0.99753620631611661</c:v>
                </c:pt>
                <c:pt idx="2176">
                  <c:v>0.99753620631611661</c:v>
                </c:pt>
                <c:pt idx="2177">
                  <c:v>0.99753620631611661</c:v>
                </c:pt>
                <c:pt idx="2178">
                  <c:v>0.99753620631611661</c:v>
                </c:pt>
                <c:pt idx="2179">
                  <c:v>0.99753620631611661</c:v>
                </c:pt>
                <c:pt idx="2180">
                  <c:v>0.99753620631611661</c:v>
                </c:pt>
                <c:pt idx="2181">
                  <c:v>0.99753620631611661</c:v>
                </c:pt>
                <c:pt idx="2182">
                  <c:v>0.99753620631611661</c:v>
                </c:pt>
                <c:pt idx="2183">
                  <c:v>0.99753620631611661</c:v>
                </c:pt>
                <c:pt idx="2184">
                  <c:v>0.99753620631611661</c:v>
                </c:pt>
                <c:pt idx="2185">
                  <c:v>0.99753620631611661</c:v>
                </c:pt>
                <c:pt idx="2186">
                  <c:v>0.99753620631611661</c:v>
                </c:pt>
                <c:pt idx="2187">
                  <c:v>0.99753620631611661</c:v>
                </c:pt>
                <c:pt idx="2188">
                  <c:v>0.99753620631611661</c:v>
                </c:pt>
                <c:pt idx="2189">
                  <c:v>0.99753620631611661</c:v>
                </c:pt>
                <c:pt idx="2190">
                  <c:v>0.99753620631611661</c:v>
                </c:pt>
                <c:pt idx="2191">
                  <c:v>0.99753620631611661</c:v>
                </c:pt>
                <c:pt idx="2192">
                  <c:v>0.99753620631611661</c:v>
                </c:pt>
                <c:pt idx="2193">
                  <c:v>0.99753620631611661</c:v>
                </c:pt>
                <c:pt idx="2194">
                  <c:v>0.99753620631611661</c:v>
                </c:pt>
                <c:pt idx="2195">
                  <c:v>0.99753620631611661</c:v>
                </c:pt>
                <c:pt idx="2196">
                  <c:v>0.99753620631611661</c:v>
                </c:pt>
                <c:pt idx="2197">
                  <c:v>0.99753620631611661</c:v>
                </c:pt>
                <c:pt idx="2198">
                  <c:v>0.99753620631611661</c:v>
                </c:pt>
                <c:pt idx="2199">
                  <c:v>0.99753620631611661</c:v>
                </c:pt>
                <c:pt idx="2200">
                  <c:v>0.99753620631611661</c:v>
                </c:pt>
                <c:pt idx="2201">
                  <c:v>0.99753620631611661</c:v>
                </c:pt>
                <c:pt idx="2202">
                  <c:v>0.99753620631611661</c:v>
                </c:pt>
                <c:pt idx="2203">
                  <c:v>0.99753620631611661</c:v>
                </c:pt>
                <c:pt idx="2204">
                  <c:v>0.99753620631611661</c:v>
                </c:pt>
                <c:pt idx="2205">
                  <c:v>0.99753620631611661</c:v>
                </c:pt>
                <c:pt idx="2206">
                  <c:v>0.99753620631611661</c:v>
                </c:pt>
                <c:pt idx="2207">
                  <c:v>0.99753620631611661</c:v>
                </c:pt>
                <c:pt idx="2208">
                  <c:v>0.99753620631611661</c:v>
                </c:pt>
                <c:pt idx="2209">
                  <c:v>0.99753620631611661</c:v>
                </c:pt>
                <c:pt idx="2210">
                  <c:v>0.99753620631611661</c:v>
                </c:pt>
                <c:pt idx="2211">
                  <c:v>0.99753620631611661</c:v>
                </c:pt>
                <c:pt idx="2212">
                  <c:v>0.99753620631611661</c:v>
                </c:pt>
                <c:pt idx="2213">
                  <c:v>0.99753620631611661</c:v>
                </c:pt>
                <c:pt idx="2214">
                  <c:v>0.99753620631611661</c:v>
                </c:pt>
                <c:pt idx="2215">
                  <c:v>0.99753620631611661</c:v>
                </c:pt>
                <c:pt idx="2216">
                  <c:v>0.99753620631611661</c:v>
                </c:pt>
                <c:pt idx="2217">
                  <c:v>0.99753620631611661</c:v>
                </c:pt>
                <c:pt idx="2218">
                  <c:v>0.99753620631611661</c:v>
                </c:pt>
                <c:pt idx="2219">
                  <c:v>0.99753620631611661</c:v>
                </c:pt>
                <c:pt idx="2220">
                  <c:v>0.99753620631611661</c:v>
                </c:pt>
                <c:pt idx="2221">
                  <c:v>0.99753620631611661</c:v>
                </c:pt>
                <c:pt idx="2222">
                  <c:v>0.99753620631611661</c:v>
                </c:pt>
                <c:pt idx="2223">
                  <c:v>0.99753620631611661</c:v>
                </c:pt>
                <c:pt idx="2224">
                  <c:v>0.99753620631611661</c:v>
                </c:pt>
                <c:pt idx="2225">
                  <c:v>0.99753620631611661</c:v>
                </c:pt>
                <c:pt idx="2226">
                  <c:v>0.99753620631611661</c:v>
                </c:pt>
                <c:pt idx="2227">
                  <c:v>0.99753620631611661</c:v>
                </c:pt>
                <c:pt idx="2228">
                  <c:v>0.99753620631611661</c:v>
                </c:pt>
                <c:pt idx="2229">
                  <c:v>0.99753620631611661</c:v>
                </c:pt>
                <c:pt idx="2230">
                  <c:v>0.99753620631611661</c:v>
                </c:pt>
                <c:pt idx="2231">
                  <c:v>0.99753620631611661</c:v>
                </c:pt>
                <c:pt idx="2232">
                  <c:v>0.99753620631611661</c:v>
                </c:pt>
                <c:pt idx="2233">
                  <c:v>0.99753620631611661</c:v>
                </c:pt>
                <c:pt idx="2234">
                  <c:v>0.99753620631611661</c:v>
                </c:pt>
                <c:pt idx="2235">
                  <c:v>0.99753620631611661</c:v>
                </c:pt>
                <c:pt idx="2236">
                  <c:v>0.99753620631611661</c:v>
                </c:pt>
                <c:pt idx="2237">
                  <c:v>0.99753620631611661</c:v>
                </c:pt>
                <c:pt idx="2238">
                  <c:v>0.99753620631611661</c:v>
                </c:pt>
                <c:pt idx="2239">
                  <c:v>0.99753620631611661</c:v>
                </c:pt>
                <c:pt idx="2240">
                  <c:v>0.99753620631611661</c:v>
                </c:pt>
                <c:pt idx="2241">
                  <c:v>0.99753620631611661</c:v>
                </c:pt>
                <c:pt idx="2242">
                  <c:v>0.99753620631611661</c:v>
                </c:pt>
                <c:pt idx="2243">
                  <c:v>0.99753620631611661</c:v>
                </c:pt>
                <c:pt idx="2244">
                  <c:v>0.99753620631611661</c:v>
                </c:pt>
                <c:pt idx="2245">
                  <c:v>0.99753620631611661</c:v>
                </c:pt>
                <c:pt idx="2246">
                  <c:v>0.99753620631611661</c:v>
                </c:pt>
                <c:pt idx="2247">
                  <c:v>0.99753620631611661</c:v>
                </c:pt>
                <c:pt idx="2248">
                  <c:v>0.99753620631611661</c:v>
                </c:pt>
                <c:pt idx="2249">
                  <c:v>0.99753620631611661</c:v>
                </c:pt>
                <c:pt idx="2250">
                  <c:v>0.99753620631611661</c:v>
                </c:pt>
                <c:pt idx="2251">
                  <c:v>0.99753620631611661</c:v>
                </c:pt>
                <c:pt idx="2252">
                  <c:v>0.99753620631611661</c:v>
                </c:pt>
                <c:pt idx="2253">
                  <c:v>0.99753620631611661</c:v>
                </c:pt>
                <c:pt idx="2254">
                  <c:v>0.99753620631611661</c:v>
                </c:pt>
                <c:pt idx="2255">
                  <c:v>0.99753620631611661</c:v>
                </c:pt>
                <c:pt idx="2256">
                  <c:v>0.99753620631611661</c:v>
                </c:pt>
                <c:pt idx="2257">
                  <c:v>0.99753620631611661</c:v>
                </c:pt>
                <c:pt idx="2258">
                  <c:v>0.99753620631611661</c:v>
                </c:pt>
                <c:pt idx="2259">
                  <c:v>0.99753620631611661</c:v>
                </c:pt>
                <c:pt idx="2260">
                  <c:v>0.99753620631611661</c:v>
                </c:pt>
                <c:pt idx="2261">
                  <c:v>0.99753620631611661</c:v>
                </c:pt>
                <c:pt idx="2262">
                  <c:v>0.99753620631611661</c:v>
                </c:pt>
                <c:pt idx="2263">
                  <c:v>0.99753620631611661</c:v>
                </c:pt>
                <c:pt idx="2264">
                  <c:v>0.99753620631611661</c:v>
                </c:pt>
                <c:pt idx="2265">
                  <c:v>0.99753620631611661</c:v>
                </c:pt>
                <c:pt idx="2266">
                  <c:v>0.99753620631611661</c:v>
                </c:pt>
                <c:pt idx="2267">
                  <c:v>0.99753620631611661</c:v>
                </c:pt>
                <c:pt idx="2268">
                  <c:v>0.99753620631611661</c:v>
                </c:pt>
                <c:pt idx="2269">
                  <c:v>0.99753620631611661</c:v>
                </c:pt>
                <c:pt idx="2270">
                  <c:v>0.99753620631611661</c:v>
                </c:pt>
                <c:pt idx="2271">
                  <c:v>0.99753620631611661</c:v>
                </c:pt>
                <c:pt idx="2272">
                  <c:v>0.99753620631611661</c:v>
                </c:pt>
                <c:pt idx="2273">
                  <c:v>0.99753620631611661</c:v>
                </c:pt>
                <c:pt idx="2274">
                  <c:v>0.99753620631611661</c:v>
                </c:pt>
                <c:pt idx="2275">
                  <c:v>0.99753620631611661</c:v>
                </c:pt>
                <c:pt idx="2276">
                  <c:v>0.99753620631611661</c:v>
                </c:pt>
                <c:pt idx="2277">
                  <c:v>0.99753620631611661</c:v>
                </c:pt>
                <c:pt idx="2278">
                  <c:v>0.99753620631611661</c:v>
                </c:pt>
                <c:pt idx="2279">
                  <c:v>0.99753620631611661</c:v>
                </c:pt>
                <c:pt idx="2280">
                  <c:v>0.99753620631611661</c:v>
                </c:pt>
                <c:pt idx="2281">
                  <c:v>0.99753620631611661</c:v>
                </c:pt>
                <c:pt idx="2282">
                  <c:v>0.99753620631611661</c:v>
                </c:pt>
                <c:pt idx="2283">
                  <c:v>0.99753620631611661</c:v>
                </c:pt>
                <c:pt idx="2284">
                  <c:v>0.99753620631611661</c:v>
                </c:pt>
                <c:pt idx="2285">
                  <c:v>0.99753620631611661</c:v>
                </c:pt>
                <c:pt idx="2286">
                  <c:v>0.99753620631611661</c:v>
                </c:pt>
                <c:pt idx="2287">
                  <c:v>0.99753620631611661</c:v>
                </c:pt>
                <c:pt idx="2288">
                  <c:v>0.99753620631611661</c:v>
                </c:pt>
                <c:pt idx="2289">
                  <c:v>0.99753620631611661</c:v>
                </c:pt>
                <c:pt idx="2290">
                  <c:v>0.99753620631611661</c:v>
                </c:pt>
                <c:pt idx="2291">
                  <c:v>0.99753620631611661</c:v>
                </c:pt>
                <c:pt idx="2292">
                  <c:v>0.99753620631611661</c:v>
                </c:pt>
                <c:pt idx="2293">
                  <c:v>0.99753620631611661</c:v>
                </c:pt>
                <c:pt idx="2294">
                  <c:v>0.99753620631611661</c:v>
                </c:pt>
                <c:pt idx="2295">
                  <c:v>0.99753620631611661</c:v>
                </c:pt>
                <c:pt idx="2296">
                  <c:v>0.99753620631611661</c:v>
                </c:pt>
                <c:pt idx="2297">
                  <c:v>0.99753620631611661</c:v>
                </c:pt>
                <c:pt idx="2298">
                  <c:v>0.99753620631611661</c:v>
                </c:pt>
                <c:pt idx="2299">
                  <c:v>0.99753620631611661</c:v>
                </c:pt>
                <c:pt idx="2300">
                  <c:v>0.99753620631611661</c:v>
                </c:pt>
                <c:pt idx="2301">
                  <c:v>0.99753620631611661</c:v>
                </c:pt>
                <c:pt idx="2302">
                  <c:v>0.99753620631611661</c:v>
                </c:pt>
                <c:pt idx="2303">
                  <c:v>0.99753620631611661</c:v>
                </c:pt>
                <c:pt idx="2304">
                  <c:v>0.99753620631611661</c:v>
                </c:pt>
                <c:pt idx="2305">
                  <c:v>0.99753620631611661</c:v>
                </c:pt>
                <c:pt idx="2306">
                  <c:v>0.99753620631611661</c:v>
                </c:pt>
                <c:pt idx="2307">
                  <c:v>0.99753620631611661</c:v>
                </c:pt>
                <c:pt idx="2308">
                  <c:v>0.99753620631611661</c:v>
                </c:pt>
                <c:pt idx="2309">
                  <c:v>0.99753620631611661</c:v>
                </c:pt>
                <c:pt idx="2310">
                  <c:v>0.99753620631611661</c:v>
                </c:pt>
                <c:pt idx="2311">
                  <c:v>0.99753620631611661</c:v>
                </c:pt>
                <c:pt idx="2312">
                  <c:v>0.99753620631611661</c:v>
                </c:pt>
                <c:pt idx="2313">
                  <c:v>0.99753620631611661</c:v>
                </c:pt>
                <c:pt idx="2314">
                  <c:v>0.99753620631611661</c:v>
                </c:pt>
                <c:pt idx="2315">
                  <c:v>0.99753620631611661</c:v>
                </c:pt>
                <c:pt idx="2316">
                  <c:v>0.99753620631611661</c:v>
                </c:pt>
                <c:pt idx="2317">
                  <c:v>0.99753620631611661</c:v>
                </c:pt>
                <c:pt idx="2318">
                  <c:v>0.99753620631611661</c:v>
                </c:pt>
                <c:pt idx="2319">
                  <c:v>0.99753620631611661</c:v>
                </c:pt>
                <c:pt idx="2320">
                  <c:v>0.99753620631611661</c:v>
                </c:pt>
                <c:pt idx="2321">
                  <c:v>0.99753620631611661</c:v>
                </c:pt>
                <c:pt idx="2322">
                  <c:v>0.99753620631611661</c:v>
                </c:pt>
                <c:pt idx="2323">
                  <c:v>0.99753620631611661</c:v>
                </c:pt>
                <c:pt idx="2324">
                  <c:v>0.99753620631611661</c:v>
                </c:pt>
                <c:pt idx="2325">
                  <c:v>0.99753620631611661</c:v>
                </c:pt>
                <c:pt idx="2326">
                  <c:v>0.99753620631611661</c:v>
                </c:pt>
                <c:pt idx="2327">
                  <c:v>0.99753620631611661</c:v>
                </c:pt>
                <c:pt idx="2328">
                  <c:v>0.99753620631611661</c:v>
                </c:pt>
                <c:pt idx="2329">
                  <c:v>0.99753620631611661</c:v>
                </c:pt>
                <c:pt idx="2330">
                  <c:v>0.99753620631611661</c:v>
                </c:pt>
                <c:pt idx="2331">
                  <c:v>0.99753620631611661</c:v>
                </c:pt>
                <c:pt idx="2332">
                  <c:v>0.99753620631611661</c:v>
                </c:pt>
                <c:pt idx="2333">
                  <c:v>0.99753620631611661</c:v>
                </c:pt>
                <c:pt idx="2334">
                  <c:v>0.99753620631611661</c:v>
                </c:pt>
                <c:pt idx="2335">
                  <c:v>0.99753620631611661</c:v>
                </c:pt>
                <c:pt idx="2336">
                  <c:v>0.99753620631611661</c:v>
                </c:pt>
                <c:pt idx="2337">
                  <c:v>0.99753620631611661</c:v>
                </c:pt>
                <c:pt idx="2338">
                  <c:v>0.99753620631611661</c:v>
                </c:pt>
                <c:pt idx="2339">
                  <c:v>0.99753620631611661</c:v>
                </c:pt>
                <c:pt idx="2340">
                  <c:v>0.99753620631611661</c:v>
                </c:pt>
                <c:pt idx="2341">
                  <c:v>0.99753620631611661</c:v>
                </c:pt>
                <c:pt idx="2342">
                  <c:v>0.99753620631611661</c:v>
                </c:pt>
                <c:pt idx="2343">
                  <c:v>0.99753620631611661</c:v>
                </c:pt>
                <c:pt idx="2344">
                  <c:v>0.99753620631611661</c:v>
                </c:pt>
                <c:pt idx="2345">
                  <c:v>0.99753620631611661</c:v>
                </c:pt>
                <c:pt idx="2346">
                  <c:v>0.99753620631611661</c:v>
                </c:pt>
                <c:pt idx="2347">
                  <c:v>0.99753620631611661</c:v>
                </c:pt>
                <c:pt idx="2348">
                  <c:v>0.99753620631611661</c:v>
                </c:pt>
                <c:pt idx="2349">
                  <c:v>0.99753620631611661</c:v>
                </c:pt>
                <c:pt idx="2350">
                  <c:v>0.99753620631611661</c:v>
                </c:pt>
                <c:pt idx="2351">
                  <c:v>0.99753620631611661</c:v>
                </c:pt>
                <c:pt idx="2352">
                  <c:v>0.99753620631611661</c:v>
                </c:pt>
                <c:pt idx="2353">
                  <c:v>0.99753620631611661</c:v>
                </c:pt>
                <c:pt idx="2354">
                  <c:v>0.99753620631611661</c:v>
                </c:pt>
                <c:pt idx="2355">
                  <c:v>0.99753620631611661</c:v>
                </c:pt>
                <c:pt idx="2356">
                  <c:v>0.99753620631611661</c:v>
                </c:pt>
                <c:pt idx="2357">
                  <c:v>0.99753620631611661</c:v>
                </c:pt>
                <c:pt idx="2358">
                  <c:v>0.99753620631611661</c:v>
                </c:pt>
                <c:pt idx="2359">
                  <c:v>0.99753620631611661</c:v>
                </c:pt>
                <c:pt idx="2360">
                  <c:v>0.99753620631611661</c:v>
                </c:pt>
                <c:pt idx="2361">
                  <c:v>0.99753620631611661</c:v>
                </c:pt>
                <c:pt idx="2362">
                  <c:v>0.99753620631611661</c:v>
                </c:pt>
                <c:pt idx="2363">
                  <c:v>0.99753620631611661</c:v>
                </c:pt>
                <c:pt idx="2364">
                  <c:v>0.99753620631611661</c:v>
                </c:pt>
                <c:pt idx="2365">
                  <c:v>0.99753620631611661</c:v>
                </c:pt>
                <c:pt idx="2366">
                  <c:v>0.99753620631611661</c:v>
                </c:pt>
                <c:pt idx="2367">
                  <c:v>0.99753620631611661</c:v>
                </c:pt>
                <c:pt idx="2368">
                  <c:v>0.99753620631611661</c:v>
                </c:pt>
                <c:pt idx="2369">
                  <c:v>0.99753620631611661</c:v>
                </c:pt>
                <c:pt idx="2370">
                  <c:v>0.99753620631611661</c:v>
                </c:pt>
                <c:pt idx="2371">
                  <c:v>0.99753620631611661</c:v>
                </c:pt>
                <c:pt idx="2372">
                  <c:v>0.99753620631611661</c:v>
                </c:pt>
                <c:pt idx="2373">
                  <c:v>0.99753620631611661</c:v>
                </c:pt>
                <c:pt idx="2374">
                  <c:v>0.99753620631611661</c:v>
                </c:pt>
                <c:pt idx="2375">
                  <c:v>0.99753620631611661</c:v>
                </c:pt>
                <c:pt idx="2376">
                  <c:v>0.99753620631611661</c:v>
                </c:pt>
                <c:pt idx="2377">
                  <c:v>0.99753620631611661</c:v>
                </c:pt>
                <c:pt idx="2378">
                  <c:v>0.99753620631611661</c:v>
                </c:pt>
                <c:pt idx="2379">
                  <c:v>0.99753620631611661</c:v>
                </c:pt>
                <c:pt idx="2380">
                  <c:v>0.99753620631611661</c:v>
                </c:pt>
                <c:pt idx="2381">
                  <c:v>0.99753620631611661</c:v>
                </c:pt>
                <c:pt idx="2382">
                  <c:v>0.99753620631611661</c:v>
                </c:pt>
                <c:pt idx="2383">
                  <c:v>0.99753620631611661</c:v>
                </c:pt>
                <c:pt idx="2384">
                  <c:v>0.99753620631611661</c:v>
                </c:pt>
                <c:pt idx="2385">
                  <c:v>0.99753620631611661</c:v>
                </c:pt>
                <c:pt idx="2386">
                  <c:v>0.99753620631611661</c:v>
                </c:pt>
                <c:pt idx="2387">
                  <c:v>0.99753620631611661</c:v>
                </c:pt>
                <c:pt idx="2388">
                  <c:v>0.99753620631611661</c:v>
                </c:pt>
                <c:pt idx="2389">
                  <c:v>0.99753620631611661</c:v>
                </c:pt>
                <c:pt idx="2390">
                  <c:v>0.99753620631611661</c:v>
                </c:pt>
                <c:pt idx="2391">
                  <c:v>0.99753620631611661</c:v>
                </c:pt>
                <c:pt idx="2392">
                  <c:v>0.99753620631611661</c:v>
                </c:pt>
                <c:pt idx="2393">
                  <c:v>0.99753620631611661</c:v>
                </c:pt>
                <c:pt idx="2394">
                  <c:v>0.99753620631611661</c:v>
                </c:pt>
                <c:pt idx="2395">
                  <c:v>0.99753620631611661</c:v>
                </c:pt>
                <c:pt idx="2396">
                  <c:v>0.99753620631611661</c:v>
                </c:pt>
                <c:pt idx="2397">
                  <c:v>0.99753620631611661</c:v>
                </c:pt>
                <c:pt idx="2398">
                  <c:v>0.99753620631611661</c:v>
                </c:pt>
                <c:pt idx="2399">
                  <c:v>0.99753620631611661</c:v>
                </c:pt>
                <c:pt idx="2400">
                  <c:v>0.99753620631611661</c:v>
                </c:pt>
                <c:pt idx="2401">
                  <c:v>0.99753620631611661</c:v>
                </c:pt>
                <c:pt idx="2402">
                  <c:v>0.99753620631611661</c:v>
                </c:pt>
                <c:pt idx="2403">
                  <c:v>0.99753620631611661</c:v>
                </c:pt>
                <c:pt idx="2404">
                  <c:v>0.99753620631611661</c:v>
                </c:pt>
                <c:pt idx="2405">
                  <c:v>0.99753620631611661</c:v>
                </c:pt>
                <c:pt idx="2406">
                  <c:v>0.99753620631611661</c:v>
                </c:pt>
                <c:pt idx="2407">
                  <c:v>0.99753620631611661</c:v>
                </c:pt>
                <c:pt idx="2408">
                  <c:v>0.99753620631611661</c:v>
                </c:pt>
                <c:pt idx="2409">
                  <c:v>0.99753620631611661</c:v>
                </c:pt>
                <c:pt idx="2410">
                  <c:v>0.99753620631611661</c:v>
                </c:pt>
                <c:pt idx="2411">
                  <c:v>0.99753620631611661</c:v>
                </c:pt>
                <c:pt idx="2412">
                  <c:v>0.99753620631611661</c:v>
                </c:pt>
                <c:pt idx="2413">
                  <c:v>0.99753620631611661</c:v>
                </c:pt>
                <c:pt idx="2414">
                  <c:v>0.99753620631611661</c:v>
                </c:pt>
                <c:pt idx="2415">
                  <c:v>0.99753620631611661</c:v>
                </c:pt>
                <c:pt idx="2416">
                  <c:v>0.99753620631611661</c:v>
                </c:pt>
                <c:pt idx="2417">
                  <c:v>0.99753620631611661</c:v>
                </c:pt>
                <c:pt idx="2418">
                  <c:v>0.99753620631611661</c:v>
                </c:pt>
                <c:pt idx="2419">
                  <c:v>0.99753620631611661</c:v>
                </c:pt>
                <c:pt idx="2420">
                  <c:v>0.99753620631611661</c:v>
                </c:pt>
                <c:pt idx="2421">
                  <c:v>0.99753620631611661</c:v>
                </c:pt>
                <c:pt idx="2422">
                  <c:v>0.99753620631611661</c:v>
                </c:pt>
                <c:pt idx="2423">
                  <c:v>0.99753620631611661</c:v>
                </c:pt>
                <c:pt idx="2424">
                  <c:v>0.99753620631611661</c:v>
                </c:pt>
                <c:pt idx="2425">
                  <c:v>0.99753620631611661</c:v>
                </c:pt>
                <c:pt idx="2426">
                  <c:v>0.99753620631611661</c:v>
                </c:pt>
                <c:pt idx="2427">
                  <c:v>0.99753620631611661</c:v>
                </c:pt>
                <c:pt idx="2428">
                  <c:v>0.99753620631611661</c:v>
                </c:pt>
                <c:pt idx="2429">
                  <c:v>0.99753620631611661</c:v>
                </c:pt>
                <c:pt idx="2430">
                  <c:v>0.99753620631611661</c:v>
                </c:pt>
                <c:pt idx="2431">
                  <c:v>0.99753620631611661</c:v>
                </c:pt>
                <c:pt idx="2432">
                  <c:v>0.99753620631611661</c:v>
                </c:pt>
                <c:pt idx="2433">
                  <c:v>0.99753620631611661</c:v>
                </c:pt>
                <c:pt idx="2434">
                  <c:v>0.99753620631611661</c:v>
                </c:pt>
                <c:pt idx="2435">
                  <c:v>0.99753620631611661</c:v>
                </c:pt>
                <c:pt idx="2436">
                  <c:v>0.99753620631611661</c:v>
                </c:pt>
                <c:pt idx="2437">
                  <c:v>0.99753620631611661</c:v>
                </c:pt>
                <c:pt idx="2438">
                  <c:v>0.99753620631611661</c:v>
                </c:pt>
                <c:pt idx="2439">
                  <c:v>0.99753620631611661</c:v>
                </c:pt>
                <c:pt idx="2440">
                  <c:v>0.99753620631611661</c:v>
                </c:pt>
                <c:pt idx="2441">
                  <c:v>0.99753620631611661</c:v>
                </c:pt>
                <c:pt idx="2442">
                  <c:v>0.99753620631611661</c:v>
                </c:pt>
                <c:pt idx="2443">
                  <c:v>0.99753620631611661</c:v>
                </c:pt>
                <c:pt idx="2444">
                  <c:v>0.99753620631611661</c:v>
                </c:pt>
                <c:pt idx="2445">
                  <c:v>0.99753620631611661</c:v>
                </c:pt>
                <c:pt idx="2446">
                  <c:v>0.99753620631611661</c:v>
                </c:pt>
                <c:pt idx="2447">
                  <c:v>0.99753620631611661</c:v>
                </c:pt>
                <c:pt idx="2448">
                  <c:v>0.99753620631611661</c:v>
                </c:pt>
                <c:pt idx="2449">
                  <c:v>0.99753620631611661</c:v>
                </c:pt>
                <c:pt idx="2450">
                  <c:v>0.99753620631611661</c:v>
                </c:pt>
                <c:pt idx="2451">
                  <c:v>0.99753620631611661</c:v>
                </c:pt>
                <c:pt idx="2452">
                  <c:v>0.99753620631611661</c:v>
                </c:pt>
                <c:pt idx="2453">
                  <c:v>0.99753620631611661</c:v>
                </c:pt>
                <c:pt idx="2454">
                  <c:v>0.99753620631611661</c:v>
                </c:pt>
                <c:pt idx="2455">
                  <c:v>0.99753620631611661</c:v>
                </c:pt>
                <c:pt idx="2456">
                  <c:v>0.99753620631611661</c:v>
                </c:pt>
                <c:pt idx="2457">
                  <c:v>0.99753620631611661</c:v>
                </c:pt>
                <c:pt idx="2458">
                  <c:v>0.99753620631611661</c:v>
                </c:pt>
                <c:pt idx="2459">
                  <c:v>0.99753620631611661</c:v>
                </c:pt>
                <c:pt idx="2460">
                  <c:v>0.99753620631611661</c:v>
                </c:pt>
                <c:pt idx="2461">
                  <c:v>0.99753620631611661</c:v>
                </c:pt>
                <c:pt idx="2462">
                  <c:v>0.99753620631611661</c:v>
                </c:pt>
                <c:pt idx="2463">
                  <c:v>0.99753620631611661</c:v>
                </c:pt>
                <c:pt idx="2464">
                  <c:v>0.99753620631611661</c:v>
                </c:pt>
                <c:pt idx="2465">
                  <c:v>0.99753620631611661</c:v>
                </c:pt>
                <c:pt idx="2466">
                  <c:v>0.99753620631611661</c:v>
                </c:pt>
                <c:pt idx="2467">
                  <c:v>0.99753620631611661</c:v>
                </c:pt>
                <c:pt idx="2468">
                  <c:v>0.99753620631611661</c:v>
                </c:pt>
                <c:pt idx="2469">
                  <c:v>0.99753620631611661</c:v>
                </c:pt>
                <c:pt idx="2470">
                  <c:v>0.99753620631611661</c:v>
                </c:pt>
                <c:pt idx="2471">
                  <c:v>0.99753620631611661</c:v>
                </c:pt>
                <c:pt idx="2472">
                  <c:v>0.99753620631611661</c:v>
                </c:pt>
                <c:pt idx="2473">
                  <c:v>0.99753620631611661</c:v>
                </c:pt>
                <c:pt idx="2474">
                  <c:v>0.99753620631611661</c:v>
                </c:pt>
                <c:pt idx="2475">
                  <c:v>0.99753620631611661</c:v>
                </c:pt>
                <c:pt idx="2476">
                  <c:v>0.99753620631611661</c:v>
                </c:pt>
                <c:pt idx="2477">
                  <c:v>0.99753620631611661</c:v>
                </c:pt>
                <c:pt idx="2478">
                  <c:v>0.99753620631611661</c:v>
                </c:pt>
                <c:pt idx="2479">
                  <c:v>0.99753620631611661</c:v>
                </c:pt>
                <c:pt idx="2480">
                  <c:v>0.99753620631611661</c:v>
                </c:pt>
                <c:pt idx="2481">
                  <c:v>0.99753620631611661</c:v>
                </c:pt>
                <c:pt idx="2482">
                  <c:v>0.99753620631611661</c:v>
                </c:pt>
                <c:pt idx="2483">
                  <c:v>0.99753620631611661</c:v>
                </c:pt>
                <c:pt idx="2484">
                  <c:v>0.99753620631611661</c:v>
                </c:pt>
                <c:pt idx="2485">
                  <c:v>0.99753620631611661</c:v>
                </c:pt>
                <c:pt idx="2486">
                  <c:v>0.99753620631611661</c:v>
                </c:pt>
                <c:pt idx="2487">
                  <c:v>0.99753620631611661</c:v>
                </c:pt>
                <c:pt idx="2488">
                  <c:v>0.99753620631611661</c:v>
                </c:pt>
                <c:pt idx="2489">
                  <c:v>0.99753620631611661</c:v>
                </c:pt>
                <c:pt idx="2490">
                  <c:v>0.99753620631611661</c:v>
                </c:pt>
                <c:pt idx="2491">
                  <c:v>0.99753620631611661</c:v>
                </c:pt>
                <c:pt idx="2492">
                  <c:v>0.99753620631611661</c:v>
                </c:pt>
                <c:pt idx="2493">
                  <c:v>0.99753620631611661</c:v>
                </c:pt>
                <c:pt idx="2494">
                  <c:v>0.99753620631611661</c:v>
                </c:pt>
                <c:pt idx="2495">
                  <c:v>0.99753620631611661</c:v>
                </c:pt>
                <c:pt idx="2496">
                  <c:v>0.99753620631611661</c:v>
                </c:pt>
                <c:pt idx="2497">
                  <c:v>0.99753620631611661</c:v>
                </c:pt>
                <c:pt idx="2498">
                  <c:v>0.99753620631611661</c:v>
                </c:pt>
                <c:pt idx="2499">
                  <c:v>0.99753620631611661</c:v>
                </c:pt>
                <c:pt idx="2500">
                  <c:v>0.99753620631611661</c:v>
                </c:pt>
                <c:pt idx="2501">
                  <c:v>0.99753620631611661</c:v>
                </c:pt>
                <c:pt idx="2502">
                  <c:v>0.99753620631611661</c:v>
                </c:pt>
                <c:pt idx="2503">
                  <c:v>0.99753620631611661</c:v>
                </c:pt>
                <c:pt idx="2504">
                  <c:v>0.99753620631611661</c:v>
                </c:pt>
                <c:pt idx="2505">
                  <c:v>0.99753620631611661</c:v>
                </c:pt>
                <c:pt idx="2506">
                  <c:v>0.99753620631611661</c:v>
                </c:pt>
                <c:pt idx="2507">
                  <c:v>0.99753620631611661</c:v>
                </c:pt>
                <c:pt idx="2508">
                  <c:v>0.99753620631611661</c:v>
                </c:pt>
                <c:pt idx="2509">
                  <c:v>0.99753620631611661</c:v>
                </c:pt>
                <c:pt idx="2510">
                  <c:v>0.99753620631611661</c:v>
                </c:pt>
                <c:pt idx="2511">
                  <c:v>0.99753620631611661</c:v>
                </c:pt>
                <c:pt idx="2512">
                  <c:v>0.99753620631611661</c:v>
                </c:pt>
                <c:pt idx="2513">
                  <c:v>0.99753620631611661</c:v>
                </c:pt>
                <c:pt idx="2514">
                  <c:v>0.99753620631611661</c:v>
                </c:pt>
                <c:pt idx="2515">
                  <c:v>0.99753620631611661</c:v>
                </c:pt>
                <c:pt idx="2516">
                  <c:v>0.99753620631611661</c:v>
                </c:pt>
                <c:pt idx="2517">
                  <c:v>0.99753620631611661</c:v>
                </c:pt>
                <c:pt idx="2518">
                  <c:v>0.99753620631611661</c:v>
                </c:pt>
                <c:pt idx="2519">
                  <c:v>0.99753620631611661</c:v>
                </c:pt>
                <c:pt idx="2520">
                  <c:v>0.99753620631611661</c:v>
                </c:pt>
                <c:pt idx="2521">
                  <c:v>0.99753620631611661</c:v>
                </c:pt>
                <c:pt idx="2522">
                  <c:v>0.99753620631611661</c:v>
                </c:pt>
                <c:pt idx="2523">
                  <c:v>0.99753620631611661</c:v>
                </c:pt>
                <c:pt idx="2524">
                  <c:v>0.99753620631611661</c:v>
                </c:pt>
                <c:pt idx="2525">
                  <c:v>0.99753620631611661</c:v>
                </c:pt>
                <c:pt idx="2526">
                  <c:v>0.99753620631611661</c:v>
                </c:pt>
                <c:pt idx="2527">
                  <c:v>0.99753620631611661</c:v>
                </c:pt>
                <c:pt idx="2528">
                  <c:v>0.99753620631611661</c:v>
                </c:pt>
                <c:pt idx="2529">
                  <c:v>0.99753620631611661</c:v>
                </c:pt>
                <c:pt idx="2530">
                  <c:v>0.99753620631611661</c:v>
                </c:pt>
                <c:pt idx="2531">
                  <c:v>0.99753620631611661</c:v>
                </c:pt>
                <c:pt idx="2532">
                  <c:v>0.99753620631611661</c:v>
                </c:pt>
                <c:pt idx="2533">
                  <c:v>0.99753620631611661</c:v>
                </c:pt>
                <c:pt idx="2534">
                  <c:v>0.99753620631611661</c:v>
                </c:pt>
                <c:pt idx="2535">
                  <c:v>0.99753620631611661</c:v>
                </c:pt>
                <c:pt idx="2536">
                  <c:v>0.99753620631611661</c:v>
                </c:pt>
                <c:pt idx="2537">
                  <c:v>0.99753620631611661</c:v>
                </c:pt>
                <c:pt idx="2538">
                  <c:v>0.99753620631611661</c:v>
                </c:pt>
                <c:pt idx="2539">
                  <c:v>0.99753620631611661</c:v>
                </c:pt>
                <c:pt idx="2540">
                  <c:v>0.99753620631611661</c:v>
                </c:pt>
                <c:pt idx="2541">
                  <c:v>0.99753620631611661</c:v>
                </c:pt>
                <c:pt idx="2542">
                  <c:v>0.99753620631611661</c:v>
                </c:pt>
                <c:pt idx="2543">
                  <c:v>0.99753620631611661</c:v>
                </c:pt>
                <c:pt idx="2544">
                  <c:v>0.99753620631611661</c:v>
                </c:pt>
                <c:pt idx="2545">
                  <c:v>0.99753620631611661</c:v>
                </c:pt>
                <c:pt idx="2546">
                  <c:v>0.99753620631611661</c:v>
                </c:pt>
                <c:pt idx="2547">
                  <c:v>0.99753620631611661</c:v>
                </c:pt>
                <c:pt idx="2548">
                  <c:v>0.99753620631611661</c:v>
                </c:pt>
                <c:pt idx="2549">
                  <c:v>0.99753620631611661</c:v>
                </c:pt>
                <c:pt idx="2550">
                  <c:v>0.99753620631611661</c:v>
                </c:pt>
                <c:pt idx="2551">
                  <c:v>0.99753620631611661</c:v>
                </c:pt>
                <c:pt idx="2552">
                  <c:v>0.99753620631611661</c:v>
                </c:pt>
                <c:pt idx="2553">
                  <c:v>0.99753620631611661</c:v>
                </c:pt>
                <c:pt idx="2554">
                  <c:v>0.99753620631611661</c:v>
                </c:pt>
                <c:pt idx="2555">
                  <c:v>0.99753620631611661</c:v>
                </c:pt>
                <c:pt idx="2556">
                  <c:v>0.99753620631611661</c:v>
                </c:pt>
                <c:pt idx="2557">
                  <c:v>0.99753620631611661</c:v>
                </c:pt>
                <c:pt idx="2558">
                  <c:v>0.99753620631611661</c:v>
                </c:pt>
                <c:pt idx="2559">
                  <c:v>0.99753620631611661</c:v>
                </c:pt>
                <c:pt idx="2560">
                  <c:v>0.99753620631611661</c:v>
                </c:pt>
                <c:pt idx="2561">
                  <c:v>0.99753620631611661</c:v>
                </c:pt>
                <c:pt idx="2562">
                  <c:v>0.99753620631611661</c:v>
                </c:pt>
                <c:pt idx="2563">
                  <c:v>0.99753620631611661</c:v>
                </c:pt>
                <c:pt idx="2564">
                  <c:v>0.99753620631611661</c:v>
                </c:pt>
                <c:pt idx="2565">
                  <c:v>0.99753620631611661</c:v>
                </c:pt>
                <c:pt idx="2566">
                  <c:v>0.99753620631611661</c:v>
                </c:pt>
                <c:pt idx="2567">
                  <c:v>0.99753620631611661</c:v>
                </c:pt>
                <c:pt idx="2568">
                  <c:v>0.99753620631611661</c:v>
                </c:pt>
                <c:pt idx="2569">
                  <c:v>0.99753620631611661</c:v>
                </c:pt>
                <c:pt idx="2570">
                  <c:v>0.99753620631611661</c:v>
                </c:pt>
                <c:pt idx="2571">
                  <c:v>0.99753620631611661</c:v>
                </c:pt>
                <c:pt idx="2572">
                  <c:v>0.99753620631611661</c:v>
                </c:pt>
                <c:pt idx="2573">
                  <c:v>0.99753620631611661</c:v>
                </c:pt>
                <c:pt idx="2574">
                  <c:v>0.99753620631611661</c:v>
                </c:pt>
                <c:pt idx="2575">
                  <c:v>0.99753620631611661</c:v>
                </c:pt>
                <c:pt idx="2576">
                  <c:v>0.99753620631611661</c:v>
                </c:pt>
                <c:pt idx="2577">
                  <c:v>0.99753620631611661</c:v>
                </c:pt>
                <c:pt idx="2578">
                  <c:v>0.99753620631611661</c:v>
                </c:pt>
                <c:pt idx="2579">
                  <c:v>0.99753620631611661</c:v>
                </c:pt>
                <c:pt idx="2580">
                  <c:v>0.99753620631611661</c:v>
                </c:pt>
                <c:pt idx="2581">
                  <c:v>0.99753620631611661</c:v>
                </c:pt>
                <c:pt idx="2582">
                  <c:v>0.99753620631611661</c:v>
                </c:pt>
                <c:pt idx="2583">
                  <c:v>0.99753620631611661</c:v>
                </c:pt>
                <c:pt idx="2584">
                  <c:v>0.99753620631611661</c:v>
                </c:pt>
                <c:pt idx="2585">
                  <c:v>0.99753620631611661</c:v>
                </c:pt>
                <c:pt idx="2586">
                  <c:v>0.99753620631611661</c:v>
                </c:pt>
                <c:pt idx="2587">
                  <c:v>0.99753620631611661</c:v>
                </c:pt>
                <c:pt idx="2588">
                  <c:v>0.99753620631611661</c:v>
                </c:pt>
                <c:pt idx="2589">
                  <c:v>0.99753620631611661</c:v>
                </c:pt>
                <c:pt idx="2590">
                  <c:v>0.99753620631611661</c:v>
                </c:pt>
                <c:pt idx="2591">
                  <c:v>0.99753620631611661</c:v>
                </c:pt>
                <c:pt idx="2592">
                  <c:v>0.99753620631611661</c:v>
                </c:pt>
                <c:pt idx="2593">
                  <c:v>0.99753620631611661</c:v>
                </c:pt>
                <c:pt idx="2594">
                  <c:v>0.99753620631611661</c:v>
                </c:pt>
                <c:pt idx="2595">
                  <c:v>0.99753620631611661</c:v>
                </c:pt>
                <c:pt idx="2596">
                  <c:v>0.99753620631611661</c:v>
                </c:pt>
                <c:pt idx="2597">
                  <c:v>0.99753620631611661</c:v>
                </c:pt>
                <c:pt idx="2598">
                  <c:v>0.99753620631611661</c:v>
                </c:pt>
                <c:pt idx="2599">
                  <c:v>0.99753620631611661</c:v>
                </c:pt>
                <c:pt idx="2600">
                  <c:v>0.99753620631611661</c:v>
                </c:pt>
                <c:pt idx="2601">
                  <c:v>0.99753620631611661</c:v>
                </c:pt>
                <c:pt idx="2602">
                  <c:v>0.99753620631611661</c:v>
                </c:pt>
                <c:pt idx="2603">
                  <c:v>0.99753620631611661</c:v>
                </c:pt>
                <c:pt idx="2604">
                  <c:v>0.99753620631611661</c:v>
                </c:pt>
                <c:pt idx="2605">
                  <c:v>0.99753620631611661</c:v>
                </c:pt>
                <c:pt idx="2606">
                  <c:v>0.99753620631611661</c:v>
                </c:pt>
                <c:pt idx="2607">
                  <c:v>0.99753620631611661</c:v>
                </c:pt>
                <c:pt idx="2608">
                  <c:v>0.99753620631611661</c:v>
                </c:pt>
                <c:pt idx="2609">
                  <c:v>0.99753620631611661</c:v>
                </c:pt>
                <c:pt idx="2610">
                  <c:v>0.99753620631611661</c:v>
                </c:pt>
                <c:pt idx="2611">
                  <c:v>0.99753620631611661</c:v>
                </c:pt>
                <c:pt idx="2612">
                  <c:v>0.99753620631611661</c:v>
                </c:pt>
                <c:pt idx="2613">
                  <c:v>0.99753620631611661</c:v>
                </c:pt>
                <c:pt idx="2614">
                  <c:v>0.99753620631611661</c:v>
                </c:pt>
                <c:pt idx="2615">
                  <c:v>0.99753620631611661</c:v>
                </c:pt>
                <c:pt idx="2616">
                  <c:v>0.99753620631611661</c:v>
                </c:pt>
                <c:pt idx="2617">
                  <c:v>0.99753620631611661</c:v>
                </c:pt>
                <c:pt idx="2618">
                  <c:v>0.99753620631611661</c:v>
                </c:pt>
                <c:pt idx="2619">
                  <c:v>0.99753620631611661</c:v>
                </c:pt>
                <c:pt idx="2620">
                  <c:v>0.99753620631611661</c:v>
                </c:pt>
                <c:pt idx="2621">
                  <c:v>0.99753620631611661</c:v>
                </c:pt>
                <c:pt idx="2622">
                  <c:v>0.99753620631611661</c:v>
                </c:pt>
                <c:pt idx="2623">
                  <c:v>0.99753620631611661</c:v>
                </c:pt>
                <c:pt idx="2624">
                  <c:v>0.99753620631611661</c:v>
                </c:pt>
                <c:pt idx="2625">
                  <c:v>0.99753620631611661</c:v>
                </c:pt>
                <c:pt idx="2626">
                  <c:v>0.99753620631611661</c:v>
                </c:pt>
                <c:pt idx="2627">
                  <c:v>0.99753620631611661</c:v>
                </c:pt>
                <c:pt idx="2628">
                  <c:v>0.99753620631611661</c:v>
                </c:pt>
                <c:pt idx="2629">
                  <c:v>0.99753620631611661</c:v>
                </c:pt>
                <c:pt idx="2630">
                  <c:v>0.99753620631611661</c:v>
                </c:pt>
                <c:pt idx="2631">
                  <c:v>0.99753620631611661</c:v>
                </c:pt>
                <c:pt idx="2632">
                  <c:v>0.99753620631611661</c:v>
                </c:pt>
                <c:pt idx="2633">
                  <c:v>0.99753620631611661</c:v>
                </c:pt>
                <c:pt idx="2634">
                  <c:v>0.99753620631611661</c:v>
                </c:pt>
                <c:pt idx="2635">
                  <c:v>0.99753620631611661</c:v>
                </c:pt>
                <c:pt idx="2636">
                  <c:v>0.99753620631611661</c:v>
                </c:pt>
                <c:pt idx="2637">
                  <c:v>0.99753620631611661</c:v>
                </c:pt>
                <c:pt idx="2638">
                  <c:v>0.99753620631611661</c:v>
                </c:pt>
                <c:pt idx="2639">
                  <c:v>0.99753620631611661</c:v>
                </c:pt>
                <c:pt idx="2640">
                  <c:v>0.99753620631611661</c:v>
                </c:pt>
                <c:pt idx="2641">
                  <c:v>0.99753620631611661</c:v>
                </c:pt>
                <c:pt idx="2642">
                  <c:v>0.99753620631611661</c:v>
                </c:pt>
                <c:pt idx="2643">
                  <c:v>0.99753620631611661</c:v>
                </c:pt>
                <c:pt idx="2644">
                  <c:v>0.99753620631611661</c:v>
                </c:pt>
                <c:pt idx="2645">
                  <c:v>0.99753620631611661</c:v>
                </c:pt>
                <c:pt idx="2646">
                  <c:v>0.99753620631611661</c:v>
                </c:pt>
                <c:pt idx="2647">
                  <c:v>0.99753620631611661</c:v>
                </c:pt>
                <c:pt idx="2648">
                  <c:v>0.99753620631611661</c:v>
                </c:pt>
                <c:pt idx="2649">
                  <c:v>0.99753620631611661</c:v>
                </c:pt>
                <c:pt idx="2650">
                  <c:v>0.99753620631611661</c:v>
                </c:pt>
                <c:pt idx="2651">
                  <c:v>0.99753620631611661</c:v>
                </c:pt>
                <c:pt idx="2652">
                  <c:v>0.99753620631611661</c:v>
                </c:pt>
                <c:pt idx="2653">
                  <c:v>0.99753620631611661</c:v>
                </c:pt>
                <c:pt idx="2654">
                  <c:v>0.99753620631611661</c:v>
                </c:pt>
                <c:pt idx="2655">
                  <c:v>0.99753620631611661</c:v>
                </c:pt>
                <c:pt idx="2656">
                  <c:v>0.99753620631611661</c:v>
                </c:pt>
                <c:pt idx="2657">
                  <c:v>0.99753620631611661</c:v>
                </c:pt>
                <c:pt idx="2658">
                  <c:v>0.99753620631611661</c:v>
                </c:pt>
                <c:pt idx="2659">
                  <c:v>0.99753620631611661</c:v>
                </c:pt>
                <c:pt idx="2660">
                  <c:v>0.99753620631611661</c:v>
                </c:pt>
                <c:pt idx="2661">
                  <c:v>0.99753620631611661</c:v>
                </c:pt>
                <c:pt idx="2662">
                  <c:v>0.99753620631611661</c:v>
                </c:pt>
                <c:pt idx="2663">
                  <c:v>0.99753620631611661</c:v>
                </c:pt>
                <c:pt idx="2664">
                  <c:v>0.99753620631611661</c:v>
                </c:pt>
                <c:pt idx="2665">
                  <c:v>0.99753620631611661</c:v>
                </c:pt>
                <c:pt idx="2666">
                  <c:v>0.99753620631611661</c:v>
                </c:pt>
                <c:pt idx="2667">
                  <c:v>0.99753620631611661</c:v>
                </c:pt>
                <c:pt idx="2668">
                  <c:v>0.99753620631611661</c:v>
                </c:pt>
                <c:pt idx="2669">
                  <c:v>0.99753620631611661</c:v>
                </c:pt>
                <c:pt idx="2670">
                  <c:v>0.99753620631611661</c:v>
                </c:pt>
                <c:pt idx="2671">
                  <c:v>0.99753620631611661</c:v>
                </c:pt>
                <c:pt idx="2672">
                  <c:v>0.99753620631611661</c:v>
                </c:pt>
                <c:pt idx="2673">
                  <c:v>0.99753620631611661</c:v>
                </c:pt>
                <c:pt idx="2674">
                  <c:v>0.99753620631611661</c:v>
                </c:pt>
                <c:pt idx="2675">
                  <c:v>0.99753620631611661</c:v>
                </c:pt>
                <c:pt idx="2676">
                  <c:v>0.99753620631611661</c:v>
                </c:pt>
                <c:pt idx="2677">
                  <c:v>0.99753620631611661</c:v>
                </c:pt>
                <c:pt idx="2678">
                  <c:v>0.99753620631611661</c:v>
                </c:pt>
                <c:pt idx="2679">
                  <c:v>0.99753620631611661</c:v>
                </c:pt>
                <c:pt idx="2680">
                  <c:v>0.99753620631611661</c:v>
                </c:pt>
                <c:pt idx="2681">
                  <c:v>0.99753620631611661</c:v>
                </c:pt>
                <c:pt idx="2682">
                  <c:v>0.99753620631611661</c:v>
                </c:pt>
                <c:pt idx="2683">
                  <c:v>0.99753620631611661</c:v>
                </c:pt>
                <c:pt idx="2684">
                  <c:v>0.99753620631611661</c:v>
                </c:pt>
                <c:pt idx="2685">
                  <c:v>0.99753620631611661</c:v>
                </c:pt>
                <c:pt idx="2686">
                  <c:v>0.99753620631611661</c:v>
                </c:pt>
                <c:pt idx="2687">
                  <c:v>0.99753620631611661</c:v>
                </c:pt>
                <c:pt idx="2688">
                  <c:v>0.99753620631611661</c:v>
                </c:pt>
                <c:pt idx="2689">
                  <c:v>0.99753620631611661</c:v>
                </c:pt>
                <c:pt idx="2690">
                  <c:v>0.99753620631611661</c:v>
                </c:pt>
                <c:pt idx="2691">
                  <c:v>0.99753620631611661</c:v>
                </c:pt>
                <c:pt idx="2692">
                  <c:v>0.99753620631611661</c:v>
                </c:pt>
                <c:pt idx="2693">
                  <c:v>0.99753620631611661</c:v>
                </c:pt>
                <c:pt idx="2694">
                  <c:v>0.99753620631611661</c:v>
                </c:pt>
                <c:pt idx="2695">
                  <c:v>0.99753620631611661</c:v>
                </c:pt>
                <c:pt idx="2696">
                  <c:v>0.99753620631611661</c:v>
                </c:pt>
                <c:pt idx="2697">
                  <c:v>0.99753620631611661</c:v>
                </c:pt>
                <c:pt idx="2698">
                  <c:v>0.99753620631611661</c:v>
                </c:pt>
                <c:pt idx="2699">
                  <c:v>0.99753620631611661</c:v>
                </c:pt>
                <c:pt idx="2700">
                  <c:v>0.99753620631611661</c:v>
                </c:pt>
                <c:pt idx="2701">
                  <c:v>0.99753620631611661</c:v>
                </c:pt>
                <c:pt idx="2702">
                  <c:v>0.99753620631611661</c:v>
                </c:pt>
                <c:pt idx="2703">
                  <c:v>0.99753620631611661</c:v>
                </c:pt>
                <c:pt idx="2704">
                  <c:v>0.99753620631611661</c:v>
                </c:pt>
                <c:pt idx="2705">
                  <c:v>0.99753620631611661</c:v>
                </c:pt>
                <c:pt idx="2706">
                  <c:v>0.99753620631611661</c:v>
                </c:pt>
                <c:pt idx="2707">
                  <c:v>0.99753620631611661</c:v>
                </c:pt>
                <c:pt idx="2708">
                  <c:v>0.99753620631611661</c:v>
                </c:pt>
                <c:pt idx="2709">
                  <c:v>0.99753620631611661</c:v>
                </c:pt>
                <c:pt idx="2710">
                  <c:v>0.99753620631611661</c:v>
                </c:pt>
                <c:pt idx="2711">
                  <c:v>0.99753620631611661</c:v>
                </c:pt>
                <c:pt idx="2712">
                  <c:v>0.99753620631611661</c:v>
                </c:pt>
                <c:pt idx="2713">
                  <c:v>0.99753620631611661</c:v>
                </c:pt>
                <c:pt idx="2714">
                  <c:v>0.99753620631611661</c:v>
                </c:pt>
                <c:pt idx="2715">
                  <c:v>0.99753620631611661</c:v>
                </c:pt>
                <c:pt idx="2716">
                  <c:v>0.99753620631611661</c:v>
                </c:pt>
                <c:pt idx="2717">
                  <c:v>0.99753620631611661</c:v>
                </c:pt>
                <c:pt idx="2718">
                  <c:v>0.99753620631611661</c:v>
                </c:pt>
                <c:pt idx="2719">
                  <c:v>0.99753620631611661</c:v>
                </c:pt>
                <c:pt idx="2720">
                  <c:v>0.99753620631611661</c:v>
                </c:pt>
                <c:pt idx="2721">
                  <c:v>0.99753620631611661</c:v>
                </c:pt>
                <c:pt idx="2722">
                  <c:v>0.99753620631611661</c:v>
                </c:pt>
                <c:pt idx="2723">
                  <c:v>0.99753620631611661</c:v>
                </c:pt>
                <c:pt idx="2724">
                  <c:v>0.99753620631611661</c:v>
                </c:pt>
                <c:pt idx="2725">
                  <c:v>0.99753620631611661</c:v>
                </c:pt>
                <c:pt idx="2726">
                  <c:v>0.99753620631611661</c:v>
                </c:pt>
                <c:pt idx="2727">
                  <c:v>0.99753620631611661</c:v>
                </c:pt>
                <c:pt idx="2728">
                  <c:v>0.99753620631611661</c:v>
                </c:pt>
                <c:pt idx="2729">
                  <c:v>0.99753620631611661</c:v>
                </c:pt>
                <c:pt idx="2730">
                  <c:v>0.99753620631611661</c:v>
                </c:pt>
                <c:pt idx="2731">
                  <c:v>0.99753620631611661</c:v>
                </c:pt>
                <c:pt idx="2732">
                  <c:v>0.99753620631611661</c:v>
                </c:pt>
                <c:pt idx="2733">
                  <c:v>0.99753620631611661</c:v>
                </c:pt>
                <c:pt idx="2734">
                  <c:v>0.99753620631611661</c:v>
                </c:pt>
                <c:pt idx="2735">
                  <c:v>0.99753620631611661</c:v>
                </c:pt>
                <c:pt idx="2736">
                  <c:v>0.99753620631611661</c:v>
                </c:pt>
                <c:pt idx="2737">
                  <c:v>0.99753620631611661</c:v>
                </c:pt>
                <c:pt idx="2738">
                  <c:v>0.99753620631611661</c:v>
                </c:pt>
                <c:pt idx="2739">
                  <c:v>0.99753620631611661</c:v>
                </c:pt>
                <c:pt idx="2740">
                  <c:v>0.99753620631611661</c:v>
                </c:pt>
                <c:pt idx="2741">
                  <c:v>0.99753620631611661</c:v>
                </c:pt>
                <c:pt idx="2742">
                  <c:v>0.99753620631611661</c:v>
                </c:pt>
                <c:pt idx="2743">
                  <c:v>0.99753620631611661</c:v>
                </c:pt>
                <c:pt idx="2744">
                  <c:v>0.99753620631611661</c:v>
                </c:pt>
                <c:pt idx="2745">
                  <c:v>0.99753620631611661</c:v>
                </c:pt>
                <c:pt idx="2746">
                  <c:v>0.99753620631611661</c:v>
                </c:pt>
                <c:pt idx="2747">
                  <c:v>0.99753620631611661</c:v>
                </c:pt>
                <c:pt idx="2748">
                  <c:v>0.99753620631611661</c:v>
                </c:pt>
                <c:pt idx="2749">
                  <c:v>0.99753620631611661</c:v>
                </c:pt>
                <c:pt idx="2750">
                  <c:v>0.99753620631611661</c:v>
                </c:pt>
                <c:pt idx="2751">
                  <c:v>0.99753620631611661</c:v>
                </c:pt>
                <c:pt idx="2752">
                  <c:v>0.99753620631611661</c:v>
                </c:pt>
                <c:pt idx="2753">
                  <c:v>0.99753620631611661</c:v>
                </c:pt>
                <c:pt idx="2754">
                  <c:v>0.99753620631611661</c:v>
                </c:pt>
                <c:pt idx="2755">
                  <c:v>0.99753620631611661</c:v>
                </c:pt>
                <c:pt idx="2756">
                  <c:v>0.99753620631611661</c:v>
                </c:pt>
                <c:pt idx="2757">
                  <c:v>0.99753620631611661</c:v>
                </c:pt>
                <c:pt idx="2758">
                  <c:v>0.99753620631611661</c:v>
                </c:pt>
                <c:pt idx="2759">
                  <c:v>0.99753620631611661</c:v>
                </c:pt>
                <c:pt idx="2760">
                  <c:v>0.99753620631611661</c:v>
                </c:pt>
                <c:pt idx="2761">
                  <c:v>0.99753620631611661</c:v>
                </c:pt>
                <c:pt idx="2762">
                  <c:v>0.99753620631611661</c:v>
                </c:pt>
                <c:pt idx="2763">
                  <c:v>0.99753620631611661</c:v>
                </c:pt>
                <c:pt idx="2764">
                  <c:v>0.99753620631611661</c:v>
                </c:pt>
                <c:pt idx="2765">
                  <c:v>0.99753620631611661</c:v>
                </c:pt>
                <c:pt idx="2766">
                  <c:v>0.99753620631611661</c:v>
                </c:pt>
                <c:pt idx="2767">
                  <c:v>0.99753620631611661</c:v>
                </c:pt>
                <c:pt idx="2768">
                  <c:v>0.99753620631611661</c:v>
                </c:pt>
                <c:pt idx="2769">
                  <c:v>0.99753620631611661</c:v>
                </c:pt>
                <c:pt idx="2770">
                  <c:v>0.99753620631611661</c:v>
                </c:pt>
                <c:pt idx="2771">
                  <c:v>0.99753620631611661</c:v>
                </c:pt>
                <c:pt idx="2772">
                  <c:v>0.99753620631611661</c:v>
                </c:pt>
                <c:pt idx="2773">
                  <c:v>0.99753620631611661</c:v>
                </c:pt>
                <c:pt idx="2774">
                  <c:v>0.99753620631611661</c:v>
                </c:pt>
                <c:pt idx="2775">
                  <c:v>0.99753620631611661</c:v>
                </c:pt>
                <c:pt idx="2776">
                  <c:v>0.99753620631611661</c:v>
                </c:pt>
                <c:pt idx="2777">
                  <c:v>0.99753620631611661</c:v>
                </c:pt>
                <c:pt idx="2778">
                  <c:v>0.99753620631611661</c:v>
                </c:pt>
                <c:pt idx="2779">
                  <c:v>0.99753620631611661</c:v>
                </c:pt>
                <c:pt idx="2780">
                  <c:v>0.99753620631611661</c:v>
                </c:pt>
                <c:pt idx="2781">
                  <c:v>0.99753620631611661</c:v>
                </c:pt>
                <c:pt idx="2782">
                  <c:v>0.99753620631611661</c:v>
                </c:pt>
                <c:pt idx="2783">
                  <c:v>0.99753620631611661</c:v>
                </c:pt>
                <c:pt idx="2784">
                  <c:v>0.99753620631611661</c:v>
                </c:pt>
                <c:pt idx="2785">
                  <c:v>0.99753620631611661</c:v>
                </c:pt>
                <c:pt idx="2786">
                  <c:v>0.99753620631611661</c:v>
                </c:pt>
                <c:pt idx="2787">
                  <c:v>0.99753620631611661</c:v>
                </c:pt>
                <c:pt idx="2788">
                  <c:v>0.99753620631611661</c:v>
                </c:pt>
                <c:pt idx="2789">
                  <c:v>0.99753620631611661</c:v>
                </c:pt>
                <c:pt idx="2790">
                  <c:v>0.99753620631611661</c:v>
                </c:pt>
                <c:pt idx="2791">
                  <c:v>0.99753620631611661</c:v>
                </c:pt>
                <c:pt idx="2792">
                  <c:v>0.99753620631611661</c:v>
                </c:pt>
                <c:pt idx="2793">
                  <c:v>0.99753620631611661</c:v>
                </c:pt>
                <c:pt idx="2794">
                  <c:v>0.99753620631611661</c:v>
                </c:pt>
                <c:pt idx="2795">
                  <c:v>0.99753620631611661</c:v>
                </c:pt>
                <c:pt idx="2796">
                  <c:v>0.99753620631611661</c:v>
                </c:pt>
                <c:pt idx="2797">
                  <c:v>0.99753620631611661</c:v>
                </c:pt>
                <c:pt idx="2798">
                  <c:v>0.99753620631611661</c:v>
                </c:pt>
                <c:pt idx="2799">
                  <c:v>0.99753620631611661</c:v>
                </c:pt>
                <c:pt idx="2800">
                  <c:v>0.99753620631611661</c:v>
                </c:pt>
                <c:pt idx="2801">
                  <c:v>0.99753620631611661</c:v>
                </c:pt>
                <c:pt idx="2802">
                  <c:v>0.99753620631611661</c:v>
                </c:pt>
                <c:pt idx="2803">
                  <c:v>0.99753620631611661</c:v>
                </c:pt>
                <c:pt idx="2804">
                  <c:v>0.99753620631611661</c:v>
                </c:pt>
                <c:pt idx="2805">
                  <c:v>0.99753620631611661</c:v>
                </c:pt>
                <c:pt idx="2806">
                  <c:v>0.99753620631611661</c:v>
                </c:pt>
                <c:pt idx="2807">
                  <c:v>0.99753620631611661</c:v>
                </c:pt>
                <c:pt idx="2808">
                  <c:v>0.99753620631611661</c:v>
                </c:pt>
                <c:pt idx="2809">
                  <c:v>0.99753620631611661</c:v>
                </c:pt>
                <c:pt idx="2810">
                  <c:v>0.99753620631611661</c:v>
                </c:pt>
                <c:pt idx="2811">
                  <c:v>0.99753620631611661</c:v>
                </c:pt>
                <c:pt idx="2812">
                  <c:v>0.99753620631611661</c:v>
                </c:pt>
                <c:pt idx="2813">
                  <c:v>0.99753620631611661</c:v>
                </c:pt>
                <c:pt idx="2814">
                  <c:v>0.99753620631611661</c:v>
                </c:pt>
                <c:pt idx="2815">
                  <c:v>0.99753620631611661</c:v>
                </c:pt>
                <c:pt idx="2816">
                  <c:v>0.99753620631611661</c:v>
                </c:pt>
                <c:pt idx="2817">
                  <c:v>0.99753620631611661</c:v>
                </c:pt>
                <c:pt idx="2818">
                  <c:v>0.99753620631611661</c:v>
                </c:pt>
                <c:pt idx="2819">
                  <c:v>0.99753620631611661</c:v>
                </c:pt>
                <c:pt idx="2820">
                  <c:v>0.99753620631611661</c:v>
                </c:pt>
                <c:pt idx="2821">
                  <c:v>0.99753620631611661</c:v>
                </c:pt>
                <c:pt idx="2822">
                  <c:v>0.99753620631611661</c:v>
                </c:pt>
                <c:pt idx="2823">
                  <c:v>0.99753620631611661</c:v>
                </c:pt>
                <c:pt idx="2824">
                  <c:v>0.99753620631611661</c:v>
                </c:pt>
                <c:pt idx="2825">
                  <c:v>0.99753620631611661</c:v>
                </c:pt>
                <c:pt idx="2826">
                  <c:v>0.99753620631611661</c:v>
                </c:pt>
                <c:pt idx="2827">
                  <c:v>0.99753620631611661</c:v>
                </c:pt>
                <c:pt idx="2828">
                  <c:v>0.99753620631611661</c:v>
                </c:pt>
                <c:pt idx="2829">
                  <c:v>0.99753620631611661</c:v>
                </c:pt>
                <c:pt idx="2830">
                  <c:v>0.99753620631611661</c:v>
                </c:pt>
                <c:pt idx="2831">
                  <c:v>0.99753620631611661</c:v>
                </c:pt>
                <c:pt idx="2832">
                  <c:v>0.99753620631611661</c:v>
                </c:pt>
                <c:pt idx="2833">
                  <c:v>0.99753620631611661</c:v>
                </c:pt>
                <c:pt idx="2834">
                  <c:v>0.99753620631611661</c:v>
                </c:pt>
                <c:pt idx="2835">
                  <c:v>0.99753620631611661</c:v>
                </c:pt>
                <c:pt idx="2836">
                  <c:v>0.99753620631611661</c:v>
                </c:pt>
                <c:pt idx="2837">
                  <c:v>0.99753620631611661</c:v>
                </c:pt>
                <c:pt idx="2838">
                  <c:v>0.99753620631611661</c:v>
                </c:pt>
                <c:pt idx="2839">
                  <c:v>0.99753620631611661</c:v>
                </c:pt>
                <c:pt idx="2840">
                  <c:v>0.99753620631611661</c:v>
                </c:pt>
                <c:pt idx="2841">
                  <c:v>0.99753620631611661</c:v>
                </c:pt>
                <c:pt idx="2842">
                  <c:v>0.99753620631611661</c:v>
                </c:pt>
                <c:pt idx="2843">
                  <c:v>0.99753620631611661</c:v>
                </c:pt>
                <c:pt idx="2844">
                  <c:v>0.99753620631611661</c:v>
                </c:pt>
                <c:pt idx="2845">
                  <c:v>0.99753620631611661</c:v>
                </c:pt>
                <c:pt idx="2846">
                  <c:v>0.99753620631611661</c:v>
                </c:pt>
                <c:pt idx="2847">
                  <c:v>0.99753620631611661</c:v>
                </c:pt>
                <c:pt idx="2848">
                  <c:v>0.99753620631611661</c:v>
                </c:pt>
                <c:pt idx="2849">
                  <c:v>0.99753620631611661</c:v>
                </c:pt>
                <c:pt idx="2850">
                  <c:v>0.99753620631611661</c:v>
                </c:pt>
                <c:pt idx="2851">
                  <c:v>0.99753620631611661</c:v>
                </c:pt>
                <c:pt idx="2852">
                  <c:v>0.99753620631611661</c:v>
                </c:pt>
                <c:pt idx="2853">
                  <c:v>0.99753620631611661</c:v>
                </c:pt>
                <c:pt idx="2854">
                  <c:v>0.99753620631611661</c:v>
                </c:pt>
                <c:pt idx="2855">
                  <c:v>0.99753620631611661</c:v>
                </c:pt>
                <c:pt idx="2856">
                  <c:v>0.99753620631611661</c:v>
                </c:pt>
                <c:pt idx="2857">
                  <c:v>0.99753620631611661</c:v>
                </c:pt>
                <c:pt idx="2858">
                  <c:v>0.99753620631611661</c:v>
                </c:pt>
                <c:pt idx="2859">
                  <c:v>0.99753620631611661</c:v>
                </c:pt>
                <c:pt idx="2860">
                  <c:v>0.99753620631611661</c:v>
                </c:pt>
                <c:pt idx="2861">
                  <c:v>0.99753620631611661</c:v>
                </c:pt>
                <c:pt idx="2862">
                  <c:v>0.99753620631611661</c:v>
                </c:pt>
                <c:pt idx="2863">
                  <c:v>0.99753620631611661</c:v>
                </c:pt>
                <c:pt idx="2864">
                  <c:v>0.99753620631611661</c:v>
                </c:pt>
                <c:pt idx="2865">
                  <c:v>0.99753620631611661</c:v>
                </c:pt>
                <c:pt idx="2866">
                  <c:v>0.99753620631611661</c:v>
                </c:pt>
                <c:pt idx="2867">
                  <c:v>0.99753620631611661</c:v>
                </c:pt>
                <c:pt idx="2868">
                  <c:v>0.99753620631611661</c:v>
                </c:pt>
                <c:pt idx="2869">
                  <c:v>0.99753620631611661</c:v>
                </c:pt>
                <c:pt idx="2870">
                  <c:v>0.99753620631611661</c:v>
                </c:pt>
                <c:pt idx="2871">
                  <c:v>0.99753620631611661</c:v>
                </c:pt>
                <c:pt idx="2872">
                  <c:v>0.99753620631611661</c:v>
                </c:pt>
                <c:pt idx="2873">
                  <c:v>0.99753620631611661</c:v>
                </c:pt>
                <c:pt idx="2874">
                  <c:v>0.99753620631611661</c:v>
                </c:pt>
                <c:pt idx="2875">
                  <c:v>0.99753620631611661</c:v>
                </c:pt>
                <c:pt idx="2876">
                  <c:v>0.99753620631611661</c:v>
                </c:pt>
                <c:pt idx="2877">
                  <c:v>0.99753620631611661</c:v>
                </c:pt>
                <c:pt idx="2878">
                  <c:v>0.99753620631611661</c:v>
                </c:pt>
                <c:pt idx="2879">
                  <c:v>0.99753620631611661</c:v>
                </c:pt>
                <c:pt idx="2880">
                  <c:v>0.99753620631611661</c:v>
                </c:pt>
                <c:pt idx="2881">
                  <c:v>0.99753620631611661</c:v>
                </c:pt>
                <c:pt idx="2882">
                  <c:v>0.99753620631611661</c:v>
                </c:pt>
                <c:pt idx="2883">
                  <c:v>0.99753620631611661</c:v>
                </c:pt>
                <c:pt idx="2884">
                  <c:v>0.99753620631611661</c:v>
                </c:pt>
                <c:pt idx="2885">
                  <c:v>0.99753620631611661</c:v>
                </c:pt>
                <c:pt idx="2886">
                  <c:v>0.99753620631611661</c:v>
                </c:pt>
                <c:pt idx="2887">
                  <c:v>0.99753620631611661</c:v>
                </c:pt>
                <c:pt idx="2888">
                  <c:v>0.99753620631611661</c:v>
                </c:pt>
                <c:pt idx="2889">
                  <c:v>0.99753620631611661</c:v>
                </c:pt>
                <c:pt idx="2890">
                  <c:v>0.99753620631611661</c:v>
                </c:pt>
                <c:pt idx="2891">
                  <c:v>0.99753620631611661</c:v>
                </c:pt>
                <c:pt idx="2892">
                  <c:v>0.99753620631611661</c:v>
                </c:pt>
                <c:pt idx="2893">
                  <c:v>0.99753620631611661</c:v>
                </c:pt>
                <c:pt idx="2894">
                  <c:v>0.99753620631611661</c:v>
                </c:pt>
                <c:pt idx="2895">
                  <c:v>0.99753620631611661</c:v>
                </c:pt>
                <c:pt idx="2896">
                  <c:v>0.99753620631611661</c:v>
                </c:pt>
                <c:pt idx="2897">
                  <c:v>0.99753620631611661</c:v>
                </c:pt>
                <c:pt idx="2898">
                  <c:v>0.99753620631611661</c:v>
                </c:pt>
                <c:pt idx="2899">
                  <c:v>0.99753620631611661</c:v>
                </c:pt>
                <c:pt idx="2900">
                  <c:v>0.99753620631611661</c:v>
                </c:pt>
                <c:pt idx="2901">
                  <c:v>0.99753620631611661</c:v>
                </c:pt>
                <c:pt idx="2902">
                  <c:v>0.99753620631611661</c:v>
                </c:pt>
                <c:pt idx="2903">
                  <c:v>0.99753620631611661</c:v>
                </c:pt>
                <c:pt idx="2904">
                  <c:v>0.99753620631611661</c:v>
                </c:pt>
                <c:pt idx="2905">
                  <c:v>0.99753620631611661</c:v>
                </c:pt>
                <c:pt idx="2906">
                  <c:v>0.99753620631611661</c:v>
                </c:pt>
                <c:pt idx="2907">
                  <c:v>0.99753620631611661</c:v>
                </c:pt>
                <c:pt idx="2908">
                  <c:v>0.99753620631611661</c:v>
                </c:pt>
                <c:pt idx="2909">
                  <c:v>0.99753620631611661</c:v>
                </c:pt>
                <c:pt idx="2910">
                  <c:v>0.99753620631611661</c:v>
                </c:pt>
                <c:pt idx="2911">
                  <c:v>0.99753620631611661</c:v>
                </c:pt>
                <c:pt idx="2912">
                  <c:v>0.99753620631611661</c:v>
                </c:pt>
                <c:pt idx="2913">
                  <c:v>0.99753620631611661</c:v>
                </c:pt>
                <c:pt idx="2914">
                  <c:v>0.99753620631611661</c:v>
                </c:pt>
                <c:pt idx="2915">
                  <c:v>0.99753620631611661</c:v>
                </c:pt>
                <c:pt idx="2916">
                  <c:v>0.99753620631611661</c:v>
                </c:pt>
                <c:pt idx="2917">
                  <c:v>0.99753620631611661</c:v>
                </c:pt>
                <c:pt idx="2918">
                  <c:v>0.99753620631611661</c:v>
                </c:pt>
                <c:pt idx="2919">
                  <c:v>0.99753620631611661</c:v>
                </c:pt>
                <c:pt idx="2920">
                  <c:v>0.99753620631611661</c:v>
                </c:pt>
                <c:pt idx="2921">
                  <c:v>0.99753620631611661</c:v>
                </c:pt>
                <c:pt idx="2922">
                  <c:v>0.99753620631611661</c:v>
                </c:pt>
                <c:pt idx="2923">
                  <c:v>0.99753620631611661</c:v>
                </c:pt>
                <c:pt idx="2924">
                  <c:v>0.99753620631611661</c:v>
                </c:pt>
                <c:pt idx="2925">
                  <c:v>0.99753620631611661</c:v>
                </c:pt>
                <c:pt idx="2926">
                  <c:v>0.99753620631611661</c:v>
                </c:pt>
                <c:pt idx="2927">
                  <c:v>0.99753620631611661</c:v>
                </c:pt>
                <c:pt idx="2928">
                  <c:v>0.99753620631611661</c:v>
                </c:pt>
                <c:pt idx="2929">
                  <c:v>0.99753620631611661</c:v>
                </c:pt>
                <c:pt idx="2930">
                  <c:v>0.99753620631611661</c:v>
                </c:pt>
                <c:pt idx="2931">
                  <c:v>0.99753620631611661</c:v>
                </c:pt>
                <c:pt idx="2932">
                  <c:v>0.99753620631611661</c:v>
                </c:pt>
                <c:pt idx="2933">
                  <c:v>0.99753620631611661</c:v>
                </c:pt>
                <c:pt idx="2934">
                  <c:v>0.99753620631611661</c:v>
                </c:pt>
                <c:pt idx="2935">
                  <c:v>0.99753620631611661</c:v>
                </c:pt>
                <c:pt idx="2936">
                  <c:v>0.99753620631611661</c:v>
                </c:pt>
                <c:pt idx="2937">
                  <c:v>0.99753620631611661</c:v>
                </c:pt>
                <c:pt idx="2938">
                  <c:v>0.99753620631611661</c:v>
                </c:pt>
                <c:pt idx="2939">
                  <c:v>0.99753620631611661</c:v>
                </c:pt>
                <c:pt idx="2940">
                  <c:v>0.99753620631611661</c:v>
                </c:pt>
                <c:pt idx="2941">
                  <c:v>0.99753620631611661</c:v>
                </c:pt>
                <c:pt idx="2942">
                  <c:v>0.99753620631611661</c:v>
                </c:pt>
                <c:pt idx="2943">
                  <c:v>0.99753620631611661</c:v>
                </c:pt>
                <c:pt idx="2944">
                  <c:v>0.99753620631611661</c:v>
                </c:pt>
                <c:pt idx="2945">
                  <c:v>0.99753620631611661</c:v>
                </c:pt>
                <c:pt idx="2946">
                  <c:v>0.99753620631611661</c:v>
                </c:pt>
                <c:pt idx="2947">
                  <c:v>0.99753620631611661</c:v>
                </c:pt>
                <c:pt idx="2948">
                  <c:v>0.99753620631611661</c:v>
                </c:pt>
                <c:pt idx="2949">
                  <c:v>0.99753620631611661</c:v>
                </c:pt>
                <c:pt idx="2950">
                  <c:v>0.99753620631611661</c:v>
                </c:pt>
                <c:pt idx="2951">
                  <c:v>0.99753620631611661</c:v>
                </c:pt>
                <c:pt idx="2952">
                  <c:v>0.99753620631611661</c:v>
                </c:pt>
                <c:pt idx="2953">
                  <c:v>0.99753620631611661</c:v>
                </c:pt>
                <c:pt idx="2954">
                  <c:v>0.99753620631611661</c:v>
                </c:pt>
                <c:pt idx="2955">
                  <c:v>0.99753620631611661</c:v>
                </c:pt>
                <c:pt idx="2956">
                  <c:v>0.99753620631611661</c:v>
                </c:pt>
                <c:pt idx="2957">
                  <c:v>0.99753620631611661</c:v>
                </c:pt>
                <c:pt idx="2958">
                  <c:v>0.99753620631611661</c:v>
                </c:pt>
                <c:pt idx="2959">
                  <c:v>0.99753620631611661</c:v>
                </c:pt>
                <c:pt idx="2960">
                  <c:v>0.99753620631611661</c:v>
                </c:pt>
                <c:pt idx="2961">
                  <c:v>0.99753620631611661</c:v>
                </c:pt>
                <c:pt idx="2962">
                  <c:v>0.99753620631611661</c:v>
                </c:pt>
                <c:pt idx="2963">
                  <c:v>0.99753620631611661</c:v>
                </c:pt>
                <c:pt idx="2964">
                  <c:v>0.99753620631611661</c:v>
                </c:pt>
                <c:pt idx="2965">
                  <c:v>0.99753620631611661</c:v>
                </c:pt>
                <c:pt idx="2966">
                  <c:v>0.99753620631611661</c:v>
                </c:pt>
                <c:pt idx="2967">
                  <c:v>0.99753620631611661</c:v>
                </c:pt>
                <c:pt idx="2968">
                  <c:v>0.99753620631611661</c:v>
                </c:pt>
                <c:pt idx="2969">
                  <c:v>0.99753620631611661</c:v>
                </c:pt>
                <c:pt idx="2970">
                  <c:v>0.99753620631611661</c:v>
                </c:pt>
                <c:pt idx="2971">
                  <c:v>0.99753620631611661</c:v>
                </c:pt>
                <c:pt idx="2972">
                  <c:v>0.99753620631611661</c:v>
                </c:pt>
                <c:pt idx="2973">
                  <c:v>0.99753620631611661</c:v>
                </c:pt>
                <c:pt idx="2974">
                  <c:v>0.99753620631611661</c:v>
                </c:pt>
                <c:pt idx="2975">
                  <c:v>0.99753620631611661</c:v>
                </c:pt>
                <c:pt idx="2976">
                  <c:v>0.99753620631611661</c:v>
                </c:pt>
                <c:pt idx="2977">
                  <c:v>0.99753620631611661</c:v>
                </c:pt>
                <c:pt idx="2978">
                  <c:v>0.99753620631611661</c:v>
                </c:pt>
                <c:pt idx="2979">
                  <c:v>0.99753620631611661</c:v>
                </c:pt>
                <c:pt idx="2980">
                  <c:v>0.99753620631611661</c:v>
                </c:pt>
                <c:pt idx="2981">
                  <c:v>0.99753620631611661</c:v>
                </c:pt>
                <c:pt idx="2982">
                  <c:v>0.99753620631611661</c:v>
                </c:pt>
                <c:pt idx="2983">
                  <c:v>0.99753620631611661</c:v>
                </c:pt>
                <c:pt idx="2984">
                  <c:v>0.99753620631611661</c:v>
                </c:pt>
                <c:pt idx="2985">
                  <c:v>0.99753620631611661</c:v>
                </c:pt>
                <c:pt idx="2986">
                  <c:v>0.99753620631611661</c:v>
                </c:pt>
                <c:pt idx="2987">
                  <c:v>0.99753620631611661</c:v>
                </c:pt>
                <c:pt idx="2988">
                  <c:v>0.99753620631611661</c:v>
                </c:pt>
                <c:pt idx="2989">
                  <c:v>0.99753620631611661</c:v>
                </c:pt>
                <c:pt idx="2990">
                  <c:v>0.99753620631611661</c:v>
                </c:pt>
                <c:pt idx="2991">
                  <c:v>0.99753620631611661</c:v>
                </c:pt>
                <c:pt idx="2992">
                  <c:v>0.99753620631611661</c:v>
                </c:pt>
                <c:pt idx="2993">
                  <c:v>0.99753620631611661</c:v>
                </c:pt>
                <c:pt idx="2994">
                  <c:v>0.99753620631611661</c:v>
                </c:pt>
                <c:pt idx="2995">
                  <c:v>0.99753620631611661</c:v>
                </c:pt>
                <c:pt idx="2996">
                  <c:v>0.99753620631611661</c:v>
                </c:pt>
                <c:pt idx="2997">
                  <c:v>0.99753620631611661</c:v>
                </c:pt>
                <c:pt idx="2998">
                  <c:v>0.99753620631611661</c:v>
                </c:pt>
                <c:pt idx="2999">
                  <c:v>0.99753620631611661</c:v>
                </c:pt>
                <c:pt idx="3000">
                  <c:v>0.99753620631611661</c:v>
                </c:pt>
                <c:pt idx="3001">
                  <c:v>0.99753620631611661</c:v>
                </c:pt>
                <c:pt idx="3002">
                  <c:v>0.99753620631611661</c:v>
                </c:pt>
                <c:pt idx="3003">
                  <c:v>0.99753620631611661</c:v>
                </c:pt>
                <c:pt idx="3004">
                  <c:v>0.99753620631611661</c:v>
                </c:pt>
                <c:pt idx="3005">
                  <c:v>0.99753620631611661</c:v>
                </c:pt>
                <c:pt idx="3006">
                  <c:v>0.99753620631611661</c:v>
                </c:pt>
                <c:pt idx="3007">
                  <c:v>0.99753620631611661</c:v>
                </c:pt>
                <c:pt idx="3008">
                  <c:v>0.99753620631611661</c:v>
                </c:pt>
                <c:pt idx="3009">
                  <c:v>0.99753620631611661</c:v>
                </c:pt>
                <c:pt idx="3010">
                  <c:v>0.99753620631611661</c:v>
                </c:pt>
                <c:pt idx="3011">
                  <c:v>0.99753620631611661</c:v>
                </c:pt>
                <c:pt idx="3012">
                  <c:v>0.99753620631611661</c:v>
                </c:pt>
                <c:pt idx="3013">
                  <c:v>0.99753620631611661</c:v>
                </c:pt>
                <c:pt idx="3014">
                  <c:v>0.99753620631611661</c:v>
                </c:pt>
                <c:pt idx="3015">
                  <c:v>0.99753620631611661</c:v>
                </c:pt>
                <c:pt idx="3016">
                  <c:v>0.99753620631611661</c:v>
                </c:pt>
                <c:pt idx="3017">
                  <c:v>0.99753620631611661</c:v>
                </c:pt>
                <c:pt idx="3018">
                  <c:v>0.99753620631611661</c:v>
                </c:pt>
                <c:pt idx="3019">
                  <c:v>0.99753620631611661</c:v>
                </c:pt>
                <c:pt idx="3020">
                  <c:v>0.99753620631611661</c:v>
                </c:pt>
                <c:pt idx="3021">
                  <c:v>0.99753620631611661</c:v>
                </c:pt>
                <c:pt idx="3022">
                  <c:v>0.99753620631611661</c:v>
                </c:pt>
                <c:pt idx="3023">
                  <c:v>0.99753620631611661</c:v>
                </c:pt>
                <c:pt idx="3024">
                  <c:v>0.99753620631611661</c:v>
                </c:pt>
                <c:pt idx="3025">
                  <c:v>0.99753620631611661</c:v>
                </c:pt>
                <c:pt idx="3026">
                  <c:v>0.99753620631611661</c:v>
                </c:pt>
                <c:pt idx="3027">
                  <c:v>0.99753620631611661</c:v>
                </c:pt>
                <c:pt idx="3028">
                  <c:v>0.99753620631611661</c:v>
                </c:pt>
                <c:pt idx="3029">
                  <c:v>0.99753620631611661</c:v>
                </c:pt>
                <c:pt idx="3030">
                  <c:v>0.99753620631611661</c:v>
                </c:pt>
                <c:pt idx="3031">
                  <c:v>0.99753620631611661</c:v>
                </c:pt>
                <c:pt idx="3032">
                  <c:v>0.99753620631611661</c:v>
                </c:pt>
                <c:pt idx="3033">
                  <c:v>0.99753620631611661</c:v>
                </c:pt>
                <c:pt idx="3034">
                  <c:v>0.99753620631611661</c:v>
                </c:pt>
                <c:pt idx="3035">
                  <c:v>0.99753620631611661</c:v>
                </c:pt>
                <c:pt idx="3036">
                  <c:v>0.99753620631611661</c:v>
                </c:pt>
                <c:pt idx="3037">
                  <c:v>0.99753620631611661</c:v>
                </c:pt>
                <c:pt idx="3038">
                  <c:v>0.99753620631611661</c:v>
                </c:pt>
                <c:pt idx="3039">
                  <c:v>0.99753620631611661</c:v>
                </c:pt>
                <c:pt idx="3040">
                  <c:v>0.99753620631611661</c:v>
                </c:pt>
                <c:pt idx="3041">
                  <c:v>0.99753620631611661</c:v>
                </c:pt>
                <c:pt idx="3042">
                  <c:v>0.99753620631611661</c:v>
                </c:pt>
                <c:pt idx="3043">
                  <c:v>0.99753620631611661</c:v>
                </c:pt>
                <c:pt idx="3044">
                  <c:v>0.99753620631611661</c:v>
                </c:pt>
                <c:pt idx="3045">
                  <c:v>0.99753620631611661</c:v>
                </c:pt>
                <c:pt idx="3046">
                  <c:v>0.99753620631611661</c:v>
                </c:pt>
                <c:pt idx="3047">
                  <c:v>0.99753620631611661</c:v>
                </c:pt>
                <c:pt idx="3048">
                  <c:v>0.99753620631611661</c:v>
                </c:pt>
                <c:pt idx="3049">
                  <c:v>0.99753620631611661</c:v>
                </c:pt>
                <c:pt idx="3050">
                  <c:v>0.99753620631611661</c:v>
                </c:pt>
                <c:pt idx="3051">
                  <c:v>0.99753620631611661</c:v>
                </c:pt>
                <c:pt idx="3052">
                  <c:v>0.99753620631611661</c:v>
                </c:pt>
                <c:pt idx="3053">
                  <c:v>0.99753620631611661</c:v>
                </c:pt>
                <c:pt idx="3054">
                  <c:v>0.99753620631611661</c:v>
                </c:pt>
                <c:pt idx="3055">
                  <c:v>0.99753620631611661</c:v>
                </c:pt>
                <c:pt idx="3056">
                  <c:v>0.99753620631611661</c:v>
                </c:pt>
                <c:pt idx="3057">
                  <c:v>0.99753620631611661</c:v>
                </c:pt>
                <c:pt idx="3058">
                  <c:v>0.99753620631611661</c:v>
                </c:pt>
                <c:pt idx="3059">
                  <c:v>0.99753620631611661</c:v>
                </c:pt>
                <c:pt idx="3060">
                  <c:v>0.99753620631611661</c:v>
                </c:pt>
                <c:pt idx="3061">
                  <c:v>0.99753620631611661</c:v>
                </c:pt>
                <c:pt idx="3062">
                  <c:v>0.99753620631611661</c:v>
                </c:pt>
                <c:pt idx="3063">
                  <c:v>0.99753620631611661</c:v>
                </c:pt>
                <c:pt idx="3064">
                  <c:v>0.99753620631611661</c:v>
                </c:pt>
                <c:pt idx="3065">
                  <c:v>0.99753620631611661</c:v>
                </c:pt>
                <c:pt idx="3066">
                  <c:v>0.99753620631611661</c:v>
                </c:pt>
                <c:pt idx="3067">
                  <c:v>0.99753620631611661</c:v>
                </c:pt>
                <c:pt idx="3068">
                  <c:v>0.99753620631611661</c:v>
                </c:pt>
                <c:pt idx="3069">
                  <c:v>0.99753620631611661</c:v>
                </c:pt>
                <c:pt idx="3070">
                  <c:v>0.99753620631611661</c:v>
                </c:pt>
                <c:pt idx="3071">
                  <c:v>0.99753620631611661</c:v>
                </c:pt>
                <c:pt idx="3072">
                  <c:v>0.99753620631611661</c:v>
                </c:pt>
                <c:pt idx="3073">
                  <c:v>0.99753620631611661</c:v>
                </c:pt>
                <c:pt idx="3074">
                  <c:v>0.99753620631611661</c:v>
                </c:pt>
                <c:pt idx="3075">
                  <c:v>0.99753620631611661</c:v>
                </c:pt>
                <c:pt idx="3076">
                  <c:v>0.99753620631611661</c:v>
                </c:pt>
                <c:pt idx="3077">
                  <c:v>0.99753620631611661</c:v>
                </c:pt>
                <c:pt idx="3078">
                  <c:v>0.99753620631611661</c:v>
                </c:pt>
                <c:pt idx="3079">
                  <c:v>0.99753620631611661</c:v>
                </c:pt>
                <c:pt idx="3080">
                  <c:v>0.99753620631611661</c:v>
                </c:pt>
                <c:pt idx="3081">
                  <c:v>0.99753620631611661</c:v>
                </c:pt>
                <c:pt idx="3082">
                  <c:v>0.99753620631611661</c:v>
                </c:pt>
                <c:pt idx="3083">
                  <c:v>0.99753620631611661</c:v>
                </c:pt>
                <c:pt idx="3084">
                  <c:v>0.99753620631611661</c:v>
                </c:pt>
                <c:pt idx="3085">
                  <c:v>0.99753620631611661</c:v>
                </c:pt>
                <c:pt idx="3086">
                  <c:v>0.99753620631611661</c:v>
                </c:pt>
                <c:pt idx="3087">
                  <c:v>0.99753620631611661</c:v>
                </c:pt>
                <c:pt idx="3088">
                  <c:v>0.99753620631611661</c:v>
                </c:pt>
                <c:pt idx="3089">
                  <c:v>0.99753620631611661</c:v>
                </c:pt>
                <c:pt idx="3090">
                  <c:v>0.99753620631611661</c:v>
                </c:pt>
                <c:pt idx="3091">
                  <c:v>0.99753620631611661</c:v>
                </c:pt>
                <c:pt idx="3092">
                  <c:v>0.99753620631611661</c:v>
                </c:pt>
                <c:pt idx="3093">
                  <c:v>0.99753620631611661</c:v>
                </c:pt>
                <c:pt idx="3094">
                  <c:v>0.99753620631611661</c:v>
                </c:pt>
                <c:pt idx="3095">
                  <c:v>0.99753620631611661</c:v>
                </c:pt>
                <c:pt idx="3096">
                  <c:v>0.99753620631611661</c:v>
                </c:pt>
                <c:pt idx="3097">
                  <c:v>0.99753620631611661</c:v>
                </c:pt>
                <c:pt idx="3098">
                  <c:v>0.99753620631611661</c:v>
                </c:pt>
                <c:pt idx="3099">
                  <c:v>0.99753620631611661</c:v>
                </c:pt>
                <c:pt idx="3100">
                  <c:v>0.99753620631611661</c:v>
                </c:pt>
                <c:pt idx="3101">
                  <c:v>0.99753620631611661</c:v>
                </c:pt>
                <c:pt idx="3102">
                  <c:v>0.99753620631611661</c:v>
                </c:pt>
                <c:pt idx="3103">
                  <c:v>0.99753620631611661</c:v>
                </c:pt>
                <c:pt idx="3104">
                  <c:v>0.99753620631611661</c:v>
                </c:pt>
                <c:pt idx="3105">
                  <c:v>0.99753620631611661</c:v>
                </c:pt>
                <c:pt idx="3106">
                  <c:v>0.99753620631611661</c:v>
                </c:pt>
                <c:pt idx="3107">
                  <c:v>0.99753620631611661</c:v>
                </c:pt>
                <c:pt idx="3108">
                  <c:v>0.99753620631611661</c:v>
                </c:pt>
                <c:pt idx="3109">
                  <c:v>0.99753620631611661</c:v>
                </c:pt>
                <c:pt idx="3110">
                  <c:v>0.99753620631611661</c:v>
                </c:pt>
                <c:pt idx="3111">
                  <c:v>0.99753620631611661</c:v>
                </c:pt>
                <c:pt idx="3112">
                  <c:v>0.99753620631611661</c:v>
                </c:pt>
                <c:pt idx="3113">
                  <c:v>0.99753620631611661</c:v>
                </c:pt>
                <c:pt idx="3114">
                  <c:v>0.99753620631611661</c:v>
                </c:pt>
                <c:pt idx="3115">
                  <c:v>0.99753620631611661</c:v>
                </c:pt>
                <c:pt idx="3116">
                  <c:v>0.99753620631611661</c:v>
                </c:pt>
                <c:pt idx="3117">
                  <c:v>0.99753620631611661</c:v>
                </c:pt>
                <c:pt idx="3118">
                  <c:v>0.99753620631611661</c:v>
                </c:pt>
                <c:pt idx="3119">
                  <c:v>0.99753620631611661</c:v>
                </c:pt>
                <c:pt idx="3120">
                  <c:v>0.99753620631611661</c:v>
                </c:pt>
                <c:pt idx="3121">
                  <c:v>0.99753620631611661</c:v>
                </c:pt>
                <c:pt idx="3122">
                  <c:v>0.99753620631611661</c:v>
                </c:pt>
                <c:pt idx="3123">
                  <c:v>0.99753620631611661</c:v>
                </c:pt>
                <c:pt idx="3124">
                  <c:v>0.99753620631611661</c:v>
                </c:pt>
                <c:pt idx="3125">
                  <c:v>0.99753620631611661</c:v>
                </c:pt>
                <c:pt idx="3126">
                  <c:v>0.99753620631611661</c:v>
                </c:pt>
                <c:pt idx="3127">
                  <c:v>0.99753620631611661</c:v>
                </c:pt>
                <c:pt idx="3128">
                  <c:v>0.99753620631611661</c:v>
                </c:pt>
                <c:pt idx="3129">
                  <c:v>0.99753620631611661</c:v>
                </c:pt>
                <c:pt idx="3130">
                  <c:v>0.99753620631611661</c:v>
                </c:pt>
                <c:pt idx="3131">
                  <c:v>0.99753620631611661</c:v>
                </c:pt>
                <c:pt idx="3132">
                  <c:v>0.99753620631611661</c:v>
                </c:pt>
                <c:pt idx="3133">
                  <c:v>0.99753620631611661</c:v>
                </c:pt>
                <c:pt idx="3134">
                  <c:v>0.99753620631611661</c:v>
                </c:pt>
                <c:pt idx="3135">
                  <c:v>0.99753620631611661</c:v>
                </c:pt>
                <c:pt idx="3136">
                  <c:v>0.99753620631611661</c:v>
                </c:pt>
                <c:pt idx="3137">
                  <c:v>0.99753620631611661</c:v>
                </c:pt>
                <c:pt idx="3138">
                  <c:v>0.99753620631611661</c:v>
                </c:pt>
                <c:pt idx="3139">
                  <c:v>0.99753620631611661</c:v>
                </c:pt>
                <c:pt idx="3140">
                  <c:v>0.99753620631611661</c:v>
                </c:pt>
                <c:pt idx="3141">
                  <c:v>0.99753620631611661</c:v>
                </c:pt>
                <c:pt idx="3142">
                  <c:v>0.99753620631611661</c:v>
                </c:pt>
                <c:pt idx="3143">
                  <c:v>0.99753620631611661</c:v>
                </c:pt>
                <c:pt idx="3144">
                  <c:v>0.99753620631611661</c:v>
                </c:pt>
                <c:pt idx="3145">
                  <c:v>0.99753620631611661</c:v>
                </c:pt>
                <c:pt idx="3146">
                  <c:v>0.99753620631611661</c:v>
                </c:pt>
                <c:pt idx="3147">
                  <c:v>0.99753620631611661</c:v>
                </c:pt>
                <c:pt idx="3148">
                  <c:v>0.99753620631611661</c:v>
                </c:pt>
                <c:pt idx="3149">
                  <c:v>0.99753620631611661</c:v>
                </c:pt>
                <c:pt idx="3150">
                  <c:v>0.99753620631611661</c:v>
                </c:pt>
                <c:pt idx="3151">
                  <c:v>0.99753620631611661</c:v>
                </c:pt>
                <c:pt idx="3152">
                  <c:v>0.99753620631611661</c:v>
                </c:pt>
                <c:pt idx="3153">
                  <c:v>0.99753620631611661</c:v>
                </c:pt>
                <c:pt idx="3154">
                  <c:v>0.99753620631611661</c:v>
                </c:pt>
                <c:pt idx="3155">
                  <c:v>0.99753620631611661</c:v>
                </c:pt>
                <c:pt idx="3156">
                  <c:v>0.99753620631611661</c:v>
                </c:pt>
                <c:pt idx="3157">
                  <c:v>0.99753620631611661</c:v>
                </c:pt>
                <c:pt idx="3158">
                  <c:v>0.99753620631611661</c:v>
                </c:pt>
                <c:pt idx="3159">
                  <c:v>0.99753620631611661</c:v>
                </c:pt>
                <c:pt idx="3160">
                  <c:v>0.99753620631611661</c:v>
                </c:pt>
                <c:pt idx="3161">
                  <c:v>0.99753620631611661</c:v>
                </c:pt>
                <c:pt idx="3162">
                  <c:v>0.99753620631611661</c:v>
                </c:pt>
                <c:pt idx="3163">
                  <c:v>0.99753620631611661</c:v>
                </c:pt>
                <c:pt idx="3164">
                  <c:v>0.99753620631611661</c:v>
                </c:pt>
                <c:pt idx="3165">
                  <c:v>0.99753620631611661</c:v>
                </c:pt>
                <c:pt idx="3166">
                  <c:v>0.99753620631611661</c:v>
                </c:pt>
                <c:pt idx="3167">
                  <c:v>0.99753620631611661</c:v>
                </c:pt>
                <c:pt idx="3168">
                  <c:v>0.99753620631611661</c:v>
                </c:pt>
                <c:pt idx="3169">
                  <c:v>0.99753620631611661</c:v>
                </c:pt>
                <c:pt idx="3170">
                  <c:v>0.99753620631611661</c:v>
                </c:pt>
                <c:pt idx="3171">
                  <c:v>0.99753620631611661</c:v>
                </c:pt>
                <c:pt idx="3172">
                  <c:v>0.99753620631611661</c:v>
                </c:pt>
                <c:pt idx="3173">
                  <c:v>0.99753620631611661</c:v>
                </c:pt>
                <c:pt idx="3174">
                  <c:v>0.99753620631611661</c:v>
                </c:pt>
                <c:pt idx="3175">
                  <c:v>0.99753620631611661</c:v>
                </c:pt>
                <c:pt idx="3176">
                  <c:v>0.99753620631611661</c:v>
                </c:pt>
                <c:pt idx="3177">
                  <c:v>0.99753620631611661</c:v>
                </c:pt>
                <c:pt idx="3178">
                  <c:v>0.99753620631611661</c:v>
                </c:pt>
                <c:pt idx="3179">
                  <c:v>0.99753620631611661</c:v>
                </c:pt>
                <c:pt idx="3180">
                  <c:v>0.99753620631611661</c:v>
                </c:pt>
                <c:pt idx="3181">
                  <c:v>0.99753620631611661</c:v>
                </c:pt>
                <c:pt idx="3182">
                  <c:v>0.99753620631611661</c:v>
                </c:pt>
                <c:pt idx="3183">
                  <c:v>0.99753620631611661</c:v>
                </c:pt>
                <c:pt idx="3184">
                  <c:v>0.99753620631611661</c:v>
                </c:pt>
                <c:pt idx="3185">
                  <c:v>0.99753620631611661</c:v>
                </c:pt>
                <c:pt idx="3186">
                  <c:v>0.99753620631611661</c:v>
                </c:pt>
                <c:pt idx="3187">
                  <c:v>0.99753620631611661</c:v>
                </c:pt>
                <c:pt idx="3188">
                  <c:v>0.99753620631611661</c:v>
                </c:pt>
                <c:pt idx="3189">
                  <c:v>0.99753620631611661</c:v>
                </c:pt>
                <c:pt idx="3190">
                  <c:v>0.99753620631611661</c:v>
                </c:pt>
                <c:pt idx="3191">
                  <c:v>0.99753620631611661</c:v>
                </c:pt>
                <c:pt idx="3192">
                  <c:v>0.99753620631611661</c:v>
                </c:pt>
                <c:pt idx="3193">
                  <c:v>0.99753620631611661</c:v>
                </c:pt>
                <c:pt idx="3194">
                  <c:v>0.99753620631611661</c:v>
                </c:pt>
                <c:pt idx="3195">
                  <c:v>0.99753620631611661</c:v>
                </c:pt>
                <c:pt idx="3196">
                  <c:v>0.99753620631611661</c:v>
                </c:pt>
                <c:pt idx="3197">
                  <c:v>0.99753620631611661</c:v>
                </c:pt>
                <c:pt idx="3198">
                  <c:v>0.99753620631611661</c:v>
                </c:pt>
                <c:pt idx="3199">
                  <c:v>0.99753620631611661</c:v>
                </c:pt>
                <c:pt idx="3200">
                  <c:v>0.99753620631611661</c:v>
                </c:pt>
                <c:pt idx="3201">
                  <c:v>0.99753620631611661</c:v>
                </c:pt>
                <c:pt idx="3202">
                  <c:v>0.99753620631611661</c:v>
                </c:pt>
                <c:pt idx="3203">
                  <c:v>0.99753620631611661</c:v>
                </c:pt>
                <c:pt idx="3204">
                  <c:v>0.99753620631611661</c:v>
                </c:pt>
                <c:pt idx="3205">
                  <c:v>0.99753620631611661</c:v>
                </c:pt>
                <c:pt idx="3206">
                  <c:v>0.99753620631611661</c:v>
                </c:pt>
                <c:pt idx="3207">
                  <c:v>0.99753620631611661</c:v>
                </c:pt>
                <c:pt idx="3208">
                  <c:v>0.99753620631611661</c:v>
                </c:pt>
                <c:pt idx="3209">
                  <c:v>0.99753620631611661</c:v>
                </c:pt>
                <c:pt idx="3210">
                  <c:v>0.99753620631611661</c:v>
                </c:pt>
                <c:pt idx="3211">
                  <c:v>0.99753620631611661</c:v>
                </c:pt>
                <c:pt idx="3212">
                  <c:v>0.99753620631611661</c:v>
                </c:pt>
                <c:pt idx="3213">
                  <c:v>0.99753620631611661</c:v>
                </c:pt>
                <c:pt idx="3214">
                  <c:v>0.99753620631611661</c:v>
                </c:pt>
                <c:pt idx="3215">
                  <c:v>0.99753620631611661</c:v>
                </c:pt>
                <c:pt idx="3216">
                  <c:v>0.99753620631611661</c:v>
                </c:pt>
                <c:pt idx="3217">
                  <c:v>0.99753620631611661</c:v>
                </c:pt>
                <c:pt idx="3218">
                  <c:v>0.99753620631611661</c:v>
                </c:pt>
                <c:pt idx="3219">
                  <c:v>0.99753620631611661</c:v>
                </c:pt>
                <c:pt idx="3220">
                  <c:v>0.99753620631611661</c:v>
                </c:pt>
                <c:pt idx="3221">
                  <c:v>0.99753620631611661</c:v>
                </c:pt>
                <c:pt idx="3222">
                  <c:v>0.99753620631611661</c:v>
                </c:pt>
                <c:pt idx="3223">
                  <c:v>0.99753620631611661</c:v>
                </c:pt>
                <c:pt idx="3224">
                  <c:v>0.99753620631611661</c:v>
                </c:pt>
                <c:pt idx="3225">
                  <c:v>0.99753620631611661</c:v>
                </c:pt>
                <c:pt idx="3226">
                  <c:v>0.99753620631611661</c:v>
                </c:pt>
                <c:pt idx="3227">
                  <c:v>0.99753620631611661</c:v>
                </c:pt>
                <c:pt idx="3228">
                  <c:v>0.99753620631611661</c:v>
                </c:pt>
                <c:pt idx="3229">
                  <c:v>0.99753620631611661</c:v>
                </c:pt>
                <c:pt idx="3230">
                  <c:v>0.99753620631611661</c:v>
                </c:pt>
                <c:pt idx="3231">
                  <c:v>0.99753620631611661</c:v>
                </c:pt>
                <c:pt idx="3232">
                  <c:v>0.99753620631611661</c:v>
                </c:pt>
                <c:pt idx="3233">
                  <c:v>0.99753620631611661</c:v>
                </c:pt>
                <c:pt idx="3234">
                  <c:v>0.99753620631611661</c:v>
                </c:pt>
                <c:pt idx="3235">
                  <c:v>0.99753620631611661</c:v>
                </c:pt>
                <c:pt idx="3236">
                  <c:v>0.99753620631611661</c:v>
                </c:pt>
                <c:pt idx="3237">
                  <c:v>0.99753620631611661</c:v>
                </c:pt>
                <c:pt idx="3238">
                  <c:v>0.99753620631611661</c:v>
                </c:pt>
                <c:pt idx="3239">
                  <c:v>0.99753620631611661</c:v>
                </c:pt>
                <c:pt idx="3240">
                  <c:v>0.99753620631611661</c:v>
                </c:pt>
                <c:pt idx="3241">
                  <c:v>0.99753620631611661</c:v>
                </c:pt>
                <c:pt idx="3242">
                  <c:v>0.99753620631611661</c:v>
                </c:pt>
                <c:pt idx="3243">
                  <c:v>0.99753620631611661</c:v>
                </c:pt>
                <c:pt idx="3244">
                  <c:v>0.99753620631611661</c:v>
                </c:pt>
                <c:pt idx="3245">
                  <c:v>0.99753620631611661</c:v>
                </c:pt>
                <c:pt idx="3246">
                  <c:v>0.99753620631611661</c:v>
                </c:pt>
                <c:pt idx="3247">
                  <c:v>0.99753620631611661</c:v>
                </c:pt>
                <c:pt idx="3248">
                  <c:v>0.99753620631611661</c:v>
                </c:pt>
                <c:pt idx="3249">
                  <c:v>0.99753620631611661</c:v>
                </c:pt>
                <c:pt idx="3250">
                  <c:v>0.99753620631611661</c:v>
                </c:pt>
                <c:pt idx="3251">
                  <c:v>0.99753620631611661</c:v>
                </c:pt>
                <c:pt idx="3252">
                  <c:v>0.99753620631611661</c:v>
                </c:pt>
                <c:pt idx="3253">
                  <c:v>0.99753620631611661</c:v>
                </c:pt>
                <c:pt idx="3254">
                  <c:v>0.99753620631611661</c:v>
                </c:pt>
                <c:pt idx="3255">
                  <c:v>0.99753620631611661</c:v>
                </c:pt>
                <c:pt idx="3256">
                  <c:v>0.99753620631611661</c:v>
                </c:pt>
                <c:pt idx="3257">
                  <c:v>0.99753620631611661</c:v>
                </c:pt>
                <c:pt idx="3258">
                  <c:v>0.99753620631611661</c:v>
                </c:pt>
                <c:pt idx="3259">
                  <c:v>0.99753620631611661</c:v>
                </c:pt>
                <c:pt idx="3260">
                  <c:v>0.99753620631611661</c:v>
                </c:pt>
                <c:pt idx="3261">
                  <c:v>0.99753620631611661</c:v>
                </c:pt>
                <c:pt idx="3262">
                  <c:v>0.99753620631611661</c:v>
                </c:pt>
                <c:pt idx="3263">
                  <c:v>0.99753620631611661</c:v>
                </c:pt>
                <c:pt idx="3264">
                  <c:v>0.99753620631611661</c:v>
                </c:pt>
                <c:pt idx="3265">
                  <c:v>0.99753620631611661</c:v>
                </c:pt>
                <c:pt idx="3266">
                  <c:v>0.99753620631611661</c:v>
                </c:pt>
                <c:pt idx="3267">
                  <c:v>0.99753620631611661</c:v>
                </c:pt>
                <c:pt idx="3268">
                  <c:v>0.99753620631611661</c:v>
                </c:pt>
                <c:pt idx="3269">
                  <c:v>0.99753620631611661</c:v>
                </c:pt>
                <c:pt idx="3270">
                  <c:v>0.99753620631611661</c:v>
                </c:pt>
                <c:pt idx="3271">
                  <c:v>0.99753620631611661</c:v>
                </c:pt>
                <c:pt idx="3272">
                  <c:v>0.99753620631611661</c:v>
                </c:pt>
                <c:pt idx="3273">
                  <c:v>0.99753620631611661</c:v>
                </c:pt>
                <c:pt idx="3274">
                  <c:v>0.99753620631611661</c:v>
                </c:pt>
                <c:pt idx="3275">
                  <c:v>0.99753620631611661</c:v>
                </c:pt>
                <c:pt idx="3276">
                  <c:v>0.99753620631611661</c:v>
                </c:pt>
                <c:pt idx="3277">
                  <c:v>0.99753620631611661</c:v>
                </c:pt>
                <c:pt idx="3278">
                  <c:v>0.99753620631611661</c:v>
                </c:pt>
                <c:pt idx="3279">
                  <c:v>0.99753620631611661</c:v>
                </c:pt>
                <c:pt idx="3280">
                  <c:v>0.99753620631611661</c:v>
                </c:pt>
                <c:pt idx="3281">
                  <c:v>0.99753620631611661</c:v>
                </c:pt>
                <c:pt idx="3282">
                  <c:v>0.99753620631611661</c:v>
                </c:pt>
                <c:pt idx="3283">
                  <c:v>0.99753620631611661</c:v>
                </c:pt>
                <c:pt idx="3284">
                  <c:v>0.99753620631611661</c:v>
                </c:pt>
                <c:pt idx="3285">
                  <c:v>0.99753620631611661</c:v>
                </c:pt>
                <c:pt idx="3286">
                  <c:v>0.99753620631611661</c:v>
                </c:pt>
                <c:pt idx="3287">
                  <c:v>0.99753620631611661</c:v>
                </c:pt>
                <c:pt idx="3288">
                  <c:v>0.99753620631611661</c:v>
                </c:pt>
                <c:pt idx="3289">
                  <c:v>0.99753620631611661</c:v>
                </c:pt>
                <c:pt idx="3290">
                  <c:v>0.99753620631611661</c:v>
                </c:pt>
                <c:pt idx="3291">
                  <c:v>0.99753620631611661</c:v>
                </c:pt>
                <c:pt idx="3292">
                  <c:v>0.99753620631611661</c:v>
                </c:pt>
                <c:pt idx="3293">
                  <c:v>0.99753620631611661</c:v>
                </c:pt>
                <c:pt idx="3294">
                  <c:v>0.99753620631611661</c:v>
                </c:pt>
                <c:pt idx="3295">
                  <c:v>0.99753620631611661</c:v>
                </c:pt>
                <c:pt idx="3296">
                  <c:v>0.99753620631611661</c:v>
                </c:pt>
                <c:pt idx="3297">
                  <c:v>0.99753620631611661</c:v>
                </c:pt>
                <c:pt idx="3298">
                  <c:v>0.99753620631611661</c:v>
                </c:pt>
                <c:pt idx="3299">
                  <c:v>0.99753620631611661</c:v>
                </c:pt>
                <c:pt idx="3300">
                  <c:v>0.99753620631611661</c:v>
                </c:pt>
                <c:pt idx="3301">
                  <c:v>0.99753620631611661</c:v>
                </c:pt>
                <c:pt idx="3302">
                  <c:v>0.99753620631611661</c:v>
                </c:pt>
                <c:pt idx="3303">
                  <c:v>0.99753620631611661</c:v>
                </c:pt>
                <c:pt idx="3304">
                  <c:v>0.99753620631611661</c:v>
                </c:pt>
                <c:pt idx="3305">
                  <c:v>0.99753620631611661</c:v>
                </c:pt>
                <c:pt idx="3306">
                  <c:v>0.99753620631611661</c:v>
                </c:pt>
                <c:pt idx="3307">
                  <c:v>0.99753620631611661</c:v>
                </c:pt>
                <c:pt idx="3308">
                  <c:v>0.99753620631611661</c:v>
                </c:pt>
                <c:pt idx="3309">
                  <c:v>0.99753620631611661</c:v>
                </c:pt>
                <c:pt idx="3310">
                  <c:v>0.99753620631611661</c:v>
                </c:pt>
                <c:pt idx="3311">
                  <c:v>0.99753620631611661</c:v>
                </c:pt>
                <c:pt idx="3312">
                  <c:v>0.99753620631611661</c:v>
                </c:pt>
                <c:pt idx="3313">
                  <c:v>0.99753620631611661</c:v>
                </c:pt>
                <c:pt idx="3314">
                  <c:v>0.99753620631611661</c:v>
                </c:pt>
                <c:pt idx="3315">
                  <c:v>0.99753620631611661</c:v>
                </c:pt>
                <c:pt idx="3316">
                  <c:v>0.99753620631611661</c:v>
                </c:pt>
                <c:pt idx="3317">
                  <c:v>0.99753620631611661</c:v>
                </c:pt>
                <c:pt idx="3318">
                  <c:v>0.99753620631611661</c:v>
                </c:pt>
                <c:pt idx="3319">
                  <c:v>0.99753620631611661</c:v>
                </c:pt>
                <c:pt idx="3320">
                  <c:v>0.99753620631611661</c:v>
                </c:pt>
                <c:pt idx="3321">
                  <c:v>0.99753620631611661</c:v>
                </c:pt>
                <c:pt idx="3322">
                  <c:v>0.99753620631611661</c:v>
                </c:pt>
                <c:pt idx="3323">
                  <c:v>0.99753620631611661</c:v>
                </c:pt>
                <c:pt idx="3324">
                  <c:v>0.99753620631611661</c:v>
                </c:pt>
                <c:pt idx="3325">
                  <c:v>0.99753620631611661</c:v>
                </c:pt>
                <c:pt idx="3326">
                  <c:v>0.99753620631611661</c:v>
                </c:pt>
                <c:pt idx="3327">
                  <c:v>0.99753620631611661</c:v>
                </c:pt>
                <c:pt idx="3328">
                  <c:v>0.99753620631611661</c:v>
                </c:pt>
                <c:pt idx="3329">
                  <c:v>0.99753620631611661</c:v>
                </c:pt>
                <c:pt idx="3330">
                  <c:v>0.99753620631611661</c:v>
                </c:pt>
                <c:pt idx="3331">
                  <c:v>0.99753620631611661</c:v>
                </c:pt>
                <c:pt idx="3332">
                  <c:v>0.99753620631611661</c:v>
                </c:pt>
                <c:pt idx="3333">
                  <c:v>0.99753620631611661</c:v>
                </c:pt>
                <c:pt idx="3334">
                  <c:v>0.99753620631611661</c:v>
                </c:pt>
                <c:pt idx="3335">
                  <c:v>0.99753620631611661</c:v>
                </c:pt>
                <c:pt idx="3336">
                  <c:v>0.99753620631611661</c:v>
                </c:pt>
                <c:pt idx="3337">
                  <c:v>0.99753620631611661</c:v>
                </c:pt>
                <c:pt idx="3338">
                  <c:v>0.99753620631611661</c:v>
                </c:pt>
                <c:pt idx="3339">
                  <c:v>0.99753620631611661</c:v>
                </c:pt>
                <c:pt idx="3340">
                  <c:v>0.99753620631611661</c:v>
                </c:pt>
                <c:pt idx="3341">
                  <c:v>0.99753620631611661</c:v>
                </c:pt>
                <c:pt idx="3342">
                  <c:v>0.99753620631611661</c:v>
                </c:pt>
                <c:pt idx="3343">
                  <c:v>0.99753620631611661</c:v>
                </c:pt>
                <c:pt idx="3344">
                  <c:v>0.99753620631611661</c:v>
                </c:pt>
                <c:pt idx="3345">
                  <c:v>0.99753620631611661</c:v>
                </c:pt>
                <c:pt idx="3346">
                  <c:v>0.99753620631611661</c:v>
                </c:pt>
                <c:pt idx="3347">
                  <c:v>0.99753620631611661</c:v>
                </c:pt>
                <c:pt idx="3348">
                  <c:v>0.99753620631611661</c:v>
                </c:pt>
                <c:pt idx="3349">
                  <c:v>0.99753620631611661</c:v>
                </c:pt>
                <c:pt idx="3350">
                  <c:v>0.99753620631611661</c:v>
                </c:pt>
                <c:pt idx="3351">
                  <c:v>0.99753620631611661</c:v>
                </c:pt>
                <c:pt idx="3352">
                  <c:v>0.99753620631611661</c:v>
                </c:pt>
                <c:pt idx="3353">
                  <c:v>0.99753620631611661</c:v>
                </c:pt>
                <c:pt idx="3354">
                  <c:v>0.99753620631611661</c:v>
                </c:pt>
                <c:pt idx="3355">
                  <c:v>0.99753620631611661</c:v>
                </c:pt>
                <c:pt idx="3356">
                  <c:v>0.99753620631611661</c:v>
                </c:pt>
                <c:pt idx="3357">
                  <c:v>0.99753620631611661</c:v>
                </c:pt>
                <c:pt idx="3358">
                  <c:v>0.99753620631611661</c:v>
                </c:pt>
                <c:pt idx="3359">
                  <c:v>0.99753620631611661</c:v>
                </c:pt>
                <c:pt idx="3360">
                  <c:v>0.99753620631611661</c:v>
                </c:pt>
                <c:pt idx="3361">
                  <c:v>0.99753620631611661</c:v>
                </c:pt>
                <c:pt idx="3362">
                  <c:v>0.99753620631611661</c:v>
                </c:pt>
                <c:pt idx="3363">
                  <c:v>0.99753620631611661</c:v>
                </c:pt>
                <c:pt idx="3364">
                  <c:v>0.99753620631611661</c:v>
                </c:pt>
                <c:pt idx="3365">
                  <c:v>0.99753620631611661</c:v>
                </c:pt>
                <c:pt idx="3366">
                  <c:v>0.99753620631611661</c:v>
                </c:pt>
                <c:pt idx="3367">
                  <c:v>0.99753620631611661</c:v>
                </c:pt>
                <c:pt idx="3368">
                  <c:v>0.99753620631611661</c:v>
                </c:pt>
                <c:pt idx="3369">
                  <c:v>0.99753620631611661</c:v>
                </c:pt>
                <c:pt idx="3370">
                  <c:v>0.99753620631611661</c:v>
                </c:pt>
                <c:pt idx="3371">
                  <c:v>0.99753620631611661</c:v>
                </c:pt>
                <c:pt idx="3372">
                  <c:v>0.99753620631611661</c:v>
                </c:pt>
                <c:pt idx="3373">
                  <c:v>0.99753620631611661</c:v>
                </c:pt>
                <c:pt idx="3374">
                  <c:v>0.99753620631611661</c:v>
                </c:pt>
                <c:pt idx="3375">
                  <c:v>0.99753620631611661</c:v>
                </c:pt>
                <c:pt idx="3376">
                  <c:v>0.99753620631611661</c:v>
                </c:pt>
                <c:pt idx="3377">
                  <c:v>0.99753620631611661</c:v>
                </c:pt>
                <c:pt idx="3378">
                  <c:v>0.99753620631611661</c:v>
                </c:pt>
                <c:pt idx="3379">
                  <c:v>0.99753620631611661</c:v>
                </c:pt>
                <c:pt idx="3380">
                  <c:v>0.99753620631611661</c:v>
                </c:pt>
                <c:pt idx="3381">
                  <c:v>0.99753620631611661</c:v>
                </c:pt>
                <c:pt idx="3382">
                  <c:v>0.99753620631611661</c:v>
                </c:pt>
                <c:pt idx="3383">
                  <c:v>0.99753620631611661</c:v>
                </c:pt>
                <c:pt idx="3384">
                  <c:v>0.99753620631611661</c:v>
                </c:pt>
                <c:pt idx="3385">
                  <c:v>0.99753620631611661</c:v>
                </c:pt>
                <c:pt idx="3386">
                  <c:v>0.99753620631611661</c:v>
                </c:pt>
                <c:pt idx="3387">
                  <c:v>0.99753620631611661</c:v>
                </c:pt>
                <c:pt idx="3388">
                  <c:v>0.99753620631611661</c:v>
                </c:pt>
                <c:pt idx="3389">
                  <c:v>0.99753620631611661</c:v>
                </c:pt>
                <c:pt idx="3390">
                  <c:v>0.99753620631611661</c:v>
                </c:pt>
                <c:pt idx="3391">
                  <c:v>0.99753620631611661</c:v>
                </c:pt>
                <c:pt idx="3392">
                  <c:v>0.99753620631611661</c:v>
                </c:pt>
                <c:pt idx="3393">
                  <c:v>0.99753620631611661</c:v>
                </c:pt>
                <c:pt idx="3394">
                  <c:v>0.99753620631611661</c:v>
                </c:pt>
                <c:pt idx="3395">
                  <c:v>0.99753620631611661</c:v>
                </c:pt>
                <c:pt idx="3396">
                  <c:v>0.99753620631611661</c:v>
                </c:pt>
                <c:pt idx="3397">
                  <c:v>0.99753620631611661</c:v>
                </c:pt>
                <c:pt idx="3398">
                  <c:v>0.99753620631611661</c:v>
                </c:pt>
                <c:pt idx="3399">
                  <c:v>0.99753620631611661</c:v>
                </c:pt>
                <c:pt idx="3400">
                  <c:v>0.99753620631611661</c:v>
                </c:pt>
                <c:pt idx="3401">
                  <c:v>0.99753620631611661</c:v>
                </c:pt>
                <c:pt idx="3402">
                  <c:v>0.99753620631611661</c:v>
                </c:pt>
                <c:pt idx="3403">
                  <c:v>0.99753620631611661</c:v>
                </c:pt>
                <c:pt idx="3404">
                  <c:v>0.99753620631611661</c:v>
                </c:pt>
                <c:pt idx="3405">
                  <c:v>0.99753620631611661</c:v>
                </c:pt>
                <c:pt idx="3406">
                  <c:v>0.99753620631611661</c:v>
                </c:pt>
                <c:pt idx="3407">
                  <c:v>0.99753620631611661</c:v>
                </c:pt>
                <c:pt idx="3408">
                  <c:v>0.99753620631611661</c:v>
                </c:pt>
                <c:pt idx="3409">
                  <c:v>0.99753620631611661</c:v>
                </c:pt>
                <c:pt idx="3410">
                  <c:v>0.99753620631611661</c:v>
                </c:pt>
                <c:pt idx="3411">
                  <c:v>0.99753620631611661</c:v>
                </c:pt>
                <c:pt idx="3412">
                  <c:v>0.99753620631611661</c:v>
                </c:pt>
                <c:pt idx="3413">
                  <c:v>0.99753620631611661</c:v>
                </c:pt>
                <c:pt idx="3414">
                  <c:v>0.99753620631611661</c:v>
                </c:pt>
                <c:pt idx="3415">
                  <c:v>0.99753620631611661</c:v>
                </c:pt>
                <c:pt idx="3416">
                  <c:v>0.99753620631611661</c:v>
                </c:pt>
                <c:pt idx="3417">
                  <c:v>0.99753620631611661</c:v>
                </c:pt>
                <c:pt idx="3418">
                  <c:v>0.99753620631611661</c:v>
                </c:pt>
                <c:pt idx="3419">
                  <c:v>0.99753620631611661</c:v>
                </c:pt>
                <c:pt idx="3420">
                  <c:v>0.99753620631611661</c:v>
                </c:pt>
                <c:pt idx="3421">
                  <c:v>0.99753620631611661</c:v>
                </c:pt>
                <c:pt idx="3422">
                  <c:v>0.99753620631611661</c:v>
                </c:pt>
                <c:pt idx="3423">
                  <c:v>0.99753620631611661</c:v>
                </c:pt>
                <c:pt idx="3424">
                  <c:v>0.99753620631611661</c:v>
                </c:pt>
                <c:pt idx="3425">
                  <c:v>0.99753620631611661</c:v>
                </c:pt>
                <c:pt idx="3426">
                  <c:v>0.99753620631611661</c:v>
                </c:pt>
                <c:pt idx="3427">
                  <c:v>0.99753620631611661</c:v>
                </c:pt>
                <c:pt idx="3428">
                  <c:v>0.99753620631611661</c:v>
                </c:pt>
                <c:pt idx="3429">
                  <c:v>0.99753620631611661</c:v>
                </c:pt>
                <c:pt idx="3430">
                  <c:v>0.99753620631611661</c:v>
                </c:pt>
                <c:pt idx="3431">
                  <c:v>0.99753620631611661</c:v>
                </c:pt>
                <c:pt idx="3432">
                  <c:v>0.99753620631611661</c:v>
                </c:pt>
                <c:pt idx="3433">
                  <c:v>0.99753620631611661</c:v>
                </c:pt>
                <c:pt idx="3434">
                  <c:v>0.99753620631611661</c:v>
                </c:pt>
                <c:pt idx="3435">
                  <c:v>0.99753620631611661</c:v>
                </c:pt>
                <c:pt idx="3436">
                  <c:v>0.99753620631611661</c:v>
                </c:pt>
                <c:pt idx="3437">
                  <c:v>0.99753620631611661</c:v>
                </c:pt>
                <c:pt idx="3438">
                  <c:v>0.99753620631611661</c:v>
                </c:pt>
                <c:pt idx="3439">
                  <c:v>0.99753620631611661</c:v>
                </c:pt>
                <c:pt idx="3440">
                  <c:v>0.99753620631611661</c:v>
                </c:pt>
                <c:pt idx="3441">
                  <c:v>0.99753620631611661</c:v>
                </c:pt>
                <c:pt idx="3442">
                  <c:v>0.99753620631611661</c:v>
                </c:pt>
                <c:pt idx="3443">
                  <c:v>0.99753620631611661</c:v>
                </c:pt>
                <c:pt idx="3444">
                  <c:v>0.99753620631611661</c:v>
                </c:pt>
                <c:pt idx="3445">
                  <c:v>0.99753620631611661</c:v>
                </c:pt>
                <c:pt idx="3446">
                  <c:v>0.99753620631611661</c:v>
                </c:pt>
                <c:pt idx="3447">
                  <c:v>0.99753620631611661</c:v>
                </c:pt>
                <c:pt idx="3448">
                  <c:v>0.99753620631611661</c:v>
                </c:pt>
                <c:pt idx="3449">
                  <c:v>0.99753620631611661</c:v>
                </c:pt>
                <c:pt idx="3450">
                  <c:v>0.99753620631611661</c:v>
                </c:pt>
                <c:pt idx="3451">
                  <c:v>0.99753620631611661</c:v>
                </c:pt>
                <c:pt idx="3452">
                  <c:v>0.99753620631611661</c:v>
                </c:pt>
                <c:pt idx="3453">
                  <c:v>0.99753620631611661</c:v>
                </c:pt>
                <c:pt idx="3454">
                  <c:v>0.99753620631611661</c:v>
                </c:pt>
                <c:pt idx="3455">
                  <c:v>0.99753620631611661</c:v>
                </c:pt>
                <c:pt idx="3456">
                  <c:v>0.99753620631611661</c:v>
                </c:pt>
                <c:pt idx="3457">
                  <c:v>0.99753620631611661</c:v>
                </c:pt>
                <c:pt idx="3458">
                  <c:v>0.99753620631611661</c:v>
                </c:pt>
                <c:pt idx="3459">
                  <c:v>0.99753620631611661</c:v>
                </c:pt>
                <c:pt idx="3460">
                  <c:v>0.99753620631611661</c:v>
                </c:pt>
                <c:pt idx="3461">
                  <c:v>0.99753620631611661</c:v>
                </c:pt>
                <c:pt idx="3462">
                  <c:v>0.99753620631611661</c:v>
                </c:pt>
                <c:pt idx="3463">
                  <c:v>0.99753620631611661</c:v>
                </c:pt>
                <c:pt idx="3464">
                  <c:v>0.99753620631611661</c:v>
                </c:pt>
                <c:pt idx="3465">
                  <c:v>0.99753620631611661</c:v>
                </c:pt>
                <c:pt idx="3466">
                  <c:v>0.99753620631611661</c:v>
                </c:pt>
                <c:pt idx="3467">
                  <c:v>0.99753620631611661</c:v>
                </c:pt>
                <c:pt idx="3468">
                  <c:v>0.99753620631611661</c:v>
                </c:pt>
                <c:pt idx="3469">
                  <c:v>0.99753620631611661</c:v>
                </c:pt>
                <c:pt idx="3470">
                  <c:v>0.99753620631611661</c:v>
                </c:pt>
                <c:pt idx="3471">
                  <c:v>0.99753620631611661</c:v>
                </c:pt>
                <c:pt idx="3472">
                  <c:v>0.99753620631611661</c:v>
                </c:pt>
                <c:pt idx="3473">
                  <c:v>0.99753620631611661</c:v>
                </c:pt>
                <c:pt idx="3474">
                  <c:v>0.99753620631611661</c:v>
                </c:pt>
                <c:pt idx="3475">
                  <c:v>0.99753620631611661</c:v>
                </c:pt>
                <c:pt idx="3476">
                  <c:v>0.99753620631611661</c:v>
                </c:pt>
                <c:pt idx="3477">
                  <c:v>0.99753620631611661</c:v>
                </c:pt>
                <c:pt idx="3478">
                  <c:v>0.99753620631611661</c:v>
                </c:pt>
                <c:pt idx="3479">
                  <c:v>0.99753620631611661</c:v>
                </c:pt>
                <c:pt idx="3480">
                  <c:v>0.99753620631611661</c:v>
                </c:pt>
                <c:pt idx="3481">
                  <c:v>0.99753620631611661</c:v>
                </c:pt>
                <c:pt idx="3482">
                  <c:v>0.99753620631611661</c:v>
                </c:pt>
                <c:pt idx="3483">
                  <c:v>0.99753620631611661</c:v>
                </c:pt>
                <c:pt idx="3484">
                  <c:v>0.99753620631611661</c:v>
                </c:pt>
                <c:pt idx="3485">
                  <c:v>0.99753620631611661</c:v>
                </c:pt>
                <c:pt idx="3486">
                  <c:v>0.99753620631611661</c:v>
                </c:pt>
                <c:pt idx="3487">
                  <c:v>0.99753620631611661</c:v>
                </c:pt>
                <c:pt idx="3488">
                  <c:v>0.99753620631611661</c:v>
                </c:pt>
                <c:pt idx="3489">
                  <c:v>0.99753620631611661</c:v>
                </c:pt>
                <c:pt idx="3490">
                  <c:v>0.99753620631611661</c:v>
                </c:pt>
                <c:pt idx="3491">
                  <c:v>0.99753620631611661</c:v>
                </c:pt>
                <c:pt idx="3492">
                  <c:v>0.99753620631611661</c:v>
                </c:pt>
                <c:pt idx="3493">
                  <c:v>0.99753620631611661</c:v>
                </c:pt>
                <c:pt idx="3494">
                  <c:v>0.99753620631611661</c:v>
                </c:pt>
                <c:pt idx="3495">
                  <c:v>0.99753620631611661</c:v>
                </c:pt>
                <c:pt idx="3496">
                  <c:v>0.99753620631611661</c:v>
                </c:pt>
                <c:pt idx="3497">
                  <c:v>0.99753620631611661</c:v>
                </c:pt>
                <c:pt idx="3498">
                  <c:v>0.99753620631611661</c:v>
                </c:pt>
                <c:pt idx="3499">
                  <c:v>0.99753620631611661</c:v>
                </c:pt>
                <c:pt idx="3500">
                  <c:v>0.99753620631611661</c:v>
                </c:pt>
                <c:pt idx="3501">
                  <c:v>0.99753620631611661</c:v>
                </c:pt>
                <c:pt idx="3502">
                  <c:v>0.99753620631611661</c:v>
                </c:pt>
                <c:pt idx="3503">
                  <c:v>0.99753620631611661</c:v>
                </c:pt>
                <c:pt idx="3504">
                  <c:v>0.99753620631611661</c:v>
                </c:pt>
                <c:pt idx="3505">
                  <c:v>0.99753620631611661</c:v>
                </c:pt>
                <c:pt idx="3506">
                  <c:v>0.99753620631611661</c:v>
                </c:pt>
                <c:pt idx="3507">
                  <c:v>0.99753620631611661</c:v>
                </c:pt>
                <c:pt idx="3508">
                  <c:v>0.99753620631611661</c:v>
                </c:pt>
                <c:pt idx="3509">
                  <c:v>0.99753620631611661</c:v>
                </c:pt>
                <c:pt idx="3510">
                  <c:v>0.99753620631611661</c:v>
                </c:pt>
                <c:pt idx="3511">
                  <c:v>0.99753620631611661</c:v>
                </c:pt>
                <c:pt idx="3512">
                  <c:v>0.99753620631611661</c:v>
                </c:pt>
                <c:pt idx="3513">
                  <c:v>0.99753620631611661</c:v>
                </c:pt>
                <c:pt idx="3514">
                  <c:v>0.99753620631611661</c:v>
                </c:pt>
                <c:pt idx="3515">
                  <c:v>0.99753620631611661</c:v>
                </c:pt>
                <c:pt idx="3516">
                  <c:v>0.99753620631611661</c:v>
                </c:pt>
                <c:pt idx="3517">
                  <c:v>0.99753620631611661</c:v>
                </c:pt>
                <c:pt idx="3518">
                  <c:v>0.99753620631611661</c:v>
                </c:pt>
                <c:pt idx="3519">
                  <c:v>0.99753620631611661</c:v>
                </c:pt>
                <c:pt idx="3520">
                  <c:v>0.99753620631611661</c:v>
                </c:pt>
                <c:pt idx="3521">
                  <c:v>0.99753620631611661</c:v>
                </c:pt>
                <c:pt idx="3522">
                  <c:v>0.99753620631611661</c:v>
                </c:pt>
                <c:pt idx="3523">
                  <c:v>0.99753620631611661</c:v>
                </c:pt>
                <c:pt idx="3524">
                  <c:v>0.99753620631611661</c:v>
                </c:pt>
                <c:pt idx="3525">
                  <c:v>0.99753620631611661</c:v>
                </c:pt>
                <c:pt idx="3526">
                  <c:v>0.99753620631611661</c:v>
                </c:pt>
                <c:pt idx="3527">
                  <c:v>0.99753620631611661</c:v>
                </c:pt>
                <c:pt idx="3528">
                  <c:v>0.99753620631611661</c:v>
                </c:pt>
                <c:pt idx="3529">
                  <c:v>0.99753620631611661</c:v>
                </c:pt>
                <c:pt idx="3530">
                  <c:v>0.99753620631611661</c:v>
                </c:pt>
                <c:pt idx="3531">
                  <c:v>0.99753620631611661</c:v>
                </c:pt>
                <c:pt idx="3532">
                  <c:v>0.99753620631611661</c:v>
                </c:pt>
                <c:pt idx="3533">
                  <c:v>0.99753620631611661</c:v>
                </c:pt>
                <c:pt idx="3534">
                  <c:v>0.99753620631611661</c:v>
                </c:pt>
                <c:pt idx="3535">
                  <c:v>0.99753620631611661</c:v>
                </c:pt>
                <c:pt idx="3536">
                  <c:v>0.99753620631611661</c:v>
                </c:pt>
                <c:pt idx="3537">
                  <c:v>0.99753620631611661</c:v>
                </c:pt>
                <c:pt idx="3538">
                  <c:v>0.99753620631611661</c:v>
                </c:pt>
                <c:pt idx="3539">
                  <c:v>0.99753620631611661</c:v>
                </c:pt>
                <c:pt idx="3540">
                  <c:v>0.99753620631611661</c:v>
                </c:pt>
                <c:pt idx="3541">
                  <c:v>0.99753620631611661</c:v>
                </c:pt>
                <c:pt idx="3542">
                  <c:v>0.99753620631611661</c:v>
                </c:pt>
                <c:pt idx="3543">
                  <c:v>0.99753620631611661</c:v>
                </c:pt>
                <c:pt idx="3544">
                  <c:v>0.99753620631611661</c:v>
                </c:pt>
                <c:pt idx="3545">
                  <c:v>0.99753620631611661</c:v>
                </c:pt>
                <c:pt idx="3546">
                  <c:v>0.99753620631611661</c:v>
                </c:pt>
                <c:pt idx="3547">
                  <c:v>0.99753620631611661</c:v>
                </c:pt>
                <c:pt idx="3548">
                  <c:v>0.99753620631611661</c:v>
                </c:pt>
                <c:pt idx="3549">
                  <c:v>0.99753620631611661</c:v>
                </c:pt>
                <c:pt idx="3550">
                  <c:v>0.99753620631611661</c:v>
                </c:pt>
                <c:pt idx="3551">
                  <c:v>0.99753620631611661</c:v>
                </c:pt>
                <c:pt idx="3552">
                  <c:v>0.99753620631611661</c:v>
                </c:pt>
                <c:pt idx="3553">
                  <c:v>0.99753620631611661</c:v>
                </c:pt>
                <c:pt idx="3554">
                  <c:v>0.99753620631611661</c:v>
                </c:pt>
                <c:pt idx="3555">
                  <c:v>0.99753620631611661</c:v>
                </c:pt>
                <c:pt idx="3556">
                  <c:v>0.99753620631611661</c:v>
                </c:pt>
                <c:pt idx="3557">
                  <c:v>0.99753620631611661</c:v>
                </c:pt>
                <c:pt idx="3558">
                  <c:v>0.99753620631611661</c:v>
                </c:pt>
                <c:pt idx="3559">
                  <c:v>0.99753620631611661</c:v>
                </c:pt>
                <c:pt idx="3560">
                  <c:v>0.99753620631611661</c:v>
                </c:pt>
                <c:pt idx="3561">
                  <c:v>0.99753620631611661</c:v>
                </c:pt>
                <c:pt idx="3562">
                  <c:v>0.99753620631611661</c:v>
                </c:pt>
                <c:pt idx="3563">
                  <c:v>0.99753620631611661</c:v>
                </c:pt>
                <c:pt idx="3564">
                  <c:v>0.99753620631611661</c:v>
                </c:pt>
                <c:pt idx="3565">
                  <c:v>0.99753620631611661</c:v>
                </c:pt>
                <c:pt idx="3566">
                  <c:v>0.99753620631611661</c:v>
                </c:pt>
                <c:pt idx="3567">
                  <c:v>0.99753620631611661</c:v>
                </c:pt>
                <c:pt idx="3568">
                  <c:v>0.99753620631611661</c:v>
                </c:pt>
                <c:pt idx="3569">
                  <c:v>0.99753620631611661</c:v>
                </c:pt>
                <c:pt idx="3570">
                  <c:v>0.99753620631611661</c:v>
                </c:pt>
                <c:pt idx="3571">
                  <c:v>0.99753620631611661</c:v>
                </c:pt>
                <c:pt idx="3572">
                  <c:v>0.99753620631611661</c:v>
                </c:pt>
                <c:pt idx="3573">
                  <c:v>0.99753620631611661</c:v>
                </c:pt>
                <c:pt idx="3574">
                  <c:v>0.99753620631611661</c:v>
                </c:pt>
                <c:pt idx="3575">
                  <c:v>0.99753620631611661</c:v>
                </c:pt>
                <c:pt idx="3576">
                  <c:v>0.99753620631611661</c:v>
                </c:pt>
                <c:pt idx="3577">
                  <c:v>0.99753620631611661</c:v>
                </c:pt>
                <c:pt idx="3578">
                  <c:v>0.99753620631611661</c:v>
                </c:pt>
                <c:pt idx="3579">
                  <c:v>0.99753620631611661</c:v>
                </c:pt>
                <c:pt idx="3580">
                  <c:v>0.99753620631611661</c:v>
                </c:pt>
                <c:pt idx="3581">
                  <c:v>0.99753620631611661</c:v>
                </c:pt>
                <c:pt idx="3582">
                  <c:v>0.99753620631611661</c:v>
                </c:pt>
                <c:pt idx="3583">
                  <c:v>0.99753620631611661</c:v>
                </c:pt>
                <c:pt idx="3584">
                  <c:v>0.99753620631611661</c:v>
                </c:pt>
                <c:pt idx="3585">
                  <c:v>0.99753620631611661</c:v>
                </c:pt>
                <c:pt idx="3586">
                  <c:v>0.99753620631611661</c:v>
                </c:pt>
                <c:pt idx="3587">
                  <c:v>0.99753620631611661</c:v>
                </c:pt>
                <c:pt idx="3588">
                  <c:v>0.99753620631611661</c:v>
                </c:pt>
                <c:pt idx="3589">
                  <c:v>0.99753620631611661</c:v>
                </c:pt>
                <c:pt idx="3590">
                  <c:v>0.99753620631611661</c:v>
                </c:pt>
                <c:pt idx="3591">
                  <c:v>0.99753620631611661</c:v>
                </c:pt>
                <c:pt idx="3592">
                  <c:v>0.99753620631611661</c:v>
                </c:pt>
                <c:pt idx="3593">
                  <c:v>0.99753620631611661</c:v>
                </c:pt>
                <c:pt idx="3594">
                  <c:v>0.99753620631611661</c:v>
                </c:pt>
                <c:pt idx="3595">
                  <c:v>0.99753620631611661</c:v>
                </c:pt>
                <c:pt idx="3596">
                  <c:v>0.99753620631611661</c:v>
                </c:pt>
                <c:pt idx="3597">
                  <c:v>0.99753620631611661</c:v>
                </c:pt>
                <c:pt idx="3598">
                  <c:v>0.99753620631611661</c:v>
                </c:pt>
                <c:pt idx="3599">
                  <c:v>0.99753620631611661</c:v>
                </c:pt>
                <c:pt idx="3600">
                  <c:v>0.99753620631611661</c:v>
                </c:pt>
                <c:pt idx="3601">
                  <c:v>0.99753620631611661</c:v>
                </c:pt>
                <c:pt idx="3602">
                  <c:v>0.99753620631611661</c:v>
                </c:pt>
                <c:pt idx="3603">
                  <c:v>0.99753620631611661</c:v>
                </c:pt>
                <c:pt idx="3604">
                  <c:v>0.99753620631611661</c:v>
                </c:pt>
                <c:pt idx="3605">
                  <c:v>0.99753620631611661</c:v>
                </c:pt>
                <c:pt idx="3606">
                  <c:v>0.99753620631611661</c:v>
                </c:pt>
                <c:pt idx="3607">
                  <c:v>0.99753620631611661</c:v>
                </c:pt>
                <c:pt idx="3608">
                  <c:v>0.99753620631611661</c:v>
                </c:pt>
                <c:pt idx="3609">
                  <c:v>0.99753620631611661</c:v>
                </c:pt>
                <c:pt idx="3610">
                  <c:v>0.99753620631611661</c:v>
                </c:pt>
                <c:pt idx="3611">
                  <c:v>0.99753620631611661</c:v>
                </c:pt>
                <c:pt idx="3612">
                  <c:v>0.99753620631611661</c:v>
                </c:pt>
                <c:pt idx="3613">
                  <c:v>0.99753620631611661</c:v>
                </c:pt>
                <c:pt idx="3614">
                  <c:v>0.99753620631611661</c:v>
                </c:pt>
                <c:pt idx="3615">
                  <c:v>0.99753620631611661</c:v>
                </c:pt>
                <c:pt idx="3616">
                  <c:v>0.99753620631611661</c:v>
                </c:pt>
                <c:pt idx="3617">
                  <c:v>0.99753620631611661</c:v>
                </c:pt>
                <c:pt idx="3618">
                  <c:v>0.99753620631611661</c:v>
                </c:pt>
                <c:pt idx="3619">
                  <c:v>0.99753620631611661</c:v>
                </c:pt>
                <c:pt idx="3620">
                  <c:v>0.99753620631611661</c:v>
                </c:pt>
                <c:pt idx="3621">
                  <c:v>0.99753620631611661</c:v>
                </c:pt>
                <c:pt idx="3622">
                  <c:v>0.99753620631611661</c:v>
                </c:pt>
                <c:pt idx="3623">
                  <c:v>0.99753620631611661</c:v>
                </c:pt>
                <c:pt idx="3624">
                  <c:v>0.99753620631611661</c:v>
                </c:pt>
                <c:pt idx="3625">
                  <c:v>0.99753620631611661</c:v>
                </c:pt>
                <c:pt idx="3626">
                  <c:v>0.99753620631611661</c:v>
                </c:pt>
                <c:pt idx="3627">
                  <c:v>0.99753620631611661</c:v>
                </c:pt>
                <c:pt idx="3628">
                  <c:v>0.99753620631611661</c:v>
                </c:pt>
                <c:pt idx="3629">
                  <c:v>0.99753620631611661</c:v>
                </c:pt>
                <c:pt idx="3630">
                  <c:v>0.99753620631611661</c:v>
                </c:pt>
                <c:pt idx="3631">
                  <c:v>0.99753620631611661</c:v>
                </c:pt>
                <c:pt idx="3632">
                  <c:v>0.99753620631611661</c:v>
                </c:pt>
                <c:pt idx="3633">
                  <c:v>0.99753620631611661</c:v>
                </c:pt>
                <c:pt idx="3634">
                  <c:v>0.99753620631611661</c:v>
                </c:pt>
                <c:pt idx="3635">
                  <c:v>0.99753620631611661</c:v>
                </c:pt>
                <c:pt idx="3636">
                  <c:v>0.99753620631611661</c:v>
                </c:pt>
                <c:pt idx="3637">
                  <c:v>0.99753620631611661</c:v>
                </c:pt>
                <c:pt idx="3638">
                  <c:v>0.99753620631611661</c:v>
                </c:pt>
                <c:pt idx="3639">
                  <c:v>0.99753620631611661</c:v>
                </c:pt>
                <c:pt idx="3640">
                  <c:v>0.99753620631611661</c:v>
                </c:pt>
                <c:pt idx="3641">
                  <c:v>0.99753620631611661</c:v>
                </c:pt>
                <c:pt idx="3642">
                  <c:v>0.99753620631611661</c:v>
                </c:pt>
                <c:pt idx="3643">
                  <c:v>0.99753620631611661</c:v>
                </c:pt>
                <c:pt idx="3644">
                  <c:v>0.99753620631611661</c:v>
                </c:pt>
                <c:pt idx="3645">
                  <c:v>0.99753620631611661</c:v>
                </c:pt>
                <c:pt idx="3646">
                  <c:v>0.99753620631611661</c:v>
                </c:pt>
                <c:pt idx="3647">
                  <c:v>0.99753620631611661</c:v>
                </c:pt>
                <c:pt idx="3648">
                  <c:v>0.99753620631611661</c:v>
                </c:pt>
                <c:pt idx="3649">
                  <c:v>0.99753620631611661</c:v>
                </c:pt>
                <c:pt idx="3650">
                  <c:v>0.99753620631611661</c:v>
                </c:pt>
                <c:pt idx="3651">
                  <c:v>0.99753620631611661</c:v>
                </c:pt>
                <c:pt idx="3652">
                  <c:v>0.99753620631611661</c:v>
                </c:pt>
                <c:pt idx="3653">
                  <c:v>0.99753620631611661</c:v>
                </c:pt>
                <c:pt idx="3654">
                  <c:v>0.99753620631611661</c:v>
                </c:pt>
                <c:pt idx="3655">
                  <c:v>0.99753620631611661</c:v>
                </c:pt>
                <c:pt idx="3656">
                  <c:v>0.99753620631611661</c:v>
                </c:pt>
                <c:pt idx="3657">
                  <c:v>0.99753620631611661</c:v>
                </c:pt>
                <c:pt idx="3658">
                  <c:v>0.99753620631611661</c:v>
                </c:pt>
                <c:pt idx="3659">
                  <c:v>0.99753620631611661</c:v>
                </c:pt>
                <c:pt idx="3660">
                  <c:v>0.99753620631611661</c:v>
                </c:pt>
                <c:pt idx="3661">
                  <c:v>0.99753620631611661</c:v>
                </c:pt>
                <c:pt idx="3662">
                  <c:v>0.99753620631611661</c:v>
                </c:pt>
                <c:pt idx="3663">
                  <c:v>0.99753620631611661</c:v>
                </c:pt>
                <c:pt idx="3664">
                  <c:v>0.99753620631611661</c:v>
                </c:pt>
                <c:pt idx="3665">
                  <c:v>0.99753620631611661</c:v>
                </c:pt>
                <c:pt idx="3666">
                  <c:v>0.99753620631611661</c:v>
                </c:pt>
                <c:pt idx="3667">
                  <c:v>0.99753620631611661</c:v>
                </c:pt>
                <c:pt idx="3668">
                  <c:v>0.99753620631611661</c:v>
                </c:pt>
                <c:pt idx="3669">
                  <c:v>0.99753620631611661</c:v>
                </c:pt>
                <c:pt idx="3670">
                  <c:v>0.99753620631611661</c:v>
                </c:pt>
                <c:pt idx="3671">
                  <c:v>0.99753620631611661</c:v>
                </c:pt>
                <c:pt idx="3672">
                  <c:v>0.99753620631611661</c:v>
                </c:pt>
                <c:pt idx="3673">
                  <c:v>0.99753620631611661</c:v>
                </c:pt>
                <c:pt idx="3674">
                  <c:v>0.99753620631611661</c:v>
                </c:pt>
                <c:pt idx="3675">
                  <c:v>0.99753620631611661</c:v>
                </c:pt>
                <c:pt idx="3676">
                  <c:v>0.99753620631611661</c:v>
                </c:pt>
                <c:pt idx="3677">
                  <c:v>0.99753620631611661</c:v>
                </c:pt>
                <c:pt idx="3678">
                  <c:v>0.99753620631611661</c:v>
                </c:pt>
                <c:pt idx="3679">
                  <c:v>0.99753620631611661</c:v>
                </c:pt>
                <c:pt idx="3680">
                  <c:v>0.99753620631611661</c:v>
                </c:pt>
                <c:pt idx="3681">
                  <c:v>0.99753620631611661</c:v>
                </c:pt>
                <c:pt idx="3682">
                  <c:v>0.99753620631611661</c:v>
                </c:pt>
                <c:pt idx="3683">
                  <c:v>0.99753620631611661</c:v>
                </c:pt>
                <c:pt idx="3684">
                  <c:v>0.99753620631611661</c:v>
                </c:pt>
                <c:pt idx="3685">
                  <c:v>0.99753620631611661</c:v>
                </c:pt>
                <c:pt idx="3686">
                  <c:v>0.99753620631611661</c:v>
                </c:pt>
                <c:pt idx="3687">
                  <c:v>0.99753620631611661</c:v>
                </c:pt>
                <c:pt idx="3688">
                  <c:v>0.99753620631611661</c:v>
                </c:pt>
                <c:pt idx="3689">
                  <c:v>0.99753620631611661</c:v>
                </c:pt>
                <c:pt idx="3690">
                  <c:v>0.99753620631611661</c:v>
                </c:pt>
                <c:pt idx="3691">
                  <c:v>0.99753620631611661</c:v>
                </c:pt>
                <c:pt idx="3692">
                  <c:v>0.99753620631611661</c:v>
                </c:pt>
                <c:pt idx="3693">
                  <c:v>0.99753620631611661</c:v>
                </c:pt>
                <c:pt idx="3694">
                  <c:v>0.99753620631611661</c:v>
                </c:pt>
                <c:pt idx="3695">
                  <c:v>0.99753620631611661</c:v>
                </c:pt>
                <c:pt idx="3696">
                  <c:v>0.99753620631611661</c:v>
                </c:pt>
                <c:pt idx="3697">
                  <c:v>0.99753620631611661</c:v>
                </c:pt>
                <c:pt idx="3698">
                  <c:v>0.99753620631611661</c:v>
                </c:pt>
                <c:pt idx="3699">
                  <c:v>0.99753620631611661</c:v>
                </c:pt>
                <c:pt idx="3700">
                  <c:v>0.99753620631611661</c:v>
                </c:pt>
                <c:pt idx="3701">
                  <c:v>0.99753620631611661</c:v>
                </c:pt>
                <c:pt idx="3702">
                  <c:v>0.99753620631611661</c:v>
                </c:pt>
                <c:pt idx="3703">
                  <c:v>0.99753620631611661</c:v>
                </c:pt>
                <c:pt idx="3704">
                  <c:v>0.99753620631611661</c:v>
                </c:pt>
                <c:pt idx="3705">
                  <c:v>0.99753620631611661</c:v>
                </c:pt>
                <c:pt idx="3706">
                  <c:v>0.99753620631611661</c:v>
                </c:pt>
                <c:pt idx="3707">
                  <c:v>0.99753620631611661</c:v>
                </c:pt>
                <c:pt idx="3708">
                  <c:v>0.99753620631611661</c:v>
                </c:pt>
                <c:pt idx="3709">
                  <c:v>0.99753620631611661</c:v>
                </c:pt>
                <c:pt idx="3710">
                  <c:v>0.99753620631611661</c:v>
                </c:pt>
                <c:pt idx="3711">
                  <c:v>0.99753620631611661</c:v>
                </c:pt>
                <c:pt idx="3712">
                  <c:v>0.99753620631611661</c:v>
                </c:pt>
                <c:pt idx="3713">
                  <c:v>0.99753620631611661</c:v>
                </c:pt>
                <c:pt idx="3714">
                  <c:v>0.99753620631611661</c:v>
                </c:pt>
                <c:pt idx="3715">
                  <c:v>0.99753620631611661</c:v>
                </c:pt>
                <c:pt idx="3716">
                  <c:v>0.99753620631611661</c:v>
                </c:pt>
                <c:pt idx="3717">
                  <c:v>0.99753620631611661</c:v>
                </c:pt>
                <c:pt idx="3718">
                  <c:v>0.99753620631611661</c:v>
                </c:pt>
                <c:pt idx="3719">
                  <c:v>0.99753620631611661</c:v>
                </c:pt>
                <c:pt idx="3720">
                  <c:v>0.99753620631611661</c:v>
                </c:pt>
                <c:pt idx="3721">
                  <c:v>0.99753620631611661</c:v>
                </c:pt>
                <c:pt idx="3722">
                  <c:v>0.99753620631611661</c:v>
                </c:pt>
                <c:pt idx="3723">
                  <c:v>0.99753620631611661</c:v>
                </c:pt>
                <c:pt idx="3724">
                  <c:v>0.99753620631611661</c:v>
                </c:pt>
                <c:pt idx="3725">
                  <c:v>0.99753620631611661</c:v>
                </c:pt>
                <c:pt idx="3726">
                  <c:v>0.99753620631611661</c:v>
                </c:pt>
                <c:pt idx="3727">
                  <c:v>0.99753620631611661</c:v>
                </c:pt>
                <c:pt idx="3728">
                  <c:v>0.99753620631611661</c:v>
                </c:pt>
                <c:pt idx="3729">
                  <c:v>0.99753620631611661</c:v>
                </c:pt>
                <c:pt idx="3730">
                  <c:v>0.99753620631611661</c:v>
                </c:pt>
                <c:pt idx="3731">
                  <c:v>0.99753620631611661</c:v>
                </c:pt>
                <c:pt idx="3732">
                  <c:v>0.99753620631611661</c:v>
                </c:pt>
                <c:pt idx="3733">
                  <c:v>0.99753620631611661</c:v>
                </c:pt>
                <c:pt idx="3734">
                  <c:v>0.99753620631611661</c:v>
                </c:pt>
                <c:pt idx="3735">
                  <c:v>0.99753620631611661</c:v>
                </c:pt>
                <c:pt idx="3736">
                  <c:v>0.99753620631611661</c:v>
                </c:pt>
                <c:pt idx="3737">
                  <c:v>0.99753620631611661</c:v>
                </c:pt>
                <c:pt idx="3738">
                  <c:v>0.99753620631611661</c:v>
                </c:pt>
                <c:pt idx="3739">
                  <c:v>0.99753620631611661</c:v>
                </c:pt>
                <c:pt idx="3740">
                  <c:v>0.99753620631611661</c:v>
                </c:pt>
                <c:pt idx="3741">
                  <c:v>0.99753620631611661</c:v>
                </c:pt>
                <c:pt idx="3742">
                  <c:v>0.99753620631611661</c:v>
                </c:pt>
                <c:pt idx="3743">
                  <c:v>0.99753620631611661</c:v>
                </c:pt>
                <c:pt idx="3744">
                  <c:v>0.99753620631611661</c:v>
                </c:pt>
                <c:pt idx="3745">
                  <c:v>0.99753620631611661</c:v>
                </c:pt>
                <c:pt idx="3746">
                  <c:v>0.99753620631611661</c:v>
                </c:pt>
                <c:pt idx="3747">
                  <c:v>0.99753620631611661</c:v>
                </c:pt>
                <c:pt idx="3748">
                  <c:v>0.99753620631611661</c:v>
                </c:pt>
                <c:pt idx="3749">
                  <c:v>0.99753620631611661</c:v>
                </c:pt>
                <c:pt idx="3750">
                  <c:v>0.99753620631611661</c:v>
                </c:pt>
                <c:pt idx="3751">
                  <c:v>0.99753620631611661</c:v>
                </c:pt>
                <c:pt idx="3752">
                  <c:v>0.99753620631611661</c:v>
                </c:pt>
                <c:pt idx="3753">
                  <c:v>0.99753620631611661</c:v>
                </c:pt>
                <c:pt idx="3754">
                  <c:v>0.99753620631611661</c:v>
                </c:pt>
                <c:pt idx="3755">
                  <c:v>0.99753620631611661</c:v>
                </c:pt>
                <c:pt idx="3756">
                  <c:v>0.99753620631611661</c:v>
                </c:pt>
                <c:pt idx="3757">
                  <c:v>0.99753620631611661</c:v>
                </c:pt>
                <c:pt idx="3758">
                  <c:v>0.99753620631611661</c:v>
                </c:pt>
                <c:pt idx="3759">
                  <c:v>0.99753620631611661</c:v>
                </c:pt>
                <c:pt idx="3760">
                  <c:v>0.99753620631611661</c:v>
                </c:pt>
                <c:pt idx="3761">
                  <c:v>0.99753620631611661</c:v>
                </c:pt>
                <c:pt idx="3762">
                  <c:v>0.99753620631611661</c:v>
                </c:pt>
                <c:pt idx="3763">
                  <c:v>0.99753620631611661</c:v>
                </c:pt>
                <c:pt idx="3764">
                  <c:v>0.99753620631611661</c:v>
                </c:pt>
                <c:pt idx="3765">
                  <c:v>0.99753620631611661</c:v>
                </c:pt>
                <c:pt idx="3766">
                  <c:v>0.99753620631611661</c:v>
                </c:pt>
                <c:pt idx="3767">
                  <c:v>0.99753620631611661</c:v>
                </c:pt>
                <c:pt idx="3768">
                  <c:v>0.99753620631611661</c:v>
                </c:pt>
                <c:pt idx="3769">
                  <c:v>0.99753620631611661</c:v>
                </c:pt>
                <c:pt idx="3770">
                  <c:v>0.99753620631611661</c:v>
                </c:pt>
                <c:pt idx="3771">
                  <c:v>0.99753620631611661</c:v>
                </c:pt>
                <c:pt idx="3772">
                  <c:v>0.99753620631611661</c:v>
                </c:pt>
                <c:pt idx="3773">
                  <c:v>0.99753620631611661</c:v>
                </c:pt>
                <c:pt idx="3774">
                  <c:v>0.99753620631611661</c:v>
                </c:pt>
                <c:pt idx="3775">
                  <c:v>0.99753620631611661</c:v>
                </c:pt>
                <c:pt idx="3776">
                  <c:v>0.99753620631611661</c:v>
                </c:pt>
                <c:pt idx="3777">
                  <c:v>0.99753620631611661</c:v>
                </c:pt>
                <c:pt idx="3778">
                  <c:v>0.99753620631611661</c:v>
                </c:pt>
                <c:pt idx="3779">
                  <c:v>0.99753620631611661</c:v>
                </c:pt>
                <c:pt idx="3780">
                  <c:v>0.99753620631611661</c:v>
                </c:pt>
                <c:pt idx="3781">
                  <c:v>0.99753620631611661</c:v>
                </c:pt>
                <c:pt idx="3782">
                  <c:v>0.99753620631611661</c:v>
                </c:pt>
                <c:pt idx="3783">
                  <c:v>0.99753620631611661</c:v>
                </c:pt>
                <c:pt idx="3784">
                  <c:v>0.99753620631611661</c:v>
                </c:pt>
                <c:pt idx="3785">
                  <c:v>0.99753620631611661</c:v>
                </c:pt>
                <c:pt idx="3786">
                  <c:v>0.99753620631611661</c:v>
                </c:pt>
                <c:pt idx="3787">
                  <c:v>0.99753620631611661</c:v>
                </c:pt>
                <c:pt idx="3788">
                  <c:v>0.99753620631611661</c:v>
                </c:pt>
                <c:pt idx="3789">
                  <c:v>0.99753620631611661</c:v>
                </c:pt>
                <c:pt idx="3790">
                  <c:v>0.99753620631611661</c:v>
                </c:pt>
                <c:pt idx="3791">
                  <c:v>0.99753620631611661</c:v>
                </c:pt>
                <c:pt idx="3792">
                  <c:v>0.99753620631611661</c:v>
                </c:pt>
                <c:pt idx="3793">
                  <c:v>0.99753620631611661</c:v>
                </c:pt>
                <c:pt idx="3794">
                  <c:v>0.99753620631611661</c:v>
                </c:pt>
                <c:pt idx="3795">
                  <c:v>0.99753620631611661</c:v>
                </c:pt>
                <c:pt idx="3796">
                  <c:v>0.99753620631611661</c:v>
                </c:pt>
                <c:pt idx="3797">
                  <c:v>0.99753620631611661</c:v>
                </c:pt>
                <c:pt idx="3798">
                  <c:v>0.99753620631611661</c:v>
                </c:pt>
                <c:pt idx="3799">
                  <c:v>0.99753620631611661</c:v>
                </c:pt>
                <c:pt idx="3800">
                  <c:v>0.99753620631611661</c:v>
                </c:pt>
                <c:pt idx="3801">
                  <c:v>0.99753620631611661</c:v>
                </c:pt>
                <c:pt idx="3802">
                  <c:v>0.99753620631611661</c:v>
                </c:pt>
                <c:pt idx="3803">
                  <c:v>0.99753620631611661</c:v>
                </c:pt>
                <c:pt idx="3804">
                  <c:v>0.99753620631611661</c:v>
                </c:pt>
                <c:pt idx="3805">
                  <c:v>0.99753620631611661</c:v>
                </c:pt>
                <c:pt idx="3806">
                  <c:v>0.99753620631611661</c:v>
                </c:pt>
                <c:pt idx="3807">
                  <c:v>0.99753620631611661</c:v>
                </c:pt>
                <c:pt idx="3808">
                  <c:v>0.99753620631611661</c:v>
                </c:pt>
                <c:pt idx="3809">
                  <c:v>0.99753620631611661</c:v>
                </c:pt>
                <c:pt idx="3810">
                  <c:v>0.99753620631611661</c:v>
                </c:pt>
                <c:pt idx="3811">
                  <c:v>0.99753620631611661</c:v>
                </c:pt>
                <c:pt idx="3812">
                  <c:v>0.99753620631611661</c:v>
                </c:pt>
                <c:pt idx="3813">
                  <c:v>0.99753620631611661</c:v>
                </c:pt>
                <c:pt idx="3814">
                  <c:v>0.99753620631611661</c:v>
                </c:pt>
                <c:pt idx="3815">
                  <c:v>0.99753620631611661</c:v>
                </c:pt>
                <c:pt idx="3816">
                  <c:v>0.99753620631611661</c:v>
                </c:pt>
                <c:pt idx="3817">
                  <c:v>0.99753620631611661</c:v>
                </c:pt>
                <c:pt idx="3818">
                  <c:v>0.99753620631611661</c:v>
                </c:pt>
                <c:pt idx="3819">
                  <c:v>0.99753620631611661</c:v>
                </c:pt>
                <c:pt idx="3820">
                  <c:v>0.99753620631611661</c:v>
                </c:pt>
                <c:pt idx="3821">
                  <c:v>0.99753620631611661</c:v>
                </c:pt>
                <c:pt idx="3822">
                  <c:v>0.99753620631611661</c:v>
                </c:pt>
                <c:pt idx="3823">
                  <c:v>0.99753620631611661</c:v>
                </c:pt>
                <c:pt idx="3824">
                  <c:v>0.99753620631611661</c:v>
                </c:pt>
                <c:pt idx="3825">
                  <c:v>0.99753620631611661</c:v>
                </c:pt>
                <c:pt idx="3826">
                  <c:v>0.99753620631611661</c:v>
                </c:pt>
                <c:pt idx="3827">
                  <c:v>0.99753620631611661</c:v>
                </c:pt>
                <c:pt idx="3828">
                  <c:v>0.99753620631611661</c:v>
                </c:pt>
                <c:pt idx="3829">
                  <c:v>0.99753620631611661</c:v>
                </c:pt>
                <c:pt idx="3830">
                  <c:v>0.99753620631611661</c:v>
                </c:pt>
                <c:pt idx="3831">
                  <c:v>0.99753620631611661</c:v>
                </c:pt>
                <c:pt idx="3832">
                  <c:v>0.99753620631611661</c:v>
                </c:pt>
                <c:pt idx="3833">
                  <c:v>0.99753620631611661</c:v>
                </c:pt>
                <c:pt idx="3834">
                  <c:v>0.99753620631611661</c:v>
                </c:pt>
                <c:pt idx="3835">
                  <c:v>0.99753620631611661</c:v>
                </c:pt>
                <c:pt idx="3836">
                  <c:v>0.99753620631611661</c:v>
                </c:pt>
                <c:pt idx="3837">
                  <c:v>0.99753620631611661</c:v>
                </c:pt>
                <c:pt idx="3838">
                  <c:v>0.99753620631611661</c:v>
                </c:pt>
                <c:pt idx="3839">
                  <c:v>0.99753620631611661</c:v>
                </c:pt>
                <c:pt idx="3840">
                  <c:v>0.99753620631611661</c:v>
                </c:pt>
                <c:pt idx="3841">
                  <c:v>0.99753620631611661</c:v>
                </c:pt>
                <c:pt idx="3842">
                  <c:v>0.99753620631611661</c:v>
                </c:pt>
                <c:pt idx="3843">
                  <c:v>0.99753620631611661</c:v>
                </c:pt>
                <c:pt idx="3844">
                  <c:v>0.99753620631611661</c:v>
                </c:pt>
                <c:pt idx="3845">
                  <c:v>0.99753620631611661</c:v>
                </c:pt>
                <c:pt idx="3846">
                  <c:v>0.99753620631611661</c:v>
                </c:pt>
                <c:pt idx="3847">
                  <c:v>0.99753620631611661</c:v>
                </c:pt>
                <c:pt idx="3848">
                  <c:v>0.99753620631611661</c:v>
                </c:pt>
                <c:pt idx="3849">
                  <c:v>0.99753620631611661</c:v>
                </c:pt>
                <c:pt idx="3850">
                  <c:v>0.99753620631611661</c:v>
                </c:pt>
                <c:pt idx="3851">
                  <c:v>0.99753620631611661</c:v>
                </c:pt>
                <c:pt idx="3852">
                  <c:v>0.99753620631611661</c:v>
                </c:pt>
                <c:pt idx="3853">
                  <c:v>0.99753620631611661</c:v>
                </c:pt>
                <c:pt idx="3854">
                  <c:v>0.99753620631611661</c:v>
                </c:pt>
                <c:pt idx="3855">
                  <c:v>0.99753620631611661</c:v>
                </c:pt>
                <c:pt idx="3856">
                  <c:v>0.99753620631611661</c:v>
                </c:pt>
                <c:pt idx="3857">
                  <c:v>0.99753620631611661</c:v>
                </c:pt>
                <c:pt idx="3858">
                  <c:v>0.99753620631611661</c:v>
                </c:pt>
                <c:pt idx="3859">
                  <c:v>0.99753620631611661</c:v>
                </c:pt>
                <c:pt idx="3860">
                  <c:v>0.99753620631611661</c:v>
                </c:pt>
                <c:pt idx="3861">
                  <c:v>0.99753620631611661</c:v>
                </c:pt>
                <c:pt idx="3862">
                  <c:v>0.99753620631611661</c:v>
                </c:pt>
                <c:pt idx="3863">
                  <c:v>0.99753620631611661</c:v>
                </c:pt>
                <c:pt idx="3864">
                  <c:v>0.99753620631611661</c:v>
                </c:pt>
                <c:pt idx="3865">
                  <c:v>0.99753620631611661</c:v>
                </c:pt>
                <c:pt idx="3866">
                  <c:v>0.99753620631611661</c:v>
                </c:pt>
                <c:pt idx="3867">
                  <c:v>0.99753620631611661</c:v>
                </c:pt>
                <c:pt idx="3868">
                  <c:v>0.99753620631611661</c:v>
                </c:pt>
                <c:pt idx="3869">
                  <c:v>0.99753620631611661</c:v>
                </c:pt>
                <c:pt idx="3870">
                  <c:v>0.99753620631611661</c:v>
                </c:pt>
                <c:pt idx="3871">
                  <c:v>0.99753620631611661</c:v>
                </c:pt>
                <c:pt idx="3872">
                  <c:v>0.99753620631611661</c:v>
                </c:pt>
                <c:pt idx="3873">
                  <c:v>0.99753620631611661</c:v>
                </c:pt>
                <c:pt idx="3874">
                  <c:v>0.99753620631611661</c:v>
                </c:pt>
                <c:pt idx="3875">
                  <c:v>0.99753620631611661</c:v>
                </c:pt>
                <c:pt idx="3876">
                  <c:v>0.99753620631611661</c:v>
                </c:pt>
                <c:pt idx="3877">
                  <c:v>0.99753620631611661</c:v>
                </c:pt>
                <c:pt idx="3878">
                  <c:v>0.99753620631611661</c:v>
                </c:pt>
                <c:pt idx="3879">
                  <c:v>0.99753620631611661</c:v>
                </c:pt>
                <c:pt idx="3880">
                  <c:v>0.99753620631611661</c:v>
                </c:pt>
                <c:pt idx="3881">
                  <c:v>0.99753620631611661</c:v>
                </c:pt>
                <c:pt idx="3882">
                  <c:v>0.99753620631611661</c:v>
                </c:pt>
                <c:pt idx="3883">
                  <c:v>0.99753620631611661</c:v>
                </c:pt>
                <c:pt idx="3884">
                  <c:v>0.99753620631611661</c:v>
                </c:pt>
                <c:pt idx="3885">
                  <c:v>0.99753620631611661</c:v>
                </c:pt>
                <c:pt idx="3886">
                  <c:v>0.99753620631611661</c:v>
                </c:pt>
                <c:pt idx="3887">
                  <c:v>0.99753620631611661</c:v>
                </c:pt>
                <c:pt idx="3888">
                  <c:v>0.99753620631611661</c:v>
                </c:pt>
                <c:pt idx="3889">
                  <c:v>0.99753620631611661</c:v>
                </c:pt>
                <c:pt idx="3890">
                  <c:v>0.99753620631611661</c:v>
                </c:pt>
                <c:pt idx="3891">
                  <c:v>0.99753620631611661</c:v>
                </c:pt>
                <c:pt idx="3892">
                  <c:v>0.99753620631611661</c:v>
                </c:pt>
                <c:pt idx="3893">
                  <c:v>0.99753620631611661</c:v>
                </c:pt>
                <c:pt idx="3894">
                  <c:v>0.99753620631611661</c:v>
                </c:pt>
                <c:pt idx="3895">
                  <c:v>0.99753620631611661</c:v>
                </c:pt>
                <c:pt idx="3896">
                  <c:v>0.99753620631611661</c:v>
                </c:pt>
                <c:pt idx="3897">
                  <c:v>0.99753620631611661</c:v>
                </c:pt>
                <c:pt idx="3898">
                  <c:v>0.99753620631611661</c:v>
                </c:pt>
                <c:pt idx="3899">
                  <c:v>0.99753620631611661</c:v>
                </c:pt>
                <c:pt idx="3900">
                  <c:v>0.99753620631611661</c:v>
                </c:pt>
                <c:pt idx="3901">
                  <c:v>0.99753620631611661</c:v>
                </c:pt>
                <c:pt idx="3902">
                  <c:v>0.99753620631611661</c:v>
                </c:pt>
                <c:pt idx="3903">
                  <c:v>0.99753620631611661</c:v>
                </c:pt>
                <c:pt idx="3904">
                  <c:v>0.99753620631611661</c:v>
                </c:pt>
                <c:pt idx="3905">
                  <c:v>0.99753620631611661</c:v>
                </c:pt>
                <c:pt idx="3906">
                  <c:v>0.99753620631611661</c:v>
                </c:pt>
                <c:pt idx="3907">
                  <c:v>0.99753620631611661</c:v>
                </c:pt>
                <c:pt idx="3908">
                  <c:v>0.99753620631611661</c:v>
                </c:pt>
                <c:pt idx="3909">
                  <c:v>0.99753620631611661</c:v>
                </c:pt>
                <c:pt idx="3910">
                  <c:v>0.99753620631611661</c:v>
                </c:pt>
                <c:pt idx="3911">
                  <c:v>0.99753620631611661</c:v>
                </c:pt>
                <c:pt idx="3912">
                  <c:v>0.99753620631611661</c:v>
                </c:pt>
                <c:pt idx="3913">
                  <c:v>0.99753620631611661</c:v>
                </c:pt>
                <c:pt idx="3914">
                  <c:v>0.99753620631611661</c:v>
                </c:pt>
                <c:pt idx="3915">
                  <c:v>0.99753620631611661</c:v>
                </c:pt>
                <c:pt idx="3916">
                  <c:v>0.99753620631611661</c:v>
                </c:pt>
                <c:pt idx="3917">
                  <c:v>0.99753620631611661</c:v>
                </c:pt>
                <c:pt idx="3918">
                  <c:v>0.99753620631611661</c:v>
                </c:pt>
                <c:pt idx="3919">
                  <c:v>0.99753620631611661</c:v>
                </c:pt>
                <c:pt idx="3920">
                  <c:v>0.99753620631611661</c:v>
                </c:pt>
                <c:pt idx="3921">
                  <c:v>0.99753620631611661</c:v>
                </c:pt>
                <c:pt idx="3922">
                  <c:v>0.99753620631611661</c:v>
                </c:pt>
                <c:pt idx="3923">
                  <c:v>0.99753620631611661</c:v>
                </c:pt>
                <c:pt idx="3924">
                  <c:v>0.99753620631611661</c:v>
                </c:pt>
                <c:pt idx="3925">
                  <c:v>0.99753620631611661</c:v>
                </c:pt>
                <c:pt idx="3926">
                  <c:v>0.99753620631611661</c:v>
                </c:pt>
                <c:pt idx="3927">
                  <c:v>0.99753620631611661</c:v>
                </c:pt>
                <c:pt idx="3928">
                  <c:v>0.99753620631611661</c:v>
                </c:pt>
                <c:pt idx="3929">
                  <c:v>0.99753620631611661</c:v>
                </c:pt>
                <c:pt idx="3930">
                  <c:v>0.99753620631611661</c:v>
                </c:pt>
                <c:pt idx="3931">
                  <c:v>0.99753620631611661</c:v>
                </c:pt>
                <c:pt idx="3932">
                  <c:v>0.99753620631611661</c:v>
                </c:pt>
                <c:pt idx="3933">
                  <c:v>0.99753620631611661</c:v>
                </c:pt>
                <c:pt idx="3934">
                  <c:v>0.99753620631611661</c:v>
                </c:pt>
                <c:pt idx="3935">
                  <c:v>0.99753620631611661</c:v>
                </c:pt>
                <c:pt idx="3936">
                  <c:v>0.99753620631611661</c:v>
                </c:pt>
                <c:pt idx="3937">
                  <c:v>0.99753620631611661</c:v>
                </c:pt>
                <c:pt idx="3938">
                  <c:v>0.99753620631611661</c:v>
                </c:pt>
                <c:pt idx="3939">
                  <c:v>0.99753620631611661</c:v>
                </c:pt>
                <c:pt idx="3940">
                  <c:v>0.99753620631611661</c:v>
                </c:pt>
                <c:pt idx="3941">
                  <c:v>0.99753620631611661</c:v>
                </c:pt>
                <c:pt idx="3942">
                  <c:v>0.99753620631611661</c:v>
                </c:pt>
                <c:pt idx="3943">
                  <c:v>0.99753620631611661</c:v>
                </c:pt>
                <c:pt idx="3944">
                  <c:v>0.99753620631611661</c:v>
                </c:pt>
                <c:pt idx="3945">
                  <c:v>0.99753620631611661</c:v>
                </c:pt>
                <c:pt idx="3946">
                  <c:v>0.99753620631611661</c:v>
                </c:pt>
                <c:pt idx="3947">
                  <c:v>0.99753620631611661</c:v>
                </c:pt>
                <c:pt idx="3948">
                  <c:v>0.99753620631611661</c:v>
                </c:pt>
                <c:pt idx="3949">
                  <c:v>0.99753620631611661</c:v>
                </c:pt>
                <c:pt idx="3950">
                  <c:v>0.99753620631611661</c:v>
                </c:pt>
                <c:pt idx="3951">
                  <c:v>0.99753620631611661</c:v>
                </c:pt>
                <c:pt idx="3952">
                  <c:v>0.99753620631611661</c:v>
                </c:pt>
                <c:pt idx="3953">
                  <c:v>0.99753620631611661</c:v>
                </c:pt>
                <c:pt idx="3954">
                  <c:v>0.99753620631611661</c:v>
                </c:pt>
                <c:pt idx="3955">
                  <c:v>0.99753620631611661</c:v>
                </c:pt>
                <c:pt idx="3956">
                  <c:v>0.99753620631611661</c:v>
                </c:pt>
                <c:pt idx="3957">
                  <c:v>0.99753620631611661</c:v>
                </c:pt>
                <c:pt idx="3958">
                  <c:v>0.99753620631611661</c:v>
                </c:pt>
                <c:pt idx="3959">
                  <c:v>0.99753620631611661</c:v>
                </c:pt>
                <c:pt idx="3960">
                  <c:v>0.99753620631611661</c:v>
                </c:pt>
                <c:pt idx="3961">
                  <c:v>0.99753620631611661</c:v>
                </c:pt>
                <c:pt idx="3962">
                  <c:v>0.99753620631611661</c:v>
                </c:pt>
                <c:pt idx="3963">
                  <c:v>0.99753620631611661</c:v>
                </c:pt>
                <c:pt idx="3964">
                  <c:v>0.99753620631611661</c:v>
                </c:pt>
                <c:pt idx="3965">
                  <c:v>0.99753620631611661</c:v>
                </c:pt>
                <c:pt idx="3966">
                  <c:v>0.99753620631611661</c:v>
                </c:pt>
                <c:pt idx="3967">
                  <c:v>0.99753620631611661</c:v>
                </c:pt>
                <c:pt idx="3968">
                  <c:v>0.99753620631611661</c:v>
                </c:pt>
                <c:pt idx="3969">
                  <c:v>0.99753620631611661</c:v>
                </c:pt>
                <c:pt idx="3970">
                  <c:v>0.99753620631611661</c:v>
                </c:pt>
                <c:pt idx="3971">
                  <c:v>0.99753620631611661</c:v>
                </c:pt>
                <c:pt idx="3972">
                  <c:v>0.99753620631611661</c:v>
                </c:pt>
                <c:pt idx="3973">
                  <c:v>0.99753620631611661</c:v>
                </c:pt>
                <c:pt idx="3974">
                  <c:v>0.99753620631611661</c:v>
                </c:pt>
                <c:pt idx="3975">
                  <c:v>0.99753620631611661</c:v>
                </c:pt>
                <c:pt idx="3976">
                  <c:v>0.99753620631611661</c:v>
                </c:pt>
                <c:pt idx="3977">
                  <c:v>0.99753620631611661</c:v>
                </c:pt>
                <c:pt idx="3978">
                  <c:v>0.99753620631611661</c:v>
                </c:pt>
                <c:pt idx="3979">
                  <c:v>0.99753620631611661</c:v>
                </c:pt>
                <c:pt idx="3980">
                  <c:v>0.99753620631611661</c:v>
                </c:pt>
                <c:pt idx="3981">
                  <c:v>0.99753620631611661</c:v>
                </c:pt>
                <c:pt idx="3982">
                  <c:v>0.99753620631611661</c:v>
                </c:pt>
                <c:pt idx="3983">
                  <c:v>0.99753620631611661</c:v>
                </c:pt>
                <c:pt idx="3984">
                  <c:v>0.99753620631611661</c:v>
                </c:pt>
                <c:pt idx="3985">
                  <c:v>0.99753620631611661</c:v>
                </c:pt>
                <c:pt idx="3986">
                  <c:v>0.99753620631611661</c:v>
                </c:pt>
                <c:pt idx="3987">
                  <c:v>0.99753620631611661</c:v>
                </c:pt>
                <c:pt idx="3988">
                  <c:v>0.99753620631611661</c:v>
                </c:pt>
                <c:pt idx="3989">
                  <c:v>0.99753620631611661</c:v>
                </c:pt>
                <c:pt idx="3990">
                  <c:v>0.99753620631611661</c:v>
                </c:pt>
                <c:pt idx="3991">
                  <c:v>0.99753620631611661</c:v>
                </c:pt>
                <c:pt idx="3992">
                  <c:v>0.99753620631611661</c:v>
                </c:pt>
                <c:pt idx="3993">
                  <c:v>0.99753620631611661</c:v>
                </c:pt>
                <c:pt idx="3994">
                  <c:v>0.99753620631611661</c:v>
                </c:pt>
                <c:pt idx="3995">
                  <c:v>0.99753620631611661</c:v>
                </c:pt>
                <c:pt idx="3996">
                  <c:v>0.99753620631611661</c:v>
                </c:pt>
                <c:pt idx="3997">
                  <c:v>0.99753620631611661</c:v>
                </c:pt>
                <c:pt idx="3998">
                  <c:v>0.99753620631611661</c:v>
                </c:pt>
                <c:pt idx="3999">
                  <c:v>0.99753620631611661</c:v>
                </c:pt>
                <c:pt idx="4000">
                  <c:v>0.99753620631611661</c:v>
                </c:pt>
                <c:pt idx="4001">
                  <c:v>0.99753620631611661</c:v>
                </c:pt>
                <c:pt idx="4002">
                  <c:v>0.99753620631611661</c:v>
                </c:pt>
                <c:pt idx="4003">
                  <c:v>0.99753620631611661</c:v>
                </c:pt>
                <c:pt idx="4004">
                  <c:v>0.99753620631611661</c:v>
                </c:pt>
                <c:pt idx="4005">
                  <c:v>0.99753620631611661</c:v>
                </c:pt>
                <c:pt idx="4006">
                  <c:v>0.99753620631611661</c:v>
                </c:pt>
                <c:pt idx="4007">
                  <c:v>0.99753620631611661</c:v>
                </c:pt>
                <c:pt idx="4008">
                  <c:v>0.99753620631611661</c:v>
                </c:pt>
                <c:pt idx="4009">
                  <c:v>0.99753620631611661</c:v>
                </c:pt>
                <c:pt idx="4010">
                  <c:v>0.99753620631611661</c:v>
                </c:pt>
                <c:pt idx="4011">
                  <c:v>0.99753620631611661</c:v>
                </c:pt>
                <c:pt idx="4012">
                  <c:v>0.99753620631611661</c:v>
                </c:pt>
                <c:pt idx="4013">
                  <c:v>0.99753620631611661</c:v>
                </c:pt>
                <c:pt idx="4014">
                  <c:v>0.99753620631611661</c:v>
                </c:pt>
                <c:pt idx="4015">
                  <c:v>0.99753620631611661</c:v>
                </c:pt>
                <c:pt idx="4016">
                  <c:v>0.99753620631611661</c:v>
                </c:pt>
                <c:pt idx="4017">
                  <c:v>0.99753620631611661</c:v>
                </c:pt>
                <c:pt idx="4018">
                  <c:v>0.99753620631611661</c:v>
                </c:pt>
                <c:pt idx="4019">
                  <c:v>0.99753620631611661</c:v>
                </c:pt>
                <c:pt idx="4020">
                  <c:v>0.99753620631611661</c:v>
                </c:pt>
                <c:pt idx="4021">
                  <c:v>0.99753620631611661</c:v>
                </c:pt>
                <c:pt idx="4022">
                  <c:v>0.99753620631611661</c:v>
                </c:pt>
                <c:pt idx="4023">
                  <c:v>0.99753620631611661</c:v>
                </c:pt>
                <c:pt idx="4024">
                  <c:v>0.99753620631611661</c:v>
                </c:pt>
                <c:pt idx="4025">
                  <c:v>0.99753620631611661</c:v>
                </c:pt>
                <c:pt idx="4026">
                  <c:v>0.99753620631611661</c:v>
                </c:pt>
                <c:pt idx="4027">
                  <c:v>0.99753620631611661</c:v>
                </c:pt>
                <c:pt idx="4028">
                  <c:v>0.99753620631611661</c:v>
                </c:pt>
                <c:pt idx="4029">
                  <c:v>0.99753620631611661</c:v>
                </c:pt>
                <c:pt idx="4030">
                  <c:v>0.99753620631611661</c:v>
                </c:pt>
                <c:pt idx="4031">
                  <c:v>0.99753620631611661</c:v>
                </c:pt>
                <c:pt idx="4032">
                  <c:v>0.99753620631611661</c:v>
                </c:pt>
                <c:pt idx="4033">
                  <c:v>0.99753620631611661</c:v>
                </c:pt>
                <c:pt idx="4034">
                  <c:v>0.99753620631611661</c:v>
                </c:pt>
                <c:pt idx="4035">
                  <c:v>0.99753620631611661</c:v>
                </c:pt>
                <c:pt idx="4036">
                  <c:v>0.99753620631611661</c:v>
                </c:pt>
                <c:pt idx="4037">
                  <c:v>0.99753620631611661</c:v>
                </c:pt>
                <c:pt idx="4038">
                  <c:v>0.99753620631611661</c:v>
                </c:pt>
                <c:pt idx="4039">
                  <c:v>0.99753620631611661</c:v>
                </c:pt>
                <c:pt idx="4040">
                  <c:v>0.99753620631611661</c:v>
                </c:pt>
                <c:pt idx="4041">
                  <c:v>0.99753620631611661</c:v>
                </c:pt>
                <c:pt idx="4042">
                  <c:v>0.99753620631611661</c:v>
                </c:pt>
                <c:pt idx="4043">
                  <c:v>0.99753620631611661</c:v>
                </c:pt>
                <c:pt idx="4044">
                  <c:v>0.99753620631611661</c:v>
                </c:pt>
                <c:pt idx="4045">
                  <c:v>0.99753620631611661</c:v>
                </c:pt>
                <c:pt idx="4046">
                  <c:v>0.99753620631611661</c:v>
                </c:pt>
                <c:pt idx="4047">
                  <c:v>0.99753620631611661</c:v>
                </c:pt>
                <c:pt idx="4048">
                  <c:v>0.99753620631611661</c:v>
                </c:pt>
                <c:pt idx="4049">
                  <c:v>0.99753620631611661</c:v>
                </c:pt>
                <c:pt idx="4050">
                  <c:v>0.99753620631611661</c:v>
                </c:pt>
                <c:pt idx="4051">
                  <c:v>0.99753620631611661</c:v>
                </c:pt>
                <c:pt idx="4052">
                  <c:v>0.99753620631611661</c:v>
                </c:pt>
                <c:pt idx="4053">
                  <c:v>0.99753620631611661</c:v>
                </c:pt>
                <c:pt idx="4054">
                  <c:v>0.99753620631611661</c:v>
                </c:pt>
                <c:pt idx="4055">
                  <c:v>0.99753620631611661</c:v>
                </c:pt>
                <c:pt idx="4056">
                  <c:v>0.99753620631611661</c:v>
                </c:pt>
                <c:pt idx="4057">
                  <c:v>0.99753620631611661</c:v>
                </c:pt>
                <c:pt idx="4058">
                  <c:v>0.99753620631611661</c:v>
                </c:pt>
                <c:pt idx="4059">
                  <c:v>0.99753620631611661</c:v>
                </c:pt>
                <c:pt idx="4060">
                  <c:v>0.99753620631611661</c:v>
                </c:pt>
                <c:pt idx="4061">
                  <c:v>0.99753620631611661</c:v>
                </c:pt>
                <c:pt idx="4062">
                  <c:v>0.99753620631611661</c:v>
                </c:pt>
                <c:pt idx="4063">
                  <c:v>0.99753620631611661</c:v>
                </c:pt>
                <c:pt idx="4064">
                  <c:v>0.99753620631611661</c:v>
                </c:pt>
                <c:pt idx="4065">
                  <c:v>0.99753620631611661</c:v>
                </c:pt>
                <c:pt idx="4066">
                  <c:v>0.99753620631611661</c:v>
                </c:pt>
                <c:pt idx="4067">
                  <c:v>0.99753620631611661</c:v>
                </c:pt>
                <c:pt idx="4068">
                  <c:v>0.99753620631611661</c:v>
                </c:pt>
                <c:pt idx="4069">
                  <c:v>0.99753620631611661</c:v>
                </c:pt>
                <c:pt idx="4070">
                  <c:v>0.99753620631611661</c:v>
                </c:pt>
                <c:pt idx="4071">
                  <c:v>0.99753620631611661</c:v>
                </c:pt>
                <c:pt idx="4072">
                  <c:v>0.99753620631611661</c:v>
                </c:pt>
                <c:pt idx="4073">
                  <c:v>0.99753620631611661</c:v>
                </c:pt>
                <c:pt idx="4074">
                  <c:v>0.99753620631611661</c:v>
                </c:pt>
                <c:pt idx="4075">
                  <c:v>0.99753620631611661</c:v>
                </c:pt>
                <c:pt idx="4076">
                  <c:v>0.99753620631611661</c:v>
                </c:pt>
                <c:pt idx="4077">
                  <c:v>0.99753620631611661</c:v>
                </c:pt>
                <c:pt idx="4078">
                  <c:v>0.99753620631611661</c:v>
                </c:pt>
                <c:pt idx="4079">
                  <c:v>0.99753620631611661</c:v>
                </c:pt>
                <c:pt idx="4080">
                  <c:v>0.99753620631611661</c:v>
                </c:pt>
                <c:pt idx="4081">
                  <c:v>0.99753620631611661</c:v>
                </c:pt>
                <c:pt idx="4082">
                  <c:v>0.99753620631611661</c:v>
                </c:pt>
                <c:pt idx="4083">
                  <c:v>0.99753620631611661</c:v>
                </c:pt>
                <c:pt idx="4084">
                  <c:v>0.99753620631611661</c:v>
                </c:pt>
                <c:pt idx="4085">
                  <c:v>0.99753620631611661</c:v>
                </c:pt>
                <c:pt idx="4086">
                  <c:v>0.99753620631611661</c:v>
                </c:pt>
                <c:pt idx="4087">
                  <c:v>0.99753620631611661</c:v>
                </c:pt>
                <c:pt idx="4088">
                  <c:v>0.99753620631611661</c:v>
                </c:pt>
                <c:pt idx="4089">
                  <c:v>0.99753620631611661</c:v>
                </c:pt>
                <c:pt idx="4090">
                  <c:v>0.99753620631611661</c:v>
                </c:pt>
                <c:pt idx="4091">
                  <c:v>0.99753620631611661</c:v>
                </c:pt>
                <c:pt idx="4092">
                  <c:v>0.99753620631611661</c:v>
                </c:pt>
                <c:pt idx="4093">
                  <c:v>0.99753620631611661</c:v>
                </c:pt>
                <c:pt idx="4094">
                  <c:v>0.99753620631611661</c:v>
                </c:pt>
                <c:pt idx="4095">
                  <c:v>0.99753620631611661</c:v>
                </c:pt>
                <c:pt idx="4096">
                  <c:v>0.99753620631611661</c:v>
                </c:pt>
                <c:pt idx="4097">
                  <c:v>0.99753620631611661</c:v>
                </c:pt>
                <c:pt idx="4098">
                  <c:v>0.99753620631611661</c:v>
                </c:pt>
                <c:pt idx="4099">
                  <c:v>0.99753620631611661</c:v>
                </c:pt>
                <c:pt idx="4100">
                  <c:v>0.99753620631611661</c:v>
                </c:pt>
                <c:pt idx="4101">
                  <c:v>0.99753620631611661</c:v>
                </c:pt>
                <c:pt idx="4102">
                  <c:v>0.99753620631611661</c:v>
                </c:pt>
                <c:pt idx="4103">
                  <c:v>0.99753620631611661</c:v>
                </c:pt>
                <c:pt idx="4104">
                  <c:v>0.99753620631611661</c:v>
                </c:pt>
                <c:pt idx="4105">
                  <c:v>0.99753620631611661</c:v>
                </c:pt>
                <c:pt idx="4106">
                  <c:v>0.99753620631611661</c:v>
                </c:pt>
                <c:pt idx="4107">
                  <c:v>0.99753620631611661</c:v>
                </c:pt>
                <c:pt idx="4108">
                  <c:v>0.99753620631611661</c:v>
                </c:pt>
                <c:pt idx="4109">
                  <c:v>0.99753620631611661</c:v>
                </c:pt>
                <c:pt idx="4110">
                  <c:v>0.99753620631611661</c:v>
                </c:pt>
                <c:pt idx="4111">
                  <c:v>0.99753620631611661</c:v>
                </c:pt>
                <c:pt idx="4112">
                  <c:v>0.99753620631611661</c:v>
                </c:pt>
                <c:pt idx="4113">
                  <c:v>0.99753620631611661</c:v>
                </c:pt>
                <c:pt idx="4114">
                  <c:v>0.99753620631611661</c:v>
                </c:pt>
                <c:pt idx="4115">
                  <c:v>0.99753620631611661</c:v>
                </c:pt>
                <c:pt idx="4116">
                  <c:v>0.99753620631611661</c:v>
                </c:pt>
                <c:pt idx="4117">
                  <c:v>0.99753620631611661</c:v>
                </c:pt>
                <c:pt idx="4118">
                  <c:v>0.99753620631611661</c:v>
                </c:pt>
                <c:pt idx="4119">
                  <c:v>0.99753620631611661</c:v>
                </c:pt>
                <c:pt idx="4120">
                  <c:v>0.99753620631611661</c:v>
                </c:pt>
                <c:pt idx="4121">
                  <c:v>0.99753620631611661</c:v>
                </c:pt>
                <c:pt idx="4122">
                  <c:v>0.99753620631611661</c:v>
                </c:pt>
                <c:pt idx="4123">
                  <c:v>0.99753620631611661</c:v>
                </c:pt>
                <c:pt idx="4124">
                  <c:v>0.99753620631611661</c:v>
                </c:pt>
                <c:pt idx="4125">
                  <c:v>0.99753620631611661</c:v>
                </c:pt>
                <c:pt idx="4126">
                  <c:v>0.99753620631611661</c:v>
                </c:pt>
                <c:pt idx="4127">
                  <c:v>0.99753620631611661</c:v>
                </c:pt>
                <c:pt idx="4128">
                  <c:v>0.99753620631611661</c:v>
                </c:pt>
                <c:pt idx="4129">
                  <c:v>0.99753620631611661</c:v>
                </c:pt>
                <c:pt idx="4130">
                  <c:v>0.99753620631611661</c:v>
                </c:pt>
                <c:pt idx="4131">
                  <c:v>0.99753620631611661</c:v>
                </c:pt>
                <c:pt idx="4132">
                  <c:v>0.99753620631611661</c:v>
                </c:pt>
                <c:pt idx="4133">
                  <c:v>0.99753620631611661</c:v>
                </c:pt>
                <c:pt idx="4134">
                  <c:v>0.99753620631611661</c:v>
                </c:pt>
                <c:pt idx="4135">
                  <c:v>0.99753620631611661</c:v>
                </c:pt>
                <c:pt idx="4136">
                  <c:v>0.99753620631611661</c:v>
                </c:pt>
                <c:pt idx="4137">
                  <c:v>0.99753620631611661</c:v>
                </c:pt>
                <c:pt idx="4138">
                  <c:v>0.99753620631611661</c:v>
                </c:pt>
                <c:pt idx="4139">
                  <c:v>0.99753620631611661</c:v>
                </c:pt>
                <c:pt idx="4140">
                  <c:v>0.99753620631611661</c:v>
                </c:pt>
                <c:pt idx="4141">
                  <c:v>0.99753620631611661</c:v>
                </c:pt>
                <c:pt idx="4142">
                  <c:v>0.99753620631611661</c:v>
                </c:pt>
                <c:pt idx="4143">
                  <c:v>0.99753620631611661</c:v>
                </c:pt>
                <c:pt idx="4144">
                  <c:v>0.99753620631611661</c:v>
                </c:pt>
                <c:pt idx="4145">
                  <c:v>0.99753620631611661</c:v>
                </c:pt>
                <c:pt idx="4146">
                  <c:v>0.99753620631611661</c:v>
                </c:pt>
                <c:pt idx="4147">
                  <c:v>0.99753620631611661</c:v>
                </c:pt>
                <c:pt idx="4148">
                  <c:v>0.99753620631611661</c:v>
                </c:pt>
                <c:pt idx="4149">
                  <c:v>0.99753620631611661</c:v>
                </c:pt>
                <c:pt idx="4150">
                  <c:v>0.99753620631611661</c:v>
                </c:pt>
                <c:pt idx="4151">
                  <c:v>0.99753620631611661</c:v>
                </c:pt>
                <c:pt idx="4152">
                  <c:v>0.99753620631611661</c:v>
                </c:pt>
                <c:pt idx="4153">
                  <c:v>0.99753620631611661</c:v>
                </c:pt>
                <c:pt idx="4154">
                  <c:v>0.99753620631611661</c:v>
                </c:pt>
                <c:pt idx="4155">
                  <c:v>0.99753620631611661</c:v>
                </c:pt>
                <c:pt idx="4156">
                  <c:v>0.99753620631611661</c:v>
                </c:pt>
                <c:pt idx="4157">
                  <c:v>0.99753620631611661</c:v>
                </c:pt>
                <c:pt idx="4158">
                  <c:v>0.99753620631611661</c:v>
                </c:pt>
                <c:pt idx="4159">
                  <c:v>0.99753620631611661</c:v>
                </c:pt>
                <c:pt idx="4160">
                  <c:v>0.99753620631611661</c:v>
                </c:pt>
                <c:pt idx="4161">
                  <c:v>0.99753620631611661</c:v>
                </c:pt>
                <c:pt idx="4162">
                  <c:v>0.99753620631611661</c:v>
                </c:pt>
                <c:pt idx="4163">
                  <c:v>0.99753620631611661</c:v>
                </c:pt>
                <c:pt idx="4164">
                  <c:v>0.99753620631611661</c:v>
                </c:pt>
                <c:pt idx="4165">
                  <c:v>0.99753620631611661</c:v>
                </c:pt>
                <c:pt idx="4166">
                  <c:v>0.99753620631611661</c:v>
                </c:pt>
                <c:pt idx="4167">
                  <c:v>0.99753620631611661</c:v>
                </c:pt>
                <c:pt idx="4168">
                  <c:v>0.99753620631611661</c:v>
                </c:pt>
                <c:pt idx="4169">
                  <c:v>0.99753620631611661</c:v>
                </c:pt>
                <c:pt idx="4170">
                  <c:v>0.99753620631611661</c:v>
                </c:pt>
                <c:pt idx="4171">
                  <c:v>0.99753620631611661</c:v>
                </c:pt>
                <c:pt idx="4172">
                  <c:v>0.99753620631611661</c:v>
                </c:pt>
                <c:pt idx="4173">
                  <c:v>0.99753620631611661</c:v>
                </c:pt>
                <c:pt idx="4174">
                  <c:v>0.99753620631611661</c:v>
                </c:pt>
                <c:pt idx="4175">
                  <c:v>0.99753620631611661</c:v>
                </c:pt>
                <c:pt idx="4176">
                  <c:v>0.99753620631611661</c:v>
                </c:pt>
                <c:pt idx="4177">
                  <c:v>0.99753620631611661</c:v>
                </c:pt>
                <c:pt idx="4178">
                  <c:v>0.99753620631611661</c:v>
                </c:pt>
                <c:pt idx="4179">
                  <c:v>0.99753620631611661</c:v>
                </c:pt>
                <c:pt idx="4180">
                  <c:v>0.99753620631611661</c:v>
                </c:pt>
                <c:pt idx="4181">
                  <c:v>0.99753620631611661</c:v>
                </c:pt>
                <c:pt idx="4182">
                  <c:v>0.99753620631611661</c:v>
                </c:pt>
                <c:pt idx="4183">
                  <c:v>0.99753620631611661</c:v>
                </c:pt>
                <c:pt idx="4184">
                  <c:v>0.99753620631611661</c:v>
                </c:pt>
                <c:pt idx="4185">
                  <c:v>0.99753620631611661</c:v>
                </c:pt>
                <c:pt idx="4186">
                  <c:v>0.99753620631611661</c:v>
                </c:pt>
                <c:pt idx="4187">
                  <c:v>0.99753620631611661</c:v>
                </c:pt>
                <c:pt idx="4188">
                  <c:v>0.99753620631611661</c:v>
                </c:pt>
                <c:pt idx="4189">
                  <c:v>0.99753620631611661</c:v>
                </c:pt>
                <c:pt idx="4190">
                  <c:v>0.99753620631611661</c:v>
                </c:pt>
                <c:pt idx="4191">
                  <c:v>0.99753620631611661</c:v>
                </c:pt>
                <c:pt idx="4192">
                  <c:v>0.99753620631611661</c:v>
                </c:pt>
                <c:pt idx="4193">
                  <c:v>0.99753620631611661</c:v>
                </c:pt>
                <c:pt idx="4194">
                  <c:v>0.99753620631611661</c:v>
                </c:pt>
                <c:pt idx="4195">
                  <c:v>0.99753620631611661</c:v>
                </c:pt>
                <c:pt idx="4196">
                  <c:v>0.99753620631611661</c:v>
                </c:pt>
                <c:pt idx="4197">
                  <c:v>0.99753620631611661</c:v>
                </c:pt>
                <c:pt idx="4198">
                  <c:v>0.99753620631611661</c:v>
                </c:pt>
                <c:pt idx="4199">
                  <c:v>0.99753620631611661</c:v>
                </c:pt>
                <c:pt idx="4200">
                  <c:v>0.99753620631611661</c:v>
                </c:pt>
                <c:pt idx="4201">
                  <c:v>0.99753620631611661</c:v>
                </c:pt>
                <c:pt idx="4202">
                  <c:v>0.99753620631611661</c:v>
                </c:pt>
                <c:pt idx="4203">
                  <c:v>0.99753620631611661</c:v>
                </c:pt>
                <c:pt idx="4204">
                  <c:v>0.99753620631611661</c:v>
                </c:pt>
                <c:pt idx="4205">
                  <c:v>0.99753620631611661</c:v>
                </c:pt>
                <c:pt idx="4206">
                  <c:v>0.99753620631611661</c:v>
                </c:pt>
                <c:pt idx="4207">
                  <c:v>0.99753620631611661</c:v>
                </c:pt>
                <c:pt idx="4208">
                  <c:v>0.99753620631611661</c:v>
                </c:pt>
                <c:pt idx="4209">
                  <c:v>0.99753620631611661</c:v>
                </c:pt>
                <c:pt idx="4210">
                  <c:v>0.99753620631611661</c:v>
                </c:pt>
                <c:pt idx="4211">
                  <c:v>0.99753620631611661</c:v>
                </c:pt>
                <c:pt idx="4212">
                  <c:v>0.99753620631611661</c:v>
                </c:pt>
                <c:pt idx="4213">
                  <c:v>0.99753620631611661</c:v>
                </c:pt>
                <c:pt idx="4214">
                  <c:v>0.99753620631611661</c:v>
                </c:pt>
                <c:pt idx="4215">
                  <c:v>0.99753620631611661</c:v>
                </c:pt>
                <c:pt idx="4216">
                  <c:v>0.99753620631611661</c:v>
                </c:pt>
                <c:pt idx="4217">
                  <c:v>0.99753620631611661</c:v>
                </c:pt>
                <c:pt idx="4218">
                  <c:v>0.99753620631611661</c:v>
                </c:pt>
                <c:pt idx="4219">
                  <c:v>0.99753620631611661</c:v>
                </c:pt>
                <c:pt idx="4220">
                  <c:v>0.99753620631611661</c:v>
                </c:pt>
                <c:pt idx="4221">
                  <c:v>0.99753620631611661</c:v>
                </c:pt>
                <c:pt idx="4222">
                  <c:v>0.99753620631611661</c:v>
                </c:pt>
                <c:pt idx="4223">
                  <c:v>0.99753620631611661</c:v>
                </c:pt>
                <c:pt idx="4224">
                  <c:v>0.99753620631611661</c:v>
                </c:pt>
                <c:pt idx="4225">
                  <c:v>0.99753620631611661</c:v>
                </c:pt>
                <c:pt idx="4226">
                  <c:v>0.99753620631611661</c:v>
                </c:pt>
                <c:pt idx="4227">
                  <c:v>0.99753620631611661</c:v>
                </c:pt>
                <c:pt idx="4228">
                  <c:v>0.99753620631611661</c:v>
                </c:pt>
                <c:pt idx="4229">
                  <c:v>0.99753620631611661</c:v>
                </c:pt>
                <c:pt idx="4230">
                  <c:v>0.99753620631611661</c:v>
                </c:pt>
                <c:pt idx="4231">
                  <c:v>0.99753620631611661</c:v>
                </c:pt>
                <c:pt idx="4232">
                  <c:v>0.99753620631611661</c:v>
                </c:pt>
                <c:pt idx="4233">
                  <c:v>0.99753620631611661</c:v>
                </c:pt>
                <c:pt idx="4234">
                  <c:v>0.99753620631611661</c:v>
                </c:pt>
                <c:pt idx="4235">
                  <c:v>0.99753620631611661</c:v>
                </c:pt>
                <c:pt idx="4236">
                  <c:v>0.99753620631611661</c:v>
                </c:pt>
                <c:pt idx="4237">
                  <c:v>0.99753620631611661</c:v>
                </c:pt>
                <c:pt idx="4238">
                  <c:v>0.99753620631611661</c:v>
                </c:pt>
                <c:pt idx="4239">
                  <c:v>0.99753620631611661</c:v>
                </c:pt>
                <c:pt idx="4240">
                  <c:v>0.99753620631611661</c:v>
                </c:pt>
                <c:pt idx="4241">
                  <c:v>0.99753620631611661</c:v>
                </c:pt>
                <c:pt idx="4242">
                  <c:v>0.99753620631611661</c:v>
                </c:pt>
                <c:pt idx="4243">
                  <c:v>0.99753620631611661</c:v>
                </c:pt>
                <c:pt idx="4244">
                  <c:v>0.99753620631611661</c:v>
                </c:pt>
                <c:pt idx="4245">
                  <c:v>0.99753620631611661</c:v>
                </c:pt>
                <c:pt idx="4246">
                  <c:v>0.99753620631611661</c:v>
                </c:pt>
                <c:pt idx="4247">
                  <c:v>0.99753620631611661</c:v>
                </c:pt>
                <c:pt idx="4248">
                  <c:v>0.99753620631611661</c:v>
                </c:pt>
                <c:pt idx="4249">
                  <c:v>0.99753620631611661</c:v>
                </c:pt>
                <c:pt idx="4250">
                  <c:v>0.99753620631611661</c:v>
                </c:pt>
                <c:pt idx="4251">
                  <c:v>0.99753620631611661</c:v>
                </c:pt>
                <c:pt idx="4252">
                  <c:v>0.99753620631611661</c:v>
                </c:pt>
                <c:pt idx="4253">
                  <c:v>0.99753620631611661</c:v>
                </c:pt>
                <c:pt idx="4254">
                  <c:v>0.99753620631611661</c:v>
                </c:pt>
                <c:pt idx="4255">
                  <c:v>0.99753620631611661</c:v>
                </c:pt>
                <c:pt idx="4256">
                  <c:v>0.99753620631611661</c:v>
                </c:pt>
                <c:pt idx="4257">
                  <c:v>0.99753620631611661</c:v>
                </c:pt>
                <c:pt idx="4258">
                  <c:v>0.99753620631611661</c:v>
                </c:pt>
                <c:pt idx="4259">
                  <c:v>0.99753620631611661</c:v>
                </c:pt>
                <c:pt idx="4260">
                  <c:v>0.99753620631611661</c:v>
                </c:pt>
                <c:pt idx="4261">
                  <c:v>0.99753620631611661</c:v>
                </c:pt>
                <c:pt idx="4262">
                  <c:v>0.99753620631611661</c:v>
                </c:pt>
                <c:pt idx="4263">
                  <c:v>0.99753620631611661</c:v>
                </c:pt>
                <c:pt idx="4264">
                  <c:v>0.99753620631611661</c:v>
                </c:pt>
                <c:pt idx="4265">
                  <c:v>0.99753620631611661</c:v>
                </c:pt>
                <c:pt idx="4266">
                  <c:v>0.99753620631611661</c:v>
                </c:pt>
                <c:pt idx="4267">
                  <c:v>0.99753620631611661</c:v>
                </c:pt>
                <c:pt idx="4268">
                  <c:v>0.99753620631611661</c:v>
                </c:pt>
                <c:pt idx="4269">
                  <c:v>0.99753620631611661</c:v>
                </c:pt>
                <c:pt idx="4270">
                  <c:v>0.99753620631611661</c:v>
                </c:pt>
                <c:pt idx="4271">
                  <c:v>0.99753620631611661</c:v>
                </c:pt>
                <c:pt idx="4272">
                  <c:v>0.99753620631611661</c:v>
                </c:pt>
                <c:pt idx="4273">
                  <c:v>0.99753620631611661</c:v>
                </c:pt>
                <c:pt idx="4274">
                  <c:v>0.99753620631611661</c:v>
                </c:pt>
                <c:pt idx="4275">
                  <c:v>0.99753620631611661</c:v>
                </c:pt>
                <c:pt idx="4276">
                  <c:v>0.99753620631611661</c:v>
                </c:pt>
                <c:pt idx="4277">
                  <c:v>0.99753620631611661</c:v>
                </c:pt>
                <c:pt idx="4278">
                  <c:v>0.99753620631611661</c:v>
                </c:pt>
                <c:pt idx="4279">
                  <c:v>0.99753620631611661</c:v>
                </c:pt>
                <c:pt idx="4280">
                  <c:v>0.99753620631611661</c:v>
                </c:pt>
                <c:pt idx="4281">
                  <c:v>0.99753620631611661</c:v>
                </c:pt>
                <c:pt idx="4282">
                  <c:v>0.99753620631611661</c:v>
                </c:pt>
                <c:pt idx="4283">
                  <c:v>0.99753620631611661</c:v>
                </c:pt>
                <c:pt idx="4284">
                  <c:v>0.99753620631611661</c:v>
                </c:pt>
                <c:pt idx="4285">
                  <c:v>0.99753620631611661</c:v>
                </c:pt>
                <c:pt idx="4286">
                  <c:v>0.99753620631611661</c:v>
                </c:pt>
                <c:pt idx="4287">
                  <c:v>0.99753620631611661</c:v>
                </c:pt>
                <c:pt idx="4288">
                  <c:v>0.99753620631611661</c:v>
                </c:pt>
                <c:pt idx="4289">
                  <c:v>0.99753620631611661</c:v>
                </c:pt>
                <c:pt idx="4290">
                  <c:v>0.99753620631611661</c:v>
                </c:pt>
                <c:pt idx="4291">
                  <c:v>0.99753620631611661</c:v>
                </c:pt>
                <c:pt idx="4292">
                  <c:v>0.99753620631611661</c:v>
                </c:pt>
                <c:pt idx="4293">
                  <c:v>0.99753620631611661</c:v>
                </c:pt>
                <c:pt idx="4294">
                  <c:v>0.99753620631611661</c:v>
                </c:pt>
                <c:pt idx="4295">
                  <c:v>0.99753620631611661</c:v>
                </c:pt>
                <c:pt idx="4296">
                  <c:v>0.99753620631611661</c:v>
                </c:pt>
                <c:pt idx="4297">
                  <c:v>0.99753620631611661</c:v>
                </c:pt>
                <c:pt idx="4298">
                  <c:v>0.99753620631611661</c:v>
                </c:pt>
                <c:pt idx="4299">
                  <c:v>0.99753620631611661</c:v>
                </c:pt>
                <c:pt idx="4300">
                  <c:v>0.99753620631611661</c:v>
                </c:pt>
                <c:pt idx="4301">
                  <c:v>0.99753620631611661</c:v>
                </c:pt>
                <c:pt idx="4302">
                  <c:v>0.99753620631611661</c:v>
                </c:pt>
                <c:pt idx="4303">
                  <c:v>0.99753620631611661</c:v>
                </c:pt>
                <c:pt idx="4304">
                  <c:v>0.99753620631611661</c:v>
                </c:pt>
                <c:pt idx="4305">
                  <c:v>0.99753620631611661</c:v>
                </c:pt>
                <c:pt idx="4306">
                  <c:v>0.99753620631611661</c:v>
                </c:pt>
                <c:pt idx="4307">
                  <c:v>0.99753620631611661</c:v>
                </c:pt>
                <c:pt idx="4308">
                  <c:v>0.99753620631611661</c:v>
                </c:pt>
                <c:pt idx="4309">
                  <c:v>0.99753620631611661</c:v>
                </c:pt>
                <c:pt idx="4310">
                  <c:v>0.99753620631611661</c:v>
                </c:pt>
                <c:pt idx="4311">
                  <c:v>0.99753620631611661</c:v>
                </c:pt>
                <c:pt idx="4312">
                  <c:v>0.99753620631611661</c:v>
                </c:pt>
                <c:pt idx="4313">
                  <c:v>0.99753620631611661</c:v>
                </c:pt>
                <c:pt idx="4314">
                  <c:v>0.99753620631611661</c:v>
                </c:pt>
                <c:pt idx="4315">
                  <c:v>0.99753620631611661</c:v>
                </c:pt>
                <c:pt idx="4316">
                  <c:v>0.99753620631611661</c:v>
                </c:pt>
                <c:pt idx="4317">
                  <c:v>0.99753620631611661</c:v>
                </c:pt>
                <c:pt idx="4318">
                  <c:v>0.99753620631611661</c:v>
                </c:pt>
                <c:pt idx="4319">
                  <c:v>0.99753620631611661</c:v>
                </c:pt>
                <c:pt idx="4320">
                  <c:v>0.99753620631611661</c:v>
                </c:pt>
                <c:pt idx="4321">
                  <c:v>0.99753620631611661</c:v>
                </c:pt>
                <c:pt idx="4322">
                  <c:v>0.99753620631611661</c:v>
                </c:pt>
                <c:pt idx="4323">
                  <c:v>0.99753620631611661</c:v>
                </c:pt>
                <c:pt idx="4324">
                  <c:v>0.99753620631611661</c:v>
                </c:pt>
                <c:pt idx="4325">
                  <c:v>0.99753620631611661</c:v>
                </c:pt>
                <c:pt idx="4326">
                  <c:v>0.99753620631611661</c:v>
                </c:pt>
                <c:pt idx="4327">
                  <c:v>0.99753620631611661</c:v>
                </c:pt>
                <c:pt idx="4328">
                  <c:v>0.99753620631611661</c:v>
                </c:pt>
                <c:pt idx="4329">
                  <c:v>0.99753620631611661</c:v>
                </c:pt>
                <c:pt idx="4330">
                  <c:v>0.99753620631611661</c:v>
                </c:pt>
                <c:pt idx="4331">
                  <c:v>0.99753620631611661</c:v>
                </c:pt>
                <c:pt idx="4332">
                  <c:v>0.99753620631611661</c:v>
                </c:pt>
                <c:pt idx="4333">
                  <c:v>0.99753620631611661</c:v>
                </c:pt>
                <c:pt idx="4334">
                  <c:v>0.99753620631611661</c:v>
                </c:pt>
                <c:pt idx="4335">
                  <c:v>0.99753620631611661</c:v>
                </c:pt>
                <c:pt idx="4336">
                  <c:v>0.99753620631611661</c:v>
                </c:pt>
                <c:pt idx="4337">
                  <c:v>0.99753620631611661</c:v>
                </c:pt>
                <c:pt idx="4338">
                  <c:v>0.99753620631611661</c:v>
                </c:pt>
                <c:pt idx="4339">
                  <c:v>0.99753620631611661</c:v>
                </c:pt>
                <c:pt idx="4340">
                  <c:v>0.99753620631611661</c:v>
                </c:pt>
                <c:pt idx="4341">
                  <c:v>0.99753620631611661</c:v>
                </c:pt>
                <c:pt idx="4342">
                  <c:v>0.99753620631611661</c:v>
                </c:pt>
                <c:pt idx="4343">
                  <c:v>0.99753620631611661</c:v>
                </c:pt>
                <c:pt idx="4344">
                  <c:v>0.99753620631611661</c:v>
                </c:pt>
                <c:pt idx="4345">
                  <c:v>0.99753620631611661</c:v>
                </c:pt>
                <c:pt idx="4346">
                  <c:v>0.99753620631611661</c:v>
                </c:pt>
                <c:pt idx="4347">
                  <c:v>0.99753620631611661</c:v>
                </c:pt>
                <c:pt idx="4348">
                  <c:v>0.99753620631611661</c:v>
                </c:pt>
                <c:pt idx="4349">
                  <c:v>0.99753620631611661</c:v>
                </c:pt>
                <c:pt idx="4350">
                  <c:v>0.99753620631611661</c:v>
                </c:pt>
                <c:pt idx="4351">
                  <c:v>0.99753620631611661</c:v>
                </c:pt>
                <c:pt idx="4352">
                  <c:v>0.99753620631611661</c:v>
                </c:pt>
                <c:pt idx="4353">
                  <c:v>0.99753620631611661</c:v>
                </c:pt>
                <c:pt idx="4354">
                  <c:v>0.99753620631611661</c:v>
                </c:pt>
                <c:pt idx="4355">
                  <c:v>0.99753620631611661</c:v>
                </c:pt>
                <c:pt idx="4356">
                  <c:v>0.99753620631611661</c:v>
                </c:pt>
                <c:pt idx="4357">
                  <c:v>0.99753620631611661</c:v>
                </c:pt>
                <c:pt idx="4358">
                  <c:v>0.99753620631611661</c:v>
                </c:pt>
                <c:pt idx="4359">
                  <c:v>0.99753620631611661</c:v>
                </c:pt>
                <c:pt idx="4360">
                  <c:v>0.99753620631611661</c:v>
                </c:pt>
                <c:pt idx="4361">
                  <c:v>0.99753620631611661</c:v>
                </c:pt>
                <c:pt idx="4362">
                  <c:v>0.99753620631611661</c:v>
                </c:pt>
                <c:pt idx="4363">
                  <c:v>0.99753620631611661</c:v>
                </c:pt>
                <c:pt idx="4364">
                  <c:v>0.99753620631611661</c:v>
                </c:pt>
                <c:pt idx="4365">
                  <c:v>0.99753620631611661</c:v>
                </c:pt>
                <c:pt idx="4366">
                  <c:v>0.99753620631611661</c:v>
                </c:pt>
                <c:pt idx="4367">
                  <c:v>0.99753620631611661</c:v>
                </c:pt>
                <c:pt idx="4368">
                  <c:v>0.99753620631611661</c:v>
                </c:pt>
                <c:pt idx="4369">
                  <c:v>0.99753620631611661</c:v>
                </c:pt>
                <c:pt idx="4370">
                  <c:v>0.99753620631611661</c:v>
                </c:pt>
                <c:pt idx="4371">
                  <c:v>0.99753620631611661</c:v>
                </c:pt>
                <c:pt idx="4372">
                  <c:v>0.99753620631611661</c:v>
                </c:pt>
                <c:pt idx="4373">
                  <c:v>0.99753620631611661</c:v>
                </c:pt>
                <c:pt idx="4374">
                  <c:v>0.99753620631611661</c:v>
                </c:pt>
                <c:pt idx="4375">
                  <c:v>0.99753620631611661</c:v>
                </c:pt>
                <c:pt idx="4376">
                  <c:v>0.99753620631611661</c:v>
                </c:pt>
                <c:pt idx="4377">
                  <c:v>0.99753620631611661</c:v>
                </c:pt>
                <c:pt idx="4378">
                  <c:v>0.99753620631611661</c:v>
                </c:pt>
                <c:pt idx="4379">
                  <c:v>0.99753620631611661</c:v>
                </c:pt>
                <c:pt idx="4380">
                  <c:v>0.99753620631611661</c:v>
                </c:pt>
                <c:pt idx="4381">
                  <c:v>0.99753620631611661</c:v>
                </c:pt>
                <c:pt idx="4382">
                  <c:v>0.99753620631611661</c:v>
                </c:pt>
                <c:pt idx="4383">
                  <c:v>0.99753620631611661</c:v>
                </c:pt>
                <c:pt idx="4384">
                  <c:v>0.99753620631611661</c:v>
                </c:pt>
                <c:pt idx="4385">
                  <c:v>0.99753620631611661</c:v>
                </c:pt>
                <c:pt idx="4386">
                  <c:v>0.99753620631611661</c:v>
                </c:pt>
                <c:pt idx="4387">
                  <c:v>0.99753620631611661</c:v>
                </c:pt>
                <c:pt idx="4388">
                  <c:v>0.99753620631611661</c:v>
                </c:pt>
                <c:pt idx="4389">
                  <c:v>0.99753620631611661</c:v>
                </c:pt>
                <c:pt idx="4390">
                  <c:v>0.99753620631611661</c:v>
                </c:pt>
                <c:pt idx="4391">
                  <c:v>0.99753620631611661</c:v>
                </c:pt>
                <c:pt idx="4392">
                  <c:v>0.99753620631611661</c:v>
                </c:pt>
                <c:pt idx="4393">
                  <c:v>0.99753620631611661</c:v>
                </c:pt>
                <c:pt idx="4394">
                  <c:v>0.99753620631611661</c:v>
                </c:pt>
                <c:pt idx="4395">
                  <c:v>0.99753620631611661</c:v>
                </c:pt>
                <c:pt idx="4396">
                  <c:v>0.99753620631611661</c:v>
                </c:pt>
                <c:pt idx="4397">
                  <c:v>0.99753620631611661</c:v>
                </c:pt>
                <c:pt idx="4398">
                  <c:v>0.99753620631611661</c:v>
                </c:pt>
                <c:pt idx="4399">
                  <c:v>0.99753620631611661</c:v>
                </c:pt>
                <c:pt idx="4400">
                  <c:v>0.99753620631611661</c:v>
                </c:pt>
                <c:pt idx="4401">
                  <c:v>0.99753620631611661</c:v>
                </c:pt>
                <c:pt idx="4402">
                  <c:v>0.99753620631611661</c:v>
                </c:pt>
                <c:pt idx="4403">
                  <c:v>0.99753620631611661</c:v>
                </c:pt>
                <c:pt idx="4404">
                  <c:v>0.99753620631611661</c:v>
                </c:pt>
                <c:pt idx="4405">
                  <c:v>0.99753620631611661</c:v>
                </c:pt>
                <c:pt idx="4406">
                  <c:v>0.99753620631611661</c:v>
                </c:pt>
                <c:pt idx="4407">
                  <c:v>0.99753620631611661</c:v>
                </c:pt>
                <c:pt idx="4408">
                  <c:v>0.99753620631611661</c:v>
                </c:pt>
                <c:pt idx="4409">
                  <c:v>0.99753620631611661</c:v>
                </c:pt>
                <c:pt idx="4410">
                  <c:v>0.99753620631611661</c:v>
                </c:pt>
                <c:pt idx="4411">
                  <c:v>0.99753620631611661</c:v>
                </c:pt>
                <c:pt idx="4412">
                  <c:v>0.99753620631611661</c:v>
                </c:pt>
                <c:pt idx="4413">
                  <c:v>0.99753620631611661</c:v>
                </c:pt>
                <c:pt idx="4414">
                  <c:v>0.99753620631611661</c:v>
                </c:pt>
                <c:pt idx="4415">
                  <c:v>0.99753620631611661</c:v>
                </c:pt>
                <c:pt idx="4416">
                  <c:v>0.99753620631611661</c:v>
                </c:pt>
                <c:pt idx="4417">
                  <c:v>0.99753620631611661</c:v>
                </c:pt>
                <c:pt idx="4418">
                  <c:v>0.99753620631611661</c:v>
                </c:pt>
                <c:pt idx="4419">
                  <c:v>0.99753620631611661</c:v>
                </c:pt>
                <c:pt idx="4420">
                  <c:v>0.99753620631611661</c:v>
                </c:pt>
                <c:pt idx="4421">
                  <c:v>0.99753620631611661</c:v>
                </c:pt>
                <c:pt idx="4422">
                  <c:v>0.99753620631611661</c:v>
                </c:pt>
                <c:pt idx="4423">
                  <c:v>0.99753620631611661</c:v>
                </c:pt>
                <c:pt idx="4424">
                  <c:v>0.99753620631611661</c:v>
                </c:pt>
                <c:pt idx="4425">
                  <c:v>0.99753620631611661</c:v>
                </c:pt>
                <c:pt idx="4426">
                  <c:v>0.99753620631611661</c:v>
                </c:pt>
                <c:pt idx="4427">
                  <c:v>0.99753620631611661</c:v>
                </c:pt>
                <c:pt idx="4428">
                  <c:v>0.99753620631611661</c:v>
                </c:pt>
                <c:pt idx="4429">
                  <c:v>0.99753620631611661</c:v>
                </c:pt>
                <c:pt idx="4430">
                  <c:v>0.99753620631611661</c:v>
                </c:pt>
                <c:pt idx="4431">
                  <c:v>0.99753620631611661</c:v>
                </c:pt>
                <c:pt idx="4432">
                  <c:v>0.99753620631611661</c:v>
                </c:pt>
                <c:pt idx="4433">
                  <c:v>0.99753620631611661</c:v>
                </c:pt>
                <c:pt idx="4434">
                  <c:v>0.99753620631611661</c:v>
                </c:pt>
                <c:pt idx="4435">
                  <c:v>0.99753620631611661</c:v>
                </c:pt>
                <c:pt idx="4436">
                  <c:v>0.99753620631611661</c:v>
                </c:pt>
                <c:pt idx="4437">
                  <c:v>0.99753620631611661</c:v>
                </c:pt>
                <c:pt idx="4438">
                  <c:v>0.99753620631611661</c:v>
                </c:pt>
                <c:pt idx="4439">
                  <c:v>0.99753620631611661</c:v>
                </c:pt>
                <c:pt idx="4440">
                  <c:v>0.99753620631611661</c:v>
                </c:pt>
                <c:pt idx="4441">
                  <c:v>0.99753620631611661</c:v>
                </c:pt>
                <c:pt idx="4442">
                  <c:v>0.99753620631611661</c:v>
                </c:pt>
                <c:pt idx="4443">
                  <c:v>0.99753620631611661</c:v>
                </c:pt>
                <c:pt idx="4444">
                  <c:v>0.99753620631611661</c:v>
                </c:pt>
                <c:pt idx="4445">
                  <c:v>0.99753620631611661</c:v>
                </c:pt>
                <c:pt idx="4446">
                  <c:v>0.99753620631611661</c:v>
                </c:pt>
                <c:pt idx="4447">
                  <c:v>0.99753620631611661</c:v>
                </c:pt>
                <c:pt idx="4448">
                  <c:v>0.99753620631611661</c:v>
                </c:pt>
                <c:pt idx="4449">
                  <c:v>0.99753620631611661</c:v>
                </c:pt>
                <c:pt idx="4450">
                  <c:v>0.99753620631611661</c:v>
                </c:pt>
                <c:pt idx="4451">
                  <c:v>0.99753620631611661</c:v>
                </c:pt>
                <c:pt idx="4452">
                  <c:v>0.99753620631611661</c:v>
                </c:pt>
                <c:pt idx="4453">
                  <c:v>0.99753620631611661</c:v>
                </c:pt>
                <c:pt idx="4454">
                  <c:v>0.99753620631611661</c:v>
                </c:pt>
                <c:pt idx="4455">
                  <c:v>0.99753620631611661</c:v>
                </c:pt>
                <c:pt idx="4456">
                  <c:v>0.99753620631611661</c:v>
                </c:pt>
                <c:pt idx="4457">
                  <c:v>0.99753620631611661</c:v>
                </c:pt>
                <c:pt idx="4458">
                  <c:v>0.99753620631611661</c:v>
                </c:pt>
                <c:pt idx="4459">
                  <c:v>0.99753620631611661</c:v>
                </c:pt>
                <c:pt idx="4460">
                  <c:v>0.99753620631611661</c:v>
                </c:pt>
                <c:pt idx="4461">
                  <c:v>0.99753620631611661</c:v>
                </c:pt>
                <c:pt idx="4462">
                  <c:v>0.99753620631611661</c:v>
                </c:pt>
                <c:pt idx="4463">
                  <c:v>0.99753620631611661</c:v>
                </c:pt>
                <c:pt idx="4464">
                  <c:v>0.99753620631611661</c:v>
                </c:pt>
                <c:pt idx="4465">
                  <c:v>0.99753620631611661</c:v>
                </c:pt>
                <c:pt idx="4466">
                  <c:v>0.99753620631611661</c:v>
                </c:pt>
                <c:pt idx="4467">
                  <c:v>0.99753620631611661</c:v>
                </c:pt>
                <c:pt idx="4468">
                  <c:v>0.99753620631611661</c:v>
                </c:pt>
                <c:pt idx="4469">
                  <c:v>0.99753620631611661</c:v>
                </c:pt>
                <c:pt idx="4470">
                  <c:v>0.99753620631611661</c:v>
                </c:pt>
                <c:pt idx="4471">
                  <c:v>0.99753620631611661</c:v>
                </c:pt>
                <c:pt idx="4472">
                  <c:v>0.99753620631611661</c:v>
                </c:pt>
                <c:pt idx="4473">
                  <c:v>0.99753620631611661</c:v>
                </c:pt>
                <c:pt idx="4474">
                  <c:v>0.99753620631611661</c:v>
                </c:pt>
                <c:pt idx="4475">
                  <c:v>0.99753620631611661</c:v>
                </c:pt>
                <c:pt idx="4476">
                  <c:v>0.99753620631611661</c:v>
                </c:pt>
                <c:pt idx="4477">
                  <c:v>0.99753620631611661</c:v>
                </c:pt>
                <c:pt idx="4478">
                  <c:v>0.99753620631611661</c:v>
                </c:pt>
                <c:pt idx="4479">
                  <c:v>0.99753620631611661</c:v>
                </c:pt>
                <c:pt idx="4480">
                  <c:v>0.99753620631611661</c:v>
                </c:pt>
                <c:pt idx="4481">
                  <c:v>0.99753620631611661</c:v>
                </c:pt>
                <c:pt idx="4482">
                  <c:v>0.99753620631611661</c:v>
                </c:pt>
                <c:pt idx="4483">
                  <c:v>0.99753620631611661</c:v>
                </c:pt>
                <c:pt idx="4484">
                  <c:v>0.99753620631611661</c:v>
                </c:pt>
                <c:pt idx="4485">
                  <c:v>0.99753620631611661</c:v>
                </c:pt>
                <c:pt idx="4486">
                  <c:v>0.99753620631611661</c:v>
                </c:pt>
                <c:pt idx="4487">
                  <c:v>0.99753620631611661</c:v>
                </c:pt>
                <c:pt idx="4488">
                  <c:v>0.99753620631611661</c:v>
                </c:pt>
                <c:pt idx="4489">
                  <c:v>0.99753620631611661</c:v>
                </c:pt>
                <c:pt idx="4490">
                  <c:v>0.99753620631611661</c:v>
                </c:pt>
                <c:pt idx="4491">
                  <c:v>0.99753620631611661</c:v>
                </c:pt>
                <c:pt idx="4492">
                  <c:v>0.99753620631611661</c:v>
                </c:pt>
                <c:pt idx="4493">
                  <c:v>0.99753620631611661</c:v>
                </c:pt>
                <c:pt idx="4494">
                  <c:v>0.99753620631611661</c:v>
                </c:pt>
                <c:pt idx="4495">
                  <c:v>0.99753620631611661</c:v>
                </c:pt>
                <c:pt idx="4496">
                  <c:v>0.99753620631611661</c:v>
                </c:pt>
                <c:pt idx="4497">
                  <c:v>0.99753620631611661</c:v>
                </c:pt>
                <c:pt idx="4498">
                  <c:v>0.99753620631611661</c:v>
                </c:pt>
                <c:pt idx="4499">
                  <c:v>0.99753620631611661</c:v>
                </c:pt>
                <c:pt idx="4500">
                  <c:v>0.99753620631611661</c:v>
                </c:pt>
                <c:pt idx="4501">
                  <c:v>0.99753620631611661</c:v>
                </c:pt>
                <c:pt idx="4502">
                  <c:v>0.99753620631611661</c:v>
                </c:pt>
                <c:pt idx="4503">
                  <c:v>0.99753620631611661</c:v>
                </c:pt>
                <c:pt idx="4504">
                  <c:v>0.99753620631611661</c:v>
                </c:pt>
                <c:pt idx="4505">
                  <c:v>0.99753620631611661</c:v>
                </c:pt>
                <c:pt idx="4506">
                  <c:v>0.99753620631611661</c:v>
                </c:pt>
                <c:pt idx="4507">
                  <c:v>0.99753620631611661</c:v>
                </c:pt>
                <c:pt idx="4508">
                  <c:v>0.99753620631611661</c:v>
                </c:pt>
                <c:pt idx="4509">
                  <c:v>0.99753620631611661</c:v>
                </c:pt>
                <c:pt idx="4510">
                  <c:v>0.99753620631611661</c:v>
                </c:pt>
                <c:pt idx="4511">
                  <c:v>0.99753620631611661</c:v>
                </c:pt>
                <c:pt idx="4512">
                  <c:v>0.99753620631611661</c:v>
                </c:pt>
                <c:pt idx="4513">
                  <c:v>0.99753620631611661</c:v>
                </c:pt>
                <c:pt idx="4514">
                  <c:v>0.99753620631611661</c:v>
                </c:pt>
                <c:pt idx="4515">
                  <c:v>0.99753620631611661</c:v>
                </c:pt>
                <c:pt idx="4516">
                  <c:v>0.99753620631611661</c:v>
                </c:pt>
                <c:pt idx="4517">
                  <c:v>0.99753620631611661</c:v>
                </c:pt>
                <c:pt idx="4518">
                  <c:v>0.99753620631611661</c:v>
                </c:pt>
                <c:pt idx="4519">
                  <c:v>0.99753620631611661</c:v>
                </c:pt>
                <c:pt idx="4520">
                  <c:v>0.99753620631611661</c:v>
                </c:pt>
                <c:pt idx="4521">
                  <c:v>0.99753620631611661</c:v>
                </c:pt>
                <c:pt idx="4522">
                  <c:v>0.99753620631611661</c:v>
                </c:pt>
                <c:pt idx="4523">
                  <c:v>0.99753620631611661</c:v>
                </c:pt>
                <c:pt idx="4524">
                  <c:v>0.99753620631611661</c:v>
                </c:pt>
                <c:pt idx="4525">
                  <c:v>0.99753620631611661</c:v>
                </c:pt>
                <c:pt idx="4526">
                  <c:v>0.99753620631611661</c:v>
                </c:pt>
                <c:pt idx="4527">
                  <c:v>0.99753620631611661</c:v>
                </c:pt>
                <c:pt idx="4528">
                  <c:v>0.99753620631611661</c:v>
                </c:pt>
                <c:pt idx="4529">
                  <c:v>0.99753620631611661</c:v>
                </c:pt>
                <c:pt idx="4530">
                  <c:v>0.99753620631611661</c:v>
                </c:pt>
                <c:pt idx="4531">
                  <c:v>0.99753620631611661</c:v>
                </c:pt>
                <c:pt idx="4532">
                  <c:v>0.99753620631611661</c:v>
                </c:pt>
                <c:pt idx="4533">
                  <c:v>0.99753620631611661</c:v>
                </c:pt>
                <c:pt idx="4534">
                  <c:v>0.99753620631611661</c:v>
                </c:pt>
                <c:pt idx="4535">
                  <c:v>0.99753620631611661</c:v>
                </c:pt>
                <c:pt idx="4536">
                  <c:v>0.99753620631611661</c:v>
                </c:pt>
                <c:pt idx="4537">
                  <c:v>0.99753620631611661</c:v>
                </c:pt>
                <c:pt idx="4538">
                  <c:v>0.99753620631611661</c:v>
                </c:pt>
                <c:pt idx="4539">
                  <c:v>0.99753620631611661</c:v>
                </c:pt>
                <c:pt idx="4540">
                  <c:v>0.99753620631611661</c:v>
                </c:pt>
                <c:pt idx="4541">
                  <c:v>0.99753620631611661</c:v>
                </c:pt>
                <c:pt idx="4542">
                  <c:v>0.99753620631611661</c:v>
                </c:pt>
                <c:pt idx="4543">
                  <c:v>0.99753620631611661</c:v>
                </c:pt>
                <c:pt idx="4544">
                  <c:v>0.99753620631611661</c:v>
                </c:pt>
                <c:pt idx="4545">
                  <c:v>0.99753620631611661</c:v>
                </c:pt>
                <c:pt idx="4546">
                  <c:v>0.99753620631611661</c:v>
                </c:pt>
                <c:pt idx="4547">
                  <c:v>0.99753620631611661</c:v>
                </c:pt>
                <c:pt idx="4548">
                  <c:v>0.99753620631611661</c:v>
                </c:pt>
                <c:pt idx="4549">
                  <c:v>0.99753620631611661</c:v>
                </c:pt>
                <c:pt idx="4550">
                  <c:v>0.99753620631611661</c:v>
                </c:pt>
                <c:pt idx="4551">
                  <c:v>0.99753620631611661</c:v>
                </c:pt>
                <c:pt idx="4552">
                  <c:v>0.99753620631611661</c:v>
                </c:pt>
                <c:pt idx="4553">
                  <c:v>0.99753620631611661</c:v>
                </c:pt>
                <c:pt idx="4554">
                  <c:v>0.99753620631611661</c:v>
                </c:pt>
                <c:pt idx="4555">
                  <c:v>0.99753620631611661</c:v>
                </c:pt>
                <c:pt idx="4556">
                  <c:v>0.99753620631611661</c:v>
                </c:pt>
                <c:pt idx="4557">
                  <c:v>0.99753620631611661</c:v>
                </c:pt>
                <c:pt idx="4558">
                  <c:v>0.99753620631611661</c:v>
                </c:pt>
                <c:pt idx="4559">
                  <c:v>0.99753620631611661</c:v>
                </c:pt>
                <c:pt idx="4560">
                  <c:v>0.99753620631611661</c:v>
                </c:pt>
                <c:pt idx="4561">
                  <c:v>0.99753620631611661</c:v>
                </c:pt>
                <c:pt idx="4562">
                  <c:v>0.99753620631611661</c:v>
                </c:pt>
                <c:pt idx="4563">
                  <c:v>0.99753620631611661</c:v>
                </c:pt>
                <c:pt idx="4564">
                  <c:v>0.99753620631611661</c:v>
                </c:pt>
                <c:pt idx="4565">
                  <c:v>0.99753620631611661</c:v>
                </c:pt>
                <c:pt idx="4566">
                  <c:v>0.99753620631611661</c:v>
                </c:pt>
                <c:pt idx="4567">
                  <c:v>0.99753620631611661</c:v>
                </c:pt>
                <c:pt idx="4568">
                  <c:v>0.99753620631611661</c:v>
                </c:pt>
                <c:pt idx="4569">
                  <c:v>0.99753620631611661</c:v>
                </c:pt>
                <c:pt idx="4570">
                  <c:v>0.99753620631611661</c:v>
                </c:pt>
                <c:pt idx="4571">
                  <c:v>0.99753620631611661</c:v>
                </c:pt>
                <c:pt idx="4572">
                  <c:v>0.99753620631611661</c:v>
                </c:pt>
                <c:pt idx="4573">
                  <c:v>0.99753620631611661</c:v>
                </c:pt>
                <c:pt idx="4574">
                  <c:v>0.99753620631611661</c:v>
                </c:pt>
                <c:pt idx="4575">
                  <c:v>0.99753620631611661</c:v>
                </c:pt>
                <c:pt idx="4576">
                  <c:v>0.99753620631611661</c:v>
                </c:pt>
                <c:pt idx="4577">
                  <c:v>0.99753620631611661</c:v>
                </c:pt>
                <c:pt idx="4578">
                  <c:v>0.99753620631611661</c:v>
                </c:pt>
                <c:pt idx="4579">
                  <c:v>0.99753620631611661</c:v>
                </c:pt>
                <c:pt idx="4580">
                  <c:v>0.99753620631611661</c:v>
                </c:pt>
                <c:pt idx="4581">
                  <c:v>0.99753620631611661</c:v>
                </c:pt>
                <c:pt idx="4582">
                  <c:v>0.99753620631611661</c:v>
                </c:pt>
                <c:pt idx="4583">
                  <c:v>0.99753620631611661</c:v>
                </c:pt>
                <c:pt idx="4584">
                  <c:v>0.99753620631611661</c:v>
                </c:pt>
                <c:pt idx="4585">
                  <c:v>0.99753620631611661</c:v>
                </c:pt>
                <c:pt idx="4586">
                  <c:v>0.99753620631611661</c:v>
                </c:pt>
                <c:pt idx="4587">
                  <c:v>0.99753620631611661</c:v>
                </c:pt>
                <c:pt idx="4588">
                  <c:v>0.99753620631611661</c:v>
                </c:pt>
                <c:pt idx="4589">
                  <c:v>0.99753620631611661</c:v>
                </c:pt>
                <c:pt idx="4590">
                  <c:v>0.99753620631611661</c:v>
                </c:pt>
                <c:pt idx="4591">
                  <c:v>0.99753620631611661</c:v>
                </c:pt>
                <c:pt idx="4592">
                  <c:v>0.99753620631611661</c:v>
                </c:pt>
                <c:pt idx="4593">
                  <c:v>0.99753620631611661</c:v>
                </c:pt>
                <c:pt idx="4594">
                  <c:v>0.99753620631611661</c:v>
                </c:pt>
                <c:pt idx="4595">
                  <c:v>0.99753620631611661</c:v>
                </c:pt>
                <c:pt idx="4596">
                  <c:v>0.99753620631611661</c:v>
                </c:pt>
                <c:pt idx="4597">
                  <c:v>0.99753620631611661</c:v>
                </c:pt>
                <c:pt idx="4598">
                  <c:v>0.99753620631611661</c:v>
                </c:pt>
                <c:pt idx="4599">
                  <c:v>0.99753620631611661</c:v>
                </c:pt>
                <c:pt idx="4600">
                  <c:v>0.99753620631611661</c:v>
                </c:pt>
                <c:pt idx="4601">
                  <c:v>0.99753620631611661</c:v>
                </c:pt>
                <c:pt idx="4602">
                  <c:v>0.99753620631611661</c:v>
                </c:pt>
                <c:pt idx="4603">
                  <c:v>0.99753620631611661</c:v>
                </c:pt>
                <c:pt idx="4604">
                  <c:v>0.99753620631611661</c:v>
                </c:pt>
                <c:pt idx="4605">
                  <c:v>0.99753620631611661</c:v>
                </c:pt>
                <c:pt idx="4606">
                  <c:v>0.99753620631611661</c:v>
                </c:pt>
                <c:pt idx="4607">
                  <c:v>0.99753620631611661</c:v>
                </c:pt>
                <c:pt idx="4608">
                  <c:v>0.99753620631611661</c:v>
                </c:pt>
                <c:pt idx="4609">
                  <c:v>0.99753620631611661</c:v>
                </c:pt>
                <c:pt idx="4610">
                  <c:v>0.99753620631611661</c:v>
                </c:pt>
                <c:pt idx="4611">
                  <c:v>0.99753620631611661</c:v>
                </c:pt>
                <c:pt idx="4612">
                  <c:v>0.99753620631611661</c:v>
                </c:pt>
                <c:pt idx="4613">
                  <c:v>0.99753620631611661</c:v>
                </c:pt>
                <c:pt idx="4614">
                  <c:v>0.99753620631611661</c:v>
                </c:pt>
                <c:pt idx="4615">
                  <c:v>0.99753620631611661</c:v>
                </c:pt>
                <c:pt idx="4616">
                  <c:v>0.99753620631611661</c:v>
                </c:pt>
                <c:pt idx="4617">
                  <c:v>0.99753620631611661</c:v>
                </c:pt>
                <c:pt idx="4618">
                  <c:v>0.99753620631611661</c:v>
                </c:pt>
                <c:pt idx="4619">
                  <c:v>0.99753620631611661</c:v>
                </c:pt>
                <c:pt idx="4620">
                  <c:v>0.99753620631611661</c:v>
                </c:pt>
                <c:pt idx="4621">
                  <c:v>0.99753620631611661</c:v>
                </c:pt>
                <c:pt idx="4622">
                  <c:v>0.99753620631611661</c:v>
                </c:pt>
                <c:pt idx="4623">
                  <c:v>0.99753620631611661</c:v>
                </c:pt>
                <c:pt idx="4624">
                  <c:v>0.99753620631611661</c:v>
                </c:pt>
                <c:pt idx="4625">
                  <c:v>0.99753620631611661</c:v>
                </c:pt>
                <c:pt idx="4626">
                  <c:v>0.99753620631611661</c:v>
                </c:pt>
                <c:pt idx="4627">
                  <c:v>0.99753620631611661</c:v>
                </c:pt>
                <c:pt idx="4628">
                  <c:v>0.99753620631611661</c:v>
                </c:pt>
                <c:pt idx="4629">
                  <c:v>0.99753620631611661</c:v>
                </c:pt>
                <c:pt idx="4630">
                  <c:v>0.99753620631611661</c:v>
                </c:pt>
                <c:pt idx="4631">
                  <c:v>0.99753620631611661</c:v>
                </c:pt>
                <c:pt idx="4632">
                  <c:v>0.99753620631611661</c:v>
                </c:pt>
                <c:pt idx="4633">
                  <c:v>0.99753620631611661</c:v>
                </c:pt>
                <c:pt idx="4634">
                  <c:v>0.99753620631611661</c:v>
                </c:pt>
                <c:pt idx="4635">
                  <c:v>0.99753620631611661</c:v>
                </c:pt>
                <c:pt idx="4636">
                  <c:v>0.99753620631611661</c:v>
                </c:pt>
                <c:pt idx="4637">
                  <c:v>0.99753620631611661</c:v>
                </c:pt>
                <c:pt idx="4638">
                  <c:v>0.99753620631611661</c:v>
                </c:pt>
                <c:pt idx="4639">
                  <c:v>0.99753620631611661</c:v>
                </c:pt>
                <c:pt idx="4640">
                  <c:v>0.99753620631611661</c:v>
                </c:pt>
                <c:pt idx="4641">
                  <c:v>0.99753620631611661</c:v>
                </c:pt>
                <c:pt idx="4642">
                  <c:v>0.99753620631611661</c:v>
                </c:pt>
                <c:pt idx="4643">
                  <c:v>0.99753620631611661</c:v>
                </c:pt>
                <c:pt idx="4644">
                  <c:v>0.99753620631611661</c:v>
                </c:pt>
                <c:pt idx="4645">
                  <c:v>0.99753620631611661</c:v>
                </c:pt>
                <c:pt idx="4646">
                  <c:v>0.99753620631611661</c:v>
                </c:pt>
                <c:pt idx="4647">
                  <c:v>0.99753620631611661</c:v>
                </c:pt>
                <c:pt idx="4648">
                  <c:v>0.99753620631611661</c:v>
                </c:pt>
                <c:pt idx="4649">
                  <c:v>0.99753620631611661</c:v>
                </c:pt>
                <c:pt idx="4650">
                  <c:v>0.99753620631611661</c:v>
                </c:pt>
                <c:pt idx="4651">
                  <c:v>0.99753620631611661</c:v>
                </c:pt>
                <c:pt idx="4652">
                  <c:v>0.99753620631611661</c:v>
                </c:pt>
                <c:pt idx="4653">
                  <c:v>0.99753620631611661</c:v>
                </c:pt>
                <c:pt idx="4654">
                  <c:v>0.99753620631611661</c:v>
                </c:pt>
                <c:pt idx="4655">
                  <c:v>0.99753620631611661</c:v>
                </c:pt>
                <c:pt idx="4656">
                  <c:v>0.99753620631611661</c:v>
                </c:pt>
                <c:pt idx="4657">
                  <c:v>0.99753620631611661</c:v>
                </c:pt>
                <c:pt idx="4658">
                  <c:v>0.99753620631611661</c:v>
                </c:pt>
                <c:pt idx="4659">
                  <c:v>0.99753620631611661</c:v>
                </c:pt>
                <c:pt idx="4660">
                  <c:v>0.99753620631611661</c:v>
                </c:pt>
                <c:pt idx="4661">
                  <c:v>0.99753620631611661</c:v>
                </c:pt>
                <c:pt idx="4662">
                  <c:v>0.99753620631611661</c:v>
                </c:pt>
                <c:pt idx="4663">
                  <c:v>0.99753620631611661</c:v>
                </c:pt>
                <c:pt idx="4664">
                  <c:v>0.99753620631611661</c:v>
                </c:pt>
                <c:pt idx="4665">
                  <c:v>0.99753620631611661</c:v>
                </c:pt>
                <c:pt idx="4666">
                  <c:v>0.99753620631611661</c:v>
                </c:pt>
                <c:pt idx="4667">
                  <c:v>0.99753620631611661</c:v>
                </c:pt>
                <c:pt idx="4668">
                  <c:v>0.99753620631611661</c:v>
                </c:pt>
                <c:pt idx="4669">
                  <c:v>0.99753620631611661</c:v>
                </c:pt>
                <c:pt idx="4670">
                  <c:v>0.99753620631611661</c:v>
                </c:pt>
                <c:pt idx="4671">
                  <c:v>0.99753620631611661</c:v>
                </c:pt>
                <c:pt idx="4672">
                  <c:v>0.99753620631611661</c:v>
                </c:pt>
                <c:pt idx="4673">
                  <c:v>0.99753620631611661</c:v>
                </c:pt>
                <c:pt idx="4674">
                  <c:v>0.99753620631611661</c:v>
                </c:pt>
                <c:pt idx="4675">
                  <c:v>0.99753620631611661</c:v>
                </c:pt>
                <c:pt idx="4676">
                  <c:v>0.99753620631611661</c:v>
                </c:pt>
                <c:pt idx="4677">
                  <c:v>0.99753620631611661</c:v>
                </c:pt>
                <c:pt idx="4678">
                  <c:v>0.99753620631611661</c:v>
                </c:pt>
                <c:pt idx="4679">
                  <c:v>0.99753620631611661</c:v>
                </c:pt>
                <c:pt idx="4680">
                  <c:v>0.99753620631611661</c:v>
                </c:pt>
                <c:pt idx="4681">
                  <c:v>0.99753620631611661</c:v>
                </c:pt>
                <c:pt idx="4682">
                  <c:v>0.99753620631611661</c:v>
                </c:pt>
                <c:pt idx="4683">
                  <c:v>0.99753620631611661</c:v>
                </c:pt>
                <c:pt idx="4684">
                  <c:v>0.99753620631611661</c:v>
                </c:pt>
                <c:pt idx="4685">
                  <c:v>0.99753620631611661</c:v>
                </c:pt>
                <c:pt idx="4686">
                  <c:v>0.99753620631611661</c:v>
                </c:pt>
                <c:pt idx="4687">
                  <c:v>0.99753620631611661</c:v>
                </c:pt>
                <c:pt idx="4688">
                  <c:v>0.99753620631611661</c:v>
                </c:pt>
                <c:pt idx="4689">
                  <c:v>0.99753620631611661</c:v>
                </c:pt>
                <c:pt idx="4690">
                  <c:v>0.99753620631611661</c:v>
                </c:pt>
                <c:pt idx="4691">
                  <c:v>0.99753620631611661</c:v>
                </c:pt>
                <c:pt idx="4692">
                  <c:v>0.99753620631611661</c:v>
                </c:pt>
                <c:pt idx="4693">
                  <c:v>0.99753620631611661</c:v>
                </c:pt>
                <c:pt idx="4694">
                  <c:v>0.99753620631611661</c:v>
                </c:pt>
                <c:pt idx="4695">
                  <c:v>0.99753620631611661</c:v>
                </c:pt>
                <c:pt idx="4696">
                  <c:v>0.99753620631611661</c:v>
                </c:pt>
                <c:pt idx="4697">
                  <c:v>0.99753620631611661</c:v>
                </c:pt>
                <c:pt idx="4698">
                  <c:v>0.99753620631611661</c:v>
                </c:pt>
                <c:pt idx="4699">
                  <c:v>0.99753620631611661</c:v>
                </c:pt>
                <c:pt idx="4700">
                  <c:v>0.99753620631611661</c:v>
                </c:pt>
                <c:pt idx="4701">
                  <c:v>0.99753620631611661</c:v>
                </c:pt>
                <c:pt idx="4702">
                  <c:v>0.99753620631611661</c:v>
                </c:pt>
                <c:pt idx="4703">
                  <c:v>0.99753620631611661</c:v>
                </c:pt>
                <c:pt idx="4704">
                  <c:v>0.99753620631611661</c:v>
                </c:pt>
                <c:pt idx="4705">
                  <c:v>0.99753620631611661</c:v>
                </c:pt>
                <c:pt idx="4706">
                  <c:v>0.99753620631611661</c:v>
                </c:pt>
                <c:pt idx="4707">
                  <c:v>0.99753620631611661</c:v>
                </c:pt>
                <c:pt idx="4708">
                  <c:v>0.99753620631611661</c:v>
                </c:pt>
                <c:pt idx="4709">
                  <c:v>0.99753620631611661</c:v>
                </c:pt>
                <c:pt idx="4710">
                  <c:v>0.99753620631611661</c:v>
                </c:pt>
                <c:pt idx="4711">
                  <c:v>0.99753620631611661</c:v>
                </c:pt>
                <c:pt idx="4712">
                  <c:v>0.99753620631611661</c:v>
                </c:pt>
                <c:pt idx="4713">
                  <c:v>0.99753620631611661</c:v>
                </c:pt>
                <c:pt idx="4714">
                  <c:v>0.99753620631611661</c:v>
                </c:pt>
                <c:pt idx="4715">
                  <c:v>0.99753620631611661</c:v>
                </c:pt>
                <c:pt idx="4716">
                  <c:v>0.99753620631611661</c:v>
                </c:pt>
                <c:pt idx="4717">
                  <c:v>0.99753620631611661</c:v>
                </c:pt>
                <c:pt idx="4718">
                  <c:v>0.99753620631611661</c:v>
                </c:pt>
                <c:pt idx="4719">
                  <c:v>0.99753620631611661</c:v>
                </c:pt>
                <c:pt idx="4720">
                  <c:v>0.99753620631611661</c:v>
                </c:pt>
                <c:pt idx="4721">
                  <c:v>0.99753620631611661</c:v>
                </c:pt>
                <c:pt idx="4722">
                  <c:v>0.99753620631611661</c:v>
                </c:pt>
                <c:pt idx="4723">
                  <c:v>0.99753620631611661</c:v>
                </c:pt>
                <c:pt idx="4724">
                  <c:v>0.99753620631611661</c:v>
                </c:pt>
                <c:pt idx="4725">
                  <c:v>0.99753620631611661</c:v>
                </c:pt>
                <c:pt idx="4726">
                  <c:v>0.99753620631611661</c:v>
                </c:pt>
                <c:pt idx="4727">
                  <c:v>0.99753620631611661</c:v>
                </c:pt>
                <c:pt idx="4728">
                  <c:v>0.99753620631611661</c:v>
                </c:pt>
                <c:pt idx="4729">
                  <c:v>0.99753620631611661</c:v>
                </c:pt>
                <c:pt idx="4730">
                  <c:v>0.99753620631611661</c:v>
                </c:pt>
                <c:pt idx="4731">
                  <c:v>0.99753620631611661</c:v>
                </c:pt>
                <c:pt idx="4732">
                  <c:v>0.99753620631611661</c:v>
                </c:pt>
                <c:pt idx="4733">
                  <c:v>0.99753620631611661</c:v>
                </c:pt>
                <c:pt idx="4734">
                  <c:v>0.99753620631611661</c:v>
                </c:pt>
                <c:pt idx="4735">
                  <c:v>0.99753620631611661</c:v>
                </c:pt>
                <c:pt idx="4736">
                  <c:v>0.99753620631611661</c:v>
                </c:pt>
                <c:pt idx="4737">
                  <c:v>0.99753620631611661</c:v>
                </c:pt>
                <c:pt idx="4738">
                  <c:v>0.99753620631611661</c:v>
                </c:pt>
                <c:pt idx="4739">
                  <c:v>0.99753620631611661</c:v>
                </c:pt>
                <c:pt idx="4740">
                  <c:v>0.99753620631611661</c:v>
                </c:pt>
                <c:pt idx="4741">
                  <c:v>0.99753620631611661</c:v>
                </c:pt>
                <c:pt idx="4742">
                  <c:v>0.99753620631611661</c:v>
                </c:pt>
                <c:pt idx="4743">
                  <c:v>0.99753620631611661</c:v>
                </c:pt>
                <c:pt idx="4744">
                  <c:v>0.99753620631611661</c:v>
                </c:pt>
                <c:pt idx="4745">
                  <c:v>0.99753620631611661</c:v>
                </c:pt>
                <c:pt idx="4746">
                  <c:v>0.99753620631611661</c:v>
                </c:pt>
                <c:pt idx="4747">
                  <c:v>0.99753620631611661</c:v>
                </c:pt>
                <c:pt idx="4748">
                  <c:v>0.99753620631611661</c:v>
                </c:pt>
                <c:pt idx="4749">
                  <c:v>0.99753620631611661</c:v>
                </c:pt>
                <c:pt idx="4750">
                  <c:v>0.99753620631611661</c:v>
                </c:pt>
                <c:pt idx="4751">
                  <c:v>0.99753620631611661</c:v>
                </c:pt>
                <c:pt idx="4752">
                  <c:v>0.99753620631611661</c:v>
                </c:pt>
                <c:pt idx="4753">
                  <c:v>0.99753620631611661</c:v>
                </c:pt>
                <c:pt idx="4754">
                  <c:v>0.99753620631611661</c:v>
                </c:pt>
                <c:pt idx="4755">
                  <c:v>0.99753620631611661</c:v>
                </c:pt>
                <c:pt idx="4756">
                  <c:v>0.99753620631611661</c:v>
                </c:pt>
                <c:pt idx="4757">
                  <c:v>0.99753620631611661</c:v>
                </c:pt>
                <c:pt idx="4758">
                  <c:v>0.99753620631611661</c:v>
                </c:pt>
                <c:pt idx="4759">
                  <c:v>0.99753620631611661</c:v>
                </c:pt>
                <c:pt idx="4760">
                  <c:v>0.99753620631611661</c:v>
                </c:pt>
                <c:pt idx="4761">
                  <c:v>0.99753620631611661</c:v>
                </c:pt>
                <c:pt idx="4762">
                  <c:v>0.99753620631611661</c:v>
                </c:pt>
                <c:pt idx="4763">
                  <c:v>0.99753620631611661</c:v>
                </c:pt>
                <c:pt idx="4764">
                  <c:v>0.99753620631611661</c:v>
                </c:pt>
                <c:pt idx="4765">
                  <c:v>0.99753620631611661</c:v>
                </c:pt>
                <c:pt idx="4766">
                  <c:v>0.99753620631611661</c:v>
                </c:pt>
                <c:pt idx="4767">
                  <c:v>0.99753620631611661</c:v>
                </c:pt>
                <c:pt idx="4768">
                  <c:v>0.99753620631611661</c:v>
                </c:pt>
                <c:pt idx="4769">
                  <c:v>0.99753620631611661</c:v>
                </c:pt>
                <c:pt idx="4770">
                  <c:v>0.99753620631611661</c:v>
                </c:pt>
                <c:pt idx="4771">
                  <c:v>0.99753620631611661</c:v>
                </c:pt>
                <c:pt idx="4772">
                  <c:v>0.99753620631611661</c:v>
                </c:pt>
                <c:pt idx="4773">
                  <c:v>0.99753620631611661</c:v>
                </c:pt>
                <c:pt idx="4774">
                  <c:v>0.99753620631611661</c:v>
                </c:pt>
                <c:pt idx="4775">
                  <c:v>0.99753620631611661</c:v>
                </c:pt>
                <c:pt idx="4776">
                  <c:v>0.99753620631611661</c:v>
                </c:pt>
                <c:pt idx="4777">
                  <c:v>0.99753620631611661</c:v>
                </c:pt>
                <c:pt idx="4778">
                  <c:v>0.99753620631611661</c:v>
                </c:pt>
                <c:pt idx="4779">
                  <c:v>0.99753620631611661</c:v>
                </c:pt>
                <c:pt idx="4780">
                  <c:v>0.99753620631611661</c:v>
                </c:pt>
                <c:pt idx="4781">
                  <c:v>0.99753620631611661</c:v>
                </c:pt>
                <c:pt idx="4782">
                  <c:v>0.99753620631611661</c:v>
                </c:pt>
                <c:pt idx="4783">
                  <c:v>0.99753620631611661</c:v>
                </c:pt>
                <c:pt idx="4784">
                  <c:v>0.99753620631611661</c:v>
                </c:pt>
                <c:pt idx="4785">
                  <c:v>0.99753620631611661</c:v>
                </c:pt>
                <c:pt idx="4786">
                  <c:v>0.99753620631611661</c:v>
                </c:pt>
                <c:pt idx="4787">
                  <c:v>0.99753620631611661</c:v>
                </c:pt>
                <c:pt idx="4788">
                  <c:v>0.99753620631611661</c:v>
                </c:pt>
                <c:pt idx="4789">
                  <c:v>0.99753620631611661</c:v>
                </c:pt>
                <c:pt idx="4790">
                  <c:v>0.99753620631611661</c:v>
                </c:pt>
                <c:pt idx="4791">
                  <c:v>0.99753620631611661</c:v>
                </c:pt>
                <c:pt idx="4792">
                  <c:v>0.99753620631611661</c:v>
                </c:pt>
                <c:pt idx="4793">
                  <c:v>0.99753620631611661</c:v>
                </c:pt>
                <c:pt idx="4794">
                  <c:v>0.99753620631611661</c:v>
                </c:pt>
                <c:pt idx="4795">
                  <c:v>0.99753620631611661</c:v>
                </c:pt>
                <c:pt idx="4796">
                  <c:v>0.99753620631611661</c:v>
                </c:pt>
                <c:pt idx="4797">
                  <c:v>0.99753620631611661</c:v>
                </c:pt>
                <c:pt idx="4798">
                  <c:v>0.99753620631611661</c:v>
                </c:pt>
                <c:pt idx="4799">
                  <c:v>0.99753620631611661</c:v>
                </c:pt>
                <c:pt idx="4800">
                  <c:v>0.99753620631611661</c:v>
                </c:pt>
                <c:pt idx="4801">
                  <c:v>0.99753620631611661</c:v>
                </c:pt>
                <c:pt idx="4802">
                  <c:v>0.99753620631611661</c:v>
                </c:pt>
                <c:pt idx="4803">
                  <c:v>0.99753620631611661</c:v>
                </c:pt>
                <c:pt idx="4804">
                  <c:v>0.99753620631611661</c:v>
                </c:pt>
                <c:pt idx="4805">
                  <c:v>0.99753620631611661</c:v>
                </c:pt>
                <c:pt idx="4806">
                  <c:v>0.99753620631611661</c:v>
                </c:pt>
                <c:pt idx="4807">
                  <c:v>0.99753620631611661</c:v>
                </c:pt>
                <c:pt idx="4808">
                  <c:v>0.99753620631611661</c:v>
                </c:pt>
                <c:pt idx="4809">
                  <c:v>0.99753620631611661</c:v>
                </c:pt>
                <c:pt idx="4810">
                  <c:v>0.99753620631611661</c:v>
                </c:pt>
                <c:pt idx="4811">
                  <c:v>0.99753620631611661</c:v>
                </c:pt>
                <c:pt idx="4812">
                  <c:v>0.99753620631611661</c:v>
                </c:pt>
                <c:pt idx="4813">
                  <c:v>0.99753620631611661</c:v>
                </c:pt>
                <c:pt idx="4814">
                  <c:v>0.99753620631611661</c:v>
                </c:pt>
                <c:pt idx="4815">
                  <c:v>0.99753620631611661</c:v>
                </c:pt>
                <c:pt idx="4816">
                  <c:v>0.99753620631611661</c:v>
                </c:pt>
                <c:pt idx="4817">
                  <c:v>0.99753620631611661</c:v>
                </c:pt>
                <c:pt idx="4818">
                  <c:v>0.99753620631611661</c:v>
                </c:pt>
                <c:pt idx="4819">
                  <c:v>0.99753620631611661</c:v>
                </c:pt>
                <c:pt idx="4820">
                  <c:v>0.99753620631611661</c:v>
                </c:pt>
                <c:pt idx="4821">
                  <c:v>0.99753620631611661</c:v>
                </c:pt>
                <c:pt idx="4822">
                  <c:v>0.99753620631611661</c:v>
                </c:pt>
                <c:pt idx="4823">
                  <c:v>0.99753620631611661</c:v>
                </c:pt>
                <c:pt idx="4824">
                  <c:v>0.99753620631611661</c:v>
                </c:pt>
                <c:pt idx="4825">
                  <c:v>0.99753620631611661</c:v>
                </c:pt>
                <c:pt idx="4826">
                  <c:v>0.99753620631611661</c:v>
                </c:pt>
                <c:pt idx="4827">
                  <c:v>0.99753620631611661</c:v>
                </c:pt>
                <c:pt idx="4828">
                  <c:v>0.99753620631611661</c:v>
                </c:pt>
                <c:pt idx="4829">
                  <c:v>0.99753620631611661</c:v>
                </c:pt>
                <c:pt idx="4830">
                  <c:v>0.99753620631611661</c:v>
                </c:pt>
                <c:pt idx="4831">
                  <c:v>0.99753620631611661</c:v>
                </c:pt>
                <c:pt idx="4832">
                  <c:v>0.99753620631611661</c:v>
                </c:pt>
                <c:pt idx="4833">
                  <c:v>0.99753620631611661</c:v>
                </c:pt>
                <c:pt idx="4834">
                  <c:v>0.99753620631611661</c:v>
                </c:pt>
                <c:pt idx="4835">
                  <c:v>0.99753620631611661</c:v>
                </c:pt>
                <c:pt idx="4836">
                  <c:v>0.99753620631611661</c:v>
                </c:pt>
                <c:pt idx="4837">
                  <c:v>0.99753620631611661</c:v>
                </c:pt>
                <c:pt idx="4838">
                  <c:v>0.99753620631611661</c:v>
                </c:pt>
                <c:pt idx="4839">
                  <c:v>0.99753620631611661</c:v>
                </c:pt>
                <c:pt idx="4840">
                  <c:v>0.99753620631611661</c:v>
                </c:pt>
                <c:pt idx="4841">
                  <c:v>0.99753620631611661</c:v>
                </c:pt>
                <c:pt idx="4842">
                  <c:v>0.99753620631611661</c:v>
                </c:pt>
                <c:pt idx="4843">
                  <c:v>0.99753620631611661</c:v>
                </c:pt>
                <c:pt idx="4844">
                  <c:v>0.99753620631611661</c:v>
                </c:pt>
                <c:pt idx="4845">
                  <c:v>0.99753620631611661</c:v>
                </c:pt>
                <c:pt idx="4846">
                  <c:v>0.99753620631611661</c:v>
                </c:pt>
                <c:pt idx="4847">
                  <c:v>0.99753620631611661</c:v>
                </c:pt>
                <c:pt idx="4848">
                  <c:v>0.99753620631611661</c:v>
                </c:pt>
                <c:pt idx="4849">
                  <c:v>0.99753620631611661</c:v>
                </c:pt>
                <c:pt idx="4850">
                  <c:v>0.99753620631611661</c:v>
                </c:pt>
                <c:pt idx="4851">
                  <c:v>0.99753620631611661</c:v>
                </c:pt>
                <c:pt idx="4852">
                  <c:v>0.99753620631611661</c:v>
                </c:pt>
                <c:pt idx="4853">
                  <c:v>0.99753620631611661</c:v>
                </c:pt>
                <c:pt idx="4854">
                  <c:v>0.99753620631611661</c:v>
                </c:pt>
                <c:pt idx="4855">
                  <c:v>0.99753620631611661</c:v>
                </c:pt>
                <c:pt idx="4856">
                  <c:v>0.99753620631611661</c:v>
                </c:pt>
                <c:pt idx="4857">
                  <c:v>0.99753620631611661</c:v>
                </c:pt>
                <c:pt idx="4858">
                  <c:v>0.99753620631611661</c:v>
                </c:pt>
                <c:pt idx="4859">
                  <c:v>0.99753620631611661</c:v>
                </c:pt>
                <c:pt idx="4860">
                  <c:v>0.99753620631611661</c:v>
                </c:pt>
                <c:pt idx="4861">
                  <c:v>0.99753620631611661</c:v>
                </c:pt>
                <c:pt idx="4862">
                  <c:v>0.99753620631611661</c:v>
                </c:pt>
                <c:pt idx="4863">
                  <c:v>0.99753620631611661</c:v>
                </c:pt>
                <c:pt idx="4864">
                  <c:v>0.99753620631611661</c:v>
                </c:pt>
                <c:pt idx="4865">
                  <c:v>0.99753620631611661</c:v>
                </c:pt>
                <c:pt idx="4866">
                  <c:v>0.99753620631611661</c:v>
                </c:pt>
                <c:pt idx="4867">
                  <c:v>0.99753620631611661</c:v>
                </c:pt>
                <c:pt idx="4868">
                  <c:v>0.99753620631611661</c:v>
                </c:pt>
                <c:pt idx="4869">
                  <c:v>0.99753620631611661</c:v>
                </c:pt>
                <c:pt idx="4870">
                  <c:v>0.99753620631611661</c:v>
                </c:pt>
                <c:pt idx="4871">
                  <c:v>0.99753620631611661</c:v>
                </c:pt>
                <c:pt idx="4872">
                  <c:v>0.99753620631611661</c:v>
                </c:pt>
                <c:pt idx="4873">
                  <c:v>0.99753620631611661</c:v>
                </c:pt>
                <c:pt idx="4874">
                  <c:v>0.99753620631611661</c:v>
                </c:pt>
                <c:pt idx="4875">
                  <c:v>0.99753620631611661</c:v>
                </c:pt>
                <c:pt idx="4876">
                  <c:v>0.99753620631611661</c:v>
                </c:pt>
                <c:pt idx="4877">
                  <c:v>0.99753620631611661</c:v>
                </c:pt>
                <c:pt idx="4878">
                  <c:v>0.99753620631611661</c:v>
                </c:pt>
                <c:pt idx="4879">
                  <c:v>0.99753620631611661</c:v>
                </c:pt>
                <c:pt idx="4880">
                  <c:v>0.99753620631611661</c:v>
                </c:pt>
                <c:pt idx="4881">
                  <c:v>0.99753620631611661</c:v>
                </c:pt>
                <c:pt idx="4882">
                  <c:v>0.99753620631611661</c:v>
                </c:pt>
                <c:pt idx="4883">
                  <c:v>0.99753620631611661</c:v>
                </c:pt>
                <c:pt idx="4884">
                  <c:v>0.99753620631611661</c:v>
                </c:pt>
                <c:pt idx="4885">
                  <c:v>0.99753620631611661</c:v>
                </c:pt>
                <c:pt idx="4886">
                  <c:v>0.99753620631611661</c:v>
                </c:pt>
                <c:pt idx="4887">
                  <c:v>0.99753620631611661</c:v>
                </c:pt>
                <c:pt idx="4888">
                  <c:v>0.99753620631611661</c:v>
                </c:pt>
                <c:pt idx="4889">
                  <c:v>0.99753620631611661</c:v>
                </c:pt>
                <c:pt idx="4890">
                  <c:v>0.99753620631611661</c:v>
                </c:pt>
                <c:pt idx="4891">
                  <c:v>0.99753620631611661</c:v>
                </c:pt>
                <c:pt idx="4892">
                  <c:v>0.99753620631611661</c:v>
                </c:pt>
                <c:pt idx="4893">
                  <c:v>0.99753620631611661</c:v>
                </c:pt>
                <c:pt idx="4894">
                  <c:v>0.99753620631611661</c:v>
                </c:pt>
                <c:pt idx="4895">
                  <c:v>0.99753620631611661</c:v>
                </c:pt>
                <c:pt idx="4896">
                  <c:v>0.99753620631611661</c:v>
                </c:pt>
                <c:pt idx="4897">
                  <c:v>0.99753620631611661</c:v>
                </c:pt>
                <c:pt idx="4898">
                  <c:v>0.99753620631611661</c:v>
                </c:pt>
                <c:pt idx="4899">
                  <c:v>0.99753620631611661</c:v>
                </c:pt>
                <c:pt idx="4900">
                  <c:v>0.99753620631611661</c:v>
                </c:pt>
                <c:pt idx="4901">
                  <c:v>0.99753620631611661</c:v>
                </c:pt>
                <c:pt idx="4902">
                  <c:v>0.99753620631611661</c:v>
                </c:pt>
                <c:pt idx="4903">
                  <c:v>0.99753620631611661</c:v>
                </c:pt>
                <c:pt idx="4904">
                  <c:v>0.99753620631611661</c:v>
                </c:pt>
                <c:pt idx="4905">
                  <c:v>0.99753620631611661</c:v>
                </c:pt>
                <c:pt idx="4906">
                  <c:v>0.99753620631611661</c:v>
                </c:pt>
                <c:pt idx="4907">
                  <c:v>0.99753620631611661</c:v>
                </c:pt>
                <c:pt idx="4908">
                  <c:v>0.99753620631611661</c:v>
                </c:pt>
                <c:pt idx="4909">
                  <c:v>0.99753620631611661</c:v>
                </c:pt>
                <c:pt idx="4910">
                  <c:v>0.99753620631611661</c:v>
                </c:pt>
                <c:pt idx="4911">
                  <c:v>0.99753620631611661</c:v>
                </c:pt>
                <c:pt idx="4912">
                  <c:v>0.99753620631611661</c:v>
                </c:pt>
                <c:pt idx="4913">
                  <c:v>0.99753620631611661</c:v>
                </c:pt>
                <c:pt idx="4914">
                  <c:v>0.99753620631611661</c:v>
                </c:pt>
                <c:pt idx="4915">
                  <c:v>0.99753620631611661</c:v>
                </c:pt>
                <c:pt idx="4916">
                  <c:v>0.99753620631611661</c:v>
                </c:pt>
                <c:pt idx="4917">
                  <c:v>0.99753620631611661</c:v>
                </c:pt>
                <c:pt idx="4918">
                  <c:v>0.99753620631611661</c:v>
                </c:pt>
                <c:pt idx="4919">
                  <c:v>0.99753620631611661</c:v>
                </c:pt>
                <c:pt idx="4920">
                  <c:v>0.99753620631611661</c:v>
                </c:pt>
                <c:pt idx="4921">
                  <c:v>0.99753620631611661</c:v>
                </c:pt>
                <c:pt idx="4922">
                  <c:v>0.99753620631611661</c:v>
                </c:pt>
                <c:pt idx="4923">
                  <c:v>0.99753620631611661</c:v>
                </c:pt>
                <c:pt idx="4924">
                  <c:v>0.99753620631611661</c:v>
                </c:pt>
                <c:pt idx="4925">
                  <c:v>0.99753620631611661</c:v>
                </c:pt>
                <c:pt idx="4926">
                  <c:v>0.99753620631611661</c:v>
                </c:pt>
                <c:pt idx="4927">
                  <c:v>0.99753620631611661</c:v>
                </c:pt>
                <c:pt idx="4928">
                  <c:v>0.99753620631611661</c:v>
                </c:pt>
                <c:pt idx="4929">
                  <c:v>0.99753620631611661</c:v>
                </c:pt>
                <c:pt idx="4930">
                  <c:v>0.99753620631611661</c:v>
                </c:pt>
                <c:pt idx="4931">
                  <c:v>0.99753620631611661</c:v>
                </c:pt>
                <c:pt idx="4932">
                  <c:v>0.99753620631611661</c:v>
                </c:pt>
                <c:pt idx="4933">
                  <c:v>0.99753620631611661</c:v>
                </c:pt>
                <c:pt idx="4934">
                  <c:v>0.99753620631611661</c:v>
                </c:pt>
                <c:pt idx="4935">
                  <c:v>0.99753620631611661</c:v>
                </c:pt>
                <c:pt idx="4936">
                  <c:v>0.99753620631611661</c:v>
                </c:pt>
                <c:pt idx="4937">
                  <c:v>0.99753620631611661</c:v>
                </c:pt>
                <c:pt idx="4938">
                  <c:v>0.99753620631611661</c:v>
                </c:pt>
                <c:pt idx="4939">
                  <c:v>0.99753620631611661</c:v>
                </c:pt>
                <c:pt idx="4940">
                  <c:v>0.99753620631611661</c:v>
                </c:pt>
                <c:pt idx="4941">
                  <c:v>0.99753620631611661</c:v>
                </c:pt>
                <c:pt idx="4942">
                  <c:v>0.99753620631611661</c:v>
                </c:pt>
                <c:pt idx="4943">
                  <c:v>0.99753620631611661</c:v>
                </c:pt>
                <c:pt idx="4944">
                  <c:v>0.99753620631611661</c:v>
                </c:pt>
                <c:pt idx="4945">
                  <c:v>0.99753620631611661</c:v>
                </c:pt>
                <c:pt idx="4946">
                  <c:v>0.99753620631611661</c:v>
                </c:pt>
                <c:pt idx="4947">
                  <c:v>0.99753620631611661</c:v>
                </c:pt>
                <c:pt idx="4948">
                  <c:v>0.99753620631611661</c:v>
                </c:pt>
                <c:pt idx="4949">
                  <c:v>0.99753620631611661</c:v>
                </c:pt>
                <c:pt idx="4950">
                  <c:v>0.99753620631611661</c:v>
                </c:pt>
                <c:pt idx="4951">
                  <c:v>0.99753620631611661</c:v>
                </c:pt>
                <c:pt idx="4952">
                  <c:v>0.99753620631611661</c:v>
                </c:pt>
                <c:pt idx="4953">
                  <c:v>0.99753620631611661</c:v>
                </c:pt>
                <c:pt idx="4954">
                  <c:v>0.99753620631611661</c:v>
                </c:pt>
                <c:pt idx="4955">
                  <c:v>0.99753620631611661</c:v>
                </c:pt>
                <c:pt idx="4956">
                  <c:v>0.99753620631611661</c:v>
                </c:pt>
                <c:pt idx="4957">
                  <c:v>0.99753620631611661</c:v>
                </c:pt>
                <c:pt idx="4958">
                  <c:v>0.99753620631611661</c:v>
                </c:pt>
                <c:pt idx="4959">
                  <c:v>0.99753620631611661</c:v>
                </c:pt>
                <c:pt idx="4960">
                  <c:v>0.99753620631611661</c:v>
                </c:pt>
                <c:pt idx="4961">
                  <c:v>0.99753620631611661</c:v>
                </c:pt>
                <c:pt idx="4962">
                  <c:v>0.99753620631611661</c:v>
                </c:pt>
                <c:pt idx="4963">
                  <c:v>0.99753620631611661</c:v>
                </c:pt>
                <c:pt idx="4964">
                  <c:v>0.99753620631611661</c:v>
                </c:pt>
                <c:pt idx="4965">
                  <c:v>0.99753620631611661</c:v>
                </c:pt>
                <c:pt idx="4966">
                  <c:v>0.99753620631611661</c:v>
                </c:pt>
                <c:pt idx="4967">
                  <c:v>0.99753620631611661</c:v>
                </c:pt>
                <c:pt idx="4968">
                  <c:v>0.99753620631611661</c:v>
                </c:pt>
                <c:pt idx="4969">
                  <c:v>0.99753620631611661</c:v>
                </c:pt>
                <c:pt idx="4970">
                  <c:v>0.99753620631611661</c:v>
                </c:pt>
                <c:pt idx="4971">
                  <c:v>0.99753620631611661</c:v>
                </c:pt>
                <c:pt idx="4972">
                  <c:v>0.99753620631611661</c:v>
                </c:pt>
                <c:pt idx="4973">
                  <c:v>0.99753620631611661</c:v>
                </c:pt>
                <c:pt idx="4974">
                  <c:v>0.99753620631611661</c:v>
                </c:pt>
                <c:pt idx="4975">
                  <c:v>0.99753620631611661</c:v>
                </c:pt>
                <c:pt idx="4976">
                  <c:v>0.99753620631611661</c:v>
                </c:pt>
                <c:pt idx="4977">
                  <c:v>0.99753620631611661</c:v>
                </c:pt>
                <c:pt idx="4978">
                  <c:v>0.99753620631611661</c:v>
                </c:pt>
                <c:pt idx="4979">
                  <c:v>0.99753620631611661</c:v>
                </c:pt>
                <c:pt idx="4980">
                  <c:v>0.99753620631611661</c:v>
                </c:pt>
                <c:pt idx="4981">
                  <c:v>0.99753620631611661</c:v>
                </c:pt>
                <c:pt idx="4982">
                  <c:v>0.99753620631611661</c:v>
                </c:pt>
                <c:pt idx="4983">
                  <c:v>0.99753620631611661</c:v>
                </c:pt>
                <c:pt idx="4984">
                  <c:v>0.99753620631611661</c:v>
                </c:pt>
                <c:pt idx="4985">
                  <c:v>0.99753620631611661</c:v>
                </c:pt>
                <c:pt idx="4986">
                  <c:v>0.99753620631611661</c:v>
                </c:pt>
                <c:pt idx="4987">
                  <c:v>0.99753620631611661</c:v>
                </c:pt>
                <c:pt idx="4988">
                  <c:v>0.99753620631611661</c:v>
                </c:pt>
                <c:pt idx="4989">
                  <c:v>0.99753620631611661</c:v>
                </c:pt>
                <c:pt idx="4990">
                  <c:v>0.99753620631611661</c:v>
                </c:pt>
                <c:pt idx="4991">
                  <c:v>0.99753620631611661</c:v>
                </c:pt>
                <c:pt idx="4992">
                  <c:v>0.99753620631611661</c:v>
                </c:pt>
                <c:pt idx="4993">
                  <c:v>0.99753620631611661</c:v>
                </c:pt>
                <c:pt idx="4994">
                  <c:v>0.99753620631611661</c:v>
                </c:pt>
                <c:pt idx="4995">
                  <c:v>0.99753620631611661</c:v>
                </c:pt>
                <c:pt idx="4996">
                  <c:v>0.99753620631611661</c:v>
                </c:pt>
                <c:pt idx="4997">
                  <c:v>0.99753620631611661</c:v>
                </c:pt>
                <c:pt idx="4998">
                  <c:v>0.99753620631611661</c:v>
                </c:pt>
                <c:pt idx="4999">
                  <c:v>0.99753620631611661</c:v>
                </c:pt>
                <c:pt idx="5000">
                  <c:v>0.99753620631611661</c:v>
                </c:pt>
                <c:pt idx="5001">
                  <c:v>0.99753620631611661</c:v>
                </c:pt>
                <c:pt idx="5002">
                  <c:v>0.99753620631611661</c:v>
                </c:pt>
                <c:pt idx="5003">
                  <c:v>0.99753620631611661</c:v>
                </c:pt>
                <c:pt idx="5004">
                  <c:v>0.99753620631611661</c:v>
                </c:pt>
                <c:pt idx="5005">
                  <c:v>0.99753620631611661</c:v>
                </c:pt>
                <c:pt idx="5006">
                  <c:v>0.99753620631611661</c:v>
                </c:pt>
                <c:pt idx="5007">
                  <c:v>0.99753620631611661</c:v>
                </c:pt>
                <c:pt idx="5008">
                  <c:v>0.99753620631611661</c:v>
                </c:pt>
                <c:pt idx="5009">
                  <c:v>0.99753620631611661</c:v>
                </c:pt>
                <c:pt idx="5010">
                  <c:v>0.99753620631611661</c:v>
                </c:pt>
                <c:pt idx="5011">
                  <c:v>0.99753620631611661</c:v>
                </c:pt>
                <c:pt idx="5012">
                  <c:v>0.99753620631611661</c:v>
                </c:pt>
                <c:pt idx="5013">
                  <c:v>0.99753620631611661</c:v>
                </c:pt>
                <c:pt idx="5014">
                  <c:v>0.99753620631611661</c:v>
                </c:pt>
                <c:pt idx="5015">
                  <c:v>0.99753620631611661</c:v>
                </c:pt>
                <c:pt idx="5016">
                  <c:v>0.99753620631611661</c:v>
                </c:pt>
                <c:pt idx="5017">
                  <c:v>0.99753620631611661</c:v>
                </c:pt>
                <c:pt idx="5018">
                  <c:v>0.99753620631611661</c:v>
                </c:pt>
                <c:pt idx="5019">
                  <c:v>0.99753620631611661</c:v>
                </c:pt>
                <c:pt idx="5020">
                  <c:v>0.99753620631611661</c:v>
                </c:pt>
                <c:pt idx="5021">
                  <c:v>0.99753620631611661</c:v>
                </c:pt>
                <c:pt idx="5022">
                  <c:v>0.99753620631611661</c:v>
                </c:pt>
                <c:pt idx="5023">
                  <c:v>0.99753620631611661</c:v>
                </c:pt>
                <c:pt idx="5024">
                  <c:v>0.99753620631611661</c:v>
                </c:pt>
                <c:pt idx="5025">
                  <c:v>0.99753620631611661</c:v>
                </c:pt>
                <c:pt idx="5026">
                  <c:v>0.99753620631611661</c:v>
                </c:pt>
                <c:pt idx="5027">
                  <c:v>0.99753620631611661</c:v>
                </c:pt>
                <c:pt idx="5028">
                  <c:v>0.99753620631611661</c:v>
                </c:pt>
                <c:pt idx="5029">
                  <c:v>0.99753620631611661</c:v>
                </c:pt>
                <c:pt idx="5030">
                  <c:v>0.99753620631611661</c:v>
                </c:pt>
                <c:pt idx="5031">
                  <c:v>0.99753620631611661</c:v>
                </c:pt>
                <c:pt idx="5032">
                  <c:v>0.99753620631611661</c:v>
                </c:pt>
                <c:pt idx="5033">
                  <c:v>0.99753620631611661</c:v>
                </c:pt>
                <c:pt idx="5034">
                  <c:v>0.99753620631611661</c:v>
                </c:pt>
                <c:pt idx="5035">
                  <c:v>0.99753620631611661</c:v>
                </c:pt>
                <c:pt idx="5036">
                  <c:v>0.99753620631611661</c:v>
                </c:pt>
                <c:pt idx="5037">
                  <c:v>0.99753620631611661</c:v>
                </c:pt>
                <c:pt idx="5038">
                  <c:v>0.99753620631611661</c:v>
                </c:pt>
                <c:pt idx="5039">
                  <c:v>0.99753620631611661</c:v>
                </c:pt>
                <c:pt idx="5040">
                  <c:v>0.99753620631611661</c:v>
                </c:pt>
                <c:pt idx="5041">
                  <c:v>0.99753620631611661</c:v>
                </c:pt>
                <c:pt idx="5042">
                  <c:v>0.99753620631611661</c:v>
                </c:pt>
                <c:pt idx="5043">
                  <c:v>0.99753620631611661</c:v>
                </c:pt>
                <c:pt idx="5044">
                  <c:v>0.99753620631611661</c:v>
                </c:pt>
                <c:pt idx="5045">
                  <c:v>0.99753620631611661</c:v>
                </c:pt>
                <c:pt idx="5046">
                  <c:v>0.99753620631611661</c:v>
                </c:pt>
                <c:pt idx="5047">
                  <c:v>0.99753620631611661</c:v>
                </c:pt>
                <c:pt idx="5048">
                  <c:v>0.99753620631611661</c:v>
                </c:pt>
                <c:pt idx="5049">
                  <c:v>0.99753620631611661</c:v>
                </c:pt>
                <c:pt idx="5050">
                  <c:v>0.99753620631611661</c:v>
                </c:pt>
                <c:pt idx="5051">
                  <c:v>0.99753620631611661</c:v>
                </c:pt>
                <c:pt idx="5052">
                  <c:v>0.99753620631611661</c:v>
                </c:pt>
                <c:pt idx="5053">
                  <c:v>0.99753620631611661</c:v>
                </c:pt>
                <c:pt idx="5054">
                  <c:v>0.99753620631611661</c:v>
                </c:pt>
                <c:pt idx="5055">
                  <c:v>0.99753620631611661</c:v>
                </c:pt>
                <c:pt idx="5056">
                  <c:v>0.99753620631611661</c:v>
                </c:pt>
                <c:pt idx="5057">
                  <c:v>0.99753620631611661</c:v>
                </c:pt>
                <c:pt idx="5058">
                  <c:v>0.99753620631611661</c:v>
                </c:pt>
                <c:pt idx="5059">
                  <c:v>0.99753620631611661</c:v>
                </c:pt>
                <c:pt idx="5060">
                  <c:v>0.99753620631611661</c:v>
                </c:pt>
                <c:pt idx="5061">
                  <c:v>0.99753620631611661</c:v>
                </c:pt>
                <c:pt idx="5062">
                  <c:v>0.99753620631611661</c:v>
                </c:pt>
                <c:pt idx="5063">
                  <c:v>0.99753620631611661</c:v>
                </c:pt>
                <c:pt idx="5064">
                  <c:v>0.99753620631611661</c:v>
                </c:pt>
                <c:pt idx="5065">
                  <c:v>0.99753620631611661</c:v>
                </c:pt>
                <c:pt idx="5066">
                  <c:v>0.99753620631611661</c:v>
                </c:pt>
                <c:pt idx="5067">
                  <c:v>0.99753620631611661</c:v>
                </c:pt>
                <c:pt idx="5068">
                  <c:v>0.99753620631611661</c:v>
                </c:pt>
                <c:pt idx="5069">
                  <c:v>0.99753620631611661</c:v>
                </c:pt>
                <c:pt idx="5070">
                  <c:v>0.99753620631611661</c:v>
                </c:pt>
                <c:pt idx="5071">
                  <c:v>0.99753620631611661</c:v>
                </c:pt>
                <c:pt idx="5072">
                  <c:v>0.99753620631611661</c:v>
                </c:pt>
                <c:pt idx="5073">
                  <c:v>0.99753620631611661</c:v>
                </c:pt>
                <c:pt idx="5074">
                  <c:v>0.99753620631611661</c:v>
                </c:pt>
                <c:pt idx="5075">
                  <c:v>0.99753620631611661</c:v>
                </c:pt>
                <c:pt idx="5076">
                  <c:v>0.99753620631611661</c:v>
                </c:pt>
                <c:pt idx="5077">
                  <c:v>0.99753620631611661</c:v>
                </c:pt>
                <c:pt idx="5078">
                  <c:v>0.99753620631611661</c:v>
                </c:pt>
                <c:pt idx="5079">
                  <c:v>0.99753620631611661</c:v>
                </c:pt>
                <c:pt idx="5080">
                  <c:v>0.99753620631611661</c:v>
                </c:pt>
                <c:pt idx="5081">
                  <c:v>0.99753620631611661</c:v>
                </c:pt>
                <c:pt idx="5082">
                  <c:v>0.99753620631611661</c:v>
                </c:pt>
                <c:pt idx="5083">
                  <c:v>0.99753620631611661</c:v>
                </c:pt>
                <c:pt idx="5084">
                  <c:v>0.99753620631611661</c:v>
                </c:pt>
                <c:pt idx="5085">
                  <c:v>0.99753620631611661</c:v>
                </c:pt>
                <c:pt idx="5086">
                  <c:v>0.99753620631611661</c:v>
                </c:pt>
                <c:pt idx="5087">
                  <c:v>0.99753620631611661</c:v>
                </c:pt>
                <c:pt idx="5088">
                  <c:v>0.99753620631611661</c:v>
                </c:pt>
                <c:pt idx="5089">
                  <c:v>0.99753620631611661</c:v>
                </c:pt>
                <c:pt idx="5090">
                  <c:v>0.99753620631611661</c:v>
                </c:pt>
                <c:pt idx="5091">
                  <c:v>0.99753620631611661</c:v>
                </c:pt>
                <c:pt idx="5092">
                  <c:v>0.99753620631611661</c:v>
                </c:pt>
                <c:pt idx="5093">
                  <c:v>0.99753620631611661</c:v>
                </c:pt>
                <c:pt idx="5094">
                  <c:v>0.99753620631611661</c:v>
                </c:pt>
                <c:pt idx="5095">
                  <c:v>0.99753620631611661</c:v>
                </c:pt>
                <c:pt idx="5096">
                  <c:v>0.99753620631611661</c:v>
                </c:pt>
                <c:pt idx="5097">
                  <c:v>0.99753620631611661</c:v>
                </c:pt>
                <c:pt idx="5098">
                  <c:v>0.99753620631611661</c:v>
                </c:pt>
                <c:pt idx="5099">
                  <c:v>0.99753620631611661</c:v>
                </c:pt>
                <c:pt idx="5100">
                  <c:v>0.99753620631611661</c:v>
                </c:pt>
                <c:pt idx="5101">
                  <c:v>0.99753620631611661</c:v>
                </c:pt>
                <c:pt idx="5102">
                  <c:v>0.99753620631611661</c:v>
                </c:pt>
                <c:pt idx="5103">
                  <c:v>0.99753620631611661</c:v>
                </c:pt>
                <c:pt idx="5104">
                  <c:v>0.99753620631611661</c:v>
                </c:pt>
                <c:pt idx="5105">
                  <c:v>0.99753620631611661</c:v>
                </c:pt>
                <c:pt idx="5106">
                  <c:v>0.99753620631611661</c:v>
                </c:pt>
                <c:pt idx="5107">
                  <c:v>0.99753620631611661</c:v>
                </c:pt>
                <c:pt idx="5108">
                  <c:v>0.99753620631611661</c:v>
                </c:pt>
                <c:pt idx="5109">
                  <c:v>0.99753620631611661</c:v>
                </c:pt>
                <c:pt idx="5110">
                  <c:v>0.99753620631611661</c:v>
                </c:pt>
                <c:pt idx="5111">
                  <c:v>0.99753620631611661</c:v>
                </c:pt>
                <c:pt idx="5112">
                  <c:v>0.99753620631611661</c:v>
                </c:pt>
                <c:pt idx="5113">
                  <c:v>0.99753620631611661</c:v>
                </c:pt>
                <c:pt idx="5114">
                  <c:v>0.99753620631611661</c:v>
                </c:pt>
                <c:pt idx="5115">
                  <c:v>0.99753620631611661</c:v>
                </c:pt>
                <c:pt idx="5116">
                  <c:v>0.99753620631611661</c:v>
                </c:pt>
                <c:pt idx="5117">
                  <c:v>0.99753620631611661</c:v>
                </c:pt>
                <c:pt idx="5118">
                  <c:v>0.99753620631611661</c:v>
                </c:pt>
                <c:pt idx="5119">
                  <c:v>0.99753620631611661</c:v>
                </c:pt>
                <c:pt idx="5120">
                  <c:v>0.99753620631611661</c:v>
                </c:pt>
                <c:pt idx="5121">
                  <c:v>0.99753620631611661</c:v>
                </c:pt>
                <c:pt idx="5122">
                  <c:v>0.99753620631611661</c:v>
                </c:pt>
                <c:pt idx="5123">
                  <c:v>0.99753620631611661</c:v>
                </c:pt>
                <c:pt idx="5124">
                  <c:v>0.99753620631611661</c:v>
                </c:pt>
                <c:pt idx="5125">
                  <c:v>0.99753620631611661</c:v>
                </c:pt>
                <c:pt idx="5126">
                  <c:v>0.99753620631611661</c:v>
                </c:pt>
                <c:pt idx="5127">
                  <c:v>0.99753620631611661</c:v>
                </c:pt>
                <c:pt idx="5128">
                  <c:v>0.99753620631611661</c:v>
                </c:pt>
                <c:pt idx="5129">
                  <c:v>0.99753620631611661</c:v>
                </c:pt>
                <c:pt idx="5130">
                  <c:v>0.99753620631611661</c:v>
                </c:pt>
                <c:pt idx="5131">
                  <c:v>0.99753620631611661</c:v>
                </c:pt>
                <c:pt idx="5132">
                  <c:v>0.99753620631611661</c:v>
                </c:pt>
                <c:pt idx="5133">
                  <c:v>0.99753620631611661</c:v>
                </c:pt>
                <c:pt idx="5134">
                  <c:v>0.99753620631611661</c:v>
                </c:pt>
                <c:pt idx="5135">
                  <c:v>0.99753620631611661</c:v>
                </c:pt>
                <c:pt idx="5136">
                  <c:v>0.99753620631611661</c:v>
                </c:pt>
                <c:pt idx="5137">
                  <c:v>0.99753620631611661</c:v>
                </c:pt>
                <c:pt idx="5138">
                  <c:v>0.99753620631611661</c:v>
                </c:pt>
                <c:pt idx="5139">
                  <c:v>0.99753620631611661</c:v>
                </c:pt>
                <c:pt idx="5140">
                  <c:v>0.99753620631611661</c:v>
                </c:pt>
                <c:pt idx="5141">
                  <c:v>0.99753620631611661</c:v>
                </c:pt>
                <c:pt idx="5142">
                  <c:v>0.99753620631611661</c:v>
                </c:pt>
                <c:pt idx="5143">
                  <c:v>0.99753620631611661</c:v>
                </c:pt>
                <c:pt idx="5144">
                  <c:v>0.99753620631611661</c:v>
                </c:pt>
                <c:pt idx="5145">
                  <c:v>0.99753620631611661</c:v>
                </c:pt>
                <c:pt idx="5146">
                  <c:v>0.99753620631611661</c:v>
                </c:pt>
                <c:pt idx="5147">
                  <c:v>0.99753620631611661</c:v>
                </c:pt>
                <c:pt idx="5148">
                  <c:v>0.99753620631611661</c:v>
                </c:pt>
                <c:pt idx="5149">
                  <c:v>0.99753620631611661</c:v>
                </c:pt>
                <c:pt idx="5150">
                  <c:v>0.99753620631611661</c:v>
                </c:pt>
                <c:pt idx="5151">
                  <c:v>0.99753620631611661</c:v>
                </c:pt>
                <c:pt idx="5152">
                  <c:v>0.99753620631611661</c:v>
                </c:pt>
                <c:pt idx="5153">
                  <c:v>0.99753620631611661</c:v>
                </c:pt>
                <c:pt idx="5154">
                  <c:v>0.99753620631611661</c:v>
                </c:pt>
                <c:pt idx="5155">
                  <c:v>0.99753620631611661</c:v>
                </c:pt>
                <c:pt idx="5156">
                  <c:v>0.99753620631611661</c:v>
                </c:pt>
                <c:pt idx="5157">
                  <c:v>0.99753620631611661</c:v>
                </c:pt>
                <c:pt idx="5158">
                  <c:v>0.99753620631611661</c:v>
                </c:pt>
                <c:pt idx="5159">
                  <c:v>0.99753620631611661</c:v>
                </c:pt>
                <c:pt idx="5160">
                  <c:v>0.99753620631611661</c:v>
                </c:pt>
                <c:pt idx="5161">
                  <c:v>0.99753620631611661</c:v>
                </c:pt>
                <c:pt idx="5162">
                  <c:v>0.99753620631611661</c:v>
                </c:pt>
                <c:pt idx="5163">
                  <c:v>0.99753620631611661</c:v>
                </c:pt>
                <c:pt idx="5164">
                  <c:v>0.99753620631611661</c:v>
                </c:pt>
                <c:pt idx="5165">
                  <c:v>0.99753620631611661</c:v>
                </c:pt>
                <c:pt idx="5166">
                  <c:v>0.99753620631611661</c:v>
                </c:pt>
                <c:pt idx="5167">
                  <c:v>0.99753620631611661</c:v>
                </c:pt>
                <c:pt idx="5168">
                  <c:v>0.99753620631611661</c:v>
                </c:pt>
                <c:pt idx="5169">
                  <c:v>0.99753620631611661</c:v>
                </c:pt>
                <c:pt idx="5170">
                  <c:v>0.99753620631611661</c:v>
                </c:pt>
                <c:pt idx="5171">
                  <c:v>0.99753620631611661</c:v>
                </c:pt>
                <c:pt idx="5172">
                  <c:v>0.99753620631611661</c:v>
                </c:pt>
                <c:pt idx="5173">
                  <c:v>0.99753620631611661</c:v>
                </c:pt>
                <c:pt idx="5174">
                  <c:v>0.99753620631611661</c:v>
                </c:pt>
                <c:pt idx="5175">
                  <c:v>0.99753620631611661</c:v>
                </c:pt>
                <c:pt idx="5176">
                  <c:v>0.99753620631611661</c:v>
                </c:pt>
                <c:pt idx="5177">
                  <c:v>0.99753620631611661</c:v>
                </c:pt>
                <c:pt idx="5178">
                  <c:v>0.99753620631611661</c:v>
                </c:pt>
                <c:pt idx="5179">
                  <c:v>0.99753620631611661</c:v>
                </c:pt>
                <c:pt idx="5180">
                  <c:v>0.99753620631611661</c:v>
                </c:pt>
                <c:pt idx="5181">
                  <c:v>0.99753620631611661</c:v>
                </c:pt>
                <c:pt idx="5182">
                  <c:v>0.99753620631611661</c:v>
                </c:pt>
                <c:pt idx="5183">
                  <c:v>0.99753620631611661</c:v>
                </c:pt>
                <c:pt idx="5184">
                  <c:v>0.99753620631611661</c:v>
                </c:pt>
                <c:pt idx="5185">
                  <c:v>0.99753620631611661</c:v>
                </c:pt>
                <c:pt idx="5186">
                  <c:v>0.99753620631611661</c:v>
                </c:pt>
                <c:pt idx="5187">
                  <c:v>0.99753620631611661</c:v>
                </c:pt>
                <c:pt idx="5188">
                  <c:v>0.99753620631611661</c:v>
                </c:pt>
                <c:pt idx="5189">
                  <c:v>0.99753620631611661</c:v>
                </c:pt>
                <c:pt idx="5190">
                  <c:v>0.99753620631611661</c:v>
                </c:pt>
                <c:pt idx="5191">
                  <c:v>0.99753620631611661</c:v>
                </c:pt>
                <c:pt idx="5192">
                  <c:v>0.99753620631611661</c:v>
                </c:pt>
                <c:pt idx="5193">
                  <c:v>0.99753620631611661</c:v>
                </c:pt>
                <c:pt idx="5194">
                  <c:v>0.99753620631611661</c:v>
                </c:pt>
                <c:pt idx="5195">
                  <c:v>0.99753620631611661</c:v>
                </c:pt>
                <c:pt idx="5196">
                  <c:v>0.99753620631611661</c:v>
                </c:pt>
                <c:pt idx="5197">
                  <c:v>0.99753620631611661</c:v>
                </c:pt>
                <c:pt idx="5198">
                  <c:v>0.99753620631611661</c:v>
                </c:pt>
                <c:pt idx="5199">
                  <c:v>0.99753620631611661</c:v>
                </c:pt>
                <c:pt idx="5200">
                  <c:v>0.99753620631611661</c:v>
                </c:pt>
                <c:pt idx="5201">
                  <c:v>0.99753620631611661</c:v>
                </c:pt>
                <c:pt idx="5202">
                  <c:v>0.99753620631611661</c:v>
                </c:pt>
                <c:pt idx="5203">
                  <c:v>0.99753620631611661</c:v>
                </c:pt>
                <c:pt idx="5204">
                  <c:v>0.99753620631611661</c:v>
                </c:pt>
                <c:pt idx="5205">
                  <c:v>0.99753620631611661</c:v>
                </c:pt>
                <c:pt idx="5206">
                  <c:v>0.99753620631611661</c:v>
                </c:pt>
                <c:pt idx="5207">
                  <c:v>0.99753620631611661</c:v>
                </c:pt>
                <c:pt idx="5208">
                  <c:v>0.99753620631611661</c:v>
                </c:pt>
                <c:pt idx="5209">
                  <c:v>0.99753620631611661</c:v>
                </c:pt>
                <c:pt idx="5210">
                  <c:v>0.99753620631611661</c:v>
                </c:pt>
                <c:pt idx="5211">
                  <c:v>0.99753620631611661</c:v>
                </c:pt>
                <c:pt idx="5212">
                  <c:v>0.99753620631611661</c:v>
                </c:pt>
                <c:pt idx="5213">
                  <c:v>0.99753620631611661</c:v>
                </c:pt>
                <c:pt idx="5214">
                  <c:v>0.99753620631611661</c:v>
                </c:pt>
                <c:pt idx="5215">
                  <c:v>0.99753620631611661</c:v>
                </c:pt>
                <c:pt idx="5216">
                  <c:v>0.99753620631611661</c:v>
                </c:pt>
                <c:pt idx="5217">
                  <c:v>0.99753620631611661</c:v>
                </c:pt>
                <c:pt idx="5218">
                  <c:v>0.99753620631611661</c:v>
                </c:pt>
                <c:pt idx="5219">
                  <c:v>0.99753620631611661</c:v>
                </c:pt>
                <c:pt idx="5220">
                  <c:v>0.99753620631611661</c:v>
                </c:pt>
                <c:pt idx="5221">
                  <c:v>0.99753620631611661</c:v>
                </c:pt>
                <c:pt idx="5222">
                  <c:v>0.99753620631611661</c:v>
                </c:pt>
                <c:pt idx="5223">
                  <c:v>0.99753620631611661</c:v>
                </c:pt>
                <c:pt idx="5224">
                  <c:v>0.99753620631611661</c:v>
                </c:pt>
                <c:pt idx="5225">
                  <c:v>0.99753620631611661</c:v>
                </c:pt>
                <c:pt idx="5226">
                  <c:v>0.99753620631611661</c:v>
                </c:pt>
                <c:pt idx="5227">
                  <c:v>0.99753620631611661</c:v>
                </c:pt>
                <c:pt idx="5228">
                  <c:v>0.99753620631611661</c:v>
                </c:pt>
                <c:pt idx="5229">
                  <c:v>0.99753620631611661</c:v>
                </c:pt>
                <c:pt idx="5230">
                  <c:v>0.99753620631611661</c:v>
                </c:pt>
                <c:pt idx="5231">
                  <c:v>0.99753620631611661</c:v>
                </c:pt>
                <c:pt idx="5232">
                  <c:v>0.99753620631611661</c:v>
                </c:pt>
                <c:pt idx="5233">
                  <c:v>0.99753620631611661</c:v>
                </c:pt>
                <c:pt idx="5234">
                  <c:v>0.99753620631611661</c:v>
                </c:pt>
                <c:pt idx="5235">
                  <c:v>0.99753620631611661</c:v>
                </c:pt>
                <c:pt idx="5236">
                  <c:v>0.99753620631611661</c:v>
                </c:pt>
                <c:pt idx="5237">
                  <c:v>0.99753620631611661</c:v>
                </c:pt>
                <c:pt idx="5238">
                  <c:v>0.99753620631611661</c:v>
                </c:pt>
                <c:pt idx="5239">
                  <c:v>0.99753620631611661</c:v>
                </c:pt>
                <c:pt idx="5240">
                  <c:v>0.99753620631611661</c:v>
                </c:pt>
                <c:pt idx="5241">
                  <c:v>0.99753620631611661</c:v>
                </c:pt>
                <c:pt idx="5242">
                  <c:v>0.99753620631611661</c:v>
                </c:pt>
                <c:pt idx="5243">
                  <c:v>0.99753620631611661</c:v>
                </c:pt>
                <c:pt idx="5244">
                  <c:v>0.99753620631611661</c:v>
                </c:pt>
                <c:pt idx="5245">
                  <c:v>0.99753620631611661</c:v>
                </c:pt>
                <c:pt idx="5246">
                  <c:v>0.99753620631611661</c:v>
                </c:pt>
                <c:pt idx="5247">
                  <c:v>0.99753620631611661</c:v>
                </c:pt>
                <c:pt idx="5248">
                  <c:v>0.99753620631611661</c:v>
                </c:pt>
                <c:pt idx="5249">
                  <c:v>0.99753620631611661</c:v>
                </c:pt>
                <c:pt idx="5250">
                  <c:v>0.99753620631611661</c:v>
                </c:pt>
                <c:pt idx="5251">
                  <c:v>0.99753620631611661</c:v>
                </c:pt>
                <c:pt idx="5252">
                  <c:v>0.99753620631611661</c:v>
                </c:pt>
                <c:pt idx="5253">
                  <c:v>0.99753620631611661</c:v>
                </c:pt>
                <c:pt idx="5254">
                  <c:v>0.99753620631611661</c:v>
                </c:pt>
                <c:pt idx="5255">
                  <c:v>0.99753620631611661</c:v>
                </c:pt>
                <c:pt idx="5256">
                  <c:v>0.99753620631611661</c:v>
                </c:pt>
                <c:pt idx="5257">
                  <c:v>0.99753620631611661</c:v>
                </c:pt>
                <c:pt idx="5258">
                  <c:v>0.99753620631611661</c:v>
                </c:pt>
                <c:pt idx="5259">
                  <c:v>0.99753620631611661</c:v>
                </c:pt>
                <c:pt idx="5260">
                  <c:v>0.99753620631611661</c:v>
                </c:pt>
                <c:pt idx="5261">
                  <c:v>0.99753620631611661</c:v>
                </c:pt>
                <c:pt idx="5262">
                  <c:v>0.99753620631611661</c:v>
                </c:pt>
                <c:pt idx="5263">
                  <c:v>0.99753620631611661</c:v>
                </c:pt>
                <c:pt idx="5264">
                  <c:v>0.99753620631611661</c:v>
                </c:pt>
                <c:pt idx="5265">
                  <c:v>0.99753620631611661</c:v>
                </c:pt>
                <c:pt idx="5266">
                  <c:v>0.99753620631611661</c:v>
                </c:pt>
                <c:pt idx="5267">
                  <c:v>0.99753620631611661</c:v>
                </c:pt>
                <c:pt idx="5268">
                  <c:v>0.99753620631611661</c:v>
                </c:pt>
                <c:pt idx="5269">
                  <c:v>0.99753620631611661</c:v>
                </c:pt>
                <c:pt idx="5270">
                  <c:v>0.99753620631611661</c:v>
                </c:pt>
                <c:pt idx="5271">
                  <c:v>0.99753620631611661</c:v>
                </c:pt>
                <c:pt idx="5272">
                  <c:v>0.99753620631611661</c:v>
                </c:pt>
                <c:pt idx="5273">
                  <c:v>0.99753620631611661</c:v>
                </c:pt>
                <c:pt idx="5274">
                  <c:v>0.99753620631611661</c:v>
                </c:pt>
                <c:pt idx="5275">
                  <c:v>0.99753620631611661</c:v>
                </c:pt>
                <c:pt idx="5276">
                  <c:v>0.99753620631611661</c:v>
                </c:pt>
                <c:pt idx="5277">
                  <c:v>0.99753620631611661</c:v>
                </c:pt>
                <c:pt idx="5278">
                  <c:v>0.99753620631611661</c:v>
                </c:pt>
                <c:pt idx="5279">
                  <c:v>0.99753620631611661</c:v>
                </c:pt>
                <c:pt idx="5280">
                  <c:v>0.99753620631611661</c:v>
                </c:pt>
                <c:pt idx="5281">
                  <c:v>0.99753620631611661</c:v>
                </c:pt>
                <c:pt idx="5282">
                  <c:v>0.99753620631611661</c:v>
                </c:pt>
                <c:pt idx="5283">
                  <c:v>0.99753620631611661</c:v>
                </c:pt>
                <c:pt idx="5284">
                  <c:v>0.99753620631611661</c:v>
                </c:pt>
                <c:pt idx="5285">
                  <c:v>0.99753620631611661</c:v>
                </c:pt>
                <c:pt idx="5286">
                  <c:v>0.99753620631611661</c:v>
                </c:pt>
                <c:pt idx="5287">
                  <c:v>0.99753620631611661</c:v>
                </c:pt>
                <c:pt idx="5288">
                  <c:v>0.99753620631611661</c:v>
                </c:pt>
                <c:pt idx="5289">
                  <c:v>0.99753620631611661</c:v>
                </c:pt>
                <c:pt idx="5290">
                  <c:v>0.99753620631611661</c:v>
                </c:pt>
                <c:pt idx="5291">
                  <c:v>0.99753620631611661</c:v>
                </c:pt>
                <c:pt idx="5292">
                  <c:v>0.99753620631611661</c:v>
                </c:pt>
                <c:pt idx="5293">
                  <c:v>0.99753620631611661</c:v>
                </c:pt>
                <c:pt idx="5294">
                  <c:v>0.99753620631611661</c:v>
                </c:pt>
                <c:pt idx="5295">
                  <c:v>0.99753620631611661</c:v>
                </c:pt>
                <c:pt idx="5296">
                  <c:v>0.99753620631611661</c:v>
                </c:pt>
                <c:pt idx="5297">
                  <c:v>0.99753620631611661</c:v>
                </c:pt>
                <c:pt idx="5298">
                  <c:v>0.99753620631611661</c:v>
                </c:pt>
                <c:pt idx="5299">
                  <c:v>0.99753620631611661</c:v>
                </c:pt>
                <c:pt idx="5300">
                  <c:v>0.99753620631611661</c:v>
                </c:pt>
                <c:pt idx="5301">
                  <c:v>0.99753620631611661</c:v>
                </c:pt>
                <c:pt idx="5302">
                  <c:v>0.99753620631611661</c:v>
                </c:pt>
                <c:pt idx="5303">
                  <c:v>0.99753620631611661</c:v>
                </c:pt>
                <c:pt idx="5304">
                  <c:v>0.99753620631611661</c:v>
                </c:pt>
                <c:pt idx="5305">
                  <c:v>0.99753620631611661</c:v>
                </c:pt>
                <c:pt idx="5306">
                  <c:v>0.99753620631611661</c:v>
                </c:pt>
                <c:pt idx="5307">
                  <c:v>0.99753620631611661</c:v>
                </c:pt>
                <c:pt idx="5308">
                  <c:v>0.99753620631611661</c:v>
                </c:pt>
                <c:pt idx="5309">
                  <c:v>0.99753620631611661</c:v>
                </c:pt>
                <c:pt idx="5310">
                  <c:v>0.99753620631611661</c:v>
                </c:pt>
                <c:pt idx="5311">
                  <c:v>0.99753620631611661</c:v>
                </c:pt>
                <c:pt idx="5312">
                  <c:v>0.99753620631611661</c:v>
                </c:pt>
                <c:pt idx="5313">
                  <c:v>0.99753620631611661</c:v>
                </c:pt>
                <c:pt idx="5314">
                  <c:v>0.99753620631611661</c:v>
                </c:pt>
                <c:pt idx="5315">
                  <c:v>0.99753620631611661</c:v>
                </c:pt>
                <c:pt idx="5316">
                  <c:v>0.99753620631611661</c:v>
                </c:pt>
                <c:pt idx="5317">
                  <c:v>0.99753620631611661</c:v>
                </c:pt>
                <c:pt idx="5318">
                  <c:v>0.99753620631611661</c:v>
                </c:pt>
                <c:pt idx="5319">
                  <c:v>0.99753620631611661</c:v>
                </c:pt>
                <c:pt idx="5320">
                  <c:v>0.99753620631611661</c:v>
                </c:pt>
                <c:pt idx="5321">
                  <c:v>0.99753620631611661</c:v>
                </c:pt>
                <c:pt idx="5322">
                  <c:v>0.99753620631611661</c:v>
                </c:pt>
                <c:pt idx="5323">
                  <c:v>0.99753620631611661</c:v>
                </c:pt>
                <c:pt idx="5324">
                  <c:v>0.99753620631611661</c:v>
                </c:pt>
                <c:pt idx="5325">
                  <c:v>0.99753620631611661</c:v>
                </c:pt>
                <c:pt idx="5326">
                  <c:v>0.99753620631611661</c:v>
                </c:pt>
                <c:pt idx="5327">
                  <c:v>0.99753620631611661</c:v>
                </c:pt>
                <c:pt idx="5328">
                  <c:v>0.99753620631611661</c:v>
                </c:pt>
                <c:pt idx="5329">
                  <c:v>0.99753620631611661</c:v>
                </c:pt>
                <c:pt idx="5330">
                  <c:v>0.99753620631611661</c:v>
                </c:pt>
                <c:pt idx="5331">
                  <c:v>0.99753620631611661</c:v>
                </c:pt>
                <c:pt idx="5332">
                  <c:v>0.99753620631611661</c:v>
                </c:pt>
                <c:pt idx="5333">
                  <c:v>0.99753620631611661</c:v>
                </c:pt>
                <c:pt idx="5334">
                  <c:v>0.99753620631611661</c:v>
                </c:pt>
                <c:pt idx="5335">
                  <c:v>0.99753620631611661</c:v>
                </c:pt>
                <c:pt idx="5336">
                  <c:v>0.99753620631611661</c:v>
                </c:pt>
                <c:pt idx="5337">
                  <c:v>0.99753620631611661</c:v>
                </c:pt>
                <c:pt idx="5338">
                  <c:v>0.99753620631611661</c:v>
                </c:pt>
                <c:pt idx="5339">
                  <c:v>0.99753620631611661</c:v>
                </c:pt>
                <c:pt idx="5340">
                  <c:v>0.99753620631611661</c:v>
                </c:pt>
                <c:pt idx="5341">
                  <c:v>0.99753620631611661</c:v>
                </c:pt>
                <c:pt idx="5342">
                  <c:v>0.99753620631611661</c:v>
                </c:pt>
                <c:pt idx="5343">
                  <c:v>0.99753620631611661</c:v>
                </c:pt>
                <c:pt idx="5344">
                  <c:v>0.99753620631611661</c:v>
                </c:pt>
                <c:pt idx="5345">
                  <c:v>0.99753620631611661</c:v>
                </c:pt>
                <c:pt idx="5346">
                  <c:v>0.99753620631611661</c:v>
                </c:pt>
                <c:pt idx="5347">
                  <c:v>0.99753620631611661</c:v>
                </c:pt>
                <c:pt idx="5348">
                  <c:v>0.99753620631611661</c:v>
                </c:pt>
                <c:pt idx="5349">
                  <c:v>0.99753620631611661</c:v>
                </c:pt>
                <c:pt idx="5350">
                  <c:v>0.99753620631611661</c:v>
                </c:pt>
                <c:pt idx="5351">
                  <c:v>0.99753620631611661</c:v>
                </c:pt>
                <c:pt idx="5352">
                  <c:v>0.99753620631611661</c:v>
                </c:pt>
                <c:pt idx="5353">
                  <c:v>0.99753620631611661</c:v>
                </c:pt>
                <c:pt idx="5354">
                  <c:v>0.99753620631611661</c:v>
                </c:pt>
                <c:pt idx="5355">
                  <c:v>0.99753620631611661</c:v>
                </c:pt>
                <c:pt idx="5356">
                  <c:v>0.99753620631611661</c:v>
                </c:pt>
                <c:pt idx="5357">
                  <c:v>0.99753620631611661</c:v>
                </c:pt>
                <c:pt idx="5358">
                  <c:v>0.99753620631611661</c:v>
                </c:pt>
                <c:pt idx="5359">
                  <c:v>0.99753620631611661</c:v>
                </c:pt>
                <c:pt idx="5360">
                  <c:v>0.99753620631611661</c:v>
                </c:pt>
                <c:pt idx="5361">
                  <c:v>0.99753620631611661</c:v>
                </c:pt>
                <c:pt idx="5362">
                  <c:v>0.99753620631611661</c:v>
                </c:pt>
                <c:pt idx="5363">
                  <c:v>0.99753620631611661</c:v>
                </c:pt>
                <c:pt idx="5364">
                  <c:v>0.99753620631611661</c:v>
                </c:pt>
                <c:pt idx="5365">
                  <c:v>0.99753620631611661</c:v>
                </c:pt>
                <c:pt idx="5366">
                  <c:v>0.99753620631611661</c:v>
                </c:pt>
                <c:pt idx="5367">
                  <c:v>0.99753620631611661</c:v>
                </c:pt>
                <c:pt idx="5368">
                  <c:v>0.99753620631611661</c:v>
                </c:pt>
                <c:pt idx="5369">
                  <c:v>0.99753620631611661</c:v>
                </c:pt>
                <c:pt idx="5370">
                  <c:v>0.99753620631611661</c:v>
                </c:pt>
                <c:pt idx="5371">
                  <c:v>0.99753620631611661</c:v>
                </c:pt>
                <c:pt idx="5372">
                  <c:v>0.99753620631611661</c:v>
                </c:pt>
                <c:pt idx="5373">
                  <c:v>0.99753620631611661</c:v>
                </c:pt>
                <c:pt idx="5374">
                  <c:v>0.99753620631611661</c:v>
                </c:pt>
                <c:pt idx="5375">
                  <c:v>0.99753620631611661</c:v>
                </c:pt>
                <c:pt idx="5376">
                  <c:v>0.99753620631611661</c:v>
                </c:pt>
                <c:pt idx="5377">
                  <c:v>0.99753620631611661</c:v>
                </c:pt>
                <c:pt idx="5378">
                  <c:v>0.99753620631611661</c:v>
                </c:pt>
                <c:pt idx="5379">
                  <c:v>0.99753620631611661</c:v>
                </c:pt>
                <c:pt idx="5380">
                  <c:v>0.99753620631611661</c:v>
                </c:pt>
                <c:pt idx="5381">
                  <c:v>0.99753620631611661</c:v>
                </c:pt>
                <c:pt idx="5382">
                  <c:v>0.99753620631611661</c:v>
                </c:pt>
                <c:pt idx="5383">
                  <c:v>0.99753620631611661</c:v>
                </c:pt>
                <c:pt idx="5384">
                  <c:v>0.99753620631611661</c:v>
                </c:pt>
                <c:pt idx="5385">
                  <c:v>0.99753620631611661</c:v>
                </c:pt>
                <c:pt idx="5386">
                  <c:v>0.99753620631611661</c:v>
                </c:pt>
                <c:pt idx="5387">
                  <c:v>0.99753620631611661</c:v>
                </c:pt>
                <c:pt idx="5388">
                  <c:v>0.99753620631611661</c:v>
                </c:pt>
                <c:pt idx="5389">
                  <c:v>0.99753620631611661</c:v>
                </c:pt>
                <c:pt idx="5390">
                  <c:v>0.99753620631611661</c:v>
                </c:pt>
                <c:pt idx="5391">
                  <c:v>0.99753620631611661</c:v>
                </c:pt>
                <c:pt idx="5392">
                  <c:v>0.99753620631611661</c:v>
                </c:pt>
                <c:pt idx="5393">
                  <c:v>0.99753620631611661</c:v>
                </c:pt>
                <c:pt idx="5394">
                  <c:v>0.99753620631611661</c:v>
                </c:pt>
                <c:pt idx="5395">
                  <c:v>0.99753620631611661</c:v>
                </c:pt>
                <c:pt idx="5396">
                  <c:v>0.99753620631611661</c:v>
                </c:pt>
                <c:pt idx="5397">
                  <c:v>0.99753620631611661</c:v>
                </c:pt>
                <c:pt idx="5398">
                  <c:v>0.99753620631611661</c:v>
                </c:pt>
                <c:pt idx="5399">
                  <c:v>0.99753620631611661</c:v>
                </c:pt>
                <c:pt idx="5400">
                  <c:v>0.99753620631611661</c:v>
                </c:pt>
                <c:pt idx="5401">
                  <c:v>0.99753620631611661</c:v>
                </c:pt>
                <c:pt idx="5402">
                  <c:v>0.99753620631611661</c:v>
                </c:pt>
                <c:pt idx="5403">
                  <c:v>0.99753620631611661</c:v>
                </c:pt>
                <c:pt idx="5404">
                  <c:v>0.99753620631611661</c:v>
                </c:pt>
                <c:pt idx="5405">
                  <c:v>0.99753620631611661</c:v>
                </c:pt>
                <c:pt idx="5406">
                  <c:v>0.99753620631611661</c:v>
                </c:pt>
                <c:pt idx="5407">
                  <c:v>0.99753620631611661</c:v>
                </c:pt>
                <c:pt idx="5408">
                  <c:v>0.99753620631611661</c:v>
                </c:pt>
                <c:pt idx="5409">
                  <c:v>0.99753620631611661</c:v>
                </c:pt>
                <c:pt idx="5410">
                  <c:v>0.99753620631611661</c:v>
                </c:pt>
                <c:pt idx="5411">
                  <c:v>0.99753620631611661</c:v>
                </c:pt>
                <c:pt idx="5412">
                  <c:v>0.99753620631611661</c:v>
                </c:pt>
                <c:pt idx="5413">
                  <c:v>0.99753620631611661</c:v>
                </c:pt>
                <c:pt idx="5414">
                  <c:v>0.99753620631611661</c:v>
                </c:pt>
                <c:pt idx="5415">
                  <c:v>0.99753620631611661</c:v>
                </c:pt>
                <c:pt idx="5416">
                  <c:v>0.99753620631611661</c:v>
                </c:pt>
                <c:pt idx="5417">
                  <c:v>0.99753620631611661</c:v>
                </c:pt>
                <c:pt idx="5418">
                  <c:v>0.99753620631611661</c:v>
                </c:pt>
                <c:pt idx="5419">
                  <c:v>0.99753620631611661</c:v>
                </c:pt>
                <c:pt idx="5420">
                  <c:v>0.99753620631611661</c:v>
                </c:pt>
                <c:pt idx="5421">
                  <c:v>0.99753620631611661</c:v>
                </c:pt>
                <c:pt idx="5422">
                  <c:v>0.99753620631611661</c:v>
                </c:pt>
                <c:pt idx="5423">
                  <c:v>0.99753620631611661</c:v>
                </c:pt>
                <c:pt idx="5424">
                  <c:v>0.99753620631611661</c:v>
                </c:pt>
                <c:pt idx="5425">
                  <c:v>0.99753620631611661</c:v>
                </c:pt>
                <c:pt idx="5426">
                  <c:v>0.99753620631611661</c:v>
                </c:pt>
                <c:pt idx="5427">
                  <c:v>0.99753620631611661</c:v>
                </c:pt>
                <c:pt idx="5428">
                  <c:v>0.99753620631611661</c:v>
                </c:pt>
                <c:pt idx="5429">
                  <c:v>0.99753620631611661</c:v>
                </c:pt>
                <c:pt idx="5430">
                  <c:v>0.99753620631611661</c:v>
                </c:pt>
                <c:pt idx="5431">
                  <c:v>0.99753620631611661</c:v>
                </c:pt>
                <c:pt idx="5432">
                  <c:v>0.99753620631611661</c:v>
                </c:pt>
                <c:pt idx="5433">
                  <c:v>0.99753620631611661</c:v>
                </c:pt>
                <c:pt idx="5434">
                  <c:v>0.99753620631611661</c:v>
                </c:pt>
                <c:pt idx="5435">
                  <c:v>0.99753620631611661</c:v>
                </c:pt>
                <c:pt idx="5436">
                  <c:v>0.99753620631611661</c:v>
                </c:pt>
                <c:pt idx="5437">
                  <c:v>0.99753620631611661</c:v>
                </c:pt>
                <c:pt idx="5438">
                  <c:v>0.99753620631611661</c:v>
                </c:pt>
                <c:pt idx="5439">
                  <c:v>0.99753620631611661</c:v>
                </c:pt>
                <c:pt idx="5440">
                  <c:v>0.99753620631611661</c:v>
                </c:pt>
                <c:pt idx="5441">
                  <c:v>0.99753620631611661</c:v>
                </c:pt>
                <c:pt idx="5442">
                  <c:v>0.99753620631611661</c:v>
                </c:pt>
                <c:pt idx="5443">
                  <c:v>0.99753620631611661</c:v>
                </c:pt>
                <c:pt idx="5444">
                  <c:v>0.99753620631611661</c:v>
                </c:pt>
                <c:pt idx="5445">
                  <c:v>0.99753620631611661</c:v>
                </c:pt>
                <c:pt idx="5446">
                  <c:v>0.99753620631611661</c:v>
                </c:pt>
                <c:pt idx="5447">
                  <c:v>0.99753620631611661</c:v>
                </c:pt>
                <c:pt idx="5448">
                  <c:v>0.99753620631611661</c:v>
                </c:pt>
                <c:pt idx="5449">
                  <c:v>0.99753620631611661</c:v>
                </c:pt>
                <c:pt idx="5450">
                  <c:v>0.99753620631611661</c:v>
                </c:pt>
                <c:pt idx="5451">
                  <c:v>0.99753620631611661</c:v>
                </c:pt>
                <c:pt idx="5452">
                  <c:v>0.99753620631611661</c:v>
                </c:pt>
                <c:pt idx="5453">
                  <c:v>0.99753620631611661</c:v>
                </c:pt>
                <c:pt idx="5454">
                  <c:v>0.99753620631611661</c:v>
                </c:pt>
                <c:pt idx="5455">
                  <c:v>0.99753620631611661</c:v>
                </c:pt>
                <c:pt idx="5456">
                  <c:v>0.99753620631611661</c:v>
                </c:pt>
                <c:pt idx="5457">
                  <c:v>0.99753620631611661</c:v>
                </c:pt>
                <c:pt idx="5458">
                  <c:v>0.99753620631611661</c:v>
                </c:pt>
                <c:pt idx="5459">
                  <c:v>0.99753620631611661</c:v>
                </c:pt>
                <c:pt idx="5460">
                  <c:v>0.99753620631611661</c:v>
                </c:pt>
                <c:pt idx="5461">
                  <c:v>0.99753620631611661</c:v>
                </c:pt>
                <c:pt idx="5462">
                  <c:v>0.99753620631611661</c:v>
                </c:pt>
                <c:pt idx="5463">
                  <c:v>0.99753620631611661</c:v>
                </c:pt>
                <c:pt idx="5464">
                  <c:v>0.99753620631611661</c:v>
                </c:pt>
                <c:pt idx="5465">
                  <c:v>0.99753620631611661</c:v>
                </c:pt>
                <c:pt idx="5466">
                  <c:v>0.99753620631611661</c:v>
                </c:pt>
                <c:pt idx="5467">
                  <c:v>0.99753620631611661</c:v>
                </c:pt>
                <c:pt idx="5468">
                  <c:v>0.99753620631611661</c:v>
                </c:pt>
                <c:pt idx="5469">
                  <c:v>0.99753620631611661</c:v>
                </c:pt>
                <c:pt idx="5470">
                  <c:v>0.99753620631611661</c:v>
                </c:pt>
                <c:pt idx="5471">
                  <c:v>0.99753620631611661</c:v>
                </c:pt>
                <c:pt idx="5472">
                  <c:v>0.99753620631611661</c:v>
                </c:pt>
                <c:pt idx="5473">
                  <c:v>0.99753620631611661</c:v>
                </c:pt>
                <c:pt idx="5474">
                  <c:v>0.99753620631611661</c:v>
                </c:pt>
                <c:pt idx="5475">
                  <c:v>0.99753620631611661</c:v>
                </c:pt>
                <c:pt idx="5476">
                  <c:v>0.99753620631611661</c:v>
                </c:pt>
                <c:pt idx="5477">
                  <c:v>0.99753620631611661</c:v>
                </c:pt>
                <c:pt idx="5478">
                  <c:v>0.99753620631611661</c:v>
                </c:pt>
                <c:pt idx="5479">
                  <c:v>0.99753620631611661</c:v>
                </c:pt>
                <c:pt idx="5480">
                  <c:v>0.99753620631611661</c:v>
                </c:pt>
                <c:pt idx="5481">
                  <c:v>0.99753620631611661</c:v>
                </c:pt>
                <c:pt idx="5482">
                  <c:v>0.99753620631611661</c:v>
                </c:pt>
                <c:pt idx="5483">
                  <c:v>0.99753620631611661</c:v>
                </c:pt>
                <c:pt idx="5484">
                  <c:v>0.99753620631611661</c:v>
                </c:pt>
                <c:pt idx="5485">
                  <c:v>0.99753620631611661</c:v>
                </c:pt>
                <c:pt idx="5486">
                  <c:v>0.99753620631611661</c:v>
                </c:pt>
                <c:pt idx="5487">
                  <c:v>0.99753620631611661</c:v>
                </c:pt>
                <c:pt idx="5488">
                  <c:v>0.99753620631611661</c:v>
                </c:pt>
                <c:pt idx="5489">
                  <c:v>0.99753620631611661</c:v>
                </c:pt>
                <c:pt idx="5490">
                  <c:v>0.99753620631611661</c:v>
                </c:pt>
                <c:pt idx="5491">
                  <c:v>0.99753620631611661</c:v>
                </c:pt>
                <c:pt idx="5492">
                  <c:v>0.99753620631611661</c:v>
                </c:pt>
                <c:pt idx="5493">
                  <c:v>0.99753620631611661</c:v>
                </c:pt>
                <c:pt idx="5494">
                  <c:v>0.99753620631611661</c:v>
                </c:pt>
                <c:pt idx="5495">
                  <c:v>0.99753620631611661</c:v>
                </c:pt>
                <c:pt idx="5496">
                  <c:v>0.99753620631611661</c:v>
                </c:pt>
                <c:pt idx="5497">
                  <c:v>0.99753620631611661</c:v>
                </c:pt>
                <c:pt idx="5498">
                  <c:v>0.99753620631611661</c:v>
                </c:pt>
                <c:pt idx="5499">
                  <c:v>0.99753620631611661</c:v>
                </c:pt>
                <c:pt idx="5500">
                  <c:v>0.99753620631611661</c:v>
                </c:pt>
                <c:pt idx="5501">
                  <c:v>0.99753620631611661</c:v>
                </c:pt>
                <c:pt idx="5502">
                  <c:v>0.99753620631611661</c:v>
                </c:pt>
                <c:pt idx="5503">
                  <c:v>0.99753620631611661</c:v>
                </c:pt>
                <c:pt idx="5504">
                  <c:v>0.99753620631611661</c:v>
                </c:pt>
                <c:pt idx="5505">
                  <c:v>0.99753620631611661</c:v>
                </c:pt>
                <c:pt idx="5506">
                  <c:v>0.99753620631611661</c:v>
                </c:pt>
                <c:pt idx="5507">
                  <c:v>0.99753620631611661</c:v>
                </c:pt>
                <c:pt idx="5508">
                  <c:v>0.99753620631611661</c:v>
                </c:pt>
                <c:pt idx="5509">
                  <c:v>0.99753620631611661</c:v>
                </c:pt>
                <c:pt idx="5510">
                  <c:v>0.99753620631611661</c:v>
                </c:pt>
                <c:pt idx="5511">
                  <c:v>0.99753620631611661</c:v>
                </c:pt>
                <c:pt idx="5512">
                  <c:v>0.99753620631611661</c:v>
                </c:pt>
                <c:pt idx="5513">
                  <c:v>0.99753620631611661</c:v>
                </c:pt>
                <c:pt idx="5514">
                  <c:v>0.99753620631611661</c:v>
                </c:pt>
                <c:pt idx="5515">
                  <c:v>0.99753620631611661</c:v>
                </c:pt>
                <c:pt idx="5516">
                  <c:v>0.99753620631611661</c:v>
                </c:pt>
                <c:pt idx="5517">
                  <c:v>0.99753620631611661</c:v>
                </c:pt>
                <c:pt idx="5518">
                  <c:v>0.99753620631611661</c:v>
                </c:pt>
                <c:pt idx="5519">
                  <c:v>0.99753620631611661</c:v>
                </c:pt>
                <c:pt idx="5520">
                  <c:v>0.99753620631611661</c:v>
                </c:pt>
                <c:pt idx="5521">
                  <c:v>0.99753620631611661</c:v>
                </c:pt>
                <c:pt idx="5522">
                  <c:v>0.99753620631611661</c:v>
                </c:pt>
                <c:pt idx="5523">
                  <c:v>0.99753620631611661</c:v>
                </c:pt>
                <c:pt idx="5524">
                  <c:v>0.99753620631611661</c:v>
                </c:pt>
                <c:pt idx="5525">
                  <c:v>0.99753620631611661</c:v>
                </c:pt>
                <c:pt idx="5526">
                  <c:v>0.99753620631611661</c:v>
                </c:pt>
                <c:pt idx="5527">
                  <c:v>0.99753620631611661</c:v>
                </c:pt>
                <c:pt idx="5528">
                  <c:v>0.99753620631611661</c:v>
                </c:pt>
                <c:pt idx="5529">
                  <c:v>0.99753620631611661</c:v>
                </c:pt>
                <c:pt idx="5530">
                  <c:v>0.99753620631611661</c:v>
                </c:pt>
                <c:pt idx="5531">
                  <c:v>0.99753620631611661</c:v>
                </c:pt>
                <c:pt idx="5532">
                  <c:v>0.99753620631611661</c:v>
                </c:pt>
                <c:pt idx="5533">
                  <c:v>0.99753620631611661</c:v>
                </c:pt>
                <c:pt idx="5534">
                  <c:v>0.99753620631611661</c:v>
                </c:pt>
                <c:pt idx="5535">
                  <c:v>0.99753620631611661</c:v>
                </c:pt>
                <c:pt idx="5536">
                  <c:v>0.99753620631611661</c:v>
                </c:pt>
                <c:pt idx="5537">
                  <c:v>0.99753620631611661</c:v>
                </c:pt>
                <c:pt idx="5538">
                  <c:v>0.99753620631611661</c:v>
                </c:pt>
                <c:pt idx="5539">
                  <c:v>0.99753620631611661</c:v>
                </c:pt>
                <c:pt idx="5540">
                  <c:v>0.99753620631611661</c:v>
                </c:pt>
                <c:pt idx="5541">
                  <c:v>0.99753620631611661</c:v>
                </c:pt>
                <c:pt idx="5542">
                  <c:v>0.99753620631611661</c:v>
                </c:pt>
                <c:pt idx="5543">
                  <c:v>0.99753620631611661</c:v>
                </c:pt>
                <c:pt idx="5544">
                  <c:v>0.99753620631611661</c:v>
                </c:pt>
                <c:pt idx="5545">
                  <c:v>0.99753620631611661</c:v>
                </c:pt>
                <c:pt idx="5546">
                  <c:v>0.99753620631611661</c:v>
                </c:pt>
                <c:pt idx="5547">
                  <c:v>0.99753620631611661</c:v>
                </c:pt>
                <c:pt idx="5548">
                  <c:v>0.99753620631611661</c:v>
                </c:pt>
                <c:pt idx="5549">
                  <c:v>0.99753620631611661</c:v>
                </c:pt>
                <c:pt idx="5550">
                  <c:v>0.99753620631611661</c:v>
                </c:pt>
                <c:pt idx="5551">
                  <c:v>0.99753620631611661</c:v>
                </c:pt>
                <c:pt idx="5552">
                  <c:v>0.99753620631611661</c:v>
                </c:pt>
                <c:pt idx="5553">
                  <c:v>0.99753620631611661</c:v>
                </c:pt>
                <c:pt idx="5554">
                  <c:v>0.99753620631611661</c:v>
                </c:pt>
                <c:pt idx="5555">
                  <c:v>0.99753620631611661</c:v>
                </c:pt>
                <c:pt idx="5556">
                  <c:v>0.99753620631611661</c:v>
                </c:pt>
                <c:pt idx="5557">
                  <c:v>0.99753620631611661</c:v>
                </c:pt>
                <c:pt idx="5558">
                  <c:v>0.99753620631611661</c:v>
                </c:pt>
                <c:pt idx="5559">
                  <c:v>0.99753620631611661</c:v>
                </c:pt>
                <c:pt idx="5560">
                  <c:v>0.99753620631611661</c:v>
                </c:pt>
                <c:pt idx="5561">
                  <c:v>0.99753620631611661</c:v>
                </c:pt>
                <c:pt idx="5562">
                  <c:v>0.99753620631611661</c:v>
                </c:pt>
                <c:pt idx="5563">
                  <c:v>0.99753620631611661</c:v>
                </c:pt>
                <c:pt idx="5564">
                  <c:v>0.99753620631611661</c:v>
                </c:pt>
                <c:pt idx="5565">
                  <c:v>0.99753620631611661</c:v>
                </c:pt>
                <c:pt idx="5566">
                  <c:v>0.99753620631611661</c:v>
                </c:pt>
                <c:pt idx="5567">
                  <c:v>0.99753620631611661</c:v>
                </c:pt>
                <c:pt idx="5568">
                  <c:v>0.99753620631611661</c:v>
                </c:pt>
                <c:pt idx="5569">
                  <c:v>0.99753620631611661</c:v>
                </c:pt>
                <c:pt idx="5570">
                  <c:v>0.99753620631611661</c:v>
                </c:pt>
                <c:pt idx="5571">
                  <c:v>0.99753620631611661</c:v>
                </c:pt>
                <c:pt idx="5572">
                  <c:v>0.99753620631611661</c:v>
                </c:pt>
                <c:pt idx="5573">
                  <c:v>0.99753620631611661</c:v>
                </c:pt>
                <c:pt idx="5574">
                  <c:v>0.99753620631611661</c:v>
                </c:pt>
                <c:pt idx="5575">
                  <c:v>0.99753620631611661</c:v>
                </c:pt>
                <c:pt idx="5576">
                  <c:v>0.99753620631611661</c:v>
                </c:pt>
                <c:pt idx="5577">
                  <c:v>0.99753620631611661</c:v>
                </c:pt>
                <c:pt idx="5578">
                  <c:v>0.99753620631611661</c:v>
                </c:pt>
                <c:pt idx="5579">
                  <c:v>0.99753620631611661</c:v>
                </c:pt>
                <c:pt idx="5580">
                  <c:v>0.99753620631611661</c:v>
                </c:pt>
                <c:pt idx="5581">
                  <c:v>0.99753620631611661</c:v>
                </c:pt>
                <c:pt idx="5582">
                  <c:v>0.99753620631611661</c:v>
                </c:pt>
                <c:pt idx="5583">
                  <c:v>0.99753620631611661</c:v>
                </c:pt>
                <c:pt idx="5584">
                  <c:v>0.99753620631611661</c:v>
                </c:pt>
                <c:pt idx="5585">
                  <c:v>0.99753620631611661</c:v>
                </c:pt>
                <c:pt idx="5586">
                  <c:v>0.99753620631611661</c:v>
                </c:pt>
                <c:pt idx="5587">
                  <c:v>0.99753620631611661</c:v>
                </c:pt>
                <c:pt idx="5588">
                  <c:v>0.99753620631611661</c:v>
                </c:pt>
                <c:pt idx="5589">
                  <c:v>0.99753620631611661</c:v>
                </c:pt>
                <c:pt idx="5590">
                  <c:v>0.99753620631611661</c:v>
                </c:pt>
                <c:pt idx="5591">
                  <c:v>0.99753620631611661</c:v>
                </c:pt>
                <c:pt idx="5592">
                  <c:v>0.99753620631611661</c:v>
                </c:pt>
                <c:pt idx="5593">
                  <c:v>0.99753620631611661</c:v>
                </c:pt>
                <c:pt idx="5594">
                  <c:v>0.99753620631611661</c:v>
                </c:pt>
                <c:pt idx="5595">
                  <c:v>0.99753620631611661</c:v>
                </c:pt>
                <c:pt idx="5596">
                  <c:v>0.99753620631611661</c:v>
                </c:pt>
                <c:pt idx="5597">
                  <c:v>0.99753620631611661</c:v>
                </c:pt>
                <c:pt idx="5598">
                  <c:v>0.99753620631611661</c:v>
                </c:pt>
                <c:pt idx="5599">
                  <c:v>0.99753620631611661</c:v>
                </c:pt>
                <c:pt idx="5600">
                  <c:v>0.99753620631611661</c:v>
                </c:pt>
                <c:pt idx="5601">
                  <c:v>0.99753620631611661</c:v>
                </c:pt>
                <c:pt idx="5602">
                  <c:v>0.99753620631611661</c:v>
                </c:pt>
                <c:pt idx="5603">
                  <c:v>0.99753620631611661</c:v>
                </c:pt>
                <c:pt idx="5604">
                  <c:v>0.99753620631611661</c:v>
                </c:pt>
                <c:pt idx="5605">
                  <c:v>0.99753620631611661</c:v>
                </c:pt>
                <c:pt idx="5606">
                  <c:v>0.99753620631611661</c:v>
                </c:pt>
                <c:pt idx="5607">
                  <c:v>0.99753620631611661</c:v>
                </c:pt>
                <c:pt idx="5608">
                  <c:v>0.99753620631611661</c:v>
                </c:pt>
                <c:pt idx="5609">
                  <c:v>0.99753620631611661</c:v>
                </c:pt>
                <c:pt idx="5610">
                  <c:v>0.99753620631611661</c:v>
                </c:pt>
                <c:pt idx="5611">
                  <c:v>0.99753620631611661</c:v>
                </c:pt>
                <c:pt idx="5612">
                  <c:v>0.99753620631611661</c:v>
                </c:pt>
                <c:pt idx="5613">
                  <c:v>0.99753620631611661</c:v>
                </c:pt>
                <c:pt idx="5614">
                  <c:v>0.99753620631611661</c:v>
                </c:pt>
                <c:pt idx="5615">
                  <c:v>0.99753620631611661</c:v>
                </c:pt>
                <c:pt idx="5616">
                  <c:v>0.99753620631611661</c:v>
                </c:pt>
                <c:pt idx="5617">
                  <c:v>0.99753620631611661</c:v>
                </c:pt>
                <c:pt idx="5618">
                  <c:v>0.99753620631611661</c:v>
                </c:pt>
                <c:pt idx="5619">
                  <c:v>0.99753620631611661</c:v>
                </c:pt>
                <c:pt idx="5620">
                  <c:v>0.99753620631611661</c:v>
                </c:pt>
                <c:pt idx="5621">
                  <c:v>0.99753620631611661</c:v>
                </c:pt>
                <c:pt idx="5622">
                  <c:v>0.99753620631611661</c:v>
                </c:pt>
                <c:pt idx="5623">
                  <c:v>0.99753620631611661</c:v>
                </c:pt>
                <c:pt idx="5624">
                  <c:v>0.99753620631611661</c:v>
                </c:pt>
                <c:pt idx="5625">
                  <c:v>0.99753620631611661</c:v>
                </c:pt>
                <c:pt idx="5626">
                  <c:v>0.99753620631611661</c:v>
                </c:pt>
                <c:pt idx="5627">
                  <c:v>0.99753620631611661</c:v>
                </c:pt>
                <c:pt idx="5628">
                  <c:v>0.99753620631611661</c:v>
                </c:pt>
                <c:pt idx="5629">
                  <c:v>0.99753620631611661</c:v>
                </c:pt>
                <c:pt idx="5630">
                  <c:v>0.99753620631611661</c:v>
                </c:pt>
                <c:pt idx="5631">
                  <c:v>0.99753620631611661</c:v>
                </c:pt>
                <c:pt idx="5632">
                  <c:v>0.99753620631611661</c:v>
                </c:pt>
                <c:pt idx="5633">
                  <c:v>0.99753620631611661</c:v>
                </c:pt>
                <c:pt idx="5634">
                  <c:v>0.99753620631611661</c:v>
                </c:pt>
                <c:pt idx="5635">
                  <c:v>0.99753620631611661</c:v>
                </c:pt>
                <c:pt idx="5636">
                  <c:v>0.99753620631611661</c:v>
                </c:pt>
                <c:pt idx="5637">
                  <c:v>0.99753620631611661</c:v>
                </c:pt>
                <c:pt idx="5638">
                  <c:v>0.99753620631611661</c:v>
                </c:pt>
                <c:pt idx="5639">
                  <c:v>0.99753620631611661</c:v>
                </c:pt>
                <c:pt idx="5640">
                  <c:v>0.99753620631611661</c:v>
                </c:pt>
                <c:pt idx="5641">
                  <c:v>0.99753620631611661</c:v>
                </c:pt>
                <c:pt idx="5642">
                  <c:v>0.99753620631611661</c:v>
                </c:pt>
                <c:pt idx="5643">
                  <c:v>0.99753620631611661</c:v>
                </c:pt>
                <c:pt idx="5644">
                  <c:v>0.99753620631611661</c:v>
                </c:pt>
                <c:pt idx="5645">
                  <c:v>0.99753620631611661</c:v>
                </c:pt>
                <c:pt idx="5646">
                  <c:v>0.99753620631611661</c:v>
                </c:pt>
                <c:pt idx="5647">
                  <c:v>0.99753620631611661</c:v>
                </c:pt>
                <c:pt idx="5648">
                  <c:v>0.99753620631611661</c:v>
                </c:pt>
                <c:pt idx="5649">
                  <c:v>0.99753620631611661</c:v>
                </c:pt>
                <c:pt idx="5650">
                  <c:v>0.99753620631611661</c:v>
                </c:pt>
                <c:pt idx="5651">
                  <c:v>0.99753620631611661</c:v>
                </c:pt>
                <c:pt idx="5652">
                  <c:v>0.99753620631611661</c:v>
                </c:pt>
                <c:pt idx="5653">
                  <c:v>0.99753620631611661</c:v>
                </c:pt>
                <c:pt idx="5654">
                  <c:v>0.99753620631611661</c:v>
                </c:pt>
                <c:pt idx="5655">
                  <c:v>0.99753620631611661</c:v>
                </c:pt>
                <c:pt idx="5656">
                  <c:v>0.99753620631611661</c:v>
                </c:pt>
                <c:pt idx="5657">
                  <c:v>0.99753620631611661</c:v>
                </c:pt>
                <c:pt idx="5658">
                  <c:v>0.99753620631611661</c:v>
                </c:pt>
                <c:pt idx="5659">
                  <c:v>0.99753620631611661</c:v>
                </c:pt>
                <c:pt idx="5660">
                  <c:v>0.99753620631611661</c:v>
                </c:pt>
                <c:pt idx="5661">
                  <c:v>0.99753620631611661</c:v>
                </c:pt>
                <c:pt idx="5662">
                  <c:v>0.99753620631611661</c:v>
                </c:pt>
                <c:pt idx="5663">
                  <c:v>0.99753620631611661</c:v>
                </c:pt>
                <c:pt idx="5664">
                  <c:v>0.99753620631611661</c:v>
                </c:pt>
                <c:pt idx="5665">
                  <c:v>0.99753620631611661</c:v>
                </c:pt>
                <c:pt idx="5666">
                  <c:v>0.99753620631611661</c:v>
                </c:pt>
                <c:pt idx="5667">
                  <c:v>0.99753620631611661</c:v>
                </c:pt>
                <c:pt idx="5668">
                  <c:v>0.99753620631611661</c:v>
                </c:pt>
                <c:pt idx="5669">
                  <c:v>0.99753620631611661</c:v>
                </c:pt>
                <c:pt idx="5670">
                  <c:v>0.99753620631611661</c:v>
                </c:pt>
                <c:pt idx="5671">
                  <c:v>0.99753620631611661</c:v>
                </c:pt>
                <c:pt idx="5672">
                  <c:v>0.99753620631611661</c:v>
                </c:pt>
                <c:pt idx="5673">
                  <c:v>0.99753620631611661</c:v>
                </c:pt>
                <c:pt idx="5674">
                  <c:v>0.99753620631611661</c:v>
                </c:pt>
                <c:pt idx="5675">
                  <c:v>0.99753620631611661</c:v>
                </c:pt>
                <c:pt idx="5676">
                  <c:v>0.99753620631611661</c:v>
                </c:pt>
                <c:pt idx="5677">
                  <c:v>0.99753620631611661</c:v>
                </c:pt>
                <c:pt idx="5678">
                  <c:v>0.99753620631611661</c:v>
                </c:pt>
                <c:pt idx="5679">
                  <c:v>0.99753620631611661</c:v>
                </c:pt>
                <c:pt idx="5680">
                  <c:v>0.99753620631611661</c:v>
                </c:pt>
                <c:pt idx="5681">
                  <c:v>0.99753620631611661</c:v>
                </c:pt>
                <c:pt idx="5682">
                  <c:v>0.99753620631611661</c:v>
                </c:pt>
                <c:pt idx="5683">
                  <c:v>0.99753620631611661</c:v>
                </c:pt>
                <c:pt idx="5684">
                  <c:v>0.99753620631611661</c:v>
                </c:pt>
                <c:pt idx="5685">
                  <c:v>0.99753620631611661</c:v>
                </c:pt>
                <c:pt idx="5686">
                  <c:v>0.99753620631611661</c:v>
                </c:pt>
                <c:pt idx="5687">
                  <c:v>0.99753620631611661</c:v>
                </c:pt>
                <c:pt idx="5688">
                  <c:v>0.99753620631611661</c:v>
                </c:pt>
                <c:pt idx="5689">
                  <c:v>0.99753620631611661</c:v>
                </c:pt>
                <c:pt idx="5690">
                  <c:v>0.99753620631611661</c:v>
                </c:pt>
                <c:pt idx="5691">
                  <c:v>0.99753620631611661</c:v>
                </c:pt>
                <c:pt idx="5692">
                  <c:v>0.99753620631611661</c:v>
                </c:pt>
                <c:pt idx="5693">
                  <c:v>0.99753620631611661</c:v>
                </c:pt>
                <c:pt idx="5694">
                  <c:v>0.99753620631611661</c:v>
                </c:pt>
                <c:pt idx="5695">
                  <c:v>0.99753620631611661</c:v>
                </c:pt>
                <c:pt idx="5696">
                  <c:v>0.99753620631611661</c:v>
                </c:pt>
                <c:pt idx="5697">
                  <c:v>0.99753620631611661</c:v>
                </c:pt>
                <c:pt idx="5698">
                  <c:v>0.99753620631611661</c:v>
                </c:pt>
                <c:pt idx="5699">
                  <c:v>0.99753620631611661</c:v>
                </c:pt>
                <c:pt idx="5700">
                  <c:v>0.99753620631611661</c:v>
                </c:pt>
                <c:pt idx="5701">
                  <c:v>0.99753620631611661</c:v>
                </c:pt>
                <c:pt idx="5702">
                  <c:v>0.99753620631611661</c:v>
                </c:pt>
                <c:pt idx="5703">
                  <c:v>0.99753620631611661</c:v>
                </c:pt>
                <c:pt idx="5704">
                  <c:v>0.99753620631611661</c:v>
                </c:pt>
                <c:pt idx="5705">
                  <c:v>0.99753620631611661</c:v>
                </c:pt>
                <c:pt idx="5706">
                  <c:v>0.99753620631611661</c:v>
                </c:pt>
                <c:pt idx="5707">
                  <c:v>0.99753620631611661</c:v>
                </c:pt>
                <c:pt idx="5708">
                  <c:v>0.99753620631611661</c:v>
                </c:pt>
                <c:pt idx="5709">
                  <c:v>0.99753620631611661</c:v>
                </c:pt>
                <c:pt idx="5710">
                  <c:v>0.99753620631611661</c:v>
                </c:pt>
                <c:pt idx="5711">
                  <c:v>0.99753620631611661</c:v>
                </c:pt>
                <c:pt idx="5712">
                  <c:v>0.99753620631611661</c:v>
                </c:pt>
                <c:pt idx="5713">
                  <c:v>0.99753620631611661</c:v>
                </c:pt>
                <c:pt idx="5714">
                  <c:v>0.99753620631611661</c:v>
                </c:pt>
                <c:pt idx="5715">
                  <c:v>0.99753620631611661</c:v>
                </c:pt>
                <c:pt idx="5716">
                  <c:v>0.99753620631611661</c:v>
                </c:pt>
                <c:pt idx="5717">
                  <c:v>0.99753620631611661</c:v>
                </c:pt>
                <c:pt idx="5718">
                  <c:v>0.99753620631611661</c:v>
                </c:pt>
                <c:pt idx="5719">
                  <c:v>0.99753620631611661</c:v>
                </c:pt>
                <c:pt idx="5720">
                  <c:v>0.99753620631611661</c:v>
                </c:pt>
                <c:pt idx="5721">
                  <c:v>0.99753620631611661</c:v>
                </c:pt>
                <c:pt idx="5722">
                  <c:v>0.99753620631611661</c:v>
                </c:pt>
                <c:pt idx="5723">
                  <c:v>0.99753620631611661</c:v>
                </c:pt>
                <c:pt idx="5724">
                  <c:v>0.99753620631611661</c:v>
                </c:pt>
                <c:pt idx="5725">
                  <c:v>0.99753620631611661</c:v>
                </c:pt>
                <c:pt idx="5726">
                  <c:v>0.99753620631611661</c:v>
                </c:pt>
                <c:pt idx="5727">
                  <c:v>0.99753620631611661</c:v>
                </c:pt>
                <c:pt idx="5728">
                  <c:v>0.99753620631611661</c:v>
                </c:pt>
                <c:pt idx="5729">
                  <c:v>0.99753620631611661</c:v>
                </c:pt>
                <c:pt idx="5730">
                  <c:v>0.99753620631611661</c:v>
                </c:pt>
                <c:pt idx="5731">
                  <c:v>0.99753620631611661</c:v>
                </c:pt>
                <c:pt idx="5732">
                  <c:v>0.99753620631611661</c:v>
                </c:pt>
                <c:pt idx="5733">
                  <c:v>0.99753620631611661</c:v>
                </c:pt>
                <c:pt idx="5734">
                  <c:v>0.99753620631611661</c:v>
                </c:pt>
                <c:pt idx="5735">
                  <c:v>0.99753620631611661</c:v>
                </c:pt>
                <c:pt idx="5736">
                  <c:v>0.99753620631611661</c:v>
                </c:pt>
                <c:pt idx="5737">
                  <c:v>0.99753620631611661</c:v>
                </c:pt>
                <c:pt idx="5738">
                  <c:v>0.99753620631611661</c:v>
                </c:pt>
                <c:pt idx="5739">
                  <c:v>0.99753620631611661</c:v>
                </c:pt>
                <c:pt idx="5740">
                  <c:v>0.99753620631611661</c:v>
                </c:pt>
                <c:pt idx="5741">
                  <c:v>0.99753620631611661</c:v>
                </c:pt>
                <c:pt idx="5742">
                  <c:v>0.99753620631611661</c:v>
                </c:pt>
                <c:pt idx="5743">
                  <c:v>0.99753620631611661</c:v>
                </c:pt>
                <c:pt idx="5744">
                  <c:v>0.99753620631611661</c:v>
                </c:pt>
                <c:pt idx="5745">
                  <c:v>0.99753620631611661</c:v>
                </c:pt>
                <c:pt idx="5746">
                  <c:v>0.99753620631611661</c:v>
                </c:pt>
                <c:pt idx="5747">
                  <c:v>0.99753620631611661</c:v>
                </c:pt>
                <c:pt idx="5748">
                  <c:v>0.99753620631611661</c:v>
                </c:pt>
                <c:pt idx="5749">
                  <c:v>0.99753620631611661</c:v>
                </c:pt>
                <c:pt idx="5750">
                  <c:v>0.99753620631611661</c:v>
                </c:pt>
                <c:pt idx="5751">
                  <c:v>0.99753620631611661</c:v>
                </c:pt>
                <c:pt idx="5752">
                  <c:v>0.99753620631611661</c:v>
                </c:pt>
                <c:pt idx="5753">
                  <c:v>0.99753620631611661</c:v>
                </c:pt>
                <c:pt idx="5754">
                  <c:v>0.99753620631611661</c:v>
                </c:pt>
                <c:pt idx="5755">
                  <c:v>0.99753620631611661</c:v>
                </c:pt>
                <c:pt idx="5756">
                  <c:v>0.99753620631611661</c:v>
                </c:pt>
                <c:pt idx="5757">
                  <c:v>0.99753620631611661</c:v>
                </c:pt>
                <c:pt idx="5758">
                  <c:v>0.99753620631611661</c:v>
                </c:pt>
                <c:pt idx="5759">
                  <c:v>0.99753620631611661</c:v>
                </c:pt>
                <c:pt idx="5760">
                  <c:v>0.99753620631611661</c:v>
                </c:pt>
                <c:pt idx="5761">
                  <c:v>0.99753620631611661</c:v>
                </c:pt>
                <c:pt idx="5762">
                  <c:v>0.99753620631611661</c:v>
                </c:pt>
                <c:pt idx="5763">
                  <c:v>0.99753620631611661</c:v>
                </c:pt>
                <c:pt idx="5764">
                  <c:v>0.99753620631611661</c:v>
                </c:pt>
                <c:pt idx="5765">
                  <c:v>0.99753620631611661</c:v>
                </c:pt>
                <c:pt idx="5766">
                  <c:v>0.99753620631611661</c:v>
                </c:pt>
                <c:pt idx="5767">
                  <c:v>0.99753620631611661</c:v>
                </c:pt>
                <c:pt idx="5768">
                  <c:v>0.99753620631611661</c:v>
                </c:pt>
                <c:pt idx="5769">
                  <c:v>0.99753620631611661</c:v>
                </c:pt>
                <c:pt idx="5770">
                  <c:v>0.99753620631611661</c:v>
                </c:pt>
                <c:pt idx="5771">
                  <c:v>0.99753620631611661</c:v>
                </c:pt>
                <c:pt idx="5772">
                  <c:v>0.99753620631611661</c:v>
                </c:pt>
                <c:pt idx="5773">
                  <c:v>0.99753620631611661</c:v>
                </c:pt>
                <c:pt idx="5774">
                  <c:v>0.99753620631611661</c:v>
                </c:pt>
                <c:pt idx="5775">
                  <c:v>0.99753620631611661</c:v>
                </c:pt>
                <c:pt idx="5776">
                  <c:v>0.99753620631611661</c:v>
                </c:pt>
                <c:pt idx="5777">
                  <c:v>0.99753620631611661</c:v>
                </c:pt>
                <c:pt idx="5778">
                  <c:v>0.99753620631611661</c:v>
                </c:pt>
                <c:pt idx="5779">
                  <c:v>0.99753620631611661</c:v>
                </c:pt>
                <c:pt idx="5780">
                  <c:v>0.99753620631611661</c:v>
                </c:pt>
                <c:pt idx="5781">
                  <c:v>0.99753620631611661</c:v>
                </c:pt>
                <c:pt idx="5782">
                  <c:v>0.99753620631611661</c:v>
                </c:pt>
                <c:pt idx="5783">
                  <c:v>0.99753620631611661</c:v>
                </c:pt>
                <c:pt idx="5784">
                  <c:v>0.99753620631611661</c:v>
                </c:pt>
                <c:pt idx="5785">
                  <c:v>0.99753620631611661</c:v>
                </c:pt>
                <c:pt idx="5786">
                  <c:v>0.99753620631611661</c:v>
                </c:pt>
                <c:pt idx="5787">
                  <c:v>0.99753620631611661</c:v>
                </c:pt>
                <c:pt idx="5788">
                  <c:v>0.99753620631611661</c:v>
                </c:pt>
                <c:pt idx="5789">
                  <c:v>0.99753620631611661</c:v>
                </c:pt>
                <c:pt idx="5790">
                  <c:v>0.99753620631611661</c:v>
                </c:pt>
                <c:pt idx="5791">
                  <c:v>0.99753620631611661</c:v>
                </c:pt>
                <c:pt idx="5792">
                  <c:v>0.99753620631611661</c:v>
                </c:pt>
                <c:pt idx="5793">
                  <c:v>0.99753620631611661</c:v>
                </c:pt>
                <c:pt idx="5794">
                  <c:v>0.99753620631611661</c:v>
                </c:pt>
                <c:pt idx="5795">
                  <c:v>0.99753620631611661</c:v>
                </c:pt>
                <c:pt idx="5796">
                  <c:v>0.99753620631611661</c:v>
                </c:pt>
                <c:pt idx="5797">
                  <c:v>0.99753620631611661</c:v>
                </c:pt>
                <c:pt idx="5798">
                  <c:v>0.99753620631611661</c:v>
                </c:pt>
                <c:pt idx="5799">
                  <c:v>0.99753620631611661</c:v>
                </c:pt>
                <c:pt idx="5800">
                  <c:v>0.99753620631611661</c:v>
                </c:pt>
                <c:pt idx="5801">
                  <c:v>0.99753620631611661</c:v>
                </c:pt>
                <c:pt idx="5802">
                  <c:v>0.99753620631611661</c:v>
                </c:pt>
                <c:pt idx="5803">
                  <c:v>0.99753620631611661</c:v>
                </c:pt>
                <c:pt idx="5804">
                  <c:v>0.99753620631611661</c:v>
                </c:pt>
                <c:pt idx="5805">
                  <c:v>0.99753620631611661</c:v>
                </c:pt>
                <c:pt idx="5806">
                  <c:v>0.99753620631611661</c:v>
                </c:pt>
                <c:pt idx="5807">
                  <c:v>0.99753620631611661</c:v>
                </c:pt>
                <c:pt idx="5808">
                  <c:v>0.99753620631611661</c:v>
                </c:pt>
                <c:pt idx="5809">
                  <c:v>0.99753620631611661</c:v>
                </c:pt>
                <c:pt idx="5810">
                  <c:v>0.99753620631611661</c:v>
                </c:pt>
                <c:pt idx="5811">
                  <c:v>0.99753620631611661</c:v>
                </c:pt>
                <c:pt idx="5812">
                  <c:v>0.99753620631611661</c:v>
                </c:pt>
                <c:pt idx="5813">
                  <c:v>0.99753620631611661</c:v>
                </c:pt>
                <c:pt idx="5814">
                  <c:v>0.99753620631611661</c:v>
                </c:pt>
                <c:pt idx="5815">
                  <c:v>0.99753620631611661</c:v>
                </c:pt>
                <c:pt idx="5816">
                  <c:v>0.99753620631611661</c:v>
                </c:pt>
                <c:pt idx="5817">
                  <c:v>0.99753620631611661</c:v>
                </c:pt>
                <c:pt idx="5818">
                  <c:v>0.99753620631611661</c:v>
                </c:pt>
                <c:pt idx="5819">
                  <c:v>0.99753620631611661</c:v>
                </c:pt>
                <c:pt idx="5820">
                  <c:v>0.99753620631611661</c:v>
                </c:pt>
                <c:pt idx="5821">
                  <c:v>0.99753620631611661</c:v>
                </c:pt>
                <c:pt idx="5822">
                  <c:v>0.99753620631611661</c:v>
                </c:pt>
                <c:pt idx="5823">
                  <c:v>0.99753620631611661</c:v>
                </c:pt>
                <c:pt idx="5824">
                  <c:v>0.99753620631611661</c:v>
                </c:pt>
                <c:pt idx="5825">
                  <c:v>0.99753620631611661</c:v>
                </c:pt>
                <c:pt idx="5826">
                  <c:v>0.99753620631611661</c:v>
                </c:pt>
                <c:pt idx="5827">
                  <c:v>0.99753620631611661</c:v>
                </c:pt>
                <c:pt idx="5828">
                  <c:v>0.99753620631611661</c:v>
                </c:pt>
                <c:pt idx="5829">
                  <c:v>0.99753620631611661</c:v>
                </c:pt>
                <c:pt idx="5830">
                  <c:v>0.99753620631611661</c:v>
                </c:pt>
                <c:pt idx="5831">
                  <c:v>0.99753620631611661</c:v>
                </c:pt>
                <c:pt idx="5832">
                  <c:v>0.99753620631611661</c:v>
                </c:pt>
                <c:pt idx="5833">
                  <c:v>0.99753620631611661</c:v>
                </c:pt>
                <c:pt idx="5834">
                  <c:v>0.99753620631611661</c:v>
                </c:pt>
                <c:pt idx="5835">
                  <c:v>0.99753620631611661</c:v>
                </c:pt>
                <c:pt idx="5836">
                  <c:v>0.99753620631611661</c:v>
                </c:pt>
                <c:pt idx="5837">
                  <c:v>0.99753620631611661</c:v>
                </c:pt>
                <c:pt idx="5838">
                  <c:v>0.99753620631611661</c:v>
                </c:pt>
                <c:pt idx="5839">
                  <c:v>0.99753620631611661</c:v>
                </c:pt>
                <c:pt idx="5840">
                  <c:v>0.99753620631611661</c:v>
                </c:pt>
                <c:pt idx="5841">
                  <c:v>0.99753620631611661</c:v>
                </c:pt>
                <c:pt idx="5842">
                  <c:v>0.99753620631611661</c:v>
                </c:pt>
                <c:pt idx="5843">
                  <c:v>0.99753620631611661</c:v>
                </c:pt>
                <c:pt idx="5844">
                  <c:v>0.99753620631611661</c:v>
                </c:pt>
                <c:pt idx="5845">
                  <c:v>0.99753620631611661</c:v>
                </c:pt>
                <c:pt idx="5846">
                  <c:v>0.99753620631611661</c:v>
                </c:pt>
                <c:pt idx="5847">
                  <c:v>0.99753620631611661</c:v>
                </c:pt>
                <c:pt idx="5848">
                  <c:v>0.99753620631611661</c:v>
                </c:pt>
                <c:pt idx="5849">
                  <c:v>0.99753620631611661</c:v>
                </c:pt>
                <c:pt idx="5850">
                  <c:v>0.99753620631611661</c:v>
                </c:pt>
                <c:pt idx="5851">
                  <c:v>0.99753620631611661</c:v>
                </c:pt>
                <c:pt idx="5852">
                  <c:v>0.99753620631611661</c:v>
                </c:pt>
                <c:pt idx="5853">
                  <c:v>0.99753620631611661</c:v>
                </c:pt>
                <c:pt idx="5854">
                  <c:v>0.99753620631611661</c:v>
                </c:pt>
                <c:pt idx="5855">
                  <c:v>0.99753620631611661</c:v>
                </c:pt>
                <c:pt idx="5856">
                  <c:v>0.99753620631611661</c:v>
                </c:pt>
                <c:pt idx="5857">
                  <c:v>0.99753620631611661</c:v>
                </c:pt>
                <c:pt idx="5858">
                  <c:v>0.99753620631611661</c:v>
                </c:pt>
                <c:pt idx="5859">
                  <c:v>0.99753620631611661</c:v>
                </c:pt>
                <c:pt idx="5860">
                  <c:v>0.99753620631611661</c:v>
                </c:pt>
                <c:pt idx="5861">
                  <c:v>0.99753620631611661</c:v>
                </c:pt>
                <c:pt idx="5862">
                  <c:v>0.99753620631611661</c:v>
                </c:pt>
                <c:pt idx="5863">
                  <c:v>0.99753620631611661</c:v>
                </c:pt>
                <c:pt idx="5864">
                  <c:v>0.99753620631611661</c:v>
                </c:pt>
                <c:pt idx="5865">
                  <c:v>0.99753620631611661</c:v>
                </c:pt>
                <c:pt idx="5866">
                  <c:v>0.99753620631611661</c:v>
                </c:pt>
                <c:pt idx="5867">
                  <c:v>0.99753620631611661</c:v>
                </c:pt>
                <c:pt idx="5868">
                  <c:v>0.99753620631611661</c:v>
                </c:pt>
                <c:pt idx="5869">
                  <c:v>0.99753620631611661</c:v>
                </c:pt>
                <c:pt idx="5870">
                  <c:v>0.99753620631611661</c:v>
                </c:pt>
                <c:pt idx="5871">
                  <c:v>0.99753620631611661</c:v>
                </c:pt>
                <c:pt idx="5872">
                  <c:v>0.99753620631611661</c:v>
                </c:pt>
                <c:pt idx="5873">
                  <c:v>0.99753620631611661</c:v>
                </c:pt>
                <c:pt idx="5874">
                  <c:v>0.99753620631611661</c:v>
                </c:pt>
                <c:pt idx="5875">
                  <c:v>0.99753620631611661</c:v>
                </c:pt>
                <c:pt idx="5876">
                  <c:v>0.99753620631611661</c:v>
                </c:pt>
                <c:pt idx="5877">
                  <c:v>0.99753620631611661</c:v>
                </c:pt>
                <c:pt idx="5878">
                  <c:v>0.99753620631611661</c:v>
                </c:pt>
                <c:pt idx="5879">
                  <c:v>0.99753620631611661</c:v>
                </c:pt>
                <c:pt idx="5880">
                  <c:v>0.99753620631611661</c:v>
                </c:pt>
                <c:pt idx="5881">
                  <c:v>0.99753620631611661</c:v>
                </c:pt>
                <c:pt idx="5882">
                  <c:v>0.99753620631611661</c:v>
                </c:pt>
                <c:pt idx="5883">
                  <c:v>0.99753620631611661</c:v>
                </c:pt>
                <c:pt idx="5884">
                  <c:v>0.99753620631611661</c:v>
                </c:pt>
                <c:pt idx="5885">
                  <c:v>0.99753620631611661</c:v>
                </c:pt>
                <c:pt idx="5886">
                  <c:v>0.99753620631611661</c:v>
                </c:pt>
                <c:pt idx="5887">
                  <c:v>0.99753620631611661</c:v>
                </c:pt>
                <c:pt idx="5888">
                  <c:v>0.99753620631611661</c:v>
                </c:pt>
                <c:pt idx="5889">
                  <c:v>0.99753620631611661</c:v>
                </c:pt>
                <c:pt idx="5890">
                  <c:v>0.99753620631611661</c:v>
                </c:pt>
                <c:pt idx="5891">
                  <c:v>0.99753620631611661</c:v>
                </c:pt>
                <c:pt idx="5892">
                  <c:v>0.99753620631611661</c:v>
                </c:pt>
                <c:pt idx="5893">
                  <c:v>0.99753620631611661</c:v>
                </c:pt>
                <c:pt idx="5894">
                  <c:v>0.99753620631611661</c:v>
                </c:pt>
                <c:pt idx="5895">
                  <c:v>0.99753620631611661</c:v>
                </c:pt>
                <c:pt idx="5896">
                  <c:v>0.99753620631611661</c:v>
                </c:pt>
                <c:pt idx="5897">
                  <c:v>0.99753620631611661</c:v>
                </c:pt>
                <c:pt idx="5898">
                  <c:v>0.99753620631611661</c:v>
                </c:pt>
                <c:pt idx="5899">
                  <c:v>0.99753620631611661</c:v>
                </c:pt>
                <c:pt idx="5900">
                  <c:v>0.99753620631611661</c:v>
                </c:pt>
                <c:pt idx="5901">
                  <c:v>0.99753620631611661</c:v>
                </c:pt>
                <c:pt idx="5902">
                  <c:v>0.99753620631611661</c:v>
                </c:pt>
                <c:pt idx="5903">
                  <c:v>0.99753620631611661</c:v>
                </c:pt>
                <c:pt idx="5904">
                  <c:v>0.99753620631611661</c:v>
                </c:pt>
                <c:pt idx="5905">
                  <c:v>0.99753620631611661</c:v>
                </c:pt>
                <c:pt idx="5906">
                  <c:v>0.99753620631611661</c:v>
                </c:pt>
                <c:pt idx="5907">
                  <c:v>0.99753620631611661</c:v>
                </c:pt>
                <c:pt idx="5908">
                  <c:v>0.99753620631611661</c:v>
                </c:pt>
                <c:pt idx="5909">
                  <c:v>0.99753620631611661</c:v>
                </c:pt>
                <c:pt idx="5910">
                  <c:v>0.99753620631611661</c:v>
                </c:pt>
                <c:pt idx="5911">
                  <c:v>0.99753620631611661</c:v>
                </c:pt>
                <c:pt idx="5912">
                  <c:v>0.99753620631611661</c:v>
                </c:pt>
                <c:pt idx="5913">
                  <c:v>0.99753620631611661</c:v>
                </c:pt>
                <c:pt idx="5914">
                  <c:v>0.99753620631611661</c:v>
                </c:pt>
                <c:pt idx="5915">
                  <c:v>0.99753620631611661</c:v>
                </c:pt>
                <c:pt idx="5916">
                  <c:v>0.99753620631611661</c:v>
                </c:pt>
                <c:pt idx="5917">
                  <c:v>0.99753620631611661</c:v>
                </c:pt>
                <c:pt idx="5918">
                  <c:v>0.99753620631611661</c:v>
                </c:pt>
                <c:pt idx="5919">
                  <c:v>0.99753620631611661</c:v>
                </c:pt>
                <c:pt idx="5920">
                  <c:v>0.99753620631611661</c:v>
                </c:pt>
                <c:pt idx="5921">
                  <c:v>0.99753620631611661</c:v>
                </c:pt>
                <c:pt idx="5922">
                  <c:v>0.99753620631611661</c:v>
                </c:pt>
                <c:pt idx="5923">
                  <c:v>0.99753620631611661</c:v>
                </c:pt>
                <c:pt idx="5924">
                  <c:v>0.99753620631611661</c:v>
                </c:pt>
                <c:pt idx="5925">
                  <c:v>0.99753620631611661</c:v>
                </c:pt>
                <c:pt idx="5926">
                  <c:v>0.99753620631611661</c:v>
                </c:pt>
                <c:pt idx="5927">
                  <c:v>0.99753620631611661</c:v>
                </c:pt>
                <c:pt idx="5928">
                  <c:v>0.99753620631611661</c:v>
                </c:pt>
                <c:pt idx="5929">
                  <c:v>0.99753620631611661</c:v>
                </c:pt>
                <c:pt idx="5930">
                  <c:v>0.99753620631611661</c:v>
                </c:pt>
                <c:pt idx="5931">
                  <c:v>0.99753620631611661</c:v>
                </c:pt>
                <c:pt idx="5932">
                  <c:v>0.99753620631611661</c:v>
                </c:pt>
                <c:pt idx="5933">
                  <c:v>0.99753620631611661</c:v>
                </c:pt>
                <c:pt idx="5934">
                  <c:v>0.99753620631611661</c:v>
                </c:pt>
                <c:pt idx="5935">
                  <c:v>0.99753620631611661</c:v>
                </c:pt>
                <c:pt idx="5936">
                  <c:v>0.99753620631611661</c:v>
                </c:pt>
                <c:pt idx="5937">
                  <c:v>0.99753620631611661</c:v>
                </c:pt>
                <c:pt idx="5938">
                  <c:v>0.99753620631611661</c:v>
                </c:pt>
                <c:pt idx="5939">
                  <c:v>0.99753620631611661</c:v>
                </c:pt>
                <c:pt idx="5940">
                  <c:v>0.99753620631611661</c:v>
                </c:pt>
                <c:pt idx="5941">
                  <c:v>0.99753620631611661</c:v>
                </c:pt>
                <c:pt idx="5942">
                  <c:v>0.99753620631611661</c:v>
                </c:pt>
                <c:pt idx="5943">
                  <c:v>0.99753620631611661</c:v>
                </c:pt>
                <c:pt idx="5944">
                  <c:v>0.99753620631611661</c:v>
                </c:pt>
                <c:pt idx="5945">
                  <c:v>0.99753620631611661</c:v>
                </c:pt>
                <c:pt idx="5946">
                  <c:v>0.99753620631611661</c:v>
                </c:pt>
                <c:pt idx="5947">
                  <c:v>0.99753620631611661</c:v>
                </c:pt>
                <c:pt idx="5948">
                  <c:v>0.99753620631611661</c:v>
                </c:pt>
                <c:pt idx="5949">
                  <c:v>0.99753620631611661</c:v>
                </c:pt>
                <c:pt idx="5950">
                  <c:v>0.99753620631611661</c:v>
                </c:pt>
                <c:pt idx="5951">
                  <c:v>0.99753620631611661</c:v>
                </c:pt>
                <c:pt idx="5952">
                  <c:v>0.99753620631611661</c:v>
                </c:pt>
                <c:pt idx="5953">
                  <c:v>0.99753620631611661</c:v>
                </c:pt>
                <c:pt idx="5954">
                  <c:v>0.99753620631611661</c:v>
                </c:pt>
                <c:pt idx="5955">
                  <c:v>0.99753620631611661</c:v>
                </c:pt>
                <c:pt idx="5956">
                  <c:v>0.99753620631611661</c:v>
                </c:pt>
                <c:pt idx="5957">
                  <c:v>0.99753620631611661</c:v>
                </c:pt>
                <c:pt idx="5958">
                  <c:v>0.99753620631611661</c:v>
                </c:pt>
                <c:pt idx="5959">
                  <c:v>0.99753620631611661</c:v>
                </c:pt>
                <c:pt idx="5960">
                  <c:v>0.99753620631611661</c:v>
                </c:pt>
                <c:pt idx="5961">
                  <c:v>0.99753620631611661</c:v>
                </c:pt>
                <c:pt idx="5962">
                  <c:v>0.99753620631611661</c:v>
                </c:pt>
                <c:pt idx="5963">
                  <c:v>0.99753620631611661</c:v>
                </c:pt>
                <c:pt idx="5964">
                  <c:v>0.99753620631611661</c:v>
                </c:pt>
                <c:pt idx="5965">
                  <c:v>0.99753620631611661</c:v>
                </c:pt>
                <c:pt idx="5966">
                  <c:v>0.99753620631611661</c:v>
                </c:pt>
                <c:pt idx="5967">
                  <c:v>0.99753620631611661</c:v>
                </c:pt>
                <c:pt idx="5968">
                  <c:v>0.99753620631611661</c:v>
                </c:pt>
                <c:pt idx="5969">
                  <c:v>0.99753620631611661</c:v>
                </c:pt>
                <c:pt idx="5970">
                  <c:v>0.99753620631611661</c:v>
                </c:pt>
                <c:pt idx="5971">
                  <c:v>0.99753620631611661</c:v>
                </c:pt>
                <c:pt idx="5972">
                  <c:v>0.99753620631611661</c:v>
                </c:pt>
                <c:pt idx="5973">
                  <c:v>0.99753620631611661</c:v>
                </c:pt>
                <c:pt idx="5974">
                  <c:v>0.99753620631611661</c:v>
                </c:pt>
                <c:pt idx="5975">
                  <c:v>0.99753620631611661</c:v>
                </c:pt>
                <c:pt idx="5976">
                  <c:v>0.99753620631611661</c:v>
                </c:pt>
                <c:pt idx="5977">
                  <c:v>0.99753620631611661</c:v>
                </c:pt>
                <c:pt idx="5978">
                  <c:v>0.99753620631611661</c:v>
                </c:pt>
                <c:pt idx="5979">
                  <c:v>0.99753620631611661</c:v>
                </c:pt>
                <c:pt idx="5980">
                  <c:v>0.99753620631611661</c:v>
                </c:pt>
                <c:pt idx="5981">
                  <c:v>0.99753620631611661</c:v>
                </c:pt>
                <c:pt idx="5982">
                  <c:v>0.99753620631611661</c:v>
                </c:pt>
                <c:pt idx="5983">
                  <c:v>0.99753620631611661</c:v>
                </c:pt>
                <c:pt idx="5984">
                  <c:v>0.99753620631611661</c:v>
                </c:pt>
                <c:pt idx="5985">
                  <c:v>0.99753620631611661</c:v>
                </c:pt>
                <c:pt idx="5986">
                  <c:v>0.99753620631611661</c:v>
                </c:pt>
                <c:pt idx="5987">
                  <c:v>0.99753620631611661</c:v>
                </c:pt>
                <c:pt idx="5988">
                  <c:v>0.99753620631611661</c:v>
                </c:pt>
                <c:pt idx="5989">
                  <c:v>0.99753620631611661</c:v>
                </c:pt>
                <c:pt idx="5990">
                  <c:v>0.99753620631611661</c:v>
                </c:pt>
                <c:pt idx="5991">
                  <c:v>0.99753620631611661</c:v>
                </c:pt>
                <c:pt idx="5992">
                  <c:v>0.99753620631611661</c:v>
                </c:pt>
                <c:pt idx="5993">
                  <c:v>0.99753620631611661</c:v>
                </c:pt>
                <c:pt idx="5994">
                  <c:v>0.99753620631611661</c:v>
                </c:pt>
                <c:pt idx="5995">
                  <c:v>0.99753620631611661</c:v>
                </c:pt>
                <c:pt idx="5996">
                  <c:v>0.99753620631611661</c:v>
                </c:pt>
                <c:pt idx="5997">
                  <c:v>0.99753620631611661</c:v>
                </c:pt>
                <c:pt idx="5998">
                  <c:v>0.99753620631611661</c:v>
                </c:pt>
                <c:pt idx="5999">
                  <c:v>0.99753620631611661</c:v>
                </c:pt>
                <c:pt idx="6000">
                  <c:v>0.99753620631611661</c:v>
                </c:pt>
                <c:pt idx="6001">
                  <c:v>0.99753620631611661</c:v>
                </c:pt>
                <c:pt idx="6002">
                  <c:v>0.99753620631611661</c:v>
                </c:pt>
                <c:pt idx="6003">
                  <c:v>0.99753620631611661</c:v>
                </c:pt>
                <c:pt idx="6004">
                  <c:v>0.99753620631611661</c:v>
                </c:pt>
                <c:pt idx="6005">
                  <c:v>0.99753620631611661</c:v>
                </c:pt>
                <c:pt idx="6006">
                  <c:v>0.99753620631611661</c:v>
                </c:pt>
                <c:pt idx="6007">
                  <c:v>0.99753620631611661</c:v>
                </c:pt>
                <c:pt idx="6008">
                  <c:v>0.99753620631611661</c:v>
                </c:pt>
                <c:pt idx="6009">
                  <c:v>0.99753620631611661</c:v>
                </c:pt>
                <c:pt idx="6010">
                  <c:v>0.99753620631611661</c:v>
                </c:pt>
                <c:pt idx="6011">
                  <c:v>0.99753620631611661</c:v>
                </c:pt>
                <c:pt idx="6012">
                  <c:v>0.99753620631611661</c:v>
                </c:pt>
                <c:pt idx="6013">
                  <c:v>0.99753620631611661</c:v>
                </c:pt>
                <c:pt idx="6014">
                  <c:v>0.99753620631611661</c:v>
                </c:pt>
                <c:pt idx="6015">
                  <c:v>0.99753620631611661</c:v>
                </c:pt>
                <c:pt idx="6016">
                  <c:v>0.99753620631611661</c:v>
                </c:pt>
                <c:pt idx="6017">
                  <c:v>0.99753620631611661</c:v>
                </c:pt>
                <c:pt idx="6018">
                  <c:v>0.99753620631611661</c:v>
                </c:pt>
                <c:pt idx="6019">
                  <c:v>0.99753620631611661</c:v>
                </c:pt>
                <c:pt idx="6020">
                  <c:v>0.99753620631611661</c:v>
                </c:pt>
                <c:pt idx="6021">
                  <c:v>0.99753620631611661</c:v>
                </c:pt>
                <c:pt idx="6022">
                  <c:v>0.99753620631611661</c:v>
                </c:pt>
                <c:pt idx="6023">
                  <c:v>0.99753620631611661</c:v>
                </c:pt>
                <c:pt idx="6024">
                  <c:v>0.99753620631611661</c:v>
                </c:pt>
                <c:pt idx="6025">
                  <c:v>0.99753620631611661</c:v>
                </c:pt>
                <c:pt idx="6026">
                  <c:v>0.99753620631611661</c:v>
                </c:pt>
                <c:pt idx="6027">
                  <c:v>0.99753620631611661</c:v>
                </c:pt>
                <c:pt idx="6028">
                  <c:v>0.99753620631611661</c:v>
                </c:pt>
                <c:pt idx="6029">
                  <c:v>0.99753620631611661</c:v>
                </c:pt>
                <c:pt idx="6030">
                  <c:v>0.99753620631611661</c:v>
                </c:pt>
                <c:pt idx="6031">
                  <c:v>0.99753620631611661</c:v>
                </c:pt>
                <c:pt idx="6032">
                  <c:v>0.99753620631611661</c:v>
                </c:pt>
                <c:pt idx="6033">
                  <c:v>0.99753620631611661</c:v>
                </c:pt>
                <c:pt idx="6034">
                  <c:v>0.99753620631611661</c:v>
                </c:pt>
                <c:pt idx="6035">
                  <c:v>0.99753620631611661</c:v>
                </c:pt>
                <c:pt idx="6036">
                  <c:v>0.99753620631611661</c:v>
                </c:pt>
                <c:pt idx="6037">
                  <c:v>0.99753620631611661</c:v>
                </c:pt>
                <c:pt idx="6038">
                  <c:v>0.99753620631611661</c:v>
                </c:pt>
                <c:pt idx="6039">
                  <c:v>0.99753620631611661</c:v>
                </c:pt>
                <c:pt idx="6040">
                  <c:v>0.99753620631611661</c:v>
                </c:pt>
                <c:pt idx="6041">
                  <c:v>0.99753620631611661</c:v>
                </c:pt>
                <c:pt idx="6042">
                  <c:v>0.99753620631611661</c:v>
                </c:pt>
                <c:pt idx="6043">
                  <c:v>0.99753620631611661</c:v>
                </c:pt>
                <c:pt idx="6044">
                  <c:v>0.99753620631611661</c:v>
                </c:pt>
                <c:pt idx="6045">
                  <c:v>0.99753620631611661</c:v>
                </c:pt>
                <c:pt idx="6046">
                  <c:v>0.99753620631611661</c:v>
                </c:pt>
                <c:pt idx="6047">
                  <c:v>0.99753620631611661</c:v>
                </c:pt>
                <c:pt idx="6048">
                  <c:v>0.99753620631611661</c:v>
                </c:pt>
                <c:pt idx="6049">
                  <c:v>0.99753620631611661</c:v>
                </c:pt>
                <c:pt idx="6050">
                  <c:v>0.99753620631611661</c:v>
                </c:pt>
                <c:pt idx="6051">
                  <c:v>0.99753620631611661</c:v>
                </c:pt>
                <c:pt idx="6052">
                  <c:v>0.99753620631611661</c:v>
                </c:pt>
                <c:pt idx="6053">
                  <c:v>0.99753620631611661</c:v>
                </c:pt>
                <c:pt idx="6054">
                  <c:v>0.99753620631611661</c:v>
                </c:pt>
                <c:pt idx="6055">
                  <c:v>0.99753620631611661</c:v>
                </c:pt>
                <c:pt idx="6056">
                  <c:v>0.99753620631611661</c:v>
                </c:pt>
                <c:pt idx="6057">
                  <c:v>0.99753620631611661</c:v>
                </c:pt>
                <c:pt idx="6058">
                  <c:v>0.99753620631611661</c:v>
                </c:pt>
                <c:pt idx="6059">
                  <c:v>0.99753620631611661</c:v>
                </c:pt>
                <c:pt idx="6060">
                  <c:v>0.99753620631611661</c:v>
                </c:pt>
                <c:pt idx="6061">
                  <c:v>0.99753620631611661</c:v>
                </c:pt>
                <c:pt idx="6062">
                  <c:v>0.99753620631611661</c:v>
                </c:pt>
                <c:pt idx="6063">
                  <c:v>0.99753620631611661</c:v>
                </c:pt>
                <c:pt idx="6064">
                  <c:v>0.99753620631611661</c:v>
                </c:pt>
                <c:pt idx="6065">
                  <c:v>0.99753620631611661</c:v>
                </c:pt>
                <c:pt idx="6066">
                  <c:v>0.99753620631611661</c:v>
                </c:pt>
                <c:pt idx="6067">
                  <c:v>0.99753620631611661</c:v>
                </c:pt>
                <c:pt idx="6068">
                  <c:v>0.99753620631611661</c:v>
                </c:pt>
                <c:pt idx="6069">
                  <c:v>0.99753620631611661</c:v>
                </c:pt>
                <c:pt idx="6070">
                  <c:v>0.99753620631611661</c:v>
                </c:pt>
                <c:pt idx="6071">
                  <c:v>0.99753620631611661</c:v>
                </c:pt>
                <c:pt idx="6072">
                  <c:v>0.99753620631611661</c:v>
                </c:pt>
                <c:pt idx="6073">
                  <c:v>0.99753620631611661</c:v>
                </c:pt>
                <c:pt idx="6074">
                  <c:v>0.99753620631611661</c:v>
                </c:pt>
                <c:pt idx="6075">
                  <c:v>0.99753620631611661</c:v>
                </c:pt>
                <c:pt idx="6076">
                  <c:v>0.99753620631611661</c:v>
                </c:pt>
                <c:pt idx="6077">
                  <c:v>0.99753620631611661</c:v>
                </c:pt>
                <c:pt idx="6078">
                  <c:v>0.99753620631611661</c:v>
                </c:pt>
                <c:pt idx="6079">
                  <c:v>0.99753620631611661</c:v>
                </c:pt>
                <c:pt idx="6080">
                  <c:v>0.99753620631611661</c:v>
                </c:pt>
                <c:pt idx="6081">
                  <c:v>0.99753620631611661</c:v>
                </c:pt>
                <c:pt idx="6082">
                  <c:v>0.99753620631611661</c:v>
                </c:pt>
                <c:pt idx="6083">
                  <c:v>0.99753620631611661</c:v>
                </c:pt>
                <c:pt idx="6084">
                  <c:v>0.99753620631611661</c:v>
                </c:pt>
                <c:pt idx="6085">
                  <c:v>0.99753620631611661</c:v>
                </c:pt>
                <c:pt idx="6086">
                  <c:v>0.99753620631611661</c:v>
                </c:pt>
                <c:pt idx="6087">
                  <c:v>0.99753620631611661</c:v>
                </c:pt>
                <c:pt idx="6088">
                  <c:v>0.99753620631611661</c:v>
                </c:pt>
                <c:pt idx="6089">
                  <c:v>0.99753620631611661</c:v>
                </c:pt>
                <c:pt idx="6090">
                  <c:v>0.99753620631611661</c:v>
                </c:pt>
                <c:pt idx="6091">
                  <c:v>0.99753620631611661</c:v>
                </c:pt>
                <c:pt idx="6092">
                  <c:v>0.99753620631611661</c:v>
                </c:pt>
                <c:pt idx="6093">
                  <c:v>0.99753620631611661</c:v>
                </c:pt>
                <c:pt idx="6094">
                  <c:v>0.99753620631611661</c:v>
                </c:pt>
                <c:pt idx="6095">
                  <c:v>0.99753620631611661</c:v>
                </c:pt>
                <c:pt idx="6096">
                  <c:v>0.99753620631611661</c:v>
                </c:pt>
                <c:pt idx="6097">
                  <c:v>0.99753620631611661</c:v>
                </c:pt>
                <c:pt idx="6098">
                  <c:v>0.99753620631611661</c:v>
                </c:pt>
                <c:pt idx="6099">
                  <c:v>0.99753620631611661</c:v>
                </c:pt>
                <c:pt idx="6100">
                  <c:v>0.99753620631611661</c:v>
                </c:pt>
                <c:pt idx="6101">
                  <c:v>0.99753620631611661</c:v>
                </c:pt>
                <c:pt idx="6102">
                  <c:v>0.99753620631611661</c:v>
                </c:pt>
                <c:pt idx="6103">
                  <c:v>0.99753620631611661</c:v>
                </c:pt>
                <c:pt idx="6104">
                  <c:v>0.99753620631611661</c:v>
                </c:pt>
                <c:pt idx="6105">
                  <c:v>0.99753620631611661</c:v>
                </c:pt>
                <c:pt idx="6106">
                  <c:v>0.99753620631611661</c:v>
                </c:pt>
                <c:pt idx="6107">
                  <c:v>0.99753620631611661</c:v>
                </c:pt>
                <c:pt idx="6108">
                  <c:v>0.99753620631611661</c:v>
                </c:pt>
                <c:pt idx="6109">
                  <c:v>0.99753620631611661</c:v>
                </c:pt>
                <c:pt idx="6110">
                  <c:v>0.99753620631611661</c:v>
                </c:pt>
                <c:pt idx="6111">
                  <c:v>0.99753620631611661</c:v>
                </c:pt>
                <c:pt idx="6112">
                  <c:v>0.99753620631611661</c:v>
                </c:pt>
                <c:pt idx="6113">
                  <c:v>0.99753620631611661</c:v>
                </c:pt>
                <c:pt idx="6114">
                  <c:v>0.99753620631611661</c:v>
                </c:pt>
                <c:pt idx="6115">
                  <c:v>0.99753620631611661</c:v>
                </c:pt>
                <c:pt idx="6116">
                  <c:v>0.99753620631611661</c:v>
                </c:pt>
                <c:pt idx="6117">
                  <c:v>0.99753620631611661</c:v>
                </c:pt>
                <c:pt idx="6118">
                  <c:v>0.99753620631611661</c:v>
                </c:pt>
                <c:pt idx="6119">
                  <c:v>0.99753620631611661</c:v>
                </c:pt>
                <c:pt idx="6120">
                  <c:v>0.99753620631611661</c:v>
                </c:pt>
                <c:pt idx="6121">
                  <c:v>0.99753620631611661</c:v>
                </c:pt>
                <c:pt idx="6122">
                  <c:v>0.99753620631611661</c:v>
                </c:pt>
                <c:pt idx="6123">
                  <c:v>0.99753620631611661</c:v>
                </c:pt>
                <c:pt idx="6124">
                  <c:v>0.99753620631611661</c:v>
                </c:pt>
                <c:pt idx="6125">
                  <c:v>0.99753620631611661</c:v>
                </c:pt>
                <c:pt idx="6126">
                  <c:v>0.99753620631611661</c:v>
                </c:pt>
                <c:pt idx="6127">
                  <c:v>0.99753620631611661</c:v>
                </c:pt>
                <c:pt idx="6128">
                  <c:v>0.99753620631611661</c:v>
                </c:pt>
                <c:pt idx="6129">
                  <c:v>0.99753620631611661</c:v>
                </c:pt>
                <c:pt idx="6130">
                  <c:v>0.99753620631611661</c:v>
                </c:pt>
                <c:pt idx="6131">
                  <c:v>0.99753620631611661</c:v>
                </c:pt>
                <c:pt idx="6132">
                  <c:v>0.99753620631611661</c:v>
                </c:pt>
                <c:pt idx="6133">
                  <c:v>0.99753620631611661</c:v>
                </c:pt>
                <c:pt idx="6134">
                  <c:v>0.99753620631611661</c:v>
                </c:pt>
                <c:pt idx="6135">
                  <c:v>0.99753620631611661</c:v>
                </c:pt>
                <c:pt idx="6136">
                  <c:v>0.99753620631611661</c:v>
                </c:pt>
                <c:pt idx="6137">
                  <c:v>0.99753620631611661</c:v>
                </c:pt>
                <c:pt idx="6138">
                  <c:v>0.99753620631611661</c:v>
                </c:pt>
                <c:pt idx="6139">
                  <c:v>0.99753620631611661</c:v>
                </c:pt>
                <c:pt idx="6140">
                  <c:v>0.99753620631611661</c:v>
                </c:pt>
                <c:pt idx="6141">
                  <c:v>0.99753620631611661</c:v>
                </c:pt>
                <c:pt idx="6142">
                  <c:v>0.99753620631611661</c:v>
                </c:pt>
                <c:pt idx="6143">
                  <c:v>0.99753620631611661</c:v>
                </c:pt>
                <c:pt idx="6144">
                  <c:v>0.99753620631611661</c:v>
                </c:pt>
                <c:pt idx="6145">
                  <c:v>0.99753620631611661</c:v>
                </c:pt>
                <c:pt idx="6146">
                  <c:v>0.99753620631611661</c:v>
                </c:pt>
                <c:pt idx="6147">
                  <c:v>0.99753620631611661</c:v>
                </c:pt>
                <c:pt idx="6148">
                  <c:v>0.99753620631611661</c:v>
                </c:pt>
                <c:pt idx="6149">
                  <c:v>0.99753620631611661</c:v>
                </c:pt>
                <c:pt idx="6150">
                  <c:v>0.99753620631611661</c:v>
                </c:pt>
                <c:pt idx="6151">
                  <c:v>0.99753620631611661</c:v>
                </c:pt>
                <c:pt idx="6152">
                  <c:v>0.99753620631611661</c:v>
                </c:pt>
                <c:pt idx="6153">
                  <c:v>0.99753620631611661</c:v>
                </c:pt>
                <c:pt idx="6154">
                  <c:v>0.99753620631611661</c:v>
                </c:pt>
                <c:pt idx="6155">
                  <c:v>0.99753620631611661</c:v>
                </c:pt>
                <c:pt idx="6156">
                  <c:v>0.99753620631611661</c:v>
                </c:pt>
                <c:pt idx="6157">
                  <c:v>0.99753620631611661</c:v>
                </c:pt>
                <c:pt idx="6158">
                  <c:v>0.99753620631611661</c:v>
                </c:pt>
                <c:pt idx="6159">
                  <c:v>0.99753620631611661</c:v>
                </c:pt>
                <c:pt idx="6160">
                  <c:v>0.99753620631611661</c:v>
                </c:pt>
                <c:pt idx="6161">
                  <c:v>0.99753620631611661</c:v>
                </c:pt>
                <c:pt idx="6162">
                  <c:v>0.99753620631611661</c:v>
                </c:pt>
                <c:pt idx="6163">
                  <c:v>0.99753620631611661</c:v>
                </c:pt>
                <c:pt idx="6164">
                  <c:v>0.99753620631611661</c:v>
                </c:pt>
                <c:pt idx="6165">
                  <c:v>0.99753620631611661</c:v>
                </c:pt>
                <c:pt idx="6166">
                  <c:v>0.99753620631611661</c:v>
                </c:pt>
                <c:pt idx="6167">
                  <c:v>0.99753620631611661</c:v>
                </c:pt>
                <c:pt idx="6168">
                  <c:v>0.99753620631611661</c:v>
                </c:pt>
                <c:pt idx="6169">
                  <c:v>0.99753620631611661</c:v>
                </c:pt>
                <c:pt idx="6170">
                  <c:v>0.99753620631611661</c:v>
                </c:pt>
                <c:pt idx="6171">
                  <c:v>0.99753620631611661</c:v>
                </c:pt>
                <c:pt idx="6172">
                  <c:v>0.99753620631611661</c:v>
                </c:pt>
                <c:pt idx="6173">
                  <c:v>0.99753620631611661</c:v>
                </c:pt>
                <c:pt idx="6174">
                  <c:v>0.99753620631611661</c:v>
                </c:pt>
                <c:pt idx="6175">
                  <c:v>0.99753620631611661</c:v>
                </c:pt>
                <c:pt idx="6176">
                  <c:v>0.99753620631611661</c:v>
                </c:pt>
                <c:pt idx="6177">
                  <c:v>0.99753620631611661</c:v>
                </c:pt>
                <c:pt idx="6178">
                  <c:v>0.99753620631611661</c:v>
                </c:pt>
                <c:pt idx="6179">
                  <c:v>0.99753620631611661</c:v>
                </c:pt>
                <c:pt idx="6180">
                  <c:v>0.99753620631611661</c:v>
                </c:pt>
                <c:pt idx="6181">
                  <c:v>0.99753620631611661</c:v>
                </c:pt>
                <c:pt idx="6182">
                  <c:v>0.99753620631611661</c:v>
                </c:pt>
                <c:pt idx="6183">
                  <c:v>0.99753620631611661</c:v>
                </c:pt>
                <c:pt idx="6184">
                  <c:v>0.99753620631611661</c:v>
                </c:pt>
                <c:pt idx="6185">
                  <c:v>0.99753620631611661</c:v>
                </c:pt>
                <c:pt idx="6186">
                  <c:v>0.99753620631611661</c:v>
                </c:pt>
                <c:pt idx="6187">
                  <c:v>0.99753620631611661</c:v>
                </c:pt>
                <c:pt idx="6188">
                  <c:v>0.99753620631611661</c:v>
                </c:pt>
                <c:pt idx="6189">
                  <c:v>0.99753620631611661</c:v>
                </c:pt>
                <c:pt idx="6190">
                  <c:v>0.99753620631611661</c:v>
                </c:pt>
                <c:pt idx="6191">
                  <c:v>0.99753620631611661</c:v>
                </c:pt>
                <c:pt idx="6192">
                  <c:v>0.99753620631611661</c:v>
                </c:pt>
                <c:pt idx="6193">
                  <c:v>0.99753620631611661</c:v>
                </c:pt>
                <c:pt idx="6194">
                  <c:v>0.99753620631611661</c:v>
                </c:pt>
                <c:pt idx="6195">
                  <c:v>0.99753620631611661</c:v>
                </c:pt>
                <c:pt idx="6196">
                  <c:v>0.99753620631611661</c:v>
                </c:pt>
                <c:pt idx="6197">
                  <c:v>0.99753620631611661</c:v>
                </c:pt>
                <c:pt idx="6198">
                  <c:v>0.99753620631611661</c:v>
                </c:pt>
                <c:pt idx="6199">
                  <c:v>0.99753620631611661</c:v>
                </c:pt>
                <c:pt idx="6200">
                  <c:v>0.99753620631611661</c:v>
                </c:pt>
                <c:pt idx="6201">
                  <c:v>0.99753620631611661</c:v>
                </c:pt>
                <c:pt idx="6202">
                  <c:v>0.99753620631611661</c:v>
                </c:pt>
                <c:pt idx="6203">
                  <c:v>0.99753620631611661</c:v>
                </c:pt>
                <c:pt idx="6204">
                  <c:v>0.99753620631611661</c:v>
                </c:pt>
                <c:pt idx="6205">
                  <c:v>0.99753620631611661</c:v>
                </c:pt>
                <c:pt idx="6206">
                  <c:v>0.99753620631611661</c:v>
                </c:pt>
                <c:pt idx="6207">
                  <c:v>0.99753620631611661</c:v>
                </c:pt>
                <c:pt idx="6208">
                  <c:v>0.99753620631611661</c:v>
                </c:pt>
                <c:pt idx="6209">
                  <c:v>0.99753620631611661</c:v>
                </c:pt>
                <c:pt idx="6210">
                  <c:v>0.99753620631611661</c:v>
                </c:pt>
                <c:pt idx="6211">
                  <c:v>0.99753620631611661</c:v>
                </c:pt>
                <c:pt idx="6212">
                  <c:v>0.99753620631611661</c:v>
                </c:pt>
                <c:pt idx="6213">
                  <c:v>0.99753620631611661</c:v>
                </c:pt>
                <c:pt idx="6214">
                  <c:v>0.99753620631611661</c:v>
                </c:pt>
                <c:pt idx="6215">
                  <c:v>0.99753620631611661</c:v>
                </c:pt>
                <c:pt idx="6216">
                  <c:v>0.99753620631611661</c:v>
                </c:pt>
                <c:pt idx="6217">
                  <c:v>0.99753620631611661</c:v>
                </c:pt>
                <c:pt idx="6218">
                  <c:v>0.99753620631611661</c:v>
                </c:pt>
                <c:pt idx="6219">
                  <c:v>0.99753620631611661</c:v>
                </c:pt>
                <c:pt idx="6220">
                  <c:v>0.99753620631611661</c:v>
                </c:pt>
                <c:pt idx="6221">
                  <c:v>0.99753620631611661</c:v>
                </c:pt>
                <c:pt idx="6222">
                  <c:v>0.99753620631611661</c:v>
                </c:pt>
                <c:pt idx="6223">
                  <c:v>0.99753620631611661</c:v>
                </c:pt>
                <c:pt idx="6224">
                  <c:v>0.99753620631611661</c:v>
                </c:pt>
                <c:pt idx="6225">
                  <c:v>0.99753620631611661</c:v>
                </c:pt>
                <c:pt idx="6226">
                  <c:v>0.99753620631611661</c:v>
                </c:pt>
                <c:pt idx="6227">
                  <c:v>0.99753620631611661</c:v>
                </c:pt>
                <c:pt idx="6228">
                  <c:v>0.99753620631611661</c:v>
                </c:pt>
                <c:pt idx="6229">
                  <c:v>0.99753620631611661</c:v>
                </c:pt>
                <c:pt idx="6230">
                  <c:v>0.99753620631611661</c:v>
                </c:pt>
                <c:pt idx="6231">
                  <c:v>0.99753620631611661</c:v>
                </c:pt>
                <c:pt idx="6232">
                  <c:v>0.99753620631611661</c:v>
                </c:pt>
                <c:pt idx="6233">
                  <c:v>0.99753620631611661</c:v>
                </c:pt>
                <c:pt idx="6234">
                  <c:v>0.99753620631611661</c:v>
                </c:pt>
                <c:pt idx="6235">
                  <c:v>0.99753620631611661</c:v>
                </c:pt>
                <c:pt idx="6236">
                  <c:v>0.99753620631611661</c:v>
                </c:pt>
                <c:pt idx="6237">
                  <c:v>0.99753620631611661</c:v>
                </c:pt>
                <c:pt idx="6238">
                  <c:v>0.99753620631611661</c:v>
                </c:pt>
                <c:pt idx="6239">
                  <c:v>0.99753620631611661</c:v>
                </c:pt>
                <c:pt idx="6240">
                  <c:v>0.99753620631611661</c:v>
                </c:pt>
                <c:pt idx="6241">
                  <c:v>0.99753620631611661</c:v>
                </c:pt>
                <c:pt idx="6242">
                  <c:v>0.99753620631611661</c:v>
                </c:pt>
                <c:pt idx="6243">
                  <c:v>0.99753620631611661</c:v>
                </c:pt>
                <c:pt idx="6244">
                  <c:v>0.99753620631611661</c:v>
                </c:pt>
                <c:pt idx="6245">
                  <c:v>0.99753620631611661</c:v>
                </c:pt>
                <c:pt idx="6246">
                  <c:v>0.99753620631611661</c:v>
                </c:pt>
                <c:pt idx="6247">
                  <c:v>0.99753620631611661</c:v>
                </c:pt>
                <c:pt idx="6248">
                  <c:v>0.99753620631611661</c:v>
                </c:pt>
                <c:pt idx="6249">
                  <c:v>0.99753620631611661</c:v>
                </c:pt>
                <c:pt idx="6250">
                  <c:v>0.99753620631611661</c:v>
                </c:pt>
                <c:pt idx="6251">
                  <c:v>0.99753620631611661</c:v>
                </c:pt>
                <c:pt idx="6252">
                  <c:v>0.99753620631611661</c:v>
                </c:pt>
                <c:pt idx="6253">
                  <c:v>0.99753620631611661</c:v>
                </c:pt>
                <c:pt idx="6254">
                  <c:v>0.99753620631611661</c:v>
                </c:pt>
                <c:pt idx="6255">
                  <c:v>0.99753620631611661</c:v>
                </c:pt>
                <c:pt idx="6256">
                  <c:v>0.99753620631611661</c:v>
                </c:pt>
                <c:pt idx="6257">
                  <c:v>0.99753620631611661</c:v>
                </c:pt>
                <c:pt idx="6258">
                  <c:v>0.99753620631611661</c:v>
                </c:pt>
                <c:pt idx="6259">
                  <c:v>0.99753620631611661</c:v>
                </c:pt>
                <c:pt idx="6260">
                  <c:v>0.99753620631611661</c:v>
                </c:pt>
                <c:pt idx="6261">
                  <c:v>0.99753620631611661</c:v>
                </c:pt>
                <c:pt idx="6262">
                  <c:v>0.99753620631611661</c:v>
                </c:pt>
                <c:pt idx="6263">
                  <c:v>0.99753620631611661</c:v>
                </c:pt>
                <c:pt idx="6264">
                  <c:v>0.99753620631611661</c:v>
                </c:pt>
                <c:pt idx="6265">
                  <c:v>0.99753620631611661</c:v>
                </c:pt>
                <c:pt idx="6266">
                  <c:v>0.99753620631611661</c:v>
                </c:pt>
                <c:pt idx="6267">
                  <c:v>0.99753620631611661</c:v>
                </c:pt>
                <c:pt idx="6268">
                  <c:v>0.99753620631611661</c:v>
                </c:pt>
                <c:pt idx="6269">
                  <c:v>0.99753620631611661</c:v>
                </c:pt>
                <c:pt idx="6270">
                  <c:v>0.99753620631611661</c:v>
                </c:pt>
                <c:pt idx="6271">
                  <c:v>0.99753620631611661</c:v>
                </c:pt>
                <c:pt idx="6272">
                  <c:v>0.99753620631611661</c:v>
                </c:pt>
                <c:pt idx="6273">
                  <c:v>0.99753620631611661</c:v>
                </c:pt>
                <c:pt idx="6274">
                  <c:v>0.99753620631611661</c:v>
                </c:pt>
                <c:pt idx="6275">
                  <c:v>0.99753620631611661</c:v>
                </c:pt>
                <c:pt idx="6276">
                  <c:v>0.99753620631611661</c:v>
                </c:pt>
                <c:pt idx="6277">
                  <c:v>0.99753620631611661</c:v>
                </c:pt>
                <c:pt idx="6278">
                  <c:v>0.99753620631611661</c:v>
                </c:pt>
                <c:pt idx="6279">
                  <c:v>0.99753620631611661</c:v>
                </c:pt>
                <c:pt idx="6280">
                  <c:v>0.99753620631611661</c:v>
                </c:pt>
                <c:pt idx="6281">
                  <c:v>0.99753620631611661</c:v>
                </c:pt>
                <c:pt idx="6282">
                  <c:v>0.99753620631611661</c:v>
                </c:pt>
                <c:pt idx="6283">
                  <c:v>0.99753620631611661</c:v>
                </c:pt>
                <c:pt idx="6284">
                  <c:v>0.99753620631611661</c:v>
                </c:pt>
                <c:pt idx="6285">
                  <c:v>0.99753620631611661</c:v>
                </c:pt>
                <c:pt idx="6286">
                  <c:v>0.99753620631611661</c:v>
                </c:pt>
                <c:pt idx="6287">
                  <c:v>0.99753620631611661</c:v>
                </c:pt>
                <c:pt idx="6288">
                  <c:v>0.99753620631611661</c:v>
                </c:pt>
                <c:pt idx="6289">
                  <c:v>0.99753620631611661</c:v>
                </c:pt>
                <c:pt idx="6290">
                  <c:v>0.99753620631611661</c:v>
                </c:pt>
                <c:pt idx="6291">
                  <c:v>0.99753620631611661</c:v>
                </c:pt>
                <c:pt idx="6292">
                  <c:v>0.99753620631611661</c:v>
                </c:pt>
                <c:pt idx="6293">
                  <c:v>0.99753620631611661</c:v>
                </c:pt>
                <c:pt idx="6294">
                  <c:v>0.99753620631611661</c:v>
                </c:pt>
                <c:pt idx="6295">
                  <c:v>0.99753620631611661</c:v>
                </c:pt>
                <c:pt idx="6296">
                  <c:v>0.99753620631611661</c:v>
                </c:pt>
                <c:pt idx="6297">
                  <c:v>0.99753620631611661</c:v>
                </c:pt>
                <c:pt idx="6298">
                  <c:v>0.99753620631611661</c:v>
                </c:pt>
                <c:pt idx="6299">
                  <c:v>0.99753620631611661</c:v>
                </c:pt>
                <c:pt idx="6300">
                  <c:v>0.99753620631611661</c:v>
                </c:pt>
                <c:pt idx="6301">
                  <c:v>0.99753620631611661</c:v>
                </c:pt>
                <c:pt idx="6302">
                  <c:v>0.99753620631611661</c:v>
                </c:pt>
                <c:pt idx="6303">
                  <c:v>0.99753620631611661</c:v>
                </c:pt>
                <c:pt idx="6304">
                  <c:v>0.99753620631611661</c:v>
                </c:pt>
                <c:pt idx="6305">
                  <c:v>0.99753620631611661</c:v>
                </c:pt>
                <c:pt idx="6306">
                  <c:v>0.99753620631611661</c:v>
                </c:pt>
                <c:pt idx="6307">
                  <c:v>0.99753620631611661</c:v>
                </c:pt>
                <c:pt idx="6308">
                  <c:v>0.99753620631611661</c:v>
                </c:pt>
                <c:pt idx="6309">
                  <c:v>0.99753620631611661</c:v>
                </c:pt>
                <c:pt idx="6310">
                  <c:v>0.99753620631611661</c:v>
                </c:pt>
                <c:pt idx="6311">
                  <c:v>0.99753620631611661</c:v>
                </c:pt>
                <c:pt idx="6312">
                  <c:v>0.99753620631611661</c:v>
                </c:pt>
                <c:pt idx="6313">
                  <c:v>0.99753620631611661</c:v>
                </c:pt>
                <c:pt idx="6314">
                  <c:v>0.99753620631611661</c:v>
                </c:pt>
                <c:pt idx="6315">
                  <c:v>0.99753620631611661</c:v>
                </c:pt>
                <c:pt idx="6316">
                  <c:v>0.99753620631611661</c:v>
                </c:pt>
                <c:pt idx="6317">
                  <c:v>0.99753620631611661</c:v>
                </c:pt>
                <c:pt idx="6318">
                  <c:v>0.99753620631611661</c:v>
                </c:pt>
                <c:pt idx="6319">
                  <c:v>0.99753620631611661</c:v>
                </c:pt>
                <c:pt idx="6320">
                  <c:v>0.99753620631611661</c:v>
                </c:pt>
                <c:pt idx="6321">
                  <c:v>0.99753620631611661</c:v>
                </c:pt>
                <c:pt idx="6322">
                  <c:v>0.99753620631611661</c:v>
                </c:pt>
                <c:pt idx="6323">
                  <c:v>0.99753620631611661</c:v>
                </c:pt>
                <c:pt idx="6324">
                  <c:v>0.99753620631611661</c:v>
                </c:pt>
                <c:pt idx="6325">
                  <c:v>0.99753620631611661</c:v>
                </c:pt>
                <c:pt idx="6326">
                  <c:v>0.99753620631611661</c:v>
                </c:pt>
                <c:pt idx="6327">
                  <c:v>0.99753620631611661</c:v>
                </c:pt>
                <c:pt idx="6328">
                  <c:v>0.99753620631611661</c:v>
                </c:pt>
                <c:pt idx="6329">
                  <c:v>0.99753620631611661</c:v>
                </c:pt>
                <c:pt idx="6330">
                  <c:v>0.99753620631611661</c:v>
                </c:pt>
                <c:pt idx="6331">
                  <c:v>0.99753620631611661</c:v>
                </c:pt>
                <c:pt idx="6332">
                  <c:v>0.99753620631611661</c:v>
                </c:pt>
                <c:pt idx="6333">
                  <c:v>0.99753620631611661</c:v>
                </c:pt>
                <c:pt idx="6334">
                  <c:v>0.99753620631611661</c:v>
                </c:pt>
                <c:pt idx="6335">
                  <c:v>0.99753620631611661</c:v>
                </c:pt>
                <c:pt idx="6336">
                  <c:v>0.99753620631611661</c:v>
                </c:pt>
                <c:pt idx="6337">
                  <c:v>0.99753620631611661</c:v>
                </c:pt>
                <c:pt idx="6338">
                  <c:v>0.99753620631611661</c:v>
                </c:pt>
                <c:pt idx="6339">
                  <c:v>0.99753620631611661</c:v>
                </c:pt>
                <c:pt idx="6340">
                  <c:v>0.99753620631611661</c:v>
                </c:pt>
                <c:pt idx="6341">
                  <c:v>0.99753620631611661</c:v>
                </c:pt>
                <c:pt idx="6342">
                  <c:v>0.99753620631611661</c:v>
                </c:pt>
                <c:pt idx="6343">
                  <c:v>0.99753620631611661</c:v>
                </c:pt>
                <c:pt idx="6344">
                  <c:v>0.99753620631611661</c:v>
                </c:pt>
                <c:pt idx="6345">
                  <c:v>0.99753620631611661</c:v>
                </c:pt>
                <c:pt idx="6346">
                  <c:v>0.99753620631611661</c:v>
                </c:pt>
                <c:pt idx="6347">
                  <c:v>0.99753620631611661</c:v>
                </c:pt>
                <c:pt idx="6348">
                  <c:v>0.99753620631611661</c:v>
                </c:pt>
                <c:pt idx="6349">
                  <c:v>0.99753620631611661</c:v>
                </c:pt>
                <c:pt idx="6350">
                  <c:v>0.99753620631611661</c:v>
                </c:pt>
                <c:pt idx="6351">
                  <c:v>0.99753620631611661</c:v>
                </c:pt>
                <c:pt idx="6352">
                  <c:v>0.99753620631611661</c:v>
                </c:pt>
                <c:pt idx="6353">
                  <c:v>0.99753620631611661</c:v>
                </c:pt>
                <c:pt idx="6354">
                  <c:v>0.99753620631611661</c:v>
                </c:pt>
                <c:pt idx="6355">
                  <c:v>0.99753620631611661</c:v>
                </c:pt>
                <c:pt idx="6356">
                  <c:v>0.99753620631611661</c:v>
                </c:pt>
                <c:pt idx="6357">
                  <c:v>0.99753620631611661</c:v>
                </c:pt>
                <c:pt idx="6358">
                  <c:v>0.99753620631611661</c:v>
                </c:pt>
                <c:pt idx="6359">
                  <c:v>0.99753620631611661</c:v>
                </c:pt>
                <c:pt idx="6360">
                  <c:v>0.99753620631611661</c:v>
                </c:pt>
                <c:pt idx="6361">
                  <c:v>0.99753620631611661</c:v>
                </c:pt>
                <c:pt idx="6362">
                  <c:v>0.99753620631611661</c:v>
                </c:pt>
                <c:pt idx="6363">
                  <c:v>0.99753620631611661</c:v>
                </c:pt>
                <c:pt idx="6364">
                  <c:v>0.99753620631611661</c:v>
                </c:pt>
                <c:pt idx="6365">
                  <c:v>0.99753620631611661</c:v>
                </c:pt>
                <c:pt idx="6366">
                  <c:v>0.99753620631611661</c:v>
                </c:pt>
                <c:pt idx="6367">
                  <c:v>0.99753620631611661</c:v>
                </c:pt>
                <c:pt idx="6368">
                  <c:v>0.99753620631611661</c:v>
                </c:pt>
                <c:pt idx="6369">
                  <c:v>0.99753620631611661</c:v>
                </c:pt>
                <c:pt idx="6370">
                  <c:v>0.99753620631611661</c:v>
                </c:pt>
                <c:pt idx="6371">
                  <c:v>0.99753620631611661</c:v>
                </c:pt>
                <c:pt idx="6372">
                  <c:v>0.99753620631611661</c:v>
                </c:pt>
                <c:pt idx="6373">
                  <c:v>0.99753620631611661</c:v>
                </c:pt>
                <c:pt idx="6374">
                  <c:v>0.99753620631611661</c:v>
                </c:pt>
                <c:pt idx="6375">
                  <c:v>0.99753620631611661</c:v>
                </c:pt>
                <c:pt idx="6376">
                  <c:v>0.99753620631611661</c:v>
                </c:pt>
                <c:pt idx="6377">
                  <c:v>0.99753620631611661</c:v>
                </c:pt>
                <c:pt idx="6378">
                  <c:v>0.99753620631611661</c:v>
                </c:pt>
                <c:pt idx="6379">
                  <c:v>0.99753620631611661</c:v>
                </c:pt>
                <c:pt idx="6380">
                  <c:v>0.99753620631611661</c:v>
                </c:pt>
                <c:pt idx="6381">
                  <c:v>0.99753620631611661</c:v>
                </c:pt>
                <c:pt idx="6382">
                  <c:v>0.99753620631611661</c:v>
                </c:pt>
                <c:pt idx="6383">
                  <c:v>0.99753620631611661</c:v>
                </c:pt>
                <c:pt idx="6384">
                  <c:v>0.99753620631611661</c:v>
                </c:pt>
                <c:pt idx="6385">
                  <c:v>0.99753620631611661</c:v>
                </c:pt>
                <c:pt idx="6386">
                  <c:v>0.99753620631611661</c:v>
                </c:pt>
                <c:pt idx="6387">
                  <c:v>0.99753620631611661</c:v>
                </c:pt>
                <c:pt idx="6388">
                  <c:v>0.99753620631611661</c:v>
                </c:pt>
                <c:pt idx="6389">
                  <c:v>0.99753620631611661</c:v>
                </c:pt>
                <c:pt idx="6390">
                  <c:v>0.99753620631611661</c:v>
                </c:pt>
                <c:pt idx="6391">
                  <c:v>0.99753620631611661</c:v>
                </c:pt>
                <c:pt idx="6392">
                  <c:v>0.99753620631611661</c:v>
                </c:pt>
                <c:pt idx="6393">
                  <c:v>0.99753620631611661</c:v>
                </c:pt>
                <c:pt idx="6394">
                  <c:v>0.99753620631611661</c:v>
                </c:pt>
                <c:pt idx="6395">
                  <c:v>0.99753620631611661</c:v>
                </c:pt>
                <c:pt idx="6396">
                  <c:v>0.99753620631611661</c:v>
                </c:pt>
                <c:pt idx="6397">
                  <c:v>0.99753620631611661</c:v>
                </c:pt>
                <c:pt idx="6398">
                  <c:v>0.99753620631611661</c:v>
                </c:pt>
                <c:pt idx="6399">
                  <c:v>0.99753620631611661</c:v>
                </c:pt>
                <c:pt idx="6400">
                  <c:v>0.99753620631611661</c:v>
                </c:pt>
                <c:pt idx="6401">
                  <c:v>0.99753620631611661</c:v>
                </c:pt>
                <c:pt idx="6402">
                  <c:v>0.99753620631611661</c:v>
                </c:pt>
                <c:pt idx="6403">
                  <c:v>0.99753620631611661</c:v>
                </c:pt>
                <c:pt idx="6404">
                  <c:v>0.99753620631611661</c:v>
                </c:pt>
                <c:pt idx="6405">
                  <c:v>0.99753620631611661</c:v>
                </c:pt>
                <c:pt idx="6406">
                  <c:v>0.99753620631611661</c:v>
                </c:pt>
                <c:pt idx="6407">
                  <c:v>0.99753620631611661</c:v>
                </c:pt>
                <c:pt idx="6408">
                  <c:v>0.99753620631611661</c:v>
                </c:pt>
                <c:pt idx="6409">
                  <c:v>0.99753620631611661</c:v>
                </c:pt>
                <c:pt idx="6410">
                  <c:v>0.99753620631611661</c:v>
                </c:pt>
                <c:pt idx="6411">
                  <c:v>0.99753620631611661</c:v>
                </c:pt>
                <c:pt idx="6412">
                  <c:v>0.99753620631611661</c:v>
                </c:pt>
                <c:pt idx="6413">
                  <c:v>0.99753620631611661</c:v>
                </c:pt>
                <c:pt idx="6414">
                  <c:v>0.99753620631611661</c:v>
                </c:pt>
                <c:pt idx="6415">
                  <c:v>0.99753620631611661</c:v>
                </c:pt>
                <c:pt idx="6416">
                  <c:v>0.99753620631611661</c:v>
                </c:pt>
                <c:pt idx="6417">
                  <c:v>0.99753620631611661</c:v>
                </c:pt>
                <c:pt idx="6418">
                  <c:v>0.99753620631611661</c:v>
                </c:pt>
                <c:pt idx="6419">
                  <c:v>0.99753620631611661</c:v>
                </c:pt>
                <c:pt idx="6420">
                  <c:v>0.99753620631611661</c:v>
                </c:pt>
                <c:pt idx="6421">
                  <c:v>0.99753620631611661</c:v>
                </c:pt>
                <c:pt idx="6422">
                  <c:v>0.99753620631611661</c:v>
                </c:pt>
                <c:pt idx="6423">
                  <c:v>0.99753620631611661</c:v>
                </c:pt>
                <c:pt idx="6424">
                  <c:v>0.99753620631611661</c:v>
                </c:pt>
                <c:pt idx="6425">
                  <c:v>0.99753620631611661</c:v>
                </c:pt>
                <c:pt idx="6426">
                  <c:v>0.99753620631611661</c:v>
                </c:pt>
                <c:pt idx="6427">
                  <c:v>0.99753620631611661</c:v>
                </c:pt>
                <c:pt idx="6428">
                  <c:v>0.99753620631611661</c:v>
                </c:pt>
                <c:pt idx="6429">
                  <c:v>0.99753620631611661</c:v>
                </c:pt>
                <c:pt idx="6430">
                  <c:v>0.99753620631611661</c:v>
                </c:pt>
                <c:pt idx="6431">
                  <c:v>0.99753620631611661</c:v>
                </c:pt>
                <c:pt idx="6432">
                  <c:v>0.99753620631611661</c:v>
                </c:pt>
                <c:pt idx="6433">
                  <c:v>0.99753620631611661</c:v>
                </c:pt>
                <c:pt idx="6434">
                  <c:v>0.99753620631611661</c:v>
                </c:pt>
                <c:pt idx="6435">
                  <c:v>0.99753620631611661</c:v>
                </c:pt>
                <c:pt idx="6436">
                  <c:v>0.99753620631611661</c:v>
                </c:pt>
                <c:pt idx="6437">
                  <c:v>0.99753620631611661</c:v>
                </c:pt>
                <c:pt idx="6438">
                  <c:v>0.99753620631611661</c:v>
                </c:pt>
                <c:pt idx="6439">
                  <c:v>0.99753620631611661</c:v>
                </c:pt>
                <c:pt idx="6440">
                  <c:v>0.99753620631611661</c:v>
                </c:pt>
                <c:pt idx="6441">
                  <c:v>0.99753620631611661</c:v>
                </c:pt>
                <c:pt idx="6442">
                  <c:v>0.99753620631611661</c:v>
                </c:pt>
                <c:pt idx="6443">
                  <c:v>0.99753620631611661</c:v>
                </c:pt>
                <c:pt idx="6444">
                  <c:v>0.99753620631611661</c:v>
                </c:pt>
                <c:pt idx="6445">
                  <c:v>0.99753620631611661</c:v>
                </c:pt>
                <c:pt idx="6446">
                  <c:v>0.99753620631611661</c:v>
                </c:pt>
                <c:pt idx="6447">
                  <c:v>0.99753620631611661</c:v>
                </c:pt>
                <c:pt idx="6448">
                  <c:v>0.99753620631611661</c:v>
                </c:pt>
                <c:pt idx="6449">
                  <c:v>0.99753620631611661</c:v>
                </c:pt>
                <c:pt idx="6450">
                  <c:v>0.99753620631611661</c:v>
                </c:pt>
                <c:pt idx="6451">
                  <c:v>0.99753620631611661</c:v>
                </c:pt>
                <c:pt idx="6452">
                  <c:v>0.99753620631611661</c:v>
                </c:pt>
                <c:pt idx="6453">
                  <c:v>0.99753620631611661</c:v>
                </c:pt>
                <c:pt idx="6454">
                  <c:v>0.99753620631611661</c:v>
                </c:pt>
                <c:pt idx="6455">
                  <c:v>0.99753620631611661</c:v>
                </c:pt>
                <c:pt idx="6456">
                  <c:v>0.99753620631611661</c:v>
                </c:pt>
                <c:pt idx="6457">
                  <c:v>0.99753620631611661</c:v>
                </c:pt>
                <c:pt idx="6458">
                  <c:v>0.99753620631611661</c:v>
                </c:pt>
                <c:pt idx="6459">
                  <c:v>0.99753620631611661</c:v>
                </c:pt>
                <c:pt idx="6460">
                  <c:v>0.99753620631611661</c:v>
                </c:pt>
                <c:pt idx="6461">
                  <c:v>0.99753620631611661</c:v>
                </c:pt>
                <c:pt idx="6462">
                  <c:v>0.99753620631611661</c:v>
                </c:pt>
                <c:pt idx="6463">
                  <c:v>0.99753620631611661</c:v>
                </c:pt>
                <c:pt idx="6464">
                  <c:v>0.99753620631611661</c:v>
                </c:pt>
                <c:pt idx="6465">
                  <c:v>0.99753620631611661</c:v>
                </c:pt>
                <c:pt idx="6466">
                  <c:v>0.99753620631611661</c:v>
                </c:pt>
                <c:pt idx="6467">
                  <c:v>0.99753620631611661</c:v>
                </c:pt>
                <c:pt idx="6468">
                  <c:v>0.99753620631611661</c:v>
                </c:pt>
                <c:pt idx="6469">
                  <c:v>0.99753620631611661</c:v>
                </c:pt>
                <c:pt idx="6470">
                  <c:v>0.99753620631611661</c:v>
                </c:pt>
                <c:pt idx="6471">
                  <c:v>0.99753620631611661</c:v>
                </c:pt>
                <c:pt idx="6472">
                  <c:v>0.99753620631611661</c:v>
                </c:pt>
                <c:pt idx="6473">
                  <c:v>0.99753620631611661</c:v>
                </c:pt>
                <c:pt idx="6474">
                  <c:v>0.99753620631611661</c:v>
                </c:pt>
                <c:pt idx="6475">
                  <c:v>0.99753620631611661</c:v>
                </c:pt>
                <c:pt idx="6476">
                  <c:v>0.99753620631611661</c:v>
                </c:pt>
                <c:pt idx="6477">
                  <c:v>0.99753620631611661</c:v>
                </c:pt>
                <c:pt idx="6478">
                  <c:v>0.99753620631611661</c:v>
                </c:pt>
                <c:pt idx="6479">
                  <c:v>0.99753620631611661</c:v>
                </c:pt>
                <c:pt idx="6480">
                  <c:v>0.99753620631611661</c:v>
                </c:pt>
                <c:pt idx="6481">
                  <c:v>0.99753620631611661</c:v>
                </c:pt>
                <c:pt idx="6482">
                  <c:v>0.99753620631611661</c:v>
                </c:pt>
                <c:pt idx="6483">
                  <c:v>0.99753620631611661</c:v>
                </c:pt>
                <c:pt idx="6484">
                  <c:v>0.99753620631611661</c:v>
                </c:pt>
                <c:pt idx="6485">
                  <c:v>0.99753620631611661</c:v>
                </c:pt>
                <c:pt idx="6486">
                  <c:v>0.99753620631611661</c:v>
                </c:pt>
                <c:pt idx="6487">
                  <c:v>0.99753620631611661</c:v>
                </c:pt>
                <c:pt idx="6488">
                  <c:v>0.99753620631611661</c:v>
                </c:pt>
                <c:pt idx="6489">
                  <c:v>0.99753620631611661</c:v>
                </c:pt>
                <c:pt idx="6490">
                  <c:v>0.99753620631611661</c:v>
                </c:pt>
                <c:pt idx="6491">
                  <c:v>0.99753620631611661</c:v>
                </c:pt>
                <c:pt idx="6492">
                  <c:v>0.99753620631611661</c:v>
                </c:pt>
                <c:pt idx="6493">
                  <c:v>0.99753620631611661</c:v>
                </c:pt>
                <c:pt idx="6494">
                  <c:v>0.99753620631611661</c:v>
                </c:pt>
                <c:pt idx="6495">
                  <c:v>0.99753620631611661</c:v>
                </c:pt>
                <c:pt idx="6496">
                  <c:v>0.99753620631611661</c:v>
                </c:pt>
                <c:pt idx="6497">
                  <c:v>0.99753620631611661</c:v>
                </c:pt>
                <c:pt idx="6498">
                  <c:v>0.99753620631611661</c:v>
                </c:pt>
                <c:pt idx="6499">
                  <c:v>0.99753620631611661</c:v>
                </c:pt>
                <c:pt idx="6500">
                  <c:v>0.99753620631611661</c:v>
                </c:pt>
                <c:pt idx="6501">
                  <c:v>0.99753620631611661</c:v>
                </c:pt>
                <c:pt idx="6502">
                  <c:v>0.99753620631611661</c:v>
                </c:pt>
                <c:pt idx="6503">
                  <c:v>0.99753620631611661</c:v>
                </c:pt>
                <c:pt idx="6504">
                  <c:v>0.99753620631611661</c:v>
                </c:pt>
                <c:pt idx="6505">
                  <c:v>0.99753620631611661</c:v>
                </c:pt>
                <c:pt idx="6506">
                  <c:v>0.99753620631611661</c:v>
                </c:pt>
                <c:pt idx="6507">
                  <c:v>0.99753620631611661</c:v>
                </c:pt>
                <c:pt idx="6508">
                  <c:v>0.99753620631611661</c:v>
                </c:pt>
                <c:pt idx="6509">
                  <c:v>0.99753620631611661</c:v>
                </c:pt>
                <c:pt idx="6510">
                  <c:v>0.99753620631611661</c:v>
                </c:pt>
                <c:pt idx="6511">
                  <c:v>0.99753620631611661</c:v>
                </c:pt>
                <c:pt idx="6512">
                  <c:v>0.99753620631611661</c:v>
                </c:pt>
                <c:pt idx="6513">
                  <c:v>0.99753620631611661</c:v>
                </c:pt>
                <c:pt idx="6514">
                  <c:v>0.99753620631611661</c:v>
                </c:pt>
                <c:pt idx="6515">
                  <c:v>0.99753620631611661</c:v>
                </c:pt>
                <c:pt idx="6516">
                  <c:v>0.99753620631611661</c:v>
                </c:pt>
                <c:pt idx="6517">
                  <c:v>0.99753620631611661</c:v>
                </c:pt>
                <c:pt idx="6518">
                  <c:v>0.99753620631611661</c:v>
                </c:pt>
                <c:pt idx="6519">
                  <c:v>0.99753620631611661</c:v>
                </c:pt>
                <c:pt idx="6520">
                  <c:v>0.99753620631611661</c:v>
                </c:pt>
                <c:pt idx="6521">
                  <c:v>0.99753620631611661</c:v>
                </c:pt>
                <c:pt idx="6522">
                  <c:v>0.99753620631611661</c:v>
                </c:pt>
                <c:pt idx="6523">
                  <c:v>0.99753620631611661</c:v>
                </c:pt>
                <c:pt idx="6524">
                  <c:v>0.99753620631611661</c:v>
                </c:pt>
                <c:pt idx="6525">
                  <c:v>0.99753620631611661</c:v>
                </c:pt>
                <c:pt idx="6526">
                  <c:v>0.99753620631611661</c:v>
                </c:pt>
                <c:pt idx="6527">
                  <c:v>0.99753620631611661</c:v>
                </c:pt>
                <c:pt idx="6528">
                  <c:v>0.99753620631611661</c:v>
                </c:pt>
                <c:pt idx="6529">
                  <c:v>0.99753620631611661</c:v>
                </c:pt>
                <c:pt idx="6530">
                  <c:v>0.99753620631611661</c:v>
                </c:pt>
                <c:pt idx="6531">
                  <c:v>0.99753620631611661</c:v>
                </c:pt>
                <c:pt idx="6532">
                  <c:v>0.99753620631611661</c:v>
                </c:pt>
                <c:pt idx="6533">
                  <c:v>0.99753620631611661</c:v>
                </c:pt>
                <c:pt idx="6534">
                  <c:v>0.99753620631611661</c:v>
                </c:pt>
                <c:pt idx="6535">
                  <c:v>0.99753620631611661</c:v>
                </c:pt>
                <c:pt idx="6536">
                  <c:v>0.99753620631611661</c:v>
                </c:pt>
                <c:pt idx="6537">
                  <c:v>0.99753620631611661</c:v>
                </c:pt>
                <c:pt idx="6538">
                  <c:v>0.99753620631611661</c:v>
                </c:pt>
                <c:pt idx="6539">
                  <c:v>0.99753620631611661</c:v>
                </c:pt>
                <c:pt idx="6540">
                  <c:v>0.99753620631611661</c:v>
                </c:pt>
                <c:pt idx="6541">
                  <c:v>0.99753620631611661</c:v>
                </c:pt>
                <c:pt idx="6542">
                  <c:v>0.99753620631611661</c:v>
                </c:pt>
                <c:pt idx="6543">
                  <c:v>0.99753620631611661</c:v>
                </c:pt>
                <c:pt idx="6544">
                  <c:v>0.99753620631611661</c:v>
                </c:pt>
                <c:pt idx="6545">
                  <c:v>0.99753620631611661</c:v>
                </c:pt>
                <c:pt idx="6546">
                  <c:v>0.99753620631611661</c:v>
                </c:pt>
                <c:pt idx="6547">
                  <c:v>0.99753620631611661</c:v>
                </c:pt>
                <c:pt idx="6548">
                  <c:v>0.99753620631611661</c:v>
                </c:pt>
                <c:pt idx="6549">
                  <c:v>0.99753620631611661</c:v>
                </c:pt>
                <c:pt idx="6550">
                  <c:v>0.99753620631611661</c:v>
                </c:pt>
                <c:pt idx="6551">
                  <c:v>0.99753620631611661</c:v>
                </c:pt>
                <c:pt idx="6552">
                  <c:v>0.99753620631611661</c:v>
                </c:pt>
                <c:pt idx="6553">
                  <c:v>0.99753620631611661</c:v>
                </c:pt>
                <c:pt idx="6554">
                  <c:v>0.99753620631611661</c:v>
                </c:pt>
                <c:pt idx="6555">
                  <c:v>0.99753620631611661</c:v>
                </c:pt>
                <c:pt idx="6556">
                  <c:v>0.99753620631611661</c:v>
                </c:pt>
                <c:pt idx="6557">
                  <c:v>0.99753620631611661</c:v>
                </c:pt>
                <c:pt idx="6558">
                  <c:v>0.99753620631611661</c:v>
                </c:pt>
                <c:pt idx="6559">
                  <c:v>0.99753620631611661</c:v>
                </c:pt>
                <c:pt idx="6560">
                  <c:v>0.99753620631611661</c:v>
                </c:pt>
                <c:pt idx="6561">
                  <c:v>0.99753620631611661</c:v>
                </c:pt>
                <c:pt idx="6562">
                  <c:v>0.99753620631611661</c:v>
                </c:pt>
                <c:pt idx="6563">
                  <c:v>0.99753620631611661</c:v>
                </c:pt>
                <c:pt idx="6564">
                  <c:v>0.99753620631611661</c:v>
                </c:pt>
                <c:pt idx="6565">
                  <c:v>0.99753620631611661</c:v>
                </c:pt>
                <c:pt idx="6566">
                  <c:v>0.99753620631611661</c:v>
                </c:pt>
                <c:pt idx="6567">
                  <c:v>0.99753620631611661</c:v>
                </c:pt>
                <c:pt idx="6568">
                  <c:v>0.99753620631611661</c:v>
                </c:pt>
                <c:pt idx="6569">
                  <c:v>0.99753620631611661</c:v>
                </c:pt>
                <c:pt idx="6570">
                  <c:v>0.99753620631611661</c:v>
                </c:pt>
                <c:pt idx="6571">
                  <c:v>0.99753620631611661</c:v>
                </c:pt>
                <c:pt idx="6572">
                  <c:v>0.99753620631611661</c:v>
                </c:pt>
                <c:pt idx="6573">
                  <c:v>0.99753620631611661</c:v>
                </c:pt>
                <c:pt idx="6574">
                  <c:v>0.99753620631611661</c:v>
                </c:pt>
                <c:pt idx="6575">
                  <c:v>0.99753620631611661</c:v>
                </c:pt>
                <c:pt idx="6576">
                  <c:v>0.99753620631611661</c:v>
                </c:pt>
                <c:pt idx="6577">
                  <c:v>0.99753620631611661</c:v>
                </c:pt>
                <c:pt idx="6578">
                  <c:v>0.99753620631611661</c:v>
                </c:pt>
                <c:pt idx="6579">
                  <c:v>0.99753620631611661</c:v>
                </c:pt>
                <c:pt idx="6580">
                  <c:v>0.99753620631611661</c:v>
                </c:pt>
                <c:pt idx="6581">
                  <c:v>0.99753620631611661</c:v>
                </c:pt>
                <c:pt idx="6582">
                  <c:v>0.99753620631611661</c:v>
                </c:pt>
                <c:pt idx="6583">
                  <c:v>0.99753620631611661</c:v>
                </c:pt>
                <c:pt idx="6584">
                  <c:v>0.99753620631611661</c:v>
                </c:pt>
                <c:pt idx="6585">
                  <c:v>0.99753620631611661</c:v>
                </c:pt>
                <c:pt idx="6586">
                  <c:v>0.99753620631611661</c:v>
                </c:pt>
                <c:pt idx="6587">
                  <c:v>0.99753620631611661</c:v>
                </c:pt>
                <c:pt idx="6588">
                  <c:v>0.99753620631611661</c:v>
                </c:pt>
                <c:pt idx="6589">
                  <c:v>0.99753620631611661</c:v>
                </c:pt>
                <c:pt idx="6590">
                  <c:v>0.99753620631611661</c:v>
                </c:pt>
                <c:pt idx="6591">
                  <c:v>0.99753620631611661</c:v>
                </c:pt>
                <c:pt idx="6592">
                  <c:v>0.99753620631611661</c:v>
                </c:pt>
                <c:pt idx="6593">
                  <c:v>0.99753620631611661</c:v>
                </c:pt>
                <c:pt idx="6594">
                  <c:v>0.99753620631611661</c:v>
                </c:pt>
                <c:pt idx="6595">
                  <c:v>0.99753620631611661</c:v>
                </c:pt>
                <c:pt idx="6596">
                  <c:v>0.99753620631611661</c:v>
                </c:pt>
                <c:pt idx="6597">
                  <c:v>0.99753620631611661</c:v>
                </c:pt>
                <c:pt idx="6598">
                  <c:v>0.99753620631611661</c:v>
                </c:pt>
                <c:pt idx="6599">
                  <c:v>0.99753620631611661</c:v>
                </c:pt>
                <c:pt idx="6600">
                  <c:v>0.99753620631611661</c:v>
                </c:pt>
                <c:pt idx="6601">
                  <c:v>0.99753620631611661</c:v>
                </c:pt>
                <c:pt idx="6602">
                  <c:v>0.99753620631611661</c:v>
                </c:pt>
                <c:pt idx="6603">
                  <c:v>0.99753620631611661</c:v>
                </c:pt>
                <c:pt idx="6604">
                  <c:v>0.99753620631611661</c:v>
                </c:pt>
                <c:pt idx="6605">
                  <c:v>0.99753620631611661</c:v>
                </c:pt>
                <c:pt idx="6606">
                  <c:v>0.99753620631611661</c:v>
                </c:pt>
                <c:pt idx="6607">
                  <c:v>0.99753620631611661</c:v>
                </c:pt>
                <c:pt idx="6608">
                  <c:v>0.99753620631611661</c:v>
                </c:pt>
                <c:pt idx="6609">
                  <c:v>0.99753620631611661</c:v>
                </c:pt>
                <c:pt idx="6610">
                  <c:v>0.99753620631611661</c:v>
                </c:pt>
                <c:pt idx="6611">
                  <c:v>0.99753620631611661</c:v>
                </c:pt>
                <c:pt idx="6612">
                  <c:v>0.99753620631611661</c:v>
                </c:pt>
                <c:pt idx="6613">
                  <c:v>0.99753620631611661</c:v>
                </c:pt>
                <c:pt idx="6614">
                  <c:v>0.99753620631611661</c:v>
                </c:pt>
                <c:pt idx="6615">
                  <c:v>0.99753620631611661</c:v>
                </c:pt>
                <c:pt idx="6616">
                  <c:v>0.99753620631611661</c:v>
                </c:pt>
                <c:pt idx="6617">
                  <c:v>0.99753620631611661</c:v>
                </c:pt>
                <c:pt idx="6618">
                  <c:v>0.99753620631611661</c:v>
                </c:pt>
                <c:pt idx="6619">
                  <c:v>0.99753620631611661</c:v>
                </c:pt>
                <c:pt idx="6620">
                  <c:v>0.99753620631611661</c:v>
                </c:pt>
                <c:pt idx="6621">
                  <c:v>0.99753620631611661</c:v>
                </c:pt>
                <c:pt idx="6622">
                  <c:v>0.99753620631611661</c:v>
                </c:pt>
                <c:pt idx="6623">
                  <c:v>0.99753620631611661</c:v>
                </c:pt>
                <c:pt idx="6624">
                  <c:v>0.99753620631611661</c:v>
                </c:pt>
                <c:pt idx="6625">
                  <c:v>0.99753620631611661</c:v>
                </c:pt>
                <c:pt idx="6626">
                  <c:v>0.99753620631611661</c:v>
                </c:pt>
                <c:pt idx="6627">
                  <c:v>0.99753620631611661</c:v>
                </c:pt>
                <c:pt idx="6628">
                  <c:v>0.99753620631611661</c:v>
                </c:pt>
                <c:pt idx="6629">
                  <c:v>0.99753620631611661</c:v>
                </c:pt>
                <c:pt idx="6630">
                  <c:v>0.99753620631611661</c:v>
                </c:pt>
                <c:pt idx="6631">
                  <c:v>0.99753620631611661</c:v>
                </c:pt>
                <c:pt idx="6632">
                  <c:v>0.99753620631611661</c:v>
                </c:pt>
                <c:pt idx="6633">
                  <c:v>0.99753620631611661</c:v>
                </c:pt>
                <c:pt idx="6634">
                  <c:v>0.99753620631611661</c:v>
                </c:pt>
                <c:pt idx="6635">
                  <c:v>0.99753620631611661</c:v>
                </c:pt>
                <c:pt idx="6636">
                  <c:v>0.99753620631611661</c:v>
                </c:pt>
                <c:pt idx="6637">
                  <c:v>0.99753620631611661</c:v>
                </c:pt>
                <c:pt idx="6638">
                  <c:v>0.99753620631611661</c:v>
                </c:pt>
                <c:pt idx="6639">
                  <c:v>0.99753620631611661</c:v>
                </c:pt>
                <c:pt idx="6640">
                  <c:v>0.99753620631611661</c:v>
                </c:pt>
                <c:pt idx="6641">
                  <c:v>0.99753620631611661</c:v>
                </c:pt>
                <c:pt idx="6642">
                  <c:v>0.99753620631611661</c:v>
                </c:pt>
                <c:pt idx="6643">
                  <c:v>0.99753620631611661</c:v>
                </c:pt>
                <c:pt idx="6644">
                  <c:v>0.99753620631611661</c:v>
                </c:pt>
                <c:pt idx="6645">
                  <c:v>0.99753620631611661</c:v>
                </c:pt>
                <c:pt idx="6646">
                  <c:v>0.99753620631611661</c:v>
                </c:pt>
                <c:pt idx="6647">
                  <c:v>0.99753620631611661</c:v>
                </c:pt>
                <c:pt idx="6648">
                  <c:v>0.99753620631611661</c:v>
                </c:pt>
                <c:pt idx="6649">
                  <c:v>0.99753620631611661</c:v>
                </c:pt>
                <c:pt idx="6650">
                  <c:v>0.99753620631611661</c:v>
                </c:pt>
                <c:pt idx="6651">
                  <c:v>0.99753620631611661</c:v>
                </c:pt>
                <c:pt idx="6652">
                  <c:v>0.99753620631611661</c:v>
                </c:pt>
                <c:pt idx="6653">
                  <c:v>0.99753620631611661</c:v>
                </c:pt>
                <c:pt idx="6654">
                  <c:v>0.99753620631611661</c:v>
                </c:pt>
                <c:pt idx="6655">
                  <c:v>0.99753620631611661</c:v>
                </c:pt>
                <c:pt idx="6656">
                  <c:v>0.99753620631611661</c:v>
                </c:pt>
                <c:pt idx="6657">
                  <c:v>0.99753620631611661</c:v>
                </c:pt>
                <c:pt idx="6658">
                  <c:v>0.99753620631611661</c:v>
                </c:pt>
                <c:pt idx="6659">
                  <c:v>0.99753620631611661</c:v>
                </c:pt>
                <c:pt idx="6660">
                  <c:v>0.99753620631611661</c:v>
                </c:pt>
                <c:pt idx="6661">
                  <c:v>0.99753620631611661</c:v>
                </c:pt>
                <c:pt idx="6662">
                  <c:v>0.99753620631611661</c:v>
                </c:pt>
                <c:pt idx="6663">
                  <c:v>0.99753620631611661</c:v>
                </c:pt>
                <c:pt idx="6664">
                  <c:v>0.99753620631611661</c:v>
                </c:pt>
                <c:pt idx="6665">
                  <c:v>0.99753620631611661</c:v>
                </c:pt>
                <c:pt idx="6666">
                  <c:v>0.99753620631611661</c:v>
                </c:pt>
                <c:pt idx="6667">
                  <c:v>0.99753620631611661</c:v>
                </c:pt>
                <c:pt idx="6668">
                  <c:v>0.99753620631611661</c:v>
                </c:pt>
                <c:pt idx="6669">
                  <c:v>0.99753620631611661</c:v>
                </c:pt>
                <c:pt idx="6670">
                  <c:v>0.99753620631611661</c:v>
                </c:pt>
                <c:pt idx="6671">
                  <c:v>0.99753620631611661</c:v>
                </c:pt>
                <c:pt idx="6672">
                  <c:v>0.99753620631611661</c:v>
                </c:pt>
                <c:pt idx="6673">
                  <c:v>0.99753620631611661</c:v>
                </c:pt>
                <c:pt idx="6674">
                  <c:v>0.99753620631611661</c:v>
                </c:pt>
                <c:pt idx="6675">
                  <c:v>0.99753620631611661</c:v>
                </c:pt>
                <c:pt idx="6676">
                  <c:v>0.99753620631611661</c:v>
                </c:pt>
                <c:pt idx="6677">
                  <c:v>0.99753620631611661</c:v>
                </c:pt>
                <c:pt idx="6678">
                  <c:v>0.99753620631611661</c:v>
                </c:pt>
                <c:pt idx="6679">
                  <c:v>0.99753620631611661</c:v>
                </c:pt>
                <c:pt idx="6680">
                  <c:v>0.99753620631611661</c:v>
                </c:pt>
                <c:pt idx="6681">
                  <c:v>0.99753620631611661</c:v>
                </c:pt>
                <c:pt idx="6682">
                  <c:v>0.99753620631611661</c:v>
                </c:pt>
                <c:pt idx="6683">
                  <c:v>0.99753620631611661</c:v>
                </c:pt>
                <c:pt idx="6684">
                  <c:v>0.99753620631611661</c:v>
                </c:pt>
                <c:pt idx="6685">
                  <c:v>0.99753620631611661</c:v>
                </c:pt>
                <c:pt idx="6686">
                  <c:v>0.99753620631611661</c:v>
                </c:pt>
                <c:pt idx="6687">
                  <c:v>0.99753620631611661</c:v>
                </c:pt>
                <c:pt idx="6688">
                  <c:v>0.99753620631611661</c:v>
                </c:pt>
                <c:pt idx="6689">
                  <c:v>0.99753620631611661</c:v>
                </c:pt>
                <c:pt idx="6690">
                  <c:v>0.99753620631611661</c:v>
                </c:pt>
                <c:pt idx="6691">
                  <c:v>0.99753620631611661</c:v>
                </c:pt>
                <c:pt idx="6692">
                  <c:v>0.99753620631611661</c:v>
                </c:pt>
                <c:pt idx="6693">
                  <c:v>0.99753620631611661</c:v>
                </c:pt>
                <c:pt idx="6694">
                  <c:v>0.99753620631611661</c:v>
                </c:pt>
                <c:pt idx="6695">
                  <c:v>0.99753620631611661</c:v>
                </c:pt>
                <c:pt idx="6696">
                  <c:v>0.99753620631611661</c:v>
                </c:pt>
                <c:pt idx="6697">
                  <c:v>0.99753620631611661</c:v>
                </c:pt>
                <c:pt idx="6698">
                  <c:v>0.99753620631611661</c:v>
                </c:pt>
                <c:pt idx="6699">
                  <c:v>0.99753620631611661</c:v>
                </c:pt>
                <c:pt idx="6700">
                  <c:v>0.99753620631611661</c:v>
                </c:pt>
                <c:pt idx="6701">
                  <c:v>0.99753620631611661</c:v>
                </c:pt>
                <c:pt idx="6702">
                  <c:v>0.99753620631611661</c:v>
                </c:pt>
                <c:pt idx="6703">
                  <c:v>0.99753620631611661</c:v>
                </c:pt>
                <c:pt idx="6704">
                  <c:v>0.99753620631611661</c:v>
                </c:pt>
                <c:pt idx="6705">
                  <c:v>0.99753620631611661</c:v>
                </c:pt>
                <c:pt idx="6706">
                  <c:v>0.99753620631611661</c:v>
                </c:pt>
                <c:pt idx="6707">
                  <c:v>0.99753620631611661</c:v>
                </c:pt>
                <c:pt idx="6708">
                  <c:v>0.99753620631611661</c:v>
                </c:pt>
                <c:pt idx="6709">
                  <c:v>0.99753620631611661</c:v>
                </c:pt>
                <c:pt idx="6710">
                  <c:v>0.99753620631611661</c:v>
                </c:pt>
                <c:pt idx="6711">
                  <c:v>0.99753620631611661</c:v>
                </c:pt>
                <c:pt idx="6712">
                  <c:v>0.99753620631611661</c:v>
                </c:pt>
                <c:pt idx="6713">
                  <c:v>0.99753620631611661</c:v>
                </c:pt>
                <c:pt idx="6714">
                  <c:v>0.99753620631611661</c:v>
                </c:pt>
                <c:pt idx="6715">
                  <c:v>0.99753620631611661</c:v>
                </c:pt>
                <c:pt idx="6716">
                  <c:v>0.99753620631611661</c:v>
                </c:pt>
                <c:pt idx="6717">
                  <c:v>0.99753620631611661</c:v>
                </c:pt>
                <c:pt idx="6718">
                  <c:v>0.99753620631611661</c:v>
                </c:pt>
                <c:pt idx="6719">
                  <c:v>0.99753620631611661</c:v>
                </c:pt>
                <c:pt idx="6720">
                  <c:v>0.99753620631611661</c:v>
                </c:pt>
                <c:pt idx="6721">
                  <c:v>0.99753620631611661</c:v>
                </c:pt>
                <c:pt idx="6722">
                  <c:v>0.99753620631611661</c:v>
                </c:pt>
                <c:pt idx="6723">
                  <c:v>0.99753620631611661</c:v>
                </c:pt>
                <c:pt idx="6724">
                  <c:v>0.99753620631611661</c:v>
                </c:pt>
                <c:pt idx="6725">
                  <c:v>0.99753620631611661</c:v>
                </c:pt>
                <c:pt idx="6726">
                  <c:v>0.99753620631611661</c:v>
                </c:pt>
                <c:pt idx="6727">
                  <c:v>0.99753620631611661</c:v>
                </c:pt>
                <c:pt idx="6728">
                  <c:v>0.99753620631611661</c:v>
                </c:pt>
                <c:pt idx="6729">
                  <c:v>0.99753620631611661</c:v>
                </c:pt>
                <c:pt idx="6730">
                  <c:v>0.99753620631611661</c:v>
                </c:pt>
                <c:pt idx="6731">
                  <c:v>0.99753620631611661</c:v>
                </c:pt>
                <c:pt idx="6732">
                  <c:v>0.99753620631611661</c:v>
                </c:pt>
                <c:pt idx="6733">
                  <c:v>0.99753620631611661</c:v>
                </c:pt>
                <c:pt idx="6734">
                  <c:v>0.99753620631611661</c:v>
                </c:pt>
                <c:pt idx="6735">
                  <c:v>0.99753620631611661</c:v>
                </c:pt>
                <c:pt idx="6736">
                  <c:v>0.99753620631611661</c:v>
                </c:pt>
                <c:pt idx="6737">
                  <c:v>0.99753620631611661</c:v>
                </c:pt>
                <c:pt idx="6738">
                  <c:v>0.99753620631611661</c:v>
                </c:pt>
                <c:pt idx="6739">
                  <c:v>0.99753620631611661</c:v>
                </c:pt>
                <c:pt idx="6740">
                  <c:v>0.99753620631611661</c:v>
                </c:pt>
                <c:pt idx="6741">
                  <c:v>0.99753620631611661</c:v>
                </c:pt>
                <c:pt idx="6742">
                  <c:v>0.99753620631611661</c:v>
                </c:pt>
                <c:pt idx="6743">
                  <c:v>0.99753620631611661</c:v>
                </c:pt>
                <c:pt idx="6744">
                  <c:v>0.99753620631611661</c:v>
                </c:pt>
                <c:pt idx="6745">
                  <c:v>0.99753620631611661</c:v>
                </c:pt>
                <c:pt idx="6746">
                  <c:v>0.99753620631611661</c:v>
                </c:pt>
                <c:pt idx="6747">
                  <c:v>0.99753620631611661</c:v>
                </c:pt>
                <c:pt idx="6748">
                  <c:v>0.99753620631611661</c:v>
                </c:pt>
                <c:pt idx="6749">
                  <c:v>0.99753620631611661</c:v>
                </c:pt>
                <c:pt idx="6750">
                  <c:v>0.99753620631611661</c:v>
                </c:pt>
                <c:pt idx="6751">
                  <c:v>0.99753620631611661</c:v>
                </c:pt>
                <c:pt idx="6752">
                  <c:v>0.99753620631611661</c:v>
                </c:pt>
                <c:pt idx="6753">
                  <c:v>0.99753620631611661</c:v>
                </c:pt>
                <c:pt idx="6754">
                  <c:v>0.99753620631611661</c:v>
                </c:pt>
                <c:pt idx="6755">
                  <c:v>0.99753620631611661</c:v>
                </c:pt>
                <c:pt idx="6756">
                  <c:v>0.99753620631611661</c:v>
                </c:pt>
                <c:pt idx="6757">
                  <c:v>0.99753620631611661</c:v>
                </c:pt>
                <c:pt idx="6758">
                  <c:v>0.99753620631611661</c:v>
                </c:pt>
                <c:pt idx="6759">
                  <c:v>0.99753620631611661</c:v>
                </c:pt>
                <c:pt idx="6760">
                  <c:v>0.99753620631611661</c:v>
                </c:pt>
                <c:pt idx="6761">
                  <c:v>0.99753620631611661</c:v>
                </c:pt>
                <c:pt idx="6762">
                  <c:v>0.99753620631611661</c:v>
                </c:pt>
                <c:pt idx="6763">
                  <c:v>0.99753620631611661</c:v>
                </c:pt>
                <c:pt idx="6764">
                  <c:v>0.99753620631611661</c:v>
                </c:pt>
                <c:pt idx="6765">
                  <c:v>0.99753620631611661</c:v>
                </c:pt>
                <c:pt idx="6766">
                  <c:v>0.99753620631611661</c:v>
                </c:pt>
                <c:pt idx="6767">
                  <c:v>0.99753620631611661</c:v>
                </c:pt>
                <c:pt idx="6768">
                  <c:v>0.99753620631611661</c:v>
                </c:pt>
                <c:pt idx="6769">
                  <c:v>0.99753620631611661</c:v>
                </c:pt>
                <c:pt idx="6770">
                  <c:v>0.99753620631611661</c:v>
                </c:pt>
                <c:pt idx="6771">
                  <c:v>0.99753620631611661</c:v>
                </c:pt>
                <c:pt idx="6772">
                  <c:v>0.99753620631611661</c:v>
                </c:pt>
                <c:pt idx="6773">
                  <c:v>0.99753620631611661</c:v>
                </c:pt>
                <c:pt idx="6774">
                  <c:v>0.99753620631611661</c:v>
                </c:pt>
                <c:pt idx="6775">
                  <c:v>0.99753620631611661</c:v>
                </c:pt>
                <c:pt idx="6776">
                  <c:v>0.99753620631611661</c:v>
                </c:pt>
                <c:pt idx="6777">
                  <c:v>0.99753620631611661</c:v>
                </c:pt>
                <c:pt idx="6778">
                  <c:v>0.99753620631611661</c:v>
                </c:pt>
                <c:pt idx="6779">
                  <c:v>0.99753620631611661</c:v>
                </c:pt>
                <c:pt idx="6780">
                  <c:v>0.99753620631611661</c:v>
                </c:pt>
                <c:pt idx="6781">
                  <c:v>0.99753620631611661</c:v>
                </c:pt>
                <c:pt idx="6782">
                  <c:v>0.99753620631611661</c:v>
                </c:pt>
                <c:pt idx="6783">
                  <c:v>0.99753620631611661</c:v>
                </c:pt>
                <c:pt idx="6784">
                  <c:v>0.99753620631611661</c:v>
                </c:pt>
                <c:pt idx="6785">
                  <c:v>0.99753620631611661</c:v>
                </c:pt>
                <c:pt idx="6786">
                  <c:v>0.99753620631611661</c:v>
                </c:pt>
                <c:pt idx="6787">
                  <c:v>0.99753620631611661</c:v>
                </c:pt>
                <c:pt idx="6788">
                  <c:v>0.99753620631611661</c:v>
                </c:pt>
                <c:pt idx="6789">
                  <c:v>0.99753620631611661</c:v>
                </c:pt>
                <c:pt idx="6790">
                  <c:v>0.99753620631611661</c:v>
                </c:pt>
                <c:pt idx="6791">
                  <c:v>0.99753620631611661</c:v>
                </c:pt>
                <c:pt idx="6792">
                  <c:v>0.99753620631611661</c:v>
                </c:pt>
                <c:pt idx="6793">
                  <c:v>0.99753620631611661</c:v>
                </c:pt>
                <c:pt idx="6794">
                  <c:v>0.99753620631611661</c:v>
                </c:pt>
                <c:pt idx="6795">
                  <c:v>0.99753620631611661</c:v>
                </c:pt>
                <c:pt idx="6796">
                  <c:v>0.99753620631611661</c:v>
                </c:pt>
                <c:pt idx="6797">
                  <c:v>0.99753620631611661</c:v>
                </c:pt>
                <c:pt idx="6798">
                  <c:v>0.99753620631611661</c:v>
                </c:pt>
                <c:pt idx="6799">
                  <c:v>0.99753620631611661</c:v>
                </c:pt>
                <c:pt idx="6800">
                  <c:v>0.99753620631611661</c:v>
                </c:pt>
                <c:pt idx="6801">
                  <c:v>0.99753620631611661</c:v>
                </c:pt>
                <c:pt idx="6802">
                  <c:v>0.99753620631611661</c:v>
                </c:pt>
                <c:pt idx="6803">
                  <c:v>0.99753620631611661</c:v>
                </c:pt>
                <c:pt idx="6804">
                  <c:v>0.99753620631611661</c:v>
                </c:pt>
                <c:pt idx="6805">
                  <c:v>0.99753620631611661</c:v>
                </c:pt>
                <c:pt idx="6806">
                  <c:v>0.99753620631611661</c:v>
                </c:pt>
                <c:pt idx="6807">
                  <c:v>0.99753620631611661</c:v>
                </c:pt>
                <c:pt idx="6808">
                  <c:v>0.99753620631611661</c:v>
                </c:pt>
                <c:pt idx="6809">
                  <c:v>0.99753620631611661</c:v>
                </c:pt>
                <c:pt idx="6810">
                  <c:v>0.99753620631611661</c:v>
                </c:pt>
                <c:pt idx="6811">
                  <c:v>0.99753620631611661</c:v>
                </c:pt>
                <c:pt idx="6812">
                  <c:v>0.99753620631611661</c:v>
                </c:pt>
                <c:pt idx="6813">
                  <c:v>0.99753620631611661</c:v>
                </c:pt>
                <c:pt idx="6814">
                  <c:v>0.99753620631611661</c:v>
                </c:pt>
                <c:pt idx="6815">
                  <c:v>0.99753620631611661</c:v>
                </c:pt>
                <c:pt idx="6816">
                  <c:v>0.99753620631611661</c:v>
                </c:pt>
                <c:pt idx="6817">
                  <c:v>0.99753620631611661</c:v>
                </c:pt>
                <c:pt idx="6818">
                  <c:v>0.99753620631611661</c:v>
                </c:pt>
                <c:pt idx="6819">
                  <c:v>0.99753620631611661</c:v>
                </c:pt>
                <c:pt idx="6820">
                  <c:v>0.99753620631611661</c:v>
                </c:pt>
                <c:pt idx="6821">
                  <c:v>0.99753620631611661</c:v>
                </c:pt>
                <c:pt idx="6822">
                  <c:v>0.99753620631611661</c:v>
                </c:pt>
                <c:pt idx="6823">
                  <c:v>0.99753620631611661</c:v>
                </c:pt>
                <c:pt idx="6824">
                  <c:v>0.99753620631611661</c:v>
                </c:pt>
                <c:pt idx="6825">
                  <c:v>0.99753620631611661</c:v>
                </c:pt>
                <c:pt idx="6826">
                  <c:v>0.99753620631611661</c:v>
                </c:pt>
                <c:pt idx="6827">
                  <c:v>0.99753620631611661</c:v>
                </c:pt>
                <c:pt idx="6828">
                  <c:v>0.99753620631611661</c:v>
                </c:pt>
                <c:pt idx="6829">
                  <c:v>0.99753620631611661</c:v>
                </c:pt>
                <c:pt idx="6830">
                  <c:v>0.99753620631611661</c:v>
                </c:pt>
                <c:pt idx="6831">
                  <c:v>0.99753620631611661</c:v>
                </c:pt>
                <c:pt idx="6832">
                  <c:v>0.99753620631611661</c:v>
                </c:pt>
                <c:pt idx="6833">
                  <c:v>0.99753620631611661</c:v>
                </c:pt>
                <c:pt idx="6834">
                  <c:v>0.99753620631611661</c:v>
                </c:pt>
                <c:pt idx="6835">
                  <c:v>0.99753620631611661</c:v>
                </c:pt>
                <c:pt idx="6836">
                  <c:v>0.99753620631611661</c:v>
                </c:pt>
                <c:pt idx="6837">
                  <c:v>0.99753620631611661</c:v>
                </c:pt>
                <c:pt idx="6838">
                  <c:v>0.99753620631611661</c:v>
                </c:pt>
                <c:pt idx="6839">
                  <c:v>0.99753620631611661</c:v>
                </c:pt>
                <c:pt idx="6840">
                  <c:v>0.99753620631611661</c:v>
                </c:pt>
                <c:pt idx="6841">
                  <c:v>0.99753620631611661</c:v>
                </c:pt>
                <c:pt idx="6842">
                  <c:v>0.99753620631611661</c:v>
                </c:pt>
                <c:pt idx="6843">
                  <c:v>0.99753620631611661</c:v>
                </c:pt>
                <c:pt idx="6844">
                  <c:v>0.99753620631611661</c:v>
                </c:pt>
                <c:pt idx="6845">
                  <c:v>0.99753620631611661</c:v>
                </c:pt>
                <c:pt idx="6846">
                  <c:v>0.99753620631611661</c:v>
                </c:pt>
                <c:pt idx="6847">
                  <c:v>0.99753620631611661</c:v>
                </c:pt>
                <c:pt idx="6848">
                  <c:v>0.99753620631611661</c:v>
                </c:pt>
                <c:pt idx="6849">
                  <c:v>0.99753620631611661</c:v>
                </c:pt>
                <c:pt idx="6850">
                  <c:v>0.99753620631611661</c:v>
                </c:pt>
                <c:pt idx="6851">
                  <c:v>0.99753620631611661</c:v>
                </c:pt>
                <c:pt idx="6852">
                  <c:v>0.99753620631611661</c:v>
                </c:pt>
                <c:pt idx="6853">
                  <c:v>0.99753620631611661</c:v>
                </c:pt>
                <c:pt idx="6854">
                  <c:v>0.99753620631611661</c:v>
                </c:pt>
                <c:pt idx="6855">
                  <c:v>0.99753620631611661</c:v>
                </c:pt>
                <c:pt idx="6856">
                  <c:v>0.99753620631611661</c:v>
                </c:pt>
                <c:pt idx="6857">
                  <c:v>0.99753620631611661</c:v>
                </c:pt>
                <c:pt idx="6858">
                  <c:v>0.99753620631611661</c:v>
                </c:pt>
                <c:pt idx="6859">
                  <c:v>0.99753620631611661</c:v>
                </c:pt>
                <c:pt idx="6860">
                  <c:v>0.99753620631611661</c:v>
                </c:pt>
                <c:pt idx="6861">
                  <c:v>0.99753620631611661</c:v>
                </c:pt>
                <c:pt idx="6862">
                  <c:v>0.99753620631611661</c:v>
                </c:pt>
                <c:pt idx="6863">
                  <c:v>0.99753620631611661</c:v>
                </c:pt>
                <c:pt idx="6864">
                  <c:v>0.99753620631611661</c:v>
                </c:pt>
                <c:pt idx="6865">
                  <c:v>0.99753620631611661</c:v>
                </c:pt>
                <c:pt idx="6866">
                  <c:v>0.99753620631611661</c:v>
                </c:pt>
                <c:pt idx="6867">
                  <c:v>0.99753620631611661</c:v>
                </c:pt>
                <c:pt idx="6868">
                  <c:v>0.99753620631611661</c:v>
                </c:pt>
                <c:pt idx="6869">
                  <c:v>0.99753620631611661</c:v>
                </c:pt>
                <c:pt idx="6870">
                  <c:v>0.99753620631611661</c:v>
                </c:pt>
                <c:pt idx="6871">
                  <c:v>0.99753620631611661</c:v>
                </c:pt>
                <c:pt idx="6872">
                  <c:v>0.99753620631611661</c:v>
                </c:pt>
                <c:pt idx="6873">
                  <c:v>0.99753620631611661</c:v>
                </c:pt>
                <c:pt idx="6874">
                  <c:v>0.99753620631611661</c:v>
                </c:pt>
                <c:pt idx="6875">
                  <c:v>0.99753620631611661</c:v>
                </c:pt>
                <c:pt idx="6876">
                  <c:v>0.99753620631611661</c:v>
                </c:pt>
                <c:pt idx="6877">
                  <c:v>0.99753620631611661</c:v>
                </c:pt>
                <c:pt idx="6878">
                  <c:v>0.99753620631611661</c:v>
                </c:pt>
                <c:pt idx="6879">
                  <c:v>0.99753620631611661</c:v>
                </c:pt>
                <c:pt idx="6880">
                  <c:v>0.99753620631611661</c:v>
                </c:pt>
                <c:pt idx="6881">
                  <c:v>0.99753620631611661</c:v>
                </c:pt>
                <c:pt idx="6882">
                  <c:v>0.99753620631611661</c:v>
                </c:pt>
                <c:pt idx="6883">
                  <c:v>0.99753620631611661</c:v>
                </c:pt>
                <c:pt idx="6884">
                  <c:v>0.99753620631611661</c:v>
                </c:pt>
                <c:pt idx="6885">
                  <c:v>0.99753620631611661</c:v>
                </c:pt>
                <c:pt idx="6886">
                  <c:v>0.99753620631611661</c:v>
                </c:pt>
                <c:pt idx="6887">
                  <c:v>0.99753620631611661</c:v>
                </c:pt>
                <c:pt idx="6888">
                  <c:v>0.99753620631611661</c:v>
                </c:pt>
                <c:pt idx="6889">
                  <c:v>0.99753620631611661</c:v>
                </c:pt>
                <c:pt idx="6890">
                  <c:v>0.99753620631611661</c:v>
                </c:pt>
                <c:pt idx="6891">
                  <c:v>0.99753620631611661</c:v>
                </c:pt>
                <c:pt idx="6892">
                  <c:v>0.99753620631611661</c:v>
                </c:pt>
                <c:pt idx="6893">
                  <c:v>0.99753620631611661</c:v>
                </c:pt>
                <c:pt idx="6894">
                  <c:v>0.99753620631611661</c:v>
                </c:pt>
                <c:pt idx="6895">
                  <c:v>0.99753620631611661</c:v>
                </c:pt>
                <c:pt idx="6896">
                  <c:v>0.99753620631611661</c:v>
                </c:pt>
                <c:pt idx="6897">
                  <c:v>0.99753620631611661</c:v>
                </c:pt>
                <c:pt idx="6898">
                  <c:v>0.99753620631611661</c:v>
                </c:pt>
                <c:pt idx="6899">
                  <c:v>0.99753620631611661</c:v>
                </c:pt>
                <c:pt idx="6900">
                  <c:v>0.99753620631611661</c:v>
                </c:pt>
                <c:pt idx="6901">
                  <c:v>0.99753620631611661</c:v>
                </c:pt>
                <c:pt idx="6902">
                  <c:v>0.99753620631611661</c:v>
                </c:pt>
                <c:pt idx="6903">
                  <c:v>0.99753620631611661</c:v>
                </c:pt>
                <c:pt idx="6904">
                  <c:v>0.99753620631611661</c:v>
                </c:pt>
                <c:pt idx="6905">
                  <c:v>0.99753620631611661</c:v>
                </c:pt>
                <c:pt idx="6906">
                  <c:v>0.99753620631611661</c:v>
                </c:pt>
                <c:pt idx="6907">
                  <c:v>0.99753620631611661</c:v>
                </c:pt>
                <c:pt idx="6908">
                  <c:v>0.99753620631611661</c:v>
                </c:pt>
                <c:pt idx="6909">
                  <c:v>0.99753620631611661</c:v>
                </c:pt>
                <c:pt idx="6910">
                  <c:v>0.99753620631611661</c:v>
                </c:pt>
                <c:pt idx="6911">
                  <c:v>0.99753620631611661</c:v>
                </c:pt>
                <c:pt idx="6912">
                  <c:v>0.99753620631611661</c:v>
                </c:pt>
                <c:pt idx="6913">
                  <c:v>0.99753620631611661</c:v>
                </c:pt>
                <c:pt idx="6914">
                  <c:v>0.99753620631611661</c:v>
                </c:pt>
                <c:pt idx="6915">
                  <c:v>0.99753620631611661</c:v>
                </c:pt>
                <c:pt idx="6916">
                  <c:v>0.99753620631611661</c:v>
                </c:pt>
                <c:pt idx="6917">
                  <c:v>0.99753620631611661</c:v>
                </c:pt>
                <c:pt idx="6918">
                  <c:v>0.99753620631611661</c:v>
                </c:pt>
                <c:pt idx="6919">
                  <c:v>0.99753620631611661</c:v>
                </c:pt>
                <c:pt idx="6920">
                  <c:v>0.99753620631611661</c:v>
                </c:pt>
                <c:pt idx="6921">
                  <c:v>0.99753620631611661</c:v>
                </c:pt>
                <c:pt idx="6922">
                  <c:v>0.99753620631611661</c:v>
                </c:pt>
                <c:pt idx="6923">
                  <c:v>0.99753620631611661</c:v>
                </c:pt>
                <c:pt idx="6924">
                  <c:v>0.99753620631611661</c:v>
                </c:pt>
                <c:pt idx="6925">
                  <c:v>0.99753620631611661</c:v>
                </c:pt>
                <c:pt idx="6926">
                  <c:v>0.99753620631611661</c:v>
                </c:pt>
                <c:pt idx="6927">
                  <c:v>0.99753620631611661</c:v>
                </c:pt>
                <c:pt idx="6928">
                  <c:v>0.99753620631611661</c:v>
                </c:pt>
                <c:pt idx="6929">
                  <c:v>0.99753620631611661</c:v>
                </c:pt>
                <c:pt idx="6930">
                  <c:v>0.99753620631611661</c:v>
                </c:pt>
                <c:pt idx="6931">
                  <c:v>0.99753620631611661</c:v>
                </c:pt>
                <c:pt idx="6932">
                  <c:v>0.99753620631611661</c:v>
                </c:pt>
                <c:pt idx="6933">
                  <c:v>0.99753620631611661</c:v>
                </c:pt>
                <c:pt idx="6934">
                  <c:v>0.99753620631611661</c:v>
                </c:pt>
                <c:pt idx="6935">
                  <c:v>0.99753620631611661</c:v>
                </c:pt>
                <c:pt idx="6936">
                  <c:v>0.99753620631611661</c:v>
                </c:pt>
                <c:pt idx="6937">
                  <c:v>0.99753620631611661</c:v>
                </c:pt>
                <c:pt idx="6938">
                  <c:v>0.99753620631611661</c:v>
                </c:pt>
                <c:pt idx="6939">
                  <c:v>0.99753620631611661</c:v>
                </c:pt>
                <c:pt idx="6940">
                  <c:v>0.99753620631611661</c:v>
                </c:pt>
                <c:pt idx="6941">
                  <c:v>0.99753620631611661</c:v>
                </c:pt>
                <c:pt idx="6942">
                  <c:v>0.99753620631611661</c:v>
                </c:pt>
                <c:pt idx="6943">
                  <c:v>0.99753620631611661</c:v>
                </c:pt>
                <c:pt idx="6944">
                  <c:v>0.99753620631611661</c:v>
                </c:pt>
                <c:pt idx="6945">
                  <c:v>0.99753620631611661</c:v>
                </c:pt>
                <c:pt idx="6946">
                  <c:v>0.99753620631611661</c:v>
                </c:pt>
                <c:pt idx="6947">
                  <c:v>0.99753620631611661</c:v>
                </c:pt>
                <c:pt idx="6948">
                  <c:v>0.99753620631611661</c:v>
                </c:pt>
                <c:pt idx="6949">
                  <c:v>0.99753620631611661</c:v>
                </c:pt>
                <c:pt idx="6950">
                  <c:v>0.99753620631611661</c:v>
                </c:pt>
                <c:pt idx="6951">
                  <c:v>0.99753620631611661</c:v>
                </c:pt>
                <c:pt idx="6952">
                  <c:v>0.99753620631611661</c:v>
                </c:pt>
                <c:pt idx="6953">
                  <c:v>0.99753620631611661</c:v>
                </c:pt>
                <c:pt idx="6954">
                  <c:v>0.99753620631611661</c:v>
                </c:pt>
                <c:pt idx="6955">
                  <c:v>0.99753620631611661</c:v>
                </c:pt>
                <c:pt idx="6956">
                  <c:v>0.99753620631611661</c:v>
                </c:pt>
                <c:pt idx="6957">
                  <c:v>0.99753620631611661</c:v>
                </c:pt>
                <c:pt idx="6958">
                  <c:v>0.99753620631611661</c:v>
                </c:pt>
                <c:pt idx="6959">
                  <c:v>0.99753620631611661</c:v>
                </c:pt>
                <c:pt idx="6960">
                  <c:v>0.99753620631611661</c:v>
                </c:pt>
                <c:pt idx="6961">
                  <c:v>0.99753620631611661</c:v>
                </c:pt>
                <c:pt idx="6962">
                  <c:v>0.99753620631611661</c:v>
                </c:pt>
                <c:pt idx="6963">
                  <c:v>0.99753620631611661</c:v>
                </c:pt>
                <c:pt idx="6964">
                  <c:v>0.99753620631611661</c:v>
                </c:pt>
                <c:pt idx="6965">
                  <c:v>0.99753620631611661</c:v>
                </c:pt>
                <c:pt idx="6966">
                  <c:v>0.99753620631611661</c:v>
                </c:pt>
                <c:pt idx="6967">
                  <c:v>0.99753620631611661</c:v>
                </c:pt>
                <c:pt idx="6968">
                  <c:v>0.99753620631611661</c:v>
                </c:pt>
                <c:pt idx="6969">
                  <c:v>0.99753620631611661</c:v>
                </c:pt>
                <c:pt idx="6970">
                  <c:v>0.99753620631611661</c:v>
                </c:pt>
                <c:pt idx="6971">
                  <c:v>0.99753620631611661</c:v>
                </c:pt>
                <c:pt idx="6972">
                  <c:v>0.99753620631611661</c:v>
                </c:pt>
                <c:pt idx="6973">
                  <c:v>0.99753620631611661</c:v>
                </c:pt>
                <c:pt idx="6974">
                  <c:v>0.99753620631611661</c:v>
                </c:pt>
                <c:pt idx="6975">
                  <c:v>0.99753620631611661</c:v>
                </c:pt>
                <c:pt idx="6976">
                  <c:v>0.99753620631611661</c:v>
                </c:pt>
                <c:pt idx="6977">
                  <c:v>0.99753620631611661</c:v>
                </c:pt>
                <c:pt idx="6978">
                  <c:v>0.99753620631611661</c:v>
                </c:pt>
                <c:pt idx="6979">
                  <c:v>0.99753620631611661</c:v>
                </c:pt>
                <c:pt idx="6980">
                  <c:v>0.99753620631611661</c:v>
                </c:pt>
                <c:pt idx="6981">
                  <c:v>0.99753620631611661</c:v>
                </c:pt>
                <c:pt idx="6982">
                  <c:v>0.99753620631611661</c:v>
                </c:pt>
                <c:pt idx="6983">
                  <c:v>0.99753620631611661</c:v>
                </c:pt>
                <c:pt idx="6984">
                  <c:v>0.99753620631611661</c:v>
                </c:pt>
                <c:pt idx="6985">
                  <c:v>0.99753620631611661</c:v>
                </c:pt>
                <c:pt idx="6986">
                  <c:v>0.99753620631611661</c:v>
                </c:pt>
                <c:pt idx="6987">
                  <c:v>0.99753620631611661</c:v>
                </c:pt>
                <c:pt idx="6988">
                  <c:v>0.99753620631611661</c:v>
                </c:pt>
                <c:pt idx="6989">
                  <c:v>0.99753620631611661</c:v>
                </c:pt>
                <c:pt idx="6990">
                  <c:v>0.99753620631611661</c:v>
                </c:pt>
                <c:pt idx="6991">
                  <c:v>0.99753620631611661</c:v>
                </c:pt>
                <c:pt idx="6992">
                  <c:v>0.99753620631611661</c:v>
                </c:pt>
                <c:pt idx="6993">
                  <c:v>0.99753620631611661</c:v>
                </c:pt>
                <c:pt idx="6994">
                  <c:v>0.99753620631611661</c:v>
                </c:pt>
                <c:pt idx="6995">
                  <c:v>0.99753620631611661</c:v>
                </c:pt>
                <c:pt idx="6996">
                  <c:v>0.99753620631611661</c:v>
                </c:pt>
                <c:pt idx="6997">
                  <c:v>0.99753620631611661</c:v>
                </c:pt>
                <c:pt idx="6998">
                  <c:v>0.99753620631611661</c:v>
                </c:pt>
                <c:pt idx="6999">
                  <c:v>0.99753620631611661</c:v>
                </c:pt>
                <c:pt idx="7000">
                  <c:v>0.99753620631611661</c:v>
                </c:pt>
                <c:pt idx="7001">
                  <c:v>0.99753620631611661</c:v>
                </c:pt>
                <c:pt idx="7002">
                  <c:v>0.99753620631611661</c:v>
                </c:pt>
                <c:pt idx="7003">
                  <c:v>0.99753620631611661</c:v>
                </c:pt>
                <c:pt idx="7004">
                  <c:v>0.99753620631611661</c:v>
                </c:pt>
                <c:pt idx="7005">
                  <c:v>0.99753620631611661</c:v>
                </c:pt>
                <c:pt idx="7006">
                  <c:v>0.99753620631611661</c:v>
                </c:pt>
                <c:pt idx="7007">
                  <c:v>0.99753620631611661</c:v>
                </c:pt>
                <c:pt idx="7008">
                  <c:v>0.99753620631611661</c:v>
                </c:pt>
                <c:pt idx="7009">
                  <c:v>0.99753620631611661</c:v>
                </c:pt>
                <c:pt idx="7010">
                  <c:v>0.99753620631611661</c:v>
                </c:pt>
                <c:pt idx="7011">
                  <c:v>0.99753620631611661</c:v>
                </c:pt>
                <c:pt idx="7012">
                  <c:v>0.99753620631611661</c:v>
                </c:pt>
                <c:pt idx="7013">
                  <c:v>0.99753620631611661</c:v>
                </c:pt>
                <c:pt idx="7014">
                  <c:v>0.99753620631611661</c:v>
                </c:pt>
                <c:pt idx="7015">
                  <c:v>0.99753620631611661</c:v>
                </c:pt>
                <c:pt idx="7016">
                  <c:v>0.99753620631611661</c:v>
                </c:pt>
                <c:pt idx="7017">
                  <c:v>0.99753620631611661</c:v>
                </c:pt>
                <c:pt idx="7018">
                  <c:v>0.99753620631611661</c:v>
                </c:pt>
                <c:pt idx="7019">
                  <c:v>0.99753620631611661</c:v>
                </c:pt>
                <c:pt idx="7020">
                  <c:v>0.99753620631611661</c:v>
                </c:pt>
                <c:pt idx="7021">
                  <c:v>0.99753620631611661</c:v>
                </c:pt>
                <c:pt idx="7022">
                  <c:v>0.99753620631611661</c:v>
                </c:pt>
                <c:pt idx="7023">
                  <c:v>0.99753620631611661</c:v>
                </c:pt>
                <c:pt idx="7024">
                  <c:v>0.99753620631611661</c:v>
                </c:pt>
                <c:pt idx="7025">
                  <c:v>0.99753620631611661</c:v>
                </c:pt>
                <c:pt idx="7026">
                  <c:v>0.99753620631611661</c:v>
                </c:pt>
                <c:pt idx="7027">
                  <c:v>0.99753620631611661</c:v>
                </c:pt>
                <c:pt idx="7028">
                  <c:v>0.99753620631611661</c:v>
                </c:pt>
                <c:pt idx="7029">
                  <c:v>0.99753620631611661</c:v>
                </c:pt>
                <c:pt idx="7030">
                  <c:v>0.99753620631611661</c:v>
                </c:pt>
                <c:pt idx="7031">
                  <c:v>0.99753620631611661</c:v>
                </c:pt>
                <c:pt idx="7032">
                  <c:v>0.99753620631611661</c:v>
                </c:pt>
                <c:pt idx="7033">
                  <c:v>0.99753620631611661</c:v>
                </c:pt>
                <c:pt idx="7034">
                  <c:v>0.99753620631611661</c:v>
                </c:pt>
                <c:pt idx="7035">
                  <c:v>0.99753620631611661</c:v>
                </c:pt>
                <c:pt idx="7036">
                  <c:v>0.99753620631611661</c:v>
                </c:pt>
                <c:pt idx="7037">
                  <c:v>0.99753620631611661</c:v>
                </c:pt>
                <c:pt idx="7038">
                  <c:v>0.99753620631611661</c:v>
                </c:pt>
                <c:pt idx="7039">
                  <c:v>0.99753620631611661</c:v>
                </c:pt>
                <c:pt idx="7040">
                  <c:v>0.99753620631611661</c:v>
                </c:pt>
                <c:pt idx="7041">
                  <c:v>0.99753620631611661</c:v>
                </c:pt>
                <c:pt idx="7042">
                  <c:v>0.99753620631611661</c:v>
                </c:pt>
                <c:pt idx="7043">
                  <c:v>0.99753620631611661</c:v>
                </c:pt>
                <c:pt idx="7044">
                  <c:v>0.99753620631611661</c:v>
                </c:pt>
                <c:pt idx="7045">
                  <c:v>0.99753620631611661</c:v>
                </c:pt>
                <c:pt idx="7046">
                  <c:v>0.99753620631611661</c:v>
                </c:pt>
                <c:pt idx="7047">
                  <c:v>0.99753620631611661</c:v>
                </c:pt>
                <c:pt idx="7048">
                  <c:v>0.99753620631611661</c:v>
                </c:pt>
                <c:pt idx="7049">
                  <c:v>0.99753620631611661</c:v>
                </c:pt>
                <c:pt idx="7050">
                  <c:v>0.99753620631611661</c:v>
                </c:pt>
                <c:pt idx="7051">
                  <c:v>0.99753620631611661</c:v>
                </c:pt>
                <c:pt idx="7052">
                  <c:v>0.99753620631611661</c:v>
                </c:pt>
                <c:pt idx="7053">
                  <c:v>0.99753620631611661</c:v>
                </c:pt>
                <c:pt idx="7054">
                  <c:v>0.99753620631611661</c:v>
                </c:pt>
                <c:pt idx="7055">
                  <c:v>0.99753620631611661</c:v>
                </c:pt>
                <c:pt idx="7056">
                  <c:v>0.99753620631611661</c:v>
                </c:pt>
                <c:pt idx="7057">
                  <c:v>0.99753620631611661</c:v>
                </c:pt>
                <c:pt idx="7058">
                  <c:v>0.99753620631611661</c:v>
                </c:pt>
                <c:pt idx="7059">
                  <c:v>0.99753620631611661</c:v>
                </c:pt>
                <c:pt idx="7060">
                  <c:v>0.99753620631611661</c:v>
                </c:pt>
                <c:pt idx="7061">
                  <c:v>0.99753620631611661</c:v>
                </c:pt>
                <c:pt idx="7062">
                  <c:v>0.99753620631611661</c:v>
                </c:pt>
                <c:pt idx="7063">
                  <c:v>0.99753620631611661</c:v>
                </c:pt>
                <c:pt idx="7064">
                  <c:v>0.99753620631611661</c:v>
                </c:pt>
                <c:pt idx="7065">
                  <c:v>0.99753620631611661</c:v>
                </c:pt>
                <c:pt idx="7066">
                  <c:v>0.99753620631611661</c:v>
                </c:pt>
                <c:pt idx="7067">
                  <c:v>0.99753620631611661</c:v>
                </c:pt>
                <c:pt idx="7068">
                  <c:v>0.99753620631611661</c:v>
                </c:pt>
                <c:pt idx="7069">
                  <c:v>0.99753620631611661</c:v>
                </c:pt>
                <c:pt idx="7070">
                  <c:v>0.99753620631611661</c:v>
                </c:pt>
                <c:pt idx="7071">
                  <c:v>0.99753620631611661</c:v>
                </c:pt>
                <c:pt idx="7072">
                  <c:v>0.99753620631611661</c:v>
                </c:pt>
                <c:pt idx="7073">
                  <c:v>0.99753620631611661</c:v>
                </c:pt>
                <c:pt idx="7074">
                  <c:v>0.99753620631611661</c:v>
                </c:pt>
                <c:pt idx="7075">
                  <c:v>0.99753620631611661</c:v>
                </c:pt>
                <c:pt idx="7076">
                  <c:v>0.99753620631611661</c:v>
                </c:pt>
                <c:pt idx="7077">
                  <c:v>0.99753620631611661</c:v>
                </c:pt>
                <c:pt idx="7078">
                  <c:v>0.99753620631611661</c:v>
                </c:pt>
                <c:pt idx="7079">
                  <c:v>0.99753620631611661</c:v>
                </c:pt>
                <c:pt idx="7080">
                  <c:v>0.99753620631611661</c:v>
                </c:pt>
                <c:pt idx="7081">
                  <c:v>0.99753620631611661</c:v>
                </c:pt>
                <c:pt idx="7082">
                  <c:v>0.99753620631611661</c:v>
                </c:pt>
                <c:pt idx="7083">
                  <c:v>0.99753620631611661</c:v>
                </c:pt>
                <c:pt idx="7084">
                  <c:v>0.99753620631611661</c:v>
                </c:pt>
                <c:pt idx="7085">
                  <c:v>0.99753620631611661</c:v>
                </c:pt>
                <c:pt idx="7086">
                  <c:v>0.99753620631611661</c:v>
                </c:pt>
                <c:pt idx="7087">
                  <c:v>0.99753620631611661</c:v>
                </c:pt>
                <c:pt idx="7088">
                  <c:v>0.99753620631611661</c:v>
                </c:pt>
                <c:pt idx="7089">
                  <c:v>0.99753620631611661</c:v>
                </c:pt>
                <c:pt idx="7090">
                  <c:v>0.99753620631611661</c:v>
                </c:pt>
                <c:pt idx="7091">
                  <c:v>0.99753620631611661</c:v>
                </c:pt>
                <c:pt idx="7092">
                  <c:v>0.99753620631611661</c:v>
                </c:pt>
                <c:pt idx="7093">
                  <c:v>0.99753620631611661</c:v>
                </c:pt>
                <c:pt idx="7094">
                  <c:v>0.99753620631611661</c:v>
                </c:pt>
                <c:pt idx="7095">
                  <c:v>0.99753620631611661</c:v>
                </c:pt>
                <c:pt idx="7096">
                  <c:v>0.99753620631611661</c:v>
                </c:pt>
                <c:pt idx="7097">
                  <c:v>0.99753620631611661</c:v>
                </c:pt>
                <c:pt idx="7098">
                  <c:v>0.99753620631611661</c:v>
                </c:pt>
                <c:pt idx="7099">
                  <c:v>0.99753620631611661</c:v>
                </c:pt>
                <c:pt idx="7100">
                  <c:v>0.99753620631611661</c:v>
                </c:pt>
                <c:pt idx="7101">
                  <c:v>0.99753620631611661</c:v>
                </c:pt>
                <c:pt idx="7102">
                  <c:v>0.99753620631611661</c:v>
                </c:pt>
                <c:pt idx="7103">
                  <c:v>0.99753620631611661</c:v>
                </c:pt>
                <c:pt idx="7104">
                  <c:v>0.99753620631611661</c:v>
                </c:pt>
                <c:pt idx="7105">
                  <c:v>0.99753620631611661</c:v>
                </c:pt>
                <c:pt idx="7106">
                  <c:v>0.99753620631611661</c:v>
                </c:pt>
                <c:pt idx="7107">
                  <c:v>0.99753620631611661</c:v>
                </c:pt>
                <c:pt idx="7108">
                  <c:v>0.99753620631611661</c:v>
                </c:pt>
                <c:pt idx="7109">
                  <c:v>0.99753620631611661</c:v>
                </c:pt>
                <c:pt idx="7110">
                  <c:v>0.99753620631611661</c:v>
                </c:pt>
                <c:pt idx="7111">
                  <c:v>0.99753620631611661</c:v>
                </c:pt>
                <c:pt idx="7112">
                  <c:v>0.99753620631611661</c:v>
                </c:pt>
                <c:pt idx="7113">
                  <c:v>0.99753620631611661</c:v>
                </c:pt>
                <c:pt idx="7114">
                  <c:v>0.99753620631611661</c:v>
                </c:pt>
                <c:pt idx="7115">
                  <c:v>0.99753620631611661</c:v>
                </c:pt>
                <c:pt idx="7116">
                  <c:v>0.99753620631611661</c:v>
                </c:pt>
                <c:pt idx="7117">
                  <c:v>0.99753620631611661</c:v>
                </c:pt>
                <c:pt idx="7118">
                  <c:v>0.99753620631611661</c:v>
                </c:pt>
                <c:pt idx="7119">
                  <c:v>0.99753620631611661</c:v>
                </c:pt>
                <c:pt idx="7120">
                  <c:v>0.99753620631611661</c:v>
                </c:pt>
                <c:pt idx="7121">
                  <c:v>0.99753620631611661</c:v>
                </c:pt>
                <c:pt idx="7122">
                  <c:v>0.99753620631611661</c:v>
                </c:pt>
                <c:pt idx="7123">
                  <c:v>0.99753620631611661</c:v>
                </c:pt>
                <c:pt idx="7124">
                  <c:v>0.99753620631611661</c:v>
                </c:pt>
                <c:pt idx="7125">
                  <c:v>0.99753620631611661</c:v>
                </c:pt>
                <c:pt idx="7126">
                  <c:v>0.99753620631611661</c:v>
                </c:pt>
                <c:pt idx="7127">
                  <c:v>0.99753620631611661</c:v>
                </c:pt>
                <c:pt idx="7128">
                  <c:v>0.99753620631611661</c:v>
                </c:pt>
                <c:pt idx="7129">
                  <c:v>0.99753620631611661</c:v>
                </c:pt>
                <c:pt idx="7130">
                  <c:v>0.99753620631611661</c:v>
                </c:pt>
                <c:pt idx="7131">
                  <c:v>0.99753620631611661</c:v>
                </c:pt>
                <c:pt idx="7132">
                  <c:v>0.99753620631611661</c:v>
                </c:pt>
                <c:pt idx="7133">
                  <c:v>0.99753620631611661</c:v>
                </c:pt>
                <c:pt idx="7134">
                  <c:v>0.99753620631611661</c:v>
                </c:pt>
                <c:pt idx="7135">
                  <c:v>0.99753620631611661</c:v>
                </c:pt>
                <c:pt idx="7136">
                  <c:v>0.99753620631611661</c:v>
                </c:pt>
                <c:pt idx="7137">
                  <c:v>0.99753620631611661</c:v>
                </c:pt>
                <c:pt idx="7138">
                  <c:v>0.99753620631611661</c:v>
                </c:pt>
                <c:pt idx="7139">
                  <c:v>0.99753620631611661</c:v>
                </c:pt>
                <c:pt idx="7140">
                  <c:v>0.99753620631611661</c:v>
                </c:pt>
                <c:pt idx="7141">
                  <c:v>0.99753620631611661</c:v>
                </c:pt>
                <c:pt idx="7142">
                  <c:v>0.99753620631611661</c:v>
                </c:pt>
                <c:pt idx="7143">
                  <c:v>0.99753620631611661</c:v>
                </c:pt>
                <c:pt idx="7144">
                  <c:v>0.99753620631611661</c:v>
                </c:pt>
                <c:pt idx="7145">
                  <c:v>0.99753620631611661</c:v>
                </c:pt>
                <c:pt idx="7146">
                  <c:v>0.99753620631611661</c:v>
                </c:pt>
                <c:pt idx="7147">
                  <c:v>0.99753620631611661</c:v>
                </c:pt>
                <c:pt idx="7148">
                  <c:v>0.99753620631611661</c:v>
                </c:pt>
                <c:pt idx="7149">
                  <c:v>0.99753620631611661</c:v>
                </c:pt>
                <c:pt idx="7150">
                  <c:v>0.99753620631611661</c:v>
                </c:pt>
                <c:pt idx="7151">
                  <c:v>0.99753620631611661</c:v>
                </c:pt>
                <c:pt idx="7152">
                  <c:v>0.99753620631611661</c:v>
                </c:pt>
                <c:pt idx="7153">
                  <c:v>0.99753620631611661</c:v>
                </c:pt>
                <c:pt idx="7154">
                  <c:v>0.99753620631611661</c:v>
                </c:pt>
                <c:pt idx="7155">
                  <c:v>0.99753620631611661</c:v>
                </c:pt>
                <c:pt idx="7156">
                  <c:v>0.99753620631611661</c:v>
                </c:pt>
                <c:pt idx="7157">
                  <c:v>0.99753620631611661</c:v>
                </c:pt>
                <c:pt idx="7158">
                  <c:v>0.99753620631611661</c:v>
                </c:pt>
                <c:pt idx="7159">
                  <c:v>0.99753620631611661</c:v>
                </c:pt>
                <c:pt idx="7160">
                  <c:v>0.99753620631611661</c:v>
                </c:pt>
                <c:pt idx="7161">
                  <c:v>0.99753620631611661</c:v>
                </c:pt>
                <c:pt idx="7162">
                  <c:v>0.99753620631611661</c:v>
                </c:pt>
                <c:pt idx="7163">
                  <c:v>0.99753620631611661</c:v>
                </c:pt>
                <c:pt idx="7164">
                  <c:v>0.99753620631611661</c:v>
                </c:pt>
                <c:pt idx="7165">
                  <c:v>0.99753620631611661</c:v>
                </c:pt>
                <c:pt idx="7166">
                  <c:v>0.99753620631611661</c:v>
                </c:pt>
                <c:pt idx="7167">
                  <c:v>0.99753620631611661</c:v>
                </c:pt>
                <c:pt idx="7168">
                  <c:v>0.99753620631611661</c:v>
                </c:pt>
                <c:pt idx="7169">
                  <c:v>0.99753620631611661</c:v>
                </c:pt>
                <c:pt idx="7170">
                  <c:v>0.99753620631611661</c:v>
                </c:pt>
                <c:pt idx="7171">
                  <c:v>0.99753620631611661</c:v>
                </c:pt>
                <c:pt idx="7172">
                  <c:v>0.99753620631611661</c:v>
                </c:pt>
                <c:pt idx="7173">
                  <c:v>0.99753620631611661</c:v>
                </c:pt>
                <c:pt idx="7174">
                  <c:v>0.99753620631611661</c:v>
                </c:pt>
                <c:pt idx="7175">
                  <c:v>0.99753620631611661</c:v>
                </c:pt>
                <c:pt idx="7176">
                  <c:v>0.99753620631611661</c:v>
                </c:pt>
                <c:pt idx="7177">
                  <c:v>0.99753620631611661</c:v>
                </c:pt>
                <c:pt idx="7178">
                  <c:v>0.99753620631611661</c:v>
                </c:pt>
                <c:pt idx="7179">
                  <c:v>0.99753620631611661</c:v>
                </c:pt>
                <c:pt idx="7180">
                  <c:v>0.99753620631611661</c:v>
                </c:pt>
                <c:pt idx="7181">
                  <c:v>0.99753620631611661</c:v>
                </c:pt>
                <c:pt idx="7182">
                  <c:v>0.99753620631611661</c:v>
                </c:pt>
                <c:pt idx="7183">
                  <c:v>0.99753620631611661</c:v>
                </c:pt>
                <c:pt idx="7184">
                  <c:v>0.99753620631611661</c:v>
                </c:pt>
                <c:pt idx="7185">
                  <c:v>0.99753620631611661</c:v>
                </c:pt>
                <c:pt idx="7186">
                  <c:v>0.99753620631611661</c:v>
                </c:pt>
                <c:pt idx="7187">
                  <c:v>0.99753620631611661</c:v>
                </c:pt>
                <c:pt idx="7188">
                  <c:v>0.99753620631611661</c:v>
                </c:pt>
                <c:pt idx="7189">
                  <c:v>0.99753620631611661</c:v>
                </c:pt>
                <c:pt idx="7190">
                  <c:v>0.99753620631611661</c:v>
                </c:pt>
                <c:pt idx="7191">
                  <c:v>0.99753620631611661</c:v>
                </c:pt>
                <c:pt idx="7192">
                  <c:v>0.99753620631611661</c:v>
                </c:pt>
                <c:pt idx="7193">
                  <c:v>0.99753620631611661</c:v>
                </c:pt>
                <c:pt idx="7194">
                  <c:v>0.99753620631611661</c:v>
                </c:pt>
                <c:pt idx="7195">
                  <c:v>0.99753620631611661</c:v>
                </c:pt>
                <c:pt idx="7196">
                  <c:v>0.99753620631611661</c:v>
                </c:pt>
                <c:pt idx="7197">
                  <c:v>0.99753620631611661</c:v>
                </c:pt>
                <c:pt idx="7198">
                  <c:v>0.99753620631611661</c:v>
                </c:pt>
                <c:pt idx="7199">
                  <c:v>0.99753620631611661</c:v>
                </c:pt>
                <c:pt idx="7200">
                  <c:v>0.99753620631611661</c:v>
                </c:pt>
                <c:pt idx="7201">
                  <c:v>0.99753620631611661</c:v>
                </c:pt>
                <c:pt idx="7202">
                  <c:v>0.99753620631611661</c:v>
                </c:pt>
                <c:pt idx="7203">
                  <c:v>0.99753620631611661</c:v>
                </c:pt>
                <c:pt idx="7204">
                  <c:v>0.99753620631611661</c:v>
                </c:pt>
                <c:pt idx="7205">
                  <c:v>0.99753620631611661</c:v>
                </c:pt>
                <c:pt idx="7206">
                  <c:v>0.99753620631611661</c:v>
                </c:pt>
                <c:pt idx="7207">
                  <c:v>0.99753620631611661</c:v>
                </c:pt>
                <c:pt idx="7208">
                  <c:v>0.99753620631611661</c:v>
                </c:pt>
                <c:pt idx="7209">
                  <c:v>0.99753620631611661</c:v>
                </c:pt>
                <c:pt idx="7210">
                  <c:v>0.99753620631611661</c:v>
                </c:pt>
                <c:pt idx="7211">
                  <c:v>0.99753620631611661</c:v>
                </c:pt>
                <c:pt idx="7212">
                  <c:v>0.99753620631611661</c:v>
                </c:pt>
                <c:pt idx="7213">
                  <c:v>0.99753620631611661</c:v>
                </c:pt>
                <c:pt idx="7214">
                  <c:v>0.99753620631611661</c:v>
                </c:pt>
                <c:pt idx="7215">
                  <c:v>0.99753620631611661</c:v>
                </c:pt>
                <c:pt idx="7216">
                  <c:v>0.99753620631611661</c:v>
                </c:pt>
                <c:pt idx="7217">
                  <c:v>0.99753620631611661</c:v>
                </c:pt>
                <c:pt idx="7218">
                  <c:v>0.99753620631611661</c:v>
                </c:pt>
                <c:pt idx="7219">
                  <c:v>0.99753620631611661</c:v>
                </c:pt>
                <c:pt idx="7220">
                  <c:v>0.99753620631611661</c:v>
                </c:pt>
                <c:pt idx="7221">
                  <c:v>0.99753620631611661</c:v>
                </c:pt>
                <c:pt idx="7222">
                  <c:v>0.99753620631611661</c:v>
                </c:pt>
                <c:pt idx="7223">
                  <c:v>0.99753620631611661</c:v>
                </c:pt>
                <c:pt idx="7224">
                  <c:v>0.99753620631611661</c:v>
                </c:pt>
                <c:pt idx="7225">
                  <c:v>0.99753620631611661</c:v>
                </c:pt>
                <c:pt idx="7226">
                  <c:v>0.99753620631611661</c:v>
                </c:pt>
                <c:pt idx="7227">
                  <c:v>0.99753620631611661</c:v>
                </c:pt>
                <c:pt idx="7228">
                  <c:v>0.99753620631611661</c:v>
                </c:pt>
                <c:pt idx="7229">
                  <c:v>0.99753620631611661</c:v>
                </c:pt>
                <c:pt idx="7230">
                  <c:v>0.99753620631611661</c:v>
                </c:pt>
                <c:pt idx="7231">
                  <c:v>0.99753620631611661</c:v>
                </c:pt>
                <c:pt idx="7232">
                  <c:v>0.99753620631611661</c:v>
                </c:pt>
                <c:pt idx="7233">
                  <c:v>0.99753620631611661</c:v>
                </c:pt>
                <c:pt idx="7234">
                  <c:v>0.99753620631611661</c:v>
                </c:pt>
                <c:pt idx="7235">
                  <c:v>0.99753620631611661</c:v>
                </c:pt>
                <c:pt idx="7236">
                  <c:v>0.99753620631611661</c:v>
                </c:pt>
                <c:pt idx="7237">
                  <c:v>0.99753620631611661</c:v>
                </c:pt>
                <c:pt idx="7238">
                  <c:v>0.99753620631611661</c:v>
                </c:pt>
                <c:pt idx="7239">
                  <c:v>0.99753620631611661</c:v>
                </c:pt>
                <c:pt idx="7240">
                  <c:v>0.99753620631611661</c:v>
                </c:pt>
                <c:pt idx="7241">
                  <c:v>0.99753620631611661</c:v>
                </c:pt>
                <c:pt idx="7242">
                  <c:v>0.99753620631611661</c:v>
                </c:pt>
                <c:pt idx="7243">
                  <c:v>0.99753620631611661</c:v>
                </c:pt>
                <c:pt idx="7244">
                  <c:v>0.99753620631611661</c:v>
                </c:pt>
                <c:pt idx="7245">
                  <c:v>0.99753620631611661</c:v>
                </c:pt>
                <c:pt idx="7246">
                  <c:v>0.99753620631611661</c:v>
                </c:pt>
                <c:pt idx="7247">
                  <c:v>0.99753620631611661</c:v>
                </c:pt>
                <c:pt idx="7248">
                  <c:v>0.99753620631611661</c:v>
                </c:pt>
                <c:pt idx="7249">
                  <c:v>0.99753620631611661</c:v>
                </c:pt>
                <c:pt idx="7250">
                  <c:v>0.99753620631611661</c:v>
                </c:pt>
                <c:pt idx="7251">
                  <c:v>0.99753620631611661</c:v>
                </c:pt>
                <c:pt idx="7252">
                  <c:v>0.99753620631611661</c:v>
                </c:pt>
                <c:pt idx="7253">
                  <c:v>0.99753620631611661</c:v>
                </c:pt>
                <c:pt idx="7254">
                  <c:v>0.99753620631611661</c:v>
                </c:pt>
                <c:pt idx="7255">
                  <c:v>0.99753620631611661</c:v>
                </c:pt>
                <c:pt idx="7256">
                  <c:v>0.99753620631611661</c:v>
                </c:pt>
                <c:pt idx="7257">
                  <c:v>0.99753620631611661</c:v>
                </c:pt>
                <c:pt idx="7258">
                  <c:v>0.99753620631611661</c:v>
                </c:pt>
                <c:pt idx="7259">
                  <c:v>0.99753620631611661</c:v>
                </c:pt>
                <c:pt idx="7260">
                  <c:v>0.99753620631611661</c:v>
                </c:pt>
                <c:pt idx="7261">
                  <c:v>0.99753620631611661</c:v>
                </c:pt>
                <c:pt idx="7262">
                  <c:v>0.99753620631611661</c:v>
                </c:pt>
                <c:pt idx="7263">
                  <c:v>0.99753620631611661</c:v>
                </c:pt>
                <c:pt idx="7264">
                  <c:v>0.99753620631611661</c:v>
                </c:pt>
                <c:pt idx="7265">
                  <c:v>0.99753620631611661</c:v>
                </c:pt>
                <c:pt idx="7266">
                  <c:v>0.99753620631611661</c:v>
                </c:pt>
                <c:pt idx="7267">
                  <c:v>0.99753620631611661</c:v>
                </c:pt>
                <c:pt idx="7268">
                  <c:v>0.99753620631611661</c:v>
                </c:pt>
                <c:pt idx="7269">
                  <c:v>0.99753620631611661</c:v>
                </c:pt>
                <c:pt idx="7270">
                  <c:v>0.99753620631611661</c:v>
                </c:pt>
                <c:pt idx="7271">
                  <c:v>0.99753620631611661</c:v>
                </c:pt>
                <c:pt idx="7272">
                  <c:v>0.99753620631611661</c:v>
                </c:pt>
                <c:pt idx="7273">
                  <c:v>0.99753620631611661</c:v>
                </c:pt>
                <c:pt idx="7274">
                  <c:v>0.99753620631611661</c:v>
                </c:pt>
                <c:pt idx="7275">
                  <c:v>0.99753620631611661</c:v>
                </c:pt>
                <c:pt idx="7276">
                  <c:v>0.99753620631611661</c:v>
                </c:pt>
                <c:pt idx="7277">
                  <c:v>0.99753620631611661</c:v>
                </c:pt>
                <c:pt idx="7278">
                  <c:v>0.99753620631611661</c:v>
                </c:pt>
                <c:pt idx="7279">
                  <c:v>0.99753620631611661</c:v>
                </c:pt>
                <c:pt idx="7280">
                  <c:v>0.99753620631611661</c:v>
                </c:pt>
                <c:pt idx="7281">
                  <c:v>0.99753620631611661</c:v>
                </c:pt>
                <c:pt idx="7282">
                  <c:v>0.99753620631611661</c:v>
                </c:pt>
                <c:pt idx="7283">
                  <c:v>0.99753620631611661</c:v>
                </c:pt>
                <c:pt idx="7284">
                  <c:v>0.99753620631611661</c:v>
                </c:pt>
                <c:pt idx="7285">
                  <c:v>0.99753620631611661</c:v>
                </c:pt>
                <c:pt idx="7286">
                  <c:v>0.99753620631611661</c:v>
                </c:pt>
                <c:pt idx="7287">
                  <c:v>0.99753620631611661</c:v>
                </c:pt>
                <c:pt idx="7288">
                  <c:v>0.99753620631611661</c:v>
                </c:pt>
                <c:pt idx="7289">
                  <c:v>0.99753620631611661</c:v>
                </c:pt>
                <c:pt idx="7290">
                  <c:v>0.99753620631611661</c:v>
                </c:pt>
                <c:pt idx="7291">
                  <c:v>0.99753620631611661</c:v>
                </c:pt>
                <c:pt idx="7292">
                  <c:v>0.99753620631611661</c:v>
                </c:pt>
                <c:pt idx="7293">
                  <c:v>0.99753620631611661</c:v>
                </c:pt>
                <c:pt idx="7294">
                  <c:v>0.99753620631611661</c:v>
                </c:pt>
                <c:pt idx="7295">
                  <c:v>0.99753620631611661</c:v>
                </c:pt>
                <c:pt idx="7296">
                  <c:v>0.99753620631611661</c:v>
                </c:pt>
                <c:pt idx="7297">
                  <c:v>0.99753620631611661</c:v>
                </c:pt>
                <c:pt idx="7298">
                  <c:v>0.99753620631611661</c:v>
                </c:pt>
                <c:pt idx="7299">
                  <c:v>0.99753620631611661</c:v>
                </c:pt>
                <c:pt idx="7300">
                  <c:v>0.99753620631611661</c:v>
                </c:pt>
                <c:pt idx="7301">
                  <c:v>0.99753620631611661</c:v>
                </c:pt>
                <c:pt idx="7302">
                  <c:v>0.99753620631611661</c:v>
                </c:pt>
                <c:pt idx="7303">
                  <c:v>0.99753620631611661</c:v>
                </c:pt>
                <c:pt idx="7304">
                  <c:v>0.99753620631611661</c:v>
                </c:pt>
                <c:pt idx="7305">
                  <c:v>0.99753620631611661</c:v>
                </c:pt>
                <c:pt idx="7306">
                  <c:v>0.99753620631611661</c:v>
                </c:pt>
                <c:pt idx="7307">
                  <c:v>0.99753620631611661</c:v>
                </c:pt>
                <c:pt idx="7308">
                  <c:v>0.99753620631611661</c:v>
                </c:pt>
                <c:pt idx="7309">
                  <c:v>0.99753620631611661</c:v>
                </c:pt>
                <c:pt idx="7310">
                  <c:v>0.99753620631611661</c:v>
                </c:pt>
                <c:pt idx="7311">
                  <c:v>0.99753620631611661</c:v>
                </c:pt>
                <c:pt idx="7312">
                  <c:v>0.99753620631611661</c:v>
                </c:pt>
                <c:pt idx="7313">
                  <c:v>0.99753620631611661</c:v>
                </c:pt>
                <c:pt idx="7314">
                  <c:v>0.99753620631611661</c:v>
                </c:pt>
                <c:pt idx="7315">
                  <c:v>0.99753620631611661</c:v>
                </c:pt>
                <c:pt idx="7316">
                  <c:v>0.99753620631611661</c:v>
                </c:pt>
                <c:pt idx="7317">
                  <c:v>0.99753620631611661</c:v>
                </c:pt>
                <c:pt idx="7318">
                  <c:v>0.99753620631611661</c:v>
                </c:pt>
                <c:pt idx="7319">
                  <c:v>0.99753620631611661</c:v>
                </c:pt>
                <c:pt idx="7320">
                  <c:v>0.99753620631611661</c:v>
                </c:pt>
                <c:pt idx="7321">
                  <c:v>0.99753620631611661</c:v>
                </c:pt>
                <c:pt idx="7322">
                  <c:v>0.99753620631611661</c:v>
                </c:pt>
                <c:pt idx="7323">
                  <c:v>0.99753620631611661</c:v>
                </c:pt>
                <c:pt idx="7324">
                  <c:v>0.99753620631611661</c:v>
                </c:pt>
                <c:pt idx="7325">
                  <c:v>0.99753620631611661</c:v>
                </c:pt>
                <c:pt idx="7326">
                  <c:v>0.99753620631611661</c:v>
                </c:pt>
                <c:pt idx="7327">
                  <c:v>0.99753620631611661</c:v>
                </c:pt>
                <c:pt idx="7328">
                  <c:v>0.99753620631611661</c:v>
                </c:pt>
                <c:pt idx="7329">
                  <c:v>0.99753620631611661</c:v>
                </c:pt>
                <c:pt idx="7330">
                  <c:v>0.99753620631611661</c:v>
                </c:pt>
                <c:pt idx="7331">
                  <c:v>0.99753620631611661</c:v>
                </c:pt>
                <c:pt idx="7332">
                  <c:v>0.99753620631611661</c:v>
                </c:pt>
                <c:pt idx="7333">
                  <c:v>0.99753620631611661</c:v>
                </c:pt>
                <c:pt idx="7334">
                  <c:v>0.99753620631611661</c:v>
                </c:pt>
                <c:pt idx="7335">
                  <c:v>0.99753620631611661</c:v>
                </c:pt>
                <c:pt idx="7336">
                  <c:v>0.99753620631611661</c:v>
                </c:pt>
                <c:pt idx="7337">
                  <c:v>0.99753620631611661</c:v>
                </c:pt>
                <c:pt idx="7338">
                  <c:v>0.99753620631611661</c:v>
                </c:pt>
                <c:pt idx="7339">
                  <c:v>0.99753620631611661</c:v>
                </c:pt>
                <c:pt idx="7340">
                  <c:v>0.99753620631611661</c:v>
                </c:pt>
                <c:pt idx="7341">
                  <c:v>0.99753620631611661</c:v>
                </c:pt>
                <c:pt idx="7342">
                  <c:v>0.99753620631611661</c:v>
                </c:pt>
                <c:pt idx="7343">
                  <c:v>0.99753620631611661</c:v>
                </c:pt>
                <c:pt idx="7344">
                  <c:v>0.99753620631611661</c:v>
                </c:pt>
                <c:pt idx="7345">
                  <c:v>0.99753620631611661</c:v>
                </c:pt>
                <c:pt idx="7346">
                  <c:v>0.99753620631611661</c:v>
                </c:pt>
                <c:pt idx="7347">
                  <c:v>0.99753620631611661</c:v>
                </c:pt>
                <c:pt idx="7348">
                  <c:v>0.99753620631611661</c:v>
                </c:pt>
                <c:pt idx="7349">
                  <c:v>0.99753620631611661</c:v>
                </c:pt>
                <c:pt idx="7350">
                  <c:v>0.99753620631611661</c:v>
                </c:pt>
                <c:pt idx="7351">
                  <c:v>0.99753620631611661</c:v>
                </c:pt>
                <c:pt idx="7352">
                  <c:v>0.99753620631611661</c:v>
                </c:pt>
                <c:pt idx="7353">
                  <c:v>0.99753620631611661</c:v>
                </c:pt>
                <c:pt idx="7354">
                  <c:v>0.99753620631611661</c:v>
                </c:pt>
                <c:pt idx="7355">
                  <c:v>0.99753620631611661</c:v>
                </c:pt>
                <c:pt idx="7356">
                  <c:v>0.99753620631611661</c:v>
                </c:pt>
                <c:pt idx="7357">
                  <c:v>0.99753620631611661</c:v>
                </c:pt>
                <c:pt idx="7358">
                  <c:v>0.99753620631611661</c:v>
                </c:pt>
                <c:pt idx="7359">
                  <c:v>0.99753620631611661</c:v>
                </c:pt>
                <c:pt idx="7360">
                  <c:v>0.99753620631611661</c:v>
                </c:pt>
                <c:pt idx="7361">
                  <c:v>0.99753620631611661</c:v>
                </c:pt>
                <c:pt idx="7362">
                  <c:v>0.99753620631611661</c:v>
                </c:pt>
                <c:pt idx="7363">
                  <c:v>0.99753620631611661</c:v>
                </c:pt>
                <c:pt idx="7364">
                  <c:v>0.99753620631611661</c:v>
                </c:pt>
                <c:pt idx="7365">
                  <c:v>0.99753620631611661</c:v>
                </c:pt>
                <c:pt idx="7366">
                  <c:v>0.99753620631611661</c:v>
                </c:pt>
                <c:pt idx="7367">
                  <c:v>0.99753620631611661</c:v>
                </c:pt>
                <c:pt idx="7368">
                  <c:v>0.99753620631611661</c:v>
                </c:pt>
                <c:pt idx="7369">
                  <c:v>0.99753620631611661</c:v>
                </c:pt>
                <c:pt idx="7370">
                  <c:v>0.99753620631611661</c:v>
                </c:pt>
                <c:pt idx="7371">
                  <c:v>0.99753620631611661</c:v>
                </c:pt>
                <c:pt idx="7372">
                  <c:v>0.99753620631611661</c:v>
                </c:pt>
                <c:pt idx="7373">
                  <c:v>0.99753620631611661</c:v>
                </c:pt>
                <c:pt idx="7374">
                  <c:v>0.99753620631611661</c:v>
                </c:pt>
                <c:pt idx="7375">
                  <c:v>0.99753620631611661</c:v>
                </c:pt>
                <c:pt idx="7376">
                  <c:v>0.99753620631611661</c:v>
                </c:pt>
                <c:pt idx="7377">
                  <c:v>0.99753620631611661</c:v>
                </c:pt>
                <c:pt idx="7378">
                  <c:v>0.99753620631611661</c:v>
                </c:pt>
                <c:pt idx="7379">
                  <c:v>0.99753620631611661</c:v>
                </c:pt>
                <c:pt idx="7380">
                  <c:v>0.99753620631611661</c:v>
                </c:pt>
                <c:pt idx="7381">
                  <c:v>0.99753620631611661</c:v>
                </c:pt>
                <c:pt idx="7382">
                  <c:v>0.99753620631611661</c:v>
                </c:pt>
                <c:pt idx="7383">
                  <c:v>0.99753620631611661</c:v>
                </c:pt>
                <c:pt idx="7384">
                  <c:v>0.99753620631611661</c:v>
                </c:pt>
                <c:pt idx="7385">
                  <c:v>0.99753620631611661</c:v>
                </c:pt>
                <c:pt idx="7386">
                  <c:v>0.99753620631611661</c:v>
                </c:pt>
                <c:pt idx="7387">
                  <c:v>0.99753620631611661</c:v>
                </c:pt>
                <c:pt idx="7388">
                  <c:v>0.99753620631611661</c:v>
                </c:pt>
                <c:pt idx="7389">
                  <c:v>0.99753620631611661</c:v>
                </c:pt>
                <c:pt idx="7390">
                  <c:v>0.99753620631611661</c:v>
                </c:pt>
                <c:pt idx="7391">
                  <c:v>0.99753620631611661</c:v>
                </c:pt>
                <c:pt idx="7392">
                  <c:v>0.99753620631611661</c:v>
                </c:pt>
                <c:pt idx="7393">
                  <c:v>0.99753620631611661</c:v>
                </c:pt>
                <c:pt idx="7394">
                  <c:v>0.99753620631611661</c:v>
                </c:pt>
                <c:pt idx="7395">
                  <c:v>0.99753620631611661</c:v>
                </c:pt>
                <c:pt idx="7396">
                  <c:v>0.99753620631611661</c:v>
                </c:pt>
                <c:pt idx="7397">
                  <c:v>0.99753620631611661</c:v>
                </c:pt>
                <c:pt idx="7398">
                  <c:v>0.99753620631611661</c:v>
                </c:pt>
                <c:pt idx="7399">
                  <c:v>0.99753620631611661</c:v>
                </c:pt>
                <c:pt idx="7400">
                  <c:v>0.99753620631611661</c:v>
                </c:pt>
                <c:pt idx="7401">
                  <c:v>0.99753620631611661</c:v>
                </c:pt>
                <c:pt idx="7402">
                  <c:v>0.99753620631611661</c:v>
                </c:pt>
                <c:pt idx="7403">
                  <c:v>0.99753620631611661</c:v>
                </c:pt>
                <c:pt idx="7404">
                  <c:v>0.99753620631611661</c:v>
                </c:pt>
                <c:pt idx="7405">
                  <c:v>0.99753620631611661</c:v>
                </c:pt>
                <c:pt idx="7406">
                  <c:v>0.99753620631611661</c:v>
                </c:pt>
                <c:pt idx="7407">
                  <c:v>0.99753620631611661</c:v>
                </c:pt>
                <c:pt idx="7408">
                  <c:v>0.99753620631611661</c:v>
                </c:pt>
                <c:pt idx="7409">
                  <c:v>0.99753620631611661</c:v>
                </c:pt>
                <c:pt idx="7410">
                  <c:v>0.99753620631611661</c:v>
                </c:pt>
                <c:pt idx="7411">
                  <c:v>0.99753620631611661</c:v>
                </c:pt>
                <c:pt idx="7412">
                  <c:v>0.99753620631611661</c:v>
                </c:pt>
                <c:pt idx="7413">
                  <c:v>0.99753620631611661</c:v>
                </c:pt>
                <c:pt idx="7414">
                  <c:v>0.99753620631611661</c:v>
                </c:pt>
                <c:pt idx="7415">
                  <c:v>0.99753620631611661</c:v>
                </c:pt>
                <c:pt idx="7416">
                  <c:v>0.99753620631611661</c:v>
                </c:pt>
                <c:pt idx="7417">
                  <c:v>0.99753620631611661</c:v>
                </c:pt>
                <c:pt idx="7418">
                  <c:v>0.99753620631611661</c:v>
                </c:pt>
                <c:pt idx="7419">
                  <c:v>0.99753620631611661</c:v>
                </c:pt>
                <c:pt idx="7420">
                  <c:v>0.99753620631611661</c:v>
                </c:pt>
                <c:pt idx="7421">
                  <c:v>0.99753620631611661</c:v>
                </c:pt>
                <c:pt idx="7422">
                  <c:v>0.99753620631611661</c:v>
                </c:pt>
                <c:pt idx="7423">
                  <c:v>0.99753620631611661</c:v>
                </c:pt>
                <c:pt idx="7424">
                  <c:v>0.99753620631611661</c:v>
                </c:pt>
                <c:pt idx="7425">
                  <c:v>0.99753620631611661</c:v>
                </c:pt>
                <c:pt idx="7426">
                  <c:v>0.99753620631611661</c:v>
                </c:pt>
                <c:pt idx="7427">
                  <c:v>0.99753620631611661</c:v>
                </c:pt>
                <c:pt idx="7428">
                  <c:v>0.99753620631611661</c:v>
                </c:pt>
                <c:pt idx="7429">
                  <c:v>0.99753620631611661</c:v>
                </c:pt>
                <c:pt idx="7430">
                  <c:v>0.99753620631611661</c:v>
                </c:pt>
                <c:pt idx="7431">
                  <c:v>0.99753620631611661</c:v>
                </c:pt>
                <c:pt idx="7432">
                  <c:v>0.99753620631611661</c:v>
                </c:pt>
                <c:pt idx="7433">
                  <c:v>0.99753620631611661</c:v>
                </c:pt>
                <c:pt idx="7434">
                  <c:v>0.99753620631611661</c:v>
                </c:pt>
                <c:pt idx="7435">
                  <c:v>0.99753620631611661</c:v>
                </c:pt>
                <c:pt idx="7436">
                  <c:v>0.99753620631611661</c:v>
                </c:pt>
                <c:pt idx="7437">
                  <c:v>0.99753620631611661</c:v>
                </c:pt>
                <c:pt idx="7438">
                  <c:v>0.99753620631611661</c:v>
                </c:pt>
                <c:pt idx="7439">
                  <c:v>0.99753620631611661</c:v>
                </c:pt>
                <c:pt idx="7440">
                  <c:v>0.99753620631611661</c:v>
                </c:pt>
                <c:pt idx="7441">
                  <c:v>0.99753620631611661</c:v>
                </c:pt>
                <c:pt idx="7442">
                  <c:v>0.99753620631611661</c:v>
                </c:pt>
                <c:pt idx="7443">
                  <c:v>0.99753620631611661</c:v>
                </c:pt>
                <c:pt idx="7444">
                  <c:v>0.99753620631611661</c:v>
                </c:pt>
                <c:pt idx="7445">
                  <c:v>0.99753620631611661</c:v>
                </c:pt>
                <c:pt idx="7446">
                  <c:v>0.99753620631611661</c:v>
                </c:pt>
                <c:pt idx="7447">
                  <c:v>0.99753620631611661</c:v>
                </c:pt>
                <c:pt idx="7448">
                  <c:v>0.99753620631611661</c:v>
                </c:pt>
                <c:pt idx="7449">
                  <c:v>0.99753620631611661</c:v>
                </c:pt>
                <c:pt idx="7450">
                  <c:v>0.99753620631611661</c:v>
                </c:pt>
                <c:pt idx="7451">
                  <c:v>0.99753620631611661</c:v>
                </c:pt>
                <c:pt idx="7452">
                  <c:v>0.99753620631611661</c:v>
                </c:pt>
                <c:pt idx="7453">
                  <c:v>0.99753620631611661</c:v>
                </c:pt>
                <c:pt idx="7454">
                  <c:v>0.99753620631611661</c:v>
                </c:pt>
                <c:pt idx="7455">
                  <c:v>0.99753620631611661</c:v>
                </c:pt>
                <c:pt idx="7456">
                  <c:v>0.99753620631611661</c:v>
                </c:pt>
                <c:pt idx="7457">
                  <c:v>0.99753620631611661</c:v>
                </c:pt>
                <c:pt idx="7458">
                  <c:v>0.99753620631611661</c:v>
                </c:pt>
                <c:pt idx="7459">
                  <c:v>0.99753620631611661</c:v>
                </c:pt>
                <c:pt idx="7460">
                  <c:v>0.99753620631611661</c:v>
                </c:pt>
                <c:pt idx="7461">
                  <c:v>0.99753620631611661</c:v>
                </c:pt>
                <c:pt idx="7462">
                  <c:v>0.99753620631611661</c:v>
                </c:pt>
                <c:pt idx="7463">
                  <c:v>0.99753620631611661</c:v>
                </c:pt>
                <c:pt idx="7464">
                  <c:v>0.99753620631611661</c:v>
                </c:pt>
                <c:pt idx="7465">
                  <c:v>0.99753620631611661</c:v>
                </c:pt>
                <c:pt idx="7466">
                  <c:v>0.99753620631611661</c:v>
                </c:pt>
                <c:pt idx="7467">
                  <c:v>0.99753620631611661</c:v>
                </c:pt>
                <c:pt idx="7468">
                  <c:v>0.99753620631611661</c:v>
                </c:pt>
                <c:pt idx="7469">
                  <c:v>0.99753620631611661</c:v>
                </c:pt>
                <c:pt idx="7470">
                  <c:v>0.99753620631611661</c:v>
                </c:pt>
                <c:pt idx="7471">
                  <c:v>0.99753620631611661</c:v>
                </c:pt>
                <c:pt idx="7472">
                  <c:v>0.99753620631611661</c:v>
                </c:pt>
                <c:pt idx="7473">
                  <c:v>0.99753620631611661</c:v>
                </c:pt>
                <c:pt idx="7474">
                  <c:v>0.99753620631611661</c:v>
                </c:pt>
                <c:pt idx="7475">
                  <c:v>0.99753620631611661</c:v>
                </c:pt>
                <c:pt idx="7476">
                  <c:v>0.99753620631611661</c:v>
                </c:pt>
                <c:pt idx="7477">
                  <c:v>0.99753620631611661</c:v>
                </c:pt>
                <c:pt idx="7478">
                  <c:v>0.99753620631611661</c:v>
                </c:pt>
                <c:pt idx="7479">
                  <c:v>0.99753620631611661</c:v>
                </c:pt>
                <c:pt idx="7480">
                  <c:v>0.99753620631611661</c:v>
                </c:pt>
                <c:pt idx="7481">
                  <c:v>0.99753620631611661</c:v>
                </c:pt>
                <c:pt idx="7482">
                  <c:v>0.99753620631611661</c:v>
                </c:pt>
                <c:pt idx="7483">
                  <c:v>0.99753620631611661</c:v>
                </c:pt>
                <c:pt idx="7484">
                  <c:v>0.99753620631611661</c:v>
                </c:pt>
                <c:pt idx="7485">
                  <c:v>0.99753620631611661</c:v>
                </c:pt>
                <c:pt idx="7486">
                  <c:v>0.99753620631611661</c:v>
                </c:pt>
                <c:pt idx="7487">
                  <c:v>0.99753620631611661</c:v>
                </c:pt>
                <c:pt idx="7488">
                  <c:v>0.99753620631611661</c:v>
                </c:pt>
                <c:pt idx="7489">
                  <c:v>0.99753620631611661</c:v>
                </c:pt>
                <c:pt idx="7490">
                  <c:v>0.99753620631611661</c:v>
                </c:pt>
                <c:pt idx="7491">
                  <c:v>0.99753620631611661</c:v>
                </c:pt>
                <c:pt idx="7492">
                  <c:v>0.99753620631611661</c:v>
                </c:pt>
                <c:pt idx="7493">
                  <c:v>0.99753620631611661</c:v>
                </c:pt>
                <c:pt idx="7494">
                  <c:v>0.99753620631611661</c:v>
                </c:pt>
                <c:pt idx="7495">
                  <c:v>0.99753620631611661</c:v>
                </c:pt>
                <c:pt idx="7496">
                  <c:v>0.99753620631611661</c:v>
                </c:pt>
                <c:pt idx="7497">
                  <c:v>0.99753620631611661</c:v>
                </c:pt>
                <c:pt idx="7498">
                  <c:v>0.99753620631611661</c:v>
                </c:pt>
                <c:pt idx="7499">
                  <c:v>0.99753620631611661</c:v>
                </c:pt>
                <c:pt idx="7500">
                  <c:v>0.99753620631611661</c:v>
                </c:pt>
                <c:pt idx="7501">
                  <c:v>0.99753620631611661</c:v>
                </c:pt>
                <c:pt idx="7502">
                  <c:v>0.99753620631611661</c:v>
                </c:pt>
                <c:pt idx="7503">
                  <c:v>0.99753620631611661</c:v>
                </c:pt>
                <c:pt idx="7504">
                  <c:v>0.99753620631611661</c:v>
                </c:pt>
                <c:pt idx="7505">
                  <c:v>0.99753620631611661</c:v>
                </c:pt>
                <c:pt idx="7506">
                  <c:v>0.99753620631611661</c:v>
                </c:pt>
                <c:pt idx="7507">
                  <c:v>0.99753620631611661</c:v>
                </c:pt>
                <c:pt idx="7508">
                  <c:v>0.99753620631611661</c:v>
                </c:pt>
                <c:pt idx="7509">
                  <c:v>0.99753620631611661</c:v>
                </c:pt>
                <c:pt idx="7510">
                  <c:v>0.99753620631611661</c:v>
                </c:pt>
                <c:pt idx="7511">
                  <c:v>0.99753620631611661</c:v>
                </c:pt>
                <c:pt idx="7512">
                  <c:v>0.99753620631611661</c:v>
                </c:pt>
                <c:pt idx="7513">
                  <c:v>0.99753620631611661</c:v>
                </c:pt>
                <c:pt idx="7514">
                  <c:v>0.99753620631611661</c:v>
                </c:pt>
                <c:pt idx="7515">
                  <c:v>0.99753620631611661</c:v>
                </c:pt>
                <c:pt idx="7516">
                  <c:v>0.99753620631611661</c:v>
                </c:pt>
                <c:pt idx="7517">
                  <c:v>0.99753620631611661</c:v>
                </c:pt>
                <c:pt idx="7518">
                  <c:v>0.99753620631611661</c:v>
                </c:pt>
                <c:pt idx="7519">
                  <c:v>0.99753620631611661</c:v>
                </c:pt>
                <c:pt idx="7520">
                  <c:v>0.99753620631611661</c:v>
                </c:pt>
                <c:pt idx="7521">
                  <c:v>0.99753620631611661</c:v>
                </c:pt>
                <c:pt idx="7522">
                  <c:v>0.99753620631611661</c:v>
                </c:pt>
                <c:pt idx="7523">
                  <c:v>0.99753620631611661</c:v>
                </c:pt>
                <c:pt idx="7524">
                  <c:v>0.99753620631611661</c:v>
                </c:pt>
                <c:pt idx="7525">
                  <c:v>0.99753620631611661</c:v>
                </c:pt>
                <c:pt idx="7526">
                  <c:v>0.99753620631611661</c:v>
                </c:pt>
                <c:pt idx="7527">
                  <c:v>0.99753620631611661</c:v>
                </c:pt>
                <c:pt idx="7528">
                  <c:v>0.99753620631611661</c:v>
                </c:pt>
                <c:pt idx="7529">
                  <c:v>0.99753620631611661</c:v>
                </c:pt>
                <c:pt idx="7530">
                  <c:v>0.99753620631611661</c:v>
                </c:pt>
                <c:pt idx="7531">
                  <c:v>0.99753620631611661</c:v>
                </c:pt>
                <c:pt idx="7532">
                  <c:v>0.99753620631611661</c:v>
                </c:pt>
                <c:pt idx="7533">
                  <c:v>0.99753620631611661</c:v>
                </c:pt>
                <c:pt idx="7534">
                  <c:v>0.99753620631611661</c:v>
                </c:pt>
                <c:pt idx="7535">
                  <c:v>0.99753620631611661</c:v>
                </c:pt>
                <c:pt idx="7536">
                  <c:v>0.99753620631611661</c:v>
                </c:pt>
                <c:pt idx="7537">
                  <c:v>0.99753620631611661</c:v>
                </c:pt>
                <c:pt idx="7538">
                  <c:v>0.99753620631611661</c:v>
                </c:pt>
                <c:pt idx="7539">
                  <c:v>0.99753620631611661</c:v>
                </c:pt>
                <c:pt idx="7540">
                  <c:v>0.99753620631611661</c:v>
                </c:pt>
                <c:pt idx="7541">
                  <c:v>0.99753620631611661</c:v>
                </c:pt>
                <c:pt idx="7542">
                  <c:v>0.99753620631611661</c:v>
                </c:pt>
                <c:pt idx="7543">
                  <c:v>0.99753620631611661</c:v>
                </c:pt>
                <c:pt idx="7544">
                  <c:v>0.99753620631611661</c:v>
                </c:pt>
                <c:pt idx="7545">
                  <c:v>0.99753620631611661</c:v>
                </c:pt>
                <c:pt idx="7546">
                  <c:v>0.99753620631611661</c:v>
                </c:pt>
                <c:pt idx="7547">
                  <c:v>0.99753620631611661</c:v>
                </c:pt>
                <c:pt idx="7548">
                  <c:v>0.99753620631611661</c:v>
                </c:pt>
                <c:pt idx="7549">
                  <c:v>0.99753620631611661</c:v>
                </c:pt>
                <c:pt idx="7550">
                  <c:v>0.99753620631611661</c:v>
                </c:pt>
                <c:pt idx="7551">
                  <c:v>0.99753620631611661</c:v>
                </c:pt>
                <c:pt idx="7552">
                  <c:v>0.99753620631611661</c:v>
                </c:pt>
                <c:pt idx="7553">
                  <c:v>0.99753620631611661</c:v>
                </c:pt>
                <c:pt idx="7554">
                  <c:v>0.99753620631611661</c:v>
                </c:pt>
                <c:pt idx="7555">
                  <c:v>0.99753620631611661</c:v>
                </c:pt>
                <c:pt idx="7556">
                  <c:v>0.99753620631611661</c:v>
                </c:pt>
                <c:pt idx="7557">
                  <c:v>0.99753620631611661</c:v>
                </c:pt>
                <c:pt idx="7558">
                  <c:v>0.99753620631611661</c:v>
                </c:pt>
                <c:pt idx="7559">
                  <c:v>0.99753620631611661</c:v>
                </c:pt>
                <c:pt idx="7560">
                  <c:v>0.99753620631611661</c:v>
                </c:pt>
                <c:pt idx="7561">
                  <c:v>0.99753620631611661</c:v>
                </c:pt>
                <c:pt idx="7562">
                  <c:v>0.99753620631611661</c:v>
                </c:pt>
                <c:pt idx="7563">
                  <c:v>0.99753620631611661</c:v>
                </c:pt>
                <c:pt idx="7564">
                  <c:v>0.99753620631611661</c:v>
                </c:pt>
                <c:pt idx="7565">
                  <c:v>0.99753620631611661</c:v>
                </c:pt>
                <c:pt idx="7566">
                  <c:v>0.99753620631611661</c:v>
                </c:pt>
                <c:pt idx="7567">
                  <c:v>0.99753620631611661</c:v>
                </c:pt>
                <c:pt idx="7568">
                  <c:v>0.99753620631611661</c:v>
                </c:pt>
                <c:pt idx="7569">
                  <c:v>0.99753620631611661</c:v>
                </c:pt>
                <c:pt idx="7570">
                  <c:v>0.99753620631611661</c:v>
                </c:pt>
                <c:pt idx="7571">
                  <c:v>0.99753620631611661</c:v>
                </c:pt>
                <c:pt idx="7572">
                  <c:v>0.99753620631611661</c:v>
                </c:pt>
                <c:pt idx="7573">
                  <c:v>0.99753620631611661</c:v>
                </c:pt>
                <c:pt idx="7574">
                  <c:v>0.99753620631611661</c:v>
                </c:pt>
                <c:pt idx="7575">
                  <c:v>0.99753620631611661</c:v>
                </c:pt>
                <c:pt idx="7576">
                  <c:v>0.99753620631611661</c:v>
                </c:pt>
                <c:pt idx="7577">
                  <c:v>0.99753620631611661</c:v>
                </c:pt>
                <c:pt idx="7578">
                  <c:v>0.99753620631611661</c:v>
                </c:pt>
                <c:pt idx="7579">
                  <c:v>0.99753620631611661</c:v>
                </c:pt>
                <c:pt idx="7580">
                  <c:v>0.99753620631611661</c:v>
                </c:pt>
                <c:pt idx="7581">
                  <c:v>0.99753620631611661</c:v>
                </c:pt>
                <c:pt idx="7582">
                  <c:v>0.99753620631611661</c:v>
                </c:pt>
                <c:pt idx="7583">
                  <c:v>0.99753620631611661</c:v>
                </c:pt>
                <c:pt idx="7584">
                  <c:v>0.99753620631611661</c:v>
                </c:pt>
                <c:pt idx="7585">
                  <c:v>0.99753620631611661</c:v>
                </c:pt>
                <c:pt idx="7586">
                  <c:v>0.99753620631611661</c:v>
                </c:pt>
                <c:pt idx="7587">
                  <c:v>0.99753620631611661</c:v>
                </c:pt>
                <c:pt idx="7588">
                  <c:v>0.99753620631611661</c:v>
                </c:pt>
                <c:pt idx="7589">
                  <c:v>0.99753620631611661</c:v>
                </c:pt>
                <c:pt idx="7590">
                  <c:v>0.99753620631611661</c:v>
                </c:pt>
                <c:pt idx="7591">
                  <c:v>0.99753620631611661</c:v>
                </c:pt>
                <c:pt idx="7592">
                  <c:v>0.99753620631611661</c:v>
                </c:pt>
                <c:pt idx="7593">
                  <c:v>0.99753620631611661</c:v>
                </c:pt>
                <c:pt idx="7594">
                  <c:v>0.99753620631611661</c:v>
                </c:pt>
                <c:pt idx="7595">
                  <c:v>0.99753620631611661</c:v>
                </c:pt>
                <c:pt idx="7596">
                  <c:v>0.99753620631611661</c:v>
                </c:pt>
                <c:pt idx="7597">
                  <c:v>0.99753620631611661</c:v>
                </c:pt>
                <c:pt idx="7598">
                  <c:v>0.99753620631611661</c:v>
                </c:pt>
                <c:pt idx="7599">
                  <c:v>0.99753620631611661</c:v>
                </c:pt>
                <c:pt idx="7600">
                  <c:v>0.99753620631611661</c:v>
                </c:pt>
                <c:pt idx="7601">
                  <c:v>0.99753620631611661</c:v>
                </c:pt>
                <c:pt idx="7602">
                  <c:v>0.99753620631611661</c:v>
                </c:pt>
                <c:pt idx="7603">
                  <c:v>0.99753620631611661</c:v>
                </c:pt>
                <c:pt idx="7604">
                  <c:v>0.99753620631611661</c:v>
                </c:pt>
                <c:pt idx="7605">
                  <c:v>0.99753620631611661</c:v>
                </c:pt>
                <c:pt idx="7606">
                  <c:v>0.99753620631611661</c:v>
                </c:pt>
                <c:pt idx="7607">
                  <c:v>0.99753620631611661</c:v>
                </c:pt>
                <c:pt idx="7608">
                  <c:v>0.99753620631611661</c:v>
                </c:pt>
                <c:pt idx="7609">
                  <c:v>0.99753620631611661</c:v>
                </c:pt>
                <c:pt idx="7610">
                  <c:v>0.99753620631611661</c:v>
                </c:pt>
                <c:pt idx="7611">
                  <c:v>0.99753620631611661</c:v>
                </c:pt>
                <c:pt idx="7612">
                  <c:v>0.99753620631611661</c:v>
                </c:pt>
                <c:pt idx="7613">
                  <c:v>0.99753620631611661</c:v>
                </c:pt>
                <c:pt idx="7614">
                  <c:v>0.99753620631611661</c:v>
                </c:pt>
                <c:pt idx="7615">
                  <c:v>0.99753620631611661</c:v>
                </c:pt>
                <c:pt idx="7616">
                  <c:v>0.99753620631611661</c:v>
                </c:pt>
                <c:pt idx="7617">
                  <c:v>0.99753620631611661</c:v>
                </c:pt>
                <c:pt idx="7618">
                  <c:v>0.99753620631611661</c:v>
                </c:pt>
                <c:pt idx="7619">
                  <c:v>0.99753620631611661</c:v>
                </c:pt>
                <c:pt idx="7620">
                  <c:v>0.99753620631611661</c:v>
                </c:pt>
                <c:pt idx="7621">
                  <c:v>0.99753620631611661</c:v>
                </c:pt>
                <c:pt idx="7622">
                  <c:v>0.99753620631611661</c:v>
                </c:pt>
                <c:pt idx="7623">
                  <c:v>0.99753620631611661</c:v>
                </c:pt>
                <c:pt idx="7624">
                  <c:v>0.99753620631611661</c:v>
                </c:pt>
                <c:pt idx="7625">
                  <c:v>0.99753620631611661</c:v>
                </c:pt>
                <c:pt idx="7626">
                  <c:v>0.99753620631611661</c:v>
                </c:pt>
                <c:pt idx="7627">
                  <c:v>0.99753620631611661</c:v>
                </c:pt>
                <c:pt idx="7628">
                  <c:v>0.99753620631611661</c:v>
                </c:pt>
                <c:pt idx="7629">
                  <c:v>0.99753620631611661</c:v>
                </c:pt>
                <c:pt idx="7630">
                  <c:v>0.99753620631611661</c:v>
                </c:pt>
                <c:pt idx="7631">
                  <c:v>0.99753620631611661</c:v>
                </c:pt>
                <c:pt idx="7632">
                  <c:v>0.99753620631611661</c:v>
                </c:pt>
                <c:pt idx="7633">
                  <c:v>0.99753620631611661</c:v>
                </c:pt>
                <c:pt idx="7634">
                  <c:v>0.99753620631611661</c:v>
                </c:pt>
                <c:pt idx="7635">
                  <c:v>0.99753620631611661</c:v>
                </c:pt>
                <c:pt idx="7636">
                  <c:v>0.99753620631611661</c:v>
                </c:pt>
                <c:pt idx="7637">
                  <c:v>0.99753620631611661</c:v>
                </c:pt>
                <c:pt idx="7638">
                  <c:v>0.99753620631611661</c:v>
                </c:pt>
                <c:pt idx="7639">
                  <c:v>0.99753620631611661</c:v>
                </c:pt>
                <c:pt idx="7640">
                  <c:v>0.99753620631611661</c:v>
                </c:pt>
                <c:pt idx="7641">
                  <c:v>0.99753620631611661</c:v>
                </c:pt>
                <c:pt idx="7642">
                  <c:v>0.99753620631611661</c:v>
                </c:pt>
                <c:pt idx="7643">
                  <c:v>0.99753620631611661</c:v>
                </c:pt>
                <c:pt idx="7644">
                  <c:v>0.99753620631611661</c:v>
                </c:pt>
                <c:pt idx="7645">
                  <c:v>0.99753620631611661</c:v>
                </c:pt>
                <c:pt idx="7646">
                  <c:v>0.99753620631611661</c:v>
                </c:pt>
                <c:pt idx="7647">
                  <c:v>0.99753620631611661</c:v>
                </c:pt>
                <c:pt idx="7648">
                  <c:v>0.99753620631611661</c:v>
                </c:pt>
                <c:pt idx="7649">
                  <c:v>0.99753620631611661</c:v>
                </c:pt>
                <c:pt idx="7650">
                  <c:v>0.99753620631611661</c:v>
                </c:pt>
                <c:pt idx="7651">
                  <c:v>0.99753620631611661</c:v>
                </c:pt>
                <c:pt idx="7652">
                  <c:v>0.99753620631611661</c:v>
                </c:pt>
                <c:pt idx="7653">
                  <c:v>0.99753620631611661</c:v>
                </c:pt>
                <c:pt idx="7654">
                  <c:v>0.99753620631611661</c:v>
                </c:pt>
                <c:pt idx="7655">
                  <c:v>0.99753620631611661</c:v>
                </c:pt>
                <c:pt idx="7656">
                  <c:v>0.99753620631611661</c:v>
                </c:pt>
                <c:pt idx="7657">
                  <c:v>0.99753620631611661</c:v>
                </c:pt>
                <c:pt idx="7658">
                  <c:v>0.99753620631611661</c:v>
                </c:pt>
                <c:pt idx="7659">
                  <c:v>0.99753620631611661</c:v>
                </c:pt>
                <c:pt idx="7660">
                  <c:v>0.99753620631611661</c:v>
                </c:pt>
                <c:pt idx="7661">
                  <c:v>0.99753620631611661</c:v>
                </c:pt>
                <c:pt idx="7662">
                  <c:v>0.99753620631611661</c:v>
                </c:pt>
                <c:pt idx="7663">
                  <c:v>0.99753620631611661</c:v>
                </c:pt>
                <c:pt idx="7664">
                  <c:v>0.99753620631611661</c:v>
                </c:pt>
                <c:pt idx="7665">
                  <c:v>0.99753620631611661</c:v>
                </c:pt>
                <c:pt idx="7666">
                  <c:v>0.99753620631611661</c:v>
                </c:pt>
                <c:pt idx="7667">
                  <c:v>0.99753620631611661</c:v>
                </c:pt>
                <c:pt idx="7668">
                  <c:v>0.99753620631611661</c:v>
                </c:pt>
                <c:pt idx="7669">
                  <c:v>0.99753620631611661</c:v>
                </c:pt>
                <c:pt idx="7670">
                  <c:v>0.99753620631611661</c:v>
                </c:pt>
                <c:pt idx="7671">
                  <c:v>0.99753620631611661</c:v>
                </c:pt>
                <c:pt idx="7672">
                  <c:v>0.99753620631611661</c:v>
                </c:pt>
                <c:pt idx="7673">
                  <c:v>0.99753620631611661</c:v>
                </c:pt>
                <c:pt idx="7674">
                  <c:v>0.99753620631611661</c:v>
                </c:pt>
                <c:pt idx="7675">
                  <c:v>0.99753620631611661</c:v>
                </c:pt>
                <c:pt idx="7676">
                  <c:v>0.99753620631611661</c:v>
                </c:pt>
                <c:pt idx="7677">
                  <c:v>0.99753620631611661</c:v>
                </c:pt>
                <c:pt idx="7678">
                  <c:v>0.99753620631611661</c:v>
                </c:pt>
                <c:pt idx="7679">
                  <c:v>0.99753620631611661</c:v>
                </c:pt>
                <c:pt idx="7680">
                  <c:v>0.99753620631611661</c:v>
                </c:pt>
                <c:pt idx="7681">
                  <c:v>0.99753620631611661</c:v>
                </c:pt>
                <c:pt idx="7682">
                  <c:v>0.99753620631611661</c:v>
                </c:pt>
                <c:pt idx="7683">
                  <c:v>0.99753620631611661</c:v>
                </c:pt>
                <c:pt idx="7684">
                  <c:v>0.99753620631611661</c:v>
                </c:pt>
                <c:pt idx="7685">
                  <c:v>0.99753620631611661</c:v>
                </c:pt>
                <c:pt idx="7686">
                  <c:v>0.99753620631611661</c:v>
                </c:pt>
                <c:pt idx="7687">
                  <c:v>0.99753620631611661</c:v>
                </c:pt>
                <c:pt idx="7688">
                  <c:v>0.99753620631611661</c:v>
                </c:pt>
                <c:pt idx="7689">
                  <c:v>0.99753620631611661</c:v>
                </c:pt>
                <c:pt idx="7690">
                  <c:v>0.99753620631611661</c:v>
                </c:pt>
                <c:pt idx="7691">
                  <c:v>0.99753620631611661</c:v>
                </c:pt>
                <c:pt idx="7692">
                  <c:v>0.99753620631611661</c:v>
                </c:pt>
                <c:pt idx="7693">
                  <c:v>0.99753620631611661</c:v>
                </c:pt>
                <c:pt idx="7694">
                  <c:v>0.99753620631611661</c:v>
                </c:pt>
                <c:pt idx="7695">
                  <c:v>0.99753620631611661</c:v>
                </c:pt>
                <c:pt idx="7696">
                  <c:v>0.99753620631611661</c:v>
                </c:pt>
                <c:pt idx="7697">
                  <c:v>0.99753620631611661</c:v>
                </c:pt>
                <c:pt idx="7698">
                  <c:v>0.99753620631611661</c:v>
                </c:pt>
                <c:pt idx="7699">
                  <c:v>0.99753620631611661</c:v>
                </c:pt>
                <c:pt idx="7700">
                  <c:v>0.99753620631611661</c:v>
                </c:pt>
                <c:pt idx="7701">
                  <c:v>0.99753620631611661</c:v>
                </c:pt>
                <c:pt idx="7702">
                  <c:v>0.99753620631611661</c:v>
                </c:pt>
                <c:pt idx="7703">
                  <c:v>0.99753620631611661</c:v>
                </c:pt>
                <c:pt idx="7704">
                  <c:v>0.99753620631611661</c:v>
                </c:pt>
                <c:pt idx="7705">
                  <c:v>0.99753620631611661</c:v>
                </c:pt>
                <c:pt idx="7706">
                  <c:v>0.99753620631611661</c:v>
                </c:pt>
                <c:pt idx="7707">
                  <c:v>0.99753620631611661</c:v>
                </c:pt>
                <c:pt idx="7708">
                  <c:v>0.99753620631611661</c:v>
                </c:pt>
                <c:pt idx="7709">
                  <c:v>0.99753620631611661</c:v>
                </c:pt>
                <c:pt idx="7710">
                  <c:v>0.99753620631611661</c:v>
                </c:pt>
                <c:pt idx="7711">
                  <c:v>0.99753620631611661</c:v>
                </c:pt>
                <c:pt idx="7712">
                  <c:v>0.99753620631611661</c:v>
                </c:pt>
                <c:pt idx="7713">
                  <c:v>0.99753620631611661</c:v>
                </c:pt>
                <c:pt idx="7714">
                  <c:v>0.99753620631611661</c:v>
                </c:pt>
                <c:pt idx="7715">
                  <c:v>0.99753620631611661</c:v>
                </c:pt>
                <c:pt idx="7716">
                  <c:v>0.99753620631611661</c:v>
                </c:pt>
                <c:pt idx="7717">
                  <c:v>0.99753620631611661</c:v>
                </c:pt>
                <c:pt idx="7718">
                  <c:v>0.99753620631611661</c:v>
                </c:pt>
                <c:pt idx="7719">
                  <c:v>0.99753620631611661</c:v>
                </c:pt>
                <c:pt idx="7720">
                  <c:v>0.99753620631611661</c:v>
                </c:pt>
                <c:pt idx="7721">
                  <c:v>0.99753620631611661</c:v>
                </c:pt>
                <c:pt idx="7722">
                  <c:v>0.99753620631611661</c:v>
                </c:pt>
                <c:pt idx="7723">
                  <c:v>0.99753620631611661</c:v>
                </c:pt>
                <c:pt idx="7724">
                  <c:v>0.99753620631611661</c:v>
                </c:pt>
                <c:pt idx="7725">
                  <c:v>0.99753620631611661</c:v>
                </c:pt>
                <c:pt idx="7726">
                  <c:v>0.99753620631611661</c:v>
                </c:pt>
                <c:pt idx="7727">
                  <c:v>0.99753620631611661</c:v>
                </c:pt>
                <c:pt idx="7728">
                  <c:v>0.99753620631611661</c:v>
                </c:pt>
                <c:pt idx="7729">
                  <c:v>0.99753620631611661</c:v>
                </c:pt>
                <c:pt idx="7730">
                  <c:v>0.99753620631611661</c:v>
                </c:pt>
                <c:pt idx="7731">
                  <c:v>0.99753620631611661</c:v>
                </c:pt>
                <c:pt idx="7732">
                  <c:v>0.99753620631611661</c:v>
                </c:pt>
                <c:pt idx="7733">
                  <c:v>0.99753620631611661</c:v>
                </c:pt>
                <c:pt idx="7734">
                  <c:v>0.99753620631611661</c:v>
                </c:pt>
                <c:pt idx="7735">
                  <c:v>0.99753620631611661</c:v>
                </c:pt>
                <c:pt idx="7736">
                  <c:v>0.99753620631611661</c:v>
                </c:pt>
                <c:pt idx="7737">
                  <c:v>0.99753620631611661</c:v>
                </c:pt>
                <c:pt idx="7738">
                  <c:v>0.99753620631611661</c:v>
                </c:pt>
                <c:pt idx="7739">
                  <c:v>0.99753620631611661</c:v>
                </c:pt>
                <c:pt idx="7740">
                  <c:v>0.99753620631611661</c:v>
                </c:pt>
                <c:pt idx="7741">
                  <c:v>0.99753620631611661</c:v>
                </c:pt>
                <c:pt idx="7742">
                  <c:v>0.99753620631611661</c:v>
                </c:pt>
                <c:pt idx="7743">
                  <c:v>0.99753620631611661</c:v>
                </c:pt>
                <c:pt idx="7744">
                  <c:v>0.99753620631611661</c:v>
                </c:pt>
                <c:pt idx="7745">
                  <c:v>0.99753620631611661</c:v>
                </c:pt>
                <c:pt idx="7746">
                  <c:v>0.99753620631611661</c:v>
                </c:pt>
                <c:pt idx="7747">
                  <c:v>0.99753620631611661</c:v>
                </c:pt>
                <c:pt idx="7748">
                  <c:v>0.99753620631611661</c:v>
                </c:pt>
                <c:pt idx="7749">
                  <c:v>0.99753620631611661</c:v>
                </c:pt>
                <c:pt idx="7750">
                  <c:v>0.99753620631611661</c:v>
                </c:pt>
                <c:pt idx="7751">
                  <c:v>0.99753620631611661</c:v>
                </c:pt>
                <c:pt idx="7752">
                  <c:v>0.99753620631611661</c:v>
                </c:pt>
                <c:pt idx="7753">
                  <c:v>0.99753620631611661</c:v>
                </c:pt>
                <c:pt idx="7754">
                  <c:v>0.99753620631611661</c:v>
                </c:pt>
                <c:pt idx="7755">
                  <c:v>0.99753620631611661</c:v>
                </c:pt>
                <c:pt idx="7756">
                  <c:v>0.99753620631611661</c:v>
                </c:pt>
                <c:pt idx="7757">
                  <c:v>0.99753620631611661</c:v>
                </c:pt>
                <c:pt idx="7758">
                  <c:v>0.99753620631611661</c:v>
                </c:pt>
                <c:pt idx="7759">
                  <c:v>0.99753620631611661</c:v>
                </c:pt>
                <c:pt idx="7760">
                  <c:v>0.99753620631611661</c:v>
                </c:pt>
                <c:pt idx="7761">
                  <c:v>0.99753620631611661</c:v>
                </c:pt>
                <c:pt idx="7762">
                  <c:v>0.99753620631611661</c:v>
                </c:pt>
                <c:pt idx="7763">
                  <c:v>0.99753620631611661</c:v>
                </c:pt>
                <c:pt idx="7764">
                  <c:v>0.99753620631611661</c:v>
                </c:pt>
                <c:pt idx="7765">
                  <c:v>0.99753620631611661</c:v>
                </c:pt>
                <c:pt idx="7766">
                  <c:v>0.99753620631611661</c:v>
                </c:pt>
                <c:pt idx="7767">
                  <c:v>0.99753620631611661</c:v>
                </c:pt>
                <c:pt idx="7768">
                  <c:v>0.99753620631611661</c:v>
                </c:pt>
                <c:pt idx="7769">
                  <c:v>0.99753620631611661</c:v>
                </c:pt>
                <c:pt idx="7770">
                  <c:v>0.99753620631611661</c:v>
                </c:pt>
                <c:pt idx="7771">
                  <c:v>0.99753620631611661</c:v>
                </c:pt>
                <c:pt idx="7772">
                  <c:v>0.99753620631611661</c:v>
                </c:pt>
                <c:pt idx="7773">
                  <c:v>0.99753620631611661</c:v>
                </c:pt>
                <c:pt idx="7774">
                  <c:v>0.99753620631611661</c:v>
                </c:pt>
                <c:pt idx="7775">
                  <c:v>0.99753620631611661</c:v>
                </c:pt>
                <c:pt idx="7776">
                  <c:v>0.99753620631611661</c:v>
                </c:pt>
                <c:pt idx="7777">
                  <c:v>0.99753620631611661</c:v>
                </c:pt>
                <c:pt idx="7778">
                  <c:v>0.99753620631611661</c:v>
                </c:pt>
                <c:pt idx="7779">
                  <c:v>0.99753620631611661</c:v>
                </c:pt>
                <c:pt idx="7780">
                  <c:v>0.99753620631611661</c:v>
                </c:pt>
                <c:pt idx="7781">
                  <c:v>0.99753620631611661</c:v>
                </c:pt>
                <c:pt idx="7782">
                  <c:v>0.99753620631611661</c:v>
                </c:pt>
                <c:pt idx="7783">
                  <c:v>0.99753620631611661</c:v>
                </c:pt>
                <c:pt idx="7784">
                  <c:v>0.99753620631611661</c:v>
                </c:pt>
                <c:pt idx="7785">
                  <c:v>0.99753620631611661</c:v>
                </c:pt>
                <c:pt idx="7786">
                  <c:v>0.99753620631611661</c:v>
                </c:pt>
                <c:pt idx="7787">
                  <c:v>0.99753620631611661</c:v>
                </c:pt>
                <c:pt idx="7788">
                  <c:v>0.99753620631611661</c:v>
                </c:pt>
                <c:pt idx="7789">
                  <c:v>0.99753620631611661</c:v>
                </c:pt>
                <c:pt idx="7790">
                  <c:v>0.99753620631611661</c:v>
                </c:pt>
                <c:pt idx="7791">
                  <c:v>0.99753620631611661</c:v>
                </c:pt>
                <c:pt idx="7792">
                  <c:v>0.99753620631611661</c:v>
                </c:pt>
                <c:pt idx="7793">
                  <c:v>0.99753620631611661</c:v>
                </c:pt>
                <c:pt idx="7794">
                  <c:v>0.99753620631611661</c:v>
                </c:pt>
                <c:pt idx="7795">
                  <c:v>0.99753620631611661</c:v>
                </c:pt>
                <c:pt idx="7796">
                  <c:v>0.99753620631611661</c:v>
                </c:pt>
                <c:pt idx="7797">
                  <c:v>0.99753620631611661</c:v>
                </c:pt>
                <c:pt idx="7798">
                  <c:v>0.99753620631611661</c:v>
                </c:pt>
                <c:pt idx="7799">
                  <c:v>0.99753620631611661</c:v>
                </c:pt>
                <c:pt idx="7800">
                  <c:v>0.99753620631611661</c:v>
                </c:pt>
                <c:pt idx="7801">
                  <c:v>0.99753620631611661</c:v>
                </c:pt>
                <c:pt idx="7802">
                  <c:v>0.99753620631611661</c:v>
                </c:pt>
                <c:pt idx="7803">
                  <c:v>0.99753620631611661</c:v>
                </c:pt>
                <c:pt idx="7804">
                  <c:v>0.99753620631611661</c:v>
                </c:pt>
                <c:pt idx="7805">
                  <c:v>0.99753620631611661</c:v>
                </c:pt>
                <c:pt idx="7806">
                  <c:v>0.99753620631611661</c:v>
                </c:pt>
                <c:pt idx="7807">
                  <c:v>0.99753620631611661</c:v>
                </c:pt>
                <c:pt idx="7808">
                  <c:v>0.99753620631611661</c:v>
                </c:pt>
                <c:pt idx="7809">
                  <c:v>0.99753620631611661</c:v>
                </c:pt>
                <c:pt idx="7810">
                  <c:v>0.99753620631611661</c:v>
                </c:pt>
                <c:pt idx="7811">
                  <c:v>0.99753620631611661</c:v>
                </c:pt>
                <c:pt idx="7812">
                  <c:v>0.99753620631611661</c:v>
                </c:pt>
                <c:pt idx="7813">
                  <c:v>0.99753620631611661</c:v>
                </c:pt>
                <c:pt idx="7814">
                  <c:v>0.99753620631611661</c:v>
                </c:pt>
                <c:pt idx="7815">
                  <c:v>0.99753620631611661</c:v>
                </c:pt>
                <c:pt idx="7816">
                  <c:v>0.99753620631611661</c:v>
                </c:pt>
                <c:pt idx="7817">
                  <c:v>0.99753620631611661</c:v>
                </c:pt>
                <c:pt idx="7818">
                  <c:v>0.99753620631611661</c:v>
                </c:pt>
                <c:pt idx="7819">
                  <c:v>0.99753620631611661</c:v>
                </c:pt>
                <c:pt idx="7820">
                  <c:v>0.99753620631611661</c:v>
                </c:pt>
                <c:pt idx="7821">
                  <c:v>0.99753620631611661</c:v>
                </c:pt>
                <c:pt idx="7822">
                  <c:v>0.99753620631611661</c:v>
                </c:pt>
                <c:pt idx="7823">
                  <c:v>0.99753620631611661</c:v>
                </c:pt>
                <c:pt idx="7824">
                  <c:v>0.99753620631611661</c:v>
                </c:pt>
                <c:pt idx="7825">
                  <c:v>0.99753620631611661</c:v>
                </c:pt>
                <c:pt idx="7826">
                  <c:v>0.99753620631611661</c:v>
                </c:pt>
                <c:pt idx="7827">
                  <c:v>0.99753620631611661</c:v>
                </c:pt>
                <c:pt idx="7828">
                  <c:v>0.99753620631611661</c:v>
                </c:pt>
                <c:pt idx="7829">
                  <c:v>0.99753620631611661</c:v>
                </c:pt>
                <c:pt idx="7830">
                  <c:v>0.99753620631611661</c:v>
                </c:pt>
                <c:pt idx="7831">
                  <c:v>0.99753620631611661</c:v>
                </c:pt>
                <c:pt idx="7832">
                  <c:v>0.99753620631611661</c:v>
                </c:pt>
                <c:pt idx="7833">
                  <c:v>0.99753620631611661</c:v>
                </c:pt>
                <c:pt idx="7834">
                  <c:v>0.99753620631611661</c:v>
                </c:pt>
                <c:pt idx="7835">
                  <c:v>0.99753620631611661</c:v>
                </c:pt>
                <c:pt idx="7836">
                  <c:v>0.99753620631611661</c:v>
                </c:pt>
                <c:pt idx="7837">
                  <c:v>0.99753620631611661</c:v>
                </c:pt>
                <c:pt idx="7838">
                  <c:v>0.99753620631611661</c:v>
                </c:pt>
                <c:pt idx="7839">
                  <c:v>0.99753620631611661</c:v>
                </c:pt>
                <c:pt idx="7840">
                  <c:v>0.99753620631611661</c:v>
                </c:pt>
                <c:pt idx="7841">
                  <c:v>0.99753620631611661</c:v>
                </c:pt>
                <c:pt idx="7842">
                  <c:v>0.99753620631611661</c:v>
                </c:pt>
                <c:pt idx="7843">
                  <c:v>0.99753620631611661</c:v>
                </c:pt>
                <c:pt idx="7844">
                  <c:v>0.99753620631611661</c:v>
                </c:pt>
                <c:pt idx="7845">
                  <c:v>0.99753620631611661</c:v>
                </c:pt>
                <c:pt idx="7846">
                  <c:v>0.99753620631611661</c:v>
                </c:pt>
                <c:pt idx="7847">
                  <c:v>0.99753620631611661</c:v>
                </c:pt>
                <c:pt idx="7848">
                  <c:v>0.99753620631611661</c:v>
                </c:pt>
                <c:pt idx="7849">
                  <c:v>0.99753620631611661</c:v>
                </c:pt>
                <c:pt idx="7850">
                  <c:v>0.99753620631611661</c:v>
                </c:pt>
                <c:pt idx="7851">
                  <c:v>0.99753620631611661</c:v>
                </c:pt>
                <c:pt idx="7852">
                  <c:v>0.99753620631611661</c:v>
                </c:pt>
                <c:pt idx="7853">
                  <c:v>0.99753620631611661</c:v>
                </c:pt>
                <c:pt idx="7854">
                  <c:v>0.99753620631611661</c:v>
                </c:pt>
                <c:pt idx="7855">
                  <c:v>0.99753620631611661</c:v>
                </c:pt>
                <c:pt idx="7856">
                  <c:v>0.99753620631611661</c:v>
                </c:pt>
                <c:pt idx="7857">
                  <c:v>0.99753620631611661</c:v>
                </c:pt>
                <c:pt idx="7858">
                  <c:v>0.99753620631611661</c:v>
                </c:pt>
                <c:pt idx="7859">
                  <c:v>0.99753620631611661</c:v>
                </c:pt>
                <c:pt idx="7860">
                  <c:v>0.99753620631611661</c:v>
                </c:pt>
                <c:pt idx="7861">
                  <c:v>0.99753620631611661</c:v>
                </c:pt>
                <c:pt idx="7862">
                  <c:v>0.99753620631611661</c:v>
                </c:pt>
                <c:pt idx="7863">
                  <c:v>0.99753620631611661</c:v>
                </c:pt>
                <c:pt idx="7864">
                  <c:v>0.99753620631611661</c:v>
                </c:pt>
                <c:pt idx="7865">
                  <c:v>0.99753620631611661</c:v>
                </c:pt>
                <c:pt idx="7866">
                  <c:v>0.99753620631611661</c:v>
                </c:pt>
                <c:pt idx="7867">
                  <c:v>0.99753620631611661</c:v>
                </c:pt>
                <c:pt idx="7868">
                  <c:v>0.99753620631611661</c:v>
                </c:pt>
                <c:pt idx="7869">
                  <c:v>0.99753620631611661</c:v>
                </c:pt>
                <c:pt idx="7870">
                  <c:v>0.99753620631611661</c:v>
                </c:pt>
                <c:pt idx="7871">
                  <c:v>0.99753620631611661</c:v>
                </c:pt>
                <c:pt idx="7872">
                  <c:v>0.99753620631611661</c:v>
                </c:pt>
                <c:pt idx="7873">
                  <c:v>0.99753620631611661</c:v>
                </c:pt>
                <c:pt idx="7874">
                  <c:v>0.99753620631611661</c:v>
                </c:pt>
                <c:pt idx="7875">
                  <c:v>0.99753620631611661</c:v>
                </c:pt>
                <c:pt idx="7876">
                  <c:v>0.99753620631611661</c:v>
                </c:pt>
                <c:pt idx="7877">
                  <c:v>0.99753620631611661</c:v>
                </c:pt>
                <c:pt idx="7878">
                  <c:v>0.99753620631611661</c:v>
                </c:pt>
                <c:pt idx="7879">
                  <c:v>0.99753620631611661</c:v>
                </c:pt>
                <c:pt idx="7880">
                  <c:v>0.99753620631611661</c:v>
                </c:pt>
                <c:pt idx="7881">
                  <c:v>0.99753620631611661</c:v>
                </c:pt>
                <c:pt idx="7882">
                  <c:v>0.99753620631611661</c:v>
                </c:pt>
                <c:pt idx="7883">
                  <c:v>0.99753620631611661</c:v>
                </c:pt>
                <c:pt idx="7884">
                  <c:v>0.99753620631611661</c:v>
                </c:pt>
                <c:pt idx="7885">
                  <c:v>0.99753620631611661</c:v>
                </c:pt>
                <c:pt idx="7886">
                  <c:v>0.99753620631611661</c:v>
                </c:pt>
                <c:pt idx="7887">
                  <c:v>0.99753620631611661</c:v>
                </c:pt>
                <c:pt idx="7888">
                  <c:v>0.99753620631611661</c:v>
                </c:pt>
                <c:pt idx="7889">
                  <c:v>0.99753620631611661</c:v>
                </c:pt>
                <c:pt idx="7890">
                  <c:v>0.99753620631611661</c:v>
                </c:pt>
                <c:pt idx="7891">
                  <c:v>0.99753620631611661</c:v>
                </c:pt>
                <c:pt idx="7892">
                  <c:v>0.99753620631611661</c:v>
                </c:pt>
                <c:pt idx="7893">
                  <c:v>0.99753620631611661</c:v>
                </c:pt>
                <c:pt idx="7894">
                  <c:v>0.99753620631611661</c:v>
                </c:pt>
                <c:pt idx="7895">
                  <c:v>0.99753620631611661</c:v>
                </c:pt>
                <c:pt idx="7896">
                  <c:v>0.99753620631611661</c:v>
                </c:pt>
                <c:pt idx="7897">
                  <c:v>0.99753620631611661</c:v>
                </c:pt>
                <c:pt idx="7898">
                  <c:v>0.99753620631611661</c:v>
                </c:pt>
                <c:pt idx="7899">
                  <c:v>0.99753620631611661</c:v>
                </c:pt>
                <c:pt idx="7900">
                  <c:v>0.99753620631611661</c:v>
                </c:pt>
                <c:pt idx="7901">
                  <c:v>0.99753620631611661</c:v>
                </c:pt>
                <c:pt idx="7902">
                  <c:v>0.99753620631611661</c:v>
                </c:pt>
                <c:pt idx="7903">
                  <c:v>0.99753620631611661</c:v>
                </c:pt>
                <c:pt idx="7904">
                  <c:v>0.99753620631611661</c:v>
                </c:pt>
                <c:pt idx="7905">
                  <c:v>0.99753620631611661</c:v>
                </c:pt>
                <c:pt idx="7906">
                  <c:v>0.99753620631611661</c:v>
                </c:pt>
                <c:pt idx="7907">
                  <c:v>0.99753620631611661</c:v>
                </c:pt>
                <c:pt idx="7908">
                  <c:v>0.99753620631611661</c:v>
                </c:pt>
                <c:pt idx="7909">
                  <c:v>0.99753620631611661</c:v>
                </c:pt>
                <c:pt idx="7910">
                  <c:v>0.99753620631611661</c:v>
                </c:pt>
                <c:pt idx="7911">
                  <c:v>0.99753620631611661</c:v>
                </c:pt>
                <c:pt idx="7912">
                  <c:v>0.99753620631611661</c:v>
                </c:pt>
                <c:pt idx="7913">
                  <c:v>0.99753620631611661</c:v>
                </c:pt>
                <c:pt idx="7914">
                  <c:v>0.99753620631611661</c:v>
                </c:pt>
                <c:pt idx="7915">
                  <c:v>0.99753620631611661</c:v>
                </c:pt>
                <c:pt idx="7916">
                  <c:v>0.99753620631611661</c:v>
                </c:pt>
                <c:pt idx="7917">
                  <c:v>0.99753620631611661</c:v>
                </c:pt>
                <c:pt idx="7918">
                  <c:v>0.99753620631611661</c:v>
                </c:pt>
                <c:pt idx="7919">
                  <c:v>0.99753620631611661</c:v>
                </c:pt>
                <c:pt idx="7920">
                  <c:v>0.99753620631611661</c:v>
                </c:pt>
                <c:pt idx="7921">
                  <c:v>0.99753620631611661</c:v>
                </c:pt>
                <c:pt idx="7922">
                  <c:v>0.99753620631611661</c:v>
                </c:pt>
                <c:pt idx="7923">
                  <c:v>0.99753620631611661</c:v>
                </c:pt>
                <c:pt idx="7924">
                  <c:v>0.99753620631611661</c:v>
                </c:pt>
                <c:pt idx="7925">
                  <c:v>0.99753620631611661</c:v>
                </c:pt>
                <c:pt idx="7926">
                  <c:v>0.99753620631611661</c:v>
                </c:pt>
                <c:pt idx="7927">
                  <c:v>0.99753620631611661</c:v>
                </c:pt>
                <c:pt idx="7928">
                  <c:v>0.99753620631611661</c:v>
                </c:pt>
                <c:pt idx="7929">
                  <c:v>0.99753620631611661</c:v>
                </c:pt>
                <c:pt idx="7930">
                  <c:v>0.99753620631611661</c:v>
                </c:pt>
                <c:pt idx="7931">
                  <c:v>0.99753620631611661</c:v>
                </c:pt>
                <c:pt idx="7932">
                  <c:v>0.99753620631611661</c:v>
                </c:pt>
                <c:pt idx="7933">
                  <c:v>0.99753620631611661</c:v>
                </c:pt>
                <c:pt idx="7934">
                  <c:v>0.99753620631611661</c:v>
                </c:pt>
                <c:pt idx="7935">
                  <c:v>0.99753620631611661</c:v>
                </c:pt>
                <c:pt idx="7936">
                  <c:v>0.99753620631611661</c:v>
                </c:pt>
                <c:pt idx="7937">
                  <c:v>0.99753620631611661</c:v>
                </c:pt>
                <c:pt idx="7938">
                  <c:v>0.99753620631611661</c:v>
                </c:pt>
                <c:pt idx="7939">
                  <c:v>0.99753620631611661</c:v>
                </c:pt>
                <c:pt idx="7940">
                  <c:v>0.99753620631611661</c:v>
                </c:pt>
                <c:pt idx="7941">
                  <c:v>0.99753620631611661</c:v>
                </c:pt>
                <c:pt idx="7942">
                  <c:v>0.99753620631611661</c:v>
                </c:pt>
                <c:pt idx="7943">
                  <c:v>0.99753620631611661</c:v>
                </c:pt>
                <c:pt idx="7944">
                  <c:v>0.99753620631611661</c:v>
                </c:pt>
                <c:pt idx="7945">
                  <c:v>0.99753620631611661</c:v>
                </c:pt>
                <c:pt idx="7946">
                  <c:v>0.99753620631611661</c:v>
                </c:pt>
                <c:pt idx="7947">
                  <c:v>0.99753620631611661</c:v>
                </c:pt>
                <c:pt idx="7948">
                  <c:v>0.99753620631611661</c:v>
                </c:pt>
                <c:pt idx="7949">
                  <c:v>0.99753620631611661</c:v>
                </c:pt>
                <c:pt idx="7950">
                  <c:v>0.99753620631611661</c:v>
                </c:pt>
                <c:pt idx="7951">
                  <c:v>0.99753620631611661</c:v>
                </c:pt>
                <c:pt idx="7952">
                  <c:v>0.99753620631611661</c:v>
                </c:pt>
                <c:pt idx="7953">
                  <c:v>0.99753620631611661</c:v>
                </c:pt>
                <c:pt idx="7954">
                  <c:v>0.99753620631611661</c:v>
                </c:pt>
                <c:pt idx="7955">
                  <c:v>0.99753620631611661</c:v>
                </c:pt>
                <c:pt idx="7956">
                  <c:v>0.99753620631611661</c:v>
                </c:pt>
                <c:pt idx="7957">
                  <c:v>0.99753620631611661</c:v>
                </c:pt>
                <c:pt idx="7958">
                  <c:v>0.99753620631611661</c:v>
                </c:pt>
                <c:pt idx="7959">
                  <c:v>0.99753620631611661</c:v>
                </c:pt>
                <c:pt idx="7960">
                  <c:v>0.99753620631611661</c:v>
                </c:pt>
                <c:pt idx="7961">
                  <c:v>0.99753620631611661</c:v>
                </c:pt>
                <c:pt idx="7962">
                  <c:v>0.99753620631611661</c:v>
                </c:pt>
                <c:pt idx="7963">
                  <c:v>0.99753620631611661</c:v>
                </c:pt>
                <c:pt idx="7964">
                  <c:v>0.99753620631611661</c:v>
                </c:pt>
                <c:pt idx="7965">
                  <c:v>0.99753620631611661</c:v>
                </c:pt>
                <c:pt idx="7966">
                  <c:v>0.99753620631611661</c:v>
                </c:pt>
                <c:pt idx="7967">
                  <c:v>0.99753620631611661</c:v>
                </c:pt>
                <c:pt idx="7968">
                  <c:v>0.99753620631611661</c:v>
                </c:pt>
                <c:pt idx="7969">
                  <c:v>0.99753620631611661</c:v>
                </c:pt>
                <c:pt idx="7970">
                  <c:v>0.99753620631611661</c:v>
                </c:pt>
                <c:pt idx="7971">
                  <c:v>0.99753620631611661</c:v>
                </c:pt>
                <c:pt idx="7972">
                  <c:v>0.99753620631611661</c:v>
                </c:pt>
                <c:pt idx="7973">
                  <c:v>0.99753620631611661</c:v>
                </c:pt>
                <c:pt idx="7974">
                  <c:v>0.99753620631611661</c:v>
                </c:pt>
                <c:pt idx="7975">
                  <c:v>0.99753620631611661</c:v>
                </c:pt>
                <c:pt idx="7976">
                  <c:v>0.99753620631611661</c:v>
                </c:pt>
                <c:pt idx="7977">
                  <c:v>0.99753620631611661</c:v>
                </c:pt>
                <c:pt idx="7978">
                  <c:v>0.99753620631611661</c:v>
                </c:pt>
                <c:pt idx="7979">
                  <c:v>0.99753620631611661</c:v>
                </c:pt>
                <c:pt idx="7980">
                  <c:v>0.99753620631611661</c:v>
                </c:pt>
                <c:pt idx="7981">
                  <c:v>0.99753620631611661</c:v>
                </c:pt>
                <c:pt idx="7982">
                  <c:v>0.99753620631611661</c:v>
                </c:pt>
                <c:pt idx="7983">
                  <c:v>0.99753620631611661</c:v>
                </c:pt>
                <c:pt idx="7984">
                  <c:v>0.99753620631611661</c:v>
                </c:pt>
                <c:pt idx="7985">
                  <c:v>0.99753620631611661</c:v>
                </c:pt>
                <c:pt idx="7986">
                  <c:v>0.99753620631611661</c:v>
                </c:pt>
                <c:pt idx="7987">
                  <c:v>0.99753620631611661</c:v>
                </c:pt>
                <c:pt idx="7988">
                  <c:v>0.99753620631611661</c:v>
                </c:pt>
                <c:pt idx="7989">
                  <c:v>0.99753620631611661</c:v>
                </c:pt>
                <c:pt idx="7990">
                  <c:v>0.99753620631611661</c:v>
                </c:pt>
                <c:pt idx="7991">
                  <c:v>0.99753620631611661</c:v>
                </c:pt>
                <c:pt idx="7992">
                  <c:v>0.99753620631611661</c:v>
                </c:pt>
                <c:pt idx="7993">
                  <c:v>0.99753620631611661</c:v>
                </c:pt>
                <c:pt idx="7994">
                  <c:v>0.99753620631611661</c:v>
                </c:pt>
                <c:pt idx="7995">
                  <c:v>0.99753620631611661</c:v>
                </c:pt>
                <c:pt idx="7996">
                  <c:v>0.99753620631611661</c:v>
                </c:pt>
                <c:pt idx="7997">
                  <c:v>0.99753620631611661</c:v>
                </c:pt>
                <c:pt idx="7998">
                  <c:v>0.99753620631611661</c:v>
                </c:pt>
                <c:pt idx="7999">
                  <c:v>0.99753620631611661</c:v>
                </c:pt>
                <c:pt idx="8000">
                  <c:v>0.99753620631611661</c:v>
                </c:pt>
                <c:pt idx="8001">
                  <c:v>0.99753620631611661</c:v>
                </c:pt>
                <c:pt idx="8002">
                  <c:v>0.99753620631611661</c:v>
                </c:pt>
                <c:pt idx="8003">
                  <c:v>0.99753620631611661</c:v>
                </c:pt>
                <c:pt idx="8004">
                  <c:v>0.99753620631611661</c:v>
                </c:pt>
                <c:pt idx="8005">
                  <c:v>0.99753620631611661</c:v>
                </c:pt>
                <c:pt idx="8006">
                  <c:v>0.99753620631611661</c:v>
                </c:pt>
                <c:pt idx="8007">
                  <c:v>0.99753620631611661</c:v>
                </c:pt>
                <c:pt idx="8008">
                  <c:v>0.99753620631611661</c:v>
                </c:pt>
                <c:pt idx="8009">
                  <c:v>0.99753620631611661</c:v>
                </c:pt>
                <c:pt idx="8010">
                  <c:v>0.99753620631611661</c:v>
                </c:pt>
                <c:pt idx="8011">
                  <c:v>0.99753620631611661</c:v>
                </c:pt>
                <c:pt idx="8012">
                  <c:v>0.99753620631611661</c:v>
                </c:pt>
                <c:pt idx="8013">
                  <c:v>0.99753620631611661</c:v>
                </c:pt>
                <c:pt idx="8014">
                  <c:v>0.99753620631611661</c:v>
                </c:pt>
                <c:pt idx="8015">
                  <c:v>0.99753620631611661</c:v>
                </c:pt>
                <c:pt idx="8016">
                  <c:v>0.99753620631611661</c:v>
                </c:pt>
                <c:pt idx="8017">
                  <c:v>0.99753620631611661</c:v>
                </c:pt>
                <c:pt idx="8018">
                  <c:v>0.99753620631611661</c:v>
                </c:pt>
                <c:pt idx="8019">
                  <c:v>0.99753620631611661</c:v>
                </c:pt>
                <c:pt idx="8020">
                  <c:v>0.99753620631611661</c:v>
                </c:pt>
                <c:pt idx="8021">
                  <c:v>0.99753620631611661</c:v>
                </c:pt>
                <c:pt idx="8022">
                  <c:v>0.99753620631611661</c:v>
                </c:pt>
                <c:pt idx="8023">
                  <c:v>0.99753620631611661</c:v>
                </c:pt>
                <c:pt idx="8024">
                  <c:v>0.99753620631611661</c:v>
                </c:pt>
                <c:pt idx="8025">
                  <c:v>0.99753620631611661</c:v>
                </c:pt>
                <c:pt idx="8026">
                  <c:v>0.99753620631611661</c:v>
                </c:pt>
                <c:pt idx="8027">
                  <c:v>0.99753620631611661</c:v>
                </c:pt>
                <c:pt idx="8028">
                  <c:v>0.99753620631611661</c:v>
                </c:pt>
                <c:pt idx="8029">
                  <c:v>0.99753620631611661</c:v>
                </c:pt>
                <c:pt idx="8030">
                  <c:v>0.99753620631611661</c:v>
                </c:pt>
                <c:pt idx="8031">
                  <c:v>0.99753620631611661</c:v>
                </c:pt>
                <c:pt idx="8032">
                  <c:v>0.99753620631611661</c:v>
                </c:pt>
                <c:pt idx="8033">
                  <c:v>0.99753620631611661</c:v>
                </c:pt>
                <c:pt idx="8034">
                  <c:v>0.99753620631611661</c:v>
                </c:pt>
                <c:pt idx="8035">
                  <c:v>0.99753620631611661</c:v>
                </c:pt>
                <c:pt idx="8036">
                  <c:v>0.99753620631611661</c:v>
                </c:pt>
                <c:pt idx="8037">
                  <c:v>0.99753620631611661</c:v>
                </c:pt>
                <c:pt idx="8038">
                  <c:v>0.99753620631611661</c:v>
                </c:pt>
                <c:pt idx="8039">
                  <c:v>0.99753620631611661</c:v>
                </c:pt>
                <c:pt idx="8040">
                  <c:v>0.99753620631611661</c:v>
                </c:pt>
                <c:pt idx="8041">
                  <c:v>0.99753620631611661</c:v>
                </c:pt>
                <c:pt idx="8042">
                  <c:v>0.99753620631611661</c:v>
                </c:pt>
                <c:pt idx="8043">
                  <c:v>0.99753620631611661</c:v>
                </c:pt>
                <c:pt idx="8044">
                  <c:v>0.99753620631611661</c:v>
                </c:pt>
                <c:pt idx="8045">
                  <c:v>0.99753620631611661</c:v>
                </c:pt>
                <c:pt idx="8046">
                  <c:v>0.99753620631611661</c:v>
                </c:pt>
                <c:pt idx="8047">
                  <c:v>0.99753620631611661</c:v>
                </c:pt>
                <c:pt idx="8048">
                  <c:v>0.99753620631611661</c:v>
                </c:pt>
                <c:pt idx="8049">
                  <c:v>0.99753620631611661</c:v>
                </c:pt>
                <c:pt idx="8050">
                  <c:v>0.99753620631611661</c:v>
                </c:pt>
                <c:pt idx="8051">
                  <c:v>0.99753620631611661</c:v>
                </c:pt>
                <c:pt idx="8052">
                  <c:v>0.99753620631611661</c:v>
                </c:pt>
                <c:pt idx="8053">
                  <c:v>0.99753620631611661</c:v>
                </c:pt>
                <c:pt idx="8054">
                  <c:v>0.99753620631611661</c:v>
                </c:pt>
                <c:pt idx="8055">
                  <c:v>0.99753620631611661</c:v>
                </c:pt>
                <c:pt idx="8056">
                  <c:v>0.99753620631611661</c:v>
                </c:pt>
                <c:pt idx="8057">
                  <c:v>0.99753620631611661</c:v>
                </c:pt>
                <c:pt idx="8058">
                  <c:v>0.99753620631611661</c:v>
                </c:pt>
                <c:pt idx="8059">
                  <c:v>0.99753620631611661</c:v>
                </c:pt>
                <c:pt idx="8060">
                  <c:v>0.99753620631611661</c:v>
                </c:pt>
                <c:pt idx="8061">
                  <c:v>0.99753620631611661</c:v>
                </c:pt>
                <c:pt idx="8062">
                  <c:v>0.99753620631611661</c:v>
                </c:pt>
                <c:pt idx="8063">
                  <c:v>0.99753620631611661</c:v>
                </c:pt>
                <c:pt idx="8064">
                  <c:v>0.99753620631611661</c:v>
                </c:pt>
                <c:pt idx="8065">
                  <c:v>0.99753620631611661</c:v>
                </c:pt>
                <c:pt idx="8066">
                  <c:v>0.99753620631611661</c:v>
                </c:pt>
                <c:pt idx="8067">
                  <c:v>0.99753620631611661</c:v>
                </c:pt>
                <c:pt idx="8068">
                  <c:v>0.99753620631611661</c:v>
                </c:pt>
                <c:pt idx="8069">
                  <c:v>0.99753620631611661</c:v>
                </c:pt>
                <c:pt idx="8070">
                  <c:v>0.99753620631611661</c:v>
                </c:pt>
                <c:pt idx="8071">
                  <c:v>0.99753620631611661</c:v>
                </c:pt>
                <c:pt idx="8072">
                  <c:v>0.99753620631611661</c:v>
                </c:pt>
                <c:pt idx="8073">
                  <c:v>0.99753620631611661</c:v>
                </c:pt>
                <c:pt idx="8074">
                  <c:v>0.99753620631611661</c:v>
                </c:pt>
                <c:pt idx="8075">
                  <c:v>0.99753620631611661</c:v>
                </c:pt>
                <c:pt idx="8076">
                  <c:v>0.99753620631611661</c:v>
                </c:pt>
                <c:pt idx="8077">
                  <c:v>0.99753620631611661</c:v>
                </c:pt>
                <c:pt idx="8078">
                  <c:v>0.99753620631611661</c:v>
                </c:pt>
                <c:pt idx="8079">
                  <c:v>0.99753620631611661</c:v>
                </c:pt>
                <c:pt idx="8080">
                  <c:v>0.99753620631611661</c:v>
                </c:pt>
                <c:pt idx="8081">
                  <c:v>0.99753620631611661</c:v>
                </c:pt>
                <c:pt idx="8082">
                  <c:v>0.99753620631611661</c:v>
                </c:pt>
                <c:pt idx="8083">
                  <c:v>0.99753620631611661</c:v>
                </c:pt>
                <c:pt idx="8084">
                  <c:v>0.99753620631611661</c:v>
                </c:pt>
                <c:pt idx="8085">
                  <c:v>0.99753620631611661</c:v>
                </c:pt>
                <c:pt idx="8086">
                  <c:v>0.99753620631611661</c:v>
                </c:pt>
                <c:pt idx="8087">
                  <c:v>0.99753620631611661</c:v>
                </c:pt>
                <c:pt idx="8088">
                  <c:v>0.99753620631611661</c:v>
                </c:pt>
                <c:pt idx="8089">
                  <c:v>0.99753620631611661</c:v>
                </c:pt>
                <c:pt idx="8090">
                  <c:v>0.99753620631611661</c:v>
                </c:pt>
                <c:pt idx="8091">
                  <c:v>0.99753620631611661</c:v>
                </c:pt>
                <c:pt idx="8092">
                  <c:v>0.99753620631611661</c:v>
                </c:pt>
                <c:pt idx="8093">
                  <c:v>0.99753620631611661</c:v>
                </c:pt>
                <c:pt idx="8094">
                  <c:v>0.99753620631611661</c:v>
                </c:pt>
                <c:pt idx="8095">
                  <c:v>0.99753620631611661</c:v>
                </c:pt>
                <c:pt idx="8096">
                  <c:v>0.99753620631611661</c:v>
                </c:pt>
                <c:pt idx="8097">
                  <c:v>0.99753620631611661</c:v>
                </c:pt>
                <c:pt idx="8098">
                  <c:v>0.99753620631611661</c:v>
                </c:pt>
                <c:pt idx="8099">
                  <c:v>0.99753620631611661</c:v>
                </c:pt>
                <c:pt idx="8100">
                  <c:v>0.99753620631611661</c:v>
                </c:pt>
                <c:pt idx="8101">
                  <c:v>0.99753620631611661</c:v>
                </c:pt>
                <c:pt idx="8102">
                  <c:v>0.99753620631611661</c:v>
                </c:pt>
                <c:pt idx="8103">
                  <c:v>0.99753620631611661</c:v>
                </c:pt>
                <c:pt idx="8104">
                  <c:v>0.99753620631611661</c:v>
                </c:pt>
                <c:pt idx="8105">
                  <c:v>0.99753620631611661</c:v>
                </c:pt>
                <c:pt idx="8106">
                  <c:v>0.99753620631611661</c:v>
                </c:pt>
                <c:pt idx="8107">
                  <c:v>0.99753620631611661</c:v>
                </c:pt>
                <c:pt idx="8108">
                  <c:v>0.99753620631611661</c:v>
                </c:pt>
                <c:pt idx="8109">
                  <c:v>0.99753620631611661</c:v>
                </c:pt>
                <c:pt idx="8110">
                  <c:v>0.99753620631611661</c:v>
                </c:pt>
                <c:pt idx="8111">
                  <c:v>0.99753620631611661</c:v>
                </c:pt>
                <c:pt idx="8112">
                  <c:v>0.99753620631611661</c:v>
                </c:pt>
                <c:pt idx="8113">
                  <c:v>0.99753620631611661</c:v>
                </c:pt>
                <c:pt idx="8114">
                  <c:v>0.99753620631611661</c:v>
                </c:pt>
                <c:pt idx="8115">
                  <c:v>0.99753620631611661</c:v>
                </c:pt>
                <c:pt idx="8116">
                  <c:v>0.99753620631611661</c:v>
                </c:pt>
                <c:pt idx="8117">
                  <c:v>0.99753620631611661</c:v>
                </c:pt>
                <c:pt idx="8118">
                  <c:v>0.99753620631611661</c:v>
                </c:pt>
                <c:pt idx="8119">
                  <c:v>0.99753620631611661</c:v>
                </c:pt>
                <c:pt idx="8120">
                  <c:v>0.99753620631611661</c:v>
                </c:pt>
                <c:pt idx="8121">
                  <c:v>0.99753620631611661</c:v>
                </c:pt>
                <c:pt idx="8122">
                  <c:v>0.99753620631611661</c:v>
                </c:pt>
                <c:pt idx="8123">
                  <c:v>0.99753620631611661</c:v>
                </c:pt>
                <c:pt idx="8124">
                  <c:v>0.99753620631611661</c:v>
                </c:pt>
                <c:pt idx="8125">
                  <c:v>0.99753620631611661</c:v>
                </c:pt>
                <c:pt idx="8126">
                  <c:v>0.99753620631611661</c:v>
                </c:pt>
                <c:pt idx="8127">
                  <c:v>0.99753620631611661</c:v>
                </c:pt>
                <c:pt idx="8128">
                  <c:v>0.99753620631611661</c:v>
                </c:pt>
                <c:pt idx="8129">
                  <c:v>0.99753620631611661</c:v>
                </c:pt>
                <c:pt idx="8130">
                  <c:v>0.99753620631611661</c:v>
                </c:pt>
                <c:pt idx="8131">
                  <c:v>0.99753620631611661</c:v>
                </c:pt>
                <c:pt idx="8132">
                  <c:v>0.99753620631611661</c:v>
                </c:pt>
                <c:pt idx="8133">
                  <c:v>0.99753620631611661</c:v>
                </c:pt>
                <c:pt idx="8134">
                  <c:v>0.99753620631611661</c:v>
                </c:pt>
                <c:pt idx="8135">
                  <c:v>0.99753620631611661</c:v>
                </c:pt>
                <c:pt idx="8136">
                  <c:v>0.99753620631611661</c:v>
                </c:pt>
                <c:pt idx="8137">
                  <c:v>0.99753620631611661</c:v>
                </c:pt>
                <c:pt idx="8138">
                  <c:v>0.99753620631611661</c:v>
                </c:pt>
                <c:pt idx="8139">
                  <c:v>0.99753620631611661</c:v>
                </c:pt>
                <c:pt idx="8140">
                  <c:v>0.99753620631611661</c:v>
                </c:pt>
                <c:pt idx="8141">
                  <c:v>0.99753620631611661</c:v>
                </c:pt>
                <c:pt idx="8142">
                  <c:v>0.99753620631611661</c:v>
                </c:pt>
                <c:pt idx="8143">
                  <c:v>0.99753620631611661</c:v>
                </c:pt>
                <c:pt idx="8144">
                  <c:v>0.99753620631611661</c:v>
                </c:pt>
                <c:pt idx="8145">
                  <c:v>0.99753620631611661</c:v>
                </c:pt>
                <c:pt idx="8146">
                  <c:v>0.99753620631611661</c:v>
                </c:pt>
                <c:pt idx="8147">
                  <c:v>0.99753620631611661</c:v>
                </c:pt>
                <c:pt idx="8148">
                  <c:v>0.99753620631611661</c:v>
                </c:pt>
                <c:pt idx="8149">
                  <c:v>0.99753620631611661</c:v>
                </c:pt>
                <c:pt idx="8150">
                  <c:v>0.99753620631611661</c:v>
                </c:pt>
                <c:pt idx="8151">
                  <c:v>0.99753620631611661</c:v>
                </c:pt>
                <c:pt idx="8152">
                  <c:v>0.99753620631611661</c:v>
                </c:pt>
                <c:pt idx="8153">
                  <c:v>0.99753620631611661</c:v>
                </c:pt>
                <c:pt idx="8154">
                  <c:v>0.99753620631611661</c:v>
                </c:pt>
                <c:pt idx="8155">
                  <c:v>0.99753620631611661</c:v>
                </c:pt>
                <c:pt idx="8156">
                  <c:v>0.99753620631611661</c:v>
                </c:pt>
                <c:pt idx="8157">
                  <c:v>0.99753620631611661</c:v>
                </c:pt>
                <c:pt idx="8158">
                  <c:v>0.99753620631611661</c:v>
                </c:pt>
                <c:pt idx="8159">
                  <c:v>0.99753620631611661</c:v>
                </c:pt>
                <c:pt idx="8160">
                  <c:v>0.99753620631611661</c:v>
                </c:pt>
                <c:pt idx="8161">
                  <c:v>0.99753620631611661</c:v>
                </c:pt>
                <c:pt idx="8162">
                  <c:v>0.99753620631611661</c:v>
                </c:pt>
                <c:pt idx="8163">
                  <c:v>0.99753620631611661</c:v>
                </c:pt>
                <c:pt idx="8164">
                  <c:v>0.99753620631611661</c:v>
                </c:pt>
                <c:pt idx="8165">
                  <c:v>0.99753620631611661</c:v>
                </c:pt>
                <c:pt idx="8166">
                  <c:v>0.99753620631611661</c:v>
                </c:pt>
                <c:pt idx="8167">
                  <c:v>0.99753620631611661</c:v>
                </c:pt>
                <c:pt idx="8168">
                  <c:v>0.99753620631611661</c:v>
                </c:pt>
                <c:pt idx="8169">
                  <c:v>0.99753620631611661</c:v>
                </c:pt>
                <c:pt idx="8170">
                  <c:v>0.99753620631611661</c:v>
                </c:pt>
                <c:pt idx="8171">
                  <c:v>0.99753620631611661</c:v>
                </c:pt>
                <c:pt idx="8172">
                  <c:v>0.99753620631611661</c:v>
                </c:pt>
                <c:pt idx="8173">
                  <c:v>0.99753620631611661</c:v>
                </c:pt>
                <c:pt idx="8174">
                  <c:v>0.99753620631611661</c:v>
                </c:pt>
                <c:pt idx="8175">
                  <c:v>0.99753620631611661</c:v>
                </c:pt>
                <c:pt idx="8176">
                  <c:v>0.99753620631611661</c:v>
                </c:pt>
                <c:pt idx="8177">
                  <c:v>0.99753620631611661</c:v>
                </c:pt>
                <c:pt idx="8178">
                  <c:v>0.99753620631611661</c:v>
                </c:pt>
                <c:pt idx="8179">
                  <c:v>0.99753620631611661</c:v>
                </c:pt>
                <c:pt idx="8180">
                  <c:v>0.99753620631611661</c:v>
                </c:pt>
                <c:pt idx="8181">
                  <c:v>0.99753620631611661</c:v>
                </c:pt>
                <c:pt idx="8182">
                  <c:v>0.99753620631611661</c:v>
                </c:pt>
                <c:pt idx="8183">
                  <c:v>0.99753620631611661</c:v>
                </c:pt>
                <c:pt idx="8184">
                  <c:v>0.99753620631611661</c:v>
                </c:pt>
                <c:pt idx="8185">
                  <c:v>0.99753620631611661</c:v>
                </c:pt>
                <c:pt idx="8186">
                  <c:v>0.99753620631611661</c:v>
                </c:pt>
                <c:pt idx="8187">
                  <c:v>0.99753620631611661</c:v>
                </c:pt>
                <c:pt idx="8188">
                  <c:v>0.99753620631611661</c:v>
                </c:pt>
                <c:pt idx="8189">
                  <c:v>0.99753620631611661</c:v>
                </c:pt>
                <c:pt idx="8190">
                  <c:v>0.99753620631611661</c:v>
                </c:pt>
                <c:pt idx="8191">
                  <c:v>0.99753620631611661</c:v>
                </c:pt>
                <c:pt idx="8192">
                  <c:v>0.99753620631611661</c:v>
                </c:pt>
                <c:pt idx="8193">
                  <c:v>0.99753620631611661</c:v>
                </c:pt>
                <c:pt idx="8194">
                  <c:v>0.99753620631611661</c:v>
                </c:pt>
                <c:pt idx="8195">
                  <c:v>0.99753620631611661</c:v>
                </c:pt>
                <c:pt idx="8196">
                  <c:v>0.99753620631611661</c:v>
                </c:pt>
                <c:pt idx="8197">
                  <c:v>0.99753620631611661</c:v>
                </c:pt>
                <c:pt idx="8198">
                  <c:v>0.99753620631611661</c:v>
                </c:pt>
                <c:pt idx="8199">
                  <c:v>0.99753620631611661</c:v>
                </c:pt>
                <c:pt idx="8200">
                  <c:v>0.99753620631611661</c:v>
                </c:pt>
                <c:pt idx="8201">
                  <c:v>0.99753620631611661</c:v>
                </c:pt>
                <c:pt idx="8202">
                  <c:v>0.99753620631611661</c:v>
                </c:pt>
                <c:pt idx="8203">
                  <c:v>0.99753620631611661</c:v>
                </c:pt>
                <c:pt idx="8204">
                  <c:v>0.99753620631611661</c:v>
                </c:pt>
                <c:pt idx="8205">
                  <c:v>0.99753620631611661</c:v>
                </c:pt>
                <c:pt idx="8206">
                  <c:v>0.99753620631611661</c:v>
                </c:pt>
                <c:pt idx="8207">
                  <c:v>0.99753620631611661</c:v>
                </c:pt>
                <c:pt idx="8208">
                  <c:v>0.99753620631611661</c:v>
                </c:pt>
                <c:pt idx="8209">
                  <c:v>0.99753620631611661</c:v>
                </c:pt>
                <c:pt idx="8210">
                  <c:v>0.99753620631611661</c:v>
                </c:pt>
                <c:pt idx="8211">
                  <c:v>0.99753620631611661</c:v>
                </c:pt>
                <c:pt idx="8212">
                  <c:v>0.99753620631611661</c:v>
                </c:pt>
                <c:pt idx="8213">
                  <c:v>0.99753620631611661</c:v>
                </c:pt>
                <c:pt idx="8214">
                  <c:v>0.99753620631611661</c:v>
                </c:pt>
                <c:pt idx="8215">
                  <c:v>0.99753620631611661</c:v>
                </c:pt>
                <c:pt idx="8216">
                  <c:v>0.99753620631611661</c:v>
                </c:pt>
                <c:pt idx="8217">
                  <c:v>0.99753620631611661</c:v>
                </c:pt>
                <c:pt idx="8218">
                  <c:v>0.99753620631611661</c:v>
                </c:pt>
                <c:pt idx="8219">
                  <c:v>0.99753620631611661</c:v>
                </c:pt>
                <c:pt idx="8220">
                  <c:v>0.99753620631611661</c:v>
                </c:pt>
                <c:pt idx="8221">
                  <c:v>0.99753620631611661</c:v>
                </c:pt>
                <c:pt idx="8222">
                  <c:v>0.99753620631611661</c:v>
                </c:pt>
                <c:pt idx="8223">
                  <c:v>0.99753620631611661</c:v>
                </c:pt>
                <c:pt idx="8224">
                  <c:v>0.99753620631611661</c:v>
                </c:pt>
                <c:pt idx="8225">
                  <c:v>0.99753620631611661</c:v>
                </c:pt>
                <c:pt idx="8226">
                  <c:v>0.99753620631611661</c:v>
                </c:pt>
                <c:pt idx="8227">
                  <c:v>0.99753620631611661</c:v>
                </c:pt>
                <c:pt idx="8228">
                  <c:v>0.99753620631611661</c:v>
                </c:pt>
                <c:pt idx="8229">
                  <c:v>0.99753620631611661</c:v>
                </c:pt>
                <c:pt idx="8230">
                  <c:v>0.99753620631611661</c:v>
                </c:pt>
                <c:pt idx="8231">
                  <c:v>0.99753620631611661</c:v>
                </c:pt>
                <c:pt idx="8232">
                  <c:v>0.99753620631611661</c:v>
                </c:pt>
                <c:pt idx="8233">
                  <c:v>0.99753620631611661</c:v>
                </c:pt>
                <c:pt idx="8234">
                  <c:v>0.99753620631611661</c:v>
                </c:pt>
                <c:pt idx="8235">
                  <c:v>0.99753620631611661</c:v>
                </c:pt>
                <c:pt idx="8236">
                  <c:v>0.99753620631611661</c:v>
                </c:pt>
                <c:pt idx="8237">
                  <c:v>0.99753620631611661</c:v>
                </c:pt>
                <c:pt idx="8238">
                  <c:v>0.99753620631611661</c:v>
                </c:pt>
                <c:pt idx="8239">
                  <c:v>0.99753620631611661</c:v>
                </c:pt>
                <c:pt idx="8240">
                  <c:v>0.99753620631611661</c:v>
                </c:pt>
                <c:pt idx="8241">
                  <c:v>0.99753620631611661</c:v>
                </c:pt>
                <c:pt idx="8242">
                  <c:v>0.99753620631611661</c:v>
                </c:pt>
                <c:pt idx="8243">
                  <c:v>0.99753620631611661</c:v>
                </c:pt>
                <c:pt idx="8244">
                  <c:v>0.99753620631611661</c:v>
                </c:pt>
                <c:pt idx="8245">
                  <c:v>0.99753620631611661</c:v>
                </c:pt>
                <c:pt idx="8246">
                  <c:v>0.99753620631611661</c:v>
                </c:pt>
                <c:pt idx="8247">
                  <c:v>0.99753620631611661</c:v>
                </c:pt>
                <c:pt idx="8248">
                  <c:v>0.99753620631611661</c:v>
                </c:pt>
                <c:pt idx="8249">
                  <c:v>0.99753620631611661</c:v>
                </c:pt>
                <c:pt idx="8250">
                  <c:v>0.99753620631611661</c:v>
                </c:pt>
                <c:pt idx="8251">
                  <c:v>0.99753620631611661</c:v>
                </c:pt>
                <c:pt idx="8252">
                  <c:v>0.99753620631611661</c:v>
                </c:pt>
                <c:pt idx="8253">
                  <c:v>0.99753620631611661</c:v>
                </c:pt>
                <c:pt idx="8254">
                  <c:v>0.99753620631611661</c:v>
                </c:pt>
                <c:pt idx="8255">
                  <c:v>0.99753620631611661</c:v>
                </c:pt>
                <c:pt idx="8256">
                  <c:v>0.99753620631611661</c:v>
                </c:pt>
                <c:pt idx="8257">
                  <c:v>0.99753620631611661</c:v>
                </c:pt>
                <c:pt idx="8258">
                  <c:v>0.99753620631611661</c:v>
                </c:pt>
                <c:pt idx="8259">
                  <c:v>0.99753620631611661</c:v>
                </c:pt>
                <c:pt idx="8260">
                  <c:v>0.99753620631611661</c:v>
                </c:pt>
                <c:pt idx="8261">
                  <c:v>0.99753620631611661</c:v>
                </c:pt>
                <c:pt idx="8262">
                  <c:v>0.99753620631611661</c:v>
                </c:pt>
                <c:pt idx="8263">
                  <c:v>0.99753620631611661</c:v>
                </c:pt>
                <c:pt idx="8264">
                  <c:v>0.99753620631611661</c:v>
                </c:pt>
                <c:pt idx="8265">
                  <c:v>0.99753620631611661</c:v>
                </c:pt>
                <c:pt idx="8266">
                  <c:v>0.99753620631611661</c:v>
                </c:pt>
                <c:pt idx="8267">
                  <c:v>0.99753620631611661</c:v>
                </c:pt>
                <c:pt idx="8268">
                  <c:v>0.99753620631611661</c:v>
                </c:pt>
                <c:pt idx="8269">
                  <c:v>0.99753620631611661</c:v>
                </c:pt>
                <c:pt idx="8270">
                  <c:v>0.99753620631611661</c:v>
                </c:pt>
                <c:pt idx="8271">
                  <c:v>0.99753620631611661</c:v>
                </c:pt>
                <c:pt idx="8272">
                  <c:v>0.99753620631611661</c:v>
                </c:pt>
                <c:pt idx="8273">
                  <c:v>0.99753620631611661</c:v>
                </c:pt>
                <c:pt idx="8274">
                  <c:v>0.99753620631611661</c:v>
                </c:pt>
                <c:pt idx="8275">
                  <c:v>0.99753620631611661</c:v>
                </c:pt>
                <c:pt idx="8276">
                  <c:v>0.99753620631611661</c:v>
                </c:pt>
                <c:pt idx="8277">
                  <c:v>0.99753620631611661</c:v>
                </c:pt>
                <c:pt idx="8278">
                  <c:v>0.99753620631611661</c:v>
                </c:pt>
                <c:pt idx="8279">
                  <c:v>0.99753620631611661</c:v>
                </c:pt>
                <c:pt idx="8280">
                  <c:v>0.99753620631611661</c:v>
                </c:pt>
                <c:pt idx="8281">
                  <c:v>0.99753620631611661</c:v>
                </c:pt>
                <c:pt idx="8282">
                  <c:v>0.99753620631611661</c:v>
                </c:pt>
                <c:pt idx="8283">
                  <c:v>0.99753620631611661</c:v>
                </c:pt>
                <c:pt idx="8284">
                  <c:v>0.99753620631611661</c:v>
                </c:pt>
                <c:pt idx="8285">
                  <c:v>0.99753620631611661</c:v>
                </c:pt>
                <c:pt idx="8286">
                  <c:v>0.99753620631611661</c:v>
                </c:pt>
                <c:pt idx="8287">
                  <c:v>0.99753620631611661</c:v>
                </c:pt>
                <c:pt idx="8288">
                  <c:v>0.99753620631611661</c:v>
                </c:pt>
                <c:pt idx="8289">
                  <c:v>0.99753620631611661</c:v>
                </c:pt>
                <c:pt idx="8290">
                  <c:v>0.99753620631611661</c:v>
                </c:pt>
                <c:pt idx="8291">
                  <c:v>0.99753620631611661</c:v>
                </c:pt>
                <c:pt idx="8292">
                  <c:v>0.99753620631611661</c:v>
                </c:pt>
                <c:pt idx="8293">
                  <c:v>0.99753620631611661</c:v>
                </c:pt>
                <c:pt idx="8294">
                  <c:v>0.99753620631611661</c:v>
                </c:pt>
                <c:pt idx="8295">
                  <c:v>0.99753620631611661</c:v>
                </c:pt>
                <c:pt idx="8296">
                  <c:v>0.99753620631611661</c:v>
                </c:pt>
                <c:pt idx="8297">
                  <c:v>0.99753620631611661</c:v>
                </c:pt>
                <c:pt idx="8298">
                  <c:v>0.99753620631611661</c:v>
                </c:pt>
                <c:pt idx="8299">
                  <c:v>0.99753620631611661</c:v>
                </c:pt>
                <c:pt idx="8300">
                  <c:v>0.99753620631611661</c:v>
                </c:pt>
                <c:pt idx="8301">
                  <c:v>0.99753620631611661</c:v>
                </c:pt>
                <c:pt idx="8302">
                  <c:v>0.99753620631611661</c:v>
                </c:pt>
                <c:pt idx="8303">
                  <c:v>0.99753620631611661</c:v>
                </c:pt>
                <c:pt idx="8304">
                  <c:v>0.99753620631611661</c:v>
                </c:pt>
                <c:pt idx="8305">
                  <c:v>0.99753620631611661</c:v>
                </c:pt>
                <c:pt idx="8306">
                  <c:v>0.99753620631611661</c:v>
                </c:pt>
                <c:pt idx="8307">
                  <c:v>0.99753620631611661</c:v>
                </c:pt>
                <c:pt idx="8308">
                  <c:v>0.99753620631611661</c:v>
                </c:pt>
                <c:pt idx="8309">
                  <c:v>0.99753620631611661</c:v>
                </c:pt>
                <c:pt idx="8310">
                  <c:v>0.99753620631611661</c:v>
                </c:pt>
                <c:pt idx="8311">
                  <c:v>0.99753620631611661</c:v>
                </c:pt>
                <c:pt idx="8312">
                  <c:v>0.99753620631611661</c:v>
                </c:pt>
                <c:pt idx="8313">
                  <c:v>0.99753620631611661</c:v>
                </c:pt>
                <c:pt idx="8314">
                  <c:v>0.99753620631611661</c:v>
                </c:pt>
                <c:pt idx="8315">
                  <c:v>0.99753620631611661</c:v>
                </c:pt>
                <c:pt idx="8316">
                  <c:v>0.99753620631611661</c:v>
                </c:pt>
                <c:pt idx="8317">
                  <c:v>0.99753620631611661</c:v>
                </c:pt>
                <c:pt idx="8318">
                  <c:v>0.99753620631611661</c:v>
                </c:pt>
                <c:pt idx="8319">
                  <c:v>0.99753620631611661</c:v>
                </c:pt>
                <c:pt idx="8320">
                  <c:v>0.99753620631611661</c:v>
                </c:pt>
                <c:pt idx="8321">
                  <c:v>0.99753620631611661</c:v>
                </c:pt>
                <c:pt idx="8322">
                  <c:v>0.99753620631611661</c:v>
                </c:pt>
                <c:pt idx="8323">
                  <c:v>0.99753620631611661</c:v>
                </c:pt>
                <c:pt idx="8324">
                  <c:v>0.99753620631611661</c:v>
                </c:pt>
                <c:pt idx="8325">
                  <c:v>0.99753620631611661</c:v>
                </c:pt>
                <c:pt idx="8326">
                  <c:v>0.99753620631611661</c:v>
                </c:pt>
                <c:pt idx="8327">
                  <c:v>0.99753620631611661</c:v>
                </c:pt>
                <c:pt idx="8328">
                  <c:v>0.99753620631611661</c:v>
                </c:pt>
                <c:pt idx="8329">
                  <c:v>0.99753620631611661</c:v>
                </c:pt>
                <c:pt idx="8330">
                  <c:v>0.99753620631611661</c:v>
                </c:pt>
                <c:pt idx="8331">
                  <c:v>0.99753620631611661</c:v>
                </c:pt>
                <c:pt idx="8332">
                  <c:v>0.99753620631611661</c:v>
                </c:pt>
                <c:pt idx="8333">
                  <c:v>0.99753620631611661</c:v>
                </c:pt>
                <c:pt idx="8334">
                  <c:v>0.99753620631611661</c:v>
                </c:pt>
                <c:pt idx="8335">
                  <c:v>0.99753620631611661</c:v>
                </c:pt>
                <c:pt idx="8336">
                  <c:v>0.99753620631611661</c:v>
                </c:pt>
                <c:pt idx="8337">
                  <c:v>0.99753620631611661</c:v>
                </c:pt>
                <c:pt idx="8338">
                  <c:v>0.99753620631611661</c:v>
                </c:pt>
                <c:pt idx="8339">
                  <c:v>0.99753620631611661</c:v>
                </c:pt>
                <c:pt idx="8340">
                  <c:v>0.99753620631611661</c:v>
                </c:pt>
                <c:pt idx="8341">
                  <c:v>0.99753620631611661</c:v>
                </c:pt>
                <c:pt idx="8342">
                  <c:v>0.99753620631611661</c:v>
                </c:pt>
                <c:pt idx="8343">
                  <c:v>0.99753620631611661</c:v>
                </c:pt>
                <c:pt idx="8344">
                  <c:v>0.99753620631611661</c:v>
                </c:pt>
                <c:pt idx="8345">
                  <c:v>0.99753620631611661</c:v>
                </c:pt>
                <c:pt idx="8346">
                  <c:v>0.99753620631611661</c:v>
                </c:pt>
                <c:pt idx="8347">
                  <c:v>0.99753620631611661</c:v>
                </c:pt>
                <c:pt idx="8348">
                  <c:v>0.99753620631611661</c:v>
                </c:pt>
                <c:pt idx="8349">
                  <c:v>0.99753620631611661</c:v>
                </c:pt>
                <c:pt idx="8350">
                  <c:v>0.99753620631611661</c:v>
                </c:pt>
                <c:pt idx="8351">
                  <c:v>0.99753620631611661</c:v>
                </c:pt>
                <c:pt idx="8352">
                  <c:v>0.99753620631611661</c:v>
                </c:pt>
                <c:pt idx="8353">
                  <c:v>0.99753620631611661</c:v>
                </c:pt>
                <c:pt idx="8354">
                  <c:v>0.99753620631611661</c:v>
                </c:pt>
                <c:pt idx="8355">
                  <c:v>0.99753620631611661</c:v>
                </c:pt>
                <c:pt idx="8356">
                  <c:v>0.99753620631611661</c:v>
                </c:pt>
                <c:pt idx="8357">
                  <c:v>0.99753620631611661</c:v>
                </c:pt>
                <c:pt idx="8358">
                  <c:v>0.99753620631611661</c:v>
                </c:pt>
                <c:pt idx="8359">
                  <c:v>0.99753620631611661</c:v>
                </c:pt>
                <c:pt idx="8360">
                  <c:v>0.99753620631611661</c:v>
                </c:pt>
                <c:pt idx="8361">
                  <c:v>0.99753620631611661</c:v>
                </c:pt>
                <c:pt idx="8362">
                  <c:v>0.99753620631611661</c:v>
                </c:pt>
                <c:pt idx="8363">
                  <c:v>0.99753620631611661</c:v>
                </c:pt>
                <c:pt idx="8364">
                  <c:v>0.99753620631611661</c:v>
                </c:pt>
                <c:pt idx="8365">
                  <c:v>0.99753620631611661</c:v>
                </c:pt>
                <c:pt idx="8366">
                  <c:v>0.99753620631611661</c:v>
                </c:pt>
                <c:pt idx="8367">
                  <c:v>0.99753620631611661</c:v>
                </c:pt>
                <c:pt idx="8368">
                  <c:v>0.99753620631611661</c:v>
                </c:pt>
                <c:pt idx="8369">
                  <c:v>0.99753620631611661</c:v>
                </c:pt>
                <c:pt idx="8370">
                  <c:v>0.99753620631611661</c:v>
                </c:pt>
                <c:pt idx="8371">
                  <c:v>0.99753620631611661</c:v>
                </c:pt>
                <c:pt idx="8372">
                  <c:v>0.99753620631611661</c:v>
                </c:pt>
                <c:pt idx="8373">
                  <c:v>0.99753620631611661</c:v>
                </c:pt>
                <c:pt idx="8374">
                  <c:v>0.99753620631611661</c:v>
                </c:pt>
                <c:pt idx="8375">
                  <c:v>0.99753620631611661</c:v>
                </c:pt>
                <c:pt idx="8376">
                  <c:v>0.99753620631611661</c:v>
                </c:pt>
                <c:pt idx="8377">
                  <c:v>0.99753620631611661</c:v>
                </c:pt>
                <c:pt idx="8378">
                  <c:v>0.99753620631611661</c:v>
                </c:pt>
                <c:pt idx="8379">
                  <c:v>0.99753620631611661</c:v>
                </c:pt>
                <c:pt idx="8380">
                  <c:v>0.99753620631611661</c:v>
                </c:pt>
                <c:pt idx="8381">
                  <c:v>0.99753620631611661</c:v>
                </c:pt>
                <c:pt idx="8382">
                  <c:v>0.99753620631611661</c:v>
                </c:pt>
                <c:pt idx="8383">
                  <c:v>0.99753620631611661</c:v>
                </c:pt>
                <c:pt idx="8384">
                  <c:v>0.99753620631611661</c:v>
                </c:pt>
                <c:pt idx="8385">
                  <c:v>0.99753620631611661</c:v>
                </c:pt>
                <c:pt idx="8386">
                  <c:v>0.99753620631611661</c:v>
                </c:pt>
                <c:pt idx="8387">
                  <c:v>0.99753620631611661</c:v>
                </c:pt>
                <c:pt idx="8388">
                  <c:v>0.99753620631611661</c:v>
                </c:pt>
                <c:pt idx="8389">
                  <c:v>0.99753620631611661</c:v>
                </c:pt>
                <c:pt idx="8390">
                  <c:v>0.99753620631611661</c:v>
                </c:pt>
                <c:pt idx="8391">
                  <c:v>0.99753620631611661</c:v>
                </c:pt>
                <c:pt idx="8392">
                  <c:v>0.99753620631611661</c:v>
                </c:pt>
                <c:pt idx="8393">
                  <c:v>0.99753620631611661</c:v>
                </c:pt>
                <c:pt idx="8394">
                  <c:v>0.99753620631611661</c:v>
                </c:pt>
                <c:pt idx="8395">
                  <c:v>0.99753620631611661</c:v>
                </c:pt>
                <c:pt idx="8396">
                  <c:v>0.99753620631611661</c:v>
                </c:pt>
                <c:pt idx="8397">
                  <c:v>0.99753620631611661</c:v>
                </c:pt>
                <c:pt idx="8398">
                  <c:v>0.99753620631611661</c:v>
                </c:pt>
                <c:pt idx="8399">
                  <c:v>0.99753620631611661</c:v>
                </c:pt>
                <c:pt idx="8400">
                  <c:v>0.99753620631611661</c:v>
                </c:pt>
                <c:pt idx="8401">
                  <c:v>0.99753620631611661</c:v>
                </c:pt>
                <c:pt idx="8402">
                  <c:v>0.99753620631611661</c:v>
                </c:pt>
                <c:pt idx="8403">
                  <c:v>0.99753620631611661</c:v>
                </c:pt>
                <c:pt idx="8404">
                  <c:v>0.99753620631611661</c:v>
                </c:pt>
                <c:pt idx="8405">
                  <c:v>0.99753620631611661</c:v>
                </c:pt>
                <c:pt idx="8406">
                  <c:v>0.99753620631611661</c:v>
                </c:pt>
                <c:pt idx="8407">
                  <c:v>0.99753620631611661</c:v>
                </c:pt>
                <c:pt idx="8408">
                  <c:v>0.99753620631611661</c:v>
                </c:pt>
                <c:pt idx="8409">
                  <c:v>0.99753620631611661</c:v>
                </c:pt>
                <c:pt idx="8410">
                  <c:v>0.99753620631611661</c:v>
                </c:pt>
                <c:pt idx="8411">
                  <c:v>0.99753620631611661</c:v>
                </c:pt>
                <c:pt idx="8412">
                  <c:v>0.99753620631611661</c:v>
                </c:pt>
                <c:pt idx="8413">
                  <c:v>0.99753620631611661</c:v>
                </c:pt>
                <c:pt idx="8414">
                  <c:v>0.99753620631611661</c:v>
                </c:pt>
                <c:pt idx="8415">
                  <c:v>0.99753620631611661</c:v>
                </c:pt>
                <c:pt idx="8416">
                  <c:v>0.99753620631611661</c:v>
                </c:pt>
                <c:pt idx="8417">
                  <c:v>0.99753620631611661</c:v>
                </c:pt>
                <c:pt idx="8418">
                  <c:v>0.99753620631611661</c:v>
                </c:pt>
                <c:pt idx="8419">
                  <c:v>0.99753620631611661</c:v>
                </c:pt>
                <c:pt idx="8420">
                  <c:v>0.99753620631611661</c:v>
                </c:pt>
                <c:pt idx="8421">
                  <c:v>0.99753620631611661</c:v>
                </c:pt>
                <c:pt idx="8422">
                  <c:v>0.99753620631611661</c:v>
                </c:pt>
                <c:pt idx="8423">
                  <c:v>0.99753620631611661</c:v>
                </c:pt>
                <c:pt idx="8424">
                  <c:v>0.99753620631611661</c:v>
                </c:pt>
                <c:pt idx="8425">
                  <c:v>0.99753620631611661</c:v>
                </c:pt>
                <c:pt idx="8426">
                  <c:v>0.99753620631611661</c:v>
                </c:pt>
                <c:pt idx="8427">
                  <c:v>0.99753620631611661</c:v>
                </c:pt>
                <c:pt idx="8428">
                  <c:v>0.99753620631611661</c:v>
                </c:pt>
                <c:pt idx="8429">
                  <c:v>0.99753620631611661</c:v>
                </c:pt>
                <c:pt idx="8430">
                  <c:v>0.99753620631611661</c:v>
                </c:pt>
                <c:pt idx="8431">
                  <c:v>0.99753620631611661</c:v>
                </c:pt>
                <c:pt idx="8432">
                  <c:v>0.99753620631611661</c:v>
                </c:pt>
                <c:pt idx="8433">
                  <c:v>0.99753620631611661</c:v>
                </c:pt>
                <c:pt idx="8434">
                  <c:v>0.99753620631611661</c:v>
                </c:pt>
                <c:pt idx="8435">
                  <c:v>0.99753620631611661</c:v>
                </c:pt>
                <c:pt idx="8436">
                  <c:v>0.99753620631611661</c:v>
                </c:pt>
                <c:pt idx="8437">
                  <c:v>0.99753620631611661</c:v>
                </c:pt>
                <c:pt idx="8438">
                  <c:v>0.99753620631611661</c:v>
                </c:pt>
                <c:pt idx="8439">
                  <c:v>0.99753620631611661</c:v>
                </c:pt>
                <c:pt idx="8440">
                  <c:v>0.99753620631611661</c:v>
                </c:pt>
                <c:pt idx="8441">
                  <c:v>0.99753620631611661</c:v>
                </c:pt>
                <c:pt idx="8442">
                  <c:v>0.99753620631611661</c:v>
                </c:pt>
                <c:pt idx="8443">
                  <c:v>0.99753620631611661</c:v>
                </c:pt>
                <c:pt idx="8444">
                  <c:v>0.99753620631611661</c:v>
                </c:pt>
                <c:pt idx="8445">
                  <c:v>0.99753620631611661</c:v>
                </c:pt>
                <c:pt idx="8446">
                  <c:v>0.99753620631611661</c:v>
                </c:pt>
                <c:pt idx="8447">
                  <c:v>0.99753620631611661</c:v>
                </c:pt>
                <c:pt idx="8448">
                  <c:v>0.99753620631611661</c:v>
                </c:pt>
                <c:pt idx="8449">
                  <c:v>0.99753620631611661</c:v>
                </c:pt>
                <c:pt idx="8450">
                  <c:v>0.99753620631611661</c:v>
                </c:pt>
                <c:pt idx="8451">
                  <c:v>0.99753620631611661</c:v>
                </c:pt>
                <c:pt idx="8452">
                  <c:v>0.99753620631611661</c:v>
                </c:pt>
                <c:pt idx="8453">
                  <c:v>0.99753620631611661</c:v>
                </c:pt>
                <c:pt idx="8454">
                  <c:v>0.99753620631611661</c:v>
                </c:pt>
                <c:pt idx="8455">
                  <c:v>0.99753620631611661</c:v>
                </c:pt>
                <c:pt idx="8456">
                  <c:v>0.99753620631611661</c:v>
                </c:pt>
                <c:pt idx="8457">
                  <c:v>0.99753620631611661</c:v>
                </c:pt>
                <c:pt idx="8458">
                  <c:v>0.99753620631611661</c:v>
                </c:pt>
                <c:pt idx="8459">
                  <c:v>0.99753620631611661</c:v>
                </c:pt>
                <c:pt idx="8460">
                  <c:v>0.99753620631611661</c:v>
                </c:pt>
                <c:pt idx="8461">
                  <c:v>0.99753620631611661</c:v>
                </c:pt>
                <c:pt idx="8462">
                  <c:v>0.99753620631611661</c:v>
                </c:pt>
                <c:pt idx="8463">
                  <c:v>0.99753620631611661</c:v>
                </c:pt>
                <c:pt idx="8464">
                  <c:v>0.99753620631611661</c:v>
                </c:pt>
                <c:pt idx="8465">
                  <c:v>0.99753620631611661</c:v>
                </c:pt>
                <c:pt idx="8466">
                  <c:v>0.99753620631611661</c:v>
                </c:pt>
                <c:pt idx="8467">
                  <c:v>0.99753620631611661</c:v>
                </c:pt>
                <c:pt idx="8468">
                  <c:v>0.99753620631611661</c:v>
                </c:pt>
                <c:pt idx="8469">
                  <c:v>0.99753620631611661</c:v>
                </c:pt>
                <c:pt idx="8470">
                  <c:v>0.99753620631611661</c:v>
                </c:pt>
                <c:pt idx="8471">
                  <c:v>0.99753620631611661</c:v>
                </c:pt>
                <c:pt idx="8472">
                  <c:v>0.99753620631611661</c:v>
                </c:pt>
                <c:pt idx="8473">
                  <c:v>0.99753620631611661</c:v>
                </c:pt>
                <c:pt idx="8474">
                  <c:v>0.99753620631611661</c:v>
                </c:pt>
                <c:pt idx="8475">
                  <c:v>0.99753620631611661</c:v>
                </c:pt>
                <c:pt idx="8476">
                  <c:v>0.99753620631611661</c:v>
                </c:pt>
                <c:pt idx="8477">
                  <c:v>0.99753620631611661</c:v>
                </c:pt>
                <c:pt idx="8478">
                  <c:v>0.99753620631611661</c:v>
                </c:pt>
                <c:pt idx="8479">
                  <c:v>0.99753620631611661</c:v>
                </c:pt>
                <c:pt idx="8480">
                  <c:v>0.99753620631611661</c:v>
                </c:pt>
                <c:pt idx="8481">
                  <c:v>0.99753620631611661</c:v>
                </c:pt>
                <c:pt idx="8482">
                  <c:v>0.99753620631611661</c:v>
                </c:pt>
                <c:pt idx="8483">
                  <c:v>0.99753620631611661</c:v>
                </c:pt>
                <c:pt idx="8484">
                  <c:v>0.99753620631611661</c:v>
                </c:pt>
                <c:pt idx="8485">
                  <c:v>0.99753620631611661</c:v>
                </c:pt>
                <c:pt idx="8486">
                  <c:v>0.99753620631611661</c:v>
                </c:pt>
                <c:pt idx="8487">
                  <c:v>0.99753620631611661</c:v>
                </c:pt>
                <c:pt idx="8488">
                  <c:v>0.99753620631611661</c:v>
                </c:pt>
                <c:pt idx="8489">
                  <c:v>0.99753620631611661</c:v>
                </c:pt>
                <c:pt idx="8490">
                  <c:v>0.99753620631611661</c:v>
                </c:pt>
                <c:pt idx="8491">
                  <c:v>0.99753620631611661</c:v>
                </c:pt>
                <c:pt idx="8492">
                  <c:v>0.99753620631611661</c:v>
                </c:pt>
                <c:pt idx="8493">
                  <c:v>0.99753620631611661</c:v>
                </c:pt>
                <c:pt idx="8494">
                  <c:v>0.99753620631611661</c:v>
                </c:pt>
                <c:pt idx="8495">
                  <c:v>0.99753620631611661</c:v>
                </c:pt>
                <c:pt idx="8496">
                  <c:v>0.99753620631611661</c:v>
                </c:pt>
                <c:pt idx="8497">
                  <c:v>0.99753620631611661</c:v>
                </c:pt>
                <c:pt idx="8498">
                  <c:v>0.99753620631611661</c:v>
                </c:pt>
                <c:pt idx="8499">
                  <c:v>0.99753620631611661</c:v>
                </c:pt>
                <c:pt idx="8500">
                  <c:v>0.99753620631611661</c:v>
                </c:pt>
                <c:pt idx="8501">
                  <c:v>0.99753620631611661</c:v>
                </c:pt>
                <c:pt idx="8502">
                  <c:v>0.99753620631611661</c:v>
                </c:pt>
                <c:pt idx="8503">
                  <c:v>0.99753620631611661</c:v>
                </c:pt>
                <c:pt idx="8504">
                  <c:v>0.99753620631611661</c:v>
                </c:pt>
                <c:pt idx="8505">
                  <c:v>0.99753620631611661</c:v>
                </c:pt>
                <c:pt idx="8506">
                  <c:v>0.99753620631611661</c:v>
                </c:pt>
                <c:pt idx="8507">
                  <c:v>0.99753620631611661</c:v>
                </c:pt>
                <c:pt idx="8508">
                  <c:v>0.99753620631611661</c:v>
                </c:pt>
                <c:pt idx="8509">
                  <c:v>0.99753620631611661</c:v>
                </c:pt>
                <c:pt idx="8510">
                  <c:v>0.99753620631611661</c:v>
                </c:pt>
                <c:pt idx="8511">
                  <c:v>0.99753620631611661</c:v>
                </c:pt>
                <c:pt idx="8512">
                  <c:v>0.99753620631611661</c:v>
                </c:pt>
                <c:pt idx="8513">
                  <c:v>0.99753620631611661</c:v>
                </c:pt>
                <c:pt idx="8514">
                  <c:v>0.99753620631611661</c:v>
                </c:pt>
                <c:pt idx="8515">
                  <c:v>0.99753620631611661</c:v>
                </c:pt>
                <c:pt idx="8516">
                  <c:v>0.99753620631611661</c:v>
                </c:pt>
                <c:pt idx="8517">
                  <c:v>0.99753620631611661</c:v>
                </c:pt>
                <c:pt idx="8518">
                  <c:v>0.99753620631611661</c:v>
                </c:pt>
                <c:pt idx="8519">
                  <c:v>0.99753620631611661</c:v>
                </c:pt>
                <c:pt idx="8520">
                  <c:v>0.99753620631611661</c:v>
                </c:pt>
                <c:pt idx="8521">
                  <c:v>0.99753620631611661</c:v>
                </c:pt>
                <c:pt idx="8522">
                  <c:v>0.99753620631611661</c:v>
                </c:pt>
                <c:pt idx="8523">
                  <c:v>0.99753620631611661</c:v>
                </c:pt>
                <c:pt idx="8524">
                  <c:v>0.99753620631611661</c:v>
                </c:pt>
                <c:pt idx="8525">
                  <c:v>0.99753620631611661</c:v>
                </c:pt>
                <c:pt idx="8526">
                  <c:v>0.99753620631611661</c:v>
                </c:pt>
                <c:pt idx="8527">
                  <c:v>0.99753620631611661</c:v>
                </c:pt>
                <c:pt idx="8528">
                  <c:v>0.99753620631611661</c:v>
                </c:pt>
                <c:pt idx="8529">
                  <c:v>0.99753620631611661</c:v>
                </c:pt>
                <c:pt idx="8530">
                  <c:v>0.99753620631611661</c:v>
                </c:pt>
                <c:pt idx="8531">
                  <c:v>0.99753620631611661</c:v>
                </c:pt>
                <c:pt idx="8532">
                  <c:v>0.99753620631611661</c:v>
                </c:pt>
                <c:pt idx="8533">
                  <c:v>0.99753620631611661</c:v>
                </c:pt>
                <c:pt idx="8534">
                  <c:v>0.99753620631611661</c:v>
                </c:pt>
                <c:pt idx="8535">
                  <c:v>0.99753620631611661</c:v>
                </c:pt>
                <c:pt idx="8536">
                  <c:v>0.99753620631611661</c:v>
                </c:pt>
                <c:pt idx="8537">
                  <c:v>0.99753620631611661</c:v>
                </c:pt>
                <c:pt idx="8538">
                  <c:v>0.99753620631611661</c:v>
                </c:pt>
                <c:pt idx="8539">
                  <c:v>0.99753620631611661</c:v>
                </c:pt>
                <c:pt idx="8540">
                  <c:v>0.99753620631611661</c:v>
                </c:pt>
                <c:pt idx="8541">
                  <c:v>0.99753620631611661</c:v>
                </c:pt>
                <c:pt idx="8542">
                  <c:v>0.99753620631611661</c:v>
                </c:pt>
                <c:pt idx="8543">
                  <c:v>0.99753620631611661</c:v>
                </c:pt>
                <c:pt idx="8544">
                  <c:v>0.99753620631611661</c:v>
                </c:pt>
                <c:pt idx="8545">
                  <c:v>0.99753620631611661</c:v>
                </c:pt>
                <c:pt idx="8546">
                  <c:v>0.99753620631611661</c:v>
                </c:pt>
                <c:pt idx="8547">
                  <c:v>0.99753620631611661</c:v>
                </c:pt>
                <c:pt idx="8548">
                  <c:v>0.99753620631611661</c:v>
                </c:pt>
                <c:pt idx="8549">
                  <c:v>0.99753620631611661</c:v>
                </c:pt>
                <c:pt idx="8550">
                  <c:v>0.99753620631611661</c:v>
                </c:pt>
                <c:pt idx="8551">
                  <c:v>0.99753620631611661</c:v>
                </c:pt>
                <c:pt idx="8552">
                  <c:v>0.99753620631611661</c:v>
                </c:pt>
                <c:pt idx="8553">
                  <c:v>0.99753620631611661</c:v>
                </c:pt>
                <c:pt idx="8554">
                  <c:v>0.99753620631611661</c:v>
                </c:pt>
                <c:pt idx="8555">
                  <c:v>0.99753620631611661</c:v>
                </c:pt>
                <c:pt idx="8556">
                  <c:v>0.99753620631611661</c:v>
                </c:pt>
                <c:pt idx="8557">
                  <c:v>0.99753620631611661</c:v>
                </c:pt>
                <c:pt idx="8558">
                  <c:v>0.99753620631611661</c:v>
                </c:pt>
                <c:pt idx="8559">
                  <c:v>0.99753620631611661</c:v>
                </c:pt>
                <c:pt idx="8560">
                  <c:v>0.99753620631611661</c:v>
                </c:pt>
                <c:pt idx="8561">
                  <c:v>0.99753620631611661</c:v>
                </c:pt>
                <c:pt idx="8562">
                  <c:v>0.99753620631611661</c:v>
                </c:pt>
                <c:pt idx="8563">
                  <c:v>0.99753620631611661</c:v>
                </c:pt>
                <c:pt idx="8564">
                  <c:v>0.99753620631611661</c:v>
                </c:pt>
                <c:pt idx="8565">
                  <c:v>0.99753620631611661</c:v>
                </c:pt>
                <c:pt idx="8566">
                  <c:v>0.99753620631611661</c:v>
                </c:pt>
                <c:pt idx="8567">
                  <c:v>0.99753620631611661</c:v>
                </c:pt>
                <c:pt idx="8568">
                  <c:v>0.99753620631611661</c:v>
                </c:pt>
                <c:pt idx="8569">
                  <c:v>0.99753620631611661</c:v>
                </c:pt>
                <c:pt idx="8570">
                  <c:v>0.99753620631611661</c:v>
                </c:pt>
                <c:pt idx="8571">
                  <c:v>0.99753620631611661</c:v>
                </c:pt>
                <c:pt idx="8572">
                  <c:v>0.99753620631611661</c:v>
                </c:pt>
                <c:pt idx="8573">
                  <c:v>0.99753620631611661</c:v>
                </c:pt>
                <c:pt idx="8574">
                  <c:v>0.99753620631611661</c:v>
                </c:pt>
                <c:pt idx="8575">
                  <c:v>0.99753620631611661</c:v>
                </c:pt>
                <c:pt idx="8576">
                  <c:v>0.99753620631611661</c:v>
                </c:pt>
                <c:pt idx="8577">
                  <c:v>0.99753620631611661</c:v>
                </c:pt>
                <c:pt idx="8578">
                  <c:v>0.99753620631611661</c:v>
                </c:pt>
                <c:pt idx="8579">
                  <c:v>0.99753620631611661</c:v>
                </c:pt>
                <c:pt idx="8580">
                  <c:v>0.99753620631611661</c:v>
                </c:pt>
                <c:pt idx="8581">
                  <c:v>0.99753620631611661</c:v>
                </c:pt>
                <c:pt idx="8582">
                  <c:v>0.99753620631611661</c:v>
                </c:pt>
                <c:pt idx="8583">
                  <c:v>0.99753620631611661</c:v>
                </c:pt>
                <c:pt idx="8584">
                  <c:v>0.99753620631611661</c:v>
                </c:pt>
                <c:pt idx="8585">
                  <c:v>0.99753620631611661</c:v>
                </c:pt>
                <c:pt idx="8586">
                  <c:v>0.99753620631611661</c:v>
                </c:pt>
                <c:pt idx="8587">
                  <c:v>0.99753620631611661</c:v>
                </c:pt>
                <c:pt idx="8588">
                  <c:v>0.99753620631611661</c:v>
                </c:pt>
                <c:pt idx="8589">
                  <c:v>0.99753620631611661</c:v>
                </c:pt>
                <c:pt idx="8590">
                  <c:v>0.99753620631611661</c:v>
                </c:pt>
                <c:pt idx="8591">
                  <c:v>0.99753620631611661</c:v>
                </c:pt>
                <c:pt idx="8592">
                  <c:v>0.99753620631611661</c:v>
                </c:pt>
                <c:pt idx="8593">
                  <c:v>0.99753620631611661</c:v>
                </c:pt>
                <c:pt idx="8594">
                  <c:v>0.99753620631611661</c:v>
                </c:pt>
                <c:pt idx="8595">
                  <c:v>0.99753620631611661</c:v>
                </c:pt>
                <c:pt idx="8596">
                  <c:v>0.99753620631611661</c:v>
                </c:pt>
                <c:pt idx="8597">
                  <c:v>0.99753620631611661</c:v>
                </c:pt>
                <c:pt idx="8598">
                  <c:v>0.99753620631611661</c:v>
                </c:pt>
                <c:pt idx="8599">
                  <c:v>0.99753620631611661</c:v>
                </c:pt>
                <c:pt idx="8600">
                  <c:v>0.99753620631611661</c:v>
                </c:pt>
                <c:pt idx="8601">
                  <c:v>0.99753620631611661</c:v>
                </c:pt>
                <c:pt idx="8602">
                  <c:v>0.99753620631611661</c:v>
                </c:pt>
                <c:pt idx="8603">
                  <c:v>0.99753620631611661</c:v>
                </c:pt>
                <c:pt idx="8604">
                  <c:v>0.99753620631611661</c:v>
                </c:pt>
                <c:pt idx="8605">
                  <c:v>0.99753620631611661</c:v>
                </c:pt>
                <c:pt idx="8606">
                  <c:v>0.99753620631611661</c:v>
                </c:pt>
                <c:pt idx="8607">
                  <c:v>0.99753620631611661</c:v>
                </c:pt>
                <c:pt idx="8608">
                  <c:v>0.99753620631611661</c:v>
                </c:pt>
                <c:pt idx="8609">
                  <c:v>0.99753620631611661</c:v>
                </c:pt>
                <c:pt idx="8610">
                  <c:v>0.99753620631611661</c:v>
                </c:pt>
                <c:pt idx="8611">
                  <c:v>0.99753620631611661</c:v>
                </c:pt>
                <c:pt idx="8612">
                  <c:v>0.99753620631611661</c:v>
                </c:pt>
                <c:pt idx="8613">
                  <c:v>0.99753620631611661</c:v>
                </c:pt>
                <c:pt idx="8614">
                  <c:v>0.99753620631611661</c:v>
                </c:pt>
                <c:pt idx="8615">
                  <c:v>0.99753620631611661</c:v>
                </c:pt>
                <c:pt idx="8616">
                  <c:v>0.99753620631611661</c:v>
                </c:pt>
                <c:pt idx="8617">
                  <c:v>0.99753620631611661</c:v>
                </c:pt>
                <c:pt idx="8618">
                  <c:v>0.99753620631611661</c:v>
                </c:pt>
                <c:pt idx="8619">
                  <c:v>0.99753620631611661</c:v>
                </c:pt>
                <c:pt idx="8620">
                  <c:v>0.99753620631611661</c:v>
                </c:pt>
                <c:pt idx="8621">
                  <c:v>0.99753620631611661</c:v>
                </c:pt>
                <c:pt idx="8622">
                  <c:v>0.99753620631611661</c:v>
                </c:pt>
                <c:pt idx="8623">
                  <c:v>0.99753620631611661</c:v>
                </c:pt>
                <c:pt idx="8624">
                  <c:v>0.99753620631611661</c:v>
                </c:pt>
                <c:pt idx="8625">
                  <c:v>0.99753620631611661</c:v>
                </c:pt>
                <c:pt idx="8626">
                  <c:v>0.99753620631611661</c:v>
                </c:pt>
                <c:pt idx="8627">
                  <c:v>0.99753620631611661</c:v>
                </c:pt>
                <c:pt idx="8628">
                  <c:v>0.99753620631611661</c:v>
                </c:pt>
                <c:pt idx="8629">
                  <c:v>0.99753620631611661</c:v>
                </c:pt>
                <c:pt idx="8630">
                  <c:v>0.99753620631611661</c:v>
                </c:pt>
                <c:pt idx="8631">
                  <c:v>0.99753620631611661</c:v>
                </c:pt>
                <c:pt idx="8632">
                  <c:v>0.99753620631611661</c:v>
                </c:pt>
                <c:pt idx="8633">
                  <c:v>0.99753620631611661</c:v>
                </c:pt>
                <c:pt idx="8634">
                  <c:v>0.99753620631611661</c:v>
                </c:pt>
                <c:pt idx="8635">
                  <c:v>0.99753620631611661</c:v>
                </c:pt>
                <c:pt idx="8636">
                  <c:v>0.99753620631611661</c:v>
                </c:pt>
                <c:pt idx="8637">
                  <c:v>0.99753620631611661</c:v>
                </c:pt>
                <c:pt idx="8638">
                  <c:v>0.99753620631611661</c:v>
                </c:pt>
                <c:pt idx="8639">
                  <c:v>0.99753620631611661</c:v>
                </c:pt>
                <c:pt idx="8640">
                  <c:v>0.99753620631611661</c:v>
                </c:pt>
                <c:pt idx="8641">
                  <c:v>0.99753620631611661</c:v>
                </c:pt>
                <c:pt idx="8642">
                  <c:v>0.99753620631611661</c:v>
                </c:pt>
                <c:pt idx="8643">
                  <c:v>0.99753620631611661</c:v>
                </c:pt>
                <c:pt idx="8644">
                  <c:v>0.99753620631611661</c:v>
                </c:pt>
                <c:pt idx="8645">
                  <c:v>0.99753620631611661</c:v>
                </c:pt>
                <c:pt idx="8646">
                  <c:v>0.99753620631611661</c:v>
                </c:pt>
                <c:pt idx="8647">
                  <c:v>0.99753620631611661</c:v>
                </c:pt>
                <c:pt idx="8648">
                  <c:v>0.99753620631611661</c:v>
                </c:pt>
                <c:pt idx="8649">
                  <c:v>0.99753620631611661</c:v>
                </c:pt>
                <c:pt idx="8650">
                  <c:v>0.99753620631611661</c:v>
                </c:pt>
                <c:pt idx="8651">
                  <c:v>0.99753620631611661</c:v>
                </c:pt>
                <c:pt idx="8652">
                  <c:v>0.99753620631611661</c:v>
                </c:pt>
                <c:pt idx="8653">
                  <c:v>0.99753620631611661</c:v>
                </c:pt>
                <c:pt idx="8654">
                  <c:v>0.99753620631611661</c:v>
                </c:pt>
                <c:pt idx="8655">
                  <c:v>0.99753620631611661</c:v>
                </c:pt>
                <c:pt idx="8656">
                  <c:v>0.99753620631611661</c:v>
                </c:pt>
                <c:pt idx="8657">
                  <c:v>0.99753620631611661</c:v>
                </c:pt>
                <c:pt idx="8658">
                  <c:v>0.99753620631611661</c:v>
                </c:pt>
                <c:pt idx="8659">
                  <c:v>0.99753620631611661</c:v>
                </c:pt>
                <c:pt idx="8660">
                  <c:v>0.99753620631611661</c:v>
                </c:pt>
                <c:pt idx="8661">
                  <c:v>0.99753620631611661</c:v>
                </c:pt>
                <c:pt idx="8662">
                  <c:v>0.99753620631611661</c:v>
                </c:pt>
                <c:pt idx="8663">
                  <c:v>0.99753620631611661</c:v>
                </c:pt>
                <c:pt idx="8664">
                  <c:v>0.99753620631611661</c:v>
                </c:pt>
                <c:pt idx="8665">
                  <c:v>0.99753620631611661</c:v>
                </c:pt>
                <c:pt idx="8666">
                  <c:v>0.99753620631611661</c:v>
                </c:pt>
                <c:pt idx="8667">
                  <c:v>0.99753620631611661</c:v>
                </c:pt>
                <c:pt idx="8668">
                  <c:v>0.99753620631611661</c:v>
                </c:pt>
                <c:pt idx="8669">
                  <c:v>0.99753620631611661</c:v>
                </c:pt>
                <c:pt idx="8670">
                  <c:v>0.99753620631611661</c:v>
                </c:pt>
                <c:pt idx="8671">
                  <c:v>0.99753620631611661</c:v>
                </c:pt>
                <c:pt idx="8672">
                  <c:v>0.99753620631611661</c:v>
                </c:pt>
                <c:pt idx="8673">
                  <c:v>0.99753620631611661</c:v>
                </c:pt>
                <c:pt idx="8674">
                  <c:v>0.99753620631611661</c:v>
                </c:pt>
                <c:pt idx="8675">
                  <c:v>0.99753620631611661</c:v>
                </c:pt>
                <c:pt idx="8676">
                  <c:v>0.99753620631611661</c:v>
                </c:pt>
                <c:pt idx="8677">
                  <c:v>0.99753620631611661</c:v>
                </c:pt>
                <c:pt idx="8678">
                  <c:v>0.99753620631611661</c:v>
                </c:pt>
                <c:pt idx="8679">
                  <c:v>0.99753620631611661</c:v>
                </c:pt>
                <c:pt idx="8680">
                  <c:v>0.99753620631611661</c:v>
                </c:pt>
                <c:pt idx="8681">
                  <c:v>0.99753620631611661</c:v>
                </c:pt>
                <c:pt idx="8682">
                  <c:v>0.99753620631611661</c:v>
                </c:pt>
                <c:pt idx="8683">
                  <c:v>0.99753620631611661</c:v>
                </c:pt>
                <c:pt idx="8684">
                  <c:v>0.99753620631611661</c:v>
                </c:pt>
                <c:pt idx="8685">
                  <c:v>0.99753620631611661</c:v>
                </c:pt>
                <c:pt idx="8686">
                  <c:v>0.99753620631611661</c:v>
                </c:pt>
                <c:pt idx="8687">
                  <c:v>0.99753620631611661</c:v>
                </c:pt>
                <c:pt idx="8688">
                  <c:v>0.99753620631611661</c:v>
                </c:pt>
                <c:pt idx="8689">
                  <c:v>0.99753620631611661</c:v>
                </c:pt>
                <c:pt idx="8690">
                  <c:v>0.99753620631611661</c:v>
                </c:pt>
                <c:pt idx="8691">
                  <c:v>0.99753620631611661</c:v>
                </c:pt>
                <c:pt idx="8692">
                  <c:v>0.99753620631611661</c:v>
                </c:pt>
                <c:pt idx="8693">
                  <c:v>0.99753620631611661</c:v>
                </c:pt>
                <c:pt idx="8694">
                  <c:v>0.99753620631611661</c:v>
                </c:pt>
                <c:pt idx="8695">
                  <c:v>0.99753620631611661</c:v>
                </c:pt>
                <c:pt idx="8696">
                  <c:v>0.99753620631611661</c:v>
                </c:pt>
                <c:pt idx="8697">
                  <c:v>0.99753620631611661</c:v>
                </c:pt>
                <c:pt idx="8698">
                  <c:v>0.99753620631611661</c:v>
                </c:pt>
                <c:pt idx="8699">
                  <c:v>0.99753620631611661</c:v>
                </c:pt>
                <c:pt idx="8700">
                  <c:v>0.99753620631611661</c:v>
                </c:pt>
                <c:pt idx="8701">
                  <c:v>0.99753620631611661</c:v>
                </c:pt>
                <c:pt idx="8702">
                  <c:v>0.99753620631611661</c:v>
                </c:pt>
                <c:pt idx="8703">
                  <c:v>0.99753620631611661</c:v>
                </c:pt>
                <c:pt idx="8704">
                  <c:v>0.99753620631611661</c:v>
                </c:pt>
                <c:pt idx="8705">
                  <c:v>0.99753620631611661</c:v>
                </c:pt>
                <c:pt idx="8706">
                  <c:v>0.99753620631611661</c:v>
                </c:pt>
                <c:pt idx="8707">
                  <c:v>0.99753620631611661</c:v>
                </c:pt>
                <c:pt idx="8708">
                  <c:v>0.99753620631611661</c:v>
                </c:pt>
                <c:pt idx="8709">
                  <c:v>0.99753620631611661</c:v>
                </c:pt>
                <c:pt idx="8710">
                  <c:v>0.99753620631611661</c:v>
                </c:pt>
                <c:pt idx="8711">
                  <c:v>0.99753620631611661</c:v>
                </c:pt>
                <c:pt idx="8712">
                  <c:v>0.99753620631611661</c:v>
                </c:pt>
                <c:pt idx="8713">
                  <c:v>0.99753620631611661</c:v>
                </c:pt>
                <c:pt idx="8714">
                  <c:v>0.99753620631611661</c:v>
                </c:pt>
                <c:pt idx="8715">
                  <c:v>0.99753620631611661</c:v>
                </c:pt>
                <c:pt idx="8716">
                  <c:v>0.99753620631611661</c:v>
                </c:pt>
                <c:pt idx="8717">
                  <c:v>0.99753620631611661</c:v>
                </c:pt>
                <c:pt idx="8718">
                  <c:v>0.99753620631611661</c:v>
                </c:pt>
                <c:pt idx="8719">
                  <c:v>0.99753620631611661</c:v>
                </c:pt>
                <c:pt idx="8720">
                  <c:v>0.99753620631611661</c:v>
                </c:pt>
                <c:pt idx="8721">
                  <c:v>0.99753620631611661</c:v>
                </c:pt>
                <c:pt idx="8722">
                  <c:v>0.99753620631611661</c:v>
                </c:pt>
                <c:pt idx="8723">
                  <c:v>0.99753620631611661</c:v>
                </c:pt>
                <c:pt idx="8724">
                  <c:v>0.99753620631611661</c:v>
                </c:pt>
                <c:pt idx="8725">
                  <c:v>0.99753620631611661</c:v>
                </c:pt>
                <c:pt idx="8726">
                  <c:v>0.99753620631611661</c:v>
                </c:pt>
                <c:pt idx="8727">
                  <c:v>0.99753620631611661</c:v>
                </c:pt>
                <c:pt idx="8728">
                  <c:v>0.99753620631611661</c:v>
                </c:pt>
                <c:pt idx="8729">
                  <c:v>0.99753620631611661</c:v>
                </c:pt>
                <c:pt idx="8730">
                  <c:v>0.99753620631611661</c:v>
                </c:pt>
                <c:pt idx="8731">
                  <c:v>0.99753620631611661</c:v>
                </c:pt>
                <c:pt idx="8732">
                  <c:v>0.99753620631611661</c:v>
                </c:pt>
                <c:pt idx="8733">
                  <c:v>0.99753620631611661</c:v>
                </c:pt>
                <c:pt idx="8734">
                  <c:v>0.99753620631611661</c:v>
                </c:pt>
                <c:pt idx="8735">
                  <c:v>0.99753620631611661</c:v>
                </c:pt>
                <c:pt idx="8736">
                  <c:v>0.99753620631611661</c:v>
                </c:pt>
                <c:pt idx="8737">
                  <c:v>0.99753620631611661</c:v>
                </c:pt>
                <c:pt idx="8738">
                  <c:v>0.99753620631611661</c:v>
                </c:pt>
                <c:pt idx="8739">
                  <c:v>0.99753620631611661</c:v>
                </c:pt>
                <c:pt idx="8740">
                  <c:v>0.99753620631611661</c:v>
                </c:pt>
                <c:pt idx="8741">
                  <c:v>0.99753620631611661</c:v>
                </c:pt>
                <c:pt idx="8742">
                  <c:v>0.99753620631611661</c:v>
                </c:pt>
                <c:pt idx="8743">
                  <c:v>0.99753620631611661</c:v>
                </c:pt>
                <c:pt idx="8744">
                  <c:v>0.99753620631611661</c:v>
                </c:pt>
                <c:pt idx="8745">
                  <c:v>0.99753620631611661</c:v>
                </c:pt>
                <c:pt idx="8746">
                  <c:v>0.99753620631611661</c:v>
                </c:pt>
                <c:pt idx="8747">
                  <c:v>0.99753620631611661</c:v>
                </c:pt>
                <c:pt idx="8748">
                  <c:v>0.99753620631611661</c:v>
                </c:pt>
                <c:pt idx="8749">
                  <c:v>0.99753620631611661</c:v>
                </c:pt>
                <c:pt idx="8750">
                  <c:v>0.99753620631611661</c:v>
                </c:pt>
                <c:pt idx="8751">
                  <c:v>0.99753620631611661</c:v>
                </c:pt>
                <c:pt idx="8752">
                  <c:v>0.99753620631611661</c:v>
                </c:pt>
                <c:pt idx="8753">
                  <c:v>0.99753620631611661</c:v>
                </c:pt>
                <c:pt idx="8754">
                  <c:v>0.99753620631611661</c:v>
                </c:pt>
                <c:pt idx="8755">
                  <c:v>0.99753620631611661</c:v>
                </c:pt>
                <c:pt idx="8756">
                  <c:v>0.99753620631611661</c:v>
                </c:pt>
                <c:pt idx="8757">
                  <c:v>0.99753620631611661</c:v>
                </c:pt>
                <c:pt idx="8758">
                  <c:v>0.99753620631611661</c:v>
                </c:pt>
                <c:pt idx="8759">
                  <c:v>0.99753620631611661</c:v>
                </c:pt>
                <c:pt idx="8760">
                  <c:v>0.99753620631611661</c:v>
                </c:pt>
                <c:pt idx="8761">
                  <c:v>0.99753620631611661</c:v>
                </c:pt>
                <c:pt idx="8762">
                  <c:v>0.99753620631611661</c:v>
                </c:pt>
                <c:pt idx="8763">
                  <c:v>0.99753620631611661</c:v>
                </c:pt>
                <c:pt idx="8764">
                  <c:v>0.99753620631611661</c:v>
                </c:pt>
                <c:pt idx="8765">
                  <c:v>0.99753620631611661</c:v>
                </c:pt>
                <c:pt idx="8766">
                  <c:v>0.99753620631611661</c:v>
                </c:pt>
                <c:pt idx="8767">
                  <c:v>0.99753620631611661</c:v>
                </c:pt>
                <c:pt idx="8768">
                  <c:v>0.99753620631611661</c:v>
                </c:pt>
                <c:pt idx="8769">
                  <c:v>0.99753620631611661</c:v>
                </c:pt>
                <c:pt idx="8770">
                  <c:v>0.99753620631611661</c:v>
                </c:pt>
                <c:pt idx="8771">
                  <c:v>0.99753620631611661</c:v>
                </c:pt>
                <c:pt idx="8772">
                  <c:v>0.99753620631611661</c:v>
                </c:pt>
                <c:pt idx="8773">
                  <c:v>0.99753620631611661</c:v>
                </c:pt>
                <c:pt idx="8774">
                  <c:v>0.99753620631611661</c:v>
                </c:pt>
                <c:pt idx="8775">
                  <c:v>0.99753620631611661</c:v>
                </c:pt>
                <c:pt idx="8776">
                  <c:v>0.99753620631611661</c:v>
                </c:pt>
                <c:pt idx="8777">
                  <c:v>0.99753620631611661</c:v>
                </c:pt>
                <c:pt idx="8778">
                  <c:v>0.99753620631611661</c:v>
                </c:pt>
                <c:pt idx="8779">
                  <c:v>0.99753620631611661</c:v>
                </c:pt>
                <c:pt idx="8780">
                  <c:v>0.99753620631611661</c:v>
                </c:pt>
                <c:pt idx="8781">
                  <c:v>0.99753620631611661</c:v>
                </c:pt>
                <c:pt idx="8782">
                  <c:v>0.99753620631611661</c:v>
                </c:pt>
                <c:pt idx="8783">
                  <c:v>0.99753620631611661</c:v>
                </c:pt>
                <c:pt idx="8784">
                  <c:v>0.99753620631611661</c:v>
                </c:pt>
                <c:pt idx="8785">
                  <c:v>0.99753620631611661</c:v>
                </c:pt>
                <c:pt idx="8786">
                  <c:v>0.99753620631611661</c:v>
                </c:pt>
                <c:pt idx="8787">
                  <c:v>0.99753620631611661</c:v>
                </c:pt>
                <c:pt idx="8788">
                  <c:v>0.99753620631611661</c:v>
                </c:pt>
                <c:pt idx="8789">
                  <c:v>0.99753620631611661</c:v>
                </c:pt>
                <c:pt idx="8790">
                  <c:v>0.99753620631611661</c:v>
                </c:pt>
                <c:pt idx="8791">
                  <c:v>0.99753620631611661</c:v>
                </c:pt>
                <c:pt idx="8792">
                  <c:v>0.99753620631611661</c:v>
                </c:pt>
                <c:pt idx="8793">
                  <c:v>0.99753620631611661</c:v>
                </c:pt>
                <c:pt idx="8794">
                  <c:v>0.99753620631611661</c:v>
                </c:pt>
                <c:pt idx="8795">
                  <c:v>0.99753620631611661</c:v>
                </c:pt>
                <c:pt idx="8796">
                  <c:v>0.99753620631611661</c:v>
                </c:pt>
                <c:pt idx="8797">
                  <c:v>0.99753620631611661</c:v>
                </c:pt>
                <c:pt idx="8798">
                  <c:v>0.99753620631611661</c:v>
                </c:pt>
                <c:pt idx="8799">
                  <c:v>0.99753620631611661</c:v>
                </c:pt>
                <c:pt idx="8800">
                  <c:v>0.99753620631611661</c:v>
                </c:pt>
                <c:pt idx="8801">
                  <c:v>0.99753620631611661</c:v>
                </c:pt>
                <c:pt idx="8802">
                  <c:v>0.99753620631611661</c:v>
                </c:pt>
                <c:pt idx="8803">
                  <c:v>0.99753620631611661</c:v>
                </c:pt>
                <c:pt idx="8804">
                  <c:v>0.99753620631611661</c:v>
                </c:pt>
                <c:pt idx="8805">
                  <c:v>0.99753620631611661</c:v>
                </c:pt>
                <c:pt idx="8806">
                  <c:v>0.99753620631611661</c:v>
                </c:pt>
                <c:pt idx="8807">
                  <c:v>0.99753620631611661</c:v>
                </c:pt>
                <c:pt idx="8808">
                  <c:v>0.99753620631611661</c:v>
                </c:pt>
                <c:pt idx="8809">
                  <c:v>0.99753620631611661</c:v>
                </c:pt>
                <c:pt idx="8810">
                  <c:v>0.99753620631611661</c:v>
                </c:pt>
                <c:pt idx="8811">
                  <c:v>0.99753620631611661</c:v>
                </c:pt>
                <c:pt idx="8812">
                  <c:v>0.99753620631611661</c:v>
                </c:pt>
                <c:pt idx="8813">
                  <c:v>0.99753620631611661</c:v>
                </c:pt>
                <c:pt idx="8814">
                  <c:v>0.99753620631611661</c:v>
                </c:pt>
                <c:pt idx="8815">
                  <c:v>0.99753620631611661</c:v>
                </c:pt>
                <c:pt idx="8816">
                  <c:v>0.99753620631611661</c:v>
                </c:pt>
                <c:pt idx="8817">
                  <c:v>0.99753620631611661</c:v>
                </c:pt>
                <c:pt idx="8818">
                  <c:v>0.99753620631611661</c:v>
                </c:pt>
                <c:pt idx="8819">
                  <c:v>0.99753620631611661</c:v>
                </c:pt>
                <c:pt idx="8820">
                  <c:v>0.99753620631611661</c:v>
                </c:pt>
                <c:pt idx="8821">
                  <c:v>0.99753620631611661</c:v>
                </c:pt>
                <c:pt idx="8822">
                  <c:v>0.99753620631611661</c:v>
                </c:pt>
                <c:pt idx="8823">
                  <c:v>0.99753620631611661</c:v>
                </c:pt>
                <c:pt idx="8824">
                  <c:v>0.99753620631611661</c:v>
                </c:pt>
                <c:pt idx="8825">
                  <c:v>0.99753620631611661</c:v>
                </c:pt>
                <c:pt idx="8826">
                  <c:v>0.99753620631611661</c:v>
                </c:pt>
                <c:pt idx="8827">
                  <c:v>0.99753620631611661</c:v>
                </c:pt>
                <c:pt idx="8828">
                  <c:v>0.99753620631611661</c:v>
                </c:pt>
                <c:pt idx="8829">
                  <c:v>0.99753620631611661</c:v>
                </c:pt>
                <c:pt idx="8830">
                  <c:v>0.99753620631611661</c:v>
                </c:pt>
                <c:pt idx="8831">
                  <c:v>0.99753620631611661</c:v>
                </c:pt>
                <c:pt idx="8832">
                  <c:v>0.99753620631611661</c:v>
                </c:pt>
                <c:pt idx="8833">
                  <c:v>0.99753620631611661</c:v>
                </c:pt>
                <c:pt idx="8834">
                  <c:v>0.99753620631611661</c:v>
                </c:pt>
                <c:pt idx="8835">
                  <c:v>0.99753620631611661</c:v>
                </c:pt>
                <c:pt idx="8836">
                  <c:v>0.99753620631611661</c:v>
                </c:pt>
                <c:pt idx="8837">
                  <c:v>0.99753620631611661</c:v>
                </c:pt>
                <c:pt idx="8838">
                  <c:v>0.99753620631611661</c:v>
                </c:pt>
                <c:pt idx="8839">
                  <c:v>0.99753620631611661</c:v>
                </c:pt>
                <c:pt idx="8840">
                  <c:v>0.99753620631611661</c:v>
                </c:pt>
                <c:pt idx="8841">
                  <c:v>0.99753620631611661</c:v>
                </c:pt>
                <c:pt idx="8842">
                  <c:v>0.99753620631611661</c:v>
                </c:pt>
                <c:pt idx="8843">
                  <c:v>0.99753620631611661</c:v>
                </c:pt>
                <c:pt idx="8844">
                  <c:v>0.99753620631611661</c:v>
                </c:pt>
                <c:pt idx="8845">
                  <c:v>0.99753620631611661</c:v>
                </c:pt>
                <c:pt idx="8846">
                  <c:v>0.99753620631611661</c:v>
                </c:pt>
                <c:pt idx="8847">
                  <c:v>0.99753620631611661</c:v>
                </c:pt>
                <c:pt idx="8848">
                  <c:v>0.99753620631611661</c:v>
                </c:pt>
                <c:pt idx="8849">
                  <c:v>0.99753620631611661</c:v>
                </c:pt>
                <c:pt idx="8850">
                  <c:v>0.99753620631611661</c:v>
                </c:pt>
                <c:pt idx="8851">
                  <c:v>0.99753620631611661</c:v>
                </c:pt>
                <c:pt idx="8852">
                  <c:v>0.99753620631611661</c:v>
                </c:pt>
                <c:pt idx="8853">
                  <c:v>0.99753620631611661</c:v>
                </c:pt>
                <c:pt idx="8854">
                  <c:v>0.99753620631611661</c:v>
                </c:pt>
                <c:pt idx="8855">
                  <c:v>0.99753620631611661</c:v>
                </c:pt>
                <c:pt idx="8856">
                  <c:v>0.99753620631611661</c:v>
                </c:pt>
                <c:pt idx="8857">
                  <c:v>0.99753620631611661</c:v>
                </c:pt>
                <c:pt idx="8858">
                  <c:v>0.99753620631611661</c:v>
                </c:pt>
                <c:pt idx="8859">
                  <c:v>0.99753620631611661</c:v>
                </c:pt>
                <c:pt idx="8860">
                  <c:v>0.99753620631611661</c:v>
                </c:pt>
                <c:pt idx="8861">
                  <c:v>0.99753620631611661</c:v>
                </c:pt>
                <c:pt idx="8862">
                  <c:v>0.99753620631611661</c:v>
                </c:pt>
                <c:pt idx="8863">
                  <c:v>0.99753620631611661</c:v>
                </c:pt>
                <c:pt idx="8864">
                  <c:v>0.99753620631611661</c:v>
                </c:pt>
                <c:pt idx="8865">
                  <c:v>0.99753620631611661</c:v>
                </c:pt>
                <c:pt idx="8866">
                  <c:v>0.99753620631611661</c:v>
                </c:pt>
                <c:pt idx="8867">
                  <c:v>0.99753620631611661</c:v>
                </c:pt>
                <c:pt idx="8868">
                  <c:v>0.99753620631611661</c:v>
                </c:pt>
                <c:pt idx="8869">
                  <c:v>0.99753620631611661</c:v>
                </c:pt>
                <c:pt idx="8870">
                  <c:v>0.99753620631611661</c:v>
                </c:pt>
                <c:pt idx="8871">
                  <c:v>0.99753620631611661</c:v>
                </c:pt>
                <c:pt idx="8872">
                  <c:v>0.99753620631611661</c:v>
                </c:pt>
                <c:pt idx="8873">
                  <c:v>0.99753620631611661</c:v>
                </c:pt>
                <c:pt idx="8874">
                  <c:v>0.99753620631611661</c:v>
                </c:pt>
                <c:pt idx="8875">
                  <c:v>0.99753620631611661</c:v>
                </c:pt>
                <c:pt idx="8876">
                  <c:v>0.99753620631611661</c:v>
                </c:pt>
                <c:pt idx="8877">
                  <c:v>0.99753620631611661</c:v>
                </c:pt>
                <c:pt idx="8878">
                  <c:v>0.99753620631611661</c:v>
                </c:pt>
                <c:pt idx="8879">
                  <c:v>0.99753620631611661</c:v>
                </c:pt>
                <c:pt idx="8880">
                  <c:v>0.99753620631611661</c:v>
                </c:pt>
                <c:pt idx="8881">
                  <c:v>0.99753620631611661</c:v>
                </c:pt>
                <c:pt idx="8882">
                  <c:v>0.99753620631611661</c:v>
                </c:pt>
                <c:pt idx="8883">
                  <c:v>0.99753620631611661</c:v>
                </c:pt>
                <c:pt idx="8884">
                  <c:v>0.99753620631611661</c:v>
                </c:pt>
                <c:pt idx="8885">
                  <c:v>0.99753620631611661</c:v>
                </c:pt>
                <c:pt idx="8886">
                  <c:v>0.99753620631611661</c:v>
                </c:pt>
                <c:pt idx="8887">
                  <c:v>0.99753620631611661</c:v>
                </c:pt>
                <c:pt idx="8888">
                  <c:v>0.99753620631611661</c:v>
                </c:pt>
                <c:pt idx="8889">
                  <c:v>0.99753620631611661</c:v>
                </c:pt>
                <c:pt idx="8890">
                  <c:v>0.99753620631611661</c:v>
                </c:pt>
                <c:pt idx="8891">
                  <c:v>0.99753620631611661</c:v>
                </c:pt>
                <c:pt idx="8892">
                  <c:v>0.99753620631611661</c:v>
                </c:pt>
                <c:pt idx="8893">
                  <c:v>0.99753620631611661</c:v>
                </c:pt>
                <c:pt idx="8894">
                  <c:v>0.99753620631611661</c:v>
                </c:pt>
                <c:pt idx="8895">
                  <c:v>0.99753620631611661</c:v>
                </c:pt>
                <c:pt idx="8896">
                  <c:v>0.99753620631611661</c:v>
                </c:pt>
                <c:pt idx="8897">
                  <c:v>0.99753620631611661</c:v>
                </c:pt>
                <c:pt idx="8898">
                  <c:v>0.99753620631611661</c:v>
                </c:pt>
                <c:pt idx="8899">
                  <c:v>0.99753620631611661</c:v>
                </c:pt>
                <c:pt idx="8900">
                  <c:v>0.99753620631611661</c:v>
                </c:pt>
                <c:pt idx="8901">
                  <c:v>0.99753620631611661</c:v>
                </c:pt>
                <c:pt idx="8902">
                  <c:v>0.99753620631611661</c:v>
                </c:pt>
                <c:pt idx="8903">
                  <c:v>0.99753620631611661</c:v>
                </c:pt>
                <c:pt idx="8904">
                  <c:v>0.99753620631611661</c:v>
                </c:pt>
                <c:pt idx="8905">
                  <c:v>0.99753620631611661</c:v>
                </c:pt>
                <c:pt idx="8906">
                  <c:v>0.99753620631611661</c:v>
                </c:pt>
                <c:pt idx="8907">
                  <c:v>0.99753620631611661</c:v>
                </c:pt>
                <c:pt idx="8908">
                  <c:v>0.99753620631611661</c:v>
                </c:pt>
                <c:pt idx="8909">
                  <c:v>0.99753620631611661</c:v>
                </c:pt>
                <c:pt idx="8910">
                  <c:v>0.99753620631611661</c:v>
                </c:pt>
                <c:pt idx="8911">
                  <c:v>0.99753620631611661</c:v>
                </c:pt>
                <c:pt idx="8912">
                  <c:v>0.99753620631611661</c:v>
                </c:pt>
                <c:pt idx="8913">
                  <c:v>0.99753620631611661</c:v>
                </c:pt>
                <c:pt idx="8914">
                  <c:v>0.99753620631611661</c:v>
                </c:pt>
                <c:pt idx="8915">
                  <c:v>0.99753620631611661</c:v>
                </c:pt>
                <c:pt idx="8916">
                  <c:v>0.99753620631611661</c:v>
                </c:pt>
                <c:pt idx="8917">
                  <c:v>0.99753620631611661</c:v>
                </c:pt>
                <c:pt idx="8918">
                  <c:v>0.99753620631611661</c:v>
                </c:pt>
                <c:pt idx="8919">
                  <c:v>0.99753620631611661</c:v>
                </c:pt>
                <c:pt idx="8920">
                  <c:v>0.99753620631611661</c:v>
                </c:pt>
                <c:pt idx="8921">
                  <c:v>0.99753620631611661</c:v>
                </c:pt>
                <c:pt idx="8922">
                  <c:v>0.99753620631611661</c:v>
                </c:pt>
                <c:pt idx="8923">
                  <c:v>0.99753620631611661</c:v>
                </c:pt>
                <c:pt idx="8924">
                  <c:v>0.99753620631611661</c:v>
                </c:pt>
                <c:pt idx="8925">
                  <c:v>0.99753620631611661</c:v>
                </c:pt>
                <c:pt idx="8926">
                  <c:v>0.99753620631611661</c:v>
                </c:pt>
                <c:pt idx="8927">
                  <c:v>0.99753620631611661</c:v>
                </c:pt>
                <c:pt idx="8928">
                  <c:v>0.99753620631611661</c:v>
                </c:pt>
                <c:pt idx="8929">
                  <c:v>0.99753620631611661</c:v>
                </c:pt>
                <c:pt idx="8930">
                  <c:v>0.99753620631611661</c:v>
                </c:pt>
                <c:pt idx="8931">
                  <c:v>0.99753620631611661</c:v>
                </c:pt>
                <c:pt idx="8932">
                  <c:v>0.99753620631611661</c:v>
                </c:pt>
                <c:pt idx="8933">
                  <c:v>0.99753620631611661</c:v>
                </c:pt>
                <c:pt idx="8934">
                  <c:v>0.99753620631611661</c:v>
                </c:pt>
                <c:pt idx="8935">
                  <c:v>0.99753620631611661</c:v>
                </c:pt>
                <c:pt idx="8936">
                  <c:v>0.99753620631611661</c:v>
                </c:pt>
                <c:pt idx="8937">
                  <c:v>0.99753620631611661</c:v>
                </c:pt>
                <c:pt idx="8938">
                  <c:v>0.99753620631611661</c:v>
                </c:pt>
                <c:pt idx="8939">
                  <c:v>0.99753620631611661</c:v>
                </c:pt>
                <c:pt idx="8940">
                  <c:v>0.99753620631611661</c:v>
                </c:pt>
                <c:pt idx="8941">
                  <c:v>0.99753620631611661</c:v>
                </c:pt>
                <c:pt idx="8942">
                  <c:v>0.99753620631611661</c:v>
                </c:pt>
                <c:pt idx="8943">
                  <c:v>0.99753620631611661</c:v>
                </c:pt>
                <c:pt idx="8944">
                  <c:v>0.99753620631611661</c:v>
                </c:pt>
                <c:pt idx="8945">
                  <c:v>0.99753620631611661</c:v>
                </c:pt>
                <c:pt idx="8946">
                  <c:v>0.99753620631611661</c:v>
                </c:pt>
                <c:pt idx="8947">
                  <c:v>0.99753620631611661</c:v>
                </c:pt>
                <c:pt idx="8948">
                  <c:v>0.99753620631611661</c:v>
                </c:pt>
                <c:pt idx="8949">
                  <c:v>0.99753620631611661</c:v>
                </c:pt>
                <c:pt idx="8950">
                  <c:v>0.99753620631611661</c:v>
                </c:pt>
                <c:pt idx="8951">
                  <c:v>0.99753620631611661</c:v>
                </c:pt>
                <c:pt idx="8952">
                  <c:v>0.99753620631611661</c:v>
                </c:pt>
                <c:pt idx="8953">
                  <c:v>0.99753620631611661</c:v>
                </c:pt>
                <c:pt idx="8954">
                  <c:v>0.99753620631611661</c:v>
                </c:pt>
                <c:pt idx="8955">
                  <c:v>0.99753620631611661</c:v>
                </c:pt>
                <c:pt idx="8956">
                  <c:v>0.99753620631611661</c:v>
                </c:pt>
                <c:pt idx="8957">
                  <c:v>0.99753620631611661</c:v>
                </c:pt>
                <c:pt idx="8958">
                  <c:v>0.99753620631611661</c:v>
                </c:pt>
                <c:pt idx="8959">
                  <c:v>0.99753620631611661</c:v>
                </c:pt>
                <c:pt idx="8960">
                  <c:v>0.99753620631611661</c:v>
                </c:pt>
                <c:pt idx="8961">
                  <c:v>0.99753620631611661</c:v>
                </c:pt>
                <c:pt idx="8962">
                  <c:v>0.99753620631611661</c:v>
                </c:pt>
                <c:pt idx="8963">
                  <c:v>0.99753620631611661</c:v>
                </c:pt>
                <c:pt idx="8964">
                  <c:v>0.99753620631611661</c:v>
                </c:pt>
                <c:pt idx="8965">
                  <c:v>0.99753620631611661</c:v>
                </c:pt>
                <c:pt idx="8966">
                  <c:v>0.99753620631611661</c:v>
                </c:pt>
                <c:pt idx="8967">
                  <c:v>0.99753620631611661</c:v>
                </c:pt>
                <c:pt idx="8968">
                  <c:v>0.99753620631611661</c:v>
                </c:pt>
                <c:pt idx="8969">
                  <c:v>0.99753620631611661</c:v>
                </c:pt>
                <c:pt idx="8970">
                  <c:v>0.99753620631611661</c:v>
                </c:pt>
                <c:pt idx="8971">
                  <c:v>0.99753620631611661</c:v>
                </c:pt>
                <c:pt idx="8972">
                  <c:v>0.99753620631611661</c:v>
                </c:pt>
                <c:pt idx="8973">
                  <c:v>0.99753620631611661</c:v>
                </c:pt>
                <c:pt idx="8974">
                  <c:v>0.99753620631611661</c:v>
                </c:pt>
                <c:pt idx="8975">
                  <c:v>0.99753620631611661</c:v>
                </c:pt>
                <c:pt idx="8976">
                  <c:v>0.99753620631611661</c:v>
                </c:pt>
                <c:pt idx="8977">
                  <c:v>0.99753620631611661</c:v>
                </c:pt>
                <c:pt idx="8978">
                  <c:v>0.99753620631611661</c:v>
                </c:pt>
                <c:pt idx="8979">
                  <c:v>0.99753620631611661</c:v>
                </c:pt>
                <c:pt idx="8980">
                  <c:v>0.99753620631611661</c:v>
                </c:pt>
                <c:pt idx="8981">
                  <c:v>0.99753620631611661</c:v>
                </c:pt>
                <c:pt idx="8982">
                  <c:v>0.99753620631611661</c:v>
                </c:pt>
                <c:pt idx="8983">
                  <c:v>0.99753620631611661</c:v>
                </c:pt>
                <c:pt idx="8984">
                  <c:v>0.99753620631611661</c:v>
                </c:pt>
                <c:pt idx="8985">
                  <c:v>0.99753620631611661</c:v>
                </c:pt>
                <c:pt idx="8986">
                  <c:v>0.99753620631611661</c:v>
                </c:pt>
                <c:pt idx="8987">
                  <c:v>0.99753620631611661</c:v>
                </c:pt>
                <c:pt idx="8988">
                  <c:v>0.99753620631611661</c:v>
                </c:pt>
                <c:pt idx="8989">
                  <c:v>0.99753620631611661</c:v>
                </c:pt>
                <c:pt idx="8990">
                  <c:v>0.99753620631611661</c:v>
                </c:pt>
                <c:pt idx="8991">
                  <c:v>0.99753620631611661</c:v>
                </c:pt>
                <c:pt idx="8992">
                  <c:v>0.99753620631611661</c:v>
                </c:pt>
                <c:pt idx="8993">
                  <c:v>0.99753620631611661</c:v>
                </c:pt>
                <c:pt idx="8994">
                  <c:v>0.99753620631611661</c:v>
                </c:pt>
                <c:pt idx="8995">
                  <c:v>0.99753620631611661</c:v>
                </c:pt>
                <c:pt idx="8996">
                  <c:v>0.99753620631611661</c:v>
                </c:pt>
                <c:pt idx="8997">
                  <c:v>0.99753620631611661</c:v>
                </c:pt>
                <c:pt idx="8998">
                  <c:v>0.99753620631611661</c:v>
                </c:pt>
                <c:pt idx="8999">
                  <c:v>0.99753620631611661</c:v>
                </c:pt>
                <c:pt idx="9000">
                  <c:v>0.99753620631611661</c:v>
                </c:pt>
                <c:pt idx="9001">
                  <c:v>0.99753620631611661</c:v>
                </c:pt>
                <c:pt idx="9002">
                  <c:v>0.99753620631611661</c:v>
                </c:pt>
                <c:pt idx="9003">
                  <c:v>0.99753620631611661</c:v>
                </c:pt>
                <c:pt idx="9004">
                  <c:v>0.99753620631611661</c:v>
                </c:pt>
                <c:pt idx="9005">
                  <c:v>0.99753620631611661</c:v>
                </c:pt>
                <c:pt idx="9006">
                  <c:v>0.99753620631611661</c:v>
                </c:pt>
                <c:pt idx="9007">
                  <c:v>0.99753620631611661</c:v>
                </c:pt>
                <c:pt idx="9008">
                  <c:v>0.99753620631611661</c:v>
                </c:pt>
                <c:pt idx="9009">
                  <c:v>0.99753620631611661</c:v>
                </c:pt>
                <c:pt idx="9010">
                  <c:v>0.99753620631611661</c:v>
                </c:pt>
                <c:pt idx="9011">
                  <c:v>0.99753620631611661</c:v>
                </c:pt>
                <c:pt idx="9012">
                  <c:v>0.99753620631611661</c:v>
                </c:pt>
                <c:pt idx="9013">
                  <c:v>0.99753620631611661</c:v>
                </c:pt>
                <c:pt idx="9014">
                  <c:v>0.99753620631611661</c:v>
                </c:pt>
                <c:pt idx="9015">
                  <c:v>0.99753620631611661</c:v>
                </c:pt>
                <c:pt idx="9016">
                  <c:v>0.99753620631611661</c:v>
                </c:pt>
                <c:pt idx="9017">
                  <c:v>0.99753620631611661</c:v>
                </c:pt>
                <c:pt idx="9018">
                  <c:v>0.99753620631611661</c:v>
                </c:pt>
                <c:pt idx="9019">
                  <c:v>0.99753620631611661</c:v>
                </c:pt>
                <c:pt idx="9020">
                  <c:v>0.99753620631611661</c:v>
                </c:pt>
                <c:pt idx="9021">
                  <c:v>0.99753620631611661</c:v>
                </c:pt>
                <c:pt idx="9022">
                  <c:v>0.99753620631611661</c:v>
                </c:pt>
                <c:pt idx="9023">
                  <c:v>0.99753620631611661</c:v>
                </c:pt>
                <c:pt idx="9024">
                  <c:v>0.99753620631611661</c:v>
                </c:pt>
                <c:pt idx="9025">
                  <c:v>0.99753620631611661</c:v>
                </c:pt>
                <c:pt idx="9026">
                  <c:v>0.99753620631611661</c:v>
                </c:pt>
                <c:pt idx="9027">
                  <c:v>0.99753620631611661</c:v>
                </c:pt>
                <c:pt idx="9028">
                  <c:v>0.99753620631611661</c:v>
                </c:pt>
                <c:pt idx="9029">
                  <c:v>0.99753620631611661</c:v>
                </c:pt>
                <c:pt idx="9030">
                  <c:v>0.99753620631611661</c:v>
                </c:pt>
                <c:pt idx="9031">
                  <c:v>0.99753620631611661</c:v>
                </c:pt>
                <c:pt idx="9032">
                  <c:v>0.99753620631611661</c:v>
                </c:pt>
                <c:pt idx="9033">
                  <c:v>0.99753620631611661</c:v>
                </c:pt>
                <c:pt idx="9034">
                  <c:v>0.99753620631611661</c:v>
                </c:pt>
                <c:pt idx="9035">
                  <c:v>0.99753620631611661</c:v>
                </c:pt>
                <c:pt idx="9036">
                  <c:v>0.99753620631611661</c:v>
                </c:pt>
                <c:pt idx="9037">
                  <c:v>0.99753620631611661</c:v>
                </c:pt>
                <c:pt idx="9038">
                  <c:v>0.99753620631611661</c:v>
                </c:pt>
                <c:pt idx="9039">
                  <c:v>0.99753620631611661</c:v>
                </c:pt>
                <c:pt idx="9040">
                  <c:v>0.99753620631611661</c:v>
                </c:pt>
                <c:pt idx="9041">
                  <c:v>0.99753620631611661</c:v>
                </c:pt>
                <c:pt idx="9042">
                  <c:v>0.99753620631611661</c:v>
                </c:pt>
                <c:pt idx="9043">
                  <c:v>0.99753620631611661</c:v>
                </c:pt>
                <c:pt idx="9044">
                  <c:v>0.99753620631611661</c:v>
                </c:pt>
                <c:pt idx="9045">
                  <c:v>0.99753620631611661</c:v>
                </c:pt>
                <c:pt idx="9046">
                  <c:v>0.99753620631611661</c:v>
                </c:pt>
                <c:pt idx="9047">
                  <c:v>0.99753620631611661</c:v>
                </c:pt>
                <c:pt idx="9048">
                  <c:v>0.99753620631611661</c:v>
                </c:pt>
                <c:pt idx="9049">
                  <c:v>0.99753620631611661</c:v>
                </c:pt>
                <c:pt idx="9050">
                  <c:v>0.99753620631611661</c:v>
                </c:pt>
                <c:pt idx="9051">
                  <c:v>0.99753620631611661</c:v>
                </c:pt>
                <c:pt idx="9052">
                  <c:v>0.99753620631611661</c:v>
                </c:pt>
                <c:pt idx="9053">
                  <c:v>0.99753620631611661</c:v>
                </c:pt>
                <c:pt idx="9054">
                  <c:v>0.99753620631611661</c:v>
                </c:pt>
                <c:pt idx="9055">
                  <c:v>0.99753620631611661</c:v>
                </c:pt>
                <c:pt idx="9056">
                  <c:v>0.99753620631611661</c:v>
                </c:pt>
                <c:pt idx="9057">
                  <c:v>0.99753620631611661</c:v>
                </c:pt>
                <c:pt idx="9058">
                  <c:v>0.99753620631611661</c:v>
                </c:pt>
                <c:pt idx="9059">
                  <c:v>0.99753620631611661</c:v>
                </c:pt>
                <c:pt idx="9060">
                  <c:v>0.99753620631611661</c:v>
                </c:pt>
                <c:pt idx="9061">
                  <c:v>0.99753620631611661</c:v>
                </c:pt>
                <c:pt idx="9062">
                  <c:v>0.99753620631611661</c:v>
                </c:pt>
                <c:pt idx="9063">
                  <c:v>0.99753620631611661</c:v>
                </c:pt>
                <c:pt idx="9064">
                  <c:v>0.99753620631611661</c:v>
                </c:pt>
                <c:pt idx="9065">
                  <c:v>0.99753620631611661</c:v>
                </c:pt>
                <c:pt idx="9066">
                  <c:v>0.99753620631611661</c:v>
                </c:pt>
                <c:pt idx="9067">
                  <c:v>0.99753620631611661</c:v>
                </c:pt>
                <c:pt idx="9068">
                  <c:v>0.99753620631611661</c:v>
                </c:pt>
                <c:pt idx="9069">
                  <c:v>0.99753620631611661</c:v>
                </c:pt>
                <c:pt idx="9070">
                  <c:v>0.99753620631611661</c:v>
                </c:pt>
                <c:pt idx="9071">
                  <c:v>0.99753620631611661</c:v>
                </c:pt>
                <c:pt idx="9072">
                  <c:v>0.99753620631611661</c:v>
                </c:pt>
                <c:pt idx="9073">
                  <c:v>0.99753620631611661</c:v>
                </c:pt>
                <c:pt idx="9074">
                  <c:v>0.99753620631611661</c:v>
                </c:pt>
                <c:pt idx="9075">
                  <c:v>0.99753620631611661</c:v>
                </c:pt>
                <c:pt idx="9076">
                  <c:v>0.99753620631611661</c:v>
                </c:pt>
                <c:pt idx="9077">
                  <c:v>0.99753620631611661</c:v>
                </c:pt>
                <c:pt idx="9078">
                  <c:v>0.99753620631611661</c:v>
                </c:pt>
                <c:pt idx="9079">
                  <c:v>0.99753620631611661</c:v>
                </c:pt>
                <c:pt idx="9080">
                  <c:v>0.99753620631611661</c:v>
                </c:pt>
                <c:pt idx="9081">
                  <c:v>0.99753620631611661</c:v>
                </c:pt>
                <c:pt idx="9082">
                  <c:v>0.99753620631611661</c:v>
                </c:pt>
                <c:pt idx="9083">
                  <c:v>0.99753620631611661</c:v>
                </c:pt>
                <c:pt idx="9084">
                  <c:v>0.99753620631611661</c:v>
                </c:pt>
                <c:pt idx="9085">
                  <c:v>0.99753620631611661</c:v>
                </c:pt>
                <c:pt idx="9086">
                  <c:v>0.99753620631611661</c:v>
                </c:pt>
                <c:pt idx="9087">
                  <c:v>0.99753620631611661</c:v>
                </c:pt>
                <c:pt idx="9088">
                  <c:v>0.99753620631611661</c:v>
                </c:pt>
                <c:pt idx="9089">
                  <c:v>0.99753620631611661</c:v>
                </c:pt>
                <c:pt idx="9090">
                  <c:v>0.99753620631611661</c:v>
                </c:pt>
                <c:pt idx="9091">
                  <c:v>0.99753620631611661</c:v>
                </c:pt>
                <c:pt idx="9092">
                  <c:v>0.99753620631611661</c:v>
                </c:pt>
                <c:pt idx="9093">
                  <c:v>0.99753620631611661</c:v>
                </c:pt>
                <c:pt idx="9094">
                  <c:v>0.99753620631611661</c:v>
                </c:pt>
                <c:pt idx="9095">
                  <c:v>0.99753620631611661</c:v>
                </c:pt>
                <c:pt idx="9096">
                  <c:v>0.99753620631611661</c:v>
                </c:pt>
                <c:pt idx="9097">
                  <c:v>0.99753620631611661</c:v>
                </c:pt>
                <c:pt idx="9098">
                  <c:v>0.99753620631611661</c:v>
                </c:pt>
                <c:pt idx="9099">
                  <c:v>0.99753620631611661</c:v>
                </c:pt>
                <c:pt idx="9100">
                  <c:v>0.99753620631611661</c:v>
                </c:pt>
                <c:pt idx="9101">
                  <c:v>0.99753620631611661</c:v>
                </c:pt>
                <c:pt idx="9102">
                  <c:v>0.99753620631611661</c:v>
                </c:pt>
                <c:pt idx="9103">
                  <c:v>0.99753620631611661</c:v>
                </c:pt>
                <c:pt idx="9104">
                  <c:v>0.99753620631611661</c:v>
                </c:pt>
                <c:pt idx="9105">
                  <c:v>0.99753620631611661</c:v>
                </c:pt>
                <c:pt idx="9106">
                  <c:v>0.99753620631611661</c:v>
                </c:pt>
                <c:pt idx="9107">
                  <c:v>0.99753620631611661</c:v>
                </c:pt>
                <c:pt idx="9108">
                  <c:v>0.99753620631611661</c:v>
                </c:pt>
                <c:pt idx="9109">
                  <c:v>0.99753620631611661</c:v>
                </c:pt>
                <c:pt idx="9110">
                  <c:v>0.99753620631611661</c:v>
                </c:pt>
                <c:pt idx="9111">
                  <c:v>0.99753620631611661</c:v>
                </c:pt>
                <c:pt idx="9112">
                  <c:v>0.99753620631611661</c:v>
                </c:pt>
                <c:pt idx="9113">
                  <c:v>0.99753620631611661</c:v>
                </c:pt>
                <c:pt idx="9114">
                  <c:v>0.99753620631611661</c:v>
                </c:pt>
                <c:pt idx="9115">
                  <c:v>0.99753620631611661</c:v>
                </c:pt>
                <c:pt idx="9116">
                  <c:v>0.99753620631611661</c:v>
                </c:pt>
                <c:pt idx="9117">
                  <c:v>0.99753620631611661</c:v>
                </c:pt>
                <c:pt idx="9118">
                  <c:v>0.99753620631611661</c:v>
                </c:pt>
                <c:pt idx="9119">
                  <c:v>0.99753620631611661</c:v>
                </c:pt>
                <c:pt idx="9120">
                  <c:v>0.99753620631611661</c:v>
                </c:pt>
                <c:pt idx="9121">
                  <c:v>0.99753620631611661</c:v>
                </c:pt>
                <c:pt idx="9122">
                  <c:v>0.99753620631611661</c:v>
                </c:pt>
                <c:pt idx="9123">
                  <c:v>0.99753620631611661</c:v>
                </c:pt>
                <c:pt idx="9124">
                  <c:v>0.99753620631611661</c:v>
                </c:pt>
                <c:pt idx="9125">
                  <c:v>0.99753620631611661</c:v>
                </c:pt>
                <c:pt idx="9126">
                  <c:v>0.99753620631611661</c:v>
                </c:pt>
                <c:pt idx="9127">
                  <c:v>0.99753620631611661</c:v>
                </c:pt>
                <c:pt idx="9128">
                  <c:v>0.99753620631611661</c:v>
                </c:pt>
                <c:pt idx="9129">
                  <c:v>0.99753620631611661</c:v>
                </c:pt>
                <c:pt idx="9130">
                  <c:v>0.99753620631611661</c:v>
                </c:pt>
                <c:pt idx="9131">
                  <c:v>0.99753620631611661</c:v>
                </c:pt>
                <c:pt idx="9132">
                  <c:v>0.99753620631611661</c:v>
                </c:pt>
                <c:pt idx="9133">
                  <c:v>0.99753620631611661</c:v>
                </c:pt>
                <c:pt idx="9134">
                  <c:v>0.99753620631611661</c:v>
                </c:pt>
                <c:pt idx="9135">
                  <c:v>0.99753620631611661</c:v>
                </c:pt>
                <c:pt idx="9136">
                  <c:v>0.99753620631611661</c:v>
                </c:pt>
                <c:pt idx="9137">
                  <c:v>0.99753620631611661</c:v>
                </c:pt>
                <c:pt idx="9138">
                  <c:v>0.99753620631611661</c:v>
                </c:pt>
                <c:pt idx="9139">
                  <c:v>0.99753620631611661</c:v>
                </c:pt>
                <c:pt idx="9140">
                  <c:v>0.99753620631611661</c:v>
                </c:pt>
                <c:pt idx="9141">
                  <c:v>0.99753620631611661</c:v>
                </c:pt>
                <c:pt idx="9142">
                  <c:v>0.99753620631611661</c:v>
                </c:pt>
                <c:pt idx="9143">
                  <c:v>0.99753620631611661</c:v>
                </c:pt>
                <c:pt idx="9144">
                  <c:v>0.99753620631611661</c:v>
                </c:pt>
                <c:pt idx="9145">
                  <c:v>0.99753620631611661</c:v>
                </c:pt>
                <c:pt idx="9146">
                  <c:v>0.99753620631611661</c:v>
                </c:pt>
                <c:pt idx="9147">
                  <c:v>0.99753620631611661</c:v>
                </c:pt>
                <c:pt idx="9148">
                  <c:v>0.99753620631611661</c:v>
                </c:pt>
                <c:pt idx="9149">
                  <c:v>0.99753620631611661</c:v>
                </c:pt>
                <c:pt idx="9150">
                  <c:v>0.99753620631611661</c:v>
                </c:pt>
                <c:pt idx="9151">
                  <c:v>0.99753620631611661</c:v>
                </c:pt>
                <c:pt idx="9152">
                  <c:v>0.99753620631611661</c:v>
                </c:pt>
                <c:pt idx="9153">
                  <c:v>0.99753620631611661</c:v>
                </c:pt>
                <c:pt idx="9154">
                  <c:v>0.99753620631611661</c:v>
                </c:pt>
                <c:pt idx="9155">
                  <c:v>0.99753620631611661</c:v>
                </c:pt>
                <c:pt idx="9156">
                  <c:v>0.99753620631611661</c:v>
                </c:pt>
                <c:pt idx="9157">
                  <c:v>0.99753620631611661</c:v>
                </c:pt>
                <c:pt idx="9158">
                  <c:v>0.99753620631611661</c:v>
                </c:pt>
                <c:pt idx="9159">
                  <c:v>0.99753620631611661</c:v>
                </c:pt>
                <c:pt idx="9160">
                  <c:v>0.99753620631611661</c:v>
                </c:pt>
                <c:pt idx="9161">
                  <c:v>0.99753620631611661</c:v>
                </c:pt>
                <c:pt idx="9162">
                  <c:v>0.99753620631611661</c:v>
                </c:pt>
                <c:pt idx="9163">
                  <c:v>0.99753620631611661</c:v>
                </c:pt>
                <c:pt idx="9164">
                  <c:v>0.99753620631611661</c:v>
                </c:pt>
                <c:pt idx="9165">
                  <c:v>0.99753620631611661</c:v>
                </c:pt>
                <c:pt idx="9166">
                  <c:v>0.99753620631611661</c:v>
                </c:pt>
                <c:pt idx="9167">
                  <c:v>0.99753620631611661</c:v>
                </c:pt>
                <c:pt idx="9168">
                  <c:v>0.99753620631611661</c:v>
                </c:pt>
                <c:pt idx="9169">
                  <c:v>0.99753620631611661</c:v>
                </c:pt>
                <c:pt idx="9170">
                  <c:v>0.99753620631611661</c:v>
                </c:pt>
                <c:pt idx="9171">
                  <c:v>0.99753620631611661</c:v>
                </c:pt>
                <c:pt idx="9172">
                  <c:v>0.99753620631611661</c:v>
                </c:pt>
                <c:pt idx="9173">
                  <c:v>0.99753620631611661</c:v>
                </c:pt>
                <c:pt idx="9174">
                  <c:v>0.99753620631611661</c:v>
                </c:pt>
                <c:pt idx="9175">
                  <c:v>0.99753620631611661</c:v>
                </c:pt>
                <c:pt idx="9176">
                  <c:v>0.99753620631611661</c:v>
                </c:pt>
                <c:pt idx="9177">
                  <c:v>0.99753620631611661</c:v>
                </c:pt>
                <c:pt idx="9178">
                  <c:v>0.99753620631611661</c:v>
                </c:pt>
                <c:pt idx="9179">
                  <c:v>0.99753620631611661</c:v>
                </c:pt>
                <c:pt idx="9180">
                  <c:v>0.99753620631611661</c:v>
                </c:pt>
                <c:pt idx="9181">
                  <c:v>0.99753620631611661</c:v>
                </c:pt>
                <c:pt idx="9182">
                  <c:v>0.99753620631611661</c:v>
                </c:pt>
                <c:pt idx="9183">
                  <c:v>0.99753620631611661</c:v>
                </c:pt>
                <c:pt idx="9184">
                  <c:v>0.99753620631611661</c:v>
                </c:pt>
                <c:pt idx="9185">
                  <c:v>0.99753620631611661</c:v>
                </c:pt>
                <c:pt idx="9186">
                  <c:v>0.99753620631611661</c:v>
                </c:pt>
                <c:pt idx="9187">
                  <c:v>0.99753620631611661</c:v>
                </c:pt>
                <c:pt idx="9188">
                  <c:v>0.99753620631611661</c:v>
                </c:pt>
                <c:pt idx="9189">
                  <c:v>0.99753620631611661</c:v>
                </c:pt>
                <c:pt idx="9190">
                  <c:v>0.99753620631611661</c:v>
                </c:pt>
                <c:pt idx="9191">
                  <c:v>0.99753620631611661</c:v>
                </c:pt>
                <c:pt idx="9192">
                  <c:v>0.99753620631611661</c:v>
                </c:pt>
                <c:pt idx="9193">
                  <c:v>0.99753620631611661</c:v>
                </c:pt>
                <c:pt idx="9194">
                  <c:v>0.99753620631611661</c:v>
                </c:pt>
                <c:pt idx="9195">
                  <c:v>0.99753620631611661</c:v>
                </c:pt>
                <c:pt idx="9196">
                  <c:v>0.99753620631611661</c:v>
                </c:pt>
                <c:pt idx="9197">
                  <c:v>0.99753620631611661</c:v>
                </c:pt>
                <c:pt idx="9198">
                  <c:v>0.99753620631611661</c:v>
                </c:pt>
                <c:pt idx="9199">
                  <c:v>0.99753620631611661</c:v>
                </c:pt>
                <c:pt idx="9200">
                  <c:v>0.99753620631611661</c:v>
                </c:pt>
                <c:pt idx="9201">
                  <c:v>0.99753620631611661</c:v>
                </c:pt>
                <c:pt idx="9202">
                  <c:v>0.99753620631611661</c:v>
                </c:pt>
                <c:pt idx="9203">
                  <c:v>0.99753620631611661</c:v>
                </c:pt>
                <c:pt idx="9204">
                  <c:v>0.99753620631611661</c:v>
                </c:pt>
                <c:pt idx="9205">
                  <c:v>0.99753620631611661</c:v>
                </c:pt>
                <c:pt idx="9206">
                  <c:v>0.99753620631611661</c:v>
                </c:pt>
                <c:pt idx="9207">
                  <c:v>0.99753620631611661</c:v>
                </c:pt>
                <c:pt idx="9208">
                  <c:v>0.99753620631611661</c:v>
                </c:pt>
                <c:pt idx="9209">
                  <c:v>0.99753620631611661</c:v>
                </c:pt>
                <c:pt idx="9210">
                  <c:v>0.99753620631611661</c:v>
                </c:pt>
                <c:pt idx="9211">
                  <c:v>0.99753620631611661</c:v>
                </c:pt>
                <c:pt idx="9212">
                  <c:v>0.99753620631611661</c:v>
                </c:pt>
                <c:pt idx="9213">
                  <c:v>0.99753620631611661</c:v>
                </c:pt>
                <c:pt idx="9214">
                  <c:v>0.99753620631611661</c:v>
                </c:pt>
                <c:pt idx="9215">
                  <c:v>0.99753620631611661</c:v>
                </c:pt>
                <c:pt idx="9216">
                  <c:v>0.99753620631611661</c:v>
                </c:pt>
                <c:pt idx="9217">
                  <c:v>0.99753620631611661</c:v>
                </c:pt>
                <c:pt idx="9218">
                  <c:v>0.99753620631611661</c:v>
                </c:pt>
                <c:pt idx="9219">
                  <c:v>0.99753620631611661</c:v>
                </c:pt>
                <c:pt idx="9220">
                  <c:v>0.99753620631611661</c:v>
                </c:pt>
                <c:pt idx="9221">
                  <c:v>0.99753620631611661</c:v>
                </c:pt>
                <c:pt idx="9222">
                  <c:v>0.99753620631611661</c:v>
                </c:pt>
                <c:pt idx="9223">
                  <c:v>0.99753620631611661</c:v>
                </c:pt>
                <c:pt idx="9224">
                  <c:v>0.99753620631611661</c:v>
                </c:pt>
                <c:pt idx="9225">
                  <c:v>0.99753620631611661</c:v>
                </c:pt>
                <c:pt idx="9226">
                  <c:v>0.99753620631611661</c:v>
                </c:pt>
                <c:pt idx="9227">
                  <c:v>0.99753620631611661</c:v>
                </c:pt>
                <c:pt idx="9228">
                  <c:v>0.99753620631611661</c:v>
                </c:pt>
                <c:pt idx="9229">
                  <c:v>0.99753620631611661</c:v>
                </c:pt>
                <c:pt idx="9230">
                  <c:v>0.99753620631611661</c:v>
                </c:pt>
                <c:pt idx="9231">
                  <c:v>0.99753620631611661</c:v>
                </c:pt>
                <c:pt idx="9232">
                  <c:v>0.99753620631611661</c:v>
                </c:pt>
                <c:pt idx="9233">
                  <c:v>0.99753620631611661</c:v>
                </c:pt>
                <c:pt idx="9234">
                  <c:v>0.99753620631611661</c:v>
                </c:pt>
                <c:pt idx="9235">
                  <c:v>0.99753620631611661</c:v>
                </c:pt>
                <c:pt idx="9236">
                  <c:v>0.99753620631611661</c:v>
                </c:pt>
                <c:pt idx="9237">
                  <c:v>0.99753620631611661</c:v>
                </c:pt>
                <c:pt idx="9238">
                  <c:v>0.99753620631611661</c:v>
                </c:pt>
                <c:pt idx="9239">
                  <c:v>0.99753620631611661</c:v>
                </c:pt>
                <c:pt idx="9240">
                  <c:v>0.99753620631611661</c:v>
                </c:pt>
                <c:pt idx="9241">
                  <c:v>0.99753620631611661</c:v>
                </c:pt>
                <c:pt idx="9242">
                  <c:v>0.99753620631611661</c:v>
                </c:pt>
                <c:pt idx="9243">
                  <c:v>0.99753620631611661</c:v>
                </c:pt>
                <c:pt idx="9244">
                  <c:v>0.99753620631611661</c:v>
                </c:pt>
                <c:pt idx="9245">
                  <c:v>0.99753620631611661</c:v>
                </c:pt>
                <c:pt idx="9246">
                  <c:v>0.99753620631611661</c:v>
                </c:pt>
                <c:pt idx="9247">
                  <c:v>0.99753620631611661</c:v>
                </c:pt>
                <c:pt idx="9248">
                  <c:v>0.99753620631611661</c:v>
                </c:pt>
                <c:pt idx="9249">
                  <c:v>0.99753620631611661</c:v>
                </c:pt>
                <c:pt idx="9250">
                  <c:v>0.99753620631611661</c:v>
                </c:pt>
                <c:pt idx="9251">
                  <c:v>0.99753620631611661</c:v>
                </c:pt>
                <c:pt idx="9252">
                  <c:v>0.99753620631611661</c:v>
                </c:pt>
                <c:pt idx="9253">
                  <c:v>0.99753620631611661</c:v>
                </c:pt>
                <c:pt idx="9254">
                  <c:v>0.99753620631611661</c:v>
                </c:pt>
                <c:pt idx="9255">
                  <c:v>0.99753620631611661</c:v>
                </c:pt>
                <c:pt idx="9256">
                  <c:v>0.99753620631611661</c:v>
                </c:pt>
                <c:pt idx="9257">
                  <c:v>0.99753620631611661</c:v>
                </c:pt>
                <c:pt idx="9258">
                  <c:v>0.99753620631611661</c:v>
                </c:pt>
                <c:pt idx="9259">
                  <c:v>0.99753620631611661</c:v>
                </c:pt>
                <c:pt idx="9260">
                  <c:v>0.99753620631611661</c:v>
                </c:pt>
                <c:pt idx="9261">
                  <c:v>0.99753620631611661</c:v>
                </c:pt>
                <c:pt idx="9262">
                  <c:v>0.99753620631611661</c:v>
                </c:pt>
                <c:pt idx="9263">
                  <c:v>0.99753620631611661</c:v>
                </c:pt>
                <c:pt idx="9264">
                  <c:v>0.99753620631611661</c:v>
                </c:pt>
                <c:pt idx="9265">
                  <c:v>0.99753620631611661</c:v>
                </c:pt>
                <c:pt idx="9266">
                  <c:v>0.99753620631611661</c:v>
                </c:pt>
                <c:pt idx="9267">
                  <c:v>0.99753620631611661</c:v>
                </c:pt>
                <c:pt idx="9268">
                  <c:v>0.99753620631611661</c:v>
                </c:pt>
                <c:pt idx="9269">
                  <c:v>0.99753620631611661</c:v>
                </c:pt>
                <c:pt idx="9270">
                  <c:v>0.99753620631611661</c:v>
                </c:pt>
                <c:pt idx="9271">
                  <c:v>0.99753620631611661</c:v>
                </c:pt>
                <c:pt idx="9272">
                  <c:v>0.99753620631611661</c:v>
                </c:pt>
                <c:pt idx="9273">
                  <c:v>0.99753620631611661</c:v>
                </c:pt>
                <c:pt idx="9274">
                  <c:v>0.99753620631611661</c:v>
                </c:pt>
                <c:pt idx="9275">
                  <c:v>0.99753620631611661</c:v>
                </c:pt>
                <c:pt idx="9276">
                  <c:v>0.99753620631611661</c:v>
                </c:pt>
                <c:pt idx="9277">
                  <c:v>0.99753620631611661</c:v>
                </c:pt>
                <c:pt idx="9278">
                  <c:v>0.99753620631611661</c:v>
                </c:pt>
                <c:pt idx="9279">
                  <c:v>0.99753620631611661</c:v>
                </c:pt>
                <c:pt idx="9280">
                  <c:v>0.99753620631611661</c:v>
                </c:pt>
                <c:pt idx="9281">
                  <c:v>0.99753620631611661</c:v>
                </c:pt>
                <c:pt idx="9282">
                  <c:v>0.99753620631611661</c:v>
                </c:pt>
                <c:pt idx="9283">
                  <c:v>0.99753620631611661</c:v>
                </c:pt>
                <c:pt idx="9284">
                  <c:v>0.99753620631611661</c:v>
                </c:pt>
                <c:pt idx="9285">
                  <c:v>0.99753620631611661</c:v>
                </c:pt>
                <c:pt idx="9286">
                  <c:v>0.99753620631611661</c:v>
                </c:pt>
                <c:pt idx="9287">
                  <c:v>0.99753620631611661</c:v>
                </c:pt>
                <c:pt idx="9288">
                  <c:v>0.99753620631611661</c:v>
                </c:pt>
                <c:pt idx="9289">
                  <c:v>0.99753620631611661</c:v>
                </c:pt>
                <c:pt idx="9290">
                  <c:v>0.99753620631611661</c:v>
                </c:pt>
                <c:pt idx="9291">
                  <c:v>0.99753620631611661</c:v>
                </c:pt>
                <c:pt idx="9292">
                  <c:v>0.99753620631611661</c:v>
                </c:pt>
                <c:pt idx="9293">
                  <c:v>0.99753620631611661</c:v>
                </c:pt>
                <c:pt idx="9294">
                  <c:v>0.99753620631611661</c:v>
                </c:pt>
                <c:pt idx="9295">
                  <c:v>0.99753620631611661</c:v>
                </c:pt>
                <c:pt idx="9296">
                  <c:v>0.99753620631611661</c:v>
                </c:pt>
                <c:pt idx="9297">
                  <c:v>0.99753620631611661</c:v>
                </c:pt>
                <c:pt idx="9298">
                  <c:v>0.99753620631611661</c:v>
                </c:pt>
                <c:pt idx="9299">
                  <c:v>0.99753620631611661</c:v>
                </c:pt>
                <c:pt idx="9300">
                  <c:v>0.99753620631611661</c:v>
                </c:pt>
                <c:pt idx="9301">
                  <c:v>0.99753620631611661</c:v>
                </c:pt>
                <c:pt idx="9302">
                  <c:v>0.99753620631611661</c:v>
                </c:pt>
                <c:pt idx="9303">
                  <c:v>0.99753620631611661</c:v>
                </c:pt>
                <c:pt idx="9304">
                  <c:v>0.99753620631611661</c:v>
                </c:pt>
                <c:pt idx="9305">
                  <c:v>0.99753620631611661</c:v>
                </c:pt>
                <c:pt idx="9306">
                  <c:v>0.99753620631611661</c:v>
                </c:pt>
                <c:pt idx="9307">
                  <c:v>0.99753620631611661</c:v>
                </c:pt>
                <c:pt idx="9308">
                  <c:v>0.99753620631611661</c:v>
                </c:pt>
                <c:pt idx="9309">
                  <c:v>0.99753620631611661</c:v>
                </c:pt>
                <c:pt idx="9310">
                  <c:v>0.99753620631611661</c:v>
                </c:pt>
                <c:pt idx="9311">
                  <c:v>0.99753620631611661</c:v>
                </c:pt>
                <c:pt idx="9312">
                  <c:v>0.99753620631611661</c:v>
                </c:pt>
                <c:pt idx="9313">
                  <c:v>0.99753620631611661</c:v>
                </c:pt>
                <c:pt idx="9314">
                  <c:v>0.99753620631611661</c:v>
                </c:pt>
                <c:pt idx="9315">
                  <c:v>0.99753620631611661</c:v>
                </c:pt>
                <c:pt idx="9316">
                  <c:v>0.99753620631611661</c:v>
                </c:pt>
                <c:pt idx="9317">
                  <c:v>0.99753620631611661</c:v>
                </c:pt>
                <c:pt idx="9318">
                  <c:v>0.99753620631611661</c:v>
                </c:pt>
                <c:pt idx="9319">
                  <c:v>0.99753620631611661</c:v>
                </c:pt>
                <c:pt idx="9320">
                  <c:v>0.99753620631611661</c:v>
                </c:pt>
                <c:pt idx="9321">
                  <c:v>0.99753620631611661</c:v>
                </c:pt>
                <c:pt idx="9322">
                  <c:v>0.99753620631611661</c:v>
                </c:pt>
                <c:pt idx="9323">
                  <c:v>0.99753620631611661</c:v>
                </c:pt>
                <c:pt idx="9324">
                  <c:v>0.99753620631611661</c:v>
                </c:pt>
                <c:pt idx="9325">
                  <c:v>0.99753620631611661</c:v>
                </c:pt>
                <c:pt idx="9326">
                  <c:v>0.99753620631611661</c:v>
                </c:pt>
                <c:pt idx="9327">
                  <c:v>0.99753620631611661</c:v>
                </c:pt>
                <c:pt idx="9328">
                  <c:v>0.99753620631611661</c:v>
                </c:pt>
                <c:pt idx="9329">
                  <c:v>0.99753620631611661</c:v>
                </c:pt>
                <c:pt idx="9330">
                  <c:v>0.99753620631611661</c:v>
                </c:pt>
                <c:pt idx="9331">
                  <c:v>0.99753620631611661</c:v>
                </c:pt>
                <c:pt idx="9332">
                  <c:v>0.99753620631611661</c:v>
                </c:pt>
                <c:pt idx="9333">
                  <c:v>0.99753620631611661</c:v>
                </c:pt>
                <c:pt idx="9334">
                  <c:v>0.99753620631611661</c:v>
                </c:pt>
                <c:pt idx="9335">
                  <c:v>0.99753620631611661</c:v>
                </c:pt>
                <c:pt idx="9336">
                  <c:v>0.99753620631611661</c:v>
                </c:pt>
                <c:pt idx="9337">
                  <c:v>0.99753620631611661</c:v>
                </c:pt>
                <c:pt idx="9338">
                  <c:v>0.99753620631611661</c:v>
                </c:pt>
                <c:pt idx="9339">
                  <c:v>0.99753620631611661</c:v>
                </c:pt>
                <c:pt idx="9340">
                  <c:v>0.99753620631611661</c:v>
                </c:pt>
                <c:pt idx="9341">
                  <c:v>0.99753620631611661</c:v>
                </c:pt>
                <c:pt idx="9342">
                  <c:v>0.99753620631611661</c:v>
                </c:pt>
                <c:pt idx="9343">
                  <c:v>0.99753620631611661</c:v>
                </c:pt>
                <c:pt idx="9344">
                  <c:v>0.99753620631611661</c:v>
                </c:pt>
                <c:pt idx="9345">
                  <c:v>0.99753620631611661</c:v>
                </c:pt>
                <c:pt idx="9346">
                  <c:v>0.99753620631611661</c:v>
                </c:pt>
                <c:pt idx="9347">
                  <c:v>0.99753620631611661</c:v>
                </c:pt>
                <c:pt idx="9348">
                  <c:v>0.99753620631611661</c:v>
                </c:pt>
                <c:pt idx="9349">
                  <c:v>0.99753620631611661</c:v>
                </c:pt>
                <c:pt idx="9350">
                  <c:v>0.99753620631611661</c:v>
                </c:pt>
                <c:pt idx="9351">
                  <c:v>0.99753620631611661</c:v>
                </c:pt>
                <c:pt idx="9352">
                  <c:v>0.99753620631611661</c:v>
                </c:pt>
                <c:pt idx="9353">
                  <c:v>0.99753620631611661</c:v>
                </c:pt>
                <c:pt idx="9354">
                  <c:v>0.99753620631611661</c:v>
                </c:pt>
                <c:pt idx="9355">
                  <c:v>0.99753620631611661</c:v>
                </c:pt>
                <c:pt idx="9356">
                  <c:v>0.99753620631611661</c:v>
                </c:pt>
                <c:pt idx="9357">
                  <c:v>0.99753620631611661</c:v>
                </c:pt>
                <c:pt idx="9358">
                  <c:v>0.99753620631611661</c:v>
                </c:pt>
                <c:pt idx="9359">
                  <c:v>0.99753620631611661</c:v>
                </c:pt>
                <c:pt idx="9360">
                  <c:v>0.99753620631611661</c:v>
                </c:pt>
                <c:pt idx="9361">
                  <c:v>0.99753620631611661</c:v>
                </c:pt>
                <c:pt idx="9362">
                  <c:v>0.99753620631611661</c:v>
                </c:pt>
                <c:pt idx="9363">
                  <c:v>0.99753620631611661</c:v>
                </c:pt>
                <c:pt idx="9364">
                  <c:v>0.99753620631611661</c:v>
                </c:pt>
                <c:pt idx="9365">
                  <c:v>0.99753620631611661</c:v>
                </c:pt>
                <c:pt idx="9366">
                  <c:v>0.99753620631611661</c:v>
                </c:pt>
                <c:pt idx="9367">
                  <c:v>0.99753620631611661</c:v>
                </c:pt>
                <c:pt idx="9368">
                  <c:v>0.99753620631611661</c:v>
                </c:pt>
                <c:pt idx="9369">
                  <c:v>0.99753620631611661</c:v>
                </c:pt>
                <c:pt idx="9370">
                  <c:v>0.99753620631611661</c:v>
                </c:pt>
                <c:pt idx="9371">
                  <c:v>0.99753620631611661</c:v>
                </c:pt>
                <c:pt idx="9372">
                  <c:v>0.99753620631611661</c:v>
                </c:pt>
                <c:pt idx="9373">
                  <c:v>0.99753620631611661</c:v>
                </c:pt>
                <c:pt idx="9374">
                  <c:v>0.99753620631611661</c:v>
                </c:pt>
                <c:pt idx="9375">
                  <c:v>0.99753620631611661</c:v>
                </c:pt>
                <c:pt idx="9376">
                  <c:v>0.99753620631611661</c:v>
                </c:pt>
                <c:pt idx="9377">
                  <c:v>0.99753620631611661</c:v>
                </c:pt>
                <c:pt idx="9378">
                  <c:v>0.99753620631611661</c:v>
                </c:pt>
                <c:pt idx="9379">
                  <c:v>0.99753620631611661</c:v>
                </c:pt>
                <c:pt idx="9380">
                  <c:v>0.99753620631611661</c:v>
                </c:pt>
                <c:pt idx="9381">
                  <c:v>0.99753620631611661</c:v>
                </c:pt>
                <c:pt idx="9382">
                  <c:v>0.99753620631611661</c:v>
                </c:pt>
                <c:pt idx="9383">
                  <c:v>0.99753620631611661</c:v>
                </c:pt>
                <c:pt idx="9384">
                  <c:v>0.99753620631611661</c:v>
                </c:pt>
                <c:pt idx="9385">
                  <c:v>0.99753620631611661</c:v>
                </c:pt>
                <c:pt idx="9386">
                  <c:v>0.99753620631611661</c:v>
                </c:pt>
                <c:pt idx="9387">
                  <c:v>0.99753620631611661</c:v>
                </c:pt>
                <c:pt idx="9388">
                  <c:v>0.99753620631611661</c:v>
                </c:pt>
                <c:pt idx="9389">
                  <c:v>0.99753620631611661</c:v>
                </c:pt>
                <c:pt idx="9390">
                  <c:v>0.99753620631611661</c:v>
                </c:pt>
                <c:pt idx="9391">
                  <c:v>0.99753620631611661</c:v>
                </c:pt>
                <c:pt idx="9392">
                  <c:v>0.99753620631611661</c:v>
                </c:pt>
                <c:pt idx="9393">
                  <c:v>0.99753620631611661</c:v>
                </c:pt>
                <c:pt idx="9394">
                  <c:v>0.99753620631611661</c:v>
                </c:pt>
                <c:pt idx="9395">
                  <c:v>0.99753620631611661</c:v>
                </c:pt>
                <c:pt idx="9396">
                  <c:v>0.99753620631611661</c:v>
                </c:pt>
                <c:pt idx="9397">
                  <c:v>0.99753620631611661</c:v>
                </c:pt>
                <c:pt idx="9398">
                  <c:v>0.99753620631611661</c:v>
                </c:pt>
                <c:pt idx="9399">
                  <c:v>0.99753620631611661</c:v>
                </c:pt>
                <c:pt idx="9400">
                  <c:v>0.99753620631611661</c:v>
                </c:pt>
                <c:pt idx="9401">
                  <c:v>0.99753620631611661</c:v>
                </c:pt>
                <c:pt idx="9402">
                  <c:v>0.99753620631611661</c:v>
                </c:pt>
                <c:pt idx="9403">
                  <c:v>0.99753620631611661</c:v>
                </c:pt>
                <c:pt idx="9404">
                  <c:v>0.99753620631611661</c:v>
                </c:pt>
                <c:pt idx="9405">
                  <c:v>0.99753620631611661</c:v>
                </c:pt>
                <c:pt idx="9406">
                  <c:v>0.99753620631611661</c:v>
                </c:pt>
                <c:pt idx="9407">
                  <c:v>0.99753620631611661</c:v>
                </c:pt>
                <c:pt idx="9408">
                  <c:v>0.99753620631611661</c:v>
                </c:pt>
                <c:pt idx="9409">
                  <c:v>0.99753620631611661</c:v>
                </c:pt>
                <c:pt idx="9410">
                  <c:v>0.99753620631611661</c:v>
                </c:pt>
                <c:pt idx="9411">
                  <c:v>0.99753620631611661</c:v>
                </c:pt>
                <c:pt idx="9412">
                  <c:v>0.99753620631611661</c:v>
                </c:pt>
                <c:pt idx="9413">
                  <c:v>0.99753620631611661</c:v>
                </c:pt>
                <c:pt idx="9414">
                  <c:v>0.99753620631611661</c:v>
                </c:pt>
                <c:pt idx="9415">
                  <c:v>0.99753620631611661</c:v>
                </c:pt>
                <c:pt idx="9416">
                  <c:v>0.99753620631611661</c:v>
                </c:pt>
                <c:pt idx="9417">
                  <c:v>0.99753620631611661</c:v>
                </c:pt>
                <c:pt idx="9418">
                  <c:v>0.99753620631611661</c:v>
                </c:pt>
                <c:pt idx="9419">
                  <c:v>0.99753620631611661</c:v>
                </c:pt>
                <c:pt idx="9420">
                  <c:v>0.99753620631611661</c:v>
                </c:pt>
                <c:pt idx="9421">
                  <c:v>0.99753620631611661</c:v>
                </c:pt>
                <c:pt idx="9422">
                  <c:v>0.99753620631611661</c:v>
                </c:pt>
                <c:pt idx="9423">
                  <c:v>0.99753620631611661</c:v>
                </c:pt>
                <c:pt idx="9424">
                  <c:v>0.99753620631611661</c:v>
                </c:pt>
                <c:pt idx="9425">
                  <c:v>0.99753620631611661</c:v>
                </c:pt>
                <c:pt idx="9426">
                  <c:v>0.99753620631611661</c:v>
                </c:pt>
                <c:pt idx="9427">
                  <c:v>0.99753620631611661</c:v>
                </c:pt>
                <c:pt idx="9428">
                  <c:v>0.99753620631611661</c:v>
                </c:pt>
                <c:pt idx="9429">
                  <c:v>0.99753620631611661</c:v>
                </c:pt>
                <c:pt idx="9430">
                  <c:v>0.99753620631611661</c:v>
                </c:pt>
                <c:pt idx="9431">
                  <c:v>0.99753620631611661</c:v>
                </c:pt>
                <c:pt idx="9432">
                  <c:v>0.99753620631611661</c:v>
                </c:pt>
                <c:pt idx="9433">
                  <c:v>0.99753620631611661</c:v>
                </c:pt>
                <c:pt idx="9434">
                  <c:v>0.99753620631611661</c:v>
                </c:pt>
                <c:pt idx="9435">
                  <c:v>0.99753620631611661</c:v>
                </c:pt>
                <c:pt idx="9436">
                  <c:v>0.99753620631611661</c:v>
                </c:pt>
                <c:pt idx="9437">
                  <c:v>0.99753620631611661</c:v>
                </c:pt>
                <c:pt idx="9438">
                  <c:v>0.99753620631611661</c:v>
                </c:pt>
                <c:pt idx="9439">
                  <c:v>0.99753620631611661</c:v>
                </c:pt>
                <c:pt idx="9440">
                  <c:v>0.99753620631611661</c:v>
                </c:pt>
                <c:pt idx="9441">
                  <c:v>0.99753620631611661</c:v>
                </c:pt>
                <c:pt idx="9442">
                  <c:v>0.99753620631611661</c:v>
                </c:pt>
                <c:pt idx="9443">
                  <c:v>0.99753620631611661</c:v>
                </c:pt>
                <c:pt idx="9444">
                  <c:v>0.99753620631611661</c:v>
                </c:pt>
                <c:pt idx="9445">
                  <c:v>0.99753620631611661</c:v>
                </c:pt>
                <c:pt idx="9446">
                  <c:v>0.99753620631611661</c:v>
                </c:pt>
                <c:pt idx="9447">
                  <c:v>0.99753620631611661</c:v>
                </c:pt>
                <c:pt idx="9448">
                  <c:v>0.99753620631611661</c:v>
                </c:pt>
                <c:pt idx="9449">
                  <c:v>0.99753620631611661</c:v>
                </c:pt>
                <c:pt idx="9450">
                  <c:v>0.99753620631611661</c:v>
                </c:pt>
                <c:pt idx="9451">
                  <c:v>0.99753620631611661</c:v>
                </c:pt>
                <c:pt idx="9452">
                  <c:v>0.99753620631611661</c:v>
                </c:pt>
                <c:pt idx="9453">
                  <c:v>0.99753620631611661</c:v>
                </c:pt>
                <c:pt idx="9454">
                  <c:v>0.99753620631611661</c:v>
                </c:pt>
                <c:pt idx="9455">
                  <c:v>0.99753620631611661</c:v>
                </c:pt>
                <c:pt idx="9456">
                  <c:v>0.99753620631611661</c:v>
                </c:pt>
                <c:pt idx="9457">
                  <c:v>0.99753620631611661</c:v>
                </c:pt>
                <c:pt idx="9458">
                  <c:v>0.99753620631611661</c:v>
                </c:pt>
                <c:pt idx="9459">
                  <c:v>0.99753620631611661</c:v>
                </c:pt>
                <c:pt idx="9460">
                  <c:v>0.99753620631611661</c:v>
                </c:pt>
                <c:pt idx="9461">
                  <c:v>0.99753620631611661</c:v>
                </c:pt>
                <c:pt idx="9462">
                  <c:v>0.99753620631611661</c:v>
                </c:pt>
                <c:pt idx="9463">
                  <c:v>0.99753620631611661</c:v>
                </c:pt>
                <c:pt idx="9464">
                  <c:v>0.99753620631611661</c:v>
                </c:pt>
                <c:pt idx="9465">
                  <c:v>0.99753620631611661</c:v>
                </c:pt>
                <c:pt idx="9466">
                  <c:v>0.99753620631611661</c:v>
                </c:pt>
                <c:pt idx="9467">
                  <c:v>0.99753620631611661</c:v>
                </c:pt>
                <c:pt idx="9468">
                  <c:v>0.99753620631611661</c:v>
                </c:pt>
                <c:pt idx="9469">
                  <c:v>0.99753620631611661</c:v>
                </c:pt>
                <c:pt idx="9470">
                  <c:v>0.99753620631611661</c:v>
                </c:pt>
                <c:pt idx="9471">
                  <c:v>0.99753620631611661</c:v>
                </c:pt>
                <c:pt idx="9472">
                  <c:v>0.99753620631611661</c:v>
                </c:pt>
                <c:pt idx="9473">
                  <c:v>0.99753620631611661</c:v>
                </c:pt>
                <c:pt idx="9474">
                  <c:v>0.99753620631611661</c:v>
                </c:pt>
                <c:pt idx="9475">
                  <c:v>0.99753620631611661</c:v>
                </c:pt>
                <c:pt idx="9476">
                  <c:v>0.99753620631611661</c:v>
                </c:pt>
                <c:pt idx="9477">
                  <c:v>0.99753620631611661</c:v>
                </c:pt>
                <c:pt idx="9478">
                  <c:v>0.99753620631611661</c:v>
                </c:pt>
                <c:pt idx="9479">
                  <c:v>0.99753620631611661</c:v>
                </c:pt>
                <c:pt idx="9480">
                  <c:v>0.99753620631611661</c:v>
                </c:pt>
                <c:pt idx="9481">
                  <c:v>0.99753620631611661</c:v>
                </c:pt>
                <c:pt idx="9482">
                  <c:v>0.99753620631611661</c:v>
                </c:pt>
                <c:pt idx="9483">
                  <c:v>0.99753620631611661</c:v>
                </c:pt>
                <c:pt idx="9484">
                  <c:v>0.99753620631611661</c:v>
                </c:pt>
                <c:pt idx="9485">
                  <c:v>0.99753620631611661</c:v>
                </c:pt>
                <c:pt idx="9486">
                  <c:v>0.99753620631611661</c:v>
                </c:pt>
                <c:pt idx="9487">
                  <c:v>0.99753620631611661</c:v>
                </c:pt>
                <c:pt idx="9488">
                  <c:v>0.99753620631611661</c:v>
                </c:pt>
                <c:pt idx="9489">
                  <c:v>0.99753620631611661</c:v>
                </c:pt>
                <c:pt idx="9490">
                  <c:v>0.99753620631611661</c:v>
                </c:pt>
                <c:pt idx="9491">
                  <c:v>0.99753620631611661</c:v>
                </c:pt>
                <c:pt idx="9492">
                  <c:v>0.99753620631611661</c:v>
                </c:pt>
                <c:pt idx="9493">
                  <c:v>0.99753620631611661</c:v>
                </c:pt>
                <c:pt idx="9494">
                  <c:v>0.99753620631611661</c:v>
                </c:pt>
                <c:pt idx="9495">
                  <c:v>0.99753620631611661</c:v>
                </c:pt>
                <c:pt idx="9496">
                  <c:v>0.99753620631611661</c:v>
                </c:pt>
                <c:pt idx="9497">
                  <c:v>0.99753620631611661</c:v>
                </c:pt>
                <c:pt idx="9498">
                  <c:v>0.99753620631611661</c:v>
                </c:pt>
                <c:pt idx="9499">
                  <c:v>0.99753620631611661</c:v>
                </c:pt>
                <c:pt idx="9500">
                  <c:v>0.99753620631611661</c:v>
                </c:pt>
                <c:pt idx="9501">
                  <c:v>0.99753620631611661</c:v>
                </c:pt>
                <c:pt idx="9502">
                  <c:v>0.99753620631611661</c:v>
                </c:pt>
                <c:pt idx="9503">
                  <c:v>0.99753620631611661</c:v>
                </c:pt>
                <c:pt idx="9504">
                  <c:v>0.99753620631611661</c:v>
                </c:pt>
                <c:pt idx="9505">
                  <c:v>0.99753620631611661</c:v>
                </c:pt>
                <c:pt idx="9506">
                  <c:v>0.99753620631611661</c:v>
                </c:pt>
                <c:pt idx="9507">
                  <c:v>0.99753620631611661</c:v>
                </c:pt>
                <c:pt idx="9508">
                  <c:v>0.99753620631611661</c:v>
                </c:pt>
                <c:pt idx="9509">
                  <c:v>0.99753620631611661</c:v>
                </c:pt>
                <c:pt idx="9510">
                  <c:v>0.99753620631611661</c:v>
                </c:pt>
                <c:pt idx="9511">
                  <c:v>0.99753620631611661</c:v>
                </c:pt>
                <c:pt idx="9512">
                  <c:v>0.99753620631611661</c:v>
                </c:pt>
                <c:pt idx="9513">
                  <c:v>0.99753620631611661</c:v>
                </c:pt>
                <c:pt idx="9514">
                  <c:v>0.99753620631611661</c:v>
                </c:pt>
                <c:pt idx="9515">
                  <c:v>0.99753620631611661</c:v>
                </c:pt>
                <c:pt idx="9516">
                  <c:v>0.99753620631611661</c:v>
                </c:pt>
                <c:pt idx="9517">
                  <c:v>0.99753620631611661</c:v>
                </c:pt>
                <c:pt idx="9518">
                  <c:v>0.99753620631611661</c:v>
                </c:pt>
                <c:pt idx="9519">
                  <c:v>0.99753620631611661</c:v>
                </c:pt>
                <c:pt idx="9520">
                  <c:v>0.99753620631611661</c:v>
                </c:pt>
                <c:pt idx="9521">
                  <c:v>0.99753620631611661</c:v>
                </c:pt>
                <c:pt idx="9522">
                  <c:v>0.99753620631611661</c:v>
                </c:pt>
                <c:pt idx="9523">
                  <c:v>0.99753620631611661</c:v>
                </c:pt>
                <c:pt idx="9524">
                  <c:v>0.99753620631611661</c:v>
                </c:pt>
                <c:pt idx="9525">
                  <c:v>0.99753620631611661</c:v>
                </c:pt>
                <c:pt idx="9526">
                  <c:v>0.99753620631611661</c:v>
                </c:pt>
                <c:pt idx="9527">
                  <c:v>0.99753620631611661</c:v>
                </c:pt>
                <c:pt idx="9528">
                  <c:v>0.99753620631611661</c:v>
                </c:pt>
                <c:pt idx="9529">
                  <c:v>0.99753620631611661</c:v>
                </c:pt>
                <c:pt idx="9530">
                  <c:v>0.99753620631611661</c:v>
                </c:pt>
                <c:pt idx="9531">
                  <c:v>0.99753620631611661</c:v>
                </c:pt>
                <c:pt idx="9532">
                  <c:v>0.99753620631611661</c:v>
                </c:pt>
                <c:pt idx="9533">
                  <c:v>0.99753620631611661</c:v>
                </c:pt>
                <c:pt idx="9534">
                  <c:v>0.99753620631611661</c:v>
                </c:pt>
                <c:pt idx="9535">
                  <c:v>0.99753620631611661</c:v>
                </c:pt>
                <c:pt idx="9536">
                  <c:v>0.99753620631611661</c:v>
                </c:pt>
                <c:pt idx="9537">
                  <c:v>0.99753620631611661</c:v>
                </c:pt>
                <c:pt idx="9538">
                  <c:v>0.99753620631611661</c:v>
                </c:pt>
                <c:pt idx="9539">
                  <c:v>0.99753620631611661</c:v>
                </c:pt>
                <c:pt idx="9540">
                  <c:v>0.99753620631611661</c:v>
                </c:pt>
                <c:pt idx="9541">
                  <c:v>0.99753620631611661</c:v>
                </c:pt>
                <c:pt idx="9542">
                  <c:v>0.99753620631611661</c:v>
                </c:pt>
                <c:pt idx="9543">
                  <c:v>0.99753620631611661</c:v>
                </c:pt>
                <c:pt idx="9544">
                  <c:v>0.99753620631611661</c:v>
                </c:pt>
                <c:pt idx="9545">
                  <c:v>0.99753620631611661</c:v>
                </c:pt>
                <c:pt idx="9546">
                  <c:v>0.99753620631611661</c:v>
                </c:pt>
                <c:pt idx="9547">
                  <c:v>0.99753620631611661</c:v>
                </c:pt>
                <c:pt idx="9548">
                  <c:v>0.99753620631611661</c:v>
                </c:pt>
                <c:pt idx="9549">
                  <c:v>0.99753620631611661</c:v>
                </c:pt>
                <c:pt idx="9550">
                  <c:v>0.99753620631611661</c:v>
                </c:pt>
                <c:pt idx="9551">
                  <c:v>0.99753620631611661</c:v>
                </c:pt>
                <c:pt idx="9552">
                  <c:v>0.99753620631611661</c:v>
                </c:pt>
                <c:pt idx="9553">
                  <c:v>0.99753620631611661</c:v>
                </c:pt>
                <c:pt idx="9554">
                  <c:v>0.99753620631611661</c:v>
                </c:pt>
                <c:pt idx="9555">
                  <c:v>0.99753620631611661</c:v>
                </c:pt>
                <c:pt idx="9556">
                  <c:v>0.99753620631611661</c:v>
                </c:pt>
                <c:pt idx="9557">
                  <c:v>0.99753620631611661</c:v>
                </c:pt>
                <c:pt idx="9558">
                  <c:v>0.99753620631611661</c:v>
                </c:pt>
                <c:pt idx="9559">
                  <c:v>0.99753620631611661</c:v>
                </c:pt>
                <c:pt idx="9560">
                  <c:v>0.99753620631611661</c:v>
                </c:pt>
                <c:pt idx="9561">
                  <c:v>0.99753620631611661</c:v>
                </c:pt>
                <c:pt idx="9562">
                  <c:v>0.99753620631611661</c:v>
                </c:pt>
                <c:pt idx="9563">
                  <c:v>0.99753620631611661</c:v>
                </c:pt>
                <c:pt idx="9564">
                  <c:v>0.99753620631611661</c:v>
                </c:pt>
                <c:pt idx="9565">
                  <c:v>0.99753620631611661</c:v>
                </c:pt>
                <c:pt idx="9566">
                  <c:v>0.99753620631611661</c:v>
                </c:pt>
                <c:pt idx="9567">
                  <c:v>0.99753620631611661</c:v>
                </c:pt>
                <c:pt idx="9568">
                  <c:v>0.99753620631611661</c:v>
                </c:pt>
                <c:pt idx="9569">
                  <c:v>0.99753620631611661</c:v>
                </c:pt>
                <c:pt idx="9570">
                  <c:v>0.99753620631611661</c:v>
                </c:pt>
                <c:pt idx="9571">
                  <c:v>0.99753620631611661</c:v>
                </c:pt>
                <c:pt idx="9572">
                  <c:v>0.99753620631611661</c:v>
                </c:pt>
                <c:pt idx="9573">
                  <c:v>0.99753620631611661</c:v>
                </c:pt>
                <c:pt idx="9574">
                  <c:v>0.99753620631611661</c:v>
                </c:pt>
                <c:pt idx="9575">
                  <c:v>0.99753620631611661</c:v>
                </c:pt>
                <c:pt idx="9576">
                  <c:v>0.99753620631611661</c:v>
                </c:pt>
                <c:pt idx="9577">
                  <c:v>0.99753620631611661</c:v>
                </c:pt>
                <c:pt idx="9578">
                  <c:v>0.99753620631611661</c:v>
                </c:pt>
                <c:pt idx="9579">
                  <c:v>0.99753620631611661</c:v>
                </c:pt>
                <c:pt idx="9580">
                  <c:v>0.99753620631611661</c:v>
                </c:pt>
                <c:pt idx="9581">
                  <c:v>0.99753620631611661</c:v>
                </c:pt>
                <c:pt idx="9582">
                  <c:v>0.99753620631611661</c:v>
                </c:pt>
                <c:pt idx="9583">
                  <c:v>0.99753620631611661</c:v>
                </c:pt>
                <c:pt idx="9584">
                  <c:v>0.99753620631611661</c:v>
                </c:pt>
                <c:pt idx="9585">
                  <c:v>0.99753620631611661</c:v>
                </c:pt>
                <c:pt idx="9586">
                  <c:v>0.99753620631611661</c:v>
                </c:pt>
                <c:pt idx="9587">
                  <c:v>0.99753620631611661</c:v>
                </c:pt>
                <c:pt idx="9588">
                  <c:v>0.99753620631611661</c:v>
                </c:pt>
                <c:pt idx="9589">
                  <c:v>0.99753620631611661</c:v>
                </c:pt>
                <c:pt idx="9590">
                  <c:v>0.99753620631611661</c:v>
                </c:pt>
                <c:pt idx="9591">
                  <c:v>0.99753620631611661</c:v>
                </c:pt>
                <c:pt idx="9592">
                  <c:v>0.99753620631611661</c:v>
                </c:pt>
                <c:pt idx="9593">
                  <c:v>0.99753620631611661</c:v>
                </c:pt>
                <c:pt idx="9594">
                  <c:v>0.99753620631611661</c:v>
                </c:pt>
                <c:pt idx="9595">
                  <c:v>0.99753620631611661</c:v>
                </c:pt>
                <c:pt idx="9596">
                  <c:v>0.99753620631611661</c:v>
                </c:pt>
                <c:pt idx="9597">
                  <c:v>0.99753620631611661</c:v>
                </c:pt>
                <c:pt idx="9598">
                  <c:v>0.99753620631611661</c:v>
                </c:pt>
                <c:pt idx="9599">
                  <c:v>0.99753620631611661</c:v>
                </c:pt>
                <c:pt idx="9600">
                  <c:v>0.99753620631611661</c:v>
                </c:pt>
                <c:pt idx="9601">
                  <c:v>0.99753620631611661</c:v>
                </c:pt>
                <c:pt idx="9602">
                  <c:v>0.99753620631611661</c:v>
                </c:pt>
                <c:pt idx="9603">
                  <c:v>0.99753620631611661</c:v>
                </c:pt>
                <c:pt idx="9604">
                  <c:v>0.99753620631611661</c:v>
                </c:pt>
                <c:pt idx="9605">
                  <c:v>0.99753620631611661</c:v>
                </c:pt>
                <c:pt idx="9606">
                  <c:v>0.99753620631611661</c:v>
                </c:pt>
                <c:pt idx="9607">
                  <c:v>0.99753620631611661</c:v>
                </c:pt>
                <c:pt idx="9608">
                  <c:v>0.99753620631611661</c:v>
                </c:pt>
                <c:pt idx="9609">
                  <c:v>0.99753620631611661</c:v>
                </c:pt>
                <c:pt idx="9610">
                  <c:v>0.99753620631611661</c:v>
                </c:pt>
                <c:pt idx="9611">
                  <c:v>0.99753620631611661</c:v>
                </c:pt>
                <c:pt idx="9612">
                  <c:v>0.99753620631611661</c:v>
                </c:pt>
                <c:pt idx="9613">
                  <c:v>0.99753620631611661</c:v>
                </c:pt>
                <c:pt idx="9614">
                  <c:v>0.99753620631611661</c:v>
                </c:pt>
                <c:pt idx="9615">
                  <c:v>0.99753620631611661</c:v>
                </c:pt>
                <c:pt idx="9616">
                  <c:v>0.99753620631611661</c:v>
                </c:pt>
                <c:pt idx="9617">
                  <c:v>0.99753620631611661</c:v>
                </c:pt>
                <c:pt idx="9618">
                  <c:v>0.99753620631611661</c:v>
                </c:pt>
                <c:pt idx="9619">
                  <c:v>0.99753620631611661</c:v>
                </c:pt>
                <c:pt idx="9620">
                  <c:v>0.99753620631611661</c:v>
                </c:pt>
                <c:pt idx="9621">
                  <c:v>0.99753620631611661</c:v>
                </c:pt>
                <c:pt idx="9622">
                  <c:v>0.99753620631611661</c:v>
                </c:pt>
                <c:pt idx="9623">
                  <c:v>0.99753620631611661</c:v>
                </c:pt>
                <c:pt idx="9624">
                  <c:v>0.99753620631611661</c:v>
                </c:pt>
                <c:pt idx="9625">
                  <c:v>0.99753620631611661</c:v>
                </c:pt>
                <c:pt idx="9626">
                  <c:v>0.99753620631611661</c:v>
                </c:pt>
                <c:pt idx="9627">
                  <c:v>0.99753620631611661</c:v>
                </c:pt>
                <c:pt idx="9628">
                  <c:v>0.99753620631611661</c:v>
                </c:pt>
                <c:pt idx="9629">
                  <c:v>0.99753620631611661</c:v>
                </c:pt>
                <c:pt idx="9630">
                  <c:v>0.99753620631611661</c:v>
                </c:pt>
                <c:pt idx="9631">
                  <c:v>0.99753620631611661</c:v>
                </c:pt>
                <c:pt idx="9632">
                  <c:v>0.99753620631611661</c:v>
                </c:pt>
                <c:pt idx="9633">
                  <c:v>0.99753620631611661</c:v>
                </c:pt>
                <c:pt idx="9634">
                  <c:v>0.99753620631611661</c:v>
                </c:pt>
                <c:pt idx="9635">
                  <c:v>0.99753620631611661</c:v>
                </c:pt>
                <c:pt idx="9636">
                  <c:v>0.99753620631611661</c:v>
                </c:pt>
                <c:pt idx="9637">
                  <c:v>0.99753620631611661</c:v>
                </c:pt>
                <c:pt idx="9638">
                  <c:v>0.99753620631611661</c:v>
                </c:pt>
                <c:pt idx="9639">
                  <c:v>0.99753620631611661</c:v>
                </c:pt>
                <c:pt idx="9640">
                  <c:v>0.99753620631611661</c:v>
                </c:pt>
                <c:pt idx="9641">
                  <c:v>0.99753620631611661</c:v>
                </c:pt>
                <c:pt idx="9642">
                  <c:v>0.99753620631611661</c:v>
                </c:pt>
                <c:pt idx="9643">
                  <c:v>0.99753620631611661</c:v>
                </c:pt>
                <c:pt idx="9644">
                  <c:v>0.99753620631611661</c:v>
                </c:pt>
                <c:pt idx="9645">
                  <c:v>0.99753620631611661</c:v>
                </c:pt>
                <c:pt idx="9646">
                  <c:v>0.99753620631611661</c:v>
                </c:pt>
                <c:pt idx="9647">
                  <c:v>0.99753620631611661</c:v>
                </c:pt>
                <c:pt idx="9648">
                  <c:v>0.99753620631611661</c:v>
                </c:pt>
                <c:pt idx="9649">
                  <c:v>0.99753620631611661</c:v>
                </c:pt>
                <c:pt idx="9650">
                  <c:v>0.99753620631611661</c:v>
                </c:pt>
                <c:pt idx="9651">
                  <c:v>0.99753620631611661</c:v>
                </c:pt>
                <c:pt idx="9652">
                  <c:v>0.99753620631611661</c:v>
                </c:pt>
                <c:pt idx="9653">
                  <c:v>0.99753620631611661</c:v>
                </c:pt>
                <c:pt idx="9654">
                  <c:v>0.99753620631611661</c:v>
                </c:pt>
                <c:pt idx="9655">
                  <c:v>0.99753620631611661</c:v>
                </c:pt>
                <c:pt idx="9656">
                  <c:v>0.99753620631611661</c:v>
                </c:pt>
                <c:pt idx="9657">
                  <c:v>0.99753620631611661</c:v>
                </c:pt>
                <c:pt idx="9658">
                  <c:v>0.99753620631611661</c:v>
                </c:pt>
                <c:pt idx="9659">
                  <c:v>0.99753620631611661</c:v>
                </c:pt>
                <c:pt idx="9660">
                  <c:v>0.99753620631611661</c:v>
                </c:pt>
                <c:pt idx="9661">
                  <c:v>0.99753620631611661</c:v>
                </c:pt>
                <c:pt idx="9662">
                  <c:v>0.99753620631611661</c:v>
                </c:pt>
                <c:pt idx="9663">
                  <c:v>0.99753620631611661</c:v>
                </c:pt>
                <c:pt idx="9664">
                  <c:v>0.99753620631611661</c:v>
                </c:pt>
                <c:pt idx="9665">
                  <c:v>0.99753620631611661</c:v>
                </c:pt>
                <c:pt idx="9666">
                  <c:v>0.99753620631611661</c:v>
                </c:pt>
                <c:pt idx="9667">
                  <c:v>0.99753620631611661</c:v>
                </c:pt>
                <c:pt idx="9668">
                  <c:v>0.99753620631611661</c:v>
                </c:pt>
                <c:pt idx="9669">
                  <c:v>0.99753620631611661</c:v>
                </c:pt>
                <c:pt idx="9670">
                  <c:v>0.99753620631611661</c:v>
                </c:pt>
                <c:pt idx="9671">
                  <c:v>0.99753620631611661</c:v>
                </c:pt>
                <c:pt idx="9672">
                  <c:v>0.99753620631611661</c:v>
                </c:pt>
                <c:pt idx="9673">
                  <c:v>0.99753620631611661</c:v>
                </c:pt>
                <c:pt idx="9674">
                  <c:v>0.99753620631611661</c:v>
                </c:pt>
                <c:pt idx="9675">
                  <c:v>0.99753620631611661</c:v>
                </c:pt>
                <c:pt idx="9676">
                  <c:v>0.99753620631611661</c:v>
                </c:pt>
                <c:pt idx="9677">
                  <c:v>0.99753620631611661</c:v>
                </c:pt>
                <c:pt idx="9678">
                  <c:v>0.99753620631611661</c:v>
                </c:pt>
                <c:pt idx="9679">
                  <c:v>0.99753620631611661</c:v>
                </c:pt>
                <c:pt idx="9680">
                  <c:v>0.99753620631611661</c:v>
                </c:pt>
                <c:pt idx="9681">
                  <c:v>0.99753620631611661</c:v>
                </c:pt>
                <c:pt idx="9682">
                  <c:v>0.99753620631611661</c:v>
                </c:pt>
                <c:pt idx="9683">
                  <c:v>0.99753620631611661</c:v>
                </c:pt>
                <c:pt idx="9684">
                  <c:v>0.99753620631611661</c:v>
                </c:pt>
                <c:pt idx="9685">
                  <c:v>0.99753620631611661</c:v>
                </c:pt>
                <c:pt idx="9686">
                  <c:v>0.99753620631611661</c:v>
                </c:pt>
                <c:pt idx="9687">
                  <c:v>0.99753620631611661</c:v>
                </c:pt>
                <c:pt idx="9688">
                  <c:v>0.99753620631611661</c:v>
                </c:pt>
                <c:pt idx="9689">
                  <c:v>0.99753620631611661</c:v>
                </c:pt>
                <c:pt idx="9690">
                  <c:v>0.99753620631611661</c:v>
                </c:pt>
                <c:pt idx="9691">
                  <c:v>0.99753620631611661</c:v>
                </c:pt>
                <c:pt idx="9692">
                  <c:v>0.99753620631611661</c:v>
                </c:pt>
                <c:pt idx="9693">
                  <c:v>0.99753620631611661</c:v>
                </c:pt>
                <c:pt idx="9694">
                  <c:v>0.99753620631611661</c:v>
                </c:pt>
                <c:pt idx="9695">
                  <c:v>0.99753620631611661</c:v>
                </c:pt>
                <c:pt idx="9696">
                  <c:v>0.99753620631611661</c:v>
                </c:pt>
                <c:pt idx="9697">
                  <c:v>0.99753620631611661</c:v>
                </c:pt>
                <c:pt idx="9698">
                  <c:v>0.99753620631611661</c:v>
                </c:pt>
                <c:pt idx="9699">
                  <c:v>0.99753620631611661</c:v>
                </c:pt>
                <c:pt idx="9700">
                  <c:v>0.99753620631611661</c:v>
                </c:pt>
                <c:pt idx="9701">
                  <c:v>0.99753620631611661</c:v>
                </c:pt>
                <c:pt idx="9702">
                  <c:v>0.99753620631611661</c:v>
                </c:pt>
                <c:pt idx="9703">
                  <c:v>0.99753620631611661</c:v>
                </c:pt>
                <c:pt idx="9704">
                  <c:v>0.99753620631611661</c:v>
                </c:pt>
                <c:pt idx="9705">
                  <c:v>0.99753620631611661</c:v>
                </c:pt>
                <c:pt idx="9706">
                  <c:v>0.99753620631611661</c:v>
                </c:pt>
                <c:pt idx="9707">
                  <c:v>0.99753620631611661</c:v>
                </c:pt>
                <c:pt idx="9708">
                  <c:v>0.99753620631611661</c:v>
                </c:pt>
                <c:pt idx="9709">
                  <c:v>0.99753620631611661</c:v>
                </c:pt>
                <c:pt idx="9710">
                  <c:v>0.99753620631611661</c:v>
                </c:pt>
                <c:pt idx="9711">
                  <c:v>0.99753620631611661</c:v>
                </c:pt>
                <c:pt idx="9712">
                  <c:v>0.99753620631611661</c:v>
                </c:pt>
                <c:pt idx="9713">
                  <c:v>0.99753620631611661</c:v>
                </c:pt>
                <c:pt idx="9714">
                  <c:v>0.99753620631611661</c:v>
                </c:pt>
                <c:pt idx="9715">
                  <c:v>0.99753620631611661</c:v>
                </c:pt>
                <c:pt idx="9716">
                  <c:v>0.99753620631611661</c:v>
                </c:pt>
                <c:pt idx="9717">
                  <c:v>0.99753620631611661</c:v>
                </c:pt>
                <c:pt idx="9718">
                  <c:v>0.99753620631611661</c:v>
                </c:pt>
                <c:pt idx="9719">
                  <c:v>0.99753620631611661</c:v>
                </c:pt>
                <c:pt idx="9720">
                  <c:v>0.99753620631611661</c:v>
                </c:pt>
                <c:pt idx="9721">
                  <c:v>0.99753620631611661</c:v>
                </c:pt>
                <c:pt idx="9722">
                  <c:v>0.99753620631611661</c:v>
                </c:pt>
                <c:pt idx="9723">
                  <c:v>0.99753620631611661</c:v>
                </c:pt>
                <c:pt idx="9724">
                  <c:v>0.99753620631611661</c:v>
                </c:pt>
                <c:pt idx="9725">
                  <c:v>0.99753620631611661</c:v>
                </c:pt>
                <c:pt idx="9726">
                  <c:v>0.99753620631611661</c:v>
                </c:pt>
                <c:pt idx="9727">
                  <c:v>0.99753620631611661</c:v>
                </c:pt>
                <c:pt idx="9728">
                  <c:v>0.99753620631611661</c:v>
                </c:pt>
                <c:pt idx="9729">
                  <c:v>0.99753620631611661</c:v>
                </c:pt>
                <c:pt idx="9730">
                  <c:v>0.99753620631611661</c:v>
                </c:pt>
                <c:pt idx="9731">
                  <c:v>0.99753620631611661</c:v>
                </c:pt>
                <c:pt idx="9732">
                  <c:v>0.99753620631611661</c:v>
                </c:pt>
                <c:pt idx="9733">
                  <c:v>0.99753620631611661</c:v>
                </c:pt>
                <c:pt idx="9734">
                  <c:v>0.99753620631611661</c:v>
                </c:pt>
                <c:pt idx="9735">
                  <c:v>0.99753620631611661</c:v>
                </c:pt>
                <c:pt idx="9736">
                  <c:v>0.99753620631611661</c:v>
                </c:pt>
                <c:pt idx="9737">
                  <c:v>0.99753620631611661</c:v>
                </c:pt>
                <c:pt idx="9738">
                  <c:v>0.99753620631611661</c:v>
                </c:pt>
                <c:pt idx="9739">
                  <c:v>0.99753620631611661</c:v>
                </c:pt>
                <c:pt idx="9740">
                  <c:v>0.99753620631611661</c:v>
                </c:pt>
                <c:pt idx="9741">
                  <c:v>0.99753620631611661</c:v>
                </c:pt>
                <c:pt idx="9742">
                  <c:v>0.99753620631611661</c:v>
                </c:pt>
                <c:pt idx="9743">
                  <c:v>0.99753620631611661</c:v>
                </c:pt>
                <c:pt idx="9744">
                  <c:v>0.99753620631611661</c:v>
                </c:pt>
                <c:pt idx="9745">
                  <c:v>0.99753620631611661</c:v>
                </c:pt>
                <c:pt idx="9746">
                  <c:v>0.99753620631611661</c:v>
                </c:pt>
                <c:pt idx="9747">
                  <c:v>0.99753620631611661</c:v>
                </c:pt>
                <c:pt idx="9748">
                  <c:v>0.99753620631611661</c:v>
                </c:pt>
                <c:pt idx="9749">
                  <c:v>0.99753620631611661</c:v>
                </c:pt>
                <c:pt idx="9750">
                  <c:v>0.99753620631611661</c:v>
                </c:pt>
                <c:pt idx="9751">
                  <c:v>0.99753620631611661</c:v>
                </c:pt>
                <c:pt idx="9752">
                  <c:v>0.99753620631611661</c:v>
                </c:pt>
                <c:pt idx="9753">
                  <c:v>0.99753620631611661</c:v>
                </c:pt>
                <c:pt idx="9754">
                  <c:v>0.99753620631611661</c:v>
                </c:pt>
                <c:pt idx="9755">
                  <c:v>0.99753620631611661</c:v>
                </c:pt>
                <c:pt idx="9756">
                  <c:v>0.99753620631611661</c:v>
                </c:pt>
                <c:pt idx="9757">
                  <c:v>0.99753620631611661</c:v>
                </c:pt>
                <c:pt idx="9758">
                  <c:v>0.99753620631611661</c:v>
                </c:pt>
                <c:pt idx="9759">
                  <c:v>0.99753620631611661</c:v>
                </c:pt>
                <c:pt idx="9760">
                  <c:v>0.99753620631611661</c:v>
                </c:pt>
                <c:pt idx="9761">
                  <c:v>0.99753620631611661</c:v>
                </c:pt>
                <c:pt idx="9762">
                  <c:v>0.99753620631611661</c:v>
                </c:pt>
                <c:pt idx="9763">
                  <c:v>0.99753620631611661</c:v>
                </c:pt>
                <c:pt idx="9764">
                  <c:v>0.99753620631611661</c:v>
                </c:pt>
                <c:pt idx="9765">
                  <c:v>0.99753620631611661</c:v>
                </c:pt>
                <c:pt idx="9766">
                  <c:v>0.99753620631611661</c:v>
                </c:pt>
                <c:pt idx="9767">
                  <c:v>0.99753620631611661</c:v>
                </c:pt>
                <c:pt idx="9768">
                  <c:v>0.99753620631611661</c:v>
                </c:pt>
                <c:pt idx="9769">
                  <c:v>0.99753620631611661</c:v>
                </c:pt>
                <c:pt idx="9770">
                  <c:v>0.99753620631611661</c:v>
                </c:pt>
                <c:pt idx="9771">
                  <c:v>0.99753620631611661</c:v>
                </c:pt>
                <c:pt idx="9772">
                  <c:v>0.99753620631611661</c:v>
                </c:pt>
                <c:pt idx="9773">
                  <c:v>0.99753620631611661</c:v>
                </c:pt>
                <c:pt idx="9774">
                  <c:v>0.99753620631611661</c:v>
                </c:pt>
                <c:pt idx="9775">
                  <c:v>0.99753620631611661</c:v>
                </c:pt>
                <c:pt idx="9776">
                  <c:v>0.99753620631611661</c:v>
                </c:pt>
                <c:pt idx="9777">
                  <c:v>0.99753620631611661</c:v>
                </c:pt>
                <c:pt idx="9778">
                  <c:v>0.99753620631611661</c:v>
                </c:pt>
                <c:pt idx="9779">
                  <c:v>0.99753620631611661</c:v>
                </c:pt>
                <c:pt idx="9780">
                  <c:v>0.99753620631611661</c:v>
                </c:pt>
                <c:pt idx="9781">
                  <c:v>0.99753620631611661</c:v>
                </c:pt>
                <c:pt idx="9782">
                  <c:v>0.99753620631611661</c:v>
                </c:pt>
                <c:pt idx="9783">
                  <c:v>0.99753620631611661</c:v>
                </c:pt>
                <c:pt idx="9784">
                  <c:v>0.99753620631611661</c:v>
                </c:pt>
                <c:pt idx="9785">
                  <c:v>0.99753620631611661</c:v>
                </c:pt>
                <c:pt idx="9786">
                  <c:v>0.99753620631611661</c:v>
                </c:pt>
                <c:pt idx="9787">
                  <c:v>0.99753620631611661</c:v>
                </c:pt>
                <c:pt idx="9788">
                  <c:v>0.99753620631611661</c:v>
                </c:pt>
                <c:pt idx="9789">
                  <c:v>0.99753620631611661</c:v>
                </c:pt>
                <c:pt idx="9790">
                  <c:v>0.99753620631611661</c:v>
                </c:pt>
                <c:pt idx="9791">
                  <c:v>0.99753620631611661</c:v>
                </c:pt>
                <c:pt idx="9792">
                  <c:v>0.99753620631611661</c:v>
                </c:pt>
                <c:pt idx="9793">
                  <c:v>0.99753620631611661</c:v>
                </c:pt>
                <c:pt idx="9794">
                  <c:v>0.99753620631611661</c:v>
                </c:pt>
                <c:pt idx="9795">
                  <c:v>0.99753620631611661</c:v>
                </c:pt>
                <c:pt idx="9796">
                  <c:v>0.99753620631611661</c:v>
                </c:pt>
                <c:pt idx="9797">
                  <c:v>0.99753620631611661</c:v>
                </c:pt>
                <c:pt idx="9798">
                  <c:v>0.99753620631611661</c:v>
                </c:pt>
                <c:pt idx="9799">
                  <c:v>0.99753620631611661</c:v>
                </c:pt>
                <c:pt idx="9800">
                  <c:v>0.99753620631611661</c:v>
                </c:pt>
                <c:pt idx="9801">
                  <c:v>0.99753620631611661</c:v>
                </c:pt>
                <c:pt idx="9802">
                  <c:v>0.99753620631611661</c:v>
                </c:pt>
                <c:pt idx="9803">
                  <c:v>0.99753620631611661</c:v>
                </c:pt>
                <c:pt idx="9804">
                  <c:v>0.99753620631611661</c:v>
                </c:pt>
                <c:pt idx="9805">
                  <c:v>0.99753620631611661</c:v>
                </c:pt>
                <c:pt idx="9806">
                  <c:v>0.99753620631611661</c:v>
                </c:pt>
                <c:pt idx="9807">
                  <c:v>0.99753620631611661</c:v>
                </c:pt>
                <c:pt idx="9808">
                  <c:v>0.99753620631611661</c:v>
                </c:pt>
                <c:pt idx="9809">
                  <c:v>0.99753620631611661</c:v>
                </c:pt>
                <c:pt idx="9810">
                  <c:v>0.99753620631611661</c:v>
                </c:pt>
                <c:pt idx="9811">
                  <c:v>0.99753620631611661</c:v>
                </c:pt>
                <c:pt idx="9812">
                  <c:v>0.99753620631611661</c:v>
                </c:pt>
                <c:pt idx="9813">
                  <c:v>0.99753620631611661</c:v>
                </c:pt>
                <c:pt idx="9814">
                  <c:v>0.99753620631611661</c:v>
                </c:pt>
                <c:pt idx="9815">
                  <c:v>0.99753620631611661</c:v>
                </c:pt>
                <c:pt idx="9816">
                  <c:v>0.99753620631611661</c:v>
                </c:pt>
                <c:pt idx="9817">
                  <c:v>0.99753620631611661</c:v>
                </c:pt>
                <c:pt idx="9818">
                  <c:v>0.99753620631611661</c:v>
                </c:pt>
                <c:pt idx="9819">
                  <c:v>0.99753620631611661</c:v>
                </c:pt>
                <c:pt idx="9820">
                  <c:v>0.99753620631611661</c:v>
                </c:pt>
                <c:pt idx="9821">
                  <c:v>0.99753620631611661</c:v>
                </c:pt>
                <c:pt idx="9822">
                  <c:v>0.99753620631611661</c:v>
                </c:pt>
                <c:pt idx="9823">
                  <c:v>0.99753620631611661</c:v>
                </c:pt>
                <c:pt idx="9824">
                  <c:v>0.99753620631611661</c:v>
                </c:pt>
                <c:pt idx="9825">
                  <c:v>0.99753620631611661</c:v>
                </c:pt>
                <c:pt idx="9826">
                  <c:v>0.99753620631611661</c:v>
                </c:pt>
                <c:pt idx="9827">
                  <c:v>0.99753620631611661</c:v>
                </c:pt>
                <c:pt idx="9828">
                  <c:v>0.99753620631611661</c:v>
                </c:pt>
                <c:pt idx="9829">
                  <c:v>0.99753620631611661</c:v>
                </c:pt>
                <c:pt idx="9830">
                  <c:v>0.99753620631611661</c:v>
                </c:pt>
                <c:pt idx="9831">
                  <c:v>0.99753620631611661</c:v>
                </c:pt>
                <c:pt idx="9832">
                  <c:v>0.99753620631611661</c:v>
                </c:pt>
                <c:pt idx="9833">
                  <c:v>0.99753620631611661</c:v>
                </c:pt>
                <c:pt idx="9834">
                  <c:v>0.99753620631611661</c:v>
                </c:pt>
                <c:pt idx="9835">
                  <c:v>0.99753620631611661</c:v>
                </c:pt>
                <c:pt idx="9836">
                  <c:v>0.99753620631611661</c:v>
                </c:pt>
                <c:pt idx="9837">
                  <c:v>0.99753620631611661</c:v>
                </c:pt>
                <c:pt idx="9838">
                  <c:v>0.99753620631611661</c:v>
                </c:pt>
                <c:pt idx="9839">
                  <c:v>0.99753620631611661</c:v>
                </c:pt>
                <c:pt idx="9840">
                  <c:v>0.99753620631611661</c:v>
                </c:pt>
                <c:pt idx="9841">
                  <c:v>0.99753620631611661</c:v>
                </c:pt>
                <c:pt idx="9842">
                  <c:v>0.99753620631611661</c:v>
                </c:pt>
                <c:pt idx="9843">
                  <c:v>0.99753620631611661</c:v>
                </c:pt>
                <c:pt idx="9844">
                  <c:v>0.99753620631611661</c:v>
                </c:pt>
                <c:pt idx="9845">
                  <c:v>0.99753620631611661</c:v>
                </c:pt>
                <c:pt idx="9846">
                  <c:v>0.99753620631611661</c:v>
                </c:pt>
                <c:pt idx="9847">
                  <c:v>0.99753620631611661</c:v>
                </c:pt>
                <c:pt idx="9848">
                  <c:v>0.99753620631611661</c:v>
                </c:pt>
                <c:pt idx="9849">
                  <c:v>0.99753620631611661</c:v>
                </c:pt>
                <c:pt idx="9850">
                  <c:v>0.99753620631611661</c:v>
                </c:pt>
                <c:pt idx="9851">
                  <c:v>0.99753620631611661</c:v>
                </c:pt>
                <c:pt idx="9852">
                  <c:v>0.99753620631611661</c:v>
                </c:pt>
                <c:pt idx="9853">
                  <c:v>0.99753620631611661</c:v>
                </c:pt>
                <c:pt idx="9854">
                  <c:v>0.99753620631611661</c:v>
                </c:pt>
                <c:pt idx="9855">
                  <c:v>0.99753620631611661</c:v>
                </c:pt>
                <c:pt idx="9856">
                  <c:v>0.99753620631611661</c:v>
                </c:pt>
                <c:pt idx="9857">
                  <c:v>0.99753620631611661</c:v>
                </c:pt>
                <c:pt idx="9858">
                  <c:v>0.99753620631611661</c:v>
                </c:pt>
                <c:pt idx="9859">
                  <c:v>0.99753620631611661</c:v>
                </c:pt>
                <c:pt idx="9860">
                  <c:v>0.99753620631611661</c:v>
                </c:pt>
                <c:pt idx="9861">
                  <c:v>0.99753620631611661</c:v>
                </c:pt>
                <c:pt idx="9862">
                  <c:v>0.99753620631611661</c:v>
                </c:pt>
                <c:pt idx="9863">
                  <c:v>0.99753620631611661</c:v>
                </c:pt>
                <c:pt idx="9864">
                  <c:v>0.99753620631611661</c:v>
                </c:pt>
                <c:pt idx="9865">
                  <c:v>0.99753620631611661</c:v>
                </c:pt>
                <c:pt idx="9866">
                  <c:v>0.99753620631611661</c:v>
                </c:pt>
                <c:pt idx="9867">
                  <c:v>0.99753620631611661</c:v>
                </c:pt>
                <c:pt idx="9868">
                  <c:v>0.99753620631611661</c:v>
                </c:pt>
                <c:pt idx="9869">
                  <c:v>0.99753620631611661</c:v>
                </c:pt>
                <c:pt idx="9870">
                  <c:v>0.99753620631611661</c:v>
                </c:pt>
                <c:pt idx="9871">
                  <c:v>0.99753620631611661</c:v>
                </c:pt>
                <c:pt idx="9872">
                  <c:v>0.99753620631611661</c:v>
                </c:pt>
                <c:pt idx="9873">
                  <c:v>0.99753620631611661</c:v>
                </c:pt>
                <c:pt idx="9874">
                  <c:v>0.99753620631611661</c:v>
                </c:pt>
                <c:pt idx="9875">
                  <c:v>0.99753620631611661</c:v>
                </c:pt>
                <c:pt idx="9876">
                  <c:v>0.99753620631611661</c:v>
                </c:pt>
                <c:pt idx="9877">
                  <c:v>0.99753620631611661</c:v>
                </c:pt>
                <c:pt idx="9878">
                  <c:v>0.99753620631611661</c:v>
                </c:pt>
                <c:pt idx="9879">
                  <c:v>0.99753620631611661</c:v>
                </c:pt>
                <c:pt idx="9880">
                  <c:v>0.99753620631611661</c:v>
                </c:pt>
                <c:pt idx="9881">
                  <c:v>0.99753620631611661</c:v>
                </c:pt>
                <c:pt idx="9882">
                  <c:v>0.99753620631611661</c:v>
                </c:pt>
                <c:pt idx="9883">
                  <c:v>0.99753620631611661</c:v>
                </c:pt>
                <c:pt idx="9884">
                  <c:v>0.99753620631611661</c:v>
                </c:pt>
                <c:pt idx="9885">
                  <c:v>0.99753620631611661</c:v>
                </c:pt>
                <c:pt idx="9886">
                  <c:v>0.99753620631611661</c:v>
                </c:pt>
                <c:pt idx="9887">
                  <c:v>0.99753620631611661</c:v>
                </c:pt>
                <c:pt idx="9888">
                  <c:v>0.99753620631611661</c:v>
                </c:pt>
                <c:pt idx="9889">
                  <c:v>0.99753620631611661</c:v>
                </c:pt>
                <c:pt idx="9890">
                  <c:v>0.99753620631611661</c:v>
                </c:pt>
                <c:pt idx="9891">
                  <c:v>0.99753620631611661</c:v>
                </c:pt>
                <c:pt idx="9892">
                  <c:v>0.99753620631611661</c:v>
                </c:pt>
                <c:pt idx="9893">
                  <c:v>0.99753620631611661</c:v>
                </c:pt>
                <c:pt idx="9894">
                  <c:v>0.99753620631611661</c:v>
                </c:pt>
                <c:pt idx="9895">
                  <c:v>0.99753620631611661</c:v>
                </c:pt>
                <c:pt idx="9896">
                  <c:v>0.99753620631611661</c:v>
                </c:pt>
                <c:pt idx="9897">
                  <c:v>0.99753620631611661</c:v>
                </c:pt>
                <c:pt idx="9898">
                  <c:v>0.99753620631611661</c:v>
                </c:pt>
                <c:pt idx="9899">
                  <c:v>0.99753620631611661</c:v>
                </c:pt>
                <c:pt idx="9900">
                  <c:v>0.99753620631611661</c:v>
                </c:pt>
                <c:pt idx="9901">
                  <c:v>0.99753620631611661</c:v>
                </c:pt>
                <c:pt idx="9902">
                  <c:v>0.99753620631611661</c:v>
                </c:pt>
                <c:pt idx="9903">
                  <c:v>0.99753620631611661</c:v>
                </c:pt>
                <c:pt idx="9904">
                  <c:v>0.99753620631611661</c:v>
                </c:pt>
                <c:pt idx="9905">
                  <c:v>0.99753620631611661</c:v>
                </c:pt>
                <c:pt idx="9906">
                  <c:v>0.99753620631611661</c:v>
                </c:pt>
                <c:pt idx="9907">
                  <c:v>0.99753620631611661</c:v>
                </c:pt>
                <c:pt idx="9908">
                  <c:v>0.99753620631611661</c:v>
                </c:pt>
                <c:pt idx="9909">
                  <c:v>0.99753620631611661</c:v>
                </c:pt>
                <c:pt idx="9910">
                  <c:v>0.99753620631611661</c:v>
                </c:pt>
                <c:pt idx="9911">
                  <c:v>0.99753620631611661</c:v>
                </c:pt>
                <c:pt idx="9912">
                  <c:v>0.99753620631611661</c:v>
                </c:pt>
                <c:pt idx="9913">
                  <c:v>0.99753620631611661</c:v>
                </c:pt>
                <c:pt idx="9914">
                  <c:v>0.99753620631611661</c:v>
                </c:pt>
                <c:pt idx="9915">
                  <c:v>0.99753620631611661</c:v>
                </c:pt>
                <c:pt idx="9916">
                  <c:v>0.99753620631611661</c:v>
                </c:pt>
                <c:pt idx="9917">
                  <c:v>0.99753620631611661</c:v>
                </c:pt>
                <c:pt idx="9918">
                  <c:v>0.99753620631611661</c:v>
                </c:pt>
                <c:pt idx="9919">
                  <c:v>0.99753620631611661</c:v>
                </c:pt>
                <c:pt idx="9920">
                  <c:v>0.99753620631611661</c:v>
                </c:pt>
                <c:pt idx="9921">
                  <c:v>0.99753620631611661</c:v>
                </c:pt>
                <c:pt idx="9922">
                  <c:v>0.99753620631611661</c:v>
                </c:pt>
                <c:pt idx="9923">
                  <c:v>0.99753620631611661</c:v>
                </c:pt>
                <c:pt idx="9924">
                  <c:v>0.99753620631611661</c:v>
                </c:pt>
                <c:pt idx="9925">
                  <c:v>0.99753620631611661</c:v>
                </c:pt>
                <c:pt idx="9926">
                  <c:v>0.99753620631611661</c:v>
                </c:pt>
                <c:pt idx="9927">
                  <c:v>0.99753620631611661</c:v>
                </c:pt>
                <c:pt idx="9928">
                  <c:v>0.99753620631611661</c:v>
                </c:pt>
                <c:pt idx="9929">
                  <c:v>0.99753620631611661</c:v>
                </c:pt>
                <c:pt idx="9930">
                  <c:v>0.99753620631611661</c:v>
                </c:pt>
                <c:pt idx="9931">
                  <c:v>0.99753620631611661</c:v>
                </c:pt>
                <c:pt idx="9932">
                  <c:v>0.99753620631611661</c:v>
                </c:pt>
                <c:pt idx="9933">
                  <c:v>0.99753620631611661</c:v>
                </c:pt>
                <c:pt idx="9934">
                  <c:v>0.99753620631611661</c:v>
                </c:pt>
                <c:pt idx="9935">
                  <c:v>0.99753620631611661</c:v>
                </c:pt>
                <c:pt idx="9936">
                  <c:v>0.99753620631611661</c:v>
                </c:pt>
                <c:pt idx="9937">
                  <c:v>0.99753620631611661</c:v>
                </c:pt>
                <c:pt idx="9938">
                  <c:v>0.99753620631611661</c:v>
                </c:pt>
                <c:pt idx="9939">
                  <c:v>0.99753620631611661</c:v>
                </c:pt>
                <c:pt idx="9940">
                  <c:v>0.99753620631611661</c:v>
                </c:pt>
                <c:pt idx="9941">
                  <c:v>0.99753620631611661</c:v>
                </c:pt>
                <c:pt idx="9942">
                  <c:v>0.99753620631611661</c:v>
                </c:pt>
                <c:pt idx="9943">
                  <c:v>0.99753620631611661</c:v>
                </c:pt>
                <c:pt idx="9944">
                  <c:v>0.99753620631611661</c:v>
                </c:pt>
                <c:pt idx="9945">
                  <c:v>0.99753620631611661</c:v>
                </c:pt>
                <c:pt idx="9946">
                  <c:v>0.99753620631611661</c:v>
                </c:pt>
                <c:pt idx="9947">
                  <c:v>0.99753620631611661</c:v>
                </c:pt>
                <c:pt idx="9948">
                  <c:v>0.99753620631611661</c:v>
                </c:pt>
                <c:pt idx="9949">
                  <c:v>0.99753620631611661</c:v>
                </c:pt>
                <c:pt idx="9950">
                  <c:v>0.99753620631611661</c:v>
                </c:pt>
                <c:pt idx="9951">
                  <c:v>0.99753620631611661</c:v>
                </c:pt>
                <c:pt idx="9952">
                  <c:v>0.99753620631611661</c:v>
                </c:pt>
                <c:pt idx="9953">
                  <c:v>0.99753620631611661</c:v>
                </c:pt>
                <c:pt idx="9954">
                  <c:v>0.99753620631611661</c:v>
                </c:pt>
                <c:pt idx="9955">
                  <c:v>0.99753620631611661</c:v>
                </c:pt>
                <c:pt idx="9956">
                  <c:v>0.99753620631611661</c:v>
                </c:pt>
                <c:pt idx="9957">
                  <c:v>0.99753620631611661</c:v>
                </c:pt>
                <c:pt idx="9958">
                  <c:v>0.99753620631611661</c:v>
                </c:pt>
                <c:pt idx="9959">
                  <c:v>0.99753620631611661</c:v>
                </c:pt>
                <c:pt idx="9960">
                  <c:v>0.99753620631611661</c:v>
                </c:pt>
                <c:pt idx="9961">
                  <c:v>0.99753620631611661</c:v>
                </c:pt>
                <c:pt idx="9962">
                  <c:v>0.99753620631611661</c:v>
                </c:pt>
                <c:pt idx="9963">
                  <c:v>0.99753620631611661</c:v>
                </c:pt>
                <c:pt idx="9964">
                  <c:v>0.99753620631611661</c:v>
                </c:pt>
                <c:pt idx="9965">
                  <c:v>0.99753620631611661</c:v>
                </c:pt>
                <c:pt idx="9966">
                  <c:v>0.99753620631611661</c:v>
                </c:pt>
                <c:pt idx="9967">
                  <c:v>0.99753620631611661</c:v>
                </c:pt>
                <c:pt idx="9968">
                  <c:v>0.99753620631611661</c:v>
                </c:pt>
                <c:pt idx="9969">
                  <c:v>0.99753620631611661</c:v>
                </c:pt>
                <c:pt idx="9970">
                  <c:v>0.99753620631611661</c:v>
                </c:pt>
                <c:pt idx="9971">
                  <c:v>0.99753620631611661</c:v>
                </c:pt>
                <c:pt idx="9972">
                  <c:v>0.99753620631611661</c:v>
                </c:pt>
                <c:pt idx="9973">
                  <c:v>0.99753620631611661</c:v>
                </c:pt>
                <c:pt idx="9974">
                  <c:v>0.99753620631611661</c:v>
                </c:pt>
                <c:pt idx="9975">
                  <c:v>0.99753620631611661</c:v>
                </c:pt>
                <c:pt idx="9976">
                  <c:v>0.99753620631611661</c:v>
                </c:pt>
                <c:pt idx="9977">
                  <c:v>0.99753620631611661</c:v>
                </c:pt>
                <c:pt idx="9978">
                  <c:v>0.99753620631611661</c:v>
                </c:pt>
                <c:pt idx="9979">
                  <c:v>0.99753620631611661</c:v>
                </c:pt>
                <c:pt idx="9980">
                  <c:v>0.99753620631611661</c:v>
                </c:pt>
                <c:pt idx="9981">
                  <c:v>0.99753620631611661</c:v>
                </c:pt>
                <c:pt idx="9982">
                  <c:v>0.99753620631611661</c:v>
                </c:pt>
                <c:pt idx="9983">
                  <c:v>0.99753620631611661</c:v>
                </c:pt>
                <c:pt idx="9984">
                  <c:v>0.99753620631611661</c:v>
                </c:pt>
                <c:pt idx="9985">
                  <c:v>0.99753620631611661</c:v>
                </c:pt>
                <c:pt idx="9986">
                  <c:v>0.99753620631611661</c:v>
                </c:pt>
                <c:pt idx="9987">
                  <c:v>0.99753620631611661</c:v>
                </c:pt>
                <c:pt idx="9988">
                  <c:v>0.99753620631611661</c:v>
                </c:pt>
                <c:pt idx="9989">
                  <c:v>0.99753620631611661</c:v>
                </c:pt>
                <c:pt idx="9990">
                  <c:v>0.99753620631611661</c:v>
                </c:pt>
                <c:pt idx="9991">
                  <c:v>0.99753620631611661</c:v>
                </c:pt>
                <c:pt idx="9992">
                  <c:v>0.99753620631611661</c:v>
                </c:pt>
                <c:pt idx="9993">
                  <c:v>0.99753620631611661</c:v>
                </c:pt>
                <c:pt idx="9994">
                  <c:v>0.99753620631611661</c:v>
                </c:pt>
                <c:pt idx="9995">
                  <c:v>0.99753620631611661</c:v>
                </c:pt>
                <c:pt idx="9996">
                  <c:v>0.99753620631611661</c:v>
                </c:pt>
                <c:pt idx="9997">
                  <c:v>0.99753620631611661</c:v>
                </c:pt>
                <c:pt idx="9998">
                  <c:v>0.99753620631611661</c:v>
                </c:pt>
                <c:pt idx="9999">
                  <c:v>0.99753620631611661</c:v>
                </c:pt>
                <c:pt idx="10000">
                  <c:v>0.99753620631611661</c:v>
                </c:pt>
                <c:pt idx="10001">
                  <c:v>0.99753620631611661</c:v>
                </c:pt>
                <c:pt idx="10002">
                  <c:v>0.99753620631611661</c:v>
                </c:pt>
                <c:pt idx="10003">
                  <c:v>0.99753620631611661</c:v>
                </c:pt>
                <c:pt idx="10004">
                  <c:v>0.99753620631611661</c:v>
                </c:pt>
                <c:pt idx="10005">
                  <c:v>0.99753620631611661</c:v>
                </c:pt>
                <c:pt idx="10006">
                  <c:v>0.99753620631611661</c:v>
                </c:pt>
                <c:pt idx="10007">
                  <c:v>0.99753620631611661</c:v>
                </c:pt>
                <c:pt idx="10008">
                  <c:v>0.99753620631611661</c:v>
                </c:pt>
                <c:pt idx="10009">
                  <c:v>0.99753620631611661</c:v>
                </c:pt>
                <c:pt idx="10010">
                  <c:v>0.99753620631611661</c:v>
                </c:pt>
                <c:pt idx="10011">
                  <c:v>0.99753620631611661</c:v>
                </c:pt>
                <c:pt idx="10012">
                  <c:v>0.99753620631611661</c:v>
                </c:pt>
                <c:pt idx="10013">
                  <c:v>0.99753620631611661</c:v>
                </c:pt>
                <c:pt idx="10014">
                  <c:v>0.99753620631611661</c:v>
                </c:pt>
                <c:pt idx="10015">
                  <c:v>0.99753620631611661</c:v>
                </c:pt>
                <c:pt idx="10016">
                  <c:v>0.99753620631611661</c:v>
                </c:pt>
                <c:pt idx="10017">
                  <c:v>0.99753620631611661</c:v>
                </c:pt>
                <c:pt idx="10018">
                  <c:v>0.99753620631611661</c:v>
                </c:pt>
                <c:pt idx="10019">
                  <c:v>0.99753620631611661</c:v>
                </c:pt>
                <c:pt idx="10020">
                  <c:v>0.99753620631611661</c:v>
                </c:pt>
                <c:pt idx="10021">
                  <c:v>0.99753620631611661</c:v>
                </c:pt>
                <c:pt idx="10022">
                  <c:v>0.99753620631611661</c:v>
                </c:pt>
                <c:pt idx="10023">
                  <c:v>0.99753620631611661</c:v>
                </c:pt>
                <c:pt idx="10024">
                  <c:v>0.99753620631611661</c:v>
                </c:pt>
                <c:pt idx="10025">
                  <c:v>0.99753620631611661</c:v>
                </c:pt>
                <c:pt idx="10026">
                  <c:v>0.99753620631611661</c:v>
                </c:pt>
                <c:pt idx="10027">
                  <c:v>0.99753620631611661</c:v>
                </c:pt>
                <c:pt idx="10028">
                  <c:v>0.99753620631611661</c:v>
                </c:pt>
                <c:pt idx="10029">
                  <c:v>0.99753620631611661</c:v>
                </c:pt>
                <c:pt idx="10030">
                  <c:v>0.99753620631611661</c:v>
                </c:pt>
                <c:pt idx="10031">
                  <c:v>0.99753620631611661</c:v>
                </c:pt>
                <c:pt idx="10032">
                  <c:v>0.99753620631611661</c:v>
                </c:pt>
                <c:pt idx="10033">
                  <c:v>0.99753620631611661</c:v>
                </c:pt>
                <c:pt idx="10034">
                  <c:v>0.99753620631611661</c:v>
                </c:pt>
                <c:pt idx="10035">
                  <c:v>0.99753620631611661</c:v>
                </c:pt>
                <c:pt idx="10036">
                  <c:v>0.99753620631611661</c:v>
                </c:pt>
                <c:pt idx="10037">
                  <c:v>0.99753620631611661</c:v>
                </c:pt>
                <c:pt idx="10038">
                  <c:v>0.99753620631611661</c:v>
                </c:pt>
                <c:pt idx="10039">
                  <c:v>0.99753620631611661</c:v>
                </c:pt>
                <c:pt idx="10040">
                  <c:v>0.99753620631611661</c:v>
                </c:pt>
                <c:pt idx="10041">
                  <c:v>0.99753620631611661</c:v>
                </c:pt>
                <c:pt idx="10042">
                  <c:v>0.99753620631611661</c:v>
                </c:pt>
                <c:pt idx="10043">
                  <c:v>0.99753620631611661</c:v>
                </c:pt>
                <c:pt idx="10044">
                  <c:v>0.99753620631611661</c:v>
                </c:pt>
                <c:pt idx="10045">
                  <c:v>0.99753620631611661</c:v>
                </c:pt>
                <c:pt idx="10046">
                  <c:v>0.99753620631611661</c:v>
                </c:pt>
                <c:pt idx="10047">
                  <c:v>0.99753620631611661</c:v>
                </c:pt>
                <c:pt idx="10048">
                  <c:v>0.99753620631611661</c:v>
                </c:pt>
                <c:pt idx="10049">
                  <c:v>0.99753620631611661</c:v>
                </c:pt>
                <c:pt idx="10050">
                  <c:v>0.99753620631611661</c:v>
                </c:pt>
                <c:pt idx="10051">
                  <c:v>0.99753620631611661</c:v>
                </c:pt>
                <c:pt idx="10052">
                  <c:v>0.99753620631611661</c:v>
                </c:pt>
                <c:pt idx="10053">
                  <c:v>0.99753620631611661</c:v>
                </c:pt>
                <c:pt idx="10054">
                  <c:v>0.99753620631611661</c:v>
                </c:pt>
                <c:pt idx="10055">
                  <c:v>0.99753620631611661</c:v>
                </c:pt>
                <c:pt idx="10056">
                  <c:v>0.99753620631611661</c:v>
                </c:pt>
                <c:pt idx="10057">
                  <c:v>0.99753620631611661</c:v>
                </c:pt>
                <c:pt idx="10058">
                  <c:v>0.99753620631611661</c:v>
                </c:pt>
                <c:pt idx="10059">
                  <c:v>0.99753620631611661</c:v>
                </c:pt>
                <c:pt idx="10060">
                  <c:v>0.99753620631611661</c:v>
                </c:pt>
                <c:pt idx="10061">
                  <c:v>0.99753620631611661</c:v>
                </c:pt>
                <c:pt idx="10062">
                  <c:v>0.99753620631611661</c:v>
                </c:pt>
                <c:pt idx="10063">
                  <c:v>0.99753620631611661</c:v>
                </c:pt>
                <c:pt idx="10064">
                  <c:v>0.99753620631611661</c:v>
                </c:pt>
                <c:pt idx="10065">
                  <c:v>0.99753620631611661</c:v>
                </c:pt>
                <c:pt idx="10066">
                  <c:v>0.99753620631611661</c:v>
                </c:pt>
                <c:pt idx="10067">
                  <c:v>0.99753620631611661</c:v>
                </c:pt>
                <c:pt idx="10068">
                  <c:v>0.99753620631611661</c:v>
                </c:pt>
                <c:pt idx="10069">
                  <c:v>0.99753620631611661</c:v>
                </c:pt>
                <c:pt idx="10070">
                  <c:v>0.99753620631611661</c:v>
                </c:pt>
                <c:pt idx="10071">
                  <c:v>0.99753620631611661</c:v>
                </c:pt>
                <c:pt idx="10072">
                  <c:v>0.99753620631611661</c:v>
                </c:pt>
                <c:pt idx="10073">
                  <c:v>0.99753620631611661</c:v>
                </c:pt>
                <c:pt idx="10074">
                  <c:v>0.99753620631611661</c:v>
                </c:pt>
                <c:pt idx="10075">
                  <c:v>0.99753620631611661</c:v>
                </c:pt>
                <c:pt idx="10076">
                  <c:v>0.99753620631611661</c:v>
                </c:pt>
                <c:pt idx="10077">
                  <c:v>0.99753620631611661</c:v>
                </c:pt>
                <c:pt idx="10078">
                  <c:v>0.99753620631611661</c:v>
                </c:pt>
                <c:pt idx="10079">
                  <c:v>0.99753620631611661</c:v>
                </c:pt>
                <c:pt idx="10080">
                  <c:v>0.99753620631611661</c:v>
                </c:pt>
                <c:pt idx="10081">
                  <c:v>0.99753620631611661</c:v>
                </c:pt>
                <c:pt idx="10082">
                  <c:v>0.99753620631611661</c:v>
                </c:pt>
                <c:pt idx="10083">
                  <c:v>0.99753620631611661</c:v>
                </c:pt>
                <c:pt idx="10084">
                  <c:v>0.99753620631611661</c:v>
                </c:pt>
                <c:pt idx="10085">
                  <c:v>0.99753620631611661</c:v>
                </c:pt>
                <c:pt idx="10086">
                  <c:v>0.99753620631611661</c:v>
                </c:pt>
                <c:pt idx="10087">
                  <c:v>0.99753620631611661</c:v>
                </c:pt>
                <c:pt idx="10088">
                  <c:v>0.99753620631611661</c:v>
                </c:pt>
                <c:pt idx="10089">
                  <c:v>0.99753620631611661</c:v>
                </c:pt>
                <c:pt idx="10090">
                  <c:v>0.99753620631611661</c:v>
                </c:pt>
                <c:pt idx="10091">
                  <c:v>0.99753620631611661</c:v>
                </c:pt>
                <c:pt idx="10092">
                  <c:v>0.99753620631611661</c:v>
                </c:pt>
                <c:pt idx="10093">
                  <c:v>0.99753620631611661</c:v>
                </c:pt>
                <c:pt idx="10094">
                  <c:v>0.99753620631611661</c:v>
                </c:pt>
                <c:pt idx="10095">
                  <c:v>0.99753620631611661</c:v>
                </c:pt>
                <c:pt idx="10096">
                  <c:v>0.99753620631611661</c:v>
                </c:pt>
                <c:pt idx="10097">
                  <c:v>0.99753620631611661</c:v>
                </c:pt>
                <c:pt idx="10098">
                  <c:v>0.99753620631611661</c:v>
                </c:pt>
                <c:pt idx="10099">
                  <c:v>0.99753620631611661</c:v>
                </c:pt>
                <c:pt idx="10100">
                  <c:v>0.99753620631611661</c:v>
                </c:pt>
                <c:pt idx="10101">
                  <c:v>0.99753620631611661</c:v>
                </c:pt>
                <c:pt idx="10102">
                  <c:v>0.99753620631611661</c:v>
                </c:pt>
                <c:pt idx="10103">
                  <c:v>0.99753620631611661</c:v>
                </c:pt>
                <c:pt idx="10104">
                  <c:v>0.99753620631611661</c:v>
                </c:pt>
                <c:pt idx="10105">
                  <c:v>0.99753620631611661</c:v>
                </c:pt>
                <c:pt idx="10106">
                  <c:v>0.99753620631611661</c:v>
                </c:pt>
                <c:pt idx="10107">
                  <c:v>0.99753620631611661</c:v>
                </c:pt>
                <c:pt idx="10108">
                  <c:v>0.99753620631611661</c:v>
                </c:pt>
                <c:pt idx="10109">
                  <c:v>0.99753620631611661</c:v>
                </c:pt>
                <c:pt idx="10110">
                  <c:v>0.99753620631611661</c:v>
                </c:pt>
                <c:pt idx="10111">
                  <c:v>0.99753620631611661</c:v>
                </c:pt>
                <c:pt idx="10112">
                  <c:v>0.99753620631611661</c:v>
                </c:pt>
                <c:pt idx="10113">
                  <c:v>0.99753620631611661</c:v>
                </c:pt>
                <c:pt idx="10114">
                  <c:v>0.99753620631611661</c:v>
                </c:pt>
                <c:pt idx="10115">
                  <c:v>0.99753620631611661</c:v>
                </c:pt>
                <c:pt idx="10116">
                  <c:v>0.99753620631611661</c:v>
                </c:pt>
                <c:pt idx="10117">
                  <c:v>0.99753620631611661</c:v>
                </c:pt>
                <c:pt idx="10118">
                  <c:v>0.99753620631611661</c:v>
                </c:pt>
                <c:pt idx="10119">
                  <c:v>0.99753620631611661</c:v>
                </c:pt>
                <c:pt idx="10120">
                  <c:v>0.99753620631611661</c:v>
                </c:pt>
                <c:pt idx="10121">
                  <c:v>0.99753620631611661</c:v>
                </c:pt>
                <c:pt idx="10122">
                  <c:v>0.99753620631611661</c:v>
                </c:pt>
                <c:pt idx="10123">
                  <c:v>0.99753620631611661</c:v>
                </c:pt>
                <c:pt idx="10124">
                  <c:v>0.99753620631611661</c:v>
                </c:pt>
                <c:pt idx="10125">
                  <c:v>0.99753620631611661</c:v>
                </c:pt>
                <c:pt idx="10126">
                  <c:v>0.99753620631611661</c:v>
                </c:pt>
                <c:pt idx="10127">
                  <c:v>0.99753620631611661</c:v>
                </c:pt>
                <c:pt idx="10128">
                  <c:v>0.99753620631611661</c:v>
                </c:pt>
                <c:pt idx="10129">
                  <c:v>0.99753620631611661</c:v>
                </c:pt>
                <c:pt idx="10130">
                  <c:v>0.99753620631611661</c:v>
                </c:pt>
                <c:pt idx="10131">
                  <c:v>0.99753620631611661</c:v>
                </c:pt>
                <c:pt idx="10132">
                  <c:v>0.99753620631611661</c:v>
                </c:pt>
                <c:pt idx="10133">
                  <c:v>0.99753620631611661</c:v>
                </c:pt>
                <c:pt idx="10134">
                  <c:v>0.99753620631611661</c:v>
                </c:pt>
                <c:pt idx="10135">
                  <c:v>0.99753620631611661</c:v>
                </c:pt>
                <c:pt idx="10136">
                  <c:v>0.99753620631611661</c:v>
                </c:pt>
              </c:numCache>
            </c:numRef>
          </c:yVal>
          <c:smooth val="0"/>
          <c:extLst xmlns:c16r2="http://schemas.microsoft.com/office/drawing/2015/06/chart">
            <c:ext xmlns:c16="http://schemas.microsoft.com/office/drawing/2014/chart" uri="{C3380CC4-5D6E-409C-BE32-E72D297353CC}">
              <c16:uniqueId val="{0000000B-72BD-464A-B470-992EF37B7E47}"/>
            </c:ext>
          </c:extLst>
        </c:ser>
        <c:ser>
          <c:idx val="12"/>
          <c:order val="12"/>
          <c:tx>
            <c:strRef>
              <c:f>'[Antibacterial_Quarterly_Dashboard_201703_Apr16-Mar17_v2.xlsm]Practice'!$BE$3</c:f>
              <c:strCache>
                <c:ptCount val="1"/>
                <c:pt idx="0">
                  <c:v>y decile 7</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'[Antibacterial_Quarterly_Dashboard_201703_Apr16-Mar17_v2.xlsm]Practice'!$BE$4:$BE$10140</c:f>
              <c:numCache>
                <c:formatCode>General</c:formatCode>
                <c:ptCount val="10137"/>
                <c:pt idx="0">
                  <c:v>1.052873200958333</c:v>
                </c:pt>
                <c:pt idx="1">
                  <c:v>1.052873200958333</c:v>
                </c:pt>
                <c:pt idx="2">
                  <c:v>1.052873200958333</c:v>
                </c:pt>
                <c:pt idx="3">
                  <c:v>1.052873200958333</c:v>
                </c:pt>
                <c:pt idx="4">
                  <c:v>1.052873200958333</c:v>
                </c:pt>
                <c:pt idx="5">
                  <c:v>1.052873200958333</c:v>
                </c:pt>
                <c:pt idx="6">
                  <c:v>1.052873200958333</c:v>
                </c:pt>
                <c:pt idx="7">
                  <c:v>1.052873200958333</c:v>
                </c:pt>
                <c:pt idx="8">
                  <c:v>1.052873200958333</c:v>
                </c:pt>
                <c:pt idx="9">
                  <c:v>1.052873200958333</c:v>
                </c:pt>
                <c:pt idx="10">
                  <c:v>1.052873200958333</c:v>
                </c:pt>
                <c:pt idx="11">
                  <c:v>1.052873200958333</c:v>
                </c:pt>
                <c:pt idx="12">
                  <c:v>1.052873200958333</c:v>
                </c:pt>
                <c:pt idx="13">
                  <c:v>1.052873200958333</c:v>
                </c:pt>
                <c:pt idx="14">
                  <c:v>1.052873200958333</c:v>
                </c:pt>
                <c:pt idx="15">
                  <c:v>1.052873200958333</c:v>
                </c:pt>
                <c:pt idx="16">
                  <c:v>1.052873200958333</c:v>
                </c:pt>
                <c:pt idx="17">
                  <c:v>1.052873200958333</c:v>
                </c:pt>
                <c:pt idx="18">
                  <c:v>1.052873200958333</c:v>
                </c:pt>
                <c:pt idx="19">
                  <c:v>1.052873200958333</c:v>
                </c:pt>
                <c:pt idx="20">
                  <c:v>1.052873200958333</c:v>
                </c:pt>
                <c:pt idx="21">
                  <c:v>1.052873200958333</c:v>
                </c:pt>
                <c:pt idx="22">
                  <c:v>1.052873200958333</c:v>
                </c:pt>
                <c:pt idx="23">
                  <c:v>1.052873200958333</c:v>
                </c:pt>
                <c:pt idx="24">
                  <c:v>1.052873200958333</c:v>
                </c:pt>
                <c:pt idx="25">
                  <c:v>1.052873200958333</c:v>
                </c:pt>
                <c:pt idx="26">
                  <c:v>1.052873200958333</c:v>
                </c:pt>
                <c:pt idx="27">
                  <c:v>1.052873200958333</c:v>
                </c:pt>
                <c:pt idx="28">
                  <c:v>1.052873200958333</c:v>
                </c:pt>
                <c:pt idx="29">
                  <c:v>1.052873200958333</c:v>
                </c:pt>
                <c:pt idx="30">
                  <c:v>1.052873200958333</c:v>
                </c:pt>
                <c:pt idx="31">
                  <c:v>1.052873200958333</c:v>
                </c:pt>
                <c:pt idx="32">
                  <c:v>1.052873200958333</c:v>
                </c:pt>
                <c:pt idx="33">
                  <c:v>1.052873200958333</c:v>
                </c:pt>
                <c:pt idx="34">
                  <c:v>1.052873200958333</c:v>
                </c:pt>
                <c:pt idx="35">
                  <c:v>1.052873200958333</c:v>
                </c:pt>
                <c:pt idx="36">
                  <c:v>1.052873200958333</c:v>
                </c:pt>
                <c:pt idx="37">
                  <c:v>1.052873200958333</c:v>
                </c:pt>
                <c:pt idx="38">
                  <c:v>1.052873200958333</c:v>
                </c:pt>
                <c:pt idx="39">
                  <c:v>1.052873200958333</c:v>
                </c:pt>
                <c:pt idx="40">
                  <c:v>1.052873200958333</c:v>
                </c:pt>
                <c:pt idx="41">
                  <c:v>1.052873200958333</c:v>
                </c:pt>
                <c:pt idx="42">
                  <c:v>1.052873200958333</c:v>
                </c:pt>
                <c:pt idx="43">
                  <c:v>1.052873200958333</c:v>
                </c:pt>
                <c:pt idx="44">
                  <c:v>1.052873200958333</c:v>
                </c:pt>
                <c:pt idx="45">
                  <c:v>1.052873200958333</c:v>
                </c:pt>
                <c:pt idx="46">
                  <c:v>1.052873200958333</c:v>
                </c:pt>
                <c:pt idx="47">
                  <c:v>1.052873200958333</c:v>
                </c:pt>
                <c:pt idx="48">
                  <c:v>1.052873200958333</c:v>
                </c:pt>
                <c:pt idx="49">
                  <c:v>1.052873200958333</c:v>
                </c:pt>
                <c:pt idx="50">
                  <c:v>1.052873200958333</c:v>
                </c:pt>
                <c:pt idx="51">
                  <c:v>1.052873200958333</c:v>
                </c:pt>
                <c:pt idx="52">
                  <c:v>1.052873200958333</c:v>
                </c:pt>
                <c:pt idx="53">
                  <c:v>1.052873200958333</c:v>
                </c:pt>
                <c:pt idx="54">
                  <c:v>1.052873200958333</c:v>
                </c:pt>
                <c:pt idx="55">
                  <c:v>1.052873200958333</c:v>
                </c:pt>
                <c:pt idx="56">
                  <c:v>1.052873200958333</c:v>
                </c:pt>
                <c:pt idx="57">
                  <c:v>1.052873200958333</c:v>
                </c:pt>
                <c:pt idx="58">
                  <c:v>1.052873200958333</c:v>
                </c:pt>
                <c:pt idx="59">
                  <c:v>1.052873200958333</c:v>
                </c:pt>
                <c:pt idx="60">
                  <c:v>1.052873200958333</c:v>
                </c:pt>
                <c:pt idx="61">
                  <c:v>1.052873200958333</c:v>
                </c:pt>
                <c:pt idx="62">
                  <c:v>1.052873200958333</c:v>
                </c:pt>
                <c:pt idx="63">
                  <c:v>1.052873200958333</c:v>
                </c:pt>
                <c:pt idx="64">
                  <c:v>1.052873200958333</c:v>
                </c:pt>
                <c:pt idx="65">
                  <c:v>1.052873200958333</c:v>
                </c:pt>
                <c:pt idx="66">
                  <c:v>1.052873200958333</c:v>
                </c:pt>
                <c:pt idx="67">
                  <c:v>1.052873200958333</c:v>
                </c:pt>
                <c:pt idx="68">
                  <c:v>1.052873200958333</c:v>
                </c:pt>
                <c:pt idx="69">
                  <c:v>1.052873200958333</c:v>
                </c:pt>
                <c:pt idx="70">
                  <c:v>1.052873200958333</c:v>
                </c:pt>
                <c:pt idx="71">
                  <c:v>1.052873200958333</c:v>
                </c:pt>
                <c:pt idx="72">
                  <c:v>1.052873200958333</c:v>
                </c:pt>
                <c:pt idx="73">
                  <c:v>1.052873200958333</c:v>
                </c:pt>
                <c:pt idx="74">
                  <c:v>1.052873200958333</c:v>
                </c:pt>
                <c:pt idx="75">
                  <c:v>1.052873200958333</c:v>
                </c:pt>
                <c:pt idx="76">
                  <c:v>1.052873200958333</c:v>
                </c:pt>
                <c:pt idx="77">
                  <c:v>1.052873200958333</c:v>
                </c:pt>
                <c:pt idx="78">
                  <c:v>1.052873200958333</c:v>
                </c:pt>
                <c:pt idx="79">
                  <c:v>1.052873200958333</c:v>
                </c:pt>
                <c:pt idx="80">
                  <c:v>1.052873200958333</c:v>
                </c:pt>
                <c:pt idx="81">
                  <c:v>1.052873200958333</c:v>
                </c:pt>
                <c:pt idx="82">
                  <c:v>1.052873200958333</c:v>
                </c:pt>
                <c:pt idx="83">
                  <c:v>1.052873200958333</c:v>
                </c:pt>
                <c:pt idx="84">
                  <c:v>1.052873200958333</c:v>
                </c:pt>
                <c:pt idx="85">
                  <c:v>1.052873200958333</c:v>
                </c:pt>
                <c:pt idx="86">
                  <c:v>1.052873200958333</c:v>
                </c:pt>
                <c:pt idx="87">
                  <c:v>1.052873200958333</c:v>
                </c:pt>
                <c:pt idx="88">
                  <c:v>1.052873200958333</c:v>
                </c:pt>
                <c:pt idx="89">
                  <c:v>1.052873200958333</c:v>
                </c:pt>
                <c:pt idx="90">
                  <c:v>1.052873200958333</c:v>
                </c:pt>
                <c:pt idx="91">
                  <c:v>1.052873200958333</c:v>
                </c:pt>
                <c:pt idx="92">
                  <c:v>1.052873200958333</c:v>
                </c:pt>
                <c:pt idx="93">
                  <c:v>1.052873200958333</c:v>
                </c:pt>
                <c:pt idx="94">
                  <c:v>1.052873200958333</c:v>
                </c:pt>
                <c:pt idx="95">
                  <c:v>1.052873200958333</c:v>
                </c:pt>
                <c:pt idx="96">
                  <c:v>1.052873200958333</c:v>
                </c:pt>
                <c:pt idx="97">
                  <c:v>1.052873200958333</c:v>
                </c:pt>
                <c:pt idx="98">
                  <c:v>1.052873200958333</c:v>
                </c:pt>
                <c:pt idx="99">
                  <c:v>1.052873200958333</c:v>
                </c:pt>
                <c:pt idx="100">
                  <c:v>1.052873200958333</c:v>
                </c:pt>
                <c:pt idx="101">
                  <c:v>1.052873200958333</c:v>
                </c:pt>
                <c:pt idx="102">
                  <c:v>1.052873200958333</c:v>
                </c:pt>
                <c:pt idx="103">
                  <c:v>1.052873200958333</c:v>
                </c:pt>
                <c:pt idx="104">
                  <c:v>1.052873200958333</c:v>
                </c:pt>
                <c:pt idx="105">
                  <c:v>1.052873200958333</c:v>
                </c:pt>
                <c:pt idx="106">
                  <c:v>1.052873200958333</c:v>
                </c:pt>
                <c:pt idx="107">
                  <c:v>1.052873200958333</c:v>
                </c:pt>
                <c:pt idx="108">
                  <c:v>1.052873200958333</c:v>
                </c:pt>
                <c:pt idx="109">
                  <c:v>1.052873200958333</c:v>
                </c:pt>
                <c:pt idx="110">
                  <c:v>1.052873200958333</c:v>
                </c:pt>
                <c:pt idx="111">
                  <c:v>1.052873200958333</c:v>
                </c:pt>
                <c:pt idx="112">
                  <c:v>1.052873200958333</c:v>
                </c:pt>
                <c:pt idx="113">
                  <c:v>1.052873200958333</c:v>
                </c:pt>
                <c:pt idx="114">
                  <c:v>1.052873200958333</c:v>
                </c:pt>
                <c:pt idx="115">
                  <c:v>1.052873200958333</c:v>
                </c:pt>
                <c:pt idx="116">
                  <c:v>1.052873200958333</c:v>
                </c:pt>
                <c:pt idx="117">
                  <c:v>1.052873200958333</c:v>
                </c:pt>
                <c:pt idx="118">
                  <c:v>1.052873200958333</c:v>
                </c:pt>
                <c:pt idx="119">
                  <c:v>1.052873200958333</c:v>
                </c:pt>
                <c:pt idx="120">
                  <c:v>1.052873200958333</c:v>
                </c:pt>
                <c:pt idx="121">
                  <c:v>1.052873200958333</c:v>
                </c:pt>
                <c:pt idx="122">
                  <c:v>1.052873200958333</c:v>
                </c:pt>
                <c:pt idx="123">
                  <c:v>1.052873200958333</c:v>
                </c:pt>
                <c:pt idx="124">
                  <c:v>1.052873200958333</c:v>
                </c:pt>
                <c:pt idx="125">
                  <c:v>1.052873200958333</c:v>
                </c:pt>
                <c:pt idx="126">
                  <c:v>1.052873200958333</c:v>
                </c:pt>
                <c:pt idx="127">
                  <c:v>1.052873200958333</c:v>
                </c:pt>
                <c:pt idx="128">
                  <c:v>1.052873200958333</c:v>
                </c:pt>
                <c:pt idx="129">
                  <c:v>1.052873200958333</c:v>
                </c:pt>
                <c:pt idx="130">
                  <c:v>1.052873200958333</c:v>
                </c:pt>
                <c:pt idx="131">
                  <c:v>1.052873200958333</c:v>
                </c:pt>
                <c:pt idx="132">
                  <c:v>1.052873200958333</c:v>
                </c:pt>
                <c:pt idx="133">
                  <c:v>1.052873200958333</c:v>
                </c:pt>
                <c:pt idx="134">
                  <c:v>1.052873200958333</c:v>
                </c:pt>
                <c:pt idx="135">
                  <c:v>1.052873200958333</c:v>
                </c:pt>
                <c:pt idx="136">
                  <c:v>1.052873200958333</c:v>
                </c:pt>
                <c:pt idx="137">
                  <c:v>1.052873200958333</c:v>
                </c:pt>
                <c:pt idx="138">
                  <c:v>1.052873200958333</c:v>
                </c:pt>
                <c:pt idx="139">
                  <c:v>1.052873200958333</c:v>
                </c:pt>
                <c:pt idx="140">
                  <c:v>1.052873200958333</c:v>
                </c:pt>
                <c:pt idx="141">
                  <c:v>1.052873200958333</c:v>
                </c:pt>
                <c:pt idx="142">
                  <c:v>1.052873200958333</c:v>
                </c:pt>
                <c:pt idx="143">
                  <c:v>1.052873200958333</c:v>
                </c:pt>
                <c:pt idx="144">
                  <c:v>1.052873200958333</c:v>
                </c:pt>
                <c:pt idx="145">
                  <c:v>1.052873200958333</c:v>
                </c:pt>
                <c:pt idx="146">
                  <c:v>1.052873200958333</c:v>
                </c:pt>
                <c:pt idx="147">
                  <c:v>1.052873200958333</c:v>
                </c:pt>
                <c:pt idx="148">
                  <c:v>1.052873200958333</c:v>
                </c:pt>
                <c:pt idx="149">
                  <c:v>1.052873200958333</c:v>
                </c:pt>
                <c:pt idx="150">
                  <c:v>1.052873200958333</c:v>
                </c:pt>
                <c:pt idx="151">
                  <c:v>1.052873200958333</c:v>
                </c:pt>
                <c:pt idx="152">
                  <c:v>1.052873200958333</c:v>
                </c:pt>
                <c:pt idx="153">
                  <c:v>1.052873200958333</c:v>
                </c:pt>
                <c:pt idx="154">
                  <c:v>1.052873200958333</c:v>
                </c:pt>
                <c:pt idx="155">
                  <c:v>1.052873200958333</c:v>
                </c:pt>
                <c:pt idx="156">
                  <c:v>1.052873200958333</c:v>
                </c:pt>
                <c:pt idx="157">
                  <c:v>1.052873200958333</c:v>
                </c:pt>
                <c:pt idx="158">
                  <c:v>1.052873200958333</c:v>
                </c:pt>
                <c:pt idx="159">
                  <c:v>1.052873200958333</c:v>
                </c:pt>
                <c:pt idx="160">
                  <c:v>1.052873200958333</c:v>
                </c:pt>
                <c:pt idx="161">
                  <c:v>1.052873200958333</c:v>
                </c:pt>
                <c:pt idx="162">
                  <c:v>1.052873200958333</c:v>
                </c:pt>
                <c:pt idx="163">
                  <c:v>1.052873200958333</c:v>
                </c:pt>
                <c:pt idx="164">
                  <c:v>1.052873200958333</c:v>
                </c:pt>
                <c:pt idx="165">
                  <c:v>1.052873200958333</c:v>
                </c:pt>
                <c:pt idx="166">
                  <c:v>1.052873200958333</c:v>
                </c:pt>
                <c:pt idx="167">
                  <c:v>1.052873200958333</c:v>
                </c:pt>
                <c:pt idx="168">
                  <c:v>1.052873200958333</c:v>
                </c:pt>
                <c:pt idx="169">
                  <c:v>1.052873200958333</c:v>
                </c:pt>
                <c:pt idx="170">
                  <c:v>1.052873200958333</c:v>
                </c:pt>
                <c:pt idx="171">
                  <c:v>1.052873200958333</c:v>
                </c:pt>
                <c:pt idx="172">
                  <c:v>1.052873200958333</c:v>
                </c:pt>
                <c:pt idx="173">
                  <c:v>1.052873200958333</c:v>
                </c:pt>
                <c:pt idx="174">
                  <c:v>1.052873200958333</c:v>
                </c:pt>
                <c:pt idx="175">
                  <c:v>1.052873200958333</c:v>
                </c:pt>
                <c:pt idx="176">
                  <c:v>1.052873200958333</c:v>
                </c:pt>
                <c:pt idx="177">
                  <c:v>1.052873200958333</c:v>
                </c:pt>
                <c:pt idx="178">
                  <c:v>1.052873200958333</c:v>
                </c:pt>
                <c:pt idx="179">
                  <c:v>1.052873200958333</c:v>
                </c:pt>
                <c:pt idx="180">
                  <c:v>1.052873200958333</c:v>
                </c:pt>
                <c:pt idx="181">
                  <c:v>1.052873200958333</c:v>
                </c:pt>
                <c:pt idx="182">
                  <c:v>1.052873200958333</c:v>
                </c:pt>
                <c:pt idx="183">
                  <c:v>1.052873200958333</c:v>
                </c:pt>
                <c:pt idx="184">
                  <c:v>1.052873200958333</c:v>
                </c:pt>
                <c:pt idx="185">
                  <c:v>1.052873200958333</c:v>
                </c:pt>
                <c:pt idx="186">
                  <c:v>1.052873200958333</c:v>
                </c:pt>
                <c:pt idx="187">
                  <c:v>1.052873200958333</c:v>
                </c:pt>
                <c:pt idx="188">
                  <c:v>1.052873200958333</c:v>
                </c:pt>
                <c:pt idx="189">
                  <c:v>1.052873200958333</c:v>
                </c:pt>
                <c:pt idx="190">
                  <c:v>1.052873200958333</c:v>
                </c:pt>
                <c:pt idx="191">
                  <c:v>1.052873200958333</c:v>
                </c:pt>
                <c:pt idx="192">
                  <c:v>1.052873200958333</c:v>
                </c:pt>
                <c:pt idx="193">
                  <c:v>1.052873200958333</c:v>
                </c:pt>
                <c:pt idx="194">
                  <c:v>1.052873200958333</c:v>
                </c:pt>
                <c:pt idx="195">
                  <c:v>1.052873200958333</c:v>
                </c:pt>
                <c:pt idx="196">
                  <c:v>1.052873200958333</c:v>
                </c:pt>
                <c:pt idx="197">
                  <c:v>1.052873200958333</c:v>
                </c:pt>
                <c:pt idx="198">
                  <c:v>1.052873200958333</c:v>
                </c:pt>
                <c:pt idx="199">
                  <c:v>1.052873200958333</c:v>
                </c:pt>
                <c:pt idx="200">
                  <c:v>1.052873200958333</c:v>
                </c:pt>
                <c:pt idx="201">
                  <c:v>1.052873200958333</c:v>
                </c:pt>
                <c:pt idx="202">
                  <c:v>1.052873200958333</c:v>
                </c:pt>
                <c:pt idx="203">
                  <c:v>1.052873200958333</c:v>
                </c:pt>
                <c:pt idx="204">
                  <c:v>1.052873200958333</c:v>
                </c:pt>
                <c:pt idx="205">
                  <c:v>1.052873200958333</c:v>
                </c:pt>
                <c:pt idx="206">
                  <c:v>1.052873200958333</c:v>
                </c:pt>
                <c:pt idx="207">
                  <c:v>1.052873200958333</c:v>
                </c:pt>
                <c:pt idx="208">
                  <c:v>1.052873200958333</c:v>
                </c:pt>
                <c:pt idx="209">
                  <c:v>1.052873200958333</c:v>
                </c:pt>
                <c:pt idx="210">
                  <c:v>1.052873200958333</c:v>
                </c:pt>
                <c:pt idx="211">
                  <c:v>1.052873200958333</c:v>
                </c:pt>
                <c:pt idx="212">
                  <c:v>1.052873200958333</c:v>
                </c:pt>
                <c:pt idx="213">
                  <c:v>1.052873200958333</c:v>
                </c:pt>
                <c:pt idx="214">
                  <c:v>1.052873200958333</c:v>
                </c:pt>
                <c:pt idx="215">
                  <c:v>1.052873200958333</c:v>
                </c:pt>
                <c:pt idx="216">
                  <c:v>1.052873200958333</c:v>
                </c:pt>
                <c:pt idx="217">
                  <c:v>1.052873200958333</c:v>
                </c:pt>
                <c:pt idx="218">
                  <c:v>1.052873200958333</c:v>
                </c:pt>
                <c:pt idx="219">
                  <c:v>1.052873200958333</c:v>
                </c:pt>
                <c:pt idx="220">
                  <c:v>1.052873200958333</c:v>
                </c:pt>
                <c:pt idx="221">
                  <c:v>1.052873200958333</c:v>
                </c:pt>
                <c:pt idx="222">
                  <c:v>1.052873200958333</c:v>
                </c:pt>
                <c:pt idx="223">
                  <c:v>1.052873200958333</c:v>
                </c:pt>
                <c:pt idx="224">
                  <c:v>1.052873200958333</c:v>
                </c:pt>
                <c:pt idx="225">
                  <c:v>1.052873200958333</c:v>
                </c:pt>
                <c:pt idx="226">
                  <c:v>1.052873200958333</c:v>
                </c:pt>
                <c:pt idx="227">
                  <c:v>1.052873200958333</c:v>
                </c:pt>
                <c:pt idx="228">
                  <c:v>1.052873200958333</c:v>
                </c:pt>
                <c:pt idx="229">
                  <c:v>1.052873200958333</c:v>
                </c:pt>
                <c:pt idx="230">
                  <c:v>1.052873200958333</c:v>
                </c:pt>
                <c:pt idx="231">
                  <c:v>1.052873200958333</c:v>
                </c:pt>
                <c:pt idx="232">
                  <c:v>1.052873200958333</c:v>
                </c:pt>
                <c:pt idx="233">
                  <c:v>1.052873200958333</c:v>
                </c:pt>
                <c:pt idx="234">
                  <c:v>1.052873200958333</c:v>
                </c:pt>
                <c:pt idx="235">
                  <c:v>1.052873200958333</c:v>
                </c:pt>
                <c:pt idx="236">
                  <c:v>1.052873200958333</c:v>
                </c:pt>
                <c:pt idx="237">
                  <c:v>1.052873200958333</c:v>
                </c:pt>
                <c:pt idx="238">
                  <c:v>1.052873200958333</c:v>
                </c:pt>
                <c:pt idx="239">
                  <c:v>1.052873200958333</c:v>
                </c:pt>
                <c:pt idx="240">
                  <c:v>1.052873200958333</c:v>
                </c:pt>
                <c:pt idx="241">
                  <c:v>1.052873200958333</c:v>
                </c:pt>
                <c:pt idx="242">
                  <c:v>1.052873200958333</c:v>
                </c:pt>
                <c:pt idx="243">
                  <c:v>1.052873200958333</c:v>
                </c:pt>
                <c:pt idx="244">
                  <c:v>1.052873200958333</c:v>
                </c:pt>
                <c:pt idx="245">
                  <c:v>1.052873200958333</c:v>
                </c:pt>
                <c:pt idx="246">
                  <c:v>1.052873200958333</c:v>
                </c:pt>
                <c:pt idx="247">
                  <c:v>1.052873200958333</c:v>
                </c:pt>
                <c:pt idx="248">
                  <c:v>1.052873200958333</c:v>
                </c:pt>
                <c:pt idx="249">
                  <c:v>1.052873200958333</c:v>
                </c:pt>
                <c:pt idx="250">
                  <c:v>1.052873200958333</c:v>
                </c:pt>
                <c:pt idx="251">
                  <c:v>1.052873200958333</c:v>
                </c:pt>
                <c:pt idx="252">
                  <c:v>1.052873200958333</c:v>
                </c:pt>
                <c:pt idx="253">
                  <c:v>1.052873200958333</c:v>
                </c:pt>
                <c:pt idx="254">
                  <c:v>1.052873200958333</c:v>
                </c:pt>
                <c:pt idx="255">
                  <c:v>1.052873200958333</c:v>
                </c:pt>
                <c:pt idx="256">
                  <c:v>1.052873200958333</c:v>
                </c:pt>
                <c:pt idx="257">
                  <c:v>1.052873200958333</c:v>
                </c:pt>
                <c:pt idx="258">
                  <c:v>1.052873200958333</c:v>
                </c:pt>
                <c:pt idx="259">
                  <c:v>1.052873200958333</c:v>
                </c:pt>
                <c:pt idx="260">
                  <c:v>1.052873200958333</c:v>
                </c:pt>
                <c:pt idx="261">
                  <c:v>1.052873200958333</c:v>
                </c:pt>
                <c:pt idx="262">
                  <c:v>1.052873200958333</c:v>
                </c:pt>
                <c:pt idx="263">
                  <c:v>1.052873200958333</c:v>
                </c:pt>
                <c:pt idx="264">
                  <c:v>1.052873200958333</c:v>
                </c:pt>
                <c:pt idx="265">
                  <c:v>1.052873200958333</c:v>
                </c:pt>
                <c:pt idx="266">
                  <c:v>1.052873200958333</c:v>
                </c:pt>
                <c:pt idx="267">
                  <c:v>1.052873200958333</c:v>
                </c:pt>
                <c:pt idx="268">
                  <c:v>1.052873200958333</c:v>
                </c:pt>
                <c:pt idx="269">
                  <c:v>1.052873200958333</c:v>
                </c:pt>
                <c:pt idx="270">
                  <c:v>1.052873200958333</c:v>
                </c:pt>
                <c:pt idx="271">
                  <c:v>1.052873200958333</c:v>
                </c:pt>
                <c:pt idx="272">
                  <c:v>1.052873200958333</c:v>
                </c:pt>
                <c:pt idx="273">
                  <c:v>1.052873200958333</c:v>
                </c:pt>
                <c:pt idx="274">
                  <c:v>1.052873200958333</c:v>
                </c:pt>
                <c:pt idx="275">
                  <c:v>1.052873200958333</c:v>
                </c:pt>
                <c:pt idx="276">
                  <c:v>1.052873200958333</c:v>
                </c:pt>
                <c:pt idx="277">
                  <c:v>1.052873200958333</c:v>
                </c:pt>
                <c:pt idx="278">
                  <c:v>1.052873200958333</c:v>
                </c:pt>
                <c:pt idx="279">
                  <c:v>1.052873200958333</c:v>
                </c:pt>
                <c:pt idx="280">
                  <c:v>1.052873200958333</c:v>
                </c:pt>
                <c:pt idx="281">
                  <c:v>1.052873200958333</c:v>
                </c:pt>
                <c:pt idx="282">
                  <c:v>1.052873200958333</c:v>
                </c:pt>
                <c:pt idx="283">
                  <c:v>1.052873200958333</c:v>
                </c:pt>
                <c:pt idx="284">
                  <c:v>1.052873200958333</c:v>
                </c:pt>
                <c:pt idx="285">
                  <c:v>1.052873200958333</c:v>
                </c:pt>
                <c:pt idx="286">
                  <c:v>1.052873200958333</c:v>
                </c:pt>
                <c:pt idx="287">
                  <c:v>1.052873200958333</c:v>
                </c:pt>
                <c:pt idx="288">
                  <c:v>1.052873200958333</c:v>
                </c:pt>
                <c:pt idx="289">
                  <c:v>1.052873200958333</c:v>
                </c:pt>
                <c:pt idx="290">
                  <c:v>1.052873200958333</c:v>
                </c:pt>
                <c:pt idx="291">
                  <c:v>1.052873200958333</c:v>
                </c:pt>
                <c:pt idx="292">
                  <c:v>1.052873200958333</c:v>
                </c:pt>
                <c:pt idx="293">
                  <c:v>1.052873200958333</c:v>
                </c:pt>
                <c:pt idx="294">
                  <c:v>1.052873200958333</c:v>
                </c:pt>
                <c:pt idx="295">
                  <c:v>1.052873200958333</c:v>
                </c:pt>
                <c:pt idx="296">
                  <c:v>1.052873200958333</c:v>
                </c:pt>
                <c:pt idx="297">
                  <c:v>1.052873200958333</c:v>
                </c:pt>
                <c:pt idx="298">
                  <c:v>1.052873200958333</c:v>
                </c:pt>
                <c:pt idx="299">
                  <c:v>1.052873200958333</c:v>
                </c:pt>
                <c:pt idx="300">
                  <c:v>1.052873200958333</c:v>
                </c:pt>
                <c:pt idx="301">
                  <c:v>1.052873200958333</c:v>
                </c:pt>
                <c:pt idx="302">
                  <c:v>1.052873200958333</c:v>
                </c:pt>
                <c:pt idx="303">
                  <c:v>1.052873200958333</c:v>
                </c:pt>
                <c:pt idx="304">
                  <c:v>1.052873200958333</c:v>
                </c:pt>
                <c:pt idx="305">
                  <c:v>1.052873200958333</c:v>
                </c:pt>
                <c:pt idx="306">
                  <c:v>1.052873200958333</c:v>
                </c:pt>
                <c:pt idx="307">
                  <c:v>1.052873200958333</c:v>
                </c:pt>
                <c:pt idx="308">
                  <c:v>1.052873200958333</c:v>
                </c:pt>
                <c:pt idx="309">
                  <c:v>1.052873200958333</c:v>
                </c:pt>
                <c:pt idx="310">
                  <c:v>1.052873200958333</c:v>
                </c:pt>
                <c:pt idx="311">
                  <c:v>1.052873200958333</c:v>
                </c:pt>
                <c:pt idx="312">
                  <c:v>1.052873200958333</c:v>
                </c:pt>
                <c:pt idx="313">
                  <c:v>1.052873200958333</c:v>
                </c:pt>
                <c:pt idx="314">
                  <c:v>1.052873200958333</c:v>
                </c:pt>
                <c:pt idx="315">
                  <c:v>1.052873200958333</c:v>
                </c:pt>
                <c:pt idx="316">
                  <c:v>1.052873200958333</c:v>
                </c:pt>
                <c:pt idx="317">
                  <c:v>1.052873200958333</c:v>
                </c:pt>
                <c:pt idx="318">
                  <c:v>1.052873200958333</c:v>
                </c:pt>
                <c:pt idx="319">
                  <c:v>1.052873200958333</c:v>
                </c:pt>
                <c:pt idx="320">
                  <c:v>1.052873200958333</c:v>
                </c:pt>
                <c:pt idx="321">
                  <c:v>1.052873200958333</c:v>
                </c:pt>
                <c:pt idx="322">
                  <c:v>1.052873200958333</c:v>
                </c:pt>
                <c:pt idx="323">
                  <c:v>1.052873200958333</c:v>
                </c:pt>
                <c:pt idx="324">
                  <c:v>1.052873200958333</c:v>
                </c:pt>
                <c:pt idx="325">
                  <c:v>1.052873200958333</c:v>
                </c:pt>
                <c:pt idx="326">
                  <c:v>1.052873200958333</c:v>
                </c:pt>
                <c:pt idx="327">
                  <c:v>1.052873200958333</c:v>
                </c:pt>
                <c:pt idx="328">
                  <c:v>1.052873200958333</c:v>
                </c:pt>
                <c:pt idx="329">
                  <c:v>1.052873200958333</c:v>
                </c:pt>
                <c:pt idx="330">
                  <c:v>1.052873200958333</c:v>
                </c:pt>
                <c:pt idx="331">
                  <c:v>1.052873200958333</c:v>
                </c:pt>
                <c:pt idx="332">
                  <c:v>1.052873200958333</c:v>
                </c:pt>
                <c:pt idx="333">
                  <c:v>1.052873200958333</c:v>
                </c:pt>
                <c:pt idx="334">
                  <c:v>1.052873200958333</c:v>
                </c:pt>
                <c:pt idx="335">
                  <c:v>1.052873200958333</c:v>
                </c:pt>
                <c:pt idx="336">
                  <c:v>1.052873200958333</c:v>
                </c:pt>
                <c:pt idx="337">
                  <c:v>1.052873200958333</c:v>
                </c:pt>
                <c:pt idx="338">
                  <c:v>1.052873200958333</c:v>
                </c:pt>
                <c:pt idx="339">
                  <c:v>1.052873200958333</c:v>
                </c:pt>
                <c:pt idx="340">
                  <c:v>1.052873200958333</c:v>
                </c:pt>
                <c:pt idx="341">
                  <c:v>1.052873200958333</c:v>
                </c:pt>
                <c:pt idx="342">
                  <c:v>1.052873200958333</c:v>
                </c:pt>
                <c:pt idx="343">
                  <c:v>1.052873200958333</c:v>
                </c:pt>
                <c:pt idx="344">
                  <c:v>1.052873200958333</c:v>
                </c:pt>
                <c:pt idx="345">
                  <c:v>1.052873200958333</c:v>
                </c:pt>
                <c:pt idx="346">
                  <c:v>1.052873200958333</c:v>
                </c:pt>
                <c:pt idx="347">
                  <c:v>1.052873200958333</c:v>
                </c:pt>
                <c:pt idx="348">
                  <c:v>1.052873200958333</c:v>
                </c:pt>
                <c:pt idx="349">
                  <c:v>1.052873200958333</c:v>
                </c:pt>
                <c:pt idx="350">
                  <c:v>1.052873200958333</c:v>
                </c:pt>
                <c:pt idx="351">
                  <c:v>1.052873200958333</c:v>
                </c:pt>
                <c:pt idx="352">
                  <c:v>1.052873200958333</c:v>
                </c:pt>
                <c:pt idx="353">
                  <c:v>1.052873200958333</c:v>
                </c:pt>
                <c:pt idx="354">
                  <c:v>1.052873200958333</c:v>
                </c:pt>
                <c:pt idx="355">
                  <c:v>1.052873200958333</c:v>
                </c:pt>
                <c:pt idx="356">
                  <c:v>1.052873200958333</c:v>
                </c:pt>
                <c:pt idx="357">
                  <c:v>1.052873200958333</c:v>
                </c:pt>
                <c:pt idx="358">
                  <c:v>1.052873200958333</c:v>
                </c:pt>
                <c:pt idx="359">
                  <c:v>1.052873200958333</c:v>
                </c:pt>
                <c:pt idx="360">
                  <c:v>1.052873200958333</c:v>
                </c:pt>
                <c:pt idx="361">
                  <c:v>1.052873200958333</c:v>
                </c:pt>
                <c:pt idx="362">
                  <c:v>1.052873200958333</c:v>
                </c:pt>
                <c:pt idx="363">
                  <c:v>1.052873200958333</c:v>
                </c:pt>
                <c:pt idx="364">
                  <c:v>1.052873200958333</c:v>
                </c:pt>
                <c:pt idx="365">
                  <c:v>1.052873200958333</c:v>
                </c:pt>
                <c:pt idx="366">
                  <c:v>1.052873200958333</c:v>
                </c:pt>
                <c:pt idx="367">
                  <c:v>1.052873200958333</c:v>
                </c:pt>
                <c:pt idx="368">
                  <c:v>1.052873200958333</c:v>
                </c:pt>
                <c:pt idx="369">
                  <c:v>1.052873200958333</c:v>
                </c:pt>
                <c:pt idx="370">
                  <c:v>1.052873200958333</c:v>
                </c:pt>
                <c:pt idx="371">
                  <c:v>1.052873200958333</c:v>
                </c:pt>
                <c:pt idx="372">
                  <c:v>1.052873200958333</c:v>
                </c:pt>
                <c:pt idx="373">
                  <c:v>1.052873200958333</c:v>
                </c:pt>
                <c:pt idx="374">
                  <c:v>1.052873200958333</c:v>
                </c:pt>
                <c:pt idx="375">
                  <c:v>1.052873200958333</c:v>
                </c:pt>
                <c:pt idx="376">
                  <c:v>1.052873200958333</c:v>
                </c:pt>
                <c:pt idx="377">
                  <c:v>1.052873200958333</c:v>
                </c:pt>
                <c:pt idx="378">
                  <c:v>1.052873200958333</c:v>
                </c:pt>
                <c:pt idx="379">
                  <c:v>1.052873200958333</c:v>
                </c:pt>
                <c:pt idx="380">
                  <c:v>1.052873200958333</c:v>
                </c:pt>
                <c:pt idx="381">
                  <c:v>1.052873200958333</c:v>
                </c:pt>
                <c:pt idx="382">
                  <c:v>1.052873200958333</c:v>
                </c:pt>
                <c:pt idx="383">
                  <c:v>1.052873200958333</c:v>
                </c:pt>
                <c:pt idx="384">
                  <c:v>1.052873200958333</c:v>
                </c:pt>
                <c:pt idx="385">
                  <c:v>1.052873200958333</c:v>
                </c:pt>
                <c:pt idx="386">
                  <c:v>1.052873200958333</c:v>
                </c:pt>
                <c:pt idx="387">
                  <c:v>1.052873200958333</c:v>
                </c:pt>
                <c:pt idx="388">
                  <c:v>1.052873200958333</c:v>
                </c:pt>
                <c:pt idx="389">
                  <c:v>1.052873200958333</c:v>
                </c:pt>
                <c:pt idx="390">
                  <c:v>1.052873200958333</c:v>
                </c:pt>
                <c:pt idx="391">
                  <c:v>1.052873200958333</c:v>
                </c:pt>
                <c:pt idx="392">
                  <c:v>1.052873200958333</c:v>
                </c:pt>
                <c:pt idx="393">
                  <c:v>1.052873200958333</c:v>
                </c:pt>
                <c:pt idx="394">
                  <c:v>1.052873200958333</c:v>
                </c:pt>
                <c:pt idx="395">
                  <c:v>1.052873200958333</c:v>
                </c:pt>
                <c:pt idx="396">
                  <c:v>1.052873200958333</c:v>
                </c:pt>
                <c:pt idx="397">
                  <c:v>1.052873200958333</c:v>
                </c:pt>
                <c:pt idx="398">
                  <c:v>1.052873200958333</c:v>
                </c:pt>
                <c:pt idx="399">
                  <c:v>1.052873200958333</c:v>
                </c:pt>
                <c:pt idx="400">
                  <c:v>1.052873200958333</c:v>
                </c:pt>
                <c:pt idx="401">
                  <c:v>1.052873200958333</c:v>
                </c:pt>
                <c:pt idx="402">
                  <c:v>1.052873200958333</c:v>
                </c:pt>
                <c:pt idx="403">
                  <c:v>1.052873200958333</c:v>
                </c:pt>
                <c:pt idx="404">
                  <c:v>1.052873200958333</c:v>
                </c:pt>
                <c:pt idx="405">
                  <c:v>1.052873200958333</c:v>
                </c:pt>
                <c:pt idx="406">
                  <c:v>1.052873200958333</c:v>
                </c:pt>
                <c:pt idx="407">
                  <c:v>1.052873200958333</c:v>
                </c:pt>
                <c:pt idx="408">
                  <c:v>1.052873200958333</c:v>
                </c:pt>
                <c:pt idx="409">
                  <c:v>1.052873200958333</c:v>
                </c:pt>
                <c:pt idx="410">
                  <c:v>1.052873200958333</c:v>
                </c:pt>
                <c:pt idx="411">
                  <c:v>1.052873200958333</c:v>
                </c:pt>
                <c:pt idx="412">
                  <c:v>1.052873200958333</c:v>
                </c:pt>
                <c:pt idx="413">
                  <c:v>1.052873200958333</c:v>
                </c:pt>
                <c:pt idx="414">
                  <c:v>1.052873200958333</c:v>
                </c:pt>
                <c:pt idx="415">
                  <c:v>1.052873200958333</c:v>
                </c:pt>
                <c:pt idx="416">
                  <c:v>1.052873200958333</c:v>
                </c:pt>
                <c:pt idx="417">
                  <c:v>1.052873200958333</c:v>
                </c:pt>
                <c:pt idx="418">
                  <c:v>1.052873200958333</c:v>
                </c:pt>
                <c:pt idx="419">
                  <c:v>1.052873200958333</c:v>
                </c:pt>
                <c:pt idx="420">
                  <c:v>1.052873200958333</c:v>
                </c:pt>
                <c:pt idx="421">
                  <c:v>1.052873200958333</c:v>
                </c:pt>
                <c:pt idx="422">
                  <c:v>1.052873200958333</c:v>
                </c:pt>
                <c:pt idx="423">
                  <c:v>1.052873200958333</c:v>
                </c:pt>
                <c:pt idx="424">
                  <c:v>1.052873200958333</c:v>
                </c:pt>
                <c:pt idx="425">
                  <c:v>1.052873200958333</c:v>
                </c:pt>
                <c:pt idx="426">
                  <c:v>1.052873200958333</c:v>
                </c:pt>
                <c:pt idx="427">
                  <c:v>1.052873200958333</c:v>
                </c:pt>
                <c:pt idx="428">
                  <c:v>1.052873200958333</c:v>
                </c:pt>
                <c:pt idx="429">
                  <c:v>1.052873200958333</c:v>
                </c:pt>
                <c:pt idx="430">
                  <c:v>1.052873200958333</c:v>
                </c:pt>
                <c:pt idx="431">
                  <c:v>1.052873200958333</c:v>
                </c:pt>
                <c:pt idx="432">
                  <c:v>1.052873200958333</c:v>
                </c:pt>
                <c:pt idx="433">
                  <c:v>1.052873200958333</c:v>
                </c:pt>
                <c:pt idx="434">
                  <c:v>1.052873200958333</c:v>
                </c:pt>
                <c:pt idx="435">
                  <c:v>1.052873200958333</c:v>
                </c:pt>
                <c:pt idx="436">
                  <c:v>1.052873200958333</c:v>
                </c:pt>
                <c:pt idx="437">
                  <c:v>1.052873200958333</c:v>
                </c:pt>
                <c:pt idx="438">
                  <c:v>1.052873200958333</c:v>
                </c:pt>
                <c:pt idx="439">
                  <c:v>1.052873200958333</c:v>
                </c:pt>
                <c:pt idx="440">
                  <c:v>1.052873200958333</c:v>
                </c:pt>
                <c:pt idx="441">
                  <c:v>1.052873200958333</c:v>
                </c:pt>
                <c:pt idx="442">
                  <c:v>1.052873200958333</c:v>
                </c:pt>
                <c:pt idx="443">
                  <c:v>1.052873200958333</c:v>
                </c:pt>
                <c:pt idx="444">
                  <c:v>1.052873200958333</c:v>
                </c:pt>
                <c:pt idx="445">
                  <c:v>1.052873200958333</c:v>
                </c:pt>
                <c:pt idx="446">
                  <c:v>1.052873200958333</c:v>
                </c:pt>
                <c:pt idx="447">
                  <c:v>1.052873200958333</c:v>
                </c:pt>
                <c:pt idx="448">
                  <c:v>1.052873200958333</c:v>
                </c:pt>
                <c:pt idx="449">
                  <c:v>1.052873200958333</c:v>
                </c:pt>
                <c:pt idx="450">
                  <c:v>1.052873200958333</c:v>
                </c:pt>
                <c:pt idx="451">
                  <c:v>1.052873200958333</c:v>
                </c:pt>
                <c:pt idx="452">
                  <c:v>1.052873200958333</c:v>
                </c:pt>
                <c:pt idx="453">
                  <c:v>1.052873200958333</c:v>
                </c:pt>
                <c:pt idx="454">
                  <c:v>1.052873200958333</c:v>
                </c:pt>
                <c:pt idx="455">
                  <c:v>1.052873200958333</c:v>
                </c:pt>
                <c:pt idx="456">
                  <c:v>1.052873200958333</c:v>
                </c:pt>
                <c:pt idx="457">
                  <c:v>1.052873200958333</c:v>
                </c:pt>
                <c:pt idx="458">
                  <c:v>1.052873200958333</c:v>
                </c:pt>
                <c:pt idx="459">
                  <c:v>1.052873200958333</c:v>
                </c:pt>
                <c:pt idx="460">
                  <c:v>1.052873200958333</c:v>
                </c:pt>
                <c:pt idx="461">
                  <c:v>1.052873200958333</c:v>
                </c:pt>
                <c:pt idx="462">
                  <c:v>1.052873200958333</c:v>
                </c:pt>
                <c:pt idx="463">
                  <c:v>1.052873200958333</c:v>
                </c:pt>
                <c:pt idx="464">
                  <c:v>1.052873200958333</c:v>
                </c:pt>
                <c:pt idx="465">
                  <c:v>1.052873200958333</c:v>
                </c:pt>
                <c:pt idx="466">
                  <c:v>1.052873200958333</c:v>
                </c:pt>
                <c:pt idx="467">
                  <c:v>1.052873200958333</c:v>
                </c:pt>
                <c:pt idx="468">
                  <c:v>1.052873200958333</c:v>
                </c:pt>
                <c:pt idx="469">
                  <c:v>1.052873200958333</c:v>
                </c:pt>
                <c:pt idx="470">
                  <c:v>1.052873200958333</c:v>
                </c:pt>
                <c:pt idx="471">
                  <c:v>1.052873200958333</c:v>
                </c:pt>
                <c:pt idx="472">
                  <c:v>1.052873200958333</c:v>
                </c:pt>
                <c:pt idx="473">
                  <c:v>1.052873200958333</c:v>
                </c:pt>
                <c:pt idx="474">
                  <c:v>1.052873200958333</c:v>
                </c:pt>
                <c:pt idx="475">
                  <c:v>1.052873200958333</c:v>
                </c:pt>
                <c:pt idx="476">
                  <c:v>1.052873200958333</c:v>
                </c:pt>
                <c:pt idx="477">
                  <c:v>1.052873200958333</c:v>
                </c:pt>
                <c:pt idx="478">
                  <c:v>1.052873200958333</c:v>
                </c:pt>
                <c:pt idx="479">
                  <c:v>1.052873200958333</c:v>
                </c:pt>
                <c:pt idx="480">
                  <c:v>1.052873200958333</c:v>
                </c:pt>
                <c:pt idx="481">
                  <c:v>1.052873200958333</c:v>
                </c:pt>
                <c:pt idx="482">
                  <c:v>1.052873200958333</c:v>
                </c:pt>
                <c:pt idx="483">
                  <c:v>1.052873200958333</c:v>
                </c:pt>
                <c:pt idx="484">
                  <c:v>1.052873200958333</c:v>
                </c:pt>
                <c:pt idx="485">
                  <c:v>1.052873200958333</c:v>
                </c:pt>
                <c:pt idx="486">
                  <c:v>1.052873200958333</c:v>
                </c:pt>
                <c:pt idx="487">
                  <c:v>1.052873200958333</c:v>
                </c:pt>
                <c:pt idx="488">
                  <c:v>1.052873200958333</c:v>
                </c:pt>
                <c:pt idx="489">
                  <c:v>1.052873200958333</c:v>
                </c:pt>
                <c:pt idx="490">
                  <c:v>1.052873200958333</c:v>
                </c:pt>
                <c:pt idx="491">
                  <c:v>1.052873200958333</c:v>
                </c:pt>
                <c:pt idx="492">
                  <c:v>1.052873200958333</c:v>
                </c:pt>
                <c:pt idx="493">
                  <c:v>1.052873200958333</c:v>
                </c:pt>
                <c:pt idx="494">
                  <c:v>1.052873200958333</c:v>
                </c:pt>
                <c:pt idx="495">
                  <c:v>1.052873200958333</c:v>
                </c:pt>
                <c:pt idx="496">
                  <c:v>1.052873200958333</c:v>
                </c:pt>
                <c:pt idx="497">
                  <c:v>1.052873200958333</c:v>
                </c:pt>
                <c:pt idx="498">
                  <c:v>1.052873200958333</c:v>
                </c:pt>
                <c:pt idx="499">
                  <c:v>1.052873200958333</c:v>
                </c:pt>
                <c:pt idx="500">
                  <c:v>1.052873200958333</c:v>
                </c:pt>
                <c:pt idx="501">
                  <c:v>1.052873200958333</c:v>
                </c:pt>
                <c:pt idx="502">
                  <c:v>1.052873200958333</c:v>
                </c:pt>
                <c:pt idx="503">
                  <c:v>1.052873200958333</c:v>
                </c:pt>
                <c:pt idx="504">
                  <c:v>1.052873200958333</c:v>
                </c:pt>
                <c:pt idx="505">
                  <c:v>1.052873200958333</c:v>
                </c:pt>
                <c:pt idx="506">
                  <c:v>1.052873200958333</c:v>
                </c:pt>
                <c:pt idx="507">
                  <c:v>1.052873200958333</c:v>
                </c:pt>
                <c:pt idx="508">
                  <c:v>1.052873200958333</c:v>
                </c:pt>
                <c:pt idx="509">
                  <c:v>1.052873200958333</c:v>
                </c:pt>
                <c:pt idx="510">
                  <c:v>1.052873200958333</c:v>
                </c:pt>
                <c:pt idx="511">
                  <c:v>1.052873200958333</c:v>
                </c:pt>
                <c:pt idx="512">
                  <c:v>1.052873200958333</c:v>
                </c:pt>
                <c:pt idx="513">
                  <c:v>1.052873200958333</c:v>
                </c:pt>
                <c:pt idx="514">
                  <c:v>1.052873200958333</c:v>
                </c:pt>
                <c:pt idx="515">
                  <c:v>1.052873200958333</c:v>
                </c:pt>
                <c:pt idx="516">
                  <c:v>1.052873200958333</c:v>
                </c:pt>
                <c:pt idx="517">
                  <c:v>1.052873200958333</c:v>
                </c:pt>
                <c:pt idx="518">
                  <c:v>1.052873200958333</c:v>
                </c:pt>
                <c:pt idx="519">
                  <c:v>1.052873200958333</c:v>
                </c:pt>
                <c:pt idx="520">
                  <c:v>1.052873200958333</c:v>
                </c:pt>
                <c:pt idx="521">
                  <c:v>1.052873200958333</c:v>
                </c:pt>
                <c:pt idx="522">
                  <c:v>1.052873200958333</c:v>
                </c:pt>
                <c:pt idx="523">
                  <c:v>1.052873200958333</c:v>
                </c:pt>
                <c:pt idx="524">
                  <c:v>1.052873200958333</c:v>
                </c:pt>
                <c:pt idx="525">
                  <c:v>1.052873200958333</c:v>
                </c:pt>
                <c:pt idx="526">
                  <c:v>1.052873200958333</c:v>
                </c:pt>
                <c:pt idx="527">
                  <c:v>1.052873200958333</c:v>
                </c:pt>
                <c:pt idx="528">
                  <c:v>1.052873200958333</c:v>
                </c:pt>
                <c:pt idx="529">
                  <c:v>1.052873200958333</c:v>
                </c:pt>
                <c:pt idx="530">
                  <c:v>1.052873200958333</c:v>
                </c:pt>
                <c:pt idx="531">
                  <c:v>1.052873200958333</c:v>
                </c:pt>
                <c:pt idx="532">
                  <c:v>1.052873200958333</c:v>
                </c:pt>
                <c:pt idx="533">
                  <c:v>1.052873200958333</c:v>
                </c:pt>
                <c:pt idx="534">
                  <c:v>1.052873200958333</c:v>
                </c:pt>
                <c:pt idx="535">
                  <c:v>1.052873200958333</c:v>
                </c:pt>
                <c:pt idx="536">
                  <c:v>1.052873200958333</c:v>
                </c:pt>
                <c:pt idx="537">
                  <c:v>1.052873200958333</c:v>
                </c:pt>
                <c:pt idx="538">
                  <c:v>1.052873200958333</c:v>
                </c:pt>
                <c:pt idx="539">
                  <c:v>1.052873200958333</c:v>
                </c:pt>
                <c:pt idx="540">
                  <c:v>1.052873200958333</c:v>
                </c:pt>
                <c:pt idx="541">
                  <c:v>1.052873200958333</c:v>
                </c:pt>
                <c:pt idx="542">
                  <c:v>1.052873200958333</c:v>
                </c:pt>
                <c:pt idx="543">
                  <c:v>1.052873200958333</c:v>
                </c:pt>
                <c:pt idx="544">
                  <c:v>1.052873200958333</c:v>
                </c:pt>
                <c:pt idx="545">
                  <c:v>1.052873200958333</c:v>
                </c:pt>
                <c:pt idx="546">
                  <c:v>1.052873200958333</c:v>
                </c:pt>
                <c:pt idx="547">
                  <c:v>1.052873200958333</c:v>
                </c:pt>
                <c:pt idx="548">
                  <c:v>1.052873200958333</c:v>
                </c:pt>
                <c:pt idx="549">
                  <c:v>1.052873200958333</c:v>
                </c:pt>
                <c:pt idx="550">
                  <c:v>1.052873200958333</c:v>
                </c:pt>
                <c:pt idx="551">
                  <c:v>1.052873200958333</c:v>
                </c:pt>
                <c:pt idx="552">
                  <c:v>1.052873200958333</c:v>
                </c:pt>
                <c:pt idx="553">
                  <c:v>1.052873200958333</c:v>
                </c:pt>
                <c:pt idx="554">
                  <c:v>1.052873200958333</c:v>
                </c:pt>
                <c:pt idx="555">
                  <c:v>1.052873200958333</c:v>
                </c:pt>
                <c:pt idx="556">
                  <c:v>1.052873200958333</c:v>
                </c:pt>
                <c:pt idx="557">
                  <c:v>1.052873200958333</c:v>
                </c:pt>
                <c:pt idx="558">
                  <c:v>1.052873200958333</c:v>
                </c:pt>
                <c:pt idx="559">
                  <c:v>1.052873200958333</c:v>
                </c:pt>
                <c:pt idx="560">
                  <c:v>1.052873200958333</c:v>
                </c:pt>
                <c:pt idx="561">
                  <c:v>1.052873200958333</c:v>
                </c:pt>
                <c:pt idx="562">
                  <c:v>1.052873200958333</c:v>
                </c:pt>
                <c:pt idx="563">
                  <c:v>1.052873200958333</c:v>
                </c:pt>
                <c:pt idx="564">
                  <c:v>1.052873200958333</c:v>
                </c:pt>
                <c:pt idx="565">
                  <c:v>1.052873200958333</c:v>
                </c:pt>
                <c:pt idx="566">
                  <c:v>1.052873200958333</c:v>
                </c:pt>
                <c:pt idx="567">
                  <c:v>1.052873200958333</c:v>
                </c:pt>
                <c:pt idx="568">
                  <c:v>1.052873200958333</c:v>
                </c:pt>
                <c:pt idx="569">
                  <c:v>1.052873200958333</c:v>
                </c:pt>
                <c:pt idx="570">
                  <c:v>1.052873200958333</c:v>
                </c:pt>
                <c:pt idx="571">
                  <c:v>1.052873200958333</c:v>
                </c:pt>
                <c:pt idx="572">
                  <c:v>1.052873200958333</c:v>
                </c:pt>
                <c:pt idx="573">
                  <c:v>1.052873200958333</c:v>
                </c:pt>
                <c:pt idx="574">
                  <c:v>1.052873200958333</c:v>
                </c:pt>
                <c:pt idx="575">
                  <c:v>1.052873200958333</c:v>
                </c:pt>
                <c:pt idx="576">
                  <c:v>1.052873200958333</c:v>
                </c:pt>
                <c:pt idx="577">
                  <c:v>1.052873200958333</c:v>
                </c:pt>
                <c:pt idx="578">
                  <c:v>1.052873200958333</c:v>
                </c:pt>
                <c:pt idx="579">
                  <c:v>1.052873200958333</c:v>
                </c:pt>
                <c:pt idx="580">
                  <c:v>1.052873200958333</c:v>
                </c:pt>
                <c:pt idx="581">
                  <c:v>1.052873200958333</c:v>
                </c:pt>
                <c:pt idx="582">
                  <c:v>1.052873200958333</c:v>
                </c:pt>
                <c:pt idx="583">
                  <c:v>1.052873200958333</c:v>
                </c:pt>
                <c:pt idx="584">
                  <c:v>1.052873200958333</c:v>
                </c:pt>
                <c:pt idx="585">
                  <c:v>1.052873200958333</c:v>
                </c:pt>
                <c:pt idx="586">
                  <c:v>1.052873200958333</c:v>
                </c:pt>
                <c:pt idx="587">
                  <c:v>1.052873200958333</c:v>
                </c:pt>
                <c:pt idx="588">
                  <c:v>1.052873200958333</c:v>
                </c:pt>
                <c:pt idx="589">
                  <c:v>1.052873200958333</c:v>
                </c:pt>
                <c:pt idx="590">
                  <c:v>1.052873200958333</c:v>
                </c:pt>
                <c:pt idx="591">
                  <c:v>1.052873200958333</c:v>
                </c:pt>
                <c:pt idx="592">
                  <c:v>1.052873200958333</c:v>
                </c:pt>
                <c:pt idx="593">
                  <c:v>1.052873200958333</c:v>
                </c:pt>
                <c:pt idx="594">
                  <c:v>1.052873200958333</c:v>
                </c:pt>
                <c:pt idx="595">
                  <c:v>1.052873200958333</c:v>
                </c:pt>
                <c:pt idx="596">
                  <c:v>1.052873200958333</c:v>
                </c:pt>
                <c:pt idx="597">
                  <c:v>1.052873200958333</c:v>
                </c:pt>
                <c:pt idx="598">
                  <c:v>1.052873200958333</c:v>
                </c:pt>
                <c:pt idx="599">
                  <c:v>1.052873200958333</c:v>
                </c:pt>
                <c:pt idx="600">
                  <c:v>1.052873200958333</c:v>
                </c:pt>
                <c:pt idx="601">
                  <c:v>1.052873200958333</c:v>
                </c:pt>
                <c:pt idx="602">
                  <c:v>1.052873200958333</c:v>
                </c:pt>
                <c:pt idx="603">
                  <c:v>1.052873200958333</c:v>
                </c:pt>
                <c:pt idx="604">
                  <c:v>1.052873200958333</c:v>
                </c:pt>
                <c:pt idx="605">
                  <c:v>1.052873200958333</c:v>
                </c:pt>
                <c:pt idx="606">
                  <c:v>1.052873200958333</c:v>
                </c:pt>
                <c:pt idx="607">
                  <c:v>1.052873200958333</c:v>
                </c:pt>
                <c:pt idx="608">
                  <c:v>1.052873200958333</c:v>
                </c:pt>
                <c:pt idx="609">
                  <c:v>1.052873200958333</c:v>
                </c:pt>
                <c:pt idx="610">
                  <c:v>1.052873200958333</c:v>
                </c:pt>
                <c:pt idx="611">
                  <c:v>1.052873200958333</c:v>
                </c:pt>
                <c:pt idx="612">
                  <c:v>1.052873200958333</c:v>
                </c:pt>
                <c:pt idx="613">
                  <c:v>1.052873200958333</c:v>
                </c:pt>
                <c:pt idx="614">
                  <c:v>1.052873200958333</c:v>
                </c:pt>
                <c:pt idx="615">
                  <c:v>1.052873200958333</c:v>
                </c:pt>
                <c:pt idx="616">
                  <c:v>1.052873200958333</c:v>
                </c:pt>
                <c:pt idx="617">
                  <c:v>1.052873200958333</c:v>
                </c:pt>
                <c:pt idx="618">
                  <c:v>1.052873200958333</c:v>
                </c:pt>
                <c:pt idx="619">
                  <c:v>1.052873200958333</c:v>
                </c:pt>
                <c:pt idx="620">
                  <c:v>1.052873200958333</c:v>
                </c:pt>
                <c:pt idx="621">
                  <c:v>1.052873200958333</c:v>
                </c:pt>
                <c:pt idx="622">
                  <c:v>1.052873200958333</c:v>
                </c:pt>
                <c:pt idx="623">
                  <c:v>1.052873200958333</c:v>
                </c:pt>
                <c:pt idx="624">
                  <c:v>1.052873200958333</c:v>
                </c:pt>
                <c:pt idx="625">
                  <c:v>1.052873200958333</c:v>
                </c:pt>
                <c:pt idx="626">
                  <c:v>1.052873200958333</c:v>
                </c:pt>
                <c:pt idx="627">
                  <c:v>1.052873200958333</c:v>
                </c:pt>
                <c:pt idx="628">
                  <c:v>1.052873200958333</c:v>
                </c:pt>
                <c:pt idx="629">
                  <c:v>1.052873200958333</c:v>
                </c:pt>
                <c:pt idx="630">
                  <c:v>1.052873200958333</c:v>
                </c:pt>
                <c:pt idx="631">
                  <c:v>1.052873200958333</c:v>
                </c:pt>
                <c:pt idx="632">
                  <c:v>1.052873200958333</c:v>
                </c:pt>
                <c:pt idx="633">
                  <c:v>1.052873200958333</c:v>
                </c:pt>
                <c:pt idx="634">
                  <c:v>1.052873200958333</c:v>
                </c:pt>
                <c:pt idx="635">
                  <c:v>1.052873200958333</c:v>
                </c:pt>
                <c:pt idx="636">
                  <c:v>1.052873200958333</c:v>
                </c:pt>
                <c:pt idx="637">
                  <c:v>1.052873200958333</c:v>
                </c:pt>
                <c:pt idx="638">
                  <c:v>1.052873200958333</c:v>
                </c:pt>
                <c:pt idx="639">
                  <c:v>1.052873200958333</c:v>
                </c:pt>
                <c:pt idx="640">
                  <c:v>1.052873200958333</c:v>
                </c:pt>
                <c:pt idx="641">
                  <c:v>1.052873200958333</c:v>
                </c:pt>
                <c:pt idx="642">
                  <c:v>1.052873200958333</c:v>
                </c:pt>
                <c:pt idx="643">
                  <c:v>1.052873200958333</c:v>
                </c:pt>
                <c:pt idx="644">
                  <c:v>1.052873200958333</c:v>
                </c:pt>
                <c:pt idx="645">
                  <c:v>1.052873200958333</c:v>
                </c:pt>
                <c:pt idx="646">
                  <c:v>1.052873200958333</c:v>
                </c:pt>
                <c:pt idx="647">
                  <c:v>1.052873200958333</c:v>
                </c:pt>
                <c:pt idx="648">
                  <c:v>1.052873200958333</c:v>
                </c:pt>
                <c:pt idx="649">
                  <c:v>1.052873200958333</c:v>
                </c:pt>
                <c:pt idx="650">
                  <c:v>1.052873200958333</c:v>
                </c:pt>
                <c:pt idx="651">
                  <c:v>1.052873200958333</c:v>
                </c:pt>
                <c:pt idx="652">
                  <c:v>1.052873200958333</c:v>
                </c:pt>
                <c:pt idx="653">
                  <c:v>1.052873200958333</c:v>
                </c:pt>
                <c:pt idx="654">
                  <c:v>1.052873200958333</c:v>
                </c:pt>
                <c:pt idx="655">
                  <c:v>1.052873200958333</c:v>
                </c:pt>
                <c:pt idx="656">
                  <c:v>1.052873200958333</c:v>
                </c:pt>
                <c:pt idx="657">
                  <c:v>1.052873200958333</c:v>
                </c:pt>
                <c:pt idx="658">
                  <c:v>1.052873200958333</c:v>
                </c:pt>
                <c:pt idx="659">
                  <c:v>1.052873200958333</c:v>
                </c:pt>
                <c:pt idx="660">
                  <c:v>1.052873200958333</c:v>
                </c:pt>
                <c:pt idx="661">
                  <c:v>1.052873200958333</c:v>
                </c:pt>
                <c:pt idx="662">
                  <c:v>1.052873200958333</c:v>
                </c:pt>
                <c:pt idx="663">
                  <c:v>1.052873200958333</c:v>
                </c:pt>
                <c:pt idx="664">
                  <c:v>1.052873200958333</c:v>
                </c:pt>
                <c:pt idx="665">
                  <c:v>1.052873200958333</c:v>
                </c:pt>
                <c:pt idx="666">
                  <c:v>1.052873200958333</c:v>
                </c:pt>
                <c:pt idx="667">
                  <c:v>1.052873200958333</c:v>
                </c:pt>
                <c:pt idx="668">
                  <c:v>1.052873200958333</c:v>
                </c:pt>
                <c:pt idx="669">
                  <c:v>1.052873200958333</c:v>
                </c:pt>
                <c:pt idx="670">
                  <c:v>1.052873200958333</c:v>
                </c:pt>
                <c:pt idx="671">
                  <c:v>1.052873200958333</c:v>
                </c:pt>
                <c:pt idx="672">
                  <c:v>1.052873200958333</c:v>
                </c:pt>
                <c:pt idx="673">
                  <c:v>1.052873200958333</c:v>
                </c:pt>
                <c:pt idx="674">
                  <c:v>1.052873200958333</c:v>
                </c:pt>
                <c:pt idx="675">
                  <c:v>1.052873200958333</c:v>
                </c:pt>
                <c:pt idx="676">
                  <c:v>1.052873200958333</c:v>
                </c:pt>
                <c:pt idx="677">
                  <c:v>1.052873200958333</c:v>
                </c:pt>
                <c:pt idx="678">
                  <c:v>1.052873200958333</c:v>
                </c:pt>
                <c:pt idx="679">
                  <c:v>1.052873200958333</c:v>
                </c:pt>
                <c:pt idx="680">
                  <c:v>1.052873200958333</c:v>
                </c:pt>
                <c:pt idx="681">
                  <c:v>1.052873200958333</c:v>
                </c:pt>
                <c:pt idx="682">
                  <c:v>1.052873200958333</c:v>
                </c:pt>
                <c:pt idx="683">
                  <c:v>1.052873200958333</c:v>
                </c:pt>
                <c:pt idx="684">
                  <c:v>1.052873200958333</c:v>
                </c:pt>
                <c:pt idx="685">
                  <c:v>1.052873200958333</c:v>
                </c:pt>
                <c:pt idx="686">
                  <c:v>1.052873200958333</c:v>
                </c:pt>
                <c:pt idx="687">
                  <c:v>1.052873200958333</c:v>
                </c:pt>
                <c:pt idx="688">
                  <c:v>1.052873200958333</c:v>
                </c:pt>
                <c:pt idx="689">
                  <c:v>1.052873200958333</c:v>
                </c:pt>
                <c:pt idx="690">
                  <c:v>1.052873200958333</c:v>
                </c:pt>
                <c:pt idx="691">
                  <c:v>1.052873200958333</c:v>
                </c:pt>
                <c:pt idx="692">
                  <c:v>1.052873200958333</c:v>
                </c:pt>
                <c:pt idx="693">
                  <c:v>1.052873200958333</c:v>
                </c:pt>
                <c:pt idx="694">
                  <c:v>1.052873200958333</c:v>
                </c:pt>
                <c:pt idx="695">
                  <c:v>1.052873200958333</c:v>
                </c:pt>
                <c:pt idx="696">
                  <c:v>1.052873200958333</c:v>
                </c:pt>
                <c:pt idx="697">
                  <c:v>1.052873200958333</c:v>
                </c:pt>
                <c:pt idx="698">
                  <c:v>1.052873200958333</c:v>
                </c:pt>
                <c:pt idx="699">
                  <c:v>1.052873200958333</c:v>
                </c:pt>
                <c:pt idx="700">
                  <c:v>1.052873200958333</c:v>
                </c:pt>
                <c:pt idx="701">
                  <c:v>1.052873200958333</c:v>
                </c:pt>
                <c:pt idx="702">
                  <c:v>1.052873200958333</c:v>
                </c:pt>
                <c:pt idx="703">
                  <c:v>1.052873200958333</c:v>
                </c:pt>
                <c:pt idx="704">
                  <c:v>1.052873200958333</c:v>
                </c:pt>
                <c:pt idx="705">
                  <c:v>1.052873200958333</c:v>
                </c:pt>
                <c:pt idx="706">
                  <c:v>1.052873200958333</c:v>
                </c:pt>
                <c:pt idx="707">
                  <c:v>1.052873200958333</c:v>
                </c:pt>
                <c:pt idx="708">
                  <c:v>1.052873200958333</c:v>
                </c:pt>
                <c:pt idx="709">
                  <c:v>1.052873200958333</c:v>
                </c:pt>
                <c:pt idx="710">
                  <c:v>1.052873200958333</c:v>
                </c:pt>
                <c:pt idx="711">
                  <c:v>1.052873200958333</c:v>
                </c:pt>
                <c:pt idx="712">
                  <c:v>1.052873200958333</c:v>
                </c:pt>
                <c:pt idx="713">
                  <c:v>1.052873200958333</c:v>
                </c:pt>
                <c:pt idx="714">
                  <c:v>1.052873200958333</c:v>
                </c:pt>
                <c:pt idx="715">
                  <c:v>1.052873200958333</c:v>
                </c:pt>
                <c:pt idx="716">
                  <c:v>1.052873200958333</c:v>
                </c:pt>
                <c:pt idx="717">
                  <c:v>1.052873200958333</c:v>
                </c:pt>
                <c:pt idx="718">
                  <c:v>1.052873200958333</c:v>
                </c:pt>
                <c:pt idx="719">
                  <c:v>1.052873200958333</c:v>
                </c:pt>
                <c:pt idx="720">
                  <c:v>1.052873200958333</c:v>
                </c:pt>
                <c:pt idx="721">
                  <c:v>1.052873200958333</c:v>
                </c:pt>
                <c:pt idx="722">
                  <c:v>1.052873200958333</c:v>
                </c:pt>
                <c:pt idx="723">
                  <c:v>1.052873200958333</c:v>
                </c:pt>
                <c:pt idx="724">
                  <c:v>1.052873200958333</c:v>
                </c:pt>
                <c:pt idx="725">
                  <c:v>1.052873200958333</c:v>
                </c:pt>
                <c:pt idx="726">
                  <c:v>1.052873200958333</c:v>
                </c:pt>
                <c:pt idx="727">
                  <c:v>1.052873200958333</c:v>
                </c:pt>
                <c:pt idx="728">
                  <c:v>1.052873200958333</c:v>
                </c:pt>
                <c:pt idx="729">
                  <c:v>1.052873200958333</c:v>
                </c:pt>
                <c:pt idx="730">
                  <c:v>1.052873200958333</c:v>
                </c:pt>
                <c:pt idx="731">
                  <c:v>1.052873200958333</c:v>
                </c:pt>
                <c:pt idx="732">
                  <c:v>1.052873200958333</c:v>
                </c:pt>
                <c:pt idx="733">
                  <c:v>1.052873200958333</c:v>
                </c:pt>
                <c:pt idx="734">
                  <c:v>1.052873200958333</c:v>
                </c:pt>
                <c:pt idx="735">
                  <c:v>1.052873200958333</c:v>
                </c:pt>
                <c:pt idx="736">
                  <c:v>1.052873200958333</c:v>
                </c:pt>
                <c:pt idx="737">
                  <c:v>1.052873200958333</c:v>
                </c:pt>
                <c:pt idx="738">
                  <c:v>1.052873200958333</c:v>
                </c:pt>
                <c:pt idx="739">
                  <c:v>1.052873200958333</c:v>
                </c:pt>
                <c:pt idx="740">
                  <c:v>1.052873200958333</c:v>
                </c:pt>
                <c:pt idx="741">
                  <c:v>1.052873200958333</c:v>
                </c:pt>
                <c:pt idx="742">
                  <c:v>1.052873200958333</c:v>
                </c:pt>
                <c:pt idx="743">
                  <c:v>1.052873200958333</c:v>
                </c:pt>
                <c:pt idx="744">
                  <c:v>1.052873200958333</c:v>
                </c:pt>
                <c:pt idx="745">
                  <c:v>1.052873200958333</c:v>
                </c:pt>
                <c:pt idx="746">
                  <c:v>1.052873200958333</c:v>
                </c:pt>
                <c:pt idx="747">
                  <c:v>1.052873200958333</c:v>
                </c:pt>
                <c:pt idx="748">
                  <c:v>1.052873200958333</c:v>
                </c:pt>
                <c:pt idx="749">
                  <c:v>1.052873200958333</c:v>
                </c:pt>
                <c:pt idx="750">
                  <c:v>1.052873200958333</c:v>
                </c:pt>
                <c:pt idx="751">
                  <c:v>1.052873200958333</c:v>
                </c:pt>
                <c:pt idx="752">
                  <c:v>1.052873200958333</c:v>
                </c:pt>
                <c:pt idx="753">
                  <c:v>1.052873200958333</c:v>
                </c:pt>
                <c:pt idx="754">
                  <c:v>1.052873200958333</c:v>
                </c:pt>
                <c:pt idx="755">
                  <c:v>1.052873200958333</c:v>
                </c:pt>
                <c:pt idx="756">
                  <c:v>1.052873200958333</c:v>
                </c:pt>
                <c:pt idx="757">
                  <c:v>1.052873200958333</c:v>
                </c:pt>
                <c:pt idx="758">
                  <c:v>1.052873200958333</c:v>
                </c:pt>
                <c:pt idx="759">
                  <c:v>1.052873200958333</c:v>
                </c:pt>
                <c:pt idx="760">
                  <c:v>1.052873200958333</c:v>
                </c:pt>
                <c:pt idx="761">
                  <c:v>1.052873200958333</c:v>
                </c:pt>
                <c:pt idx="762">
                  <c:v>1.052873200958333</c:v>
                </c:pt>
                <c:pt idx="763">
                  <c:v>1.052873200958333</c:v>
                </c:pt>
                <c:pt idx="764">
                  <c:v>1.052873200958333</c:v>
                </c:pt>
                <c:pt idx="765">
                  <c:v>1.052873200958333</c:v>
                </c:pt>
                <c:pt idx="766">
                  <c:v>1.052873200958333</c:v>
                </c:pt>
                <c:pt idx="767">
                  <c:v>1.052873200958333</c:v>
                </c:pt>
                <c:pt idx="768">
                  <c:v>1.052873200958333</c:v>
                </c:pt>
                <c:pt idx="769">
                  <c:v>1.052873200958333</c:v>
                </c:pt>
                <c:pt idx="770">
                  <c:v>1.052873200958333</c:v>
                </c:pt>
                <c:pt idx="771">
                  <c:v>1.052873200958333</c:v>
                </c:pt>
                <c:pt idx="772">
                  <c:v>1.052873200958333</c:v>
                </c:pt>
                <c:pt idx="773">
                  <c:v>1.052873200958333</c:v>
                </c:pt>
                <c:pt idx="774">
                  <c:v>1.052873200958333</c:v>
                </c:pt>
                <c:pt idx="775">
                  <c:v>1.052873200958333</c:v>
                </c:pt>
                <c:pt idx="776">
                  <c:v>1.052873200958333</c:v>
                </c:pt>
                <c:pt idx="777">
                  <c:v>1.052873200958333</c:v>
                </c:pt>
                <c:pt idx="778">
                  <c:v>1.052873200958333</c:v>
                </c:pt>
                <c:pt idx="779">
                  <c:v>1.052873200958333</c:v>
                </c:pt>
                <c:pt idx="780">
                  <c:v>1.052873200958333</c:v>
                </c:pt>
                <c:pt idx="781">
                  <c:v>1.052873200958333</c:v>
                </c:pt>
                <c:pt idx="782">
                  <c:v>1.052873200958333</c:v>
                </c:pt>
                <c:pt idx="783">
                  <c:v>1.052873200958333</c:v>
                </c:pt>
                <c:pt idx="784">
                  <c:v>1.052873200958333</c:v>
                </c:pt>
                <c:pt idx="785">
                  <c:v>1.052873200958333</c:v>
                </c:pt>
                <c:pt idx="786">
                  <c:v>1.052873200958333</c:v>
                </c:pt>
                <c:pt idx="787">
                  <c:v>1.052873200958333</c:v>
                </c:pt>
                <c:pt idx="788">
                  <c:v>1.052873200958333</c:v>
                </c:pt>
                <c:pt idx="789">
                  <c:v>1.052873200958333</c:v>
                </c:pt>
                <c:pt idx="790">
                  <c:v>1.052873200958333</c:v>
                </c:pt>
                <c:pt idx="791">
                  <c:v>1.052873200958333</c:v>
                </c:pt>
                <c:pt idx="792">
                  <c:v>1.052873200958333</c:v>
                </c:pt>
                <c:pt idx="793">
                  <c:v>1.052873200958333</c:v>
                </c:pt>
                <c:pt idx="794">
                  <c:v>1.052873200958333</c:v>
                </c:pt>
                <c:pt idx="795">
                  <c:v>1.052873200958333</c:v>
                </c:pt>
                <c:pt idx="796">
                  <c:v>1.052873200958333</c:v>
                </c:pt>
                <c:pt idx="797">
                  <c:v>1.052873200958333</c:v>
                </c:pt>
                <c:pt idx="798">
                  <c:v>1.052873200958333</c:v>
                </c:pt>
                <c:pt idx="799">
                  <c:v>1.052873200958333</c:v>
                </c:pt>
                <c:pt idx="800">
                  <c:v>1.052873200958333</c:v>
                </c:pt>
                <c:pt idx="801">
                  <c:v>1.052873200958333</c:v>
                </c:pt>
                <c:pt idx="802">
                  <c:v>1.052873200958333</c:v>
                </c:pt>
                <c:pt idx="803">
                  <c:v>1.052873200958333</c:v>
                </c:pt>
                <c:pt idx="804">
                  <c:v>1.052873200958333</c:v>
                </c:pt>
                <c:pt idx="805">
                  <c:v>1.052873200958333</c:v>
                </c:pt>
                <c:pt idx="806">
                  <c:v>1.052873200958333</c:v>
                </c:pt>
                <c:pt idx="807">
                  <c:v>1.052873200958333</c:v>
                </c:pt>
                <c:pt idx="808">
                  <c:v>1.052873200958333</c:v>
                </c:pt>
                <c:pt idx="809">
                  <c:v>1.052873200958333</c:v>
                </c:pt>
                <c:pt idx="810">
                  <c:v>1.052873200958333</c:v>
                </c:pt>
                <c:pt idx="811">
                  <c:v>1.052873200958333</c:v>
                </c:pt>
                <c:pt idx="812">
                  <c:v>1.052873200958333</c:v>
                </c:pt>
                <c:pt idx="813">
                  <c:v>1.052873200958333</c:v>
                </c:pt>
                <c:pt idx="814">
                  <c:v>1.052873200958333</c:v>
                </c:pt>
                <c:pt idx="815">
                  <c:v>1.052873200958333</c:v>
                </c:pt>
                <c:pt idx="816">
                  <c:v>1.052873200958333</c:v>
                </c:pt>
                <c:pt idx="817">
                  <c:v>1.052873200958333</c:v>
                </c:pt>
                <c:pt idx="818">
                  <c:v>1.052873200958333</c:v>
                </c:pt>
                <c:pt idx="819">
                  <c:v>1.052873200958333</c:v>
                </c:pt>
                <c:pt idx="820">
                  <c:v>1.052873200958333</c:v>
                </c:pt>
                <c:pt idx="821">
                  <c:v>1.052873200958333</c:v>
                </c:pt>
                <c:pt idx="822">
                  <c:v>1.052873200958333</c:v>
                </c:pt>
                <c:pt idx="823">
                  <c:v>1.052873200958333</c:v>
                </c:pt>
                <c:pt idx="824">
                  <c:v>1.052873200958333</c:v>
                </c:pt>
                <c:pt idx="825">
                  <c:v>1.052873200958333</c:v>
                </c:pt>
                <c:pt idx="826">
                  <c:v>1.052873200958333</c:v>
                </c:pt>
                <c:pt idx="827">
                  <c:v>1.052873200958333</c:v>
                </c:pt>
                <c:pt idx="828">
                  <c:v>1.052873200958333</c:v>
                </c:pt>
                <c:pt idx="829">
                  <c:v>1.052873200958333</c:v>
                </c:pt>
                <c:pt idx="830">
                  <c:v>1.052873200958333</c:v>
                </c:pt>
                <c:pt idx="831">
                  <c:v>1.052873200958333</c:v>
                </c:pt>
                <c:pt idx="832">
                  <c:v>1.052873200958333</c:v>
                </c:pt>
                <c:pt idx="833">
                  <c:v>1.052873200958333</c:v>
                </c:pt>
                <c:pt idx="834">
                  <c:v>1.052873200958333</c:v>
                </c:pt>
                <c:pt idx="835">
                  <c:v>1.052873200958333</c:v>
                </c:pt>
                <c:pt idx="836">
                  <c:v>1.052873200958333</c:v>
                </c:pt>
                <c:pt idx="837">
                  <c:v>1.052873200958333</c:v>
                </c:pt>
                <c:pt idx="838">
                  <c:v>1.052873200958333</c:v>
                </c:pt>
                <c:pt idx="839">
                  <c:v>1.052873200958333</c:v>
                </c:pt>
                <c:pt idx="840">
                  <c:v>1.052873200958333</c:v>
                </c:pt>
                <c:pt idx="841">
                  <c:v>1.052873200958333</c:v>
                </c:pt>
                <c:pt idx="842">
                  <c:v>1.052873200958333</c:v>
                </c:pt>
                <c:pt idx="843">
                  <c:v>1.052873200958333</c:v>
                </c:pt>
                <c:pt idx="844">
                  <c:v>1.052873200958333</c:v>
                </c:pt>
                <c:pt idx="845">
                  <c:v>1.052873200958333</c:v>
                </c:pt>
                <c:pt idx="846">
                  <c:v>1.052873200958333</c:v>
                </c:pt>
                <c:pt idx="847">
                  <c:v>1.052873200958333</c:v>
                </c:pt>
                <c:pt idx="848">
                  <c:v>1.052873200958333</c:v>
                </c:pt>
                <c:pt idx="849">
                  <c:v>1.052873200958333</c:v>
                </c:pt>
                <c:pt idx="850">
                  <c:v>1.052873200958333</c:v>
                </c:pt>
                <c:pt idx="851">
                  <c:v>1.052873200958333</c:v>
                </c:pt>
                <c:pt idx="852">
                  <c:v>1.052873200958333</c:v>
                </c:pt>
                <c:pt idx="853">
                  <c:v>1.052873200958333</c:v>
                </c:pt>
                <c:pt idx="854">
                  <c:v>1.052873200958333</c:v>
                </c:pt>
                <c:pt idx="855">
                  <c:v>1.052873200958333</c:v>
                </c:pt>
                <c:pt idx="856">
                  <c:v>1.052873200958333</c:v>
                </c:pt>
                <c:pt idx="857">
                  <c:v>1.052873200958333</c:v>
                </c:pt>
                <c:pt idx="858">
                  <c:v>1.052873200958333</c:v>
                </c:pt>
                <c:pt idx="859">
                  <c:v>1.052873200958333</c:v>
                </c:pt>
                <c:pt idx="860">
                  <c:v>1.052873200958333</c:v>
                </c:pt>
                <c:pt idx="861">
                  <c:v>1.052873200958333</c:v>
                </c:pt>
                <c:pt idx="862">
                  <c:v>1.052873200958333</c:v>
                </c:pt>
                <c:pt idx="863">
                  <c:v>1.052873200958333</c:v>
                </c:pt>
                <c:pt idx="864">
                  <c:v>1.052873200958333</c:v>
                </c:pt>
                <c:pt idx="865">
                  <c:v>1.052873200958333</c:v>
                </c:pt>
                <c:pt idx="866">
                  <c:v>1.052873200958333</c:v>
                </c:pt>
                <c:pt idx="867">
                  <c:v>1.052873200958333</c:v>
                </c:pt>
                <c:pt idx="868">
                  <c:v>1.052873200958333</c:v>
                </c:pt>
                <c:pt idx="869">
                  <c:v>1.052873200958333</c:v>
                </c:pt>
                <c:pt idx="870">
                  <c:v>1.052873200958333</c:v>
                </c:pt>
                <c:pt idx="871">
                  <c:v>1.052873200958333</c:v>
                </c:pt>
                <c:pt idx="872">
                  <c:v>1.052873200958333</c:v>
                </c:pt>
                <c:pt idx="873">
                  <c:v>1.052873200958333</c:v>
                </c:pt>
                <c:pt idx="874">
                  <c:v>1.052873200958333</c:v>
                </c:pt>
                <c:pt idx="875">
                  <c:v>1.052873200958333</c:v>
                </c:pt>
                <c:pt idx="876">
                  <c:v>1.052873200958333</c:v>
                </c:pt>
                <c:pt idx="877">
                  <c:v>1.052873200958333</c:v>
                </c:pt>
                <c:pt idx="878">
                  <c:v>1.052873200958333</c:v>
                </c:pt>
                <c:pt idx="879">
                  <c:v>1.052873200958333</c:v>
                </c:pt>
                <c:pt idx="880">
                  <c:v>1.052873200958333</c:v>
                </c:pt>
                <c:pt idx="881">
                  <c:v>1.052873200958333</c:v>
                </c:pt>
                <c:pt idx="882">
                  <c:v>1.052873200958333</c:v>
                </c:pt>
                <c:pt idx="883">
                  <c:v>1.052873200958333</c:v>
                </c:pt>
                <c:pt idx="884">
                  <c:v>1.052873200958333</c:v>
                </c:pt>
                <c:pt idx="885">
                  <c:v>1.052873200958333</c:v>
                </c:pt>
                <c:pt idx="886">
                  <c:v>1.052873200958333</c:v>
                </c:pt>
                <c:pt idx="887">
                  <c:v>1.052873200958333</c:v>
                </c:pt>
                <c:pt idx="888">
                  <c:v>1.052873200958333</c:v>
                </c:pt>
                <c:pt idx="889">
                  <c:v>1.052873200958333</c:v>
                </c:pt>
                <c:pt idx="890">
                  <c:v>1.052873200958333</c:v>
                </c:pt>
                <c:pt idx="891">
                  <c:v>1.052873200958333</c:v>
                </c:pt>
                <c:pt idx="892">
                  <c:v>1.052873200958333</c:v>
                </c:pt>
                <c:pt idx="893">
                  <c:v>1.052873200958333</c:v>
                </c:pt>
                <c:pt idx="894">
                  <c:v>1.052873200958333</c:v>
                </c:pt>
                <c:pt idx="895">
                  <c:v>1.052873200958333</c:v>
                </c:pt>
                <c:pt idx="896">
                  <c:v>1.052873200958333</c:v>
                </c:pt>
                <c:pt idx="897">
                  <c:v>1.052873200958333</c:v>
                </c:pt>
                <c:pt idx="898">
                  <c:v>1.052873200958333</c:v>
                </c:pt>
                <c:pt idx="899">
                  <c:v>1.052873200958333</c:v>
                </c:pt>
                <c:pt idx="900">
                  <c:v>1.052873200958333</c:v>
                </c:pt>
                <c:pt idx="901">
                  <c:v>1.052873200958333</c:v>
                </c:pt>
                <c:pt idx="902">
                  <c:v>1.052873200958333</c:v>
                </c:pt>
                <c:pt idx="903">
                  <c:v>1.052873200958333</c:v>
                </c:pt>
                <c:pt idx="904">
                  <c:v>1.052873200958333</c:v>
                </c:pt>
                <c:pt idx="905">
                  <c:v>1.052873200958333</c:v>
                </c:pt>
                <c:pt idx="906">
                  <c:v>1.052873200958333</c:v>
                </c:pt>
                <c:pt idx="907">
                  <c:v>1.052873200958333</c:v>
                </c:pt>
                <c:pt idx="908">
                  <c:v>1.052873200958333</c:v>
                </c:pt>
                <c:pt idx="909">
                  <c:v>1.052873200958333</c:v>
                </c:pt>
                <c:pt idx="910">
                  <c:v>1.052873200958333</c:v>
                </c:pt>
                <c:pt idx="911">
                  <c:v>1.052873200958333</c:v>
                </c:pt>
                <c:pt idx="912">
                  <c:v>1.052873200958333</c:v>
                </c:pt>
                <c:pt idx="913">
                  <c:v>1.052873200958333</c:v>
                </c:pt>
                <c:pt idx="914">
                  <c:v>1.052873200958333</c:v>
                </c:pt>
                <c:pt idx="915">
                  <c:v>1.052873200958333</c:v>
                </c:pt>
                <c:pt idx="916">
                  <c:v>1.052873200958333</c:v>
                </c:pt>
                <c:pt idx="917">
                  <c:v>1.052873200958333</c:v>
                </c:pt>
                <c:pt idx="918">
                  <c:v>1.052873200958333</c:v>
                </c:pt>
                <c:pt idx="919">
                  <c:v>1.052873200958333</c:v>
                </c:pt>
                <c:pt idx="920">
                  <c:v>1.052873200958333</c:v>
                </c:pt>
                <c:pt idx="921">
                  <c:v>1.052873200958333</c:v>
                </c:pt>
                <c:pt idx="922">
                  <c:v>1.052873200958333</c:v>
                </c:pt>
                <c:pt idx="923">
                  <c:v>1.052873200958333</c:v>
                </c:pt>
                <c:pt idx="924">
                  <c:v>1.052873200958333</c:v>
                </c:pt>
                <c:pt idx="925">
                  <c:v>1.052873200958333</c:v>
                </c:pt>
                <c:pt idx="926">
                  <c:v>1.052873200958333</c:v>
                </c:pt>
                <c:pt idx="927">
                  <c:v>1.052873200958333</c:v>
                </c:pt>
                <c:pt idx="928">
                  <c:v>1.052873200958333</c:v>
                </c:pt>
                <c:pt idx="929">
                  <c:v>1.052873200958333</c:v>
                </c:pt>
                <c:pt idx="930">
                  <c:v>1.052873200958333</c:v>
                </c:pt>
                <c:pt idx="931">
                  <c:v>1.052873200958333</c:v>
                </c:pt>
                <c:pt idx="932">
                  <c:v>1.052873200958333</c:v>
                </c:pt>
                <c:pt idx="933">
                  <c:v>1.052873200958333</c:v>
                </c:pt>
                <c:pt idx="934">
                  <c:v>1.052873200958333</c:v>
                </c:pt>
                <c:pt idx="935">
                  <c:v>1.052873200958333</c:v>
                </c:pt>
                <c:pt idx="936">
                  <c:v>1.052873200958333</c:v>
                </c:pt>
                <c:pt idx="937">
                  <c:v>1.052873200958333</c:v>
                </c:pt>
                <c:pt idx="938">
                  <c:v>1.052873200958333</c:v>
                </c:pt>
                <c:pt idx="939">
                  <c:v>1.052873200958333</c:v>
                </c:pt>
                <c:pt idx="940">
                  <c:v>1.052873200958333</c:v>
                </c:pt>
                <c:pt idx="941">
                  <c:v>1.052873200958333</c:v>
                </c:pt>
                <c:pt idx="942">
                  <c:v>1.052873200958333</c:v>
                </c:pt>
                <c:pt idx="943">
                  <c:v>1.052873200958333</c:v>
                </c:pt>
                <c:pt idx="944">
                  <c:v>1.052873200958333</c:v>
                </c:pt>
                <c:pt idx="945">
                  <c:v>1.052873200958333</c:v>
                </c:pt>
                <c:pt idx="946">
                  <c:v>1.052873200958333</c:v>
                </c:pt>
                <c:pt idx="947">
                  <c:v>1.052873200958333</c:v>
                </c:pt>
                <c:pt idx="948">
                  <c:v>1.052873200958333</c:v>
                </c:pt>
                <c:pt idx="949">
                  <c:v>1.052873200958333</c:v>
                </c:pt>
                <c:pt idx="950">
                  <c:v>1.052873200958333</c:v>
                </c:pt>
                <c:pt idx="951">
                  <c:v>1.052873200958333</c:v>
                </c:pt>
                <c:pt idx="952">
                  <c:v>1.052873200958333</c:v>
                </c:pt>
                <c:pt idx="953">
                  <c:v>1.052873200958333</c:v>
                </c:pt>
                <c:pt idx="954">
                  <c:v>1.052873200958333</c:v>
                </c:pt>
                <c:pt idx="955">
                  <c:v>1.052873200958333</c:v>
                </c:pt>
                <c:pt idx="956">
                  <c:v>1.052873200958333</c:v>
                </c:pt>
                <c:pt idx="957">
                  <c:v>1.052873200958333</c:v>
                </c:pt>
                <c:pt idx="958">
                  <c:v>1.052873200958333</c:v>
                </c:pt>
                <c:pt idx="959">
                  <c:v>1.052873200958333</c:v>
                </c:pt>
                <c:pt idx="960">
                  <c:v>1.052873200958333</c:v>
                </c:pt>
                <c:pt idx="961">
                  <c:v>1.052873200958333</c:v>
                </c:pt>
                <c:pt idx="962">
                  <c:v>1.052873200958333</c:v>
                </c:pt>
                <c:pt idx="963">
                  <c:v>1.052873200958333</c:v>
                </c:pt>
                <c:pt idx="964">
                  <c:v>1.052873200958333</c:v>
                </c:pt>
                <c:pt idx="965">
                  <c:v>1.052873200958333</c:v>
                </c:pt>
                <c:pt idx="966">
                  <c:v>1.052873200958333</c:v>
                </c:pt>
                <c:pt idx="967">
                  <c:v>1.052873200958333</c:v>
                </c:pt>
                <c:pt idx="968">
                  <c:v>1.052873200958333</c:v>
                </c:pt>
                <c:pt idx="969">
                  <c:v>1.052873200958333</c:v>
                </c:pt>
                <c:pt idx="970">
                  <c:v>1.052873200958333</c:v>
                </c:pt>
                <c:pt idx="971">
                  <c:v>1.052873200958333</c:v>
                </c:pt>
                <c:pt idx="972">
                  <c:v>1.052873200958333</c:v>
                </c:pt>
                <c:pt idx="973">
                  <c:v>1.052873200958333</c:v>
                </c:pt>
                <c:pt idx="974">
                  <c:v>1.052873200958333</c:v>
                </c:pt>
                <c:pt idx="975">
                  <c:v>1.052873200958333</c:v>
                </c:pt>
                <c:pt idx="976">
                  <c:v>1.052873200958333</c:v>
                </c:pt>
                <c:pt idx="977">
                  <c:v>1.052873200958333</c:v>
                </c:pt>
                <c:pt idx="978">
                  <c:v>1.052873200958333</c:v>
                </c:pt>
                <c:pt idx="979">
                  <c:v>1.052873200958333</c:v>
                </c:pt>
                <c:pt idx="980">
                  <c:v>1.052873200958333</c:v>
                </c:pt>
                <c:pt idx="981">
                  <c:v>1.052873200958333</c:v>
                </c:pt>
                <c:pt idx="982">
                  <c:v>1.052873200958333</c:v>
                </c:pt>
                <c:pt idx="983">
                  <c:v>1.052873200958333</c:v>
                </c:pt>
                <c:pt idx="984">
                  <c:v>1.052873200958333</c:v>
                </c:pt>
                <c:pt idx="985">
                  <c:v>1.052873200958333</c:v>
                </c:pt>
                <c:pt idx="986">
                  <c:v>1.052873200958333</c:v>
                </c:pt>
                <c:pt idx="987">
                  <c:v>1.052873200958333</c:v>
                </c:pt>
                <c:pt idx="988">
                  <c:v>1.052873200958333</c:v>
                </c:pt>
                <c:pt idx="989">
                  <c:v>1.052873200958333</c:v>
                </c:pt>
                <c:pt idx="990">
                  <c:v>1.052873200958333</c:v>
                </c:pt>
                <c:pt idx="991">
                  <c:v>1.052873200958333</c:v>
                </c:pt>
                <c:pt idx="992">
                  <c:v>1.052873200958333</c:v>
                </c:pt>
                <c:pt idx="993">
                  <c:v>1.052873200958333</c:v>
                </c:pt>
                <c:pt idx="994">
                  <c:v>1.052873200958333</c:v>
                </c:pt>
                <c:pt idx="995">
                  <c:v>1.052873200958333</c:v>
                </c:pt>
                <c:pt idx="996">
                  <c:v>1.052873200958333</c:v>
                </c:pt>
                <c:pt idx="997">
                  <c:v>1.052873200958333</c:v>
                </c:pt>
                <c:pt idx="998">
                  <c:v>1.052873200958333</c:v>
                </c:pt>
                <c:pt idx="999">
                  <c:v>1.052873200958333</c:v>
                </c:pt>
                <c:pt idx="1000">
                  <c:v>1.052873200958333</c:v>
                </c:pt>
                <c:pt idx="1001">
                  <c:v>1.052873200958333</c:v>
                </c:pt>
                <c:pt idx="1002">
                  <c:v>1.052873200958333</c:v>
                </c:pt>
                <c:pt idx="1003">
                  <c:v>1.052873200958333</c:v>
                </c:pt>
                <c:pt idx="1004">
                  <c:v>1.052873200958333</c:v>
                </c:pt>
                <c:pt idx="1005">
                  <c:v>1.052873200958333</c:v>
                </c:pt>
                <c:pt idx="1006">
                  <c:v>1.052873200958333</c:v>
                </c:pt>
                <c:pt idx="1007">
                  <c:v>1.052873200958333</c:v>
                </c:pt>
                <c:pt idx="1008">
                  <c:v>1.052873200958333</c:v>
                </c:pt>
                <c:pt idx="1009">
                  <c:v>1.052873200958333</c:v>
                </c:pt>
                <c:pt idx="1010">
                  <c:v>1.052873200958333</c:v>
                </c:pt>
                <c:pt idx="1011">
                  <c:v>1.052873200958333</c:v>
                </c:pt>
                <c:pt idx="1012">
                  <c:v>1.052873200958333</c:v>
                </c:pt>
                <c:pt idx="1013">
                  <c:v>1.052873200958333</c:v>
                </c:pt>
                <c:pt idx="1014">
                  <c:v>1.052873200958333</c:v>
                </c:pt>
                <c:pt idx="1015">
                  <c:v>1.052873200958333</c:v>
                </c:pt>
                <c:pt idx="1016">
                  <c:v>1.052873200958333</c:v>
                </c:pt>
                <c:pt idx="1017">
                  <c:v>1.052873200958333</c:v>
                </c:pt>
                <c:pt idx="1018">
                  <c:v>1.052873200958333</c:v>
                </c:pt>
                <c:pt idx="1019">
                  <c:v>1.052873200958333</c:v>
                </c:pt>
                <c:pt idx="1020">
                  <c:v>1.052873200958333</c:v>
                </c:pt>
                <c:pt idx="1021">
                  <c:v>1.052873200958333</c:v>
                </c:pt>
                <c:pt idx="1022">
                  <c:v>1.052873200958333</c:v>
                </c:pt>
                <c:pt idx="1023">
                  <c:v>1.052873200958333</c:v>
                </c:pt>
                <c:pt idx="1024">
                  <c:v>1.052873200958333</c:v>
                </c:pt>
                <c:pt idx="1025">
                  <c:v>1.052873200958333</c:v>
                </c:pt>
                <c:pt idx="1026">
                  <c:v>1.052873200958333</c:v>
                </c:pt>
                <c:pt idx="1027">
                  <c:v>1.052873200958333</c:v>
                </c:pt>
                <c:pt idx="1028">
                  <c:v>1.052873200958333</c:v>
                </c:pt>
                <c:pt idx="1029">
                  <c:v>1.052873200958333</c:v>
                </c:pt>
                <c:pt idx="1030">
                  <c:v>1.052873200958333</c:v>
                </c:pt>
                <c:pt idx="1031">
                  <c:v>1.052873200958333</c:v>
                </c:pt>
                <c:pt idx="1032">
                  <c:v>1.052873200958333</c:v>
                </c:pt>
                <c:pt idx="1033">
                  <c:v>1.052873200958333</c:v>
                </c:pt>
                <c:pt idx="1034">
                  <c:v>1.052873200958333</c:v>
                </c:pt>
                <c:pt idx="1035">
                  <c:v>1.052873200958333</c:v>
                </c:pt>
                <c:pt idx="1036">
                  <c:v>1.052873200958333</c:v>
                </c:pt>
                <c:pt idx="1037">
                  <c:v>1.052873200958333</c:v>
                </c:pt>
                <c:pt idx="1038">
                  <c:v>1.052873200958333</c:v>
                </c:pt>
                <c:pt idx="1039">
                  <c:v>1.052873200958333</c:v>
                </c:pt>
                <c:pt idx="1040">
                  <c:v>1.052873200958333</c:v>
                </c:pt>
                <c:pt idx="1041">
                  <c:v>1.052873200958333</c:v>
                </c:pt>
                <c:pt idx="1042">
                  <c:v>1.052873200958333</c:v>
                </c:pt>
                <c:pt idx="1043">
                  <c:v>1.052873200958333</c:v>
                </c:pt>
                <c:pt idx="1044">
                  <c:v>1.052873200958333</c:v>
                </c:pt>
                <c:pt idx="1045">
                  <c:v>1.052873200958333</c:v>
                </c:pt>
                <c:pt idx="1046">
                  <c:v>1.052873200958333</c:v>
                </c:pt>
                <c:pt idx="1047">
                  <c:v>1.052873200958333</c:v>
                </c:pt>
                <c:pt idx="1048">
                  <c:v>1.052873200958333</c:v>
                </c:pt>
                <c:pt idx="1049">
                  <c:v>1.052873200958333</c:v>
                </c:pt>
                <c:pt idx="1050">
                  <c:v>1.052873200958333</c:v>
                </c:pt>
                <c:pt idx="1051">
                  <c:v>1.052873200958333</c:v>
                </c:pt>
                <c:pt idx="1052">
                  <c:v>1.052873200958333</c:v>
                </c:pt>
                <c:pt idx="1053">
                  <c:v>1.052873200958333</c:v>
                </c:pt>
                <c:pt idx="1054">
                  <c:v>1.052873200958333</c:v>
                </c:pt>
                <c:pt idx="1055">
                  <c:v>1.052873200958333</c:v>
                </c:pt>
                <c:pt idx="1056">
                  <c:v>1.052873200958333</c:v>
                </c:pt>
                <c:pt idx="1057">
                  <c:v>1.052873200958333</c:v>
                </c:pt>
                <c:pt idx="1058">
                  <c:v>1.052873200958333</c:v>
                </c:pt>
                <c:pt idx="1059">
                  <c:v>1.052873200958333</c:v>
                </c:pt>
                <c:pt idx="1060">
                  <c:v>1.052873200958333</c:v>
                </c:pt>
                <c:pt idx="1061">
                  <c:v>1.052873200958333</c:v>
                </c:pt>
                <c:pt idx="1062">
                  <c:v>1.052873200958333</c:v>
                </c:pt>
                <c:pt idx="1063">
                  <c:v>1.052873200958333</c:v>
                </c:pt>
                <c:pt idx="1064">
                  <c:v>1.052873200958333</c:v>
                </c:pt>
                <c:pt idx="1065">
                  <c:v>1.052873200958333</c:v>
                </c:pt>
                <c:pt idx="1066">
                  <c:v>1.052873200958333</c:v>
                </c:pt>
                <c:pt idx="1067">
                  <c:v>1.052873200958333</c:v>
                </c:pt>
                <c:pt idx="1068">
                  <c:v>1.052873200958333</c:v>
                </c:pt>
                <c:pt idx="1069">
                  <c:v>1.052873200958333</c:v>
                </c:pt>
                <c:pt idx="1070">
                  <c:v>1.052873200958333</c:v>
                </c:pt>
                <c:pt idx="1071">
                  <c:v>1.052873200958333</c:v>
                </c:pt>
                <c:pt idx="1072">
                  <c:v>1.052873200958333</c:v>
                </c:pt>
                <c:pt idx="1073">
                  <c:v>1.052873200958333</c:v>
                </c:pt>
                <c:pt idx="1074">
                  <c:v>1.052873200958333</c:v>
                </c:pt>
                <c:pt idx="1075">
                  <c:v>1.052873200958333</c:v>
                </c:pt>
                <c:pt idx="1076">
                  <c:v>1.052873200958333</c:v>
                </c:pt>
                <c:pt idx="1077">
                  <c:v>1.052873200958333</c:v>
                </c:pt>
                <c:pt idx="1078">
                  <c:v>1.052873200958333</c:v>
                </c:pt>
                <c:pt idx="1079">
                  <c:v>1.052873200958333</c:v>
                </c:pt>
                <c:pt idx="1080">
                  <c:v>1.052873200958333</c:v>
                </c:pt>
                <c:pt idx="1081">
                  <c:v>1.052873200958333</c:v>
                </c:pt>
                <c:pt idx="1082">
                  <c:v>1.052873200958333</c:v>
                </c:pt>
                <c:pt idx="1083">
                  <c:v>1.052873200958333</c:v>
                </c:pt>
                <c:pt idx="1084">
                  <c:v>1.052873200958333</c:v>
                </c:pt>
                <c:pt idx="1085">
                  <c:v>1.052873200958333</c:v>
                </c:pt>
                <c:pt idx="1086">
                  <c:v>1.052873200958333</c:v>
                </c:pt>
                <c:pt idx="1087">
                  <c:v>1.052873200958333</c:v>
                </c:pt>
                <c:pt idx="1088">
                  <c:v>1.052873200958333</c:v>
                </c:pt>
                <c:pt idx="1089">
                  <c:v>1.052873200958333</c:v>
                </c:pt>
                <c:pt idx="1090">
                  <c:v>1.052873200958333</c:v>
                </c:pt>
                <c:pt idx="1091">
                  <c:v>1.052873200958333</c:v>
                </c:pt>
                <c:pt idx="1092">
                  <c:v>1.052873200958333</c:v>
                </c:pt>
                <c:pt idx="1093">
                  <c:v>1.052873200958333</c:v>
                </c:pt>
                <c:pt idx="1094">
                  <c:v>1.052873200958333</c:v>
                </c:pt>
                <c:pt idx="1095">
                  <c:v>1.052873200958333</c:v>
                </c:pt>
                <c:pt idx="1096">
                  <c:v>1.052873200958333</c:v>
                </c:pt>
                <c:pt idx="1097">
                  <c:v>1.052873200958333</c:v>
                </c:pt>
                <c:pt idx="1098">
                  <c:v>1.052873200958333</c:v>
                </c:pt>
                <c:pt idx="1099">
                  <c:v>1.052873200958333</c:v>
                </c:pt>
                <c:pt idx="1100">
                  <c:v>1.052873200958333</c:v>
                </c:pt>
                <c:pt idx="1101">
                  <c:v>1.052873200958333</c:v>
                </c:pt>
                <c:pt idx="1102">
                  <c:v>1.052873200958333</c:v>
                </c:pt>
                <c:pt idx="1103">
                  <c:v>1.052873200958333</c:v>
                </c:pt>
                <c:pt idx="1104">
                  <c:v>1.052873200958333</c:v>
                </c:pt>
                <c:pt idx="1105">
                  <c:v>1.052873200958333</c:v>
                </c:pt>
                <c:pt idx="1106">
                  <c:v>1.052873200958333</c:v>
                </c:pt>
                <c:pt idx="1107">
                  <c:v>1.052873200958333</c:v>
                </c:pt>
                <c:pt idx="1108">
                  <c:v>1.052873200958333</c:v>
                </c:pt>
                <c:pt idx="1109">
                  <c:v>1.052873200958333</c:v>
                </c:pt>
                <c:pt idx="1110">
                  <c:v>1.052873200958333</c:v>
                </c:pt>
                <c:pt idx="1111">
                  <c:v>1.052873200958333</c:v>
                </c:pt>
                <c:pt idx="1112">
                  <c:v>1.052873200958333</c:v>
                </c:pt>
                <c:pt idx="1113">
                  <c:v>1.052873200958333</c:v>
                </c:pt>
                <c:pt idx="1114">
                  <c:v>1.052873200958333</c:v>
                </c:pt>
                <c:pt idx="1115">
                  <c:v>1.052873200958333</c:v>
                </c:pt>
                <c:pt idx="1116">
                  <c:v>1.052873200958333</c:v>
                </c:pt>
                <c:pt idx="1117">
                  <c:v>1.052873200958333</c:v>
                </c:pt>
                <c:pt idx="1118">
                  <c:v>1.052873200958333</c:v>
                </c:pt>
                <c:pt idx="1119">
                  <c:v>1.052873200958333</c:v>
                </c:pt>
                <c:pt idx="1120">
                  <c:v>1.052873200958333</c:v>
                </c:pt>
                <c:pt idx="1121">
                  <c:v>1.052873200958333</c:v>
                </c:pt>
                <c:pt idx="1122">
                  <c:v>1.052873200958333</c:v>
                </c:pt>
                <c:pt idx="1123">
                  <c:v>1.052873200958333</c:v>
                </c:pt>
                <c:pt idx="1124">
                  <c:v>1.052873200958333</c:v>
                </c:pt>
                <c:pt idx="1125">
                  <c:v>1.052873200958333</c:v>
                </c:pt>
                <c:pt idx="1126">
                  <c:v>1.052873200958333</c:v>
                </c:pt>
                <c:pt idx="1127">
                  <c:v>1.052873200958333</c:v>
                </c:pt>
                <c:pt idx="1128">
                  <c:v>1.052873200958333</c:v>
                </c:pt>
                <c:pt idx="1129">
                  <c:v>1.052873200958333</c:v>
                </c:pt>
                <c:pt idx="1130">
                  <c:v>1.052873200958333</c:v>
                </c:pt>
                <c:pt idx="1131">
                  <c:v>1.052873200958333</c:v>
                </c:pt>
                <c:pt idx="1132">
                  <c:v>1.052873200958333</c:v>
                </c:pt>
                <c:pt idx="1133">
                  <c:v>1.052873200958333</c:v>
                </c:pt>
                <c:pt idx="1134">
                  <c:v>1.052873200958333</c:v>
                </c:pt>
                <c:pt idx="1135">
                  <c:v>1.052873200958333</c:v>
                </c:pt>
                <c:pt idx="1136">
                  <c:v>1.052873200958333</c:v>
                </c:pt>
                <c:pt idx="1137">
                  <c:v>1.052873200958333</c:v>
                </c:pt>
                <c:pt idx="1138">
                  <c:v>1.052873200958333</c:v>
                </c:pt>
                <c:pt idx="1139">
                  <c:v>1.052873200958333</c:v>
                </c:pt>
                <c:pt idx="1140">
                  <c:v>1.052873200958333</c:v>
                </c:pt>
                <c:pt idx="1141">
                  <c:v>1.052873200958333</c:v>
                </c:pt>
                <c:pt idx="1142">
                  <c:v>1.052873200958333</c:v>
                </c:pt>
                <c:pt idx="1143">
                  <c:v>1.052873200958333</c:v>
                </c:pt>
                <c:pt idx="1144">
                  <c:v>1.052873200958333</c:v>
                </c:pt>
                <c:pt idx="1145">
                  <c:v>1.052873200958333</c:v>
                </c:pt>
                <c:pt idx="1146">
                  <c:v>1.052873200958333</c:v>
                </c:pt>
                <c:pt idx="1147">
                  <c:v>1.052873200958333</c:v>
                </c:pt>
                <c:pt idx="1148">
                  <c:v>1.052873200958333</c:v>
                </c:pt>
                <c:pt idx="1149">
                  <c:v>1.052873200958333</c:v>
                </c:pt>
                <c:pt idx="1150">
                  <c:v>1.052873200958333</c:v>
                </c:pt>
                <c:pt idx="1151">
                  <c:v>1.052873200958333</c:v>
                </c:pt>
                <c:pt idx="1152">
                  <c:v>1.052873200958333</c:v>
                </c:pt>
                <c:pt idx="1153">
                  <c:v>1.052873200958333</c:v>
                </c:pt>
                <c:pt idx="1154">
                  <c:v>1.052873200958333</c:v>
                </c:pt>
                <c:pt idx="1155">
                  <c:v>1.052873200958333</c:v>
                </c:pt>
                <c:pt idx="1156">
                  <c:v>1.052873200958333</c:v>
                </c:pt>
                <c:pt idx="1157">
                  <c:v>1.052873200958333</c:v>
                </c:pt>
                <c:pt idx="1158">
                  <c:v>1.052873200958333</c:v>
                </c:pt>
                <c:pt idx="1159">
                  <c:v>1.052873200958333</c:v>
                </c:pt>
                <c:pt idx="1160">
                  <c:v>1.052873200958333</c:v>
                </c:pt>
                <c:pt idx="1161">
                  <c:v>1.052873200958333</c:v>
                </c:pt>
                <c:pt idx="1162">
                  <c:v>1.052873200958333</c:v>
                </c:pt>
                <c:pt idx="1163">
                  <c:v>1.052873200958333</c:v>
                </c:pt>
                <c:pt idx="1164">
                  <c:v>1.052873200958333</c:v>
                </c:pt>
                <c:pt idx="1165">
                  <c:v>1.052873200958333</c:v>
                </c:pt>
                <c:pt idx="1166">
                  <c:v>1.052873200958333</c:v>
                </c:pt>
                <c:pt idx="1167">
                  <c:v>1.052873200958333</c:v>
                </c:pt>
                <c:pt idx="1168">
                  <c:v>1.052873200958333</c:v>
                </c:pt>
                <c:pt idx="1169">
                  <c:v>1.052873200958333</c:v>
                </c:pt>
                <c:pt idx="1170">
                  <c:v>1.052873200958333</c:v>
                </c:pt>
                <c:pt idx="1171">
                  <c:v>1.052873200958333</c:v>
                </c:pt>
                <c:pt idx="1172">
                  <c:v>1.052873200958333</c:v>
                </c:pt>
                <c:pt idx="1173">
                  <c:v>1.052873200958333</c:v>
                </c:pt>
                <c:pt idx="1174">
                  <c:v>1.052873200958333</c:v>
                </c:pt>
                <c:pt idx="1175">
                  <c:v>1.052873200958333</c:v>
                </c:pt>
                <c:pt idx="1176">
                  <c:v>1.052873200958333</c:v>
                </c:pt>
                <c:pt idx="1177">
                  <c:v>1.052873200958333</c:v>
                </c:pt>
                <c:pt idx="1178">
                  <c:v>1.052873200958333</c:v>
                </c:pt>
                <c:pt idx="1179">
                  <c:v>1.052873200958333</c:v>
                </c:pt>
                <c:pt idx="1180">
                  <c:v>1.052873200958333</c:v>
                </c:pt>
                <c:pt idx="1181">
                  <c:v>1.052873200958333</c:v>
                </c:pt>
                <c:pt idx="1182">
                  <c:v>1.052873200958333</c:v>
                </c:pt>
                <c:pt idx="1183">
                  <c:v>1.052873200958333</c:v>
                </c:pt>
                <c:pt idx="1184">
                  <c:v>1.052873200958333</c:v>
                </c:pt>
                <c:pt idx="1185">
                  <c:v>1.052873200958333</c:v>
                </c:pt>
                <c:pt idx="1186">
                  <c:v>1.052873200958333</c:v>
                </c:pt>
                <c:pt idx="1187">
                  <c:v>1.052873200958333</c:v>
                </c:pt>
                <c:pt idx="1188">
                  <c:v>1.052873200958333</c:v>
                </c:pt>
                <c:pt idx="1189">
                  <c:v>1.052873200958333</c:v>
                </c:pt>
                <c:pt idx="1190">
                  <c:v>1.052873200958333</c:v>
                </c:pt>
                <c:pt idx="1191">
                  <c:v>1.052873200958333</c:v>
                </c:pt>
                <c:pt idx="1192">
                  <c:v>1.052873200958333</c:v>
                </c:pt>
                <c:pt idx="1193">
                  <c:v>1.052873200958333</c:v>
                </c:pt>
                <c:pt idx="1194">
                  <c:v>1.052873200958333</c:v>
                </c:pt>
                <c:pt idx="1195">
                  <c:v>1.052873200958333</c:v>
                </c:pt>
                <c:pt idx="1196">
                  <c:v>1.052873200958333</c:v>
                </c:pt>
                <c:pt idx="1197">
                  <c:v>1.052873200958333</c:v>
                </c:pt>
                <c:pt idx="1198">
                  <c:v>1.052873200958333</c:v>
                </c:pt>
                <c:pt idx="1199">
                  <c:v>1.052873200958333</c:v>
                </c:pt>
                <c:pt idx="1200">
                  <c:v>1.052873200958333</c:v>
                </c:pt>
                <c:pt idx="1201">
                  <c:v>1.052873200958333</c:v>
                </c:pt>
                <c:pt idx="1202">
                  <c:v>1.052873200958333</c:v>
                </c:pt>
                <c:pt idx="1203">
                  <c:v>1.052873200958333</c:v>
                </c:pt>
                <c:pt idx="1204">
                  <c:v>1.052873200958333</c:v>
                </c:pt>
                <c:pt idx="1205">
                  <c:v>1.052873200958333</c:v>
                </c:pt>
                <c:pt idx="1206">
                  <c:v>1.052873200958333</c:v>
                </c:pt>
                <c:pt idx="1207">
                  <c:v>1.052873200958333</c:v>
                </c:pt>
                <c:pt idx="1208">
                  <c:v>1.052873200958333</c:v>
                </c:pt>
                <c:pt idx="1209">
                  <c:v>1.052873200958333</c:v>
                </c:pt>
                <c:pt idx="1210">
                  <c:v>1.052873200958333</c:v>
                </c:pt>
                <c:pt idx="1211">
                  <c:v>1.052873200958333</c:v>
                </c:pt>
                <c:pt idx="1212">
                  <c:v>1.052873200958333</c:v>
                </c:pt>
                <c:pt idx="1213">
                  <c:v>1.052873200958333</c:v>
                </c:pt>
                <c:pt idx="1214">
                  <c:v>1.052873200958333</c:v>
                </c:pt>
                <c:pt idx="1215">
                  <c:v>1.052873200958333</c:v>
                </c:pt>
                <c:pt idx="1216">
                  <c:v>1.052873200958333</c:v>
                </c:pt>
                <c:pt idx="1217">
                  <c:v>1.052873200958333</c:v>
                </c:pt>
                <c:pt idx="1218">
                  <c:v>1.052873200958333</c:v>
                </c:pt>
                <c:pt idx="1219">
                  <c:v>1.052873200958333</c:v>
                </c:pt>
                <c:pt idx="1220">
                  <c:v>1.052873200958333</c:v>
                </c:pt>
                <c:pt idx="1221">
                  <c:v>1.052873200958333</c:v>
                </c:pt>
                <c:pt idx="1222">
                  <c:v>1.052873200958333</c:v>
                </c:pt>
                <c:pt idx="1223">
                  <c:v>1.052873200958333</c:v>
                </c:pt>
                <c:pt idx="1224">
                  <c:v>1.052873200958333</c:v>
                </c:pt>
                <c:pt idx="1225">
                  <c:v>1.052873200958333</c:v>
                </c:pt>
                <c:pt idx="1226">
                  <c:v>1.052873200958333</c:v>
                </c:pt>
                <c:pt idx="1227">
                  <c:v>1.052873200958333</c:v>
                </c:pt>
                <c:pt idx="1228">
                  <c:v>1.052873200958333</c:v>
                </c:pt>
                <c:pt idx="1229">
                  <c:v>1.052873200958333</c:v>
                </c:pt>
                <c:pt idx="1230">
                  <c:v>1.052873200958333</c:v>
                </c:pt>
                <c:pt idx="1231">
                  <c:v>1.052873200958333</c:v>
                </c:pt>
                <c:pt idx="1232">
                  <c:v>1.052873200958333</c:v>
                </c:pt>
                <c:pt idx="1233">
                  <c:v>1.052873200958333</c:v>
                </c:pt>
                <c:pt idx="1234">
                  <c:v>1.052873200958333</c:v>
                </c:pt>
                <c:pt idx="1235">
                  <c:v>1.052873200958333</c:v>
                </c:pt>
                <c:pt idx="1236">
                  <c:v>1.052873200958333</c:v>
                </c:pt>
                <c:pt idx="1237">
                  <c:v>1.052873200958333</c:v>
                </c:pt>
                <c:pt idx="1238">
                  <c:v>1.052873200958333</c:v>
                </c:pt>
                <c:pt idx="1239">
                  <c:v>1.052873200958333</c:v>
                </c:pt>
                <c:pt idx="1240">
                  <c:v>1.052873200958333</c:v>
                </c:pt>
                <c:pt idx="1241">
                  <c:v>1.052873200958333</c:v>
                </c:pt>
                <c:pt idx="1242">
                  <c:v>1.052873200958333</c:v>
                </c:pt>
                <c:pt idx="1243">
                  <c:v>1.052873200958333</c:v>
                </c:pt>
                <c:pt idx="1244">
                  <c:v>1.052873200958333</c:v>
                </c:pt>
                <c:pt idx="1245">
                  <c:v>1.052873200958333</c:v>
                </c:pt>
                <c:pt idx="1246">
                  <c:v>1.052873200958333</c:v>
                </c:pt>
                <c:pt idx="1247">
                  <c:v>1.052873200958333</c:v>
                </c:pt>
                <c:pt idx="1248">
                  <c:v>1.052873200958333</c:v>
                </c:pt>
                <c:pt idx="1249">
                  <c:v>1.052873200958333</c:v>
                </c:pt>
                <c:pt idx="1250">
                  <c:v>1.052873200958333</c:v>
                </c:pt>
                <c:pt idx="1251">
                  <c:v>1.052873200958333</c:v>
                </c:pt>
                <c:pt idx="1252">
                  <c:v>1.052873200958333</c:v>
                </c:pt>
                <c:pt idx="1253">
                  <c:v>1.052873200958333</c:v>
                </c:pt>
                <c:pt idx="1254">
                  <c:v>1.052873200958333</c:v>
                </c:pt>
                <c:pt idx="1255">
                  <c:v>1.052873200958333</c:v>
                </c:pt>
                <c:pt idx="1256">
                  <c:v>1.052873200958333</c:v>
                </c:pt>
                <c:pt idx="1257">
                  <c:v>1.052873200958333</c:v>
                </c:pt>
                <c:pt idx="1258">
                  <c:v>1.052873200958333</c:v>
                </c:pt>
                <c:pt idx="1259">
                  <c:v>1.052873200958333</c:v>
                </c:pt>
                <c:pt idx="1260">
                  <c:v>1.052873200958333</c:v>
                </c:pt>
                <c:pt idx="1261">
                  <c:v>1.052873200958333</c:v>
                </c:pt>
                <c:pt idx="1262">
                  <c:v>1.052873200958333</c:v>
                </c:pt>
                <c:pt idx="1263">
                  <c:v>1.052873200958333</c:v>
                </c:pt>
                <c:pt idx="1264">
                  <c:v>1.052873200958333</c:v>
                </c:pt>
                <c:pt idx="1265">
                  <c:v>1.052873200958333</c:v>
                </c:pt>
                <c:pt idx="1266">
                  <c:v>1.052873200958333</c:v>
                </c:pt>
                <c:pt idx="1267">
                  <c:v>1.052873200958333</c:v>
                </c:pt>
                <c:pt idx="1268">
                  <c:v>1.052873200958333</c:v>
                </c:pt>
                <c:pt idx="1269">
                  <c:v>1.052873200958333</c:v>
                </c:pt>
                <c:pt idx="1270">
                  <c:v>1.052873200958333</c:v>
                </c:pt>
                <c:pt idx="1271">
                  <c:v>1.052873200958333</c:v>
                </c:pt>
                <c:pt idx="1272">
                  <c:v>1.052873200958333</c:v>
                </c:pt>
                <c:pt idx="1273">
                  <c:v>1.052873200958333</c:v>
                </c:pt>
                <c:pt idx="1274">
                  <c:v>1.052873200958333</c:v>
                </c:pt>
                <c:pt idx="1275">
                  <c:v>1.052873200958333</c:v>
                </c:pt>
                <c:pt idx="1276">
                  <c:v>1.052873200958333</c:v>
                </c:pt>
                <c:pt idx="1277">
                  <c:v>1.052873200958333</c:v>
                </c:pt>
                <c:pt idx="1278">
                  <c:v>1.052873200958333</c:v>
                </c:pt>
                <c:pt idx="1279">
                  <c:v>1.052873200958333</c:v>
                </c:pt>
                <c:pt idx="1280">
                  <c:v>1.052873200958333</c:v>
                </c:pt>
                <c:pt idx="1281">
                  <c:v>1.052873200958333</c:v>
                </c:pt>
                <c:pt idx="1282">
                  <c:v>1.052873200958333</c:v>
                </c:pt>
                <c:pt idx="1283">
                  <c:v>1.052873200958333</c:v>
                </c:pt>
                <c:pt idx="1284">
                  <c:v>1.052873200958333</c:v>
                </c:pt>
                <c:pt idx="1285">
                  <c:v>1.052873200958333</c:v>
                </c:pt>
                <c:pt idx="1286">
                  <c:v>1.052873200958333</c:v>
                </c:pt>
                <c:pt idx="1287">
                  <c:v>1.052873200958333</c:v>
                </c:pt>
                <c:pt idx="1288">
                  <c:v>1.052873200958333</c:v>
                </c:pt>
                <c:pt idx="1289">
                  <c:v>1.052873200958333</c:v>
                </c:pt>
                <c:pt idx="1290">
                  <c:v>1.052873200958333</c:v>
                </c:pt>
                <c:pt idx="1291">
                  <c:v>1.052873200958333</c:v>
                </c:pt>
                <c:pt idx="1292">
                  <c:v>1.052873200958333</c:v>
                </c:pt>
                <c:pt idx="1293">
                  <c:v>1.052873200958333</c:v>
                </c:pt>
                <c:pt idx="1294">
                  <c:v>1.052873200958333</c:v>
                </c:pt>
                <c:pt idx="1295">
                  <c:v>1.052873200958333</c:v>
                </c:pt>
                <c:pt idx="1296">
                  <c:v>1.052873200958333</c:v>
                </c:pt>
                <c:pt idx="1297">
                  <c:v>1.052873200958333</c:v>
                </c:pt>
                <c:pt idx="1298">
                  <c:v>1.052873200958333</c:v>
                </c:pt>
                <c:pt idx="1299">
                  <c:v>1.052873200958333</c:v>
                </c:pt>
                <c:pt idx="1300">
                  <c:v>1.052873200958333</c:v>
                </c:pt>
                <c:pt idx="1301">
                  <c:v>1.052873200958333</c:v>
                </c:pt>
                <c:pt idx="1302">
                  <c:v>1.052873200958333</c:v>
                </c:pt>
                <c:pt idx="1303">
                  <c:v>1.052873200958333</c:v>
                </c:pt>
                <c:pt idx="1304">
                  <c:v>1.052873200958333</c:v>
                </c:pt>
                <c:pt idx="1305">
                  <c:v>1.052873200958333</c:v>
                </c:pt>
                <c:pt idx="1306">
                  <c:v>1.052873200958333</c:v>
                </c:pt>
                <c:pt idx="1307">
                  <c:v>1.052873200958333</c:v>
                </c:pt>
                <c:pt idx="1308">
                  <c:v>1.052873200958333</c:v>
                </c:pt>
                <c:pt idx="1309">
                  <c:v>1.052873200958333</c:v>
                </c:pt>
                <c:pt idx="1310">
                  <c:v>1.052873200958333</c:v>
                </c:pt>
                <c:pt idx="1311">
                  <c:v>1.052873200958333</c:v>
                </c:pt>
                <c:pt idx="1312">
                  <c:v>1.052873200958333</c:v>
                </c:pt>
                <c:pt idx="1313">
                  <c:v>1.052873200958333</c:v>
                </c:pt>
                <c:pt idx="1314">
                  <c:v>1.052873200958333</c:v>
                </c:pt>
                <c:pt idx="1315">
                  <c:v>1.052873200958333</c:v>
                </c:pt>
                <c:pt idx="1316">
                  <c:v>1.052873200958333</c:v>
                </c:pt>
                <c:pt idx="1317">
                  <c:v>1.052873200958333</c:v>
                </c:pt>
                <c:pt idx="1318">
                  <c:v>1.052873200958333</c:v>
                </c:pt>
                <c:pt idx="1319">
                  <c:v>1.052873200958333</c:v>
                </c:pt>
                <c:pt idx="1320">
                  <c:v>1.052873200958333</c:v>
                </c:pt>
                <c:pt idx="1321">
                  <c:v>1.052873200958333</c:v>
                </c:pt>
                <c:pt idx="1322">
                  <c:v>1.052873200958333</c:v>
                </c:pt>
                <c:pt idx="1323">
                  <c:v>1.052873200958333</c:v>
                </c:pt>
                <c:pt idx="1324">
                  <c:v>1.052873200958333</c:v>
                </c:pt>
                <c:pt idx="1325">
                  <c:v>1.052873200958333</c:v>
                </c:pt>
                <c:pt idx="1326">
                  <c:v>1.052873200958333</c:v>
                </c:pt>
                <c:pt idx="1327">
                  <c:v>1.052873200958333</c:v>
                </c:pt>
                <c:pt idx="1328">
                  <c:v>1.052873200958333</c:v>
                </c:pt>
                <c:pt idx="1329">
                  <c:v>1.052873200958333</c:v>
                </c:pt>
                <c:pt idx="1330">
                  <c:v>1.052873200958333</c:v>
                </c:pt>
                <c:pt idx="1331">
                  <c:v>1.052873200958333</c:v>
                </c:pt>
                <c:pt idx="1332">
                  <c:v>1.052873200958333</c:v>
                </c:pt>
                <c:pt idx="1333">
                  <c:v>1.052873200958333</c:v>
                </c:pt>
                <c:pt idx="1334">
                  <c:v>1.052873200958333</c:v>
                </c:pt>
                <c:pt idx="1335">
                  <c:v>1.052873200958333</c:v>
                </c:pt>
                <c:pt idx="1336">
                  <c:v>1.052873200958333</c:v>
                </c:pt>
                <c:pt idx="1337">
                  <c:v>1.052873200958333</c:v>
                </c:pt>
                <c:pt idx="1338">
                  <c:v>1.052873200958333</c:v>
                </c:pt>
                <c:pt idx="1339">
                  <c:v>1.052873200958333</c:v>
                </c:pt>
                <c:pt idx="1340">
                  <c:v>1.052873200958333</c:v>
                </c:pt>
                <c:pt idx="1341">
                  <c:v>1.052873200958333</c:v>
                </c:pt>
                <c:pt idx="1342">
                  <c:v>1.052873200958333</c:v>
                </c:pt>
                <c:pt idx="1343">
                  <c:v>1.052873200958333</c:v>
                </c:pt>
                <c:pt idx="1344">
                  <c:v>1.052873200958333</c:v>
                </c:pt>
                <c:pt idx="1345">
                  <c:v>1.052873200958333</c:v>
                </c:pt>
                <c:pt idx="1346">
                  <c:v>1.052873200958333</c:v>
                </c:pt>
                <c:pt idx="1347">
                  <c:v>1.052873200958333</c:v>
                </c:pt>
                <c:pt idx="1348">
                  <c:v>1.052873200958333</c:v>
                </c:pt>
                <c:pt idx="1349">
                  <c:v>1.052873200958333</c:v>
                </c:pt>
                <c:pt idx="1350">
                  <c:v>1.052873200958333</c:v>
                </c:pt>
                <c:pt idx="1351">
                  <c:v>1.052873200958333</c:v>
                </c:pt>
                <c:pt idx="1352">
                  <c:v>1.052873200958333</c:v>
                </c:pt>
                <c:pt idx="1353">
                  <c:v>1.052873200958333</c:v>
                </c:pt>
                <c:pt idx="1354">
                  <c:v>1.052873200958333</c:v>
                </c:pt>
                <c:pt idx="1355">
                  <c:v>1.052873200958333</c:v>
                </c:pt>
                <c:pt idx="1356">
                  <c:v>1.052873200958333</c:v>
                </c:pt>
                <c:pt idx="1357">
                  <c:v>1.052873200958333</c:v>
                </c:pt>
                <c:pt idx="1358">
                  <c:v>1.052873200958333</c:v>
                </c:pt>
                <c:pt idx="1359">
                  <c:v>1.052873200958333</c:v>
                </c:pt>
                <c:pt idx="1360">
                  <c:v>1.052873200958333</c:v>
                </c:pt>
                <c:pt idx="1361">
                  <c:v>1.052873200958333</c:v>
                </c:pt>
                <c:pt idx="1362">
                  <c:v>1.052873200958333</c:v>
                </c:pt>
                <c:pt idx="1363">
                  <c:v>1.052873200958333</c:v>
                </c:pt>
                <c:pt idx="1364">
                  <c:v>1.052873200958333</c:v>
                </c:pt>
                <c:pt idx="1365">
                  <c:v>1.052873200958333</c:v>
                </c:pt>
                <c:pt idx="1366">
                  <c:v>1.052873200958333</c:v>
                </c:pt>
                <c:pt idx="1367">
                  <c:v>1.052873200958333</c:v>
                </c:pt>
                <c:pt idx="1368">
                  <c:v>1.052873200958333</c:v>
                </c:pt>
                <c:pt idx="1369">
                  <c:v>1.052873200958333</c:v>
                </c:pt>
                <c:pt idx="1370">
                  <c:v>1.052873200958333</c:v>
                </c:pt>
                <c:pt idx="1371">
                  <c:v>1.052873200958333</c:v>
                </c:pt>
                <c:pt idx="1372">
                  <c:v>1.052873200958333</c:v>
                </c:pt>
                <c:pt idx="1373">
                  <c:v>1.052873200958333</c:v>
                </c:pt>
                <c:pt idx="1374">
                  <c:v>1.052873200958333</c:v>
                </c:pt>
                <c:pt idx="1375">
                  <c:v>1.052873200958333</c:v>
                </c:pt>
                <c:pt idx="1376">
                  <c:v>1.052873200958333</c:v>
                </c:pt>
                <c:pt idx="1377">
                  <c:v>1.052873200958333</c:v>
                </c:pt>
                <c:pt idx="1378">
                  <c:v>1.052873200958333</c:v>
                </c:pt>
                <c:pt idx="1379">
                  <c:v>1.052873200958333</c:v>
                </c:pt>
                <c:pt idx="1380">
                  <c:v>1.052873200958333</c:v>
                </c:pt>
                <c:pt idx="1381">
                  <c:v>1.052873200958333</c:v>
                </c:pt>
                <c:pt idx="1382">
                  <c:v>1.052873200958333</c:v>
                </c:pt>
                <c:pt idx="1383">
                  <c:v>1.052873200958333</c:v>
                </c:pt>
                <c:pt idx="1384">
                  <c:v>1.052873200958333</c:v>
                </c:pt>
                <c:pt idx="1385">
                  <c:v>1.052873200958333</c:v>
                </c:pt>
                <c:pt idx="1386">
                  <c:v>1.052873200958333</c:v>
                </c:pt>
                <c:pt idx="1387">
                  <c:v>1.052873200958333</c:v>
                </c:pt>
                <c:pt idx="1388">
                  <c:v>1.052873200958333</c:v>
                </c:pt>
                <c:pt idx="1389">
                  <c:v>1.052873200958333</c:v>
                </c:pt>
                <c:pt idx="1390">
                  <c:v>1.052873200958333</c:v>
                </c:pt>
                <c:pt idx="1391">
                  <c:v>1.052873200958333</c:v>
                </c:pt>
                <c:pt idx="1392">
                  <c:v>1.052873200958333</c:v>
                </c:pt>
                <c:pt idx="1393">
                  <c:v>1.052873200958333</c:v>
                </c:pt>
                <c:pt idx="1394">
                  <c:v>1.052873200958333</c:v>
                </c:pt>
                <c:pt idx="1395">
                  <c:v>1.052873200958333</c:v>
                </c:pt>
                <c:pt idx="1396">
                  <c:v>1.052873200958333</c:v>
                </c:pt>
                <c:pt idx="1397">
                  <c:v>1.052873200958333</c:v>
                </c:pt>
                <c:pt idx="1398">
                  <c:v>1.052873200958333</c:v>
                </c:pt>
                <c:pt idx="1399">
                  <c:v>1.052873200958333</c:v>
                </c:pt>
                <c:pt idx="1400">
                  <c:v>1.052873200958333</c:v>
                </c:pt>
                <c:pt idx="1401">
                  <c:v>1.052873200958333</c:v>
                </c:pt>
                <c:pt idx="1402">
                  <c:v>1.052873200958333</c:v>
                </c:pt>
                <c:pt idx="1403">
                  <c:v>1.052873200958333</c:v>
                </c:pt>
                <c:pt idx="1404">
                  <c:v>1.052873200958333</c:v>
                </c:pt>
                <c:pt idx="1405">
                  <c:v>1.052873200958333</c:v>
                </c:pt>
                <c:pt idx="1406">
                  <c:v>1.052873200958333</c:v>
                </c:pt>
                <c:pt idx="1407">
                  <c:v>1.052873200958333</c:v>
                </c:pt>
                <c:pt idx="1408">
                  <c:v>1.052873200958333</c:v>
                </c:pt>
                <c:pt idx="1409">
                  <c:v>1.052873200958333</c:v>
                </c:pt>
                <c:pt idx="1410">
                  <c:v>1.052873200958333</c:v>
                </c:pt>
                <c:pt idx="1411">
                  <c:v>1.052873200958333</c:v>
                </c:pt>
                <c:pt idx="1412">
                  <c:v>1.052873200958333</c:v>
                </c:pt>
                <c:pt idx="1413">
                  <c:v>1.052873200958333</c:v>
                </c:pt>
                <c:pt idx="1414">
                  <c:v>1.052873200958333</c:v>
                </c:pt>
                <c:pt idx="1415">
                  <c:v>1.052873200958333</c:v>
                </c:pt>
                <c:pt idx="1416">
                  <c:v>1.052873200958333</c:v>
                </c:pt>
                <c:pt idx="1417">
                  <c:v>1.052873200958333</c:v>
                </c:pt>
                <c:pt idx="1418">
                  <c:v>1.052873200958333</c:v>
                </c:pt>
                <c:pt idx="1419">
                  <c:v>1.052873200958333</c:v>
                </c:pt>
                <c:pt idx="1420">
                  <c:v>1.052873200958333</c:v>
                </c:pt>
                <c:pt idx="1421">
                  <c:v>1.052873200958333</c:v>
                </c:pt>
                <c:pt idx="1422">
                  <c:v>1.052873200958333</c:v>
                </c:pt>
                <c:pt idx="1423">
                  <c:v>1.052873200958333</c:v>
                </c:pt>
                <c:pt idx="1424">
                  <c:v>1.052873200958333</c:v>
                </c:pt>
                <c:pt idx="1425">
                  <c:v>1.052873200958333</c:v>
                </c:pt>
                <c:pt idx="1426">
                  <c:v>1.052873200958333</c:v>
                </c:pt>
                <c:pt idx="1427">
                  <c:v>1.052873200958333</c:v>
                </c:pt>
                <c:pt idx="1428">
                  <c:v>1.052873200958333</c:v>
                </c:pt>
                <c:pt idx="1429">
                  <c:v>1.052873200958333</c:v>
                </c:pt>
                <c:pt idx="1430">
                  <c:v>1.052873200958333</c:v>
                </c:pt>
                <c:pt idx="1431">
                  <c:v>1.052873200958333</c:v>
                </c:pt>
                <c:pt idx="1432">
                  <c:v>1.052873200958333</c:v>
                </c:pt>
                <c:pt idx="1433">
                  <c:v>1.052873200958333</c:v>
                </c:pt>
                <c:pt idx="1434">
                  <c:v>1.052873200958333</c:v>
                </c:pt>
                <c:pt idx="1435">
                  <c:v>1.052873200958333</c:v>
                </c:pt>
                <c:pt idx="1436">
                  <c:v>1.052873200958333</c:v>
                </c:pt>
                <c:pt idx="1437">
                  <c:v>1.052873200958333</c:v>
                </c:pt>
                <c:pt idx="1438">
                  <c:v>1.052873200958333</c:v>
                </c:pt>
                <c:pt idx="1439">
                  <c:v>1.052873200958333</c:v>
                </c:pt>
                <c:pt idx="1440">
                  <c:v>1.052873200958333</c:v>
                </c:pt>
                <c:pt idx="1441">
                  <c:v>1.052873200958333</c:v>
                </c:pt>
                <c:pt idx="1442">
                  <c:v>1.052873200958333</c:v>
                </c:pt>
                <c:pt idx="1443">
                  <c:v>1.052873200958333</c:v>
                </c:pt>
                <c:pt idx="1444">
                  <c:v>1.052873200958333</c:v>
                </c:pt>
                <c:pt idx="1445">
                  <c:v>1.052873200958333</c:v>
                </c:pt>
                <c:pt idx="1446">
                  <c:v>1.052873200958333</c:v>
                </c:pt>
                <c:pt idx="1447">
                  <c:v>1.052873200958333</c:v>
                </c:pt>
                <c:pt idx="1448">
                  <c:v>1.052873200958333</c:v>
                </c:pt>
                <c:pt idx="1449">
                  <c:v>1.052873200958333</c:v>
                </c:pt>
                <c:pt idx="1450">
                  <c:v>1.052873200958333</c:v>
                </c:pt>
                <c:pt idx="1451">
                  <c:v>1.052873200958333</c:v>
                </c:pt>
                <c:pt idx="1452">
                  <c:v>1.052873200958333</c:v>
                </c:pt>
                <c:pt idx="1453">
                  <c:v>1.052873200958333</c:v>
                </c:pt>
                <c:pt idx="1454">
                  <c:v>1.052873200958333</c:v>
                </c:pt>
                <c:pt idx="1455">
                  <c:v>1.052873200958333</c:v>
                </c:pt>
                <c:pt idx="1456">
                  <c:v>1.052873200958333</c:v>
                </c:pt>
                <c:pt idx="1457">
                  <c:v>1.052873200958333</c:v>
                </c:pt>
                <c:pt idx="1458">
                  <c:v>1.052873200958333</c:v>
                </c:pt>
                <c:pt idx="1459">
                  <c:v>1.052873200958333</c:v>
                </c:pt>
                <c:pt idx="1460">
                  <c:v>1.052873200958333</c:v>
                </c:pt>
                <c:pt idx="1461">
                  <c:v>1.052873200958333</c:v>
                </c:pt>
                <c:pt idx="1462">
                  <c:v>1.052873200958333</c:v>
                </c:pt>
                <c:pt idx="1463">
                  <c:v>1.052873200958333</c:v>
                </c:pt>
                <c:pt idx="1464">
                  <c:v>1.052873200958333</c:v>
                </c:pt>
                <c:pt idx="1465">
                  <c:v>1.052873200958333</c:v>
                </c:pt>
                <c:pt idx="1466">
                  <c:v>1.052873200958333</c:v>
                </c:pt>
                <c:pt idx="1467">
                  <c:v>1.052873200958333</c:v>
                </c:pt>
                <c:pt idx="1468">
                  <c:v>1.052873200958333</c:v>
                </c:pt>
                <c:pt idx="1469">
                  <c:v>1.052873200958333</c:v>
                </c:pt>
                <c:pt idx="1470">
                  <c:v>1.052873200958333</c:v>
                </c:pt>
                <c:pt idx="1471">
                  <c:v>1.052873200958333</c:v>
                </c:pt>
                <c:pt idx="1472">
                  <c:v>1.052873200958333</c:v>
                </c:pt>
                <c:pt idx="1473">
                  <c:v>1.052873200958333</c:v>
                </c:pt>
                <c:pt idx="1474">
                  <c:v>1.052873200958333</c:v>
                </c:pt>
                <c:pt idx="1475">
                  <c:v>1.052873200958333</c:v>
                </c:pt>
                <c:pt idx="1476">
                  <c:v>1.052873200958333</c:v>
                </c:pt>
                <c:pt idx="1477">
                  <c:v>1.052873200958333</c:v>
                </c:pt>
                <c:pt idx="1478">
                  <c:v>1.052873200958333</c:v>
                </c:pt>
                <c:pt idx="1479">
                  <c:v>1.052873200958333</c:v>
                </c:pt>
                <c:pt idx="1480">
                  <c:v>1.052873200958333</c:v>
                </c:pt>
                <c:pt idx="1481">
                  <c:v>1.052873200958333</c:v>
                </c:pt>
                <c:pt idx="1482">
                  <c:v>1.052873200958333</c:v>
                </c:pt>
                <c:pt idx="1483">
                  <c:v>1.052873200958333</c:v>
                </c:pt>
                <c:pt idx="1484">
                  <c:v>1.052873200958333</c:v>
                </c:pt>
                <c:pt idx="1485">
                  <c:v>1.052873200958333</c:v>
                </c:pt>
                <c:pt idx="1486">
                  <c:v>1.052873200958333</c:v>
                </c:pt>
                <c:pt idx="1487">
                  <c:v>1.052873200958333</c:v>
                </c:pt>
                <c:pt idx="1488">
                  <c:v>1.052873200958333</c:v>
                </c:pt>
                <c:pt idx="1489">
                  <c:v>1.052873200958333</c:v>
                </c:pt>
                <c:pt idx="1490">
                  <c:v>1.052873200958333</c:v>
                </c:pt>
                <c:pt idx="1491">
                  <c:v>1.052873200958333</c:v>
                </c:pt>
                <c:pt idx="1492">
                  <c:v>1.052873200958333</c:v>
                </c:pt>
                <c:pt idx="1493">
                  <c:v>1.052873200958333</c:v>
                </c:pt>
                <c:pt idx="1494">
                  <c:v>1.052873200958333</c:v>
                </c:pt>
                <c:pt idx="1495">
                  <c:v>1.052873200958333</c:v>
                </c:pt>
                <c:pt idx="1496">
                  <c:v>1.052873200958333</c:v>
                </c:pt>
                <c:pt idx="1497">
                  <c:v>1.052873200958333</c:v>
                </c:pt>
                <c:pt idx="1498">
                  <c:v>1.052873200958333</c:v>
                </c:pt>
                <c:pt idx="1499">
                  <c:v>1.052873200958333</c:v>
                </c:pt>
                <c:pt idx="1500">
                  <c:v>1.052873200958333</c:v>
                </c:pt>
                <c:pt idx="1501">
                  <c:v>1.052873200958333</c:v>
                </c:pt>
                <c:pt idx="1502">
                  <c:v>1.052873200958333</c:v>
                </c:pt>
                <c:pt idx="1503">
                  <c:v>1.052873200958333</c:v>
                </c:pt>
                <c:pt idx="1504">
                  <c:v>1.052873200958333</c:v>
                </c:pt>
                <c:pt idx="1505">
                  <c:v>1.052873200958333</c:v>
                </c:pt>
                <c:pt idx="1506">
                  <c:v>1.052873200958333</c:v>
                </c:pt>
                <c:pt idx="1507">
                  <c:v>1.052873200958333</c:v>
                </c:pt>
                <c:pt idx="1508">
                  <c:v>1.052873200958333</c:v>
                </c:pt>
                <c:pt idx="1509">
                  <c:v>1.052873200958333</c:v>
                </c:pt>
                <c:pt idx="1510">
                  <c:v>1.052873200958333</c:v>
                </c:pt>
                <c:pt idx="1511">
                  <c:v>1.052873200958333</c:v>
                </c:pt>
                <c:pt idx="1512">
                  <c:v>1.052873200958333</c:v>
                </c:pt>
                <c:pt idx="1513">
                  <c:v>1.052873200958333</c:v>
                </c:pt>
                <c:pt idx="1514">
                  <c:v>1.052873200958333</c:v>
                </c:pt>
                <c:pt idx="1515">
                  <c:v>1.052873200958333</c:v>
                </c:pt>
                <c:pt idx="1516">
                  <c:v>1.052873200958333</c:v>
                </c:pt>
                <c:pt idx="1517">
                  <c:v>1.052873200958333</c:v>
                </c:pt>
                <c:pt idx="1518">
                  <c:v>1.052873200958333</c:v>
                </c:pt>
                <c:pt idx="1519">
                  <c:v>1.052873200958333</c:v>
                </c:pt>
                <c:pt idx="1520">
                  <c:v>1.052873200958333</c:v>
                </c:pt>
                <c:pt idx="1521">
                  <c:v>1.052873200958333</c:v>
                </c:pt>
                <c:pt idx="1522">
                  <c:v>1.052873200958333</c:v>
                </c:pt>
                <c:pt idx="1523">
                  <c:v>1.052873200958333</c:v>
                </c:pt>
                <c:pt idx="1524">
                  <c:v>1.052873200958333</c:v>
                </c:pt>
                <c:pt idx="1525">
                  <c:v>1.052873200958333</c:v>
                </c:pt>
                <c:pt idx="1526">
                  <c:v>1.052873200958333</c:v>
                </c:pt>
                <c:pt idx="1527">
                  <c:v>1.052873200958333</c:v>
                </c:pt>
                <c:pt idx="1528">
                  <c:v>1.052873200958333</c:v>
                </c:pt>
                <c:pt idx="1529">
                  <c:v>1.052873200958333</c:v>
                </c:pt>
                <c:pt idx="1530">
                  <c:v>1.052873200958333</c:v>
                </c:pt>
                <c:pt idx="1531">
                  <c:v>1.052873200958333</c:v>
                </c:pt>
                <c:pt idx="1532">
                  <c:v>1.052873200958333</c:v>
                </c:pt>
                <c:pt idx="1533">
                  <c:v>1.052873200958333</c:v>
                </c:pt>
                <c:pt idx="1534">
                  <c:v>1.052873200958333</c:v>
                </c:pt>
                <c:pt idx="1535">
                  <c:v>1.052873200958333</c:v>
                </c:pt>
                <c:pt idx="1536">
                  <c:v>1.052873200958333</c:v>
                </c:pt>
                <c:pt idx="1537">
                  <c:v>1.052873200958333</c:v>
                </c:pt>
                <c:pt idx="1538">
                  <c:v>1.052873200958333</c:v>
                </c:pt>
                <c:pt idx="1539">
                  <c:v>1.052873200958333</c:v>
                </c:pt>
                <c:pt idx="1540">
                  <c:v>1.052873200958333</c:v>
                </c:pt>
                <c:pt idx="1541">
                  <c:v>1.052873200958333</c:v>
                </c:pt>
                <c:pt idx="1542">
                  <c:v>1.052873200958333</c:v>
                </c:pt>
                <c:pt idx="1543">
                  <c:v>1.052873200958333</c:v>
                </c:pt>
                <c:pt idx="1544">
                  <c:v>1.052873200958333</c:v>
                </c:pt>
                <c:pt idx="1545">
                  <c:v>1.052873200958333</c:v>
                </c:pt>
                <c:pt idx="1546">
                  <c:v>1.052873200958333</c:v>
                </c:pt>
                <c:pt idx="1547">
                  <c:v>1.052873200958333</c:v>
                </c:pt>
                <c:pt idx="1548">
                  <c:v>1.052873200958333</c:v>
                </c:pt>
                <c:pt idx="1549">
                  <c:v>1.052873200958333</c:v>
                </c:pt>
                <c:pt idx="1550">
                  <c:v>1.052873200958333</c:v>
                </c:pt>
                <c:pt idx="1551">
                  <c:v>1.052873200958333</c:v>
                </c:pt>
                <c:pt idx="1552">
                  <c:v>1.052873200958333</c:v>
                </c:pt>
                <c:pt idx="1553">
                  <c:v>1.052873200958333</c:v>
                </c:pt>
                <c:pt idx="1554">
                  <c:v>1.052873200958333</c:v>
                </c:pt>
                <c:pt idx="1555">
                  <c:v>1.052873200958333</c:v>
                </c:pt>
                <c:pt idx="1556">
                  <c:v>1.052873200958333</c:v>
                </c:pt>
                <c:pt idx="1557">
                  <c:v>1.052873200958333</c:v>
                </c:pt>
                <c:pt idx="1558">
                  <c:v>1.052873200958333</c:v>
                </c:pt>
                <c:pt idx="1559">
                  <c:v>1.052873200958333</c:v>
                </c:pt>
                <c:pt idx="1560">
                  <c:v>1.052873200958333</c:v>
                </c:pt>
                <c:pt idx="1561">
                  <c:v>1.052873200958333</c:v>
                </c:pt>
                <c:pt idx="1562">
                  <c:v>1.052873200958333</c:v>
                </c:pt>
                <c:pt idx="1563">
                  <c:v>1.052873200958333</c:v>
                </c:pt>
                <c:pt idx="1564">
                  <c:v>1.052873200958333</c:v>
                </c:pt>
                <c:pt idx="1565">
                  <c:v>1.052873200958333</c:v>
                </c:pt>
                <c:pt idx="1566">
                  <c:v>1.052873200958333</c:v>
                </c:pt>
                <c:pt idx="1567">
                  <c:v>1.052873200958333</c:v>
                </c:pt>
                <c:pt idx="1568">
                  <c:v>1.052873200958333</c:v>
                </c:pt>
                <c:pt idx="1569">
                  <c:v>1.052873200958333</c:v>
                </c:pt>
                <c:pt idx="1570">
                  <c:v>1.052873200958333</c:v>
                </c:pt>
                <c:pt idx="1571">
                  <c:v>1.052873200958333</c:v>
                </c:pt>
                <c:pt idx="1572">
                  <c:v>1.052873200958333</c:v>
                </c:pt>
                <c:pt idx="1573">
                  <c:v>1.052873200958333</c:v>
                </c:pt>
                <c:pt idx="1574">
                  <c:v>1.052873200958333</c:v>
                </c:pt>
                <c:pt idx="1575">
                  <c:v>1.052873200958333</c:v>
                </c:pt>
                <c:pt idx="1576">
                  <c:v>1.052873200958333</c:v>
                </c:pt>
                <c:pt idx="1577">
                  <c:v>1.052873200958333</c:v>
                </c:pt>
                <c:pt idx="1578">
                  <c:v>1.052873200958333</c:v>
                </c:pt>
                <c:pt idx="1579">
                  <c:v>1.052873200958333</c:v>
                </c:pt>
                <c:pt idx="1580">
                  <c:v>1.052873200958333</c:v>
                </c:pt>
                <c:pt idx="1581">
                  <c:v>1.052873200958333</c:v>
                </c:pt>
                <c:pt idx="1582">
                  <c:v>1.052873200958333</c:v>
                </c:pt>
                <c:pt idx="1583">
                  <c:v>1.052873200958333</c:v>
                </c:pt>
                <c:pt idx="1584">
                  <c:v>1.052873200958333</c:v>
                </c:pt>
                <c:pt idx="1585">
                  <c:v>1.052873200958333</c:v>
                </c:pt>
                <c:pt idx="1586">
                  <c:v>1.052873200958333</c:v>
                </c:pt>
                <c:pt idx="1587">
                  <c:v>1.052873200958333</c:v>
                </c:pt>
                <c:pt idx="1588">
                  <c:v>1.052873200958333</c:v>
                </c:pt>
                <c:pt idx="1589">
                  <c:v>1.052873200958333</c:v>
                </c:pt>
                <c:pt idx="1590">
                  <c:v>1.052873200958333</c:v>
                </c:pt>
                <c:pt idx="1591">
                  <c:v>1.052873200958333</c:v>
                </c:pt>
                <c:pt idx="1592">
                  <c:v>1.052873200958333</c:v>
                </c:pt>
                <c:pt idx="1593">
                  <c:v>1.052873200958333</c:v>
                </c:pt>
                <c:pt idx="1594">
                  <c:v>1.052873200958333</c:v>
                </c:pt>
                <c:pt idx="1595">
                  <c:v>1.052873200958333</c:v>
                </c:pt>
                <c:pt idx="1596">
                  <c:v>1.052873200958333</c:v>
                </c:pt>
                <c:pt idx="1597">
                  <c:v>1.052873200958333</c:v>
                </c:pt>
                <c:pt idx="1598">
                  <c:v>1.052873200958333</c:v>
                </c:pt>
                <c:pt idx="1599">
                  <c:v>1.052873200958333</c:v>
                </c:pt>
                <c:pt idx="1600">
                  <c:v>1.052873200958333</c:v>
                </c:pt>
                <c:pt idx="1601">
                  <c:v>1.052873200958333</c:v>
                </c:pt>
                <c:pt idx="1602">
                  <c:v>1.052873200958333</c:v>
                </c:pt>
                <c:pt idx="1603">
                  <c:v>1.052873200958333</c:v>
                </c:pt>
                <c:pt idx="1604">
                  <c:v>1.052873200958333</c:v>
                </c:pt>
                <c:pt idx="1605">
                  <c:v>1.052873200958333</c:v>
                </c:pt>
                <c:pt idx="1606">
                  <c:v>1.052873200958333</c:v>
                </c:pt>
                <c:pt idx="1607">
                  <c:v>1.052873200958333</c:v>
                </c:pt>
                <c:pt idx="1608">
                  <c:v>1.052873200958333</c:v>
                </c:pt>
                <c:pt idx="1609">
                  <c:v>1.052873200958333</c:v>
                </c:pt>
                <c:pt idx="1610">
                  <c:v>1.052873200958333</c:v>
                </c:pt>
                <c:pt idx="1611">
                  <c:v>1.052873200958333</c:v>
                </c:pt>
                <c:pt idx="1612">
                  <c:v>1.052873200958333</c:v>
                </c:pt>
                <c:pt idx="1613">
                  <c:v>1.052873200958333</c:v>
                </c:pt>
                <c:pt idx="1614">
                  <c:v>1.052873200958333</c:v>
                </c:pt>
                <c:pt idx="1615">
                  <c:v>1.052873200958333</c:v>
                </c:pt>
                <c:pt idx="1616">
                  <c:v>1.052873200958333</c:v>
                </c:pt>
                <c:pt idx="1617">
                  <c:v>1.052873200958333</c:v>
                </c:pt>
                <c:pt idx="1618">
                  <c:v>1.052873200958333</c:v>
                </c:pt>
                <c:pt idx="1619">
                  <c:v>1.052873200958333</c:v>
                </c:pt>
                <c:pt idx="1620">
                  <c:v>1.052873200958333</c:v>
                </c:pt>
                <c:pt idx="1621">
                  <c:v>1.052873200958333</c:v>
                </c:pt>
                <c:pt idx="1622">
                  <c:v>1.052873200958333</c:v>
                </c:pt>
                <c:pt idx="1623">
                  <c:v>1.052873200958333</c:v>
                </c:pt>
                <c:pt idx="1624">
                  <c:v>1.052873200958333</c:v>
                </c:pt>
                <c:pt idx="1625">
                  <c:v>1.052873200958333</c:v>
                </c:pt>
                <c:pt idx="1626">
                  <c:v>1.052873200958333</c:v>
                </c:pt>
                <c:pt idx="1627">
                  <c:v>1.052873200958333</c:v>
                </c:pt>
                <c:pt idx="1628">
                  <c:v>1.052873200958333</c:v>
                </c:pt>
                <c:pt idx="1629">
                  <c:v>1.052873200958333</c:v>
                </c:pt>
                <c:pt idx="1630">
                  <c:v>1.052873200958333</c:v>
                </c:pt>
                <c:pt idx="1631">
                  <c:v>1.052873200958333</c:v>
                </c:pt>
                <c:pt idx="1632">
                  <c:v>1.052873200958333</c:v>
                </c:pt>
                <c:pt idx="1633">
                  <c:v>1.052873200958333</c:v>
                </c:pt>
                <c:pt idx="1634">
                  <c:v>1.052873200958333</c:v>
                </c:pt>
                <c:pt idx="1635">
                  <c:v>1.052873200958333</c:v>
                </c:pt>
                <c:pt idx="1636">
                  <c:v>1.052873200958333</c:v>
                </c:pt>
                <c:pt idx="1637">
                  <c:v>1.052873200958333</c:v>
                </c:pt>
                <c:pt idx="1638">
                  <c:v>1.052873200958333</c:v>
                </c:pt>
                <c:pt idx="1639">
                  <c:v>1.052873200958333</c:v>
                </c:pt>
                <c:pt idx="1640">
                  <c:v>1.052873200958333</c:v>
                </c:pt>
                <c:pt idx="1641">
                  <c:v>1.052873200958333</c:v>
                </c:pt>
                <c:pt idx="1642">
                  <c:v>1.052873200958333</c:v>
                </c:pt>
                <c:pt idx="1643">
                  <c:v>1.052873200958333</c:v>
                </c:pt>
                <c:pt idx="1644">
                  <c:v>1.052873200958333</c:v>
                </c:pt>
                <c:pt idx="1645">
                  <c:v>1.052873200958333</c:v>
                </c:pt>
                <c:pt idx="1646">
                  <c:v>1.052873200958333</c:v>
                </c:pt>
                <c:pt idx="1647">
                  <c:v>1.052873200958333</c:v>
                </c:pt>
                <c:pt idx="1648">
                  <c:v>1.052873200958333</c:v>
                </c:pt>
                <c:pt idx="1649">
                  <c:v>1.052873200958333</c:v>
                </c:pt>
                <c:pt idx="1650">
                  <c:v>1.052873200958333</c:v>
                </c:pt>
                <c:pt idx="1651">
                  <c:v>1.052873200958333</c:v>
                </c:pt>
                <c:pt idx="1652">
                  <c:v>1.052873200958333</c:v>
                </c:pt>
                <c:pt idx="1653">
                  <c:v>1.052873200958333</c:v>
                </c:pt>
                <c:pt idx="1654">
                  <c:v>1.052873200958333</c:v>
                </c:pt>
                <c:pt idx="1655">
                  <c:v>1.052873200958333</c:v>
                </c:pt>
                <c:pt idx="1656">
                  <c:v>1.052873200958333</c:v>
                </c:pt>
                <c:pt idx="1657">
                  <c:v>1.052873200958333</c:v>
                </c:pt>
                <c:pt idx="1658">
                  <c:v>1.052873200958333</c:v>
                </c:pt>
                <c:pt idx="1659">
                  <c:v>1.052873200958333</c:v>
                </c:pt>
                <c:pt idx="1660">
                  <c:v>1.052873200958333</c:v>
                </c:pt>
                <c:pt idx="1661">
                  <c:v>1.052873200958333</c:v>
                </c:pt>
                <c:pt idx="1662">
                  <c:v>1.052873200958333</c:v>
                </c:pt>
                <c:pt idx="1663">
                  <c:v>1.052873200958333</c:v>
                </c:pt>
                <c:pt idx="1664">
                  <c:v>1.052873200958333</c:v>
                </c:pt>
                <c:pt idx="1665">
                  <c:v>1.052873200958333</c:v>
                </c:pt>
                <c:pt idx="1666">
                  <c:v>1.052873200958333</c:v>
                </c:pt>
                <c:pt idx="1667">
                  <c:v>1.052873200958333</c:v>
                </c:pt>
                <c:pt idx="1668">
                  <c:v>1.052873200958333</c:v>
                </c:pt>
                <c:pt idx="1669">
                  <c:v>1.052873200958333</c:v>
                </c:pt>
                <c:pt idx="1670">
                  <c:v>1.052873200958333</c:v>
                </c:pt>
                <c:pt idx="1671">
                  <c:v>1.052873200958333</c:v>
                </c:pt>
                <c:pt idx="1672">
                  <c:v>1.052873200958333</c:v>
                </c:pt>
                <c:pt idx="1673">
                  <c:v>1.052873200958333</c:v>
                </c:pt>
                <c:pt idx="1674">
                  <c:v>1.052873200958333</c:v>
                </c:pt>
                <c:pt idx="1675">
                  <c:v>1.052873200958333</c:v>
                </c:pt>
                <c:pt idx="1676">
                  <c:v>1.052873200958333</c:v>
                </c:pt>
                <c:pt idx="1677">
                  <c:v>1.052873200958333</c:v>
                </c:pt>
                <c:pt idx="1678">
                  <c:v>1.052873200958333</c:v>
                </c:pt>
                <c:pt idx="1679">
                  <c:v>1.052873200958333</c:v>
                </c:pt>
                <c:pt idx="1680">
                  <c:v>1.052873200958333</c:v>
                </c:pt>
                <c:pt idx="1681">
                  <c:v>1.052873200958333</c:v>
                </c:pt>
                <c:pt idx="1682">
                  <c:v>1.052873200958333</c:v>
                </c:pt>
                <c:pt idx="1683">
                  <c:v>1.052873200958333</c:v>
                </c:pt>
                <c:pt idx="1684">
                  <c:v>1.052873200958333</c:v>
                </c:pt>
                <c:pt idx="1685">
                  <c:v>1.052873200958333</c:v>
                </c:pt>
                <c:pt idx="1686">
                  <c:v>1.052873200958333</c:v>
                </c:pt>
                <c:pt idx="1687">
                  <c:v>1.052873200958333</c:v>
                </c:pt>
                <c:pt idx="1688">
                  <c:v>1.052873200958333</c:v>
                </c:pt>
                <c:pt idx="1689">
                  <c:v>1.052873200958333</c:v>
                </c:pt>
                <c:pt idx="1690">
                  <c:v>1.052873200958333</c:v>
                </c:pt>
                <c:pt idx="1691">
                  <c:v>1.052873200958333</c:v>
                </c:pt>
                <c:pt idx="1692">
                  <c:v>1.052873200958333</c:v>
                </c:pt>
                <c:pt idx="1693">
                  <c:v>1.052873200958333</c:v>
                </c:pt>
                <c:pt idx="1694">
                  <c:v>1.052873200958333</c:v>
                </c:pt>
                <c:pt idx="1695">
                  <c:v>1.052873200958333</c:v>
                </c:pt>
                <c:pt idx="1696">
                  <c:v>1.052873200958333</c:v>
                </c:pt>
                <c:pt idx="1697">
                  <c:v>1.052873200958333</c:v>
                </c:pt>
                <c:pt idx="1698">
                  <c:v>1.052873200958333</c:v>
                </c:pt>
                <c:pt idx="1699">
                  <c:v>1.052873200958333</c:v>
                </c:pt>
                <c:pt idx="1700">
                  <c:v>1.052873200958333</c:v>
                </c:pt>
                <c:pt idx="1701">
                  <c:v>1.052873200958333</c:v>
                </c:pt>
                <c:pt idx="1702">
                  <c:v>1.052873200958333</c:v>
                </c:pt>
                <c:pt idx="1703">
                  <c:v>1.052873200958333</c:v>
                </c:pt>
                <c:pt idx="1704">
                  <c:v>1.052873200958333</c:v>
                </c:pt>
                <c:pt idx="1705">
                  <c:v>1.052873200958333</c:v>
                </c:pt>
                <c:pt idx="1706">
                  <c:v>1.052873200958333</c:v>
                </c:pt>
                <c:pt idx="1707">
                  <c:v>1.052873200958333</c:v>
                </c:pt>
                <c:pt idx="1708">
                  <c:v>1.052873200958333</c:v>
                </c:pt>
                <c:pt idx="1709">
                  <c:v>1.052873200958333</c:v>
                </c:pt>
                <c:pt idx="1710">
                  <c:v>1.052873200958333</c:v>
                </c:pt>
                <c:pt idx="1711">
                  <c:v>1.052873200958333</c:v>
                </c:pt>
                <c:pt idx="1712">
                  <c:v>1.052873200958333</c:v>
                </c:pt>
                <c:pt idx="1713">
                  <c:v>1.052873200958333</c:v>
                </c:pt>
                <c:pt idx="1714">
                  <c:v>1.052873200958333</c:v>
                </c:pt>
                <c:pt idx="1715">
                  <c:v>1.052873200958333</c:v>
                </c:pt>
                <c:pt idx="1716">
                  <c:v>1.052873200958333</c:v>
                </c:pt>
                <c:pt idx="1717">
                  <c:v>1.052873200958333</c:v>
                </c:pt>
                <c:pt idx="1718">
                  <c:v>1.052873200958333</c:v>
                </c:pt>
                <c:pt idx="1719">
                  <c:v>1.052873200958333</c:v>
                </c:pt>
                <c:pt idx="1720">
                  <c:v>1.052873200958333</c:v>
                </c:pt>
                <c:pt idx="1721">
                  <c:v>1.052873200958333</c:v>
                </c:pt>
                <c:pt idx="1722">
                  <c:v>1.052873200958333</c:v>
                </c:pt>
                <c:pt idx="1723">
                  <c:v>1.052873200958333</c:v>
                </c:pt>
                <c:pt idx="1724">
                  <c:v>1.052873200958333</c:v>
                </c:pt>
                <c:pt idx="1725">
                  <c:v>1.052873200958333</c:v>
                </c:pt>
                <c:pt idx="1726">
                  <c:v>1.052873200958333</c:v>
                </c:pt>
                <c:pt idx="1727">
                  <c:v>1.052873200958333</c:v>
                </c:pt>
                <c:pt idx="1728">
                  <c:v>1.052873200958333</c:v>
                </c:pt>
                <c:pt idx="1729">
                  <c:v>1.052873200958333</c:v>
                </c:pt>
                <c:pt idx="1730">
                  <c:v>1.052873200958333</c:v>
                </c:pt>
                <c:pt idx="1731">
                  <c:v>1.052873200958333</c:v>
                </c:pt>
                <c:pt idx="1732">
                  <c:v>1.052873200958333</c:v>
                </c:pt>
                <c:pt idx="1733">
                  <c:v>1.052873200958333</c:v>
                </c:pt>
                <c:pt idx="1734">
                  <c:v>1.052873200958333</c:v>
                </c:pt>
                <c:pt idx="1735">
                  <c:v>1.052873200958333</c:v>
                </c:pt>
                <c:pt idx="1736">
                  <c:v>1.052873200958333</c:v>
                </c:pt>
                <c:pt idx="1737">
                  <c:v>1.052873200958333</c:v>
                </c:pt>
                <c:pt idx="1738">
                  <c:v>1.052873200958333</c:v>
                </c:pt>
                <c:pt idx="1739">
                  <c:v>1.052873200958333</c:v>
                </c:pt>
                <c:pt idx="1740">
                  <c:v>1.052873200958333</c:v>
                </c:pt>
                <c:pt idx="1741">
                  <c:v>1.052873200958333</c:v>
                </c:pt>
                <c:pt idx="1742">
                  <c:v>1.052873200958333</c:v>
                </c:pt>
                <c:pt idx="1743">
                  <c:v>1.052873200958333</c:v>
                </c:pt>
                <c:pt idx="1744">
                  <c:v>1.052873200958333</c:v>
                </c:pt>
                <c:pt idx="1745">
                  <c:v>1.052873200958333</c:v>
                </c:pt>
                <c:pt idx="1746">
                  <c:v>1.052873200958333</c:v>
                </c:pt>
                <c:pt idx="1747">
                  <c:v>1.052873200958333</c:v>
                </c:pt>
                <c:pt idx="1748">
                  <c:v>1.052873200958333</c:v>
                </c:pt>
                <c:pt idx="1749">
                  <c:v>1.052873200958333</c:v>
                </c:pt>
                <c:pt idx="1750">
                  <c:v>1.052873200958333</c:v>
                </c:pt>
                <c:pt idx="1751">
                  <c:v>1.052873200958333</c:v>
                </c:pt>
                <c:pt idx="1752">
                  <c:v>1.052873200958333</c:v>
                </c:pt>
                <c:pt idx="1753">
                  <c:v>1.052873200958333</c:v>
                </c:pt>
                <c:pt idx="1754">
                  <c:v>1.052873200958333</c:v>
                </c:pt>
                <c:pt idx="1755">
                  <c:v>1.052873200958333</c:v>
                </c:pt>
                <c:pt idx="1756">
                  <c:v>1.052873200958333</c:v>
                </c:pt>
                <c:pt idx="1757">
                  <c:v>1.052873200958333</c:v>
                </c:pt>
                <c:pt idx="1758">
                  <c:v>1.052873200958333</c:v>
                </c:pt>
                <c:pt idx="1759">
                  <c:v>1.052873200958333</c:v>
                </c:pt>
                <c:pt idx="1760">
                  <c:v>1.052873200958333</c:v>
                </c:pt>
                <c:pt idx="1761">
                  <c:v>1.052873200958333</c:v>
                </c:pt>
                <c:pt idx="1762">
                  <c:v>1.052873200958333</c:v>
                </c:pt>
                <c:pt idx="1763">
                  <c:v>1.052873200958333</c:v>
                </c:pt>
                <c:pt idx="1764">
                  <c:v>1.052873200958333</c:v>
                </c:pt>
                <c:pt idx="1765">
                  <c:v>1.052873200958333</c:v>
                </c:pt>
                <c:pt idx="1766">
                  <c:v>1.052873200958333</c:v>
                </c:pt>
                <c:pt idx="1767">
                  <c:v>1.052873200958333</c:v>
                </c:pt>
                <c:pt idx="1768">
                  <c:v>1.052873200958333</c:v>
                </c:pt>
                <c:pt idx="1769">
                  <c:v>1.052873200958333</c:v>
                </c:pt>
                <c:pt idx="1770">
                  <c:v>1.052873200958333</c:v>
                </c:pt>
                <c:pt idx="1771">
                  <c:v>1.052873200958333</c:v>
                </c:pt>
                <c:pt idx="1772">
                  <c:v>1.052873200958333</c:v>
                </c:pt>
                <c:pt idx="1773">
                  <c:v>1.052873200958333</c:v>
                </c:pt>
                <c:pt idx="1774">
                  <c:v>1.052873200958333</c:v>
                </c:pt>
                <c:pt idx="1775">
                  <c:v>1.052873200958333</c:v>
                </c:pt>
                <c:pt idx="1776">
                  <c:v>1.052873200958333</c:v>
                </c:pt>
                <c:pt idx="1777">
                  <c:v>1.052873200958333</c:v>
                </c:pt>
                <c:pt idx="1778">
                  <c:v>1.052873200958333</c:v>
                </c:pt>
                <c:pt idx="1779">
                  <c:v>1.052873200958333</c:v>
                </c:pt>
                <c:pt idx="1780">
                  <c:v>1.052873200958333</c:v>
                </c:pt>
                <c:pt idx="1781">
                  <c:v>1.052873200958333</c:v>
                </c:pt>
                <c:pt idx="1782">
                  <c:v>1.052873200958333</c:v>
                </c:pt>
                <c:pt idx="1783">
                  <c:v>1.052873200958333</c:v>
                </c:pt>
                <c:pt idx="1784">
                  <c:v>1.052873200958333</c:v>
                </c:pt>
                <c:pt idx="1785">
                  <c:v>1.052873200958333</c:v>
                </c:pt>
                <c:pt idx="1786">
                  <c:v>1.052873200958333</c:v>
                </c:pt>
                <c:pt idx="1787">
                  <c:v>1.052873200958333</c:v>
                </c:pt>
                <c:pt idx="1788">
                  <c:v>1.052873200958333</c:v>
                </c:pt>
                <c:pt idx="1789">
                  <c:v>1.052873200958333</c:v>
                </c:pt>
                <c:pt idx="1790">
                  <c:v>1.052873200958333</c:v>
                </c:pt>
                <c:pt idx="1791">
                  <c:v>1.052873200958333</c:v>
                </c:pt>
                <c:pt idx="1792">
                  <c:v>1.052873200958333</c:v>
                </c:pt>
                <c:pt idx="1793">
                  <c:v>1.052873200958333</c:v>
                </c:pt>
                <c:pt idx="1794">
                  <c:v>1.052873200958333</c:v>
                </c:pt>
                <c:pt idx="1795">
                  <c:v>1.052873200958333</c:v>
                </c:pt>
                <c:pt idx="1796">
                  <c:v>1.052873200958333</c:v>
                </c:pt>
                <c:pt idx="1797">
                  <c:v>1.052873200958333</c:v>
                </c:pt>
                <c:pt idx="1798">
                  <c:v>1.052873200958333</c:v>
                </c:pt>
                <c:pt idx="1799">
                  <c:v>1.052873200958333</c:v>
                </c:pt>
                <c:pt idx="1800">
                  <c:v>1.052873200958333</c:v>
                </c:pt>
                <c:pt idx="1801">
                  <c:v>1.052873200958333</c:v>
                </c:pt>
                <c:pt idx="1802">
                  <c:v>1.052873200958333</c:v>
                </c:pt>
                <c:pt idx="1803">
                  <c:v>1.052873200958333</c:v>
                </c:pt>
                <c:pt idx="1804">
                  <c:v>1.052873200958333</c:v>
                </c:pt>
                <c:pt idx="1805">
                  <c:v>1.052873200958333</c:v>
                </c:pt>
                <c:pt idx="1806">
                  <c:v>1.052873200958333</c:v>
                </c:pt>
                <c:pt idx="1807">
                  <c:v>1.052873200958333</c:v>
                </c:pt>
                <c:pt idx="1808">
                  <c:v>1.052873200958333</c:v>
                </c:pt>
                <c:pt idx="1809">
                  <c:v>1.052873200958333</c:v>
                </c:pt>
                <c:pt idx="1810">
                  <c:v>1.052873200958333</c:v>
                </c:pt>
                <c:pt idx="1811">
                  <c:v>1.052873200958333</c:v>
                </c:pt>
                <c:pt idx="1812">
                  <c:v>1.052873200958333</c:v>
                </c:pt>
                <c:pt idx="1813">
                  <c:v>1.052873200958333</c:v>
                </c:pt>
                <c:pt idx="1814">
                  <c:v>1.052873200958333</c:v>
                </c:pt>
                <c:pt idx="1815">
                  <c:v>1.052873200958333</c:v>
                </c:pt>
                <c:pt idx="1816">
                  <c:v>1.052873200958333</c:v>
                </c:pt>
                <c:pt idx="1817">
                  <c:v>1.052873200958333</c:v>
                </c:pt>
                <c:pt idx="1818">
                  <c:v>1.052873200958333</c:v>
                </c:pt>
                <c:pt idx="1819">
                  <c:v>1.052873200958333</c:v>
                </c:pt>
                <c:pt idx="1820">
                  <c:v>1.052873200958333</c:v>
                </c:pt>
                <c:pt idx="1821">
                  <c:v>1.052873200958333</c:v>
                </c:pt>
                <c:pt idx="1822">
                  <c:v>1.052873200958333</c:v>
                </c:pt>
                <c:pt idx="1823">
                  <c:v>1.052873200958333</c:v>
                </c:pt>
                <c:pt idx="1824">
                  <c:v>1.052873200958333</c:v>
                </c:pt>
                <c:pt idx="1825">
                  <c:v>1.052873200958333</c:v>
                </c:pt>
                <c:pt idx="1826">
                  <c:v>1.052873200958333</c:v>
                </c:pt>
                <c:pt idx="1827">
                  <c:v>1.052873200958333</c:v>
                </c:pt>
                <c:pt idx="1828">
                  <c:v>1.052873200958333</c:v>
                </c:pt>
                <c:pt idx="1829">
                  <c:v>1.052873200958333</c:v>
                </c:pt>
                <c:pt idx="1830">
                  <c:v>1.052873200958333</c:v>
                </c:pt>
                <c:pt idx="1831">
                  <c:v>1.052873200958333</c:v>
                </c:pt>
                <c:pt idx="1832">
                  <c:v>1.052873200958333</c:v>
                </c:pt>
                <c:pt idx="1833">
                  <c:v>1.052873200958333</c:v>
                </c:pt>
                <c:pt idx="1834">
                  <c:v>1.052873200958333</c:v>
                </c:pt>
                <c:pt idx="1835">
                  <c:v>1.052873200958333</c:v>
                </c:pt>
                <c:pt idx="1836">
                  <c:v>1.052873200958333</c:v>
                </c:pt>
                <c:pt idx="1837">
                  <c:v>1.052873200958333</c:v>
                </c:pt>
                <c:pt idx="1838">
                  <c:v>1.052873200958333</c:v>
                </c:pt>
                <c:pt idx="1839">
                  <c:v>1.052873200958333</c:v>
                </c:pt>
                <c:pt idx="1840">
                  <c:v>1.052873200958333</c:v>
                </c:pt>
                <c:pt idx="1841">
                  <c:v>1.052873200958333</c:v>
                </c:pt>
                <c:pt idx="1842">
                  <c:v>1.052873200958333</c:v>
                </c:pt>
                <c:pt idx="1843">
                  <c:v>1.052873200958333</c:v>
                </c:pt>
                <c:pt idx="1844">
                  <c:v>1.052873200958333</c:v>
                </c:pt>
                <c:pt idx="1845">
                  <c:v>1.052873200958333</c:v>
                </c:pt>
                <c:pt idx="1846">
                  <c:v>1.052873200958333</c:v>
                </c:pt>
                <c:pt idx="1847">
                  <c:v>1.052873200958333</c:v>
                </c:pt>
                <c:pt idx="1848">
                  <c:v>1.052873200958333</c:v>
                </c:pt>
                <c:pt idx="1849">
                  <c:v>1.052873200958333</c:v>
                </c:pt>
                <c:pt idx="1850">
                  <c:v>1.052873200958333</c:v>
                </c:pt>
                <c:pt idx="1851">
                  <c:v>1.052873200958333</c:v>
                </c:pt>
                <c:pt idx="1852">
                  <c:v>1.052873200958333</c:v>
                </c:pt>
                <c:pt idx="1853">
                  <c:v>1.052873200958333</c:v>
                </c:pt>
                <c:pt idx="1854">
                  <c:v>1.052873200958333</c:v>
                </c:pt>
                <c:pt idx="1855">
                  <c:v>1.052873200958333</c:v>
                </c:pt>
                <c:pt idx="1856">
                  <c:v>1.052873200958333</c:v>
                </c:pt>
                <c:pt idx="1857">
                  <c:v>1.052873200958333</c:v>
                </c:pt>
                <c:pt idx="1858">
                  <c:v>1.052873200958333</c:v>
                </c:pt>
                <c:pt idx="1859">
                  <c:v>1.052873200958333</c:v>
                </c:pt>
                <c:pt idx="1860">
                  <c:v>1.052873200958333</c:v>
                </c:pt>
                <c:pt idx="1861">
                  <c:v>1.052873200958333</c:v>
                </c:pt>
                <c:pt idx="1862">
                  <c:v>1.052873200958333</c:v>
                </c:pt>
                <c:pt idx="1863">
                  <c:v>1.052873200958333</c:v>
                </c:pt>
                <c:pt idx="1864">
                  <c:v>1.052873200958333</c:v>
                </c:pt>
                <c:pt idx="1865">
                  <c:v>1.052873200958333</c:v>
                </c:pt>
                <c:pt idx="1866">
                  <c:v>1.052873200958333</c:v>
                </c:pt>
                <c:pt idx="1867">
                  <c:v>1.052873200958333</c:v>
                </c:pt>
                <c:pt idx="1868">
                  <c:v>1.052873200958333</c:v>
                </c:pt>
                <c:pt idx="1869">
                  <c:v>1.052873200958333</c:v>
                </c:pt>
                <c:pt idx="1870">
                  <c:v>1.052873200958333</c:v>
                </c:pt>
                <c:pt idx="1871">
                  <c:v>1.052873200958333</c:v>
                </c:pt>
                <c:pt idx="1872">
                  <c:v>1.052873200958333</c:v>
                </c:pt>
                <c:pt idx="1873">
                  <c:v>1.052873200958333</c:v>
                </c:pt>
                <c:pt idx="1874">
                  <c:v>1.052873200958333</c:v>
                </c:pt>
                <c:pt idx="1875">
                  <c:v>1.052873200958333</c:v>
                </c:pt>
                <c:pt idx="1876">
                  <c:v>1.052873200958333</c:v>
                </c:pt>
                <c:pt idx="1877">
                  <c:v>1.052873200958333</c:v>
                </c:pt>
                <c:pt idx="1878">
                  <c:v>1.052873200958333</c:v>
                </c:pt>
                <c:pt idx="1879">
                  <c:v>1.052873200958333</c:v>
                </c:pt>
                <c:pt idx="1880">
                  <c:v>1.052873200958333</c:v>
                </c:pt>
                <c:pt idx="1881">
                  <c:v>1.052873200958333</c:v>
                </c:pt>
                <c:pt idx="1882">
                  <c:v>1.052873200958333</c:v>
                </c:pt>
                <c:pt idx="1883">
                  <c:v>1.052873200958333</c:v>
                </c:pt>
                <c:pt idx="1884">
                  <c:v>1.052873200958333</c:v>
                </c:pt>
                <c:pt idx="1885">
                  <c:v>1.052873200958333</c:v>
                </c:pt>
                <c:pt idx="1886">
                  <c:v>1.052873200958333</c:v>
                </c:pt>
                <c:pt idx="1887">
                  <c:v>1.052873200958333</c:v>
                </c:pt>
                <c:pt idx="1888">
                  <c:v>1.052873200958333</c:v>
                </c:pt>
                <c:pt idx="1889">
                  <c:v>1.052873200958333</c:v>
                </c:pt>
                <c:pt idx="1890">
                  <c:v>1.052873200958333</c:v>
                </c:pt>
                <c:pt idx="1891">
                  <c:v>1.052873200958333</c:v>
                </c:pt>
                <c:pt idx="1892">
                  <c:v>1.052873200958333</c:v>
                </c:pt>
                <c:pt idx="1893">
                  <c:v>1.052873200958333</c:v>
                </c:pt>
                <c:pt idx="1894">
                  <c:v>1.052873200958333</c:v>
                </c:pt>
                <c:pt idx="1895">
                  <c:v>1.052873200958333</c:v>
                </c:pt>
                <c:pt idx="1896">
                  <c:v>1.052873200958333</c:v>
                </c:pt>
                <c:pt idx="1897">
                  <c:v>1.052873200958333</c:v>
                </c:pt>
                <c:pt idx="1898">
                  <c:v>1.052873200958333</c:v>
                </c:pt>
                <c:pt idx="1899">
                  <c:v>1.052873200958333</c:v>
                </c:pt>
                <c:pt idx="1900">
                  <c:v>1.052873200958333</c:v>
                </c:pt>
                <c:pt idx="1901">
                  <c:v>1.052873200958333</c:v>
                </c:pt>
                <c:pt idx="1902">
                  <c:v>1.052873200958333</c:v>
                </c:pt>
                <c:pt idx="1903">
                  <c:v>1.052873200958333</c:v>
                </c:pt>
                <c:pt idx="1904">
                  <c:v>1.052873200958333</c:v>
                </c:pt>
                <c:pt idx="1905">
                  <c:v>1.052873200958333</c:v>
                </c:pt>
                <c:pt idx="1906">
                  <c:v>1.052873200958333</c:v>
                </c:pt>
                <c:pt idx="1907">
                  <c:v>1.052873200958333</c:v>
                </c:pt>
                <c:pt idx="1908">
                  <c:v>1.052873200958333</c:v>
                </c:pt>
                <c:pt idx="1909">
                  <c:v>1.052873200958333</c:v>
                </c:pt>
                <c:pt idx="1910">
                  <c:v>1.052873200958333</c:v>
                </c:pt>
                <c:pt idx="1911">
                  <c:v>1.052873200958333</c:v>
                </c:pt>
                <c:pt idx="1912">
                  <c:v>1.052873200958333</c:v>
                </c:pt>
                <c:pt idx="1913">
                  <c:v>1.052873200958333</c:v>
                </c:pt>
                <c:pt idx="1914">
                  <c:v>1.052873200958333</c:v>
                </c:pt>
                <c:pt idx="1915">
                  <c:v>1.052873200958333</c:v>
                </c:pt>
                <c:pt idx="1916">
                  <c:v>1.052873200958333</c:v>
                </c:pt>
                <c:pt idx="1917">
                  <c:v>1.052873200958333</c:v>
                </c:pt>
                <c:pt idx="1918">
                  <c:v>1.052873200958333</c:v>
                </c:pt>
                <c:pt idx="1919">
                  <c:v>1.052873200958333</c:v>
                </c:pt>
                <c:pt idx="1920">
                  <c:v>1.052873200958333</c:v>
                </c:pt>
                <c:pt idx="1921">
                  <c:v>1.052873200958333</c:v>
                </c:pt>
                <c:pt idx="1922">
                  <c:v>1.052873200958333</c:v>
                </c:pt>
                <c:pt idx="1923">
                  <c:v>1.052873200958333</c:v>
                </c:pt>
                <c:pt idx="1924">
                  <c:v>1.052873200958333</c:v>
                </c:pt>
                <c:pt idx="1925">
                  <c:v>1.052873200958333</c:v>
                </c:pt>
                <c:pt idx="1926">
                  <c:v>1.052873200958333</c:v>
                </c:pt>
                <c:pt idx="1927">
                  <c:v>1.052873200958333</c:v>
                </c:pt>
                <c:pt idx="1928">
                  <c:v>1.052873200958333</c:v>
                </c:pt>
                <c:pt idx="1929">
                  <c:v>1.052873200958333</c:v>
                </c:pt>
                <c:pt idx="1930">
                  <c:v>1.052873200958333</c:v>
                </c:pt>
                <c:pt idx="1931">
                  <c:v>1.052873200958333</c:v>
                </c:pt>
                <c:pt idx="1932">
                  <c:v>1.052873200958333</c:v>
                </c:pt>
                <c:pt idx="1933">
                  <c:v>1.052873200958333</c:v>
                </c:pt>
                <c:pt idx="1934">
                  <c:v>1.052873200958333</c:v>
                </c:pt>
                <c:pt idx="1935">
                  <c:v>1.052873200958333</c:v>
                </c:pt>
                <c:pt idx="1936">
                  <c:v>1.052873200958333</c:v>
                </c:pt>
                <c:pt idx="1937">
                  <c:v>1.052873200958333</c:v>
                </c:pt>
                <c:pt idx="1938">
                  <c:v>1.052873200958333</c:v>
                </c:pt>
                <c:pt idx="1939">
                  <c:v>1.052873200958333</c:v>
                </c:pt>
                <c:pt idx="1940">
                  <c:v>1.052873200958333</c:v>
                </c:pt>
                <c:pt idx="1941">
                  <c:v>1.052873200958333</c:v>
                </c:pt>
                <c:pt idx="1942">
                  <c:v>1.052873200958333</c:v>
                </c:pt>
                <c:pt idx="1943">
                  <c:v>1.052873200958333</c:v>
                </c:pt>
                <c:pt idx="1944">
                  <c:v>1.052873200958333</c:v>
                </c:pt>
                <c:pt idx="1945">
                  <c:v>1.052873200958333</c:v>
                </c:pt>
                <c:pt idx="1946">
                  <c:v>1.052873200958333</c:v>
                </c:pt>
                <c:pt idx="1947">
                  <c:v>1.052873200958333</c:v>
                </c:pt>
                <c:pt idx="1948">
                  <c:v>1.052873200958333</c:v>
                </c:pt>
                <c:pt idx="1949">
                  <c:v>1.052873200958333</c:v>
                </c:pt>
                <c:pt idx="1950">
                  <c:v>1.052873200958333</c:v>
                </c:pt>
                <c:pt idx="1951">
                  <c:v>1.052873200958333</c:v>
                </c:pt>
                <c:pt idx="1952">
                  <c:v>1.052873200958333</c:v>
                </c:pt>
                <c:pt idx="1953">
                  <c:v>1.052873200958333</c:v>
                </c:pt>
                <c:pt idx="1954">
                  <c:v>1.052873200958333</c:v>
                </c:pt>
                <c:pt idx="1955">
                  <c:v>1.052873200958333</c:v>
                </c:pt>
                <c:pt idx="1956">
                  <c:v>1.052873200958333</c:v>
                </c:pt>
                <c:pt idx="1957">
                  <c:v>1.052873200958333</c:v>
                </c:pt>
                <c:pt idx="1958">
                  <c:v>1.052873200958333</c:v>
                </c:pt>
                <c:pt idx="1959">
                  <c:v>1.052873200958333</c:v>
                </c:pt>
                <c:pt idx="1960">
                  <c:v>1.052873200958333</c:v>
                </c:pt>
                <c:pt idx="1961">
                  <c:v>1.052873200958333</c:v>
                </c:pt>
                <c:pt idx="1962">
                  <c:v>1.052873200958333</c:v>
                </c:pt>
                <c:pt idx="1963">
                  <c:v>1.052873200958333</c:v>
                </c:pt>
                <c:pt idx="1964">
                  <c:v>1.052873200958333</c:v>
                </c:pt>
                <c:pt idx="1965">
                  <c:v>1.052873200958333</c:v>
                </c:pt>
                <c:pt idx="1966">
                  <c:v>1.052873200958333</c:v>
                </c:pt>
                <c:pt idx="1967">
                  <c:v>1.052873200958333</c:v>
                </c:pt>
                <c:pt idx="1968">
                  <c:v>1.052873200958333</c:v>
                </c:pt>
                <c:pt idx="1969">
                  <c:v>1.052873200958333</c:v>
                </c:pt>
                <c:pt idx="1970">
                  <c:v>1.052873200958333</c:v>
                </c:pt>
                <c:pt idx="1971">
                  <c:v>1.052873200958333</c:v>
                </c:pt>
                <c:pt idx="1972">
                  <c:v>1.052873200958333</c:v>
                </c:pt>
                <c:pt idx="1973">
                  <c:v>1.052873200958333</c:v>
                </c:pt>
                <c:pt idx="1974">
                  <c:v>1.052873200958333</c:v>
                </c:pt>
                <c:pt idx="1975">
                  <c:v>1.052873200958333</c:v>
                </c:pt>
                <c:pt idx="1976">
                  <c:v>1.052873200958333</c:v>
                </c:pt>
                <c:pt idx="1977">
                  <c:v>1.052873200958333</c:v>
                </c:pt>
                <c:pt idx="1978">
                  <c:v>1.052873200958333</c:v>
                </c:pt>
                <c:pt idx="1979">
                  <c:v>1.052873200958333</c:v>
                </c:pt>
                <c:pt idx="1980">
                  <c:v>1.052873200958333</c:v>
                </c:pt>
                <c:pt idx="1981">
                  <c:v>1.052873200958333</c:v>
                </c:pt>
                <c:pt idx="1982">
                  <c:v>1.052873200958333</c:v>
                </c:pt>
                <c:pt idx="1983">
                  <c:v>1.052873200958333</c:v>
                </c:pt>
                <c:pt idx="1984">
                  <c:v>1.052873200958333</c:v>
                </c:pt>
                <c:pt idx="1985">
                  <c:v>1.052873200958333</c:v>
                </c:pt>
                <c:pt idx="1986">
                  <c:v>1.052873200958333</c:v>
                </c:pt>
                <c:pt idx="1987">
                  <c:v>1.052873200958333</c:v>
                </c:pt>
                <c:pt idx="1988">
                  <c:v>1.052873200958333</c:v>
                </c:pt>
                <c:pt idx="1989">
                  <c:v>1.052873200958333</c:v>
                </c:pt>
                <c:pt idx="1990">
                  <c:v>1.052873200958333</c:v>
                </c:pt>
                <c:pt idx="1991">
                  <c:v>1.052873200958333</c:v>
                </c:pt>
                <c:pt idx="1992">
                  <c:v>1.052873200958333</c:v>
                </c:pt>
                <c:pt idx="1993">
                  <c:v>1.052873200958333</c:v>
                </c:pt>
                <c:pt idx="1994">
                  <c:v>1.052873200958333</c:v>
                </c:pt>
                <c:pt idx="1995">
                  <c:v>1.052873200958333</c:v>
                </c:pt>
                <c:pt idx="1996">
                  <c:v>1.052873200958333</c:v>
                </c:pt>
                <c:pt idx="1997">
                  <c:v>1.052873200958333</c:v>
                </c:pt>
                <c:pt idx="1998">
                  <c:v>1.052873200958333</c:v>
                </c:pt>
                <c:pt idx="1999">
                  <c:v>1.052873200958333</c:v>
                </c:pt>
                <c:pt idx="2000">
                  <c:v>1.052873200958333</c:v>
                </c:pt>
                <c:pt idx="2001">
                  <c:v>1.052873200958333</c:v>
                </c:pt>
                <c:pt idx="2002">
                  <c:v>1.052873200958333</c:v>
                </c:pt>
                <c:pt idx="2003">
                  <c:v>1.052873200958333</c:v>
                </c:pt>
                <c:pt idx="2004">
                  <c:v>1.052873200958333</c:v>
                </c:pt>
                <c:pt idx="2005">
                  <c:v>1.052873200958333</c:v>
                </c:pt>
                <c:pt idx="2006">
                  <c:v>1.052873200958333</c:v>
                </c:pt>
                <c:pt idx="2007">
                  <c:v>1.052873200958333</c:v>
                </c:pt>
                <c:pt idx="2008">
                  <c:v>1.052873200958333</c:v>
                </c:pt>
                <c:pt idx="2009">
                  <c:v>1.052873200958333</c:v>
                </c:pt>
                <c:pt idx="2010">
                  <c:v>1.052873200958333</c:v>
                </c:pt>
                <c:pt idx="2011">
                  <c:v>1.052873200958333</c:v>
                </c:pt>
                <c:pt idx="2012">
                  <c:v>1.052873200958333</c:v>
                </c:pt>
                <c:pt idx="2013">
                  <c:v>1.052873200958333</c:v>
                </c:pt>
                <c:pt idx="2014">
                  <c:v>1.052873200958333</c:v>
                </c:pt>
                <c:pt idx="2015">
                  <c:v>1.052873200958333</c:v>
                </c:pt>
                <c:pt idx="2016">
                  <c:v>1.052873200958333</c:v>
                </c:pt>
                <c:pt idx="2017">
                  <c:v>1.052873200958333</c:v>
                </c:pt>
                <c:pt idx="2018">
                  <c:v>1.052873200958333</c:v>
                </c:pt>
                <c:pt idx="2019">
                  <c:v>1.052873200958333</c:v>
                </c:pt>
                <c:pt idx="2020">
                  <c:v>1.052873200958333</c:v>
                </c:pt>
                <c:pt idx="2021">
                  <c:v>1.052873200958333</c:v>
                </c:pt>
                <c:pt idx="2022">
                  <c:v>1.052873200958333</c:v>
                </c:pt>
                <c:pt idx="2023">
                  <c:v>1.052873200958333</c:v>
                </c:pt>
                <c:pt idx="2024">
                  <c:v>1.052873200958333</c:v>
                </c:pt>
                <c:pt idx="2025">
                  <c:v>1.052873200958333</c:v>
                </c:pt>
                <c:pt idx="2026">
                  <c:v>1.052873200958333</c:v>
                </c:pt>
                <c:pt idx="2027">
                  <c:v>1.052873200958333</c:v>
                </c:pt>
                <c:pt idx="2028">
                  <c:v>1.052873200958333</c:v>
                </c:pt>
                <c:pt idx="2029">
                  <c:v>1.052873200958333</c:v>
                </c:pt>
                <c:pt idx="2030">
                  <c:v>1.052873200958333</c:v>
                </c:pt>
                <c:pt idx="2031">
                  <c:v>1.052873200958333</c:v>
                </c:pt>
                <c:pt idx="2032">
                  <c:v>1.052873200958333</c:v>
                </c:pt>
                <c:pt idx="2033">
                  <c:v>1.052873200958333</c:v>
                </c:pt>
                <c:pt idx="2034">
                  <c:v>1.052873200958333</c:v>
                </c:pt>
                <c:pt idx="2035">
                  <c:v>1.052873200958333</c:v>
                </c:pt>
                <c:pt idx="2036">
                  <c:v>1.052873200958333</c:v>
                </c:pt>
                <c:pt idx="2037">
                  <c:v>1.052873200958333</c:v>
                </c:pt>
                <c:pt idx="2038">
                  <c:v>1.052873200958333</c:v>
                </c:pt>
                <c:pt idx="2039">
                  <c:v>1.052873200958333</c:v>
                </c:pt>
                <c:pt idx="2040">
                  <c:v>1.052873200958333</c:v>
                </c:pt>
                <c:pt idx="2041">
                  <c:v>1.052873200958333</c:v>
                </c:pt>
                <c:pt idx="2042">
                  <c:v>1.052873200958333</c:v>
                </c:pt>
                <c:pt idx="2043">
                  <c:v>1.052873200958333</c:v>
                </c:pt>
                <c:pt idx="2044">
                  <c:v>1.052873200958333</c:v>
                </c:pt>
                <c:pt idx="2045">
                  <c:v>1.052873200958333</c:v>
                </c:pt>
                <c:pt idx="2046">
                  <c:v>1.052873200958333</c:v>
                </c:pt>
                <c:pt idx="2047">
                  <c:v>1.052873200958333</c:v>
                </c:pt>
                <c:pt idx="2048">
                  <c:v>1.052873200958333</c:v>
                </c:pt>
                <c:pt idx="2049">
                  <c:v>1.052873200958333</c:v>
                </c:pt>
                <c:pt idx="2050">
                  <c:v>1.052873200958333</c:v>
                </c:pt>
                <c:pt idx="2051">
                  <c:v>1.052873200958333</c:v>
                </c:pt>
                <c:pt idx="2052">
                  <c:v>1.052873200958333</c:v>
                </c:pt>
                <c:pt idx="2053">
                  <c:v>1.052873200958333</c:v>
                </c:pt>
                <c:pt idx="2054">
                  <c:v>1.052873200958333</c:v>
                </c:pt>
                <c:pt idx="2055">
                  <c:v>1.052873200958333</c:v>
                </c:pt>
                <c:pt idx="2056">
                  <c:v>1.052873200958333</c:v>
                </c:pt>
                <c:pt idx="2057">
                  <c:v>1.052873200958333</c:v>
                </c:pt>
                <c:pt idx="2058">
                  <c:v>1.052873200958333</c:v>
                </c:pt>
                <c:pt idx="2059">
                  <c:v>1.052873200958333</c:v>
                </c:pt>
                <c:pt idx="2060">
                  <c:v>1.052873200958333</c:v>
                </c:pt>
                <c:pt idx="2061">
                  <c:v>1.052873200958333</c:v>
                </c:pt>
                <c:pt idx="2062">
                  <c:v>1.052873200958333</c:v>
                </c:pt>
                <c:pt idx="2063">
                  <c:v>1.052873200958333</c:v>
                </c:pt>
                <c:pt idx="2064">
                  <c:v>1.052873200958333</c:v>
                </c:pt>
                <c:pt idx="2065">
                  <c:v>1.052873200958333</c:v>
                </c:pt>
                <c:pt idx="2066">
                  <c:v>1.052873200958333</c:v>
                </c:pt>
                <c:pt idx="2067">
                  <c:v>1.052873200958333</c:v>
                </c:pt>
                <c:pt idx="2068">
                  <c:v>1.052873200958333</c:v>
                </c:pt>
                <c:pt idx="2069">
                  <c:v>1.052873200958333</c:v>
                </c:pt>
                <c:pt idx="2070">
                  <c:v>1.052873200958333</c:v>
                </c:pt>
                <c:pt idx="2071">
                  <c:v>1.052873200958333</c:v>
                </c:pt>
                <c:pt idx="2072">
                  <c:v>1.052873200958333</c:v>
                </c:pt>
                <c:pt idx="2073">
                  <c:v>1.052873200958333</c:v>
                </c:pt>
                <c:pt idx="2074">
                  <c:v>1.052873200958333</c:v>
                </c:pt>
                <c:pt idx="2075">
                  <c:v>1.052873200958333</c:v>
                </c:pt>
                <c:pt idx="2076">
                  <c:v>1.052873200958333</c:v>
                </c:pt>
                <c:pt idx="2077">
                  <c:v>1.052873200958333</c:v>
                </c:pt>
                <c:pt idx="2078">
                  <c:v>1.052873200958333</c:v>
                </c:pt>
                <c:pt idx="2079">
                  <c:v>1.052873200958333</c:v>
                </c:pt>
                <c:pt idx="2080">
                  <c:v>1.052873200958333</c:v>
                </c:pt>
                <c:pt idx="2081">
                  <c:v>1.052873200958333</c:v>
                </c:pt>
                <c:pt idx="2082">
                  <c:v>1.052873200958333</c:v>
                </c:pt>
                <c:pt idx="2083">
                  <c:v>1.052873200958333</c:v>
                </c:pt>
                <c:pt idx="2084">
                  <c:v>1.052873200958333</c:v>
                </c:pt>
                <c:pt idx="2085">
                  <c:v>1.052873200958333</c:v>
                </c:pt>
                <c:pt idx="2086">
                  <c:v>1.052873200958333</c:v>
                </c:pt>
                <c:pt idx="2087">
                  <c:v>1.052873200958333</c:v>
                </c:pt>
                <c:pt idx="2088">
                  <c:v>1.052873200958333</c:v>
                </c:pt>
                <c:pt idx="2089">
                  <c:v>1.052873200958333</c:v>
                </c:pt>
                <c:pt idx="2090">
                  <c:v>1.052873200958333</c:v>
                </c:pt>
                <c:pt idx="2091">
                  <c:v>1.052873200958333</c:v>
                </c:pt>
                <c:pt idx="2092">
                  <c:v>1.052873200958333</c:v>
                </c:pt>
                <c:pt idx="2093">
                  <c:v>1.052873200958333</c:v>
                </c:pt>
                <c:pt idx="2094">
                  <c:v>1.052873200958333</c:v>
                </c:pt>
                <c:pt idx="2095">
                  <c:v>1.052873200958333</c:v>
                </c:pt>
                <c:pt idx="2096">
                  <c:v>1.052873200958333</c:v>
                </c:pt>
                <c:pt idx="2097">
                  <c:v>1.052873200958333</c:v>
                </c:pt>
                <c:pt idx="2098">
                  <c:v>1.052873200958333</c:v>
                </c:pt>
                <c:pt idx="2099">
                  <c:v>1.052873200958333</c:v>
                </c:pt>
                <c:pt idx="2100">
                  <c:v>1.052873200958333</c:v>
                </c:pt>
                <c:pt idx="2101">
                  <c:v>1.052873200958333</c:v>
                </c:pt>
                <c:pt idx="2102">
                  <c:v>1.052873200958333</c:v>
                </c:pt>
                <c:pt idx="2103">
                  <c:v>1.052873200958333</c:v>
                </c:pt>
                <c:pt idx="2104">
                  <c:v>1.052873200958333</c:v>
                </c:pt>
                <c:pt idx="2105">
                  <c:v>1.052873200958333</c:v>
                </c:pt>
                <c:pt idx="2106">
                  <c:v>1.052873200958333</c:v>
                </c:pt>
                <c:pt idx="2107">
                  <c:v>1.052873200958333</c:v>
                </c:pt>
                <c:pt idx="2108">
                  <c:v>1.052873200958333</c:v>
                </c:pt>
                <c:pt idx="2109">
                  <c:v>1.052873200958333</c:v>
                </c:pt>
                <c:pt idx="2110">
                  <c:v>1.052873200958333</c:v>
                </c:pt>
                <c:pt idx="2111">
                  <c:v>1.052873200958333</c:v>
                </c:pt>
                <c:pt idx="2112">
                  <c:v>1.052873200958333</c:v>
                </c:pt>
                <c:pt idx="2113">
                  <c:v>1.052873200958333</c:v>
                </c:pt>
                <c:pt idx="2114">
                  <c:v>1.052873200958333</c:v>
                </c:pt>
                <c:pt idx="2115">
                  <c:v>1.052873200958333</c:v>
                </c:pt>
                <c:pt idx="2116">
                  <c:v>1.052873200958333</c:v>
                </c:pt>
                <c:pt idx="2117">
                  <c:v>1.052873200958333</c:v>
                </c:pt>
                <c:pt idx="2118">
                  <c:v>1.052873200958333</c:v>
                </c:pt>
                <c:pt idx="2119">
                  <c:v>1.052873200958333</c:v>
                </c:pt>
                <c:pt idx="2120">
                  <c:v>1.052873200958333</c:v>
                </c:pt>
                <c:pt idx="2121">
                  <c:v>1.052873200958333</c:v>
                </c:pt>
                <c:pt idx="2122">
                  <c:v>1.052873200958333</c:v>
                </c:pt>
                <c:pt idx="2123">
                  <c:v>1.052873200958333</c:v>
                </c:pt>
                <c:pt idx="2124">
                  <c:v>1.052873200958333</c:v>
                </c:pt>
                <c:pt idx="2125">
                  <c:v>1.052873200958333</c:v>
                </c:pt>
                <c:pt idx="2126">
                  <c:v>1.052873200958333</c:v>
                </c:pt>
                <c:pt idx="2127">
                  <c:v>1.052873200958333</c:v>
                </c:pt>
                <c:pt idx="2128">
                  <c:v>1.052873200958333</c:v>
                </c:pt>
                <c:pt idx="2129">
                  <c:v>1.052873200958333</c:v>
                </c:pt>
                <c:pt idx="2130">
                  <c:v>1.052873200958333</c:v>
                </c:pt>
                <c:pt idx="2131">
                  <c:v>1.052873200958333</c:v>
                </c:pt>
                <c:pt idx="2132">
                  <c:v>1.052873200958333</c:v>
                </c:pt>
                <c:pt idx="2133">
                  <c:v>1.052873200958333</c:v>
                </c:pt>
                <c:pt idx="2134">
                  <c:v>1.052873200958333</c:v>
                </c:pt>
                <c:pt idx="2135">
                  <c:v>1.052873200958333</c:v>
                </c:pt>
                <c:pt idx="2136">
                  <c:v>1.052873200958333</c:v>
                </c:pt>
                <c:pt idx="2137">
                  <c:v>1.052873200958333</c:v>
                </c:pt>
                <c:pt idx="2138">
                  <c:v>1.052873200958333</c:v>
                </c:pt>
                <c:pt idx="2139">
                  <c:v>1.052873200958333</c:v>
                </c:pt>
                <c:pt idx="2140">
                  <c:v>1.052873200958333</c:v>
                </c:pt>
                <c:pt idx="2141">
                  <c:v>1.052873200958333</c:v>
                </c:pt>
                <c:pt idx="2142">
                  <c:v>1.052873200958333</c:v>
                </c:pt>
                <c:pt idx="2143">
                  <c:v>1.052873200958333</c:v>
                </c:pt>
                <c:pt idx="2144">
                  <c:v>1.052873200958333</c:v>
                </c:pt>
                <c:pt idx="2145">
                  <c:v>1.052873200958333</c:v>
                </c:pt>
                <c:pt idx="2146">
                  <c:v>1.052873200958333</c:v>
                </c:pt>
                <c:pt idx="2147">
                  <c:v>1.052873200958333</c:v>
                </c:pt>
                <c:pt idx="2148">
                  <c:v>1.052873200958333</c:v>
                </c:pt>
                <c:pt idx="2149">
                  <c:v>1.052873200958333</c:v>
                </c:pt>
                <c:pt idx="2150">
                  <c:v>1.052873200958333</c:v>
                </c:pt>
                <c:pt idx="2151">
                  <c:v>1.052873200958333</c:v>
                </c:pt>
                <c:pt idx="2152">
                  <c:v>1.052873200958333</c:v>
                </c:pt>
                <c:pt idx="2153">
                  <c:v>1.052873200958333</c:v>
                </c:pt>
                <c:pt idx="2154">
                  <c:v>1.052873200958333</c:v>
                </c:pt>
                <c:pt idx="2155">
                  <c:v>1.052873200958333</c:v>
                </c:pt>
                <c:pt idx="2156">
                  <c:v>1.052873200958333</c:v>
                </c:pt>
                <c:pt idx="2157">
                  <c:v>1.052873200958333</c:v>
                </c:pt>
                <c:pt idx="2158">
                  <c:v>1.052873200958333</c:v>
                </c:pt>
                <c:pt idx="2159">
                  <c:v>1.052873200958333</c:v>
                </c:pt>
                <c:pt idx="2160">
                  <c:v>1.052873200958333</c:v>
                </c:pt>
                <c:pt idx="2161">
                  <c:v>1.052873200958333</c:v>
                </c:pt>
                <c:pt idx="2162">
                  <c:v>1.052873200958333</c:v>
                </c:pt>
                <c:pt idx="2163">
                  <c:v>1.052873200958333</c:v>
                </c:pt>
                <c:pt idx="2164">
                  <c:v>1.052873200958333</c:v>
                </c:pt>
                <c:pt idx="2165">
                  <c:v>1.052873200958333</c:v>
                </c:pt>
                <c:pt idx="2166">
                  <c:v>1.052873200958333</c:v>
                </c:pt>
                <c:pt idx="2167">
                  <c:v>1.052873200958333</c:v>
                </c:pt>
                <c:pt idx="2168">
                  <c:v>1.052873200958333</c:v>
                </c:pt>
                <c:pt idx="2169">
                  <c:v>1.052873200958333</c:v>
                </c:pt>
                <c:pt idx="2170">
                  <c:v>1.052873200958333</c:v>
                </c:pt>
                <c:pt idx="2171">
                  <c:v>1.052873200958333</c:v>
                </c:pt>
                <c:pt idx="2172">
                  <c:v>1.052873200958333</c:v>
                </c:pt>
                <c:pt idx="2173">
                  <c:v>1.052873200958333</c:v>
                </c:pt>
                <c:pt idx="2174">
                  <c:v>1.052873200958333</c:v>
                </c:pt>
                <c:pt idx="2175">
                  <c:v>1.052873200958333</c:v>
                </c:pt>
                <c:pt idx="2176">
                  <c:v>1.052873200958333</c:v>
                </c:pt>
                <c:pt idx="2177">
                  <c:v>1.052873200958333</c:v>
                </c:pt>
                <c:pt idx="2178">
                  <c:v>1.052873200958333</c:v>
                </c:pt>
                <c:pt idx="2179">
                  <c:v>1.052873200958333</c:v>
                </c:pt>
                <c:pt idx="2180">
                  <c:v>1.052873200958333</c:v>
                </c:pt>
                <c:pt idx="2181">
                  <c:v>1.052873200958333</c:v>
                </c:pt>
                <c:pt idx="2182">
                  <c:v>1.052873200958333</c:v>
                </c:pt>
                <c:pt idx="2183">
                  <c:v>1.052873200958333</c:v>
                </c:pt>
                <c:pt idx="2184">
                  <c:v>1.052873200958333</c:v>
                </c:pt>
                <c:pt idx="2185">
                  <c:v>1.052873200958333</c:v>
                </c:pt>
                <c:pt idx="2186">
                  <c:v>1.052873200958333</c:v>
                </c:pt>
                <c:pt idx="2187">
                  <c:v>1.052873200958333</c:v>
                </c:pt>
                <c:pt idx="2188">
                  <c:v>1.052873200958333</c:v>
                </c:pt>
                <c:pt idx="2189">
                  <c:v>1.052873200958333</c:v>
                </c:pt>
                <c:pt idx="2190">
                  <c:v>1.052873200958333</c:v>
                </c:pt>
                <c:pt idx="2191">
                  <c:v>1.052873200958333</c:v>
                </c:pt>
                <c:pt idx="2192">
                  <c:v>1.052873200958333</c:v>
                </c:pt>
                <c:pt idx="2193">
                  <c:v>1.052873200958333</c:v>
                </c:pt>
                <c:pt idx="2194">
                  <c:v>1.052873200958333</c:v>
                </c:pt>
                <c:pt idx="2195">
                  <c:v>1.052873200958333</c:v>
                </c:pt>
                <c:pt idx="2196">
                  <c:v>1.052873200958333</c:v>
                </c:pt>
                <c:pt idx="2197">
                  <c:v>1.052873200958333</c:v>
                </c:pt>
                <c:pt idx="2198">
                  <c:v>1.052873200958333</c:v>
                </c:pt>
                <c:pt idx="2199">
                  <c:v>1.052873200958333</c:v>
                </c:pt>
                <c:pt idx="2200">
                  <c:v>1.052873200958333</c:v>
                </c:pt>
                <c:pt idx="2201">
                  <c:v>1.052873200958333</c:v>
                </c:pt>
                <c:pt idx="2202">
                  <c:v>1.052873200958333</c:v>
                </c:pt>
                <c:pt idx="2203">
                  <c:v>1.052873200958333</c:v>
                </c:pt>
                <c:pt idx="2204">
                  <c:v>1.052873200958333</c:v>
                </c:pt>
                <c:pt idx="2205">
                  <c:v>1.052873200958333</c:v>
                </c:pt>
                <c:pt idx="2206">
                  <c:v>1.052873200958333</c:v>
                </c:pt>
                <c:pt idx="2207">
                  <c:v>1.052873200958333</c:v>
                </c:pt>
                <c:pt idx="2208">
                  <c:v>1.052873200958333</c:v>
                </c:pt>
                <c:pt idx="2209">
                  <c:v>1.052873200958333</c:v>
                </c:pt>
                <c:pt idx="2210">
                  <c:v>1.052873200958333</c:v>
                </c:pt>
                <c:pt idx="2211">
                  <c:v>1.052873200958333</c:v>
                </c:pt>
                <c:pt idx="2212">
                  <c:v>1.052873200958333</c:v>
                </c:pt>
                <c:pt idx="2213">
                  <c:v>1.052873200958333</c:v>
                </c:pt>
                <c:pt idx="2214">
                  <c:v>1.052873200958333</c:v>
                </c:pt>
                <c:pt idx="2215">
                  <c:v>1.052873200958333</c:v>
                </c:pt>
                <c:pt idx="2216">
                  <c:v>1.052873200958333</c:v>
                </c:pt>
                <c:pt idx="2217">
                  <c:v>1.052873200958333</c:v>
                </c:pt>
                <c:pt idx="2218">
                  <c:v>1.052873200958333</c:v>
                </c:pt>
                <c:pt idx="2219">
                  <c:v>1.052873200958333</c:v>
                </c:pt>
                <c:pt idx="2220">
                  <c:v>1.052873200958333</c:v>
                </c:pt>
                <c:pt idx="2221">
                  <c:v>1.052873200958333</c:v>
                </c:pt>
                <c:pt idx="2222">
                  <c:v>1.052873200958333</c:v>
                </c:pt>
                <c:pt idx="2223">
                  <c:v>1.052873200958333</c:v>
                </c:pt>
                <c:pt idx="2224">
                  <c:v>1.052873200958333</c:v>
                </c:pt>
                <c:pt idx="2225">
                  <c:v>1.052873200958333</c:v>
                </c:pt>
                <c:pt idx="2226">
                  <c:v>1.052873200958333</c:v>
                </c:pt>
                <c:pt idx="2227">
                  <c:v>1.052873200958333</c:v>
                </c:pt>
                <c:pt idx="2228">
                  <c:v>1.052873200958333</c:v>
                </c:pt>
                <c:pt idx="2229">
                  <c:v>1.052873200958333</c:v>
                </c:pt>
                <c:pt idx="2230">
                  <c:v>1.052873200958333</c:v>
                </c:pt>
                <c:pt idx="2231">
                  <c:v>1.052873200958333</c:v>
                </c:pt>
                <c:pt idx="2232">
                  <c:v>1.052873200958333</c:v>
                </c:pt>
                <c:pt idx="2233">
                  <c:v>1.052873200958333</c:v>
                </c:pt>
                <c:pt idx="2234">
                  <c:v>1.052873200958333</c:v>
                </c:pt>
                <c:pt idx="2235">
                  <c:v>1.052873200958333</c:v>
                </c:pt>
                <c:pt idx="2236">
                  <c:v>1.052873200958333</c:v>
                </c:pt>
                <c:pt idx="2237">
                  <c:v>1.052873200958333</c:v>
                </c:pt>
                <c:pt idx="2238">
                  <c:v>1.052873200958333</c:v>
                </c:pt>
                <c:pt idx="2239">
                  <c:v>1.052873200958333</c:v>
                </c:pt>
                <c:pt idx="2240">
                  <c:v>1.052873200958333</c:v>
                </c:pt>
                <c:pt idx="2241">
                  <c:v>1.052873200958333</c:v>
                </c:pt>
                <c:pt idx="2242">
                  <c:v>1.052873200958333</c:v>
                </c:pt>
                <c:pt idx="2243">
                  <c:v>1.052873200958333</c:v>
                </c:pt>
                <c:pt idx="2244">
                  <c:v>1.052873200958333</c:v>
                </c:pt>
                <c:pt idx="2245">
                  <c:v>1.052873200958333</c:v>
                </c:pt>
                <c:pt idx="2246">
                  <c:v>1.052873200958333</c:v>
                </c:pt>
                <c:pt idx="2247">
                  <c:v>1.052873200958333</c:v>
                </c:pt>
                <c:pt idx="2248">
                  <c:v>1.052873200958333</c:v>
                </c:pt>
                <c:pt idx="2249">
                  <c:v>1.052873200958333</c:v>
                </c:pt>
                <c:pt idx="2250">
                  <c:v>1.052873200958333</c:v>
                </c:pt>
                <c:pt idx="2251">
                  <c:v>1.052873200958333</c:v>
                </c:pt>
                <c:pt idx="2252">
                  <c:v>1.052873200958333</c:v>
                </c:pt>
                <c:pt idx="2253">
                  <c:v>1.052873200958333</c:v>
                </c:pt>
                <c:pt idx="2254">
                  <c:v>1.052873200958333</c:v>
                </c:pt>
                <c:pt idx="2255">
                  <c:v>1.052873200958333</c:v>
                </c:pt>
                <c:pt idx="2256">
                  <c:v>1.052873200958333</c:v>
                </c:pt>
                <c:pt idx="2257">
                  <c:v>1.052873200958333</c:v>
                </c:pt>
                <c:pt idx="2258">
                  <c:v>1.052873200958333</c:v>
                </c:pt>
                <c:pt idx="2259">
                  <c:v>1.052873200958333</c:v>
                </c:pt>
                <c:pt idx="2260">
                  <c:v>1.052873200958333</c:v>
                </c:pt>
                <c:pt idx="2261">
                  <c:v>1.052873200958333</c:v>
                </c:pt>
                <c:pt idx="2262">
                  <c:v>1.052873200958333</c:v>
                </c:pt>
                <c:pt idx="2263">
                  <c:v>1.052873200958333</c:v>
                </c:pt>
                <c:pt idx="2264">
                  <c:v>1.052873200958333</c:v>
                </c:pt>
                <c:pt idx="2265">
                  <c:v>1.052873200958333</c:v>
                </c:pt>
                <c:pt idx="2266">
                  <c:v>1.052873200958333</c:v>
                </c:pt>
                <c:pt idx="2267">
                  <c:v>1.052873200958333</c:v>
                </c:pt>
                <c:pt idx="2268">
                  <c:v>1.052873200958333</c:v>
                </c:pt>
                <c:pt idx="2269">
                  <c:v>1.052873200958333</c:v>
                </c:pt>
                <c:pt idx="2270">
                  <c:v>1.052873200958333</c:v>
                </c:pt>
                <c:pt idx="2271">
                  <c:v>1.052873200958333</c:v>
                </c:pt>
                <c:pt idx="2272">
                  <c:v>1.052873200958333</c:v>
                </c:pt>
                <c:pt idx="2273">
                  <c:v>1.052873200958333</c:v>
                </c:pt>
                <c:pt idx="2274">
                  <c:v>1.052873200958333</c:v>
                </c:pt>
                <c:pt idx="2275">
                  <c:v>1.052873200958333</c:v>
                </c:pt>
                <c:pt idx="2276">
                  <c:v>1.052873200958333</c:v>
                </c:pt>
                <c:pt idx="2277">
                  <c:v>1.052873200958333</c:v>
                </c:pt>
                <c:pt idx="2278">
                  <c:v>1.052873200958333</c:v>
                </c:pt>
                <c:pt idx="2279">
                  <c:v>1.052873200958333</c:v>
                </c:pt>
                <c:pt idx="2280">
                  <c:v>1.052873200958333</c:v>
                </c:pt>
                <c:pt idx="2281">
                  <c:v>1.052873200958333</c:v>
                </c:pt>
                <c:pt idx="2282">
                  <c:v>1.052873200958333</c:v>
                </c:pt>
                <c:pt idx="2283">
                  <c:v>1.052873200958333</c:v>
                </c:pt>
                <c:pt idx="2284">
                  <c:v>1.052873200958333</c:v>
                </c:pt>
                <c:pt idx="2285">
                  <c:v>1.052873200958333</c:v>
                </c:pt>
                <c:pt idx="2286">
                  <c:v>1.052873200958333</c:v>
                </c:pt>
                <c:pt idx="2287">
                  <c:v>1.052873200958333</c:v>
                </c:pt>
                <c:pt idx="2288">
                  <c:v>1.052873200958333</c:v>
                </c:pt>
                <c:pt idx="2289">
                  <c:v>1.052873200958333</c:v>
                </c:pt>
                <c:pt idx="2290">
                  <c:v>1.052873200958333</c:v>
                </c:pt>
                <c:pt idx="2291">
                  <c:v>1.052873200958333</c:v>
                </c:pt>
                <c:pt idx="2292">
                  <c:v>1.052873200958333</c:v>
                </c:pt>
                <c:pt idx="2293">
                  <c:v>1.052873200958333</c:v>
                </c:pt>
                <c:pt idx="2294">
                  <c:v>1.052873200958333</c:v>
                </c:pt>
                <c:pt idx="2295">
                  <c:v>1.052873200958333</c:v>
                </c:pt>
                <c:pt idx="2296">
                  <c:v>1.052873200958333</c:v>
                </c:pt>
                <c:pt idx="2297">
                  <c:v>1.052873200958333</c:v>
                </c:pt>
                <c:pt idx="2298">
                  <c:v>1.052873200958333</c:v>
                </c:pt>
                <c:pt idx="2299">
                  <c:v>1.052873200958333</c:v>
                </c:pt>
                <c:pt idx="2300">
                  <c:v>1.052873200958333</c:v>
                </c:pt>
                <c:pt idx="2301">
                  <c:v>1.052873200958333</c:v>
                </c:pt>
                <c:pt idx="2302">
                  <c:v>1.052873200958333</c:v>
                </c:pt>
                <c:pt idx="2303">
                  <c:v>1.052873200958333</c:v>
                </c:pt>
                <c:pt idx="2304">
                  <c:v>1.052873200958333</c:v>
                </c:pt>
                <c:pt idx="2305">
                  <c:v>1.052873200958333</c:v>
                </c:pt>
                <c:pt idx="2306">
                  <c:v>1.052873200958333</c:v>
                </c:pt>
                <c:pt idx="2307">
                  <c:v>1.052873200958333</c:v>
                </c:pt>
                <c:pt idx="2308">
                  <c:v>1.052873200958333</c:v>
                </c:pt>
                <c:pt idx="2309">
                  <c:v>1.052873200958333</c:v>
                </c:pt>
                <c:pt idx="2310">
                  <c:v>1.052873200958333</c:v>
                </c:pt>
                <c:pt idx="2311">
                  <c:v>1.052873200958333</c:v>
                </c:pt>
                <c:pt idx="2312">
                  <c:v>1.052873200958333</c:v>
                </c:pt>
                <c:pt idx="2313">
                  <c:v>1.052873200958333</c:v>
                </c:pt>
                <c:pt idx="2314">
                  <c:v>1.052873200958333</c:v>
                </c:pt>
                <c:pt idx="2315">
                  <c:v>1.052873200958333</c:v>
                </c:pt>
                <c:pt idx="2316">
                  <c:v>1.052873200958333</c:v>
                </c:pt>
                <c:pt idx="2317">
                  <c:v>1.052873200958333</c:v>
                </c:pt>
                <c:pt idx="2318">
                  <c:v>1.052873200958333</c:v>
                </c:pt>
                <c:pt idx="2319">
                  <c:v>1.052873200958333</c:v>
                </c:pt>
                <c:pt idx="2320">
                  <c:v>1.052873200958333</c:v>
                </c:pt>
                <c:pt idx="2321">
                  <c:v>1.052873200958333</c:v>
                </c:pt>
                <c:pt idx="2322">
                  <c:v>1.052873200958333</c:v>
                </c:pt>
                <c:pt idx="2323">
                  <c:v>1.052873200958333</c:v>
                </c:pt>
                <c:pt idx="2324">
                  <c:v>1.052873200958333</c:v>
                </c:pt>
                <c:pt idx="2325">
                  <c:v>1.052873200958333</c:v>
                </c:pt>
                <c:pt idx="2326">
                  <c:v>1.052873200958333</c:v>
                </c:pt>
                <c:pt idx="2327">
                  <c:v>1.052873200958333</c:v>
                </c:pt>
                <c:pt idx="2328">
                  <c:v>1.052873200958333</c:v>
                </c:pt>
                <c:pt idx="2329">
                  <c:v>1.052873200958333</c:v>
                </c:pt>
                <c:pt idx="2330">
                  <c:v>1.052873200958333</c:v>
                </c:pt>
                <c:pt idx="2331">
                  <c:v>1.052873200958333</c:v>
                </c:pt>
                <c:pt idx="2332">
                  <c:v>1.052873200958333</c:v>
                </c:pt>
                <c:pt idx="2333">
                  <c:v>1.052873200958333</c:v>
                </c:pt>
                <c:pt idx="2334">
                  <c:v>1.052873200958333</c:v>
                </c:pt>
                <c:pt idx="2335">
                  <c:v>1.052873200958333</c:v>
                </c:pt>
                <c:pt idx="2336">
                  <c:v>1.052873200958333</c:v>
                </c:pt>
                <c:pt idx="2337">
                  <c:v>1.052873200958333</c:v>
                </c:pt>
                <c:pt idx="2338">
                  <c:v>1.052873200958333</c:v>
                </c:pt>
                <c:pt idx="2339">
                  <c:v>1.052873200958333</c:v>
                </c:pt>
                <c:pt idx="2340">
                  <c:v>1.052873200958333</c:v>
                </c:pt>
                <c:pt idx="2341">
                  <c:v>1.052873200958333</c:v>
                </c:pt>
                <c:pt idx="2342">
                  <c:v>1.052873200958333</c:v>
                </c:pt>
                <c:pt idx="2343">
                  <c:v>1.052873200958333</c:v>
                </c:pt>
                <c:pt idx="2344">
                  <c:v>1.052873200958333</c:v>
                </c:pt>
                <c:pt idx="2345">
                  <c:v>1.052873200958333</c:v>
                </c:pt>
                <c:pt idx="2346">
                  <c:v>1.052873200958333</c:v>
                </c:pt>
                <c:pt idx="2347">
                  <c:v>1.052873200958333</c:v>
                </c:pt>
                <c:pt idx="2348">
                  <c:v>1.052873200958333</c:v>
                </c:pt>
                <c:pt idx="2349">
                  <c:v>1.052873200958333</c:v>
                </c:pt>
                <c:pt idx="2350">
                  <c:v>1.052873200958333</c:v>
                </c:pt>
                <c:pt idx="2351">
                  <c:v>1.052873200958333</c:v>
                </c:pt>
                <c:pt idx="2352">
                  <c:v>1.052873200958333</c:v>
                </c:pt>
                <c:pt idx="2353">
                  <c:v>1.052873200958333</c:v>
                </c:pt>
                <c:pt idx="2354">
                  <c:v>1.052873200958333</c:v>
                </c:pt>
                <c:pt idx="2355">
                  <c:v>1.052873200958333</c:v>
                </c:pt>
                <c:pt idx="2356">
                  <c:v>1.052873200958333</c:v>
                </c:pt>
                <c:pt idx="2357">
                  <c:v>1.052873200958333</c:v>
                </c:pt>
                <c:pt idx="2358">
                  <c:v>1.052873200958333</c:v>
                </c:pt>
                <c:pt idx="2359">
                  <c:v>1.052873200958333</c:v>
                </c:pt>
                <c:pt idx="2360">
                  <c:v>1.052873200958333</c:v>
                </c:pt>
                <c:pt idx="2361">
                  <c:v>1.052873200958333</c:v>
                </c:pt>
                <c:pt idx="2362">
                  <c:v>1.052873200958333</c:v>
                </c:pt>
                <c:pt idx="2363">
                  <c:v>1.052873200958333</c:v>
                </c:pt>
                <c:pt idx="2364">
                  <c:v>1.052873200958333</c:v>
                </c:pt>
                <c:pt idx="2365">
                  <c:v>1.052873200958333</c:v>
                </c:pt>
                <c:pt idx="2366">
                  <c:v>1.052873200958333</c:v>
                </c:pt>
                <c:pt idx="2367">
                  <c:v>1.052873200958333</c:v>
                </c:pt>
                <c:pt idx="2368">
                  <c:v>1.052873200958333</c:v>
                </c:pt>
                <c:pt idx="2369">
                  <c:v>1.052873200958333</c:v>
                </c:pt>
                <c:pt idx="2370">
                  <c:v>1.052873200958333</c:v>
                </c:pt>
                <c:pt idx="2371">
                  <c:v>1.052873200958333</c:v>
                </c:pt>
                <c:pt idx="2372">
                  <c:v>1.052873200958333</c:v>
                </c:pt>
                <c:pt idx="2373">
                  <c:v>1.052873200958333</c:v>
                </c:pt>
                <c:pt idx="2374">
                  <c:v>1.052873200958333</c:v>
                </c:pt>
                <c:pt idx="2375">
                  <c:v>1.052873200958333</c:v>
                </c:pt>
                <c:pt idx="2376">
                  <c:v>1.052873200958333</c:v>
                </c:pt>
                <c:pt idx="2377">
                  <c:v>1.052873200958333</c:v>
                </c:pt>
                <c:pt idx="2378">
                  <c:v>1.052873200958333</c:v>
                </c:pt>
                <c:pt idx="2379">
                  <c:v>1.052873200958333</c:v>
                </c:pt>
                <c:pt idx="2380">
                  <c:v>1.052873200958333</c:v>
                </c:pt>
                <c:pt idx="2381">
                  <c:v>1.052873200958333</c:v>
                </c:pt>
                <c:pt idx="2382">
                  <c:v>1.052873200958333</c:v>
                </c:pt>
                <c:pt idx="2383">
                  <c:v>1.052873200958333</c:v>
                </c:pt>
                <c:pt idx="2384">
                  <c:v>1.052873200958333</c:v>
                </c:pt>
                <c:pt idx="2385">
                  <c:v>1.052873200958333</c:v>
                </c:pt>
                <c:pt idx="2386">
                  <c:v>1.052873200958333</c:v>
                </c:pt>
                <c:pt idx="2387">
                  <c:v>1.052873200958333</c:v>
                </c:pt>
                <c:pt idx="2388">
                  <c:v>1.052873200958333</c:v>
                </c:pt>
                <c:pt idx="2389">
                  <c:v>1.052873200958333</c:v>
                </c:pt>
                <c:pt idx="2390">
                  <c:v>1.052873200958333</c:v>
                </c:pt>
                <c:pt idx="2391">
                  <c:v>1.052873200958333</c:v>
                </c:pt>
                <c:pt idx="2392">
                  <c:v>1.052873200958333</c:v>
                </c:pt>
                <c:pt idx="2393">
                  <c:v>1.052873200958333</c:v>
                </c:pt>
                <c:pt idx="2394">
                  <c:v>1.052873200958333</c:v>
                </c:pt>
                <c:pt idx="2395">
                  <c:v>1.052873200958333</c:v>
                </c:pt>
                <c:pt idx="2396">
                  <c:v>1.052873200958333</c:v>
                </c:pt>
                <c:pt idx="2397">
                  <c:v>1.052873200958333</c:v>
                </c:pt>
                <c:pt idx="2398">
                  <c:v>1.052873200958333</c:v>
                </c:pt>
                <c:pt idx="2399">
                  <c:v>1.052873200958333</c:v>
                </c:pt>
                <c:pt idx="2400">
                  <c:v>1.052873200958333</c:v>
                </c:pt>
                <c:pt idx="2401">
                  <c:v>1.052873200958333</c:v>
                </c:pt>
                <c:pt idx="2402">
                  <c:v>1.052873200958333</c:v>
                </c:pt>
                <c:pt idx="2403">
                  <c:v>1.052873200958333</c:v>
                </c:pt>
                <c:pt idx="2404">
                  <c:v>1.052873200958333</c:v>
                </c:pt>
                <c:pt idx="2405">
                  <c:v>1.052873200958333</c:v>
                </c:pt>
                <c:pt idx="2406">
                  <c:v>1.052873200958333</c:v>
                </c:pt>
                <c:pt idx="2407">
                  <c:v>1.052873200958333</c:v>
                </c:pt>
                <c:pt idx="2408">
                  <c:v>1.052873200958333</c:v>
                </c:pt>
                <c:pt idx="2409">
                  <c:v>1.052873200958333</c:v>
                </c:pt>
                <c:pt idx="2410">
                  <c:v>1.052873200958333</c:v>
                </c:pt>
                <c:pt idx="2411">
                  <c:v>1.052873200958333</c:v>
                </c:pt>
                <c:pt idx="2412">
                  <c:v>1.052873200958333</c:v>
                </c:pt>
                <c:pt idx="2413">
                  <c:v>1.052873200958333</c:v>
                </c:pt>
                <c:pt idx="2414">
                  <c:v>1.052873200958333</c:v>
                </c:pt>
                <c:pt idx="2415">
                  <c:v>1.052873200958333</c:v>
                </c:pt>
                <c:pt idx="2416">
                  <c:v>1.052873200958333</c:v>
                </c:pt>
                <c:pt idx="2417">
                  <c:v>1.052873200958333</c:v>
                </c:pt>
                <c:pt idx="2418">
                  <c:v>1.052873200958333</c:v>
                </c:pt>
                <c:pt idx="2419">
                  <c:v>1.052873200958333</c:v>
                </c:pt>
                <c:pt idx="2420">
                  <c:v>1.052873200958333</c:v>
                </c:pt>
                <c:pt idx="2421">
                  <c:v>1.052873200958333</c:v>
                </c:pt>
                <c:pt idx="2422">
                  <c:v>1.052873200958333</c:v>
                </c:pt>
                <c:pt idx="2423">
                  <c:v>1.052873200958333</c:v>
                </c:pt>
                <c:pt idx="2424">
                  <c:v>1.052873200958333</c:v>
                </c:pt>
                <c:pt idx="2425">
                  <c:v>1.052873200958333</c:v>
                </c:pt>
                <c:pt idx="2426">
                  <c:v>1.052873200958333</c:v>
                </c:pt>
                <c:pt idx="2427">
                  <c:v>1.052873200958333</c:v>
                </c:pt>
                <c:pt idx="2428">
                  <c:v>1.052873200958333</c:v>
                </c:pt>
                <c:pt idx="2429">
                  <c:v>1.052873200958333</c:v>
                </c:pt>
                <c:pt idx="2430">
                  <c:v>1.052873200958333</c:v>
                </c:pt>
                <c:pt idx="2431">
                  <c:v>1.052873200958333</c:v>
                </c:pt>
                <c:pt idx="2432">
                  <c:v>1.052873200958333</c:v>
                </c:pt>
                <c:pt idx="2433">
                  <c:v>1.052873200958333</c:v>
                </c:pt>
                <c:pt idx="2434">
                  <c:v>1.052873200958333</c:v>
                </c:pt>
                <c:pt idx="2435">
                  <c:v>1.052873200958333</c:v>
                </c:pt>
                <c:pt idx="2436">
                  <c:v>1.052873200958333</c:v>
                </c:pt>
                <c:pt idx="2437">
                  <c:v>1.052873200958333</c:v>
                </c:pt>
                <c:pt idx="2438">
                  <c:v>1.052873200958333</c:v>
                </c:pt>
                <c:pt idx="2439">
                  <c:v>1.052873200958333</c:v>
                </c:pt>
                <c:pt idx="2440">
                  <c:v>1.052873200958333</c:v>
                </c:pt>
                <c:pt idx="2441">
                  <c:v>1.052873200958333</c:v>
                </c:pt>
                <c:pt idx="2442">
                  <c:v>1.052873200958333</c:v>
                </c:pt>
                <c:pt idx="2443">
                  <c:v>1.052873200958333</c:v>
                </c:pt>
                <c:pt idx="2444">
                  <c:v>1.052873200958333</c:v>
                </c:pt>
                <c:pt idx="2445">
                  <c:v>1.052873200958333</c:v>
                </c:pt>
                <c:pt idx="2446">
                  <c:v>1.052873200958333</c:v>
                </c:pt>
                <c:pt idx="2447">
                  <c:v>1.052873200958333</c:v>
                </c:pt>
                <c:pt idx="2448">
                  <c:v>1.052873200958333</c:v>
                </c:pt>
                <c:pt idx="2449">
                  <c:v>1.052873200958333</c:v>
                </c:pt>
                <c:pt idx="2450">
                  <c:v>1.052873200958333</c:v>
                </c:pt>
                <c:pt idx="2451">
                  <c:v>1.052873200958333</c:v>
                </c:pt>
                <c:pt idx="2452">
                  <c:v>1.052873200958333</c:v>
                </c:pt>
                <c:pt idx="2453">
                  <c:v>1.052873200958333</c:v>
                </c:pt>
                <c:pt idx="2454">
                  <c:v>1.052873200958333</c:v>
                </c:pt>
                <c:pt idx="2455">
                  <c:v>1.052873200958333</c:v>
                </c:pt>
                <c:pt idx="2456">
                  <c:v>1.052873200958333</c:v>
                </c:pt>
                <c:pt idx="2457">
                  <c:v>1.052873200958333</c:v>
                </c:pt>
                <c:pt idx="2458">
                  <c:v>1.052873200958333</c:v>
                </c:pt>
                <c:pt idx="2459">
                  <c:v>1.052873200958333</c:v>
                </c:pt>
                <c:pt idx="2460">
                  <c:v>1.052873200958333</c:v>
                </c:pt>
                <c:pt idx="2461">
                  <c:v>1.052873200958333</c:v>
                </c:pt>
                <c:pt idx="2462">
                  <c:v>1.052873200958333</c:v>
                </c:pt>
                <c:pt idx="2463">
                  <c:v>1.052873200958333</c:v>
                </c:pt>
                <c:pt idx="2464">
                  <c:v>1.052873200958333</c:v>
                </c:pt>
                <c:pt idx="2465">
                  <c:v>1.052873200958333</c:v>
                </c:pt>
                <c:pt idx="2466">
                  <c:v>1.052873200958333</c:v>
                </c:pt>
                <c:pt idx="2467">
                  <c:v>1.052873200958333</c:v>
                </c:pt>
                <c:pt idx="2468">
                  <c:v>1.052873200958333</c:v>
                </c:pt>
                <c:pt idx="2469">
                  <c:v>1.052873200958333</c:v>
                </c:pt>
                <c:pt idx="2470">
                  <c:v>1.052873200958333</c:v>
                </c:pt>
                <c:pt idx="2471">
                  <c:v>1.052873200958333</c:v>
                </c:pt>
                <c:pt idx="2472">
                  <c:v>1.052873200958333</c:v>
                </c:pt>
                <c:pt idx="2473">
                  <c:v>1.052873200958333</c:v>
                </c:pt>
                <c:pt idx="2474">
                  <c:v>1.052873200958333</c:v>
                </c:pt>
                <c:pt idx="2475">
                  <c:v>1.052873200958333</c:v>
                </c:pt>
                <c:pt idx="2476">
                  <c:v>1.052873200958333</c:v>
                </c:pt>
                <c:pt idx="2477">
                  <c:v>1.052873200958333</c:v>
                </c:pt>
                <c:pt idx="2478">
                  <c:v>1.052873200958333</c:v>
                </c:pt>
                <c:pt idx="2479">
                  <c:v>1.052873200958333</c:v>
                </c:pt>
                <c:pt idx="2480">
                  <c:v>1.052873200958333</c:v>
                </c:pt>
                <c:pt idx="2481">
                  <c:v>1.052873200958333</c:v>
                </c:pt>
                <c:pt idx="2482">
                  <c:v>1.052873200958333</c:v>
                </c:pt>
                <c:pt idx="2483">
                  <c:v>1.052873200958333</c:v>
                </c:pt>
                <c:pt idx="2484">
                  <c:v>1.052873200958333</c:v>
                </c:pt>
                <c:pt idx="2485">
                  <c:v>1.052873200958333</c:v>
                </c:pt>
                <c:pt idx="2486">
                  <c:v>1.052873200958333</c:v>
                </c:pt>
                <c:pt idx="2487">
                  <c:v>1.052873200958333</c:v>
                </c:pt>
                <c:pt idx="2488">
                  <c:v>1.052873200958333</c:v>
                </c:pt>
                <c:pt idx="2489">
                  <c:v>1.052873200958333</c:v>
                </c:pt>
                <c:pt idx="2490">
                  <c:v>1.052873200958333</c:v>
                </c:pt>
                <c:pt idx="2491">
                  <c:v>1.052873200958333</c:v>
                </c:pt>
                <c:pt idx="2492">
                  <c:v>1.052873200958333</c:v>
                </c:pt>
                <c:pt idx="2493">
                  <c:v>1.052873200958333</c:v>
                </c:pt>
                <c:pt idx="2494">
                  <c:v>1.052873200958333</c:v>
                </c:pt>
                <c:pt idx="2495">
                  <c:v>1.052873200958333</c:v>
                </c:pt>
                <c:pt idx="2496">
                  <c:v>1.052873200958333</c:v>
                </c:pt>
                <c:pt idx="2497">
                  <c:v>1.052873200958333</c:v>
                </c:pt>
                <c:pt idx="2498">
                  <c:v>1.052873200958333</c:v>
                </c:pt>
                <c:pt idx="2499">
                  <c:v>1.052873200958333</c:v>
                </c:pt>
                <c:pt idx="2500">
                  <c:v>1.052873200958333</c:v>
                </c:pt>
                <c:pt idx="2501">
                  <c:v>1.052873200958333</c:v>
                </c:pt>
                <c:pt idx="2502">
                  <c:v>1.052873200958333</c:v>
                </c:pt>
                <c:pt idx="2503">
                  <c:v>1.052873200958333</c:v>
                </c:pt>
                <c:pt idx="2504">
                  <c:v>1.052873200958333</c:v>
                </c:pt>
                <c:pt idx="2505">
                  <c:v>1.052873200958333</c:v>
                </c:pt>
                <c:pt idx="2506">
                  <c:v>1.052873200958333</c:v>
                </c:pt>
                <c:pt idx="2507">
                  <c:v>1.052873200958333</c:v>
                </c:pt>
                <c:pt idx="2508">
                  <c:v>1.052873200958333</c:v>
                </c:pt>
                <c:pt idx="2509">
                  <c:v>1.052873200958333</c:v>
                </c:pt>
                <c:pt idx="2510">
                  <c:v>1.052873200958333</c:v>
                </c:pt>
                <c:pt idx="2511">
                  <c:v>1.052873200958333</c:v>
                </c:pt>
                <c:pt idx="2512">
                  <c:v>1.052873200958333</c:v>
                </c:pt>
                <c:pt idx="2513">
                  <c:v>1.052873200958333</c:v>
                </c:pt>
                <c:pt idx="2514">
                  <c:v>1.052873200958333</c:v>
                </c:pt>
                <c:pt idx="2515">
                  <c:v>1.052873200958333</c:v>
                </c:pt>
                <c:pt idx="2516">
                  <c:v>1.052873200958333</c:v>
                </c:pt>
                <c:pt idx="2517">
                  <c:v>1.052873200958333</c:v>
                </c:pt>
                <c:pt idx="2518">
                  <c:v>1.052873200958333</c:v>
                </c:pt>
                <c:pt idx="2519">
                  <c:v>1.052873200958333</c:v>
                </c:pt>
                <c:pt idx="2520">
                  <c:v>1.052873200958333</c:v>
                </c:pt>
                <c:pt idx="2521">
                  <c:v>1.052873200958333</c:v>
                </c:pt>
                <c:pt idx="2522">
                  <c:v>1.052873200958333</c:v>
                </c:pt>
                <c:pt idx="2523">
                  <c:v>1.052873200958333</c:v>
                </c:pt>
                <c:pt idx="2524">
                  <c:v>1.052873200958333</c:v>
                </c:pt>
                <c:pt idx="2525">
                  <c:v>1.052873200958333</c:v>
                </c:pt>
                <c:pt idx="2526">
                  <c:v>1.052873200958333</c:v>
                </c:pt>
                <c:pt idx="2527">
                  <c:v>1.052873200958333</c:v>
                </c:pt>
                <c:pt idx="2528">
                  <c:v>1.052873200958333</c:v>
                </c:pt>
                <c:pt idx="2529">
                  <c:v>1.052873200958333</c:v>
                </c:pt>
                <c:pt idx="2530">
                  <c:v>1.052873200958333</c:v>
                </c:pt>
                <c:pt idx="2531">
                  <c:v>1.052873200958333</c:v>
                </c:pt>
                <c:pt idx="2532">
                  <c:v>1.052873200958333</c:v>
                </c:pt>
                <c:pt idx="2533">
                  <c:v>1.052873200958333</c:v>
                </c:pt>
                <c:pt idx="2534">
                  <c:v>1.052873200958333</c:v>
                </c:pt>
                <c:pt idx="2535">
                  <c:v>1.052873200958333</c:v>
                </c:pt>
                <c:pt idx="2536">
                  <c:v>1.052873200958333</c:v>
                </c:pt>
                <c:pt idx="2537">
                  <c:v>1.052873200958333</c:v>
                </c:pt>
                <c:pt idx="2538">
                  <c:v>1.052873200958333</c:v>
                </c:pt>
                <c:pt idx="2539">
                  <c:v>1.052873200958333</c:v>
                </c:pt>
                <c:pt idx="2540">
                  <c:v>1.052873200958333</c:v>
                </c:pt>
                <c:pt idx="2541">
                  <c:v>1.052873200958333</c:v>
                </c:pt>
                <c:pt idx="2542">
                  <c:v>1.052873200958333</c:v>
                </c:pt>
                <c:pt idx="2543">
                  <c:v>1.052873200958333</c:v>
                </c:pt>
                <c:pt idx="2544">
                  <c:v>1.052873200958333</c:v>
                </c:pt>
                <c:pt idx="2545">
                  <c:v>1.052873200958333</c:v>
                </c:pt>
                <c:pt idx="2546">
                  <c:v>1.052873200958333</c:v>
                </c:pt>
                <c:pt idx="2547">
                  <c:v>1.052873200958333</c:v>
                </c:pt>
                <c:pt idx="2548">
                  <c:v>1.052873200958333</c:v>
                </c:pt>
                <c:pt idx="2549">
                  <c:v>1.052873200958333</c:v>
                </c:pt>
                <c:pt idx="2550">
                  <c:v>1.052873200958333</c:v>
                </c:pt>
                <c:pt idx="2551">
                  <c:v>1.052873200958333</c:v>
                </c:pt>
                <c:pt idx="2552">
                  <c:v>1.052873200958333</c:v>
                </c:pt>
                <c:pt idx="2553">
                  <c:v>1.052873200958333</c:v>
                </c:pt>
                <c:pt idx="2554">
                  <c:v>1.052873200958333</c:v>
                </c:pt>
                <c:pt idx="2555">
                  <c:v>1.052873200958333</c:v>
                </c:pt>
                <c:pt idx="2556">
                  <c:v>1.052873200958333</c:v>
                </c:pt>
                <c:pt idx="2557">
                  <c:v>1.052873200958333</c:v>
                </c:pt>
                <c:pt idx="2558">
                  <c:v>1.052873200958333</c:v>
                </c:pt>
                <c:pt idx="2559">
                  <c:v>1.052873200958333</c:v>
                </c:pt>
                <c:pt idx="2560">
                  <c:v>1.052873200958333</c:v>
                </c:pt>
                <c:pt idx="2561">
                  <c:v>1.052873200958333</c:v>
                </c:pt>
                <c:pt idx="2562">
                  <c:v>1.052873200958333</c:v>
                </c:pt>
                <c:pt idx="2563">
                  <c:v>1.052873200958333</c:v>
                </c:pt>
                <c:pt idx="2564">
                  <c:v>1.052873200958333</c:v>
                </c:pt>
                <c:pt idx="2565">
                  <c:v>1.052873200958333</c:v>
                </c:pt>
                <c:pt idx="2566">
                  <c:v>1.052873200958333</c:v>
                </c:pt>
                <c:pt idx="2567">
                  <c:v>1.052873200958333</c:v>
                </c:pt>
                <c:pt idx="2568">
                  <c:v>1.052873200958333</c:v>
                </c:pt>
                <c:pt idx="2569">
                  <c:v>1.052873200958333</c:v>
                </c:pt>
                <c:pt idx="2570">
                  <c:v>1.052873200958333</c:v>
                </c:pt>
                <c:pt idx="2571">
                  <c:v>1.052873200958333</c:v>
                </c:pt>
                <c:pt idx="2572">
                  <c:v>1.052873200958333</c:v>
                </c:pt>
                <c:pt idx="2573">
                  <c:v>1.052873200958333</c:v>
                </c:pt>
                <c:pt idx="2574">
                  <c:v>1.052873200958333</c:v>
                </c:pt>
                <c:pt idx="2575">
                  <c:v>1.052873200958333</c:v>
                </c:pt>
                <c:pt idx="2576">
                  <c:v>1.052873200958333</c:v>
                </c:pt>
                <c:pt idx="2577">
                  <c:v>1.052873200958333</c:v>
                </c:pt>
                <c:pt idx="2578">
                  <c:v>1.052873200958333</c:v>
                </c:pt>
                <c:pt idx="2579">
                  <c:v>1.052873200958333</c:v>
                </c:pt>
                <c:pt idx="2580">
                  <c:v>1.052873200958333</c:v>
                </c:pt>
                <c:pt idx="2581">
                  <c:v>1.052873200958333</c:v>
                </c:pt>
                <c:pt idx="2582">
                  <c:v>1.052873200958333</c:v>
                </c:pt>
                <c:pt idx="2583">
                  <c:v>1.052873200958333</c:v>
                </c:pt>
                <c:pt idx="2584">
                  <c:v>1.052873200958333</c:v>
                </c:pt>
                <c:pt idx="2585">
                  <c:v>1.052873200958333</c:v>
                </c:pt>
                <c:pt idx="2586">
                  <c:v>1.052873200958333</c:v>
                </c:pt>
                <c:pt idx="2587">
                  <c:v>1.052873200958333</c:v>
                </c:pt>
                <c:pt idx="2588">
                  <c:v>1.052873200958333</c:v>
                </c:pt>
                <c:pt idx="2589">
                  <c:v>1.052873200958333</c:v>
                </c:pt>
                <c:pt idx="2590">
                  <c:v>1.052873200958333</c:v>
                </c:pt>
                <c:pt idx="2591">
                  <c:v>1.052873200958333</c:v>
                </c:pt>
                <c:pt idx="2592">
                  <c:v>1.052873200958333</c:v>
                </c:pt>
                <c:pt idx="2593">
                  <c:v>1.052873200958333</c:v>
                </c:pt>
                <c:pt idx="2594">
                  <c:v>1.052873200958333</c:v>
                </c:pt>
                <c:pt idx="2595">
                  <c:v>1.052873200958333</c:v>
                </c:pt>
                <c:pt idx="2596">
                  <c:v>1.052873200958333</c:v>
                </c:pt>
                <c:pt idx="2597">
                  <c:v>1.052873200958333</c:v>
                </c:pt>
                <c:pt idx="2598">
                  <c:v>1.052873200958333</c:v>
                </c:pt>
                <c:pt idx="2599">
                  <c:v>1.052873200958333</c:v>
                </c:pt>
                <c:pt idx="2600">
                  <c:v>1.052873200958333</c:v>
                </c:pt>
                <c:pt idx="2601">
                  <c:v>1.052873200958333</c:v>
                </c:pt>
                <c:pt idx="2602">
                  <c:v>1.052873200958333</c:v>
                </c:pt>
                <c:pt idx="2603">
                  <c:v>1.052873200958333</c:v>
                </c:pt>
                <c:pt idx="2604">
                  <c:v>1.052873200958333</c:v>
                </c:pt>
                <c:pt idx="2605">
                  <c:v>1.052873200958333</c:v>
                </c:pt>
                <c:pt idx="2606">
                  <c:v>1.052873200958333</c:v>
                </c:pt>
                <c:pt idx="2607">
                  <c:v>1.052873200958333</c:v>
                </c:pt>
                <c:pt idx="2608">
                  <c:v>1.052873200958333</c:v>
                </c:pt>
                <c:pt idx="2609">
                  <c:v>1.052873200958333</c:v>
                </c:pt>
                <c:pt idx="2610">
                  <c:v>1.052873200958333</c:v>
                </c:pt>
                <c:pt idx="2611">
                  <c:v>1.052873200958333</c:v>
                </c:pt>
                <c:pt idx="2612">
                  <c:v>1.052873200958333</c:v>
                </c:pt>
                <c:pt idx="2613">
                  <c:v>1.052873200958333</c:v>
                </c:pt>
                <c:pt idx="2614">
                  <c:v>1.052873200958333</c:v>
                </c:pt>
                <c:pt idx="2615">
                  <c:v>1.052873200958333</c:v>
                </c:pt>
                <c:pt idx="2616">
                  <c:v>1.052873200958333</c:v>
                </c:pt>
                <c:pt idx="2617">
                  <c:v>1.052873200958333</c:v>
                </c:pt>
                <c:pt idx="2618">
                  <c:v>1.052873200958333</c:v>
                </c:pt>
                <c:pt idx="2619">
                  <c:v>1.052873200958333</c:v>
                </c:pt>
                <c:pt idx="2620">
                  <c:v>1.052873200958333</c:v>
                </c:pt>
                <c:pt idx="2621">
                  <c:v>1.052873200958333</c:v>
                </c:pt>
                <c:pt idx="2622">
                  <c:v>1.052873200958333</c:v>
                </c:pt>
                <c:pt idx="2623">
                  <c:v>1.052873200958333</c:v>
                </c:pt>
                <c:pt idx="2624">
                  <c:v>1.052873200958333</c:v>
                </c:pt>
                <c:pt idx="2625">
                  <c:v>1.052873200958333</c:v>
                </c:pt>
                <c:pt idx="2626">
                  <c:v>1.052873200958333</c:v>
                </c:pt>
                <c:pt idx="2627">
                  <c:v>1.052873200958333</c:v>
                </c:pt>
                <c:pt idx="2628">
                  <c:v>1.052873200958333</c:v>
                </c:pt>
                <c:pt idx="2629">
                  <c:v>1.052873200958333</c:v>
                </c:pt>
                <c:pt idx="2630">
                  <c:v>1.052873200958333</c:v>
                </c:pt>
                <c:pt idx="2631">
                  <c:v>1.052873200958333</c:v>
                </c:pt>
                <c:pt idx="2632">
                  <c:v>1.052873200958333</c:v>
                </c:pt>
                <c:pt idx="2633">
                  <c:v>1.052873200958333</c:v>
                </c:pt>
                <c:pt idx="2634">
                  <c:v>1.052873200958333</c:v>
                </c:pt>
                <c:pt idx="2635">
                  <c:v>1.052873200958333</c:v>
                </c:pt>
                <c:pt idx="2636">
                  <c:v>1.052873200958333</c:v>
                </c:pt>
                <c:pt idx="2637">
                  <c:v>1.052873200958333</c:v>
                </c:pt>
                <c:pt idx="2638">
                  <c:v>1.052873200958333</c:v>
                </c:pt>
                <c:pt idx="2639">
                  <c:v>1.052873200958333</c:v>
                </c:pt>
                <c:pt idx="2640">
                  <c:v>1.052873200958333</c:v>
                </c:pt>
                <c:pt idx="2641">
                  <c:v>1.052873200958333</c:v>
                </c:pt>
                <c:pt idx="2642">
                  <c:v>1.052873200958333</c:v>
                </c:pt>
                <c:pt idx="2643">
                  <c:v>1.052873200958333</c:v>
                </c:pt>
                <c:pt idx="2644">
                  <c:v>1.052873200958333</c:v>
                </c:pt>
                <c:pt idx="2645">
                  <c:v>1.052873200958333</c:v>
                </c:pt>
                <c:pt idx="2646">
                  <c:v>1.052873200958333</c:v>
                </c:pt>
                <c:pt idx="2647">
                  <c:v>1.052873200958333</c:v>
                </c:pt>
                <c:pt idx="2648">
                  <c:v>1.052873200958333</c:v>
                </c:pt>
                <c:pt idx="2649">
                  <c:v>1.052873200958333</c:v>
                </c:pt>
                <c:pt idx="2650">
                  <c:v>1.052873200958333</c:v>
                </c:pt>
                <c:pt idx="2651">
                  <c:v>1.052873200958333</c:v>
                </c:pt>
                <c:pt idx="2652">
                  <c:v>1.052873200958333</c:v>
                </c:pt>
                <c:pt idx="2653">
                  <c:v>1.052873200958333</c:v>
                </c:pt>
                <c:pt idx="2654">
                  <c:v>1.052873200958333</c:v>
                </c:pt>
                <c:pt idx="2655">
                  <c:v>1.052873200958333</c:v>
                </c:pt>
                <c:pt idx="2656">
                  <c:v>1.052873200958333</c:v>
                </c:pt>
                <c:pt idx="2657">
                  <c:v>1.052873200958333</c:v>
                </c:pt>
                <c:pt idx="2658">
                  <c:v>1.052873200958333</c:v>
                </c:pt>
                <c:pt idx="2659">
                  <c:v>1.052873200958333</c:v>
                </c:pt>
                <c:pt idx="2660">
                  <c:v>1.052873200958333</c:v>
                </c:pt>
                <c:pt idx="2661">
                  <c:v>1.052873200958333</c:v>
                </c:pt>
                <c:pt idx="2662">
                  <c:v>1.052873200958333</c:v>
                </c:pt>
                <c:pt idx="2663">
                  <c:v>1.052873200958333</c:v>
                </c:pt>
                <c:pt idx="2664">
                  <c:v>1.052873200958333</c:v>
                </c:pt>
                <c:pt idx="2665">
                  <c:v>1.052873200958333</c:v>
                </c:pt>
                <c:pt idx="2666">
                  <c:v>1.052873200958333</c:v>
                </c:pt>
                <c:pt idx="2667">
                  <c:v>1.052873200958333</c:v>
                </c:pt>
                <c:pt idx="2668">
                  <c:v>1.052873200958333</c:v>
                </c:pt>
                <c:pt idx="2669">
                  <c:v>1.052873200958333</c:v>
                </c:pt>
                <c:pt idx="2670">
                  <c:v>1.052873200958333</c:v>
                </c:pt>
                <c:pt idx="2671">
                  <c:v>1.052873200958333</c:v>
                </c:pt>
                <c:pt idx="2672">
                  <c:v>1.052873200958333</c:v>
                </c:pt>
                <c:pt idx="2673">
                  <c:v>1.052873200958333</c:v>
                </c:pt>
                <c:pt idx="2674">
                  <c:v>1.052873200958333</c:v>
                </c:pt>
                <c:pt idx="2675">
                  <c:v>1.052873200958333</c:v>
                </c:pt>
                <c:pt idx="2676">
                  <c:v>1.052873200958333</c:v>
                </c:pt>
                <c:pt idx="2677">
                  <c:v>1.052873200958333</c:v>
                </c:pt>
                <c:pt idx="2678">
                  <c:v>1.052873200958333</c:v>
                </c:pt>
                <c:pt idx="2679">
                  <c:v>1.052873200958333</c:v>
                </c:pt>
                <c:pt idx="2680">
                  <c:v>1.052873200958333</c:v>
                </c:pt>
                <c:pt idx="2681">
                  <c:v>1.052873200958333</c:v>
                </c:pt>
                <c:pt idx="2682">
                  <c:v>1.052873200958333</c:v>
                </c:pt>
                <c:pt idx="2683">
                  <c:v>1.052873200958333</c:v>
                </c:pt>
                <c:pt idx="2684">
                  <c:v>1.052873200958333</c:v>
                </c:pt>
                <c:pt idx="2685">
                  <c:v>1.052873200958333</c:v>
                </c:pt>
                <c:pt idx="2686">
                  <c:v>1.052873200958333</c:v>
                </c:pt>
                <c:pt idx="2687">
                  <c:v>1.052873200958333</c:v>
                </c:pt>
                <c:pt idx="2688">
                  <c:v>1.052873200958333</c:v>
                </c:pt>
                <c:pt idx="2689">
                  <c:v>1.052873200958333</c:v>
                </c:pt>
                <c:pt idx="2690">
                  <c:v>1.052873200958333</c:v>
                </c:pt>
                <c:pt idx="2691">
                  <c:v>1.052873200958333</c:v>
                </c:pt>
                <c:pt idx="2692">
                  <c:v>1.052873200958333</c:v>
                </c:pt>
                <c:pt idx="2693">
                  <c:v>1.052873200958333</c:v>
                </c:pt>
                <c:pt idx="2694">
                  <c:v>1.052873200958333</c:v>
                </c:pt>
                <c:pt idx="2695">
                  <c:v>1.052873200958333</c:v>
                </c:pt>
                <c:pt idx="2696">
                  <c:v>1.052873200958333</c:v>
                </c:pt>
                <c:pt idx="2697">
                  <c:v>1.052873200958333</c:v>
                </c:pt>
                <c:pt idx="2698">
                  <c:v>1.052873200958333</c:v>
                </c:pt>
                <c:pt idx="2699">
                  <c:v>1.052873200958333</c:v>
                </c:pt>
                <c:pt idx="2700">
                  <c:v>1.052873200958333</c:v>
                </c:pt>
                <c:pt idx="2701">
                  <c:v>1.052873200958333</c:v>
                </c:pt>
                <c:pt idx="2702">
                  <c:v>1.052873200958333</c:v>
                </c:pt>
                <c:pt idx="2703">
                  <c:v>1.052873200958333</c:v>
                </c:pt>
                <c:pt idx="2704">
                  <c:v>1.052873200958333</c:v>
                </c:pt>
                <c:pt idx="2705">
                  <c:v>1.052873200958333</c:v>
                </c:pt>
                <c:pt idx="2706">
                  <c:v>1.052873200958333</c:v>
                </c:pt>
                <c:pt idx="2707">
                  <c:v>1.052873200958333</c:v>
                </c:pt>
                <c:pt idx="2708">
                  <c:v>1.052873200958333</c:v>
                </c:pt>
                <c:pt idx="2709">
                  <c:v>1.052873200958333</c:v>
                </c:pt>
                <c:pt idx="2710">
                  <c:v>1.052873200958333</c:v>
                </c:pt>
                <c:pt idx="2711">
                  <c:v>1.052873200958333</c:v>
                </c:pt>
                <c:pt idx="2712">
                  <c:v>1.052873200958333</c:v>
                </c:pt>
                <c:pt idx="2713">
                  <c:v>1.052873200958333</c:v>
                </c:pt>
                <c:pt idx="2714">
                  <c:v>1.052873200958333</c:v>
                </c:pt>
                <c:pt idx="2715">
                  <c:v>1.052873200958333</c:v>
                </c:pt>
                <c:pt idx="2716">
                  <c:v>1.052873200958333</c:v>
                </c:pt>
                <c:pt idx="2717">
                  <c:v>1.052873200958333</c:v>
                </c:pt>
                <c:pt idx="2718">
                  <c:v>1.052873200958333</c:v>
                </c:pt>
                <c:pt idx="2719">
                  <c:v>1.052873200958333</c:v>
                </c:pt>
                <c:pt idx="2720">
                  <c:v>1.052873200958333</c:v>
                </c:pt>
                <c:pt idx="2721">
                  <c:v>1.052873200958333</c:v>
                </c:pt>
                <c:pt idx="2722">
                  <c:v>1.052873200958333</c:v>
                </c:pt>
                <c:pt idx="2723">
                  <c:v>1.052873200958333</c:v>
                </c:pt>
                <c:pt idx="2724">
                  <c:v>1.052873200958333</c:v>
                </c:pt>
                <c:pt idx="2725">
                  <c:v>1.052873200958333</c:v>
                </c:pt>
                <c:pt idx="2726">
                  <c:v>1.052873200958333</c:v>
                </c:pt>
                <c:pt idx="2727">
                  <c:v>1.052873200958333</c:v>
                </c:pt>
                <c:pt idx="2728">
                  <c:v>1.052873200958333</c:v>
                </c:pt>
                <c:pt idx="2729">
                  <c:v>1.052873200958333</c:v>
                </c:pt>
                <c:pt idx="2730">
                  <c:v>1.052873200958333</c:v>
                </c:pt>
                <c:pt idx="2731">
                  <c:v>1.052873200958333</c:v>
                </c:pt>
                <c:pt idx="2732">
                  <c:v>1.052873200958333</c:v>
                </c:pt>
                <c:pt idx="2733">
                  <c:v>1.052873200958333</c:v>
                </c:pt>
                <c:pt idx="2734">
                  <c:v>1.052873200958333</c:v>
                </c:pt>
                <c:pt idx="2735">
                  <c:v>1.052873200958333</c:v>
                </c:pt>
                <c:pt idx="2736">
                  <c:v>1.052873200958333</c:v>
                </c:pt>
                <c:pt idx="2737">
                  <c:v>1.052873200958333</c:v>
                </c:pt>
                <c:pt idx="2738">
                  <c:v>1.052873200958333</c:v>
                </c:pt>
                <c:pt idx="2739">
                  <c:v>1.052873200958333</c:v>
                </c:pt>
                <c:pt idx="2740">
                  <c:v>1.052873200958333</c:v>
                </c:pt>
                <c:pt idx="2741">
                  <c:v>1.052873200958333</c:v>
                </c:pt>
                <c:pt idx="2742">
                  <c:v>1.052873200958333</c:v>
                </c:pt>
                <c:pt idx="2743">
                  <c:v>1.052873200958333</c:v>
                </c:pt>
                <c:pt idx="2744">
                  <c:v>1.052873200958333</c:v>
                </c:pt>
                <c:pt idx="2745">
                  <c:v>1.052873200958333</c:v>
                </c:pt>
                <c:pt idx="2746">
                  <c:v>1.052873200958333</c:v>
                </c:pt>
                <c:pt idx="2747">
                  <c:v>1.052873200958333</c:v>
                </c:pt>
                <c:pt idx="2748">
                  <c:v>1.052873200958333</c:v>
                </c:pt>
                <c:pt idx="2749">
                  <c:v>1.052873200958333</c:v>
                </c:pt>
                <c:pt idx="2750">
                  <c:v>1.052873200958333</c:v>
                </c:pt>
                <c:pt idx="2751">
                  <c:v>1.052873200958333</c:v>
                </c:pt>
                <c:pt idx="2752">
                  <c:v>1.052873200958333</c:v>
                </c:pt>
                <c:pt idx="2753">
                  <c:v>1.052873200958333</c:v>
                </c:pt>
                <c:pt idx="2754">
                  <c:v>1.052873200958333</c:v>
                </c:pt>
                <c:pt idx="2755">
                  <c:v>1.052873200958333</c:v>
                </c:pt>
                <c:pt idx="2756">
                  <c:v>1.052873200958333</c:v>
                </c:pt>
                <c:pt idx="2757">
                  <c:v>1.052873200958333</c:v>
                </c:pt>
                <c:pt idx="2758">
                  <c:v>1.052873200958333</c:v>
                </c:pt>
                <c:pt idx="2759">
                  <c:v>1.052873200958333</c:v>
                </c:pt>
                <c:pt idx="2760">
                  <c:v>1.052873200958333</c:v>
                </c:pt>
                <c:pt idx="2761">
                  <c:v>1.052873200958333</c:v>
                </c:pt>
                <c:pt idx="2762">
                  <c:v>1.052873200958333</c:v>
                </c:pt>
                <c:pt idx="2763">
                  <c:v>1.052873200958333</c:v>
                </c:pt>
                <c:pt idx="2764">
                  <c:v>1.052873200958333</c:v>
                </c:pt>
                <c:pt idx="2765">
                  <c:v>1.052873200958333</c:v>
                </c:pt>
                <c:pt idx="2766">
                  <c:v>1.052873200958333</c:v>
                </c:pt>
                <c:pt idx="2767">
                  <c:v>1.052873200958333</c:v>
                </c:pt>
                <c:pt idx="2768">
                  <c:v>1.052873200958333</c:v>
                </c:pt>
                <c:pt idx="2769">
                  <c:v>1.052873200958333</c:v>
                </c:pt>
                <c:pt idx="2770">
                  <c:v>1.052873200958333</c:v>
                </c:pt>
                <c:pt idx="2771">
                  <c:v>1.052873200958333</c:v>
                </c:pt>
                <c:pt idx="2772">
                  <c:v>1.052873200958333</c:v>
                </c:pt>
                <c:pt idx="2773">
                  <c:v>1.052873200958333</c:v>
                </c:pt>
                <c:pt idx="2774">
                  <c:v>1.052873200958333</c:v>
                </c:pt>
                <c:pt idx="2775">
                  <c:v>1.052873200958333</c:v>
                </c:pt>
                <c:pt idx="2776">
                  <c:v>1.052873200958333</c:v>
                </c:pt>
                <c:pt idx="2777">
                  <c:v>1.052873200958333</c:v>
                </c:pt>
                <c:pt idx="2778">
                  <c:v>1.052873200958333</c:v>
                </c:pt>
                <c:pt idx="2779">
                  <c:v>1.052873200958333</c:v>
                </c:pt>
                <c:pt idx="2780">
                  <c:v>1.052873200958333</c:v>
                </c:pt>
                <c:pt idx="2781">
                  <c:v>1.052873200958333</c:v>
                </c:pt>
                <c:pt idx="2782">
                  <c:v>1.052873200958333</c:v>
                </c:pt>
                <c:pt idx="2783">
                  <c:v>1.052873200958333</c:v>
                </c:pt>
                <c:pt idx="2784">
                  <c:v>1.052873200958333</c:v>
                </c:pt>
                <c:pt idx="2785">
                  <c:v>1.052873200958333</c:v>
                </c:pt>
                <c:pt idx="2786">
                  <c:v>1.052873200958333</c:v>
                </c:pt>
                <c:pt idx="2787">
                  <c:v>1.052873200958333</c:v>
                </c:pt>
                <c:pt idx="2788">
                  <c:v>1.052873200958333</c:v>
                </c:pt>
                <c:pt idx="2789">
                  <c:v>1.052873200958333</c:v>
                </c:pt>
                <c:pt idx="2790">
                  <c:v>1.052873200958333</c:v>
                </c:pt>
                <c:pt idx="2791">
                  <c:v>1.052873200958333</c:v>
                </c:pt>
                <c:pt idx="2792">
                  <c:v>1.052873200958333</c:v>
                </c:pt>
                <c:pt idx="2793">
                  <c:v>1.052873200958333</c:v>
                </c:pt>
                <c:pt idx="2794">
                  <c:v>1.052873200958333</c:v>
                </c:pt>
                <c:pt idx="2795">
                  <c:v>1.052873200958333</c:v>
                </c:pt>
                <c:pt idx="2796">
                  <c:v>1.052873200958333</c:v>
                </c:pt>
                <c:pt idx="2797">
                  <c:v>1.052873200958333</c:v>
                </c:pt>
                <c:pt idx="2798">
                  <c:v>1.052873200958333</c:v>
                </c:pt>
                <c:pt idx="2799">
                  <c:v>1.052873200958333</c:v>
                </c:pt>
                <c:pt idx="2800">
                  <c:v>1.052873200958333</c:v>
                </c:pt>
                <c:pt idx="2801">
                  <c:v>1.052873200958333</c:v>
                </c:pt>
                <c:pt idx="2802">
                  <c:v>1.052873200958333</c:v>
                </c:pt>
                <c:pt idx="2803">
                  <c:v>1.052873200958333</c:v>
                </c:pt>
                <c:pt idx="2804">
                  <c:v>1.052873200958333</c:v>
                </c:pt>
                <c:pt idx="2805">
                  <c:v>1.052873200958333</c:v>
                </c:pt>
                <c:pt idx="2806">
                  <c:v>1.052873200958333</c:v>
                </c:pt>
                <c:pt idx="2807">
                  <c:v>1.052873200958333</c:v>
                </c:pt>
                <c:pt idx="2808">
                  <c:v>1.052873200958333</c:v>
                </c:pt>
                <c:pt idx="2809">
                  <c:v>1.052873200958333</c:v>
                </c:pt>
                <c:pt idx="2810">
                  <c:v>1.052873200958333</c:v>
                </c:pt>
                <c:pt idx="2811">
                  <c:v>1.052873200958333</c:v>
                </c:pt>
                <c:pt idx="2812">
                  <c:v>1.052873200958333</c:v>
                </c:pt>
                <c:pt idx="2813">
                  <c:v>1.052873200958333</c:v>
                </c:pt>
                <c:pt idx="2814">
                  <c:v>1.052873200958333</c:v>
                </c:pt>
                <c:pt idx="2815">
                  <c:v>1.052873200958333</c:v>
                </c:pt>
                <c:pt idx="2816">
                  <c:v>1.052873200958333</c:v>
                </c:pt>
                <c:pt idx="2817">
                  <c:v>1.052873200958333</c:v>
                </c:pt>
                <c:pt idx="2818">
                  <c:v>1.052873200958333</c:v>
                </c:pt>
                <c:pt idx="2819">
                  <c:v>1.052873200958333</c:v>
                </c:pt>
                <c:pt idx="2820">
                  <c:v>1.052873200958333</c:v>
                </c:pt>
                <c:pt idx="2821">
                  <c:v>1.052873200958333</c:v>
                </c:pt>
                <c:pt idx="2822">
                  <c:v>1.052873200958333</c:v>
                </c:pt>
                <c:pt idx="2823">
                  <c:v>1.052873200958333</c:v>
                </c:pt>
                <c:pt idx="2824">
                  <c:v>1.052873200958333</c:v>
                </c:pt>
                <c:pt idx="2825">
                  <c:v>1.052873200958333</c:v>
                </c:pt>
                <c:pt idx="2826">
                  <c:v>1.052873200958333</c:v>
                </c:pt>
                <c:pt idx="2827">
                  <c:v>1.052873200958333</c:v>
                </c:pt>
                <c:pt idx="2828">
                  <c:v>1.052873200958333</c:v>
                </c:pt>
                <c:pt idx="2829">
                  <c:v>1.052873200958333</c:v>
                </c:pt>
                <c:pt idx="2830">
                  <c:v>1.052873200958333</c:v>
                </c:pt>
                <c:pt idx="2831">
                  <c:v>1.052873200958333</c:v>
                </c:pt>
                <c:pt idx="2832">
                  <c:v>1.052873200958333</c:v>
                </c:pt>
                <c:pt idx="2833">
                  <c:v>1.052873200958333</c:v>
                </c:pt>
                <c:pt idx="2834">
                  <c:v>1.052873200958333</c:v>
                </c:pt>
                <c:pt idx="2835">
                  <c:v>1.052873200958333</c:v>
                </c:pt>
                <c:pt idx="2836">
                  <c:v>1.052873200958333</c:v>
                </c:pt>
                <c:pt idx="2837">
                  <c:v>1.052873200958333</c:v>
                </c:pt>
                <c:pt idx="2838">
                  <c:v>1.052873200958333</c:v>
                </c:pt>
                <c:pt idx="2839">
                  <c:v>1.052873200958333</c:v>
                </c:pt>
                <c:pt idx="2840">
                  <c:v>1.052873200958333</c:v>
                </c:pt>
                <c:pt idx="2841">
                  <c:v>1.052873200958333</c:v>
                </c:pt>
                <c:pt idx="2842">
                  <c:v>1.052873200958333</c:v>
                </c:pt>
                <c:pt idx="2843">
                  <c:v>1.052873200958333</c:v>
                </c:pt>
                <c:pt idx="2844">
                  <c:v>1.052873200958333</c:v>
                </c:pt>
                <c:pt idx="2845">
                  <c:v>1.052873200958333</c:v>
                </c:pt>
                <c:pt idx="2846">
                  <c:v>1.052873200958333</c:v>
                </c:pt>
                <c:pt idx="2847">
                  <c:v>1.052873200958333</c:v>
                </c:pt>
                <c:pt idx="2848">
                  <c:v>1.052873200958333</c:v>
                </c:pt>
                <c:pt idx="2849">
                  <c:v>1.052873200958333</c:v>
                </c:pt>
                <c:pt idx="2850">
                  <c:v>1.052873200958333</c:v>
                </c:pt>
                <c:pt idx="2851">
                  <c:v>1.052873200958333</c:v>
                </c:pt>
                <c:pt idx="2852">
                  <c:v>1.052873200958333</c:v>
                </c:pt>
                <c:pt idx="2853">
                  <c:v>1.052873200958333</c:v>
                </c:pt>
                <c:pt idx="2854">
                  <c:v>1.052873200958333</c:v>
                </c:pt>
                <c:pt idx="2855">
                  <c:v>1.052873200958333</c:v>
                </c:pt>
                <c:pt idx="2856">
                  <c:v>1.052873200958333</c:v>
                </c:pt>
                <c:pt idx="2857">
                  <c:v>1.052873200958333</c:v>
                </c:pt>
                <c:pt idx="2858">
                  <c:v>1.052873200958333</c:v>
                </c:pt>
                <c:pt idx="2859">
                  <c:v>1.052873200958333</c:v>
                </c:pt>
                <c:pt idx="2860">
                  <c:v>1.052873200958333</c:v>
                </c:pt>
                <c:pt idx="2861">
                  <c:v>1.052873200958333</c:v>
                </c:pt>
                <c:pt idx="2862">
                  <c:v>1.052873200958333</c:v>
                </c:pt>
                <c:pt idx="2863">
                  <c:v>1.052873200958333</c:v>
                </c:pt>
                <c:pt idx="2864">
                  <c:v>1.052873200958333</c:v>
                </c:pt>
                <c:pt idx="2865">
                  <c:v>1.052873200958333</c:v>
                </c:pt>
                <c:pt idx="2866">
                  <c:v>1.052873200958333</c:v>
                </c:pt>
                <c:pt idx="2867">
                  <c:v>1.052873200958333</c:v>
                </c:pt>
                <c:pt idx="2868">
                  <c:v>1.052873200958333</c:v>
                </c:pt>
                <c:pt idx="2869">
                  <c:v>1.052873200958333</c:v>
                </c:pt>
                <c:pt idx="2870">
                  <c:v>1.052873200958333</c:v>
                </c:pt>
                <c:pt idx="2871">
                  <c:v>1.052873200958333</c:v>
                </c:pt>
                <c:pt idx="2872">
                  <c:v>1.052873200958333</c:v>
                </c:pt>
                <c:pt idx="2873">
                  <c:v>1.052873200958333</c:v>
                </c:pt>
                <c:pt idx="2874">
                  <c:v>1.052873200958333</c:v>
                </c:pt>
                <c:pt idx="2875">
                  <c:v>1.052873200958333</c:v>
                </c:pt>
                <c:pt idx="2876">
                  <c:v>1.052873200958333</c:v>
                </c:pt>
                <c:pt idx="2877">
                  <c:v>1.052873200958333</c:v>
                </c:pt>
                <c:pt idx="2878">
                  <c:v>1.052873200958333</c:v>
                </c:pt>
                <c:pt idx="2879">
                  <c:v>1.052873200958333</c:v>
                </c:pt>
                <c:pt idx="2880">
                  <c:v>1.052873200958333</c:v>
                </c:pt>
                <c:pt idx="2881">
                  <c:v>1.052873200958333</c:v>
                </c:pt>
                <c:pt idx="2882">
                  <c:v>1.052873200958333</c:v>
                </c:pt>
                <c:pt idx="2883">
                  <c:v>1.052873200958333</c:v>
                </c:pt>
                <c:pt idx="2884">
                  <c:v>1.052873200958333</c:v>
                </c:pt>
                <c:pt idx="2885">
                  <c:v>1.052873200958333</c:v>
                </c:pt>
                <c:pt idx="2886">
                  <c:v>1.052873200958333</c:v>
                </c:pt>
                <c:pt idx="2887">
                  <c:v>1.052873200958333</c:v>
                </c:pt>
                <c:pt idx="2888">
                  <c:v>1.052873200958333</c:v>
                </c:pt>
                <c:pt idx="2889">
                  <c:v>1.052873200958333</c:v>
                </c:pt>
                <c:pt idx="2890">
                  <c:v>1.052873200958333</c:v>
                </c:pt>
                <c:pt idx="2891">
                  <c:v>1.052873200958333</c:v>
                </c:pt>
                <c:pt idx="2892">
                  <c:v>1.052873200958333</c:v>
                </c:pt>
                <c:pt idx="2893">
                  <c:v>1.052873200958333</c:v>
                </c:pt>
                <c:pt idx="2894">
                  <c:v>1.052873200958333</c:v>
                </c:pt>
                <c:pt idx="2895">
                  <c:v>1.052873200958333</c:v>
                </c:pt>
                <c:pt idx="2896">
                  <c:v>1.052873200958333</c:v>
                </c:pt>
                <c:pt idx="2897">
                  <c:v>1.052873200958333</c:v>
                </c:pt>
                <c:pt idx="2898">
                  <c:v>1.052873200958333</c:v>
                </c:pt>
                <c:pt idx="2899">
                  <c:v>1.052873200958333</c:v>
                </c:pt>
                <c:pt idx="2900">
                  <c:v>1.052873200958333</c:v>
                </c:pt>
                <c:pt idx="2901">
                  <c:v>1.052873200958333</c:v>
                </c:pt>
                <c:pt idx="2902">
                  <c:v>1.052873200958333</c:v>
                </c:pt>
                <c:pt idx="2903">
                  <c:v>1.052873200958333</c:v>
                </c:pt>
                <c:pt idx="2904">
                  <c:v>1.052873200958333</c:v>
                </c:pt>
                <c:pt idx="2905">
                  <c:v>1.052873200958333</c:v>
                </c:pt>
                <c:pt idx="2906">
                  <c:v>1.052873200958333</c:v>
                </c:pt>
                <c:pt idx="2907">
                  <c:v>1.052873200958333</c:v>
                </c:pt>
                <c:pt idx="2908">
                  <c:v>1.052873200958333</c:v>
                </c:pt>
                <c:pt idx="2909">
                  <c:v>1.052873200958333</c:v>
                </c:pt>
                <c:pt idx="2910">
                  <c:v>1.052873200958333</c:v>
                </c:pt>
                <c:pt idx="2911">
                  <c:v>1.052873200958333</c:v>
                </c:pt>
                <c:pt idx="2912">
                  <c:v>1.052873200958333</c:v>
                </c:pt>
                <c:pt idx="2913">
                  <c:v>1.052873200958333</c:v>
                </c:pt>
                <c:pt idx="2914">
                  <c:v>1.052873200958333</c:v>
                </c:pt>
                <c:pt idx="2915">
                  <c:v>1.052873200958333</c:v>
                </c:pt>
                <c:pt idx="2916">
                  <c:v>1.052873200958333</c:v>
                </c:pt>
                <c:pt idx="2917">
                  <c:v>1.052873200958333</c:v>
                </c:pt>
                <c:pt idx="2918">
                  <c:v>1.052873200958333</c:v>
                </c:pt>
                <c:pt idx="2919">
                  <c:v>1.052873200958333</c:v>
                </c:pt>
                <c:pt idx="2920">
                  <c:v>1.052873200958333</c:v>
                </c:pt>
                <c:pt idx="2921">
                  <c:v>1.052873200958333</c:v>
                </c:pt>
                <c:pt idx="2922">
                  <c:v>1.052873200958333</c:v>
                </c:pt>
                <c:pt idx="2923">
                  <c:v>1.052873200958333</c:v>
                </c:pt>
                <c:pt idx="2924">
                  <c:v>1.052873200958333</c:v>
                </c:pt>
                <c:pt idx="2925">
                  <c:v>1.052873200958333</c:v>
                </c:pt>
                <c:pt idx="2926">
                  <c:v>1.052873200958333</c:v>
                </c:pt>
                <c:pt idx="2927">
                  <c:v>1.052873200958333</c:v>
                </c:pt>
                <c:pt idx="2928">
                  <c:v>1.052873200958333</c:v>
                </c:pt>
                <c:pt idx="2929">
                  <c:v>1.052873200958333</c:v>
                </c:pt>
                <c:pt idx="2930">
                  <c:v>1.052873200958333</c:v>
                </c:pt>
                <c:pt idx="2931">
                  <c:v>1.052873200958333</c:v>
                </c:pt>
                <c:pt idx="2932">
                  <c:v>1.052873200958333</c:v>
                </c:pt>
                <c:pt idx="2933">
                  <c:v>1.052873200958333</c:v>
                </c:pt>
                <c:pt idx="2934">
                  <c:v>1.052873200958333</c:v>
                </c:pt>
                <c:pt idx="2935">
                  <c:v>1.052873200958333</c:v>
                </c:pt>
                <c:pt idx="2936">
                  <c:v>1.052873200958333</c:v>
                </c:pt>
                <c:pt idx="2937">
                  <c:v>1.052873200958333</c:v>
                </c:pt>
                <c:pt idx="2938">
                  <c:v>1.052873200958333</c:v>
                </c:pt>
                <c:pt idx="2939">
                  <c:v>1.052873200958333</c:v>
                </c:pt>
                <c:pt idx="2940">
                  <c:v>1.052873200958333</c:v>
                </c:pt>
                <c:pt idx="2941">
                  <c:v>1.052873200958333</c:v>
                </c:pt>
                <c:pt idx="2942">
                  <c:v>1.052873200958333</c:v>
                </c:pt>
                <c:pt idx="2943">
                  <c:v>1.052873200958333</c:v>
                </c:pt>
                <c:pt idx="2944">
                  <c:v>1.052873200958333</c:v>
                </c:pt>
                <c:pt idx="2945">
                  <c:v>1.052873200958333</c:v>
                </c:pt>
                <c:pt idx="2946">
                  <c:v>1.052873200958333</c:v>
                </c:pt>
                <c:pt idx="2947">
                  <c:v>1.052873200958333</c:v>
                </c:pt>
                <c:pt idx="2948">
                  <c:v>1.052873200958333</c:v>
                </c:pt>
                <c:pt idx="2949">
                  <c:v>1.052873200958333</c:v>
                </c:pt>
                <c:pt idx="2950">
                  <c:v>1.052873200958333</c:v>
                </c:pt>
                <c:pt idx="2951">
                  <c:v>1.052873200958333</c:v>
                </c:pt>
                <c:pt idx="2952">
                  <c:v>1.052873200958333</c:v>
                </c:pt>
                <c:pt idx="2953">
                  <c:v>1.052873200958333</c:v>
                </c:pt>
                <c:pt idx="2954">
                  <c:v>1.052873200958333</c:v>
                </c:pt>
                <c:pt idx="2955">
                  <c:v>1.052873200958333</c:v>
                </c:pt>
                <c:pt idx="2956">
                  <c:v>1.052873200958333</c:v>
                </c:pt>
                <c:pt idx="2957">
                  <c:v>1.052873200958333</c:v>
                </c:pt>
                <c:pt idx="2958">
                  <c:v>1.052873200958333</c:v>
                </c:pt>
                <c:pt idx="2959">
                  <c:v>1.052873200958333</c:v>
                </c:pt>
                <c:pt idx="2960">
                  <c:v>1.052873200958333</c:v>
                </c:pt>
                <c:pt idx="2961">
                  <c:v>1.052873200958333</c:v>
                </c:pt>
                <c:pt idx="2962">
                  <c:v>1.052873200958333</c:v>
                </c:pt>
                <c:pt idx="2963">
                  <c:v>1.052873200958333</c:v>
                </c:pt>
                <c:pt idx="2964">
                  <c:v>1.052873200958333</c:v>
                </c:pt>
                <c:pt idx="2965">
                  <c:v>1.052873200958333</c:v>
                </c:pt>
                <c:pt idx="2966">
                  <c:v>1.052873200958333</c:v>
                </c:pt>
                <c:pt idx="2967">
                  <c:v>1.052873200958333</c:v>
                </c:pt>
                <c:pt idx="2968">
                  <c:v>1.052873200958333</c:v>
                </c:pt>
                <c:pt idx="2969">
                  <c:v>1.052873200958333</c:v>
                </c:pt>
                <c:pt idx="2970">
                  <c:v>1.052873200958333</c:v>
                </c:pt>
                <c:pt idx="2971">
                  <c:v>1.052873200958333</c:v>
                </c:pt>
                <c:pt idx="2972">
                  <c:v>1.052873200958333</c:v>
                </c:pt>
                <c:pt idx="2973">
                  <c:v>1.052873200958333</c:v>
                </c:pt>
                <c:pt idx="2974">
                  <c:v>1.052873200958333</c:v>
                </c:pt>
                <c:pt idx="2975">
                  <c:v>1.052873200958333</c:v>
                </c:pt>
                <c:pt idx="2976">
                  <c:v>1.052873200958333</c:v>
                </c:pt>
                <c:pt idx="2977">
                  <c:v>1.052873200958333</c:v>
                </c:pt>
                <c:pt idx="2978">
                  <c:v>1.052873200958333</c:v>
                </c:pt>
                <c:pt idx="2979">
                  <c:v>1.052873200958333</c:v>
                </c:pt>
                <c:pt idx="2980">
                  <c:v>1.052873200958333</c:v>
                </c:pt>
                <c:pt idx="2981">
                  <c:v>1.052873200958333</c:v>
                </c:pt>
                <c:pt idx="2982">
                  <c:v>1.052873200958333</c:v>
                </c:pt>
                <c:pt idx="2983">
                  <c:v>1.052873200958333</c:v>
                </c:pt>
                <c:pt idx="2984">
                  <c:v>1.052873200958333</c:v>
                </c:pt>
                <c:pt idx="2985">
                  <c:v>1.052873200958333</c:v>
                </c:pt>
                <c:pt idx="2986">
                  <c:v>1.052873200958333</c:v>
                </c:pt>
                <c:pt idx="2987">
                  <c:v>1.052873200958333</c:v>
                </c:pt>
                <c:pt idx="2988">
                  <c:v>1.052873200958333</c:v>
                </c:pt>
                <c:pt idx="2989">
                  <c:v>1.052873200958333</c:v>
                </c:pt>
                <c:pt idx="2990">
                  <c:v>1.052873200958333</c:v>
                </c:pt>
                <c:pt idx="2991">
                  <c:v>1.052873200958333</c:v>
                </c:pt>
                <c:pt idx="2992">
                  <c:v>1.052873200958333</c:v>
                </c:pt>
                <c:pt idx="2993">
                  <c:v>1.052873200958333</c:v>
                </c:pt>
                <c:pt idx="2994">
                  <c:v>1.052873200958333</c:v>
                </c:pt>
                <c:pt idx="2995">
                  <c:v>1.052873200958333</c:v>
                </c:pt>
                <c:pt idx="2996">
                  <c:v>1.052873200958333</c:v>
                </c:pt>
                <c:pt idx="2997">
                  <c:v>1.052873200958333</c:v>
                </c:pt>
                <c:pt idx="2998">
                  <c:v>1.052873200958333</c:v>
                </c:pt>
                <c:pt idx="2999">
                  <c:v>1.052873200958333</c:v>
                </c:pt>
                <c:pt idx="3000">
                  <c:v>1.052873200958333</c:v>
                </c:pt>
                <c:pt idx="3001">
                  <c:v>1.052873200958333</c:v>
                </c:pt>
                <c:pt idx="3002">
                  <c:v>1.052873200958333</c:v>
                </c:pt>
                <c:pt idx="3003">
                  <c:v>1.052873200958333</c:v>
                </c:pt>
                <c:pt idx="3004">
                  <c:v>1.052873200958333</c:v>
                </c:pt>
                <c:pt idx="3005">
                  <c:v>1.052873200958333</c:v>
                </c:pt>
                <c:pt idx="3006">
                  <c:v>1.052873200958333</c:v>
                </c:pt>
                <c:pt idx="3007">
                  <c:v>1.052873200958333</c:v>
                </c:pt>
                <c:pt idx="3008">
                  <c:v>1.052873200958333</c:v>
                </c:pt>
                <c:pt idx="3009">
                  <c:v>1.052873200958333</c:v>
                </c:pt>
                <c:pt idx="3010">
                  <c:v>1.052873200958333</c:v>
                </c:pt>
                <c:pt idx="3011">
                  <c:v>1.052873200958333</c:v>
                </c:pt>
                <c:pt idx="3012">
                  <c:v>1.052873200958333</c:v>
                </c:pt>
                <c:pt idx="3013">
                  <c:v>1.052873200958333</c:v>
                </c:pt>
                <c:pt idx="3014">
                  <c:v>1.052873200958333</c:v>
                </c:pt>
                <c:pt idx="3015">
                  <c:v>1.052873200958333</c:v>
                </c:pt>
                <c:pt idx="3016">
                  <c:v>1.052873200958333</c:v>
                </c:pt>
                <c:pt idx="3017">
                  <c:v>1.052873200958333</c:v>
                </c:pt>
                <c:pt idx="3018">
                  <c:v>1.052873200958333</c:v>
                </c:pt>
                <c:pt idx="3019">
                  <c:v>1.052873200958333</c:v>
                </c:pt>
                <c:pt idx="3020">
                  <c:v>1.052873200958333</c:v>
                </c:pt>
                <c:pt idx="3021">
                  <c:v>1.052873200958333</c:v>
                </c:pt>
                <c:pt idx="3022">
                  <c:v>1.052873200958333</c:v>
                </c:pt>
                <c:pt idx="3023">
                  <c:v>1.052873200958333</c:v>
                </c:pt>
                <c:pt idx="3024">
                  <c:v>1.052873200958333</c:v>
                </c:pt>
                <c:pt idx="3025">
                  <c:v>1.052873200958333</c:v>
                </c:pt>
                <c:pt idx="3026">
                  <c:v>1.052873200958333</c:v>
                </c:pt>
                <c:pt idx="3027">
                  <c:v>1.052873200958333</c:v>
                </c:pt>
                <c:pt idx="3028">
                  <c:v>1.052873200958333</c:v>
                </c:pt>
                <c:pt idx="3029">
                  <c:v>1.052873200958333</c:v>
                </c:pt>
                <c:pt idx="3030">
                  <c:v>1.052873200958333</c:v>
                </c:pt>
                <c:pt idx="3031">
                  <c:v>1.052873200958333</c:v>
                </c:pt>
                <c:pt idx="3032">
                  <c:v>1.052873200958333</c:v>
                </c:pt>
                <c:pt idx="3033">
                  <c:v>1.052873200958333</c:v>
                </c:pt>
                <c:pt idx="3034">
                  <c:v>1.052873200958333</c:v>
                </c:pt>
                <c:pt idx="3035">
                  <c:v>1.052873200958333</c:v>
                </c:pt>
                <c:pt idx="3036">
                  <c:v>1.052873200958333</c:v>
                </c:pt>
                <c:pt idx="3037">
                  <c:v>1.052873200958333</c:v>
                </c:pt>
                <c:pt idx="3038">
                  <c:v>1.052873200958333</c:v>
                </c:pt>
                <c:pt idx="3039">
                  <c:v>1.052873200958333</c:v>
                </c:pt>
                <c:pt idx="3040">
                  <c:v>1.052873200958333</c:v>
                </c:pt>
                <c:pt idx="3041">
                  <c:v>1.052873200958333</c:v>
                </c:pt>
                <c:pt idx="3042">
                  <c:v>1.052873200958333</c:v>
                </c:pt>
                <c:pt idx="3043">
                  <c:v>1.052873200958333</c:v>
                </c:pt>
                <c:pt idx="3044">
                  <c:v>1.052873200958333</c:v>
                </c:pt>
                <c:pt idx="3045">
                  <c:v>1.052873200958333</c:v>
                </c:pt>
                <c:pt idx="3046">
                  <c:v>1.052873200958333</c:v>
                </c:pt>
                <c:pt idx="3047">
                  <c:v>1.052873200958333</c:v>
                </c:pt>
                <c:pt idx="3048">
                  <c:v>1.052873200958333</c:v>
                </c:pt>
                <c:pt idx="3049">
                  <c:v>1.052873200958333</c:v>
                </c:pt>
                <c:pt idx="3050">
                  <c:v>1.052873200958333</c:v>
                </c:pt>
                <c:pt idx="3051">
                  <c:v>1.052873200958333</c:v>
                </c:pt>
                <c:pt idx="3052">
                  <c:v>1.052873200958333</c:v>
                </c:pt>
                <c:pt idx="3053">
                  <c:v>1.052873200958333</c:v>
                </c:pt>
                <c:pt idx="3054">
                  <c:v>1.052873200958333</c:v>
                </c:pt>
                <c:pt idx="3055">
                  <c:v>1.052873200958333</c:v>
                </c:pt>
                <c:pt idx="3056">
                  <c:v>1.052873200958333</c:v>
                </c:pt>
                <c:pt idx="3057">
                  <c:v>1.052873200958333</c:v>
                </c:pt>
                <c:pt idx="3058">
                  <c:v>1.052873200958333</c:v>
                </c:pt>
                <c:pt idx="3059">
                  <c:v>1.052873200958333</c:v>
                </c:pt>
                <c:pt idx="3060">
                  <c:v>1.052873200958333</c:v>
                </c:pt>
                <c:pt idx="3061">
                  <c:v>1.052873200958333</c:v>
                </c:pt>
                <c:pt idx="3062">
                  <c:v>1.052873200958333</c:v>
                </c:pt>
                <c:pt idx="3063">
                  <c:v>1.052873200958333</c:v>
                </c:pt>
                <c:pt idx="3064">
                  <c:v>1.052873200958333</c:v>
                </c:pt>
                <c:pt idx="3065">
                  <c:v>1.052873200958333</c:v>
                </c:pt>
                <c:pt idx="3066">
                  <c:v>1.052873200958333</c:v>
                </c:pt>
                <c:pt idx="3067">
                  <c:v>1.052873200958333</c:v>
                </c:pt>
                <c:pt idx="3068">
                  <c:v>1.052873200958333</c:v>
                </c:pt>
                <c:pt idx="3069">
                  <c:v>1.052873200958333</c:v>
                </c:pt>
                <c:pt idx="3070">
                  <c:v>1.052873200958333</c:v>
                </c:pt>
                <c:pt idx="3071">
                  <c:v>1.052873200958333</c:v>
                </c:pt>
                <c:pt idx="3072">
                  <c:v>1.052873200958333</c:v>
                </c:pt>
                <c:pt idx="3073">
                  <c:v>1.052873200958333</c:v>
                </c:pt>
                <c:pt idx="3074">
                  <c:v>1.052873200958333</c:v>
                </c:pt>
                <c:pt idx="3075">
                  <c:v>1.052873200958333</c:v>
                </c:pt>
                <c:pt idx="3076">
                  <c:v>1.052873200958333</c:v>
                </c:pt>
                <c:pt idx="3077">
                  <c:v>1.052873200958333</c:v>
                </c:pt>
                <c:pt idx="3078">
                  <c:v>1.052873200958333</c:v>
                </c:pt>
                <c:pt idx="3079">
                  <c:v>1.052873200958333</c:v>
                </c:pt>
                <c:pt idx="3080">
                  <c:v>1.052873200958333</c:v>
                </c:pt>
                <c:pt idx="3081">
                  <c:v>1.052873200958333</c:v>
                </c:pt>
                <c:pt idx="3082">
                  <c:v>1.052873200958333</c:v>
                </c:pt>
                <c:pt idx="3083">
                  <c:v>1.052873200958333</c:v>
                </c:pt>
                <c:pt idx="3084">
                  <c:v>1.052873200958333</c:v>
                </c:pt>
                <c:pt idx="3085">
                  <c:v>1.052873200958333</c:v>
                </c:pt>
                <c:pt idx="3086">
                  <c:v>1.052873200958333</c:v>
                </c:pt>
                <c:pt idx="3087">
                  <c:v>1.052873200958333</c:v>
                </c:pt>
                <c:pt idx="3088">
                  <c:v>1.052873200958333</c:v>
                </c:pt>
                <c:pt idx="3089">
                  <c:v>1.052873200958333</c:v>
                </c:pt>
                <c:pt idx="3090">
                  <c:v>1.052873200958333</c:v>
                </c:pt>
                <c:pt idx="3091">
                  <c:v>1.052873200958333</c:v>
                </c:pt>
                <c:pt idx="3092">
                  <c:v>1.052873200958333</c:v>
                </c:pt>
                <c:pt idx="3093">
                  <c:v>1.052873200958333</c:v>
                </c:pt>
                <c:pt idx="3094">
                  <c:v>1.052873200958333</c:v>
                </c:pt>
                <c:pt idx="3095">
                  <c:v>1.052873200958333</c:v>
                </c:pt>
                <c:pt idx="3096">
                  <c:v>1.052873200958333</c:v>
                </c:pt>
                <c:pt idx="3097">
                  <c:v>1.052873200958333</c:v>
                </c:pt>
                <c:pt idx="3098">
                  <c:v>1.052873200958333</c:v>
                </c:pt>
                <c:pt idx="3099">
                  <c:v>1.052873200958333</c:v>
                </c:pt>
                <c:pt idx="3100">
                  <c:v>1.052873200958333</c:v>
                </c:pt>
                <c:pt idx="3101">
                  <c:v>1.052873200958333</c:v>
                </c:pt>
                <c:pt idx="3102">
                  <c:v>1.052873200958333</c:v>
                </c:pt>
                <c:pt idx="3103">
                  <c:v>1.052873200958333</c:v>
                </c:pt>
                <c:pt idx="3104">
                  <c:v>1.052873200958333</c:v>
                </c:pt>
                <c:pt idx="3105">
                  <c:v>1.052873200958333</c:v>
                </c:pt>
                <c:pt idx="3106">
                  <c:v>1.052873200958333</c:v>
                </c:pt>
                <c:pt idx="3107">
                  <c:v>1.052873200958333</c:v>
                </c:pt>
                <c:pt idx="3108">
                  <c:v>1.052873200958333</c:v>
                </c:pt>
                <c:pt idx="3109">
                  <c:v>1.052873200958333</c:v>
                </c:pt>
                <c:pt idx="3110">
                  <c:v>1.052873200958333</c:v>
                </c:pt>
                <c:pt idx="3111">
                  <c:v>1.052873200958333</c:v>
                </c:pt>
                <c:pt idx="3112">
                  <c:v>1.052873200958333</c:v>
                </c:pt>
                <c:pt idx="3113">
                  <c:v>1.052873200958333</c:v>
                </c:pt>
                <c:pt idx="3114">
                  <c:v>1.052873200958333</c:v>
                </c:pt>
                <c:pt idx="3115">
                  <c:v>1.052873200958333</c:v>
                </c:pt>
                <c:pt idx="3116">
                  <c:v>1.052873200958333</c:v>
                </c:pt>
                <c:pt idx="3117">
                  <c:v>1.052873200958333</c:v>
                </c:pt>
                <c:pt idx="3118">
                  <c:v>1.052873200958333</c:v>
                </c:pt>
                <c:pt idx="3119">
                  <c:v>1.052873200958333</c:v>
                </c:pt>
                <c:pt idx="3120">
                  <c:v>1.052873200958333</c:v>
                </c:pt>
                <c:pt idx="3121">
                  <c:v>1.052873200958333</c:v>
                </c:pt>
                <c:pt idx="3122">
                  <c:v>1.052873200958333</c:v>
                </c:pt>
                <c:pt idx="3123">
                  <c:v>1.052873200958333</c:v>
                </c:pt>
                <c:pt idx="3124">
                  <c:v>1.052873200958333</c:v>
                </c:pt>
                <c:pt idx="3125">
                  <c:v>1.052873200958333</c:v>
                </c:pt>
                <c:pt idx="3126">
                  <c:v>1.052873200958333</c:v>
                </c:pt>
                <c:pt idx="3127">
                  <c:v>1.052873200958333</c:v>
                </c:pt>
                <c:pt idx="3128">
                  <c:v>1.052873200958333</c:v>
                </c:pt>
                <c:pt idx="3129">
                  <c:v>1.052873200958333</c:v>
                </c:pt>
                <c:pt idx="3130">
                  <c:v>1.052873200958333</c:v>
                </c:pt>
                <c:pt idx="3131">
                  <c:v>1.052873200958333</c:v>
                </c:pt>
                <c:pt idx="3132">
                  <c:v>1.052873200958333</c:v>
                </c:pt>
                <c:pt idx="3133">
                  <c:v>1.052873200958333</c:v>
                </c:pt>
                <c:pt idx="3134">
                  <c:v>1.052873200958333</c:v>
                </c:pt>
                <c:pt idx="3135">
                  <c:v>1.052873200958333</c:v>
                </c:pt>
                <c:pt idx="3136">
                  <c:v>1.052873200958333</c:v>
                </c:pt>
                <c:pt idx="3137">
                  <c:v>1.052873200958333</c:v>
                </c:pt>
                <c:pt idx="3138">
                  <c:v>1.052873200958333</c:v>
                </c:pt>
                <c:pt idx="3139">
                  <c:v>1.052873200958333</c:v>
                </c:pt>
                <c:pt idx="3140">
                  <c:v>1.052873200958333</c:v>
                </c:pt>
                <c:pt idx="3141">
                  <c:v>1.052873200958333</c:v>
                </c:pt>
                <c:pt idx="3142">
                  <c:v>1.052873200958333</c:v>
                </c:pt>
                <c:pt idx="3143">
                  <c:v>1.052873200958333</c:v>
                </c:pt>
                <c:pt idx="3144">
                  <c:v>1.052873200958333</c:v>
                </c:pt>
                <c:pt idx="3145">
                  <c:v>1.052873200958333</c:v>
                </c:pt>
                <c:pt idx="3146">
                  <c:v>1.052873200958333</c:v>
                </c:pt>
                <c:pt idx="3147">
                  <c:v>1.052873200958333</c:v>
                </c:pt>
                <c:pt idx="3148">
                  <c:v>1.052873200958333</c:v>
                </c:pt>
                <c:pt idx="3149">
                  <c:v>1.052873200958333</c:v>
                </c:pt>
                <c:pt idx="3150">
                  <c:v>1.052873200958333</c:v>
                </c:pt>
                <c:pt idx="3151">
                  <c:v>1.052873200958333</c:v>
                </c:pt>
                <c:pt idx="3152">
                  <c:v>1.052873200958333</c:v>
                </c:pt>
                <c:pt idx="3153">
                  <c:v>1.052873200958333</c:v>
                </c:pt>
                <c:pt idx="3154">
                  <c:v>1.052873200958333</c:v>
                </c:pt>
                <c:pt idx="3155">
                  <c:v>1.052873200958333</c:v>
                </c:pt>
                <c:pt idx="3156">
                  <c:v>1.052873200958333</c:v>
                </c:pt>
                <c:pt idx="3157">
                  <c:v>1.052873200958333</c:v>
                </c:pt>
                <c:pt idx="3158">
                  <c:v>1.052873200958333</c:v>
                </c:pt>
                <c:pt idx="3159">
                  <c:v>1.052873200958333</c:v>
                </c:pt>
                <c:pt idx="3160">
                  <c:v>1.052873200958333</c:v>
                </c:pt>
                <c:pt idx="3161">
                  <c:v>1.052873200958333</c:v>
                </c:pt>
                <c:pt idx="3162">
                  <c:v>1.052873200958333</c:v>
                </c:pt>
                <c:pt idx="3163">
                  <c:v>1.052873200958333</c:v>
                </c:pt>
                <c:pt idx="3164">
                  <c:v>1.052873200958333</c:v>
                </c:pt>
                <c:pt idx="3165">
                  <c:v>1.052873200958333</c:v>
                </c:pt>
                <c:pt idx="3166">
                  <c:v>1.052873200958333</c:v>
                </c:pt>
                <c:pt idx="3167">
                  <c:v>1.052873200958333</c:v>
                </c:pt>
                <c:pt idx="3168">
                  <c:v>1.052873200958333</c:v>
                </c:pt>
                <c:pt idx="3169">
                  <c:v>1.052873200958333</c:v>
                </c:pt>
                <c:pt idx="3170">
                  <c:v>1.052873200958333</c:v>
                </c:pt>
                <c:pt idx="3171">
                  <c:v>1.052873200958333</c:v>
                </c:pt>
                <c:pt idx="3172">
                  <c:v>1.052873200958333</c:v>
                </c:pt>
                <c:pt idx="3173">
                  <c:v>1.052873200958333</c:v>
                </c:pt>
                <c:pt idx="3174">
                  <c:v>1.052873200958333</c:v>
                </c:pt>
                <c:pt idx="3175">
                  <c:v>1.052873200958333</c:v>
                </c:pt>
                <c:pt idx="3176">
                  <c:v>1.052873200958333</c:v>
                </c:pt>
                <c:pt idx="3177">
                  <c:v>1.052873200958333</c:v>
                </c:pt>
                <c:pt idx="3178">
                  <c:v>1.052873200958333</c:v>
                </c:pt>
                <c:pt idx="3179">
                  <c:v>1.052873200958333</c:v>
                </c:pt>
                <c:pt idx="3180">
                  <c:v>1.052873200958333</c:v>
                </c:pt>
                <c:pt idx="3181">
                  <c:v>1.052873200958333</c:v>
                </c:pt>
                <c:pt idx="3182">
                  <c:v>1.052873200958333</c:v>
                </c:pt>
                <c:pt idx="3183">
                  <c:v>1.052873200958333</c:v>
                </c:pt>
                <c:pt idx="3184">
                  <c:v>1.052873200958333</c:v>
                </c:pt>
                <c:pt idx="3185">
                  <c:v>1.052873200958333</c:v>
                </c:pt>
                <c:pt idx="3186">
                  <c:v>1.052873200958333</c:v>
                </c:pt>
                <c:pt idx="3187">
                  <c:v>1.052873200958333</c:v>
                </c:pt>
                <c:pt idx="3188">
                  <c:v>1.052873200958333</c:v>
                </c:pt>
                <c:pt idx="3189">
                  <c:v>1.052873200958333</c:v>
                </c:pt>
                <c:pt idx="3190">
                  <c:v>1.052873200958333</c:v>
                </c:pt>
                <c:pt idx="3191">
                  <c:v>1.052873200958333</c:v>
                </c:pt>
                <c:pt idx="3192">
                  <c:v>1.052873200958333</c:v>
                </c:pt>
                <c:pt idx="3193">
                  <c:v>1.052873200958333</c:v>
                </c:pt>
                <c:pt idx="3194">
                  <c:v>1.052873200958333</c:v>
                </c:pt>
                <c:pt idx="3195">
                  <c:v>1.052873200958333</c:v>
                </c:pt>
                <c:pt idx="3196">
                  <c:v>1.052873200958333</c:v>
                </c:pt>
                <c:pt idx="3197">
                  <c:v>1.052873200958333</c:v>
                </c:pt>
                <c:pt idx="3198">
                  <c:v>1.052873200958333</c:v>
                </c:pt>
                <c:pt idx="3199">
                  <c:v>1.052873200958333</c:v>
                </c:pt>
                <c:pt idx="3200">
                  <c:v>1.052873200958333</c:v>
                </c:pt>
                <c:pt idx="3201">
                  <c:v>1.052873200958333</c:v>
                </c:pt>
                <c:pt idx="3202">
                  <c:v>1.052873200958333</c:v>
                </c:pt>
                <c:pt idx="3203">
                  <c:v>1.052873200958333</c:v>
                </c:pt>
                <c:pt idx="3204">
                  <c:v>1.052873200958333</c:v>
                </c:pt>
                <c:pt idx="3205">
                  <c:v>1.052873200958333</c:v>
                </c:pt>
                <c:pt idx="3206">
                  <c:v>1.052873200958333</c:v>
                </c:pt>
                <c:pt idx="3207">
                  <c:v>1.052873200958333</c:v>
                </c:pt>
                <c:pt idx="3208">
                  <c:v>1.052873200958333</c:v>
                </c:pt>
                <c:pt idx="3209">
                  <c:v>1.052873200958333</c:v>
                </c:pt>
                <c:pt idx="3210">
                  <c:v>1.052873200958333</c:v>
                </c:pt>
                <c:pt idx="3211">
                  <c:v>1.052873200958333</c:v>
                </c:pt>
                <c:pt idx="3212">
                  <c:v>1.052873200958333</c:v>
                </c:pt>
                <c:pt idx="3213">
                  <c:v>1.052873200958333</c:v>
                </c:pt>
                <c:pt idx="3214">
                  <c:v>1.052873200958333</c:v>
                </c:pt>
                <c:pt idx="3215">
                  <c:v>1.052873200958333</c:v>
                </c:pt>
                <c:pt idx="3216">
                  <c:v>1.052873200958333</c:v>
                </c:pt>
                <c:pt idx="3217">
                  <c:v>1.052873200958333</c:v>
                </c:pt>
                <c:pt idx="3218">
                  <c:v>1.052873200958333</c:v>
                </c:pt>
                <c:pt idx="3219">
                  <c:v>1.052873200958333</c:v>
                </c:pt>
                <c:pt idx="3220">
                  <c:v>1.052873200958333</c:v>
                </c:pt>
                <c:pt idx="3221">
                  <c:v>1.052873200958333</c:v>
                </c:pt>
                <c:pt idx="3222">
                  <c:v>1.052873200958333</c:v>
                </c:pt>
                <c:pt idx="3223">
                  <c:v>1.052873200958333</c:v>
                </c:pt>
                <c:pt idx="3224">
                  <c:v>1.052873200958333</c:v>
                </c:pt>
                <c:pt idx="3225">
                  <c:v>1.052873200958333</c:v>
                </c:pt>
                <c:pt idx="3226">
                  <c:v>1.052873200958333</c:v>
                </c:pt>
                <c:pt idx="3227">
                  <c:v>1.052873200958333</c:v>
                </c:pt>
                <c:pt idx="3228">
                  <c:v>1.052873200958333</c:v>
                </c:pt>
                <c:pt idx="3229">
                  <c:v>1.052873200958333</c:v>
                </c:pt>
                <c:pt idx="3230">
                  <c:v>1.052873200958333</c:v>
                </c:pt>
                <c:pt idx="3231">
                  <c:v>1.052873200958333</c:v>
                </c:pt>
                <c:pt idx="3232">
                  <c:v>1.052873200958333</c:v>
                </c:pt>
                <c:pt idx="3233">
                  <c:v>1.052873200958333</c:v>
                </c:pt>
                <c:pt idx="3234">
                  <c:v>1.052873200958333</c:v>
                </c:pt>
                <c:pt idx="3235">
                  <c:v>1.052873200958333</c:v>
                </c:pt>
                <c:pt idx="3236">
                  <c:v>1.052873200958333</c:v>
                </c:pt>
                <c:pt idx="3237">
                  <c:v>1.052873200958333</c:v>
                </c:pt>
                <c:pt idx="3238">
                  <c:v>1.052873200958333</c:v>
                </c:pt>
                <c:pt idx="3239">
                  <c:v>1.052873200958333</c:v>
                </c:pt>
                <c:pt idx="3240">
                  <c:v>1.052873200958333</c:v>
                </c:pt>
                <c:pt idx="3241">
                  <c:v>1.052873200958333</c:v>
                </c:pt>
                <c:pt idx="3242">
                  <c:v>1.052873200958333</c:v>
                </c:pt>
                <c:pt idx="3243">
                  <c:v>1.052873200958333</c:v>
                </c:pt>
                <c:pt idx="3244">
                  <c:v>1.052873200958333</c:v>
                </c:pt>
                <c:pt idx="3245">
                  <c:v>1.052873200958333</c:v>
                </c:pt>
                <c:pt idx="3246">
                  <c:v>1.052873200958333</c:v>
                </c:pt>
                <c:pt idx="3247">
                  <c:v>1.052873200958333</c:v>
                </c:pt>
                <c:pt idx="3248">
                  <c:v>1.052873200958333</c:v>
                </c:pt>
                <c:pt idx="3249">
                  <c:v>1.052873200958333</c:v>
                </c:pt>
                <c:pt idx="3250">
                  <c:v>1.052873200958333</c:v>
                </c:pt>
                <c:pt idx="3251">
                  <c:v>1.052873200958333</c:v>
                </c:pt>
                <c:pt idx="3252">
                  <c:v>1.052873200958333</c:v>
                </c:pt>
                <c:pt idx="3253">
                  <c:v>1.052873200958333</c:v>
                </c:pt>
                <c:pt idx="3254">
                  <c:v>1.052873200958333</c:v>
                </c:pt>
                <c:pt idx="3255">
                  <c:v>1.052873200958333</c:v>
                </c:pt>
                <c:pt idx="3256">
                  <c:v>1.052873200958333</c:v>
                </c:pt>
                <c:pt idx="3257">
                  <c:v>1.052873200958333</c:v>
                </c:pt>
                <c:pt idx="3258">
                  <c:v>1.052873200958333</c:v>
                </c:pt>
                <c:pt idx="3259">
                  <c:v>1.052873200958333</c:v>
                </c:pt>
                <c:pt idx="3260">
                  <c:v>1.052873200958333</c:v>
                </c:pt>
                <c:pt idx="3261">
                  <c:v>1.052873200958333</c:v>
                </c:pt>
                <c:pt idx="3262">
                  <c:v>1.052873200958333</c:v>
                </c:pt>
                <c:pt idx="3263">
                  <c:v>1.052873200958333</c:v>
                </c:pt>
                <c:pt idx="3264">
                  <c:v>1.052873200958333</c:v>
                </c:pt>
                <c:pt idx="3265">
                  <c:v>1.052873200958333</c:v>
                </c:pt>
                <c:pt idx="3266">
                  <c:v>1.052873200958333</c:v>
                </c:pt>
                <c:pt idx="3267">
                  <c:v>1.052873200958333</c:v>
                </c:pt>
                <c:pt idx="3268">
                  <c:v>1.052873200958333</c:v>
                </c:pt>
                <c:pt idx="3269">
                  <c:v>1.052873200958333</c:v>
                </c:pt>
                <c:pt idx="3270">
                  <c:v>1.052873200958333</c:v>
                </c:pt>
                <c:pt idx="3271">
                  <c:v>1.052873200958333</c:v>
                </c:pt>
                <c:pt idx="3272">
                  <c:v>1.052873200958333</c:v>
                </c:pt>
                <c:pt idx="3273">
                  <c:v>1.052873200958333</c:v>
                </c:pt>
                <c:pt idx="3274">
                  <c:v>1.052873200958333</c:v>
                </c:pt>
                <c:pt idx="3275">
                  <c:v>1.052873200958333</c:v>
                </c:pt>
                <c:pt idx="3276">
                  <c:v>1.052873200958333</c:v>
                </c:pt>
                <c:pt idx="3277">
                  <c:v>1.052873200958333</c:v>
                </c:pt>
                <c:pt idx="3278">
                  <c:v>1.052873200958333</c:v>
                </c:pt>
                <c:pt idx="3279">
                  <c:v>1.052873200958333</c:v>
                </c:pt>
                <c:pt idx="3280">
                  <c:v>1.052873200958333</c:v>
                </c:pt>
                <c:pt idx="3281">
                  <c:v>1.052873200958333</c:v>
                </c:pt>
                <c:pt idx="3282">
                  <c:v>1.052873200958333</c:v>
                </c:pt>
                <c:pt idx="3283">
                  <c:v>1.052873200958333</c:v>
                </c:pt>
                <c:pt idx="3284">
                  <c:v>1.052873200958333</c:v>
                </c:pt>
                <c:pt idx="3285">
                  <c:v>1.052873200958333</c:v>
                </c:pt>
                <c:pt idx="3286">
                  <c:v>1.052873200958333</c:v>
                </c:pt>
                <c:pt idx="3287">
                  <c:v>1.052873200958333</c:v>
                </c:pt>
                <c:pt idx="3288">
                  <c:v>1.052873200958333</c:v>
                </c:pt>
                <c:pt idx="3289">
                  <c:v>1.052873200958333</c:v>
                </c:pt>
                <c:pt idx="3290">
                  <c:v>1.052873200958333</c:v>
                </c:pt>
                <c:pt idx="3291">
                  <c:v>1.052873200958333</c:v>
                </c:pt>
                <c:pt idx="3292">
                  <c:v>1.052873200958333</c:v>
                </c:pt>
                <c:pt idx="3293">
                  <c:v>1.052873200958333</c:v>
                </c:pt>
                <c:pt idx="3294">
                  <c:v>1.052873200958333</c:v>
                </c:pt>
                <c:pt idx="3295">
                  <c:v>1.052873200958333</c:v>
                </c:pt>
                <c:pt idx="3296">
                  <c:v>1.052873200958333</c:v>
                </c:pt>
                <c:pt idx="3297">
                  <c:v>1.052873200958333</c:v>
                </c:pt>
                <c:pt idx="3298">
                  <c:v>1.052873200958333</c:v>
                </c:pt>
                <c:pt idx="3299">
                  <c:v>1.052873200958333</c:v>
                </c:pt>
                <c:pt idx="3300">
                  <c:v>1.052873200958333</c:v>
                </c:pt>
                <c:pt idx="3301">
                  <c:v>1.052873200958333</c:v>
                </c:pt>
                <c:pt idx="3302">
                  <c:v>1.052873200958333</c:v>
                </c:pt>
                <c:pt idx="3303">
                  <c:v>1.052873200958333</c:v>
                </c:pt>
                <c:pt idx="3304">
                  <c:v>1.052873200958333</c:v>
                </c:pt>
                <c:pt idx="3305">
                  <c:v>1.052873200958333</c:v>
                </c:pt>
                <c:pt idx="3306">
                  <c:v>1.052873200958333</c:v>
                </c:pt>
                <c:pt idx="3307">
                  <c:v>1.052873200958333</c:v>
                </c:pt>
                <c:pt idx="3308">
                  <c:v>1.052873200958333</c:v>
                </c:pt>
                <c:pt idx="3309">
                  <c:v>1.052873200958333</c:v>
                </c:pt>
                <c:pt idx="3310">
                  <c:v>1.052873200958333</c:v>
                </c:pt>
                <c:pt idx="3311">
                  <c:v>1.052873200958333</c:v>
                </c:pt>
                <c:pt idx="3312">
                  <c:v>1.052873200958333</c:v>
                </c:pt>
                <c:pt idx="3313">
                  <c:v>1.052873200958333</c:v>
                </c:pt>
                <c:pt idx="3314">
                  <c:v>1.052873200958333</c:v>
                </c:pt>
                <c:pt idx="3315">
                  <c:v>1.052873200958333</c:v>
                </c:pt>
                <c:pt idx="3316">
                  <c:v>1.052873200958333</c:v>
                </c:pt>
                <c:pt idx="3317">
                  <c:v>1.052873200958333</c:v>
                </c:pt>
                <c:pt idx="3318">
                  <c:v>1.052873200958333</c:v>
                </c:pt>
                <c:pt idx="3319">
                  <c:v>1.052873200958333</c:v>
                </c:pt>
                <c:pt idx="3320">
                  <c:v>1.052873200958333</c:v>
                </c:pt>
                <c:pt idx="3321">
                  <c:v>1.052873200958333</c:v>
                </c:pt>
                <c:pt idx="3322">
                  <c:v>1.052873200958333</c:v>
                </c:pt>
                <c:pt idx="3323">
                  <c:v>1.052873200958333</c:v>
                </c:pt>
                <c:pt idx="3324">
                  <c:v>1.052873200958333</c:v>
                </c:pt>
                <c:pt idx="3325">
                  <c:v>1.052873200958333</c:v>
                </c:pt>
                <c:pt idx="3326">
                  <c:v>1.052873200958333</c:v>
                </c:pt>
                <c:pt idx="3327">
                  <c:v>1.052873200958333</c:v>
                </c:pt>
                <c:pt idx="3328">
                  <c:v>1.052873200958333</c:v>
                </c:pt>
                <c:pt idx="3329">
                  <c:v>1.052873200958333</c:v>
                </c:pt>
                <c:pt idx="3330">
                  <c:v>1.052873200958333</c:v>
                </c:pt>
                <c:pt idx="3331">
                  <c:v>1.052873200958333</c:v>
                </c:pt>
                <c:pt idx="3332">
                  <c:v>1.052873200958333</c:v>
                </c:pt>
                <c:pt idx="3333">
                  <c:v>1.052873200958333</c:v>
                </c:pt>
                <c:pt idx="3334">
                  <c:v>1.052873200958333</c:v>
                </c:pt>
                <c:pt idx="3335">
                  <c:v>1.052873200958333</c:v>
                </c:pt>
                <c:pt idx="3336">
                  <c:v>1.052873200958333</c:v>
                </c:pt>
                <c:pt idx="3337">
                  <c:v>1.052873200958333</c:v>
                </c:pt>
                <c:pt idx="3338">
                  <c:v>1.052873200958333</c:v>
                </c:pt>
                <c:pt idx="3339">
                  <c:v>1.052873200958333</c:v>
                </c:pt>
                <c:pt idx="3340">
                  <c:v>1.052873200958333</c:v>
                </c:pt>
                <c:pt idx="3341">
                  <c:v>1.052873200958333</c:v>
                </c:pt>
                <c:pt idx="3342">
                  <c:v>1.052873200958333</c:v>
                </c:pt>
                <c:pt idx="3343">
                  <c:v>1.052873200958333</c:v>
                </c:pt>
                <c:pt idx="3344">
                  <c:v>1.052873200958333</c:v>
                </c:pt>
                <c:pt idx="3345">
                  <c:v>1.052873200958333</c:v>
                </c:pt>
                <c:pt idx="3346">
                  <c:v>1.052873200958333</c:v>
                </c:pt>
                <c:pt idx="3347">
                  <c:v>1.052873200958333</c:v>
                </c:pt>
                <c:pt idx="3348">
                  <c:v>1.052873200958333</c:v>
                </c:pt>
                <c:pt idx="3349">
                  <c:v>1.052873200958333</c:v>
                </c:pt>
                <c:pt idx="3350">
                  <c:v>1.052873200958333</c:v>
                </c:pt>
                <c:pt idx="3351">
                  <c:v>1.052873200958333</c:v>
                </c:pt>
                <c:pt idx="3352">
                  <c:v>1.052873200958333</c:v>
                </c:pt>
                <c:pt idx="3353">
                  <c:v>1.052873200958333</c:v>
                </c:pt>
                <c:pt idx="3354">
                  <c:v>1.052873200958333</c:v>
                </c:pt>
                <c:pt idx="3355">
                  <c:v>1.052873200958333</c:v>
                </c:pt>
                <c:pt idx="3356">
                  <c:v>1.052873200958333</c:v>
                </c:pt>
                <c:pt idx="3357">
                  <c:v>1.052873200958333</c:v>
                </c:pt>
                <c:pt idx="3358">
                  <c:v>1.052873200958333</c:v>
                </c:pt>
                <c:pt idx="3359">
                  <c:v>1.052873200958333</c:v>
                </c:pt>
                <c:pt idx="3360">
                  <c:v>1.052873200958333</c:v>
                </c:pt>
                <c:pt idx="3361">
                  <c:v>1.052873200958333</c:v>
                </c:pt>
                <c:pt idx="3362">
                  <c:v>1.052873200958333</c:v>
                </c:pt>
                <c:pt idx="3363">
                  <c:v>1.052873200958333</c:v>
                </c:pt>
                <c:pt idx="3364">
                  <c:v>1.052873200958333</c:v>
                </c:pt>
                <c:pt idx="3365">
                  <c:v>1.052873200958333</c:v>
                </c:pt>
                <c:pt idx="3366">
                  <c:v>1.052873200958333</c:v>
                </c:pt>
                <c:pt idx="3367">
                  <c:v>1.052873200958333</c:v>
                </c:pt>
                <c:pt idx="3368">
                  <c:v>1.052873200958333</c:v>
                </c:pt>
                <c:pt idx="3369">
                  <c:v>1.052873200958333</c:v>
                </c:pt>
                <c:pt idx="3370">
                  <c:v>1.052873200958333</c:v>
                </c:pt>
                <c:pt idx="3371">
                  <c:v>1.052873200958333</c:v>
                </c:pt>
                <c:pt idx="3372">
                  <c:v>1.052873200958333</c:v>
                </c:pt>
                <c:pt idx="3373">
                  <c:v>1.052873200958333</c:v>
                </c:pt>
                <c:pt idx="3374">
                  <c:v>1.052873200958333</c:v>
                </c:pt>
                <c:pt idx="3375">
                  <c:v>1.052873200958333</c:v>
                </c:pt>
                <c:pt idx="3376">
                  <c:v>1.052873200958333</c:v>
                </c:pt>
                <c:pt idx="3377">
                  <c:v>1.052873200958333</c:v>
                </c:pt>
                <c:pt idx="3378">
                  <c:v>1.052873200958333</c:v>
                </c:pt>
                <c:pt idx="3379">
                  <c:v>1.052873200958333</c:v>
                </c:pt>
                <c:pt idx="3380">
                  <c:v>1.052873200958333</c:v>
                </c:pt>
                <c:pt idx="3381">
                  <c:v>1.052873200958333</c:v>
                </c:pt>
                <c:pt idx="3382">
                  <c:v>1.052873200958333</c:v>
                </c:pt>
                <c:pt idx="3383">
                  <c:v>1.052873200958333</c:v>
                </c:pt>
                <c:pt idx="3384">
                  <c:v>1.052873200958333</c:v>
                </c:pt>
                <c:pt idx="3385">
                  <c:v>1.052873200958333</c:v>
                </c:pt>
                <c:pt idx="3386">
                  <c:v>1.052873200958333</c:v>
                </c:pt>
                <c:pt idx="3387">
                  <c:v>1.052873200958333</c:v>
                </c:pt>
                <c:pt idx="3388">
                  <c:v>1.052873200958333</c:v>
                </c:pt>
                <c:pt idx="3389">
                  <c:v>1.052873200958333</c:v>
                </c:pt>
                <c:pt idx="3390">
                  <c:v>1.052873200958333</c:v>
                </c:pt>
                <c:pt idx="3391">
                  <c:v>1.052873200958333</c:v>
                </c:pt>
                <c:pt idx="3392">
                  <c:v>1.052873200958333</c:v>
                </c:pt>
                <c:pt idx="3393">
                  <c:v>1.052873200958333</c:v>
                </c:pt>
                <c:pt idx="3394">
                  <c:v>1.052873200958333</c:v>
                </c:pt>
                <c:pt idx="3395">
                  <c:v>1.052873200958333</c:v>
                </c:pt>
                <c:pt idx="3396">
                  <c:v>1.052873200958333</c:v>
                </c:pt>
                <c:pt idx="3397">
                  <c:v>1.052873200958333</c:v>
                </c:pt>
                <c:pt idx="3398">
                  <c:v>1.052873200958333</c:v>
                </c:pt>
                <c:pt idx="3399">
                  <c:v>1.052873200958333</c:v>
                </c:pt>
                <c:pt idx="3400">
                  <c:v>1.052873200958333</c:v>
                </c:pt>
                <c:pt idx="3401">
                  <c:v>1.052873200958333</c:v>
                </c:pt>
                <c:pt idx="3402">
                  <c:v>1.052873200958333</c:v>
                </c:pt>
                <c:pt idx="3403">
                  <c:v>1.052873200958333</c:v>
                </c:pt>
                <c:pt idx="3404">
                  <c:v>1.052873200958333</c:v>
                </c:pt>
                <c:pt idx="3405">
                  <c:v>1.052873200958333</c:v>
                </c:pt>
                <c:pt idx="3406">
                  <c:v>1.052873200958333</c:v>
                </c:pt>
                <c:pt idx="3407">
                  <c:v>1.052873200958333</c:v>
                </c:pt>
                <c:pt idx="3408">
                  <c:v>1.052873200958333</c:v>
                </c:pt>
                <c:pt idx="3409">
                  <c:v>1.052873200958333</c:v>
                </c:pt>
                <c:pt idx="3410">
                  <c:v>1.052873200958333</c:v>
                </c:pt>
                <c:pt idx="3411">
                  <c:v>1.052873200958333</c:v>
                </c:pt>
                <c:pt idx="3412">
                  <c:v>1.052873200958333</c:v>
                </c:pt>
                <c:pt idx="3413">
                  <c:v>1.052873200958333</c:v>
                </c:pt>
                <c:pt idx="3414">
                  <c:v>1.052873200958333</c:v>
                </c:pt>
                <c:pt idx="3415">
                  <c:v>1.052873200958333</c:v>
                </c:pt>
                <c:pt idx="3416">
                  <c:v>1.052873200958333</c:v>
                </c:pt>
                <c:pt idx="3417">
                  <c:v>1.052873200958333</c:v>
                </c:pt>
                <c:pt idx="3418">
                  <c:v>1.052873200958333</c:v>
                </c:pt>
                <c:pt idx="3419">
                  <c:v>1.052873200958333</c:v>
                </c:pt>
                <c:pt idx="3420">
                  <c:v>1.052873200958333</c:v>
                </c:pt>
                <c:pt idx="3421">
                  <c:v>1.052873200958333</c:v>
                </c:pt>
                <c:pt idx="3422">
                  <c:v>1.052873200958333</c:v>
                </c:pt>
                <c:pt idx="3423">
                  <c:v>1.052873200958333</c:v>
                </c:pt>
                <c:pt idx="3424">
                  <c:v>1.052873200958333</c:v>
                </c:pt>
                <c:pt idx="3425">
                  <c:v>1.052873200958333</c:v>
                </c:pt>
                <c:pt idx="3426">
                  <c:v>1.052873200958333</c:v>
                </c:pt>
                <c:pt idx="3427">
                  <c:v>1.052873200958333</c:v>
                </c:pt>
                <c:pt idx="3428">
                  <c:v>1.052873200958333</c:v>
                </c:pt>
                <c:pt idx="3429">
                  <c:v>1.052873200958333</c:v>
                </c:pt>
                <c:pt idx="3430">
                  <c:v>1.052873200958333</c:v>
                </c:pt>
                <c:pt idx="3431">
                  <c:v>1.052873200958333</c:v>
                </c:pt>
                <c:pt idx="3432">
                  <c:v>1.052873200958333</c:v>
                </c:pt>
                <c:pt idx="3433">
                  <c:v>1.052873200958333</c:v>
                </c:pt>
                <c:pt idx="3434">
                  <c:v>1.052873200958333</c:v>
                </c:pt>
                <c:pt idx="3435">
                  <c:v>1.052873200958333</c:v>
                </c:pt>
                <c:pt idx="3436">
                  <c:v>1.052873200958333</c:v>
                </c:pt>
                <c:pt idx="3437">
                  <c:v>1.052873200958333</c:v>
                </c:pt>
                <c:pt idx="3438">
                  <c:v>1.052873200958333</c:v>
                </c:pt>
                <c:pt idx="3439">
                  <c:v>1.052873200958333</c:v>
                </c:pt>
                <c:pt idx="3440">
                  <c:v>1.052873200958333</c:v>
                </c:pt>
                <c:pt idx="3441">
                  <c:v>1.052873200958333</c:v>
                </c:pt>
                <c:pt idx="3442">
                  <c:v>1.052873200958333</c:v>
                </c:pt>
                <c:pt idx="3443">
                  <c:v>1.052873200958333</c:v>
                </c:pt>
                <c:pt idx="3444">
                  <c:v>1.052873200958333</c:v>
                </c:pt>
                <c:pt idx="3445">
                  <c:v>1.052873200958333</c:v>
                </c:pt>
                <c:pt idx="3446">
                  <c:v>1.052873200958333</c:v>
                </c:pt>
                <c:pt idx="3447">
                  <c:v>1.052873200958333</c:v>
                </c:pt>
                <c:pt idx="3448">
                  <c:v>1.052873200958333</c:v>
                </c:pt>
                <c:pt idx="3449">
                  <c:v>1.052873200958333</c:v>
                </c:pt>
                <c:pt idx="3450">
                  <c:v>1.052873200958333</c:v>
                </c:pt>
                <c:pt idx="3451">
                  <c:v>1.052873200958333</c:v>
                </c:pt>
                <c:pt idx="3452">
                  <c:v>1.052873200958333</c:v>
                </c:pt>
                <c:pt idx="3453">
                  <c:v>1.052873200958333</c:v>
                </c:pt>
                <c:pt idx="3454">
                  <c:v>1.052873200958333</c:v>
                </c:pt>
                <c:pt idx="3455">
                  <c:v>1.052873200958333</c:v>
                </c:pt>
                <c:pt idx="3456">
                  <c:v>1.052873200958333</c:v>
                </c:pt>
                <c:pt idx="3457">
                  <c:v>1.052873200958333</c:v>
                </c:pt>
                <c:pt idx="3458">
                  <c:v>1.052873200958333</c:v>
                </c:pt>
                <c:pt idx="3459">
                  <c:v>1.052873200958333</c:v>
                </c:pt>
                <c:pt idx="3460">
                  <c:v>1.052873200958333</c:v>
                </c:pt>
                <c:pt idx="3461">
                  <c:v>1.052873200958333</c:v>
                </c:pt>
                <c:pt idx="3462">
                  <c:v>1.052873200958333</c:v>
                </c:pt>
                <c:pt idx="3463">
                  <c:v>1.052873200958333</c:v>
                </c:pt>
                <c:pt idx="3464">
                  <c:v>1.052873200958333</c:v>
                </c:pt>
                <c:pt idx="3465">
                  <c:v>1.052873200958333</c:v>
                </c:pt>
                <c:pt idx="3466">
                  <c:v>1.052873200958333</c:v>
                </c:pt>
                <c:pt idx="3467">
                  <c:v>1.052873200958333</c:v>
                </c:pt>
                <c:pt idx="3468">
                  <c:v>1.052873200958333</c:v>
                </c:pt>
                <c:pt idx="3469">
                  <c:v>1.052873200958333</c:v>
                </c:pt>
                <c:pt idx="3470">
                  <c:v>1.052873200958333</c:v>
                </c:pt>
                <c:pt idx="3471">
                  <c:v>1.052873200958333</c:v>
                </c:pt>
                <c:pt idx="3472">
                  <c:v>1.052873200958333</c:v>
                </c:pt>
                <c:pt idx="3473">
                  <c:v>1.052873200958333</c:v>
                </c:pt>
                <c:pt idx="3474">
                  <c:v>1.052873200958333</c:v>
                </c:pt>
                <c:pt idx="3475">
                  <c:v>1.052873200958333</c:v>
                </c:pt>
                <c:pt idx="3476">
                  <c:v>1.052873200958333</c:v>
                </c:pt>
                <c:pt idx="3477">
                  <c:v>1.052873200958333</c:v>
                </c:pt>
                <c:pt idx="3478">
                  <c:v>1.052873200958333</c:v>
                </c:pt>
                <c:pt idx="3479">
                  <c:v>1.052873200958333</c:v>
                </c:pt>
                <c:pt idx="3480">
                  <c:v>1.052873200958333</c:v>
                </c:pt>
                <c:pt idx="3481">
                  <c:v>1.052873200958333</c:v>
                </c:pt>
                <c:pt idx="3482">
                  <c:v>1.052873200958333</c:v>
                </c:pt>
                <c:pt idx="3483">
                  <c:v>1.052873200958333</c:v>
                </c:pt>
                <c:pt idx="3484">
                  <c:v>1.052873200958333</c:v>
                </c:pt>
                <c:pt idx="3485">
                  <c:v>1.052873200958333</c:v>
                </c:pt>
                <c:pt idx="3486">
                  <c:v>1.052873200958333</c:v>
                </c:pt>
                <c:pt idx="3487">
                  <c:v>1.052873200958333</c:v>
                </c:pt>
                <c:pt idx="3488">
                  <c:v>1.052873200958333</c:v>
                </c:pt>
                <c:pt idx="3489">
                  <c:v>1.052873200958333</c:v>
                </c:pt>
                <c:pt idx="3490">
                  <c:v>1.052873200958333</c:v>
                </c:pt>
                <c:pt idx="3491">
                  <c:v>1.052873200958333</c:v>
                </c:pt>
                <c:pt idx="3492">
                  <c:v>1.052873200958333</c:v>
                </c:pt>
                <c:pt idx="3493">
                  <c:v>1.052873200958333</c:v>
                </c:pt>
                <c:pt idx="3494">
                  <c:v>1.052873200958333</c:v>
                </c:pt>
                <c:pt idx="3495">
                  <c:v>1.052873200958333</c:v>
                </c:pt>
                <c:pt idx="3496">
                  <c:v>1.052873200958333</c:v>
                </c:pt>
                <c:pt idx="3497">
                  <c:v>1.052873200958333</c:v>
                </c:pt>
                <c:pt idx="3498">
                  <c:v>1.052873200958333</c:v>
                </c:pt>
                <c:pt idx="3499">
                  <c:v>1.052873200958333</c:v>
                </c:pt>
                <c:pt idx="3500">
                  <c:v>1.052873200958333</c:v>
                </c:pt>
                <c:pt idx="3501">
                  <c:v>1.052873200958333</c:v>
                </c:pt>
                <c:pt idx="3502">
                  <c:v>1.052873200958333</c:v>
                </c:pt>
                <c:pt idx="3503">
                  <c:v>1.052873200958333</c:v>
                </c:pt>
                <c:pt idx="3504">
                  <c:v>1.052873200958333</c:v>
                </c:pt>
                <c:pt idx="3505">
                  <c:v>1.052873200958333</c:v>
                </c:pt>
                <c:pt idx="3506">
                  <c:v>1.052873200958333</c:v>
                </c:pt>
                <c:pt idx="3507">
                  <c:v>1.052873200958333</c:v>
                </c:pt>
                <c:pt idx="3508">
                  <c:v>1.052873200958333</c:v>
                </c:pt>
                <c:pt idx="3509">
                  <c:v>1.052873200958333</c:v>
                </c:pt>
                <c:pt idx="3510">
                  <c:v>1.052873200958333</c:v>
                </c:pt>
                <c:pt idx="3511">
                  <c:v>1.052873200958333</c:v>
                </c:pt>
                <c:pt idx="3512">
                  <c:v>1.052873200958333</c:v>
                </c:pt>
                <c:pt idx="3513">
                  <c:v>1.052873200958333</c:v>
                </c:pt>
                <c:pt idx="3514">
                  <c:v>1.052873200958333</c:v>
                </c:pt>
                <c:pt idx="3515">
                  <c:v>1.052873200958333</c:v>
                </c:pt>
                <c:pt idx="3516">
                  <c:v>1.052873200958333</c:v>
                </c:pt>
                <c:pt idx="3517">
                  <c:v>1.052873200958333</c:v>
                </c:pt>
                <c:pt idx="3518">
                  <c:v>1.052873200958333</c:v>
                </c:pt>
                <c:pt idx="3519">
                  <c:v>1.052873200958333</c:v>
                </c:pt>
                <c:pt idx="3520">
                  <c:v>1.052873200958333</c:v>
                </c:pt>
                <c:pt idx="3521">
                  <c:v>1.052873200958333</c:v>
                </c:pt>
                <c:pt idx="3522">
                  <c:v>1.052873200958333</c:v>
                </c:pt>
                <c:pt idx="3523">
                  <c:v>1.052873200958333</c:v>
                </c:pt>
                <c:pt idx="3524">
                  <c:v>1.052873200958333</c:v>
                </c:pt>
                <c:pt idx="3525">
                  <c:v>1.052873200958333</c:v>
                </c:pt>
                <c:pt idx="3526">
                  <c:v>1.052873200958333</c:v>
                </c:pt>
                <c:pt idx="3527">
                  <c:v>1.052873200958333</c:v>
                </c:pt>
                <c:pt idx="3528">
                  <c:v>1.052873200958333</c:v>
                </c:pt>
                <c:pt idx="3529">
                  <c:v>1.052873200958333</c:v>
                </c:pt>
                <c:pt idx="3530">
                  <c:v>1.052873200958333</c:v>
                </c:pt>
                <c:pt idx="3531">
                  <c:v>1.052873200958333</c:v>
                </c:pt>
                <c:pt idx="3532">
                  <c:v>1.052873200958333</c:v>
                </c:pt>
                <c:pt idx="3533">
                  <c:v>1.052873200958333</c:v>
                </c:pt>
                <c:pt idx="3534">
                  <c:v>1.052873200958333</c:v>
                </c:pt>
                <c:pt idx="3535">
                  <c:v>1.052873200958333</c:v>
                </c:pt>
                <c:pt idx="3536">
                  <c:v>1.052873200958333</c:v>
                </c:pt>
                <c:pt idx="3537">
                  <c:v>1.052873200958333</c:v>
                </c:pt>
                <c:pt idx="3538">
                  <c:v>1.052873200958333</c:v>
                </c:pt>
                <c:pt idx="3539">
                  <c:v>1.052873200958333</c:v>
                </c:pt>
                <c:pt idx="3540">
                  <c:v>1.052873200958333</c:v>
                </c:pt>
                <c:pt idx="3541">
                  <c:v>1.052873200958333</c:v>
                </c:pt>
                <c:pt idx="3542">
                  <c:v>1.052873200958333</c:v>
                </c:pt>
                <c:pt idx="3543">
                  <c:v>1.052873200958333</c:v>
                </c:pt>
                <c:pt idx="3544">
                  <c:v>1.052873200958333</c:v>
                </c:pt>
                <c:pt idx="3545">
                  <c:v>1.052873200958333</c:v>
                </c:pt>
                <c:pt idx="3546">
                  <c:v>1.052873200958333</c:v>
                </c:pt>
                <c:pt idx="3547">
                  <c:v>1.052873200958333</c:v>
                </c:pt>
                <c:pt idx="3548">
                  <c:v>1.052873200958333</c:v>
                </c:pt>
                <c:pt idx="3549">
                  <c:v>1.052873200958333</c:v>
                </c:pt>
                <c:pt idx="3550">
                  <c:v>1.052873200958333</c:v>
                </c:pt>
                <c:pt idx="3551">
                  <c:v>1.052873200958333</c:v>
                </c:pt>
                <c:pt idx="3552">
                  <c:v>1.052873200958333</c:v>
                </c:pt>
                <c:pt idx="3553">
                  <c:v>1.052873200958333</c:v>
                </c:pt>
                <c:pt idx="3554">
                  <c:v>1.052873200958333</c:v>
                </c:pt>
                <c:pt idx="3555">
                  <c:v>1.052873200958333</c:v>
                </c:pt>
                <c:pt idx="3556">
                  <c:v>1.052873200958333</c:v>
                </c:pt>
                <c:pt idx="3557">
                  <c:v>1.052873200958333</c:v>
                </c:pt>
                <c:pt idx="3558">
                  <c:v>1.052873200958333</c:v>
                </c:pt>
                <c:pt idx="3559">
                  <c:v>1.052873200958333</c:v>
                </c:pt>
                <c:pt idx="3560">
                  <c:v>1.052873200958333</c:v>
                </c:pt>
                <c:pt idx="3561">
                  <c:v>1.052873200958333</c:v>
                </c:pt>
                <c:pt idx="3562">
                  <c:v>1.052873200958333</c:v>
                </c:pt>
                <c:pt idx="3563">
                  <c:v>1.052873200958333</c:v>
                </c:pt>
                <c:pt idx="3564">
                  <c:v>1.052873200958333</c:v>
                </c:pt>
                <c:pt idx="3565">
                  <c:v>1.052873200958333</c:v>
                </c:pt>
                <c:pt idx="3566">
                  <c:v>1.052873200958333</c:v>
                </c:pt>
                <c:pt idx="3567">
                  <c:v>1.052873200958333</c:v>
                </c:pt>
                <c:pt idx="3568">
                  <c:v>1.052873200958333</c:v>
                </c:pt>
                <c:pt idx="3569">
                  <c:v>1.052873200958333</c:v>
                </c:pt>
                <c:pt idx="3570">
                  <c:v>1.052873200958333</c:v>
                </c:pt>
                <c:pt idx="3571">
                  <c:v>1.052873200958333</c:v>
                </c:pt>
                <c:pt idx="3572">
                  <c:v>1.052873200958333</c:v>
                </c:pt>
                <c:pt idx="3573">
                  <c:v>1.052873200958333</c:v>
                </c:pt>
                <c:pt idx="3574">
                  <c:v>1.052873200958333</c:v>
                </c:pt>
                <c:pt idx="3575">
                  <c:v>1.052873200958333</c:v>
                </c:pt>
                <c:pt idx="3576">
                  <c:v>1.052873200958333</c:v>
                </c:pt>
                <c:pt idx="3577">
                  <c:v>1.052873200958333</c:v>
                </c:pt>
                <c:pt idx="3578">
                  <c:v>1.052873200958333</c:v>
                </c:pt>
                <c:pt idx="3579">
                  <c:v>1.052873200958333</c:v>
                </c:pt>
                <c:pt idx="3580">
                  <c:v>1.052873200958333</c:v>
                </c:pt>
                <c:pt idx="3581">
                  <c:v>1.052873200958333</c:v>
                </c:pt>
                <c:pt idx="3582">
                  <c:v>1.052873200958333</c:v>
                </c:pt>
                <c:pt idx="3583">
                  <c:v>1.052873200958333</c:v>
                </c:pt>
                <c:pt idx="3584">
                  <c:v>1.052873200958333</c:v>
                </c:pt>
                <c:pt idx="3585">
                  <c:v>1.052873200958333</c:v>
                </c:pt>
                <c:pt idx="3586">
                  <c:v>1.052873200958333</c:v>
                </c:pt>
                <c:pt idx="3587">
                  <c:v>1.052873200958333</c:v>
                </c:pt>
                <c:pt idx="3588">
                  <c:v>1.052873200958333</c:v>
                </c:pt>
                <c:pt idx="3589">
                  <c:v>1.052873200958333</c:v>
                </c:pt>
                <c:pt idx="3590">
                  <c:v>1.052873200958333</c:v>
                </c:pt>
                <c:pt idx="3591">
                  <c:v>1.052873200958333</c:v>
                </c:pt>
                <c:pt idx="3592">
                  <c:v>1.052873200958333</c:v>
                </c:pt>
                <c:pt idx="3593">
                  <c:v>1.052873200958333</c:v>
                </c:pt>
                <c:pt idx="3594">
                  <c:v>1.052873200958333</c:v>
                </c:pt>
                <c:pt idx="3595">
                  <c:v>1.052873200958333</c:v>
                </c:pt>
                <c:pt idx="3596">
                  <c:v>1.052873200958333</c:v>
                </c:pt>
                <c:pt idx="3597">
                  <c:v>1.052873200958333</c:v>
                </c:pt>
                <c:pt idx="3598">
                  <c:v>1.052873200958333</c:v>
                </c:pt>
                <c:pt idx="3599">
                  <c:v>1.052873200958333</c:v>
                </c:pt>
                <c:pt idx="3600">
                  <c:v>1.052873200958333</c:v>
                </c:pt>
                <c:pt idx="3601">
                  <c:v>1.052873200958333</c:v>
                </c:pt>
                <c:pt idx="3602">
                  <c:v>1.052873200958333</c:v>
                </c:pt>
                <c:pt idx="3603">
                  <c:v>1.052873200958333</c:v>
                </c:pt>
                <c:pt idx="3604">
                  <c:v>1.052873200958333</c:v>
                </c:pt>
                <c:pt idx="3605">
                  <c:v>1.052873200958333</c:v>
                </c:pt>
                <c:pt idx="3606">
                  <c:v>1.052873200958333</c:v>
                </c:pt>
                <c:pt idx="3607">
                  <c:v>1.052873200958333</c:v>
                </c:pt>
                <c:pt idx="3608">
                  <c:v>1.052873200958333</c:v>
                </c:pt>
                <c:pt idx="3609">
                  <c:v>1.052873200958333</c:v>
                </c:pt>
                <c:pt idx="3610">
                  <c:v>1.052873200958333</c:v>
                </c:pt>
                <c:pt idx="3611">
                  <c:v>1.052873200958333</c:v>
                </c:pt>
                <c:pt idx="3612">
                  <c:v>1.052873200958333</c:v>
                </c:pt>
                <c:pt idx="3613">
                  <c:v>1.052873200958333</c:v>
                </c:pt>
                <c:pt idx="3614">
                  <c:v>1.052873200958333</c:v>
                </c:pt>
                <c:pt idx="3615">
                  <c:v>1.052873200958333</c:v>
                </c:pt>
                <c:pt idx="3616">
                  <c:v>1.052873200958333</c:v>
                </c:pt>
                <c:pt idx="3617">
                  <c:v>1.052873200958333</c:v>
                </c:pt>
                <c:pt idx="3618">
                  <c:v>1.052873200958333</c:v>
                </c:pt>
                <c:pt idx="3619">
                  <c:v>1.052873200958333</c:v>
                </c:pt>
                <c:pt idx="3620">
                  <c:v>1.052873200958333</c:v>
                </c:pt>
                <c:pt idx="3621">
                  <c:v>1.052873200958333</c:v>
                </c:pt>
                <c:pt idx="3622">
                  <c:v>1.052873200958333</c:v>
                </c:pt>
                <c:pt idx="3623">
                  <c:v>1.052873200958333</c:v>
                </c:pt>
                <c:pt idx="3624">
                  <c:v>1.052873200958333</c:v>
                </c:pt>
                <c:pt idx="3625">
                  <c:v>1.052873200958333</c:v>
                </c:pt>
                <c:pt idx="3626">
                  <c:v>1.052873200958333</c:v>
                </c:pt>
                <c:pt idx="3627">
                  <c:v>1.052873200958333</c:v>
                </c:pt>
                <c:pt idx="3628">
                  <c:v>1.052873200958333</c:v>
                </c:pt>
                <c:pt idx="3629">
                  <c:v>1.052873200958333</c:v>
                </c:pt>
                <c:pt idx="3630">
                  <c:v>1.052873200958333</c:v>
                </c:pt>
                <c:pt idx="3631">
                  <c:v>1.052873200958333</c:v>
                </c:pt>
                <c:pt idx="3632">
                  <c:v>1.052873200958333</c:v>
                </c:pt>
                <c:pt idx="3633">
                  <c:v>1.052873200958333</c:v>
                </c:pt>
                <c:pt idx="3634">
                  <c:v>1.052873200958333</c:v>
                </c:pt>
                <c:pt idx="3635">
                  <c:v>1.052873200958333</c:v>
                </c:pt>
                <c:pt idx="3636">
                  <c:v>1.052873200958333</c:v>
                </c:pt>
                <c:pt idx="3637">
                  <c:v>1.052873200958333</c:v>
                </c:pt>
                <c:pt idx="3638">
                  <c:v>1.052873200958333</c:v>
                </c:pt>
                <c:pt idx="3639">
                  <c:v>1.052873200958333</c:v>
                </c:pt>
                <c:pt idx="3640">
                  <c:v>1.052873200958333</c:v>
                </c:pt>
                <c:pt idx="3641">
                  <c:v>1.052873200958333</c:v>
                </c:pt>
                <c:pt idx="3642">
                  <c:v>1.052873200958333</c:v>
                </c:pt>
                <c:pt idx="3643">
                  <c:v>1.052873200958333</c:v>
                </c:pt>
                <c:pt idx="3644">
                  <c:v>1.052873200958333</c:v>
                </c:pt>
                <c:pt idx="3645">
                  <c:v>1.052873200958333</c:v>
                </c:pt>
                <c:pt idx="3646">
                  <c:v>1.052873200958333</c:v>
                </c:pt>
                <c:pt idx="3647">
                  <c:v>1.052873200958333</c:v>
                </c:pt>
                <c:pt idx="3648">
                  <c:v>1.052873200958333</c:v>
                </c:pt>
                <c:pt idx="3649">
                  <c:v>1.052873200958333</c:v>
                </c:pt>
                <c:pt idx="3650">
                  <c:v>1.052873200958333</c:v>
                </c:pt>
                <c:pt idx="3651">
                  <c:v>1.052873200958333</c:v>
                </c:pt>
                <c:pt idx="3652">
                  <c:v>1.052873200958333</c:v>
                </c:pt>
                <c:pt idx="3653">
                  <c:v>1.052873200958333</c:v>
                </c:pt>
                <c:pt idx="3654">
                  <c:v>1.052873200958333</c:v>
                </c:pt>
                <c:pt idx="3655">
                  <c:v>1.052873200958333</c:v>
                </c:pt>
                <c:pt idx="3656">
                  <c:v>1.052873200958333</c:v>
                </c:pt>
                <c:pt idx="3657">
                  <c:v>1.052873200958333</c:v>
                </c:pt>
                <c:pt idx="3658">
                  <c:v>1.052873200958333</c:v>
                </c:pt>
                <c:pt idx="3659">
                  <c:v>1.052873200958333</c:v>
                </c:pt>
                <c:pt idx="3660">
                  <c:v>1.052873200958333</c:v>
                </c:pt>
                <c:pt idx="3661">
                  <c:v>1.052873200958333</c:v>
                </c:pt>
                <c:pt idx="3662">
                  <c:v>1.052873200958333</c:v>
                </c:pt>
                <c:pt idx="3663">
                  <c:v>1.052873200958333</c:v>
                </c:pt>
                <c:pt idx="3664">
                  <c:v>1.052873200958333</c:v>
                </c:pt>
                <c:pt idx="3665">
                  <c:v>1.052873200958333</c:v>
                </c:pt>
                <c:pt idx="3666">
                  <c:v>1.052873200958333</c:v>
                </c:pt>
                <c:pt idx="3667">
                  <c:v>1.052873200958333</c:v>
                </c:pt>
                <c:pt idx="3668">
                  <c:v>1.052873200958333</c:v>
                </c:pt>
                <c:pt idx="3669">
                  <c:v>1.052873200958333</c:v>
                </c:pt>
                <c:pt idx="3670">
                  <c:v>1.052873200958333</c:v>
                </c:pt>
                <c:pt idx="3671">
                  <c:v>1.052873200958333</c:v>
                </c:pt>
                <c:pt idx="3672">
                  <c:v>1.052873200958333</c:v>
                </c:pt>
                <c:pt idx="3673">
                  <c:v>1.052873200958333</c:v>
                </c:pt>
                <c:pt idx="3674">
                  <c:v>1.052873200958333</c:v>
                </c:pt>
                <c:pt idx="3675">
                  <c:v>1.052873200958333</c:v>
                </c:pt>
                <c:pt idx="3676">
                  <c:v>1.052873200958333</c:v>
                </c:pt>
                <c:pt idx="3677">
                  <c:v>1.052873200958333</c:v>
                </c:pt>
                <c:pt idx="3678">
                  <c:v>1.052873200958333</c:v>
                </c:pt>
                <c:pt idx="3679">
                  <c:v>1.052873200958333</c:v>
                </c:pt>
                <c:pt idx="3680">
                  <c:v>1.052873200958333</c:v>
                </c:pt>
                <c:pt idx="3681">
                  <c:v>1.052873200958333</c:v>
                </c:pt>
                <c:pt idx="3682">
                  <c:v>1.052873200958333</c:v>
                </c:pt>
                <c:pt idx="3683">
                  <c:v>1.052873200958333</c:v>
                </c:pt>
                <c:pt idx="3684">
                  <c:v>1.052873200958333</c:v>
                </c:pt>
                <c:pt idx="3685">
                  <c:v>1.052873200958333</c:v>
                </c:pt>
                <c:pt idx="3686">
                  <c:v>1.052873200958333</c:v>
                </c:pt>
                <c:pt idx="3687">
                  <c:v>1.052873200958333</c:v>
                </c:pt>
                <c:pt idx="3688">
                  <c:v>1.052873200958333</c:v>
                </c:pt>
                <c:pt idx="3689">
                  <c:v>1.052873200958333</c:v>
                </c:pt>
                <c:pt idx="3690">
                  <c:v>1.052873200958333</c:v>
                </c:pt>
                <c:pt idx="3691">
                  <c:v>1.052873200958333</c:v>
                </c:pt>
                <c:pt idx="3692">
                  <c:v>1.052873200958333</c:v>
                </c:pt>
                <c:pt idx="3693">
                  <c:v>1.052873200958333</c:v>
                </c:pt>
                <c:pt idx="3694">
                  <c:v>1.052873200958333</c:v>
                </c:pt>
                <c:pt idx="3695">
                  <c:v>1.052873200958333</c:v>
                </c:pt>
                <c:pt idx="3696">
                  <c:v>1.052873200958333</c:v>
                </c:pt>
                <c:pt idx="3697">
                  <c:v>1.052873200958333</c:v>
                </c:pt>
                <c:pt idx="3698">
                  <c:v>1.052873200958333</c:v>
                </c:pt>
                <c:pt idx="3699">
                  <c:v>1.052873200958333</c:v>
                </c:pt>
                <c:pt idx="3700">
                  <c:v>1.052873200958333</c:v>
                </c:pt>
                <c:pt idx="3701">
                  <c:v>1.052873200958333</c:v>
                </c:pt>
                <c:pt idx="3702">
                  <c:v>1.052873200958333</c:v>
                </c:pt>
                <c:pt idx="3703">
                  <c:v>1.052873200958333</c:v>
                </c:pt>
                <c:pt idx="3704">
                  <c:v>1.052873200958333</c:v>
                </c:pt>
                <c:pt idx="3705">
                  <c:v>1.052873200958333</c:v>
                </c:pt>
                <c:pt idx="3706">
                  <c:v>1.052873200958333</c:v>
                </c:pt>
                <c:pt idx="3707">
                  <c:v>1.052873200958333</c:v>
                </c:pt>
                <c:pt idx="3708">
                  <c:v>1.052873200958333</c:v>
                </c:pt>
                <c:pt idx="3709">
                  <c:v>1.052873200958333</c:v>
                </c:pt>
                <c:pt idx="3710">
                  <c:v>1.052873200958333</c:v>
                </c:pt>
                <c:pt idx="3711">
                  <c:v>1.052873200958333</c:v>
                </c:pt>
                <c:pt idx="3712">
                  <c:v>1.052873200958333</c:v>
                </c:pt>
                <c:pt idx="3713">
                  <c:v>1.052873200958333</c:v>
                </c:pt>
                <c:pt idx="3714">
                  <c:v>1.052873200958333</c:v>
                </c:pt>
                <c:pt idx="3715">
                  <c:v>1.052873200958333</c:v>
                </c:pt>
                <c:pt idx="3716">
                  <c:v>1.052873200958333</c:v>
                </c:pt>
                <c:pt idx="3717">
                  <c:v>1.052873200958333</c:v>
                </c:pt>
                <c:pt idx="3718">
                  <c:v>1.052873200958333</c:v>
                </c:pt>
                <c:pt idx="3719">
                  <c:v>1.052873200958333</c:v>
                </c:pt>
                <c:pt idx="3720">
                  <c:v>1.052873200958333</c:v>
                </c:pt>
                <c:pt idx="3721">
                  <c:v>1.052873200958333</c:v>
                </c:pt>
                <c:pt idx="3722">
                  <c:v>1.052873200958333</c:v>
                </c:pt>
                <c:pt idx="3723">
                  <c:v>1.052873200958333</c:v>
                </c:pt>
                <c:pt idx="3724">
                  <c:v>1.052873200958333</c:v>
                </c:pt>
                <c:pt idx="3725">
                  <c:v>1.052873200958333</c:v>
                </c:pt>
                <c:pt idx="3726">
                  <c:v>1.052873200958333</c:v>
                </c:pt>
                <c:pt idx="3727">
                  <c:v>1.052873200958333</c:v>
                </c:pt>
                <c:pt idx="3728">
                  <c:v>1.052873200958333</c:v>
                </c:pt>
                <c:pt idx="3729">
                  <c:v>1.052873200958333</c:v>
                </c:pt>
                <c:pt idx="3730">
                  <c:v>1.052873200958333</c:v>
                </c:pt>
                <c:pt idx="3731">
                  <c:v>1.052873200958333</c:v>
                </c:pt>
                <c:pt idx="3732">
                  <c:v>1.052873200958333</c:v>
                </c:pt>
                <c:pt idx="3733">
                  <c:v>1.052873200958333</c:v>
                </c:pt>
                <c:pt idx="3734">
                  <c:v>1.052873200958333</c:v>
                </c:pt>
                <c:pt idx="3735">
                  <c:v>1.052873200958333</c:v>
                </c:pt>
                <c:pt idx="3736">
                  <c:v>1.052873200958333</c:v>
                </c:pt>
                <c:pt idx="3737">
                  <c:v>1.052873200958333</c:v>
                </c:pt>
                <c:pt idx="3738">
                  <c:v>1.052873200958333</c:v>
                </c:pt>
                <c:pt idx="3739">
                  <c:v>1.052873200958333</c:v>
                </c:pt>
                <c:pt idx="3740">
                  <c:v>1.052873200958333</c:v>
                </c:pt>
                <c:pt idx="3741">
                  <c:v>1.052873200958333</c:v>
                </c:pt>
                <c:pt idx="3742">
                  <c:v>1.052873200958333</c:v>
                </c:pt>
                <c:pt idx="3743">
                  <c:v>1.052873200958333</c:v>
                </c:pt>
                <c:pt idx="3744">
                  <c:v>1.052873200958333</c:v>
                </c:pt>
                <c:pt idx="3745">
                  <c:v>1.052873200958333</c:v>
                </c:pt>
                <c:pt idx="3746">
                  <c:v>1.052873200958333</c:v>
                </c:pt>
                <c:pt idx="3747">
                  <c:v>1.052873200958333</c:v>
                </c:pt>
                <c:pt idx="3748">
                  <c:v>1.052873200958333</c:v>
                </c:pt>
                <c:pt idx="3749">
                  <c:v>1.052873200958333</c:v>
                </c:pt>
                <c:pt idx="3750">
                  <c:v>1.052873200958333</c:v>
                </c:pt>
                <c:pt idx="3751">
                  <c:v>1.052873200958333</c:v>
                </c:pt>
                <c:pt idx="3752">
                  <c:v>1.052873200958333</c:v>
                </c:pt>
                <c:pt idx="3753">
                  <c:v>1.052873200958333</c:v>
                </c:pt>
                <c:pt idx="3754">
                  <c:v>1.052873200958333</c:v>
                </c:pt>
                <c:pt idx="3755">
                  <c:v>1.052873200958333</c:v>
                </c:pt>
                <c:pt idx="3756">
                  <c:v>1.052873200958333</c:v>
                </c:pt>
                <c:pt idx="3757">
                  <c:v>1.052873200958333</c:v>
                </c:pt>
                <c:pt idx="3758">
                  <c:v>1.052873200958333</c:v>
                </c:pt>
                <c:pt idx="3759">
                  <c:v>1.052873200958333</c:v>
                </c:pt>
                <c:pt idx="3760">
                  <c:v>1.052873200958333</c:v>
                </c:pt>
                <c:pt idx="3761">
                  <c:v>1.052873200958333</c:v>
                </c:pt>
                <c:pt idx="3762">
                  <c:v>1.052873200958333</c:v>
                </c:pt>
                <c:pt idx="3763">
                  <c:v>1.052873200958333</c:v>
                </c:pt>
                <c:pt idx="3764">
                  <c:v>1.052873200958333</c:v>
                </c:pt>
                <c:pt idx="3765">
                  <c:v>1.052873200958333</c:v>
                </c:pt>
                <c:pt idx="3766">
                  <c:v>1.052873200958333</c:v>
                </c:pt>
                <c:pt idx="3767">
                  <c:v>1.052873200958333</c:v>
                </c:pt>
                <c:pt idx="3768">
                  <c:v>1.052873200958333</c:v>
                </c:pt>
                <c:pt idx="3769">
                  <c:v>1.052873200958333</c:v>
                </c:pt>
                <c:pt idx="3770">
                  <c:v>1.052873200958333</c:v>
                </c:pt>
                <c:pt idx="3771">
                  <c:v>1.052873200958333</c:v>
                </c:pt>
                <c:pt idx="3772">
                  <c:v>1.052873200958333</c:v>
                </c:pt>
                <c:pt idx="3773">
                  <c:v>1.052873200958333</c:v>
                </c:pt>
                <c:pt idx="3774">
                  <c:v>1.052873200958333</c:v>
                </c:pt>
                <c:pt idx="3775">
                  <c:v>1.052873200958333</c:v>
                </c:pt>
                <c:pt idx="3776">
                  <c:v>1.052873200958333</c:v>
                </c:pt>
                <c:pt idx="3777">
                  <c:v>1.052873200958333</c:v>
                </c:pt>
                <c:pt idx="3778">
                  <c:v>1.052873200958333</c:v>
                </c:pt>
                <c:pt idx="3779">
                  <c:v>1.052873200958333</c:v>
                </c:pt>
                <c:pt idx="3780">
                  <c:v>1.052873200958333</c:v>
                </c:pt>
                <c:pt idx="3781">
                  <c:v>1.052873200958333</c:v>
                </c:pt>
                <c:pt idx="3782">
                  <c:v>1.052873200958333</c:v>
                </c:pt>
                <c:pt idx="3783">
                  <c:v>1.052873200958333</c:v>
                </c:pt>
                <c:pt idx="3784">
                  <c:v>1.052873200958333</c:v>
                </c:pt>
                <c:pt idx="3785">
                  <c:v>1.052873200958333</c:v>
                </c:pt>
                <c:pt idx="3786">
                  <c:v>1.052873200958333</c:v>
                </c:pt>
                <c:pt idx="3787">
                  <c:v>1.052873200958333</c:v>
                </c:pt>
                <c:pt idx="3788">
                  <c:v>1.052873200958333</c:v>
                </c:pt>
                <c:pt idx="3789">
                  <c:v>1.052873200958333</c:v>
                </c:pt>
                <c:pt idx="3790">
                  <c:v>1.052873200958333</c:v>
                </c:pt>
                <c:pt idx="3791">
                  <c:v>1.052873200958333</c:v>
                </c:pt>
                <c:pt idx="3792">
                  <c:v>1.052873200958333</c:v>
                </c:pt>
                <c:pt idx="3793">
                  <c:v>1.052873200958333</c:v>
                </c:pt>
                <c:pt idx="3794">
                  <c:v>1.052873200958333</c:v>
                </c:pt>
                <c:pt idx="3795">
                  <c:v>1.052873200958333</c:v>
                </c:pt>
                <c:pt idx="3796">
                  <c:v>1.052873200958333</c:v>
                </c:pt>
                <c:pt idx="3797">
                  <c:v>1.052873200958333</c:v>
                </c:pt>
                <c:pt idx="3798">
                  <c:v>1.052873200958333</c:v>
                </c:pt>
                <c:pt idx="3799">
                  <c:v>1.052873200958333</c:v>
                </c:pt>
                <c:pt idx="3800">
                  <c:v>1.052873200958333</c:v>
                </c:pt>
                <c:pt idx="3801">
                  <c:v>1.052873200958333</c:v>
                </c:pt>
                <c:pt idx="3802">
                  <c:v>1.052873200958333</c:v>
                </c:pt>
                <c:pt idx="3803">
                  <c:v>1.052873200958333</c:v>
                </c:pt>
                <c:pt idx="3804">
                  <c:v>1.052873200958333</c:v>
                </c:pt>
                <c:pt idx="3805">
                  <c:v>1.052873200958333</c:v>
                </c:pt>
                <c:pt idx="3806">
                  <c:v>1.052873200958333</c:v>
                </c:pt>
                <c:pt idx="3807">
                  <c:v>1.052873200958333</c:v>
                </c:pt>
                <c:pt idx="3808">
                  <c:v>1.052873200958333</c:v>
                </c:pt>
                <c:pt idx="3809">
                  <c:v>1.052873200958333</c:v>
                </c:pt>
                <c:pt idx="3810">
                  <c:v>1.052873200958333</c:v>
                </c:pt>
                <c:pt idx="3811">
                  <c:v>1.052873200958333</c:v>
                </c:pt>
                <c:pt idx="3812">
                  <c:v>1.052873200958333</c:v>
                </c:pt>
                <c:pt idx="3813">
                  <c:v>1.052873200958333</c:v>
                </c:pt>
                <c:pt idx="3814">
                  <c:v>1.052873200958333</c:v>
                </c:pt>
                <c:pt idx="3815">
                  <c:v>1.052873200958333</c:v>
                </c:pt>
                <c:pt idx="3816">
                  <c:v>1.052873200958333</c:v>
                </c:pt>
                <c:pt idx="3817">
                  <c:v>1.052873200958333</c:v>
                </c:pt>
                <c:pt idx="3818">
                  <c:v>1.052873200958333</c:v>
                </c:pt>
                <c:pt idx="3819">
                  <c:v>1.052873200958333</c:v>
                </c:pt>
                <c:pt idx="3820">
                  <c:v>1.052873200958333</c:v>
                </c:pt>
                <c:pt idx="3821">
                  <c:v>1.052873200958333</c:v>
                </c:pt>
                <c:pt idx="3822">
                  <c:v>1.052873200958333</c:v>
                </c:pt>
                <c:pt idx="3823">
                  <c:v>1.052873200958333</c:v>
                </c:pt>
                <c:pt idx="3824">
                  <c:v>1.052873200958333</c:v>
                </c:pt>
                <c:pt idx="3825">
                  <c:v>1.052873200958333</c:v>
                </c:pt>
                <c:pt idx="3826">
                  <c:v>1.052873200958333</c:v>
                </c:pt>
                <c:pt idx="3827">
                  <c:v>1.052873200958333</c:v>
                </c:pt>
                <c:pt idx="3828">
                  <c:v>1.052873200958333</c:v>
                </c:pt>
                <c:pt idx="3829">
                  <c:v>1.052873200958333</c:v>
                </c:pt>
                <c:pt idx="3830">
                  <c:v>1.052873200958333</c:v>
                </c:pt>
                <c:pt idx="3831">
                  <c:v>1.052873200958333</c:v>
                </c:pt>
                <c:pt idx="3832">
                  <c:v>1.052873200958333</c:v>
                </c:pt>
                <c:pt idx="3833">
                  <c:v>1.052873200958333</c:v>
                </c:pt>
                <c:pt idx="3834">
                  <c:v>1.052873200958333</c:v>
                </c:pt>
                <c:pt idx="3835">
                  <c:v>1.052873200958333</c:v>
                </c:pt>
                <c:pt idx="3836">
                  <c:v>1.052873200958333</c:v>
                </c:pt>
                <c:pt idx="3837">
                  <c:v>1.052873200958333</c:v>
                </c:pt>
                <c:pt idx="3838">
                  <c:v>1.052873200958333</c:v>
                </c:pt>
                <c:pt idx="3839">
                  <c:v>1.052873200958333</c:v>
                </c:pt>
                <c:pt idx="3840">
                  <c:v>1.052873200958333</c:v>
                </c:pt>
                <c:pt idx="3841">
                  <c:v>1.052873200958333</c:v>
                </c:pt>
                <c:pt idx="3842">
                  <c:v>1.052873200958333</c:v>
                </c:pt>
                <c:pt idx="3843">
                  <c:v>1.052873200958333</c:v>
                </c:pt>
                <c:pt idx="3844">
                  <c:v>1.052873200958333</c:v>
                </c:pt>
                <c:pt idx="3845">
                  <c:v>1.052873200958333</c:v>
                </c:pt>
                <c:pt idx="3846">
                  <c:v>1.052873200958333</c:v>
                </c:pt>
                <c:pt idx="3847">
                  <c:v>1.052873200958333</c:v>
                </c:pt>
                <c:pt idx="3848">
                  <c:v>1.052873200958333</c:v>
                </c:pt>
                <c:pt idx="3849">
                  <c:v>1.052873200958333</c:v>
                </c:pt>
                <c:pt idx="3850">
                  <c:v>1.052873200958333</c:v>
                </c:pt>
                <c:pt idx="3851">
                  <c:v>1.052873200958333</c:v>
                </c:pt>
                <c:pt idx="3852">
                  <c:v>1.052873200958333</c:v>
                </c:pt>
                <c:pt idx="3853">
                  <c:v>1.052873200958333</c:v>
                </c:pt>
                <c:pt idx="3854">
                  <c:v>1.052873200958333</c:v>
                </c:pt>
                <c:pt idx="3855">
                  <c:v>1.052873200958333</c:v>
                </c:pt>
                <c:pt idx="3856">
                  <c:v>1.052873200958333</c:v>
                </c:pt>
                <c:pt idx="3857">
                  <c:v>1.052873200958333</c:v>
                </c:pt>
                <c:pt idx="3858">
                  <c:v>1.052873200958333</c:v>
                </c:pt>
                <c:pt idx="3859">
                  <c:v>1.052873200958333</c:v>
                </c:pt>
                <c:pt idx="3860">
                  <c:v>1.052873200958333</c:v>
                </c:pt>
                <c:pt idx="3861">
                  <c:v>1.052873200958333</c:v>
                </c:pt>
                <c:pt idx="3862">
                  <c:v>1.052873200958333</c:v>
                </c:pt>
                <c:pt idx="3863">
                  <c:v>1.052873200958333</c:v>
                </c:pt>
                <c:pt idx="3864">
                  <c:v>1.052873200958333</c:v>
                </c:pt>
                <c:pt idx="3865">
                  <c:v>1.052873200958333</c:v>
                </c:pt>
                <c:pt idx="3866">
                  <c:v>1.052873200958333</c:v>
                </c:pt>
                <c:pt idx="3867">
                  <c:v>1.052873200958333</c:v>
                </c:pt>
                <c:pt idx="3868">
                  <c:v>1.052873200958333</c:v>
                </c:pt>
                <c:pt idx="3869">
                  <c:v>1.052873200958333</c:v>
                </c:pt>
                <c:pt idx="3870">
                  <c:v>1.052873200958333</c:v>
                </c:pt>
                <c:pt idx="3871">
                  <c:v>1.052873200958333</c:v>
                </c:pt>
                <c:pt idx="3872">
                  <c:v>1.052873200958333</c:v>
                </c:pt>
                <c:pt idx="3873">
                  <c:v>1.052873200958333</c:v>
                </c:pt>
                <c:pt idx="3874">
                  <c:v>1.052873200958333</c:v>
                </c:pt>
                <c:pt idx="3875">
                  <c:v>1.052873200958333</c:v>
                </c:pt>
                <c:pt idx="3876">
                  <c:v>1.052873200958333</c:v>
                </c:pt>
                <c:pt idx="3877">
                  <c:v>1.052873200958333</c:v>
                </c:pt>
                <c:pt idx="3878">
                  <c:v>1.052873200958333</c:v>
                </c:pt>
                <c:pt idx="3879">
                  <c:v>1.052873200958333</c:v>
                </c:pt>
                <c:pt idx="3880">
                  <c:v>1.052873200958333</c:v>
                </c:pt>
                <c:pt idx="3881">
                  <c:v>1.052873200958333</c:v>
                </c:pt>
                <c:pt idx="3882">
                  <c:v>1.052873200958333</c:v>
                </c:pt>
                <c:pt idx="3883">
                  <c:v>1.052873200958333</c:v>
                </c:pt>
                <c:pt idx="3884">
                  <c:v>1.052873200958333</c:v>
                </c:pt>
                <c:pt idx="3885">
                  <c:v>1.052873200958333</c:v>
                </c:pt>
                <c:pt idx="3886">
                  <c:v>1.052873200958333</c:v>
                </c:pt>
                <c:pt idx="3887">
                  <c:v>1.052873200958333</c:v>
                </c:pt>
                <c:pt idx="3888">
                  <c:v>1.052873200958333</c:v>
                </c:pt>
                <c:pt idx="3889">
                  <c:v>1.052873200958333</c:v>
                </c:pt>
                <c:pt idx="3890">
                  <c:v>1.052873200958333</c:v>
                </c:pt>
                <c:pt idx="3891">
                  <c:v>1.052873200958333</c:v>
                </c:pt>
                <c:pt idx="3892">
                  <c:v>1.052873200958333</c:v>
                </c:pt>
                <c:pt idx="3893">
                  <c:v>1.052873200958333</c:v>
                </c:pt>
                <c:pt idx="3894">
                  <c:v>1.052873200958333</c:v>
                </c:pt>
                <c:pt idx="3895">
                  <c:v>1.052873200958333</c:v>
                </c:pt>
                <c:pt idx="3896">
                  <c:v>1.052873200958333</c:v>
                </c:pt>
                <c:pt idx="3897">
                  <c:v>1.052873200958333</c:v>
                </c:pt>
                <c:pt idx="3898">
                  <c:v>1.052873200958333</c:v>
                </c:pt>
                <c:pt idx="3899">
                  <c:v>1.052873200958333</c:v>
                </c:pt>
                <c:pt idx="3900">
                  <c:v>1.052873200958333</c:v>
                </c:pt>
                <c:pt idx="3901">
                  <c:v>1.052873200958333</c:v>
                </c:pt>
                <c:pt idx="3902">
                  <c:v>1.052873200958333</c:v>
                </c:pt>
                <c:pt idx="3903">
                  <c:v>1.052873200958333</c:v>
                </c:pt>
                <c:pt idx="3904">
                  <c:v>1.052873200958333</c:v>
                </c:pt>
                <c:pt idx="3905">
                  <c:v>1.052873200958333</c:v>
                </c:pt>
                <c:pt idx="3906">
                  <c:v>1.052873200958333</c:v>
                </c:pt>
                <c:pt idx="3907">
                  <c:v>1.052873200958333</c:v>
                </c:pt>
                <c:pt idx="3908">
                  <c:v>1.052873200958333</c:v>
                </c:pt>
                <c:pt idx="3909">
                  <c:v>1.052873200958333</c:v>
                </c:pt>
                <c:pt idx="3910">
                  <c:v>1.052873200958333</c:v>
                </c:pt>
                <c:pt idx="3911">
                  <c:v>1.052873200958333</c:v>
                </c:pt>
                <c:pt idx="3912">
                  <c:v>1.052873200958333</c:v>
                </c:pt>
                <c:pt idx="3913">
                  <c:v>1.052873200958333</c:v>
                </c:pt>
                <c:pt idx="3914">
                  <c:v>1.052873200958333</c:v>
                </c:pt>
                <c:pt idx="3915">
                  <c:v>1.052873200958333</c:v>
                </c:pt>
                <c:pt idx="3916">
                  <c:v>1.052873200958333</c:v>
                </c:pt>
                <c:pt idx="3917">
                  <c:v>1.052873200958333</c:v>
                </c:pt>
                <c:pt idx="3918">
                  <c:v>1.052873200958333</c:v>
                </c:pt>
                <c:pt idx="3919">
                  <c:v>1.052873200958333</c:v>
                </c:pt>
                <c:pt idx="3920">
                  <c:v>1.052873200958333</c:v>
                </c:pt>
                <c:pt idx="3921">
                  <c:v>1.052873200958333</c:v>
                </c:pt>
                <c:pt idx="3922">
                  <c:v>1.052873200958333</c:v>
                </c:pt>
                <c:pt idx="3923">
                  <c:v>1.052873200958333</c:v>
                </c:pt>
                <c:pt idx="3924">
                  <c:v>1.052873200958333</c:v>
                </c:pt>
                <c:pt idx="3925">
                  <c:v>1.052873200958333</c:v>
                </c:pt>
                <c:pt idx="3926">
                  <c:v>1.052873200958333</c:v>
                </c:pt>
                <c:pt idx="3927">
                  <c:v>1.052873200958333</c:v>
                </c:pt>
                <c:pt idx="3928">
                  <c:v>1.052873200958333</c:v>
                </c:pt>
                <c:pt idx="3929">
                  <c:v>1.052873200958333</c:v>
                </c:pt>
                <c:pt idx="3930">
                  <c:v>1.052873200958333</c:v>
                </c:pt>
                <c:pt idx="3931">
                  <c:v>1.052873200958333</c:v>
                </c:pt>
                <c:pt idx="3932">
                  <c:v>1.052873200958333</c:v>
                </c:pt>
                <c:pt idx="3933">
                  <c:v>1.052873200958333</c:v>
                </c:pt>
                <c:pt idx="3934">
                  <c:v>1.052873200958333</c:v>
                </c:pt>
                <c:pt idx="3935">
                  <c:v>1.052873200958333</c:v>
                </c:pt>
                <c:pt idx="3936">
                  <c:v>1.052873200958333</c:v>
                </c:pt>
                <c:pt idx="3937">
                  <c:v>1.052873200958333</c:v>
                </c:pt>
                <c:pt idx="3938">
                  <c:v>1.052873200958333</c:v>
                </c:pt>
                <c:pt idx="3939">
                  <c:v>1.052873200958333</c:v>
                </c:pt>
                <c:pt idx="3940">
                  <c:v>1.052873200958333</c:v>
                </c:pt>
                <c:pt idx="3941">
                  <c:v>1.052873200958333</c:v>
                </c:pt>
                <c:pt idx="3942">
                  <c:v>1.052873200958333</c:v>
                </c:pt>
                <c:pt idx="3943">
                  <c:v>1.052873200958333</c:v>
                </c:pt>
                <c:pt idx="3944">
                  <c:v>1.052873200958333</c:v>
                </c:pt>
                <c:pt idx="3945">
                  <c:v>1.052873200958333</c:v>
                </c:pt>
                <c:pt idx="3946">
                  <c:v>1.052873200958333</c:v>
                </c:pt>
                <c:pt idx="3947">
                  <c:v>1.052873200958333</c:v>
                </c:pt>
                <c:pt idx="3948">
                  <c:v>1.052873200958333</c:v>
                </c:pt>
                <c:pt idx="3949">
                  <c:v>1.052873200958333</c:v>
                </c:pt>
                <c:pt idx="3950">
                  <c:v>1.052873200958333</c:v>
                </c:pt>
                <c:pt idx="3951">
                  <c:v>1.052873200958333</c:v>
                </c:pt>
                <c:pt idx="3952">
                  <c:v>1.052873200958333</c:v>
                </c:pt>
                <c:pt idx="3953">
                  <c:v>1.052873200958333</c:v>
                </c:pt>
                <c:pt idx="3954">
                  <c:v>1.052873200958333</c:v>
                </c:pt>
                <c:pt idx="3955">
                  <c:v>1.052873200958333</c:v>
                </c:pt>
                <c:pt idx="3956">
                  <c:v>1.052873200958333</c:v>
                </c:pt>
                <c:pt idx="3957">
                  <c:v>1.052873200958333</c:v>
                </c:pt>
                <c:pt idx="3958">
                  <c:v>1.052873200958333</c:v>
                </c:pt>
                <c:pt idx="3959">
                  <c:v>1.052873200958333</c:v>
                </c:pt>
                <c:pt idx="3960">
                  <c:v>1.052873200958333</c:v>
                </c:pt>
                <c:pt idx="3961">
                  <c:v>1.052873200958333</c:v>
                </c:pt>
                <c:pt idx="3962">
                  <c:v>1.052873200958333</c:v>
                </c:pt>
                <c:pt idx="3963">
                  <c:v>1.052873200958333</c:v>
                </c:pt>
                <c:pt idx="3964">
                  <c:v>1.052873200958333</c:v>
                </c:pt>
                <c:pt idx="3965">
                  <c:v>1.052873200958333</c:v>
                </c:pt>
                <c:pt idx="3966">
                  <c:v>1.052873200958333</c:v>
                </c:pt>
                <c:pt idx="3967">
                  <c:v>1.052873200958333</c:v>
                </c:pt>
                <c:pt idx="3968">
                  <c:v>1.052873200958333</c:v>
                </c:pt>
                <c:pt idx="3969">
                  <c:v>1.052873200958333</c:v>
                </c:pt>
                <c:pt idx="3970">
                  <c:v>1.052873200958333</c:v>
                </c:pt>
                <c:pt idx="3971">
                  <c:v>1.052873200958333</c:v>
                </c:pt>
                <c:pt idx="3972">
                  <c:v>1.052873200958333</c:v>
                </c:pt>
                <c:pt idx="3973">
                  <c:v>1.052873200958333</c:v>
                </c:pt>
                <c:pt idx="3974">
                  <c:v>1.052873200958333</c:v>
                </c:pt>
                <c:pt idx="3975">
                  <c:v>1.052873200958333</c:v>
                </c:pt>
                <c:pt idx="3976">
                  <c:v>1.052873200958333</c:v>
                </c:pt>
                <c:pt idx="3977">
                  <c:v>1.052873200958333</c:v>
                </c:pt>
                <c:pt idx="3978">
                  <c:v>1.052873200958333</c:v>
                </c:pt>
                <c:pt idx="3979">
                  <c:v>1.052873200958333</c:v>
                </c:pt>
                <c:pt idx="3980">
                  <c:v>1.052873200958333</c:v>
                </c:pt>
                <c:pt idx="3981">
                  <c:v>1.052873200958333</c:v>
                </c:pt>
                <c:pt idx="3982">
                  <c:v>1.052873200958333</c:v>
                </c:pt>
                <c:pt idx="3983">
                  <c:v>1.052873200958333</c:v>
                </c:pt>
                <c:pt idx="3984">
                  <c:v>1.052873200958333</c:v>
                </c:pt>
                <c:pt idx="3985">
                  <c:v>1.052873200958333</c:v>
                </c:pt>
                <c:pt idx="3986">
                  <c:v>1.052873200958333</c:v>
                </c:pt>
                <c:pt idx="3987">
                  <c:v>1.052873200958333</c:v>
                </c:pt>
                <c:pt idx="3988">
                  <c:v>1.052873200958333</c:v>
                </c:pt>
                <c:pt idx="3989">
                  <c:v>1.052873200958333</c:v>
                </c:pt>
                <c:pt idx="3990">
                  <c:v>1.052873200958333</c:v>
                </c:pt>
                <c:pt idx="3991">
                  <c:v>1.052873200958333</c:v>
                </c:pt>
                <c:pt idx="3992">
                  <c:v>1.052873200958333</c:v>
                </c:pt>
                <c:pt idx="3993">
                  <c:v>1.052873200958333</c:v>
                </c:pt>
                <c:pt idx="3994">
                  <c:v>1.052873200958333</c:v>
                </c:pt>
                <c:pt idx="3995">
                  <c:v>1.052873200958333</c:v>
                </c:pt>
                <c:pt idx="3996">
                  <c:v>1.052873200958333</c:v>
                </c:pt>
                <c:pt idx="3997">
                  <c:v>1.052873200958333</c:v>
                </c:pt>
                <c:pt idx="3998">
                  <c:v>1.052873200958333</c:v>
                </c:pt>
                <c:pt idx="3999">
                  <c:v>1.052873200958333</c:v>
                </c:pt>
                <c:pt idx="4000">
                  <c:v>1.052873200958333</c:v>
                </c:pt>
                <c:pt idx="4001">
                  <c:v>1.052873200958333</c:v>
                </c:pt>
                <c:pt idx="4002">
                  <c:v>1.052873200958333</c:v>
                </c:pt>
                <c:pt idx="4003">
                  <c:v>1.052873200958333</c:v>
                </c:pt>
                <c:pt idx="4004">
                  <c:v>1.052873200958333</c:v>
                </c:pt>
                <c:pt idx="4005">
                  <c:v>1.052873200958333</c:v>
                </c:pt>
                <c:pt idx="4006">
                  <c:v>1.052873200958333</c:v>
                </c:pt>
                <c:pt idx="4007">
                  <c:v>1.052873200958333</c:v>
                </c:pt>
                <c:pt idx="4008">
                  <c:v>1.052873200958333</c:v>
                </c:pt>
                <c:pt idx="4009">
                  <c:v>1.052873200958333</c:v>
                </c:pt>
                <c:pt idx="4010">
                  <c:v>1.052873200958333</c:v>
                </c:pt>
                <c:pt idx="4011">
                  <c:v>1.052873200958333</c:v>
                </c:pt>
                <c:pt idx="4012">
                  <c:v>1.052873200958333</c:v>
                </c:pt>
                <c:pt idx="4013">
                  <c:v>1.052873200958333</c:v>
                </c:pt>
                <c:pt idx="4014">
                  <c:v>1.052873200958333</c:v>
                </c:pt>
                <c:pt idx="4015">
                  <c:v>1.052873200958333</c:v>
                </c:pt>
                <c:pt idx="4016">
                  <c:v>1.052873200958333</c:v>
                </c:pt>
                <c:pt idx="4017">
                  <c:v>1.052873200958333</c:v>
                </c:pt>
                <c:pt idx="4018">
                  <c:v>1.052873200958333</c:v>
                </c:pt>
                <c:pt idx="4019">
                  <c:v>1.052873200958333</c:v>
                </c:pt>
                <c:pt idx="4020">
                  <c:v>1.052873200958333</c:v>
                </c:pt>
                <c:pt idx="4021">
                  <c:v>1.052873200958333</c:v>
                </c:pt>
                <c:pt idx="4022">
                  <c:v>1.052873200958333</c:v>
                </c:pt>
                <c:pt idx="4023">
                  <c:v>1.052873200958333</c:v>
                </c:pt>
                <c:pt idx="4024">
                  <c:v>1.052873200958333</c:v>
                </c:pt>
                <c:pt idx="4025">
                  <c:v>1.052873200958333</c:v>
                </c:pt>
                <c:pt idx="4026">
                  <c:v>1.052873200958333</c:v>
                </c:pt>
                <c:pt idx="4027">
                  <c:v>1.052873200958333</c:v>
                </c:pt>
                <c:pt idx="4028">
                  <c:v>1.052873200958333</c:v>
                </c:pt>
                <c:pt idx="4029">
                  <c:v>1.052873200958333</c:v>
                </c:pt>
                <c:pt idx="4030">
                  <c:v>1.052873200958333</c:v>
                </c:pt>
                <c:pt idx="4031">
                  <c:v>1.052873200958333</c:v>
                </c:pt>
                <c:pt idx="4032">
                  <c:v>1.052873200958333</c:v>
                </c:pt>
                <c:pt idx="4033">
                  <c:v>1.052873200958333</c:v>
                </c:pt>
                <c:pt idx="4034">
                  <c:v>1.052873200958333</c:v>
                </c:pt>
                <c:pt idx="4035">
                  <c:v>1.052873200958333</c:v>
                </c:pt>
                <c:pt idx="4036">
                  <c:v>1.052873200958333</c:v>
                </c:pt>
                <c:pt idx="4037">
                  <c:v>1.052873200958333</c:v>
                </c:pt>
                <c:pt idx="4038">
                  <c:v>1.052873200958333</c:v>
                </c:pt>
                <c:pt idx="4039">
                  <c:v>1.052873200958333</c:v>
                </c:pt>
                <c:pt idx="4040">
                  <c:v>1.052873200958333</c:v>
                </c:pt>
                <c:pt idx="4041">
                  <c:v>1.052873200958333</c:v>
                </c:pt>
                <c:pt idx="4042">
                  <c:v>1.052873200958333</c:v>
                </c:pt>
                <c:pt idx="4043">
                  <c:v>1.052873200958333</c:v>
                </c:pt>
                <c:pt idx="4044">
                  <c:v>1.052873200958333</c:v>
                </c:pt>
                <c:pt idx="4045">
                  <c:v>1.052873200958333</c:v>
                </c:pt>
                <c:pt idx="4046">
                  <c:v>1.052873200958333</c:v>
                </c:pt>
                <c:pt idx="4047">
                  <c:v>1.052873200958333</c:v>
                </c:pt>
                <c:pt idx="4048">
                  <c:v>1.052873200958333</c:v>
                </c:pt>
                <c:pt idx="4049">
                  <c:v>1.052873200958333</c:v>
                </c:pt>
                <c:pt idx="4050">
                  <c:v>1.052873200958333</c:v>
                </c:pt>
                <c:pt idx="4051">
                  <c:v>1.052873200958333</c:v>
                </c:pt>
                <c:pt idx="4052">
                  <c:v>1.052873200958333</c:v>
                </c:pt>
                <c:pt idx="4053">
                  <c:v>1.052873200958333</c:v>
                </c:pt>
                <c:pt idx="4054">
                  <c:v>1.052873200958333</c:v>
                </c:pt>
                <c:pt idx="4055">
                  <c:v>1.052873200958333</c:v>
                </c:pt>
                <c:pt idx="4056">
                  <c:v>1.052873200958333</c:v>
                </c:pt>
                <c:pt idx="4057">
                  <c:v>1.052873200958333</c:v>
                </c:pt>
                <c:pt idx="4058">
                  <c:v>1.052873200958333</c:v>
                </c:pt>
                <c:pt idx="4059">
                  <c:v>1.052873200958333</c:v>
                </c:pt>
                <c:pt idx="4060">
                  <c:v>1.052873200958333</c:v>
                </c:pt>
                <c:pt idx="4061">
                  <c:v>1.052873200958333</c:v>
                </c:pt>
                <c:pt idx="4062">
                  <c:v>1.052873200958333</c:v>
                </c:pt>
                <c:pt idx="4063">
                  <c:v>1.052873200958333</c:v>
                </c:pt>
                <c:pt idx="4064">
                  <c:v>1.052873200958333</c:v>
                </c:pt>
                <c:pt idx="4065">
                  <c:v>1.052873200958333</c:v>
                </c:pt>
                <c:pt idx="4066">
                  <c:v>1.052873200958333</c:v>
                </c:pt>
                <c:pt idx="4067">
                  <c:v>1.052873200958333</c:v>
                </c:pt>
                <c:pt idx="4068">
                  <c:v>1.052873200958333</c:v>
                </c:pt>
                <c:pt idx="4069">
                  <c:v>1.052873200958333</c:v>
                </c:pt>
                <c:pt idx="4070">
                  <c:v>1.052873200958333</c:v>
                </c:pt>
                <c:pt idx="4071">
                  <c:v>1.052873200958333</c:v>
                </c:pt>
                <c:pt idx="4072">
                  <c:v>1.052873200958333</c:v>
                </c:pt>
                <c:pt idx="4073">
                  <c:v>1.052873200958333</c:v>
                </c:pt>
                <c:pt idx="4074">
                  <c:v>1.052873200958333</c:v>
                </c:pt>
                <c:pt idx="4075">
                  <c:v>1.052873200958333</c:v>
                </c:pt>
                <c:pt idx="4076">
                  <c:v>1.052873200958333</c:v>
                </c:pt>
                <c:pt idx="4077">
                  <c:v>1.052873200958333</c:v>
                </c:pt>
                <c:pt idx="4078">
                  <c:v>1.052873200958333</c:v>
                </c:pt>
                <c:pt idx="4079">
                  <c:v>1.052873200958333</c:v>
                </c:pt>
                <c:pt idx="4080">
                  <c:v>1.052873200958333</c:v>
                </c:pt>
                <c:pt idx="4081">
                  <c:v>1.052873200958333</c:v>
                </c:pt>
                <c:pt idx="4082">
                  <c:v>1.052873200958333</c:v>
                </c:pt>
                <c:pt idx="4083">
                  <c:v>1.052873200958333</c:v>
                </c:pt>
                <c:pt idx="4084">
                  <c:v>1.052873200958333</c:v>
                </c:pt>
                <c:pt idx="4085">
                  <c:v>1.052873200958333</c:v>
                </c:pt>
                <c:pt idx="4086">
                  <c:v>1.052873200958333</c:v>
                </c:pt>
                <c:pt idx="4087">
                  <c:v>1.052873200958333</c:v>
                </c:pt>
                <c:pt idx="4088">
                  <c:v>1.052873200958333</c:v>
                </c:pt>
                <c:pt idx="4089">
                  <c:v>1.052873200958333</c:v>
                </c:pt>
                <c:pt idx="4090">
                  <c:v>1.052873200958333</c:v>
                </c:pt>
                <c:pt idx="4091">
                  <c:v>1.052873200958333</c:v>
                </c:pt>
                <c:pt idx="4092">
                  <c:v>1.052873200958333</c:v>
                </c:pt>
                <c:pt idx="4093">
                  <c:v>1.052873200958333</c:v>
                </c:pt>
                <c:pt idx="4094">
                  <c:v>1.052873200958333</c:v>
                </c:pt>
                <c:pt idx="4095">
                  <c:v>1.052873200958333</c:v>
                </c:pt>
                <c:pt idx="4096">
                  <c:v>1.052873200958333</c:v>
                </c:pt>
                <c:pt idx="4097">
                  <c:v>1.052873200958333</c:v>
                </c:pt>
                <c:pt idx="4098">
                  <c:v>1.052873200958333</c:v>
                </c:pt>
                <c:pt idx="4099">
                  <c:v>1.052873200958333</c:v>
                </c:pt>
                <c:pt idx="4100">
                  <c:v>1.052873200958333</c:v>
                </c:pt>
                <c:pt idx="4101">
                  <c:v>1.052873200958333</c:v>
                </c:pt>
                <c:pt idx="4102">
                  <c:v>1.052873200958333</c:v>
                </c:pt>
                <c:pt idx="4103">
                  <c:v>1.052873200958333</c:v>
                </c:pt>
                <c:pt idx="4104">
                  <c:v>1.052873200958333</c:v>
                </c:pt>
                <c:pt idx="4105">
                  <c:v>1.052873200958333</c:v>
                </c:pt>
                <c:pt idx="4106">
                  <c:v>1.052873200958333</c:v>
                </c:pt>
                <c:pt idx="4107">
                  <c:v>1.052873200958333</c:v>
                </c:pt>
                <c:pt idx="4108">
                  <c:v>1.052873200958333</c:v>
                </c:pt>
                <c:pt idx="4109">
                  <c:v>1.052873200958333</c:v>
                </c:pt>
                <c:pt idx="4110">
                  <c:v>1.052873200958333</c:v>
                </c:pt>
                <c:pt idx="4111">
                  <c:v>1.052873200958333</c:v>
                </c:pt>
                <c:pt idx="4112">
                  <c:v>1.052873200958333</c:v>
                </c:pt>
                <c:pt idx="4113">
                  <c:v>1.052873200958333</c:v>
                </c:pt>
                <c:pt idx="4114">
                  <c:v>1.052873200958333</c:v>
                </c:pt>
                <c:pt idx="4115">
                  <c:v>1.052873200958333</c:v>
                </c:pt>
                <c:pt idx="4116">
                  <c:v>1.052873200958333</c:v>
                </c:pt>
                <c:pt idx="4117">
                  <c:v>1.052873200958333</c:v>
                </c:pt>
                <c:pt idx="4118">
                  <c:v>1.052873200958333</c:v>
                </c:pt>
                <c:pt idx="4119">
                  <c:v>1.052873200958333</c:v>
                </c:pt>
                <c:pt idx="4120">
                  <c:v>1.052873200958333</c:v>
                </c:pt>
                <c:pt idx="4121">
                  <c:v>1.052873200958333</c:v>
                </c:pt>
                <c:pt idx="4122">
                  <c:v>1.052873200958333</c:v>
                </c:pt>
                <c:pt idx="4123">
                  <c:v>1.052873200958333</c:v>
                </c:pt>
                <c:pt idx="4124">
                  <c:v>1.052873200958333</c:v>
                </c:pt>
                <c:pt idx="4125">
                  <c:v>1.052873200958333</c:v>
                </c:pt>
                <c:pt idx="4126">
                  <c:v>1.052873200958333</c:v>
                </c:pt>
                <c:pt idx="4127">
                  <c:v>1.052873200958333</c:v>
                </c:pt>
                <c:pt idx="4128">
                  <c:v>1.052873200958333</c:v>
                </c:pt>
                <c:pt idx="4129">
                  <c:v>1.052873200958333</c:v>
                </c:pt>
                <c:pt idx="4130">
                  <c:v>1.052873200958333</c:v>
                </c:pt>
                <c:pt idx="4131">
                  <c:v>1.052873200958333</c:v>
                </c:pt>
                <c:pt idx="4132">
                  <c:v>1.052873200958333</c:v>
                </c:pt>
                <c:pt idx="4133">
                  <c:v>1.052873200958333</c:v>
                </c:pt>
                <c:pt idx="4134">
                  <c:v>1.052873200958333</c:v>
                </c:pt>
                <c:pt idx="4135">
                  <c:v>1.052873200958333</c:v>
                </c:pt>
                <c:pt idx="4136">
                  <c:v>1.052873200958333</c:v>
                </c:pt>
                <c:pt idx="4137">
                  <c:v>1.052873200958333</c:v>
                </c:pt>
                <c:pt idx="4138">
                  <c:v>1.052873200958333</c:v>
                </c:pt>
                <c:pt idx="4139">
                  <c:v>1.052873200958333</c:v>
                </c:pt>
                <c:pt idx="4140">
                  <c:v>1.052873200958333</c:v>
                </c:pt>
                <c:pt idx="4141">
                  <c:v>1.052873200958333</c:v>
                </c:pt>
                <c:pt idx="4142">
                  <c:v>1.052873200958333</c:v>
                </c:pt>
                <c:pt idx="4143">
                  <c:v>1.052873200958333</c:v>
                </c:pt>
                <c:pt idx="4144">
                  <c:v>1.052873200958333</c:v>
                </c:pt>
                <c:pt idx="4145">
                  <c:v>1.052873200958333</c:v>
                </c:pt>
                <c:pt idx="4146">
                  <c:v>1.052873200958333</c:v>
                </c:pt>
                <c:pt idx="4147">
                  <c:v>1.052873200958333</c:v>
                </c:pt>
                <c:pt idx="4148">
                  <c:v>1.052873200958333</c:v>
                </c:pt>
                <c:pt idx="4149">
                  <c:v>1.052873200958333</c:v>
                </c:pt>
                <c:pt idx="4150">
                  <c:v>1.052873200958333</c:v>
                </c:pt>
                <c:pt idx="4151">
                  <c:v>1.052873200958333</c:v>
                </c:pt>
                <c:pt idx="4152">
                  <c:v>1.052873200958333</c:v>
                </c:pt>
                <c:pt idx="4153">
                  <c:v>1.052873200958333</c:v>
                </c:pt>
                <c:pt idx="4154">
                  <c:v>1.052873200958333</c:v>
                </c:pt>
                <c:pt idx="4155">
                  <c:v>1.052873200958333</c:v>
                </c:pt>
                <c:pt idx="4156">
                  <c:v>1.052873200958333</c:v>
                </c:pt>
                <c:pt idx="4157">
                  <c:v>1.052873200958333</c:v>
                </c:pt>
                <c:pt idx="4158">
                  <c:v>1.052873200958333</c:v>
                </c:pt>
                <c:pt idx="4159">
                  <c:v>1.052873200958333</c:v>
                </c:pt>
                <c:pt idx="4160">
                  <c:v>1.052873200958333</c:v>
                </c:pt>
                <c:pt idx="4161">
                  <c:v>1.052873200958333</c:v>
                </c:pt>
                <c:pt idx="4162">
                  <c:v>1.052873200958333</c:v>
                </c:pt>
                <c:pt idx="4163">
                  <c:v>1.052873200958333</c:v>
                </c:pt>
                <c:pt idx="4164">
                  <c:v>1.052873200958333</c:v>
                </c:pt>
                <c:pt idx="4165">
                  <c:v>1.052873200958333</c:v>
                </c:pt>
                <c:pt idx="4166">
                  <c:v>1.052873200958333</c:v>
                </c:pt>
                <c:pt idx="4167">
                  <c:v>1.052873200958333</c:v>
                </c:pt>
                <c:pt idx="4168">
                  <c:v>1.052873200958333</c:v>
                </c:pt>
                <c:pt idx="4169">
                  <c:v>1.052873200958333</c:v>
                </c:pt>
                <c:pt idx="4170">
                  <c:v>1.052873200958333</c:v>
                </c:pt>
                <c:pt idx="4171">
                  <c:v>1.052873200958333</c:v>
                </c:pt>
                <c:pt idx="4172">
                  <c:v>1.052873200958333</c:v>
                </c:pt>
                <c:pt idx="4173">
                  <c:v>1.052873200958333</c:v>
                </c:pt>
                <c:pt idx="4174">
                  <c:v>1.052873200958333</c:v>
                </c:pt>
                <c:pt idx="4175">
                  <c:v>1.052873200958333</c:v>
                </c:pt>
                <c:pt idx="4176">
                  <c:v>1.052873200958333</c:v>
                </c:pt>
                <c:pt idx="4177">
                  <c:v>1.052873200958333</c:v>
                </c:pt>
                <c:pt idx="4178">
                  <c:v>1.052873200958333</c:v>
                </c:pt>
                <c:pt idx="4179">
                  <c:v>1.052873200958333</c:v>
                </c:pt>
                <c:pt idx="4180">
                  <c:v>1.052873200958333</c:v>
                </c:pt>
                <c:pt idx="4181">
                  <c:v>1.052873200958333</c:v>
                </c:pt>
                <c:pt idx="4182">
                  <c:v>1.052873200958333</c:v>
                </c:pt>
                <c:pt idx="4183">
                  <c:v>1.052873200958333</c:v>
                </c:pt>
                <c:pt idx="4184">
                  <c:v>1.052873200958333</c:v>
                </c:pt>
                <c:pt idx="4185">
                  <c:v>1.052873200958333</c:v>
                </c:pt>
                <c:pt idx="4186">
                  <c:v>1.052873200958333</c:v>
                </c:pt>
                <c:pt idx="4187">
                  <c:v>1.052873200958333</c:v>
                </c:pt>
                <c:pt idx="4188">
                  <c:v>1.052873200958333</c:v>
                </c:pt>
                <c:pt idx="4189">
                  <c:v>1.052873200958333</c:v>
                </c:pt>
                <c:pt idx="4190">
                  <c:v>1.052873200958333</c:v>
                </c:pt>
                <c:pt idx="4191">
                  <c:v>1.052873200958333</c:v>
                </c:pt>
                <c:pt idx="4192">
                  <c:v>1.052873200958333</c:v>
                </c:pt>
                <c:pt idx="4193">
                  <c:v>1.052873200958333</c:v>
                </c:pt>
                <c:pt idx="4194">
                  <c:v>1.052873200958333</c:v>
                </c:pt>
                <c:pt idx="4195">
                  <c:v>1.052873200958333</c:v>
                </c:pt>
                <c:pt idx="4196">
                  <c:v>1.052873200958333</c:v>
                </c:pt>
                <c:pt idx="4197">
                  <c:v>1.052873200958333</c:v>
                </c:pt>
                <c:pt idx="4198">
                  <c:v>1.052873200958333</c:v>
                </c:pt>
                <c:pt idx="4199">
                  <c:v>1.052873200958333</c:v>
                </c:pt>
                <c:pt idx="4200">
                  <c:v>1.052873200958333</c:v>
                </c:pt>
                <c:pt idx="4201">
                  <c:v>1.052873200958333</c:v>
                </c:pt>
                <c:pt idx="4202">
                  <c:v>1.052873200958333</c:v>
                </c:pt>
                <c:pt idx="4203">
                  <c:v>1.052873200958333</c:v>
                </c:pt>
                <c:pt idx="4204">
                  <c:v>1.052873200958333</c:v>
                </c:pt>
                <c:pt idx="4205">
                  <c:v>1.052873200958333</c:v>
                </c:pt>
                <c:pt idx="4206">
                  <c:v>1.052873200958333</c:v>
                </c:pt>
                <c:pt idx="4207">
                  <c:v>1.052873200958333</c:v>
                </c:pt>
                <c:pt idx="4208">
                  <c:v>1.052873200958333</c:v>
                </c:pt>
                <c:pt idx="4209">
                  <c:v>1.052873200958333</c:v>
                </c:pt>
                <c:pt idx="4210">
                  <c:v>1.052873200958333</c:v>
                </c:pt>
                <c:pt idx="4211">
                  <c:v>1.052873200958333</c:v>
                </c:pt>
                <c:pt idx="4212">
                  <c:v>1.052873200958333</c:v>
                </c:pt>
                <c:pt idx="4213">
                  <c:v>1.052873200958333</c:v>
                </c:pt>
                <c:pt idx="4214">
                  <c:v>1.052873200958333</c:v>
                </c:pt>
                <c:pt idx="4215">
                  <c:v>1.052873200958333</c:v>
                </c:pt>
                <c:pt idx="4216">
                  <c:v>1.052873200958333</c:v>
                </c:pt>
                <c:pt idx="4217">
                  <c:v>1.052873200958333</c:v>
                </c:pt>
                <c:pt idx="4218">
                  <c:v>1.052873200958333</c:v>
                </c:pt>
                <c:pt idx="4219">
                  <c:v>1.052873200958333</c:v>
                </c:pt>
                <c:pt idx="4220">
                  <c:v>1.052873200958333</c:v>
                </c:pt>
                <c:pt idx="4221">
                  <c:v>1.052873200958333</c:v>
                </c:pt>
                <c:pt idx="4222">
                  <c:v>1.052873200958333</c:v>
                </c:pt>
                <c:pt idx="4223">
                  <c:v>1.052873200958333</c:v>
                </c:pt>
                <c:pt idx="4224">
                  <c:v>1.052873200958333</c:v>
                </c:pt>
                <c:pt idx="4225">
                  <c:v>1.052873200958333</c:v>
                </c:pt>
                <c:pt idx="4226">
                  <c:v>1.052873200958333</c:v>
                </c:pt>
                <c:pt idx="4227">
                  <c:v>1.052873200958333</c:v>
                </c:pt>
                <c:pt idx="4228">
                  <c:v>1.052873200958333</c:v>
                </c:pt>
                <c:pt idx="4229">
                  <c:v>1.052873200958333</c:v>
                </c:pt>
                <c:pt idx="4230">
                  <c:v>1.052873200958333</c:v>
                </c:pt>
                <c:pt idx="4231">
                  <c:v>1.052873200958333</c:v>
                </c:pt>
                <c:pt idx="4232">
                  <c:v>1.052873200958333</c:v>
                </c:pt>
                <c:pt idx="4233">
                  <c:v>1.052873200958333</c:v>
                </c:pt>
                <c:pt idx="4234">
                  <c:v>1.052873200958333</c:v>
                </c:pt>
                <c:pt idx="4235">
                  <c:v>1.052873200958333</c:v>
                </c:pt>
                <c:pt idx="4236">
                  <c:v>1.052873200958333</c:v>
                </c:pt>
                <c:pt idx="4237">
                  <c:v>1.052873200958333</c:v>
                </c:pt>
                <c:pt idx="4238">
                  <c:v>1.052873200958333</c:v>
                </c:pt>
                <c:pt idx="4239">
                  <c:v>1.052873200958333</c:v>
                </c:pt>
                <c:pt idx="4240">
                  <c:v>1.052873200958333</c:v>
                </c:pt>
                <c:pt idx="4241">
                  <c:v>1.052873200958333</c:v>
                </c:pt>
                <c:pt idx="4242">
                  <c:v>1.052873200958333</c:v>
                </c:pt>
                <c:pt idx="4243">
                  <c:v>1.052873200958333</c:v>
                </c:pt>
                <c:pt idx="4244">
                  <c:v>1.052873200958333</c:v>
                </c:pt>
                <c:pt idx="4245">
                  <c:v>1.052873200958333</c:v>
                </c:pt>
                <c:pt idx="4246">
                  <c:v>1.052873200958333</c:v>
                </c:pt>
                <c:pt idx="4247">
                  <c:v>1.052873200958333</c:v>
                </c:pt>
                <c:pt idx="4248">
                  <c:v>1.052873200958333</c:v>
                </c:pt>
                <c:pt idx="4249">
                  <c:v>1.052873200958333</c:v>
                </c:pt>
                <c:pt idx="4250">
                  <c:v>1.052873200958333</c:v>
                </c:pt>
                <c:pt idx="4251">
                  <c:v>1.052873200958333</c:v>
                </c:pt>
                <c:pt idx="4252">
                  <c:v>1.052873200958333</c:v>
                </c:pt>
                <c:pt idx="4253">
                  <c:v>1.052873200958333</c:v>
                </c:pt>
                <c:pt idx="4254">
                  <c:v>1.052873200958333</c:v>
                </c:pt>
                <c:pt idx="4255">
                  <c:v>1.052873200958333</c:v>
                </c:pt>
                <c:pt idx="4256">
                  <c:v>1.052873200958333</c:v>
                </c:pt>
                <c:pt idx="4257">
                  <c:v>1.052873200958333</c:v>
                </c:pt>
                <c:pt idx="4258">
                  <c:v>1.052873200958333</c:v>
                </c:pt>
                <c:pt idx="4259">
                  <c:v>1.052873200958333</c:v>
                </c:pt>
                <c:pt idx="4260">
                  <c:v>1.052873200958333</c:v>
                </c:pt>
                <c:pt idx="4261">
                  <c:v>1.052873200958333</c:v>
                </c:pt>
                <c:pt idx="4262">
                  <c:v>1.052873200958333</c:v>
                </c:pt>
                <c:pt idx="4263">
                  <c:v>1.052873200958333</c:v>
                </c:pt>
                <c:pt idx="4264">
                  <c:v>1.052873200958333</c:v>
                </c:pt>
                <c:pt idx="4265">
                  <c:v>1.052873200958333</c:v>
                </c:pt>
                <c:pt idx="4266">
                  <c:v>1.052873200958333</c:v>
                </c:pt>
                <c:pt idx="4267">
                  <c:v>1.052873200958333</c:v>
                </c:pt>
                <c:pt idx="4268">
                  <c:v>1.052873200958333</c:v>
                </c:pt>
                <c:pt idx="4269">
                  <c:v>1.052873200958333</c:v>
                </c:pt>
                <c:pt idx="4270">
                  <c:v>1.052873200958333</c:v>
                </c:pt>
                <c:pt idx="4271">
                  <c:v>1.052873200958333</c:v>
                </c:pt>
                <c:pt idx="4272">
                  <c:v>1.052873200958333</c:v>
                </c:pt>
                <c:pt idx="4273">
                  <c:v>1.052873200958333</c:v>
                </c:pt>
                <c:pt idx="4274">
                  <c:v>1.052873200958333</c:v>
                </c:pt>
                <c:pt idx="4275">
                  <c:v>1.052873200958333</c:v>
                </c:pt>
                <c:pt idx="4276">
                  <c:v>1.052873200958333</c:v>
                </c:pt>
                <c:pt idx="4277">
                  <c:v>1.052873200958333</c:v>
                </c:pt>
                <c:pt idx="4278">
                  <c:v>1.052873200958333</c:v>
                </c:pt>
                <c:pt idx="4279">
                  <c:v>1.052873200958333</c:v>
                </c:pt>
                <c:pt idx="4280">
                  <c:v>1.052873200958333</c:v>
                </c:pt>
                <c:pt idx="4281">
                  <c:v>1.052873200958333</c:v>
                </c:pt>
                <c:pt idx="4282">
                  <c:v>1.052873200958333</c:v>
                </c:pt>
                <c:pt idx="4283">
                  <c:v>1.052873200958333</c:v>
                </c:pt>
                <c:pt idx="4284">
                  <c:v>1.052873200958333</c:v>
                </c:pt>
                <c:pt idx="4285">
                  <c:v>1.052873200958333</c:v>
                </c:pt>
                <c:pt idx="4286">
                  <c:v>1.052873200958333</c:v>
                </c:pt>
                <c:pt idx="4287">
                  <c:v>1.052873200958333</c:v>
                </c:pt>
                <c:pt idx="4288">
                  <c:v>1.052873200958333</c:v>
                </c:pt>
                <c:pt idx="4289">
                  <c:v>1.052873200958333</c:v>
                </c:pt>
                <c:pt idx="4290">
                  <c:v>1.052873200958333</c:v>
                </c:pt>
                <c:pt idx="4291">
                  <c:v>1.052873200958333</c:v>
                </c:pt>
                <c:pt idx="4292">
                  <c:v>1.052873200958333</c:v>
                </c:pt>
                <c:pt idx="4293">
                  <c:v>1.052873200958333</c:v>
                </c:pt>
                <c:pt idx="4294">
                  <c:v>1.052873200958333</c:v>
                </c:pt>
                <c:pt idx="4295">
                  <c:v>1.052873200958333</c:v>
                </c:pt>
                <c:pt idx="4296">
                  <c:v>1.052873200958333</c:v>
                </c:pt>
                <c:pt idx="4297">
                  <c:v>1.052873200958333</c:v>
                </c:pt>
                <c:pt idx="4298">
                  <c:v>1.052873200958333</c:v>
                </c:pt>
                <c:pt idx="4299">
                  <c:v>1.052873200958333</c:v>
                </c:pt>
                <c:pt idx="4300">
                  <c:v>1.052873200958333</c:v>
                </c:pt>
                <c:pt idx="4301">
                  <c:v>1.052873200958333</c:v>
                </c:pt>
                <c:pt idx="4302">
                  <c:v>1.052873200958333</c:v>
                </c:pt>
                <c:pt idx="4303">
                  <c:v>1.052873200958333</c:v>
                </c:pt>
                <c:pt idx="4304">
                  <c:v>1.052873200958333</c:v>
                </c:pt>
                <c:pt idx="4305">
                  <c:v>1.052873200958333</c:v>
                </c:pt>
                <c:pt idx="4306">
                  <c:v>1.052873200958333</c:v>
                </c:pt>
                <c:pt idx="4307">
                  <c:v>1.052873200958333</c:v>
                </c:pt>
                <c:pt idx="4308">
                  <c:v>1.052873200958333</c:v>
                </c:pt>
                <c:pt idx="4309">
                  <c:v>1.052873200958333</c:v>
                </c:pt>
                <c:pt idx="4310">
                  <c:v>1.052873200958333</c:v>
                </c:pt>
                <c:pt idx="4311">
                  <c:v>1.052873200958333</c:v>
                </c:pt>
                <c:pt idx="4312">
                  <c:v>1.052873200958333</c:v>
                </c:pt>
                <c:pt idx="4313">
                  <c:v>1.052873200958333</c:v>
                </c:pt>
                <c:pt idx="4314">
                  <c:v>1.052873200958333</c:v>
                </c:pt>
                <c:pt idx="4315">
                  <c:v>1.052873200958333</c:v>
                </c:pt>
                <c:pt idx="4316">
                  <c:v>1.052873200958333</c:v>
                </c:pt>
                <c:pt idx="4317">
                  <c:v>1.052873200958333</c:v>
                </c:pt>
                <c:pt idx="4318">
                  <c:v>1.052873200958333</c:v>
                </c:pt>
                <c:pt idx="4319">
                  <c:v>1.052873200958333</c:v>
                </c:pt>
                <c:pt idx="4320">
                  <c:v>1.052873200958333</c:v>
                </c:pt>
                <c:pt idx="4321">
                  <c:v>1.052873200958333</c:v>
                </c:pt>
                <c:pt idx="4322">
                  <c:v>1.052873200958333</c:v>
                </c:pt>
                <c:pt idx="4323">
                  <c:v>1.052873200958333</c:v>
                </c:pt>
                <c:pt idx="4324">
                  <c:v>1.052873200958333</c:v>
                </c:pt>
                <c:pt idx="4325">
                  <c:v>1.052873200958333</c:v>
                </c:pt>
                <c:pt idx="4326">
                  <c:v>1.052873200958333</c:v>
                </c:pt>
                <c:pt idx="4327">
                  <c:v>1.052873200958333</c:v>
                </c:pt>
                <c:pt idx="4328">
                  <c:v>1.052873200958333</c:v>
                </c:pt>
                <c:pt idx="4329">
                  <c:v>1.052873200958333</c:v>
                </c:pt>
                <c:pt idx="4330">
                  <c:v>1.052873200958333</c:v>
                </c:pt>
                <c:pt idx="4331">
                  <c:v>1.052873200958333</c:v>
                </c:pt>
                <c:pt idx="4332">
                  <c:v>1.052873200958333</c:v>
                </c:pt>
                <c:pt idx="4333">
                  <c:v>1.052873200958333</c:v>
                </c:pt>
                <c:pt idx="4334">
                  <c:v>1.052873200958333</c:v>
                </c:pt>
                <c:pt idx="4335">
                  <c:v>1.052873200958333</c:v>
                </c:pt>
                <c:pt idx="4336">
                  <c:v>1.052873200958333</c:v>
                </c:pt>
                <c:pt idx="4337">
                  <c:v>1.052873200958333</c:v>
                </c:pt>
                <c:pt idx="4338">
                  <c:v>1.052873200958333</c:v>
                </c:pt>
                <c:pt idx="4339">
                  <c:v>1.052873200958333</c:v>
                </c:pt>
                <c:pt idx="4340">
                  <c:v>1.052873200958333</c:v>
                </c:pt>
                <c:pt idx="4341">
                  <c:v>1.052873200958333</c:v>
                </c:pt>
                <c:pt idx="4342">
                  <c:v>1.052873200958333</c:v>
                </c:pt>
                <c:pt idx="4343">
                  <c:v>1.052873200958333</c:v>
                </c:pt>
                <c:pt idx="4344">
                  <c:v>1.052873200958333</c:v>
                </c:pt>
                <c:pt idx="4345">
                  <c:v>1.052873200958333</c:v>
                </c:pt>
                <c:pt idx="4346">
                  <c:v>1.052873200958333</c:v>
                </c:pt>
                <c:pt idx="4347">
                  <c:v>1.052873200958333</c:v>
                </c:pt>
                <c:pt idx="4348">
                  <c:v>1.052873200958333</c:v>
                </c:pt>
                <c:pt idx="4349">
                  <c:v>1.052873200958333</c:v>
                </c:pt>
                <c:pt idx="4350">
                  <c:v>1.052873200958333</c:v>
                </c:pt>
                <c:pt idx="4351">
                  <c:v>1.052873200958333</c:v>
                </c:pt>
                <c:pt idx="4352">
                  <c:v>1.052873200958333</c:v>
                </c:pt>
                <c:pt idx="4353">
                  <c:v>1.052873200958333</c:v>
                </c:pt>
                <c:pt idx="4354">
                  <c:v>1.052873200958333</c:v>
                </c:pt>
                <c:pt idx="4355">
                  <c:v>1.052873200958333</c:v>
                </c:pt>
                <c:pt idx="4356">
                  <c:v>1.052873200958333</c:v>
                </c:pt>
                <c:pt idx="4357">
                  <c:v>1.052873200958333</c:v>
                </c:pt>
                <c:pt idx="4358">
                  <c:v>1.052873200958333</c:v>
                </c:pt>
                <c:pt idx="4359">
                  <c:v>1.052873200958333</c:v>
                </c:pt>
                <c:pt idx="4360">
                  <c:v>1.052873200958333</c:v>
                </c:pt>
                <c:pt idx="4361">
                  <c:v>1.052873200958333</c:v>
                </c:pt>
                <c:pt idx="4362">
                  <c:v>1.052873200958333</c:v>
                </c:pt>
                <c:pt idx="4363">
                  <c:v>1.052873200958333</c:v>
                </c:pt>
                <c:pt idx="4364">
                  <c:v>1.052873200958333</c:v>
                </c:pt>
                <c:pt idx="4365">
                  <c:v>1.052873200958333</c:v>
                </c:pt>
                <c:pt idx="4366">
                  <c:v>1.052873200958333</c:v>
                </c:pt>
                <c:pt idx="4367">
                  <c:v>1.052873200958333</c:v>
                </c:pt>
                <c:pt idx="4368">
                  <c:v>1.052873200958333</c:v>
                </c:pt>
                <c:pt idx="4369">
                  <c:v>1.052873200958333</c:v>
                </c:pt>
                <c:pt idx="4370">
                  <c:v>1.052873200958333</c:v>
                </c:pt>
                <c:pt idx="4371">
                  <c:v>1.052873200958333</c:v>
                </c:pt>
                <c:pt idx="4372">
                  <c:v>1.052873200958333</c:v>
                </c:pt>
                <c:pt idx="4373">
                  <c:v>1.052873200958333</c:v>
                </c:pt>
                <c:pt idx="4374">
                  <c:v>1.052873200958333</c:v>
                </c:pt>
                <c:pt idx="4375">
                  <c:v>1.052873200958333</c:v>
                </c:pt>
                <c:pt idx="4376">
                  <c:v>1.052873200958333</c:v>
                </c:pt>
                <c:pt idx="4377">
                  <c:v>1.052873200958333</c:v>
                </c:pt>
                <c:pt idx="4378">
                  <c:v>1.052873200958333</c:v>
                </c:pt>
                <c:pt idx="4379">
                  <c:v>1.052873200958333</c:v>
                </c:pt>
                <c:pt idx="4380">
                  <c:v>1.052873200958333</c:v>
                </c:pt>
                <c:pt idx="4381">
                  <c:v>1.052873200958333</c:v>
                </c:pt>
                <c:pt idx="4382">
                  <c:v>1.052873200958333</c:v>
                </c:pt>
                <c:pt idx="4383">
                  <c:v>1.052873200958333</c:v>
                </c:pt>
                <c:pt idx="4384">
                  <c:v>1.052873200958333</c:v>
                </c:pt>
                <c:pt idx="4385">
                  <c:v>1.052873200958333</c:v>
                </c:pt>
                <c:pt idx="4386">
                  <c:v>1.052873200958333</c:v>
                </c:pt>
                <c:pt idx="4387">
                  <c:v>1.052873200958333</c:v>
                </c:pt>
                <c:pt idx="4388">
                  <c:v>1.052873200958333</c:v>
                </c:pt>
                <c:pt idx="4389">
                  <c:v>1.052873200958333</c:v>
                </c:pt>
                <c:pt idx="4390">
                  <c:v>1.052873200958333</c:v>
                </c:pt>
                <c:pt idx="4391">
                  <c:v>1.052873200958333</c:v>
                </c:pt>
                <c:pt idx="4392">
                  <c:v>1.052873200958333</c:v>
                </c:pt>
                <c:pt idx="4393">
                  <c:v>1.052873200958333</c:v>
                </c:pt>
                <c:pt idx="4394">
                  <c:v>1.052873200958333</c:v>
                </c:pt>
                <c:pt idx="4395">
                  <c:v>1.052873200958333</c:v>
                </c:pt>
                <c:pt idx="4396">
                  <c:v>1.052873200958333</c:v>
                </c:pt>
                <c:pt idx="4397">
                  <c:v>1.052873200958333</c:v>
                </c:pt>
                <c:pt idx="4398">
                  <c:v>1.052873200958333</c:v>
                </c:pt>
                <c:pt idx="4399">
                  <c:v>1.052873200958333</c:v>
                </c:pt>
                <c:pt idx="4400">
                  <c:v>1.052873200958333</c:v>
                </c:pt>
                <c:pt idx="4401">
                  <c:v>1.052873200958333</c:v>
                </c:pt>
                <c:pt idx="4402">
                  <c:v>1.052873200958333</c:v>
                </c:pt>
                <c:pt idx="4403">
                  <c:v>1.052873200958333</c:v>
                </c:pt>
                <c:pt idx="4404">
                  <c:v>1.052873200958333</c:v>
                </c:pt>
                <c:pt idx="4405">
                  <c:v>1.052873200958333</c:v>
                </c:pt>
                <c:pt idx="4406">
                  <c:v>1.052873200958333</c:v>
                </c:pt>
                <c:pt idx="4407">
                  <c:v>1.052873200958333</c:v>
                </c:pt>
                <c:pt idx="4408">
                  <c:v>1.052873200958333</c:v>
                </c:pt>
                <c:pt idx="4409">
                  <c:v>1.052873200958333</c:v>
                </c:pt>
                <c:pt idx="4410">
                  <c:v>1.052873200958333</c:v>
                </c:pt>
                <c:pt idx="4411">
                  <c:v>1.052873200958333</c:v>
                </c:pt>
                <c:pt idx="4412">
                  <c:v>1.052873200958333</c:v>
                </c:pt>
                <c:pt idx="4413">
                  <c:v>1.052873200958333</c:v>
                </c:pt>
                <c:pt idx="4414">
                  <c:v>1.052873200958333</c:v>
                </c:pt>
                <c:pt idx="4415">
                  <c:v>1.052873200958333</c:v>
                </c:pt>
                <c:pt idx="4416">
                  <c:v>1.052873200958333</c:v>
                </c:pt>
                <c:pt idx="4417">
                  <c:v>1.052873200958333</c:v>
                </c:pt>
                <c:pt idx="4418">
                  <c:v>1.052873200958333</c:v>
                </c:pt>
                <c:pt idx="4419">
                  <c:v>1.052873200958333</c:v>
                </c:pt>
                <c:pt idx="4420">
                  <c:v>1.052873200958333</c:v>
                </c:pt>
                <c:pt idx="4421">
                  <c:v>1.052873200958333</c:v>
                </c:pt>
                <c:pt idx="4422">
                  <c:v>1.052873200958333</c:v>
                </c:pt>
                <c:pt idx="4423">
                  <c:v>1.052873200958333</c:v>
                </c:pt>
                <c:pt idx="4424">
                  <c:v>1.052873200958333</c:v>
                </c:pt>
                <c:pt idx="4425">
                  <c:v>1.052873200958333</c:v>
                </c:pt>
                <c:pt idx="4426">
                  <c:v>1.052873200958333</c:v>
                </c:pt>
                <c:pt idx="4427">
                  <c:v>1.052873200958333</c:v>
                </c:pt>
                <c:pt idx="4428">
                  <c:v>1.052873200958333</c:v>
                </c:pt>
                <c:pt idx="4429">
                  <c:v>1.052873200958333</c:v>
                </c:pt>
                <c:pt idx="4430">
                  <c:v>1.052873200958333</c:v>
                </c:pt>
                <c:pt idx="4431">
                  <c:v>1.052873200958333</c:v>
                </c:pt>
                <c:pt idx="4432">
                  <c:v>1.052873200958333</c:v>
                </c:pt>
                <c:pt idx="4433">
                  <c:v>1.052873200958333</c:v>
                </c:pt>
                <c:pt idx="4434">
                  <c:v>1.052873200958333</c:v>
                </c:pt>
                <c:pt idx="4435">
                  <c:v>1.052873200958333</c:v>
                </c:pt>
                <c:pt idx="4436">
                  <c:v>1.052873200958333</c:v>
                </c:pt>
                <c:pt idx="4437">
                  <c:v>1.052873200958333</c:v>
                </c:pt>
                <c:pt idx="4438">
                  <c:v>1.052873200958333</c:v>
                </c:pt>
                <c:pt idx="4439">
                  <c:v>1.052873200958333</c:v>
                </c:pt>
                <c:pt idx="4440">
                  <c:v>1.052873200958333</c:v>
                </c:pt>
                <c:pt idx="4441">
                  <c:v>1.052873200958333</c:v>
                </c:pt>
                <c:pt idx="4442">
                  <c:v>1.052873200958333</c:v>
                </c:pt>
                <c:pt idx="4443">
                  <c:v>1.052873200958333</c:v>
                </c:pt>
                <c:pt idx="4444">
                  <c:v>1.052873200958333</c:v>
                </c:pt>
                <c:pt idx="4445">
                  <c:v>1.052873200958333</c:v>
                </c:pt>
                <c:pt idx="4446">
                  <c:v>1.052873200958333</c:v>
                </c:pt>
                <c:pt idx="4447">
                  <c:v>1.052873200958333</c:v>
                </c:pt>
                <c:pt idx="4448">
                  <c:v>1.052873200958333</c:v>
                </c:pt>
                <c:pt idx="4449">
                  <c:v>1.052873200958333</c:v>
                </c:pt>
                <c:pt idx="4450">
                  <c:v>1.052873200958333</c:v>
                </c:pt>
                <c:pt idx="4451">
                  <c:v>1.052873200958333</c:v>
                </c:pt>
                <c:pt idx="4452">
                  <c:v>1.052873200958333</c:v>
                </c:pt>
                <c:pt idx="4453">
                  <c:v>1.052873200958333</c:v>
                </c:pt>
                <c:pt idx="4454">
                  <c:v>1.052873200958333</c:v>
                </c:pt>
                <c:pt idx="4455">
                  <c:v>1.052873200958333</c:v>
                </c:pt>
                <c:pt idx="4456">
                  <c:v>1.052873200958333</c:v>
                </c:pt>
                <c:pt idx="4457">
                  <c:v>1.052873200958333</c:v>
                </c:pt>
                <c:pt idx="4458">
                  <c:v>1.052873200958333</c:v>
                </c:pt>
                <c:pt idx="4459">
                  <c:v>1.052873200958333</c:v>
                </c:pt>
                <c:pt idx="4460">
                  <c:v>1.052873200958333</c:v>
                </c:pt>
                <c:pt idx="4461">
                  <c:v>1.052873200958333</c:v>
                </c:pt>
                <c:pt idx="4462">
                  <c:v>1.052873200958333</c:v>
                </c:pt>
                <c:pt idx="4463">
                  <c:v>1.052873200958333</c:v>
                </c:pt>
                <c:pt idx="4464">
                  <c:v>1.052873200958333</c:v>
                </c:pt>
                <c:pt idx="4465">
                  <c:v>1.052873200958333</c:v>
                </c:pt>
                <c:pt idx="4466">
                  <c:v>1.052873200958333</c:v>
                </c:pt>
                <c:pt idx="4467">
                  <c:v>1.052873200958333</c:v>
                </c:pt>
                <c:pt idx="4468">
                  <c:v>1.052873200958333</c:v>
                </c:pt>
                <c:pt idx="4469">
                  <c:v>1.052873200958333</c:v>
                </c:pt>
                <c:pt idx="4470">
                  <c:v>1.052873200958333</c:v>
                </c:pt>
                <c:pt idx="4471">
                  <c:v>1.052873200958333</c:v>
                </c:pt>
                <c:pt idx="4472">
                  <c:v>1.052873200958333</c:v>
                </c:pt>
                <c:pt idx="4473">
                  <c:v>1.052873200958333</c:v>
                </c:pt>
                <c:pt idx="4474">
                  <c:v>1.052873200958333</c:v>
                </c:pt>
                <c:pt idx="4475">
                  <c:v>1.052873200958333</c:v>
                </c:pt>
                <c:pt idx="4476">
                  <c:v>1.052873200958333</c:v>
                </c:pt>
                <c:pt idx="4477">
                  <c:v>1.052873200958333</c:v>
                </c:pt>
                <c:pt idx="4478">
                  <c:v>1.052873200958333</c:v>
                </c:pt>
                <c:pt idx="4479">
                  <c:v>1.052873200958333</c:v>
                </c:pt>
                <c:pt idx="4480">
                  <c:v>1.052873200958333</c:v>
                </c:pt>
                <c:pt idx="4481">
                  <c:v>1.052873200958333</c:v>
                </c:pt>
                <c:pt idx="4482">
                  <c:v>1.052873200958333</c:v>
                </c:pt>
                <c:pt idx="4483">
                  <c:v>1.052873200958333</c:v>
                </c:pt>
                <c:pt idx="4484">
                  <c:v>1.052873200958333</c:v>
                </c:pt>
                <c:pt idx="4485">
                  <c:v>1.052873200958333</c:v>
                </c:pt>
                <c:pt idx="4486">
                  <c:v>1.052873200958333</c:v>
                </c:pt>
                <c:pt idx="4487">
                  <c:v>1.052873200958333</c:v>
                </c:pt>
                <c:pt idx="4488">
                  <c:v>1.052873200958333</c:v>
                </c:pt>
                <c:pt idx="4489">
                  <c:v>1.052873200958333</c:v>
                </c:pt>
                <c:pt idx="4490">
                  <c:v>1.052873200958333</c:v>
                </c:pt>
                <c:pt idx="4491">
                  <c:v>1.052873200958333</c:v>
                </c:pt>
                <c:pt idx="4492">
                  <c:v>1.052873200958333</c:v>
                </c:pt>
                <c:pt idx="4493">
                  <c:v>1.052873200958333</c:v>
                </c:pt>
                <c:pt idx="4494">
                  <c:v>1.052873200958333</c:v>
                </c:pt>
                <c:pt idx="4495">
                  <c:v>1.052873200958333</c:v>
                </c:pt>
                <c:pt idx="4496">
                  <c:v>1.052873200958333</c:v>
                </c:pt>
                <c:pt idx="4497">
                  <c:v>1.052873200958333</c:v>
                </c:pt>
                <c:pt idx="4498">
                  <c:v>1.052873200958333</c:v>
                </c:pt>
                <c:pt idx="4499">
                  <c:v>1.052873200958333</c:v>
                </c:pt>
                <c:pt idx="4500">
                  <c:v>1.052873200958333</c:v>
                </c:pt>
                <c:pt idx="4501">
                  <c:v>1.052873200958333</c:v>
                </c:pt>
                <c:pt idx="4502">
                  <c:v>1.052873200958333</c:v>
                </c:pt>
                <c:pt idx="4503">
                  <c:v>1.052873200958333</c:v>
                </c:pt>
                <c:pt idx="4504">
                  <c:v>1.052873200958333</c:v>
                </c:pt>
                <c:pt idx="4505">
                  <c:v>1.052873200958333</c:v>
                </c:pt>
                <c:pt idx="4506">
                  <c:v>1.052873200958333</c:v>
                </c:pt>
                <c:pt idx="4507">
                  <c:v>1.052873200958333</c:v>
                </c:pt>
                <c:pt idx="4508">
                  <c:v>1.052873200958333</c:v>
                </c:pt>
                <c:pt idx="4509">
                  <c:v>1.052873200958333</c:v>
                </c:pt>
                <c:pt idx="4510">
                  <c:v>1.052873200958333</c:v>
                </c:pt>
                <c:pt idx="4511">
                  <c:v>1.052873200958333</c:v>
                </c:pt>
                <c:pt idx="4512">
                  <c:v>1.052873200958333</c:v>
                </c:pt>
                <c:pt idx="4513">
                  <c:v>1.052873200958333</c:v>
                </c:pt>
                <c:pt idx="4514">
                  <c:v>1.052873200958333</c:v>
                </c:pt>
                <c:pt idx="4515">
                  <c:v>1.052873200958333</c:v>
                </c:pt>
                <c:pt idx="4516">
                  <c:v>1.052873200958333</c:v>
                </c:pt>
                <c:pt idx="4517">
                  <c:v>1.052873200958333</c:v>
                </c:pt>
                <c:pt idx="4518">
                  <c:v>1.052873200958333</c:v>
                </c:pt>
                <c:pt idx="4519">
                  <c:v>1.052873200958333</c:v>
                </c:pt>
                <c:pt idx="4520">
                  <c:v>1.052873200958333</c:v>
                </c:pt>
                <c:pt idx="4521">
                  <c:v>1.052873200958333</c:v>
                </c:pt>
                <c:pt idx="4522">
                  <c:v>1.052873200958333</c:v>
                </c:pt>
                <c:pt idx="4523">
                  <c:v>1.052873200958333</c:v>
                </c:pt>
                <c:pt idx="4524">
                  <c:v>1.052873200958333</c:v>
                </c:pt>
                <c:pt idx="4525">
                  <c:v>1.052873200958333</c:v>
                </c:pt>
                <c:pt idx="4526">
                  <c:v>1.052873200958333</c:v>
                </c:pt>
                <c:pt idx="4527">
                  <c:v>1.052873200958333</c:v>
                </c:pt>
                <c:pt idx="4528">
                  <c:v>1.052873200958333</c:v>
                </c:pt>
                <c:pt idx="4529">
                  <c:v>1.052873200958333</c:v>
                </c:pt>
                <c:pt idx="4530">
                  <c:v>1.052873200958333</c:v>
                </c:pt>
                <c:pt idx="4531">
                  <c:v>1.052873200958333</c:v>
                </c:pt>
                <c:pt idx="4532">
                  <c:v>1.052873200958333</c:v>
                </c:pt>
                <c:pt idx="4533">
                  <c:v>1.052873200958333</c:v>
                </c:pt>
                <c:pt idx="4534">
                  <c:v>1.052873200958333</c:v>
                </c:pt>
                <c:pt idx="4535">
                  <c:v>1.052873200958333</c:v>
                </c:pt>
                <c:pt idx="4536">
                  <c:v>1.052873200958333</c:v>
                </c:pt>
                <c:pt idx="4537">
                  <c:v>1.052873200958333</c:v>
                </c:pt>
                <c:pt idx="4538">
                  <c:v>1.052873200958333</c:v>
                </c:pt>
                <c:pt idx="4539">
                  <c:v>1.052873200958333</c:v>
                </c:pt>
                <c:pt idx="4540">
                  <c:v>1.052873200958333</c:v>
                </c:pt>
                <c:pt idx="4541">
                  <c:v>1.052873200958333</c:v>
                </c:pt>
                <c:pt idx="4542">
                  <c:v>1.052873200958333</c:v>
                </c:pt>
                <c:pt idx="4543">
                  <c:v>1.052873200958333</c:v>
                </c:pt>
                <c:pt idx="4544">
                  <c:v>1.052873200958333</c:v>
                </c:pt>
                <c:pt idx="4545">
                  <c:v>1.052873200958333</c:v>
                </c:pt>
                <c:pt idx="4546">
                  <c:v>1.052873200958333</c:v>
                </c:pt>
                <c:pt idx="4547">
                  <c:v>1.052873200958333</c:v>
                </c:pt>
                <c:pt idx="4548">
                  <c:v>1.052873200958333</c:v>
                </c:pt>
                <c:pt idx="4549">
                  <c:v>1.052873200958333</c:v>
                </c:pt>
                <c:pt idx="4550">
                  <c:v>1.052873200958333</c:v>
                </c:pt>
                <c:pt idx="4551">
                  <c:v>1.052873200958333</c:v>
                </c:pt>
                <c:pt idx="4552">
                  <c:v>1.052873200958333</c:v>
                </c:pt>
                <c:pt idx="4553">
                  <c:v>1.052873200958333</c:v>
                </c:pt>
                <c:pt idx="4554">
                  <c:v>1.052873200958333</c:v>
                </c:pt>
                <c:pt idx="4555">
                  <c:v>1.052873200958333</c:v>
                </c:pt>
                <c:pt idx="4556">
                  <c:v>1.052873200958333</c:v>
                </c:pt>
                <c:pt idx="4557">
                  <c:v>1.052873200958333</c:v>
                </c:pt>
                <c:pt idx="4558">
                  <c:v>1.052873200958333</c:v>
                </c:pt>
                <c:pt idx="4559">
                  <c:v>1.052873200958333</c:v>
                </c:pt>
                <c:pt idx="4560">
                  <c:v>1.052873200958333</c:v>
                </c:pt>
                <c:pt idx="4561">
                  <c:v>1.052873200958333</c:v>
                </c:pt>
                <c:pt idx="4562">
                  <c:v>1.052873200958333</c:v>
                </c:pt>
                <c:pt idx="4563">
                  <c:v>1.052873200958333</c:v>
                </c:pt>
                <c:pt idx="4564">
                  <c:v>1.052873200958333</c:v>
                </c:pt>
                <c:pt idx="4565">
                  <c:v>1.052873200958333</c:v>
                </c:pt>
                <c:pt idx="4566">
                  <c:v>1.052873200958333</c:v>
                </c:pt>
                <c:pt idx="4567">
                  <c:v>1.052873200958333</c:v>
                </c:pt>
                <c:pt idx="4568">
                  <c:v>1.052873200958333</c:v>
                </c:pt>
                <c:pt idx="4569">
                  <c:v>1.052873200958333</c:v>
                </c:pt>
                <c:pt idx="4570">
                  <c:v>1.052873200958333</c:v>
                </c:pt>
                <c:pt idx="4571">
                  <c:v>1.052873200958333</c:v>
                </c:pt>
                <c:pt idx="4572">
                  <c:v>1.052873200958333</c:v>
                </c:pt>
                <c:pt idx="4573">
                  <c:v>1.052873200958333</c:v>
                </c:pt>
                <c:pt idx="4574">
                  <c:v>1.052873200958333</c:v>
                </c:pt>
                <c:pt idx="4575">
                  <c:v>1.052873200958333</c:v>
                </c:pt>
                <c:pt idx="4576">
                  <c:v>1.052873200958333</c:v>
                </c:pt>
                <c:pt idx="4577">
                  <c:v>1.052873200958333</c:v>
                </c:pt>
                <c:pt idx="4578">
                  <c:v>1.052873200958333</c:v>
                </c:pt>
                <c:pt idx="4579">
                  <c:v>1.052873200958333</c:v>
                </c:pt>
                <c:pt idx="4580">
                  <c:v>1.052873200958333</c:v>
                </c:pt>
                <c:pt idx="4581">
                  <c:v>1.052873200958333</c:v>
                </c:pt>
                <c:pt idx="4582">
                  <c:v>1.052873200958333</c:v>
                </c:pt>
                <c:pt idx="4583">
                  <c:v>1.052873200958333</c:v>
                </c:pt>
                <c:pt idx="4584">
                  <c:v>1.052873200958333</c:v>
                </c:pt>
                <c:pt idx="4585">
                  <c:v>1.052873200958333</c:v>
                </c:pt>
                <c:pt idx="4586">
                  <c:v>1.052873200958333</c:v>
                </c:pt>
                <c:pt idx="4587">
                  <c:v>1.052873200958333</c:v>
                </c:pt>
                <c:pt idx="4588">
                  <c:v>1.052873200958333</c:v>
                </c:pt>
                <c:pt idx="4589">
                  <c:v>1.052873200958333</c:v>
                </c:pt>
                <c:pt idx="4590">
                  <c:v>1.052873200958333</c:v>
                </c:pt>
                <c:pt idx="4591">
                  <c:v>1.052873200958333</c:v>
                </c:pt>
                <c:pt idx="4592">
                  <c:v>1.052873200958333</c:v>
                </c:pt>
                <c:pt idx="4593">
                  <c:v>1.052873200958333</c:v>
                </c:pt>
                <c:pt idx="4594">
                  <c:v>1.052873200958333</c:v>
                </c:pt>
                <c:pt idx="4595">
                  <c:v>1.052873200958333</c:v>
                </c:pt>
                <c:pt idx="4596">
                  <c:v>1.052873200958333</c:v>
                </c:pt>
                <c:pt idx="4597">
                  <c:v>1.052873200958333</c:v>
                </c:pt>
                <c:pt idx="4598">
                  <c:v>1.052873200958333</c:v>
                </c:pt>
                <c:pt idx="4599">
                  <c:v>1.052873200958333</c:v>
                </c:pt>
                <c:pt idx="4600">
                  <c:v>1.052873200958333</c:v>
                </c:pt>
                <c:pt idx="4601">
                  <c:v>1.052873200958333</c:v>
                </c:pt>
                <c:pt idx="4602">
                  <c:v>1.052873200958333</c:v>
                </c:pt>
                <c:pt idx="4603">
                  <c:v>1.052873200958333</c:v>
                </c:pt>
                <c:pt idx="4604">
                  <c:v>1.052873200958333</c:v>
                </c:pt>
                <c:pt idx="4605">
                  <c:v>1.052873200958333</c:v>
                </c:pt>
                <c:pt idx="4606">
                  <c:v>1.052873200958333</c:v>
                </c:pt>
                <c:pt idx="4607">
                  <c:v>1.052873200958333</c:v>
                </c:pt>
                <c:pt idx="4608">
                  <c:v>1.052873200958333</c:v>
                </c:pt>
                <c:pt idx="4609">
                  <c:v>1.052873200958333</c:v>
                </c:pt>
                <c:pt idx="4610">
                  <c:v>1.052873200958333</c:v>
                </c:pt>
                <c:pt idx="4611">
                  <c:v>1.052873200958333</c:v>
                </c:pt>
                <c:pt idx="4612">
                  <c:v>1.052873200958333</c:v>
                </c:pt>
                <c:pt idx="4613">
                  <c:v>1.052873200958333</c:v>
                </c:pt>
                <c:pt idx="4614">
                  <c:v>1.052873200958333</c:v>
                </c:pt>
                <c:pt idx="4615">
                  <c:v>1.052873200958333</c:v>
                </c:pt>
                <c:pt idx="4616">
                  <c:v>1.052873200958333</c:v>
                </c:pt>
                <c:pt idx="4617">
                  <c:v>1.052873200958333</c:v>
                </c:pt>
                <c:pt idx="4618">
                  <c:v>1.052873200958333</c:v>
                </c:pt>
                <c:pt idx="4619">
                  <c:v>1.052873200958333</c:v>
                </c:pt>
                <c:pt idx="4620">
                  <c:v>1.052873200958333</c:v>
                </c:pt>
                <c:pt idx="4621">
                  <c:v>1.052873200958333</c:v>
                </c:pt>
                <c:pt idx="4622">
                  <c:v>1.052873200958333</c:v>
                </c:pt>
                <c:pt idx="4623">
                  <c:v>1.052873200958333</c:v>
                </c:pt>
                <c:pt idx="4624">
                  <c:v>1.052873200958333</c:v>
                </c:pt>
                <c:pt idx="4625">
                  <c:v>1.052873200958333</c:v>
                </c:pt>
                <c:pt idx="4626">
                  <c:v>1.052873200958333</c:v>
                </c:pt>
                <c:pt idx="4627">
                  <c:v>1.052873200958333</c:v>
                </c:pt>
                <c:pt idx="4628">
                  <c:v>1.052873200958333</c:v>
                </c:pt>
                <c:pt idx="4629">
                  <c:v>1.052873200958333</c:v>
                </c:pt>
                <c:pt idx="4630">
                  <c:v>1.052873200958333</c:v>
                </c:pt>
                <c:pt idx="4631">
                  <c:v>1.052873200958333</c:v>
                </c:pt>
                <c:pt idx="4632">
                  <c:v>1.052873200958333</c:v>
                </c:pt>
                <c:pt idx="4633">
                  <c:v>1.052873200958333</c:v>
                </c:pt>
                <c:pt idx="4634">
                  <c:v>1.052873200958333</c:v>
                </c:pt>
                <c:pt idx="4635">
                  <c:v>1.052873200958333</c:v>
                </c:pt>
                <c:pt idx="4636">
                  <c:v>1.052873200958333</c:v>
                </c:pt>
                <c:pt idx="4637">
                  <c:v>1.052873200958333</c:v>
                </c:pt>
                <c:pt idx="4638">
                  <c:v>1.052873200958333</c:v>
                </c:pt>
                <c:pt idx="4639">
                  <c:v>1.052873200958333</c:v>
                </c:pt>
                <c:pt idx="4640">
                  <c:v>1.052873200958333</c:v>
                </c:pt>
                <c:pt idx="4641">
                  <c:v>1.052873200958333</c:v>
                </c:pt>
                <c:pt idx="4642">
                  <c:v>1.052873200958333</c:v>
                </c:pt>
                <c:pt idx="4643">
                  <c:v>1.052873200958333</c:v>
                </c:pt>
                <c:pt idx="4644">
                  <c:v>1.052873200958333</c:v>
                </c:pt>
                <c:pt idx="4645">
                  <c:v>1.052873200958333</c:v>
                </c:pt>
                <c:pt idx="4646">
                  <c:v>1.052873200958333</c:v>
                </c:pt>
                <c:pt idx="4647">
                  <c:v>1.052873200958333</c:v>
                </c:pt>
                <c:pt idx="4648">
                  <c:v>1.052873200958333</c:v>
                </c:pt>
                <c:pt idx="4649">
                  <c:v>1.052873200958333</c:v>
                </c:pt>
                <c:pt idx="4650">
                  <c:v>1.052873200958333</c:v>
                </c:pt>
                <c:pt idx="4651">
                  <c:v>1.052873200958333</c:v>
                </c:pt>
                <c:pt idx="4652">
                  <c:v>1.052873200958333</c:v>
                </c:pt>
                <c:pt idx="4653">
                  <c:v>1.052873200958333</c:v>
                </c:pt>
                <c:pt idx="4654">
                  <c:v>1.052873200958333</c:v>
                </c:pt>
                <c:pt idx="4655">
                  <c:v>1.052873200958333</c:v>
                </c:pt>
                <c:pt idx="4656">
                  <c:v>1.052873200958333</c:v>
                </c:pt>
                <c:pt idx="4657">
                  <c:v>1.052873200958333</c:v>
                </c:pt>
                <c:pt idx="4658">
                  <c:v>1.052873200958333</c:v>
                </c:pt>
                <c:pt idx="4659">
                  <c:v>1.052873200958333</c:v>
                </c:pt>
                <c:pt idx="4660">
                  <c:v>1.052873200958333</c:v>
                </c:pt>
                <c:pt idx="4661">
                  <c:v>1.052873200958333</c:v>
                </c:pt>
                <c:pt idx="4662">
                  <c:v>1.052873200958333</c:v>
                </c:pt>
                <c:pt idx="4663">
                  <c:v>1.052873200958333</c:v>
                </c:pt>
                <c:pt idx="4664">
                  <c:v>1.052873200958333</c:v>
                </c:pt>
                <c:pt idx="4665">
                  <c:v>1.052873200958333</c:v>
                </c:pt>
                <c:pt idx="4666">
                  <c:v>1.052873200958333</c:v>
                </c:pt>
                <c:pt idx="4667">
                  <c:v>1.052873200958333</c:v>
                </c:pt>
                <c:pt idx="4668">
                  <c:v>1.052873200958333</c:v>
                </c:pt>
                <c:pt idx="4669">
                  <c:v>1.052873200958333</c:v>
                </c:pt>
                <c:pt idx="4670">
                  <c:v>1.052873200958333</c:v>
                </c:pt>
                <c:pt idx="4671">
                  <c:v>1.052873200958333</c:v>
                </c:pt>
                <c:pt idx="4672">
                  <c:v>1.052873200958333</c:v>
                </c:pt>
                <c:pt idx="4673">
                  <c:v>1.052873200958333</c:v>
                </c:pt>
                <c:pt idx="4674">
                  <c:v>1.052873200958333</c:v>
                </c:pt>
                <c:pt idx="4675">
                  <c:v>1.052873200958333</c:v>
                </c:pt>
                <c:pt idx="4676">
                  <c:v>1.052873200958333</c:v>
                </c:pt>
                <c:pt idx="4677">
                  <c:v>1.052873200958333</c:v>
                </c:pt>
                <c:pt idx="4678">
                  <c:v>1.052873200958333</c:v>
                </c:pt>
                <c:pt idx="4679">
                  <c:v>1.052873200958333</c:v>
                </c:pt>
                <c:pt idx="4680">
                  <c:v>1.052873200958333</c:v>
                </c:pt>
                <c:pt idx="4681">
                  <c:v>1.052873200958333</c:v>
                </c:pt>
                <c:pt idx="4682">
                  <c:v>1.052873200958333</c:v>
                </c:pt>
                <c:pt idx="4683">
                  <c:v>1.052873200958333</c:v>
                </c:pt>
                <c:pt idx="4684">
                  <c:v>1.052873200958333</c:v>
                </c:pt>
                <c:pt idx="4685">
                  <c:v>1.052873200958333</c:v>
                </c:pt>
                <c:pt idx="4686">
                  <c:v>1.052873200958333</c:v>
                </c:pt>
                <c:pt idx="4687">
                  <c:v>1.052873200958333</c:v>
                </c:pt>
                <c:pt idx="4688">
                  <c:v>1.052873200958333</c:v>
                </c:pt>
                <c:pt idx="4689">
                  <c:v>1.052873200958333</c:v>
                </c:pt>
                <c:pt idx="4690">
                  <c:v>1.052873200958333</c:v>
                </c:pt>
                <c:pt idx="4691">
                  <c:v>1.052873200958333</c:v>
                </c:pt>
                <c:pt idx="4692">
                  <c:v>1.052873200958333</c:v>
                </c:pt>
                <c:pt idx="4693">
                  <c:v>1.052873200958333</c:v>
                </c:pt>
                <c:pt idx="4694">
                  <c:v>1.052873200958333</c:v>
                </c:pt>
                <c:pt idx="4695">
                  <c:v>1.052873200958333</c:v>
                </c:pt>
                <c:pt idx="4696">
                  <c:v>1.052873200958333</c:v>
                </c:pt>
                <c:pt idx="4697">
                  <c:v>1.052873200958333</c:v>
                </c:pt>
                <c:pt idx="4698">
                  <c:v>1.052873200958333</c:v>
                </c:pt>
                <c:pt idx="4699">
                  <c:v>1.052873200958333</c:v>
                </c:pt>
                <c:pt idx="4700">
                  <c:v>1.052873200958333</c:v>
                </c:pt>
                <c:pt idx="4701">
                  <c:v>1.052873200958333</c:v>
                </c:pt>
                <c:pt idx="4702">
                  <c:v>1.052873200958333</c:v>
                </c:pt>
                <c:pt idx="4703">
                  <c:v>1.052873200958333</c:v>
                </c:pt>
                <c:pt idx="4704">
                  <c:v>1.052873200958333</c:v>
                </c:pt>
                <c:pt idx="4705">
                  <c:v>1.052873200958333</c:v>
                </c:pt>
                <c:pt idx="4706">
                  <c:v>1.052873200958333</c:v>
                </c:pt>
                <c:pt idx="4707">
                  <c:v>1.052873200958333</c:v>
                </c:pt>
                <c:pt idx="4708">
                  <c:v>1.052873200958333</c:v>
                </c:pt>
                <c:pt idx="4709">
                  <c:v>1.052873200958333</c:v>
                </c:pt>
                <c:pt idx="4710">
                  <c:v>1.052873200958333</c:v>
                </c:pt>
                <c:pt idx="4711">
                  <c:v>1.052873200958333</c:v>
                </c:pt>
                <c:pt idx="4712">
                  <c:v>1.052873200958333</c:v>
                </c:pt>
                <c:pt idx="4713">
                  <c:v>1.052873200958333</c:v>
                </c:pt>
                <c:pt idx="4714">
                  <c:v>1.052873200958333</c:v>
                </c:pt>
                <c:pt idx="4715">
                  <c:v>1.052873200958333</c:v>
                </c:pt>
                <c:pt idx="4716">
                  <c:v>1.052873200958333</c:v>
                </c:pt>
                <c:pt idx="4717">
                  <c:v>1.052873200958333</c:v>
                </c:pt>
                <c:pt idx="4718">
                  <c:v>1.052873200958333</c:v>
                </c:pt>
                <c:pt idx="4719">
                  <c:v>1.052873200958333</c:v>
                </c:pt>
                <c:pt idx="4720">
                  <c:v>1.052873200958333</c:v>
                </c:pt>
                <c:pt idx="4721">
                  <c:v>1.052873200958333</c:v>
                </c:pt>
                <c:pt idx="4722">
                  <c:v>1.052873200958333</c:v>
                </c:pt>
                <c:pt idx="4723">
                  <c:v>1.052873200958333</c:v>
                </c:pt>
                <c:pt idx="4724">
                  <c:v>1.052873200958333</c:v>
                </c:pt>
                <c:pt idx="4725">
                  <c:v>1.052873200958333</c:v>
                </c:pt>
                <c:pt idx="4726">
                  <c:v>1.052873200958333</c:v>
                </c:pt>
                <c:pt idx="4727">
                  <c:v>1.052873200958333</c:v>
                </c:pt>
                <c:pt idx="4728">
                  <c:v>1.052873200958333</c:v>
                </c:pt>
                <c:pt idx="4729">
                  <c:v>1.052873200958333</c:v>
                </c:pt>
                <c:pt idx="4730">
                  <c:v>1.052873200958333</c:v>
                </c:pt>
                <c:pt idx="4731">
                  <c:v>1.052873200958333</c:v>
                </c:pt>
                <c:pt idx="4732">
                  <c:v>1.052873200958333</c:v>
                </c:pt>
                <c:pt idx="4733">
                  <c:v>1.052873200958333</c:v>
                </c:pt>
                <c:pt idx="4734">
                  <c:v>1.052873200958333</c:v>
                </c:pt>
                <c:pt idx="4735">
                  <c:v>1.052873200958333</c:v>
                </c:pt>
                <c:pt idx="4736">
                  <c:v>1.052873200958333</c:v>
                </c:pt>
                <c:pt idx="4737">
                  <c:v>1.052873200958333</c:v>
                </c:pt>
                <c:pt idx="4738">
                  <c:v>1.052873200958333</c:v>
                </c:pt>
                <c:pt idx="4739">
                  <c:v>1.052873200958333</c:v>
                </c:pt>
                <c:pt idx="4740">
                  <c:v>1.052873200958333</c:v>
                </c:pt>
                <c:pt idx="4741">
                  <c:v>1.052873200958333</c:v>
                </c:pt>
                <c:pt idx="4742">
                  <c:v>1.052873200958333</c:v>
                </c:pt>
                <c:pt idx="4743">
                  <c:v>1.052873200958333</c:v>
                </c:pt>
                <c:pt idx="4744">
                  <c:v>1.052873200958333</c:v>
                </c:pt>
                <c:pt idx="4745">
                  <c:v>1.052873200958333</c:v>
                </c:pt>
                <c:pt idx="4746">
                  <c:v>1.052873200958333</c:v>
                </c:pt>
                <c:pt idx="4747">
                  <c:v>1.052873200958333</c:v>
                </c:pt>
                <c:pt idx="4748">
                  <c:v>1.052873200958333</c:v>
                </c:pt>
                <c:pt idx="4749">
                  <c:v>1.052873200958333</c:v>
                </c:pt>
                <c:pt idx="4750">
                  <c:v>1.052873200958333</c:v>
                </c:pt>
                <c:pt idx="4751">
                  <c:v>1.052873200958333</c:v>
                </c:pt>
                <c:pt idx="4752">
                  <c:v>1.052873200958333</c:v>
                </c:pt>
                <c:pt idx="4753">
                  <c:v>1.052873200958333</c:v>
                </c:pt>
                <c:pt idx="4754">
                  <c:v>1.052873200958333</c:v>
                </c:pt>
                <c:pt idx="4755">
                  <c:v>1.052873200958333</c:v>
                </c:pt>
                <c:pt idx="4756">
                  <c:v>1.052873200958333</c:v>
                </c:pt>
                <c:pt idx="4757">
                  <c:v>1.052873200958333</c:v>
                </c:pt>
                <c:pt idx="4758">
                  <c:v>1.052873200958333</c:v>
                </c:pt>
                <c:pt idx="4759">
                  <c:v>1.052873200958333</c:v>
                </c:pt>
                <c:pt idx="4760">
                  <c:v>1.052873200958333</c:v>
                </c:pt>
                <c:pt idx="4761">
                  <c:v>1.052873200958333</c:v>
                </c:pt>
                <c:pt idx="4762">
                  <c:v>1.052873200958333</c:v>
                </c:pt>
                <c:pt idx="4763">
                  <c:v>1.052873200958333</c:v>
                </c:pt>
                <c:pt idx="4764">
                  <c:v>1.052873200958333</c:v>
                </c:pt>
                <c:pt idx="4765">
                  <c:v>1.052873200958333</c:v>
                </c:pt>
                <c:pt idx="4766">
                  <c:v>1.052873200958333</c:v>
                </c:pt>
                <c:pt idx="4767">
                  <c:v>1.052873200958333</c:v>
                </c:pt>
                <c:pt idx="4768">
                  <c:v>1.052873200958333</c:v>
                </c:pt>
                <c:pt idx="4769">
                  <c:v>1.052873200958333</c:v>
                </c:pt>
                <c:pt idx="4770">
                  <c:v>1.052873200958333</c:v>
                </c:pt>
                <c:pt idx="4771">
                  <c:v>1.052873200958333</c:v>
                </c:pt>
                <c:pt idx="4772">
                  <c:v>1.052873200958333</c:v>
                </c:pt>
                <c:pt idx="4773">
                  <c:v>1.052873200958333</c:v>
                </c:pt>
                <c:pt idx="4774">
                  <c:v>1.052873200958333</c:v>
                </c:pt>
                <c:pt idx="4775">
                  <c:v>1.052873200958333</c:v>
                </c:pt>
                <c:pt idx="4776">
                  <c:v>1.052873200958333</c:v>
                </c:pt>
                <c:pt idx="4777">
                  <c:v>1.052873200958333</c:v>
                </c:pt>
                <c:pt idx="4778">
                  <c:v>1.052873200958333</c:v>
                </c:pt>
                <c:pt idx="4779">
                  <c:v>1.052873200958333</c:v>
                </c:pt>
                <c:pt idx="4780">
                  <c:v>1.052873200958333</c:v>
                </c:pt>
                <c:pt idx="4781">
                  <c:v>1.052873200958333</c:v>
                </c:pt>
                <c:pt idx="4782">
                  <c:v>1.052873200958333</c:v>
                </c:pt>
                <c:pt idx="4783">
                  <c:v>1.052873200958333</c:v>
                </c:pt>
                <c:pt idx="4784">
                  <c:v>1.052873200958333</c:v>
                </c:pt>
                <c:pt idx="4785">
                  <c:v>1.052873200958333</c:v>
                </c:pt>
                <c:pt idx="4786">
                  <c:v>1.052873200958333</c:v>
                </c:pt>
                <c:pt idx="4787">
                  <c:v>1.052873200958333</c:v>
                </c:pt>
                <c:pt idx="4788">
                  <c:v>1.052873200958333</c:v>
                </c:pt>
                <c:pt idx="4789">
                  <c:v>1.052873200958333</c:v>
                </c:pt>
                <c:pt idx="4790">
                  <c:v>1.052873200958333</c:v>
                </c:pt>
                <c:pt idx="4791">
                  <c:v>1.052873200958333</c:v>
                </c:pt>
                <c:pt idx="4792">
                  <c:v>1.052873200958333</c:v>
                </c:pt>
                <c:pt idx="4793">
                  <c:v>1.052873200958333</c:v>
                </c:pt>
                <c:pt idx="4794">
                  <c:v>1.052873200958333</c:v>
                </c:pt>
                <c:pt idx="4795">
                  <c:v>1.052873200958333</c:v>
                </c:pt>
                <c:pt idx="4796">
                  <c:v>1.052873200958333</c:v>
                </c:pt>
                <c:pt idx="4797">
                  <c:v>1.052873200958333</c:v>
                </c:pt>
                <c:pt idx="4798">
                  <c:v>1.052873200958333</c:v>
                </c:pt>
                <c:pt idx="4799">
                  <c:v>1.052873200958333</c:v>
                </c:pt>
                <c:pt idx="4800">
                  <c:v>1.052873200958333</c:v>
                </c:pt>
                <c:pt idx="4801">
                  <c:v>1.052873200958333</c:v>
                </c:pt>
                <c:pt idx="4802">
                  <c:v>1.052873200958333</c:v>
                </c:pt>
                <c:pt idx="4803">
                  <c:v>1.052873200958333</c:v>
                </c:pt>
                <c:pt idx="4804">
                  <c:v>1.052873200958333</c:v>
                </c:pt>
                <c:pt idx="4805">
                  <c:v>1.052873200958333</c:v>
                </c:pt>
                <c:pt idx="4806">
                  <c:v>1.052873200958333</c:v>
                </c:pt>
                <c:pt idx="4807">
                  <c:v>1.052873200958333</c:v>
                </c:pt>
                <c:pt idx="4808">
                  <c:v>1.052873200958333</c:v>
                </c:pt>
                <c:pt idx="4809">
                  <c:v>1.052873200958333</c:v>
                </c:pt>
                <c:pt idx="4810">
                  <c:v>1.052873200958333</c:v>
                </c:pt>
                <c:pt idx="4811">
                  <c:v>1.052873200958333</c:v>
                </c:pt>
                <c:pt idx="4812">
                  <c:v>1.052873200958333</c:v>
                </c:pt>
                <c:pt idx="4813">
                  <c:v>1.052873200958333</c:v>
                </c:pt>
                <c:pt idx="4814">
                  <c:v>1.052873200958333</c:v>
                </c:pt>
                <c:pt idx="4815">
                  <c:v>1.052873200958333</c:v>
                </c:pt>
                <c:pt idx="4816">
                  <c:v>1.052873200958333</c:v>
                </c:pt>
                <c:pt idx="4817">
                  <c:v>1.052873200958333</c:v>
                </c:pt>
                <c:pt idx="4818">
                  <c:v>1.052873200958333</c:v>
                </c:pt>
                <c:pt idx="4819">
                  <c:v>1.052873200958333</c:v>
                </c:pt>
                <c:pt idx="4820">
                  <c:v>1.052873200958333</c:v>
                </c:pt>
                <c:pt idx="4821">
                  <c:v>1.052873200958333</c:v>
                </c:pt>
                <c:pt idx="4822">
                  <c:v>1.052873200958333</c:v>
                </c:pt>
                <c:pt idx="4823">
                  <c:v>1.052873200958333</c:v>
                </c:pt>
                <c:pt idx="4824">
                  <c:v>1.052873200958333</c:v>
                </c:pt>
                <c:pt idx="4825">
                  <c:v>1.052873200958333</c:v>
                </c:pt>
                <c:pt idx="4826">
                  <c:v>1.052873200958333</c:v>
                </c:pt>
                <c:pt idx="4827">
                  <c:v>1.052873200958333</c:v>
                </c:pt>
                <c:pt idx="4828">
                  <c:v>1.052873200958333</c:v>
                </c:pt>
                <c:pt idx="4829">
                  <c:v>1.052873200958333</c:v>
                </c:pt>
                <c:pt idx="4830">
                  <c:v>1.052873200958333</c:v>
                </c:pt>
                <c:pt idx="4831">
                  <c:v>1.052873200958333</c:v>
                </c:pt>
                <c:pt idx="4832">
                  <c:v>1.052873200958333</c:v>
                </c:pt>
                <c:pt idx="4833">
                  <c:v>1.052873200958333</c:v>
                </c:pt>
                <c:pt idx="4834">
                  <c:v>1.052873200958333</c:v>
                </c:pt>
                <c:pt idx="4835">
                  <c:v>1.052873200958333</c:v>
                </c:pt>
                <c:pt idx="4836">
                  <c:v>1.052873200958333</c:v>
                </c:pt>
                <c:pt idx="4837">
                  <c:v>1.052873200958333</c:v>
                </c:pt>
                <c:pt idx="4838">
                  <c:v>1.052873200958333</c:v>
                </c:pt>
                <c:pt idx="4839">
                  <c:v>1.052873200958333</c:v>
                </c:pt>
                <c:pt idx="4840">
                  <c:v>1.052873200958333</c:v>
                </c:pt>
                <c:pt idx="4841">
                  <c:v>1.052873200958333</c:v>
                </c:pt>
                <c:pt idx="4842">
                  <c:v>1.052873200958333</c:v>
                </c:pt>
                <c:pt idx="4843">
                  <c:v>1.052873200958333</c:v>
                </c:pt>
                <c:pt idx="4844">
                  <c:v>1.052873200958333</c:v>
                </c:pt>
                <c:pt idx="4845">
                  <c:v>1.052873200958333</c:v>
                </c:pt>
                <c:pt idx="4846">
                  <c:v>1.052873200958333</c:v>
                </c:pt>
                <c:pt idx="4847">
                  <c:v>1.052873200958333</c:v>
                </c:pt>
                <c:pt idx="4848">
                  <c:v>1.052873200958333</c:v>
                </c:pt>
                <c:pt idx="4849">
                  <c:v>1.052873200958333</c:v>
                </c:pt>
                <c:pt idx="4850">
                  <c:v>1.052873200958333</c:v>
                </c:pt>
                <c:pt idx="4851">
                  <c:v>1.052873200958333</c:v>
                </c:pt>
                <c:pt idx="4852">
                  <c:v>1.052873200958333</c:v>
                </c:pt>
                <c:pt idx="4853">
                  <c:v>1.052873200958333</c:v>
                </c:pt>
                <c:pt idx="4854">
                  <c:v>1.052873200958333</c:v>
                </c:pt>
                <c:pt idx="4855">
                  <c:v>1.052873200958333</c:v>
                </c:pt>
                <c:pt idx="4856">
                  <c:v>1.052873200958333</c:v>
                </c:pt>
                <c:pt idx="4857">
                  <c:v>1.052873200958333</c:v>
                </c:pt>
                <c:pt idx="4858">
                  <c:v>1.052873200958333</c:v>
                </c:pt>
                <c:pt idx="4859">
                  <c:v>1.052873200958333</c:v>
                </c:pt>
                <c:pt idx="4860">
                  <c:v>1.052873200958333</c:v>
                </c:pt>
                <c:pt idx="4861">
                  <c:v>1.052873200958333</c:v>
                </c:pt>
                <c:pt idx="4862">
                  <c:v>1.052873200958333</c:v>
                </c:pt>
                <c:pt idx="4863">
                  <c:v>1.052873200958333</c:v>
                </c:pt>
                <c:pt idx="4864">
                  <c:v>1.052873200958333</c:v>
                </c:pt>
                <c:pt idx="4865">
                  <c:v>1.052873200958333</c:v>
                </c:pt>
                <c:pt idx="4866">
                  <c:v>1.052873200958333</c:v>
                </c:pt>
                <c:pt idx="4867">
                  <c:v>1.052873200958333</c:v>
                </c:pt>
                <c:pt idx="4868">
                  <c:v>1.052873200958333</c:v>
                </c:pt>
                <c:pt idx="4869">
                  <c:v>1.052873200958333</c:v>
                </c:pt>
                <c:pt idx="4870">
                  <c:v>1.052873200958333</c:v>
                </c:pt>
                <c:pt idx="4871">
                  <c:v>1.052873200958333</c:v>
                </c:pt>
                <c:pt idx="4872">
                  <c:v>1.052873200958333</c:v>
                </c:pt>
                <c:pt idx="4873">
                  <c:v>1.052873200958333</c:v>
                </c:pt>
                <c:pt idx="4874">
                  <c:v>1.052873200958333</c:v>
                </c:pt>
                <c:pt idx="4875">
                  <c:v>1.052873200958333</c:v>
                </c:pt>
                <c:pt idx="4876">
                  <c:v>1.052873200958333</c:v>
                </c:pt>
                <c:pt idx="4877">
                  <c:v>1.052873200958333</c:v>
                </c:pt>
                <c:pt idx="4878">
                  <c:v>1.052873200958333</c:v>
                </c:pt>
                <c:pt idx="4879">
                  <c:v>1.052873200958333</c:v>
                </c:pt>
                <c:pt idx="4880">
                  <c:v>1.052873200958333</c:v>
                </c:pt>
                <c:pt idx="4881">
                  <c:v>1.052873200958333</c:v>
                </c:pt>
                <c:pt idx="4882">
                  <c:v>1.052873200958333</c:v>
                </c:pt>
                <c:pt idx="4883">
                  <c:v>1.052873200958333</c:v>
                </c:pt>
                <c:pt idx="4884">
                  <c:v>1.052873200958333</c:v>
                </c:pt>
                <c:pt idx="4885">
                  <c:v>1.052873200958333</c:v>
                </c:pt>
                <c:pt idx="4886">
                  <c:v>1.052873200958333</c:v>
                </c:pt>
                <c:pt idx="4887">
                  <c:v>1.052873200958333</c:v>
                </c:pt>
                <c:pt idx="4888">
                  <c:v>1.052873200958333</c:v>
                </c:pt>
                <c:pt idx="4889">
                  <c:v>1.052873200958333</c:v>
                </c:pt>
                <c:pt idx="4890">
                  <c:v>1.052873200958333</c:v>
                </c:pt>
                <c:pt idx="4891">
                  <c:v>1.052873200958333</c:v>
                </c:pt>
                <c:pt idx="4892">
                  <c:v>1.052873200958333</c:v>
                </c:pt>
                <c:pt idx="4893">
                  <c:v>1.052873200958333</c:v>
                </c:pt>
                <c:pt idx="4894">
                  <c:v>1.052873200958333</c:v>
                </c:pt>
                <c:pt idx="4895">
                  <c:v>1.052873200958333</c:v>
                </c:pt>
                <c:pt idx="4896">
                  <c:v>1.052873200958333</c:v>
                </c:pt>
                <c:pt idx="4897">
                  <c:v>1.052873200958333</c:v>
                </c:pt>
                <c:pt idx="4898">
                  <c:v>1.052873200958333</c:v>
                </c:pt>
                <c:pt idx="4899">
                  <c:v>1.052873200958333</c:v>
                </c:pt>
                <c:pt idx="4900">
                  <c:v>1.052873200958333</c:v>
                </c:pt>
                <c:pt idx="4901">
                  <c:v>1.052873200958333</c:v>
                </c:pt>
                <c:pt idx="4902">
                  <c:v>1.052873200958333</c:v>
                </c:pt>
                <c:pt idx="4903">
                  <c:v>1.052873200958333</c:v>
                </c:pt>
                <c:pt idx="4904">
                  <c:v>1.052873200958333</c:v>
                </c:pt>
                <c:pt idx="4905">
                  <c:v>1.052873200958333</c:v>
                </c:pt>
                <c:pt idx="4906">
                  <c:v>1.052873200958333</c:v>
                </c:pt>
                <c:pt idx="4907">
                  <c:v>1.052873200958333</c:v>
                </c:pt>
                <c:pt idx="4908">
                  <c:v>1.052873200958333</c:v>
                </c:pt>
                <c:pt idx="4909">
                  <c:v>1.052873200958333</c:v>
                </c:pt>
                <c:pt idx="4910">
                  <c:v>1.052873200958333</c:v>
                </c:pt>
                <c:pt idx="4911">
                  <c:v>1.052873200958333</c:v>
                </c:pt>
                <c:pt idx="4912">
                  <c:v>1.052873200958333</c:v>
                </c:pt>
                <c:pt idx="4913">
                  <c:v>1.052873200958333</c:v>
                </c:pt>
                <c:pt idx="4914">
                  <c:v>1.052873200958333</c:v>
                </c:pt>
                <c:pt idx="4915">
                  <c:v>1.052873200958333</c:v>
                </c:pt>
                <c:pt idx="4916">
                  <c:v>1.052873200958333</c:v>
                </c:pt>
                <c:pt idx="4917">
                  <c:v>1.052873200958333</c:v>
                </c:pt>
                <c:pt idx="4918">
                  <c:v>1.052873200958333</c:v>
                </c:pt>
                <c:pt idx="4919">
                  <c:v>1.052873200958333</c:v>
                </c:pt>
                <c:pt idx="4920">
                  <c:v>1.052873200958333</c:v>
                </c:pt>
                <c:pt idx="4921">
                  <c:v>1.052873200958333</c:v>
                </c:pt>
                <c:pt idx="4922">
                  <c:v>1.052873200958333</c:v>
                </c:pt>
                <c:pt idx="4923">
                  <c:v>1.052873200958333</c:v>
                </c:pt>
                <c:pt idx="4924">
                  <c:v>1.052873200958333</c:v>
                </c:pt>
                <c:pt idx="4925">
                  <c:v>1.052873200958333</c:v>
                </c:pt>
                <c:pt idx="4926">
                  <c:v>1.052873200958333</c:v>
                </c:pt>
                <c:pt idx="4927">
                  <c:v>1.052873200958333</c:v>
                </c:pt>
                <c:pt idx="4928">
                  <c:v>1.052873200958333</c:v>
                </c:pt>
                <c:pt idx="4929">
                  <c:v>1.052873200958333</c:v>
                </c:pt>
                <c:pt idx="4930">
                  <c:v>1.052873200958333</c:v>
                </c:pt>
                <c:pt idx="4931">
                  <c:v>1.052873200958333</c:v>
                </c:pt>
                <c:pt idx="4932">
                  <c:v>1.052873200958333</c:v>
                </c:pt>
                <c:pt idx="4933">
                  <c:v>1.052873200958333</c:v>
                </c:pt>
                <c:pt idx="4934">
                  <c:v>1.052873200958333</c:v>
                </c:pt>
                <c:pt idx="4935">
                  <c:v>1.052873200958333</c:v>
                </c:pt>
                <c:pt idx="4936">
                  <c:v>1.052873200958333</c:v>
                </c:pt>
                <c:pt idx="4937">
                  <c:v>1.052873200958333</c:v>
                </c:pt>
                <c:pt idx="4938">
                  <c:v>1.052873200958333</c:v>
                </c:pt>
                <c:pt idx="4939">
                  <c:v>1.052873200958333</c:v>
                </c:pt>
                <c:pt idx="4940">
                  <c:v>1.052873200958333</c:v>
                </c:pt>
                <c:pt idx="4941">
                  <c:v>1.052873200958333</c:v>
                </c:pt>
                <c:pt idx="4942">
                  <c:v>1.052873200958333</c:v>
                </c:pt>
                <c:pt idx="4943">
                  <c:v>1.052873200958333</c:v>
                </c:pt>
                <c:pt idx="4944">
                  <c:v>1.052873200958333</c:v>
                </c:pt>
                <c:pt idx="4945">
                  <c:v>1.052873200958333</c:v>
                </c:pt>
                <c:pt idx="4946">
                  <c:v>1.052873200958333</c:v>
                </c:pt>
                <c:pt idx="4947">
                  <c:v>1.052873200958333</c:v>
                </c:pt>
                <c:pt idx="4948">
                  <c:v>1.052873200958333</c:v>
                </c:pt>
                <c:pt idx="4949">
                  <c:v>1.052873200958333</c:v>
                </c:pt>
                <c:pt idx="4950">
                  <c:v>1.052873200958333</c:v>
                </c:pt>
                <c:pt idx="4951">
                  <c:v>1.052873200958333</c:v>
                </c:pt>
                <c:pt idx="4952">
                  <c:v>1.052873200958333</c:v>
                </c:pt>
                <c:pt idx="4953">
                  <c:v>1.052873200958333</c:v>
                </c:pt>
                <c:pt idx="4954">
                  <c:v>1.052873200958333</c:v>
                </c:pt>
                <c:pt idx="4955">
                  <c:v>1.052873200958333</c:v>
                </c:pt>
                <c:pt idx="4956">
                  <c:v>1.052873200958333</c:v>
                </c:pt>
                <c:pt idx="4957">
                  <c:v>1.052873200958333</c:v>
                </c:pt>
                <c:pt idx="4958">
                  <c:v>1.052873200958333</c:v>
                </c:pt>
                <c:pt idx="4959">
                  <c:v>1.052873200958333</c:v>
                </c:pt>
                <c:pt idx="4960">
                  <c:v>1.052873200958333</c:v>
                </c:pt>
                <c:pt idx="4961">
                  <c:v>1.052873200958333</c:v>
                </c:pt>
                <c:pt idx="4962">
                  <c:v>1.052873200958333</c:v>
                </c:pt>
                <c:pt idx="4963">
                  <c:v>1.052873200958333</c:v>
                </c:pt>
                <c:pt idx="4964">
                  <c:v>1.052873200958333</c:v>
                </c:pt>
                <c:pt idx="4965">
                  <c:v>1.052873200958333</c:v>
                </c:pt>
                <c:pt idx="4966">
                  <c:v>1.052873200958333</c:v>
                </c:pt>
                <c:pt idx="4967">
                  <c:v>1.052873200958333</c:v>
                </c:pt>
                <c:pt idx="4968">
                  <c:v>1.052873200958333</c:v>
                </c:pt>
                <c:pt idx="4969">
                  <c:v>1.052873200958333</c:v>
                </c:pt>
                <c:pt idx="4970">
                  <c:v>1.052873200958333</c:v>
                </c:pt>
                <c:pt idx="4971">
                  <c:v>1.052873200958333</c:v>
                </c:pt>
                <c:pt idx="4972">
                  <c:v>1.052873200958333</c:v>
                </c:pt>
                <c:pt idx="4973">
                  <c:v>1.052873200958333</c:v>
                </c:pt>
                <c:pt idx="4974">
                  <c:v>1.052873200958333</c:v>
                </c:pt>
                <c:pt idx="4975">
                  <c:v>1.052873200958333</c:v>
                </c:pt>
                <c:pt idx="4976">
                  <c:v>1.052873200958333</c:v>
                </c:pt>
                <c:pt idx="4977">
                  <c:v>1.052873200958333</c:v>
                </c:pt>
                <c:pt idx="4978">
                  <c:v>1.052873200958333</c:v>
                </c:pt>
                <c:pt idx="4979">
                  <c:v>1.052873200958333</c:v>
                </c:pt>
                <c:pt idx="4980">
                  <c:v>1.052873200958333</c:v>
                </c:pt>
                <c:pt idx="4981">
                  <c:v>1.052873200958333</c:v>
                </c:pt>
                <c:pt idx="4982">
                  <c:v>1.052873200958333</c:v>
                </c:pt>
                <c:pt idx="4983">
                  <c:v>1.052873200958333</c:v>
                </c:pt>
                <c:pt idx="4984">
                  <c:v>1.052873200958333</c:v>
                </c:pt>
                <c:pt idx="4985">
                  <c:v>1.052873200958333</c:v>
                </c:pt>
                <c:pt idx="4986">
                  <c:v>1.052873200958333</c:v>
                </c:pt>
                <c:pt idx="4987">
                  <c:v>1.052873200958333</c:v>
                </c:pt>
                <c:pt idx="4988">
                  <c:v>1.052873200958333</c:v>
                </c:pt>
                <c:pt idx="4989">
                  <c:v>1.052873200958333</c:v>
                </c:pt>
                <c:pt idx="4990">
                  <c:v>1.052873200958333</c:v>
                </c:pt>
                <c:pt idx="4991">
                  <c:v>1.052873200958333</c:v>
                </c:pt>
                <c:pt idx="4992">
                  <c:v>1.052873200958333</c:v>
                </c:pt>
                <c:pt idx="4993">
                  <c:v>1.052873200958333</c:v>
                </c:pt>
                <c:pt idx="4994">
                  <c:v>1.052873200958333</c:v>
                </c:pt>
                <c:pt idx="4995">
                  <c:v>1.052873200958333</c:v>
                </c:pt>
                <c:pt idx="4996">
                  <c:v>1.052873200958333</c:v>
                </c:pt>
                <c:pt idx="4997">
                  <c:v>1.052873200958333</c:v>
                </c:pt>
                <c:pt idx="4998">
                  <c:v>1.052873200958333</c:v>
                </c:pt>
                <c:pt idx="4999">
                  <c:v>1.052873200958333</c:v>
                </c:pt>
                <c:pt idx="5000">
                  <c:v>1.052873200958333</c:v>
                </c:pt>
                <c:pt idx="5001">
                  <c:v>1.052873200958333</c:v>
                </c:pt>
                <c:pt idx="5002">
                  <c:v>1.052873200958333</c:v>
                </c:pt>
                <c:pt idx="5003">
                  <c:v>1.052873200958333</c:v>
                </c:pt>
                <c:pt idx="5004">
                  <c:v>1.052873200958333</c:v>
                </c:pt>
                <c:pt idx="5005">
                  <c:v>1.052873200958333</c:v>
                </c:pt>
                <c:pt idx="5006">
                  <c:v>1.052873200958333</c:v>
                </c:pt>
                <c:pt idx="5007">
                  <c:v>1.052873200958333</c:v>
                </c:pt>
                <c:pt idx="5008">
                  <c:v>1.052873200958333</c:v>
                </c:pt>
                <c:pt idx="5009">
                  <c:v>1.052873200958333</c:v>
                </c:pt>
                <c:pt idx="5010">
                  <c:v>1.052873200958333</c:v>
                </c:pt>
                <c:pt idx="5011">
                  <c:v>1.052873200958333</c:v>
                </c:pt>
                <c:pt idx="5012">
                  <c:v>1.052873200958333</c:v>
                </c:pt>
                <c:pt idx="5013">
                  <c:v>1.052873200958333</c:v>
                </c:pt>
                <c:pt idx="5014">
                  <c:v>1.052873200958333</c:v>
                </c:pt>
                <c:pt idx="5015">
                  <c:v>1.052873200958333</c:v>
                </c:pt>
                <c:pt idx="5016">
                  <c:v>1.052873200958333</c:v>
                </c:pt>
                <c:pt idx="5017">
                  <c:v>1.052873200958333</c:v>
                </c:pt>
                <c:pt idx="5018">
                  <c:v>1.052873200958333</c:v>
                </c:pt>
                <c:pt idx="5019">
                  <c:v>1.052873200958333</c:v>
                </c:pt>
                <c:pt idx="5020">
                  <c:v>1.052873200958333</c:v>
                </c:pt>
                <c:pt idx="5021">
                  <c:v>1.052873200958333</c:v>
                </c:pt>
                <c:pt idx="5022">
                  <c:v>1.052873200958333</c:v>
                </c:pt>
                <c:pt idx="5023">
                  <c:v>1.052873200958333</c:v>
                </c:pt>
                <c:pt idx="5024">
                  <c:v>1.052873200958333</c:v>
                </c:pt>
                <c:pt idx="5025">
                  <c:v>1.052873200958333</c:v>
                </c:pt>
                <c:pt idx="5026">
                  <c:v>1.052873200958333</c:v>
                </c:pt>
                <c:pt idx="5027">
                  <c:v>1.052873200958333</c:v>
                </c:pt>
                <c:pt idx="5028">
                  <c:v>1.052873200958333</c:v>
                </c:pt>
                <c:pt idx="5029">
                  <c:v>1.052873200958333</c:v>
                </c:pt>
                <c:pt idx="5030">
                  <c:v>1.052873200958333</c:v>
                </c:pt>
                <c:pt idx="5031">
                  <c:v>1.052873200958333</c:v>
                </c:pt>
                <c:pt idx="5032">
                  <c:v>1.052873200958333</c:v>
                </c:pt>
                <c:pt idx="5033">
                  <c:v>1.052873200958333</c:v>
                </c:pt>
                <c:pt idx="5034">
                  <c:v>1.052873200958333</c:v>
                </c:pt>
                <c:pt idx="5035">
                  <c:v>1.052873200958333</c:v>
                </c:pt>
                <c:pt idx="5036">
                  <c:v>1.052873200958333</c:v>
                </c:pt>
                <c:pt idx="5037">
                  <c:v>1.052873200958333</c:v>
                </c:pt>
                <c:pt idx="5038">
                  <c:v>1.052873200958333</c:v>
                </c:pt>
                <c:pt idx="5039">
                  <c:v>1.052873200958333</c:v>
                </c:pt>
                <c:pt idx="5040">
                  <c:v>1.052873200958333</c:v>
                </c:pt>
                <c:pt idx="5041">
                  <c:v>1.052873200958333</c:v>
                </c:pt>
                <c:pt idx="5042">
                  <c:v>1.052873200958333</c:v>
                </c:pt>
                <c:pt idx="5043">
                  <c:v>1.052873200958333</c:v>
                </c:pt>
                <c:pt idx="5044">
                  <c:v>1.052873200958333</c:v>
                </c:pt>
                <c:pt idx="5045">
                  <c:v>1.052873200958333</c:v>
                </c:pt>
                <c:pt idx="5046">
                  <c:v>1.052873200958333</c:v>
                </c:pt>
                <c:pt idx="5047">
                  <c:v>1.052873200958333</c:v>
                </c:pt>
                <c:pt idx="5048">
                  <c:v>1.052873200958333</c:v>
                </c:pt>
                <c:pt idx="5049">
                  <c:v>1.052873200958333</c:v>
                </c:pt>
                <c:pt idx="5050">
                  <c:v>1.052873200958333</c:v>
                </c:pt>
                <c:pt idx="5051">
                  <c:v>1.052873200958333</c:v>
                </c:pt>
                <c:pt idx="5052">
                  <c:v>1.052873200958333</c:v>
                </c:pt>
                <c:pt idx="5053">
                  <c:v>1.052873200958333</c:v>
                </c:pt>
                <c:pt idx="5054">
                  <c:v>1.052873200958333</c:v>
                </c:pt>
                <c:pt idx="5055">
                  <c:v>1.052873200958333</c:v>
                </c:pt>
                <c:pt idx="5056">
                  <c:v>1.052873200958333</c:v>
                </c:pt>
                <c:pt idx="5057">
                  <c:v>1.052873200958333</c:v>
                </c:pt>
                <c:pt idx="5058">
                  <c:v>1.052873200958333</c:v>
                </c:pt>
                <c:pt idx="5059">
                  <c:v>1.052873200958333</c:v>
                </c:pt>
                <c:pt idx="5060">
                  <c:v>1.052873200958333</c:v>
                </c:pt>
                <c:pt idx="5061">
                  <c:v>1.052873200958333</c:v>
                </c:pt>
                <c:pt idx="5062">
                  <c:v>1.052873200958333</c:v>
                </c:pt>
                <c:pt idx="5063">
                  <c:v>1.052873200958333</c:v>
                </c:pt>
                <c:pt idx="5064">
                  <c:v>1.052873200958333</c:v>
                </c:pt>
                <c:pt idx="5065">
                  <c:v>1.052873200958333</c:v>
                </c:pt>
                <c:pt idx="5066">
                  <c:v>1.052873200958333</c:v>
                </c:pt>
                <c:pt idx="5067">
                  <c:v>1.052873200958333</c:v>
                </c:pt>
                <c:pt idx="5068">
                  <c:v>1.052873200958333</c:v>
                </c:pt>
                <c:pt idx="5069">
                  <c:v>1.052873200958333</c:v>
                </c:pt>
                <c:pt idx="5070">
                  <c:v>1.052873200958333</c:v>
                </c:pt>
                <c:pt idx="5071">
                  <c:v>1.052873200958333</c:v>
                </c:pt>
                <c:pt idx="5072">
                  <c:v>1.052873200958333</c:v>
                </c:pt>
                <c:pt idx="5073">
                  <c:v>1.052873200958333</c:v>
                </c:pt>
                <c:pt idx="5074">
                  <c:v>1.052873200958333</c:v>
                </c:pt>
                <c:pt idx="5075">
                  <c:v>1.052873200958333</c:v>
                </c:pt>
                <c:pt idx="5076">
                  <c:v>1.052873200958333</c:v>
                </c:pt>
                <c:pt idx="5077">
                  <c:v>1.052873200958333</c:v>
                </c:pt>
                <c:pt idx="5078">
                  <c:v>1.052873200958333</c:v>
                </c:pt>
                <c:pt idx="5079">
                  <c:v>1.052873200958333</c:v>
                </c:pt>
                <c:pt idx="5080">
                  <c:v>1.052873200958333</c:v>
                </c:pt>
                <c:pt idx="5081">
                  <c:v>1.052873200958333</c:v>
                </c:pt>
                <c:pt idx="5082">
                  <c:v>1.052873200958333</c:v>
                </c:pt>
                <c:pt idx="5083">
                  <c:v>1.052873200958333</c:v>
                </c:pt>
                <c:pt idx="5084">
                  <c:v>1.052873200958333</c:v>
                </c:pt>
                <c:pt idx="5085">
                  <c:v>1.052873200958333</c:v>
                </c:pt>
                <c:pt idx="5086">
                  <c:v>1.052873200958333</c:v>
                </c:pt>
                <c:pt idx="5087">
                  <c:v>1.052873200958333</c:v>
                </c:pt>
                <c:pt idx="5088">
                  <c:v>1.052873200958333</c:v>
                </c:pt>
                <c:pt idx="5089">
                  <c:v>1.052873200958333</c:v>
                </c:pt>
                <c:pt idx="5090">
                  <c:v>1.052873200958333</c:v>
                </c:pt>
                <c:pt idx="5091">
                  <c:v>1.052873200958333</c:v>
                </c:pt>
                <c:pt idx="5092">
                  <c:v>1.052873200958333</c:v>
                </c:pt>
                <c:pt idx="5093">
                  <c:v>1.052873200958333</c:v>
                </c:pt>
                <c:pt idx="5094">
                  <c:v>1.052873200958333</c:v>
                </c:pt>
                <c:pt idx="5095">
                  <c:v>1.052873200958333</c:v>
                </c:pt>
                <c:pt idx="5096">
                  <c:v>1.052873200958333</c:v>
                </c:pt>
                <c:pt idx="5097">
                  <c:v>1.052873200958333</c:v>
                </c:pt>
                <c:pt idx="5098">
                  <c:v>1.052873200958333</c:v>
                </c:pt>
                <c:pt idx="5099">
                  <c:v>1.052873200958333</c:v>
                </c:pt>
                <c:pt idx="5100">
                  <c:v>1.052873200958333</c:v>
                </c:pt>
                <c:pt idx="5101">
                  <c:v>1.052873200958333</c:v>
                </c:pt>
                <c:pt idx="5102">
                  <c:v>1.052873200958333</c:v>
                </c:pt>
                <c:pt idx="5103">
                  <c:v>1.052873200958333</c:v>
                </c:pt>
                <c:pt idx="5104">
                  <c:v>1.052873200958333</c:v>
                </c:pt>
                <c:pt idx="5105">
                  <c:v>1.052873200958333</c:v>
                </c:pt>
                <c:pt idx="5106">
                  <c:v>1.052873200958333</c:v>
                </c:pt>
                <c:pt idx="5107">
                  <c:v>1.052873200958333</c:v>
                </c:pt>
                <c:pt idx="5108">
                  <c:v>1.052873200958333</c:v>
                </c:pt>
                <c:pt idx="5109">
                  <c:v>1.052873200958333</c:v>
                </c:pt>
                <c:pt idx="5110">
                  <c:v>1.052873200958333</c:v>
                </c:pt>
                <c:pt idx="5111">
                  <c:v>1.052873200958333</c:v>
                </c:pt>
                <c:pt idx="5112">
                  <c:v>1.052873200958333</c:v>
                </c:pt>
                <c:pt idx="5113">
                  <c:v>1.052873200958333</c:v>
                </c:pt>
                <c:pt idx="5114">
                  <c:v>1.052873200958333</c:v>
                </c:pt>
                <c:pt idx="5115">
                  <c:v>1.052873200958333</c:v>
                </c:pt>
                <c:pt idx="5116">
                  <c:v>1.052873200958333</c:v>
                </c:pt>
                <c:pt idx="5117">
                  <c:v>1.052873200958333</c:v>
                </c:pt>
                <c:pt idx="5118">
                  <c:v>1.052873200958333</c:v>
                </c:pt>
                <c:pt idx="5119">
                  <c:v>1.052873200958333</c:v>
                </c:pt>
                <c:pt idx="5120">
                  <c:v>1.052873200958333</c:v>
                </c:pt>
                <c:pt idx="5121">
                  <c:v>1.052873200958333</c:v>
                </c:pt>
                <c:pt idx="5122">
                  <c:v>1.052873200958333</c:v>
                </c:pt>
                <c:pt idx="5123">
                  <c:v>1.052873200958333</c:v>
                </c:pt>
                <c:pt idx="5124">
                  <c:v>1.052873200958333</c:v>
                </c:pt>
                <c:pt idx="5125">
                  <c:v>1.052873200958333</c:v>
                </c:pt>
                <c:pt idx="5126">
                  <c:v>1.052873200958333</c:v>
                </c:pt>
                <c:pt idx="5127">
                  <c:v>1.052873200958333</c:v>
                </c:pt>
                <c:pt idx="5128">
                  <c:v>1.052873200958333</c:v>
                </c:pt>
                <c:pt idx="5129">
                  <c:v>1.052873200958333</c:v>
                </c:pt>
                <c:pt idx="5130">
                  <c:v>1.052873200958333</c:v>
                </c:pt>
                <c:pt idx="5131">
                  <c:v>1.052873200958333</c:v>
                </c:pt>
                <c:pt idx="5132">
                  <c:v>1.052873200958333</c:v>
                </c:pt>
                <c:pt idx="5133">
                  <c:v>1.052873200958333</c:v>
                </c:pt>
                <c:pt idx="5134">
                  <c:v>1.052873200958333</c:v>
                </c:pt>
                <c:pt idx="5135">
                  <c:v>1.052873200958333</c:v>
                </c:pt>
                <c:pt idx="5136">
                  <c:v>1.052873200958333</c:v>
                </c:pt>
                <c:pt idx="5137">
                  <c:v>1.052873200958333</c:v>
                </c:pt>
                <c:pt idx="5138">
                  <c:v>1.052873200958333</c:v>
                </c:pt>
                <c:pt idx="5139">
                  <c:v>1.052873200958333</c:v>
                </c:pt>
                <c:pt idx="5140">
                  <c:v>1.052873200958333</c:v>
                </c:pt>
                <c:pt idx="5141">
                  <c:v>1.052873200958333</c:v>
                </c:pt>
                <c:pt idx="5142">
                  <c:v>1.052873200958333</c:v>
                </c:pt>
                <c:pt idx="5143">
                  <c:v>1.052873200958333</c:v>
                </c:pt>
                <c:pt idx="5144">
                  <c:v>1.052873200958333</c:v>
                </c:pt>
                <c:pt idx="5145">
                  <c:v>1.052873200958333</c:v>
                </c:pt>
                <c:pt idx="5146">
                  <c:v>1.052873200958333</c:v>
                </c:pt>
                <c:pt idx="5147">
                  <c:v>1.052873200958333</c:v>
                </c:pt>
                <c:pt idx="5148">
                  <c:v>1.052873200958333</c:v>
                </c:pt>
                <c:pt idx="5149">
                  <c:v>1.052873200958333</c:v>
                </c:pt>
                <c:pt idx="5150">
                  <c:v>1.052873200958333</c:v>
                </c:pt>
                <c:pt idx="5151">
                  <c:v>1.052873200958333</c:v>
                </c:pt>
                <c:pt idx="5152">
                  <c:v>1.052873200958333</c:v>
                </c:pt>
                <c:pt idx="5153">
                  <c:v>1.052873200958333</c:v>
                </c:pt>
                <c:pt idx="5154">
                  <c:v>1.052873200958333</c:v>
                </c:pt>
                <c:pt idx="5155">
                  <c:v>1.052873200958333</c:v>
                </c:pt>
                <c:pt idx="5156">
                  <c:v>1.052873200958333</c:v>
                </c:pt>
                <c:pt idx="5157">
                  <c:v>1.052873200958333</c:v>
                </c:pt>
                <c:pt idx="5158">
                  <c:v>1.052873200958333</c:v>
                </c:pt>
                <c:pt idx="5159">
                  <c:v>1.052873200958333</c:v>
                </c:pt>
                <c:pt idx="5160">
                  <c:v>1.052873200958333</c:v>
                </c:pt>
                <c:pt idx="5161">
                  <c:v>1.052873200958333</c:v>
                </c:pt>
                <c:pt idx="5162">
                  <c:v>1.052873200958333</c:v>
                </c:pt>
                <c:pt idx="5163">
                  <c:v>1.052873200958333</c:v>
                </c:pt>
                <c:pt idx="5164">
                  <c:v>1.052873200958333</c:v>
                </c:pt>
                <c:pt idx="5165">
                  <c:v>1.052873200958333</c:v>
                </c:pt>
                <c:pt idx="5166">
                  <c:v>1.052873200958333</c:v>
                </c:pt>
                <c:pt idx="5167">
                  <c:v>1.052873200958333</c:v>
                </c:pt>
                <c:pt idx="5168">
                  <c:v>1.052873200958333</c:v>
                </c:pt>
                <c:pt idx="5169">
                  <c:v>1.052873200958333</c:v>
                </c:pt>
                <c:pt idx="5170">
                  <c:v>1.052873200958333</c:v>
                </c:pt>
                <c:pt idx="5171">
                  <c:v>1.052873200958333</c:v>
                </c:pt>
                <c:pt idx="5172">
                  <c:v>1.052873200958333</c:v>
                </c:pt>
                <c:pt idx="5173">
                  <c:v>1.052873200958333</c:v>
                </c:pt>
                <c:pt idx="5174">
                  <c:v>1.052873200958333</c:v>
                </c:pt>
                <c:pt idx="5175">
                  <c:v>1.052873200958333</c:v>
                </c:pt>
                <c:pt idx="5176">
                  <c:v>1.052873200958333</c:v>
                </c:pt>
                <c:pt idx="5177">
                  <c:v>1.052873200958333</c:v>
                </c:pt>
                <c:pt idx="5178">
                  <c:v>1.052873200958333</c:v>
                </c:pt>
                <c:pt idx="5179">
                  <c:v>1.052873200958333</c:v>
                </c:pt>
                <c:pt idx="5180">
                  <c:v>1.052873200958333</c:v>
                </c:pt>
                <c:pt idx="5181">
                  <c:v>1.052873200958333</c:v>
                </c:pt>
                <c:pt idx="5182">
                  <c:v>1.052873200958333</c:v>
                </c:pt>
                <c:pt idx="5183">
                  <c:v>1.052873200958333</c:v>
                </c:pt>
                <c:pt idx="5184">
                  <c:v>1.052873200958333</c:v>
                </c:pt>
                <c:pt idx="5185">
                  <c:v>1.052873200958333</c:v>
                </c:pt>
                <c:pt idx="5186">
                  <c:v>1.052873200958333</c:v>
                </c:pt>
                <c:pt idx="5187">
                  <c:v>1.052873200958333</c:v>
                </c:pt>
                <c:pt idx="5188">
                  <c:v>1.052873200958333</c:v>
                </c:pt>
                <c:pt idx="5189">
                  <c:v>1.052873200958333</c:v>
                </c:pt>
                <c:pt idx="5190">
                  <c:v>1.052873200958333</c:v>
                </c:pt>
                <c:pt idx="5191">
                  <c:v>1.052873200958333</c:v>
                </c:pt>
                <c:pt idx="5192">
                  <c:v>1.052873200958333</c:v>
                </c:pt>
                <c:pt idx="5193">
                  <c:v>1.052873200958333</c:v>
                </c:pt>
                <c:pt idx="5194">
                  <c:v>1.052873200958333</c:v>
                </c:pt>
                <c:pt idx="5195">
                  <c:v>1.052873200958333</c:v>
                </c:pt>
                <c:pt idx="5196">
                  <c:v>1.052873200958333</c:v>
                </c:pt>
                <c:pt idx="5197">
                  <c:v>1.052873200958333</c:v>
                </c:pt>
                <c:pt idx="5198">
                  <c:v>1.052873200958333</c:v>
                </c:pt>
                <c:pt idx="5199">
                  <c:v>1.052873200958333</c:v>
                </c:pt>
                <c:pt idx="5200">
                  <c:v>1.052873200958333</c:v>
                </c:pt>
                <c:pt idx="5201">
                  <c:v>1.052873200958333</c:v>
                </c:pt>
                <c:pt idx="5202">
                  <c:v>1.052873200958333</c:v>
                </c:pt>
                <c:pt idx="5203">
                  <c:v>1.052873200958333</c:v>
                </c:pt>
                <c:pt idx="5204">
                  <c:v>1.052873200958333</c:v>
                </c:pt>
                <c:pt idx="5205">
                  <c:v>1.052873200958333</c:v>
                </c:pt>
                <c:pt idx="5206">
                  <c:v>1.052873200958333</c:v>
                </c:pt>
                <c:pt idx="5207">
                  <c:v>1.052873200958333</c:v>
                </c:pt>
                <c:pt idx="5208">
                  <c:v>1.052873200958333</c:v>
                </c:pt>
                <c:pt idx="5209">
                  <c:v>1.052873200958333</c:v>
                </c:pt>
                <c:pt idx="5210">
                  <c:v>1.052873200958333</c:v>
                </c:pt>
                <c:pt idx="5211">
                  <c:v>1.052873200958333</c:v>
                </c:pt>
                <c:pt idx="5212">
                  <c:v>1.052873200958333</c:v>
                </c:pt>
                <c:pt idx="5213">
                  <c:v>1.052873200958333</c:v>
                </c:pt>
                <c:pt idx="5214">
                  <c:v>1.052873200958333</c:v>
                </c:pt>
                <c:pt idx="5215">
                  <c:v>1.052873200958333</c:v>
                </c:pt>
                <c:pt idx="5216">
                  <c:v>1.052873200958333</c:v>
                </c:pt>
                <c:pt idx="5217">
                  <c:v>1.052873200958333</c:v>
                </c:pt>
                <c:pt idx="5218">
                  <c:v>1.052873200958333</c:v>
                </c:pt>
                <c:pt idx="5219">
                  <c:v>1.052873200958333</c:v>
                </c:pt>
                <c:pt idx="5220">
                  <c:v>1.052873200958333</c:v>
                </c:pt>
                <c:pt idx="5221">
                  <c:v>1.052873200958333</c:v>
                </c:pt>
                <c:pt idx="5222">
                  <c:v>1.052873200958333</c:v>
                </c:pt>
                <c:pt idx="5223">
                  <c:v>1.052873200958333</c:v>
                </c:pt>
                <c:pt idx="5224">
                  <c:v>1.052873200958333</c:v>
                </c:pt>
                <c:pt idx="5225">
                  <c:v>1.052873200958333</c:v>
                </c:pt>
                <c:pt idx="5226">
                  <c:v>1.052873200958333</c:v>
                </c:pt>
                <c:pt idx="5227">
                  <c:v>1.052873200958333</c:v>
                </c:pt>
                <c:pt idx="5228">
                  <c:v>1.052873200958333</c:v>
                </c:pt>
                <c:pt idx="5229">
                  <c:v>1.052873200958333</c:v>
                </c:pt>
                <c:pt idx="5230">
                  <c:v>1.052873200958333</c:v>
                </c:pt>
                <c:pt idx="5231">
                  <c:v>1.052873200958333</c:v>
                </c:pt>
                <c:pt idx="5232">
                  <c:v>1.052873200958333</c:v>
                </c:pt>
                <c:pt idx="5233">
                  <c:v>1.052873200958333</c:v>
                </c:pt>
                <c:pt idx="5234">
                  <c:v>1.052873200958333</c:v>
                </c:pt>
                <c:pt idx="5235">
                  <c:v>1.052873200958333</c:v>
                </c:pt>
                <c:pt idx="5236">
                  <c:v>1.052873200958333</c:v>
                </c:pt>
                <c:pt idx="5237">
                  <c:v>1.052873200958333</c:v>
                </c:pt>
                <c:pt idx="5238">
                  <c:v>1.052873200958333</c:v>
                </c:pt>
                <c:pt idx="5239">
                  <c:v>1.052873200958333</c:v>
                </c:pt>
                <c:pt idx="5240">
                  <c:v>1.052873200958333</c:v>
                </c:pt>
                <c:pt idx="5241">
                  <c:v>1.052873200958333</c:v>
                </c:pt>
                <c:pt idx="5242">
                  <c:v>1.052873200958333</c:v>
                </c:pt>
                <c:pt idx="5243">
                  <c:v>1.052873200958333</c:v>
                </c:pt>
                <c:pt idx="5244">
                  <c:v>1.052873200958333</c:v>
                </c:pt>
                <c:pt idx="5245">
                  <c:v>1.052873200958333</c:v>
                </c:pt>
                <c:pt idx="5246">
                  <c:v>1.052873200958333</c:v>
                </c:pt>
                <c:pt idx="5247">
                  <c:v>1.052873200958333</c:v>
                </c:pt>
                <c:pt idx="5248">
                  <c:v>1.052873200958333</c:v>
                </c:pt>
                <c:pt idx="5249">
                  <c:v>1.052873200958333</c:v>
                </c:pt>
                <c:pt idx="5250">
                  <c:v>1.052873200958333</c:v>
                </c:pt>
                <c:pt idx="5251">
                  <c:v>1.052873200958333</c:v>
                </c:pt>
                <c:pt idx="5252">
                  <c:v>1.052873200958333</c:v>
                </c:pt>
                <c:pt idx="5253">
                  <c:v>1.052873200958333</c:v>
                </c:pt>
                <c:pt idx="5254">
                  <c:v>1.052873200958333</c:v>
                </c:pt>
                <c:pt idx="5255">
                  <c:v>1.052873200958333</c:v>
                </c:pt>
                <c:pt idx="5256">
                  <c:v>1.052873200958333</c:v>
                </c:pt>
                <c:pt idx="5257">
                  <c:v>1.052873200958333</c:v>
                </c:pt>
                <c:pt idx="5258">
                  <c:v>1.052873200958333</c:v>
                </c:pt>
                <c:pt idx="5259">
                  <c:v>1.052873200958333</c:v>
                </c:pt>
                <c:pt idx="5260">
                  <c:v>1.052873200958333</c:v>
                </c:pt>
                <c:pt idx="5261">
                  <c:v>1.052873200958333</c:v>
                </c:pt>
                <c:pt idx="5262">
                  <c:v>1.052873200958333</c:v>
                </c:pt>
                <c:pt idx="5263">
                  <c:v>1.052873200958333</c:v>
                </c:pt>
                <c:pt idx="5264">
                  <c:v>1.052873200958333</c:v>
                </c:pt>
                <c:pt idx="5265">
                  <c:v>1.052873200958333</c:v>
                </c:pt>
                <c:pt idx="5266">
                  <c:v>1.052873200958333</c:v>
                </c:pt>
                <c:pt idx="5267">
                  <c:v>1.052873200958333</c:v>
                </c:pt>
                <c:pt idx="5268">
                  <c:v>1.052873200958333</c:v>
                </c:pt>
                <c:pt idx="5269">
                  <c:v>1.052873200958333</c:v>
                </c:pt>
                <c:pt idx="5270">
                  <c:v>1.052873200958333</c:v>
                </c:pt>
                <c:pt idx="5271">
                  <c:v>1.052873200958333</c:v>
                </c:pt>
                <c:pt idx="5272">
                  <c:v>1.052873200958333</c:v>
                </c:pt>
                <c:pt idx="5273">
                  <c:v>1.052873200958333</c:v>
                </c:pt>
                <c:pt idx="5274">
                  <c:v>1.052873200958333</c:v>
                </c:pt>
                <c:pt idx="5275">
                  <c:v>1.052873200958333</c:v>
                </c:pt>
                <c:pt idx="5276">
                  <c:v>1.052873200958333</c:v>
                </c:pt>
                <c:pt idx="5277">
                  <c:v>1.052873200958333</c:v>
                </c:pt>
                <c:pt idx="5278">
                  <c:v>1.052873200958333</c:v>
                </c:pt>
                <c:pt idx="5279">
                  <c:v>1.052873200958333</c:v>
                </c:pt>
                <c:pt idx="5280">
                  <c:v>1.052873200958333</c:v>
                </c:pt>
                <c:pt idx="5281">
                  <c:v>1.052873200958333</c:v>
                </c:pt>
                <c:pt idx="5282">
                  <c:v>1.052873200958333</c:v>
                </c:pt>
                <c:pt idx="5283">
                  <c:v>1.052873200958333</c:v>
                </c:pt>
                <c:pt idx="5284">
                  <c:v>1.052873200958333</c:v>
                </c:pt>
                <c:pt idx="5285">
                  <c:v>1.052873200958333</c:v>
                </c:pt>
                <c:pt idx="5286">
                  <c:v>1.052873200958333</c:v>
                </c:pt>
                <c:pt idx="5287">
                  <c:v>1.052873200958333</c:v>
                </c:pt>
                <c:pt idx="5288">
                  <c:v>1.052873200958333</c:v>
                </c:pt>
                <c:pt idx="5289">
                  <c:v>1.052873200958333</c:v>
                </c:pt>
                <c:pt idx="5290">
                  <c:v>1.052873200958333</c:v>
                </c:pt>
                <c:pt idx="5291">
                  <c:v>1.052873200958333</c:v>
                </c:pt>
                <c:pt idx="5292">
                  <c:v>1.052873200958333</c:v>
                </c:pt>
                <c:pt idx="5293">
                  <c:v>1.052873200958333</c:v>
                </c:pt>
                <c:pt idx="5294">
                  <c:v>1.052873200958333</c:v>
                </c:pt>
                <c:pt idx="5295">
                  <c:v>1.052873200958333</c:v>
                </c:pt>
                <c:pt idx="5296">
                  <c:v>1.052873200958333</c:v>
                </c:pt>
                <c:pt idx="5297">
                  <c:v>1.052873200958333</c:v>
                </c:pt>
                <c:pt idx="5298">
                  <c:v>1.052873200958333</c:v>
                </c:pt>
                <c:pt idx="5299">
                  <c:v>1.052873200958333</c:v>
                </c:pt>
                <c:pt idx="5300">
                  <c:v>1.052873200958333</c:v>
                </c:pt>
                <c:pt idx="5301">
                  <c:v>1.052873200958333</c:v>
                </c:pt>
                <c:pt idx="5302">
                  <c:v>1.052873200958333</c:v>
                </c:pt>
                <c:pt idx="5303">
                  <c:v>1.052873200958333</c:v>
                </c:pt>
                <c:pt idx="5304">
                  <c:v>1.052873200958333</c:v>
                </c:pt>
                <c:pt idx="5305">
                  <c:v>1.052873200958333</c:v>
                </c:pt>
                <c:pt idx="5306">
                  <c:v>1.052873200958333</c:v>
                </c:pt>
                <c:pt idx="5307">
                  <c:v>1.052873200958333</c:v>
                </c:pt>
                <c:pt idx="5308">
                  <c:v>1.052873200958333</c:v>
                </c:pt>
                <c:pt idx="5309">
                  <c:v>1.052873200958333</c:v>
                </c:pt>
                <c:pt idx="5310">
                  <c:v>1.052873200958333</c:v>
                </c:pt>
                <c:pt idx="5311">
                  <c:v>1.052873200958333</c:v>
                </c:pt>
                <c:pt idx="5312">
                  <c:v>1.052873200958333</c:v>
                </c:pt>
                <c:pt idx="5313">
                  <c:v>1.052873200958333</c:v>
                </c:pt>
                <c:pt idx="5314">
                  <c:v>1.052873200958333</c:v>
                </c:pt>
                <c:pt idx="5315">
                  <c:v>1.052873200958333</c:v>
                </c:pt>
                <c:pt idx="5316">
                  <c:v>1.052873200958333</c:v>
                </c:pt>
                <c:pt idx="5317">
                  <c:v>1.052873200958333</c:v>
                </c:pt>
                <c:pt idx="5318">
                  <c:v>1.052873200958333</c:v>
                </c:pt>
                <c:pt idx="5319">
                  <c:v>1.052873200958333</c:v>
                </c:pt>
                <c:pt idx="5320">
                  <c:v>1.052873200958333</c:v>
                </c:pt>
                <c:pt idx="5321">
                  <c:v>1.052873200958333</c:v>
                </c:pt>
                <c:pt idx="5322">
                  <c:v>1.052873200958333</c:v>
                </c:pt>
                <c:pt idx="5323">
                  <c:v>1.052873200958333</c:v>
                </c:pt>
                <c:pt idx="5324">
                  <c:v>1.052873200958333</c:v>
                </c:pt>
                <c:pt idx="5325">
                  <c:v>1.052873200958333</c:v>
                </c:pt>
                <c:pt idx="5326">
                  <c:v>1.052873200958333</c:v>
                </c:pt>
                <c:pt idx="5327">
                  <c:v>1.052873200958333</c:v>
                </c:pt>
                <c:pt idx="5328">
                  <c:v>1.052873200958333</c:v>
                </c:pt>
                <c:pt idx="5329">
                  <c:v>1.052873200958333</c:v>
                </c:pt>
                <c:pt idx="5330">
                  <c:v>1.052873200958333</c:v>
                </c:pt>
                <c:pt idx="5331">
                  <c:v>1.052873200958333</c:v>
                </c:pt>
                <c:pt idx="5332">
                  <c:v>1.052873200958333</c:v>
                </c:pt>
                <c:pt idx="5333">
                  <c:v>1.052873200958333</c:v>
                </c:pt>
                <c:pt idx="5334">
                  <c:v>1.052873200958333</c:v>
                </c:pt>
                <c:pt idx="5335">
                  <c:v>1.052873200958333</c:v>
                </c:pt>
                <c:pt idx="5336">
                  <c:v>1.052873200958333</c:v>
                </c:pt>
                <c:pt idx="5337">
                  <c:v>1.052873200958333</c:v>
                </c:pt>
                <c:pt idx="5338">
                  <c:v>1.052873200958333</c:v>
                </c:pt>
                <c:pt idx="5339">
                  <c:v>1.052873200958333</c:v>
                </c:pt>
                <c:pt idx="5340">
                  <c:v>1.052873200958333</c:v>
                </c:pt>
                <c:pt idx="5341">
                  <c:v>1.052873200958333</c:v>
                </c:pt>
                <c:pt idx="5342">
                  <c:v>1.052873200958333</c:v>
                </c:pt>
                <c:pt idx="5343">
                  <c:v>1.052873200958333</c:v>
                </c:pt>
                <c:pt idx="5344">
                  <c:v>1.052873200958333</c:v>
                </c:pt>
                <c:pt idx="5345">
                  <c:v>1.052873200958333</c:v>
                </c:pt>
                <c:pt idx="5346">
                  <c:v>1.052873200958333</c:v>
                </c:pt>
                <c:pt idx="5347">
                  <c:v>1.052873200958333</c:v>
                </c:pt>
                <c:pt idx="5348">
                  <c:v>1.052873200958333</c:v>
                </c:pt>
                <c:pt idx="5349">
                  <c:v>1.052873200958333</c:v>
                </c:pt>
                <c:pt idx="5350">
                  <c:v>1.052873200958333</c:v>
                </c:pt>
                <c:pt idx="5351">
                  <c:v>1.052873200958333</c:v>
                </c:pt>
                <c:pt idx="5352">
                  <c:v>1.052873200958333</c:v>
                </c:pt>
                <c:pt idx="5353">
                  <c:v>1.052873200958333</c:v>
                </c:pt>
                <c:pt idx="5354">
                  <c:v>1.052873200958333</c:v>
                </c:pt>
                <c:pt idx="5355">
                  <c:v>1.052873200958333</c:v>
                </c:pt>
                <c:pt idx="5356">
                  <c:v>1.052873200958333</c:v>
                </c:pt>
                <c:pt idx="5357">
                  <c:v>1.052873200958333</c:v>
                </c:pt>
                <c:pt idx="5358">
                  <c:v>1.052873200958333</c:v>
                </c:pt>
                <c:pt idx="5359">
                  <c:v>1.052873200958333</c:v>
                </c:pt>
                <c:pt idx="5360">
                  <c:v>1.052873200958333</c:v>
                </c:pt>
                <c:pt idx="5361">
                  <c:v>1.052873200958333</c:v>
                </c:pt>
                <c:pt idx="5362">
                  <c:v>1.052873200958333</c:v>
                </c:pt>
                <c:pt idx="5363">
                  <c:v>1.052873200958333</c:v>
                </c:pt>
                <c:pt idx="5364">
                  <c:v>1.052873200958333</c:v>
                </c:pt>
                <c:pt idx="5365">
                  <c:v>1.052873200958333</c:v>
                </c:pt>
                <c:pt idx="5366">
                  <c:v>1.052873200958333</c:v>
                </c:pt>
                <c:pt idx="5367">
                  <c:v>1.052873200958333</c:v>
                </c:pt>
                <c:pt idx="5368">
                  <c:v>1.052873200958333</c:v>
                </c:pt>
                <c:pt idx="5369">
                  <c:v>1.052873200958333</c:v>
                </c:pt>
                <c:pt idx="5370">
                  <c:v>1.052873200958333</c:v>
                </c:pt>
                <c:pt idx="5371">
                  <c:v>1.052873200958333</c:v>
                </c:pt>
                <c:pt idx="5372">
                  <c:v>1.052873200958333</c:v>
                </c:pt>
                <c:pt idx="5373">
                  <c:v>1.052873200958333</c:v>
                </c:pt>
                <c:pt idx="5374">
                  <c:v>1.052873200958333</c:v>
                </c:pt>
                <c:pt idx="5375">
                  <c:v>1.052873200958333</c:v>
                </c:pt>
                <c:pt idx="5376">
                  <c:v>1.052873200958333</c:v>
                </c:pt>
                <c:pt idx="5377">
                  <c:v>1.052873200958333</c:v>
                </c:pt>
                <c:pt idx="5378">
                  <c:v>1.052873200958333</c:v>
                </c:pt>
                <c:pt idx="5379">
                  <c:v>1.052873200958333</c:v>
                </c:pt>
                <c:pt idx="5380">
                  <c:v>1.052873200958333</c:v>
                </c:pt>
                <c:pt idx="5381">
                  <c:v>1.052873200958333</c:v>
                </c:pt>
                <c:pt idx="5382">
                  <c:v>1.052873200958333</c:v>
                </c:pt>
                <c:pt idx="5383">
                  <c:v>1.052873200958333</c:v>
                </c:pt>
                <c:pt idx="5384">
                  <c:v>1.052873200958333</c:v>
                </c:pt>
                <c:pt idx="5385">
                  <c:v>1.052873200958333</c:v>
                </c:pt>
                <c:pt idx="5386">
                  <c:v>1.052873200958333</c:v>
                </c:pt>
                <c:pt idx="5387">
                  <c:v>1.052873200958333</c:v>
                </c:pt>
                <c:pt idx="5388">
                  <c:v>1.052873200958333</c:v>
                </c:pt>
                <c:pt idx="5389">
                  <c:v>1.052873200958333</c:v>
                </c:pt>
                <c:pt idx="5390">
                  <c:v>1.052873200958333</c:v>
                </c:pt>
                <c:pt idx="5391">
                  <c:v>1.052873200958333</c:v>
                </c:pt>
                <c:pt idx="5392">
                  <c:v>1.052873200958333</c:v>
                </c:pt>
                <c:pt idx="5393">
                  <c:v>1.052873200958333</c:v>
                </c:pt>
                <c:pt idx="5394">
                  <c:v>1.052873200958333</c:v>
                </c:pt>
                <c:pt idx="5395">
                  <c:v>1.052873200958333</c:v>
                </c:pt>
                <c:pt idx="5396">
                  <c:v>1.052873200958333</c:v>
                </c:pt>
                <c:pt idx="5397">
                  <c:v>1.052873200958333</c:v>
                </c:pt>
                <c:pt idx="5398">
                  <c:v>1.052873200958333</c:v>
                </c:pt>
                <c:pt idx="5399">
                  <c:v>1.052873200958333</c:v>
                </c:pt>
                <c:pt idx="5400">
                  <c:v>1.052873200958333</c:v>
                </c:pt>
                <c:pt idx="5401">
                  <c:v>1.052873200958333</c:v>
                </c:pt>
                <c:pt idx="5402">
                  <c:v>1.052873200958333</c:v>
                </c:pt>
                <c:pt idx="5403">
                  <c:v>1.052873200958333</c:v>
                </c:pt>
                <c:pt idx="5404">
                  <c:v>1.052873200958333</c:v>
                </c:pt>
                <c:pt idx="5405">
                  <c:v>1.052873200958333</c:v>
                </c:pt>
                <c:pt idx="5406">
                  <c:v>1.052873200958333</c:v>
                </c:pt>
                <c:pt idx="5407">
                  <c:v>1.052873200958333</c:v>
                </c:pt>
                <c:pt idx="5408">
                  <c:v>1.052873200958333</c:v>
                </c:pt>
                <c:pt idx="5409">
                  <c:v>1.052873200958333</c:v>
                </c:pt>
                <c:pt idx="5410">
                  <c:v>1.052873200958333</c:v>
                </c:pt>
                <c:pt idx="5411">
                  <c:v>1.052873200958333</c:v>
                </c:pt>
                <c:pt idx="5412">
                  <c:v>1.052873200958333</c:v>
                </c:pt>
                <c:pt idx="5413">
                  <c:v>1.052873200958333</c:v>
                </c:pt>
                <c:pt idx="5414">
                  <c:v>1.052873200958333</c:v>
                </c:pt>
                <c:pt idx="5415">
                  <c:v>1.052873200958333</c:v>
                </c:pt>
                <c:pt idx="5416">
                  <c:v>1.052873200958333</c:v>
                </c:pt>
                <c:pt idx="5417">
                  <c:v>1.052873200958333</c:v>
                </c:pt>
                <c:pt idx="5418">
                  <c:v>1.052873200958333</c:v>
                </c:pt>
                <c:pt idx="5419">
                  <c:v>1.052873200958333</c:v>
                </c:pt>
                <c:pt idx="5420">
                  <c:v>1.052873200958333</c:v>
                </c:pt>
                <c:pt idx="5421">
                  <c:v>1.052873200958333</c:v>
                </c:pt>
                <c:pt idx="5422">
                  <c:v>1.052873200958333</c:v>
                </c:pt>
                <c:pt idx="5423">
                  <c:v>1.052873200958333</c:v>
                </c:pt>
                <c:pt idx="5424">
                  <c:v>1.052873200958333</c:v>
                </c:pt>
                <c:pt idx="5425">
                  <c:v>1.052873200958333</c:v>
                </c:pt>
                <c:pt idx="5426">
                  <c:v>1.052873200958333</c:v>
                </c:pt>
                <c:pt idx="5427">
                  <c:v>1.052873200958333</c:v>
                </c:pt>
                <c:pt idx="5428">
                  <c:v>1.052873200958333</c:v>
                </c:pt>
                <c:pt idx="5429">
                  <c:v>1.052873200958333</c:v>
                </c:pt>
                <c:pt idx="5430">
                  <c:v>1.052873200958333</c:v>
                </c:pt>
                <c:pt idx="5431">
                  <c:v>1.052873200958333</c:v>
                </c:pt>
                <c:pt idx="5432">
                  <c:v>1.052873200958333</c:v>
                </c:pt>
                <c:pt idx="5433">
                  <c:v>1.052873200958333</c:v>
                </c:pt>
                <c:pt idx="5434">
                  <c:v>1.052873200958333</c:v>
                </c:pt>
                <c:pt idx="5435">
                  <c:v>1.052873200958333</c:v>
                </c:pt>
                <c:pt idx="5436">
                  <c:v>1.052873200958333</c:v>
                </c:pt>
                <c:pt idx="5437">
                  <c:v>1.052873200958333</c:v>
                </c:pt>
                <c:pt idx="5438">
                  <c:v>1.052873200958333</c:v>
                </c:pt>
                <c:pt idx="5439">
                  <c:v>1.052873200958333</c:v>
                </c:pt>
                <c:pt idx="5440">
                  <c:v>1.052873200958333</c:v>
                </c:pt>
                <c:pt idx="5441">
                  <c:v>1.052873200958333</c:v>
                </c:pt>
                <c:pt idx="5442">
                  <c:v>1.052873200958333</c:v>
                </c:pt>
                <c:pt idx="5443">
                  <c:v>1.052873200958333</c:v>
                </c:pt>
                <c:pt idx="5444">
                  <c:v>1.052873200958333</c:v>
                </c:pt>
                <c:pt idx="5445">
                  <c:v>1.052873200958333</c:v>
                </c:pt>
                <c:pt idx="5446">
                  <c:v>1.052873200958333</c:v>
                </c:pt>
                <c:pt idx="5447">
                  <c:v>1.052873200958333</c:v>
                </c:pt>
                <c:pt idx="5448">
                  <c:v>1.052873200958333</c:v>
                </c:pt>
                <c:pt idx="5449">
                  <c:v>1.052873200958333</c:v>
                </c:pt>
                <c:pt idx="5450">
                  <c:v>1.052873200958333</c:v>
                </c:pt>
                <c:pt idx="5451">
                  <c:v>1.052873200958333</c:v>
                </c:pt>
                <c:pt idx="5452">
                  <c:v>1.052873200958333</c:v>
                </c:pt>
                <c:pt idx="5453">
                  <c:v>1.052873200958333</c:v>
                </c:pt>
                <c:pt idx="5454">
                  <c:v>1.052873200958333</c:v>
                </c:pt>
                <c:pt idx="5455">
                  <c:v>1.052873200958333</c:v>
                </c:pt>
                <c:pt idx="5456">
                  <c:v>1.052873200958333</c:v>
                </c:pt>
                <c:pt idx="5457">
                  <c:v>1.052873200958333</c:v>
                </c:pt>
                <c:pt idx="5458">
                  <c:v>1.052873200958333</c:v>
                </c:pt>
                <c:pt idx="5459">
                  <c:v>1.052873200958333</c:v>
                </c:pt>
                <c:pt idx="5460">
                  <c:v>1.052873200958333</c:v>
                </c:pt>
                <c:pt idx="5461">
                  <c:v>1.052873200958333</c:v>
                </c:pt>
                <c:pt idx="5462">
                  <c:v>1.052873200958333</c:v>
                </c:pt>
                <c:pt idx="5463">
                  <c:v>1.052873200958333</c:v>
                </c:pt>
                <c:pt idx="5464">
                  <c:v>1.052873200958333</c:v>
                </c:pt>
                <c:pt idx="5465">
                  <c:v>1.052873200958333</c:v>
                </c:pt>
                <c:pt idx="5466">
                  <c:v>1.052873200958333</c:v>
                </c:pt>
                <c:pt idx="5467">
                  <c:v>1.052873200958333</c:v>
                </c:pt>
                <c:pt idx="5468">
                  <c:v>1.052873200958333</c:v>
                </c:pt>
                <c:pt idx="5469">
                  <c:v>1.052873200958333</c:v>
                </c:pt>
                <c:pt idx="5470">
                  <c:v>1.052873200958333</c:v>
                </c:pt>
                <c:pt idx="5471">
                  <c:v>1.052873200958333</c:v>
                </c:pt>
                <c:pt idx="5472">
                  <c:v>1.052873200958333</c:v>
                </c:pt>
                <c:pt idx="5473">
                  <c:v>1.052873200958333</c:v>
                </c:pt>
                <c:pt idx="5474">
                  <c:v>1.052873200958333</c:v>
                </c:pt>
                <c:pt idx="5475">
                  <c:v>1.052873200958333</c:v>
                </c:pt>
                <c:pt idx="5476">
                  <c:v>1.052873200958333</c:v>
                </c:pt>
                <c:pt idx="5477">
                  <c:v>1.052873200958333</c:v>
                </c:pt>
                <c:pt idx="5478">
                  <c:v>1.052873200958333</c:v>
                </c:pt>
                <c:pt idx="5479">
                  <c:v>1.052873200958333</c:v>
                </c:pt>
                <c:pt idx="5480">
                  <c:v>1.052873200958333</c:v>
                </c:pt>
                <c:pt idx="5481">
                  <c:v>1.052873200958333</c:v>
                </c:pt>
                <c:pt idx="5482">
                  <c:v>1.052873200958333</c:v>
                </c:pt>
                <c:pt idx="5483">
                  <c:v>1.052873200958333</c:v>
                </c:pt>
                <c:pt idx="5484">
                  <c:v>1.052873200958333</c:v>
                </c:pt>
                <c:pt idx="5485">
                  <c:v>1.052873200958333</c:v>
                </c:pt>
                <c:pt idx="5486">
                  <c:v>1.052873200958333</c:v>
                </c:pt>
                <c:pt idx="5487">
                  <c:v>1.052873200958333</c:v>
                </c:pt>
                <c:pt idx="5488">
                  <c:v>1.052873200958333</c:v>
                </c:pt>
                <c:pt idx="5489">
                  <c:v>1.052873200958333</c:v>
                </c:pt>
                <c:pt idx="5490">
                  <c:v>1.052873200958333</c:v>
                </c:pt>
                <c:pt idx="5491">
                  <c:v>1.052873200958333</c:v>
                </c:pt>
                <c:pt idx="5492">
                  <c:v>1.052873200958333</c:v>
                </c:pt>
                <c:pt idx="5493">
                  <c:v>1.052873200958333</c:v>
                </c:pt>
                <c:pt idx="5494">
                  <c:v>1.052873200958333</c:v>
                </c:pt>
                <c:pt idx="5495">
                  <c:v>1.052873200958333</c:v>
                </c:pt>
                <c:pt idx="5496">
                  <c:v>1.052873200958333</c:v>
                </c:pt>
                <c:pt idx="5497">
                  <c:v>1.052873200958333</c:v>
                </c:pt>
                <c:pt idx="5498">
                  <c:v>1.052873200958333</c:v>
                </c:pt>
                <c:pt idx="5499">
                  <c:v>1.052873200958333</c:v>
                </c:pt>
                <c:pt idx="5500">
                  <c:v>1.052873200958333</c:v>
                </c:pt>
                <c:pt idx="5501">
                  <c:v>1.052873200958333</c:v>
                </c:pt>
                <c:pt idx="5502">
                  <c:v>1.052873200958333</c:v>
                </c:pt>
                <c:pt idx="5503">
                  <c:v>1.052873200958333</c:v>
                </c:pt>
                <c:pt idx="5504">
                  <c:v>1.052873200958333</c:v>
                </c:pt>
                <c:pt idx="5505">
                  <c:v>1.052873200958333</c:v>
                </c:pt>
                <c:pt idx="5506">
                  <c:v>1.052873200958333</c:v>
                </c:pt>
                <c:pt idx="5507">
                  <c:v>1.052873200958333</c:v>
                </c:pt>
                <c:pt idx="5508">
                  <c:v>1.052873200958333</c:v>
                </c:pt>
                <c:pt idx="5509">
                  <c:v>1.052873200958333</c:v>
                </c:pt>
                <c:pt idx="5510">
                  <c:v>1.052873200958333</c:v>
                </c:pt>
                <c:pt idx="5511">
                  <c:v>1.052873200958333</c:v>
                </c:pt>
                <c:pt idx="5512">
                  <c:v>1.052873200958333</c:v>
                </c:pt>
                <c:pt idx="5513">
                  <c:v>1.052873200958333</c:v>
                </c:pt>
                <c:pt idx="5514">
                  <c:v>1.052873200958333</c:v>
                </c:pt>
                <c:pt idx="5515">
                  <c:v>1.052873200958333</c:v>
                </c:pt>
                <c:pt idx="5516">
                  <c:v>1.052873200958333</c:v>
                </c:pt>
                <c:pt idx="5517">
                  <c:v>1.052873200958333</c:v>
                </c:pt>
                <c:pt idx="5518">
                  <c:v>1.052873200958333</c:v>
                </c:pt>
                <c:pt idx="5519">
                  <c:v>1.052873200958333</c:v>
                </c:pt>
                <c:pt idx="5520">
                  <c:v>1.052873200958333</c:v>
                </c:pt>
                <c:pt idx="5521">
                  <c:v>1.052873200958333</c:v>
                </c:pt>
                <c:pt idx="5522">
                  <c:v>1.052873200958333</c:v>
                </c:pt>
                <c:pt idx="5523">
                  <c:v>1.052873200958333</c:v>
                </c:pt>
                <c:pt idx="5524">
                  <c:v>1.052873200958333</c:v>
                </c:pt>
                <c:pt idx="5525">
                  <c:v>1.052873200958333</c:v>
                </c:pt>
                <c:pt idx="5526">
                  <c:v>1.052873200958333</c:v>
                </c:pt>
                <c:pt idx="5527">
                  <c:v>1.052873200958333</c:v>
                </c:pt>
                <c:pt idx="5528">
                  <c:v>1.052873200958333</c:v>
                </c:pt>
                <c:pt idx="5529">
                  <c:v>1.052873200958333</c:v>
                </c:pt>
                <c:pt idx="5530">
                  <c:v>1.052873200958333</c:v>
                </c:pt>
                <c:pt idx="5531">
                  <c:v>1.052873200958333</c:v>
                </c:pt>
                <c:pt idx="5532">
                  <c:v>1.052873200958333</c:v>
                </c:pt>
                <c:pt idx="5533">
                  <c:v>1.052873200958333</c:v>
                </c:pt>
                <c:pt idx="5534">
                  <c:v>1.052873200958333</c:v>
                </c:pt>
                <c:pt idx="5535">
                  <c:v>1.052873200958333</c:v>
                </c:pt>
                <c:pt idx="5536">
                  <c:v>1.052873200958333</c:v>
                </c:pt>
                <c:pt idx="5537">
                  <c:v>1.052873200958333</c:v>
                </c:pt>
                <c:pt idx="5538">
                  <c:v>1.052873200958333</c:v>
                </c:pt>
                <c:pt idx="5539">
                  <c:v>1.052873200958333</c:v>
                </c:pt>
                <c:pt idx="5540">
                  <c:v>1.052873200958333</c:v>
                </c:pt>
                <c:pt idx="5541">
                  <c:v>1.052873200958333</c:v>
                </c:pt>
                <c:pt idx="5542">
                  <c:v>1.052873200958333</c:v>
                </c:pt>
                <c:pt idx="5543">
                  <c:v>1.052873200958333</c:v>
                </c:pt>
                <c:pt idx="5544">
                  <c:v>1.052873200958333</c:v>
                </c:pt>
                <c:pt idx="5545">
                  <c:v>1.052873200958333</c:v>
                </c:pt>
                <c:pt idx="5546">
                  <c:v>1.052873200958333</c:v>
                </c:pt>
                <c:pt idx="5547">
                  <c:v>1.052873200958333</c:v>
                </c:pt>
                <c:pt idx="5548">
                  <c:v>1.052873200958333</c:v>
                </c:pt>
                <c:pt idx="5549">
                  <c:v>1.052873200958333</c:v>
                </c:pt>
                <c:pt idx="5550">
                  <c:v>1.052873200958333</c:v>
                </c:pt>
                <c:pt idx="5551">
                  <c:v>1.052873200958333</c:v>
                </c:pt>
                <c:pt idx="5552">
                  <c:v>1.052873200958333</c:v>
                </c:pt>
                <c:pt idx="5553">
                  <c:v>1.052873200958333</c:v>
                </c:pt>
                <c:pt idx="5554">
                  <c:v>1.052873200958333</c:v>
                </c:pt>
                <c:pt idx="5555">
                  <c:v>1.052873200958333</c:v>
                </c:pt>
                <c:pt idx="5556">
                  <c:v>1.052873200958333</c:v>
                </c:pt>
                <c:pt idx="5557">
                  <c:v>1.052873200958333</c:v>
                </c:pt>
                <c:pt idx="5558">
                  <c:v>1.052873200958333</c:v>
                </c:pt>
                <c:pt idx="5559">
                  <c:v>1.052873200958333</c:v>
                </c:pt>
                <c:pt idx="5560">
                  <c:v>1.052873200958333</c:v>
                </c:pt>
                <c:pt idx="5561">
                  <c:v>1.052873200958333</c:v>
                </c:pt>
                <c:pt idx="5562">
                  <c:v>1.052873200958333</c:v>
                </c:pt>
                <c:pt idx="5563">
                  <c:v>1.052873200958333</c:v>
                </c:pt>
                <c:pt idx="5564">
                  <c:v>1.052873200958333</c:v>
                </c:pt>
                <c:pt idx="5565">
                  <c:v>1.052873200958333</c:v>
                </c:pt>
                <c:pt idx="5566">
                  <c:v>1.052873200958333</c:v>
                </c:pt>
                <c:pt idx="5567">
                  <c:v>1.052873200958333</c:v>
                </c:pt>
                <c:pt idx="5568">
                  <c:v>1.052873200958333</c:v>
                </c:pt>
                <c:pt idx="5569">
                  <c:v>1.052873200958333</c:v>
                </c:pt>
                <c:pt idx="5570">
                  <c:v>1.052873200958333</c:v>
                </c:pt>
                <c:pt idx="5571">
                  <c:v>1.052873200958333</c:v>
                </c:pt>
                <c:pt idx="5572">
                  <c:v>1.052873200958333</c:v>
                </c:pt>
                <c:pt idx="5573">
                  <c:v>1.052873200958333</c:v>
                </c:pt>
                <c:pt idx="5574">
                  <c:v>1.052873200958333</c:v>
                </c:pt>
                <c:pt idx="5575">
                  <c:v>1.052873200958333</c:v>
                </c:pt>
                <c:pt idx="5576">
                  <c:v>1.052873200958333</c:v>
                </c:pt>
                <c:pt idx="5577">
                  <c:v>1.052873200958333</c:v>
                </c:pt>
                <c:pt idx="5578">
                  <c:v>1.052873200958333</c:v>
                </c:pt>
                <c:pt idx="5579">
                  <c:v>1.052873200958333</c:v>
                </c:pt>
                <c:pt idx="5580">
                  <c:v>1.052873200958333</c:v>
                </c:pt>
                <c:pt idx="5581">
                  <c:v>1.052873200958333</c:v>
                </c:pt>
                <c:pt idx="5582">
                  <c:v>1.052873200958333</c:v>
                </c:pt>
                <c:pt idx="5583">
                  <c:v>1.052873200958333</c:v>
                </c:pt>
                <c:pt idx="5584">
                  <c:v>1.052873200958333</c:v>
                </c:pt>
                <c:pt idx="5585">
                  <c:v>1.052873200958333</c:v>
                </c:pt>
                <c:pt idx="5586">
                  <c:v>1.052873200958333</c:v>
                </c:pt>
                <c:pt idx="5587">
                  <c:v>1.052873200958333</c:v>
                </c:pt>
                <c:pt idx="5588">
                  <c:v>1.052873200958333</c:v>
                </c:pt>
                <c:pt idx="5589">
                  <c:v>1.052873200958333</c:v>
                </c:pt>
                <c:pt idx="5590">
                  <c:v>1.052873200958333</c:v>
                </c:pt>
                <c:pt idx="5591">
                  <c:v>1.052873200958333</c:v>
                </c:pt>
                <c:pt idx="5592">
                  <c:v>1.052873200958333</c:v>
                </c:pt>
                <c:pt idx="5593">
                  <c:v>1.052873200958333</c:v>
                </c:pt>
                <c:pt idx="5594">
                  <c:v>1.052873200958333</c:v>
                </c:pt>
                <c:pt idx="5595">
                  <c:v>1.052873200958333</c:v>
                </c:pt>
                <c:pt idx="5596">
                  <c:v>1.052873200958333</c:v>
                </c:pt>
                <c:pt idx="5597">
                  <c:v>1.052873200958333</c:v>
                </c:pt>
                <c:pt idx="5598">
                  <c:v>1.052873200958333</c:v>
                </c:pt>
                <c:pt idx="5599">
                  <c:v>1.052873200958333</c:v>
                </c:pt>
                <c:pt idx="5600">
                  <c:v>1.052873200958333</c:v>
                </c:pt>
                <c:pt idx="5601">
                  <c:v>1.052873200958333</c:v>
                </c:pt>
                <c:pt idx="5602">
                  <c:v>1.052873200958333</c:v>
                </c:pt>
                <c:pt idx="5603">
                  <c:v>1.052873200958333</c:v>
                </c:pt>
                <c:pt idx="5604">
                  <c:v>1.052873200958333</c:v>
                </c:pt>
                <c:pt idx="5605">
                  <c:v>1.052873200958333</c:v>
                </c:pt>
                <c:pt idx="5606">
                  <c:v>1.052873200958333</c:v>
                </c:pt>
                <c:pt idx="5607">
                  <c:v>1.052873200958333</c:v>
                </c:pt>
                <c:pt idx="5608">
                  <c:v>1.052873200958333</c:v>
                </c:pt>
                <c:pt idx="5609">
                  <c:v>1.052873200958333</c:v>
                </c:pt>
                <c:pt idx="5610">
                  <c:v>1.052873200958333</c:v>
                </c:pt>
                <c:pt idx="5611">
                  <c:v>1.052873200958333</c:v>
                </c:pt>
                <c:pt idx="5612">
                  <c:v>1.052873200958333</c:v>
                </c:pt>
                <c:pt idx="5613">
                  <c:v>1.052873200958333</c:v>
                </c:pt>
                <c:pt idx="5614">
                  <c:v>1.052873200958333</c:v>
                </c:pt>
                <c:pt idx="5615">
                  <c:v>1.052873200958333</c:v>
                </c:pt>
                <c:pt idx="5616">
                  <c:v>1.052873200958333</c:v>
                </c:pt>
                <c:pt idx="5617">
                  <c:v>1.052873200958333</c:v>
                </c:pt>
                <c:pt idx="5618">
                  <c:v>1.052873200958333</c:v>
                </c:pt>
                <c:pt idx="5619">
                  <c:v>1.052873200958333</c:v>
                </c:pt>
                <c:pt idx="5620">
                  <c:v>1.052873200958333</c:v>
                </c:pt>
                <c:pt idx="5621">
                  <c:v>1.052873200958333</c:v>
                </c:pt>
                <c:pt idx="5622">
                  <c:v>1.052873200958333</c:v>
                </c:pt>
                <c:pt idx="5623">
                  <c:v>1.052873200958333</c:v>
                </c:pt>
                <c:pt idx="5624">
                  <c:v>1.052873200958333</c:v>
                </c:pt>
                <c:pt idx="5625">
                  <c:v>1.052873200958333</c:v>
                </c:pt>
                <c:pt idx="5626">
                  <c:v>1.052873200958333</c:v>
                </c:pt>
                <c:pt idx="5627">
                  <c:v>1.052873200958333</c:v>
                </c:pt>
                <c:pt idx="5628">
                  <c:v>1.052873200958333</c:v>
                </c:pt>
                <c:pt idx="5629">
                  <c:v>1.052873200958333</c:v>
                </c:pt>
                <c:pt idx="5630">
                  <c:v>1.052873200958333</c:v>
                </c:pt>
                <c:pt idx="5631">
                  <c:v>1.052873200958333</c:v>
                </c:pt>
                <c:pt idx="5632">
                  <c:v>1.052873200958333</c:v>
                </c:pt>
                <c:pt idx="5633">
                  <c:v>1.052873200958333</c:v>
                </c:pt>
                <c:pt idx="5634">
                  <c:v>1.052873200958333</c:v>
                </c:pt>
                <c:pt idx="5635">
                  <c:v>1.052873200958333</c:v>
                </c:pt>
                <c:pt idx="5636">
                  <c:v>1.052873200958333</c:v>
                </c:pt>
                <c:pt idx="5637">
                  <c:v>1.052873200958333</c:v>
                </c:pt>
                <c:pt idx="5638">
                  <c:v>1.052873200958333</c:v>
                </c:pt>
                <c:pt idx="5639">
                  <c:v>1.052873200958333</c:v>
                </c:pt>
                <c:pt idx="5640">
                  <c:v>1.052873200958333</c:v>
                </c:pt>
                <c:pt idx="5641">
                  <c:v>1.052873200958333</c:v>
                </c:pt>
                <c:pt idx="5642">
                  <c:v>1.052873200958333</c:v>
                </c:pt>
                <c:pt idx="5643">
                  <c:v>1.052873200958333</c:v>
                </c:pt>
                <c:pt idx="5644">
                  <c:v>1.052873200958333</c:v>
                </c:pt>
                <c:pt idx="5645">
                  <c:v>1.052873200958333</c:v>
                </c:pt>
                <c:pt idx="5646">
                  <c:v>1.052873200958333</c:v>
                </c:pt>
                <c:pt idx="5647">
                  <c:v>1.052873200958333</c:v>
                </c:pt>
                <c:pt idx="5648">
                  <c:v>1.052873200958333</c:v>
                </c:pt>
                <c:pt idx="5649">
                  <c:v>1.052873200958333</c:v>
                </c:pt>
                <c:pt idx="5650">
                  <c:v>1.052873200958333</c:v>
                </c:pt>
                <c:pt idx="5651">
                  <c:v>1.052873200958333</c:v>
                </c:pt>
                <c:pt idx="5652">
                  <c:v>1.052873200958333</c:v>
                </c:pt>
                <c:pt idx="5653">
                  <c:v>1.052873200958333</c:v>
                </c:pt>
                <c:pt idx="5654">
                  <c:v>1.052873200958333</c:v>
                </c:pt>
                <c:pt idx="5655">
                  <c:v>1.052873200958333</c:v>
                </c:pt>
                <c:pt idx="5656">
                  <c:v>1.052873200958333</c:v>
                </c:pt>
                <c:pt idx="5657">
                  <c:v>1.052873200958333</c:v>
                </c:pt>
                <c:pt idx="5658">
                  <c:v>1.052873200958333</c:v>
                </c:pt>
                <c:pt idx="5659">
                  <c:v>1.052873200958333</c:v>
                </c:pt>
                <c:pt idx="5660">
                  <c:v>1.052873200958333</c:v>
                </c:pt>
                <c:pt idx="5661">
                  <c:v>1.052873200958333</c:v>
                </c:pt>
                <c:pt idx="5662">
                  <c:v>1.052873200958333</c:v>
                </c:pt>
                <c:pt idx="5663">
                  <c:v>1.052873200958333</c:v>
                </c:pt>
                <c:pt idx="5664">
                  <c:v>1.052873200958333</c:v>
                </c:pt>
                <c:pt idx="5665">
                  <c:v>1.052873200958333</c:v>
                </c:pt>
                <c:pt idx="5666">
                  <c:v>1.052873200958333</c:v>
                </c:pt>
                <c:pt idx="5667">
                  <c:v>1.052873200958333</c:v>
                </c:pt>
                <c:pt idx="5668">
                  <c:v>1.052873200958333</c:v>
                </c:pt>
                <c:pt idx="5669">
                  <c:v>1.052873200958333</c:v>
                </c:pt>
                <c:pt idx="5670">
                  <c:v>1.052873200958333</c:v>
                </c:pt>
                <c:pt idx="5671">
                  <c:v>1.052873200958333</c:v>
                </c:pt>
                <c:pt idx="5672">
                  <c:v>1.052873200958333</c:v>
                </c:pt>
                <c:pt idx="5673">
                  <c:v>1.052873200958333</c:v>
                </c:pt>
                <c:pt idx="5674">
                  <c:v>1.052873200958333</c:v>
                </c:pt>
                <c:pt idx="5675">
                  <c:v>1.052873200958333</c:v>
                </c:pt>
                <c:pt idx="5676">
                  <c:v>1.052873200958333</c:v>
                </c:pt>
                <c:pt idx="5677">
                  <c:v>1.052873200958333</c:v>
                </c:pt>
                <c:pt idx="5678">
                  <c:v>1.052873200958333</c:v>
                </c:pt>
                <c:pt idx="5679">
                  <c:v>1.052873200958333</c:v>
                </c:pt>
                <c:pt idx="5680">
                  <c:v>1.052873200958333</c:v>
                </c:pt>
                <c:pt idx="5681">
                  <c:v>1.052873200958333</c:v>
                </c:pt>
                <c:pt idx="5682">
                  <c:v>1.052873200958333</c:v>
                </c:pt>
                <c:pt idx="5683">
                  <c:v>1.052873200958333</c:v>
                </c:pt>
                <c:pt idx="5684">
                  <c:v>1.052873200958333</c:v>
                </c:pt>
                <c:pt idx="5685">
                  <c:v>1.052873200958333</c:v>
                </c:pt>
                <c:pt idx="5686">
                  <c:v>1.052873200958333</c:v>
                </c:pt>
                <c:pt idx="5687">
                  <c:v>1.052873200958333</c:v>
                </c:pt>
                <c:pt idx="5688">
                  <c:v>1.052873200958333</c:v>
                </c:pt>
                <c:pt idx="5689">
                  <c:v>1.052873200958333</c:v>
                </c:pt>
                <c:pt idx="5690">
                  <c:v>1.052873200958333</c:v>
                </c:pt>
                <c:pt idx="5691">
                  <c:v>1.052873200958333</c:v>
                </c:pt>
                <c:pt idx="5692">
                  <c:v>1.052873200958333</c:v>
                </c:pt>
                <c:pt idx="5693">
                  <c:v>1.052873200958333</c:v>
                </c:pt>
                <c:pt idx="5694">
                  <c:v>1.052873200958333</c:v>
                </c:pt>
                <c:pt idx="5695">
                  <c:v>1.052873200958333</c:v>
                </c:pt>
                <c:pt idx="5696">
                  <c:v>1.052873200958333</c:v>
                </c:pt>
                <c:pt idx="5697">
                  <c:v>1.052873200958333</c:v>
                </c:pt>
                <c:pt idx="5698">
                  <c:v>1.052873200958333</c:v>
                </c:pt>
                <c:pt idx="5699">
                  <c:v>1.052873200958333</c:v>
                </c:pt>
                <c:pt idx="5700">
                  <c:v>1.052873200958333</c:v>
                </c:pt>
                <c:pt idx="5701">
                  <c:v>1.052873200958333</c:v>
                </c:pt>
                <c:pt idx="5702">
                  <c:v>1.052873200958333</c:v>
                </c:pt>
                <c:pt idx="5703">
                  <c:v>1.052873200958333</c:v>
                </c:pt>
                <c:pt idx="5704">
                  <c:v>1.052873200958333</c:v>
                </c:pt>
                <c:pt idx="5705">
                  <c:v>1.052873200958333</c:v>
                </c:pt>
                <c:pt idx="5706">
                  <c:v>1.052873200958333</c:v>
                </c:pt>
                <c:pt idx="5707">
                  <c:v>1.052873200958333</c:v>
                </c:pt>
                <c:pt idx="5708">
                  <c:v>1.052873200958333</c:v>
                </c:pt>
                <c:pt idx="5709">
                  <c:v>1.052873200958333</c:v>
                </c:pt>
                <c:pt idx="5710">
                  <c:v>1.052873200958333</c:v>
                </c:pt>
                <c:pt idx="5711">
                  <c:v>1.052873200958333</c:v>
                </c:pt>
                <c:pt idx="5712">
                  <c:v>1.052873200958333</c:v>
                </c:pt>
                <c:pt idx="5713">
                  <c:v>1.052873200958333</c:v>
                </c:pt>
                <c:pt idx="5714">
                  <c:v>1.052873200958333</c:v>
                </c:pt>
                <c:pt idx="5715">
                  <c:v>1.052873200958333</c:v>
                </c:pt>
                <c:pt idx="5716">
                  <c:v>1.052873200958333</c:v>
                </c:pt>
                <c:pt idx="5717">
                  <c:v>1.052873200958333</c:v>
                </c:pt>
                <c:pt idx="5718">
                  <c:v>1.052873200958333</c:v>
                </c:pt>
                <c:pt idx="5719">
                  <c:v>1.052873200958333</c:v>
                </c:pt>
                <c:pt idx="5720">
                  <c:v>1.052873200958333</c:v>
                </c:pt>
                <c:pt idx="5721">
                  <c:v>1.052873200958333</c:v>
                </c:pt>
                <c:pt idx="5722">
                  <c:v>1.052873200958333</c:v>
                </c:pt>
                <c:pt idx="5723">
                  <c:v>1.052873200958333</c:v>
                </c:pt>
                <c:pt idx="5724">
                  <c:v>1.052873200958333</c:v>
                </c:pt>
                <c:pt idx="5725">
                  <c:v>1.052873200958333</c:v>
                </c:pt>
                <c:pt idx="5726">
                  <c:v>1.052873200958333</c:v>
                </c:pt>
                <c:pt idx="5727">
                  <c:v>1.052873200958333</c:v>
                </c:pt>
                <c:pt idx="5728">
                  <c:v>1.052873200958333</c:v>
                </c:pt>
                <c:pt idx="5729">
                  <c:v>1.052873200958333</c:v>
                </c:pt>
                <c:pt idx="5730">
                  <c:v>1.052873200958333</c:v>
                </c:pt>
                <c:pt idx="5731">
                  <c:v>1.052873200958333</c:v>
                </c:pt>
                <c:pt idx="5732">
                  <c:v>1.052873200958333</c:v>
                </c:pt>
                <c:pt idx="5733">
                  <c:v>1.052873200958333</c:v>
                </c:pt>
                <c:pt idx="5734">
                  <c:v>1.052873200958333</c:v>
                </c:pt>
                <c:pt idx="5735">
                  <c:v>1.052873200958333</c:v>
                </c:pt>
                <c:pt idx="5736">
                  <c:v>1.052873200958333</c:v>
                </c:pt>
                <c:pt idx="5737">
                  <c:v>1.052873200958333</c:v>
                </c:pt>
                <c:pt idx="5738">
                  <c:v>1.052873200958333</c:v>
                </c:pt>
                <c:pt idx="5739">
                  <c:v>1.052873200958333</c:v>
                </c:pt>
                <c:pt idx="5740">
                  <c:v>1.052873200958333</c:v>
                </c:pt>
                <c:pt idx="5741">
                  <c:v>1.052873200958333</c:v>
                </c:pt>
                <c:pt idx="5742">
                  <c:v>1.052873200958333</c:v>
                </c:pt>
                <c:pt idx="5743">
                  <c:v>1.052873200958333</c:v>
                </c:pt>
                <c:pt idx="5744">
                  <c:v>1.052873200958333</c:v>
                </c:pt>
                <c:pt idx="5745">
                  <c:v>1.052873200958333</c:v>
                </c:pt>
                <c:pt idx="5746">
                  <c:v>1.052873200958333</c:v>
                </c:pt>
                <c:pt idx="5747">
                  <c:v>1.052873200958333</c:v>
                </c:pt>
                <c:pt idx="5748">
                  <c:v>1.052873200958333</c:v>
                </c:pt>
                <c:pt idx="5749">
                  <c:v>1.052873200958333</c:v>
                </c:pt>
                <c:pt idx="5750">
                  <c:v>1.052873200958333</c:v>
                </c:pt>
                <c:pt idx="5751">
                  <c:v>1.052873200958333</c:v>
                </c:pt>
                <c:pt idx="5752">
                  <c:v>1.052873200958333</c:v>
                </c:pt>
                <c:pt idx="5753">
                  <c:v>1.052873200958333</c:v>
                </c:pt>
                <c:pt idx="5754">
                  <c:v>1.052873200958333</c:v>
                </c:pt>
                <c:pt idx="5755">
                  <c:v>1.052873200958333</c:v>
                </c:pt>
                <c:pt idx="5756">
                  <c:v>1.052873200958333</c:v>
                </c:pt>
                <c:pt idx="5757">
                  <c:v>1.052873200958333</c:v>
                </c:pt>
                <c:pt idx="5758">
                  <c:v>1.052873200958333</c:v>
                </c:pt>
                <c:pt idx="5759">
                  <c:v>1.052873200958333</c:v>
                </c:pt>
                <c:pt idx="5760">
                  <c:v>1.052873200958333</c:v>
                </c:pt>
                <c:pt idx="5761">
                  <c:v>1.052873200958333</c:v>
                </c:pt>
                <c:pt idx="5762">
                  <c:v>1.052873200958333</c:v>
                </c:pt>
                <c:pt idx="5763">
                  <c:v>1.052873200958333</c:v>
                </c:pt>
                <c:pt idx="5764">
                  <c:v>1.052873200958333</c:v>
                </c:pt>
                <c:pt idx="5765">
                  <c:v>1.052873200958333</c:v>
                </c:pt>
                <c:pt idx="5766">
                  <c:v>1.052873200958333</c:v>
                </c:pt>
                <c:pt idx="5767">
                  <c:v>1.052873200958333</c:v>
                </c:pt>
                <c:pt idx="5768">
                  <c:v>1.052873200958333</c:v>
                </c:pt>
                <c:pt idx="5769">
                  <c:v>1.052873200958333</c:v>
                </c:pt>
                <c:pt idx="5770">
                  <c:v>1.052873200958333</c:v>
                </c:pt>
                <c:pt idx="5771">
                  <c:v>1.052873200958333</c:v>
                </c:pt>
                <c:pt idx="5772">
                  <c:v>1.052873200958333</c:v>
                </c:pt>
                <c:pt idx="5773">
                  <c:v>1.052873200958333</c:v>
                </c:pt>
                <c:pt idx="5774">
                  <c:v>1.052873200958333</c:v>
                </c:pt>
                <c:pt idx="5775">
                  <c:v>1.052873200958333</c:v>
                </c:pt>
                <c:pt idx="5776">
                  <c:v>1.052873200958333</c:v>
                </c:pt>
                <c:pt idx="5777">
                  <c:v>1.052873200958333</c:v>
                </c:pt>
                <c:pt idx="5778">
                  <c:v>1.052873200958333</c:v>
                </c:pt>
                <c:pt idx="5779">
                  <c:v>1.052873200958333</c:v>
                </c:pt>
                <c:pt idx="5780">
                  <c:v>1.052873200958333</c:v>
                </c:pt>
                <c:pt idx="5781">
                  <c:v>1.052873200958333</c:v>
                </c:pt>
                <c:pt idx="5782">
                  <c:v>1.052873200958333</c:v>
                </c:pt>
                <c:pt idx="5783">
                  <c:v>1.052873200958333</c:v>
                </c:pt>
                <c:pt idx="5784">
                  <c:v>1.052873200958333</c:v>
                </c:pt>
                <c:pt idx="5785">
                  <c:v>1.052873200958333</c:v>
                </c:pt>
                <c:pt idx="5786">
                  <c:v>1.052873200958333</c:v>
                </c:pt>
                <c:pt idx="5787">
                  <c:v>1.052873200958333</c:v>
                </c:pt>
                <c:pt idx="5788">
                  <c:v>1.052873200958333</c:v>
                </c:pt>
                <c:pt idx="5789">
                  <c:v>1.052873200958333</c:v>
                </c:pt>
                <c:pt idx="5790">
                  <c:v>1.052873200958333</c:v>
                </c:pt>
                <c:pt idx="5791">
                  <c:v>1.052873200958333</c:v>
                </c:pt>
                <c:pt idx="5792">
                  <c:v>1.052873200958333</c:v>
                </c:pt>
                <c:pt idx="5793">
                  <c:v>1.052873200958333</c:v>
                </c:pt>
                <c:pt idx="5794">
                  <c:v>1.052873200958333</c:v>
                </c:pt>
                <c:pt idx="5795">
                  <c:v>1.052873200958333</c:v>
                </c:pt>
                <c:pt idx="5796">
                  <c:v>1.052873200958333</c:v>
                </c:pt>
                <c:pt idx="5797">
                  <c:v>1.052873200958333</c:v>
                </c:pt>
                <c:pt idx="5798">
                  <c:v>1.052873200958333</c:v>
                </c:pt>
                <c:pt idx="5799">
                  <c:v>1.052873200958333</c:v>
                </c:pt>
                <c:pt idx="5800">
                  <c:v>1.052873200958333</c:v>
                </c:pt>
                <c:pt idx="5801">
                  <c:v>1.052873200958333</c:v>
                </c:pt>
                <c:pt idx="5802">
                  <c:v>1.052873200958333</c:v>
                </c:pt>
                <c:pt idx="5803">
                  <c:v>1.052873200958333</c:v>
                </c:pt>
                <c:pt idx="5804">
                  <c:v>1.052873200958333</c:v>
                </c:pt>
                <c:pt idx="5805">
                  <c:v>1.052873200958333</c:v>
                </c:pt>
                <c:pt idx="5806">
                  <c:v>1.052873200958333</c:v>
                </c:pt>
                <c:pt idx="5807">
                  <c:v>1.052873200958333</c:v>
                </c:pt>
                <c:pt idx="5808">
                  <c:v>1.052873200958333</c:v>
                </c:pt>
                <c:pt idx="5809">
                  <c:v>1.052873200958333</c:v>
                </c:pt>
                <c:pt idx="5810">
                  <c:v>1.052873200958333</c:v>
                </c:pt>
                <c:pt idx="5811">
                  <c:v>1.052873200958333</c:v>
                </c:pt>
                <c:pt idx="5812">
                  <c:v>1.052873200958333</c:v>
                </c:pt>
                <c:pt idx="5813">
                  <c:v>1.052873200958333</c:v>
                </c:pt>
                <c:pt idx="5814">
                  <c:v>1.052873200958333</c:v>
                </c:pt>
                <c:pt idx="5815">
                  <c:v>1.052873200958333</c:v>
                </c:pt>
                <c:pt idx="5816">
                  <c:v>1.052873200958333</c:v>
                </c:pt>
                <c:pt idx="5817">
                  <c:v>1.052873200958333</c:v>
                </c:pt>
                <c:pt idx="5818">
                  <c:v>1.052873200958333</c:v>
                </c:pt>
                <c:pt idx="5819">
                  <c:v>1.052873200958333</c:v>
                </c:pt>
                <c:pt idx="5820">
                  <c:v>1.052873200958333</c:v>
                </c:pt>
                <c:pt idx="5821">
                  <c:v>1.052873200958333</c:v>
                </c:pt>
                <c:pt idx="5822">
                  <c:v>1.052873200958333</c:v>
                </c:pt>
                <c:pt idx="5823">
                  <c:v>1.052873200958333</c:v>
                </c:pt>
                <c:pt idx="5824">
                  <c:v>1.052873200958333</c:v>
                </c:pt>
                <c:pt idx="5825">
                  <c:v>1.052873200958333</c:v>
                </c:pt>
                <c:pt idx="5826">
                  <c:v>1.052873200958333</c:v>
                </c:pt>
                <c:pt idx="5827">
                  <c:v>1.052873200958333</c:v>
                </c:pt>
                <c:pt idx="5828">
                  <c:v>1.052873200958333</c:v>
                </c:pt>
                <c:pt idx="5829">
                  <c:v>1.052873200958333</c:v>
                </c:pt>
                <c:pt idx="5830">
                  <c:v>1.052873200958333</c:v>
                </c:pt>
                <c:pt idx="5831">
                  <c:v>1.052873200958333</c:v>
                </c:pt>
                <c:pt idx="5832">
                  <c:v>1.052873200958333</c:v>
                </c:pt>
                <c:pt idx="5833">
                  <c:v>1.052873200958333</c:v>
                </c:pt>
                <c:pt idx="5834">
                  <c:v>1.052873200958333</c:v>
                </c:pt>
                <c:pt idx="5835">
                  <c:v>1.052873200958333</c:v>
                </c:pt>
                <c:pt idx="5836">
                  <c:v>1.052873200958333</c:v>
                </c:pt>
                <c:pt idx="5837">
                  <c:v>1.052873200958333</c:v>
                </c:pt>
                <c:pt idx="5838">
                  <c:v>1.052873200958333</c:v>
                </c:pt>
                <c:pt idx="5839">
                  <c:v>1.052873200958333</c:v>
                </c:pt>
                <c:pt idx="5840">
                  <c:v>1.052873200958333</c:v>
                </c:pt>
                <c:pt idx="5841">
                  <c:v>1.052873200958333</c:v>
                </c:pt>
                <c:pt idx="5842">
                  <c:v>1.052873200958333</c:v>
                </c:pt>
                <c:pt idx="5843">
                  <c:v>1.052873200958333</c:v>
                </c:pt>
                <c:pt idx="5844">
                  <c:v>1.052873200958333</c:v>
                </c:pt>
                <c:pt idx="5845">
                  <c:v>1.052873200958333</c:v>
                </c:pt>
                <c:pt idx="5846">
                  <c:v>1.052873200958333</c:v>
                </c:pt>
                <c:pt idx="5847">
                  <c:v>1.052873200958333</c:v>
                </c:pt>
                <c:pt idx="5848">
                  <c:v>1.052873200958333</c:v>
                </c:pt>
                <c:pt idx="5849">
                  <c:v>1.052873200958333</c:v>
                </c:pt>
                <c:pt idx="5850">
                  <c:v>1.052873200958333</c:v>
                </c:pt>
                <c:pt idx="5851">
                  <c:v>1.052873200958333</c:v>
                </c:pt>
                <c:pt idx="5852">
                  <c:v>1.052873200958333</c:v>
                </c:pt>
                <c:pt idx="5853">
                  <c:v>1.052873200958333</c:v>
                </c:pt>
                <c:pt idx="5854">
                  <c:v>1.052873200958333</c:v>
                </c:pt>
                <c:pt idx="5855">
                  <c:v>1.052873200958333</c:v>
                </c:pt>
                <c:pt idx="5856">
                  <c:v>1.052873200958333</c:v>
                </c:pt>
                <c:pt idx="5857">
                  <c:v>1.052873200958333</c:v>
                </c:pt>
                <c:pt idx="5858">
                  <c:v>1.052873200958333</c:v>
                </c:pt>
                <c:pt idx="5859">
                  <c:v>1.052873200958333</c:v>
                </c:pt>
                <c:pt idx="5860">
                  <c:v>1.052873200958333</c:v>
                </c:pt>
                <c:pt idx="5861">
                  <c:v>1.052873200958333</c:v>
                </c:pt>
                <c:pt idx="5862">
                  <c:v>1.052873200958333</c:v>
                </c:pt>
                <c:pt idx="5863">
                  <c:v>1.052873200958333</c:v>
                </c:pt>
                <c:pt idx="5864">
                  <c:v>1.052873200958333</c:v>
                </c:pt>
                <c:pt idx="5865">
                  <c:v>1.052873200958333</c:v>
                </c:pt>
                <c:pt idx="5866">
                  <c:v>1.052873200958333</c:v>
                </c:pt>
                <c:pt idx="5867">
                  <c:v>1.052873200958333</c:v>
                </c:pt>
                <c:pt idx="5868">
                  <c:v>1.052873200958333</c:v>
                </c:pt>
                <c:pt idx="5869">
                  <c:v>1.052873200958333</c:v>
                </c:pt>
                <c:pt idx="5870">
                  <c:v>1.052873200958333</c:v>
                </c:pt>
                <c:pt idx="5871">
                  <c:v>1.052873200958333</c:v>
                </c:pt>
                <c:pt idx="5872">
                  <c:v>1.052873200958333</c:v>
                </c:pt>
                <c:pt idx="5873">
                  <c:v>1.052873200958333</c:v>
                </c:pt>
                <c:pt idx="5874">
                  <c:v>1.052873200958333</c:v>
                </c:pt>
                <c:pt idx="5875">
                  <c:v>1.052873200958333</c:v>
                </c:pt>
                <c:pt idx="5876">
                  <c:v>1.052873200958333</c:v>
                </c:pt>
                <c:pt idx="5877">
                  <c:v>1.052873200958333</c:v>
                </c:pt>
                <c:pt idx="5878">
                  <c:v>1.052873200958333</c:v>
                </c:pt>
                <c:pt idx="5879">
                  <c:v>1.052873200958333</c:v>
                </c:pt>
                <c:pt idx="5880">
                  <c:v>1.052873200958333</c:v>
                </c:pt>
                <c:pt idx="5881">
                  <c:v>1.052873200958333</c:v>
                </c:pt>
                <c:pt idx="5882">
                  <c:v>1.052873200958333</c:v>
                </c:pt>
                <c:pt idx="5883">
                  <c:v>1.052873200958333</c:v>
                </c:pt>
                <c:pt idx="5884">
                  <c:v>1.052873200958333</c:v>
                </c:pt>
                <c:pt idx="5885">
                  <c:v>1.052873200958333</c:v>
                </c:pt>
                <c:pt idx="5886">
                  <c:v>1.052873200958333</c:v>
                </c:pt>
                <c:pt idx="5887">
                  <c:v>1.052873200958333</c:v>
                </c:pt>
                <c:pt idx="5888">
                  <c:v>1.052873200958333</c:v>
                </c:pt>
                <c:pt idx="5889">
                  <c:v>1.052873200958333</c:v>
                </c:pt>
                <c:pt idx="5890">
                  <c:v>1.052873200958333</c:v>
                </c:pt>
                <c:pt idx="5891">
                  <c:v>1.052873200958333</c:v>
                </c:pt>
                <c:pt idx="5892">
                  <c:v>1.052873200958333</c:v>
                </c:pt>
                <c:pt idx="5893">
                  <c:v>1.052873200958333</c:v>
                </c:pt>
                <c:pt idx="5894">
                  <c:v>1.052873200958333</c:v>
                </c:pt>
                <c:pt idx="5895">
                  <c:v>1.052873200958333</c:v>
                </c:pt>
                <c:pt idx="5896">
                  <c:v>1.052873200958333</c:v>
                </c:pt>
                <c:pt idx="5897">
                  <c:v>1.052873200958333</c:v>
                </c:pt>
                <c:pt idx="5898">
                  <c:v>1.052873200958333</c:v>
                </c:pt>
                <c:pt idx="5899">
                  <c:v>1.052873200958333</c:v>
                </c:pt>
                <c:pt idx="5900">
                  <c:v>1.052873200958333</c:v>
                </c:pt>
                <c:pt idx="5901">
                  <c:v>1.052873200958333</c:v>
                </c:pt>
                <c:pt idx="5902">
                  <c:v>1.052873200958333</c:v>
                </c:pt>
                <c:pt idx="5903">
                  <c:v>1.052873200958333</c:v>
                </c:pt>
                <c:pt idx="5904">
                  <c:v>1.052873200958333</c:v>
                </c:pt>
                <c:pt idx="5905">
                  <c:v>1.052873200958333</c:v>
                </c:pt>
                <c:pt idx="5906">
                  <c:v>1.052873200958333</c:v>
                </c:pt>
                <c:pt idx="5907">
                  <c:v>1.052873200958333</c:v>
                </c:pt>
                <c:pt idx="5908">
                  <c:v>1.052873200958333</c:v>
                </c:pt>
                <c:pt idx="5909">
                  <c:v>1.052873200958333</c:v>
                </c:pt>
                <c:pt idx="5910">
                  <c:v>1.052873200958333</c:v>
                </c:pt>
                <c:pt idx="5911">
                  <c:v>1.052873200958333</c:v>
                </c:pt>
                <c:pt idx="5912">
                  <c:v>1.052873200958333</c:v>
                </c:pt>
                <c:pt idx="5913">
                  <c:v>1.052873200958333</c:v>
                </c:pt>
                <c:pt idx="5914">
                  <c:v>1.052873200958333</c:v>
                </c:pt>
                <c:pt idx="5915">
                  <c:v>1.052873200958333</c:v>
                </c:pt>
                <c:pt idx="5916">
                  <c:v>1.052873200958333</c:v>
                </c:pt>
                <c:pt idx="5917">
                  <c:v>1.052873200958333</c:v>
                </c:pt>
                <c:pt idx="5918">
                  <c:v>1.052873200958333</c:v>
                </c:pt>
                <c:pt idx="5919">
                  <c:v>1.052873200958333</c:v>
                </c:pt>
                <c:pt idx="5920">
                  <c:v>1.052873200958333</c:v>
                </c:pt>
                <c:pt idx="5921">
                  <c:v>1.052873200958333</c:v>
                </c:pt>
                <c:pt idx="5922">
                  <c:v>1.052873200958333</c:v>
                </c:pt>
                <c:pt idx="5923">
                  <c:v>1.052873200958333</c:v>
                </c:pt>
                <c:pt idx="5924">
                  <c:v>1.052873200958333</c:v>
                </c:pt>
                <c:pt idx="5925">
                  <c:v>1.052873200958333</c:v>
                </c:pt>
                <c:pt idx="5926">
                  <c:v>1.052873200958333</c:v>
                </c:pt>
                <c:pt idx="5927">
                  <c:v>1.052873200958333</c:v>
                </c:pt>
                <c:pt idx="5928">
                  <c:v>1.052873200958333</c:v>
                </c:pt>
                <c:pt idx="5929">
                  <c:v>1.052873200958333</c:v>
                </c:pt>
                <c:pt idx="5930">
                  <c:v>1.052873200958333</c:v>
                </c:pt>
                <c:pt idx="5931">
                  <c:v>1.052873200958333</c:v>
                </c:pt>
                <c:pt idx="5932">
                  <c:v>1.052873200958333</c:v>
                </c:pt>
                <c:pt idx="5933">
                  <c:v>1.052873200958333</c:v>
                </c:pt>
                <c:pt idx="5934">
                  <c:v>1.052873200958333</c:v>
                </c:pt>
                <c:pt idx="5935">
                  <c:v>1.052873200958333</c:v>
                </c:pt>
                <c:pt idx="5936">
                  <c:v>1.052873200958333</c:v>
                </c:pt>
                <c:pt idx="5937">
                  <c:v>1.052873200958333</c:v>
                </c:pt>
                <c:pt idx="5938">
                  <c:v>1.052873200958333</c:v>
                </c:pt>
                <c:pt idx="5939">
                  <c:v>1.052873200958333</c:v>
                </c:pt>
                <c:pt idx="5940">
                  <c:v>1.052873200958333</c:v>
                </c:pt>
                <c:pt idx="5941">
                  <c:v>1.052873200958333</c:v>
                </c:pt>
                <c:pt idx="5942">
                  <c:v>1.052873200958333</c:v>
                </c:pt>
                <c:pt idx="5943">
                  <c:v>1.052873200958333</c:v>
                </c:pt>
                <c:pt idx="5944">
                  <c:v>1.052873200958333</c:v>
                </c:pt>
                <c:pt idx="5945">
                  <c:v>1.052873200958333</c:v>
                </c:pt>
                <c:pt idx="5946">
                  <c:v>1.052873200958333</c:v>
                </c:pt>
                <c:pt idx="5947">
                  <c:v>1.052873200958333</c:v>
                </c:pt>
                <c:pt idx="5948">
                  <c:v>1.052873200958333</c:v>
                </c:pt>
                <c:pt idx="5949">
                  <c:v>1.052873200958333</c:v>
                </c:pt>
                <c:pt idx="5950">
                  <c:v>1.052873200958333</c:v>
                </c:pt>
                <c:pt idx="5951">
                  <c:v>1.052873200958333</c:v>
                </c:pt>
                <c:pt idx="5952">
                  <c:v>1.052873200958333</c:v>
                </c:pt>
                <c:pt idx="5953">
                  <c:v>1.052873200958333</c:v>
                </c:pt>
                <c:pt idx="5954">
                  <c:v>1.052873200958333</c:v>
                </c:pt>
                <c:pt idx="5955">
                  <c:v>1.052873200958333</c:v>
                </c:pt>
                <c:pt idx="5956">
                  <c:v>1.052873200958333</c:v>
                </c:pt>
                <c:pt idx="5957">
                  <c:v>1.052873200958333</c:v>
                </c:pt>
                <c:pt idx="5958">
                  <c:v>1.052873200958333</c:v>
                </c:pt>
                <c:pt idx="5959">
                  <c:v>1.052873200958333</c:v>
                </c:pt>
                <c:pt idx="5960">
                  <c:v>1.052873200958333</c:v>
                </c:pt>
                <c:pt idx="5961">
                  <c:v>1.052873200958333</c:v>
                </c:pt>
                <c:pt idx="5962">
                  <c:v>1.052873200958333</c:v>
                </c:pt>
                <c:pt idx="5963">
                  <c:v>1.052873200958333</c:v>
                </c:pt>
                <c:pt idx="5964">
                  <c:v>1.052873200958333</c:v>
                </c:pt>
                <c:pt idx="5965">
                  <c:v>1.052873200958333</c:v>
                </c:pt>
                <c:pt idx="5966">
                  <c:v>1.052873200958333</c:v>
                </c:pt>
                <c:pt idx="5967">
                  <c:v>1.052873200958333</c:v>
                </c:pt>
                <c:pt idx="5968">
                  <c:v>1.052873200958333</c:v>
                </c:pt>
                <c:pt idx="5969">
                  <c:v>1.052873200958333</c:v>
                </c:pt>
                <c:pt idx="5970">
                  <c:v>1.052873200958333</c:v>
                </c:pt>
                <c:pt idx="5971">
                  <c:v>1.052873200958333</c:v>
                </c:pt>
                <c:pt idx="5972">
                  <c:v>1.052873200958333</c:v>
                </c:pt>
                <c:pt idx="5973">
                  <c:v>1.052873200958333</c:v>
                </c:pt>
                <c:pt idx="5974">
                  <c:v>1.052873200958333</c:v>
                </c:pt>
                <c:pt idx="5975">
                  <c:v>1.052873200958333</c:v>
                </c:pt>
                <c:pt idx="5976">
                  <c:v>1.052873200958333</c:v>
                </c:pt>
                <c:pt idx="5977">
                  <c:v>1.052873200958333</c:v>
                </c:pt>
                <c:pt idx="5978">
                  <c:v>1.052873200958333</c:v>
                </c:pt>
                <c:pt idx="5979">
                  <c:v>1.052873200958333</c:v>
                </c:pt>
                <c:pt idx="5980">
                  <c:v>1.052873200958333</c:v>
                </c:pt>
                <c:pt idx="5981">
                  <c:v>1.052873200958333</c:v>
                </c:pt>
                <c:pt idx="5982">
                  <c:v>1.052873200958333</c:v>
                </c:pt>
                <c:pt idx="5983">
                  <c:v>1.052873200958333</c:v>
                </c:pt>
                <c:pt idx="5984">
                  <c:v>1.052873200958333</c:v>
                </c:pt>
                <c:pt idx="5985">
                  <c:v>1.052873200958333</c:v>
                </c:pt>
                <c:pt idx="5986">
                  <c:v>1.052873200958333</c:v>
                </c:pt>
                <c:pt idx="5987">
                  <c:v>1.052873200958333</c:v>
                </c:pt>
                <c:pt idx="5988">
                  <c:v>1.052873200958333</c:v>
                </c:pt>
                <c:pt idx="5989">
                  <c:v>1.052873200958333</c:v>
                </c:pt>
                <c:pt idx="5990">
                  <c:v>1.052873200958333</c:v>
                </c:pt>
                <c:pt idx="5991">
                  <c:v>1.052873200958333</c:v>
                </c:pt>
                <c:pt idx="5992">
                  <c:v>1.052873200958333</c:v>
                </c:pt>
                <c:pt idx="5993">
                  <c:v>1.052873200958333</c:v>
                </c:pt>
                <c:pt idx="5994">
                  <c:v>1.052873200958333</c:v>
                </c:pt>
                <c:pt idx="5995">
                  <c:v>1.052873200958333</c:v>
                </c:pt>
                <c:pt idx="5996">
                  <c:v>1.052873200958333</c:v>
                </c:pt>
                <c:pt idx="5997">
                  <c:v>1.052873200958333</c:v>
                </c:pt>
                <c:pt idx="5998">
                  <c:v>1.052873200958333</c:v>
                </c:pt>
                <c:pt idx="5999">
                  <c:v>1.052873200958333</c:v>
                </c:pt>
                <c:pt idx="6000">
                  <c:v>1.052873200958333</c:v>
                </c:pt>
                <c:pt idx="6001">
                  <c:v>1.052873200958333</c:v>
                </c:pt>
                <c:pt idx="6002">
                  <c:v>1.052873200958333</c:v>
                </c:pt>
                <c:pt idx="6003">
                  <c:v>1.052873200958333</c:v>
                </c:pt>
                <c:pt idx="6004">
                  <c:v>1.052873200958333</c:v>
                </c:pt>
                <c:pt idx="6005">
                  <c:v>1.052873200958333</c:v>
                </c:pt>
                <c:pt idx="6006">
                  <c:v>1.052873200958333</c:v>
                </c:pt>
                <c:pt idx="6007">
                  <c:v>1.052873200958333</c:v>
                </c:pt>
                <c:pt idx="6008">
                  <c:v>1.052873200958333</c:v>
                </c:pt>
                <c:pt idx="6009">
                  <c:v>1.052873200958333</c:v>
                </c:pt>
                <c:pt idx="6010">
                  <c:v>1.052873200958333</c:v>
                </c:pt>
                <c:pt idx="6011">
                  <c:v>1.052873200958333</c:v>
                </c:pt>
                <c:pt idx="6012">
                  <c:v>1.052873200958333</c:v>
                </c:pt>
                <c:pt idx="6013">
                  <c:v>1.052873200958333</c:v>
                </c:pt>
                <c:pt idx="6014">
                  <c:v>1.052873200958333</c:v>
                </c:pt>
                <c:pt idx="6015">
                  <c:v>1.052873200958333</c:v>
                </c:pt>
                <c:pt idx="6016">
                  <c:v>1.052873200958333</c:v>
                </c:pt>
                <c:pt idx="6017">
                  <c:v>1.052873200958333</c:v>
                </c:pt>
                <c:pt idx="6018">
                  <c:v>1.052873200958333</c:v>
                </c:pt>
                <c:pt idx="6019">
                  <c:v>1.052873200958333</c:v>
                </c:pt>
                <c:pt idx="6020">
                  <c:v>1.052873200958333</c:v>
                </c:pt>
                <c:pt idx="6021">
                  <c:v>1.052873200958333</c:v>
                </c:pt>
                <c:pt idx="6022">
                  <c:v>1.052873200958333</c:v>
                </c:pt>
                <c:pt idx="6023">
                  <c:v>1.052873200958333</c:v>
                </c:pt>
                <c:pt idx="6024">
                  <c:v>1.052873200958333</c:v>
                </c:pt>
                <c:pt idx="6025">
                  <c:v>1.052873200958333</c:v>
                </c:pt>
                <c:pt idx="6026">
                  <c:v>1.052873200958333</c:v>
                </c:pt>
                <c:pt idx="6027">
                  <c:v>1.052873200958333</c:v>
                </c:pt>
                <c:pt idx="6028">
                  <c:v>1.052873200958333</c:v>
                </c:pt>
                <c:pt idx="6029">
                  <c:v>1.052873200958333</c:v>
                </c:pt>
                <c:pt idx="6030">
                  <c:v>1.052873200958333</c:v>
                </c:pt>
                <c:pt idx="6031">
                  <c:v>1.052873200958333</c:v>
                </c:pt>
                <c:pt idx="6032">
                  <c:v>1.052873200958333</c:v>
                </c:pt>
                <c:pt idx="6033">
                  <c:v>1.052873200958333</c:v>
                </c:pt>
                <c:pt idx="6034">
                  <c:v>1.052873200958333</c:v>
                </c:pt>
                <c:pt idx="6035">
                  <c:v>1.052873200958333</c:v>
                </c:pt>
                <c:pt idx="6036">
                  <c:v>1.052873200958333</c:v>
                </c:pt>
                <c:pt idx="6037">
                  <c:v>1.052873200958333</c:v>
                </c:pt>
                <c:pt idx="6038">
                  <c:v>1.052873200958333</c:v>
                </c:pt>
                <c:pt idx="6039">
                  <c:v>1.052873200958333</c:v>
                </c:pt>
                <c:pt idx="6040">
                  <c:v>1.052873200958333</c:v>
                </c:pt>
                <c:pt idx="6041">
                  <c:v>1.052873200958333</c:v>
                </c:pt>
                <c:pt idx="6042">
                  <c:v>1.052873200958333</c:v>
                </c:pt>
                <c:pt idx="6043">
                  <c:v>1.052873200958333</c:v>
                </c:pt>
                <c:pt idx="6044">
                  <c:v>1.052873200958333</c:v>
                </c:pt>
                <c:pt idx="6045">
                  <c:v>1.052873200958333</c:v>
                </c:pt>
                <c:pt idx="6046">
                  <c:v>1.052873200958333</c:v>
                </c:pt>
                <c:pt idx="6047">
                  <c:v>1.052873200958333</c:v>
                </c:pt>
                <c:pt idx="6048">
                  <c:v>1.052873200958333</c:v>
                </c:pt>
                <c:pt idx="6049">
                  <c:v>1.052873200958333</c:v>
                </c:pt>
                <c:pt idx="6050">
                  <c:v>1.052873200958333</c:v>
                </c:pt>
                <c:pt idx="6051">
                  <c:v>1.052873200958333</c:v>
                </c:pt>
                <c:pt idx="6052">
                  <c:v>1.052873200958333</c:v>
                </c:pt>
                <c:pt idx="6053">
                  <c:v>1.052873200958333</c:v>
                </c:pt>
                <c:pt idx="6054">
                  <c:v>1.052873200958333</c:v>
                </c:pt>
                <c:pt idx="6055">
                  <c:v>1.052873200958333</c:v>
                </c:pt>
                <c:pt idx="6056">
                  <c:v>1.052873200958333</c:v>
                </c:pt>
                <c:pt idx="6057">
                  <c:v>1.052873200958333</c:v>
                </c:pt>
                <c:pt idx="6058">
                  <c:v>1.052873200958333</c:v>
                </c:pt>
                <c:pt idx="6059">
                  <c:v>1.052873200958333</c:v>
                </c:pt>
                <c:pt idx="6060">
                  <c:v>1.052873200958333</c:v>
                </c:pt>
                <c:pt idx="6061">
                  <c:v>1.052873200958333</c:v>
                </c:pt>
                <c:pt idx="6062">
                  <c:v>1.052873200958333</c:v>
                </c:pt>
                <c:pt idx="6063">
                  <c:v>1.052873200958333</c:v>
                </c:pt>
                <c:pt idx="6064">
                  <c:v>1.052873200958333</c:v>
                </c:pt>
                <c:pt idx="6065">
                  <c:v>1.052873200958333</c:v>
                </c:pt>
                <c:pt idx="6066">
                  <c:v>1.052873200958333</c:v>
                </c:pt>
                <c:pt idx="6067">
                  <c:v>1.052873200958333</c:v>
                </c:pt>
                <c:pt idx="6068">
                  <c:v>1.052873200958333</c:v>
                </c:pt>
                <c:pt idx="6069">
                  <c:v>1.052873200958333</c:v>
                </c:pt>
                <c:pt idx="6070">
                  <c:v>1.052873200958333</c:v>
                </c:pt>
                <c:pt idx="6071">
                  <c:v>1.052873200958333</c:v>
                </c:pt>
                <c:pt idx="6072">
                  <c:v>1.052873200958333</c:v>
                </c:pt>
                <c:pt idx="6073">
                  <c:v>1.052873200958333</c:v>
                </c:pt>
                <c:pt idx="6074">
                  <c:v>1.052873200958333</c:v>
                </c:pt>
                <c:pt idx="6075">
                  <c:v>1.052873200958333</c:v>
                </c:pt>
                <c:pt idx="6076">
                  <c:v>1.052873200958333</c:v>
                </c:pt>
                <c:pt idx="6077">
                  <c:v>1.052873200958333</c:v>
                </c:pt>
                <c:pt idx="6078">
                  <c:v>1.052873200958333</c:v>
                </c:pt>
                <c:pt idx="6079">
                  <c:v>1.052873200958333</c:v>
                </c:pt>
                <c:pt idx="6080">
                  <c:v>1.052873200958333</c:v>
                </c:pt>
                <c:pt idx="6081">
                  <c:v>1.052873200958333</c:v>
                </c:pt>
                <c:pt idx="6082">
                  <c:v>1.052873200958333</c:v>
                </c:pt>
                <c:pt idx="6083">
                  <c:v>1.052873200958333</c:v>
                </c:pt>
                <c:pt idx="6084">
                  <c:v>1.052873200958333</c:v>
                </c:pt>
                <c:pt idx="6085">
                  <c:v>1.052873200958333</c:v>
                </c:pt>
                <c:pt idx="6086">
                  <c:v>1.052873200958333</c:v>
                </c:pt>
                <c:pt idx="6087">
                  <c:v>1.052873200958333</c:v>
                </c:pt>
                <c:pt idx="6088">
                  <c:v>1.052873200958333</c:v>
                </c:pt>
                <c:pt idx="6089">
                  <c:v>1.052873200958333</c:v>
                </c:pt>
                <c:pt idx="6090">
                  <c:v>1.052873200958333</c:v>
                </c:pt>
                <c:pt idx="6091">
                  <c:v>1.052873200958333</c:v>
                </c:pt>
                <c:pt idx="6092">
                  <c:v>1.052873200958333</c:v>
                </c:pt>
                <c:pt idx="6093">
                  <c:v>1.052873200958333</c:v>
                </c:pt>
                <c:pt idx="6094">
                  <c:v>1.052873200958333</c:v>
                </c:pt>
                <c:pt idx="6095">
                  <c:v>1.052873200958333</c:v>
                </c:pt>
                <c:pt idx="6096">
                  <c:v>1.052873200958333</c:v>
                </c:pt>
                <c:pt idx="6097">
                  <c:v>1.052873200958333</c:v>
                </c:pt>
                <c:pt idx="6098">
                  <c:v>1.052873200958333</c:v>
                </c:pt>
                <c:pt idx="6099">
                  <c:v>1.052873200958333</c:v>
                </c:pt>
                <c:pt idx="6100">
                  <c:v>1.052873200958333</c:v>
                </c:pt>
                <c:pt idx="6101">
                  <c:v>1.052873200958333</c:v>
                </c:pt>
                <c:pt idx="6102">
                  <c:v>1.052873200958333</c:v>
                </c:pt>
                <c:pt idx="6103">
                  <c:v>1.052873200958333</c:v>
                </c:pt>
                <c:pt idx="6104">
                  <c:v>1.052873200958333</c:v>
                </c:pt>
                <c:pt idx="6105">
                  <c:v>1.052873200958333</c:v>
                </c:pt>
                <c:pt idx="6106">
                  <c:v>1.052873200958333</c:v>
                </c:pt>
                <c:pt idx="6107">
                  <c:v>1.052873200958333</c:v>
                </c:pt>
                <c:pt idx="6108">
                  <c:v>1.052873200958333</c:v>
                </c:pt>
                <c:pt idx="6109">
                  <c:v>1.052873200958333</c:v>
                </c:pt>
                <c:pt idx="6110">
                  <c:v>1.052873200958333</c:v>
                </c:pt>
                <c:pt idx="6111">
                  <c:v>1.052873200958333</c:v>
                </c:pt>
                <c:pt idx="6112">
                  <c:v>1.052873200958333</c:v>
                </c:pt>
                <c:pt idx="6113">
                  <c:v>1.052873200958333</c:v>
                </c:pt>
                <c:pt idx="6114">
                  <c:v>1.052873200958333</c:v>
                </c:pt>
                <c:pt idx="6115">
                  <c:v>1.052873200958333</c:v>
                </c:pt>
                <c:pt idx="6116">
                  <c:v>1.052873200958333</c:v>
                </c:pt>
                <c:pt idx="6117">
                  <c:v>1.052873200958333</c:v>
                </c:pt>
                <c:pt idx="6118">
                  <c:v>1.052873200958333</c:v>
                </c:pt>
                <c:pt idx="6119">
                  <c:v>1.052873200958333</c:v>
                </c:pt>
                <c:pt idx="6120">
                  <c:v>1.052873200958333</c:v>
                </c:pt>
                <c:pt idx="6121">
                  <c:v>1.052873200958333</c:v>
                </c:pt>
                <c:pt idx="6122">
                  <c:v>1.052873200958333</c:v>
                </c:pt>
                <c:pt idx="6123">
                  <c:v>1.052873200958333</c:v>
                </c:pt>
                <c:pt idx="6124">
                  <c:v>1.052873200958333</c:v>
                </c:pt>
                <c:pt idx="6125">
                  <c:v>1.052873200958333</c:v>
                </c:pt>
                <c:pt idx="6126">
                  <c:v>1.052873200958333</c:v>
                </c:pt>
                <c:pt idx="6127">
                  <c:v>1.052873200958333</c:v>
                </c:pt>
                <c:pt idx="6128">
                  <c:v>1.052873200958333</c:v>
                </c:pt>
                <c:pt idx="6129">
                  <c:v>1.052873200958333</c:v>
                </c:pt>
                <c:pt idx="6130">
                  <c:v>1.052873200958333</c:v>
                </c:pt>
                <c:pt idx="6131">
                  <c:v>1.052873200958333</c:v>
                </c:pt>
                <c:pt idx="6132">
                  <c:v>1.052873200958333</c:v>
                </c:pt>
                <c:pt idx="6133">
                  <c:v>1.052873200958333</c:v>
                </c:pt>
                <c:pt idx="6134">
                  <c:v>1.052873200958333</c:v>
                </c:pt>
                <c:pt idx="6135">
                  <c:v>1.052873200958333</c:v>
                </c:pt>
                <c:pt idx="6136">
                  <c:v>1.052873200958333</c:v>
                </c:pt>
                <c:pt idx="6137">
                  <c:v>1.052873200958333</c:v>
                </c:pt>
                <c:pt idx="6138">
                  <c:v>1.052873200958333</c:v>
                </c:pt>
                <c:pt idx="6139">
                  <c:v>1.052873200958333</c:v>
                </c:pt>
                <c:pt idx="6140">
                  <c:v>1.052873200958333</c:v>
                </c:pt>
                <c:pt idx="6141">
                  <c:v>1.052873200958333</c:v>
                </c:pt>
                <c:pt idx="6142">
                  <c:v>1.052873200958333</c:v>
                </c:pt>
                <c:pt idx="6143">
                  <c:v>1.052873200958333</c:v>
                </c:pt>
                <c:pt idx="6144">
                  <c:v>1.052873200958333</c:v>
                </c:pt>
                <c:pt idx="6145">
                  <c:v>1.052873200958333</c:v>
                </c:pt>
                <c:pt idx="6146">
                  <c:v>1.052873200958333</c:v>
                </c:pt>
                <c:pt idx="6147">
                  <c:v>1.052873200958333</c:v>
                </c:pt>
                <c:pt idx="6148">
                  <c:v>1.052873200958333</c:v>
                </c:pt>
                <c:pt idx="6149">
                  <c:v>1.052873200958333</c:v>
                </c:pt>
                <c:pt idx="6150">
                  <c:v>1.052873200958333</c:v>
                </c:pt>
                <c:pt idx="6151">
                  <c:v>1.052873200958333</c:v>
                </c:pt>
                <c:pt idx="6152">
                  <c:v>1.052873200958333</c:v>
                </c:pt>
                <c:pt idx="6153">
                  <c:v>1.052873200958333</c:v>
                </c:pt>
                <c:pt idx="6154">
                  <c:v>1.052873200958333</c:v>
                </c:pt>
                <c:pt idx="6155">
                  <c:v>1.052873200958333</c:v>
                </c:pt>
                <c:pt idx="6156">
                  <c:v>1.052873200958333</c:v>
                </c:pt>
                <c:pt idx="6157">
                  <c:v>1.052873200958333</c:v>
                </c:pt>
                <c:pt idx="6158">
                  <c:v>1.052873200958333</c:v>
                </c:pt>
                <c:pt idx="6159">
                  <c:v>1.052873200958333</c:v>
                </c:pt>
                <c:pt idx="6160">
                  <c:v>1.052873200958333</c:v>
                </c:pt>
                <c:pt idx="6161">
                  <c:v>1.052873200958333</c:v>
                </c:pt>
                <c:pt idx="6162">
                  <c:v>1.052873200958333</c:v>
                </c:pt>
                <c:pt idx="6163">
                  <c:v>1.052873200958333</c:v>
                </c:pt>
                <c:pt idx="6164">
                  <c:v>1.052873200958333</c:v>
                </c:pt>
                <c:pt idx="6165">
                  <c:v>1.052873200958333</c:v>
                </c:pt>
                <c:pt idx="6166">
                  <c:v>1.052873200958333</c:v>
                </c:pt>
                <c:pt idx="6167">
                  <c:v>1.052873200958333</c:v>
                </c:pt>
                <c:pt idx="6168">
                  <c:v>1.052873200958333</c:v>
                </c:pt>
                <c:pt idx="6169">
                  <c:v>1.052873200958333</c:v>
                </c:pt>
                <c:pt idx="6170">
                  <c:v>1.052873200958333</c:v>
                </c:pt>
                <c:pt idx="6171">
                  <c:v>1.052873200958333</c:v>
                </c:pt>
                <c:pt idx="6172">
                  <c:v>1.052873200958333</c:v>
                </c:pt>
                <c:pt idx="6173">
                  <c:v>1.052873200958333</c:v>
                </c:pt>
                <c:pt idx="6174">
                  <c:v>1.052873200958333</c:v>
                </c:pt>
                <c:pt idx="6175">
                  <c:v>1.052873200958333</c:v>
                </c:pt>
                <c:pt idx="6176">
                  <c:v>1.052873200958333</c:v>
                </c:pt>
                <c:pt idx="6177">
                  <c:v>1.052873200958333</c:v>
                </c:pt>
                <c:pt idx="6178">
                  <c:v>1.052873200958333</c:v>
                </c:pt>
                <c:pt idx="6179">
                  <c:v>1.052873200958333</c:v>
                </c:pt>
                <c:pt idx="6180">
                  <c:v>1.052873200958333</c:v>
                </c:pt>
                <c:pt idx="6181">
                  <c:v>1.052873200958333</c:v>
                </c:pt>
                <c:pt idx="6182">
                  <c:v>1.052873200958333</c:v>
                </c:pt>
                <c:pt idx="6183">
                  <c:v>1.052873200958333</c:v>
                </c:pt>
                <c:pt idx="6184">
                  <c:v>1.052873200958333</c:v>
                </c:pt>
                <c:pt idx="6185">
                  <c:v>1.052873200958333</c:v>
                </c:pt>
                <c:pt idx="6186">
                  <c:v>1.052873200958333</c:v>
                </c:pt>
                <c:pt idx="6187">
                  <c:v>1.052873200958333</c:v>
                </c:pt>
                <c:pt idx="6188">
                  <c:v>1.052873200958333</c:v>
                </c:pt>
                <c:pt idx="6189">
                  <c:v>1.052873200958333</c:v>
                </c:pt>
                <c:pt idx="6190">
                  <c:v>1.052873200958333</c:v>
                </c:pt>
                <c:pt idx="6191">
                  <c:v>1.052873200958333</c:v>
                </c:pt>
                <c:pt idx="6192">
                  <c:v>1.052873200958333</c:v>
                </c:pt>
                <c:pt idx="6193">
                  <c:v>1.052873200958333</c:v>
                </c:pt>
                <c:pt idx="6194">
                  <c:v>1.052873200958333</c:v>
                </c:pt>
                <c:pt idx="6195">
                  <c:v>1.052873200958333</c:v>
                </c:pt>
                <c:pt idx="6196">
                  <c:v>1.052873200958333</c:v>
                </c:pt>
                <c:pt idx="6197">
                  <c:v>1.052873200958333</c:v>
                </c:pt>
                <c:pt idx="6198">
                  <c:v>1.052873200958333</c:v>
                </c:pt>
                <c:pt idx="6199">
                  <c:v>1.052873200958333</c:v>
                </c:pt>
                <c:pt idx="6200">
                  <c:v>1.052873200958333</c:v>
                </c:pt>
                <c:pt idx="6201">
                  <c:v>1.052873200958333</c:v>
                </c:pt>
                <c:pt idx="6202">
                  <c:v>1.052873200958333</c:v>
                </c:pt>
                <c:pt idx="6203">
                  <c:v>1.052873200958333</c:v>
                </c:pt>
                <c:pt idx="6204">
                  <c:v>1.052873200958333</c:v>
                </c:pt>
                <c:pt idx="6205">
                  <c:v>1.052873200958333</c:v>
                </c:pt>
                <c:pt idx="6206">
                  <c:v>1.052873200958333</c:v>
                </c:pt>
                <c:pt idx="6207">
                  <c:v>1.052873200958333</c:v>
                </c:pt>
                <c:pt idx="6208">
                  <c:v>1.052873200958333</c:v>
                </c:pt>
                <c:pt idx="6209">
                  <c:v>1.052873200958333</c:v>
                </c:pt>
                <c:pt idx="6210">
                  <c:v>1.052873200958333</c:v>
                </c:pt>
                <c:pt idx="6211">
                  <c:v>1.052873200958333</c:v>
                </c:pt>
                <c:pt idx="6212">
                  <c:v>1.052873200958333</c:v>
                </c:pt>
                <c:pt idx="6213">
                  <c:v>1.052873200958333</c:v>
                </c:pt>
                <c:pt idx="6214">
                  <c:v>1.052873200958333</c:v>
                </c:pt>
                <c:pt idx="6215">
                  <c:v>1.052873200958333</c:v>
                </c:pt>
                <c:pt idx="6216">
                  <c:v>1.052873200958333</c:v>
                </c:pt>
                <c:pt idx="6217">
                  <c:v>1.052873200958333</c:v>
                </c:pt>
                <c:pt idx="6218">
                  <c:v>1.052873200958333</c:v>
                </c:pt>
                <c:pt idx="6219">
                  <c:v>1.052873200958333</c:v>
                </c:pt>
                <c:pt idx="6220">
                  <c:v>1.052873200958333</c:v>
                </c:pt>
                <c:pt idx="6221">
                  <c:v>1.052873200958333</c:v>
                </c:pt>
                <c:pt idx="6222">
                  <c:v>1.052873200958333</c:v>
                </c:pt>
                <c:pt idx="6223">
                  <c:v>1.052873200958333</c:v>
                </c:pt>
                <c:pt idx="6224">
                  <c:v>1.052873200958333</c:v>
                </c:pt>
                <c:pt idx="6225">
                  <c:v>1.052873200958333</c:v>
                </c:pt>
                <c:pt idx="6226">
                  <c:v>1.052873200958333</c:v>
                </c:pt>
                <c:pt idx="6227">
                  <c:v>1.052873200958333</c:v>
                </c:pt>
                <c:pt idx="6228">
                  <c:v>1.052873200958333</c:v>
                </c:pt>
                <c:pt idx="6229">
                  <c:v>1.052873200958333</c:v>
                </c:pt>
                <c:pt idx="6230">
                  <c:v>1.052873200958333</c:v>
                </c:pt>
                <c:pt idx="6231">
                  <c:v>1.052873200958333</c:v>
                </c:pt>
                <c:pt idx="6232">
                  <c:v>1.052873200958333</c:v>
                </c:pt>
                <c:pt idx="6233">
                  <c:v>1.052873200958333</c:v>
                </c:pt>
                <c:pt idx="6234">
                  <c:v>1.052873200958333</c:v>
                </c:pt>
                <c:pt idx="6235">
                  <c:v>1.052873200958333</c:v>
                </c:pt>
                <c:pt idx="6236">
                  <c:v>1.052873200958333</c:v>
                </c:pt>
                <c:pt idx="6237">
                  <c:v>1.052873200958333</c:v>
                </c:pt>
                <c:pt idx="6238">
                  <c:v>1.052873200958333</c:v>
                </c:pt>
                <c:pt idx="6239">
                  <c:v>1.052873200958333</c:v>
                </c:pt>
                <c:pt idx="6240">
                  <c:v>1.052873200958333</c:v>
                </c:pt>
                <c:pt idx="6241">
                  <c:v>1.052873200958333</c:v>
                </c:pt>
                <c:pt idx="6242">
                  <c:v>1.052873200958333</c:v>
                </c:pt>
                <c:pt idx="6243">
                  <c:v>1.052873200958333</c:v>
                </c:pt>
                <c:pt idx="6244">
                  <c:v>1.052873200958333</c:v>
                </c:pt>
                <c:pt idx="6245">
                  <c:v>1.052873200958333</c:v>
                </c:pt>
                <c:pt idx="6246">
                  <c:v>1.052873200958333</c:v>
                </c:pt>
                <c:pt idx="6247">
                  <c:v>1.052873200958333</c:v>
                </c:pt>
                <c:pt idx="6248">
                  <c:v>1.052873200958333</c:v>
                </c:pt>
                <c:pt idx="6249">
                  <c:v>1.052873200958333</c:v>
                </c:pt>
                <c:pt idx="6250">
                  <c:v>1.052873200958333</c:v>
                </c:pt>
                <c:pt idx="6251">
                  <c:v>1.052873200958333</c:v>
                </c:pt>
                <c:pt idx="6252">
                  <c:v>1.052873200958333</c:v>
                </c:pt>
                <c:pt idx="6253">
                  <c:v>1.052873200958333</c:v>
                </c:pt>
                <c:pt idx="6254">
                  <c:v>1.052873200958333</c:v>
                </c:pt>
                <c:pt idx="6255">
                  <c:v>1.052873200958333</c:v>
                </c:pt>
                <c:pt idx="6256">
                  <c:v>1.052873200958333</c:v>
                </c:pt>
                <c:pt idx="6257">
                  <c:v>1.052873200958333</c:v>
                </c:pt>
                <c:pt idx="6258">
                  <c:v>1.052873200958333</c:v>
                </c:pt>
                <c:pt idx="6259">
                  <c:v>1.052873200958333</c:v>
                </c:pt>
                <c:pt idx="6260">
                  <c:v>1.052873200958333</c:v>
                </c:pt>
                <c:pt idx="6261">
                  <c:v>1.052873200958333</c:v>
                </c:pt>
                <c:pt idx="6262">
                  <c:v>1.052873200958333</c:v>
                </c:pt>
                <c:pt idx="6263">
                  <c:v>1.052873200958333</c:v>
                </c:pt>
                <c:pt idx="6264">
                  <c:v>1.052873200958333</c:v>
                </c:pt>
                <c:pt idx="6265">
                  <c:v>1.052873200958333</c:v>
                </c:pt>
                <c:pt idx="6266">
                  <c:v>1.052873200958333</c:v>
                </c:pt>
                <c:pt idx="6267">
                  <c:v>1.052873200958333</c:v>
                </c:pt>
                <c:pt idx="6268">
                  <c:v>1.052873200958333</c:v>
                </c:pt>
                <c:pt idx="6269">
                  <c:v>1.052873200958333</c:v>
                </c:pt>
                <c:pt idx="6270">
                  <c:v>1.052873200958333</c:v>
                </c:pt>
                <c:pt idx="6271">
                  <c:v>1.052873200958333</c:v>
                </c:pt>
                <c:pt idx="6272">
                  <c:v>1.052873200958333</c:v>
                </c:pt>
                <c:pt idx="6273">
                  <c:v>1.052873200958333</c:v>
                </c:pt>
                <c:pt idx="6274">
                  <c:v>1.052873200958333</c:v>
                </c:pt>
                <c:pt idx="6275">
                  <c:v>1.052873200958333</c:v>
                </c:pt>
                <c:pt idx="6276">
                  <c:v>1.052873200958333</c:v>
                </c:pt>
                <c:pt idx="6277">
                  <c:v>1.052873200958333</c:v>
                </c:pt>
                <c:pt idx="6278">
                  <c:v>1.052873200958333</c:v>
                </c:pt>
                <c:pt idx="6279">
                  <c:v>1.052873200958333</c:v>
                </c:pt>
                <c:pt idx="6280">
                  <c:v>1.052873200958333</c:v>
                </c:pt>
                <c:pt idx="6281">
                  <c:v>1.052873200958333</c:v>
                </c:pt>
                <c:pt idx="6282">
                  <c:v>1.052873200958333</c:v>
                </c:pt>
                <c:pt idx="6283">
                  <c:v>1.052873200958333</c:v>
                </c:pt>
                <c:pt idx="6284">
                  <c:v>1.052873200958333</c:v>
                </c:pt>
                <c:pt idx="6285">
                  <c:v>1.052873200958333</c:v>
                </c:pt>
                <c:pt idx="6286">
                  <c:v>1.052873200958333</c:v>
                </c:pt>
                <c:pt idx="6287">
                  <c:v>1.052873200958333</c:v>
                </c:pt>
                <c:pt idx="6288">
                  <c:v>1.052873200958333</c:v>
                </c:pt>
                <c:pt idx="6289">
                  <c:v>1.052873200958333</c:v>
                </c:pt>
                <c:pt idx="6290">
                  <c:v>1.052873200958333</c:v>
                </c:pt>
                <c:pt idx="6291">
                  <c:v>1.052873200958333</c:v>
                </c:pt>
                <c:pt idx="6292">
                  <c:v>1.052873200958333</c:v>
                </c:pt>
                <c:pt idx="6293">
                  <c:v>1.052873200958333</c:v>
                </c:pt>
                <c:pt idx="6294">
                  <c:v>1.052873200958333</c:v>
                </c:pt>
                <c:pt idx="6295">
                  <c:v>1.052873200958333</c:v>
                </c:pt>
                <c:pt idx="6296">
                  <c:v>1.052873200958333</c:v>
                </c:pt>
                <c:pt idx="6297">
                  <c:v>1.052873200958333</c:v>
                </c:pt>
                <c:pt idx="6298">
                  <c:v>1.052873200958333</c:v>
                </c:pt>
                <c:pt idx="6299">
                  <c:v>1.052873200958333</c:v>
                </c:pt>
                <c:pt idx="6300">
                  <c:v>1.052873200958333</c:v>
                </c:pt>
                <c:pt idx="6301">
                  <c:v>1.052873200958333</c:v>
                </c:pt>
                <c:pt idx="6302">
                  <c:v>1.052873200958333</c:v>
                </c:pt>
                <c:pt idx="6303">
                  <c:v>1.052873200958333</c:v>
                </c:pt>
                <c:pt idx="6304">
                  <c:v>1.052873200958333</c:v>
                </c:pt>
                <c:pt idx="6305">
                  <c:v>1.052873200958333</c:v>
                </c:pt>
                <c:pt idx="6306">
                  <c:v>1.052873200958333</c:v>
                </c:pt>
                <c:pt idx="6307">
                  <c:v>1.052873200958333</c:v>
                </c:pt>
                <c:pt idx="6308">
                  <c:v>1.052873200958333</c:v>
                </c:pt>
                <c:pt idx="6309">
                  <c:v>1.052873200958333</c:v>
                </c:pt>
                <c:pt idx="6310">
                  <c:v>1.052873200958333</c:v>
                </c:pt>
                <c:pt idx="6311">
                  <c:v>1.052873200958333</c:v>
                </c:pt>
                <c:pt idx="6312">
                  <c:v>1.052873200958333</c:v>
                </c:pt>
                <c:pt idx="6313">
                  <c:v>1.052873200958333</c:v>
                </c:pt>
                <c:pt idx="6314">
                  <c:v>1.052873200958333</c:v>
                </c:pt>
                <c:pt idx="6315">
                  <c:v>1.052873200958333</c:v>
                </c:pt>
                <c:pt idx="6316">
                  <c:v>1.052873200958333</c:v>
                </c:pt>
                <c:pt idx="6317">
                  <c:v>1.052873200958333</c:v>
                </c:pt>
                <c:pt idx="6318">
                  <c:v>1.052873200958333</c:v>
                </c:pt>
                <c:pt idx="6319">
                  <c:v>1.052873200958333</c:v>
                </c:pt>
                <c:pt idx="6320">
                  <c:v>1.052873200958333</c:v>
                </c:pt>
                <c:pt idx="6321">
                  <c:v>1.052873200958333</c:v>
                </c:pt>
                <c:pt idx="6322">
                  <c:v>1.052873200958333</c:v>
                </c:pt>
                <c:pt idx="6323">
                  <c:v>1.052873200958333</c:v>
                </c:pt>
                <c:pt idx="6324">
                  <c:v>1.052873200958333</c:v>
                </c:pt>
                <c:pt idx="6325">
                  <c:v>1.052873200958333</c:v>
                </c:pt>
                <c:pt idx="6326">
                  <c:v>1.052873200958333</c:v>
                </c:pt>
                <c:pt idx="6327">
                  <c:v>1.052873200958333</c:v>
                </c:pt>
                <c:pt idx="6328">
                  <c:v>1.052873200958333</c:v>
                </c:pt>
                <c:pt idx="6329">
                  <c:v>1.052873200958333</c:v>
                </c:pt>
                <c:pt idx="6330">
                  <c:v>1.052873200958333</c:v>
                </c:pt>
                <c:pt idx="6331">
                  <c:v>1.052873200958333</c:v>
                </c:pt>
                <c:pt idx="6332">
                  <c:v>1.052873200958333</c:v>
                </c:pt>
                <c:pt idx="6333">
                  <c:v>1.052873200958333</c:v>
                </c:pt>
                <c:pt idx="6334">
                  <c:v>1.052873200958333</c:v>
                </c:pt>
                <c:pt idx="6335">
                  <c:v>1.052873200958333</c:v>
                </c:pt>
                <c:pt idx="6336">
                  <c:v>1.052873200958333</c:v>
                </c:pt>
                <c:pt idx="6337">
                  <c:v>1.052873200958333</c:v>
                </c:pt>
                <c:pt idx="6338">
                  <c:v>1.052873200958333</c:v>
                </c:pt>
                <c:pt idx="6339">
                  <c:v>1.052873200958333</c:v>
                </c:pt>
                <c:pt idx="6340">
                  <c:v>1.052873200958333</c:v>
                </c:pt>
                <c:pt idx="6341">
                  <c:v>1.052873200958333</c:v>
                </c:pt>
                <c:pt idx="6342">
                  <c:v>1.052873200958333</c:v>
                </c:pt>
                <c:pt idx="6343">
                  <c:v>1.052873200958333</c:v>
                </c:pt>
                <c:pt idx="6344">
                  <c:v>1.052873200958333</c:v>
                </c:pt>
                <c:pt idx="6345">
                  <c:v>1.052873200958333</c:v>
                </c:pt>
                <c:pt idx="6346">
                  <c:v>1.052873200958333</c:v>
                </c:pt>
                <c:pt idx="6347">
                  <c:v>1.052873200958333</c:v>
                </c:pt>
                <c:pt idx="6348">
                  <c:v>1.052873200958333</c:v>
                </c:pt>
                <c:pt idx="6349">
                  <c:v>1.052873200958333</c:v>
                </c:pt>
                <c:pt idx="6350">
                  <c:v>1.052873200958333</c:v>
                </c:pt>
                <c:pt idx="6351">
                  <c:v>1.052873200958333</c:v>
                </c:pt>
                <c:pt idx="6352">
                  <c:v>1.052873200958333</c:v>
                </c:pt>
                <c:pt idx="6353">
                  <c:v>1.052873200958333</c:v>
                </c:pt>
                <c:pt idx="6354">
                  <c:v>1.052873200958333</c:v>
                </c:pt>
                <c:pt idx="6355">
                  <c:v>1.052873200958333</c:v>
                </c:pt>
                <c:pt idx="6356">
                  <c:v>1.052873200958333</c:v>
                </c:pt>
                <c:pt idx="6357">
                  <c:v>1.052873200958333</c:v>
                </c:pt>
                <c:pt idx="6358">
                  <c:v>1.052873200958333</c:v>
                </c:pt>
                <c:pt idx="6359">
                  <c:v>1.052873200958333</c:v>
                </c:pt>
                <c:pt idx="6360">
                  <c:v>1.052873200958333</c:v>
                </c:pt>
                <c:pt idx="6361">
                  <c:v>1.052873200958333</c:v>
                </c:pt>
                <c:pt idx="6362">
                  <c:v>1.052873200958333</c:v>
                </c:pt>
                <c:pt idx="6363">
                  <c:v>1.052873200958333</c:v>
                </c:pt>
                <c:pt idx="6364">
                  <c:v>1.052873200958333</c:v>
                </c:pt>
                <c:pt idx="6365">
                  <c:v>1.052873200958333</c:v>
                </c:pt>
                <c:pt idx="6366">
                  <c:v>1.052873200958333</c:v>
                </c:pt>
                <c:pt idx="6367">
                  <c:v>1.052873200958333</c:v>
                </c:pt>
                <c:pt idx="6368">
                  <c:v>1.052873200958333</c:v>
                </c:pt>
                <c:pt idx="6369">
                  <c:v>1.052873200958333</c:v>
                </c:pt>
                <c:pt idx="6370">
                  <c:v>1.052873200958333</c:v>
                </c:pt>
                <c:pt idx="6371">
                  <c:v>1.052873200958333</c:v>
                </c:pt>
                <c:pt idx="6372">
                  <c:v>1.052873200958333</c:v>
                </c:pt>
                <c:pt idx="6373">
                  <c:v>1.052873200958333</c:v>
                </c:pt>
                <c:pt idx="6374">
                  <c:v>1.052873200958333</c:v>
                </c:pt>
                <c:pt idx="6375">
                  <c:v>1.052873200958333</c:v>
                </c:pt>
                <c:pt idx="6376">
                  <c:v>1.052873200958333</c:v>
                </c:pt>
                <c:pt idx="6377">
                  <c:v>1.052873200958333</c:v>
                </c:pt>
                <c:pt idx="6378">
                  <c:v>1.052873200958333</c:v>
                </c:pt>
                <c:pt idx="6379">
                  <c:v>1.052873200958333</c:v>
                </c:pt>
                <c:pt idx="6380">
                  <c:v>1.052873200958333</c:v>
                </c:pt>
                <c:pt idx="6381">
                  <c:v>1.052873200958333</c:v>
                </c:pt>
                <c:pt idx="6382">
                  <c:v>1.052873200958333</c:v>
                </c:pt>
                <c:pt idx="6383">
                  <c:v>1.052873200958333</c:v>
                </c:pt>
                <c:pt idx="6384">
                  <c:v>1.052873200958333</c:v>
                </c:pt>
                <c:pt idx="6385">
                  <c:v>1.052873200958333</c:v>
                </c:pt>
                <c:pt idx="6386">
                  <c:v>1.052873200958333</c:v>
                </c:pt>
                <c:pt idx="6387">
                  <c:v>1.052873200958333</c:v>
                </c:pt>
                <c:pt idx="6388">
                  <c:v>1.052873200958333</c:v>
                </c:pt>
                <c:pt idx="6389">
                  <c:v>1.052873200958333</c:v>
                </c:pt>
                <c:pt idx="6390">
                  <c:v>1.052873200958333</c:v>
                </c:pt>
                <c:pt idx="6391">
                  <c:v>1.052873200958333</c:v>
                </c:pt>
                <c:pt idx="6392">
                  <c:v>1.052873200958333</c:v>
                </c:pt>
                <c:pt idx="6393">
                  <c:v>1.052873200958333</c:v>
                </c:pt>
                <c:pt idx="6394">
                  <c:v>1.052873200958333</c:v>
                </c:pt>
                <c:pt idx="6395">
                  <c:v>1.052873200958333</c:v>
                </c:pt>
                <c:pt idx="6396">
                  <c:v>1.052873200958333</c:v>
                </c:pt>
                <c:pt idx="6397">
                  <c:v>1.052873200958333</c:v>
                </c:pt>
                <c:pt idx="6398">
                  <c:v>1.052873200958333</c:v>
                </c:pt>
                <c:pt idx="6399">
                  <c:v>1.052873200958333</c:v>
                </c:pt>
                <c:pt idx="6400">
                  <c:v>1.052873200958333</c:v>
                </c:pt>
                <c:pt idx="6401">
                  <c:v>1.052873200958333</c:v>
                </c:pt>
                <c:pt idx="6402">
                  <c:v>1.052873200958333</c:v>
                </c:pt>
                <c:pt idx="6403">
                  <c:v>1.052873200958333</c:v>
                </c:pt>
                <c:pt idx="6404">
                  <c:v>1.052873200958333</c:v>
                </c:pt>
                <c:pt idx="6405">
                  <c:v>1.052873200958333</c:v>
                </c:pt>
                <c:pt idx="6406">
                  <c:v>1.052873200958333</c:v>
                </c:pt>
                <c:pt idx="6407">
                  <c:v>1.052873200958333</c:v>
                </c:pt>
                <c:pt idx="6408">
                  <c:v>1.052873200958333</c:v>
                </c:pt>
                <c:pt idx="6409">
                  <c:v>1.052873200958333</c:v>
                </c:pt>
                <c:pt idx="6410">
                  <c:v>1.052873200958333</c:v>
                </c:pt>
                <c:pt idx="6411">
                  <c:v>1.052873200958333</c:v>
                </c:pt>
                <c:pt idx="6412">
                  <c:v>1.052873200958333</c:v>
                </c:pt>
                <c:pt idx="6413">
                  <c:v>1.052873200958333</c:v>
                </c:pt>
                <c:pt idx="6414">
                  <c:v>1.052873200958333</c:v>
                </c:pt>
                <c:pt idx="6415">
                  <c:v>1.052873200958333</c:v>
                </c:pt>
                <c:pt idx="6416">
                  <c:v>1.052873200958333</c:v>
                </c:pt>
                <c:pt idx="6417">
                  <c:v>1.052873200958333</c:v>
                </c:pt>
                <c:pt idx="6418">
                  <c:v>1.052873200958333</c:v>
                </c:pt>
                <c:pt idx="6419">
                  <c:v>1.052873200958333</c:v>
                </c:pt>
                <c:pt idx="6420">
                  <c:v>1.052873200958333</c:v>
                </c:pt>
                <c:pt idx="6421">
                  <c:v>1.052873200958333</c:v>
                </c:pt>
                <c:pt idx="6422">
                  <c:v>1.052873200958333</c:v>
                </c:pt>
                <c:pt idx="6423">
                  <c:v>1.052873200958333</c:v>
                </c:pt>
                <c:pt idx="6424">
                  <c:v>1.052873200958333</c:v>
                </c:pt>
                <c:pt idx="6425">
                  <c:v>1.052873200958333</c:v>
                </c:pt>
                <c:pt idx="6426">
                  <c:v>1.052873200958333</c:v>
                </c:pt>
                <c:pt idx="6427">
                  <c:v>1.052873200958333</c:v>
                </c:pt>
                <c:pt idx="6428">
                  <c:v>1.052873200958333</c:v>
                </c:pt>
                <c:pt idx="6429">
                  <c:v>1.052873200958333</c:v>
                </c:pt>
                <c:pt idx="6430">
                  <c:v>1.052873200958333</c:v>
                </c:pt>
                <c:pt idx="6431">
                  <c:v>1.052873200958333</c:v>
                </c:pt>
                <c:pt idx="6432">
                  <c:v>1.052873200958333</c:v>
                </c:pt>
                <c:pt idx="6433">
                  <c:v>1.052873200958333</c:v>
                </c:pt>
                <c:pt idx="6434">
                  <c:v>1.052873200958333</c:v>
                </c:pt>
                <c:pt idx="6435">
                  <c:v>1.052873200958333</c:v>
                </c:pt>
                <c:pt idx="6436">
                  <c:v>1.052873200958333</c:v>
                </c:pt>
                <c:pt idx="6437">
                  <c:v>1.052873200958333</c:v>
                </c:pt>
                <c:pt idx="6438">
                  <c:v>1.052873200958333</c:v>
                </c:pt>
                <c:pt idx="6439">
                  <c:v>1.052873200958333</c:v>
                </c:pt>
                <c:pt idx="6440">
                  <c:v>1.052873200958333</c:v>
                </c:pt>
                <c:pt idx="6441">
                  <c:v>1.052873200958333</c:v>
                </c:pt>
                <c:pt idx="6442">
                  <c:v>1.052873200958333</c:v>
                </c:pt>
                <c:pt idx="6443">
                  <c:v>1.052873200958333</c:v>
                </c:pt>
                <c:pt idx="6444">
                  <c:v>1.052873200958333</c:v>
                </c:pt>
                <c:pt idx="6445">
                  <c:v>1.052873200958333</c:v>
                </c:pt>
                <c:pt idx="6446">
                  <c:v>1.052873200958333</c:v>
                </c:pt>
                <c:pt idx="6447">
                  <c:v>1.052873200958333</c:v>
                </c:pt>
                <c:pt idx="6448">
                  <c:v>1.052873200958333</c:v>
                </c:pt>
                <c:pt idx="6449">
                  <c:v>1.052873200958333</c:v>
                </c:pt>
                <c:pt idx="6450">
                  <c:v>1.052873200958333</c:v>
                </c:pt>
                <c:pt idx="6451">
                  <c:v>1.052873200958333</c:v>
                </c:pt>
                <c:pt idx="6452">
                  <c:v>1.052873200958333</c:v>
                </c:pt>
                <c:pt idx="6453">
                  <c:v>1.052873200958333</c:v>
                </c:pt>
                <c:pt idx="6454">
                  <c:v>1.052873200958333</c:v>
                </c:pt>
                <c:pt idx="6455">
                  <c:v>1.052873200958333</c:v>
                </c:pt>
                <c:pt idx="6456">
                  <c:v>1.052873200958333</c:v>
                </c:pt>
                <c:pt idx="6457">
                  <c:v>1.052873200958333</c:v>
                </c:pt>
                <c:pt idx="6458">
                  <c:v>1.052873200958333</c:v>
                </c:pt>
                <c:pt idx="6459">
                  <c:v>1.052873200958333</c:v>
                </c:pt>
                <c:pt idx="6460">
                  <c:v>1.052873200958333</c:v>
                </c:pt>
                <c:pt idx="6461">
                  <c:v>1.052873200958333</c:v>
                </c:pt>
                <c:pt idx="6462">
                  <c:v>1.052873200958333</c:v>
                </c:pt>
                <c:pt idx="6463">
                  <c:v>1.052873200958333</c:v>
                </c:pt>
                <c:pt idx="6464">
                  <c:v>1.052873200958333</c:v>
                </c:pt>
                <c:pt idx="6465">
                  <c:v>1.052873200958333</c:v>
                </c:pt>
                <c:pt idx="6466">
                  <c:v>1.052873200958333</c:v>
                </c:pt>
                <c:pt idx="6467">
                  <c:v>1.052873200958333</c:v>
                </c:pt>
                <c:pt idx="6468">
                  <c:v>1.052873200958333</c:v>
                </c:pt>
                <c:pt idx="6469">
                  <c:v>1.052873200958333</c:v>
                </c:pt>
                <c:pt idx="6470">
                  <c:v>1.052873200958333</c:v>
                </c:pt>
                <c:pt idx="6471">
                  <c:v>1.052873200958333</c:v>
                </c:pt>
                <c:pt idx="6472">
                  <c:v>1.052873200958333</c:v>
                </c:pt>
                <c:pt idx="6473">
                  <c:v>1.052873200958333</c:v>
                </c:pt>
                <c:pt idx="6474">
                  <c:v>1.052873200958333</c:v>
                </c:pt>
                <c:pt idx="6475">
                  <c:v>1.052873200958333</c:v>
                </c:pt>
                <c:pt idx="6476">
                  <c:v>1.052873200958333</c:v>
                </c:pt>
                <c:pt idx="6477">
                  <c:v>1.052873200958333</c:v>
                </c:pt>
                <c:pt idx="6478">
                  <c:v>1.052873200958333</c:v>
                </c:pt>
                <c:pt idx="6479">
                  <c:v>1.052873200958333</c:v>
                </c:pt>
                <c:pt idx="6480">
                  <c:v>1.052873200958333</c:v>
                </c:pt>
                <c:pt idx="6481">
                  <c:v>1.052873200958333</c:v>
                </c:pt>
                <c:pt idx="6482">
                  <c:v>1.052873200958333</c:v>
                </c:pt>
                <c:pt idx="6483">
                  <c:v>1.052873200958333</c:v>
                </c:pt>
                <c:pt idx="6484">
                  <c:v>1.052873200958333</c:v>
                </c:pt>
                <c:pt idx="6485">
                  <c:v>1.052873200958333</c:v>
                </c:pt>
                <c:pt idx="6486">
                  <c:v>1.052873200958333</c:v>
                </c:pt>
                <c:pt idx="6487">
                  <c:v>1.052873200958333</c:v>
                </c:pt>
                <c:pt idx="6488">
                  <c:v>1.052873200958333</c:v>
                </c:pt>
                <c:pt idx="6489">
                  <c:v>1.052873200958333</c:v>
                </c:pt>
                <c:pt idx="6490">
                  <c:v>1.052873200958333</c:v>
                </c:pt>
                <c:pt idx="6491">
                  <c:v>1.052873200958333</c:v>
                </c:pt>
                <c:pt idx="6492">
                  <c:v>1.052873200958333</c:v>
                </c:pt>
                <c:pt idx="6493">
                  <c:v>1.052873200958333</c:v>
                </c:pt>
                <c:pt idx="6494">
                  <c:v>1.052873200958333</c:v>
                </c:pt>
                <c:pt idx="6495">
                  <c:v>1.052873200958333</c:v>
                </c:pt>
                <c:pt idx="6496">
                  <c:v>1.052873200958333</c:v>
                </c:pt>
                <c:pt idx="6497">
                  <c:v>1.052873200958333</c:v>
                </c:pt>
                <c:pt idx="6498">
                  <c:v>1.052873200958333</c:v>
                </c:pt>
                <c:pt idx="6499">
                  <c:v>1.052873200958333</c:v>
                </c:pt>
                <c:pt idx="6500">
                  <c:v>1.052873200958333</c:v>
                </c:pt>
                <c:pt idx="6501">
                  <c:v>1.052873200958333</c:v>
                </c:pt>
                <c:pt idx="6502">
                  <c:v>1.052873200958333</c:v>
                </c:pt>
                <c:pt idx="6503">
                  <c:v>1.052873200958333</c:v>
                </c:pt>
                <c:pt idx="6504">
                  <c:v>1.052873200958333</c:v>
                </c:pt>
                <c:pt idx="6505">
                  <c:v>1.052873200958333</c:v>
                </c:pt>
                <c:pt idx="6506">
                  <c:v>1.052873200958333</c:v>
                </c:pt>
                <c:pt idx="6507">
                  <c:v>1.052873200958333</c:v>
                </c:pt>
                <c:pt idx="6508">
                  <c:v>1.052873200958333</c:v>
                </c:pt>
                <c:pt idx="6509">
                  <c:v>1.052873200958333</c:v>
                </c:pt>
                <c:pt idx="6510">
                  <c:v>1.052873200958333</c:v>
                </c:pt>
                <c:pt idx="6511">
                  <c:v>1.052873200958333</c:v>
                </c:pt>
                <c:pt idx="6512">
                  <c:v>1.052873200958333</c:v>
                </c:pt>
                <c:pt idx="6513">
                  <c:v>1.052873200958333</c:v>
                </c:pt>
                <c:pt idx="6514">
                  <c:v>1.052873200958333</c:v>
                </c:pt>
                <c:pt idx="6515">
                  <c:v>1.052873200958333</c:v>
                </c:pt>
                <c:pt idx="6516">
                  <c:v>1.052873200958333</c:v>
                </c:pt>
                <c:pt idx="6517">
                  <c:v>1.052873200958333</c:v>
                </c:pt>
                <c:pt idx="6518">
                  <c:v>1.052873200958333</c:v>
                </c:pt>
                <c:pt idx="6519">
                  <c:v>1.052873200958333</c:v>
                </c:pt>
                <c:pt idx="6520">
                  <c:v>1.052873200958333</c:v>
                </c:pt>
                <c:pt idx="6521">
                  <c:v>1.052873200958333</c:v>
                </c:pt>
                <c:pt idx="6522">
                  <c:v>1.052873200958333</c:v>
                </c:pt>
                <c:pt idx="6523">
                  <c:v>1.052873200958333</c:v>
                </c:pt>
                <c:pt idx="6524">
                  <c:v>1.052873200958333</c:v>
                </c:pt>
                <c:pt idx="6525">
                  <c:v>1.052873200958333</c:v>
                </c:pt>
                <c:pt idx="6526">
                  <c:v>1.052873200958333</c:v>
                </c:pt>
                <c:pt idx="6527">
                  <c:v>1.052873200958333</c:v>
                </c:pt>
                <c:pt idx="6528">
                  <c:v>1.052873200958333</c:v>
                </c:pt>
                <c:pt idx="6529">
                  <c:v>1.052873200958333</c:v>
                </c:pt>
                <c:pt idx="6530">
                  <c:v>1.052873200958333</c:v>
                </c:pt>
                <c:pt idx="6531">
                  <c:v>1.052873200958333</c:v>
                </c:pt>
                <c:pt idx="6532">
                  <c:v>1.052873200958333</c:v>
                </c:pt>
                <c:pt idx="6533">
                  <c:v>1.052873200958333</c:v>
                </c:pt>
                <c:pt idx="6534">
                  <c:v>1.052873200958333</c:v>
                </c:pt>
                <c:pt idx="6535">
                  <c:v>1.052873200958333</c:v>
                </c:pt>
                <c:pt idx="6536">
                  <c:v>1.052873200958333</c:v>
                </c:pt>
                <c:pt idx="6537">
                  <c:v>1.052873200958333</c:v>
                </c:pt>
                <c:pt idx="6538">
                  <c:v>1.052873200958333</c:v>
                </c:pt>
                <c:pt idx="6539">
                  <c:v>1.052873200958333</c:v>
                </c:pt>
                <c:pt idx="6540">
                  <c:v>1.052873200958333</c:v>
                </c:pt>
                <c:pt idx="6541">
                  <c:v>1.052873200958333</c:v>
                </c:pt>
                <c:pt idx="6542">
                  <c:v>1.052873200958333</c:v>
                </c:pt>
                <c:pt idx="6543">
                  <c:v>1.052873200958333</c:v>
                </c:pt>
                <c:pt idx="6544">
                  <c:v>1.052873200958333</c:v>
                </c:pt>
                <c:pt idx="6545">
                  <c:v>1.052873200958333</c:v>
                </c:pt>
                <c:pt idx="6546">
                  <c:v>1.052873200958333</c:v>
                </c:pt>
                <c:pt idx="6547">
                  <c:v>1.052873200958333</c:v>
                </c:pt>
                <c:pt idx="6548">
                  <c:v>1.052873200958333</c:v>
                </c:pt>
                <c:pt idx="6549">
                  <c:v>1.052873200958333</c:v>
                </c:pt>
                <c:pt idx="6550">
                  <c:v>1.052873200958333</c:v>
                </c:pt>
                <c:pt idx="6551">
                  <c:v>1.052873200958333</c:v>
                </c:pt>
                <c:pt idx="6552">
                  <c:v>1.052873200958333</c:v>
                </c:pt>
                <c:pt idx="6553">
                  <c:v>1.052873200958333</c:v>
                </c:pt>
                <c:pt idx="6554">
                  <c:v>1.052873200958333</c:v>
                </c:pt>
                <c:pt idx="6555">
                  <c:v>1.052873200958333</c:v>
                </c:pt>
                <c:pt idx="6556">
                  <c:v>1.052873200958333</c:v>
                </c:pt>
                <c:pt idx="6557">
                  <c:v>1.052873200958333</c:v>
                </c:pt>
                <c:pt idx="6558">
                  <c:v>1.052873200958333</c:v>
                </c:pt>
                <c:pt idx="6559">
                  <c:v>1.052873200958333</c:v>
                </c:pt>
                <c:pt idx="6560">
                  <c:v>1.052873200958333</c:v>
                </c:pt>
                <c:pt idx="6561">
                  <c:v>1.052873200958333</c:v>
                </c:pt>
                <c:pt idx="6562">
                  <c:v>1.052873200958333</c:v>
                </c:pt>
                <c:pt idx="6563">
                  <c:v>1.052873200958333</c:v>
                </c:pt>
                <c:pt idx="6564">
                  <c:v>1.052873200958333</c:v>
                </c:pt>
                <c:pt idx="6565">
                  <c:v>1.052873200958333</c:v>
                </c:pt>
                <c:pt idx="6566">
                  <c:v>1.052873200958333</c:v>
                </c:pt>
                <c:pt idx="6567">
                  <c:v>1.052873200958333</c:v>
                </c:pt>
                <c:pt idx="6568">
                  <c:v>1.052873200958333</c:v>
                </c:pt>
                <c:pt idx="6569">
                  <c:v>1.052873200958333</c:v>
                </c:pt>
                <c:pt idx="6570">
                  <c:v>1.052873200958333</c:v>
                </c:pt>
                <c:pt idx="6571">
                  <c:v>1.052873200958333</c:v>
                </c:pt>
                <c:pt idx="6572">
                  <c:v>1.052873200958333</c:v>
                </c:pt>
                <c:pt idx="6573">
                  <c:v>1.052873200958333</c:v>
                </c:pt>
                <c:pt idx="6574">
                  <c:v>1.052873200958333</c:v>
                </c:pt>
                <c:pt idx="6575">
                  <c:v>1.052873200958333</c:v>
                </c:pt>
                <c:pt idx="6576">
                  <c:v>1.052873200958333</c:v>
                </c:pt>
                <c:pt idx="6577">
                  <c:v>1.052873200958333</c:v>
                </c:pt>
                <c:pt idx="6578">
                  <c:v>1.052873200958333</c:v>
                </c:pt>
                <c:pt idx="6579">
                  <c:v>1.052873200958333</c:v>
                </c:pt>
                <c:pt idx="6580">
                  <c:v>1.052873200958333</c:v>
                </c:pt>
                <c:pt idx="6581">
                  <c:v>1.052873200958333</c:v>
                </c:pt>
                <c:pt idx="6582">
                  <c:v>1.052873200958333</c:v>
                </c:pt>
                <c:pt idx="6583">
                  <c:v>1.052873200958333</c:v>
                </c:pt>
                <c:pt idx="6584">
                  <c:v>1.052873200958333</c:v>
                </c:pt>
                <c:pt idx="6585">
                  <c:v>1.052873200958333</c:v>
                </c:pt>
                <c:pt idx="6586">
                  <c:v>1.052873200958333</c:v>
                </c:pt>
                <c:pt idx="6587">
                  <c:v>1.052873200958333</c:v>
                </c:pt>
                <c:pt idx="6588">
                  <c:v>1.052873200958333</c:v>
                </c:pt>
                <c:pt idx="6589">
                  <c:v>1.052873200958333</c:v>
                </c:pt>
                <c:pt idx="6590">
                  <c:v>1.052873200958333</c:v>
                </c:pt>
                <c:pt idx="6591">
                  <c:v>1.052873200958333</c:v>
                </c:pt>
                <c:pt idx="6592">
                  <c:v>1.052873200958333</c:v>
                </c:pt>
                <c:pt idx="6593">
                  <c:v>1.052873200958333</c:v>
                </c:pt>
                <c:pt idx="6594">
                  <c:v>1.052873200958333</c:v>
                </c:pt>
                <c:pt idx="6595">
                  <c:v>1.052873200958333</c:v>
                </c:pt>
                <c:pt idx="6596">
                  <c:v>1.052873200958333</c:v>
                </c:pt>
                <c:pt idx="6597">
                  <c:v>1.052873200958333</c:v>
                </c:pt>
                <c:pt idx="6598">
                  <c:v>1.052873200958333</c:v>
                </c:pt>
                <c:pt idx="6599">
                  <c:v>1.052873200958333</c:v>
                </c:pt>
                <c:pt idx="6600">
                  <c:v>1.052873200958333</c:v>
                </c:pt>
                <c:pt idx="6601">
                  <c:v>1.052873200958333</c:v>
                </c:pt>
                <c:pt idx="6602">
                  <c:v>1.052873200958333</c:v>
                </c:pt>
                <c:pt idx="6603">
                  <c:v>1.052873200958333</c:v>
                </c:pt>
                <c:pt idx="6604">
                  <c:v>1.052873200958333</c:v>
                </c:pt>
                <c:pt idx="6605">
                  <c:v>1.052873200958333</c:v>
                </c:pt>
                <c:pt idx="6606">
                  <c:v>1.052873200958333</c:v>
                </c:pt>
                <c:pt idx="6607">
                  <c:v>1.052873200958333</c:v>
                </c:pt>
                <c:pt idx="6608">
                  <c:v>1.052873200958333</c:v>
                </c:pt>
                <c:pt idx="6609">
                  <c:v>1.052873200958333</c:v>
                </c:pt>
                <c:pt idx="6610">
                  <c:v>1.052873200958333</c:v>
                </c:pt>
                <c:pt idx="6611">
                  <c:v>1.052873200958333</c:v>
                </c:pt>
                <c:pt idx="6612">
                  <c:v>1.052873200958333</c:v>
                </c:pt>
                <c:pt idx="6613">
                  <c:v>1.052873200958333</c:v>
                </c:pt>
                <c:pt idx="6614">
                  <c:v>1.052873200958333</c:v>
                </c:pt>
                <c:pt idx="6615">
                  <c:v>1.052873200958333</c:v>
                </c:pt>
                <c:pt idx="6616">
                  <c:v>1.052873200958333</c:v>
                </c:pt>
                <c:pt idx="6617">
                  <c:v>1.052873200958333</c:v>
                </c:pt>
                <c:pt idx="6618">
                  <c:v>1.052873200958333</c:v>
                </c:pt>
                <c:pt idx="6619">
                  <c:v>1.052873200958333</c:v>
                </c:pt>
                <c:pt idx="6620">
                  <c:v>1.052873200958333</c:v>
                </c:pt>
                <c:pt idx="6621">
                  <c:v>1.052873200958333</c:v>
                </c:pt>
                <c:pt idx="6622">
                  <c:v>1.052873200958333</c:v>
                </c:pt>
                <c:pt idx="6623">
                  <c:v>1.052873200958333</c:v>
                </c:pt>
                <c:pt idx="6624">
                  <c:v>1.052873200958333</c:v>
                </c:pt>
                <c:pt idx="6625">
                  <c:v>1.052873200958333</c:v>
                </c:pt>
                <c:pt idx="6626">
                  <c:v>1.052873200958333</c:v>
                </c:pt>
                <c:pt idx="6627">
                  <c:v>1.052873200958333</c:v>
                </c:pt>
                <c:pt idx="6628">
                  <c:v>1.052873200958333</c:v>
                </c:pt>
                <c:pt idx="6629">
                  <c:v>1.052873200958333</c:v>
                </c:pt>
                <c:pt idx="6630">
                  <c:v>1.052873200958333</c:v>
                </c:pt>
                <c:pt idx="6631">
                  <c:v>1.052873200958333</c:v>
                </c:pt>
                <c:pt idx="6632">
                  <c:v>1.052873200958333</c:v>
                </c:pt>
                <c:pt idx="6633">
                  <c:v>1.052873200958333</c:v>
                </c:pt>
                <c:pt idx="6634">
                  <c:v>1.052873200958333</c:v>
                </c:pt>
                <c:pt idx="6635">
                  <c:v>1.052873200958333</c:v>
                </c:pt>
                <c:pt idx="6636">
                  <c:v>1.052873200958333</c:v>
                </c:pt>
                <c:pt idx="6637">
                  <c:v>1.052873200958333</c:v>
                </c:pt>
                <c:pt idx="6638">
                  <c:v>1.052873200958333</c:v>
                </c:pt>
                <c:pt idx="6639">
                  <c:v>1.052873200958333</c:v>
                </c:pt>
                <c:pt idx="6640">
                  <c:v>1.052873200958333</c:v>
                </c:pt>
                <c:pt idx="6641">
                  <c:v>1.052873200958333</c:v>
                </c:pt>
                <c:pt idx="6642">
                  <c:v>1.052873200958333</c:v>
                </c:pt>
                <c:pt idx="6643">
                  <c:v>1.052873200958333</c:v>
                </c:pt>
                <c:pt idx="6644">
                  <c:v>1.052873200958333</c:v>
                </c:pt>
                <c:pt idx="6645">
                  <c:v>1.052873200958333</c:v>
                </c:pt>
                <c:pt idx="6646">
                  <c:v>1.052873200958333</c:v>
                </c:pt>
                <c:pt idx="6647">
                  <c:v>1.052873200958333</c:v>
                </c:pt>
                <c:pt idx="6648">
                  <c:v>1.052873200958333</c:v>
                </c:pt>
                <c:pt idx="6649">
                  <c:v>1.052873200958333</c:v>
                </c:pt>
                <c:pt idx="6650">
                  <c:v>1.052873200958333</c:v>
                </c:pt>
                <c:pt idx="6651">
                  <c:v>1.052873200958333</c:v>
                </c:pt>
                <c:pt idx="6652">
                  <c:v>1.052873200958333</c:v>
                </c:pt>
                <c:pt idx="6653">
                  <c:v>1.052873200958333</c:v>
                </c:pt>
                <c:pt idx="6654">
                  <c:v>1.052873200958333</c:v>
                </c:pt>
                <c:pt idx="6655">
                  <c:v>1.052873200958333</c:v>
                </c:pt>
                <c:pt idx="6656">
                  <c:v>1.052873200958333</c:v>
                </c:pt>
                <c:pt idx="6657">
                  <c:v>1.052873200958333</c:v>
                </c:pt>
                <c:pt idx="6658">
                  <c:v>1.052873200958333</c:v>
                </c:pt>
                <c:pt idx="6659">
                  <c:v>1.052873200958333</c:v>
                </c:pt>
                <c:pt idx="6660">
                  <c:v>1.052873200958333</c:v>
                </c:pt>
                <c:pt idx="6661">
                  <c:v>1.052873200958333</c:v>
                </c:pt>
                <c:pt idx="6662">
                  <c:v>1.052873200958333</c:v>
                </c:pt>
                <c:pt idx="6663">
                  <c:v>1.052873200958333</c:v>
                </c:pt>
                <c:pt idx="6664">
                  <c:v>1.052873200958333</c:v>
                </c:pt>
                <c:pt idx="6665">
                  <c:v>1.052873200958333</c:v>
                </c:pt>
                <c:pt idx="6666">
                  <c:v>1.052873200958333</c:v>
                </c:pt>
                <c:pt idx="6667">
                  <c:v>1.052873200958333</c:v>
                </c:pt>
                <c:pt idx="6668">
                  <c:v>1.052873200958333</c:v>
                </c:pt>
                <c:pt idx="6669">
                  <c:v>1.052873200958333</c:v>
                </c:pt>
                <c:pt idx="6670">
                  <c:v>1.052873200958333</c:v>
                </c:pt>
                <c:pt idx="6671">
                  <c:v>1.052873200958333</c:v>
                </c:pt>
                <c:pt idx="6672">
                  <c:v>1.052873200958333</c:v>
                </c:pt>
                <c:pt idx="6673">
                  <c:v>1.052873200958333</c:v>
                </c:pt>
                <c:pt idx="6674">
                  <c:v>1.052873200958333</c:v>
                </c:pt>
                <c:pt idx="6675">
                  <c:v>1.052873200958333</c:v>
                </c:pt>
                <c:pt idx="6676">
                  <c:v>1.052873200958333</c:v>
                </c:pt>
                <c:pt idx="6677">
                  <c:v>1.052873200958333</c:v>
                </c:pt>
                <c:pt idx="6678">
                  <c:v>1.052873200958333</c:v>
                </c:pt>
                <c:pt idx="6679">
                  <c:v>1.052873200958333</c:v>
                </c:pt>
                <c:pt idx="6680">
                  <c:v>1.052873200958333</c:v>
                </c:pt>
                <c:pt idx="6681">
                  <c:v>1.052873200958333</c:v>
                </c:pt>
                <c:pt idx="6682">
                  <c:v>1.052873200958333</c:v>
                </c:pt>
                <c:pt idx="6683">
                  <c:v>1.052873200958333</c:v>
                </c:pt>
                <c:pt idx="6684">
                  <c:v>1.052873200958333</c:v>
                </c:pt>
                <c:pt idx="6685">
                  <c:v>1.052873200958333</c:v>
                </c:pt>
                <c:pt idx="6686">
                  <c:v>1.052873200958333</c:v>
                </c:pt>
                <c:pt idx="6687">
                  <c:v>1.052873200958333</c:v>
                </c:pt>
                <c:pt idx="6688">
                  <c:v>1.052873200958333</c:v>
                </c:pt>
                <c:pt idx="6689">
                  <c:v>1.052873200958333</c:v>
                </c:pt>
                <c:pt idx="6690">
                  <c:v>1.052873200958333</c:v>
                </c:pt>
                <c:pt idx="6691">
                  <c:v>1.052873200958333</c:v>
                </c:pt>
                <c:pt idx="6692">
                  <c:v>1.052873200958333</c:v>
                </c:pt>
                <c:pt idx="6693">
                  <c:v>1.052873200958333</c:v>
                </c:pt>
                <c:pt idx="6694">
                  <c:v>1.052873200958333</c:v>
                </c:pt>
                <c:pt idx="6695">
                  <c:v>1.052873200958333</c:v>
                </c:pt>
                <c:pt idx="6696">
                  <c:v>1.052873200958333</c:v>
                </c:pt>
                <c:pt idx="6697">
                  <c:v>1.052873200958333</c:v>
                </c:pt>
                <c:pt idx="6698">
                  <c:v>1.052873200958333</c:v>
                </c:pt>
                <c:pt idx="6699">
                  <c:v>1.052873200958333</c:v>
                </c:pt>
                <c:pt idx="6700">
                  <c:v>1.052873200958333</c:v>
                </c:pt>
                <c:pt idx="6701">
                  <c:v>1.052873200958333</c:v>
                </c:pt>
                <c:pt idx="6702">
                  <c:v>1.052873200958333</c:v>
                </c:pt>
                <c:pt idx="6703">
                  <c:v>1.052873200958333</c:v>
                </c:pt>
                <c:pt idx="6704">
                  <c:v>1.052873200958333</c:v>
                </c:pt>
                <c:pt idx="6705">
                  <c:v>1.052873200958333</c:v>
                </c:pt>
                <c:pt idx="6706">
                  <c:v>1.052873200958333</c:v>
                </c:pt>
                <c:pt idx="6707">
                  <c:v>1.052873200958333</c:v>
                </c:pt>
                <c:pt idx="6708">
                  <c:v>1.052873200958333</c:v>
                </c:pt>
                <c:pt idx="6709">
                  <c:v>1.052873200958333</c:v>
                </c:pt>
                <c:pt idx="6710">
                  <c:v>1.052873200958333</c:v>
                </c:pt>
                <c:pt idx="6711">
                  <c:v>1.052873200958333</c:v>
                </c:pt>
                <c:pt idx="6712">
                  <c:v>1.052873200958333</c:v>
                </c:pt>
                <c:pt idx="6713">
                  <c:v>1.052873200958333</c:v>
                </c:pt>
                <c:pt idx="6714">
                  <c:v>1.052873200958333</c:v>
                </c:pt>
                <c:pt idx="6715">
                  <c:v>1.052873200958333</c:v>
                </c:pt>
                <c:pt idx="6716">
                  <c:v>1.052873200958333</c:v>
                </c:pt>
                <c:pt idx="6717">
                  <c:v>1.052873200958333</c:v>
                </c:pt>
                <c:pt idx="6718">
                  <c:v>1.052873200958333</c:v>
                </c:pt>
                <c:pt idx="6719">
                  <c:v>1.052873200958333</c:v>
                </c:pt>
                <c:pt idx="6720">
                  <c:v>1.052873200958333</c:v>
                </c:pt>
                <c:pt idx="6721">
                  <c:v>1.052873200958333</c:v>
                </c:pt>
                <c:pt idx="6722">
                  <c:v>1.052873200958333</c:v>
                </c:pt>
                <c:pt idx="6723">
                  <c:v>1.052873200958333</c:v>
                </c:pt>
                <c:pt idx="6724">
                  <c:v>1.052873200958333</c:v>
                </c:pt>
                <c:pt idx="6725">
                  <c:v>1.052873200958333</c:v>
                </c:pt>
                <c:pt idx="6726">
                  <c:v>1.052873200958333</c:v>
                </c:pt>
                <c:pt idx="6727">
                  <c:v>1.052873200958333</c:v>
                </c:pt>
                <c:pt idx="6728">
                  <c:v>1.052873200958333</c:v>
                </c:pt>
                <c:pt idx="6729">
                  <c:v>1.052873200958333</c:v>
                </c:pt>
                <c:pt idx="6730">
                  <c:v>1.052873200958333</c:v>
                </c:pt>
                <c:pt idx="6731">
                  <c:v>1.052873200958333</c:v>
                </c:pt>
                <c:pt idx="6732">
                  <c:v>1.052873200958333</c:v>
                </c:pt>
                <c:pt idx="6733">
                  <c:v>1.052873200958333</c:v>
                </c:pt>
                <c:pt idx="6734">
                  <c:v>1.052873200958333</c:v>
                </c:pt>
                <c:pt idx="6735">
                  <c:v>1.052873200958333</c:v>
                </c:pt>
                <c:pt idx="6736">
                  <c:v>1.052873200958333</c:v>
                </c:pt>
                <c:pt idx="6737">
                  <c:v>1.052873200958333</c:v>
                </c:pt>
                <c:pt idx="6738">
                  <c:v>1.052873200958333</c:v>
                </c:pt>
                <c:pt idx="6739">
                  <c:v>1.052873200958333</c:v>
                </c:pt>
                <c:pt idx="6740">
                  <c:v>1.052873200958333</c:v>
                </c:pt>
                <c:pt idx="6741">
                  <c:v>1.052873200958333</c:v>
                </c:pt>
                <c:pt idx="6742">
                  <c:v>1.052873200958333</c:v>
                </c:pt>
                <c:pt idx="6743">
                  <c:v>1.052873200958333</c:v>
                </c:pt>
                <c:pt idx="6744">
                  <c:v>1.052873200958333</c:v>
                </c:pt>
                <c:pt idx="6745">
                  <c:v>1.052873200958333</c:v>
                </c:pt>
                <c:pt idx="6746">
                  <c:v>1.052873200958333</c:v>
                </c:pt>
                <c:pt idx="6747">
                  <c:v>1.052873200958333</c:v>
                </c:pt>
                <c:pt idx="6748">
                  <c:v>1.052873200958333</c:v>
                </c:pt>
                <c:pt idx="6749">
                  <c:v>1.052873200958333</c:v>
                </c:pt>
                <c:pt idx="6750">
                  <c:v>1.052873200958333</c:v>
                </c:pt>
                <c:pt idx="6751">
                  <c:v>1.052873200958333</c:v>
                </c:pt>
                <c:pt idx="6752">
                  <c:v>1.052873200958333</c:v>
                </c:pt>
                <c:pt idx="6753">
                  <c:v>1.052873200958333</c:v>
                </c:pt>
                <c:pt idx="6754">
                  <c:v>1.052873200958333</c:v>
                </c:pt>
                <c:pt idx="6755">
                  <c:v>1.052873200958333</c:v>
                </c:pt>
                <c:pt idx="6756">
                  <c:v>1.052873200958333</c:v>
                </c:pt>
                <c:pt idx="6757">
                  <c:v>1.052873200958333</c:v>
                </c:pt>
                <c:pt idx="6758">
                  <c:v>1.052873200958333</c:v>
                </c:pt>
                <c:pt idx="6759">
                  <c:v>1.052873200958333</c:v>
                </c:pt>
                <c:pt idx="6760">
                  <c:v>1.052873200958333</c:v>
                </c:pt>
                <c:pt idx="6761">
                  <c:v>1.052873200958333</c:v>
                </c:pt>
                <c:pt idx="6762">
                  <c:v>1.052873200958333</c:v>
                </c:pt>
                <c:pt idx="6763">
                  <c:v>1.052873200958333</c:v>
                </c:pt>
                <c:pt idx="6764">
                  <c:v>1.052873200958333</c:v>
                </c:pt>
                <c:pt idx="6765">
                  <c:v>1.052873200958333</c:v>
                </c:pt>
                <c:pt idx="6766">
                  <c:v>1.052873200958333</c:v>
                </c:pt>
                <c:pt idx="6767">
                  <c:v>1.052873200958333</c:v>
                </c:pt>
                <c:pt idx="6768">
                  <c:v>1.052873200958333</c:v>
                </c:pt>
                <c:pt idx="6769">
                  <c:v>1.052873200958333</c:v>
                </c:pt>
                <c:pt idx="6770">
                  <c:v>1.052873200958333</c:v>
                </c:pt>
                <c:pt idx="6771">
                  <c:v>1.052873200958333</c:v>
                </c:pt>
                <c:pt idx="6772">
                  <c:v>1.052873200958333</c:v>
                </c:pt>
                <c:pt idx="6773">
                  <c:v>1.052873200958333</c:v>
                </c:pt>
                <c:pt idx="6774">
                  <c:v>1.052873200958333</c:v>
                </c:pt>
                <c:pt idx="6775">
                  <c:v>1.052873200958333</c:v>
                </c:pt>
                <c:pt idx="6776">
                  <c:v>1.052873200958333</c:v>
                </c:pt>
                <c:pt idx="6777">
                  <c:v>1.052873200958333</c:v>
                </c:pt>
                <c:pt idx="6778">
                  <c:v>1.052873200958333</c:v>
                </c:pt>
                <c:pt idx="6779">
                  <c:v>1.052873200958333</c:v>
                </c:pt>
                <c:pt idx="6780">
                  <c:v>1.052873200958333</c:v>
                </c:pt>
                <c:pt idx="6781">
                  <c:v>1.052873200958333</c:v>
                </c:pt>
                <c:pt idx="6782">
                  <c:v>1.052873200958333</c:v>
                </c:pt>
                <c:pt idx="6783">
                  <c:v>1.052873200958333</c:v>
                </c:pt>
                <c:pt idx="6784">
                  <c:v>1.052873200958333</c:v>
                </c:pt>
                <c:pt idx="6785">
                  <c:v>1.052873200958333</c:v>
                </c:pt>
                <c:pt idx="6786">
                  <c:v>1.052873200958333</c:v>
                </c:pt>
                <c:pt idx="6787">
                  <c:v>1.052873200958333</c:v>
                </c:pt>
                <c:pt idx="6788">
                  <c:v>1.052873200958333</c:v>
                </c:pt>
                <c:pt idx="6789">
                  <c:v>1.052873200958333</c:v>
                </c:pt>
                <c:pt idx="6790">
                  <c:v>1.052873200958333</c:v>
                </c:pt>
                <c:pt idx="6791">
                  <c:v>1.052873200958333</c:v>
                </c:pt>
                <c:pt idx="6792">
                  <c:v>1.052873200958333</c:v>
                </c:pt>
                <c:pt idx="6793">
                  <c:v>1.052873200958333</c:v>
                </c:pt>
                <c:pt idx="6794">
                  <c:v>1.052873200958333</c:v>
                </c:pt>
                <c:pt idx="6795">
                  <c:v>1.052873200958333</c:v>
                </c:pt>
                <c:pt idx="6796">
                  <c:v>1.052873200958333</c:v>
                </c:pt>
                <c:pt idx="6797">
                  <c:v>1.052873200958333</c:v>
                </c:pt>
                <c:pt idx="6798">
                  <c:v>1.052873200958333</c:v>
                </c:pt>
                <c:pt idx="6799">
                  <c:v>1.052873200958333</c:v>
                </c:pt>
                <c:pt idx="6800">
                  <c:v>1.052873200958333</c:v>
                </c:pt>
                <c:pt idx="6801">
                  <c:v>1.052873200958333</c:v>
                </c:pt>
                <c:pt idx="6802">
                  <c:v>1.052873200958333</c:v>
                </c:pt>
                <c:pt idx="6803">
                  <c:v>1.052873200958333</c:v>
                </c:pt>
                <c:pt idx="6804">
                  <c:v>1.052873200958333</c:v>
                </c:pt>
                <c:pt idx="6805">
                  <c:v>1.052873200958333</c:v>
                </c:pt>
                <c:pt idx="6806">
                  <c:v>1.052873200958333</c:v>
                </c:pt>
                <c:pt idx="6807">
                  <c:v>1.052873200958333</c:v>
                </c:pt>
                <c:pt idx="6808">
                  <c:v>1.052873200958333</c:v>
                </c:pt>
                <c:pt idx="6809">
                  <c:v>1.052873200958333</c:v>
                </c:pt>
                <c:pt idx="6810">
                  <c:v>1.052873200958333</c:v>
                </c:pt>
                <c:pt idx="6811">
                  <c:v>1.052873200958333</c:v>
                </c:pt>
                <c:pt idx="6812">
                  <c:v>1.052873200958333</c:v>
                </c:pt>
                <c:pt idx="6813">
                  <c:v>1.052873200958333</c:v>
                </c:pt>
                <c:pt idx="6814">
                  <c:v>1.052873200958333</c:v>
                </c:pt>
                <c:pt idx="6815">
                  <c:v>1.052873200958333</c:v>
                </c:pt>
                <c:pt idx="6816">
                  <c:v>1.052873200958333</c:v>
                </c:pt>
                <c:pt idx="6817">
                  <c:v>1.052873200958333</c:v>
                </c:pt>
                <c:pt idx="6818">
                  <c:v>1.052873200958333</c:v>
                </c:pt>
                <c:pt idx="6819">
                  <c:v>1.052873200958333</c:v>
                </c:pt>
                <c:pt idx="6820">
                  <c:v>1.052873200958333</c:v>
                </c:pt>
                <c:pt idx="6821">
                  <c:v>1.052873200958333</c:v>
                </c:pt>
                <c:pt idx="6822">
                  <c:v>1.052873200958333</c:v>
                </c:pt>
                <c:pt idx="6823">
                  <c:v>1.052873200958333</c:v>
                </c:pt>
                <c:pt idx="6824">
                  <c:v>1.052873200958333</c:v>
                </c:pt>
                <c:pt idx="6825">
                  <c:v>1.052873200958333</c:v>
                </c:pt>
                <c:pt idx="6826">
                  <c:v>1.052873200958333</c:v>
                </c:pt>
                <c:pt idx="6827">
                  <c:v>1.052873200958333</c:v>
                </c:pt>
                <c:pt idx="6828">
                  <c:v>1.052873200958333</c:v>
                </c:pt>
                <c:pt idx="6829">
                  <c:v>1.052873200958333</c:v>
                </c:pt>
                <c:pt idx="6830">
                  <c:v>1.052873200958333</c:v>
                </c:pt>
                <c:pt idx="6831">
                  <c:v>1.052873200958333</c:v>
                </c:pt>
                <c:pt idx="6832">
                  <c:v>1.052873200958333</c:v>
                </c:pt>
                <c:pt idx="6833">
                  <c:v>1.052873200958333</c:v>
                </c:pt>
                <c:pt idx="6834">
                  <c:v>1.052873200958333</c:v>
                </c:pt>
                <c:pt idx="6835">
                  <c:v>1.052873200958333</c:v>
                </c:pt>
                <c:pt idx="6836">
                  <c:v>1.052873200958333</c:v>
                </c:pt>
                <c:pt idx="6837">
                  <c:v>1.052873200958333</c:v>
                </c:pt>
                <c:pt idx="6838">
                  <c:v>1.052873200958333</c:v>
                </c:pt>
                <c:pt idx="6839">
                  <c:v>1.052873200958333</c:v>
                </c:pt>
                <c:pt idx="6840">
                  <c:v>1.052873200958333</c:v>
                </c:pt>
                <c:pt idx="6841">
                  <c:v>1.052873200958333</c:v>
                </c:pt>
                <c:pt idx="6842">
                  <c:v>1.052873200958333</c:v>
                </c:pt>
                <c:pt idx="6843">
                  <c:v>1.052873200958333</c:v>
                </c:pt>
                <c:pt idx="6844">
                  <c:v>1.052873200958333</c:v>
                </c:pt>
                <c:pt idx="6845">
                  <c:v>1.052873200958333</c:v>
                </c:pt>
                <c:pt idx="6846">
                  <c:v>1.052873200958333</c:v>
                </c:pt>
                <c:pt idx="6847">
                  <c:v>1.052873200958333</c:v>
                </c:pt>
                <c:pt idx="6848">
                  <c:v>1.052873200958333</c:v>
                </c:pt>
                <c:pt idx="6849">
                  <c:v>1.052873200958333</c:v>
                </c:pt>
                <c:pt idx="6850">
                  <c:v>1.052873200958333</c:v>
                </c:pt>
                <c:pt idx="6851">
                  <c:v>1.052873200958333</c:v>
                </c:pt>
                <c:pt idx="6852">
                  <c:v>1.052873200958333</c:v>
                </c:pt>
                <c:pt idx="6853">
                  <c:v>1.052873200958333</c:v>
                </c:pt>
                <c:pt idx="6854">
                  <c:v>1.052873200958333</c:v>
                </c:pt>
                <c:pt idx="6855">
                  <c:v>1.052873200958333</c:v>
                </c:pt>
                <c:pt idx="6856">
                  <c:v>1.052873200958333</c:v>
                </c:pt>
                <c:pt idx="6857">
                  <c:v>1.052873200958333</c:v>
                </c:pt>
                <c:pt idx="6858">
                  <c:v>1.052873200958333</c:v>
                </c:pt>
                <c:pt idx="6859">
                  <c:v>1.052873200958333</c:v>
                </c:pt>
                <c:pt idx="6860">
                  <c:v>1.052873200958333</c:v>
                </c:pt>
                <c:pt idx="6861">
                  <c:v>1.052873200958333</c:v>
                </c:pt>
                <c:pt idx="6862">
                  <c:v>1.052873200958333</c:v>
                </c:pt>
                <c:pt idx="6863">
                  <c:v>1.052873200958333</c:v>
                </c:pt>
                <c:pt idx="6864">
                  <c:v>1.052873200958333</c:v>
                </c:pt>
                <c:pt idx="6865">
                  <c:v>1.052873200958333</c:v>
                </c:pt>
                <c:pt idx="6866">
                  <c:v>1.052873200958333</c:v>
                </c:pt>
                <c:pt idx="6867">
                  <c:v>1.052873200958333</c:v>
                </c:pt>
                <c:pt idx="6868">
                  <c:v>1.052873200958333</c:v>
                </c:pt>
                <c:pt idx="6869">
                  <c:v>1.052873200958333</c:v>
                </c:pt>
                <c:pt idx="6870">
                  <c:v>1.052873200958333</c:v>
                </c:pt>
                <c:pt idx="6871">
                  <c:v>1.052873200958333</c:v>
                </c:pt>
                <c:pt idx="6872">
                  <c:v>1.052873200958333</c:v>
                </c:pt>
                <c:pt idx="6873">
                  <c:v>1.052873200958333</c:v>
                </c:pt>
                <c:pt idx="6874">
                  <c:v>1.052873200958333</c:v>
                </c:pt>
                <c:pt idx="6875">
                  <c:v>1.052873200958333</c:v>
                </c:pt>
                <c:pt idx="6876">
                  <c:v>1.052873200958333</c:v>
                </c:pt>
                <c:pt idx="6877">
                  <c:v>1.052873200958333</c:v>
                </c:pt>
                <c:pt idx="6878">
                  <c:v>1.052873200958333</c:v>
                </c:pt>
                <c:pt idx="6879">
                  <c:v>1.052873200958333</c:v>
                </c:pt>
                <c:pt idx="6880">
                  <c:v>1.052873200958333</c:v>
                </c:pt>
                <c:pt idx="6881">
                  <c:v>1.052873200958333</c:v>
                </c:pt>
                <c:pt idx="6882">
                  <c:v>1.052873200958333</c:v>
                </c:pt>
                <c:pt idx="6883">
                  <c:v>1.052873200958333</c:v>
                </c:pt>
                <c:pt idx="6884">
                  <c:v>1.052873200958333</c:v>
                </c:pt>
                <c:pt idx="6885">
                  <c:v>1.052873200958333</c:v>
                </c:pt>
                <c:pt idx="6886">
                  <c:v>1.052873200958333</c:v>
                </c:pt>
                <c:pt idx="6887">
                  <c:v>1.052873200958333</c:v>
                </c:pt>
                <c:pt idx="6888">
                  <c:v>1.052873200958333</c:v>
                </c:pt>
                <c:pt idx="6889">
                  <c:v>1.052873200958333</c:v>
                </c:pt>
                <c:pt idx="6890">
                  <c:v>1.052873200958333</c:v>
                </c:pt>
                <c:pt idx="6891">
                  <c:v>1.052873200958333</c:v>
                </c:pt>
                <c:pt idx="6892">
                  <c:v>1.052873200958333</c:v>
                </c:pt>
                <c:pt idx="6893">
                  <c:v>1.052873200958333</c:v>
                </c:pt>
                <c:pt idx="6894">
                  <c:v>1.052873200958333</c:v>
                </c:pt>
                <c:pt idx="6895">
                  <c:v>1.052873200958333</c:v>
                </c:pt>
                <c:pt idx="6896">
                  <c:v>1.052873200958333</c:v>
                </c:pt>
                <c:pt idx="6897">
                  <c:v>1.052873200958333</c:v>
                </c:pt>
                <c:pt idx="6898">
                  <c:v>1.052873200958333</c:v>
                </c:pt>
                <c:pt idx="6899">
                  <c:v>1.052873200958333</c:v>
                </c:pt>
                <c:pt idx="6900">
                  <c:v>1.052873200958333</c:v>
                </c:pt>
                <c:pt idx="6901">
                  <c:v>1.052873200958333</c:v>
                </c:pt>
                <c:pt idx="6902">
                  <c:v>1.052873200958333</c:v>
                </c:pt>
                <c:pt idx="6903">
                  <c:v>1.052873200958333</c:v>
                </c:pt>
                <c:pt idx="6904">
                  <c:v>1.052873200958333</c:v>
                </c:pt>
                <c:pt idx="6905">
                  <c:v>1.052873200958333</c:v>
                </c:pt>
                <c:pt idx="6906">
                  <c:v>1.052873200958333</c:v>
                </c:pt>
                <c:pt idx="6907">
                  <c:v>1.052873200958333</c:v>
                </c:pt>
                <c:pt idx="6908">
                  <c:v>1.052873200958333</c:v>
                </c:pt>
                <c:pt idx="6909">
                  <c:v>1.052873200958333</c:v>
                </c:pt>
                <c:pt idx="6910">
                  <c:v>1.052873200958333</c:v>
                </c:pt>
                <c:pt idx="6911">
                  <c:v>1.052873200958333</c:v>
                </c:pt>
                <c:pt idx="6912">
                  <c:v>1.052873200958333</c:v>
                </c:pt>
                <c:pt idx="6913">
                  <c:v>1.052873200958333</c:v>
                </c:pt>
                <c:pt idx="6914">
                  <c:v>1.052873200958333</c:v>
                </c:pt>
                <c:pt idx="6915">
                  <c:v>1.052873200958333</c:v>
                </c:pt>
                <c:pt idx="6916">
                  <c:v>1.052873200958333</c:v>
                </c:pt>
                <c:pt idx="6917">
                  <c:v>1.052873200958333</c:v>
                </c:pt>
                <c:pt idx="6918">
                  <c:v>1.052873200958333</c:v>
                </c:pt>
                <c:pt idx="6919">
                  <c:v>1.052873200958333</c:v>
                </c:pt>
                <c:pt idx="6920">
                  <c:v>1.052873200958333</c:v>
                </c:pt>
                <c:pt idx="6921">
                  <c:v>1.052873200958333</c:v>
                </c:pt>
                <c:pt idx="6922">
                  <c:v>1.052873200958333</c:v>
                </c:pt>
                <c:pt idx="6923">
                  <c:v>1.052873200958333</c:v>
                </c:pt>
                <c:pt idx="6924">
                  <c:v>1.052873200958333</c:v>
                </c:pt>
                <c:pt idx="6925">
                  <c:v>1.052873200958333</c:v>
                </c:pt>
                <c:pt idx="6926">
                  <c:v>1.052873200958333</c:v>
                </c:pt>
                <c:pt idx="6927">
                  <c:v>1.052873200958333</c:v>
                </c:pt>
                <c:pt idx="6928">
                  <c:v>1.052873200958333</c:v>
                </c:pt>
                <c:pt idx="6929">
                  <c:v>1.052873200958333</c:v>
                </c:pt>
                <c:pt idx="6930">
                  <c:v>1.052873200958333</c:v>
                </c:pt>
                <c:pt idx="6931">
                  <c:v>1.052873200958333</c:v>
                </c:pt>
                <c:pt idx="6932">
                  <c:v>1.052873200958333</c:v>
                </c:pt>
                <c:pt idx="6933">
                  <c:v>1.052873200958333</c:v>
                </c:pt>
                <c:pt idx="6934">
                  <c:v>1.052873200958333</c:v>
                </c:pt>
                <c:pt idx="6935">
                  <c:v>1.052873200958333</c:v>
                </c:pt>
                <c:pt idx="6936">
                  <c:v>1.052873200958333</c:v>
                </c:pt>
                <c:pt idx="6937">
                  <c:v>1.052873200958333</c:v>
                </c:pt>
                <c:pt idx="6938">
                  <c:v>1.052873200958333</c:v>
                </c:pt>
                <c:pt idx="6939">
                  <c:v>1.052873200958333</c:v>
                </c:pt>
                <c:pt idx="6940">
                  <c:v>1.052873200958333</c:v>
                </c:pt>
                <c:pt idx="6941">
                  <c:v>1.052873200958333</c:v>
                </c:pt>
                <c:pt idx="6942">
                  <c:v>1.052873200958333</c:v>
                </c:pt>
                <c:pt idx="6943">
                  <c:v>1.052873200958333</c:v>
                </c:pt>
                <c:pt idx="6944">
                  <c:v>1.052873200958333</c:v>
                </c:pt>
                <c:pt idx="6945">
                  <c:v>1.052873200958333</c:v>
                </c:pt>
                <c:pt idx="6946">
                  <c:v>1.052873200958333</c:v>
                </c:pt>
                <c:pt idx="6947">
                  <c:v>1.052873200958333</c:v>
                </c:pt>
                <c:pt idx="6948">
                  <c:v>1.052873200958333</c:v>
                </c:pt>
                <c:pt idx="6949">
                  <c:v>1.052873200958333</c:v>
                </c:pt>
                <c:pt idx="6950">
                  <c:v>1.052873200958333</c:v>
                </c:pt>
                <c:pt idx="6951">
                  <c:v>1.052873200958333</c:v>
                </c:pt>
                <c:pt idx="6952">
                  <c:v>1.052873200958333</c:v>
                </c:pt>
                <c:pt idx="6953">
                  <c:v>1.052873200958333</c:v>
                </c:pt>
                <c:pt idx="6954">
                  <c:v>1.052873200958333</c:v>
                </c:pt>
                <c:pt idx="6955">
                  <c:v>1.052873200958333</c:v>
                </c:pt>
                <c:pt idx="6956">
                  <c:v>1.052873200958333</c:v>
                </c:pt>
                <c:pt idx="6957">
                  <c:v>1.052873200958333</c:v>
                </c:pt>
                <c:pt idx="6958">
                  <c:v>1.052873200958333</c:v>
                </c:pt>
                <c:pt idx="6959">
                  <c:v>1.052873200958333</c:v>
                </c:pt>
                <c:pt idx="6960">
                  <c:v>1.052873200958333</c:v>
                </c:pt>
                <c:pt idx="6961">
                  <c:v>1.052873200958333</c:v>
                </c:pt>
                <c:pt idx="6962">
                  <c:v>1.052873200958333</c:v>
                </c:pt>
                <c:pt idx="6963">
                  <c:v>1.052873200958333</c:v>
                </c:pt>
                <c:pt idx="6964">
                  <c:v>1.052873200958333</c:v>
                </c:pt>
                <c:pt idx="6965">
                  <c:v>1.052873200958333</c:v>
                </c:pt>
                <c:pt idx="6966">
                  <c:v>1.052873200958333</c:v>
                </c:pt>
                <c:pt idx="6967">
                  <c:v>1.052873200958333</c:v>
                </c:pt>
                <c:pt idx="6968">
                  <c:v>1.052873200958333</c:v>
                </c:pt>
                <c:pt idx="6969">
                  <c:v>1.052873200958333</c:v>
                </c:pt>
                <c:pt idx="6970">
                  <c:v>1.052873200958333</c:v>
                </c:pt>
                <c:pt idx="6971">
                  <c:v>1.052873200958333</c:v>
                </c:pt>
                <c:pt idx="6972">
                  <c:v>1.052873200958333</c:v>
                </c:pt>
                <c:pt idx="6973">
                  <c:v>1.052873200958333</c:v>
                </c:pt>
                <c:pt idx="6974">
                  <c:v>1.052873200958333</c:v>
                </c:pt>
                <c:pt idx="6975">
                  <c:v>1.052873200958333</c:v>
                </c:pt>
                <c:pt idx="6976">
                  <c:v>1.052873200958333</c:v>
                </c:pt>
                <c:pt idx="6977">
                  <c:v>1.052873200958333</c:v>
                </c:pt>
                <c:pt idx="6978">
                  <c:v>1.052873200958333</c:v>
                </c:pt>
                <c:pt idx="6979">
                  <c:v>1.052873200958333</c:v>
                </c:pt>
                <c:pt idx="6980">
                  <c:v>1.052873200958333</c:v>
                </c:pt>
                <c:pt idx="6981">
                  <c:v>1.052873200958333</c:v>
                </c:pt>
                <c:pt idx="6982">
                  <c:v>1.052873200958333</c:v>
                </c:pt>
                <c:pt idx="6983">
                  <c:v>1.052873200958333</c:v>
                </c:pt>
                <c:pt idx="6984">
                  <c:v>1.052873200958333</c:v>
                </c:pt>
                <c:pt idx="6985">
                  <c:v>1.052873200958333</c:v>
                </c:pt>
                <c:pt idx="6986">
                  <c:v>1.052873200958333</c:v>
                </c:pt>
                <c:pt idx="6987">
                  <c:v>1.052873200958333</c:v>
                </c:pt>
                <c:pt idx="6988">
                  <c:v>1.052873200958333</c:v>
                </c:pt>
                <c:pt idx="6989">
                  <c:v>1.052873200958333</c:v>
                </c:pt>
                <c:pt idx="6990">
                  <c:v>1.052873200958333</c:v>
                </c:pt>
                <c:pt idx="6991">
                  <c:v>1.052873200958333</c:v>
                </c:pt>
                <c:pt idx="6992">
                  <c:v>1.052873200958333</c:v>
                </c:pt>
                <c:pt idx="6993">
                  <c:v>1.052873200958333</c:v>
                </c:pt>
                <c:pt idx="6994">
                  <c:v>1.052873200958333</c:v>
                </c:pt>
                <c:pt idx="6995">
                  <c:v>1.052873200958333</c:v>
                </c:pt>
                <c:pt idx="6996">
                  <c:v>1.052873200958333</c:v>
                </c:pt>
                <c:pt idx="6997">
                  <c:v>1.052873200958333</c:v>
                </c:pt>
                <c:pt idx="6998">
                  <c:v>1.052873200958333</c:v>
                </c:pt>
                <c:pt idx="6999">
                  <c:v>1.052873200958333</c:v>
                </c:pt>
                <c:pt idx="7000">
                  <c:v>1.052873200958333</c:v>
                </c:pt>
                <c:pt idx="7001">
                  <c:v>1.052873200958333</c:v>
                </c:pt>
                <c:pt idx="7002">
                  <c:v>1.052873200958333</c:v>
                </c:pt>
                <c:pt idx="7003">
                  <c:v>1.052873200958333</c:v>
                </c:pt>
                <c:pt idx="7004">
                  <c:v>1.052873200958333</c:v>
                </c:pt>
                <c:pt idx="7005">
                  <c:v>1.052873200958333</c:v>
                </c:pt>
                <c:pt idx="7006">
                  <c:v>1.052873200958333</c:v>
                </c:pt>
                <c:pt idx="7007">
                  <c:v>1.052873200958333</c:v>
                </c:pt>
                <c:pt idx="7008">
                  <c:v>1.052873200958333</c:v>
                </c:pt>
                <c:pt idx="7009">
                  <c:v>1.052873200958333</c:v>
                </c:pt>
                <c:pt idx="7010">
                  <c:v>1.052873200958333</c:v>
                </c:pt>
                <c:pt idx="7011">
                  <c:v>1.052873200958333</c:v>
                </c:pt>
                <c:pt idx="7012">
                  <c:v>1.052873200958333</c:v>
                </c:pt>
                <c:pt idx="7013">
                  <c:v>1.052873200958333</c:v>
                </c:pt>
                <c:pt idx="7014">
                  <c:v>1.052873200958333</c:v>
                </c:pt>
                <c:pt idx="7015">
                  <c:v>1.052873200958333</c:v>
                </c:pt>
                <c:pt idx="7016">
                  <c:v>1.052873200958333</c:v>
                </c:pt>
                <c:pt idx="7017">
                  <c:v>1.052873200958333</c:v>
                </c:pt>
                <c:pt idx="7018">
                  <c:v>1.052873200958333</c:v>
                </c:pt>
                <c:pt idx="7019">
                  <c:v>1.052873200958333</c:v>
                </c:pt>
                <c:pt idx="7020">
                  <c:v>1.052873200958333</c:v>
                </c:pt>
                <c:pt idx="7021">
                  <c:v>1.052873200958333</c:v>
                </c:pt>
                <c:pt idx="7022">
                  <c:v>1.052873200958333</c:v>
                </c:pt>
                <c:pt idx="7023">
                  <c:v>1.052873200958333</c:v>
                </c:pt>
                <c:pt idx="7024">
                  <c:v>1.052873200958333</c:v>
                </c:pt>
                <c:pt idx="7025">
                  <c:v>1.052873200958333</c:v>
                </c:pt>
                <c:pt idx="7026">
                  <c:v>1.052873200958333</c:v>
                </c:pt>
                <c:pt idx="7027">
                  <c:v>1.052873200958333</c:v>
                </c:pt>
                <c:pt idx="7028">
                  <c:v>1.052873200958333</c:v>
                </c:pt>
                <c:pt idx="7029">
                  <c:v>1.052873200958333</c:v>
                </c:pt>
                <c:pt idx="7030">
                  <c:v>1.052873200958333</c:v>
                </c:pt>
                <c:pt idx="7031">
                  <c:v>1.052873200958333</c:v>
                </c:pt>
                <c:pt idx="7032">
                  <c:v>1.052873200958333</c:v>
                </c:pt>
                <c:pt idx="7033">
                  <c:v>1.052873200958333</c:v>
                </c:pt>
                <c:pt idx="7034">
                  <c:v>1.052873200958333</c:v>
                </c:pt>
                <c:pt idx="7035">
                  <c:v>1.052873200958333</c:v>
                </c:pt>
                <c:pt idx="7036">
                  <c:v>1.052873200958333</c:v>
                </c:pt>
                <c:pt idx="7037">
                  <c:v>1.052873200958333</c:v>
                </c:pt>
                <c:pt idx="7038">
                  <c:v>1.052873200958333</c:v>
                </c:pt>
                <c:pt idx="7039">
                  <c:v>1.052873200958333</c:v>
                </c:pt>
                <c:pt idx="7040">
                  <c:v>1.052873200958333</c:v>
                </c:pt>
                <c:pt idx="7041">
                  <c:v>1.052873200958333</c:v>
                </c:pt>
                <c:pt idx="7042">
                  <c:v>1.052873200958333</c:v>
                </c:pt>
                <c:pt idx="7043">
                  <c:v>1.052873200958333</c:v>
                </c:pt>
                <c:pt idx="7044">
                  <c:v>1.052873200958333</c:v>
                </c:pt>
                <c:pt idx="7045">
                  <c:v>1.052873200958333</c:v>
                </c:pt>
                <c:pt idx="7046">
                  <c:v>1.052873200958333</c:v>
                </c:pt>
                <c:pt idx="7047">
                  <c:v>1.052873200958333</c:v>
                </c:pt>
                <c:pt idx="7048">
                  <c:v>1.052873200958333</c:v>
                </c:pt>
                <c:pt idx="7049">
                  <c:v>1.052873200958333</c:v>
                </c:pt>
                <c:pt idx="7050">
                  <c:v>1.052873200958333</c:v>
                </c:pt>
                <c:pt idx="7051">
                  <c:v>1.052873200958333</c:v>
                </c:pt>
                <c:pt idx="7052">
                  <c:v>1.052873200958333</c:v>
                </c:pt>
                <c:pt idx="7053">
                  <c:v>1.052873200958333</c:v>
                </c:pt>
                <c:pt idx="7054">
                  <c:v>1.052873200958333</c:v>
                </c:pt>
                <c:pt idx="7055">
                  <c:v>1.052873200958333</c:v>
                </c:pt>
                <c:pt idx="7056">
                  <c:v>1.052873200958333</c:v>
                </c:pt>
                <c:pt idx="7057">
                  <c:v>1.052873200958333</c:v>
                </c:pt>
                <c:pt idx="7058">
                  <c:v>1.052873200958333</c:v>
                </c:pt>
                <c:pt idx="7059">
                  <c:v>1.052873200958333</c:v>
                </c:pt>
                <c:pt idx="7060">
                  <c:v>1.052873200958333</c:v>
                </c:pt>
                <c:pt idx="7061">
                  <c:v>1.052873200958333</c:v>
                </c:pt>
                <c:pt idx="7062">
                  <c:v>1.052873200958333</c:v>
                </c:pt>
                <c:pt idx="7063">
                  <c:v>1.052873200958333</c:v>
                </c:pt>
                <c:pt idx="7064">
                  <c:v>1.052873200958333</c:v>
                </c:pt>
                <c:pt idx="7065">
                  <c:v>1.052873200958333</c:v>
                </c:pt>
                <c:pt idx="7066">
                  <c:v>1.052873200958333</c:v>
                </c:pt>
                <c:pt idx="7067">
                  <c:v>1.052873200958333</c:v>
                </c:pt>
                <c:pt idx="7068">
                  <c:v>1.052873200958333</c:v>
                </c:pt>
                <c:pt idx="7069">
                  <c:v>1.052873200958333</c:v>
                </c:pt>
                <c:pt idx="7070">
                  <c:v>1.052873200958333</c:v>
                </c:pt>
                <c:pt idx="7071">
                  <c:v>1.052873200958333</c:v>
                </c:pt>
                <c:pt idx="7072">
                  <c:v>1.052873200958333</c:v>
                </c:pt>
                <c:pt idx="7073">
                  <c:v>1.052873200958333</c:v>
                </c:pt>
                <c:pt idx="7074">
                  <c:v>1.052873200958333</c:v>
                </c:pt>
                <c:pt idx="7075">
                  <c:v>1.052873200958333</c:v>
                </c:pt>
                <c:pt idx="7076">
                  <c:v>1.052873200958333</c:v>
                </c:pt>
                <c:pt idx="7077">
                  <c:v>1.052873200958333</c:v>
                </c:pt>
                <c:pt idx="7078">
                  <c:v>1.052873200958333</c:v>
                </c:pt>
                <c:pt idx="7079">
                  <c:v>1.052873200958333</c:v>
                </c:pt>
                <c:pt idx="7080">
                  <c:v>1.052873200958333</c:v>
                </c:pt>
                <c:pt idx="7081">
                  <c:v>1.052873200958333</c:v>
                </c:pt>
                <c:pt idx="7082">
                  <c:v>1.052873200958333</c:v>
                </c:pt>
                <c:pt idx="7083">
                  <c:v>1.052873200958333</c:v>
                </c:pt>
                <c:pt idx="7084">
                  <c:v>1.052873200958333</c:v>
                </c:pt>
                <c:pt idx="7085">
                  <c:v>1.052873200958333</c:v>
                </c:pt>
                <c:pt idx="7086">
                  <c:v>1.052873200958333</c:v>
                </c:pt>
                <c:pt idx="7087">
                  <c:v>1.052873200958333</c:v>
                </c:pt>
                <c:pt idx="7088">
                  <c:v>1.052873200958333</c:v>
                </c:pt>
                <c:pt idx="7089">
                  <c:v>1.052873200958333</c:v>
                </c:pt>
                <c:pt idx="7090">
                  <c:v>1.052873200958333</c:v>
                </c:pt>
                <c:pt idx="7091">
                  <c:v>1.052873200958333</c:v>
                </c:pt>
                <c:pt idx="7092">
                  <c:v>1.052873200958333</c:v>
                </c:pt>
                <c:pt idx="7093">
                  <c:v>1.052873200958333</c:v>
                </c:pt>
                <c:pt idx="7094">
                  <c:v>1.052873200958333</c:v>
                </c:pt>
                <c:pt idx="7095">
                  <c:v>1.052873200958333</c:v>
                </c:pt>
                <c:pt idx="7096">
                  <c:v>1.052873200958333</c:v>
                </c:pt>
                <c:pt idx="7097">
                  <c:v>1.052873200958333</c:v>
                </c:pt>
                <c:pt idx="7098">
                  <c:v>1.052873200958333</c:v>
                </c:pt>
                <c:pt idx="7099">
                  <c:v>1.052873200958333</c:v>
                </c:pt>
                <c:pt idx="7100">
                  <c:v>1.052873200958333</c:v>
                </c:pt>
                <c:pt idx="7101">
                  <c:v>1.052873200958333</c:v>
                </c:pt>
                <c:pt idx="7102">
                  <c:v>1.052873200958333</c:v>
                </c:pt>
                <c:pt idx="7103">
                  <c:v>1.052873200958333</c:v>
                </c:pt>
                <c:pt idx="7104">
                  <c:v>1.052873200958333</c:v>
                </c:pt>
                <c:pt idx="7105">
                  <c:v>1.052873200958333</c:v>
                </c:pt>
                <c:pt idx="7106">
                  <c:v>1.052873200958333</c:v>
                </c:pt>
                <c:pt idx="7107">
                  <c:v>1.052873200958333</c:v>
                </c:pt>
                <c:pt idx="7108">
                  <c:v>1.052873200958333</c:v>
                </c:pt>
                <c:pt idx="7109">
                  <c:v>1.052873200958333</c:v>
                </c:pt>
                <c:pt idx="7110">
                  <c:v>1.052873200958333</c:v>
                </c:pt>
                <c:pt idx="7111">
                  <c:v>1.052873200958333</c:v>
                </c:pt>
                <c:pt idx="7112">
                  <c:v>1.052873200958333</c:v>
                </c:pt>
                <c:pt idx="7113">
                  <c:v>1.052873200958333</c:v>
                </c:pt>
                <c:pt idx="7114">
                  <c:v>1.052873200958333</c:v>
                </c:pt>
                <c:pt idx="7115">
                  <c:v>1.052873200958333</c:v>
                </c:pt>
                <c:pt idx="7116">
                  <c:v>1.052873200958333</c:v>
                </c:pt>
                <c:pt idx="7117">
                  <c:v>1.052873200958333</c:v>
                </c:pt>
                <c:pt idx="7118">
                  <c:v>1.052873200958333</c:v>
                </c:pt>
                <c:pt idx="7119">
                  <c:v>1.052873200958333</c:v>
                </c:pt>
                <c:pt idx="7120">
                  <c:v>1.052873200958333</c:v>
                </c:pt>
                <c:pt idx="7121">
                  <c:v>1.052873200958333</c:v>
                </c:pt>
                <c:pt idx="7122">
                  <c:v>1.052873200958333</c:v>
                </c:pt>
                <c:pt idx="7123">
                  <c:v>1.052873200958333</c:v>
                </c:pt>
                <c:pt idx="7124">
                  <c:v>1.052873200958333</c:v>
                </c:pt>
                <c:pt idx="7125">
                  <c:v>1.052873200958333</c:v>
                </c:pt>
                <c:pt idx="7126">
                  <c:v>1.052873200958333</c:v>
                </c:pt>
                <c:pt idx="7127">
                  <c:v>1.052873200958333</c:v>
                </c:pt>
                <c:pt idx="7128">
                  <c:v>1.052873200958333</c:v>
                </c:pt>
                <c:pt idx="7129">
                  <c:v>1.052873200958333</c:v>
                </c:pt>
                <c:pt idx="7130">
                  <c:v>1.052873200958333</c:v>
                </c:pt>
                <c:pt idx="7131">
                  <c:v>1.052873200958333</c:v>
                </c:pt>
                <c:pt idx="7132">
                  <c:v>1.052873200958333</c:v>
                </c:pt>
                <c:pt idx="7133">
                  <c:v>1.052873200958333</c:v>
                </c:pt>
                <c:pt idx="7134">
                  <c:v>1.052873200958333</c:v>
                </c:pt>
                <c:pt idx="7135">
                  <c:v>1.052873200958333</c:v>
                </c:pt>
                <c:pt idx="7136">
                  <c:v>1.052873200958333</c:v>
                </c:pt>
                <c:pt idx="7137">
                  <c:v>1.052873200958333</c:v>
                </c:pt>
                <c:pt idx="7138">
                  <c:v>1.052873200958333</c:v>
                </c:pt>
                <c:pt idx="7139">
                  <c:v>1.052873200958333</c:v>
                </c:pt>
                <c:pt idx="7140">
                  <c:v>1.052873200958333</c:v>
                </c:pt>
                <c:pt idx="7141">
                  <c:v>1.052873200958333</c:v>
                </c:pt>
                <c:pt idx="7142">
                  <c:v>1.052873200958333</c:v>
                </c:pt>
                <c:pt idx="7143">
                  <c:v>1.052873200958333</c:v>
                </c:pt>
                <c:pt idx="7144">
                  <c:v>1.052873200958333</c:v>
                </c:pt>
                <c:pt idx="7145">
                  <c:v>1.052873200958333</c:v>
                </c:pt>
                <c:pt idx="7146">
                  <c:v>1.052873200958333</c:v>
                </c:pt>
                <c:pt idx="7147">
                  <c:v>1.052873200958333</c:v>
                </c:pt>
                <c:pt idx="7148">
                  <c:v>1.052873200958333</c:v>
                </c:pt>
                <c:pt idx="7149">
                  <c:v>1.052873200958333</c:v>
                </c:pt>
                <c:pt idx="7150">
                  <c:v>1.052873200958333</c:v>
                </c:pt>
                <c:pt idx="7151">
                  <c:v>1.052873200958333</c:v>
                </c:pt>
                <c:pt idx="7152">
                  <c:v>1.052873200958333</c:v>
                </c:pt>
                <c:pt idx="7153">
                  <c:v>1.052873200958333</c:v>
                </c:pt>
                <c:pt idx="7154">
                  <c:v>1.052873200958333</c:v>
                </c:pt>
                <c:pt idx="7155">
                  <c:v>1.052873200958333</c:v>
                </c:pt>
                <c:pt idx="7156">
                  <c:v>1.052873200958333</c:v>
                </c:pt>
                <c:pt idx="7157">
                  <c:v>1.052873200958333</c:v>
                </c:pt>
                <c:pt idx="7158">
                  <c:v>1.052873200958333</c:v>
                </c:pt>
                <c:pt idx="7159">
                  <c:v>1.052873200958333</c:v>
                </c:pt>
                <c:pt idx="7160">
                  <c:v>1.052873200958333</c:v>
                </c:pt>
                <c:pt idx="7161">
                  <c:v>1.052873200958333</c:v>
                </c:pt>
                <c:pt idx="7162">
                  <c:v>1.052873200958333</c:v>
                </c:pt>
                <c:pt idx="7163">
                  <c:v>1.052873200958333</c:v>
                </c:pt>
                <c:pt idx="7164">
                  <c:v>1.052873200958333</c:v>
                </c:pt>
                <c:pt idx="7165">
                  <c:v>1.052873200958333</c:v>
                </c:pt>
                <c:pt idx="7166">
                  <c:v>1.052873200958333</c:v>
                </c:pt>
                <c:pt idx="7167">
                  <c:v>1.052873200958333</c:v>
                </c:pt>
                <c:pt idx="7168">
                  <c:v>1.052873200958333</c:v>
                </c:pt>
                <c:pt idx="7169">
                  <c:v>1.052873200958333</c:v>
                </c:pt>
                <c:pt idx="7170">
                  <c:v>1.052873200958333</c:v>
                </c:pt>
                <c:pt idx="7171">
                  <c:v>1.052873200958333</c:v>
                </c:pt>
                <c:pt idx="7172">
                  <c:v>1.052873200958333</c:v>
                </c:pt>
                <c:pt idx="7173">
                  <c:v>1.052873200958333</c:v>
                </c:pt>
                <c:pt idx="7174">
                  <c:v>1.052873200958333</c:v>
                </c:pt>
                <c:pt idx="7175">
                  <c:v>1.052873200958333</c:v>
                </c:pt>
                <c:pt idx="7176">
                  <c:v>1.052873200958333</c:v>
                </c:pt>
                <c:pt idx="7177">
                  <c:v>1.052873200958333</c:v>
                </c:pt>
                <c:pt idx="7178">
                  <c:v>1.052873200958333</c:v>
                </c:pt>
                <c:pt idx="7179">
                  <c:v>1.052873200958333</c:v>
                </c:pt>
                <c:pt idx="7180">
                  <c:v>1.052873200958333</c:v>
                </c:pt>
                <c:pt idx="7181">
                  <c:v>1.052873200958333</c:v>
                </c:pt>
                <c:pt idx="7182">
                  <c:v>1.052873200958333</c:v>
                </c:pt>
                <c:pt idx="7183">
                  <c:v>1.052873200958333</c:v>
                </c:pt>
                <c:pt idx="7184">
                  <c:v>1.052873200958333</c:v>
                </c:pt>
                <c:pt idx="7185">
                  <c:v>1.052873200958333</c:v>
                </c:pt>
                <c:pt idx="7186">
                  <c:v>1.052873200958333</c:v>
                </c:pt>
                <c:pt idx="7187">
                  <c:v>1.052873200958333</c:v>
                </c:pt>
                <c:pt idx="7188">
                  <c:v>1.052873200958333</c:v>
                </c:pt>
                <c:pt idx="7189">
                  <c:v>1.052873200958333</c:v>
                </c:pt>
                <c:pt idx="7190">
                  <c:v>1.052873200958333</c:v>
                </c:pt>
                <c:pt idx="7191">
                  <c:v>1.052873200958333</c:v>
                </c:pt>
                <c:pt idx="7192">
                  <c:v>1.052873200958333</c:v>
                </c:pt>
                <c:pt idx="7193">
                  <c:v>1.052873200958333</c:v>
                </c:pt>
                <c:pt idx="7194">
                  <c:v>1.052873200958333</c:v>
                </c:pt>
                <c:pt idx="7195">
                  <c:v>1.052873200958333</c:v>
                </c:pt>
                <c:pt idx="7196">
                  <c:v>1.052873200958333</c:v>
                </c:pt>
                <c:pt idx="7197">
                  <c:v>1.052873200958333</c:v>
                </c:pt>
                <c:pt idx="7198">
                  <c:v>1.052873200958333</c:v>
                </c:pt>
                <c:pt idx="7199">
                  <c:v>1.052873200958333</c:v>
                </c:pt>
                <c:pt idx="7200">
                  <c:v>1.052873200958333</c:v>
                </c:pt>
                <c:pt idx="7201">
                  <c:v>1.052873200958333</c:v>
                </c:pt>
                <c:pt idx="7202">
                  <c:v>1.052873200958333</c:v>
                </c:pt>
                <c:pt idx="7203">
                  <c:v>1.052873200958333</c:v>
                </c:pt>
                <c:pt idx="7204">
                  <c:v>1.052873200958333</c:v>
                </c:pt>
                <c:pt idx="7205">
                  <c:v>1.052873200958333</c:v>
                </c:pt>
                <c:pt idx="7206">
                  <c:v>1.052873200958333</c:v>
                </c:pt>
                <c:pt idx="7207">
                  <c:v>1.052873200958333</c:v>
                </c:pt>
                <c:pt idx="7208">
                  <c:v>1.052873200958333</c:v>
                </c:pt>
                <c:pt idx="7209">
                  <c:v>1.052873200958333</c:v>
                </c:pt>
                <c:pt idx="7210">
                  <c:v>1.052873200958333</c:v>
                </c:pt>
                <c:pt idx="7211">
                  <c:v>1.052873200958333</c:v>
                </c:pt>
                <c:pt idx="7212">
                  <c:v>1.052873200958333</c:v>
                </c:pt>
                <c:pt idx="7213">
                  <c:v>1.052873200958333</c:v>
                </c:pt>
                <c:pt idx="7214">
                  <c:v>1.052873200958333</c:v>
                </c:pt>
                <c:pt idx="7215">
                  <c:v>1.052873200958333</c:v>
                </c:pt>
                <c:pt idx="7216">
                  <c:v>1.052873200958333</c:v>
                </c:pt>
                <c:pt idx="7217">
                  <c:v>1.052873200958333</c:v>
                </c:pt>
                <c:pt idx="7218">
                  <c:v>1.052873200958333</c:v>
                </c:pt>
                <c:pt idx="7219">
                  <c:v>1.052873200958333</c:v>
                </c:pt>
                <c:pt idx="7220">
                  <c:v>1.052873200958333</c:v>
                </c:pt>
                <c:pt idx="7221">
                  <c:v>1.052873200958333</c:v>
                </c:pt>
                <c:pt idx="7222">
                  <c:v>1.052873200958333</c:v>
                </c:pt>
                <c:pt idx="7223">
                  <c:v>1.052873200958333</c:v>
                </c:pt>
                <c:pt idx="7224">
                  <c:v>1.052873200958333</c:v>
                </c:pt>
                <c:pt idx="7225">
                  <c:v>1.052873200958333</c:v>
                </c:pt>
                <c:pt idx="7226">
                  <c:v>1.052873200958333</c:v>
                </c:pt>
                <c:pt idx="7227">
                  <c:v>1.052873200958333</c:v>
                </c:pt>
                <c:pt idx="7228">
                  <c:v>1.052873200958333</c:v>
                </c:pt>
                <c:pt idx="7229">
                  <c:v>1.052873200958333</c:v>
                </c:pt>
                <c:pt idx="7230">
                  <c:v>1.052873200958333</c:v>
                </c:pt>
                <c:pt idx="7231">
                  <c:v>1.052873200958333</c:v>
                </c:pt>
                <c:pt idx="7232">
                  <c:v>1.052873200958333</c:v>
                </c:pt>
                <c:pt idx="7233">
                  <c:v>1.052873200958333</c:v>
                </c:pt>
                <c:pt idx="7234">
                  <c:v>1.052873200958333</c:v>
                </c:pt>
                <c:pt idx="7235">
                  <c:v>1.052873200958333</c:v>
                </c:pt>
                <c:pt idx="7236">
                  <c:v>1.052873200958333</c:v>
                </c:pt>
                <c:pt idx="7237">
                  <c:v>1.052873200958333</c:v>
                </c:pt>
                <c:pt idx="7238">
                  <c:v>1.052873200958333</c:v>
                </c:pt>
                <c:pt idx="7239">
                  <c:v>1.052873200958333</c:v>
                </c:pt>
                <c:pt idx="7240">
                  <c:v>1.052873200958333</c:v>
                </c:pt>
                <c:pt idx="7241">
                  <c:v>1.052873200958333</c:v>
                </c:pt>
                <c:pt idx="7242">
                  <c:v>1.052873200958333</c:v>
                </c:pt>
                <c:pt idx="7243">
                  <c:v>1.052873200958333</c:v>
                </c:pt>
                <c:pt idx="7244">
                  <c:v>1.052873200958333</c:v>
                </c:pt>
                <c:pt idx="7245">
                  <c:v>1.052873200958333</c:v>
                </c:pt>
                <c:pt idx="7246">
                  <c:v>1.052873200958333</c:v>
                </c:pt>
                <c:pt idx="7247">
                  <c:v>1.052873200958333</c:v>
                </c:pt>
                <c:pt idx="7248">
                  <c:v>1.052873200958333</c:v>
                </c:pt>
                <c:pt idx="7249">
                  <c:v>1.052873200958333</c:v>
                </c:pt>
                <c:pt idx="7250">
                  <c:v>1.052873200958333</c:v>
                </c:pt>
                <c:pt idx="7251">
                  <c:v>1.052873200958333</c:v>
                </c:pt>
                <c:pt idx="7252">
                  <c:v>1.052873200958333</c:v>
                </c:pt>
                <c:pt idx="7253">
                  <c:v>1.052873200958333</c:v>
                </c:pt>
                <c:pt idx="7254">
                  <c:v>1.052873200958333</c:v>
                </c:pt>
                <c:pt idx="7255">
                  <c:v>1.052873200958333</c:v>
                </c:pt>
                <c:pt idx="7256">
                  <c:v>1.052873200958333</c:v>
                </c:pt>
                <c:pt idx="7257">
                  <c:v>1.052873200958333</c:v>
                </c:pt>
                <c:pt idx="7258">
                  <c:v>1.052873200958333</c:v>
                </c:pt>
                <c:pt idx="7259">
                  <c:v>1.052873200958333</c:v>
                </c:pt>
                <c:pt idx="7260">
                  <c:v>1.052873200958333</c:v>
                </c:pt>
                <c:pt idx="7261">
                  <c:v>1.052873200958333</c:v>
                </c:pt>
                <c:pt idx="7262">
                  <c:v>1.052873200958333</c:v>
                </c:pt>
                <c:pt idx="7263">
                  <c:v>1.052873200958333</c:v>
                </c:pt>
                <c:pt idx="7264">
                  <c:v>1.052873200958333</c:v>
                </c:pt>
                <c:pt idx="7265">
                  <c:v>1.052873200958333</c:v>
                </c:pt>
                <c:pt idx="7266">
                  <c:v>1.052873200958333</c:v>
                </c:pt>
                <c:pt idx="7267">
                  <c:v>1.052873200958333</c:v>
                </c:pt>
                <c:pt idx="7268">
                  <c:v>1.052873200958333</c:v>
                </c:pt>
                <c:pt idx="7269">
                  <c:v>1.052873200958333</c:v>
                </c:pt>
                <c:pt idx="7270">
                  <c:v>1.052873200958333</c:v>
                </c:pt>
                <c:pt idx="7271">
                  <c:v>1.052873200958333</c:v>
                </c:pt>
                <c:pt idx="7272">
                  <c:v>1.052873200958333</c:v>
                </c:pt>
                <c:pt idx="7273">
                  <c:v>1.052873200958333</c:v>
                </c:pt>
                <c:pt idx="7274">
                  <c:v>1.052873200958333</c:v>
                </c:pt>
                <c:pt idx="7275">
                  <c:v>1.052873200958333</c:v>
                </c:pt>
                <c:pt idx="7276">
                  <c:v>1.052873200958333</c:v>
                </c:pt>
                <c:pt idx="7277">
                  <c:v>1.052873200958333</c:v>
                </c:pt>
                <c:pt idx="7278">
                  <c:v>1.052873200958333</c:v>
                </c:pt>
                <c:pt idx="7279">
                  <c:v>1.052873200958333</c:v>
                </c:pt>
                <c:pt idx="7280">
                  <c:v>1.052873200958333</c:v>
                </c:pt>
                <c:pt idx="7281">
                  <c:v>1.052873200958333</c:v>
                </c:pt>
                <c:pt idx="7282">
                  <c:v>1.052873200958333</c:v>
                </c:pt>
                <c:pt idx="7283">
                  <c:v>1.052873200958333</c:v>
                </c:pt>
                <c:pt idx="7284">
                  <c:v>1.052873200958333</c:v>
                </c:pt>
                <c:pt idx="7285">
                  <c:v>1.052873200958333</c:v>
                </c:pt>
                <c:pt idx="7286">
                  <c:v>1.052873200958333</c:v>
                </c:pt>
                <c:pt idx="7287">
                  <c:v>1.052873200958333</c:v>
                </c:pt>
                <c:pt idx="7288">
                  <c:v>1.052873200958333</c:v>
                </c:pt>
                <c:pt idx="7289">
                  <c:v>1.052873200958333</c:v>
                </c:pt>
                <c:pt idx="7290">
                  <c:v>1.052873200958333</c:v>
                </c:pt>
                <c:pt idx="7291">
                  <c:v>1.052873200958333</c:v>
                </c:pt>
                <c:pt idx="7292">
                  <c:v>1.052873200958333</c:v>
                </c:pt>
                <c:pt idx="7293">
                  <c:v>1.052873200958333</c:v>
                </c:pt>
                <c:pt idx="7294">
                  <c:v>1.052873200958333</c:v>
                </c:pt>
                <c:pt idx="7295">
                  <c:v>1.052873200958333</c:v>
                </c:pt>
                <c:pt idx="7296">
                  <c:v>1.052873200958333</c:v>
                </c:pt>
                <c:pt idx="7297">
                  <c:v>1.052873200958333</c:v>
                </c:pt>
                <c:pt idx="7298">
                  <c:v>1.052873200958333</c:v>
                </c:pt>
                <c:pt idx="7299">
                  <c:v>1.052873200958333</c:v>
                </c:pt>
                <c:pt idx="7300">
                  <c:v>1.052873200958333</c:v>
                </c:pt>
                <c:pt idx="7301">
                  <c:v>1.052873200958333</c:v>
                </c:pt>
                <c:pt idx="7302">
                  <c:v>1.052873200958333</c:v>
                </c:pt>
                <c:pt idx="7303">
                  <c:v>1.052873200958333</c:v>
                </c:pt>
                <c:pt idx="7304">
                  <c:v>1.052873200958333</c:v>
                </c:pt>
                <c:pt idx="7305">
                  <c:v>1.052873200958333</c:v>
                </c:pt>
                <c:pt idx="7306">
                  <c:v>1.052873200958333</c:v>
                </c:pt>
                <c:pt idx="7307">
                  <c:v>1.052873200958333</c:v>
                </c:pt>
                <c:pt idx="7308">
                  <c:v>1.052873200958333</c:v>
                </c:pt>
                <c:pt idx="7309">
                  <c:v>1.052873200958333</c:v>
                </c:pt>
                <c:pt idx="7310">
                  <c:v>1.052873200958333</c:v>
                </c:pt>
                <c:pt idx="7311">
                  <c:v>1.052873200958333</c:v>
                </c:pt>
                <c:pt idx="7312">
                  <c:v>1.052873200958333</c:v>
                </c:pt>
                <c:pt idx="7313">
                  <c:v>1.052873200958333</c:v>
                </c:pt>
                <c:pt idx="7314">
                  <c:v>1.052873200958333</c:v>
                </c:pt>
                <c:pt idx="7315">
                  <c:v>1.052873200958333</c:v>
                </c:pt>
                <c:pt idx="7316">
                  <c:v>1.052873200958333</c:v>
                </c:pt>
                <c:pt idx="7317">
                  <c:v>1.052873200958333</c:v>
                </c:pt>
                <c:pt idx="7318">
                  <c:v>1.052873200958333</c:v>
                </c:pt>
                <c:pt idx="7319">
                  <c:v>1.052873200958333</c:v>
                </c:pt>
                <c:pt idx="7320">
                  <c:v>1.052873200958333</c:v>
                </c:pt>
                <c:pt idx="7321">
                  <c:v>1.052873200958333</c:v>
                </c:pt>
                <c:pt idx="7322">
                  <c:v>1.052873200958333</c:v>
                </c:pt>
                <c:pt idx="7323">
                  <c:v>1.052873200958333</c:v>
                </c:pt>
                <c:pt idx="7324">
                  <c:v>1.052873200958333</c:v>
                </c:pt>
                <c:pt idx="7325">
                  <c:v>1.052873200958333</c:v>
                </c:pt>
                <c:pt idx="7326">
                  <c:v>1.052873200958333</c:v>
                </c:pt>
                <c:pt idx="7327">
                  <c:v>1.052873200958333</c:v>
                </c:pt>
                <c:pt idx="7328">
                  <c:v>1.052873200958333</c:v>
                </c:pt>
                <c:pt idx="7329">
                  <c:v>1.052873200958333</c:v>
                </c:pt>
                <c:pt idx="7330">
                  <c:v>1.052873200958333</c:v>
                </c:pt>
                <c:pt idx="7331">
                  <c:v>1.052873200958333</c:v>
                </c:pt>
                <c:pt idx="7332">
                  <c:v>1.052873200958333</c:v>
                </c:pt>
                <c:pt idx="7333">
                  <c:v>1.052873200958333</c:v>
                </c:pt>
                <c:pt idx="7334">
                  <c:v>1.052873200958333</c:v>
                </c:pt>
                <c:pt idx="7335">
                  <c:v>1.052873200958333</c:v>
                </c:pt>
                <c:pt idx="7336">
                  <c:v>1.052873200958333</c:v>
                </c:pt>
                <c:pt idx="7337">
                  <c:v>1.052873200958333</c:v>
                </c:pt>
                <c:pt idx="7338">
                  <c:v>1.052873200958333</c:v>
                </c:pt>
                <c:pt idx="7339">
                  <c:v>1.052873200958333</c:v>
                </c:pt>
                <c:pt idx="7340">
                  <c:v>1.052873200958333</c:v>
                </c:pt>
                <c:pt idx="7341">
                  <c:v>1.052873200958333</c:v>
                </c:pt>
                <c:pt idx="7342">
                  <c:v>1.052873200958333</c:v>
                </c:pt>
                <c:pt idx="7343">
                  <c:v>1.052873200958333</c:v>
                </c:pt>
                <c:pt idx="7344">
                  <c:v>1.052873200958333</c:v>
                </c:pt>
                <c:pt idx="7345">
                  <c:v>1.052873200958333</c:v>
                </c:pt>
                <c:pt idx="7346">
                  <c:v>1.052873200958333</c:v>
                </c:pt>
                <c:pt idx="7347">
                  <c:v>1.052873200958333</c:v>
                </c:pt>
                <c:pt idx="7348">
                  <c:v>1.052873200958333</c:v>
                </c:pt>
                <c:pt idx="7349">
                  <c:v>1.052873200958333</c:v>
                </c:pt>
                <c:pt idx="7350">
                  <c:v>1.052873200958333</c:v>
                </c:pt>
                <c:pt idx="7351">
                  <c:v>1.052873200958333</c:v>
                </c:pt>
                <c:pt idx="7352">
                  <c:v>1.052873200958333</c:v>
                </c:pt>
                <c:pt idx="7353">
                  <c:v>1.052873200958333</c:v>
                </c:pt>
                <c:pt idx="7354">
                  <c:v>1.052873200958333</c:v>
                </c:pt>
                <c:pt idx="7355">
                  <c:v>1.052873200958333</c:v>
                </c:pt>
                <c:pt idx="7356">
                  <c:v>1.052873200958333</c:v>
                </c:pt>
                <c:pt idx="7357">
                  <c:v>1.052873200958333</c:v>
                </c:pt>
                <c:pt idx="7358">
                  <c:v>1.052873200958333</c:v>
                </c:pt>
                <c:pt idx="7359">
                  <c:v>1.052873200958333</c:v>
                </c:pt>
                <c:pt idx="7360">
                  <c:v>1.052873200958333</c:v>
                </c:pt>
                <c:pt idx="7361">
                  <c:v>1.052873200958333</c:v>
                </c:pt>
                <c:pt idx="7362">
                  <c:v>1.052873200958333</c:v>
                </c:pt>
                <c:pt idx="7363">
                  <c:v>1.052873200958333</c:v>
                </c:pt>
                <c:pt idx="7364">
                  <c:v>1.052873200958333</c:v>
                </c:pt>
                <c:pt idx="7365">
                  <c:v>1.052873200958333</c:v>
                </c:pt>
                <c:pt idx="7366">
                  <c:v>1.052873200958333</c:v>
                </c:pt>
                <c:pt idx="7367">
                  <c:v>1.052873200958333</c:v>
                </c:pt>
                <c:pt idx="7368">
                  <c:v>1.052873200958333</c:v>
                </c:pt>
                <c:pt idx="7369">
                  <c:v>1.052873200958333</c:v>
                </c:pt>
                <c:pt idx="7370">
                  <c:v>1.052873200958333</c:v>
                </c:pt>
                <c:pt idx="7371">
                  <c:v>1.052873200958333</c:v>
                </c:pt>
                <c:pt idx="7372">
                  <c:v>1.052873200958333</c:v>
                </c:pt>
                <c:pt idx="7373">
                  <c:v>1.052873200958333</c:v>
                </c:pt>
                <c:pt idx="7374">
                  <c:v>1.052873200958333</c:v>
                </c:pt>
                <c:pt idx="7375">
                  <c:v>1.052873200958333</c:v>
                </c:pt>
                <c:pt idx="7376">
                  <c:v>1.052873200958333</c:v>
                </c:pt>
                <c:pt idx="7377">
                  <c:v>1.052873200958333</c:v>
                </c:pt>
                <c:pt idx="7378">
                  <c:v>1.052873200958333</c:v>
                </c:pt>
                <c:pt idx="7379">
                  <c:v>1.052873200958333</c:v>
                </c:pt>
                <c:pt idx="7380">
                  <c:v>1.052873200958333</c:v>
                </c:pt>
                <c:pt idx="7381">
                  <c:v>1.052873200958333</c:v>
                </c:pt>
                <c:pt idx="7382">
                  <c:v>1.052873200958333</c:v>
                </c:pt>
                <c:pt idx="7383">
                  <c:v>1.052873200958333</c:v>
                </c:pt>
                <c:pt idx="7384">
                  <c:v>1.052873200958333</c:v>
                </c:pt>
                <c:pt idx="7385">
                  <c:v>1.052873200958333</c:v>
                </c:pt>
                <c:pt idx="7386">
                  <c:v>1.052873200958333</c:v>
                </c:pt>
                <c:pt idx="7387">
                  <c:v>1.052873200958333</c:v>
                </c:pt>
                <c:pt idx="7388">
                  <c:v>1.052873200958333</c:v>
                </c:pt>
                <c:pt idx="7389">
                  <c:v>1.052873200958333</c:v>
                </c:pt>
                <c:pt idx="7390">
                  <c:v>1.052873200958333</c:v>
                </c:pt>
                <c:pt idx="7391">
                  <c:v>1.052873200958333</c:v>
                </c:pt>
                <c:pt idx="7392">
                  <c:v>1.052873200958333</c:v>
                </c:pt>
                <c:pt idx="7393">
                  <c:v>1.052873200958333</c:v>
                </c:pt>
                <c:pt idx="7394">
                  <c:v>1.052873200958333</c:v>
                </c:pt>
                <c:pt idx="7395">
                  <c:v>1.052873200958333</c:v>
                </c:pt>
                <c:pt idx="7396">
                  <c:v>1.052873200958333</c:v>
                </c:pt>
                <c:pt idx="7397">
                  <c:v>1.052873200958333</c:v>
                </c:pt>
                <c:pt idx="7398">
                  <c:v>1.052873200958333</c:v>
                </c:pt>
                <c:pt idx="7399">
                  <c:v>1.052873200958333</c:v>
                </c:pt>
                <c:pt idx="7400">
                  <c:v>1.052873200958333</c:v>
                </c:pt>
                <c:pt idx="7401">
                  <c:v>1.052873200958333</c:v>
                </c:pt>
                <c:pt idx="7402">
                  <c:v>1.052873200958333</c:v>
                </c:pt>
                <c:pt idx="7403">
                  <c:v>1.052873200958333</c:v>
                </c:pt>
                <c:pt idx="7404">
                  <c:v>1.052873200958333</c:v>
                </c:pt>
                <c:pt idx="7405">
                  <c:v>1.052873200958333</c:v>
                </c:pt>
                <c:pt idx="7406">
                  <c:v>1.052873200958333</c:v>
                </c:pt>
                <c:pt idx="7407">
                  <c:v>1.052873200958333</c:v>
                </c:pt>
                <c:pt idx="7408">
                  <c:v>1.052873200958333</c:v>
                </c:pt>
                <c:pt idx="7409">
                  <c:v>1.052873200958333</c:v>
                </c:pt>
                <c:pt idx="7410">
                  <c:v>1.052873200958333</c:v>
                </c:pt>
                <c:pt idx="7411">
                  <c:v>1.052873200958333</c:v>
                </c:pt>
                <c:pt idx="7412">
                  <c:v>1.052873200958333</c:v>
                </c:pt>
                <c:pt idx="7413">
                  <c:v>1.052873200958333</c:v>
                </c:pt>
                <c:pt idx="7414">
                  <c:v>1.052873200958333</c:v>
                </c:pt>
                <c:pt idx="7415">
                  <c:v>1.052873200958333</c:v>
                </c:pt>
                <c:pt idx="7416">
                  <c:v>1.052873200958333</c:v>
                </c:pt>
                <c:pt idx="7417">
                  <c:v>1.052873200958333</c:v>
                </c:pt>
                <c:pt idx="7418">
                  <c:v>1.052873200958333</c:v>
                </c:pt>
                <c:pt idx="7419">
                  <c:v>1.052873200958333</c:v>
                </c:pt>
                <c:pt idx="7420">
                  <c:v>1.052873200958333</c:v>
                </c:pt>
                <c:pt idx="7421">
                  <c:v>1.052873200958333</c:v>
                </c:pt>
                <c:pt idx="7422">
                  <c:v>1.052873200958333</c:v>
                </c:pt>
                <c:pt idx="7423">
                  <c:v>1.052873200958333</c:v>
                </c:pt>
                <c:pt idx="7424">
                  <c:v>1.052873200958333</c:v>
                </c:pt>
                <c:pt idx="7425">
                  <c:v>1.052873200958333</c:v>
                </c:pt>
                <c:pt idx="7426">
                  <c:v>1.052873200958333</c:v>
                </c:pt>
                <c:pt idx="7427">
                  <c:v>1.052873200958333</c:v>
                </c:pt>
                <c:pt idx="7428">
                  <c:v>1.052873200958333</c:v>
                </c:pt>
                <c:pt idx="7429">
                  <c:v>1.052873200958333</c:v>
                </c:pt>
                <c:pt idx="7430">
                  <c:v>1.052873200958333</c:v>
                </c:pt>
                <c:pt idx="7431">
                  <c:v>1.052873200958333</c:v>
                </c:pt>
                <c:pt idx="7432">
                  <c:v>1.052873200958333</c:v>
                </c:pt>
                <c:pt idx="7433">
                  <c:v>1.052873200958333</c:v>
                </c:pt>
                <c:pt idx="7434">
                  <c:v>1.052873200958333</c:v>
                </c:pt>
                <c:pt idx="7435">
                  <c:v>1.052873200958333</c:v>
                </c:pt>
                <c:pt idx="7436">
                  <c:v>1.052873200958333</c:v>
                </c:pt>
                <c:pt idx="7437">
                  <c:v>1.052873200958333</c:v>
                </c:pt>
                <c:pt idx="7438">
                  <c:v>1.052873200958333</c:v>
                </c:pt>
                <c:pt idx="7439">
                  <c:v>1.052873200958333</c:v>
                </c:pt>
                <c:pt idx="7440">
                  <c:v>1.052873200958333</c:v>
                </c:pt>
                <c:pt idx="7441">
                  <c:v>1.052873200958333</c:v>
                </c:pt>
                <c:pt idx="7442">
                  <c:v>1.052873200958333</c:v>
                </c:pt>
                <c:pt idx="7443">
                  <c:v>1.052873200958333</c:v>
                </c:pt>
                <c:pt idx="7444">
                  <c:v>1.052873200958333</c:v>
                </c:pt>
                <c:pt idx="7445">
                  <c:v>1.052873200958333</c:v>
                </c:pt>
                <c:pt idx="7446">
                  <c:v>1.052873200958333</c:v>
                </c:pt>
                <c:pt idx="7447">
                  <c:v>1.052873200958333</c:v>
                </c:pt>
                <c:pt idx="7448">
                  <c:v>1.052873200958333</c:v>
                </c:pt>
                <c:pt idx="7449">
                  <c:v>1.052873200958333</c:v>
                </c:pt>
                <c:pt idx="7450">
                  <c:v>1.052873200958333</c:v>
                </c:pt>
                <c:pt idx="7451">
                  <c:v>1.052873200958333</c:v>
                </c:pt>
                <c:pt idx="7452">
                  <c:v>1.052873200958333</c:v>
                </c:pt>
                <c:pt idx="7453">
                  <c:v>1.052873200958333</c:v>
                </c:pt>
                <c:pt idx="7454">
                  <c:v>1.052873200958333</c:v>
                </c:pt>
                <c:pt idx="7455">
                  <c:v>1.052873200958333</c:v>
                </c:pt>
                <c:pt idx="7456">
                  <c:v>1.052873200958333</c:v>
                </c:pt>
                <c:pt idx="7457">
                  <c:v>1.052873200958333</c:v>
                </c:pt>
                <c:pt idx="7458">
                  <c:v>1.052873200958333</c:v>
                </c:pt>
                <c:pt idx="7459">
                  <c:v>1.052873200958333</c:v>
                </c:pt>
                <c:pt idx="7460">
                  <c:v>1.052873200958333</c:v>
                </c:pt>
                <c:pt idx="7461">
                  <c:v>1.052873200958333</c:v>
                </c:pt>
                <c:pt idx="7462">
                  <c:v>1.052873200958333</c:v>
                </c:pt>
                <c:pt idx="7463">
                  <c:v>1.052873200958333</c:v>
                </c:pt>
                <c:pt idx="7464">
                  <c:v>1.052873200958333</c:v>
                </c:pt>
                <c:pt idx="7465">
                  <c:v>1.052873200958333</c:v>
                </c:pt>
                <c:pt idx="7466">
                  <c:v>1.052873200958333</c:v>
                </c:pt>
                <c:pt idx="7467">
                  <c:v>1.052873200958333</c:v>
                </c:pt>
                <c:pt idx="7468">
                  <c:v>1.052873200958333</c:v>
                </c:pt>
                <c:pt idx="7469">
                  <c:v>1.052873200958333</c:v>
                </c:pt>
                <c:pt idx="7470">
                  <c:v>1.052873200958333</c:v>
                </c:pt>
                <c:pt idx="7471">
                  <c:v>1.052873200958333</c:v>
                </c:pt>
                <c:pt idx="7472">
                  <c:v>1.052873200958333</c:v>
                </c:pt>
                <c:pt idx="7473">
                  <c:v>1.052873200958333</c:v>
                </c:pt>
                <c:pt idx="7474">
                  <c:v>1.052873200958333</c:v>
                </c:pt>
                <c:pt idx="7475">
                  <c:v>1.052873200958333</c:v>
                </c:pt>
                <c:pt idx="7476">
                  <c:v>1.052873200958333</c:v>
                </c:pt>
                <c:pt idx="7477">
                  <c:v>1.052873200958333</c:v>
                </c:pt>
                <c:pt idx="7478">
                  <c:v>1.052873200958333</c:v>
                </c:pt>
                <c:pt idx="7479">
                  <c:v>1.052873200958333</c:v>
                </c:pt>
                <c:pt idx="7480">
                  <c:v>1.052873200958333</c:v>
                </c:pt>
                <c:pt idx="7481">
                  <c:v>1.052873200958333</c:v>
                </c:pt>
                <c:pt idx="7482">
                  <c:v>1.052873200958333</c:v>
                </c:pt>
                <c:pt idx="7483">
                  <c:v>1.052873200958333</c:v>
                </c:pt>
                <c:pt idx="7484">
                  <c:v>1.052873200958333</c:v>
                </c:pt>
                <c:pt idx="7485">
                  <c:v>1.052873200958333</c:v>
                </c:pt>
                <c:pt idx="7486">
                  <c:v>1.052873200958333</c:v>
                </c:pt>
                <c:pt idx="7487">
                  <c:v>1.052873200958333</c:v>
                </c:pt>
                <c:pt idx="7488">
                  <c:v>1.052873200958333</c:v>
                </c:pt>
                <c:pt idx="7489">
                  <c:v>1.052873200958333</c:v>
                </c:pt>
                <c:pt idx="7490">
                  <c:v>1.052873200958333</c:v>
                </c:pt>
                <c:pt idx="7491">
                  <c:v>1.052873200958333</c:v>
                </c:pt>
                <c:pt idx="7492">
                  <c:v>1.052873200958333</c:v>
                </c:pt>
                <c:pt idx="7493">
                  <c:v>1.052873200958333</c:v>
                </c:pt>
                <c:pt idx="7494">
                  <c:v>1.052873200958333</c:v>
                </c:pt>
                <c:pt idx="7495">
                  <c:v>1.052873200958333</c:v>
                </c:pt>
                <c:pt idx="7496">
                  <c:v>1.052873200958333</c:v>
                </c:pt>
                <c:pt idx="7497">
                  <c:v>1.052873200958333</c:v>
                </c:pt>
                <c:pt idx="7498">
                  <c:v>1.052873200958333</c:v>
                </c:pt>
                <c:pt idx="7499">
                  <c:v>1.052873200958333</c:v>
                </c:pt>
                <c:pt idx="7500">
                  <c:v>1.052873200958333</c:v>
                </c:pt>
                <c:pt idx="7501">
                  <c:v>1.052873200958333</c:v>
                </c:pt>
                <c:pt idx="7502">
                  <c:v>1.052873200958333</c:v>
                </c:pt>
                <c:pt idx="7503">
                  <c:v>1.052873200958333</c:v>
                </c:pt>
                <c:pt idx="7504">
                  <c:v>1.052873200958333</c:v>
                </c:pt>
                <c:pt idx="7505">
                  <c:v>1.052873200958333</c:v>
                </c:pt>
                <c:pt idx="7506">
                  <c:v>1.052873200958333</c:v>
                </c:pt>
                <c:pt idx="7507">
                  <c:v>1.052873200958333</c:v>
                </c:pt>
                <c:pt idx="7508">
                  <c:v>1.052873200958333</c:v>
                </c:pt>
                <c:pt idx="7509">
                  <c:v>1.052873200958333</c:v>
                </c:pt>
                <c:pt idx="7510">
                  <c:v>1.052873200958333</c:v>
                </c:pt>
                <c:pt idx="7511">
                  <c:v>1.052873200958333</c:v>
                </c:pt>
                <c:pt idx="7512">
                  <c:v>1.052873200958333</c:v>
                </c:pt>
                <c:pt idx="7513">
                  <c:v>1.052873200958333</c:v>
                </c:pt>
                <c:pt idx="7514">
                  <c:v>1.052873200958333</c:v>
                </c:pt>
                <c:pt idx="7515">
                  <c:v>1.052873200958333</c:v>
                </c:pt>
                <c:pt idx="7516">
                  <c:v>1.052873200958333</c:v>
                </c:pt>
                <c:pt idx="7517">
                  <c:v>1.052873200958333</c:v>
                </c:pt>
                <c:pt idx="7518">
                  <c:v>1.052873200958333</c:v>
                </c:pt>
                <c:pt idx="7519">
                  <c:v>1.052873200958333</c:v>
                </c:pt>
                <c:pt idx="7520">
                  <c:v>1.052873200958333</c:v>
                </c:pt>
                <c:pt idx="7521">
                  <c:v>1.052873200958333</c:v>
                </c:pt>
                <c:pt idx="7522">
                  <c:v>1.052873200958333</c:v>
                </c:pt>
                <c:pt idx="7523">
                  <c:v>1.052873200958333</c:v>
                </c:pt>
                <c:pt idx="7524">
                  <c:v>1.052873200958333</c:v>
                </c:pt>
                <c:pt idx="7525">
                  <c:v>1.052873200958333</c:v>
                </c:pt>
                <c:pt idx="7526">
                  <c:v>1.052873200958333</c:v>
                </c:pt>
                <c:pt idx="7527">
                  <c:v>1.052873200958333</c:v>
                </c:pt>
                <c:pt idx="7528">
                  <c:v>1.052873200958333</c:v>
                </c:pt>
                <c:pt idx="7529">
                  <c:v>1.052873200958333</c:v>
                </c:pt>
                <c:pt idx="7530">
                  <c:v>1.052873200958333</c:v>
                </c:pt>
                <c:pt idx="7531">
                  <c:v>1.052873200958333</c:v>
                </c:pt>
                <c:pt idx="7532">
                  <c:v>1.052873200958333</c:v>
                </c:pt>
                <c:pt idx="7533">
                  <c:v>1.052873200958333</c:v>
                </c:pt>
                <c:pt idx="7534">
                  <c:v>1.052873200958333</c:v>
                </c:pt>
                <c:pt idx="7535">
                  <c:v>1.052873200958333</c:v>
                </c:pt>
                <c:pt idx="7536">
                  <c:v>1.052873200958333</c:v>
                </c:pt>
                <c:pt idx="7537">
                  <c:v>1.052873200958333</c:v>
                </c:pt>
                <c:pt idx="7538">
                  <c:v>1.052873200958333</c:v>
                </c:pt>
                <c:pt idx="7539">
                  <c:v>1.052873200958333</c:v>
                </c:pt>
                <c:pt idx="7540">
                  <c:v>1.052873200958333</c:v>
                </c:pt>
                <c:pt idx="7541">
                  <c:v>1.052873200958333</c:v>
                </c:pt>
                <c:pt idx="7542">
                  <c:v>1.052873200958333</c:v>
                </c:pt>
                <c:pt idx="7543">
                  <c:v>1.052873200958333</c:v>
                </c:pt>
                <c:pt idx="7544">
                  <c:v>1.052873200958333</c:v>
                </c:pt>
                <c:pt idx="7545">
                  <c:v>1.052873200958333</c:v>
                </c:pt>
                <c:pt idx="7546">
                  <c:v>1.052873200958333</c:v>
                </c:pt>
                <c:pt idx="7547">
                  <c:v>1.052873200958333</c:v>
                </c:pt>
                <c:pt idx="7548">
                  <c:v>1.052873200958333</c:v>
                </c:pt>
                <c:pt idx="7549">
                  <c:v>1.052873200958333</c:v>
                </c:pt>
                <c:pt idx="7550">
                  <c:v>1.052873200958333</c:v>
                </c:pt>
                <c:pt idx="7551">
                  <c:v>1.052873200958333</c:v>
                </c:pt>
                <c:pt idx="7552">
                  <c:v>1.052873200958333</c:v>
                </c:pt>
                <c:pt idx="7553">
                  <c:v>1.052873200958333</c:v>
                </c:pt>
                <c:pt idx="7554">
                  <c:v>1.052873200958333</c:v>
                </c:pt>
                <c:pt idx="7555">
                  <c:v>1.052873200958333</c:v>
                </c:pt>
                <c:pt idx="7556">
                  <c:v>1.052873200958333</c:v>
                </c:pt>
                <c:pt idx="7557">
                  <c:v>1.052873200958333</c:v>
                </c:pt>
                <c:pt idx="7558">
                  <c:v>1.052873200958333</c:v>
                </c:pt>
                <c:pt idx="7559">
                  <c:v>1.052873200958333</c:v>
                </c:pt>
                <c:pt idx="7560">
                  <c:v>1.052873200958333</c:v>
                </c:pt>
                <c:pt idx="7561">
                  <c:v>1.052873200958333</c:v>
                </c:pt>
                <c:pt idx="7562">
                  <c:v>1.052873200958333</c:v>
                </c:pt>
                <c:pt idx="7563">
                  <c:v>1.052873200958333</c:v>
                </c:pt>
                <c:pt idx="7564">
                  <c:v>1.052873200958333</c:v>
                </c:pt>
                <c:pt idx="7565">
                  <c:v>1.052873200958333</c:v>
                </c:pt>
                <c:pt idx="7566">
                  <c:v>1.052873200958333</c:v>
                </c:pt>
                <c:pt idx="7567">
                  <c:v>1.052873200958333</c:v>
                </c:pt>
                <c:pt idx="7568">
                  <c:v>1.052873200958333</c:v>
                </c:pt>
                <c:pt idx="7569">
                  <c:v>1.052873200958333</c:v>
                </c:pt>
                <c:pt idx="7570">
                  <c:v>1.052873200958333</c:v>
                </c:pt>
                <c:pt idx="7571">
                  <c:v>1.052873200958333</c:v>
                </c:pt>
                <c:pt idx="7572">
                  <c:v>1.052873200958333</c:v>
                </c:pt>
                <c:pt idx="7573">
                  <c:v>1.052873200958333</c:v>
                </c:pt>
                <c:pt idx="7574">
                  <c:v>1.052873200958333</c:v>
                </c:pt>
                <c:pt idx="7575">
                  <c:v>1.052873200958333</c:v>
                </c:pt>
                <c:pt idx="7576">
                  <c:v>1.052873200958333</c:v>
                </c:pt>
                <c:pt idx="7577">
                  <c:v>1.052873200958333</c:v>
                </c:pt>
                <c:pt idx="7578">
                  <c:v>1.052873200958333</c:v>
                </c:pt>
                <c:pt idx="7579">
                  <c:v>1.052873200958333</c:v>
                </c:pt>
                <c:pt idx="7580">
                  <c:v>1.052873200958333</c:v>
                </c:pt>
                <c:pt idx="7581">
                  <c:v>1.052873200958333</c:v>
                </c:pt>
                <c:pt idx="7582">
                  <c:v>1.052873200958333</c:v>
                </c:pt>
                <c:pt idx="7583">
                  <c:v>1.052873200958333</c:v>
                </c:pt>
                <c:pt idx="7584">
                  <c:v>1.052873200958333</c:v>
                </c:pt>
                <c:pt idx="7585">
                  <c:v>1.052873200958333</c:v>
                </c:pt>
                <c:pt idx="7586">
                  <c:v>1.052873200958333</c:v>
                </c:pt>
                <c:pt idx="7587">
                  <c:v>1.052873200958333</c:v>
                </c:pt>
                <c:pt idx="7588">
                  <c:v>1.052873200958333</c:v>
                </c:pt>
                <c:pt idx="7589">
                  <c:v>1.052873200958333</c:v>
                </c:pt>
                <c:pt idx="7590">
                  <c:v>1.052873200958333</c:v>
                </c:pt>
                <c:pt idx="7591">
                  <c:v>1.052873200958333</c:v>
                </c:pt>
                <c:pt idx="7592">
                  <c:v>1.052873200958333</c:v>
                </c:pt>
                <c:pt idx="7593">
                  <c:v>1.052873200958333</c:v>
                </c:pt>
                <c:pt idx="7594">
                  <c:v>1.052873200958333</c:v>
                </c:pt>
                <c:pt idx="7595">
                  <c:v>1.052873200958333</c:v>
                </c:pt>
                <c:pt idx="7596">
                  <c:v>1.052873200958333</c:v>
                </c:pt>
                <c:pt idx="7597">
                  <c:v>1.052873200958333</c:v>
                </c:pt>
                <c:pt idx="7598">
                  <c:v>1.052873200958333</c:v>
                </c:pt>
                <c:pt idx="7599">
                  <c:v>1.052873200958333</c:v>
                </c:pt>
                <c:pt idx="7600">
                  <c:v>1.052873200958333</c:v>
                </c:pt>
                <c:pt idx="7601">
                  <c:v>1.052873200958333</c:v>
                </c:pt>
                <c:pt idx="7602">
                  <c:v>1.052873200958333</c:v>
                </c:pt>
                <c:pt idx="7603">
                  <c:v>1.052873200958333</c:v>
                </c:pt>
                <c:pt idx="7604">
                  <c:v>1.052873200958333</c:v>
                </c:pt>
                <c:pt idx="7605">
                  <c:v>1.052873200958333</c:v>
                </c:pt>
                <c:pt idx="7606">
                  <c:v>1.052873200958333</c:v>
                </c:pt>
                <c:pt idx="7607">
                  <c:v>1.052873200958333</c:v>
                </c:pt>
                <c:pt idx="7608">
                  <c:v>1.052873200958333</c:v>
                </c:pt>
                <c:pt idx="7609">
                  <c:v>1.052873200958333</c:v>
                </c:pt>
                <c:pt idx="7610">
                  <c:v>1.052873200958333</c:v>
                </c:pt>
                <c:pt idx="7611">
                  <c:v>1.052873200958333</c:v>
                </c:pt>
                <c:pt idx="7612">
                  <c:v>1.052873200958333</c:v>
                </c:pt>
                <c:pt idx="7613">
                  <c:v>1.052873200958333</c:v>
                </c:pt>
                <c:pt idx="7614">
                  <c:v>1.052873200958333</c:v>
                </c:pt>
                <c:pt idx="7615">
                  <c:v>1.052873200958333</c:v>
                </c:pt>
                <c:pt idx="7616">
                  <c:v>1.052873200958333</c:v>
                </c:pt>
                <c:pt idx="7617">
                  <c:v>1.052873200958333</c:v>
                </c:pt>
                <c:pt idx="7618">
                  <c:v>1.052873200958333</c:v>
                </c:pt>
                <c:pt idx="7619">
                  <c:v>1.052873200958333</c:v>
                </c:pt>
                <c:pt idx="7620">
                  <c:v>1.052873200958333</c:v>
                </c:pt>
                <c:pt idx="7621">
                  <c:v>1.052873200958333</c:v>
                </c:pt>
                <c:pt idx="7622">
                  <c:v>1.052873200958333</c:v>
                </c:pt>
                <c:pt idx="7623">
                  <c:v>1.052873200958333</c:v>
                </c:pt>
                <c:pt idx="7624">
                  <c:v>1.052873200958333</c:v>
                </c:pt>
                <c:pt idx="7625">
                  <c:v>1.052873200958333</c:v>
                </c:pt>
                <c:pt idx="7626">
                  <c:v>1.052873200958333</c:v>
                </c:pt>
                <c:pt idx="7627">
                  <c:v>1.052873200958333</c:v>
                </c:pt>
                <c:pt idx="7628">
                  <c:v>1.052873200958333</c:v>
                </c:pt>
                <c:pt idx="7629">
                  <c:v>1.052873200958333</c:v>
                </c:pt>
                <c:pt idx="7630">
                  <c:v>1.052873200958333</c:v>
                </c:pt>
                <c:pt idx="7631">
                  <c:v>1.052873200958333</c:v>
                </c:pt>
                <c:pt idx="7632">
                  <c:v>1.052873200958333</c:v>
                </c:pt>
                <c:pt idx="7633">
                  <c:v>1.052873200958333</c:v>
                </c:pt>
                <c:pt idx="7634">
                  <c:v>1.052873200958333</c:v>
                </c:pt>
                <c:pt idx="7635">
                  <c:v>1.052873200958333</c:v>
                </c:pt>
                <c:pt idx="7636">
                  <c:v>1.052873200958333</c:v>
                </c:pt>
                <c:pt idx="7637">
                  <c:v>1.052873200958333</c:v>
                </c:pt>
                <c:pt idx="7638">
                  <c:v>1.052873200958333</c:v>
                </c:pt>
                <c:pt idx="7639">
                  <c:v>1.052873200958333</c:v>
                </c:pt>
                <c:pt idx="7640">
                  <c:v>1.052873200958333</c:v>
                </c:pt>
                <c:pt idx="7641">
                  <c:v>1.052873200958333</c:v>
                </c:pt>
                <c:pt idx="7642">
                  <c:v>1.052873200958333</c:v>
                </c:pt>
                <c:pt idx="7643">
                  <c:v>1.052873200958333</c:v>
                </c:pt>
                <c:pt idx="7644">
                  <c:v>1.052873200958333</c:v>
                </c:pt>
                <c:pt idx="7645">
                  <c:v>1.052873200958333</c:v>
                </c:pt>
                <c:pt idx="7646">
                  <c:v>1.052873200958333</c:v>
                </c:pt>
                <c:pt idx="7647">
                  <c:v>1.052873200958333</c:v>
                </c:pt>
                <c:pt idx="7648">
                  <c:v>1.052873200958333</c:v>
                </c:pt>
                <c:pt idx="7649">
                  <c:v>1.052873200958333</c:v>
                </c:pt>
                <c:pt idx="7650">
                  <c:v>1.052873200958333</c:v>
                </c:pt>
                <c:pt idx="7651">
                  <c:v>1.052873200958333</c:v>
                </c:pt>
                <c:pt idx="7652">
                  <c:v>1.052873200958333</c:v>
                </c:pt>
                <c:pt idx="7653">
                  <c:v>1.052873200958333</c:v>
                </c:pt>
                <c:pt idx="7654">
                  <c:v>1.052873200958333</c:v>
                </c:pt>
                <c:pt idx="7655">
                  <c:v>1.052873200958333</c:v>
                </c:pt>
                <c:pt idx="7656">
                  <c:v>1.052873200958333</c:v>
                </c:pt>
                <c:pt idx="7657">
                  <c:v>1.052873200958333</c:v>
                </c:pt>
                <c:pt idx="7658">
                  <c:v>1.052873200958333</c:v>
                </c:pt>
                <c:pt idx="7659">
                  <c:v>1.052873200958333</c:v>
                </c:pt>
                <c:pt idx="7660">
                  <c:v>1.052873200958333</c:v>
                </c:pt>
                <c:pt idx="7661">
                  <c:v>1.052873200958333</c:v>
                </c:pt>
                <c:pt idx="7662">
                  <c:v>1.052873200958333</c:v>
                </c:pt>
                <c:pt idx="7663">
                  <c:v>1.052873200958333</c:v>
                </c:pt>
                <c:pt idx="7664">
                  <c:v>1.052873200958333</c:v>
                </c:pt>
                <c:pt idx="7665">
                  <c:v>1.052873200958333</c:v>
                </c:pt>
                <c:pt idx="7666">
                  <c:v>1.052873200958333</c:v>
                </c:pt>
                <c:pt idx="7667">
                  <c:v>1.052873200958333</c:v>
                </c:pt>
                <c:pt idx="7668">
                  <c:v>1.052873200958333</c:v>
                </c:pt>
                <c:pt idx="7669">
                  <c:v>1.052873200958333</c:v>
                </c:pt>
                <c:pt idx="7670">
                  <c:v>1.052873200958333</c:v>
                </c:pt>
                <c:pt idx="7671">
                  <c:v>1.052873200958333</c:v>
                </c:pt>
                <c:pt idx="7672">
                  <c:v>1.052873200958333</c:v>
                </c:pt>
                <c:pt idx="7673">
                  <c:v>1.052873200958333</c:v>
                </c:pt>
                <c:pt idx="7674">
                  <c:v>1.052873200958333</c:v>
                </c:pt>
                <c:pt idx="7675">
                  <c:v>1.052873200958333</c:v>
                </c:pt>
                <c:pt idx="7676">
                  <c:v>1.052873200958333</c:v>
                </c:pt>
                <c:pt idx="7677">
                  <c:v>1.052873200958333</c:v>
                </c:pt>
                <c:pt idx="7678">
                  <c:v>1.052873200958333</c:v>
                </c:pt>
                <c:pt idx="7679">
                  <c:v>1.052873200958333</c:v>
                </c:pt>
                <c:pt idx="7680">
                  <c:v>1.052873200958333</c:v>
                </c:pt>
                <c:pt idx="7681">
                  <c:v>1.052873200958333</c:v>
                </c:pt>
                <c:pt idx="7682">
                  <c:v>1.052873200958333</c:v>
                </c:pt>
                <c:pt idx="7683">
                  <c:v>1.052873200958333</c:v>
                </c:pt>
                <c:pt idx="7684">
                  <c:v>1.052873200958333</c:v>
                </c:pt>
                <c:pt idx="7685">
                  <c:v>1.052873200958333</c:v>
                </c:pt>
                <c:pt idx="7686">
                  <c:v>1.052873200958333</c:v>
                </c:pt>
                <c:pt idx="7687">
                  <c:v>1.052873200958333</c:v>
                </c:pt>
                <c:pt idx="7688">
                  <c:v>1.052873200958333</c:v>
                </c:pt>
                <c:pt idx="7689">
                  <c:v>1.052873200958333</c:v>
                </c:pt>
                <c:pt idx="7690">
                  <c:v>1.052873200958333</c:v>
                </c:pt>
                <c:pt idx="7691">
                  <c:v>1.052873200958333</c:v>
                </c:pt>
                <c:pt idx="7692">
                  <c:v>1.052873200958333</c:v>
                </c:pt>
                <c:pt idx="7693">
                  <c:v>1.052873200958333</c:v>
                </c:pt>
                <c:pt idx="7694">
                  <c:v>1.052873200958333</c:v>
                </c:pt>
                <c:pt idx="7695">
                  <c:v>1.052873200958333</c:v>
                </c:pt>
                <c:pt idx="7696">
                  <c:v>1.052873200958333</c:v>
                </c:pt>
                <c:pt idx="7697">
                  <c:v>1.052873200958333</c:v>
                </c:pt>
                <c:pt idx="7698">
                  <c:v>1.052873200958333</c:v>
                </c:pt>
                <c:pt idx="7699">
                  <c:v>1.052873200958333</c:v>
                </c:pt>
                <c:pt idx="7700">
                  <c:v>1.052873200958333</c:v>
                </c:pt>
                <c:pt idx="7701">
                  <c:v>1.052873200958333</c:v>
                </c:pt>
                <c:pt idx="7702">
                  <c:v>1.052873200958333</c:v>
                </c:pt>
                <c:pt idx="7703">
                  <c:v>1.052873200958333</c:v>
                </c:pt>
                <c:pt idx="7704">
                  <c:v>1.052873200958333</c:v>
                </c:pt>
                <c:pt idx="7705">
                  <c:v>1.052873200958333</c:v>
                </c:pt>
                <c:pt idx="7706">
                  <c:v>1.052873200958333</c:v>
                </c:pt>
                <c:pt idx="7707">
                  <c:v>1.052873200958333</c:v>
                </c:pt>
                <c:pt idx="7708">
                  <c:v>1.052873200958333</c:v>
                </c:pt>
                <c:pt idx="7709">
                  <c:v>1.052873200958333</c:v>
                </c:pt>
                <c:pt idx="7710">
                  <c:v>1.052873200958333</c:v>
                </c:pt>
                <c:pt idx="7711">
                  <c:v>1.052873200958333</c:v>
                </c:pt>
                <c:pt idx="7712">
                  <c:v>1.052873200958333</c:v>
                </c:pt>
                <c:pt idx="7713">
                  <c:v>1.052873200958333</c:v>
                </c:pt>
                <c:pt idx="7714">
                  <c:v>1.052873200958333</c:v>
                </c:pt>
                <c:pt idx="7715">
                  <c:v>1.052873200958333</c:v>
                </c:pt>
                <c:pt idx="7716">
                  <c:v>1.052873200958333</c:v>
                </c:pt>
                <c:pt idx="7717">
                  <c:v>1.052873200958333</c:v>
                </c:pt>
                <c:pt idx="7718">
                  <c:v>1.052873200958333</c:v>
                </c:pt>
                <c:pt idx="7719">
                  <c:v>1.052873200958333</c:v>
                </c:pt>
                <c:pt idx="7720">
                  <c:v>1.052873200958333</c:v>
                </c:pt>
                <c:pt idx="7721">
                  <c:v>1.052873200958333</c:v>
                </c:pt>
                <c:pt idx="7722">
                  <c:v>1.052873200958333</c:v>
                </c:pt>
                <c:pt idx="7723">
                  <c:v>1.052873200958333</c:v>
                </c:pt>
                <c:pt idx="7724">
                  <c:v>1.052873200958333</c:v>
                </c:pt>
                <c:pt idx="7725">
                  <c:v>1.052873200958333</c:v>
                </c:pt>
                <c:pt idx="7726">
                  <c:v>1.052873200958333</c:v>
                </c:pt>
                <c:pt idx="7727">
                  <c:v>1.052873200958333</c:v>
                </c:pt>
                <c:pt idx="7728">
                  <c:v>1.052873200958333</c:v>
                </c:pt>
                <c:pt idx="7729">
                  <c:v>1.052873200958333</c:v>
                </c:pt>
                <c:pt idx="7730">
                  <c:v>1.052873200958333</c:v>
                </c:pt>
                <c:pt idx="7731">
                  <c:v>1.052873200958333</c:v>
                </c:pt>
                <c:pt idx="7732">
                  <c:v>1.052873200958333</c:v>
                </c:pt>
                <c:pt idx="7733">
                  <c:v>1.052873200958333</c:v>
                </c:pt>
                <c:pt idx="7734">
                  <c:v>1.052873200958333</c:v>
                </c:pt>
                <c:pt idx="7735">
                  <c:v>1.052873200958333</c:v>
                </c:pt>
                <c:pt idx="7736">
                  <c:v>1.052873200958333</c:v>
                </c:pt>
                <c:pt idx="7737">
                  <c:v>1.052873200958333</c:v>
                </c:pt>
                <c:pt idx="7738">
                  <c:v>1.052873200958333</c:v>
                </c:pt>
                <c:pt idx="7739">
                  <c:v>1.052873200958333</c:v>
                </c:pt>
                <c:pt idx="7740">
                  <c:v>1.052873200958333</c:v>
                </c:pt>
                <c:pt idx="7741">
                  <c:v>1.052873200958333</c:v>
                </c:pt>
                <c:pt idx="7742">
                  <c:v>1.052873200958333</c:v>
                </c:pt>
                <c:pt idx="7743">
                  <c:v>1.052873200958333</c:v>
                </c:pt>
                <c:pt idx="7744">
                  <c:v>1.052873200958333</c:v>
                </c:pt>
                <c:pt idx="7745">
                  <c:v>1.052873200958333</c:v>
                </c:pt>
                <c:pt idx="7746">
                  <c:v>1.052873200958333</c:v>
                </c:pt>
                <c:pt idx="7747">
                  <c:v>1.052873200958333</c:v>
                </c:pt>
                <c:pt idx="7748">
                  <c:v>1.052873200958333</c:v>
                </c:pt>
                <c:pt idx="7749">
                  <c:v>1.052873200958333</c:v>
                </c:pt>
                <c:pt idx="7750">
                  <c:v>1.052873200958333</c:v>
                </c:pt>
                <c:pt idx="7751">
                  <c:v>1.052873200958333</c:v>
                </c:pt>
                <c:pt idx="7752">
                  <c:v>1.052873200958333</c:v>
                </c:pt>
                <c:pt idx="7753">
                  <c:v>1.052873200958333</c:v>
                </c:pt>
                <c:pt idx="7754">
                  <c:v>1.052873200958333</c:v>
                </c:pt>
                <c:pt idx="7755">
                  <c:v>1.052873200958333</c:v>
                </c:pt>
                <c:pt idx="7756">
                  <c:v>1.052873200958333</c:v>
                </c:pt>
                <c:pt idx="7757">
                  <c:v>1.052873200958333</c:v>
                </c:pt>
                <c:pt idx="7758">
                  <c:v>1.052873200958333</c:v>
                </c:pt>
                <c:pt idx="7759">
                  <c:v>1.052873200958333</c:v>
                </c:pt>
                <c:pt idx="7760">
                  <c:v>1.052873200958333</c:v>
                </c:pt>
                <c:pt idx="7761">
                  <c:v>1.052873200958333</c:v>
                </c:pt>
                <c:pt idx="7762">
                  <c:v>1.052873200958333</c:v>
                </c:pt>
                <c:pt idx="7763">
                  <c:v>1.052873200958333</c:v>
                </c:pt>
                <c:pt idx="7764">
                  <c:v>1.052873200958333</c:v>
                </c:pt>
                <c:pt idx="7765">
                  <c:v>1.052873200958333</c:v>
                </c:pt>
                <c:pt idx="7766">
                  <c:v>1.052873200958333</c:v>
                </c:pt>
                <c:pt idx="7767">
                  <c:v>1.052873200958333</c:v>
                </c:pt>
                <c:pt idx="7768">
                  <c:v>1.052873200958333</c:v>
                </c:pt>
                <c:pt idx="7769">
                  <c:v>1.052873200958333</c:v>
                </c:pt>
                <c:pt idx="7770">
                  <c:v>1.052873200958333</c:v>
                </c:pt>
                <c:pt idx="7771">
                  <c:v>1.052873200958333</c:v>
                </c:pt>
                <c:pt idx="7772">
                  <c:v>1.052873200958333</c:v>
                </c:pt>
                <c:pt idx="7773">
                  <c:v>1.052873200958333</c:v>
                </c:pt>
                <c:pt idx="7774">
                  <c:v>1.052873200958333</c:v>
                </c:pt>
                <c:pt idx="7775">
                  <c:v>1.052873200958333</c:v>
                </c:pt>
                <c:pt idx="7776">
                  <c:v>1.052873200958333</c:v>
                </c:pt>
                <c:pt idx="7777">
                  <c:v>1.052873200958333</c:v>
                </c:pt>
                <c:pt idx="7778">
                  <c:v>1.052873200958333</c:v>
                </c:pt>
                <c:pt idx="7779">
                  <c:v>1.052873200958333</c:v>
                </c:pt>
                <c:pt idx="7780">
                  <c:v>1.052873200958333</c:v>
                </c:pt>
                <c:pt idx="7781">
                  <c:v>1.052873200958333</c:v>
                </c:pt>
                <c:pt idx="7782">
                  <c:v>1.052873200958333</c:v>
                </c:pt>
                <c:pt idx="7783">
                  <c:v>1.052873200958333</c:v>
                </c:pt>
                <c:pt idx="7784">
                  <c:v>1.052873200958333</c:v>
                </c:pt>
                <c:pt idx="7785">
                  <c:v>1.052873200958333</c:v>
                </c:pt>
                <c:pt idx="7786">
                  <c:v>1.052873200958333</c:v>
                </c:pt>
                <c:pt idx="7787">
                  <c:v>1.052873200958333</c:v>
                </c:pt>
                <c:pt idx="7788">
                  <c:v>1.052873200958333</c:v>
                </c:pt>
                <c:pt idx="7789">
                  <c:v>1.052873200958333</c:v>
                </c:pt>
                <c:pt idx="7790">
                  <c:v>1.052873200958333</c:v>
                </c:pt>
                <c:pt idx="7791">
                  <c:v>1.052873200958333</c:v>
                </c:pt>
                <c:pt idx="7792">
                  <c:v>1.052873200958333</c:v>
                </c:pt>
                <c:pt idx="7793">
                  <c:v>1.052873200958333</c:v>
                </c:pt>
                <c:pt idx="7794">
                  <c:v>1.052873200958333</c:v>
                </c:pt>
                <c:pt idx="7795">
                  <c:v>1.052873200958333</c:v>
                </c:pt>
                <c:pt idx="7796">
                  <c:v>1.052873200958333</c:v>
                </c:pt>
                <c:pt idx="7797">
                  <c:v>1.052873200958333</c:v>
                </c:pt>
                <c:pt idx="7798">
                  <c:v>1.052873200958333</c:v>
                </c:pt>
                <c:pt idx="7799">
                  <c:v>1.052873200958333</c:v>
                </c:pt>
                <c:pt idx="7800">
                  <c:v>1.052873200958333</c:v>
                </c:pt>
                <c:pt idx="7801">
                  <c:v>1.052873200958333</c:v>
                </c:pt>
                <c:pt idx="7802">
                  <c:v>1.052873200958333</c:v>
                </c:pt>
                <c:pt idx="7803">
                  <c:v>1.052873200958333</c:v>
                </c:pt>
                <c:pt idx="7804">
                  <c:v>1.052873200958333</c:v>
                </c:pt>
                <c:pt idx="7805">
                  <c:v>1.052873200958333</c:v>
                </c:pt>
                <c:pt idx="7806">
                  <c:v>1.052873200958333</c:v>
                </c:pt>
                <c:pt idx="7807">
                  <c:v>1.052873200958333</c:v>
                </c:pt>
                <c:pt idx="7808">
                  <c:v>1.052873200958333</c:v>
                </c:pt>
                <c:pt idx="7809">
                  <c:v>1.052873200958333</c:v>
                </c:pt>
                <c:pt idx="7810">
                  <c:v>1.052873200958333</c:v>
                </c:pt>
                <c:pt idx="7811">
                  <c:v>1.052873200958333</c:v>
                </c:pt>
                <c:pt idx="7812">
                  <c:v>1.052873200958333</c:v>
                </c:pt>
                <c:pt idx="7813">
                  <c:v>1.052873200958333</c:v>
                </c:pt>
                <c:pt idx="7814">
                  <c:v>1.052873200958333</c:v>
                </c:pt>
                <c:pt idx="7815">
                  <c:v>1.052873200958333</c:v>
                </c:pt>
                <c:pt idx="7816">
                  <c:v>1.052873200958333</c:v>
                </c:pt>
                <c:pt idx="7817">
                  <c:v>1.052873200958333</c:v>
                </c:pt>
                <c:pt idx="7818">
                  <c:v>1.052873200958333</c:v>
                </c:pt>
                <c:pt idx="7819">
                  <c:v>1.052873200958333</c:v>
                </c:pt>
                <c:pt idx="7820">
                  <c:v>1.052873200958333</c:v>
                </c:pt>
                <c:pt idx="7821">
                  <c:v>1.052873200958333</c:v>
                </c:pt>
                <c:pt idx="7822">
                  <c:v>1.052873200958333</c:v>
                </c:pt>
                <c:pt idx="7823">
                  <c:v>1.052873200958333</c:v>
                </c:pt>
                <c:pt idx="7824">
                  <c:v>1.052873200958333</c:v>
                </c:pt>
                <c:pt idx="7825">
                  <c:v>1.052873200958333</c:v>
                </c:pt>
                <c:pt idx="7826">
                  <c:v>1.052873200958333</c:v>
                </c:pt>
                <c:pt idx="7827">
                  <c:v>1.052873200958333</c:v>
                </c:pt>
                <c:pt idx="7828">
                  <c:v>1.052873200958333</c:v>
                </c:pt>
                <c:pt idx="7829">
                  <c:v>1.052873200958333</c:v>
                </c:pt>
                <c:pt idx="7830">
                  <c:v>1.052873200958333</c:v>
                </c:pt>
                <c:pt idx="7831">
                  <c:v>1.052873200958333</c:v>
                </c:pt>
                <c:pt idx="7832">
                  <c:v>1.052873200958333</c:v>
                </c:pt>
                <c:pt idx="7833">
                  <c:v>1.052873200958333</c:v>
                </c:pt>
                <c:pt idx="7834">
                  <c:v>1.052873200958333</c:v>
                </c:pt>
                <c:pt idx="7835">
                  <c:v>1.052873200958333</c:v>
                </c:pt>
                <c:pt idx="7836">
                  <c:v>1.052873200958333</c:v>
                </c:pt>
                <c:pt idx="7837">
                  <c:v>1.052873200958333</c:v>
                </c:pt>
                <c:pt idx="7838">
                  <c:v>1.052873200958333</c:v>
                </c:pt>
                <c:pt idx="7839">
                  <c:v>1.052873200958333</c:v>
                </c:pt>
                <c:pt idx="7840">
                  <c:v>1.052873200958333</c:v>
                </c:pt>
                <c:pt idx="7841">
                  <c:v>1.052873200958333</c:v>
                </c:pt>
                <c:pt idx="7842">
                  <c:v>1.052873200958333</c:v>
                </c:pt>
                <c:pt idx="7843">
                  <c:v>1.052873200958333</c:v>
                </c:pt>
                <c:pt idx="7844">
                  <c:v>1.052873200958333</c:v>
                </c:pt>
                <c:pt idx="7845">
                  <c:v>1.052873200958333</c:v>
                </c:pt>
                <c:pt idx="7846">
                  <c:v>1.052873200958333</c:v>
                </c:pt>
                <c:pt idx="7847">
                  <c:v>1.052873200958333</c:v>
                </c:pt>
                <c:pt idx="7848">
                  <c:v>1.052873200958333</c:v>
                </c:pt>
                <c:pt idx="7849">
                  <c:v>1.052873200958333</c:v>
                </c:pt>
                <c:pt idx="7850">
                  <c:v>1.052873200958333</c:v>
                </c:pt>
                <c:pt idx="7851">
                  <c:v>1.052873200958333</c:v>
                </c:pt>
                <c:pt idx="7852">
                  <c:v>1.052873200958333</c:v>
                </c:pt>
                <c:pt idx="7853">
                  <c:v>1.052873200958333</c:v>
                </c:pt>
                <c:pt idx="7854">
                  <c:v>1.052873200958333</c:v>
                </c:pt>
                <c:pt idx="7855">
                  <c:v>1.052873200958333</c:v>
                </c:pt>
                <c:pt idx="7856">
                  <c:v>1.052873200958333</c:v>
                </c:pt>
                <c:pt idx="7857">
                  <c:v>1.052873200958333</c:v>
                </c:pt>
                <c:pt idx="7858">
                  <c:v>1.052873200958333</c:v>
                </c:pt>
                <c:pt idx="7859">
                  <c:v>1.052873200958333</c:v>
                </c:pt>
                <c:pt idx="7860">
                  <c:v>1.052873200958333</c:v>
                </c:pt>
                <c:pt idx="7861">
                  <c:v>1.052873200958333</c:v>
                </c:pt>
                <c:pt idx="7862">
                  <c:v>1.052873200958333</c:v>
                </c:pt>
                <c:pt idx="7863">
                  <c:v>1.052873200958333</c:v>
                </c:pt>
                <c:pt idx="7864">
                  <c:v>1.052873200958333</c:v>
                </c:pt>
                <c:pt idx="7865">
                  <c:v>1.052873200958333</c:v>
                </c:pt>
                <c:pt idx="7866">
                  <c:v>1.052873200958333</c:v>
                </c:pt>
                <c:pt idx="7867">
                  <c:v>1.052873200958333</c:v>
                </c:pt>
                <c:pt idx="7868">
                  <c:v>1.052873200958333</c:v>
                </c:pt>
                <c:pt idx="7869">
                  <c:v>1.052873200958333</c:v>
                </c:pt>
                <c:pt idx="7870">
                  <c:v>1.052873200958333</c:v>
                </c:pt>
                <c:pt idx="7871">
                  <c:v>1.052873200958333</c:v>
                </c:pt>
                <c:pt idx="7872">
                  <c:v>1.052873200958333</c:v>
                </c:pt>
                <c:pt idx="7873">
                  <c:v>1.052873200958333</c:v>
                </c:pt>
                <c:pt idx="7874">
                  <c:v>1.052873200958333</c:v>
                </c:pt>
                <c:pt idx="7875">
                  <c:v>1.052873200958333</c:v>
                </c:pt>
                <c:pt idx="7876">
                  <c:v>1.052873200958333</c:v>
                </c:pt>
                <c:pt idx="7877">
                  <c:v>1.052873200958333</c:v>
                </c:pt>
                <c:pt idx="7878">
                  <c:v>1.052873200958333</c:v>
                </c:pt>
                <c:pt idx="7879">
                  <c:v>1.052873200958333</c:v>
                </c:pt>
                <c:pt idx="7880">
                  <c:v>1.052873200958333</c:v>
                </c:pt>
                <c:pt idx="7881">
                  <c:v>1.052873200958333</c:v>
                </c:pt>
                <c:pt idx="7882">
                  <c:v>1.052873200958333</c:v>
                </c:pt>
                <c:pt idx="7883">
                  <c:v>1.052873200958333</c:v>
                </c:pt>
                <c:pt idx="7884">
                  <c:v>1.052873200958333</c:v>
                </c:pt>
                <c:pt idx="7885">
                  <c:v>1.052873200958333</c:v>
                </c:pt>
                <c:pt idx="7886">
                  <c:v>1.052873200958333</c:v>
                </c:pt>
                <c:pt idx="7887">
                  <c:v>1.052873200958333</c:v>
                </c:pt>
                <c:pt idx="7888">
                  <c:v>1.052873200958333</c:v>
                </c:pt>
                <c:pt idx="7889">
                  <c:v>1.052873200958333</c:v>
                </c:pt>
                <c:pt idx="7890">
                  <c:v>1.052873200958333</c:v>
                </c:pt>
                <c:pt idx="7891">
                  <c:v>1.052873200958333</c:v>
                </c:pt>
                <c:pt idx="7892">
                  <c:v>1.052873200958333</c:v>
                </c:pt>
                <c:pt idx="7893">
                  <c:v>1.052873200958333</c:v>
                </c:pt>
                <c:pt idx="7894">
                  <c:v>1.052873200958333</c:v>
                </c:pt>
                <c:pt idx="7895">
                  <c:v>1.052873200958333</c:v>
                </c:pt>
                <c:pt idx="7896">
                  <c:v>1.052873200958333</c:v>
                </c:pt>
                <c:pt idx="7897">
                  <c:v>1.052873200958333</c:v>
                </c:pt>
                <c:pt idx="7898">
                  <c:v>1.052873200958333</c:v>
                </c:pt>
                <c:pt idx="7899">
                  <c:v>1.052873200958333</c:v>
                </c:pt>
                <c:pt idx="7900">
                  <c:v>1.052873200958333</c:v>
                </c:pt>
                <c:pt idx="7901">
                  <c:v>1.052873200958333</c:v>
                </c:pt>
                <c:pt idx="7902">
                  <c:v>1.052873200958333</c:v>
                </c:pt>
                <c:pt idx="7903">
                  <c:v>1.052873200958333</c:v>
                </c:pt>
                <c:pt idx="7904">
                  <c:v>1.052873200958333</c:v>
                </c:pt>
                <c:pt idx="7905">
                  <c:v>1.052873200958333</c:v>
                </c:pt>
                <c:pt idx="7906">
                  <c:v>1.052873200958333</c:v>
                </c:pt>
                <c:pt idx="7907">
                  <c:v>1.052873200958333</c:v>
                </c:pt>
                <c:pt idx="7908">
                  <c:v>1.052873200958333</c:v>
                </c:pt>
                <c:pt idx="7909">
                  <c:v>1.052873200958333</c:v>
                </c:pt>
                <c:pt idx="7910">
                  <c:v>1.052873200958333</c:v>
                </c:pt>
                <c:pt idx="7911">
                  <c:v>1.052873200958333</c:v>
                </c:pt>
                <c:pt idx="7912">
                  <c:v>1.052873200958333</c:v>
                </c:pt>
                <c:pt idx="7913">
                  <c:v>1.052873200958333</c:v>
                </c:pt>
                <c:pt idx="7914">
                  <c:v>1.052873200958333</c:v>
                </c:pt>
                <c:pt idx="7915">
                  <c:v>1.052873200958333</c:v>
                </c:pt>
                <c:pt idx="7916">
                  <c:v>1.052873200958333</c:v>
                </c:pt>
                <c:pt idx="7917">
                  <c:v>1.052873200958333</c:v>
                </c:pt>
                <c:pt idx="7918">
                  <c:v>1.052873200958333</c:v>
                </c:pt>
                <c:pt idx="7919">
                  <c:v>1.052873200958333</c:v>
                </c:pt>
                <c:pt idx="7920">
                  <c:v>1.052873200958333</c:v>
                </c:pt>
                <c:pt idx="7921">
                  <c:v>1.052873200958333</c:v>
                </c:pt>
                <c:pt idx="7922">
                  <c:v>1.052873200958333</c:v>
                </c:pt>
                <c:pt idx="7923">
                  <c:v>1.052873200958333</c:v>
                </c:pt>
                <c:pt idx="7924">
                  <c:v>1.052873200958333</c:v>
                </c:pt>
                <c:pt idx="7925">
                  <c:v>1.052873200958333</c:v>
                </c:pt>
                <c:pt idx="7926">
                  <c:v>1.052873200958333</c:v>
                </c:pt>
                <c:pt idx="7927">
                  <c:v>1.052873200958333</c:v>
                </c:pt>
                <c:pt idx="7928">
                  <c:v>1.052873200958333</c:v>
                </c:pt>
                <c:pt idx="7929">
                  <c:v>1.052873200958333</c:v>
                </c:pt>
                <c:pt idx="7930">
                  <c:v>1.052873200958333</c:v>
                </c:pt>
                <c:pt idx="7931">
                  <c:v>1.052873200958333</c:v>
                </c:pt>
                <c:pt idx="7932">
                  <c:v>1.052873200958333</c:v>
                </c:pt>
                <c:pt idx="7933">
                  <c:v>1.052873200958333</c:v>
                </c:pt>
                <c:pt idx="7934">
                  <c:v>1.052873200958333</c:v>
                </c:pt>
                <c:pt idx="7935">
                  <c:v>1.052873200958333</c:v>
                </c:pt>
                <c:pt idx="7936">
                  <c:v>1.052873200958333</c:v>
                </c:pt>
                <c:pt idx="7937">
                  <c:v>1.052873200958333</c:v>
                </c:pt>
                <c:pt idx="7938">
                  <c:v>1.052873200958333</c:v>
                </c:pt>
                <c:pt idx="7939">
                  <c:v>1.052873200958333</c:v>
                </c:pt>
                <c:pt idx="7940">
                  <c:v>1.052873200958333</c:v>
                </c:pt>
                <c:pt idx="7941">
                  <c:v>1.052873200958333</c:v>
                </c:pt>
                <c:pt idx="7942">
                  <c:v>1.052873200958333</c:v>
                </c:pt>
                <c:pt idx="7943">
                  <c:v>1.052873200958333</c:v>
                </c:pt>
                <c:pt idx="7944">
                  <c:v>1.052873200958333</c:v>
                </c:pt>
                <c:pt idx="7945">
                  <c:v>1.052873200958333</c:v>
                </c:pt>
                <c:pt idx="7946">
                  <c:v>1.052873200958333</c:v>
                </c:pt>
                <c:pt idx="7947">
                  <c:v>1.052873200958333</c:v>
                </c:pt>
                <c:pt idx="7948">
                  <c:v>1.052873200958333</c:v>
                </c:pt>
                <c:pt idx="7949">
                  <c:v>1.052873200958333</c:v>
                </c:pt>
                <c:pt idx="7950">
                  <c:v>1.052873200958333</c:v>
                </c:pt>
                <c:pt idx="7951">
                  <c:v>1.052873200958333</c:v>
                </c:pt>
                <c:pt idx="7952">
                  <c:v>1.052873200958333</c:v>
                </c:pt>
                <c:pt idx="7953">
                  <c:v>1.052873200958333</c:v>
                </c:pt>
                <c:pt idx="7954">
                  <c:v>1.052873200958333</c:v>
                </c:pt>
                <c:pt idx="7955">
                  <c:v>1.052873200958333</c:v>
                </c:pt>
                <c:pt idx="7956">
                  <c:v>1.052873200958333</c:v>
                </c:pt>
                <c:pt idx="7957">
                  <c:v>1.052873200958333</c:v>
                </c:pt>
                <c:pt idx="7958">
                  <c:v>1.052873200958333</c:v>
                </c:pt>
                <c:pt idx="7959">
                  <c:v>1.052873200958333</c:v>
                </c:pt>
                <c:pt idx="7960">
                  <c:v>1.052873200958333</c:v>
                </c:pt>
                <c:pt idx="7961">
                  <c:v>1.052873200958333</c:v>
                </c:pt>
                <c:pt idx="7962">
                  <c:v>1.052873200958333</c:v>
                </c:pt>
                <c:pt idx="7963">
                  <c:v>1.052873200958333</c:v>
                </c:pt>
                <c:pt idx="7964">
                  <c:v>1.052873200958333</c:v>
                </c:pt>
                <c:pt idx="7965">
                  <c:v>1.052873200958333</c:v>
                </c:pt>
                <c:pt idx="7966">
                  <c:v>1.052873200958333</c:v>
                </c:pt>
                <c:pt idx="7967">
                  <c:v>1.052873200958333</c:v>
                </c:pt>
                <c:pt idx="7968">
                  <c:v>1.052873200958333</c:v>
                </c:pt>
                <c:pt idx="7969">
                  <c:v>1.052873200958333</c:v>
                </c:pt>
                <c:pt idx="7970">
                  <c:v>1.052873200958333</c:v>
                </c:pt>
                <c:pt idx="7971">
                  <c:v>1.052873200958333</c:v>
                </c:pt>
                <c:pt idx="7972">
                  <c:v>1.052873200958333</c:v>
                </c:pt>
                <c:pt idx="7973">
                  <c:v>1.052873200958333</c:v>
                </c:pt>
                <c:pt idx="7974">
                  <c:v>1.052873200958333</c:v>
                </c:pt>
                <c:pt idx="7975">
                  <c:v>1.052873200958333</c:v>
                </c:pt>
                <c:pt idx="7976">
                  <c:v>1.052873200958333</c:v>
                </c:pt>
                <c:pt idx="7977">
                  <c:v>1.052873200958333</c:v>
                </c:pt>
                <c:pt idx="7978">
                  <c:v>1.052873200958333</c:v>
                </c:pt>
                <c:pt idx="7979">
                  <c:v>1.052873200958333</c:v>
                </c:pt>
                <c:pt idx="7980">
                  <c:v>1.052873200958333</c:v>
                </c:pt>
                <c:pt idx="7981">
                  <c:v>1.052873200958333</c:v>
                </c:pt>
                <c:pt idx="7982">
                  <c:v>1.052873200958333</c:v>
                </c:pt>
                <c:pt idx="7983">
                  <c:v>1.052873200958333</c:v>
                </c:pt>
                <c:pt idx="7984">
                  <c:v>1.052873200958333</c:v>
                </c:pt>
                <c:pt idx="7985">
                  <c:v>1.052873200958333</c:v>
                </c:pt>
                <c:pt idx="7986">
                  <c:v>1.052873200958333</c:v>
                </c:pt>
                <c:pt idx="7987">
                  <c:v>1.052873200958333</c:v>
                </c:pt>
                <c:pt idx="7988">
                  <c:v>1.052873200958333</c:v>
                </c:pt>
                <c:pt idx="7989">
                  <c:v>1.052873200958333</c:v>
                </c:pt>
                <c:pt idx="7990">
                  <c:v>1.052873200958333</c:v>
                </c:pt>
                <c:pt idx="7991">
                  <c:v>1.052873200958333</c:v>
                </c:pt>
                <c:pt idx="7992">
                  <c:v>1.052873200958333</c:v>
                </c:pt>
                <c:pt idx="7993">
                  <c:v>1.052873200958333</c:v>
                </c:pt>
                <c:pt idx="7994">
                  <c:v>1.052873200958333</c:v>
                </c:pt>
                <c:pt idx="7995">
                  <c:v>1.052873200958333</c:v>
                </c:pt>
                <c:pt idx="7996">
                  <c:v>1.052873200958333</c:v>
                </c:pt>
                <c:pt idx="7997">
                  <c:v>1.052873200958333</c:v>
                </c:pt>
                <c:pt idx="7998">
                  <c:v>1.052873200958333</c:v>
                </c:pt>
                <c:pt idx="7999">
                  <c:v>1.052873200958333</c:v>
                </c:pt>
                <c:pt idx="8000">
                  <c:v>1.052873200958333</c:v>
                </c:pt>
                <c:pt idx="8001">
                  <c:v>1.052873200958333</c:v>
                </c:pt>
                <c:pt idx="8002">
                  <c:v>1.052873200958333</c:v>
                </c:pt>
                <c:pt idx="8003">
                  <c:v>1.052873200958333</c:v>
                </c:pt>
                <c:pt idx="8004">
                  <c:v>1.052873200958333</c:v>
                </c:pt>
                <c:pt idx="8005">
                  <c:v>1.052873200958333</c:v>
                </c:pt>
                <c:pt idx="8006">
                  <c:v>1.052873200958333</c:v>
                </c:pt>
                <c:pt idx="8007">
                  <c:v>1.052873200958333</c:v>
                </c:pt>
                <c:pt idx="8008">
                  <c:v>1.052873200958333</c:v>
                </c:pt>
                <c:pt idx="8009">
                  <c:v>1.052873200958333</c:v>
                </c:pt>
                <c:pt idx="8010">
                  <c:v>1.052873200958333</c:v>
                </c:pt>
                <c:pt idx="8011">
                  <c:v>1.052873200958333</c:v>
                </c:pt>
                <c:pt idx="8012">
                  <c:v>1.052873200958333</c:v>
                </c:pt>
                <c:pt idx="8013">
                  <c:v>1.052873200958333</c:v>
                </c:pt>
                <c:pt idx="8014">
                  <c:v>1.052873200958333</c:v>
                </c:pt>
                <c:pt idx="8015">
                  <c:v>1.052873200958333</c:v>
                </c:pt>
                <c:pt idx="8016">
                  <c:v>1.052873200958333</c:v>
                </c:pt>
                <c:pt idx="8017">
                  <c:v>1.052873200958333</c:v>
                </c:pt>
                <c:pt idx="8018">
                  <c:v>1.052873200958333</c:v>
                </c:pt>
                <c:pt idx="8019">
                  <c:v>1.052873200958333</c:v>
                </c:pt>
                <c:pt idx="8020">
                  <c:v>1.052873200958333</c:v>
                </c:pt>
                <c:pt idx="8021">
                  <c:v>1.052873200958333</c:v>
                </c:pt>
                <c:pt idx="8022">
                  <c:v>1.052873200958333</c:v>
                </c:pt>
                <c:pt idx="8023">
                  <c:v>1.052873200958333</c:v>
                </c:pt>
                <c:pt idx="8024">
                  <c:v>1.052873200958333</c:v>
                </c:pt>
                <c:pt idx="8025">
                  <c:v>1.052873200958333</c:v>
                </c:pt>
                <c:pt idx="8026">
                  <c:v>1.052873200958333</c:v>
                </c:pt>
                <c:pt idx="8027">
                  <c:v>1.052873200958333</c:v>
                </c:pt>
                <c:pt idx="8028">
                  <c:v>1.052873200958333</c:v>
                </c:pt>
                <c:pt idx="8029">
                  <c:v>1.052873200958333</c:v>
                </c:pt>
                <c:pt idx="8030">
                  <c:v>1.052873200958333</c:v>
                </c:pt>
                <c:pt idx="8031">
                  <c:v>1.052873200958333</c:v>
                </c:pt>
                <c:pt idx="8032">
                  <c:v>1.052873200958333</c:v>
                </c:pt>
                <c:pt idx="8033">
                  <c:v>1.052873200958333</c:v>
                </c:pt>
                <c:pt idx="8034">
                  <c:v>1.052873200958333</c:v>
                </c:pt>
                <c:pt idx="8035">
                  <c:v>1.052873200958333</c:v>
                </c:pt>
                <c:pt idx="8036">
                  <c:v>1.052873200958333</c:v>
                </c:pt>
                <c:pt idx="8037">
                  <c:v>1.052873200958333</c:v>
                </c:pt>
                <c:pt idx="8038">
                  <c:v>1.052873200958333</c:v>
                </c:pt>
                <c:pt idx="8039">
                  <c:v>1.052873200958333</c:v>
                </c:pt>
                <c:pt idx="8040">
                  <c:v>1.052873200958333</c:v>
                </c:pt>
                <c:pt idx="8041">
                  <c:v>1.052873200958333</c:v>
                </c:pt>
                <c:pt idx="8042">
                  <c:v>1.052873200958333</c:v>
                </c:pt>
                <c:pt idx="8043">
                  <c:v>1.052873200958333</c:v>
                </c:pt>
                <c:pt idx="8044">
                  <c:v>1.052873200958333</c:v>
                </c:pt>
                <c:pt idx="8045">
                  <c:v>1.052873200958333</c:v>
                </c:pt>
                <c:pt idx="8046">
                  <c:v>1.052873200958333</c:v>
                </c:pt>
                <c:pt idx="8047">
                  <c:v>1.052873200958333</c:v>
                </c:pt>
                <c:pt idx="8048">
                  <c:v>1.052873200958333</c:v>
                </c:pt>
                <c:pt idx="8049">
                  <c:v>1.052873200958333</c:v>
                </c:pt>
                <c:pt idx="8050">
                  <c:v>1.052873200958333</c:v>
                </c:pt>
                <c:pt idx="8051">
                  <c:v>1.052873200958333</c:v>
                </c:pt>
                <c:pt idx="8052">
                  <c:v>1.052873200958333</c:v>
                </c:pt>
                <c:pt idx="8053">
                  <c:v>1.052873200958333</c:v>
                </c:pt>
                <c:pt idx="8054">
                  <c:v>1.052873200958333</c:v>
                </c:pt>
                <c:pt idx="8055">
                  <c:v>1.052873200958333</c:v>
                </c:pt>
                <c:pt idx="8056">
                  <c:v>1.052873200958333</c:v>
                </c:pt>
                <c:pt idx="8057">
                  <c:v>1.052873200958333</c:v>
                </c:pt>
                <c:pt idx="8058">
                  <c:v>1.052873200958333</c:v>
                </c:pt>
                <c:pt idx="8059">
                  <c:v>1.052873200958333</c:v>
                </c:pt>
                <c:pt idx="8060">
                  <c:v>1.052873200958333</c:v>
                </c:pt>
                <c:pt idx="8061">
                  <c:v>1.052873200958333</c:v>
                </c:pt>
                <c:pt idx="8062">
                  <c:v>1.052873200958333</c:v>
                </c:pt>
                <c:pt idx="8063">
                  <c:v>1.052873200958333</c:v>
                </c:pt>
                <c:pt idx="8064">
                  <c:v>1.052873200958333</c:v>
                </c:pt>
                <c:pt idx="8065">
                  <c:v>1.052873200958333</c:v>
                </c:pt>
                <c:pt idx="8066">
                  <c:v>1.052873200958333</c:v>
                </c:pt>
                <c:pt idx="8067">
                  <c:v>1.052873200958333</c:v>
                </c:pt>
                <c:pt idx="8068">
                  <c:v>1.052873200958333</c:v>
                </c:pt>
                <c:pt idx="8069">
                  <c:v>1.052873200958333</c:v>
                </c:pt>
                <c:pt idx="8070">
                  <c:v>1.052873200958333</c:v>
                </c:pt>
                <c:pt idx="8071">
                  <c:v>1.052873200958333</c:v>
                </c:pt>
                <c:pt idx="8072">
                  <c:v>1.052873200958333</c:v>
                </c:pt>
                <c:pt idx="8073">
                  <c:v>1.052873200958333</c:v>
                </c:pt>
                <c:pt idx="8074">
                  <c:v>1.052873200958333</c:v>
                </c:pt>
                <c:pt idx="8075">
                  <c:v>1.052873200958333</c:v>
                </c:pt>
                <c:pt idx="8076">
                  <c:v>1.052873200958333</c:v>
                </c:pt>
                <c:pt idx="8077">
                  <c:v>1.052873200958333</c:v>
                </c:pt>
                <c:pt idx="8078">
                  <c:v>1.052873200958333</c:v>
                </c:pt>
                <c:pt idx="8079">
                  <c:v>1.052873200958333</c:v>
                </c:pt>
                <c:pt idx="8080">
                  <c:v>1.052873200958333</c:v>
                </c:pt>
                <c:pt idx="8081">
                  <c:v>1.052873200958333</c:v>
                </c:pt>
                <c:pt idx="8082">
                  <c:v>1.052873200958333</c:v>
                </c:pt>
                <c:pt idx="8083">
                  <c:v>1.052873200958333</c:v>
                </c:pt>
                <c:pt idx="8084">
                  <c:v>1.052873200958333</c:v>
                </c:pt>
                <c:pt idx="8085">
                  <c:v>1.052873200958333</c:v>
                </c:pt>
                <c:pt idx="8086">
                  <c:v>1.052873200958333</c:v>
                </c:pt>
                <c:pt idx="8087">
                  <c:v>1.052873200958333</c:v>
                </c:pt>
                <c:pt idx="8088">
                  <c:v>1.052873200958333</c:v>
                </c:pt>
                <c:pt idx="8089">
                  <c:v>1.052873200958333</c:v>
                </c:pt>
                <c:pt idx="8090">
                  <c:v>1.052873200958333</c:v>
                </c:pt>
                <c:pt idx="8091">
                  <c:v>1.052873200958333</c:v>
                </c:pt>
                <c:pt idx="8092">
                  <c:v>1.052873200958333</c:v>
                </c:pt>
                <c:pt idx="8093">
                  <c:v>1.052873200958333</c:v>
                </c:pt>
                <c:pt idx="8094">
                  <c:v>1.052873200958333</c:v>
                </c:pt>
                <c:pt idx="8095">
                  <c:v>1.052873200958333</c:v>
                </c:pt>
                <c:pt idx="8096">
                  <c:v>1.052873200958333</c:v>
                </c:pt>
                <c:pt idx="8097">
                  <c:v>1.052873200958333</c:v>
                </c:pt>
                <c:pt idx="8098">
                  <c:v>1.052873200958333</c:v>
                </c:pt>
                <c:pt idx="8099">
                  <c:v>1.052873200958333</c:v>
                </c:pt>
                <c:pt idx="8100">
                  <c:v>1.052873200958333</c:v>
                </c:pt>
                <c:pt idx="8101">
                  <c:v>1.052873200958333</c:v>
                </c:pt>
                <c:pt idx="8102">
                  <c:v>1.052873200958333</c:v>
                </c:pt>
                <c:pt idx="8103">
                  <c:v>1.052873200958333</c:v>
                </c:pt>
                <c:pt idx="8104">
                  <c:v>1.052873200958333</c:v>
                </c:pt>
                <c:pt idx="8105">
                  <c:v>1.052873200958333</c:v>
                </c:pt>
                <c:pt idx="8106">
                  <c:v>1.052873200958333</c:v>
                </c:pt>
                <c:pt idx="8107">
                  <c:v>1.052873200958333</c:v>
                </c:pt>
                <c:pt idx="8108">
                  <c:v>1.052873200958333</c:v>
                </c:pt>
                <c:pt idx="8109">
                  <c:v>1.052873200958333</c:v>
                </c:pt>
                <c:pt idx="8110">
                  <c:v>1.052873200958333</c:v>
                </c:pt>
                <c:pt idx="8111">
                  <c:v>1.052873200958333</c:v>
                </c:pt>
                <c:pt idx="8112">
                  <c:v>1.052873200958333</c:v>
                </c:pt>
                <c:pt idx="8113">
                  <c:v>1.052873200958333</c:v>
                </c:pt>
                <c:pt idx="8114">
                  <c:v>1.052873200958333</c:v>
                </c:pt>
                <c:pt idx="8115">
                  <c:v>1.052873200958333</c:v>
                </c:pt>
                <c:pt idx="8116">
                  <c:v>1.052873200958333</c:v>
                </c:pt>
                <c:pt idx="8117">
                  <c:v>1.052873200958333</c:v>
                </c:pt>
                <c:pt idx="8118">
                  <c:v>1.052873200958333</c:v>
                </c:pt>
                <c:pt idx="8119">
                  <c:v>1.052873200958333</c:v>
                </c:pt>
                <c:pt idx="8120">
                  <c:v>1.052873200958333</c:v>
                </c:pt>
                <c:pt idx="8121">
                  <c:v>1.052873200958333</c:v>
                </c:pt>
                <c:pt idx="8122">
                  <c:v>1.052873200958333</c:v>
                </c:pt>
                <c:pt idx="8123">
                  <c:v>1.052873200958333</c:v>
                </c:pt>
                <c:pt idx="8124">
                  <c:v>1.052873200958333</c:v>
                </c:pt>
                <c:pt idx="8125">
                  <c:v>1.052873200958333</c:v>
                </c:pt>
                <c:pt idx="8126">
                  <c:v>1.052873200958333</c:v>
                </c:pt>
                <c:pt idx="8127">
                  <c:v>1.052873200958333</c:v>
                </c:pt>
                <c:pt idx="8128">
                  <c:v>1.052873200958333</c:v>
                </c:pt>
                <c:pt idx="8129">
                  <c:v>1.052873200958333</c:v>
                </c:pt>
                <c:pt idx="8130">
                  <c:v>1.052873200958333</c:v>
                </c:pt>
                <c:pt idx="8131">
                  <c:v>1.052873200958333</c:v>
                </c:pt>
                <c:pt idx="8132">
                  <c:v>1.052873200958333</c:v>
                </c:pt>
                <c:pt idx="8133">
                  <c:v>1.052873200958333</c:v>
                </c:pt>
                <c:pt idx="8134">
                  <c:v>1.052873200958333</c:v>
                </c:pt>
                <c:pt idx="8135">
                  <c:v>1.052873200958333</c:v>
                </c:pt>
                <c:pt idx="8136">
                  <c:v>1.052873200958333</c:v>
                </c:pt>
                <c:pt idx="8137">
                  <c:v>1.052873200958333</c:v>
                </c:pt>
                <c:pt idx="8138">
                  <c:v>1.052873200958333</c:v>
                </c:pt>
                <c:pt idx="8139">
                  <c:v>1.052873200958333</c:v>
                </c:pt>
                <c:pt idx="8140">
                  <c:v>1.052873200958333</c:v>
                </c:pt>
                <c:pt idx="8141">
                  <c:v>1.052873200958333</c:v>
                </c:pt>
                <c:pt idx="8142">
                  <c:v>1.052873200958333</c:v>
                </c:pt>
                <c:pt idx="8143">
                  <c:v>1.052873200958333</c:v>
                </c:pt>
                <c:pt idx="8144">
                  <c:v>1.052873200958333</c:v>
                </c:pt>
                <c:pt idx="8145">
                  <c:v>1.052873200958333</c:v>
                </c:pt>
                <c:pt idx="8146">
                  <c:v>1.052873200958333</c:v>
                </c:pt>
                <c:pt idx="8147">
                  <c:v>1.052873200958333</c:v>
                </c:pt>
                <c:pt idx="8148">
                  <c:v>1.052873200958333</c:v>
                </c:pt>
                <c:pt idx="8149">
                  <c:v>1.052873200958333</c:v>
                </c:pt>
                <c:pt idx="8150">
                  <c:v>1.052873200958333</c:v>
                </c:pt>
                <c:pt idx="8151">
                  <c:v>1.052873200958333</c:v>
                </c:pt>
                <c:pt idx="8152">
                  <c:v>1.052873200958333</c:v>
                </c:pt>
                <c:pt idx="8153">
                  <c:v>1.052873200958333</c:v>
                </c:pt>
                <c:pt idx="8154">
                  <c:v>1.052873200958333</c:v>
                </c:pt>
                <c:pt idx="8155">
                  <c:v>1.052873200958333</c:v>
                </c:pt>
                <c:pt idx="8156">
                  <c:v>1.052873200958333</c:v>
                </c:pt>
                <c:pt idx="8157">
                  <c:v>1.052873200958333</c:v>
                </c:pt>
                <c:pt idx="8158">
                  <c:v>1.052873200958333</c:v>
                </c:pt>
                <c:pt idx="8159">
                  <c:v>1.052873200958333</c:v>
                </c:pt>
                <c:pt idx="8160">
                  <c:v>1.052873200958333</c:v>
                </c:pt>
                <c:pt idx="8161">
                  <c:v>1.052873200958333</c:v>
                </c:pt>
                <c:pt idx="8162">
                  <c:v>1.052873200958333</c:v>
                </c:pt>
                <c:pt idx="8163">
                  <c:v>1.052873200958333</c:v>
                </c:pt>
                <c:pt idx="8164">
                  <c:v>1.052873200958333</c:v>
                </c:pt>
                <c:pt idx="8165">
                  <c:v>1.052873200958333</c:v>
                </c:pt>
                <c:pt idx="8166">
                  <c:v>1.052873200958333</c:v>
                </c:pt>
                <c:pt idx="8167">
                  <c:v>1.052873200958333</c:v>
                </c:pt>
                <c:pt idx="8168">
                  <c:v>1.052873200958333</c:v>
                </c:pt>
                <c:pt idx="8169">
                  <c:v>1.052873200958333</c:v>
                </c:pt>
                <c:pt idx="8170">
                  <c:v>1.052873200958333</c:v>
                </c:pt>
                <c:pt idx="8171">
                  <c:v>1.052873200958333</c:v>
                </c:pt>
                <c:pt idx="8172">
                  <c:v>1.052873200958333</c:v>
                </c:pt>
                <c:pt idx="8173">
                  <c:v>1.052873200958333</c:v>
                </c:pt>
                <c:pt idx="8174">
                  <c:v>1.052873200958333</c:v>
                </c:pt>
                <c:pt idx="8175">
                  <c:v>1.052873200958333</c:v>
                </c:pt>
                <c:pt idx="8176">
                  <c:v>1.052873200958333</c:v>
                </c:pt>
                <c:pt idx="8177">
                  <c:v>1.052873200958333</c:v>
                </c:pt>
                <c:pt idx="8178">
                  <c:v>1.052873200958333</c:v>
                </c:pt>
                <c:pt idx="8179">
                  <c:v>1.052873200958333</c:v>
                </c:pt>
                <c:pt idx="8180">
                  <c:v>1.052873200958333</c:v>
                </c:pt>
                <c:pt idx="8181">
                  <c:v>1.052873200958333</c:v>
                </c:pt>
                <c:pt idx="8182">
                  <c:v>1.052873200958333</c:v>
                </c:pt>
                <c:pt idx="8183">
                  <c:v>1.052873200958333</c:v>
                </c:pt>
                <c:pt idx="8184">
                  <c:v>1.052873200958333</c:v>
                </c:pt>
                <c:pt idx="8185">
                  <c:v>1.052873200958333</c:v>
                </c:pt>
                <c:pt idx="8186">
                  <c:v>1.052873200958333</c:v>
                </c:pt>
                <c:pt idx="8187">
                  <c:v>1.052873200958333</c:v>
                </c:pt>
                <c:pt idx="8188">
                  <c:v>1.052873200958333</c:v>
                </c:pt>
                <c:pt idx="8189">
                  <c:v>1.052873200958333</c:v>
                </c:pt>
                <c:pt idx="8190">
                  <c:v>1.052873200958333</c:v>
                </c:pt>
                <c:pt idx="8191">
                  <c:v>1.052873200958333</c:v>
                </c:pt>
                <c:pt idx="8192">
                  <c:v>1.052873200958333</c:v>
                </c:pt>
                <c:pt idx="8193">
                  <c:v>1.052873200958333</c:v>
                </c:pt>
                <c:pt idx="8194">
                  <c:v>1.052873200958333</c:v>
                </c:pt>
                <c:pt idx="8195">
                  <c:v>1.052873200958333</c:v>
                </c:pt>
                <c:pt idx="8196">
                  <c:v>1.052873200958333</c:v>
                </c:pt>
                <c:pt idx="8197">
                  <c:v>1.052873200958333</c:v>
                </c:pt>
                <c:pt idx="8198">
                  <c:v>1.052873200958333</c:v>
                </c:pt>
                <c:pt idx="8199">
                  <c:v>1.052873200958333</c:v>
                </c:pt>
                <c:pt idx="8200">
                  <c:v>1.052873200958333</c:v>
                </c:pt>
                <c:pt idx="8201">
                  <c:v>1.052873200958333</c:v>
                </c:pt>
                <c:pt idx="8202">
                  <c:v>1.052873200958333</c:v>
                </c:pt>
                <c:pt idx="8203">
                  <c:v>1.052873200958333</c:v>
                </c:pt>
                <c:pt idx="8204">
                  <c:v>1.052873200958333</c:v>
                </c:pt>
                <c:pt idx="8205">
                  <c:v>1.052873200958333</c:v>
                </c:pt>
                <c:pt idx="8206">
                  <c:v>1.052873200958333</c:v>
                </c:pt>
                <c:pt idx="8207">
                  <c:v>1.052873200958333</c:v>
                </c:pt>
                <c:pt idx="8208">
                  <c:v>1.052873200958333</c:v>
                </c:pt>
                <c:pt idx="8209">
                  <c:v>1.052873200958333</c:v>
                </c:pt>
                <c:pt idx="8210">
                  <c:v>1.052873200958333</c:v>
                </c:pt>
                <c:pt idx="8211">
                  <c:v>1.052873200958333</c:v>
                </c:pt>
                <c:pt idx="8212">
                  <c:v>1.052873200958333</c:v>
                </c:pt>
                <c:pt idx="8213">
                  <c:v>1.052873200958333</c:v>
                </c:pt>
                <c:pt idx="8214">
                  <c:v>1.052873200958333</c:v>
                </c:pt>
                <c:pt idx="8215">
                  <c:v>1.052873200958333</c:v>
                </c:pt>
                <c:pt idx="8216">
                  <c:v>1.052873200958333</c:v>
                </c:pt>
                <c:pt idx="8217">
                  <c:v>1.052873200958333</c:v>
                </c:pt>
                <c:pt idx="8218">
                  <c:v>1.052873200958333</c:v>
                </c:pt>
                <c:pt idx="8219">
                  <c:v>1.052873200958333</c:v>
                </c:pt>
                <c:pt idx="8220">
                  <c:v>1.052873200958333</c:v>
                </c:pt>
                <c:pt idx="8221">
                  <c:v>1.052873200958333</c:v>
                </c:pt>
                <c:pt idx="8222">
                  <c:v>1.052873200958333</c:v>
                </c:pt>
                <c:pt idx="8223">
                  <c:v>1.052873200958333</c:v>
                </c:pt>
                <c:pt idx="8224">
                  <c:v>1.052873200958333</c:v>
                </c:pt>
                <c:pt idx="8225">
                  <c:v>1.052873200958333</c:v>
                </c:pt>
                <c:pt idx="8226">
                  <c:v>1.052873200958333</c:v>
                </c:pt>
                <c:pt idx="8227">
                  <c:v>1.052873200958333</c:v>
                </c:pt>
                <c:pt idx="8228">
                  <c:v>1.052873200958333</c:v>
                </c:pt>
                <c:pt idx="8229">
                  <c:v>1.052873200958333</c:v>
                </c:pt>
                <c:pt idx="8230">
                  <c:v>1.052873200958333</c:v>
                </c:pt>
                <c:pt idx="8231">
                  <c:v>1.052873200958333</c:v>
                </c:pt>
                <c:pt idx="8232">
                  <c:v>1.052873200958333</c:v>
                </c:pt>
                <c:pt idx="8233">
                  <c:v>1.052873200958333</c:v>
                </c:pt>
                <c:pt idx="8234">
                  <c:v>1.052873200958333</c:v>
                </c:pt>
                <c:pt idx="8235">
                  <c:v>1.052873200958333</c:v>
                </c:pt>
                <c:pt idx="8236">
                  <c:v>1.052873200958333</c:v>
                </c:pt>
                <c:pt idx="8237">
                  <c:v>1.052873200958333</c:v>
                </c:pt>
                <c:pt idx="8238">
                  <c:v>1.052873200958333</c:v>
                </c:pt>
                <c:pt idx="8239">
                  <c:v>1.052873200958333</c:v>
                </c:pt>
                <c:pt idx="8240">
                  <c:v>1.052873200958333</c:v>
                </c:pt>
                <c:pt idx="8241">
                  <c:v>1.052873200958333</c:v>
                </c:pt>
                <c:pt idx="8242">
                  <c:v>1.052873200958333</c:v>
                </c:pt>
                <c:pt idx="8243">
                  <c:v>1.052873200958333</c:v>
                </c:pt>
                <c:pt idx="8244">
                  <c:v>1.052873200958333</c:v>
                </c:pt>
                <c:pt idx="8245">
                  <c:v>1.052873200958333</c:v>
                </c:pt>
                <c:pt idx="8246">
                  <c:v>1.052873200958333</c:v>
                </c:pt>
                <c:pt idx="8247">
                  <c:v>1.052873200958333</c:v>
                </c:pt>
                <c:pt idx="8248">
                  <c:v>1.052873200958333</c:v>
                </c:pt>
                <c:pt idx="8249">
                  <c:v>1.052873200958333</c:v>
                </c:pt>
                <c:pt idx="8250">
                  <c:v>1.052873200958333</c:v>
                </c:pt>
                <c:pt idx="8251">
                  <c:v>1.052873200958333</c:v>
                </c:pt>
                <c:pt idx="8252">
                  <c:v>1.052873200958333</c:v>
                </c:pt>
                <c:pt idx="8253">
                  <c:v>1.052873200958333</c:v>
                </c:pt>
                <c:pt idx="8254">
                  <c:v>1.052873200958333</c:v>
                </c:pt>
                <c:pt idx="8255">
                  <c:v>1.052873200958333</c:v>
                </c:pt>
                <c:pt idx="8256">
                  <c:v>1.052873200958333</c:v>
                </c:pt>
                <c:pt idx="8257">
                  <c:v>1.052873200958333</c:v>
                </c:pt>
                <c:pt idx="8258">
                  <c:v>1.052873200958333</c:v>
                </c:pt>
                <c:pt idx="8259">
                  <c:v>1.052873200958333</c:v>
                </c:pt>
                <c:pt idx="8260">
                  <c:v>1.052873200958333</c:v>
                </c:pt>
                <c:pt idx="8261">
                  <c:v>1.052873200958333</c:v>
                </c:pt>
                <c:pt idx="8262">
                  <c:v>1.052873200958333</c:v>
                </c:pt>
                <c:pt idx="8263">
                  <c:v>1.052873200958333</c:v>
                </c:pt>
                <c:pt idx="8264">
                  <c:v>1.052873200958333</c:v>
                </c:pt>
                <c:pt idx="8265">
                  <c:v>1.052873200958333</c:v>
                </c:pt>
                <c:pt idx="8266">
                  <c:v>1.052873200958333</c:v>
                </c:pt>
                <c:pt idx="8267">
                  <c:v>1.052873200958333</c:v>
                </c:pt>
                <c:pt idx="8268">
                  <c:v>1.052873200958333</c:v>
                </c:pt>
                <c:pt idx="8269">
                  <c:v>1.052873200958333</c:v>
                </c:pt>
                <c:pt idx="8270">
                  <c:v>1.052873200958333</c:v>
                </c:pt>
                <c:pt idx="8271">
                  <c:v>1.052873200958333</c:v>
                </c:pt>
                <c:pt idx="8272">
                  <c:v>1.052873200958333</c:v>
                </c:pt>
                <c:pt idx="8273">
                  <c:v>1.052873200958333</c:v>
                </c:pt>
                <c:pt idx="8274">
                  <c:v>1.052873200958333</c:v>
                </c:pt>
                <c:pt idx="8275">
                  <c:v>1.052873200958333</c:v>
                </c:pt>
                <c:pt idx="8276">
                  <c:v>1.052873200958333</c:v>
                </c:pt>
                <c:pt idx="8277">
                  <c:v>1.052873200958333</c:v>
                </c:pt>
                <c:pt idx="8278">
                  <c:v>1.052873200958333</c:v>
                </c:pt>
                <c:pt idx="8279">
                  <c:v>1.052873200958333</c:v>
                </c:pt>
                <c:pt idx="8280">
                  <c:v>1.052873200958333</c:v>
                </c:pt>
                <c:pt idx="8281">
                  <c:v>1.052873200958333</c:v>
                </c:pt>
                <c:pt idx="8282">
                  <c:v>1.052873200958333</c:v>
                </c:pt>
                <c:pt idx="8283">
                  <c:v>1.052873200958333</c:v>
                </c:pt>
                <c:pt idx="8284">
                  <c:v>1.052873200958333</c:v>
                </c:pt>
                <c:pt idx="8285">
                  <c:v>1.052873200958333</c:v>
                </c:pt>
                <c:pt idx="8286">
                  <c:v>1.052873200958333</c:v>
                </c:pt>
                <c:pt idx="8287">
                  <c:v>1.052873200958333</c:v>
                </c:pt>
                <c:pt idx="8288">
                  <c:v>1.052873200958333</c:v>
                </c:pt>
                <c:pt idx="8289">
                  <c:v>1.052873200958333</c:v>
                </c:pt>
                <c:pt idx="8290">
                  <c:v>1.052873200958333</c:v>
                </c:pt>
                <c:pt idx="8291">
                  <c:v>1.052873200958333</c:v>
                </c:pt>
                <c:pt idx="8292">
                  <c:v>1.052873200958333</c:v>
                </c:pt>
                <c:pt idx="8293">
                  <c:v>1.052873200958333</c:v>
                </c:pt>
                <c:pt idx="8294">
                  <c:v>1.052873200958333</c:v>
                </c:pt>
                <c:pt idx="8295">
                  <c:v>1.052873200958333</c:v>
                </c:pt>
                <c:pt idx="8296">
                  <c:v>1.052873200958333</c:v>
                </c:pt>
                <c:pt idx="8297">
                  <c:v>1.052873200958333</c:v>
                </c:pt>
                <c:pt idx="8298">
                  <c:v>1.052873200958333</c:v>
                </c:pt>
                <c:pt idx="8299">
                  <c:v>1.052873200958333</c:v>
                </c:pt>
                <c:pt idx="8300">
                  <c:v>1.052873200958333</c:v>
                </c:pt>
                <c:pt idx="8301">
                  <c:v>1.052873200958333</c:v>
                </c:pt>
                <c:pt idx="8302">
                  <c:v>1.052873200958333</c:v>
                </c:pt>
                <c:pt idx="8303">
                  <c:v>1.052873200958333</c:v>
                </c:pt>
                <c:pt idx="8304">
                  <c:v>1.052873200958333</c:v>
                </c:pt>
                <c:pt idx="8305">
                  <c:v>1.052873200958333</c:v>
                </c:pt>
                <c:pt idx="8306">
                  <c:v>1.052873200958333</c:v>
                </c:pt>
                <c:pt idx="8307">
                  <c:v>1.052873200958333</c:v>
                </c:pt>
                <c:pt idx="8308">
                  <c:v>1.052873200958333</c:v>
                </c:pt>
                <c:pt idx="8309">
                  <c:v>1.052873200958333</c:v>
                </c:pt>
                <c:pt idx="8310">
                  <c:v>1.052873200958333</c:v>
                </c:pt>
                <c:pt idx="8311">
                  <c:v>1.052873200958333</c:v>
                </c:pt>
                <c:pt idx="8312">
                  <c:v>1.052873200958333</c:v>
                </c:pt>
                <c:pt idx="8313">
                  <c:v>1.052873200958333</c:v>
                </c:pt>
                <c:pt idx="8314">
                  <c:v>1.052873200958333</c:v>
                </c:pt>
                <c:pt idx="8315">
                  <c:v>1.052873200958333</c:v>
                </c:pt>
                <c:pt idx="8316">
                  <c:v>1.052873200958333</c:v>
                </c:pt>
                <c:pt idx="8317">
                  <c:v>1.052873200958333</c:v>
                </c:pt>
                <c:pt idx="8318">
                  <c:v>1.052873200958333</c:v>
                </c:pt>
                <c:pt idx="8319">
                  <c:v>1.052873200958333</c:v>
                </c:pt>
                <c:pt idx="8320">
                  <c:v>1.052873200958333</c:v>
                </c:pt>
                <c:pt idx="8321">
                  <c:v>1.052873200958333</c:v>
                </c:pt>
                <c:pt idx="8322">
                  <c:v>1.052873200958333</c:v>
                </c:pt>
                <c:pt idx="8323">
                  <c:v>1.052873200958333</c:v>
                </c:pt>
                <c:pt idx="8324">
                  <c:v>1.052873200958333</c:v>
                </c:pt>
                <c:pt idx="8325">
                  <c:v>1.052873200958333</c:v>
                </c:pt>
                <c:pt idx="8326">
                  <c:v>1.052873200958333</c:v>
                </c:pt>
                <c:pt idx="8327">
                  <c:v>1.052873200958333</c:v>
                </c:pt>
                <c:pt idx="8328">
                  <c:v>1.052873200958333</c:v>
                </c:pt>
                <c:pt idx="8329">
                  <c:v>1.052873200958333</c:v>
                </c:pt>
                <c:pt idx="8330">
                  <c:v>1.052873200958333</c:v>
                </c:pt>
                <c:pt idx="8331">
                  <c:v>1.052873200958333</c:v>
                </c:pt>
                <c:pt idx="8332">
                  <c:v>1.052873200958333</c:v>
                </c:pt>
                <c:pt idx="8333">
                  <c:v>1.052873200958333</c:v>
                </c:pt>
                <c:pt idx="8334">
                  <c:v>1.052873200958333</c:v>
                </c:pt>
                <c:pt idx="8335">
                  <c:v>1.052873200958333</c:v>
                </c:pt>
                <c:pt idx="8336">
                  <c:v>1.052873200958333</c:v>
                </c:pt>
                <c:pt idx="8337">
                  <c:v>1.052873200958333</c:v>
                </c:pt>
                <c:pt idx="8338">
                  <c:v>1.052873200958333</c:v>
                </c:pt>
                <c:pt idx="8339">
                  <c:v>1.052873200958333</c:v>
                </c:pt>
                <c:pt idx="8340">
                  <c:v>1.052873200958333</c:v>
                </c:pt>
                <c:pt idx="8341">
                  <c:v>1.052873200958333</c:v>
                </c:pt>
                <c:pt idx="8342">
                  <c:v>1.052873200958333</c:v>
                </c:pt>
                <c:pt idx="8343">
                  <c:v>1.052873200958333</c:v>
                </c:pt>
                <c:pt idx="8344">
                  <c:v>1.052873200958333</c:v>
                </c:pt>
                <c:pt idx="8345">
                  <c:v>1.052873200958333</c:v>
                </c:pt>
                <c:pt idx="8346">
                  <c:v>1.052873200958333</c:v>
                </c:pt>
                <c:pt idx="8347">
                  <c:v>1.052873200958333</c:v>
                </c:pt>
                <c:pt idx="8348">
                  <c:v>1.052873200958333</c:v>
                </c:pt>
                <c:pt idx="8349">
                  <c:v>1.052873200958333</c:v>
                </c:pt>
                <c:pt idx="8350">
                  <c:v>1.052873200958333</c:v>
                </c:pt>
                <c:pt idx="8351">
                  <c:v>1.052873200958333</c:v>
                </c:pt>
                <c:pt idx="8352">
                  <c:v>1.052873200958333</c:v>
                </c:pt>
                <c:pt idx="8353">
                  <c:v>1.052873200958333</c:v>
                </c:pt>
                <c:pt idx="8354">
                  <c:v>1.052873200958333</c:v>
                </c:pt>
                <c:pt idx="8355">
                  <c:v>1.052873200958333</c:v>
                </c:pt>
                <c:pt idx="8356">
                  <c:v>1.052873200958333</c:v>
                </c:pt>
                <c:pt idx="8357">
                  <c:v>1.052873200958333</c:v>
                </c:pt>
                <c:pt idx="8358">
                  <c:v>1.052873200958333</c:v>
                </c:pt>
                <c:pt idx="8359">
                  <c:v>1.052873200958333</c:v>
                </c:pt>
                <c:pt idx="8360">
                  <c:v>1.052873200958333</c:v>
                </c:pt>
                <c:pt idx="8361">
                  <c:v>1.052873200958333</c:v>
                </c:pt>
                <c:pt idx="8362">
                  <c:v>1.052873200958333</c:v>
                </c:pt>
                <c:pt idx="8363">
                  <c:v>1.052873200958333</c:v>
                </c:pt>
                <c:pt idx="8364">
                  <c:v>1.052873200958333</c:v>
                </c:pt>
                <c:pt idx="8365">
                  <c:v>1.052873200958333</c:v>
                </c:pt>
                <c:pt idx="8366">
                  <c:v>1.052873200958333</c:v>
                </c:pt>
                <c:pt idx="8367">
                  <c:v>1.052873200958333</c:v>
                </c:pt>
                <c:pt idx="8368">
                  <c:v>1.052873200958333</c:v>
                </c:pt>
                <c:pt idx="8369">
                  <c:v>1.052873200958333</c:v>
                </c:pt>
                <c:pt idx="8370">
                  <c:v>1.052873200958333</c:v>
                </c:pt>
                <c:pt idx="8371">
                  <c:v>1.052873200958333</c:v>
                </c:pt>
                <c:pt idx="8372">
                  <c:v>1.052873200958333</c:v>
                </c:pt>
                <c:pt idx="8373">
                  <c:v>1.052873200958333</c:v>
                </c:pt>
                <c:pt idx="8374">
                  <c:v>1.052873200958333</c:v>
                </c:pt>
                <c:pt idx="8375">
                  <c:v>1.052873200958333</c:v>
                </c:pt>
                <c:pt idx="8376">
                  <c:v>1.052873200958333</c:v>
                </c:pt>
                <c:pt idx="8377">
                  <c:v>1.052873200958333</c:v>
                </c:pt>
                <c:pt idx="8378">
                  <c:v>1.052873200958333</c:v>
                </c:pt>
                <c:pt idx="8379">
                  <c:v>1.052873200958333</c:v>
                </c:pt>
                <c:pt idx="8380">
                  <c:v>1.052873200958333</c:v>
                </c:pt>
                <c:pt idx="8381">
                  <c:v>1.052873200958333</c:v>
                </c:pt>
                <c:pt idx="8382">
                  <c:v>1.052873200958333</c:v>
                </c:pt>
                <c:pt idx="8383">
                  <c:v>1.052873200958333</c:v>
                </c:pt>
                <c:pt idx="8384">
                  <c:v>1.052873200958333</c:v>
                </c:pt>
                <c:pt idx="8385">
                  <c:v>1.052873200958333</c:v>
                </c:pt>
                <c:pt idx="8386">
                  <c:v>1.052873200958333</c:v>
                </c:pt>
                <c:pt idx="8387">
                  <c:v>1.052873200958333</c:v>
                </c:pt>
                <c:pt idx="8388">
                  <c:v>1.052873200958333</c:v>
                </c:pt>
                <c:pt idx="8389">
                  <c:v>1.052873200958333</c:v>
                </c:pt>
                <c:pt idx="8390">
                  <c:v>1.052873200958333</c:v>
                </c:pt>
                <c:pt idx="8391">
                  <c:v>1.052873200958333</c:v>
                </c:pt>
                <c:pt idx="8392">
                  <c:v>1.052873200958333</c:v>
                </c:pt>
                <c:pt idx="8393">
                  <c:v>1.052873200958333</c:v>
                </c:pt>
                <c:pt idx="8394">
                  <c:v>1.052873200958333</c:v>
                </c:pt>
                <c:pt idx="8395">
                  <c:v>1.052873200958333</c:v>
                </c:pt>
                <c:pt idx="8396">
                  <c:v>1.052873200958333</c:v>
                </c:pt>
                <c:pt idx="8397">
                  <c:v>1.052873200958333</c:v>
                </c:pt>
                <c:pt idx="8398">
                  <c:v>1.052873200958333</c:v>
                </c:pt>
                <c:pt idx="8399">
                  <c:v>1.052873200958333</c:v>
                </c:pt>
                <c:pt idx="8400">
                  <c:v>1.052873200958333</c:v>
                </c:pt>
                <c:pt idx="8401">
                  <c:v>1.052873200958333</c:v>
                </c:pt>
                <c:pt idx="8402">
                  <c:v>1.052873200958333</c:v>
                </c:pt>
                <c:pt idx="8403">
                  <c:v>1.052873200958333</c:v>
                </c:pt>
                <c:pt idx="8404">
                  <c:v>1.052873200958333</c:v>
                </c:pt>
                <c:pt idx="8405">
                  <c:v>1.052873200958333</c:v>
                </c:pt>
                <c:pt idx="8406">
                  <c:v>1.052873200958333</c:v>
                </c:pt>
                <c:pt idx="8407">
                  <c:v>1.052873200958333</c:v>
                </c:pt>
                <c:pt idx="8408">
                  <c:v>1.052873200958333</c:v>
                </c:pt>
                <c:pt idx="8409">
                  <c:v>1.052873200958333</c:v>
                </c:pt>
                <c:pt idx="8410">
                  <c:v>1.052873200958333</c:v>
                </c:pt>
                <c:pt idx="8411">
                  <c:v>1.052873200958333</c:v>
                </c:pt>
                <c:pt idx="8412">
                  <c:v>1.052873200958333</c:v>
                </c:pt>
                <c:pt idx="8413">
                  <c:v>1.052873200958333</c:v>
                </c:pt>
                <c:pt idx="8414">
                  <c:v>1.052873200958333</c:v>
                </c:pt>
                <c:pt idx="8415">
                  <c:v>1.052873200958333</c:v>
                </c:pt>
                <c:pt idx="8416">
                  <c:v>1.052873200958333</c:v>
                </c:pt>
                <c:pt idx="8417">
                  <c:v>1.052873200958333</c:v>
                </c:pt>
                <c:pt idx="8418">
                  <c:v>1.052873200958333</c:v>
                </c:pt>
                <c:pt idx="8419">
                  <c:v>1.052873200958333</c:v>
                </c:pt>
                <c:pt idx="8420">
                  <c:v>1.052873200958333</c:v>
                </c:pt>
                <c:pt idx="8421">
                  <c:v>1.052873200958333</c:v>
                </c:pt>
                <c:pt idx="8422">
                  <c:v>1.052873200958333</c:v>
                </c:pt>
                <c:pt idx="8423">
                  <c:v>1.052873200958333</c:v>
                </c:pt>
                <c:pt idx="8424">
                  <c:v>1.052873200958333</c:v>
                </c:pt>
                <c:pt idx="8425">
                  <c:v>1.052873200958333</c:v>
                </c:pt>
                <c:pt idx="8426">
                  <c:v>1.052873200958333</c:v>
                </c:pt>
                <c:pt idx="8427">
                  <c:v>1.052873200958333</c:v>
                </c:pt>
                <c:pt idx="8428">
                  <c:v>1.052873200958333</c:v>
                </c:pt>
                <c:pt idx="8429">
                  <c:v>1.052873200958333</c:v>
                </c:pt>
                <c:pt idx="8430">
                  <c:v>1.052873200958333</c:v>
                </c:pt>
                <c:pt idx="8431">
                  <c:v>1.052873200958333</c:v>
                </c:pt>
                <c:pt idx="8432">
                  <c:v>1.052873200958333</c:v>
                </c:pt>
                <c:pt idx="8433">
                  <c:v>1.052873200958333</c:v>
                </c:pt>
                <c:pt idx="8434">
                  <c:v>1.052873200958333</c:v>
                </c:pt>
                <c:pt idx="8435">
                  <c:v>1.052873200958333</c:v>
                </c:pt>
                <c:pt idx="8436">
                  <c:v>1.052873200958333</c:v>
                </c:pt>
                <c:pt idx="8437">
                  <c:v>1.052873200958333</c:v>
                </c:pt>
                <c:pt idx="8438">
                  <c:v>1.052873200958333</c:v>
                </c:pt>
                <c:pt idx="8439">
                  <c:v>1.052873200958333</c:v>
                </c:pt>
                <c:pt idx="8440">
                  <c:v>1.052873200958333</c:v>
                </c:pt>
                <c:pt idx="8441">
                  <c:v>1.052873200958333</c:v>
                </c:pt>
                <c:pt idx="8442">
                  <c:v>1.052873200958333</c:v>
                </c:pt>
                <c:pt idx="8443">
                  <c:v>1.052873200958333</c:v>
                </c:pt>
                <c:pt idx="8444">
                  <c:v>1.052873200958333</c:v>
                </c:pt>
                <c:pt idx="8445">
                  <c:v>1.052873200958333</c:v>
                </c:pt>
                <c:pt idx="8446">
                  <c:v>1.052873200958333</c:v>
                </c:pt>
                <c:pt idx="8447">
                  <c:v>1.052873200958333</c:v>
                </c:pt>
                <c:pt idx="8448">
                  <c:v>1.052873200958333</c:v>
                </c:pt>
                <c:pt idx="8449">
                  <c:v>1.052873200958333</c:v>
                </c:pt>
                <c:pt idx="8450">
                  <c:v>1.052873200958333</c:v>
                </c:pt>
                <c:pt idx="8451">
                  <c:v>1.052873200958333</c:v>
                </c:pt>
                <c:pt idx="8452">
                  <c:v>1.052873200958333</c:v>
                </c:pt>
                <c:pt idx="8453">
                  <c:v>1.052873200958333</c:v>
                </c:pt>
                <c:pt idx="8454">
                  <c:v>1.052873200958333</c:v>
                </c:pt>
                <c:pt idx="8455">
                  <c:v>1.052873200958333</c:v>
                </c:pt>
                <c:pt idx="8456">
                  <c:v>1.052873200958333</c:v>
                </c:pt>
                <c:pt idx="8457">
                  <c:v>1.052873200958333</c:v>
                </c:pt>
                <c:pt idx="8458">
                  <c:v>1.052873200958333</c:v>
                </c:pt>
                <c:pt idx="8459">
                  <c:v>1.052873200958333</c:v>
                </c:pt>
                <c:pt idx="8460">
                  <c:v>1.052873200958333</c:v>
                </c:pt>
                <c:pt idx="8461">
                  <c:v>1.052873200958333</c:v>
                </c:pt>
                <c:pt idx="8462">
                  <c:v>1.052873200958333</c:v>
                </c:pt>
                <c:pt idx="8463">
                  <c:v>1.052873200958333</c:v>
                </c:pt>
                <c:pt idx="8464">
                  <c:v>1.052873200958333</c:v>
                </c:pt>
                <c:pt idx="8465">
                  <c:v>1.052873200958333</c:v>
                </c:pt>
                <c:pt idx="8466">
                  <c:v>1.052873200958333</c:v>
                </c:pt>
                <c:pt idx="8467">
                  <c:v>1.052873200958333</c:v>
                </c:pt>
                <c:pt idx="8468">
                  <c:v>1.052873200958333</c:v>
                </c:pt>
                <c:pt idx="8469">
                  <c:v>1.052873200958333</c:v>
                </c:pt>
                <c:pt idx="8470">
                  <c:v>1.052873200958333</c:v>
                </c:pt>
                <c:pt idx="8471">
                  <c:v>1.052873200958333</c:v>
                </c:pt>
                <c:pt idx="8472">
                  <c:v>1.052873200958333</c:v>
                </c:pt>
                <c:pt idx="8473">
                  <c:v>1.052873200958333</c:v>
                </c:pt>
                <c:pt idx="8474">
                  <c:v>1.052873200958333</c:v>
                </c:pt>
                <c:pt idx="8475">
                  <c:v>1.052873200958333</c:v>
                </c:pt>
                <c:pt idx="8476">
                  <c:v>1.052873200958333</c:v>
                </c:pt>
                <c:pt idx="8477">
                  <c:v>1.052873200958333</c:v>
                </c:pt>
                <c:pt idx="8478">
                  <c:v>1.052873200958333</c:v>
                </c:pt>
                <c:pt idx="8479">
                  <c:v>1.052873200958333</c:v>
                </c:pt>
                <c:pt idx="8480">
                  <c:v>1.052873200958333</c:v>
                </c:pt>
                <c:pt idx="8481">
                  <c:v>1.052873200958333</c:v>
                </c:pt>
                <c:pt idx="8482">
                  <c:v>1.052873200958333</c:v>
                </c:pt>
                <c:pt idx="8483">
                  <c:v>1.052873200958333</c:v>
                </c:pt>
                <c:pt idx="8484">
                  <c:v>1.052873200958333</c:v>
                </c:pt>
                <c:pt idx="8485">
                  <c:v>1.052873200958333</c:v>
                </c:pt>
                <c:pt idx="8486">
                  <c:v>1.052873200958333</c:v>
                </c:pt>
                <c:pt idx="8487">
                  <c:v>1.052873200958333</c:v>
                </c:pt>
                <c:pt idx="8488">
                  <c:v>1.052873200958333</c:v>
                </c:pt>
                <c:pt idx="8489">
                  <c:v>1.052873200958333</c:v>
                </c:pt>
                <c:pt idx="8490">
                  <c:v>1.052873200958333</c:v>
                </c:pt>
                <c:pt idx="8491">
                  <c:v>1.052873200958333</c:v>
                </c:pt>
                <c:pt idx="8492">
                  <c:v>1.052873200958333</c:v>
                </c:pt>
                <c:pt idx="8493">
                  <c:v>1.052873200958333</c:v>
                </c:pt>
                <c:pt idx="8494">
                  <c:v>1.052873200958333</c:v>
                </c:pt>
                <c:pt idx="8495">
                  <c:v>1.052873200958333</c:v>
                </c:pt>
                <c:pt idx="8496">
                  <c:v>1.052873200958333</c:v>
                </c:pt>
                <c:pt idx="8497">
                  <c:v>1.052873200958333</c:v>
                </c:pt>
                <c:pt idx="8498">
                  <c:v>1.052873200958333</c:v>
                </c:pt>
                <c:pt idx="8499">
                  <c:v>1.052873200958333</c:v>
                </c:pt>
                <c:pt idx="8500">
                  <c:v>1.052873200958333</c:v>
                </c:pt>
                <c:pt idx="8501">
                  <c:v>1.052873200958333</c:v>
                </c:pt>
                <c:pt idx="8502">
                  <c:v>1.052873200958333</c:v>
                </c:pt>
                <c:pt idx="8503">
                  <c:v>1.052873200958333</c:v>
                </c:pt>
                <c:pt idx="8504">
                  <c:v>1.052873200958333</c:v>
                </c:pt>
                <c:pt idx="8505">
                  <c:v>1.052873200958333</c:v>
                </c:pt>
                <c:pt idx="8506">
                  <c:v>1.052873200958333</c:v>
                </c:pt>
                <c:pt idx="8507">
                  <c:v>1.052873200958333</c:v>
                </c:pt>
                <c:pt idx="8508">
                  <c:v>1.052873200958333</c:v>
                </c:pt>
                <c:pt idx="8509">
                  <c:v>1.052873200958333</c:v>
                </c:pt>
                <c:pt idx="8510">
                  <c:v>1.052873200958333</c:v>
                </c:pt>
                <c:pt idx="8511">
                  <c:v>1.052873200958333</c:v>
                </c:pt>
                <c:pt idx="8512">
                  <c:v>1.052873200958333</c:v>
                </c:pt>
                <c:pt idx="8513">
                  <c:v>1.052873200958333</c:v>
                </c:pt>
                <c:pt idx="8514">
                  <c:v>1.052873200958333</c:v>
                </c:pt>
                <c:pt idx="8515">
                  <c:v>1.052873200958333</c:v>
                </c:pt>
                <c:pt idx="8516">
                  <c:v>1.052873200958333</c:v>
                </c:pt>
                <c:pt idx="8517">
                  <c:v>1.052873200958333</c:v>
                </c:pt>
                <c:pt idx="8518">
                  <c:v>1.052873200958333</c:v>
                </c:pt>
                <c:pt idx="8519">
                  <c:v>1.052873200958333</c:v>
                </c:pt>
                <c:pt idx="8520">
                  <c:v>1.052873200958333</c:v>
                </c:pt>
                <c:pt idx="8521">
                  <c:v>1.052873200958333</c:v>
                </c:pt>
                <c:pt idx="8522">
                  <c:v>1.052873200958333</c:v>
                </c:pt>
                <c:pt idx="8523">
                  <c:v>1.052873200958333</c:v>
                </c:pt>
                <c:pt idx="8524">
                  <c:v>1.052873200958333</c:v>
                </c:pt>
                <c:pt idx="8525">
                  <c:v>1.052873200958333</c:v>
                </c:pt>
                <c:pt idx="8526">
                  <c:v>1.052873200958333</c:v>
                </c:pt>
                <c:pt idx="8527">
                  <c:v>1.052873200958333</c:v>
                </c:pt>
                <c:pt idx="8528">
                  <c:v>1.052873200958333</c:v>
                </c:pt>
                <c:pt idx="8529">
                  <c:v>1.052873200958333</c:v>
                </c:pt>
                <c:pt idx="8530">
                  <c:v>1.052873200958333</c:v>
                </c:pt>
                <c:pt idx="8531">
                  <c:v>1.052873200958333</c:v>
                </c:pt>
                <c:pt idx="8532">
                  <c:v>1.052873200958333</c:v>
                </c:pt>
                <c:pt idx="8533">
                  <c:v>1.052873200958333</c:v>
                </c:pt>
                <c:pt idx="8534">
                  <c:v>1.052873200958333</c:v>
                </c:pt>
                <c:pt idx="8535">
                  <c:v>1.052873200958333</c:v>
                </c:pt>
                <c:pt idx="8536">
                  <c:v>1.052873200958333</c:v>
                </c:pt>
                <c:pt idx="8537">
                  <c:v>1.052873200958333</c:v>
                </c:pt>
                <c:pt idx="8538">
                  <c:v>1.052873200958333</c:v>
                </c:pt>
                <c:pt idx="8539">
                  <c:v>1.052873200958333</c:v>
                </c:pt>
                <c:pt idx="8540">
                  <c:v>1.052873200958333</c:v>
                </c:pt>
                <c:pt idx="8541">
                  <c:v>1.052873200958333</c:v>
                </c:pt>
                <c:pt idx="8542">
                  <c:v>1.052873200958333</c:v>
                </c:pt>
                <c:pt idx="8543">
                  <c:v>1.052873200958333</c:v>
                </c:pt>
                <c:pt idx="8544">
                  <c:v>1.052873200958333</c:v>
                </c:pt>
                <c:pt idx="8545">
                  <c:v>1.052873200958333</c:v>
                </c:pt>
                <c:pt idx="8546">
                  <c:v>1.052873200958333</c:v>
                </c:pt>
                <c:pt idx="8547">
                  <c:v>1.052873200958333</c:v>
                </c:pt>
                <c:pt idx="8548">
                  <c:v>1.052873200958333</c:v>
                </c:pt>
                <c:pt idx="8549">
                  <c:v>1.052873200958333</c:v>
                </c:pt>
                <c:pt idx="8550">
                  <c:v>1.052873200958333</c:v>
                </c:pt>
                <c:pt idx="8551">
                  <c:v>1.052873200958333</c:v>
                </c:pt>
                <c:pt idx="8552">
                  <c:v>1.052873200958333</c:v>
                </c:pt>
                <c:pt idx="8553">
                  <c:v>1.052873200958333</c:v>
                </c:pt>
                <c:pt idx="8554">
                  <c:v>1.052873200958333</c:v>
                </c:pt>
                <c:pt idx="8555">
                  <c:v>1.052873200958333</c:v>
                </c:pt>
                <c:pt idx="8556">
                  <c:v>1.052873200958333</c:v>
                </c:pt>
                <c:pt idx="8557">
                  <c:v>1.052873200958333</c:v>
                </c:pt>
                <c:pt idx="8558">
                  <c:v>1.052873200958333</c:v>
                </c:pt>
                <c:pt idx="8559">
                  <c:v>1.052873200958333</c:v>
                </c:pt>
                <c:pt idx="8560">
                  <c:v>1.052873200958333</c:v>
                </c:pt>
                <c:pt idx="8561">
                  <c:v>1.052873200958333</c:v>
                </c:pt>
                <c:pt idx="8562">
                  <c:v>1.052873200958333</c:v>
                </c:pt>
                <c:pt idx="8563">
                  <c:v>1.052873200958333</c:v>
                </c:pt>
                <c:pt idx="8564">
                  <c:v>1.052873200958333</c:v>
                </c:pt>
                <c:pt idx="8565">
                  <c:v>1.052873200958333</c:v>
                </c:pt>
                <c:pt idx="8566">
                  <c:v>1.052873200958333</c:v>
                </c:pt>
                <c:pt idx="8567">
                  <c:v>1.052873200958333</c:v>
                </c:pt>
                <c:pt idx="8568">
                  <c:v>1.052873200958333</c:v>
                </c:pt>
                <c:pt idx="8569">
                  <c:v>1.052873200958333</c:v>
                </c:pt>
                <c:pt idx="8570">
                  <c:v>1.052873200958333</c:v>
                </c:pt>
                <c:pt idx="8571">
                  <c:v>1.052873200958333</c:v>
                </c:pt>
                <c:pt idx="8572">
                  <c:v>1.052873200958333</c:v>
                </c:pt>
                <c:pt idx="8573">
                  <c:v>1.052873200958333</c:v>
                </c:pt>
                <c:pt idx="8574">
                  <c:v>1.052873200958333</c:v>
                </c:pt>
                <c:pt idx="8575">
                  <c:v>1.052873200958333</c:v>
                </c:pt>
                <c:pt idx="8576">
                  <c:v>1.052873200958333</c:v>
                </c:pt>
                <c:pt idx="8577">
                  <c:v>1.052873200958333</c:v>
                </c:pt>
                <c:pt idx="8578">
                  <c:v>1.052873200958333</c:v>
                </c:pt>
                <c:pt idx="8579">
                  <c:v>1.052873200958333</c:v>
                </c:pt>
                <c:pt idx="8580">
                  <c:v>1.052873200958333</c:v>
                </c:pt>
                <c:pt idx="8581">
                  <c:v>1.052873200958333</c:v>
                </c:pt>
                <c:pt idx="8582">
                  <c:v>1.052873200958333</c:v>
                </c:pt>
                <c:pt idx="8583">
                  <c:v>1.052873200958333</c:v>
                </c:pt>
                <c:pt idx="8584">
                  <c:v>1.052873200958333</c:v>
                </c:pt>
                <c:pt idx="8585">
                  <c:v>1.052873200958333</c:v>
                </c:pt>
                <c:pt idx="8586">
                  <c:v>1.052873200958333</c:v>
                </c:pt>
                <c:pt idx="8587">
                  <c:v>1.052873200958333</c:v>
                </c:pt>
                <c:pt idx="8588">
                  <c:v>1.052873200958333</c:v>
                </c:pt>
                <c:pt idx="8589">
                  <c:v>1.052873200958333</c:v>
                </c:pt>
                <c:pt idx="8590">
                  <c:v>1.052873200958333</c:v>
                </c:pt>
                <c:pt idx="8591">
                  <c:v>1.052873200958333</c:v>
                </c:pt>
                <c:pt idx="8592">
                  <c:v>1.052873200958333</c:v>
                </c:pt>
                <c:pt idx="8593">
                  <c:v>1.052873200958333</c:v>
                </c:pt>
                <c:pt idx="8594">
                  <c:v>1.052873200958333</c:v>
                </c:pt>
                <c:pt idx="8595">
                  <c:v>1.052873200958333</c:v>
                </c:pt>
                <c:pt idx="8596">
                  <c:v>1.052873200958333</c:v>
                </c:pt>
                <c:pt idx="8597">
                  <c:v>1.052873200958333</c:v>
                </c:pt>
                <c:pt idx="8598">
                  <c:v>1.052873200958333</c:v>
                </c:pt>
                <c:pt idx="8599">
                  <c:v>1.052873200958333</c:v>
                </c:pt>
                <c:pt idx="8600">
                  <c:v>1.052873200958333</c:v>
                </c:pt>
                <c:pt idx="8601">
                  <c:v>1.052873200958333</c:v>
                </c:pt>
                <c:pt idx="8602">
                  <c:v>1.052873200958333</c:v>
                </c:pt>
                <c:pt idx="8603">
                  <c:v>1.052873200958333</c:v>
                </c:pt>
                <c:pt idx="8604">
                  <c:v>1.052873200958333</c:v>
                </c:pt>
                <c:pt idx="8605">
                  <c:v>1.052873200958333</c:v>
                </c:pt>
                <c:pt idx="8606">
                  <c:v>1.052873200958333</c:v>
                </c:pt>
                <c:pt idx="8607">
                  <c:v>1.052873200958333</c:v>
                </c:pt>
                <c:pt idx="8608">
                  <c:v>1.052873200958333</c:v>
                </c:pt>
                <c:pt idx="8609">
                  <c:v>1.052873200958333</c:v>
                </c:pt>
                <c:pt idx="8610">
                  <c:v>1.052873200958333</c:v>
                </c:pt>
                <c:pt idx="8611">
                  <c:v>1.052873200958333</c:v>
                </c:pt>
                <c:pt idx="8612">
                  <c:v>1.052873200958333</c:v>
                </c:pt>
                <c:pt idx="8613">
                  <c:v>1.052873200958333</c:v>
                </c:pt>
                <c:pt idx="8614">
                  <c:v>1.052873200958333</c:v>
                </c:pt>
                <c:pt idx="8615">
                  <c:v>1.052873200958333</c:v>
                </c:pt>
                <c:pt idx="8616">
                  <c:v>1.052873200958333</c:v>
                </c:pt>
                <c:pt idx="8617">
                  <c:v>1.052873200958333</c:v>
                </c:pt>
                <c:pt idx="8618">
                  <c:v>1.052873200958333</c:v>
                </c:pt>
                <c:pt idx="8619">
                  <c:v>1.052873200958333</c:v>
                </c:pt>
                <c:pt idx="8620">
                  <c:v>1.052873200958333</c:v>
                </c:pt>
                <c:pt idx="8621">
                  <c:v>1.052873200958333</c:v>
                </c:pt>
                <c:pt idx="8622">
                  <c:v>1.052873200958333</c:v>
                </c:pt>
                <c:pt idx="8623">
                  <c:v>1.052873200958333</c:v>
                </c:pt>
                <c:pt idx="8624">
                  <c:v>1.052873200958333</c:v>
                </c:pt>
                <c:pt idx="8625">
                  <c:v>1.052873200958333</c:v>
                </c:pt>
                <c:pt idx="8626">
                  <c:v>1.052873200958333</c:v>
                </c:pt>
                <c:pt idx="8627">
                  <c:v>1.052873200958333</c:v>
                </c:pt>
                <c:pt idx="8628">
                  <c:v>1.052873200958333</c:v>
                </c:pt>
                <c:pt idx="8629">
                  <c:v>1.052873200958333</c:v>
                </c:pt>
                <c:pt idx="8630">
                  <c:v>1.052873200958333</c:v>
                </c:pt>
                <c:pt idx="8631">
                  <c:v>1.052873200958333</c:v>
                </c:pt>
                <c:pt idx="8632">
                  <c:v>1.052873200958333</c:v>
                </c:pt>
                <c:pt idx="8633">
                  <c:v>1.052873200958333</c:v>
                </c:pt>
                <c:pt idx="8634">
                  <c:v>1.052873200958333</c:v>
                </c:pt>
                <c:pt idx="8635">
                  <c:v>1.052873200958333</c:v>
                </c:pt>
                <c:pt idx="8636">
                  <c:v>1.052873200958333</c:v>
                </c:pt>
                <c:pt idx="8637">
                  <c:v>1.052873200958333</c:v>
                </c:pt>
                <c:pt idx="8638">
                  <c:v>1.052873200958333</c:v>
                </c:pt>
                <c:pt idx="8639">
                  <c:v>1.052873200958333</c:v>
                </c:pt>
                <c:pt idx="8640">
                  <c:v>1.052873200958333</c:v>
                </c:pt>
                <c:pt idx="8641">
                  <c:v>1.052873200958333</c:v>
                </c:pt>
                <c:pt idx="8642">
                  <c:v>1.052873200958333</c:v>
                </c:pt>
                <c:pt idx="8643">
                  <c:v>1.052873200958333</c:v>
                </c:pt>
                <c:pt idx="8644">
                  <c:v>1.052873200958333</c:v>
                </c:pt>
                <c:pt idx="8645">
                  <c:v>1.052873200958333</c:v>
                </c:pt>
                <c:pt idx="8646">
                  <c:v>1.052873200958333</c:v>
                </c:pt>
                <c:pt idx="8647">
                  <c:v>1.052873200958333</c:v>
                </c:pt>
                <c:pt idx="8648">
                  <c:v>1.052873200958333</c:v>
                </c:pt>
                <c:pt idx="8649">
                  <c:v>1.052873200958333</c:v>
                </c:pt>
                <c:pt idx="8650">
                  <c:v>1.052873200958333</c:v>
                </c:pt>
                <c:pt idx="8651">
                  <c:v>1.052873200958333</c:v>
                </c:pt>
                <c:pt idx="8652">
                  <c:v>1.052873200958333</c:v>
                </c:pt>
                <c:pt idx="8653">
                  <c:v>1.052873200958333</c:v>
                </c:pt>
                <c:pt idx="8654">
                  <c:v>1.052873200958333</c:v>
                </c:pt>
                <c:pt idx="8655">
                  <c:v>1.052873200958333</c:v>
                </c:pt>
                <c:pt idx="8656">
                  <c:v>1.052873200958333</c:v>
                </c:pt>
                <c:pt idx="8657">
                  <c:v>1.052873200958333</c:v>
                </c:pt>
                <c:pt idx="8658">
                  <c:v>1.052873200958333</c:v>
                </c:pt>
                <c:pt idx="8659">
                  <c:v>1.052873200958333</c:v>
                </c:pt>
                <c:pt idx="8660">
                  <c:v>1.052873200958333</c:v>
                </c:pt>
                <c:pt idx="8661">
                  <c:v>1.052873200958333</c:v>
                </c:pt>
                <c:pt idx="8662">
                  <c:v>1.052873200958333</c:v>
                </c:pt>
                <c:pt idx="8663">
                  <c:v>1.052873200958333</c:v>
                </c:pt>
                <c:pt idx="8664">
                  <c:v>1.052873200958333</c:v>
                </c:pt>
                <c:pt idx="8665">
                  <c:v>1.052873200958333</c:v>
                </c:pt>
                <c:pt idx="8666">
                  <c:v>1.052873200958333</c:v>
                </c:pt>
                <c:pt idx="8667">
                  <c:v>1.052873200958333</c:v>
                </c:pt>
                <c:pt idx="8668">
                  <c:v>1.052873200958333</c:v>
                </c:pt>
                <c:pt idx="8669">
                  <c:v>1.052873200958333</c:v>
                </c:pt>
                <c:pt idx="8670">
                  <c:v>1.052873200958333</c:v>
                </c:pt>
                <c:pt idx="8671">
                  <c:v>1.052873200958333</c:v>
                </c:pt>
                <c:pt idx="8672">
                  <c:v>1.052873200958333</c:v>
                </c:pt>
                <c:pt idx="8673">
                  <c:v>1.052873200958333</c:v>
                </c:pt>
                <c:pt idx="8674">
                  <c:v>1.052873200958333</c:v>
                </c:pt>
                <c:pt idx="8675">
                  <c:v>1.052873200958333</c:v>
                </c:pt>
                <c:pt idx="8676">
                  <c:v>1.052873200958333</c:v>
                </c:pt>
                <c:pt idx="8677">
                  <c:v>1.052873200958333</c:v>
                </c:pt>
                <c:pt idx="8678">
                  <c:v>1.052873200958333</c:v>
                </c:pt>
                <c:pt idx="8679">
                  <c:v>1.052873200958333</c:v>
                </c:pt>
                <c:pt idx="8680">
                  <c:v>1.052873200958333</c:v>
                </c:pt>
                <c:pt idx="8681">
                  <c:v>1.052873200958333</c:v>
                </c:pt>
                <c:pt idx="8682">
                  <c:v>1.052873200958333</c:v>
                </c:pt>
                <c:pt idx="8683">
                  <c:v>1.052873200958333</c:v>
                </c:pt>
                <c:pt idx="8684">
                  <c:v>1.052873200958333</c:v>
                </c:pt>
                <c:pt idx="8685">
                  <c:v>1.052873200958333</c:v>
                </c:pt>
                <c:pt idx="8686">
                  <c:v>1.052873200958333</c:v>
                </c:pt>
                <c:pt idx="8687">
                  <c:v>1.052873200958333</c:v>
                </c:pt>
                <c:pt idx="8688">
                  <c:v>1.052873200958333</c:v>
                </c:pt>
                <c:pt idx="8689">
                  <c:v>1.052873200958333</c:v>
                </c:pt>
                <c:pt idx="8690">
                  <c:v>1.052873200958333</c:v>
                </c:pt>
                <c:pt idx="8691">
                  <c:v>1.052873200958333</c:v>
                </c:pt>
                <c:pt idx="8692">
                  <c:v>1.052873200958333</c:v>
                </c:pt>
                <c:pt idx="8693">
                  <c:v>1.052873200958333</c:v>
                </c:pt>
                <c:pt idx="8694">
                  <c:v>1.052873200958333</c:v>
                </c:pt>
                <c:pt idx="8695">
                  <c:v>1.052873200958333</c:v>
                </c:pt>
                <c:pt idx="8696">
                  <c:v>1.052873200958333</c:v>
                </c:pt>
                <c:pt idx="8697">
                  <c:v>1.052873200958333</c:v>
                </c:pt>
                <c:pt idx="8698">
                  <c:v>1.052873200958333</c:v>
                </c:pt>
                <c:pt idx="8699">
                  <c:v>1.052873200958333</c:v>
                </c:pt>
                <c:pt idx="8700">
                  <c:v>1.052873200958333</c:v>
                </c:pt>
                <c:pt idx="8701">
                  <c:v>1.052873200958333</c:v>
                </c:pt>
                <c:pt idx="8702">
                  <c:v>1.052873200958333</c:v>
                </c:pt>
                <c:pt idx="8703">
                  <c:v>1.052873200958333</c:v>
                </c:pt>
                <c:pt idx="8704">
                  <c:v>1.052873200958333</c:v>
                </c:pt>
                <c:pt idx="8705">
                  <c:v>1.052873200958333</c:v>
                </c:pt>
                <c:pt idx="8706">
                  <c:v>1.052873200958333</c:v>
                </c:pt>
                <c:pt idx="8707">
                  <c:v>1.052873200958333</c:v>
                </c:pt>
                <c:pt idx="8708">
                  <c:v>1.052873200958333</c:v>
                </c:pt>
                <c:pt idx="8709">
                  <c:v>1.052873200958333</c:v>
                </c:pt>
                <c:pt idx="8710">
                  <c:v>1.052873200958333</c:v>
                </c:pt>
                <c:pt idx="8711">
                  <c:v>1.052873200958333</c:v>
                </c:pt>
                <c:pt idx="8712">
                  <c:v>1.052873200958333</c:v>
                </c:pt>
                <c:pt idx="8713">
                  <c:v>1.052873200958333</c:v>
                </c:pt>
                <c:pt idx="8714">
                  <c:v>1.052873200958333</c:v>
                </c:pt>
                <c:pt idx="8715">
                  <c:v>1.052873200958333</c:v>
                </c:pt>
                <c:pt idx="8716">
                  <c:v>1.052873200958333</c:v>
                </c:pt>
                <c:pt idx="8717">
                  <c:v>1.052873200958333</c:v>
                </c:pt>
                <c:pt idx="8718">
                  <c:v>1.052873200958333</c:v>
                </c:pt>
                <c:pt idx="8719">
                  <c:v>1.052873200958333</c:v>
                </c:pt>
                <c:pt idx="8720">
                  <c:v>1.052873200958333</c:v>
                </c:pt>
                <c:pt idx="8721">
                  <c:v>1.052873200958333</c:v>
                </c:pt>
                <c:pt idx="8722">
                  <c:v>1.052873200958333</c:v>
                </c:pt>
                <c:pt idx="8723">
                  <c:v>1.052873200958333</c:v>
                </c:pt>
                <c:pt idx="8724">
                  <c:v>1.052873200958333</c:v>
                </c:pt>
                <c:pt idx="8725">
                  <c:v>1.052873200958333</c:v>
                </c:pt>
                <c:pt idx="8726">
                  <c:v>1.052873200958333</c:v>
                </c:pt>
                <c:pt idx="8727">
                  <c:v>1.052873200958333</c:v>
                </c:pt>
                <c:pt idx="8728">
                  <c:v>1.052873200958333</c:v>
                </c:pt>
                <c:pt idx="8729">
                  <c:v>1.052873200958333</c:v>
                </c:pt>
                <c:pt idx="8730">
                  <c:v>1.052873200958333</c:v>
                </c:pt>
                <c:pt idx="8731">
                  <c:v>1.052873200958333</c:v>
                </c:pt>
                <c:pt idx="8732">
                  <c:v>1.052873200958333</c:v>
                </c:pt>
                <c:pt idx="8733">
                  <c:v>1.052873200958333</c:v>
                </c:pt>
                <c:pt idx="8734">
                  <c:v>1.052873200958333</c:v>
                </c:pt>
                <c:pt idx="8735">
                  <c:v>1.052873200958333</c:v>
                </c:pt>
                <c:pt idx="8736">
                  <c:v>1.052873200958333</c:v>
                </c:pt>
                <c:pt idx="8737">
                  <c:v>1.052873200958333</c:v>
                </c:pt>
                <c:pt idx="8738">
                  <c:v>1.052873200958333</c:v>
                </c:pt>
                <c:pt idx="8739">
                  <c:v>1.052873200958333</c:v>
                </c:pt>
                <c:pt idx="8740">
                  <c:v>1.052873200958333</c:v>
                </c:pt>
                <c:pt idx="8741">
                  <c:v>1.052873200958333</c:v>
                </c:pt>
                <c:pt idx="8742">
                  <c:v>1.052873200958333</c:v>
                </c:pt>
                <c:pt idx="8743">
                  <c:v>1.052873200958333</c:v>
                </c:pt>
                <c:pt idx="8744">
                  <c:v>1.052873200958333</c:v>
                </c:pt>
                <c:pt idx="8745">
                  <c:v>1.052873200958333</c:v>
                </c:pt>
                <c:pt idx="8746">
                  <c:v>1.052873200958333</c:v>
                </c:pt>
                <c:pt idx="8747">
                  <c:v>1.052873200958333</c:v>
                </c:pt>
                <c:pt idx="8748">
                  <c:v>1.052873200958333</c:v>
                </c:pt>
                <c:pt idx="8749">
                  <c:v>1.052873200958333</c:v>
                </c:pt>
                <c:pt idx="8750">
                  <c:v>1.052873200958333</c:v>
                </c:pt>
                <c:pt idx="8751">
                  <c:v>1.052873200958333</c:v>
                </c:pt>
                <c:pt idx="8752">
                  <c:v>1.052873200958333</c:v>
                </c:pt>
                <c:pt idx="8753">
                  <c:v>1.052873200958333</c:v>
                </c:pt>
                <c:pt idx="8754">
                  <c:v>1.052873200958333</c:v>
                </c:pt>
                <c:pt idx="8755">
                  <c:v>1.052873200958333</c:v>
                </c:pt>
                <c:pt idx="8756">
                  <c:v>1.052873200958333</c:v>
                </c:pt>
                <c:pt idx="8757">
                  <c:v>1.052873200958333</c:v>
                </c:pt>
                <c:pt idx="8758">
                  <c:v>1.052873200958333</c:v>
                </c:pt>
                <c:pt idx="8759">
                  <c:v>1.052873200958333</c:v>
                </c:pt>
                <c:pt idx="8760">
                  <c:v>1.052873200958333</c:v>
                </c:pt>
                <c:pt idx="8761">
                  <c:v>1.052873200958333</c:v>
                </c:pt>
                <c:pt idx="8762">
                  <c:v>1.052873200958333</c:v>
                </c:pt>
                <c:pt idx="8763">
                  <c:v>1.052873200958333</c:v>
                </c:pt>
                <c:pt idx="8764">
                  <c:v>1.052873200958333</c:v>
                </c:pt>
                <c:pt idx="8765">
                  <c:v>1.052873200958333</c:v>
                </c:pt>
                <c:pt idx="8766">
                  <c:v>1.052873200958333</c:v>
                </c:pt>
                <c:pt idx="8767">
                  <c:v>1.052873200958333</c:v>
                </c:pt>
                <c:pt idx="8768">
                  <c:v>1.052873200958333</c:v>
                </c:pt>
                <c:pt idx="8769">
                  <c:v>1.052873200958333</c:v>
                </c:pt>
                <c:pt idx="8770">
                  <c:v>1.052873200958333</c:v>
                </c:pt>
                <c:pt idx="8771">
                  <c:v>1.052873200958333</c:v>
                </c:pt>
                <c:pt idx="8772">
                  <c:v>1.052873200958333</c:v>
                </c:pt>
                <c:pt idx="8773">
                  <c:v>1.052873200958333</c:v>
                </c:pt>
                <c:pt idx="8774">
                  <c:v>1.052873200958333</c:v>
                </c:pt>
                <c:pt idx="8775">
                  <c:v>1.052873200958333</c:v>
                </c:pt>
                <c:pt idx="8776">
                  <c:v>1.052873200958333</c:v>
                </c:pt>
                <c:pt idx="8777">
                  <c:v>1.052873200958333</c:v>
                </c:pt>
                <c:pt idx="8778">
                  <c:v>1.052873200958333</c:v>
                </c:pt>
                <c:pt idx="8779">
                  <c:v>1.052873200958333</c:v>
                </c:pt>
                <c:pt idx="8780">
                  <c:v>1.052873200958333</c:v>
                </c:pt>
                <c:pt idx="8781">
                  <c:v>1.052873200958333</c:v>
                </c:pt>
                <c:pt idx="8782">
                  <c:v>1.052873200958333</c:v>
                </c:pt>
                <c:pt idx="8783">
                  <c:v>1.052873200958333</c:v>
                </c:pt>
                <c:pt idx="8784">
                  <c:v>1.052873200958333</c:v>
                </c:pt>
                <c:pt idx="8785">
                  <c:v>1.052873200958333</c:v>
                </c:pt>
                <c:pt idx="8786">
                  <c:v>1.052873200958333</c:v>
                </c:pt>
                <c:pt idx="8787">
                  <c:v>1.052873200958333</c:v>
                </c:pt>
                <c:pt idx="8788">
                  <c:v>1.052873200958333</c:v>
                </c:pt>
                <c:pt idx="8789">
                  <c:v>1.052873200958333</c:v>
                </c:pt>
                <c:pt idx="8790">
                  <c:v>1.052873200958333</c:v>
                </c:pt>
                <c:pt idx="8791">
                  <c:v>1.052873200958333</c:v>
                </c:pt>
                <c:pt idx="8792">
                  <c:v>1.052873200958333</c:v>
                </c:pt>
                <c:pt idx="8793">
                  <c:v>1.052873200958333</c:v>
                </c:pt>
                <c:pt idx="8794">
                  <c:v>1.052873200958333</c:v>
                </c:pt>
                <c:pt idx="8795">
                  <c:v>1.052873200958333</c:v>
                </c:pt>
                <c:pt idx="8796">
                  <c:v>1.052873200958333</c:v>
                </c:pt>
                <c:pt idx="8797">
                  <c:v>1.052873200958333</c:v>
                </c:pt>
                <c:pt idx="8798">
                  <c:v>1.052873200958333</c:v>
                </c:pt>
                <c:pt idx="8799">
                  <c:v>1.052873200958333</c:v>
                </c:pt>
                <c:pt idx="8800">
                  <c:v>1.052873200958333</c:v>
                </c:pt>
                <c:pt idx="8801">
                  <c:v>1.052873200958333</c:v>
                </c:pt>
                <c:pt idx="8802">
                  <c:v>1.052873200958333</c:v>
                </c:pt>
                <c:pt idx="8803">
                  <c:v>1.052873200958333</c:v>
                </c:pt>
                <c:pt idx="8804">
                  <c:v>1.052873200958333</c:v>
                </c:pt>
                <c:pt idx="8805">
                  <c:v>1.052873200958333</c:v>
                </c:pt>
                <c:pt idx="8806">
                  <c:v>1.052873200958333</c:v>
                </c:pt>
                <c:pt idx="8807">
                  <c:v>1.052873200958333</c:v>
                </c:pt>
                <c:pt idx="8808">
                  <c:v>1.052873200958333</c:v>
                </c:pt>
                <c:pt idx="8809">
                  <c:v>1.052873200958333</c:v>
                </c:pt>
                <c:pt idx="8810">
                  <c:v>1.052873200958333</c:v>
                </c:pt>
                <c:pt idx="8811">
                  <c:v>1.052873200958333</c:v>
                </c:pt>
                <c:pt idx="8812">
                  <c:v>1.052873200958333</c:v>
                </c:pt>
                <c:pt idx="8813">
                  <c:v>1.052873200958333</c:v>
                </c:pt>
                <c:pt idx="8814">
                  <c:v>1.052873200958333</c:v>
                </c:pt>
                <c:pt idx="8815">
                  <c:v>1.052873200958333</c:v>
                </c:pt>
                <c:pt idx="8816">
                  <c:v>1.052873200958333</c:v>
                </c:pt>
                <c:pt idx="8817">
                  <c:v>1.052873200958333</c:v>
                </c:pt>
                <c:pt idx="8818">
                  <c:v>1.052873200958333</c:v>
                </c:pt>
                <c:pt idx="8819">
                  <c:v>1.052873200958333</c:v>
                </c:pt>
                <c:pt idx="8820">
                  <c:v>1.052873200958333</c:v>
                </c:pt>
                <c:pt idx="8821">
                  <c:v>1.052873200958333</c:v>
                </c:pt>
                <c:pt idx="8822">
                  <c:v>1.052873200958333</c:v>
                </c:pt>
                <c:pt idx="8823">
                  <c:v>1.052873200958333</c:v>
                </c:pt>
                <c:pt idx="8824">
                  <c:v>1.052873200958333</c:v>
                </c:pt>
                <c:pt idx="8825">
                  <c:v>1.052873200958333</c:v>
                </c:pt>
                <c:pt idx="8826">
                  <c:v>1.052873200958333</c:v>
                </c:pt>
                <c:pt idx="8827">
                  <c:v>1.052873200958333</c:v>
                </c:pt>
                <c:pt idx="8828">
                  <c:v>1.052873200958333</c:v>
                </c:pt>
                <c:pt idx="8829">
                  <c:v>1.052873200958333</c:v>
                </c:pt>
                <c:pt idx="8830">
                  <c:v>1.052873200958333</c:v>
                </c:pt>
                <c:pt idx="8831">
                  <c:v>1.052873200958333</c:v>
                </c:pt>
                <c:pt idx="8832">
                  <c:v>1.052873200958333</c:v>
                </c:pt>
                <c:pt idx="8833">
                  <c:v>1.052873200958333</c:v>
                </c:pt>
                <c:pt idx="8834">
                  <c:v>1.052873200958333</c:v>
                </c:pt>
                <c:pt idx="8835">
                  <c:v>1.052873200958333</c:v>
                </c:pt>
                <c:pt idx="8836">
                  <c:v>1.052873200958333</c:v>
                </c:pt>
                <c:pt idx="8837">
                  <c:v>1.052873200958333</c:v>
                </c:pt>
                <c:pt idx="8838">
                  <c:v>1.052873200958333</c:v>
                </c:pt>
                <c:pt idx="8839">
                  <c:v>1.052873200958333</c:v>
                </c:pt>
                <c:pt idx="8840">
                  <c:v>1.052873200958333</c:v>
                </c:pt>
                <c:pt idx="8841">
                  <c:v>1.052873200958333</c:v>
                </c:pt>
                <c:pt idx="8842">
                  <c:v>1.052873200958333</c:v>
                </c:pt>
                <c:pt idx="8843">
                  <c:v>1.052873200958333</c:v>
                </c:pt>
                <c:pt idx="8844">
                  <c:v>1.052873200958333</c:v>
                </c:pt>
                <c:pt idx="8845">
                  <c:v>1.052873200958333</c:v>
                </c:pt>
                <c:pt idx="8846">
                  <c:v>1.052873200958333</c:v>
                </c:pt>
                <c:pt idx="8847">
                  <c:v>1.052873200958333</c:v>
                </c:pt>
                <c:pt idx="8848">
                  <c:v>1.052873200958333</c:v>
                </c:pt>
                <c:pt idx="8849">
                  <c:v>1.052873200958333</c:v>
                </c:pt>
                <c:pt idx="8850">
                  <c:v>1.052873200958333</c:v>
                </c:pt>
                <c:pt idx="8851">
                  <c:v>1.052873200958333</c:v>
                </c:pt>
                <c:pt idx="8852">
                  <c:v>1.052873200958333</c:v>
                </c:pt>
                <c:pt idx="8853">
                  <c:v>1.052873200958333</c:v>
                </c:pt>
                <c:pt idx="8854">
                  <c:v>1.052873200958333</c:v>
                </c:pt>
                <c:pt idx="8855">
                  <c:v>1.052873200958333</c:v>
                </c:pt>
                <c:pt idx="8856">
                  <c:v>1.052873200958333</c:v>
                </c:pt>
                <c:pt idx="8857">
                  <c:v>1.052873200958333</c:v>
                </c:pt>
                <c:pt idx="8858">
                  <c:v>1.052873200958333</c:v>
                </c:pt>
                <c:pt idx="8859">
                  <c:v>1.052873200958333</c:v>
                </c:pt>
                <c:pt idx="8860">
                  <c:v>1.052873200958333</c:v>
                </c:pt>
                <c:pt idx="8861">
                  <c:v>1.052873200958333</c:v>
                </c:pt>
                <c:pt idx="8862">
                  <c:v>1.052873200958333</c:v>
                </c:pt>
                <c:pt idx="8863">
                  <c:v>1.052873200958333</c:v>
                </c:pt>
                <c:pt idx="8864">
                  <c:v>1.052873200958333</c:v>
                </c:pt>
                <c:pt idx="8865">
                  <c:v>1.052873200958333</c:v>
                </c:pt>
                <c:pt idx="8866">
                  <c:v>1.052873200958333</c:v>
                </c:pt>
                <c:pt idx="8867">
                  <c:v>1.052873200958333</c:v>
                </c:pt>
                <c:pt idx="8868">
                  <c:v>1.052873200958333</c:v>
                </c:pt>
                <c:pt idx="8869">
                  <c:v>1.052873200958333</c:v>
                </c:pt>
                <c:pt idx="8870">
                  <c:v>1.052873200958333</c:v>
                </c:pt>
                <c:pt idx="8871">
                  <c:v>1.052873200958333</c:v>
                </c:pt>
                <c:pt idx="8872">
                  <c:v>1.052873200958333</c:v>
                </c:pt>
                <c:pt idx="8873">
                  <c:v>1.052873200958333</c:v>
                </c:pt>
                <c:pt idx="8874">
                  <c:v>1.052873200958333</c:v>
                </c:pt>
                <c:pt idx="8875">
                  <c:v>1.052873200958333</c:v>
                </c:pt>
                <c:pt idx="8876">
                  <c:v>1.052873200958333</c:v>
                </c:pt>
                <c:pt idx="8877">
                  <c:v>1.052873200958333</c:v>
                </c:pt>
                <c:pt idx="8878">
                  <c:v>1.052873200958333</c:v>
                </c:pt>
                <c:pt idx="8879">
                  <c:v>1.052873200958333</c:v>
                </c:pt>
                <c:pt idx="8880">
                  <c:v>1.052873200958333</c:v>
                </c:pt>
                <c:pt idx="8881">
                  <c:v>1.052873200958333</c:v>
                </c:pt>
                <c:pt idx="8882">
                  <c:v>1.052873200958333</c:v>
                </c:pt>
                <c:pt idx="8883">
                  <c:v>1.052873200958333</c:v>
                </c:pt>
                <c:pt idx="8884">
                  <c:v>1.052873200958333</c:v>
                </c:pt>
                <c:pt idx="8885">
                  <c:v>1.052873200958333</c:v>
                </c:pt>
                <c:pt idx="8886">
                  <c:v>1.052873200958333</c:v>
                </c:pt>
                <c:pt idx="8887">
                  <c:v>1.052873200958333</c:v>
                </c:pt>
                <c:pt idx="8888">
                  <c:v>1.052873200958333</c:v>
                </c:pt>
                <c:pt idx="8889">
                  <c:v>1.052873200958333</c:v>
                </c:pt>
                <c:pt idx="8890">
                  <c:v>1.052873200958333</c:v>
                </c:pt>
                <c:pt idx="8891">
                  <c:v>1.052873200958333</c:v>
                </c:pt>
                <c:pt idx="8892">
                  <c:v>1.052873200958333</c:v>
                </c:pt>
                <c:pt idx="8893">
                  <c:v>1.052873200958333</c:v>
                </c:pt>
                <c:pt idx="8894">
                  <c:v>1.052873200958333</c:v>
                </c:pt>
                <c:pt idx="8895">
                  <c:v>1.052873200958333</c:v>
                </c:pt>
                <c:pt idx="8896">
                  <c:v>1.052873200958333</c:v>
                </c:pt>
                <c:pt idx="8897">
                  <c:v>1.052873200958333</c:v>
                </c:pt>
                <c:pt idx="8898">
                  <c:v>1.052873200958333</c:v>
                </c:pt>
                <c:pt idx="8899">
                  <c:v>1.052873200958333</c:v>
                </c:pt>
                <c:pt idx="8900">
                  <c:v>1.052873200958333</c:v>
                </c:pt>
                <c:pt idx="8901">
                  <c:v>1.052873200958333</c:v>
                </c:pt>
                <c:pt idx="8902">
                  <c:v>1.052873200958333</c:v>
                </c:pt>
                <c:pt idx="8903">
                  <c:v>1.052873200958333</c:v>
                </c:pt>
                <c:pt idx="8904">
                  <c:v>1.052873200958333</c:v>
                </c:pt>
                <c:pt idx="8905">
                  <c:v>1.052873200958333</c:v>
                </c:pt>
                <c:pt idx="8906">
                  <c:v>1.052873200958333</c:v>
                </c:pt>
                <c:pt idx="8907">
                  <c:v>1.052873200958333</c:v>
                </c:pt>
                <c:pt idx="8908">
                  <c:v>1.052873200958333</c:v>
                </c:pt>
                <c:pt idx="8909">
                  <c:v>1.052873200958333</c:v>
                </c:pt>
                <c:pt idx="8910">
                  <c:v>1.052873200958333</c:v>
                </c:pt>
                <c:pt idx="8911">
                  <c:v>1.052873200958333</c:v>
                </c:pt>
                <c:pt idx="8912">
                  <c:v>1.052873200958333</c:v>
                </c:pt>
                <c:pt idx="8913">
                  <c:v>1.052873200958333</c:v>
                </c:pt>
                <c:pt idx="8914">
                  <c:v>1.052873200958333</c:v>
                </c:pt>
                <c:pt idx="8915">
                  <c:v>1.052873200958333</c:v>
                </c:pt>
                <c:pt idx="8916">
                  <c:v>1.052873200958333</c:v>
                </c:pt>
                <c:pt idx="8917">
                  <c:v>1.052873200958333</c:v>
                </c:pt>
                <c:pt idx="8918">
                  <c:v>1.052873200958333</c:v>
                </c:pt>
                <c:pt idx="8919">
                  <c:v>1.052873200958333</c:v>
                </c:pt>
                <c:pt idx="8920">
                  <c:v>1.052873200958333</c:v>
                </c:pt>
                <c:pt idx="8921">
                  <c:v>1.052873200958333</c:v>
                </c:pt>
                <c:pt idx="8922">
                  <c:v>1.052873200958333</c:v>
                </c:pt>
                <c:pt idx="8923">
                  <c:v>1.052873200958333</c:v>
                </c:pt>
                <c:pt idx="8924">
                  <c:v>1.052873200958333</c:v>
                </c:pt>
                <c:pt idx="8925">
                  <c:v>1.052873200958333</c:v>
                </c:pt>
                <c:pt idx="8926">
                  <c:v>1.052873200958333</c:v>
                </c:pt>
                <c:pt idx="8927">
                  <c:v>1.052873200958333</c:v>
                </c:pt>
                <c:pt idx="8928">
                  <c:v>1.052873200958333</c:v>
                </c:pt>
                <c:pt idx="8929">
                  <c:v>1.052873200958333</c:v>
                </c:pt>
                <c:pt idx="8930">
                  <c:v>1.052873200958333</c:v>
                </c:pt>
                <c:pt idx="8931">
                  <c:v>1.052873200958333</c:v>
                </c:pt>
                <c:pt idx="8932">
                  <c:v>1.052873200958333</c:v>
                </c:pt>
                <c:pt idx="8933">
                  <c:v>1.052873200958333</c:v>
                </c:pt>
                <c:pt idx="8934">
                  <c:v>1.052873200958333</c:v>
                </c:pt>
                <c:pt idx="8935">
                  <c:v>1.052873200958333</c:v>
                </c:pt>
                <c:pt idx="8936">
                  <c:v>1.052873200958333</c:v>
                </c:pt>
                <c:pt idx="8937">
                  <c:v>1.052873200958333</c:v>
                </c:pt>
                <c:pt idx="8938">
                  <c:v>1.052873200958333</c:v>
                </c:pt>
                <c:pt idx="8939">
                  <c:v>1.052873200958333</c:v>
                </c:pt>
                <c:pt idx="8940">
                  <c:v>1.052873200958333</c:v>
                </c:pt>
                <c:pt idx="8941">
                  <c:v>1.052873200958333</c:v>
                </c:pt>
                <c:pt idx="8942">
                  <c:v>1.052873200958333</c:v>
                </c:pt>
                <c:pt idx="8943">
                  <c:v>1.052873200958333</c:v>
                </c:pt>
                <c:pt idx="8944">
                  <c:v>1.052873200958333</c:v>
                </c:pt>
                <c:pt idx="8945">
                  <c:v>1.052873200958333</c:v>
                </c:pt>
                <c:pt idx="8946">
                  <c:v>1.052873200958333</c:v>
                </c:pt>
                <c:pt idx="8947">
                  <c:v>1.052873200958333</c:v>
                </c:pt>
                <c:pt idx="8948">
                  <c:v>1.052873200958333</c:v>
                </c:pt>
                <c:pt idx="8949">
                  <c:v>1.052873200958333</c:v>
                </c:pt>
                <c:pt idx="8950">
                  <c:v>1.052873200958333</c:v>
                </c:pt>
                <c:pt idx="8951">
                  <c:v>1.052873200958333</c:v>
                </c:pt>
                <c:pt idx="8952">
                  <c:v>1.052873200958333</c:v>
                </c:pt>
                <c:pt idx="8953">
                  <c:v>1.052873200958333</c:v>
                </c:pt>
                <c:pt idx="8954">
                  <c:v>1.052873200958333</c:v>
                </c:pt>
                <c:pt idx="8955">
                  <c:v>1.052873200958333</c:v>
                </c:pt>
                <c:pt idx="8956">
                  <c:v>1.052873200958333</c:v>
                </c:pt>
                <c:pt idx="8957">
                  <c:v>1.052873200958333</c:v>
                </c:pt>
                <c:pt idx="8958">
                  <c:v>1.052873200958333</c:v>
                </c:pt>
                <c:pt idx="8959">
                  <c:v>1.052873200958333</c:v>
                </c:pt>
                <c:pt idx="8960">
                  <c:v>1.052873200958333</c:v>
                </c:pt>
                <c:pt idx="8961">
                  <c:v>1.052873200958333</c:v>
                </c:pt>
                <c:pt idx="8962">
                  <c:v>1.052873200958333</c:v>
                </c:pt>
                <c:pt idx="8963">
                  <c:v>1.052873200958333</c:v>
                </c:pt>
                <c:pt idx="8964">
                  <c:v>1.052873200958333</c:v>
                </c:pt>
                <c:pt idx="8965">
                  <c:v>1.052873200958333</c:v>
                </c:pt>
                <c:pt idx="8966">
                  <c:v>1.052873200958333</c:v>
                </c:pt>
                <c:pt idx="8967">
                  <c:v>1.052873200958333</c:v>
                </c:pt>
                <c:pt idx="8968">
                  <c:v>1.052873200958333</c:v>
                </c:pt>
                <c:pt idx="8969">
                  <c:v>1.052873200958333</c:v>
                </c:pt>
                <c:pt idx="8970">
                  <c:v>1.052873200958333</c:v>
                </c:pt>
                <c:pt idx="8971">
                  <c:v>1.052873200958333</c:v>
                </c:pt>
                <c:pt idx="8972">
                  <c:v>1.052873200958333</c:v>
                </c:pt>
                <c:pt idx="8973">
                  <c:v>1.052873200958333</c:v>
                </c:pt>
                <c:pt idx="8974">
                  <c:v>1.052873200958333</c:v>
                </c:pt>
                <c:pt idx="8975">
                  <c:v>1.052873200958333</c:v>
                </c:pt>
                <c:pt idx="8976">
                  <c:v>1.052873200958333</c:v>
                </c:pt>
                <c:pt idx="8977">
                  <c:v>1.052873200958333</c:v>
                </c:pt>
                <c:pt idx="8978">
                  <c:v>1.052873200958333</c:v>
                </c:pt>
                <c:pt idx="8979">
                  <c:v>1.052873200958333</c:v>
                </c:pt>
                <c:pt idx="8980">
                  <c:v>1.052873200958333</c:v>
                </c:pt>
                <c:pt idx="8981">
                  <c:v>1.052873200958333</c:v>
                </c:pt>
                <c:pt idx="8982">
                  <c:v>1.052873200958333</c:v>
                </c:pt>
                <c:pt idx="8983">
                  <c:v>1.052873200958333</c:v>
                </c:pt>
                <c:pt idx="8984">
                  <c:v>1.052873200958333</c:v>
                </c:pt>
                <c:pt idx="8985">
                  <c:v>1.052873200958333</c:v>
                </c:pt>
                <c:pt idx="8986">
                  <c:v>1.052873200958333</c:v>
                </c:pt>
                <c:pt idx="8987">
                  <c:v>1.052873200958333</c:v>
                </c:pt>
                <c:pt idx="8988">
                  <c:v>1.052873200958333</c:v>
                </c:pt>
                <c:pt idx="8989">
                  <c:v>1.052873200958333</c:v>
                </c:pt>
                <c:pt idx="8990">
                  <c:v>1.052873200958333</c:v>
                </c:pt>
                <c:pt idx="8991">
                  <c:v>1.052873200958333</c:v>
                </c:pt>
                <c:pt idx="8992">
                  <c:v>1.052873200958333</c:v>
                </c:pt>
                <c:pt idx="8993">
                  <c:v>1.052873200958333</c:v>
                </c:pt>
                <c:pt idx="8994">
                  <c:v>1.052873200958333</c:v>
                </c:pt>
                <c:pt idx="8995">
                  <c:v>1.052873200958333</c:v>
                </c:pt>
                <c:pt idx="8996">
                  <c:v>1.052873200958333</c:v>
                </c:pt>
                <c:pt idx="8997">
                  <c:v>1.052873200958333</c:v>
                </c:pt>
                <c:pt idx="8998">
                  <c:v>1.052873200958333</c:v>
                </c:pt>
                <c:pt idx="8999">
                  <c:v>1.052873200958333</c:v>
                </c:pt>
                <c:pt idx="9000">
                  <c:v>1.052873200958333</c:v>
                </c:pt>
                <c:pt idx="9001">
                  <c:v>1.052873200958333</c:v>
                </c:pt>
                <c:pt idx="9002">
                  <c:v>1.052873200958333</c:v>
                </c:pt>
                <c:pt idx="9003">
                  <c:v>1.052873200958333</c:v>
                </c:pt>
                <c:pt idx="9004">
                  <c:v>1.052873200958333</c:v>
                </c:pt>
                <c:pt idx="9005">
                  <c:v>1.052873200958333</c:v>
                </c:pt>
                <c:pt idx="9006">
                  <c:v>1.052873200958333</c:v>
                </c:pt>
                <c:pt idx="9007">
                  <c:v>1.052873200958333</c:v>
                </c:pt>
                <c:pt idx="9008">
                  <c:v>1.052873200958333</c:v>
                </c:pt>
                <c:pt idx="9009">
                  <c:v>1.052873200958333</c:v>
                </c:pt>
                <c:pt idx="9010">
                  <c:v>1.052873200958333</c:v>
                </c:pt>
                <c:pt idx="9011">
                  <c:v>1.052873200958333</c:v>
                </c:pt>
                <c:pt idx="9012">
                  <c:v>1.052873200958333</c:v>
                </c:pt>
                <c:pt idx="9013">
                  <c:v>1.052873200958333</c:v>
                </c:pt>
                <c:pt idx="9014">
                  <c:v>1.052873200958333</c:v>
                </c:pt>
                <c:pt idx="9015">
                  <c:v>1.052873200958333</c:v>
                </c:pt>
                <c:pt idx="9016">
                  <c:v>1.052873200958333</c:v>
                </c:pt>
                <c:pt idx="9017">
                  <c:v>1.052873200958333</c:v>
                </c:pt>
                <c:pt idx="9018">
                  <c:v>1.052873200958333</c:v>
                </c:pt>
                <c:pt idx="9019">
                  <c:v>1.052873200958333</c:v>
                </c:pt>
                <c:pt idx="9020">
                  <c:v>1.052873200958333</c:v>
                </c:pt>
                <c:pt idx="9021">
                  <c:v>1.052873200958333</c:v>
                </c:pt>
                <c:pt idx="9022">
                  <c:v>1.052873200958333</c:v>
                </c:pt>
                <c:pt idx="9023">
                  <c:v>1.052873200958333</c:v>
                </c:pt>
                <c:pt idx="9024">
                  <c:v>1.052873200958333</c:v>
                </c:pt>
                <c:pt idx="9025">
                  <c:v>1.052873200958333</c:v>
                </c:pt>
                <c:pt idx="9026">
                  <c:v>1.052873200958333</c:v>
                </c:pt>
                <c:pt idx="9027">
                  <c:v>1.052873200958333</c:v>
                </c:pt>
                <c:pt idx="9028">
                  <c:v>1.052873200958333</c:v>
                </c:pt>
                <c:pt idx="9029">
                  <c:v>1.052873200958333</c:v>
                </c:pt>
                <c:pt idx="9030">
                  <c:v>1.052873200958333</c:v>
                </c:pt>
                <c:pt idx="9031">
                  <c:v>1.052873200958333</c:v>
                </c:pt>
                <c:pt idx="9032">
                  <c:v>1.052873200958333</c:v>
                </c:pt>
                <c:pt idx="9033">
                  <c:v>1.052873200958333</c:v>
                </c:pt>
                <c:pt idx="9034">
                  <c:v>1.052873200958333</c:v>
                </c:pt>
                <c:pt idx="9035">
                  <c:v>1.052873200958333</c:v>
                </c:pt>
                <c:pt idx="9036">
                  <c:v>1.052873200958333</c:v>
                </c:pt>
                <c:pt idx="9037">
                  <c:v>1.052873200958333</c:v>
                </c:pt>
                <c:pt idx="9038">
                  <c:v>1.052873200958333</c:v>
                </c:pt>
                <c:pt idx="9039">
                  <c:v>1.052873200958333</c:v>
                </c:pt>
                <c:pt idx="9040">
                  <c:v>1.052873200958333</c:v>
                </c:pt>
                <c:pt idx="9041">
                  <c:v>1.052873200958333</c:v>
                </c:pt>
                <c:pt idx="9042">
                  <c:v>1.052873200958333</c:v>
                </c:pt>
                <c:pt idx="9043">
                  <c:v>1.052873200958333</c:v>
                </c:pt>
                <c:pt idx="9044">
                  <c:v>1.052873200958333</c:v>
                </c:pt>
                <c:pt idx="9045">
                  <c:v>1.052873200958333</c:v>
                </c:pt>
                <c:pt idx="9046">
                  <c:v>1.052873200958333</c:v>
                </c:pt>
                <c:pt idx="9047">
                  <c:v>1.052873200958333</c:v>
                </c:pt>
                <c:pt idx="9048">
                  <c:v>1.052873200958333</c:v>
                </c:pt>
                <c:pt idx="9049">
                  <c:v>1.052873200958333</c:v>
                </c:pt>
                <c:pt idx="9050">
                  <c:v>1.052873200958333</c:v>
                </c:pt>
                <c:pt idx="9051">
                  <c:v>1.052873200958333</c:v>
                </c:pt>
                <c:pt idx="9052">
                  <c:v>1.052873200958333</c:v>
                </c:pt>
                <c:pt idx="9053">
                  <c:v>1.052873200958333</c:v>
                </c:pt>
                <c:pt idx="9054">
                  <c:v>1.052873200958333</c:v>
                </c:pt>
                <c:pt idx="9055">
                  <c:v>1.052873200958333</c:v>
                </c:pt>
                <c:pt idx="9056">
                  <c:v>1.052873200958333</c:v>
                </c:pt>
                <c:pt idx="9057">
                  <c:v>1.052873200958333</c:v>
                </c:pt>
                <c:pt idx="9058">
                  <c:v>1.052873200958333</c:v>
                </c:pt>
                <c:pt idx="9059">
                  <c:v>1.052873200958333</c:v>
                </c:pt>
                <c:pt idx="9060">
                  <c:v>1.052873200958333</c:v>
                </c:pt>
                <c:pt idx="9061">
                  <c:v>1.052873200958333</c:v>
                </c:pt>
                <c:pt idx="9062">
                  <c:v>1.052873200958333</c:v>
                </c:pt>
                <c:pt idx="9063">
                  <c:v>1.052873200958333</c:v>
                </c:pt>
                <c:pt idx="9064">
                  <c:v>1.052873200958333</c:v>
                </c:pt>
                <c:pt idx="9065">
                  <c:v>1.052873200958333</c:v>
                </c:pt>
                <c:pt idx="9066">
                  <c:v>1.052873200958333</c:v>
                </c:pt>
                <c:pt idx="9067">
                  <c:v>1.052873200958333</c:v>
                </c:pt>
                <c:pt idx="9068">
                  <c:v>1.052873200958333</c:v>
                </c:pt>
                <c:pt idx="9069">
                  <c:v>1.052873200958333</c:v>
                </c:pt>
                <c:pt idx="9070">
                  <c:v>1.052873200958333</c:v>
                </c:pt>
                <c:pt idx="9071">
                  <c:v>1.052873200958333</c:v>
                </c:pt>
                <c:pt idx="9072">
                  <c:v>1.052873200958333</c:v>
                </c:pt>
                <c:pt idx="9073">
                  <c:v>1.052873200958333</c:v>
                </c:pt>
                <c:pt idx="9074">
                  <c:v>1.052873200958333</c:v>
                </c:pt>
                <c:pt idx="9075">
                  <c:v>1.052873200958333</c:v>
                </c:pt>
                <c:pt idx="9076">
                  <c:v>1.052873200958333</c:v>
                </c:pt>
                <c:pt idx="9077">
                  <c:v>1.052873200958333</c:v>
                </c:pt>
                <c:pt idx="9078">
                  <c:v>1.052873200958333</c:v>
                </c:pt>
                <c:pt idx="9079">
                  <c:v>1.052873200958333</c:v>
                </c:pt>
                <c:pt idx="9080">
                  <c:v>1.052873200958333</c:v>
                </c:pt>
                <c:pt idx="9081">
                  <c:v>1.052873200958333</c:v>
                </c:pt>
                <c:pt idx="9082">
                  <c:v>1.052873200958333</c:v>
                </c:pt>
                <c:pt idx="9083">
                  <c:v>1.052873200958333</c:v>
                </c:pt>
                <c:pt idx="9084">
                  <c:v>1.052873200958333</c:v>
                </c:pt>
                <c:pt idx="9085">
                  <c:v>1.052873200958333</c:v>
                </c:pt>
                <c:pt idx="9086">
                  <c:v>1.052873200958333</c:v>
                </c:pt>
                <c:pt idx="9087">
                  <c:v>1.052873200958333</c:v>
                </c:pt>
                <c:pt idx="9088">
                  <c:v>1.052873200958333</c:v>
                </c:pt>
                <c:pt idx="9089">
                  <c:v>1.052873200958333</c:v>
                </c:pt>
                <c:pt idx="9090">
                  <c:v>1.052873200958333</c:v>
                </c:pt>
                <c:pt idx="9091">
                  <c:v>1.052873200958333</c:v>
                </c:pt>
                <c:pt idx="9092">
                  <c:v>1.052873200958333</c:v>
                </c:pt>
                <c:pt idx="9093">
                  <c:v>1.052873200958333</c:v>
                </c:pt>
                <c:pt idx="9094">
                  <c:v>1.052873200958333</c:v>
                </c:pt>
                <c:pt idx="9095">
                  <c:v>1.052873200958333</c:v>
                </c:pt>
                <c:pt idx="9096">
                  <c:v>1.052873200958333</c:v>
                </c:pt>
                <c:pt idx="9097">
                  <c:v>1.052873200958333</c:v>
                </c:pt>
                <c:pt idx="9098">
                  <c:v>1.052873200958333</c:v>
                </c:pt>
                <c:pt idx="9099">
                  <c:v>1.052873200958333</c:v>
                </c:pt>
                <c:pt idx="9100">
                  <c:v>1.052873200958333</c:v>
                </c:pt>
                <c:pt idx="9101">
                  <c:v>1.052873200958333</c:v>
                </c:pt>
                <c:pt idx="9102">
                  <c:v>1.052873200958333</c:v>
                </c:pt>
                <c:pt idx="9103">
                  <c:v>1.052873200958333</c:v>
                </c:pt>
                <c:pt idx="9104">
                  <c:v>1.052873200958333</c:v>
                </c:pt>
                <c:pt idx="9105">
                  <c:v>1.052873200958333</c:v>
                </c:pt>
                <c:pt idx="9106">
                  <c:v>1.052873200958333</c:v>
                </c:pt>
                <c:pt idx="9107">
                  <c:v>1.052873200958333</c:v>
                </c:pt>
                <c:pt idx="9108">
                  <c:v>1.052873200958333</c:v>
                </c:pt>
                <c:pt idx="9109">
                  <c:v>1.052873200958333</c:v>
                </c:pt>
                <c:pt idx="9110">
                  <c:v>1.052873200958333</c:v>
                </c:pt>
                <c:pt idx="9111">
                  <c:v>1.052873200958333</c:v>
                </c:pt>
                <c:pt idx="9112">
                  <c:v>1.052873200958333</c:v>
                </c:pt>
                <c:pt idx="9113">
                  <c:v>1.052873200958333</c:v>
                </c:pt>
                <c:pt idx="9114">
                  <c:v>1.052873200958333</c:v>
                </c:pt>
                <c:pt idx="9115">
                  <c:v>1.052873200958333</c:v>
                </c:pt>
                <c:pt idx="9116">
                  <c:v>1.052873200958333</c:v>
                </c:pt>
                <c:pt idx="9117">
                  <c:v>1.052873200958333</c:v>
                </c:pt>
                <c:pt idx="9118">
                  <c:v>1.052873200958333</c:v>
                </c:pt>
                <c:pt idx="9119">
                  <c:v>1.052873200958333</c:v>
                </c:pt>
                <c:pt idx="9120">
                  <c:v>1.052873200958333</c:v>
                </c:pt>
                <c:pt idx="9121">
                  <c:v>1.052873200958333</c:v>
                </c:pt>
                <c:pt idx="9122">
                  <c:v>1.052873200958333</c:v>
                </c:pt>
                <c:pt idx="9123">
                  <c:v>1.052873200958333</c:v>
                </c:pt>
                <c:pt idx="9124">
                  <c:v>1.052873200958333</c:v>
                </c:pt>
                <c:pt idx="9125">
                  <c:v>1.052873200958333</c:v>
                </c:pt>
                <c:pt idx="9126">
                  <c:v>1.052873200958333</c:v>
                </c:pt>
                <c:pt idx="9127">
                  <c:v>1.052873200958333</c:v>
                </c:pt>
                <c:pt idx="9128">
                  <c:v>1.052873200958333</c:v>
                </c:pt>
                <c:pt idx="9129">
                  <c:v>1.052873200958333</c:v>
                </c:pt>
                <c:pt idx="9130">
                  <c:v>1.052873200958333</c:v>
                </c:pt>
                <c:pt idx="9131">
                  <c:v>1.052873200958333</c:v>
                </c:pt>
                <c:pt idx="9132">
                  <c:v>1.052873200958333</c:v>
                </c:pt>
                <c:pt idx="9133">
                  <c:v>1.052873200958333</c:v>
                </c:pt>
                <c:pt idx="9134">
                  <c:v>1.052873200958333</c:v>
                </c:pt>
                <c:pt idx="9135">
                  <c:v>1.052873200958333</c:v>
                </c:pt>
                <c:pt idx="9136">
                  <c:v>1.052873200958333</c:v>
                </c:pt>
                <c:pt idx="9137">
                  <c:v>1.052873200958333</c:v>
                </c:pt>
                <c:pt idx="9138">
                  <c:v>1.052873200958333</c:v>
                </c:pt>
                <c:pt idx="9139">
                  <c:v>1.052873200958333</c:v>
                </c:pt>
                <c:pt idx="9140">
                  <c:v>1.052873200958333</c:v>
                </c:pt>
                <c:pt idx="9141">
                  <c:v>1.052873200958333</c:v>
                </c:pt>
                <c:pt idx="9142">
                  <c:v>1.052873200958333</c:v>
                </c:pt>
                <c:pt idx="9143">
                  <c:v>1.052873200958333</c:v>
                </c:pt>
                <c:pt idx="9144">
                  <c:v>1.052873200958333</c:v>
                </c:pt>
                <c:pt idx="9145">
                  <c:v>1.052873200958333</c:v>
                </c:pt>
                <c:pt idx="9146">
                  <c:v>1.052873200958333</c:v>
                </c:pt>
                <c:pt idx="9147">
                  <c:v>1.052873200958333</c:v>
                </c:pt>
                <c:pt idx="9148">
                  <c:v>1.052873200958333</c:v>
                </c:pt>
                <c:pt idx="9149">
                  <c:v>1.052873200958333</c:v>
                </c:pt>
                <c:pt idx="9150">
                  <c:v>1.052873200958333</c:v>
                </c:pt>
                <c:pt idx="9151">
                  <c:v>1.052873200958333</c:v>
                </c:pt>
                <c:pt idx="9152">
                  <c:v>1.052873200958333</c:v>
                </c:pt>
                <c:pt idx="9153">
                  <c:v>1.052873200958333</c:v>
                </c:pt>
                <c:pt idx="9154">
                  <c:v>1.052873200958333</c:v>
                </c:pt>
                <c:pt idx="9155">
                  <c:v>1.052873200958333</c:v>
                </c:pt>
                <c:pt idx="9156">
                  <c:v>1.052873200958333</c:v>
                </c:pt>
                <c:pt idx="9157">
                  <c:v>1.052873200958333</c:v>
                </c:pt>
                <c:pt idx="9158">
                  <c:v>1.052873200958333</c:v>
                </c:pt>
                <c:pt idx="9159">
                  <c:v>1.052873200958333</c:v>
                </c:pt>
                <c:pt idx="9160">
                  <c:v>1.052873200958333</c:v>
                </c:pt>
                <c:pt idx="9161">
                  <c:v>1.052873200958333</c:v>
                </c:pt>
                <c:pt idx="9162">
                  <c:v>1.052873200958333</c:v>
                </c:pt>
                <c:pt idx="9163">
                  <c:v>1.052873200958333</c:v>
                </c:pt>
                <c:pt idx="9164">
                  <c:v>1.052873200958333</c:v>
                </c:pt>
                <c:pt idx="9165">
                  <c:v>1.052873200958333</c:v>
                </c:pt>
                <c:pt idx="9166">
                  <c:v>1.052873200958333</c:v>
                </c:pt>
                <c:pt idx="9167">
                  <c:v>1.052873200958333</c:v>
                </c:pt>
                <c:pt idx="9168">
                  <c:v>1.052873200958333</c:v>
                </c:pt>
                <c:pt idx="9169">
                  <c:v>1.052873200958333</c:v>
                </c:pt>
                <c:pt idx="9170">
                  <c:v>1.052873200958333</c:v>
                </c:pt>
                <c:pt idx="9171">
                  <c:v>1.052873200958333</c:v>
                </c:pt>
                <c:pt idx="9172">
                  <c:v>1.052873200958333</c:v>
                </c:pt>
                <c:pt idx="9173">
                  <c:v>1.052873200958333</c:v>
                </c:pt>
                <c:pt idx="9174">
                  <c:v>1.052873200958333</c:v>
                </c:pt>
                <c:pt idx="9175">
                  <c:v>1.052873200958333</c:v>
                </c:pt>
                <c:pt idx="9176">
                  <c:v>1.052873200958333</c:v>
                </c:pt>
                <c:pt idx="9177">
                  <c:v>1.052873200958333</c:v>
                </c:pt>
                <c:pt idx="9178">
                  <c:v>1.052873200958333</c:v>
                </c:pt>
                <c:pt idx="9179">
                  <c:v>1.052873200958333</c:v>
                </c:pt>
                <c:pt idx="9180">
                  <c:v>1.052873200958333</c:v>
                </c:pt>
                <c:pt idx="9181">
                  <c:v>1.052873200958333</c:v>
                </c:pt>
                <c:pt idx="9182">
                  <c:v>1.052873200958333</c:v>
                </c:pt>
                <c:pt idx="9183">
                  <c:v>1.052873200958333</c:v>
                </c:pt>
                <c:pt idx="9184">
                  <c:v>1.052873200958333</c:v>
                </c:pt>
                <c:pt idx="9185">
                  <c:v>1.052873200958333</c:v>
                </c:pt>
                <c:pt idx="9186">
                  <c:v>1.052873200958333</c:v>
                </c:pt>
                <c:pt idx="9187">
                  <c:v>1.052873200958333</c:v>
                </c:pt>
                <c:pt idx="9188">
                  <c:v>1.052873200958333</c:v>
                </c:pt>
                <c:pt idx="9189">
                  <c:v>1.052873200958333</c:v>
                </c:pt>
                <c:pt idx="9190">
                  <c:v>1.052873200958333</c:v>
                </c:pt>
                <c:pt idx="9191">
                  <c:v>1.052873200958333</c:v>
                </c:pt>
                <c:pt idx="9192">
                  <c:v>1.052873200958333</c:v>
                </c:pt>
                <c:pt idx="9193">
                  <c:v>1.052873200958333</c:v>
                </c:pt>
                <c:pt idx="9194">
                  <c:v>1.052873200958333</c:v>
                </c:pt>
                <c:pt idx="9195">
                  <c:v>1.052873200958333</c:v>
                </c:pt>
                <c:pt idx="9196">
                  <c:v>1.052873200958333</c:v>
                </c:pt>
                <c:pt idx="9197">
                  <c:v>1.052873200958333</c:v>
                </c:pt>
                <c:pt idx="9198">
                  <c:v>1.052873200958333</c:v>
                </c:pt>
                <c:pt idx="9199">
                  <c:v>1.052873200958333</c:v>
                </c:pt>
                <c:pt idx="9200">
                  <c:v>1.052873200958333</c:v>
                </c:pt>
                <c:pt idx="9201">
                  <c:v>1.052873200958333</c:v>
                </c:pt>
                <c:pt idx="9202">
                  <c:v>1.052873200958333</c:v>
                </c:pt>
                <c:pt idx="9203">
                  <c:v>1.052873200958333</c:v>
                </c:pt>
                <c:pt idx="9204">
                  <c:v>1.052873200958333</c:v>
                </c:pt>
                <c:pt idx="9205">
                  <c:v>1.052873200958333</c:v>
                </c:pt>
                <c:pt idx="9206">
                  <c:v>1.052873200958333</c:v>
                </c:pt>
                <c:pt idx="9207">
                  <c:v>1.052873200958333</c:v>
                </c:pt>
                <c:pt idx="9208">
                  <c:v>1.052873200958333</c:v>
                </c:pt>
                <c:pt idx="9209">
                  <c:v>1.052873200958333</c:v>
                </c:pt>
                <c:pt idx="9210">
                  <c:v>1.052873200958333</c:v>
                </c:pt>
                <c:pt idx="9211">
                  <c:v>1.052873200958333</c:v>
                </c:pt>
                <c:pt idx="9212">
                  <c:v>1.052873200958333</c:v>
                </c:pt>
                <c:pt idx="9213">
                  <c:v>1.052873200958333</c:v>
                </c:pt>
                <c:pt idx="9214">
                  <c:v>1.052873200958333</c:v>
                </c:pt>
                <c:pt idx="9215">
                  <c:v>1.052873200958333</c:v>
                </c:pt>
                <c:pt idx="9216">
                  <c:v>1.052873200958333</c:v>
                </c:pt>
                <c:pt idx="9217">
                  <c:v>1.052873200958333</c:v>
                </c:pt>
                <c:pt idx="9218">
                  <c:v>1.052873200958333</c:v>
                </c:pt>
                <c:pt idx="9219">
                  <c:v>1.052873200958333</c:v>
                </c:pt>
                <c:pt idx="9220">
                  <c:v>1.052873200958333</c:v>
                </c:pt>
                <c:pt idx="9221">
                  <c:v>1.052873200958333</c:v>
                </c:pt>
                <c:pt idx="9222">
                  <c:v>1.052873200958333</c:v>
                </c:pt>
                <c:pt idx="9223">
                  <c:v>1.052873200958333</c:v>
                </c:pt>
                <c:pt idx="9224">
                  <c:v>1.052873200958333</c:v>
                </c:pt>
                <c:pt idx="9225">
                  <c:v>1.052873200958333</c:v>
                </c:pt>
                <c:pt idx="9226">
                  <c:v>1.052873200958333</c:v>
                </c:pt>
                <c:pt idx="9227">
                  <c:v>1.052873200958333</c:v>
                </c:pt>
                <c:pt idx="9228">
                  <c:v>1.052873200958333</c:v>
                </c:pt>
                <c:pt idx="9229">
                  <c:v>1.052873200958333</c:v>
                </c:pt>
                <c:pt idx="9230">
                  <c:v>1.052873200958333</c:v>
                </c:pt>
                <c:pt idx="9231">
                  <c:v>1.052873200958333</c:v>
                </c:pt>
                <c:pt idx="9232">
                  <c:v>1.052873200958333</c:v>
                </c:pt>
                <c:pt idx="9233">
                  <c:v>1.052873200958333</c:v>
                </c:pt>
                <c:pt idx="9234">
                  <c:v>1.052873200958333</c:v>
                </c:pt>
                <c:pt idx="9235">
                  <c:v>1.052873200958333</c:v>
                </c:pt>
                <c:pt idx="9236">
                  <c:v>1.052873200958333</c:v>
                </c:pt>
                <c:pt idx="9237">
                  <c:v>1.052873200958333</c:v>
                </c:pt>
                <c:pt idx="9238">
                  <c:v>1.052873200958333</c:v>
                </c:pt>
                <c:pt idx="9239">
                  <c:v>1.052873200958333</c:v>
                </c:pt>
                <c:pt idx="9240">
                  <c:v>1.052873200958333</c:v>
                </c:pt>
                <c:pt idx="9241">
                  <c:v>1.052873200958333</c:v>
                </c:pt>
                <c:pt idx="9242">
                  <c:v>1.052873200958333</c:v>
                </c:pt>
                <c:pt idx="9243">
                  <c:v>1.052873200958333</c:v>
                </c:pt>
                <c:pt idx="9244">
                  <c:v>1.052873200958333</c:v>
                </c:pt>
                <c:pt idx="9245">
                  <c:v>1.052873200958333</c:v>
                </c:pt>
                <c:pt idx="9246">
                  <c:v>1.052873200958333</c:v>
                </c:pt>
                <c:pt idx="9247">
                  <c:v>1.052873200958333</c:v>
                </c:pt>
                <c:pt idx="9248">
                  <c:v>1.052873200958333</c:v>
                </c:pt>
                <c:pt idx="9249">
                  <c:v>1.052873200958333</c:v>
                </c:pt>
                <c:pt idx="9250">
                  <c:v>1.052873200958333</c:v>
                </c:pt>
                <c:pt idx="9251">
                  <c:v>1.052873200958333</c:v>
                </c:pt>
                <c:pt idx="9252">
                  <c:v>1.052873200958333</c:v>
                </c:pt>
                <c:pt idx="9253">
                  <c:v>1.052873200958333</c:v>
                </c:pt>
                <c:pt idx="9254">
                  <c:v>1.052873200958333</c:v>
                </c:pt>
                <c:pt idx="9255">
                  <c:v>1.052873200958333</c:v>
                </c:pt>
                <c:pt idx="9256">
                  <c:v>1.052873200958333</c:v>
                </c:pt>
                <c:pt idx="9257">
                  <c:v>1.052873200958333</c:v>
                </c:pt>
                <c:pt idx="9258">
                  <c:v>1.052873200958333</c:v>
                </c:pt>
                <c:pt idx="9259">
                  <c:v>1.052873200958333</c:v>
                </c:pt>
                <c:pt idx="9260">
                  <c:v>1.052873200958333</c:v>
                </c:pt>
                <c:pt idx="9261">
                  <c:v>1.052873200958333</c:v>
                </c:pt>
                <c:pt idx="9262">
                  <c:v>1.052873200958333</c:v>
                </c:pt>
                <c:pt idx="9263">
                  <c:v>1.052873200958333</c:v>
                </c:pt>
                <c:pt idx="9264">
                  <c:v>1.052873200958333</c:v>
                </c:pt>
                <c:pt idx="9265">
                  <c:v>1.052873200958333</c:v>
                </c:pt>
                <c:pt idx="9266">
                  <c:v>1.052873200958333</c:v>
                </c:pt>
                <c:pt idx="9267">
                  <c:v>1.052873200958333</c:v>
                </c:pt>
                <c:pt idx="9268">
                  <c:v>1.052873200958333</c:v>
                </c:pt>
                <c:pt idx="9269">
                  <c:v>1.052873200958333</c:v>
                </c:pt>
                <c:pt idx="9270">
                  <c:v>1.052873200958333</c:v>
                </c:pt>
                <c:pt idx="9271">
                  <c:v>1.052873200958333</c:v>
                </c:pt>
                <c:pt idx="9272">
                  <c:v>1.052873200958333</c:v>
                </c:pt>
                <c:pt idx="9273">
                  <c:v>1.052873200958333</c:v>
                </c:pt>
                <c:pt idx="9274">
                  <c:v>1.052873200958333</c:v>
                </c:pt>
                <c:pt idx="9275">
                  <c:v>1.052873200958333</c:v>
                </c:pt>
                <c:pt idx="9276">
                  <c:v>1.052873200958333</c:v>
                </c:pt>
                <c:pt idx="9277">
                  <c:v>1.052873200958333</c:v>
                </c:pt>
                <c:pt idx="9278">
                  <c:v>1.052873200958333</c:v>
                </c:pt>
                <c:pt idx="9279">
                  <c:v>1.052873200958333</c:v>
                </c:pt>
                <c:pt idx="9280">
                  <c:v>1.052873200958333</c:v>
                </c:pt>
                <c:pt idx="9281">
                  <c:v>1.052873200958333</c:v>
                </c:pt>
                <c:pt idx="9282">
                  <c:v>1.052873200958333</c:v>
                </c:pt>
                <c:pt idx="9283">
                  <c:v>1.052873200958333</c:v>
                </c:pt>
                <c:pt idx="9284">
                  <c:v>1.052873200958333</c:v>
                </c:pt>
                <c:pt idx="9285">
                  <c:v>1.052873200958333</c:v>
                </c:pt>
                <c:pt idx="9286">
                  <c:v>1.052873200958333</c:v>
                </c:pt>
                <c:pt idx="9287">
                  <c:v>1.052873200958333</c:v>
                </c:pt>
                <c:pt idx="9288">
                  <c:v>1.052873200958333</c:v>
                </c:pt>
                <c:pt idx="9289">
                  <c:v>1.052873200958333</c:v>
                </c:pt>
                <c:pt idx="9290">
                  <c:v>1.052873200958333</c:v>
                </c:pt>
                <c:pt idx="9291">
                  <c:v>1.052873200958333</c:v>
                </c:pt>
                <c:pt idx="9292">
                  <c:v>1.052873200958333</c:v>
                </c:pt>
                <c:pt idx="9293">
                  <c:v>1.052873200958333</c:v>
                </c:pt>
                <c:pt idx="9294">
                  <c:v>1.052873200958333</c:v>
                </c:pt>
                <c:pt idx="9295">
                  <c:v>1.052873200958333</c:v>
                </c:pt>
                <c:pt idx="9296">
                  <c:v>1.052873200958333</c:v>
                </c:pt>
                <c:pt idx="9297">
                  <c:v>1.052873200958333</c:v>
                </c:pt>
                <c:pt idx="9298">
                  <c:v>1.052873200958333</c:v>
                </c:pt>
                <c:pt idx="9299">
                  <c:v>1.052873200958333</c:v>
                </c:pt>
                <c:pt idx="9300">
                  <c:v>1.052873200958333</c:v>
                </c:pt>
                <c:pt idx="9301">
                  <c:v>1.052873200958333</c:v>
                </c:pt>
                <c:pt idx="9302">
                  <c:v>1.052873200958333</c:v>
                </c:pt>
                <c:pt idx="9303">
                  <c:v>1.052873200958333</c:v>
                </c:pt>
                <c:pt idx="9304">
                  <c:v>1.052873200958333</c:v>
                </c:pt>
                <c:pt idx="9305">
                  <c:v>1.052873200958333</c:v>
                </c:pt>
                <c:pt idx="9306">
                  <c:v>1.052873200958333</c:v>
                </c:pt>
                <c:pt idx="9307">
                  <c:v>1.052873200958333</c:v>
                </c:pt>
                <c:pt idx="9308">
                  <c:v>1.052873200958333</c:v>
                </c:pt>
                <c:pt idx="9309">
                  <c:v>1.052873200958333</c:v>
                </c:pt>
                <c:pt idx="9310">
                  <c:v>1.052873200958333</c:v>
                </c:pt>
                <c:pt idx="9311">
                  <c:v>1.052873200958333</c:v>
                </c:pt>
                <c:pt idx="9312">
                  <c:v>1.052873200958333</c:v>
                </c:pt>
                <c:pt idx="9313">
                  <c:v>1.052873200958333</c:v>
                </c:pt>
                <c:pt idx="9314">
                  <c:v>1.052873200958333</c:v>
                </c:pt>
                <c:pt idx="9315">
                  <c:v>1.052873200958333</c:v>
                </c:pt>
                <c:pt idx="9316">
                  <c:v>1.052873200958333</c:v>
                </c:pt>
                <c:pt idx="9317">
                  <c:v>1.052873200958333</c:v>
                </c:pt>
                <c:pt idx="9318">
                  <c:v>1.052873200958333</c:v>
                </c:pt>
                <c:pt idx="9319">
                  <c:v>1.052873200958333</c:v>
                </c:pt>
                <c:pt idx="9320">
                  <c:v>1.052873200958333</c:v>
                </c:pt>
                <c:pt idx="9321">
                  <c:v>1.052873200958333</c:v>
                </c:pt>
                <c:pt idx="9322">
                  <c:v>1.052873200958333</c:v>
                </c:pt>
                <c:pt idx="9323">
                  <c:v>1.052873200958333</c:v>
                </c:pt>
                <c:pt idx="9324">
                  <c:v>1.052873200958333</c:v>
                </c:pt>
                <c:pt idx="9325">
                  <c:v>1.052873200958333</c:v>
                </c:pt>
                <c:pt idx="9326">
                  <c:v>1.052873200958333</c:v>
                </c:pt>
                <c:pt idx="9327">
                  <c:v>1.052873200958333</c:v>
                </c:pt>
                <c:pt idx="9328">
                  <c:v>1.052873200958333</c:v>
                </c:pt>
                <c:pt idx="9329">
                  <c:v>1.052873200958333</c:v>
                </c:pt>
                <c:pt idx="9330">
                  <c:v>1.052873200958333</c:v>
                </c:pt>
                <c:pt idx="9331">
                  <c:v>1.052873200958333</c:v>
                </c:pt>
                <c:pt idx="9332">
                  <c:v>1.052873200958333</c:v>
                </c:pt>
                <c:pt idx="9333">
                  <c:v>1.052873200958333</c:v>
                </c:pt>
                <c:pt idx="9334">
                  <c:v>1.052873200958333</c:v>
                </c:pt>
                <c:pt idx="9335">
                  <c:v>1.052873200958333</c:v>
                </c:pt>
                <c:pt idx="9336">
                  <c:v>1.052873200958333</c:v>
                </c:pt>
                <c:pt idx="9337">
                  <c:v>1.052873200958333</c:v>
                </c:pt>
                <c:pt idx="9338">
                  <c:v>1.052873200958333</c:v>
                </c:pt>
                <c:pt idx="9339">
                  <c:v>1.052873200958333</c:v>
                </c:pt>
                <c:pt idx="9340">
                  <c:v>1.052873200958333</c:v>
                </c:pt>
                <c:pt idx="9341">
                  <c:v>1.052873200958333</c:v>
                </c:pt>
                <c:pt idx="9342">
                  <c:v>1.052873200958333</c:v>
                </c:pt>
                <c:pt idx="9343">
                  <c:v>1.052873200958333</c:v>
                </c:pt>
                <c:pt idx="9344">
                  <c:v>1.052873200958333</c:v>
                </c:pt>
                <c:pt idx="9345">
                  <c:v>1.052873200958333</c:v>
                </c:pt>
                <c:pt idx="9346">
                  <c:v>1.052873200958333</c:v>
                </c:pt>
                <c:pt idx="9347">
                  <c:v>1.052873200958333</c:v>
                </c:pt>
                <c:pt idx="9348">
                  <c:v>1.052873200958333</c:v>
                </c:pt>
                <c:pt idx="9349">
                  <c:v>1.052873200958333</c:v>
                </c:pt>
                <c:pt idx="9350">
                  <c:v>1.052873200958333</c:v>
                </c:pt>
                <c:pt idx="9351">
                  <c:v>1.052873200958333</c:v>
                </c:pt>
                <c:pt idx="9352">
                  <c:v>1.052873200958333</c:v>
                </c:pt>
                <c:pt idx="9353">
                  <c:v>1.052873200958333</c:v>
                </c:pt>
                <c:pt idx="9354">
                  <c:v>1.052873200958333</c:v>
                </c:pt>
                <c:pt idx="9355">
                  <c:v>1.052873200958333</c:v>
                </c:pt>
                <c:pt idx="9356">
                  <c:v>1.052873200958333</c:v>
                </c:pt>
                <c:pt idx="9357">
                  <c:v>1.052873200958333</c:v>
                </c:pt>
                <c:pt idx="9358">
                  <c:v>1.052873200958333</c:v>
                </c:pt>
                <c:pt idx="9359">
                  <c:v>1.052873200958333</c:v>
                </c:pt>
                <c:pt idx="9360">
                  <c:v>1.052873200958333</c:v>
                </c:pt>
                <c:pt idx="9361">
                  <c:v>1.052873200958333</c:v>
                </c:pt>
                <c:pt idx="9362">
                  <c:v>1.052873200958333</c:v>
                </c:pt>
                <c:pt idx="9363">
                  <c:v>1.052873200958333</c:v>
                </c:pt>
                <c:pt idx="9364">
                  <c:v>1.052873200958333</c:v>
                </c:pt>
                <c:pt idx="9365">
                  <c:v>1.052873200958333</c:v>
                </c:pt>
                <c:pt idx="9366">
                  <c:v>1.052873200958333</c:v>
                </c:pt>
                <c:pt idx="9367">
                  <c:v>1.052873200958333</c:v>
                </c:pt>
                <c:pt idx="9368">
                  <c:v>1.052873200958333</c:v>
                </c:pt>
                <c:pt idx="9369">
                  <c:v>1.052873200958333</c:v>
                </c:pt>
                <c:pt idx="9370">
                  <c:v>1.052873200958333</c:v>
                </c:pt>
                <c:pt idx="9371">
                  <c:v>1.052873200958333</c:v>
                </c:pt>
                <c:pt idx="9372">
                  <c:v>1.052873200958333</c:v>
                </c:pt>
                <c:pt idx="9373">
                  <c:v>1.052873200958333</c:v>
                </c:pt>
                <c:pt idx="9374">
                  <c:v>1.052873200958333</c:v>
                </c:pt>
                <c:pt idx="9375">
                  <c:v>1.052873200958333</c:v>
                </c:pt>
                <c:pt idx="9376">
                  <c:v>1.052873200958333</c:v>
                </c:pt>
                <c:pt idx="9377">
                  <c:v>1.052873200958333</c:v>
                </c:pt>
                <c:pt idx="9378">
                  <c:v>1.052873200958333</c:v>
                </c:pt>
                <c:pt idx="9379">
                  <c:v>1.052873200958333</c:v>
                </c:pt>
                <c:pt idx="9380">
                  <c:v>1.052873200958333</c:v>
                </c:pt>
                <c:pt idx="9381">
                  <c:v>1.052873200958333</c:v>
                </c:pt>
                <c:pt idx="9382">
                  <c:v>1.052873200958333</c:v>
                </c:pt>
                <c:pt idx="9383">
                  <c:v>1.052873200958333</c:v>
                </c:pt>
                <c:pt idx="9384">
                  <c:v>1.052873200958333</c:v>
                </c:pt>
                <c:pt idx="9385">
                  <c:v>1.052873200958333</c:v>
                </c:pt>
                <c:pt idx="9386">
                  <c:v>1.052873200958333</c:v>
                </c:pt>
                <c:pt idx="9387">
                  <c:v>1.052873200958333</c:v>
                </c:pt>
                <c:pt idx="9388">
                  <c:v>1.052873200958333</c:v>
                </c:pt>
                <c:pt idx="9389">
                  <c:v>1.052873200958333</c:v>
                </c:pt>
                <c:pt idx="9390">
                  <c:v>1.052873200958333</c:v>
                </c:pt>
                <c:pt idx="9391">
                  <c:v>1.052873200958333</c:v>
                </c:pt>
                <c:pt idx="9392">
                  <c:v>1.052873200958333</c:v>
                </c:pt>
                <c:pt idx="9393">
                  <c:v>1.052873200958333</c:v>
                </c:pt>
                <c:pt idx="9394">
                  <c:v>1.052873200958333</c:v>
                </c:pt>
                <c:pt idx="9395">
                  <c:v>1.052873200958333</c:v>
                </c:pt>
                <c:pt idx="9396">
                  <c:v>1.052873200958333</c:v>
                </c:pt>
                <c:pt idx="9397">
                  <c:v>1.052873200958333</c:v>
                </c:pt>
                <c:pt idx="9398">
                  <c:v>1.052873200958333</c:v>
                </c:pt>
                <c:pt idx="9399">
                  <c:v>1.052873200958333</c:v>
                </c:pt>
                <c:pt idx="9400">
                  <c:v>1.052873200958333</c:v>
                </c:pt>
                <c:pt idx="9401">
                  <c:v>1.052873200958333</c:v>
                </c:pt>
                <c:pt idx="9402">
                  <c:v>1.052873200958333</c:v>
                </c:pt>
                <c:pt idx="9403">
                  <c:v>1.052873200958333</c:v>
                </c:pt>
                <c:pt idx="9404">
                  <c:v>1.052873200958333</c:v>
                </c:pt>
                <c:pt idx="9405">
                  <c:v>1.052873200958333</c:v>
                </c:pt>
                <c:pt idx="9406">
                  <c:v>1.052873200958333</c:v>
                </c:pt>
                <c:pt idx="9407">
                  <c:v>1.052873200958333</c:v>
                </c:pt>
                <c:pt idx="9408">
                  <c:v>1.052873200958333</c:v>
                </c:pt>
                <c:pt idx="9409">
                  <c:v>1.052873200958333</c:v>
                </c:pt>
                <c:pt idx="9410">
                  <c:v>1.052873200958333</c:v>
                </c:pt>
                <c:pt idx="9411">
                  <c:v>1.052873200958333</c:v>
                </c:pt>
                <c:pt idx="9412">
                  <c:v>1.052873200958333</c:v>
                </c:pt>
                <c:pt idx="9413">
                  <c:v>1.052873200958333</c:v>
                </c:pt>
                <c:pt idx="9414">
                  <c:v>1.052873200958333</c:v>
                </c:pt>
                <c:pt idx="9415">
                  <c:v>1.052873200958333</c:v>
                </c:pt>
                <c:pt idx="9416">
                  <c:v>1.052873200958333</c:v>
                </c:pt>
                <c:pt idx="9417">
                  <c:v>1.052873200958333</c:v>
                </c:pt>
                <c:pt idx="9418">
                  <c:v>1.052873200958333</c:v>
                </c:pt>
                <c:pt idx="9419">
                  <c:v>1.052873200958333</c:v>
                </c:pt>
                <c:pt idx="9420">
                  <c:v>1.052873200958333</c:v>
                </c:pt>
                <c:pt idx="9421">
                  <c:v>1.052873200958333</c:v>
                </c:pt>
                <c:pt idx="9422">
                  <c:v>1.052873200958333</c:v>
                </c:pt>
                <c:pt idx="9423">
                  <c:v>1.052873200958333</c:v>
                </c:pt>
                <c:pt idx="9424">
                  <c:v>1.052873200958333</c:v>
                </c:pt>
                <c:pt idx="9425">
                  <c:v>1.052873200958333</c:v>
                </c:pt>
                <c:pt idx="9426">
                  <c:v>1.052873200958333</c:v>
                </c:pt>
                <c:pt idx="9427">
                  <c:v>1.052873200958333</c:v>
                </c:pt>
                <c:pt idx="9428">
                  <c:v>1.052873200958333</c:v>
                </c:pt>
                <c:pt idx="9429">
                  <c:v>1.052873200958333</c:v>
                </c:pt>
                <c:pt idx="9430">
                  <c:v>1.052873200958333</c:v>
                </c:pt>
                <c:pt idx="9431">
                  <c:v>1.052873200958333</c:v>
                </c:pt>
                <c:pt idx="9432">
                  <c:v>1.052873200958333</c:v>
                </c:pt>
                <c:pt idx="9433">
                  <c:v>1.052873200958333</c:v>
                </c:pt>
                <c:pt idx="9434">
                  <c:v>1.052873200958333</c:v>
                </c:pt>
                <c:pt idx="9435">
                  <c:v>1.052873200958333</c:v>
                </c:pt>
                <c:pt idx="9436">
                  <c:v>1.052873200958333</c:v>
                </c:pt>
                <c:pt idx="9437">
                  <c:v>1.052873200958333</c:v>
                </c:pt>
                <c:pt idx="9438">
                  <c:v>1.052873200958333</c:v>
                </c:pt>
                <c:pt idx="9439">
                  <c:v>1.052873200958333</c:v>
                </c:pt>
                <c:pt idx="9440">
                  <c:v>1.052873200958333</c:v>
                </c:pt>
                <c:pt idx="9441">
                  <c:v>1.052873200958333</c:v>
                </c:pt>
                <c:pt idx="9442">
                  <c:v>1.052873200958333</c:v>
                </c:pt>
                <c:pt idx="9443">
                  <c:v>1.052873200958333</c:v>
                </c:pt>
                <c:pt idx="9444">
                  <c:v>1.052873200958333</c:v>
                </c:pt>
                <c:pt idx="9445">
                  <c:v>1.052873200958333</c:v>
                </c:pt>
                <c:pt idx="9446">
                  <c:v>1.052873200958333</c:v>
                </c:pt>
                <c:pt idx="9447">
                  <c:v>1.052873200958333</c:v>
                </c:pt>
                <c:pt idx="9448">
                  <c:v>1.052873200958333</c:v>
                </c:pt>
                <c:pt idx="9449">
                  <c:v>1.052873200958333</c:v>
                </c:pt>
                <c:pt idx="9450">
                  <c:v>1.052873200958333</c:v>
                </c:pt>
                <c:pt idx="9451">
                  <c:v>1.052873200958333</c:v>
                </c:pt>
                <c:pt idx="9452">
                  <c:v>1.052873200958333</c:v>
                </c:pt>
                <c:pt idx="9453">
                  <c:v>1.052873200958333</c:v>
                </c:pt>
                <c:pt idx="9454">
                  <c:v>1.052873200958333</c:v>
                </c:pt>
                <c:pt idx="9455">
                  <c:v>1.052873200958333</c:v>
                </c:pt>
                <c:pt idx="9456">
                  <c:v>1.052873200958333</c:v>
                </c:pt>
                <c:pt idx="9457">
                  <c:v>1.052873200958333</c:v>
                </c:pt>
                <c:pt idx="9458">
                  <c:v>1.052873200958333</c:v>
                </c:pt>
                <c:pt idx="9459">
                  <c:v>1.052873200958333</c:v>
                </c:pt>
                <c:pt idx="9460">
                  <c:v>1.052873200958333</c:v>
                </c:pt>
                <c:pt idx="9461">
                  <c:v>1.052873200958333</c:v>
                </c:pt>
                <c:pt idx="9462">
                  <c:v>1.052873200958333</c:v>
                </c:pt>
                <c:pt idx="9463">
                  <c:v>1.052873200958333</c:v>
                </c:pt>
                <c:pt idx="9464">
                  <c:v>1.052873200958333</c:v>
                </c:pt>
                <c:pt idx="9465">
                  <c:v>1.052873200958333</c:v>
                </c:pt>
                <c:pt idx="9466">
                  <c:v>1.052873200958333</c:v>
                </c:pt>
                <c:pt idx="9467">
                  <c:v>1.052873200958333</c:v>
                </c:pt>
                <c:pt idx="9468">
                  <c:v>1.052873200958333</c:v>
                </c:pt>
                <c:pt idx="9469">
                  <c:v>1.052873200958333</c:v>
                </c:pt>
                <c:pt idx="9470">
                  <c:v>1.052873200958333</c:v>
                </c:pt>
                <c:pt idx="9471">
                  <c:v>1.052873200958333</c:v>
                </c:pt>
                <c:pt idx="9472">
                  <c:v>1.052873200958333</c:v>
                </c:pt>
                <c:pt idx="9473">
                  <c:v>1.052873200958333</c:v>
                </c:pt>
                <c:pt idx="9474">
                  <c:v>1.052873200958333</c:v>
                </c:pt>
                <c:pt idx="9475">
                  <c:v>1.052873200958333</c:v>
                </c:pt>
                <c:pt idx="9476">
                  <c:v>1.052873200958333</c:v>
                </c:pt>
                <c:pt idx="9477">
                  <c:v>1.052873200958333</c:v>
                </c:pt>
                <c:pt idx="9478">
                  <c:v>1.052873200958333</c:v>
                </c:pt>
                <c:pt idx="9479">
                  <c:v>1.052873200958333</c:v>
                </c:pt>
                <c:pt idx="9480">
                  <c:v>1.052873200958333</c:v>
                </c:pt>
                <c:pt idx="9481">
                  <c:v>1.052873200958333</c:v>
                </c:pt>
                <c:pt idx="9482">
                  <c:v>1.052873200958333</c:v>
                </c:pt>
                <c:pt idx="9483">
                  <c:v>1.052873200958333</c:v>
                </c:pt>
                <c:pt idx="9484">
                  <c:v>1.052873200958333</c:v>
                </c:pt>
                <c:pt idx="9485">
                  <c:v>1.052873200958333</c:v>
                </c:pt>
                <c:pt idx="9486">
                  <c:v>1.052873200958333</c:v>
                </c:pt>
                <c:pt idx="9487">
                  <c:v>1.052873200958333</c:v>
                </c:pt>
                <c:pt idx="9488">
                  <c:v>1.052873200958333</c:v>
                </c:pt>
                <c:pt idx="9489">
                  <c:v>1.052873200958333</c:v>
                </c:pt>
                <c:pt idx="9490">
                  <c:v>1.052873200958333</c:v>
                </c:pt>
                <c:pt idx="9491">
                  <c:v>1.052873200958333</c:v>
                </c:pt>
                <c:pt idx="9492">
                  <c:v>1.052873200958333</c:v>
                </c:pt>
                <c:pt idx="9493">
                  <c:v>1.052873200958333</c:v>
                </c:pt>
                <c:pt idx="9494">
                  <c:v>1.052873200958333</c:v>
                </c:pt>
                <c:pt idx="9495">
                  <c:v>1.052873200958333</c:v>
                </c:pt>
                <c:pt idx="9496">
                  <c:v>1.052873200958333</c:v>
                </c:pt>
                <c:pt idx="9497">
                  <c:v>1.052873200958333</c:v>
                </c:pt>
                <c:pt idx="9498">
                  <c:v>1.052873200958333</c:v>
                </c:pt>
                <c:pt idx="9499">
                  <c:v>1.052873200958333</c:v>
                </c:pt>
                <c:pt idx="9500">
                  <c:v>1.052873200958333</c:v>
                </c:pt>
                <c:pt idx="9501">
                  <c:v>1.052873200958333</c:v>
                </c:pt>
                <c:pt idx="9502">
                  <c:v>1.052873200958333</c:v>
                </c:pt>
                <c:pt idx="9503">
                  <c:v>1.052873200958333</c:v>
                </c:pt>
                <c:pt idx="9504">
                  <c:v>1.052873200958333</c:v>
                </c:pt>
                <c:pt idx="9505">
                  <c:v>1.052873200958333</c:v>
                </c:pt>
                <c:pt idx="9506">
                  <c:v>1.052873200958333</c:v>
                </c:pt>
                <c:pt idx="9507">
                  <c:v>1.052873200958333</c:v>
                </c:pt>
                <c:pt idx="9508">
                  <c:v>1.052873200958333</c:v>
                </c:pt>
                <c:pt idx="9509">
                  <c:v>1.052873200958333</c:v>
                </c:pt>
                <c:pt idx="9510">
                  <c:v>1.052873200958333</c:v>
                </c:pt>
                <c:pt idx="9511">
                  <c:v>1.052873200958333</c:v>
                </c:pt>
                <c:pt idx="9512">
                  <c:v>1.052873200958333</c:v>
                </c:pt>
                <c:pt idx="9513">
                  <c:v>1.052873200958333</c:v>
                </c:pt>
                <c:pt idx="9514">
                  <c:v>1.052873200958333</c:v>
                </c:pt>
                <c:pt idx="9515">
                  <c:v>1.052873200958333</c:v>
                </c:pt>
                <c:pt idx="9516">
                  <c:v>1.052873200958333</c:v>
                </c:pt>
                <c:pt idx="9517">
                  <c:v>1.052873200958333</c:v>
                </c:pt>
                <c:pt idx="9518">
                  <c:v>1.052873200958333</c:v>
                </c:pt>
                <c:pt idx="9519">
                  <c:v>1.052873200958333</c:v>
                </c:pt>
                <c:pt idx="9520">
                  <c:v>1.052873200958333</c:v>
                </c:pt>
                <c:pt idx="9521">
                  <c:v>1.052873200958333</c:v>
                </c:pt>
                <c:pt idx="9522">
                  <c:v>1.052873200958333</c:v>
                </c:pt>
                <c:pt idx="9523">
                  <c:v>1.052873200958333</c:v>
                </c:pt>
                <c:pt idx="9524">
                  <c:v>1.052873200958333</c:v>
                </c:pt>
                <c:pt idx="9525">
                  <c:v>1.052873200958333</c:v>
                </c:pt>
                <c:pt idx="9526">
                  <c:v>1.052873200958333</c:v>
                </c:pt>
                <c:pt idx="9527">
                  <c:v>1.052873200958333</c:v>
                </c:pt>
                <c:pt idx="9528">
                  <c:v>1.052873200958333</c:v>
                </c:pt>
                <c:pt idx="9529">
                  <c:v>1.052873200958333</c:v>
                </c:pt>
                <c:pt idx="9530">
                  <c:v>1.052873200958333</c:v>
                </c:pt>
                <c:pt idx="9531">
                  <c:v>1.052873200958333</c:v>
                </c:pt>
                <c:pt idx="9532">
                  <c:v>1.052873200958333</c:v>
                </c:pt>
                <c:pt idx="9533">
                  <c:v>1.052873200958333</c:v>
                </c:pt>
                <c:pt idx="9534">
                  <c:v>1.052873200958333</c:v>
                </c:pt>
                <c:pt idx="9535">
                  <c:v>1.052873200958333</c:v>
                </c:pt>
                <c:pt idx="9536">
                  <c:v>1.052873200958333</c:v>
                </c:pt>
                <c:pt idx="9537">
                  <c:v>1.052873200958333</c:v>
                </c:pt>
                <c:pt idx="9538">
                  <c:v>1.052873200958333</c:v>
                </c:pt>
                <c:pt idx="9539">
                  <c:v>1.052873200958333</c:v>
                </c:pt>
                <c:pt idx="9540">
                  <c:v>1.052873200958333</c:v>
                </c:pt>
                <c:pt idx="9541">
                  <c:v>1.052873200958333</c:v>
                </c:pt>
                <c:pt idx="9542">
                  <c:v>1.052873200958333</c:v>
                </c:pt>
                <c:pt idx="9543">
                  <c:v>1.052873200958333</c:v>
                </c:pt>
                <c:pt idx="9544">
                  <c:v>1.052873200958333</c:v>
                </c:pt>
                <c:pt idx="9545">
                  <c:v>1.052873200958333</c:v>
                </c:pt>
                <c:pt idx="9546">
                  <c:v>1.052873200958333</c:v>
                </c:pt>
                <c:pt idx="9547">
                  <c:v>1.052873200958333</c:v>
                </c:pt>
                <c:pt idx="9548">
                  <c:v>1.052873200958333</c:v>
                </c:pt>
                <c:pt idx="9549">
                  <c:v>1.052873200958333</c:v>
                </c:pt>
                <c:pt idx="9550">
                  <c:v>1.052873200958333</c:v>
                </c:pt>
                <c:pt idx="9551">
                  <c:v>1.052873200958333</c:v>
                </c:pt>
                <c:pt idx="9552">
                  <c:v>1.052873200958333</c:v>
                </c:pt>
                <c:pt idx="9553">
                  <c:v>1.052873200958333</c:v>
                </c:pt>
                <c:pt idx="9554">
                  <c:v>1.052873200958333</c:v>
                </c:pt>
                <c:pt idx="9555">
                  <c:v>1.052873200958333</c:v>
                </c:pt>
                <c:pt idx="9556">
                  <c:v>1.052873200958333</c:v>
                </c:pt>
                <c:pt idx="9557">
                  <c:v>1.052873200958333</c:v>
                </c:pt>
                <c:pt idx="9558">
                  <c:v>1.052873200958333</c:v>
                </c:pt>
                <c:pt idx="9559">
                  <c:v>1.052873200958333</c:v>
                </c:pt>
                <c:pt idx="9560">
                  <c:v>1.052873200958333</c:v>
                </c:pt>
                <c:pt idx="9561">
                  <c:v>1.052873200958333</c:v>
                </c:pt>
                <c:pt idx="9562">
                  <c:v>1.052873200958333</c:v>
                </c:pt>
                <c:pt idx="9563">
                  <c:v>1.052873200958333</c:v>
                </c:pt>
                <c:pt idx="9564">
                  <c:v>1.052873200958333</c:v>
                </c:pt>
                <c:pt idx="9565">
                  <c:v>1.052873200958333</c:v>
                </c:pt>
                <c:pt idx="9566">
                  <c:v>1.052873200958333</c:v>
                </c:pt>
                <c:pt idx="9567">
                  <c:v>1.052873200958333</c:v>
                </c:pt>
                <c:pt idx="9568">
                  <c:v>1.052873200958333</c:v>
                </c:pt>
                <c:pt idx="9569">
                  <c:v>1.052873200958333</c:v>
                </c:pt>
                <c:pt idx="9570">
                  <c:v>1.052873200958333</c:v>
                </c:pt>
                <c:pt idx="9571">
                  <c:v>1.052873200958333</c:v>
                </c:pt>
                <c:pt idx="9572">
                  <c:v>1.052873200958333</c:v>
                </c:pt>
                <c:pt idx="9573">
                  <c:v>1.052873200958333</c:v>
                </c:pt>
                <c:pt idx="9574">
                  <c:v>1.052873200958333</c:v>
                </c:pt>
                <c:pt idx="9575">
                  <c:v>1.052873200958333</c:v>
                </c:pt>
                <c:pt idx="9576">
                  <c:v>1.052873200958333</c:v>
                </c:pt>
                <c:pt idx="9577">
                  <c:v>1.052873200958333</c:v>
                </c:pt>
                <c:pt idx="9578">
                  <c:v>1.052873200958333</c:v>
                </c:pt>
                <c:pt idx="9579">
                  <c:v>1.052873200958333</c:v>
                </c:pt>
                <c:pt idx="9580">
                  <c:v>1.052873200958333</c:v>
                </c:pt>
                <c:pt idx="9581">
                  <c:v>1.052873200958333</c:v>
                </c:pt>
                <c:pt idx="9582">
                  <c:v>1.052873200958333</c:v>
                </c:pt>
                <c:pt idx="9583">
                  <c:v>1.052873200958333</c:v>
                </c:pt>
                <c:pt idx="9584">
                  <c:v>1.052873200958333</c:v>
                </c:pt>
                <c:pt idx="9585">
                  <c:v>1.052873200958333</c:v>
                </c:pt>
                <c:pt idx="9586">
                  <c:v>1.052873200958333</c:v>
                </c:pt>
                <c:pt idx="9587">
                  <c:v>1.052873200958333</c:v>
                </c:pt>
                <c:pt idx="9588">
                  <c:v>1.052873200958333</c:v>
                </c:pt>
                <c:pt idx="9589">
                  <c:v>1.052873200958333</c:v>
                </c:pt>
                <c:pt idx="9590">
                  <c:v>1.052873200958333</c:v>
                </c:pt>
                <c:pt idx="9591">
                  <c:v>1.052873200958333</c:v>
                </c:pt>
                <c:pt idx="9592">
                  <c:v>1.052873200958333</c:v>
                </c:pt>
                <c:pt idx="9593">
                  <c:v>1.052873200958333</c:v>
                </c:pt>
                <c:pt idx="9594">
                  <c:v>1.052873200958333</c:v>
                </c:pt>
                <c:pt idx="9595">
                  <c:v>1.052873200958333</c:v>
                </c:pt>
                <c:pt idx="9596">
                  <c:v>1.052873200958333</c:v>
                </c:pt>
                <c:pt idx="9597">
                  <c:v>1.052873200958333</c:v>
                </c:pt>
                <c:pt idx="9598">
                  <c:v>1.052873200958333</c:v>
                </c:pt>
                <c:pt idx="9599">
                  <c:v>1.052873200958333</c:v>
                </c:pt>
                <c:pt idx="9600">
                  <c:v>1.052873200958333</c:v>
                </c:pt>
                <c:pt idx="9601">
                  <c:v>1.052873200958333</c:v>
                </c:pt>
                <c:pt idx="9602">
                  <c:v>1.052873200958333</c:v>
                </c:pt>
                <c:pt idx="9603">
                  <c:v>1.052873200958333</c:v>
                </c:pt>
                <c:pt idx="9604">
                  <c:v>1.052873200958333</c:v>
                </c:pt>
                <c:pt idx="9605">
                  <c:v>1.052873200958333</c:v>
                </c:pt>
                <c:pt idx="9606">
                  <c:v>1.052873200958333</c:v>
                </c:pt>
                <c:pt idx="9607">
                  <c:v>1.052873200958333</c:v>
                </c:pt>
                <c:pt idx="9608">
                  <c:v>1.052873200958333</c:v>
                </c:pt>
                <c:pt idx="9609">
                  <c:v>1.052873200958333</c:v>
                </c:pt>
                <c:pt idx="9610">
                  <c:v>1.052873200958333</c:v>
                </c:pt>
                <c:pt idx="9611">
                  <c:v>1.052873200958333</c:v>
                </c:pt>
                <c:pt idx="9612">
                  <c:v>1.052873200958333</c:v>
                </c:pt>
                <c:pt idx="9613">
                  <c:v>1.052873200958333</c:v>
                </c:pt>
                <c:pt idx="9614">
                  <c:v>1.052873200958333</c:v>
                </c:pt>
                <c:pt idx="9615">
                  <c:v>1.052873200958333</c:v>
                </c:pt>
                <c:pt idx="9616">
                  <c:v>1.052873200958333</c:v>
                </c:pt>
                <c:pt idx="9617">
                  <c:v>1.052873200958333</c:v>
                </c:pt>
                <c:pt idx="9618">
                  <c:v>1.052873200958333</c:v>
                </c:pt>
                <c:pt idx="9619">
                  <c:v>1.052873200958333</c:v>
                </c:pt>
                <c:pt idx="9620">
                  <c:v>1.052873200958333</c:v>
                </c:pt>
                <c:pt idx="9621">
                  <c:v>1.052873200958333</c:v>
                </c:pt>
                <c:pt idx="9622">
                  <c:v>1.052873200958333</c:v>
                </c:pt>
                <c:pt idx="9623">
                  <c:v>1.052873200958333</c:v>
                </c:pt>
                <c:pt idx="9624">
                  <c:v>1.052873200958333</c:v>
                </c:pt>
                <c:pt idx="9625">
                  <c:v>1.052873200958333</c:v>
                </c:pt>
                <c:pt idx="9626">
                  <c:v>1.052873200958333</c:v>
                </c:pt>
                <c:pt idx="9627">
                  <c:v>1.052873200958333</c:v>
                </c:pt>
                <c:pt idx="9628">
                  <c:v>1.052873200958333</c:v>
                </c:pt>
                <c:pt idx="9629">
                  <c:v>1.052873200958333</c:v>
                </c:pt>
                <c:pt idx="9630">
                  <c:v>1.052873200958333</c:v>
                </c:pt>
                <c:pt idx="9631">
                  <c:v>1.052873200958333</c:v>
                </c:pt>
                <c:pt idx="9632">
                  <c:v>1.052873200958333</c:v>
                </c:pt>
                <c:pt idx="9633">
                  <c:v>1.052873200958333</c:v>
                </c:pt>
                <c:pt idx="9634">
                  <c:v>1.052873200958333</c:v>
                </c:pt>
                <c:pt idx="9635">
                  <c:v>1.052873200958333</c:v>
                </c:pt>
                <c:pt idx="9636">
                  <c:v>1.052873200958333</c:v>
                </c:pt>
                <c:pt idx="9637">
                  <c:v>1.052873200958333</c:v>
                </c:pt>
                <c:pt idx="9638">
                  <c:v>1.052873200958333</c:v>
                </c:pt>
                <c:pt idx="9639">
                  <c:v>1.052873200958333</c:v>
                </c:pt>
                <c:pt idx="9640">
                  <c:v>1.052873200958333</c:v>
                </c:pt>
                <c:pt idx="9641">
                  <c:v>1.052873200958333</c:v>
                </c:pt>
                <c:pt idx="9642">
                  <c:v>1.052873200958333</c:v>
                </c:pt>
                <c:pt idx="9643">
                  <c:v>1.052873200958333</c:v>
                </c:pt>
                <c:pt idx="9644">
                  <c:v>1.052873200958333</c:v>
                </c:pt>
                <c:pt idx="9645">
                  <c:v>1.052873200958333</c:v>
                </c:pt>
                <c:pt idx="9646">
                  <c:v>1.052873200958333</c:v>
                </c:pt>
                <c:pt idx="9647">
                  <c:v>1.052873200958333</c:v>
                </c:pt>
                <c:pt idx="9648">
                  <c:v>1.052873200958333</c:v>
                </c:pt>
                <c:pt idx="9649">
                  <c:v>1.052873200958333</c:v>
                </c:pt>
                <c:pt idx="9650">
                  <c:v>1.052873200958333</c:v>
                </c:pt>
                <c:pt idx="9651">
                  <c:v>1.052873200958333</c:v>
                </c:pt>
                <c:pt idx="9652">
                  <c:v>1.052873200958333</c:v>
                </c:pt>
                <c:pt idx="9653">
                  <c:v>1.052873200958333</c:v>
                </c:pt>
                <c:pt idx="9654">
                  <c:v>1.052873200958333</c:v>
                </c:pt>
                <c:pt idx="9655">
                  <c:v>1.052873200958333</c:v>
                </c:pt>
                <c:pt idx="9656">
                  <c:v>1.052873200958333</c:v>
                </c:pt>
                <c:pt idx="9657">
                  <c:v>1.052873200958333</c:v>
                </c:pt>
                <c:pt idx="9658">
                  <c:v>1.052873200958333</c:v>
                </c:pt>
                <c:pt idx="9659">
                  <c:v>1.052873200958333</c:v>
                </c:pt>
                <c:pt idx="9660">
                  <c:v>1.052873200958333</c:v>
                </c:pt>
                <c:pt idx="9661">
                  <c:v>1.052873200958333</c:v>
                </c:pt>
                <c:pt idx="9662">
                  <c:v>1.052873200958333</c:v>
                </c:pt>
                <c:pt idx="9663">
                  <c:v>1.052873200958333</c:v>
                </c:pt>
                <c:pt idx="9664">
                  <c:v>1.052873200958333</c:v>
                </c:pt>
                <c:pt idx="9665">
                  <c:v>1.052873200958333</c:v>
                </c:pt>
                <c:pt idx="9666">
                  <c:v>1.052873200958333</c:v>
                </c:pt>
                <c:pt idx="9667">
                  <c:v>1.052873200958333</c:v>
                </c:pt>
                <c:pt idx="9668">
                  <c:v>1.052873200958333</c:v>
                </c:pt>
                <c:pt idx="9669">
                  <c:v>1.052873200958333</c:v>
                </c:pt>
                <c:pt idx="9670">
                  <c:v>1.052873200958333</c:v>
                </c:pt>
                <c:pt idx="9671">
                  <c:v>1.052873200958333</c:v>
                </c:pt>
                <c:pt idx="9672">
                  <c:v>1.052873200958333</c:v>
                </c:pt>
                <c:pt idx="9673">
                  <c:v>1.052873200958333</c:v>
                </c:pt>
                <c:pt idx="9674">
                  <c:v>1.052873200958333</c:v>
                </c:pt>
                <c:pt idx="9675">
                  <c:v>1.052873200958333</c:v>
                </c:pt>
                <c:pt idx="9676">
                  <c:v>1.052873200958333</c:v>
                </c:pt>
                <c:pt idx="9677">
                  <c:v>1.052873200958333</c:v>
                </c:pt>
                <c:pt idx="9678">
                  <c:v>1.052873200958333</c:v>
                </c:pt>
                <c:pt idx="9679">
                  <c:v>1.052873200958333</c:v>
                </c:pt>
                <c:pt idx="9680">
                  <c:v>1.052873200958333</c:v>
                </c:pt>
                <c:pt idx="9681">
                  <c:v>1.052873200958333</c:v>
                </c:pt>
                <c:pt idx="9682">
                  <c:v>1.052873200958333</c:v>
                </c:pt>
                <c:pt idx="9683">
                  <c:v>1.052873200958333</c:v>
                </c:pt>
                <c:pt idx="9684">
                  <c:v>1.052873200958333</c:v>
                </c:pt>
                <c:pt idx="9685">
                  <c:v>1.052873200958333</c:v>
                </c:pt>
                <c:pt idx="9686">
                  <c:v>1.052873200958333</c:v>
                </c:pt>
                <c:pt idx="9687">
                  <c:v>1.052873200958333</c:v>
                </c:pt>
                <c:pt idx="9688">
                  <c:v>1.052873200958333</c:v>
                </c:pt>
                <c:pt idx="9689">
                  <c:v>1.052873200958333</c:v>
                </c:pt>
                <c:pt idx="9690">
                  <c:v>1.052873200958333</c:v>
                </c:pt>
                <c:pt idx="9691">
                  <c:v>1.052873200958333</c:v>
                </c:pt>
                <c:pt idx="9692">
                  <c:v>1.052873200958333</c:v>
                </c:pt>
                <c:pt idx="9693">
                  <c:v>1.052873200958333</c:v>
                </c:pt>
                <c:pt idx="9694">
                  <c:v>1.052873200958333</c:v>
                </c:pt>
                <c:pt idx="9695">
                  <c:v>1.052873200958333</c:v>
                </c:pt>
                <c:pt idx="9696">
                  <c:v>1.052873200958333</c:v>
                </c:pt>
                <c:pt idx="9697">
                  <c:v>1.052873200958333</c:v>
                </c:pt>
                <c:pt idx="9698">
                  <c:v>1.052873200958333</c:v>
                </c:pt>
                <c:pt idx="9699">
                  <c:v>1.052873200958333</c:v>
                </c:pt>
                <c:pt idx="9700">
                  <c:v>1.052873200958333</c:v>
                </c:pt>
                <c:pt idx="9701">
                  <c:v>1.052873200958333</c:v>
                </c:pt>
                <c:pt idx="9702">
                  <c:v>1.052873200958333</c:v>
                </c:pt>
                <c:pt idx="9703">
                  <c:v>1.052873200958333</c:v>
                </c:pt>
                <c:pt idx="9704">
                  <c:v>1.052873200958333</c:v>
                </c:pt>
                <c:pt idx="9705">
                  <c:v>1.052873200958333</c:v>
                </c:pt>
                <c:pt idx="9706">
                  <c:v>1.052873200958333</c:v>
                </c:pt>
                <c:pt idx="9707">
                  <c:v>1.052873200958333</c:v>
                </c:pt>
                <c:pt idx="9708">
                  <c:v>1.052873200958333</c:v>
                </c:pt>
                <c:pt idx="9709">
                  <c:v>1.052873200958333</c:v>
                </c:pt>
                <c:pt idx="9710">
                  <c:v>1.052873200958333</c:v>
                </c:pt>
                <c:pt idx="9711">
                  <c:v>1.052873200958333</c:v>
                </c:pt>
                <c:pt idx="9712">
                  <c:v>1.052873200958333</c:v>
                </c:pt>
                <c:pt idx="9713">
                  <c:v>1.052873200958333</c:v>
                </c:pt>
                <c:pt idx="9714">
                  <c:v>1.052873200958333</c:v>
                </c:pt>
                <c:pt idx="9715">
                  <c:v>1.052873200958333</c:v>
                </c:pt>
                <c:pt idx="9716">
                  <c:v>1.052873200958333</c:v>
                </c:pt>
                <c:pt idx="9717">
                  <c:v>1.052873200958333</c:v>
                </c:pt>
                <c:pt idx="9718">
                  <c:v>1.052873200958333</c:v>
                </c:pt>
                <c:pt idx="9719">
                  <c:v>1.052873200958333</c:v>
                </c:pt>
                <c:pt idx="9720">
                  <c:v>1.052873200958333</c:v>
                </c:pt>
                <c:pt idx="9721">
                  <c:v>1.052873200958333</c:v>
                </c:pt>
                <c:pt idx="9722">
                  <c:v>1.052873200958333</c:v>
                </c:pt>
                <c:pt idx="9723">
                  <c:v>1.052873200958333</c:v>
                </c:pt>
                <c:pt idx="9724">
                  <c:v>1.052873200958333</c:v>
                </c:pt>
                <c:pt idx="9725">
                  <c:v>1.052873200958333</c:v>
                </c:pt>
                <c:pt idx="9726">
                  <c:v>1.052873200958333</c:v>
                </c:pt>
                <c:pt idx="9727">
                  <c:v>1.052873200958333</c:v>
                </c:pt>
                <c:pt idx="9728">
                  <c:v>1.052873200958333</c:v>
                </c:pt>
                <c:pt idx="9729">
                  <c:v>1.052873200958333</c:v>
                </c:pt>
                <c:pt idx="9730">
                  <c:v>1.052873200958333</c:v>
                </c:pt>
                <c:pt idx="9731">
                  <c:v>1.052873200958333</c:v>
                </c:pt>
                <c:pt idx="9732">
                  <c:v>1.052873200958333</c:v>
                </c:pt>
                <c:pt idx="9733">
                  <c:v>1.052873200958333</c:v>
                </c:pt>
                <c:pt idx="9734">
                  <c:v>1.052873200958333</c:v>
                </c:pt>
                <c:pt idx="9735">
                  <c:v>1.052873200958333</c:v>
                </c:pt>
                <c:pt idx="9736">
                  <c:v>1.052873200958333</c:v>
                </c:pt>
                <c:pt idx="9737">
                  <c:v>1.052873200958333</c:v>
                </c:pt>
                <c:pt idx="9738">
                  <c:v>1.052873200958333</c:v>
                </c:pt>
                <c:pt idx="9739">
                  <c:v>1.052873200958333</c:v>
                </c:pt>
                <c:pt idx="9740">
                  <c:v>1.052873200958333</c:v>
                </c:pt>
                <c:pt idx="9741">
                  <c:v>1.052873200958333</c:v>
                </c:pt>
                <c:pt idx="9742">
                  <c:v>1.052873200958333</c:v>
                </c:pt>
                <c:pt idx="9743">
                  <c:v>1.052873200958333</c:v>
                </c:pt>
                <c:pt idx="9744">
                  <c:v>1.052873200958333</c:v>
                </c:pt>
                <c:pt idx="9745">
                  <c:v>1.052873200958333</c:v>
                </c:pt>
                <c:pt idx="9746">
                  <c:v>1.052873200958333</c:v>
                </c:pt>
                <c:pt idx="9747">
                  <c:v>1.052873200958333</c:v>
                </c:pt>
                <c:pt idx="9748">
                  <c:v>1.052873200958333</c:v>
                </c:pt>
                <c:pt idx="9749">
                  <c:v>1.052873200958333</c:v>
                </c:pt>
                <c:pt idx="9750">
                  <c:v>1.052873200958333</c:v>
                </c:pt>
                <c:pt idx="9751">
                  <c:v>1.052873200958333</c:v>
                </c:pt>
                <c:pt idx="9752">
                  <c:v>1.052873200958333</c:v>
                </c:pt>
                <c:pt idx="9753">
                  <c:v>1.052873200958333</c:v>
                </c:pt>
                <c:pt idx="9754">
                  <c:v>1.052873200958333</c:v>
                </c:pt>
                <c:pt idx="9755">
                  <c:v>1.052873200958333</c:v>
                </c:pt>
                <c:pt idx="9756">
                  <c:v>1.052873200958333</c:v>
                </c:pt>
                <c:pt idx="9757">
                  <c:v>1.052873200958333</c:v>
                </c:pt>
                <c:pt idx="9758">
                  <c:v>1.052873200958333</c:v>
                </c:pt>
                <c:pt idx="9759">
                  <c:v>1.052873200958333</c:v>
                </c:pt>
                <c:pt idx="9760">
                  <c:v>1.052873200958333</c:v>
                </c:pt>
                <c:pt idx="9761">
                  <c:v>1.052873200958333</c:v>
                </c:pt>
                <c:pt idx="9762">
                  <c:v>1.052873200958333</c:v>
                </c:pt>
                <c:pt idx="9763">
                  <c:v>1.052873200958333</c:v>
                </c:pt>
                <c:pt idx="9764">
                  <c:v>1.052873200958333</c:v>
                </c:pt>
                <c:pt idx="9765">
                  <c:v>1.052873200958333</c:v>
                </c:pt>
                <c:pt idx="9766">
                  <c:v>1.052873200958333</c:v>
                </c:pt>
                <c:pt idx="9767">
                  <c:v>1.052873200958333</c:v>
                </c:pt>
                <c:pt idx="9768">
                  <c:v>1.052873200958333</c:v>
                </c:pt>
                <c:pt idx="9769">
                  <c:v>1.052873200958333</c:v>
                </c:pt>
                <c:pt idx="9770">
                  <c:v>1.052873200958333</c:v>
                </c:pt>
                <c:pt idx="9771">
                  <c:v>1.052873200958333</c:v>
                </c:pt>
                <c:pt idx="9772">
                  <c:v>1.052873200958333</c:v>
                </c:pt>
                <c:pt idx="9773">
                  <c:v>1.052873200958333</c:v>
                </c:pt>
                <c:pt idx="9774">
                  <c:v>1.052873200958333</c:v>
                </c:pt>
                <c:pt idx="9775">
                  <c:v>1.052873200958333</c:v>
                </c:pt>
                <c:pt idx="9776">
                  <c:v>1.052873200958333</c:v>
                </c:pt>
                <c:pt idx="9777">
                  <c:v>1.052873200958333</c:v>
                </c:pt>
                <c:pt idx="9778">
                  <c:v>1.052873200958333</c:v>
                </c:pt>
                <c:pt idx="9779">
                  <c:v>1.052873200958333</c:v>
                </c:pt>
                <c:pt idx="9780">
                  <c:v>1.052873200958333</c:v>
                </c:pt>
                <c:pt idx="9781">
                  <c:v>1.052873200958333</c:v>
                </c:pt>
                <c:pt idx="9782">
                  <c:v>1.052873200958333</c:v>
                </c:pt>
                <c:pt idx="9783">
                  <c:v>1.052873200958333</c:v>
                </c:pt>
                <c:pt idx="9784">
                  <c:v>1.052873200958333</c:v>
                </c:pt>
                <c:pt idx="9785">
                  <c:v>1.052873200958333</c:v>
                </c:pt>
                <c:pt idx="9786">
                  <c:v>1.052873200958333</c:v>
                </c:pt>
                <c:pt idx="9787">
                  <c:v>1.052873200958333</c:v>
                </c:pt>
                <c:pt idx="9788">
                  <c:v>1.052873200958333</c:v>
                </c:pt>
                <c:pt idx="9789">
                  <c:v>1.052873200958333</c:v>
                </c:pt>
                <c:pt idx="9790">
                  <c:v>1.052873200958333</c:v>
                </c:pt>
                <c:pt idx="9791">
                  <c:v>1.052873200958333</c:v>
                </c:pt>
                <c:pt idx="9792">
                  <c:v>1.052873200958333</c:v>
                </c:pt>
                <c:pt idx="9793">
                  <c:v>1.052873200958333</c:v>
                </c:pt>
                <c:pt idx="9794">
                  <c:v>1.052873200958333</c:v>
                </c:pt>
                <c:pt idx="9795">
                  <c:v>1.052873200958333</c:v>
                </c:pt>
                <c:pt idx="9796">
                  <c:v>1.052873200958333</c:v>
                </c:pt>
                <c:pt idx="9797">
                  <c:v>1.052873200958333</c:v>
                </c:pt>
                <c:pt idx="9798">
                  <c:v>1.052873200958333</c:v>
                </c:pt>
                <c:pt idx="9799">
                  <c:v>1.052873200958333</c:v>
                </c:pt>
                <c:pt idx="9800">
                  <c:v>1.052873200958333</c:v>
                </c:pt>
                <c:pt idx="9801">
                  <c:v>1.052873200958333</c:v>
                </c:pt>
                <c:pt idx="9802">
                  <c:v>1.052873200958333</c:v>
                </c:pt>
                <c:pt idx="9803">
                  <c:v>1.052873200958333</c:v>
                </c:pt>
                <c:pt idx="9804">
                  <c:v>1.052873200958333</c:v>
                </c:pt>
                <c:pt idx="9805">
                  <c:v>1.052873200958333</c:v>
                </c:pt>
                <c:pt idx="9806">
                  <c:v>1.052873200958333</c:v>
                </c:pt>
                <c:pt idx="9807">
                  <c:v>1.052873200958333</c:v>
                </c:pt>
                <c:pt idx="9808">
                  <c:v>1.052873200958333</c:v>
                </c:pt>
                <c:pt idx="9809">
                  <c:v>1.052873200958333</c:v>
                </c:pt>
                <c:pt idx="9810">
                  <c:v>1.052873200958333</c:v>
                </c:pt>
                <c:pt idx="9811">
                  <c:v>1.052873200958333</c:v>
                </c:pt>
                <c:pt idx="9812">
                  <c:v>1.052873200958333</c:v>
                </c:pt>
                <c:pt idx="9813">
                  <c:v>1.052873200958333</c:v>
                </c:pt>
                <c:pt idx="9814">
                  <c:v>1.052873200958333</c:v>
                </c:pt>
                <c:pt idx="9815">
                  <c:v>1.052873200958333</c:v>
                </c:pt>
                <c:pt idx="9816">
                  <c:v>1.052873200958333</c:v>
                </c:pt>
                <c:pt idx="9817">
                  <c:v>1.052873200958333</c:v>
                </c:pt>
                <c:pt idx="9818">
                  <c:v>1.052873200958333</c:v>
                </c:pt>
                <c:pt idx="9819">
                  <c:v>1.052873200958333</c:v>
                </c:pt>
                <c:pt idx="9820">
                  <c:v>1.052873200958333</c:v>
                </c:pt>
                <c:pt idx="9821">
                  <c:v>1.052873200958333</c:v>
                </c:pt>
                <c:pt idx="9822">
                  <c:v>1.052873200958333</c:v>
                </c:pt>
                <c:pt idx="9823">
                  <c:v>1.052873200958333</c:v>
                </c:pt>
                <c:pt idx="9824">
                  <c:v>1.052873200958333</c:v>
                </c:pt>
                <c:pt idx="9825">
                  <c:v>1.052873200958333</c:v>
                </c:pt>
                <c:pt idx="9826">
                  <c:v>1.052873200958333</c:v>
                </c:pt>
                <c:pt idx="9827">
                  <c:v>1.052873200958333</c:v>
                </c:pt>
                <c:pt idx="9828">
                  <c:v>1.052873200958333</c:v>
                </c:pt>
                <c:pt idx="9829">
                  <c:v>1.052873200958333</c:v>
                </c:pt>
                <c:pt idx="9830">
                  <c:v>1.052873200958333</c:v>
                </c:pt>
                <c:pt idx="9831">
                  <c:v>1.052873200958333</c:v>
                </c:pt>
                <c:pt idx="9832">
                  <c:v>1.052873200958333</c:v>
                </c:pt>
                <c:pt idx="9833">
                  <c:v>1.052873200958333</c:v>
                </c:pt>
                <c:pt idx="9834">
                  <c:v>1.052873200958333</c:v>
                </c:pt>
                <c:pt idx="9835">
                  <c:v>1.052873200958333</c:v>
                </c:pt>
                <c:pt idx="9836">
                  <c:v>1.052873200958333</c:v>
                </c:pt>
                <c:pt idx="9837">
                  <c:v>1.052873200958333</c:v>
                </c:pt>
                <c:pt idx="9838">
                  <c:v>1.052873200958333</c:v>
                </c:pt>
                <c:pt idx="9839">
                  <c:v>1.052873200958333</c:v>
                </c:pt>
                <c:pt idx="9840">
                  <c:v>1.052873200958333</c:v>
                </c:pt>
                <c:pt idx="9841">
                  <c:v>1.052873200958333</c:v>
                </c:pt>
                <c:pt idx="9842">
                  <c:v>1.052873200958333</c:v>
                </c:pt>
                <c:pt idx="9843">
                  <c:v>1.052873200958333</c:v>
                </c:pt>
                <c:pt idx="9844">
                  <c:v>1.052873200958333</c:v>
                </c:pt>
                <c:pt idx="9845">
                  <c:v>1.052873200958333</c:v>
                </c:pt>
                <c:pt idx="9846">
                  <c:v>1.052873200958333</c:v>
                </c:pt>
                <c:pt idx="9847">
                  <c:v>1.052873200958333</c:v>
                </c:pt>
                <c:pt idx="9848">
                  <c:v>1.052873200958333</c:v>
                </c:pt>
                <c:pt idx="9849">
                  <c:v>1.052873200958333</c:v>
                </c:pt>
                <c:pt idx="9850">
                  <c:v>1.052873200958333</c:v>
                </c:pt>
                <c:pt idx="9851">
                  <c:v>1.052873200958333</c:v>
                </c:pt>
                <c:pt idx="9852">
                  <c:v>1.052873200958333</c:v>
                </c:pt>
                <c:pt idx="9853">
                  <c:v>1.052873200958333</c:v>
                </c:pt>
                <c:pt idx="9854">
                  <c:v>1.052873200958333</c:v>
                </c:pt>
                <c:pt idx="9855">
                  <c:v>1.052873200958333</c:v>
                </c:pt>
                <c:pt idx="9856">
                  <c:v>1.052873200958333</c:v>
                </c:pt>
                <c:pt idx="9857">
                  <c:v>1.052873200958333</c:v>
                </c:pt>
                <c:pt idx="9858">
                  <c:v>1.052873200958333</c:v>
                </c:pt>
                <c:pt idx="9859">
                  <c:v>1.052873200958333</c:v>
                </c:pt>
                <c:pt idx="9860">
                  <c:v>1.052873200958333</c:v>
                </c:pt>
                <c:pt idx="9861">
                  <c:v>1.052873200958333</c:v>
                </c:pt>
                <c:pt idx="9862">
                  <c:v>1.052873200958333</c:v>
                </c:pt>
                <c:pt idx="9863">
                  <c:v>1.052873200958333</c:v>
                </c:pt>
                <c:pt idx="9864">
                  <c:v>1.052873200958333</c:v>
                </c:pt>
                <c:pt idx="9865">
                  <c:v>1.052873200958333</c:v>
                </c:pt>
                <c:pt idx="9866">
                  <c:v>1.052873200958333</c:v>
                </c:pt>
                <c:pt idx="9867">
                  <c:v>1.052873200958333</c:v>
                </c:pt>
                <c:pt idx="9868">
                  <c:v>1.052873200958333</c:v>
                </c:pt>
                <c:pt idx="9869">
                  <c:v>1.052873200958333</c:v>
                </c:pt>
                <c:pt idx="9870">
                  <c:v>1.052873200958333</c:v>
                </c:pt>
                <c:pt idx="9871">
                  <c:v>1.052873200958333</c:v>
                </c:pt>
                <c:pt idx="9872">
                  <c:v>1.052873200958333</c:v>
                </c:pt>
                <c:pt idx="9873">
                  <c:v>1.052873200958333</c:v>
                </c:pt>
                <c:pt idx="9874">
                  <c:v>1.052873200958333</c:v>
                </c:pt>
                <c:pt idx="9875">
                  <c:v>1.052873200958333</c:v>
                </c:pt>
                <c:pt idx="9876">
                  <c:v>1.052873200958333</c:v>
                </c:pt>
                <c:pt idx="9877">
                  <c:v>1.052873200958333</c:v>
                </c:pt>
                <c:pt idx="9878">
                  <c:v>1.052873200958333</c:v>
                </c:pt>
                <c:pt idx="9879">
                  <c:v>1.052873200958333</c:v>
                </c:pt>
                <c:pt idx="9880">
                  <c:v>1.052873200958333</c:v>
                </c:pt>
                <c:pt idx="9881">
                  <c:v>1.052873200958333</c:v>
                </c:pt>
                <c:pt idx="9882">
                  <c:v>1.052873200958333</c:v>
                </c:pt>
                <c:pt idx="9883">
                  <c:v>1.052873200958333</c:v>
                </c:pt>
                <c:pt idx="9884">
                  <c:v>1.052873200958333</c:v>
                </c:pt>
                <c:pt idx="9885">
                  <c:v>1.052873200958333</c:v>
                </c:pt>
                <c:pt idx="9886">
                  <c:v>1.052873200958333</c:v>
                </c:pt>
                <c:pt idx="9887">
                  <c:v>1.052873200958333</c:v>
                </c:pt>
                <c:pt idx="9888">
                  <c:v>1.052873200958333</c:v>
                </c:pt>
                <c:pt idx="9889">
                  <c:v>1.052873200958333</c:v>
                </c:pt>
                <c:pt idx="9890">
                  <c:v>1.052873200958333</c:v>
                </c:pt>
                <c:pt idx="9891">
                  <c:v>1.052873200958333</c:v>
                </c:pt>
                <c:pt idx="9892">
                  <c:v>1.052873200958333</c:v>
                </c:pt>
                <c:pt idx="9893">
                  <c:v>1.052873200958333</c:v>
                </c:pt>
                <c:pt idx="9894">
                  <c:v>1.052873200958333</c:v>
                </c:pt>
                <c:pt idx="9895">
                  <c:v>1.052873200958333</c:v>
                </c:pt>
                <c:pt idx="9896">
                  <c:v>1.052873200958333</c:v>
                </c:pt>
                <c:pt idx="9897">
                  <c:v>1.052873200958333</c:v>
                </c:pt>
                <c:pt idx="9898">
                  <c:v>1.052873200958333</c:v>
                </c:pt>
                <c:pt idx="9899">
                  <c:v>1.052873200958333</c:v>
                </c:pt>
                <c:pt idx="9900">
                  <c:v>1.052873200958333</c:v>
                </c:pt>
                <c:pt idx="9901">
                  <c:v>1.052873200958333</c:v>
                </c:pt>
                <c:pt idx="9902">
                  <c:v>1.052873200958333</c:v>
                </c:pt>
                <c:pt idx="9903">
                  <c:v>1.052873200958333</c:v>
                </c:pt>
                <c:pt idx="9904">
                  <c:v>1.052873200958333</c:v>
                </c:pt>
                <c:pt idx="9905">
                  <c:v>1.052873200958333</c:v>
                </c:pt>
                <c:pt idx="9906">
                  <c:v>1.052873200958333</c:v>
                </c:pt>
                <c:pt idx="9907">
                  <c:v>1.052873200958333</c:v>
                </c:pt>
                <c:pt idx="9908">
                  <c:v>1.052873200958333</c:v>
                </c:pt>
                <c:pt idx="9909">
                  <c:v>1.052873200958333</c:v>
                </c:pt>
                <c:pt idx="9910">
                  <c:v>1.052873200958333</c:v>
                </c:pt>
                <c:pt idx="9911">
                  <c:v>1.052873200958333</c:v>
                </c:pt>
                <c:pt idx="9912">
                  <c:v>1.052873200958333</c:v>
                </c:pt>
                <c:pt idx="9913">
                  <c:v>1.052873200958333</c:v>
                </c:pt>
                <c:pt idx="9914">
                  <c:v>1.052873200958333</c:v>
                </c:pt>
                <c:pt idx="9915">
                  <c:v>1.052873200958333</c:v>
                </c:pt>
                <c:pt idx="9916">
                  <c:v>1.052873200958333</c:v>
                </c:pt>
                <c:pt idx="9917">
                  <c:v>1.052873200958333</c:v>
                </c:pt>
                <c:pt idx="9918">
                  <c:v>1.052873200958333</c:v>
                </c:pt>
                <c:pt idx="9919">
                  <c:v>1.052873200958333</c:v>
                </c:pt>
                <c:pt idx="9920">
                  <c:v>1.052873200958333</c:v>
                </c:pt>
                <c:pt idx="9921">
                  <c:v>1.052873200958333</c:v>
                </c:pt>
                <c:pt idx="9922">
                  <c:v>1.052873200958333</c:v>
                </c:pt>
                <c:pt idx="9923">
                  <c:v>1.052873200958333</c:v>
                </c:pt>
                <c:pt idx="9924">
                  <c:v>1.052873200958333</c:v>
                </c:pt>
                <c:pt idx="9925">
                  <c:v>1.052873200958333</c:v>
                </c:pt>
                <c:pt idx="9926">
                  <c:v>1.052873200958333</c:v>
                </c:pt>
                <c:pt idx="9927">
                  <c:v>1.052873200958333</c:v>
                </c:pt>
                <c:pt idx="9928">
                  <c:v>1.052873200958333</c:v>
                </c:pt>
                <c:pt idx="9929">
                  <c:v>1.052873200958333</c:v>
                </c:pt>
                <c:pt idx="9930">
                  <c:v>1.052873200958333</c:v>
                </c:pt>
                <c:pt idx="9931">
                  <c:v>1.052873200958333</c:v>
                </c:pt>
                <c:pt idx="9932">
                  <c:v>1.052873200958333</c:v>
                </c:pt>
                <c:pt idx="9933">
                  <c:v>1.052873200958333</c:v>
                </c:pt>
                <c:pt idx="9934">
                  <c:v>1.052873200958333</c:v>
                </c:pt>
                <c:pt idx="9935">
                  <c:v>1.052873200958333</c:v>
                </c:pt>
                <c:pt idx="9936">
                  <c:v>1.052873200958333</c:v>
                </c:pt>
                <c:pt idx="9937">
                  <c:v>1.052873200958333</c:v>
                </c:pt>
                <c:pt idx="9938">
                  <c:v>1.052873200958333</c:v>
                </c:pt>
                <c:pt idx="9939">
                  <c:v>1.052873200958333</c:v>
                </c:pt>
                <c:pt idx="9940">
                  <c:v>1.052873200958333</c:v>
                </c:pt>
                <c:pt idx="9941">
                  <c:v>1.052873200958333</c:v>
                </c:pt>
                <c:pt idx="9942">
                  <c:v>1.052873200958333</c:v>
                </c:pt>
                <c:pt idx="9943">
                  <c:v>1.052873200958333</c:v>
                </c:pt>
                <c:pt idx="9944">
                  <c:v>1.052873200958333</c:v>
                </c:pt>
                <c:pt idx="9945">
                  <c:v>1.052873200958333</c:v>
                </c:pt>
                <c:pt idx="9946">
                  <c:v>1.052873200958333</c:v>
                </c:pt>
                <c:pt idx="9947">
                  <c:v>1.052873200958333</c:v>
                </c:pt>
                <c:pt idx="9948">
                  <c:v>1.052873200958333</c:v>
                </c:pt>
                <c:pt idx="9949">
                  <c:v>1.052873200958333</c:v>
                </c:pt>
                <c:pt idx="9950">
                  <c:v>1.052873200958333</c:v>
                </c:pt>
                <c:pt idx="9951">
                  <c:v>1.052873200958333</c:v>
                </c:pt>
                <c:pt idx="9952">
                  <c:v>1.052873200958333</c:v>
                </c:pt>
                <c:pt idx="9953">
                  <c:v>1.052873200958333</c:v>
                </c:pt>
                <c:pt idx="9954">
                  <c:v>1.052873200958333</c:v>
                </c:pt>
                <c:pt idx="9955">
                  <c:v>1.052873200958333</c:v>
                </c:pt>
                <c:pt idx="9956">
                  <c:v>1.052873200958333</c:v>
                </c:pt>
                <c:pt idx="9957">
                  <c:v>1.052873200958333</c:v>
                </c:pt>
                <c:pt idx="9958">
                  <c:v>1.052873200958333</c:v>
                </c:pt>
                <c:pt idx="9959">
                  <c:v>1.052873200958333</c:v>
                </c:pt>
                <c:pt idx="9960">
                  <c:v>1.052873200958333</c:v>
                </c:pt>
                <c:pt idx="9961">
                  <c:v>1.052873200958333</c:v>
                </c:pt>
                <c:pt idx="9962">
                  <c:v>1.052873200958333</c:v>
                </c:pt>
                <c:pt idx="9963">
                  <c:v>1.052873200958333</c:v>
                </c:pt>
                <c:pt idx="9964">
                  <c:v>1.052873200958333</c:v>
                </c:pt>
                <c:pt idx="9965">
                  <c:v>1.052873200958333</c:v>
                </c:pt>
                <c:pt idx="9966">
                  <c:v>1.052873200958333</c:v>
                </c:pt>
                <c:pt idx="9967">
                  <c:v>1.052873200958333</c:v>
                </c:pt>
                <c:pt idx="9968">
                  <c:v>1.052873200958333</c:v>
                </c:pt>
                <c:pt idx="9969">
                  <c:v>1.052873200958333</c:v>
                </c:pt>
                <c:pt idx="9970">
                  <c:v>1.052873200958333</c:v>
                </c:pt>
                <c:pt idx="9971">
                  <c:v>1.052873200958333</c:v>
                </c:pt>
                <c:pt idx="9972">
                  <c:v>1.052873200958333</c:v>
                </c:pt>
                <c:pt idx="9973">
                  <c:v>1.052873200958333</c:v>
                </c:pt>
                <c:pt idx="9974">
                  <c:v>1.052873200958333</c:v>
                </c:pt>
                <c:pt idx="9975">
                  <c:v>1.052873200958333</c:v>
                </c:pt>
                <c:pt idx="9976">
                  <c:v>1.052873200958333</c:v>
                </c:pt>
                <c:pt idx="9977">
                  <c:v>1.052873200958333</c:v>
                </c:pt>
                <c:pt idx="9978">
                  <c:v>1.052873200958333</c:v>
                </c:pt>
                <c:pt idx="9979">
                  <c:v>1.052873200958333</c:v>
                </c:pt>
                <c:pt idx="9980">
                  <c:v>1.052873200958333</c:v>
                </c:pt>
                <c:pt idx="9981">
                  <c:v>1.052873200958333</c:v>
                </c:pt>
                <c:pt idx="9982">
                  <c:v>1.052873200958333</c:v>
                </c:pt>
                <c:pt idx="9983">
                  <c:v>1.052873200958333</c:v>
                </c:pt>
                <c:pt idx="9984">
                  <c:v>1.052873200958333</c:v>
                </c:pt>
                <c:pt idx="9985">
                  <c:v>1.052873200958333</c:v>
                </c:pt>
                <c:pt idx="9986">
                  <c:v>1.052873200958333</c:v>
                </c:pt>
                <c:pt idx="9987">
                  <c:v>1.052873200958333</c:v>
                </c:pt>
                <c:pt idx="9988">
                  <c:v>1.052873200958333</c:v>
                </c:pt>
                <c:pt idx="9989">
                  <c:v>1.052873200958333</c:v>
                </c:pt>
                <c:pt idx="9990">
                  <c:v>1.052873200958333</c:v>
                </c:pt>
                <c:pt idx="9991">
                  <c:v>1.052873200958333</c:v>
                </c:pt>
                <c:pt idx="9992">
                  <c:v>1.052873200958333</c:v>
                </c:pt>
                <c:pt idx="9993">
                  <c:v>1.052873200958333</c:v>
                </c:pt>
                <c:pt idx="9994">
                  <c:v>1.052873200958333</c:v>
                </c:pt>
                <c:pt idx="9995">
                  <c:v>1.052873200958333</c:v>
                </c:pt>
                <c:pt idx="9996">
                  <c:v>1.052873200958333</c:v>
                </c:pt>
                <c:pt idx="9997">
                  <c:v>1.052873200958333</c:v>
                </c:pt>
                <c:pt idx="9998">
                  <c:v>1.052873200958333</c:v>
                </c:pt>
                <c:pt idx="9999">
                  <c:v>1.052873200958333</c:v>
                </c:pt>
                <c:pt idx="10000">
                  <c:v>1.052873200958333</c:v>
                </c:pt>
                <c:pt idx="10001">
                  <c:v>1.052873200958333</c:v>
                </c:pt>
                <c:pt idx="10002">
                  <c:v>1.052873200958333</c:v>
                </c:pt>
                <c:pt idx="10003">
                  <c:v>1.052873200958333</c:v>
                </c:pt>
                <c:pt idx="10004">
                  <c:v>1.052873200958333</c:v>
                </c:pt>
                <c:pt idx="10005">
                  <c:v>1.052873200958333</c:v>
                </c:pt>
                <c:pt idx="10006">
                  <c:v>1.052873200958333</c:v>
                </c:pt>
                <c:pt idx="10007">
                  <c:v>1.052873200958333</c:v>
                </c:pt>
                <c:pt idx="10008">
                  <c:v>1.052873200958333</c:v>
                </c:pt>
                <c:pt idx="10009">
                  <c:v>1.052873200958333</c:v>
                </c:pt>
                <c:pt idx="10010">
                  <c:v>1.052873200958333</c:v>
                </c:pt>
                <c:pt idx="10011">
                  <c:v>1.052873200958333</c:v>
                </c:pt>
                <c:pt idx="10012">
                  <c:v>1.052873200958333</c:v>
                </c:pt>
                <c:pt idx="10013">
                  <c:v>1.052873200958333</c:v>
                </c:pt>
                <c:pt idx="10014">
                  <c:v>1.052873200958333</c:v>
                </c:pt>
                <c:pt idx="10015">
                  <c:v>1.052873200958333</c:v>
                </c:pt>
                <c:pt idx="10016">
                  <c:v>1.052873200958333</c:v>
                </c:pt>
                <c:pt idx="10017">
                  <c:v>1.052873200958333</c:v>
                </c:pt>
                <c:pt idx="10018">
                  <c:v>1.052873200958333</c:v>
                </c:pt>
                <c:pt idx="10019">
                  <c:v>1.052873200958333</c:v>
                </c:pt>
                <c:pt idx="10020">
                  <c:v>1.052873200958333</c:v>
                </c:pt>
                <c:pt idx="10021">
                  <c:v>1.052873200958333</c:v>
                </c:pt>
                <c:pt idx="10022">
                  <c:v>1.052873200958333</c:v>
                </c:pt>
                <c:pt idx="10023">
                  <c:v>1.052873200958333</c:v>
                </c:pt>
                <c:pt idx="10024">
                  <c:v>1.052873200958333</c:v>
                </c:pt>
                <c:pt idx="10025">
                  <c:v>1.052873200958333</c:v>
                </c:pt>
                <c:pt idx="10026">
                  <c:v>1.052873200958333</c:v>
                </c:pt>
                <c:pt idx="10027">
                  <c:v>1.052873200958333</c:v>
                </c:pt>
                <c:pt idx="10028">
                  <c:v>1.052873200958333</c:v>
                </c:pt>
                <c:pt idx="10029">
                  <c:v>1.052873200958333</c:v>
                </c:pt>
                <c:pt idx="10030">
                  <c:v>1.052873200958333</c:v>
                </c:pt>
                <c:pt idx="10031">
                  <c:v>1.052873200958333</c:v>
                </c:pt>
                <c:pt idx="10032">
                  <c:v>1.052873200958333</c:v>
                </c:pt>
                <c:pt idx="10033">
                  <c:v>1.052873200958333</c:v>
                </c:pt>
                <c:pt idx="10034">
                  <c:v>1.052873200958333</c:v>
                </c:pt>
                <c:pt idx="10035">
                  <c:v>1.052873200958333</c:v>
                </c:pt>
                <c:pt idx="10036">
                  <c:v>1.052873200958333</c:v>
                </c:pt>
                <c:pt idx="10037">
                  <c:v>1.052873200958333</c:v>
                </c:pt>
                <c:pt idx="10038">
                  <c:v>1.052873200958333</c:v>
                </c:pt>
                <c:pt idx="10039">
                  <c:v>1.052873200958333</c:v>
                </c:pt>
                <c:pt idx="10040">
                  <c:v>1.052873200958333</c:v>
                </c:pt>
                <c:pt idx="10041">
                  <c:v>1.052873200958333</c:v>
                </c:pt>
                <c:pt idx="10042">
                  <c:v>1.052873200958333</c:v>
                </c:pt>
                <c:pt idx="10043">
                  <c:v>1.052873200958333</c:v>
                </c:pt>
                <c:pt idx="10044">
                  <c:v>1.052873200958333</c:v>
                </c:pt>
                <c:pt idx="10045">
                  <c:v>1.052873200958333</c:v>
                </c:pt>
                <c:pt idx="10046">
                  <c:v>1.052873200958333</c:v>
                </c:pt>
                <c:pt idx="10047">
                  <c:v>1.052873200958333</c:v>
                </c:pt>
                <c:pt idx="10048">
                  <c:v>1.052873200958333</c:v>
                </c:pt>
                <c:pt idx="10049">
                  <c:v>1.052873200958333</c:v>
                </c:pt>
                <c:pt idx="10050">
                  <c:v>1.052873200958333</c:v>
                </c:pt>
                <c:pt idx="10051">
                  <c:v>1.052873200958333</c:v>
                </c:pt>
                <c:pt idx="10052">
                  <c:v>1.052873200958333</c:v>
                </c:pt>
                <c:pt idx="10053">
                  <c:v>1.052873200958333</c:v>
                </c:pt>
                <c:pt idx="10054">
                  <c:v>1.052873200958333</c:v>
                </c:pt>
                <c:pt idx="10055">
                  <c:v>1.052873200958333</c:v>
                </c:pt>
                <c:pt idx="10056">
                  <c:v>1.052873200958333</c:v>
                </c:pt>
                <c:pt idx="10057">
                  <c:v>1.052873200958333</c:v>
                </c:pt>
                <c:pt idx="10058">
                  <c:v>1.052873200958333</c:v>
                </c:pt>
                <c:pt idx="10059">
                  <c:v>1.052873200958333</c:v>
                </c:pt>
                <c:pt idx="10060">
                  <c:v>1.052873200958333</c:v>
                </c:pt>
                <c:pt idx="10061">
                  <c:v>1.052873200958333</c:v>
                </c:pt>
                <c:pt idx="10062">
                  <c:v>1.052873200958333</c:v>
                </c:pt>
                <c:pt idx="10063">
                  <c:v>1.052873200958333</c:v>
                </c:pt>
                <c:pt idx="10064">
                  <c:v>1.052873200958333</c:v>
                </c:pt>
                <c:pt idx="10065">
                  <c:v>1.052873200958333</c:v>
                </c:pt>
                <c:pt idx="10066">
                  <c:v>1.052873200958333</c:v>
                </c:pt>
                <c:pt idx="10067">
                  <c:v>1.052873200958333</c:v>
                </c:pt>
                <c:pt idx="10068">
                  <c:v>1.052873200958333</c:v>
                </c:pt>
                <c:pt idx="10069">
                  <c:v>1.052873200958333</c:v>
                </c:pt>
                <c:pt idx="10070">
                  <c:v>1.052873200958333</c:v>
                </c:pt>
                <c:pt idx="10071">
                  <c:v>1.052873200958333</c:v>
                </c:pt>
                <c:pt idx="10072">
                  <c:v>1.052873200958333</c:v>
                </c:pt>
                <c:pt idx="10073">
                  <c:v>1.052873200958333</c:v>
                </c:pt>
                <c:pt idx="10074">
                  <c:v>1.052873200958333</c:v>
                </c:pt>
                <c:pt idx="10075">
                  <c:v>1.052873200958333</c:v>
                </c:pt>
                <c:pt idx="10076">
                  <c:v>1.052873200958333</c:v>
                </c:pt>
                <c:pt idx="10077">
                  <c:v>1.052873200958333</c:v>
                </c:pt>
                <c:pt idx="10078">
                  <c:v>1.052873200958333</c:v>
                </c:pt>
                <c:pt idx="10079">
                  <c:v>1.052873200958333</c:v>
                </c:pt>
                <c:pt idx="10080">
                  <c:v>1.052873200958333</c:v>
                </c:pt>
                <c:pt idx="10081">
                  <c:v>1.052873200958333</c:v>
                </c:pt>
                <c:pt idx="10082">
                  <c:v>1.052873200958333</c:v>
                </c:pt>
                <c:pt idx="10083">
                  <c:v>1.052873200958333</c:v>
                </c:pt>
                <c:pt idx="10084">
                  <c:v>1.052873200958333</c:v>
                </c:pt>
                <c:pt idx="10085">
                  <c:v>1.052873200958333</c:v>
                </c:pt>
                <c:pt idx="10086">
                  <c:v>1.052873200958333</c:v>
                </c:pt>
                <c:pt idx="10087">
                  <c:v>1.052873200958333</c:v>
                </c:pt>
                <c:pt idx="10088">
                  <c:v>1.052873200958333</c:v>
                </c:pt>
                <c:pt idx="10089">
                  <c:v>1.052873200958333</c:v>
                </c:pt>
                <c:pt idx="10090">
                  <c:v>1.052873200958333</c:v>
                </c:pt>
                <c:pt idx="10091">
                  <c:v>1.052873200958333</c:v>
                </c:pt>
                <c:pt idx="10092">
                  <c:v>1.052873200958333</c:v>
                </c:pt>
                <c:pt idx="10093">
                  <c:v>1.052873200958333</c:v>
                </c:pt>
                <c:pt idx="10094">
                  <c:v>1.052873200958333</c:v>
                </c:pt>
                <c:pt idx="10095">
                  <c:v>1.052873200958333</c:v>
                </c:pt>
                <c:pt idx="10096">
                  <c:v>1.052873200958333</c:v>
                </c:pt>
                <c:pt idx="10097">
                  <c:v>1.052873200958333</c:v>
                </c:pt>
                <c:pt idx="10098">
                  <c:v>1.052873200958333</c:v>
                </c:pt>
                <c:pt idx="10099">
                  <c:v>1.052873200958333</c:v>
                </c:pt>
                <c:pt idx="10100">
                  <c:v>1.052873200958333</c:v>
                </c:pt>
                <c:pt idx="10101">
                  <c:v>1.052873200958333</c:v>
                </c:pt>
                <c:pt idx="10102">
                  <c:v>1.052873200958333</c:v>
                </c:pt>
                <c:pt idx="10103">
                  <c:v>1.052873200958333</c:v>
                </c:pt>
                <c:pt idx="10104">
                  <c:v>1.052873200958333</c:v>
                </c:pt>
                <c:pt idx="10105">
                  <c:v>1.052873200958333</c:v>
                </c:pt>
                <c:pt idx="10106">
                  <c:v>1.052873200958333</c:v>
                </c:pt>
                <c:pt idx="10107">
                  <c:v>1.052873200958333</c:v>
                </c:pt>
                <c:pt idx="10108">
                  <c:v>1.052873200958333</c:v>
                </c:pt>
                <c:pt idx="10109">
                  <c:v>1.052873200958333</c:v>
                </c:pt>
                <c:pt idx="10110">
                  <c:v>1.052873200958333</c:v>
                </c:pt>
                <c:pt idx="10111">
                  <c:v>1.052873200958333</c:v>
                </c:pt>
                <c:pt idx="10112">
                  <c:v>1.052873200958333</c:v>
                </c:pt>
                <c:pt idx="10113">
                  <c:v>1.052873200958333</c:v>
                </c:pt>
                <c:pt idx="10114">
                  <c:v>1.052873200958333</c:v>
                </c:pt>
                <c:pt idx="10115">
                  <c:v>1.052873200958333</c:v>
                </c:pt>
                <c:pt idx="10116">
                  <c:v>1.052873200958333</c:v>
                </c:pt>
                <c:pt idx="10117">
                  <c:v>1.052873200958333</c:v>
                </c:pt>
                <c:pt idx="10118">
                  <c:v>1.052873200958333</c:v>
                </c:pt>
                <c:pt idx="10119">
                  <c:v>1.052873200958333</c:v>
                </c:pt>
                <c:pt idx="10120">
                  <c:v>1.052873200958333</c:v>
                </c:pt>
                <c:pt idx="10121">
                  <c:v>1.052873200958333</c:v>
                </c:pt>
                <c:pt idx="10122">
                  <c:v>1.052873200958333</c:v>
                </c:pt>
                <c:pt idx="10123">
                  <c:v>1.052873200958333</c:v>
                </c:pt>
                <c:pt idx="10124">
                  <c:v>1.052873200958333</c:v>
                </c:pt>
                <c:pt idx="10125">
                  <c:v>1.052873200958333</c:v>
                </c:pt>
                <c:pt idx="10126">
                  <c:v>1.052873200958333</c:v>
                </c:pt>
                <c:pt idx="10127">
                  <c:v>1.052873200958333</c:v>
                </c:pt>
                <c:pt idx="10128">
                  <c:v>1.052873200958333</c:v>
                </c:pt>
                <c:pt idx="10129">
                  <c:v>1.052873200958333</c:v>
                </c:pt>
                <c:pt idx="10130">
                  <c:v>1.052873200958333</c:v>
                </c:pt>
                <c:pt idx="10131">
                  <c:v>1.052873200958333</c:v>
                </c:pt>
                <c:pt idx="10132">
                  <c:v>1.052873200958333</c:v>
                </c:pt>
                <c:pt idx="10133">
                  <c:v>1.052873200958333</c:v>
                </c:pt>
                <c:pt idx="10134">
                  <c:v>1.052873200958333</c:v>
                </c:pt>
                <c:pt idx="10135">
                  <c:v>1.052873200958333</c:v>
                </c:pt>
                <c:pt idx="10136">
                  <c:v>1.052873200958333</c:v>
                </c:pt>
              </c:numCache>
            </c:numRef>
          </c:yVal>
          <c:smooth val="0"/>
          <c:extLst xmlns:c16r2="http://schemas.microsoft.com/office/drawing/2015/06/chart">
            <c:ext xmlns:c16="http://schemas.microsoft.com/office/drawing/2014/chart" uri="{C3380CC4-5D6E-409C-BE32-E72D297353CC}">
              <c16:uniqueId val="{0000000C-72BD-464A-B470-992EF37B7E47}"/>
            </c:ext>
          </c:extLst>
        </c:ser>
        <c:ser>
          <c:idx val="13"/>
          <c:order val="13"/>
          <c:tx>
            <c:strRef>
              <c:f>'[Antibacterial_Quarterly_Dashboard_201703_Apr16-Mar17_v2.xlsm]Practice'!$BF$3</c:f>
              <c:strCache>
                <c:ptCount val="1"/>
                <c:pt idx="0">
                  <c:v>y decile 8</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'[Antibacterial_Quarterly_Dashboard_201703_Apr16-Mar17_v2.xlsm]Practice'!$BF$4:$BF$10140</c:f>
              <c:numCache>
                <c:formatCode>General</c:formatCode>
                <c:ptCount val="10137"/>
                <c:pt idx="0">
                  <c:v>1.113638917843518</c:v>
                </c:pt>
                <c:pt idx="1">
                  <c:v>1.113638917843518</c:v>
                </c:pt>
                <c:pt idx="2">
                  <c:v>1.113638917843518</c:v>
                </c:pt>
                <c:pt idx="3">
                  <c:v>1.113638917843518</c:v>
                </c:pt>
                <c:pt idx="4">
                  <c:v>1.113638917843518</c:v>
                </c:pt>
                <c:pt idx="5">
                  <c:v>1.113638917843518</c:v>
                </c:pt>
                <c:pt idx="6">
                  <c:v>1.113638917843518</c:v>
                </c:pt>
                <c:pt idx="7">
                  <c:v>1.113638917843518</c:v>
                </c:pt>
                <c:pt idx="8">
                  <c:v>1.113638917843518</c:v>
                </c:pt>
                <c:pt idx="9">
                  <c:v>1.113638917843518</c:v>
                </c:pt>
                <c:pt idx="10">
                  <c:v>1.113638917843518</c:v>
                </c:pt>
                <c:pt idx="11">
                  <c:v>1.113638917843518</c:v>
                </c:pt>
                <c:pt idx="12">
                  <c:v>1.113638917843518</c:v>
                </c:pt>
                <c:pt idx="13">
                  <c:v>1.113638917843518</c:v>
                </c:pt>
                <c:pt idx="14">
                  <c:v>1.113638917843518</c:v>
                </c:pt>
                <c:pt idx="15">
                  <c:v>1.113638917843518</c:v>
                </c:pt>
                <c:pt idx="16">
                  <c:v>1.113638917843518</c:v>
                </c:pt>
                <c:pt idx="17">
                  <c:v>1.113638917843518</c:v>
                </c:pt>
                <c:pt idx="18">
                  <c:v>1.113638917843518</c:v>
                </c:pt>
                <c:pt idx="19">
                  <c:v>1.113638917843518</c:v>
                </c:pt>
                <c:pt idx="20">
                  <c:v>1.113638917843518</c:v>
                </c:pt>
                <c:pt idx="21">
                  <c:v>1.113638917843518</c:v>
                </c:pt>
                <c:pt idx="22">
                  <c:v>1.113638917843518</c:v>
                </c:pt>
                <c:pt idx="23">
                  <c:v>1.113638917843518</c:v>
                </c:pt>
                <c:pt idx="24">
                  <c:v>1.113638917843518</c:v>
                </c:pt>
                <c:pt idx="25">
                  <c:v>1.113638917843518</c:v>
                </c:pt>
                <c:pt idx="26">
                  <c:v>1.113638917843518</c:v>
                </c:pt>
                <c:pt idx="27">
                  <c:v>1.113638917843518</c:v>
                </c:pt>
                <c:pt idx="28">
                  <c:v>1.113638917843518</c:v>
                </c:pt>
                <c:pt idx="29">
                  <c:v>1.113638917843518</c:v>
                </c:pt>
                <c:pt idx="30">
                  <c:v>1.113638917843518</c:v>
                </c:pt>
                <c:pt idx="31">
                  <c:v>1.113638917843518</c:v>
                </c:pt>
                <c:pt idx="32">
                  <c:v>1.113638917843518</c:v>
                </c:pt>
                <c:pt idx="33">
                  <c:v>1.113638917843518</c:v>
                </c:pt>
                <c:pt idx="34">
                  <c:v>1.113638917843518</c:v>
                </c:pt>
                <c:pt idx="35">
                  <c:v>1.113638917843518</c:v>
                </c:pt>
                <c:pt idx="36">
                  <c:v>1.113638917843518</c:v>
                </c:pt>
                <c:pt idx="37">
                  <c:v>1.113638917843518</c:v>
                </c:pt>
                <c:pt idx="38">
                  <c:v>1.113638917843518</c:v>
                </c:pt>
                <c:pt idx="39">
                  <c:v>1.113638917843518</c:v>
                </c:pt>
                <c:pt idx="40">
                  <c:v>1.113638917843518</c:v>
                </c:pt>
                <c:pt idx="41">
                  <c:v>1.113638917843518</c:v>
                </c:pt>
                <c:pt idx="42">
                  <c:v>1.113638917843518</c:v>
                </c:pt>
                <c:pt idx="43">
                  <c:v>1.113638917843518</c:v>
                </c:pt>
                <c:pt idx="44">
                  <c:v>1.113638917843518</c:v>
                </c:pt>
                <c:pt idx="45">
                  <c:v>1.113638917843518</c:v>
                </c:pt>
                <c:pt idx="46">
                  <c:v>1.113638917843518</c:v>
                </c:pt>
                <c:pt idx="47">
                  <c:v>1.113638917843518</c:v>
                </c:pt>
                <c:pt idx="48">
                  <c:v>1.113638917843518</c:v>
                </c:pt>
                <c:pt idx="49">
                  <c:v>1.113638917843518</c:v>
                </c:pt>
                <c:pt idx="50">
                  <c:v>1.113638917843518</c:v>
                </c:pt>
                <c:pt idx="51">
                  <c:v>1.113638917843518</c:v>
                </c:pt>
                <c:pt idx="52">
                  <c:v>1.113638917843518</c:v>
                </c:pt>
                <c:pt idx="53">
                  <c:v>1.113638917843518</c:v>
                </c:pt>
                <c:pt idx="54">
                  <c:v>1.113638917843518</c:v>
                </c:pt>
                <c:pt idx="55">
                  <c:v>1.113638917843518</c:v>
                </c:pt>
                <c:pt idx="56">
                  <c:v>1.113638917843518</c:v>
                </c:pt>
                <c:pt idx="57">
                  <c:v>1.113638917843518</c:v>
                </c:pt>
                <c:pt idx="58">
                  <c:v>1.113638917843518</c:v>
                </c:pt>
                <c:pt idx="59">
                  <c:v>1.113638917843518</c:v>
                </c:pt>
                <c:pt idx="60">
                  <c:v>1.113638917843518</c:v>
                </c:pt>
                <c:pt idx="61">
                  <c:v>1.113638917843518</c:v>
                </c:pt>
                <c:pt idx="62">
                  <c:v>1.113638917843518</c:v>
                </c:pt>
                <c:pt idx="63">
                  <c:v>1.113638917843518</c:v>
                </c:pt>
                <c:pt idx="64">
                  <c:v>1.113638917843518</c:v>
                </c:pt>
                <c:pt idx="65">
                  <c:v>1.113638917843518</c:v>
                </c:pt>
                <c:pt idx="66">
                  <c:v>1.113638917843518</c:v>
                </c:pt>
                <c:pt idx="67">
                  <c:v>1.113638917843518</c:v>
                </c:pt>
                <c:pt idx="68">
                  <c:v>1.113638917843518</c:v>
                </c:pt>
                <c:pt idx="69">
                  <c:v>1.113638917843518</c:v>
                </c:pt>
                <c:pt idx="70">
                  <c:v>1.113638917843518</c:v>
                </c:pt>
                <c:pt idx="71">
                  <c:v>1.113638917843518</c:v>
                </c:pt>
                <c:pt idx="72">
                  <c:v>1.113638917843518</c:v>
                </c:pt>
                <c:pt idx="73">
                  <c:v>1.113638917843518</c:v>
                </c:pt>
                <c:pt idx="74">
                  <c:v>1.113638917843518</c:v>
                </c:pt>
                <c:pt idx="75">
                  <c:v>1.113638917843518</c:v>
                </c:pt>
                <c:pt idx="76">
                  <c:v>1.113638917843518</c:v>
                </c:pt>
                <c:pt idx="77">
                  <c:v>1.113638917843518</c:v>
                </c:pt>
                <c:pt idx="78">
                  <c:v>1.113638917843518</c:v>
                </c:pt>
                <c:pt idx="79">
                  <c:v>1.113638917843518</c:v>
                </c:pt>
                <c:pt idx="80">
                  <c:v>1.113638917843518</c:v>
                </c:pt>
                <c:pt idx="81">
                  <c:v>1.113638917843518</c:v>
                </c:pt>
                <c:pt idx="82">
                  <c:v>1.113638917843518</c:v>
                </c:pt>
                <c:pt idx="83">
                  <c:v>1.113638917843518</c:v>
                </c:pt>
                <c:pt idx="84">
                  <c:v>1.113638917843518</c:v>
                </c:pt>
                <c:pt idx="85">
                  <c:v>1.113638917843518</c:v>
                </c:pt>
                <c:pt idx="86">
                  <c:v>1.113638917843518</c:v>
                </c:pt>
                <c:pt idx="87">
                  <c:v>1.113638917843518</c:v>
                </c:pt>
                <c:pt idx="88">
                  <c:v>1.113638917843518</c:v>
                </c:pt>
                <c:pt idx="89">
                  <c:v>1.113638917843518</c:v>
                </c:pt>
                <c:pt idx="90">
                  <c:v>1.113638917843518</c:v>
                </c:pt>
                <c:pt idx="91">
                  <c:v>1.113638917843518</c:v>
                </c:pt>
                <c:pt idx="92">
                  <c:v>1.113638917843518</c:v>
                </c:pt>
                <c:pt idx="93">
                  <c:v>1.113638917843518</c:v>
                </c:pt>
                <c:pt idx="94">
                  <c:v>1.113638917843518</c:v>
                </c:pt>
                <c:pt idx="95">
                  <c:v>1.113638917843518</c:v>
                </c:pt>
                <c:pt idx="96">
                  <c:v>1.113638917843518</c:v>
                </c:pt>
                <c:pt idx="97">
                  <c:v>1.113638917843518</c:v>
                </c:pt>
                <c:pt idx="98">
                  <c:v>1.113638917843518</c:v>
                </c:pt>
                <c:pt idx="99">
                  <c:v>1.113638917843518</c:v>
                </c:pt>
                <c:pt idx="100">
                  <c:v>1.113638917843518</c:v>
                </c:pt>
                <c:pt idx="101">
                  <c:v>1.113638917843518</c:v>
                </c:pt>
                <c:pt idx="102">
                  <c:v>1.113638917843518</c:v>
                </c:pt>
                <c:pt idx="103">
                  <c:v>1.113638917843518</c:v>
                </c:pt>
                <c:pt idx="104">
                  <c:v>1.113638917843518</c:v>
                </c:pt>
                <c:pt idx="105">
                  <c:v>1.113638917843518</c:v>
                </c:pt>
                <c:pt idx="106">
                  <c:v>1.113638917843518</c:v>
                </c:pt>
                <c:pt idx="107">
                  <c:v>1.113638917843518</c:v>
                </c:pt>
                <c:pt idx="108">
                  <c:v>1.113638917843518</c:v>
                </c:pt>
                <c:pt idx="109">
                  <c:v>1.113638917843518</c:v>
                </c:pt>
                <c:pt idx="110">
                  <c:v>1.113638917843518</c:v>
                </c:pt>
                <c:pt idx="111">
                  <c:v>1.113638917843518</c:v>
                </c:pt>
                <c:pt idx="112">
                  <c:v>1.113638917843518</c:v>
                </c:pt>
                <c:pt idx="113">
                  <c:v>1.113638917843518</c:v>
                </c:pt>
                <c:pt idx="114">
                  <c:v>1.113638917843518</c:v>
                </c:pt>
                <c:pt idx="115">
                  <c:v>1.113638917843518</c:v>
                </c:pt>
                <c:pt idx="116">
                  <c:v>1.113638917843518</c:v>
                </c:pt>
                <c:pt idx="117">
                  <c:v>1.113638917843518</c:v>
                </c:pt>
                <c:pt idx="118">
                  <c:v>1.113638917843518</c:v>
                </c:pt>
                <c:pt idx="119">
                  <c:v>1.113638917843518</c:v>
                </c:pt>
                <c:pt idx="120">
                  <c:v>1.113638917843518</c:v>
                </c:pt>
                <c:pt idx="121">
                  <c:v>1.113638917843518</c:v>
                </c:pt>
                <c:pt idx="122">
                  <c:v>1.113638917843518</c:v>
                </c:pt>
                <c:pt idx="123">
                  <c:v>1.113638917843518</c:v>
                </c:pt>
                <c:pt idx="124">
                  <c:v>1.113638917843518</c:v>
                </c:pt>
                <c:pt idx="125">
                  <c:v>1.113638917843518</c:v>
                </c:pt>
                <c:pt idx="126">
                  <c:v>1.113638917843518</c:v>
                </c:pt>
                <c:pt idx="127">
                  <c:v>1.113638917843518</c:v>
                </c:pt>
                <c:pt idx="128">
                  <c:v>1.113638917843518</c:v>
                </c:pt>
                <c:pt idx="129">
                  <c:v>1.113638917843518</c:v>
                </c:pt>
                <c:pt idx="130">
                  <c:v>1.113638917843518</c:v>
                </c:pt>
                <c:pt idx="131">
                  <c:v>1.113638917843518</c:v>
                </c:pt>
                <c:pt idx="132">
                  <c:v>1.113638917843518</c:v>
                </c:pt>
                <c:pt idx="133">
                  <c:v>1.113638917843518</c:v>
                </c:pt>
                <c:pt idx="134">
                  <c:v>1.113638917843518</c:v>
                </c:pt>
                <c:pt idx="135">
                  <c:v>1.113638917843518</c:v>
                </c:pt>
                <c:pt idx="136">
                  <c:v>1.113638917843518</c:v>
                </c:pt>
                <c:pt idx="137">
                  <c:v>1.113638917843518</c:v>
                </c:pt>
                <c:pt idx="138">
                  <c:v>1.113638917843518</c:v>
                </c:pt>
                <c:pt idx="139">
                  <c:v>1.113638917843518</c:v>
                </c:pt>
                <c:pt idx="140">
                  <c:v>1.113638917843518</c:v>
                </c:pt>
                <c:pt idx="141">
                  <c:v>1.113638917843518</c:v>
                </c:pt>
                <c:pt idx="142">
                  <c:v>1.113638917843518</c:v>
                </c:pt>
                <c:pt idx="143">
                  <c:v>1.113638917843518</c:v>
                </c:pt>
                <c:pt idx="144">
                  <c:v>1.113638917843518</c:v>
                </c:pt>
                <c:pt idx="145">
                  <c:v>1.113638917843518</c:v>
                </c:pt>
                <c:pt idx="146">
                  <c:v>1.113638917843518</c:v>
                </c:pt>
                <c:pt idx="147">
                  <c:v>1.113638917843518</c:v>
                </c:pt>
                <c:pt idx="148">
                  <c:v>1.113638917843518</c:v>
                </c:pt>
                <c:pt idx="149">
                  <c:v>1.113638917843518</c:v>
                </c:pt>
                <c:pt idx="150">
                  <c:v>1.113638917843518</c:v>
                </c:pt>
                <c:pt idx="151">
                  <c:v>1.113638917843518</c:v>
                </c:pt>
                <c:pt idx="152">
                  <c:v>1.113638917843518</c:v>
                </c:pt>
                <c:pt idx="153">
                  <c:v>1.113638917843518</c:v>
                </c:pt>
                <c:pt idx="154">
                  <c:v>1.113638917843518</c:v>
                </c:pt>
                <c:pt idx="155">
                  <c:v>1.113638917843518</c:v>
                </c:pt>
                <c:pt idx="156">
                  <c:v>1.113638917843518</c:v>
                </c:pt>
                <c:pt idx="157">
                  <c:v>1.113638917843518</c:v>
                </c:pt>
                <c:pt idx="158">
                  <c:v>1.113638917843518</c:v>
                </c:pt>
                <c:pt idx="159">
                  <c:v>1.113638917843518</c:v>
                </c:pt>
                <c:pt idx="160">
                  <c:v>1.113638917843518</c:v>
                </c:pt>
                <c:pt idx="161">
                  <c:v>1.113638917843518</c:v>
                </c:pt>
                <c:pt idx="162">
                  <c:v>1.113638917843518</c:v>
                </c:pt>
                <c:pt idx="163">
                  <c:v>1.113638917843518</c:v>
                </c:pt>
                <c:pt idx="164">
                  <c:v>1.113638917843518</c:v>
                </c:pt>
                <c:pt idx="165">
                  <c:v>1.113638917843518</c:v>
                </c:pt>
                <c:pt idx="166">
                  <c:v>1.113638917843518</c:v>
                </c:pt>
                <c:pt idx="167">
                  <c:v>1.113638917843518</c:v>
                </c:pt>
                <c:pt idx="168">
                  <c:v>1.113638917843518</c:v>
                </c:pt>
                <c:pt idx="169">
                  <c:v>1.113638917843518</c:v>
                </c:pt>
                <c:pt idx="170">
                  <c:v>1.113638917843518</c:v>
                </c:pt>
                <c:pt idx="171">
                  <c:v>1.113638917843518</c:v>
                </c:pt>
                <c:pt idx="172">
                  <c:v>1.113638917843518</c:v>
                </c:pt>
                <c:pt idx="173">
                  <c:v>1.113638917843518</c:v>
                </c:pt>
                <c:pt idx="174">
                  <c:v>1.113638917843518</c:v>
                </c:pt>
                <c:pt idx="175">
                  <c:v>1.113638917843518</c:v>
                </c:pt>
                <c:pt idx="176">
                  <c:v>1.113638917843518</c:v>
                </c:pt>
                <c:pt idx="177">
                  <c:v>1.113638917843518</c:v>
                </c:pt>
                <c:pt idx="178">
                  <c:v>1.113638917843518</c:v>
                </c:pt>
                <c:pt idx="179">
                  <c:v>1.113638917843518</c:v>
                </c:pt>
                <c:pt idx="180">
                  <c:v>1.113638917843518</c:v>
                </c:pt>
                <c:pt idx="181">
                  <c:v>1.113638917843518</c:v>
                </c:pt>
                <c:pt idx="182">
                  <c:v>1.113638917843518</c:v>
                </c:pt>
                <c:pt idx="183">
                  <c:v>1.113638917843518</c:v>
                </c:pt>
                <c:pt idx="184">
                  <c:v>1.113638917843518</c:v>
                </c:pt>
                <c:pt idx="185">
                  <c:v>1.113638917843518</c:v>
                </c:pt>
                <c:pt idx="186">
                  <c:v>1.113638917843518</c:v>
                </c:pt>
                <c:pt idx="187">
                  <c:v>1.113638917843518</c:v>
                </c:pt>
                <c:pt idx="188">
                  <c:v>1.113638917843518</c:v>
                </c:pt>
                <c:pt idx="189">
                  <c:v>1.113638917843518</c:v>
                </c:pt>
                <c:pt idx="190">
                  <c:v>1.113638917843518</c:v>
                </c:pt>
                <c:pt idx="191">
                  <c:v>1.113638917843518</c:v>
                </c:pt>
                <c:pt idx="192">
                  <c:v>1.113638917843518</c:v>
                </c:pt>
                <c:pt idx="193">
                  <c:v>1.113638917843518</c:v>
                </c:pt>
                <c:pt idx="194">
                  <c:v>1.113638917843518</c:v>
                </c:pt>
                <c:pt idx="195">
                  <c:v>1.113638917843518</c:v>
                </c:pt>
                <c:pt idx="196">
                  <c:v>1.113638917843518</c:v>
                </c:pt>
                <c:pt idx="197">
                  <c:v>1.113638917843518</c:v>
                </c:pt>
                <c:pt idx="198">
                  <c:v>1.113638917843518</c:v>
                </c:pt>
                <c:pt idx="199">
                  <c:v>1.113638917843518</c:v>
                </c:pt>
                <c:pt idx="200">
                  <c:v>1.113638917843518</c:v>
                </c:pt>
                <c:pt idx="201">
                  <c:v>1.113638917843518</c:v>
                </c:pt>
                <c:pt idx="202">
                  <c:v>1.113638917843518</c:v>
                </c:pt>
                <c:pt idx="203">
                  <c:v>1.113638917843518</c:v>
                </c:pt>
                <c:pt idx="204">
                  <c:v>1.113638917843518</c:v>
                </c:pt>
                <c:pt idx="205">
                  <c:v>1.113638917843518</c:v>
                </c:pt>
                <c:pt idx="206">
                  <c:v>1.113638917843518</c:v>
                </c:pt>
                <c:pt idx="207">
                  <c:v>1.113638917843518</c:v>
                </c:pt>
                <c:pt idx="208">
                  <c:v>1.113638917843518</c:v>
                </c:pt>
                <c:pt idx="209">
                  <c:v>1.113638917843518</c:v>
                </c:pt>
                <c:pt idx="210">
                  <c:v>1.113638917843518</c:v>
                </c:pt>
                <c:pt idx="211">
                  <c:v>1.113638917843518</c:v>
                </c:pt>
                <c:pt idx="212">
                  <c:v>1.113638917843518</c:v>
                </c:pt>
                <c:pt idx="213">
                  <c:v>1.113638917843518</c:v>
                </c:pt>
                <c:pt idx="214">
                  <c:v>1.113638917843518</c:v>
                </c:pt>
                <c:pt idx="215">
                  <c:v>1.113638917843518</c:v>
                </c:pt>
                <c:pt idx="216">
                  <c:v>1.113638917843518</c:v>
                </c:pt>
                <c:pt idx="217">
                  <c:v>1.113638917843518</c:v>
                </c:pt>
                <c:pt idx="218">
                  <c:v>1.113638917843518</c:v>
                </c:pt>
                <c:pt idx="219">
                  <c:v>1.113638917843518</c:v>
                </c:pt>
                <c:pt idx="220">
                  <c:v>1.113638917843518</c:v>
                </c:pt>
                <c:pt idx="221">
                  <c:v>1.113638917843518</c:v>
                </c:pt>
                <c:pt idx="222">
                  <c:v>1.113638917843518</c:v>
                </c:pt>
                <c:pt idx="223">
                  <c:v>1.113638917843518</c:v>
                </c:pt>
                <c:pt idx="224">
                  <c:v>1.113638917843518</c:v>
                </c:pt>
                <c:pt idx="225">
                  <c:v>1.113638917843518</c:v>
                </c:pt>
                <c:pt idx="226">
                  <c:v>1.113638917843518</c:v>
                </c:pt>
                <c:pt idx="227">
                  <c:v>1.113638917843518</c:v>
                </c:pt>
                <c:pt idx="228">
                  <c:v>1.113638917843518</c:v>
                </c:pt>
                <c:pt idx="229">
                  <c:v>1.113638917843518</c:v>
                </c:pt>
                <c:pt idx="230">
                  <c:v>1.113638917843518</c:v>
                </c:pt>
                <c:pt idx="231">
                  <c:v>1.113638917843518</c:v>
                </c:pt>
                <c:pt idx="232">
                  <c:v>1.113638917843518</c:v>
                </c:pt>
                <c:pt idx="233">
                  <c:v>1.113638917843518</c:v>
                </c:pt>
                <c:pt idx="234">
                  <c:v>1.113638917843518</c:v>
                </c:pt>
                <c:pt idx="235">
                  <c:v>1.113638917843518</c:v>
                </c:pt>
                <c:pt idx="236">
                  <c:v>1.113638917843518</c:v>
                </c:pt>
                <c:pt idx="237">
                  <c:v>1.113638917843518</c:v>
                </c:pt>
                <c:pt idx="238">
                  <c:v>1.113638917843518</c:v>
                </c:pt>
                <c:pt idx="239">
                  <c:v>1.113638917843518</c:v>
                </c:pt>
                <c:pt idx="240">
                  <c:v>1.113638917843518</c:v>
                </c:pt>
                <c:pt idx="241">
                  <c:v>1.113638917843518</c:v>
                </c:pt>
                <c:pt idx="242">
                  <c:v>1.113638917843518</c:v>
                </c:pt>
                <c:pt idx="243">
                  <c:v>1.113638917843518</c:v>
                </c:pt>
                <c:pt idx="244">
                  <c:v>1.113638917843518</c:v>
                </c:pt>
                <c:pt idx="245">
                  <c:v>1.113638917843518</c:v>
                </c:pt>
                <c:pt idx="246">
                  <c:v>1.113638917843518</c:v>
                </c:pt>
                <c:pt idx="247">
                  <c:v>1.113638917843518</c:v>
                </c:pt>
                <c:pt idx="248">
                  <c:v>1.113638917843518</c:v>
                </c:pt>
                <c:pt idx="249">
                  <c:v>1.113638917843518</c:v>
                </c:pt>
                <c:pt idx="250">
                  <c:v>1.113638917843518</c:v>
                </c:pt>
                <c:pt idx="251">
                  <c:v>1.113638917843518</c:v>
                </c:pt>
                <c:pt idx="252">
                  <c:v>1.113638917843518</c:v>
                </c:pt>
                <c:pt idx="253">
                  <c:v>1.113638917843518</c:v>
                </c:pt>
                <c:pt idx="254">
                  <c:v>1.113638917843518</c:v>
                </c:pt>
                <c:pt idx="255">
                  <c:v>1.113638917843518</c:v>
                </c:pt>
                <c:pt idx="256">
                  <c:v>1.113638917843518</c:v>
                </c:pt>
                <c:pt idx="257">
                  <c:v>1.113638917843518</c:v>
                </c:pt>
                <c:pt idx="258">
                  <c:v>1.113638917843518</c:v>
                </c:pt>
                <c:pt idx="259">
                  <c:v>1.113638917843518</c:v>
                </c:pt>
                <c:pt idx="260">
                  <c:v>1.113638917843518</c:v>
                </c:pt>
                <c:pt idx="261">
                  <c:v>1.113638917843518</c:v>
                </c:pt>
                <c:pt idx="262">
                  <c:v>1.113638917843518</c:v>
                </c:pt>
                <c:pt idx="263">
                  <c:v>1.113638917843518</c:v>
                </c:pt>
                <c:pt idx="264">
                  <c:v>1.113638917843518</c:v>
                </c:pt>
                <c:pt idx="265">
                  <c:v>1.113638917843518</c:v>
                </c:pt>
                <c:pt idx="266">
                  <c:v>1.113638917843518</c:v>
                </c:pt>
                <c:pt idx="267">
                  <c:v>1.113638917843518</c:v>
                </c:pt>
                <c:pt idx="268">
                  <c:v>1.113638917843518</c:v>
                </c:pt>
                <c:pt idx="269">
                  <c:v>1.113638917843518</c:v>
                </c:pt>
                <c:pt idx="270">
                  <c:v>1.113638917843518</c:v>
                </c:pt>
                <c:pt idx="271">
                  <c:v>1.113638917843518</c:v>
                </c:pt>
                <c:pt idx="272">
                  <c:v>1.113638917843518</c:v>
                </c:pt>
                <c:pt idx="273">
                  <c:v>1.113638917843518</c:v>
                </c:pt>
                <c:pt idx="274">
                  <c:v>1.113638917843518</c:v>
                </c:pt>
                <c:pt idx="275">
                  <c:v>1.113638917843518</c:v>
                </c:pt>
                <c:pt idx="276">
                  <c:v>1.113638917843518</c:v>
                </c:pt>
                <c:pt idx="277">
                  <c:v>1.113638917843518</c:v>
                </c:pt>
                <c:pt idx="278">
                  <c:v>1.113638917843518</c:v>
                </c:pt>
                <c:pt idx="279">
                  <c:v>1.113638917843518</c:v>
                </c:pt>
                <c:pt idx="280">
                  <c:v>1.113638917843518</c:v>
                </c:pt>
                <c:pt idx="281">
                  <c:v>1.113638917843518</c:v>
                </c:pt>
                <c:pt idx="282">
                  <c:v>1.113638917843518</c:v>
                </c:pt>
                <c:pt idx="283">
                  <c:v>1.113638917843518</c:v>
                </c:pt>
                <c:pt idx="284">
                  <c:v>1.113638917843518</c:v>
                </c:pt>
                <c:pt idx="285">
                  <c:v>1.113638917843518</c:v>
                </c:pt>
                <c:pt idx="286">
                  <c:v>1.113638917843518</c:v>
                </c:pt>
                <c:pt idx="287">
                  <c:v>1.113638917843518</c:v>
                </c:pt>
                <c:pt idx="288">
                  <c:v>1.113638917843518</c:v>
                </c:pt>
                <c:pt idx="289">
                  <c:v>1.113638917843518</c:v>
                </c:pt>
                <c:pt idx="290">
                  <c:v>1.113638917843518</c:v>
                </c:pt>
                <c:pt idx="291">
                  <c:v>1.113638917843518</c:v>
                </c:pt>
                <c:pt idx="292">
                  <c:v>1.113638917843518</c:v>
                </c:pt>
                <c:pt idx="293">
                  <c:v>1.113638917843518</c:v>
                </c:pt>
                <c:pt idx="294">
                  <c:v>1.113638917843518</c:v>
                </c:pt>
                <c:pt idx="295">
                  <c:v>1.113638917843518</c:v>
                </c:pt>
                <c:pt idx="296">
                  <c:v>1.113638917843518</c:v>
                </c:pt>
                <c:pt idx="297">
                  <c:v>1.113638917843518</c:v>
                </c:pt>
                <c:pt idx="298">
                  <c:v>1.113638917843518</c:v>
                </c:pt>
                <c:pt idx="299">
                  <c:v>1.113638917843518</c:v>
                </c:pt>
                <c:pt idx="300">
                  <c:v>1.113638917843518</c:v>
                </c:pt>
                <c:pt idx="301">
                  <c:v>1.113638917843518</c:v>
                </c:pt>
                <c:pt idx="302">
                  <c:v>1.113638917843518</c:v>
                </c:pt>
                <c:pt idx="303">
                  <c:v>1.113638917843518</c:v>
                </c:pt>
                <c:pt idx="304">
                  <c:v>1.113638917843518</c:v>
                </c:pt>
                <c:pt idx="305">
                  <c:v>1.113638917843518</c:v>
                </c:pt>
                <c:pt idx="306">
                  <c:v>1.113638917843518</c:v>
                </c:pt>
                <c:pt idx="307">
                  <c:v>1.113638917843518</c:v>
                </c:pt>
                <c:pt idx="308">
                  <c:v>1.113638917843518</c:v>
                </c:pt>
                <c:pt idx="309">
                  <c:v>1.113638917843518</c:v>
                </c:pt>
                <c:pt idx="310">
                  <c:v>1.113638917843518</c:v>
                </c:pt>
                <c:pt idx="311">
                  <c:v>1.113638917843518</c:v>
                </c:pt>
                <c:pt idx="312">
                  <c:v>1.113638917843518</c:v>
                </c:pt>
                <c:pt idx="313">
                  <c:v>1.113638917843518</c:v>
                </c:pt>
                <c:pt idx="314">
                  <c:v>1.113638917843518</c:v>
                </c:pt>
                <c:pt idx="315">
                  <c:v>1.113638917843518</c:v>
                </c:pt>
                <c:pt idx="316">
                  <c:v>1.113638917843518</c:v>
                </c:pt>
                <c:pt idx="317">
                  <c:v>1.113638917843518</c:v>
                </c:pt>
                <c:pt idx="318">
                  <c:v>1.113638917843518</c:v>
                </c:pt>
                <c:pt idx="319">
                  <c:v>1.113638917843518</c:v>
                </c:pt>
                <c:pt idx="320">
                  <c:v>1.113638917843518</c:v>
                </c:pt>
                <c:pt idx="321">
                  <c:v>1.113638917843518</c:v>
                </c:pt>
                <c:pt idx="322">
                  <c:v>1.113638917843518</c:v>
                </c:pt>
                <c:pt idx="323">
                  <c:v>1.113638917843518</c:v>
                </c:pt>
                <c:pt idx="324">
                  <c:v>1.113638917843518</c:v>
                </c:pt>
                <c:pt idx="325">
                  <c:v>1.113638917843518</c:v>
                </c:pt>
                <c:pt idx="326">
                  <c:v>1.113638917843518</c:v>
                </c:pt>
                <c:pt idx="327">
                  <c:v>1.113638917843518</c:v>
                </c:pt>
                <c:pt idx="328">
                  <c:v>1.113638917843518</c:v>
                </c:pt>
                <c:pt idx="329">
                  <c:v>1.113638917843518</c:v>
                </c:pt>
                <c:pt idx="330">
                  <c:v>1.113638917843518</c:v>
                </c:pt>
                <c:pt idx="331">
                  <c:v>1.113638917843518</c:v>
                </c:pt>
                <c:pt idx="332">
                  <c:v>1.113638917843518</c:v>
                </c:pt>
                <c:pt idx="333">
                  <c:v>1.113638917843518</c:v>
                </c:pt>
                <c:pt idx="334">
                  <c:v>1.113638917843518</c:v>
                </c:pt>
                <c:pt idx="335">
                  <c:v>1.113638917843518</c:v>
                </c:pt>
                <c:pt idx="336">
                  <c:v>1.113638917843518</c:v>
                </c:pt>
                <c:pt idx="337">
                  <c:v>1.113638917843518</c:v>
                </c:pt>
                <c:pt idx="338">
                  <c:v>1.113638917843518</c:v>
                </c:pt>
                <c:pt idx="339">
                  <c:v>1.113638917843518</c:v>
                </c:pt>
                <c:pt idx="340">
                  <c:v>1.113638917843518</c:v>
                </c:pt>
                <c:pt idx="341">
                  <c:v>1.113638917843518</c:v>
                </c:pt>
                <c:pt idx="342">
                  <c:v>1.113638917843518</c:v>
                </c:pt>
                <c:pt idx="343">
                  <c:v>1.113638917843518</c:v>
                </c:pt>
                <c:pt idx="344">
                  <c:v>1.113638917843518</c:v>
                </c:pt>
                <c:pt idx="345">
                  <c:v>1.113638917843518</c:v>
                </c:pt>
                <c:pt idx="346">
                  <c:v>1.113638917843518</c:v>
                </c:pt>
                <c:pt idx="347">
                  <c:v>1.113638917843518</c:v>
                </c:pt>
                <c:pt idx="348">
                  <c:v>1.113638917843518</c:v>
                </c:pt>
                <c:pt idx="349">
                  <c:v>1.113638917843518</c:v>
                </c:pt>
                <c:pt idx="350">
                  <c:v>1.113638917843518</c:v>
                </c:pt>
                <c:pt idx="351">
                  <c:v>1.113638917843518</c:v>
                </c:pt>
                <c:pt idx="352">
                  <c:v>1.113638917843518</c:v>
                </c:pt>
                <c:pt idx="353">
                  <c:v>1.113638917843518</c:v>
                </c:pt>
                <c:pt idx="354">
                  <c:v>1.113638917843518</c:v>
                </c:pt>
                <c:pt idx="355">
                  <c:v>1.113638917843518</c:v>
                </c:pt>
                <c:pt idx="356">
                  <c:v>1.113638917843518</c:v>
                </c:pt>
                <c:pt idx="357">
                  <c:v>1.113638917843518</c:v>
                </c:pt>
                <c:pt idx="358">
                  <c:v>1.113638917843518</c:v>
                </c:pt>
                <c:pt idx="359">
                  <c:v>1.113638917843518</c:v>
                </c:pt>
                <c:pt idx="360">
                  <c:v>1.113638917843518</c:v>
                </c:pt>
                <c:pt idx="361">
                  <c:v>1.113638917843518</c:v>
                </c:pt>
                <c:pt idx="362">
                  <c:v>1.113638917843518</c:v>
                </c:pt>
                <c:pt idx="363">
                  <c:v>1.113638917843518</c:v>
                </c:pt>
                <c:pt idx="364">
                  <c:v>1.113638917843518</c:v>
                </c:pt>
                <c:pt idx="365">
                  <c:v>1.113638917843518</c:v>
                </c:pt>
                <c:pt idx="366">
                  <c:v>1.113638917843518</c:v>
                </c:pt>
                <c:pt idx="367">
                  <c:v>1.113638917843518</c:v>
                </c:pt>
                <c:pt idx="368">
                  <c:v>1.113638917843518</c:v>
                </c:pt>
                <c:pt idx="369">
                  <c:v>1.113638917843518</c:v>
                </c:pt>
                <c:pt idx="370">
                  <c:v>1.113638917843518</c:v>
                </c:pt>
                <c:pt idx="371">
                  <c:v>1.113638917843518</c:v>
                </c:pt>
                <c:pt idx="372">
                  <c:v>1.113638917843518</c:v>
                </c:pt>
                <c:pt idx="373">
                  <c:v>1.113638917843518</c:v>
                </c:pt>
                <c:pt idx="374">
                  <c:v>1.113638917843518</c:v>
                </c:pt>
                <c:pt idx="375">
                  <c:v>1.113638917843518</c:v>
                </c:pt>
                <c:pt idx="376">
                  <c:v>1.113638917843518</c:v>
                </c:pt>
                <c:pt idx="377">
                  <c:v>1.113638917843518</c:v>
                </c:pt>
                <c:pt idx="378">
                  <c:v>1.113638917843518</c:v>
                </c:pt>
                <c:pt idx="379">
                  <c:v>1.113638917843518</c:v>
                </c:pt>
                <c:pt idx="380">
                  <c:v>1.113638917843518</c:v>
                </c:pt>
                <c:pt idx="381">
                  <c:v>1.113638917843518</c:v>
                </c:pt>
                <c:pt idx="382">
                  <c:v>1.113638917843518</c:v>
                </c:pt>
                <c:pt idx="383">
                  <c:v>1.113638917843518</c:v>
                </c:pt>
                <c:pt idx="384">
                  <c:v>1.113638917843518</c:v>
                </c:pt>
                <c:pt idx="385">
                  <c:v>1.113638917843518</c:v>
                </c:pt>
                <c:pt idx="386">
                  <c:v>1.113638917843518</c:v>
                </c:pt>
                <c:pt idx="387">
                  <c:v>1.113638917843518</c:v>
                </c:pt>
                <c:pt idx="388">
                  <c:v>1.113638917843518</c:v>
                </c:pt>
                <c:pt idx="389">
                  <c:v>1.113638917843518</c:v>
                </c:pt>
                <c:pt idx="390">
                  <c:v>1.113638917843518</c:v>
                </c:pt>
                <c:pt idx="391">
                  <c:v>1.113638917843518</c:v>
                </c:pt>
                <c:pt idx="392">
                  <c:v>1.113638917843518</c:v>
                </c:pt>
                <c:pt idx="393">
                  <c:v>1.113638917843518</c:v>
                </c:pt>
                <c:pt idx="394">
                  <c:v>1.113638917843518</c:v>
                </c:pt>
                <c:pt idx="395">
                  <c:v>1.113638917843518</c:v>
                </c:pt>
                <c:pt idx="396">
                  <c:v>1.113638917843518</c:v>
                </c:pt>
                <c:pt idx="397">
                  <c:v>1.113638917843518</c:v>
                </c:pt>
                <c:pt idx="398">
                  <c:v>1.113638917843518</c:v>
                </c:pt>
                <c:pt idx="399">
                  <c:v>1.113638917843518</c:v>
                </c:pt>
                <c:pt idx="400">
                  <c:v>1.113638917843518</c:v>
                </c:pt>
                <c:pt idx="401">
                  <c:v>1.113638917843518</c:v>
                </c:pt>
                <c:pt idx="402">
                  <c:v>1.113638917843518</c:v>
                </c:pt>
                <c:pt idx="403">
                  <c:v>1.113638917843518</c:v>
                </c:pt>
                <c:pt idx="404">
                  <c:v>1.113638917843518</c:v>
                </c:pt>
                <c:pt idx="405">
                  <c:v>1.113638917843518</c:v>
                </c:pt>
                <c:pt idx="406">
                  <c:v>1.113638917843518</c:v>
                </c:pt>
                <c:pt idx="407">
                  <c:v>1.113638917843518</c:v>
                </c:pt>
                <c:pt idx="408">
                  <c:v>1.113638917843518</c:v>
                </c:pt>
                <c:pt idx="409">
                  <c:v>1.113638917843518</c:v>
                </c:pt>
                <c:pt idx="410">
                  <c:v>1.113638917843518</c:v>
                </c:pt>
                <c:pt idx="411">
                  <c:v>1.113638917843518</c:v>
                </c:pt>
                <c:pt idx="412">
                  <c:v>1.113638917843518</c:v>
                </c:pt>
                <c:pt idx="413">
                  <c:v>1.113638917843518</c:v>
                </c:pt>
                <c:pt idx="414">
                  <c:v>1.113638917843518</c:v>
                </c:pt>
                <c:pt idx="415">
                  <c:v>1.113638917843518</c:v>
                </c:pt>
                <c:pt idx="416">
                  <c:v>1.113638917843518</c:v>
                </c:pt>
                <c:pt idx="417">
                  <c:v>1.113638917843518</c:v>
                </c:pt>
                <c:pt idx="418">
                  <c:v>1.113638917843518</c:v>
                </c:pt>
                <c:pt idx="419">
                  <c:v>1.113638917843518</c:v>
                </c:pt>
                <c:pt idx="420">
                  <c:v>1.113638917843518</c:v>
                </c:pt>
                <c:pt idx="421">
                  <c:v>1.113638917843518</c:v>
                </c:pt>
                <c:pt idx="422">
                  <c:v>1.113638917843518</c:v>
                </c:pt>
                <c:pt idx="423">
                  <c:v>1.113638917843518</c:v>
                </c:pt>
                <c:pt idx="424">
                  <c:v>1.113638917843518</c:v>
                </c:pt>
                <c:pt idx="425">
                  <c:v>1.113638917843518</c:v>
                </c:pt>
                <c:pt idx="426">
                  <c:v>1.113638917843518</c:v>
                </c:pt>
                <c:pt idx="427">
                  <c:v>1.113638917843518</c:v>
                </c:pt>
                <c:pt idx="428">
                  <c:v>1.113638917843518</c:v>
                </c:pt>
                <c:pt idx="429">
                  <c:v>1.113638917843518</c:v>
                </c:pt>
                <c:pt idx="430">
                  <c:v>1.113638917843518</c:v>
                </c:pt>
                <c:pt idx="431">
                  <c:v>1.113638917843518</c:v>
                </c:pt>
                <c:pt idx="432">
                  <c:v>1.113638917843518</c:v>
                </c:pt>
                <c:pt idx="433">
                  <c:v>1.113638917843518</c:v>
                </c:pt>
                <c:pt idx="434">
                  <c:v>1.113638917843518</c:v>
                </c:pt>
                <c:pt idx="435">
                  <c:v>1.113638917843518</c:v>
                </c:pt>
                <c:pt idx="436">
                  <c:v>1.113638917843518</c:v>
                </c:pt>
                <c:pt idx="437">
                  <c:v>1.113638917843518</c:v>
                </c:pt>
                <c:pt idx="438">
                  <c:v>1.113638917843518</c:v>
                </c:pt>
                <c:pt idx="439">
                  <c:v>1.113638917843518</c:v>
                </c:pt>
                <c:pt idx="440">
                  <c:v>1.113638917843518</c:v>
                </c:pt>
                <c:pt idx="441">
                  <c:v>1.113638917843518</c:v>
                </c:pt>
                <c:pt idx="442">
                  <c:v>1.113638917843518</c:v>
                </c:pt>
                <c:pt idx="443">
                  <c:v>1.113638917843518</c:v>
                </c:pt>
                <c:pt idx="444">
                  <c:v>1.113638917843518</c:v>
                </c:pt>
                <c:pt idx="445">
                  <c:v>1.113638917843518</c:v>
                </c:pt>
                <c:pt idx="446">
                  <c:v>1.113638917843518</c:v>
                </c:pt>
                <c:pt idx="447">
                  <c:v>1.113638917843518</c:v>
                </c:pt>
                <c:pt idx="448">
                  <c:v>1.113638917843518</c:v>
                </c:pt>
                <c:pt idx="449">
                  <c:v>1.113638917843518</c:v>
                </c:pt>
                <c:pt idx="450">
                  <c:v>1.113638917843518</c:v>
                </c:pt>
                <c:pt idx="451">
                  <c:v>1.113638917843518</c:v>
                </c:pt>
                <c:pt idx="452">
                  <c:v>1.113638917843518</c:v>
                </c:pt>
                <c:pt idx="453">
                  <c:v>1.113638917843518</c:v>
                </c:pt>
                <c:pt idx="454">
                  <c:v>1.113638917843518</c:v>
                </c:pt>
                <c:pt idx="455">
                  <c:v>1.113638917843518</c:v>
                </c:pt>
                <c:pt idx="456">
                  <c:v>1.113638917843518</c:v>
                </c:pt>
                <c:pt idx="457">
                  <c:v>1.113638917843518</c:v>
                </c:pt>
                <c:pt idx="458">
                  <c:v>1.113638917843518</c:v>
                </c:pt>
                <c:pt idx="459">
                  <c:v>1.113638917843518</c:v>
                </c:pt>
                <c:pt idx="460">
                  <c:v>1.113638917843518</c:v>
                </c:pt>
                <c:pt idx="461">
                  <c:v>1.113638917843518</c:v>
                </c:pt>
                <c:pt idx="462">
                  <c:v>1.113638917843518</c:v>
                </c:pt>
                <c:pt idx="463">
                  <c:v>1.113638917843518</c:v>
                </c:pt>
                <c:pt idx="464">
                  <c:v>1.113638917843518</c:v>
                </c:pt>
                <c:pt idx="465">
                  <c:v>1.113638917843518</c:v>
                </c:pt>
                <c:pt idx="466">
                  <c:v>1.113638917843518</c:v>
                </c:pt>
                <c:pt idx="467">
                  <c:v>1.113638917843518</c:v>
                </c:pt>
                <c:pt idx="468">
                  <c:v>1.113638917843518</c:v>
                </c:pt>
                <c:pt idx="469">
                  <c:v>1.113638917843518</c:v>
                </c:pt>
                <c:pt idx="470">
                  <c:v>1.113638917843518</c:v>
                </c:pt>
                <c:pt idx="471">
                  <c:v>1.113638917843518</c:v>
                </c:pt>
                <c:pt idx="472">
                  <c:v>1.113638917843518</c:v>
                </c:pt>
                <c:pt idx="473">
                  <c:v>1.113638917843518</c:v>
                </c:pt>
                <c:pt idx="474">
                  <c:v>1.113638917843518</c:v>
                </c:pt>
                <c:pt idx="475">
                  <c:v>1.113638917843518</c:v>
                </c:pt>
                <c:pt idx="476">
                  <c:v>1.113638917843518</c:v>
                </c:pt>
                <c:pt idx="477">
                  <c:v>1.113638917843518</c:v>
                </c:pt>
                <c:pt idx="478">
                  <c:v>1.113638917843518</c:v>
                </c:pt>
                <c:pt idx="479">
                  <c:v>1.113638917843518</c:v>
                </c:pt>
                <c:pt idx="480">
                  <c:v>1.113638917843518</c:v>
                </c:pt>
                <c:pt idx="481">
                  <c:v>1.113638917843518</c:v>
                </c:pt>
                <c:pt idx="482">
                  <c:v>1.113638917843518</c:v>
                </c:pt>
                <c:pt idx="483">
                  <c:v>1.113638917843518</c:v>
                </c:pt>
                <c:pt idx="484">
                  <c:v>1.113638917843518</c:v>
                </c:pt>
                <c:pt idx="485">
                  <c:v>1.113638917843518</c:v>
                </c:pt>
                <c:pt idx="486">
                  <c:v>1.113638917843518</c:v>
                </c:pt>
                <c:pt idx="487">
                  <c:v>1.113638917843518</c:v>
                </c:pt>
                <c:pt idx="488">
                  <c:v>1.113638917843518</c:v>
                </c:pt>
                <c:pt idx="489">
                  <c:v>1.113638917843518</c:v>
                </c:pt>
                <c:pt idx="490">
                  <c:v>1.113638917843518</c:v>
                </c:pt>
                <c:pt idx="491">
                  <c:v>1.113638917843518</c:v>
                </c:pt>
                <c:pt idx="492">
                  <c:v>1.113638917843518</c:v>
                </c:pt>
                <c:pt idx="493">
                  <c:v>1.113638917843518</c:v>
                </c:pt>
                <c:pt idx="494">
                  <c:v>1.113638917843518</c:v>
                </c:pt>
                <c:pt idx="495">
                  <c:v>1.113638917843518</c:v>
                </c:pt>
                <c:pt idx="496">
                  <c:v>1.113638917843518</c:v>
                </c:pt>
                <c:pt idx="497">
                  <c:v>1.113638917843518</c:v>
                </c:pt>
                <c:pt idx="498">
                  <c:v>1.113638917843518</c:v>
                </c:pt>
                <c:pt idx="499">
                  <c:v>1.113638917843518</c:v>
                </c:pt>
                <c:pt idx="500">
                  <c:v>1.113638917843518</c:v>
                </c:pt>
                <c:pt idx="501">
                  <c:v>1.113638917843518</c:v>
                </c:pt>
                <c:pt idx="502">
                  <c:v>1.113638917843518</c:v>
                </c:pt>
                <c:pt idx="503">
                  <c:v>1.113638917843518</c:v>
                </c:pt>
                <c:pt idx="504">
                  <c:v>1.113638917843518</c:v>
                </c:pt>
                <c:pt idx="505">
                  <c:v>1.113638917843518</c:v>
                </c:pt>
                <c:pt idx="506">
                  <c:v>1.113638917843518</c:v>
                </c:pt>
                <c:pt idx="507">
                  <c:v>1.113638917843518</c:v>
                </c:pt>
                <c:pt idx="508">
                  <c:v>1.113638917843518</c:v>
                </c:pt>
                <c:pt idx="509">
                  <c:v>1.113638917843518</c:v>
                </c:pt>
                <c:pt idx="510">
                  <c:v>1.113638917843518</c:v>
                </c:pt>
                <c:pt idx="511">
                  <c:v>1.113638917843518</c:v>
                </c:pt>
                <c:pt idx="512">
                  <c:v>1.113638917843518</c:v>
                </c:pt>
                <c:pt idx="513">
                  <c:v>1.113638917843518</c:v>
                </c:pt>
                <c:pt idx="514">
                  <c:v>1.113638917843518</c:v>
                </c:pt>
                <c:pt idx="515">
                  <c:v>1.113638917843518</c:v>
                </c:pt>
                <c:pt idx="516">
                  <c:v>1.113638917843518</c:v>
                </c:pt>
                <c:pt idx="517">
                  <c:v>1.113638917843518</c:v>
                </c:pt>
                <c:pt idx="518">
                  <c:v>1.113638917843518</c:v>
                </c:pt>
                <c:pt idx="519">
                  <c:v>1.113638917843518</c:v>
                </c:pt>
                <c:pt idx="520">
                  <c:v>1.113638917843518</c:v>
                </c:pt>
                <c:pt idx="521">
                  <c:v>1.113638917843518</c:v>
                </c:pt>
                <c:pt idx="522">
                  <c:v>1.113638917843518</c:v>
                </c:pt>
                <c:pt idx="523">
                  <c:v>1.113638917843518</c:v>
                </c:pt>
                <c:pt idx="524">
                  <c:v>1.113638917843518</c:v>
                </c:pt>
                <c:pt idx="525">
                  <c:v>1.113638917843518</c:v>
                </c:pt>
                <c:pt idx="526">
                  <c:v>1.113638917843518</c:v>
                </c:pt>
                <c:pt idx="527">
                  <c:v>1.113638917843518</c:v>
                </c:pt>
                <c:pt idx="528">
                  <c:v>1.113638917843518</c:v>
                </c:pt>
                <c:pt idx="529">
                  <c:v>1.113638917843518</c:v>
                </c:pt>
                <c:pt idx="530">
                  <c:v>1.113638917843518</c:v>
                </c:pt>
                <c:pt idx="531">
                  <c:v>1.113638917843518</c:v>
                </c:pt>
                <c:pt idx="532">
                  <c:v>1.113638917843518</c:v>
                </c:pt>
                <c:pt idx="533">
                  <c:v>1.113638917843518</c:v>
                </c:pt>
                <c:pt idx="534">
                  <c:v>1.113638917843518</c:v>
                </c:pt>
                <c:pt idx="535">
                  <c:v>1.113638917843518</c:v>
                </c:pt>
                <c:pt idx="536">
                  <c:v>1.113638917843518</c:v>
                </c:pt>
                <c:pt idx="537">
                  <c:v>1.113638917843518</c:v>
                </c:pt>
                <c:pt idx="538">
                  <c:v>1.113638917843518</c:v>
                </c:pt>
                <c:pt idx="539">
                  <c:v>1.113638917843518</c:v>
                </c:pt>
                <c:pt idx="540">
                  <c:v>1.113638917843518</c:v>
                </c:pt>
                <c:pt idx="541">
                  <c:v>1.113638917843518</c:v>
                </c:pt>
                <c:pt idx="542">
                  <c:v>1.113638917843518</c:v>
                </c:pt>
                <c:pt idx="543">
                  <c:v>1.113638917843518</c:v>
                </c:pt>
                <c:pt idx="544">
                  <c:v>1.113638917843518</c:v>
                </c:pt>
                <c:pt idx="545">
                  <c:v>1.113638917843518</c:v>
                </c:pt>
                <c:pt idx="546">
                  <c:v>1.113638917843518</c:v>
                </c:pt>
                <c:pt idx="547">
                  <c:v>1.113638917843518</c:v>
                </c:pt>
                <c:pt idx="548">
                  <c:v>1.113638917843518</c:v>
                </c:pt>
                <c:pt idx="549">
                  <c:v>1.113638917843518</c:v>
                </c:pt>
                <c:pt idx="550">
                  <c:v>1.113638917843518</c:v>
                </c:pt>
                <c:pt idx="551">
                  <c:v>1.113638917843518</c:v>
                </c:pt>
                <c:pt idx="552">
                  <c:v>1.113638917843518</c:v>
                </c:pt>
                <c:pt idx="553">
                  <c:v>1.113638917843518</c:v>
                </c:pt>
                <c:pt idx="554">
                  <c:v>1.113638917843518</c:v>
                </c:pt>
                <c:pt idx="555">
                  <c:v>1.113638917843518</c:v>
                </c:pt>
                <c:pt idx="556">
                  <c:v>1.113638917843518</c:v>
                </c:pt>
                <c:pt idx="557">
                  <c:v>1.113638917843518</c:v>
                </c:pt>
                <c:pt idx="558">
                  <c:v>1.113638917843518</c:v>
                </c:pt>
                <c:pt idx="559">
                  <c:v>1.113638917843518</c:v>
                </c:pt>
                <c:pt idx="560">
                  <c:v>1.113638917843518</c:v>
                </c:pt>
                <c:pt idx="561">
                  <c:v>1.113638917843518</c:v>
                </c:pt>
                <c:pt idx="562">
                  <c:v>1.113638917843518</c:v>
                </c:pt>
                <c:pt idx="563">
                  <c:v>1.113638917843518</c:v>
                </c:pt>
                <c:pt idx="564">
                  <c:v>1.113638917843518</c:v>
                </c:pt>
                <c:pt idx="565">
                  <c:v>1.113638917843518</c:v>
                </c:pt>
                <c:pt idx="566">
                  <c:v>1.113638917843518</c:v>
                </c:pt>
                <c:pt idx="567">
                  <c:v>1.113638917843518</c:v>
                </c:pt>
                <c:pt idx="568">
                  <c:v>1.113638917843518</c:v>
                </c:pt>
                <c:pt idx="569">
                  <c:v>1.113638917843518</c:v>
                </c:pt>
                <c:pt idx="570">
                  <c:v>1.113638917843518</c:v>
                </c:pt>
                <c:pt idx="571">
                  <c:v>1.113638917843518</c:v>
                </c:pt>
                <c:pt idx="572">
                  <c:v>1.113638917843518</c:v>
                </c:pt>
                <c:pt idx="573">
                  <c:v>1.113638917843518</c:v>
                </c:pt>
                <c:pt idx="574">
                  <c:v>1.113638917843518</c:v>
                </c:pt>
                <c:pt idx="575">
                  <c:v>1.113638917843518</c:v>
                </c:pt>
                <c:pt idx="576">
                  <c:v>1.113638917843518</c:v>
                </c:pt>
                <c:pt idx="577">
                  <c:v>1.113638917843518</c:v>
                </c:pt>
                <c:pt idx="578">
                  <c:v>1.113638917843518</c:v>
                </c:pt>
                <c:pt idx="579">
                  <c:v>1.113638917843518</c:v>
                </c:pt>
                <c:pt idx="580">
                  <c:v>1.113638917843518</c:v>
                </c:pt>
                <c:pt idx="581">
                  <c:v>1.113638917843518</c:v>
                </c:pt>
                <c:pt idx="582">
                  <c:v>1.113638917843518</c:v>
                </c:pt>
                <c:pt idx="583">
                  <c:v>1.113638917843518</c:v>
                </c:pt>
                <c:pt idx="584">
                  <c:v>1.113638917843518</c:v>
                </c:pt>
                <c:pt idx="585">
                  <c:v>1.113638917843518</c:v>
                </c:pt>
                <c:pt idx="586">
                  <c:v>1.113638917843518</c:v>
                </c:pt>
                <c:pt idx="587">
                  <c:v>1.113638917843518</c:v>
                </c:pt>
                <c:pt idx="588">
                  <c:v>1.113638917843518</c:v>
                </c:pt>
                <c:pt idx="589">
                  <c:v>1.113638917843518</c:v>
                </c:pt>
                <c:pt idx="590">
                  <c:v>1.113638917843518</c:v>
                </c:pt>
                <c:pt idx="591">
                  <c:v>1.113638917843518</c:v>
                </c:pt>
                <c:pt idx="592">
                  <c:v>1.113638917843518</c:v>
                </c:pt>
                <c:pt idx="593">
                  <c:v>1.113638917843518</c:v>
                </c:pt>
                <c:pt idx="594">
                  <c:v>1.113638917843518</c:v>
                </c:pt>
                <c:pt idx="595">
                  <c:v>1.113638917843518</c:v>
                </c:pt>
                <c:pt idx="596">
                  <c:v>1.113638917843518</c:v>
                </c:pt>
                <c:pt idx="597">
                  <c:v>1.113638917843518</c:v>
                </c:pt>
                <c:pt idx="598">
                  <c:v>1.113638917843518</c:v>
                </c:pt>
                <c:pt idx="599">
                  <c:v>1.113638917843518</c:v>
                </c:pt>
                <c:pt idx="600">
                  <c:v>1.113638917843518</c:v>
                </c:pt>
                <c:pt idx="601">
                  <c:v>1.113638917843518</c:v>
                </c:pt>
                <c:pt idx="602">
                  <c:v>1.113638917843518</c:v>
                </c:pt>
                <c:pt idx="603">
                  <c:v>1.113638917843518</c:v>
                </c:pt>
                <c:pt idx="604">
                  <c:v>1.113638917843518</c:v>
                </c:pt>
                <c:pt idx="605">
                  <c:v>1.113638917843518</c:v>
                </c:pt>
                <c:pt idx="606">
                  <c:v>1.113638917843518</c:v>
                </c:pt>
                <c:pt idx="607">
                  <c:v>1.113638917843518</c:v>
                </c:pt>
                <c:pt idx="608">
                  <c:v>1.113638917843518</c:v>
                </c:pt>
                <c:pt idx="609">
                  <c:v>1.113638917843518</c:v>
                </c:pt>
                <c:pt idx="610">
                  <c:v>1.113638917843518</c:v>
                </c:pt>
                <c:pt idx="611">
                  <c:v>1.113638917843518</c:v>
                </c:pt>
                <c:pt idx="612">
                  <c:v>1.113638917843518</c:v>
                </c:pt>
                <c:pt idx="613">
                  <c:v>1.113638917843518</c:v>
                </c:pt>
                <c:pt idx="614">
                  <c:v>1.113638917843518</c:v>
                </c:pt>
                <c:pt idx="615">
                  <c:v>1.113638917843518</c:v>
                </c:pt>
                <c:pt idx="616">
                  <c:v>1.113638917843518</c:v>
                </c:pt>
                <c:pt idx="617">
                  <c:v>1.113638917843518</c:v>
                </c:pt>
                <c:pt idx="618">
                  <c:v>1.113638917843518</c:v>
                </c:pt>
                <c:pt idx="619">
                  <c:v>1.113638917843518</c:v>
                </c:pt>
                <c:pt idx="620">
                  <c:v>1.113638917843518</c:v>
                </c:pt>
                <c:pt idx="621">
                  <c:v>1.113638917843518</c:v>
                </c:pt>
                <c:pt idx="622">
                  <c:v>1.113638917843518</c:v>
                </c:pt>
                <c:pt idx="623">
                  <c:v>1.113638917843518</c:v>
                </c:pt>
                <c:pt idx="624">
                  <c:v>1.113638917843518</c:v>
                </c:pt>
                <c:pt idx="625">
                  <c:v>1.113638917843518</c:v>
                </c:pt>
                <c:pt idx="626">
                  <c:v>1.113638917843518</c:v>
                </c:pt>
                <c:pt idx="627">
                  <c:v>1.113638917843518</c:v>
                </c:pt>
                <c:pt idx="628">
                  <c:v>1.113638917843518</c:v>
                </c:pt>
                <c:pt idx="629">
                  <c:v>1.113638917843518</c:v>
                </c:pt>
                <c:pt idx="630">
                  <c:v>1.113638917843518</c:v>
                </c:pt>
                <c:pt idx="631">
                  <c:v>1.113638917843518</c:v>
                </c:pt>
                <c:pt idx="632">
                  <c:v>1.113638917843518</c:v>
                </c:pt>
                <c:pt idx="633">
                  <c:v>1.113638917843518</c:v>
                </c:pt>
                <c:pt idx="634">
                  <c:v>1.113638917843518</c:v>
                </c:pt>
                <c:pt idx="635">
                  <c:v>1.113638917843518</c:v>
                </c:pt>
                <c:pt idx="636">
                  <c:v>1.113638917843518</c:v>
                </c:pt>
                <c:pt idx="637">
                  <c:v>1.113638917843518</c:v>
                </c:pt>
                <c:pt idx="638">
                  <c:v>1.113638917843518</c:v>
                </c:pt>
                <c:pt idx="639">
                  <c:v>1.113638917843518</c:v>
                </c:pt>
                <c:pt idx="640">
                  <c:v>1.113638917843518</c:v>
                </c:pt>
                <c:pt idx="641">
                  <c:v>1.113638917843518</c:v>
                </c:pt>
                <c:pt idx="642">
                  <c:v>1.113638917843518</c:v>
                </c:pt>
                <c:pt idx="643">
                  <c:v>1.113638917843518</c:v>
                </c:pt>
                <c:pt idx="644">
                  <c:v>1.113638917843518</c:v>
                </c:pt>
                <c:pt idx="645">
                  <c:v>1.113638917843518</c:v>
                </c:pt>
                <c:pt idx="646">
                  <c:v>1.113638917843518</c:v>
                </c:pt>
                <c:pt idx="647">
                  <c:v>1.113638917843518</c:v>
                </c:pt>
                <c:pt idx="648">
                  <c:v>1.113638917843518</c:v>
                </c:pt>
                <c:pt idx="649">
                  <c:v>1.113638917843518</c:v>
                </c:pt>
                <c:pt idx="650">
                  <c:v>1.113638917843518</c:v>
                </c:pt>
                <c:pt idx="651">
                  <c:v>1.113638917843518</c:v>
                </c:pt>
                <c:pt idx="652">
                  <c:v>1.113638917843518</c:v>
                </c:pt>
                <c:pt idx="653">
                  <c:v>1.113638917843518</c:v>
                </c:pt>
                <c:pt idx="654">
                  <c:v>1.113638917843518</c:v>
                </c:pt>
                <c:pt idx="655">
                  <c:v>1.113638917843518</c:v>
                </c:pt>
                <c:pt idx="656">
                  <c:v>1.113638917843518</c:v>
                </c:pt>
                <c:pt idx="657">
                  <c:v>1.113638917843518</c:v>
                </c:pt>
                <c:pt idx="658">
                  <c:v>1.113638917843518</c:v>
                </c:pt>
                <c:pt idx="659">
                  <c:v>1.113638917843518</c:v>
                </c:pt>
                <c:pt idx="660">
                  <c:v>1.113638917843518</c:v>
                </c:pt>
                <c:pt idx="661">
                  <c:v>1.113638917843518</c:v>
                </c:pt>
                <c:pt idx="662">
                  <c:v>1.113638917843518</c:v>
                </c:pt>
                <c:pt idx="663">
                  <c:v>1.113638917843518</c:v>
                </c:pt>
                <c:pt idx="664">
                  <c:v>1.113638917843518</c:v>
                </c:pt>
                <c:pt idx="665">
                  <c:v>1.113638917843518</c:v>
                </c:pt>
                <c:pt idx="666">
                  <c:v>1.113638917843518</c:v>
                </c:pt>
                <c:pt idx="667">
                  <c:v>1.113638917843518</c:v>
                </c:pt>
                <c:pt idx="668">
                  <c:v>1.113638917843518</c:v>
                </c:pt>
                <c:pt idx="669">
                  <c:v>1.113638917843518</c:v>
                </c:pt>
                <c:pt idx="670">
                  <c:v>1.113638917843518</c:v>
                </c:pt>
                <c:pt idx="671">
                  <c:v>1.113638917843518</c:v>
                </c:pt>
                <c:pt idx="672">
                  <c:v>1.113638917843518</c:v>
                </c:pt>
                <c:pt idx="673">
                  <c:v>1.113638917843518</c:v>
                </c:pt>
                <c:pt idx="674">
                  <c:v>1.113638917843518</c:v>
                </c:pt>
                <c:pt idx="675">
                  <c:v>1.113638917843518</c:v>
                </c:pt>
                <c:pt idx="676">
                  <c:v>1.113638917843518</c:v>
                </c:pt>
                <c:pt idx="677">
                  <c:v>1.113638917843518</c:v>
                </c:pt>
                <c:pt idx="678">
                  <c:v>1.113638917843518</c:v>
                </c:pt>
                <c:pt idx="679">
                  <c:v>1.113638917843518</c:v>
                </c:pt>
                <c:pt idx="680">
                  <c:v>1.113638917843518</c:v>
                </c:pt>
                <c:pt idx="681">
                  <c:v>1.113638917843518</c:v>
                </c:pt>
                <c:pt idx="682">
                  <c:v>1.113638917843518</c:v>
                </c:pt>
                <c:pt idx="683">
                  <c:v>1.113638917843518</c:v>
                </c:pt>
                <c:pt idx="684">
                  <c:v>1.113638917843518</c:v>
                </c:pt>
                <c:pt idx="685">
                  <c:v>1.113638917843518</c:v>
                </c:pt>
                <c:pt idx="686">
                  <c:v>1.113638917843518</c:v>
                </c:pt>
                <c:pt idx="687">
                  <c:v>1.113638917843518</c:v>
                </c:pt>
                <c:pt idx="688">
                  <c:v>1.113638917843518</c:v>
                </c:pt>
                <c:pt idx="689">
                  <c:v>1.113638917843518</c:v>
                </c:pt>
                <c:pt idx="690">
                  <c:v>1.113638917843518</c:v>
                </c:pt>
                <c:pt idx="691">
                  <c:v>1.113638917843518</c:v>
                </c:pt>
                <c:pt idx="692">
                  <c:v>1.113638917843518</c:v>
                </c:pt>
                <c:pt idx="693">
                  <c:v>1.113638917843518</c:v>
                </c:pt>
                <c:pt idx="694">
                  <c:v>1.113638917843518</c:v>
                </c:pt>
                <c:pt idx="695">
                  <c:v>1.113638917843518</c:v>
                </c:pt>
                <c:pt idx="696">
                  <c:v>1.113638917843518</c:v>
                </c:pt>
                <c:pt idx="697">
                  <c:v>1.113638917843518</c:v>
                </c:pt>
                <c:pt idx="698">
                  <c:v>1.113638917843518</c:v>
                </c:pt>
                <c:pt idx="699">
                  <c:v>1.113638917843518</c:v>
                </c:pt>
                <c:pt idx="700">
                  <c:v>1.113638917843518</c:v>
                </c:pt>
                <c:pt idx="701">
                  <c:v>1.113638917843518</c:v>
                </c:pt>
                <c:pt idx="702">
                  <c:v>1.113638917843518</c:v>
                </c:pt>
                <c:pt idx="703">
                  <c:v>1.113638917843518</c:v>
                </c:pt>
                <c:pt idx="704">
                  <c:v>1.113638917843518</c:v>
                </c:pt>
                <c:pt idx="705">
                  <c:v>1.113638917843518</c:v>
                </c:pt>
                <c:pt idx="706">
                  <c:v>1.113638917843518</c:v>
                </c:pt>
                <c:pt idx="707">
                  <c:v>1.113638917843518</c:v>
                </c:pt>
                <c:pt idx="708">
                  <c:v>1.113638917843518</c:v>
                </c:pt>
                <c:pt idx="709">
                  <c:v>1.113638917843518</c:v>
                </c:pt>
                <c:pt idx="710">
                  <c:v>1.113638917843518</c:v>
                </c:pt>
                <c:pt idx="711">
                  <c:v>1.113638917843518</c:v>
                </c:pt>
                <c:pt idx="712">
                  <c:v>1.113638917843518</c:v>
                </c:pt>
                <c:pt idx="713">
                  <c:v>1.113638917843518</c:v>
                </c:pt>
                <c:pt idx="714">
                  <c:v>1.113638917843518</c:v>
                </c:pt>
                <c:pt idx="715">
                  <c:v>1.113638917843518</c:v>
                </c:pt>
                <c:pt idx="716">
                  <c:v>1.113638917843518</c:v>
                </c:pt>
                <c:pt idx="717">
                  <c:v>1.113638917843518</c:v>
                </c:pt>
                <c:pt idx="718">
                  <c:v>1.113638917843518</c:v>
                </c:pt>
                <c:pt idx="719">
                  <c:v>1.113638917843518</c:v>
                </c:pt>
                <c:pt idx="720">
                  <c:v>1.113638917843518</c:v>
                </c:pt>
                <c:pt idx="721">
                  <c:v>1.113638917843518</c:v>
                </c:pt>
                <c:pt idx="722">
                  <c:v>1.113638917843518</c:v>
                </c:pt>
                <c:pt idx="723">
                  <c:v>1.113638917843518</c:v>
                </c:pt>
                <c:pt idx="724">
                  <c:v>1.113638917843518</c:v>
                </c:pt>
                <c:pt idx="725">
                  <c:v>1.113638917843518</c:v>
                </c:pt>
                <c:pt idx="726">
                  <c:v>1.113638917843518</c:v>
                </c:pt>
                <c:pt idx="727">
                  <c:v>1.113638917843518</c:v>
                </c:pt>
                <c:pt idx="728">
                  <c:v>1.113638917843518</c:v>
                </c:pt>
                <c:pt idx="729">
                  <c:v>1.113638917843518</c:v>
                </c:pt>
                <c:pt idx="730">
                  <c:v>1.113638917843518</c:v>
                </c:pt>
                <c:pt idx="731">
                  <c:v>1.113638917843518</c:v>
                </c:pt>
                <c:pt idx="732">
                  <c:v>1.113638917843518</c:v>
                </c:pt>
                <c:pt idx="733">
                  <c:v>1.113638917843518</c:v>
                </c:pt>
                <c:pt idx="734">
                  <c:v>1.113638917843518</c:v>
                </c:pt>
                <c:pt idx="735">
                  <c:v>1.113638917843518</c:v>
                </c:pt>
                <c:pt idx="736">
                  <c:v>1.113638917843518</c:v>
                </c:pt>
                <c:pt idx="737">
                  <c:v>1.113638917843518</c:v>
                </c:pt>
                <c:pt idx="738">
                  <c:v>1.113638917843518</c:v>
                </c:pt>
                <c:pt idx="739">
                  <c:v>1.113638917843518</c:v>
                </c:pt>
                <c:pt idx="740">
                  <c:v>1.113638917843518</c:v>
                </c:pt>
                <c:pt idx="741">
                  <c:v>1.113638917843518</c:v>
                </c:pt>
                <c:pt idx="742">
                  <c:v>1.113638917843518</c:v>
                </c:pt>
                <c:pt idx="743">
                  <c:v>1.113638917843518</c:v>
                </c:pt>
                <c:pt idx="744">
                  <c:v>1.113638917843518</c:v>
                </c:pt>
                <c:pt idx="745">
                  <c:v>1.113638917843518</c:v>
                </c:pt>
                <c:pt idx="746">
                  <c:v>1.113638917843518</c:v>
                </c:pt>
                <c:pt idx="747">
                  <c:v>1.113638917843518</c:v>
                </c:pt>
                <c:pt idx="748">
                  <c:v>1.113638917843518</c:v>
                </c:pt>
                <c:pt idx="749">
                  <c:v>1.113638917843518</c:v>
                </c:pt>
                <c:pt idx="750">
                  <c:v>1.113638917843518</c:v>
                </c:pt>
                <c:pt idx="751">
                  <c:v>1.113638917843518</c:v>
                </c:pt>
                <c:pt idx="752">
                  <c:v>1.113638917843518</c:v>
                </c:pt>
                <c:pt idx="753">
                  <c:v>1.113638917843518</c:v>
                </c:pt>
                <c:pt idx="754">
                  <c:v>1.113638917843518</c:v>
                </c:pt>
                <c:pt idx="755">
                  <c:v>1.113638917843518</c:v>
                </c:pt>
                <c:pt idx="756">
                  <c:v>1.113638917843518</c:v>
                </c:pt>
                <c:pt idx="757">
                  <c:v>1.113638917843518</c:v>
                </c:pt>
                <c:pt idx="758">
                  <c:v>1.113638917843518</c:v>
                </c:pt>
                <c:pt idx="759">
                  <c:v>1.113638917843518</c:v>
                </c:pt>
                <c:pt idx="760">
                  <c:v>1.113638917843518</c:v>
                </c:pt>
                <c:pt idx="761">
                  <c:v>1.113638917843518</c:v>
                </c:pt>
                <c:pt idx="762">
                  <c:v>1.113638917843518</c:v>
                </c:pt>
                <c:pt idx="763">
                  <c:v>1.113638917843518</c:v>
                </c:pt>
                <c:pt idx="764">
                  <c:v>1.113638917843518</c:v>
                </c:pt>
                <c:pt idx="765">
                  <c:v>1.113638917843518</c:v>
                </c:pt>
                <c:pt idx="766">
                  <c:v>1.113638917843518</c:v>
                </c:pt>
                <c:pt idx="767">
                  <c:v>1.113638917843518</c:v>
                </c:pt>
                <c:pt idx="768">
                  <c:v>1.113638917843518</c:v>
                </c:pt>
                <c:pt idx="769">
                  <c:v>1.113638917843518</c:v>
                </c:pt>
                <c:pt idx="770">
                  <c:v>1.113638917843518</c:v>
                </c:pt>
                <c:pt idx="771">
                  <c:v>1.113638917843518</c:v>
                </c:pt>
                <c:pt idx="772">
                  <c:v>1.113638917843518</c:v>
                </c:pt>
                <c:pt idx="773">
                  <c:v>1.113638917843518</c:v>
                </c:pt>
                <c:pt idx="774">
                  <c:v>1.113638917843518</c:v>
                </c:pt>
                <c:pt idx="775">
                  <c:v>1.113638917843518</c:v>
                </c:pt>
                <c:pt idx="776">
                  <c:v>1.113638917843518</c:v>
                </c:pt>
                <c:pt idx="777">
                  <c:v>1.113638917843518</c:v>
                </c:pt>
                <c:pt idx="778">
                  <c:v>1.113638917843518</c:v>
                </c:pt>
                <c:pt idx="779">
                  <c:v>1.113638917843518</c:v>
                </c:pt>
                <c:pt idx="780">
                  <c:v>1.113638917843518</c:v>
                </c:pt>
                <c:pt idx="781">
                  <c:v>1.113638917843518</c:v>
                </c:pt>
                <c:pt idx="782">
                  <c:v>1.113638917843518</c:v>
                </c:pt>
                <c:pt idx="783">
                  <c:v>1.113638917843518</c:v>
                </c:pt>
                <c:pt idx="784">
                  <c:v>1.113638917843518</c:v>
                </c:pt>
                <c:pt idx="785">
                  <c:v>1.113638917843518</c:v>
                </c:pt>
                <c:pt idx="786">
                  <c:v>1.113638917843518</c:v>
                </c:pt>
                <c:pt idx="787">
                  <c:v>1.113638917843518</c:v>
                </c:pt>
                <c:pt idx="788">
                  <c:v>1.113638917843518</c:v>
                </c:pt>
                <c:pt idx="789">
                  <c:v>1.113638917843518</c:v>
                </c:pt>
                <c:pt idx="790">
                  <c:v>1.113638917843518</c:v>
                </c:pt>
                <c:pt idx="791">
                  <c:v>1.113638917843518</c:v>
                </c:pt>
                <c:pt idx="792">
                  <c:v>1.113638917843518</c:v>
                </c:pt>
                <c:pt idx="793">
                  <c:v>1.113638917843518</c:v>
                </c:pt>
                <c:pt idx="794">
                  <c:v>1.113638917843518</c:v>
                </c:pt>
                <c:pt idx="795">
                  <c:v>1.113638917843518</c:v>
                </c:pt>
                <c:pt idx="796">
                  <c:v>1.113638917843518</c:v>
                </c:pt>
                <c:pt idx="797">
                  <c:v>1.113638917843518</c:v>
                </c:pt>
                <c:pt idx="798">
                  <c:v>1.113638917843518</c:v>
                </c:pt>
                <c:pt idx="799">
                  <c:v>1.113638917843518</c:v>
                </c:pt>
                <c:pt idx="800">
                  <c:v>1.113638917843518</c:v>
                </c:pt>
                <c:pt idx="801">
                  <c:v>1.113638917843518</c:v>
                </c:pt>
                <c:pt idx="802">
                  <c:v>1.113638917843518</c:v>
                </c:pt>
                <c:pt idx="803">
                  <c:v>1.113638917843518</c:v>
                </c:pt>
                <c:pt idx="804">
                  <c:v>1.113638917843518</c:v>
                </c:pt>
                <c:pt idx="805">
                  <c:v>1.113638917843518</c:v>
                </c:pt>
                <c:pt idx="806">
                  <c:v>1.113638917843518</c:v>
                </c:pt>
                <c:pt idx="807">
                  <c:v>1.113638917843518</c:v>
                </c:pt>
                <c:pt idx="808">
                  <c:v>1.113638917843518</c:v>
                </c:pt>
                <c:pt idx="809">
                  <c:v>1.113638917843518</c:v>
                </c:pt>
                <c:pt idx="810">
                  <c:v>1.113638917843518</c:v>
                </c:pt>
                <c:pt idx="811">
                  <c:v>1.113638917843518</c:v>
                </c:pt>
                <c:pt idx="812">
                  <c:v>1.113638917843518</c:v>
                </c:pt>
                <c:pt idx="813">
                  <c:v>1.113638917843518</c:v>
                </c:pt>
                <c:pt idx="814">
                  <c:v>1.113638917843518</c:v>
                </c:pt>
                <c:pt idx="815">
                  <c:v>1.113638917843518</c:v>
                </c:pt>
                <c:pt idx="816">
                  <c:v>1.113638917843518</c:v>
                </c:pt>
                <c:pt idx="817">
                  <c:v>1.113638917843518</c:v>
                </c:pt>
                <c:pt idx="818">
                  <c:v>1.113638917843518</c:v>
                </c:pt>
                <c:pt idx="819">
                  <c:v>1.113638917843518</c:v>
                </c:pt>
                <c:pt idx="820">
                  <c:v>1.113638917843518</c:v>
                </c:pt>
                <c:pt idx="821">
                  <c:v>1.113638917843518</c:v>
                </c:pt>
                <c:pt idx="822">
                  <c:v>1.113638917843518</c:v>
                </c:pt>
                <c:pt idx="823">
                  <c:v>1.113638917843518</c:v>
                </c:pt>
                <c:pt idx="824">
                  <c:v>1.113638917843518</c:v>
                </c:pt>
                <c:pt idx="825">
                  <c:v>1.113638917843518</c:v>
                </c:pt>
                <c:pt idx="826">
                  <c:v>1.113638917843518</c:v>
                </c:pt>
                <c:pt idx="827">
                  <c:v>1.113638917843518</c:v>
                </c:pt>
                <c:pt idx="828">
                  <c:v>1.113638917843518</c:v>
                </c:pt>
                <c:pt idx="829">
                  <c:v>1.113638917843518</c:v>
                </c:pt>
                <c:pt idx="830">
                  <c:v>1.113638917843518</c:v>
                </c:pt>
                <c:pt idx="831">
                  <c:v>1.113638917843518</c:v>
                </c:pt>
                <c:pt idx="832">
                  <c:v>1.113638917843518</c:v>
                </c:pt>
                <c:pt idx="833">
                  <c:v>1.113638917843518</c:v>
                </c:pt>
                <c:pt idx="834">
                  <c:v>1.113638917843518</c:v>
                </c:pt>
                <c:pt idx="835">
                  <c:v>1.113638917843518</c:v>
                </c:pt>
                <c:pt idx="836">
                  <c:v>1.113638917843518</c:v>
                </c:pt>
                <c:pt idx="837">
                  <c:v>1.113638917843518</c:v>
                </c:pt>
                <c:pt idx="838">
                  <c:v>1.113638917843518</c:v>
                </c:pt>
                <c:pt idx="839">
                  <c:v>1.113638917843518</c:v>
                </c:pt>
                <c:pt idx="840">
                  <c:v>1.113638917843518</c:v>
                </c:pt>
                <c:pt idx="841">
                  <c:v>1.113638917843518</c:v>
                </c:pt>
                <c:pt idx="842">
                  <c:v>1.113638917843518</c:v>
                </c:pt>
                <c:pt idx="843">
                  <c:v>1.113638917843518</c:v>
                </c:pt>
                <c:pt idx="844">
                  <c:v>1.113638917843518</c:v>
                </c:pt>
                <c:pt idx="845">
                  <c:v>1.113638917843518</c:v>
                </c:pt>
                <c:pt idx="846">
                  <c:v>1.113638917843518</c:v>
                </c:pt>
                <c:pt idx="847">
                  <c:v>1.113638917843518</c:v>
                </c:pt>
                <c:pt idx="848">
                  <c:v>1.113638917843518</c:v>
                </c:pt>
                <c:pt idx="849">
                  <c:v>1.113638917843518</c:v>
                </c:pt>
                <c:pt idx="850">
                  <c:v>1.113638917843518</c:v>
                </c:pt>
                <c:pt idx="851">
                  <c:v>1.113638917843518</c:v>
                </c:pt>
                <c:pt idx="852">
                  <c:v>1.113638917843518</c:v>
                </c:pt>
                <c:pt idx="853">
                  <c:v>1.113638917843518</c:v>
                </c:pt>
                <c:pt idx="854">
                  <c:v>1.113638917843518</c:v>
                </c:pt>
                <c:pt idx="855">
                  <c:v>1.113638917843518</c:v>
                </c:pt>
                <c:pt idx="856">
                  <c:v>1.113638917843518</c:v>
                </c:pt>
                <c:pt idx="857">
                  <c:v>1.113638917843518</c:v>
                </c:pt>
                <c:pt idx="858">
                  <c:v>1.113638917843518</c:v>
                </c:pt>
                <c:pt idx="859">
                  <c:v>1.113638917843518</c:v>
                </c:pt>
                <c:pt idx="860">
                  <c:v>1.113638917843518</c:v>
                </c:pt>
                <c:pt idx="861">
                  <c:v>1.113638917843518</c:v>
                </c:pt>
                <c:pt idx="862">
                  <c:v>1.113638917843518</c:v>
                </c:pt>
                <c:pt idx="863">
                  <c:v>1.113638917843518</c:v>
                </c:pt>
                <c:pt idx="864">
                  <c:v>1.113638917843518</c:v>
                </c:pt>
                <c:pt idx="865">
                  <c:v>1.113638917843518</c:v>
                </c:pt>
                <c:pt idx="866">
                  <c:v>1.113638917843518</c:v>
                </c:pt>
                <c:pt idx="867">
                  <c:v>1.113638917843518</c:v>
                </c:pt>
                <c:pt idx="868">
                  <c:v>1.113638917843518</c:v>
                </c:pt>
                <c:pt idx="869">
                  <c:v>1.113638917843518</c:v>
                </c:pt>
                <c:pt idx="870">
                  <c:v>1.113638917843518</c:v>
                </c:pt>
                <c:pt idx="871">
                  <c:v>1.113638917843518</c:v>
                </c:pt>
                <c:pt idx="872">
                  <c:v>1.113638917843518</c:v>
                </c:pt>
                <c:pt idx="873">
                  <c:v>1.113638917843518</c:v>
                </c:pt>
                <c:pt idx="874">
                  <c:v>1.113638917843518</c:v>
                </c:pt>
                <c:pt idx="875">
                  <c:v>1.113638917843518</c:v>
                </c:pt>
                <c:pt idx="876">
                  <c:v>1.113638917843518</c:v>
                </c:pt>
                <c:pt idx="877">
                  <c:v>1.113638917843518</c:v>
                </c:pt>
                <c:pt idx="878">
                  <c:v>1.113638917843518</c:v>
                </c:pt>
                <c:pt idx="879">
                  <c:v>1.113638917843518</c:v>
                </c:pt>
                <c:pt idx="880">
                  <c:v>1.113638917843518</c:v>
                </c:pt>
                <c:pt idx="881">
                  <c:v>1.113638917843518</c:v>
                </c:pt>
                <c:pt idx="882">
                  <c:v>1.113638917843518</c:v>
                </c:pt>
                <c:pt idx="883">
                  <c:v>1.113638917843518</c:v>
                </c:pt>
                <c:pt idx="884">
                  <c:v>1.113638917843518</c:v>
                </c:pt>
                <c:pt idx="885">
                  <c:v>1.113638917843518</c:v>
                </c:pt>
                <c:pt idx="886">
                  <c:v>1.113638917843518</c:v>
                </c:pt>
                <c:pt idx="887">
                  <c:v>1.113638917843518</c:v>
                </c:pt>
                <c:pt idx="888">
                  <c:v>1.113638917843518</c:v>
                </c:pt>
                <c:pt idx="889">
                  <c:v>1.113638917843518</c:v>
                </c:pt>
                <c:pt idx="890">
                  <c:v>1.113638917843518</c:v>
                </c:pt>
                <c:pt idx="891">
                  <c:v>1.113638917843518</c:v>
                </c:pt>
                <c:pt idx="892">
                  <c:v>1.113638917843518</c:v>
                </c:pt>
                <c:pt idx="893">
                  <c:v>1.113638917843518</c:v>
                </c:pt>
                <c:pt idx="894">
                  <c:v>1.113638917843518</c:v>
                </c:pt>
                <c:pt idx="895">
                  <c:v>1.113638917843518</c:v>
                </c:pt>
                <c:pt idx="896">
                  <c:v>1.113638917843518</c:v>
                </c:pt>
                <c:pt idx="897">
                  <c:v>1.113638917843518</c:v>
                </c:pt>
                <c:pt idx="898">
                  <c:v>1.113638917843518</c:v>
                </c:pt>
                <c:pt idx="899">
                  <c:v>1.113638917843518</c:v>
                </c:pt>
                <c:pt idx="900">
                  <c:v>1.113638917843518</c:v>
                </c:pt>
                <c:pt idx="901">
                  <c:v>1.113638917843518</c:v>
                </c:pt>
                <c:pt idx="902">
                  <c:v>1.113638917843518</c:v>
                </c:pt>
                <c:pt idx="903">
                  <c:v>1.113638917843518</c:v>
                </c:pt>
                <c:pt idx="904">
                  <c:v>1.113638917843518</c:v>
                </c:pt>
                <c:pt idx="905">
                  <c:v>1.113638917843518</c:v>
                </c:pt>
                <c:pt idx="906">
                  <c:v>1.113638917843518</c:v>
                </c:pt>
                <c:pt idx="907">
                  <c:v>1.113638917843518</c:v>
                </c:pt>
                <c:pt idx="908">
                  <c:v>1.113638917843518</c:v>
                </c:pt>
                <c:pt idx="909">
                  <c:v>1.113638917843518</c:v>
                </c:pt>
                <c:pt idx="910">
                  <c:v>1.113638917843518</c:v>
                </c:pt>
                <c:pt idx="911">
                  <c:v>1.113638917843518</c:v>
                </c:pt>
                <c:pt idx="912">
                  <c:v>1.113638917843518</c:v>
                </c:pt>
                <c:pt idx="913">
                  <c:v>1.113638917843518</c:v>
                </c:pt>
                <c:pt idx="914">
                  <c:v>1.113638917843518</c:v>
                </c:pt>
                <c:pt idx="915">
                  <c:v>1.113638917843518</c:v>
                </c:pt>
                <c:pt idx="916">
                  <c:v>1.113638917843518</c:v>
                </c:pt>
                <c:pt idx="917">
                  <c:v>1.113638917843518</c:v>
                </c:pt>
                <c:pt idx="918">
                  <c:v>1.113638917843518</c:v>
                </c:pt>
                <c:pt idx="919">
                  <c:v>1.113638917843518</c:v>
                </c:pt>
                <c:pt idx="920">
                  <c:v>1.113638917843518</c:v>
                </c:pt>
                <c:pt idx="921">
                  <c:v>1.113638917843518</c:v>
                </c:pt>
                <c:pt idx="922">
                  <c:v>1.113638917843518</c:v>
                </c:pt>
                <c:pt idx="923">
                  <c:v>1.113638917843518</c:v>
                </c:pt>
                <c:pt idx="924">
                  <c:v>1.113638917843518</c:v>
                </c:pt>
                <c:pt idx="925">
                  <c:v>1.113638917843518</c:v>
                </c:pt>
                <c:pt idx="926">
                  <c:v>1.113638917843518</c:v>
                </c:pt>
                <c:pt idx="927">
                  <c:v>1.113638917843518</c:v>
                </c:pt>
                <c:pt idx="928">
                  <c:v>1.113638917843518</c:v>
                </c:pt>
                <c:pt idx="929">
                  <c:v>1.113638917843518</c:v>
                </c:pt>
                <c:pt idx="930">
                  <c:v>1.113638917843518</c:v>
                </c:pt>
                <c:pt idx="931">
                  <c:v>1.113638917843518</c:v>
                </c:pt>
                <c:pt idx="932">
                  <c:v>1.113638917843518</c:v>
                </c:pt>
                <c:pt idx="933">
                  <c:v>1.113638917843518</c:v>
                </c:pt>
                <c:pt idx="934">
                  <c:v>1.113638917843518</c:v>
                </c:pt>
                <c:pt idx="935">
                  <c:v>1.113638917843518</c:v>
                </c:pt>
                <c:pt idx="936">
                  <c:v>1.113638917843518</c:v>
                </c:pt>
                <c:pt idx="937">
                  <c:v>1.113638917843518</c:v>
                </c:pt>
                <c:pt idx="938">
                  <c:v>1.113638917843518</c:v>
                </c:pt>
                <c:pt idx="939">
                  <c:v>1.113638917843518</c:v>
                </c:pt>
                <c:pt idx="940">
                  <c:v>1.113638917843518</c:v>
                </c:pt>
                <c:pt idx="941">
                  <c:v>1.113638917843518</c:v>
                </c:pt>
                <c:pt idx="942">
                  <c:v>1.113638917843518</c:v>
                </c:pt>
                <c:pt idx="943">
                  <c:v>1.113638917843518</c:v>
                </c:pt>
                <c:pt idx="944">
                  <c:v>1.113638917843518</c:v>
                </c:pt>
                <c:pt idx="945">
                  <c:v>1.113638917843518</c:v>
                </c:pt>
                <c:pt idx="946">
                  <c:v>1.113638917843518</c:v>
                </c:pt>
                <c:pt idx="947">
                  <c:v>1.113638917843518</c:v>
                </c:pt>
                <c:pt idx="948">
                  <c:v>1.113638917843518</c:v>
                </c:pt>
                <c:pt idx="949">
                  <c:v>1.113638917843518</c:v>
                </c:pt>
                <c:pt idx="950">
                  <c:v>1.113638917843518</c:v>
                </c:pt>
                <c:pt idx="951">
                  <c:v>1.113638917843518</c:v>
                </c:pt>
                <c:pt idx="952">
                  <c:v>1.113638917843518</c:v>
                </c:pt>
                <c:pt idx="953">
                  <c:v>1.113638917843518</c:v>
                </c:pt>
                <c:pt idx="954">
                  <c:v>1.113638917843518</c:v>
                </c:pt>
                <c:pt idx="955">
                  <c:v>1.113638917843518</c:v>
                </c:pt>
                <c:pt idx="956">
                  <c:v>1.113638917843518</c:v>
                </c:pt>
                <c:pt idx="957">
                  <c:v>1.113638917843518</c:v>
                </c:pt>
                <c:pt idx="958">
                  <c:v>1.113638917843518</c:v>
                </c:pt>
                <c:pt idx="959">
                  <c:v>1.113638917843518</c:v>
                </c:pt>
                <c:pt idx="960">
                  <c:v>1.113638917843518</c:v>
                </c:pt>
                <c:pt idx="961">
                  <c:v>1.113638917843518</c:v>
                </c:pt>
                <c:pt idx="962">
                  <c:v>1.113638917843518</c:v>
                </c:pt>
                <c:pt idx="963">
                  <c:v>1.113638917843518</c:v>
                </c:pt>
                <c:pt idx="964">
                  <c:v>1.113638917843518</c:v>
                </c:pt>
                <c:pt idx="965">
                  <c:v>1.113638917843518</c:v>
                </c:pt>
                <c:pt idx="966">
                  <c:v>1.113638917843518</c:v>
                </c:pt>
                <c:pt idx="967">
                  <c:v>1.113638917843518</c:v>
                </c:pt>
                <c:pt idx="968">
                  <c:v>1.113638917843518</c:v>
                </c:pt>
                <c:pt idx="969">
                  <c:v>1.113638917843518</c:v>
                </c:pt>
                <c:pt idx="970">
                  <c:v>1.113638917843518</c:v>
                </c:pt>
                <c:pt idx="971">
                  <c:v>1.113638917843518</c:v>
                </c:pt>
                <c:pt idx="972">
                  <c:v>1.113638917843518</c:v>
                </c:pt>
                <c:pt idx="973">
                  <c:v>1.113638917843518</c:v>
                </c:pt>
                <c:pt idx="974">
                  <c:v>1.113638917843518</c:v>
                </c:pt>
                <c:pt idx="975">
                  <c:v>1.113638917843518</c:v>
                </c:pt>
                <c:pt idx="976">
                  <c:v>1.113638917843518</c:v>
                </c:pt>
                <c:pt idx="977">
                  <c:v>1.113638917843518</c:v>
                </c:pt>
                <c:pt idx="978">
                  <c:v>1.113638917843518</c:v>
                </c:pt>
                <c:pt idx="979">
                  <c:v>1.113638917843518</c:v>
                </c:pt>
                <c:pt idx="980">
                  <c:v>1.113638917843518</c:v>
                </c:pt>
                <c:pt idx="981">
                  <c:v>1.113638917843518</c:v>
                </c:pt>
                <c:pt idx="982">
                  <c:v>1.113638917843518</c:v>
                </c:pt>
                <c:pt idx="983">
                  <c:v>1.113638917843518</c:v>
                </c:pt>
                <c:pt idx="984">
                  <c:v>1.113638917843518</c:v>
                </c:pt>
                <c:pt idx="985">
                  <c:v>1.113638917843518</c:v>
                </c:pt>
                <c:pt idx="986">
                  <c:v>1.113638917843518</c:v>
                </c:pt>
                <c:pt idx="987">
                  <c:v>1.113638917843518</c:v>
                </c:pt>
                <c:pt idx="988">
                  <c:v>1.113638917843518</c:v>
                </c:pt>
                <c:pt idx="989">
                  <c:v>1.113638917843518</c:v>
                </c:pt>
                <c:pt idx="990">
                  <c:v>1.113638917843518</c:v>
                </c:pt>
                <c:pt idx="991">
                  <c:v>1.113638917843518</c:v>
                </c:pt>
                <c:pt idx="992">
                  <c:v>1.113638917843518</c:v>
                </c:pt>
                <c:pt idx="993">
                  <c:v>1.113638917843518</c:v>
                </c:pt>
                <c:pt idx="994">
                  <c:v>1.113638917843518</c:v>
                </c:pt>
                <c:pt idx="995">
                  <c:v>1.113638917843518</c:v>
                </c:pt>
                <c:pt idx="996">
                  <c:v>1.113638917843518</c:v>
                </c:pt>
                <c:pt idx="997">
                  <c:v>1.113638917843518</c:v>
                </c:pt>
                <c:pt idx="998">
                  <c:v>1.113638917843518</c:v>
                </c:pt>
                <c:pt idx="999">
                  <c:v>1.113638917843518</c:v>
                </c:pt>
                <c:pt idx="1000">
                  <c:v>1.113638917843518</c:v>
                </c:pt>
                <c:pt idx="1001">
                  <c:v>1.113638917843518</c:v>
                </c:pt>
                <c:pt idx="1002">
                  <c:v>1.113638917843518</c:v>
                </c:pt>
                <c:pt idx="1003">
                  <c:v>1.113638917843518</c:v>
                </c:pt>
                <c:pt idx="1004">
                  <c:v>1.113638917843518</c:v>
                </c:pt>
                <c:pt idx="1005">
                  <c:v>1.113638917843518</c:v>
                </c:pt>
                <c:pt idx="1006">
                  <c:v>1.113638917843518</c:v>
                </c:pt>
                <c:pt idx="1007">
                  <c:v>1.113638917843518</c:v>
                </c:pt>
                <c:pt idx="1008">
                  <c:v>1.113638917843518</c:v>
                </c:pt>
                <c:pt idx="1009">
                  <c:v>1.113638917843518</c:v>
                </c:pt>
                <c:pt idx="1010">
                  <c:v>1.113638917843518</c:v>
                </c:pt>
                <c:pt idx="1011">
                  <c:v>1.113638917843518</c:v>
                </c:pt>
                <c:pt idx="1012">
                  <c:v>1.113638917843518</c:v>
                </c:pt>
                <c:pt idx="1013">
                  <c:v>1.113638917843518</c:v>
                </c:pt>
                <c:pt idx="1014">
                  <c:v>1.113638917843518</c:v>
                </c:pt>
                <c:pt idx="1015">
                  <c:v>1.113638917843518</c:v>
                </c:pt>
                <c:pt idx="1016">
                  <c:v>1.113638917843518</c:v>
                </c:pt>
                <c:pt idx="1017">
                  <c:v>1.113638917843518</c:v>
                </c:pt>
                <c:pt idx="1018">
                  <c:v>1.113638917843518</c:v>
                </c:pt>
                <c:pt idx="1019">
                  <c:v>1.113638917843518</c:v>
                </c:pt>
                <c:pt idx="1020">
                  <c:v>1.113638917843518</c:v>
                </c:pt>
                <c:pt idx="1021">
                  <c:v>1.113638917843518</c:v>
                </c:pt>
                <c:pt idx="1022">
                  <c:v>1.113638917843518</c:v>
                </c:pt>
                <c:pt idx="1023">
                  <c:v>1.113638917843518</c:v>
                </c:pt>
                <c:pt idx="1024">
                  <c:v>1.113638917843518</c:v>
                </c:pt>
                <c:pt idx="1025">
                  <c:v>1.113638917843518</c:v>
                </c:pt>
                <c:pt idx="1026">
                  <c:v>1.113638917843518</c:v>
                </c:pt>
                <c:pt idx="1027">
                  <c:v>1.113638917843518</c:v>
                </c:pt>
                <c:pt idx="1028">
                  <c:v>1.113638917843518</c:v>
                </c:pt>
                <c:pt idx="1029">
                  <c:v>1.113638917843518</c:v>
                </c:pt>
                <c:pt idx="1030">
                  <c:v>1.113638917843518</c:v>
                </c:pt>
                <c:pt idx="1031">
                  <c:v>1.113638917843518</c:v>
                </c:pt>
                <c:pt idx="1032">
                  <c:v>1.113638917843518</c:v>
                </c:pt>
                <c:pt idx="1033">
                  <c:v>1.113638917843518</c:v>
                </c:pt>
                <c:pt idx="1034">
                  <c:v>1.113638917843518</c:v>
                </c:pt>
                <c:pt idx="1035">
                  <c:v>1.113638917843518</c:v>
                </c:pt>
                <c:pt idx="1036">
                  <c:v>1.113638917843518</c:v>
                </c:pt>
                <c:pt idx="1037">
                  <c:v>1.113638917843518</c:v>
                </c:pt>
                <c:pt idx="1038">
                  <c:v>1.113638917843518</c:v>
                </c:pt>
                <c:pt idx="1039">
                  <c:v>1.113638917843518</c:v>
                </c:pt>
                <c:pt idx="1040">
                  <c:v>1.113638917843518</c:v>
                </c:pt>
                <c:pt idx="1041">
                  <c:v>1.113638917843518</c:v>
                </c:pt>
                <c:pt idx="1042">
                  <c:v>1.113638917843518</c:v>
                </c:pt>
                <c:pt idx="1043">
                  <c:v>1.113638917843518</c:v>
                </c:pt>
                <c:pt idx="1044">
                  <c:v>1.113638917843518</c:v>
                </c:pt>
                <c:pt idx="1045">
                  <c:v>1.113638917843518</c:v>
                </c:pt>
                <c:pt idx="1046">
                  <c:v>1.113638917843518</c:v>
                </c:pt>
                <c:pt idx="1047">
                  <c:v>1.113638917843518</c:v>
                </c:pt>
                <c:pt idx="1048">
                  <c:v>1.113638917843518</c:v>
                </c:pt>
                <c:pt idx="1049">
                  <c:v>1.113638917843518</c:v>
                </c:pt>
                <c:pt idx="1050">
                  <c:v>1.113638917843518</c:v>
                </c:pt>
                <c:pt idx="1051">
                  <c:v>1.113638917843518</c:v>
                </c:pt>
                <c:pt idx="1052">
                  <c:v>1.113638917843518</c:v>
                </c:pt>
                <c:pt idx="1053">
                  <c:v>1.113638917843518</c:v>
                </c:pt>
                <c:pt idx="1054">
                  <c:v>1.113638917843518</c:v>
                </c:pt>
                <c:pt idx="1055">
                  <c:v>1.113638917843518</c:v>
                </c:pt>
                <c:pt idx="1056">
                  <c:v>1.113638917843518</c:v>
                </c:pt>
                <c:pt idx="1057">
                  <c:v>1.113638917843518</c:v>
                </c:pt>
                <c:pt idx="1058">
                  <c:v>1.113638917843518</c:v>
                </c:pt>
                <c:pt idx="1059">
                  <c:v>1.113638917843518</c:v>
                </c:pt>
                <c:pt idx="1060">
                  <c:v>1.113638917843518</c:v>
                </c:pt>
                <c:pt idx="1061">
                  <c:v>1.113638917843518</c:v>
                </c:pt>
                <c:pt idx="1062">
                  <c:v>1.113638917843518</c:v>
                </c:pt>
                <c:pt idx="1063">
                  <c:v>1.113638917843518</c:v>
                </c:pt>
                <c:pt idx="1064">
                  <c:v>1.113638917843518</c:v>
                </c:pt>
                <c:pt idx="1065">
                  <c:v>1.113638917843518</c:v>
                </c:pt>
                <c:pt idx="1066">
                  <c:v>1.113638917843518</c:v>
                </c:pt>
                <c:pt idx="1067">
                  <c:v>1.113638917843518</c:v>
                </c:pt>
                <c:pt idx="1068">
                  <c:v>1.113638917843518</c:v>
                </c:pt>
                <c:pt idx="1069">
                  <c:v>1.113638917843518</c:v>
                </c:pt>
                <c:pt idx="1070">
                  <c:v>1.113638917843518</c:v>
                </c:pt>
                <c:pt idx="1071">
                  <c:v>1.113638917843518</c:v>
                </c:pt>
                <c:pt idx="1072">
                  <c:v>1.113638917843518</c:v>
                </c:pt>
                <c:pt idx="1073">
                  <c:v>1.113638917843518</c:v>
                </c:pt>
                <c:pt idx="1074">
                  <c:v>1.113638917843518</c:v>
                </c:pt>
                <c:pt idx="1075">
                  <c:v>1.113638917843518</c:v>
                </c:pt>
                <c:pt idx="1076">
                  <c:v>1.113638917843518</c:v>
                </c:pt>
                <c:pt idx="1077">
                  <c:v>1.113638917843518</c:v>
                </c:pt>
                <c:pt idx="1078">
                  <c:v>1.113638917843518</c:v>
                </c:pt>
                <c:pt idx="1079">
                  <c:v>1.113638917843518</c:v>
                </c:pt>
                <c:pt idx="1080">
                  <c:v>1.113638917843518</c:v>
                </c:pt>
                <c:pt idx="1081">
                  <c:v>1.113638917843518</c:v>
                </c:pt>
                <c:pt idx="1082">
                  <c:v>1.113638917843518</c:v>
                </c:pt>
                <c:pt idx="1083">
                  <c:v>1.113638917843518</c:v>
                </c:pt>
                <c:pt idx="1084">
                  <c:v>1.113638917843518</c:v>
                </c:pt>
                <c:pt idx="1085">
                  <c:v>1.113638917843518</c:v>
                </c:pt>
                <c:pt idx="1086">
                  <c:v>1.113638917843518</c:v>
                </c:pt>
                <c:pt idx="1087">
                  <c:v>1.113638917843518</c:v>
                </c:pt>
                <c:pt idx="1088">
                  <c:v>1.113638917843518</c:v>
                </c:pt>
                <c:pt idx="1089">
                  <c:v>1.113638917843518</c:v>
                </c:pt>
                <c:pt idx="1090">
                  <c:v>1.113638917843518</c:v>
                </c:pt>
                <c:pt idx="1091">
                  <c:v>1.113638917843518</c:v>
                </c:pt>
                <c:pt idx="1092">
                  <c:v>1.113638917843518</c:v>
                </c:pt>
                <c:pt idx="1093">
                  <c:v>1.113638917843518</c:v>
                </c:pt>
                <c:pt idx="1094">
                  <c:v>1.113638917843518</c:v>
                </c:pt>
                <c:pt idx="1095">
                  <c:v>1.113638917843518</c:v>
                </c:pt>
                <c:pt idx="1096">
                  <c:v>1.113638917843518</c:v>
                </c:pt>
                <c:pt idx="1097">
                  <c:v>1.113638917843518</c:v>
                </c:pt>
                <c:pt idx="1098">
                  <c:v>1.113638917843518</c:v>
                </c:pt>
                <c:pt idx="1099">
                  <c:v>1.113638917843518</c:v>
                </c:pt>
                <c:pt idx="1100">
                  <c:v>1.113638917843518</c:v>
                </c:pt>
                <c:pt idx="1101">
                  <c:v>1.113638917843518</c:v>
                </c:pt>
                <c:pt idx="1102">
                  <c:v>1.113638917843518</c:v>
                </c:pt>
                <c:pt idx="1103">
                  <c:v>1.113638917843518</c:v>
                </c:pt>
                <c:pt idx="1104">
                  <c:v>1.113638917843518</c:v>
                </c:pt>
                <c:pt idx="1105">
                  <c:v>1.113638917843518</c:v>
                </c:pt>
                <c:pt idx="1106">
                  <c:v>1.113638917843518</c:v>
                </c:pt>
                <c:pt idx="1107">
                  <c:v>1.113638917843518</c:v>
                </c:pt>
                <c:pt idx="1108">
                  <c:v>1.113638917843518</c:v>
                </c:pt>
                <c:pt idx="1109">
                  <c:v>1.113638917843518</c:v>
                </c:pt>
                <c:pt idx="1110">
                  <c:v>1.113638917843518</c:v>
                </c:pt>
                <c:pt idx="1111">
                  <c:v>1.113638917843518</c:v>
                </c:pt>
                <c:pt idx="1112">
                  <c:v>1.113638917843518</c:v>
                </c:pt>
                <c:pt idx="1113">
                  <c:v>1.113638917843518</c:v>
                </c:pt>
                <c:pt idx="1114">
                  <c:v>1.113638917843518</c:v>
                </c:pt>
                <c:pt idx="1115">
                  <c:v>1.113638917843518</c:v>
                </c:pt>
                <c:pt idx="1116">
                  <c:v>1.113638917843518</c:v>
                </c:pt>
                <c:pt idx="1117">
                  <c:v>1.113638917843518</c:v>
                </c:pt>
                <c:pt idx="1118">
                  <c:v>1.113638917843518</c:v>
                </c:pt>
                <c:pt idx="1119">
                  <c:v>1.113638917843518</c:v>
                </c:pt>
                <c:pt idx="1120">
                  <c:v>1.113638917843518</c:v>
                </c:pt>
                <c:pt idx="1121">
                  <c:v>1.113638917843518</c:v>
                </c:pt>
                <c:pt idx="1122">
                  <c:v>1.113638917843518</c:v>
                </c:pt>
                <c:pt idx="1123">
                  <c:v>1.113638917843518</c:v>
                </c:pt>
                <c:pt idx="1124">
                  <c:v>1.113638917843518</c:v>
                </c:pt>
                <c:pt idx="1125">
                  <c:v>1.113638917843518</c:v>
                </c:pt>
                <c:pt idx="1126">
                  <c:v>1.113638917843518</c:v>
                </c:pt>
                <c:pt idx="1127">
                  <c:v>1.113638917843518</c:v>
                </c:pt>
                <c:pt idx="1128">
                  <c:v>1.113638917843518</c:v>
                </c:pt>
                <c:pt idx="1129">
                  <c:v>1.113638917843518</c:v>
                </c:pt>
                <c:pt idx="1130">
                  <c:v>1.113638917843518</c:v>
                </c:pt>
                <c:pt idx="1131">
                  <c:v>1.113638917843518</c:v>
                </c:pt>
                <c:pt idx="1132">
                  <c:v>1.113638917843518</c:v>
                </c:pt>
                <c:pt idx="1133">
                  <c:v>1.113638917843518</c:v>
                </c:pt>
                <c:pt idx="1134">
                  <c:v>1.113638917843518</c:v>
                </c:pt>
                <c:pt idx="1135">
                  <c:v>1.113638917843518</c:v>
                </c:pt>
                <c:pt idx="1136">
                  <c:v>1.113638917843518</c:v>
                </c:pt>
                <c:pt idx="1137">
                  <c:v>1.113638917843518</c:v>
                </c:pt>
                <c:pt idx="1138">
                  <c:v>1.113638917843518</c:v>
                </c:pt>
                <c:pt idx="1139">
                  <c:v>1.113638917843518</c:v>
                </c:pt>
                <c:pt idx="1140">
                  <c:v>1.113638917843518</c:v>
                </c:pt>
                <c:pt idx="1141">
                  <c:v>1.113638917843518</c:v>
                </c:pt>
                <c:pt idx="1142">
                  <c:v>1.113638917843518</c:v>
                </c:pt>
                <c:pt idx="1143">
                  <c:v>1.113638917843518</c:v>
                </c:pt>
                <c:pt idx="1144">
                  <c:v>1.113638917843518</c:v>
                </c:pt>
                <c:pt idx="1145">
                  <c:v>1.113638917843518</c:v>
                </c:pt>
                <c:pt idx="1146">
                  <c:v>1.113638917843518</c:v>
                </c:pt>
                <c:pt idx="1147">
                  <c:v>1.113638917843518</c:v>
                </c:pt>
                <c:pt idx="1148">
                  <c:v>1.113638917843518</c:v>
                </c:pt>
                <c:pt idx="1149">
                  <c:v>1.113638917843518</c:v>
                </c:pt>
                <c:pt idx="1150">
                  <c:v>1.113638917843518</c:v>
                </c:pt>
                <c:pt idx="1151">
                  <c:v>1.113638917843518</c:v>
                </c:pt>
                <c:pt idx="1152">
                  <c:v>1.113638917843518</c:v>
                </c:pt>
                <c:pt idx="1153">
                  <c:v>1.113638917843518</c:v>
                </c:pt>
                <c:pt idx="1154">
                  <c:v>1.113638917843518</c:v>
                </c:pt>
                <c:pt idx="1155">
                  <c:v>1.113638917843518</c:v>
                </c:pt>
                <c:pt idx="1156">
                  <c:v>1.113638917843518</c:v>
                </c:pt>
                <c:pt idx="1157">
                  <c:v>1.113638917843518</c:v>
                </c:pt>
                <c:pt idx="1158">
                  <c:v>1.113638917843518</c:v>
                </c:pt>
                <c:pt idx="1159">
                  <c:v>1.113638917843518</c:v>
                </c:pt>
                <c:pt idx="1160">
                  <c:v>1.113638917843518</c:v>
                </c:pt>
                <c:pt idx="1161">
                  <c:v>1.113638917843518</c:v>
                </c:pt>
                <c:pt idx="1162">
                  <c:v>1.113638917843518</c:v>
                </c:pt>
                <c:pt idx="1163">
                  <c:v>1.113638917843518</c:v>
                </c:pt>
                <c:pt idx="1164">
                  <c:v>1.113638917843518</c:v>
                </c:pt>
                <c:pt idx="1165">
                  <c:v>1.113638917843518</c:v>
                </c:pt>
                <c:pt idx="1166">
                  <c:v>1.113638917843518</c:v>
                </c:pt>
                <c:pt idx="1167">
                  <c:v>1.113638917843518</c:v>
                </c:pt>
                <c:pt idx="1168">
                  <c:v>1.113638917843518</c:v>
                </c:pt>
                <c:pt idx="1169">
                  <c:v>1.113638917843518</c:v>
                </c:pt>
                <c:pt idx="1170">
                  <c:v>1.113638917843518</c:v>
                </c:pt>
                <c:pt idx="1171">
                  <c:v>1.113638917843518</c:v>
                </c:pt>
                <c:pt idx="1172">
                  <c:v>1.113638917843518</c:v>
                </c:pt>
                <c:pt idx="1173">
                  <c:v>1.113638917843518</c:v>
                </c:pt>
                <c:pt idx="1174">
                  <c:v>1.113638917843518</c:v>
                </c:pt>
                <c:pt idx="1175">
                  <c:v>1.113638917843518</c:v>
                </c:pt>
                <c:pt idx="1176">
                  <c:v>1.113638917843518</c:v>
                </c:pt>
                <c:pt idx="1177">
                  <c:v>1.113638917843518</c:v>
                </c:pt>
                <c:pt idx="1178">
                  <c:v>1.113638917843518</c:v>
                </c:pt>
                <c:pt idx="1179">
                  <c:v>1.113638917843518</c:v>
                </c:pt>
                <c:pt idx="1180">
                  <c:v>1.113638917843518</c:v>
                </c:pt>
                <c:pt idx="1181">
                  <c:v>1.113638917843518</c:v>
                </c:pt>
                <c:pt idx="1182">
                  <c:v>1.113638917843518</c:v>
                </c:pt>
                <c:pt idx="1183">
                  <c:v>1.113638917843518</c:v>
                </c:pt>
                <c:pt idx="1184">
                  <c:v>1.113638917843518</c:v>
                </c:pt>
                <c:pt idx="1185">
                  <c:v>1.113638917843518</c:v>
                </c:pt>
                <c:pt idx="1186">
                  <c:v>1.113638917843518</c:v>
                </c:pt>
                <c:pt idx="1187">
                  <c:v>1.113638917843518</c:v>
                </c:pt>
                <c:pt idx="1188">
                  <c:v>1.113638917843518</c:v>
                </c:pt>
                <c:pt idx="1189">
                  <c:v>1.113638917843518</c:v>
                </c:pt>
                <c:pt idx="1190">
                  <c:v>1.113638917843518</c:v>
                </c:pt>
                <c:pt idx="1191">
                  <c:v>1.113638917843518</c:v>
                </c:pt>
                <c:pt idx="1192">
                  <c:v>1.113638917843518</c:v>
                </c:pt>
                <c:pt idx="1193">
                  <c:v>1.113638917843518</c:v>
                </c:pt>
                <c:pt idx="1194">
                  <c:v>1.113638917843518</c:v>
                </c:pt>
                <c:pt idx="1195">
                  <c:v>1.113638917843518</c:v>
                </c:pt>
                <c:pt idx="1196">
                  <c:v>1.113638917843518</c:v>
                </c:pt>
                <c:pt idx="1197">
                  <c:v>1.113638917843518</c:v>
                </c:pt>
                <c:pt idx="1198">
                  <c:v>1.113638917843518</c:v>
                </c:pt>
                <c:pt idx="1199">
                  <c:v>1.113638917843518</c:v>
                </c:pt>
                <c:pt idx="1200">
                  <c:v>1.113638917843518</c:v>
                </c:pt>
                <c:pt idx="1201">
                  <c:v>1.113638917843518</c:v>
                </c:pt>
                <c:pt idx="1202">
                  <c:v>1.113638917843518</c:v>
                </c:pt>
                <c:pt idx="1203">
                  <c:v>1.113638917843518</c:v>
                </c:pt>
                <c:pt idx="1204">
                  <c:v>1.113638917843518</c:v>
                </c:pt>
                <c:pt idx="1205">
                  <c:v>1.113638917843518</c:v>
                </c:pt>
                <c:pt idx="1206">
                  <c:v>1.113638917843518</c:v>
                </c:pt>
                <c:pt idx="1207">
                  <c:v>1.113638917843518</c:v>
                </c:pt>
                <c:pt idx="1208">
                  <c:v>1.113638917843518</c:v>
                </c:pt>
                <c:pt idx="1209">
                  <c:v>1.113638917843518</c:v>
                </c:pt>
                <c:pt idx="1210">
                  <c:v>1.113638917843518</c:v>
                </c:pt>
                <c:pt idx="1211">
                  <c:v>1.113638917843518</c:v>
                </c:pt>
                <c:pt idx="1212">
                  <c:v>1.113638917843518</c:v>
                </c:pt>
                <c:pt idx="1213">
                  <c:v>1.113638917843518</c:v>
                </c:pt>
                <c:pt idx="1214">
                  <c:v>1.113638917843518</c:v>
                </c:pt>
                <c:pt idx="1215">
                  <c:v>1.113638917843518</c:v>
                </c:pt>
                <c:pt idx="1216">
                  <c:v>1.113638917843518</c:v>
                </c:pt>
                <c:pt idx="1217">
                  <c:v>1.113638917843518</c:v>
                </c:pt>
                <c:pt idx="1218">
                  <c:v>1.113638917843518</c:v>
                </c:pt>
                <c:pt idx="1219">
                  <c:v>1.113638917843518</c:v>
                </c:pt>
                <c:pt idx="1220">
                  <c:v>1.113638917843518</c:v>
                </c:pt>
                <c:pt idx="1221">
                  <c:v>1.113638917843518</c:v>
                </c:pt>
                <c:pt idx="1222">
                  <c:v>1.113638917843518</c:v>
                </c:pt>
                <c:pt idx="1223">
                  <c:v>1.113638917843518</c:v>
                </c:pt>
                <c:pt idx="1224">
                  <c:v>1.113638917843518</c:v>
                </c:pt>
                <c:pt idx="1225">
                  <c:v>1.113638917843518</c:v>
                </c:pt>
                <c:pt idx="1226">
                  <c:v>1.113638917843518</c:v>
                </c:pt>
                <c:pt idx="1227">
                  <c:v>1.113638917843518</c:v>
                </c:pt>
                <c:pt idx="1228">
                  <c:v>1.113638917843518</c:v>
                </c:pt>
                <c:pt idx="1229">
                  <c:v>1.113638917843518</c:v>
                </c:pt>
                <c:pt idx="1230">
                  <c:v>1.113638917843518</c:v>
                </c:pt>
                <c:pt idx="1231">
                  <c:v>1.113638917843518</c:v>
                </c:pt>
                <c:pt idx="1232">
                  <c:v>1.113638917843518</c:v>
                </c:pt>
                <c:pt idx="1233">
                  <c:v>1.113638917843518</c:v>
                </c:pt>
                <c:pt idx="1234">
                  <c:v>1.113638917843518</c:v>
                </c:pt>
                <c:pt idx="1235">
                  <c:v>1.113638917843518</c:v>
                </c:pt>
                <c:pt idx="1236">
                  <c:v>1.113638917843518</c:v>
                </c:pt>
                <c:pt idx="1237">
                  <c:v>1.113638917843518</c:v>
                </c:pt>
                <c:pt idx="1238">
                  <c:v>1.113638917843518</c:v>
                </c:pt>
                <c:pt idx="1239">
                  <c:v>1.113638917843518</c:v>
                </c:pt>
                <c:pt idx="1240">
                  <c:v>1.113638917843518</c:v>
                </c:pt>
                <c:pt idx="1241">
                  <c:v>1.113638917843518</c:v>
                </c:pt>
                <c:pt idx="1242">
                  <c:v>1.113638917843518</c:v>
                </c:pt>
                <c:pt idx="1243">
                  <c:v>1.113638917843518</c:v>
                </c:pt>
                <c:pt idx="1244">
                  <c:v>1.113638917843518</c:v>
                </c:pt>
                <c:pt idx="1245">
                  <c:v>1.113638917843518</c:v>
                </c:pt>
                <c:pt idx="1246">
                  <c:v>1.113638917843518</c:v>
                </c:pt>
                <c:pt idx="1247">
                  <c:v>1.113638917843518</c:v>
                </c:pt>
                <c:pt idx="1248">
                  <c:v>1.113638917843518</c:v>
                </c:pt>
                <c:pt idx="1249">
                  <c:v>1.113638917843518</c:v>
                </c:pt>
                <c:pt idx="1250">
                  <c:v>1.113638917843518</c:v>
                </c:pt>
                <c:pt idx="1251">
                  <c:v>1.113638917843518</c:v>
                </c:pt>
                <c:pt idx="1252">
                  <c:v>1.113638917843518</c:v>
                </c:pt>
                <c:pt idx="1253">
                  <c:v>1.113638917843518</c:v>
                </c:pt>
                <c:pt idx="1254">
                  <c:v>1.113638917843518</c:v>
                </c:pt>
                <c:pt idx="1255">
                  <c:v>1.113638917843518</c:v>
                </c:pt>
                <c:pt idx="1256">
                  <c:v>1.113638917843518</c:v>
                </c:pt>
                <c:pt idx="1257">
                  <c:v>1.113638917843518</c:v>
                </c:pt>
                <c:pt idx="1258">
                  <c:v>1.113638917843518</c:v>
                </c:pt>
                <c:pt idx="1259">
                  <c:v>1.113638917843518</c:v>
                </c:pt>
                <c:pt idx="1260">
                  <c:v>1.113638917843518</c:v>
                </c:pt>
                <c:pt idx="1261">
                  <c:v>1.113638917843518</c:v>
                </c:pt>
                <c:pt idx="1262">
                  <c:v>1.113638917843518</c:v>
                </c:pt>
                <c:pt idx="1263">
                  <c:v>1.113638917843518</c:v>
                </c:pt>
                <c:pt idx="1264">
                  <c:v>1.113638917843518</c:v>
                </c:pt>
                <c:pt idx="1265">
                  <c:v>1.113638917843518</c:v>
                </c:pt>
                <c:pt idx="1266">
                  <c:v>1.113638917843518</c:v>
                </c:pt>
                <c:pt idx="1267">
                  <c:v>1.113638917843518</c:v>
                </c:pt>
                <c:pt idx="1268">
                  <c:v>1.113638917843518</c:v>
                </c:pt>
                <c:pt idx="1269">
                  <c:v>1.113638917843518</c:v>
                </c:pt>
                <c:pt idx="1270">
                  <c:v>1.113638917843518</c:v>
                </c:pt>
                <c:pt idx="1271">
                  <c:v>1.113638917843518</c:v>
                </c:pt>
                <c:pt idx="1272">
                  <c:v>1.113638917843518</c:v>
                </c:pt>
                <c:pt idx="1273">
                  <c:v>1.113638917843518</c:v>
                </c:pt>
                <c:pt idx="1274">
                  <c:v>1.113638917843518</c:v>
                </c:pt>
                <c:pt idx="1275">
                  <c:v>1.113638917843518</c:v>
                </c:pt>
                <c:pt idx="1276">
                  <c:v>1.113638917843518</c:v>
                </c:pt>
                <c:pt idx="1277">
                  <c:v>1.113638917843518</c:v>
                </c:pt>
                <c:pt idx="1278">
                  <c:v>1.113638917843518</c:v>
                </c:pt>
                <c:pt idx="1279">
                  <c:v>1.113638917843518</c:v>
                </c:pt>
                <c:pt idx="1280">
                  <c:v>1.113638917843518</c:v>
                </c:pt>
                <c:pt idx="1281">
                  <c:v>1.113638917843518</c:v>
                </c:pt>
                <c:pt idx="1282">
                  <c:v>1.113638917843518</c:v>
                </c:pt>
                <c:pt idx="1283">
                  <c:v>1.113638917843518</c:v>
                </c:pt>
                <c:pt idx="1284">
                  <c:v>1.113638917843518</c:v>
                </c:pt>
                <c:pt idx="1285">
                  <c:v>1.113638917843518</c:v>
                </c:pt>
                <c:pt idx="1286">
                  <c:v>1.113638917843518</c:v>
                </c:pt>
                <c:pt idx="1287">
                  <c:v>1.113638917843518</c:v>
                </c:pt>
                <c:pt idx="1288">
                  <c:v>1.113638917843518</c:v>
                </c:pt>
                <c:pt idx="1289">
                  <c:v>1.113638917843518</c:v>
                </c:pt>
                <c:pt idx="1290">
                  <c:v>1.113638917843518</c:v>
                </c:pt>
                <c:pt idx="1291">
                  <c:v>1.113638917843518</c:v>
                </c:pt>
                <c:pt idx="1292">
                  <c:v>1.113638917843518</c:v>
                </c:pt>
                <c:pt idx="1293">
                  <c:v>1.113638917843518</c:v>
                </c:pt>
                <c:pt idx="1294">
                  <c:v>1.113638917843518</c:v>
                </c:pt>
                <c:pt idx="1295">
                  <c:v>1.113638917843518</c:v>
                </c:pt>
                <c:pt idx="1296">
                  <c:v>1.113638917843518</c:v>
                </c:pt>
                <c:pt idx="1297">
                  <c:v>1.113638917843518</c:v>
                </c:pt>
                <c:pt idx="1298">
                  <c:v>1.113638917843518</c:v>
                </c:pt>
                <c:pt idx="1299">
                  <c:v>1.113638917843518</c:v>
                </c:pt>
                <c:pt idx="1300">
                  <c:v>1.113638917843518</c:v>
                </c:pt>
                <c:pt idx="1301">
                  <c:v>1.113638917843518</c:v>
                </c:pt>
                <c:pt idx="1302">
                  <c:v>1.113638917843518</c:v>
                </c:pt>
                <c:pt idx="1303">
                  <c:v>1.113638917843518</c:v>
                </c:pt>
                <c:pt idx="1304">
                  <c:v>1.113638917843518</c:v>
                </c:pt>
                <c:pt idx="1305">
                  <c:v>1.113638917843518</c:v>
                </c:pt>
                <c:pt idx="1306">
                  <c:v>1.113638917843518</c:v>
                </c:pt>
                <c:pt idx="1307">
                  <c:v>1.113638917843518</c:v>
                </c:pt>
                <c:pt idx="1308">
                  <c:v>1.113638917843518</c:v>
                </c:pt>
                <c:pt idx="1309">
                  <c:v>1.113638917843518</c:v>
                </c:pt>
                <c:pt idx="1310">
                  <c:v>1.113638917843518</c:v>
                </c:pt>
                <c:pt idx="1311">
                  <c:v>1.113638917843518</c:v>
                </c:pt>
                <c:pt idx="1312">
                  <c:v>1.113638917843518</c:v>
                </c:pt>
                <c:pt idx="1313">
                  <c:v>1.113638917843518</c:v>
                </c:pt>
                <c:pt idx="1314">
                  <c:v>1.113638917843518</c:v>
                </c:pt>
                <c:pt idx="1315">
                  <c:v>1.113638917843518</c:v>
                </c:pt>
                <c:pt idx="1316">
                  <c:v>1.113638917843518</c:v>
                </c:pt>
                <c:pt idx="1317">
                  <c:v>1.113638917843518</c:v>
                </c:pt>
                <c:pt idx="1318">
                  <c:v>1.113638917843518</c:v>
                </c:pt>
                <c:pt idx="1319">
                  <c:v>1.113638917843518</c:v>
                </c:pt>
                <c:pt idx="1320">
                  <c:v>1.113638917843518</c:v>
                </c:pt>
                <c:pt idx="1321">
                  <c:v>1.113638917843518</c:v>
                </c:pt>
                <c:pt idx="1322">
                  <c:v>1.113638917843518</c:v>
                </c:pt>
                <c:pt idx="1323">
                  <c:v>1.113638917843518</c:v>
                </c:pt>
                <c:pt idx="1324">
                  <c:v>1.113638917843518</c:v>
                </c:pt>
                <c:pt idx="1325">
                  <c:v>1.113638917843518</c:v>
                </c:pt>
                <c:pt idx="1326">
                  <c:v>1.113638917843518</c:v>
                </c:pt>
                <c:pt idx="1327">
                  <c:v>1.113638917843518</c:v>
                </c:pt>
                <c:pt idx="1328">
                  <c:v>1.113638917843518</c:v>
                </c:pt>
                <c:pt idx="1329">
                  <c:v>1.113638917843518</c:v>
                </c:pt>
                <c:pt idx="1330">
                  <c:v>1.113638917843518</c:v>
                </c:pt>
                <c:pt idx="1331">
                  <c:v>1.113638917843518</c:v>
                </c:pt>
                <c:pt idx="1332">
                  <c:v>1.113638917843518</c:v>
                </c:pt>
                <c:pt idx="1333">
                  <c:v>1.113638917843518</c:v>
                </c:pt>
                <c:pt idx="1334">
                  <c:v>1.113638917843518</c:v>
                </c:pt>
                <c:pt idx="1335">
                  <c:v>1.113638917843518</c:v>
                </c:pt>
                <c:pt idx="1336">
                  <c:v>1.113638917843518</c:v>
                </c:pt>
                <c:pt idx="1337">
                  <c:v>1.113638917843518</c:v>
                </c:pt>
                <c:pt idx="1338">
                  <c:v>1.113638917843518</c:v>
                </c:pt>
                <c:pt idx="1339">
                  <c:v>1.113638917843518</c:v>
                </c:pt>
                <c:pt idx="1340">
                  <c:v>1.113638917843518</c:v>
                </c:pt>
                <c:pt idx="1341">
                  <c:v>1.113638917843518</c:v>
                </c:pt>
                <c:pt idx="1342">
                  <c:v>1.113638917843518</c:v>
                </c:pt>
                <c:pt idx="1343">
                  <c:v>1.113638917843518</c:v>
                </c:pt>
                <c:pt idx="1344">
                  <c:v>1.113638917843518</c:v>
                </c:pt>
                <c:pt idx="1345">
                  <c:v>1.113638917843518</c:v>
                </c:pt>
                <c:pt idx="1346">
                  <c:v>1.113638917843518</c:v>
                </c:pt>
                <c:pt idx="1347">
                  <c:v>1.113638917843518</c:v>
                </c:pt>
                <c:pt idx="1348">
                  <c:v>1.113638917843518</c:v>
                </c:pt>
                <c:pt idx="1349">
                  <c:v>1.113638917843518</c:v>
                </c:pt>
                <c:pt idx="1350">
                  <c:v>1.113638917843518</c:v>
                </c:pt>
                <c:pt idx="1351">
                  <c:v>1.113638917843518</c:v>
                </c:pt>
                <c:pt idx="1352">
                  <c:v>1.113638917843518</c:v>
                </c:pt>
                <c:pt idx="1353">
                  <c:v>1.113638917843518</c:v>
                </c:pt>
                <c:pt idx="1354">
                  <c:v>1.113638917843518</c:v>
                </c:pt>
                <c:pt idx="1355">
                  <c:v>1.113638917843518</c:v>
                </c:pt>
                <c:pt idx="1356">
                  <c:v>1.113638917843518</c:v>
                </c:pt>
                <c:pt idx="1357">
                  <c:v>1.113638917843518</c:v>
                </c:pt>
                <c:pt idx="1358">
                  <c:v>1.113638917843518</c:v>
                </c:pt>
                <c:pt idx="1359">
                  <c:v>1.113638917843518</c:v>
                </c:pt>
                <c:pt idx="1360">
                  <c:v>1.113638917843518</c:v>
                </c:pt>
                <c:pt idx="1361">
                  <c:v>1.113638917843518</c:v>
                </c:pt>
                <c:pt idx="1362">
                  <c:v>1.113638917843518</c:v>
                </c:pt>
                <c:pt idx="1363">
                  <c:v>1.113638917843518</c:v>
                </c:pt>
                <c:pt idx="1364">
                  <c:v>1.113638917843518</c:v>
                </c:pt>
                <c:pt idx="1365">
                  <c:v>1.113638917843518</c:v>
                </c:pt>
                <c:pt idx="1366">
                  <c:v>1.113638917843518</c:v>
                </c:pt>
                <c:pt idx="1367">
                  <c:v>1.113638917843518</c:v>
                </c:pt>
                <c:pt idx="1368">
                  <c:v>1.113638917843518</c:v>
                </c:pt>
                <c:pt idx="1369">
                  <c:v>1.113638917843518</c:v>
                </c:pt>
                <c:pt idx="1370">
                  <c:v>1.113638917843518</c:v>
                </c:pt>
                <c:pt idx="1371">
                  <c:v>1.113638917843518</c:v>
                </c:pt>
                <c:pt idx="1372">
                  <c:v>1.113638917843518</c:v>
                </c:pt>
                <c:pt idx="1373">
                  <c:v>1.113638917843518</c:v>
                </c:pt>
                <c:pt idx="1374">
                  <c:v>1.113638917843518</c:v>
                </c:pt>
                <c:pt idx="1375">
                  <c:v>1.113638917843518</c:v>
                </c:pt>
                <c:pt idx="1376">
                  <c:v>1.113638917843518</c:v>
                </c:pt>
                <c:pt idx="1377">
                  <c:v>1.113638917843518</c:v>
                </c:pt>
                <c:pt idx="1378">
                  <c:v>1.113638917843518</c:v>
                </c:pt>
                <c:pt idx="1379">
                  <c:v>1.113638917843518</c:v>
                </c:pt>
                <c:pt idx="1380">
                  <c:v>1.113638917843518</c:v>
                </c:pt>
                <c:pt idx="1381">
                  <c:v>1.113638917843518</c:v>
                </c:pt>
                <c:pt idx="1382">
                  <c:v>1.113638917843518</c:v>
                </c:pt>
                <c:pt idx="1383">
                  <c:v>1.113638917843518</c:v>
                </c:pt>
                <c:pt idx="1384">
                  <c:v>1.113638917843518</c:v>
                </c:pt>
                <c:pt idx="1385">
                  <c:v>1.113638917843518</c:v>
                </c:pt>
                <c:pt idx="1386">
                  <c:v>1.113638917843518</c:v>
                </c:pt>
                <c:pt idx="1387">
                  <c:v>1.113638917843518</c:v>
                </c:pt>
                <c:pt idx="1388">
                  <c:v>1.113638917843518</c:v>
                </c:pt>
                <c:pt idx="1389">
                  <c:v>1.113638917843518</c:v>
                </c:pt>
                <c:pt idx="1390">
                  <c:v>1.113638917843518</c:v>
                </c:pt>
                <c:pt idx="1391">
                  <c:v>1.113638917843518</c:v>
                </c:pt>
                <c:pt idx="1392">
                  <c:v>1.113638917843518</c:v>
                </c:pt>
                <c:pt idx="1393">
                  <c:v>1.113638917843518</c:v>
                </c:pt>
                <c:pt idx="1394">
                  <c:v>1.113638917843518</c:v>
                </c:pt>
                <c:pt idx="1395">
                  <c:v>1.113638917843518</c:v>
                </c:pt>
                <c:pt idx="1396">
                  <c:v>1.113638917843518</c:v>
                </c:pt>
                <c:pt idx="1397">
                  <c:v>1.113638917843518</c:v>
                </c:pt>
                <c:pt idx="1398">
                  <c:v>1.113638917843518</c:v>
                </c:pt>
                <c:pt idx="1399">
                  <c:v>1.113638917843518</c:v>
                </c:pt>
                <c:pt idx="1400">
                  <c:v>1.113638917843518</c:v>
                </c:pt>
                <c:pt idx="1401">
                  <c:v>1.113638917843518</c:v>
                </c:pt>
                <c:pt idx="1402">
                  <c:v>1.113638917843518</c:v>
                </c:pt>
                <c:pt idx="1403">
                  <c:v>1.113638917843518</c:v>
                </c:pt>
                <c:pt idx="1404">
                  <c:v>1.113638917843518</c:v>
                </c:pt>
                <c:pt idx="1405">
                  <c:v>1.113638917843518</c:v>
                </c:pt>
                <c:pt idx="1406">
                  <c:v>1.113638917843518</c:v>
                </c:pt>
                <c:pt idx="1407">
                  <c:v>1.113638917843518</c:v>
                </c:pt>
                <c:pt idx="1408">
                  <c:v>1.113638917843518</c:v>
                </c:pt>
                <c:pt idx="1409">
                  <c:v>1.113638917843518</c:v>
                </c:pt>
                <c:pt idx="1410">
                  <c:v>1.113638917843518</c:v>
                </c:pt>
                <c:pt idx="1411">
                  <c:v>1.113638917843518</c:v>
                </c:pt>
                <c:pt idx="1412">
                  <c:v>1.113638917843518</c:v>
                </c:pt>
                <c:pt idx="1413">
                  <c:v>1.113638917843518</c:v>
                </c:pt>
                <c:pt idx="1414">
                  <c:v>1.113638917843518</c:v>
                </c:pt>
                <c:pt idx="1415">
                  <c:v>1.113638917843518</c:v>
                </c:pt>
                <c:pt idx="1416">
                  <c:v>1.113638917843518</c:v>
                </c:pt>
                <c:pt idx="1417">
                  <c:v>1.113638917843518</c:v>
                </c:pt>
                <c:pt idx="1418">
                  <c:v>1.113638917843518</c:v>
                </c:pt>
                <c:pt idx="1419">
                  <c:v>1.113638917843518</c:v>
                </c:pt>
                <c:pt idx="1420">
                  <c:v>1.113638917843518</c:v>
                </c:pt>
                <c:pt idx="1421">
                  <c:v>1.113638917843518</c:v>
                </c:pt>
                <c:pt idx="1422">
                  <c:v>1.113638917843518</c:v>
                </c:pt>
                <c:pt idx="1423">
                  <c:v>1.113638917843518</c:v>
                </c:pt>
                <c:pt idx="1424">
                  <c:v>1.113638917843518</c:v>
                </c:pt>
                <c:pt idx="1425">
                  <c:v>1.113638917843518</c:v>
                </c:pt>
                <c:pt idx="1426">
                  <c:v>1.113638917843518</c:v>
                </c:pt>
                <c:pt idx="1427">
                  <c:v>1.113638917843518</c:v>
                </c:pt>
                <c:pt idx="1428">
                  <c:v>1.113638917843518</c:v>
                </c:pt>
                <c:pt idx="1429">
                  <c:v>1.113638917843518</c:v>
                </c:pt>
                <c:pt idx="1430">
                  <c:v>1.113638917843518</c:v>
                </c:pt>
                <c:pt idx="1431">
                  <c:v>1.113638917843518</c:v>
                </c:pt>
                <c:pt idx="1432">
                  <c:v>1.113638917843518</c:v>
                </c:pt>
                <c:pt idx="1433">
                  <c:v>1.113638917843518</c:v>
                </c:pt>
                <c:pt idx="1434">
                  <c:v>1.113638917843518</c:v>
                </c:pt>
                <c:pt idx="1435">
                  <c:v>1.113638917843518</c:v>
                </c:pt>
                <c:pt idx="1436">
                  <c:v>1.113638917843518</c:v>
                </c:pt>
                <c:pt idx="1437">
                  <c:v>1.113638917843518</c:v>
                </c:pt>
                <c:pt idx="1438">
                  <c:v>1.113638917843518</c:v>
                </c:pt>
                <c:pt idx="1439">
                  <c:v>1.113638917843518</c:v>
                </c:pt>
                <c:pt idx="1440">
                  <c:v>1.113638917843518</c:v>
                </c:pt>
                <c:pt idx="1441">
                  <c:v>1.113638917843518</c:v>
                </c:pt>
                <c:pt idx="1442">
                  <c:v>1.113638917843518</c:v>
                </c:pt>
                <c:pt idx="1443">
                  <c:v>1.113638917843518</c:v>
                </c:pt>
                <c:pt idx="1444">
                  <c:v>1.113638917843518</c:v>
                </c:pt>
                <c:pt idx="1445">
                  <c:v>1.113638917843518</c:v>
                </c:pt>
                <c:pt idx="1446">
                  <c:v>1.113638917843518</c:v>
                </c:pt>
                <c:pt idx="1447">
                  <c:v>1.113638917843518</c:v>
                </c:pt>
                <c:pt idx="1448">
                  <c:v>1.113638917843518</c:v>
                </c:pt>
                <c:pt idx="1449">
                  <c:v>1.113638917843518</c:v>
                </c:pt>
                <c:pt idx="1450">
                  <c:v>1.113638917843518</c:v>
                </c:pt>
                <c:pt idx="1451">
                  <c:v>1.113638917843518</c:v>
                </c:pt>
                <c:pt idx="1452">
                  <c:v>1.113638917843518</c:v>
                </c:pt>
                <c:pt idx="1453">
                  <c:v>1.113638917843518</c:v>
                </c:pt>
                <c:pt idx="1454">
                  <c:v>1.113638917843518</c:v>
                </c:pt>
                <c:pt idx="1455">
                  <c:v>1.113638917843518</c:v>
                </c:pt>
                <c:pt idx="1456">
                  <c:v>1.113638917843518</c:v>
                </c:pt>
                <c:pt idx="1457">
                  <c:v>1.113638917843518</c:v>
                </c:pt>
                <c:pt idx="1458">
                  <c:v>1.113638917843518</c:v>
                </c:pt>
                <c:pt idx="1459">
                  <c:v>1.113638917843518</c:v>
                </c:pt>
                <c:pt idx="1460">
                  <c:v>1.113638917843518</c:v>
                </c:pt>
                <c:pt idx="1461">
                  <c:v>1.113638917843518</c:v>
                </c:pt>
                <c:pt idx="1462">
                  <c:v>1.113638917843518</c:v>
                </c:pt>
                <c:pt idx="1463">
                  <c:v>1.113638917843518</c:v>
                </c:pt>
                <c:pt idx="1464">
                  <c:v>1.113638917843518</c:v>
                </c:pt>
                <c:pt idx="1465">
                  <c:v>1.113638917843518</c:v>
                </c:pt>
                <c:pt idx="1466">
                  <c:v>1.113638917843518</c:v>
                </c:pt>
                <c:pt idx="1467">
                  <c:v>1.113638917843518</c:v>
                </c:pt>
                <c:pt idx="1468">
                  <c:v>1.113638917843518</c:v>
                </c:pt>
                <c:pt idx="1469">
                  <c:v>1.113638917843518</c:v>
                </c:pt>
                <c:pt idx="1470">
                  <c:v>1.113638917843518</c:v>
                </c:pt>
                <c:pt idx="1471">
                  <c:v>1.113638917843518</c:v>
                </c:pt>
                <c:pt idx="1472">
                  <c:v>1.113638917843518</c:v>
                </c:pt>
                <c:pt idx="1473">
                  <c:v>1.113638917843518</c:v>
                </c:pt>
                <c:pt idx="1474">
                  <c:v>1.113638917843518</c:v>
                </c:pt>
                <c:pt idx="1475">
                  <c:v>1.113638917843518</c:v>
                </c:pt>
                <c:pt idx="1476">
                  <c:v>1.113638917843518</c:v>
                </c:pt>
                <c:pt idx="1477">
                  <c:v>1.113638917843518</c:v>
                </c:pt>
                <c:pt idx="1478">
                  <c:v>1.113638917843518</c:v>
                </c:pt>
                <c:pt idx="1479">
                  <c:v>1.113638917843518</c:v>
                </c:pt>
                <c:pt idx="1480">
                  <c:v>1.113638917843518</c:v>
                </c:pt>
                <c:pt idx="1481">
                  <c:v>1.113638917843518</c:v>
                </c:pt>
                <c:pt idx="1482">
                  <c:v>1.113638917843518</c:v>
                </c:pt>
                <c:pt idx="1483">
                  <c:v>1.113638917843518</c:v>
                </c:pt>
                <c:pt idx="1484">
                  <c:v>1.113638917843518</c:v>
                </c:pt>
                <c:pt idx="1485">
                  <c:v>1.113638917843518</c:v>
                </c:pt>
                <c:pt idx="1486">
                  <c:v>1.113638917843518</c:v>
                </c:pt>
                <c:pt idx="1487">
                  <c:v>1.113638917843518</c:v>
                </c:pt>
                <c:pt idx="1488">
                  <c:v>1.113638917843518</c:v>
                </c:pt>
                <c:pt idx="1489">
                  <c:v>1.113638917843518</c:v>
                </c:pt>
                <c:pt idx="1490">
                  <c:v>1.113638917843518</c:v>
                </c:pt>
                <c:pt idx="1491">
                  <c:v>1.113638917843518</c:v>
                </c:pt>
                <c:pt idx="1492">
                  <c:v>1.113638917843518</c:v>
                </c:pt>
                <c:pt idx="1493">
                  <c:v>1.113638917843518</c:v>
                </c:pt>
                <c:pt idx="1494">
                  <c:v>1.113638917843518</c:v>
                </c:pt>
                <c:pt idx="1495">
                  <c:v>1.113638917843518</c:v>
                </c:pt>
                <c:pt idx="1496">
                  <c:v>1.113638917843518</c:v>
                </c:pt>
                <c:pt idx="1497">
                  <c:v>1.113638917843518</c:v>
                </c:pt>
                <c:pt idx="1498">
                  <c:v>1.113638917843518</c:v>
                </c:pt>
                <c:pt idx="1499">
                  <c:v>1.113638917843518</c:v>
                </c:pt>
                <c:pt idx="1500">
                  <c:v>1.113638917843518</c:v>
                </c:pt>
                <c:pt idx="1501">
                  <c:v>1.113638917843518</c:v>
                </c:pt>
                <c:pt idx="1502">
                  <c:v>1.113638917843518</c:v>
                </c:pt>
                <c:pt idx="1503">
                  <c:v>1.113638917843518</c:v>
                </c:pt>
                <c:pt idx="1504">
                  <c:v>1.113638917843518</c:v>
                </c:pt>
                <c:pt idx="1505">
                  <c:v>1.113638917843518</c:v>
                </c:pt>
                <c:pt idx="1506">
                  <c:v>1.113638917843518</c:v>
                </c:pt>
                <c:pt idx="1507">
                  <c:v>1.113638917843518</c:v>
                </c:pt>
                <c:pt idx="1508">
                  <c:v>1.113638917843518</c:v>
                </c:pt>
                <c:pt idx="1509">
                  <c:v>1.113638917843518</c:v>
                </c:pt>
                <c:pt idx="1510">
                  <c:v>1.113638917843518</c:v>
                </c:pt>
                <c:pt idx="1511">
                  <c:v>1.113638917843518</c:v>
                </c:pt>
                <c:pt idx="1512">
                  <c:v>1.113638917843518</c:v>
                </c:pt>
                <c:pt idx="1513">
                  <c:v>1.113638917843518</c:v>
                </c:pt>
                <c:pt idx="1514">
                  <c:v>1.113638917843518</c:v>
                </c:pt>
                <c:pt idx="1515">
                  <c:v>1.113638917843518</c:v>
                </c:pt>
                <c:pt idx="1516">
                  <c:v>1.113638917843518</c:v>
                </c:pt>
                <c:pt idx="1517">
                  <c:v>1.113638917843518</c:v>
                </c:pt>
                <c:pt idx="1518">
                  <c:v>1.113638917843518</c:v>
                </c:pt>
                <c:pt idx="1519">
                  <c:v>1.113638917843518</c:v>
                </c:pt>
                <c:pt idx="1520">
                  <c:v>1.113638917843518</c:v>
                </c:pt>
                <c:pt idx="1521">
                  <c:v>1.113638917843518</c:v>
                </c:pt>
                <c:pt idx="1522">
                  <c:v>1.113638917843518</c:v>
                </c:pt>
                <c:pt idx="1523">
                  <c:v>1.113638917843518</c:v>
                </c:pt>
                <c:pt idx="1524">
                  <c:v>1.113638917843518</c:v>
                </c:pt>
                <c:pt idx="1525">
                  <c:v>1.113638917843518</c:v>
                </c:pt>
                <c:pt idx="1526">
                  <c:v>1.113638917843518</c:v>
                </c:pt>
                <c:pt idx="1527">
                  <c:v>1.113638917843518</c:v>
                </c:pt>
                <c:pt idx="1528">
                  <c:v>1.113638917843518</c:v>
                </c:pt>
                <c:pt idx="1529">
                  <c:v>1.113638917843518</c:v>
                </c:pt>
                <c:pt idx="1530">
                  <c:v>1.113638917843518</c:v>
                </c:pt>
                <c:pt idx="1531">
                  <c:v>1.113638917843518</c:v>
                </c:pt>
                <c:pt idx="1532">
                  <c:v>1.113638917843518</c:v>
                </c:pt>
                <c:pt idx="1533">
                  <c:v>1.113638917843518</c:v>
                </c:pt>
                <c:pt idx="1534">
                  <c:v>1.113638917843518</c:v>
                </c:pt>
                <c:pt idx="1535">
                  <c:v>1.113638917843518</c:v>
                </c:pt>
                <c:pt idx="1536">
                  <c:v>1.113638917843518</c:v>
                </c:pt>
                <c:pt idx="1537">
                  <c:v>1.113638917843518</c:v>
                </c:pt>
                <c:pt idx="1538">
                  <c:v>1.113638917843518</c:v>
                </c:pt>
                <c:pt idx="1539">
                  <c:v>1.113638917843518</c:v>
                </c:pt>
                <c:pt idx="1540">
                  <c:v>1.113638917843518</c:v>
                </c:pt>
                <c:pt idx="1541">
                  <c:v>1.113638917843518</c:v>
                </c:pt>
                <c:pt idx="1542">
                  <c:v>1.113638917843518</c:v>
                </c:pt>
                <c:pt idx="1543">
                  <c:v>1.113638917843518</c:v>
                </c:pt>
                <c:pt idx="1544">
                  <c:v>1.113638917843518</c:v>
                </c:pt>
                <c:pt idx="1545">
                  <c:v>1.113638917843518</c:v>
                </c:pt>
                <c:pt idx="1546">
                  <c:v>1.113638917843518</c:v>
                </c:pt>
                <c:pt idx="1547">
                  <c:v>1.113638917843518</c:v>
                </c:pt>
                <c:pt idx="1548">
                  <c:v>1.113638917843518</c:v>
                </c:pt>
                <c:pt idx="1549">
                  <c:v>1.113638917843518</c:v>
                </c:pt>
                <c:pt idx="1550">
                  <c:v>1.113638917843518</c:v>
                </c:pt>
                <c:pt idx="1551">
                  <c:v>1.113638917843518</c:v>
                </c:pt>
                <c:pt idx="1552">
                  <c:v>1.113638917843518</c:v>
                </c:pt>
                <c:pt idx="1553">
                  <c:v>1.113638917843518</c:v>
                </c:pt>
                <c:pt idx="1554">
                  <c:v>1.113638917843518</c:v>
                </c:pt>
                <c:pt idx="1555">
                  <c:v>1.113638917843518</c:v>
                </c:pt>
                <c:pt idx="1556">
                  <c:v>1.113638917843518</c:v>
                </c:pt>
                <c:pt idx="1557">
                  <c:v>1.113638917843518</c:v>
                </c:pt>
                <c:pt idx="1558">
                  <c:v>1.113638917843518</c:v>
                </c:pt>
                <c:pt idx="1559">
                  <c:v>1.113638917843518</c:v>
                </c:pt>
                <c:pt idx="1560">
                  <c:v>1.113638917843518</c:v>
                </c:pt>
                <c:pt idx="1561">
                  <c:v>1.113638917843518</c:v>
                </c:pt>
                <c:pt idx="1562">
                  <c:v>1.113638917843518</c:v>
                </c:pt>
                <c:pt idx="1563">
                  <c:v>1.113638917843518</c:v>
                </c:pt>
                <c:pt idx="1564">
                  <c:v>1.113638917843518</c:v>
                </c:pt>
                <c:pt idx="1565">
                  <c:v>1.113638917843518</c:v>
                </c:pt>
                <c:pt idx="1566">
                  <c:v>1.113638917843518</c:v>
                </c:pt>
                <c:pt idx="1567">
                  <c:v>1.113638917843518</c:v>
                </c:pt>
                <c:pt idx="1568">
                  <c:v>1.113638917843518</c:v>
                </c:pt>
                <c:pt idx="1569">
                  <c:v>1.113638917843518</c:v>
                </c:pt>
                <c:pt idx="1570">
                  <c:v>1.113638917843518</c:v>
                </c:pt>
                <c:pt idx="1571">
                  <c:v>1.113638917843518</c:v>
                </c:pt>
                <c:pt idx="1572">
                  <c:v>1.113638917843518</c:v>
                </c:pt>
                <c:pt idx="1573">
                  <c:v>1.113638917843518</c:v>
                </c:pt>
                <c:pt idx="1574">
                  <c:v>1.113638917843518</c:v>
                </c:pt>
                <c:pt idx="1575">
                  <c:v>1.113638917843518</c:v>
                </c:pt>
                <c:pt idx="1576">
                  <c:v>1.113638917843518</c:v>
                </c:pt>
                <c:pt idx="1577">
                  <c:v>1.113638917843518</c:v>
                </c:pt>
                <c:pt idx="1578">
                  <c:v>1.113638917843518</c:v>
                </c:pt>
                <c:pt idx="1579">
                  <c:v>1.113638917843518</c:v>
                </c:pt>
                <c:pt idx="1580">
                  <c:v>1.113638917843518</c:v>
                </c:pt>
                <c:pt idx="1581">
                  <c:v>1.113638917843518</c:v>
                </c:pt>
                <c:pt idx="1582">
                  <c:v>1.113638917843518</c:v>
                </c:pt>
                <c:pt idx="1583">
                  <c:v>1.113638917843518</c:v>
                </c:pt>
                <c:pt idx="1584">
                  <c:v>1.113638917843518</c:v>
                </c:pt>
                <c:pt idx="1585">
                  <c:v>1.113638917843518</c:v>
                </c:pt>
                <c:pt idx="1586">
                  <c:v>1.113638917843518</c:v>
                </c:pt>
                <c:pt idx="1587">
                  <c:v>1.113638917843518</c:v>
                </c:pt>
                <c:pt idx="1588">
                  <c:v>1.113638917843518</c:v>
                </c:pt>
                <c:pt idx="1589">
                  <c:v>1.113638917843518</c:v>
                </c:pt>
                <c:pt idx="1590">
                  <c:v>1.113638917843518</c:v>
                </c:pt>
                <c:pt idx="1591">
                  <c:v>1.113638917843518</c:v>
                </c:pt>
                <c:pt idx="1592">
                  <c:v>1.113638917843518</c:v>
                </c:pt>
                <c:pt idx="1593">
                  <c:v>1.113638917843518</c:v>
                </c:pt>
                <c:pt idx="1594">
                  <c:v>1.113638917843518</c:v>
                </c:pt>
                <c:pt idx="1595">
                  <c:v>1.113638917843518</c:v>
                </c:pt>
                <c:pt idx="1596">
                  <c:v>1.113638917843518</c:v>
                </c:pt>
                <c:pt idx="1597">
                  <c:v>1.113638917843518</c:v>
                </c:pt>
                <c:pt idx="1598">
                  <c:v>1.113638917843518</c:v>
                </c:pt>
                <c:pt idx="1599">
                  <c:v>1.113638917843518</c:v>
                </c:pt>
                <c:pt idx="1600">
                  <c:v>1.113638917843518</c:v>
                </c:pt>
                <c:pt idx="1601">
                  <c:v>1.113638917843518</c:v>
                </c:pt>
                <c:pt idx="1602">
                  <c:v>1.113638917843518</c:v>
                </c:pt>
                <c:pt idx="1603">
                  <c:v>1.113638917843518</c:v>
                </c:pt>
                <c:pt idx="1604">
                  <c:v>1.113638917843518</c:v>
                </c:pt>
                <c:pt idx="1605">
                  <c:v>1.113638917843518</c:v>
                </c:pt>
                <c:pt idx="1606">
                  <c:v>1.113638917843518</c:v>
                </c:pt>
                <c:pt idx="1607">
                  <c:v>1.113638917843518</c:v>
                </c:pt>
                <c:pt idx="1608">
                  <c:v>1.113638917843518</c:v>
                </c:pt>
                <c:pt idx="1609">
                  <c:v>1.113638917843518</c:v>
                </c:pt>
                <c:pt idx="1610">
                  <c:v>1.113638917843518</c:v>
                </c:pt>
                <c:pt idx="1611">
                  <c:v>1.113638917843518</c:v>
                </c:pt>
                <c:pt idx="1612">
                  <c:v>1.113638917843518</c:v>
                </c:pt>
                <c:pt idx="1613">
                  <c:v>1.113638917843518</c:v>
                </c:pt>
                <c:pt idx="1614">
                  <c:v>1.113638917843518</c:v>
                </c:pt>
                <c:pt idx="1615">
                  <c:v>1.113638917843518</c:v>
                </c:pt>
                <c:pt idx="1616">
                  <c:v>1.113638917843518</c:v>
                </c:pt>
                <c:pt idx="1617">
                  <c:v>1.113638917843518</c:v>
                </c:pt>
                <c:pt idx="1618">
                  <c:v>1.113638917843518</c:v>
                </c:pt>
                <c:pt idx="1619">
                  <c:v>1.113638917843518</c:v>
                </c:pt>
                <c:pt idx="1620">
                  <c:v>1.113638917843518</c:v>
                </c:pt>
                <c:pt idx="1621">
                  <c:v>1.113638917843518</c:v>
                </c:pt>
                <c:pt idx="1622">
                  <c:v>1.113638917843518</c:v>
                </c:pt>
                <c:pt idx="1623">
                  <c:v>1.113638917843518</c:v>
                </c:pt>
                <c:pt idx="1624">
                  <c:v>1.113638917843518</c:v>
                </c:pt>
                <c:pt idx="1625">
                  <c:v>1.113638917843518</c:v>
                </c:pt>
                <c:pt idx="1626">
                  <c:v>1.113638917843518</c:v>
                </c:pt>
                <c:pt idx="1627">
                  <c:v>1.113638917843518</c:v>
                </c:pt>
                <c:pt idx="1628">
                  <c:v>1.113638917843518</c:v>
                </c:pt>
                <c:pt idx="1629">
                  <c:v>1.113638917843518</c:v>
                </c:pt>
                <c:pt idx="1630">
                  <c:v>1.113638917843518</c:v>
                </c:pt>
                <c:pt idx="1631">
                  <c:v>1.113638917843518</c:v>
                </c:pt>
                <c:pt idx="1632">
                  <c:v>1.113638917843518</c:v>
                </c:pt>
                <c:pt idx="1633">
                  <c:v>1.113638917843518</c:v>
                </c:pt>
                <c:pt idx="1634">
                  <c:v>1.113638917843518</c:v>
                </c:pt>
                <c:pt idx="1635">
                  <c:v>1.113638917843518</c:v>
                </c:pt>
                <c:pt idx="1636">
                  <c:v>1.113638917843518</c:v>
                </c:pt>
                <c:pt idx="1637">
                  <c:v>1.113638917843518</c:v>
                </c:pt>
                <c:pt idx="1638">
                  <c:v>1.113638917843518</c:v>
                </c:pt>
                <c:pt idx="1639">
                  <c:v>1.113638917843518</c:v>
                </c:pt>
                <c:pt idx="1640">
                  <c:v>1.113638917843518</c:v>
                </c:pt>
                <c:pt idx="1641">
                  <c:v>1.113638917843518</c:v>
                </c:pt>
                <c:pt idx="1642">
                  <c:v>1.113638917843518</c:v>
                </c:pt>
                <c:pt idx="1643">
                  <c:v>1.113638917843518</c:v>
                </c:pt>
                <c:pt idx="1644">
                  <c:v>1.113638917843518</c:v>
                </c:pt>
                <c:pt idx="1645">
                  <c:v>1.113638917843518</c:v>
                </c:pt>
                <c:pt idx="1646">
                  <c:v>1.113638917843518</c:v>
                </c:pt>
                <c:pt idx="1647">
                  <c:v>1.113638917843518</c:v>
                </c:pt>
                <c:pt idx="1648">
                  <c:v>1.113638917843518</c:v>
                </c:pt>
                <c:pt idx="1649">
                  <c:v>1.113638917843518</c:v>
                </c:pt>
                <c:pt idx="1650">
                  <c:v>1.113638917843518</c:v>
                </c:pt>
                <c:pt idx="1651">
                  <c:v>1.113638917843518</c:v>
                </c:pt>
                <c:pt idx="1652">
                  <c:v>1.113638917843518</c:v>
                </c:pt>
                <c:pt idx="1653">
                  <c:v>1.113638917843518</c:v>
                </c:pt>
                <c:pt idx="1654">
                  <c:v>1.113638917843518</c:v>
                </c:pt>
                <c:pt idx="1655">
                  <c:v>1.113638917843518</c:v>
                </c:pt>
                <c:pt idx="1656">
                  <c:v>1.113638917843518</c:v>
                </c:pt>
                <c:pt idx="1657">
                  <c:v>1.113638917843518</c:v>
                </c:pt>
                <c:pt idx="1658">
                  <c:v>1.113638917843518</c:v>
                </c:pt>
                <c:pt idx="1659">
                  <c:v>1.113638917843518</c:v>
                </c:pt>
                <c:pt idx="1660">
                  <c:v>1.113638917843518</c:v>
                </c:pt>
                <c:pt idx="1661">
                  <c:v>1.113638917843518</c:v>
                </c:pt>
                <c:pt idx="1662">
                  <c:v>1.113638917843518</c:v>
                </c:pt>
                <c:pt idx="1663">
                  <c:v>1.113638917843518</c:v>
                </c:pt>
                <c:pt idx="1664">
                  <c:v>1.113638917843518</c:v>
                </c:pt>
                <c:pt idx="1665">
                  <c:v>1.113638917843518</c:v>
                </c:pt>
                <c:pt idx="1666">
                  <c:v>1.113638917843518</c:v>
                </c:pt>
                <c:pt idx="1667">
                  <c:v>1.113638917843518</c:v>
                </c:pt>
                <c:pt idx="1668">
                  <c:v>1.113638917843518</c:v>
                </c:pt>
                <c:pt idx="1669">
                  <c:v>1.113638917843518</c:v>
                </c:pt>
                <c:pt idx="1670">
                  <c:v>1.113638917843518</c:v>
                </c:pt>
                <c:pt idx="1671">
                  <c:v>1.113638917843518</c:v>
                </c:pt>
                <c:pt idx="1672">
                  <c:v>1.113638917843518</c:v>
                </c:pt>
                <c:pt idx="1673">
                  <c:v>1.113638917843518</c:v>
                </c:pt>
                <c:pt idx="1674">
                  <c:v>1.113638917843518</c:v>
                </c:pt>
                <c:pt idx="1675">
                  <c:v>1.113638917843518</c:v>
                </c:pt>
                <c:pt idx="1676">
                  <c:v>1.113638917843518</c:v>
                </c:pt>
                <c:pt idx="1677">
                  <c:v>1.113638917843518</c:v>
                </c:pt>
                <c:pt idx="1678">
                  <c:v>1.113638917843518</c:v>
                </c:pt>
                <c:pt idx="1679">
                  <c:v>1.113638917843518</c:v>
                </c:pt>
                <c:pt idx="1680">
                  <c:v>1.113638917843518</c:v>
                </c:pt>
                <c:pt idx="1681">
                  <c:v>1.113638917843518</c:v>
                </c:pt>
                <c:pt idx="1682">
                  <c:v>1.113638917843518</c:v>
                </c:pt>
                <c:pt idx="1683">
                  <c:v>1.113638917843518</c:v>
                </c:pt>
                <c:pt idx="1684">
                  <c:v>1.113638917843518</c:v>
                </c:pt>
                <c:pt idx="1685">
                  <c:v>1.113638917843518</c:v>
                </c:pt>
                <c:pt idx="1686">
                  <c:v>1.113638917843518</c:v>
                </c:pt>
                <c:pt idx="1687">
                  <c:v>1.113638917843518</c:v>
                </c:pt>
                <c:pt idx="1688">
                  <c:v>1.113638917843518</c:v>
                </c:pt>
                <c:pt idx="1689">
                  <c:v>1.113638917843518</c:v>
                </c:pt>
                <c:pt idx="1690">
                  <c:v>1.113638917843518</c:v>
                </c:pt>
                <c:pt idx="1691">
                  <c:v>1.113638917843518</c:v>
                </c:pt>
                <c:pt idx="1692">
                  <c:v>1.113638917843518</c:v>
                </c:pt>
                <c:pt idx="1693">
                  <c:v>1.113638917843518</c:v>
                </c:pt>
                <c:pt idx="1694">
                  <c:v>1.113638917843518</c:v>
                </c:pt>
                <c:pt idx="1695">
                  <c:v>1.113638917843518</c:v>
                </c:pt>
                <c:pt idx="1696">
                  <c:v>1.113638917843518</c:v>
                </c:pt>
                <c:pt idx="1697">
                  <c:v>1.113638917843518</c:v>
                </c:pt>
                <c:pt idx="1698">
                  <c:v>1.113638917843518</c:v>
                </c:pt>
                <c:pt idx="1699">
                  <c:v>1.113638917843518</c:v>
                </c:pt>
                <c:pt idx="1700">
                  <c:v>1.113638917843518</c:v>
                </c:pt>
                <c:pt idx="1701">
                  <c:v>1.113638917843518</c:v>
                </c:pt>
                <c:pt idx="1702">
                  <c:v>1.113638917843518</c:v>
                </c:pt>
                <c:pt idx="1703">
                  <c:v>1.113638917843518</c:v>
                </c:pt>
                <c:pt idx="1704">
                  <c:v>1.113638917843518</c:v>
                </c:pt>
                <c:pt idx="1705">
                  <c:v>1.113638917843518</c:v>
                </c:pt>
                <c:pt idx="1706">
                  <c:v>1.113638917843518</c:v>
                </c:pt>
                <c:pt idx="1707">
                  <c:v>1.113638917843518</c:v>
                </c:pt>
                <c:pt idx="1708">
                  <c:v>1.113638917843518</c:v>
                </c:pt>
                <c:pt idx="1709">
                  <c:v>1.113638917843518</c:v>
                </c:pt>
                <c:pt idx="1710">
                  <c:v>1.113638917843518</c:v>
                </c:pt>
                <c:pt idx="1711">
                  <c:v>1.113638917843518</c:v>
                </c:pt>
                <c:pt idx="1712">
                  <c:v>1.113638917843518</c:v>
                </c:pt>
                <c:pt idx="1713">
                  <c:v>1.113638917843518</c:v>
                </c:pt>
                <c:pt idx="1714">
                  <c:v>1.113638917843518</c:v>
                </c:pt>
                <c:pt idx="1715">
                  <c:v>1.113638917843518</c:v>
                </c:pt>
                <c:pt idx="1716">
                  <c:v>1.113638917843518</c:v>
                </c:pt>
                <c:pt idx="1717">
                  <c:v>1.113638917843518</c:v>
                </c:pt>
                <c:pt idx="1718">
                  <c:v>1.113638917843518</c:v>
                </c:pt>
                <c:pt idx="1719">
                  <c:v>1.113638917843518</c:v>
                </c:pt>
                <c:pt idx="1720">
                  <c:v>1.113638917843518</c:v>
                </c:pt>
                <c:pt idx="1721">
                  <c:v>1.113638917843518</c:v>
                </c:pt>
                <c:pt idx="1722">
                  <c:v>1.113638917843518</c:v>
                </c:pt>
                <c:pt idx="1723">
                  <c:v>1.113638917843518</c:v>
                </c:pt>
                <c:pt idx="1724">
                  <c:v>1.113638917843518</c:v>
                </c:pt>
                <c:pt idx="1725">
                  <c:v>1.113638917843518</c:v>
                </c:pt>
                <c:pt idx="1726">
                  <c:v>1.113638917843518</c:v>
                </c:pt>
                <c:pt idx="1727">
                  <c:v>1.113638917843518</c:v>
                </c:pt>
                <c:pt idx="1728">
                  <c:v>1.113638917843518</c:v>
                </c:pt>
                <c:pt idx="1729">
                  <c:v>1.113638917843518</c:v>
                </c:pt>
                <c:pt idx="1730">
                  <c:v>1.113638917843518</c:v>
                </c:pt>
                <c:pt idx="1731">
                  <c:v>1.113638917843518</c:v>
                </c:pt>
                <c:pt idx="1732">
                  <c:v>1.113638917843518</c:v>
                </c:pt>
                <c:pt idx="1733">
                  <c:v>1.113638917843518</c:v>
                </c:pt>
                <c:pt idx="1734">
                  <c:v>1.113638917843518</c:v>
                </c:pt>
                <c:pt idx="1735">
                  <c:v>1.113638917843518</c:v>
                </c:pt>
                <c:pt idx="1736">
                  <c:v>1.113638917843518</c:v>
                </c:pt>
                <c:pt idx="1737">
                  <c:v>1.113638917843518</c:v>
                </c:pt>
                <c:pt idx="1738">
                  <c:v>1.113638917843518</c:v>
                </c:pt>
                <c:pt idx="1739">
                  <c:v>1.113638917843518</c:v>
                </c:pt>
                <c:pt idx="1740">
                  <c:v>1.113638917843518</c:v>
                </c:pt>
                <c:pt idx="1741">
                  <c:v>1.113638917843518</c:v>
                </c:pt>
                <c:pt idx="1742">
                  <c:v>1.113638917843518</c:v>
                </c:pt>
                <c:pt idx="1743">
                  <c:v>1.113638917843518</c:v>
                </c:pt>
                <c:pt idx="1744">
                  <c:v>1.113638917843518</c:v>
                </c:pt>
                <c:pt idx="1745">
                  <c:v>1.113638917843518</c:v>
                </c:pt>
                <c:pt idx="1746">
                  <c:v>1.113638917843518</c:v>
                </c:pt>
                <c:pt idx="1747">
                  <c:v>1.113638917843518</c:v>
                </c:pt>
                <c:pt idx="1748">
                  <c:v>1.113638917843518</c:v>
                </c:pt>
                <c:pt idx="1749">
                  <c:v>1.113638917843518</c:v>
                </c:pt>
                <c:pt idx="1750">
                  <c:v>1.113638917843518</c:v>
                </c:pt>
                <c:pt idx="1751">
                  <c:v>1.113638917843518</c:v>
                </c:pt>
                <c:pt idx="1752">
                  <c:v>1.113638917843518</c:v>
                </c:pt>
                <c:pt idx="1753">
                  <c:v>1.113638917843518</c:v>
                </c:pt>
                <c:pt idx="1754">
                  <c:v>1.113638917843518</c:v>
                </c:pt>
                <c:pt idx="1755">
                  <c:v>1.113638917843518</c:v>
                </c:pt>
                <c:pt idx="1756">
                  <c:v>1.113638917843518</c:v>
                </c:pt>
                <c:pt idx="1757">
                  <c:v>1.113638917843518</c:v>
                </c:pt>
                <c:pt idx="1758">
                  <c:v>1.113638917843518</c:v>
                </c:pt>
                <c:pt idx="1759">
                  <c:v>1.113638917843518</c:v>
                </c:pt>
                <c:pt idx="1760">
                  <c:v>1.113638917843518</c:v>
                </c:pt>
                <c:pt idx="1761">
                  <c:v>1.113638917843518</c:v>
                </c:pt>
                <c:pt idx="1762">
                  <c:v>1.113638917843518</c:v>
                </c:pt>
                <c:pt idx="1763">
                  <c:v>1.113638917843518</c:v>
                </c:pt>
                <c:pt idx="1764">
                  <c:v>1.113638917843518</c:v>
                </c:pt>
                <c:pt idx="1765">
                  <c:v>1.113638917843518</c:v>
                </c:pt>
                <c:pt idx="1766">
                  <c:v>1.113638917843518</c:v>
                </c:pt>
                <c:pt idx="1767">
                  <c:v>1.113638917843518</c:v>
                </c:pt>
                <c:pt idx="1768">
                  <c:v>1.113638917843518</c:v>
                </c:pt>
                <c:pt idx="1769">
                  <c:v>1.113638917843518</c:v>
                </c:pt>
                <c:pt idx="1770">
                  <c:v>1.113638917843518</c:v>
                </c:pt>
                <c:pt idx="1771">
                  <c:v>1.113638917843518</c:v>
                </c:pt>
                <c:pt idx="1772">
                  <c:v>1.113638917843518</c:v>
                </c:pt>
                <c:pt idx="1773">
                  <c:v>1.113638917843518</c:v>
                </c:pt>
                <c:pt idx="1774">
                  <c:v>1.113638917843518</c:v>
                </c:pt>
                <c:pt idx="1775">
                  <c:v>1.113638917843518</c:v>
                </c:pt>
                <c:pt idx="1776">
                  <c:v>1.113638917843518</c:v>
                </c:pt>
                <c:pt idx="1777">
                  <c:v>1.113638917843518</c:v>
                </c:pt>
                <c:pt idx="1778">
                  <c:v>1.113638917843518</c:v>
                </c:pt>
                <c:pt idx="1779">
                  <c:v>1.113638917843518</c:v>
                </c:pt>
                <c:pt idx="1780">
                  <c:v>1.113638917843518</c:v>
                </c:pt>
                <c:pt idx="1781">
                  <c:v>1.113638917843518</c:v>
                </c:pt>
                <c:pt idx="1782">
                  <c:v>1.113638917843518</c:v>
                </c:pt>
                <c:pt idx="1783">
                  <c:v>1.113638917843518</c:v>
                </c:pt>
                <c:pt idx="1784">
                  <c:v>1.113638917843518</c:v>
                </c:pt>
                <c:pt idx="1785">
                  <c:v>1.113638917843518</c:v>
                </c:pt>
                <c:pt idx="1786">
                  <c:v>1.113638917843518</c:v>
                </c:pt>
                <c:pt idx="1787">
                  <c:v>1.113638917843518</c:v>
                </c:pt>
                <c:pt idx="1788">
                  <c:v>1.113638917843518</c:v>
                </c:pt>
                <c:pt idx="1789">
                  <c:v>1.113638917843518</c:v>
                </c:pt>
                <c:pt idx="1790">
                  <c:v>1.113638917843518</c:v>
                </c:pt>
                <c:pt idx="1791">
                  <c:v>1.113638917843518</c:v>
                </c:pt>
                <c:pt idx="1792">
                  <c:v>1.113638917843518</c:v>
                </c:pt>
                <c:pt idx="1793">
                  <c:v>1.113638917843518</c:v>
                </c:pt>
                <c:pt idx="1794">
                  <c:v>1.113638917843518</c:v>
                </c:pt>
                <c:pt idx="1795">
                  <c:v>1.113638917843518</c:v>
                </c:pt>
                <c:pt idx="1796">
                  <c:v>1.113638917843518</c:v>
                </c:pt>
                <c:pt idx="1797">
                  <c:v>1.113638917843518</c:v>
                </c:pt>
                <c:pt idx="1798">
                  <c:v>1.113638917843518</c:v>
                </c:pt>
                <c:pt idx="1799">
                  <c:v>1.113638917843518</c:v>
                </c:pt>
                <c:pt idx="1800">
                  <c:v>1.113638917843518</c:v>
                </c:pt>
                <c:pt idx="1801">
                  <c:v>1.113638917843518</c:v>
                </c:pt>
                <c:pt idx="1802">
                  <c:v>1.113638917843518</c:v>
                </c:pt>
                <c:pt idx="1803">
                  <c:v>1.113638917843518</c:v>
                </c:pt>
                <c:pt idx="1804">
                  <c:v>1.113638917843518</c:v>
                </c:pt>
                <c:pt idx="1805">
                  <c:v>1.113638917843518</c:v>
                </c:pt>
                <c:pt idx="1806">
                  <c:v>1.113638917843518</c:v>
                </c:pt>
                <c:pt idx="1807">
                  <c:v>1.113638917843518</c:v>
                </c:pt>
                <c:pt idx="1808">
                  <c:v>1.113638917843518</c:v>
                </c:pt>
                <c:pt idx="1809">
                  <c:v>1.113638917843518</c:v>
                </c:pt>
                <c:pt idx="1810">
                  <c:v>1.113638917843518</c:v>
                </c:pt>
                <c:pt idx="1811">
                  <c:v>1.113638917843518</c:v>
                </c:pt>
                <c:pt idx="1812">
                  <c:v>1.113638917843518</c:v>
                </c:pt>
                <c:pt idx="1813">
                  <c:v>1.113638917843518</c:v>
                </c:pt>
                <c:pt idx="1814">
                  <c:v>1.113638917843518</c:v>
                </c:pt>
                <c:pt idx="1815">
                  <c:v>1.113638917843518</c:v>
                </c:pt>
                <c:pt idx="1816">
                  <c:v>1.113638917843518</c:v>
                </c:pt>
                <c:pt idx="1817">
                  <c:v>1.113638917843518</c:v>
                </c:pt>
                <c:pt idx="1818">
                  <c:v>1.113638917843518</c:v>
                </c:pt>
                <c:pt idx="1819">
                  <c:v>1.113638917843518</c:v>
                </c:pt>
                <c:pt idx="1820">
                  <c:v>1.113638917843518</c:v>
                </c:pt>
                <c:pt idx="1821">
                  <c:v>1.113638917843518</c:v>
                </c:pt>
                <c:pt idx="1822">
                  <c:v>1.113638917843518</c:v>
                </c:pt>
                <c:pt idx="1823">
                  <c:v>1.113638917843518</c:v>
                </c:pt>
                <c:pt idx="1824">
                  <c:v>1.113638917843518</c:v>
                </c:pt>
                <c:pt idx="1825">
                  <c:v>1.113638917843518</c:v>
                </c:pt>
                <c:pt idx="1826">
                  <c:v>1.113638917843518</c:v>
                </c:pt>
                <c:pt idx="1827">
                  <c:v>1.113638917843518</c:v>
                </c:pt>
                <c:pt idx="1828">
                  <c:v>1.113638917843518</c:v>
                </c:pt>
                <c:pt idx="1829">
                  <c:v>1.113638917843518</c:v>
                </c:pt>
                <c:pt idx="1830">
                  <c:v>1.113638917843518</c:v>
                </c:pt>
                <c:pt idx="1831">
                  <c:v>1.113638917843518</c:v>
                </c:pt>
                <c:pt idx="1832">
                  <c:v>1.113638917843518</c:v>
                </c:pt>
                <c:pt idx="1833">
                  <c:v>1.113638917843518</c:v>
                </c:pt>
                <c:pt idx="1834">
                  <c:v>1.113638917843518</c:v>
                </c:pt>
                <c:pt idx="1835">
                  <c:v>1.113638917843518</c:v>
                </c:pt>
                <c:pt idx="1836">
                  <c:v>1.113638917843518</c:v>
                </c:pt>
                <c:pt idx="1837">
                  <c:v>1.113638917843518</c:v>
                </c:pt>
                <c:pt idx="1838">
                  <c:v>1.113638917843518</c:v>
                </c:pt>
                <c:pt idx="1839">
                  <c:v>1.113638917843518</c:v>
                </c:pt>
                <c:pt idx="1840">
                  <c:v>1.113638917843518</c:v>
                </c:pt>
                <c:pt idx="1841">
                  <c:v>1.113638917843518</c:v>
                </c:pt>
                <c:pt idx="1842">
                  <c:v>1.113638917843518</c:v>
                </c:pt>
                <c:pt idx="1843">
                  <c:v>1.113638917843518</c:v>
                </c:pt>
                <c:pt idx="1844">
                  <c:v>1.113638917843518</c:v>
                </c:pt>
                <c:pt idx="1845">
                  <c:v>1.113638917843518</c:v>
                </c:pt>
                <c:pt idx="1846">
                  <c:v>1.113638917843518</c:v>
                </c:pt>
                <c:pt idx="1847">
                  <c:v>1.113638917843518</c:v>
                </c:pt>
                <c:pt idx="1848">
                  <c:v>1.113638917843518</c:v>
                </c:pt>
                <c:pt idx="1849">
                  <c:v>1.113638917843518</c:v>
                </c:pt>
                <c:pt idx="1850">
                  <c:v>1.113638917843518</c:v>
                </c:pt>
                <c:pt idx="1851">
                  <c:v>1.113638917843518</c:v>
                </c:pt>
                <c:pt idx="1852">
                  <c:v>1.113638917843518</c:v>
                </c:pt>
                <c:pt idx="1853">
                  <c:v>1.113638917843518</c:v>
                </c:pt>
                <c:pt idx="1854">
                  <c:v>1.113638917843518</c:v>
                </c:pt>
                <c:pt idx="1855">
                  <c:v>1.113638917843518</c:v>
                </c:pt>
                <c:pt idx="1856">
                  <c:v>1.113638917843518</c:v>
                </c:pt>
                <c:pt idx="1857">
                  <c:v>1.113638917843518</c:v>
                </c:pt>
                <c:pt idx="1858">
                  <c:v>1.113638917843518</c:v>
                </c:pt>
                <c:pt idx="1859">
                  <c:v>1.113638917843518</c:v>
                </c:pt>
                <c:pt idx="1860">
                  <c:v>1.113638917843518</c:v>
                </c:pt>
                <c:pt idx="1861">
                  <c:v>1.113638917843518</c:v>
                </c:pt>
                <c:pt idx="1862">
                  <c:v>1.113638917843518</c:v>
                </c:pt>
                <c:pt idx="1863">
                  <c:v>1.113638917843518</c:v>
                </c:pt>
                <c:pt idx="1864">
                  <c:v>1.113638917843518</c:v>
                </c:pt>
                <c:pt idx="1865">
                  <c:v>1.113638917843518</c:v>
                </c:pt>
                <c:pt idx="1866">
                  <c:v>1.113638917843518</c:v>
                </c:pt>
                <c:pt idx="1867">
                  <c:v>1.113638917843518</c:v>
                </c:pt>
                <c:pt idx="1868">
                  <c:v>1.113638917843518</c:v>
                </c:pt>
                <c:pt idx="1869">
                  <c:v>1.113638917843518</c:v>
                </c:pt>
                <c:pt idx="1870">
                  <c:v>1.113638917843518</c:v>
                </c:pt>
                <c:pt idx="1871">
                  <c:v>1.113638917843518</c:v>
                </c:pt>
                <c:pt idx="1872">
                  <c:v>1.113638917843518</c:v>
                </c:pt>
                <c:pt idx="1873">
                  <c:v>1.113638917843518</c:v>
                </c:pt>
                <c:pt idx="1874">
                  <c:v>1.113638917843518</c:v>
                </c:pt>
                <c:pt idx="1875">
                  <c:v>1.113638917843518</c:v>
                </c:pt>
                <c:pt idx="1876">
                  <c:v>1.113638917843518</c:v>
                </c:pt>
                <c:pt idx="1877">
                  <c:v>1.113638917843518</c:v>
                </c:pt>
                <c:pt idx="1878">
                  <c:v>1.113638917843518</c:v>
                </c:pt>
                <c:pt idx="1879">
                  <c:v>1.113638917843518</c:v>
                </c:pt>
                <c:pt idx="1880">
                  <c:v>1.113638917843518</c:v>
                </c:pt>
                <c:pt idx="1881">
                  <c:v>1.113638917843518</c:v>
                </c:pt>
                <c:pt idx="1882">
                  <c:v>1.113638917843518</c:v>
                </c:pt>
                <c:pt idx="1883">
                  <c:v>1.113638917843518</c:v>
                </c:pt>
                <c:pt idx="1884">
                  <c:v>1.113638917843518</c:v>
                </c:pt>
                <c:pt idx="1885">
                  <c:v>1.113638917843518</c:v>
                </c:pt>
                <c:pt idx="1886">
                  <c:v>1.113638917843518</c:v>
                </c:pt>
                <c:pt idx="1887">
                  <c:v>1.113638917843518</c:v>
                </c:pt>
                <c:pt idx="1888">
                  <c:v>1.113638917843518</c:v>
                </c:pt>
                <c:pt idx="1889">
                  <c:v>1.113638917843518</c:v>
                </c:pt>
                <c:pt idx="1890">
                  <c:v>1.113638917843518</c:v>
                </c:pt>
                <c:pt idx="1891">
                  <c:v>1.113638917843518</c:v>
                </c:pt>
                <c:pt idx="1892">
                  <c:v>1.113638917843518</c:v>
                </c:pt>
                <c:pt idx="1893">
                  <c:v>1.113638917843518</c:v>
                </c:pt>
                <c:pt idx="1894">
                  <c:v>1.113638917843518</c:v>
                </c:pt>
                <c:pt idx="1895">
                  <c:v>1.113638917843518</c:v>
                </c:pt>
                <c:pt idx="1896">
                  <c:v>1.113638917843518</c:v>
                </c:pt>
                <c:pt idx="1897">
                  <c:v>1.113638917843518</c:v>
                </c:pt>
                <c:pt idx="1898">
                  <c:v>1.113638917843518</c:v>
                </c:pt>
                <c:pt idx="1899">
                  <c:v>1.113638917843518</c:v>
                </c:pt>
                <c:pt idx="1900">
                  <c:v>1.113638917843518</c:v>
                </c:pt>
                <c:pt idx="1901">
                  <c:v>1.113638917843518</c:v>
                </c:pt>
                <c:pt idx="1902">
                  <c:v>1.113638917843518</c:v>
                </c:pt>
                <c:pt idx="1903">
                  <c:v>1.113638917843518</c:v>
                </c:pt>
                <c:pt idx="1904">
                  <c:v>1.113638917843518</c:v>
                </c:pt>
                <c:pt idx="1905">
                  <c:v>1.113638917843518</c:v>
                </c:pt>
                <c:pt idx="1906">
                  <c:v>1.113638917843518</c:v>
                </c:pt>
                <c:pt idx="1907">
                  <c:v>1.113638917843518</c:v>
                </c:pt>
                <c:pt idx="1908">
                  <c:v>1.113638917843518</c:v>
                </c:pt>
                <c:pt idx="1909">
                  <c:v>1.113638917843518</c:v>
                </c:pt>
                <c:pt idx="1910">
                  <c:v>1.113638917843518</c:v>
                </c:pt>
                <c:pt idx="1911">
                  <c:v>1.113638917843518</c:v>
                </c:pt>
                <c:pt idx="1912">
                  <c:v>1.113638917843518</c:v>
                </c:pt>
                <c:pt idx="1913">
                  <c:v>1.113638917843518</c:v>
                </c:pt>
                <c:pt idx="1914">
                  <c:v>1.113638917843518</c:v>
                </c:pt>
                <c:pt idx="1915">
                  <c:v>1.113638917843518</c:v>
                </c:pt>
                <c:pt idx="1916">
                  <c:v>1.113638917843518</c:v>
                </c:pt>
                <c:pt idx="1917">
                  <c:v>1.113638917843518</c:v>
                </c:pt>
                <c:pt idx="1918">
                  <c:v>1.113638917843518</c:v>
                </c:pt>
                <c:pt idx="1919">
                  <c:v>1.113638917843518</c:v>
                </c:pt>
                <c:pt idx="1920">
                  <c:v>1.113638917843518</c:v>
                </c:pt>
                <c:pt idx="1921">
                  <c:v>1.113638917843518</c:v>
                </c:pt>
                <c:pt idx="1922">
                  <c:v>1.113638917843518</c:v>
                </c:pt>
                <c:pt idx="1923">
                  <c:v>1.113638917843518</c:v>
                </c:pt>
                <c:pt idx="1924">
                  <c:v>1.113638917843518</c:v>
                </c:pt>
                <c:pt idx="1925">
                  <c:v>1.113638917843518</c:v>
                </c:pt>
                <c:pt idx="1926">
                  <c:v>1.113638917843518</c:v>
                </c:pt>
                <c:pt idx="1927">
                  <c:v>1.113638917843518</c:v>
                </c:pt>
                <c:pt idx="1928">
                  <c:v>1.113638917843518</c:v>
                </c:pt>
                <c:pt idx="1929">
                  <c:v>1.113638917843518</c:v>
                </c:pt>
                <c:pt idx="1930">
                  <c:v>1.113638917843518</c:v>
                </c:pt>
                <c:pt idx="1931">
                  <c:v>1.113638917843518</c:v>
                </c:pt>
                <c:pt idx="1932">
                  <c:v>1.113638917843518</c:v>
                </c:pt>
                <c:pt idx="1933">
                  <c:v>1.113638917843518</c:v>
                </c:pt>
                <c:pt idx="1934">
                  <c:v>1.113638917843518</c:v>
                </c:pt>
                <c:pt idx="1935">
                  <c:v>1.113638917843518</c:v>
                </c:pt>
                <c:pt idx="1936">
                  <c:v>1.113638917843518</c:v>
                </c:pt>
                <c:pt idx="1937">
                  <c:v>1.113638917843518</c:v>
                </c:pt>
                <c:pt idx="1938">
                  <c:v>1.113638917843518</c:v>
                </c:pt>
                <c:pt idx="1939">
                  <c:v>1.113638917843518</c:v>
                </c:pt>
                <c:pt idx="1940">
                  <c:v>1.113638917843518</c:v>
                </c:pt>
                <c:pt idx="1941">
                  <c:v>1.113638917843518</c:v>
                </c:pt>
                <c:pt idx="1942">
                  <c:v>1.113638917843518</c:v>
                </c:pt>
                <c:pt idx="1943">
                  <c:v>1.113638917843518</c:v>
                </c:pt>
                <c:pt idx="1944">
                  <c:v>1.113638917843518</c:v>
                </c:pt>
                <c:pt idx="1945">
                  <c:v>1.113638917843518</c:v>
                </c:pt>
                <c:pt idx="1946">
                  <c:v>1.113638917843518</c:v>
                </c:pt>
                <c:pt idx="1947">
                  <c:v>1.113638917843518</c:v>
                </c:pt>
                <c:pt idx="1948">
                  <c:v>1.113638917843518</c:v>
                </c:pt>
                <c:pt idx="1949">
                  <c:v>1.113638917843518</c:v>
                </c:pt>
                <c:pt idx="1950">
                  <c:v>1.113638917843518</c:v>
                </c:pt>
                <c:pt idx="1951">
                  <c:v>1.113638917843518</c:v>
                </c:pt>
                <c:pt idx="1952">
                  <c:v>1.113638917843518</c:v>
                </c:pt>
                <c:pt idx="1953">
                  <c:v>1.113638917843518</c:v>
                </c:pt>
                <c:pt idx="1954">
                  <c:v>1.113638917843518</c:v>
                </c:pt>
                <c:pt idx="1955">
                  <c:v>1.113638917843518</c:v>
                </c:pt>
                <c:pt idx="1956">
                  <c:v>1.113638917843518</c:v>
                </c:pt>
                <c:pt idx="1957">
                  <c:v>1.113638917843518</c:v>
                </c:pt>
                <c:pt idx="1958">
                  <c:v>1.113638917843518</c:v>
                </c:pt>
                <c:pt idx="1959">
                  <c:v>1.113638917843518</c:v>
                </c:pt>
                <c:pt idx="1960">
                  <c:v>1.113638917843518</c:v>
                </c:pt>
                <c:pt idx="1961">
                  <c:v>1.113638917843518</c:v>
                </c:pt>
                <c:pt idx="1962">
                  <c:v>1.113638917843518</c:v>
                </c:pt>
                <c:pt idx="1963">
                  <c:v>1.113638917843518</c:v>
                </c:pt>
                <c:pt idx="1964">
                  <c:v>1.113638917843518</c:v>
                </c:pt>
                <c:pt idx="1965">
                  <c:v>1.113638917843518</c:v>
                </c:pt>
                <c:pt idx="1966">
                  <c:v>1.113638917843518</c:v>
                </c:pt>
                <c:pt idx="1967">
                  <c:v>1.113638917843518</c:v>
                </c:pt>
                <c:pt idx="1968">
                  <c:v>1.113638917843518</c:v>
                </c:pt>
                <c:pt idx="1969">
                  <c:v>1.113638917843518</c:v>
                </c:pt>
                <c:pt idx="1970">
                  <c:v>1.113638917843518</c:v>
                </c:pt>
                <c:pt idx="1971">
                  <c:v>1.113638917843518</c:v>
                </c:pt>
                <c:pt idx="1972">
                  <c:v>1.113638917843518</c:v>
                </c:pt>
                <c:pt idx="1973">
                  <c:v>1.113638917843518</c:v>
                </c:pt>
                <c:pt idx="1974">
                  <c:v>1.113638917843518</c:v>
                </c:pt>
                <c:pt idx="1975">
                  <c:v>1.113638917843518</c:v>
                </c:pt>
                <c:pt idx="1976">
                  <c:v>1.113638917843518</c:v>
                </c:pt>
                <c:pt idx="1977">
                  <c:v>1.113638917843518</c:v>
                </c:pt>
                <c:pt idx="1978">
                  <c:v>1.113638917843518</c:v>
                </c:pt>
                <c:pt idx="1979">
                  <c:v>1.113638917843518</c:v>
                </c:pt>
                <c:pt idx="1980">
                  <c:v>1.113638917843518</c:v>
                </c:pt>
                <c:pt idx="1981">
                  <c:v>1.113638917843518</c:v>
                </c:pt>
                <c:pt idx="1982">
                  <c:v>1.113638917843518</c:v>
                </c:pt>
                <c:pt idx="1983">
                  <c:v>1.113638917843518</c:v>
                </c:pt>
                <c:pt idx="1984">
                  <c:v>1.113638917843518</c:v>
                </c:pt>
                <c:pt idx="1985">
                  <c:v>1.113638917843518</c:v>
                </c:pt>
                <c:pt idx="1986">
                  <c:v>1.113638917843518</c:v>
                </c:pt>
                <c:pt idx="1987">
                  <c:v>1.113638917843518</c:v>
                </c:pt>
                <c:pt idx="1988">
                  <c:v>1.113638917843518</c:v>
                </c:pt>
                <c:pt idx="1989">
                  <c:v>1.113638917843518</c:v>
                </c:pt>
                <c:pt idx="1990">
                  <c:v>1.113638917843518</c:v>
                </c:pt>
                <c:pt idx="1991">
                  <c:v>1.113638917843518</c:v>
                </c:pt>
                <c:pt idx="1992">
                  <c:v>1.113638917843518</c:v>
                </c:pt>
                <c:pt idx="1993">
                  <c:v>1.113638917843518</c:v>
                </c:pt>
                <c:pt idx="1994">
                  <c:v>1.113638917843518</c:v>
                </c:pt>
                <c:pt idx="1995">
                  <c:v>1.113638917843518</c:v>
                </c:pt>
                <c:pt idx="1996">
                  <c:v>1.113638917843518</c:v>
                </c:pt>
                <c:pt idx="1997">
                  <c:v>1.113638917843518</c:v>
                </c:pt>
                <c:pt idx="1998">
                  <c:v>1.113638917843518</c:v>
                </c:pt>
                <c:pt idx="1999">
                  <c:v>1.113638917843518</c:v>
                </c:pt>
                <c:pt idx="2000">
                  <c:v>1.113638917843518</c:v>
                </c:pt>
                <c:pt idx="2001">
                  <c:v>1.113638917843518</c:v>
                </c:pt>
                <c:pt idx="2002">
                  <c:v>1.113638917843518</c:v>
                </c:pt>
                <c:pt idx="2003">
                  <c:v>1.113638917843518</c:v>
                </c:pt>
                <c:pt idx="2004">
                  <c:v>1.113638917843518</c:v>
                </c:pt>
                <c:pt idx="2005">
                  <c:v>1.113638917843518</c:v>
                </c:pt>
                <c:pt idx="2006">
                  <c:v>1.113638917843518</c:v>
                </c:pt>
                <c:pt idx="2007">
                  <c:v>1.113638917843518</c:v>
                </c:pt>
                <c:pt idx="2008">
                  <c:v>1.113638917843518</c:v>
                </c:pt>
                <c:pt idx="2009">
                  <c:v>1.113638917843518</c:v>
                </c:pt>
                <c:pt idx="2010">
                  <c:v>1.113638917843518</c:v>
                </c:pt>
                <c:pt idx="2011">
                  <c:v>1.113638917843518</c:v>
                </c:pt>
                <c:pt idx="2012">
                  <c:v>1.113638917843518</c:v>
                </c:pt>
                <c:pt idx="2013">
                  <c:v>1.113638917843518</c:v>
                </c:pt>
                <c:pt idx="2014">
                  <c:v>1.113638917843518</c:v>
                </c:pt>
                <c:pt idx="2015">
                  <c:v>1.113638917843518</c:v>
                </c:pt>
                <c:pt idx="2016">
                  <c:v>1.113638917843518</c:v>
                </c:pt>
                <c:pt idx="2017">
                  <c:v>1.113638917843518</c:v>
                </c:pt>
                <c:pt idx="2018">
                  <c:v>1.113638917843518</c:v>
                </c:pt>
                <c:pt idx="2019">
                  <c:v>1.113638917843518</c:v>
                </c:pt>
                <c:pt idx="2020">
                  <c:v>1.113638917843518</c:v>
                </c:pt>
                <c:pt idx="2021">
                  <c:v>1.113638917843518</c:v>
                </c:pt>
                <c:pt idx="2022">
                  <c:v>1.113638917843518</c:v>
                </c:pt>
                <c:pt idx="2023">
                  <c:v>1.113638917843518</c:v>
                </c:pt>
                <c:pt idx="2024">
                  <c:v>1.113638917843518</c:v>
                </c:pt>
                <c:pt idx="2025">
                  <c:v>1.113638917843518</c:v>
                </c:pt>
                <c:pt idx="2026">
                  <c:v>1.113638917843518</c:v>
                </c:pt>
                <c:pt idx="2027">
                  <c:v>1.113638917843518</c:v>
                </c:pt>
                <c:pt idx="2028">
                  <c:v>1.113638917843518</c:v>
                </c:pt>
                <c:pt idx="2029">
                  <c:v>1.113638917843518</c:v>
                </c:pt>
                <c:pt idx="2030">
                  <c:v>1.113638917843518</c:v>
                </c:pt>
                <c:pt idx="2031">
                  <c:v>1.113638917843518</c:v>
                </c:pt>
                <c:pt idx="2032">
                  <c:v>1.113638917843518</c:v>
                </c:pt>
                <c:pt idx="2033">
                  <c:v>1.113638917843518</c:v>
                </c:pt>
                <c:pt idx="2034">
                  <c:v>1.113638917843518</c:v>
                </c:pt>
                <c:pt idx="2035">
                  <c:v>1.113638917843518</c:v>
                </c:pt>
                <c:pt idx="2036">
                  <c:v>1.113638917843518</c:v>
                </c:pt>
                <c:pt idx="2037">
                  <c:v>1.113638917843518</c:v>
                </c:pt>
                <c:pt idx="2038">
                  <c:v>1.113638917843518</c:v>
                </c:pt>
                <c:pt idx="2039">
                  <c:v>1.113638917843518</c:v>
                </c:pt>
                <c:pt idx="2040">
                  <c:v>1.113638917843518</c:v>
                </c:pt>
                <c:pt idx="2041">
                  <c:v>1.113638917843518</c:v>
                </c:pt>
                <c:pt idx="2042">
                  <c:v>1.113638917843518</c:v>
                </c:pt>
                <c:pt idx="2043">
                  <c:v>1.113638917843518</c:v>
                </c:pt>
                <c:pt idx="2044">
                  <c:v>1.113638917843518</c:v>
                </c:pt>
                <c:pt idx="2045">
                  <c:v>1.113638917843518</c:v>
                </c:pt>
                <c:pt idx="2046">
                  <c:v>1.113638917843518</c:v>
                </c:pt>
                <c:pt idx="2047">
                  <c:v>1.113638917843518</c:v>
                </c:pt>
                <c:pt idx="2048">
                  <c:v>1.113638917843518</c:v>
                </c:pt>
                <c:pt idx="2049">
                  <c:v>1.113638917843518</c:v>
                </c:pt>
                <c:pt idx="2050">
                  <c:v>1.113638917843518</c:v>
                </c:pt>
                <c:pt idx="2051">
                  <c:v>1.113638917843518</c:v>
                </c:pt>
                <c:pt idx="2052">
                  <c:v>1.113638917843518</c:v>
                </c:pt>
                <c:pt idx="2053">
                  <c:v>1.113638917843518</c:v>
                </c:pt>
                <c:pt idx="2054">
                  <c:v>1.113638917843518</c:v>
                </c:pt>
                <c:pt idx="2055">
                  <c:v>1.113638917843518</c:v>
                </c:pt>
                <c:pt idx="2056">
                  <c:v>1.113638917843518</c:v>
                </c:pt>
                <c:pt idx="2057">
                  <c:v>1.113638917843518</c:v>
                </c:pt>
                <c:pt idx="2058">
                  <c:v>1.113638917843518</c:v>
                </c:pt>
                <c:pt idx="2059">
                  <c:v>1.113638917843518</c:v>
                </c:pt>
                <c:pt idx="2060">
                  <c:v>1.113638917843518</c:v>
                </c:pt>
                <c:pt idx="2061">
                  <c:v>1.113638917843518</c:v>
                </c:pt>
                <c:pt idx="2062">
                  <c:v>1.113638917843518</c:v>
                </c:pt>
                <c:pt idx="2063">
                  <c:v>1.113638917843518</c:v>
                </c:pt>
                <c:pt idx="2064">
                  <c:v>1.113638917843518</c:v>
                </c:pt>
                <c:pt idx="2065">
                  <c:v>1.113638917843518</c:v>
                </c:pt>
                <c:pt idx="2066">
                  <c:v>1.113638917843518</c:v>
                </c:pt>
                <c:pt idx="2067">
                  <c:v>1.113638917843518</c:v>
                </c:pt>
                <c:pt idx="2068">
                  <c:v>1.113638917843518</c:v>
                </c:pt>
                <c:pt idx="2069">
                  <c:v>1.113638917843518</c:v>
                </c:pt>
                <c:pt idx="2070">
                  <c:v>1.113638917843518</c:v>
                </c:pt>
                <c:pt idx="2071">
                  <c:v>1.113638917843518</c:v>
                </c:pt>
                <c:pt idx="2072">
                  <c:v>1.113638917843518</c:v>
                </c:pt>
                <c:pt idx="2073">
                  <c:v>1.113638917843518</c:v>
                </c:pt>
                <c:pt idx="2074">
                  <c:v>1.113638917843518</c:v>
                </c:pt>
                <c:pt idx="2075">
                  <c:v>1.113638917843518</c:v>
                </c:pt>
                <c:pt idx="2076">
                  <c:v>1.113638917843518</c:v>
                </c:pt>
                <c:pt idx="2077">
                  <c:v>1.113638917843518</c:v>
                </c:pt>
                <c:pt idx="2078">
                  <c:v>1.113638917843518</c:v>
                </c:pt>
                <c:pt idx="2079">
                  <c:v>1.113638917843518</c:v>
                </c:pt>
                <c:pt idx="2080">
                  <c:v>1.113638917843518</c:v>
                </c:pt>
                <c:pt idx="2081">
                  <c:v>1.113638917843518</c:v>
                </c:pt>
                <c:pt idx="2082">
                  <c:v>1.113638917843518</c:v>
                </c:pt>
                <c:pt idx="2083">
                  <c:v>1.113638917843518</c:v>
                </c:pt>
                <c:pt idx="2084">
                  <c:v>1.113638917843518</c:v>
                </c:pt>
                <c:pt idx="2085">
                  <c:v>1.113638917843518</c:v>
                </c:pt>
                <c:pt idx="2086">
                  <c:v>1.113638917843518</c:v>
                </c:pt>
                <c:pt idx="2087">
                  <c:v>1.113638917843518</c:v>
                </c:pt>
                <c:pt idx="2088">
                  <c:v>1.113638917843518</c:v>
                </c:pt>
                <c:pt idx="2089">
                  <c:v>1.113638917843518</c:v>
                </c:pt>
                <c:pt idx="2090">
                  <c:v>1.113638917843518</c:v>
                </c:pt>
                <c:pt idx="2091">
                  <c:v>1.113638917843518</c:v>
                </c:pt>
                <c:pt idx="2092">
                  <c:v>1.113638917843518</c:v>
                </c:pt>
                <c:pt idx="2093">
                  <c:v>1.113638917843518</c:v>
                </c:pt>
                <c:pt idx="2094">
                  <c:v>1.113638917843518</c:v>
                </c:pt>
                <c:pt idx="2095">
                  <c:v>1.113638917843518</c:v>
                </c:pt>
                <c:pt idx="2096">
                  <c:v>1.113638917843518</c:v>
                </c:pt>
                <c:pt idx="2097">
                  <c:v>1.113638917843518</c:v>
                </c:pt>
                <c:pt idx="2098">
                  <c:v>1.113638917843518</c:v>
                </c:pt>
                <c:pt idx="2099">
                  <c:v>1.113638917843518</c:v>
                </c:pt>
                <c:pt idx="2100">
                  <c:v>1.113638917843518</c:v>
                </c:pt>
                <c:pt idx="2101">
                  <c:v>1.113638917843518</c:v>
                </c:pt>
                <c:pt idx="2102">
                  <c:v>1.113638917843518</c:v>
                </c:pt>
                <c:pt idx="2103">
                  <c:v>1.113638917843518</c:v>
                </c:pt>
                <c:pt idx="2104">
                  <c:v>1.113638917843518</c:v>
                </c:pt>
                <c:pt idx="2105">
                  <c:v>1.113638917843518</c:v>
                </c:pt>
                <c:pt idx="2106">
                  <c:v>1.113638917843518</c:v>
                </c:pt>
                <c:pt idx="2107">
                  <c:v>1.113638917843518</c:v>
                </c:pt>
                <c:pt idx="2108">
                  <c:v>1.113638917843518</c:v>
                </c:pt>
                <c:pt idx="2109">
                  <c:v>1.113638917843518</c:v>
                </c:pt>
                <c:pt idx="2110">
                  <c:v>1.113638917843518</c:v>
                </c:pt>
                <c:pt idx="2111">
                  <c:v>1.113638917843518</c:v>
                </c:pt>
                <c:pt idx="2112">
                  <c:v>1.113638917843518</c:v>
                </c:pt>
                <c:pt idx="2113">
                  <c:v>1.113638917843518</c:v>
                </c:pt>
                <c:pt idx="2114">
                  <c:v>1.113638917843518</c:v>
                </c:pt>
                <c:pt idx="2115">
                  <c:v>1.113638917843518</c:v>
                </c:pt>
                <c:pt idx="2116">
                  <c:v>1.113638917843518</c:v>
                </c:pt>
                <c:pt idx="2117">
                  <c:v>1.113638917843518</c:v>
                </c:pt>
                <c:pt idx="2118">
                  <c:v>1.113638917843518</c:v>
                </c:pt>
                <c:pt idx="2119">
                  <c:v>1.113638917843518</c:v>
                </c:pt>
                <c:pt idx="2120">
                  <c:v>1.113638917843518</c:v>
                </c:pt>
                <c:pt idx="2121">
                  <c:v>1.113638917843518</c:v>
                </c:pt>
                <c:pt idx="2122">
                  <c:v>1.113638917843518</c:v>
                </c:pt>
                <c:pt idx="2123">
                  <c:v>1.113638917843518</c:v>
                </c:pt>
                <c:pt idx="2124">
                  <c:v>1.113638917843518</c:v>
                </c:pt>
                <c:pt idx="2125">
                  <c:v>1.113638917843518</c:v>
                </c:pt>
                <c:pt idx="2126">
                  <c:v>1.113638917843518</c:v>
                </c:pt>
                <c:pt idx="2127">
                  <c:v>1.113638917843518</c:v>
                </c:pt>
                <c:pt idx="2128">
                  <c:v>1.113638917843518</c:v>
                </c:pt>
                <c:pt idx="2129">
                  <c:v>1.113638917843518</c:v>
                </c:pt>
                <c:pt idx="2130">
                  <c:v>1.113638917843518</c:v>
                </c:pt>
                <c:pt idx="2131">
                  <c:v>1.113638917843518</c:v>
                </c:pt>
                <c:pt idx="2132">
                  <c:v>1.113638917843518</c:v>
                </c:pt>
                <c:pt idx="2133">
                  <c:v>1.113638917843518</c:v>
                </c:pt>
                <c:pt idx="2134">
                  <c:v>1.113638917843518</c:v>
                </c:pt>
                <c:pt idx="2135">
                  <c:v>1.113638917843518</c:v>
                </c:pt>
                <c:pt idx="2136">
                  <c:v>1.113638917843518</c:v>
                </c:pt>
                <c:pt idx="2137">
                  <c:v>1.113638917843518</c:v>
                </c:pt>
                <c:pt idx="2138">
                  <c:v>1.113638917843518</c:v>
                </c:pt>
                <c:pt idx="2139">
                  <c:v>1.113638917843518</c:v>
                </c:pt>
                <c:pt idx="2140">
                  <c:v>1.113638917843518</c:v>
                </c:pt>
                <c:pt idx="2141">
                  <c:v>1.113638917843518</c:v>
                </c:pt>
                <c:pt idx="2142">
                  <c:v>1.113638917843518</c:v>
                </c:pt>
                <c:pt idx="2143">
                  <c:v>1.113638917843518</c:v>
                </c:pt>
                <c:pt idx="2144">
                  <c:v>1.113638917843518</c:v>
                </c:pt>
                <c:pt idx="2145">
                  <c:v>1.113638917843518</c:v>
                </c:pt>
                <c:pt idx="2146">
                  <c:v>1.113638917843518</c:v>
                </c:pt>
                <c:pt idx="2147">
                  <c:v>1.113638917843518</c:v>
                </c:pt>
                <c:pt idx="2148">
                  <c:v>1.113638917843518</c:v>
                </c:pt>
                <c:pt idx="2149">
                  <c:v>1.113638917843518</c:v>
                </c:pt>
                <c:pt idx="2150">
                  <c:v>1.113638917843518</c:v>
                </c:pt>
                <c:pt idx="2151">
                  <c:v>1.113638917843518</c:v>
                </c:pt>
                <c:pt idx="2152">
                  <c:v>1.113638917843518</c:v>
                </c:pt>
                <c:pt idx="2153">
                  <c:v>1.113638917843518</c:v>
                </c:pt>
                <c:pt idx="2154">
                  <c:v>1.113638917843518</c:v>
                </c:pt>
                <c:pt idx="2155">
                  <c:v>1.113638917843518</c:v>
                </c:pt>
                <c:pt idx="2156">
                  <c:v>1.113638917843518</c:v>
                </c:pt>
                <c:pt idx="2157">
                  <c:v>1.113638917843518</c:v>
                </c:pt>
                <c:pt idx="2158">
                  <c:v>1.113638917843518</c:v>
                </c:pt>
                <c:pt idx="2159">
                  <c:v>1.113638917843518</c:v>
                </c:pt>
                <c:pt idx="2160">
                  <c:v>1.113638917843518</c:v>
                </c:pt>
                <c:pt idx="2161">
                  <c:v>1.113638917843518</c:v>
                </c:pt>
                <c:pt idx="2162">
                  <c:v>1.113638917843518</c:v>
                </c:pt>
                <c:pt idx="2163">
                  <c:v>1.113638917843518</c:v>
                </c:pt>
                <c:pt idx="2164">
                  <c:v>1.113638917843518</c:v>
                </c:pt>
                <c:pt idx="2165">
                  <c:v>1.113638917843518</c:v>
                </c:pt>
                <c:pt idx="2166">
                  <c:v>1.113638917843518</c:v>
                </c:pt>
                <c:pt idx="2167">
                  <c:v>1.113638917843518</c:v>
                </c:pt>
                <c:pt idx="2168">
                  <c:v>1.113638917843518</c:v>
                </c:pt>
                <c:pt idx="2169">
                  <c:v>1.113638917843518</c:v>
                </c:pt>
                <c:pt idx="2170">
                  <c:v>1.113638917843518</c:v>
                </c:pt>
                <c:pt idx="2171">
                  <c:v>1.113638917843518</c:v>
                </c:pt>
                <c:pt idx="2172">
                  <c:v>1.113638917843518</c:v>
                </c:pt>
                <c:pt idx="2173">
                  <c:v>1.113638917843518</c:v>
                </c:pt>
                <c:pt idx="2174">
                  <c:v>1.113638917843518</c:v>
                </c:pt>
                <c:pt idx="2175">
                  <c:v>1.113638917843518</c:v>
                </c:pt>
                <c:pt idx="2176">
                  <c:v>1.113638917843518</c:v>
                </c:pt>
                <c:pt idx="2177">
                  <c:v>1.113638917843518</c:v>
                </c:pt>
                <c:pt idx="2178">
                  <c:v>1.113638917843518</c:v>
                </c:pt>
                <c:pt idx="2179">
                  <c:v>1.113638917843518</c:v>
                </c:pt>
                <c:pt idx="2180">
                  <c:v>1.113638917843518</c:v>
                </c:pt>
                <c:pt idx="2181">
                  <c:v>1.113638917843518</c:v>
                </c:pt>
                <c:pt idx="2182">
                  <c:v>1.113638917843518</c:v>
                </c:pt>
                <c:pt idx="2183">
                  <c:v>1.113638917843518</c:v>
                </c:pt>
                <c:pt idx="2184">
                  <c:v>1.113638917843518</c:v>
                </c:pt>
                <c:pt idx="2185">
                  <c:v>1.113638917843518</c:v>
                </c:pt>
                <c:pt idx="2186">
                  <c:v>1.113638917843518</c:v>
                </c:pt>
                <c:pt idx="2187">
                  <c:v>1.113638917843518</c:v>
                </c:pt>
                <c:pt idx="2188">
                  <c:v>1.113638917843518</c:v>
                </c:pt>
                <c:pt idx="2189">
                  <c:v>1.113638917843518</c:v>
                </c:pt>
                <c:pt idx="2190">
                  <c:v>1.113638917843518</c:v>
                </c:pt>
                <c:pt idx="2191">
                  <c:v>1.113638917843518</c:v>
                </c:pt>
                <c:pt idx="2192">
                  <c:v>1.113638917843518</c:v>
                </c:pt>
                <c:pt idx="2193">
                  <c:v>1.113638917843518</c:v>
                </c:pt>
                <c:pt idx="2194">
                  <c:v>1.113638917843518</c:v>
                </c:pt>
                <c:pt idx="2195">
                  <c:v>1.113638917843518</c:v>
                </c:pt>
                <c:pt idx="2196">
                  <c:v>1.113638917843518</c:v>
                </c:pt>
                <c:pt idx="2197">
                  <c:v>1.113638917843518</c:v>
                </c:pt>
                <c:pt idx="2198">
                  <c:v>1.113638917843518</c:v>
                </c:pt>
                <c:pt idx="2199">
                  <c:v>1.113638917843518</c:v>
                </c:pt>
                <c:pt idx="2200">
                  <c:v>1.113638917843518</c:v>
                </c:pt>
                <c:pt idx="2201">
                  <c:v>1.113638917843518</c:v>
                </c:pt>
                <c:pt idx="2202">
                  <c:v>1.113638917843518</c:v>
                </c:pt>
                <c:pt idx="2203">
                  <c:v>1.113638917843518</c:v>
                </c:pt>
                <c:pt idx="2204">
                  <c:v>1.113638917843518</c:v>
                </c:pt>
                <c:pt idx="2205">
                  <c:v>1.113638917843518</c:v>
                </c:pt>
                <c:pt idx="2206">
                  <c:v>1.113638917843518</c:v>
                </c:pt>
                <c:pt idx="2207">
                  <c:v>1.113638917843518</c:v>
                </c:pt>
                <c:pt idx="2208">
                  <c:v>1.113638917843518</c:v>
                </c:pt>
                <c:pt idx="2209">
                  <c:v>1.113638917843518</c:v>
                </c:pt>
                <c:pt idx="2210">
                  <c:v>1.113638917843518</c:v>
                </c:pt>
                <c:pt idx="2211">
                  <c:v>1.113638917843518</c:v>
                </c:pt>
                <c:pt idx="2212">
                  <c:v>1.113638917843518</c:v>
                </c:pt>
                <c:pt idx="2213">
                  <c:v>1.113638917843518</c:v>
                </c:pt>
                <c:pt idx="2214">
                  <c:v>1.113638917843518</c:v>
                </c:pt>
                <c:pt idx="2215">
                  <c:v>1.113638917843518</c:v>
                </c:pt>
                <c:pt idx="2216">
                  <c:v>1.113638917843518</c:v>
                </c:pt>
                <c:pt idx="2217">
                  <c:v>1.113638917843518</c:v>
                </c:pt>
                <c:pt idx="2218">
                  <c:v>1.113638917843518</c:v>
                </c:pt>
                <c:pt idx="2219">
                  <c:v>1.113638917843518</c:v>
                </c:pt>
                <c:pt idx="2220">
                  <c:v>1.113638917843518</c:v>
                </c:pt>
                <c:pt idx="2221">
                  <c:v>1.113638917843518</c:v>
                </c:pt>
                <c:pt idx="2222">
                  <c:v>1.113638917843518</c:v>
                </c:pt>
                <c:pt idx="2223">
                  <c:v>1.113638917843518</c:v>
                </c:pt>
                <c:pt idx="2224">
                  <c:v>1.113638917843518</c:v>
                </c:pt>
                <c:pt idx="2225">
                  <c:v>1.113638917843518</c:v>
                </c:pt>
                <c:pt idx="2226">
                  <c:v>1.113638917843518</c:v>
                </c:pt>
                <c:pt idx="2227">
                  <c:v>1.113638917843518</c:v>
                </c:pt>
                <c:pt idx="2228">
                  <c:v>1.113638917843518</c:v>
                </c:pt>
                <c:pt idx="2229">
                  <c:v>1.113638917843518</c:v>
                </c:pt>
                <c:pt idx="2230">
                  <c:v>1.113638917843518</c:v>
                </c:pt>
                <c:pt idx="2231">
                  <c:v>1.113638917843518</c:v>
                </c:pt>
                <c:pt idx="2232">
                  <c:v>1.113638917843518</c:v>
                </c:pt>
                <c:pt idx="2233">
                  <c:v>1.113638917843518</c:v>
                </c:pt>
                <c:pt idx="2234">
                  <c:v>1.113638917843518</c:v>
                </c:pt>
                <c:pt idx="2235">
                  <c:v>1.113638917843518</c:v>
                </c:pt>
                <c:pt idx="2236">
                  <c:v>1.113638917843518</c:v>
                </c:pt>
                <c:pt idx="2237">
                  <c:v>1.113638917843518</c:v>
                </c:pt>
                <c:pt idx="2238">
                  <c:v>1.113638917843518</c:v>
                </c:pt>
                <c:pt idx="2239">
                  <c:v>1.113638917843518</c:v>
                </c:pt>
                <c:pt idx="2240">
                  <c:v>1.113638917843518</c:v>
                </c:pt>
                <c:pt idx="2241">
                  <c:v>1.113638917843518</c:v>
                </c:pt>
                <c:pt idx="2242">
                  <c:v>1.113638917843518</c:v>
                </c:pt>
                <c:pt idx="2243">
                  <c:v>1.113638917843518</c:v>
                </c:pt>
                <c:pt idx="2244">
                  <c:v>1.113638917843518</c:v>
                </c:pt>
                <c:pt idx="2245">
                  <c:v>1.113638917843518</c:v>
                </c:pt>
                <c:pt idx="2246">
                  <c:v>1.113638917843518</c:v>
                </c:pt>
                <c:pt idx="2247">
                  <c:v>1.113638917843518</c:v>
                </c:pt>
                <c:pt idx="2248">
                  <c:v>1.113638917843518</c:v>
                </c:pt>
                <c:pt idx="2249">
                  <c:v>1.113638917843518</c:v>
                </c:pt>
                <c:pt idx="2250">
                  <c:v>1.113638917843518</c:v>
                </c:pt>
                <c:pt idx="2251">
                  <c:v>1.113638917843518</c:v>
                </c:pt>
                <c:pt idx="2252">
                  <c:v>1.113638917843518</c:v>
                </c:pt>
                <c:pt idx="2253">
                  <c:v>1.113638917843518</c:v>
                </c:pt>
                <c:pt idx="2254">
                  <c:v>1.113638917843518</c:v>
                </c:pt>
                <c:pt idx="2255">
                  <c:v>1.113638917843518</c:v>
                </c:pt>
                <c:pt idx="2256">
                  <c:v>1.113638917843518</c:v>
                </c:pt>
                <c:pt idx="2257">
                  <c:v>1.113638917843518</c:v>
                </c:pt>
                <c:pt idx="2258">
                  <c:v>1.113638917843518</c:v>
                </c:pt>
                <c:pt idx="2259">
                  <c:v>1.113638917843518</c:v>
                </c:pt>
                <c:pt idx="2260">
                  <c:v>1.113638917843518</c:v>
                </c:pt>
                <c:pt idx="2261">
                  <c:v>1.113638917843518</c:v>
                </c:pt>
                <c:pt idx="2262">
                  <c:v>1.113638917843518</c:v>
                </c:pt>
                <c:pt idx="2263">
                  <c:v>1.113638917843518</c:v>
                </c:pt>
                <c:pt idx="2264">
                  <c:v>1.113638917843518</c:v>
                </c:pt>
                <c:pt idx="2265">
                  <c:v>1.113638917843518</c:v>
                </c:pt>
                <c:pt idx="2266">
                  <c:v>1.113638917843518</c:v>
                </c:pt>
                <c:pt idx="2267">
                  <c:v>1.113638917843518</c:v>
                </c:pt>
                <c:pt idx="2268">
                  <c:v>1.113638917843518</c:v>
                </c:pt>
                <c:pt idx="2269">
                  <c:v>1.113638917843518</c:v>
                </c:pt>
                <c:pt idx="2270">
                  <c:v>1.113638917843518</c:v>
                </c:pt>
                <c:pt idx="2271">
                  <c:v>1.113638917843518</c:v>
                </c:pt>
                <c:pt idx="2272">
                  <c:v>1.113638917843518</c:v>
                </c:pt>
                <c:pt idx="2273">
                  <c:v>1.113638917843518</c:v>
                </c:pt>
                <c:pt idx="2274">
                  <c:v>1.113638917843518</c:v>
                </c:pt>
                <c:pt idx="2275">
                  <c:v>1.113638917843518</c:v>
                </c:pt>
                <c:pt idx="2276">
                  <c:v>1.113638917843518</c:v>
                </c:pt>
                <c:pt idx="2277">
                  <c:v>1.113638917843518</c:v>
                </c:pt>
                <c:pt idx="2278">
                  <c:v>1.113638917843518</c:v>
                </c:pt>
                <c:pt idx="2279">
                  <c:v>1.113638917843518</c:v>
                </c:pt>
                <c:pt idx="2280">
                  <c:v>1.113638917843518</c:v>
                </c:pt>
                <c:pt idx="2281">
                  <c:v>1.113638917843518</c:v>
                </c:pt>
                <c:pt idx="2282">
                  <c:v>1.113638917843518</c:v>
                </c:pt>
                <c:pt idx="2283">
                  <c:v>1.113638917843518</c:v>
                </c:pt>
                <c:pt idx="2284">
                  <c:v>1.113638917843518</c:v>
                </c:pt>
                <c:pt idx="2285">
                  <c:v>1.113638917843518</c:v>
                </c:pt>
                <c:pt idx="2286">
                  <c:v>1.113638917843518</c:v>
                </c:pt>
                <c:pt idx="2287">
                  <c:v>1.113638917843518</c:v>
                </c:pt>
                <c:pt idx="2288">
                  <c:v>1.113638917843518</c:v>
                </c:pt>
                <c:pt idx="2289">
                  <c:v>1.113638917843518</c:v>
                </c:pt>
                <c:pt idx="2290">
                  <c:v>1.113638917843518</c:v>
                </c:pt>
                <c:pt idx="2291">
                  <c:v>1.113638917843518</c:v>
                </c:pt>
                <c:pt idx="2292">
                  <c:v>1.113638917843518</c:v>
                </c:pt>
                <c:pt idx="2293">
                  <c:v>1.113638917843518</c:v>
                </c:pt>
                <c:pt idx="2294">
                  <c:v>1.113638917843518</c:v>
                </c:pt>
                <c:pt idx="2295">
                  <c:v>1.113638917843518</c:v>
                </c:pt>
                <c:pt idx="2296">
                  <c:v>1.113638917843518</c:v>
                </c:pt>
                <c:pt idx="2297">
                  <c:v>1.113638917843518</c:v>
                </c:pt>
                <c:pt idx="2298">
                  <c:v>1.113638917843518</c:v>
                </c:pt>
                <c:pt idx="2299">
                  <c:v>1.113638917843518</c:v>
                </c:pt>
                <c:pt idx="2300">
                  <c:v>1.113638917843518</c:v>
                </c:pt>
                <c:pt idx="2301">
                  <c:v>1.113638917843518</c:v>
                </c:pt>
                <c:pt idx="2302">
                  <c:v>1.113638917843518</c:v>
                </c:pt>
                <c:pt idx="2303">
                  <c:v>1.113638917843518</c:v>
                </c:pt>
                <c:pt idx="2304">
                  <c:v>1.113638917843518</c:v>
                </c:pt>
                <c:pt idx="2305">
                  <c:v>1.113638917843518</c:v>
                </c:pt>
                <c:pt idx="2306">
                  <c:v>1.113638917843518</c:v>
                </c:pt>
                <c:pt idx="2307">
                  <c:v>1.113638917843518</c:v>
                </c:pt>
                <c:pt idx="2308">
                  <c:v>1.113638917843518</c:v>
                </c:pt>
                <c:pt idx="2309">
                  <c:v>1.113638917843518</c:v>
                </c:pt>
                <c:pt idx="2310">
                  <c:v>1.113638917843518</c:v>
                </c:pt>
                <c:pt idx="2311">
                  <c:v>1.113638917843518</c:v>
                </c:pt>
                <c:pt idx="2312">
                  <c:v>1.113638917843518</c:v>
                </c:pt>
                <c:pt idx="2313">
                  <c:v>1.113638917843518</c:v>
                </c:pt>
                <c:pt idx="2314">
                  <c:v>1.113638917843518</c:v>
                </c:pt>
                <c:pt idx="2315">
                  <c:v>1.113638917843518</c:v>
                </c:pt>
                <c:pt idx="2316">
                  <c:v>1.113638917843518</c:v>
                </c:pt>
                <c:pt idx="2317">
                  <c:v>1.113638917843518</c:v>
                </c:pt>
                <c:pt idx="2318">
                  <c:v>1.113638917843518</c:v>
                </c:pt>
                <c:pt idx="2319">
                  <c:v>1.113638917843518</c:v>
                </c:pt>
                <c:pt idx="2320">
                  <c:v>1.113638917843518</c:v>
                </c:pt>
                <c:pt idx="2321">
                  <c:v>1.113638917843518</c:v>
                </c:pt>
                <c:pt idx="2322">
                  <c:v>1.113638917843518</c:v>
                </c:pt>
                <c:pt idx="2323">
                  <c:v>1.113638917843518</c:v>
                </c:pt>
                <c:pt idx="2324">
                  <c:v>1.113638917843518</c:v>
                </c:pt>
                <c:pt idx="2325">
                  <c:v>1.113638917843518</c:v>
                </c:pt>
                <c:pt idx="2326">
                  <c:v>1.113638917843518</c:v>
                </c:pt>
                <c:pt idx="2327">
                  <c:v>1.113638917843518</c:v>
                </c:pt>
                <c:pt idx="2328">
                  <c:v>1.113638917843518</c:v>
                </c:pt>
                <c:pt idx="2329">
                  <c:v>1.113638917843518</c:v>
                </c:pt>
                <c:pt idx="2330">
                  <c:v>1.113638917843518</c:v>
                </c:pt>
                <c:pt idx="2331">
                  <c:v>1.113638917843518</c:v>
                </c:pt>
                <c:pt idx="2332">
                  <c:v>1.113638917843518</c:v>
                </c:pt>
                <c:pt idx="2333">
                  <c:v>1.113638917843518</c:v>
                </c:pt>
                <c:pt idx="2334">
                  <c:v>1.113638917843518</c:v>
                </c:pt>
                <c:pt idx="2335">
                  <c:v>1.113638917843518</c:v>
                </c:pt>
                <c:pt idx="2336">
                  <c:v>1.113638917843518</c:v>
                </c:pt>
                <c:pt idx="2337">
                  <c:v>1.113638917843518</c:v>
                </c:pt>
                <c:pt idx="2338">
                  <c:v>1.113638917843518</c:v>
                </c:pt>
                <c:pt idx="2339">
                  <c:v>1.113638917843518</c:v>
                </c:pt>
                <c:pt idx="2340">
                  <c:v>1.113638917843518</c:v>
                </c:pt>
                <c:pt idx="2341">
                  <c:v>1.113638917843518</c:v>
                </c:pt>
                <c:pt idx="2342">
                  <c:v>1.113638917843518</c:v>
                </c:pt>
                <c:pt idx="2343">
                  <c:v>1.113638917843518</c:v>
                </c:pt>
                <c:pt idx="2344">
                  <c:v>1.113638917843518</c:v>
                </c:pt>
                <c:pt idx="2345">
                  <c:v>1.113638917843518</c:v>
                </c:pt>
                <c:pt idx="2346">
                  <c:v>1.113638917843518</c:v>
                </c:pt>
                <c:pt idx="2347">
                  <c:v>1.113638917843518</c:v>
                </c:pt>
                <c:pt idx="2348">
                  <c:v>1.113638917843518</c:v>
                </c:pt>
                <c:pt idx="2349">
                  <c:v>1.113638917843518</c:v>
                </c:pt>
                <c:pt idx="2350">
                  <c:v>1.113638917843518</c:v>
                </c:pt>
                <c:pt idx="2351">
                  <c:v>1.113638917843518</c:v>
                </c:pt>
                <c:pt idx="2352">
                  <c:v>1.113638917843518</c:v>
                </c:pt>
                <c:pt idx="2353">
                  <c:v>1.113638917843518</c:v>
                </c:pt>
                <c:pt idx="2354">
                  <c:v>1.113638917843518</c:v>
                </c:pt>
                <c:pt idx="2355">
                  <c:v>1.113638917843518</c:v>
                </c:pt>
                <c:pt idx="2356">
                  <c:v>1.113638917843518</c:v>
                </c:pt>
                <c:pt idx="2357">
                  <c:v>1.113638917843518</c:v>
                </c:pt>
                <c:pt idx="2358">
                  <c:v>1.113638917843518</c:v>
                </c:pt>
                <c:pt idx="2359">
                  <c:v>1.113638917843518</c:v>
                </c:pt>
                <c:pt idx="2360">
                  <c:v>1.113638917843518</c:v>
                </c:pt>
                <c:pt idx="2361">
                  <c:v>1.113638917843518</c:v>
                </c:pt>
                <c:pt idx="2362">
                  <c:v>1.113638917843518</c:v>
                </c:pt>
                <c:pt idx="2363">
                  <c:v>1.113638917843518</c:v>
                </c:pt>
                <c:pt idx="2364">
                  <c:v>1.113638917843518</c:v>
                </c:pt>
                <c:pt idx="2365">
                  <c:v>1.113638917843518</c:v>
                </c:pt>
                <c:pt idx="2366">
                  <c:v>1.113638917843518</c:v>
                </c:pt>
                <c:pt idx="2367">
                  <c:v>1.113638917843518</c:v>
                </c:pt>
                <c:pt idx="2368">
                  <c:v>1.113638917843518</c:v>
                </c:pt>
                <c:pt idx="2369">
                  <c:v>1.113638917843518</c:v>
                </c:pt>
                <c:pt idx="2370">
                  <c:v>1.113638917843518</c:v>
                </c:pt>
                <c:pt idx="2371">
                  <c:v>1.113638917843518</c:v>
                </c:pt>
                <c:pt idx="2372">
                  <c:v>1.113638917843518</c:v>
                </c:pt>
                <c:pt idx="2373">
                  <c:v>1.113638917843518</c:v>
                </c:pt>
                <c:pt idx="2374">
                  <c:v>1.113638917843518</c:v>
                </c:pt>
                <c:pt idx="2375">
                  <c:v>1.113638917843518</c:v>
                </c:pt>
                <c:pt idx="2376">
                  <c:v>1.113638917843518</c:v>
                </c:pt>
                <c:pt idx="2377">
                  <c:v>1.113638917843518</c:v>
                </c:pt>
                <c:pt idx="2378">
                  <c:v>1.113638917843518</c:v>
                </c:pt>
                <c:pt idx="2379">
                  <c:v>1.113638917843518</c:v>
                </c:pt>
                <c:pt idx="2380">
                  <c:v>1.113638917843518</c:v>
                </c:pt>
                <c:pt idx="2381">
                  <c:v>1.113638917843518</c:v>
                </c:pt>
                <c:pt idx="2382">
                  <c:v>1.113638917843518</c:v>
                </c:pt>
                <c:pt idx="2383">
                  <c:v>1.113638917843518</c:v>
                </c:pt>
                <c:pt idx="2384">
                  <c:v>1.113638917843518</c:v>
                </c:pt>
                <c:pt idx="2385">
                  <c:v>1.113638917843518</c:v>
                </c:pt>
                <c:pt idx="2386">
                  <c:v>1.113638917843518</c:v>
                </c:pt>
                <c:pt idx="2387">
                  <c:v>1.113638917843518</c:v>
                </c:pt>
                <c:pt idx="2388">
                  <c:v>1.113638917843518</c:v>
                </c:pt>
                <c:pt idx="2389">
                  <c:v>1.113638917843518</c:v>
                </c:pt>
                <c:pt idx="2390">
                  <c:v>1.113638917843518</c:v>
                </c:pt>
                <c:pt idx="2391">
                  <c:v>1.113638917843518</c:v>
                </c:pt>
                <c:pt idx="2392">
                  <c:v>1.113638917843518</c:v>
                </c:pt>
                <c:pt idx="2393">
                  <c:v>1.113638917843518</c:v>
                </c:pt>
                <c:pt idx="2394">
                  <c:v>1.113638917843518</c:v>
                </c:pt>
                <c:pt idx="2395">
                  <c:v>1.113638917843518</c:v>
                </c:pt>
                <c:pt idx="2396">
                  <c:v>1.113638917843518</c:v>
                </c:pt>
                <c:pt idx="2397">
                  <c:v>1.113638917843518</c:v>
                </c:pt>
                <c:pt idx="2398">
                  <c:v>1.113638917843518</c:v>
                </c:pt>
                <c:pt idx="2399">
                  <c:v>1.113638917843518</c:v>
                </c:pt>
                <c:pt idx="2400">
                  <c:v>1.113638917843518</c:v>
                </c:pt>
                <c:pt idx="2401">
                  <c:v>1.113638917843518</c:v>
                </c:pt>
                <c:pt idx="2402">
                  <c:v>1.113638917843518</c:v>
                </c:pt>
                <c:pt idx="2403">
                  <c:v>1.113638917843518</c:v>
                </c:pt>
                <c:pt idx="2404">
                  <c:v>1.113638917843518</c:v>
                </c:pt>
                <c:pt idx="2405">
                  <c:v>1.113638917843518</c:v>
                </c:pt>
                <c:pt idx="2406">
                  <c:v>1.113638917843518</c:v>
                </c:pt>
                <c:pt idx="2407">
                  <c:v>1.113638917843518</c:v>
                </c:pt>
                <c:pt idx="2408">
                  <c:v>1.113638917843518</c:v>
                </c:pt>
                <c:pt idx="2409">
                  <c:v>1.113638917843518</c:v>
                </c:pt>
                <c:pt idx="2410">
                  <c:v>1.113638917843518</c:v>
                </c:pt>
                <c:pt idx="2411">
                  <c:v>1.113638917843518</c:v>
                </c:pt>
                <c:pt idx="2412">
                  <c:v>1.113638917843518</c:v>
                </c:pt>
                <c:pt idx="2413">
                  <c:v>1.113638917843518</c:v>
                </c:pt>
                <c:pt idx="2414">
                  <c:v>1.113638917843518</c:v>
                </c:pt>
                <c:pt idx="2415">
                  <c:v>1.113638917843518</c:v>
                </c:pt>
                <c:pt idx="2416">
                  <c:v>1.113638917843518</c:v>
                </c:pt>
                <c:pt idx="2417">
                  <c:v>1.113638917843518</c:v>
                </c:pt>
                <c:pt idx="2418">
                  <c:v>1.113638917843518</c:v>
                </c:pt>
                <c:pt idx="2419">
                  <c:v>1.113638917843518</c:v>
                </c:pt>
                <c:pt idx="2420">
                  <c:v>1.113638917843518</c:v>
                </c:pt>
                <c:pt idx="2421">
                  <c:v>1.113638917843518</c:v>
                </c:pt>
                <c:pt idx="2422">
                  <c:v>1.113638917843518</c:v>
                </c:pt>
                <c:pt idx="2423">
                  <c:v>1.113638917843518</c:v>
                </c:pt>
                <c:pt idx="2424">
                  <c:v>1.113638917843518</c:v>
                </c:pt>
                <c:pt idx="2425">
                  <c:v>1.113638917843518</c:v>
                </c:pt>
                <c:pt idx="2426">
                  <c:v>1.113638917843518</c:v>
                </c:pt>
                <c:pt idx="2427">
                  <c:v>1.113638917843518</c:v>
                </c:pt>
                <c:pt idx="2428">
                  <c:v>1.113638917843518</c:v>
                </c:pt>
                <c:pt idx="2429">
                  <c:v>1.113638917843518</c:v>
                </c:pt>
                <c:pt idx="2430">
                  <c:v>1.113638917843518</c:v>
                </c:pt>
                <c:pt idx="2431">
                  <c:v>1.113638917843518</c:v>
                </c:pt>
                <c:pt idx="2432">
                  <c:v>1.113638917843518</c:v>
                </c:pt>
                <c:pt idx="2433">
                  <c:v>1.113638917843518</c:v>
                </c:pt>
                <c:pt idx="2434">
                  <c:v>1.113638917843518</c:v>
                </c:pt>
                <c:pt idx="2435">
                  <c:v>1.113638917843518</c:v>
                </c:pt>
                <c:pt idx="2436">
                  <c:v>1.113638917843518</c:v>
                </c:pt>
                <c:pt idx="2437">
                  <c:v>1.113638917843518</c:v>
                </c:pt>
                <c:pt idx="2438">
                  <c:v>1.113638917843518</c:v>
                </c:pt>
                <c:pt idx="2439">
                  <c:v>1.113638917843518</c:v>
                </c:pt>
                <c:pt idx="2440">
                  <c:v>1.113638917843518</c:v>
                </c:pt>
                <c:pt idx="2441">
                  <c:v>1.113638917843518</c:v>
                </c:pt>
                <c:pt idx="2442">
                  <c:v>1.113638917843518</c:v>
                </c:pt>
                <c:pt idx="2443">
                  <c:v>1.113638917843518</c:v>
                </c:pt>
                <c:pt idx="2444">
                  <c:v>1.113638917843518</c:v>
                </c:pt>
                <c:pt idx="2445">
                  <c:v>1.113638917843518</c:v>
                </c:pt>
                <c:pt idx="2446">
                  <c:v>1.113638917843518</c:v>
                </c:pt>
                <c:pt idx="2447">
                  <c:v>1.113638917843518</c:v>
                </c:pt>
                <c:pt idx="2448">
                  <c:v>1.113638917843518</c:v>
                </c:pt>
                <c:pt idx="2449">
                  <c:v>1.113638917843518</c:v>
                </c:pt>
                <c:pt idx="2450">
                  <c:v>1.113638917843518</c:v>
                </c:pt>
                <c:pt idx="2451">
                  <c:v>1.113638917843518</c:v>
                </c:pt>
                <c:pt idx="2452">
                  <c:v>1.113638917843518</c:v>
                </c:pt>
                <c:pt idx="2453">
                  <c:v>1.113638917843518</c:v>
                </c:pt>
                <c:pt idx="2454">
                  <c:v>1.113638917843518</c:v>
                </c:pt>
                <c:pt idx="2455">
                  <c:v>1.113638917843518</c:v>
                </c:pt>
                <c:pt idx="2456">
                  <c:v>1.113638917843518</c:v>
                </c:pt>
                <c:pt idx="2457">
                  <c:v>1.113638917843518</c:v>
                </c:pt>
                <c:pt idx="2458">
                  <c:v>1.113638917843518</c:v>
                </c:pt>
                <c:pt idx="2459">
                  <c:v>1.113638917843518</c:v>
                </c:pt>
                <c:pt idx="2460">
                  <c:v>1.113638917843518</c:v>
                </c:pt>
                <c:pt idx="2461">
                  <c:v>1.113638917843518</c:v>
                </c:pt>
                <c:pt idx="2462">
                  <c:v>1.113638917843518</c:v>
                </c:pt>
                <c:pt idx="2463">
                  <c:v>1.113638917843518</c:v>
                </c:pt>
                <c:pt idx="2464">
                  <c:v>1.113638917843518</c:v>
                </c:pt>
                <c:pt idx="2465">
                  <c:v>1.113638917843518</c:v>
                </c:pt>
                <c:pt idx="2466">
                  <c:v>1.113638917843518</c:v>
                </c:pt>
                <c:pt idx="2467">
                  <c:v>1.113638917843518</c:v>
                </c:pt>
                <c:pt idx="2468">
                  <c:v>1.113638917843518</c:v>
                </c:pt>
                <c:pt idx="2469">
                  <c:v>1.113638917843518</c:v>
                </c:pt>
                <c:pt idx="2470">
                  <c:v>1.113638917843518</c:v>
                </c:pt>
                <c:pt idx="2471">
                  <c:v>1.113638917843518</c:v>
                </c:pt>
                <c:pt idx="2472">
                  <c:v>1.113638917843518</c:v>
                </c:pt>
                <c:pt idx="2473">
                  <c:v>1.113638917843518</c:v>
                </c:pt>
                <c:pt idx="2474">
                  <c:v>1.113638917843518</c:v>
                </c:pt>
                <c:pt idx="2475">
                  <c:v>1.113638917843518</c:v>
                </c:pt>
                <c:pt idx="2476">
                  <c:v>1.113638917843518</c:v>
                </c:pt>
                <c:pt idx="2477">
                  <c:v>1.113638917843518</c:v>
                </c:pt>
                <c:pt idx="2478">
                  <c:v>1.113638917843518</c:v>
                </c:pt>
                <c:pt idx="2479">
                  <c:v>1.113638917843518</c:v>
                </c:pt>
                <c:pt idx="2480">
                  <c:v>1.113638917843518</c:v>
                </c:pt>
                <c:pt idx="2481">
                  <c:v>1.113638917843518</c:v>
                </c:pt>
                <c:pt idx="2482">
                  <c:v>1.113638917843518</c:v>
                </c:pt>
                <c:pt idx="2483">
                  <c:v>1.113638917843518</c:v>
                </c:pt>
                <c:pt idx="2484">
                  <c:v>1.113638917843518</c:v>
                </c:pt>
                <c:pt idx="2485">
                  <c:v>1.113638917843518</c:v>
                </c:pt>
                <c:pt idx="2486">
                  <c:v>1.113638917843518</c:v>
                </c:pt>
                <c:pt idx="2487">
                  <c:v>1.113638917843518</c:v>
                </c:pt>
                <c:pt idx="2488">
                  <c:v>1.113638917843518</c:v>
                </c:pt>
                <c:pt idx="2489">
                  <c:v>1.113638917843518</c:v>
                </c:pt>
                <c:pt idx="2490">
                  <c:v>1.113638917843518</c:v>
                </c:pt>
                <c:pt idx="2491">
                  <c:v>1.113638917843518</c:v>
                </c:pt>
                <c:pt idx="2492">
                  <c:v>1.113638917843518</c:v>
                </c:pt>
                <c:pt idx="2493">
                  <c:v>1.113638917843518</c:v>
                </c:pt>
                <c:pt idx="2494">
                  <c:v>1.113638917843518</c:v>
                </c:pt>
                <c:pt idx="2495">
                  <c:v>1.113638917843518</c:v>
                </c:pt>
                <c:pt idx="2496">
                  <c:v>1.113638917843518</c:v>
                </c:pt>
                <c:pt idx="2497">
                  <c:v>1.113638917843518</c:v>
                </c:pt>
                <c:pt idx="2498">
                  <c:v>1.113638917843518</c:v>
                </c:pt>
                <c:pt idx="2499">
                  <c:v>1.113638917843518</c:v>
                </c:pt>
                <c:pt idx="2500">
                  <c:v>1.113638917843518</c:v>
                </c:pt>
                <c:pt idx="2501">
                  <c:v>1.113638917843518</c:v>
                </c:pt>
                <c:pt idx="2502">
                  <c:v>1.113638917843518</c:v>
                </c:pt>
                <c:pt idx="2503">
                  <c:v>1.113638917843518</c:v>
                </c:pt>
                <c:pt idx="2504">
                  <c:v>1.113638917843518</c:v>
                </c:pt>
                <c:pt idx="2505">
                  <c:v>1.113638917843518</c:v>
                </c:pt>
                <c:pt idx="2506">
                  <c:v>1.113638917843518</c:v>
                </c:pt>
                <c:pt idx="2507">
                  <c:v>1.113638917843518</c:v>
                </c:pt>
                <c:pt idx="2508">
                  <c:v>1.113638917843518</c:v>
                </c:pt>
                <c:pt idx="2509">
                  <c:v>1.113638917843518</c:v>
                </c:pt>
                <c:pt idx="2510">
                  <c:v>1.113638917843518</c:v>
                </c:pt>
                <c:pt idx="2511">
                  <c:v>1.113638917843518</c:v>
                </c:pt>
                <c:pt idx="2512">
                  <c:v>1.113638917843518</c:v>
                </c:pt>
                <c:pt idx="2513">
                  <c:v>1.113638917843518</c:v>
                </c:pt>
                <c:pt idx="2514">
                  <c:v>1.113638917843518</c:v>
                </c:pt>
                <c:pt idx="2515">
                  <c:v>1.113638917843518</c:v>
                </c:pt>
                <c:pt idx="2516">
                  <c:v>1.113638917843518</c:v>
                </c:pt>
                <c:pt idx="2517">
                  <c:v>1.113638917843518</c:v>
                </c:pt>
                <c:pt idx="2518">
                  <c:v>1.113638917843518</c:v>
                </c:pt>
                <c:pt idx="2519">
                  <c:v>1.113638917843518</c:v>
                </c:pt>
                <c:pt idx="2520">
                  <c:v>1.113638917843518</c:v>
                </c:pt>
                <c:pt idx="2521">
                  <c:v>1.113638917843518</c:v>
                </c:pt>
                <c:pt idx="2522">
                  <c:v>1.113638917843518</c:v>
                </c:pt>
                <c:pt idx="2523">
                  <c:v>1.113638917843518</c:v>
                </c:pt>
                <c:pt idx="2524">
                  <c:v>1.113638917843518</c:v>
                </c:pt>
                <c:pt idx="2525">
                  <c:v>1.113638917843518</c:v>
                </c:pt>
                <c:pt idx="2526">
                  <c:v>1.113638917843518</c:v>
                </c:pt>
                <c:pt idx="2527">
                  <c:v>1.113638917843518</c:v>
                </c:pt>
                <c:pt idx="2528">
                  <c:v>1.113638917843518</c:v>
                </c:pt>
                <c:pt idx="2529">
                  <c:v>1.113638917843518</c:v>
                </c:pt>
                <c:pt idx="2530">
                  <c:v>1.113638917843518</c:v>
                </c:pt>
                <c:pt idx="2531">
                  <c:v>1.113638917843518</c:v>
                </c:pt>
                <c:pt idx="2532">
                  <c:v>1.113638917843518</c:v>
                </c:pt>
                <c:pt idx="2533">
                  <c:v>1.113638917843518</c:v>
                </c:pt>
                <c:pt idx="2534">
                  <c:v>1.113638917843518</c:v>
                </c:pt>
                <c:pt idx="2535">
                  <c:v>1.113638917843518</c:v>
                </c:pt>
                <c:pt idx="2536">
                  <c:v>1.113638917843518</c:v>
                </c:pt>
                <c:pt idx="2537">
                  <c:v>1.113638917843518</c:v>
                </c:pt>
                <c:pt idx="2538">
                  <c:v>1.113638917843518</c:v>
                </c:pt>
                <c:pt idx="2539">
                  <c:v>1.113638917843518</c:v>
                </c:pt>
                <c:pt idx="2540">
                  <c:v>1.113638917843518</c:v>
                </c:pt>
                <c:pt idx="2541">
                  <c:v>1.113638917843518</c:v>
                </c:pt>
                <c:pt idx="2542">
                  <c:v>1.113638917843518</c:v>
                </c:pt>
                <c:pt idx="2543">
                  <c:v>1.113638917843518</c:v>
                </c:pt>
                <c:pt idx="2544">
                  <c:v>1.113638917843518</c:v>
                </c:pt>
                <c:pt idx="2545">
                  <c:v>1.113638917843518</c:v>
                </c:pt>
                <c:pt idx="2546">
                  <c:v>1.113638917843518</c:v>
                </c:pt>
                <c:pt idx="2547">
                  <c:v>1.113638917843518</c:v>
                </c:pt>
                <c:pt idx="2548">
                  <c:v>1.113638917843518</c:v>
                </c:pt>
                <c:pt idx="2549">
                  <c:v>1.113638917843518</c:v>
                </c:pt>
                <c:pt idx="2550">
                  <c:v>1.113638917843518</c:v>
                </c:pt>
                <c:pt idx="2551">
                  <c:v>1.113638917843518</c:v>
                </c:pt>
                <c:pt idx="2552">
                  <c:v>1.113638917843518</c:v>
                </c:pt>
                <c:pt idx="2553">
                  <c:v>1.113638917843518</c:v>
                </c:pt>
                <c:pt idx="2554">
                  <c:v>1.113638917843518</c:v>
                </c:pt>
                <c:pt idx="2555">
                  <c:v>1.113638917843518</c:v>
                </c:pt>
                <c:pt idx="2556">
                  <c:v>1.113638917843518</c:v>
                </c:pt>
                <c:pt idx="2557">
                  <c:v>1.113638917843518</c:v>
                </c:pt>
                <c:pt idx="2558">
                  <c:v>1.113638917843518</c:v>
                </c:pt>
                <c:pt idx="2559">
                  <c:v>1.113638917843518</c:v>
                </c:pt>
                <c:pt idx="2560">
                  <c:v>1.113638917843518</c:v>
                </c:pt>
                <c:pt idx="2561">
                  <c:v>1.113638917843518</c:v>
                </c:pt>
                <c:pt idx="2562">
                  <c:v>1.113638917843518</c:v>
                </c:pt>
                <c:pt idx="2563">
                  <c:v>1.113638917843518</c:v>
                </c:pt>
                <c:pt idx="2564">
                  <c:v>1.113638917843518</c:v>
                </c:pt>
                <c:pt idx="2565">
                  <c:v>1.113638917843518</c:v>
                </c:pt>
                <c:pt idx="2566">
                  <c:v>1.113638917843518</c:v>
                </c:pt>
                <c:pt idx="2567">
                  <c:v>1.113638917843518</c:v>
                </c:pt>
                <c:pt idx="2568">
                  <c:v>1.113638917843518</c:v>
                </c:pt>
                <c:pt idx="2569">
                  <c:v>1.113638917843518</c:v>
                </c:pt>
                <c:pt idx="2570">
                  <c:v>1.113638917843518</c:v>
                </c:pt>
                <c:pt idx="2571">
                  <c:v>1.113638917843518</c:v>
                </c:pt>
                <c:pt idx="2572">
                  <c:v>1.113638917843518</c:v>
                </c:pt>
                <c:pt idx="2573">
                  <c:v>1.113638917843518</c:v>
                </c:pt>
                <c:pt idx="2574">
                  <c:v>1.113638917843518</c:v>
                </c:pt>
                <c:pt idx="2575">
                  <c:v>1.113638917843518</c:v>
                </c:pt>
                <c:pt idx="2576">
                  <c:v>1.113638917843518</c:v>
                </c:pt>
                <c:pt idx="2577">
                  <c:v>1.113638917843518</c:v>
                </c:pt>
                <c:pt idx="2578">
                  <c:v>1.113638917843518</c:v>
                </c:pt>
                <c:pt idx="2579">
                  <c:v>1.113638917843518</c:v>
                </c:pt>
                <c:pt idx="2580">
                  <c:v>1.113638917843518</c:v>
                </c:pt>
                <c:pt idx="2581">
                  <c:v>1.113638917843518</c:v>
                </c:pt>
                <c:pt idx="2582">
                  <c:v>1.113638917843518</c:v>
                </c:pt>
                <c:pt idx="2583">
                  <c:v>1.113638917843518</c:v>
                </c:pt>
                <c:pt idx="2584">
                  <c:v>1.113638917843518</c:v>
                </c:pt>
                <c:pt idx="2585">
                  <c:v>1.113638917843518</c:v>
                </c:pt>
                <c:pt idx="2586">
                  <c:v>1.113638917843518</c:v>
                </c:pt>
                <c:pt idx="2587">
                  <c:v>1.113638917843518</c:v>
                </c:pt>
                <c:pt idx="2588">
                  <c:v>1.113638917843518</c:v>
                </c:pt>
                <c:pt idx="2589">
                  <c:v>1.113638917843518</c:v>
                </c:pt>
                <c:pt idx="2590">
                  <c:v>1.113638917843518</c:v>
                </c:pt>
                <c:pt idx="2591">
                  <c:v>1.113638917843518</c:v>
                </c:pt>
                <c:pt idx="2592">
                  <c:v>1.113638917843518</c:v>
                </c:pt>
                <c:pt idx="2593">
                  <c:v>1.113638917843518</c:v>
                </c:pt>
                <c:pt idx="2594">
                  <c:v>1.113638917843518</c:v>
                </c:pt>
                <c:pt idx="2595">
                  <c:v>1.113638917843518</c:v>
                </c:pt>
                <c:pt idx="2596">
                  <c:v>1.113638917843518</c:v>
                </c:pt>
                <c:pt idx="2597">
                  <c:v>1.113638917843518</c:v>
                </c:pt>
                <c:pt idx="2598">
                  <c:v>1.113638917843518</c:v>
                </c:pt>
                <c:pt idx="2599">
                  <c:v>1.113638917843518</c:v>
                </c:pt>
                <c:pt idx="2600">
                  <c:v>1.113638917843518</c:v>
                </c:pt>
                <c:pt idx="2601">
                  <c:v>1.113638917843518</c:v>
                </c:pt>
                <c:pt idx="2602">
                  <c:v>1.113638917843518</c:v>
                </c:pt>
                <c:pt idx="2603">
                  <c:v>1.113638917843518</c:v>
                </c:pt>
                <c:pt idx="2604">
                  <c:v>1.113638917843518</c:v>
                </c:pt>
                <c:pt idx="2605">
                  <c:v>1.113638917843518</c:v>
                </c:pt>
                <c:pt idx="2606">
                  <c:v>1.113638917843518</c:v>
                </c:pt>
                <c:pt idx="2607">
                  <c:v>1.113638917843518</c:v>
                </c:pt>
                <c:pt idx="2608">
                  <c:v>1.113638917843518</c:v>
                </c:pt>
                <c:pt idx="2609">
                  <c:v>1.113638917843518</c:v>
                </c:pt>
                <c:pt idx="2610">
                  <c:v>1.113638917843518</c:v>
                </c:pt>
                <c:pt idx="2611">
                  <c:v>1.113638917843518</c:v>
                </c:pt>
                <c:pt idx="2612">
                  <c:v>1.113638917843518</c:v>
                </c:pt>
                <c:pt idx="2613">
                  <c:v>1.113638917843518</c:v>
                </c:pt>
                <c:pt idx="2614">
                  <c:v>1.113638917843518</c:v>
                </c:pt>
                <c:pt idx="2615">
                  <c:v>1.113638917843518</c:v>
                </c:pt>
                <c:pt idx="2616">
                  <c:v>1.113638917843518</c:v>
                </c:pt>
                <c:pt idx="2617">
                  <c:v>1.113638917843518</c:v>
                </c:pt>
                <c:pt idx="2618">
                  <c:v>1.113638917843518</c:v>
                </c:pt>
                <c:pt idx="2619">
                  <c:v>1.113638917843518</c:v>
                </c:pt>
                <c:pt idx="2620">
                  <c:v>1.113638917843518</c:v>
                </c:pt>
                <c:pt idx="2621">
                  <c:v>1.113638917843518</c:v>
                </c:pt>
                <c:pt idx="2622">
                  <c:v>1.113638917843518</c:v>
                </c:pt>
                <c:pt idx="2623">
                  <c:v>1.113638917843518</c:v>
                </c:pt>
                <c:pt idx="2624">
                  <c:v>1.113638917843518</c:v>
                </c:pt>
                <c:pt idx="2625">
                  <c:v>1.113638917843518</c:v>
                </c:pt>
                <c:pt idx="2626">
                  <c:v>1.113638917843518</c:v>
                </c:pt>
                <c:pt idx="2627">
                  <c:v>1.113638917843518</c:v>
                </c:pt>
                <c:pt idx="2628">
                  <c:v>1.113638917843518</c:v>
                </c:pt>
                <c:pt idx="2629">
                  <c:v>1.113638917843518</c:v>
                </c:pt>
                <c:pt idx="2630">
                  <c:v>1.113638917843518</c:v>
                </c:pt>
                <c:pt idx="2631">
                  <c:v>1.113638917843518</c:v>
                </c:pt>
                <c:pt idx="2632">
                  <c:v>1.113638917843518</c:v>
                </c:pt>
                <c:pt idx="2633">
                  <c:v>1.113638917843518</c:v>
                </c:pt>
                <c:pt idx="2634">
                  <c:v>1.113638917843518</c:v>
                </c:pt>
                <c:pt idx="2635">
                  <c:v>1.113638917843518</c:v>
                </c:pt>
                <c:pt idx="2636">
                  <c:v>1.113638917843518</c:v>
                </c:pt>
                <c:pt idx="2637">
                  <c:v>1.113638917843518</c:v>
                </c:pt>
                <c:pt idx="2638">
                  <c:v>1.113638917843518</c:v>
                </c:pt>
                <c:pt idx="2639">
                  <c:v>1.113638917843518</c:v>
                </c:pt>
                <c:pt idx="2640">
                  <c:v>1.113638917843518</c:v>
                </c:pt>
                <c:pt idx="2641">
                  <c:v>1.113638917843518</c:v>
                </c:pt>
                <c:pt idx="2642">
                  <c:v>1.113638917843518</c:v>
                </c:pt>
                <c:pt idx="2643">
                  <c:v>1.113638917843518</c:v>
                </c:pt>
                <c:pt idx="2644">
                  <c:v>1.113638917843518</c:v>
                </c:pt>
                <c:pt idx="2645">
                  <c:v>1.113638917843518</c:v>
                </c:pt>
                <c:pt idx="2646">
                  <c:v>1.113638917843518</c:v>
                </c:pt>
                <c:pt idx="2647">
                  <c:v>1.113638917843518</c:v>
                </c:pt>
                <c:pt idx="2648">
                  <c:v>1.113638917843518</c:v>
                </c:pt>
                <c:pt idx="2649">
                  <c:v>1.113638917843518</c:v>
                </c:pt>
                <c:pt idx="2650">
                  <c:v>1.113638917843518</c:v>
                </c:pt>
                <c:pt idx="2651">
                  <c:v>1.113638917843518</c:v>
                </c:pt>
                <c:pt idx="2652">
                  <c:v>1.113638917843518</c:v>
                </c:pt>
                <c:pt idx="2653">
                  <c:v>1.113638917843518</c:v>
                </c:pt>
                <c:pt idx="2654">
                  <c:v>1.113638917843518</c:v>
                </c:pt>
                <c:pt idx="2655">
                  <c:v>1.113638917843518</c:v>
                </c:pt>
                <c:pt idx="2656">
                  <c:v>1.113638917843518</c:v>
                </c:pt>
                <c:pt idx="2657">
                  <c:v>1.113638917843518</c:v>
                </c:pt>
                <c:pt idx="2658">
                  <c:v>1.113638917843518</c:v>
                </c:pt>
                <c:pt idx="2659">
                  <c:v>1.113638917843518</c:v>
                </c:pt>
                <c:pt idx="2660">
                  <c:v>1.113638917843518</c:v>
                </c:pt>
                <c:pt idx="2661">
                  <c:v>1.113638917843518</c:v>
                </c:pt>
                <c:pt idx="2662">
                  <c:v>1.113638917843518</c:v>
                </c:pt>
                <c:pt idx="2663">
                  <c:v>1.113638917843518</c:v>
                </c:pt>
                <c:pt idx="2664">
                  <c:v>1.113638917843518</c:v>
                </c:pt>
                <c:pt idx="2665">
                  <c:v>1.113638917843518</c:v>
                </c:pt>
                <c:pt idx="2666">
                  <c:v>1.113638917843518</c:v>
                </c:pt>
                <c:pt idx="2667">
                  <c:v>1.113638917843518</c:v>
                </c:pt>
                <c:pt idx="2668">
                  <c:v>1.113638917843518</c:v>
                </c:pt>
                <c:pt idx="2669">
                  <c:v>1.113638917843518</c:v>
                </c:pt>
                <c:pt idx="2670">
                  <c:v>1.113638917843518</c:v>
                </c:pt>
                <c:pt idx="2671">
                  <c:v>1.113638917843518</c:v>
                </c:pt>
                <c:pt idx="2672">
                  <c:v>1.113638917843518</c:v>
                </c:pt>
                <c:pt idx="2673">
                  <c:v>1.113638917843518</c:v>
                </c:pt>
                <c:pt idx="2674">
                  <c:v>1.113638917843518</c:v>
                </c:pt>
                <c:pt idx="2675">
                  <c:v>1.113638917843518</c:v>
                </c:pt>
                <c:pt idx="2676">
                  <c:v>1.113638917843518</c:v>
                </c:pt>
                <c:pt idx="2677">
                  <c:v>1.113638917843518</c:v>
                </c:pt>
                <c:pt idx="2678">
                  <c:v>1.113638917843518</c:v>
                </c:pt>
                <c:pt idx="2679">
                  <c:v>1.113638917843518</c:v>
                </c:pt>
                <c:pt idx="2680">
                  <c:v>1.113638917843518</c:v>
                </c:pt>
                <c:pt idx="2681">
                  <c:v>1.113638917843518</c:v>
                </c:pt>
                <c:pt idx="2682">
                  <c:v>1.113638917843518</c:v>
                </c:pt>
                <c:pt idx="2683">
                  <c:v>1.113638917843518</c:v>
                </c:pt>
                <c:pt idx="2684">
                  <c:v>1.113638917843518</c:v>
                </c:pt>
                <c:pt idx="2685">
                  <c:v>1.113638917843518</c:v>
                </c:pt>
                <c:pt idx="2686">
                  <c:v>1.113638917843518</c:v>
                </c:pt>
                <c:pt idx="2687">
                  <c:v>1.113638917843518</c:v>
                </c:pt>
                <c:pt idx="2688">
                  <c:v>1.113638917843518</c:v>
                </c:pt>
                <c:pt idx="2689">
                  <c:v>1.113638917843518</c:v>
                </c:pt>
                <c:pt idx="2690">
                  <c:v>1.113638917843518</c:v>
                </c:pt>
                <c:pt idx="2691">
                  <c:v>1.113638917843518</c:v>
                </c:pt>
                <c:pt idx="2692">
                  <c:v>1.113638917843518</c:v>
                </c:pt>
                <c:pt idx="2693">
                  <c:v>1.113638917843518</c:v>
                </c:pt>
                <c:pt idx="2694">
                  <c:v>1.113638917843518</c:v>
                </c:pt>
                <c:pt idx="2695">
                  <c:v>1.113638917843518</c:v>
                </c:pt>
                <c:pt idx="2696">
                  <c:v>1.113638917843518</c:v>
                </c:pt>
                <c:pt idx="2697">
                  <c:v>1.113638917843518</c:v>
                </c:pt>
                <c:pt idx="2698">
                  <c:v>1.113638917843518</c:v>
                </c:pt>
                <c:pt idx="2699">
                  <c:v>1.113638917843518</c:v>
                </c:pt>
                <c:pt idx="2700">
                  <c:v>1.113638917843518</c:v>
                </c:pt>
                <c:pt idx="2701">
                  <c:v>1.113638917843518</c:v>
                </c:pt>
                <c:pt idx="2702">
                  <c:v>1.113638917843518</c:v>
                </c:pt>
                <c:pt idx="2703">
                  <c:v>1.113638917843518</c:v>
                </c:pt>
                <c:pt idx="2704">
                  <c:v>1.113638917843518</c:v>
                </c:pt>
                <c:pt idx="2705">
                  <c:v>1.113638917843518</c:v>
                </c:pt>
                <c:pt idx="2706">
                  <c:v>1.113638917843518</c:v>
                </c:pt>
                <c:pt idx="2707">
                  <c:v>1.113638917843518</c:v>
                </c:pt>
                <c:pt idx="2708">
                  <c:v>1.113638917843518</c:v>
                </c:pt>
                <c:pt idx="2709">
                  <c:v>1.113638917843518</c:v>
                </c:pt>
                <c:pt idx="2710">
                  <c:v>1.113638917843518</c:v>
                </c:pt>
                <c:pt idx="2711">
                  <c:v>1.113638917843518</c:v>
                </c:pt>
                <c:pt idx="2712">
                  <c:v>1.113638917843518</c:v>
                </c:pt>
                <c:pt idx="2713">
                  <c:v>1.113638917843518</c:v>
                </c:pt>
                <c:pt idx="2714">
                  <c:v>1.113638917843518</c:v>
                </c:pt>
                <c:pt idx="2715">
                  <c:v>1.113638917843518</c:v>
                </c:pt>
                <c:pt idx="2716">
                  <c:v>1.113638917843518</c:v>
                </c:pt>
                <c:pt idx="2717">
                  <c:v>1.113638917843518</c:v>
                </c:pt>
                <c:pt idx="2718">
                  <c:v>1.113638917843518</c:v>
                </c:pt>
                <c:pt idx="2719">
                  <c:v>1.113638917843518</c:v>
                </c:pt>
                <c:pt idx="2720">
                  <c:v>1.113638917843518</c:v>
                </c:pt>
                <c:pt idx="2721">
                  <c:v>1.113638917843518</c:v>
                </c:pt>
                <c:pt idx="2722">
                  <c:v>1.113638917843518</c:v>
                </c:pt>
                <c:pt idx="2723">
                  <c:v>1.113638917843518</c:v>
                </c:pt>
                <c:pt idx="2724">
                  <c:v>1.113638917843518</c:v>
                </c:pt>
                <c:pt idx="2725">
                  <c:v>1.113638917843518</c:v>
                </c:pt>
                <c:pt idx="2726">
                  <c:v>1.113638917843518</c:v>
                </c:pt>
                <c:pt idx="2727">
                  <c:v>1.113638917843518</c:v>
                </c:pt>
                <c:pt idx="2728">
                  <c:v>1.113638917843518</c:v>
                </c:pt>
                <c:pt idx="2729">
                  <c:v>1.113638917843518</c:v>
                </c:pt>
                <c:pt idx="2730">
                  <c:v>1.113638917843518</c:v>
                </c:pt>
                <c:pt idx="2731">
                  <c:v>1.113638917843518</c:v>
                </c:pt>
                <c:pt idx="2732">
                  <c:v>1.113638917843518</c:v>
                </c:pt>
                <c:pt idx="2733">
                  <c:v>1.113638917843518</c:v>
                </c:pt>
                <c:pt idx="2734">
                  <c:v>1.113638917843518</c:v>
                </c:pt>
                <c:pt idx="2735">
                  <c:v>1.113638917843518</c:v>
                </c:pt>
                <c:pt idx="2736">
                  <c:v>1.113638917843518</c:v>
                </c:pt>
                <c:pt idx="2737">
                  <c:v>1.113638917843518</c:v>
                </c:pt>
                <c:pt idx="2738">
                  <c:v>1.113638917843518</c:v>
                </c:pt>
                <c:pt idx="2739">
                  <c:v>1.113638917843518</c:v>
                </c:pt>
                <c:pt idx="2740">
                  <c:v>1.113638917843518</c:v>
                </c:pt>
                <c:pt idx="2741">
                  <c:v>1.113638917843518</c:v>
                </c:pt>
                <c:pt idx="2742">
                  <c:v>1.113638917843518</c:v>
                </c:pt>
                <c:pt idx="2743">
                  <c:v>1.113638917843518</c:v>
                </c:pt>
                <c:pt idx="2744">
                  <c:v>1.113638917843518</c:v>
                </c:pt>
                <c:pt idx="2745">
                  <c:v>1.113638917843518</c:v>
                </c:pt>
                <c:pt idx="2746">
                  <c:v>1.113638917843518</c:v>
                </c:pt>
                <c:pt idx="2747">
                  <c:v>1.113638917843518</c:v>
                </c:pt>
                <c:pt idx="2748">
                  <c:v>1.113638917843518</c:v>
                </c:pt>
                <c:pt idx="2749">
                  <c:v>1.113638917843518</c:v>
                </c:pt>
                <c:pt idx="2750">
                  <c:v>1.113638917843518</c:v>
                </c:pt>
                <c:pt idx="2751">
                  <c:v>1.113638917843518</c:v>
                </c:pt>
                <c:pt idx="2752">
                  <c:v>1.113638917843518</c:v>
                </c:pt>
                <c:pt idx="2753">
                  <c:v>1.113638917843518</c:v>
                </c:pt>
                <c:pt idx="2754">
                  <c:v>1.113638917843518</c:v>
                </c:pt>
                <c:pt idx="2755">
                  <c:v>1.113638917843518</c:v>
                </c:pt>
                <c:pt idx="2756">
                  <c:v>1.113638917843518</c:v>
                </c:pt>
                <c:pt idx="2757">
                  <c:v>1.113638917843518</c:v>
                </c:pt>
                <c:pt idx="2758">
                  <c:v>1.113638917843518</c:v>
                </c:pt>
                <c:pt idx="2759">
                  <c:v>1.113638917843518</c:v>
                </c:pt>
                <c:pt idx="2760">
                  <c:v>1.113638917843518</c:v>
                </c:pt>
                <c:pt idx="2761">
                  <c:v>1.113638917843518</c:v>
                </c:pt>
                <c:pt idx="2762">
                  <c:v>1.113638917843518</c:v>
                </c:pt>
                <c:pt idx="2763">
                  <c:v>1.113638917843518</c:v>
                </c:pt>
                <c:pt idx="2764">
                  <c:v>1.113638917843518</c:v>
                </c:pt>
                <c:pt idx="2765">
                  <c:v>1.113638917843518</c:v>
                </c:pt>
                <c:pt idx="2766">
                  <c:v>1.113638917843518</c:v>
                </c:pt>
                <c:pt idx="2767">
                  <c:v>1.113638917843518</c:v>
                </c:pt>
                <c:pt idx="2768">
                  <c:v>1.113638917843518</c:v>
                </c:pt>
                <c:pt idx="2769">
                  <c:v>1.113638917843518</c:v>
                </c:pt>
                <c:pt idx="2770">
                  <c:v>1.113638917843518</c:v>
                </c:pt>
                <c:pt idx="2771">
                  <c:v>1.113638917843518</c:v>
                </c:pt>
                <c:pt idx="2772">
                  <c:v>1.113638917843518</c:v>
                </c:pt>
                <c:pt idx="2773">
                  <c:v>1.113638917843518</c:v>
                </c:pt>
                <c:pt idx="2774">
                  <c:v>1.113638917843518</c:v>
                </c:pt>
                <c:pt idx="2775">
                  <c:v>1.113638917843518</c:v>
                </c:pt>
                <c:pt idx="2776">
                  <c:v>1.113638917843518</c:v>
                </c:pt>
                <c:pt idx="2777">
                  <c:v>1.113638917843518</c:v>
                </c:pt>
                <c:pt idx="2778">
                  <c:v>1.113638917843518</c:v>
                </c:pt>
                <c:pt idx="2779">
                  <c:v>1.113638917843518</c:v>
                </c:pt>
                <c:pt idx="2780">
                  <c:v>1.113638917843518</c:v>
                </c:pt>
                <c:pt idx="2781">
                  <c:v>1.113638917843518</c:v>
                </c:pt>
                <c:pt idx="2782">
                  <c:v>1.113638917843518</c:v>
                </c:pt>
                <c:pt idx="2783">
                  <c:v>1.113638917843518</c:v>
                </c:pt>
                <c:pt idx="2784">
                  <c:v>1.113638917843518</c:v>
                </c:pt>
                <c:pt idx="2785">
                  <c:v>1.113638917843518</c:v>
                </c:pt>
                <c:pt idx="2786">
                  <c:v>1.113638917843518</c:v>
                </c:pt>
                <c:pt idx="2787">
                  <c:v>1.113638917843518</c:v>
                </c:pt>
                <c:pt idx="2788">
                  <c:v>1.113638917843518</c:v>
                </c:pt>
                <c:pt idx="2789">
                  <c:v>1.113638917843518</c:v>
                </c:pt>
                <c:pt idx="2790">
                  <c:v>1.113638917843518</c:v>
                </c:pt>
                <c:pt idx="2791">
                  <c:v>1.113638917843518</c:v>
                </c:pt>
                <c:pt idx="2792">
                  <c:v>1.113638917843518</c:v>
                </c:pt>
                <c:pt idx="2793">
                  <c:v>1.113638917843518</c:v>
                </c:pt>
                <c:pt idx="2794">
                  <c:v>1.113638917843518</c:v>
                </c:pt>
                <c:pt idx="2795">
                  <c:v>1.113638917843518</c:v>
                </c:pt>
                <c:pt idx="2796">
                  <c:v>1.113638917843518</c:v>
                </c:pt>
                <c:pt idx="2797">
                  <c:v>1.113638917843518</c:v>
                </c:pt>
                <c:pt idx="2798">
                  <c:v>1.113638917843518</c:v>
                </c:pt>
                <c:pt idx="2799">
                  <c:v>1.113638917843518</c:v>
                </c:pt>
                <c:pt idx="2800">
                  <c:v>1.113638917843518</c:v>
                </c:pt>
                <c:pt idx="2801">
                  <c:v>1.113638917843518</c:v>
                </c:pt>
                <c:pt idx="2802">
                  <c:v>1.113638917843518</c:v>
                </c:pt>
                <c:pt idx="2803">
                  <c:v>1.113638917843518</c:v>
                </c:pt>
                <c:pt idx="2804">
                  <c:v>1.113638917843518</c:v>
                </c:pt>
                <c:pt idx="2805">
                  <c:v>1.113638917843518</c:v>
                </c:pt>
                <c:pt idx="2806">
                  <c:v>1.113638917843518</c:v>
                </c:pt>
                <c:pt idx="2807">
                  <c:v>1.113638917843518</c:v>
                </c:pt>
                <c:pt idx="2808">
                  <c:v>1.113638917843518</c:v>
                </c:pt>
                <c:pt idx="2809">
                  <c:v>1.113638917843518</c:v>
                </c:pt>
                <c:pt idx="2810">
                  <c:v>1.113638917843518</c:v>
                </c:pt>
                <c:pt idx="2811">
                  <c:v>1.113638917843518</c:v>
                </c:pt>
                <c:pt idx="2812">
                  <c:v>1.113638917843518</c:v>
                </c:pt>
                <c:pt idx="2813">
                  <c:v>1.113638917843518</c:v>
                </c:pt>
                <c:pt idx="2814">
                  <c:v>1.113638917843518</c:v>
                </c:pt>
                <c:pt idx="2815">
                  <c:v>1.113638917843518</c:v>
                </c:pt>
                <c:pt idx="2816">
                  <c:v>1.113638917843518</c:v>
                </c:pt>
                <c:pt idx="2817">
                  <c:v>1.113638917843518</c:v>
                </c:pt>
                <c:pt idx="2818">
                  <c:v>1.113638917843518</c:v>
                </c:pt>
                <c:pt idx="2819">
                  <c:v>1.113638917843518</c:v>
                </c:pt>
                <c:pt idx="2820">
                  <c:v>1.113638917843518</c:v>
                </c:pt>
                <c:pt idx="2821">
                  <c:v>1.113638917843518</c:v>
                </c:pt>
                <c:pt idx="2822">
                  <c:v>1.113638917843518</c:v>
                </c:pt>
                <c:pt idx="2823">
                  <c:v>1.113638917843518</c:v>
                </c:pt>
                <c:pt idx="2824">
                  <c:v>1.113638917843518</c:v>
                </c:pt>
                <c:pt idx="2825">
                  <c:v>1.113638917843518</c:v>
                </c:pt>
                <c:pt idx="2826">
                  <c:v>1.113638917843518</c:v>
                </c:pt>
                <c:pt idx="2827">
                  <c:v>1.113638917843518</c:v>
                </c:pt>
                <c:pt idx="2828">
                  <c:v>1.113638917843518</c:v>
                </c:pt>
                <c:pt idx="2829">
                  <c:v>1.113638917843518</c:v>
                </c:pt>
                <c:pt idx="2830">
                  <c:v>1.113638917843518</c:v>
                </c:pt>
                <c:pt idx="2831">
                  <c:v>1.113638917843518</c:v>
                </c:pt>
                <c:pt idx="2832">
                  <c:v>1.113638917843518</c:v>
                </c:pt>
                <c:pt idx="2833">
                  <c:v>1.113638917843518</c:v>
                </c:pt>
                <c:pt idx="2834">
                  <c:v>1.113638917843518</c:v>
                </c:pt>
                <c:pt idx="2835">
                  <c:v>1.113638917843518</c:v>
                </c:pt>
                <c:pt idx="2836">
                  <c:v>1.113638917843518</c:v>
                </c:pt>
                <c:pt idx="2837">
                  <c:v>1.113638917843518</c:v>
                </c:pt>
                <c:pt idx="2838">
                  <c:v>1.113638917843518</c:v>
                </c:pt>
                <c:pt idx="2839">
                  <c:v>1.113638917843518</c:v>
                </c:pt>
                <c:pt idx="2840">
                  <c:v>1.113638917843518</c:v>
                </c:pt>
                <c:pt idx="2841">
                  <c:v>1.113638917843518</c:v>
                </c:pt>
                <c:pt idx="2842">
                  <c:v>1.113638917843518</c:v>
                </c:pt>
                <c:pt idx="2843">
                  <c:v>1.113638917843518</c:v>
                </c:pt>
                <c:pt idx="2844">
                  <c:v>1.113638917843518</c:v>
                </c:pt>
                <c:pt idx="2845">
                  <c:v>1.113638917843518</c:v>
                </c:pt>
                <c:pt idx="2846">
                  <c:v>1.113638917843518</c:v>
                </c:pt>
                <c:pt idx="2847">
                  <c:v>1.113638917843518</c:v>
                </c:pt>
                <c:pt idx="2848">
                  <c:v>1.113638917843518</c:v>
                </c:pt>
                <c:pt idx="2849">
                  <c:v>1.113638917843518</c:v>
                </c:pt>
                <c:pt idx="2850">
                  <c:v>1.113638917843518</c:v>
                </c:pt>
                <c:pt idx="2851">
                  <c:v>1.113638917843518</c:v>
                </c:pt>
                <c:pt idx="2852">
                  <c:v>1.113638917843518</c:v>
                </c:pt>
                <c:pt idx="2853">
                  <c:v>1.113638917843518</c:v>
                </c:pt>
                <c:pt idx="2854">
                  <c:v>1.113638917843518</c:v>
                </c:pt>
                <c:pt idx="2855">
                  <c:v>1.113638917843518</c:v>
                </c:pt>
                <c:pt idx="2856">
                  <c:v>1.113638917843518</c:v>
                </c:pt>
                <c:pt idx="2857">
                  <c:v>1.113638917843518</c:v>
                </c:pt>
                <c:pt idx="2858">
                  <c:v>1.113638917843518</c:v>
                </c:pt>
                <c:pt idx="2859">
                  <c:v>1.113638917843518</c:v>
                </c:pt>
                <c:pt idx="2860">
                  <c:v>1.113638917843518</c:v>
                </c:pt>
                <c:pt idx="2861">
                  <c:v>1.113638917843518</c:v>
                </c:pt>
                <c:pt idx="2862">
                  <c:v>1.113638917843518</c:v>
                </c:pt>
                <c:pt idx="2863">
                  <c:v>1.113638917843518</c:v>
                </c:pt>
                <c:pt idx="2864">
                  <c:v>1.113638917843518</c:v>
                </c:pt>
                <c:pt idx="2865">
                  <c:v>1.113638917843518</c:v>
                </c:pt>
                <c:pt idx="2866">
                  <c:v>1.113638917843518</c:v>
                </c:pt>
                <c:pt idx="2867">
                  <c:v>1.113638917843518</c:v>
                </c:pt>
                <c:pt idx="2868">
                  <c:v>1.113638917843518</c:v>
                </c:pt>
                <c:pt idx="2869">
                  <c:v>1.113638917843518</c:v>
                </c:pt>
                <c:pt idx="2870">
                  <c:v>1.113638917843518</c:v>
                </c:pt>
                <c:pt idx="2871">
                  <c:v>1.113638917843518</c:v>
                </c:pt>
                <c:pt idx="2872">
                  <c:v>1.113638917843518</c:v>
                </c:pt>
                <c:pt idx="2873">
                  <c:v>1.113638917843518</c:v>
                </c:pt>
                <c:pt idx="2874">
                  <c:v>1.113638917843518</c:v>
                </c:pt>
                <c:pt idx="2875">
                  <c:v>1.113638917843518</c:v>
                </c:pt>
                <c:pt idx="2876">
                  <c:v>1.113638917843518</c:v>
                </c:pt>
                <c:pt idx="2877">
                  <c:v>1.113638917843518</c:v>
                </c:pt>
                <c:pt idx="2878">
                  <c:v>1.113638917843518</c:v>
                </c:pt>
                <c:pt idx="2879">
                  <c:v>1.113638917843518</c:v>
                </c:pt>
                <c:pt idx="2880">
                  <c:v>1.113638917843518</c:v>
                </c:pt>
                <c:pt idx="2881">
                  <c:v>1.113638917843518</c:v>
                </c:pt>
                <c:pt idx="2882">
                  <c:v>1.113638917843518</c:v>
                </c:pt>
                <c:pt idx="2883">
                  <c:v>1.113638917843518</c:v>
                </c:pt>
                <c:pt idx="2884">
                  <c:v>1.113638917843518</c:v>
                </c:pt>
                <c:pt idx="2885">
                  <c:v>1.113638917843518</c:v>
                </c:pt>
                <c:pt idx="2886">
                  <c:v>1.113638917843518</c:v>
                </c:pt>
                <c:pt idx="2887">
                  <c:v>1.113638917843518</c:v>
                </c:pt>
                <c:pt idx="2888">
                  <c:v>1.113638917843518</c:v>
                </c:pt>
                <c:pt idx="2889">
                  <c:v>1.113638917843518</c:v>
                </c:pt>
                <c:pt idx="2890">
                  <c:v>1.113638917843518</c:v>
                </c:pt>
                <c:pt idx="2891">
                  <c:v>1.113638917843518</c:v>
                </c:pt>
                <c:pt idx="2892">
                  <c:v>1.113638917843518</c:v>
                </c:pt>
                <c:pt idx="2893">
                  <c:v>1.113638917843518</c:v>
                </c:pt>
                <c:pt idx="2894">
                  <c:v>1.113638917843518</c:v>
                </c:pt>
                <c:pt idx="2895">
                  <c:v>1.113638917843518</c:v>
                </c:pt>
                <c:pt idx="2896">
                  <c:v>1.113638917843518</c:v>
                </c:pt>
                <c:pt idx="2897">
                  <c:v>1.113638917843518</c:v>
                </c:pt>
                <c:pt idx="2898">
                  <c:v>1.113638917843518</c:v>
                </c:pt>
                <c:pt idx="2899">
                  <c:v>1.113638917843518</c:v>
                </c:pt>
                <c:pt idx="2900">
                  <c:v>1.113638917843518</c:v>
                </c:pt>
                <c:pt idx="2901">
                  <c:v>1.113638917843518</c:v>
                </c:pt>
                <c:pt idx="2902">
                  <c:v>1.113638917843518</c:v>
                </c:pt>
                <c:pt idx="2903">
                  <c:v>1.113638917843518</c:v>
                </c:pt>
                <c:pt idx="2904">
                  <c:v>1.113638917843518</c:v>
                </c:pt>
                <c:pt idx="2905">
                  <c:v>1.113638917843518</c:v>
                </c:pt>
                <c:pt idx="2906">
                  <c:v>1.113638917843518</c:v>
                </c:pt>
                <c:pt idx="2907">
                  <c:v>1.113638917843518</c:v>
                </c:pt>
                <c:pt idx="2908">
                  <c:v>1.113638917843518</c:v>
                </c:pt>
                <c:pt idx="2909">
                  <c:v>1.113638917843518</c:v>
                </c:pt>
                <c:pt idx="2910">
                  <c:v>1.113638917843518</c:v>
                </c:pt>
                <c:pt idx="2911">
                  <c:v>1.113638917843518</c:v>
                </c:pt>
                <c:pt idx="2912">
                  <c:v>1.113638917843518</c:v>
                </c:pt>
                <c:pt idx="2913">
                  <c:v>1.113638917843518</c:v>
                </c:pt>
                <c:pt idx="2914">
                  <c:v>1.113638917843518</c:v>
                </c:pt>
                <c:pt idx="2915">
                  <c:v>1.113638917843518</c:v>
                </c:pt>
                <c:pt idx="2916">
                  <c:v>1.113638917843518</c:v>
                </c:pt>
                <c:pt idx="2917">
                  <c:v>1.113638917843518</c:v>
                </c:pt>
                <c:pt idx="2918">
                  <c:v>1.113638917843518</c:v>
                </c:pt>
                <c:pt idx="2919">
                  <c:v>1.113638917843518</c:v>
                </c:pt>
                <c:pt idx="2920">
                  <c:v>1.113638917843518</c:v>
                </c:pt>
                <c:pt idx="2921">
                  <c:v>1.113638917843518</c:v>
                </c:pt>
                <c:pt idx="2922">
                  <c:v>1.113638917843518</c:v>
                </c:pt>
                <c:pt idx="2923">
                  <c:v>1.113638917843518</c:v>
                </c:pt>
                <c:pt idx="2924">
                  <c:v>1.113638917843518</c:v>
                </c:pt>
                <c:pt idx="2925">
                  <c:v>1.113638917843518</c:v>
                </c:pt>
                <c:pt idx="2926">
                  <c:v>1.113638917843518</c:v>
                </c:pt>
                <c:pt idx="2927">
                  <c:v>1.113638917843518</c:v>
                </c:pt>
                <c:pt idx="2928">
                  <c:v>1.113638917843518</c:v>
                </c:pt>
                <c:pt idx="2929">
                  <c:v>1.113638917843518</c:v>
                </c:pt>
                <c:pt idx="2930">
                  <c:v>1.113638917843518</c:v>
                </c:pt>
                <c:pt idx="2931">
                  <c:v>1.113638917843518</c:v>
                </c:pt>
                <c:pt idx="2932">
                  <c:v>1.113638917843518</c:v>
                </c:pt>
                <c:pt idx="2933">
                  <c:v>1.113638917843518</c:v>
                </c:pt>
                <c:pt idx="2934">
                  <c:v>1.113638917843518</c:v>
                </c:pt>
                <c:pt idx="2935">
                  <c:v>1.113638917843518</c:v>
                </c:pt>
                <c:pt idx="2936">
                  <c:v>1.113638917843518</c:v>
                </c:pt>
                <c:pt idx="2937">
                  <c:v>1.113638917843518</c:v>
                </c:pt>
                <c:pt idx="2938">
                  <c:v>1.113638917843518</c:v>
                </c:pt>
                <c:pt idx="2939">
                  <c:v>1.113638917843518</c:v>
                </c:pt>
                <c:pt idx="2940">
                  <c:v>1.113638917843518</c:v>
                </c:pt>
                <c:pt idx="2941">
                  <c:v>1.113638917843518</c:v>
                </c:pt>
                <c:pt idx="2942">
                  <c:v>1.113638917843518</c:v>
                </c:pt>
                <c:pt idx="2943">
                  <c:v>1.113638917843518</c:v>
                </c:pt>
                <c:pt idx="2944">
                  <c:v>1.113638917843518</c:v>
                </c:pt>
                <c:pt idx="2945">
                  <c:v>1.113638917843518</c:v>
                </c:pt>
                <c:pt idx="2946">
                  <c:v>1.113638917843518</c:v>
                </c:pt>
                <c:pt idx="2947">
                  <c:v>1.113638917843518</c:v>
                </c:pt>
                <c:pt idx="2948">
                  <c:v>1.113638917843518</c:v>
                </c:pt>
                <c:pt idx="2949">
                  <c:v>1.113638917843518</c:v>
                </c:pt>
                <c:pt idx="2950">
                  <c:v>1.113638917843518</c:v>
                </c:pt>
                <c:pt idx="2951">
                  <c:v>1.113638917843518</c:v>
                </c:pt>
                <c:pt idx="2952">
                  <c:v>1.113638917843518</c:v>
                </c:pt>
                <c:pt idx="2953">
                  <c:v>1.113638917843518</c:v>
                </c:pt>
                <c:pt idx="2954">
                  <c:v>1.113638917843518</c:v>
                </c:pt>
                <c:pt idx="2955">
                  <c:v>1.113638917843518</c:v>
                </c:pt>
                <c:pt idx="2956">
                  <c:v>1.113638917843518</c:v>
                </c:pt>
                <c:pt idx="2957">
                  <c:v>1.113638917843518</c:v>
                </c:pt>
                <c:pt idx="2958">
                  <c:v>1.113638917843518</c:v>
                </c:pt>
                <c:pt idx="2959">
                  <c:v>1.113638917843518</c:v>
                </c:pt>
                <c:pt idx="2960">
                  <c:v>1.113638917843518</c:v>
                </c:pt>
                <c:pt idx="2961">
                  <c:v>1.113638917843518</c:v>
                </c:pt>
                <c:pt idx="2962">
                  <c:v>1.113638917843518</c:v>
                </c:pt>
                <c:pt idx="2963">
                  <c:v>1.113638917843518</c:v>
                </c:pt>
                <c:pt idx="2964">
                  <c:v>1.113638917843518</c:v>
                </c:pt>
                <c:pt idx="2965">
                  <c:v>1.113638917843518</c:v>
                </c:pt>
                <c:pt idx="2966">
                  <c:v>1.113638917843518</c:v>
                </c:pt>
                <c:pt idx="2967">
                  <c:v>1.113638917843518</c:v>
                </c:pt>
                <c:pt idx="2968">
                  <c:v>1.113638917843518</c:v>
                </c:pt>
                <c:pt idx="2969">
                  <c:v>1.113638917843518</c:v>
                </c:pt>
                <c:pt idx="2970">
                  <c:v>1.113638917843518</c:v>
                </c:pt>
                <c:pt idx="2971">
                  <c:v>1.113638917843518</c:v>
                </c:pt>
                <c:pt idx="2972">
                  <c:v>1.113638917843518</c:v>
                </c:pt>
                <c:pt idx="2973">
                  <c:v>1.113638917843518</c:v>
                </c:pt>
                <c:pt idx="2974">
                  <c:v>1.113638917843518</c:v>
                </c:pt>
                <c:pt idx="2975">
                  <c:v>1.113638917843518</c:v>
                </c:pt>
                <c:pt idx="2976">
                  <c:v>1.113638917843518</c:v>
                </c:pt>
                <c:pt idx="2977">
                  <c:v>1.113638917843518</c:v>
                </c:pt>
                <c:pt idx="2978">
                  <c:v>1.113638917843518</c:v>
                </c:pt>
                <c:pt idx="2979">
                  <c:v>1.113638917843518</c:v>
                </c:pt>
                <c:pt idx="2980">
                  <c:v>1.113638917843518</c:v>
                </c:pt>
                <c:pt idx="2981">
                  <c:v>1.113638917843518</c:v>
                </c:pt>
                <c:pt idx="2982">
                  <c:v>1.113638917843518</c:v>
                </c:pt>
                <c:pt idx="2983">
                  <c:v>1.113638917843518</c:v>
                </c:pt>
                <c:pt idx="2984">
                  <c:v>1.113638917843518</c:v>
                </c:pt>
                <c:pt idx="2985">
                  <c:v>1.113638917843518</c:v>
                </c:pt>
                <c:pt idx="2986">
                  <c:v>1.113638917843518</c:v>
                </c:pt>
                <c:pt idx="2987">
                  <c:v>1.113638917843518</c:v>
                </c:pt>
                <c:pt idx="2988">
                  <c:v>1.113638917843518</c:v>
                </c:pt>
                <c:pt idx="2989">
                  <c:v>1.113638917843518</c:v>
                </c:pt>
                <c:pt idx="2990">
                  <c:v>1.113638917843518</c:v>
                </c:pt>
                <c:pt idx="2991">
                  <c:v>1.113638917843518</c:v>
                </c:pt>
                <c:pt idx="2992">
                  <c:v>1.113638917843518</c:v>
                </c:pt>
                <c:pt idx="2993">
                  <c:v>1.113638917843518</c:v>
                </c:pt>
                <c:pt idx="2994">
                  <c:v>1.113638917843518</c:v>
                </c:pt>
                <c:pt idx="2995">
                  <c:v>1.113638917843518</c:v>
                </c:pt>
                <c:pt idx="2996">
                  <c:v>1.113638917843518</c:v>
                </c:pt>
                <c:pt idx="2997">
                  <c:v>1.113638917843518</c:v>
                </c:pt>
                <c:pt idx="2998">
                  <c:v>1.113638917843518</c:v>
                </c:pt>
                <c:pt idx="2999">
                  <c:v>1.113638917843518</c:v>
                </c:pt>
                <c:pt idx="3000">
                  <c:v>1.113638917843518</c:v>
                </c:pt>
                <c:pt idx="3001">
                  <c:v>1.113638917843518</c:v>
                </c:pt>
                <c:pt idx="3002">
                  <c:v>1.113638917843518</c:v>
                </c:pt>
                <c:pt idx="3003">
                  <c:v>1.113638917843518</c:v>
                </c:pt>
                <c:pt idx="3004">
                  <c:v>1.113638917843518</c:v>
                </c:pt>
                <c:pt idx="3005">
                  <c:v>1.113638917843518</c:v>
                </c:pt>
                <c:pt idx="3006">
                  <c:v>1.113638917843518</c:v>
                </c:pt>
                <c:pt idx="3007">
                  <c:v>1.113638917843518</c:v>
                </c:pt>
                <c:pt idx="3008">
                  <c:v>1.113638917843518</c:v>
                </c:pt>
                <c:pt idx="3009">
                  <c:v>1.113638917843518</c:v>
                </c:pt>
                <c:pt idx="3010">
                  <c:v>1.113638917843518</c:v>
                </c:pt>
                <c:pt idx="3011">
                  <c:v>1.113638917843518</c:v>
                </c:pt>
                <c:pt idx="3012">
                  <c:v>1.113638917843518</c:v>
                </c:pt>
                <c:pt idx="3013">
                  <c:v>1.113638917843518</c:v>
                </c:pt>
                <c:pt idx="3014">
                  <c:v>1.113638917843518</c:v>
                </c:pt>
                <c:pt idx="3015">
                  <c:v>1.113638917843518</c:v>
                </c:pt>
                <c:pt idx="3016">
                  <c:v>1.113638917843518</c:v>
                </c:pt>
                <c:pt idx="3017">
                  <c:v>1.113638917843518</c:v>
                </c:pt>
                <c:pt idx="3018">
                  <c:v>1.113638917843518</c:v>
                </c:pt>
                <c:pt idx="3019">
                  <c:v>1.113638917843518</c:v>
                </c:pt>
                <c:pt idx="3020">
                  <c:v>1.113638917843518</c:v>
                </c:pt>
                <c:pt idx="3021">
                  <c:v>1.113638917843518</c:v>
                </c:pt>
                <c:pt idx="3022">
                  <c:v>1.113638917843518</c:v>
                </c:pt>
                <c:pt idx="3023">
                  <c:v>1.113638917843518</c:v>
                </c:pt>
                <c:pt idx="3024">
                  <c:v>1.113638917843518</c:v>
                </c:pt>
                <c:pt idx="3025">
                  <c:v>1.113638917843518</c:v>
                </c:pt>
                <c:pt idx="3026">
                  <c:v>1.113638917843518</c:v>
                </c:pt>
                <c:pt idx="3027">
                  <c:v>1.113638917843518</c:v>
                </c:pt>
                <c:pt idx="3028">
                  <c:v>1.113638917843518</c:v>
                </c:pt>
                <c:pt idx="3029">
                  <c:v>1.113638917843518</c:v>
                </c:pt>
                <c:pt idx="3030">
                  <c:v>1.113638917843518</c:v>
                </c:pt>
                <c:pt idx="3031">
                  <c:v>1.113638917843518</c:v>
                </c:pt>
                <c:pt idx="3032">
                  <c:v>1.113638917843518</c:v>
                </c:pt>
                <c:pt idx="3033">
                  <c:v>1.113638917843518</c:v>
                </c:pt>
                <c:pt idx="3034">
                  <c:v>1.113638917843518</c:v>
                </c:pt>
                <c:pt idx="3035">
                  <c:v>1.113638917843518</c:v>
                </c:pt>
                <c:pt idx="3036">
                  <c:v>1.113638917843518</c:v>
                </c:pt>
                <c:pt idx="3037">
                  <c:v>1.113638917843518</c:v>
                </c:pt>
                <c:pt idx="3038">
                  <c:v>1.113638917843518</c:v>
                </c:pt>
                <c:pt idx="3039">
                  <c:v>1.113638917843518</c:v>
                </c:pt>
                <c:pt idx="3040">
                  <c:v>1.113638917843518</c:v>
                </c:pt>
                <c:pt idx="3041">
                  <c:v>1.113638917843518</c:v>
                </c:pt>
                <c:pt idx="3042">
                  <c:v>1.113638917843518</c:v>
                </c:pt>
                <c:pt idx="3043">
                  <c:v>1.113638917843518</c:v>
                </c:pt>
                <c:pt idx="3044">
                  <c:v>1.113638917843518</c:v>
                </c:pt>
                <c:pt idx="3045">
                  <c:v>1.113638917843518</c:v>
                </c:pt>
                <c:pt idx="3046">
                  <c:v>1.113638917843518</c:v>
                </c:pt>
                <c:pt idx="3047">
                  <c:v>1.113638917843518</c:v>
                </c:pt>
                <c:pt idx="3048">
                  <c:v>1.113638917843518</c:v>
                </c:pt>
                <c:pt idx="3049">
                  <c:v>1.113638917843518</c:v>
                </c:pt>
                <c:pt idx="3050">
                  <c:v>1.113638917843518</c:v>
                </c:pt>
                <c:pt idx="3051">
                  <c:v>1.113638917843518</c:v>
                </c:pt>
                <c:pt idx="3052">
                  <c:v>1.113638917843518</c:v>
                </c:pt>
                <c:pt idx="3053">
                  <c:v>1.113638917843518</c:v>
                </c:pt>
                <c:pt idx="3054">
                  <c:v>1.113638917843518</c:v>
                </c:pt>
                <c:pt idx="3055">
                  <c:v>1.113638917843518</c:v>
                </c:pt>
                <c:pt idx="3056">
                  <c:v>1.113638917843518</c:v>
                </c:pt>
                <c:pt idx="3057">
                  <c:v>1.113638917843518</c:v>
                </c:pt>
                <c:pt idx="3058">
                  <c:v>1.113638917843518</c:v>
                </c:pt>
                <c:pt idx="3059">
                  <c:v>1.113638917843518</c:v>
                </c:pt>
                <c:pt idx="3060">
                  <c:v>1.113638917843518</c:v>
                </c:pt>
                <c:pt idx="3061">
                  <c:v>1.113638917843518</c:v>
                </c:pt>
                <c:pt idx="3062">
                  <c:v>1.113638917843518</c:v>
                </c:pt>
                <c:pt idx="3063">
                  <c:v>1.113638917843518</c:v>
                </c:pt>
                <c:pt idx="3064">
                  <c:v>1.113638917843518</c:v>
                </c:pt>
                <c:pt idx="3065">
                  <c:v>1.113638917843518</c:v>
                </c:pt>
                <c:pt idx="3066">
                  <c:v>1.113638917843518</c:v>
                </c:pt>
                <c:pt idx="3067">
                  <c:v>1.113638917843518</c:v>
                </c:pt>
                <c:pt idx="3068">
                  <c:v>1.113638917843518</c:v>
                </c:pt>
                <c:pt idx="3069">
                  <c:v>1.113638917843518</c:v>
                </c:pt>
                <c:pt idx="3070">
                  <c:v>1.113638917843518</c:v>
                </c:pt>
                <c:pt idx="3071">
                  <c:v>1.113638917843518</c:v>
                </c:pt>
                <c:pt idx="3072">
                  <c:v>1.113638917843518</c:v>
                </c:pt>
                <c:pt idx="3073">
                  <c:v>1.113638917843518</c:v>
                </c:pt>
                <c:pt idx="3074">
                  <c:v>1.113638917843518</c:v>
                </c:pt>
                <c:pt idx="3075">
                  <c:v>1.113638917843518</c:v>
                </c:pt>
                <c:pt idx="3076">
                  <c:v>1.113638917843518</c:v>
                </c:pt>
                <c:pt idx="3077">
                  <c:v>1.113638917843518</c:v>
                </c:pt>
                <c:pt idx="3078">
                  <c:v>1.113638917843518</c:v>
                </c:pt>
                <c:pt idx="3079">
                  <c:v>1.113638917843518</c:v>
                </c:pt>
                <c:pt idx="3080">
                  <c:v>1.113638917843518</c:v>
                </c:pt>
                <c:pt idx="3081">
                  <c:v>1.113638917843518</c:v>
                </c:pt>
                <c:pt idx="3082">
                  <c:v>1.113638917843518</c:v>
                </c:pt>
                <c:pt idx="3083">
                  <c:v>1.113638917843518</c:v>
                </c:pt>
                <c:pt idx="3084">
                  <c:v>1.113638917843518</c:v>
                </c:pt>
                <c:pt idx="3085">
                  <c:v>1.113638917843518</c:v>
                </c:pt>
                <c:pt idx="3086">
                  <c:v>1.113638917843518</c:v>
                </c:pt>
                <c:pt idx="3087">
                  <c:v>1.113638917843518</c:v>
                </c:pt>
                <c:pt idx="3088">
                  <c:v>1.113638917843518</c:v>
                </c:pt>
                <c:pt idx="3089">
                  <c:v>1.113638917843518</c:v>
                </c:pt>
                <c:pt idx="3090">
                  <c:v>1.113638917843518</c:v>
                </c:pt>
                <c:pt idx="3091">
                  <c:v>1.113638917843518</c:v>
                </c:pt>
                <c:pt idx="3092">
                  <c:v>1.113638917843518</c:v>
                </c:pt>
                <c:pt idx="3093">
                  <c:v>1.113638917843518</c:v>
                </c:pt>
                <c:pt idx="3094">
                  <c:v>1.113638917843518</c:v>
                </c:pt>
                <c:pt idx="3095">
                  <c:v>1.113638917843518</c:v>
                </c:pt>
                <c:pt idx="3096">
                  <c:v>1.113638917843518</c:v>
                </c:pt>
                <c:pt idx="3097">
                  <c:v>1.113638917843518</c:v>
                </c:pt>
                <c:pt idx="3098">
                  <c:v>1.113638917843518</c:v>
                </c:pt>
                <c:pt idx="3099">
                  <c:v>1.113638917843518</c:v>
                </c:pt>
                <c:pt idx="3100">
                  <c:v>1.113638917843518</c:v>
                </c:pt>
                <c:pt idx="3101">
                  <c:v>1.113638917843518</c:v>
                </c:pt>
                <c:pt idx="3102">
                  <c:v>1.113638917843518</c:v>
                </c:pt>
                <c:pt idx="3103">
                  <c:v>1.113638917843518</c:v>
                </c:pt>
                <c:pt idx="3104">
                  <c:v>1.113638917843518</c:v>
                </c:pt>
                <c:pt idx="3105">
                  <c:v>1.113638917843518</c:v>
                </c:pt>
                <c:pt idx="3106">
                  <c:v>1.113638917843518</c:v>
                </c:pt>
                <c:pt idx="3107">
                  <c:v>1.113638917843518</c:v>
                </c:pt>
                <c:pt idx="3108">
                  <c:v>1.113638917843518</c:v>
                </c:pt>
                <c:pt idx="3109">
                  <c:v>1.113638917843518</c:v>
                </c:pt>
                <c:pt idx="3110">
                  <c:v>1.113638917843518</c:v>
                </c:pt>
                <c:pt idx="3111">
                  <c:v>1.113638917843518</c:v>
                </c:pt>
                <c:pt idx="3112">
                  <c:v>1.113638917843518</c:v>
                </c:pt>
                <c:pt idx="3113">
                  <c:v>1.113638917843518</c:v>
                </c:pt>
                <c:pt idx="3114">
                  <c:v>1.113638917843518</c:v>
                </c:pt>
                <c:pt idx="3115">
                  <c:v>1.113638917843518</c:v>
                </c:pt>
                <c:pt idx="3116">
                  <c:v>1.113638917843518</c:v>
                </c:pt>
                <c:pt idx="3117">
                  <c:v>1.113638917843518</c:v>
                </c:pt>
                <c:pt idx="3118">
                  <c:v>1.113638917843518</c:v>
                </c:pt>
                <c:pt idx="3119">
                  <c:v>1.113638917843518</c:v>
                </c:pt>
                <c:pt idx="3120">
                  <c:v>1.113638917843518</c:v>
                </c:pt>
                <c:pt idx="3121">
                  <c:v>1.113638917843518</c:v>
                </c:pt>
                <c:pt idx="3122">
                  <c:v>1.113638917843518</c:v>
                </c:pt>
                <c:pt idx="3123">
                  <c:v>1.113638917843518</c:v>
                </c:pt>
                <c:pt idx="3124">
                  <c:v>1.113638917843518</c:v>
                </c:pt>
                <c:pt idx="3125">
                  <c:v>1.113638917843518</c:v>
                </c:pt>
                <c:pt idx="3126">
                  <c:v>1.113638917843518</c:v>
                </c:pt>
                <c:pt idx="3127">
                  <c:v>1.113638917843518</c:v>
                </c:pt>
                <c:pt idx="3128">
                  <c:v>1.113638917843518</c:v>
                </c:pt>
                <c:pt idx="3129">
                  <c:v>1.113638917843518</c:v>
                </c:pt>
                <c:pt idx="3130">
                  <c:v>1.113638917843518</c:v>
                </c:pt>
                <c:pt idx="3131">
                  <c:v>1.113638917843518</c:v>
                </c:pt>
                <c:pt idx="3132">
                  <c:v>1.113638917843518</c:v>
                </c:pt>
                <c:pt idx="3133">
                  <c:v>1.113638917843518</c:v>
                </c:pt>
                <c:pt idx="3134">
                  <c:v>1.113638917843518</c:v>
                </c:pt>
                <c:pt idx="3135">
                  <c:v>1.113638917843518</c:v>
                </c:pt>
                <c:pt idx="3136">
                  <c:v>1.113638917843518</c:v>
                </c:pt>
                <c:pt idx="3137">
                  <c:v>1.113638917843518</c:v>
                </c:pt>
                <c:pt idx="3138">
                  <c:v>1.113638917843518</c:v>
                </c:pt>
                <c:pt idx="3139">
                  <c:v>1.113638917843518</c:v>
                </c:pt>
                <c:pt idx="3140">
                  <c:v>1.113638917843518</c:v>
                </c:pt>
                <c:pt idx="3141">
                  <c:v>1.113638917843518</c:v>
                </c:pt>
                <c:pt idx="3142">
                  <c:v>1.113638917843518</c:v>
                </c:pt>
                <c:pt idx="3143">
                  <c:v>1.113638917843518</c:v>
                </c:pt>
                <c:pt idx="3144">
                  <c:v>1.113638917843518</c:v>
                </c:pt>
                <c:pt idx="3145">
                  <c:v>1.113638917843518</c:v>
                </c:pt>
                <c:pt idx="3146">
                  <c:v>1.113638917843518</c:v>
                </c:pt>
                <c:pt idx="3147">
                  <c:v>1.113638917843518</c:v>
                </c:pt>
                <c:pt idx="3148">
                  <c:v>1.113638917843518</c:v>
                </c:pt>
                <c:pt idx="3149">
                  <c:v>1.113638917843518</c:v>
                </c:pt>
                <c:pt idx="3150">
                  <c:v>1.113638917843518</c:v>
                </c:pt>
                <c:pt idx="3151">
                  <c:v>1.113638917843518</c:v>
                </c:pt>
                <c:pt idx="3152">
                  <c:v>1.113638917843518</c:v>
                </c:pt>
                <c:pt idx="3153">
                  <c:v>1.113638917843518</c:v>
                </c:pt>
                <c:pt idx="3154">
                  <c:v>1.113638917843518</c:v>
                </c:pt>
                <c:pt idx="3155">
                  <c:v>1.113638917843518</c:v>
                </c:pt>
                <c:pt idx="3156">
                  <c:v>1.113638917843518</c:v>
                </c:pt>
                <c:pt idx="3157">
                  <c:v>1.113638917843518</c:v>
                </c:pt>
                <c:pt idx="3158">
                  <c:v>1.113638917843518</c:v>
                </c:pt>
                <c:pt idx="3159">
                  <c:v>1.113638917843518</c:v>
                </c:pt>
                <c:pt idx="3160">
                  <c:v>1.113638917843518</c:v>
                </c:pt>
                <c:pt idx="3161">
                  <c:v>1.113638917843518</c:v>
                </c:pt>
                <c:pt idx="3162">
                  <c:v>1.113638917843518</c:v>
                </c:pt>
                <c:pt idx="3163">
                  <c:v>1.113638917843518</c:v>
                </c:pt>
                <c:pt idx="3164">
                  <c:v>1.113638917843518</c:v>
                </c:pt>
                <c:pt idx="3165">
                  <c:v>1.113638917843518</c:v>
                </c:pt>
                <c:pt idx="3166">
                  <c:v>1.113638917843518</c:v>
                </c:pt>
                <c:pt idx="3167">
                  <c:v>1.113638917843518</c:v>
                </c:pt>
                <c:pt idx="3168">
                  <c:v>1.113638917843518</c:v>
                </c:pt>
                <c:pt idx="3169">
                  <c:v>1.113638917843518</c:v>
                </c:pt>
                <c:pt idx="3170">
                  <c:v>1.113638917843518</c:v>
                </c:pt>
                <c:pt idx="3171">
                  <c:v>1.113638917843518</c:v>
                </c:pt>
                <c:pt idx="3172">
                  <c:v>1.113638917843518</c:v>
                </c:pt>
                <c:pt idx="3173">
                  <c:v>1.113638917843518</c:v>
                </c:pt>
                <c:pt idx="3174">
                  <c:v>1.113638917843518</c:v>
                </c:pt>
                <c:pt idx="3175">
                  <c:v>1.113638917843518</c:v>
                </c:pt>
                <c:pt idx="3176">
                  <c:v>1.113638917843518</c:v>
                </c:pt>
                <c:pt idx="3177">
                  <c:v>1.113638917843518</c:v>
                </c:pt>
                <c:pt idx="3178">
                  <c:v>1.113638917843518</c:v>
                </c:pt>
                <c:pt idx="3179">
                  <c:v>1.113638917843518</c:v>
                </c:pt>
                <c:pt idx="3180">
                  <c:v>1.113638917843518</c:v>
                </c:pt>
                <c:pt idx="3181">
                  <c:v>1.113638917843518</c:v>
                </c:pt>
                <c:pt idx="3182">
                  <c:v>1.113638917843518</c:v>
                </c:pt>
                <c:pt idx="3183">
                  <c:v>1.113638917843518</c:v>
                </c:pt>
                <c:pt idx="3184">
                  <c:v>1.113638917843518</c:v>
                </c:pt>
                <c:pt idx="3185">
                  <c:v>1.113638917843518</c:v>
                </c:pt>
                <c:pt idx="3186">
                  <c:v>1.113638917843518</c:v>
                </c:pt>
                <c:pt idx="3187">
                  <c:v>1.113638917843518</c:v>
                </c:pt>
                <c:pt idx="3188">
                  <c:v>1.113638917843518</c:v>
                </c:pt>
                <c:pt idx="3189">
                  <c:v>1.113638917843518</c:v>
                </c:pt>
                <c:pt idx="3190">
                  <c:v>1.113638917843518</c:v>
                </c:pt>
                <c:pt idx="3191">
                  <c:v>1.113638917843518</c:v>
                </c:pt>
                <c:pt idx="3192">
                  <c:v>1.113638917843518</c:v>
                </c:pt>
                <c:pt idx="3193">
                  <c:v>1.113638917843518</c:v>
                </c:pt>
                <c:pt idx="3194">
                  <c:v>1.113638917843518</c:v>
                </c:pt>
                <c:pt idx="3195">
                  <c:v>1.113638917843518</c:v>
                </c:pt>
                <c:pt idx="3196">
                  <c:v>1.113638917843518</c:v>
                </c:pt>
                <c:pt idx="3197">
                  <c:v>1.113638917843518</c:v>
                </c:pt>
                <c:pt idx="3198">
                  <c:v>1.113638917843518</c:v>
                </c:pt>
                <c:pt idx="3199">
                  <c:v>1.113638917843518</c:v>
                </c:pt>
                <c:pt idx="3200">
                  <c:v>1.113638917843518</c:v>
                </c:pt>
                <c:pt idx="3201">
                  <c:v>1.113638917843518</c:v>
                </c:pt>
                <c:pt idx="3202">
                  <c:v>1.113638917843518</c:v>
                </c:pt>
                <c:pt idx="3203">
                  <c:v>1.113638917843518</c:v>
                </c:pt>
                <c:pt idx="3204">
                  <c:v>1.113638917843518</c:v>
                </c:pt>
                <c:pt idx="3205">
                  <c:v>1.113638917843518</c:v>
                </c:pt>
                <c:pt idx="3206">
                  <c:v>1.113638917843518</c:v>
                </c:pt>
                <c:pt idx="3207">
                  <c:v>1.113638917843518</c:v>
                </c:pt>
                <c:pt idx="3208">
                  <c:v>1.113638917843518</c:v>
                </c:pt>
                <c:pt idx="3209">
                  <c:v>1.113638917843518</c:v>
                </c:pt>
                <c:pt idx="3210">
                  <c:v>1.113638917843518</c:v>
                </c:pt>
                <c:pt idx="3211">
                  <c:v>1.113638917843518</c:v>
                </c:pt>
                <c:pt idx="3212">
                  <c:v>1.113638917843518</c:v>
                </c:pt>
                <c:pt idx="3213">
                  <c:v>1.113638917843518</c:v>
                </c:pt>
                <c:pt idx="3214">
                  <c:v>1.113638917843518</c:v>
                </c:pt>
                <c:pt idx="3215">
                  <c:v>1.113638917843518</c:v>
                </c:pt>
                <c:pt idx="3216">
                  <c:v>1.113638917843518</c:v>
                </c:pt>
                <c:pt idx="3217">
                  <c:v>1.113638917843518</c:v>
                </c:pt>
                <c:pt idx="3218">
                  <c:v>1.113638917843518</c:v>
                </c:pt>
                <c:pt idx="3219">
                  <c:v>1.113638917843518</c:v>
                </c:pt>
                <c:pt idx="3220">
                  <c:v>1.113638917843518</c:v>
                </c:pt>
                <c:pt idx="3221">
                  <c:v>1.113638917843518</c:v>
                </c:pt>
                <c:pt idx="3222">
                  <c:v>1.113638917843518</c:v>
                </c:pt>
                <c:pt idx="3223">
                  <c:v>1.113638917843518</c:v>
                </c:pt>
                <c:pt idx="3224">
                  <c:v>1.113638917843518</c:v>
                </c:pt>
                <c:pt idx="3225">
                  <c:v>1.113638917843518</c:v>
                </c:pt>
                <c:pt idx="3226">
                  <c:v>1.113638917843518</c:v>
                </c:pt>
                <c:pt idx="3227">
                  <c:v>1.113638917843518</c:v>
                </c:pt>
                <c:pt idx="3228">
                  <c:v>1.113638917843518</c:v>
                </c:pt>
                <c:pt idx="3229">
                  <c:v>1.113638917843518</c:v>
                </c:pt>
                <c:pt idx="3230">
                  <c:v>1.113638917843518</c:v>
                </c:pt>
                <c:pt idx="3231">
                  <c:v>1.113638917843518</c:v>
                </c:pt>
                <c:pt idx="3232">
                  <c:v>1.113638917843518</c:v>
                </c:pt>
                <c:pt idx="3233">
                  <c:v>1.113638917843518</c:v>
                </c:pt>
                <c:pt idx="3234">
                  <c:v>1.113638917843518</c:v>
                </c:pt>
                <c:pt idx="3235">
                  <c:v>1.113638917843518</c:v>
                </c:pt>
                <c:pt idx="3236">
                  <c:v>1.113638917843518</c:v>
                </c:pt>
                <c:pt idx="3237">
                  <c:v>1.113638917843518</c:v>
                </c:pt>
                <c:pt idx="3238">
                  <c:v>1.113638917843518</c:v>
                </c:pt>
                <c:pt idx="3239">
                  <c:v>1.113638917843518</c:v>
                </c:pt>
                <c:pt idx="3240">
                  <c:v>1.113638917843518</c:v>
                </c:pt>
                <c:pt idx="3241">
                  <c:v>1.113638917843518</c:v>
                </c:pt>
                <c:pt idx="3242">
                  <c:v>1.113638917843518</c:v>
                </c:pt>
                <c:pt idx="3243">
                  <c:v>1.113638917843518</c:v>
                </c:pt>
                <c:pt idx="3244">
                  <c:v>1.113638917843518</c:v>
                </c:pt>
                <c:pt idx="3245">
                  <c:v>1.113638917843518</c:v>
                </c:pt>
                <c:pt idx="3246">
                  <c:v>1.113638917843518</c:v>
                </c:pt>
                <c:pt idx="3247">
                  <c:v>1.113638917843518</c:v>
                </c:pt>
                <c:pt idx="3248">
                  <c:v>1.113638917843518</c:v>
                </c:pt>
                <c:pt idx="3249">
                  <c:v>1.113638917843518</c:v>
                </c:pt>
                <c:pt idx="3250">
                  <c:v>1.113638917843518</c:v>
                </c:pt>
                <c:pt idx="3251">
                  <c:v>1.113638917843518</c:v>
                </c:pt>
                <c:pt idx="3252">
                  <c:v>1.113638917843518</c:v>
                </c:pt>
                <c:pt idx="3253">
                  <c:v>1.113638917843518</c:v>
                </c:pt>
                <c:pt idx="3254">
                  <c:v>1.113638917843518</c:v>
                </c:pt>
                <c:pt idx="3255">
                  <c:v>1.113638917843518</c:v>
                </c:pt>
                <c:pt idx="3256">
                  <c:v>1.113638917843518</c:v>
                </c:pt>
                <c:pt idx="3257">
                  <c:v>1.113638917843518</c:v>
                </c:pt>
                <c:pt idx="3258">
                  <c:v>1.113638917843518</c:v>
                </c:pt>
                <c:pt idx="3259">
                  <c:v>1.113638917843518</c:v>
                </c:pt>
                <c:pt idx="3260">
                  <c:v>1.113638917843518</c:v>
                </c:pt>
                <c:pt idx="3261">
                  <c:v>1.113638917843518</c:v>
                </c:pt>
                <c:pt idx="3262">
                  <c:v>1.113638917843518</c:v>
                </c:pt>
                <c:pt idx="3263">
                  <c:v>1.113638917843518</c:v>
                </c:pt>
                <c:pt idx="3264">
                  <c:v>1.113638917843518</c:v>
                </c:pt>
                <c:pt idx="3265">
                  <c:v>1.113638917843518</c:v>
                </c:pt>
                <c:pt idx="3266">
                  <c:v>1.113638917843518</c:v>
                </c:pt>
                <c:pt idx="3267">
                  <c:v>1.113638917843518</c:v>
                </c:pt>
                <c:pt idx="3268">
                  <c:v>1.113638917843518</c:v>
                </c:pt>
                <c:pt idx="3269">
                  <c:v>1.113638917843518</c:v>
                </c:pt>
                <c:pt idx="3270">
                  <c:v>1.113638917843518</c:v>
                </c:pt>
                <c:pt idx="3271">
                  <c:v>1.113638917843518</c:v>
                </c:pt>
                <c:pt idx="3272">
                  <c:v>1.113638917843518</c:v>
                </c:pt>
                <c:pt idx="3273">
                  <c:v>1.113638917843518</c:v>
                </c:pt>
                <c:pt idx="3274">
                  <c:v>1.113638917843518</c:v>
                </c:pt>
                <c:pt idx="3275">
                  <c:v>1.113638917843518</c:v>
                </c:pt>
                <c:pt idx="3276">
                  <c:v>1.113638917843518</c:v>
                </c:pt>
                <c:pt idx="3277">
                  <c:v>1.113638917843518</c:v>
                </c:pt>
                <c:pt idx="3278">
                  <c:v>1.113638917843518</c:v>
                </c:pt>
                <c:pt idx="3279">
                  <c:v>1.113638917843518</c:v>
                </c:pt>
                <c:pt idx="3280">
                  <c:v>1.113638917843518</c:v>
                </c:pt>
                <c:pt idx="3281">
                  <c:v>1.113638917843518</c:v>
                </c:pt>
                <c:pt idx="3282">
                  <c:v>1.113638917843518</c:v>
                </c:pt>
                <c:pt idx="3283">
                  <c:v>1.113638917843518</c:v>
                </c:pt>
                <c:pt idx="3284">
                  <c:v>1.113638917843518</c:v>
                </c:pt>
                <c:pt idx="3285">
                  <c:v>1.113638917843518</c:v>
                </c:pt>
                <c:pt idx="3286">
                  <c:v>1.113638917843518</c:v>
                </c:pt>
                <c:pt idx="3287">
                  <c:v>1.113638917843518</c:v>
                </c:pt>
                <c:pt idx="3288">
                  <c:v>1.113638917843518</c:v>
                </c:pt>
                <c:pt idx="3289">
                  <c:v>1.113638917843518</c:v>
                </c:pt>
                <c:pt idx="3290">
                  <c:v>1.113638917843518</c:v>
                </c:pt>
                <c:pt idx="3291">
                  <c:v>1.113638917843518</c:v>
                </c:pt>
                <c:pt idx="3292">
                  <c:v>1.113638917843518</c:v>
                </c:pt>
                <c:pt idx="3293">
                  <c:v>1.113638917843518</c:v>
                </c:pt>
                <c:pt idx="3294">
                  <c:v>1.113638917843518</c:v>
                </c:pt>
                <c:pt idx="3295">
                  <c:v>1.113638917843518</c:v>
                </c:pt>
                <c:pt idx="3296">
                  <c:v>1.113638917843518</c:v>
                </c:pt>
                <c:pt idx="3297">
                  <c:v>1.113638917843518</c:v>
                </c:pt>
                <c:pt idx="3298">
                  <c:v>1.113638917843518</c:v>
                </c:pt>
                <c:pt idx="3299">
                  <c:v>1.113638917843518</c:v>
                </c:pt>
                <c:pt idx="3300">
                  <c:v>1.113638917843518</c:v>
                </c:pt>
                <c:pt idx="3301">
                  <c:v>1.113638917843518</c:v>
                </c:pt>
                <c:pt idx="3302">
                  <c:v>1.113638917843518</c:v>
                </c:pt>
                <c:pt idx="3303">
                  <c:v>1.113638917843518</c:v>
                </c:pt>
                <c:pt idx="3304">
                  <c:v>1.113638917843518</c:v>
                </c:pt>
                <c:pt idx="3305">
                  <c:v>1.113638917843518</c:v>
                </c:pt>
                <c:pt idx="3306">
                  <c:v>1.113638917843518</c:v>
                </c:pt>
                <c:pt idx="3307">
                  <c:v>1.113638917843518</c:v>
                </c:pt>
                <c:pt idx="3308">
                  <c:v>1.113638917843518</c:v>
                </c:pt>
                <c:pt idx="3309">
                  <c:v>1.113638917843518</c:v>
                </c:pt>
                <c:pt idx="3310">
                  <c:v>1.113638917843518</c:v>
                </c:pt>
                <c:pt idx="3311">
                  <c:v>1.113638917843518</c:v>
                </c:pt>
                <c:pt idx="3312">
                  <c:v>1.113638917843518</c:v>
                </c:pt>
                <c:pt idx="3313">
                  <c:v>1.113638917843518</c:v>
                </c:pt>
                <c:pt idx="3314">
                  <c:v>1.113638917843518</c:v>
                </c:pt>
                <c:pt idx="3315">
                  <c:v>1.113638917843518</c:v>
                </c:pt>
                <c:pt idx="3316">
                  <c:v>1.113638917843518</c:v>
                </c:pt>
                <c:pt idx="3317">
                  <c:v>1.113638917843518</c:v>
                </c:pt>
                <c:pt idx="3318">
                  <c:v>1.113638917843518</c:v>
                </c:pt>
                <c:pt idx="3319">
                  <c:v>1.113638917843518</c:v>
                </c:pt>
                <c:pt idx="3320">
                  <c:v>1.113638917843518</c:v>
                </c:pt>
                <c:pt idx="3321">
                  <c:v>1.113638917843518</c:v>
                </c:pt>
                <c:pt idx="3322">
                  <c:v>1.113638917843518</c:v>
                </c:pt>
                <c:pt idx="3323">
                  <c:v>1.113638917843518</c:v>
                </c:pt>
                <c:pt idx="3324">
                  <c:v>1.113638917843518</c:v>
                </c:pt>
                <c:pt idx="3325">
                  <c:v>1.113638917843518</c:v>
                </c:pt>
                <c:pt idx="3326">
                  <c:v>1.113638917843518</c:v>
                </c:pt>
                <c:pt idx="3327">
                  <c:v>1.113638917843518</c:v>
                </c:pt>
                <c:pt idx="3328">
                  <c:v>1.113638917843518</c:v>
                </c:pt>
                <c:pt idx="3329">
                  <c:v>1.113638917843518</c:v>
                </c:pt>
                <c:pt idx="3330">
                  <c:v>1.113638917843518</c:v>
                </c:pt>
                <c:pt idx="3331">
                  <c:v>1.113638917843518</c:v>
                </c:pt>
                <c:pt idx="3332">
                  <c:v>1.113638917843518</c:v>
                </c:pt>
                <c:pt idx="3333">
                  <c:v>1.113638917843518</c:v>
                </c:pt>
                <c:pt idx="3334">
                  <c:v>1.113638917843518</c:v>
                </c:pt>
                <c:pt idx="3335">
                  <c:v>1.113638917843518</c:v>
                </c:pt>
                <c:pt idx="3336">
                  <c:v>1.113638917843518</c:v>
                </c:pt>
                <c:pt idx="3337">
                  <c:v>1.113638917843518</c:v>
                </c:pt>
                <c:pt idx="3338">
                  <c:v>1.113638917843518</c:v>
                </c:pt>
                <c:pt idx="3339">
                  <c:v>1.113638917843518</c:v>
                </c:pt>
                <c:pt idx="3340">
                  <c:v>1.113638917843518</c:v>
                </c:pt>
                <c:pt idx="3341">
                  <c:v>1.113638917843518</c:v>
                </c:pt>
                <c:pt idx="3342">
                  <c:v>1.113638917843518</c:v>
                </c:pt>
                <c:pt idx="3343">
                  <c:v>1.113638917843518</c:v>
                </c:pt>
                <c:pt idx="3344">
                  <c:v>1.113638917843518</c:v>
                </c:pt>
                <c:pt idx="3345">
                  <c:v>1.113638917843518</c:v>
                </c:pt>
                <c:pt idx="3346">
                  <c:v>1.113638917843518</c:v>
                </c:pt>
                <c:pt idx="3347">
                  <c:v>1.113638917843518</c:v>
                </c:pt>
                <c:pt idx="3348">
                  <c:v>1.113638917843518</c:v>
                </c:pt>
                <c:pt idx="3349">
                  <c:v>1.113638917843518</c:v>
                </c:pt>
                <c:pt idx="3350">
                  <c:v>1.113638917843518</c:v>
                </c:pt>
                <c:pt idx="3351">
                  <c:v>1.113638917843518</c:v>
                </c:pt>
                <c:pt idx="3352">
                  <c:v>1.113638917843518</c:v>
                </c:pt>
                <c:pt idx="3353">
                  <c:v>1.113638917843518</c:v>
                </c:pt>
                <c:pt idx="3354">
                  <c:v>1.113638917843518</c:v>
                </c:pt>
                <c:pt idx="3355">
                  <c:v>1.113638917843518</c:v>
                </c:pt>
                <c:pt idx="3356">
                  <c:v>1.113638917843518</c:v>
                </c:pt>
                <c:pt idx="3357">
                  <c:v>1.113638917843518</c:v>
                </c:pt>
                <c:pt idx="3358">
                  <c:v>1.113638917843518</c:v>
                </c:pt>
                <c:pt idx="3359">
                  <c:v>1.113638917843518</c:v>
                </c:pt>
                <c:pt idx="3360">
                  <c:v>1.113638917843518</c:v>
                </c:pt>
                <c:pt idx="3361">
                  <c:v>1.113638917843518</c:v>
                </c:pt>
                <c:pt idx="3362">
                  <c:v>1.113638917843518</c:v>
                </c:pt>
                <c:pt idx="3363">
                  <c:v>1.113638917843518</c:v>
                </c:pt>
                <c:pt idx="3364">
                  <c:v>1.113638917843518</c:v>
                </c:pt>
                <c:pt idx="3365">
                  <c:v>1.113638917843518</c:v>
                </c:pt>
                <c:pt idx="3366">
                  <c:v>1.113638917843518</c:v>
                </c:pt>
                <c:pt idx="3367">
                  <c:v>1.113638917843518</c:v>
                </c:pt>
                <c:pt idx="3368">
                  <c:v>1.113638917843518</c:v>
                </c:pt>
                <c:pt idx="3369">
                  <c:v>1.113638917843518</c:v>
                </c:pt>
                <c:pt idx="3370">
                  <c:v>1.113638917843518</c:v>
                </c:pt>
                <c:pt idx="3371">
                  <c:v>1.113638917843518</c:v>
                </c:pt>
                <c:pt idx="3372">
                  <c:v>1.113638917843518</c:v>
                </c:pt>
                <c:pt idx="3373">
                  <c:v>1.113638917843518</c:v>
                </c:pt>
                <c:pt idx="3374">
                  <c:v>1.113638917843518</c:v>
                </c:pt>
                <c:pt idx="3375">
                  <c:v>1.113638917843518</c:v>
                </c:pt>
                <c:pt idx="3376">
                  <c:v>1.113638917843518</c:v>
                </c:pt>
                <c:pt idx="3377">
                  <c:v>1.113638917843518</c:v>
                </c:pt>
                <c:pt idx="3378">
                  <c:v>1.113638917843518</c:v>
                </c:pt>
                <c:pt idx="3379">
                  <c:v>1.113638917843518</c:v>
                </c:pt>
                <c:pt idx="3380">
                  <c:v>1.113638917843518</c:v>
                </c:pt>
                <c:pt idx="3381">
                  <c:v>1.113638917843518</c:v>
                </c:pt>
                <c:pt idx="3382">
                  <c:v>1.113638917843518</c:v>
                </c:pt>
                <c:pt idx="3383">
                  <c:v>1.113638917843518</c:v>
                </c:pt>
                <c:pt idx="3384">
                  <c:v>1.113638917843518</c:v>
                </c:pt>
                <c:pt idx="3385">
                  <c:v>1.113638917843518</c:v>
                </c:pt>
                <c:pt idx="3386">
                  <c:v>1.113638917843518</c:v>
                </c:pt>
                <c:pt idx="3387">
                  <c:v>1.113638917843518</c:v>
                </c:pt>
                <c:pt idx="3388">
                  <c:v>1.113638917843518</c:v>
                </c:pt>
                <c:pt idx="3389">
                  <c:v>1.113638917843518</c:v>
                </c:pt>
                <c:pt idx="3390">
                  <c:v>1.113638917843518</c:v>
                </c:pt>
                <c:pt idx="3391">
                  <c:v>1.113638917843518</c:v>
                </c:pt>
                <c:pt idx="3392">
                  <c:v>1.113638917843518</c:v>
                </c:pt>
                <c:pt idx="3393">
                  <c:v>1.113638917843518</c:v>
                </c:pt>
                <c:pt idx="3394">
                  <c:v>1.113638917843518</c:v>
                </c:pt>
                <c:pt idx="3395">
                  <c:v>1.113638917843518</c:v>
                </c:pt>
                <c:pt idx="3396">
                  <c:v>1.113638917843518</c:v>
                </c:pt>
                <c:pt idx="3397">
                  <c:v>1.113638917843518</c:v>
                </c:pt>
                <c:pt idx="3398">
                  <c:v>1.113638917843518</c:v>
                </c:pt>
                <c:pt idx="3399">
                  <c:v>1.113638917843518</c:v>
                </c:pt>
                <c:pt idx="3400">
                  <c:v>1.113638917843518</c:v>
                </c:pt>
                <c:pt idx="3401">
                  <c:v>1.113638917843518</c:v>
                </c:pt>
                <c:pt idx="3402">
                  <c:v>1.113638917843518</c:v>
                </c:pt>
                <c:pt idx="3403">
                  <c:v>1.113638917843518</c:v>
                </c:pt>
                <c:pt idx="3404">
                  <c:v>1.113638917843518</c:v>
                </c:pt>
                <c:pt idx="3405">
                  <c:v>1.113638917843518</c:v>
                </c:pt>
                <c:pt idx="3406">
                  <c:v>1.113638917843518</c:v>
                </c:pt>
                <c:pt idx="3407">
                  <c:v>1.113638917843518</c:v>
                </c:pt>
                <c:pt idx="3408">
                  <c:v>1.113638917843518</c:v>
                </c:pt>
                <c:pt idx="3409">
                  <c:v>1.113638917843518</c:v>
                </c:pt>
                <c:pt idx="3410">
                  <c:v>1.113638917843518</c:v>
                </c:pt>
                <c:pt idx="3411">
                  <c:v>1.113638917843518</c:v>
                </c:pt>
                <c:pt idx="3412">
                  <c:v>1.113638917843518</c:v>
                </c:pt>
                <c:pt idx="3413">
                  <c:v>1.113638917843518</c:v>
                </c:pt>
                <c:pt idx="3414">
                  <c:v>1.113638917843518</c:v>
                </c:pt>
                <c:pt idx="3415">
                  <c:v>1.113638917843518</c:v>
                </c:pt>
                <c:pt idx="3416">
                  <c:v>1.113638917843518</c:v>
                </c:pt>
                <c:pt idx="3417">
                  <c:v>1.113638917843518</c:v>
                </c:pt>
                <c:pt idx="3418">
                  <c:v>1.113638917843518</c:v>
                </c:pt>
                <c:pt idx="3419">
                  <c:v>1.113638917843518</c:v>
                </c:pt>
                <c:pt idx="3420">
                  <c:v>1.113638917843518</c:v>
                </c:pt>
                <c:pt idx="3421">
                  <c:v>1.113638917843518</c:v>
                </c:pt>
                <c:pt idx="3422">
                  <c:v>1.113638917843518</c:v>
                </c:pt>
                <c:pt idx="3423">
                  <c:v>1.113638917843518</c:v>
                </c:pt>
                <c:pt idx="3424">
                  <c:v>1.113638917843518</c:v>
                </c:pt>
                <c:pt idx="3425">
                  <c:v>1.113638917843518</c:v>
                </c:pt>
                <c:pt idx="3426">
                  <c:v>1.113638917843518</c:v>
                </c:pt>
                <c:pt idx="3427">
                  <c:v>1.113638917843518</c:v>
                </c:pt>
                <c:pt idx="3428">
                  <c:v>1.113638917843518</c:v>
                </c:pt>
                <c:pt idx="3429">
                  <c:v>1.113638917843518</c:v>
                </c:pt>
                <c:pt idx="3430">
                  <c:v>1.113638917843518</c:v>
                </c:pt>
                <c:pt idx="3431">
                  <c:v>1.113638917843518</c:v>
                </c:pt>
                <c:pt idx="3432">
                  <c:v>1.113638917843518</c:v>
                </c:pt>
                <c:pt idx="3433">
                  <c:v>1.113638917843518</c:v>
                </c:pt>
                <c:pt idx="3434">
                  <c:v>1.113638917843518</c:v>
                </c:pt>
                <c:pt idx="3435">
                  <c:v>1.113638917843518</c:v>
                </c:pt>
                <c:pt idx="3436">
                  <c:v>1.113638917843518</c:v>
                </c:pt>
                <c:pt idx="3437">
                  <c:v>1.113638917843518</c:v>
                </c:pt>
                <c:pt idx="3438">
                  <c:v>1.113638917843518</c:v>
                </c:pt>
                <c:pt idx="3439">
                  <c:v>1.113638917843518</c:v>
                </c:pt>
                <c:pt idx="3440">
                  <c:v>1.113638917843518</c:v>
                </c:pt>
                <c:pt idx="3441">
                  <c:v>1.113638917843518</c:v>
                </c:pt>
                <c:pt idx="3442">
                  <c:v>1.113638917843518</c:v>
                </c:pt>
                <c:pt idx="3443">
                  <c:v>1.113638917843518</c:v>
                </c:pt>
                <c:pt idx="3444">
                  <c:v>1.113638917843518</c:v>
                </c:pt>
                <c:pt idx="3445">
                  <c:v>1.113638917843518</c:v>
                </c:pt>
                <c:pt idx="3446">
                  <c:v>1.113638917843518</c:v>
                </c:pt>
                <c:pt idx="3447">
                  <c:v>1.113638917843518</c:v>
                </c:pt>
                <c:pt idx="3448">
                  <c:v>1.113638917843518</c:v>
                </c:pt>
                <c:pt idx="3449">
                  <c:v>1.113638917843518</c:v>
                </c:pt>
                <c:pt idx="3450">
                  <c:v>1.113638917843518</c:v>
                </c:pt>
                <c:pt idx="3451">
                  <c:v>1.113638917843518</c:v>
                </c:pt>
                <c:pt idx="3452">
                  <c:v>1.113638917843518</c:v>
                </c:pt>
                <c:pt idx="3453">
                  <c:v>1.113638917843518</c:v>
                </c:pt>
                <c:pt idx="3454">
                  <c:v>1.113638917843518</c:v>
                </c:pt>
                <c:pt idx="3455">
                  <c:v>1.113638917843518</c:v>
                </c:pt>
                <c:pt idx="3456">
                  <c:v>1.113638917843518</c:v>
                </c:pt>
                <c:pt idx="3457">
                  <c:v>1.113638917843518</c:v>
                </c:pt>
                <c:pt idx="3458">
                  <c:v>1.113638917843518</c:v>
                </c:pt>
                <c:pt idx="3459">
                  <c:v>1.113638917843518</c:v>
                </c:pt>
                <c:pt idx="3460">
                  <c:v>1.113638917843518</c:v>
                </c:pt>
                <c:pt idx="3461">
                  <c:v>1.113638917843518</c:v>
                </c:pt>
                <c:pt idx="3462">
                  <c:v>1.113638917843518</c:v>
                </c:pt>
                <c:pt idx="3463">
                  <c:v>1.113638917843518</c:v>
                </c:pt>
                <c:pt idx="3464">
                  <c:v>1.113638917843518</c:v>
                </c:pt>
                <c:pt idx="3465">
                  <c:v>1.113638917843518</c:v>
                </c:pt>
                <c:pt idx="3466">
                  <c:v>1.113638917843518</c:v>
                </c:pt>
                <c:pt idx="3467">
                  <c:v>1.113638917843518</c:v>
                </c:pt>
                <c:pt idx="3468">
                  <c:v>1.113638917843518</c:v>
                </c:pt>
                <c:pt idx="3469">
                  <c:v>1.113638917843518</c:v>
                </c:pt>
                <c:pt idx="3470">
                  <c:v>1.113638917843518</c:v>
                </c:pt>
                <c:pt idx="3471">
                  <c:v>1.113638917843518</c:v>
                </c:pt>
                <c:pt idx="3472">
                  <c:v>1.113638917843518</c:v>
                </c:pt>
                <c:pt idx="3473">
                  <c:v>1.113638917843518</c:v>
                </c:pt>
                <c:pt idx="3474">
                  <c:v>1.113638917843518</c:v>
                </c:pt>
                <c:pt idx="3475">
                  <c:v>1.113638917843518</c:v>
                </c:pt>
                <c:pt idx="3476">
                  <c:v>1.113638917843518</c:v>
                </c:pt>
                <c:pt idx="3477">
                  <c:v>1.113638917843518</c:v>
                </c:pt>
                <c:pt idx="3478">
                  <c:v>1.113638917843518</c:v>
                </c:pt>
                <c:pt idx="3479">
                  <c:v>1.113638917843518</c:v>
                </c:pt>
                <c:pt idx="3480">
                  <c:v>1.113638917843518</c:v>
                </c:pt>
                <c:pt idx="3481">
                  <c:v>1.113638917843518</c:v>
                </c:pt>
                <c:pt idx="3482">
                  <c:v>1.113638917843518</c:v>
                </c:pt>
                <c:pt idx="3483">
                  <c:v>1.113638917843518</c:v>
                </c:pt>
                <c:pt idx="3484">
                  <c:v>1.113638917843518</c:v>
                </c:pt>
                <c:pt idx="3485">
                  <c:v>1.113638917843518</c:v>
                </c:pt>
                <c:pt idx="3486">
                  <c:v>1.113638917843518</c:v>
                </c:pt>
                <c:pt idx="3487">
                  <c:v>1.113638917843518</c:v>
                </c:pt>
                <c:pt idx="3488">
                  <c:v>1.113638917843518</c:v>
                </c:pt>
                <c:pt idx="3489">
                  <c:v>1.113638917843518</c:v>
                </c:pt>
                <c:pt idx="3490">
                  <c:v>1.113638917843518</c:v>
                </c:pt>
                <c:pt idx="3491">
                  <c:v>1.113638917843518</c:v>
                </c:pt>
                <c:pt idx="3492">
                  <c:v>1.113638917843518</c:v>
                </c:pt>
                <c:pt idx="3493">
                  <c:v>1.113638917843518</c:v>
                </c:pt>
                <c:pt idx="3494">
                  <c:v>1.113638917843518</c:v>
                </c:pt>
                <c:pt idx="3495">
                  <c:v>1.113638917843518</c:v>
                </c:pt>
                <c:pt idx="3496">
                  <c:v>1.113638917843518</c:v>
                </c:pt>
                <c:pt idx="3497">
                  <c:v>1.113638917843518</c:v>
                </c:pt>
                <c:pt idx="3498">
                  <c:v>1.113638917843518</c:v>
                </c:pt>
                <c:pt idx="3499">
                  <c:v>1.113638917843518</c:v>
                </c:pt>
                <c:pt idx="3500">
                  <c:v>1.113638917843518</c:v>
                </c:pt>
                <c:pt idx="3501">
                  <c:v>1.113638917843518</c:v>
                </c:pt>
                <c:pt idx="3502">
                  <c:v>1.113638917843518</c:v>
                </c:pt>
                <c:pt idx="3503">
                  <c:v>1.113638917843518</c:v>
                </c:pt>
                <c:pt idx="3504">
                  <c:v>1.113638917843518</c:v>
                </c:pt>
                <c:pt idx="3505">
                  <c:v>1.113638917843518</c:v>
                </c:pt>
                <c:pt idx="3506">
                  <c:v>1.113638917843518</c:v>
                </c:pt>
                <c:pt idx="3507">
                  <c:v>1.113638917843518</c:v>
                </c:pt>
                <c:pt idx="3508">
                  <c:v>1.113638917843518</c:v>
                </c:pt>
                <c:pt idx="3509">
                  <c:v>1.113638917843518</c:v>
                </c:pt>
                <c:pt idx="3510">
                  <c:v>1.113638917843518</c:v>
                </c:pt>
                <c:pt idx="3511">
                  <c:v>1.113638917843518</c:v>
                </c:pt>
                <c:pt idx="3512">
                  <c:v>1.113638917843518</c:v>
                </c:pt>
                <c:pt idx="3513">
                  <c:v>1.113638917843518</c:v>
                </c:pt>
                <c:pt idx="3514">
                  <c:v>1.113638917843518</c:v>
                </c:pt>
                <c:pt idx="3515">
                  <c:v>1.113638917843518</c:v>
                </c:pt>
                <c:pt idx="3516">
                  <c:v>1.113638917843518</c:v>
                </c:pt>
                <c:pt idx="3517">
                  <c:v>1.113638917843518</c:v>
                </c:pt>
                <c:pt idx="3518">
                  <c:v>1.113638917843518</c:v>
                </c:pt>
                <c:pt idx="3519">
                  <c:v>1.113638917843518</c:v>
                </c:pt>
                <c:pt idx="3520">
                  <c:v>1.113638917843518</c:v>
                </c:pt>
                <c:pt idx="3521">
                  <c:v>1.113638917843518</c:v>
                </c:pt>
                <c:pt idx="3522">
                  <c:v>1.113638917843518</c:v>
                </c:pt>
                <c:pt idx="3523">
                  <c:v>1.113638917843518</c:v>
                </c:pt>
                <c:pt idx="3524">
                  <c:v>1.113638917843518</c:v>
                </c:pt>
                <c:pt idx="3525">
                  <c:v>1.113638917843518</c:v>
                </c:pt>
                <c:pt idx="3526">
                  <c:v>1.113638917843518</c:v>
                </c:pt>
                <c:pt idx="3527">
                  <c:v>1.113638917843518</c:v>
                </c:pt>
                <c:pt idx="3528">
                  <c:v>1.113638917843518</c:v>
                </c:pt>
                <c:pt idx="3529">
                  <c:v>1.113638917843518</c:v>
                </c:pt>
                <c:pt idx="3530">
                  <c:v>1.113638917843518</c:v>
                </c:pt>
                <c:pt idx="3531">
                  <c:v>1.113638917843518</c:v>
                </c:pt>
                <c:pt idx="3532">
                  <c:v>1.113638917843518</c:v>
                </c:pt>
                <c:pt idx="3533">
                  <c:v>1.113638917843518</c:v>
                </c:pt>
                <c:pt idx="3534">
                  <c:v>1.113638917843518</c:v>
                </c:pt>
                <c:pt idx="3535">
                  <c:v>1.113638917843518</c:v>
                </c:pt>
                <c:pt idx="3536">
                  <c:v>1.113638917843518</c:v>
                </c:pt>
                <c:pt idx="3537">
                  <c:v>1.113638917843518</c:v>
                </c:pt>
                <c:pt idx="3538">
                  <c:v>1.113638917843518</c:v>
                </c:pt>
                <c:pt idx="3539">
                  <c:v>1.113638917843518</c:v>
                </c:pt>
                <c:pt idx="3540">
                  <c:v>1.113638917843518</c:v>
                </c:pt>
                <c:pt idx="3541">
                  <c:v>1.113638917843518</c:v>
                </c:pt>
                <c:pt idx="3542">
                  <c:v>1.113638917843518</c:v>
                </c:pt>
                <c:pt idx="3543">
                  <c:v>1.113638917843518</c:v>
                </c:pt>
                <c:pt idx="3544">
                  <c:v>1.113638917843518</c:v>
                </c:pt>
                <c:pt idx="3545">
                  <c:v>1.113638917843518</c:v>
                </c:pt>
                <c:pt idx="3546">
                  <c:v>1.113638917843518</c:v>
                </c:pt>
                <c:pt idx="3547">
                  <c:v>1.113638917843518</c:v>
                </c:pt>
                <c:pt idx="3548">
                  <c:v>1.113638917843518</c:v>
                </c:pt>
                <c:pt idx="3549">
                  <c:v>1.113638917843518</c:v>
                </c:pt>
                <c:pt idx="3550">
                  <c:v>1.113638917843518</c:v>
                </c:pt>
                <c:pt idx="3551">
                  <c:v>1.113638917843518</c:v>
                </c:pt>
                <c:pt idx="3552">
                  <c:v>1.113638917843518</c:v>
                </c:pt>
                <c:pt idx="3553">
                  <c:v>1.113638917843518</c:v>
                </c:pt>
                <c:pt idx="3554">
                  <c:v>1.113638917843518</c:v>
                </c:pt>
                <c:pt idx="3555">
                  <c:v>1.113638917843518</c:v>
                </c:pt>
                <c:pt idx="3556">
                  <c:v>1.113638917843518</c:v>
                </c:pt>
                <c:pt idx="3557">
                  <c:v>1.113638917843518</c:v>
                </c:pt>
                <c:pt idx="3558">
                  <c:v>1.113638917843518</c:v>
                </c:pt>
                <c:pt idx="3559">
                  <c:v>1.113638917843518</c:v>
                </c:pt>
                <c:pt idx="3560">
                  <c:v>1.113638917843518</c:v>
                </c:pt>
                <c:pt idx="3561">
                  <c:v>1.113638917843518</c:v>
                </c:pt>
                <c:pt idx="3562">
                  <c:v>1.113638917843518</c:v>
                </c:pt>
                <c:pt idx="3563">
                  <c:v>1.113638917843518</c:v>
                </c:pt>
                <c:pt idx="3564">
                  <c:v>1.113638917843518</c:v>
                </c:pt>
                <c:pt idx="3565">
                  <c:v>1.113638917843518</c:v>
                </c:pt>
                <c:pt idx="3566">
                  <c:v>1.113638917843518</c:v>
                </c:pt>
                <c:pt idx="3567">
                  <c:v>1.113638917843518</c:v>
                </c:pt>
                <c:pt idx="3568">
                  <c:v>1.113638917843518</c:v>
                </c:pt>
                <c:pt idx="3569">
                  <c:v>1.113638917843518</c:v>
                </c:pt>
                <c:pt idx="3570">
                  <c:v>1.113638917843518</c:v>
                </c:pt>
                <c:pt idx="3571">
                  <c:v>1.113638917843518</c:v>
                </c:pt>
                <c:pt idx="3572">
                  <c:v>1.113638917843518</c:v>
                </c:pt>
                <c:pt idx="3573">
                  <c:v>1.113638917843518</c:v>
                </c:pt>
                <c:pt idx="3574">
                  <c:v>1.113638917843518</c:v>
                </c:pt>
                <c:pt idx="3575">
                  <c:v>1.113638917843518</c:v>
                </c:pt>
                <c:pt idx="3576">
                  <c:v>1.113638917843518</c:v>
                </c:pt>
                <c:pt idx="3577">
                  <c:v>1.113638917843518</c:v>
                </c:pt>
                <c:pt idx="3578">
                  <c:v>1.113638917843518</c:v>
                </c:pt>
                <c:pt idx="3579">
                  <c:v>1.113638917843518</c:v>
                </c:pt>
                <c:pt idx="3580">
                  <c:v>1.113638917843518</c:v>
                </c:pt>
                <c:pt idx="3581">
                  <c:v>1.113638917843518</c:v>
                </c:pt>
                <c:pt idx="3582">
                  <c:v>1.113638917843518</c:v>
                </c:pt>
                <c:pt idx="3583">
                  <c:v>1.113638917843518</c:v>
                </c:pt>
                <c:pt idx="3584">
                  <c:v>1.113638917843518</c:v>
                </c:pt>
                <c:pt idx="3585">
                  <c:v>1.113638917843518</c:v>
                </c:pt>
                <c:pt idx="3586">
                  <c:v>1.113638917843518</c:v>
                </c:pt>
                <c:pt idx="3587">
                  <c:v>1.113638917843518</c:v>
                </c:pt>
                <c:pt idx="3588">
                  <c:v>1.113638917843518</c:v>
                </c:pt>
                <c:pt idx="3589">
                  <c:v>1.113638917843518</c:v>
                </c:pt>
                <c:pt idx="3590">
                  <c:v>1.113638917843518</c:v>
                </c:pt>
                <c:pt idx="3591">
                  <c:v>1.113638917843518</c:v>
                </c:pt>
                <c:pt idx="3592">
                  <c:v>1.113638917843518</c:v>
                </c:pt>
                <c:pt idx="3593">
                  <c:v>1.113638917843518</c:v>
                </c:pt>
                <c:pt idx="3594">
                  <c:v>1.113638917843518</c:v>
                </c:pt>
                <c:pt idx="3595">
                  <c:v>1.113638917843518</c:v>
                </c:pt>
                <c:pt idx="3596">
                  <c:v>1.113638917843518</c:v>
                </c:pt>
                <c:pt idx="3597">
                  <c:v>1.113638917843518</c:v>
                </c:pt>
                <c:pt idx="3598">
                  <c:v>1.113638917843518</c:v>
                </c:pt>
                <c:pt idx="3599">
                  <c:v>1.113638917843518</c:v>
                </c:pt>
                <c:pt idx="3600">
                  <c:v>1.113638917843518</c:v>
                </c:pt>
                <c:pt idx="3601">
                  <c:v>1.113638917843518</c:v>
                </c:pt>
                <c:pt idx="3602">
                  <c:v>1.113638917843518</c:v>
                </c:pt>
                <c:pt idx="3603">
                  <c:v>1.113638917843518</c:v>
                </c:pt>
                <c:pt idx="3604">
                  <c:v>1.113638917843518</c:v>
                </c:pt>
                <c:pt idx="3605">
                  <c:v>1.113638917843518</c:v>
                </c:pt>
                <c:pt idx="3606">
                  <c:v>1.113638917843518</c:v>
                </c:pt>
                <c:pt idx="3607">
                  <c:v>1.113638917843518</c:v>
                </c:pt>
                <c:pt idx="3608">
                  <c:v>1.113638917843518</c:v>
                </c:pt>
                <c:pt idx="3609">
                  <c:v>1.113638917843518</c:v>
                </c:pt>
                <c:pt idx="3610">
                  <c:v>1.113638917843518</c:v>
                </c:pt>
                <c:pt idx="3611">
                  <c:v>1.113638917843518</c:v>
                </c:pt>
                <c:pt idx="3612">
                  <c:v>1.113638917843518</c:v>
                </c:pt>
                <c:pt idx="3613">
                  <c:v>1.113638917843518</c:v>
                </c:pt>
                <c:pt idx="3614">
                  <c:v>1.113638917843518</c:v>
                </c:pt>
                <c:pt idx="3615">
                  <c:v>1.113638917843518</c:v>
                </c:pt>
                <c:pt idx="3616">
                  <c:v>1.113638917843518</c:v>
                </c:pt>
                <c:pt idx="3617">
                  <c:v>1.113638917843518</c:v>
                </c:pt>
                <c:pt idx="3618">
                  <c:v>1.113638917843518</c:v>
                </c:pt>
                <c:pt idx="3619">
                  <c:v>1.113638917843518</c:v>
                </c:pt>
                <c:pt idx="3620">
                  <c:v>1.113638917843518</c:v>
                </c:pt>
                <c:pt idx="3621">
                  <c:v>1.113638917843518</c:v>
                </c:pt>
                <c:pt idx="3622">
                  <c:v>1.113638917843518</c:v>
                </c:pt>
                <c:pt idx="3623">
                  <c:v>1.113638917843518</c:v>
                </c:pt>
                <c:pt idx="3624">
                  <c:v>1.113638917843518</c:v>
                </c:pt>
                <c:pt idx="3625">
                  <c:v>1.113638917843518</c:v>
                </c:pt>
                <c:pt idx="3626">
                  <c:v>1.113638917843518</c:v>
                </c:pt>
                <c:pt idx="3627">
                  <c:v>1.113638917843518</c:v>
                </c:pt>
                <c:pt idx="3628">
                  <c:v>1.113638917843518</c:v>
                </c:pt>
                <c:pt idx="3629">
                  <c:v>1.113638917843518</c:v>
                </c:pt>
                <c:pt idx="3630">
                  <c:v>1.113638917843518</c:v>
                </c:pt>
                <c:pt idx="3631">
                  <c:v>1.113638917843518</c:v>
                </c:pt>
                <c:pt idx="3632">
                  <c:v>1.113638917843518</c:v>
                </c:pt>
                <c:pt idx="3633">
                  <c:v>1.113638917843518</c:v>
                </c:pt>
                <c:pt idx="3634">
                  <c:v>1.113638917843518</c:v>
                </c:pt>
                <c:pt idx="3635">
                  <c:v>1.113638917843518</c:v>
                </c:pt>
                <c:pt idx="3636">
                  <c:v>1.113638917843518</c:v>
                </c:pt>
                <c:pt idx="3637">
                  <c:v>1.113638917843518</c:v>
                </c:pt>
                <c:pt idx="3638">
                  <c:v>1.113638917843518</c:v>
                </c:pt>
                <c:pt idx="3639">
                  <c:v>1.113638917843518</c:v>
                </c:pt>
                <c:pt idx="3640">
                  <c:v>1.113638917843518</c:v>
                </c:pt>
                <c:pt idx="3641">
                  <c:v>1.113638917843518</c:v>
                </c:pt>
                <c:pt idx="3642">
                  <c:v>1.113638917843518</c:v>
                </c:pt>
                <c:pt idx="3643">
                  <c:v>1.113638917843518</c:v>
                </c:pt>
                <c:pt idx="3644">
                  <c:v>1.113638917843518</c:v>
                </c:pt>
                <c:pt idx="3645">
                  <c:v>1.113638917843518</c:v>
                </c:pt>
                <c:pt idx="3646">
                  <c:v>1.113638917843518</c:v>
                </c:pt>
                <c:pt idx="3647">
                  <c:v>1.113638917843518</c:v>
                </c:pt>
                <c:pt idx="3648">
                  <c:v>1.113638917843518</c:v>
                </c:pt>
                <c:pt idx="3649">
                  <c:v>1.113638917843518</c:v>
                </c:pt>
                <c:pt idx="3650">
                  <c:v>1.113638917843518</c:v>
                </c:pt>
                <c:pt idx="3651">
                  <c:v>1.113638917843518</c:v>
                </c:pt>
                <c:pt idx="3652">
                  <c:v>1.113638917843518</c:v>
                </c:pt>
                <c:pt idx="3653">
                  <c:v>1.113638917843518</c:v>
                </c:pt>
                <c:pt idx="3654">
                  <c:v>1.113638917843518</c:v>
                </c:pt>
                <c:pt idx="3655">
                  <c:v>1.113638917843518</c:v>
                </c:pt>
                <c:pt idx="3656">
                  <c:v>1.113638917843518</c:v>
                </c:pt>
                <c:pt idx="3657">
                  <c:v>1.113638917843518</c:v>
                </c:pt>
                <c:pt idx="3658">
                  <c:v>1.113638917843518</c:v>
                </c:pt>
                <c:pt idx="3659">
                  <c:v>1.113638917843518</c:v>
                </c:pt>
                <c:pt idx="3660">
                  <c:v>1.113638917843518</c:v>
                </c:pt>
                <c:pt idx="3661">
                  <c:v>1.113638917843518</c:v>
                </c:pt>
                <c:pt idx="3662">
                  <c:v>1.113638917843518</c:v>
                </c:pt>
                <c:pt idx="3663">
                  <c:v>1.113638917843518</c:v>
                </c:pt>
                <c:pt idx="3664">
                  <c:v>1.113638917843518</c:v>
                </c:pt>
                <c:pt idx="3665">
                  <c:v>1.113638917843518</c:v>
                </c:pt>
                <c:pt idx="3666">
                  <c:v>1.113638917843518</c:v>
                </c:pt>
                <c:pt idx="3667">
                  <c:v>1.113638917843518</c:v>
                </c:pt>
                <c:pt idx="3668">
                  <c:v>1.113638917843518</c:v>
                </c:pt>
                <c:pt idx="3669">
                  <c:v>1.113638917843518</c:v>
                </c:pt>
                <c:pt idx="3670">
                  <c:v>1.113638917843518</c:v>
                </c:pt>
                <c:pt idx="3671">
                  <c:v>1.113638917843518</c:v>
                </c:pt>
                <c:pt idx="3672">
                  <c:v>1.113638917843518</c:v>
                </c:pt>
                <c:pt idx="3673">
                  <c:v>1.113638917843518</c:v>
                </c:pt>
                <c:pt idx="3674">
                  <c:v>1.113638917843518</c:v>
                </c:pt>
                <c:pt idx="3675">
                  <c:v>1.113638917843518</c:v>
                </c:pt>
                <c:pt idx="3676">
                  <c:v>1.113638917843518</c:v>
                </c:pt>
                <c:pt idx="3677">
                  <c:v>1.113638917843518</c:v>
                </c:pt>
                <c:pt idx="3678">
                  <c:v>1.113638917843518</c:v>
                </c:pt>
                <c:pt idx="3679">
                  <c:v>1.113638917843518</c:v>
                </c:pt>
                <c:pt idx="3680">
                  <c:v>1.113638917843518</c:v>
                </c:pt>
                <c:pt idx="3681">
                  <c:v>1.113638917843518</c:v>
                </c:pt>
                <c:pt idx="3682">
                  <c:v>1.113638917843518</c:v>
                </c:pt>
                <c:pt idx="3683">
                  <c:v>1.113638917843518</c:v>
                </c:pt>
                <c:pt idx="3684">
                  <c:v>1.113638917843518</c:v>
                </c:pt>
                <c:pt idx="3685">
                  <c:v>1.113638917843518</c:v>
                </c:pt>
                <c:pt idx="3686">
                  <c:v>1.113638917843518</c:v>
                </c:pt>
                <c:pt idx="3687">
                  <c:v>1.113638917843518</c:v>
                </c:pt>
                <c:pt idx="3688">
                  <c:v>1.113638917843518</c:v>
                </c:pt>
                <c:pt idx="3689">
                  <c:v>1.113638917843518</c:v>
                </c:pt>
                <c:pt idx="3690">
                  <c:v>1.113638917843518</c:v>
                </c:pt>
                <c:pt idx="3691">
                  <c:v>1.113638917843518</c:v>
                </c:pt>
                <c:pt idx="3692">
                  <c:v>1.113638917843518</c:v>
                </c:pt>
                <c:pt idx="3693">
                  <c:v>1.113638917843518</c:v>
                </c:pt>
                <c:pt idx="3694">
                  <c:v>1.113638917843518</c:v>
                </c:pt>
                <c:pt idx="3695">
                  <c:v>1.113638917843518</c:v>
                </c:pt>
                <c:pt idx="3696">
                  <c:v>1.113638917843518</c:v>
                </c:pt>
                <c:pt idx="3697">
                  <c:v>1.113638917843518</c:v>
                </c:pt>
                <c:pt idx="3698">
                  <c:v>1.113638917843518</c:v>
                </c:pt>
                <c:pt idx="3699">
                  <c:v>1.113638917843518</c:v>
                </c:pt>
                <c:pt idx="3700">
                  <c:v>1.113638917843518</c:v>
                </c:pt>
                <c:pt idx="3701">
                  <c:v>1.113638917843518</c:v>
                </c:pt>
                <c:pt idx="3702">
                  <c:v>1.113638917843518</c:v>
                </c:pt>
                <c:pt idx="3703">
                  <c:v>1.113638917843518</c:v>
                </c:pt>
                <c:pt idx="3704">
                  <c:v>1.113638917843518</c:v>
                </c:pt>
                <c:pt idx="3705">
                  <c:v>1.113638917843518</c:v>
                </c:pt>
                <c:pt idx="3706">
                  <c:v>1.113638917843518</c:v>
                </c:pt>
                <c:pt idx="3707">
                  <c:v>1.113638917843518</c:v>
                </c:pt>
                <c:pt idx="3708">
                  <c:v>1.113638917843518</c:v>
                </c:pt>
                <c:pt idx="3709">
                  <c:v>1.113638917843518</c:v>
                </c:pt>
                <c:pt idx="3710">
                  <c:v>1.113638917843518</c:v>
                </c:pt>
                <c:pt idx="3711">
                  <c:v>1.113638917843518</c:v>
                </c:pt>
                <c:pt idx="3712">
                  <c:v>1.113638917843518</c:v>
                </c:pt>
                <c:pt idx="3713">
                  <c:v>1.113638917843518</c:v>
                </c:pt>
                <c:pt idx="3714">
                  <c:v>1.113638917843518</c:v>
                </c:pt>
                <c:pt idx="3715">
                  <c:v>1.113638917843518</c:v>
                </c:pt>
                <c:pt idx="3716">
                  <c:v>1.113638917843518</c:v>
                </c:pt>
                <c:pt idx="3717">
                  <c:v>1.113638917843518</c:v>
                </c:pt>
                <c:pt idx="3718">
                  <c:v>1.113638917843518</c:v>
                </c:pt>
                <c:pt idx="3719">
                  <c:v>1.113638917843518</c:v>
                </c:pt>
                <c:pt idx="3720">
                  <c:v>1.113638917843518</c:v>
                </c:pt>
                <c:pt idx="3721">
                  <c:v>1.113638917843518</c:v>
                </c:pt>
                <c:pt idx="3722">
                  <c:v>1.113638917843518</c:v>
                </c:pt>
                <c:pt idx="3723">
                  <c:v>1.113638917843518</c:v>
                </c:pt>
                <c:pt idx="3724">
                  <c:v>1.113638917843518</c:v>
                </c:pt>
                <c:pt idx="3725">
                  <c:v>1.113638917843518</c:v>
                </c:pt>
                <c:pt idx="3726">
                  <c:v>1.113638917843518</c:v>
                </c:pt>
                <c:pt idx="3727">
                  <c:v>1.113638917843518</c:v>
                </c:pt>
                <c:pt idx="3728">
                  <c:v>1.113638917843518</c:v>
                </c:pt>
                <c:pt idx="3729">
                  <c:v>1.113638917843518</c:v>
                </c:pt>
                <c:pt idx="3730">
                  <c:v>1.113638917843518</c:v>
                </c:pt>
                <c:pt idx="3731">
                  <c:v>1.113638917843518</c:v>
                </c:pt>
                <c:pt idx="3732">
                  <c:v>1.113638917843518</c:v>
                </c:pt>
                <c:pt idx="3733">
                  <c:v>1.113638917843518</c:v>
                </c:pt>
                <c:pt idx="3734">
                  <c:v>1.113638917843518</c:v>
                </c:pt>
                <c:pt idx="3735">
                  <c:v>1.113638917843518</c:v>
                </c:pt>
                <c:pt idx="3736">
                  <c:v>1.113638917843518</c:v>
                </c:pt>
                <c:pt idx="3737">
                  <c:v>1.113638917843518</c:v>
                </c:pt>
                <c:pt idx="3738">
                  <c:v>1.113638917843518</c:v>
                </c:pt>
                <c:pt idx="3739">
                  <c:v>1.113638917843518</c:v>
                </c:pt>
                <c:pt idx="3740">
                  <c:v>1.113638917843518</c:v>
                </c:pt>
                <c:pt idx="3741">
                  <c:v>1.113638917843518</c:v>
                </c:pt>
                <c:pt idx="3742">
                  <c:v>1.113638917843518</c:v>
                </c:pt>
                <c:pt idx="3743">
                  <c:v>1.113638917843518</c:v>
                </c:pt>
                <c:pt idx="3744">
                  <c:v>1.113638917843518</c:v>
                </c:pt>
                <c:pt idx="3745">
                  <c:v>1.113638917843518</c:v>
                </c:pt>
                <c:pt idx="3746">
                  <c:v>1.113638917843518</c:v>
                </c:pt>
                <c:pt idx="3747">
                  <c:v>1.113638917843518</c:v>
                </c:pt>
                <c:pt idx="3748">
                  <c:v>1.113638917843518</c:v>
                </c:pt>
                <c:pt idx="3749">
                  <c:v>1.113638917843518</c:v>
                </c:pt>
                <c:pt idx="3750">
                  <c:v>1.113638917843518</c:v>
                </c:pt>
                <c:pt idx="3751">
                  <c:v>1.113638917843518</c:v>
                </c:pt>
                <c:pt idx="3752">
                  <c:v>1.113638917843518</c:v>
                </c:pt>
                <c:pt idx="3753">
                  <c:v>1.113638917843518</c:v>
                </c:pt>
                <c:pt idx="3754">
                  <c:v>1.113638917843518</c:v>
                </c:pt>
                <c:pt idx="3755">
                  <c:v>1.113638917843518</c:v>
                </c:pt>
                <c:pt idx="3756">
                  <c:v>1.113638917843518</c:v>
                </c:pt>
                <c:pt idx="3757">
                  <c:v>1.113638917843518</c:v>
                </c:pt>
                <c:pt idx="3758">
                  <c:v>1.113638917843518</c:v>
                </c:pt>
                <c:pt idx="3759">
                  <c:v>1.113638917843518</c:v>
                </c:pt>
                <c:pt idx="3760">
                  <c:v>1.113638917843518</c:v>
                </c:pt>
                <c:pt idx="3761">
                  <c:v>1.113638917843518</c:v>
                </c:pt>
                <c:pt idx="3762">
                  <c:v>1.113638917843518</c:v>
                </c:pt>
                <c:pt idx="3763">
                  <c:v>1.113638917843518</c:v>
                </c:pt>
                <c:pt idx="3764">
                  <c:v>1.113638917843518</c:v>
                </c:pt>
                <c:pt idx="3765">
                  <c:v>1.113638917843518</c:v>
                </c:pt>
                <c:pt idx="3766">
                  <c:v>1.113638917843518</c:v>
                </c:pt>
                <c:pt idx="3767">
                  <c:v>1.113638917843518</c:v>
                </c:pt>
                <c:pt idx="3768">
                  <c:v>1.113638917843518</c:v>
                </c:pt>
                <c:pt idx="3769">
                  <c:v>1.113638917843518</c:v>
                </c:pt>
                <c:pt idx="3770">
                  <c:v>1.113638917843518</c:v>
                </c:pt>
                <c:pt idx="3771">
                  <c:v>1.113638917843518</c:v>
                </c:pt>
                <c:pt idx="3772">
                  <c:v>1.113638917843518</c:v>
                </c:pt>
                <c:pt idx="3773">
                  <c:v>1.113638917843518</c:v>
                </c:pt>
                <c:pt idx="3774">
                  <c:v>1.113638917843518</c:v>
                </c:pt>
                <c:pt idx="3775">
                  <c:v>1.113638917843518</c:v>
                </c:pt>
                <c:pt idx="3776">
                  <c:v>1.113638917843518</c:v>
                </c:pt>
                <c:pt idx="3777">
                  <c:v>1.113638917843518</c:v>
                </c:pt>
                <c:pt idx="3778">
                  <c:v>1.113638917843518</c:v>
                </c:pt>
                <c:pt idx="3779">
                  <c:v>1.113638917843518</c:v>
                </c:pt>
                <c:pt idx="3780">
                  <c:v>1.113638917843518</c:v>
                </c:pt>
                <c:pt idx="3781">
                  <c:v>1.113638917843518</c:v>
                </c:pt>
                <c:pt idx="3782">
                  <c:v>1.113638917843518</c:v>
                </c:pt>
                <c:pt idx="3783">
                  <c:v>1.113638917843518</c:v>
                </c:pt>
                <c:pt idx="3784">
                  <c:v>1.113638917843518</c:v>
                </c:pt>
                <c:pt idx="3785">
                  <c:v>1.113638917843518</c:v>
                </c:pt>
                <c:pt idx="3786">
                  <c:v>1.113638917843518</c:v>
                </c:pt>
                <c:pt idx="3787">
                  <c:v>1.113638917843518</c:v>
                </c:pt>
                <c:pt idx="3788">
                  <c:v>1.113638917843518</c:v>
                </c:pt>
                <c:pt idx="3789">
                  <c:v>1.113638917843518</c:v>
                </c:pt>
                <c:pt idx="3790">
                  <c:v>1.113638917843518</c:v>
                </c:pt>
                <c:pt idx="3791">
                  <c:v>1.113638917843518</c:v>
                </c:pt>
                <c:pt idx="3792">
                  <c:v>1.113638917843518</c:v>
                </c:pt>
                <c:pt idx="3793">
                  <c:v>1.113638917843518</c:v>
                </c:pt>
                <c:pt idx="3794">
                  <c:v>1.113638917843518</c:v>
                </c:pt>
                <c:pt idx="3795">
                  <c:v>1.113638917843518</c:v>
                </c:pt>
                <c:pt idx="3796">
                  <c:v>1.113638917843518</c:v>
                </c:pt>
                <c:pt idx="3797">
                  <c:v>1.113638917843518</c:v>
                </c:pt>
                <c:pt idx="3798">
                  <c:v>1.113638917843518</c:v>
                </c:pt>
                <c:pt idx="3799">
                  <c:v>1.113638917843518</c:v>
                </c:pt>
                <c:pt idx="3800">
                  <c:v>1.113638917843518</c:v>
                </c:pt>
                <c:pt idx="3801">
                  <c:v>1.113638917843518</c:v>
                </c:pt>
                <c:pt idx="3802">
                  <c:v>1.113638917843518</c:v>
                </c:pt>
                <c:pt idx="3803">
                  <c:v>1.113638917843518</c:v>
                </c:pt>
                <c:pt idx="3804">
                  <c:v>1.113638917843518</c:v>
                </c:pt>
                <c:pt idx="3805">
                  <c:v>1.113638917843518</c:v>
                </c:pt>
                <c:pt idx="3806">
                  <c:v>1.113638917843518</c:v>
                </c:pt>
                <c:pt idx="3807">
                  <c:v>1.113638917843518</c:v>
                </c:pt>
                <c:pt idx="3808">
                  <c:v>1.113638917843518</c:v>
                </c:pt>
                <c:pt idx="3809">
                  <c:v>1.113638917843518</c:v>
                </c:pt>
                <c:pt idx="3810">
                  <c:v>1.113638917843518</c:v>
                </c:pt>
                <c:pt idx="3811">
                  <c:v>1.113638917843518</c:v>
                </c:pt>
                <c:pt idx="3812">
                  <c:v>1.113638917843518</c:v>
                </c:pt>
                <c:pt idx="3813">
                  <c:v>1.113638917843518</c:v>
                </c:pt>
                <c:pt idx="3814">
                  <c:v>1.113638917843518</c:v>
                </c:pt>
                <c:pt idx="3815">
                  <c:v>1.113638917843518</c:v>
                </c:pt>
                <c:pt idx="3816">
                  <c:v>1.113638917843518</c:v>
                </c:pt>
                <c:pt idx="3817">
                  <c:v>1.113638917843518</c:v>
                </c:pt>
                <c:pt idx="3818">
                  <c:v>1.113638917843518</c:v>
                </c:pt>
                <c:pt idx="3819">
                  <c:v>1.113638917843518</c:v>
                </c:pt>
                <c:pt idx="3820">
                  <c:v>1.113638917843518</c:v>
                </c:pt>
                <c:pt idx="3821">
                  <c:v>1.113638917843518</c:v>
                </c:pt>
                <c:pt idx="3822">
                  <c:v>1.113638917843518</c:v>
                </c:pt>
                <c:pt idx="3823">
                  <c:v>1.113638917843518</c:v>
                </c:pt>
                <c:pt idx="3824">
                  <c:v>1.113638917843518</c:v>
                </c:pt>
                <c:pt idx="3825">
                  <c:v>1.113638917843518</c:v>
                </c:pt>
                <c:pt idx="3826">
                  <c:v>1.113638917843518</c:v>
                </c:pt>
                <c:pt idx="3827">
                  <c:v>1.113638917843518</c:v>
                </c:pt>
                <c:pt idx="3828">
                  <c:v>1.113638917843518</c:v>
                </c:pt>
                <c:pt idx="3829">
                  <c:v>1.113638917843518</c:v>
                </c:pt>
                <c:pt idx="3830">
                  <c:v>1.113638917843518</c:v>
                </c:pt>
                <c:pt idx="3831">
                  <c:v>1.113638917843518</c:v>
                </c:pt>
                <c:pt idx="3832">
                  <c:v>1.113638917843518</c:v>
                </c:pt>
                <c:pt idx="3833">
                  <c:v>1.113638917843518</c:v>
                </c:pt>
                <c:pt idx="3834">
                  <c:v>1.113638917843518</c:v>
                </c:pt>
                <c:pt idx="3835">
                  <c:v>1.113638917843518</c:v>
                </c:pt>
                <c:pt idx="3836">
                  <c:v>1.113638917843518</c:v>
                </c:pt>
                <c:pt idx="3837">
                  <c:v>1.113638917843518</c:v>
                </c:pt>
                <c:pt idx="3838">
                  <c:v>1.113638917843518</c:v>
                </c:pt>
                <c:pt idx="3839">
                  <c:v>1.113638917843518</c:v>
                </c:pt>
                <c:pt idx="3840">
                  <c:v>1.113638917843518</c:v>
                </c:pt>
                <c:pt idx="3841">
                  <c:v>1.113638917843518</c:v>
                </c:pt>
                <c:pt idx="3842">
                  <c:v>1.113638917843518</c:v>
                </c:pt>
                <c:pt idx="3843">
                  <c:v>1.113638917843518</c:v>
                </c:pt>
                <c:pt idx="3844">
                  <c:v>1.113638917843518</c:v>
                </c:pt>
                <c:pt idx="3845">
                  <c:v>1.113638917843518</c:v>
                </c:pt>
                <c:pt idx="3846">
                  <c:v>1.113638917843518</c:v>
                </c:pt>
                <c:pt idx="3847">
                  <c:v>1.113638917843518</c:v>
                </c:pt>
                <c:pt idx="3848">
                  <c:v>1.113638917843518</c:v>
                </c:pt>
                <c:pt idx="3849">
                  <c:v>1.113638917843518</c:v>
                </c:pt>
                <c:pt idx="3850">
                  <c:v>1.113638917843518</c:v>
                </c:pt>
                <c:pt idx="3851">
                  <c:v>1.113638917843518</c:v>
                </c:pt>
                <c:pt idx="3852">
                  <c:v>1.113638917843518</c:v>
                </c:pt>
                <c:pt idx="3853">
                  <c:v>1.113638917843518</c:v>
                </c:pt>
                <c:pt idx="3854">
                  <c:v>1.113638917843518</c:v>
                </c:pt>
                <c:pt idx="3855">
                  <c:v>1.113638917843518</c:v>
                </c:pt>
                <c:pt idx="3856">
                  <c:v>1.113638917843518</c:v>
                </c:pt>
                <c:pt idx="3857">
                  <c:v>1.113638917843518</c:v>
                </c:pt>
                <c:pt idx="3858">
                  <c:v>1.113638917843518</c:v>
                </c:pt>
                <c:pt idx="3859">
                  <c:v>1.113638917843518</c:v>
                </c:pt>
                <c:pt idx="3860">
                  <c:v>1.113638917843518</c:v>
                </c:pt>
                <c:pt idx="3861">
                  <c:v>1.113638917843518</c:v>
                </c:pt>
                <c:pt idx="3862">
                  <c:v>1.113638917843518</c:v>
                </c:pt>
                <c:pt idx="3863">
                  <c:v>1.113638917843518</c:v>
                </c:pt>
                <c:pt idx="3864">
                  <c:v>1.113638917843518</c:v>
                </c:pt>
                <c:pt idx="3865">
                  <c:v>1.113638917843518</c:v>
                </c:pt>
                <c:pt idx="3866">
                  <c:v>1.113638917843518</c:v>
                </c:pt>
                <c:pt idx="3867">
                  <c:v>1.113638917843518</c:v>
                </c:pt>
                <c:pt idx="3868">
                  <c:v>1.113638917843518</c:v>
                </c:pt>
                <c:pt idx="3869">
                  <c:v>1.113638917843518</c:v>
                </c:pt>
                <c:pt idx="3870">
                  <c:v>1.113638917843518</c:v>
                </c:pt>
                <c:pt idx="3871">
                  <c:v>1.113638917843518</c:v>
                </c:pt>
                <c:pt idx="3872">
                  <c:v>1.113638917843518</c:v>
                </c:pt>
                <c:pt idx="3873">
                  <c:v>1.113638917843518</c:v>
                </c:pt>
                <c:pt idx="3874">
                  <c:v>1.113638917843518</c:v>
                </c:pt>
                <c:pt idx="3875">
                  <c:v>1.113638917843518</c:v>
                </c:pt>
                <c:pt idx="3876">
                  <c:v>1.113638917843518</c:v>
                </c:pt>
                <c:pt idx="3877">
                  <c:v>1.113638917843518</c:v>
                </c:pt>
                <c:pt idx="3878">
                  <c:v>1.113638917843518</c:v>
                </c:pt>
                <c:pt idx="3879">
                  <c:v>1.113638917843518</c:v>
                </c:pt>
                <c:pt idx="3880">
                  <c:v>1.113638917843518</c:v>
                </c:pt>
                <c:pt idx="3881">
                  <c:v>1.113638917843518</c:v>
                </c:pt>
                <c:pt idx="3882">
                  <c:v>1.113638917843518</c:v>
                </c:pt>
                <c:pt idx="3883">
                  <c:v>1.113638917843518</c:v>
                </c:pt>
                <c:pt idx="3884">
                  <c:v>1.113638917843518</c:v>
                </c:pt>
                <c:pt idx="3885">
                  <c:v>1.113638917843518</c:v>
                </c:pt>
                <c:pt idx="3886">
                  <c:v>1.113638917843518</c:v>
                </c:pt>
                <c:pt idx="3887">
                  <c:v>1.113638917843518</c:v>
                </c:pt>
                <c:pt idx="3888">
                  <c:v>1.113638917843518</c:v>
                </c:pt>
                <c:pt idx="3889">
                  <c:v>1.113638917843518</c:v>
                </c:pt>
                <c:pt idx="3890">
                  <c:v>1.113638917843518</c:v>
                </c:pt>
                <c:pt idx="3891">
                  <c:v>1.113638917843518</c:v>
                </c:pt>
                <c:pt idx="3892">
                  <c:v>1.113638917843518</c:v>
                </c:pt>
                <c:pt idx="3893">
                  <c:v>1.113638917843518</c:v>
                </c:pt>
                <c:pt idx="3894">
                  <c:v>1.113638917843518</c:v>
                </c:pt>
                <c:pt idx="3895">
                  <c:v>1.113638917843518</c:v>
                </c:pt>
                <c:pt idx="3896">
                  <c:v>1.113638917843518</c:v>
                </c:pt>
                <c:pt idx="3897">
                  <c:v>1.113638917843518</c:v>
                </c:pt>
                <c:pt idx="3898">
                  <c:v>1.113638917843518</c:v>
                </c:pt>
                <c:pt idx="3899">
                  <c:v>1.113638917843518</c:v>
                </c:pt>
                <c:pt idx="3900">
                  <c:v>1.113638917843518</c:v>
                </c:pt>
                <c:pt idx="3901">
                  <c:v>1.113638917843518</c:v>
                </c:pt>
                <c:pt idx="3902">
                  <c:v>1.113638917843518</c:v>
                </c:pt>
                <c:pt idx="3903">
                  <c:v>1.113638917843518</c:v>
                </c:pt>
                <c:pt idx="3904">
                  <c:v>1.113638917843518</c:v>
                </c:pt>
                <c:pt idx="3905">
                  <c:v>1.113638917843518</c:v>
                </c:pt>
                <c:pt idx="3906">
                  <c:v>1.113638917843518</c:v>
                </c:pt>
                <c:pt idx="3907">
                  <c:v>1.113638917843518</c:v>
                </c:pt>
                <c:pt idx="3908">
                  <c:v>1.113638917843518</c:v>
                </c:pt>
                <c:pt idx="3909">
                  <c:v>1.113638917843518</c:v>
                </c:pt>
                <c:pt idx="3910">
                  <c:v>1.113638917843518</c:v>
                </c:pt>
                <c:pt idx="3911">
                  <c:v>1.113638917843518</c:v>
                </c:pt>
                <c:pt idx="3912">
                  <c:v>1.113638917843518</c:v>
                </c:pt>
                <c:pt idx="3913">
                  <c:v>1.113638917843518</c:v>
                </c:pt>
                <c:pt idx="3914">
                  <c:v>1.113638917843518</c:v>
                </c:pt>
                <c:pt idx="3915">
                  <c:v>1.113638917843518</c:v>
                </c:pt>
                <c:pt idx="3916">
                  <c:v>1.113638917843518</c:v>
                </c:pt>
                <c:pt idx="3917">
                  <c:v>1.113638917843518</c:v>
                </c:pt>
                <c:pt idx="3918">
                  <c:v>1.113638917843518</c:v>
                </c:pt>
                <c:pt idx="3919">
                  <c:v>1.113638917843518</c:v>
                </c:pt>
                <c:pt idx="3920">
                  <c:v>1.113638917843518</c:v>
                </c:pt>
                <c:pt idx="3921">
                  <c:v>1.113638917843518</c:v>
                </c:pt>
                <c:pt idx="3922">
                  <c:v>1.113638917843518</c:v>
                </c:pt>
                <c:pt idx="3923">
                  <c:v>1.113638917843518</c:v>
                </c:pt>
                <c:pt idx="3924">
                  <c:v>1.113638917843518</c:v>
                </c:pt>
                <c:pt idx="3925">
                  <c:v>1.113638917843518</c:v>
                </c:pt>
                <c:pt idx="3926">
                  <c:v>1.113638917843518</c:v>
                </c:pt>
                <c:pt idx="3927">
                  <c:v>1.113638917843518</c:v>
                </c:pt>
                <c:pt idx="3928">
                  <c:v>1.113638917843518</c:v>
                </c:pt>
                <c:pt idx="3929">
                  <c:v>1.113638917843518</c:v>
                </c:pt>
                <c:pt idx="3930">
                  <c:v>1.113638917843518</c:v>
                </c:pt>
                <c:pt idx="3931">
                  <c:v>1.113638917843518</c:v>
                </c:pt>
                <c:pt idx="3932">
                  <c:v>1.113638917843518</c:v>
                </c:pt>
                <c:pt idx="3933">
                  <c:v>1.113638917843518</c:v>
                </c:pt>
                <c:pt idx="3934">
                  <c:v>1.113638917843518</c:v>
                </c:pt>
                <c:pt idx="3935">
                  <c:v>1.113638917843518</c:v>
                </c:pt>
                <c:pt idx="3936">
                  <c:v>1.113638917843518</c:v>
                </c:pt>
                <c:pt idx="3937">
                  <c:v>1.113638917843518</c:v>
                </c:pt>
                <c:pt idx="3938">
                  <c:v>1.113638917843518</c:v>
                </c:pt>
                <c:pt idx="3939">
                  <c:v>1.113638917843518</c:v>
                </c:pt>
                <c:pt idx="3940">
                  <c:v>1.113638917843518</c:v>
                </c:pt>
                <c:pt idx="3941">
                  <c:v>1.113638917843518</c:v>
                </c:pt>
                <c:pt idx="3942">
                  <c:v>1.113638917843518</c:v>
                </c:pt>
                <c:pt idx="3943">
                  <c:v>1.113638917843518</c:v>
                </c:pt>
                <c:pt idx="3944">
                  <c:v>1.113638917843518</c:v>
                </c:pt>
                <c:pt idx="3945">
                  <c:v>1.113638917843518</c:v>
                </c:pt>
                <c:pt idx="3946">
                  <c:v>1.113638917843518</c:v>
                </c:pt>
                <c:pt idx="3947">
                  <c:v>1.113638917843518</c:v>
                </c:pt>
                <c:pt idx="3948">
                  <c:v>1.113638917843518</c:v>
                </c:pt>
                <c:pt idx="3949">
                  <c:v>1.113638917843518</c:v>
                </c:pt>
                <c:pt idx="3950">
                  <c:v>1.113638917843518</c:v>
                </c:pt>
                <c:pt idx="3951">
                  <c:v>1.113638917843518</c:v>
                </c:pt>
                <c:pt idx="3952">
                  <c:v>1.113638917843518</c:v>
                </c:pt>
                <c:pt idx="3953">
                  <c:v>1.113638917843518</c:v>
                </c:pt>
                <c:pt idx="3954">
                  <c:v>1.113638917843518</c:v>
                </c:pt>
                <c:pt idx="3955">
                  <c:v>1.113638917843518</c:v>
                </c:pt>
                <c:pt idx="3956">
                  <c:v>1.113638917843518</c:v>
                </c:pt>
                <c:pt idx="3957">
                  <c:v>1.113638917843518</c:v>
                </c:pt>
                <c:pt idx="3958">
                  <c:v>1.113638917843518</c:v>
                </c:pt>
                <c:pt idx="3959">
                  <c:v>1.113638917843518</c:v>
                </c:pt>
                <c:pt idx="3960">
                  <c:v>1.113638917843518</c:v>
                </c:pt>
                <c:pt idx="3961">
                  <c:v>1.113638917843518</c:v>
                </c:pt>
                <c:pt idx="3962">
                  <c:v>1.113638917843518</c:v>
                </c:pt>
                <c:pt idx="3963">
                  <c:v>1.113638917843518</c:v>
                </c:pt>
                <c:pt idx="3964">
                  <c:v>1.113638917843518</c:v>
                </c:pt>
                <c:pt idx="3965">
                  <c:v>1.113638917843518</c:v>
                </c:pt>
                <c:pt idx="3966">
                  <c:v>1.113638917843518</c:v>
                </c:pt>
                <c:pt idx="3967">
                  <c:v>1.113638917843518</c:v>
                </c:pt>
                <c:pt idx="3968">
                  <c:v>1.113638917843518</c:v>
                </c:pt>
                <c:pt idx="3969">
                  <c:v>1.113638917843518</c:v>
                </c:pt>
                <c:pt idx="3970">
                  <c:v>1.113638917843518</c:v>
                </c:pt>
                <c:pt idx="3971">
                  <c:v>1.113638917843518</c:v>
                </c:pt>
                <c:pt idx="3972">
                  <c:v>1.113638917843518</c:v>
                </c:pt>
                <c:pt idx="3973">
                  <c:v>1.113638917843518</c:v>
                </c:pt>
                <c:pt idx="3974">
                  <c:v>1.113638917843518</c:v>
                </c:pt>
                <c:pt idx="3975">
                  <c:v>1.113638917843518</c:v>
                </c:pt>
                <c:pt idx="3976">
                  <c:v>1.113638917843518</c:v>
                </c:pt>
                <c:pt idx="3977">
                  <c:v>1.113638917843518</c:v>
                </c:pt>
                <c:pt idx="3978">
                  <c:v>1.113638917843518</c:v>
                </c:pt>
                <c:pt idx="3979">
                  <c:v>1.113638917843518</c:v>
                </c:pt>
                <c:pt idx="3980">
                  <c:v>1.113638917843518</c:v>
                </c:pt>
                <c:pt idx="3981">
                  <c:v>1.113638917843518</c:v>
                </c:pt>
                <c:pt idx="3982">
                  <c:v>1.113638917843518</c:v>
                </c:pt>
                <c:pt idx="3983">
                  <c:v>1.113638917843518</c:v>
                </c:pt>
                <c:pt idx="3984">
                  <c:v>1.113638917843518</c:v>
                </c:pt>
                <c:pt idx="3985">
                  <c:v>1.113638917843518</c:v>
                </c:pt>
                <c:pt idx="3986">
                  <c:v>1.113638917843518</c:v>
                </c:pt>
                <c:pt idx="3987">
                  <c:v>1.113638917843518</c:v>
                </c:pt>
                <c:pt idx="3988">
                  <c:v>1.113638917843518</c:v>
                </c:pt>
                <c:pt idx="3989">
                  <c:v>1.113638917843518</c:v>
                </c:pt>
                <c:pt idx="3990">
                  <c:v>1.113638917843518</c:v>
                </c:pt>
                <c:pt idx="3991">
                  <c:v>1.113638917843518</c:v>
                </c:pt>
                <c:pt idx="3992">
                  <c:v>1.113638917843518</c:v>
                </c:pt>
                <c:pt idx="3993">
                  <c:v>1.113638917843518</c:v>
                </c:pt>
                <c:pt idx="3994">
                  <c:v>1.113638917843518</c:v>
                </c:pt>
                <c:pt idx="3995">
                  <c:v>1.113638917843518</c:v>
                </c:pt>
                <c:pt idx="3996">
                  <c:v>1.113638917843518</c:v>
                </c:pt>
                <c:pt idx="3997">
                  <c:v>1.113638917843518</c:v>
                </c:pt>
                <c:pt idx="3998">
                  <c:v>1.113638917843518</c:v>
                </c:pt>
                <c:pt idx="3999">
                  <c:v>1.113638917843518</c:v>
                </c:pt>
                <c:pt idx="4000">
                  <c:v>1.113638917843518</c:v>
                </c:pt>
                <c:pt idx="4001">
                  <c:v>1.113638917843518</c:v>
                </c:pt>
                <c:pt idx="4002">
                  <c:v>1.113638917843518</c:v>
                </c:pt>
                <c:pt idx="4003">
                  <c:v>1.113638917843518</c:v>
                </c:pt>
                <c:pt idx="4004">
                  <c:v>1.113638917843518</c:v>
                </c:pt>
                <c:pt idx="4005">
                  <c:v>1.113638917843518</c:v>
                </c:pt>
                <c:pt idx="4006">
                  <c:v>1.113638917843518</c:v>
                </c:pt>
                <c:pt idx="4007">
                  <c:v>1.113638917843518</c:v>
                </c:pt>
                <c:pt idx="4008">
                  <c:v>1.113638917843518</c:v>
                </c:pt>
                <c:pt idx="4009">
                  <c:v>1.113638917843518</c:v>
                </c:pt>
                <c:pt idx="4010">
                  <c:v>1.113638917843518</c:v>
                </c:pt>
                <c:pt idx="4011">
                  <c:v>1.113638917843518</c:v>
                </c:pt>
                <c:pt idx="4012">
                  <c:v>1.113638917843518</c:v>
                </c:pt>
                <c:pt idx="4013">
                  <c:v>1.113638917843518</c:v>
                </c:pt>
                <c:pt idx="4014">
                  <c:v>1.113638917843518</c:v>
                </c:pt>
                <c:pt idx="4015">
                  <c:v>1.113638917843518</c:v>
                </c:pt>
                <c:pt idx="4016">
                  <c:v>1.113638917843518</c:v>
                </c:pt>
                <c:pt idx="4017">
                  <c:v>1.113638917843518</c:v>
                </c:pt>
                <c:pt idx="4018">
                  <c:v>1.113638917843518</c:v>
                </c:pt>
                <c:pt idx="4019">
                  <c:v>1.113638917843518</c:v>
                </c:pt>
                <c:pt idx="4020">
                  <c:v>1.113638917843518</c:v>
                </c:pt>
                <c:pt idx="4021">
                  <c:v>1.113638917843518</c:v>
                </c:pt>
                <c:pt idx="4022">
                  <c:v>1.113638917843518</c:v>
                </c:pt>
                <c:pt idx="4023">
                  <c:v>1.113638917843518</c:v>
                </c:pt>
                <c:pt idx="4024">
                  <c:v>1.113638917843518</c:v>
                </c:pt>
                <c:pt idx="4025">
                  <c:v>1.113638917843518</c:v>
                </c:pt>
                <c:pt idx="4026">
                  <c:v>1.113638917843518</c:v>
                </c:pt>
                <c:pt idx="4027">
                  <c:v>1.113638917843518</c:v>
                </c:pt>
                <c:pt idx="4028">
                  <c:v>1.113638917843518</c:v>
                </c:pt>
                <c:pt idx="4029">
                  <c:v>1.113638917843518</c:v>
                </c:pt>
                <c:pt idx="4030">
                  <c:v>1.113638917843518</c:v>
                </c:pt>
                <c:pt idx="4031">
                  <c:v>1.113638917843518</c:v>
                </c:pt>
                <c:pt idx="4032">
                  <c:v>1.113638917843518</c:v>
                </c:pt>
                <c:pt idx="4033">
                  <c:v>1.113638917843518</c:v>
                </c:pt>
                <c:pt idx="4034">
                  <c:v>1.113638917843518</c:v>
                </c:pt>
                <c:pt idx="4035">
                  <c:v>1.113638917843518</c:v>
                </c:pt>
                <c:pt idx="4036">
                  <c:v>1.113638917843518</c:v>
                </c:pt>
                <c:pt idx="4037">
                  <c:v>1.113638917843518</c:v>
                </c:pt>
                <c:pt idx="4038">
                  <c:v>1.113638917843518</c:v>
                </c:pt>
                <c:pt idx="4039">
                  <c:v>1.113638917843518</c:v>
                </c:pt>
                <c:pt idx="4040">
                  <c:v>1.113638917843518</c:v>
                </c:pt>
                <c:pt idx="4041">
                  <c:v>1.113638917843518</c:v>
                </c:pt>
                <c:pt idx="4042">
                  <c:v>1.113638917843518</c:v>
                </c:pt>
                <c:pt idx="4043">
                  <c:v>1.113638917843518</c:v>
                </c:pt>
                <c:pt idx="4044">
                  <c:v>1.113638917843518</c:v>
                </c:pt>
                <c:pt idx="4045">
                  <c:v>1.113638917843518</c:v>
                </c:pt>
                <c:pt idx="4046">
                  <c:v>1.113638917843518</c:v>
                </c:pt>
                <c:pt idx="4047">
                  <c:v>1.113638917843518</c:v>
                </c:pt>
                <c:pt idx="4048">
                  <c:v>1.113638917843518</c:v>
                </c:pt>
                <c:pt idx="4049">
                  <c:v>1.113638917843518</c:v>
                </c:pt>
                <c:pt idx="4050">
                  <c:v>1.113638917843518</c:v>
                </c:pt>
                <c:pt idx="4051">
                  <c:v>1.113638917843518</c:v>
                </c:pt>
                <c:pt idx="4052">
                  <c:v>1.113638917843518</c:v>
                </c:pt>
                <c:pt idx="4053">
                  <c:v>1.113638917843518</c:v>
                </c:pt>
                <c:pt idx="4054">
                  <c:v>1.113638917843518</c:v>
                </c:pt>
                <c:pt idx="4055">
                  <c:v>1.113638917843518</c:v>
                </c:pt>
                <c:pt idx="4056">
                  <c:v>1.113638917843518</c:v>
                </c:pt>
                <c:pt idx="4057">
                  <c:v>1.113638917843518</c:v>
                </c:pt>
                <c:pt idx="4058">
                  <c:v>1.113638917843518</c:v>
                </c:pt>
                <c:pt idx="4059">
                  <c:v>1.113638917843518</c:v>
                </c:pt>
                <c:pt idx="4060">
                  <c:v>1.113638917843518</c:v>
                </c:pt>
                <c:pt idx="4061">
                  <c:v>1.113638917843518</c:v>
                </c:pt>
                <c:pt idx="4062">
                  <c:v>1.113638917843518</c:v>
                </c:pt>
                <c:pt idx="4063">
                  <c:v>1.113638917843518</c:v>
                </c:pt>
                <c:pt idx="4064">
                  <c:v>1.113638917843518</c:v>
                </c:pt>
                <c:pt idx="4065">
                  <c:v>1.113638917843518</c:v>
                </c:pt>
                <c:pt idx="4066">
                  <c:v>1.113638917843518</c:v>
                </c:pt>
                <c:pt idx="4067">
                  <c:v>1.113638917843518</c:v>
                </c:pt>
                <c:pt idx="4068">
                  <c:v>1.113638917843518</c:v>
                </c:pt>
                <c:pt idx="4069">
                  <c:v>1.113638917843518</c:v>
                </c:pt>
                <c:pt idx="4070">
                  <c:v>1.113638917843518</c:v>
                </c:pt>
                <c:pt idx="4071">
                  <c:v>1.113638917843518</c:v>
                </c:pt>
                <c:pt idx="4072">
                  <c:v>1.113638917843518</c:v>
                </c:pt>
                <c:pt idx="4073">
                  <c:v>1.113638917843518</c:v>
                </c:pt>
                <c:pt idx="4074">
                  <c:v>1.113638917843518</c:v>
                </c:pt>
                <c:pt idx="4075">
                  <c:v>1.113638917843518</c:v>
                </c:pt>
                <c:pt idx="4076">
                  <c:v>1.113638917843518</c:v>
                </c:pt>
                <c:pt idx="4077">
                  <c:v>1.113638917843518</c:v>
                </c:pt>
                <c:pt idx="4078">
                  <c:v>1.113638917843518</c:v>
                </c:pt>
                <c:pt idx="4079">
                  <c:v>1.113638917843518</c:v>
                </c:pt>
                <c:pt idx="4080">
                  <c:v>1.113638917843518</c:v>
                </c:pt>
                <c:pt idx="4081">
                  <c:v>1.113638917843518</c:v>
                </c:pt>
                <c:pt idx="4082">
                  <c:v>1.113638917843518</c:v>
                </c:pt>
                <c:pt idx="4083">
                  <c:v>1.113638917843518</c:v>
                </c:pt>
                <c:pt idx="4084">
                  <c:v>1.113638917843518</c:v>
                </c:pt>
                <c:pt idx="4085">
                  <c:v>1.113638917843518</c:v>
                </c:pt>
                <c:pt idx="4086">
                  <c:v>1.113638917843518</c:v>
                </c:pt>
                <c:pt idx="4087">
                  <c:v>1.113638917843518</c:v>
                </c:pt>
                <c:pt idx="4088">
                  <c:v>1.113638917843518</c:v>
                </c:pt>
                <c:pt idx="4089">
                  <c:v>1.113638917843518</c:v>
                </c:pt>
                <c:pt idx="4090">
                  <c:v>1.113638917843518</c:v>
                </c:pt>
                <c:pt idx="4091">
                  <c:v>1.113638917843518</c:v>
                </c:pt>
                <c:pt idx="4092">
                  <c:v>1.113638917843518</c:v>
                </c:pt>
                <c:pt idx="4093">
                  <c:v>1.113638917843518</c:v>
                </c:pt>
                <c:pt idx="4094">
                  <c:v>1.113638917843518</c:v>
                </c:pt>
                <c:pt idx="4095">
                  <c:v>1.113638917843518</c:v>
                </c:pt>
                <c:pt idx="4096">
                  <c:v>1.113638917843518</c:v>
                </c:pt>
                <c:pt idx="4097">
                  <c:v>1.113638917843518</c:v>
                </c:pt>
                <c:pt idx="4098">
                  <c:v>1.113638917843518</c:v>
                </c:pt>
                <c:pt idx="4099">
                  <c:v>1.113638917843518</c:v>
                </c:pt>
                <c:pt idx="4100">
                  <c:v>1.113638917843518</c:v>
                </c:pt>
                <c:pt idx="4101">
                  <c:v>1.113638917843518</c:v>
                </c:pt>
                <c:pt idx="4102">
                  <c:v>1.113638917843518</c:v>
                </c:pt>
                <c:pt idx="4103">
                  <c:v>1.113638917843518</c:v>
                </c:pt>
                <c:pt idx="4104">
                  <c:v>1.113638917843518</c:v>
                </c:pt>
                <c:pt idx="4105">
                  <c:v>1.113638917843518</c:v>
                </c:pt>
                <c:pt idx="4106">
                  <c:v>1.113638917843518</c:v>
                </c:pt>
                <c:pt idx="4107">
                  <c:v>1.113638917843518</c:v>
                </c:pt>
                <c:pt idx="4108">
                  <c:v>1.113638917843518</c:v>
                </c:pt>
                <c:pt idx="4109">
                  <c:v>1.113638917843518</c:v>
                </c:pt>
                <c:pt idx="4110">
                  <c:v>1.113638917843518</c:v>
                </c:pt>
                <c:pt idx="4111">
                  <c:v>1.113638917843518</c:v>
                </c:pt>
                <c:pt idx="4112">
                  <c:v>1.113638917843518</c:v>
                </c:pt>
                <c:pt idx="4113">
                  <c:v>1.113638917843518</c:v>
                </c:pt>
                <c:pt idx="4114">
                  <c:v>1.113638917843518</c:v>
                </c:pt>
                <c:pt idx="4115">
                  <c:v>1.113638917843518</c:v>
                </c:pt>
                <c:pt idx="4116">
                  <c:v>1.113638917843518</c:v>
                </c:pt>
                <c:pt idx="4117">
                  <c:v>1.113638917843518</c:v>
                </c:pt>
                <c:pt idx="4118">
                  <c:v>1.113638917843518</c:v>
                </c:pt>
                <c:pt idx="4119">
                  <c:v>1.113638917843518</c:v>
                </c:pt>
                <c:pt idx="4120">
                  <c:v>1.113638917843518</c:v>
                </c:pt>
                <c:pt idx="4121">
                  <c:v>1.113638917843518</c:v>
                </c:pt>
                <c:pt idx="4122">
                  <c:v>1.113638917843518</c:v>
                </c:pt>
                <c:pt idx="4123">
                  <c:v>1.113638917843518</c:v>
                </c:pt>
                <c:pt idx="4124">
                  <c:v>1.113638917843518</c:v>
                </c:pt>
                <c:pt idx="4125">
                  <c:v>1.113638917843518</c:v>
                </c:pt>
                <c:pt idx="4126">
                  <c:v>1.113638917843518</c:v>
                </c:pt>
                <c:pt idx="4127">
                  <c:v>1.113638917843518</c:v>
                </c:pt>
                <c:pt idx="4128">
                  <c:v>1.113638917843518</c:v>
                </c:pt>
                <c:pt idx="4129">
                  <c:v>1.113638917843518</c:v>
                </c:pt>
                <c:pt idx="4130">
                  <c:v>1.113638917843518</c:v>
                </c:pt>
                <c:pt idx="4131">
                  <c:v>1.113638917843518</c:v>
                </c:pt>
                <c:pt idx="4132">
                  <c:v>1.113638917843518</c:v>
                </c:pt>
                <c:pt idx="4133">
                  <c:v>1.113638917843518</c:v>
                </c:pt>
                <c:pt idx="4134">
                  <c:v>1.113638917843518</c:v>
                </c:pt>
                <c:pt idx="4135">
                  <c:v>1.113638917843518</c:v>
                </c:pt>
                <c:pt idx="4136">
                  <c:v>1.113638917843518</c:v>
                </c:pt>
                <c:pt idx="4137">
                  <c:v>1.113638917843518</c:v>
                </c:pt>
                <c:pt idx="4138">
                  <c:v>1.113638917843518</c:v>
                </c:pt>
                <c:pt idx="4139">
                  <c:v>1.113638917843518</c:v>
                </c:pt>
                <c:pt idx="4140">
                  <c:v>1.113638917843518</c:v>
                </c:pt>
                <c:pt idx="4141">
                  <c:v>1.113638917843518</c:v>
                </c:pt>
                <c:pt idx="4142">
                  <c:v>1.113638917843518</c:v>
                </c:pt>
                <c:pt idx="4143">
                  <c:v>1.113638917843518</c:v>
                </c:pt>
                <c:pt idx="4144">
                  <c:v>1.113638917843518</c:v>
                </c:pt>
                <c:pt idx="4145">
                  <c:v>1.113638917843518</c:v>
                </c:pt>
                <c:pt idx="4146">
                  <c:v>1.113638917843518</c:v>
                </c:pt>
                <c:pt idx="4147">
                  <c:v>1.113638917843518</c:v>
                </c:pt>
                <c:pt idx="4148">
                  <c:v>1.113638917843518</c:v>
                </c:pt>
                <c:pt idx="4149">
                  <c:v>1.113638917843518</c:v>
                </c:pt>
                <c:pt idx="4150">
                  <c:v>1.113638917843518</c:v>
                </c:pt>
                <c:pt idx="4151">
                  <c:v>1.113638917843518</c:v>
                </c:pt>
                <c:pt idx="4152">
                  <c:v>1.113638917843518</c:v>
                </c:pt>
                <c:pt idx="4153">
                  <c:v>1.113638917843518</c:v>
                </c:pt>
                <c:pt idx="4154">
                  <c:v>1.113638917843518</c:v>
                </c:pt>
                <c:pt idx="4155">
                  <c:v>1.113638917843518</c:v>
                </c:pt>
                <c:pt idx="4156">
                  <c:v>1.113638917843518</c:v>
                </c:pt>
                <c:pt idx="4157">
                  <c:v>1.113638917843518</c:v>
                </c:pt>
                <c:pt idx="4158">
                  <c:v>1.113638917843518</c:v>
                </c:pt>
                <c:pt idx="4159">
                  <c:v>1.113638917843518</c:v>
                </c:pt>
                <c:pt idx="4160">
                  <c:v>1.113638917843518</c:v>
                </c:pt>
                <c:pt idx="4161">
                  <c:v>1.113638917843518</c:v>
                </c:pt>
                <c:pt idx="4162">
                  <c:v>1.113638917843518</c:v>
                </c:pt>
                <c:pt idx="4163">
                  <c:v>1.113638917843518</c:v>
                </c:pt>
                <c:pt idx="4164">
                  <c:v>1.113638917843518</c:v>
                </c:pt>
                <c:pt idx="4165">
                  <c:v>1.113638917843518</c:v>
                </c:pt>
                <c:pt idx="4166">
                  <c:v>1.113638917843518</c:v>
                </c:pt>
                <c:pt idx="4167">
                  <c:v>1.113638917843518</c:v>
                </c:pt>
                <c:pt idx="4168">
                  <c:v>1.113638917843518</c:v>
                </c:pt>
                <c:pt idx="4169">
                  <c:v>1.113638917843518</c:v>
                </c:pt>
                <c:pt idx="4170">
                  <c:v>1.113638917843518</c:v>
                </c:pt>
                <c:pt idx="4171">
                  <c:v>1.113638917843518</c:v>
                </c:pt>
                <c:pt idx="4172">
                  <c:v>1.113638917843518</c:v>
                </c:pt>
                <c:pt idx="4173">
                  <c:v>1.113638917843518</c:v>
                </c:pt>
                <c:pt idx="4174">
                  <c:v>1.113638917843518</c:v>
                </c:pt>
                <c:pt idx="4175">
                  <c:v>1.113638917843518</c:v>
                </c:pt>
                <c:pt idx="4176">
                  <c:v>1.113638917843518</c:v>
                </c:pt>
                <c:pt idx="4177">
                  <c:v>1.113638917843518</c:v>
                </c:pt>
                <c:pt idx="4178">
                  <c:v>1.113638917843518</c:v>
                </c:pt>
                <c:pt idx="4179">
                  <c:v>1.113638917843518</c:v>
                </c:pt>
                <c:pt idx="4180">
                  <c:v>1.113638917843518</c:v>
                </c:pt>
                <c:pt idx="4181">
                  <c:v>1.113638917843518</c:v>
                </c:pt>
                <c:pt idx="4182">
                  <c:v>1.113638917843518</c:v>
                </c:pt>
                <c:pt idx="4183">
                  <c:v>1.113638917843518</c:v>
                </c:pt>
                <c:pt idx="4184">
                  <c:v>1.113638917843518</c:v>
                </c:pt>
                <c:pt idx="4185">
                  <c:v>1.113638917843518</c:v>
                </c:pt>
                <c:pt idx="4186">
                  <c:v>1.113638917843518</c:v>
                </c:pt>
                <c:pt idx="4187">
                  <c:v>1.113638917843518</c:v>
                </c:pt>
                <c:pt idx="4188">
                  <c:v>1.113638917843518</c:v>
                </c:pt>
                <c:pt idx="4189">
                  <c:v>1.113638917843518</c:v>
                </c:pt>
                <c:pt idx="4190">
                  <c:v>1.113638917843518</c:v>
                </c:pt>
                <c:pt idx="4191">
                  <c:v>1.113638917843518</c:v>
                </c:pt>
                <c:pt idx="4192">
                  <c:v>1.113638917843518</c:v>
                </c:pt>
                <c:pt idx="4193">
                  <c:v>1.113638917843518</c:v>
                </c:pt>
                <c:pt idx="4194">
                  <c:v>1.113638917843518</c:v>
                </c:pt>
                <c:pt idx="4195">
                  <c:v>1.113638917843518</c:v>
                </c:pt>
                <c:pt idx="4196">
                  <c:v>1.113638917843518</c:v>
                </c:pt>
                <c:pt idx="4197">
                  <c:v>1.113638917843518</c:v>
                </c:pt>
                <c:pt idx="4198">
                  <c:v>1.113638917843518</c:v>
                </c:pt>
                <c:pt idx="4199">
                  <c:v>1.113638917843518</c:v>
                </c:pt>
                <c:pt idx="4200">
                  <c:v>1.113638917843518</c:v>
                </c:pt>
                <c:pt idx="4201">
                  <c:v>1.113638917843518</c:v>
                </c:pt>
                <c:pt idx="4202">
                  <c:v>1.113638917843518</c:v>
                </c:pt>
                <c:pt idx="4203">
                  <c:v>1.113638917843518</c:v>
                </c:pt>
                <c:pt idx="4204">
                  <c:v>1.113638917843518</c:v>
                </c:pt>
                <c:pt idx="4205">
                  <c:v>1.113638917843518</c:v>
                </c:pt>
                <c:pt idx="4206">
                  <c:v>1.113638917843518</c:v>
                </c:pt>
                <c:pt idx="4207">
                  <c:v>1.113638917843518</c:v>
                </c:pt>
                <c:pt idx="4208">
                  <c:v>1.113638917843518</c:v>
                </c:pt>
                <c:pt idx="4209">
                  <c:v>1.113638917843518</c:v>
                </c:pt>
                <c:pt idx="4210">
                  <c:v>1.113638917843518</c:v>
                </c:pt>
                <c:pt idx="4211">
                  <c:v>1.113638917843518</c:v>
                </c:pt>
                <c:pt idx="4212">
                  <c:v>1.113638917843518</c:v>
                </c:pt>
                <c:pt idx="4213">
                  <c:v>1.113638917843518</c:v>
                </c:pt>
                <c:pt idx="4214">
                  <c:v>1.113638917843518</c:v>
                </c:pt>
                <c:pt idx="4215">
                  <c:v>1.113638917843518</c:v>
                </c:pt>
                <c:pt idx="4216">
                  <c:v>1.113638917843518</c:v>
                </c:pt>
                <c:pt idx="4217">
                  <c:v>1.113638917843518</c:v>
                </c:pt>
                <c:pt idx="4218">
                  <c:v>1.113638917843518</c:v>
                </c:pt>
                <c:pt idx="4219">
                  <c:v>1.113638917843518</c:v>
                </c:pt>
                <c:pt idx="4220">
                  <c:v>1.113638917843518</c:v>
                </c:pt>
                <c:pt idx="4221">
                  <c:v>1.113638917843518</c:v>
                </c:pt>
                <c:pt idx="4222">
                  <c:v>1.113638917843518</c:v>
                </c:pt>
                <c:pt idx="4223">
                  <c:v>1.113638917843518</c:v>
                </c:pt>
                <c:pt idx="4224">
                  <c:v>1.113638917843518</c:v>
                </c:pt>
                <c:pt idx="4225">
                  <c:v>1.113638917843518</c:v>
                </c:pt>
                <c:pt idx="4226">
                  <c:v>1.113638917843518</c:v>
                </c:pt>
                <c:pt idx="4227">
                  <c:v>1.113638917843518</c:v>
                </c:pt>
                <c:pt idx="4228">
                  <c:v>1.113638917843518</c:v>
                </c:pt>
                <c:pt idx="4229">
                  <c:v>1.113638917843518</c:v>
                </c:pt>
                <c:pt idx="4230">
                  <c:v>1.113638917843518</c:v>
                </c:pt>
                <c:pt idx="4231">
                  <c:v>1.113638917843518</c:v>
                </c:pt>
                <c:pt idx="4232">
                  <c:v>1.113638917843518</c:v>
                </c:pt>
                <c:pt idx="4233">
                  <c:v>1.113638917843518</c:v>
                </c:pt>
                <c:pt idx="4234">
                  <c:v>1.113638917843518</c:v>
                </c:pt>
                <c:pt idx="4235">
                  <c:v>1.113638917843518</c:v>
                </c:pt>
                <c:pt idx="4236">
                  <c:v>1.113638917843518</c:v>
                </c:pt>
                <c:pt idx="4237">
                  <c:v>1.113638917843518</c:v>
                </c:pt>
                <c:pt idx="4238">
                  <c:v>1.113638917843518</c:v>
                </c:pt>
                <c:pt idx="4239">
                  <c:v>1.113638917843518</c:v>
                </c:pt>
                <c:pt idx="4240">
                  <c:v>1.113638917843518</c:v>
                </c:pt>
                <c:pt idx="4241">
                  <c:v>1.113638917843518</c:v>
                </c:pt>
                <c:pt idx="4242">
                  <c:v>1.113638917843518</c:v>
                </c:pt>
                <c:pt idx="4243">
                  <c:v>1.113638917843518</c:v>
                </c:pt>
                <c:pt idx="4244">
                  <c:v>1.113638917843518</c:v>
                </c:pt>
                <c:pt idx="4245">
                  <c:v>1.113638917843518</c:v>
                </c:pt>
                <c:pt idx="4246">
                  <c:v>1.113638917843518</c:v>
                </c:pt>
                <c:pt idx="4247">
                  <c:v>1.113638917843518</c:v>
                </c:pt>
                <c:pt idx="4248">
                  <c:v>1.113638917843518</c:v>
                </c:pt>
                <c:pt idx="4249">
                  <c:v>1.113638917843518</c:v>
                </c:pt>
                <c:pt idx="4250">
                  <c:v>1.113638917843518</c:v>
                </c:pt>
                <c:pt idx="4251">
                  <c:v>1.113638917843518</c:v>
                </c:pt>
                <c:pt idx="4252">
                  <c:v>1.113638917843518</c:v>
                </c:pt>
                <c:pt idx="4253">
                  <c:v>1.113638917843518</c:v>
                </c:pt>
                <c:pt idx="4254">
                  <c:v>1.113638917843518</c:v>
                </c:pt>
                <c:pt idx="4255">
                  <c:v>1.113638917843518</c:v>
                </c:pt>
                <c:pt idx="4256">
                  <c:v>1.113638917843518</c:v>
                </c:pt>
                <c:pt idx="4257">
                  <c:v>1.113638917843518</c:v>
                </c:pt>
                <c:pt idx="4258">
                  <c:v>1.113638917843518</c:v>
                </c:pt>
                <c:pt idx="4259">
                  <c:v>1.113638917843518</c:v>
                </c:pt>
                <c:pt idx="4260">
                  <c:v>1.113638917843518</c:v>
                </c:pt>
                <c:pt idx="4261">
                  <c:v>1.113638917843518</c:v>
                </c:pt>
                <c:pt idx="4262">
                  <c:v>1.113638917843518</c:v>
                </c:pt>
                <c:pt idx="4263">
                  <c:v>1.113638917843518</c:v>
                </c:pt>
                <c:pt idx="4264">
                  <c:v>1.113638917843518</c:v>
                </c:pt>
                <c:pt idx="4265">
                  <c:v>1.113638917843518</c:v>
                </c:pt>
                <c:pt idx="4266">
                  <c:v>1.113638917843518</c:v>
                </c:pt>
                <c:pt idx="4267">
                  <c:v>1.113638917843518</c:v>
                </c:pt>
                <c:pt idx="4268">
                  <c:v>1.113638917843518</c:v>
                </c:pt>
                <c:pt idx="4269">
                  <c:v>1.113638917843518</c:v>
                </c:pt>
                <c:pt idx="4270">
                  <c:v>1.113638917843518</c:v>
                </c:pt>
                <c:pt idx="4271">
                  <c:v>1.113638917843518</c:v>
                </c:pt>
                <c:pt idx="4272">
                  <c:v>1.113638917843518</c:v>
                </c:pt>
                <c:pt idx="4273">
                  <c:v>1.113638917843518</c:v>
                </c:pt>
                <c:pt idx="4274">
                  <c:v>1.113638917843518</c:v>
                </c:pt>
                <c:pt idx="4275">
                  <c:v>1.113638917843518</c:v>
                </c:pt>
                <c:pt idx="4276">
                  <c:v>1.113638917843518</c:v>
                </c:pt>
                <c:pt idx="4277">
                  <c:v>1.113638917843518</c:v>
                </c:pt>
                <c:pt idx="4278">
                  <c:v>1.113638917843518</c:v>
                </c:pt>
                <c:pt idx="4279">
                  <c:v>1.113638917843518</c:v>
                </c:pt>
                <c:pt idx="4280">
                  <c:v>1.113638917843518</c:v>
                </c:pt>
                <c:pt idx="4281">
                  <c:v>1.113638917843518</c:v>
                </c:pt>
                <c:pt idx="4282">
                  <c:v>1.113638917843518</c:v>
                </c:pt>
                <c:pt idx="4283">
                  <c:v>1.113638917843518</c:v>
                </c:pt>
                <c:pt idx="4284">
                  <c:v>1.113638917843518</c:v>
                </c:pt>
                <c:pt idx="4285">
                  <c:v>1.113638917843518</c:v>
                </c:pt>
                <c:pt idx="4286">
                  <c:v>1.113638917843518</c:v>
                </c:pt>
                <c:pt idx="4287">
                  <c:v>1.113638917843518</c:v>
                </c:pt>
                <c:pt idx="4288">
                  <c:v>1.113638917843518</c:v>
                </c:pt>
                <c:pt idx="4289">
                  <c:v>1.113638917843518</c:v>
                </c:pt>
                <c:pt idx="4290">
                  <c:v>1.113638917843518</c:v>
                </c:pt>
                <c:pt idx="4291">
                  <c:v>1.113638917843518</c:v>
                </c:pt>
                <c:pt idx="4292">
                  <c:v>1.113638917843518</c:v>
                </c:pt>
                <c:pt idx="4293">
                  <c:v>1.113638917843518</c:v>
                </c:pt>
                <c:pt idx="4294">
                  <c:v>1.113638917843518</c:v>
                </c:pt>
                <c:pt idx="4295">
                  <c:v>1.113638917843518</c:v>
                </c:pt>
                <c:pt idx="4296">
                  <c:v>1.113638917843518</c:v>
                </c:pt>
                <c:pt idx="4297">
                  <c:v>1.113638917843518</c:v>
                </c:pt>
                <c:pt idx="4298">
                  <c:v>1.113638917843518</c:v>
                </c:pt>
                <c:pt idx="4299">
                  <c:v>1.113638917843518</c:v>
                </c:pt>
                <c:pt idx="4300">
                  <c:v>1.113638917843518</c:v>
                </c:pt>
                <c:pt idx="4301">
                  <c:v>1.113638917843518</c:v>
                </c:pt>
                <c:pt idx="4302">
                  <c:v>1.113638917843518</c:v>
                </c:pt>
                <c:pt idx="4303">
                  <c:v>1.113638917843518</c:v>
                </c:pt>
                <c:pt idx="4304">
                  <c:v>1.113638917843518</c:v>
                </c:pt>
                <c:pt idx="4305">
                  <c:v>1.113638917843518</c:v>
                </c:pt>
                <c:pt idx="4306">
                  <c:v>1.113638917843518</c:v>
                </c:pt>
                <c:pt idx="4307">
                  <c:v>1.113638917843518</c:v>
                </c:pt>
                <c:pt idx="4308">
                  <c:v>1.113638917843518</c:v>
                </c:pt>
                <c:pt idx="4309">
                  <c:v>1.113638917843518</c:v>
                </c:pt>
                <c:pt idx="4310">
                  <c:v>1.113638917843518</c:v>
                </c:pt>
                <c:pt idx="4311">
                  <c:v>1.113638917843518</c:v>
                </c:pt>
                <c:pt idx="4312">
                  <c:v>1.113638917843518</c:v>
                </c:pt>
                <c:pt idx="4313">
                  <c:v>1.113638917843518</c:v>
                </c:pt>
                <c:pt idx="4314">
                  <c:v>1.113638917843518</c:v>
                </c:pt>
                <c:pt idx="4315">
                  <c:v>1.113638917843518</c:v>
                </c:pt>
                <c:pt idx="4316">
                  <c:v>1.113638917843518</c:v>
                </c:pt>
                <c:pt idx="4317">
                  <c:v>1.113638917843518</c:v>
                </c:pt>
                <c:pt idx="4318">
                  <c:v>1.113638917843518</c:v>
                </c:pt>
                <c:pt idx="4319">
                  <c:v>1.113638917843518</c:v>
                </c:pt>
                <c:pt idx="4320">
                  <c:v>1.113638917843518</c:v>
                </c:pt>
                <c:pt idx="4321">
                  <c:v>1.113638917843518</c:v>
                </c:pt>
                <c:pt idx="4322">
                  <c:v>1.113638917843518</c:v>
                </c:pt>
                <c:pt idx="4323">
                  <c:v>1.113638917843518</c:v>
                </c:pt>
                <c:pt idx="4324">
                  <c:v>1.113638917843518</c:v>
                </c:pt>
                <c:pt idx="4325">
                  <c:v>1.113638917843518</c:v>
                </c:pt>
                <c:pt idx="4326">
                  <c:v>1.113638917843518</c:v>
                </c:pt>
                <c:pt idx="4327">
                  <c:v>1.113638917843518</c:v>
                </c:pt>
                <c:pt idx="4328">
                  <c:v>1.113638917843518</c:v>
                </c:pt>
                <c:pt idx="4329">
                  <c:v>1.113638917843518</c:v>
                </c:pt>
                <c:pt idx="4330">
                  <c:v>1.113638917843518</c:v>
                </c:pt>
                <c:pt idx="4331">
                  <c:v>1.113638917843518</c:v>
                </c:pt>
                <c:pt idx="4332">
                  <c:v>1.113638917843518</c:v>
                </c:pt>
                <c:pt idx="4333">
                  <c:v>1.113638917843518</c:v>
                </c:pt>
                <c:pt idx="4334">
                  <c:v>1.113638917843518</c:v>
                </c:pt>
                <c:pt idx="4335">
                  <c:v>1.113638917843518</c:v>
                </c:pt>
                <c:pt idx="4336">
                  <c:v>1.113638917843518</c:v>
                </c:pt>
                <c:pt idx="4337">
                  <c:v>1.113638917843518</c:v>
                </c:pt>
                <c:pt idx="4338">
                  <c:v>1.113638917843518</c:v>
                </c:pt>
                <c:pt idx="4339">
                  <c:v>1.113638917843518</c:v>
                </c:pt>
                <c:pt idx="4340">
                  <c:v>1.113638917843518</c:v>
                </c:pt>
                <c:pt idx="4341">
                  <c:v>1.113638917843518</c:v>
                </c:pt>
                <c:pt idx="4342">
                  <c:v>1.113638917843518</c:v>
                </c:pt>
                <c:pt idx="4343">
                  <c:v>1.113638917843518</c:v>
                </c:pt>
                <c:pt idx="4344">
                  <c:v>1.113638917843518</c:v>
                </c:pt>
                <c:pt idx="4345">
                  <c:v>1.113638917843518</c:v>
                </c:pt>
                <c:pt idx="4346">
                  <c:v>1.113638917843518</c:v>
                </c:pt>
                <c:pt idx="4347">
                  <c:v>1.113638917843518</c:v>
                </c:pt>
                <c:pt idx="4348">
                  <c:v>1.113638917843518</c:v>
                </c:pt>
                <c:pt idx="4349">
                  <c:v>1.113638917843518</c:v>
                </c:pt>
                <c:pt idx="4350">
                  <c:v>1.113638917843518</c:v>
                </c:pt>
                <c:pt idx="4351">
                  <c:v>1.113638917843518</c:v>
                </c:pt>
                <c:pt idx="4352">
                  <c:v>1.113638917843518</c:v>
                </c:pt>
                <c:pt idx="4353">
                  <c:v>1.113638917843518</c:v>
                </c:pt>
                <c:pt idx="4354">
                  <c:v>1.113638917843518</c:v>
                </c:pt>
                <c:pt idx="4355">
                  <c:v>1.113638917843518</c:v>
                </c:pt>
                <c:pt idx="4356">
                  <c:v>1.113638917843518</c:v>
                </c:pt>
                <c:pt idx="4357">
                  <c:v>1.113638917843518</c:v>
                </c:pt>
                <c:pt idx="4358">
                  <c:v>1.113638917843518</c:v>
                </c:pt>
                <c:pt idx="4359">
                  <c:v>1.113638917843518</c:v>
                </c:pt>
                <c:pt idx="4360">
                  <c:v>1.113638917843518</c:v>
                </c:pt>
                <c:pt idx="4361">
                  <c:v>1.113638917843518</c:v>
                </c:pt>
                <c:pt idx="4362">
                  <c:v>1.113638917843518</c:v>
                </c:pt>
                <c:pt idx="4363">
                  <c:v>1.113638917843518</c:v>
                </c:pt>
                <c:pt idx="4364">
                  <c:v>1.113638917843518</c:v>
                </c:pt>
                <c:pt idx="4365">
                  <c:v>1.113638917843518</c:v>
                </c:pt>
                <c:pt idx="4366">
                  <c:v>1.113638917843518</c:v>
                </c:pt>
                <c:pt idx="4367">
                  <c:v>1.113638917843518</c:v>
                </c:pt>
                <c:pt idx="4368">
                  <c:v>1.113638917843518</c:v>
                </c:pt>
                <c:pt idx="4369">
                  <c:v>1.113638917843518</c:v>
                </c:pt>
                <c:pt idx="4370">
                  <c:v>1.113638917843518</c:v>
                </c:pt>
                <c:pt idx="4371">
                  <c:v>1.113638917843518</c:v>
                </c:pt>
                <c:pt idx="4372">
                  <c:v>1.113638917843518</c:v>
                </c:pt>
                <c:pt idx="4373">
                  <c:v>1.113638917843518</c:v>
                </c:pt>
                <c:pt idx="4374">
                  <c:v>1.113638917843518</c:v>
                </c:pt>
                <c:pt idx="4375">
                  <c:v>1.113638917843518</c:v>
                </c:pt>
                <c:pt idx="4376">
                  <c:v>1.113638917843518</c:v>
                </c:pt>
                <c:pt idx="4377">
                  <c:v>1.113638917843518</c:v>
                </c:pt>
                <c:pt idx="4378">
                  <c:v>1.113638917843518</c:v>
                </c:pt>
                <c:pt idx="4379">
                  <c:v>1.113638917843518</c:v>
                </c:pt>
                <c:pt idx="4380">
                  <c:v>1.113638917843518</c:v>
                </c:pt>
                <c:pt idx="4381">
                  <c:v>1.113638917843518</c:v>
                </c:pt>
                <c:pt idx="4382">
                  <c:v>1.113638917843518</c:v>
                </c:pt>
                <c:pt idx="4383">
                  <c:v>1.113638917843518</c:v>
                </c:pt>
                <c:pt idx="4384">
                  <c:v>1.113638917843518</c:v>
                </c:pt>
                <c:pt idx="4385">
                  <c:v>1.113638917843518</c:v>
                </c:pt>
                <c:pt idx="4386">
                  <c:v>1.113638917843518</c:v>
                </c:pt>
                <c:pt idx="4387">
                  <c:v>1.113638917843518</c:v>
                </c:pt>
                <c:pt idx="4388">
                  <c:v>1.113638917843518</c:v>
                </c:pt>
                <c:pt idx="4389">
                  <c:v>1.113638917843518</c:v>
                </c:pt>
                <c:pt idx="4390">
                  <c:v>1.113638917843518</c:v>
                </c:pt>
                <c:pt idx="4391">
                  <c:v>1.113638917843518</c:v>
                </c:pt>
                <c:pt idx="4392">
                  <c:v>1.113638917843518</c:v>
                </c:pt>
                <c:pt idx="4393">
                  <c:v>1.113638917843518</c:v>
                </c:pt>
                <c:pt idx="4394">
                  <c:v>1.113638917843518</c:v>
                </c:pt>
                <c:pt idx="4395">
                  <c:v>1.113638917843518</c:v>
                </c:pt>
                <c:pt idx="4396">
                  <c:v>1.113638917843518</c:v>
                </c:pt>
                <c:pt idx="4397">
                  <c:v>1.113638917843518</c:v>
                </c:pt>
                <c:pt idx="4398">
                  <c:v>1.113638917843518</c:v>
                </c:pt>
                <c:pt idx="4399">
                  <c:v>1.113638917843518</c:v>
                </c:pt>
                <c:pt idx="4400">
                  <c:v>1.113638917843518</c:v>
                </c:pt>
                <c:pt idx="4401">
                  <c:v>1.113638917843518</c:v>
                </c:pt>
                <c:pt idx="4402">
                  <c:v>1.113638917843518</c:v>
                </c:pt>
                <c:pt idx="4403">
                  <c:v>1.113638917843518</c:v>
                </c:pt>
                <c:pt idx="4404">
                  <c:v>1.113638917843518</c:v>
                </c:pt>
                <c:pt idx="4405">
                  <c:v>1.113638917843518</c:v>
                </c:pt>
                <c:pt idx="4406">
                  <c:v>1.113638917843518</c:v>
                </c:pt>
                <c:pt idx="4407">
                  <c:v>1.113638917843518</c:v>
                </c:pt>
                <c:pt idx="4408">
                  <c:v>1.113638917843518</c:v>
                </c:pt>
                <c:pt idx="4409">
                  <c:v>1.113638917843518</c:v>
                </c:pt>
                <c:pt idx="4410">
                  <c:v>1.113638917843518</c:v>
                </c:pt>
                <c:pt idx="4411">
                  <c:v>1.113638917843518</c:v>
                </c:pt>
                <c:pt idx="4412">
                  <c:v>1.113638917843518</c:v>
                </c:pt>
                <c:pt idx="4413">
                  <c:v>1.113638917843518</c:v>
                </c:pt>
                <c:pt idx="4414">
                  <c:v>1.113638917843518</c:v>
                </c:pt>
                <c:pt idx="4415">
                  <c:v>1.113638917843518</c:v>
                </c:pt>
                <c:pt idx="4416">
                  <c:v>1.113638917843518</c:v>
                </c:pt>
                <c:pt idx="4417">
                  <c:v>1.113638917843518</c:v>
                </c:pt>
                <c:pt idx="4418">
                  <c:v>1.113638917843518</c:v>
                </c:pt>
                <c:pt idx="4419">
                  <c:v>1.113638917843518</c:v>
                </c:pt>
                <c:pt idx="4420">
                  <c:v>1.113638917843518</c:v>
                </c:pt>
                <c:pt idx="4421">
                  <c:v>1.113638917843518</c:v>
                </c:pt>
                <c:pt idx="4422">
                  <c:v>1.113638917843518</c:v>
                </c:pt>
                <c:pt idx="4423">
                  <c:v>1.113638917843518</c:v>
                </c:pt>
                <c:pt idx="4424">
                  <c:v>1.113638917843518</c:v>
                </c:pt>
                <c:pt idx="4425">
                  <c:v>1.113638917843518</c:v>
                </c:pt>
                <c:pt idx="4426">
                  <c:v>1.113638917843518</c:v>
                </c:pt>
                <c:pt idx="4427">
                  <c:v>1.113638917843518</c:v>
                </c:pt>
                <c:pt idx="4428">
                  <c:v>1.113638917843518</c:v>
                </c:pt>
                <c:pt idx="4429">
                  <c:v>1.113638917843518</c:v>
                </c:pt>
                <c:pt idx="4430">
                  <c:v>1.113638917843518</c:v>
                </c:pt>
                <c:pt idx="4431">
                  <c:v>1.113638917843518</c:v>
                </c:pt>
                <c:pt idx="4432">
                  <c:v>1.113638917843518</c:v>
                </c:pt>
                <c:pt idx="4433">
                  <c:v>1.113638917843518</c:v>
                </c:pt>
                <c:pt idx="4434">
                  <c:v>1.113638917843518</c:v>
                </c:pt>
                <c:pt idx="4435">
                  <c:v>1.113638917843518</c:v>
                </c:pt>
                <c:pt idx="4436">
                  <c:v>1.113638917843518</c:v>
                </c:pt>
                <c:pt idx="4437">
                  <c:v>1.113638917843518</c:v>
                </c:pt>
                <c:pt idx="4438">
                  <c:v>1.113638917843518</c:v>
                </c:pt>
                <c:pt idx="4439">
                  <c:v>1.113638917843518</c:v>
                </c:pt>
                <c:pt idx="4440">
                  <c:v>1.113638917843518</c:v>
                </c:pt>
                <c:pt idx="4441">
                  <c:v>1.113638917843518</c:v>
                </c:pt>
                <c:pt idx="4442">
                  <c:v>1.113638917843518</c:v>
                </c:pt>
                <c:pt idx="4443">
                  <c:v>1.113638917843518</c:v>
                </c:pt>
                <c:pt idx="4444">
                  <c:v>1.113638917843518</c:v>
                </c:pt>
                <c:pt idx="4445">
                  <c:v>1.113638917843518</c:v>
                </c:pt>
                <c:pt idx="4446">
                  <c:v>1.113638917843518</c:v>
                </c:pt>
                <c:pt idx="4447">
                  <c:v>1.113638917843518</c:v>
                </c:pt>
                <c:pt idx="4448">
                  <c:v>1.113638917843518</c:v>
                </c:pt>
                <c:pt idx="4449">
                  <c:v>1.113638917843518</c:v>
                </c:pt>
                <c:pt idx="4450">
                  <c:v>1.113638917843518</c:v>
                </c:pt>
                <c:pt idx="4451">
                  <c:v>1.113638917843518</c:v>
                </c:pt>
                <c:pt idx="4452">
                  <c:v>1.113638917843518</c:v>
                </c:pt>
                <c:pt idx="4453">
                  <c:v>1.113638917843518</c:v>
                </c:pt>
                <c:pt idx="4454">
                  <c:v>1.113638917843518</c:v>
                </c:pt>
                <c:pt idx="4455">
                  <c:v>1.113638917843518</c:v>
                </c:pt>
                <c:pt idx="4456">
                  <c:v>1.113638917843518</c:v>
                </c:pt>
                <c:pt idx="4457">
                  <c:v>1.113638917843518</c:v>
                </c:pt>
                <c:pt idx="4458">
                  <c:v>1.113638917843518</c:v>
                </c:pt>
                <c:pt idx="4459">
                  <c:v>1.113638917843518</c:v>
                </c:pt>
                <c:pt idx="4460">
                  <c:v>1.113638917843518</c:v>
                </c:pt>
                <c:pt idx="4461">
                  <c:v>1.113638917843518</c:v>
                </c:pt>
                <c:pt idx="4462">
                  <c:v>1.113638917843518</c:v>
                </c:pt>
                <c:pt idx="4463">
                  <c:v>1.113638917843518</c:v>
                </c:pt>
                <c:pt idx="4464">
                  <c:v>1.113638917843518</c:v>
                </c:pt>
                <c:pt idx="4465">
                  <c:v>1.113638917843518</c:v>
                </c:pt>
                <c:pt idx="4466">
                  <c:v>1.113638917843518</c:v>
                </c:pt>
                <c:pt idx="4467">
                  <c:v>1.113638917843518</c:v>
                </c:pt>
                <c:pt idx="4468">
                  <c:v>1.113638917843518</c:v>
                </c:pt>
                <c:pt idx="4469">
                  <c:v>1.113638917843518</c:v>
                </c:pt>
                <c:pt idx="4470">
                  <c:v>1.113638917843518</c:v>
                </c:pt>
                <c:pt idx="4471">
                  <c:v>1.113638917843518</c:v>
                </c:pt>
                <c:pt idx="4472">
                  <c:v>1.113638917843518</c:v>
                </c:pt>
                <c:pt idx="4473">
                  <c:v>1.113638917843518</c:v>
                </c:pt>
                <c:pt idx="4474">
                  <c:v>1.113638917843518</c:v>
                </c:pt>
                <c:pt idx="4475">
                  <c:v>1.113638917843518</c:v>
                </c:pt>
                <c:pt idx="4476">
                  <c:v>1.113638917843518</c:v>
                </c:pt>
                <c:pt idx="4477">
                  <c:v>1.113638917843518</c:v>
                </c:pt>
                <c:pt idx="4478">
                  <c:v>1.113638917843518</c:v>
                </c:pt>
                <c:pt idx="4479">
                  <c:v>1.113638917843518</c:v>
                </c:pt>
                <c:pt idx="4480">
                  <c:v>1.113638917843518</c:v>
                </c:pt>
                <c:pt idx="4481">
                  <c:v>1.113638917843518</c:v>
                </c:pt>
                <c:pt idx="4482">
                  <c:v>1.113638917843518</c:v>
                </c:pt>
                <c:pt idx="4483">
                  <c:v>1.113638917843518</c:v>
                </c:pt>
                <c:pt idx="4484">
                  <c:v>1.113638917843518</c:v>
                </c:pt>
                <c:pt idx="4485">
                  <c:v>1.113638917843518</c:v>
                </c:pt>
                <c:pt idx="4486">
                  <c:v>1.113638917843518</c:v>
                </c:pt>
                <c:pt idx="4487">
                  <c:v>1.113638917843518</c:v>
                </c:pt>
                <c:pt idx="4488">
                  <c:v>1.113638917843518</c:v>
                </c:pt>
                <c:pt idx="4489">
                  <c:v>1.113638917843518</c:v>
                </c:pt>
                <c:pt idx="4490">
                  <c:v>1.113638917843518</c:v>
                </c:pt>
                <c:pt idx="4491">
                  <c:v>1.113638917843518</c:v>
                </c:pt>
                <c:pt idx="4492">
                  <c:v>1.113638917843518</c:v>
                </c:pt>
                <c:pt idx="4493">
                  <c:v>1.113638917843518</c:v>
                </c:pt>
                <c:pt idx="4494">
                  <c:v>1.113638917843518</c:v>
                </c:pt>
                <c:pt idx="4495">
                  <c:v>1.113638917843518</c:v>
                </c:pt>
                <c:pt idx="4496">
                  <c:v>1.113638917843518</c:v>
                </c:pt>
                <c:pt idx="4497">
                  <c:v>1.113638917843518</c:v>
                </c:pt>
                <c:pt idx="4498">
                  <c:v>1.113638917843518</c:v>
                </c:pt>
                <c:pt idx="4499">
                  <c:v>1.113638917843518</c:v>
                </c:pt>
                <c:pt idx="4500">
                  <c:v>1.113638917843518</c:v>
                </c:pt>
                <c:pt idx="4501">
                  <c:v>1.113638917843518</c:v>
                </c:pt>
                <c:pt idx="4502">
                  <c:v>1.113638917843518</c:v>
                </c:pt>
                <c:pt idx="4503">
                  <c:v>1.113638917843518</c:v>
                </c:pt>
                <c:pt idx="4504">
                  <c:v>1.113638917843518</c:v>
                </c:pt>
                <c:pt idx="4505">
                  <c:v>1.113638917843518</c:v>
                </c:pt>
                <c:pt idx="4506">
                  <c:v>1.113638917843518</c:v>
                </c:pt>
                <c:pt idx="4507">
                  <c:v>1.113638917843518</c:v>
                </c:pt>
                <c:pt idx="4508">
                  <c:v>1.113638917843518</c:v>
                </c:pt>
                <c:pt idx="4509">
                  <c:v>1.113638917843518</c:v>
                </c:pt>
                <c:pt idx="4510">
                  <c:v>1.113638917843518</c:v>
                </c:pt>
                <c:pt idx="4511">
                  <c:v>1.113638917843518</c:v>
                </c:pt>
                <c:pt idx="4512">
                  <c:v>1.113638917843518</c:v>
                </c:pt>
                <c:pt idx="4513">
                  <c:v>1.113638917843518</c:v>
                </c:pt>
                <c:pt idx="4514">
                  <c:v>1.113638917843518</c:v>
                </c:pt>
                <c:pt idx="4515">
                  <c:v>1.113638917843518</c:v>
                </c:pt>
                <c:pt idx="4516">
                  <c:v>1.113638917843518</c:v>
                </c:pt>
                <c:pt idx="4517">
                  <c:v>1.113638917843518</c:v>
                </c:pt>
                <c:pt idx="4518">
                  <c:v>1.113638917843518</c:v>
                </c:pt>
                <c:pt idx="4519">
                  <c:v>1.113638917843518</c:v>
                </c:pt>
                <c:pt idx="4520">
                  <c:v>1.113638917843518</c:v>
                </c:pt>
                <c:pt idx="4521">
                  <c:v>1.113638917843518</c:v>
                </c:pt>
                <c:pt idx="4522">
                  <c:v>1.113638917843518</c:v>
                </c:pt>
                <c:pt idx="4523">
                  <c:v>1.113638917843518</c:v>
                </c:pt>
                <c:pt idx="4524">
                  <c:v>1.113638917843518</c:v>
                </c:pt>
                <c:pt idx="4525">
                  <c:v>1.113638917843518</c:v>
                </c:pt>
                <c:pt idx="4526">
                  <c:v>1.113638917843518</c:v>
                </c:pt>
                <c:pt idx="4527">
                  <c:v>1.113638917843518</c:v>
                </c:pt>
                <c:pt idx="4528">
                  <c:v>1.113638917843518</c:v>
                </c:pt>
                <c:pt idx="4529">
                  <c:v>1.113638917843518</c:v>
                </c:pt>
                <c:pt idx="4530">
                  <c:v>1.113638917843518</c:v>
                </c:pt>
                <c:pt idx="4531">
                  <c:v>1.113638917843518</c:v>
                </c:pt>
                <c:pt idx="4532">
                  <c:v>1.113638917843518</c:v>
                </c:pt>
                <c:pt idx="4533">
                  <c:v>1.113638917843518</c:v>
                </c:pt>
                <c:pt idx="4534">
                  <c:v>1.113638917843518</c:v>
                </c:pt>
                <c:pt idx="4535">
                  <c:v>1.113638917843518</c:v>
                </c:pt>
                <c:pt idx="4536">
                  <c:v>1.113638917843518</c:v>
                </c:pt>
                <c:pt idx="4537">
                  <c:v>1.113638917843518</c:v>
                </c:pt>
                <c:pt idx="4538">
                  <c:v>1.113638917843518</c:v>
                </c:pt>
                <c:pt idx="4539">
                  <c:v>1.113638917843518</c:v>
                </c:pt>
                <c:pt idx="4540">
                  <c:v>1.113638917843518</c:v>
                </c:pt>
                <c:pt idx="4541">
                  <c:v>1.113638917843518</c:v>
                </c:pt>
                <c:pt idx="4542">
                  <c:v>1.113638917843518</c:v>
                </c:pt>
                <c:pt idx="4543">
                  <c:v>1.113638917843518</c:v>
                </c:pt>
                <c:pt idx="4544">
                  <c:v>1.113638917843518</c:v>
                </c:pt>
                <c:pt idx="4545">
                  <c:v>1.113638917843518</c:v>
                </c:pt>
                <c:pt idx="4546">
                  <c:v>1.113638917843518</c:v>
                </c:pt>
                <c:pt idx="4547">
                  <c:v>1.113638917843518</c:v>
                </c:pt>
                <c:pt idx="4548">
                  <c:v>1.113638917843518</c:v>
                </c:pt>
                <c:pt idx="4549">
                  <c:v>1.113638917843518</c:v>
                </c:pt>
                <c:pt idx="4550">
                  <c:v>1.113638917843518</c:v>
                </c:pt>
                <c:pt idx="4551">
                  <c:v>1.113638917843518</c:v>
                </c:pt>
                <c:pt idx="4552">
                  <c:v>1.113638917843518</c:v>
                </c:pt>
                <c:pt idx="4553">
                  <c:v>1.113638917843518</c:v>
                </c:pt>
                <c:pt idx="4554">
                  <c:v>1.113638917843518</c:v>
                </c:pt>
                <c:pt idx="4555">
                  <c:v>1.113638917843518</c:v>
                </c:pt>
                <c:pt idx="4556">
                  <c:v>1.113638917843518</c:v>
                </c:pt>
                <c:pt idx="4557">
                  <c:v>1.113638917843518</c:v>
                </c:pt>
                <c:pt idx="4558">
                  <c:v>1.113638917843518</c:v>
                </c:pt>
                <c:pt idx="4559">
                  <c:v>1.113638917843518</c:v>
                </c:pt>
                <c:pt idx="4560">
                  <c:v>1.113638917843518</c:v>
                </c:pt>
                <c:pt idx="4561">
                  <c:v>1.113638917843518</c:v>
                </c:pt>
                <c:pt idx="4562">
                  <c:v>1.113638917843518</c:v>
                </c:pt>
                <c:pt idx="4563">
                  <c:v>1.113638917843518</c:v>
                </c:pt>
                <c:pt idx="4564">
                  <c:v>1.113638917843518</c:v>
                </c:pt>
                <c:pt idx="4565">
                  <c:v>1.113638917843518</c:v>
                </c:pt>
                <c:pt idx="4566">
                  <c:v>1.113638917843518</c:v>
                </c:pt>
                <c:pt idx="4567">
                  <c:v>1.113638917843518</c:v>
                </c:pt>
                <c:pt idx="4568">
                  <c:v>1.113638917843518</c:v>
                </c:pt>
                <c:pt idx="4569">
                  <c:v>1.113638917843518</c:v>
                </c:pt>
                <c:pt idx="4570">
                  <c:v>1.113638917843518</c:v>
                </c:pt>
                <c:pt idx="4571">
                  <c:v>1.113638917843518</c:v>
                </c:pt>
                <c:pt idx="4572">
                  <c:v>1.113638917843518</c:v>
                </c:pt>
                <c:pt idx="4573">
                  <c:v>1.113638917843518</c:v>
                </c:pt>
                <c:pt idx="4574">
                  <c:v>1.113638917843518</c:v>
                </c:pt>
                <c:pt idx="4575">
                  <c:v>1.113638917843518</c:v>
                </c:pt>
                <c:pt idx="4576">
                  <c:v>1.113638917843518</c:v>
                </c:pt>
                <c:pt idx="4577">
                  <c:v>1.113638917843518</c:v>
                </c:pt>
                <c:pt idx="4578">
                  <c:v>1.113638917843518</c:v>
                </c:pt>
                <c:pt idx="4579">
                  <c:v>1.113638917843518</c:v>
                </c:pt>
                <c:pt idx="4580">
                  <c:v>1.113638917843518</c:v>
                </c:pt>
                <c:pt idx="4581">
                  <c:v>1.113638917843518</c:v>
                </c:pt>
                <c:pt idx="4582">
                  <c:v>1.113638917843518</c:v>
                </c:pt>
                <c:pt idx="4583">
                  <c:v>1.113638917843518</c:v>
                </c:pt>
                <c:pt idx="4584">
                  <c:v>1.113638917843518</c:v>
                </c:pt>
                <c:pt idx="4585">
                  <c:v>1.113638917843518</c:v>
                </c:pt>
                <c:pt idx="4586">
                  <c:v>1.113638917843518</c:v>
                </c:pt>
                <c:pt idx="4587">
                  <c:v>1.113638917843518</c:v>
                </c:pt>
                <c:pt idx="4588">
                  <c:v>1.113638917843518</c:v>
                </c:pt>
                <c:pt idx="4589">
                  <c:v>1.113638917843518</c:v>
                </c:pt>
                <c:pt idx="4590">
                  <c:v>1.113638917843518</c:v>
                </c:pt>
                <c:pt idx="4591">
                  <c:v>1.113638917843518</c:v>
                </c:pt>
                <c:pt idx="4592">
                  <c:v>1.113638917843518</c:v>
                </c:pt>
                <c:pt idx="4593">
                  <c:v>1.113638917843518</c:v>
                </c:pt>
                <c:pt idx="4594">
                  <c:v>1.113638917843518</c:v>
                </c:pt>
                <c:pt idx="4595">
                  <c:v>1.113638917843518</c:v>
                </c:pt>
                <c:pt idx="4596">
                  <c:v>1.113638917843518</c:v>
                </c:pt>
                <c:pt idx="4597">
                  <c:v>1.113638917843518</c:v>
                </c:pt>
                <c:pt idx="4598">
                  <c:v>1.113638917843518</c:v>
                </c:pt>
                <c:pt idx="4599">
                  <c:v>1.113638917843518</c:v>
                </c:pt>
                <c:pt idx="4600">
                  <c:v>1.113638917843518</c:v>
                </c:pt>
                <c:pt idx="4601">
                  <c:v>1.113638917843518</c:v>
                </c:pt>
                <c:pt idx="4602">
                  <c:v>1.113638917843518</c:v>
                </c:pt>
                <c:pt idx="4603">
                  <c:v>1.113638917843518</c:v>
                </c:pt>
                <c:pt idx="4604">
                  <c:v>1.113638917843518</c:v>
                </c:pt>
                <c:pt idx="4605">
                  <c:v>1.113638917843518</c:v>
                </c:pt>
                <c:pt idx="4606">
                  <c:v>1.113638917843518</c:v>
                </c:pt>
                <c:pt idx="4607">
                  <c:v>1.113638917843518</c:v>
                </c:pt>
                <c:pt idx="4608">
                  <c:v>1.113638917843518</c:v>
                </c:pt>
                <c:pt idx="4609">
                  <c:v>1.113638917843518</c:v>
                </c:pt>
                <c:pt idx="4610">
                  <c:v>1.113638917843518</c:v>
                </c:pt>
                <c:pt idx="4611">
                  <c:v>1.113638917843518</c:v>
                </c:pt>
                <c:pt idx="4612">
                  <c:v>1.113638917843518</c:v>
                </c:pt>
                <c:pt idx="4613">
                  <c:v>1.113638917843518</c:v>
                </c:pt>
                <c:pt idx="4614">
                  <c:v>1.113638917843518</c:v>
                </c:pt>
                <c:pt idx="4615">
                  <c:v>1.113638917843518</c:v>
                </c:pt>
                <c:pt idx="4616">
                  <c:v>1.113638917843518</c:v>
                </c:pt>
                <c:pt idx="4617">
                  <c:v>1.113638917843518</c:v>
                </c:pt>
                <c:pt idx="4618">
                  <c:v>1.113638917843518</c:v>
                </c:pt>
                <c:pt idx="4619">
                  <c:v>1.113638917843518</c:v>
                </c:pt>
                <c:pt idx="4620">
                  <c:v>1.113638917843518</c:v>
                </c:pt>
                <c:pt idx="4621">
                  <c:v>1.113638917843518</c:v>
                </c:pt>
                <c:pt idx="4622">
                  <c:v>1.113638917843518</c:v>
                </c:pt>
                <c:pt idx="4623">
                  <c:v>1.113638917843518</c:v>
                </c:pt>
                <c:pt idx="4624">
                  <c:v>1.113638917843518</c:v>
                </c:pt>
                <c:pt idx="4625">
                  <c:v>1.113638917843518</c:v>
                </c:pt>
                <c:pt idx="4626">
                  <c:v>1.113638917843518</c:v>
                </c:pt>
                <c:pt idx="4627">
                  <c:v>1.113638917843518</c:v>
                </c:pt>
                <c:pt idx="4628">
                  <c:v>1.113638917843518</c:v>
                </c:pt>
                <c:pt idx="4629">
                  <c:v>1.113638917843518</c:v>
                </c:pt>
                <c:pt idx="4630">
                  <c:v>1.113638917843518</c:v>
                </c:pt>
                <c:pt idx="4631">
                  <c:v>1.113638917843518</c:v>
                </c:pt>
                <c:pt idx="4632">
                  <c:v>1.113638917843518</c:v>
                </c:pt>
                <c:pt idx="4633">
                  <c:v>1.113638917843518</c:v>
                </c:pt>
                <c:pt idx="4634">
                  <c:v>1.113638917843518</c:v>
                </c:pt>
                <c:pt idx="4635">
                  <c:v>1.113638917843518</c:v>
                </c:pt>
                <c:pt idx="4636">
                  <c:v>1.113638917843518</c:v>
                </c:pt>
                <c:pt idx="4637">
                  <c:v>1.113638917843518</c:v>
                </c:pt>
                <c:pt idx="4638">
                  <c:v>1.113638917843518</c:v>
                </c:pt>
                <c:pt idx="4639">
                  <c:v>1.113638917843518</c:v>
                </c:pt>
                <c:pt idx="4640">
                  <c:v>1.113638917843518</c:v>
                </c:pt>
                <c:pt idx="4641">
                  <c:v>1.113638917843518</c:v>
                </c:pt>
                <c:pt idx="4642">
                  <c:v>1.113638917843518</c:v>
                </c:pt>
                <c:pt idx="4643">
                  <c:v>1.113638917843518</c:v>
                </c:pt>
                <c:pt idx="4644">
                  <c:v>1.113638917843518</c:v>
                </c:pt>
                <c:pt idx="4645">
                  <c:v>1.113638917843518</c:v>
                </c:pt>
                <c:pt idx="4646">
                  <c:v>1.113638917843518</c:v>
                </c:pt>
                <c:pt idx="4647">
                  <c:v>1.113638917843518</c:v>
                </c:pt>
                <c:pt idx="4648">
                  <c:v>1.113638917843518</c:v>
                </c:pt>
                <c:pt idx="4649">
                  <c:v>1.113638917843518</c:v>
                </c:pt>
                <c:pt idx="4650">
                  <c:v>1.113638917843518</c:v>
                </c:pt>
                <c:pt idx="4651">
                  <c:v>1.113638917843518</c:v>
                </c:pt>
                <c:pt idx="4652">
                  <c:v>1.113638917843518</c:v>
                </c:pt>
                <c:pt idx="4653">
                  <c:v>1.113638917843518</c:v>
                </c:pt>
                <c:pt idx="4654">
                  <c:v>1.113638917843518</c:v>
                </c:pt>
                <c:pt idx="4655">
                  <c:v>1.113638917843518</c:v>
                </c:pt>
                <c:pt idx="4656">
                  <c:v>1.113638917843518</c:v>
                </c:pt>
                <c:pt idx="4657">
                  <c:v>1.113638917843518</c:v>
                </c:pt>
                <c:pt idx="4658">
                  <c:v>1.113638917843518</c:v>
                </c:pt>
                <c:pt idx="4659">
                  <c:v>1.113638917843518</c:v>
                </c:pt>
                <c:pt idx="4660">
                  <c:v>1.113638917843518</c:v>
                </c:pt>
                <c:pt idx="4661">
                  <c:v>1.113638917843518</c:v>
                </c:pt>
                <c:pt idx="4662">
                  <c:v>1.113638917843518</c:v>
                </c:pt>
                <c:pt idx="4663">
                  <c:v>1.113638917843518</c:v>
                </c:pt>
                <c:pt idx="4664">
                  <c:v>1.113638917843518</c:v>
                </c:pt>
                <c:pt idx="4665">
                  <c:v>1.113638917843518</c:v>
                </c:pt>
                <c:pt idx="4666">
                  <c:v>1.113638917843518</c:v>
                </c:pt>
                <c:pt idx="4667">
                  <c:v>1.113638917843518</c:v>
                </c:pt>
                <c:pt idx="4668">
                  <c:v>1.113638917843518</c:v>
                </c:pt>
                <c:pt idx="4669">
                  <c:v>1.113638917843518</c:v>
                </c:pt>
                <c:pt idx="4670">
                  <c:v>1.113638917843518</c:v>
                </c:pt>
                <c:pt idx="4671">
                  <c:v>1.113638917843518</c:v>
                </c:pt>
                <c:pt idx="4672">
                  <c:v>1.113638917843518</c:v>
                </c:pt>
                <c:pt idx="4673">
                  <c:v>1.113638917843518</c:v>
                </c:pt>
                <c:pt idx="4674">
                  <c:v>1.113638917843518</c:v>
                </c:pt>
                <c:pt idx="4675">
                  <c:v>1.113638917843518</c:v>
                </c:pt>
                <c:pt idx="4676">
                  <c:v>1.113638917843518</c:v>
                </c:pt>
                <c:pt idx="4677">
                  <c:v>1.113638917843518</c:v>
                </c:pt>
                <c:pt idx="4678">
                  <c:v>1.113638917843518</c:v>
                </c:pt>
                <c:pt idx="4679">
                  <c:v>1.113638917843518</c:v>
                </c:pt>
                <c:pt idx="4680">
                  <c:v>1.113638917843518</c:v>
                </c:pt>
                <c:pt idx="4681">
                  <c:v>1.113638917843518</c:v>
                </c:pt>
                <c:pt idx="4682">
                  <c:v>1.113638917843518</c:v>
                </c:pt>
                <c:pt idx="4683">
                  <c:v>1.113638917843518</c:v>
                </c:pt>
                <c:pt idx="4684">
                  <c:v>1.113638917843518</c:v>
                </c:pt>
                <c:pt idx="4685">
                  <c:v>1.113638917843518</c:v>
                </c:pt>
                <c:pt idx="4686">
                  <c:v>1.113638917843518</c:v>
                </c:pt>
                <c:pt idx="4687">
                  <c:v>1.113638917843518</c:v>
                </c:pt>
                <c:pt idx="4688">
                  <c:v>1.113638917843518</c:v>
                </c:pt>
                <c:pt idx="4689">
                  <c:v>1.113638917843518</c:v>
                </c:pt>
                <c:pt idx="4690">
                  <c:v>1.113638917843518</c:v>
                </c:pt>
                <c:pt idx="4691">
                  <c:v>1.113638917843518</c:v>
                </c:pt>
                <c:pt idx="4692">
                  <c:v>1.113638917843518</c:v>
                </c:pt>
                <c:pt idx="4693">
                  <c:v>1.113638917843518</c:v>
                </c:pt>
                <c:pt idx="4694">
                  <c:v>1.113638917843518</c:v>
                </c:pt>
                <c:pt idx="4695">
                  <c:v>1.113638917843518</c:v>
                </c:pt>
                <c:pt idx="4696">
                  <c:v>1.113638917843518</c:v>
                </c:pt>
                <c:pt idx="4697">
                  <c:v>1.113638917843518</c:v>
                </c:pt>
                <c:pt idx="4698">
                  <c:v>1.113638917843518</c:v>
                </c:pt>
                <c:pt idx="4699">
                  <c:v>1.113638917843518</c:v>
                </c:pt>
                <c:pt idx="4700">
                  <c:v>1.113638917843518</c:v>
                </c:pt>
                <c:pt idx="4701">
                  <c:v>1.113638917843518</c:v>
                </c:pt>
                <c:pt idx="4702">
                  <c:v>1.113638917843518</c:v>
                </c:pt>
                <c:pt idx="4703">
                  <c:v>1.113638917843518</c:v>
                </c:pt>
                <c:pt idx="4704">
                  <c:v>1.113638917843518</c:v>
                </c:pt>
                <c:pt idx="4705">
                  <c:v>1.113638917843518</c:v>
                </c:pt>
                <c:pt idx="4706">
                  <c:v>1.113638917843518</c:v>
                </c:pt>
                <c:pt idx="4707">
                  <c:v>1.113638917843518</c:v>
                </c:pt>
                <c:pt idx="4708">
                  <c:v>1.113638917843518</c:v>
                </c:pt>
                <c:pt idx="4709">
                  <c:v>1.113638917843518</c:v>
                </c:pt>
                <c:pt idx="4710">
                  <c:v>1.113638917843518</c:v>
                </c:pt>
                <c:pt idx="4711">
                  <c:v>1.113638917843518</c:v>
                </c:pt>
                <c:pt idx="4712">
                  <c:v>1.113638917843518</c:v>
                </c:pt>
                <c:pt idx="4713">
                  <c:v>1.113638917843518</c:v>
                </c:pt>
                <c:pt idx="4714">
                  <c:v>1.113638917843518</c:v>
                </c:pt>
                <c:pt idx="4715">
                  <c:v>1.113638917843518</c:v>
                </c:pt>
                <c:pt idx="4716">
                  <c:v>1.113638917843518</c:v>
                </c:pt>
                <c:pt idx="4717">
                  <c:v>1.113638917843518</c:v>
                </c:pt>
                <c:pt idx="4718">
                  <c:v>1.113638917843518</c:v>
                </c:pt>
                <c:pt idx="4719">
                  <c:v>1.113638917843518</c:v>
                </c:pt>
                <c:pt idx="4720">
                  <c:v>1.113638917843518</c:v>
                </c:pt>
                <c:pt idx="4721">
                  <c:v>1.113638917843518</c:v>
                </c:pt>
                <c:pt idx="4722">
                  <c:v>1.113638917843518</c:v>
                </c:pt>
                <c:pt idx="4723">
                  <c:v>1.113638917843518</c:v>
                </c:pt>
                <c:pt idx="4724">
                  <c:v>1.113638917843518</c:v>
                </c:pt>
                <c:pt idx="4725">
                  <c:v>1.113638917843518</c:v>
                </c:pt>
                <c:pt idx="4726">
                  <c:v>1.113638917843518</c:v>
                </c:pt>
                <c:pt idx="4727">
                  <c:v>1.113638917843518</c:v>
                </c:pt>
                <c:pt idx="4728">
                  <c:v>1.113638917843518</c:v>
                </c:pt>
                <c:pt idx="4729">
                  <c:v>1.113638917843518</c:v>
                </c:pt>
                <c:pt idx="4730">
                  <c:v>1.113638917843518</c:v>
                </c:pt>
                <c:pt idx="4731">
                  <c:v>1.113638917843518</c:v>
                </c:pt>
                <c:pt idx="4732">
                  <c:v>1.113638917843518</c:v>
                </c:pt>
                <c:pt idx="4733">
                  <c:v>1.113638917843518</c:v>
                </c:pt>
                <c:pt idx="4734">
                  <c:v>1.113638917843518</c:v>
                </c:pt>
                <c:pt idx="4735">
                  <c:v>1.113638917843518</c:v>
                </c:pt>
                <c:pt idx="4736">
                  <c:v>1.113638917843518</c:v>
                </c:pt>
                <c:pt idx="4737">
                  <c:v>1.113638917843518</c:v>
                </c:pt>
                <c:pt idx="4738">
                  <c:v>1.113638917843518</c:v>
                </c:pt>
                <c:pt idx="4739">
                  <c:v>1.113638917843518</c:v>
                </c:pt>
                <c:pt idx="4740">
                  <c:v>1.113638917843518</c:v>
                </c:pt>
                <c:pt idx="4741">
                  <c:v>1.113638917843518</c:v>
                </c:pt>
                <c:pt idx="4742">
                  <c:v>1.113638917843518</c:v>
                </c:pt>
                <c:pt idx="4743">
                  <c:v>1.113638917843518</c:v>
                </c:pt>
                <c:pt idx="4744">
                  <c:v>1.113638917843518</c:v>
                </c:pt>
                <c:pt idx="4745">
                  <c:v>1.113638917843518</c:v>
                </c:pt>
                <c:pt idx="4746">
                  <c:v>1.113638917843518</c:v>
                </c:pt>
                <c:pt idx="4747">
                  <c:v>1.113638917843518</c:v>
                </c:pt>
                <c:pt idx="4748">
                  <c:v>1.113638917843518</c:v>
                </c:pt>
                <c:pt idx="4749">
                  <c:v>1.113638917843518</c:v>
                </c:pt>
                <c:pt idx="4750">
                  <c:v>1.113638917843518</c:v>
                </c:pt>
                <c:pt idx="4751">
                  <c:v>1.113638917843518</c:v>
                </c:pt>
                <c:pt idx="4752">
                  <c:v>1.113638917843518</c:v>
                </c:pt>
                <c:pt idx="4753">
                  <c:v>1.113638917843518</c:v>
                </c:pt>
                <c:pt idx="4754">
                  <c:v>1.113638917843518</c:v>
                </c:pt>
                <c:pt idx="4755">
                  <c:v>1.113638917843518</c:v>
                </c:pt>
                <c:pt idx="4756">
                  <c:v>1.113638917843518</c:v>
                </c:pt>
                <c:pt idx="4757">
                  <c:v>1.113638917843518</c:v>
                </c:pt>
                <c:pt idx="4758">
                  <c:v>1.113638917843518</c:v>
                </c:pt>
                <c:pt idx="4759">
                  <c:v>1.113638917843518</c:v>
                </c:pt>
                <c:pt idx="4760">
                  <c:v>1.113638917843518</c:v>
                </c:pt>
                <c:pt idx="4761">
                  <c:v>1.113638917843518</c:v>
                </c:pt>
                <c:pt idx="4762">
                  <c:v>1.113638917843518</c:v>
                </c:pt>
                <c:pt idx="4763">
                  <c:v>1.113638917843518</c:v>
                </c:pt>
                <c:pt idx="4764">
                  <c:v>1.113638917843518</c:v>
                </c:pt>
                <c:pt idx="4765">
                  <c:v>1.113638917843518</c:v>
                </c:pt>
                <c:pt idx="4766">
                  <c:v>1.113638917843518</c:v>
                </c:pt>
                <c:pt idx="4767">
                  <c:v>1.113638917843518</c:v>
                </c:pt>
                <c:pt idx="4768">
                  <c:v>1.113638917843518</c:v>
                </c:pt>
                <c:pt idx="4769">
                  <c:v>1.113638917843518</c:v>
                </c:pt>
                <c:pt idx="4770">
                  <c:v>1.113638917843518</c:v>
                </c:pt>
                <c:pt idx="4771">
                  <c:v>1.113638917843518</c:v>
                </c:pt>
                <c:pt idx="4772">
                  <c:v>1.113638917843518</c:v>
                </c:pt>
                <c:pt idx="4773">
                  <c:v>1.113638917843518</c:v>
                </c:pt>
                <c:pt idx="4774">
                  <c:v>1.113638917843518</c:v>
                </c:pt>
                <c:pt idx="4775">
                  <c:v>1.113638917843518</c:v>
                </c:pt>
                <c:pt idx="4776">
                  <c:v>1.113638917843518</c:v>
                </c:pt>
                <c:pt idx="4777">
                  <c:v>1.113638917843518</c:v>
                </c:pt>
                <c:pt idx="4778">
                  <c:v>1.113638917843518</c:v>
                </c:pt>
                <c:pt idx="4779">
                  <c:v>1.113638917843518</c:v>
                </c:pt>
                <c:pt idx="4780">
                  <c:v>1.113638917843518</c:v>
                </c:pt>
                <c:pt idx="4781">
                  <c:v>1.113638917843518</c:v>
                </c:pt>
                <c:pt idx="4782">
                  <c:v>1.113638917843518</c:v>
                </c:pt>
                <c:pt idx="4783">
                  <c:v>1.113638917843518</c:v>
                </c:pt>
                <c:pt idx="4784">
                  <c:v>1.113638917843518</c:v>
                </c:pt>
                <c:pt idx="4785">
                  <c:v>1.113638917843518</c:v>
                </c:pt>
                <c:pt idx="4786">
                  <c:v>1.113638917843518</c:v>
                </c:pt>
                <c:pt idx="4787">
                  <c:v>1.113638917843518</c:v>
                </c:pt>
                <c:pt idx="4788">
                  <c:v>1.113638917843518</c:v>
                </c:pt>
                <c:pt idx="4789">
                  <c:v>1.113638917843518</c:v>
                </c:pt>
                <c:pt idx="4790">
                  <c:v>1.113638917843518</c:v>
                </c:pt>
                <c:pt idx="4791">
                  <c:v>1.113638917843518</c:v>
                </c:pt>
                <c:pt idx="4792">
                  <c:v>1.113638917843518</c:v>
                </c:pt>
                <c:pt idx="4793">
                  <c:v>1.113638917843518</c:v>
                </c:pt>
                <c:pt idx="4794">
                  <c:v>1.113638917843518</c:v>
                </c:pt>
                <c:pt idx="4795">
                  <c:v>1.113638917843518</c:v>
                </c:pt>
                <c:pt idx="4796">
                  <c:v>1.113638917843518</c:v>
                </c:pt>
                <c:pt idx="4797">
                  <c:v>1.113638917843518</c:v>
                </c:pt>
                <c:pt idx="4798">
                  <c:v>1.113638917843518</c:v>
                </c:pt>
                <c:pt idx="4799">
                  <c:v>1.113638917843518</c:v>
                </c:pt>
                <c:pt idx="4800">
                  <c:v>1.113638917843518</c:v>
                </c:pt>
                <c:pt idx="4801">
                  <c:v>1.113638917843518</c:v>
                </c:pt>
                <c:pt idx="4802">
                  <c:v>1.113638917843518</c:v>
                </c:pt>
                <c:pt idx="4803">
                  <c:v>1.113638917843518</c:v>
                </c:pt>
                <c:pt idx="4804">
                  <c:v>1.113638917843518</c:v>
                </c:pt>
                <c:pt idx="4805">
                  <c:v>1.113638917843518</c:v>
                </c:pt>
                <c:pt idx="4806">
                  <c:v>1.113638917843518</c:v>
                </c:pt>
                <c:pt idx="4807">
                  <c:v>1.113638917843518</c:v>
                </c:pt>
                <c:pt idx="4808">
                  <c:v>1.113638917843518</c:v>
                </c:pt>
                <c:pt idx="4809">
                  <c:v>1.113638917843518</c:v>
                </c:pt>
                <c:pt idx="4810">
                  <c:v>1.113638917843518</c:v>
                </c:pt>
                <c:pt idx="4811">
                  <c:v>1.113638917843518</c:v>
                </c:pt>
                <c:pt idx="4812">
                  <c:v>1.113638917843518</c:v>
                </c:pt>
                <c:pt idx="4813">
                  <c:v>1.113638917843518</c:v>
                </c:pt>
                <c:pt idx="4814">
                  <c:v>1.113638917843518</c:v>
                </c:pt>
                <c:pt idx="4815">
                  <c:v>1.113638917843518</c:v>
                </c:pt>
                <c:pt idx="4816">
                  <c:v>1.113638917843518</c:v>
                </c:pt>
                <c:pt idx="4817">
                  <c:v>1.113638917843518</c:v>
                </c:pt>
                <c:pt idx="4818">
                  <c:v>1.113638917843518</c:v>
                </c:pt>
                <c:pt idx="4819">
                  <c:v>1.113638917843518</c:v>
                </c:pt>
                <c:pt idx="4820">
                  <c:v>1.113638917843518</c:v>
                </c:pt>
                <c:pt idx="4821">
                  <c:v>1.113638917843518</c:v>
                </c:pt>
                <c:pt idx="4822">
                  <c:v>1.113638917843518</c:v>
                </c:pt>
                <c:pt idx="4823">
                  <c:v>1.113638917843518</c:v>
                </c:pt>
                <c:pt idx="4824">
                  <c:v>1.113638917843518</c:v>
                </c:pt>
                <c:pt idx="4825">
                  <c:v>1.113638917843518</c:v>
                </c:pt>
                <c:pt idx="4826">
                  <c:v>1.113638917843518</c:v>
                </c:pt>
                <c:pt idx="4827">
                  <c:v>1.113638917843518</c:v>
                </c:pt>
                <c:pt idx="4828">
                  <c:v>1.113638917843518</c:v>
                </c:pt>
                <c:pt idx="4829">
                  <c:v>1.113638917843518</c:v>
                </c:pt>
                <c:pt idx="4830">
                  <c:v>1.113638917843518</c:v>
                </c:pt>
                <c:pt idx="4831">
                  <c:v>1.113638917843518</c:v>
                </c:pt>
                <c:pt idx="4832">
                  <c:v>1.113638917843518</c:v>
                </c:pt>
                <c:pt idx="4833">
                  <c:v>1.113638917843518</c:v>
                </c:pt>
                <c:pt idx="4834">
                  <c:v>1.113638917843518</c:v>
                </c:pt>
                <c:pt idx="4835">
                  <c:v>1.113638917843518</c:v>
                </c:pt>
                <c:pt idx="4836">
                  <c:v>1.113638917843518</c:v>
                </c:pt>
                <c:pt idx="4837">
                  <c:v>1.113638917843518</c:v>
                </c:pt>
                <c:pt idx="4838">
                  <c:v>1.113638917843518</c:v>
                </c:pt>
                <c:pt idx="4839">
                  <c:v>1.113638917843518</c:v>
                </c:pt>
                <c:pt idx="4840">
                  <c:v>1.113638917843518</c:v>
                </c:pt>
                <c:pt idx="4841">
                  <c:v>1.113638917843518</c:v>
                </c:pt>
                <c:pt idx="4842">
                  <c:v>1.113638917843518</c:v>
                </c:pt>
                <c:pt idx="4843">
                  <c:v>1.113638917843518</c:v>
                </c:pt>
                <c:pt idx="4844">
                  <c:v>1.113638917843518</c:v>
                </c:pt>
                <c:pt idx="4845">
                  <c:v>1.113638917843518</c:v>
                </c:pt>
                <c:pt idx="4846">
                  <c:v>1.113638917843518</c:v>
                </c:pt>
                <c:pt idx="4847">
                  <c:v>1.113638917843518</c:v>
                </c:pt>
                <c:pt idx="4848">
                  <c:v>1.113638917843518</c:v>
                </c:pt>
                <c:pt idx="4849">
                  <c:v>1.113638917843518</c:v>
                </c:pt>
                <c:pt idx="4850">
                  <c:v>1.113638917843518</c:v>
                </c:pt>
                <c:pt idx="4851">
                  <c:v>1.113638917843518</c:v>
                </c:pt>
                <c:pt idx="4852">
                  <c:v>1.113638917843518</c:v>
                </c:pt>
                <c:pt idx="4853">
                  <c:v>1.113638917843518</c:v>
                </c:pt>
                <c:pt idx="4854">
                  <c:v>1.113638917843518</c:v>
                </c:pt>
                <c:pt idx="4855">
                  <c:v>1.113638917843518</c:v>
                </c:pt>
                <c:pt idx="4856">
                  <c:v>1.113638917843518</c:v>
                </c:pt>
                <c:pt idx="4857">
                  <c:v>1.113638917843518</c:v>
                </c:pt>
                <c:pt idx="4858">
                  <c:v>1.113638917843518</c:v>
                </c:pt>
                <c:pt idx="4859">
                  <c:v>1.113638917843518</c:v>
                </c:pt>
                <c:pt idx="4860">
                  <c:v>1.113638917843518</c:v>
                </c:pt>
                <c:pt idx="4861">
                  <c:v>1.113638917843518</c:v>
                </c:pt>
                <c:pt idx="4862">
                  <c:v>1.113638917843518</c:v>
                </c:pt>
                <c:pt idx="4863">
                  <c:v>1.113638917843518</c:v>
                </c:pt>
                <c:pt idx="4864">
                  <c:v>1.113638917843518</c:v>
                </c:pt>
                <c:pt idx="4865">
                  <c:v>1.113638917843518</c:v>
                </c:pt>
                <c:pt idx="4866">
                  <c:v>1.113638917843518</c:v>
                </c:pt>
                <c:pt idx="4867">
                  <c:v>1.113638917843518</c:v>
                </c:pt>
                <c:pt idx="4868">
                  <c:v>1.113638917843518</c:v>
                </c:pt>
                <c:pt idx="4869">
                  <c:v>1.113638917843518</c:v>
                </c:pt>
                <c:pt idx="4870">
                  <c:v>1.113638917843518</c:v>
                </c:pt>
                <c:pt idx="4871">
                  <c:v>1.113638917843518</c:v>
                </c:pt>
                <c:pt idx="4872">
                  <c:v>1.113638917843518</c:v>
                </c:pt>
                <c:pt idx="4873">
                  <c:v>1.113638917843518</c:v>
                </c:pt>
                <c:pt idx="4874">
                  <c:v>1.113638917843518</c:v>
                </c:pt>
                <c:pt idx="4875">
                  <c:v>1.113638917843518</c:v>
                </c:pt>
                <c:pt idx="4876">
                  <c:v>1.113638917843518</c:v>
                </c:pt>
                <c:pt idx="4877">
                  <c:v>1.113638917843518</c:v>
                </c:pt>
                <c:pt idx="4878">
                  <c:v>1.113638917843518</c:v>
                </c:pt>
                <c:pt idx="4879">
                  <c:v>1.113638917843518</c:v>
                </c:pt>
                <c:pt idx="4880">
                  <c:v>1.113638917843518</c:v>
                </c:pt>
                <c:pt idx="4881">
                  <c:v>1.113638917843518</c:v>
                </c:pt>
                <c:pt idx="4882">
                  <c:v>1.113638917843518</c:v>
                </c:pt>
                <c:pt idx="4883">
                  <c:v>1.113638917843518</c:v>
                </c:pt>
                <c:pt idx="4884">
                  <c:v>1.113638917843518</c:v>
                </c:pt>
                <c:pt idx="4885">
                  <c:v>1.113638917843518</c:v>
                </c:pt>
                <c:pt idx="4886">
                  <c:v>1.113638917843518</c:v>
                </c:pt>
                <c:pt idx="4887">
                  <c:v>1.113638917843518</c:v>
                </c:pt>
                <c:pt idx="4888">
                  <c:v>1.113638917843518</c:v>
                </c:pt>
                <c:pt idx="4889">
                  <c:v>1.113638917843518</c:v>
                </c:pt>
                <c:pt idx="4890">
                  <c:v>1.113638917843518</c:v>
                </c:pt>
                <c:pt idx="4891">
                  <c:v>1.113638917843518</c:v>
                </c:pt>
                <c:pt idx="4892">
                  <c:v>1.113638917843518</c:v>
                </c:pt>
                <c:pt idx="4893">
                  <c:v>1.113638917843518</c:v>
                </c:pt>
                <c:pt idx="4894">
                  <c:v>1.113638917843518</c:v>
                </c:pt>
                <c:pt idx="4895">
                  <c:v>1.113638917843518</c:v>
                </c:pt>
                <c:pt idx="4896">
                  <c:v>1.113638917843518</c:v>
                </c:pt>
                <c:pt idx="4897">
                  <c:v>1.113638917843518</c:v>
                </c:pt>
                <c:pt idx="4898">
                  <c:v>1.113638917843518</c:v>
                </c:pt>
                <c:pt idx="4899">
                  <c:v>1.113638917843518</c:v>
                </c:pt>
                <c:pt idx="4900">
                  <c:v>1.113638917843518</c:v>
                </c:pt>
                <c:pt idx="4901">
                  <c:v>1.113638917843518</c:v>
                </c:pt>
                <c:pt idx="4902">
                  <c:v>1.113638917843518</c:v>
                </c:pt>
                <c:pt idx="4903">
                  <c:v>1.113638917843518</c:v>
                </c:pt>
                <c:pt idx="4904">
                  <c:v>1.113638917843518</c:v>
                </c:pt>
                <c:pt idx="4905">
                  <c:v>1.113638917843518</c:v>
                </c:pt>
                <c:pt idx="4906">
                  <c:v>1.113638917843518</c:v>
                </c:pt>
                <c:pt idx="4907">
                  <c:v>1.113638917843518</c:v>
                </c:pt>
                <c:pt idx="4908">
                  <c:v>1.113638917843518</c:v>
                </c:pt>
                <c:pt idx="4909">
                  <c:v>1.113638917843518</c:v>
                </c:pt>
                <c:pt idx="4910">
                  <c:v>1.113638917843518</c:v>
                </c:pt>
                <c:pt idx="4911">
                  <c:v>1.113638917843518</c:v>
                </c:pt>
                <c:pt idx="4912">
                  <c:v>1.113638917843518</c:v>
                </c:pt>
                <c:pt idx="4913">
                  <c:v>1.113638917843518</c:v>
                </c:pt>
                <c:pt idx="4914">
                  <c:v>1.113638917843518</c:v>
                </c:pt>
                <c:pt idx="4915">
                  <c:v>1.113638917843518</c:v>
                </c:pt>
                <c:pt idx="4916">
                  <c:v>1.113638917843518</c:v>
                </c:pt>
                <c:pt idx="4917">
                  <c:v>1.113638917843518</c:v>
                </c:pt>
                <c:pt idx="4918">
                  <c:v>1.113638917843518</c:v>
                </c:pt>
                <c:pt idx="4919">
                  <c:v>1.113638917843518</c:v>
                </c:pt>
                <c:pt idx="4920">
                  <c:v>1.113638917843518</c:v>
                </c:pt>
                <c:pt idx="4921">
                  <c:v>1.113638917843518</c:v>
                </c:pt>
                <c:pt idx="4922">
                  <c:v>1.113638917843518</c:v>
                </c:pt>
                <c:pt idx="4923">
                  <c:v>1.113638917843518</c:v>
                </c:pt>
                <c:pt idx="4924">
                  <c:v>1.113638917843518</c:v>
                </c:pt>
                <c:pt idx="4925">
                  <c:v>1.113638917843518</c:v>
                </c:pt>
                <c:pt idx="4926">
                  <c:v>1.113638917843518</c:v>
                </c:pt>
                <c:pt idx="4927">
                  <c:v>1.113638917843518</c:v>
                </c:pt>
                <c:pt idx="4928">
                  <c:v>1.113638917843518</c:v>
                </c:pt>
                <c:pt idx="4929">
                  <c:v>1.113638917843518</c:v>
                </c:pt>
                <c:pt idx="4930">
                  <c:v>1.113638917843518</c:v>
                </c:pt>
                <c:pt idx="4931">
                  <c:v>1.113638917843518</c:v>
                </c:pt>
                <c:pt idx="4932">
                  <c:v>1.113638917843518</c:v>
                </c:pt>
                <c:pt idx="4933">
                  <c:v>1.113638917843518</c:v>
                </c:pt>
                <c:pt idx="4934">
                  <c:v>1.113638917843518</c:v>
                </c:pt>
                <c:pt idx="4935">
                  <c:v>1.113638917843518</c:v>
                </c:pt>
                <c:pt idx="4936">
                  <c:v>1.113638917843518</c:v>
                </c:pt>
                <c:pt idx="4937">
                  <c:v>1.113638917843518</c:v>
                </c:pt>
                <c:pt idx="4938">
                  <c:v>1.113638917843518</c:v>
                </c:pt>
                <c:pt idx="4939">
                  <c:v>1.113638917843518</c:v>
                </c:pt>
                <c:pt idx="4940">
                  <c:v>1.113638917843518</c:v>
                </c:pt>
                <c:pt idx="4941">
                  <c:v>1.113638917843518</c:v>
                </c:pt>
                <c:pt idx="4942">
                  <c:v>1.113638917843518</c:v>
                </c:pt>
                <c:pt idx="4943">
                  <c:v>1.113638917843518</c:v>
                </c:pt>
                <c:pt idx="4944">
                  <c:v>1.113638917843518</c:v>
                </c:pt>
                <c:pt idx="4945">
                  <c:v>1.113638917843518</c:v>
                </c:pt>
                <c:pt idx="4946">
                  <c:v>1.113638917843518</c:v>
                </c:pt>
                <c:pt idx="4947">
                  <c:v>1.113638917843518</c:v>
                </c:pt>
                <c:pt idx="4948">
                  <c:v>1.113638917843518</c:v>
                </c:pt>
                <c:pt idx="4949">
                  <c:v>1.113638917843518</c:v>
                </c:pt>
                <c:pt idx="4950">
                  <c:v>1.113638917843518</c:v>
                </c:pt>
                <c:pt idx="4951">
                  <c:v>1.113638917843518</c:v>
                </c:pt>
                <c:pt idx="4952">
                  <c:v>1.113638917843518</c:v>
                </c:pt>
                <c:pt idx="4953">
                  <c:v>1.113638917843518</c:v>
                </c:pt>
                <c:pt idx="4954">
                  <c:v>1.113638917843518</c:v>
                </c:pt>
                <c:pt idx="4955">
                  <c:v>1.113638917843518</c:v>
                </c:pt>
                <c:pt idx="4956">
                  <c:v>1.113638917843518</c:v>
                </c:pt>
                <c:pt idx="4957">
                  <c:v>1.113638917843518</c:v>
                </c:pt>
                <c:pt idx="4958">
                  <c:v>1.113638917843518</c:v>
                </c:pt>
                <c:pt idx="4959">
                  <c:v>1.113638917843518</c:v>
                </c:pt>
                <c:pt idx="4960">
                  <c:v>1.113638917843518</c:v>
                </c:pt>
                <c:pt idx="4961">
                  <c:v>1.113638917843518</c:v>
                </c:pt>
                <c:pt idx="4962">
                  <c:v>1.113638917843518</c:v>
                </c:pt>
                <c:pt idx="4963">
                  <c:v>1.113638917843518</c:v>
                </c:pt>
                <c:pt idx="4964">
                  <c:v>1.113638917843518</c:v>
                </c:pt>
                <c:pt idx="4965">
                  <c:v>1.113638917843518</c:v>
                </c:pt>
                <c:pt idx="4966">
                  <c:v>1.113638917843518</c:v>
                </c:pt>
                <c:pt idx="4967">
                  <c:v>1.113638917843518</c:v>
                </c:pt>
                <c:pt idx="4968">
                  <c:v>1.113638917843518</c:v>
                </c:pt>
                <c:pt idx="4969">
                  <c:v>1.113638917843518</c:v>
                </c:pt>
                <c:pt idx="4970">
                  <c:v>1.113638917843518</c:v>
                </c:pt>
                <c:pt idx="4971">
                  <c:v>1.113638917843518</c:v>
                </c:pt>
                <c:pt idx="4972">
                  <c:v>1.113638917843518</c:v>
                </c:pt>
                <c:pt idx="4973">
                  <c:v>1.113638917843518</c:v>
                </c:pt>
                <c:pt idx="4974">
                  <c:v>1.113638917843518</c:v>
                </c:pt>
                <c:pt idx="4975">
                  <c:v>1.113638917843518</c:v>
                </c:pt>
                <c:pt idx="4976">
                  <c:v>1.113638917843518</c:v>
                </c:pt>
                <c:pt idx="4977">
                  <c:v>1.113638917843518</c:v>
                </c:pt>
                <c:pt idx="4978">
                  <c:v>1.113638917843518</c:v>
                </c:pt>
                <c:pt idx="4979">
                  <c:v>1.113638917843518</c:v>
                </c:pt>
                <c:pt idx="4980">
                  <c:v>1.113638917843518</c:v>
                </c:pt>
                <c:pt idx="4981">
                  <c:v>1.113638917843518</c:v>
                </c:pt>
                <c:pt idx="4982">
                  <c:v>1.113638917843518</c:v>
                </c:pt>
                <c:pt idx="4983">
                  <c:v>1.113638917843518</c:v>
                </c:pt>
                <c:pt idx="4984">
                  <c:v>1.113638917843518</c:v>
                </c:pt>
                <c:pt idx="4985">
                  <c:v>1.113638917843518</c:v>
                </c:pt>
                <c:pt idx="4986">
                  <c:v>1.113638917843518</c:v>
                </c:pt>
                <c:pt idx="4987">
                  <c:v>1.113638917843518</c:v>
                </c:pt>
                <c:pt idx="4988">
                  <c:v>1.113638917843518</c:v>
                </c:pt>
                <c:pt idx="4989">
                  <c:v>1.113638917843518</c:v>
                </c:pt>
                <c:pt idx="4990">
                  <c:v>1.113638917843518</c:v>
                </c:pt>
                <c:pt idx="4991">
                  <c:v>1.113638917843518</c:v>
                </c:pt>
                <c:pt idx="4992">
                  <c:v>1.113638917843518</c:v>
                </c:pt>
                <c:pt idx="4993">
                  <c:v>1.113638917843518</c:v>
                </c:pt>
                <c:pt idx="4994">
                  <c:v>1.113638917843518</c:v>
                </c:pt>
                <c:pt idx="4995">
                  <c:v>1.113638917843518</c:v>
                </c:pt>
                <c:pt idx="4996">
                  <c:v>1.113638917843518</c:v>
                </c:pt>
                <c:pt idx="4997">
                  <c:v>1.113638917843518</c:v>
                </c:pt>
                <c:pt idx="4998">
                  <c:v>1.113638917843518</c:v>
                </c:pt>
                <c:pt idx="4999">
                  <c:v>1.113638917843518</c:v>
                </c:pt>
                <c:pt idx="5000">
                  <c:v>1.113638917843518</c:v>
                </c:pt>
                <c:pt idx="5001">
                  <c:v>1.113638917843518</c:v>
                </c:pt>
                <c:pt idx="5002">
                  <c:v>1.113638917843518</c:v>
                </c:pt>
                <c:pt idx="5003">
                  <c:v>1.113638917843518</c:v>
                </c:pt>
                <c:pt idx="5004">
                  <c:v>1.113638917843518</c:v>
                </c:pt>
                <c:pt idx="5005">
                  <c:v>1.113638917843518</c:v>
                </c:pt>
                <c:pt idx="5006">
                  <c:v>1.113638917843518</c:v>
                </c:pt>
                <c:pt idx="5007">
                  <c:v>1.113638917843518</c:v>
                </c:pt>
                <c:pt idx="5008">
                  <c:v>1.113638917843518</c:v>
                </c:pt>
                <c:pt idx="5009">
                  <c:v>1.113638917843518</c:v>
                </c:pt>
                <c:pt idx="5010">
                  <c:v>1.113638917843518</c:v>
                </c:pt>
                <c:pt idx="5011">
                  <c:v>1.113638917843518</c:v>
                </c:pt>
                <c:pt idx="5012">
                  <c:v>1.113638917843518</c:v>
                </c:pt>
                <c:pt idx="5013">
                  <c:v>1.113638917843518</c:v>
                </c:pt>
                <c:pt idx="5014">
                  <c:v>1.113638917843518</c:v>
                </c:pt>
                <c:pt idx="5015">
                  <c:v>1.113638917843518</c:v>
                </c:pt>
                <c:pt idx="5016">
                  <c:v>1.113638917843518</c:v>
                </c:pt>
                <c:pt idx="5017">
                  <c:v>1.113638917843518</c:v>
                </c:pt>
                <c:pt idx="5018">
                  <c:v>1.113638917843518</c:v>
                </c:pt>
                <c:pt idx="5019">
                  <c:v>1.113638917843518</c:v>
                </c:pt>
                <c:pt idx="5020">
                  <c:v>1.113638917843518</c:v>
                </c:pt>
                <c:pt idx="5021">
                  <c:v>1.113638917843518</c:v>
                </c:pt>
                <c:pt idx="5022">
                  <c:v>1.113638917843518</c:v>
                </c:pt>
                <c:pt idx="5023">
                  <c:v>1.113638917843518</c:v>
                </c:pt>
                <c:pt idx="5024">
                  <c:v>1.113638917843518</c:v>
                </c:pt>
                <c:pt idx="5025">
                  <c:v>1.113638917843518</c:v>
                </c:pt>
                <c:pt idx="5026">
                  <c:v>1.113638917843518</c:v>
                </c:pt>
                <c:pt idx="5027">
                  <c:v>1.113638917843518</c:v>
                </c:pt>
                <c:pt idx="5028">
                  <c:v>1.113638917843518</c:v>
                </c:pt>
                <c:pt idx="5029">
                  <c:v>1.113638917843518</c:v>
                </c:pt>
                <c:pt idx="5030">
                  <c:v>1.113638917843518</c:v>
                </c:pt>
                <c:pt idx="5031">
                  <c:v>1.113638917843518</c:v>
                </c:pt>
                <c:pt idx="5032">
                  <c:v>1.113638917843518</c:v>
                </c:pt>
                <c:pt idx="5033">
                  <c:v>1.113638917843518</c:v>
                </c:pt>
                <c:pt idx="5034">
                  <c:v>1.113638917843518</c:v>
                </c:pt>
                <c:pt idx="5035">
                  <c:v>1.113638917843518</c:v>
                </c:pt>
                <c:pt idx="5036">
                  <c:v>1.113638917843518</c:v>
                </c:pt>
                <c:pt idx="5037">
                  <c:v>1.113638917843518</c:v>
                </c:pt>
                <c:pt idx="5038">
                  <c:v>1.113638917843518</c:v>
                </c:pt>
                <c:pt idx="5039">
                  <c:v>1.113638917843518</c:v>
                </c:pt>
                <c:pt idx="5040">
                  <c:v>1.113638917843518</c:v>
                </c:pt>
                <c:pt idx="5041">
                  <c:v>1.113638917843518</c:v>
                </c:pt>
                <c:pt idx="5042">
                  <c:v>1.113638917843518</c:v>
                </c:pt>
                <c:pt idx="5043">
                  <c:v>1.113638917843518</c:v>
                </c:pt>
                <c:pt idx="5044">
                  <c:v>1.113638917843518</c:v>
                </c:pt>
                <c:pt idx="5045">
                  <c:v>1.113638917843518</c:v>
                </c:pt>
                <c:pt idx="5046">
                  <c:v>1.113638917843518</c:v>
                </c:pt>
                <c:pt idx="5047">
                  <c:v>1.113638917843518</c:v>
                </c:pt>
                <c:pt idx="5048">
                  <c:v>1.113638917843518</c:v>
                </c:pt>
                <c:pt idx="5049">
                  <c:v>1.113638917843518</c:v>
                </c:pt>
                <c:pt idx="5050">
                  <c:v>1.113638917843518</c:v>
                </c:pt>
                <c:pt idx="5051">
                  <c:v>1.113638917843518</c:v>
                </c:pt>
                <c:pt idx="5052">
                  <c:v>1.113638917843518</c:v>
                </c:pt>
                <c:pt idx="5053">
                  <c:v>1.113638917843518</c:v>
                </c:pt>
                <c:pt idx="5054">
                  <c:v>1.113638917843518</c:v>
                </c:pt>
                <c:pt idx="5055">
                  <c:v>1.113638917843518</c:v>
                </c:pt>
                <c:pt idx="5056">
                  <c:v>1.113638917843518</c:v>
                </c:pt>
                <c:pt idx="5057">
                  <c:v>1.113638917843518</c:v>
                </c:pt>
                <c:pt idx="5058">
                  <c:v>1.113638917843518</c:v>
                </c:pt>
                <c:pt idx="5059">
                  <c:v>1.113638917843518</c:v>
                </c:pt>
                <c:pt idx="5060">
                  <c:v>1.113638917843518</c:v>
                </c:pt>
                <c:pt idx="5061">
                  <c:v>1.113638917843518</c:v>
                </c:pt>
                <c:pt idx="5062">
                  <c:v>1.113638917843518</c:v>
                </c:pt>
                <c:pt idx="5063">
                  <c:v>1.113638917843518</c:v>
                </c:pt>
                <c:pt idx="5064">
                  <c:v>1.113638917843518</c:v>
                </c:pt>
                <c:pt idx="5065">
                  <c:v>1.113638917843518</c:v>
                </c:pt>
                <c:pt idx="5066">
                  <c:v>1.113638917843518</c:v>
                </c:pt>
                <c:pt idx="5067">
                  <c:v>1.113638917843518</c:v>
                </c:pt>
                <c:pt idx="5068">
                  <c:v>1.113638917843518</c:v>
                </c:pt>
                <c:pt idx="5069">
                  <c:v>1.113638917843518</c:v>
                </c:pt>
                <c:pt idx="5070">
                  <c:v>1.113638917843518</c:v>
                </c:pt>
                <c:pt idx="5071">
                  <c:v>1.113638917843518</c:v>
                </c:pt>
                <c:pt idx="5072">
                  <c:v>1.113638917843518</c:v>
                </c:pt>
                <c:pt idx="5073">
                  <c:v>1.113638917843518</c:v>
                </c:pt>
                <c:pt idx="5074">
                  <c:v>1.113638917843518</c:v>
                </c:pt>
                <c:pt idx="5075">
                  <c:v>1.113638917843518</c:v>
                </c:pt>
                <c:pt idx="5076">
                  <c:v>1.113638917843518</c:v>
                </c:pt>
                <c:pt idx="5077">
                  <c:v>1.113638917843518</c:v>
                </c:pt>
                <c:pt idx="5078">
                  <c:v>1.113638917843518</c:v>
                </c:pt>
                <c:pt idx="5079">
                  <c:v>1.113638917843518</c:v>
                </c:pt>
                <c:pt idx="5080">
                  <c:v>1.113638917843518</c:v>
                </c:pt>
                <c:pt idx="5081">
                  <c:v>1.113638917843518</c:v>
                </c:pt>
                <c:pt idx="5082">
                  <c:v>1.113638917843518</c:v>
                </c:pt>
                <c:pt idx="5083">
                  <c:v>1.113638917843518</c:v>
                </c:pt>
                <c:pt idx="5084">
                  <c:v>1.113638917843518</c:v>
                </c:pt>
                <c:pt idx="5085">
                  <c:v>1.113638917843518</c:v>
                </c:pt>
                <c:pt idx="5086">
                  <c:v>1.113638917843518</c:v>
                </c:pt>
                <c:pt idx="5087">
                  <c:v>1.113638917843518</c:v>
                </c:pt>
                <c:pt idx="5088">
                  <c:v>1.113638917843518</c:v>
                </c:pt>
                <c:pt idx="5089">
                  <c:v>1.113638917843518</c:v>
                </c:pt>
                <c:pt idx="5090">
                  <c:v>1.113638917843518</c:v>
                </c:pt>
                <c:pt idx="5091">
                  <c:v>1.113638917843518</c:v>
                </c:pt>
                <c:pt idx="5092">
                  <c:v>1.113638917843518</c:v>
                </c:pt>
                <c:pt idx="5093">
                  <c:v>1.113638917843518</c:v>
                </c:pt>
                <c:pt idx="5094">
                  <c:v>1.113638917843518</c:v>
                </c:pt>
                <c:pt idx="5095">
                  <c:v>1.113638917843518</c:v>
                </c:pt>
                <c:pt idx="5096">
                  <c:v>1.113638917843518</c:v>
                </c:pt>
                <c:pt idx="5097">
                  <c:v>1.113638917843518</c:v>
                </c:pt>
                <c:pt idx="5098">
                  <c:v>1.113638917843518</c:v>
                </c:pt>
                <c:pt idx="5099">
                  <c:v>1.113638917843518</c:v>
                </c:pt>
                <c:pt idx="5100">
                  <c:v>1.113638917843518</c:v>
                </c:pt>
                <c:pt idx="5101">
                  <c:v>1.113638917843518</c:v>
                </c:pt>
                <c:pt idx="5102">
                  <c:v>1.113638917843518</c:v>
                </c:pt>
                <c:pt idx="5103">
                  <c:v>1.113638917843518</c:v>
                </c:pt>
                <c:pt idx="5104">
                  <c:v>1.113638917843518</c:v>
                </c:pt>
                <c:pt idx="5105">
                  <c:v>1.113638917843518</c:v>
                </c:pt>
                <c:pt idx="5106">
                  <c:v>1.113638917843518</c:v>
                </c:pt>
                <c:pt idx="5107">
                  <c:v>1.113638917843518</c:v>
                </c:pt>
                <c:pt idx="5108">
                  <c:v>1.113638917843518</c:v>
                </c:pt>
                <c:pt idx="5109">
                  <c:v>1.113638917843518</c:v>
                </c:pt>
                <c:pt idx="5110">
                  <c:v>1.113638917843518</c:v>
                </c:pt>
                <c:pt idx="5111">
                  <c:v>1.113638917843518</c:v>
                </c:pt>
                <c:pt idx="5112">
                  <c:v>1.113638917843518</c:v>
                </c:pt>
                <c:pt idx="5113">
                  <c:v>1.113638917843518</c:v>
                </c:pt>
                <c:pt idx="5114">
                  <c:v>1.113638917843518</c:v>
                </c:pt>
                <c:pt idx="5115">
                  <c:v>1.113638917843518</c:v>
                </c:pt>
                <c:pt idx="5116">
                  <c:v>1.113638917843518</c:v>
                </c:pt>
                <c:pt idx="5117">
                  <c:v>1.113638917843518</c:v>
                </c:pt>
                <c:pt idx="5118">
                  <c:v>1.113638917843518</c:v>
                </c:pt>
                <c:pt idx="5119">
                  <c:v>1.113638917843518</c:v>
                </c:pt>
                <c:pt idx="5120">
                  <c:v>1.113638917843518</c:v>
                </c:pt>
                <c:pt idx="5121">
                  <c:v>1.113638917843518</c:v>
                </c:pt>
                <c:pt idx="5122">
                  <c:v>1.113638917843518</c:v>
                </c:pt>
                <c:pt idx="5123">
                  <c:v>1.113638917843518</c:v>
                </c:pt>
                <c:pt idx="5124">
                  <c:v>1.113638917843518</c:v>
                </c:pt>
                <c:pt idx="5125">
                  <c:v>1.113638917843518</c:v>
                </c:pt>
                <c:pt idx="5126">
                  <c:v>1.113638917843518</c:v>
                </c:pt>
                <c:pt idx="5127">
                  <c:v>1.113638917843518</c:v>
                </c:pt>
                <c:pt idx="5128">
                  <c:v>1.113638917843518</c:v>
                </c:pt>
                <c:pt idx="5129">
                  <c:v>1.113638917843518</c:v>
                </c:pt>
                <c:pt idx="5130">
                  <c:v>1.113638917843518</c:v>
                </c:pt>
                <c:pt idx="5131">
                  <c:v>1.113638917843518</c:v>
                </c:pt>
                <c:pt idx="5132">
                  <c:v>1.113638917843518</c:v>
                </c:pt>
                <c:pt idx="5133">
                  <c:v>1.113638917843518</c:v>
                </c:pt>
                <c:pt idx="5134">
                  <c:v>1.113638917843518</c:v>
                </c:pt>
                <c:pt idx="5135">
                  <c:v>1.113638917843518</c:v>
                </c:pt>
                <c:pt idx="5136">
                  <c:v>1.113638917843518</c:v>
                </c:pt>
                <c:pt idx="5137">
                  <c:v>1.113638917843518</c:v>
                </c:pt>
                <c:pt idx="5138">
                  <c:v>1.113638917843518</c:v>
                </c:pt>
                <c:pt idx="5139">
                  <c:v>1.113638917843518</c:v>
                </c:pt>
                <c:pt idx="5140">
                  <c:v>1.113638917843518</c:v>
                </c:pt>
                <c:pt idx="5141">
                  <c:v>1.113638917843518</c:v>
                </c:pt>
                <c:pt idx="5142">
                  <c:v>1.113638917843518</c:v>
                </c:pt>
                <c:pt idx="5143">
                  <c:v>1.113638917843518</c:v>
                </c:pt>
                <c:pt idx="5144">
                  <c:v>1.113638917843518</c:v>
                </c:pt>
                <c:pt idx="5145">
                  <c:v>1.113638917843518</c:v>
                </c:pt>
                <c:pt idx="5146">
                  <c:v>1.113638917843518</c:v>
                </c:pt>
                <c:pt idx="5147">
                  <c:v>1.113638917843518</c:v>
                </c:pt>
                <c:pt idx="5148">
                  <c:v>1.113638917843518</c:v>
                </c:pt>
                <c:pt idx="5149">
                  <c:v>1.113638917843518</c:v>
                </c:pt>
                <c:pt idx="5150">
                  <c:v>1.113638917843518</c:v>
                </c:pt>
                <c:pt idx="5151">
                  <c:v>1.113638917843518</c:v>
                </c:pt>
                <c:pt idx="5152">
                  <c:v>1.113638917843518</c:v>
                </c:pt>
                <c:pt idx="5153">
                  <c:v>1.113638917843518</c:v>
                </c:pt>
                <c:pt idx="5154">
                  <c:v>1.113638917843518</c:v>
                </c:pt>
                <c:pt idx="5155">
                  <c:v>1.113638917843518</c:v>
                </c:pt>
                <c:pt idx="5156">
                  <c:v>1.113638917843518</c:v>
                </c:pt>
                <c:pt idx="5157">
                  <c:v>1.113638917843518</c:v>
                </c:pt>
                <c:pt idx="5158">
                  <c:v>1.113638917843518</c:v>
                </c:pt>
                <c:pt idx="5159">
                  <c:v>1.113638917843518</c:v>
                </c:pt>
                <c:pt idx="5160">
                  <c:v>1.113638917843518</c:v>
                </c:pt>
                <c:pt idx="5161">
                  <c:v>1.113638917843518</c:v>
                </c:pt>
                <c:pt idx="5162">
                  <c:v>1.113638917843518</c:v>
                </c:pt>
                <c:pt idx="5163">
                  <c:v>1.113638917843518</c:v>
                </c:pt>
                <c:pt idx="5164">
                  <c:v>1.113638917843518</c:v>
                </c:pt>
                <c:pt idx="5165">
                  <c:v>1.113638917843518</c:v>
                </c:pt>
                <c:pt idx="5166">
                  <c:v>1.113638917843518</c:v>
                </c:pt>
                <c:pt idx="5167">
                  <c:v>1.113638917843518</c:v>
                </c:pt>
                <c:pt idx="5168">
                  <c:v>1.113638917843518</c:v>
                </c:pt>
                <c:pt idx="5169">
                  <c:v>1.113638917843518</c:v>
                </c:pt>
                <c:pt idx="5170">
                  <c:v>1.113638917843518</c:v>
                </c:pt>
                <c:pt idx="5171">
                  <c:v>1.113638917843518</c:v>
                </c:pt>
                <c:pt idx="5172">
                  <c:v>1.113638917843518</c:v>
                </c:pt>
                <c:pt idx="5173">
                  <c:v>1.113638917843518</c:v>
                </c:pt>
                <c:pt idx="5174">
                  <c:v>1.113638917843518</c:v>
                </c:pt>
                <c:pt idx="5175">
                  <c:v>1.113638917843518</c:v>
                </c:pt>
                <c:pt idx="5176">
                  <c:v>1.113638917843518</c:v>
                </c:pt>
                <c:pt idx="5177">
                  <c:v>1.113638917843518</c:v>
                </c:pt>
                <c:pt idx="5178">
                  <c:v>1.113638917843518</c:v>
                </c:pt>
                <c:pt idx="5179">
                  <c:v>1.113638917843518</c:v>
                </c:pt>
                <c:pt idx="5180">
                  <c:v>1.113638917843518</c:v>
                </c:pt>
                <c:pt idx="5181">
                  <c:v>1.113638917843518</c:v>
                </c:pt>
                <c:pt idx="5182">
                  <c:v>1.113638917843518</c:v>
                </c:pt>
                <c:pt idx="5183">
                  <c:v>1.113638917843518</c:v>
                </c:pt>
                <c:pt idx="5184">
                  <c:v>1.113638917843518</c:v>
                </c:pt>
                <c:pt idx="5185">
                  <c:v>1.113638917843518</c:v>
                </c:pt>
                <c:pt idx="5186">
                  <c:v>1.113638917843518</c:v>
                </c:pt>
                <c:pt idx="5187">
                  <c:v>1.113638917843518</c:v>
                </c:pt>
                <c:pt idx="5188">
                  <c:v>1.113638917843518</c:v>
                </c:pt>
                <c:pt idx="5189">
                  <c:v>1.113638917843518</c:v>
                </c:pt>
                <c:pt idx="5190">
                  <c:v>1.113638917843518</c:v>
                </c:pt>
                <c:pt idx="5191">
                  <c:v>1.113638917843518</c:v>
                </c:pt>
                <c:pt idx="5192">
                  <c:v>1.113638917843518</c:v>
                </c:pt>
                <c:pt idx="5193">
                  <c:v>1.113638917843518</c:v>
                </c:pt>
                <c:pt idx="5194">
                  <c:v>1.113638917843518</c:v>
                </c:pt>
                <c:pt idx="5195">
                  <c:v>1.113638917843518</c:v>
                </c:pt>
                <c:pt idx="5196">
                  <c:v>1.113638917843518</c:v>
                </c:pt>
                <c:pt idx="5197">
                  <c:v>1.113638917843518</c:v>
                </c:pt>
                <c:pt idx="5198">
                  <c:v>1.113638917843518</c:v>
                </c:pt>
                <c:pt idx="5199">
                  <c:v>1.113638917843518</c:v>
                </c:pt>
                <c:pt idx="5200">
                  <c:v>1.113638917843518</c:v>
                </c:pt>
                <c:pt idx="5201">
                  <c:v>1.113638917843518</c:v>
                </c:pt>
                <c:pt idx="5202">
                  <c:v>1.113638917843518</c:v>
                </c:pt>
                <c:pt idx="5203">
                  <c:v>1.113638917843518</c:v>
                </c:pt>
                <c:pt idx="5204">
                  <c:v>1.113638917843518</c:v>
                </c:pt>
                <c:pt idx="5205">
                  <c:v>1.113638917843518</c:v>
                </c:pt>
                <c:pt idx="5206">
                  <c:v>1.113638917843518</c:v>
                </c:pt>
                <c:pt idx="5207">
                  <c:v>1.113638917843518</c:v>
                </c:pt>
                <c:pt idx="5208">
                  <c:v>1.113638917843518</c:v>
                </c:pt>
                <c:pt idx="5209">
                  <c:v>1.113638917843518</c:v>
                </c:pt>
                <c:pt idx="5210">
                  <c:v>1.113638917843518</c:v>
                </c:pt>
                <c:pt idx="5211">
                  <c:v>1.113638917843518</c:v>
                </c:pt>
                <c:pt idx="5212">
                  <c:v>1.113638917843518</c:v>
                </c:pt>
                <c:pt idx="5213">
                  <c:v>1.113638917843518</c:v>
                </c:pt>
                <c:pt idx="5214">
                  <c:v>1.113638917843518</c:v>
                </c:pt>
                <c:pt idx="5215">
                  <c:v>1.113638917843518</c:v>
                </c:pt>
                <c:pt idx="5216">
                  <c:v>1.113638917843518</c:v>
                </c:pt>
                <c:pt idx="5217">
                  <c:v>1.113638917843518</c:v>
                </c:pt>
                <c:pt idx="5218">
                  <c:v>1.113638917843518</c:v>
                </c:pt>
                <c:pt idx="5219">
                  <c:v>1.113638917843518</c:v>
                </c:pt>
                <c:pt idx="5220">
                  <c:v>1.113638917843518</c:v>
                </c:pt>
                <c:pt idx="5221">
                  <c:v>1.113638917843518</c:v>
                </c:pt>
                <c:pt idx="5222">
                  <c:v>1.113638917843518</c:v>
                </c:pt>
                <c:pt idx="5223">
                  <c:v>1.113638917843518</c:v>
                </c:pt>
                <c:pt idx="5224">
                  <c:v>1.113638917843518</c:v>
                </c:pt>
                <c:pt idx="5225">
                  <c:v>1.113638917843518</c:v>
                </c:pt>
                <c:pt idx="5226">
                  <c:v>1.113638917843518</c:v>
                </c:pt>
                <c:pt idx="5227">
                  <c:v>1.113638917843518</c:v>
                </c:pt>
                <c:pt idx="5228">
                  <c:v>1.113638917843518</c:v>
                </c:pt>
                <c:pt idx="5229">
                  <c:v>1.113638917843518</c:v>
                </c:pt>
                <c:pt idx="5230">
                  <c:v>1.113638917843518</c:v>
                </c:pt>
                <c:pt idx="5231">
                  <c:v>1.113638917843518</c:v>
                </c:pt>
                <c:pt idx="5232">
                  <c:v>1.113638917843518</c:v>
                </c:pt>
                <c:pt idx="5233">
                  <c:v>1.113638917843518</c:v>
                </c:pt>
                <c:pt idx="5234">
                  <c:v>1.113638917843518</c:v>
                </c:pt>
                <c:pt idx="5235">
                  <c:v>1.113638917843518</c:v>
                </c:pt>
                <c:pt idx="5236">
                  <c:v>1.113638917843518</c:v>
                </c:pt>
                <c:pt idx="5237">
                  <c:v>1.113638917843518</c:v>
                </c:pt>
                <c:pt idx="5238">
                  <c:v>1.113638917843518</c:v>
                </c:pt>
                <c:pt idx="5239">
                  <c:v>1.113638917843518</c:v>
                </c:pt>
                <c:pt idx="5240">
                  <c:v>1.113638917843518</c:v>
                </c:pt>
                <c:pt idx="5241">
                  <c:v>1.113638917843518</c:v>
                </c:pt>
                <c:pt idx="5242">
                  <c:v>1.113638917843518</c:v>
                </c:pt>
                <c:pt idx="5243">
                  <c:v>1.113638917843518</c:v>
                </c:pt>
                <c:pt idx="5244">
                  <c:v>1.113638917843518</c:v>
                </c:pt>
                <c:pt idx="5245">
                  <c:v>1.113638917843518</c:v>
                </c:pt>
                <c:pt idx="5246">
                  <c:v>1.113638917843518</c:v>
                </c:pt>
                <c:pt idx="5247">
                  <c:v>1.113638917843518</c:v>
                </c:pt>
                <c:pt idx="5248">
                  <c:v>1.113638917843518</c:v>
                </c:pt>
                <c:pt idx="5249">
                  <c:v>1.113638917843518</c:v>
                </c:pt>
                <c:pt idx="5250">
                  <c:v>1.113638917843518</c:v>
                </c:pt>
                <c:pt idx="5251">
                  <c:v>1.113638917843518</c:v>
                </c:pt>
                <c:pt idx="5252">
                  <c:v>1.113638917843518</c:v>
                </c:pt>
                <c:pt idx="5253">
                  <c:v>1.113638917843518</c:v>
                </c:pt>
                <c:pt idx="5254">
                  <c:v>1.113638917843518</c:v>
                </c:pt>
                <c:pt idx="5255">
                  <c:v>1.113638917843518</c:v>
                </c:pt>
                <c:pt idx="5256">
                  <c:v>1.113638917843518</c:v>
                </c:pt>
                <c:pt idx="5257">
                  <c:v>1.113638917843518</c:v>
                </c:pt>
                <c:pt idx="5258">
                  <c:v>1.113638917843518</c:v>
                </c:pt>
                <c:pt idx="5259">
                  <c:v>1.113638917843518</c:v>
                </c:pt>
                <c:pt idx="5260">
                  <c:v>1.113638917843518</c:v>
                </c:pt>
                <c:pt idx="5261">
                  <c:v>1.113638917843518</c:v>
                </c:pt>
                <c:pt idx="5262">
                  <c:v>1.113638917843518</c:v>
                </c:pt>
                <c:pt idx="5263">
                  <c:v>1.113638917843518</c:v>
                </c:pt>
                <c:pt idx="5264">
                  <c:v>1.113638917843518</c:v>
                </c:pt>
                <c:pt idx="5265">
                  <c:v>1.113638917843518</c:v>
                </c:pt>
                <c:pt idx="5266">
                  <c:v>1.113638917843518</c:v>
                </c:pt>
                <c:pt idx="5267">
                  <c:v>1.113638917843518</c:v>
                </c:pt>
                <c:pt idx="5268">
                  <c:v>1.113638917843518</c:v>
                </c:pt>
                <c:pt idx="5269">
                  <c:v>1.113638917843518</c:v>
                </c:pt>
                <c:pt idx="5270">
                  <c:v>1.113638917843518</c:v>
                </c:pt>
                <c:pt idx="5271">
                  <c:v>1.113638917843518</c:v>
                </c:pt>
                <c:pt idx="5272">
                  <c:v>1.113638917843518</c:v>
                </c:pt>
                <c:pt idx="5273">
                  <c:v>1.113638917843518</c:v>
                </c:pt>
                <c:pt idx="5274">
                  <c:v>1.113638917843518</c:v>
                </c:pt>
                <c:pt idx="5275">
                  <c:v>1.113638917843518</c:v>
                </c:pt>
                <c:pt idx="5276">
                  <c:v>1.113638917843518</c:v>
                </c:pt>
                <c:pt idx="5277">
                  <c:v>1.113638917843518</c:v>
                </c:pt>
                <c:pt idx="5278">
                  <c:v>1.113638917843518</c:v>
                </c:pt>
                <c:pt idx="5279">
                  <c:v>1.113638917843518</c:v>
                </c:pt>
                <c:pt idx="5280">
                  <c:v>1.113638917843518</c:v>
                </c:pt>
                <c:pt idx="5281">
                  <c:v>1.113638917843518</c:v>
                </c:pt>
                <c:pt idx="5282">
                  <c:v>1.113638917843518</c:v>
                </c:pt>
                <c:pt idx="5283">
                  <c:v>1.113638917843518</c:v>
                </c:pt>
                <c:pt idx="5284">
                  <c:v>1.113638917843518</c:v>
                </c:pt>
                <c:pt idx="5285">
                  <c:v>1.113638917843518</c:v>
                </c:pt>
                <c:pt idx="5286">
                  <c:v>1.113638917843518</c:v>
                </c:pt>
                <c:pt idx="5287">
                  <c:v>1.113638917843518</c:v>
                </c:pt>
                <c:pt idx="5288">
                  <c:v>1.113638917843518</c:v>
                </c:pt>
                <c:pt idx="5289">
                  <c:v>1.113638917843518</c:v>
                </c:pt>
                <c:pt idx="5290">
                  <c:v>1.113638917843518</c:v>
                </c:pt>
                <c:pt idx="5291">
                  <c:v>1.113638917843518</c:v>
                </c:pt>
                <c:pt idx="5292">
                  <c:v>1.113638917843518</c:v>
                </c:pt>
                <c:pt idx="5293">
                  <c:v>1.113638917843518</c:v>
                </c:pt>
                <c:pt idx="5294">
                  <c:v>1.113638917843518</c:v>
                </c:pt>
                <c:pt idx="5295">
                  <c:v>1.113638917843518</c:v>
                </c:pt>
                <c:pt idx="5296">
                  <c:v>1.113638917843518</c:v>
                </c:pt>
                <c:pt idx="5297">
                  <c:v>1.113638917843518</c:v>
                </c:pt>
                <c:pt idx="5298">
                  <c:v>1.113638917843518</c:v>
                </c:pt>
                <c:pt idx="5299">
                  <c:v>1.113638917843518</c:v>
                </c:pt>
                <c:pt idx="5300">
                  <c:v>1.113638917843518</c:v>
                </c:pt>
                <c:pt idx="5301">
                  <c:v>1.113638917843518</c:v>
                </c:pt>
                <c:pt idx="5302">
                  <c:v>1.113638917843518</c:v>
                </c:pt>
                <c:pt idx="5303">
                  <c:v>1.113638917843518</c:v>
                </c:pt>
                <c:pt idx="5304">
                  <c:v>1.113638917843518</c:v>
                </c:pt>
                <c:pt idx="5305">
                  <c:v>1.113638917843518</c:v>
                </c:pt>
                <c:pt idx="5306">
                  <c:v>1.113638917843518</c:v>
                </c:pt>
                <c:pt idx="5307">
                  <c:v>1.113638917843518</c:v>
                </c:pt>
                <c:pt idx="5308">
                  <c:v>1.113638917843518</c:v>
                </c:pt>
                <c:pt idx="5309">
                  <c:v>1.113638917843518</c:v>
                </c:pt>
                <c:pt idx="5310">
                  <c:v>1.113638917843518</c:v>
                </c:pt>
                <c:pt idx="5311">
                  <c:v>1.113638917843518</c:v>
                </c:pt>
                <c:pt idx="5312">
                  <c:v>1.113638917843518</c:v>
                </c:pt>
                <c:pt idx="5313">
                  <c:v>1.113638917843518</c:v>
                </c:pt>
                <c:pt idx="5314">
                  <c:v>1.113638917843518</c:v>
                </c:pt>
                <c:pt idx="5315">
                  <c:v>1.113638917843518</c:v>
                </c:pt>
                <c:pt idx="5316">
                  <c:v>1.113638917843518</c:v>
                </c:pt>
                <c:pt idx="5317">
                  <c:v>1.113638917843518</c:v>
                </c:pt>
                <c:pt idx="5318">
                  <c:v>1.113638917843518</c:v>
                </c:pt>
                <c:pt idx="5319">
                  <c:v>1.113638917843518</c:v>
                </c:pt>
                <c:pt idx="5320">
                  <c:v>1.113638917843518</c:v>
                </c:pt>
                <c:pt idx="5321">
                  <c:v>1.113638917843518</c:v>
                </c:pt>
                <c:pt idx="5322">
                  <c:v>1.113638917843518</c:v>
                </c:pt>
                <c:pt idx="5323">
                  <c:v>1.113638917843518</c:v>
                </c:pt>
                <c:pt idx="5324">
                  <c:v>1.113638917843518</c:v>
                </c:pt>
                <c:pt idx="5325">
                  <c:v>1.113638917843518</c:v>
                </c:pt>
                <c:pt idx="5326">
                  <c:v>1.113638917843518</c:v>
                </c:pt>
                <c:pt idx="5327">
                  <c:v>1.113638917843518</c:v>
                </c:pt>
                <c:pt idx="5328">
                  <c:v>1.113638917843518</c:v>
                </c:pt>
                <c:pt idx="5329">
                  <c:v>1.113638917843518</c:v>
                </c:pt>
                <c:pt idx="5330">
                  <c:v>1.113638917843518</c:v>
                </c:pt>
                <c:pt idx="5331">
                  <c:v>1.113638917843518</c:v>
                </c:pt>
                <c:pt idx="5332">
                  <c:v>1.113638917843518</c:v>
                </c:pt>
                <c:pt idx="5333">
                  <c:v>1.113638917843518</c:v>
                </c:pt>
                <c:pt idx="5334">
                  <c:v>1.113638917843518</c:v>
                </c:pt>
                <c:pt idx="5335">
                  <c:v>1.113638917843518</c:v>
                </c:pt>
                <c:pt idx="5336">
                  <c:v>1.113638917843518</c:v>
                </c:pt>
                <c:pt idx="5337">
                  <c:v>1.113638917843518</c:v>
                </c:pt>
                <c:pt idx="5338">
                  <c:v>1.113638917843518</c:v>
                </c:pt>
                <c:pt idx="5339">
                  <c:v>1.113638917843518</c:v>
                </c:pt>
                <c:pt idx="5340">
                  <c:v>1.113638917843518</c:v>
                </c:pt>
                <c:pt idx="5341">
                  <c:v>1.113638917843518</c:v>
                </c:pt>
                <c:pt idx="5342">
                  <c:v>1.113638917843518</c:v>
                </c:pt>
                <c:pt idx="5343">
                  <c:v>1.113638917843518</c:v>
                </c:pt>
                <c:pt idx="5344">
                  <c:v>1.113638917843518</c:v>
                </c:pt>
                <c:pt idx="5345">
                  <c:v>1.113638917843518</c:v>
                </c:pt>
                <c:pt idx="5346">
                  <c:v>1.113638917843518</c:v>
                </c:pt>
                <c:pt idx="5347">
                  <c:v>1.113638917843518</c:v>
                </c:pt>
                <c:pt idx="5348">
                  <c:v>1.113638917843518</c:v>
                </c:pt>
                <c:pt idx="5349">
                  <c:v>1.113638917843518</c:v>
                </c:pt>
                <c:pt idx="5350">
                  <c:v>1.113638917843518</c:v>
                </c:pt>
                <c:pt idx="5351">
                  <c:v>1.113638917843518</c:v>
                </c:pt>
                <c:pt idx="5352">
                  <c:v>1.113638917843518</c:v>
                </c:pt>
                <c:pt idx="5353">
                  <c:v>1.113638917843518</c:v>
                </c:pt>
                <c:pt idx="5354">
                  <c:v>1.113638917843518</c:v>
                </c:pt>
                <c:pt idx="5355">
                  <c:v>1.113638917843518</c:v>
                </c:pt>
                <c:pt idx="5356">
                  <c:v>1.113638917843518</c:v>
                </c:pt>
                <c:pt idx="5357">
                  <c:v>1.113638917843518</c:v>
                </c:pt>
                <c:pt idx="5358">
                  <c:v>1.113638917843518</c:v>
                </c:pt>
                <c:pt idx="5359">
                  <c:v>1.113638917843518</c:v>
                </c:pt>
                <c:pt idx="5360">
                  <c:v>1.113638917843518</c:v>
                </c:pt>
                <c:pt idx="5361">
                  <c:v>1.113638917843518</c:v>
                </c:pt>
                <c:pt idx="5362">
                  <c:v>1.113638917843518</c:v>
                </c:pt>
                <c:pt idx="5363">
                  <c:v>1.113638917843518</c:v>
                </c:pt>
                <c:pt idx="5364">
                  <c:v>1.113638917843518</c:v>
                </c:pt>
                <c:pt idx="5365">
                  <c:v>1.113638917843518</c:v>
                </c:pt>
                <c:pt idx="5366">
                  <c:v>1.113638917843518</c:v>
                </c:pt>
                <c:pt idx="5367">
                  <c:v>1.113638917843518</c:v>
                </c:pt>
                <c:pt idx="5368">
                  <c:v>1.113638917843518</c:v>
                </c:pt>
                <c:pt idx="5369">
                  <c:v>1.113638917843518</c:v>
                </c:pt>
                <c:pt idx="5370">
                  <c:v>1.113638917843518</c:v>
                </c:pt>
                <c:pt idx="5371">
                  <c:v>1.113638917843518</c:v>
                </c:pt>
                <c:pt idx="5372">
                  <c:v>1.113638917843518</c:v>
                </c:pt>
                <c:pt idx="5373">
                  <c:v>1.113638917843518</c:v>
                </c:pt>
                <c:pt idx="5374">
                  <c:v>1.113638917843518</c:v>
                </c:pt>
                <c:pt idx="5375">
                  <c:v>1.113638917843518</c:v>
                </c:pt>
                <c:pt idx="5376">
                  <c:v>1.113638917843518</c:v>
                </c:pt>
                <c:pt idx="5377">
                  <c:v>1.113638917843518</c:v>
                </c:pt>
                <c:pt idx="5378">
                  <c:v>1.113638917843518</c:v>
                </c:pt>
                <c:pt idx="5379">
                  <c:v>1.113638917843518</c:v>
                </c:pt>
                <c:pt idx="5380">
                  <c:v>1.113638917843518</c:v>
                </c:pt>
                <c:pt idx="5381">
                  <c:v>1.113638917843518</c:v>
                </c:pt>
                <c:pt idx="5382">
                  <c:v>1.113638917843518</c:v>
                </c:pt>
                <c:pt idx="5383">
                  <c:v>1.113638917843518</c:v>
                </c:pt>
                <c:pt idx="5384">
                  <c:v>1.113638917843518</c:v>
                </c:pt>
                <c:pt idx="5385">
                  <c:v>1.113638917843518</c:v>
                </c:pt>
                <c:pt idx="5386">
                  <c:v>1.113638917843518</c:v>
                </c:pt>
                <c:pt idx="5387">
                  <c:v>1.113638917843518</c:v>
                </c:pt>
                <c:pt idx="5388">
                  <c:v>1.113638917843518</c:v>
                </c:pt>
                <c:pt idx="5389">
                  <c:v>1.113638917843518</c:v>
                </c:pt>
                <c:pt idx="5390">
                  <c:v>1.113638917843518</c:v>
                </c:pt>
                <c:pt idx="5391">
                  <c:v>1.113638917843518</c:v>
                </c:pt>
                <c:pt idx="5392">
                  <c:v>1.113638917843518</c:v>
                </c:pt>
                <c:pt idx="5393">
                  <c:v>1.113638917843518</c:v>
                </c:pt>
                <c:pt idx="5394">
                  <c:v>1.113638917843518</c:v>
                </c:pt>
                <c:pt idx="5395">
                  <c:v>1.113638917843518</c:v>
                </c:pt>
                <c:pt idx="5396">
                  <c:v>1.113638917843518</c:v>
                </c:pt>
                <c:pt idx="5397">
                  <c:v>1.113638917843518</c:v>
                </c:pt>
                <c:pt idx="5398">
                  <c:v>1.113638917843518</c:v>
                </c:pt>
                <c:pt idx="5399">
                  <c:v>1.113638917843518</c:v>
                </c:pt>
                <c:pt idx="5400">
                  <c:v>1.113638917843518</c:v>
                </c:pt>
                <c:pt idx="5401">
                  <c:v>1.113638917843518</c:v>
                </c:pt>
                <c:pt idx="5402">
                  <c:v>1.113638917843518</c:v>
                </c:pt>
                <c:pt idx="5403">
                  <c:v>1.113638917843518</c:v>
                </c:pt>
                <c:pt idx="5404">
                  <c:v>1.113638917843518</c:v>
                </c:pt>
                <c:pt idx="5405">
                  <c:v>1.113638917843518</c:v>
                </c:pt>
                <c:pt idx="5406">
                  <c:v>1.113638917843518</c:v>
                </c:pt>
                <c:pt idx="5407">
                  <c:v>1.113638917843518</c:v>
                </c:pt>
                <c:pt idx="5408">
                  <c:v>1.113638917843518</c:v>
                </c:pt>
                <c:pt idx="5409">
                  <c:v>1.113638917843518</c:v>
                </c:pt>
                <c:pt idx="5410">
                  <c:v>1.113638917843518</c:v>
                </c:pt>
                <c:pt idx="5411">
                  <c:v>1.113638917843518</c:v>
                </c:pt>
                <c:pt idx="5412">
                  <c:v>1.113638917843518</c:v>
                </c:pt>
                <c:pt idx="5413">
                  <c:v>1.113638917843518</c:v>
                </c:pt>
                <c:pt idx="5414">
                  <c:v>1.113638917843518</c:v>
                </c:pt>
                <c:pt idx="5415">
                  <c:v>1.113638917843518</c:v>
                </c:pt>
                <c:pt idx="5416">
                  <c:v>1.113638917843518</c:v>
                </c:pt>
                <c:pt idx="5417">
                  <c:v>1.113638917843518</c:v>
                </c:pt>
                <c:pt idx="5418">
                  <c:v>1.113638917843518</c:v>
                </c:pt>
                <c:pt idx="5419">
                  <c:v>1.113638917843518</c:v>
                </c:pt>
                <c:pt idx="5420">
                  <c:v>1.113638917843518</c:v>
                </c:pt>
                <c:pt idx="5421">
                  <c:v>1.113638917843518</c:v>
                </c:pt>
                <c:pt idx="5422">
                  <c:v>1.113638917843518</c:v>
                </c:pt>
                <c:pt idx="5423">
                  <c:v>1.113638917843518</c:v>
                </c:pt>
                <c:pt idx="5424">
                  <c:v>1.113638917843518</c:v>
                </c:pt>
                <c:pt idx="5425">
                  <c:v>1.113638917843518</c:v>
                </c:pt>
                <c:pt idx="5426">
                  <c:v>1.113638917843518</c:v>
                </c:pt>
                <c:pt idx="5427">
                  <c:v>1.113638917843518</c:v>
                </c:pt>
                <c:pt idx="5428">
                  <c:v>1.113638917843518</c:v>
                </c:pt>
                <c:pt idx="5429">
                  <c:v>1.113638917843518</c:v>
                </c:pt>
                <c:pt idx="5430">
                  <c:v>1.113638917843518</c:v>
                </c:pt>
                <c:pt idx="5431">
                  <c:v>1.113638917843518</c:v>
                </c:pt>
                <c:pt idx="5432">
                  <c:v>1.113638917843518</c:v>
                </c:pt>
                <c:pt idx="5433">
                  <c:v>1.113638917843518</c:v>
                </c:pt>
                <c:pt idx="5434">
                  <c:v>1.113638917843518</c:v>
                </c:pt>
                <c:pt idx="5435">
                  <c:v>1.113638917843518</c:v>
                </c:pt>
                <c:pt idx="5436">
                  <c:v>1.113638917843518</c:v>
                </c:pt>
                <c:pt idx="5437">
                  <c:v>1.113638917843518</c:v>
                </c:pt>
                <c:pt idx="5438">
                  <c:v>1.113638917843518</c:v>
                </c:pt>
                <c:pt idx="5439">
                  <c:v>1.113638917843518</c:v>
                </c:pt>
                <c:pt idx="5440">
                  <c:v>1.113638917843518</c:v>
                </c:pt>
                <c:pt idx="5441">
                  <c:v>1.113638917843518</c:v>
                </c:pt>
                <c:pt idx="5442">
                  <c:v>1.113638917843518</c:v>
                </c:pt>
                <c:pt idx="5443">
                  <c:v>1.113638917843518</c:v>
                </c:pt>
                <c:pt idx="5444">
                  <c:v>1.113638917843518</c:v>
                </c:pt>
                <c:pt idx="5445">
                  <c:v>1.113638917843518</c:v>
                </c:pt>
                <c:pt idx="5446">
                  <c:v>1.113638917843518</c:v>
                </c:pt>
                <c:pt idx="5447">
                  <c:v>1.113638917843518</c:v>
                </c:pt>
                <c:pt idx="5448">
                  <c:v>1.113638917843518</c:v>
                </c:pt>
                <c:pt idx="5449">
                  <c:v>1.113638917843518</c:v>
                </c:pt>
                <c:pt idx="5450">
                  <c:v>1.113638917843518</c:v>
                </c:pt>
                <c:pt idx="5451">
                  <c:v>1.113638917843518</c:v>
                </c:pt>
                <c:pt idx="5452">
                  <c:v>1.113638917843518</c:v>
                </c:pt>
                <c:pt idx="5453">
                  <c:v>1.113638917843518</c:v>
                </c:pt>
                <c:pt idx="5454">
                  <c:v>1.113638917843518</c:v>
                </c:pt>
                <c:pt idx="5455">
                  <c:v>1.113638917843518</c:v>
                </c:pt>
                <c:pt idx="5456">
                  <c:v>1.113638917843518</c:v>
                </c:pt>
                <c:pt idx="5457">
                  <c:v>1.113638917843518</c:v>
                </c:pt>
                <c:pt idx="5458">
                  <c:v>1.113638917843518</c:v>
                </c:pt>
                <c:pt idx="5459">
                  <c:v>1.113638917843518</c:v>
                </c:pt>
                <c:pt idx="5460">
                  <c:v>1.113638917843518</c:v>
                </c:pt>
                <c:pt idx="5461">
                  <c:v>1.113638917843518</c:v>
                </c:pt>
                <c:pt idx="5462">
                  <c:v>1.113638917843518</c:v>
                </c:pt>
                <c:pt idx="5463">
                  <c:v>1.113638917843518</c:v>
                </c:pt>
                <c:pt idx="5464">
                  <c:v>1.113638917843518</c:v>
                </c:pt>
                <c:pt idx="5465">
                  <c:v>1.113638917843518</c:v>
                </c:pt>
                <c:pt idx="5466">
                  <c:v>1.113638917843518</c:v>
                </c:pt>
                <c:pt idx="5467">
                  <c:v>1.113638917843518</c:v>
                </c:pt>
                <c:pt idx="5468">
                  <c:v>1.113638917843518</c:v>
                </c:pt>
                <c:pt idx="5469">
                  <c:v>1.113638917843518</c:v>
                </c:pt>
                <c:pt idx="5470">
                  <c:v>1.113638917843518</c:v>
                </c:pt>
                <c:pt idx="5471">
                  <c:v>1.113638917843518</c:v>
                </c:pt>
                <c:pt idx="5472">
                  <c:v>1.113638917843518</c:v>
                </c:pt>
                <c:pt idx="5473">
                  <c:v>1.113638917843518</c:v>
                </c:pt>
                <c:pt idx="5474">
                  <c:v>1.113638917843518</c:v>
                </c:pt>
                <c:pt idx="5475">
                  <c:v>1.113638917843518</c:v>
                </c:pt>
                <c:pt idx="5476">
                  <c:v>1.113638917843518</c:v>
                </c:pt>
                <c:pt idx="5477">
                  <c:v>1.113638917843518</c:v>
                </c:pt>
                <c:pt idx="5478">
                  <c:v>1.113638917843518</c:v>
                </c:pt>
                <c:pt idx="5479">
                  <c:v>1.113638917843518</c:v>
                </c:pt>
                <c:pt idx="5480">
                  <c:v>1.113638917843518</c:v>
                </c:pt>
                <c:pt idx="5481">
                  <c:v>1.113638917843518</c:v>
                </c:pt>
                <c:pt idx="5482">
                  <c:v>1.113638917843518</c:v>
                </c:pt>
                <c:pt idx="5483">
                  <c:v>1.113638917843518</c:v>
                </c:pt>
                <c:pt idx="5484">
                  <c:v>1.113638917843518</c:v>
                </c:pt>
                <c:pt idx="5485">
                  <c:v>1.113638917843518</c:v>
                </c:pt>
                <c:pt idx="5486">
                  <c:v>1.113638917843518</c:v>
                </c:pt>
                <c:pt idx="5487">
                  <c:v>1.113638917843518</c:v>
                </c:pt>
                <c:pt idx="5488">
                  <c:v>1.113638917843518</c:v>
                </c:pt>
                <c:pt idx="5489">
                  <c:v>1.113638917843518</c:v>
                </c:pt>
                <c:pt idx="5490">
                  <c:v>1.113638917843518</c:v>
                </c:pt>
                <c:pt idx="5491">
                  <c:v>1.113638917843518</c:v>
                </c:pt>
                <c:pt idx="5492">
                  <c:v>1.113638917843518</c:v>
                </c:pt>
                <c:pt idx="5493">
                  <c:v>1.113638917843518</c:v>
                </c:pt>
                <c:pt idx="5494">
                  <c:v>1.113638917843518</c:v>
                </c:pt>
                <c:pt idx="5495">
                  <c:v>1.113638917843518</c:v>
                </c:pt>
                <c:pt idx="5496">
                  <c:v>1.113638917843518</c:v>
                </c:pt>
                <c:pt idx="5497">
                  <c:v>1.113638917843518</c:v>
                </c:pt>
                <c:pt idx="5498">
                  <c:v>1.113638917843518</c:v>
                </c:pt>
                <c:pt idx="5499">
                  <c:v>1.113638917843518</c:v>
                </c:pt>
                <c:pt idx="5500">
                  <c:v>1.113638917843518</c:v>
                </c:pt>
                <c:pt idx="5501">
                  <c:v>1.113638917843518</c:v>
                </c:pt>
                <c:pt idx="5502">
                  <c:v>1.113638917843518</c:v>
                </c:pt>
                <c:pt idx="5503">
                  <c:v>1.113638917843518</c:v>
                </c:pt>
                <c:pt idx="5504">
                  <c:v>1.113638917843518</c:v>
                </c:pt>
                <c:pt idx="5505">
                  <c:v>1.113638917843518</c:v>
                </c:pt>
                <c:pt idx="5506">
                  <c:v>1.113638917843518</c:v>
                </c:pt>
                <c:pt idx="5507">
                  <c:v>1.113638917843518</c:v>
                </c:pt>
                <c:pt idx="5508">
                  <c:v>1.113638917843518</c:v>
                </c:pt>
                <c:pt idx="5509">
                  <c:v>1.113638917843518</c:v>
                </c:pt>
                <c:pt idx="5510">
                  <c:v>1.113638917843518</c:v>
                </c:pt>
                <c:pt idx="5511">
                  <c:v>1.113638917843518</c:v>
                </c:pt>
                <c:pt idx="5512">
                  <c:v>1.113638917843518</c:v>
                </c:pt>
                <c:pt idx="5513">
                  <c:v>1.113638917843518</c:v>
                </c:pt>
                <c:pt idx="5514">
                  <c:v>1.113638917843518</c:v>
                </c:pt>
                <c:pt idx="5515">
                  <c:v>1.113638917843518</c:v>
                </c:pt>
                <c:pt idx="5516">
                  <c:v>1.113638917843518</c:v>
                </c:pt>
                <c:pt idx="5517">
                  <c:v>1.113638917843518</c:v>
                </c:pt>
                <c:pt idx="5518">
                  <c:v>1.113638917843518</c:v>
                </c:pt>
                <c:pt idx="5519">
                  <c:v>1.113638917843518</c:v>
                </c:pt>
                <c:pt idx="5520">
                  <c:v>1.113638917843518</c:v>
                </c:pt>
                <c:pt idx="5521">
                  <c:v>1.113638917843518</c:v>
                </c:pt>
                <c:pt idx="5522">
                  <c:v>1.113638917843518</c:v>
                </c:pt>
                <c:pt idx="5523">
                  <c:v>1.113638917843518</c:v>
                </c:pt>
                <c:pt idx="5524">
                  <c:v>1.113638917843518</c:v>
                </c:pt>
                <c:pt idx="5525">
                  <c:v>1.113638917843518</c:v>
                </c:pt>
                <c:pt idx="5526">
                  <c:v>1.113638917843518</c:v>
                </c:pt>
                <c:pt idx="5527">
                  <c:v>1.113638917843518</c:v>
                </c:pt>
                <c:pt idx="5528">
                  <c:v>1.113638917843518</c:v>
                </c:pt>
                <c:pt idx="5529">
                  <c:v>1.113638917843518</c:v>
                </c:pt>
                <c:pt idx="5530">
                  <c:v>1.113638917843518</c:v>
                </c:pt>
                <c:pt idx="5531">
                  <c:v>1.113638917843518</c:v>
                </c:pt>
                <c:pt idx="5532">
                  <c:v>1.113638917843518</c:v>
                </c:pt>
                <c:pt idx="5533">
                  <c:v>1.113638917843518</c:v>
                </c:pt>
                <c:pt idx="5534">
                  <c:v>1.113638917843518</c:v>
                </c:pt>
                <c:pt idx="5535">
                  <c:v>1.113638917843518</c:v>
                </c:pt>
                <c:pt idx="5536">
                  <c:v>1.113638917843518</c:v>
                </c:pt>
                <c:pt idx="5537">
                  <c:v>1.113638917843518</c:v>
                </c:pt>
                <c:pt idx="5538">
                  <c:v>1.113638917843518</c:v>
                </c:pt>
                <c:pt idx="5539">
                  <c:v>1.113638917843518</c:v>
                </c:pt>
                <c:pt idx="5540">
                  <c:v>1.113638917843518</c:v>
                </c:pt>
                <c:pt idx="5541">
                  <c:v>1.113638917843518</c:v>
                </c:pt>
                <c:pt idx="5542">
                  <c:v>1.113638917843518</c:v>
                </c:pt>
                <c:pt idx="5543">
                  <c:v>1.113638917843518</c:v>
                </c:pt>
                <c:pt idx="5544">
                  <c:v>1.113638917843518</c:v>
                </c:pt>
                <c:pt idx="5545">
                  <c:v>1.113638917843518</c:v>
                </c:pt>
                <c:pt idx="5546">
                  <c:v>1.113638917843518</c:v>
                </c:pt>
                <c:pt idx="5547">
                  <c:v>1.113638917843518</c:v>
                </c:pt>
                <c:pt idx="5548">
                  <c:v>1.113638917843518</c:v>
                </c:pt>
                <c:pt idx="5549">
                  <c:v>1.113638917843518</c:v>
                </c:pt>
                <c:pt idx="5550">
                  <c:v>1.113638917843518</c:v>
                </c:pt>
                <c:pt idx="5551">
                  <c:v>1.113638917843518</c:v>
                </c:pt>
                <c:pt idx="5552">
                  <c:v>1.113638917843518</c:v>
                </c:pt>
                <c:pt idx="5553">
                  <c:v>1.113638917843518</c:v>
                </c:pt>
                <c:pt idx="5554">
                  <c:v>1.113638917843518</c:v>
                </c:pt>
                <c:pt idx="5555">
                  <c:v>1.113638917843518</c:v>
                </c:pt>
                <c:pt idx="5556">
                  <c:v>1.113638917843518</c:v>
                </c:pt>
                <c:pt idx="5557">
                  <c:v>1.113638917843518</c:v>
                </c:pt>
                <c:pt idx="5558">
                  <c:v>1.113638917843518</c:v>
                </c:pt>
                <c:pt idx="5559">
                  <c:v>1.113638917843518</c:v>
                </c:pt>
                <c:pt idx="5560">
                  <c:v>1.113638917843518</c:v>
                </c:pt>
                <c:pt idx="5561">
                  <c:v>1.113638917843518</c:v>
                </c:pt>
                <c:pt idx="5562">
                  <c:v>1.113638917843518</c:v>
                </c:pt>
                <c:pt idx="5563">
                  <c:v>1.113638917843518</c:v>
                </c:pt>
                <c:pt idx="5564">
                  <c:v>1.113638917843518</c:v>
                </c:pt>
                <c:pt idx="5565">
                  <c:v>1.113638917843518</c:v>
                </c:pt>
                <c:pt idx="5566">
                  <c:v>1.113638917843518</c:v>
                </c:pt>
                <c:pt idx="5567">
                  <c:v>1.113638917843518</c:v>
                </c:pt>
                <c:pt idx="5568">
                  <c:v>1.113638917843518</c:v>
                </c:pt>
                <c:pt idx="5569">
                  <c:v>1.113638917843518</c:v>
                </c:pt>
                <c:pt idx="5570">
                  <c:v>1.113638917843518</c:v>
                </c:pt>
                <c:pt idx="5571">
                  <c:v>1.113638917843518</c:v>
                </c:pt>
                <c:pt idx="5572">
                  <c:v>1.113638917843518</c:v>
                </c:pt>
                <c:pt idx="5573">
                  <c:v>1.113638917843518</c:v>
                </c:pt>
                <c:pt idx="5574">
                  <c:v>1.113638917843518</c:v>
                </c:pt>
                <c:pt idx="5575">
                  <c:v>1.113638917843518</c:v>
                </c:pt>
                <c:pt idx="5576">
                  <c:v>1.113638917843518</c:v>
                </c:pt>
                <c:pt idx="5577">
                  <c:v>1.113638917843518</c:v>
                </c:pt>
                <c:pt idx="5578">
                  <c:v>1.113638917843518</c:v>
                </c:pt>
                <c:pt idx="5579">
                  <c:v>1.113638917843518</c:v>
                </c:pt>
                <c:pt idx="5580">
                  <c:v>1.113638917843518</c:v>
                </c:pt>
                <c:pt idx="5581">
                  <c:v>1.113638917843518</c:v>
                </c:pt>
                <c:pt idx="5582">
                  <c:v>1.113638917843518</c:v>
                </c:pt>
                <c:pt idx="5583">
                  <c:v>1.113638917843518</c:v>
                </c:pt>
                <c:pt idx="5584">
                  <c:v>1.113638917843518</c:v>
                </c:pt>
                <c:pt idx="5585">
                  <c:v>1.113638917843518</c:v>
                </c:pt>
                <c:pt idx="5586">
                  <c:v>1.113638917843518</c:v>
                </c:pt>
                <c:pt idx="5587">
                  <c:v>1.113638917843518</c:v>
                </c:pt>
                <c:pt idx="5588">
                  <c:v>1.113638917843518</c:v>
                </c:pt>
                <c:pt idx="5589">
                  <c:v>1.113638917843518</c:v>
                </c:pt>
                <c:pt idx="5590">
                  <c:v>1.113638917843518</c:v>
                </c:pt>
                <c:pt idx="5591">
                  <c:v>1.113638917843518</c:v>
                </c:pt>
                <c:pt idx="5592">
                  <c:v>1.113638917843518</c:v>
                </c:pt>
                <c:pt idx="5593">
                  <c:v>1.113638917843518</c:v>
                </c:pt>
                <c:pt idx="5594">
                  <c:v>1.113638917843518</c:v>
                </c:pt>
                <c:pt idx="5595">
                  <c:v>1.113638917843518</c:v>
                </c:pt>
                <c:pt idx="5596">
                  <c:v>1.113638917843518</c:v>
                </c:pt>
                <c:pt idx="5597">
                  <c:v>1.113638917843518</c:v>
                </c:pt>
                <c:pt idx="5598">
                  <c:v>1.113638917843518</c:v>
                </c:pt>
                <c:pt idx="5599">
                  <c:v>1.113638917843518</c:v>
                </c:pt>
                <c:pt idx="5600">
                  <c:v>1.113638917843518</c:v>
                </c:pt>
                <c:pt idx="5601">
                  <c:v>1.113638917843518</c:v>
                </c:pt>
                <c:pt idx="5602">
                  <c:v>1.113638917843518</c:v>
                </c:pt>
                <c:pt idx="5603">
                  <c:v>1.113638917843518</c:v>
                </c:pt>
                <c:pt idx="5604">
                  <c:v>1.113638917843518</c:v>
                </c:pt>
                <c:pt idx="5605">
                  <c:v>1.113638917843518</c:v>
                </c:pt>
                <c:pt idx="5606">
                  <c:v>1.113638917843518</c:v>
                </c:pt>
                <c:pt idx="5607">
                  <c:v>1.113638917843518</c:v>
                </c:pt>
                <c:pt idx="5608">
                  <c:v>1.113638917843518</c:v>
                </c:pt>
                <c:pt idx="5609">
                  <c:v>1.113638917843518</c:v>
                </c:pt>
                <c:pt idx="5610">
                  <c:v>1.113638917843518</c:v>
                </c:pt>
                <c:pt idx="5611">
                  <c:v>1.113638917843518</c:v>
                </c:pt>
                <c:pt idx="5612">
                  <c:v>1.113638917843518</c:v>
                </c:pt>
                <c:pt idx="5613">
                  <c:v>1.113638917843518</c:v>
                </c:pt>
                <c:pt idx="5614">
                  <c:v>1.113638917843518</c:v>
                </c:pt>
                <c:pt idx="5615">
                  <c:v>1.113638917843518</c:v>
                </c:pt>
                <c:pt idx="5616">
                  <c:v>1.113638917843518</c:v>
                </c:pt>
                <c:pt idx="5617">
                  <c:v>1.113638917843518</c:v>
                </c:pt>
                <c:pt idx="5618">
                  <c:v>1.113638917843518</c:v>
                </c:pt>
                <c:pt idx="5619">
                  <c:v>1.113638917843518</c:v>
                </c:pt>
                <c:pt idx="5620">
                  <c:v>1.113638917843518</c:v>
                </c:pt>
                <c:pt idx="5621">
                  <c:v>1.113638917843518</c:v>
                </c:pt>
                <c:pt idx="5622">
                  <c:v>1.113638917843518</c:v>
                </c:pt>
                <c:pt idx="5623">
                  <c:v>1.113638917843518</c:v>
                </c:pt>
                <c:pt idx="5624">
                  <c:v>1.113638917843518</c:v>
                </c:pt>
                <c:pt idx="5625">
                  <c:v>1.113638917843518</c:v>
                </c:pt>
                <c:pt idx="5626">
                  <c:v>1.113638917843518</c:v>
                </c:pt>
                <c:pt idx="5627">
                  <c:v>1.113638917843518</c:v>
                </c:pt>
                <c:pt idx="5628">
                  <c:v>1.113638917843518</c:v>
                </c:pt>
                <c:pt idx="5629">
                  <c:v>1.113638917843518</c:v>
                </c:pt>
                <c:pt idx="5630">
                  <c:v>1.113638917843518</c:v>
                </c:pt>
                <c:pt idx="5631">
                  <c:v>1.113638917843518</c:v>
                </c:pt>
                <c:pt idx="5632">
                  <c:v>1.113638917843518</c:v>
                </c:pt>
                <c:pt idx="5633">
                  <c:v>1.113638917843518</c:v>
                </c:pt>
                <c:pt idx="5634">
                  <c:v>1.113638917843518</c:v>
                </c:pt>
                <c:pt idx="5635">
                  <c:v>1.113638917843518</c:v>
                </c:pt>
                <c:pt idx="5636">
                  <c:v>1.113638917843518</c:v>
                </c:pt>
                <c:pt idx="5637">
                  <c:v>1.113638917843518</c:v>
                </c:pt>
                <c:pt idx="5638">
                  <c:v>1.113638917843518</c:v>
                </c:pt>
                <c:pt idx="5639">
                  <c:v>1.113638917843518</c:v>
                </c:pt>
                <c:pt idx="5640">
                  <c:v>1.113638917843518</c:v>
                </c:pt>
                <c:pt idx="5641">
                  <c:v>1.113638917843518</c:v>
                </c:pt>
                <c:pt idx="5642">
                  <c:v>1.113638917843518</c:v>
                </c:pt>
                <c:pt idx="5643">
                  <c:v>1.113638917843518</c:v>
                </c:pt>
                <c:pt idx="5644">
                  <c:v>1.113638917843518</c:v>
                </c:pt>
                <c:pt idx="5645">
                  <c:v>1.113638917843518</c:v>
                </c:pt>
                <c:pt idx="5646">
                  <c:v>1.113638917843518</c:v>
                </c:pt>
                <c:pt idx="5647">
                  <c:v>1.113638917843518</c:v>
                </c:pt>
                <c:pt idx="5648">
                  <c:v>1.113638917843518</c:v>
                </c:pt>
                <c:pt idx="5649">
                  <c:v>1.113638917843518</c:v>
                </c:pt>
                <c:pt idx="5650">
                  <c:v>1.113638917843518</c:v>
                </c:pt>
                <c:pt idx="5651">
                  <c:v>1.113638917843518</c:v>
                </c:pt>
                <c:pt idx="5652">
                  <c:v>1.113638917843518</c:v>
                </c:pt>
                <c:pt idx="5653">
                  <c:v>1.113638917843518</c:v>
                </c:pt>
                <c:pt idx="5654">
                  <c:v>1.113638917843518</c:v>
                </c:pt>
                <c:pt idx="5655">
                  <c:v>1.113638917843518</c:v>
                </c:pt>
                <c:pt idx="5656">
                  <c:v>1.113638917843518</c:v>
                </c:pt>
                <c:pt idx="5657">
                  <c:v>1.113638917843518</c:v>
                </c:pt>
                <c:pt idx="5658">
                  <c:v>1.113638917843518</c:v>
                </c:pt>
                <c:pt idx="5659">
                  <c:v>1.113638917843518</c:v>
                </c:pt>
                <c:pt idx="5660">
                  <c:v>1.113638917843518</c:v>
                </c:pt>
                <c:pt idx="5661">
                  <c:v>1.113638917843518</c:v>
                </c:pt>
                <c:pt idx="5662">
                  <c:v>1.113638917843518</c:v>
                </c:pt>
                <c:pt idx="5663">
                  <c:v>1.113638917843518</c:v>
                </c:pt>
                <c:pt idx="5664">
                  <c:v>1.113638917843518</c:v>
                </c:pt>
                <c:pt idx="5665">
                  <c:v>1.113638917843518</c:v>
                </c:pt>
                <c:pt idx="5666">
                  <c:v>1.113638917843518</c:v>
                </c:pt>
                <c:pt idx="5667">
                  <c:v>1.113638917843518</c:v>
                </c:pt>
                <c:pt idx="5668">
                  <c:v>1.113638917843518</c:v>
                </c:pt>
                <c:pt idx="5669">
                  <c:v>1.113638917843518</c:v>
                </c:pt>
                <c:pt idx="5670">
                  <c:v>1.113638917843518</c:v>
                </c:pt>
                <c:pt idx="5671">
                  <c:v>1.113638917843518</c:v>
                </c:pt>
                <c:pt idx="5672">
                  <c:v>1.113638917843518</c:v>
                </c:pt>
                <c:pt idx="5673">
                  <c:v>1.113638917843518</c:v>
                </c:pt>
                <c:pt idx="5674">
                  <c:v>1.113638917843518</c:v>
                </c:pt>
                <c:pt idx="5675">
                  <c:v>1.113638917843518</c:v>
                </c:pt>
                <c:pt idx="5676">
                  <c:v>1.113638917843518</c:v>
                </c:pt>
                <c:pt idx="5677">
                  <c:v>1.113638917843518</c:v>
                </c:pt>
                <c:pt idx="5678">
                  <c:v>1.113638917843518</c:v>
                </c:pt>
                <c:pt idx="5679">
                  <c:v>1.113638917843518</c:v>
                </c:pt>
                <c:pt idx="5680">
                  <c:v>1.113638917843518</c:v>
                </c:pt>
                <c:pt idx="5681">
                  <c:v>1.113638917843518</c:v>
                </c:pt>
                <c:pt idx="5682">
                  <c:v>1.113638917843518</c:v>
                </c:pt>
                <c:pt idx="5683">
                  <c:v>1.113638917843518</c:v>
                </c:pt>
                <c:pt idx="5684">
                  <c:v>1.113638917843518</c:v>
                </c:pt>
                <c:pt idx="5685">
                  <c:v>1.113638917843518</c:v>
                </c:pt>
                <c:pt idx="5686">
                  <c:v>1.113638917843518</c:v>
                </c:pt>
                <c:pt idx="5687">
                  <c:v>1.113638917843518</c:v>
                </c:pt>
                <c:pt idx="5688">
                  <c:v>1.113638917843518</c:v>
                </c:pt>
                <c:pt idx="5689">
                  <c:v>1.113638917843518</c:v>
                </c:pt>
                <c:pt idx="5690">
                  <c:v>1.113638917843518</c:v>
                </c:pt>
                <c:pt idx="5691">
                  <c:v>1.113638917843518</c:v>
                </c:pt>
                <c:pt idx="5692">
                  <c:v>1.113638917843518</c:v>
                </c:pt>
                <c:pt idx="5693">
                  <c:v>1.113638917843518</c:v>
                </c:pt>
                <c:pt idx="5694">
                  <c:v>1.113638917843518</c:v>
                </c:pt>
                <c:pt idx="5695">
                  <c:v>1.113638917843518</c:v>
                </c:pt>
                <c:pt idx="5696">
                  <c:v>1.113638917843518</c:v>
                </c:pt>
                <c:pt idx="5697">
                  <c:v>1.113638917843518</c:v>
                </c:pt>
                <c:pt idx="5698">
                  <c:v>1.113638917843518</c:v>
                </c:pt>
                <c:pt idx="5699">
                  <c:v>1.113638917843518</c:v>
                </c:pt>
                <c:pt idx="5700">
                  <c:v>1.113638917843518</c:v>
                </c:pt>
                <c:pt idx="5701">
                  <c:v>1.113638917843518</c:v>
                </c:pt>
                <c:pt idx="5702">
                  <c:v>1.113638917843518</c:v>
                </c:pt>
                <c:pt idx="5703">
                  <c:v>1.113638917843518</c:v>
                </c:pt>
                <c:pt idx="5704">
                  <c:v>1.113638917843518</c:v>
                </c:pt>
                <c:pt idx="5705">
                  <c:v>1.113638917843518</c:v>
                </c:pt>
                <c:pt idx="5706">
                  <c:v>1.113638917843518</c:v>
                </c:pt>
                <c:pt idx="5707">
                  <c:v>1.113638917843518</c:v>
                </c:pt>
                <c:pt idx="5708">
                  <c:v>1.113638917843518</c:v>
                </c:pt>
                <c:pt idx="5709">
                  <c:v>1.113638917843518</c:v>
                </c:pt>
                <c:pt idx="5710">
                  <c:v>1.113638917843518</c:v>
                </c:pt>
                <c:pt idx="5711">
                  <c:v>1.113638917843518</c:v>
                </c:pt>
                <c:pt idx="5712">
                  <c:v>1.113638917843518</c:v>
                </c:pt>
                <c:pt idx="5713">
                  <c:v>1.113638917843518</c:v>
                </c:pt>
                <c:pt idx="5714">
                  <c:v>1.113638917843518</c:v>
                </c:pt>
                <c:pt idx="5715">
                  <c:v>1.113638917843518</c:v>
                </c:pt>
                <c:pt idx="5716">
                  <c:v>1.113638917843518</c:v>
                </c:pt>
                <c:pt idx="5717">
                  <c:v>1.113638917843518</c:v>
                </c:pt>
                <c:pt idx="5718">
                  <c:v>1.113638917843518</c:v>
                </c:pt>
                <c:pt idx="5719">
                  <c:v>1.113638917843518</c:v>
                </c:pt>
                <c:pt idx="5720">
                  <c:v>1.113638917843518</c:v>
                </c:pt>
                <c:pt idx="5721">
                  <c:v>1.113638917843518</c:v>
                </c:pt>
                <c:pt idx="5722">
                  <c:v>1.113638917843518</c:v>
                </c:pt>
                <c:pt idx="5723">
                  <c:v>1.113638917843518</c:v>
                </c:pt>
                <c:pt idx="5724">
                  <c:v>1.113638917843518</c:v>
                </c:pt>
                <c:pt idx="5725">
                  <c:v>1.113638917843518</c:v>
                </c:pt>
                <c:pt idx="5726">
                  <c:v>1.113638917843518</c:v>
                </c:pt>
                <c:pt idx="5727">
                  <c:v>1.113638917843518</c:v>
                </c:pt>
                <c:pt idx="5728">
                  <c:v>1.113638917843518</c:v>
                </c:pt>
                <c:pt idx="5729">
                  <c:v>1.113638917843518</c:v>
                </c:pt>
                <c:pt idx="5730">
                  <c:v>1.113638917843518</c:v>
                </c:pt>
                <c:pt idx="5731">
                  <c:v>1.113638917843518</c:v>
                </c:pt>
                <c:pt idx="5732">
                  <c:v>1.113638917843518</c:v>
                </c:pt>
                <c:pt idx="5733">
                  <c:v>1.113638917843518</c:v>
                </c:pt>
                <c:pt idx="5734">
                  <c:v>1.113638917843518</c:v>
                </c:pt>
                <c:pt idx="5735">
                  <c:v>1.113638917843518</c:v>
                </c:pt>
                <c:pt idx="5736">
                  <c:v>1.113638917843518</c:v>
                </c:pt>
                <c:pt idx="5737">
                  <c:v>1.113638917843518</c:v>
                </c:pt>
                <c:pt idx="5738">
                  <c:v>1.113638917843518</c:v>
                </c:pt>
                <c:pt idx="5739">
                  <c:v>1.113638917843518</c:v>
                </c:pt>
                <c:pt idx="5740">
                  <c:v>1.113638917843518</c:v>
                </c:pt>
                <c:pt idx="5741">
                  <c:v>1.113638917843518</c:v>
                </c:pt>
                <c:pt idx="5742">
                  <c:v>1.113638917843518</c:v>
                </c:pt>
                <c:pt idx="5743">
                  <c:v>1.113638917843518</c:v>
                </c:pt>
                <c:pt idx="5744">
                  <c:v>1.113638917843518</c:v>
                </c:pt>
                <c:pt idx="5745">
                  <c:v>1.113638917843518</c:v>
                </c:pt>
                <c:pt idx="5746">
                  <c:v>1.113638917843518</c:v>
                </c:pt>
                <c:pt idx="5747">
                  <c:v>1.113638917843518</c:v>
                </c:pt>
                <c:pt idx="5748">
                  <c:v>1.113638917843518</c:v>
                </c:pt>
                <c:pt idx="5749">
                  <c:v>1.113638917843518</c:v>
                </c:pt>
                <c:pt idx="5750">
                  <c:v>1.113638917843518</c:v>
                </c:pt>
                <c:pt idx="5751">
                  <c:v>1.113638917843518</c:v>
                </c:pt>
                <c:pt idx="5752">
                  <c:v>1.113638917843518</c:v>
                </c:pt>
                <c:pt idx="5753">
                  <c:v>1.113638917843518</c:v>
                </c:pt>
                <c:pt idx="5754">
                  <c:v>1.113638917843518</c:v>
                </c:pt>
                <c:pt idx="5755">
                  <c:v>1.113638917843518</c:v>
                </c:pt>
                <c:pt idx="5756">
                  <c:v>1.113638917843518</c:v>
                </c:pt>
                <c:pt idx="5757">
                  <c:v>1.113638917843518</c:v>
                </c:pt>
                <c:pt idx="5758">
                  <c:v>1.113638917843518</c:v>
                </c:pt>
                <c:pt idx="5759">
                  <c:v>1.113638917843518</c:v>
                </c:pt>
                <c:pt idx="5760">
                  <c:v>1.113638917843518</c:v>
                </c:pt>
                <c:pt idx="5761">
                  <c:v>1.113638917843518</c:v>
                </c:pt>
                <c:pt idx="5762">
                  <c:v>1.113638917843518</c:v>
                </c:pt>
                <c:pt idx="5763">
                  <c:v>1.113638917843518</c:v>
                </c:pt>
                <c:pt idx="5764">
                  <c:v>1.113638917843518</c:v>
                </c:pt>
                <c:pt idx="5765">
                  <c:v>1.113638917843518</c:v>
                </c:pt>
                <c:pt idx="5766">
                  <c:v>1.113638917843518</c:v>
                </c:pt>
                <c:pt idx="5767">
                  <c:v>1.113638917843518</c:v>
                </c:pt>
                <c:pt idx="5768">
                  <c:v>1.113638917843518</c:v>
                </c:pt>
                <c:pt idx="5769">
                  <c:v>1.113638917843518</c:v>
                </c:pt>
                <c:pt idx="5770">
                  <c:v>1.113638917843518</c:v>
                </c:pt>
                <c:pt idx="5771">
                  <c:v>1.113638917843518</c:v>
                </c:pt>
                <c:pt idx="5772">
                  <c:v>1.113638917843518</c:v>
                </c:pt>
                <c:pt idx="5773">
                  <c:v>1.113638917843518</c:v>
                </c:pt>
                <c:pt idx="5774">
                  <c:v>1.113638917843518</c:v>
                </c:pt>
                <c:pt idx="5775">
                  <c:v>1.113638917843518</c:v>
                </c:pt>
                <c:pt idx="5776">
                  <c:v>1.113638917843518</c:v>
                </c:pt>
                <c:pt idx="5777">
                  <c:v>1.113638917843518</c:v>
                </c:pt>
                <c:pt idx="5778">
                  <c:v>1.113638917843518</c:v>
                </c:pt>
                <c:pt idx="5779">
                  <c:v>1.113638917843518</c:v>
                </c:pt>
                <c:pt idx="5780">
                  <c:v>1.113638917843518</c:v>
                </c:pt>
                <c:pt idx="5781">
                  <c:v>1.113638917843518</c:v>
                </c:pt>
                <c:pt idx="5782">
                  <c:v>1.113638917843518</c:v>
                </c:pt>
                <c:pt idx="5783">
                  <c:v>1.113638917843518</c:v>
                </c:pt>
                <c:pt idx="5784">
                  <c:v>1.113638917843518</c:v>
                </c:pt>
                <c:pt idx="5785">
                  <c:v>1.113638917843518</c:v>
                </c:pt>
                <c:pt idx="5786">
                  <c:v>1.113638917843518</c:v>
                </c:pt>
                <c:pt idx="5787">
                  <c:v>1.113638917843518</c:v>
                </c:pt>
                <c:pt idx="5788">
                  <c:v>1.113638917843518</c:v>
                </c:pt>
                <c:pt idx="5789">
                  <c:v>1.113638917843518</c:v>
                </c:pt>
                <c:pt idx="5790">
                  <c:v>1.113638917843518</c:v>
                </c:pt>
                <c:pt idx="5791">
                  <c:v>1.113638917843518</c:v>
                </c:pt>
                <c:pt idx="5792">
                  <c:v>1.113638917843518</c:v>
                </c:pt>
                <c:pt idx="5793">
                  <c:v>1.113638917843518</c:v>
                </c:pt>
                <c:pt idx="5794">
                  <c:v>1.113638917843518</c:v>
                </c:pt>
                <c:pt idx="5795">
                  <c:v>1.113638917843518</c:v>
                </c:pt>
                <c:pt idx="5796">
                  <c:v>1.113638917843518</c:v>
                </c:pt>
                <c:pt idx="5797">
                  <c:v>1.113638917843518</c:v>
                </c:pt>
                <c:pt idx="5798">
                  <c:v>1.113638917843518</c:v>
                </c:pt>
                <c:pt idx="5799">
                  <c:v>1.113638917843518</c:v>
                </c:pt>
                <c:pt idx="5800">
                  <c:v>1.113638917843518</c:v>
                </c:pt>
                <c:pt idx="5801">
                  <c:v>1.113638917843518</c:v>
                </c:pt>
                <c:pt idx="5802">
                  <c:v>1.113638917843518</c:v>
                </c:pt>
                <c:pt idx="5803">
                  <c:v>1.113638917843518</c:v>
                </c:pt>
                <c:pt idx="5804">
                  <c:v>1.113638917843518</c:v>
                </c:pt>
                <c:pt idx="5805">
                  <c:v>1.113638917843518</c:v>
                </c:pt>
                <c:pt idx="5806">
                  <c:v>1.113638917843518</c:v>
                </c:pt>
                <c:pt idx="5807">
                  <c:v>1.113638917843518</c:v>
                </c:pt>
                <c:pt idx="5808">
                  <c:v>1.113638917843518</c:v>
                </c:pt>
                <c:pt idx="5809">
                  <c:v>1.113638917843518</c:v>
                </c:pt>
                <c:pt idx="5810">
                  <c:v>1.113638917843518</c:v>
                </c:pt>
                <c:pt idx="5811">
                  <c:v>1.113638917843518</c:v>
                </c:pt>
                <c:pt idx="5812">
                  <c:v>1.113638917843518</c:v>
                </c:pt>
                <c:pt idx="5813">
                  <c:v>1.113638917843518</c:v>
                </c:pt>
                <c:pt idx="5814">
                  <c:v>1.113638917843518</c:v>
                </c:pt>
                <c:pt idx="5815">
                  <c:v>1.113638917843518</c:v>
                </c:pt>
                <c:pt idx="5816">
                  <c:v>1.113638917843518</c:v>
                </c:pt>
                <c:pt idx="5817">
                  <c:v>1.113638917843518</c:v>
                </c:pt>
                <c:pt idx="5818">
                  <c:v>1.113638917843518</c:v>
                </c:pt>
                <c:pt idx="5819">
                  <c:v>1.113638917843518</c:v>
                </c:pt>
                <c:pt idx="5820">
                  <c:v>1.113638917843518</c:v>
                </c:pt>
                <c:pt idx="5821">
                  <c:v>1.113638917843518</c:v>
                </c:pt>
                <c:pt idx="5822">
                  <c:v>1.113638917843518</c:v>
                </c:pt>
                <c:pt idx="5823">
                  <c:v>1.113638917843518</c:v>
                </c:pt>
                <c:pt idx="5824">
                  <c:v>1.113638917843518</c:v>
                </c:pt>
                <c:pt idx="5825">
                  <c:v>1.113638917843518</c:v>
                </c:pt>
                <c:pt idx="5826">
                  <c:v>1.113638917843518</c:v>
                </c:pt>
                <c:pt idx="5827">
                  <c:v>1.113638917843518</c:v>
                </c:pt>
                <c:pt idx="5828">
                  <c:v>1.113638917843518</c:v>
                </c:pt>
                <c:pt idx="5829">
                  <c:v>1.113638917843518</c:v>
                </c:pt>
                <c:pt idx="5830">
                  <c:v>1.113638917843518</c:v>
                </c:pt>
                <c:pt idx="5831">
                  <c:v>1.113638917843518</c:v>
                </c:pt>
                <c:pt idx="5832">
                  <c:v>1.113638917843518</c:v>
                </c:pt>
                <c:pt idx="5833">
                  <c:v>1.113638917843518</c:v>
                </c:pt>
                <c:pt idx="5834">
                  <c:v>1.113638917843518</c:v>
                </c:pt>
                <c:pt idx="5835">
                  <c:v>1.113638917843518</c:v>
                </c:pt>
                <c:pt idx="5836">
                  <c:v>1.113638917843518</c:v>
                </c:pt>
                <c:pt idx="5837">
                  <c:v>1.113638917843518</c:v>
                </c:pt>
                <c:pt idx="5838">
                  <c:v>1.113638917843518</c:v>
                </c:pt>
                <c:pt idx="5839">
                  <c:v>1.113638917843518</c:v>
                </c:pt>
                <c:pt idx="5840">
                  <c:v>1.113638917843518</c:v>
                </c:pt>
                <c:pt idx="5841">
                  <c:v>1.113638917843518</c:v>
                </c:pt>
                <c:pt idx="5842">
                  <c:v>1.113638917843518</c:v>
                </c:pt>
                <c:pt idx="5843">
                  <c:v>1.113638917843518</c:v>
                </c:pt>
                <c:pt idx="5844">
                  <c:v>1.113638917843518</c:v>
                </c:pt>
                <c:pt idx="5845">
                  <c:v>1.113638917843518</c:v>
                </c:pt>
                <c:pt idx="5846">
                  <c:v>1.113638917843518</c:v>
                </c:pt>
                <c:pt idx="5847">
                  <c:v>1.113638917843518</c:v>
                </c:pt>
                <c:pt idx="5848">
                  <c:v>1.113638917843518</c:v>
                </c:pt>
                <c:pt idx="5849">
                  <c:v>1.113638917843518</c:v>
                </c:pt>
                <c:pt idx="5850">
                  <c:v>1.113638917843518</c:v>
                </c:pt>
                <c:pt idx="5851">
                  <c:v>1.113638917843518</c:v>
                </c:pt>
                <c:pt idx="5852">
                  <c:v>1.113638917843518</c:v>
                </c:pt>
                <c:pt idx="5853">
                  <c:v>1.113638917843518</c:v>
                </c:pt>
                <c:pt idx="5854">
                  <c:v>1.113638917843518</c:v>
                </c:pt>
                <c:pt idx="5855">
                  <c:v>1.113638917843518</c:v>
                </c:pt>
                <c:pt idx="5856">
                  <c:v>1.113638917843518</c:v>
                </c:pt>
                <c:pt idx="5857">
                  <c:v>1.113638917843518</c:v>
                </c:pt>
                <c:pt idx="5858">
                  <c:v>1.113638917843518</c:v>
                </c:pt>
                <c:pt idx="5859">
                  <c:v>1.113638917843518</c:v>
                </c:pt>
                <c:pt idx="5860">
                  <c:v>1.113638917843518</c:v>
                </c:pt>
                <c:pt idx="5861">
                  <c:v>1.113638917843518</c:v>
                </c:pt>
                <c:pt idx="5862">
                  <c:v>1.113638917843518</c:v>
                </c:pt>
                <c:pt idx="5863">
                  <c:v>1.113638917843518</c:v>
                </c:pt>
                <c:pt idx="5864">
                  <c:v>1.113638917843518</c:v>
                </c:pt>
                <c:pt idx="5865">
                  <c:v>1.113638917843518</c:v>
                </c:pt>
                <c:pt idx="5866">
                  <c:v>1.113638917843518</c:v>
                </c:pt>
                <c:pt idx="5867">
                  <c:v>1.113638917843518</c:v>
                </c:pt>
                <c:pt idx="5868">
                  <c:v>1.113638917843518</c:v>
                </c:pt>
                <c:pt idx="5869">
                  <c:v>1.113638917843518</c:v>
                </c:pt>
                <c:pt idx="5870">
                  <c:v>1.113638917843518</c:v>
                </c:pt>
                <c:pt idx="5871">
                  <c:v>1.113638917843518</c:v>
                </c:pt>
                <c:pt idx="5872">
                  <c:v>1.113638917843518</c:v>
                </c:pt>
                <c:pt idx="5873">
                  <c:v>1.113638917843518</c:v>
                </c:pt>
                <c:pt idx="5874">
                  <c:v>1.113638917843518</c:v>
                </c:pt>
                <c:pt idx="5875">
                  <c:v>1.113638917843518</c:v>
                </c:pt>
                <c:pt idx="5876">
                  <c:v>1.113638917843518</c:v>
                </c:pt>
                <c:pt idx="5877">
                  <c:v>1.113638917843518</c:v>
                </c:pt>
                <c:pt idx="5878">
                  <c:v>1.113638917843518</c:v>
                </c:pt>
                <c:pt idx="5879">
                  <c:v>1.113638917843518</c:v>
                </c:pt>
                <c:pt idx="5880">
                  <c:v>1.113638917843518</c:v>
                </c:pt>
                <c:pt idx="5881">
                  <c:v>1.113638917843518</c:v>
                </c:pt>
                <c:pt idx="5882">
                  <c:v>1.113638917843518</c:v>
                </c:pt>
                <c:pt idx="5883">
                  <c:v>1.113638917843518</c:v>
                </c:pt>
                <c:pt idx="5884">
                  <c:v>1.113638917843518</c:v>
                </c:pt>
                <c:pt idx="5885">
                  <c:v>1.113638917843518</c:v>
                </c:pt>
                <c:pt idx="5886">
                  <c:v>1.113638917843518</c:v>
                </c:pt>
                <c:pt idx="5887">
                  <c:v>1.113638917843518</c:v>
                </c:pt>
                <c:pt idx="5888">
                  <c:v>1.113638917843518</c:v>
                </c:pt>
                <c:pt idx="5889">
                  <c:v>1.113638917843518</c:v>
                </c:pt>
                <c:pt idx="5890">
                  <c:v>1.113638917843518</c:v>
                </c:pt>
                <c:pt idx="5891">
                  <c:v>1.113638917843518</c:v>
                </c:pt>
                <c:pt idx="5892">
                  <c:v>1.113638917843518</c:v>
                </c:pt>
                <c:pt idx="5893">
                  <c:v>1.113638917843518</c:v>
                </c:pt>
                <c:pt idx="5894">
                  <c:v>1.113638917843518</c:v>
                </c:pt>
                <c:pt idx="5895">
                  <c:v>1.113638917843518</c:v>
                </c:pt>
                <c:pt idx="5896">
                  <c:v>1.113638917843518</c:v>
                </c:pt>
                <c:pt idx="5897">
                  <c:v>1.113638917843518</c:v>
                </c:pt>
                <c:pt idx="5898">
                  <c:v>1.113638917843518</c:v>
                </c:pt>
                <c:pt idx="5899">
                  <c:v>1.113638917843518</c:v>
                </c:pt>
                <c:pt idx="5900">
                  <c:v>1.113638917843518</c:v>
                </c:pt>
                <c:pt idx="5901">
                  <c:v>1.113638917843518</c:v>
                </c:pt>
                <c:pt idx="5902">
                  <c:v>1.113638917843518</c:v>
                </c:pt>
                <c:pt idx="5903">
                  <c:v>1.113638917843518</c:v>
                </c:pt>
                <c:pt idx="5904">
                  <c:v>1.113638917843518</c:v>
                </c:pt>
                <c:pt idx="5905">
                  <c:v>1.113638917843518</c:v>
                </c:pt>
                <c:pt idx="5906">
                  <c:v>1.113638917843518</c:v>
                </c:pt>
                <c:pt idx="5907">
                  <c:v>1.113638917843518</c:v>
                </c:pt>
                <c:pt idx="5908">
                  <c:v>1.113638917843518</c:v>
                </c:pt>
                <c:pt idx="5909">
                  <c:v>1.113638917843518</c:v>
                </c:pt>
                <c:pt idx="5910">
                  <c:v>1.113638917843518</c:v>
                </c:pt>
                <c:pt idx="5911">
                  <c:v>1.113638917843518</c:v>
                </c:pt>
                <c:pt idx="5912">
                  <c:v>1.113638917843518</c:v>
                </c:pt>
                <c:pt idx="5913">
                  <c:v>1.113638917843518</c:v>
                </c:pt>
                <c:pt idx="5914">
                  <c:v>1.113638917843518</c:v>
                </c:pt>
                <c:pt idx="5915">
                  <c:v>1.113638917843518</c:v>
                </c:pt>
                <c:pt idx="5916">
                  <c:v>1.113638917843518</c:v>
                </c:pt>
                <c:pt idx="5917">
                  <c:v>1.113638917843518</c:v>
                </c:pt>
                <c:pt idx="5918">
                  <c:v>1.113638917843518</c:v>
                </c:pt>
                <c:pt idx="5919">
                  <c:v>1.113638917843518</c:v>
                </c:pt>
                <c:pt idx="5920">
                  <c:v>1.113638917843518</c:v>
                </c:pt>
                <c:pt idx="5921">
                  <c:v>1.113638917843518</c:v>
                </c:pt>
                <c:pt idx="5922">
                  <c:v>1.113638917843518</c:v>
                </c:pt>
                <c:pt idx="5923">
                  <c:v>1.113638917843518</c:v>
                </c:pt>
                <c:pt idx="5924">
                  <c:v>1.113638917843518</c:v>
                </c:pt>
                <c:pt idx="5925">
                  <c:v>1.113638917843518</c:v>
                </c:pt>
                <c:pt idx="5926">
                  <c:v>1.113638917843518</c:v>
                </c:pt>
                <c:pt idx="5927">
                  <c:v>1.113638917843518</c:v>
                </c:pt>
                <c:pt idx="5928">
                  <c:v>1.113638917843518</c:v>
                </c:pt>
                <c:pt idx="5929">
                  <c:v>1.113638917843518</c:v>
                </c:pt>
                <c:pt idx="5930">
                  <c:v>1.113638917843518</c:v>
                </c:pt>
                <c:pt idx="5931">
                  <c:v>1.113638917843518</c:v>
                </c:pt>
                <c:pt idx="5932">
                  <c:v>1.113638917843518</c:v>
                </c:pt>
                <c:pt idx="5933">
                  <c:v>1.113638917843518</c:v>
                </c:pt>
                <c:pt idx="5934">
                  <c:v>1.113638917843518</c:v>
                </c:pt>
                <c:pt idx="5935">
                  <c:v>1.113638917843518</c:v>
                </c:pt>
                <c:pt idx="5936">
                  <c:v>1.113638917843518</c:v>
                </c:pt>
                <c:pt idx="5937">
                  <c:v>1.113638917843518</c:v>
                </c:pt>
                <c:pt idx="5938">
                  <c:v>1.113638917843518</c:v>
                </c:pt>
                <c:pt idx="5939">
                  <c:v>1.113638917843518</c:v>
                </c:pt>
                <c:pt idx="5940">
                  <c:v>1.113638917843518</c:v>
                </c:pt>
                <c:pt idx="5941">
                  <c:v>1.113638917843518</c:v>
                </c:pt>
                <c:pt idx="5942">
                  <c:v>1.113638917843518</c:v>
                </c:pt>
                <c:pt idx="5943">
                  <c:v>1.113638917843518</c:v>
                </c:pt>
                <c:pt idx="5944">
                  <c:v>1.113638917843518</c:v>
                </c:pt>
                <c:pt idx="5945">
                  <c:v>1.113638917843518</c:v>
                </c:pt>
                <c:pt idx="5946">
                  <c:v>1.113638917843518</c:v>
                </c:pt>
                <c:pt idx="5947">
                  <c:v>1.113638917843518</c:v>
                </c:pt>
                <c:pt idx="5948">
                  <c:v>1.113638917843518</c:v>
                </c:pt>
                <c:pt idx="5949">
                  <c:v>1.113638917843518</c:v>
                </c:pt>
                <c:pt idx="5950">
                  <c:v>1.113638917843518</c:v>
                </c:pt>
                <c:pt idx="5951">
                  <c:v>1.113638917843518</c:v>
                </c:pt>
                <c:pt idx="5952">
                  <c:v>1.113638917843518</c:v>
                </c:pt>
                <c:pt idx="5953">
                  <c:v>1.113638917843518</c:v>
                </c:pt>
                <c:pt idx="5954">
                  <c:v>1.113638917843518</c:v>
                </c:pt>
                <c:pt idx="5955">
                  <c:v>1.113638917843518</c:v>
                </c:pt>
                <c:pt idx="5956">
                  <c:v>1.113638917843518</c:v>
                </c:pt>
                <c:pt idx="5957">
                  <c:v>1.113638917843518</c:v>
                </c:pt>
                <c:pt idx="5958">
                  <c:v>1.113638917843518</c:v>
                </c:pt>
                <c:pt idx="5959">
                  <c:v>1.113638917843518</c:v>
                </c:pt>
                <c:pt idx="5960">
                  <c:v>1.113638917843518</c:v>
                </c:pt>
                <c:pt idx="5961">
                  <c:v>1.113638917843518</c:v>
                </c:pt>
                <c:pt idx="5962">
                  <c:v>1.113638917843518</c:v>
                </c:pt>
                <c:pt idx="5963">
                  <c:v>1.113638917843518</c:v>
                </c:pt>
                <c:pt idx="5964">
                  <c:v>1.113638917843518</c:v>
                </c:pt>
                <c:pt idx="5965">
                  <c:v>1.113638917843518</c:v>
                </c:pt>
                <c:pt idx="5966">
                  <c:v>1.113638917843518</c:v>
                </c:pt>
                <c:pt idx="5967">
                  <c:v>1.113638917843518</c:v>
                </c:pt>
                <c:pt idx="5968">
                  <c:v>1.113638917843518</c:v>
                </c:pt>
                <c:pt idx="5969">
                  <c:v>1.113638917843518</c:v>
                </c:pt>
                <c:pt idx="5970">
                  <c:v>1.113638917843518</c:v>
                </c:pt>
                <c:pt idx="5971">
                  <c:v>1.113638917843518</c:v>
                </c:pt>
                <c:pt idx="5972">
                  <c:v>1.113638917843518</c:v>
                </c:pt>
                <c:pt idx="5973">
                  <c:v>1.113638917843518</c:v>
                </c:pt>
                <c:pt idx="5974">
                  <c:v>1.113638917843518</c:v>
                </c:pt>
                <c:pt idx="5975">
                  <c:v>1.113638917843518</c:v>
                </c:pt>
                <c:pt idx="5976">
                  <c:v>1.113638917843518</c:v>
                </c:pt>
                <c:pt idx="5977">
                  <c:v>1.113638917843518</c:v>
                </c:pt>
                <c:pt idx="5978">
                  <c:v>1.113638917843518</c:v>
                </c:pt>
                <c:pt idx="5979">
                  <c:v>1.113638917843518</c:v>
                </c:pt>
                <c:pt idx="5980">
                  <c:v>1.113638917843518</c:v>
                </c:pt>
                <c:pt idx="5981">
                  <c:v>1.113638917843518</c:v>
                </c:pt>
                <c:pt idx="5982">
                  <c:v>1.113638917843518</c:v>
                </c:pt>
                <c:pt idx="5983">
                  <c:v>1.113638917843518</c:v>
                </c:pt>
                <c:pt idx="5984">
                  <c:v>1.113638917843518</c:v>
                </c:pt>
                <c:pt idx="5985">
                  <c:v>1.113638917843518</c:v>
                </c:pt>
                <c:pt idx="5986">
                  <c:v>1.113638917843518</c:v>
                </c:pt>
                <c:pt idx="5987">
                  <c:v>1.113638917843518</c:v>
                </c:pt>
                <c:pt idx="5988">
                  <c:v>1.113638917843518</c:v>
                </c:pt>
                <c:pt idx="5989">
                  <c:v>1.113638917843518</c:v>
                </c:pt>
                <c:pt idx="5990">
                  <c:v>1.113638917843518</c:v>
                </c:pt>
                <c:pt idx="5991">
                  <c:v>1.113638917843518</c:v>
                </c:pt>
                <c:pt idx="5992">
                  <c:v>1.113638917843518</c:v>
                </c:pt>
                <c:pt idx="5993">
                  <c:v>1.113638917843518</c:v>
                </c:pt>
                <c:pt idx="5994">
                  <c:v>1.113638917843518</c:v>
                </c:pt>
                <c:pt idx="5995">
                  <c:v>1.113638917843518</c:v>
                </c:pt>
                <c:pt idx="5996">
                  <c:v>1.113638917843518</c:v>
                </c:pt>
                <c:pt idx="5997">
                  <c:v>1.113638917843518</c:v>
                </c:pt>
                <c:pt idx="5998">
                  <c:v>1.113638917843518</c:v>
                </c:pt>
                <c:pt idx="5999">
                  <c:v>1.113638917843518</c:v>
                </c:pt>
                <c:pt idx="6000">
                  <c:v>1.113638917843518</c:v>
                </c:pt>
                <c:pt idx="6001">
                  <c:v>1.113638917843518</c:v>
                </c:pt>
                <c:pt idx="6002">
                  <c:v>1.113638917843518</c:v>
                </c:pt>
                <c:pt idx="6003">
                  <c:v>1.113638917843518</c:v>
                </c:pt>
                <c:pt idx="6004">
                  <c:v>1.113638917843518</c:v>
                </c:pt>
                <c:pt idx="6005">
                  <c:v>1.113638917843518</c:v>
                </c:pt>
                <c:pt idx="6006">
                  <c:v>1.113638917843518</c:v>
                </c:pt>
                <c:pt idx="6007">
                  <c:v>1.113638917843518</c:v>
                </c:pt>
                <c:pt idx="6008">
                  <c:v>1.113638917843518</c:v>
                </c:pt>
                <c:pt idx="6009">
                  <c:v>1.113638917843518</c:v>
                </c:pt>
                <c:pt idx="6010">
                  <c:v>1.113638917843518</c:v>
                </c:pt>
                <c:pt idx="6011">
                  <c:v>1.113638917843518</c:v>
                </c:pt>
                <c:pt idx="6012">
                  <c:v>1.113638917843518</c:v>
                </c:pt>
                <c:pt idx="6013">
                  <c:v>1.113638917843518</c:v>
                </c:pt>
                <c:pt idx="6014">
                  <c:v>1.113638917843518</c:v>
                </c:pt>
                <c:pt idx="6015">
                  <c:v>1.113638917843518</c:v>
                </c:pt>
                <c:pt idx="6016">
                  <c:v>1.113638917843518</c:v>
                </c:pt>
                <c:pt idx="6017">
                  <c:v>1.113638917843518</c:v>
                </c:pt>
                <c:pt idx="6018">
                  <c:v>1.113638917843518</c:v>
                </c:pt>
                <c:pt idx="6019">
                  <c:v>1.113638917843518</c:v>
                </c:pt>
                <c:pt idx="6020">
                  <c:v>1.113638917843518</c:v>
                </c:pt>
                <c:pt idx="6021">
                  <c:v>1.113638917843518</c:v>
                </c:pt>
                <c:pt idx="6022">
                  <c:v>1.113638917843518</c:v>
                </c:pt>
                <c:pt idx="6023">
                  <c:v>1.113638917843518</c:v>
                </c:pt>
                <c:pt idx="6024">
                  <c:v>1.113638917843518</c:v>
                </c:pt>
                <c:pt idx="6025">
                  <c:v>1.113638917843518</c:v>
                </c:pt>
                <c:pt idx="6026">
                  <c:v>1.113638917843518</c:v>
                </c:pt>
                <c:pt idx="6027">
                  <c:v>1.113638917843518</c:v>
                </c:pt>
                <c:pt idx="6028">
                  <c:v>1.113638917843518</c:v>
                </c:pt>
                <c:pt idx="6029">
                  <c:v>1.113638917843518</c:v>
                </c:pt>
                <c:pt idx="6030">
                  <c:v>1.113638917843518</c:v>
                </c:pt>
                <c:pt idx="6031">
                  <c:v>1.113638917843518</c:v>
                </c:pt>
                <c:pt idx="6032">
                  <c:v>1.113638917843518</c:v>
                </c:pt>
                <c:pt idx="6033">
                  <c:v>1.113638917843518</c:v>
                </c:pt>
                <c:pt idx="6034">
                  <c:v>1.113638917843518</c:v>
                </c:pt>
                <c:pt idx="6035">
                  <c:v>1.113638917843518</c:v>
                </c:pt>
                <c:pt idx="6036">
                  <c:v>1.113638917843518</c:v>
                </c:pt>
                <c:pt idx="6037">
                  <c:v>1.113638917843518</c:v>
                </c:pt>
                <c:pt idx="6038">
                  <c:v>1.113638917843518</c:v>
                </c:pt>
                <c:pt idx="6039">
                  <c:v>1.113638917843518</c:v>
                </c:pt>
                <c:pt idx="6040">
                  <c:v>1.113638917843518</c:v>
                </c:pt>
                <c:pt idx="6041">
                  <c:v>1.113638917843518</c:v>
                </c:pt>
                <c:pt idx="6042">
                  <c:v>1.113638917843518</c:v>
                </c:pt>
                <c:pt idx="6043">
                  <c:v>1.113638917843518</c:v>
                </c:pt>
                <c:pt idx="6044">
                  <c:v>1.113638917843518</c:v>
                </c:pt>
                <c:pt idx="6045">
                  <c:v>1.113638917843518</c:v>
                </c:pt>
                <c:pt idx="6046">
                  <c:v>1.113638917843518</c:v>
                </c:pt>
                <c:pt idx="6047">
                  <c:v>1.113638917843518</c:v>
                </c:pt>
                <c:pt idx="6048">
                  <c:v>1.113638917843518</c:v>
                </c:pt>
                <c:pt idx="6049">
                  <c:v>1.113638917843518</c:v>
                </c:pt>
                <c:pt idx="6050">
                  <c:v>1.113638917843518</c:v>
                </c:pt>
                <c:pt idx="6051">
                  <c:v>1.113638917843518</c:v>
                </c:pt>
                <c:pt idx="6052">
                  <c:v>1.113638917843518</c:v>
                </c:pt>
                <c:pt idx="6053">
                  <c:v>1.113638917843518</c:v>
                </c:pt>
                <c:pt idx="6054">
                  <c:v>1.113638917843518</c:v>
                </c:pt>
                <c:pt idx="6055">
                  <c:v>1.113638917843518</c:v>
                </c:pt>
                <c:pt idx="6056">
                  <c:v>1.113638917843518</c:v>
                </c:pt>
                <c:pt idx="6057">
                  <c:v>1.113638917843518</c:v>
                </c:pt>
                <c:pt idx="6058">
                  <c:v>1.113638917843518</c:v>
                </c:pt>
                <c:pt idx="6059">
                  <c:v>1.113638917843518</c:v>
                </c:pt>
                <c:pt idx="6060">
                  <c:v>1.113638917843518</c:v>
                </c:pt>
                <c:pt idx="6061">
                  <c:v>1.113638917843518</c:v>
                </c:pt>
                <c:pt idx="6062">
                  <c:v>1.113638917843518</c:v>
                </c:pt>
                <c:pt idx="6063">
                  <c:v>1.113638917843518</c:v>
                </c:pt>
                <c:pt idx="6064">
                  <c:v>1.113638917843518</c:v>
                </c:pt>
                <c:pt idx="6065">
                  <c:v>1.113638917843518</c:v>
                </c:pt>
                <c:pt idx="6066">
                  <c:v>1.113638917843518</c:v>
                </c:pt>
                <c:pt idx="6067">
                  <c:v>1.113638917843518</c:v>
                </c:pt>
                <c:pt idx="6068">
                  <c:v>1.113638917843518</c:v>
                </c:pt>
                <c:pt idx="6069">
                  <c:v>1.113638917843518</c:v>
                </c:pt>
                <c:pt idx="6070">
                  <c:v>1.113638917843518</c:v>
                </c:pt>
                <c:pt idx="6071">
                  <c:v>1.113638917843518</c:v>
                </c:pt>
                <c:pt idx="6072">
                  <c:v>1.113638917843518</c:v>
                </c:pt>
                <c:pt idx="6073">
                  <c:v>1.113638917843518</c:v>
                </c:pt>
                <c:pt idx="6074">
                  <c:v>1.113638917843518</c:v>
                </c:pt>
                <c:pt idx="6075">
                  <c:v>1.113638917843518</c:v>
                </c:pt>
                <c:pt idx="6076">
                  <c:v>1.113638917843518</c:v>
                </c:pt>
                <c:pt idx="6077">
                  <c:v>1.113638917843518</c:v>
                </c:pt>
                <c:pt idx="6078">
                  <c:v>1.113638917843518</c:v>
                </c:pt>
                <c:pt idx="6079">
                  <c:v>1.113638917843518</c:v>
                </c:pt>
                <c:pt idx="6080">
                  <c:v>1.113638917843518</c:v>
                </c:pt>
                <c:pt idx="6081">
                  <c:v>1.113638917843518</c:v>
                </c:pt>
                <c:pt idx="6082">
                  <c:v>1.113638917843518</c:v>
                </c:pt>
                <c:pt idx="6083">
                  <c:v>1.113638917843518</c:v>
                </c:pt>
                <c:pt idx="6084">
                  <c:v>1.113638917843518</c:v>
                </c:pt>
                <c:pt idx="6085">
                  <c:v>1.113638917843518</c:v>
                </c:pt>
                <c:pt idx="6086">
                  <c:v>1.113638917843518</c:v>
                </c:pt>
                <c:pt idx="6087">
                  <c:v>1.113638917843518</c:v>
                </c:pt>
                <c:pt idx="6088">
                  <c:v>1.113638917843518</c:v>
                </c:pt>
                <c:pt idx="6089">
                  <c:v>1.113638917843518</c:v>
                </c:pt>
                <c:pt idx="6090">
                  <c:v>1.113638917843518</c:v>
                </c:pt>
                <c:pt idx="6091">
                  <c:v>1.113638917843518</c:v>
                </c:pt>
                <c:pt idx="6092">
                  <c:v>1.113638917843518</c:v>
                </c:pt>
                <c:pt idx="6093">
                  <c:v>1.113638917843518</c:v>
                </c:pt>
                <c:pt idx="6094">
                  <c:v>1.113638917843518</c:v>
                </c:pt>
                <c:pt idx="6095">
                  <c:v>1.113638917843518</c:v>
                </c:pt>
                <c:pt idx="6096">
                  <c:v>1.113638917843518</c:v>
                </c:pt>
                <c:pt idx="6097">
                  <c:v>1.113638917843518</c:v>
                </c:pt>
                <c:pt idx="6098">
                  <c:v>1.113638917843518</c:v>
                </c:pt>
                <c:pt idx="6099">
                  <c:v>1.113638917843518</c:v>
                </c:pt>
                <c:pt idx="6100">
                  <c:v>1.113638917843518</c:v>
                </c:pt>
                <c:pt idx="6101">
                  <c:v>1.113638917843518</c:v>
                </c:pt>
                <c:pt idx="6102">
                  <c:v>1.113638917843518</c:v>
                </c:pt>
                <c:pt idx="6103">
                  <c:v>1.113638917843518</c:v>
                </c:pt>
                <c:pt idx="6104">
                  <c:v>1.113638917843518</c:v>
                </c:pt>
                <c:pt idx="6105">
                  <c:v>1.113638917843518</c:v>
                </c:pt>
                <c:pt idx="6106">
                  <c:v>1.113638917843518</c:v>
                </c:pt>
                <c:pt idx="6107">
                  <c:v>1.113638917843518</c:v>
                </c:pt>
                <c:pt idx="6108">
                  <c:v>1.113638917843518</c:v>
                </c:pt>
                <c:pt idx="6109">
                  <c:v>1.113638917843518</c:v>
                </c:pt>
                <c:pt idx="6110">
                  <c:v>1.113638917843518</c:v>
                </c:pt>
                <c:pt idx="6111">
                  <c:v>1.113638917843518</c:v>
                </c:pt>
                <c:pt idx="6112">
                  <c:v>1.113638917843518</c:v>
                </c:pt>
                <c:pt idx="6113">
                  <c:v>1.113638917843518</c:v>
                </c:pt>
                <c:pt idx="6114">
                  <c:v>1.113638917843518</c:v>
                </c:pt>
                <c:pt idx="6115">
                  <c:v>1.113638917843518</c:v>
                </c:pt>
                <c:pt idx="6116">
                  <c:v>1.113638917843518</c:v>
                </c:pt>
                <c:pt idx="6117">
                  <c:v>1.113638917843518</c:v>
                </c:pt>
                <c:pt idx="6118">
                  <c:v>1.113638917843518</c:v>
                </c:pt>
                <c:pt idx="6119">
                  <c:v>1.113638917843518</c:v>
                </c:pt>
                <c:pt idx="6120">
                  <c:v>1.113638917843518</c:v>
                </c:pt>
                <c:pt idx="6121">
                  <c:v>1.113638917843518</c:v>
                </c:pt>
                <c:pt idx="6122">
                  <c:v>1.113638917843518</c:v>
                </c:pt>
                <c:pt idx="6123">
                  <c:v>1.113638917843518</c:v>
                </c:pt>
                <c:pt idx="6124">
                  <c:v>1.113638917843518</c:v>
                </c:pt>
                <c:pt idx="6125">
                  <c:v>1.113638917843518</c:v>
                </c:pt>
                <c:pt idx="6126">
                  <c:v>1.113638917843518</c:v>
                </c:pt>
                <c:pt idx="6127">
                  <c:v>1.113638917843518</c:v>
                </c:pt>
                <c:pt idx="6128">
                  <c:v>1.113638917843518</c:v>
                </c:pt>
                <c:pt idx="6129">
                  <c:v>1.113638917843518</c:v>
                </c:pt>
                <c:pt idx="6130">
                  <c:v>1.113638917843518</c:v>
                </c:pt>
                <c:pt idx="6131">
                  <c:v>1.113638917843518</c:v>
                </c:pt>
                <c:pt idx="6132">
                  <c:v>1.113638917843518</c:v>
                </c:pt>
                <c:pt idx="6133">
                  <c:v>1.113638917843518</c:v>
                </c:pt>
                <c:pt idx="6134">
                  <c:v>1.113638917843518</c:v>
                </c:pt>
                <c:pt idx="6135">
                  <c:v>1.113638917843518</c:v>
                </c:pt>
                <c:pt idx="6136">
                  <c:v>1.113638917843518</c:v>
                </c:pt>
                <c:pt idx="6137">
                  <c:v>1.113638917843518</c:v>
                </c:pt>
                <c:pt idx="6138">
                  <c:v>1.113638917843518</c:v>
                </c:pt>
                <c:pt idx="6139">
                  <c:v>1.113638917843518</c:v>
                </c:pt>
                <c:pt idx="6140">
                  <c:v>1.113638917843518</c:v>
                </c:pt>
                <c:pt idx="6141">
                  <c:v>1.113638917843518</c:v>
                </c:pt>
                <c:pt idx="6142">
                  <c:v>1.113638917843518</c:v>
                </c:pt>
                <c:pt idx="6143">
                  <c:v>1.113638917843518</c:v>
                </c:pt>
                <c:pt idx="6144">
                  <c:v>1.113638917843518</c:v>
                </c:pt>
                <c:pt idx="6145">
                  <c:v>1.113638917843518</c:v>
                </c:pt>
                <c:pt idx="6146">
                  <c:v>1.113638917843518</c:v>
                </c:pt>
                <c:pt idx="6147">
                  <c:v>1.113638917843518</c:v>
                </c:pt>
                <c:pt idx="6148">
                  <c:v>1.113638917843518</c:v>
                </c:pt>
                <c:pt idx="6149">
                  <c:v>1.113638917843518</c:v>
                </c:pt>
                <c:pt idx="6150">
                  <c:v>1.113638917843518</c:v>
                </c:pt>
                <c:pt idx="6151">
                  <c:v>1.113638917843518</c:v>
                </c:pt>
                <c:pt idx="6152">
                  <c:v>1.113638917843518</c:v>
                </c:pt>
                <c:pt idx="6153">
                  <c:v>1.113638917843518</c:v>
                </c:pt>
                <c:pt idx="6154">
                  <c:v>1.113638917843518</c:v>
                </c:pt>
                <c:pt idx="6155">
                  <c:v>1.113638917843518</c:v>
                </c:pt>
                <c:pt idx="6156">
                  <c:v>1.113638917843518</c:v>
                </c:pt>
                <c:pt idx="6157">
                  <c:v>1.113638917843518</c:v>
                </c:pt>
                <c:pt idx="6158">
                  <c:v>1.113638917843518</c:v>
                </c:pt>
                <c:pt idx="6159">
                  <c:v>1.113638917843518</c:v>
                </c:pt>
                <c:pt idx="6160">
                  <c:v>1.113638917843518</c:v>
                </c:pt>
                <c:pt idx="6161">
                  <c:v>1.113638917843518</c:v>
                </c:pt>
                <c:pt idx="6162">
                  <c:v>1.113638917843518</c:v>
                </c:pt>
                <c:pt idx="6163">
                  <c:v>1.113638917843518</c:v>
                </c:pt>
                <c:pt idx="6164">
                  <c:v>1.113638917843518</c:v>
                </c:pt>
                <c:pt idx="6165">
                  <c:v>1.113638917843518</c:v>
                </c:pt>
                <c:pt idx="6166">
                  <c:v>1.113638917843518</c:v>
                </c:pt>
                <c:pt idx="6167">
                  <c:v>1.113638917843518</c:v>
                </c:pt>
                <c:pt idx="6168">
                  <c:v>1.113638917843518</c:v>
                </c:pt>
                <c:pt idx="6169">
                  <c:v>1.113638917843518</c:v>
                </c:pt>
                <c:pt idx="6170">
                  <c:v>1.113638917843518</c:v>
                </c:pt>
                <c:pt idx="6171">
                  <c:v>1.113638917843518</c:v>
                </c:pt>
                <c:pt idx="6172">
                  <c:v>1.113638917843518</c:v>
                </c:pt>
                <c:pt idx="6173">
                  <c:v>1.113638917843518</c:v>
                </c:pt>
                <c:pt idx="6174">
                  <c:v>1.113638917843518</c:v>
                </c:pt>
                <c:pt idx="6175">
                  <c:v>1.113638917843518</c:v>
                </c:pt>
                <c:pt idx="6176">
                  <c:v>1.113638917843518</c:v>
                </c:pt>
                <c:pt idx="6177">
                  <c:v>1.113638917843518</c:v>
                </c:pt>
                <c:pt idx="6178">
                  <c:v>1.113638917843518</c:v>
                </c:pt>
                <c:pt idx="6179">
                  <c:v>1.113638917843518</c:v>
                </c:pt>
                <c:pt idx="6180">
                  <c:v>1.113638917843518</c:v>
                </c:pt>
                <c:pt idx="6181">
                  <c:v>1.113638917843518</c:v>
                </c:pt>
                <c:pt idx="6182">
                  <c:v>1.113638917843518</c:v>
                </c:pt>
                <c:pt idx="6183">
                  <c:v>1.113638917843518</c:v>
                </c:pt>
                <c:pt idx="6184">
                  <c:v>1.113638917843518</c:v>
                </c:pt>
                <c:pt idx="6185">
                  <c:v>1.113638917843518</c:v>
                </c:pt>
                <c:pt idx="6186">
                  <c:v>1.113638917843518</c:v>
                </c:pt>
                <c:pt idx="6187">
                  <c:v>1.113638917843518</c:v>
                </c:pt>
                <c:pt idx="6188">
                  <c:v>1.113638917843518</c:v>
                </c:pt>
                <c:pt idx="6189">
                  <c:v>1.113638917843518</c:v>
                </c:pt>
                <c:pt idx="6190">
                  <c:v>1.113638917843518</c:v>
                </c:pt>
                <c:pt idx="6191">
                  <c:v>1.113638917843518</c:v>
                </c:pt>
                <c:pt idx="6192">
                  <c:v>1.113638917843518</c:v>
                </c:pt>
                <c:pt idx="6193">
                  <c:v>1.113638917843518</c:v>
                </c:pt>
                <c:pt idx="6194">
                  <c:v>1.113638917843518</c:v>
                </c:pt>
                <c:pt idx="6195">
                  <c:v>1.113638917843518</c:v>
                </c:pt>
                <c:pt idx="6196">
                  <c:v>1.113638917843518</c:v>
                </c:pt>
                <c:pt idx="6197">
                  <c:v>1.113638917843518</c:v>
                </c:pt>
                <c:pt idx="6198">
                  <c:v>1.113638917843518</c:v>
                </c:pt>
                <c:pt idx="6199">
                  <c:v>1.113638917843518</c:v>
                </c:pt>
                <c:pt idx="6200">
                  <c:v>1.113638917843518</c:v>
                </c:pt>
                <c:pt idx="6201">
                  <c:v>1.113638917843518</c:v>
                </c:pt>
                <c:pt idx="6202">
                  <c:v>1.113638917843518</c:v>
                </c:pt>
                <c:pt idx="6203">
                  <c:v>1.113638917843518</c:v>
                </c:pt>
                <c:pt idx="6204">
                  <c:v>1.113638917843518</c:v>
                </c:pt>
                <c:pt idx="6205">
                  <c:v>1.113638917843518</c:v>
                </c:pt>
                <c:pt idx="6206">
                  <c:v>1.113638917843518</c:v>
                </c:pt>
                <c:pt idx="6207">
                  <c:v>1.113638917843518</c:v>
                </c:pt>
                <c:pt idx="6208">
                  <c:v>1.113638917843518</c:v>
                </c:pt>
                <c:pt idx="6209">
                  <c:v>1.113638917843518</c:v>
                </c:pt>
                <c:pt idx="6210">
                  <c:v>1.113638917843518</c:v>
                </c:pt>
                <c:pt idx="6211">
                  <c:v>1.113638917843518</c:v>
                </c:pt>
                <c:pt idx="6212">
                  <c:v>1.113638917843518</c:v>
                </c:pt>
                <c:pt idx="6213">
                  <c:v>1.113638917843518</c:v>
                </c:pt>
                <c:pt idx="6214">
                  <c:v>1.113638917843518</c:v>
                </c:pt>
                <c:pt idx="6215">
                  <c:v>1.113638917843518</c:v>
                </c:pt>
                <c:pt idx="6216">
                  <c:v>1.113638917843518</c:v>
                </c:pt>
                <c:pt idx="6217">
                  <c:v>1.113638917843518</c:v>
                </c:pt>
                <c:pt idx="6218">
                  <c:v>1.113638917843518</c:v>
                </c:pt>
                <c:pt idx="6219">
                  <c:v>1.113638917843518</c:v>
                </c:pt>
                <c:pt idx="6220">
                  <c:v>1.113638917843518</c:v>
                </c:pt>
                <c:pt idx="6221">
                  <c:v>1.113638917843518</c:v>
                </c:pt>
                <c:pt idx="6222">
                  <c:v>1.113638917843518</c:v>
                </c:pt>
                <c:pt idx="6223">
                  <c:v>1.113638917843518</c:v>
                </c:pt>
                <c:pt idx="6224">
                  <c:v>1.113638917843518</c:v>
                </c:pt>
                <c:pt idx="6225">
                  <c:v>1.113638917843518</c:v>
                </c:pt>
                <c:pt idx="6226">
                  <c:v>1.113638917843518</c:v>
                </c:pt>
                <c:pt idx="6227">
                  <c:v>1.113638917843518</c:v>
                </c:pt>
                <c:pt idx="6228">
                  <c:v>1.113638917843518</c:v>
                </c:pt>
                <c:pt idx="6229">
                  <c:v>1.113638917843518</c:v>
                </c:pt>
                <c:pt idx="6230">
                  <c:v>1.113638917843518</c:v>
                </c:pt>
                <c:pt idx="6231">
                  <c:v>1.113638917843518</c:v>
                </c:pt>
                <c:pt idx="6232">
                  <c:v>1.113638917843518</c:v>
                </c:pt>
                <c:pt idx="6233">
                  <c:v>1.113638917843518</c:v>
                </c:pt>
                <c:pt idx="6234">
                  <c:v>1.113638917843518</c:v>
                </c:pt>
                <c:pt idx="6235">
                  <c:v>1.113638917843518</c:v>
                </c:pt>
                <c:pt idx="6236">
                  <c:v>1.113638917843518</c:v>
                </c:pt>
                <c:pt idx="6237">
                  <c:v>1.113638917843518</c:v>
                </c:pt>
                <c:pt idx="6238">
                  <c:v>1.113638917843518</c:v>
                </c:pt>
                <c:pt idx="6239">
                  <c:v>1.113638917843518</c:v>
                </c:pt>
                <c:pt idx="6240">
                  <c:v>1.113638917843518</c:v>
                </c:pt>
                <c:pt idx="6241">
                  <c:v>1.113638917843518</c:v>
                </c:pt>
                <c:pt idx="6242">
                  <c:v>1.113638917843518</c:v>
                </c:pt>
                <c:pt idx="6243">
                  <c:v>1.113638917843518</c:v>
                </c:pt>
                <c:pt idx="6244">
                  <c:v>1.113638917843518</c:v>
                </c:pt>
                <c:pt idx="6245">
                  <c:v>1.113638917843518</c:v>
                </c:pt>
                <c:pt idx="6246">
                  <c:v>1.113638917843518</c:v>
                </c:pt>
                <c:pt idx="6247">
                  <c:v>1.113638917843518</c:v>
                </c:pt>
                <c:pt idx="6248">
                  <c:v>1.113638917843518</c:v>
                </c:pt>
                <c:pt idx="6249">
                  <c:v>1.113638917843518</c:v>
                </c:pt>
                <c:pt idx="6250">
                  <c:v>1.113638917843518</c:v>
                </c:pt>
                <c:pt idx="6251">
                  <c:v>1.113638917843518</c:v>
                </c:pt>
                <c:pt idx="6252">
                  <c:v>1.113638917843518</c:v>
                </c:pt>
                <c:pt idx="6253">
                  <c:v>1.113638917843518</c:v>
                </c:pt>
                <c:pt idx="6254">
                  <c:v>1.113638917843518</c:v>
                </c:pt>
                <c:pt idx="6255">
                  <c:v>1.113638917843518</c:v>
                </c:pt>
                <c:pt idx="6256">
                  <c:v>1.113638917843518</c:v>
                </c:pt>
                <c:pt idx="6257">
                  <c:v>1.113638917843518</c:v>
                </c:pt>
                <c:pt idx="6258">
                  <c:v>1.113638917843518</c:v>
                </c:pt>
                <c:pt idx="6259">
                  <c:v>1.113638917843518</c:v>
                </c:pt>
                <c:pt idx="6260">
                  <c:v>1.113638917843518</c:v>
                </c:pt>
                <c:pt idx="6261">
                  <c:v>1.113638917843518</c:v>
                </c:pt>
                <c:pt idx="6262">
                  <c:v>1.113638917843518</c:v>
                </c:pt>
                <c:pt idx="6263">
                  <c:v>1.113638917843518</c:v>
                </c:pt>
                <c:pt idx="6264">
                  <c:v>1.113638917843518</c:v>
                </c:pt>
                <c:pt idx="6265">
                  <c:v>1.113638917843518</c:v>
                </c:pt>
                <c:pt idx="6266">
                  <c:v>1.113638917843518</c:v>
                </c:pt>
                <c:pt idx="6267">
                  <c:v>1.113638917843518</c:v>
                </c:pt>
                <c:pt idx="6268">
                  <c:v>1.113638917843518</c:v>
                </c:pt>
                <c:pt idx="6269">
                  <c:v>1.113638917843518</c:v>
                </c:pt>
                <c:pt idx="6270">
                  <c:v>1.113638917843518</c:v>
                </c:pt>
                <c:pt idx="6271">
                  <c:v>1.113638917843518</c:v>
                </c:pt>
                <c:pt idx="6272">
                  <c:v>1.113638917843518</c:v>
                </c:pt>
                <c:pt idx="6273">
                  <c:v>1.113638917843518</c:v>
                </c:pt>
                <c:pt idx="6274">
                  <c:v>1.113638917843518</c:v>
                </c:pt>
                <c:pt idx="6275">
                  <c:v>1.113638917843518</c:v>
                </c:pt>
                <c:pt idx="6276">
                  <c:v>1.113638917843518</c:v>
                </c:pt>
                <c:pt idx="6277">
                  <c:v>1.113638917843518</c:v>
                </c:pt>
                <c:pt idx="6278">
                  <c:v>1.113638917843518</c:v>
                </c:pt>
                <c:pt idx="6279">
                  <c:v>1.113638917843518</c:v>
                </c:pt>
                <c:pt idx="6280">
                  <c:v>1.113638917843518</c:v>
                </c:pt>
                <c:pt idx="6281">
                  <c:v>1.113638917843518</c:v>
                </c:pt>
                <c:pt idx="6282">
                  <c:v>1.113638917843518</c:v>
                </c:pt>
                <c:pt idx="6283">
                  <c:v>1.113638917843518</c:v>
                </c:pt>
                <c:pt idx="6284">
                  <c:v>1.113638917843518</c:v>
                </c:pt>
                <c:pt idx="6285">
                  <c:v>1.113638917843518</c:v>
                </c:pt>
                <c:pt idx="6286">
                  <c:v>1.113638917843518</c:v>
                </c:pt>
                <c:pt idx="6287">
                  <c:v>1.113638917843518</c:v>
                </c:pt>
                <c:pt idx="6288">
                  <c:v>1.113638917843518</c:v>
                </c:pt>
                <c:pt idx="6289">
                  <c:v>1.113638917843518</c:v>
                </c:pt>
                <c:pt idx="6290">
                  <c:v>1.113638917843518</c:v>
                </c:pt>
                <c:pt idx="6291">
                  <c:v>1.113638917843518</c:v>
                </c:pt>
                <c:pt idx="6292">
                  <c:v>1.113638917843518</c:v>
                </c:pt>
                <c:pt idx="6293">
                  <c:v>1.113638917843518</c:v>
                </c:pt>
                <c:pt idx="6294">
                  <c:v>1.113638917843518</c:v>
                </c:pt>
                <c:pt idx="6295">
                  <c:v>1.113638917843518</c:v>
                </c:pt>
                <c:pt idx="6296">
                  <c:v>1.113638917843518</c:v>
                </c:pt>
                <c:pt idx="6297">
                  <c:v>1.113638917843518</c:v>
                </c:pt>
                <c:pt idx="6298">
                  <c:v>1.113638917843518</c:v>
                </c:pt>
                <c:pt idx="6299">
                  <c:v>1.113638917843518</c:v>
                </c:pt>
                <c:pt idx="6300">
                  <c:v>1.113638917843518</c:v>
                </c:pt>
                <c:pt idx="6301">
                  <c:v>1.113638917843518</c:v>
                </c:pt>
                <c:pt idx="6302">
                  <c:v>1.113638917843518</c:v>
                </c:pt>
                <c:pt idx="6303">
                  <c:v>1.113638917843518</c:v>
                </c:pt>
                <c:pt idx="6304">
                  <c:v>1.113638917843518</c:v>
                </c:pt>
                <c:pt idx="6305">
                  <c:v>1.113638917843518</c:v>
                </c:pt>
                <c:pt idx="6306">
                  <c:v>1.113638917843518</c:v>
                </c:pt>
                <c:pt idx="6307">
                  <c:v>1.113638917843518</c:v>
                </c:pt>
                <c:pt idx="6308">
                  <c:v>1.113638917843518</c:v>
                </c:pt>
                <c:pt idx="6309">
                  <c:v>1.113638917843518</c:v>
                </c:pt>
                <c:pt idx="6310">
                  <c:v>1.113638917843518</c:v>
                </c:pt>
                <c:pt idx="6311">
                  <c:v>1.113638917843518</c:v>
                </c:pt>
                <c:pt idx="6312">
                  <c:v>1.113638917843518</c:v>
                </c:pt>
                <c:pt idx="6313">
                  <c:v>1.113638917843518</c:v>
                </c:pt>
                <c:pt idx="6314">
                  <c:v>1.113638917843518</c:v>
                </c:pt>
                <c:pt idx="6315">
                  <c:v>1.113638917843518</c:v>
                </c:pt>
                <c:pt idx="6316">
                  <c:v>1.113638917843518</c:v>
                </c:pt>
                <c:pt idx="6317">
                  <c:v>1.113638917843518</c:v>
                </c:pt>
                <c:pt idx="6318">
                  <c:v>1.113638917843518</c:v>
                </c:pt>
                <c:pt idx="6319">
                  <c:v>1.113638917843518</c:v>
                </c:pt>
                <c:pt idx="6320">
                  <c:v>1.113638917843518</c:v>
                </c:pt>
                <c:pt idx="6321">
                  <c:v>1.113638917843518</c:v>
                </c:pt>
                <c:pt idx="6322">
                  <c:v>1.113638917843518</c:v>
                </c:pt>
                <c:pt idx="6323">
                  <c:v>1.113638917843518</c:v>
                </c:pt>
                <c:pt idx="6324">
                  <c:v>1.113638917843518</c:v>
                </c:pt>
                <c:pt idx="6325">
                  <c:v>1.113638917843518</c:v>
                </c:pt>
                <c:pt idx="6326">
                  <c:v>1.113638917843518</c:v>
                </c:pt>
                <c:pt idx="6327">
                  <c:v>1.113638917843518</c:v>
                </c:pt>
                <c:pt idx="6328">
                  <c:v>1.113638917843518</c:v>
                </c:pt>
                <c:pt idx="6329">
                  <c:v>1.113638917843518</c:v>
                </c:pt>
                <c:pt idx="6330">
                  <c:v>1.113638917843518</c:v>
                </c:pt>
                <c:pt idx="6331">
                  <c:v>1.113638917843518</c:v>
                </c:pt>
                <c:pt idx="6332">
                  <c:v>1.113638917843518</c:v>
                </c:pt>
                <c:pt idx="6333">
                  <c:v>1.113638917843518</c:v>
                </c:pt>
                <c:pt idx="6334">
                  <c:v>1.113638917843518</c:v>
                </c:pt>
                <c:pt idx="6335">
                  <c:v>1.113638917843518</c:v>
                </c:pt>
                <c:pt idx="6336">
                  <c:v>1.113638917843518</c:v>
                </c:pt>
                <c:pt idx="6337">
                  <c:v>1.113638917843518</c:v>
                </c:pt>
                <c:pt idx="6338">
                  <c:v>1.113638917843518</c:v>
                </c:pt>
                <c:pt idx="6339">
                  <c:v>1.113638917843518</c:v>
                </c:pt>
                <c:pt idx="6340">
                  <c:v>1.113638917843518</c:v>
                </c:pt>
                <c:pt idx="6341">
                  <c:v>1.113638917843518</c:v>
                </c:pt>
                <c:pt idx="6342">
                  <c:v>1.113638917843518</c:v>
                </c:pt>
                <c:pt idx="6343">
                  <c:v>1.113638917843518</c:v>
                </c:pt>
                <c:pt idx="6344">
                  <c:v>1.113638917843518</c:v>
                </c:pt>
                <c:pt idx="6345">
                  <c:v>1.113638917843518</c:v>
                </c:pt>
                <c:pt idx="6346">
                  <c:v>1.113638917843518</c:v>
                </c:pt>
                <c:pt idx="6347">
                  <c:v>1.113638917843518</c:v>
                </c:pt>
                <c:pt idx="6348">
                  <c:v>1.113638917843518</c:v>
                </c:pt>
                <c:pt idx="6349">
                  <c:v>1.113638917843518</c:v>
                </c:pt>
                <c:pt idx="6350">
                  <c:v>1.113638917843518</c:v>
                </c:pt>
                <c:pt idx="6351">
                  <c:v>1.113638917843518</c:v>
                </c:pt>
                <c:pt idx="6352">
                  <c:v>1.113638917843518</c:v>
                </c:pt>
                <c:pt idx="6353">
                  <c:v>1.113638917843518</c:v>
                </c:pt>
                <c:pt idx="6354">
                  <c:v>1.113638917843518</c:v>
                </c:pt>
                <c:pt idx="6355">
                  <c:v>1.113638917843518</c:v>
                </c:pt>
                <c:pt idx="6356">
                  <c:v>1.113638917843518</c:v>
                </c:pt>
                <c:pt idx="6357">
                  <c:v>1.113638917843518</c:v>
                </c:pt>
                <c:pt idx="6358">
                  <c:v>1.113638917843518</c:v>
                </c:pt>
                <c:pt idx="6359">
                  <c:v>1.113638917843518</c:v>
                </c:pt>
                <c:pt idx="6360">
                  <c:v>1.113638917843518</c:v>
                </c:pt>
                <c:pt idx="6361">
                  <c:v>1.113638917843518</c:v>
                </c:pt>
                <c:pt idx="6362">
                  <c:v>1.113638917843518</c:v>
                </c:pt>
                <c:pt idx="6363">
                  <c:v>1.113638917843518</c:v>
                </c:pt>
                <c:pt idx="6364">
                  <c:v>1.113638917843518</c:v>
                </c:pt>
                <c:pt idx="6365">
                  <c:v>1.113638917843518</c:v>
                </c:pt>
                <c:pt idx="6366">
                  <c:v>1.113638917843518</c:v>
                </c:pt>
                <c:pt idx="6367">
                  <c:v>1.113638917843518</c:v>
                </c:pt>
                <c:pt idx="6368">
                  <c:v>1.113638917843518</c:v>
                </c:pt>
                <c:pt idx="6369">
                  <c:v>1.113638917843518</c:v>
                </c:pt>
                <c:pt idx="6370">
                  <c:v>1.113638917843518</c:v>
                </c:pt>
                <c:pt idx="6371">
                  <c:v>1.113638917843518</c:v>
                </c:pt>
                <c:pt idx="6372">
                  <c:v>1.113638917843518</c:v>
                </c:pt>
                <c:pt idx="6373">
                  <c:v>1.113638917843518</c:v>
                </c:pt>
                <c:pt idx="6374">
                  <c:v>1.113638917843518</c:v>
                </c:pt>
                <c:pt idx="6375">
                  <c:v>1.113638917843518</c:v>
                </c:pt>
                <c:pt idx="6376">
                  <c:v>1.113638917843518</c:v>
                </c:pt>
                <c:pt idx="6377">
                  <c:v>1.113638917843518</c:v>
                </c:pt>
                <c:pt idx="6378">
                  <c:v>1.113638917843518</c:v>
                </c:pt>
                <c:pt idx="6379">
                  <c:v>1.113638917843518</c:v>
                </c:pt>
                <c:pt idx="6380">
                  <c:v>1.113638917843518</c:v>
                </c:pt>
                <c:pt idx="6381">
                  <c:v>1.113638917843518</c:v>
                </c:pt>
                <c:pt idx="6382">
                  <c:v>1.113638917843518</c:v>
                </c:pt>
                <c:pt idx="6383">
                  <c:v>1.113638917843518</c:v>
                </c:pt>
                <c:pt idx="6384">
                  <c:v>1.113638917843518</c:v>
                </c:pt>
                <c:pt idx="6385">
                  <c:v>1.113638917843518</c:v>
                </c:pt>
                <c:pt idx="6386">
                  <c:v>1.113638917843518</c:v>
                </c:pt>
                <c:pt idx="6387">
                  <c:v>1.113638917843518</c:v>
                </c:pt>
                <c:pt idx="6388">
                  <c:v>1.113638917843518</c:v>
                </c:pt>
                <c:pt idx="6389">
                  <c:v>1.113638917843518</c:v>
                </c:pt>
                <c:pt idx="6390">
                  <c:v>1.113638917843518</c:v>
                </c:pt>
                <c:pt idx="6391">
                  <c:v>1.113638917843518</c:v>
                </c:pt>
                <c:pt idx="6392">
                  <c:v>1.113638917843518</c:v>
                </c:pt>
                <c:pt idx="6393">
                  <c:v>1.113638917843518</c:v>
                </c:pt>
                <c:pt idx="6394">
                  <c:v>1.113638917843518</c:v>
                </c:pt>
                <c:pt idx="6395">
                  <c:v>1.113638917843518</c:v>
                </c:pt>
                <c:pt idx="6396">
                  <c:v>1.113638917843518</c:v>
                </c:pt>
                <c:pt idx="6397">
                  <c:v>1.113638917843518</c:v>
                </c:pt>
                <c:pt idx="6398">
                  <c:v>1.113638917843518</c:v>
                </c:pt>
                <c:pt idx="6399">
                  <c:v>1.113638917843518</c:v>
                </c:pt>
                <c:pt idx="6400">
                  <c:v>1.113638917843518</c:v>
                </c:pt>
                <c:pt idx="6401">
                  <c:v>1.113638917843518</c:v>
                </c:pt>
                <c:pt idx="6402">
                  <c:v>1.113638917843518</c:v>
                </c:pt>
                <c:pt idx="6403">
                  <c:v>1.113638917843518</c:v>
                </c:pt>
                <c:pt idx="6404">
                  <c:v>1.113638917843518</c:v>
                </c:pt>
                <c:pt idx="6405">
                  <c:v>1.113638917843518</c:v>
                </c:pt>
                <c:pt idx="6406">
                  <c:v>1.113638917843518</c:v>
                </c:pt>
                <c:pt idx="6407">
                  <c:v>1.113638917843518</c:v>
                </c:pt>
                <c:pt idx="6408">
                  <c:v>1.113638917843518</c:v>
                </c:pt>
                <c:pt idx="6409">
                  <c:v>1.113638917843518</c:v>
                </c:pt>
                <c:pt idx="6410">
                  <c:v>1.113638917843518</c:v>
                </c:pt>
                <c:pt idx="6411">
                  <c:v>1.113638917843518</c:v>
                </c:pt>
                <c:pt idx="6412">
                  <c:v>1.113638917843518</c:v>
                </c:pt>
                <c:pt idx="6413">
                  <c:v>1.113638917843518</c:v>
                </c:pt>
                <c:pt idx="6414">
                  <c:v>1.113638917843518</c:v>
                </c:pt>
                <c:pt idx="6415">
                  <c:v>1.113638917843518</c:v>
                </c:pt>
                <c:pt idx="6416">
                  <c:v>1.113638917843518</c:v>
                </c:pt>
                <c:pt idx="6417">
                  <c:v>1.113638917843518</c:v>
                </c:pt>
                <c:pt idx="6418">
                  <c:v>1.113638917843518</c:v>
                </c:pt>
                <c:pt idx="6419">
                  <c:v>1.113638917843518</c:v>
                </c:pt>
                <c:pt idx="6420">
                  <c:v>1.113638917843518</c:v>
                </c:pt>
                <c:pt idx="6421">
                  <c:v>1.113638917843518</c:v>
                </c:pt>
                <c:pt idx="6422">
                  <c:v>1.113638917843518</c:v>
                </c:pt>
                <c:pt idx="6423">
                  <c:v>1.113638917843518</c:v>
                </c:pt>
                <c:pt idx="6424">
                  <c:v>1.113638917843518</c:v>
                </c:pt>
                <c:pt idx="6425">
                  <c:v>1.113638917843518</c:v>
                </c:pt>
                <c:pt idx="6426">
                  <c:v>1.113638917843518</c:v>
                </c:pt>
                <c:pt idx="6427">
                  <c:v>1.113638917843518</c:v>
                </c:pt>
                <c:pt idx="6428">
                  <c:v>1.113638917843518</c:v>
                </c:pt>
                <c:pt idx="6429">
                  <c:v>1.113638917843518</c:v>
                </c:pt>
                <c:pt idx="6430">
                  <c:v>1.113638917843518</c:v>
                </c:pt>
                <c:pt idx="6431">
                  <c:v>1.113638917843518</c:v>
                </c:pt>
                <c:pt idx="6432">
                  <c:v>1.113638917843518</c:v>
                </c:pt>
                <c:pt idx="6433">
                  <c:v>1.113638917843518</c:v>
                </c:pt>
                <c:pt idx="6434">
                  <c:v>1.113638917843518</c:v>
                </c:pt>
                <c:pt idx="6435">
                  <c:v>1.113638917843518</c:v>
                </c:pt>
                <c:pt idx="6436">
                  <c:v>1.113638917843518</c:v>
                </c:pt>
                <c:pt idx="6437">
                  <c:v>1.113638917843518</c:v>
                </c:pt>
                <c:pt idx="6438">
                  <c:v>1.113638917843518</c:v>
                </c:pt>
                <c:pt idx="6439">
                  <c:v>1.113638917843518</c:v>
                </c:pt>
                <c:pt idx="6440">
                  <c:v>1.113638917843518</c:v>
                </c:pt>
                <c:pt idx="6441">
                  <c:v>1.113638917843518</c:v>
                </c:pt>
                <c:pt idx="6442">
                  <c:v>1.113638917843518</c:v>
                </c:pt>
                <c:pt idx="6443">
                  <c:v>1.113638917843518</c:v>
                </c:pt>
                <c:pt idx="6444">
                  <c:v>1.113638917843518</c:v>
                </c:pt>
                <c:pt idx="6445">
                  <c:v>1.113638917843518</c:v>
                </c:pt>
                <c:pt idx="6446">
                  <c:v>1.113638917843518</c:v>
                </c:pt>
                <c:pt idx="6447">
                  <c:v>1.113638917843518</c:v>
                </c:pt>
                <c:pt idx="6448">
                  <c:v>1.113638917843518</c:v>
                </c:pt>
                <c:pt idx="6449">
                  <c:v>1.113638917843518</c:v>
                </c:pt>
                <c:pt idx="6450">
                  <c:v>1.113638917843518</c:v>
                </c:pt>
                <c:pt idx="6451">
                  <c:v>1.113638917843518</c:v>
                </c:pt>
                <c:pt idx="6452">
                  <c:v>1.113638917843518</c:v>
                </c:pt>
                <c:pt idx="6453">
                  <c:v>1.113638917843518</c:v>
                </c:pt>
                <c:pt idx="6454">
                  <c:v>1.113638917843518</c:v>
                </c:pt>
                <c:pt idx="6455">
                  <c:v>1.113638917843518</c:v>
                </c:pt>
                <c:pt idx="6456">
                  <c:v>1.113638917843518</c:v>
                </c:pt>
                <c:pt idx="6457">
                  <c:v>1.113638917843518</c:v>
                </c:pt>
                <c:pt idx="6458">
                  <c:v>1.113638917843518</c:v>
                </c:pt>
                <c:pt idx="6459">
                  <c:v>1.113638917843518</c:v>
                </c:pt>
                <c:pt idx="6460">
                  <c:v>1.113638917843518</c:v>
                </c:pt>
                <c:pt idx="6461">
                  <c:v>1.113638917843518</c:v>
                </c:pt>
                <c:pt idx="6462">
                  <c:v>1.113638917843518</c:v>
                </c:pt>
                <c:pt idx="6463">
                  <c:v>1.113638917843518</c:v>
                </c:pt>
                <c:pt idx="6464">
                  <c:v>1.113638917843518</c:v>
                </c:pt>
                <c:pt idx="6465">
                  <c:v>1.113638917843518</c:v>
                </c:pt>
                <c:pt idx="6466">
                  <c:v>1.113638917843518</c:v>
                </c:pt>
                <c:pt idx="6467">
                  <c:v>1.113638917843518</c:v>
                </c:pt>
                <c:pt idx="6468">
                  <c:v>1.113638917843518</c:v>
                </c:pt>
                <c:pt idx="6469">
                  <c:v>1.113638917843518</c:v>
                </c:pt>
                <c:pt idx="6470">
                  <c:v>1.113638917843518</c:v>
                </c:pt>
                <c:pt idx="6471">
                  <c:v>1.113638917843518</c:v>
                </c:pt>
                <c:pt idx="6472">
                  <c:v>1.113638917843518</c:v>
                </c:pt>
                <c:pt idx="6473">
                  <c:v>1.113638917843518</c:v>
                </c:pt>
                <c:pt idx="6474">
                  <c:v>1.113638917843518</c:v>
                </c:pt>
                <c:pt idx="6475">
                  <c:v>1.113638917843518</c:v>
                </c:pt>
                <c:pt idx="6476">
                  <c:v>1.113638917843518</c:v>
                </c:pt>
                <c:pt idx="6477">
                  <c:v>1.113638917843518</c:v>
                </c:pt>
                <c:pt idx="6478">
                  <c:v>1.113638917843518</c:v>
                </c:pt>
                <c:pt idx="6479">
                  <c:v>1.113638917843518</c:v>
                </c:pt>
                <c:pt idx="6480">
                  <c:v>1.113638917843518</c:v>
                </c:pt>
                <c:pt idx="6481">
                  <c:v>1.113638917843518</c:v>
                </c:pt>
                <c:pt idx="6482">
                  <c:v>1.113638917843518</c:v>
                </c:pt>
                <c:pt idx="6483">
                  <c:v>1.113638917843518</c:v>
                </c:pt>
                <c:pt idx="6484">
                  <c:v>1.113638917843518</c:v>
                </c:pt>
                <c:pt idx="6485">
                  <c:v>1.113638917843518</c:v>
                </c:pt>
                <c:pt idx="6486">
                  <c:v>1.113638917843518</c:v>
                </c:pt>
                <c:pt idx="6487">
                  <c:v>1.113638917843518</c:v>
                </c:pt>
                <c:pt idx="6488">
                  <c:v>1.113638917843518</c:v>
                </c:pt>
                <c:pt idx="6489">
                  <c:v>1.113638917843518</c:v>
                </c:pt>
                <c:pt idx="6490">
                  <c:v>1.113638917843518</c:v>
                </c:pt>
                <c:pt idx="6491">
                  <c:v>1.113638917843518</c:v>
                </c:pt>
                <c:pt idx="6492">
                  <c:v>1.113638917843518</c:v>
                </c:pt>
                <c:pt idx="6493">
                  <c:v>1.113638917843518</c:v>
                </c:pt>
                <c:pt idx="6494">
                  <c:v>1.113638917843518</c:v>
                </c:pt>
                <c:pt idx="6495">
                  <c:v>1.113638917843518</c:v>
                </c:pt>
                <c:pt idx="6496">
                  <c:v>1.113638917843518</c:v>
                </c:pt>
                <c:pt idx="6497">
                  <c:v>1.113638917843518</c:v>
                </c:pt>
                <c:pt idx="6498">
                  <c:v>1.113638917843518</c:v>
                </c:pt>
                <c:pt idx="6499">
                  <c:v>1.113638917843518</c:v>
                </c:pt>
                <c:pt idx="6500">
                  <c:v>1.113638917843518</c:v>
                </c:pt>
                <c:pt idx="6501">
                  <c:v>1.113638917843518</c:v>
                </c:pt>
                <c:pt idx="6502">
                  <c:v>1.113638917843518</c:v>
                </c:pt>
                <c:pt idx="6503">
                  <c:v>1.113638917843518</c:v>
                </c:pt>
                <c:pt idx="6504">
                  <c:v>1.113638917843518</c:v>
                </c:pt>
                <c:pt idx="6505">
                  <c:v>1.113638917843518</c:v>
                </c:pt>
                <c:pt idx="6506">
                  <c:v>1.113638917843518</c:v>
                </c:pt>
                <c:pt idx="6507">
                  <c:v>1.113638917843518</c:v>
                </c:pt>
                <c:pt idx="6508">
                  <c:v>1.113638917843518</c:v>
                </c:pt>
                <c:pt idx="6509">
                  <c:v>1.113638917843518</c:v>
                </c:pt>
                <c:pt idx="6510">
                  <c:v>1.113638917843518</c:v>
                </c:pt>
                <c:pt idx="6511">
                  <c:v>1.113638917843518</c:v>
                </c:pt>
                <c:pt idx="6512">
                  <c:v>1.113638917843518</c:v>
                </c:pt>
                <c:pt idx="6513">
                  <c:v>1.113638917843518</c:v>
                </c:pt>
                <c:pt idx="6514">
                  <c:v>1.113638917843518</c:v>
                </c:pt>
                <c:pt idx="6515">
                  <c:v>1.113638917843518</c:v>
                </c:pt>
                <c:pt idx="6516">
                  <c:v>1.113638917843518</c:v>
                </c:pt>
                <c:pt idx="6517">
                  <c:v>1.113638917843518</c:v>
                </c:pt>
                <c:pt idx="6518">
                  <c:v>1.113638917843518</c:v>
                </c:pt>
                <c:pt idx="6519">
                  <c:v>1.113638917843518</c:v>
                </c:pt>
                <c:pt idx="6520">
                  <c:v>1.113638917843518</c:v>
                </c:pt>
                <c:pt idx="6521">
                  <c:v>1.113638917843518</c:v>
                </c:pt>
                <c:pt idx="6522">
                  <c:v>1.113638917843518</c:v>
                </c:pt>
                <c:pt idx="6523">
                  <c:v>1.113638917843518</c:v>
                </c:pt>
                <c:pt idx="6524">
                  <c:v>1.113638917843518</c:v>
                </c:pt>
                <c:pt idx="6525">
                  <c:v>1.113638917843518</c:v>
                </c:pt>
                <c:pt idx="6526">
                  <c:v>1.113638917843518</c:v>
                </c:pt>
                <c:pt idx="6527">
                  <c:v>1.113638917843518</c:v>
                </c:pt>
                <c:pt idx="6528">
                  <c:v>1.113638917843518</c:v>
                </c:pt>
                <c:pt idx="6529">
                  <c:v>1.113638917843518</c:v>
                </c:pt>
                <c:pt idx="6530">
                  <c:v>1.113638917843518</c:v>
                </c:pt>
                <c:pt idx="6531">
                  <c:v>1.113638917843518</c:v>
                </c:pt>
                <c:pt idx="6532">
                  <c:v>1.113638917843518</c:v>
                </c:pt>
                <c:pt idx="6533">
                  <c:v>1.113638917843518</c:v>
                </c:pt>
                <c:pt idx="6534">
                  <c:v>1.113638917843518</c:v>
                </c:pt>
                <c:pt idx="6535">
                  <c:v>1.113638917843518</c:v>
                </c:pt>
                <c:pt idx="6536">
                  <c:v>1.113638917843518</c:v>
                </c:pt>
                <c:pt idx="6537">
                  <c:v>1.113638917843518</c:v>
                </c:pt>
                <c:pt idx="6538">
                  <c:v>1.113638917843518</c:v>
                </c:pt>
                <c:pt idx="6539">
                  <c:v>1.113638917843518</c:v>
                </c:pt>
                <c:pt idx="6540">
                  <c:v>1.113638917843518</c:v>
                </c:pt>
                <c:pt idx="6541">
                  <c:v>1.113638917843518</c:v>
                </c:pt>
                <c:pt idx="6542">
                  <c:v>1.113638917843518</c:v>
                </c:pt>
                <c:pt idx="6543">
                  <c:v>1.113638917843518</c:v>
                </c:pt>
                <c:pt idx="6544">
                  <c:v>1.113638917843518</c:v>
                </c:pt>
                <c:pt idx="6545">
                  <c:v>1.113638917843518</c:v>
                </c:pt>
                <c:pt idx="6546">
                  <c:v>1.113638917843518</c:v>
                </c:pt>
                <c:pt idx="6547">
                  <c:v>1.113638917843518</c:v>
                </c:pt>
                <c:pt idx="6548">
                  <c:v>1.113638917843518</c:v>
                </c:pt>
                <c:pt idx="6549">
                  <c:v>1.113638917843518</c:v>
                </c:pt>
                <c:pt idx="6550">
                  <c:v>1.113638917843518</c:v>
                </c:pt>
                <c:pt idx="6551">
                  <c:v>1.113638917843518</c:v>
                </c:pt>
                <c:pt idx="6552">
                  <c:v>1.113638917843518</c:v>
                </c:pt>
                <c:pt idx="6553">
                  <c:v>1.113638917843518</c:v>
                </c:pt>
                <c:pt idx="6554">
                  <c:v>1.113638917843518</c:v>
                </c:pt>
                <c:pt idx="6555">
                  <c:v>1.113638917843518</c:v>
                </c:pt>
                <c:pt idx="6556">
                  <c:v>1.113638917843518</c:v>
                </c:pt>
                <c:pt idx="6557">
                  <c:v>1.113638917843518</c:v>
                </c:pt>
                <c:pt idx="6558">
                  <c:v>1.113638917843518</c:v>
                </c:pt>
                <c:pt idx="6559">
                  <c:v>1.113638917843518</c:v>
                </c:pt>
                <c:pt idx="6560">
                  <c:v>1.113638917843518</c:v>
                </c:pt>
                <c:pt idx="6561">
                  <c:v>1.113638917843518</c:v>
                </c:pt>
                <c:pt idx="6562">
                  <c:v>1.113638917843518</c:v>
                </c:pt>
                <c:pt idx="6563">
                  <c:v>1.113638917843518</c:v>
                </c:pt>
                <c:pt idx="6564">
                  <c:v>1.113638917843518</c:v>
                </c:pt>
                <c:pt idx="6565">
                  <c:v>1.113638917843518</c:v>
                </c:pt>
                <c:pt idx="6566">
                  <c:v>1.113638917843518</c:v>
                </c:pt>
                <c:pt idx="6567">
                  <c:v>1.113638917843518</c:v>
                </c:pt>
                <c:pt idx="6568">
                  <c:v>1.113638917843518</c:v>
                </c:pt>
                <c:pt idx="6569">
                  <c:v>1.113638917843518</c:v>
                </c:pt>
                <c:pt idx="6570">
                  <c:v>1.113638917843518</c:v>
                </c:pt>
                <c:pt idx="6571">
                  <c:v>1.113638917843518</c:v>
                </c:pt>
                <c:pt idx="6572">
                  <c:v>1.113638917843518</c:v>
                </c:pt>
                <c:pt idx="6573">
                  <c:v>1.113638917843518</c:v>
                </c:pt>
                <c:pt idx="6574">
                  <c:v>1.113638917843518</c:v>
                </c:pt>
                <c:pt idx="6575">
                  <c:v>1.113638917843518</c:v>
                </c:pt>
                <c:pt idx="6576">
                  <c:v>1.113638917843518</c:v>
                </c:pt>
                <c:pt idx="6577">
                  <c:v>1.113638917843518</c:v>
                </c:pt>
                <c:pt idx="6578">
                  <c:v>1.113638917843518</c:v>
                </c:pt>
                <c:pt idx="6579">
                  <c:v>1.113638917843518</c:v>
                </c:pt>
                <c:pt idx="6580">
                  <c:v>1.113638917843518</c:v>
                </c:pt>
                <c:pt idx="6581">
                  <c:v>1.113638917843518</c:v>
                </c:pt>
                <c:pt idx="6582">
                  <c:v>1.113638917843518</c:v>
                </c:pt>
                <c:pt idx="6583">
                  <c:v>1.113638917843518</c:v>
                </c:pt>
                <c:pt idx="6584">
                  <c:v>1.113638917843518</c:v>
                </c:pt>
                <c:pt idx="6585">
                  <c:v>1.113638917843518</c:v>
                </c:pt>
                <c:pt idx="6586">
                  <c:v>1.113638917843518</c:v>
                </c:pt>
                <c:pt idx="6587">
                  <c:v>1.113638917843518</c:v>
                </c:pt>
                <c:pt idx="6588">
                  <c:v>1.113638917843518</c:v>
                </c:pt>
                <c:pt idx="6589">
                  <c:v>1.113638917843518</c:v>
                </c:pt>
                <c:pt idx="6590">
                  <c:v>1.113638917843518</c:v>
                </c:pt>
                <c:pt idx="6591">
                  <c:v>1.113638917843518</c:v>
                </c:pt>
                <c:pt idx="6592">
                  <c:v>1.113638917843518</c:v>
                </c:pt>
                <c:pt idx="6593">
                  <c:v>1.113638917843518</c:v>
                </c:pt>
                <c:pt idx="6594">
                  <c:v>1.113638917843518</c:v>
                </c:pt>
                <c:pt idx="6595">
                  <c:v>1.113638917843518</c:v>
                </c:pt>
                <c:pt idx="6596">
                  <c:v>1.113638917843518</c:v>
                </c:pt>
                <c:pt idx="6597">
                  <c:v>1.113638917843518</c:v>
                </c:pt>
                <c:pt idx="6598">
                  <c:v>1.113638917843518</c:v>
                </c:pt>
                <c:pt idx="6599">
                  <c:v>1.113638917843518</c:v>
                </c:pt>
                <c:pt idx="6600">
                  <c:v>1.113638917843518</c:v>
                </c:pt>
                <c:pt idx="6601">
                  <c:v>1.113638917843518</c:v>
                </c:pt>
                <c:pt idx="6602">
                  <c:v>1.113638917843518</c:v>
                </c:pt>
                <c:pt idx="6603">
                  <c:v>1.113638917843518</c:v>
                </c:pt>
                <c:pt idx="6604">
                  <c:v>1.113638917843518</c:v>
                </c:pt>
                <c:pt idx="6605">
                  <c:v>1.113638917843518</c:v>
                </c:pt>
                <c:pt idx="6606">
                  <c:v>1.113638917843518</c:v>
                </c:pt>
                <c:pt idx="6607">
                  <c:v>1.113638917843518</c:v>
                </c:pt>
                <c:pt idx="6608">
                  <c:v>1.113638917843518</c:v>
                </c:pt>
                <c:pt idx="6609">
                  <c:v>1.113638917843518</c:v>
                </c:pt>
                <c:pt idx="6610">
                  <c:v>1.113638917843518</c:v>
                </c:pt>
                <c:pt idx="6611">
                  <c:v>1.113638917843518</c:v>
                </c:pt>
                <c:pt idx="6612">
                  <c:v>1.113638917843518</c:v>
                </c:pt>
                <c:pt idx="6613">
                  <c:v>1.113638917843518</c:v>
                </c:pt>
                <c:pt idx="6614">
                  <c:v>1.113638917843518</c:v>
                </c:pt>
                <c:pt idx="6615">
                  <c:v>1.113638917843518</c:v>
                </c:pt>
                <c:pt idx="6616">
                  <c:v>1.113638917843518</c:v>
                </c:pt>
                <c:pt idx="6617">
                  <c:v>1.113638917843518</c:v>
                </c:pt>
                <c:pt idx="6618">
                  <c:v>1.113638917843518</c:v>
                </c:pt>
                <c:pt idx="6619">
                  <c:v>1.113638917843518</c:v>
                </c:pt>
                <c:pt idx="6620">
                  <c:v>1.113638917843518</c:v>
                </c:pt>
                <c:pt idx="6621">
                  <c:v>1.113638917843518</c:v>
                </c:pt>
                <c:pt idx="6622">
                  <c:v>1.113638917843518</c:v>
                </c:pt>
                <c:pt idx="6623">
                  <c:v>1.113638917843518</c:v>
                </c:pt>
                <c:pt idx="6624">
                  <c:v>1.113638917843518</c:v>
                </c:pt>
                <c:pt idx="6625">
                  <c:v>1.113638917843518</c:v>
                </c:pt>
                <c:pt idx="6626">
                  <c:v>1.113638917843518</c:v>
                </c:pt>
                <c:pt idx="6627">
                  <c:v>1.113638917843518</c:v>
                </c:pt>
                <c:pt idx="6628">
                  <c:v>1.113638917843518</c:v>
                </c:pt>
                <c:pt idx="6629">
                  <c:v>1.113638917843518</c:v>
                </c:pt>
                <c:pt idx="6630">
                  <c:v>1.113638917843518</c:v>
                </c:pt>
                <c:pt idx="6631">
                  <c:v>1.113638917843518</c:v>
                </c:pt>
                <c:pt idx="6632">
                  <c:v>1.113638917843518</c:v>
                </c:pt>
                <c:pt idx="6633">
                  <c:v>1.113638917843518</c:v>
                </c:pt>
                <c:pt idx="6634">
                  <c:v>1.113638917843518</c:v>
                </c:pt>
                <c:pt idx="6635">
                  <c:v>1.113638917843518</c:v>
                </c:pt>
                <c:pt idx="6636">
                  <c:v>1.113638917843518</c:v>
                </c:pt>
                <c:pt idx="6637">
                  <c:v>1.113638917843518</c:v>
                </c:pt>
                <c:pt idx="6638">
                  <c:v>1.113638917843518</c:v>
                </c:pt>
                <c:pt idx="6639">
                  <c:v>1.113638917843518</c:v>
                </c:pt>
                <c:pt idx="6640">
                  <c:v>1.113638917843518</c:v>
                </c:pt>
                <c:pt idx="6641">
                  <c:v>1.113638917843518</c:v>
                </c:pt>
                <c:pt idx="6642">
                  <c:v>1.113638917843518</c:v>
                </c:pt>
                <c:pt idx="6643">
                  <c:v>1.113638917843518</c:v>
                </c:pt>
                <c:pt idx="6644">
                  <c:v>1.113638917843518</c:v>
                </c:pt>
                <c:pt idx="6645">
                  <c:v>1.113638917843518</c:v>
                </c:pt>
                <c:pt idx="6646">
                  <c:v>1.113638917843518</c:v>
                </c:pt>
                <c:pt idx="6647">
                  <c:v>1.113638917843518</c:v>
                </c:pt>
                <c:pt idx="6648">
                  <c:v>1.113638917843518</c:v>
                </c:pt>
                <c:pt idx="6649">
                  <c:v>1.113638917843518</c:v>
                </c:pt>
                <c:pt idx="6650">
                  <c:v>1.113638917843518</c:v>
                </c:pt>
                <c:pt idx="6651">
                  <c:v>1.113638917843518</c:v>
                </c:pt>
                <c:pt idx="6652">
                  <c:v>1.113638917843518</c:v>
                </c:pt>
                <c:pt idx="6653">
                  <c:v>1.113638917843518</c:v>
                </c:pt>
                <c:pt idx="6654">
                  <c:v>1.113638917843518</c:v>
                </c:pt>
                <c:pt idx="6655">
                  <c:v>1.113638917843518</c:v>
                </c:pt>
                <c:pt idx="6656">
                  <c:v>1.113638917843518</c:v>
                </c:pt>
                <c:pt idx="6657">
                  <c:v>1.113638917843518</c:v>
                </c:pt>
                <c:pt idx="6658">
                  <c:v>1.113638917843518</c:v>
                </c:pt>
                <c:pt idx="6659">
                  <c:v>1.113638917843518</c:v>
                </c:pt>
                <c:pt idx="6660">
                  <c:v>1.113638917843518</c:v>
                </c:pt>
                <c:pt idx="6661">
                  <c:v>1.113638917843518</c:v>
                </c:pt>
                <c:pt idx="6662">
                  <c:v>1.113638917843518</c:v>
                </c:pt>
                <c:pt idx="6663">
                  <c:v>1.113638917843518</c:v>
                </c:pt>
                <c:pt idx="6664">
                  <c:v>1.113638917843518</c:v>
                </c:pt>
                <c:pt idx="6665">
                  <c:v>1.113638917843518</c:v>
                </c:pt>
                <c:pt idx="6666">
                  <c:v>1.113638917843518</c:v>
                </c:pt>
                <c:pt idx="6667">
                  <c:v>1.113638917843518</c:v>
                </c:pt>
                <c:pt idx="6668">
                  <c:v>1.113638917843518</c:v>
                </c:pt>
                <c:pt idx="6669">
                  <c:v>1.113638917843518</c:v>
                </c:pt>
                <c:pt idx="6670">
                  <c:v>1.113638917843518</c:v>
                </c:pt>
                <c:pt idx="6671">
                  <c:v>1.113638917843518</c:v>
                </c:pt>
                <c:pt idx="6672">
                  <c:v>1.113638917843518</c:v>
                </c:pt>
                <c:pt idx="6673">
                  <c:v>1.113638917843518</c:v>
                </c:pt>
                <c:pt idx="6674">
                  <c:v>1.113638917843518</c:v>
                </c:pt>
                <c:pt idx="6675">
                  <c:v>1.113638917843518</c:v>
                </c:pt>
                <c:pt idx="6676">
                  <c:v>1.113638917843518</c:v>
                </c:pt>
                <c:pt idx="6677">
                  <c:v>1.113638917843518</c:v>
                </c:pt>
                <c:pt idx="6678">
                  <c:v>1.113638917843518</c:v>
                </c:pt>
                <c:pt idx="6679">
                  <c:v>1.113638917843518</c:v>
                </c:pt>
                <c:pt idx="6680">
                  <c:v>1.113638917843518</c:v>
                </c:pt>
                <c:pt idx="6681">
                  <c:v>1.113638917843518</c:v>
                </c:pt>
                <c:pt idx="6682">
                  <c:v>1.113638917843518</c:v>
                </c:pt>
                <c:pt idx="6683">
                  <c:v>1.113638917843518</c:v>
                </c:pt>
                <c:pt idx="6684">
                  <c:v>1.113638917843518</c:v>
                </c:pt>
                <c:pt idx="6685">
                  <c:v>1.113638917843518</c:v>
                </c:pt>
                <c:pt idx="6686">
                  <c:v>1.113638917843518</c:v>
                </c:pt>
                <c:pt idx="6687">
                  <c:v>1.113638917843518</c:v>
                </c:pt>
                <c:pt idx="6688">
                  <c:v>1.113638917843518</c:v>
                </c:pt>
                <c:pt idx="6689">
                  <c:v>1.113638917843518</c:v>
                </c:pt>
                <c:pt idx="6690">
                  <c:v>1.113638917843518</c:v>
                </c:pt>
                <c:pt idx="6691">
                  <c:v>1.113638917843518</c:v>
                </c:pt>
                <c:pt idx="6692">
                  <c:v>1.113638917843518</c:v>
                </c:pt>
                <c:pt idx="6693">
                  <c:v>1.113638917843518</c:v>
                </c:pt>
                <c:pt idx="6694">
                  <c:v>1.113638917843518</c:v>
                </c:pt>
                <c:pt idx="6695">
                  <c:v>1.113638917843518</c:v>
                </c:pt>
                <c:pt idx="6696">
                  <c:v>1.113638917843518</c:v>
                </c:pt>
                <c:pt idx="6697">
                  <c:v>1.113638917843518</c:v>
                </c:pt>
                <c:pt idx="6698">
                  <c:v>1.113638917843518</c:v>
                </c:pt>
                <c:pt idx="6699">
                  <c:v>1.113638917843518</c:v>
                </c:pt>
                <c:pt idx="6700">
                  <c:v>1.113638917843518</c:v>
                </c:pt>
                <c:pt idx="6701">
                  <c:v>1.113638917843518</c:v>
                </c:pt>
                <c:pt idx="6702">
                  <c:v>1.113638917843518</c:v>
                </c:pt>
                <c:pt idx="6703">
                  <c:v>1.113638917843518</c:v>
                </c:pt>
                <c:pt idx="6704">
                  <c:v>1.113638917843518</c:v>
                </c:pt>
                <c:pt idx="6705">
                  <c:v>1.113638917843518</c:v>
                </c:pt>
                <c:pt idx="6706">
                  <c:v>1.113638917843518</c:v>
                </c:pt>
                <c:pt idx="6707">
                  <c:v>1.113638917843518</c:v>
                </c:pt>
                <c:pt idx="6708">
                  <c:v>1.113638917843518</c:v>
                </c:pt>
                <c:pt idx="6709">
                  <c:v>1.113638917843518</c:v>
                </c:pt>
                <c:pt idx="6710">
                  <c:v>1.113638917843518</c:v>
                </c:pt>
                <c:pt idx="6711">
                  <c:v>1.113638917843518</c:v>
                </c:pt>
                <c:pt idx="6712">
                  <c:v>1.113638917843518</c:v>
                </c:pt>
                <c:pt idx="6713">
                  <c:v>1.113638917843518</c:v>
                </c:pt>
                <c:pt idx="6714">
                  <c:v>1.113638917843518</c:v>
                </c:pt>
                <c:pt idx="6715">
                  <c:v>1.113638917843518</c:v>
                </c:pt>
                <c:pt idx="6716">
                  <c:v>1.113638917843518</c:v>
                </c:pt>
                <c:pt idx="6717">
                  <c:v>1.113638917843518</c:v>
                </c:pt>
                <c:pt idx="6718">
                  <c:v>1.113638917843518</c:v>
                </c:pt>
                <c:pt idx="6719">
                  <c:v>1.113638917843518</c:v>
                </c:pt>
                <c:pt idx="6720">
                  <c:v>1.113638917843518</c:v>
                </c:pt>
                <c:pt idx="6721">
                  <c:v>1.113638917843518</c:v>
                </c:pt>
                <c:pt idx="6722">
                  <c:v>1.113638917843518</c:v>
                </c:pt>
                <c:pt idx="6723">
                  <c:v>1.113638917843518</c:v>
                </c:pt>
                <c:pt idx="6724">
                  <c:v>1.113638917843518</c:v>
                </c:pt>
                <c:pt idx="6725">
                  <c:v>1.113638917843518</c:v>
                </c:pt>
                <c:pt idx="6726">
                  <c:v>1.113638917843518</c:v>
                </c:pt>
                <c:pt idx="6727">
                  <c:v>1.113638917843518</c:v>
                </c:pt>
                <c:pt idx="6728">
                  <c:v>1.113638917843518</c:v>
                </c:pt>
                <c:pt idx="6729">
                  <c:v>1.113638917843518</c:v>
                </c:pt>
                <c:pt idx="6730">
                  <c:v>1.113638917843518</c:v>
                </c:pt>
                <c:pt idx="6731">
                  <c:v>1.113638917843518</c:v>
                </c:pt>
                <c:pt idx="6732">
                  <c:v>1.113638917843518</c:v>
                </c:pt>
                <c:pt idx="6733">
                  <c:v>1.113638917843518</c:v>
                </c:pt>
                <c:pt idx="6734">
                  <c:v>1.113638917843518</c:v>
                </c:pt>
                <c:pt idx="6735">
                  <c:v>1.113638917843518</c:v>
                </c:pt>
                <c:pt idx="6736">
                  <c:v>1.113638917843518</c:v>
                </c:pt>
                <c:pt idx="6737">
                  <c:v>1.113638917843518</c:v>
                </c:pt>
                <c:pt idx="6738">
                  <c:v>1.113638917843518</c:v>
                </c:pt>
                <c:pt idx="6739">
                  <c:v>1.113638917843518</c:v>
                </c:pt>
                <c:pt idx="6740">
                  <c:v>1.113638917843518</c:v>
                </c:pt>
                <c:pt idx="6741">
                  <c:v>1.113638917843518</c:v>
                </c:pt>
                <c:pt idx="6742">
                  <c:v>1.113638917843518</c:v>
                </c:pt>
                <c:pt idx="6743">
                  <c:v>1.113638917843518</c:v>
                </c:pt>
                <c:pt idx="6744">
                  <c:v>1.113638917843518</c:v>
                </c:pt>
                <c:pt idx="6745">
                  <c:v>1.113638917843518</c:v>
                </c:pt>
                <c:pt idx="6746">
                  <c:v>1.113638917843518</c:v>
                </c:pt>
                <c:pt idx="6747">
                  <c:v>1.113638917843518</c:v>
                </c:pt>
                <c:pt idx="6748">
                  <c:v>1.113638917843518</c:v>
                </c:pt>
                <c:pt idx="6749">
                  <c:v>1.113638917843518</c:v>
                </c:pt>
                <c:pt idx="6750">
                  <c:v>1.113638917843518</c:v>
                </c:pt>
                <c:pt idx="6751">
                  <c:v>1.113638917843518</c:v>
                </c:pt>
                <c:pt idx="6752">
                  <c:v>1.113638917843518</c:v>
                </c:pt>
                <c:pt idx="6753">
                  <c:v>1.113638917843518</c:v>
                </c:pt>
                <c:pt idx="6754">
                  <c:v>1.113638917843518</c:v>
                </c:pt>
                <c:pt idx="6755">
                  <c:v>1.113638917843518</c:v>
                </c:pt>
                <c:pt idx="6756">
                  <c:v>1.113638917843518</c:v>
                </c:pt>
                <c:pt idx="6757">
                  <c:v>1.113638917843518</c:v>
                </c:pt>
                <c:pt idx="6758">
                  <c:v>1.113638917843518</c:v>
                </c:pt>
                <c:pt idx="6759">
                  <c:v>1.113638917843518</c:v>
                </c:pt>
                <c:pt idx="6760">
                  <c:v>1.113638917843518</c:v>
                </c:pt>
                <c:pt idx="6761">
                  <c:v>1.113638917843518</c:v>
                </c:pt>
                <c:pt idx="6762">
                  <c:v>1.113638917843518</c:v>
                </c:pt>
                <c:pt idx="6763">
                  <c:v>1.113638917843518</c:v>
                </c:pt>
                <c:pt idx="6764">
                  <c:v>1.113638917843518</c:v>
                </c:pt>
                <c:pt idx="6765">
                  <c:v>1.113638917843518</c:v>
                </c:pt>
                <c:pt idx="6766">
                  <c:v>1.113638917843518</c:v>
                </c:pt>
                <c:pt idx="6767">
                  <c:v>1.113638917843518</c:v>
                </c:pt>
                <c:pt idx="6768">
                  <c:v>1.113638917843518</c:v>
                </c:pt>
                <c:pt idx="6769">
                  <c:v>1.113638917843518</c:v>
                </c:pt>
                <c:pt idx="6770">
                  <c:v>1.113638917843518</c:v>
                </c:pt>
                <c:pt idx="6771">
                  <c:v>1.113638917843518</c:v>
                </c:pt>
                <c:pt idx="6772">
                  <c:v>1.113638917843518</c:v>
                </c:pt>
                <c:pt idx="6773">
                  <c:v>1.113638917843518</c:v>
                </c:pt>
                <c:pt idx="6774">
                  <c:v>1.113638917843518</c:v>
                </c:pt>
                <c:pt idx="6775">
                  <c:v>1.113638917843518</c:v>
                </c:pt>
                <c:pt idx="6776">
                  <c:v>1.113638917843518</c:v>
                </c:pt>
                <c:pt idx="6777">
                  <c:v>1.113638917843518</c:v>
                </c:pt>
                <c:pt idx="6778">
                  <c:v>1.113638917843518</c:v>
                </c:pt>
                <c:pt idx="6779">
                  <c:v>1.113638917843518</c:v>
                </c:pt>
                <c:pt idx="6780">
                  <c:v>1.113638917843518</c:v>
                </c:pt>
                <c:pt idx="6781">
                  <c:v>1.113638917843518</c:v>
                </c:pt>
                <c:pt idx="6782">
                  <c:v>1.113638917843518</c:v>
                </c:pt>
                <c:pt idx="6783">
                  <c:v>1.113638917843518</c:v>
                </c:pt>
                <c:pt idx="6784">
                  <c:v>1.113638917843518</c:v>
                </c:pt>
                <c:pt idx="6785">
                  <c:v>1.113638917843518</c:v>
                </c:pt>
                <c:pt idx="6786">
                  <c:v>1.113638917843518</c:v>
                </c:pt>
                <c:pt idx="6787">
                  <c:v>1.113638917843518</c:v>
                </c:pt>
                <c:pt idx="6788">
                  <c:v>1.113638917843518</c:v>
                </c:pt>
                <c:pt idx="6789">
                  <c:v>1.113638917843518</c:v>
                </c:pt>
                <c:pt idx="6790">
                  <c:v>1.113638917843518</c:v>
                </c:pt>
                <c:pt idx="6791">
                  <c:v>1.113638917843518</c:v>
                </c:pt>
                <c:pt idx="6792">
                  <c:v>1.113638917843518</c:v>
                </c:pt>
                <c:pt idx="6793">
                  <c:v>1.113638917843518</c:v>
                </c:pt>
                <c:pt idx="6794">
                  <c:v>1.113638917843518</c:v>
                </c:pt>
                <c:pt idx="6795">
                  <c:v>1.113638917843518</c:v>
                </c:pt>
                <c:pt idx="6796">
                  <c:v>1.113638917843518</c:v>
                </c:pt>
                <c:pt idx="6797">
                  <c:v>1.113638917843518</c:v>
                </c:pt>
                <c:pt idx="6798">
                  <c:v>1.113638917843518</c:v>
                </c:pt>
                <c:pt idx="6799">
                  <c:v>1.113638917843518</c:v>
                </c:pt>
                <c:pt idx="6800">
                  <c:v>1.113638917843518</c:v>
                </c:pt>
                <c:pt idx="6801">
                  <c:v>1.113638917843518</c:v>
                </c:pt>
                <c:pt idx="6802">
                  <c:v>1.113638917843518</c:v>
                </c:pt>
                <c:pt idx="6803">
                  <c:v>1.113638917843518</c:v>
                </c:pt>
                <c:pt idx="6804">
                  <c:v>1.113638917843518</c:v>
                </c:pt>
                <c:pt idx="6805">
                  <c:v>1.113638917843518</c:v>
                </c:pt>
                <c:pt idx="6806">
                  <c:v>1.113638917843518</c:v>
                </c:pt>
                <c:pt idx="6807">
                  <c:v>1.113638917843518</c:v>
                </c:pt>
                <c:pt idx="6808">
                  <c:v>1.113638917843518</c:v>
                </c:pt>
                <c:pt idx="6809">
                  <c:v>1.113638917843518</c:v>
                </c:pt>
                <c:pt idx="6810">
                  <c:v>1.113638917843518</c:v>
                </c:pt>
                <c:pt idx="6811">
                  <c:v>1.113638917843518</c:v>
                </c:pt>
                <c:pt idx="6812">
                  <c:v>1.113638917843518</c:v>
                </c:pt>
                <c:pt idx="6813">
                  <c:v>1.113638917843518</c:v>
                </c:pt>
                <c:pt idx="6814">
                  <c:v>1.113638917843518</c:v>
                </c:pt>
                <c:pt idx="6815">
                  <c:v>1.113638917843518</c:v>
                </c:pt>
                <c:pt idx="6816">
                  <c:v>1.113638917843518</c:v>
                </c:pt>
                <c:pt idx="6817">
                  <c:v>1.113638917843518</c:v>
                </c:pt>
                <c:pt idx="6818">
                  <c:v>1.113638917843518</c:v>
                </c:pt>
                <c:pt idx="6819">
                  <c:v>1.113638917843518</c:v>
                </c:pt>
                <c:pt idx="6820">
                  <c:v>1.113638917843518</c:v>
                </c:pt>
                <c:pt idx="6821">
                  <c:v>1.113638917843518</c:v>
                </c:pt>
                <c:pt idx="6822">
                  <c:v>1.113638917843518</c:v>
                </c:pt>
                <c:pt idx="6823">
                  <c:v>1.113638917843518</c:v>
                </c:pt>
                <c:pt idx="6824">
                  <c:v>1.113638917843518</c:v>
                </c:pt>
                <c:pt idx="6825">
                  <c:v>1.113638917843518</c:v>
                </c:pt>
                <c:pt idx="6826">
                  <c:v>1.113638917843518</c:v>
                </c:pt>
                <c:pt idx="6827">
                  <c:v>1.113638917843518</c:v>
                </c:pt>
                <c:pt idx="6828">
                  <c:v>1.113638917843518</c:v>
                </c:pt>
                <c:pt idx="6829">
                  <c:v>1.113638917843518</c:v>
                </c:pt>
                <c:pt idx="6830">
                  <c:v>1.113638917843518</c:v>
                </c:pt>
                <c:pt idx="6831">
                  <c:v>1.113638917843518</c:v>
                </c:pt>
                <c:pt idx="6832">
                  <c:v>1.113638917843518</c:v>
                </c:pt>
                <c:pt idx="6833">
                  <c:v>1.113638917843518</c:v>
                </c:pt>
                <c:pt idx="6834">
                  <c:v>1.113638917843518</c:v>
                </c:pt>
                <c:pt idx="6835">
                  <c:v>1.113638917843518</c:v>
                </c:pt>
                <c:pt idx="6836">
                  <c:v>1.113638917843518</c:v>
                </c:pt>
                <c:pt idx="6837">
                  <c:v>1.113638917843518</c:v>
                </c:pt>
                <c:pt idx="6838">
                  <c:v>1.113638917843518</c:v>
                </c:pt>
                <c:pt idx="6839">
                  <c:v>1.113638917843518</c:v>
                </c:pt>
                <c:pt idx="6840">
                  <c:v>1.113638917843518</c:v>
                </c:pt>
                <c:pt idx="6841">
                  <c:v>1.113638917843518</c:v>
                </c:pt>
                <c:pt idx="6842">
                  <c:v>1.113638917843518</c:v>
                </c:pt>
                <c:pt idx="6843">
                  <c:v>1.113638917843518</c:v>
                </c:pt>
                <c:pt idx="6844">
                  <c:v>1.113638917843518</c:v>
                </c:pt>
                <c:pt idx="6845">
                  <c:v>1.113638917843518</c:v>
                </c:pt>
                <c:pt idx="6846">
                  <c:v>1.113638917843518</c:v>
                </c:pt>
                <c:pt idx="6847">
                  <c:v>1.113638917843518</c:v>
                </c:pt>
                <c:pt idx="6848">
                  <c:v>1.113638917843518</c:v>
                </c:pt>
                <c:pt idx="6849">
                  <c:v>1.113638917843518</c:v>
                </c:pt>
                <c:pt idx="6850">
                  <c:v>1.113638917843518</c:v>
                </c:pt>
                <c:pt idx="6851">
                  <c:v>1.113638917843518</c:v>
                </c:pt>
                <c:pt idx="6852">
                  <c:v>1.113638917843518</c:v>
                </c:pt>
                <c:pt idx="6853">
                  <c:v>1.113638917843518</c:v>
                </c:pt>
                <c:pt idx="6854">
                  <c:v>1.113638917843518</c:v>
                </c:pt>
                <c:pt idx="6855">
                  <c:v>1.113638917843518</c:v>
                </c:pt>
                <c:pt idx="6856">
                  <c:v>1.113638917843518</c:v>
                </c:pt>
                <c:pt idx="6857">
                  <c:v>1.113638917843518</c:v>
                </c:pt>
                <c:pt idx="6858">
                  <c:v>1.113638917843518</c:v>
                </c:pt>
                <c:pt idx="6859">
                  <c:v>1.113638917843518</c:v>
                </c:pt>
                <c:pt idx="6860">
                  <c:v>1.113638917843518</c:v>
                </c:pt>
                <c:pt idx="6861">
                  <c:v>1.113638917843518</c:v>
                </c:pt>
                <c:pt idx="6862">
                  <c:v>1.113638917843518</c:v>
                </c:pt>
                <c:pt idx="6863">
                  <c:v>1.113638917843518</c:v>
                </c:pt>
                <c:pt idx="6864">
                  <c:v>1.113638917843518</c:v>
                </c:pt>
                <c:pt idx="6865">
                  <c:v>1.113638917843518</c:v>
                </c:pt>
                <c:pt idx="6866">
                  <c:v>1.113638917843518</c:v>
                </c:pt>
                <c:pt idx="6867">
                  <c:v>1.113638917843518</c:v>
                </c:pt>
                <c:pt idx="6868">
                  <c:v>1.113638917843518</c:v>
                </c:pt>
                <c:pt idx="6869">
                  <c:v>1.113638917843518</c:v>
                </c:pt>
                <c:pt idx="6870">
                  <c:v>1.113638917843518</c:v>
                </c:pt>
                <c:pt idx="6871">
                  <c:v>1.113638917843518</c:v>
                </c:pt>
                <c:pt idx="6872">
                  <c:v>1.113638917843518</c:v>
                </c:pt>
                <c:pt idx="6873">
                  <c:v>1.113638917843518</c:v>
                </c:pt>
                <c:pt idx="6874">
                  <c:v>1.113638917843518</c:v>
                </c:pt>
                <c:pt idx="6875">
                  <c:v>1.113638917843518</c:v>
                </c:pt>
                <c:pt idx="6876">
                  <c:v>1.113638917843518</c:v>
                </c:pt>
                <c:pt idx="6877">
                  <c:v>1.113638917843518</c:v>
                </c:pt>
                <c:pt idx="6878">
                  <c:v>1.113638917843518</c:v>
                </c:pt>
                <c:pt idx="6879">
                  <c:v>1.113638917843518</c:v>
                </c:pt>
                <c:pt idx="6880">
                  <c:v>1.113638917843518</c:v>
                </c:pt>
                <c:pt idx="6881">
                  <c:v>1.113638917843518</c:v>
                </c:pt>
                <c:pt idx="6882">
                  <c:v>1.113638917843518</c:v>
                </c:pt>
                <c:pt idx="6883">
                  <c:v>1.113638917843518</c:v>
                </c:pt>
                <c:pt idx="6884">
                  <c:v>1.113638917843518</c:v>
                </c:pt>
                <c:pt idx="6885">
                  <c:v>1.113638917843518</c:v>
                </c:pt>
                <c:pt idx="6886">
                  <c:v>1.113638917843518</c:v>
                </c:pt>
                <c:pt idx="6887">
                  <c:v>1.113638917843518</c:v>
                </c:pt>
                <c:pt idx="6888">
                  <c:v>1.113638917843518</c:v>
                </c:pt>
                <c:pt idx="6889">
                  <c:v>1.113638917843518</c:v>
                </c:pt>
                <c:pt idx="6890">
                  <c:v>1.113638917843518</c:v>
                </c:pt>
                <c:pt idx="6891">
                  <c:v>1.113638917843518</c:v>
                </c:pt>
                <c:pt idx="6892">
                  <c:v>1.113638917843518</c:v>
                </c:pt>
                <c:pt idx="6893">
                  <c:v>1.113638917843518</c:v>
                </c:pt>
                <c:pt idx="6894">
                  <c:v>1.113638917843518</c:v>
                </c:pt>
                <c:pt idx="6895">
                  <c:v>1.113638917843518</c:v>
                </c:pt>
                <c:pt idx="6896">
                  <c:v>1.113638917843518</c:v>
                </c:pt>
                <c:pt idx="6897">
                  <c:v>1.113638917843518</c:v>
                </c:pt>
                <c:pt idx="6898">
                  <c:v>1.113638917843518</c:v>
                </c:pt>
                <c:pt idx="6899">
                  <c:v>1.113638917843518</c:v>
                </c:pt>
                <c:pt idx="6900">
                  <c:v>1.113638917843518</c:v>
                </c:pt>
                <c:pt idx="6901">
                  <c:v>1.113638917843518</c:v>
                </c:pt>
                <c:pt idx="6902">
                  <c:v>1.113638917843518</c:v>
                </c:pt>
                <c:pt idx="6903">
                  <c:v>1.113638917843518</c:v>
                </c:pt>
                <c:pt idx="6904">
                  <c:v>1.113638917843518</c:v>
                </c:pt>
                <c:pt idx="6905">
                  <c:v>1.113638917843518</c:v>
                </c:pt>
                <c:pt idx="6906">
                  <c:v>1.113638917843518</c:v>
                </c:pt>
                <c:pt idx="6907">
                  <c:v>1.113638917843518</c:v>
                </c:pt>
                <c:pt idx="6908">
                  <c:v>1.113638917843518</c:v>
                </c:pt>
                <c:pt idx="6909">
                  <c:v>1.113638917843518</c:v>
                </c:pt>
                <c:pt idx="6910">
                  <c:v>1.113638917843518</c:v>
                </c:pt>
                <c:pt idx="6911">
                  <c:v>1.113638917843518</c:v>
                </c:pt>
                <c:pt idx="6912">
                  <c:v>1.113638917843518</c:v>
                </c:pt>
                <c:pt idx="6913">
                  <c:v>1.113638917843518</c:v>
                </c:pt>
                <c:pt idx="6914">
                  <c:v>1.113638917843518</c:v>
                </c:pt>
                <c:pt idx="6915">
                  <c:v>1.113638917843518</c:v>
                </c:pt>
                <c:pt idx="6916">
                  <c:v>1.113638917843518</c:v>
                </c:pt>
                <c:pt idx="6917">
                  <c:v>1.113638917843518</c:v>
                </c:pt>
                <c:pt idx="6918">
                  <c:v>1.113638917843518</c:v>
                </c:pt>
                <c:pt idx="6919">
                  <c:v>1.113638917843518</c:v>
                </c:pt>
                <c:pt idx="6920">
                  <c:v>1.113638917843518</c:v>
                </c:pt>
                <c:pt idx="6921">
                  <c:v>1.113638917843518</c:v>
                </c:pt>
                <c:pt idx="6922">
                  <c:v>1.113638917843518</c:v>
                </c:pt>
                <c:pt idx="6923">
                  <c:v>1.113638917843518</c:v>
                </c:pt>
                <c:pt idx="6924">
                  <c:v>1.113638917843518</c:v>
                </c:pt>
                <c:pt idx="6925">
                  <c:v>1.113638917843518</c:v>
                </c:pt>
                <c:pt idx="6926">
                  <c:v>1.113638917843518</c:v>
                </c:pt>
                <c:pt idx="6927">
                  <c:v>1.113638917843518</c:v>
                </c:pt>
                <c:pt idx="6928">
                  <c:v>1.113638917843518</c:v>
                </c:pt>
                <c:pt idx="6929">
                  <c:v>1.113638917843518</c:v>
                </c:pt>
                <c:pt idx="6930">
                  <c:v>1.113638917843518</c:v>
                </c:pt>
                <c:pt idx="6931">
                  <c:v>1.113638917843518</c:v>
                </c:pt>
                <c:pt idx="6932">
                  <c:v>1.113638917843518</c:v>
                </c:pt>
                <c:pt idx="6933">
                  <c:v>1.113638917843518</c:v>
                </c:pt>
                <c:pt idx="6934">
                  <c:v>1.113638917843518</c:v>
                </c:pt>
                <c:pt idx="6935">
                  <c:v>1.113638917843518</c:v>
                </c:pt>
                <c:pt idx="6936">
                  <c:v>1.113638917843518</c:v>
                </c:pt>
                <c:pt idx="6937">
                  <c:v>1.113638917843518</c:v>
                </c:pt>
                <c:pt idx="6938">
                  <c:v>1.113638917843518</c:v>
                </c:pt>
                <c:pt idx="6939">
                  <c:v>1.113638917843518</c:v>
                </c:pt>
                <c:pt idx="6940">
                  <c:v>1.113638917843518</c:v>
                </c:pt>
                <c:pt idx="6941">
                  <c:v>1.113638917843518</c:v>
                </c:pt>
                <c:pt idx="6942">
                  <c:v>1.113638917843518</c:v>
                </c:pt>
                <c:pt idx="6943">
                  <c:v>1.113638917843518</c:v>
                </c:pt>
                <c:pt idx="6944">
                  <c:v>1.113638917843518</c:v>
                </c:pt>
                <c:pt idx="6945">
                  <c:v>1.113638917843518</c:v>
                </c:pt>
                <c:pt idx="6946">
                  <c:v>1.113638917843518</c:v>
                </c:pt>
                <c:pt idx="6947">
                  <c:v>1.113638917843518</c:v>
                </c:pt>
                <c:pt idx="6948">
                  <c:v>1.113638917843518</c:v>
                </c:pt>
                <c:pt idx="6949">
                  <c:v>1.113638917843518</c:v>
                </c:pt>
                <c:pt idx="6950">
                  <c:v>1.113638917843518</c:v>
                </c:pt>
                <c:pt idx="6951">
                  <c:v>1.113638917843518</c:v>
                </c:pt>
                <c:pt idx="6952">
                  <c:v>1.113638917843518</c:v>
                </c:pt>
                <c:pt idx="6953">
                  <c:v>1.113638917843518</c:v>
                </c:pt>
                <c:pt idx="6954">
                  <c:v>1.113638917843518</c:v>
                </c:pt>
                <c:pt idx="6955">
                  <c:v>1.113638917843518</c:v>
                </c:pt>
                <c:pt idx="6956">
                  <c:v>1.113638917843518</c:v>
                </c:pt>
                <c:pt idx="6957">
                  <c:v>1.113638917843518</c:v>
                </c:pt>
                <c:pt idx="6958">
                  <c:v>1.113638917843518</c:v>
                </c:pt>
                <c:pt idx="6959">
                  <c:v>1.113638917843518</c:v>
                </c:pt>
                <c:pt idx="6960">
                  <c:v>1.113638917843518</c:v>
                </c:pt>
                <c:pt idx="6961">
                  <c:v>1.113638917843518</c:v>
                </c:pt>
                <c:pt idx="6962">
                  <c:v>1.113638917843518</c:v>
                </c:pt>
                <c:pt idx="6963">
                  <c:v>1.113638917843518</c:v>
                </c:pt>
                <c:pt idx="6964">
                  <c:v>1.113638917843518</c:v>
                </c:pt>
                <c:pt idx="6965">
                  <c:v>1.113638917843518</c:v>
                </c:pt>
                <c:pt idx="6966">
                  <c:v>1.113638917843518</c:v>
                </c:pt>
                <c:pt idx="6967">
                  <c:v>1.113638917843518</c:v>
                </c:pt>
                <c:pt idx="6968">
                  <c:v>1.113638917843518</c:v>
                </c:pt>
                <c:pt idx="6969">
                  <c:v>1.113638917843518</c:v>
                </c:pt>
                <c:pt idx="6970">
                  <c:v>1.113638917843518</c:v>
                </c:pt>
                <c:pt idx="6971">
                  <c:v>1.113638917843518</c:v>
                </c:pt>
                <c:pt idx="6972">
                  <c:v>1.113638917843518</c:v>
                </c:pt>
                <c:pt idx="6973">
                  <c:v>1.113638917843518</c:v>
                </c:pt>
                <c:pt idx="6974">
                  <c:v>1.113638917843518</c:v>
                </c:pt>
                <c:pt idx="6975">
                  <c:v>1.113638917843518</c:v>
                </c:pt>
                <c:pt idx="6976">
                  <c:v>1.113638917843518</c:v>
                </c:pt>
                <c:pt idx="6977">
                  <c:v>1.113638917843518</c:v>
                </c:pt>
                <c:pt idx="6978">
                  <c:v>1.113638917843518</c:v>
                </c:pt>
                <c:pt idx="6979">
                  <c:v>1.113638917843518</c:v>
                </c:pt>
                <c:pt idx="6980">
                  <c:v>1.113638917843518</c:v>
                </c:pt>
                <c:pt idx="6981">
                  <c:v>1.113638917843518</c:v>
                </c:pt>
                <c:pt idx="6982">
                  <c:v>1.113638917843518</c:v>
                </c:pt>
                <c:pt idx="6983">
                  <c:v>1.113638917843518</c:v>
                </c:pt>
                <c:pt idx="6984">
                  <c:v>1.113638917843518</c:v>
                </c:pt>
                <c:pt idx="6985">
                  <c:v>1.113638917843518</c:v>
                </c:pt>
                <c:pt idx="6986">
                  <c:v>1.113638917843518</c:v>
                </c:pt>
                <c:pt idx="6987">
                  <c:v>1.113638917843518</c:v>
                </c:pt>
                <c:pt idx="6988">
                  <c:v>1.113638917843518</c:v>
                </c:pt>
                <c:pt idx="6989">
                  <c:v>1.113638917843518</c:v>
                </c:pt>
                <c:pt idx="6990">
                  <c:v>1.113638917843518</c:v>
                </c:pt>
                <c:pt idx="6991">
                  <c:v>1.113638917843518</c:v>
                </c:pt>
                <c:pt idx="6992">
                  <c:v>1.113638917843518</c:v>
                </c:pt>
                <c:pt idx="6993">
                  <c:v>1.113638917843518</c:v>
                </c:pt>
                <c:pt idx="6994">
                  <c:v>1.113638917843518</c:v>
                </c:pt>
                <c:pt idx="6995">
                  <c:v>1.113638917843518</c:v>
                </c:pt>
                <c:pt idx="6996">
                  <c:v>1.113638917843518</c:v>
                </c:pt>
                <c:pt idx="6997">
                  <c:v>1.113638917843518</c:v>
                </c:pt>
                <c:pt idx="6998">
                  <c:v>1.113638917843518</c:v>
                </c:pt>
                <c:pt idx="6999">
                  <c:v>1.113638917843518</c:v>
                </c:pt>
                <c:pt idx="7000">
                  <c:v>1.113638917843518</c:v>
                </c:pt>
                <c:pt idx="7001">
                  <c:v>1.113638917843518</c:v>
                </c:pt>
                <c:pt idx="7002">
                  <c:v>1.113638917843518</c:v>
                </c:pt>
                <c:pt idx="7003">
                  <c:v>1.113638917843518</c:v>
                </c:pt>
                <c:pt idx="7004">
                  <c:v>1.113638917843518</c:v>
                </c:pt>
                <c:pt idx="7005">
                  <c:v>1.113638917843518</c:v>
                </c:pt>
                <c:pt idx="7006">
                  <c:v>1.113638917843518</c:v>
                </c:pt>
                <c:pt idx="7007">
                  <c:v>1.113638917843518</c:v>
                </c:pt>
                <c:pt idx="7008">
                  <c:v>1.113638917843518</c:v>
                </c:pt>
                <c:pt idx="7009">
                  <c:v>1.113638917843518</c:v>
                </c:pt>
                <c:pt idx="7010">
                  <c:v>1.113638917843518</c:v>
                </c:pt>
                <c:pt idx="7011">
                  <c:v>1.113638917843518</c:v>
                </c:pt>
                <c:pt idx="7012">
                  <c:v>1.113638917843518</c:v>
                </c:pt>
                <c:pt idx="7013">
                  <c:v>1.113638917843518</c:v>
                </c:pt>
                <c:pt idx="7014">
                  <c:v>1.113638917843518</c:v>
                </c:pt>
                <c:pt idx="7015">
                  <c:v>1.113638917843518</c:v>
                </c:pt>
                <c:pt idx="7016">
                  <c:v>1.113638917843518</c:v>
                </c:pt>
                <c:pt idx="7017">
                  <c:v>1.113638917843518</c:v>
                </c:pt>
                <c:pt idx="7018">
                  <c:v>1.113638917843518</c:v>
                </c:pt>
                <c:pt idx="7019">
                  <c:v>1.113638917843518</c:v>
                </c:pt>
                <c:pt idx="7020">
                  <c:v>1.113638917843518</c:v>
                </c:pt>
                <c:pt idx="7021">
                  <c:v>1.113638917843518</c:v>
                </c:pt>
                <c:pt idx="7022">
                  <c:v>1.113638917843518</c:v>
                </c:pt>
                <c:pt idx="7023">
                  <c:v>1.113638917843518</c:v>
                </c:pt>
                <c:pt idx="7024">
                  <c:v>1.113638917843518</c:v>
                </c:pt>
                <c:pt idx="7025">
                  <c:v>1.113638917843518</c:v>
                </c:pt>
                <c:pt idx="7026">
                  <c:v>1.113638917843518</c:v>
                </c:pt>
                <c:pt idx="7027">
                  <c:v>1.113638917843518</c:v>
                </c:pt>
                <c:pt idx="7028">
                  <c:v>1.113638917843518</c:v>
                </c:pt>
                <c:pt idx="7029">
                  <c:v>1.113638917843518</c:v>
                </c:pt>
                <c:pt idx="7030">
                  <c:v>1.113638917843518</c:v>
                </c:pt>
                <c:pt idx="7031">
                  <c:v>1.113638917843518</c:v>
                </c:pt>
                <c:pt idx="7032">
                  <c:v>1.113638917843518</c:v>
                </c:pt>
                <c:pt idx="7033">
                  <c:v>1.113638917843518</c:v>
                </c:pt>
                <c:pt idx="7034">
                  <c:v>1.113638917843518</c:v>
                </c:pt>
                <c:pt idx="7035">
                  <c:v>1.113638917843518</c:v>
                </c:pt>
                <c:pt idx="7036">
                  <c:v>1.113638917843518</c:v>
                </c:pt>
                <c:pt idx="7037">
                  <c:v>1.113638917843518</c:v>
                </c:pt>
                <c:pt idx="7038">
                  <c:v>1.113638917843518</c:v>
                </c:pt>
                <c:pt idx="7039">
                  <c:v>1.113638917843518</c:v>
                </c:pt>
                <c:pt idx="7040">
                  <c:v>1.113638917843518</c:v>
                </c:pt>
                <c:pt idx="7041">
                  <c:v>1.113638917843518</c:v>
                </c:pt>
                <c:pt idx="7042">
                  <c:v>1.113638917843518</c:v>
                </c:pt>
                <c:pt idx="7043">
                  <c:v>1.113638917843518</c:v>
                </c:pt>
                <c:pt idx="7044">
                  <c:v>1.113638917843518</c:v>
                </c:pt>
                <c:pt idx="7045">
                  <c:v>1.113638917843518</c:v>
                </c:pt>
                <c:pt idx="7046">
                  <c:v>1.113638917843518</c:v>
                </c:pt>
                <c:pt idx="7047">
                  <c:v>1.113638917843518</c:v>
                </c:pt>
                <c:pt idx="7048">
                  <c:v>1.113638917843518</c:v>
                </c:pt>
                <c:pt idx="7049">
                  <c:v>1.113638917843518</c:v>
                </c:pt>
                <c:pt idx="7050">
                  <c:v>1.113638917843518</c:v>
                </c:pt>
                <c:pt idx="7051">
                  <c:v>1.113638917843518</c:v>
                </c:pt>
                <c:pt idx="7052">
                  <c:v>1.113638917843518</c:v>
                </c:pt>
                <c:pt idx="7053">
                  <c:v>1.113638917843518</c:v>
                </c:pt>
                <c:pt idx="7054">
                  <c:v>1.113638917843518</c:v>
                </c:pt>
                <c:pt idx="7055">
                  <c:v>1.113638917843518</c:v>
                </c:pt>
                <c:pt idx="7056">
                  <c:v>1.113638917843518</c:v>
                </c:pt>
                <c:pt idx="7057">
                  <c:v>1.113638917843518</c:v>
                </c:pt>
                <c:pt idx="7058">
                  <c:v>1.113638917843518</c:v>
                </c:pt>
                <c:pt idx="7059">
                  <c:v>1.113638917843518</c:v>
                </c:pt>
                <c:pt idx="7060">
                  <c:v>1.113638917843518</c:v>
                </c:pt>
                <c:pt idx="7061">
                  <c:v>1.113638917843518</c:v>
                </c:pt>
                <c:pt idx="7062">
                  <c:v>1.113638917843518</c:v>
                </c:pt>
                <c:pt idx="7063">
                  <c:v>1.113638917843518</c:v>
                </c:pt>
                <c:pt idx="7064">
                  <c:v>1.113638917843518</c:v>
                </c:pt>
                <c:pt idx="7065">
                  <c:v>1.113638917843518</c:v>
                </c:pt>
                <c:pt idx="7066">
                  <c:v>1.113638917843518</c:v>
                </c:pt>
                <c:pt idx="7067">
                  <c:v>1.113638917843518</c:v>
                </c:pt>
                <c:pt idx="7068">
                  <c:v>1.113638917843518</c:v>
                </c:pt>
                <c:pt idx="7069">
                  <c:v>1.113638917843518</c:v>
                </c:pt>
                <c:pt idx="7070">
                  <c:v>1.113638917843518</c:v>
                </c:pt>
                <c:pt idx="7071">
                  <c:v>1.113638917843518</c:v>
                </c:pt>
                <c:pt idx="7072">
                  <c:v>1.113638917843518</c:v>
                </c:pt>
                <c:pt idx="7073">
                  <c:v>1.113638917843518</c:v>
                </c:pt>
                <c:pt idx="7074">
                  <c:v>1.113638917843518</c:v>
                </c:pt>
                <c:pt idx="7075">
                  <c:v>1.113638917843518</c:v>
                </c:pt>
                <c:pt idx="7076">
                  <c:v>1.113638917843518</c:v>
                </c:pt>
                <c:pt idx="7077">
                  <c:v>1.113638917843518</c:v>
                </c:pt>
                <c:pt idx="7078">
                  <c:v>1.113638917843518</c:v>
                </c:pt>
                <c:pt idx="7079">
                  <c:v>1.113638917843518</c:v>
                </c:pt>
                <c:pt idx="7080">
                  <c:v>1.113638917843518</c:v>
                </c:pt>
                <c:pt idx="7081">
                  <c:v>1.113638917843518</c:v>
                </c:pt>
                <c:pt idx="7082">
                  <c:v>1.113638917843518</c:v>
                </c:pt>
                <c:pt idx="7083">
                  <c:v>1.113638917843518</c:v>
                </c:pt>
                <c:pt idx="7084">
                  <c:v>1.113638917843518</c:v>
                </c:pt>
                <c:pt idx="7085">
                  <c:v>1.113638917843518</c:v>
                </c:pt>
                <c:pt idx="7086">
                  <c:v>1.113638917843518</c:v>
                </c:pt>
                <c:pt idx="7087">
                  <c:v>1.113638917843518</c:v>
                </c:pt>
                <c:pt idx="7088">
                  <c:v>1.113638917843518</c:v>
                </c:pt>
                <c:pt idx="7089">
                  <c:v>1.113638917843518</c:v>
                </c:pt>
                <c:pt idx="7090">
                  <c:v>1.113638917843518</c:v>
                </c:pt>
                <c:pt idx="7091">
                  <c:v>1.113638917843518</c:v>
                </c:pt>
                <c:pt idx="7092">
                  <c:v>1.113638917843518</c:v>
                </c:pt>
                <c:pt idx="7093">
                  <c:v>1.113638917843518</c:v>
                </c:pt>
                <c:pt idx="7094">
                  <c:v>1.113638917843518</c:v>
                </c:pt>
                <c:pt idx="7095">
                  <c:v>1.113638917843518</c:v>
                </c:pt>
                <c:pt idx="7096">
                  <c:v>1.113638917843518</c:v>
                </c:pt>
                <c:pt idx="7097">
                  <c:v>1.113638917843518</c:v>
                </c:pt>
                <c:pt idx="7098">
                  <c:v>1.113638917843518</c:v>
                </c:pt>
                <c:pt idx="7099">
                  <c:v>1.113638917843518</c:v>
                </c:pt>
                <c:pt idx="7100">
                  <c:v>1.113638917843518</c:v>
                </c:pt>
                <c:pt idx="7101">
                  <c:v>1.113638917843518</c:v>
                </c:pt>
                <c:pt idx="7102">
                  <c:v>1.113638917843518</c:v>
                </c:pt>
                <c:pt idx="7103">
                  <c:v>1.113638917843518</c:v>
                </c:pt>
                <c:pt idx="7104">
                  <c:v>1.113638917843518</c:v>
                </c:pt>
                <c:pt idx="7105">
                  <c:v>1.113638917843518</c:v>
                </c:pt>
                <c:pt idx="7106">
                  <c:v>1.113638917843518</c:v>
                </c:pt>
                <c:pt idx="7107">
                  <c:v>1.113638917843518</c:v>
                </c:pt>
                <c:pt idx="7108">
                  <c:v>1.113638917843518</c:v>
                </c:pt>
                <c:pt idx="7109">
                  <c:v>1.113638917843518</c:v>
                </c:pt>
                <c:pt idx="7110">
                  <c:v>1.113638917843518</c:v>
                </c:pt>
                <c:pt idx="7111">
                  <c:v>1.113638917843518</c:v>
                </c:pt>
                <c:pt idx="7112">
                  <c:v>1.113638917843518</c:v>
                </c:pt>
                <c:pt idx="7113">
                  <c:v>1.113638917843518</c:v>
                </c:pt>
                <c:pt idx="7114">
                  <c:v>1.113638917843518</c:v>
                </c:pt>
                <c:pt idx="7115">
                  <c:v>1.113638917843518</c:v>
                </c:pt>
                <c:pt idx="7116">
                  <c:v>1.113638917843518</c:v>
                </c:pt>
                <c:pt idx="7117">
                  <c:v>1.113638917843518</c:v>
                </c:pt>
                <c:pt idx="7118">
                  <c:v>1.113638917843518</c:v>
                </c:pt>
                <c:pt idx="7119">
                  <c:v>1.113638917843518</c:v>
                </c:pt>
                <c:pt idx="7120">
                  <c:v>1.113638917843518</c:v>
                </c:pt>
                <c:pt idx="7121">
                  <c:v>1.113638917843518</c:v>
                </c:pt>
                <c:pt idx="7122">
                  <c:v>1.113638917843518</c:v>
                </c:pt>
                <c:pt idx="7123">
                  <c:v>1.113638917843518</c:v>
                </c:pt>
                <c:pt idx="7124">
                  <c:v>1.113638917843518</c:v>
                </c:pt>
                <c:pt idx="7125">
                  <c:v>1.113638917843518</c:v>
                </c:pt>
                <c:pt idx="7126">
                  <c:v>1.113638917843518</c:v>
                </c:pt>
                <c:pt idx="7127">
                  <c:v>1.113638917843518</c:v>
                </c:pt>
                <c:pt idx="7128">
                  <c:v>1.113638917843518</c:v>
                </c:pt>
                <c:pt idx="7129">
                  <c:v>1.113638917843518</c:v>
                </c:pt>
                <c:pt idx="7130">
                  <c:v>1.113638917843518</c:v>
                </c:pt>
                <c:pt idx="7131">
                  <c:v>1.113638917843518</c:v>
                </c:pt>
                <c:pt idx="7132">
                  <c:v>1.113638917843518</c:v>
                </c:pt>
                <c:pt idx="7133">
                  <c:v>1.113638917843518</c:v>
                </c:pt>
                <c:pt idx="7134">
                  <c:v>1.113638917843518</c:v>
                </c:pt>
                <c:pt idx="7135">
                  <c:v>1.113638917843518</c:v>
                </c:pt>
                <c:pt idx="7136">
                  <c:v>1.113638917843518</c:v>
                </c:pt>
                <c:pt idx="7137">
                  <c:v>1.113638917843518</c:v>
                </c:pt>
                <c:pt idx="7138">
                  <c:v>1.113638917843518</c:v>
                </c:pt>
                <c:pt idx="7139">
                  <c:v>1.113638917843518</c:v>
                </c:pt>
                <c:pt idx="7140">
                  <c:v>1.113638917843518</c:v>
                </c:pt>
                <c:pt idx="7141">
                  <c:v>1.113638917843518</c:v>
                </c:pt>
                <c:pt idx="7142">
                  <c:v>1.113638917843518</c:v>
                </c:pt>
                <c:pt idx="7143">
                  <c:v>1.113638917843518</c:v>
                </c:pt>
                <c:pt idx="7144">
                  <c:v>1.113638917843518</c:v>
                </c:pt>
                <c:pt idx="7145">
                  <c:v>1.113638917843518</c:v>
                </c:pt>
                <c:pt idx="7146">
                  <c:v>1.113638917843518</c:v>
                </c:pt>
                <c:pt idx="7147">
                  <c:v>1.113638917843518</c:v>
                </c:pt>
                <c:pt idx="7148">
                  <c:v>1.113638917843518</c:v>
                </c:pt>
                <c:pt idx="7149">
                  <c:v>1.113638917843518</c:v>
                </c:pt>
                <c:pt idx="7150">
                  <c:v>1.113638917843518</c:v>
                </c:pt>
                <c:pt idx="7151">
                  <c:v>1.113638917843518</c:v>
                </c:pt>
                <c:pt idx="7152">
                  <c:v>1.113638917843518</c:v>
                </c:pt>
                <c:pt idx="7153">
                  <c:v>1.113638917843518</c:v>
                </c:pt>
                <c:pt idx="7154">
                  <c:v>1.113638917843518</c:v>
                </c:pt>
                <c:pt idx="7155">
                  <c:v>1.113638917843518</c:v>
                </c:pt>
                <c:pt idx="7156">
                  <c:v>1.113638917843518</c:v>
                </c:pt>
                <c:pt idx="7157">
                  <c:v>1.113638917843518</c:v>
                </c:pt>
                <c:pt idx="7158">
                  <c:v>1.113638917843518</c:v>
                </c:pt>
                <c:pt idx="7159">
                  <c:v>1.113638917843518</c:v>
                </c:pt>
                <c:pt idx="7160">
                  <c:v>1.113638917843518</c:v>
                </c:pt>
                <c:pt idx="7161">
                  <c:v>1.113638917843518</c:v>
                </c:pt>
                <c:pt idx="7162">
                  <c:v>1.113638917843518</c:v>
                </c:pt>
                <c:pt idx="7163">
                  <c:v>1.113638917843518</c:v>
                </c:pt>
                <c:pt idx="7164">
                  <c:v>1.113638917843518</c:v>
                </c:pt>
                <c:pt idx="7165">
                  <c:v>1.113638917843518</c:v>
                </c:pt>
                <c:pt idx="7166">
                  <c:v>1.113638917843518</c:v>
                </c:pt>
                <c:pt idx="7167">
                  <c:v>1.113638917843518</c:v>
                </c:pt>
                <c:pt idx="7168">
                  <c:v>1.113638917843518</c:v>
                </c:pt>
                <c:pt idx="7169">
                  <c:v>1.113638917843518</c:v>
                </c:pt>
                <c:pt idx="7170">
                  <c:v>1.113638917843518</c:v>
                </c:pt>
                <c:pt idx="7171">
                  <c:v>1.113638917843518</c:v>
                </c:pt>
                <c:pt idx="7172">
                  <c:v>1.113638917843518</c:v>
                </c:pt>
                <c:pt idx="7173">
                  <c:v>1.113638917843518</c:v>
                </c:pt>
                <c:pt idx="7174">
                  <c:v>1.113638917843518</c:v>
                </c:pt>
                <c:pt idx="7175">
                  <c:v>1.113638917843518</c:v>
                </c:pt>
                <c:pt idx="7176">
                  <c:v>1.113638917843518</c:v>
                </c:pt>
                <c:pt idx="7177">
                  <c:v>1.113638917843518</c:v>
                </c:pt>
                <c:pt idx="7178">
                  <c:v>1.113638917843518</c:v>
                </c:pt>
                <c:pt idx="7179">
                  <c:v>1.113638917843518</c:v>
                </c:pt>
                <c:pt idx="7180">
                  <c:v>1.113638917843518</c:v>
                </c:pt>
                <c:pt idx="7181">
                  <c:v>1.113638917843518</c:v>
                </c:pt>
                <c:pt idx="7182">
                  <c:v>1.113638917843518</c:v>
                </c:pt>
                <c:pt idx="7183">
                  <c:v>1.113638917843518</c:v>
                </c:pt>
                <c:pt idx="7184">
                  <c:v>1.113638917843518</c:v>
                </c:pt>
                <c:pt idx="7185">
                  <c:v>1.113638917843518</c:v>
                </c:pt>
                <c:pt idx="7186">
                  <c:v>1.113638917843518</c:v>
                </c:pt>
                <c:pt idx="7187">
                  <c:v>1.113638917843518</c:v>
                </c:pt>
                <c:pt idx="7188">
                  <c:v>1.113638917843518</c:v>
                </c:pt>
                <c:pt idx="7189">
                  <c:v>1.113638917843518</c:v>
                </c:pt>
                <c:pt idx="7190">
                  <c:v>1.113638917843518</c:v>
                </c:pt>
                <c:pt idx="7191">
                  <c:v>1.113638917843518</c:v>
                </c:pt>
                <c:pt idx="7192">
                  <c:v>1.113638917843518</c:v>
                </c:pt>
                <c:pt idx="7193">
                  <c:v>1.113638917843518</c:v>
                </c:pt>
                <c:pt idx="7194">
                  <c:v>1.113638917843518</c:v>
                </c:pt>
                <c:pt idx="7195">
                  <c:v>1.113638917843518</c:v>
                </c:pt>
                <c:pt idx="7196">
                  <c:v>1.113638917843518</c:v>
                </c:pt>
                <c:pt idx="7197">
                  <c:v>1.113638917843518</c:v>
                </c:pt>
                <c:pt idx="7198">
                  <c:v>1.113638917843518</c:v>
                </c:pt>
                <c:pt idx="7199">
                  <c:v>1.113638917843518</c:v>
                </c:pt>
                <c:pt idx="7200">
                  <c:v>1.113638917843518</c:v>
                </c:pt>
                <c:pt idx="7201">
                  <c:v>1.113638917843518</c:v>
                </c:pt>
                <c:pt idx="7202">
                  <c:v>1.113638917843518</c:v>
                </c:pt>
                <c:pt idx="7203">
                  <c:v>1.113638917843518</c:v>
                </c:pt>
                <c:pt idx="7204">
                  <c:v>1.113638917843518</c:v>
                </c:pt>
                <c:pt idx="7205">
                  <c:v>1.113638917843518</c:v>
                </c:pt>
                <c:pt idx="7206">
                  <c:v>1.113638917843518</c:v>
                </c:pt>
                <c:pt idx="7207">
                  <c:v>1.113638917843518</c:v>
                </c:pt>
                <c:pt idx="7208">
                  <c:v>1.113638917843518</c:v>
                </c:pt>
                <c:pt idx="7209">
                  <c:v>1.113638917843518</c:v>
                </c:pt>
                <c:pt idx="7210">
                  <c:v>1.113638917843518</c:v>
                </c:pt>
                <c:pt idx="7211">
                  <c:v>1.113638917843518</c:v>
                </c:pt>
                <c:pt idx="7212">
                  <c:v>1.113638917843518</c:v>
                </c:pt>
                <c:pt idx="7213">
                  <c:v>1.113638917843518</c:v>
                </c:pt>
                <c:pt idx="7214">
                  <c:v>1.113638917843518</c:v>
                </c:pt>
                <c:pt idx="7215">
                  <c:v>1.113638917843518</c:v>
                </c:pt>
                <c:pt idx="7216">
                  <c:v>1.113638917843518</c:v>
                </c:pt>
                <c:pt idx="7217">
                  <c:v>1.113638917843518</c:v>
                </c:pt>
                <c:pt idx="7218">
                  <c:v>1.113638917843518</c:v>
                </c:pt>
                <c:pt idx="7219">
                  <c:v>1.113638917843518</c:v>
                </c:pt>
                <c:pt idx="7220">
                  <c:v>1.113638917843518</c:v>
                </c:pt>
                <c:pt idx="7221">
                  <c:v>1.113638917843518</c:v>
                </c:pt>
                <c:pt idx="7222">
                  <c:v>1.113638917843518</c:v>
                </c:pt>
                <c:pt idx="7223">
                  <c:v>1.113638917843518</c:v>
                </c:pt>
                <c:pt idx="7224">
                  <c:v>1.113638917843518</c:v>
                </c:pt>
                <c:pt idx="7225">
                  <c:v>1.113638917843518</c:v>
                </c:pt>
                <c:pt idx="7226">
                  <c:v>1.113638917843518</c:v>
                </c:pt>
                <c:pt idx="7227">
                  <c:v>1.113638917843518</c:v>
                </c:pt>
                <c:pt idx="7228">
                  <c:v>1.113638917843518</c:v>
                </c:pt>
                <c:pt idx="7229">
                  <c:v>1.113638917843518</c:v>
                </c:pt>
                <c:pt idx="7230">
                  <c:v>1.113638917843518</c:v>
                </c:pt>
                <c:pt idx="7231">
                  <c:v>1.113638917843518</c:v>
                </c:pt>
                <c:pt idx="7232">
                  <c:v>1.113638917843518</c:v>
                </c:pt>
                <c:pt idx="7233">
                  <c:v>1.113638917843518</c:v>
                </c:pt>
                <c:pt idx="7234">
                  <c:v>1.113638917843518</c:v>
                </c:pt>
                <c:pt idx="7235">
                  <c:v>1.113638917843518</c:v>
                </c:pt>
                <c:pt idx="7236">
                  <c:v>1.113638917843518</c:v>
                </c:pt>
                <c:pt idx="7237">
                  <c:v>1.113638917843518</c:v>
                </c:pt>
                <c:pt idx="7238">
                  <c:v>1.113638917843518</c:v>
                </c:pt>
                <c:pt idx="7239">
                  <c:v>1.113638917843518</c:v>
                </c:pt>
                <c:pt idx="7240">
                  <c:v>1.113638917843518</c:v>
                </c:pt>
                <c:pt idx="7241">
                  <c:v>1.113638917843518</c:v>
                </c:pt>
                <c:pt idx="7242">
                  <c:v>1.113638917843518</c:v>
                </c:pt>
                <c:pt idx="7243">
                  <c:v>1.113638917843518</c:v>
                </c:pt>
                <c:pt idx="7244">
                  <c:v>1.113638917843518</c:v>
                </c:pt>
                <c:pt idx="7245">
                  <c:v>1.113638917843518</c:v>
                </c:pt>
                <c:pt idx="7246">
                  <c:v>1.113638917843518</c:v>
                </c:pt>
                <c:pt idx="7247">
                  <c:v>1.113638917843518</c:v>
                </c:pt>
                <c:pt idx="7248">
                  <c:v>1.113638917843518</c:v>
                </c:pt>
                <c:pt idx="7249">
                  <c:v>1.113638917843518</c:v>
                </c:pt>
                <c:pt idx="7250">
                  <c:v>1.113638917843518</c:v>
                </c:pt>
                <c:pt idx="7251">
                  <c:v>1.113638917843518</c:v>
                </c:pt>
                <c:pt idx="7252">
                  <c:v>1.113638917843518</c:v>
                </c:pt>
                <c:pt idx="7253">
                  <c:v>1.113638917843518</c:v>
                </c:pt>
                <c:pt idx="7254">
                  <c:v>1.113638917843518</c:v>
                </c:pt>
                <c:pt idx="7255">
                  <c:v>1.113638917843518</c:v>
                </c:pt>
                <c:pt idx="7256">
                  <c:v>1.113638917843518</c:v>
                </c:pt>
                <c:pt idx="7257">
                  <c:v>1.113638917843518</c:v>
                </c:pt>
                <c:pt idx="7258">
                  <c:v>1.113638917843518</c:v>
                </c:pt>
                <c:pt idx="7259">
                  <c:v>1.113638917843518</c:v>
                </c:pt>
                <c:pt idx="7260">
                  <c:v>1.113638917843518</c:v>
                </c:pt>
                <c:pt idx="7261">
                  <c:v>1.113638917843518</c:v>
                </c:pt>
                <c:pt idx="7262">
                  <c:v>1.113638917843518</c:v>
                </c:pt>
                <c:pt idx="7263">
                  <c:v>1.113638917843518</c:v>
                </c:pt>
                <c:pt idx="7264">
                  <c:v>1.113638917843518</c:v>
                </c:pt>
                <c:pt idx="7265">
                  <c:v>1.113638917843518</c:v>
                </c:pt>
                <c:pt idx="7266">
                  <c:v>1.113638917843518</c:v>
                </c:pt>
                <c:pt idx="7267">
                  <c:v>1.113638917843518</c:v>
                </c:pt>
                <c:pt idx="7268">
                  <c:v>1.113638917843518</c:v>
                </c:pt>
                <c:pt idx="7269">
                  <c:v>1.113638917843518</c:v>
                </c:pt>
                <c:pt idx="7270">
                  <c:v>1.113638917843518</c:v>
                </c:pt>
                <c:pt idx="7271">
                  <c:v>1.113638917843518</c:v>
                </c:pt>
                <c:pt idx="7272">
                  <c:v>1.113638917843518</c:v>
                </c:pt>
                <c:pt idx="7273">
                  <c:v>1.113638917843518</c:v>
                </c:pt>
                <c:pt idx="7274">
                  <c:v>1.113638917843518</c:v>
                </c:pt>
                <c:pt idx="7275">
                  <c:v>1.113638917843518</c:v>
                </c:pt>
                <c:pt idx="7276">
                  <c:v>1.113638917843518</c:v>
                </c:pt>
                <c:pt idx="7277">
                  <c:v>1.113638917843518</c:v>
                </c:pt>
                <c:pt idx="7278">
                  <c:v>1.113638917843518</c:v>
                </c:pt>
                <c:pt idx="7279">
                  <c:v>1.113638917843518</c:v>
                </c:pt>
                <c:pt idx="7280">
                  <c:v>1.113638917843518</c:v>
                </c:pt>
                <c:pt idx="7281">
                  <c:v>1.113638917843518</c:v>
                </c:pt>
                <c:pt idx="7282">
                  <c:v>1.113638917843518</c:v>
                </c:pt>
                <c:pt idx="7283">
                  <c:v>1.113638917843518</c:v>
                </c:pt>
                <c:pt idx="7284">
                  <c:v>1.113638917843518</c:v>
                </c:pt>
                <c:pt idx="7285">
                  <c:v>1.113638917843518</c:v>
                </c:pt>
                <c:pt idx="7286">
                  <c:v>1.113638917843518</c:v>
                </c:pt>
                <c:pt idx="7287">
                  <c:v>1.113638917843518</c:v>
                </c:pt>
                <c:pt idx="7288">
                  <c:v>1.113638917843518</c:v>
                </c:pt>
                <c:pt idx="7289">
                  <c:v>1.113638917843518</c:v>
                </c:pt>
                <c:pt idx="7290">
                  <c:v>1.113638917843518</c:v>
                </c:pt>
                <c:pt idx="7291">
                  <c:v>1.113638917843518</c:v>
                </c:pt>
                <c:pt idx="7292">
                  <c:v>1.113638917843518</c:v>
                </c:pt>
                <c:pt idx="7293">
                  <c:v>1.113638917843518</c:v>
                </c:pt>
                <c:pt idx="7294">
                  <c:v>1.113638917843518</c:v>
                </c:pt>
                <c:pt idx="7295">
                  <c:v>1.113638917843518</c:v>
                </c:pt>
                <c:pt idx="7296">
                  <c:v>1.113638917843518</c:v>
                </c:pt>
                <c:pt idx="7297">
                  <c:v>1.113638917843518</c:v>
                </c:pt>
                <c:pt idx="7298">
                  <c:v>1.113638917843518</c:v>
                </c:pt>
                <c:pt idx="7299">
                  <c:v>1.113638917843518</c:v>
                </c:pt>
                <c:pt idx="7300">
                  <c:v>1.113638917843518</c:v>
                </c:pt>
                <c:pt idx="7301">
                  <c:v>1.113638917843518</c:v>
                </c:pt>
                <c:pt idx="7302">
                  <c:v>1.113638917843518</c:v>
                </c:pt>
                <c:pt idx="7303">
                  <c:v>1.113638917843518</c:v>
                </c:pt>
                <c:pt idx="7304">
                  <c:v>1.113638917843518</c:v>
                </c:pt>
                <c:pt idx="7305">
                  <c:v>1.113638917843518</c:v>
                </c:pt>
                <c:pt idx="7306">
                  <c:v>1.113638917843518</c:v>
                </c:pt>
                <c:pt idx="7307">
                  <c:v>1.113638917843518</c:v>
                </c:pt>
                <c:pt idx="7308">
                  <c:v>1.113638917843518</c:v>
                </c:pt>
                <c:pt idx="7309">
                  <c:v>1.113638917843518</c:v>
                </c:pt>
                <c:pt idx="7310">
                  <c:v>1.113638917843518</c:v>
                </c:pt>
                <c:pt idx="7311">
                  <c:v>1.113638917843518</c:v>
                </c:pt>
                <c:pt idx="7312">
                  <c:v>1.113638917843518</c:v>
                </c:pt>
                <c:pt idx="7313">
                  <c:v>1.113638917843518</c:v>
                </c:pt>
                <c:pt idx="7314">
                  <c:v>1.113638917843518</c:v>
                </c:pt>
                <c:pt idx="7315">
                  <c:v>1.113638917843518</c:v>
                </c:pt>
                <c:pt idx="7316">
                  <c:v>1.113638917843518</c:v>
                </c:pt>
                <c:pt idx="7317">
                  <c:v>1.113638917843518</c:v>
                </c:pt>
                <c:pt idx="7318">
                  <c:v>1.113638917843518</c:v>
                </c:pt>
                <c:pt idx="7319">
                  <c:v>1.113638917843518</c:v>
                </c:pt>
                <c:pt idx="7320">
                  <c:v>1.113638917843518</c:v>
                </c:pt>
                <c:pt idx="7321">
                  <c:v>1.113638917843518</c:v>
                </c:pt>
                <c:pt idx="7322">
                  <c:v>1.113638917843518</c:v>
                </c:pt>
                <c:pt idx="7323">
                  <c:v>1.113638917843518</c:v>
                </c:pt>
                <c:pt idx="7324">
                  <c:v>1.113638917843518</c:v>
                </c:pt>
                <c:pt idx="7325">
                  <c:v>1.113638917843518</c:v>
                </c:pt>
                <c:pt idx="7326">
                  <c:v>1.113638917843518</c:v>
                </c:pt>
                <c:pt idx="7327">
                  <c:v>1.113638917843518</c:v>
                </c:pt>
                <c:pt idx="7328">
                  <c:v>1.113638917843518</c:v>
                </c:pt>
                <c:pt idx="7329">
                  <c:v>1.113638917843518</c:v>
                </c:pt>
                <c:pt idx="7330">
                  <c:v>1.113638917843518</c:v>
                </c:pt>
                <c:pt idx="7331">
                  <c:v>1.113638917843518</c:v>
                </c:pt>
                <c:pt idx="7332">
                  <c:v>1.113638917843518</c:v>
                </c:pt>
                <c:pt idx="7333">
                  <c:v>1.113638917843518</c:v>
                </c:pt>
                <c:pt idx="7334">
                  <c:v>1.113638917843518</c:v>
                </c:pt>
                <c:pt idx="7335">
                  <c:v>1.113638917843518</c:v>
                </c:pt>
                <c:pt idx="7336">
                  <c:v>1.113638917843518</c:v>
                </c:pt>
                <c:pt idx="7337">
                  <c:v>1.113638917843518</c:v>
                </c:pt>
                <c:pt idx="7338">
                  <c:v>1.113638917843518</c:v>
                </c:pt>
                <c:pt idx="7339">
                  <c:v>1.113638917843518</c:v>
                </c:pt>
                <c:pt idx="7340">
                  <c:v>1.113638917843518</c:v>
                </c:pt>
                <c:pt idx="7341">
                  <c:v>1.113638917843518</c:v>
                </c:pt>
                <c:pt idx="7342">
                  <c:v>1.113638917843518</c:v>
                </c:pt>
                <c:pt idx="7343">
                  <c:v>1.113638917843518</c:v>
                </c:pt>
                <c:pt idx="7344">
                  <c:v>1.113638917843518</c:v>
                </c:pt>
                <c:pt idx="7345">
                  <c:v>1.113638917843518</c:v>
                </c:pt>
                <c:pt idx="7346">
                  <c:v>1.113638917843518</c:v>
                </c:pt>
                <c:pt idx="7347">
                  <c:v>1.113638917843518</c:v>
                </c:pt>
                <c:pt idx="7348">
                  <c:v>1.113638917843518</c:v>
                </c:pt>
                <c:pt idx="7349">
                  <c:v>1.113638917843518</c:v>
                </c:pt>
                <c:pt idx="7350">
                  <c:v>1.113638917843518</c:v>
                </c:pt>
                <c:pt idx="7351">
                  <c:v>1.113638917843518</c:v>
                </c:pt>
                <c:pt idx="7352">
                  <c:v>1.113638917843518</c:v>
                </c:pt>
                <c:pt idx="7353">
                  <c:v>1.113638917843518</c:v>
                </c:pt>
                <c:pt idx="7354">
                  <c:v>1.113638917843518</c:v>
                </c:pt>
                <c:pt idx="7355">
                  <c:v>1.113638917843518</c:v>
                </c:pt>
                <c:pt idx="7356">
                  <c:v>1.113638917843518</c:v>
                </c:pt>
                <c:pt idx="7357">
                  <c:v>1.113638917843518</c:v>
                </c:pt>
                <c:pt idx="7358">
                  <c:v>1.113638917843518</c:v>
                </c:pt>
                <c:pt idx="7359">
                  <c:v>1.113638917843518</c:v>
                </c:pt>
                <c:pt idx="7360">
                  <c:v>1.113638917843518</c:v>
                </c:pt>
                <c:pt idx="7361">
                  <c:v>1.113638917843518</c:v>
                </c:pt>
                <c:pt idx="7362">
                  <c:v>1.113638917843518</c:v>
                </c:pt>
                <c:pt idx="7363">
                  <c:v>1.113638917843518</c:v>
                </c:pt>
                <c:pt idx="7364">
                  <c:v>1.113638917843518</c:v>
                </c:pt>
                <c:pt idx="7365">
                  <c:v>1.113638917843518</c:v>
                </c:pt>
                <c:pt idx="7366">
                  <c:v>1.113638917843518</c:v>
                </c:pt>
                <c:pt idx="7367">
                  <c:v>1.113638917843518</c:v>
                </c:pt>
                <c:pt idx="7368">
                  <c:v>1.113638917843518</c:v>
                </c:pt>
                <c:pt idx="7369">
                  <c:v>1.113638917843518</c:v>
                </c:pt>
                <c:pt idx="7370">
                  <c:v>1.113638917843518</c:v>
                </c:pt>
                <c:pt idx="7371">
                  <c:v>1.113638917843518</c:v>
                </c:pt>
                <c:pt idx="7372">
                  <c:v>1.113638917843518</c:v>
                </c:pt>
                <c:pt idx="7373">
                  <c:v>1.113638917843518</c:v>
                </c:pt>
                <c:pt idx="7374">
                  <c:v>1.113638917843518</c:v>
                </c:pt>
                <c:pt idx="7375">
                  <c:v>1.113638917843518</c:v>
                </c:pt>
                <c:pt idx="7376">
                  <c:v>1.113638917843518</c:v>
                </c:pt>
                <c:pt idx="7377">
                  <c:v>1.113638917843518</c:v>
                </c:pt>
                <c:pt idx="7378">
                  <c:v>1.113638917843518</c:v>
                </c:pt>
                <c:pt idx="7379">
                  <c:v>1.113638917843518</c:v>
                </c:pt>
                <c:pt idx="7380">
                  <c:v>1.113638917843518</c:v>
                </c:pt>
                <c:pt idx="7381">
                  <c:v>1.113638917843518</c:v>
                </c:pt>
                <c:pt idx="7382">
                  <c:v>1.113638917843518</c:v>
                </c:pt>
                <c:pt idx="7383">
                  <c:v>1.113638917843518</c:v>
                </c:pt>
                <c:pt idx="7384">
                  <c:v>1.113638917843518</c:v>
                </c:pt>
                <c:pt idx="7385">
                  <c:v>1.113638917843518</c:v>
                </c:pt>
                <c:pt idx="7386">
                  <c:v>1.113638917843518</c:v>
                </c:pt>
                <c:pt idx="7387">
                  <c:v>1.113638917843518</c:v>
                </c:pt>
                <c:pt idx="7388">
                  <c:v>1.113638917843518</c:v>
                </c:pt>
                <c:pt idx="7389">
                  <c:v>1.113638917843518</c:v>
                </c:pt>
                <c:pt idx="7390">
                  <c:v>1.113638917843518</c:v>
                </c:pt>
                <c:pt idx="7391">
                  <c:v>1.113638917843518</c:v>
                </c:pt>
                <c:pt idx="7392">
                  <c:v>1.113638917843518</c:v>
                </c:pt>
                <c:pt idx="7393">
                  <c:v>1.113638917843518</c:v>
                </c:pt>
                <c:pt idx="7394">
                  <c:v>1.113638917843518</c:v>
                </c:pt>
                <c:pt idx="7395">
                  <c:v>1.113638917843518</c:v>
                </c:pt>
                <c:pt idx="7396">
                  <c:v>1.113638917843518</c:v>
                </c:pt>
                <c:pt idx="7397">
                  <c:v>1.113638917843518</c:v>
                </c:pt>
                <c:pt idx="7398">
                  <c:v>1.113638917843518</c:v>
                </c:pt>
                <c:pt idx="7399">
                  <c:v>1.113638917843518</c:v>
                </c:pt>
                <c:pt idx="7400">
                  <c:v>1.113638917843518</c:v>
                </c:pt>
                <c:pt idx="7401">
                  <c:v>1.113638917843518</c:v>
                </c:pt>
                <c:pt idx="7402">
                  <c:v>1.113638917843518</c:v>
                </c:pt>
                <c:pt idx="7403">
                  <c:v>1.113638917843518</c:v>
                </c:pt>
                <c:pt idx="7404">
                  <c:v>1.113638917843518</c:v>
                </c:pt>
                <c:pt idx="7405">
                  <c:v>1.113638917843518</c:v>
                </c:pt>
                <c:pt idx="7406">
                  <c:v>1.113638917843518</c:v>
                </c:pt>
                <c:pt idx="7407">
                  <c:v>1.113638917843518</c:v>
                </c:pt>
                <c:pt idx="7408">
                  <c:v>1.113638917843518</c:v>
                </c:pt>
                <c:pt idx="7409">
                  <c:v>1.113638917843518</c:v>
                </c:pt>
                <c:pt idx="7410">
                  <c:v>1.113638917843518</c:v>
                </c:pt>
                <c:pt idx="7411">
                  <c:v>1.113638917843518</c:v>
                </c:pt>
                <c:pt idx="7412">
                  <c:v>1.113638917843518</c:v>
                </c:pt>
                <c:pt idx="7413">
                  <c:v>1.113638917843518</c:v>
                </c:pt>
                <c:pt idx="7414">
                  <c:v>1.113638917843518</c:v>
                </c:pt>
                <c:pt idx="7415">
                  <c:v>1.113638917843518</c:v>
                </c:pt>
                <c:pt idx="7416">
                  <c:v>1.113638917843518</c:v>
                </c:pt>
                <c:pt idx="7417">
                  <c:v>1.113638917843518</c:v>
                </c:pt>
                <c:pt idx="7418">
                  <c:v>1.113638917843518</c:v>
                </c:pt>
                <c:pt idx="7419">
                  <c:v>1.113638917843518</c:v>
                </c:pt>
                <c:pt idx="7420">
                  <c:v>1.113638917843518</c:v>
                </c:pt>
                <c:pt idx="7421">
                  <c:v>1.113638917843518</c:v>
                </c:pt>
                <c:pt idx="7422">
                  <c:v>1.113638917843518</c:v>
                </c:pt>
                <c:pt idx="7423">
                  <c:v>1.113638917843518</c:v>
                </c:pt>
                <c:pt idx="7424">
                  <c:v>1.113638917843518</c:v>
                </c:pt>
                <c:pt idx="7425">
                  <c:v>1.113638917843518</c:v>
                </c:pt>
                <c:pt idx="7426">
                  <c:v>1.113638917843518</c:v>
                </c:pt>
                <c:pt idx="7427">
                  <c:v>1.113638917843518</c:v>
                </c:pt>
                <c:pt idx="7428">
                  <c:v>1.113638917843518</c:v>
                </c:pt>
                <c:pt idx="7429">
                  <c:v>1.113638917843518</c:v>
                </c:pt>
                <c:pt idx="7430">
                  <c:v>1.113638917843518</c:v>
                </c:pt>
                <c:pt idx="7431">
                  <c:v>1.113638917843518</c:v>
                </c:pt>
                <c:pt idx="7432">
                  <c:v>1.113638917843518</c:v>
                </c:pt>
                <c:pt idx="7433">
                  <c:v>1.113638917843518</c:v>
                </c:pt>
                <c:pt idx="7434">
                  <c:v>1.113638917843518</c:v>
                </c:pt>
                <c:pt idx="7435">
                  <c:v>1.113638917843518</c:v>
                </c:pt>
                <c:pt idx="7436">
                  <c:v>1.113638917843518</c:v>
                </c:pt>
                <c:pt idx="7437">
                  <c:v>1.113638917843518</c:v>
                </c:pt>
                <c:pt idx="7438">
                  <c:v>1.113638917843518</c:v>
                </c:pt>
                <c:pt idx="7439">
                  <c:v>1.113638917843518</c:v>
                </c:pt>
                <c:pt idx="7440">
                  <c:v>1.113638917843518</c:v>
                </c:pt>
                <c:pt idx="7441">
                  <c:v>1.113638917843518</c:v>
                </c:pt>
                <c:pt idx="7442">
                  <c:v>1.113638917843518</c:v>
                </c:pt>
                <c:pt idx="7443">
                  <c:v>1.113638917843518</c:v>
                </c:pt>
                <c:pt idx="7444">
                  <c:v>1.113638917843518</c:v>
                </c:pt>
                <c:pt idx="7445">
                  <c:v>1.113638917843518</c:v>
                </c:pt>
                <c:pt idx="7446">
                  <c:v>1.113638917843518</c:v>
                </c:pt>
                <c:pt idx="7447">
                  <c:v>1.113638917843518</c:v>
                </c:pt>
                <c:pt idx="7448">
                  <c:v>1.113638917843518</c:v>
                </c:pt>
                <c:pt idx="7449">
                  <c:v>1.113638917843518</c:v>
                </c:pt>
                <c:pt idx="7450">
                  <c:v>1.113638917843518</c:v>
                </c:pt>
                <c:pt idx="7451">
                  <c:v>1.113638917843518</c:v>
                </c:pt>
                <c:pt idx="7452">
                  <c:v>1.113638917843518</c:v>
                </c:pt>
                <c:pt idx="7453">
                  <c:v>1.113638917843518</c:v>
                </c:pt>
                <c:pt idx="7454">
                  <c:v>1.113638917843518</c:v>
                </c:pt>
                <c:pt idx="7455">
                  <c:v>1.113638917843518</c:v>
                </c:pt>
                <c:pt idx="7456">
                  <c:v>1.113638917843518</c:v>
                </c:pt>
                <c:pt idx="7457">
                  <c:v>1.113638917843518</c:v>
                </c:pt>
                <c:pt idx="7458">
                  <c:v>1.113638917843518</c:v>
                </c:pt>
                <c:pt idx="7459">
                  <c:v>1.113638917843518</c:v>
                </c:pt>
                <c:pt idx="7460">
                  <c:v>1.113638917843518</c:v>
                </c:pt>
                <c:pt idx="7461">
                  <c:v>1.113638917843518</c:v>
                </c:pt>
                <c:pt idx="7462">
                  <c:v>1.113638917843518</c:v>
                </c:pt>
                <c:pt idx="7463">
                  <c:v>1.113638917843518</c:v>
                </c:pt>
                <c:pt idx="7464">
                  <c:v>1.113638917843518</c:v>
                </c:pt>
                <c:pt idx="7465">
                  <c:v>1.113638917843518</c:v>
                </c:pt>
                <c:pt idx="7466">
                  <c:v>1.113638917843518</c:v>
                </c:pt>
                <c:pt idx="7467">
                  <c:v>1.113638917843518</c:v>
                </c:pt>
                <c:pt idx="7468">
                  <c:v>1.113638917843518</c:v>
                </c:pt>
                <c:pt idx="7469">
                  <c:v>1.113638917843518</c:v>
                </c:pt>
                <c:pt idx="7470">
                  <c:v>1.113638917843518</c:v>
                </c:pt>
                <c:pt idx="7471">
                  <c:v>1.113638917843518</c:v>
                </c:pt>
                <c:pt idx="7472">
                  <c:v>1.113638917843518</c:v>
                </c:pt>
                <c:pt idx="7473">
                  <c:v>1.113638917843518</c:v>
                </c:pt>
                <c:pt idx="7474">
                  <c:v>1.113638917843518</c:v>
                </c:pt>
                <c:pt idx="7475">
                  <c:v>1.113638917843518</c:v>
                </c:pt>
                <c:pt idx="7476">
                  <c:v>1.113638917843518</c:v>
                </c:pt>
                <c:pt idx="7477">
                  <c:v>1.113638917843518</c:v>
                </c:pt>
                <c:pt idx="7478">
                  <c:v>1.113638917843518</c:v>
                </c:pt>
                <c:pt idx="7479">
                  <c:v>1.113638917843518</c:v>
                </c:pt>
                <c:pt idx="7480">
                  <c:v>1.113638917843518</c:v>
                </c:pt>
                <c:pt idx="7481">
                  <c:v>1.113638917843518</c:v>
                </c:pt>
                <c:pt idx="7482">
                  <c:v>1.113638917843518</c:v>
                </c:pt>
                <c:pt idx="7483">
                  <c:v>1.113638917843518</c:v>
                </c:pt>
                <c:pt idx="7484">
                  <c:v>1.113638917843518</c:v>
                </c:pt>
                <c:pt idx="7485">
                  <c:v>1.113638917843518</c:v>
                </c:pt>
                <c:pt idx="7486">
                  <c:v>1.113638917843518</c:v>
                </c:pt>
                <c:pt idx="7487">
                  <c:v>1.113638917843518</c:v>
                </c:pt>
                <c:pt idx="7488">
                  <c:v>1.113638917843518</c:v>
                </c:pt>
                <c:pt idx="7489">
                  <c:v>1.113638917843518</c:v>
                </c:pt>
                <c:pt idx="7490">
                  <c:v>1.113638917843518</c:v>
                </c:pt>
                <c:pt idx="7491">
                  <c:v>1.113638917843518</c:v>
                </c:pt>
                <c:pt idx="7492">
                  <c:v>1.113638917843518</c:v>
                </c:pt>
                <c:pt idx="7493">
                  <c:v>1.113638917843518</c:v>
                </c:pt>
                <c:pt idx="7494">
                  <c:v>1.113638917843518</c:v>
                </c:pt>
                <c:pt idx="7495">
                  <c:v>1.113638917843518</c:v>
                </c:pt>
                <c:pt idx="7496">
                  <c:v>1.113638917843518</c:v>
                </c:pt>
                <c:pt idx="7497">
                  <c:v>1.113638917843518</c:v>
                </c:pt>
                <c:pt idx="7498">
                  <c:v>1.113638917843518</c:v>
                </c:pt>
                <c:pt idx="7499">
                  <c:v>1.113638917843518</c:v>
                </c:pt>
                <c:pt idx="7500">
                  <c:v>1.113638917843518</c:v>
                </c:pt>
                <c:pt idx="7501">
                  <c:v>1.113638917843518</c:v>
                </c:pt>
                <c:pt idx="7502">
                  <c:v>1.113638917843518</c:v>
                </c:pt>
                <c:pt idx="7503">
                  <c:v>1.113638917843518</c:v>
                </c:pt>
                <c:pt idx="7504">
                  <c:v>1.113638917843518</c:v>
                </c:pt>
                <c:pt idx="7505">
                  <c:v>1.113638917843518</c:v>
                </c:pt>
                <c:pt idx="7506">
                  <c:v>1.113638917843518</c:v>
                </c:pt>
                <c:pt idx="7507">
                  <c:v>1.113638917843518</c:v>
                </c:pt>
                <c:pt idx="7508">
                  <c:v>1.113638917843518</c:v>
                </c:pt>
                <c:pt idx="7509">
                  <c:v>1.113638917843518</c:v>
                </c:pt>
                <c:pt idx="7510">
                  <c:v>1.113638917843518</c:v>
                </c:pt>
                <c:pt idx="7511">
                  <c:v>1.113638917843518</c:v>
                </c:pt>
                <c:pt idx="7512">
                  <c:v>1.113638917843518</c:v>
                </c:pt>
                <c:pt idx="7513">
                  <c:v>1.113638917843518</c:v>
                </c:pt>
                <c:pt idx="7514">
                  <c:v>1.113638917843518</c:v>
                </c:pt>
                <c:pt idx="7515">
                  <c:v>1.113638917843518</c:v>
                </c:pt>
                <c:pt idx="7516">
                  <c:v>1.113638917843518</c:v>
                </c:pt>
                <c:pt idx="7517">
                  <c:v>1.113638917843518</c:v>
                </c:pt>
                <c:pt idx="7518">
                  <c:v>1.113638917843518</c:v>
                </c:pt>
                <c:pt idx="7519">
                  <c:v>1.113638917843518</c:v>
                </c:pt>
                <c:pt idx="7520">
                  <c:v>1.113638917843518</c:v>
                </c:pt>
                <c:pt idx="7521">
                  <c:v>1.113638917843518</c:v>
                </c:pt>
                <c:pt idx="7522">
                  <c:v>1.113638917843518</c:v>
                </c:pt>
                <c:pt idx="7523">
                  <c:v>1.113638917843518</c:v>
                </c:pt>
                <c:pt idx="7524">
                  <c:v>1.113638917843518</c:v>
                </c:pt>
                <c:pt idx="7525">
                  <c:v>1.113638917843518</c:v>
                </c:pt>
                <c:pt idx="7526">
                  <c:v>1.113638917843518</c:v>
                </c:pt>
                <c:pt idx="7527">
                  <c:v>1.113638917843518</c:v>
                </c:pt>
                <c:pt idx="7528">
                  <c:v>1.113638917843518</c:v>
                </c:pt>
                <c:pt idx="7529">
                  <c:v>1.113638917843518</c:v>
                </c:pt>
                <c:pt idx="7530">
                  <c:v>1.113638917843518</c:v>
                </c:pt>
                <c:pt idx="7531">
                  <c:v>1.113638917843518</c:v>
                </c:pt>
                <c:pt idx="7532">
                  <c:v>1.113638917843518</c:v>
                </c:pt>
                <c:pt idx="7533">
                  <c:v>1.113638917843518</c:v>
                </c:pt>
                <c:pt idx="7534">
                  <c:v>1.113638917843518</c:v>
                </c:pt>
                <c:pt idx="7535">
                  <c:v>1.113638917843518</c:v>
                </c:pt>
                <c:pt idx="7536">
                  <c:v>1.113638917843518</c:v>
                </c:pt>
                <c:pt idx="7537">
                  <c:v>1.113638917843518</c:v>
                </c:pt>
                <c:pt idx="7538">
                  <c:v>1.113638917843518</c:v>
                </c:pt>
                <c:pt idx="7539">
                  <c:v>1.113638917843518</c:v>
                </c:pt>
                <c:pt idx="7540">
                  <c:v>1.113638917843518</c:v>
                </c:pt>
                <c:pt idx="7541">
                  <c:v>1.113638917843518</c:v>
                </c:pt>
                <c:pt idx="7542">
                  <c:v>1.113638917843518</c:v>
                </c:pt>
                <c:pt idx="7543">
                  <c:v>1.113638917843518</c:v>
                </c:pt>
                <c:pt idx="7544">
                  <c:v>1.113638917843518</c:v>
                </c:pt>
                <c:pt idx="7545">
                  <c:v>1.113638917843518</c:v>
                </c:pt>
                <c:pt idx="7546">
                  <c:v>1.113638917843518</c:v>
                </c:pt>
                <c:pt idx="7547">
                  <c:v>1.113638917843518</c:v>
                </c:pt>
                <c:pt idx="7548">
                  <c:v>1.113638917843518</c:v>
                </c:pt>
                <c:pt idx="7549">
                  <c:v>1.113638917843518</c:v>
                </c:pt>
                <c:pt idx="7550">
                  <c:v>1.113638917843518</c:v>
                </c:pt>
                <c:pt idx="7551">
                  <c:v>1.113638917843518</c:v>
                </c:pt>
                <c:pt idx="7552">
                  <c:v>1.113638917843518</c:v>
                </c:pt>
                <c:pt idx="7553">
                  <c:v>1.113638917843518</c:v>
                </c:pt>
                <c:pt idx="7554">
                  <c:v>1.113638917843518</c:v>
                </c:pt>
                <c:pt idx="7555">
                  <c:v>1.113638917843518</c:v>
                </c:pt>
                <c:pt idx="7556">
                  <c:v>1.113638917843518</c:v>
                </c:pt>
                <c:pt idx="7557">
                  <c:v>1.113638917843518</c:v>
                </c:pt>
                <c:pt idx="7558">
                  <c:v>1.113638917843518</c:v>
                </c:pt>
                <c:pt idx="7559">
                  <c:v>1.113638917843518</c:v>
                </c:pt>
                <c:pt idx="7560">
                  <c:v>1.113638917843518</c:v>
                </c:pt>
                <c:pt idx="7561">
                  <c:v>1.113638917843518</c:v>
                </c:pt>
                <c:pt idx="7562">
                  <c:v>1.113638917843518</c:v>
                </c:pt>
                <c:pt idx="7563">
                  <c:v>1.113638917843518</c:v>
                </c:pt>
                <c:pt idx="7564">
                  <c:v>1.113638917843518</c:v>
                </c:pt>
                <c:pt idx="7565">
                  <c:v>1.113638917843518</c:v>
                </c:pt>
                <c:pt idx="7566">
                  <c:v>1.113638917843518</c:v>
                </c:pt>
                <c:pt idx="7567">
                  <c:v>1.113638917843518</c:v>
                </c:pt>
                <c:pt idx="7568">
                  <c:v>1.113638917843518</c:v>
                </c:pt>
                <c:pt idx="7569">
                  <c:v>1.113638917843518</c:v>
                </c:pt>
                <c:pt idx="7570">
                  <c:v>1.113638917843518</c:v>
                </c:pt>
                <c:pt idx="7571">
                  <c:v>1.113638917843518</c:v>
                </c:pt>
                <c:pt idx="7572">
                  <c:v>1.113638917843518</c:v>
                </c:pt>
                <c:pt idx="7573">
                  <c:v>1.113638917843518</c:v>
                </c:pt>
                <c:pt idx="7574">
                  <c:v>1.113638917843518</c:v>
                </c:pt>
                <c:pt idx="7575">
                  <c:v>1.113638917843518</c:v>
                </c:pt>
                <c:pt idx="7576">
                  <c:v>1.113638917843518</c:v>
                </c:pt>
                <c:pt idx="7577">
                  <c:v>1.113638917843518</c:v>
                </c:pt>
                <c:pt idx="7578">
                  <c:v>1.113638917843518</c:v>
                </c:pt>
                <c:pt idx="7579">
                  <c:v>1.113638917843518</c:v>
                </c:pt>
                <c:pt idx="7580">
                  <c:v>1.113638917843518</c:v>
                </c:pt>
                <c:pt idx="7581">
                  <c:v>1.113638917843518</c:v>
                </c:pt>
                <c:pt idx="7582">
                  <c:v>1.113638917843518</c:v>
                </c:pt>
                <c:pt idx="7583">
                  <c:v>1.113638917843518</c:v>
                </c:pt>
                <c:pt idx="7584">
                  <c:v>1.113638917843518</c:v>
                </c:pt>
                <c:pt idx="7585">
                  <c:v>1.113638917843518</c:v>
                </c:pt>
                <c:pt idx="7586">
                  <c:v>1.113638917843518</c:v>
                </c:pt>
                <c:pt idx="7587">
                  <c:v>1.113638917843518</c:v>
                </c:pt>
                <c:pt idx="7588">
                  <c:v>1.113638917843518</c:v>
                </c:pt>
                <c:pt idx="7589">
                  <c:v>1.113638917843518</c:v>
                </c:pt>
                <c:pt idx="7590">
                  <c:v>1.113638917843518</c:v>
                </c:pt>
                <c:pt idx="7591">
                  <c:v>1.113638917843518</c:v>
                </c:pt>
                <c:pt idx="7592">
                  <c:v>1.113638917843518</c:v>
                </c:pt>
                <c:pt idx="7593">
                  <c:v>1.113638917843518</c:v>
                </c:pt>
                <c:pt idx="7594">
                  <c:v>1.113638917843518</c:v>
                </c:pt>
                <c:pt idx="7595">
                  <c:v>1.113638917843518</c:v>
                </c:pt>
                <c:pt idx="7596">
                  <c:v>1.113638917843518</c:v>
                </c:pt>
                <c:pt idx="7597">
                  <c:v>1.113638917843518</c:v>
                </c:pt>
                <c:pt idx="7598">
                  <c:v>1.113638917843518</c:v>
                </c:pt>
                <c:pt idx="7599">
                  <c:v>1.113638917843518</c:v>
                </c:pt>
                <c:pt idx="7600">
                  <c:v>1.113638917843518</c:v>
                </c:pt>
                <c:pt idx="7601">
                  <c:v>1.113638917843518</c:v>
                </c:pt>
                <c:pt idx="7602">
                  <c:v>1.113638917843518</c:v>
                </c:pt>
                <c:pt idx="7603">
                  <c:v>1.113638917843518</c:v>
                </c:pt>
                <c:pt idx="7604">
                  <c:v>1.113638917843518</c:v>
                </c:pt>
                <c:pt idx="7605">
                  <c:v>1.113638917843518</c:v>
                </c:pt>
                <c:pt idx="7606">
                  <c:v>1.113638917843518</c:v>
                </c:pt>
                <c:pt idx="7607">
                  <c:v>1.113638917843518</c:v>
                </c:pt>
                <c:pt idx="7608">
                  <c:v>1.113638917843518</c:v>
                </c:pt>
                <c:pt idx="7609">
                  <c:v>1.113638917843518</c:v>
                </c:pt>
                <c:pt idx="7610">
                  <c:v>1.113638917843518</c:v>
                </c:pt>
                <c:pt idx="7611">
                  <c:v>1.113638917843518</c:v>
                </c:pt>
                <c:pt idx="7612">
                  <c:v>1.113638917843518</c:v>
                </c:pt>
                <c:pt idx="7613">
                  <c:v>1.113638917843518</c:v>
                </c:pt>
                <c:pt idx="7614">
                  <c:v>1.113638917843518</c:v>
                </c:pt>
                <c:pt idx="7615">
                  <c:v>1.113638917843518</c:v>
                </c:pt>
                <c:pt idx="7616">
                  <c:v>1.113638917843518</c:v>
                </c:pt>
                <c:pt idx="7617">
                  <c:v>1.113638917843518</c:v>
                </c:pt>
                <c:pt idx="7618">
                  <c:v>1.113638917843518</c:v>
                </c:pt>
                <c:pt idx="7619">
                  <c:v>1.113638917843518</c:v>
                </c:pt>
                <c:pt idx="7620">
                  <c:v>1.113638917843518</c:v>
                </c:pt>
                <c:pt idx="7621">
                  <c:v>1.113638917843518</c:v>
                </c:pt>
                <c:pt idx="7622">
                  <c:v>1.113638917843518</c:v>
                </c:pt>
                <c:pt idx="7623">
                  <c:v>1.113638917843518</c:v>
                </c:pt>
                <c:pt idx="7624">
                  <c:v>1.113638917843518</c:v>
                </c:pt>
                <c:pt idx="7625">
                  <c:v>1.113638917843518</c:v>
                </c:pt>
                <c:pt idx="7626">
                  <c:v>1.113638917843518</c:v>
                </c:pt>
                <c:pt idx="7627">
                  <c:v>1.113638917843518</c:v>
                </c:pt>
                <c:pt idx="7628">
                  <c:v>1.113638917843518</c:v>
                </c:pt>
                <c:pt idx="7629">
                  <c:v>1.113638917843518</c:v>
                </c:pt>
                <c:pt idx="7630">
                  <c:v>1.113638917843518</c:v>
                </c:pt>
                <c:pt idx="7631">
                  <c:v>1.113638917843518</c:v>
                </c:pt>
                <c:pt idx="7632">
                  <c:v>1.113638917843518</c:v>
                </c:pt>
                <c:pt idx="7633">
                  <c:v>1.113638917843518</c:v>
                </c:pt>
                <c:pt idx="7634">
                  <c:v>1.113638917843518</c:v>
                </c:pt>
                <c:pt idx="7635">
                  <c:v>1.113638917843518</c:v>
                </c:pt>
                <c:pt idx="7636">
                  <c:v>1.113638917843518</c:v>
                </c:pt>
                <c:pt idx="7637">
                  <c:v>1.113638917843518</c:v>
                </c:pt>
                <c:pt idx="7638">
                  <c:v>1.113638917843518</c:v>
                </c:pt>
                <c:pt idx="7639">
                  <c:v>1.113638917843518</c:v>
                </c:pt>
                <c:pt idx="7640">
                  <c:v>1.113638917843518</c:v>
                </c:pt>
                <c:pt idx="7641">
                  <c:v>1.113638917843518</c:v>
                </c:pt>
                <c:pt idx="7642">
                  <c:v>1.113638917843518</c:v>
                </c:pt>
                <c:pt idx="7643">
                  <c:v>1.113638917843518</c:v>
                </c:pt>
                <c:pt idx="7644">
                  <c:v>1.113638917843518</c:v>
                </c:pt>
                <c:pt idx="7645">
                  <c:v>1.113638917843518</c:v>
                </c:pt>
                <c:pt idx="7646">
                  <c:v>1.113638917843518</c:v>
                </c:pt>
                <c:pt idx="7647">
                  <c:v>1.113638917843518</c:v>
                </c:pt>
                <c:pt idx="7648">
                  <c:v>1.113638917843518</c:v>
                </c:pt>
                <c:pt idx="7649">
                  <c:v>1.113638917843518</c:v>
                </c:pt>
                <c:pt idx="7650">
                  <c:v>1.113638917843518</c:v>
                </c:pt>
                <c:pt idx="7651">
                  <c:v>1.113638917843518</c:v>
                </c:pt>
                <c:pt idx="7652">
                  <c:v>1.113638917843518</c:v>
                </c:pt>
                <c:pt idx="7653">
                  <c:v>1.113638917843518</c:v>
                </c:pt>
                <c:pt idx="7654">
                  <c:v>1.113638917843518</c:v>
                </c:pt>
                <c:pt idx="7655">
                  <c:v>1.113638917843518</c:v>
                </c:pt>
                <c:pt idx="7656">
                  <c:v>1.113638917843518</c:v>
                </c:pt>
                <c:pt idx="7657">
                  <c:v>1.113638917843518</c:v>
                </c:pt>
                <c:pt idx="7658">
                  <c:v>1.113638917843518</c:v>
                </c:pt>
                <c:pt idx="7659">
                  <c:v>1.113638917843518</c:v>
                </c:pt>
                <c:pt idx="7660">
                  <c:v>1.113638917843518</c:v>
                </c:pt>
                <c:pt idx="7661">
                  <c:v>1.113638917843518</c:v>
                </c:pt>
                <c:pt idx="7662">
                  <c:v>1.113638917843518</c:v>
                </c:pt>
                <c:pt idx="7663">
                  <c:v>1.113638917843518</c:v>
                </c:pt>
                <c:pt idx="7664">
                  <c:v>1.113638917843518</c:v>
                </c:pt>
                <c:pt idx="7665">
                  <c:v>1.113638917843518</c:v>
                </c:pt>
                <c:pt idx="7666">
                  <c:v>1.113638917843518</c:v>
                </c:pt>
                <c:pt idx="7667">
                  <c:v>1.113638917843518</c:v>
                </c:pt>
                <c:pt idx="7668">
                  <c:v>1.113638917843518</c:v>
                </c:pt>
                <c:pt idx="7669">
                  <c:v>1.113638917843518</c:v>
                </c:pt>
                <c:pt idx="7670">
                  <c:v>1.113638917843518</c:v>
                </c:pt>
                <c:pt idx="7671">
                  <c:v>1.113638917843518</c:v>
                </c:pt>
                <c:pt idx="7672">
                  <c:v>1.113638917843518</c:v>
                </c:pt>
                <c:pt idx="7673">
                  <c:v>1.113638917843518</c:v>
                </c:pt>
                <c:pt idx="7674">
                  <c:v>1.113638917843518</c:v>
                </c:pt>
                <c:pt idx="7675">
                  <c:v>1.113638917843518</c:v>
                </c:pt>
                <c:pt idx="7676">
                  <c:v>1.113638917843518</c:v>
                </c:pt>
                <c:pt idx="7677">
                  <c:v>1.113638917843518</c:v>
                </c:pt>
                <c:pt idx="7678">
                  <c:v>1.113638917843518</c:v>
                </c:pt>
                <c:pt idx="7679">
                  <c:v>1.113638917843518</c:v>
                </c:pt>
                <c:pt idx="7680">
                  <c:v>1.113638917843518</c:v>
                </c:pt>
                <c:pt idx="7681">
                  <c:v>1.113638917843518</c:v>
                </c:pt>
                <c:pt idx="7682">
                  <c:v>1.113638917843518</c:v>
                </c:pt>
                <c:pt idx="7683">
                  <c:v>1.113638917843518</c:v>
                </c:pt>
                <c:pt idx="7684">
                  <c:v>1.113638917843518</c:v>
                </c:pt>
                <c:pt idx="7685">
                  <c:v>1.113638917843518</c:v>
                </c:pt>
                <c:pt idx="7686">
                  <c:v>1.113638917843518</c:v>
                </c:pt>
                <c:pt idx="7687">
                  <c:v>1.113638917843518</c:v>
                </c:pt>
                <c:pt idx="7688">
                  <c:v>1.113638917843518</c:v>
                </c:pt>
                <c:pt idx="7689">
                  <c:v>1.113638917843518</c:v>
                </c:pt>
                <c:pt idx="7690">
                  <c:v>1.113638917843518</c:v>
                </c:pt>
                <c:pt idx="7691">
                  <c:v>1.113638917843518</c:v>
                </c:pt>
                <c:pt idx="7692">
                  <c:v>1.113638917843518</c:v>
                </c:pt>
                <c:pt idx="7693">
                  <c:v>1.113638917843518</c:v>
                </c:pt>
                <c:pt idx="7694">
                  <c:v>1.113638917843518</c:v>
                </c:pt>
                <c:pt idx="7695">
                  <c:v>1.113638917843518</c:v>
                </c:pt>
                <c:pt idx="7696">
                  <c:v>1.113638917843518</c:v>
                </c:pt>
                <c:pt idx="7697">
                  <c:v>1.113638917843518</c:v>
                </c:pt>
                <c:pt idx="7698">
                  <c:v>1.113638917843518</c:v>
                </c:pt>
                <c:pt idx="7699">
                  <c:v>1.113638917843518</c:v>
                </c:pt>
                <c:pt idx="7700">
                  <c:v>1.113638917843518</c:v>
                </c:pt>
                <c:pt idx="7701">
                  <c:v>1.113638917843518</c:v>
                </c:pt>
                <c:pt idx="7702">
                  <c:v>1.113638917843518</c:v>
                </c:pt>
                <c:pt idx="7703">
                  <c:v>1.113638917843518</c:v>
                </c:pt>
                <c:pt idx="7704">
                  <c:v>1.113638917843518</c:v>
                </c:pt>
                <c:pt idx="7705">
                  <c:v>1.113638917843518</c:v>
                </c:pt>
                <c:pt idx="7706">
                  <c:v>1.113638917843518</c:v>
                </c:pt>
                <c:pt idx="7707">
                  <c:v>1.113638917843518</c:v>
                </c:pt>
                <c:pt idx="7708">
                  <c:v>1.113638917843518</c:v>
                </c:pt>
                <c:pt idx="7709">
                  <c:v>1.113638917843518</c:v>
                </c:pt>
                <c:pt idx="7710">
                  <c:v>1.113638917843518</c:v>
                </c:pt>
                <c:pt idx="7711">
                  <c:v>1.113638917843518</c:v>
                </c:pt>
                <c:pt idx="7712">
                  <c:v>1.113638917843518</c:v>
                </c:pt>
                <c:pt idx="7713">
                  <c:v>1.113638917843518</c:v>
                </c:pt>
                <c:pt idx="7714">
                  <c:v>1.113638917843518</c:v>
                </c:pt>
                <c:pt idx="7715">
                  <c:v>1.113638917843518</c:v>
                </c:pt>
                <c:pt idx="7716">
                  <c:v>1.113638917843518</c:v>
                </c:pt>
                <c:pt idx="7717">
                  <c:v>1.113638917843518</c:v>
                </c:pt>
                <c:pt idx="7718">
                  <c:v>1.113638917843518</c:v>
                </c:pt>
                <c:pt idx="7719">
                  <c:v>1.113638917843518</c:v>
                </c:pt>
                <c:pt idx="7720">
                  <c:v>1.113638917843518</c:v>
                </c:pt>
                <c:pt idx="7721">
                  <c:v>1.113638917843518</c:v>
                </c:pt>
                <c:pt idx="7722">
                  <c:v>1.113638917843518</c:v>
                </c:pt>
                <c:pt idx="7723">
                  <c:v>1.113638917843518</c:v>
                </c:pt>
                <c:pt idx="7724">
                  <c:v>1.113638917843518</c:v>
                </c:pt>
                <c:pt idx="7725">
                  <c:v>1.113638917843518</c:v>
                </c:pt>
                <c:pt idx="7726">
                  <c:v>1.113638917843518</c:v>
                </c:pt>
                <c:pt idx="7727">
                  <c:v>1.113638917843518</c:v>
                </c:pt>
                <c:pt idx="7728">
                  <c:v>1.113638917843518</c:v>
                </c:pt>
                <c:pt idx="7729">
                  <c:v>1.113638917843518</c:v>
                </c:pt>
                <c:pt idx="7730">
                  <c:v>1.113638917843518</c:v>
                </c:pt>
                <c:pt idx="7731">
                  <c:v>1.113638917843518</c:v>
                </c:pt>
                <c:pt idx="7732">
                  <c:v>1.113638917843518</c:v>
                </c:pt>
                <c:pt idx="7733">
                  <c:v>1.113638917843518</c:v>
                </c:pt>
                <c:pt idx="7734">
                  <c:v>1.113638917843518</c:v>
                </c:pt>
                <c:pt idx="7735">
                  <c:v>1.113638917843518</c:v>
                </c:pt>
                <c:pt idx="7736">
                  <c:v>1.113638917843518</c:v>
                </c:pt>
                <c:pt idx="7737">
                  <c:v>1.113638917843518</c:v>
                </c:pt>
                <c:pt idx="7738">
                  <c:v>1.113638917843518</c:v>
                </c:pt>
                <c:pt idx="7739">
                  <c:v>1.113638917843518</c:v>
                </c:pt>
                <c:pt idx="7740">
                  <c:v>1.113638917843518</c:v>
                </c:pt>
                <c:pt idx="7741">
                  <c:v>1.113638917843518</c:v>
                </c:pt>
                <c:pt idx="7742">
                  <c:v>1.113638917843518</c:v>
                </c:pt>
                <c:pt idx="7743">
                  <c:v>1.113638917843518</c:v>
                </c:pt>
                <c:pt idx="7744">
                  <c:v>1.113638917843518</c:v>
                </c:pt>
                <c:pt idx="7745">
                  <c:v>1.113638917843518</c:v>
                </c:pt>
                <c:pt idx="7746">
                  <c:v>1.113638917843518</c:v>
                </c:pt>
                <c:pt idx="7747">
                  <c:v>1.113638917843518</c:v>
                </c:pt>
                <c:pt idx="7748">
                  <c:v>1.113638917843518</c:v>
                </c:pt>
                <c:pt idx="7749">
                  <c:v>1.113638917843518</c:v>
                </c:pt>
                <c:pt idx="7750">
                  <c:v>1.113638917843518</c:v>
                </c:pt>
                <c:pt idx="7751">
                  <c:v>1.113638917843518</c:v>
                </c:pt>
                <c:pt idx="7752">
                  <c:v>1.113638917843518</c:v>
                </c:pt>
                <c:pt idx="7753">
                  <c:v>1.113638917843518</c:v>
                </c:pt>
                <c:pt idx="7754">
                  <c:v>1.113638917843518</c:v>
                </c:pt>
                <c:pt idx="7755">
                  <c:v>1.113638917843518</c:v>
                </c:pt>
                <c:pt idx="7756">
                  <c:v>1.113638917843518</c:v>
                </c:pt>
                <c:pt idx="7757">
                  <c:v>1.113638917843518</c:v>
                </c:pt>
                <c:pt idx="7758">
                  <c:v>1.113638917843518</c:v>
                </c:pt>
                <c:pt idx="7759">
                  <c:v>1.113638917843518</c:v>
                </c:pt>
                <c:pt idx="7760">
                  <c:v>1.113638917843518</c:v>
                </c:pt>
                <c:pt idx="7761">
                  <c:v>1.113638917843518</c:v>
                </c:pt>
                <c:pt idx="7762">
                  <c:v>1.113638917843518</c:v>
                </c:pt>
                <c:pt idx="7763">
                  <c:v>1.113638917843518</c:v>
                </c:pt>
                <c:pt idx="7764">
                  <c:v>1.113638917843518</c:v>
                </c:pt>
                <c:pt idx="7765">
                  <c:v>1.113638917843518</c:v>
                </c:pt>
                <c:pt idx="7766">
                  <c:v>1.113638917843518</c:v>
                </c:pt>
                <c:pt idx="7767">
                  <c:v>1.113638917843518</c:v>
                </c:pt>
                <c:pt idx="7768">
                  <c:v>1.113638917843518</c:v>
                </c:pt>
                <c:pt idx="7769">
                  <c:v>1.113638917843518</c:v>
                </c:pt>
                <c:pt idx="7770">
                  <c:v>1.113638917843518</c:v>
                </c:pt>
                <c:pt idx="7771">
                  <c:v>1.113638917843518</c:v>
                </c:pt>
                <c:pt idx="7772">
                  <c:v>1.113638917843518</c:v>
                </c:pt>
                <c:pt idx="7773">
                  <c:v>1.113638917843518</c:v>
                </c:pt>
                <c:pt idx="7774">
                  <c:v>1.113638917843518</c:v>
                </c:pt>
                <c:pt idx="7775">
                  <c:v>1.113638917843518</c:v>
                </c:pt>
                <c:pt idx="7776">
                  <c:v>1.113638917843518</c:v>
                </c:pt>
                <c:pt idx="7777">
                  <c:v>1.113638917843518</c:v>
                </c:pt>
                <c:pt idx="7778">
                  <c:v>1.113638917843518</c:v>
                </c:pt>
                <c:pt idx="7779">
                  <c:v>1.113638917843518</c:v>
                </c:pt>
                <c:pt idx="7780">
                  <c:v>1.113638917843518</c:v>
                </c:pt>
                <c:pt idx="7781">
                  <c:v>1.113638917843518</c:v>
                </c:pt>
                <c:pt idx="7782">
                  <c:v>1.113638917843518</c:v>
                </c:pt>
                <c:pt idx="7783">
                  <c:v>1.113638917843518</c:v>
                </c:pt>
                <c:pt idx="7784">
                  <c:v>1.113638917843518</c:v>
                </c:pt>
                <c:pt idx="7785">
                  <c:v>1.113638917843518</c:v>
                </c:pt>
                <c:pt idx="7786">
                  <c:v>1.113638917843518</c:v>
                </c:pt>
                <c:pt idx="7787">
                  <c:v>1.113638917843518</c:v>
                </c:pt>
                <c:pt idx="7788">
                  <c:v>1.113638917843518</c:v>
                </c:pt>
                <c:pt idx="7789">
                  <c:v>1.113638917843518</c:v>
                </c:pt>
                <c:pt idx="7790">
                  <c:v>1.113638917843518</c:v>
                </c:pt>
                <c:pt idx="7791">
                  <c:v>1.113638917843518</c:v>
                </c:pt>
                <c:pt idx="7792">
                  <c:v>1.113638917843518</c:v>
                </c:pt>
                <c:pt idx="7793">
                  <c:v>1.113638917843518</c:v>
                </c:pt>
                <c:pt idx="7794">
                  <c:v>1.113638917843518</c:v>
                </c:pt>
                <c:pt idx="7795">
                  <c:v>1.113638917843518</c:v>
                </c:pt>
                <c:pt idx="7796">
                  <c:v>1.113638917843518</c:v>
                </c:pt>
                <c:pt idx="7797">
                  <c:v>1.113638917843518</c:v>
                </c:pt>
                <c:pt idx="7798">
                  <c:v>1.113638917843518</c:v>
                </c:pt>
                <c:pt idx="7799">
                  <c:v>1.113638917843518</c:v>
                </c:pt>
                <c:pt idx="7800">
                  <c:v>1.113638917843518</c:v>
                </c:pt>
                <c:pt idx="7801">
                  <c:v>1.113638917843518</c:v>
                </c:pt>
                <c:pt idx="7802">
                  <c:v>1.113638917843518</c:v>
                </c:pt>
                <c:pt idx="7803">
                  <c:v>1.113638917843518</c:v>
                </c:pt>
                <c:pt idx="7804">
                  <c:v>1.113638917843518</c:v>
                </c:pt>
                <c:pt idx="7805">
                  <c:v>1.113638917843518</c:v>
                </c:pt>
                <c:pt idx="7806">
                  <c:v>1.113638917843518</c:v>
                </c:pt>
                <c:pt idx="7807">
                  <c:v>1.113638917843518</c:v>
                </c:pt>
                <c:pt idx="7808">
                  <c:v>1.113638917843518</c:v>
                </c:pt>
                <c:pt idx="7809">
                  <c:v>1.113638917843518</c:v>
                </c:pt>
                <c:pt idx="7810">
                  <c:v>1.113638917843518</c:v>
                </c:pt>
                <c:pt idx="7811">
                  <c:v>1.113638917843518</c:v>
                </c:pt>
                <c:pt idx="7812">
                  <c:v>1.113638917843518</c:v>
                </c:pt>
                <c:pt idx="7813">
                  <c:v>1.113638917843518</c:v>
                </c:pt>
                <c:pt idx="7814">
                  <c:v>1.113638917843518</c:v>
                </c:pt>
                <c:pt idx="7815">
                  <c:v>1.113638917843518</c:v>
                </c:pt>
                <c:pt idx="7816">
                  <c:v>1.113638917843518</c:v>
                </c:pt>
                <c:pt idx="7817">
                  <c:v>1.113638917843518</c:v>
                </c:pt>
                <c:pt idx="7818">
                  <c:v>1.113638917843518</c:v>
                </c:pt>
                <c:pt idx="7819">
                  <c:v>1.113638917843518</c:v>
                </c:pt>
                <c:pt idx="7820">
                  <c:v>1.113638917843518</c:v>
                </c:pt>
                <c:pt idx="7821">
                  <c:v>1.113638917843518</c:v>
                </c:pt>
                <c:pt idx="7822">
                  <c:v>1.113638917843518</c:v>
                </c:pt>
                <c:pt idx="7823">
                  <c:v>1.113638917843518</c:v>
                </c:pt>
                <c:pt idx="7824">
                  <c:v>1.113638917843518</c:v>
                </c:pt>
                <c:pt idx="7825">
                  <c:v>1.113638917843518</c:v>
                </c:pt>
                <c:pt idx="7826">
                  <c:v>1.113638917843518</c:v>
                </c:pt>
                <c:pt idx="7827">
                  <c:v>1.113638917843518</c:v>
                </c:pt>
                <c:pt idx="7828">
                  <c:v>1.113638917843518</c:v>
                </c:pt>
                <c:pt idx="7829">
                  <c:v>1.113638917843518</c:v>
                </c:pt>
                <c:pt idx="7830">
                  <c:v>1.113638917843518</c:v>
                </c:pt>
                <c:pt idx="7831">
                  <c:v>1.113638917843518</c:v>
                </c:pt>
                <c:pt idx="7832">
                  <c:v>1.113638917843518</c:v>
                </c:pt>
                <c:pt idx="7833">
                  <c:v>1.113638917843518</c:v>
                </c:pt>
                <c:pt idx="7834">
                  <c:v>1.113638917843518</c:v>
                </c:pt>
                <c:pt idx="7835">
                  <c:v>1.113638917843518</c:v>
                </c:pt>
                <c:pt idx="7836">
                  <c:v>1.113638917843518</c:v>
                </c:pt>
                <c:pt idx="7837">
                  <c:v>1.113638917843518</c:v>
                </c:pt>
                <c:pt idx="7838">
                  <c:v>1.113638917843518</c:v>
                </c:pt>
                <c:pt idx="7839">
                  <c:v>1.113638917843518</c:v>
                </c:pt>
                <c:pt idx="7840">
                  <c:v>1.113638917843518</c:v>
                </c:pt>
                <c:pt idx="7841">
                  <c:v>1.113638917843518</c:v>
                </c:pt>
                <c:pt idx="7842">
                  <c:v>1.113638917843518</c:v>
                </c:pt>
                <c:pt idx="7843">
                  <c:v>1.113638917843518</c:v>
                </c:pt>
                <c:pt idx="7844">
                  <c:v>1.113638917843518</c:v>
                </c:pt>
                <c:pt idx="7845">
                  <c:v>1.113638917843518</c:v>
                </c:pt>
                <c:pt idx="7846">
                  <c:v>1.113638917843518</c:v>
                </c:pt>
                <c:pt idx="7847">
                  <c:v>1.113638917843518</c:v>
                </c:pt>
                <c:pt idx="7848">
                  <c:v>1.113638917843518</c:v>
                </c:pt>
                <c:pt idx="7849">
                  <c:v>1.113638917843518</c:v>
                </c:pt>
                <c:pt idx="7850">
                  <c:v>1.113638917843518</c:v>
                </c:pt>
                <c:pt idx="7851">
                  <c:v>1.113638917843518</c:v>
                </c:pt>
                <c:pt idx="7852">
                  <c:v>1.113638917843518</c:v>
                </c:pt>
                <c:pt idx="7853">
                  <c:v>1.113638917843518</c:v>
                </c:pt>
                <c:pt idx="7854">
                  <c:v>1.113638917843518</c:v>
                </c:pt>
                <c:pt idx="7855">
                  <c:v>1.113638917843518</c:v>
                </c:pt>
                <c:pt idx="7856">
                  <c:v>1.113638917843518</c:v>
                </c:pt>
                <c:pt idx="7857">
                  <c:v>1.113638917843518</c:v>
                </c:pt>
                <c:pt idx="7858">
                  <c:v>1.113638917843518</c:v>
                </c:pt>
                <c:pt idx="7859">
                  <c:v>1.113638917843518</c:v>
                </c:pt>
                <c:pt idx="7860">
                  <c:v>1.113638917843518</c:v>
                </c:pt>
                <c:pt idx="7861">
                  <c:v>1.113638917843518</c:v>
                </c:pt>
                <c:pt idx="7862">
                  <c:v>1.113638917843518</c:v>
                </c:pt>
                <c:pt idx="7863">
                  <c:v>1.113638917843518</c:v>
                </c:pt>
                <c:pt idx="7864">
                  <c:v>1.113638917843518</c:v>
                </c:pt>
                <c:pt idx="7865">
                  <c:v>1.113638917843518</c:v>
                </c:pt>
                <c:pt idx="7866">
                  <c:v>1.113638917843518</c:v>
                </c:pt>
                <c:pt idx="7867">
                  <c:v>1.113638917843518</c:v>
                </c:pt>
                <c:pt idx="7868">
                  <c:v>1.113638917843518</c:v>
                </c:pt>
                <c:pt idx="7869">
                  <c:v>1.113638917843518</c:v>
                </c:pt>
                <c:pt idx="7870">
                  <c:v>1.113638917843518</c:v>
                </c:pt>
                <c:pt idx="7871">
                  <c:v>1.113638917843518</c:v>
                </c:pt>
                <c:pt idx="7872">
                  <c:v>1.113638917843518</c:v>
                </c:pt>
                <c:pt idx="7873">
                  <c:v>1.113638917843518</c:v>
                </c:pt>
                <c:pt idx="7874">
                  <c:v>1.113638917843518</c:v>
                </c:pt>
                <c:pt idx="7875">
                  <c:v>1.113638917843518</c:v>
                </c:pt>
                <c:pt idx="7876">
                  <c:v>1.113638917843518</c:v>
                </c:pt>
                <c:pt idx="7877">
                  <c:v>1.113638917843518</c:v>
                </c:pt>
                <c:pt idx="7878">
                  <c:v>1.113638917843518</c:v>
                </c:pt>
                <c:pt idx="7879">
                  <c:v>1.113638917843518</c:v>
                </c:pt>
                <c:pt idx="7880">
                  <c:v>1.113638917843518</c:v>
                </c:pt>
                <c:pt idx="7881">
                  <c:v>1.113638917843518</c:v>
                </c:pt>
                <c:pt idx="7882">
                  <c:v>1.113638917843518</c:v>
                </c:pt>
                <c:pt idx="7883">
                  <c:v>1.113638917843518</c:v>
                </c:pt>
                <c:pt idx="7884">
                  <c:v>1.113638917843518</c:v>
                </c:pt>
                <c:pt idx="7885">
                  <c:v>1.113638917843518</c:v>
                </c:pt>
                <c:pt idx="7886">
                  <c:v>1.113638917843518</c:v>
                </c:pt>
                <c:pt idx="7887">
                  <c:v>1.113638917843518</c:v>
                </c:pt>
                <c:pt idx="7888">
                  <c:v>1.113638917843518</c:v>
                </c:pt>
                <c:pt idx="7889">
                  <c:v>1.113638917843518</c:v>
                </c:pt>
                <c:pt idx="7890">
                  <c:v>1.113638917843518</c:v>
                </c:pt>
                <c:pt idx="7891">
                  <c:v>1.113638917843518</c:v>
                </c:pt>
                <c:pt idx="7892">
                  <c:v>1.113638917843518</c:v>
                </c:pt>
                <c:pt idx="7893">
                  <c:v>1.113638917843518</c:v>
                </c:pt>
                <c:pt idx="7894">
                  <c:v>1.113638917843518</c:v>
                </c:pt>
                <c:pt idx="7895">
                  <c:v>1.113638917843518</c:v>
                </c:pt>
                <c:pt idx="7896">
                  <c:v>1.113638917843518</c:v>
                </c:pt>
                <c:pt idx="7897">
                  <c:v>1.113638917843518</c:v>
                </c:pt>
                <c:pt idx="7898">
                  <c:v>1.113638917843518</c:v>
                </c:pt>
                <c:pt idx="7899">
                  <c:v>1.113638917843518</c:v>
                </c:pt>
                <c:pt idx="7900">
                  <c:v>1.113638917843518</c:v>
                </c:pt>
                <c:pt idx="7901">
                  <c:v>1.113638917843518</c:v>
                </c:pt>
                <c:pt idx="7902">
                  <c:v>1.113638917843518</c:v>
                </c:pt>
                <c:pt idx="7903">
                  <c:v>1.113638917843518</c:v>
                </c:pt>
                <c:pt idx="7904">
                  <c:v>1.113638917843518</c:v>
                </c:pt>
                <c:pt idx="7905">
                  <c:v>1.113638917843518</c:v>
                </c:pt>
                <c:pt idx="7906">
                  <c:v>1.113638917843518</c:v>
                </c:pt>
                <c:pt idx="7907">
                  <c:v>1.113638917843518</c:v>
                </c:pt>
                <c:pt idx="7908">
                  <c:v>1.113638917843518</c:v>
                </c:pt>
                <c:pt idx="7909">
                  <c:v>1.113638917843518</c:v>
                </c:pt>
                <c:pt idx="7910">
                  <c:v>1.113638917843518</c:v>
                </c:pt>
                <c:pt idx="7911">
                  <c:v>1.113638917843518</c:v>
                </c:pt>
                <c:pt idx="7912">
                  <c:v>1.113638917843518</c:v>
                </c:pt>
                <c:pt idx="7913">
                  <c:v>1.113638917843518</c:v>
                </c:pt>
                <c:pt idx="7914">
                  <c:v>1.113638917843518</c:v>
                </c:pt>
                <c:pt idx="7915">
                  <c:v>1.113638917843518</c:v>
                </c:pt>
                <c:pt idx="7916">
                  <c:v>1.113638917843518</c:v>
                </c:pt>
                <c:pt idx="7917">
                  <c:v>1.113638917843518</c:v>
                </c:pt>
                <c:pt idx="7918">
                  <c:v>1.113638917843518</c:v>
                </c:pt>
                <c:pt idx="7919">
                  <c:v>1.113638917843518</c:v>
                </c:pt>
                <c:pt idx="7920">
                  <c:v>1.113638917843518</c:v>
                </c:pt>
                <c:pt idx="7921">
                  <c:v>1.113638917843518</c:v>
                </c:pt>
                <c:pt idx="7922">
                  <c:v>1.113638917843518</c:v>
                </c:pt>
                <c:pt idx="7923">
                  <c:v>1.113638917843518</c:v>
                </c:pt>
                <c:pt idx="7924">
                  <c:v>1.113638917843518</c:v>
                </c:pt>
                <c:pt idx="7925">
                  <c:v>1.113638917843518</c:v>
                </c:pt>
                <c:pt idx="7926">
                  <c:v>1.113638917843518</c:v>
                </c:pt>
                <c:pt idx="7927">
                  <c:v>1.113638917843518</c:v>
                </c:pt>
                <c:pt idx="7928">
                  <c:v>1.113638917843518</c:v>
                </c:pt>
                <c:pt idx="7929">
                  <c:v>1.113638917843518</c:v>
                </c:pt>
                <c:pt idx="7930">
                  <c:v>1.113638917843518</c:v>
                </c:pt>
                <c:pt idx="7931">
                  <c:v>1.113638917843518</c:v>
                </c:pt>
                <c:pt idx="7932">
                  <c:v>1.113638917843518</c:v>
                </c:pt>
                <c:pt idx="7933">
                  <c:v>1.113638917843518</c:v>
                </c:pt>
                <c:pt idx="7934">
                  <c:v>1.113638917843518</c:v>
                </c:pt>
                <c:pt idx="7935">
                  <c:v>1.113638917843518</c:v>
                </c:pt>
                <c:pt idx="7936">
                  <c:v>1.113638917843518</c:v>
                </c:pt>
                <c:pt idx="7937">
                  <c:v>1.113638917843518</c:v>
                </c:pt>
                <c:pt idx="7938">
                  <c:v>1.113638917843518</c:v>
                </c:pt>
                <c:pt idx="7939">
                  <c:v>1.113638917843518</c:v>
                </c:pt>
                <c:pt idx="7940">
                  <c:v>1.113638917843518</c:v>
                </c:pt>
                <c:pt idx="7941">
                  <c:v>1.113638917843518</c:v>
                </c:pt>
                <c:pt idx="7942">
                  <c:v>1.113638917843518</c:v>
                </c:pt>
                <c:pt idx="7943">
                  <c:v>1.113638917843518</c:v>
                </c:pt>
                <c:pt idx="7944">
                  <c:v>1.113638917843518</c:v>
                </c:pt>
                <c:pt idx="7945">
                  <c:v>1.113638917843518</c:v>
                </c:pt>
                <c:pt idx="7946">
                  <c:v>1.113638917843518</c:v>
                </c:pt>
                <c:pt idx="7947">
                  <c:v>1.113638917843518</c:v>
                </c:pt>
                <c:pt idx="7948">
                  <c:v>1.113638917843518</c:v>
                </c:pt>
                <c:pt idx="7949">
                  <c:v>1.113638917843518</c:v>
                </c:pt>
                <c:pt idx="7950">
                  <c:v>1.113638917843518</c:v>
                </c:pt>
                <c:pt idx="7951">
                  <c:v>1.113638917843518</c:v>
                </c:pt>
                <c:pt idx="7952">
                  <c:v>1.113638917843518</c:v>
                </c:pt>
                <c:pt idx="7953">
                  <c:v>1.113638917843518</c:v>
                </c:pt>
                <c:pt idx="7954">
                  <c:v>1.113638917843518</c:v>
                </c:pt>
                <c:pt idx="7955">
                  <c:v>1.113638917843518</c:v>
                </c:pt>
                <c:pt idx="7956">
                  <c:v>1.113638917843518</c:v>
                </c:pt>
                <c:pt idx="7957">
                  <c:v>1.113638917843518</c:v>
                </c:pt>
                <c:pt idx="7958">
                  <c:v>1.113638917843518</c:v>
                </c:pt>
                <c:pt idx="7959">
                  <c:v>1.113638917843518</c:v>
                </c:pt>
                <c:pt idx="7960">
                  <c:v>1.113638917843518</c:v>
                </c:pt>
                <c:pt idx="7961">
                  <c:v>1.113638917843518</c:v>
                </c:pt>
                <c:pt idx="7962">
                  <c:v>1.113638917843518</c:v>
                </c:pt>
                <c:pt idx="7963">
                  <c:v>1.113638917843518</c:v>
                </c:pt>
                <c:pt idx="7964">
                  <c:v>1.113638917843518</c:v>
                </c:pt>
                <c:pt idx="7965">
                  <c:v>1.113638917843518</c:v>
                </c:pt>
                <c:pt idx="7966">
                  <c:v>1.113638917843518</c:v>
                </c:pt>
                <c:pt idx="7967">
                  <c:v>1.113638917843518</c:v>
                </c:pt>
                <c:pt idx="7968">
                  <c:v>1.113638917843518</c:v>
                </c:pt>
                <c:pt idx="7969">
                  <c:v>1.113638917843518</c:v>
                </c:pt>
                <c:pt idx="7970">
                  <c:v>1.113638917843518</c:v>
                </c:pt>
                <c:pt idx="7971">
                  <c:v>1.113638917843518</c:v>
                </c:pt>
                <c:pt idx="7972">
                  <c:v>1.113638917843518</c:v>
                </c:pt>
                <c:pt idx="7973">
                  <c:v>1.113638917843518</c:v>
                </c:pt>
                <c:pt idx="7974">
                  <c:v>1.113638917843518</c:v>
                </c:pt>
                <c:pt idx="7975">
                  <c:v>1.113638917843518</c:v>
                </c:pt>
                <c:pt idx="7976">
                  <c:v>1.113638917843518</c:v>
                </c:pt>
                <c:pt idx="7977">
                  <c:v>1.113638917843518</c:v>
                </c:pt>
                <c:pt idx="7978">
                  <c:v>1.113638917843518</c:v>
                </c:pt>
                <c:pt idx="7979">
                  <c:v>1.113638917843518</c:v>
                </c:pt>
                <c:pt idx="7980">
                  <c:v>1.113638917843518</c:v>
                </c:pt>
                <c:pt idx="7981">
                  <c:v>1.113638917843518</c:v>
                </c:pt>
                <c:pt idx="7982">
                  <c:v>1.113638917843518</c:v>
                </c:pt>
                <c:pt idx="7983">
                  <c:v>1.113638917843518</c:v>
                </c:pt>
                <c:pt idx="7984">
                  <c:v>1.113638917843518</c:v>
                </c:pt>
                <c:pt idx="7985">
                  <c:v>1.113638917843518</c:v>
                </c:pt>
                <c:pt idx="7986">
                  <c:v>1.113638917843518</c:v>
                </c:pt>
                <c:pt idx="7987">
                  <c:v>1.113638917843518</c:v>
                </c:pt>
                <c:pt idx="7988">
                  <c:v>1.113638917843518</c:v>
                </c:pt>
                <c:pt idx="7989">
                  <c:v>1.113638917843518</c:v>
                </c:pt>
                <c:pt idx="7990">
                  <c:v>1.113638917843518</c:v>
                </c:pt>
                <c:pt idx="7991">
                  <c:v>1.113638917843518</c:v>
                </c:pt>
                <c:pt idx="7992">
                  <c:v>1.113638917843518</c:v>
                </c:pt>
                <c:pt idx="7993">
                  <c:v>1.113638917843518</c:v>
                </c:pt>
                <c:pt idx="7994">
                  <c:v>1.113638917843518</c:v>
                </c:pt>
                <c:pt idx="7995">
                  <c:v>1.113638917843518</c:v>
                </c:pt>
                <c:pt idx="7996">
                  <c:v>1.113638917843518</c:v>
                </c:pt>
                <c:pt idx="7997">
                  <c:v>1.113638917843518</c:v>
                </c:pt>
                <c:pt idx="7998">
                  <c:v>1.113638917843518</c:v>
                </c:pt>
                <c:pt idx="7999">
                  <c:v>1.113638917843518</c:v>
                </c:pt>
                <c:pt idx="8000">
                  <c:v>1.113638917843518</c:v>
                </c:pt>
                <c:pt idx="8001">
                  <c:v>1.113638917843518</c:v>
                </c:pt>
                <c:pt idx="8002">
                  <c:v>1.113638917843518</c:v>
                </c:pt>
                <c:pt idx="8003">
                  <c:v>1.113638917843518</c:v>
                </c:pt>
                <c:pt idx="8004">
                  <c:v>1.113638917843518</c:v>
                </c:pt>
                <c:pt idx="8005">
                  <c:v>1.113638917843518</c:v>
                </c:pt>
                <c:pt idx="8006">
                  <c:v>1.113638917843518</c:v>
                </c:pt>
                <c:pt idx="8007">
                  <c:v>1.113638917843518</c:v>
                </c:pt>
                <c:pt idx="8008">
                  <c:v>1.113638917843518</c:v>
                </c:pt>
                <c:pt idx="8009">
                  <c:v>1.113638917843518</c:v>
                </c:pt>
                <c:pt idx="8010">
                  <c:v>1.113638917843518</c:v>
                </c:pt>
                <c:pt idx="8011">
                  <c:v>1.113638917843518</c:v>
                </c:pt>
                <c:pt idx="8012">
                  <c:v>1.113638917843518</c:v>
                </c:pt>
                <c:pt idx="8013">
                  <c:v>1.113638917843518</c:v>
                </c:pt>
                <c:pt idx="8014">
                  <c:v>1.113638917843518</c:v>
                </c:pt>
                <c:pt idx="8015">
                  <c:v>1.113638917843518</c:v>
                </c:pt>
                <c:pt idx="8016">
                  <c:v>1.113638917843518</c:v>
                </c:pt>
                <c:pt idx="8017">
                  <c:v>1.113638917843518</c:v>
                </c:pt>
                <c:pt idx="8018">
                  <c:v>1.113638917843518</c:v>
                </c:pt>
                <c:pt idx="8019">
                  <c:v>1.113638917843518</c:v>
                </c:pt>
                <c:pt idx="8020">
                  <c:v>1.113638917843518</c:v>
                </c:pt>
                <c:pt idx="8021">
                  <c:v>1.113638917843518</c:v>
                </c:pt>
                <c:pt idx="8022">
                  <c:v>1.113638917843518</c:v>
                </c:pt>
                <c:pt idx="8023">
                  <c:v>1.113638917843518</c:v>
                </c:pt>
                <c:pt idx="8024">
                  <c:v>1.113638917843518</c:v>
                </c:pt>
                <c:pt idx="8025">
                  <c:v>1.113638917843518</c:v>
                </c:pt>
                <c:pt idx="8026">
                  <c:v>1.113638917843518</c:v>
                </c:pt>
                <c:pt idx="8027">
                  <c:v>1.113638917843518</c:v>
                </c:pt>
                <c:pt idx="8028">
                  <c:v>1.113638917843518</c:v>
                </c:pt>
                <c:pt idx="8029">
                  <c:v>1.113638917843518</c:v>
                </c:pt>
                <c:pt idx="8030">
                  <c:v>1.113638917843518</c:v>
                </c:pt>
                <c:pt idx="8031">
                  <c:v>1.113638917843518</c:v>
                </c:pt>
                <c:pt idx="8032">
                  <c:v>1.113638917843518</c:v>
                </c:pt>
                <c:pt idx="8033">
                  <c:v>1.113638917843518</c:v>
                </c:pt>
                <c:pt idx="8034">
                  <c:v>1.113638917843518</c:v>
                </c:pt>
                <c:pt idx="8035">
                  <c:v>1.113638917843518</c:v>
                </c:pt>
                <c:pt idx="8036">
                  <c:v>1.113638917843518</c:v>
                </c:pt>
                <c:pt idx="8037">
                  <c:v>1.113638917843518</c:v>
                </c:pt>
                <c:pt idx="8038">
                  <c:v>1.113638917843518</c:v>
                </c:pt>
                <c:pt idx="8039">
                  <c:v>1.113638917843518</c:v>
                </c:pt>
                <c:pt idx="8040">
                  <c:v>1.113638917843518</c:v>
                </c:pt>
                <c:pt idx="8041">
                  <c:v>1.113638917843518</c:v>
                </c:pt>
                <c:pt idx="8042">
                  <c:v>1.113638917843518</c:v>
                </c:pt>
                <c:pt idx="8043">
                  <c:v>1.113638917843518</c:v>
                </c:pt>
                <c:pt idx="8044">
                  <c:v>1.113638917843518</c:v>
                </c:pt>
                <c:pt idx="8045">
                  <c:v>1.113638917843518</c:v>
                </c:pt>
                <c:pt idx="8046">
                  <c:v>1.113638917843518</c:v>
                </c:pt>
                <c:pt idx="8047">
                  <c:v>1.113638917843518</c:v>
                </c:pt>
                <c:pt idx="8048">
                  <c:v>1.113638917843518</c:v>
                </c:pt>
                <c:pt idx="8049">
                  <c:v>1.113638917843518</c:v>
                </c:pt>
                <c:pt idx="8050">
                  <c:v>1.113638917843518</c:v>
                </c:pt>
                <c:pt idx="8051">
                  <c:v>1.113638917843518</c:v>
                </c:pt>
                <c:pt idx="8052">
                  <c:v>1.113638917843518</c:v>
                </c:pt>
                <c:pt idx="8053">
                  <c:v>1.113638917843518</c:v>
                </c:pt>
                <c:pt idx="8054">
                  <c:v>1.113638917843518</c:v>
                </c:pt>
                <c:pt idx="8055">
                  <c:v>1.113638917843518</c:v>
                </c:pt>
                <c:pt idx="8056">
                  <c:v>1.113638917843518</c:v>
                </c:pt>
                <c:pt idx="8057">
                  <c:v>1.113638917843518</c:v>
                </c:pt>
                <c:pt idx="8058">
                  <c:v>1.113638917843518</c:v>
                </c:pt>
                <c:pt idx="8059">
                  <c:v>1.113638917843518</c:v>
                </c:pt>
                <c:pt idx="8060">
                  <c:v>1.113638917843518</c:v>
                </c:pt>
                <c:pt idx="8061">
                  <c:v>1.113638917843518</c:v>
                </c:pt>
                <c:pt idx="8062">
                  <c:v>1.113638917843518</c:v>
                </c:pt>
                <c:pt idx="8063">
                  <c:v>1.113638917843518</c:v>
                </c:pt>
                <c:pt idx="8064">
                  <c:v>1.113638917843518</c:v>
                </c:pt>
                <c:pt idx="8065">
                  <c:v>1.113638917843518</c:v>
                </c:pt>
                <c:pt idx="8066">
                  <c:v>1.113638917843518</c:v>
                </c:pt>
                <c:pt idx="8067">
                  <c:v>1.113638917843518</c:v>
                </c:pt>
                <c:pt idx="8068">
                  <c:v>1.113638917843518</c:v>
                </c:pt>
                <c:pt idx="8069">
                  <c:v>1.113638917843518</c:v>
                </c:pt>
                <c:pt idx="8070">
                  <c:v>1.113638917843518</c:v>
                </c:pt>
                <c:pt idx="8071">
                  <c:v>1.113638917843518</c:v>
                </c:pt>
                <c:pt idx="8072">
                  <c:v>1.113638917843518</c:v>
                </c:pt>
                <c:pt idx="8073">
                  <c:v>1.113638917843518</c:v>
                </c:pt>
                <c:pt idx="8074">
                  <c:v>1.113638917843518</c:v>
                </c:pt>
                <c:pt idx="8075">
                  <c:v>1.113638917843518</c:v>
                </c:pt>
                <c:pt idx="8076">
                  <c:v>1.113638917843518</c:v>
                </c:pt>
                <c:pt idx="8077">
                  <c:v>1.113638917843518</c:v>
                </c:pt>
                <c:pt idx="8078">
                  <c:v>1.113638917843518</c:v>
                </c:pt>
                <c:pt idx="8079">
                  <c:v>1.113638917843518</c:v>
                </c:pt>
                <c:pt idx="8080">
                  <c:v>1.113638917843518</c:v>
                </c:pt>
                <c:pt idx="8081">
                  <c:v>1.113638917843518</c:v>
                </c:pt>
                <c:pt idx="8082">
                  <c:v>1.113638917843518</c:v>
                </c:pt>
                <c:pt idx="8083">
                  <c:v>1.113638917843518</c:v>
                </c:pt>
                <c:pt idx="8084">
                  <c:v>1.113638917843518</c:v>
                </c:pt>
                <c:pt idx="8085">
                  <c:v>1.113638917843518</c:v>
                </c:pt>
                <c:pt idx="8086">
                  <c:v>1.113638917843518</c:v>
                </c:pt>
                <c:pt idx="8087">
                  <c:v>1.113638917843518</c:v>
                </c:pt>
                <c:pt idx="8088">
                  <c:v>1.113638917843518</c:v>
                </c:pt>
                <c:pt idx="8089">
                  <c:v>1.113638917843518</c:v>
                </c:pt>
                <c:pt idx="8090">
                  <c:v>1.113638917843518</c:v>
                </c:pt>
                <c:pt idx="8091">
                  <c:v>1.113638917843518</c:v>
                </c:pt>
                <c:pt idx="8092">
                  <c:v>1.113638917843518</c:v>
                </c:pt>
                <c:pt idx="8093">
                  <c:v>1.113638917843518</c:v>
                </c:pt>
                <c:pt idx="8094">
                  <c:v>1.113638917843518</c:v>
                </c:pt>
                <c:pt idx="8095">
                  <c:v>1.113638917843518</c:v>
                </c:pt>
                <c:pt idx="8096">
                  <c:v>1.113638917843518</c:v>
                </c:pt>
                <c:pt idx="8097">
                  <c:v>1.113638917843518</c:v>
                </c:pt>
                <c:pt idx="8098">
                  <c:v>1.113638917843518</c:v>
                </c:pt>
                <c:pt idx="8099">
                  <c:v>1.113638917843518</c:v>
                </c:pt>
                <c:pt idx="8100">
                  <c:v>1.113638917843518</c:v>
                </c:pt>
                <c:pt idx="8101">
                  <c:v>1.113638917843518</c:v>
                </c:pt>
                <c:pt idx="8102">
                  <c:v>1.113638917843518</c:v>
                </c:pt>
                <c:pt idx="8103">
                  <c:v>1.113638917843518</c:v>
                </c:pt>
                <c:pt idx="8104">
                  <c:v>1.113638917843518</c:v>
                </c:pt>
                <c:pt idx="8105">
                  <c:v>1.113638917843518</c:v>
                </c:pt>
                <c:pt idx="8106">
                  <c:v>1.113638917843518</c:v>
                </c:pt>
                <c:pt idx="8107">
                  <c:v>1.113638917843518</c:v>
                </c:pt>
                <c:pt idx="8108">
                  <c:v>1.113638917843518</c:v>
                </c:pt>
                <c:pt idx="8109">
                  <c:v>1.113638917843518</c:v>
                </c:pt>
                <c:pt idx="8110">
                  <c:v>1.113638917843518</c:v>
                </c:pt>
                <c:pt idx="8111">
                  <c:v>1.113638917843518</c:v>
                </c:pt>
                <c:pt idx="8112">
                  <c:v>1.113638917843518</c:v>
                </c:pt>
                <c:pt idx="8113">
                  <c:v>1.113638917843518</c:v>
                </c:pt>
                <c:pt idx="8114">
                  <c:v>1.113638917843518</c:v>
                </c:pt>
                <c:pt idx="8115">
                  <c:v>1.113638917843518</c:v>
                </c:pt>
                <c:pt idx="8116">
                  <c:v>1.113638917843518</c:v>
                </c:pt>
                <c:pt idx="8117">
                  <c:v>1.113638917843518</c:v>
                </c:pt>
                <c:pt idx="8118">
                  <c:v>1.113638917843518</c:v>
                </c:pt>
                <c:pt idx="8119">
                  <c:v>1.113638917843518</c:v>
                </c:pt>
                <c:pt idx="8120">
                  <c:v>1.113638917843518</c:v>
                </c:pt>
                <c:pt idx="8121">
                  <c:v>1.113638917843518</c:v>
                </c:pt>
                <c:pt idx="8122">
                  <c:v>1.113638917843518</c:v>
                </c:pt>
                <c:pt idx="8123">
                  <c:v>1.113638917843518</c:v>
                </c:pt>
                <c:pt idx="8124">
                  <c:v>1.113638917843518</c:v>
                </c:pt>
                <c:pt idx="8125">
                  <c:v>1.113638917843518</c:v>
                </c:pt>
                <c:pt idx="8126">
                  <c:v>1.113638917843518</c:v>
                </c:pt>
                <c:pt idx="8127">
                  <c:v>1.113638917843518</c:v>
                </c:pt>
                <c:pt idx="8128">
                  <c:v>1.113638917843518</c:v>
                </c:pt>
                <c:pt idx="8129">
                  <c:v>1.113638917843518</c:v>
                </c:pt>
                <c:pt idx="8130">
                  <c:v>1.113638917843518</c:v>
                </c:pt>
                <c:pt idx="8131">
                  <c:v>1.113638917843518</c:v>
                </c:pt>
                <c:pt idx="8132">
                  <c:v>1.113638917843518</c:v>
                </c:pt>
                <c:pt idx="8133">
                  <c:v>1.113638917843518</c:v>
                </c:pt>
                <c:pt idx="8134">
                  <c:v>1.113638917843518</c:v>
                </c:pt>
                <c:pt idx="8135">
                  <c:v>1.113638917843518</c:v>
                </c:pt>
                <c:pt idx="8136">
                  <c:v>1.113638917843518</c:v>
                </c:pt>
                <c:pt idx="8137">
                  <c:v>1.113638917843518</c:v>
                </c:pt>
                <c:pt idx="8138">
                  <c:v>1.113638917843518</c:v>
                </c:pt>
                <c:pt idx="8139">
                  <c:v>1.113638917843518</c:v>
                </c:pt>
                <c:pt idx="8140">
                  <c:v>1.113638917843518</c:v>
                </c:pt>
                <c:pt idx="8141">
                  <c:v>1.113638917843518</c:v>
                </c:pt>
                <c:pt idx="8142">
                  <c:v>1.113638917843518</c:v>
                </c:pt>
                <c:pt idx="8143">
                  <c:v>1.113638917843518</c:v>
                </c:pt>
                <c:pt idx="8144">
                  <c:v>1.113638917843518</c:v>
                </c:pt>
                <c:pt idx="8145">
                  <c:v>1.113638917843518</c:v>
                </c:pt>
                <c:pt idx="8146">
                  <c:v>1.113638917843518</c:v>
                </c:pt>
                <c:pt idx="8147">
                  <c:v>1.113638917843518</c:v>
                </c:pt>
                <c:pt idx="8148">
                  <c:v>1.113638917843518</c:v>
                </c:pt>
                <c:pt idx="8149">
                  <c:v>1.113638917843518</c:v>
                </c:pt>
                <c:pt idx="8150">
                  <c:v>1.113638917843518</c:v>
                </c:pt>
                <c:pt idx="8151">
                  <c:v>1.113638917843518</c:v>
                </c:pt>
                <c:pt idx="8152">
                  <c:v>1.113638917843518</c:v>
                </c:pt>
                <c:pt idx="8153">
                  <c:v>1.113638917843518</c:v>
                </c:pt>
                <c:pt idx="8154">
                  <c:v>1.113638917843518</c:v>
                </c:pt>
                <c:pt idx="8155">
                  <c:v>1.113638917843518</c:v>
                </c:pt>
                <c:pt idx="8156">
                  <c:v>1.113638917843518</c:v>
                </c:pt>
                <c:pt idx="8157">
                  <c:v>1.113638917843518</c:v>
                </c:pt>
                <c:pt idx="8158">
                  <c:v>1.113638917843518</c:v>
                </c:pt>
                <c:pt idx="8159">
                  <c:v>1.113638917843518</c:v>
                </c:pt>
                <c:pt idx="8160">
                  <c:v>1.113638917843518</c:v>
                </c:pt>
                <c:pt idx="8161">
                  <c:v>1.113638917843518</c:v>
                </c:pt>
                <c:pt idx="8162">
                  <c:v>1.113638917843518</c:v>
                </c:pt>
                <c:pt idx="8163">
                  <c:v>1.113638917843518</c:v>
                </c:pt>
                <c:pt idx="8164">
                  <c:v>1.113638917843518</c:v>
                </c:pt>
                <c:pt idx="8165">
                  <c:v>1.113638917843518</c:v>
                </c:pt>
                <c:pt idx="8166">
                  <c:v>1.113638917843518</c:v>
                </c:pt>
                <c:pt idx="8167">
                  <c:v>1.113638917843518</c:v>
                </c:pt>
                <c:pt idx="8168">
                  <c:v>1.113638917843518</c:v>
                </c:pt>
                <c:pt idx="8169">
                  <c:v>1.113638917843518</c:v>
                </c:pt>
                <c:pt idx="8170">
                  <c:v>1.113638917843518</c:v>
                </c:pt>
                <c:pt idx="8171">
                  <c:v>1.113638917843518</c:v>
                </c:pt>
                <c:pt idx="8172">
                  <c:v>1.113638917843518</c:v>
                </c:pt>
                <c:pt idx="8173">
                  <c:v>1.113638917843518</c:v>
                </c:pt>
                <c:pt idx="8174">
                  <c:v>1.113638917843518</c:v>
                </c:pt>
                <c:pt idx="8175">
                  <c:v>1.113638917843518</c:v>
                </c:pt>
                <c:pt idx="8176">
                  <c:v>1.113638917843518</c:v>
                </c:pt>
                <c:pt idx="8177">
                  <c:v>1.113638917843518</c:v>
                </c:pt>
                <c:pt idx="8178">
                  <c:v>1.113638917843518</c:v>
                </c:pt>
                <c:pt idx="8179">
                  <c:v>1.113638917843518</c:v>
                </c:pt>
                <c:pt idx="8180">
                  <c:v>1.113638917843518</c:v>
                </c:pt>
                <c:pt idx="8181">
                  <c:v>1.113638917843518</c:v>
                </c:pt>
                <c:pt idx="8182">
                  <c:v>1.113638917843518</c:v>
                </c:pt>
                <c:pt idx="8183">
                  <c:v>1.113638917843518</c:v>
                </c:pt>
                <c:pt idx="8184">
                  <c:v>1.113638917843518</c:v>
                </c:pt>
                <c:pt idx="8185">
                  <c:v>1.113638917843518</c:v>
                </c:pt>
                <c:pt idx="8186">
                  <c:v>1.113638917843518</c:v>
                </c:pt>
                <c:pt idx="8187">
                  <c:v>1.113638917843518</c:v>
                </c:pt>
                <c:pt idx="8188">
                  <c:v>1.113638917843518</c:v>
                </c:pt>
                <c:pt idx="8189">
                  <c:v>1.113638917843518</c:v>
                </c:pt>
                <c:pt idx="8190">
                  <c:v>1.113638917843518</c:v>
                </c:pt>
                <c:pt idx="8191">
                  <c:v>1.113638917843518</c:v>
                </c:pt>
                <c:pt idx="8192">
                  <c:v>1.113638917843518</c:v>
                </c:pt>
                <c:pt idx="8193">
                  <c:v>1.113638917843518</c:v>
                </c:pt>
                <c:pt idx="8194">
                  <c:v>1.113638917843518</c:v>
                </c:pt>
                <c:pt idx="8195">
                  <c:v>1.113638917843518</c:v>
                </c:pt>
                <c:pt idx="8196">
                  <c:v>1.113638917843518</c:v>
                </c:pt>
                <c:pt idx="8197">
                  <c:v>1.113638917843518</c:v>
                </c:pt>
                <c:pt idx="8198">
                  <c:v>1.113638917843518</c:v>
                </c:pt>
                <c:pt idx="8199">
                  <c:v>1.113638917843518</c:v>
                </c:pt>
                <c:pt idx="8200">
                  <c:v>1.113638917843518</c:v>
                </c:pt>
                <c:pt idx="8201">
                  <c:v>1.113638917843518</c:v>
                </c:pt>
                <c:pt idx="8202">
                  <c:v>1.113638917843518</c:v>
                </c:pt>
                <c:pt idx="8203">
                  <c:v>1.113638917843518</c:v>
                </c:pt>
                <c:pt idx="8204">
                  <c:v>1.113638917843518</c:v>
                </c:pt>
                <c:pt idx="8205">
                  <c:v>1.113638917843518</c:v>
                </c:pt>
                <c:pt idx="8206">
                  <c:v>1.113638917843518</c:v>
                </c:pt>
                <c:pt idx="8207">
                  <c:v>1.113638917843518</c:v>
                </c:pt>
                <c:pt idx="8208">
                  <c:v>1.113638917843518</c:v>
                </c:pt>
                <c:pt idx="8209">
                  <c:v>1.113638917843518</c:v>
                </c:pt>
                <c:pt idx="8210">
                  <c:v>1.113638917843518</c:v>
                </c:pt>
                <c:pt idx="8211">
                  <c:v>1.113638917843518</c:v>
                </c:pt>
                <c:pt idx="8212">
                  <c:v>1.113638917843518</c:v>
                </c:pt>
                <c:pt idx="8213">
                  <c:v>1.113638917843518</c:v>
                </c:pt>
                <c:pt idx="8214">
                  <c:v>1.113638917843518</c:v>
                </c:pt>
                <c:pt idx="8215">
                  <c:v>1.113638917843518</c:v>
                </c:pt>
                <c:pt idx="8216">
                  <c:v>1.113638917843518</c:v>
                </c:pt>
                <c:pt idx="8217">
                  <c:v>1.113638917843518</c:v>
                </c:pt>
                <c:pt idx="8218">
                  <c:v>1.113638917843518</c:v>
                </c:pt>
                <c:pt idx="8219">
                  <c:v>1.113638917843518</c:v>
                </c:pt>
                <c:pt idx="8220">
                  <c:v>1.113638917843518</c:v>
                </c:pt>
                <c:pt idx="8221">
                  <c:v>1.113638917843518</c:v>
                </c:pt>
                <c:pt idx="8222">
                  <c:v>1.113638917843518</c:v>
                </c:pt>
                <c:pt idx="8223">
                  <c:v>1.113638917843518</c:v>
                </c:pt>
                <c:pt idx="8224">
                  <c:v>1.113638917843518</c:v>
                </c:pt>
                <c:pt idx="8225">
                  <c:v>1.113638917843518</c:v>
                </c:pt>
                <c:pt idx="8226">
                  <c:v>1.113638917843518</c:v>
                </c:pt>
                <c:pt idx="8227">
                  <c:v>1.113638917843518</c:v>
                </c:pt>
                <c:pt idx="8228">
                  <c:v>1.113638917843518</c:v>
                </c:pt>
                <c:pt idx="8229">
                  <c:v>1.113638917843518</c:v>
                </c:pt>
                <c:pt idx="8230">
                  <c:v>1.113638917843518</c:v>
                </c:pt>
                <c:pt idx="8231">
                  <c:v>1.113638917843518</c:v>
                </c:pt>
                <c:pt idx="8232">
                  <c:v>1.113638917843518</c:v>
                </c:pt>
                <c:pt idx="8233">
                  <c:v>1.113638917843518</c:v>
                </c:pt>
                <c:pt idx="8234">
                  <c:v>1.113638917843518</c:v>
                </c:pt>
                <c:pt idx="8235">
                  <c:v>1.113638917843518</c:v>
                </c:pt>
                <c:pt idx="8236">
                  <c:v>1.113638917843518</c:v>
                </c:pt>
                <c:pt idx="8237">
                  <c:v>1.113638917843518</c:v>
                </c:pt>
                <c:pt idx="8238">
                  <c:v>1.113638917843518</c:v>
                </c:pt>
                <c:pt idx="8239">
                  <c:v>1.113638917843518</c:v>
                </c:pt>
                <c:pt idx="8240">
                  <c:v>1.113638917843518</c:v>
                </c:pt>
                <c:pt idx="8241">
                  <c:v>1.113638917843518</c:v>
                </c:pt>
                <c:pt idx="8242">
                  <c:v>1.113638917843518</c:v>
                </c:pt>
                <c:pt idx="8243">
                  <c:v>1.113638917843518</c:v>
                </c:pt>
                <c:pt idx="8244">
                  <c:v>1.113638917843518</c:v>
                </c:pt>
                <c:pt idx="8245">
                  <c:v>1.113638917843518</c:v>
                </c:pt>
                <c:pt idx="8246">
                  <c:v>1.113638917843518</c:v>
                </c:pt>
                <c:pt idx="8247">
                  <c:v>1.113638917843518</c:v>
                </c:pt>
                <c:pt idx="8248">
                  <c:v>1.113638917843518</c:v>
                </c:pt>
                <c:pt idx="8249">
                  <c:v>1.113638917843518</c:v>
                </c:pt>
                <c:pt idx="8250">
                  <c:v>1.113638917843518</c:v>
                </c:pt>
                <c:pt idx="8251">
                  <c:v>1.113638917843518</c:v>
                </c:pt>
                <c:pt idx="8252">
                  <c:v>1.113638917843518</c:v>
                </c:pt>
                <c:pt idx="8253">
                  <c:v>1.113638917843518</c:v>
                </c:pt>
                <c:pt idx="8254">
                  <c:v>1.113638917843518</c:v>
                </c:pt>
                <c:pt idx="8255">
                  <c:v>1.113638917843518</c:v>
                </c:pt>
                <c:pt idx="8256">
                  <c:v>1.113638917843518</c:v>
                </c:pt>
                <c:pt idx="8257">
                  <c:v>1.113638917843518</c:v>
                </c:pt>
                <c:pt idx="8258">
                  <c:v>1.113638917843518</c:v>
                </c:pt>
                <c:pt idx="8259">
                  <c:v>1.113638917843518</c:v>
                </c:pt>
                <c:pt idx="8260">
                  <c:v>1.113638917843518</c:v>
                </c:pt>
                <c:pt idx="8261">
                  <c:v>1.113638917843518</c:v>
                </c:pt>
                <c:pt idx="8262">
                  <c:v>1.113638917843518</c:v>
                </c:pt>
                <c:pt idx="8263">
                  <c:v>1.113638917843518</c:v>
                </c:pt>
                <c:pt idx="8264">
                  <c:v>1.113638917843518</c:v>
                </c:pt>
                <c:pt idx="8265">
                  <c:v>1.113638917843518</c:v>
                </c:pt>
                <c:pt idx="8266">
                  <c:v>1.113638917843518</c:v>
                </c:pt>
                <c:pt idx="8267">
                  <c:v>1.113638917843518</c:v>
                </c:pt>
                <c:pt idx="8268">
                  <c:v>1.113638917843518</c:v>
                </c:pt>
                <c:pt idx="8269">
                  <c:v>1.113638917843518</c:v>
                </c:pt>
                <c:pt idx="8270">
                  <c:v>1.113638917843518</c:v>
                </c:pt>
                <c:pt idx="8271">
                  <c:v>1.113638917843518</c:v>
                </c:pt>
                <c:pt idx="8272">
                  <c:v>1.113638917843518</c:v>
                </c:pt>
                <c:pt idx="8273">
                  <c:v>1.113638917843518</c:v>
                </c:pt>
                <c:pt idx="8274">
                  <c:v>1.113638917843518</c:v>
                </c:pt>
                <c:pt idx="8275">
                  <c:v>1.113638917843518</c:v>
                </c:pt>
                <c:pt idx="8276">
                  <c:v>1.113638917843518</c:v>
                </c:pt>
                <c:pt idx="8277">
                  <c:v>1.113638917843518</c:v>
                </c:pt>
                <c:pt idx="8278">
                  <c:v>1.113638917843518</c:v>
                </c:pt>
                <c:pt idx="8279">
                  <c:v>1.113638917843518</c:v>
                </c:pt>
                <c:pt idx="8280">
                  <c:v>1.113638917843518</c:v>
                </c:pt>
                <c:pt idx="8281">
                  <c:v>1.113638917843518</c:v>
                </c:pt>
                <c:pt idx="8282">
                  <c:v>1.113638917843518</c:v>
                </c:pt>
                <c:pt idx="8283">
                  <c:v>1.113638917843518</c:v>
                </c:pt>
                <c:pt idx="8284">
                  <c:v>1.113638917843518</c:v>
                </c:pt>
                <c:pt idx="8285">
                  <c:v>1.113638917843518</c:v>
                </c:pt>
                <c:pt idx="8286">
                  <c:v>1.113638917843518</c:v>
                </c:pt>
                <c:pt idx="8287">
                  <c:v>1.113638917843518</c:v>
                </c:pt>
                <c:pt idx="8288">
                  <c:v>1.113638917843518</c:v>
                </c:pt>
                <c:pt idx="8289">
                  <c:v>1.113638917843518</c:v>
                </c:pt>
                <c:pt idx="8290">
                  <c:v>1.113638917843518</c:v>
                </c:pt>
                <c:pt idx="8291">
                  <c:v>1.113638917843518</c:v>
                </c:pt>
                <c:pt idx="8292">
                  <c:v>1.113638917843518</c:v>
                </c:pt>
                <c:pt idx="8293">
                  <c:v>1.113638917843518</c:v>
                </c:pt>
                <c:pt idx="8294">
                  <c:v>1.113638917843518</c:v>
                </c:pt>
                <c:pt idx="8295">
                  <c:v>1.113638917843518</c:v>
                </c:pt>
                <c:pt idx="8296">
                  <c:v>1.113638917843518</c:v>
                </c:pt>
                <c:pt idx="8297">
                  <c:v>1.113638917843518</c:v>
                </c:pt>
                <c:pt idx="8298">
                  <c:v>1.113638917843518</c:v>
                </c:pt>
                <c:pt idx="8299">
                  <c:v>1.113638917843518</c:v>
                </c:pt>
                <c:pt idx="8300">
                  <c:v>1.113638917843518</c:v>
                </c:pt>
                <c:pt idx="8301">
                  <c:v>1.113638917843518</c:v>
                </c:pt>
                <c:pt idx="8302">
                  <c:v>1.113638917843518</c:v>
                </c:pt>
                <c:pt idx="8303">
                  <c:v>1.113638917843518</c:v>
                </c:pt>
                <c:pt idx="8304">
                  <c:v>1.113638917843518</c:v>
                </c:pt>
                <c:pt idx="8305">
                  <c:v>1.113638917843518</c:v>
                </c:pt>
                <c:pt idx="8306">
                  <c:v>1.113638917843518</c:v>
                </c:pt>
                <c:pt idx="8307">
                  <c:v>1.113638917843518</c:v>
                </c:pt>
                <c:pt idx="8308">
                  <c:v>1.113638917843518</c:v>
                </c:pt>
                <c:pt idx="8309">
                  <c:v>1.113638917843518</c:v>
                </c:pt>
                <c:pt idx="8310">
                  <c:v>1.113638917843518</c:v>
                </c:pt>
                <c:pt idx="8311">
                  <c:v>1.113638917843518</c:v>
                </c:pt>
                <c:pt idx="8312">
                  <c:v>1.113638917843518</c:v>
                </c:pt>
                <c:pt idx="8313">
                  <c:v>1.113638917843518</c:v>
                </c:pt>
                <c:pt idx="8314">
                  <c:v>1.113638917843518</c:v>
                </c:pt>
                <c:pt idx="8315">
                  <c:v>1.113638917843518</c:v>
                </c:pt>
                <c:pt idx="8316">
                  <c:v>1.113638917843518</c:v>
                </c:pt>
                <c:pt idx="8317">
                  <c:v>1.113638917843518</c:v>
                </c:pt>
                <c:pt idx="8318">
                  <c:v>1.113638917843518</c:v>
                </c:pt>
                <c:pt idx="8319">
                  <c:v>1.113638917843518</c:v>
                </c:pt>
                <c:pt idx="8320">
                  <c:v>1.113638917843518</c:v>
                </c:pt>
                <c:pt idx="8321">
                  <c:v>1.113638917843518</c:v>
                </c:pt>
                <c:pt idx="8322">
                  <c:v>1.113638917843518</c:v>
                </c:pt>
                <c:pt idx="8323">
                  <c:v>1.113638917843518</c:v>
                </c:pt>
                <c:pt idx="8324">
                  <c:v>1.113638917843518</c:v>
                </c:pt>
                <c:pt idx="8325">
                  <c:v>1.113638917843518</c:v>
                </c:pt>
                <c:pt idx="8326">
                  <c:v>1.113638917843518</c:v>
                </c:pt>
                <c:pt idx="8327">
                  <c:v>1.113638917843518</c:v>
                </c:pt>
                <c:pt idx="8328">
                  <c:v>1.113638917843518</c:v>
                </c:pt>
                <c:pt idx="8329">
                  <c:v>1.113638917843518</c:v>
                </c:pt>
                <c:pt idx="8330">
                  <c:v>1.113638917843518</c:v>
                </c:pt>
                <c:pt idx="8331">
                  <c:v>1.113638917843518</c:v>
                </c:pt>
                <c:pt idx="8332">
                  <c:v>1.113638917843518</c:v>
                </c:pt>
                <c:pt idx="8333">
                  <c:v>1.113638917843518</c:v>
                </c:pt>
                <c:pt idx="8334">
                  <c:v>1.113638917843518</c:v>
                </c:pt>
                <c:pt idx="8335">
                  <c:v>1.113638917843518</c:v>
                </c:pt>
                <c:pt idx="8336">
                  <c:v>1.113638917843518</c:v>
                </c:pt>
                <c:pt idx="8337">
                  <c:v>1.113638917843518</c:v>
                </c:pt>
                <c:pt idx="8338">
                  <c:v>1.113638917843518</c:v>
                </c:pt>
                <c:pt idx="8339">
                  <c:v>1.113638917843518</c:v>
                </c:pt>
                <c:pt idx="8340">
                  <c:v>1.113638917843518</c:v>
                </c:pt>
                <c:pt idx="8341">
                  <c:v>1.113638917843518</c:v>
                </c:pt>
                <c:pt idx="8342">
                  <c:v>1.113638917843518</c:v>
                </c:pt>
                <c:pt idx="8343">
                  <c:v>1.113638917843518</c:v>
                </c:pt>
                <c:pt idx="8344">
                  <c:v>1.113638917843518</c:v>
                </c:pt>
                <c:pt idx="8345">
                  <c:v>1.113638917843518</c:v>
                </c:pt>
                <c:pt idx="8346">
                  <c:v>1.113638917843518</c:v>
                </c:pt>
                <c:pt idx="8347">
                  <c:v>1.113638917843518</c:v>
                </c:pt>
                <c:pt idx="8348">
                  <c:v>1.113638917843518</c:v>
                </c:pt>
                <c:pt idx="8349">
                  <c:v>1.113638917843518</c:v>
                </c:pt>
                <c:pt idx="8350">
                  <c:v>1.113638917843518</c:v>
                </c:pt>
                <c:pt idx="8351">
                  <c:v>1.113638917843518</c:v>
                </c:pt>
                <c:pt idx="8352">
                  <c:v>1.113638917843518</c:v>
                </c:pt>
                <c:pt idx="8353">
                  <c:v>1.113638917843518</c:v>
                </c:pt>
                <c:pt idx="8354">
                  <c:v>1.113638917843518</c:v>
                </c:pt>
                <c:pt idx="8355">
                  <c:v>1.113638917843518</c:v>
                </c:pt>
                <c:pt idx="8356">
                  <c:v>1.113638917843518</c:v>
                </c:pt>
                <c:pt idx="8357">
                  <c:v>1.113638917843518</c:v>
                </c:pt>
                <c:pt idx="8358">
                  <c:v>1.113638917843518</c:v>
                </c:pt>
                <c:pt idx="8359">
                  <c:v>1.113638917843518</c:v>
                </c:pt>
                <c:pt idx="8360">
                  <c:v>1.113638917843518</c:v>
                </c:pt>
                <c:pt idx="8361">
                  <c:v>1.113638917843518</c:v>
                </c:pt>
                <c:pt idx="8362">
                  <c:v>1.113638917843518</c:v>
                </c:pt>
                <c:pt idx="8363">
                  <c:v>1.113638917843518</c:v>
                </c:pt>
                <c:pt idx="8364">
                  <c:v>1.113638917843518</c:v>
                </c:pt>
                <c:pt idx="8365">
                  <c:v>1.113638917843518</c:v>
                </c:pt>
                <c:pt idx="8366">
                  <c:v>1.113638917843518</c:v>
                </c:pt>
                <c:pt idx="8367">
                  <c:v>1.113638917843518</c:v>
                </c:pt>
                <c:pt idx="8368">
                  <c:v>1.113638917843518</c:v>
                </c:pt>
                <c:pt idx="8369">
                  <c:v>1.113638917843518</c:v>
                </c:pt>
                <c:pt idx="8370">
                  <c:v>1.113638917843518</c:v>
                </c:pt>
                <c:pt idx="8371">
                  <c:v>1.113638917843518</c:v>
                </c:pt>
                <c:pt idx="8372">
                  <c:v>1.113638917843518</c:v>
                </c:pt>
                <c:pt idx="8373">
                  <c:v>1.113638917843518</c:v>
                </c:pt>
                <c:pt idx="8374">
                  <c:v>1.113638917843518</c:v>
                </c:pt>
                <c:pt idx="8375">
                  <c:v>1.113638917843518</c:v>
                </c:pt>
                <c:pt idx="8376">
                  <c:v>1.113638917843518</c:v>
                </c:pt>
                <c:pt idx="8377">
                  <c:v>1.113638917843518</c:v>
                </c:pt>
                <c:pt idx="8378">
                  <c:v>1.113638917843518</c:v>
                </c:pt>
                <c:pt idx="8379">
                  <c:v>1.113638917843518</c:v>
                </c:pt>
                <c:pt idx="8380">
                  <c:v>1.113638917843518</c:v>
                </c:pt>
                <c:pt idx="8381">
                  <c:v>1.113638917843518</c:v>
                </c:pt>
                <c:pt idx="8382">
                  <c:v>1.113638917843518</c:v>
                </c:pt>
                <c:pt idx="8383">
                  <c:v>1.113638917843518</c:v>
                </c:pt>
                <c:pt idx="8384">
                  <c:v>1.113638917843518</c:v>
                </c:pt>
                <c:pt idx="8385">
                  <c:v>1.113638917843518</c:v>
                </c:pt>
                <c:pt idx="8386">
                  <c:v>1.113638917843518</c:v>
                </c:pt>
                <c:pt idx="8387">
                  <c:v>1.113638917843518</c:v>
                </c:pt>
                <c:pt idx="8388">
                  <c:v>1.113638917843518</c:v>
                </c:pt>
                <c:pt idx="8389">
                  <c:v>1.113638917843518</c:v>
                </c:pt>
                <c:pt idx="8390">
                  <c:v>1.113638917843518</c:v>
                </c:pt>
                <c:pt idx="8391">
                  <c:v>1.113638917843518</c:v>
                </c:pt>
                <c:pt idx="8392">
                  <c:v>1.113638917843518</c:v>
                </c:pt>
                <c:pt idx="8393">
                  <c:v>1.113638917843518</c:v>
                </c:pt>
                <c:pt idx="8394">
                  <c:v>1.113638917843518</c:v>
                </c:pt>
                <c:pt idx="8395">
                  <c:v>1.113638917843518</c:v>
                </c:pt>
                <c:pt idx="8396">
                  <c:v>1.113638917843518</c:v>
                </c:pt>
                <c:pt idx="8397">
                  <c:v>1.113638917843518</c:v>
                </c:pt>
                <c:pt idx="8398">
                  <c:v>1.113638917843518</c:v>
                </c:pt>
                <c:pt idx="8399">
                  <c:v>1.113638917843518</c:v>
                </c:pt>
                <c:pt idx="8400">
                  <c:v>1.113638917843518</c:v>
                </c:pt>
                <c:pt idx="8401">
                  <c:v>1.113638917843518</c:v>
                </c:pt>
                <c:pt idx="8402">
                  <c:v>1.113638917843518</c:v>
                </c:pt>
                <c:pt idx="8403">
                  <c:v>1.113638917843518</c:v>
                </c:pt>
                <c:pt idx="8404">
                  <c:v>1.113638917843518</c:v>
                </c:pt>
                <c:pt idx="8405">
                  <c:v>1.113638917843518</c:v>
                </c:pt>
                <c:pt idx="8406">
                  <c:v>1.113638917843518</c:v>
                </c:pt>
                <c:pt idx="8407">
                  <c:v>1.113638917843518</c:v>
                </c:pt>
                <c:pt idx="8408">
                  <c:v>1.113638917843518</c:v>
                </c:pt>
                <c:pt idx="8409">
                  <c:v>1.113638917843518</c:v>
                </c:pt>
                <c:pt idx="8410">
                  <c:v>1.113638917843518</c:v>
                </c:pt>
                <c:pt idx="8411">
                  <c:v>1.113638917843518</c:v>
                </c:pt>
                <c:pt idx="8412">
                  <c:v>1.113638917843518</c:v>
                </c:pt>
                <c:pt idx="8413">
                  <c:v>1.113638917843518</c:v>
                </c:pt>
                <c:pt idx="8414">
                  <c:v>1.113638917843518</c:v>
                </c:pt>
                <c:pt idx="8415">
                  <c:v>1.113638917843518</c:v>
                </c:pt>
                <c:pt idx="8416">
                  <c:v>1.113638917843518</c:v>
                </c:pt>
                <c:pt idx="8417">
                  <c:v>1.113638917843518</c:v>
                </c:pt>
                <c:pt idx="8418">
                  <c:v>1.113638917843518</c:v>
                </c:pt>
                <c:pt idx="8419">
                  <c:v>1.113638917843518</c:v>
                </c:pt>
                <c:pt idx="8420">
                  <c:v>1.113638917843518</c:v>
                </c:pt>
                <c:pt idx="8421">
                  <c:v>1.113638917843518</c:v>
                </c:pt>
                <c:pt idx="8422">
                  <c:v>1.113638917843518</c:v>
                </c:pt>
                <c:pt idx="8423">
                  <c:v>1.113638917843518</c:v>
                </c:pt>
                <c:pt idx="8424">
                  <c:v>1.113638917843518</c:v>
                </c:pt>
                <c:pt idx="8425">
                  <c:v>1.113638917843518</c:v>
                </c:pt>
                <c:pt idx="8426">
                  <c:v>1.113638917843518</c:v>
                </c:pt>
                <c:pt idx="8427">
                  <c:v>1.113638917843518</c:v>
                </c:pt>
                <c:pt idx="8428">
                  <c:v>1.113638917843518</c:v>
                </c:pt>
                <c:pt idx="8429">
                  <c:v>1.113638917843518</c:v>
                </c:pt>
                <c:pt idx="8430">
                  <c:v>1.113638917843518</c:v>
                </c:pt>
                <c:pt idx="8431">
                  <c:v>1.113638917843518</c:v>
                </c:pt>
                <c:pt idx="8432">
                  <c:v>1.113638917843518</c:v>
                </c:pt>
                <c:pt idx="8433">
                  <c:v>1.113638917843518</c:v>
                </c:pt>
                <c:pt idx="8434">
                  <c:v>1.113638917843518</c:v>
                </c:pt>
                <c:pt idx="8435">
                  <c:v>1.113638917843518</c:v>
                </c:pt>
                <c:pt idx="8436">
                  <c:v>1.113638917843518</c:v>
                </c:pt>
                <c:pt idx="8437">
                  <c:v>1.113638917843518</c:v>
                </c:pt>
                <c:pt idx="8438">
                  <c:v>1.113638917843518</c:v>
                </c:pt>
                <c:pt idx="8439">
                  <c:v>1.113638917843518</c:v>
                </c:pt>
                <c:pt idx="8440">
                  <c:v>1.113638917843518</c:v>
                </c:pt>
                <c:pt idx="8441">
                  <c:v>1.113638917843518</c:v>
                </c:pt>
                <c:pt idx="8442">
                  <c:v>1.113638917843518</c:v>
                </c:pt>
                <c:pt idx="8443">
                  <c:v>1.113638917843518</c:v>
                </c:pt>
                <c:pt idx="8444">
                  <c:v>1.113638917843518</c:v>
                </c:pt>
                <c:pt idx="8445">
                  <c:v>1.113638917843518</c:v>
                </c:pt>
                <c:pt idx="8446">
                  <c:v>1.113638917843518</c:v>
                </c:pt>
                <c:pt idx="8447">
                  <c:v>1.113638917843518</c:v>
                </c:pt>
                <c:pt idx="8448">
                  <c:v>1.113638917843518</c:v>
                </c:pt>
                <c:pt idx="8449">
                  <c:v>1.113638917843518</c:v>
                </c:pt>
                <c:pt idx="8450">
                  <c:v>1.113638917843518</c:v>
                </c:pt>
                <c:pt idx="8451">
                  <c:v>1.113638917843518</c:v>
                </c:pt>
                <c:pt idx="8452">
                  <c:v>1.113638917843518</c:v>
                </c:pt>
                <c:pt idx="8453">
                  <c:v>1.113638917843518</c:v>
                </c:pt>
                <c:pt idx="8454">
                  <c:v>1.113638917843518</c:v>
                </c:pt>
                <c:pt idx="8455">
                  <c:v>1.113638917843518</c:v>
                </c:pt>
                <c:pt idx="8456">
                  <c:v>1.113638917843518</c:v>
                </c:pt>
                <c:pt idx="8457">
                  <c:v>1.113638917843518</c:v>
                </c:pt>
                <c:pt idx="8458">
                  <c:v>1.113638917843518</c:v>
                </c:pt>
                <c:pt idx="8459">
                  <c:v>1.113638917843518</c:v>
                </c:pt>
                <c:pt idx="8460">
                  <c:v>1.113638917843518</c:v>
                </c:pt>
                <c:pt idx="8461">
                  <c:v>1.113638917843518</c:v>
                </c:pt>
                <c:pt idx="8462">
                  <c:v>1.113638917843518</c:v>
                </c:pt>
                <c:pt idx="8463">
                  <c:v>1.113638917843518</c:v>
                </c:pt>
                <c:pt idx="8464">
                  <c:v>1.113638917843518</c:v>
                </c:pt>
                <c:pt idx="8465">
                  <c:v>1.113638917843518</c:v>
                </c:pt>
                <c:pt idx="8466">
                  <c:v>1.113638917843518</c:v>
                </c:pt>
                <c:pt idx="8467">
                  <c:v>1.113638917843518</c:v>
                </c:pt>
                <c:pt idx="8468">
                  <c:v>1.113638917843518</c:v>
                </c:pt>
                <c:pt idx="8469">
                  <c:v>1.113638917843518</c:v>
                </c:pt>
                <c:pt idx="8470">
                  <c:v>1.113638917843518</c:v>
                </c:pt>
                <c:pt idx="8471">
                  <c:v>1.113638917843518</c:v>
                </c:pt>
                <c:pt idx="8472">
                  <c:v>1.113638917843518</c:v>
                </c:pt>
                <c:pt idx="8473">
                  <c:v>1.113638917843518</c:v>
                </c:pt>
                <c:pt idx="8474">
                  <c:v>1.113638917843518</c:v>
                </c:pt>
                <c:pt idx="8475">
                  <c:v>1.113638917843518</c:v>
                </c:pt>
                <c:pt idx="8476">
                  <c:v>1.113638917843518</c:v>
                </c:pt>
                <c:pt idx="8477">
                  <c:v>1.113638917843518</c:v>
                </c:pt>
                <c:pt idx="8478">
                  <c:v>1.113638917843518</c:v>
                </c:pt>
                <c:pt idx="8479">
                  <c:v>1.113638917843518</c:v>
                </c:pt>
                <c:pt idx="8480">
                  <c:v>1.113638917843518</c:v>
                </c:pt>
                <c:pt idx="8481">
                  <c:v>1.113638917843518</c:v>
                </c:pt>
                <c:pt idx="8482">
                  <c:v>1.113638917843518</c:v>
                </c:pt>
                <c:pt idx="8483">
                  <c:v>1.113638917843518</c:v>
                </c:pt>
                <c:pt idx="8484">
                  <c:v>1.113638917843518</c:v>
                </c:pt>
                <c:pt idx="8485">
                  <c:v>1.113638917843518</c:v>
                </c:pt>
                <c:pt idx="8486">
                  <c:v>1.113638917843518</c:v>
                </c:pt>
                <c:pt idx="8487">
                  <c:v>1.113638917843518</c:v>
                </c:pt>
                <c:pt idx="8488">
                  <c:v>1.113638917843518</c:v>
                </c:pt>
                <c:pt idx="8489">
                  <c:v>1.113638917843518</c:v>
                </c:pt>
                <c:pt idx="8490">
                  <c:v>1.113638917843518</c:v>
                </c:pt>
                <c:pt idx="8491">
                  <c:v>1.113638917843518</c:v>
                </c:pt>
                <c:pt idx="8492">
                  <c:v>1.113638917843518</c:v>
                </c:pt>
                <c:pt idx="8493">
                  <c:v>1.113638917843518</c:v>
                </c:pt>
                <c:pt idx="8494">
                  <c:v>1.113638917843518</c:v>
                </c:pt>
                <c:pt idx="8495">
                  <c:v>1.113638917843518</c:v>
                </c:pt>
                <c:pt idx="8496">
                  <c:v>1.113638917843518</c:v>
                </c:pt>
                <c:pt idx="8497">
                  <c:v>1.113638917843518</c:v>
                </c:pt>
                <c:pt idx="8498">
                  <c:v>1.113638917843518</c:v>
                </c:pt>
                <c:pt idx="8499">
                  <c:v>1.113638917843518</c:v>
                </c:pt>
                <c:pt idx="8500">
                  <c:v>1.113638917843518</c:v>
                </c:pt>
                <c:pt idx="8501">
                  <c:v>1.113638917843518</c:v>
                </c:pt>
                <c:pt idx="8502">
                  <c:v>1.113638917843518</c:v>
                </c:pt>
                <c:pt idx="8503">
                  <c:v>1.113638917843518</c:v>
                </c:pt>
                <c:pt idx="8504">
                  <c:v>1.113638917843518</c:v>
                </c:pt>
                <c:pt idx="8505">
                  <c:v>1.113638917843518</c:v>
                </c:pt>
                <c:pt idx="8506">
                  <c:v>1.113638917843518</c:v>
                </c:pt>
                <c:pt idx="8507">
                  <c:v>1.113638917843518</c:v>
                </c:pt>
                <c:pt idx="8508">
                  <c:v>1.113638917843518</c:v>
                </c:pt>
                <c:pt idx="8509">
                  <c:v>1.113638917843518</c:v>
                </c:pt>
                <c:pt idx="8510">
                  <c:v>1.113638917843518</c:v>
                </c:pt>
                <c:pt idx="8511">
                  <c:v>1.113638917843518</c:v>
                </c:pt>
                <c:pt idx="8512">
                  <c:v>1.113638917843518</c:v>
                </c:pt>
                <c:pt idx="8513">
                  <c:v>1.113638917843518</c:v>
                </c:pt>
                <c:pt idx="8514">
                  <c:v>1.113638917843518</c:v>
                </c:pt>
                <c:pt idx="8515">
                  <c:v>1.113638917843518</c:v>
                </c:pt>
                <c:pt idx="8516">
                  <c:v>1.113638917843518</c:v>
                </c:pt>
                <c:pt idx="8517">
                  <c:v>1.113638917843518</c:v>
                </c:pt>
                <c:pt idx="8518">
                  <c:v>1.113638917843518</c:v>
                </c:pt>
                <c:pt idx="8519">
                  <c:v>1.113638917843518</c:v>
                </c:pt>
                <c:pt idx="8520">
                  <c:v>1.113638917843518</c:v>
                </c:pt>
                <c:pt idx="8521">
                  <c:v>1.113638917843518</c:v>
                </c:pt>
                <c:pt idx="8522">
                  <c:v>1.113638917843518</c:v>
                </c:pt>
                <c:pt idx="8523">
                  <c:v>1.113638917843518</c:v>
                </c:pt>
                <c:pt idx="8524">
                  <c:v>1.113638917843518</c:v>
                </c:pt>
                <c:pt idx="8525">
                  <c:v>1.113638917843518</c:v>
                </c:pt>
                <c:pt idx="8526">
                  <c:v>1.113638917843518</c:v>
                </c:pt>
                <c:pt idx="8527">
                  <c:v>1.113638917843518</c:v>
                </c:pt>
                <c:pt idx="8528">
                  <c:v>1.113638917843518</c:v>
                </c:pt>
                <c:pt idx="8529">
                  <c:v>1.113638917843518</c:v>
                </c:pt>
                <c:pt idx="8530">
                  <c:v>1.113638917843518</c:v>
                </c:pt>
                <c:pt idx="8531">
                  <c:v>1.113638917843518</c:v>
                </c:pt>
                <c:pt idx="8532">
                  <c:v>1.113638917843518</c:v>
                </c:pt>
                <c:pt idx="8533">
                  <c:v>1.113638917843518</c:v>
                </c:pt>
                <c:pt idx="8534">
                  <c:v>1.113638917843518</c:v>
                </c:pt>
                <c:pt idx="8535">
                  <c:v>1.113638917843518</c:v>
                </c:pt>
                <c:pt idx="8536">
                  <c:v>1.113638917843518</c:v>
                </c:pt>
                <c:pt idx="8537">
                  <c:v>1.113638917843518</c:v>
                </c:pt>
                <c:pt idx="8538">
                  <c:v>1.113638917843518</c:v>
                </c:pt>
                <c:pt idx="8539">
                  <c:v>1.113638917843518</c:v>
                </c:pt>
                <c:pt idx="8540">
                  <c:v>1.113638917843518</c:v>
                </c:pt>
                <c:pt idx="8541">
                  <c:v>1.113638917843518</c:v>
                </c:pt>
                <c:pt idx="8542">
                  <c:v>1.113638917843518</c:v>
                </c:pt>
                <c:pt idx="8543">
                  <c:v>1.113638917843518</c:v>
                </c:pt>
                <c:pt idx="8544">
                  <c:v>1.113638917843518</c:v>
                </c:pt>
                <c:pt idx="8545">
                  <c:v>1.113638917843518</c:v>
                </c:pt>
                <c:pt idx="8546">
                  <c:v>1.113638917843518</c:v>
                </c:pt>
                <c:pt idx="8547">
                  <c:v>1.113638917843518</c:v>
                </c:pt>
                <c:pt idx="8548">
                  <c:v>1.113638917843518</c:v>
                </c:pt>
                <c:pt idx="8549">
                  <c:v>1.113638917843518</c:v>
                </c:pt>
                <c:pt idx="8550">
                  <c:v>1.113638917843518</c:v>
                </c:pt>
                <c:pt idx="8551">
                  <c:v>1.113638917843518</c:v>
                </c:pt>
                <c:pt idx="8552">
                  <c:v>1.113638917843518</c:v>
                </c:pt>
                <c:pt idx="8553">
                  <c:v>1.113638917843518</c:v>
                </c:pt>
                <c:pt idx="8554">
                  <c:v>1.113638917843518</c:v>
                </c:pt>
                <c:pt idx="8555">
                  <c:v>1.113638917843518</c:v>
                </c:pt>
                <c:pt idx="8556">
                  <c:v>1.113638917843518</c:v>
                </c:pt>
                <c:pt idx="8557">
                  <c:v>1.113638917843518</c:v>
                </c:pt>
                <c:pt idx="8558">
                  <c:v>1.113638917843518</c:v>
                </c:pt>
                <c:pt idx="8559">
                  <c:v>1.113638917843518</c:v>
                </c:pt>
                <c:pt idx="8560">
                  <c:v>1.113638917843518</c:v>
                </c:pt>
                <c:pt idx="8561">
                  <c:v>1.113638917843518</c:v>
                </c:pt>
                <c:pt idx="8562">
                  <c:v>1.113638917843518</c:v>
                </c:pt>
                <c:pt idx="8563">
                  <c:v>1.113638917843518</c:v>
                </c:pt>
                <c:pt idx="8564">
                  <c:v>1.113638917843518</c:v>
                </c:pt>
                <c:pt idx="8565">
                  <c:v>1.113638917843518</c:v>
                </c:pt>
                <c:pt idx="8566">
                  <c:v>1.113638917843518</c:v>
                </c:pt>
                <c:pt idx="8567">
                  <c:v>1.113638917843518</c:v>
                </c:pt>
                <c:pt idx="8568">
                  <c:v>1.113638917843518</c:v>
                </c:pt>
                <c:pt idx="8569">
                  <c:v>1.113638917843518</c:v>
                </c:pt>
                <c:pt idx="8570">
                  <c:v>1.113638917843518</c:v>
                </c:pt>
                <c:pt idx="8571">
                  <c:v>1.113638917843518</c:v>
                </c:pt>
                <c:pt idx="8572">
                  <c:v>1.113638917843518</c:v>
                </c:pt>
                <c:pt idx="8573">
                  <c:v>1.113638917843518</c:v>
                </c:pt>
                <c:pt idx="8574">
                  <c:v>1.113638917843518</c:v>
                </c:pt>
                <c:pt idx="8575">
                  <c:v>1.113638917843518</c:v>
                </c:pt>
                <c:pt idx="8576">
                  <c:v>1.113638917843518</c:v>
                </c:pt>
                <c:pt idx="8577">
                  <c:v>1.113638917843518</c:v>
                </c:pt>
                <c:pt idx="8578">
                  <c:v>1.113638917843518</c:v>
                </c:pt>
                <c:pt idx="8579">
                  <c:v>1.113638917843518</c:v>
                </c:pt>
                <c:pt idx="8580">
                  <c:v>1.113638917843518</c:v>
                </c:pt>
                <c:pt idx="8581">
                  <c:v>1.113638917843518</c:v>
                </c:pt>
                <c:pt idx="8582">
                  <c:v>1.113638917843518</c:v>
                </c:pt>
                <c:pt idx="8583">
                  <c:v>1.113638917843518</c:v>
                </c:pt>
                <c:pt idx="8584">
                  <c:v>1.113638917843518</c:v>
                </c:pt>
                <c:pt idx="8585">
                  <c:v>1.113638917843518</c:v>
                </c:pt>
                <c:pt idx="8586">
                  <c:v>1.113638917843518</c:v>
                </c:pt>
                <c:pt idx="8587">
                  <c:v>1.113638917843518</c:v>
                </c:pt>
                <c:pt idx="8588">
                  <c:v>1.113638917843518</c:v>
                </c:pt>
                <c:pt idx="8589">
                  <c:v>1.113638917843518</c:v>
                </c:pt>
                <c:pt idx="8590">
                  <c:v>1.113638917843518</c:v>
                </c:pt>
                <c:pt idx="8591">
                  <c:v>1.113638917843518</c:v>
                </c:pt>
                <c:pt idx="8592">
                  <c:v>1.113638917843518</c:v>
                </c:pt>
                <c:pt idx="8593">
                  <c:v>1.113638917843518</c:v>
                </c:pt>
                <c:pt idx="8594">
                  <c:v>1.113638917843518</c:v>
                </c:pt>
                <c:pt idx="8595">
                  <c:v>1.113638917843518</c:v>
                </c:pt>
                <c:pt idx="8596">
                  <c:v>1.113638917843518</c:v>
                </c:pt>
                <c:pt idx="8597">
                  <c:v>1.113638917843518</c:v>
                </c:pt>
                <c:pt idx="8598">
                  <c:v>1.113638917843518</c:v>
                </c:pt>
                <c:pt idx="8599">
                  <c:v>1.113638917843518</c:v>
                </c:pt>
                <c:pt idx="8600">
                  <c:v>1.113638917843518</c:v>
                </c:pt>
                <c:pt idx="8601">
                  <c:v>1.113638917843518</c:v>
                </c:pt>
                <c:pt idx="8602">
                  <c:v>1.113638917843518</c:v>
                </c:pt>
                <c:pt idx="8603">
                  <c:v>1.113638917843518</c:v>
                </c:pt>
                <c:pt idx="8604">
                  <c:v>1.113638917843518</c:v>
                </c:pt>
                <c:pt idx="8605">
                  <c:v>1.113638917843518</c:v>
                </c:pt>
                <c:pt idx="8606">
                  <c:v>1.113638917843518</c:v>
                </c:pt>
                <c:pt idx="8607">
                  <c:v>1.113638917843518</c:v>
                </c:pt>
                <c:pt idx="8608">
                  <c:v>1.113638917843518</c:v>
                </c:pt>
                <c:pt idx="8609">
                  <c:v>1.113638917843518</c:v>
                </c:pt>
                <c:pt idx="8610">
                  <c:v>1.113638917843518</c:v>
                </c:pt>
                <c:pt idx="8611">
                  <c:v>1.113638917843518</c:v>
                </c:pt>
                <c:pt idx="8612">
                  <c:v>1.113638917843518</c:v>
                </c:pt>
                <c:pt idx="8613">
                  <c:v>1.113638917843518</c:v>
                </c:pt>
                <c:pt idx="8614">
                  <c:v>1.113638917843518</c:v>
                </c:pt>
                <c:pt idx="8615">
                  <c:v>1.113638917843518</c:v>
                </c:pt>
                <c:pt idx="8616">
                  <c:v>1.113638917843518</c:v>
                </c:pt>
                <c:pt idx="8617">
                  <c:v>1.113638917843518</c:v>
                </c:pt>
                <c:pt idx="8618">
                  <c:v>1.113638917843518</c:v>
                </c:pt>
                <c:pt idx="8619">
                  <c:v>1.113638917843518</c:v>
                </c:pt>
                <c:pt idx="8620">
                  <c:v>1.113638917843518</c:v>
                </c:pt>
                <c:pt idx="8621">
                  <c:v>1.113638917843518</c:v>
                </c:pt>
                <c:pt idx="8622">
                  <c:v>1.113638917843518</c:v>
                </c:pt>
                <c:pt idx="8623">
                  <c:v>1.113638917843518</c:v>
                </c:pt>
                <c:pt idx="8624">
                  <c:v>1.113638917843518</c:v>
                </c:pt>
                <c:pt idx="8625">
                  <c:v>1.113638917843518</c:v>
                </c:pt>
                <c:pt idx="8626">
                  <c:v>1.113638917843518</c:v>
                </c:pt>
                <c:pt idx="8627">
                  <c:v>1.113638917843518</c:v>
                </c:pt>
                <c:pt idx="8628">
                  <c:v>1.113638917843518</c:v>
                </c:pt>
                <c:pt idx="8629">
                  <c:v>1.113638917843518</c:v>
                </c:pt>
                <c:pt idx="8630">
                  <c:v>1.113638917843518</c:v>
                </c:pt>
                <c:pt idx="8631">
                  <c:v>1.113638917843518</c:v>
                </c:pt>
                <c:pt idx="8632">
                  <c:v>1.113638917843518</c:v>
                </c:pt>
                <c:pt idx="8633">
                  <c:v>1.113638917843518</c:v>
                </c:pt>
                <c:pt idx="8634">
                  <c:v>1.113638917843518</c:v>
                </c:pt>
                <c:pt idx="8635">
                  <c:v>1.113638917843518</c:v>
                </c:pt>
                <c:pt idx="8636">
                  <c:v>1.113638917843518</c:v>
                </c:pt>
                <c:pt idx="8637">
                  <c:v>1.113638917843518</c:v>
                </c:pt>
                <c:pt idx="8638">
                  <c:v>1.113638917843518</c:v>
                </c:pt>
                <c:pt idx="8639">
                  <c:v>1.113638917843518</c:v>
                </c:pt>
                <c:pt idx="8640">
                  <c:v>1.113638917843518</c:v>
                </c:pt>
                <c:pt idx="8641">
                  <c:v>1.113638917843518</c:v>
                </c:pt>
                <c:pt idx="8642">
                  <c:v>1.113638917843518</c:v>
                </c:pt>
                <c:pt idx="8643">
                  <c:v>1.113638917843518</c:v>
                </c:pt>
                <c:pt idx="8644">
                  <c:v>1.113638917843518</c:v>
                </c:pt>
                <c:pt idx="8645">
                  <c:v>1.113638917843518</c:v>
                </c:pt>
                <c:pt idx="8646">
                  <c:v>1.113638917843518</c:v>
                </c:pt>
                <c:pt idx="8647">
                  <c:v>1.113638917843518</c:v>
                </c:pt>
                <c:pt idx="8648">
                  <c:v>1.113638917843518</c:v>
                </c:pt>
                <c:pt idx="8649">
                  <c:v>1.113638917843518</c:v>
                </c:pt>
                <c:pt idx="8650">
                  <c:v>1.113638917843518</c:v>
                </c:pt>
                <c:pt idx="8651">
                  <c:v>1.113638917843518</c:v>
                </c:pt>
                <c:pt idx="8652">
                  <c:v>1.113638917843518</c:v>
                </c:pt>
                <c:pt idx="8653">
                  <c:v>1.113638917843518</c:v>
                </c:pt>
                <c:pt idx="8654">
                  <c:v>1.113638917843518</c:v>
                </c:pt>
                <c:pt idx="8655">
                  <c:v>1.113638917843518</c:v>
                </c:pt>
                <c:pt idx="8656">
                  <c:v>1.113638917843518</c:v>
                </c:pt>
                <c:pt idx="8657">
                  <c:v>1.113638917843518</c:v>
                </c:pt>
                <c:pt idx="8658">
                  <c:v>1.113638917843518</c:v>
                </c:pt>
                <c:pt idx="8659">
                  <c:v>1.113638917843518</c:v>
                </c:pt>
                <c:pt idx="8660">
                  <c:v>1.113638917843518</c:v>
                </c:pt>
                <c:pt idx="8661">
                  <c:v>1.113638917843518</c:v>
                </c:pt>
                <c:pt idx="8662">
                  <c:v>1.113638917843518</c:v>
                </c:pt>
                <c:pt idx="8663">
                  <c:v>1.113638917843518</c:v>
                </c:pt>
                <c:pt idx="8664">
                  <c:v>1.113638917843518</c:v>
                </c:pt>
                <c:pt idx="8665">
                  <c:v>1.113638917843518</c:v>
                </c:pt>
                <c:pt idx="8666">
                  <c:v>1.113638917843518</c:v>
                </c:pt>
                <c:pt idx="8667">
                  <c:v>1.113638917843518</c:v>
                </c:pt>
                <c:pt idx="8668">
                  <c:v>1.113638917843518</c:v>
                </c:pt>
                <c:pt idx="8669">
                  <c:v>1.113638917843518</c:v>
                </c:pt>
                <c:pt idx="8670">
                  <c:v>1.113638917843518</c:v>
                </c:pt>
                <c:pt idx="8671">
                  <c:v>1.113638917843518</c:v>
                </c:pt>
                <c:pt idx="8672">
                  <c:v>1.113638917843518</c:v>
                </c:pt>
                <c:pt idx="8673">
                  <c:v>1.113638917843518</c:v>
                </c:pt>
                <c:pt idx="8674">
                  <c:v>1.113638917843518</c:v>
                </c:pt>
                <c:pt idx="8675">
                  <c:v>1.113638917843518</c:v>
                </c:pt>
                <c:pt idx="8676">
                  <c:v>1.113638917843518</c:v>
                </c:pt>
                <c:pt idx="8677">
                  <c:v>1.113638917843518</c:v>
                </c:pt>
                <c:pt idx="8678">
                  <c:v>1.113638917843518</c:v>
                </c:pt>
                <c:pt idx="8679">
                  <c:v>1.113638917843518</c:v>
                </c:pt>
                <c:pt idx="8680">
                  <c:v>1.113638917843518</c:v>
                </c:pt>
                <c:pt idx="8681">
                  <c:v>1.113638917843518</c:v>
                </c:pt>
                <c:pt idx="8682">
                  <c:v>1.113638917843518</c:v>
                </c:pt>
                <c:pt idx="8683">
                  <c:v>1.113638917843518</c:v>
                </c:pt>
                <c:pt idx="8684">
                  <c:v>1.113638917843518</c:v>
                </c:pt>
                <c:pt idx="8685">
                  <c:v>1.113638917843518</c:v>
                </c:pt>
                <c:pt idx="8686">
                  <c:v>1.113638917843518</c:v>
                </c:pt>
                <c:pt idx="8687">
                  <c:v>1.113638917843518</c:v>
                </c:pt>
                <c:pt idx="8688">
                  <c:v>1.113638917843518</c:v>
                </c:pt>
                <c:pt idx="8689">
                  <c:v>1.113638917843518</c:v>
                </c:pt>
                <c:pt idx="8690">
                  <c:v>1.113638917843518</c:v>
                </c:pt>
                <c:pt idx="8691">
                  <c:v>1.113638917843518</c:v>
                </c:pt>
                <c:pt idx="8692">
                  <c:v>1.113638917843518</c:v>
                </c:pt>
                <c:pt idx="8693">
                  <c:v>1.113638917843518</c:v>
                </c:pt>
                <c:pt idx="8694">
                  <c:v>1.113638917843518</c:v>
                </c:pt>
                <c:pt idx="8695">
                  <c:v>1.113638917843518</c:v>
                </c:pt>
                <c:pt idx="8696">
                  <c:v>1.113638917843518</c:v>
                </c:pt>
                <c:pt idx="8697">
                  <c:v>1.113638917843518</c:v>
                </c:pt>
                <c:pt idx="8698">
                  <c:v>1.113638917843518</c:v>
                </c:pt>
                <c:pt idx="8699">
                  <c:v>1.113638917843518</c:v>
                </c:pt>
                <c:pt idx="8700">
                  <c:v>1.113638917843518</c:v>
                </c:pt>
                <c:pt idx="8701">
                  <c:v>1.113638917843518</c:v>
                </c:pt>
                <c:pt idx="8702">
                  <c:v>1.113638917843518</c:v>
                </c:pt>
                <c:pt idx="8703">
                  <c:v>1.113638917843518</c:v>
                </c:pt>
                <c:pt idx="8704">
                  <c:v>1.113638917843518</c:v>
                </c:pt>
                <c:pt idx="8705">
                  <c:v>1.113638917843518</c:v>
                </c:pt>
                <c:pt idx="8706">
                  <c:v>1.113638917843518</c:v>
                </c:pt>
                <c:pt idx="8707">
                  <c:v>1.113638917843518</c:v>
                </c:pt>
                <c:pt idx="8708">
                  <c:v>1.113638917843518</c:v>
                </c:pt>
                <c:pt idx="8709">
                  <c:v>1.113638917843518</c:v>
                </c:pt>
                <c:pt idx="8710">
                  <c:v>1.113638917843518</c:v>
                </c:pt>
                <c:pt idx="8711">
                  <c:v>1.113638917843518</c:v>
                </c:pt>
                <c:pt idx="8712">
                  <c:v>1.113638917843518</c:v>
                </c:pt>
                <c:pt idx="8713">
                  <c:v>1.113638917843518</c:v>
                </c:pt>
                <c:pt idx="8714">
                  <c:v>1.113638917843518</c:v>
                </c:pt>
                <c:pt idx="8715">
                  <c:v>1.113638917843518</c:v>
                </c:pt>
                <c:pt idx="8716">
                  <c:v>1.113638917843518</c:v>
                </c:pt>
                <c:pt idx="8717">
                  <c:v>1.113638917843518</c:v>
                </c:pt>
                <c:pt idx="8718">
                  <c:v>1.113638917843518</c:v>
                </c:pt>
                <c:pt idx="8719">
                  <c:v>1.113638917843518</c:v>
                </c:pt>
                <c:pt idx="8720">
                  <c:v>1.113638917843518</c:v>
                </c:pt>
                <c:pt idx="8721">
                  <c:v>1.113638917843518</c:v>
                </c:pt>
                <c:pt idx="8722">
                  <c:v>1.113638917843518</c:v>
                </c:pt>
                <c:pt idx="8723">
                  <c:v>1.113638917843518</c:v>
                </c:pt>
                <c:pt idx="8724">
                  <c:v>1.113638917843518</c:v>
                </c:pt>
                <c:pt idx="8725">
                  <c:v>1.113638917843518</c:v>
                </c:pt>
                <c:pt idx="8726">
                  <c:v>1.113638917843518</c:v>
                </c:pt>
                <c:pt idx="8727">
                  <c:v>1.113638917843518</c:v>
                </c:pt>
                <c:pt idx="8728">
                  <c:v>1.113638917843518</c:v>
                </c:pt>
                <c:pt idx="8729">
                  <c:v>1.113638917843518</c:v>
                </c:pt>
                <c:pt idx="8730">
                  <c:v>1.113638917843518</c:v>
                </c:pt>
                <c:pt idx="8731">
                  <c:v>1.113638917843518</c:v>
                </c:pt>
                <c:pt idx="8732">
                  <c:v>1.113638917843518</c:v>
                </c:pt>
                <c:pt idx="8733">
                  <c:v>1.113638917843518</c:v>
                </c:pt>
                <c:pt idx="8734">
                  <c:v>1.113638917843518</c:v>
                </c:pt>
                <c:pt idx="8735">
                  <c:v>1.113638917843518</c:v>
                </c:pt>
                <c:pt idx="8736">
                  <c:v>1.113638917843518</c:v>
                </c:pt>
                <c:pt idx="8737">
                  <c:v>1.113638917843518</c:v>
                </c:pt>
                <c:pt idx="8738">
                  <c:v>1.113638917843518</c:v>
                </c:pt>
                <c:pt idx="8739">
                  <c:v>1.113638917843518</c:v>
                </c:pt>
                <c:pt idx="8740">
                  <c:v>1.113638917843518</c:v>
                </c:pt>
                <c:pt idx="8741">
                  <c:v>1.113638917843518</c:v>
                </c:pt>
                <c:pt idx="8742">
                  <c:v>1.113638917843518</c:v>
                </c:pt>
                <c:pt idx="8743">
                  <c:v>1.113638917843518</c:v>
                </c:pt>
                <c:pt idx="8744">
                  <c:v>1.113638917843518</c:v>
                </c:pt>
                <c:pt idx="8745">
                  <c:v>1.113638917843518</c:v>
                </c:pt>
                <c:pt idx="8746">
                  <c:v>1.113638917843518</c:v>
                </c:pt>
                <c:pt idx="8747">
                  <c:v>1.113638917843518</c:v>
                </c:pt>
                <c:pt idx="8748">
                  <c:v>1.113638917843518</c:v>
                </c:pt>
                <c:pt idx="8749">
                  <c:v>1.113638917843518</c:v>
                </c:pt>
                <c:pt idx="8750">
                  <c:v>1.113638917843518</c:v>
                </c:pt>
                <c:pt idx="8751">
                  <c:v>1.113638917843518</c:v>
                </c:pt>
                <c:pt idx="8752">
                  <c:v>1.113638917843518</c:v>
                </c:pt>
                <c:pt idx="8753">
                  <c:v>1.113638917843518</c:v>
                </c:pt>
                <c:pt idx="8754">
                  <c:v>1.113638917843518</c:v>
                </c:pt>
                <c:pt idx="8755">
                  <c:v>1.113638917843518</c:v>
                </c:pt>
                <c:pt idx="8756">
                  <c:v>1.113638917843518</c:v>
                </c:pt>
                <c:pt idx="8757">
                  <c:v>1.113638917843518</c:v>
                </c:pt>
                <c:pt idx="8758">
                  <c:v>1.113638917843518</c:v>
                </c:pt>
                <c:pt idx="8759">
                  <c:v>1.113638917843518</c:v>
                </c:pt>
                <c:pt idx="8760">
                  <c:v>1.113638917843518</c:v>
                </c:pt>
                <c:pt idx="8761">
                  <c:v>1.113638917843518</c:v>
                </c:pt>
                <c:pt idx="8762">
                  <c:v>1.113638917843518</c:v>
                </c:pt>
                <c:pt idx="8763">
                  <c:v>1.113638917843518</c:v>
                </c:pt>
                <c:pt idx="8764">
                  <c:v>1.113638917843518</c:v>
                </c:pt>
                <c:pt idx="8765">
                  <c:v>1.113638917843518</c:v>
                </c:pt>
                <c:pt idx="8766">
                  <c:v>1.113638917843518</c:v>
                </c:pt>
                <c:pt idx="8767">
                  <c:v>1.113638917843518</c:v>
                </c:pt>
                <c:pt idx="8768">
                  <c:v>1.113638917843518</c:v>
                </c:pt>
                <c:pt idx="8769">
                  <c:v>1.113638917843518</c:v>
                </c:pt>
                <c:pt idx="8770">
                  <c:v>1.113638917843518</c:v>
                </c:pt>
                <c:pt idx="8771">
                  <c:v>1.113638917843518</c:v>
                </c:pt>
                <c:pt idx="8772">
                  <c:v>1.113638917843518</c:v>
                </c:pt>
                <c:pt idx="8773">
                  <c:v>1.113638917843518</c:v>
                </c:pt>
                <c:pt idx="8774">
                  <c:v>1.113638917843518</c:v>
                </c:pt>
                <c:pt idx="8775">
                  <c:v>1.113638917843518</c:v>
                </c:pt>
                <c:pt idx="8776">
                  <c:v>1.113638917843518</c:v>
                </c:pt>
                <c:pt idx="8777">
                  <c:v>1.113638917843518</c:v>
                </c:pt>
                <c:pt idx="8778">
                  <c:v>1.113638917843518</c:v>
                </c:pt>
                <c:pt idx="8779">
                  <c:v>1.113638917843518</c:v>
                </c:pt>
                <c:pt idx="8780">
                  <c:v>1.113638917843518</c:v>
                </c:pt>
                <c:pt idx="8781">
                  <c:v>1.113638917843518</c:v>
                </c:pt>
                <c:pt idx="8782">
                  <c:v>1.113638917843518</c:v>
                </c:pt>
                <c:pt idx="8783">
                  <c:v>1.113638917843518</c:v>
                </c:pt>
                <c:pt idx="8784">
                  <c:v>1.113638917843518</c:v>
                </c:pt>
                <c:pt idx="8785">
                  <c:v>1.113638917843518</c:v>
                </c:pt>
                <c:pt idx="8786">
                  <c:v>1.113638917843518</c:v>
                </c:pt>
                <c:pt idx="8787">
                  <c:v>1.113638917843518</c:v>
                </c:pt>
                <c:pt idx="8788">
                  <c:v>1.113638917843518</c:v>
                </c:pt>
                <c:pt idx="8789">
                  <c:v>1.113638917843518</c:v>
                </c:pt>
                <c:pt idx="8790">
                  <c:v>1.113638917843518</c:v>
                </c:pt>
                <c:pt idx="8791">
                  <c:v>1.113638917843518</c:v>
                </c:pt>
                <c:pt idx="8792">
                  <c:v>1.113638917843518</c:v>
                </c:pt>
                <c:pt idx="8793">
                  <c:v>1.113638917843518</c:v>
                </c:pt>
                <c:pt idx="8794">
                  <c:v>1.113638917843518</c:v>
                </c:pt>
                <c:pt idx="8795">
                  <c:v>1.113638917843518</c:v>
                </c:pt>
                <c:pt idx="8796">
                  <c:v>1.113638917843518</c:v>
                </c:pt>
                <c:pt idx="8797">
                  <c:v>1.113638917843518</c:v>
                </c:pt>
                <c:pt idx="8798">
                  <c:v>1.113638917843518</c:v>
                </c:pt>
                <c:pt idx="8799">
                  <c:v>1.113638917843518</c:v>
                </c:pt>
                <c:pt idx="8800">
                  <c:v>1.113638917843518</c:v>
                </c:pt>
                <c:pt idx="8801">
                  <c:v>1.113638917843518</c:v>
                </c:pt>
                <c:pt idx="8802">
                  <c:v>1.113638917843518</c:v>
                </c:pt>
                <c:pt idx="8803">
                  <c:v>1.113638917843518</c:v>
                </c:pt>
                <c:pt idx="8804">
                  <c:v>1.113638917843518</c:v>
                </c:pt>
                <c:pt idx="8805">
                  <c:v>1.113638917843518</c:v>
                </c:pt>
                <c:pt idx="8806">
                  <c:v>1.113638917843518</c:v>
                </c:pt>
                <c:pt idx="8807">
                  <c:v>1.113638917843518</c:v>
                </c:pt>
                <c:pt idx="8808">
                  <c:v>1.113638917843518</c:v>
                </c:pt>
                <c:pt idx="8809">
                  <c:v>1.113638917843518</c:v>
                </c:pt>
                <c:pt idx="8810">
                  <c:v>1.113638917843518</c:v>
                </c:pt>
                <c:pt idx="8811">
                  <c:v>1.113638917843518</c:v>
                </c:pt>
                <c:pt idx="8812">
                  <c:v>1.113638917843518</c:v>
                </c:pt>
                <c:pt idx="8813">
                  <c:v>1.113638917843518</c:v>
                </c:pt>
                <c:pt idx="8814">
                  <c:v>1.113638917843518</c:v>
                </c:pt>
                <c:pt idx="8815">
                  <c:v>1.113638917843518</c:v>
                </c:pt>
                <c:pt idx="8816">
                  <c:v>1.113638917843518</c:v>
                </c:pt>
                <c:pt idx="8817">
                  <c:v>1.113638917843518</c:v>
                </c:pt>
                <c:pt idx="8818">
                  <c:v>1.113638917843518</c:v>
                </c:pt>
                <c:pt idx="8819">
                  <c:v>1.113638917843518</c:v>
                </c:pt>
                <c:pt idx="8820">
                  <c:v>1.113638917843518</c:v>
                </c:pt>
                <c:pt idx="8821">
                  <c:v>1.113638917843518</c:v>
                </c:pt>
                <c:pt idx="8822">
                  <c:v>1.113638917843518</c:v>
                </c:pt>
                <c:pt idx="8823">
                  <c:v>1.113638917843518</c:v>
                </c:pt>
                <c:pt idx="8824">
                  <c:v>1.113638917843518</c:v>
                </c:pt>
                <c:pt idx="8825">
                  <c:v>1.113638917843518</c:v>
                </c:pt>
                <c:pt idx="8826">
                  <c:v>1.113638917843518</c:v>
                </c:pt>
                <c:pt idx="8827">
                  <c:v>1.113638917843518</c:v>
                </c:pt>
                <c:pt idx="8828">
                  <c:v>1.113638917843518</c:v>
                </c:pt>
                <c:pt idx="8829">
                  <c:v>1.113638917843518</c:v>
                </c:pt>
                <c:pt idx="8830">
                  <c:v>1.113638917843518</c:v>
                </c:pt>
                <c:pt idx="8831">
                  <c:v>1.113638917843518</c:v>
                </c:pt>
                <c:pt idx="8832">
                  <c:v>1.113638917843518</c:v>
                </c:pt>
                <c:pt idx="8833">
                  <c:v>1.113638917843518</c:v>
                </c:pt>
                <c:pt idx="8834">
                  <c:v>1.113638917843518</c:v>
                </c:pt>
                <c:pt idx="8835">
                  <c:v>1.113638917843518</c:v>
                </c:pt>
                <c:pt idx="8836">
                  <c:v>1.113638917843518</c:v>
                </c:pt>
                <c:pt idx="8837">
                  <c:v>1.113638917843518</c:v>
                </c:pt>
                <c:pt idx="8838">
                  <c:v>1.113638917843518</c:v>
                </c:pt>
                <c:pt idx="8839">
                  <c:v>1.113638917843518</c:v>
                </c:pt>
                <c:pt idx="8840">
                  <c:v>1.113638917843518</c:v>
                </c:pt>
                <c:pt idx="8841">
                  <c:v>1.113638917843518</c:v>
                </c:pt>
                <c:pt idx="8842">
                  <c:v>1.113638917843518</c:v>
                </c:pt>
                <c:pt idx="8843">
                  <c:v>1.113638917843518</c:v>
                </c:pt>
                <c:pt idx="8844">
                  <c:v>1.113638917843518</c:v>
                </c:pt>
                <c:pt idx="8845">
                  <c:v>1.113638917843518</c:v>
                </c:pt>
                <c:pt idx="8846">
                  <c:v>1.113638917843518</c:v>
                </c:pt>
                <c:pt idx="8847">
                  <c:v>1.113638917843518</c:v>
                </c:pt>
                <c:pt idx="8848">
                  <c:v>1.113638917843518</c:v>
                </c:pt>
                <c:pt idx="8849">
                  <c:v>1.113638917843518</c:v>
                </c:pt>
                <c:pt idx="8850">
                  <c:v>1.113638917843518</c:v>
                </c:pt>
                <c:pt idx="8851">
                  <c:v>1.113638917843518</c:v>
                </c:pt>
                <c:pt idx="8852">
                  <c:v>1.113638917843518</c:v>
                </c:pt>
                <c:pt idx="8853">
                  <c:v>1.113638917843518</c:v>
                </c:pt>
                <c:pt idx="8854">
                  <c:v>1.113638917843518</c:v>
                </c:pt>
                <c:pt idx="8855">
                  <c:v>1.113638917843518</c:v>
                </c:pt>
                <c:pt idx="8856">
                  <c:v>1.113638917843518</c:v>
                </c:pt>
                <c:pt idx="8857">
                  <c:v>1.113638917843518</c:v>
                </c:pt>
                <c:pt idx="8858">
                  <c:v>1.113638917843518</c:v>
                </c:pt>
                <c:pt idx="8859">
                  <c:v>1.113638917843518</c:v>
                </c:pt>
                <c:pt idx="8860">
                  <c:v>1.113638917843518</c:v>
                </c:pt>
                <c:pt idx="8861">
                  <c:v>1.113638917843518</c:v>
                </c:pt>
                <c:pt idx="8862">
                  <c:v>1.113638917843518</c:v>
                </c:pt>
                <c:pt idx="8863">
                  <c:v>1.113638917843518</c:v>
                </c:pt>
                <c:pt idx="8864">
                  <c:v>1.113638917843518</c:v>
                </c:pt>
                <c:pt idx="8865">
                  <c:v>1.113638917843518</c:v>
                </c:pt>
                <c:pt idx="8866">
                  <c:v>1.113638917843518</c:v>
                </c:pt>
                <c:pt idx="8867">
                  <c:v>1.113638917843518</c:v>
                </c:pt>
                <c:pt idx="8868">
                  <c:v>1.113638917843518</c:v>
                </c:pt>
                <c:pt idx="8869">
                  <c:v>1.113638917843518</c:v>
                </c:pt>
                <c:pt idx="8870">
                  <c:v>1.113638917843518</c:v>
                </c:pt>
                <c:pt idx="8871">
                  <c:v>1.113638917843518</c:v>
                </c:pt>
                <c:pt idx="8872">
                  <c:v>1.113638917843518</c:v>
                </c:pt>
                <c:pt idx="8873">
                  <c:v>1.113638917843518</c:v>
                </c:pt>
                <c:pt idx="8874">
                  <c:v>1.113638917843518</c:v>
                </c:pt>
                <c:pt idx="8875">
                  <c:v>1.113638917843518</c:v>
                </c:pt>
                <c:pt idx="8876">
                  <c:v>1.113638917843518</c:v>
                </c:pt>
                <c:pt idx="8877">
                  <c:v>1.113638917843518</c:v>
                </c:pt>
                <c:pt idx="8878">
                  <c:v>1.113638917843518</c:v>
                </c:pt>
                <c:pt idx="8879">
                  <c:v>1.113638917843518</c:v>
                </c:pt>
                <c:pt idx="8880">
                  <c:v>1.113638917843518</c:v>
                </c:pt>
                <c:pt idx="8881">
                  <c:v>1.113638917843518</c:v>
                </c:pt>
                <c:pt idx="8882">
                  <c:v>1.113638917843518</c:v>
                </c:pt>
                <c:pt idx="8883">
                  <c:v>1.113638917843518</c:v>
                </c:pt>
                <c:pt idx="8884">
                  <c:v>1.113638917843518</c:v>
                </c:pt>
                <c:pt idx="8885">
                  <c:v>1.113638917843518</c:v>
                </c:pt>
                <c:pt idx="8886">
                  <c:v>1.113638917843518</c:v>
                </c:pt>
                <c:pt idx="8887">
                  <c:v>1.113638917843518</c:v>
                </c:pt>
                <c:pt idx="8888">
                  <c:v>1.113638917843518</c:v>
                </c:pt>
                <c:pt idx="8889">
                  <c:v>1.113638917843518</c:v>
                </c:pt>
                <c:pt idx="8890">
                  <c:v>1.113638917843518</c:v>
                </c:pt>
                <c:pt idx="8891">
                  <c:v>1.113638917843518</c:v>
                </c:pt>
                <c:pt idx="8892">
                  <c:v>1.113638917843518</c:v>
                </c:pt>
                <c:pt idx="8893">
                  <c:v>1.113638917843518</c:v>
                </c:pt>
                <c:pt idx="8894">
                  <c:v>1.113638917843518</c:v>
                </c:pt>
                <c:pt idx="8895">
                  <c:v>1.113638917843518</c:v>
                </c:pt>
                <c:pt idx="8896">
                  <c:v>1.113638917843518</c:v>
                </c:pt>
                <c:pt idx="8897">
                  <c:v>1.113638917843518</c:v>
                </c:pt>
                <c:pt idx="8898">
                  <c:v>1.113638917843518</c:v>
                </c:pt>
                <c:pt idx="8899">
                  <c:v>1.113638917843518</c:v>
                </c:pt>
                <c:pt idx="8900">
                  <c:v>1.113638917843518</c:v>
                </c:pt>
                <c:pt idx="8901">
                  <c:v>1.113638917843518</c:v>
                </c:pt>
                <c:pt idx="8902">
                  <c:v>1.113638917843518</c:v>
                </c:pt>
                <c:pt idx="8903">
                  <c:v>1.113638917843518</c:v>
                </c:pt>
                <c:pt idx="8904">
                  <c:v>1.113638917843518</c:v>
                </c:pt>
                <c:pt idx="8905">
                  <c:v>1.113638917843518</c:v>
                </c:pt>
                <c:pt idx="8906">
                  <c:v>1.113638917843518</c:v>
                </c:pt>
                <c:pt idx="8907">
                  <c:v>1.113638917843518</c:v>
                </c:pt>
                <c:pt idx="8908">
                  <c:v>1.113638917843518</c:v>
                </c:pt>
                <c:pt idx="8909">
                  <c:v>1.113638917843518</c:v>
                </c:pt>
                <c:pt idx="8910">
                  <c:v>1.113638917843518</c:v>
                </c:pt>
                <c:pt idx="8911">
                  <c:v>1.113638917843518</c:v>
                </c:pt>
                <c:pt idx="8912">
                  <c:v>1.113638917843518</c:v>
                </c:pt>
                <c:pt idx="8913">
                  <c:v>1.113638917843518</c:v>
                </c:pt>
                <c:pt idx="8914">
                  <c:v>1.113638917843518</c:v>
                </c:pt>
                <c:pt idx="8915">
                  <c:v>1.113638917843518</c:v>
                </c:pt>
                <c:pt idx="8916">
                  <c:v>1.113638917843518</c:v>
                </c:pt>
                <c:pt idx="8917">
                  <c:v>1.113638917843518</c:v>
                </c:pt>
                <c:pt idx="8918">
                  <c:v>1.113638917843518</c:v>
                </c:pt>
                <c:pt idx="8919">
                  <c:v>1.113638917843518</c:v>
                </c:pt>
                <c:pt idx="8920">
                  <c:v>1.113638917843518</c:v>
                </c:pt>
                <c:pt idx="8921">
                  <c:v>1.113638917843518</c:v>
                </c:pt>
                <c:pt idx="8922">
                  <c:v>1.113638917843518</c:v>
                </c:pt>
                <c:pt idx="8923">
                  <c:v>1.113638917843518</c:v>
                </c:pt>
                <c:pt idx="8924">
                  <c:v>1.113638917843518</c:v>
                </c:pt>
                <c:pt idx="8925">
                  <c:v>1.113638917843518</c:v>
                </c:pt>
                <c:pt idx="8926">
                  <c:v>1.113638917843518</c:v>
                </c:pt>
                <c:pt idx="8927">
                  <c:v>1.113638917843518</c:v>
                </c:pt>
                <c:pt idx="8928">
                  <c:v>1.113638917843518</c:v>
                </c:pt>
                <c:pt idx="8929">
                  <c:v>1.113638917843518</c:v>
                </c:pt>
                <c:pt idx="8930">
                  <c:v>1.113638917843518</c:v>
                </c:pt>
                <c:pt idx="8931">
                  <c:v>1.113638917843518</c:v>
                </c:pt>
                <c:pt idx="8932">
                  <c:v>1.113638917843518</c:v>
                </c:pt>
                <c:pt idx="8933">
                  <c:v>1.113638917843518</c:v>
                </c:pt>
                <c:pt idx="8934">
                  <c:v>1.113638917843518</c:v>
                </c:pt>
                <c:pt idx="8935">
                  <c:v>1.113638917843518</c:v>
                </c:pt>
                <c:pt idx="8936">
                  <c:v>1.113638917843518</c:v>
                </c:pt>
                <c:pt idx="8937">
                  <c:v>1.113638917843518</c:v>
                </c:pt>
                <c:pt idx="8938">
                  <c:v>1.113638917843518</c:v>
                </c:pt>
                <c:pt idx="8939">
                  <c:v>1.113638917843518</c:v>
                </c:pt>
                <c:pt idx="8940">
                  <c:v>1.113638917843518</c:v>
                </c:pt>
                <c:pt idx="8941">
                  <c:v>1.113638917843518</c:v>
                </c:pt>
                <c:pt idx="8942">
                  <c:v>1.113638917843518</c:v>
                </c:pt>
                <c:pt idx="8943">
                  <c:v>1.113638917843518</c:v>
                </c:pt>
                <c:pt idx="8944">
                  <c:v>1.113638917843518</c:v>
                </c:pt>
                <c:pt idx="8945">
                  <c:v>1.113638917843518</c:v>
                </c:pt>
                <c:pt idx="8946">
                  <c:v>1.113638917843518</c:v>
                </c:pt>
                <c:pt idx="8947">
                  <c:v>1.113638917843518</c:v>
                </c:pt>
                <c:pt idx="8948">
                  <c:v>1.113638917843518</c:v>
                </c:pt>
                <c:pt idx="8949">
                  <c:v>1.113638917843518</c:v>
                </c:pt>
                <c:pt idx="8950">
                  <c:v>1.113638917843518</c:v>
                </c:pt>
                <c:pt idx="8951">
                  <c:v>1.113638917843518</c:v>
                </c:pt>
                <c:pt idx="8952">
                  <c:v>1.113638917843518</c:v>
                </c:pt>
                <c:pt idx="8953">
                  <c:v>1.113638917843518</c:v>
                </c:pt>
                <c:pt idx="8954">
                  <c:v>1.113638917843518</c:v>
                </c:pt>
                <c:pt idx="8955">
                  <c:v>1.113638917843518</c:v>
                </c:pt>
                <c:pt idx="8956">
                  <c:v>1.113638917843518</c:v>
                </c:pt>
                <c:pt idx="8957">
                  <c:v>1.113638917843518</c:v>
                </c:pt>
                <c:pt idx="8958">
                  <c:v>1.113638917843518</c:v>
                </c:pt>
                <c:pt idx="8959">
                  <c:v>1.113638917843518</c:v>
                </c:pt>
                <c:pt idx="8960">
                  <c:v>1.113638917843518</c:v>
                </c:pt>
                <c:pt idx="8961">
                  <c:v>1.113638917843518</c:v>
                </c:pt>
                <c:pt idx="8962">
                  <c:v>1.113638917843518</c:v>
                </c:pt>
                <c:pt idx="8963">
                  <c:v>1.113638917843518</c:v>
                </c:pt>
                <c:pt idx="8964">
                  <c:v>1.113638917843518</c:v>
                </c:pt>
                <c:pt idx="8965">
                  <c:v>1.113638917843518</c:v>
                </c:pt>
                <c:pt idx="8966">
                  <c:v>1.113638917843518</c:v>
                </c:pt>
                <c:pt idx="8967">
                  <c:v>1.113638917843518</c:v>
                </c:pt>
                <c:pt idx="8968">
                  <c:v>1.113638917843518</c:v>
                </c:pt>
                <c:pt idx="8969">
                  <c:v>1.113638917843518</c:v>
                </c:pt>
                <c:pt idx="8970">
                  <c:v>1.113638917843518</c:v>
                </c:pt>
                <c:pt idx="8971">
                  <c:v>1.113638917843518</c:v>
                </c:pt>
                <c:pt idx="8972">
                  <c:v>1.113638917843518</c:v>
                </c:pt>
                <c:pt idx="8973">
                  <c:v>1.113638917843518</c:v>
                </c:pt>
                <c:pt idx="8974">
                  <c:v>1.113638917843518</c:v>
                </c:pt>
                <c:pt idx="8975">
                  <c:v>1.113638917843518</c:v>
                </c:pt>
                <c:pt idx="8976">
                  <c:v>1.113638917843518</c:v>
                </c:pt>
                <c:pt idx="8977">
                  <c:v>1.113638917843518</c:v>
                </c:pt>
                <c:pt idx="8978">
                  <c:v>1.113638917843518</c:v>
                </c:pt>
                <c:pt idx="8979">
                  <c:v>1.113638917843518</c:v>
                </c:pt>
                <c:pt idx="8980">
                  <c:v>1.113638917843518</c:v>
                </c:pt>
                <c:pt idx="8981">
                  <c:v>1.113638917843518</c:v>
                </c:pt>
                <c:pt idx="8982">
                  <c:v>1.113638917843518</c:v>
                </c:pt>
                <c:pt idx="8983">
                  <c:v>1.113638917843518</c:v>
                </c:pt>
                <c:pt idx="8984">
                  <c:v>1.113638917843518</c:v>
                </c:pt>
                <c:pt idx="8985">
                  <c:v>1.113638917843518</c:v>
                </c:pt>
                <c:pt idx="8986">
                  <c:v>1.113638917843518</c:v>
                </c:pt>
                <c:pt idx="8987">
                  <c:v>1.113638917843518</c:v>
                </c:pt>
                <c:pt idx="8988">
                  <c:v>1.113638917843518</c:v>
                </c:pt>
                <c:pt idx="8989">
                  <c:v>1.113638917843518</c:v>
                </c:pt>
                <c:pt idx="8990">
                  <c:v>1.113638917843518</c:v>
                </c:pt>
                <c:pt idx="8991">
                  <c:v>1.113638917843518</c:v>
                </c:pt>
                <c:pt idx="8992">
                  <c:v>1.113638917843518</c:v>
                </c:pt>
                <c:pt idx="8993">
                  <c:v>1.113638917843518</c:v>
                </c:pt>
                <c:pt idx="8994">
                  <c:v>1.113638917843518</c:v>
                </c:pt>
                <c:pt idx="8995">
                  <c:v>1.113638917843518</c:v>
                </c:pt>
                <c:pt idx="8996">
                  <c:v>1.113638917843518</c:v>
                </c:pt>
                <c:pt idx="8997">
                  <c:v>1.113638917843518</c:v>
                </c:pt>
                <c:pt idx="8998">
                  <c:v>1.113638917843518</c:v>
                </c:pt>
                <c:pt idx="8999">
                  <c:v>1.113638917843518</c:v>
                </c:pt>
                <c:pt idx="9000">
                  <c:v>1.113638917843518</c:v>
                </c:pt>
                <c:pt idx="9001">
                  <c:v>1.113638917843518</c:v>
                </c:pt>
                <c:pt idx="9002">
                  <c:v>1.113638917843518</c:v>
                </c:pt>
                <c:pt idx="9003">
                  <c:v>1.113638917843518</c:v>
                </c:pt>
                <c:pt idx="9004">
                  <c:v>1.113638917843518</c:v>
                </c:pt>
                <c:pt idx="9005">
                  <c:v>1.113638917843518</c:v>
                </c:pt>
                <c:pt idx="9006">
                  <c:v>1.113638917843518</c:v>
                </c:pt>
                <c:pt idx="9007">
                  <c:v>1.113638917843518</c:v>
                </c:pt>
                <c:pt idx="9008">
                  <c:v>1.113638917843518</c:v>
                </c:pt>
                <c:pt idx="9009">
                  <c:v>1.113638917843518</c:v>
                </c:pt>
                <c:pt idx="9010">
                  <c:v>1.113638917843518</c:v>
                </c:pt>
                <c:pt idx="9011">
                  <c:v>1.113638917843518</c:v>
                </c:pt>
                <c:pt idx="9012">
                  <c:v>1.113638917843518</c:v>
                </c:pt>
                <c:pt idx="9013">
                  <c:v>1.113638917843518</c:v>
                </c:pt>
                <c:pt idx="9014">
                  <c:v>1.113638917843518</c:v>
                </c:pt>
                <c:pt idx="9015">
                  <c:v>1.113638917843518</c:v>
                </c:pt>
                <c:pt idx="9016">
                  <c:v>1.113638917843518</c:v>
                </c:pt>
                <c:pt idx="9017">
                  <c:v>1.113638917843518</c:v>
                </c:pt>
                <c:pt idx="9018">
                  <c:v>1.113638917843518</c:v>
                </c:pt>
                <c:pt idx="9019">
                  <c:v>1.113638917843518</c:v>
                </c:pt>
                <c:pt idx="9020">
                  <c:v>1.113638917843518</c:v>
                </c:pt>
                <c:pt idx="9021">
                  <c:v>1.113638917843518</c:v>
                </c:pt>
                <c:pt idx="9022">
                  <c:v>1.113638917843518</c:v>
                </c:pt>
                <c:pt idx="9023">
                  <c:v>1.113638917843518</c:v>
                </c:pt>
                <c:pt idx="9024">
                  <c:v>1.113638917843518</c:v>
                </c:pt>
                <c:pt idx="9025">
                  <c:v>1.113638917843518</c:v>
                </c:pt>
                <c:pt idx="9026">
                  <c:v>1.113638917843518</c:v>
                </c:pt>
                <c:pt idx="9027">
                  <c:v>1.113638917843518</c:v>
                </c:pt>
                <c:pt idx="9028">
                  <c:v>1.113638917843518</c:v>
                </c:pt>
                <c:pt idx="9029">
                  <c:v>1.113638917843518</c:v>
                </c:pt>
                <c:pt idx="9030">
                  <c:v>1.113638917843518</c:v>
                </c:pt>
                <c:pt idx="9031">
                  <c:v>1.113638917843518</c:v>
                </c:pt>
                <c:pt idx="9032">
                  <c:v>1.113638917843518</c:v>
                </c:pt>
                <c:pt idx="9033">
                  <c:v>1.113638917843518</c:v>
                </c:pt>
                <c:pt idx="9034">
                  <c:v>1.113638917843518</c:v>
                </c:pt>
                <c:pt idx="9035">
                  <c:v>1.113638917843518</c:v>
                </c:pt>
                <c:pt idx="9036">
                  <c:v>1.113638917843518</c:v>
                </c:pt>
                <c:pt idx="9037">
                  <c:v>1.113638917843518</c:v>
                </c:pt>
                <c:pt idx="9038">
                  <c:v>1.113638917843518</c:v>
                </c:pt>
                <c:pt idx="9039">
                  <c:v>1.113638917843518</c:v>
                </c:pt>
                <c:pt idx="9040">
                  <c:v>1.113638917843518</c:v>
                </c:pt>
                <c:pt idx="9041">
                  <c:v>1.113638917843518</c:v>
                </c:pt>
                <c:pt idx="9042">
                  <c:v>1.113638917843518</c:v>
                </c:pt>
                <c:pt idx="9043">
                  <c:v>1.113638917843518</c:v>
                </c:pt>
                <c:pt idx="9044">
                  <c:v>1.113638917843518</c:v>
                </c:pt>
                <c:pt idx="9045">
                  <c:v>1.113638917843518</c:v>
                </c:pt>
                <c:pt idx="9046">
                  <c:v>1.113638917843518</c:v>
                </c:pt>
                <c:pt idx="9047">
                  <c:v>1.113638917843518</c:v>
                </c:pt>
                <c:pt idx="9048">
                  <c:v>1.113638917843518</c:v>
                </c:pt>
                <c:pt idx="9049">
                  <c:v>1.113638917843518</c:v>
                </c:pt>
                <c:pt idx="9050">
                  <c:v>1.113638917843518</c:v>
                </c:pt>
                <c:pt idx="9051">
                  <c:v>1.113638917843518</c:v>
                </c:pt>
                <c:pt idx="9052">
                  <c:v>1.113638917843518</c:v>
                </c:pt>
                <c:pt idx="9053">
                  <c:v>1.113638917843518</c:v>
                </c:pt>
                <c:pt idx="9054">
                  <c:v>1.113638917843518</c:v>
                </c:pt>
                <c:pt idx="9055">
                  <c:v>1.113638917843518</c:v>
                </c:pt>
                <c:pt idx="9056">
                  <c:v>1.113638917843518</c:v>
                </c:pt>
                <c:pt idx="9057">
                  <c:v>1.113638917843518</c:v>
                </c:pt>
                <c:pt idx="9058">
                  <c:v>1.113638917843518</c:v>
                </c:pt>
                <c:pt idx="9059">
                  <c:v>1.113638917843518</c:v>
                </c:pt>
                <c:pt idx="9060">
                  <c:v>1.113638917843518</c:v>
                </c:pt>
                <c:pt idx="9061">
                  <c:v>1.113638917843518</c:v>
                </c:pt>
                <c:pt idx="9062">
                  <c:v>1.113638917843518</c:v>
                </c:pt>
                <c:pt idx="9063">
                  <c:v>1.113638917843518</c:v>
                </c:pt>
                <c:pt idx="9064">
                  <c:v>1.113638917843518</c:v>
                </c:pt>
                <c:pt idx="9065">
                  <c:v>1.113638917843518</c:v>
                </c:pt>
                <c:pt idx="9066">
                  <c:v>1.113638917843518</c:v>
                </c:pt>
                <c:pt idx="9067">
                  <c:v>1.113638917843518</c:v>
                </c:pt>
                <c:pt idx="9068">
                  <c:v>1.113638917843518</c:v>
                </c:pt>
                <c:pt idx="9069">
                  <c:v>1.113638917843518</c:v>
                </c:pt>
                <c:pt idx="9070">
                  <c:v>1.113638917843518</c:v>
                </c:pt>
                <c:pt idx="9071">
                  <c:v>1.113638917843518</c:v>
                </c:pt>
                <c:pt idx="9072">
                  <c:v>1.113638917843518</c:v>
                </c:pt>
                <c:pt idx="9073">
                  <c:v>1.113638917843518</c:v>
                </c:pt>
                <c:pt idx="9074">
                  <c:v>1.113638917843518</c:v>
                </c:pt>
                <c:pt idx="9075">
                  <c:v>1.113638917843518</c:v>
                </c:pt>
                <c:pt idx="9076">
                  <c:v>1.113638917843518</c:v>
                </c:pt>
                <c:pt idx="9077">
                  <c:v>1.113638917843518</c:v>
                </c:pt>
                <c:pt idx="9078">
                  <c:v>1.113638917843518</c:v>
                </c:pt>
                <c:pt idx="9079">
                  <c:v>1.113638917843518</c:v>
                </c:pt>
                <c:pt idx="9080">
                  <c:v>1.113638917843518</c:v>
                </c:pt>
                <c:pt idx="9081">
                  <c:v>1.113638917843518</c:v>
                </c:pt>
                <c:pt idx="9082">
                  <c:v>1.113638917843518</c:v>
                </c:pt>
                <c:pt idx="9083">
                  <c:v>1.113638917843518</c:v>
                </c:pt>
                <c:pt idx="9084">
                  <c:v>1.113638917843518</c:v>
                </c:pt>
                <c:pt idx="9085">
                  <c:v>1.113638917843518</c:v>
                </c:pt>
                <c:pt idx="9086">
                  <c:v>1.113638917843518</c:v>
                </c:pt>
                <c:pt idx="9087">
                  <c:v>1.113638917843518</c:v>
                </c:pt>
                <c:pt idx="9088">
                  <c:v>1.113638917843518</c:v>
                </c:pt>
                <c:pt idx="9089">
                  <c:v>1.113638917843518</c:v>
                </c:pt>
                <c:pt idx="9090">
                  <c:v>1.113638917843518</c:v>
                </c:pt>
                <c:pt idx="9091">
                  <c:v>1.113638917843518</c:v>
                </c:pt>
                <c:pt idx="9092">
                  <c:v>1.113638917843518</c:v>
                </c:pt>
                <c:pt idx="9093">
                  <c:v>1.113638917843518</c:v>
                </c:pt>
                <c:pt idx="9094">
                  <c:v>1.113638917843518</c:v>
                </c:pt>
                <c:pt idx="9095">
                  <c:v>1.113638917843518</c:v>
                </c:pt>
                <c:pt idx="9096">
                  <c:v>1.113638917843518</c:v>
                </c:pt>
                <c:pt idx="9097">
                  <c:v>1.113638917843518</c:v>
                </c:pt>
                <c:pt idx="9098">
                  <c:v>1.113638917843518</c:v>
                </c:pt>
                <c:pt idx="9099">
                  <c:v>1.113638917843518</c:v>
                </c:pt>
                <c:pt idx="9100">
                  <c:v>1.113638917843518</c:v>
                </c:pt>
                <c:pt idx="9101">
                  <c:v>1.113638917843518</c:v>
                </c:pt>
                <c:pt idx="9102">
                  <c:v>1.113638917843518</c:v>
                </c:pt>
                <c:pt idx="9103">
                  <c:v>1.113638917843518</c:v>
                </c:pt>
                <c:pt idx="9104">
                  <c:v>1.113638917843518</c:v>
                </c:pt>
                <c:pt idx="9105">
                  <c:v>1.113638917843518</c:v>
                </c:pt>
                <c:pt idx="9106">
                  <c:v>1.113638917843518</c:v>
                </c:pt>
                <c:pt idx="9107">
                  <c:v>1.113638917843518</c:v>
                </c:pt>
                <c:pt idx="9108">
                  <c:v>1.113638917843518</c:v>
                </c:pt>
                <c:pt idx="9109">
                  <c:v>1.113638917843518</c:v>
                </c:pt>
                <c:pt idx="9110">
                  <c:v>1.113638917843518</c:v>
                </c:pt>
                <c:pt idx="9111">
                  <c:v>1.113638917843518</c:v>
                </c:pt>
                <c:pt idx="9112">
                  <c:v>1.113638917843518</c:v>
                </c:pt>
                <c:pt idx="9113">
                  <c:v>1.113638917843518</c:v>
                </c:pt>
                <c:pt idx="9114">
                  <c:v>1.113638917843518</c:v>
                </c:pt>
                <c:pt idx="9115">
                  <c:v>1.113638917843518</c:v>
                </c:pt>
                <c:pt idx="9116">
                  <c:v>1.113638917843518</c:v>
                </c:pt>
                <c:pt idx="9117">
                  <c:v>1.113638917843518</c:v>
                </c:pt>
                <c:pt idx="9118">
                  <c:v>1.113638917843518</c:v>
                </c:pt>
                <c:pt idx="9119">
                  <c:v>1.113638917843518</c:v>
                </c:pt>
                <c:pt idx="9120">
                  <c:v>1.113638917843518</c:v>
                </c:pt>
                <c:pt idx="9121">
                  <c:v>1.113638917843518</c:v>
                </c:pt>
                <c:pt idx="9122">
                  <c:v>1.113638917843518</c:v>
                </c:pt>
                <c:pt idx="9123">
                  <c:v>1.113638917843518</c:v>
                </c:pt>
                <c:pt idx="9124">
                  <c:v>1.113638917843518</c:v>
                </c:pt>
                <c:pt idx="9125">
                  <c:v>1.113638917843518</c:v>
                </c:pt>
                <c:pt idx="9126">
                  <c:v>1.113638917843518</c:v>
                </c:pt>
                <c:pt idx="9127">
                  <c:v>1.113638917843518</c:v>
                </c:pt>
                <c:pt idx="9128">
                  <c:v>1.113638917843518</c:v>
                </c:pt>
                <c:pt idx="9129">
                  <c:v>1.113638917843518</c:v>
                </c:pt>
                <c:pt idx="9130">
                  <c:v>1.113638917843518</c:v>
                </c:pt>
                <c:pt idx="9131">
                  <c:v>1.113638917843518</c:v>
                </c:pt>
                <c:pt idx="9132">
                  <c:v>1.113638917843518</c:v>
                </c:pt>
                <c:pt idx="9133">
                  <c:v>1.113638917843518</c:v>
                </c:pt>
                <c:pt idx="9134">
                  <c:v>1.113638917843518</c:v>
                </c:pt>
                <c:pt idx="9135">
                  <c:v>1.113638917843518</c:v>
                </c:pt>
                <c:pt idx="9136">
                  <c:v>1.113638917843518</c:v>
                </c:pt>
                <c:pt idx="9137">
                  <c:v>1.113638917843518</c:v>
                </c:pt>
                <c:pt idx="9138">
                  <c:v>1.113638917843518</c:v>
                </c:pt>
                <c:pt idx="9139">
                  <c:v>1.113638917843518</c:v>
                </c:pt>
                <c:pt idx="9140">
                  <c:v>1.113638917843518</c:v>
                </c:pt>
                <c:pt idx="9141">
                  <c:v>1.113638917843518</c:v>
                </c:pt>
                <c:pt idx="9142">
                  <c:v>1.113638917843518</c:v>
                </c:pt>
                <c:pt idx="9143">
                  <c:v>1.113638917843518</c:v>
                </c:pt>
                <c:pt idx="9144">
                  <c:v>1.113638917843518</c:v>
                </c:pt>
                <c:pt idx="9145">
                  <c:v>1.113638917843518</c:v>
                </c:pt>
                <c:pt idx="9146">
                  <c:v>1.113638917843518</c:v>
                </c:pt>
                <c:pt idx="9147">
                  <c:v>1.113638917843518</c:v>
                </c:pt>
                <c:pt idx="9148">
                  <c:v>1.113638917843518</c:v>
                </c:pt>
                <c:pt idx="9149">
                  <c:v>1.113638917843518</c:v>
                </c:pt>
                <c:pt idx="9150">
                  <c:v>1.113638917843518</c:v>
                </c:pt>
                <c:pt idx="9151">
                  <c:v>1.113638917843518</c:v>
                </c:pt>
                <c:pt idx="9152">
                  <c:v>1.113638917843518</c:v>
                </c:pt>
                <c:pt idx="9153">
                  <c:v>1.113638917843518</c:v>
                </c:pt>
                <c:pt idx="9154">
                  <c:v>1.113638917843518</c:v>
                </c:pt>
                <c:pt idx="9155">
                  <c:v>1.113638917843518</c:v>
                </c:pt>
                <c:pt idx="9156">
                  <c:v>1.113638917843518</c:v>
                </c:pt>
                <c:pt idx="9157">
                  <c:v>1.113638917843518</c:v>
                </c:pt>
                <c:pt idx="9158">
                  <c:v>1.113638917843518</c:v>
                </c:pt>
                <c:pt idx="9159">
                  <c:v>1.113638917843518</c:v>
                </c:pt>
                <c:pt idx="9160">
                  <c:v>1.113638917843518</c:v>
                </c:pt>
                <c:pt idx="9161">
                  <c:v>1.113638917843518</c:v>
                </c:pt>
                <c:pt idx="9162">
                  <c:v>1.113638917843518</c:v>
                </c:pt>
                <c:pt idx="9163">
                  <c:v>1.113638917843518</c:v>
                </c:pt>
                <c:pt idx="9164">
                  <c:v>1.113638917843518</c:v>
                </c:pt>
                <c:pt idx="9165">
                  <c:v>1.113638917843518</c:v>
                </c:pt>
                <c:pt idx="9166">
                  <c:v>1.113638917843518</c:v>
                </c:pt>
                <c:pt idx="9167">
                  <c:v>1.113638917843518</c:v>
                </c:pt>
                <c:pt idx="9168">
                  <c:v>1.113638917843518</c:v>
                </c:pt>
                <c:pt idx="9169">
                  <c:v>1.113638917843518</c:v>
                </c:pt>
                <c:pt idx="9170">
                  <c:v>1.113638917843518</c:v>
                </c:pt>
                <c:pt idx="9171">
                  <c:v>1.113638917843518</c:v>
                </c:pt>
                <c:pt idx="9172">
                  <c:v>1.113638917843518</c:v>
                </c:pt>
                <c:pt idx="9173">
                  <c:v>1.113638917843518</c:v>
                </c:pt>
                <c:pt idx="9174">
                  <c:v>1.113638917843518</c:v>
                </c:pt>
                <c:pt idx="9175">
                  <c:v>1.113638917843518</c:v>
                </c:pt>
                <c:pt idx="9176">
                  <c:v>1.113638917843518</c:v>
                </c:pt>
                <c:pt idx="9177">
                  <c:v>1.113638917843518</c:v>
                </c:pt>
                <c:pt idx="9178">
                  <c:v>1.113638917843518</c:v>
                </c:pt>
                <c:pt idx="9179">
                  <c:v>1.113638917843518</c:v>
                </c:pt>
                <c:pt idx="9180">
                  <c:v>1.113638917843518</c:v>
                </c:pt>
                <c:pt idx="9181">
                  <c:v>1.113638917843518</c:v>
                </c:pt>
                <c:pt idx="9182">
                  <c:v>1.113638917843518</c:v>
                </c:pt>
                <c:pt idx="9183">
                  <c:v>1.113638917843518</c:v>
                </c:pt>
                <c:pt idx="9184">
                  <c:v>1.113638917843518</c:v>
                </c:pt>
                <c:pt idx="9185">
                  <c:v>1.113638917843518</c:v>
                </c:pt>
                <c:pt idx="9186">
                  <c:v>1.113638917843518</c:v>
                </c:pt>
                <c:pt idx="9187">
                  <c:v>1.113638917843518</c:v>
                </c:pt>
                <c:pt idx="9188">
                  <c:v>1.113638917843518</c:v>
                </c:pt>
                <c:pt idx="9189">
                  <c:v>1.113638917843518</c:v>
                </c:pt>
                <c:pt idx="9190">
                  <c:v>1.113638917843518</c:v>
                </c:pt>
                <c:pt idx="9191">
                  <c:v>1.113638917843518</c:v>
                </c:pt>
                <c:pt idx="9192">
                  <c:v>1.113638917843518</c:v>
                </c:pt>
                <c:pt idx="9193">
                  <c:v>1.113638917843518</c:v>
                </c:pt>
                <c:pt idx="9194">
                  <c:v>1.113638917843518</c:v>
                </c:pt>
                <c:pt idx="9195">
                  <c:v>1.113638917843518</c:v>
                </c:pt>
                <c:pt idx="9196">
                  <c:v>1.113638917843518</c:v>
                </c:pt>
                <c:pt idx="9197">
                  <c:v>1.113638917843518</c:v>
                </c:pt>
                <c:pt idx="9198">
                  <c:v>1.113638917843518</c:v>
                </c:pt>
                <c:pt idx="9199">
                  <c:v>1.113638917843518</c:v>
                </c:pt>
                <c:pt idx="9200">
                  <c:v>1.113638917843518</c:v>
                </c:pt>
                <c:pt idx="9201">
                  <c:v>1.113638917843518</c:v>
                </c:pt>
                <c:pt idx="9202">
                  <c:v>1.113638917843518</c:v>
                </c:pt>
                <c:pt idx="9203">
                  <c:v>1.113638917843518</c:v>
                </c:pt>
                <c:pt idx="9204">
                  <c:v>1.113638917843518</c:v>
                </c:pt>
                <c:pt idx="9205">
                  <c:v>1.113638917843518</c:v>
                </c:pt>
                <c:pt idx="9206">
                  <c:v>1.113638917843518</c:v>
                </c:pt>
                <c:pt idx="9207">
                  <c:v>1.113638917843518</c:v>
                </c:pt>
                <c:pt idx="9208">
                  <c:v>1.113638917843518</c:v>
                </c:pt>
                <c:pt idx="9209">
                  <c:v>1.113638917843518</c:v>
                </c:pt>
                <c:pt idx="9210">
                  <c:v>1.113638917843518</c:v>
                </c:pt>
                <c:pt idx="9211">
                  <c:v>1.113638917843518</c:v>
                </c:pt>
                <c:pt idx="9212">
                  <c:v>1.113638917843518</c:v>
                </c:pt>
                <c:pt idx="9213">
                  <c:v>1.113638917843518</c:v>
                </c:pt>
                <c:pt idx="9214">
                  <c:v>1.113638917843518</c:v>
                </c:pt>
                <c:pt idx="9215">
                  <c:v>1.113638917843518</c:v>
                </c:pt>
                <c:pt idx="9216">
                  <c:v>1.113638917843518</c:v>
                </c:pt>
                <c:pt idx="9217">
                  <c:v>1.113638917843518</c:v>
                </c:pt>
                <c:pt idx="9218">
                  <c:v>1.113638917843518</c:v>
                </c:pt>
                <c:pt idx="9219">
                  <c:v>1.113638917843518</c:v>
                </c:pt>
                <c:pt idx="9220">
                  <c:v>1.113638917843518</c:v>
                </c:pt>
                <c:pt idx="9221">
                  <c:v>1.113638917843518</c:v>
                </c:pt>
                <c:pt idx="9222">
                  <c:v>1.113638917843518</c:v>
                </c:pt>
                <c:pt idx="9223">
                  <c:v>1.113638917843518</c:v>
                </c:pt>
                <c:pt idx="9224">
                  <c:v>1.113638917843518</c:v>
                </c:pt>
                <c:pt idx="9225">
                  <c:v>1.113638917843518</c:v>
                </c:pt>
                <c:pt idx="9226">
                  <c:v>1.113638917843518</c:v>
                </c:pt>
                <c:pt idx="9227">
                  <c:v>1.113638917843518</c:v>
                </c:pt>
                <c:pt idx="9228">
                  <c:v>1.113638917843518</c:v>
                </c:pt>
                <c:pt idx="9229">
                  <c:v>1.113638917843518</c:v>
                </c:pt>
                <c:pt idx="9230">
                  <c:v>1.113638917843518</c:v>
                </c:pt>
                <c:pt idx="9231">
                  <c:v>1.113638917843518</c:v>
                </c:pt>
                <c:pt idx="9232">
                  <c:v>1.113638917843518</c:v>
                </c:pt>
                <c:pt idx="9233">
                  <c:v>1.113638917843518</c:v>
                </c:pt>
                <c:pt idx="9234">
                  <c:v>1.113638917843518</c:v>
                </c:pt>
                <c:pt idx="9235">
                  <c:v>1.113638917843518</c:v>
                </c:pt>
                <c:pt idx="9236">
                  <c:v>1.113638917843518</c:v>
                </c:pt>
                <c:pt idx="9237">
                  <c:v>1.113638917843518</c:v>
                </c:pt>
                <c:pt idx="9238">
                  <c:v>1.113638917843518</c:v>
                </c:pt>
                <c:pt idx="9239">
                  <c:v>1.113638917843518</c:v>
                </c:pt>
                <c:pt idx="9240">
                  <c:v>1.113638917843518</c:v>
                </c:pt>
                <c:pt idx="9241">
                  <c:v>1.113638917843518</c:v>
                </c:pt>
                <c:pt idx="9242">
                  <c:v>1.113638917843518</c:v>
                </c:pt>
                <c:pt idx="9243">
                  <c:v>1.113638917843518</c:v>
                </c:pt>
                <c:pt idx="9244">
                  <c:v>1.113638917843518</c:v>
                </c:pt>
                <c:pt idx="9245">
                  <c:v>1.113638917843518</c:v>
                </c:pt>
                <c:pt idx="9246">
                  <c:v>1.113638917843518</c:v>
                </c:pt>
                <c:pt idx="9247">
                  <c:v>1.113638917843518</c:v>
                </c:pt>
                <c:pt idx="9248">
                  <c:v>1.113638917843518</c:v>
                </c:pt>
                <c:pt idx="9249">
                  <c:v>1.113638917843518</c:v>
                </c:pt>
                <c:pt idx="9250">
                  <c:v>1.113638917843518</c:v>
                </c:pt>
                <c:pt idx="9251">
                  <c:v>1.113638917843518</c:v>
                </c:pt>
                <c:pt idx="9252">
                  <c:v>1.113638917843518</c:v>
                </c:pt>
                <c:pt idx="9253">
                  <c:v>1.113638917843518</c:v>
                </c:pt>
                <c:pt idx="9254">
                  <c:v>1.113638917843518</c:v>
                </c:pt>
                <c:pt idx="9255">
                  <c:v>1.113638917843518</c:v>
                </c:pt>
                <c:pt idx="9256">
                  <c:v>1.113638917843518</c:v>
                </c:pt>
                <c:pt idx="9257">
                  <c:v>1.113638917843518</c:v>
                </c:pt>
                <c:pt idx="9258">
                  <c:v>1.113638917843518</c:v>
                </c:pt>
                <c:pt idx="9259">
                  <c:v>1.113638917843518</c:v>
                </c:pt>
                <c:pt idx="9260">
                  <c:v>1.113638917843518</c:v>
                </c:pt>
                <c:pt idx="9261">
                  <c:v>1.113638917843518</c:v>
                </c:pt>
                <c:pt idx="9262">
                  <c:v>1.113638917843518</c:v>
                </c:pt>
                <c:pt idx="9263">
                  <c:v>1.113638917843518</c:v>
                </c:pt>
                <c:pt idx="9264">
                  <c:v>1.113638917843518</c:v>
                </c:pt>
                <c:pt idx="9265">
                  <c:v>1.113638917843518</c:v>
                </c:pt>
                <c:pt idx="9266">
                  <c:v>1.113638917843518</c:v>
                </c:pt>
                <c:pt idx="9267">
                  <c:v>1.113638917843518</c:v>
                </c:pt>
                <c:pt idx="9268">
                  <c:v>1.113638917843518</c:v>
                </c:pt>
                <c:pt idx="9269">
                  <c:v>1.113638917843518</c:v>
                </c:pt>
                <c:pt idx="9270">
                  <c:v>1.113638917843518</c:v>
                </c:pt>
                <c:pt idx="9271">
                  <c:v>1.113638917843518</c:v>
                </c:pt>
                <c:pt idx="9272">
                  <c:v>1.113638917843518</c:v>
                </c:pt>
                <c:pt idx="9273">
                  <c:v>1.113638917843518</c:v>
                </c:pt>
                <c:pt idx="9274">
                  <c:v>1.113638917843518</c:v>
                </c:pt>
                <c:pt idx="9275">
                  <c:v>1.113638917843518</c:v>
                </c:pt>
                <c:pt idx="9276">
                  <c:v>1.113638917843518</c:v>
                </c:pt>
                <c:pt idx="9277">
                  <c:v>1.113638917843518</c:v>
                </c:pt>
                <c:pt idx="9278">
                  <c:v>1.113638917843518</c:v>
                </c:pt>
                <c:pt idx="9279">
                  <c:v>1.113638917843518</c:v>
                </c:pt>
                <c:pt idx="9280">
                  <c:v>1.113638917843518</c:v>
                </c:pt>
                <c:pt idx="9281">
                  <c:v>1.113638917843518</c:v>
                </c:pt>
                <c:pt idx="9282">
                  <c:v>1.113638917843518</c:v>
                </c:pt>
                <c:pt idx="9283">
                  <c:v>1.113638917843518</c:v>
                </c:pt>
                <c:pt idx="9284">
                  <c:v>1.113638917843518</c:v>
                </c:pt>
                <c:pt idx="9285">
                  <c:v>1.113638917843518</c:v>
                </c:pt>
                <c:pt idx="9286">
                  <c:v>1.113638917843518</c:v>
                </c:pt>
                <c:pt idx="9287">
                  <c:v>1.113638917843518</c:v>
                </c:pt>
                <c:pt idx="9288">
                  <c:v>1.113638917843518</c:v>
                </c:pt>
                <c:pt idx="9289">
                  <c:v>1.113638917843518</c:v>
                </c:pt>
                <c:pt idx="9290">
                  <c:v>1.113638917843518</c:v>
                </c:pt>
                <c:pt idx="9291">
                  <c:v>1.113638917843518</c:v>
                </c:pt>
                <c:pt idx="9292">
                  <c:v>1.113638917843518</c:v>
                </c:pt>
                <c:pt idx="9293">
                  <c:v>1.113638917843518</c:v>
                </c:pt>
                <c:pt idx="9294">
                  <c:v>1.113638917843518</c:v>
                </c:pt>
                <c:pt idx="9295">
                  <c:v>1.113638917843518</c:v>
                </c:pt>
                <c:pt idx="9296">
                  <c:v>1.113638917843518</c:v>
                </c:pt>
                <c:pt idx="9297">
                  <c:v>1.113638917843518</c:v>
                </c:pt>
                <c:pt idx="9298">
                  <c:v>1.113638917843518</c:v>
                </c:pt>
                <c:pt idx="9299">
                  <c:v>1.113638917843518</c:v>
                </c:pt>
                <c:pt idx="9300">
                  <c:v>1.113638917843518</c:v>
                </c:pt>
                <c:pt idx="9301">
                  <c:v>1.113638917843518</c:v>
                </c:pt>
                <c:pt idx="9302">
                  <c:v>1.113638917843518</c:v>
                </c:pt>
                <c:pt idx="9303">
                  <c:v>1.113638917843518</c:v>
                </c:pt>
                <c:pt idx="9304">
                  <c:v>1.113638917843518</c:v>
                </c:pt>
                <c:pt idx="9305">
                  <c:v>1.113638917843518</c:v>
                </c:pt>
                <c:pt idx="9306">
                  <c:v>1.113638917843518</c:v>
                </c:pt>
                <c:pt idx="9307">
                  <c:v>1.113638917843518</c:v>
                </c:pt>
                <c:pt idx="9308">
                  <c:v>1.113638917843518</c:v>
                </c:pt>
                <c:pt idx="9309">
                  <c:v>1.113638917843518</c:v>
                </c:pt>
                <c:pt idx="9310">
                  <c:v>1.113638917843518</c:v>
                </c:pt>
                <c:pt idx="9311">
                  <c:v>1.113638917843518</c:v>
                </c:pt>
                <c:pt idx="9312">
                  <c:v>1.113638917843518</c:v>
                </c:pt>
                <c:pt idx="9313">
                  <c:v>1.113638917843518</c:v>
                </c:pt>
                <c:pt idx="9314">
                  <c:v>1.113638917843518</c:v>
                </c:pt>
                <c:pt idx="9315">
                  <c:v>1.113638917843518</c:v>
                </c:pt>
                <c:pt idx="9316">
                  <c:v>1.113638917843518</c:v>
                </c:pt>
                <c:pt idx="9317">
                  <c:v>1.113638917843518</c:v>
                </c:pt>
                <c:pt idx="9318">
                  <c:v>1.113638917843518</c:v>
                </c:pt>
                <c:pt idx="9319">
                  <c:v>1.113638917843518</c:v>
                </c:pt>
                <c:pt idx="9320">
                  <c:v>1.113638917843518</c:v>
                </c:pt>
                <c:pt idx="9321">
                  <c:v>1.113638917843518</c:v>
                </c:pt>
                <c:pt idx="9322">
                  <c:v>1.113638917843518</c:v>
                </c:pt>
                <c:pt idx="9323">
                  <c:v>1.113638917843518</c:v>
                </c:pt>
                <c:pt idx="9324">
                  <c:v>1.113638917843518</c:v>
                </c:pt>
                <c:pt idx="9325">
                  <c:v>1.113638917843518</c:v>
                </c:pt>
                <c:pt idx="9326">
                  <c:v>1.113638917843518</c:v>
                </c:pt>
                <c:pt idx="9327">
                  <c:v>1.113638917843518</c:v>
                </c:pt>
                <c:pt idx="9328">
                  <c:v>1.113638917843518</c:v>
                </c:pt>
                <c:pt idx="9329">
                  <c:v>1.113638917843518</c:v>
                </c:pt>
                <c:pt idx="9330">
                  <c:v>1.113638917843518</c:v>
                </c:pt>
                <c:pt idx="9331">
                  <c:v>1.113638917843518</c:v>
                </c:pt>
                <c:pt idx="9332">
                  <c:v>1.113638917843518</c:v>
                </c:pt>
                <c:pt idx="9333">
                  <c:v>1.113638917843518</c:v>
                </c:pt>
                <c:pt idx="9334">
                  <c:v>1.113638917843518</c:v>
                </c:pt>
                <c:pt idx="9335">
                  <c:v>1.113638917843518</c:v>
                </c:pt>
                <c:pt idx="9336">
                  <c:v>1.113638917843518</c:v>
                </c:pt>
                <c:pt idx="9337">
                  <c:v>1.113638917843518</c:v>
                </c:pt>
                <c:pt idx="9338">
                  <c:v>1.113638917843518</c:v>
                </c:pt>
                <c:pt idx="9339">
                  <c:v>1.113638917843518</c:v>
                </c:pt>
                <c:pt idx="9340">
                  <c:v>1.113638917843518</c:v>
                </c:pt>
                <c:pt idx="9341">
                  <c:v>1.113638917843518</c:v>
                </c:pt>
                <c:pt idx="9342">
                  <c:v>1.113638917843518</c:v>
                </c:pt>
                <c:pt idx="9343">
                  <c:v>1.113638917843518</c:v>
                </c:pt>
                <c:pt idx="9344">
                  <c:v>1.113638917843518</c:v>
                </c:pt>
                <c:pt idx="9345">
                  <c:v>1.113638917843518</c:v>
                </c:pt>
                <c:pt idx="9346">
                  <c:v>1.113638917843518</c:v>
                </c:pt>
                <c:pt idx="9347">
                  <c:v>1.113638917843518</c:v>
                </c:pt>
                <c:pt idx="9348">
                  <c:v>1.113638917843518</c:v>
                </c:pt>
                <c:pt idx="9349">
                  <c:v>1.113638917843518</c:v>
                </c:pt>
                <c:pt idx="9350">
                  <c:v>1.113638917843518</c:v>
                </c:pt>
                <c:pt idx="9351">
                  <c:v>1.113638917843518</c:v>
                </c:pt>
                <c:pt idx="9352">
                  <c:v>1.113638917843518</c:v>
                </c:pt>
                <c:pt idx="9353">
                  <c:v>1.113638917843518</c:v>
                </c:pt>
                <c:pt idx="9354">
                  <c:v>1.113638917843518</c:v>
                </c:pt>
                <c:pt idx="9355">
                  <c:v>1.113638917843518</c:v>
                </c:pt>
                <c:pt idx="9356">
                  <c:v>1.113638917843518</c:v>
                </c:pt>
                <c:pt idx="9357">
                  <c:v>1.113638917843518</c:v>
                </c:pt>
                <c:pt idx="9358">
                  <c:v>1.113638917843518</c:v>
                </c:pt>
                <c:pt idx="9359">
                  <c:v>1.113638917843518</c:v>
                </c:pt>
                <c:pt idx="9360">
                  <c:v>1.113638917843518</c:v>
                </c:pt>
                <c:pt idx="9361">
                  <c:v>1.113638917843518</c:v>
                </c:pt>
                <c:pt idx="9362">
                  <c:v>1.113638917843518</c:v>
                </c:pt>
                <c:pt idx="9363">
                  <c:v>1.113638917843518</c:v>
                </c:pt>
                <c:pt idx="9364">
                  <c:v>1.113638917843518</c:v>
                </c:pt>
                <c:pt idx="9365">
                  <c:v>1.113638917843518</c:v>
                </c:pt>
                <c:pt idx="9366">
                  <c:v>1.113638917843518</c:v>
                </c:pt>
                <c:pt idx="9367">
                  <c:v>1.113638917843518</c:v>
                </c:pt>
                <c:pt idx="9368">
                  <c:v>1.113638917843518</c:v>
                </c:pt>
                <c:pt idx="9369">
                  <c:v>1.113638917843518</c:v>
                </c:pt>
                <c:pt idx="9370">
                  <c:v>1.113638917843518</c:v>
                </c:pt>
                <c:pt idx="9371">
                  <c:v>1.113638917843518</c:v>
                </c:pt>
                <c:pt idx="9372">
                  <c:v>1.113638917843518</c:v>
                </c:pt>
                <c:pt idx="9373">
                  <c:v>1.113638917843518</c:v>
                </c:pt>
                <c:pt idx="9374">
                  <c:v>1.113638917843518</c:v>
                </c:pt>
                <c:pt idx="9375">
                  <c:v>1.113638917843518</c:v>
                </c:pt>
                <c:pt idx="9376">
                  <c:v>1.113638917843518</c:v>
                </c:pt>
                <c:pt idx="9377">
                  <c:v>1.113638917843518</c:v>
                </c:pt>
                <c:pt idx="9378">
                  <c:v>1.113638917843518</c:v>
                </c:pt>
                <c:pt idx="9379">
                  <c:v>1.113638917843518</c:v>
                </c:pt>
                <c:pt idx="9380">
                  <c:v>1.113638917843518</c:v>
                </c:pt>
                <c:pt idx="9381">
                  <c:v>1.113638917843518</c:v>
                </c:pt>
                <c:pt idx="9382">
                  <c:v>1.113638917843518</c:v>
                </c:pt>
                <c:pt idx="9383">
                  <c:v>1.113638917843518</c:v>
                </c:pt>
                <c:pt idx="9384">
                  <c:v>1.113638917843518</c:v>
                </c:pt>
                <c:pt idx="9385">
                  <c:v>1.113638917843518</c:v>
                </c:pt>
                <c:pt idx="9386">
                  <c:v>1.113638917843518</c:v>
                </c:pt>
                <c:pt idx="9387">
                  <c:v>1.113638917843518</c:v>
                </c:pt>
                <c:pt idx="9388">
                  <c:v>1.113638917843518</c:v>
                </c:pt>
                <c:pt idx="9389">
                  <c:v>1.113638917843518</c:v>
                </c:pt>
                <c:pt idx="9390">
                  <c:v>1.113638917843518</c:v>
                </c:pt>
                <c:pt idx="9391">
                  <c:v>1.113638917843518</c:v>
                </c:pt>
                <c:pt idx="9392">
                  <c:v>1.113638917843518</c:v>
                </c:pt>
                <c:pt idx="9393">
                  <c:v>1.113638917843518</c:v>
                </c:pt>
                <c:pt idx="9394">
                  <c:v>1.113638917843518</c:v>
                </c:pt>
                <c:pt idx="9395">
                  <c:v>1.113638917843518</c:v>
                </c:pt>
                <c:pt idx="9396">
                  <c:v>1.113638917843518</c:v>
                </c:pt>
                <c:pt idx="9397">
                  <c:v>1.113638917843518</c:v>
                </c:pt>
                <c:pt idx="9398">
                  <c:v>1.113638917843518</c:v>
                </c:pt>
                <c:pt idx="9399">
                  <c:v>1.113638917843518</c:v>
                </c:pt>
                <c:pt idx="9400">
                  <c:v>1.113638917843518</c:v>
                </c:pt>
                <c:pt idx="9401">
                  <c:v>1.113638917843518</c:v>
                </c:pt>
                <c:pt idx="9402">
                  <c:v>1.113638917843518</c:v>
                </c:pt>
                <c:pt idx="9403">
                  <c:v>1.113638917843518</c:v>
                </c:pt>
                <c:pt idx="9404">
                  <c:v>1.113638917843518</c:v>
                </c:pt>
                <c:pt idx="9405">
                  <c:v>1.113638917843518</c:v>
                </c:pt>
                <c:pt idx="9406">
                  <c:v>1.113638917843518</c:v>
                </c:pt>
                <c:pt idx="9407">
                  <c:v>1.113638917843518</c:v>
                </c:pt>
                <c:pt idx="9408">
                  <c:v>1.113638917843518</c:v>
                </c:pt>
                <c:pt idx="9409">
                  <c:v>1.113638917843518</c:v>
                </c:pt>
                <c:pt idx="9410">
                  <c:v>1.113638917843518</c:v>
                </c:pt>
                <c:pt idx="9411">
                  <c:v>1.113638917843518</c:v>
                </c:pt>
                <c:pt idx="9412">
                  <c:v>1.113638917843518</c:v>
                </c:pt>
                <c:pt idx="9413">
                  <c:v>1.113638917843518</c:v>
                </c:pt>
                <c:pt idx="9414">
                  <c:v>1.113638917843518</c:v>
                </c:pt>
                <c:pt idx="9415">
                  <c:v>1.113638917843518</c:v>
                </c:pt>
                <c:pt idx="9416">
                  <c:v>1.113638917843518</c:v>
                </c:pt>
                <c:pt idx="9417">
                  <c:v>1.113638917843518</c:v>
                </c:pt>
                <c:pt idx="9418">
                  <c:v>1.113638917843518</c:v>
                </c:pt>
                <c:pt idx="9419">
                  <c:v>1.113638917843518</c:v>
                </c:pt>
                <c:pt idx="9420">
                  <c:v>1.113638917843518</c:v>
                </c:pt>
                <c:pt idx="9421">
                  <c:v>1.113638917843518</c:v>
                </c:pt>
                <c:pt idx="9422">
                  <c:v>1.113638917843518</c:v>
                </c:pt>
                <c:pt idx="9423">
                  <c:v>1.113638917843518</c:v>
                </c:pt>
                <c:pt idx="9424">
                  <c:v>1.113638917843518</c:v>
                </c:pt>
                <c:pt idx="9425">
                  <c:v>1.113638917843518</c:v>
                </c:pt>
                <c:pt idx="9426">
                  <c:v>1.113638917843518</c:v>
                </c:pt>
                <c:pt idx="9427">
                  <c:v>1.113638917843518</c:v>
                </c:pt>
                <c:pt idx="9428">
                  <c:v>1.113638917843518</c:v>
                </c:pt>
                <c:pt idx="9429">
                  <c:v>1.113638917843518</c:v>
                </c:pt>
                <c:pt idx="9430">
                  <c:v>1.113638917843518</c:v>
                </c:pt>
                <c:pt idx="9431">
                  <c:v>1.113638917843518</c:v>
                </c:pt>
                <c:pt idx="9432">
                  <c:v>1.113638917843518</c:v>
                </c:pt>
                <c:pt idx="9433">
                  <c:v>1.113638917843518</c:v>
                </c:pt>
                <c:pt idx="9434">
                  <c:v>1.113638917843518</c:v>
                </c:pt>
                <c:pt idx="9435">
                  <c:v>1.113638917843518</c:v>
                </c:pt>
                <c:pt idx="9436">
                  <c:v>1.113638917843518</c:v>
                </c:pt>
                <c:pt idx="9437">
                  <c:v>1.113638917843518</c:v>
                </c:pt>
                <c:pt idx="9438">
                  <c:v>1.113638917843518</c:v>
                </c:pt>
                <c:pt idx="9439">
                  <c:v>1.113638917843518</c:v>
                </c:pt>
                <c:pt idx="9440">
                  <c:v>1.113638917843518</c:v>
                </c:pt>
                <c:pt idx="9441">
                  <c:v>1.113638917843518</c:v>
                </c:pt>
                <c:pt idx="9442">
                  <c:v>1.113638917843518</c:v>
                </c:pt>
                <c:pt idx="9443">
                  <c:v>1.113638917843518</c:v>
                </c:pt>
                <c:pt idx="9444">
                  <c:v>1.113638917843518</c:v>
                </c:pt>
                <c:pt idx="9445">
                  <c:v>1.113638917843518</c:v>
                </c:pt>
                <c:pt idx="9446">
                  <c:v>1.113638917843518</c:v>
                </c:pt>
                <c:pt idx="9447">
                  <c:v>1.113638917843518</c:v>
                </c:pt>
                <c:pt idx="9448">
                  <c:v>1.113638917843518</c:v>
                </c:pt>
                <c:pt idx="9449">
                  <c:v>1.113638917843518</c:v>
                </c:pt>
                <c:pt idx="9450">
                  <c:v>1.113638917843518</c:v>
                </c:pt>
                <c:pt idx="9451">
                  <c:v>1.113638917843518</c:v>
                </c:pt>
                <c:pt idx="9452">
                  <c:v>1.113638917843518</c:v>
                </c:pt>
                <c:pt idx="9453">
                  <c:v>1.113638917843518</c:v>
                </c:pt>
                <c:pt idx="9454">
                  <c:v>1.113638917843518</c:v>
                </c:pt>
                <c:pt idx="9455">
                  <c:v>1.113638917843518</c:v>
                </c:pt>
                <c:pt idx="9456">
                  <c:v>1.113638917843518</c:v>
                </c:pt>
                <c:pt idx="9457">
                  <c:v>1.113638917843518</c:v>
                </c:pt>
                <c:pt idx="9458">
                  <c:v>1.113638917843518</c:v>
                </c:pt>
                <c:pt idx="9459">
                  <c:v>1.113638917843518</c:v>
                </c:pt>
                <c:pt idx="9460">
                  <c:v>1.113638917843518</c:v>
                </c:pt>
                <c:pt idx="9461">
                  <c:v>1.113638917843518</c:v>
                </c:pt>
                <c:pt idx="9462">
                  <c:v>1.113638917843518</c:v>
                </c:pt>
                <c:pt idx="9463">
                  <c:v>1.113638917843518</c:v>
                </c:pt>
                <c:pt idx="9464">
                  <c:v>1.113638917843518</c:v>
                </c:pt>
                <c:pt idx="9465">
                  <c:v>1.113638917843518</c:v>
                </c:pt>
                <c:pt idx="9466">
                  <c:v>1.113638917843518</c:v>
                </c:pt>
                <c:pt idx="9467">
                  <c:v>1.113638917843518</c:v>
                </c:pt>
                <c:pt idx="9468">
                  <c:v>1.113638917843518</c:v>
                </c:pt>
                <c:pt idx="9469">
                  <c:v>1.113638917843518</c:v>
                </c:pt>
                <c:pt idx="9470">
                  <c:v>1.113638917843518</c:v>
                </c:pt>
                <c:pt idx="9471">
                  <c:v>1.113638917843518</c:v>
                </c:pt>
                <c:pt idx="9472">
                  <c:v>1.113638917843518</c:v>
                </c:pt>
                <c:pt idx="9473">
                  <c:v>1.113638917843518</c:v>
                </c:pt>
                <c:pt idx="9474">
                  <c:v>1.113638917843518</c:v>
                </c:pt>
                <c:pt idx="9475">
                  <c:v>1.113638917843518</c:v>
                </c:pt>
                <c:pt idx="9476">
                  <c:v>1.113638917843518</c:v>
                </c:pt>
                <c:pt idx="9477">
                  <c:v>1.113638917843518</c:v>
                </c:pt>
                <c:pt idx="9478">
                  <c:v>1.113638917843518</c:v>
                </c:pt>
                <c:pt idx="9479">
                  <c:v>1.113638917843518</c:v>
                </c:pt>
                <c:pt idx="9480">
                  <c:v>1.113638917843518</c:v>
                </c:pt>
                <c:pt idx="9481">
                  <c:v>1.113638917843518</c:v>
                </c:pt>
                <c:pt idx="9482">
                  <c:v>1.113638917843518</c:v>
                </c:pt>
                <c:pt idx="9483">
                  <c:v>1.113638917843518</c:v>
                </c:pt>
                <c:pt idx="9484">
                  <c:v>1.113638917843518</c:v>
                </c:pt>
                <c:pt idx="9485">
                  <c:v>1.113638917843518</c:v>
                </c:pt>
                <c:pt idx="9486">
                  <c:v>1.113638917843518</c:v>
                </c:pt>
                <c:pt idx="9487">
                  <c:v>1.113638917843518</c:v>
                </c:pt>
                <c:pt idx="9488">
                  <c:v>1.113638917843518</c:v>
                </c:pt>
                <c:pt idx="9489">
                  <c:v>1.113638917843518</c:v>
                </c:pt>
                <c:pt idx="9490">
                  <c:v>1.113638917843518</c:v>
                </c:pt>
                <c:pt idx="9491">
                  <c:v>1.113638917843518</c:v>
                </c:pt>
                <c:pt idx="9492">
                  <c:v>1.113638917843518</c:v>
                </c:pt>
                <c:pt idx="9493">
                  <c:v>1.113638917843518</c:v>
                </c:pt>
                <c:pt idx="9494">
                  <c:v>1.113638917843518</c:v>
                </c:pt>
                <c:pt idx="9495">
                  <c:v>1.113638917843518</c:v>
                </c:pt>
                <c:pt idx="9496">
                  <c:v>1.113638917843518</c:v>
                </c:pt>
                <c:pt idx="9497">
                  <c:v>1.113638917843518</c:v>
                </c:pt>
                <c:pt idx="9498">
                  <c:v>1.113638917843518</c:v>
                </c:pt>
                <c:pt idx="9499">
                  <c:v>1.113638917843518</c:v>
                </c:pt>
                <c:pt idx="9500">
                  <c:v>1.113638917843518</c:v>
                </c:pt>
                <c:pt idx="9501">
                  <c:v>1.113638917843518</c:v>
                </c:pt>
                <c:pt idx="9502">
                  <c:v>1.113638917843518</c:v>
                </c:pt>
                <c:pt idx="9503">
                  <c:v>1.113638917843518</c:v>
                </c:pt>
                <c:pt idx="9504">
                  <c:v>1.113638917843518</c:v>
                </c:pt>
                <c:pt idx="9505">
                  <c:v>1.113638917843518</c:v>
                </c:pt>
                <c:pt idx="9506">
                  <c:v>1.113638917843518</c:v>
                </c:pt>
                <c:pt idx="9507">
                  <c:v>1.113638917843518</c:v>
                </c:pt>
                <c:pt idx="9508">
                  <c:v>1.113638917843518</c:v>
                </c:pt>
                <c:pt idx="9509">
                  <c:v>1.113638917843518</c:v>
                </c:pt>
                <c:pt idx="9510">
                  <c:v>1.113638917843518</c:v>
                </c:pt>
                <c:pt idx="9511">
                  <c:v>1.113638917843518</c:v>
                </c:pt>
                <c:pt idx="9512">
                  <c:v>1.113638917843518</c:v>
                </c:pt>
                <c:pt idx="9513">
                  <c:v>1.113638917843518</c:v>
                </c:pt>
                <c:pt idx="9514">
                  <c:v>1.113638917843518</c:v>
                </c:pt>
                <c:pt idx="9515">
                  <c:v>1.113638917843518</c:v>
                </c:pt>
                <c:pt idx="9516">
                  <c:v>1.113638917843518</c:v>
                </c:pt>
                <c:pt idx="9517">
                  <c:v>1.113638917843518</c:v>
                </c:pt>
                <c:pt idx="9518">
                  <c:v>1.113638917843518</c:v>
                </c:pt>
                <c:pt idx="9519">
                  <c:v>1.113638917843518</c:v>
                </c:pt>
                <c:pt idx="9520">
                  <c:v>1.113638917843518</c:v>
                </c:pt>
                <c:pt idx="9521">
                  <c:v>1.113638917843518</c:v>
                </c:pt>
                <c:pt idx="9522">
                  <c:v>1.113638917843518</c:v>
                </c:pt>
                <c:pt idx="9523">
                  <c:v>1.113638917843518</c:v>
                </c:pt>
                <c:pt idx="9524">
                  <c:v>1.113638917843518</c:v>
                </c:pt>
                <c:pt idx="9525">
                  <c:v>1.113638917843518</c:v>
                </c:pt>
                <c:pt idx="9526">
                  <c:v>1.113638917843518</c:v>
                </c:pt>
                <c:pt idx="9527">
                  <c:v>1.113638917843518</c:v>
                </c:pt>
                <c:pt idx="9528">
                  <c:v>1.113638917843518</c:v>
                </c:pt>
                <c:pt idx="9529">
                  <c:v>1.113638917843518</c:v>
                </c:pt>
                <c:pt idx="9530">
                  <c:v>1.113638917843518</c:v>
                </c:pt>
                <c:pt idx="9531">
                  <c:v>1.113638917843518</c:v>
                </c:pt>
                <c:pt idx="9532">
                  <c:v>1.113638917843518</c:v>
                </c:pt>
                <c:pt idx="9533">
                  <c:v>1.113638917843518</c:v>
                </c:pt>
                <c:pt idx="9534">
                  <c:v>1.113638917843518</c:v>
                </c:pt>
                <c:pt idx="9535">
                  <c:v>1.113638917843518</c:v>
                </c:pt>
                <c:pt idx="9536">
                  <c:v>1.113638917843518</c:v>
                </c:pt>
                <c:pt idx="9537">
                  <c:v>1.113638917843518</c:v>
                </c:pt>
                <c:pt idx="9538">
                  <c:v>1.113638917843518</c:v>
                </c:pt>
                <c:pt idx="9539">
                  <c:v>1.113638917843518</c:v>
                </c:pt>
                <c:pt idx="9540">
                  <c:v>1.113638917843518</c:v>
                </c:pt>
                <c:pt idx="9541">
                  <c:v>1.113638917843518</c:v>
                </c:pt>
                <c:pt idx="9542">
                  <c:v>1.113638917843518</c:v>
                </c:pt>
                <c:pt idx="9543">
                  <c:v>1.113638917843518</c:v>
                </c:pt>
                <c:pt idx="9544">
                  <c:v>1.113638917843518</c:v>
                </c:pt>
                <c:pt idx="9545">
                  <c:v>1.113638917843518</c:v>
                </c:pt>
                <c:pt idx="9546">
                  <c:v>1.113638917843518</c:v>
                </c:pt>
                <c:pt idx="9547">
                  <c:v>1.113638917843518</c:v>
                </c:pt>
                <c:pt idx="9548">
                  <c:v>1.113638917843518</c:v>
                </c:pt>
                <c:pt idx="9549">
                  <c:v>1.113638917843518</c:v>
                </c:pt>
                <c:pt idx="9550">
                  <c:v>1.113638917843518</c:v>
                </c:pt>
                <c:pt idx="9551">
                  <c:v>1.113638917843518</c:v>
                </c:pt>
                <c:pt idx="9552">
                  <c:v>1.113638917843518</c:v>
                </c:pt>
                <c:pt idx="9553">
                  <c:v>1.113638917843518</c:v>
                </c:pt>
                <c:pt idx="9554">
                  <c:v>1.113638917843518</c:v>
                </c:pt>
                <c:pt idx="9555">
                  <c:v>1.113638917843518</c:v>
                </c:pt>
                <c:pt idx="9556">
                  <c:v>1.113638917843518</c:v>
                </c:pt>
                <c:pt idx="9557">
                  <c:v>1.113638917843518</c:v>
                </c:pt>
                <c:pt idx="9558">
                  <c:v>1.113638917843518</c:v>
                </c:pt>
                <c:pt idx="9559">
                  <c:v>1.113638917843518</c:v>
                </c:pt>
                <c:pt idx="9560">
                  <c:v>1.113638917843518</c:v>
                </c:pt>
                <c:pt idx="9561">
                  <c:v>1.113638917843518</c:v>
                </c:pt>
                <c:pt idx="9562">
                  <c:v>1.113638917843518</c:v>
                </c:pt>
                <c:pt idx="9563">
                  <c:v>1.113638917843518</c:v>
                </c:pt>
                <c:pt idx="9564">
                  <c:v>1.113638917843518</c:v>
                </c:pt>
                <c:pt idx="9565">
                  <c:v>1.113638917843518</c:v>
                </c:pt>
                <c:pt idx="9566">
                  <c:v>1.113638917843518</c:v>
                </c:pt>
                <c:pt idx="9567">
                  <c:v>1.113638917843518</c:v>
                </c:pt>
                <c:pt idx="9568">
                  <c:v>1.113638917843518</c:v>
                </c:pt>
                <c:pt idx="9569">
                  <c:v>1.113638917843518</c:v>
                </c:pt>
                <c:pt idx="9570">
                  <c:v>1.113638917843518</c:v>
                </c:pt>
                <c:pt idx="9571">
                  <c:v>1.113638917843518</c:v>
                </c:pt>
                <c:pt idx="9572">
                  <c:v>1.113638917843518</c:v>
                </c:pt>
                <c:pt idx="9573">
                  <c:v>1.113638917843518</c:v>
                </c:pt>
                <c:pt idx="9574">
                  <c:v>1.113638917843518</c:v>
                </c:pt>
                <c:pt idx="9575">
                  <c:v>1.113638917843518</c:v>
                </c:pt>
                <c:pt idx="9576">
                  <c:v>1.113638917843518</c:v>
                </c:pt>
                <c:pt idx="9577">
                  <c:v>1.113638917843518</c:v>
                </c:pt>
                <c:pt idx="9578">
                  <c:v>1.113638917843518</c:v>
                </c:pt>
                <c:pt idx="9579">
                  <c:v>1.113638917843518</c:v>
                </c:pt>
                <c:pt idx="9580">
                  <c:v>1.113638917843518</c:v>
                </c:pt>
                <c:pt idx="9581">
                  <c:v>1.113638917843518</c:v>
                </c:pt>
                <c:pt idx="9582">
                  <c:v>1.113638917843518</c:v>
                </c:pt>
                <c:pt idx="9583">
                  <c:v>1.113638917843518</c:v>
                </c:pt>
                <c:pt idx="9584">
                  <c:v>1.113638917843518</c:v>
                </c:pt>
                <c:pt idx="9585">
                  <c:v>1.113638917843518</c:v>
                </c:pt>
                <c:pt idx="9586">
                  <c:v>1.113638917843518</c:v>
                </c:pt>
                <c:pt idx="9587">
                  <c:v>1.113638917843518</c:v>
                </c:pt>
                <c:pt idx="9588">
                  <c:v>1.113638917843518</c:v>
                </c:pt>
                <c:pt idx="9589">
                  <c:v>1.113638917843518</c:v>
                </c:pt>
                <c:pt idx="9590">
                  <c:v>1.113638917843518</c:v>
                </c:pt>
                <c:pt idx="9591">
                  <c:v>1.113638917843518</c:v>
                </c:pt>
                <c:pt idx="9592">
                  <c:v>1.113638917843518</c:v>
                </c:pt>
                <c:pt idx="9593">
                  <c:v>1.113638917843518</c:v>
                </c:pt>
                <c:pt idx="9594">
                  <c:v>1.113638917843518</c:v>
                </c:pt>
                <c:pt idx="9595">
                  <c:v>1.113638917843518</c:v>
                </c:pt>
                <c:pt idx="9596">
                  <c:v>1.113638917843518</c:v>
                </c:pt>
                <c:pt idx="9597">
                  <c:v>1.113638917843518</c:v>
                </c:pt>
                <c:pt idx="9598">
                  <c:v>1.113638917843518</c:v>
                </c:pt>
                <c:pt idx="9599">
                  <c:v>1.113638917843518</c:v>
                </c:pt>
                <c:pt idx="9600">
                  <c:v>1.113638917843518</c:v>
                </c:pt>
                <c:pt idx="9601">
                  <c:v>1.113638917843518</c:v>
                </c:pt>
                <c:pt idx="9602">
                  <c:v>1.113638917843518</c:v>
                </c:pt>
                <c:pt idx="9603">
                  <c:v>1.113638917843518</c:v>
                </c:pt>
                <c:pt idx="9604">
                  <c:v>1.113638917843518</c:v>
                </c:pt>
                <c:pt idx="9605">
                  <c:v>1.113638917843518</c:v>
                </c:pt>
                <c:pt idx="9606">
                  <c:v>1.113638917843518</c:v>
                </c:pt>
                <c:pt idx="9607">
                  <c:v>1.113638917843518</c:v>
                </c:pt>
                <c:pt idx="9608">
                  <c:v>1.113638917843518</c:v>
                </c:pt>
                <c:pt idx="9609">
                  <c:v>1.113638917843518</c:v>
                </c:pt>
                <c:pt idx="9610">
                  <c:v>1.113638917843518</c:v>
                </c:pt>
                <c:pt idx="9611">
                  <c:v>1.113638917843518</c:v>
                </c:pt>
                <c:pt idx="9612">
                  <c:v>1.113638917843518</c:v>
                </c:pt>
                <c:pt idx="9613">
                  <c:v>1.113638917843518</c:v>
                </c:pt>
                <c:pt idx="9614">
                  <c:v>1.113638917843518</c:v>
                </c:pt>
                <c:pt idx="9615">
                  <c:v>1.113638917843518</c:v>
                </c:pt>
                <c:pt idx="9616">
                  <c:v>1.113638917843518</c:v>
                </c:pt>
                <c:pt idx="9617">
                  <c:v>1.113638917843518</c:v>
                </c:pt>
                <c:pt idx="9618">
                  <c:v>1.113638917843518</c:v>
                </c:pt>
                <c:pt idx="9619">
                  <c:v>1.113638917843518</c:v>
                </c:pt>
                <c:pt idx="9620">
                  <c:v>1.113638917843518</c:v>
                </c:pt>
                <c:pt idx="9621">
                  <c:v>1.113638917843518</c:v>
                </c:pt>
                <c:pt idx="9622">
                  <c:v>1.113638917843518</c:v>
                </c:pt>
                <c:pt idx="9623">
                  <c:v>1.113638917843518</c:v>
                </c:pt>
                <c:pt idx="9624">
                  <c:v>1.113638917843518</c:v>
                </c:pt>
                <c:pt idx="9625">
                  <c:v>1.113638917843518</c:v>
                </c:pt>
                <c:pt idx="9626">
                  <c:v>1.113638917843518</c:v>
                </c:pt>
                <c:pt idx="9627">
                  <c:v>1.113638917843518</c:v>
                </c:pt>
                <c:pt idx="9628">
                  <c:v>1.113638917843518</c:v>
                </c:pt>
                <c:pt idx="9629">
                  <c:v>1.113638917843518</c:v>
                </c:pt>
                <c:pt idx="9630">
                  <c:v>1.113638917843518</c:v>
                </c:pt>
                <c:pt idx="9631">
                  <c:v>1.113638917843518</c:v>
                </c:pt>
                <c:pt idx="9632">
                  <c:v>1.113638917843518</c:v>
                </c:pt>
                <c:pt idx="9633">
                  <c:v>1.113638917843518</c:v>
                </c:pt>
                <c:pt idx="9634">
                  <c:v>1.113638917843518</c:v>
                </c:pt>
                <c:pt idx="9635">
                  <c:v>1.113638917843518</c:v>
                </c:pt>
                <c:pt idx="9636">
                  <c:v>1.113638917843518</c:v>
                </c:pt>
                <c:pt idx="9637">
                  <c:v>1.113638917843518</c:v>
                </c:pt>
                <c:pt idx="9638">
                  <c:v>1.113638917843518</c:v>
                </c:pt>
                <c:pt idx="9639">
                  <c:v>1.113638917843518</c:v>
                </c:pt>
                <c:pt idx="9640">
                  <c:v>1.113638917843518</c:v>
                </c:pt>
                <c:pt idx="9641">
                  <c:v>1.113638917843518</c:v>
                </c:pt>
                <c:pt idx="9642">
                  <c:v>1.113638917843518</c:v>
                </c:pt>
                <c:pt idx="9643">
                  <c:v>1.113638917843518</c:v>
                </c:pt>
                <c:pt idx="9644">
                  <c:v>1.113638917843518</c:v>
                </c:pt>
                <c:pt idx="9645">
                  <c:v>1.113638917843518</c:v>
                </c:pt>
                <c:pt idx="9646">
                  <c:v>1.113638917843518</c:v>
                </c:pt>
                <c:pt idx="9647">
                  <c:v>1.113638917843518</c:v>
                </c:pt>
                <c:pt idx="9648">
                  <c:v>1.113638917843518</c:v>
                </c:pt>
                <c:pt idx="9649">
                  <c:v>1.113638917843518</c:v>
                </c:pt>
                <c:pt idx="9650">
                  <c:v>1.113638917843518</c:v>
                </c:pt>
                <c:pt idx="9651">
                  <c:v>1.113638917843518</c:v>
                </c:pt>
                <c:pt idx="9652">
                  <c:v>1.113638917843518</c:v>
                </c:pt>
                <c:pt idx="9653">
                  <c:v>1.113638917843518</c:v>
                </c:pt>
                <c:pt idx="9654">
                  <c:v>1.113638917843518</c:v>
                </c:pt>
                <c:pt idx="9655">
                  <c:v>1.113638917843518</c:v>
                </c:pt>
                <c:pt idx="9656">
                  <c:v>1.113638917843518</c:v>
                </c:pt>
                <c:pt idx="9657">
                  <c:v>1.113638917843518</c:v>
                </c:pt>
                <c:pt idx="9658">
                  <c:v>1.113638917843518</c:v>
                </c:pt>
                <c:pt idx="9659">
                  <c:v>1.113638917843518</c:v>
                </c:pt>
                <c:pt idx="9660">
                  <c:v>1.113638917843518</c:v>
                </c:pt>
                <c:pt idx="9661">
                  <c:v>1.113638917843518</c:v>
                </c:pt>
                <c:pt idx="9662">
                  <c:v>1.113638917843518</c:v>
                </c:pt>
                <c:pt idx="9663">
                  <c:v>1.113638917843518</c:v>
                </c:pt>
                <c:pt idx="9664">
                  <c:v>1.113638917843518</c:v>
                </c:pt>
                <c:pt idx="9665">
                  <c:v>1.113638917843518</c:v>
                </c:pt>
                <c:pt idx="9666">
                  <c:v>1.113638917843518</c:v>
                </c:pt>
                <c:pt idx="9667">
                  <c:v>1.113638917843518</c:v>
                </c:pt>
                <c:pt idx="9668">
                  <c:v>1.113638917843518</c:v>
                </c:pt>
                <c:pt idx="9669">
                  <c:v>1.113638917843518</c:v>
                </c:pt>
                <c:pt idx="9670">
                  <c:v>1.113638917843518</c:v>
                </c:pt>
                <c:pt idx="9671">
                  <c:v>1.113638917843518</c:v>
                </c:pt>
                <c:pt idx="9672">
                  <c:v>1.113638917843518</c:v>
                </c:pt>
                <c:pt idx="9673">
                  <c:v>1.113638917843518</c:v>
                </c:pt>
                <c:pt idx="9674">
                  <c:v>1.113638917843518</c:v>
                </c:pt>
                <c:pt idx="9675">
                  <c:v>1.113638917843518</c:v>
                </c:pt>
                <c:pt idx="9676">
                  <c:v>1.113638917843518</c:v>
                </c:pt>
                <c:pt idx="9677">
                  <c:v>1.113638917843518</c:v>
                </c:pt>
                <c:pt idx="9678">
                  <c:v>1.113638917843518</c:v>
                </c:pt>
                <c:pt idx="9679">
                  <c:v>1.113638917843518</c:v>
                </c:pt>
                <c:pt idx="9680">
                  <c:v>1.113638917843518</c:v>
                </c:pt>
                <c:pt idx="9681">
                  <c:v>1.113638917843518</c:v>
                </c:pt>
                <c:pt idx="9682">
                  <c:v>1.113638917843518</c:v>
                </c:pt>
                <c:pt idx="9683">
                  <c:v>1.113638917843518</c:v>
                </c:pt>
                <c:pt idx="9684">
                  <c:v>1.113638917843518</c:v>
                </c:pt>
                <c:pt idx="9685">
                  <c:v>1.113638917843518</c:v>
                </c:pt>
                <c:pt idx="9686">
                  <c:v>1.113638917843518</c:v>
                </c:pt>
                <c:pt idx="9687">
                  <c:v>1.113638917843518</c:v>
                </c:pt>
                <c:pt idx="9688">
                  <c:v>1.113638917843518</c:v>
                </c:pt>
                <c:pt idx="9689">
                  <c:v>1.113638917843518</c:v>
                </c:pt>
                <c:pt idx="9690">
                  <c:v>1.113638917843518</c:v>
                </c:pt>
                <c:pt idx="9691">
                  <c:v>1.113638917843518</c:v>
                </c:pt>
                <c:pt idx="9692">
                  <c:v>1.113638917843518</c:v>
                </c:pt>
                <c:pt idx="9693">
                  <c:v>1.113638917843518</c:v>
                </c:pt>
                <c:pt idx="9694">
                  <c:v>1.113638917843518</c:v>
                </c:pt>
                <c:pt idx="9695">
                  <c:v>1.113638917843518</c:v>
                </c:pt>
                <c:pt idx="9696">
                  <c:v>1.113638917843518</c:v>
                </c:pt>
                <c:pt idx="9697">
                  <c:v>1.113638917843518</c:v>
                </c:pt>
                <c:pt idx="9698">
                  <c:v>1.113638917843518</c:v>
                </c:pt>
                <c:pt idx="9699">
                  <c:v>1.113638917843518</c:v>
                </c:pt>
                <c:pt idx="9700">
                  <c:v>1.113638917843518</c:v>
                </c:pt>
                <c:pt idx="9701">
                  <c:v>1.113638917843518</c:v>
                </c:pt>
                <c:pt idx="9702">
                  <c:v>1.113638917843518</c:v>
                </c:pt>
                <c:pt idx="9703">
                  <c:v>1.113638917843518</c:v>
                </c:pt>
                <c:pt idx="9704">
                  <c:v>1.113638917843518</c:v>
                </c:pt>
                <c:pt idx="9705">
                  <c:v>1.113638917843518</c:v>
                </c:pt>
                <c:pt idx="9706">
                  <c:v>1.113638917843518</c:v>
                </c:pt>
                <c:pt idx="9707">
                  <c:v>1.113638917843518</c:v>
                </c:pt>
                <c:pt idx="9708">
                  <c:v>1.113638917843518</c:v>
                </c:pt>
                <c:pt idx="9709">
                  <c:v>1.113638917843518</c:v>
                </c:pt>
                <c:pt idx="9710">
                  <c:v>1.113638917843518</c:v>
                </c:pt>
                <c:pt idx="9711">
                  <c:v>1.113638917843518</c:v>
                </c:pt>
                <c:pt idx="9712">
                  <c:v>1.113638917843518</c:v>
                </c:pt>
                <c:pt idx="9713">
                  <c:v>1.113638917843518</c:v>
                </c:pt>
                <c:pt idx="9714">
                  <c:v>1.113638917843518</c:v>
                </c:pt>
                <c:pt idx="9715">
                  <c:v>1.113638917843518</c:v>
                </c:pt>
                <c:pt idx="9716">
                  <c:v>1.113638917843518</c:v>
                </c:pt>
                <c:pt idx="9717">
                  <c:v>1.113638917843518</c:v>
                </c:pt>
                <c:pt idx="9718">
                  <c:v>1.113638917843518</c:v>
                </c:pt>
                <c:pt idx="9719">
                  <c:v>1.113638917843518</c:v>
                </c:pt>
                <c:pt idx="9720">
                  <c:v>1.113638917843518</c:v>
                </c:pt>
                <c:pt idx="9721">
                  <c:v>1.113638917843518</c:v>
                </c:pt>
                <c:pt idx="9722">
                  <c:v>1.113638917843518</c:v>
                </c:pt>
                <c:pt idx="9723">
                  <c:v>1.113638917843518</c:v>
                </c:pt>
                <c:pt idx="9724">
                  <c:v>1.113638917843518</c:v>
                </c:pt>
                <c:pt idx="9725">
                  <c:v>1.113638917843518</c:v>
                </c:pt>
                <c:pt idx="9726">
                  <c:v>1.113638917843518</c:v>
                </c:pt>
                <c:pt idx="9727">
                  <c:v>1.113638917843518</c:v>
                </c:pt>
                <c:pt idx="9728">
                  <c:v>1.113638917843518</c:v>
                </c:pt>
                <c:pt idx="9729">
                  <c:v>1.113638917843518</c:v>
                </c:pt>
                <c:pt idx="9730">
                  <c:v>1.113638917843518</c:v>
                </c:pt>
                <c:pt idx="9731">
                  <c:v>1.113638917843518</c:v>
                </c:pt>
                <c:pt idx="9732">
                  <c:v>1.113638917843518</c:v>
                </c:pt>
                <c:pt idx="9733">
                  <c:v>1.113638917843518</c:v>
                </c:pt>
                <c:pt idx="9734">
                  <c:v>1.113638917843518</c:v>
                </c:pt>
                <c:pt idx="9735">
                  <c:v>1.113638917843518</c:v>
                </c:pt>
                <c:pt idx="9736">
                  <c:v>1.113638917843518</c:v>
                </c:pt>
                <c:pt idx="9737">
                  <c:v>1.113638917843518</c:v>
                </c:pt>
                <c:pt idx="9738">
                  <c:v>1.113638917843518</c:v>
                </c:pt>
                <c:pt idx="9739">
                  <c:v>1.113638917843518</c:v>
                </c:pt>
                <c:pt idx="9740">
                  <c:v>1.113638917843518</c:v>
                </c:pt>
                <c:pt idx="9741">
                  <c:v>1.113638917843518</c:v>
                </c:pt>
                <c:pt idx="9742">
                  <c:v>1.113638917843518</c:v>
                </c:pt>
                <c:pt idx="9743">
                  <c:v>1.113638917843518</c:v>
                </c:pt>
                <c:pt idx="9744">
                  <c:v>1.113638917843518</c:v>
                </c:pt>
                <c:pt idx="9745">
                  <c:v>1.113638917843518</c:v>
                </c:pt>
                <c:pt idx="9746">
                  <c:v>1.113638917843518</c:v>
                </c:pt>
                <c:pt idx="9747">
                  <c:v>1.113638917843518</c:v>
                </c:pt>
                <c:pt idx="9748">
                  <c:v>1.113638917843518</c:v>
                </c:pt>
                <c:pt idx="9749">
                  <c:v>1.113638917843518</c:v>
                </c:pt>
                <c:pt idx="9750">
                  <c:v>1.113638917843518</c:v>
                </c:pt>
                <c:pt idx="9751">
                  <c:v>1.113638917843518</c:v>
                </c:pt>
                <c:pt idx="9752">
                  <c:v>1.113638917843518</c:v>
                </c:pt>
                <c:pt idx="9753">
                  <c:v>1.113638917843518</c:v>
                </c:pt>
                <c:pt idx="9754">
                  <c:v>1.113638917843518</c:v>
                </c:pt>
                <c:pt idx="9755">
                  <c:v>1.113638917843518</c:v>
                </c:pt>
                <c:pt idx="9756">
                  <c:v>1.113638917843518</c:v>
                </c:pt>
                <c:pt idx="9757">
                  <c:v>1.113638917843518</c:v>
                </c:pt>
                <c:pt idx="9758">
                  <c:v>1.113638917843518</c:v>
                </c:pt>
                <c:pt idx="9759">
                  <c:v>1.113638917843518</c:v>
                </c:pt>
                <c:pt idx="9760">
                  <c:v>1.113638917843518</c:v>
                </c:pt>
                <c:pt idx="9761">
                  <c:v>1.113638917843518</c:v>
                </c:pt>
                <c:pt idx="9762">
                  <c:v>1.113638917843518</c:v>
                </c:pt>
                <c:pt idx="9763">
                  <c:v>1.113638917843518</c:v>
                </c:pt>
                <c:pt idx="9764">
                  <c:v>1.113638917843518</c:v>
                </c:pt>
                <c:pt idx="9765">
                  <c:v>1.113638917843518</c:v>
                </c:pt>
                <c:pt idx="9766">
                  <c:v>1.113638917843518</c:v>
                </c:pt>
                <c:pt idx="9767">
                  <c:v>1.113638917843518</c:v>
                </c:pt>
                <c:pt idx="9768">
                  <c:v>1.113638917843518</c:v>
                </c:pt>
                <c:pt idx="9769">
                  <c:v>1.113638917843518</c:v>
                </c:pt>
                <c:pt idx="9770">
                  <c:v>1.113638917843518</c:v>
                </c:pt>
                <c:pt idx="9771">
                  <c:v>1.113638917843518</c:v>
                </c:pt>
                <c:pt idx="9772">
                  <c:v>1.113638917843518</c:v>
                </c:pt>
                <c:pt idx="9773">
                  <c:v>1.113638917843518</c:v>
                </c:pt>
                <c:pt idx="9774">
                  <c:v>1.113638917843518</c:v>
                </c:pt>
                <c:pt idx="9775">
                  <c:v>1.113638917843518</c:v>
                </c:pt>
                <c:pt idx="9776">
                  <c:v>1.113638917843518</c:v>
                </c:pt>
                <c:pt idx="9777">
                  <c:v>1.113638917843518</c:v>
                </c:pt>
                <c:pt idx="9778">
                  <c:v>1.113638917843518</c:v>
                </c:pt>
                <c:pt idx="9779">
                  <c:v>1.113638917843518</c:v>
                </c:pt>
                <c:pt idx="9780">
                  <c:v>1.113638917843518</c:v>
                </c:pt>
                <c:pt idx="9781">
                  <c:v>1.113638917843518</c:v>
                </c:pt>
                <c:pt idx="9782">
                  <c:v>1.113638917843518</c:v>
                </c:pt>
                <c:pt idx="9783">
                  <c:v>1.113638917843518</c:v>
                </c:pt>
                <c:pt idx="9784">
                  <c:v>1.113638917843518</c:v>
                </c:pt>
                <c:pt idx="9785">
                  <c:v>1.113638917843518</c:v>
                </c:pt>
                <c:pt idx="9786">
                  <c:v>1.113638917843518</c:v>
                </c:pt>
                <c:pt idx="9787">
                  <c:v>1.113638917843518</c:v>
                </c:pt>
                <c:pt idx="9788">
                  <c:v>1.113638917843518</c:v>
                </c:pt>
                <c:pt idx="9789">
                  <c:v>1.113638917843518</c:v>
                </c:pt>
                <c:pt idx="9790">
                  <c:v>1.113638917843518</c:v>
                </c:pt>
                <c:pt idx="9791">
                  <c:v>1.113638917843518</c:v>
                </c:pt>
                <c:pt idx="9792">
                  <c:v>1.113638917843518</c:v>
                </c:pt>
                <c:pt idx="9793">
                  <c:v>1.113638917843518</c:v>
                </c:pt>
                <c:pt idx="9794">
                  <c:v>1.113638917843518</c:v>
                </c:pt>
                <c:pt idx="9795">
                  <c:v>1.113638917843518</c:v>
                </c:pt>
                <c:pt idx="9796">
                  <c:v>1.113638917843518</c:v>
                </c:pt>
                <c:pt idx="9797">
                  <c:v>1.113638917843518</c:v>
                </c:pt>
                <c:pt idx="9798">
                  <c:v>1.113638917843518</c:v>
                </c:pt>
                <c:pt idx="9799">
                  <c:v>1.113638917843518</c:v>
                </c:pt>
                <c:pt idx="9800">
                  <c:v>1.113638917843518</c:v>
                </c:pt>
                <c:pt idx="9801">
                  <c:v>1.113638917843518</c:v>
                </c:pt>
                <c:pt idx="9802">
                  <c:v>1.113638917843518</c:v>
                </c:pt>
                <c:pt idx="9803">
                  <c:v>1.113638917843518</c:v>
                </c:pt>
                <c:pt idx="9804">
                  <c:v>1.113638917843518</c:v>
                </c:pt>
                <c:pt idx="9805">
                  <c:v>1.113638917843518</c:v>
                </c:pt>
                <c:pt idx="9806">
                  <c:v>1.113638917843518</c:v>
                </c:pt>
                <c:pt idx="9807">
                  <c:v>1.113638917843518</c:v>
                </c:pt>
                <c:pt idx="9808">
                  <c:v>1.113638917843518</c:v>
                </c:pt>
                <c:pt idx="9809">
                  <c:v>1.113638917843518</c:v>
                </c:pt>
                <c:pt idx="9810">
                  <c:v>1.113638917843518</c:v>
                </c:pt>
                <c:pt idx="9811">
                  <c:v>1.113638917843518</c:v>
                </c:pt>
                <c:pt idx="9812">
                  <c:v>1.113638917843518</c:v>
                </c:pt>
                <c:pt idx="9813">
                  <c:v>1.113638917843518</c:v>
                </c:pt>
                <c:pt idx="9814">
                  <c:v>1.113638917843518</c:v>
                </c:pt>
                <c:pt idx="9815">
                  <c:v>1.113638917843518</c:v>
                </c:pt>
                <c:pt idx="9816">
                  <c:v>1.113638917843518</c:v>
                </c:pt>
                <c:pt idx="9817">
                  <c:v>1.113638917843518</c:v>
                </c:pt>
                <c:pt idx="9818">
                  <c:v>1.113638917843518</c:v>
                </c:pt>
                <c:pt idx="9819">
                  <c:v>1.113638917843518</c:v>
                </c:pt>
                <c:pt idx="9820">
                  <c:v>1.113638917843518</c:v>
                </c:pt>
                <c:pt idx="9821">
                  <c:v>1.113638917843518</c:v>
                </c:pt>
                <c:pt idx="9822">
                  <c:v>1.113638917843518</c:v>
                </c:pt>
                <c:pt idx="9823">
                  <c:v>1.113638917843518</c:v>
                </c:pt>
                <c:pt idx="9824">
                  <c:v>1.113638917843518</c:v>
                </c:pt>
                <c:pt idx="9825">
                  <c:v>1.113638917843518</c:v>
                </c:pt>
                <c:pt idx="9826">
                  <c:v>1.113638917843518</c:v>
                </c:pt>
                <c:pt idx="9827">
                  <c:v>1.113638917843518</c:v>
                </c:pt>
                <c:pt idx="9828">
                  <c:v>1.113638917843518</c:v>
                </c:pt>
                <c:pt idx="9829">
                  <c:v>1.113638917843518</c:v>
                </c:pt>
                <c:pt idx="9830">
                  <c:v>1.113638917843518</c:v>
                </c:pt>
                <c:pt idx="9831">
                  <c:v>1.113638917843518</c:v>
                </c:pt>
                <c:pt idx="9832">
                  <c:v>1.113638917843518</c:v>
                </c:pt>
                <c:pt idx="9833">
                  <c:v>1.113638917843518</c:v>
                </c:pt>
                <c:pt idx="9834">
                  <c:v>1.113638917843518</c:v>
                </c:pt>
                <c:pt idx="9835">
                  <c:v>1.113638917843518</c:v>
                </c:pt>
                <c:pt idx="9836">
                  <c:v>1.113638917843518</c:v>
                </c:pt>
                <c:pt idx="9837">
                  <c:v>1.113638917843518</c:v>
                </c:pt>
                <c:pt idx="9838">
                  <c:v>1.113638917843518</c:v>
                </c:pt>
                <c:pt idx="9839">
                  <c:v>1.113638917843518</c:v>
                </c:pt>
                <c:pt idx="9840">
                  <c:v>1.113638917843518</c:v>
                </c:pt>
                <c:pt idx="9841">
                  <c:v>1.113638917843518</c:v>
                </c:pt>
                <c:pt idx="9842">
                  <c:v>1.113638917843518</c:v>
                </c:pt>
                <c:pt idx="9843">
                  <c:v>1.113638917843518</c:v>
                </c:pt>
                <c:pt idx="9844">
                  <c:v>1.113638917843518</c:v>
                </c:pt>
                <c:pt idx="9845">
                  <c:v>1.113638917843518</c:v>
                </c:pt>
                <c:pt idx="9846">
                  <c:v>1.113638917843518</c:v>
                </c:pt>
                <c:pt idx="9847">
                  <c:v>1.113638917843518</c:v>
                </c:pt>
                <c:pt idx="9848">
                  <c:v>1.113638917843518</c:v>
                </c:pt>
                <c:pt idx="9849">
                  <c:v>1.113638917843518</c:v>
                </c:pt>
                <c:pt idx="9850">
                  <c:v>1.113638917843518</c:v>
                </c:pt>
                <c:pt idx="9851">
                  <c:v>1.113638917843518</c:v>
                </c:pt>
                <c:pt idx="9852">
                  <c:v>1.113638917843518</c:v>
                </c:pt>
                <c:pt idx="9853">
                  <c:v>1.113638917843518</c:v>
                </c:pt>
                <c:pt idx="9854">
                  <c:v>1.113638917843518</c:v>
                </c:pt>
                <c:pt idx="9855">
                  <c:v>1.113638917843518</c:v>
                </c:pt>
                <c:pt idx="9856">
                  <c:v>1.113638917843518</c:v>
                </c:pt>
                <c:pt idx="9857">
                  <c:v>1.113638917843518</c:v>
                </c:pt>
                <c:pt idx="9858">
                  <c:v>1.113638917843518</c:v>
                </c:pt>
                <c:pt idx="9859">
                  <c:v>1.113638917843518</c:v>
                </c:pt>
                <c:pt idx="9860">
                  <c:v>1.113638917843518</c:v>
                </c:pt>
                <c:pt idx="9861">
                  <c:v>1.113638917843518</c:v>
                </c:pt>
                <c:pt idx="9862">
                  <c:v>1.113638917843518</c:v>
                </c:pt>
                <c:pt idx="9863">
                  <c:v>1.113638917843518</c:v>
                </c:pt>
                <c:pt idx="9864">
                  <c:v>1.113638917843518</c:v>
                </c:pt>
                <c:pt idx="9865">
                  <c:v>1.113638917843518</c:v>
                </c:pt>
                <c:pt idx="9866">
                  <c:v>1.113638917843518</c:v>
                </c:pt>
                <c:pt idx="9867">
                  <c:v>1.113638917843518</c:v>
                </c:pt>
                <c:pt idx="9868">
                  <c:v>1.113638917843518</c:v>
                </c:pt>
                <c:pt idx="9869">
                  <c:v>1.113638917843518</c:v>
                </c:pt>
                <c:pt idx="9870">
                  <c:v>1.113638917843518</c:v>
                </c:pt>
                <c:pt idx="9871">
                  <c:v>1.113638917843518</c:v>
                </c:pt>
                <c:pt idx="9872">
                  <c:v>1.113638917843518</c:v>
                </c:pt>
                <c:pt idx="9873">
                  <c:v>1.113638917843518</c:v>
                </c:pt>
                <c:pt idx="9874">
                  <c:v>1.113638917843518</c:v>
                </c:pt>
                <c:pt idx="9875">
                  <c:v>1.113638917843518</c:v>
                </c:pt>
                <c:pt idx="9876">
                  <c:v>1.113638917843518</c:v>
                </c:pt>
                <c:pt idx="9877">
                  <c:v>1.113638917843518</c:v>
                </c:pt>
                <c:pt idx="9878">
                  <c:v>1.113638917843518</c:v>
                </c:pt>
                <c:pt idx="9879">
                  <c:v>1.113638917843518</c:v>
                </c:pt>
                <c:pt idx="9880">
                  <c:v>1.113638917843518</c:v>
                </c:pt>
                <c:pt idx="9881">
                  <c:v>1.113638917843518</c:v>
                </c:pt>
                <c:pt idx="9882">
                  <c:v>1.113638917843518</c:v>
                </c:pt>
                <c:pt idx="9883">
                  <c:v>1.113638917843518</c:v>
                </c:pt>
                <c:pt idx="9884">
                  <c:v>1.113638917843518</c:v>
                </c:pt>
                <c:pt idx="9885">
                  <c:v>1.113638917843518</c:v>
                </c:pt>
                <c:pt idx="9886">
                  <c:v>1.113638917843518</c:v>
                </c:pt>
                <c:pt idx="9887">
                  <c:v>1.113638917843518</c:v>
                </c:pt>
                <c:pt idx="9888">
                  <c:v>1.113638917843518</c:v>
                </c:pt>
                <c:pt idx="9889">
                  <c:v>1.113638917843518</c:v>
                </c:pt>
                <c:pt idx="9890">
                  <c:v>1.113638917843518</c:v>
                </c:pt>
                <c:pt idx="9891">
                  <c:v>1.113638917843518</c:v>
                </c:pt>
                <c:pt idx="9892">
                  <c:v>1.113638917843518</c:v>
                </c:pt>
                <c:pt idx="9893">
                  <c:v>1.113638917843518</c:v>
                </c:pt>
                <c:pt idx="9894">
                  <c:v>1.113638917843518</c:v>
                </c:pt>
                <c:pt idx="9895">
                  <c:v>1.113638917843518</c:v>
                </c:pt>
                <c:pt idx="9896">
                  <c:v>1.113638917843518</c:v>
                </c:pt>
                <c:pt idx="9897">
                  <c:v>1.113638917843518</c:v>
                </c:pt>
                <c:pt idx="9898">
                  <c:v>1.113638917843518</c:v>
                </c:pt>
                <c:pt idx="9899">
                  <c:v>1.113638917843518</c:v>
                </c:pt>
                <c:pt idx="9900">
                  <c:v>1.113638917843518</c:v>
                </c:pt>
                <c:pt idx="9901">
                  <c:v>1.113638917843518</c:v>
                </c:pt>
                <c:pt idx="9902">
                  <c:v>1.113638917843518</c:v>
                </c:pt>
                <c:pt idx="9903">
                  <c:v>1.113638917843518</c:v>
                </c:pt>
                <c:pt idx="9904">
                  <c:v>1.113638917843518</c:v>
                </c:pt>
                <c:pt idx="9905">
                  <c:v>1.113638917843518</c:v>
                </c:pt>
                <c:pt idx="9906">
                  <c:v>1.113638917843518</c:v>
                </c:pt>
                <c:pt idx="9907">
                  <c:v>1.113638917843518</c:v>
                </c:pt>
                <c:pt idx="9908">
                  <c:v>1.113638917843518</c:v>
                </c:pt>
                <c:pt idx="9909">
                  <c:v>1.113638917843518</c:v>
                </c:pt>
                <c:pt idx="9910">
                  <c:v>1.113638917843518</c:v>
                </c:pt>
                <c:pt idx="9911">
                  <c:v>1.113638917843518</c:v>
                </c:pt>
                <c:pt idx="9912">
                  <c:v>1.113638917843518</c:v>
                </c:pt>
                <c:pt idx="9913">
                  <c:v>1.113638917843518</c:v>
                </c:pt>
                <c:pt idx="9914">
                  <c:v>1.113638917843518</c:v>
                </c:pt>
                <c:pt idx="9915">
                  <c:v>1.113638917843518</c:v>
                </c:pt>
                <c:pt idx="9916">
                  <c:v>1.113638917843518</c:v>
                </c:pt>
                <c:pt idx="9917">
                  <c:v>1.113638917843518</c:v>
                </c:pt>
                <c:pt idx="9918">
                  <c:v>1.113638917843518</c:v>
                </c:pt>
                <c:pt idx="9919">
                  <c:v>1.113638917843518</c:v>
                </c:pt>
                <c:pt idx="9920">
                  <c:v>1.113638917843518</c:v>
                </c:pt>
                <c:pt idx="9921">
                  <c:v>1.113638917843518</c:v>
                </c:pt>
                <c:pt idx="9922">
                  <c:v>1.113638917843518</c:v>
                </c:pt>
                <c:pt idx="9923">
                  <c:v>1.113638917843518</c:v>
                </c:pt>
                <c:pt idx="9924">
                  <c:v>1.113638917843518</c:v>
                </c:pt>
                <c:pt idx="9925">
                  <c:v>1.113638917843518</c:v>
                </c:pt>
                <c:pt idx="9926">
                  <c:v>1.113638917843518</c:v>
                </c:pt>
                <c:pt idx="9927">
                  <c:v>1.113638917843518</c:v>
                </c:pt>
                <c:pt idx="9928">
                  <c:v>1.113638917843518</c:v>
                </c:pt>
                <c:pt idx="9929">
                  <c:v>1.113638917843518</c:v>
                </c:pt>
                <c:pt idx="9930">
                  <c:v>1.113638917843518</c:v>
                </c:pt>
                <c:pt idx="9931">
                  <c:v>1.113638917843518</c:v>
                </c:pt>
                <c:pt idx="9932">
                  <c:v>1.113638917843518</c:v>
                </c:pt>
                <c:pt idx="9933">
                  <c:v>1.113638917843518</c:v>
                </c:pt>
                <c:pt idx="9934">
                  <c:v>1.113638917843518</c:v>
                </c:pt>
                <c:pt idx="9935">
                  <c:v>1.113638917843518</c:v>
                </c:pt>
                <c:pt idx="9936">
                  <c:v>1.113638917843518</c:v>
                </c:pt>
                <c:pt idx="9937">
                  <c:v>1.113638917843518</c:v>
                </c:pt>
                <c:pt idx="9938">
                  <c:v>1.113638917843518</c:v>
                </c:pt>
                <c:pt idx="9939">
                  <c:v>1.113638917843518</c:v>
                </c:pt>
                <c:pt idx="9940">
                  <c:v>1.113638917843518</c:v>
                </c:pt>
                <c:pt idx="9941">
                  <c:v>1.113638917843518</c:v>
                </c:pt>
                <c:pt idx="9942">
                  <c:v>1.113638917843518</c:v>
                </c:pt>
                <c:pt idx="9943">
                  <c:v>1.113638917843518</c:v>
                </c:pt>
                <c:pt idx="9944">
                  <c:v>1.113638917843518</c:v>
                </c:pt>
                <c:pt idx="9945">
                  <c:v>1.113638917843518</c:v>
                </c:pt>
                <c:pt idx="9946">
                  <c:v>1.113638917843518</c:v>
                </c:pt>
                <c:pt idx="9947">
                  <c:v>1.113638917843518</c:v>
                </c:pt>
                <c:pt idx="9948">
                  <c:v>1.113638917843518</c:v>
                </c:pt>
                <c:pt idx="9949">
                  <c:v>1.113638917843518</c:v>
                </c:pt>
                <c:pt idx="9950">
                  <c:v>1.113638917843518</c:v>
                </c:pt>
                <c:pt idx="9951">
                  <c:v>1.113638917843518</c:v>
                </c:pt>
                <c:pt idx="9952">
                  <c:v>1.113638917843518</c:v>
                </c:pt>
                <c:pt idx="9953">
                  <c:v>1.113638917843518</c:v>
                </c:pt>
                <c:pt idx="9954">
                  <c:v>1.113638917843518</c:v>
                </c:pt>
                <c:pt idx="9955">
                  <c:v>1.113638917843518</c:v>
                </c:pt>
                <c:pt idx="9956">
                  <c:v>1.113638917843518</c:v>
                </c:pt>
                <c:pt idx="9957">
                  <c:v>1.113638917843518</c:v>
                </c:pt>
                <c:pt idx="9958">
                  <c:v>1.113638917843518</c:v>
                </c:pt>
                <c:pt idx="9959">
                  <c:v>1.113638917843518</c:v>
                </c:pt>
                <c:pt idx="9960">
                  <c:v>1.113638917843518</c:v>
                </c:pt>
                <c:pt idx="9961">
                  <c:v>1.113638917843518</c:v>
                </c:pt>
                <c:pt idx="9962">
                  <c:v>1.113638917843518</c:v>
                </c:pt>
                <c:pt idx="9963">
                  <c:v>1.113638917843518</c:v>
                </c:pt>
                <c:pt idx="9964">
                  <c:v>1.113638917843518</c:v>
                </c:pt>
                <c:pt idx="9965">
                  <c:v>1.113638917843518</c:v>
                </c:pt>
                <c:pt idx="9966">
                  <c:v>1.113638917843518</c:v>
                </c:pt>
                <c:pt idx="9967">
                  <c:v>1.113638917843518</c:v>
                </c:pt>
                <c:pt idx="9968">
                  <c:v>1.113638917843518</c:v>
                </c:pt>
                <c:pt idx="9969">
                  <c:v>1.113638917843518</c:v>
                </c:pt>
                <c:pt idx="9970">
                  <c:v>1.113638917843518</c:v>
                </c:pt>
                <c:pt idx="9971">
                  <c:v>1.113638917843518</c:v>
                </c:pt>
                <c:pt idx="9972">
                  <c:v>1.113638917843518</c:v>
                </c:pt>
                <c:pt idx="9973">
                  <c:v>1.113638917843518</c:v>
                </c:pt>
                <c:pt idx="9974">
                  <c:v>1.113638917843518</c:v>
                </c:pt>
                <c:pt idx="9975">
                  <c:v>1.113638917843518</c:v>
                </c:pt>
                <c:pt idx="9976">
                  <c:v>1.113638917843518</c:v>
                </c:pt>
                <c:pt idx="9977">
                  <c:v>1.113638917843518</c:v>
                </c:pt>
                <c:pt idx="9978">
                  <c:v>1.113638917843518</c:v>
                </c:pt>
                <c:pt idx="9979">
                  <c:v>1.113638917843518</c:v>
                </c:pt>
                <c:pt idx="9980">
                  <c:v>1.113638917843518</c:v>
                </c:pt>
                <c:pt idx="9981">
                  <c:v>1.113638917843518</c:v>
                </c:pt>
                <c:pt idx="9982">
                  <c:v>1.113638917843518</c:v>
                </c:pt>
                <c:pt idx="9983">
                  <c:v>1.113638917843518</c:v>
                </c:pt>
                <c:pt idx="9984">
                  <c:v>1.113638917843518</c:v>
                </c:pt>
                <c:pt idx="9985">
                  <c:v>1.113638917843518</c:v>
                </c:pt>
                <c:pt idx="9986">
                  <c:v>1.113638917843518</c:v>
                </c:pt>
                <c:pt idx="9987">
                  <c:v>1.113638917843518</c:v>
                </c:pt>
                <c:pt idx="9988">
                  <c:v>1.113638917843518</c:v>
                </c:pt>
                <c:pt idx="9989">
                  <c:v>1.113638917843518</c:v>
                </c:pt>
                <c:pt idx="9990">
                  <c:v>1.113638917843518</c:v>
                </c:pt>
                <c:pt idx="9991">
                  <c:v>1.113638917843518</c:v>
                </c:pt>
                <c:pt idx="9992">
                  <c:v>1.113638917843518</c:v>
                </c:pt>
                <c:pt idx="9993">
                  <c:v>1.113638917843518</c:v>
                </c:pt>
                <c:pt idx="9994">
                  <c:v>1.113638917843518</c:v>
                </c:pt>
                <c:pt idx="9995">
                  <c:v>1.113638917843518</c:v>
                </c:pt>
                <c:pt idx="9996">
                  <c:v>1.113638917843518</c:v>
                </c:pt>
                <c:pt idx="9997">
                  <c:v>1.113638917843518</c:v>
                </c:pt>
                <c:pt idx="9998">
                  <c:v>1.113638917843518</c:v>
                </c:pt>
                <c:pt idx="9999">
                  <c:v>1.113638917843518</c:v>
                </c:pt>
                <c:pt idx="10000">
                  <c:v>1.113638917843518</c:v>
                </c:pt>
                <c:pt idx="10001">
                  <c:v>1.113638917843518</c:v>
                </c:pt>
                <c:pt idx="10002">
                  <c:v>1.113638917843518</c:v>
                </c:pt>
                <c:pt idx="10003">
                  <c:v>1.113638917843518</c:v>
                </c:pt>
                <c:pt idx="10004">
                  <c:v>1.113638917843518</c:v>
                </c:pt>
                <c:pt idx="10005">
                  <c:v>1.113638917843518</c:v>
                </c:pt>
                <c:pt idx="10006">
                  <c:v>1.113638917843518</c:v>
                </c:pt>
                <c:pt idx="10007">
                  <c:v>1.113638917843518</c:v>
                </c:pt>
                <c:pt idx="10008">
                  <c:v>1.113638917843518</c:v>
                </c:pt>
                <c:pt idx="10009">
                  <c:v>1.113638917843518</c:v>
                </c:pt>
                <c:pt idx="10010">
                  <c:v>1.113638917843518</c:v>
                </c:pt>
                <c:pt idx="10011">
                  <c:v>1.113638917843518</c:v>
                </c:pt>
                <c:pt idx="10012">
                  <c:v>1.113638917843518</c:v>
                </c:pt>
                <c:pt idx="10013">
                  <c:v>1.113638917843518</c:v>
                </c:pt>
                <c:pt idx="10014">
                  <c:v>1.113638917843518</c:v>
                </c:pt>
                <c:pt idx="10015">
                  <c:v>1.113638917843518</c:v>
                </c:pt>
                <c:pt idx="10016">
                  <c:v>1.113638917843518</c:v>
                </c:pt>
                <c:pt idx="10017">
                  <c:v>1.113638917843518</c:v>
                </c:pt>
                <c:pt idx="10018">
                  <c:v>1.113638917843518</c:v>
                </c:pt>
                <c:pt idx="10019">
                  <c:v>1.113638917843518</c:v>
                </c:pt>
                <c:pt idx="10020">
                  <c:v>1.113638917843518</c:v>
                </c:pt>
                <c:pt idx="10021">
                  <c:v>1.113638917843518</c:v>
                </c:pt>
                <c:pt idx="10022">
                  <c:v>1.113638917843518</c:v>
                </c:pt>
                <c:pt idx="10023">
                  <c:v>1.113638917843518</c:v>
                </c:pt>
                <c:pt idx="10024">
                  <c:v>1.113638917843518</c:v>
                </c:pt>
                <c:pt idx="10025">
                  <c:v>1.113638917843518</c:v>
                </c:pt>
                <c:pt idx="10026">
                  <c:v>1.113638917843518</c:v>
                </c:pt>
                <c:pt idx="10027">
                  <c:v>1.113638917843518</c:v>
                </c:pt>
                <c:pt idx="10028">
                  <c:v>1.113638917843518</c:v>
                </c:pt>
                <c:pt idx="10029">
                  <c:v>1.113638917843518</c:v>
                </c:pt>
                <c:pt idx="10030">
                  <c:v>1.113638917843518</c:v>
                </c:pt>
                <c:pt idx="10031">
                  <c:v>1.113638917843518</c:v>
                </c:pt>
                <c:pt idx="10032">
                  <c:v>1.113638917843518</c:v>
                </c:pt>
                <c:pt idx="10033">
                  <c:v>1.113638917843518</c:v>
                </c:pt>
                <c:pt idx="10034">
                  <c:v>1.113638917843518</c:v>
                </c:pt>
                <c:pt idx="10035">
                  <c:v>1.113638917843518</c:v>
                </c:pt>
                <c:pt idx="10036">
                  <c:v>1.113638917843518</c:v>
                </c:pt>
                <c:pt idx="10037">
                  <c:v>1.113638917843518</c:v>
                </c:pt>
                <c:pt idx="10038">
                  <c:v>1.113638917843518</c:v>
                </c:pt>
                <c:pt idx="10039">
                  <c:v>1.113638917843518</c:v>
                </c:pt>
                <c:pt idx="10040">
                  <c:v>1.113638917843518</c:v>
                </c:pt>
                <c:pt idx="10041">
                  <c:v>1.113638917843518</c:v>
                </c:pt>
                <c:pt idx="10042">
                  <c:v>1.113638917843518</c:v>
                </c:pt>
                <c:pt idx="10043">
                  <c:v>1.113638917843518</c:v>
                </c:pt>
                <c:pt idx="10044">
                  <c:v>1.113638917843518</c:v>
                </c:pt>
                <c:pt idx="10045">
                  <c:v>1.113638917843518</c:v>
                </c:pt>
                <c:pt idx="10046">
                  <c:v>1.113638917843518</c:v>
                </c:pt>
                <c:pt idx="10047">
                  <c:v>1.113638917843518</c:v>
                </c:pt>
                <c:pt idx="10048">
                  <c:v>1.113638917843518</c:v>
                </c:pt>
                <c:pt idx="10049">
                  <c:v>1.113638917843518</c:v>
                </c:pt>
                <c:pt idx="10050">
                  <c:v>1.113638917843518</c:v>
                </c:pt>
                <c:pt idx="10051">
                  <c:v>1.113638917843518</c:v>
                </c:pt>
                <c:pt idx="10052">
                  <c:v>1.113638917843518</c:v>
                </c:pt>
                <c:pt idx="10053">
                  <c:v>1.113638917843518</c:v>
                </c:pt>
                <c:pt idx="10054">
                  <c:v>1.113638917843518</c:v>
                </c:pt>
                <c:pt idx="10055">
                  <c:v>1.113638917843518</c:v>
                </c:pt>
                <c:pt idx="10056">
                  <c:v>1.113638917843518</c:v>
                </c:pt>
                <c:pt idx="10057">
                  <c:v>1.113638917843518</c:v>
                </c:pt>
                <c:pt idx="10058">
                  <c:v>1.113638917843518</c:v>
                </c:pt>
                <c:pt idx="10059">
                  <c:v>1.113638917843518</c:v>
                </c:pt>
                <c:pt idx="10060">
                  <c:v>1.113638917843518</c:v>
                </c:pt>
                <c:pt idx="10061">
                  <c:v>1.113638917843518</c:v>
                </c:pt>
                <c:pt idx="10062">
                  <c:v>1.113638917843518</c:v>
                </c:pt>
                <c:pt idx="10063">
                  <c:v>1.113638917843518</c:v>
                </c:pt>
                <c:pt idx="10064">
                  <c:v>1.113638917843518</c:v>
                </c:pt>
                <c:pt idx="10065">
                  <c:v>1.113638917843518</c:v>
                </c:pt>
                <c:pt idx="10066">
                  <c:v>1.113638917843518</c:v>
                </c:pt>
                <c:pt idx="10067">
                  <c:v>1.113638917843518</c:v>
                </c:pt>
                <c:pt idx="10068">
                  <c:v>1.113638917843518</c:v>
                </c:pt>
                <c:pt idx="10069">
                  <c:v>1.113638917843518</c:v>
                </c:pt>
                <c:pt idx="10070">
                  <c:v>1.113638917843518</c:v>
                </c:pt>
                <c:pt idx="10071">
                  <c:v>1.113638917843518</c:v>
                </c:pt>
                <c:pt idx="10072">
                  <c:v>1.113638917843518</c:v>
                </c:pt>
                <c:pt idx="10073">
                  <c:v>1.113638917843518</c:v>
                </c:pt>
                <c:pt idx="10074">
                  <c:v>1.113638917843518</c:v>
                </c:pt>
                <c:pt idx="10075">
                  <c:v>1.113638917843518</c:v>
                </c:pt>
                <c:pt idx="10076">
                  <c:v>1.113638917843518</c:v>
                </c:pt>
                <c:pt idx="10077">
                  <c:v>1.113638917843518</c:v>
                </c:pt>
                <c:pt idx="10078">
                  <c:v>1.113638917843518</c:v>
                </c:pt>
                <c:pt idx="10079">
                  <c:v>1.113638917843518</c:v>
                </c:pt>
                <c:pt idx="10080">
                  <c:v>1.113638917843518</c:v>
                </c:pt>
                <c:pt idx="10081">
                  <c:v>1.113638917843518</c:v>
                </c:pt>
                <c:pt idx="10082">
                  <c:v>1.113638917843518</c:v>
                </c:pt>
                <c:pt idx="10083">
                  <c:v>1.113638917843518</c:v>
                </c:pt>
                <c:pt idx="10084">
                  <c:v>1.113638917843518</c:v>
                </c:pt>
                <c:pt idx="10085">
                  <c:v>1.113638917843518</c:v>
                </c:pt>
                <c:pt idx="10086">
                  <c:v>1.113638917843518</c:v>
                </c:pt>
                <c:pt idx="10087">
                  <c:v>1.113638917843518</c:v>
                </c:pt>
                <c:pt idx="10088">
                  <c:v>1.113638917843518</c:v>
                </c:pt>
                <c:pt idx="10089">
                  <c:v>1.113638917843518</c:v>
                </c:pt>
                <c:pt idx="10090">
                  <c:v>1.113638917843518</c:v>
                </c:pt>
                <c:pt idx="10091">
                  <c:v>1.113638917843518</c:v>
                </c:pt>
                <c:pt idx="10092">
                  <c:v>1.113638917843518</c:v>
                </c:pt>
                <c:pt idx="10093">
                  <c:v>1.113638917843518</c:v>
                </c:pt>
                <c:pt idx="10094">
                  <c:v>1.113638917843518</c:v>
                </c:pt>
                <c:pt idx="10095">
                  <c:v>1.113638917843518</c:v>
                </c:pt>
                <c:pt idx="10096">
                  <c:v>1.113638917843518</c:v>
                </c:pt>
                <c:pt idx="10097">
                  <c:v>1.113638917843518</c:v>
                </c:pt>
                <c:pt idx="10098">
                  <c:v>1.113638917843518</c:v>
                </c:pt>
                <c:pt idx="10099">
                  <c:v>1.113638917843518</c:v>
                </c:pt>
                <c:pt idx="10100">
                  <c:v>1.113638917843518</c:v>
                </c:pt>
                <c:pt idx="10101">
                  <c:v>1.113638917843518</c:v>
                </c:pt>
                <c:pt idx="10102">
                  <c:v>1.113638917843518</c:v>
                </c:pt>
                <c:pt idx="10103">
                  <c:v>1.113638917843518</c:v>
                </c:pt>
                <c:pt idx="10104">
                  <c:v>1.113638917843518</c:v>
                </c:pt>
                <c:pt idx="10105">
                  <c:v>1.113638917843518</c:v>
                </c:pt>
                <c:pt idx="10106">
                  <c:v>1.113638917843518</c:v>
                </c:pt>
                <c:pt idx="10107">
                  <c:v>1.113638917843518</c:v>
                </c:pt>
                <c:pt idx="10108">
                  <c:v>1.113638917843518</c:v>
                </c:pt>
                <c:pt idx="10109">
                  <c:v>1.113638917843518</c:v>
                </c:pt>
                <c:pt idx="10110">
                  <c:v>1.113638917843518</c:v>
                </c:pt>
                <c:pt idx="10111">
                  <c:v>1.113638917843518</c:v>
                </c:pt>
                <c:pt idx="10112">
                  <c:v>1.113638917843518</c:v>
                </c:pt>
                <c:pt idx="10113">
                  <c:v>1.113638917843518</c:v>
                </c:pt>
                <c:pt idx="10114">
                  <c:v>1.113638917843518</c:v>
                </c:pt>
                <c:pt idx="10115">
                  <c:v>1.113638917843518</c:v>
                </c:pt>
                <c:pt idx="10116">
                  <c:v>1.113638917843518</c:v>
                </c:pt>
                <c:pt idx="10117">
                  <c:v>1.113638917843518</c:v>
                </c:pt>
                <c:pt idx="10118">
                  <c:v>1.113638917843518</c:v>
                </c:pt>
                <c:pt idx="10119">
                  <c:v>1.113638917843518</c:v>
                </c:pt>
                <c:pt idx="10120">
                  <c:v>1.113638917843518</c:v>
                </c:pt>
                <c:pt idx="10121">
                  <c:v>1.113638917843518</c:v>
                </c:pt>
                <c:pt idx="10122">
                  <c:v>1.113638917843518</c:v>
                </c:pt>
                <c:pt idx="10123">
                  <c:v>1.113638917843518</c:v>
                </c:pt>
                <c:pt idx="10124">
                  <c:v>1.113638917843518</c:v>
                </c:pt>
                <c:pt idx="10125">
                  <c:v>1.113638917843518</c:v>
                </c:pt>
                <c:pt idx="10126">
                  <c:v>1.113638917843518</c:v>
                </c:pt>
                <c:pt idx="10127">
                  <c:v>1.113638917843518</c:v>
                </c:pt>
                <c:pt idx="10128">
                  <c:v>1.113638917843518</c:v>
                </c:pt>
                <c:pt idx="10129">
                  <c:v>1.113638917843518</c:v>
                </c:pt>
                <c:pt idx="10130">
                  <c:v>1.113638917843518</c:v>
                </c:pt>
                <c:pt idx="10131">
                  <c:v>1.113638917843518</c:v>
                </c:pt>
                <c:pt idx="10132">
                  <c:v>1.113638917843518</c:v>
                </c:pt>
                <c:pt idx="10133">
                  <c:v>1.113638917843518</c:v>
                </c:pt>
                <c:pt idx="10134">
                  <c:v>1.113638917843518</c:v>
                </c:pt>
                <c:pt idx="10135">
                  <c:v>1.113638917843518</c:v>
                </c:pt>
                <c:pt idx="10136">
                  <c:v>1.113638917843518</c:v>
                </c:pt>
              </c:numCache>
            </c:numRef>
          </c:yVal>
          <c:smooth val="0"/>
          <c:extLst xmlns:c16r2="http://schemas.microsoft.com/office/drawing/2015/06/chart">
            <c:ext xmlns:c16="http://schemas.microsoft.com/office/drawing/2014/chart" uri="{C3380CC4-5D6E-409C-BE32-E72D297353CC}">
              <c16:uniqueId val="{0000000D-72BD-464A-B470-992EF37B7E47}"/>
            </c:ext>
          </c:extLst>
        </c:ser>
        <c:ser>
          <c:idx val="14"/>
          <c:order val="14"/>
          <c:tx>
            <c:strRef>
              <c:f>'[Antibacterial_Quarterly_Dashboard_201703_Apr16-Mar17_v2.xlsm]Practice'!$BG$3</c:f>
              <c:strCache>
                <c:ptCount val="1"/>
                <c:pt idx="0">
                  <c:v>y decile 9</c:v>
                </c:pt>
              </c:strCache>
            </c:strRef>
          </c:tx>
          <c:spPr>
            <a:ln w="9525">
              <a:solidFill>
                <a:schemeClr val="bg1">
                  <a:lumMod val="50000"/>
                </a:schemeClr>
              </a:solidFill>
              <a:prstDash val="dash"/>
            </a:ln>
          </c:spPr>
          <c:marker>
            <c:symbol val="none"/>
          </c:marker>
          <c:xVal>
            <c:numRef>
              <c:f>'[Antibacterial_Quarterly_Dashboard_201703_Apr16-Mar17_v2.xlsm]Calcs'!$D$8:$D$9</c:f>
              <c:numCache>
                <c:formatCode>0.00</c:formatCode>
                <c:ptCount val="2"/>
                <c:pt idx="0" formatCode="General">
                  <c:v>0</c:v>
                </c:pt>
                <c:pt idx="1">
                  <c:v>40</c:v>
                </c:pt>
              </c:numCache>
            </c:numRef>
          </c:xVal>
          <c:yVal>
            <c:numRef>
              <c:f>'[Antibacterial_Quarterly_Dashboard_201703_Apr16-Mar17_v2.xlsm]Practice'!$BG$4:$BG$10140</c:f>
              <c:numCache>
                <c:formatCode>General</c:formatCode>
                <c:ptCount val="10137"/>
                <c:pt idx="0">
                  <c:v>1.1862354943447411</c:v>
                </c:pt>
                <c:pt idx="1">
                  <c:v>1.1862354943447411</c:v>
                </c:pt>
                <c:pt idx="2">
                  <c:v>1.1862354943447411</c:v>
                </c:pt>
                <c:pt idx="3">
                  <c:v>1.1862354943447411</c:v>
                </c:pt>
                <c:pt idx="4">
                  <c:v>1.1862354943447411</c:v>
                </c:pt>
                <c:pt idx="5">
                  <c:v>1.1862354943447411</c:v>
                </c:pt>
                <c:pt idx="6">
                  <c:v>1.1862354943447411</c:v>
                </c:pt>
                <c:pt idx="7">
                  <c:v>1.1862354943447411</c:v>
                </c:pt>
                <c:pt idx="8">
                  <c:v>1.1862354943447411</c:v>
                </c:pt>
                <c:pt idx="9">
                  <c:v>1.1862354943447411</c:v>
                </c:pt>
                <c:pt idx="10">
                  <c:v>1.1862354943447411</c:v>
                </c:pt>
                <c:pt idx="11">
                  <c:v>1.1862354943447411</c:v>
                </c:pt>
                <c:pt idx="12">
                  <c:v>1.1862354943447411</c:v>
                </c:pt>
                <c:pt idx="13">
                  <c:v>1.1862354943447411</c:v>
                </c:pt>
                <c:pt idx="14">
                  <c:v>1.1862354943447411</c:v>
                </c:pt>
                <c:pt idx="15">
                  <c:v>1.1862354943447411</c:v>
                </c:pt>
                <c:pt idx="16">
                  <c:v>1.1862354943447411</c:v>
                </c:pt>
                <c:pt idx="17">
                  <c:v>1.1862354943447411</c:v>
                </c:pt>
                <c:pt idx="18">
                  <c:v>1.1862354943447411</c:v>
                </c:pt>
                <c:pt idx="19">
                  <c:v>1.1862354943447411</c:v>
                </c:pt>
                <c:pt idx="20">
                  <c:v>1.1862354943447411</c:v>
                </c:pt>
                <c:pt idx="21">
                  <c:v>1.1862354943447411</c:v>
                </c:pt>
                <c:pt idx="22">
                  <c:v>1.1862354943447411</c:v>
                </c:pt>
                <c:pt idx="23">
                  <c:v>1.1862354943447411</c:v>
                </c:pt>
                <c:pt idx="24">
                  <c:v>1.1862354943447411</c:v>
                </c:pt>
                <c:pt idx="25">
                  <c:v>1.1862354943447411</c:v>
                </c:pt>
                <c:pt idx="26">
                  <c:v>1.1862354943447411</c:v>
                </c:pt>
                <c:pt idx="27">
                  <c:v>1.1862354943447411</c:v>
                </c:pt>
                <c:pt idx="28">
                  <c:v>1.1862354943447411</c:v>
                </c:pt>
                <c:pt idx="29">
                  <c:v>1.1862354943447411</c:v>
                </c:pt>
                <c:pt idx="30">
                  <c:v>1.1862354943447411</c:v>
                </c:pt>
                <c:pt idx="31">
                  <c:v>1.1862354943447411</c:v>
                </c:pt>
                <c:pt idx="32">
                  <c:v>1.1862354943447411</c:v>
                </c:pt>
                <c:pt idx="33">
                  <c:v>1.1862354943447411</c:v>
                </c:pt>
                <c:pt idx="34">
                  <c:v>1.1862354943447411</c:v>
                </c:pt>
                <c:pt idx="35">
                  <c:v>1.1862354943447411</c:v>
                </c:pt>
                <c:pt idx="36">
                  <c:v>1.1862354943447411</c:v>
                </c:pt>
                <c:pt idx="37">
                  <c:v>1.1862354943447411</c:v>
                </c:pt>
                <c:pt idx="38">
                  <c:v>1.1862354943447411</c:v>
                </c:pt>
                <c:pt idx="39">
                  <c:v>1.1862354943447411</c:v>
                </c:pt>
                <c:pt idx="40">
                  <c:v>1.1862354943447411</c:v>
                </c:pt>
                <c:pt idx="41">
                  <c:v>1.1862354943447411</c:v>
                </c:pt>
                <c:pt idx="42">
                  <c:v>1.1862354943447411</c:v>
                </c:pt>
                <c:pt idx="43">
                  <c:v>1.1862354943447411</c:v>
                </c:pt>
                <c:pt idx="44">
                  <c:v>1.1862354943447411</c:v>
                </c:pt>
                <c:pt idx="45">
                  <c:v>1.1862354943447411</c:v>
                </c:pt>
                <c:pt idx="46">
                  <c:v>1.1862354943447411</c:v>
                </c:pt>
                <c:pt idx="47">
                  <c:v>1.1862354943447411</c:v>
                </c:pt>
                <c:pt idx="48">
                  <c:v>1.1862354943447411</c:v>
                </c:pt>
                <c:pt idx="49">
                  <c:v>1.1862354943447411</c:v>
                </c:pt>
                <c:pt idx="50">
                  <c:v>1.1862354943447411</c:v>
                </c:pt>
                <c:pt idx="51">
                  <c:v>1.1862354943447411</c:v>
                </c:pt>
                <c:pt idx="52">
                  <c:v>1.1862354943447411</c:v>
                </c:pt>
                <c:pt idx="53">
                  <c:v>1.1862354943447411</c:v>
                </c:pt>
                <c:pt idx="54">
                  <c:v>1.1862354943447411</c:v>
                </c:pt>
                <c:pt idx="55">
                  <c:v>1.1862354943447411</c:v>
                </c:pt>
                <c:pt idx="56">
                  <c:v>1.1862354943447411</c:v>
                </c:pt>
                <c:pt idx="57">
                  <c:v>1.1862354943447411</c:v>
                </c:pt>
                <c:pt idx="58">
                  <c:v>1.1862354943447411</c:v>
                </c:pt>
                <c:pt idx="59">
                  <c:v>1.1862354943447411</c:v>
                </c:pt>
                <c:pt idx="60">
                  <c:v>1.1862354943447411</c:v>
                </c:pt>
                <c:pt idx="61">
                  <c:v>1.1862354943447411</c:v>
                </c:pt>
                <c:pt idx="62">
                  <c:v>1.1862354943447411</c:v>
                </c:pt>
                <c:pt idx="63">
                  <c:v>1.1862354943447411</c:v>
                </c:pt>
                <c:pt idx="64">
                  <c:v>1.1862354943447411</c:v>
                </c:pt>
                <c:pt idx="65">
                  <c:v>1.1862354943447411</c:v>
                </c:pt>
                <c:pt idx="66">
                  <c:v>1.1862354943447411</c:v>
                </c:pt>
                <c:pt idx="67">
                  <c:v>1.1862354943447411</c:v>
                </c:pt>
                <c:pt idx="68">
                  <c:v>1.1862354943447411</c:v>
                </c:pt>
                <c:pt idx="69">
                  <c:v>1.1862354943447411</c:v>
                </c:pt>
                <c:pt idx="70">
                  <c:v>1.1862354943447411</c:v>
                </c:pt>
                <c:pt idx="71">
                  <c:v>1.1862354943447411</c:v>
                </c:pt>
                <c:pt idx="72">
                  <c:v>1.1862354943447411</c:v>
                </c:pt>
                <c:pt idx="73">
                  <c:v>1.1862354943447411</c:v>
                </c:pt>
                <c:pt idx="74">
                  <c:v>1.1862354943447411</c:v>
                </c:pt>
                <c:pt idx="75">
                  <c:v>1.1862354943447411</c:v>
                </c:pt>
                <c:pt idx="76">
                  <c:v>1.1862354943447411</c:v>
                </c:pt>
                <c:pt idx="77">
                  <c:v>1.1862354943447411</c:v>
                </c:pt>
                <c:pt idx="78">
                  <c:v>1.1862354943447411</c:v>
                </c:pt>
                <c:pt idx="79">
                  <c:v>1.1862354943447411</c:v>
                </c:pt>
                <c:pt idx="80">
                  <c:v>1.1862354943447411</c:v>
                </c:pt>
                <c:pt idx="81">
                  <c:v>1.1862354943447411</c:v>
                </c:pt>
                <c:pt idx="82">
                  <c:v>1.1862354943447411</c:v>
                </c:pt>
                <c:pt idx="83">
                  <c:v>1.1862354943447411</c:v>
                </c:pt>
                <c:pt idx="84">
                  <c:v>1.1862354943447411</c:v>
                </c:pt>
                <c:pt idx="85">
                  <c:v>1.1862354943447411</c:v>
                </c:pt>
                <c:pt idx="86">
                  <c:v>1.1862354943447411</c:v>
                </c:pt>
                <c:pt idx="87">
                  <c:v>1.1862354943447411</c:v>
                </c:pt>
                <c:pt idx="88">
                  <c:v>1.1862354943447411</c:v>
                </c:pt>
                <c:pt idx="89">
                  <c:v>1.1862354943447411</c:v>
                </c:pt>
                <c:pt idx="90">
                  <c:v>1.1862354943447411</c:v>
                </c:pt>
                <c:pt idx="91">
                  <c:v>1.1862354943447411</c:v>
                </c:pt>
                <c:pt idx="92">
                  <c:v>1.1862354943447411</c:v>
                </c:pt>
                <c:pt idx="93">
                  <c:v>1.1862354943447411</c:v>
                </c:pt>
                <c:pt idx="94">
                  <c:v>1.1862354943447411</c:v>
                </c:pt>
                <c:pt idx="95">
                  <c:v>1.1862354943447411</c:v>
                </c:pt>
                <c:pt idx="96">
                  <c:v>1.1862354943447411</c:v>
                </c:pt>
                <c:pt idx="97">
                  <c:v>1.1862354943447411</c:v>
                </c:pt>
                <c:pt idx="98">
                  <c:v>1.1862354943447411</c:v>
                </c:pt>
                <c:pt idx="99">
                  <c:v>1.1862354943447411</c:v>
                </c:pt>
                <c:pt idx="100">
                  <c:v>1.1862354943447411</c:v>
                </c:pt>
                <c:pt idx="101">
                  <c:v>1.1862354943447411</c:v>
                </c:pt>
                <c:pt idx="102">
                  <c:v>1.1862354943447411</c:v>
                </c:pt>
                <c:pt idx="103">
                  <c:v>1.1862354943447411</c:v>
                </c:pt>
                <c:pt idx="104">
                  <c:v>1.1862354943447411</c:v>
                </c:pt>
                <c:pt idx="105">
                  <c:v>1.1862354943447411</c:v>
                </c:pt>
                <c:pt idx="106">
                  <c:v>1.1862354943447411</c:v>
                </c:pt>
                <c:pt idx="107">
                  <c:v>1.1862354943447411</c:v>
                </c:pt>
                <c:pt idx="108">
                  <c:v>1.1862354943447411</c:v>
                </c:pt>
                <c:pt idx="109">
                  <c:v>1.1862354943447411</c:v>
                </c:pt>
                <c:pt idx="110">
                  <c:v>1.1862354943447411</c:v>
                </c:pt>
                <c:pt idx="111">
                  <c:v>1.1862354943447411</c:v>
                </c:pt>
                <c:pt idx="112">
                  <c:v>1.1862354943447411</c:v>
                </c:pt>
                <c:pt idx="113">
                  <c:v>1.1862354943447411</c:v>
                </c:pt>
                <c:pt idx="114">
                  <c:v>1.1862354943447411</c:v>
                </c:pt>
                <c:pt idx="115">
                  <c:v>1.1862354943447411</c:v>
                </c:pt>
                <c:pt idx="116">
                  <c:v>1.1862354943447411</c:v>
                </c:pt>
                <c:pt idx="117">
                  <c:v>1.1862354943447411</c:v>
                </c:pt>
                <c:pt idx="118">
                  <c:v>1.1862354943447411</c:v>
                </c:pt>
                <c:pt idx="119">
                  <c:v>1.1862354943447411</c:v>
                </c:pt>
                <c:pt idx="120">
                  <c:v>1.1862354943447411</c:v>
                </c:pt>
                <c:pt idx="121">
                  <c:v>1.1862354943447411</c:v>
                </c:pt>
                <c:pt idx="122">
                  <c:v>1.1862354943447411</c:v>
                </c:pt>
                <c:pt idx="123">
                  <c:v>1.1862354943447411</c:v>
                </c:pt>
                <c:pt idx="124">
                  <c:v>1.1862354943447411</c:v>
                </c:pt>
                <c:pt idx="125">
                  <c:v>1.1862354943447411</c:v>
                </c:pt>
                <c:pt idx="126">
                  <c:v>1.1862354943447411</c:v>
                </c:pt>
                <c:pt idx="127">
                  <c:v>1.1862354943447411</c:v>
                </c:pt>
                <c:pt idx="128">
                  <c:v>1.1862354943447411</c:v>
                </c:pt>
                <c:pt idx="129">
                  <c:v>1.1862354943447411</c:v>
                </c:pt>
                <c:pt idx="130">
                  <c:v>1.1862354943447411</c:v>
                </c:pt>
                <c:pt idx="131">
                  <c:v>1.1862354943447411</c:v>
                </c:pt>
                <c:pt idx="132">
                  <c:v>1.1862354943447411</c:v>
                </c:pt>
                <c:pt idx="133">
                  <c:v>1.1862354943447411</c:v>
                </c:pt>
                <c:pt idx="134">
                  <c:v>1.1862354943447411</c:v>
                </c:pt>
                <c:pt idx="135">
                  <c:v>1.1862354943447411</c:v>
                </c:pt>
                <c:pt idx="136">
                  <c:v>1.1862354943447411</c:v>
                </c:pt>
                <c:pt idx="137">
                  <c:v>1.1862354943447411</c:v>
                </c:pt>
                <c:pt idx="138">
                  <c:v>1.1862354943447411</c:v>
                </c:pt>
                <c:pt idx="139">
                  <c:v>1.1862354943447411</c:v>
                </c:pt>
                <c:pt idx="140">
                  <c:v>1.1862354943447411</c:v>
                </c:pt>
                <c:pt idx="141">
                  <c:v>1.1862354943447411</c:v>
                </c:pt>
                <c:pt idx="142">
                  <c:v>1.1862354943447411</c:v>
                </c:pt>
                <c:pt idx="143">
                  <c:v>1.1862354943447411</c:v>
                </c:pt>
                <c:pt idx="144">
                  <c:v>1.1862354943447411</c:v>
                </c:pt>
                <c:pt idx="145">
                  <c:v>1.1862354943447411</c:v>
                </c:pt>
                <c:pt idx="146">
                  <c:v>1.1862354943447411</c:v>
                </c:pt>
                <c:pt idx="147">
                  <c:v>1.1862354943447411</c:v>
                </c:pt>
                <c:pt idx="148">
                  <c:v>1.1862354943447411</c:v>
                </c:pt>
                <c:pt idx="149">
                  <c:v>1.1862354943447411</c:v>
                </c:pt>
                <c:pt idx="150">
                  <c:v>1.1862354943447411</c:v>
                </c:pt>
                <c:pt idx="151">
                  <c:v>1.1862354943447411</c:v>
                </c:pt>
                <c:pt idx="152">
                  <c:v>1.1862354943447411</c:v>
                </c:pt>
                <c:pt idx="153">
                  <c:v>1.1862354943447411</c:v>
                </c:pt>
                <c:pt idx="154">
                  <c:v>1.1862354943447411</c:v>
                </c:pt>
                <c:pt idx="155">
                  <c:v>1.1862354943447411</c:v>
                </c:pt>
                <c:pt idx="156">
                  <c:v>1.1862354943447411</c:v>
                </c:pt>
                <c:pt idx="157">
                  <c:v>1.1862354943447411</c:v>
                </c:pt>
                <c:pt idx="158">
                  <c:v>1.1862354943447411</c:v>
                </c:pt>
                <c:pt idx="159">
                  <c:v>1.1862354943447411</c:v>
                </c:pt>
                <c:pt idx="160">
                  <c:v>1.1862354943447411</c:v>
                </c:pt>
                <c:pt idx="161">
                  <c:v>1.1862354943447411</c:v>
                </c:pt>
                <c:pt idx="162">
                  <c:v>1.1862354943447411</c:v>
                </c:pt>
                <c:pt idx="163">
                  <c:v>1.1862354943447411</c:v>
                </c:pt>
                <c:pt idx="164">
                  <c:v>1.1862354943447411</c:v>
                </c:pt>
                <c:pt idx="165">
                  <c:v>1.1862354943447411</c:v>
                </c:pt>
                <c:pt idx="166">
                  <c:v>1.1862354943447411</c:v>
                </c:pt>
                <c:pt idx="167">
                  <c:v>1.1862354943447411</c:v>
                </c:pt>
                <c:pt idx="168">
                  <c:v>1.1862354943447411</c:v>
                </c:pt>
                <c:pt idx="169">
                  <c:v>1.1862354943447411</c:v>
                </c:pt>
                <c:pt idx="170">
                  <c:v>1.1862354943447411</c:v>
                </c:pt>
                <c:pt idx="171">
                  <c:v>1.1862354943447411</c:v>
                </c:pt>
                <c:pt idx="172">
                  <c:v>1.1862354943447411</c:v>
                </c:pt>
                <c:pt idx="173">
                  <c:v>1.1862354943447411</c:v>
                </c:pt>
                <c:pt idx="174">
                  <c:v>1.1862354943447411</c:v>
                </c:pt>
                <c:pt idx="175">
                  <c:v>1.1862354943447411</c:v>
                </c:pt>
                <c:pt idx="176">
                  <c:v>1.1862354943447411</c:v>
                </c:pt>
                <c:pt idx="177">
                  <c:v>1.1862354943447411</c:v>
                </c:pt>
                <c:pt idx="178">
                  <c:v>1.1862354943447411</c:v>
                </c:pt>
                <c:pt idx="179">
                  <c:v>1.1862354943447411</c:v>
                </c:pt>
                <c:pt idx="180">
                  <c:v>1.1862354943447411</c:v>
                </c:pt>
                <c:pt idx="181">
                  <c:v>1.1862354943447411</c:v>
                </c:pt>
                <c:pt idx="182">
                  <c:v>1.1862354943447411</c:v>
                </c:pt>
                <c:pt idx="183">
                  <c:v>1.1862354943447411</c:v>
                </c:pt>
                <c:pt idx="184">
                  <c:v>1.1862354943447411</c:v>
                </c:pt>
                <c:pt idx="185">
                  <c:v>1.1862354943447411</c:v>
                </c:pt>
                <c:pt idx="186">
                  <c:v>1.1862354943447411</c:v>
                </c:pt>
                <c:pt idx="187">
                  <c:v>1.1862354943447411</c:v>
                </c:pt>
                <c:pt idx="188">
                  <c:v>1.1862354943447411</c:v>
                </c:pt>
                <c:pt idx="189">
                  <c:v>1.1862354943447411</c:v>
                </c:pt>
                <c:pt idx="190">
                  <c:v>1.1862354943447411</c:v>
                </c:pt>
                <c:pt idx="191">
                  <c:v>1.1862354943447411</c:v>
                </c:pt>
                <c:pt idx="192">
                  <c:v>1.1862354943447411</c:v>
                </c:pt>
                <c:pt idx="193">
                  <c:v>1.1862354943447411</c:v>
                </c:pt>
                <c:pt idx="194">
                  <c:v>1.1862354943447411</c:v>
                </c:pt>
                <c:pt idx="195">
                  <c:v>1.1862354943447411</c:v>
                </c:pt>
                <c:pt idx="196">
                  <c:v>1.1862354943447411</c:v>
                </c:pt>
                <c:pt idx="197">
                  <c:v>1.1862354943447411</c:v>
                </c:pt>
                <c:pt idx="198">
                  <c:v>1.1862354943447411</c:v>
                </c:pt>
                <c:pt idx="199">
                  <c:v>1.1862354943447411</c:v>
                </c:pt>
                <c:pt idx="200">
                  <c:v>1.1862354943447411</c:v>
                </c:pt>
                <c:pt idx="201">
                  <c:v>1.1862354943447411</c:v>
                </c:pt>
                <c:pt idx="202">
                  <c:v>1.1862354943447411</c:v>
                </c:pt>
                <c:pt idx="203">
                  <c:v>1.1862354943447411</c:v>
                </c:pt>
                <c:pt idx="204">
                  <c:v>1.1862354943447411</c:v>
                </c:pt>
                <c:pt idx="205">
                  <c:v>1.1862354943447411</c:v>
                </c:pt>
                <c:pt idx="206">
                  <c:v>1.1862354943447411</c:v>
                </c:pt>
                <c:pt idx="207">
                  <c:v>1.1862354943447411</c:v>
                </c:pt>
                <c:pt idx="208">
                  <c:v>1.1862354943447411</c:v>
                </c:pt>
                <c:pt idx="209">
                  <c:v>1.1862354943447411</c:v>
                </c:pt>
                <c:pt idx="210">
                  <c:v>1.1862354943447411</c:v>
                </c:pt>
                <c:pt idx="211">
                  <c:v>1.1862354943447411</c:v>
                </c:pt>
                <c:pt idx="212">
                  <c:v>1.1862354943447411</c:v>
                </c:pt>
                <c:pt idx="213">
                  <c:v>1.1862354943447411</c:v>
                </c:pt>
                <c:pt idx="214">
                  <c:v>1.1862354943447411</c:v>
                </c:pt>
                <c:pt idx="215">
                  <c:v>1.1862354943447411</c:v>
                </c:pt>
                <c:pt idx="216">
                  <c:v>1.1862354943447411</c:v>
                </c:pt>
                <c:pt idx="217">
                  <c:v>1.1862354943447411</c:v>
                </c:pt>
                <c:pt idx="218">
                  <c:v>1.1862354943447411</c:v>
                </c:pt>
                <c:pt idx="219">
                  <c:v>1.1862354943447411</c:v>
                </c:pt>
                <c:pt idx="220">
                  <c:v>1.1862354943447411</c:v>
                </c:pt>
                <c:pt idx="221">
                  <c:v>1.1862354943447411</c:v>
                </c:pt>
                <c:pt idx="222">
                  <c:v>1.1862354943447411</c:v>
                </c:pt>
                <c:pt idx="223">
                  <c:v>1.1862354943447411</c:v>
                </c:pt>
                <c:pt idx="224">
                  <c:v>1.1862354943447411</c:v>
                </c:pt>
                <c:pt idx="225">
                  <c:v>1.1862354943447411</c:v>
                </c:pt>
                <c:pt idx="226">
                  <c:v>1.1862354943447411</c:v>
                </c:pt>
                <c:pt idx="227">
                  <c:v>1.1862354943447411</c:v>
                </c:pt>
                <c:pt idx="228">
                  <c:v>1.1862354943447411</c:v>
                </c:pt>
                <c:pt idx="229">
                  <c:v>1.1862354943447411</c:v>
                </c:pt>
                <c:pt idx="230">
                  <c:v>1.1862354943447411</c:v>
                </c:pt>
                <c:pt idx="231">
                  <c:v>1.1862354943447411</c:v>
                </c:pt>
                <c:pt idx="232">
                  <c:v>1.1862354943447411</c:v>
                </c:pt>
                <c:pt idx="233">
                  <c:v>1.1862354943447411</c:v>
                </c:pt>
                <c:pt idx="234">
                  <c:v>1.1862354943447411</c:v>
                </c:pt>
                <c:pt idx="235">
                  <c:v>1.1862354943447411</c:v>
                </c:pt>
                <c:pt idx="236">
                  <c:v>1.1862354943447411</c:v>
                </c:pt>
                <c:pt idx="237">
                  <c:v>1.1862354943447411</c:v>
                </c:pt>
                <c:pt idx="238">
                  <c:v>1.1862354943447411</c:v>
                </c:pt>
                <c:pt idx="239">
                  <c:v>1.1862354943447411</c:v>
                </c:pt>
                <c:pt idx="240">
                  <c:v>1.1862354943447411</c:v>
                </c:pt>
                <c:pt idx="241">
                  <c:v>1.1862354943447411</c:v>
                </c:pt>
                <c:pt idx="242">
                  <c:v>1.1862354943447411</c:v>
                </c:pt>
                <c:pt idx="243">
                  <c:v>1.1862354943447411</c:v>
                </c:pt>
                <c:pt idx="244">
                  <c:v>1.1862354943447411</c:v>
                </c:pt>
                <c:pt idx="245">
                  <c:v>1.1862354943447411</c:v>
                </c:pt>
                <c:pt idx="246">
                  <c:v>1.1862354943447411</c:v>
                </c:pt>
                <c:pt idx="247">
                  <c:v>1.1862354943447411</c:v>
                </c:pt>
                <c:pt idx="248">
                  <c:v>1.1862354943447411</c:v>
                </c:pt>
                <c:pt idx="249">
                  <c:v>1.1862354943447411</c:v>
                </c:pt>
                <c:pt idx="250">
                  <c:v>1.1862354943447411</c:v>
                </c:pt>
                <c:pt idx="251">
                  <c:v>1.1862354943447411</c:v>
                </c:pt>
                <c:pt idx="252">
                  <c:v>1.1862354943447411</c:v>
                </c:pt>
                <c:pt idx="253">
                  <c:v>1.1862354943447411</c:v>
                </c:pt>
                <c:pt idx="254">
                  <c:v>1.1862354943447411</c:v>
                </c:pt>
                <c:pt idx="255">
                  <c:v>1.1862354943447411</c:v>
                </c:pt>
                <c:pt idx="256">
                  <c:v>1.1862354943447411</c:v>
                </c:pt>
                <c:pt idx="257">
                  <c:v>1.1862354943447411</c:v>
                </c:pt>
                <c:pt idx="258">
                  <c:v>1.1862354943447411</c:v>
                </c:pt>
                <c:pt idx="259">
                  <c:v>1.1862354943447411</c:v>
                </c:pt>
                <c:pt idx="260">
                  <c:v>1.1862354943447411</c:v>
                </c:pt>
                <c:pt idx="261">
                  <c:v>1.1862354943447411</c:v>
                </c:pt>
                <c:pt idx="262">
                  <c:v>1.1862354943447411</c:v>
                </c:pt>
                <c:pt idx="263">
                  <c:v>1.1862354943447411</c:v>
                </c:pt>
                <c:pt idx="264">
                  <c:v>1.1862354943447411</c:v>
                </c:pt>
                <c:pt idx="265">
                  <c:v>1.1862354943447411</c:v>
                </c:pt>
                <c:pt idx="266">
                  <c:v>1.1862354943447411</c:v>
                </c:pt>
                <c:pt idx="267">
                  <c:v>1.1862354943447411</c:v>
                </c:pt>
                <c:pt idx="268">
                  <c:v>1.1862354943447411</c:v>
                </c:pt>
                <c:pt idx="269">
                  <c:v>1.1862354943447411</c:v>
                </c:pt>
                <c:pt idx="270">
                  <c:v>1.1862354943447411</c:v>
                </c:pt>
                <c:pt idx="271">
                  <c:v>1.1862354943447411</c:v>
                </c:pt>
                <c:pt idx="272">
                  <c:v>1.1862354943447411</c:v>
                </c:pt>
                <c:pt idx="273">
                  <c:v>1.1862354943447411</c:v>
                </c:pt>
                <c:pt idx="274">
                  <c:v>1.1862354943447411</c:v>
                </c:pt>
                <c:pt idx="275">
                  <c:v>1.1862354943447411</c:v>
                </c:pt>
                <c:pt idx="276">
                  <c:v>1.1862354943447411</c:v>
                </c:pt>
                <c:pt idx="277">
                  <c:v>1.1862354943447411</c:v>
                </c:pt>
                <c:pt idx="278">
                  <c:v>1.1862354943447411</c:v>
                </c:pt>
                <c:pt idx="279">
                  <c:v>1.1862354943447411</c:v>
                </c:pt>
                <c:pt idx="280">
                  <c:v>1.1862354943447411</c:v>
                </c:pt>
                <c:pt idx="281">
                  <c:v>1.1862354943447411</c:v>
                </c:pt>
                <c:pt idx="282">
                  <c:v>1.1862354943447411</c:v>
                </c:pt>
                <c:pt idx="283">
                  <c:v>1.1862354943447411</c:v>
                </c:pt>
                <c:pt idx="284">
                  <c:v>1.1862354943447411</c:v>
                </c:pt>
                <c:pt idx="285">
                  <c:v>1.1862354943447411</c:v>
                </c:pt>
                <c:pt idx="286">
                  <c:v>1.1862354943447411</c:v>
                </c:pt>
                <c:pt idx="287">
                  <c:v>1.1862354943447411</c:v>
                </c:pt>
                <c:pt idx="288">
                  <c:v>1.1862354943447411</c:v>
                </c:pt>
                <c:pt idx="289">
                  <c:v>1.1862354943447411</c:v>
                </c:pt>
                <c:pt idx="290">
                  <c:v>1.1862354943447411</c:v>
                </c:pt>
                <c:pt idx="291">
                  <c:v>1.1862354943447411</c:v>
                </c:pt>
                <c:pt idx="292">
                  <c:v>1.1862354943447411</c:v>
                </c:pt>
                <c:pt idx="293">
                  <c:v>1.1862354943447411</c:v>
                </c:pt>
                <c:pt idx="294">
                  <c:v>1.1862354943447411</c:v>
                </c:pt>
                <c:pt idx="295">
                  <c:v>1.1862354943447411</c:v>
                </c:pt>
                <c:pt idx="296">
                  <c:v>1.1862354943447411</c:v>
                </c:pt>
                <c:pt idx="297">
                  <c:v>1.1862354943447411</c:v>
                </c:pt>
                <c:pt idx="298">
                  <c:v>1.1862354943447411</c:v>
                </c:pt>
                <c:pt idx="299">
                  <c:v>1.1862354943447411</c:v>
                </c:pt>
                <c:pt idx="300">
                  <c:v>1.1862354943447411</c:v>
                </c:pt>
                <c:pt idx="301">
                  <c:v>1.1862354943447411</c:v>
                </c:pt>
                <c:pt idx="302">
                  <c:v>1.1862354943447411</c:v>
                </c:pt>
                <c:pt idx="303">
                  <c:v>1.1862354943447411</c:v>
                </c:pt>
                <c:pt idx="304">
                  <c:v>1.1862354943447411</c:v>
                </c:pt>
                <c:pt idx="305">
                  <c:v>1.1862354943447411</c:v>
                </c:pt>
                <c:pt idx="306">
                  <c:v>1.1862354943447411</c:v>
                </c:pt>
                <c:pt idx="307">
                  <c:v>1.1862354943447411</c:v>
                </c:pt>
                <c:pt idx="308">
                  <c:v>1.1862354943447411</c:v>
                </c:pt>
                <c:pt idx="309">
                  <c:v>1.1862354943447411</c:v>
                </c:pt>
                <c:pt idx="310">
                  <c:v>1.1862354943447411</c:v>
                </c:pt>
                <c:pt idx="311">
                  <c:v>1.1862354943447411</c:v>
                </c:pt>
                <c:pt idx="312">
                  <c:v>1.1862354943447411</c:v>
                </c:pt>
                <c:pt idx="313">
                  <c:v>1.1862354943447411</c:v>
                </c:pt>
                <c:pt idx="314">
                  <c:v>1.1862354943447411</c:v>
                </c:pt>
                <c:pt idx="315">
                  <c:v>1.1862354943447411</c:v>
                </c:pt>
                <c:pt idx="316">
                  <c:v>1.1862354943447411</c:v>
                </c:pt>
                <c:pt idx="317">
                  <c:v>1.1862354943447411</c:v>
                </c:pt>
                <c:pt idx="318">
                  <c:v>1.1862354943447411</c:v>
                </c:pt>
                <c:pt idx="319">
                  <c:v>1.1862354943447411</c:v>
                </c:pt>
                <c:pt idx="320">
                  <c:v>1.1862354943447411</c:v>
                </c:pt>
                <c:pt idx="321">
                  <c:v>1.1862354943447411</c:v>
                </c:pt>
                <c:pt idx="322">
                  <c:v>1.1862354943447411</c:v>
                </c:pt>
                <c:pt idx="323">
                  <c:v>1.1862354943447411</c:v>
                </c:pt>
                <c:pt idx="324">
                  <c:v>1.1862354943447411</c:v>
                </c:pt>
                <c:pt idx="325">
                  <c:v>1.1862354943447411</c:v>
                </c:pt>
                <c:pt idx="326">
                  <c:v>1.1862354943447411</c:v>
                </c:pt>
                <c:pt idx="327">
                  <c:v>1.1862354943447411</c:v>
                </c:pt>
                <c:pt idx="328">
                  <c:v>1.1862354943447411</c:v>
                </c:pt>
                <c:pt idx="329">
                  <c:v>1.1862354943447411</c:v>
                </c:pt>
                <c:pt idx="330">
                  <c:v>1.1862354943447411</c:v>
                </c:pt>
                <c:pt idx="331">
                  <c:v>1.1862354943447411</c:v>
                </c:pt>
                <c:pt idx="332">
                  <c:v>1.1862354943447411</c:v>
                </c:pt>
                <c:pt idx="333">
                  <c:v>1.1862354943447411</c:v>
                </c:pt>
                <c:pt idx="334">
                  <c:v>1.1862354943447411</c:v>
                </c:pt>
                <c:pt idx="335">
                  <c:v>1.1862354943447411</c:v>
                </c:pt>
                <c:pt idx="336">
                  <c:v>1.1862354943447411</c:v>
                </c:pt>
                <c:pt idx="337">
                  <c:v>1.1862354943447411</c:v>
                </c:pt>
                <c:pt idx="338">
                  <c:v>1.1862354943447411</c:v>
                </c:pt>
                <c:pt idx="339">
                  <c:v>1.1862354943447411</c:v>
                </c:pt>
                <c:pt idx="340">
                  <c:v>1.1862354943447411</c:v>
                </c:pt>
                <c:pt idx="341">
                  <c:v>1.1862354943447411</c:v>
                </c:pt>
                <c:pt idx="342">
                  <c:v>1.1862354943447411</c:v>
                </c:pt>
                <c:pt idx="343">
                  <c:v>1.1862354943447411</c:v>
                </c:pt>
                <c:pt idx="344">
                  <c:v>1.1862354943447411</c:v>
                </c:pt>
                <c:pt idx="345">
                  <c:v>1.1862354943447411</c:v>
                </c:pt>
                <c:pt idx="346">
                  <c:v>1.1862354943447411</c:v>
                </c:pt>
                <c:pt idx="347">
                  <c:v>1.1862354943447411</c:v>
                </c:pt>
                <c:pt idx="348">
                  <c:v>1.1862354943447411</c:v>
                </c:pt>
                <c:pt idx="349">
                  <c:v>1.1862354943447411</c:v>
                </c:pt>
                <c:pt idx="350">
                  <c:v>1.1862354943447411</c:v>
                </c:pt>
                <c:pt idx="351">
                  <c:v>1.1862354943447411</c:v>
                </c:pt>
                <c:pt idx="352">
                  <c:v>1.1862354943447411</c:v>
                </c:pt>
                <c:pt idx="353">
                  <c:v>1.1862354943447411</c:v>
                </c:pt>
                <c:pt idx="354">
                  <c:v>1.1862354943447411</c:v>
                </c:pt>
                <c:pt idx="355">
                  <c:v>1.1862354943447411</c:v>
                </c:pt>
                <c:pt idx="356">
                  <c:v>1.1862354943447411</c:v>
                </c:pt>
                <c:pt idx="357">
                  <c:v>1.1862354943447411</c:v>
                </c:pt>
                <c:pt idx="358">
                  <c:v>1.1862354943447411</c:v>
                </c:pt>
                <c:pt idx="359">
                  <c:v>1.1862354943447411</c:v>
                </c:pt>
                <c:pt idx="360">
                  <c:v>1.1862354943447411</c:v>
                </c:pt>
                <c:pt idx="361">
                  <c:v>1.1862354943447411</c:v>
                </c:pt>
                <c:pt idx="362">
                  <c:v>1.1862354943447411</c:v>
                </c:pt>
                <c:pt idx="363">
                  <c:v>1.1862354943447411</c:v>
                </c:pt>
                <c:pt idx="364">
                  <c:v>1.1862354943447411</c:v>
                </c:pt>
                <c:pt idx="365">
                  <c:v>1.1862354943447411</c:v>
                </c:pt>
                <c:pt idx="366">
                  <c:v>1.1862354943447411</c:v>
                </c:pt>
                <c:pt idx="367">
                  <c:v>1.1862354943447411</c:v>
                </c:pt>
                <c:pt idx="368">
                  <c:v>1.1862354943447411</c:v>
                </c:pt>
                <c:pt idx="369">
                  <c:v>1.1862354943447411</c:v>
                </c:pt>
                <c:pt idx="370">
                  <c:v>1.1862354943447411</c:v>
                </c:pt>
                <c:pt idx="371">
                  <c:v>1.1862354943447411</c:v>
                </c:pt>
                <c:pt idx="372">
                  <c:v>1.1862354943447411</c:v>
                </c:pt>
                <c:pt idx="373">
                  <c:v>1.1862354943447411</c:v>
                </c:pt>
                <c:pt idx="374">
                  <c:v>1.1862354943447411</c:v>
                </c:pt>
                <c:pt idx="375">
                  <c:v>1.1862354943447411</c:v>
                </c:pt>
                <c:pt idx="376">
                  <c:v>1.1862354943447411</c:v>
                </c:pt>
                <c:pt idx="377">
                  <c:v>1.1862354943447411</c:v>
                </c:pt>
                <c:pt idx="378">
                  <c:v>1.1862354943447411</c:v>
                </c:pt>
                <c:pt idx="379">
                  <c:v>1.1862354943447411</c:v>
                </c:pt>
                <c:pt idx="380">
                  <c:v>1.1862354943447411</c:v>
                </c:pt>
                <c:pt idx="381">
                  <c:v>1.1862354943447411</c:v>
                </c:pt>
                <c:pt idx="382">
                  <c:v>1.1862354943447411</c:v>
                </c:pt>
                <c:pt idx="383">
                  <c:v>1.1862354943447411</c:v>
                </c:pt>
                <c:pt idx="384">
                  <c:v>1.1862354943447411</c:v>
                </c:pt>
                <c:pt idx="385">
                  <c:v>1.1862354943447411</c:v>
                </c:pt>
                <c:pt idx="386">
                  <c:v>1.1862354943447411</c:v>
                </c:pt>
                <c:pt idx="387">
                  <c:v>1.1862354943447411</c:v>
                </c:pt>
                <c:pt idx="388">
                  <c:v>1.1862354943447411</c:v>
                </c:pt>
                <c:pt idx="389">
                  <c:v>1.1862354943447411</c:v>
                </c:pt>
                <c:pt idx="390">
                  <c:v>1.1862354943447411</c:v>
                </c:pt>
                <c:pt idx="391">
                  <c:v>1.1862354943447411</c:v>
                </c:pt>
                <c:pt idx="392">
                  <c:v>1.1862354943447411</c:v>
                </c:pt>
                <c:pt idx="393">
                  <c:v>1.1862354943447411</c:v>
                </c:pt>
                <c:pt idx="394">
                  <c:v>1.1862354943447411</c:v>
                </c:pt>
                <c:pt idx="395">
                  <c:v>1.1862354943447411</c:v>
                </c:pt>
                <c:pt idx="396">
                  <c:v>1.1862354943447411</c:v>
                </c:pt>
                <c:pt idx="397">
                  <c:v>1.1862354943447411</c:v>
                </c:pt>
                <c:pt idx="398">
                  <c:v>1.1862354943447411</c:v>
                </c:pt>
                <c:pt idx="399">
                  <c:v>1.1862354943447411</c:v>
                </c:pt>
                <c:pt idx="400">
                  <c:v>1.1862354943447411</c:v>
                </c:pt>
                <c:pt idx="401">
                  <c:v>1.1862354943447411</c:v>
                </c:pt>
                <c:pt idx="402">
                  <c:v>1.1862354943447411</c:v>
                </c:pt>
                <c:pt idx="403">
                  <c:v>1.1862354943447411</c:v>
                </c:pt>
                <c:pt idx="404">
                  <c:v>1.1862354943447411</c:v>
                </c:pt>
                <c:pt idx="405">
                  <c:v>1.1862354943447411</c:v>
                </c:pt>
                <c:pt idx="406">
                  <c:v>1.1862354943447411</c:v>
                </c:pt>
                <c:pt idx="407">
                  <c:v>1.1862354943447411</c:v>
                </c:pt>
                <c:pt idx="408">
                  <c:v>1.1862354943447411</c:v>
                </c:pt>
                <c:pt idx="409">
                  <c:v>1.1862354943447411</c:v>
                </c:pt>
                <c:pt idx="410">
                  <c:v>1.1862354943447411</c:v>
                </c:pt>
                <c:pt idx="411">
                  <c:v>1.1862354943447411</c:v>
                </c:pt>
                <c:pt idx="412">
                  <c:v>1.1862354943447411</c:v>
                </c:pt>
                <c:pt idx="413">
                  <c:v>1.1862354943447411</c:v>
                </c:pt>
                <c:pt idx="414">
                  <c:v>1.1862354943447411</c:v>
                </c:pt>
                <c:pt idx="415">
                  <c:v>1.1862354943447411</c:v>
                </c:pt>
                <c:pt idx="416">
                  <c:v>1.1862354943447411</c:v>
                </c:pt>
                <c:pt idx="417">
                  <c:v>1.1862354943447411</c:v>
                </c:pt>
                <c:pt idx="418">
                  <c:v>1.1862354943447411</c:v>
                </c:pt>
                <c:pt idx="419">
                  <c:v>1.1862354943447411</c:v>
                </c:pt>
                <c:pt idx="420">
                  <c:v>1.1862354943447411</c:v>
                </c:pt>
                <c:pt idx="421">
                  <c:v>1.1862354943447411</c:v>
                </c:pt>
                <c:pt idx="422">
                  <c:v>1.1862354943447411</c:v>
                </c:pt>
                <c:pt idx="423">
                  <c:v>1.1862354943447411</c:v>
                </c:pt>
                <c:pt idx="424">
                  <c:v>1.1862354943447411</c:v>
                </c:pt>
                <c:pt idx="425">
                  <c:v>1.1862354943447411</c:v>
                </c:pt>
                <c:pt idx="426">
                  <c:v>1.1862354943447411</c:v>
                </c:pt>
                <c:pt idx="427">
                  <c:v>1.1862354943447411</c:v>
                </c:pt>
                <c:pt idx="428">
                  <c:v>1.1862354943447411</c:v>
                </c:pt>
                <c:pt idx="429">
                  <c:v>1.1862354943447411</c:v>
                </c:pt>
                <c:pt idx="430">
                  <c:v>1.1862354943447411</c:v>
                </c:pt>
                <c:pt idx="431">
                  <c:v>1.1862354943447411</c:v>
                </c:pt>
                <c:pt idx="432">
                  <c:v>1.1862354943447411</c:v>
                </c:pt>
                <c:pt idx="433">
                  <c:v>1.1862354943447411</c:v>
                </c:pt>
                <c:pt idx="434">
                  <c:v>1.1862354943447411</c:v>
                </c:pt>
                <c:pt idx="435">
                  <c:v>1.1862354943447411</c:v>
                </c:pt>
                <c:pt idx="436">
                  <c:v>1.1862354943447411</c:v>
                </c:pt>
                <c:pt idx="437">
                  <c:v>1.1862354943447411</c:v>
                </c:pt>
                <c:pt idx="438">
                  <c:v>1.1862354943447411</c:v>
                </c:pt>
                <c:pt idx="439">
                  <c:v>1.1862354943447411</c:v>
                </c:pt>
                <c:pt idx="440">
                  <c:v>1.1862354943447411</c:v>
                </c:pt>
                <c:pt idx="441">
                  <c:v>1.1862354943447411</c:v>
                </c:pt>
                <c:pt idx="442">
                  <c:v>1.1862354943447411</c:v>
                </c:pt>
                <c:pt idx="443">
                  <c:v>1.1862354943447411</c:v>
                </c:pt>
                <c:pt idx="444">
                  <c:v>1.1862354943447411</c:v>
                </c:pt>
                <c:pt idx="445">
                  <c:v>1.1862354943447411</c:v>
                </c:pt>
                <c:pt idx="446">
                  <c:v>1.1862354943447411</c:v>
                </c:pt>
                <c:pt idx="447">
                  <c:v>1.1862354943447411</c:v>
                </c:pt>
                <c:pt idx="448">
                  <c:v>1.1862354943447411</c:v>
                </c:pt>
                <c:pt idx="449">
                  <c:v>1.1862354943447411</c:v>
                </c:pt>
                <c:pt idx="450">
                  <c:v>1.1862354943447411</c:v>
                </c:pt>
                <c:pt idx="451">
                  <c:v>1.1862354943447411</c:v>
                </c:pt>
                <c:pt idx="452">
                  <c:v>1.1862354943447411</c:v>
                </c:pt>
                <c:pt idx="453">
                  <c:v>1.1862354943447411</c:v>
                </c:pt>
                <c:pt idx="454">
                  <c:v>1.1862354943447411</c:v>
                </c:pt>
                <c:pt idx="455">
                  <c:v>1.1862354943447411</c:v>
                </c:pt>
                <c:pt idx="456">
                  <c:v>1.1862354943447411</c:v>
                </c:pt>
                <c:pt idx="457">
                  <c:v>1.1862354943447411</c:v>
                </c:pt>
                <c:pt idx="458">
                  <c:v>1.1862354943447411</c:v>
                </c:pt>
                <c:pt idx="459">
                  <c:v>1.1862354943447411</c:v>
                </c:pt>
                <c:pt idx="460">
                  <c:v>1.1862354943447411</c:v>
                </c:pt>
                <c:pt idx="461">
                  <c:v>1.1862354943447411</c:v>
                </c:pt>
                <c:pt idx="462">
                  <c:v>1.1862354943447411</c:v>
                </c:pt>
                <c:pt idx="463">
                  <c:v>1.1862354943447411</c:v>
                </c:pt>
                <c:pt idx="464">
                  <c:v>1.1862354943447411</c:v>
                </c:pt>
                <c:pt idx="465">
                  <c:v>1.1862354943447411</c:v>
                </c:pt>
                <c:pt idx="466">
                  <c:v>1.1862354943447411</c:v>
                </c:pt>
                <c:pt idx="467">
                  <c:v>1.1862354943447411</c:v>
                </c:pt>
                <c:pt idx="468">
                  <c:v>1.1862354943447411</c:v>
                </c:pt>
                <c:pt idx="469">
                  <c:v>1.1862354943447411</c:v>
                </c:pt>
                <c:pt idx="470">
                  <c:v>1.1862354943447411</c:v>
                </c:pt>
                <c:pt idx="471">
                  <c:v>1.1862354943447411</c:v>
                </c:pt>
                <c:pt idx="472">
                  <c:v>1.1862354943447411</c:v>
                </c:pt>
                <c:pt idx="473">
                  <c:v>1.1862354943447411</c:v>
                </c:pt>
                <c:pt idx="474">
                  <c:v>1.1862354943447411</c:v>
                </c:pt>
                <c:pt idx="475">
                  <c:v>1.1862354943447411</c:v>
                </c:pt>
                <c:pt idx="476">
                  <c:v>1.1862354943447411</c:v>
                </c:pt>
                <c:pt idx="477">
                  <c:v>1.1862354943447411</c:v>
                </c:pt>
                <c:pt idx="478">
                  <c:v>1.1862354943447411</c:v>
                </c:pt>
                <c:pt idx="479">
                  <c:v>1.1862354943447411</c:v>
                </c:pt>
                <c:pt idx="480">
                  <c:v>1.1862354943447411</c:v>
                </c:pt>
                <c:pt idx="481">
                  <c:v>1.1862354943447411</c:v>
                </c:pt>
                <c:pt idx="482">
                  <c:v>1.1862354943447411</c:v>
                </c:pt>
                <c:pt idx="483">
                  <c:v>1.1862354943447411</c:v>
                </c:pt>
                <c:pt idx="484">
                  <c:v>1.1862354943447411</c:v>
                </c:pt>
                <c:pt idx="485">
                  <c:v>1.1862354943447411</c:v>
                </c:pt>
                <c:pt idx="486">
                  <c:v>1.1862354943447411</c:v>
                </c:pt>
                <c:pt idx="487">
                  <c:v>1.1862354943447411</c:v>
                </c:pt>
                <c:pt idx="488">
                  <c:v>1.1862354943447411</c:v>
                </c:pt>
                <c:pt idx="489">
                  <c:v>1.1862354943447411</c:v>
                </c:pt>
                <c:pt idx="490">
                  <c:v>1.1862354943447411</c:v>
                </c:pt>
                <c:pt idx="491">
                  <c:v>1.1862354943447411</c:v>
                </c:pt>
                <c:pt idx="492">
                  <c:v>1.1862354943447411</c:v>
                </c:pt>
                <c:pt idx="493">
                  <c:v>1.1862354943447411</c:v>
                </c:pt>
                <c:pt idx="494">
                  <c:v>1.1862354943447411</c:v>
                </c:pt>
                <c:pt idx="495">
                  <c:v>1.1862354943447411</c:v>
                </c:pt>
                <c:pt idx="496">
                  <c:v>1.1862354943447411</c:v>
                </c:pt>
                <c:pt idx="497">
                  <c:v>1.1862354943447411</c:v>
                </c:pt>
                <c:pt idx="498">
                  <c:v>1.1862354943447411</c:v>
                </c:pt>
                <c:pt idx="499">
                  <c:v>1.1862354943447411</c:v>
                </c:pt>
                <c:pt idx="500">
                  <c:v>1.1862354943447411</c:v>
                </c:pt>
                <c:pt idx="501">
                  <c:v>1.1862354943447411</c:v>
                </c:pt>
                <c:pt idx="502">
                  <c:v>1.1862354943447411</c:v>
                </c:pt>
                <c:pt idx="503">
                  <c:v>1.1862354943447411</c:v>
                </c:pt>
                <c:pt idx="504">
                  <c:v>1.1862354943447411</c:v>
                </c:pt>
                <c:pt idx="505">
                  <c:v>1.1862354943447411</c:v>
                </c:pt>
                <c:pt idx="506">
                  <c:v>1.1862354943447411</c:v>
                </c:pt>
                <c:pt idx="507">
                  <c:v>1.1862354943447411</c:v>
                </c:pt>
                <c:pt idx="508">
                  <c:v>1.1862354943447411</c:v>
                </c:pt>
                <c:pt idx="509">
                  <c:v>1.1862354943447411</c:v>
                </c:pt>
                <c:pt idx="510">
                  <c:v>1.1862354943447411</c:v>
                </c:pt>
                <c:pt idx="511">
                  <c:v>1.1862354943447411</c:v>
                </c:pt>
                <c:pt idx="512">
                  <c:v>1.1862354943447411</c:v>
                </c:pt>
                <c:pt idx="513">
                  <c:v>1.1862354943447411</c:v>
                </c:pt>
                <c:pt idx="514">
                  <c:v>1.1862354943447411</c:v>
                </c:pt>
                <c:pt idx="515">
                  <c:v>1.1862354943447411</c:v>
                </c:pt>
                <c:pt idx="516">
                  <c:v>1.1862354943447411</c:v>
                </c:pt>
                <c:pt idx="517">
                  <c:v>1.1862354943447411</c:v>
                </c:pt>
                <c:pt idx="518">
                  <c:v>1.1862354943447411</c:v>
                </c:pt>
                <c:pt idx="519">
                  <c:v>1.1862354943447411</c:v>
                </c:pt>
                <c:pt idx="520">
                  <c:v>1.1862354943447411</c:v>
                </c:pt>
                <c:pt idx="521">
                  <c:v>1.1862354943447411</c:v>
                </c:pt>
                <c:pt idx="522">
                  <c:v>1.1862354943447411</c:v>
                </c:pt>
                <c:pt idx="523">
                  <c:v>1.1862354943447411</c:v>
                </c:pt>
                <c:pt idx="524">
                  <c:v>1.1862354943447411</c:v>
                </c:pt>
                <c:pt idx="525">
                  <c:v>1.1862354943447411</c:v>
                </c:pt>
                <c:pt idx="526">
                  <c:v>1.1862354943447411</c:v>
                </c:pt>
                <c:pt idx="527">
                  <c:v>1.1862354943447411</c:v>
                </c:pt>
                <c:pt idx="528">
                  <c:v>1.1862354943447411</c:v>
                </c:pt>
                <c:pt idx="529">
                  <c:v>1.1862354943447411</c:v>
                </c:pt>
                <c:pt idx="530">
                  <c:v>1.1862354943447411</c:v>
                </c:pt>
                <c:pt idx="531">
                  <c:v>1.1862354943447411</c:v>
                </c:pt>
                <c:pt idx="532">
                  <c:v>1.1862354943447411</c:v>
                </c:pt>
                <c:pt idx="533">
                  <c:v>1.1862354943447411</c:v>
                </c:pt>
                <c:pt idx="534">
                  <c:v>1.1862354943447411</c:v>
                </c:pt>
                <c:pt idx="535">
                  <c:v>1.1862354943447411</c:v>
                </c:pt>
                <c:pt idx="536">
                  <c:v>1.1862354943447411</c:v>
                </c:pt>
                <c:pt idx="537">
                  <c:v>1.1862354943447411</c:v>
                </c:pt>
                <c:pt idx="538">
                  <c:v>1.1862354943447411</c:v>
                </c:pt>
                <c:pt idx="539">
                  <c:v>1.1862354943447411</c:v>
                </c:pt>
                <c:pt idx="540">
                  <c:v>1.1862354943447411</c:v>
                </c:pt>
                <c:pt idx="541">
                  <c:v>1.1862354943447411</c:v>
                </c:pt>
                <c:pt idx="542">
                  <c:v>1.1862354943447411</c:v>
                </c:pt>
                <c:pt idx="543">
                  <c:v>1.1862354943447411</c:v>
                </c:pt>
                <c:pt idx="544">
                  <c:v>1.1862354943447411</c:v>
                </c:pt>
                <c:pt idx="545">
                  <c:v>1.1862354943447411</c:v>
                </c:pt>
                <c:pt idx="546">
                  <c:v>1.1862354943447411</c:v>
                </c:pt>
                <c:pt idx="547">
                  <c:v>1.1862354943447411</c:v>
                </c:pt>
                <c:pt idx="548">
                  <c:v>1.1862354943447411</c:v>
                </c:pt>
                <c:pt idx="549">
                  <c:v>1.1862354943447411</c:v>
                </c:pt>
                <c:pt idx="550">
                  <c:v>1.1862354943447411</c:v>
                </c:pt>
                <c:pt idx="551">
                  <c:v>1.1862354943447411</c:v>
                </c:pt>
                <c:pt idx="552">
                  <c:v>1.1862354943447411</c:v>
                </c:pt>
                <c:pt idx="553">
                  <c:v>1.1862354943447411</c:v>
                </c:pt>
                <c:pt idx="554">
                  <c:v>1.1862354943447411</c:v>
                </c:pt>
                <c:pt idx="555">
                  <c:v>1.1862354943447411</c:v>
                </c:pt>
                <c:pt idx="556">
                  <c:v>1.1862354943447411</c:v>
                </c:pt>
                <c:pt idx="557">
                  <c:v>1.1862354943447411</c:v>
                </c:pt>
                <c:pt idx="558">
                  <c:v>1.1862354943447411</c:v>
                </c:pt>
                <c:pt idx="559">
                  <c:v>1.1862354943447411</c:v>
                </c:pt>
                <c:pt idx="560">
                  <c:v>1.1862354943447411</c:v>
                </c:pt>
                <c:pt idx="561">
                  <c:v>1.1862354943447411</c:v>
                </c:pt>
                <c:pt idx="562">
                  <c:v>1.1862354943447411</c:v>
                </c:pt>
                <c:pt idx="563">
                  <c:v>1.1862354943447411</c:v>
                </c:pt>
                <c:pt idx="564">
                  <c:v>1.1862354943447411</c:v>
                </c:pt>
                <c:pt idx="565">
                  <c:v>1.1862354943447411</c:v>
                </c:pt>
                <c:pt idx="566">
                  <c:v>1.1862354943447411</c:v>
                </c:pt>
                <c:pt idx="567">
                  <c:v>1.1862354943447411</c:v>
                </c:pt>
                <c:pt idx="568">
                  <c:v>1.1862354943447411</c:v>
                </c:pt>
                <c:pt idx="569">
                  <c:v>1.1862354943447411</c:v>
                </c:pt>
                <c:pt idx="570">
                  <c:v>1.1862354943447411</c:v>
                </c:pt>
                <c:pt idx="571">
                  <c:v>1.1862354943447411</c:v>
                </c:pt>
                <c:pt idx="572">
                  <c:v>1.1862354943447411</c:v>
                </c:pt>
                <c:pt idx="573">
                  <c:v>1.1862354943447411</c:v>
                </c:pt>
                <c:pt idx="574">
                  <c:v>1.1862354943447411</c:v>
                </c:pt>
                <c:pt idx="575">
                  <c:v>1.1862354943447411</c:v>
                </c:pt>
                <c:pt idx="576">
                  <c:v>1.1862354943447411</c:v>
                </c:pt>
                <c:pt idx="577">
                  <c:v>1.1862354943447411</c:v>
                </c:pt>
                <c:pt idx="578">
                  <c:v>1.1862354943447411</c:v>
                </c:pt>
                <c:pt idx="579">
                  <c:v>1.1862354943447411</c:v>
                </c:pt>
                <c:pt idx="580">
                  <c:v>1.1862354943447411</c:v>
                </c:pt>
                <c:pt idx="581">
                  <c:v>1.1862354943447411</c:v>
                </c:pt>
                <c:pt idx="582">
                  <c:v>1.1862354943447411</c:v>
                </c:pt>
                <c:pt idx="583">
                  <c:v>1.1862354943447411</c:v>
                </c:pt>
                <c:pt idx="584">
                  <c:v>1.1862354943447411</c:v>
                </c:pt>
                <c:pt idx="585">
                  <c:v>1.1862354943447411</c:v>
                </c:pt>
                <c:pt idx="586">
                  <c:v>1.1862354943447411</c:v>
                </c:pt>
                <c:pt idx="587">
                  <c:v>1.1862354943447411</c:v>
                </c:pt>
                <c:pt idx="588">
                  <c:v>1.1862354943447411</c:v>
                </c:pt>
                <c:pt idx="589">
                  <c:v>1.1862354943447411</c:v>
                </c:pt>
                <c:pt idx="590">
                  <c:v>1.1862354943447411</c:v>
                </c:pt>
                <c:pt idx="591">
                  <c:v>1.1862354943447411</c:v>
                </c:pt>
                <c:pt idx="592">
                  <c:v>1.1862354943447411</c:v>
                </c:pt>
                <c:pt idx="593">
                  <c:v>1.1862354943447411</c:v>
                </c:pt>
                <c:pt idx="594">
                  <c:v>1.1862354943447411</c:v>
                </c:pt>
                <c:pt idx="595">
                  <c:v>1.1862354943447411</c:v>
                </c:pt>
                <c:pt idx="596">
                  <c:v>1.1862354943447411</c:v>
                </c:pt>
                <c:pt idx="597">
                  <c:v>1.1862354943447411</c:v>
                </c:pt>
                <c:pt idx="598">
                  <c:v>1.1862354943447411</c:v>
                </c:pt>
                <c:pt idx="599">
                  <c:v>1.1862354943447411</c:v>
                </c:pt>
                <c:pt idx="600">
                  <c:v>1.1862354943447411</c:v>
                </c:pt>
                <c:pt idx="601">
                  <c:v>1.1862354943447411</c:v>
                </c:pt>
                <c:pt idx="602">
                  <c:v>1.1862354943447411</c:v>
                </c:pt>
                <c:pt idx="603">
                  <c:v>1.1862354943447411</c:v>
                </c:pt>
                <c:pt idx="604">
                  <c:v>1.1862354943447411</c:v>
                </c:pt>
                <c:pt idx="605">
                  <c:v>1.1862354943447411</c:v>
                </c:pt>
                <c:pt idx="606">
                  <c:v>1.1862354943447411</c:v>
                </c:pt>
                <c:pt idx="607">
                  <c:v>1.1862354943447411</c:v>
                </c:pt>
                <c:pt idx="608">
                  <c:v>1.1862354943447411</c:v>
                </c:pt>
                <c:pt idx="609">
                  <c:v>1.1862354943447411</c:v>
                </c:pt>
                <c:pt idx="610">
                  <c:v>1.1862354943447411</c:v>
                </c:pt>
                <c:pt idx="611">
                  <c:v>1.1862354943447411</c:v>
                </c:pt>
                <c:pt idx="612">
                  <c:v>1.1862354943447411</c:v>
                </c:pt>
                <c:pt idx="613">
                  <c:v>1.1862354943447411</c:v>
                </c:pt>
                <c:pt idx="614">
                  <c:v>1.1862354943447411</c:v>
                </c:pt>
                <c:pt idx="615">
                  <c:v>1.1862354943447411</c:v>
                </c:pt>
                <c:pt idx="616">
                  <c:v>1.1862354943447411</c:v>
                </c:pt>
                <c:pt idx="617">
                  <c:v>1.1862354943447411</c:v>
                </c:pt>
                <c:pt idx="618">
                  <c:v>1.1862354943447411</c:v>
                </c:pt>
                <c:pt idx="619">
                  <c:v>1.1862354943447411</c:v>
                </c:pt>
                <c:pt idx="620">
                  <c:v>1.1862354943447411</c:v>
                </c:pt>
                <c:pt idx="621">
                  <c:v>1.1862354943447411</c:v>
                </c:pt>
                <c:pt idx="622">
                  <c:v>1.1862354943447411</c:v>
                </c:pt>
                <c:pt idx="623">
                  <c:v>1.1862354943447411</c:v>
                </c:pt>
                <c:pt idx="624">
                  <c:v>1.1862354943447411</c:v>
                </c:pt>
                <c:pt idx="625">
                  <c:v>1.1862354943447411</c:v>
                </c:pt>
                <c:pt idx="626">
                  <c:v>1.1862354943447411</c:v>
                </c:pt>
                <c:pt idx="627">
                  <c:v>1.1862354943447411</c:v>
                </c:pt>
                <c:pt idx="628">
                  <c:v>1.1862354943447411</c:v>
                </c:pt>
                <c:pt idx="629">
                  <c:v>1.1862354943447411</c:v>
                </c:pt>
                <c:pt idx="630">
                  <c:v>1.1862354943447411</c:v>
                </c:pt>
                <c:pt idx="631">
                  <c:v>1.1862354943447411</c:v>
                </c:pt>
                <c:pt idx="632">
                  <c:v>1.1862354943447411</c:v>
                </c:pt>
                <c:pt idx="633">
                  <c:v>1.1862354943447411</c:v>
                </c:pt>
                <c:pt idx="634">
                  <c:v>1.1862354943447411</c:v>
                </c:pt>
                <c:pt idx="635">
                  <c:v>1.1862354943447411</c:v>
                </c:pt>
                <c:pt idx="636">
                  <c:v>1.1862354943447411</c:v>
                </c:pt>
                <c:pt idx="637">
                  <c:v>1.1862354943447411</c:v>
                </c:pt>
                <c:pt idx="638">
                  <c:v>1.1862354943447411</c:v>
                </c:pt>
                <c:pt idx="639">
                  <c:v>1.1862354943447411</c:v>
                </c:pt>
                <c:pt idx="640">
                  <c:v>1.1862354943447411</c:v>
                </c:pt>
                <c:pt idx="641">
                  <c:v>1.1862354943447411</c:v>
                </c:pt>
                <c:pt idx="642">
                  <c:v>1.1862354943447411</c:v>
                </c:pt>
                <c:pt idx="643">
                  <c:v>1.1862354943447411</c:v>
                </c:pt>
                <c:pt idx="644">
                  <c:v>1.1862354943447411</c:v>
                </c:pt>
                <c:pt idx="645">
                  <c:v>1.1862354943447411</c:v>
                </c:pt>
                <c:pt idx="646">
                  <c:v>1.1862354943447411</c:v>
                </c:pt>
                <c:pt idx="647">
                  <c:v>1.1862354943447411</c:v>
                </c:pt>
                <c:pt idx="648">
                  <c:v>1.1862354943447411</c:v>
                </c:pt>
                <c:pt idx="649">
                  <c:v>1.1862354943447411</c:v>
                </c:pt>
                <c:pt idx="650">
                  <c:v>1.1862354943447411</c:v>
                </c:pt>
                <c:pt idx="651">
                  <c:v>1.1862354943447411</c:v>
                </c:pt>
                <c:pt idx="652">
                  <c:v>1.1862354943447411</c:v>
                </c:pt>
                <c:pt idx="653">
                  <c:v>1.1862354943447411</c:v>
                </c:pt>
                <c:pt idx="654">
                  <c:v>1.1862354943447411</c:v>
                </c:pt>
                <c:pt idx="655">
                  <c:v>1.1862354943447411</c:v>
                </c:pt>
                <c:pt idx="656">
                  <c:v>1.1862354943447411</c:v>
                </c:pt>
                <c:pt idx="657">
                  <c:v>1.1862354943447411</c:v>
                </c:pt>
                <c:pt idx="658">
                  <c:v>1.1862354943447411</c:v>
                </c:pt>
                <c:pt idx="659">
                  <c:v>1.1862354943447411</c:v>
                </c:pt>
                <c:pt idx="660">
                  <c:v>1.1862354943447411</c:v>
                </c:pt>
                <c:pt idx="661">
                  <c:v>1.1862354943447411</c:v>
                </c:pt>
                <c:pt idx="662">
                  <c:v>1.1862354943447411</c:v>
                </c:pt>
                <c:pt idx="663">
                  <c:v>1.1862354943447411</c:v>
                </c:pt>
                <c:pt idx="664">
                  <c:v>1.1862354943447411</c:v>
                </c:pt>
                <c:pt idx="665">
                  <c:v>1.1862354943447411</c:v>
                </c:pt>
                <c:pt idx="666">
                  <c:v>1.1862354943447411</c:v>
                </c:pt>
                <c:pt idx="667">
                  <c:v>1.1862354943447411</c:v>
                </c:pt>
                <c:pt idx="668">
                  <c:v>1.1862354943447411</c:v>
                </c:pt>
                <c:pt idx="669">
                  <c:v>1.1862354943447411</c:v>
                </c:pt>
                <c:pt idx="670">
                  <c:v>1.1862354943447411</c:v>
                </c:pt>
                <c:pt idx="671">
                  <c:v>1.1862354943447411</c:v>
                </c:pt>
                <c:pt idx="672">
                  <c:v>1.1862354943447411</c:v>
                </c:pt>
                <c:pt idx="673">
                  <c:v>1.1862354943447411</c:v>
                </c:pt>
                <c:pt idx="674">
                  <c:v>1.1862354943447411</c:v>
                </c:pt>
                <c:pt idx="675">
                  <c:v>1.1862354943447411</c:v>
                </c:pt>
                <c:pt idx="676">
                  <c:v>1.1862354943447411</c:v>
                </c:pt>
                <c:pt idx="677">
                  <c:v>1.1862354943447411</c:v>
                </c:pt>
                <c:pt idx="678">
                  <c:v>1.1862354943447411</c:v>
                </c:pt>
                <c:pt idx="679">
                  <c:v>1.1862354943447411</c:v>
                </c:pt>
                <c:pt idx="680">
                  <c:v>1.1862354943447411</c:v>
                </c:pt>
                <c:pt idx="681">
                  <c:v>1.1862354943447411</c:v>
                </c:pt>
                <c:pt idx="682">
                  <c:v>1.1862354943447411</c:v>
                </c:pt>
                <c:pt idx="683">
                  <c:v>1.1862354943447411</c:v>
                </c:pt>
                <c:pt idx="684">
                  <c:v>1.1862354943447411</c:v>
                </c:pt>
                <c:pt idx="685">
                  <c:v>1.1862354943447411</c:v>
                </c:pt>
                <c:pt idx="686">
                  <c:v>1.1862354943447411</c:v>
                </c:pt>
                <c:pt idx="687">
                  <c:v>1.1862354943447411</c:v>
                </c:pt>
                <c:pt idx="688">
                  <c:v>1.1862354943447411</c:v>
                </c:pt>
                <c:pt idx="689">
                  <c:v>1.1862354943447411</c:v>
                </c:pt>
                <c:pt idx="690">
                  <c:v>1.1862354943447411</c:v>
                </c:pt>
                <c:pt idx="691">
                  <c:v>1.1862354943447411</c:v>
                </c:pt>
                <c:pt idx="692">
                  <c:v>1.1862354943447411</c:v>
                </c:pt>
                <c:pt idx="693">
                  <c:v>1.1862354943447411</c:v>
                </c:pt>
                <c:pt idx="694">
                  <c:v>1.1862354943447411</c:v>
                </c:pt>
                <c:pt idx="695">
                  <c:v>1.1862354943447411</c:v>
                </c:pt>
                <c:pt idx="696">
                  <c:v>1.1862354943447411</c:v>
                </c:pt>
                <c:pt idx="697">
                  <c:v>1.1862354943447411</c:v>
                </c:pt>
                <c:pt idx="698">
                  <c:v>1.1862354943447411</c:v>
                </c:pt>
                <c:pt idx="699">
                  <c:v>1.1862354943447411</c:v>
                </c:pt>
                <c:pt idx="700">
                  <c:v>1.1862354943447411</c:v>
                </c:pt>
                <c:pt idx="701">
                  <c:v>1.1862354943447411</c:v>
                </c:pt>
                <c:pt idx="702">
                  <c:v>1.1862354943447411</c:v>
                </c:pt>
                <c:pt idx="703">
                  <c:v>1.1862354943447411</c:v>
                </c:pt>
                <c:pt idx="704">
                  <c:v>1.1862354943447411</c:v>
                </c:pt>
                <c:pt idx="705">
                  <c:v>1.1862354943447411</c:v>
                </c:pt>
                <c:pt idx="706">
                  <c:v>1.1862354943447411</c:v>
                </c:pt>
                <c:pt idx="707">
                  <c:v>1.1862354943447411</c:v>
                </c:pt>
                <c:pt idx="708">
                  <c:v>1.1862354943447411</c:v>
                </c:pt>
                <c:pt idx="709">
                  <c:v>1.1862354943447411</c:v>
                </c:pt>
                <c:pt idx="710">
                  <c:v>1.1862354943447411</c:v>
                </c:pt>
                <c:pt idx="711">
                  <c:v>1.1862354943447411</c:v>
                </c:pt>
                <c:pt idx="712">
                  <c:v>1.1862354943447411</c:v>
                </c:pt>
                <c:pt idx="713">
                  <c:v>1.1862354943447411</c:v>
                </c:pt>
                <c:pt idx="714">
                  <c:v>1.1862354943447411</c:v>
                </c:pt>
                <c:pt idx="715">
                  <c:v>1.1862354943447411</c:v>
                </c:pt>
                <c:pt idx="716">
                  <c:v>1.1862354943447411</c:v>
                </c:pt>
                <c:pt idx="717">
                  <c:v>1.1862354943447411</c:v>
                </c:pt>
                <c:pt idx="718">
                  <c:v>1.1862354943447411</c:v>
                </c:pt>
                <c:pt idx="719">
                  <c:v>1.1862354943447411</c:v>
                </c:pt>
                <c:pt idx="720">
                  <c:v>1.1862354943447411</c:v>
                </c:pt>
                <c:pt idx="721">
                  <c:v>1.1862354943447411</c:v>
                </c:pt>
                <c:pt idx="722">
                  <c:v>1.1862354943447411</c:v>
                </c:pt>
                <c:pt idx="723">
                  <c:v>1.1862354943447411</c:v>
                </c:pt>
                <c:pt idx="724">
                  <c:v>1.1862354943447411</c:v>
                </c:pt>
                <c:pt idx="725">
                  <c:v>1.1862354943447411</c:v>
                </c:pt>
                <c:pt idx="726">
                  <c:v>1.1862354943447411</c:v>
                </c:pt>
                <c:pt idx="727">
                  <c:v>1.1862354943447411</c:v>
                </c:pt>
                <c:pt idx="728">
                  <c:v>1.1862354943447411</c:v>
                </c:pt>
                <c:pt idx="729">
                  <c:v>1.1862354943447411</c:v>
                </c:pt>
                <c:pt idx="730">
                  <c:v>1.1862354943447411</c:v>
                </c:pt>
                <c:pt idx="731">
                  <c:v>1.1862354943447411</c:v>
                </c:pt>
                <c:pt idx="732">
                  <c:v>1.1862354943447411</c:v>
                </c:pt>
                <c:pt idx="733">
                  <c:v>1.1862354943447411</c:v>
                </c:pt>
                <c:pt idx="734">
                  <c:v>1.1862354943447411</c:v>
                </c:pt>
                <c:pt idx="735">
                  <c:v>1.1862354943447411</c:v>
                </c:pt>
                <c:pt idx="736">
                  <c:v>1.1862354943447411</c:v>
                </c:pt>
                <c:pt idx="737">
                  <c:v>1.1862354943447411</c:v>
                </c:pt>
                <c:pt idx="738">
                  <c:v>1.1862354943447411</c:v>
                </c:pt>
                <c:pt idx="739">
                  <c:v>1.1862354943447411</c:v>
                </c:pt>
                <c:pt idx="740">
                  <c:v>1.1862354943447411</c:v>
                </c:pt>
                <c:pt idx="741">
                  <c:v>1.1862354943447411</c:v>
                </c:pt>
                <c:pt idx="742">
                  <c:v>1.1862354943447411</c:v>
                </c:pt>
                <c:pt idx="743">
                  <c:v>1.1862354943447411</c:v>
                </c:pt>
                <c:pt idx="744">
                  <c:v>1.1862354943447411</c:v>
                </c:pt>
                <c:pt idx="745">
                  <c:v>1.1862354943447411</c:v>
                </c:pt>
                <c:pt idx="746">
                  <c:v>1.1862354943447411</c:v>
                </c:pt>
                <c:pt idx="747">
                  <c:v>1.1862354943447411</c:v>
                </c:pt>
                <c:pt idx="748">
                  <c:v>1.1862354943447411</c:v>
                </c:pt>
                <c:pt idx="749">
                  <c:v>1.1862354943447411</c:v>
                </c:pt>
                <c:pt idx="750">
                  <c:v>1.1862354943447411</c:v>
                </c:pt>
                <c:pt idx="751">
                  <c:v>1.1862354943447411</c:v>
                </c:pt>
                <c:pt idx="752">
                  <c:v>1.1862354943447411</c:v>
                </c:pt>
                <c:pt idx="753">
                  <c:v>1.1862354943447411</c:v>
                </c:pt>
                <c:pt idx="754">
                  <c:v>1.1862354943447411</c:v>
                </c:pt>
                <c:pt idx="755">
                  <c:v>1.1862354943447411</c:v>
                </c:pt>
                <c:pt idx="756">
                  <c:v>1.1862354943447411</c:v>
                </c:pt>
                <c:pt idx="757">
                  <c:v>1.1862354943447411</c:v>
                </c:pt>
                <c:pt idx="758">
                  <c:v>1.1862354943447411</c:v>
                </c:pt>
                <c:pt idx="759">
                  <c:v>1.1862354943447411</c:v>
                </c:pt>
                <c:pt idx="760">
                  <c:v>1.1862354943447411</c:v>
                </c:pt>
                <c:pt idx="761">
                  <c:v>1.1862354943447411</c:v>
                </c:pt>
                <c:pt idx="762">
                  <c:v>1.1862354943447411</c:v>
                </c:pt>
                <c:pt idx="763">
                  <c:v>1.1862354943447411</c:v>
                </c:pt>
                <c:pt idx="764">
                  <c:v>1.1862354943447411</c:v>
                </c:pt>
                <c:pt idx="765">
                  <c:v>1.1862354943447411</c:v>
                </c:pt>
                <c:pt idx="766">
                  <c:v>1.1862354943447411</c:v>
                </c:pt>
                <c:pt idx="767">
                  <c:v>1.1862354943447411</c:v>
                </c:pt>
                <c:pt idx="768">
                  <c:v>1.1862354943447411</c:v>
                </c:pt>
                <c:pt idx="769">
                  <c:v>1.1862354943447411</c:v>
                </c:pt>
                <c:pt idx="770">
                  <c:v>1.1862354943447411</c:v>
                </c:pt>
                <c:pt idx="771">
                  <c:v>1.1862354943447411</c:v>
                </c:pt>
                <c:pt idx="772">
                  <c:v>1.1862354943447411</c:v>
                </c:pt>
                <c:pt idx="773">
                  <c:v>1.1862354943447411</c:v>
                </c:pt>
                <c:pt idx="774">
                  <c:v>1.1862354943447411</c:v>
                </c:pt>
                <c:pt idx="775">
                  <c:v>1.1862354943447411</c:v>
                </c:pt>
                <c:pt idx="776">
                  <c:v>1.1862354943447411</c:v>
                </c:pt>
                <c:pt idx="777">
                  <c:v>1.1862354943447411</c:v>
                </c:pt>
                <c:pt idx="778">
                  <c:v>1.1862354943447411</c:v>
                </c:pt>
                <c:pt idx="779">
                  <c:v>1.1862354943447411</c:v>
                </c:pt>
                <c:pt idx="780">
                  <c:v>1.1862354943447411</c:v>
                </c:pt>
                <c:pt idx="781">
                  <c:v>1.1862354943447411</c:v>
                </c:pt>
                <c:pt idx="782">
                  <c:v>1.1862354943447411</c:v>
                </c:pt>
                <c:pt idx="783">
                  <c:v>1.1862354943447411</c:v>
                </c:pt>
                <c:pt idx="784">
                  <c:v>1.1862354943447411</c:v>
                </c:pt>
                <c:pt idx="785">
                  <c:v>1.1862354943447411</c:v>
                </c:pt>
                <c:pt idx="786">
                  <c:v>1.1862354943447411</c:v>
                </c:pt>
                <c:pt idx="787">
                  <c:v>1.1862354943447411</c:v>
                </c:pt>
                <c:pt idx="788">
                  <c:v>1.1862354943447411</c:v>
                </c:pt>
                <c:pt idx="789">
                  <c:v>1.1862354943447411</c:v>
                </c:pt>
                <c:pt idx="790">
                  <c:v>1.1862354943447411</c:v>
                </c:pt>
                <c:pt idx="791">
                  <c:v>1.1862354943447411</c:v>
                </c:pt>
                <c:pt idx="792">
                  <c:v>1.1862354943447411</c:v>
                </c:pt>
                <c:pt idx="793">
                  <c:v>1.1862354943447411</c:v>
                </c:pt>
                <c:pt idx="794">
                  <c:v>1.1862354943447411</c:v>
                </c:pt>
                <c:pt idx="795">
                  <c:v>1.1862354943447411</c:v>
                </c:pt>
                <c:pt idx="796">
                  <c:v>1.1862354943447411</c:v>
                </c:pt>
                <c:pt idx="797">
                  <c:v>1.1862354943447411</c:v>
                </c:pt>
                <c:pt idx="798">
                  <c:v>1.1862354943447411</c:v>
                </c:pt>
                <c:pt idx="799">
                  <c:v>1.1862354943447411</c:v>
                </c:pt>
                <c:pt idx="800">
                  <c:v>1.1862354943447411</c:v>
                </c:pt>
                <c:pt idx="801">
                  <c:v>1.1862354943447411</c:v>
                </c:pt>
                <c:pt idx="802">
                  <c:v>1.1862354943447411</c:v>
                </c:pt>
                <c:pt idx="803">
                  <c:v>1.1862354943447411</c:v>
                </c:pt>
                <c:pt idx="804">
                  <c:v>1.1862354943447411</c:v>
                </c:pt>
                <c:pt idx="805">
                  <c:v>1.1862354943447411</c:v>
                </c:pt>
                <c:pt idx="806">
                  <c:v>1.1862354943447411</c:v>
                </c:pt>
                <c:pt idx="807">
                  <c:v>1.1862354943447411</c:v>
                </c:pt>
                <c:pt idx="808">
                  <c:v>1.1862354943447411</c:v>
                </c:pt>
                <c:pt idx="809">
                  <c:v>1.1862354943447411</c:v>
                </c:pt>
                <c:pt idx="810">
                  <c:v>1.1862354943447411</c:v>
                </c:pt>
                <c:pt idx="811">
                  <c:v>1.1862354943447411</c:v>
                </c:pt>
                <c:pt idx="812">
                  <c:v>1.1862354943447411</c:v>
                </c:pt>
                <c:pt idx="813">
                  <c:v>1.1862354943447411</c:v>
                </c:pt>
                <c:pt idx="814">
                  <c:v>1.1862354943447411</c:v>
                </c:pt>
                <c:pt idx="815">
                  <c:v>1.1862354943447411</c:v>
                </c:pt>
                <c:pt idx="816">
                  <c:v>1.1862354943447411</c:v>
                </c:pt>
                <c:pt idx="817">
                  <c:v>1.1862354943447411</c:v>
                </c:pt>
                <c:pt idx="818">
                  <c:v>1.1862354943447411</c:v>
                </c:pt>
                <c:pt idx="819">
                  <c:v>1.1862354943447411</c:v>
                </c:pt>
                <c:pt idx="820">
                  <c:v>1.1862354943447411</c:v>
                </c:pt>
                <c:pt idx="821">
                  <c:v>1.1862354943447411</c:v>
                </c:pt>
                <c:pt idx="822">
                  <c:v>1.1862354943447411</c:v>
                </c:pt>
                <c:pt idx="823">
                  <c:v>1.1862354943447411</c:v>
                </c:pt>
                <c:pt idx="824">
                  <c:v>1.1862354943447411</c:v>
                </c:pt>
                <c:pt idx="825">
                  <c:v>1.1862354943447411</c:v>
                </c:pt>
                <c:pt idx="826">
                  <c:v>1.1862354943447411</c:v>
                </c:pt>
                <c:pt idx="827">
                  <c:v>1.1862354943447411</c:v>
                </c:pt>
                <c:pt idx="828">
                  <c:v>1.1862354943447411</c:v>
                </c:pt>
                <c:pt idx="829">
                  <c:v>1.1862354943447411</c:v>
                </c:pt>
                <c:pt idx="830">
                  <c:v>1.1862354943447411</c:v>
                </c:pt>
                <c:pt idx="831">
                  <c:v>1.1862354943447411</c:v>
                </c:pt>
                <c:pt idx="832">
                  <c:v>1.1862354943447411</c:v>
                </c:pt>
                <c:pt idx="833">
                  <c:v>1.1862354943447411</c:v>
                </c:pt>
                <c:pt idx="834">
                  <c:v>1.1862354943447411</c:v>
                </c:pt>
                <c:pt idx="835">
                  <c:v>1.1862354943447411</c:v>
                </c:pt>
                <c:pt idx="836">
                  <c:v>1.1862354943447411</c:v>
                </c:pt>
                <c:pt idx="837">
                  <c:v>1.1862354943447411</c:v>
                </c:pt>
                <c:pt idx="838">
                  <c:v>1.1862354943447411</c:v>
                </c:pt>
                <c:pt idx="839">
                  <c:v>1.1862354943447411</c:v>
                </c:pt>
                <c:pt idx="840">
                  <c:v>1.1862354943447411</c:v>
                </c:pt>
                <c:pt idx="841">
                  <c:v>1.1862354943447411</c:v>
                </c:pt>
                <c:pt idx="842">
                  <c:v>1.1862354943447411</c:v>
                </c:pt>
                <c:pt idx="843">
                  <c:v>1.1862354943447411</c:v>
                </c:pt>
                <c:pt idx="844">
                  <c:v>1.1862354943447411</c:v>
                </c:pt>
                <c:pt idx="845">
                  <c:v>1.1862354943447411</c:v>
                </c:pt>
                <c:pt idx="846">
                  <c:v>1.1862354943447411</c:v>
                </c:pt>
                <c:pt idx="847">
                  <c:v>1.1862354943447411</c:v>
                </c:pt>
                <c:pt idx="848">
                  <c:v>1.1862354943447411</c:v>
                </c:pt>
                <c:pt idx="849">
                  <c:v>1.1862354943447411</c:v>
                </c:pt>
                <c:pt idx="850">
                  <c:v>1.1862354943447411</c:v>
                </c:pt>
                <c:pt idx="851">
                  <c:v>1.1862354943447411</c:v>
                </c:pt>
                <c:pt idx="852">
                  <c:v>1.1862354943447411</c:v>
                </c:pt>
                <c:pt idx="853">
                  <c:v>1.1862354943447411</c:v>
                </c:pt>
                <c:pt idx="854">
                  <c:v>1.1862354943447411</c:v>
                </c:pt>
                <c:pt idx="855">
                  <c:v>1.1862354943447411</c:v>
                </c:pt>
                <c:pt idx="856">
                  <c:v>1.1862354943447411</c:v>
                </c:pt>
                <c:pt idx="857">
                  <c:v>1.1862354943447411</c:v>
                </c:pt>
                <c:pt idx="858">
                  <c:v>1.1862354943447411</c:v>
                </c:pt>
                <c:pt idx="859">
                  <c:v>1.1862354943447411</c:v>
                </c:pt>
                <c:pt idx="860">
                  <c:v>1.1862354943447411</c:v>
                </c:pt>
                <c:pt idx="861">
                  <c:v>1.1862354943447411</c:v>
                </c:pt>
                <c:pt idx="862">
                  <c:v>1.1862354943447411</c:v>
                </c:pt>
                <c:pt idx="863">
                  <c:v>1.1862354943447411</c:v>
                </c:pt>
                <c:pt idx="864">
                  <c:v>1.1862354943447411</c:v>
                </c:pt>
                <c:pt idx="865">
                  <c:v>1.1862354943447411</c:v>
                </c:pt>
                <c:pt idx="866">
                  <c:v>1.1862354943447411</c:v>
                </c:pt>
                <c:pt idx="867">
                  <c:v>1.1862354943447411</c:v>
                </c:pt>
                <c:pt idx="868">
                  <c:v>1.1862354943447411</c:v>
                </c:pt>
                <c:pt idx="869">
                  <c:v>1.1862354943447411</c:v>
                </c:pt>
                <c:pt idx="870">
                  <c:v>1.1862354943447411</c:v>
                </c:pt>
                <c:pt idx="871">
                  <c:v>1.1862354943447411</c:v>
                </c:pt>
                <c:pt idx="872">
                  <c:v>1.1862354943447411</c:v>
                </c:pt>
                <c:pt idx="873">
                  <c:v>1.1862354943447411</c:v>
                </c:pt>
                <c:pt idx="874">
                  <c:v>1.1862354943447411</c:v>
                </c:pt>
                <c:pt idx="875">
                  <c:v>1.1862354943447411</c:v>
                </c:pt>
                <c:pt idx="876">
                  <c:v>1.1862354943447411</c:v>
                </c:pt>
                <c:pt idx="877">
                  <c:v>1.1862354943447411</c:v>
                </c:pt>
                <c:pt idx="878">
                  <c:v>1.1862354943447411</c:v>
                </c:pt>
                <c:pt idx="879">
                  <c:v>1.1862354943447411</c:v>
                </c:pt>
                <c:pt idx="880">
                  <c:v>1.1862354943447411</c:v>
                </c:pt>
                <c:pt idx="881">
                  <c:v>1.1862354943447411</c:v>
                </c:pt>
                <c:pt idx="882">
                  <c:v>1.1862354943447411</c:v>
                </c:pt>
                <c:pt idx="883">
                  <c:v>1.1862354943447411</c:v>
                </c:pt>
                <c:pt idx="884">
                  <c:v>1.1862354943447411</c:v>
                </c:pt>
                <c:pt idx="885">
                  <c:v>1.1862354943447411</c:v>
                </c:pt>
                <c:pt idx="886">
                  <c:v>1.1862354943447411</c:v>
                </c:pt>
                <c:pt idx="887">
                  <c:v>1.1862354943447411</c:v>
                </c:pt>
                <c:pt idx="888">
                  <c:v>1.1862354943447411</c:v>
                </c:pt>
                <c:pt idx="889">
                  <c:v>1.1862354943447411</c:v>
                </c:pt>
                <c:pt idx="890">
                  <c:v>1.1862354943447411</c:v>
                </c:pt>
                <c:pt idx="891">
                  <c:v>1.1862354943447411</c:v>
                </c:pt>
                <c:pt idx="892">
                  <c:v>1.1862354943447411</c:v>
                </c:pt>
                <c:pt idx="893">
                  <c:v>1.1862354943447411</c:v>
                </c:pt>
                <c:pt idx="894">
                  <c:v>1.1862354943447411</c:v>
                </c:pt>
                <c:pt idx="895">
                  <c:v>1.1862354943447411</c:v>
                </c:pt>
                <c:pt idx="896">
                  <c:v>1.1862354943447411</c:v>
                </c:pt>
                <c:pt idx="897">
                  <c:v>1.1862354943447411</c:v>
                </c:pt>
                <c:pt idx="898">
                  <c:v>1.1862354943447411</c:v>
                </c:pt>
                <c:pt idx="899">
                  <c:v>1.1862354943447411</c:v>
                </c:pt>
                <c:pt idx="900">
                  <c:v>1.1862354943447411</c:v>
                </c:pt>
                <c:pt idx="901">
                  <c:v>1.1862354943447411</c:v>
                </c:pt>
                <c:pt idx="902">
                  <c:v>1.1862354943447411</c:v>
                </c:pt>
                <c:pt idx="903">
                  <c:v>1.1862354943447411</c:v>
                </c:pt>
                <c:pt idx="904">
                  <c:v>1.1862354943447411</c:v>
                </c:pt>
                <c:pt idx="905">
                  <c:v>1.1862354943447411</c:v>
                </c:pt>
                <c:pt idx="906">
                  <c:v>1.1862354943447411</c:v>
                </c:pt>
                <c:pt idx="907">
                  <c:v>1.1862354943447411</c:v>
                </c:pt>
                <c:pt idx="908">
                  <c:v>1.1862354943447411</c:v>
                </c:pt>
                <c:pt idx="909">
                  <c:v>1.1862354943447411</c:v>
                </c:pt>
                <c:pt idx="910">
                  <c:v>1.1862354943447411</c:v>
                </c:pt>
                <c:pt idx="911">
                  <c:v>1.1862354943447411</c:v>
                </c:pt>
                <c:pt idx="912">
                  <c:v>1.1862354943447411</c:v>
                </c:pt>
                <c:pt idx="913">
                  <c:v>1.1862354943447411</c:v>
                </c:pt>
                <c:pt idx="914">
                  <c:v>1.1862354943447411</c:v>
                </c:pt>
                <c:pt idx="915">
                  <c:v>1.1862354943447411</c:v>
                </c:pt>
                <c:pt idx="916">
                  <c:v>1.1862354943447411</c:v>
                </c:pt>
                <c:pt idx="917">
                  <c:v>1.1862354943447411</c:v>
                </c:pt>
                <c:pt idx="918">
                  <c:v>1.1862354943447411</c:v>
                </c:pt>
                <c:pt idx="919">
                  <c:v>1.1862354943447411</c:v>
                </c:pt>
                <c:pt idx="920">
                  <c:v>1.1862354943447411</c:v>
                </c:pt>
                <c:pt idx="921">
                  <c:v>1.1862354943447411</c:v>
                </c:pt>
                <c:pt idx="922">
                  <c:v>1.1862354943447411</c:v>
                </c:pt>
                <c:pt idx="923">
                  <c:v>1.1862354943447411</c:v>
                </c:pt>
                <c:pt idx="924">
                  <c:v>1.1862354943447411</c:v>
                </c:pt>
                <c:pt idx="925">
                  <c:v>1.1862354943447411</c:v>
                </c:pt>
                <c:pt idx="926">
                  <c:v>1.1862354943447411</c:v>
                </c:pt>
                <c:pt idx="927">
                  <c:v>1.1862354943447411</c:v>
                </c:pt>
                <c:pt idx="928">
                  <c:v>1.1862354943447411</c:v>
                </c:pt>
                <c:pt idx="929">
                  <c:v>1.1862354943447411</c:v>
                </c:pt>
                <c:pt idx="930">
                  <c:v>1.1862354943447411</c:v>
                </c:pt>
                <c:pt idx="931">
                  <c:v>1.1862354943447411</c:v>
                </c:pt>
                <c:pt idx="932">
                  <c:v>1.1862354943447411</c:v>
                </c:pt>
                <c:pt idx="933">
                  <c:v>1.1862354943447411</c:v>
                </c:pt>
                <c:pt idx="934">
                  <c:v>1.1862354943447411</c:v>
                </c:pt>
                <c:pt idx="935">
                  <c:v>1.1862354943447411</c:v>
                </c:pt>
                <c:pt idx="936">
                  <c:v>1.1862354943447411</c:v>
                </c:pt>
                <c:pt idx="937">
                  <c:v>1.1862354943447411</c:v>
                </c:pt>
                <c:pt idx="938">
                  <c:v>1.1862354943447411</c:v>
                </c:pt>
                <c:pt idx="939">
                  <c:v>1.1862354943447411</c:v>
                </c:pt>
                <c:pt idx="940">
                  <c:v>1.1862354943447411</c:v>
                </c:pt>
                <c:pt idx="941">
                  <c:v>1.1862354943447411</c:v>
                </c:pt>
                <c:pt idx="942">
                  <c:v>1.1862354943447411</c:v>
                </c:pt>
                <c:pt idx="943">
                  <c:v>1.1862354943447411</c:v>
                </c:pt>
                <c:pt idx="944">
                  <c:v>1.1862354943447411</c:v>
                </c:pt>
                <c:pt idx="945">
                  <c:v>1.1862354943447411</c:v>
                </c:pt>
                <c:pt idx="946">
                  <c:v>1.1862354943447411</c:v>
                </c:pt>
                <c:pt idx="947">
                  <c:v>1.1862354943447411</c:v>
                </c:pt>
                <c:pt idx="948">
                  <c:v>1.1862354943447411</c:v>
                </c:pt>
                <c:pt idx="949">
                  <c:v>1.1862354943447411</c:v>
                </c:pt>
                <c:pt idx="950">
                  <c:v>1.1862354943447411</c:v>
                </c:pt>
                <c:pt idx="951">
                  <c:v>1.1862354943447411</c:v>
                </c:pt>
                <c:pt idx="952">
                  <c:v>1.1862354943447411</c:v>
                </c:pt>
                <c:pt idx="953">
                  <c:v>1.1862354943447411</c:v>
                </c:pt>
                <c:pt idx="954">
                  <c:v>1.1862354943447411</c:v>
                </c:pt>
                <c:pt idx="955">
                  <c:v>1.1862354943447411</c:v>
                </c:pt>
                <c:pt idx="956">
                  <c:v>1.1862354943447411</c:v>
                </c:pt>
                <c:pt idx="957">
                  <c:v>1.1862354943447411</c:v>
                </c:pt>
                <c:pt idx="958">
                  <c:v>1.1862354943447411</c:v>
                </c:pt>
                <c:pt idx="959">
                  <c:v>1.1862354943447411</c:v>
                </c:pt>
                <c:pt idx="960">
                  <c:v>1.1862354943447411</c:v>
                </c:pt>
                <c:pt idx="961">
                  <c:v>1.1862354943447411</c:v>
                </c:pt>
                <c:pt idx="962">
                  <c:v>1.1862354943447411</c:v>
                </c:pt>
                <c:pt idx="963">
                  <c:v>1.1862354943447411</c:v>
                </c:pt>
                <c:pt idx="964">
                  <c:v>1.1862354943447411</c:v>
                </c:pt>
                <c:pt idx="965">
                  <c:v>1.1862354943447411</c:v>
                </c:pt>
                <c:pt idx="966">
                  <c:v>1.1862354943447411</c:v>
                </c:pt>
                <c:pt idx="967">
                  <c:v>1.1862354943447411</c:v>
                </c:pt>
                <c:pt idx="968">
                  <c:v>1.1862354943447411</c:v>
                </c:pt>
                <c:pt idx="969">
                  <c:v>1.1862354943447411</c:v>
                </c:pt>
                <c:pt idx="970">
                  <c:v>1.1862354943447411</c:v>
                </c:pt>
                <c:pt idx="971">
                  <c:v>1.1862354943447411</c:v>
                </c:pt>
                <c:pt idx="972">
                  <c:v>1.1862354943447411</c:v>
                </c:pt>
                <c:pt idx="973">
                  <c:v>1.1862354943447411</c:v>
                </c:pt>
                <c:pt idx="974">
                  <c:v>1.1862354943447411</c:v>
                </c:pt>
                <c:pt idx="975">
                  <c:v>1.1862354943447411</c:v>
                </c:pt>
                <c:pt idx="976">
                  <c:v>1.1862354943447411</c:v>
                </c:pt>
                <c:pt idx="977">
                  <c:v>1.1862354943447411</c:v>
                </c:pt>
                <c:pt idx="978">
                  <c:v>1.1862354943447411</c:v>
                </c:pt>
                <c:pt idx="979">
                  <c:v>1.1862354943447411</c:v>
                </c:pt>
                <c:pt idx="980">
                  <c:v>1.1862354943447411</c:v>
                </c:pt>
                <c:pt idx="981">
                  <c:v>1.1862354943447411</c:v>
                </c:pt>
                <c:pt idx="982">
                  <c:v>1.1862354943447411</c:v>
                </c:pt>
                <c:pt idx="983">
                  <c:v>1.1862354943447411</c:v>
                </c:pt>
                <c:pt idx="984">
                  <c:v>1.1862354943447411</c:v>
                </c:pt>
                <c:pt idx="985">
                  <c:v>1.1862354943447411</c:v>
                </c:pt>
                <c:pt idx="986">
                  <c:v>1.1862354943447411</c:v>
                </c:pt>
                <c:pt idx="987">
                  <c:v>1.1862354943447411</c:v>
                </c:pt>
                <c:pt idx="988">
                  <c:v>1.1862354943447411</c:v>
                </c:pt>
                <c:pt idx="989">
                  <c:v>1.1862354943447411</c:v>
                </c:pt>
                <c:pt idx="990">
                  <c:v>1.1862354943447411</c:v>
                </c:pt>
                <c:pt idx="991">
                  <c:v>1.1862354943447411</c:v>
                </c:pt>
                <c:pt idx="992">
                  <c:v>1.1862354943447411</c:v>
                </c:pt>
                <c:pt idx="993">
                  <c:v>1.1862354943447411</c:v>
                </c:pt>
                <c:pt idx="994">
                  <c:v>1.1862354943447411</c:v>
                </c:pt>
                <c:pt idx="995">
                  <c:v>1.1862354943447411</c:v>
                </c:pt>
                <c:pt idx="996">
                  <c:v>1.1862354943447411</c:v>
                </c:pt>
                <c:pt idx="997">
                  <c:v>1.1862354943447411</c:v>
                </c:pt>
                <c:pt idx="998">
                  <c:v>1.1862354943447411</c:v>
                </c:pt>
                <c:pt idx="999">
                  <c:v>1.1862354943447411</c:v>
                </c:pt>
                <c:pt idx="1000">
                  <c:v>1.1862354943447411</c:v>
                </c:pt>
                <c:pt idx="1001">
                  <c:v>1.1862354943447411</c:v>
                </c:pt>
                <c:pt idx="1002">
                  <c:v>1.1862354943447411</c:v>
                </c:pt>
                <c:pt idx="1003">
                  <c:v>1.1862354943447411</c:v>
                </c:pt>
                <c:pt idx="1004">
                  <c:v>1.1862354943447411</c:v>
                </c:pt>
                <c:pt idx="1005">
                  <c:v>1.1862354943447411</c:v>
                </c:pt>
                <c:pt idx="1006">
                  <c:v>1.1862354943447411</c:v>
                </c:pt>
                <c:pt idx="1007">
                  <c:v>1.1862354943447411</c:v>
                </c:pt>
                <c:pt idx="1008">
                  <c:v>1.1862354943447411</c:v>
                </c:pt>
                <c:pt idx="1009">
                  <c:v>1.1862354943447411</c:v>
                </c:pt>
                <c:pt idx="1010">
                  <c:v>1.1862354943447411</c:v>
                </c:pt>
                <c:pt idx="1011">
                  <c:v>1.1862354943447411</c:v>
                </c:pt>
                <c:pt idx="1012">
                  <c:v>1.1862354943447411</c:v>
                </c:pt>
                <c:pt idx="1013">
                  <c:v>1.1862354943447411</c:v>
                </c:pt>
                <c:pt idx="1014">
                  <c:v>1.1862354943447411</c:v>
                </c:pt>
                <c:pt idx="1015">
                  <c:v>1.1862354943447411</c:v>
                </c:pt>
                <c:pt idx="1016">
                  <c:v>1.1862354943447411</c:v>
                </c:pt>
                <c:pt idx="1017">
                  <c:v>1.1862354943447411</c:v>
                </c:pt>
                <c:pt idx="1018">
                  <c:v>1.1862354943447411</c:v>
                </c:pt>
                <c:pt idx="1019">
                  <c:v>1.1862354943447411</c:v>
                </c:pt>
                <c:pt idx="1020">
                  <c:v>1.1862354943447411</c:v>
                </c:pt>
                <c:pt idx="1021">
                  <c:v>1.1862354943447411</c:v>
                </c:pt>
                <c:pt idx="1022">
                  <c:v>1.1862354943447411</c:v>
                </c:pt>
                <c:pt idx="1023">
                  <c:v>1.1862354943447411</c:v>
                </c:pt>
                <c:pt idx="1024">
                  <c:v>1.1862354943447411</c:v>
                </c:pt>
                <c:pt idx="1025">
                  <c:v>1.1862354943447411</c:v>
                </c:pt>
                <c:pt idx="1026">
                  <c:v>1.1862354943447411</c:v>
                </c:pt>
                <c:pt idx="1027">
                  <c:v>1.1862354943447411</c:v>
                </c:pt>
                <c:pt idx="1028">
                  <c:v>1.1862354943447411</c:v>
                </c:pt>
                <c:pt idx="1029">
                  <c:v>1.1862354943447411</c:v>
                </c:pt>
                <c:pt idx="1030">
                  <c:v>1.1862354943447411</c:v>
                </c:pt>
                <c:pt idx="1031">
                  <c:v>1.1862354943447411</c:v>
                </c:pt>
                <c:pt idx="1032">
                  <c:v>1.1862354943447411</c:v>
                </c:pt>
                <c:pt idx="1033">
                  <c:v>1.1862354943447411</c:v>
                </c:pt>
                <c:pt idx="1034">
                  <c:v>1.1862354943447411</c:v>
                </c:pt>
                <c:pt idx="1035">
                  <c:v>1.1862354943447411</c:v>
                </c:pt>
                <c:pt idx="1036">
                  <c:v>1.1862354943447411</c:v>
                </c:pt>
                <c:pt idx="1037">
                  <c:v>1.1862354943447411</c:v>
                </c:pt>
                <c:pt idx="1038">
                  <c:v>1.1862354943447411</c:v>
                </c:pt>
                <c:pt idx="1039">
                  <c:v>1.1862354943447411</c:v>
                </c:pt>
                <c:pt idx="1040">
                  <c:v>1.1862354943447411</c:v>
                </c:pt>
                <c:pt idx="1041">
                  <c:v>1.1862354943447411</c:v>
                </c:pt>
                <c:pt idx="1042">
                  <c:v>1.1862354943447411</c:v>
                </c:pt>
                <c:pt idx="1043">
                  <c:v>1.1862354943447411</c:v>
                </c:pt>
                <c:pt idx="1044">
                  <c:v>1.1862354943447411</c:v>
                </c:pt>
                <c:pt idx="1045">
                  <c:v>1.1862354943447411</c:v>
                </c:pt>
                <c:pt idx="1046">
                  <c:v>1.1862354943447411</c:v>
                </c:pt>
                <c:pt idx="1047">
                  <c:v>1.1862354943447411</c:v>
                </c:pt>
                <c:pt idx="1048">
                  <c:v>1.1862354943447411</c:v>
                </c:pt>
                <c:pt idx="1049">
                  <c:v>1.1862354943447411</c:v>
                </c:pt>
                <c:pt idx="1050">
                  <c:v>1.1862354943447411</c:v>
                </c:pt>
                <c:pt idx="1051">
                  <c:v>1.1862354943447411</c:v>
                </c:pt>
                <c:pt idx="1052">
                  <c:v>1.1862354943447411</c:v>
                </c:pt>
                <c:pt idx="1053">
                  <c:v>1.1862354943447411</c:v>
                </c:pt>
                <c:pt idx="1054">
                  <c:v>1.1862354943447411</c:v>
                </c:pt>
                <c:pt idx="1055">
                  <c:v>1.1862354943447411</c:v>
                </c:pt>
                <c:pt idx="1056">
                  <c:v>1.1862354943447411</c:v>
                </c:pt>
                <c:pt idx="1057">
                  <c:v>1.1862354943447411</c:v>
                </c:pt>
                <c:pt idx="1058">
                  <c:v>1.1862354943447411</c:v>
                </c:pt>
                <c:pt idx="1059">
                  <c:v>1.1862354943447411</c:v>
                </c:pt>
                <c:pt idx="1060">
                  <c:v>1.1862354943447411</c:v>
                </c:pt>
                <c:pt idx="1061">
                  <c:v>1.1862354943447411</c:v>
                </c:pt>
                <c:pt idx="1062">
                  <c:v>1.1862354943447411</c:v>
                </c:pt>
                <c:pt idx="1063">
                  <c:v>1.1862354943447411</c:v>
                </c:pt>
                <c:pt idx="1064">
                  <c:v>1.1862354943447411</c:v>
                </c:pt>
                <c:pt idx="1065">
                  <c:v>1.1862354943447411</c:v>
                </c:pt>
                <c:pt idx="1066">
                  <c:v>1.1862354943447411</c:v>
                </c:pt>
                <c:pt idx="1067">
                  <c:v>1.1862354943447411</c:v>
                </c:pt>
                <c:pt idx="1068">
                  <c:v>1.1862354943447411</c:v>
                </c:pt>
                <c:pt idx="1069">
                  <c:v>1.1862354943447411</c:v>
                </c:pt>
                <c:pt idx="1070">
                  <c:v>1.1862354943447411</c:v>
                </c:pt>
                <c:pt idx="1071">
                  <c:v>1.1862354943447411</c:v>
                </c:pt>
                <c:pt idx="1072">
                  <c:v>1.1862354943447411</c:v>
                </c:pt>
                <c:pt idx="1073">
                  <c:v>1.1862354943447411</c:v>
                </c:pt>
                <c:pt idx="1074">
                  <c:v>1.1862354943447411</c:v>
                </c:pt>
                <c:pt idx="1075">
                  <c:v>1.1862354943447411</c:v>
                </c:pt>
                <c:pt idx="1076">
                  <c:v>1.1862354943447411</c:v>
                </c:pt>
                <c:pt idx="1077">
                  <c:v>1.1862354943447411</c:v>
                </c:pt>
                <c:pt idx="1078">
                  <c:v>1.1862354943447411</c:v>
                </c:pt>
                <c:pt idx="1079">
                  <c:v>1.1862354943447411</c:v>
                </c:pt>
                <c:pt idx="1080">
                  <c:v>1.1862354943447411</c:v>
                </c:pt>
                <c:pt idx="1081">
                  <c:v>1.1862354943447411</c:v>
                </c:pt>
                <c:pt idx="1082">
                  <c:v>1.1862354943447411</c:v>
                </c:pt>
                <c:pt idx="1083">
                  <c:v>1.1862354943447411</c:v>
                </c:pt>
                <c:pt idx="1084">
                  <c:v>1.1862354943447411</c:v>
                </c:pt>
                <c:pt idx="1085">
                  <c:v>1.1862354943447411</c:v>
                </c:pt>
                <c:pt idx="1086">
                  <c:v>1.1862354943447411</c:v>
                </c:pt>
                <c:pt idx="1087">
                  <c:v>1.1862354943447411</c:v>
                </c:pt>
                <c:pt idx="1088">
                  <c:v>1.1862354943447411</c:v>
                </c:pt>
                <c:pt idx="1089">
                  <c:v>1.1862354943447411</c:v>
                </c:pt>
                <c:pt idx="1090">
                  <c:v>1.1862354943447411</c:v>
                </c:pt>
                <c:pt idx="1091">
                  <c:v>1.1862354943447411</c:v>
                </c:pt>
                <c:pt idx="1092">
                  <c:v>1.1862354943447411</c:v>
                </c:pt>
                <c:pt idx="1093">
                  <c:v>1.1862354943447411</c:v>
                </c:pt>
                <c:pt idx="1094">
                  <c:v>1.1862354943447411</c:v>
                </c:pt>
                <c:pt idx="1095">
                  <c:v>1.1862354943447411</c:v>
                </c:pt>
                <c:pt idx="1096">
                  <c:v>1.1862354943447411</c:v>
                </c:pt>
                <c:pt idx="1097">
                  <c:v>1.1862354943447411</c:v>
                </c:pt>
                <c:pt idx="1098">
                  <c:v>1.1862354943447411</c:v>
                </c:pt>
                <c:pt idx="1099">
                  <c:v>1.1862354943447411</c:v>
                </c:pt>
                <c:pt idx="1100">
                  <c:v>1.1862354943447411</c:v>
                </c:pt>
                <c:pt idx="1101">
                  <c:v>1.1862354943447411</c:v>
                </c:pt>
                <c:pt idx="1102">
                  <c:v>1.1862354943447411</c:v>
                </c:pt>
                <c:pt idx="1103">
                  <c:v>1.1862354943447411</c:v>
                </c:pt>
                <c:pt idx="1104">
                  <c:v>1.1862354943447411</c:v>
                </c:pt>
                <c:pt idx="1105">
                  <c:v>1.1862354943447411</c:v>
                </c:pt>
                <c:pt idx="1106">
                  <c:v>1.1862354943447411</c:v>
                </c:pt>
                <c:pt idx="1107">
                  <c:v>1.1862354943447411</c:v>
                </c:pt>
                <c:pt idx="1108">
                  <c:v>1.1862354943447411</c:v>
                </c:pt>
                <c:pt idx="1109">
                  <c:v>1.1862354943447411</c:v>
                </c:pt>
                <c:pt idx="1110">
                  <c:v>1.1862354943447411</c:v>
                </c:pt>
                <c:pt idx="1111">
                  <c:v>1.1862354943447411</c:v>
                </c:pt>
                <c:pt idx="1112">
                  <c:v>1.1862354943447411</c:v>
                </c:pt>
                <c:pt idx="1113">
                  <c:v>1.1862354943447411</c:v>
                </c:pt>
                <c:pt idx="1114">
                  <c:v>1.1862354943447411</c:v>
                </c:pt>
                <c:pt idx="1115">
                  <c:v>1.1862354943447411</c:v>
                </c:pt>
                <c:pt idx="1116">
                  <c:v>1.1862354943447411</c:v>
                </c:pt>
                <c:pt idx="1117">
                  <c:v>1.1862354943447411</c:v>
                </c:pt>
                <c:pt idx="1118">
                  <c:v>1.1862354943447411</c:v>
                </c:pt>
                <c:pt idx="1119">
                  <c:v>1.1862354943447411</c:v>
                </c:pt>
                <c:pt idx="1120">
                  <c:v>1.1862354943447411</c:v>
                </c:pt>
                <c:pt idx="1121">
                  <c:v>1.1862354943447411</c:v>
                </c:pt>
                <c:pt idx="1122">
                  <c:v>1.1862354943447411</c:v>
                </c:pt>
                <c:pt idx="1123">
                  <c:v>1.1862354943447411</c:v>
                </c:pt>
                <c:pt idx="1124">
                  <c:v>1.1862354943447411</c:v>
                </c:pt>
                <c:pt idx="1125">
                  <c:v>1.1862354943447411</c:v>
                </c:pt>
                <c:pt idx="1126">
                  <c:v>1.1862354943447411</c:v>
                </c:pt>
                <c:pt idx="1127">
                  <c:v>1.1862354943447411</c:v>
                </c:pt>
                <c:pt idx="1128">
                  <c:v>1.1862354943447411</c:v>
                </c:pt>
                <c:pt idx="1129">
                  <c:v>1.1862354943447411</c:v>
                </c:pt>
                <c:pt idx="1130">
                  <c:v>1.1862354943447411</c:v>
                </c:pt>
                <c:pt idx="1131">
                  <c:v>1.1862354943447411</c:v>
                </c:pt>
                <c:pt idx="1132">
                  <c:v>1.1862354943447411</c:v>
                </c:pt>
                <c:pt idx="1133">
                  <c:v>1.1862354943447411</c:v>
                </c:pt>
                <c:pt idx="1134">
                  <c:v>1.1862354943447411</c:v>
                </c:pt>
                <c:pt idx="1135">
                  <c:v>1.1862354943447411</c:v>
                </c:pt>
                <c:pt idx="1136">
                  <c:v>1.1862354943447411</c:v>
                </c:pt>
                <c:pt idx="1137">
                  <c:v>1.1862354943447411</c:v>
                </c:pt>
                <c:pt idx="1138">
                  <c:v>1.1862354943447411</c:v>
                </c:pt>
                <c:pt idx="1139">
                  <c:v>1.1862354943447411</c:v>
                </c:pt>
                <c:pt idx="1140">
                  <c:v>1.1862354943447411</c:v>
                </c:pt>
                <c:pt idx="1141">
                  <c:v>1.1862354943447411</c:v>
                </c:pt>
                <c:pt idx="1142">
                  <c:v>1.1862354943447411</c:v>
                </c:pt>
                <c:pt idx="1143">
                  <c:v>1.1862354943447411</c:v>
                </c:pt>
                <c:pt idx="1144">
                  <c:v>1.1862354943447411</c:v>
                </c:pt>
                <c:pt idx="1145">
                  <c:v>1.1862354943447411</c:v>
                </c:pt>
                <c:pt idx="1146">
                  <c:v>1.1862354943447411</c:v>
                </c:pt>
                <c:pt idx="1147">
                  <c:v>1.1862354943447411</c:v>
                </c:pt>
                <c:pt idx="1148">
                  <c:v>1.1862354943447411</c:v>
                </c:pt>
                <c:pt idx="1149">
                  <c:v>1.1862354943447411</c:v>
                </c:pt>
                <c:pt idx="1150">
                  <c:v>1.1862354943447411</c:v>
                </c:pt>
                <c:pt idx="1151">
                  <c:v>1.1862354943447411</c:v>
                </c:pt>
                <c:pt idx="1152">
                  <c:v>1.1862354943447411</c:v>
                </c:pt>
                <c:pt idx="1153">
                  <c:v>1.1862354943447411</c:v>
                </c:pt>
                <c:pt idx="1154">
                  <c:v>1.1862354943447411</c:v>
                </c:pt>
                <c:pt idx="1155">
                  <c:v>1.1862354943447411</c:v>
                </c:pt>
                <c:pt idx="1156">
                  <c:v>1.1862354943447411</c:v>
                </c:pt>
                <c:pt idx="1157">
                  <c:v>1.1862354943447411</c:v>
                </c:pt>
                <c:pt idx="1158">
                  <c:v>1.1862354943447411</c:v>
                </c:pt>
                <c:pt idx="1159">
                  <c:v>1.1862354943447411</c:v>
                </c:pt>
                <c:pt idx="1160">
                  <c:v>1.1862354943447411</c:v>
                </c:pt>
                <c:pt idx="1161">
                  <c:v>1.1862354943447411</c:v>
                </c:pt>
                <c:pt idx="1162">
                  <c:v>1.1862354943447411</c:v>
                </c:pt>
                <c:pt idx="1163">
                  <c:v>1.1862354943447411</c:v>
                </c:pt>
                <c:pt idx="1164">
                  <c:v>1.1862354943447411</c:v>
                </c:pt>
                <c:pt idx="1165">
                  <c:v>1.1862354943447411</c:v>
                </c:pt>
                <c:pt idx="1166">
                  <c:v>1.1862354943447411</c:v>
                </c:pt>
                <c:pt idx="1167">
                  <c:v>1.1862354943447411</c:v>
                </c:pt>
                <c:pt idx="1168">
                  <c:v>1.1862354943447411</c:v>
                </c:pt>
                <c:pt idx="1169">
                  <c:v>1.1862354943447411</c:v>
                </c:pt>
                <c:pt idx="1170">
                  <c:v>1.1862354943447411</c:v>
                </c:pt>
                <c:pt idx="1171">
                  <c:v>1.1862354943447411</c:v>
                </c:pt>
                <c:pt idx="1172">
                  <c:v>1.1862354943447411</c:v>
                </c:pt>
                <c:pt idx="1173">
                  <c:v>1.1862354943447411</c:v>
                </c:pt>
                <c:pt idx="1174">
                  <c:v>1.1862354943447411</c:v>
                </c:pt>
                <c:pt idx="1175">
                  <c:v>1.1862354943447411</c:v>
                </c:pt>
                <c:pt idx="1176">
                  <c:v>1.1862354943447411</c:v>
                </c:pt>
                <c:pt idx="1177">
                  <c:v>1.1862354943447411</c:v>
                </c:pt>
                <c:pt idx="1178">
                  <c:v>1.1862354943447411</c:v>
                </c:pt>
                <c:pt idx="1179">
                  <c:v>1.1862354943447411</c:v>
                </c:pt>
                <c:pt idx="1180">
                  <c:v>1.1862354943447411</c:v>
                </c:pt>
                <c:pt idx="1181">
                  <c:v>1.1862354943447411</c:v>
                </c:pt>
                <c:pt idx="1182">
                  <c:v>1.1862354943447411</c:v>
                </c:pt>
                <c:pt idx="1183">
                  <c:v>1.1862354943447411</c:v>
                </c:pt>
                <c:pt idx="1184">
                  <c:v>1.1862354943447411</c:v>
                </c:pt>
                <c:pt idx="1185">
                  <c:v>1.1862354943447411</c:v>
                </c:pt>
                <c:pt idx="1186">
                  <c:v>1.1862354943447411</c:v>
                </c:pt>
                <c:pt idx="1187">
                  <c:v>1.1862354943447411</c:v>
                </c:pt>
                <c:pt idx="1188">
                  <c:v>1.1862354943447411</c:v>
                </c:pt>
                <c:pt idx="1189">
                  <c:v>1.1862354943447411</c:v>
                </c:pt>
                <c:pt idx="1190">
                  <c:v>1.1862354943447411</c:v>
                </c:pt>
                <c:pt idx="1191">
                  <c:v>1.1862354943447411</c:v>
                </c:pt>
                <c:pt idx="1192">
                  <c:v>1.1862354943447411</c:v>
                </c:pt>
                <c:pt idx="1193">
                  <c:v>1.1862354943447411</c:v>
                </c:pt>
                <c:pt idx="1194">
                  <c:v>1.1862354943447411</c:v>
                </c:pt>
                <c:pt idx="1195">
                  <c:v>1.1862354943447411</c:v>
                </c:pt>
                <c:pt idx="1196">
                  <c:v>1.1862354943447411</c:v>
                </c:pt>
                <c:pt idx="1197">
                  <c:v>1.1862354943447411</c:v>
                </c:pt>
                <c:pt idx="1198">
                  <c:v>1.1862354943447411</c:v>
                </c:pt>
                <c:pt idx="1199">
                  <c:v>1.1862354943447411</c:v>
                </c:pt>
                <c:pt idx="1200">
                  <c:v>1.1862354943447411</c:v>
                </c:pt>
                <c:pt idx="1201">
                  <c:v>1.1862354943447411</c:v>
                </c:pt>
                <c:pt idx="1202">
                  <c:v>1.1862354943447411</c:v>
                </c:pt>
                <c:pt idx="1203">
                  <c:v>1.1862354943447411</c:v>
                </c:pt>
                <c:pt idx="1204">
                  <c:v>1.1862354943447411</c:v>
                </c:pt>
                <c:pt idx="1205">
                  <c:v>1.1862354943447411</c:v>
                </c:pt>
                <c:pt idx="1206">
                  <c:v>1.1862354943447411</c:v>
                </c:pt>
                <c:pt idx="1207">
                  <c:v>1.1862354943447411</c:v>
                </c:pt>
                <c:pt idx="1208">
                  <c:v>1.1862354943447411</c:v>
                </c:pt>
                <c:pt idx="1209">
                  <c:v>1.1862354943447411</c:v>
                </c:pt>
                <c:pt idx="1210">
                  <c:v>1.1862354943447411</c:v>
                </c:pt>
                <c:pt idx="1211">
                  <c:v>1.1862354943447411</c:v>
                </c:pt>
                <c:pt idx="1212">
                  <c:v>1.1862354943447411</c:v>
                </c:pt>
                <c:pt idx="1213">
                  <c:v>1.1862354943447411</c:v>
                </c:pt>
                <c:pt idx="1214">
                  <c:v>1.1862354943447411</c:v>
                </c:pt>
                <c:pt idx="1215">
                  <c:v>1.1862354943447411</c:v>
                </c:pt>
                <c:pt idx="1216">
                  <c:v>1.1862354943447411</c:v>
                </c:pt>
                <c:pt idx="1217">
                  <c:v>1.1862354943447411</c:v>
                </c:pt>
                <c:pt idx="1218">
                  <c:v>1.1862354943447411</c:v>
                </c:pt>
                <c:pt idx="1219">
                  <c:v>1.1862354943447411</c:v>
                </c:pt>
                <c:pt idx="1220">
                  <c:v>1.1862354943447411</c:v>
                </c:pt>
                <c:pt idx="1221">
                  <c:v>1.1862354943447411</c:v>
                </c:pt>
                <c:pt idx="1222">
                  <c:v>1.1862354943447411</c:v>
                </c:pt>
                <c:pt idx="1223">
                  <c:v>1.1862354943447411</c:v>
                </c:pt>
                <c:pt idx="1224">
                  <c:v>1.1862354943447411</c:v>
                </c:pt>
                <c:pt idx="1225">
                  <c:v>1.1862354943447411</c:v>
                </c:pt>
                <c:pt idx="1226">
                  <c:v>1.1862354943447411</c:v>
                </c:pt>
                <c:pt idx="1227">
                  <c:v>1.1862354943447411</c:v>
                </c:pt>
                <c:pt idx="1228">
                  <c:v>1.1862354943447411</c:v>
                </c:pt>
                <c:pt idx="1229">
                  <c:v>1.1862354943447411</c:v>
                </c:pt>
                <c:pt idx="1230">
                  <c:v>1.1862354943447411</c:v>
                </c:pt>
                <c:pt idx="1231">
                  <c:v>1.1862354943447411</c:v>
                </c:pt>
                <c:pt idx="1232">
                  <c:v>1.1862354943447411</c:v>
                </c:pt>
                <c:pt idx="1233">
                  <c:v>1.1862354943447411</c:v>
                </c:pt>
                <c:pt idx="1234">
                  <c:v>1.1862354943447411</c:v>
                </c:pt>
                <c:pt idx="1235">
                  <c:v>1.1862354943447411</c:v>
                </c:pt>
                <c:pt idx="1236">
                  <c:v>1.1862354943447411</c:v>
                </c:pt>
                <c:pt idx="1237">
                  <c:v>1.1862354943447411</c:v>
                </c:pt>
                <c:pt idx="1238">
                  <c:v>1.1862354943447411</c:v>
                </c:pt>
                <c:pt idx="1239">
                  <c:v>1.1862354943447411</c:v>
                </c:pt>
                <c:pt idx="1240">
                  <c:v>1.1862354943447411</c:v>
                </c:pt>
                <c:pt idx="1241">
                  <c:v>1.1862354943447411</c:v>
                </c:pt>
                <c:pt idx="1242">
                  <c:v>1.1862354943447411</c:v>
                </c:pt>
                <c:pt idx="1243">
                  <c:v>1.1862354943447411</c:v>
                </c:pt>
                <c:pt idx="1244">
                  <c:v>1.1862354943447411</c:v>
                </c:pt>
                <c:pt idx="1245">
                  <c:v>1.1862354943447411</c:v>
                </c:pt>
                <c:pt idx="1246">
                  <c:v>1.1862354943447411</c:v>
                </c:pt>
                <c:pt idx="1247">
                  <c:v>1.1862354943447411</c:v>
                </c:pt>
                <c:pt idx="1248">
                  <c:v>1.1862354943447411</c:v>
                </c:pt>
                <c:pt idx="1249">
                  <c:v>1.1862354943447411</c:v>
                </c:pt>
                <c:pt idx="1250">
                  <c:v>1.1862354943447411</c:v>
                </c:pt>
                <c:pt idx="1251">
                  <c:v>1.1862354943447411</c:v>
                </c:pt>
                <c:pt idx="1252">
                  <c:v>1.1862354943447411</c:v>
                </c:pt>
                <c:pt idx="1253">
                  <c:v>1.1862354943447411</c:v>
                </c:pt>
                <c:pt idx="1254">
                  <c:v>1.1862354943447411</c:v>
                </c:pt>
                <c:pt idx="1255">
                  <c:v>1.1862354943447411</c:v>
                </c:pt>
                <c:pt idx="1256">
                  <c:v>1.1862354943447411</c:v>
                </c:pt>
                <c:pt idx="1257">
                  <c:v>1.1862354943447411</c:v>
                </c:pt>
                <c:pt idx="1258">
                  <c:v>1.1862354943447411</c:v>
                </c:pt>
                <c:pt idx="1259">
                  <c:v>1.1862354943447411</c:v>
                </c:pt>
                <c:pt idx="1260">
                  <c:v>1.1862354943447411</c:v>
                </c:pt>
                <c:pt idx="1261">
                  <c:v>1.1862354943447411</c:v>
                </c:pt>
                <c:pt idx="1262">
                  <c:v>1.1862354943447411</c:v>
                </c:pt>
                <c:pt idx="1263">
                  <c:v>1.1862354943447411</c:v>
                </c:pt>
                <c:pt idx="1264">
                  <c:v>1.1862354943447411</c:v>
                </c:pt>
                <c:pt idx="1265">
                  <c:v>1.1862354943447411</c:v>
                </c:pt>
                <c:pt idx="1266">
                  <c:v>1.1862354943447411</c:v>
                </c:pt>
                <c:pt idx="1267">
                  <c:v>1.1862354943447411</c:v>
                </c:pt>
                <c:pt idx="1268">
                  <c:v>1.1862354943447411</c:v>
                </c:pt>
                <c:pt idx="1269">
                  <c:v>1.1862354943447411</c:v>
                </c:pt>
                <c:pt idx="1270">
                  <c:v>1.1862354943447411</c:v>
                </c:pt>
                <c:pt idx="1271">
                  <c:v>1.1862354943447411</c:v>
                </c:pt>
                <c:pt idx="1272">
                  <c:v>1.1862354943447411</c:v>
                </c:pt>
                <c:pt idx="1273">
                  <c:v>1.1862354943447411</c:v>
                </c:pt>
                <c:pt idx="1274">
                  <c:v>1.1862354943447411</c:v>
                </c:pt>
                <c:pt idx="1275">
                  <c:v>1.1862354943447411</c:v>
                </c:pt>
                <c:pt idx="1276">
                  <c:v>1.1862354943447411</c:v>
                </c:pt>
                <c:pt idx="1277">
                  <c:v>1.1862354943447411</c:v>
                </c:pt>
                <c:pt idx="1278">
                  <c:v>1.1862354943447411</c:v>
                </c:pt>
                <c:pt idx="1279">
                  <c:v>1.1862354943447411</c:v>
                </c:pt>
                <c:pt idx="1280">
                  <c:v>1.1862354943447411</c:v>
                </c:pt>
                <c:pt idx="1281">
                  <c:v>1.1862354943447411</c:v>
                </c:pt>
                <c:pt idx="1282">
                  <c:v>1.1862354943447411</c:v>
                </c:pt>
                <c:pt idx="1283">
                  <c:v>1.1862354943447411</c:v>
                </c:pt>
                <c:pt idx="1284">
                  <c:v>1.1862354943447411</c:v>
                </c:pt>
                <c:pt idx="1285">
                  <c:v>1.1862354943447411</c:v>
                </c:pt>
                <c:pt idx="1286">
                  <c:v>1.1862354943447411</c:v>
                </c:pt>
                <c:pt idx="1287">
                  <c:v>1.1862354943447411</c:v>
                </c:pt>
                <c:pt idx="1288">
                  <c:v>1.1862354943447411</c:v>
                </c:pt>
                <c:pt idx="1289">
                  <c:v>1.1862354943447411</c:v>
                </c:pt>
                <c:pt idx="1290">
                  <c:v>1.1862354943447411</c:v>
                </c:pt>
                <c:pt idx="1291">
                  <c:v>1.1862354943447411</c:v>
                </c:pt>
                <c:pt idx="1292">
                  <c:v>1.1862354943447411</c:v>
                </c:pt>
                <c:pt idx="1293">
                  <c:v>1.1862354943447411</c:v>
                </c:pt>
                <c:pt idx="1294">
                  <c:v>1.1862354943447411</c:v>
                </c:pt>
                <c:pt idx="1295">
                  <c:v>1.1862354943447411</c:v>
                </c:pt>
                <c:pt idx="1296">
                  <c:v>1.1862354943447411</c:v>
                </c:pt>
                <c:pt idx="1297">
                  <c:v>1.1862354943447411</c:v>
                </c:pt>
                <c:pt idx="1298">
                  <c:v>1.1862354943447411</c:v>
                </c:pt>
                <c:pt idx="1299">
                  <c:v>1.1862354943447411</c:v>
                </c:pt>
                <c:pt idx="1300">
                  <c:v>1.1862354943447411</c:v>
                </c:pt>
                <c:pt idx="1301">
                  <c:v>1.1862354943447411</c:v>
                </c:pt>
                <c:pt idx="1302">
                  <c:v>1.1862354943447411</c:v>
                </c:pt>
                <c:pt idx="1303">
                  <c:v>1.1862354943447411</c:v>
                </c:pt>
                <c:pt idx="1304">
                  <c:v>1.1862354943447411</c:v>
                </c:pt>
                <c:pt idx="1305">
                  <c:v>1.1862354943447411</c:v>
                </c:pt>
                <c:pt idx="1306">
                  <c:v>1.1862354943447411</c:v>
                </c:pt>
                <c:pt idx="1307">
                  <c:v>1.1862354943447411</c:v>
                </c:pt>
                <c:pt idx="1308">
                  <c:v>1.1862354943447411</c:v>
                </c:pt>
                <c:pt idx="1309">
                  <c:v>1.1862354943447411</c:v>
                </c:pt>
                <c:pt idx="1310">
                  <c:v>1.1862354943447411</c:v>
                </c:pt>
                <c:pt idx="1311">
                  <c:v>1.1862354943447411</c:v>
                </c:pt>
                <c:pt idx="1312">
                  <c:v>1.1862354943447411</c:v>
                </c:pt>
                <c:pt idx="1313">
                  <c:v>1.1862354943447411</c:v>
                </c:pt>
                <c:pt idx="1314">
                  <c:v>1.1862354943447411</c:v>
                </c:pt>
                <c:pt idx="1315">
                  <c:v>1.1862354943447411</c:v>
                </c:pt>
                <c:pt idx="1316">
                  <c:v>1.1862354943447411</c:v>
                </c:pt>
                <c:pt idx="1317">
                  <c:v>1.1862354943447411</c:v>
                </c:pt>
                <c:pt idx="1318">
                  <c:v>1.1862354943447411</c:v>
                </c:pt>
                <c:pt idx="1319">
                  <c:v>1.1862354943447411</c:v>
                </c:pt>
                <c:pt idx="1320">
                  <c:v>1.1862354943447411</c:v>
                </c:pt>
                <c:pt idx="1321">
                  <c:v>1.1862354943447411</c:v>
                </c:pt>
                <c:pt idx="1322">
                  <c:v>1.1862354943447411</c:v>
                </c:pt>
                <c:pt idx="1323">
                  <c:v>1.1862354943447411</c:v>
                </c:pt>
                <c:pt idx="1324">
                  <c:v>1.1862354943447411</c:v>
                </c:pt>
                <c:pt idx="1325">
                  <c:v>1.1862354943447411</c:v>
                </c:pt>
                <c:pt idx="1326">
                  <c:v>1.1862354943447411</c:v>
                </c:pt>
                <c:pt idx="1327">
                  <c:v>1.1862354943447411</c:v>
                </c:pt>
                <c:pt idx="1328">
                  <c:v>1.1862354943447411</c:v>
                </c:pt>
                <c:pt idx="1329">
                  <c:v>1.1862354943447411</c:v>
                </c:pt>
                <c:pt idx="1330">
                  <c:v>1.1862354943447411</c:v>
                </c:pt>
                <c:pt idx="1331">
                  <c:v>1.1862354943447411</c:v>
                </c:pt>
                <c:pt idx="1332">
                  <c:v>1.1862354943447411</c:v>
                </c:pt>
                <c:pt idx="1333">
                  <c:v>1.1862354943447411</c:v>
                </c:pt>
                <c:pt idx="1334">
                  <c:v>1.1862354943447411</c:v>
                </c:pt>
                <c:pt idx="1335">
                  <c:v>1.1862354943447411</c:v>
                </c:pt>
                <c:pt idx="1336">
                  <c:v>1.1862354943447411</c:v>
                </c:pt>
                <c:pt idx="1337">
                  <c:v>1.1862354943447411</c:v>
                </c:pt>
                <c:pt idx="1338">
                  <c:v>1.1862354943447411</c:v>
                </c:pt>
                <c:pt idx="1339">
                  <c:v>1.1862354943447411</c:v>
                </c:pt>
                <c:pt idx="1340">
                  <c:v>1.1862354943447411</c:v>
                </c:pt>
                <c:pt idx="1341">
                  <c:v>1.1862354943447411</c:v>
                </c:pt>
                <c:pt idx="1342">
                  <c:v>1.1862354943447411</c:v>
                </c:pt>
                <c:pt idx="1343">
                  <c:v>1.1862354943447411</c:v>
                </c:pt>
                <c:pt idx="1344">
                  <c:v>1.1862354943447411</c:v>
                </c:pt>
                <c:pt idx="1345">
                  <c:v>1.1862354943447411</c:v>
                </c:pt>
                <c:pt idx="1346">
                  <c:v>1.1862354943447411</c:v>
                </c:pt>
                <c:pt idx="1347">
                  <c:v>1.1862354943447411</c:v>
                </c:pt>
                <c:pt idx="1348">
                  <c:v>1.1862354943447411</c:v>
                </c:pt>
                <c:pt idx="1349">
                  <c:v>1.1862354943447411</c:v>
                </c:pt>
                <c:pt idx="1350">
                  <c:v>1.1862354943447411</c:v>
                </c:pt>
                <c:pt idx="1351">
                  <c:v>1.1862354943447411</c:v>
                </c:pt>
                <c:pt idx="1352">
                  <c:v>1.1862354943447411</c:v>
                </c:pt>
                <c:pt idx="1353">
                  <c:v>1.1862354943447411</c:v>
                </c:pt>
                <c:pt idx="1354">
                  <c:v>1.1862354943447411</c:v>
                </c:pt>
                <c:pt idx="1355">
                  <c:v>1.1862354943447411</c:v>
                </c:pt>
                <c:pt idx="1356">
                  <c:v>1.1862354943447411</c:v>
                </c:pt>
                <c:pt idx="1357">
                  <c:v>1.1862354943447411</c:v>
                </c:pt>
                <c:pt idx="1358">
                  <c:v>1.1862354943447411</c:v>
                </c:pt>
                <c:pt idx="1359">
                  <c:v>1.1862354943447411</c:v>
                </c:pt>
                <c:pt idx="1360">
                  <c:v>1.1862354943447411</c:v>
                </c:pt>
                <c:pt idx="1361">
                  <c:v>1.1862354943447411</c:v>
                </c:pt>
                <c:pt idx="1362">
                  <c:v>1.1862354943447411</c:v>
                </c:pt>
                <c:pt idx="1363">
                  <c:v>1.1862354943447411</c:v>
                </c:pt>
                <c:pt idx="1364">
                  <c:v>1.1862354943447411</c:v>
                </c:pt>
                <c:pt idx="1365">
                  <c:v>1.1862354943447411</c:v>
                </c:pt>
                <c:pt idx="1366">
                  <c:v>1.1862354943447411</c:v>
                </c:pt>
                <c:pt idx="1367">
                  <c:v>1.1862354943447411</c:v>
                </c:pt>
                <c:pt idx="1368">
                  <c:v>1.1862354943447411</c:v>
                </c:pt>
                <c:pt idx="1369">
                  <c:v>1.1862354943447411</c:v>
                </c:pt>
                <c:pt idx="1370">
                  <c:v>1.1862354943447411</c:v>
                </c:pt>
                <c:pt idx="1371">
                  <c:v>1.1862354943447411</c:v>
                </c:pt>
                <c:pt idx="1372">
                  <c:v>1.1862354943447411</c:v>
                </c:pt>
                <c:pt idx="1373">
                  <c:v>1.1862354943447411</c:v>
                </c:pt>
                <c:pt idx="1374">
                  <c:v>1.1862354943447411</c:v>
                </c:pt>
                <c:pt idx="1375">
                  <c:v>1.1862354943447411</c:v>
                </c:pt>
                <c:pt idx="1376">
                  <c:v>1.1862354943447411</c:v>
                </c:pt>
                <c:pt idx="1377">
                  <c:v>1.1862354943447411</c:v>
                </c:pt>
                <c:pt idx="1378">
                  <c:v>1.1862354943447411</c:v>
                </c:pt>
                <c:pt idx="1379">
                  <c:v>1.1862354943447411</c:v>
                </c:pt>
                <c:pt idx="1380">
                  <c:v>1.1862354943447411</c:v>
                </c:pt>
                <c:pt idx="1381">
                  <c:v>1.1862354943447411</c:v>
                </c:pt>
                <c:pt idx="1382">
                  <c:v>1.1862354943447411</c:v>
                </c:pt>
                <c:pt idx="1383">
                  <c:v>1.1862354943447411</c:v>
                </c:pt>
                <c:pt idx="1384">
                  <c:v>1.1862354943447411</c:v>
                </c:pt>
                <c:pt idx="1385">
                  <c:v>1.1862354943447411</c:v>
                </c:pt>
                <c:pt idx="1386">
                  <c:v>1.1862354943447411</c:v>
                </c:pt>
                <c:pt idx="1387">
                  <c:v>1.1862354943447411</c:v>
                </c:pt>
                <c:pt idx="1388">
                  <c:v>1.1862354943447411</c:v>
                </c:pt>
                <c:pt idx="1389">
                  <c:v>1.1862354943447411</c:v>
                </c:pt>
                <c:pt idx="1390">
                  <c:v>1.1862354943447411</c:v>
                </c:pt>
                <c:pt idx="1391">
                  <c:v>1.1862354943447411</c:v>
                </c:pt>
                <c:pt idx="1392">
                  <c:v>1.1862354943447411</c:v>
                </c:pt>
                <c:pt idx="1393">
                  <c:v>1.1862354943447411</c:v>
                </c:pt>
                <c:pt idx="1394">
                  <c:v>1.1862354943447411</c:v>
                </c:pt>
                <c:pt idx="1395">
                  <c:v>1.1862354943447411</c:v>
                </c:pt>
                <c:pt idx="1396">
                  <c:v>1.1862354943447411</c:v>
                </c:pt>
                <c:pt idx="1397">
                  <c:v>1.1862354943447411</c:v>
                </c:pt>
                <c:pt idx="1398">
                  <c:v>1.1862354943447411</c:v>
                </c:pt>
                <c:pt idx="1399">
                  <c:v>1.1862354943447411</c:v>
                </c:pt>
                <c:pt idx="1400">
                  <c:v>1.1862354943447411</c:v>
                </c:pt>
                <c:pt idx="1401">
                  <c:v>1.1862354943447411</c:v>
                </c:pt>
                <c:pt idx="1402">
                  <c:v>1.1862354943447411</c:v>
                </c:pt>
                <c:pt idx="1403">
                  <c:v>1.1862354943447411</c:v>
                </c:pt>
                <c:pt idx="1404">
                  <c:v>1.1862354943447411</c:v>
                </c:pt>
                <c:pt idx="1405">
                  <c:v>1.1862354943447411</c:v>
                </c:pt>
                <c:pt idx="1406">
                  <c:v>1.1862354943447411</c:v>
                </c:pt>
                <c:pt idx="1407">
                  <c:v>1.1862354943447411</c:v>
                </c:pt>
                <c:pt idx="1408">
                  <c:v>1.1862354943447411</c:v>
                </c:pt>
                <c:pt idx="1409">
                  <c:v>1.1862354943447411</c:v>
                </c:pt>
                <c:pt idx="1410">
                  <c:v>1.1862354943447411</c:v>
                </c:pt>
                <c:pt idx="1411">
                  <c:v>1.1862354943447411</c:v>
                </c:pt>
                <c:pt idx="1412">
                  <c:v>1.1862354943447411</c:v>
                </c:pt>
                <c:pt idx="1413">
                  <c:v>1.1862354943447411</c:v>
                </c:pt>
                <c:pt idx="1414">
                  <c:v>1.1862354943447411</c:v>
                </c:pt>
                <c:pt idx="1415">
                  <c:v>1.1862354943447411</c:v>
                </c:pt>
                <c:pt idx="1416">
                  <c:v>1.1862354943447411</c:v>
                </c:pt>
                <c:pt idx="1417">
                  <c:v>1.1862354943447411</c:v>
                </c:pt>
                <c:pt idx="1418">
                  <c:v>1.1862354943447411</c:v>
                </c:pt>
                <c:pt idx="1419">
                  <c:v>1.1862354943447411</c:v>
                </c:pt>
                <c:pt idx="1420">
                  <c:v>1.1862354943447411</c:v>
                </c:pt>
                <c:pt idx="1421">
                  <c:v>1.1862354943447411</c:v>
                </c:pt>
                <c:pt idx="1422">
                  <c:v>1.1862354943447411</c:v>
                </c:pt>
                <c:pt idx="1423">
                  <c:v>1.1862354943447411</c:v>
                </c:pt>
                <c:pt idx="1424">
                  <c:v>1.1862354943447411</c:v>
                </c:pt>
                <c:pt idx="1425">
                  <c:v>1.1862354943447411</c:v>
                </c:pt>
                <c:pt idx="1426">
                  <c:v>1.1862354943447411</c:v>
                </c:pt>
                <c:pt idx="1427">
                  <c:v>1.1862354943447411</c:v>
                </c:pt>
                <c:pt idx="1428">
                  <c:v>1.1862354943447411</c:v>
                </c:pt>
                <c:pt idx="1429">
                  <c:v>1.1862354943447411</c:v>
                </c:pt>
                <c:pt idx="1430">
                  <c:v>1.1862354943447411</c:v>
                </c:pt>
                <c:pt idx="1431">
                  <c:v>1.1862354943447411</c:v>
                </c:pt>
                <c:pt idx="1432">
                  <c:v>1.1862354943447411</c:v>
                </c:pt>
                <c:pt idx="1433">
                  <c:v>1.1862354943447411</c:v>
                </c:pt>
                <c:pt idx="1434">
                  <c:v>1.1862354943447411</c:v>
                </c:pt>
                <c:pt idx="1435">
                  <c:v>1.1862354943447411</c:v>
                </c:pt>
                <c:pt idx="1436">
                  <c:v>1.1862354943447411</c:v>
                </c:pt>
                <c:pt idx="1437">
                  <c:v>1.1862354943447411</c:v>
                </c:pt>
                <c:pt idx="1438">
                  <c:v>1.1862354943447411</c:v>
                </c:pt>
                <c:pt idx="1439">
                  <c:v>1.1862354943447411</c:v>
                </c:pt>
                <c:pt idx="1440">
                  <c:v>1.1862354943447411</c:v>
                </c:pt>
                <c:pt idx="1441">
                  <c:v>1.1862354943447411</c:v>
                </c:pt>
                <c:pt idx="1442">
                  <c:v>1.1862354943447411</c:v>
                </c:pt>
                <c:pt idx="1443">
                  <c:v>1.1862354943447411</c:v>
                </c:pt>
                <c:pt idx="1444">
                  <c:v>1.1862354943447411</c:v>
                </c:pt>
                <c:pt idx="1445">
                  <c:v>1.1862354943447411</c:v>
                </c:pt>
                <c:pt idx="1446">
                  <c:v>1.1862354943447411</c:v>
                </c:pt>
                <c:pt idx="1447">
                  <c:v>1.1862354943447411</c:v>
                </c:pt>
                <c:pt idx="1448">
                  <c:v>1.1862354943447411</c:v>
                </c:pt>
                <c:pt idx="1449">
                  <c:v>1.1862354943447411</c:v>
                </c:pt>
                <c:pt idx="1450">
                  <c:v>1.1862354943447411</c:v>
                </c:pt>
                <c:pt idx="1451">
                  <c:v>1.1862354943447411</c:v>
                </c:pt>
                <c:pt idx="1452">
                  <c:v>1.1862354943447411</c:v>
                </c:pt>
                <c:pt idx="1453">
                  <c:v>1.1862354943447411</c:v>
                </c:pt>
                <c:pt idx="1454">
                  <c:v>1.1862354943447411</c:v>
                </c:pt>
                <c:pt idx="1455">
                  <c:v>1.1862354943447411</c:v>
                </c:pt>
                <c:pt idx="1456">
                  <c:v>1.1862354943447411</c:v>
                </c:pt>
                <c:pt idx="1457">
                  <c:v>1.1862354943447411</c:v>
                </c:pt>
                <c:pt idx="1458">
                  <c:v>1.1862354943447411</c:v>
                </c:pt>
                <c:pt idx="1459">
                  <c:v>1.1862354943447411</c:v>
                </c:pt>
                <c:pt idx="1460">
                  <c:v>1.1862354943447411</c:v>
                </c:pt>
                <c:pt idx="1461">
                  <c:v>1.1862354943447411</c:v>
                </c:pt>
                <c:pt idx="1462">
                  <c:v>1.1862354943447411</c:v>
                </c:pt>
                <c:pt idx="1463">
                  <c:v>1.1862354943447411</c:v>
                </c:pt>
                <c:pt idx="1464">
                  <c:v>1.1862354943447411</c:v>
                </c:pt>
                <c:pt idx="1465">
                  <c:v>1.1862354943447411</c:v>
                </c:pt>
                <c:pt idx="1466">
                  <c:v>1.1862354943447411</c:v>
                </c:pt>
                <c:pt idx="1467">
                  <c:v>1.1862354943447411</c:v>
                </c:pt>
                <c:pt idx="1468">
                  <c:v>1.1862354943447411</c:v>
                </c:pt>
                <c:pt idx="1469">
                  <c:v>1.1862354943447411</c:v>
                </c:pt>
                <c:pt idx="1470">
                  <c:v>1.1862354943447411</c:v>
                </c:pt>
                <c:pt idx="1471">
                  <c:v>1.1862354943447411</c:v>
                </c:pt>
                <c:pt idx="1472">
                  <c:v>1.1862354943447411</c:v>
                </c:pt>
                <c:pt idx="1473">
                  <c:v>1.1862354943447411</c:v>
                </c:pt>
                <c:pt idx="1474">
                  <c:v>1.1862354943447411</c:v>
                </c:pt>
                <c:pt idx="1475">
                  <c:v>1.1862354943447411</c:v>
                </c:pt>
                <c:pt idx="1476">
                  <c:v>1.1862354943447411</c:v>
                </c:pt>
                <c:pt idx="1477">
                  <c:v>1.1862354943447411</c:v>
                </c:pt>
                <c:pt idx="1478">
                  <c:v>1.1862354943447411</c:v>
                </c:pt>
                <c:pt idx="1479">
                  <c:v>1.1862354943447411</c:v>
                </c:pt>
                <c:pt idx="1480">
                  <c:v>1.1862354943447411</c:v>
                </c:pt>
                <c:pt idx="1481">
                  <c:v>1.1862354943447411</c:v>
                </c:pt>
                <c:pt idx="1482">
                  <c:v>1.1862354943447411</c:v>
                </c:pt>
                <c:pt idx="1483">
                  <c:v>1.1862354943447411</c:v>
                </c:pt>
                <c:pt idx="1484">
                  <c:v>1.1862354943447411</c:v>
                </c:pt>
                <c:pt idx="1485">
                  <c:v>1.1862354943447411</c:v>
                </c:pt>
                <c:pt idx="1486">
                  <c:v>1.1862354943447411</c:v>
                </c:pt>
                <c:pt idx="1487">
                  <c:v>1.1862354943447411</c:v>
                </c:pt>
                <c:pt idx="1488">
                  <c:v>1.1862354943447411</c:v>
                </c:pt>
                <c:pt idx="1489">
                  <c:v>1.1862354943447411</c:v>
                </c:pt>
                <c:pt idx="1490">
                  <c:v>1.1862354943447411</c:v>
                </c:pt>
                <c:pt idx="1491">
                  <c:v>1.1862354943447411</c:v>
                </c:pt>
                <c:pt idx="1492">
                  <c:v>1.1862354943447411</c:v>
                </c:pt>
                <c:pt idx="1493">
                  <c:v>1.1862354943447411</c:v>
                </c:pt>
                <c:pt idx="1494">
                  <c:v>1.1862354943447411</c:v>
                </c:pt>
                <c:pt idx="1495">
                  <c:v>1.1862354943447411</c:v>
                </c:pt>
                <c:pt idx="1496">
                  <c:v>1.1862354943447411</c:v>
                </c:pt>
                <c:pt idx="1497">
                  <c:v>1.1862354943447411</c:v>
                </c:pt>
                <c:pt idx="1498">
                  <c:v>1.1862354943447411</c:v>
                </c:pt>
                <c:pt idx="1499">
                  <c:v>1.1862354943447411</c:v>
                </c:pt>
                <c:pt idx="1500">
                  <c:v>1.1862354943447411</c:v>
                </c:pt>
                <c:pt idx="1501">
                  <c:v>1.1862354943447411</c:v>
                </c:pt>
                <c:pt idx="1502">
                  <c:v>1.1862354943447411</c:v>
                </c:pt>
                <c:pt idx="1503">
                  <c:v>1.1862354943447411</c:v>
                </c:pt>
                <c:pt idx="1504">
                  <c:v>1.1862354943447411</c:v>
                </c:pt>
                <c:pt idx="1505">
                  <c:v>1.1862354943447411</c:v>
                </c:pt>
                <c:pt idx="1506">
                  <c:v>1.1862354943447411</c:v>
                </c:pt>
                <c:pt idx="1507">
                  <c:v>1.1862354943447411</c:v>
                </c:pt>
                <c:pt idx="1508">
                  <c:v>1.1862354943447411</c:v>
                </c:pt>
                <c:pt idx="1509">
                  <c:v>1.1862354943447411</c:v>
                </c:pt>
                <c:pt idx="1510">
                  <c:v>1.1862354943447411</c:v>
                </c:pt>
                <c:pt idx="1511">
                  <c:v>1.1862354943447411</c:v>
                </c:pt>
                <c:pt idx="1512">
                  <c:v>1.1862354943447411</c:v>
                </c:pt>
                <c:pt idx="1513">
                  <c:v>1.1862354943447411</c:v>
                </c:pt>
                <c:pt idx="1514">
                  <c:v>1.1862354943447411</c:v>
                </c:pt>
                <c:pt idx="1515">
                  <c:v>1.1862354943447411</c:v>
                </c:pt>
                <c:pt idx="1516">
                  <c:v>1.1862354943447411</c:v>
                </c:pt>
                <c:pt idx="1517">
                  <c:v>1.1862354943447411</c:v>
                </c:pt>
                <c:pt idx="1518">
                  <c:v>1.1862354943447411</c:v>
                </c:pt>
                <c:pt idx="1519">
                  <c:v>1.1862354943447411</c:v>
                </c:pt>
                <c:pt idx="1520">
                  <c:v>1.1862354943447411</c:v>
                </c:pt>
                <c:pt idx="1521">
                  <c:v>1.1862354943447411</c:v>
                </c:pt>
                <c:pt idx="1522">
                  <c:v>1.1862354943447411</c:v>
                </c:pt>
                <c:pt idx="1523">
                  <c:v>1.1862354943447411</c:v>
                </c:pt>
                <c:pt idx="1524">
                  <c:v>1.1862354943447411</c:v>
                </c:pt>
                <c:pt idx="1525">
                  <c:v>1.1862354943447411</c:v>
                </c:pt>
                <c:pt idx="1526">
                  <c:v>1.1862354943447411</c:v>
                </c:pt>
                <c:pt idx="1527">
                  <c:v>1.1862354943447411</c:v>
                </c:pt>
                <c:pt idx="1528">
                  <c:v>1.1862354943447411</c:v>
                </c:pt>
                <c:pt idx="1529">
                  <c:v>1.1862354943447411</c:v>
                </c:pt>
                <c:pt idx="1530">
                  <c:v>1.1862354943447411</c:v>
                </c:pt>
                <c:pt idx="1531">
                  <c:v>1.1862354943447411</c:v>
                </c:pt>
                <c:pt idx="1532">
                  <c:v>1.1862354943447411</c:v>
                </c:pt>
                <c:pt idx="1533">
                  <c:v>1.1862354943447411</c:v>
                </c:pt>
                <c:pt idx="1534">
                  <c:v>1.1862354943447411</c:v>
                </c:pt>
                <c:pt idx="1535">
                  <c:v>1.1862354943447411</c:v>
                </c:pt>
                <c:pt idx="1536">
                  <c:v>1.1862354943447411</c:v>
                </c:pt>
                <c:pt idx="1537">
                  <c:v>1.1862354943447411</c:v>
                </c:pt>
                <c:pt idx="1538">
                  <c:v>1.1862354943447411</c:v>
                </c:pt>
                <c:pt idx="1539">
                  <c:v>1.1862354943447411</c:v>
                </c:pt>
                <c:pt idx="1540">
                  <c:v>1.1862354943447411</c:v>
                </c:pt>
                <c:pt idx="1541">
                  <c:v>1.1862354943447411</c:v>
                </c:pt>
                <c:pt idx="1542">
                  <c:v>1.1862354943447411</c:v>
                </c:pt>
                <c:pt idx="1543">
                  <c:v>1.1862354943447411</c:v>
                </c:pt>
                <c:pt idx="1544">
                  <c:v>1.1862354943447411</c:v>
                </c:pt>
                <c:pt idx="1545">
                  <c:v>1.1862354943447411</c:v>
                </c:pt>
                <c:pt idx="1546">
                  <c:v>1.1862354943447411</c:v>
                </c:pt>
                <c:pt idx="1547">
                  <c:v>1.1862354943447411</c:v>
                </c:pt>
                <c:pt idx="1548">
                  <c:v>1.1862354943447411</c:v>
                </c:pt>
                <c:pt idx="1549">
                  <c:v>1.1862354943447411</c:v>
                </c:pt>
                <c:pt idx="1550">
                  <c:v>1.1862354943447411</c:v>
                </c:pt>
                <c:pt idx="1551">
                  <c:v>1.1862354943447411</c:v>
                </c:pt>
                <c:pt idx="1552">
                  <c:v>1.1862354943447411</c:v>
                </c:pt>
                <c:pt idx="1553">
                  <c:v>1.1862354943447411</c:v>
                </c:pt>
                <c:pt idx="1554">
                  <c:v>1.1862354943447411</c:v>
                </c:pt>
                <c:pt idx="1555">
                  <c:v>1.1862354943447411</c:v>
                </c:pt>
                <c:pt idx="1556">
                  <c:v>1.1862354943447411</c:v>
                </c:pt>
                <c:pt idx="1557">
                  <c:v>1.1862354943447411</c:v>
                </c:pt>
                <c:pt idx="1558">
                  <c:v>1.1862354943447411</c:v>
                </c:pt>
                <c:pt idx="1559">
                  <c:v>1.1862354943447411</c:v>
                </c:pt>
                <c:pt idx="1560">
                  <c:v>1.1862354943447411</c:v>
                </c:pt>
                <c:pt idx="1561">
                  <c:v>1.1862354943447411</c:v>
                </c:pt>
                <c:pt idx="1562">
                  <c:v>1.1862354943447411</c:v>
                </c:pt>
                <c:pt idx="1563">
                  <c:v>1.1862354943447411</c:v>
                </c:pt>
                <c:pt idx="1564">
                  <c:v>1.1862354943447411</c:v>
                </c:pt>
                <c:pt idx="1565">
                  <c:v>1.1862354943447411</c:v>
                </c:pt>
                <c:pt idx="1566">
                  <c:v>1.1862354943447411</c:v>
                </c:pt>
                <c:pt idx="1567">
                  <c:v>1.1862354943447411</c:v>
                </c:pt>
                <c:pt idx="1568">
                  <c:v>1.1862354943447411</c:v>
                </c:pt>
                <c:pt idx="1569">
                  <c:v>1.1862354943447411</c:v>
                </c:pt>
                <c:pt idx="1570">
                  <c:v>1.1862354943447411</c:v>
                </c:pt>
                <c:pt idx="1571">
                  <c:v>1.1862354943447411</c:v>
                </c:pt>
                <c:pt idx="1572">
                  <c:v>1.1862354943447411</c:v>
                </c:pt>
                <c:pt idx="1573">
                  <c:v>1.1862354943447411</c:v>
                </c:pt>
                <c:pt idx="1574">
                  <c:v>1.1862354943447411</c:v>
                </c:pt>
                <c:pt idx="1575">
                  <c:v>1.1862354943447411</c:v>
                </c:pt>
                <c:pt idx="1576">
                  <c:v>1.1862354943447411</c:v>
                </c:pt>
                <c:pt idx="1577">
                  <c:v>1.1862354943447411</c:v>
                </c:pt>
                <c:pt idx="1578">
                  <c:v>1.1862354943447411</c:v>
                </c:pt>
                <c:pt idx="1579">
                  <c:v>1.1862354943447411</c:v>
                </c:pt>
                <c:pt idx="1580">
                  <c:v>1.1862354943447411</c:v>
                </c:pt>
                <c:pt idx="1581">
                  <c:v>1.1862354943447411</c:v>
                </c:pt>
                <c:pt idx="1582">
                  <c:v>1.1862354943447411</c:v>
                </c:pt>
                <c:pt idx="1583">
                  <c:v>1.1862354943447411</c:v>
                </c:pt>
                <c:pt idx="1584">
                  <c:v>1.1862354943447411</c:v>
                </c:pt>
                <c:pt idx="1585">
                  <c:v>1.1862354943447411</c:v>
                </c:pt>
                <c:pt idx="1586">
                  <c:v>1.1862354943447411</c:v>
                </c:pt>
                <c:pt idx="1587">
                  <c:v>1.1862354943447411</c:v>
                </c:pt>
                <c:pt idx="1588">
                  <c:v>1.1862354943447411</c:v>
                </c:pt>
                <c:pt idx="1589">
                  <c:v>1.1862354943447411</c:v>
                </c:pt>
                <c:pt idx="1590">
                  <c:v>1.1862354943447411</c:v>
                </c:pt>
                <c:pt idx="1591">
                  <c:v>1.1862354943447411</c:v>
                </c:pt>
                <c:pt idx="1592">
                  <c:v>1.1862354943447411</c:v>
                </c:pt>
                <c:pt idx="1593">
                  <c:v>1.1862354943447411</c:v>
                </c:pt>
                <c:pt idx="1594">
                  <c:v>1.1862354943447411</c:v>
                </c:pt>
                <c:pt idx="1595">
                  <c:v>1.1862354943447411</c:v>
                </c:pt>
                <c:pt idx="1596">
                  <c:v>1.1862354943447411</c:v>
                </c:pt>
                <c:pt idx="1597">
                  <c:v>1.1862354943447411</c:v>
                </c:pt>
                <c:pt idx="1598">
                  <c:v>1.1862354943447411</c:v>
                </c:pt>
                <c:pt idx="1599">
                  <c:v>1.1862354943447411</c:v>
                </c:pt>
                <c:pt idx="1600">
                  <c:v>1.1862354943447411</c:v>
                </c:pt>
                <c:pt idx="1601">
                  <c:v>1.1862354943447411</c:v>
                </c:pt>
                <c:pt idx="1602">
                  <c:v>1.1862354943447411</c:v>
                </c:pt>
                <c:pt idx="1603">
                  <c:v>1.1862354943447411</c:v>
                </c:pt>
                <c:pt idx="1604">
                  <c:v>1.1862354943447411</c:v>
                </c:pt>
                <c:pt idx="1605">
                  <c:v>1.1862354943447411</c:v>
                </c:pt>
                <c:pt idx="1606">
                  <c:v>1.1862354943447411</c:v>
                </c:pt>
                <c:pt idx="1607">
                  <c:v>1.1862354943447411</c:v>
                </c:pt>
                <c:pt idx="1608">
                  <c:v>1.1862354943447411</c:v>
                </c:pt>
                <c:pt idx="1609">
                  <c:v>1.1862354943447411</c:v>
                </c:pt>
                <c:pt idx="1610">
                  <c:v>1.1862354943447411</c:v>
                </c:pt>
                <c:pt idx="1611">
                  <c:v>1.1862354943447411</c:v>
                </c:pt>
                <c:pt idx="1612">
                  <c:v>1.1862354943447411</c:v>
                </c:pt>
                <c:pt idx="1613">
                  <c:v>1.1862354943447411</c:v>
                </c:pt>
                <c:pt idx="1614">
                  <c:v>1.1862354943447411</c:v>
                </c:pt>
                <c:pt idx="1615">
                  <c:v>1.1862354943447411</c:v>
                </c:pt>
                <c:pt idx="1616">
                  <c:v>1.1862354943447411</c:v>
                </c:pt>
                <c:pt idx="1617">
                  <c:v>1.1862354943447411</c:v>
                </c:pt>
                <c:pt idx="1618">
                  <c:v>1.1862354943447411</c:v>
                </c:pt>
                <c:pt idx="1619">
                  <c:v>1.1862354943447411</c:v>
                </c:pt>
                <c:pt idx="1620">
                  <c:v>1.1862354943447411</c:v>
                </c:pt>
                <c:pt idx="1621">
                  <c:v>1.1862354943447411</c:v>
                </c:pt>
                <c:pt idx="1622">
                  <c:v>1.1862354943447411</c:v>
                </c:pt>
                <c:pt idx="1623">
                  <c:v>1.1862354943447411</c:v>
                </c:pt>
                <c:pt idx="1624">
                  <c:v>1.1862354943447411</c:v>
                </c:pt>
                <c:pt idx="1625">
                  <c:v>1.1862354943447411</c:v>
                </c:pt>
                <c:pt idx="1626">
                  <c:v>1.1862354943447411</c:v>
                </c:pt>
                <c:pt idx="1627">
                  <c:v>1.1862354943447411</c:v>
                </c:pt>
                <c:pt idx="1628">
                  <c:v>1.1862354943447411</c:v>
                </c:pt>
                <c:pt idx="1629">
                  <c:v>1.1862354943447411</c:v>
                </c:pt>
                <c:pt idx="1630">
                  <c:v>1.1862354943447411</c:v>
                </c:pt>
                <c:pt idx="1631">
                  <c:v>1.1862354943447411</c:v>
                </c:pt>
                <c:pt idx="1632">
                  <c:v>1.1862354943447411</c:v>
                </c:pt>
                <c:pt idx="1633">
                  <c:v>1.1862354943447411</c:v>
                </c:pt>
                <c:pt idx="1634">
                  <c:v>1.1862354943447411</c:v>
                </c:pt>
                <c:pt idx="1635">
                  <c:v>1.1862354943447411</c:v>
                </c:pt>
                <c:pt idx="1636">
                  <c:v>1.1862354943447411</c:v>
                </c:pt>
                <c:pt idx="1637">
                  <c:v>1.1862354943447411</c:v>
                </c:pt>
                <c:pt idx="1638">
                  <c:v>1.1862354943447411</c:v>
                </c:pt>
                <c:pt idx="1639">
                  <c:v>1.1862354943447411</c:v>
                </c:pt>
                <c:pt idx="1640">
                  <c:v>1.1862354943447411</c:v>
                </c:pt>
                <c:pt idx="1641">
                  <c:v>1.1862354943447411</c:v>
                </c:pt>
                <c:pt idx="1642">
                  <c:v>1.1862354943447411</c:v>
                </c:pt>
                <c:pt idx="1643">
                  <c:v>1.1862354943447411</c:v>
                </c:pt>
                <c:pt idx="1644">
                  <c:v>1.1862354943447411</c:v>
                </c:pt>
                <c:pt idx="1645">
                  <c:v>1.1862354943447411</c:v>
                </c:pt>
                <c:pt idx="1646">
                  <c:v>1.1862354943447411</c:v>
                </c:pt>
                <c:pt idx="1647">
                  <c:v>1.1862354943447411</c:v>
                </c:pt>
                <c:pt idx="1648">
                  <c:v>1.1862354943447411</c:v>
                </c:pt>
                <c:pt idx="1649">
                  <c:v>1.1862354943447411</c:v>
                </c:pt>
                <c:pt idx="1650">
                  <c:v>1.1862354943447411</c:v>
                </c:pt>
                <c:pt idx="1651">
                  <c:v>1.1862354943447411</c:v>
                </c:pt>
                <c:pt idx="1652">
                  <c:v>1.1862354943447411</c:v>
                </c:pt>
                <c:pt idx="1653">
                  <c:v>1.1862354943447411</c:v>
                </c:pt>
                <c:pt idx="1654">
                  <c:v>1.1862354943447411</c:v>
                </c:pt>
                <c:pt idx="1655">
                  <c:v>1.1862354943447411</c:v>
                </c:pt>
                <c:pt idx="1656">
                  <c:v>1.1862354943447411</c:v>
                </c:pt>
                <c:pt idx="1657">
                  <c:v>1.1862354943447411</c:v>
                </c:pt>
                <c:pt idx="1658">
                  <c:v>1.1862354943447411</c:v>
                </c:pt>
                <c:pt idx="1659">
                  <c:v>1.1862354943447411</c:v>
                </c:pt>
                <c:pt idx="1660">
                  <c:v>1.1862354943447411</c:v>
                </c:pt>
                <c:pt idx="1661">
                  <c:v>1.1862354943447411</c:v>
                </c:pt>
                <c:pt idx="1662">
                  <c:v>1.1862354943447411</c:v>
                </c:pt>
                <c:pt idx="1663">
                  <c:v>1.1862354943447411</c:v>
                </c:pt>
                <c:pt idx="1664">
                  <c:v>1.1862354943447411</c:v>
                </c:pt>
                <c:pt idx="1665">
                  <c:v>1.1862354943447411</c:v>
                </c:pt>
                <c:pt idx="1666">
                  <c:v>1.1862354943447411</c:v>
                </c:pt>
                <c:pt idx="1667">
                  <c:v>1.1862354943447411</c:v>
                </c:pt>
                <c:pt idx="1668">
                  <c:v>1.1862354943447411</c:v>
                </c:pt>
                <c:pt idx="1669">
                  <c:v>1.1862354943447411</c:v>
                </c:pt>
                <c:pt idx="1670">
                  <c:v>1.1862354943447411</c:v>
                </c:pt>
                <c:pt idx="1671">
                  <c:v>1.1862354943447411</c:v>
                </c:pt>
                <c:pt idx="1672">
                  <c:v>1.1862354943447411</c:v>
                </c:pt>
                <c:pt idx="1673">
                  <c:v>1.1862354943447411</c:v>
                </c:pt>
                <c:pt idx="1674">
                  <c:v>1.1862354943447411</c:v>
                </c:pt>
                <c:pt idx="1675">
                  <c:v>1.1862354943447411</c:v>
                </c:pt>
                <c:pt idx="1676">
                  <c:v>1.1862354943447411</c:v>
                </c:pt>
                <c:pt idx="1677">
                  <c:v>1.1862354943447411</c:v>
                </c:pt>
                <c:pt idx="1678">
                  <c:v>1.1862354943447411</c:v>
                </c:pt>
                <c:pt idx="1679">
                  <c:v>1.1862354943447411</c:v>
                </c:pt>
                <c:pt idx="1680">
                  <c:v>1.1862354943447411</c:v>
                </c:pt>
                <c:pt idx="1681">
                  <c:v>1.1862354943447411</c:v>
                </c:pt>
                <c:pt idx="1682">
                  <c:v>1.1862354943447411</c:v>
                </c:pt>
                <c:pt idx="1683">
                  <c:v>1.1862354943447411</c:v>
                </c:pt>
                <c:pt idx="1684">
                  <c:v>1.1862354943447411</c:v>
                </c:pt>
                <c:pt idx="1685">
                  <c:v>1.1862354943447411</c:v>
                </c:pt>
                <c:pt idx="1686">
                  <c:v>1.1862354943447411</c:v>
                </c:pt>
                <c:pt idx="1687">
                  <c:v>1.1862354943447411</c:v>
                </c:pt>
                <c:pt idx="1688">
                  <c:v>1.1862354943447411</c:v>
                </c:pt>
                <c:pt idx="1689">
                  <c:v>1.1862354943447411</c:v>
                </c:pt>
                <c:pt idx="1690">
                  <c:v>1.1862354943447411</c:v>
                </c:pt>
                <c:pt idx="1691">
                  <c:v>1.1862354943447411</c:v>
                </c:pt>
                <c:pt idx="1692">
                  <c:v>1.1862354943447411</c:v>
                </c:pt>
                <c:pt idx="1693">
                  <c:v>1.1862354943447411</c:v>
                </c:pt>
                <c:pt idx="1694">
                  <c:v>1.1862354943447411</c:v>
                </c:pt>
                <c:pt idx="1695">
                  <c:v>1.1862354943447411</c:v>
                </c:pt>
                <c:pt idx="1696">
                  <c:v>1.1862354943447411</c:v>
                </c:pt>
                <c:pt idx="1697">
                  <c:v>1.1862354943447411</c:v>
                </c:pt>
                <c:pt idx="1698">
                  <c:v>1.1862354943447411</c:v>
                </c:pt>
                <c:pt idx="1699">
                  <c:v>1.1862354943447411</c:v>
                </c:pt>
                <c:pt idx="1700">
                  <c:v>1.1862354943447411</c:v>
                </c:pt>
                <c:pt idx="1701">
                  <c:v>1.1862354943447411</c:v>
                </c:pt>
                <c:pt idx="1702">
                  <c:v>1.1862354943447411</c:v>
                </c:pt>
                <c:pt idx="1703">
                  <c:v>1.1862354943447411</c:v>
                </c:pt>
                <c:pt idx="1704">
                  <c:v>1.1862354943447411</c:v>
                </c:pt>
                <c:pt idx="1705">
                  <c:v>1.1862354943447411</c:v>
                </c:pt>
                <c:pt idx="1706">
                  <c:v>1.1862354943447411</c:v>
                </c:pt>
                <c:pt idx="1707">
                  <c:v>1.1862354943447411</c:v>
                </c:pt>
                <c:pt idx="1708">
                  <c:v>1.1862354943447411</c:v>
                </c:pt>
                <c:pt idx="1709">
                  <c:v>1.1862354943447411</c:v>
                </c:pt>
                <c:pt idx="1710">
                  <c:v>1.1862354943447411</c:v>
                </c:pt>
                <c:pt idx="1711">
                  <c:v>1.1862354943447411</c:v>
                </c:pt>
                <c:pt idx="1712">
                  <c:v>1.1862354943447411</c:v>
                </c:pt>
                <c:pt idx="1713">
                  <c:v>1.1862354943447411</c:v>
                </c:pt>
                <c:pt idx="1714">
                  <c:v>1.1862354943447411</c:v>
                </c:pt>
                <c:pt idx="1715">
                  <c:v>1.1862354943447411</c:v>
                </c:pt>
                <c:pt idx="1716">
                  <c:v>1.1862354943447411</c:v>
                </c:pt>
                <c:pt idx="1717">
                  <c:v>1.1862354943447411</c:v>
                </c:pt>
                <c:pt idx="1718">
                  <c:v>1.1862354943447411</c:v>
                </c:pt>
                <c:pt idx="1719">
                  <c:v>1.1862354943447411</c:v>
                </c:pt>
                <c:pt idx="1720">
                  <c:v>1.1862354943447411</c:v>
                </c:pt>
                <c:pt idx="1721">
                  <c:v>1.1862354943447411</c:v>
                </c:pt>
                <c:pt idx="1722">
                  <c:v>1.1862354943447411</c:v>
                </c:pt>
                <c:pt idx="1723">
                  <c:v>1.1862354943447411</c:v>
                </c:pt>
                <c:pt idx="1724">
                  <c:v>1.1862354943447411</c:v>
                </c:pt>
                <c:pt idx="1725">
                  <c:v>1.1862354943447411</c:v>
                </c:pt>
                <c:pt idx="1726">
                  <c:v>1.1862354943447411</c:v>
                </c:pt>
                <c:pt idx="1727">
                  <c:v>1.1862354943447411</c:v>
                </c:pt>
                <c:pt idx="1728">
                  <c:v>1.1862354943447411</c:v>
                </c:pt>
                <c:pt idx="1729">
                  <c:v>1.1862354943447411</c:v>
                </c:pt>
                <c:pt idx="1730">
                  <c:v>1.1862354943447411</c:v>
                </c:pt>
                <c:pt idx="1731">
                  <c:v>1.1862354943447411</c:v>
                </c:pt>
                <c:pt idx="1732">
                  <c:v>1.1862354943447411</c:v>
                </c:pt>
                <c:pt idx="1733">
                  <c:v>1.1862354943447411</c:v>
                </c:pt>
                <c:pt idx="1734">
                  <c:v>1.1862354943447411</c:v>
                </c:pt>
                <c:pt idx="1735">
                  <c:v>1.1862354943447411</c:v>
                </c:pt>
                <c:pt idx="1736">
                  <c:v>1.1862354943447411</c:v>
                </c:pt>
                <c:pt idx="1737">
                  <c:v>1.1862354943447411</c:v>
                </c:pt>
                <c:pt idx="1738">
                  <c:v>1.1862354943447411</c:v>
                </c:pt>
                <c:pt idx="1739">
                  <c:v>1.1862354943447411</c:v>
                </c:pt>
                <c:pt idx="1740">
                  <c:v>1.1862354943447411</c:v>
                </c:pt>
                <c:pt idx="1741">
                  <c:v>1.1862354943447411</c:v>
                </c:pt>
                <c:pt idx="1742">
                  <c:v>1.1862354943447411</c:v>
                </c:pt>
                <c:pt idx="1743">
                  <c:v>1.1862354943447411</c:v>
                </c:pt>
                <c:pt idx="1744">
                  <c:v>1.1862354943447411</c:v>
                </c:pt>
                <c:pt idx="1745">
                  <c:v>1.1862354943447411</c:v>
                </c:pt>
                <c:pt idx="1746">
                  <c:v>1.1862354943447411</c:v>
                </c:pt>
                <c:pt idx="1747">
                  <c:v>1.1862354943447411</c:v>
                </c:pt>
                <c:pt idx="1748">
                  <c:v>1.1862354943447411</c:v>
                </c:pt>
                <c:pt idx="1749">
                  <c:v>1.1862354943447411</c:v>
                </c:pt>
                <c:pt idx="1750">
                  <c:v>1.1862354943447411</c:v>
                </c:pt>
                <c:pt idx="1751">
                  <c:v>1.1862354943447411</c:v>
                </c:pt>
                <c:pt idx="1752">
                  <c:v>1.1862354943447411</c:v>
                </c:pt>
                <c:pt idx="1753">
                  <c:v>1.1862354943447411</c:v>
                </c:pt>
                <c:pt idx="1754">
                  <c:v>1.1862354943447411</c:v>
                </c:pt>
                <c:pt idx="1755">
                  <c:v>1.1862354943447411</c:v>
                </c:pt>
                <c:pt idx="1756">
                  <c:v>1.1862354943447411</c:v>
                </c:pt>
                <c:pt idx="1757">
                  <c:v>1.1862354943447411</c:v>
                </c:pt>
                <c:pt idx="1758">
                  <c:v>1.1862354943447411</c:v>
                </c:pt>
                <c:pt idx="1759">
                  <c:v>1.1862354943447411</c:v>
                </c:pt>
                <c:pt idx="1760">
                  <c:v>1.1862354943447411</c:v>
                </c:pt>
                <c:pt idx="1761">
                  <c:v>1.1862354943447411</c:v>
                </c:pt>
                <c:pt idx="1762">
                  <c:v>1.1862354943447411</c:v>
                </c:pt>
                <c:pt idx="1763">
                  <c:v>1.1862354943447411</c:v>
                </c:pt>
                <c:pt idx="1764">
                  <c:v>1.1862354943447411</c:v>
                </c:pt>
                <c:pt idx="1765">
                  <c:v>1.1862354943447411</c:v>
                </c:pt>
                <c:pt idx="1766">
                  <c:v>1.1862354943447411</c:v>
                </c:pt>
                <c:pt idx="1767">
                  <c:v>1.1862354943447411</c:v>
                </c:pt>
                <c:pt idx="1768">
                  <c:v>1.1862354943447411</c:v>
                </c:pt>
                <c:pt idx="1769">
                  <c:v>1.1862354943447411</c:v>
                </c:pt>
                <c:pt idx="1770">
                  <c:v>1.1862354943447411</c:v>
                </c:pt>
                <c:pt idx="1771">
                  <c:v>1.1862354943447411</c:v>
                </c:pt>
                <c:pt idx="1772">
                  <c:v>1.1862354943447411</c:v>
                </c:pt>
                <c:pt idx="1773">
                  <c:v>1.1862354943447411</c:v>
                </c:pt>
                <c:pt idx="1774">
                  <c:v>1.1862354943447411</c:v>
                </c:pt>
                <c:pt idx="1775">
                  <c:v>1.1862354943447411</c:v>
                </c:pt>
                <c:pt idx="1776">
                  <c:v>1.1862354943447411</c:v>
                </c:pt>
                <c:pt idx="1777">
                  <c:v>1.1862354943447411</c:v>
                </c:pt>
                <c:pt idx="1778">
                  <c:v>1.1862354943447411</c:v>
                </c:pt>
                <c:pt idx="1779">
                  <c:v>1.1862354943447411</c:v>
                </c:pt>
                <c:pt idx="1780">
                  <c:v>1.1862354943447411</c:v>
                </c:pt>
                <c:pt idx="1781">
                  <c:v>1.1862354943447411</c:v>
                </c:pt>
                <c:pt idx="1782">
                  <c:v>1.1862354943447411</c:v>
                </c:pt>
                <c:pt idx="1783">
                  <c:v>1.1862354943447411</c:v>
                </c:pt>
                <c:pt idx="1784">
                  <c:v>1.1862354943447411</c:v>
                </c:pt>
                <c:pt idx="1785">
                  <c:v>1.1862354943447411</c:v>
                </c:pt>
                <c:pt idx="1786">
                  <c:v>1.1862354943447411</c:v>
                </c:pt>
                <c:pt idx="1787">
                  <c:v>1.1862354943447411</c:v>
                </c:pt>
                <c:pt idx="1788">
                  <c:v>1.1862354943447411</c:v>
                </c:pt>
                <c:pt idx="1789">
                  <c:v>1.1862354943447411</c:v>
                </c:pt>
                <c:pt idx="1790">
                  <c:v>1.1862354943447411</c:v>
                </c:pt>
                <c:pt idx="1791">
                  <c:v>1.1862354943447411</c:v>
                </c:pt>
                <c:pt idx="1792">
                  <c:v>1.1862354943447411</c:v>
                </c:pt>
                <c:pt idx="1793">
                  <c:v>1.1862354943447411</c:v>
                </c:pt>
                <c:pt idx="1794">
                  <c:v>1.1862354943447411</c:v>
                </c:pt>
                <c:pt idx="1795">
                  <c:v>1.1862354943447411</c:v>
                </c:pt>
                <c:pt idx="1796">
                  <c:v>1.1862354943447411</c:v>
                </c:pt>
                <c:pt idx="1797">
                  <c:v>1.1862354943447411</c:v>
                </c:pt>
                <c:pt idx="1798">
                  <c:v>1.1862354943447411</c:v>
                </c:pt>
                <c:pt idx="1799">
                  <c:v>1.1862354943447411</c:v>
                </c:pt>
                <c:pt idx="1800">
                  <c:v>1.1862354943447411</c:v>
                </c:pt>
                <c:pt idx="1801">
                  <c:v>1.1862354943447411</c:v>
                </c:pt>
                <c:pt idx="1802">
                  <c:v>1.1862354943447411</c:v>
                </c:pt>
                <c:pt idx="1803">
                  <c:v>1.1862354943447411</c:v>
                </c:pt>
                <c:pt idx="1804">
                  <c:v>1.1862354943447411</c:v>
                </c:pt>
                <c:pt idx="1805">
                  <c:v>1.1862354943447411</c:v>
                </c:pt>
                <c:pt idx="1806">
                  <c:v>1.1862354943447411</c:v>
                </c:pt>
                <c:pt idx="1807">
                  <c:v>1.1862354943447411</c:v>
                </c:pt>
                <c:pt idx="1808">
                  <c:v>1.1862354943447411</c:v>
                </c:pt>
                <c:pt idx="1809">
                  <c:v>1.1862354943447411</c:v>
                </c:pt>
                <c:pt idx="1810">
                  <c:v>1.1862354943447411</c:v>
                </c:pt>
                <c:pt idx="1811">
                  <c:v>1.1862354943447411</c:v>
                </c:pt>
                <c:pt idx="1812">
                  <c:v>1.1862354943447411</c:v>
                </c:pt>
                <c:pt idx="1813">
                  <c:v>1.1862354943447411</c:v>
                </c:pt>
                <c:pt idx="1814">
                  <c:v>1.1862354943447411</c:v>
                </c:pt>
                <c:pt idx="1815">
                  <c:v>1.1862354943447411</c:v>
                </c:pt>
                <c:pt idx="1816">
                  <c:v>1.1862354943447411</c:v>
                </c:pt>
                <c:pt idx="1817">
                  <c:v>1.1862354943447411</c:v>
                </c:pt>
                <c:pt idx="1818">
                  <c:v>1.1862354943447411</c:v>
                </c:pt>
                <c:pt idx="1819">
                  <c:v>1.1862354943447411</c:v>
                </c:pt>
                <c:pt idx="1820">
                  <c:v>1.1862354943447411</c:v>
                </c:pt>
                <c:pt idx="1821">
                  <c:v>1.1862354943447411</c:v>
                </c:pt>
                <c:pt idx="1822">
                  <c:v>1.1862354943447411</c:v>
                </c:pt>
                <c:pt idx="1823">
                  <c:v>1.1862354943447411</c:v>
                </c:pt>
                <c:pt idx="1824">
                  <c:v>1.1862354943447411</c:v>
                </c:pt>
                <c:pt idx="1825">
                  <c:v>1.1862354943447411</c:v>
                </c:pt>
                <c:pt idx="1826">
                  <c:v>1.1862354943447411</c:v>
                </c:pt>
                <c:pt idx="1827">
                  <c:v>1.1862354943447411</c:v>
                </c:pt>
                <c:pt idx="1828">
                  <c:v>1.1862354943447411</c:v>
                </c:pt>
                <c:pt idx="1829">
                  <c:v>1.1862354943447411</c:v>
                </c:pt>
                <c:pt idx="1830">
                  <c:v>1.1862354943447411</c:v>
                </c:pt>
                <c:pt idx="1831">
                  <c:v>1.1862354943447411</c:v>
                </c:pt>
                <c:pt idx="1832">
                  <c:v>1.1862354943447411</c:v>
                </c:pt>
                <c:pt idx="1833">
                  <c:v>1.1862354943447411</c:v>
                </c:pt>
                <c:pt idx="1834">
                  <c:v>1.1862354943447411</c:v>
                </c:pt>
                <c:pt idx="1835">
                  <c:v>1.1862354943447411</c:v>
                </c:pt>
                <c:pt idx="1836">
                  <c:v>1.1862354943447411</c:v>
                </c:pt>
                <c:pt idx="1837">
                  <c:v>1.1862354943447411</c:v>
                </c:pt>
                <c:pt idx="1838">
                  <c:v>1.1862354943447411</c:v>
                </c:pt>
                <c:pt idx="1839">
                  <c:v>1.1862354943447411</c:v>
                </c:pt>
                <c:pt idx="1840">
                  <c:v>1.1862354943447411</c:v>
                </c:pt>
                <c:pt idx="1841">
                  <c:v>1.1862354943447411</c:v>
                </c:pt>
                <c:pt idx="1842">
                  <c:v>1.1862354943447411</c:v>
                </c:pt>
                <c:pt idx="1843">
                  <c:v>1.1862354943447411</c:v>
                </c:pt>
                <c:pt idx="1844">
                  <c:v>1.1862354943447411</c:v>
                </c:pt>
                <c:pt idx="1845">
                  <c:v>1.1862354943447411</c:v>
                </c:pt>
                <c:pt idx="1846">
                  <c:v>1.1862354943447411</c:v>
                </c:pt>
                <c:pt idx="1847">
                  <c:v>1.1862354943447411</c:v>
                </c:pt>
                <c:pt idx="1848">
                  <c:v>1.1862354943447411</c:v>
                </c:pt>
                <c:pt idx="1849">
                  <c:v>1.1862354943447411</c:v>
                </c:pt>
                <c:pt idx="1850">
                  <c:v>1.1862354943447411</c:v>
                </c:pt>
                <c:pt idx="1851">
                  <c:v>1.1862354943447411</c:v>
                </c:pt>
                <c:pt idx="1852">
                  <c:v>1.1862354943447411</c:v>
                </c:pt>
                <c:pt idx="1853">
                  <c:v>1.1862354943447411</c:v>
                </c:pt>
                <c:pt idx="1854">
                  <c:v>1.1862354943447411</c:v>
                </c:pt>
                <c:pt idx="1855">
                  <c:v>1.1862354943447411</c:v>
                </c:pt>
                <c:pt idx="1856">
                  <c:v>1.1862354943447411</c:v>
                </c:pt>
                <c:pt idx="1857">
                  <c:v>1.1862354943447411</c:v>
                </c:pt>
                <c:pt idx="1858">
                  <c:v>1.1862354943447411</c:v>
                </c:pt>
                <c:pt idx="1859">
                  <c:v>1.1862354943447411</c:v>
                </c:pt>
                <c:pt idx="1860">
                  <c:v>1.1862354943447411</c:v>
                </c:pt>
                <c:pt idx="1861">
                  <c:v>1.1862354943447411</c:v>
                </c:pt>
                <c:pt idx="1862">
                  <c:v>1.1862354943447411</c:v>
                </c:pt>
                <c:pt idx="1863">
                  <c:v>1.1862354943447411</c:v>
                </c:pt>
                <c:pt idx="1864">
                  <c:v>1.1862354943447411</c:v>
                </c:pt>
                <c:pt idx="1865">
                  <c:v>1.1862354943447411</c:v>
                </c:pt>
                <c:pt idx="1866">
                  <c:v>1.1862354943447411</c:v>
                </c:pt>
                <c:pt idx="1867">
                  <c:v>1.1862354943447411</c:v>
                </c:pt>
                <c:pt idx="1868">
                  <c:v>1.1862354943447411</c:v>
                </c:pt>
                <c:pt idx="1869">
                  <c:v>1.1862354943447411</c:v>
                </c:pt>
                <c:pt idx="1870">
                  <c:v>1.1862354943447411</c:v>
                </c:pt>
                <c:pt idx="1871">
                  <c:v>1.1862354943447411</c:v>
                </c:pt>
                <c:pt idx="1872">
                  <c:v>1.1862354943447411</c:v>
                </c:pt>
                <c:pt idx="1873">
                  <c:v>1.1862354943447411</c:v>
                </c:pt>
                <c:pt idx="1874">
                  <c:v>1.1862354943447411</c:v>
                </c:pt>
                <c:pt idx="1875">
                  <c:v>1.1862354943447411</c:v>
                </c:pt>
                <c:pt idx="1876">
                  <c:v>1.1862354943447411</c:v>
                </c:pt>
                <c:pt idx="1877">
                  <c:v>1.1862354943447411</c:v>
                </c:pt>
                <c:pt idx="1878">
                  <c:v>1.1862354943447411</c:v>
                </c:pt>
                <c:pt idx="1879">
                  <c:v>1.1862354943447411</c:v>
                </c:pt>
                <c:pt idx="1880">
                  <c:v>1.1862354943447411</c:v>
                </c:pt>
                <c:pt idx="1881">
                  <c:v>1.1862354943447411</c:v>
                </c:pt>
                <c:pt idx="1882">
                  <c:v>1.1862354943447411</c:v>
                </c:pt>
                <c:pt idx="1883">
                  <c:v>1.1862354943447411</c:v>
                </c:pt>
                <c:pt idx="1884">
                  <c:v>1.1862354943447411</c:v>
                </c:pt>
                <c:pt idx="1885">
                  <c:v>1.1862354943447411</c:v>
                </c:pt>
                <c:pt idx="1886">
                  <c:v>1.1862354943447411</c:v>
                </c:pt>
                <c:pt idx="1887">
                  <c:v>1.1862354943447411</c:v>
                </c:pt>
                <c:pt idx="1888">
                  <c:v>1.1862354943447411</c:v>
                </c:pt>
                <c:pt idx="1889">
                  <c:v>1.1862354943447411</c:v>
                </c:pt>
                <c:pt idx="1890">
                  <c:v>1.1862354943447411</c:v>
                </c:pt>
                <c:pt idx="1891">
                  <c:v>1.1862354943447411</c:v>
                </c:pt>
                <c:pt idx="1892">
                  <c:v>1.1862354943447411</c:v>
                </c:pt>
                <c:pt idx="1893">
                  <c:v>1.1862354943447411</c:v>
                </c:pt>
                <c:pt idx="1894">
                  <c:v>1.1862354943447411</c:v>
                </c:pt>
                <c:pt idx="1895">
                  <c:v>1.1862354943447411</c:v>
                </c:pt>
                <c:pt idx="1896">
                  <c:v>1.1862354943447411</c:v>
                </c:pt>
                <c:pt idx="1897">
                  <c:v>1.1862354943447411</c:v>
                </c:pt>
                <c:pt idx="1898">
                  <c:v>1.1862354943447411</c:v>
                </c:pt>
                <c:pt idx="1899">
                  <c:v>1.1862354943447411</c:v>
                </c:pt>
                <c:pt idx="1900">
                  <c:v>1.1862354943447411</c:v>
                </c:pt>
                <c:pt idx="1901">
                  <c:v>1.1862354943447411</c:v>
                </c:pt>
                <c:pt idx="1902">
                  <c:v>1.1862354943447411</c:v>
                </c:pt>
                <c:pt idx="1903">
                  <c:v>1.1862354943447411</c:v>
                </c:pt>
                <c:pt idx="1904">
                  <c:v>1.1862354943447411</c:v>
                </c:pt>
                <c:pt idx="1905">
                  <c:v>1.1862354943447411</c:v>
                </c:pt>
                <c:pt idx="1906">
                  <c:v>1.1862354943447411</c:v>
                </c:pt>
                <c:pt idx="1907">
                  <c:v>1.1862354943447411</c:v>
                </c:pt>
                <c:pt idx="1908">
                  <c:v>1.1862354943447411</c:v>
                </c:pt>
                <c:pt idx="1909">
                  <c:v>1.1862354943447411</c:v>
                </c:pt>
                <c:pt idx="1910">
                  <c:v>1.1862354943447411</c:v>
                </c:pt>
                <c:pt idx="1911">
                  <c:v>1.1862354943447411</c:v>
                </c:pt>
                <c:pt idx="1912">
                  <c:v>1.1862354943447411</c:v>
                </c:pt>
                <c:pt idx="1913">
                  <c:v>1.1862354943447411</c:v>
                </c:pt>
                <c:pt idx="1914">
                  <c:v>1.1862354943447411</c:v>
                </c:pt>
                <c:pt idx="1915">
                  <c:v>1.1862354943447411</c:v>
                </c:pt>
                <c:pt idx="1916">
                  <c:v>1.1862354943447411</c:v>
                </c:pt>
                <c:pt idx="1917">
                  <c:v>1.1862354943447411</c:v>
                </c:pt>
                <c:pt idx="1918">
                  <c:v>1.1862354943447411</c:v>
                </c:pt>
                <c:pt idx="1919">
                  <c:v>1.1862354943447411</c:v>
                </c:pt>
                <c:pt idx="1920">
                  <c:v>1.1862354943447411</c:v>
                </c:pt>
                <c:pt idx="1921">
                  <c:v>1.1862354943447411</c:v>
                </c:pt>
                <c:pt idx="1922">
                  <c:v>1.1862354943447411</c:v>
                </c:pt>
                <c:pt idx="1923">
                  <c:v>1.1862354943447411</c:v>
                </c:pt>
                <c:pt idx="1924">
                  <c:v>1.1862354943447411</c:v>
                </c:pt>
                <c:pt idx="1925">
                  <c:v>1.1862354943447411</c:v>
                </c:pt>
                <c:pt idx="1926">
                  <c:v>1.1862354943447411</c:v>
                </c:pt>
                <c:pt idx="1927">
                  <c:v>1.1862354943447411</c:v>
                </c:pt>
                <c:pt idx="1928">
                  <c:v>1.1862354943447411</c:v>
                </c:pt>
                <c:pt idx="1929">
                  <c:v>1.1862354943447411</c:v>
                </c:pt>
                <c:pt idx="1930">
                  <c:v>1.1862354943447411</c:v>
                </c:pt>
                <c:pt idx="1931">
                  <c:v>1.1862354943447411</c:v>
                </c:pt>
                <c:pt idx="1932">
                  <c:v>1.1862354943447411</c:v>
                </c:pt>
                <c:pt idx="1933">
                  <c:v>1.1862354943447411</c:v>
                </c:pt>
                <c:pt idx="1934">
                  <c:v>1.1862354943447411</c:v>
                </c:pt>
                <c:pt idx="1935">
                  <c:v>1.1862354943447411</c:v>
                </c:pt>
                <c:pt idx="1936">
                  <c:v>1.1862354943447411</c:v>
                </c:pt>
                <c:pt idx="1937">
                  <c:v>1.1862354943447411</c:v>
                </c:pt>
                <c:pt idx="1938">
                  <c:v>1.1862354943447411</c:v>
                </c:pt>
                <c:pt idx="1939">
                  <c:v>1.1862354943447411</c:v>
                </c:pt>
                <c:pt idx="1940">
                  <c:v>1.1862354943447411</c:v>
                </c:pt>
                <c:pt idx="1941">
                  <c:v>1.1862354943447411</c:v>
                </c:pt>
                <c:pt idx="1942">
                  <c:v>1.1862354943447411</c:v>
                </c:pt>
                <c:pt idx="1943">
                  <c:v>1.1862354943447411</c:v>
                </c:pt>
                <c:pt idx="1944">
                  <c:v>1.1862354943447411</c:v>
                </c:pt>
                <c:pt idx="1945">
                  <c:v>1.1862354943447411</c:v>
                </c:pt>
                <c:pt idx="1946">
                  <c:v>1.1862354943447411</c:v>
                </c:pt>
                <c:pt idx="1947">
                  <c:v>1.1862354943447411</c:v>
                </c:pt>
                <c:pt idx="1948">
                  <c:v>1.1862354943447411</c:v>
                </c:pt>
                <c:pt idx="1949">
                  <c:v>1.1862354943447411</c:v>
                </c:pt>
                <c:pt idx="1950">
                  <c:v>1.1862354943447411</c:v>
                </c:pt>
                <c:pt idx="1951">
                  <c:v>1.1862354943447411</c:v>
                </c:pt>
                <c:pt idx="1952">
                  <c:v>1.1862354943447411</c:v>
                </c:pt>
                <c:pt idx="1953">
                  <c:v>1.1862354943447411</c:v>
                </c:pt>
                <c:pt idx="1954">
                  <c:v>1.1862354943447411</c:v>
                </c:pt>
                <c:pt idx="1955">
                  <c:v>1.1862354943447411</c:v>
                </c:pt>
                <c:pt idx="1956">
                  <c:v>1.1862354943447411</c:v>
                </c:pt>
                <c:pt idx="1957">
                  <c:v>1.1862354943447411</c:v>
                </c:pt>
                <c:pt idx="1958">
                  <c:v>1.1862354943447411</c:v>
                </c:pt>
                <c:pt idx="1959">
                  <c:v>1.1862354943447411</c:v>
                </c:pt>
                <c:pt idx="1960">
                  <c:v>1.1862354943447411</c:v>
                </c:pt>
                <c:pt idx="1961">
                  <c:v>1.1862354943447411</c:v>
                </c:pt>
                <c:pt idx="1962">
                  <c:v>1.1862354943447411</c:v>
                </c:pt>
                <c:pt idx="1963">
                  <c:v>1.1862354943447411</c:v>
                </c:pt>
                <c:pt idx="1964">
                  <c:v>1.1862354943447411</c:v>
                </c:pt>
                <c:pt idx="1965">
                  <c:v>1.1862354943447411</c:v>
                </c:pt>
                <c:pt idx="1966">
                  <c:v>1.1862354943447411</c:v>
                </c:pt>
                <c:pt idx="1967">
                  <c:v>1.1862354943447411</c:v>
                </c:pt>
                <c:pt idx="1968">
                  <c:v>1.1862354943447411</c:v>
                </c:pt>
                <c:pt idx="1969">
                  <c:v>1.1862354943447411</c:v>
                </c:pt>
                <c:pt idx="1970">
                  <c:v>1.1862354943447411</c:v>
                </c:pt>
                <c:pt idx="1971">
                  <c:v>1.1862354943447411</c:v>
                </c:pt>
                <c:pt idx="1972">
                  <c:v>1.1862354943447411</c:v>
                </c:pt>
                <c:pt idx="1973">
                  <c:v>1.1862354943447411</c:v>
                </c:pt>
                <c:pt idx="1974">
                  <c:v>1.1862354943447411</c:v>
                </c:pt>
                <c:pt idx="1975">
                  <c:v>1.1862354943447411</c:v>
                </c:pt>
                <c:pt idx="1976">
                  <c:v>1.1862354943447411</c:v>
                </c:pt>
                <c:pt idx="1977">
                  <c:v>1.1862354943447411</c:v>
                </c:pt>
                <c:pt idx="1978">
                  <c:v>1.1862354943447411</c:v>
                </c:pt>
                <c:pt idx="1979">
                  <c:v>1.1862354943447411</c:v>
                </c:pt>
                <c:pt idx="1980">
                  <c:v>1.1862354943447411</c:v>
                </c:pt>
                <c:pt idx="1981">
                  <c:v>1.1862354943447411</c:v>
                </c:pt>
                <c:pt idx="1982">
                  <c:v>1.1862354943447411</c:v>
                </c:pt>
                <c:pt idx="1983">
                  <c:v>1.1862354943447411</c:v>
                </c:pt>
                <c:pt idx="1984">
                  <c:v>1.1862354943447411</c:v>
                </c:pt>
                <c:pt idx="1985">
                  <c:v>1.1862354943447411</c:v>
                </c:pt>
                <c:pt idx="1986">
                  <c:v>1.1862354943447411</c:v>
                </c:pt>
                <c:pt idx="1987">
                  <c:v>1.1862354943447411</c:v>
                </c:pt>
                <c:pt idx="1988">
                  <c:v>1.1862354943447411</c:v>
                </c:pt>
                <c:pt idx="1989">
                  <c:v>1.1862354943447411</c:v>
                </c:pt>
                <c:pt idx="1990">
                  <c:v>1.1862354943447411</c:v>
                </c:pt>
                <c:pt idx="1991">
                  <c:v>1.1862354943447411</c:v>
                </c:pt>
                <c:pt idx="1992">
                  <c:v>1.1862354943447411</c:v>
                </c:pt>
                <c:pt idx="1993">
                  <c:v>1.1862354943447411</c:v>
                </c:pt>
                <c:pt idx="1994">
                  <c:v>1.1862354943447411</c:v>
                </c:pt>
                <c:pt idx="1995">
                  <c:v>1.1862354943447411</c:v>
                </c:pt>
                <c:pt idx="1996">
                  <c:v>1.1862354943447411</c:v>
                </c:pt>
                <c:pt idx="1997">
                  <c:v>1.1862354943447411</c:v>
                </c:pt>
                <c:pt idx="1998">
                  <c:v>1.1862354943447411</c:v>
                </c:pt>
                <c:pt idx="1999">
                  <c:v>1.1862354943447411</c:v>
                </c:pt>
                <c:pt idx="2000">
                  <c:v>1.1862354943447411</c:v>
                </c:pt>
                <c:pt idx="2001">
                  <c:v>1.1862354943447411</c:v>
                </c:pt>
                <c:pt idx="2002">
                  <c:v>1.1862354943447411</c:v>
                </c:pt>
                <c:pt idx="2003">
                  <c:v>1.1862354943447411</c:v>
                </c:pt>
                <c:pt idx="2004">
                  <c:v>1.1862354943447411</c:v>
                </c:pt>
                <c:pt idx="2005">
                  <c:v>1.1862354943447411</c:v>
                </c:pt>
                <c:pt idx="2006">
                  <c:v>1.1862354943447411</c:v>
                </c:pt>
                <c:pt idx="2007">
                  <c:v>1.1862354943447411</c:v>
                </c:pt>
                <c:pt idx="2008">
                  <c:v>1.1862354943447411</c:v>
                </c:pt>
                <c:pt idx="2009">
                  <c:v>1.1862354943447411</c:v>
                </c:pt>
                <c:pt idx="2010">
                  <c:v>1.1862354943447411</c:v>
                </c:pt>
                <c:pt idx="2011">
                  <c:v>1.1862354943447411</c:v>
                </c:pt>
                <c:pt idx="2012">
                  <c:v>1.1862354943447411</c:v>
                </c:pt>
                <c:pt idx="2013">
                  <c:v>1.1862354943447411</c:v>
                </c:pt>
                <c:pt idx="2014">
                  <c:v>1.1862354943447411</c:v>
                </c:pt>
                <c:pt idx="2015">
                  <c:v>1.1862354943447411</c:v>
                </c:pt>
                <c:pt idx="2016">
                  <c:v>1.1862354943447411</c:v>
                </c:pt>
                <c:pt idx="2017">
                  <c:v>1.1862354943447411</c:v>
                </c:pt>
                <c:pt idx="2018">
                  <c:v>1.1862354943447411</c:v>
                </c:pt>
                <c:pt idx="2019">
                  <c:v>1.1862354943447411</c:v>
                </c:pt>
                <c:pt idx="2020">
                  <c:v>1.1862354943447411</c:v>
                </c:pt>
                <c:pt idx="2021">
                  <c:v>1.1862354943447411</c:v>
                </c:pt>
                <c:pt idx="2022">
                  <c:v>1.1862354943447411</c:v>
                </c:pt>
                <c:pt idx="2023">
                  <c:v>1.1862354943447411</c:v>
                </c:pt>
                <c:pt idx="2024">
                  <c:v>1.1862354943447411</c:v>
                </c:pt>
                <c:pt idx="2025">
                  <c:v>1.1862354943447411</c:v>
                </c:pt>
                <c:pt idx="2026">
                  <c:v>1.1862354943447411</c:v>
                </c:pt>
                <c:pt idx="2027">
                  <c:v>1.1862354943447411</c:v>
                </c:pt>
                <c:pt idx="2028">
                  <c:v>1.1862354943447411</c:v>
                </c:pt>
                <c:pt idx="2029">
                  <c:v>1.1862354943447411</c:v>
                </c:pt>
                <c:pt idx="2030">
                  <c:v>1.1862354943447411</c:v>
                </c:pt>
                <c:pt idx="2031">
                  <c:v>1.1862354943447411</c:v>
                </c:pt>
                <c:pt idx="2032">
                  <c:v>1.1862354943447411</c:v>
                </c:pt>
                <c:pt idx="2033">
                  <c:v>1.1862354943447411</c:v>
                </c:pt>
                <c:pt idx="2034">
                  <c:v>1.1862354943447411</c:v>
                </c:pt>
                <c:pt idx="2035">
                  <c:v>1.1862354943447411</c:v>
                </c:pt>
                <c:pt idx="2036">
                  <c:v>1.1862354943447411</c:v>
                </c:pt>
                <c:pt idx="2037">
                  <c:v>1.1862354943447411</c:v>
                </c:pt>
                <c:pt idx="2038">
                  <c:v>1.1862354943447411</c:v>
                </c:pt>
                <c:pt idx="2039">
                  <c:v>1.1862354943447411</c:v>
                </c:pt>
                <c:pt idx="2040">
                  <c:v>1.1862354943447411</c:v>
                </c:pt>
                <c:pt idx="2041">
                  <c:v>1.1862354943447411</c:v>
                </c:pt>
                <c:pt idx="2042">
                  <c:v>1.1862354943447411</c:v>
                </c:pt>
                <c:pt idx="2043">
                  <c:v>1.1862354943447411</c:v>
                </c:pt>
                <c:pt idx="2044">
                  <c:v>1.1862354943447411</c:v>
                </c:pt>
                <c:pt idx="2045">
                  <c:v>1.1862354943447411</c:v>
                </c:pt>
                <c:pt idx="2046">
                  <c:v>1.1862354943447411</c:v>
                </c:pt>
                <c:pt idx="2047">
                  <c:v>1.1862354943447411</c:v>
                </c:pt>
                <c:pt idx="2048">
                  <c:v>1.1862354943447411</c:v>
                </c:pt>
                <c:pt idx="2049">
                  <c:v>1.1862354943447411</c:v>
                </c:pt>
                <c:pt idx="2050">
                  <c:v>1.1862354943447411</c:v>
                </c:pt>
                <c:pt idx="2051">
                  <c:v>1.1862354943447411</c:v>
                </c:pt>
                <c:pt idx="2052">
                  <c:v>1.1862354943447411</c:v>
                </c:pt>
                <c:pt idx="2053">
                  <c:v>1.1862354943447411</c:v>
                </c:pt>
                <c:pt idx="2054">
                  <c:v>1.1862354943447411</c:v>
                </c:pt>
                <c:pt idx="2055">
                  <c:v>1.1862354943447411</c:v>
                </c:pt>
                <c:pt idx="2056">
                  <c:v>1.1862354943447411</c:v>
                </c:pt>
                <c:pt idx="2057">
                  <c:v>1.1862354943447411</c:v>
                </c:pt>
                <c:pt idx="2058">
                  <c:v>1.1862354943447411</c:v>
                </c:pt>
                <c:pt idx="2059">
                  <c:v>1.1862354943447411</c:v>
                </c:pt>
                <c:pt idx="2060">
                  <c:v>1.1862354943447411</c:v>
                </c:pt>
                <c:pt idx="2061">
                  <c:v>1.1862354943447411</c:v>
                </c:pt>
                <c:pt idx="2062">
                  <c:v>1.1862354943447411</c:v>
                </c:pt>
                <c:pt idx="2063">
                  <c:v>1.1862354943447411</c:v>
                </c:pt>
                <c:pt idx="2064">
                  <c:v>1.1862354943447411</c:v>
                </c:pt>
                <c:pt idx="2065">
                  <c:v>1.1862354943447411</c:v>
                </c:pt>
                <c:pt idx="2066">
                  <c:v>1.1862354943447411</c:v>
                </c:pt>
                <c:pt idx="2067">
                  <c:v>1.1862354943447411</c:v>
                </c:pt>
                <c:pt idx="2068">
                  <c:v>1.1862354943447411</c:v>
                </c:pt>
                <c:pt idx="2069">
                  <c:v>1.1862354943447411</c:v>
                </c:pt>
                <c:pt idx="2070">
                  <c:v>1.1862354943447411</c:v>
                </c:pt>
                <c:pt idx="2071">
                  <c:v>1.1862354943447411</c:v>
                </c:pt>
                <c:pt idx="2072">
                  <c:v>1.1862354943447411</c:v>
                </c:pt>
                <c:pt idx="2073">
                  <c:v>1.1862354943447411</c:v>
                </c:pt>
                <c:pt idx="2074">
                  <c:v>1.1862354943447411</c:v>
                </c:pt>
                <c:pt idx="2075">
                  <c:v>1.1862354943447411</c:v>
                </c:pt>
                <c:pt idx="2076">
                  <c:v>1.1862354943447411</c:v>
                </c:pt>
                <c:pt idx="2077">
                  <c:v>1.1862354943447411</c:v>
                </c:pt>
                <c:pt idx="2078">
                  <c:v>1.1862354943447411</c:v>
                </c:pt>
                <c:pt idx="2079">
                  <c:v>1.1862354943447411</c:v>
                </c:pt>
                <c:pt idx="2080">
                  <c:v>1.1862354943447411</c:v>
                </c:pt>
                <c:pt idx="2081">
                  <c:v>1.1862354943447411</c:v>
                </c:pt>
                <c:pt idx="2082">
                  <c:v>1.1862354943447411</c:v>
                </c:pt>
                <c:pt idx="2083">
                  <c:v>1.1862354943447411</c:v>
                </c:pt>
                <c:pt idx="2084">
                  <c:v>1.1862354943447411</c:v>
                </c:pt>
                <c:pt idx="2085">
                  <c:v>1.1862354943447411</c:v>
                </c:pt>
                <c:pt idx="2086">
                  <c:v>1.1862354943447411</c:v>
                </c:pt>
                <c:pt idx="2087">
                  <c:v>1.1862354943447411</c:v>
                </c:pt>
                <c:pt idx="2088">
                  <c:v>1.1862354943447411</c:v>
                </c:pt>
                <c:pt idx="2089">
                  <c:v>1.1862354943447411</c:v>
                </c:pt>
                <c:pt idx="2090">
                  <c:v>1.1862354943447411</c:v>
                </c:pt>
                <c:pt idx="2091">
                  <c:v>1.1862354943447411</c:v>
                </c:pt>
                <c:pt idx="2092">
                  <c:v>1.1862354943447411</c:v>
                </c:pt>
                <c:pt idx="2093">
                  <c:v>1.1862354943447411</c:v>
                </c:pt>
                <c:pt idx="2094">
                  <c:v>1.1862354943447411</c:v>
                </c:pt>
                <c:pt idx="2095">
                  <c:v>1.1862354943447411</c:v>
                </c:pt>
                <c:pt idx="2096">
                  <c:v>1.1862354943447411</c:v>
                </c:pt>
                <c:pt idx="2097">
                  <c:v>1.1862354943447411</c:v>
                </c:pt>
                <c:pt idx="2098">
                  <c:v>1.1862354943447411</c:v>
                </c:pt>
                <c:pt idx="2099">
                  <c:v>1.1862354943447411</c:v>
                </c:pt>
                <c:pt idx="2100">
                  <c:v>1.1862354943447411</c:v>
                </c:pt>
                <c:pt idx="2101">
                  <c:v>1.1862354943447411</c:v>
                </c:pt>
                <c:pt idx="2102">
                  <c:v>1.1862354943447411</c:v>
                </c:pt>
                <c:pt idx="2103">
                  <c:v>1.1862354943447411</c:v>
                </c:pt>
                <c:pt idx="2104">
                  <c:v>1.1862354943447411</c:v>
                </c:pt>
                <c:pt idx="2105">
                  <c:v>1.1862354943447411</c:v>
                </c:pt>
                <c:pt idx="2106">
                  <c:v>1.1862354943447411</c:v>
                </c:pt>
                <c:pt idx="2107">
                  <c:v>1.1862354943447411</c:v>
                </c:pt>
                <c:pt idx="2108">
                  <c:v>1.1862354943447411</c:v>
                </c:pt>
                <c:pt idx="2109">
                  <c:v>1.1862354943447411</c:v>
                </c:pt>
                <c:pt idx="2110">
                  <c:v>1.1862354943447411</c:v>
                </c:pt>
                <c:pt idx="2111">
                  <c:v>1.1862354943447411</c:v>
                </c:pt>
                <c:pt idx="2112">
                  <c:v>1.1862354943447411</c:v>
                </c:pt>
                <c:pt idx="2113">
                  <c:v>1.1862354943447411</c:v>
                </c:pt>
                <c:pt idx="2114">
                  <c:v>1.1862354943447411</c:v>
                </c:pt>
                <c:pt idx="2115">
                  <c:v>1.1862354943447411</c:v>
                </c:pt>
                <c:pt idx="2116">
                  <c:v>1.1862354943447411</c:v>
                </c:pt>
                <c:pt idx="2117">
                  <c:v>1.1862354943447411</c:v>
                </c:pt>
                <c:pt idx="2118">
                  <c:v>1.1862354943447411</c:v>
                </c:pt>
                <c:pt idx="2119">
                  <c:v>1.1862354943447411</c:v>
                </c:pt>
                <c:pt idx="2120">
                  <c:v>1.1862354943447411</c:v>
                </c:pt>
                <c:pt idx="2121">
                  <c:v>1.1862354943447411</c:v>
                </c:pt>
                <c:pt idx="2122">
                  <c:v>1.1862354943447411</c:v>
                </c:pt>
                <c:pt idx="2123">
                  <c:v>1.1862354943447411</c:v>
                </c:pt>
                <c:pt idx="2124">
                  <c:v>1.1862354943447411</c:v>
                </c:pt>
                <c:pt idx="2125">
                  <c:v>1.1862354943447411</c:v>
                </c:pt>
                <c:pt idx="2126">
                  <c:v>1.1862354943447411</c:v>
                </c:pt>
                <c:pt idx="2127">
                  <c:v>1.1862354943447411</c:v>
                </c:pt>
                <c:pt idx="2128">
                  <c:v>1.1862354943447411</c:v>
                </c:pt>
                <c:pt idx="2129">
                  <c:v>1.1862354943447411</c:v>
                </c:pt>
                <c:pt idx="2130">
                  <c:v>1.1862354943447411</c:v>
                </c:pt>
                <c:pt idx="2131">
                  <c:v>1.1862354943447411</c:v>
                </c:pt>
                <c:pt idx="2132">
                  <c:v>1.1862354943447411</c:v>
                </c:pt>
                <c:pt idx="2133">
                  <c:v>1.1862354943447411</c:v>
                </c:pt>
                <c:pt idx="2134">
                  <c:v>1.1862354943447411</c:v>
                </c:pt>
                <c:pt idx="2135">
                  <c:v>1.1862354943447411</c:v>
                </c:pt>
                <c:pt idx="2136">
                  <c:v>1.1862354943447411</c:v>
                </c:pt>
                <c:pt idx="2137">
                  <c:v>1.1862354943447411</c:v>
                </c:pt>
                <c:pt idx="2138">
                  <c:v>1.1862354943447411</c:v>
                </c:pt>
                <c:pt idx="2139">
                  <c:v>1.1862354943447411</c:v>
                </c:pt>
                <c:pt idx="2140">
                  <c:v>1.1862354943447411</c:v>
                </c:pt>
                <c:pt idx="2141">
                  <c:v>1.1862354943447411</c:v>
                </c:pt>
                <c:pt idx="2142">
                  <c:v>1.1862354943447411</c:v>
                </c:pt>
                <c:pt idx="2143">
                  <c:v>1.1862354943447411</c:v>
                </c:pt>
                <c:pt idx="2144">
                  <c:v>1.1862354943447411</c:v>
                </c:pt>
                <c:pt idx="2145">
                  <c:v>1.1862354943447411</c:v>
                </c:pt>
                <c:pt idx="2146">
                  <c:v>1.1862354943447411</c:v>
                </c:pt>
                <c:pt idx="2147">
                  <c:v>1.1862354943447411</c:v>
                </c:pt>
                <c:pt idx="2148">
                  <c:v>1.1862354943447411</c:v>
                </c:pt>
                <c:pt idx="2149">
                  <c:v>1.1862354943447411</c:v>
                </c:pt>
                <c:pt idx="2150">
                  <c:v>1.1862354943447411</c:v>
                </c:pt>
                <c:pt idx="2151">
                  <c:v>1.1862354943447411</c:v>
                </c:pt>
                <c:pt idx="2152">
                  <c:v>1.1862354943447411</c:v>
                </c:pt>
                <c:pt idx="2153">
                  <c:v>1.1862354943447411</c:v>
                </c:pt>
                <c:pt idx="2154">
                  <c:v>1.1862354943447411</c:v>
                </c:pt>
                <c:pt idx="2155">
                  <c:v>1.1862354943447411</c:v>
                </c:pt>
                <c:pt idx="2156">
                  <c:v>1.1862354943447411</c:v>
                </c:pt>
                <c:pt idx="2157">
                  <c:v>1.1862354943447411</c:v>
                </c:pt>
                <c:pt idx="2158">
                  <c:v>1.1862354943447411</c:v>
                </c:pt>
                <c:pt idx="2159">
                  <c:v>1.1862354943447411</c:v>
                </c:pt>
                <c:pt idx="2160">
                  <c:v>1.1862354943447411</c:v>
                </c:pt>
                <c:pt idx="2161">
                  <c:v>1.1862354943447411</c:v>
                </c:pt>
                <c:pt idx="2162">
                  <c:v>1.1862354943447411</c:v>
                </c:pt>
                <c:pt idx="2163">
                  <c:v>1.1862354943447411</c:v>
                </c:pt>
                <c:pt idx="2164">
                  <c:v>1.1862354943447411</c:v>
                </c:pt>
                <c:pt idx="2165">
                  <c:v>1.1862354943447411</c:v>
                </c:pt>
                <c:pt idx="2166">
                  <c:v>1.1862354943447411</c:v>
                </c:pt>
                <c:pt idx="2167">
                  <c:v>1.1862354943447411</c:v>
                </c:pt>
                <c:pt idx="2168">
                  <c:v>1.1862354943447411</c:v>
                </c:pt>
                <c:pt idx="2169">
                  <c:v>1.1862354943447411</c:v>
                </c:pt>
                <c:pt idx="2170">
                  <c:v>1.1862354943447411</c:v>
                </c:pt>
                <c:pt idx="2171">
                  <c:v>1.1862354943447411</c:v>
                </c:pt>
                <c:pt idx="2172">
                  <c:v>1.1862354943447411</c:v>
                </c:pt>
                <c:pt idx="2173">
                  <c:v>1.1862354943447411</c:v>
                </c:pt>
                <c:pt idx="2174">
                  <c:v>1.1862354943447411</c:v>
                </c:pt>
                <c:pt idx="2175">
                  <c:v>1.1862354943447411</c:v>
                </c:pt>
                <c:pt idx="2176">
                  <c:v>1.1862354943447411</c:v>
                </c:pt>
                <c:pt idx="2177">
                  <c:v>1.1862354943447411</c:v>
                </c:pt>
                <c:pt idx="2178">
                  <c:v>1.1862354943447411</c:v>
                </c:pt>
                <c:pt idx="2179">
                  <c:v>1.1862354943447411</c:v>
                </c:pt>
                <c:pt idx="2180">
                  <c:v>1.1862354943447411</c:v>
                </c:pt>
                <c:pt idx="2181">
                  <c:v>1.1862354943447411</c:v>
                </c:pt>
                <c:pt idx="2182">
                  <c:v>1.1862354943447411</c:v>
                </c:pt>
                <c:pt idx="2183">
                  <c:v>1.1862354943447411</c:v>
                </c:pt>
                <c:pt idx="2184">
                  <c:v>1.1862354943447411</c:v>
                </c:pt>
                <c:pt idx="2185">
                  <c:v>1.1862354943447411</c:v>
                </c:pt>
                <c:pt idx="2186">
                  <c:v>1.1862354943447411</c:v>
                </c:pt>
                <c:pt idx="2187">
                  <c:v>1.1862354943447411</c:v>
                </c:pt>
                <c:pt idx="2188">
                  <c:v>1.1862354943447411</c:v>
                </c:pt>
                <c:pt idx="2189">
                  <c:v>1.1862354943447411</c:v>
                </c:pt>
                <c:pt idx="2190">
                  <c:v>1.1862354943447411</c:v>
                </c:pt>
                <c:pt idx="2191">
                  <c:v>1.1862354943447411</c:v>
                </c:pt>
                <c:pt idx="2192">
                  <c:v>1.1862354943447411</c:v>
                </c:pt>
                <c:pt idx="2193">
                  <c:v>1.1862354943447411</c:v>
                </c:pt>
                <c:pt idx="2194">
                  <c:v>1.1862354943447411</c:v>
                </c:pt>
                <c:pt idx="2195">
                  <c:v>1.1862354943447411</c:v>
                </c:pt>
                <c:pt idx="2196">
                  <c:v>1.1862354943447411</c:v>
                </c:pt>
                <c:pt idx="2197">
                  <c:v>1.1862354943447411</c:v>
                </c:pt>
                <c:pt idx="2198">
                  <c:v>1.1862354943447411</c:v>
                </c:pt>
                <c:pt idx="2199">
                  <c:v>1.1862354943447411</c:v>
                </c:pt>
                <c:pt idx="2200">
                  <c:v>1.1862354943447411</c:v>
                </c:pt>
                <c:pt idx="2201">
                  <c:v>1.1862354943447411</c:v>
                </c:pt>
                <c:pt idx="2202">
                  <c:v>1.1862354943447411</c:v>
                </c:pt>
                <c:pt idx="2203">
                  <c:v>1.1862354943447411</c:v>
                </c:pt>
                <c:pt idx="2204">
                  <c:v>1.1862354943447411</c:v>
                </c:pt>
                <c:pt idx="2205">
                  <c:v>1.1862354943447411</c:v>
                </c:pt>
                <c:pt idx="2206">
                  <c:v>1.1862354943447411</c:v>
                </c:pt>
                <c:pt idx="2207">
                  <c:v>1.1862354943447411</c:v>
                </c:pt>
                <c:pt idx="2208">
                  <c:v>1.1862354943447411</c:v>
                </c:pt>
                <c:pt idx="2209">
                  <c:v>1.1862354943447411</c:v>
                </c:pt>
                <c:pt idx="2210">
                  <c:v>1.1862354943447411</c:v>
                </c:pt>
                <c:pt idx="2211">
                  <c:v>1.1862354943447411</c:v>
                </c:pt>
                <c:pt idx="2212">
                  <c:v>1.1862354943447411</c:v>
                </c:pt>
                <c:pt idx="2213">
                  <c:v>1.1862354943447411</c:v>
                </c:pt>
                <c:pt idx="2214">
                  <c:v>1.1862354943447411</c:v>
                </c:pt>
                <c:pt idx="2215">
                  <c:v>1.1862354943447411</c:v>
                </c:pt>
                <c:pt idx="2216">
                  <c:v>1.1862354943447411</c:v>
                </c:pt>
                <c:pt idx="2217">
                  <c:v>1.1862354943447411</c:v>
                </c:pt>
                <c:pt idx="2218">
                  <c:v>1.1862354943447411</c:v>
                </c:pt>
                <c:pt idx="2219">
                  <c:v>1.1862354943447411</c:v>
                </c:pt>
                <c:pt idx="2220">
                  <c:v>1.1862354943447411</c:v>
                </c:pt>
                <c:pt idx="2221">
                  <c:v>1.1862354943447411</c:v>
                </c:pt>
                <c:pt idx="2222">
                  <c:v>1.1862354943447411</c:v>
                </c:pt>
                <c:pt idx="2223">
                  <c:v>1.1862354943447411</c:v>
                </c:pt>
                <c:pt idx="2224">
                  <c:v>1.1862354943447411</c:v>
                </c:pt>
                <c:pt idx="2225">
                  <c:v>1.1862354943447411</c:v>
                </c:pt>
                <c:pt idx="2226">
                  <c:v>1.1862354943447411</c:v>
                </c:pt>
                <c:pt idx="2227">
                  <c:v>1.1862354943447411</c:v>
                </c:pt>
                <c:pt idx="2228">
                  <c:v>1.1862354943447411</c:v>
                </c:pt>
                <c:pt idx="2229">
                  <c:v>1.1862354943447411</c:v>
                </c:pt>
                <c:pt idx="2230">
                  <c:v>1.1862354943447411</c:v>
                </c:pt>
                <c:pt idx="2231">
                  <c:v>1.1862354943447411</c:v>
                </c:pt>
                <c:pt idx="2232">
                  <c:v>1.1862354943447411</c:v>
                </c:pt>
                <c:pt idx="2233">
                  <c:v>1.1862354943447411</c:v>
                </c:pt>
                <c:pt idx="2234">
                  <c:v>1.1862354943447411</c:v>
                </c:pt>
                <c:pt idx="2235">
                  <c:v>1.1862354943447411</c:v>
                </c:pt>
                <c:pt idx="2236">
                  <c:v>1.1862354943447411</c:v>
                </c:pt>
                <c:pt idx="2237">
                  <c:v>1.1862354943447411</c:v>
                </c:pt>
                <c:pt idx="2238">
                  <c:v>1.1862354943447411</c:v>
                </c:pt>
                <c:pt idx="2239">
                  <c:v>1.1862354943447411</c:v>
                </c:pt>
                <c:pt idx="2240">
                  <c:v>1.1862354943447411</c:v>
                </c:pt>
                <c:pt idx="2241">
                  <c:v>1.1862354943447411</c:v>
                </c:pt>
                <c:pt idx="2242">
                  <c:v>1.1862354943447411</c:v>
                </c:pt>
                <c:pt idx="2243">
                  <c:v>1.1862354943447411</c:v>
                </c:pt>
                <c:pt idx="2244">
                  <c:v>1.1862354943447411</c:v>
                </c:pt>
                <c:pt idx="2245">
                  <c:v>1.1862354943447411</c:v>
                </c:pt>
                <c:pt idx="2246">
                  <c:v>1.1862354943447411</c:v>
                </c:pt>
                <c:pt idx="2247">
                  <c:v>1.1862354943447411</c:v>
                </c:pt>
                <c:pt idx="2248">
                  <c:v>1.1862354943447411</c:v>
                </c:pt>
                <c:pt idx="2249">
                  <c:v>1.1862354943447411</c:v>
                </c:pt>
                <c:pt idx="2250">
                  <c:v>1.1862354943447411</c:v>
                </c:pt>
                <c:pt idx="2251">
                  <c:v>1.1862354943447411</c:v>
                </c:pt>
                <c:pt idx="2252">
                  <c:v>1.1862354943447411</c:v>
                </c:pt>
                <c:pt idx="2253">
                  <c:v>1.1862354943447411</c:v>
                </c:pt>
                <c:pt idx="2254">
                  <c:v>1.1862354943447411</c:v>
                </c:pt>
                <c:pt idx="2255">
                  <c:v>1.1862354943447411</c:v>
                </c:pt>
                <c:pt idx="2256">
                  <c:v>1.1862354943447411</c:v>
                </c:pt>
                <c:pt idx="2257">
                  <c:v>1.1862354943447411</c:v>
                </c:pt>
                <c:pt idx="2258">
                  <c:v>1.1862354943447411</c:v>
                </c:pt>
                <c:pt idx="2259">
                  <c:v>1.1862354943447411</c:v>
                </c:pt>
                <c:pt idx="2260">
                  <c:v>1.1862354943447411</c:v>
                </c:pt>
                <c:pt idx="2261">
                  <c:v>1.1862354943447411</c:v>
                </c:pt>
                <c:pt idx="2262">
                  <c:v>1.1862354943447411</c:v>
                </c:pt>
                <c:pt idx="2263">
                  <c:v>1.1862354943447411</c:v>
                </c:pt>
                <c:pt idx="2264">
                  <c:v>1.1862354943447411</c:v>
                </c:pt>
                <c:pt idx="2265">
                  <c:v>1.1862354943447411</c:v>
                </c:pt>
                <c:pt idx="2266">
                  <c:v>1.1862354943447411</c:v>
                </c:pt>
                <c:pt idx="2267">
                  <c:v>1.1862354943447411</c:v>
                </c:pt>
                <c:pt idx="2268">
                  <c:v>1.1862354943447411</c:v>
                </c:pt>
                <c:pt idx="2269">
                  <c:v>1.1862354943447411</c:v>
                </c:pt>
                <c:pt idx="2270">
                  <c:v>1.1862354943447411</c:v>
                </c:pt>
                <c:pt idx="2271">
                  <c:v>1.1862354943447411</c:v>
                </c:pt>
                <c:pt idx="2272">
                  <c:v>1.1862354943447411</c:v>
                </c:pt>
                <c:pt idx="2273">
                  <c:v>1.1862354943447411</c:v>
                </c:pt>
                <c:pt idx="2274">
                  <c:v>1.1862354943447411</c:v>
                </c:pt>
                <c:pt idx="2275">
                  <c:v>1.1862354943447411</c:v>
                </c:pt>
                <c:pt idx="2276">
                  <c:v>1.1862354943447411</c:v>
                </c:pt>
                <c:pt idx="2277">
                  <c:v>1.1862354943447411</c:v>
                </c:pt>
                <c:pt idx="2278">
                  <c:v>1.1862354943447411</c:v>
                </c:pt>
                <c:pt idx="2279">
                  <c:v>1.1862354943447411</c:v>
                </c:pt>
                <c:pt idx="2280">
                  <c:v>1.1862354943447411</c:v>
                </c:pt>
                <c:pt idx="2281">
                  <c:v>1.1862354943447411</c:v>
                </c:pt>
                <c:pt idx="2282">
                  <c:v>1.1862354943447411</c:v>
                </c:pt>
                <c:pt idx="2283">
                  <c:v>1.1862354943447411</c:v>
                </c:pt>
                <c:pt idx="2284">
                  <c:v>1.1862354943447411</c:v>
                </c:pt>
                <c:pt idx="2285">
                  <c:v>1.1862354943447411</c:v>
                </c:pt>
                <c:pt idx="2286">
                  <c:v>1.1862354943447411</c:v>
                </c:pt>
                <c:pt idx="2287">
                  <c:v>1.1862354943447411</c:v>
                </c:pt>
                <c:pt idx="2288">
                  <c:v>1.1862354943447411</c:v>
                </c:pt>
                <c:pt idx="2289">
                  <c:v>1.1862354943447411</c:v>
                </c:pt>
                <c:pt idx="2290">
                  <c:v>1.1862354943447411</c:v>
                </c:pt>
                <c:pt idx="2291">
                  <c:v>1.1862354943447411</c:v>
                </c:pt>
                <c:pt idx="2292">
                  <c:v>1.1862354943447411</c:v>
                </c:pt>
                <c:pt idx="2293">
                  <c:v>1.1862354943447411</c:v>
                </c:pt>
                <c:pt idx="2294">
                  <c:v>1.1862354943447411</c:v>
                </c:pt>
                <c:pt idx="2295">
                  <c:v>1.1862354943447411</c:v>
                </c:pt>
                <c:pt idx="2296">
                  <c:v>1.1862354943447411</c:v>
                </c:pt>
                <c:pt idx="2297">
                  <c:v>1.1862354943447411</c:v>
                </c:pt>
                <c:pt idx="2298">
                  <c:v>1.1862354943447411</c:v>
                </c:pt>
                <c:pt idx="2299">
                  <c:v>1.1862354943447411</c:v>
                </c:pt>
                <c:pt idx="2300">
                  <c:v>1.1862354943447411</c:v>
                </c:pt>
                <c:pt idx="2301">
                  <c:v>1.1862354943447411</c:v>
                </c:pt>
                <c:pt idx="2302">
                  <c:v>1.1862354943447411</c:v>
                </c:pt>
                <c:pt idx="2303">
                  <c:v>1.1862354943447411</c:v>
                </c:pt>
                <c:pt idx="2304">
                  <c:v>1.1862354943447411</c:v>
                </c:pt>
                <c:pt idx="2305">
                  <c:v>1.1862354943447411</c:v>
                </c:pt>
                <c:pt idx="2306">
                  <c:v>1.1862354943447411</c:v>
                </c:pt>
                <c:pt idx="2307">
                  <c:v>1.1862354943447411</c:v>
                </c:pt>
                <c:pt idx="2308">
                  <c:v>1.1862354943447411</c:v>
                </c:pt>
                <c:pt idx="2309">
                  <c:v>1.1862354943447411</c:v>
                </c:pt>
                <c:pt idx="2310">
                  <c:v>1.1862354943447411</c:v>
                </c:pt>
                <c:pt idx="2311">
                  <c:v>1.1862354943447411</c:v>
                </c:pt>
                <c:pt idx="2312">
                  <c:v>1.1862354943447411</c:v>
                </c:pt>
                <c:pt idx="2313">
                  <c:v>1.1862354943447411</c:v>
                </c:pt>
                <c:pt idx="2314">
                  <c:v>1.1862354943447411</c:v>
                </c:pt>
                <c:pt idx="2315">
                  <c:v>1.1862354943447411</c:v>
                </c:pt>
                <c:pt idx="2316">
                  <c:v>1.1862354943447411</c:v>
                </c:pt>
                <c:pt idx="2317">
                  <c:v>1.1862354943447411</c:v>
                </c:pt>
                <c:pt idx="2318">
                  <c:v>1.1862354943447411</c:v>
                </c:pt>
                <c:pt idx="2319">
                  <c:v>1.1862354943447411</c:v>
                </c:pt>
                <c:pt idx="2320">
                  <c:v>1.1862354943447411</c:v>
                </c:pt>
                <c:pt idx="2321">
                  <c:v>1.1862354943447411</c:v>
                </c:pt>
                <c:pt idx="2322">
                  <c:v>1.1862354943447411</c:v>
                </c:pt>
                <c:pt idx="2323">
                  <c:v>1.1862354943447411</c:v>
                </c:pt>
                <c:pt idx="2324">
                  <c:v>1.1862354943447411</c:v>
                </c:pt>
                <c:pt idx="2325">
                  <c:v>1.1862354943447411</c:v>
                </c:pt>
                <c:pt idx="2326">
                  <c:v>1.1862354943447411</c:v>
                </c:pt>
                <c:pt idx="2327">
                  <c:v>1.1862354943447411</c:v>
                </c:pt>
                <c:pt idx="2328">
                  <c:v>1.1862354943447411</c:v>
                </c:pt>
                <c:pt idx="2329">
                  <c:v>1.1862354943447411</c:v>
                </c:pt>
                <c:pt idx="2330">
                  <c:v>1.1862354943447411</c:v>
                </c:pt>
                <c:pt idx="2331">
                  <c:v>1.1862354943447411</c:v>
                </c:pt>
                <c:pt idx="2332">
                  <c:v>1.1862354943447411</c:v>
                </c:pt>
                <c:pt idx="2333">
                  <c:v>1.1862354943447411</c:v>
                </c:pt>
                <c:pt idx="2334">
                  <c:v>1.1862354943447411</c:v>
                </c:pt>
                <c:pt idx="2335">
                  <c:v>1.1862354943447411</c:v>
                </c:pt>
                <c:pt idx="2336">
                  <c:v>1.1862354943447411</c:v>
                </c:pt>
                <c:pt idx="2337">
                  <c:v>1.1862354943447411</c:v>
                </c:pt>
                <c:pt idx="2338">
                  <c:v>1.1862354943447411</c:v>
                </c:pt>
                <c:pt idx="2339">
                  <c:v>1.1862354943447411</c:v>
                </c:pt>
                <c:pt idx="2340">
                  <c:v>1.1862354943447411</c:v>
                </c:pt>
                <c:pt idx="2341">
                  <c:v>1.1862354943447411</c:v>
                </c:pt>
                <c:pt idx="2342">
                  <c:v>1.1862354943447411</c:v>
                </c:pt>
                <c:pt idx="2343">
                  <c:v>1.1862354943447411</c:v>
                </c:pt>
                <c:pt idx="2344">
                  <c:v>1.1862354943447411</c:v>
                </c:pt>
                <c:pt idx="2345">
                  <c:v>1.1862354943447411</c:v>
                </c:pt>
                <c:pt idx="2346">
                  <c:v>1.1862354943447411</c:v>
                </c:pt>
                <c:pt idx="2347">
                  <c:v>1.1862354943447411</c:v>
                </c:pt>
                <c:pt idx="2348">
                  <c:v>1.1862354943447411</c:v>
                </c:pt>
                <c:pt idx="2349">
                  <c:v>1.1862354943447411</c:v>
                </c:pt>
                <c:pt idx="2350">
                  <c:v>1.1862354943447411</c:v>
                </c:pt>
                <c:pt idx="2351">
                  <c:v>1.1862354943447411</c:v>
                </c:pt>
                <c:pt idx="2352">
                  <c:v>1.1862354943447411</c:v>
                </c:pt>
                <c:pt idx="2353">
                  <c:v>1.1862354943447411</c:v>
                </c:pt>
                <c:pt idx="2354">
                  <c:v>1.1862354943447411</c:v>
                </c:pt>
                <c:pt idx="2355">
                  <c:v>1.1862354943447411</c:v>
                </c:pt>
                <c:pt idx="2356">
                  <c:v>1.1862354943447411</c:v>
                </c:pt>
                <c:pt idx="2357">
                  <c:v>1.1862354943447411</c:v>
                </c:pt>
                <c:pt idx="2358">
                  <c:v>1.1862354943447411</c:v>
                </c:pt>
                <c:pt idx="2359">
                  <c:v>1.1862354943447411</c:v>
                </c:pt>
                <c:pt idx="2360">
                  <c:v>1.1862354943447411</c:v>
                </c:pt>
                <c:pt idx="2361">
                  <c:v>1.1862354943447411</c:v>
                </c:pt>
                <c:pt idx="2362">
                  <c:v>1.1862354943447411</c:v>
                </c:pt>
                <c:pt idx="2363">
                  <c:v>1.1862354943447411</c:v>
                </c:pt>
                <c:pt idx="2364">
                  <c:v>1.1862354943447411</c:v>
                </c:pt>
                <c:pt idx="2365">
                  <c:v>1.1862354943447411</c:v>
                </c:pt>
                <c:pt idx="2366">
                  <c:v>1.1862354943447411</c:v>
                </c:pt>
                <c:pt idx="2367">
                  <c:v>1.1862354943447411</c:v>
                </c:pt>
                <c:pt idx="2368">
                  <c:v>1.1862354943447411</c:v>
                </c:pt>
                <c:pt idx="2369">
                  <c:v>1.1862354943447411</c:v>
                </c:pt>
                <c:pt idx="2370">
                  <c:v>1.1862354943447411</c:v>
                </c:pt>
                <c:pt idx="2371">
                  <c:v>1.1862354943447411</c:v>
                </c:pt>
                <c:pt idx="2372">
                  <c:v>1.1862354943447411</c:v>
                </c:pt>
                <c:pt idx="2373">
                  <c:v>1.1862354943447411</c:v>
                </c:pt>
                <c:pt idx="2374">
                  <c:v>1.1862354943447411</c:v>
                </c:pt>
                <c:pt idx="2375">
                  <c:v>1.1862354943447411</c:v>
                </c:pt>
                <c:pt idx="2376">
                  <c:v>1.1862354943447411</c:v>
                </c:pt>
                <c:pt idx="2377">
                  <c:v>1.1862354943447411</c:v>
                </c:pt>
                <c:pt idx="2378">
                  <c:v>1.1862354943447411</c:v>
                </c:pt>
                <c:pt idx="2379">
                  <c:v>1.1862354943447411</c:v>
                </c:pt>
                <c:pt idx="2380">
                  <c:v>1.1862354943447411</c:v>
                </c:pt>
                <c:pt idx="2381">
                  <c:v>1.1862354943447411</c:v>
                </c:pt>
                <c:pt idx="2382">
                  <c:v>1.1862354943447411</c:v>
                </c:pt>
                <c:pt idx="2383">
                  <c:v>1.1862354943447411</c:v>
                </c:pt>
                <c:pt idx="2384">
                  <c:v>1.1862354943447411</c:v>
                </c:pt>
                <c:pt idx="2385">
                  <c:v>1.1862354943447411</c:v>
                </c:pt>
                <c:pt idx="2386">
                  <c:v>1.1862354943447411</c:v>
                </c:pt>
                <c:pt idx="2387">
                  <c:v>1.1862354943447411</c:v>
                </c:pt>
                <c:pt idx="2388">
                  <c:v>1.1862354943447411</c:v>
                </c:pt>
                <c:pt idx="2389">
                  <c:v>1.1862354943447411</c:v>
                </c:pt>
                <c:pt idx="2390">
                  <c:v>1.1862354943447411</c:v>
                </c:pt>
                <c:pt idx="2391">
                  <c:v>1.1862354943447411</c:v>
                </c:pt>
                <c:pt idx="2392">
                  <c:v>1.1862354943447411</c:v>
                </c:pt>
                <c:pt idx="2393">
                  <c:v>1.1862354943447411</c:v>
                </c:pt>
                <c:pt idx="2394">
                  <c:v>1.1862354943447411</c:v>
                </c:pt>
                <c:pt idx="2395">
                  <c:v>1.1862354943447411</c:v>
                </c:pt>
                <c:pt idx="2396">
                  <c:v>1.1862354943447411</c:v>
                </c:pt>
                <c:pt idx="2397">
                  <c:v>1.1862354943447411</c:v>
                </c:pt>
                <c:pt idx="2398">
                  <c:v>1.1862354943447411</c:v>
                </c:pt>
                <c:pt idx="2399">
                  <c:v>1.1862354943447411</c:v>
                </c:pt>
                <c:pt idx="2400">
                  <c:v>1.1862354943447411</c:v>
                </c:pt>
                <c:pt idx="2401">
                  <c:v>1.1862354943447411</c:v>
                </c:pt>
                <c:pt idx="2402">
                  <c:v>1.1862354943447411</c:v>
                </c:pt>
                <c:pt idx="2403">
                  <c:v>1.1862354943447411</c:v>
                </c:pt>
                <c:pt idx="2404">
                  <c:v>1.1862354943447411</c:v>
                </c:pt>
                <c:pt idx="2405">
                  <c:v>1.1862354943447411</c:v>
                </c:pt>
                <c:pt idx="2406">
                  <c:v>1.1862354943447411</c:v>
                </c:pt>
                <c:pt idx="2407">
                  <c:v>1.1862354943447411</c:v>
                </c:pt>
                <c:pt idx="2408">
                  <c:v>1.1862354943447411</c:v>
                </c:pt>
                <c:pt idx="2409">
                  <c:v>1.1862354943447411</c:v>
                </c:pt>
                <c:pt idx="2410">
                  <c:v>1.1862354943447411</c:v>
                </c:pt>
                <c:pt idx="2411">
                  <c:v>1.1862354943447411</c:v>
                </c:pt>
                <c:pt idx="2412">
                  <c:v>1.1862354943447411</c:v>
                </c:pt>
                <c:pt idx="2413">
                  <c:v>1.1862354943447411</c:v>
                </c:pt>
                <c:pt idx="2414">
                  <c:v>1.1862354943447411</c:v>
                </c:pt>
                <c:pt idx="2415">
                  <c:v>1.1862354943447411</c:v>
                </c:pt>
                <c:pt idx="2416">
                  <c:v>1.1862354943447411</c:v>
                </c:pt>
                <c:pt idx="2417">
                  <c:v>1.1862354943447411</c:v>
                </c:pt>
                <c:pt idx="2418">
                  <c:v>1.1862354943447411</c:v>
                </c:pt>
                <c:pt idx="2419">
                  <c:v>1.1862354943447411</c:v>
                </c:pt>
                <c:pt idx="2420">
                  <c:v>1.1862354943447411</c:v>
                </c:pt>
                <c:pt idx="2421">
                  <c:v>1.1862354943447411</c:v>
                </c:pt>
                <c:pt idx="2422">
                  <c:v>1.1862354943447411</c:v>
                </c:pt>
                <c:pt idx="2423">
                  <c:v>1.1862354943447411</c:v>
                </c:pt>
                <c:pt idx="2424">
                  <c:v>1.1862354943447411</c:v>
                </c:pt>
                <c:pt idx="2425">
                  <c:v>1.1862354943447411</c:v>
                </c:pt>
                <c:pt idx="2426">
                  <c:v>1.1862354943447411</c:v>
                </c:pt>
                <c:pt idx="2427">
                  <c:v>1.1862354943447411</c:v>
                </c:pt>
                <c:pt idx="2428">
                  <c:v>1.1862354943447411</c:v>
                </c:pt>
                <c:pt idx="2429">
                  <c:v>1.1862354943447411</c:v>
                </c:pt>
                <c:pt idx="2430">
                  <c:v>1.1862354943447411</c:v>
                </c:pt>
                <c:pt idx="2431">
                  <c:v>1.1862354943447411</c:v>
                </c:pt>
                <c:pt idx="2432">
                  <c:v>1.1862354943447411</c:v>
                </c:pt>
                <c:pt idx="2433">
                  <c:v>1.1862354943447411</c:v>
                </c:pt>
                <c:pt idx="2434">
                  <c:v>1.1862354943447411</c:v>
                </c:pt>
                <c:pt idx="2435">
                  <c:v>1.1862354943447411</c:v>
                </c:pt>
                <c:pt idx="2436">
                  <c:v>1.1862354943447411</c:v>
                </c:pt>
                <c:pt idx="2437">
                  <c:v>1.1862354943447411</c:v>
                </c:pt>
                <c:pt idx="2438">
                  <c:v>1.1862354943447411</c:v>
                </c:pt>
                <c:pt idx="2439">
                  <c:v>1.1862354943447411</c:v>
                </c:pt>
                <c:pt idx="2440">
                  <c:v>1.1862354943447411</c:v>
                </c:pt>
                <c:pt idx="2441">
                  <c:v>1.1862354943447411</c:v>
                </c:pt>
                <c:pt idx="2442">
                  <c:v>1.1862354943447411</c:v>
                </c:pt>
                <c:pt idx="2443">
                  <c:v>1.1862354943447411</c:v>
                </c:pt>
                <c:pt idx="2444">
                  <c:v>1.1862354943447411</c:v>
                </c:pt>
                <c:pt idx="2445">
                  <c:v>1.1862354943447411</c:v>
                </c:pt>
                <c:pt idx="2446">
                  <c:v>1.1862354943447411</c:v>
                </c:pt>
                <c:pt idx="2447">
                  <c:v>1.1862354943447411</c:v>
                </c:pt>
                <c:pt idx="2448">
                  <c:v>1.1862354943447411</c:v>
                </c:pt>
                <c:pt idx="2449">
                  <c:v>1.1862354943447411</c:v>
                </c:pt>
                <c:pt idx="2450">
                  <c:v>1.1862354943447411</c:v>
                </c:pt>
                <c:pt idx="2451">
                  <c:v>1.1862354943447411</c:v>
                </c:pt>
                <c:pt idx="2452">
                  <c:v>1.1862354943447411</c:v>
                </c:pt>
                <c:pt idx="2453">
                  <c:v>1.1862354943447411</c:v>
                </c:pt>
                <c:pt idx="2454">
                  <c:v>1.1862354943447411</c:v>
                </c:pt>
                <c:pt idx="2455">
                  <c:v>1.1862354943447411</c:v>
                </c:pt>
                <c:pt idx="2456">
                  <c:v>1.1862354943447411</c:v>
                </c:pt>
                <c:pt idx="2457">
                  <c:v>1.1862354943447411</c:v>
                </c:pt>
                <c:pt idx="2458">
                  <c:v>1.1862354943447411</c:v>
                </c:pt>
                <c:pt idx="2459">
                  <c:v>1.1862354943447411</c:v>
                </c:pt>
                <c:pt idx="2460">
                  <c:v>1.1862354943447411</c:v>
                </c:pt>
                <c:pt idx="2461">
                  <c:v>1.1862354943447411</c:v>
                </c:pt>
                <c:pt idx="2462">
                  <c:v>1.1862354943447411</c:v>
                </c:pt>
                <c:pt idx="2463">
                  <c:v>1.1862354943447411</c:v>
                </c:pt>
                <c:pt idx="2464">
                  <c:v>1.1862354943447411</c:v>
                </c:pt>
                <c:pt idx="2465">
                  <c:v>1.1862354943447411</c:v>
                </c:pt>
                <c:pt idx="2466">
                  <c:v>1.1862354943447411</c:v>
                </c:pt>
                <c:pt idx="2467">
                  <c:v>1.1862354943447411</c:v>
                </c:pt>
                <c:pt idx="2468">
                  <c:v>1.1862354943447411</c:v>
                </c:pt>
                <c:pt idx="2469">
                  <c:v>1.1862354943447411</c:v>
                </c:pt>
                <c:pt idx="2470">
                  <c:v>1.1862354943447411</c:v>
                </c:pt>
                <c:pt idx="2471">
                  <c:v>1.1862354943447411</c:v>
                </c:pt>
                <c:pt idx="2472">
                  <c:v>1.1862354943447411</c:v>
                </c:pt>
                <c:pt idx="2473">
                  <c:v>1.1862354943447411</c:v>
                </c:pt>
                <c:pt idx="2474">
                  <c:v>1.1862354943447411</c:v>
                </c:pt>
                <c:pt idx="2475">
                  <c:v>1.1862354943447411</c:v>
                </c:pt>
                <c:pt idx="2476">
                  <c:v>1.1862354943447411</c:v>
                </c:pt>
                <c:pt idx="2477">
                  <c:v>1.1862354943447411</c:v>
                </c:pt>
                <c:pt idx="2478">
                  <c:v>1.1862354943447411</c:v>
                </c:pt>
                <c:pt idx="2479">
                  <c:v>1.1862354943447411</c:v>
                </c:pt>
                <c:pt idx="2480">
                  <c:v>1.1862354943447411</c:v>
                </c:pt>
                <c:pt idx="2481">
                  <c:v>1.1862354943447411</c:v>
                </c:pt>
                <c:pt idx="2482">
                  <c:v>1.1862354943447411</c:v>
                </c:pt>
                <c:pt idx="2483">
                  <c:v>1.1862354943447411</c:v>
                </c:pt>
                <c:pt idx="2484">
                  <c:v>1.1862354943447411</c:v>
                </c:pt>
                <c:pt idx="2485">
                  <c:v>1.1862354943447411</c:v>
                </c:pt>
                <c:pt idx="2486">
                  <c:v>1.1862354943447411</c:v>
                </c:pt>
                <c:pt idx="2487">
                  <c:v>1.1862354943447411</c:v>
                </c:pt>
                <c:pt idx="2488">
                  <c:v>1.1862354943447411</c:v>
                </c:pt>
                <c:pt idx="2489">
                  <c:v>1.1862354943447411</c:v>
                </c:pt>
                <c:pt idx="2490">
                  <c:v>1.1862354943447411</c:v>
                </c:pt>
                <c:pt idx="2491">
                  <c:v>1.1862354943447411</c:v>
                </c:pt>
                <c:pt idx="2492">
                  <c:v>1.1862354943447411</c:v>
                </c:pt>
                <c:pt idx="2493">
                  <c:v>1.1862354943447411</c:v>
                </c:pt>
                <c:pt idx="2494">
                  <c:v>1.1862354943447411</c:v>
                </c:pt>
                <c:pt idx="2495">
                  <c:v>1.1862354943447411</c:v>
                </c:pt>
                <c:pt idx="2496">
                  <c:v>1.1862354943447411</c:v>
                </c:pt>
                <c:pt idx="2497">
                  <c:v>1.1862354943447411</c:v>
                </c:pt>
                <c:pt idx="2498">
                  <c:v>1.1862354943447411</c:v>
                </c:pt>
                <c:pt idx="2499">
                  <c:v>1.1862354943447411</c:v>
                </c:pt>
                <c:pt idx="2500">
                  <c:v>1.1862354943447411</c:v>
                </c:pt>
                <c:pt idx="2501">
                  <c:v>1.1862354943447411</c:v>
                </c:pt>
                <c:pt idx="2502">
                  <c:v>1.1862354943447411</c:v>
                </c:pt>
                <c:pt idx="2503">
                  <c:v>1.1862354943447411</c:v>
                </c:pt>
                <c:pt idx="2504">
                  <c:v>1.1862354943447411</c:v>
                </c:pt>
                <c:pt idx="2505">
                  <c:v>1.1862354943447411</c:v>
                </c:pt>
                <c:pt idx="2506">
                  <c:v>1.1862354943447411</c:v>
                </c:pt>
                <c:pt idx="2507">
                  <c:v>1.1862354943447411</c:v>
                </c:pt>
                <c:pt idx="2508">
                  <c:v>1.1862354943447411</c:v>
                </c:pt>
                <c:pt idx="2509">
                  <c:v>1.1862354943447411</c:v>
                </c:pt>
                <c:pt idx="2510">
                  <c:v>1.1862354943447411</c:v>
                </c:pt>
                <c:pt idx="2511">
                  <c:v>1.1862354943447411</c:v>
                </c:pt>
                <c:pt idx="2512">
                  <c:v>1.1862354943447411</c:v>
                </c:pt>
                <c:pt idx="2513">
                  <c:v>1.1862354943447411</c:v>
                </c:pt>
                <c:pt idx="2514">
                  <c:v>1.1862354943447411</c:v>
                </c:pt>
                <c:pt idx="2515">
                  <c:v>1.1862354943447411</c:v>
                </c:pt>
                <c:pt idx="2516">
                  <c:v>1.1862354943447411</c:v>
                </c:pt>
                <c:pt idx="2517">
                  <c:v>1.1862354943447411</c:v>
                </c:pt>
                <c:pt idx="2518">
                  <c:v>1.1862354943447411</c:v>
                </c:pt>
                <c:pt idx="2519">
                  <c:v>1.1862354943447411</c:v>
                </c:pt>
                <c:pt idx="2520">
                  <c:v>1.1862354943447411</c:v>
                </c:pt>
                <c:pt idx="2521">
                  <c:v>1.1862354943447411</c:v>
                </c:pt>
                <c:pt idx="2522">
                  <c:v>1.1862354943447411</c:v>
                </c:pt>
                <c:pt idx="2523">
                  <c:v>1.1862354943447411</c:v>
                </c:pt>
                <c:pt idx="2524">
                  <c:v>1.1862354943447411</c:v>
                </c:pt>
                <c:pt idx="2525">
                  <c:v>1.1862354943447411</c:v>
                </c:pt>
                <c:pt idx="2526">
                  <c:v>1.1862354943447411</c:v>
                </c:pt>
                <c:pt idx="2527">
                  <c:v>1.1862354943447411</c:v>
                </c:pt>
                <c:pt idx="2528">
                  <c:v>1.1862354943447411</c:v>
                </c:pt>
                <c:pt idx="2529">
                  <c:v>1.1862354943447411</c:v>
                </c:pt>
                <c:pt idx="2530">
                  <c:v>1.1862354943447411</c:v>
                </c:pt>
                <c:pt idx="2531">
                  <c:v>1.1862354943447411</c:v>
                </c:pt>
                <c:pt idx="2532">
                  <c:v>1.1862354943447411</c:v>
                </c:pt>
                <c:pt idx="2533">
                  <c:v>1.1862354943447411</c:v>
                </c:pt>
                <c:pt idx="2534">
                  <c:v>1.1862354943447411</c:v>
                </c:pt>
                <c:pt idx="2535">
                  <c:v>1.1862354943447411</c:v>
                </c:pt>
                <c:pt idx="2536">
                  <c:v>1.1862354943447411</c:v>
                </c:pt>
                <c:pt idx="2537">
                  <c:v>1.1862354943447411</c:v>
                </c:pt>
                <c:pt idx="2538">
                  <c:v>1.1862354943447411</c:v>
                </c:pt>
                <c:pt idx="2539">
                  <c:v>1.1862354943447411</c:v>
                </c:pt>
                <c:pt idx="2540">
                  <c:v>1.1862354943447411</c:v>
                </c:pt>
                <c:pt idx="2541">
                  <c:v>1.1862354943447411</c:v>
                </c:pt>
                <c:pt idx="2542">
                  <c:v>1.1862354943447411</c:v>
                </c:pt>
                <c:pt idx="2543">
                  <c:v>1.1862354943447411</c:v>
                </c:pt>
                <c:pt idx="2544">
                  <c:v>1.1862354943447411</c:v>
                </c:pt>
                <c:pt idx="2545">
                  <c:v>1.1862354943447411</c:v>
                </c:pt>
                <c:pt idx="2546">
                  <c:v>1.1862354943447411</c:v>
                </c:pt>
                <c:pt idx="2547">
                  <c:v>1.1862354943447411</c:v>
                </c:pt>
                <c:pt idx="2548">
                  <c:v>1.1862354943447411</c:v>
                </c:pt>
                <c:pt idx="2549">
                  <c:v>1.1862354943447411</c:v>
                </c:pt>
                <c:pt idx="2550">
                  <c:v>1.1862354943447411</c:v>
                </c:pt>
                <c:pt idx="2551">
                  <c:v>1.1862354943447411</c:v>
                </c:pt>
                <c:pt idx="2552">
                  <c:v>1.1862354943447411</c:v>
                </c:pt>
                <c:pt idx="2553">
                  <c:v>1.1862354943447411</c:v>
                </c:pt>
                <c:pt idx="2554">
                  <c:v>1.1862354943447411</c:v>
                </c:pt>
                <c:pt idx="2555">
                  <c:v>1.1862354943447411</c:v>
                </c:pt>
                <c:pt idx="2556">
                  <c:v>1.1862354943447411</c:v>
                </c:pt>
                <c:pt idx="2557">
                  <c:v>1.1862354943447411</c:v>
                </c:pt>
                <c:pt idx="2558">
                  <c:v>1.1862354943447411</c:v>
                </c:pt>
                <c:pt idx="2559">
                  <c:v>1.1862354943447411</c:v>
                </c:pt>
                <c:pt idx="2560">
                  <c:v>1.1862354943447411</c:v>
                </c:pt>
                <c:pt idx="2561">
                  <c:v>1.1862354943447411</c:v>
                </c:pt>
                <c:pt idx="2562">
                  <c:v>1.1862354943447411</c:v>
                </c:pt>
                <c:pt idx="2563">
                  <c:v>1.1862354943447411</c:v>
                </c:pt>
                <c:pt idx="2564">
                  <c:v>1.1862354943447411</c:v>
                </c:pt>
                <c:pt idx="2565">
                  <c:v>1.1862354943447411</c:v>
                </c:pt>
                <c:pt idx="2566">
                  <c:v>1.1862354943447411</c:v>
                </c:pt>
                <c:pt idx="2567">
                  <c:v>1.1862354943447411</c:v>
                </c:pt>
                <c:pt idx="2568">
                  <c:v>1.1862354943447411</c:v>
                </c:pt>
                <c:pt idx="2569">
                  <c:v>1.1862354943447411</c:v>
                </c:pt>
                <c:pt idx="2570">
                  <c:v>1.1862354943447411</c:v>
                </c:pt>
                <c:pt idx="2571">
                  <c:v>1.1862354943447411</c:v>
                </c:pt>
                <c:pt idx="2572">
                  <c:v>1.1862354943447411</c:v>
                </c:pt>
                <c:pt idx="2573">
                  <c:v>1.1862354943447411</c:v>
                </c:pt>
                <c:pt idx="2574">
                  <c:v>1.1862354943447411</c:v>
                </c:pt>
                <c:pt idx="2575">
                  <c:v>1.1862354943447411</c:v>
                </c:pt>
                <c:pt idx="2576">
                  <c:v>1.1862354943447411</c:v>
                </c:pt>
                <c:pt idx="2577">
                  <c:v>1.1862354943447411</c:v>
                </c:pt>
                <c:pt idx="2578">
                  <c:v>1.1862354943447411</c:v>
                </c:pt>
                <c:pt idx="2579">
                  <c:v>1.1862354943447411</c:v>
                </c:pt>
                <c:pt idx="2580">
                  <c:v>1.1862354943447411</c:v>
                </c:pt>
                <c:pt idx="2581">
                  <c:v>1.1862354943447411</c:v>
                </c:pt>
                <c:pt idx="2582">
                  <c:v>1.1862354943447411</c:v>
                </c:pt>
                <c:pt idx="2583">
                  <c:v>1.1862354943447411</c:v>
                </c:pt>
                <c:pt idx="2584">
                  <c:v>1.1862354943447411</c:v>
                </c:pt>
                <c:pt idx="2585">
                  <c:v>1.1862354943447411</c:v>
                </c:pt>
                <c:pt idx="2586">
                  <c:v>1.1862354943447411</c:v>
                </c:pt>
                <c:pt idx="2587">
                  <c:v>1.1862354943447411</c:v>
                </c:pt>
                <c:pt idx="2588">
                  <c:v>1.1862354943447411</c:v>
                </c:pt>
                <c:pt idx="2589">
                  <c:v>1.1862354943447411</c:v>
                </c:pt>
                <c:pt idx="2590">
                  <c:v>1.1862354943447411</c:v>
                </c:pt>
                <c:pt idx="2591">
                  <c:v>1.1862354943447411</c:v>
                </c:pt>
                <c:pt idx="2592">
                  <c:v>1.1862354943447411</c:v>
                </c:pt>
                <c:pt idx="2593">
                  <c:v>1.1862354943447411</c:v>
                </c:pt>
                <c:pt idx="2594">
                  <c:v>1.1862354943447411</c:v>
                </c:pt>
                <c:pt idx="2595">
                  <c:v>1.1862354943447411</c:v>
                </c:pt>
                <c:pt idx="2596">
                  <c:v>1.1862354943447411</c:v>
                </c:pt>
                <c:pt idx="2597">
                  <c:v>1.1862354943447411</c:v>
                </c:pt>
                <c:pt idx="2598">
                  <c:v>1.1862354943447411</c:v>
                </c:pt>
                <c:pt idx="2599">
                  <c:v>1.1862354943447411</c:v>
                </c:pt>
                <c:pt idx="2600">
                  <c:v>1.1862354943447411</c:v>
                </c:pt>
                <c:pt idx="2601">
                  <c:v>1.1862354943447411</c:v>
                </c:pt>
                <c:pt idx="2602">
                  <c:v>1.1862354943447411</c:v>
                </c:pt>
                <c:pt idx="2603">
                  <c:v>1.1862354943447411</c:v>
                </c:pt>
                <c:pt idx="2604">
                  <c:v>1.1862354943447411</c:v>
                </c:pt>
                <c:pt idx="2605">
                  <c:v>1.1862354943447411</c:v>
                </c:pt>
                <c:pt idx="2606">
                  <c:v>1.1862354943447411</c:v>
                </c:pt>
                <c:pt idx="2607">
                  <c:v>1.1862354943447411</c:v>
                </c:pt>
                <c:pt idx="2608">
                  <c:v>1.1862354943447411</c:v>
                </c:pt>
                <c:pt idx="2609">
                  <c:v>1.1862354943447411</c:v>
                </c:pt>
                <c:pt idx="2610">
                  <c:v>1.1862354943447411</c:v>
                </c:pt>
                <c:pt idx="2611">
                  <c:v>1.1862354943447411</c:v>
                </c:pt>
                <c:pt idx="2612">
                  <c:v>1.1862354943447411</c:v>
                </c:pt>
                <c:pt idx="2613">
                  <c:v>1.1862354943447411</c:v>
                </c:pt>
                <c:pt idx="2614">
                  <c:v>1.1862354943447411</c:v>
                </c:pt>
                <c:pt idx="2615">
                  <c:v>1.1862354943447411</c:v>
                </c:pt>
                <c:pt idx="2616">
                  <c:v>1.1862354943447411</c:v>
                </c:pt>
                <c:pt idx="2617">
                  <c:v>1.1862354943447411</c:v>
                </c:pt>
                <c:pt idx="2618">
                  <c:v>1.1862354943447411</c:v>
                </c:pt>
                <c:pt idx="2619">
                  <c:v>1.1862354943447411</c:v>
                </c:pt>
                <c:pt idx="2620">
                  <c:v>1.1862354943447411</c:v>
                </c:pt>
                <c:pt idx="2621">
                  <c:v>1.1862354943447411</c:v>
                </c:pt>
                <c:pt idx="2622">
                  <c:v>1.1862354943447411</c:v>
                </c:pt>
                <c:pt idx="2623">
                  <c:v>1.1862354943447411</c:v>
                </c:pt>
                <c:pt idx="2624">
                  <c:v>1.1862354943447411</c:v>
                </c:pt>
                <c:pt idx="2625">
                  <c:v>1.1862354943447411</c:v>
                </c:pt>
                <c:pt idx="2626">
                  <c:v>1.1862354943447411</c:v>
                </c:pt>
                <c:pt idx="2627">
                  <c:v>1.1862354943447411</c:v>
                </c:pt>
                <c:pt idx="2628">
                  <c:v>1.1862354943447411</c:v>
                </c:pt>
                <c:pt idx="2629">
                  <c:v>1.1862354943447411</c:v>
                </c:pt>
                <c:pt idx="2630">
                  <c:v>1.1862354943447411</c:v>
                </c:pt>
                <c:pt idx="2631">
                  <c:v>1.1862354943447411</c:v>
                </c:pt>
                <c:pt idx="2632">
                  <c:v>1.1862354943447411</c:v>
                </c:pt>
                <c:pt idx="2633">
                  <c:v>1.1862354943447411</c:v>
                </c:pt>
                <c:pt idx="2634">
                  <c:v>1.1862354943447411</c:v>
                </c:pt>
                <c:pt idx="2635">
                  <c:v>1.1862354943447411</c:v>
                </c:pt>
                <c:pt idx="2636">
                  <c:v>1.1862354943447411</c:v>
                </c:pt>
                <c:pt idx="2637">
                  <c:v>1.1862354943447411</c:v>
                </c:pt>
                <c:pt idx="2638">
                  <c:v>1.1862354943447411</c:v>
                </c:pt>
                <c:pt idx="2639">
                  <c:v>1.1862354943447411</c:v>
                </c:pt>
                <c:pt idx="2640">
                  <c:v>1.1862354943447411</c:v>
                </c:pt>
                <c:pt idx="2641">
                  <c:v>1.1862354943447411</c:v>
                </c:pt>
                <c:pt idx="2642">
                  <c:v>1.1862354943447411</c:v>
                </c:pt>
                <c:pt idx="2643">
                  <c:v>1.1862354943447411</c:v>
                </c:pt>
                <c:pt idx="2644">
                  <c:v>1.1862354943447411</c:v>
                </c:pt>
                <c:pt idx="2645">
                  <c:v>1.1862354943447411</c:v>
                </c:pt>
                <c:pt idx="2646">
                  <c:v>1.1862354943447411</c:v>
                </c:pt>
                <c:pt idx="2647">
                  <c:v>1.1862354943447411</c:v>
                </c:pt>
                <c:pt idx="2648">
                  <c:v>1.1862354943447411</c:v>
                </c:pt>
                <c:pt idx="2649">
                  <c:v>1.1862354943447411</c:v>
                </c:pt>
                <c:pt idx="2650">
                  <c:v>1.1862354943447411</c:v>
                </c:pt>
                <c:pt idx="2651">
                  <c:v>1.1862354943447411</c:v>
                </c:pt>
                <c:pt idx="2652">
                  <c:v>1.1862354943447411</c:v>
                </c:pt>
                <c:pt idx="2653">
                  <c:v>1.1862354943447411</c:v>
                </c:pt>
                <c:pt idx="2654">
                  <c:v>1.1862354943447411</c:v>
                </c:pt>
                <c:pt idx="2655">
                  <c:v>1.1862354943447411</c:v>
                </c:pt>
                <c:pt idx="2656">
                  <c:v>1.1862354943447411</c:v>
                </c:pt>
                <c:pt idx="2657">
                  <c:v>1.1862354943447411</c:v>
                </c:pt>
                <c:pt idx="2658">
                  <c:v>1.1862354943447411</c:v>
                </c:pt>
                <c:pt idx="2659">
                  <c:v>1.1862354943447411</c:v>
                </c:pt>
                <c:pt idx="2660">
                  <c:v>1.1862354943447411</c:v>
                </c:pt>
                <c:pt idx="2661">
                  <c:v>1.1862354943447411</c:v>
                </c:pt>
                <c:pt idx="2662">
                  <c:v>1.1862354943447411</c:v>
                </c:pt>
                <c:pt idx="2663">
                  <c:v>1.1862354943447411</c:v>
                </c:pt>
                <c:pt idx="2664">
                  <c:v>1.1862354943447411</c:v>
                </c:pt>
                <c:pt idx="2665">
                  <c:v>1.1862354943447411</c:v>
                </c:pt>
                <c:pt idx="2666">
                  <c:v>1.1862354943447411</c:v>
                </c:pt>
                <c:pt idx="2667">
                  <c:v>1.1862354943447411</c:v>
                </c:pt>
                <c:pt idx="2668">
                  <c:v>1.1862354943447411</c:v>
                </c:pt>
                <c:pt idx="2669">
                  <c:v>1.1862354943447411</c:v>
                </c:pt>
                <c:pt idx="2670">
                  <c:v>1.1862354943447411</c:v>
                </c:pt>
                <c:pt idx="2671">
                  <c:v>1.1862354943447411</c:v>
                </c:pt>
                <c:pt idx="2672">
                  <c:v>1.1862354943447411</c:v>
                </c:pt>
                <c:pt idx="2673">
                  <c:v>1.1862354943447411</c:v>
                </c:pt>
                <c:pt idx="2674">
                  <c:v>1.1862354943447411</c:v>
                </c:pt>
                <c:pt idx="2675">
                  <c:v>1.1862354943447411</c:v>
                </c:pt>
                <c:pt idx="2676">
                  <c:v>1.1862354943447411</c:v>
                </c:pt>
                <c:pt idx="2677">
                  <c:v>1.1862354943447411</c:v>
                </c:pt>
                <c:pt idx="2678">
                  <c:v>1.1862354943447411</c:v>
                </c:pt>
                <c:pt idx="2679">
                  <c:v>1.1862354943447411</c:v>
                </c:pt>
                <c:pt idx="2680">
                  <c:v>1.1862354943447411</c:v>
                </c:pt>
                <c:pt idx="2681">
                  <c:v>1.1862354943447411</c:v>
                </c:pt>
                <c:pt idx="2682">
                  <c:v>1.1862354943447411</c:v>
                </c:pt>
                <c:pt idx="2683">
                  <c:v>1.1862354943447411</c:v>
                </c:pt>
                <c:pt idx="2684">
                  <c:v>1.1862354943447411</c:v>
                </c:pt>
                <c:pt idx="2685">
                  <c:v>1.1862354943447411</c:v>
                </c:pt>
                <c:pt idx="2686">
                  <c:v>1.1862354943447411</c:v>
                </c:pt>
                <c:pt idx="2687">
                  <c:v>1.1862354943447411</c:v>
                </c:pt>
                <c:pt idx="2688">
                  <c:v>1.1862354943447411</c:v>
                </c:pt>
                <c:pt idx="2689">
                  <c:v>1.1862354943447411</c:v>
                </c:pt>
                <c:pt idx="2690">
                  <c:v>1.1862354943447411</c:v>
                </c:pt>
                <c:pt idx="2691">
                  <c:v>1.1862354943447411</c:v>
                </c:pt>
                <c:pt idx="2692">
                  <c:v>1.1862354943447411</c:v>
                </c:pt>
                <c:pt idx="2693">
                  <c:v>1.1862354943447411</c:v>
                </c:pt>
                <c:pt idx="2694">
                  <c:v>1.1862354943447411</c:v>
                </c:pt>
                <c:pt idx="2695">
                  <c:v>1.1862354943447411</c:v>
                </c:pt>
                <c:pt idx="2696">
                  <c:v>1.1862354943447411</c:v>
                </c:pt>
                <c:pt idx="2697">
                  <c:v>1.1862354943447411</c:v>
                </c:pt>
                <c:pt idx="2698">
                  <c:v>1.1862354943447411</c:v>
                </c:pt>
                <c:pt idx="2699">
                  <c:v>1.1862354943447411</c:v>
                </c:pt>
                <c:pt idx="2700">
                  <c:v>1.1862354943447411</c:v>
                </c:pt>
                <c:pt idx="2701">
                  <c:v>1.1862354943447411</c:v>
                </c:pt>
                <c:pt idx="2702">
                  <c:v>1.1862354943447411</c:v>
                </c:pt>
                <c:pt idx="2703">
                  <c:v>1.1862354943447411</c:v>
                </c:pt>
                <c:pt idx="2704">
                  <c:v>1.1862354943447411</c:v>
                </c:pt>
                <c:pt idx="2705">
                  <c:v>1.1862354943447411</c:v>
                </c:pt>
                <c:pt idx="2706">
                  <c:v>1.1862354943447411</c:v>
                </c:pt>
                <c:pt idx="2707">
                  <c:v>1.1862354943447411</c:v>
                </c:pt>
                <c:pt idx="2708">
                  <c:v>1.1862354943447411</c:v>
                </c:pt>
                <c:pt idx="2709">
                  <c:v>1.1862354943447411</c:v>
                </c:pt>
                <c:pt idx="2710">
                  <c:v>1.1862354943447411</c:v>
                </c:pt>
                <c:pt idx="2711">
                  <c:v>1.1862354943447411</c:v>
                </c:pt>
                <c:pt idx="2712">
                  <c:v>1.1862354943447411</c:v>
                </c:pt>
                <c:pt idx="2713">
                  <c:v>1.1862354943447411</c:v>
                </c:pt>
                <c:pt idx="2714">
                  <c:v>1.1862354943447411</c:v>
                </c:pt>
                <c:pt idx="2715">
                  <c:v>1.1862354943447411</c:v>
                </c:pt>
                <c:pt idx="2716">
                  <c:v>1.1862354943447411</c:v>
                </c:pt>
                <c:pt idx="2717">
                  <c:v>1.1862354943447411</c:v>
                </c:pt>
                <c:pt idx="2718">
                  <c:v>1.1862354943447411</c:v>
                </c:pt>
                <c:pt idx="2719">
                  <c:v>1.1862354943447411</c:v>
                </c:pt>
                <c:pt idx="2720">
                  <c:v>1.1862354943447411</c:v>
                </c:pt>
                <c:pt idx="2721">
                  <c:v>1.1862354943447411</c:v>
                </c:pt>
                <c:pt idx="2722">
                  <c:v>1.1862354943447411</c:v>
                </c:pt>
                <c:pt idx="2723">
                  <c:v>1.1862354943447411</c:v>
                </c:pt>
                <c:pt idx="2724">
                  <c:v>1.1862354943447411</c:v>
                </c:pt>
                <c:pt idx="2725">
                  <c:v>1.1862354943447411</c:v>
                </c:pt>
                <c:pt idx="2726">
                  <c:v>1.1862354943447411</c:v>
                </c:pt>
                <c:pt idx="2727">
                  <c:v>1.1862354943447411</c:v>
                </c:pt>
                <c:pt idx="2728">
                  <c:v>1.1862354943447411</c:v>
                </c:pt>
                <c:pt idx="2729">
                  <c:v>1.1862354943447411</c:v>
                </c:pt>
                <c:pt idx="2730">
                  <c:v>1.1862354943447411</c:v>
                </c:pt>
                <c:pt idx="2731">
                  <c:v>1.1862354943447411</c:v>
                </c:pt>
                <c:pt idx="2732">
                  <c:v>1.1862354943447411</c:v>
                </c:pt>
                <c:pt idx="2733">
                  <c:v>1.1862354943447411</c:v>
                </c:pt>
                <c:pt idx="2734">
                  <c:v>1.1862354943447411</c:v>
                </c:pt>
                <c:pt idx="2735">
                  <c:v>1.1862354943447411</c:v>
                </c:pt>
                <c:pt idx="2736">
                  <c:v>1.1862354943447411</c:v>
                </c:pt>
                <c:pt idx="2737">
                  <c:v>1.1862354943447411</c:v>
                </c:pt>
                <c:pt idx="2738">
                  <c:v>1.1862354943447411</c:v>
                </c:pt>
                <c:pt idx="2739">
                  <c:v>1.1862354943447411</c:v>
                </c:pt>
                <c:pt idx="2740">
                  <c:v>1.1862354943447411</c:v>
                </c:pt>
                <c:pt idx="2741">
                  <c:v>1.1862354943447411</c:v>
                </c:pt>
                <c:pt idx="2742">
                  <c:v>1.1862354943447411</c:v>
                </c:pt>
                <c:pt idx="2743">
                  <c:v>1.1862354943447411</c:v>
                </c:pt>
                <c:pt idx="2744">
                  <c:v>1.1862354943447411</c:v>
                </c:pt>
                <c:pt idx="2745">
                  <c:v>1.1862354943447411</c:v>
                </c:pt>
                <c:pt idx="2746">
                  <c:v>1.1862354943447411</c:v>
                </c:pt>
                <c:pt idx="2747">
                  <c:v>1.1862354943447411</c:v>
                </c:pt>
                <c:pt idx="2748">
                  <c:v>1.1862354943447411</c:v>
                </c:pt>
                <c:pt idx="2749">
                  <c:v>1.1862354943447411</c:v>
                </c:pt>
                <c:pt idx="2750">
                  <c:v>1.1862354943447411</c:v>
                </c:pt>
                <c:pt idx="2751">
                  <c:v>1.1862354943447411</c:v>
                </c:pt>
                <c:pt idx="2752">
                  <c:v>1.1862354943447411</c:v>
                </c:pt>
                <c:pt idx="2753">
                  <c:v>1.1862354943447411</c:v>
                </c:pt>
                <c:pt idx="2754">
                  <c:v>1.1862354943447411</c:v>
                </c:pt>
                <c:pt idx="2755">
                  <c:v>1.1862354943447411</c:v>
                </c:pt>
                <c:pt idx="2756">
                  <c:v>1.1862354943447411</c:v>
                </c:pt>
                <c:pt idx="2757">
                  <c:v>1.1862354943447411</c:v>
                </c:pt>
                <c:pt idx="2758">
                  <c:v>1.1862354943447411</c:v>
                </c:pt>
                <c:pt idx="2759">
                  <c:v>1.1862354943447411</c:v>
                </c:pt>
                <c:pt idx="2760">
                  <c:v>1.1862354943447411</c:v>
                </c:pt>
                <c:pt idx="2761">
                  <c:v>1.1862354943447411</c:v>
                </c:pt>
                <c:pt idx="2762">
                  <c:v>1.1862354943447411</c:v>
                </c:pt>
                <c:pt idx="2763">
                  <c:v>1.1862354943447411</c:v>
                </c:pt>
                <c:pt idx="2764">
                  <c:v>1.1862354943447411</c:v>
                </c:pt>
                <c:pt idx="2765">
                  <c:v>1.1862354943447411</c:v>
                </c:pt>
                <c:pt idx="2766">
                  <c:v>1.1862354943447411</c:v>
                </c:pt>
                <c:pt idx="2767">
                  <c:v>1.1862354943447411</c:v>
                </c:pt>
                <c:pt idx="2768">
                  <c:v>1.1862354943447411</c:v>
                </c:pt>
                <c:pt idx="2769">
                  <c:v>1.1862354943447411</c:v>
                </c:pt>
                <c:pt idx="2770">
                  <c:v>1.1862354943447411</c:v>
                </c:pt>
                <c:pt idx="2771">
                  <c:v>1.1862354943447411</c:v>
                </c:pt>
                <c:pt idx="2772">
                  <c:v>1.1862354943447411</c:v>
                </c:pt>
                <c:pt idx="2773">
                  <c:v>1.1862354943447411</c:v>
                </c:pt>
                <c:pt idx="2774">
                  <c:v>1.1862354943447411</c:v>
                </c:pt>
                <c:pt idx="2775">
                  <c:v>1.1862354943447411</c:v>
                </c:pt>
                <c:pt idx="2776">
                  <c:v>1.1862354943447411</c:v>
                </c:pt>
                <c:pt idx="2777">
                  <c:v>1.1862354943447411</c:v>
                </c:pt>
                <c:pt idx="2778">
                  <c:v>1.1862354943447411</c:v>
                </c:pt>
                <c:pt idx="2779">
                  <c:v>1.1862354943447411</c:v>
                </c:pt>
                <c:pt idx="2780">
                  <c:v>1.1862354943447411</c:v>
                </c:pt>
                <c:pt idx="2781">
                  <c:v>1.1862354943447411</c:v>
                </c:pt>
                <c:pt idx="2782">
                  <c:v>1.1862354943447411</c:v>
                </c:pt>
                <c:pt idx="2783">
                  <c:v>1.1862354943447411</c:v>
                </c:pt>
                <c:pt idx="2784">
                  <c:v>1.1862354943447411</c:v>
                </c:pt>
                <c:pt idx="2785">
                  <c:v>1.1862354943447411</c:v>
                </c:pt>
                <c:pt idx="2786">
                  <c:v>1.1862354943447411</c:v>
                </c:pt>
                <c:pt idx="2787">
                  <c:v>1.1862354943447411</c:v>
                </c:pt>
                <c:pt idx="2788">
                  <c:v>1.1862354943447411</c:v>
                </c:pt>
                <c:pt idx="2789">
                  <c:v>1.1862354943447411</c:v>
                </c:pt>
                <c:pt idx="2790">
                  <c:v>1.1862354943447411</c:v>
                </c:pt>
                <c:pt idx="2791">
                  <c:v>1.1862354943447411</c:v>
                </c:pt>
                <c:pt idx="2792">
                  <c:v>1.1862354943447411</c:v>
                </c:pt>
                <c:pt idx="2793">
                  <c:v>1.1862354943447411</c:v>
                </c:pt>
                <c:pt idx="2794">
                  <c:v>1.1862354943447411</c:v>
                </c:pt>
                <c:pt idx="2795">
                  <c:v>1.1862354943447411</c:v>
                </c:pt>
                <c:pt idx="2796">
                  <c:v>1.1862354943447411</c:v>
                </c:pt>
                <c:pt idx="2797">
                  <c:v>1.1862354943447411</c:v>
                </c:pt>
                <c:pt idx="2798">
                  <c:v>1.1862354943447411</c:v>
                </c:pt>
                <c:pt idx="2799">
                  <c:v>1.1862354943447411</c:v>
                </c:pt>
                <c:pt idx="2800">
                  <c:v>1.1862354943447411</c:v>
                </c:pt>
                <c:pt idx="2801">
                  <c:v>1.1862354943447411</c:v>
                </c:pt>
                <c:pt idx="2802">
                  <c:v>1.1862354943447411</c:v>
                </c:pt>
                <c:pt idx="2803">
                  <c:v>1.1862354943447411</c:v>
                </c:pt>
                <c:pt idx="2804">
                  <c:v>1.1862354943447411</c:v>
                </c:pt>
                <c:pt idx="2805">
                  <c:v>1.1862354943447411</c:v>
                </c:pt>
                <c:pt idx="2806">
                  <c:v>1.1862354943447411</c:v>
                </c:pt>
                <c:pt idx="2807">
                  <c:v>1.1862354943447411</c:v>
                </c:pt>
                <c:pt idx="2808">
                  <c:v>1.1862354943447411</c:v>
                </c:pt>
                <c:pt idx="2809">
                  <c:v>1.1862354943447411</c:v>
                </c:pt>
                <c:pt idx="2810">
                  <c:v>1.1862354943447411</c:v>
                </c:pt>
                <c:pt idx="2811">
                  <c:v>1.1862354943447411</c:v>
                </c:pt>
                <c:pt idx="2812">
                  <c:v>1.1862354943447411</c:v>
                </c:pt>
                <c:pt idx="2813">
                  <c:v>1.1862354943447411</c:v>
                </c:pt>
                <c:pt idx="2814">
                  <c:v>1.1862354943447411</c:v>
                </c:pt>
                <c:pt idx="2815">
                  <c:v>1.1862354943447411</c:v>
                </c:pt>
                <c:pt idx="2816">
                  <c:v>1.1862354943447411</c:v>
                </c:pt>
                <c:pt idx="2817">
                  <c:v>1.1862354943447411</c:v>
                </c:pt>
                <c:pt idx="2818">
                  <c:v>1.1862354943447411</c:v>
                </c:pt>
                <c:pt idx="2819">
                  <c:v>1.1862354943447411</c:v>
                </c:pt>
                <c:pt idx="2820">
                  <c:v>1.1862354943447411</c:v>
                </c:pt>
                <c:pt idx="2821">
                  <c:v>1.1862354943447411</c:v>
                </c:pt>
                <c:pt idx="2822">
                  <c:v>1.1862354943447411</c:v>
                </c:pt>
                <c:pt idx="2823">
                  <c:v>1.1862354943447411</c:v>
                </c:pt>
                <c:pt idx="2824">
                  <c:v>1.1862354943447411</c:v>
                </c:pt>
                <c:pt idx="2825">
                  <c:v>1.1862354943447411</c:v>
                </c:pt>
                <c:pt idx="2826">
                  <c:v>1.1862354943447411</c:v>
                </c:pt>
                <c:pt idx="2827">
                  <c:v>1.1862354943447411</c:v>
                </c:pt>
                <c:pt idx="2828">
                  <c:v>1.1862354943447411</c:v>
                </c:pt>
                <c:pt idx="2829">
                  <c:v>1.1862354943447411</c:v>
                </c:pt>
                <c:pt idx="2830">
                  <c:v>1.1862354943447411</c:v>
                </c:pt>
                <c:pt idx="2831">
                  <c:v>1.1862354943447411</c:v>
                </c:pt>
                <c:pt idx="2832">
                  <c:v>1.1862354943447411</c:v>
                </c:pt>
                <c:pt idx="2833">
                  <c:v>1.1862354943447411</c:v>
                </c:pt>
                <c:pt idx="2834">
                  <c:v>1.1862354943447411</c:v>
                </c:pt>
                <c:pt idx="2835">
                  <c:v>1.1862354943447411</c:v>
                </c:pt>
                <c:pt idx="2836">
                  <c:v>1.1862354943447411</c:v>
                </c:pt>
                <c:pt idx="2837">
                  <c:v>1.1862354943447411</c:v>
                </c:pt>
                <c:pt idx="2838">
                  <c:v>1.1862354943447411</c:v>
                </c:pt>
                <c:pt idx="2839">
                  <c:v>1.1862354943447411</c:v>
                </c:pt>
                <c:pt idx="2840">
                  <c:v>1.1862354943447411</c:v>
                </c:pt>
                <c:pt idx="2841">
                  <c:v>1.1862354943447411</c:v>
                </c:pt>
                <c:pt idx="2842">
                  <c:v>1.1862354943447411</c:v>
                </c:pt>
                <c:pt idx="2843">
                  <c:v>1.1862354943447411</c:v>
                </c:pt>
                <c:pt idx="2844">
                  <c:v>1.1862354943447411</c:v>
                </c:pt>
                <c:pt idx="2845">
                  <c:v>1.1862354943447411</c:v>
                </c:pt>
                <c:pt idx="2846">
                  <c:v>1.1862354943447411</c:v>
                </c:pt>
                <c:pt idx="2847">
                  <c:v>1.1862354943447411</c:v>
                </c:pt>
                <c:pt idx="2848">
                  <c:v>1.1862354943447411</c:v>
                </c:pt>
                <c:pt idx="2849">
                  <c:v>1.1862354943447411</c:v>
                </c:pt>
                <c:pt idx="2850">
                  <c:v>1.1862354943447411</c:v>
                </c:pt>
                <c:pt idx="2851">
                  <c:v>1.1862354943447411</c:v>
                </c:pt>
                <c:pt idx="2852">
                  <c:v>1.1862354943447411</c:v>
                </c:pt>
                <c:pt idx="2853">
                  <c:v>1.1862354943447411</c:v>
                </c:pt>
                <c:pt idx="2854">
                  <c:v>1.1862354943447411</c:v>
                </c:pt>
                <c:pt idx="2855">
                  <c:v>1.1862354943447411</c:v>
                </c:pt>
                <c:pt idx="2856">
                  <c:v>1.1862354943447411</c:v>
                </c:pt>
                <c:pt idx="2857">
                  <c:v>1.1862354943447411</c:v>
                </c:pt>
                <c:pt idx="2858">
                  <c:v>1.1862354943447411</c:v>
                </c:pt>
                <c:pt idx="2859">
                  <c:v>1.1862354943447411</c:v>
                </c:pt>
                <c:pt idx="2860">
                  <c:v>1.1862354943447411</c:v>
                </c:pt>
                <c:pt idx="2861">
                  <c:v>1.1862354943447411</c:v>
                </c:pt>
                <c:pt idx="2862">
                  <c:v>1.1862354943447411</c:v>
                </c:pt>
                <c:pt idx="2863">
                  <c:v>1.1862354943447411</c:v>
                </c:pt>
                <c:pt idx="2864">
                  <c:v>1.1862354943447411</c:v>
                </c:pt>
                <c:pt idx="2865">
                  <c:v>1.1862354943447411</c:v>
                </c:pt>
                <c:pt idx="2866">
                  <c:v>1.1862354943447411</c:v>
                </c:pt>
                <c:pt idx="2867">
                  <c:v>1.1862354943447411</c:v>
                </c:pt>
                <c:pt idx="2868">
                  <c:v>1.1862354943447411</c:v>
                </c:pt>
                <c:pt idx="2869">
                  <c:v>1.1862354943447411</c:v>
                </c:pt>
                <c:pt idx="2870">
                  <c:v>1.1862354943447411</c:v>
                </c:pt>
                <c:pt idx="2871">
                  <c:v>1.1862354943447411</c:v>
                </c:pt>
                <c:pt idx="2872">
                  <c:v>1.1862354943447411</c:v>
                </c:pt>
                <c:pt idx="2873">
                  <c:v>1.1862354943447411</c:v>
                </c:pt>
                <c:pt idx="2874">
                  <c:v>1.1862354943447411</c:v>
                </c:pt>
                <c:pt idx="2875">
                  <c:v>1.1862354943447411</c:v>
                </c:pt>
                <c:pt idx="2876">
                  <c:v>1.1862354943447411</c:v>
                </c:pt>
                <c:pt idx="2877">
                  <c:v>1.1862354943447411</c:v>
                </c:pt>
                <c:pt idx="2878">
                  <c:v>1.1862354943447411</c:v>
                </c:pt>
                <c:pt idx="2879">
                  <c:v>1.1862354943447411</c:v>
                </c:pt>
                <c:pt idx="2880">
                  <c:v>1.1862354943447411</c:v>
                </c:pt>
                <c:pt idx="2881">
                  <c:v>1.1862354943447411</c:v>
                </c:pt>
                <c:pt idx="2882">
                  <c:v>1.1862354943447411</c:v>
                </c:pt>
                <c:pt idx="2883">
                  <c:v>1.1862354943447411</c:v>
                </c:pt>
                <c:pt idx="2884">
                  <c:v>1.1862354943447411</c:v>
                </c:pt>
                <c:pt idx="2885">
                  <c:v>1.1862354943447411</c:v>
                </c:pt>
                <c:pt idx="2886">
                  <c:v>1.1862354943447411</c:v>
                </c:pt>
                <c:pt idx="2887">
                  <c:v>1.1862354943447411</c:v>
                </c:pt>
                <c:pt idx="2888">
                  <c:v>1.1862354943447411</c:v>
                </c:pt>
                <c:pt idx="2889">
                  <c:v>1.1862354943447411</c:v>
                </c:pt>
                <c:pt idx="2890">
                  <c:v>1.1862354943447411</c:v>
                </c:pt>
                <c:pt idx="2891">
                  <c:v>1.1862354943447411</c:v>
                </c:pt>
                <c:pt idx="2892">
                  <c:v>1.1862354943447411</c:v>
                </c:pt>
                <c:pt idx="2893">
                  <c:v>1.1862354943447411</c:v>
                </c:pt>
                <c:pt idx="2894">
                  <c:v>1.1862354943447411</c:v>
                </c:pt>
                <c:pt idx="2895">
                  <c:v>1.1862354943447411</c:v>
                </c:pt>
                <c:pt idx="2896">
                  <c:v>1.1862354943447411</c:v>
                </c:pt>
                <c:pt idx="2897">
                  <c:v>1.1862354943447411</c:v>
                </c:pt>
                <c:pt idx="2898">
                  <c:v>1.1862354943447411</c:v>
                </c:pt>
                <c:pt idx="2899">
                  <c:v>1.1862354943447411</c:v>
                </c:pt>
                <c:pt idx="2900">
                  <c:v>1.1862354943447411</c:v>
                </c:pt>
                <c:pt idx="2901">
                  <c:v>1.1862354943447411</c:v>
                </c:pt>
                <c:pt idx="2902">
                  <c:v>1.1862354943447411</c:v>
                </c:pt>
                <c:pt idx="2903">
                  <c:v>1.1862354943447411</c:v>
                </c:pt>
                <c:pt idx="2904">
                  <c:v>1.1862354943447411</c:v>
                </c:pt>
                <c:pt idx="2905">
                  <c:v>1.1862354943447411</c:v>
                </c:pt>
                <c:pt idx="2906">
                  <c:v>1.1862354943447411</c:v>
                </c:pt>
                <c:pt idx="2907">
                  <c:v>1.1862354943447411</c:v>
                </c:pt>
                <c:pt idx="2908">
                  <c:v>1.1862354943447411</c:v>
                </c:pt>
                <c:pt idx="2909">
                  <c:v>1.1862354943447411</c:v>
                </c:pt>
                <c:pt idx="2910">
                  <c:v>1.1862354943447411</c:v>
                </c:pt>
                <c:pt idx="2911">
                  <c:v>1.1862354943447411</c:v>
                </c:pt>
                <c:pt idx="2912">
                  <c:v>1.1862354943447411</c:v>
                </c:pt>
                <c:pt idx="2913">
                  <c:v>1.1862354943447411</c:v>
                </c:pt>
                <c:pt idx="2914">
                  <c:v>1.1862354943447411</c:v>
                </c:pt>
                <c:pt idx="2915">
                  <c:v>1.1862354943447411</c:v>
                </c:pt>
                <c:pt idx="2916">
                  <c:v>1.1862354943447411</c:v>
                </c:pt>
                <c:pt idx="2917">
                  <c:v>1.1862354943447411</c:v>
                </c:pt>
                <c:pt idx="2918">
                  <c:v>1.1862354943447411</c:v>
                </c:pt>
                <c:pt idx="2919">
                  <c:v>1.1862354943447411</c:v>
                </c:pt>
                <c:pt idx="2920">
                  <c:v>1.1862354943447411</c:v>
                </c:pt>
                <c:pt idx="2921">
                  <c:v>1.1862354943447411</c:v>
                </c:pt>
                <c:pt idx="2922">
                  <c:v>1.1862354943447411</c:v>
                </c:pt>
                <c:pt idx="2923">
                  <c:v>1.1862354943447411</c:v>
                </c:pt>
                <c:pt idx="2924">
                  <c:v>1.1862354943447411</c:v>
                </c:pt>
                <c:pt idx="2925">
                  <c:v>1.1862354943447411</c:v>
                </c:pt>
                <c:pt idx="2926">
                  <c:v>1.1862354943447411</c:v>
                </c:pt>
                <c:pt idx="2927">
                  <c:v>1.1862354943447411</c:v>
                </c:pt>
                <c:pt idx="2928">
                  <c:v>1.1862354943447411</c:v>
                </c:pt>
                <c:pt idx="2929">
                  <c:v>1.1862354943447411</c:v>
                </c:pt>
                <c:pt idx="2930">
                  <c:v>1.1862354943447411</c:v>
                </c:pt>
                <c:pt idx="2931">
                  <c:v>1.1862354943447411</c:v>
                </c:pt>
                <c:pt idx="2932">
                  <c:v>1.1862354943447411</c:v>
                </c:pt>
                <c:pt idx="2933">
                  <c:v>1.1862354943447411</c:v>
                </c:pt>
                <c:pt idx="2934">
                  <c:v>1.1862354943447411</c:v>
                </c:pt>
                <c:pt idx="2935">
                  <c:v>1.1862354943447411</c:v>
                </c:pt>
                <c:pt idx="2936">
                  <c:v>1.1862354943447411</c:v>
                </c:pt>
                <c:pt idx="2937">
                  <c:v>1.1862354943447411</c:v>
                </c:pt>
                <c:pt idx="2938">
                  <c:v>1.1862354943447411</c:v>
                </c:pt>
                <c:pt idx="2939">
                  <c:v>1.1862354943447411</c:v>
                </c:pt>
                <c:pt idx="2940">
                  <c:v>1.1862354943447411</c:v>
                </c:pt>
                <c:pt idx="2941">
                  <c:v>1.1862354943447411</c:v>
                </c:pt>
                <c:pt idx="2942">
                  <c:v>1.1862354943447411</c:v>
                </c:pt>
                <c:pt idx="2943">
                  <c:v>1.1862354943447411</c:v>
                </c:pt>
                <c:pt idx="2944">
                  <c:v>1.1862354943447411</c:v>
                </c:pt>
                <c:pt idx="2945">
                  <c:v>1.1862354943447411</c:v>
                </c:pt>
                <c:pt idx="2946">
                  <c:v>1.1862354943447411</c:v>
                </c:pt>
                <c:pt idx="2947">
                  <c:v>1.1862354943447411</c:v>
                </c:pt>
                <c:pt idx="2948">
                  <c:v>1.1862354943447411</c:v>
                </c:pt>
                <c:pt idx="2949">
                  <c:v>1.1862354943447411</c:v>
                </c:pt>
                <c:pt idx="2950">
                  <c:v>1.1862354943447411</c:v>
                </c:pt>
                <c:pt idx="2951">
                  <c:v>1.1862354943447411</c:v>
                </c:pt>
                <c:pt idx="2952">
                  <c:v>1.1862354943447411</c:v>
                </c:pt>
                <c:pt idx="2953">
                  <c:v>1.1862354943447411</c:v>
                </c:pt>
                <c:pt idx="2954">
                  <c:v>1.1862354943447411</c:v>
                </c:pt>
                <c:pt idx="2955">
                  <c:v>1.1862354943447411</c:v>
                </c:pt>
                <c:pt idx="2956">
                  <c:v>1.1862354943447411</c:v>
                </c:pt>
                <c:pt idx="2957">
                  <c:v>1.1862354943447411</c:v>
                </c:pt>
                <c:pt idx="2958">
                  <c:v>1.1862354943447411</c:v>
                </c:pt>
                <c:pt idx="2959">
                  <c:v>1.1862354943447411</c:v>
                </c:pt>
                <c:pt idx="2960">
                  <c:v>1.1862354943447411</c:v>
                </c:pt>
                <c:pt idx="2961">
                  <c:v>1.1862354943447411</c:v>
                </c:pt>
                <c:pt idx="2962">
                  <c:v>1.1862354943447411</c:v>
                </c:pt>
                <c:pt idx="2963">
                  <c:v>1.1862354943447411</c:v>
                </c:pt>
                <c:pt idx="2964">
                  <c:v>1.1862354943447411</c:v>
                </c:pt>
                <c:pt idx="2965">
                  <c:v>1.1862354943447411</c:v>
                </c:pt>
                <c:pt idx="2966">
                  <c:v>1.1862354943447411</c:v>
                </c:pt>
                <c:pt idx="2967">
                  <c:v>1.1862354943447411</c:v>
                </c:pt>
                <c:pt idx="2968">
                  <c:v>1.1862354943447411</c:v>
                </c:pt>
                <c:pt idx="2969">
                  <c:v>1.1862354943447411</c:v>
                </c:pt>
                <c:pt idx="2970">
                  <c:v>1.1862354943447411</c:v>
                </c:pt>
                <c:pt idx="2971">
                  <c:v>1.1862354943447411</c:v>
                </c:pt>
                <c:pt idx="2972">
                  <c:v>1.1862354943447411</c:v>
                </c:pt>
                <c:pt idx="2973">
                  <c:v>1.1862354943447411</c:v>
                </c:pt>
                <c:pt idx="2974">
                  <c:v>1.1862354943447411</c:v>
                </c:pt>
                <c:pt idx="2975">
                  <c:v>1.1862354943447411</c:v>
                </c:pt>
                <c:pt idx="2976">
                  <c:v>1.1862354943447411</c:v>
                </c:pt>
                <c:pt idx="2977">
                  <c:v>1.1862354943447411</c:v>
                </c:pt>
                <c:pt idx="2978">
                  <c:v>1.1862354943447411</c:v>
                </c:pt>
                <c:pt idx="2979">
                  <c:v>1.1862354943447411</c:v>
                </c:pt>
                <c:pt idx="2980">
                  <c:v>1.1862354943447411</c:v>
                </c:pt>
                <c:pt idx="2981">
                  <c:v>1.1862354943447411</c:v>
                </c:pt>
                <c:pt idx="2982">
                  <c:v>1.1862354943447411</c:v>
                </c:pt>
                <c:pt idx="2983">
                  <c:v>1.1862354943447411</c:v>
                </c:pt>
                <c:pt idx="2984">
                  <c:v>1.1862354943447411</c:v>
                </c:pt>
                <c:pt idx="2985">
                  <c:v>1.1862354943447411</c:v>
                </c:pt>
                <c:pt idx="2986">
                  <c:v>1.1862354943447411</c:v>
                </c:pt>
                <c:pt idx="2987">
                  <c:v>1.1862354943447411</c:v>
                </c:pt>
                <c:pt idx="2988">
                  <c:v>1.1862354943447411</c:v>
                </c:pt>
                <c:pt idx="2989">
                  <c:v>1.1862354943447411</c:v>
                </c:pt>
                <c:pt idx="2990">
                  <c:v>1.1862354943447411</c:v>
                </c:pt>
                <c:pt idx="2991">
                  <c:v>1.1862354943447411</c:v>
                </c:pt>
                <c:pt idx="2992">
                  <c:v>1.1862354943447411</c:v>
                </c:pt>
                <c:pt idx="2993">
                  <c:v>1.1862354943447411</c:v>
                </c:pt>
                <c:pt idx="2994">
                  <c:v>1.1862354943447411</c:v>
                </c:pt>
                <c:pt idx="2995">
                  <c:v>1.1862354943447411</c:v>
                </c:pt>
                <c:pt idx="2996">
                  <c:v>1.1862354943447411</c:v>
                </c:pt>
                <c:pt idx="2997">
                  <c:v>1.1862354943447411</c:v>
                </c:pt>
                <c:pt idx="2998">
                  <c:v>1.1862354943447411</c:v>
                </c:pt>
                <c:pt idx="2999">
                  <c:v>1.1862354943447411</c:v>
                </c:pt>
                <c:pt idx="3000">
                  <c:v>1.1862354943447411</c:v>
                </c:pt>
                <c:pt idx="3001">
                  <c:v>1.1862354943447411</c:v>
                </c:pt>
                <c:pt idx="3002">
                  <c:v>1.1862354943447411</c:v>
                </c:pt>
                <c:pt idx="3003">
                  <c:v>1.1862354943447411</c:v>
                </c:pt>
                <c:pt idx="3004">
                  <c:v>1.1862354943447411</c:v>
                </c:pt>
                <c:pt idx="3005">
                  <c:v>1.1862354943447411</c:v>
                </c:pt>
                <c:pt idx="3006">
                  <c:v>1.1862354943447411</c:v>
                </c:pt>
                <c:pt idx="3007">
                  <c:v>1.1862354943447411</c:v>
                </c:pt>
                <c:pt idx="3008">
                  <c:v>1.1862354943447411</c:v>
                </c:pt>
                <c:pt idx="3009">
                  <c:v>1.1862354943447411</c:v>
                </c:pt>
                <c:pt idx="3010">
                  <c:v>1.1862354943447411</c:v>
                </c:pt>
                <c:pt idx="3011">
                  <c:v>1.1862354943447411</c:v>
                </c:pt>
                <c:pt idx="3012">
                  <c:v>1.1862354943447411</c:v>
                </c:pt>
                <c:pt idx="3013">
                  <c:v>1.1862354943447411</c:v>
                </c:pt>
                <c:pt idx="3014">
                  <c:v>1.1862354943447411</c:v>
                </c:pt>
                <c:pt idx="3015">
                  <c:v>1.1862354943447411</c:v>
                </c:pt>
                <c:pt idx="3016">
                  <c:v>1.1862354943447411</c:v>
                </c:pt>
                <c:pt idx="3017">
                  <c:v>1.1862354943447411</c:v>
                </c:pt>
                <c:pt idx="3018">
                  <c:v>1.1862354943447411</c:v>
                </c:pt>
                <c:pt idx="3019">
                  <c:v>1.1862354943447411</c:v>
                </c:pt>
                <c:pt idx="3020">
                  <c:v>1.1862354943447411</c:v>
                </c:pt>
                <c:pt idx="3021">
                  <c:v>1.1862354943447411</c:v>
                </c:pt>
                <c:pt idx="3022">
                  <c:v>1.1862354943447411</c:v>
                </c:pt>
                <c:pt idx="3023">
                  <c:v>1.1862354943447411</c:v>
                </c:pt>
                <c:pt idx="3024">
                  <c:v>1.1862354943447411</c:v>
                </c:pt>
                <c:pt idx="3025">
                  <c:v>1.1862354943447411</c:v>
                </c:pt>
                <c:pt idx="3026">
                  <c:v>1.1862354943447411</c:v>
                </c:pt>
                <c:pt idx="3027">
                  <c:v>1.1862354943447411</c:v>
                </c:pt>
                <c:pt idx="3028">
                  <c:v>1.1862354943447411</c:v>
                </c:pt>
                <c:pt idx="3029">
                  <c:v>1.1862354943447411</c:v>
                </c:pt>
                <c:pt idx="3030">
                  <c:v>1.1862354943447411</c:v>
                </c:pt>
                <c:pt idx="3031">
                  <c:v>1.1862354943447411</c:v>
                </c:pt>
                <c:pt idx="3032">
                  <c:v>1.1862354943447411</c:v>
                </c:pt>
                <c:pt idx="3033">
                  <c:v>1.1862354943447411</c:v>
                </c:pt>
                <c:pt idx="3034">
                  <c:v>1.1862354943447411</c:v>
                </c:pt>
                <c:pt idx="3035">
                  <c:v>1.1862354943447411</c:v>
                </c:pt>
                <c:pt idx="3036">
                  <c:v>1.1862354943447411</c:v>
                </c:pt>
                <c:pt idx="3037">
                  <c:v>1.1862354943447411</c:v>
                </c:pt>
                <c:pt idx="3038">
                  <c:v>1.1862354943447411</c:v>
                </c:pt>
                <c:pt idx="3039">
                  <c:v>1.1862354943447411</c:v>
                </c:pt>
                <c:pt idx="3040">
                  <c:v>1.1862354943447411</c:v>
                </c:pt>
                <c:pt idx="3041">
                  <c:v>1.1862354943447411</c:v>
                </c:pt>
                <c:pt idx="3042">
                  <c:v>1.1862354943447411</c:v>
                </c:pt>
                <c:pt idx="3043">
                  <c:v>1.1862354943447411</c:v>
                </c:pt>
                <c:pt idx="3044">
                  <c:v>1.1862354943447411</c:v>
                </c:pt>
                <c:pt idx="3045">
                  <c:v>1.1862354943447411</c:v>
                </c:pt>
                <c:pt idx="3046">
                  <c:v>1.1862354943447411</c:v>
                </c:pt>
                <c:pt idx="3047">
                  <c:v>1.1862354943447411</c:v>
                </c:pt>
                <c:pt idx="3048">
                  <c:v>1.1862354943447411</c:v>
                </c:pt>
                <c:pt idx="3049">
                  <c:v>1.1862354943447411</c:v>
                </c:pt>
                <c:pt idx="3050">
                  <c:v>1.1862354943447411</c:v>
                </c:pt>
                <c:pt idx="3051">
                  <c:v>1.1862354943447411</c:v>
                </c:pt>
                <c:pt idx="3052">
                  <c:v>1.1862354943447411</c:v>
                </c:pt>
                <c:pt idx="3053">
                  <c:v>1.1862354943447411</c:v>
                </c:pt>
                <c:pt idx="3054">
                  <c:v>1.1862354943447411</c:v>
                </c:pt>
                <c:pt idx="3055">
                  <c:v>1.1862354943447411</c:v>
                </c:pt>
                <c:pt idx="3056">
                  <c:v>1.1862354943447411</c:v>
                </c:pt>
                <c:pt idx="3057">
                  <c:v>1.1862354943447411</c:v>
                </c:pt>
                <c:pt idx="3058">
                  <c:v>1.1862354943447411</c:v>
                </c:pt>
                <c:pt idx="3059">
                  <c:v>1.1862354943447411</c:v>
                </c:pt>
                <c:pt idx="3060">
                  <c:v>1.1862354943447411</c:v>
                </c:pt>
                <c:pt idx="3061">
                  <c:v>1.1862354943447411</c:v>
                </c:pt>
                <c:pt idx="3062">
                  <c:v>1.1862354943447411</c:v>
                </c:pt>
                <c:pt idx="3063">
                  <c:v>1.1862354943447411</c:v>
                </c:pt>
                <c:pt idx="3064">
                  <c:v>1.1862354943447411</c:v>
                </c:pt>
                <c:pt idx="3065">
                  <c:v>1.1862354943447411</c:v>
                </c:pt>
                <c:pt idx="3066">
                  <c:v>1.1862354943447411</c:v>
                </c:pt>
                <c:pt idx="3067">
                  <c:v>1.1862354943447411</c:v>
                </c:pt>
                <c:pt idx="3068">
                  <c:v>1.1862354943447411</c:v>
                </c:pt>
                <c:pt idx="3069">
                  <c:v>1.1862354943447411</c:v>
                </c:pt>
                <c:pt idx="3070">
                  <c:v>1.1862354943447411</c:v>
                </c:pt>
                <c:pt idx="3071">
                  <c:v>1.1862354943447411</c:v>
                </c:pt>
                <c:pt idx="3072">
                  <c:v>1.1862354943447411</c:v>
                </c:pt>
                <c:pt idx="3073">
                  <c:v>1.1862354943447411</c:v>
                </c:pt>
                <c:pt idx="3074">
                  <c:v>1.1862354943447411</c:v>
                </c:pt>
                <c:pt idx="3075">
                  <c:v>1.1862354943447411</c:v>
                </c:pt>
                <c:pt idx="3076">
                  <c:v>1.1862354943447411</c:v>
                </c:pt>
                <c:pt idx="3077">
                  <c:v>1.1862354943447411</c:v>
                </c:pt>
                <c:pt idx="3078">
                  <c:v>1.1862354943447411</c:v>
                </c:pt>
                <c:pt idx="3079">
                  <c:v>1.1862354943447411</c:v>
                </c:pt>
                <c:pt idx="3080">
                  <c:v>1.1862354943447411</c:v>
                </c:pt>
                <c:pt idx="3081">
                  <c:v>1.1862354943447411</c:v>
                </c:pt>
                <c:pt idx="3082">
                  <c:v>1.1862354943447411</c:v>
                </c:pt>
                <c:pt idx="3083">
                  <c:v>1.1862354943447411</c:v>
                </c:pt>
                <c:pt idx="3084">
                  <c:v>1.1862354943447411</c:v>
                </c:pt>
                <c:pt idx="3085">
                  <c:v>1.1862354943447411</c:v>
                </c:pt>
                <c:pt idx="3086">
                  <c:v>1.1862354943447411</c:v>
                </c:pt>
                <c:pt idx="3087">
                  <c:v>1.1862354943447411</c:v>
                </c:pt>
                <c:pt idx="3088">
                  <c:v>1.1862354943447411</c:v>
                </c:pt>
                <c:pt idx="3089">
                  <c:v>1.1862354943447411</c:v>
                </c:pt>
                <c:pt idx="3090">
                  <c:v>1.1862354943447411</c:v>
                </c:pt>
                <c:pt idx="3091">
                  <c:v>1.1862354943447411</c:v>
                </c:pt>
                <c:pt idx="3092">
                  <c:v>1.1862354943447411</c:v>
                </c:pt>
                <c:pt idx="3093">
                  <c:v>1.1862354943447411</c:v>
                </c:pt>
                <c:pt idx="3094">
                  <c:v>1.1862354943447411</c:v>
                </c:pt>
                <c:pt idx="3095">
                  <c:v>1.1862354943447411</c:v>
                </c:pt>
                <c:pt idx="3096">
                  <c:v>1.1862354943447411</c:v>
                </c:pt>
                <c:pt idx="3097">
                  <c:v>1.1862354943447411</c:v>
                </c:pt>
                <c:pt idx="3098">
                  <c:v>1.1862354943447411</c:v>
                </c:pt>
                <c:pt idx="3099">
                  <c:v>1.1862354943447411</c:v>
                </c:pt>
                <c:pt idx="3100">
                  <c:v>1.1862354943447411</c:v>
                </c:pt>
                <c:pt idx="3101">
                  <c:v>1.1862354943447411</c:v>
                </c:pt>
                <c:pt idx="3102">
                  <c:v>1.1862354943447411</c:v>
                </c:pt>
                <c:pt idx="3103">
                  <c:v>1.1862354943447411</c:v>
                </c:pt>
                <c:pt idx="3104">
                  <c:v>1.1862354943447411</c:v>
                </c:pt>
                <c:pt idx="3105">
                  <c:v>1.1862354943447411</c:v>
                </c:pt>
                <c:pt idx="3106">
                  <c:v>1.1862354943447411</c:v>
                </c:pt>
                <c:pt idx="3107">
                  <c:v>1.1862354943447411</c:v>
                </c:pt>
                <c:pt idx="3108">
                  <c:v>1.1862354943447411</c:v>
                </c:pt>
                <c:pt idx="3109">
                  <c:v>1.1862354943447411</c:v>
                </c:pt>
                <c:pt idx="3110">
                  <c:v>1.1862354943447411</c:v>
                </c:pt>
                <c:pt idx="3111">
                  <c:v>1.1862354943447411</c:v>
                </c:pt>
                <c:pt idx="3112">
                  <c:v>1.1862354943447411</c:v>
                </c:pt>
                <c:pt idx="3113">
                  <c:v>1.1862354943447411</c:v>
                </c:pt>
                <c:pt idx="3114">
                  <c:v>1.1862354943447411</c:v>
                </c:pt>
                <c:pt idx="3115">
                  <c:v>1.1862354943447411</c:v>
                </c:pt>
                <c:pt idx="3116">
                  <c:v>1.1862354943447411</c:v>
                </c:pt>
                <c:pt idx="3117">
                  <c:v>1.1862354943447411</c:v>
                </c:pt>
                <c:pt idx="3118">
                  <c:v>1.1862354943447411</c:v>
                </c:pt>
                <c:pt idx="3119">
                  <c:v>1.1862354943447411</c:v>
                </c:pt>
                <c:pt idx="3120">
                  <c:v>1.1862354943447411</c:v>
                </c:pt>
                <c:pt idx="3121">
                  <c:v>1.1862354943447411</c:v>
                </c:pt>
                <c:pt idx="3122">
                  <c:v>1.1862354943447411</c:v>
                </c:pt>
                <c:pt idx="3123">
                  <c:v>1.1862354943447411</c:v>
                </c:pt>
                <c:pt idx="3124">
                  <c:v>1.1862354943447411</c:v>
                </c:pt>
                <c:pt idx="3125">
                  <c:v>1.1862354943447411</c:v>
                </c:pt>
                <c:pt idx="3126">
                  <c:v>1.1862354943447411</c:v>
                </c:pt>
                <c:pt idx="3127">
                  <c:v>1.1862354943447411</c:v>
                </c:pt>
                <c:pt idx="3128">
                  <c:v>1.1862354943447411</c:v>
                </c:pt>
                <c:pt idx="3129">
                  <c:v>1.1862354943447411</c:v>
                </c:pt>
                <c:pt idx="3130">
                  <c:v>1.1862354943447411</c:v>
                </c:pt>
                <c:pt idx="3131">
                  <c:v>1.1862354943447411</c:v>
                </c:pt>
                <c:pt idx="3132">
                  <c:v>1.1862354943447411</c:v>
                </c:pt>
                <c:pt idx="3133">
                  <c:v>1.1862354943447411</c:v>
                </c:pt>
                <c:pt idx="3134">
                  <c:v>1.1862354943447411</c:v>
                </c:pt>
                <c:pt idx="3135">
                  <c:v>1.1862354943447411</c:v>
                </c:pt>
                <c:pt idx="3136">
                  <c:v>1.1862354943447411</c:v>
                </c:pt>
                <c:pt idx="3137">
                  <c:v>1.1862354943447411</c:v>
                </c:pt>
                <c:pt idx="3138">
                  <c:v>1.1862354943447411</c:v>
                </c:pt>
                <c:pt idx="3139">
                  <c:v>1.1862354943447411</c:v>
                </c:pt>
                <c:pt idx="3140">
                  <c:v>1.1862354943447411</c:v>
                </c:pt>
                <c:pt idx="3141">
                  <c:v>1.1862354943447411</c:v>
                </c:pt>
                <c:pt idx="3142">
                  <c:v>1.1862354943447411</c:v>
                </c:pt>
                <c:pt idx="3143">
                  <c:v>1.1862354943447411</c:v>
                </c:pt>
                <c:pt idx="3144">
                  <c:v>1.1862354943447411</c:v>
                </c:pt>
                <c:pt idx="3145">
                  <c:v>1.1862354943447411</c:v>
                </c:pt>
                <c:pt idx="3146">
                  <c:v>1.1862354943447411</c:v>
                </c:pt>
                <c:pt idx="3147">
                  <c:v>1.1862354943447411</c:v>
                </c:pt>
                <c:pt idx="3148">
                  <c:v>1.1862354943447411</c:v>
                </c:pt>
                <c:pt idx="3149">
                  <c:v>1.1862354943447411</c:v>
                </c:pt>
                <c:pt idx="3150">
                  <c:v>1.1862354943447411</c:v>
                </c:pt>
                <c:pt idx="3151">
                  <c:v>1.1862354943447411</c:v>
                </c:pt>
                <c:pt idx="3152">
                  <c:v>1.1862354943447411</c:v>
                </c:pt>
                <c:pt idx="3153">
                  <c:v>1.1862354943447411</c:v>
                </c:pt>
                <c:pt idx="3154">
                  <c:v>1.1862354943447411</c:v>
                </c:pt>
                <c:pt idx="3155">
                  <c:v>1.1862354943447411</c:v>
                </c:pt>
                <c:pt idx="3156">
                  <c:v>1.1862354943447411</c:v>
                </c:pt>
                <c:pt idx="3157">
                  <c:v>1.1862354943447411</c:v>
                </c:pt>
                <c:pt idx="3158">
                  <c:v>1.1862354943447411</c:v>
                </c:pt>
                <c:pt idx="3159">
                  <c:v>1.1862354943447411</c:v>
                </c:pt>
                <c:pt idx="3160">
                  <c:v>1.1862354943447411</c:v>
                </c:pt>
                <c:pt idx="3161">
                  <c:v>1.1862354943447411</c:v>
                </c:pt>
                <c:pt idx="3162">
                  <c:v>1.1862354943447411</c:v>
                </c:pt>
                <c:pt idx="3163">
                  <c:v>1.1862354943447411</c:v>
                </c:pt>
                <c:pt idx="3164">
                  <c:v>1.1862354943447411</c:v>
                </c:pt>
                <c:pt idx="3165">
                  <c:v>1.1862354943447411</c:v>
                </c:pt>
                <c:pt idx="3166">
                  <c:v>1.1862354943447411</c:v>
                </c:pt>
                <c:pt idx="3167">
                  <c:v>1.1862354943447411</c:v>
                </c:pt>
                <c:pt idx="3168">
                  <c:v>1.1862354943447411</c:v>
                </c:pt>
                <c:pt idx="3169">
                  <c:v>1.1862354943447411</c:v>
                </c:pt>
                <c:pt idx="3170">
                  <c:v>1.1862354943447411</c:v>
                </c:pt>
                <c:pt idx="3171">
                  <c:v>1.1862354943447411</c:v>
                </c:pt>
                <c:pt idx="3172">
                  <c:v>1.1862354943447411</c:v>
                </c:pt>
                <c:pt idx="3173">
                  <c:v>1.1862354943447411</c:v>
                </c:pt>
                <c:pt idx="3174">
                  <c:v>1.1862354943447411</c:v>
                </c:pt>
                <c:pt idx="3175">
                  <c:v>1.1862354943447411</c:v>
                </c:pt>
                <c:pt idx="3176">
                  <c:v>1.1862354943447411</c:v>
                </c:pt>
                <c:pt idx="3177">
                  <c:v>1.1862354943447411</c:v>
                </c:pt>
                <c:pt idx="3178">
                  <c:v>1.1862354943447411</c:v>
                </c:pt>
                <c:pt idx="3179">
                  <c:v>1.1862354943447411</c:v>
                </c:pt>
                <c:pt idx="3180">
                  <c:v>1.1862354943447411</c:v>
                </c:pt>
                <c:pt idx="3181">
                  <c:v>1.1862354943447411</c:v>
                </c:pt>
                <c:pt idx="3182">
                  <c:v>1.1862354943447411</c:v>
                </c:pt>
                <c:pt idx="3183">
                  <c:v>1.1862354943447411</c:v>
                </c:pt>
                <c:pt idx="3184">
                  <c:v>1.1862354943447411</c:v>
                </c:pt>
                <c:pt idx="3185">
                  <c:v>1.1862354943447411</c:v>
                </c:pt>
                <c:pt idx="3186">
                  <c:v>1.1862354943447411</c:v>
                </c:pt>
                <c:pt idx="3187">
                  <c:v>1.1862354943447411</c:v>
                </c:pt>
                <c:pt idx="3188">
                  <c:v>1.1862354943447411</c:v>
                </c:pt>
                <c:pt idx="3189">
                  <c:v>1.1862354943447411</c:v>
                </c:pt>
                <c:pt idx="3190">
                  <c:v>1.1862354943447411</c:v>
                </c:pt>
                <c:pt idx="3191">
                  <c:v>1.1862354943447411</c:v>
                </c:pt>
                <c:pt idx="3192">
                  <c:v>1.1862354943447411</c:v>
                </c:pt>
                <c:pt idx="3193">
                  <c:v>1.1862354943447411</c:v>
                </c:pt>
                <c:pt idx="3194">
                  <c:v>1.1862354943447411</c:v>
                </c:pt>
                <c:pt idx="3195">
                  <c:v>1.1862354943447411</c:v>
                </c:pt>
                <c:pt idx="3196">
                  <c:v>1.1862354943447411</c:v>
                </c:pt>
                <c:pt idx="3197">
                  <c:v>1.1862354943447411</c:v>
                </c:pt>
                <c:pt idx="3198">
                  <c:v>1.1862354943447411</c:v>
                </c:pt>
                <c:pt idx="3199">
                  <c:v>1.1862354943447411</c:v>
                </c:pt>
                <c:pt idx="3200">
                  <c:v>1.1862354943447411</c:v>
                </c:pt>
                <c:pt idx="3201">
                  <c:v>1.1862354943447411</c:v>
                </c:pt>
                <c:pt idx="3202">
                  <c:v>1.1862354943447411</c:v>
                </c:pt>
                <c:pt idx="3203">
                  <c:v>1.1862354943447411</c:v>
                </c:pt>
                <c:pt idx="3204">
                  <c:v>1.1862354943447411</c:v>
                </c:pt>
                <c:pt idx="3205">
                  <c:v>1.1862354943447411</c:v>
                </c:pt>
                <c:pt idx="3206">
                  <c:v>1.1862354943447411</c:v>
                </c:pt>
                <c:pt idx="3207">
                  <c:v>1.1862354943447411</c:v>
                </c:pt>
                <c:pt idx="3208">
                  <c:v>1.1862354943447411</c:v>
                </c:pt>
                <c:pt idx="3209">
                  <c:v>1.1862354943447411</c:v>
                </c:pt>
                <c:pt idx="3210">
                  <c:v>1.1862354943447411</c:v>
                </c:pt>
                <c:pt idx="3211">
                  <c:v>1.1862354943447411</c:v>
                </c:pt>
                <c:pt idx="3212">
                  <c:v>1.1862354943447411</c:v>
                </c:pt>
                <c:pt idx="3213">
                  <c:v>1.1862354943447411</c:v>
                </c:pt>
                <c:pt idx="3214">
                  <c:v>1.1862354943447411</c:v>
                </c:pt>
                <c:pt idx="3215">
                  <c:v>1.1862354943447411</c:v>
                </c:pt>
                <c:pt idx="3216">
                  <c:v>1.1862354943447411</c:v>
                </c:pt>
                <c:pt idx="3217">
                  <c:v>1.1862354943447411</c:v>
                </c:pt>
                <c:pt idx="3218">
                  <c:v>1.1862354943447411</c:v>
                </c:pt>
                <c:pt idx="3219">
                  <c:v>1.1862354943447411</c:v>
                </c:pt>
                <c:pt idx="3220">
                  <c:v>1.1862354943447411</c:v>
                </c:pt>
                <c:pt idx="3221">
                  <c:v>1.1862354943447411</c:v>
                </c:pt>
                <c:pt idx="3222">
                  <c:v>1.1862354943447411</c:v>
                </c:pt>
                <c:pt idx="3223">
                  <c:v>1.1862354943447411</c:v>
                </c:pt>
                <c:pt idx="3224">
                  <c:v>1.1862354943447411</c:v>
                </c:pt>
                <c:pt idx="3225">
                  <c:v>1.1862354943447411</c:v>
                </c:pt>
                <c:pt idx="3226">
                  <c:v>1.1862354943447411</c:v>
                </c:pt>
                <c:pt idx="3227">
                  <c:v>1.1862354943447411</c:v>
                </c:pt>
                <c:pt idx="3228">
                  <c:v>1.1862354943447411</c:v>
                </c:pt>
                <c:pt idx="3229">
                  <c:v>1.1862354943447411</c:v>
                </c:pt>
                <c:pt idx="3230">
                  <c:v>1.1862354943447411</c:v>
                </c:pt>
                <c:pt idx="3231">
                  <c:v>1.1862354943447411</c:v>
                </c:pt>
                <c:pt idx="3232">
                  <c:v>1.1862354943447411</c:v>
                </c:pt>
                <c:pt idx="3233">
                  <c:v>1.1862354943447411</c:v>
                </c:pt>
                <c:pt idx="3234">
                  <c:v>1.1862354943447411</c:v>
                </c:pt>
                <c:pt idx="3235">
                  <c:v>1.1862354943447411</c:v>
                </c:pt>
                <c:pt idx="3236">
                  <c:v>1.1862354943447411</c:v>
                </c:pt>
                <c:pt idx="3237">
                  <c:v>1.1862354943447411</c:v>
                </c:pt>
                <c:pt idx="3238">
                  <c:v>1.1862354943447411</c:v>
                </c:pt>
                <c:pt idx="3239">
                  <c:v>1.1862354943447411</c:v>
                </c:pt>
                <c:pt idx="3240">
                  <c:v>1.1862354943447411</c:v>
                </c:pt>
                <c:pt idx="3241">
                  <c:v>1.1862354943447411</c:v>
                </c:pt>
                <c:pt idx="3242">
                  <c:v>1.1862354943447411</c:v>
                </c:pt>
                <c:pt idx="3243">
                  <c:v>1.1862354943447411</c:v>
                </c:pt>
                <c:pt idx="3244">
                  <c:v>1.1862354943447411</c:v>
                </c:pt>
                <c:pt idx="3245">
                  <c:v>1.1862354943447411</c:v>
                </c:pt>
                <c:pt idx="3246">
                  <c:v>1.1862354943447411</c:v>
                </c:pt>
                <c:pt idx="3247">
                  <c:v>1.1862354943447411</c:v>
                </c:pt>
                <c:pt idx="3248">
                  <c:v>1.1862354943447411</c:v>
                </c:pt>
                <c:pt idx="3249">
                  <c:v>1.1862354943447411</c:v>
                </c:pt>
                <c:pt idx="3250">
                  <c:v>1.1862354943447411</c:v>
                </c:pt>
                <c:pt idx="3251">
                  <c:v>1.1862354943447411</c:v>
                </c:pt>
                <c:pt idx="3252">
                  <c:v>1.1862354943447411</c:v>
                </c:pt>
                <c:pt idx="3253">
                  <c:v>1.1862354943447411</c:v>
                </c:pt>
                <c:pt idx="3254">
                  <c:v>1.1862354943447411</c:v>
                </c:pt>
                <c:pt idx="3255">
                  <c:v>1.1862354943447411</c:v>
                </c:pt>
                <c:pt idx="3256">
                  <c:v>1.1862354943447411</c:v>
                </c:pt>
                <c:pt idx="3257">
                  <c:v>1.1862354943447411</c:v>
                </c:pt>
                <c:pt idx="3258">
                  <c:v>1.1862354943447411</c:v>
                </c:pt>
                <c:pt idx="3259">
                  <c:v>1.1862354943447411</c:v>
                </c:pt>
                <c:pt idx="3260">
                  <c:v>1.1862354943447411</c:v>
                </c:pt>
                <c:pt idx="3261">
                  <c:v>1.1862354943447411</c:v>
                </c:pt>
                <c:pt idx="3262">
                  <c:v>1.1862354943447411</c:v>
                </c:pt>
                <c:pt idx="3263">
                  <c:v>1.1862354943447411</c:v>
                </c:pt>
                <c:pt idx="3264">
                  <c:v>1.1862354943447411</c:v>
                </c:pt>
                <c:pt idx="3265">
                  <c:v>1.1862354943447411</c:v>
                </c:pt>
                <c:pt idx="3266">
                  <c:v>1.1862354943447411</c:v>
                </c:pt>
                <c:pt idx="3267">
                  <c:v>1.1862354943447411</c:v>
                </c:pt>
                <c:pt idx="3268">
                  <c:v>1.1862354943447411</c:v>
                </c:pt>
                <c:pt idx="3269">
                  <c:v>1.1862354943447411</c:v>
                </c:pt>
                <c:pt idx="3270">
                  <c:v>1.1862354943447411</c:v>
                </c:pt>
                <c:pt idx="3271">
                  <c:v>1.1862354943447411</c:v>
                </c:pt>
                <c:pt idx="3272">
                  <c:v>1.1862354943447411</c:v>
                </c:pt>
                <c:pt idx="3273">
                  <c:v>1.1862354943447411</c:v>
                </c:pt>
                <c:pt idx="3274">
                  <c:v>1.1862354943447411</c:v>
                </c:pt>
                <c:pt idx="3275">
                  <c:v>1.1862354943447411</c:v>
                </c:pt>
                <c:pt idx="3276">
                  <c:v>1.1862354943447411</c:v>
                </c:pt>
                <c:pt idx="3277">
                  <c:v>1.1862354943447411</c:v>
                </c:pt>
                <c:pt idx="3278">
                  <c:v>1.1862354943447411</c:v>
                </c:pt>
                <c:pt idx="3279">
                  <c:v>1.1862354943447411</c:v>
                </c:pt>
                <c:pt idx="3280">
                  <c:v>1.1862354943447411</c:v>
                </c:pt>
                <c:pt idx="3281">
                  <c:v>1.1862354943447411</c:v>
                </c:pt>
                <c:pt idx="3282">
                  <c:v>1.1862354943447411</c:v>
                </c:pt>
                <c:pt idx="3283">
                  <c:v>1.1862354943447411</c:v>
                </c:pt>
                <c:pt idx="3284">
                  <c:v>1.1862354943447411</c:v>
                </c:pt>
                <c:pt idx="3285">
                  <c:v>1.1862354943447411</c:v>
                </c:pt>
                <c:pt idx="3286">
                  <c:v>1.1862354943447411</c:v>
                </c:pt>
                <c:pt idx="3287">
                  <c:v>1.1862354943447411</c:v>
                </c:pt>
                <c:pt idx="3288">
                  <c:v>1.1862354943447411</c:v>
                </c:pt>
                <c:pt idx="3289">
                  <c:v>1.1862354943447411</c:v>
                </c:pt>
                <c:pt idx="3290">
                  <c:v>1.1862354943447411</c:v>
                </c:pt>
                <c:pt idx="3291">
                  <c:v>1.1862354943447411</c:v>
                </c:pt>
                <c:pt idx="3292">
                  <c:v>1.1862354943447411</c:v>
                </c:pt>
                <c:pt idx="3293">
                  <c:v>1.1862354943447411</c:v>
                </c:pt>
                <c:pt idx="3294">
                  <c:v>1.1862354943447411</c:v>
                </c:pt>
                <c:pt idx="3295">
                  <c:v>1.1862354943447411</c:v>
                </c:pt>
                <c:pt idx="3296">
                  <c:v>1.1862354943447411</c:v>
                </c:pt>
                <c:pt idx="3297">
                  <c:v>1.1862354943447411</c:v>
                </c:pt>
                <c:pt idx="3298">
                  <c:v>1.1862354943447411</c:v>
                </c:pt>
                <c:pt idx="3299">
                  <c:v>1.1862354943447411</c:v>
                </c:pt>
                <c:pt idx="3300">
                  <c:v>1.1862354943447411</c:v>
                </c:pt>
                <c:pt idx="3301">
                  <c:v>1.1862354943447411</c:v>
                </c:pt>
                <c:pt idx="3302">
                  <c:v>1.1862354943447411</c:v>
                </c:pt>
                <c:pt idx="3303">
                  <c:v>1.1862354943447411</c:v>
                </c:pt>
                <c:pt idx="3304">
                  <c:v>1.1862354943447411</c:v>
                </c:pt>
                <c:pt idx="3305">
                  <c:v>1.1862354943447411</c:v>
                </c:pt>
                <c:pt idx="3306">
                  <c:v>1.1862354943447411</c:v>
                </c:pt>
                <c:pt idx="3307">
                  <c:v>1.1862354943447411</c:v>
                </c:pt>
                <c:pt idx="3308">
                  <c:v>1.1862354943447411</c:v>
                </c:pt>
                <c:pt idx="3309">
                  <c:v>1.1862354943447411</c:v>
                </c:pt>
                <c:pt idx="3310">
                  <c:v>1.1862354943447411</c:v>
                </c:pt>
                <c:pt idx="3311">
                  <c:v>1.1862354943447411</c:v>
                </c:pt>
                <c:pt idx="3312">
                  <c:v>1.1862354943447411</c:v>
                </c:pt>
                <c:pt idx="3313">
                  <c:v>1.1862354943447411</c:v>
                </c:pt>
                <c:pt idx="3314">
                  <c:v>1.1862354943447411</c:v>
                </c:pt>
                <c:pt idx="3315">
                  <c:v>1.1862354943447411</c:v>
                </c:pt>
                <c:pt idx="3316">
                  <c:v>1.1862354943447411</c:v>
                </c:pt>
                <c:pt idx="3317">
                  <c:v>1.1862354943447411</c:v>
                </c:pt>
                <c:pt idx="3318">
                  <c:v>1.1862354943447411</c:v>
                </c:pt>
                <c:pt idx="3319">
                  <c:v>1.1862354943447411</c:v>
                </c:pt>
                <c:pt idx="3320">
                  <c:v>1.1862354943447411</c:v>
                </c:pt>
                <c:pt idx="3321">
                  <c:v>1.1862354943447411</c:v>
                </c:pt>
                <c:pt idx="3322">
                  <c:v>1.1862354943447411</c:v>
                </c:pt>
                <c:pt idx="3323">
                  <c:v>1.1862354943447411</c:v>
                </c:pt>
                <c:pt idx="3324">
                  <c:v>1.1862354943447411</c:v>
                </c:pt>
                <c:pt idx="3325">
                  <c:v>1.1862354943447411</c:v>
                </c:pt>
                <c:pt idx="3326">
                  <c:v>1.1862354943447411</c:v>
                </c:pt>
                <c:pt idx="3327">
                  <c:v>1.1862354943447411</c:v>
                </c:pt>
                <c:pt idx="3328">
                  <c:v>1.1862354943447411</c:v>
                </c:pt>
                <c:pt idx="3329">
                  <c:v>1.1862354943447411</c:v>
                </c:pt>
                <c:pt idx="3330">
                  <c:v>1.1862354943447411</c:v>
                </c:pt>
                <c:pt idx="3331">
                  <c:v>1.1862354943447411</c:v>
                </c:pt>
                <c:pt idx="3332">
                  <c:v>1.1862354943447411</c:v>
                </c:pt>
                <c:pt idx="3333">
                  <c:v>1.1862354943447411</c:v>
                </c:pt>
                <c:pt idx="3334">
                  <c:v>1.1862354943447411</c:v>
                </c:pt>
                <c:pt idx="3335">
                  <c:v>1.1862354943447411</c:v>
                </c:pt>
                <c:pt idx="3336">
                  <c:v>1.1862354943447411</c:v>
                </c:pt>
                <c:pt idx="3337">
                  <c:v>1.1862354943447411</c:v>
                </c:pt>
                <c:pt idx="3338">
                  <c:v>1.1862354943447411</c:v>
                </c:pt>
                <c:pt idx="3339">
                  <c:v>1.1862354943447411</c:v>
                </c:pt>
                <c:pt idx="3340">
                  <c:v>1.1862354943447411</c:v>
                </c:pt>
                <c:pt idx="3341">
                  <c:v>1.1862354943447411</c:v>
                </c:pt>
                <c:pt idx="3342">
                  <c:v>1.1862354943447411</c:v>
                </c:pt>
                <c:pt idx="3343">
                  <c:v>1.1862354943447411</c:v>
                </c:pt>
                <c:pt idx="3344">
                  <c:v>1.1862354943447411</c:v>
                </c:pt>
                <c:pt idx="3345">
                  <c:v>1.1862354943447411</c:v>
                </c:pt>
                <c:pt idx="3346">
                  <c:v>1.1862354943447411</c:v>
                </c:pt>
                <c:pt idx="3347">
                  <c:v>1.1862354943447411</c:v>
                </c:pt>
                <c:pt idx="3348">
                  <c:v>1.1862354943447411</c:v>
                </c:pt>
                <c:pt idx="3349">
                  <c:v>1.1862354943447411</c:v>
                </c:pt>
                <c:pt idx="3350">
                  <c:v>1.1862354943447411</c:v>
                </c:pt>
                <c:pt idx="3351">
                  <c:v>1.1862354943447411</c:v>
                </c:pt>
                <c:pt idx="3352">
                  <c:v>1.1862354943447411</c:v>
                </c:pt>
                <c:pt idx="3353">
                  <c:v>1.1862354943447411</c:v>
                </c:pt>
                <c:pt idx="3354">
                  <c:v>1.1862354943447411</c:v>
                </c:pt>
                <c:pt idx="3355">
                  <c:v>1.1862354943447411</c:v>
                </c:pt>
                <c:pt idx="3356">
                  <c:v>1.1862354943447411</c:v>
                </c:pt>
                <c:pt idx="3357">
                  <c:v>1.1862354943447411</c:v>
                </c:pt>
                <c:pt idx="3358">
                  <c:v>1.1862354943447411</c:v>
                </c:pt>
                <c:pt idx="3359">
                  <c:v>1.1862354943447411</c:v>
                </c:pt>
                <c:pt idx="3360">
                  <c:v>1.1862354943447411</c:v>
                </c:pt>
                <c:pt idx="3361">
                  <c:v>1.1862354943447411</c:v>
                </c:pt>
                <c:pt idx="3362">
                  <c:v>1.1862354943447411</c:v>
                </c:pt>
                <c:pt idx="3363">
                  <c:v>1.1862354943447411</c:v>
                </c:pt>
                <c:pt idx="3364">
                  <c:v>1.1862354943447411</c:v>
                </c:pt>
                <c:pt idx="3365">
                  <c:v>1.1862354943447411</c:v>
                </c:pt>
                <c:pt idx="3366">
                  <c:v>1.1862354943447411</c:v>
                </c:pt>
                <c:pt idx="3367">
                  <c:v>1.1862354943447411</c:v>
                </c:pt>
                <c:pt idx="3368">
                  <c:v>1.1862354943447411</c:v>
                </c:pt>
                <c:pt idx="3369">
                  <c:v>1.1862354943447411</c:v>
                </c:pt>
                <c:pt idx="3370">
                  <c:v>1.1862354943447411</c:v>
                </c:pt>
                <c:pt idx="3371">
                  <c:v>1.1862354943447411</c:v>
                </c:pt>
                <c:pt idx="3372">
                  <c:v>1.1862354943447411</c:v>
                </c:pt>
                <c:pt idx="3373">
                  <c:v>1.1862354943447411</c:v>
                </c:pt>
                <c:pt idx="3374">
                  <c:v>1.1862354943447411</c:v>
                </c:pt>
                <c:pt idx="3375">
                  <c:v>1.1862354943447411</c:v>
                </c:pt>
                <c:pt idx="3376">
                  <c:v>1.1862354943447411</c:v>
                </c:pt>
                <c:pt idx="3377">
                  <c:v>1.1862354943447411</c:v>
                </c:pt>
                <c:pt idx="3378">
                  <c:v>1.1862354943447411</c:v>
                </c:pt>
                <c:pt idx="3379">
                  <c:v>1.1862354943447411</c:v>
                </c:pt>
                <c:pt idx="3380">
                  <c:v>1.1862354943447411</c:v>
                </c:pt>
                <c:pt idx="3381">
                  <c:v>1.1862354943447411</c:v>
                </c:pt>
                <c:pt idx="3382">
                  <c:v>1.1862354943447411</c:v>
                </c:pt>
                <c:pt idx="3383">
                  <c:v>1.1862354943447411</c:v>
                </c:pt>
                <c:pt idx="3384">
                  <c:v>1.1862354943447411</c:v>
                </c:pt>
                <c:pt idx="3385">
                  <c:v>1.1862354943447411</c:v>
                </c:pt>
                <c:pt idx="3386">
                  <c:v>1.1862354943447411</c:v>
                </c:pt>
                <c:pt idx="3387">
                  <c:v>1.1862354943447411</c:v>
                </c:pt>
                <c:pt idx="3388">
                  <c:v>1.1862354943447411</c:v>
                </c:pt>
                <c:pt idx="3389">
                  <c:v>1.1862354943447411</c:v>
                </c:pt>
                <c:pt idx="3390">
                  <c:v>1.1862354943447411</c:v>
                </c:pt>
                <c:pt idx="3391">
                  <c:v>1.1862354943447411</c:v>
                </c:pt>
                <c:pt idx="3392">
                  <c:v>1.1862354943447411</c:v>
                </c:pt>
                <c:pt idx="3393">
                  <c:v>1.1862354943447411</c:v>
                </c:pt>
                <c:pt idx="3394">
                  <c:v>1.1862354943447411</c:v>
                </c:pt>
                <c:pt idx="3395">
                  <c:v>1.1862354943447411</c:v>
                </c:pt>
                <c:pt idx="3396">
                  <c:v>1.1862354943447411</c:v>
                </c:pt>
                <c:pt idx="3397">
                  <c:v>1.1862354943447411</c:v>
                </c:pt>
                <c:pt idx="3398">
                  <c:v>1.1862354943447411</c:v>
                </c:pt>
                <c:pt idx="3399">
                  <c:v>1.1862354943447411</c:v>
                </c:pt>
                <c:pt idx="3400">
                  <c:v>1.1862354943447411</c:v>
                </c:pt>
                <c:pt idx="3401">
                  <c:v>1.1862354943447411</c:v>
                </c:pt>
                <c:pt idx="3402">
                  <c:v>1.1862354943447411</c:v>
                </c:pt>
                <c:pt idx="3403">
                  <c:v>1.1862354943447411</c:v>
                </c:pt>
                <c:pt idx="3404">
                  <c:v>1.1862354943447411</c:v>
                </c:pt>
                <c:pt idx="3405">
                  <c:v>1.1862354943447411</c:v>
                </c:pt>
                <c:pt idx="3406">
                  <c:v>1.1862354943447411</c:v>
                </c:pt>
                <c:pt idx="3407">
                  <c:v>1.1862354943447411</c:v>
                </c:pt>
                <c:pt idx="3408">
                  <c:v>1.1862354943447411</c:v>
                </c:pt>
                <c:pt idx="3409">
                  <c:v>1.1862354943447411</c:v>
                </c:pt>
                <c:pt idx="3410">
                  <c:v>1.1862354943447411</c:v>
                </c:pt>
                <c:pt idx="3411">
                  <c:v>1.1862354943447411</c:v>
                </c:pt>
                <c:pt idx="3412">
                  <c:v>1.1862354943447411</c:v>
                </c:pt>
                <c:pt idx="3413">
                  <c:v>1.1862354943447411</c:v>
                </c:pt>
                <c:pt idx="3414">
                  <c:v>1.1862354943447411</c:v>
                </c:pt>
                <c:pt idx="3415">
                  <c:v>1.1862354943447411</c:v>
                </c:pt>
                <c:pt idx="3416">
                  <c:v>1.1862354943447411</c:v>
                </c:pt>
                <c:pt idx="3417">
                  <c:v>1.1862354943447411</c:v>
                </c:pt>
                <c:pt idx="3418">
                  <c:v>1.1862354943447411</c:v>
                </c:pt>
                <c:pt idx="3419">
                  <c:v>1.1862354943447411</c:v>
                </c:pt>
                <c:pt idx="3420">
                  <c:v>1.1862354943447411</c:v>
                </c:pt>
                <c:pt idx="3421">
                  <c:v>1.1862354943447411</c:v>
                </c:pt>
                <c:pt idx="3422">
                  <c:v>1.1862354943447411</c:v>
                </c:pt>
                <c:pt idx="3423">
                  <c:v>1.1862354943447411</c:v>
                </c:pt>
                <c:pt idx="3424">
                  <c:v>1.1862354943447411</c:v>
                </c:pt>
                <c:pt idx="3425">
                  <c:v>1.1862354943447411</c:v>
                </c:pt>
                <c:pt idx="3426">
                  <c:v>1.1862354943447411</c:v>
                </c:pt>
                <c:pt idx="3427">
                  <c:v>1.1862354943447411</c:v>
                </c:pt>
                <c:pt idx="3428">
                  <c:v>1.1862354943447411</c:v>
                </c:pt>
                <c:pt idx="3429">
                  <c:v>1.1862354943447411</c:v>
                </c:pt>
                <c:pt idx="3430">
                  <c:v>1.1862354943447411</c:v>
                </c:pt>
                <c:pt idx="3431">
                  <c:v>1.1862354943447411</c:v>
                </c:pt>
                <c:pt idx="3432">
                  <c:v>1.1862354943447411</c:v>
                </c:pt>
                <c:pt idx="3433">
                  <c:v>1.1862354943447411</c:v>
                </c:pt>
                <c:pt idx="3434">
                  <c:v>1.1862354943447411</c:v>
                </c:pt>
                <c:pt idx="3435">
                  <c:v>1.1862354943447411</c:v>
                </c:pt>
                <c:pt idx="3436">
                  <c:v>1.1862354943447411</c:v>
                </c:pt>
                <c:pt idx="3437">
                  <c:v>1.1862354943447411</c:v>
                </c:pt>
                <c:pt idx="3438">
                  <c:v>1.1862354943447411</c:v>
                </c:pt>
                <c:pt idx="3439">
                  <c:v>1.1862354943447411</c:v>
                </c:pt>
                <c:pt idx="3440">
                  <c:v>1.1862354943447411</c:v>
                </c:pt>
                <c:pt idx="3441">
                  <c:v>1.1862354943447411</c:v>
                </c:pt>
                <c:pt idx="3442">
                  <c:v>1.1862354943447411</c:v>
                </c:pt>
                <c:pt idx="3443">
                  <c:v>1.1862354943447411</c:v>
                </c:pt>
                <c:pt idx="3444">
                  <c:v>1.1862354943447411</c:v>
                </c:pt>
                <c:pt idx="3445">
                  <c:v>1.1862354943447411</c:v>
                </c:pt>
                <c:pt idx="3446">
                  <c:v>1.1862354943447411</c:v>
                </c:pt>
                <c:pt idx="3447">
                  <c:v>1.1862354943447411</c:v>
                </c:pt>
                <c:pt idx="3448">
                  <c:v>1.1862354943447411</c:v>
                </c:pt>
                <c:pt idx="3449">
                  <c:v>1.1862354943447411</c:v>
                </c:pt>
                <c:pt idx="3450">
                  <c:v>1.1862354943447411</c:v>
                </c:pt>
                <c:pt idx="3451">
                  <c:v>1.1862354943447411</c:v>
                </c:pt>
                <c:pt idx="3452">
                  <c:v>1.1862354943447411</c:v>
                </c:pt>
                <c:pt idx="3453">
                  <c:v>1.1862354943447411</c:v>
                </c:pt>
                <c:pt idx="3454">
                  <c:v>1.1862354943447411</c:v>
                </c:pt>
                <c:pt idx="3455">
                  <c:v>1.1862354943447411</c:v>
                </c:pt>
                <c:pt idx="3456">
                  <c:v>1.1862354943447411</c:v>
                </c:pt>
                <c:pt idx="3457">
                  <c:v>1.1862354943447411</c:v>
                </c:pt>
                <c:pt idx="3458">
                  <c:v>1.1862354943447411</c:v>
                </c:pt>
                <c:pt idx="3459">
                  <c:v>1.1862354943447411</c:v>
                </c:pt>
                <c:pt idx="3460">
                  <c:v>1.1862354943447411</c:v>
                </c:pt>
                <c:pt idx="3461">
                  <c:v>1.1862354943447411</c:v>
                </c:pt>
                <c:pt idx="3462">
                  <c:v>1.1862354943447411</c:v>
                </c:pt>
                <c:pt idx="3463">
                  <c:v>1.1862354943447411</c:v>
                </c:pt>
                <c:pt idx="3464">
                  <c:v>1.1862354943447411</c:v>
                </c:pt>
                <c:pt idx="3465">
                  <c:v>1.1862354943447411</c:v>
                </c:pt>
                <c:pt idx="3466">
                  <c:v>1.1862354943447411</c:v>
                </c:pt>
                <c:pt idx="3467">
                  <c:v>1.1862354943447411</c:v>
                </c:pt>
                <c:pt idx="3468">
                  <c:v>1.1862354943447411</c:v>
                </c:pt>
                <c:pt idx="3469">
                  <c:v>1.1862354943447411</c:v>
                </c:pt>
                <c:pt idx="3470">
                  <c:v>1.1862354943447411</c:v>
                </c:pt>
                <c:pt idx="3471">
                  <c:v>1.1862354943447411</c:v>
                </c:pt>
                <c:pt idx="3472">
                  <c:v>1.1862354943447411</c:v>
                </c:pt>
                <c:pt idx="3473">
                  <c:v>1.1862354943447411</c:v>
                </c:pt>
                <c:pt idx="3474">
                  <c:v>1.1862354943447411</c:v>
                </c:pt>
                <c:pt idx="3475">
                  <c:v>1.1862354943447411</c:v>
                </c:pt>
                <c:pt idx="3476">
                  <c:v>1.1862354943447411</c:v>
                </c:pt>
                <c:pt idx="3477">
                  <c:v>1.1862354943447411</c:v>
                </c:pt>
                <c:pt idx="3478">
                  <c:v>1.1862354943447411</c:v>
                </c:pt>
                <c:pt idx="3479">
                  <c:v>1.1862354943447411</c:v>
                </c:pt>
                <c:pt idx="3480">
                  <c:v>1.1862354943447411</c:v>
                </c:pt>
                <c:pt idx="3481">
                  <c:v>1.1862354943447411</c:v>
                </c:pt>
                <c:pt idx="3482">
                  <c:v>1.1862354943447411</c:v>
                </c:pt>
                <c:pt idx="3483">
                  <c:v>1.1862354943447411</c:v>
                </c:pt>
                <c:pt idx="3484">
                  <c:v>1.1862354943447411</c:v>
                </c:pt>
                <c:pt idx="3485">
                  <c:v>1.1862354943447411</c:v>
                </c:pt>
                <c:pt idx="3486">
                  <c:v>1.1862354943447411</c:v>
                </c:pt>
                <c:pt idx="3487">
                  <c:v>1.1862354943447411</c:v>
                </c:pt>
                <c:pt idx="3488">
                  <c:v>1.1862354943447411</c:v>
                </c:pt>
                <c:pt idx="3489">
                  <c:v>1.1862354943447411</c:v>
                </c:pt>
                <c:pt idx="3490">
                  <c:v>1.1862354943447411</c:v>
                </c:pt>
                <c:pt idx="3491">
                  <c:v>1.1862354943447411</c:v>
                </c:pt>
                <c:pt idx="3492">
                  <c:v>1.1862354943447411</c:v>
                </c:pt>
                <c:pt idx="3493">
                  <c:v>1.1862354943447411</c:v>
                </c:pt>
                <c:pt idx="3494">
                  <c:v>1.1862354943447411</c:v>
                </c:pt>
                <c:pt idx="3495">
                  <c:v>1.1862354943447411</c:v>
                </c:pt>
                <c:pt idx="3496">
                  <c:v>1.1862354943447411</c:v>
                </c:pt>
                <c:pt idx="3497">
                  <c:v>1.1862354943447411</c:v>
                </c:pt>
                <c:pt idx="3498">
                  <c:v>1.1862354943447411</c:v>
                </c:pt>
                <c:pt idx="3499">
                  <c:v>1.1862354943447411</c:v>
                </c:pt>
                <c:pt idx="3500">
                  <c:v>1.1862354943447411</c:v>
                </c:pt>
                <c:pt idx="3501">
                  <c:v>1.1862354943447411</c:v>
                </c:pt>
                <c:pt idx="3502">
                  <c:v>1.1862354943447411</c:v>
                </c:pt>
                <c:pt idx="3503">
                  <c:v>1.1862354943447411</c:v>
                </c:pt>
                <c:pt idx="3504">
                  <c:v>1.1862354943447411</c:v>
                </c:pt>
                <c:pt idx="3505">
                  <c:v>1.1862354943447411</c:v>
                </c:pt>
                <c:pt idx="3506">
                  <c:v>1.1862354943447411</c:v>
                </c:pt>
                <c:pt idx="3507">
                  <c:v>1.1862354943447411</c:v>
                </c:pt>
                <c:pt idx="3508">
                  <c:v>1.1862354943447411</c:v>
                </c:pt>
                <c:pt idx="3509">
                  <c:v>1.1862354943447411</c:v>
                </c:pt>
                <c:pt idx="3510">
                  <c:v>1.1862354943447411</c:v>
                </c:pt>
                <c:pt idx="3511">
                  <c:v>1.1862354943447411</c:v>
                </c:pt>
                <c:pt idx="3512">
                  <c:v>1.1862354943447411</c:v>
                </c:pt>
                <c:pt idx="3513">
                  <c:v>1.1862354943447411</c:v>
                </c:pt>
                <c:pt idx="3514">
                  <c:v>1.1862354943447411</c:v>
                </c:pt>
                <c:pt idx="3515">
                  <c:v>1.1862354943447411</c:v>
                </c:pt>
                <c:pt idx="3516">
                  <c:v>1.1862354943447411</c:v>
                </c:pt>
                <c:pt idx="3517">
                  <c:v>1.1862354943447411</c:v>
                </c:pt>
                <c:pt idx="3518">
                  <c:v>1.1862354943447411</c:v>
                </c:pt>
                <c:pt idx="3519">
                  <c:v>1.1862354943447411</c:v>
                </c:pt>
                <c:pt idx="3520">
                  <c:v>1.1862354943447411</c:v>
                </c:pt>
                <c:pt idx="3521">
                  <c:v>1.1862354943447411</c:v>
                </c:pt>
                <c:pt idx="3522">
                  <c:v>1.1862354943447411</c:v>
                </c:pt>
                <c:pt idx="3523">
                  <c:v>1.1862354943447411</c:v>
                </c:pt>
                <c:pt idx="3524">
                  <c:v>1.1862354943447411</c:v>
                </c:pt>
                <c:pt idx="3525">
                  <c:v>1.1862354943447411</c:v>
                </c:pt>
                <c:pt idx="3526">
                  <c:v>1.1862354943447411</c:v>
                </c:pt>
                <c:pt idx="3527">
                  <c:v>1.1862354943447411</c:v>
                </c:pt>
                <c:pt idx="3528">
                  <c:v>1.1862354943447411</c:v>
                </c:pt>
                <c:pt idx="3529">
                  <c:v>1.1862354943447411</c:v>
                </c:pt>
                <c:pt idx="3530">
                  <c:v>1.1862354943447411</c:v>
                </c:pt>
                <c:pt idx="3531">
                  <c:v>1.1862354943447411</c:v>
                </c:pt>
                <c:pt idx="3532">
                  <c:v>1.1862354943447411</c:v>
                </c:pt>
                <c:pt idx="3533">
                  <c:v>1.1862354943447411</c:v>
                </c:pt>
                <c:pt idx="3534">
                  <c:v>1.1862354943447411</c:v>
                </c:pt>
                <c:pt idx="3535">
                  <c:v>1.1862354943447411</c:v>
                </c:pt>
                <c:pt idx="3536">
                  <c:v>1.1862354943447411</c:v>
                </c:pt>
                <c:pt idx="3537">
                  <c:v>1.1862354943447411</c:v>
                </c:pt>
                <c:pt idx="3538">
                  <c:v>1.1862354943447411</c:v>
                </c:pt>
                <c:pt idx="3539">
                  <c:v>1.1862354943447411</c:v>
                </c:pt>
                <c:pt idx="3540">
                  <c:v>1.1862354943447411</c:v>
                </c:pt>
                <c:pt idx="3541">
                  <c:v>1.1862354943447411</c:v>
                </c:pt>
                <c:pt idx="3542">
                  <c:v>1.1862354943447411</c:v>
                </c:pt>
                <c:pt idx="3543">
                  <c:v>1.1862354943447411</c:v>
                </c:pt>
                <c:pt idx="3544">
                  <c:v>1.1862354943447411</c:v>
                </c:pt>
                <c:pt idx="3545">
                  <c:v>1.1862354943447411</c:v>
                </c:pt>
                <c:pt idx="3546">
                  <c:v>1.1862354943447411</c:v>
                </c:pt>
                <c:pt idx="3547">
                  <c:v>1.1862354943447411</c:v>
                </c:pt>
                <c:pt idx="3548">
                  <c:v>1.1862354943447411</c:v>
                </c:pt>
                <c:pt idx="3549">
                  <c:v>1.1862354943447411</c:v>
                </c:pt>
                <c:pt idx="3550">
                  <c:v>1.1862354943447411</c:v>
                </c:pt>
                <c:pt idx="3551">
                  <c:v>1.1862354943447411</c:v>
                </c:pt>
                <c:pt idx="3552">
                  <c:v>1.1862354943447411</c:v>
                </c:pt>
                <c:pt idx="3553">
                  <c:v>1.1862354943447411</c:v>
                </c:pt>
                <c:pt idx="3554">
                  <c:v>1.1862354943447411</c:v>
                </c:pt>
                <c:pt idx="3555">
                  <c:v>1.1862354943447411</c:v>
                </c:pt>
                <c:pt idx="3556">
                  <c:v>1.1862354943447411</c:v>
                </c:pt>
                <c:pt idx="3557">
                  <c:v>1.1862354943447411</c:v>
                </c:pt>
                <c:pt idx="3558">
                  <c:v>1.1862354943447411</c:v>
                </c:pt>
                <c:pt idx="3559">
                  <c:v>1.1862354943447411</c:v>
                </c:pt>
                <c:pt idx="3560">
                  <c:v>1.1862354943447411</c:v>
                </c:pt>
                <c:pt idx="3561">
                  <c:v>1.1862354943447411</c:v>
                </c:pt>
                <c:pt idx="3562">
                  <c:v>1.1862354943447411</c:v>
                </c:pt>
                <c:pt idx="3563">
                  <c:v>1.1862354943447411</c:v>
                </c:pt>
                <c:pt idx="3564">
                  <c:v>1.1862354943447411</c:v>
                </c:pt>
                <c:pt idx="3565">
                  <c:v>1.1862354943447411</c:v>
                </c:pt>
                <c:pt idx="3566">
                  <c:v>1.1862354943447411</c:v>
                </c:pt>
                <c:pt idx="3567">
                  <c:v>1.1862354943447411</c:v>
                </c:pt>
                <c:pt idx="3568">
                  <c:v>1.1862354943447411</c:v>
                </c:pt>
                <c:pt idx="3569">
                  <c:v>1.1862354943447411</c:v>
                </c:pt>
                <c:pt idx="3570">
                  <c:v>1.1862354943447411</c:v>
                </c:pt>
                <c:pt idx="3571">
                  <c:v>1.1862354943447411</c:v>
                </c:pt>
                <c:pt idx="3572">
                  <c:v>1.1862354943447411</c:v>
                </c:pt>
                <c:pt idx="3573">
                  <c:v>1.1862354943447411</c:v>
                </c:pt>
                <c:pt idx="3574">
                  <c:v>1.1862354943447411</c:v>
                </c:pt>
                <c:pt idx="3575">
                  <c:v>1.1862354943447411</c:v>
                </c:pt>
                <c:pt idx="3576">
                  <c:v>1.1862354943447411</c:v>
                </c:pt>
                <c:pt idx="3577">
                  <c:v>1.1862354943447411</c:v>
                </c:pt>
                <c:pt idx="3578">
                  <c:v>1.1862354943447411</c:v>
                </c:pt>
                <c:pt idx="3579">
                  <c:v>1.1862354943447411</c:v>
                </c:pt>
                <c:pt idx="3580">
                  <c:v>1.1862354943447411</c:v>
                </c:pt>
                <c:pt idx="3581">
                  <c:v>1.1862354943447411</c:v>
                </c:pt>
                <c:pt idx="3582">
                  <c:v>1.1862354943447411</c:v>
                </c:pt>
                <c:pt idx="3583">
                  <c:v>1.1862354943447411</c:v>
                </c:pt>
                <c:pt idx="3584">
                  <c:v>1.1862354943447411</c:v>
                </c:pt>
                <c:pt idx="3585">
                  <c:v>1.1862354943447411</c:v>
                </c:pt>
                <c:pt idx="3586">
                  <c:v>1.1862354943447411</c:v>
                </c:pt>
                <c:pt idx="3587">
                  <c:v>1.1862354943447411</c:v>
                </c:pt>
                <c:pt idx="3588">
                  <c:v>1.1862354943447411</c:v>
                </c:pt>
                <c:pt idx="3589">
                  <c:v>1.1862354943447411</c:v>
                </c:pt>
                <c:pt idx="3590">
                  <c:v>1.1862354943447411</c:v>
                </c:pt>
                <c:pt idx="3591">
                  <c:v>1.1862354943447411</c:v>
                </c:pt>
                <c:pt idx="3592">
                  <c:v>1.1862354943447411</c:v>
                </c:pt>
                <c:pt idx="3593">
                  <c:v>1.1862354943447411</c:v>
                </c:pt>
                <c:pt idx="3594">
                  <c:v>1.1862354943447411</c:v>
                </c:pt>
                <c:pt idx="3595">
                  <c:v>1.1862354943447411</c:v>
                </c:pt>
                <c:pt idx="3596">
                  <c:v>1.1862354943447411</c:v>
                </c:pt>
                <c:pt idx="3597">
                  <c:v>1.1862354943447411</c:v>
                </c:pt>
                <c:pt idx="3598">
                  <c:v>1.1862354943447411</c:v>
                </c:pt>
                <c:pt idx="3599">
                  <c:v>1.1862354943447411</c:v>
                </c:pt>
                <c:pt idx="3600">
                  <c:v>1.1862354943447411</c:v>
                </c:pt>
                <c:pt idx="3601">
                  <c:v>1.1862354943447411</c:v>
                </c:pt>
                <c:pt idx="3602">
                  <c:v>1.1862354943447411</c:v>
                </c:pt>
                <c:pt idx="3603">
                  <c:v>1.1862354943447411</c:v>
                </c:pt>
                <c:pt idx="3604">
                  <c:v>1.1862354943447411</c:v>
                </c:pt>
                <c:pt idx="3605">
                  <c:v>1.1862354943447411</c:v>
                </c:pt>
                <c:pt idx="3606">
                  <c:v>1.1862354943447411</c:v>
                </c:pt>
                <c:pt idx="3607">
                  <c:v>1.1862354943447411</c:v>
                </c:pt>
                <c:pt idx="3608">
                  <c:v>1.1862354943447411</c:v>
                </c:pt>
                <c:pt idx="3609">
                  <c:v>1.1862354943447411</c:v>
                </c:pt>
                <c:pt idx="3610">
                  <c:v>1.1862354943447411</c:v>
                </c:pt>
                <c:pt idx="3611">
                  <c:v>1.1862354943447411</c:v>
                </c:pt>
                <c:pt idx="3612">
                  <c:v>1.1862354943447411</c:v>
                </c:pt>
                <c:pt idx="3613">
                  <c:v>1.1862354943447411</c:v>
                </c:pt>
                <c:pt idx="3614">
                  <c:v>1.1862354943447411</c:v>
                </c:pt>
                <c:pt idx="3615">
                  <c:v>1.1862354943447411</c:v>
                </c:pt>
                <c:pt idx="3616">
                  <c:v>1.1862354943447411</c:v>
                </c:pt>
                <c:pt idx="3617">
                  <c:v>1.1862354943447411</c:v>
                </c:pt>
                <c:pt idx="3618">
                  <c:v>1.1862354943447411</c:v>
                </c:pt>
                <c:pt idx="3619">
                  <c:v>1.1862354943447411</c:v>
                </c:pt>
                <c:pt idx="3620">
                  <c:v>1.1862354943447411</c:v>
                </c:pt>
                <c:pt idx="3621">
                  <c:v>1.1862354943447411</c:v>
                </c:pt>
                <c:pt idx="3622">
                  <c:v>1.1862354943447411</c:v>
                </c:pt>
                <c:pt idx="3623">
                  <c:v>1.1862354943447411</c:v>
                </c:pt>
                <c:pt idx="3624">
                  <c:v>1.1862354943447411</c:v>
                </c:pt>
                <c:pt idx="3625">
                  <c:v>1.1862354943447411</c:v>
                </c:pt>
                <c:pt idx="3626">
                  <c:v>1.1862354943447411</c:v>
                </c:pt>
                <c:pt idx="3627">
                  <c:v>1.1862354943447411</c:v>
                </c:pt>
                <c:pt idx="3628">
                  <c:v>1.1862354943447411</c:v>
                </c:pt>
                <c:pt idx="3629">
                  <c:v>1.1862354943447411</c:v>
                </c:pt>
                <c:pt idx="3630">
                  <c:v>1.1862354943447411</c:v>
                </c:pt>
                <c:pt idx="3631">
                  <c:v>1.1862354943447411</c:v>
                </c:pt>
                <c:pt idx="3632">
                  <c:v>1.1862354943447411</c:v>
                </c:pt>
                <c:pt idx="3633">
                  <c:v>1.1862354943447411</c:v>
                </c:pt>
                <c:pt idx="3634">
                  <c:v>1.1862354943447411</c:v>
                </c:pt>
                <c:pt idx="3635">
                  <c:v>1.1862354943447411</c:v>
                </c:pt>
                <c:pt idx="3636">
                  <c:v>1.1862354943447411</c:v>
                </c:pt>
                <c:pt idx="3637">
                  <c:v>1.1862354943447411</c:v>
                </c:pt>
                <c:pt idx="3638">
                  <c:v>1.1862354943447411</c:v>
                </c:pt>
                <c:pt idx="3639">
                  <c:v>1.1862354943447411</c:v>
                </c:pt>
                <c:pt idx="3640">
                  <c:v>1.1862354943447411</c:v>
                </c:pt>
                <c:pt idx="3641">
                  <c:v>1.1862354943447411</c:v>
                </c:pt>
                <c:pt idx="3642">
                  <c:v>1.1862354943447411</c:v>
                </c:pt>
                <c:pt idx="3643">
                  <c:v>1.1862354943447411</c:v>
                </c:pt>
                <c:pt idx="3644">
                  <c:v>1.1862354943447411</c:v>
                </c:pt>
                <c:pt idx="3645">
                  <c:v>1.1862354943447411</c:v>
                </c:pt>
                <c:pt idx="3646">
                  <c:v>1.1862354943447411</c:v>
                </c:pt>
                <c:pt idx="3647">
                  <c:v>1.1862354943447411</c:v>
                </c:pt>
                <c:pt idx="3648">
                  <c:v>1.1862354943447411</c:v>
                </c:pt>
                <c:pt idx="3649">
                  <c:v>1.1862354943447411</c:v>
                </c:pt>
                <c:pt idx="3650">
                  <c:v>1.1862354943447411</c:v>
                </c:pt>
                <c:pt idx="3651">
                  <c:v>1.1862354943447411</c:v>
                </c:pt>
                <c:pt idx="3652">
                  <c:v>1.1862354943447411</c:v>
                </c:pt>
                <c:pt idx="3653">
                  <c:v>1.1862354943447411</c:v>
                </c:pt>
                <c:pt idx="3654">
                  <c:v>1.1862354943447411</c:v>
                </c:pt>
                <c:pt idx="3655">
                  <c:v>1.1862354943447411</c:v>
                </c:pt>
                <c:pt idx="3656">
                  <c:v>1.1862354943447411</c:v>
                </c:pt>
                <c:pt idx="3657">
                  <c:v>1.1862354943447411</c:v>
                </c:pt>
                <c:pt idx="3658">
                  <c:v>1.1862354943447411</c:v>
                </c:pt>
                <c:pt idx="3659">
                  <c:v>1.1862354943447411</c:v>
                </c:pt>
                <c:pt idx="3660">
                  <c:v>1.1862354943447411</c:v>
                </c:pt>
                <c:pt idx="3661">
                  <c:v>1.1862354943447411</c:v>
                </c:pt>
                <c:pt idx="3662">
                  <c:v>1.1862354943447411</c:v>
                </c:pt>
                <c:pt idx="3663">
                  <c:v>1.1862354943447411</c:v>
                </c:pt>
                <c:pt idx="3664">
                  <c:v>1.1862354943447411</c:v>
                </c:pt>
                <c:pt idx="3665">
                  <c:v>1.1862354943447411</c:v>
                </c:pt>
                <c:pt idx="3666">
                  <c:v>1.1862354943447411</c:v>
                </c:pt>
                <c:pt idx="3667">
                  <c:v>1.1862354943447411</c:v>
                </c:pt>
                <c:pt idx="3668">
                  <c:v>1.1862354943447411</c:v>
                </c:pt>
                <c:pt idx="3669">
                  <c:v>1.1862354943447411</c:v>
                </c:pt>
                <c:pt idx="3670">
                  <c:v>1.1862354943447411</c:v>
                </c:pt>
                <c:pt idx="3671">
                  <c:v>1.1862354943447411</c:v>
                </c:pt>
                <c:pt idx="3672">
                  <c:v>1.1862354943447411</c:v>
                </c:pt>
                <c:pt idx="3673">
                  <c:v>1.1862354943447411</c:v>
                </c:pt>
                <c:pt idx="3674">
                  <c:v>1.1862354943447411</c:v>
                </c:pt>
                <c:pt idx="3675">
                  <c:v>1.1862354943447411</c:v>
                </c:pt>
                <c:pt idx="3676">
                  <c:v>1.1862354943447411</c:v>
                </c:pt>
                <c:pt idx="3677">
                  <c:v>1.1862354943447411</c:v>
                </c:pt>
                <c:pt idx="3678">
                  <c:v>1.1862354943447411</c:v>
                </c:pt>
                <c:pt idx="3679">
                  <c:v>1.1862354943447411</c:v>
                </c:pt>
                <c:pt idx="3680">
                  <c:v>1.1862354943447411</c:v>
                </c:pt>
                <c:pt idx="3681">
                  <c:v>1.1862354943447411</c:v>
                </c:pt>
                <c:pt idx="3682">
                  <c:v>1.1862354943447411</c:v>
                </c:pt>
                <c:pt idx="3683">
                  <c:v>1.1862354943447411</c:v>
                </c:pt>
                <c:pt idx="3684">
                  <c:v>1.1862354943447411</c:v>
                </c:pt>
                <c:pt idx="3685">
                  <c:v>1.1862354943447411</c:v>
                </c:pt>
                <c:pt idx="3686">
                  <c:v>1.1862354943447411</c:v>
                </c:pt>
                <c:pt idx="3687">
                  <c:v>1.1862354943447411</c:v>
                </c:pt>
                <c:pt idx="3688">
                  <c:v>1.1862354943447411</c:v>
                </c:pt>
                <c:pt idx="3689">
                  <c:v>1.1862354943447411</c:v>
                </c:pt>
                <c:pt idx="3690">
                  <c:v>1.1862354943447411</c:v>
                </c:pt>
                <c:pt idx="3691">
                  <c:v>1.1862354943447411</c:v>
                </c:pt>
                <c:pt idx="3692">
                  <c:v>1.1862354943447411</c:v>
                </c:pt>
                <c:pt idx="3693">
                  <c:v>1.1862354943447411</c:v>
                </c:pt>
                <c:pt idx="3694">
                  <c:v>1.1862354943447411</c:v>
                </c:pt>
                <c:pt idx="3695">
                  <c:v>1.1862354943447411</c:v>
                </c:pt>
                <c:pt idx="3696">
                  <c:v>1.1862354943447411</c:v>
                </c:pt>
                <c:pt idx="3697">
                  <c:v>1.1862354943447411</c:v>
                </c:pt>
                <c:pt idx="3698">
                  <c:v>1.1862354943447411</c:v>
                </c:pt>
                <c:pt idx="3699">
                  <c:v>1.1862354943447411</c:v>
                </c:pt>
                <c:pt idx="3700">
                  <c:v>1.1862354943447411</c:v>
                </c:pt>
                <c:pt idx="3701">
                  <c:v>1.1862354943447411</c:v>
                </c:pt>
                <c:pt idx="3702">
                  <c:v>1.1862354943447411</c:v>
                </c:pt>
                <c:pt idx="3703">
                  <c:v>1.1862354943447411</c:v>
                </c:pt>
                <c:pt idx="3704">
                  <c:v>1.1862354943447411</c:v>
                </c:pt>
                <c:pt idx="3705">
                  <c:v>1.1862354943447411</c:v>
                </c:pt>
                <c:pt idx="3706">
                  <c:v>1.1862354943447411</c:v>
                </c:pt>
                <c:pt idx="3707">
                  <c:v>1.1862354943447411</c:v>
                </c:pt>
                <c:pt idx="3708">
                  <c:v>1.1862354943447411</c:v>
                </c:pt>
                <c:pt idx="3709">
                  <c:v>1.1862354943447411</c:v>
                </c:pt>
                <c:pt idx="3710">
                  <c:v>1.1862354943447411</c:v>
                </c:pt>
                <c:pt idx="3711">
                  <c:v>1.1862354943447411</c:v>
                </c:pt>
                <c:pt idx="3712">
                  <c:v>1.1862354943447411</c:v>
                </c:pt>
                <c:pt idx="3713">
                  <c:v>1.1862354943447411</c:v>
                </c:pt>
                <c:pt idx="3714">
                  <c:v>1.1862354943447411</c:v>
                </c:pt>
                <c:pt idx="3715">
                  <c:v>1.1862354943447411</c:v>
                </c:pt>
                <c:pt idx="3716">
                  <c:v>1.1862354943447411</c:v>
                </c:pt>
                <c:pt idx="3717">
                  <c:v>1.1862354943447411</c:v>
                </c:pt>
                <c:pt idx="3718">
                  <c:v>1.1862354943447411</c:v>
                </c:pt>
                <c:pt idx="3719">
                  <c:v>1.1862354943447411</c:v>
                </c:pt>
                <c:pt idx="3720">
                  <c:v>1.1862354943447411</c:v>
                </c:pt>
                <c:pt idx="3721">
                  <c:v>1.1862354943447411</c:v>
                </c:pt>
                <c:pt idx="3722">
                  <c:v>1.1862354943447411</c:v>
                </c:pt>
                <c:pt idx="3723">
                  <c:v>1.1862354943447411</c:v>
                </c:pt>
                <c:pt idx="3724">
                  <c:v>1.1862354943447411</c:v>
                </c:pt>
                <c:pt idx="3725">
                  <c:v>1.1862354943447411</c:v>
                </c:pt>
                <c:pt idx="3726">
                  <c:v>1.1862354943447411</c:v>
                </c:pt>
                <c:pt idx="3727">
                  <c:v>1.1862354943447411</c:v>
                </c:pt>
                <c:pt idx="3728">
                  <c:v>1.1862354943447411</c:v>
                </c:pt>
                <c:pt idx="3729">
                  <c:v>1.1862354943447411</c:v>
                </c:pt>
                <c:pt idx="3730">
                  <c:v>1.1862354943447411</c:v>
                </c:pt>
                <c:pt idx="3731">
                  <c:v>1.1862354943447411</c:v>
                </c:pt>
                <c:pt idx="3732">
                  <c:v>1.1862354943447411</c:v>
                </c:pt>
                <c:pt idx="3733">
                  <c:v>1.1862354943447411</c:v>
                </c:pt>
                <c:pt idx="3734">
                  <c:v>1.1862354943447411</c:v>
                </c:pt>
                <c:pt idx="3735">
                  <c:v>1.1862354943447411</c:v>
                </c:pt>
                <c:pt idx="3736">
                  <c:v>1.1862354943447411</c:v>
                </c:pt>
                <c:pt idx="3737">
                  <c:v>1.1862354943447411</c:v>
                </c:pt>
                <c:pt idx="3738">
                  <c:v>1.1862354943447411</c:v>
                </c:pt>
                <c:pt idx="3739">
                  <c:v>1.1862354943447411</c:v>
                </c:pt>
                <c:pt idx="3740">
                  <c:v>1.1862354943447411</c:v>
                </c:pt>
                <c:pt idx="3741">
                  <c:v>1.1862354943447411</c:v>
                </c:pt>
                <c:pt idx="3742">
                  <c:v>1.1862354943447411</c:v>
                </c:pt>
                <c:pt idx="3743">
                  <c:v>1.1862354943447411</c:v>
                </c:pt>
                <c:pt idx="3744">
                  <c:v>1.1862354943447411</c:v>
                </c:pt>
                <c:pt idx="3745">
                  <c:v>1.1862354943447411</c:v>
                </c:pt>
                <c:pt idx="3746">
                  <c:v>1.1862354943447411</c:v>
                </c:pt>
                <c:pt idx="3747">
                  <c:v>1.1862354943447411</c:v>
                </c:pt>
                <c:pt idx="3748">
                  <c:v>1.1862354943447411</c:v>
                </c:pt>
                <c:pt idx="3749">
                  <c:v>1.1862354943447411</c:v>
                </c:pt>
                <c:pt idx="3750">
                  <c:v>1.1862354943447411</c:v>
                </c:pt>
                <c:pt idx="3751">
                  <c:v>1.1862354943447411</c:v>
                </c:pt>
                <c:pt idx="3752">
                  <c:v>1.1862354943447411</c:v>
                </c:pt>
                <c:pt idx="3753">
                  <c:v>1.1862354943447411</c:v>
                </c:pt>
                <c:pt idx="3754">
                  <c:v>1.1862354943447411</c:v>
                </c:pt>
                <c:pt idx="3755">
                  <c:v>1.1862354943447411</c:v>
                </c:pt>
                <c:pt idx="3756">
                  <c:v>1.1862354943447411</c:v>
                </c:pt>
                <c:pt idx="3757">
                  <c:v>1.1862354943447411</c:v>
                </c:pt>
                <c:pt idx="3758">
                  <c:v>1.1862354943447411</c:v>
                </c:pt>
                <c:pt idx="3759">
                  <c:v>1.1862354943447411</c:v>
                </c:pt>
                <c:pt idx="3760">
                  <c:v>1.1862354943447411</c:v>
                </c:pt>
                <c:pt idx="3761">
                  <c:v>1.1862354943447411</c:v>
                </c:pt>
                <c:pt idx="3762">
                  <c:v>1.1862354943447411</c:v>
                </c:pt>
                <c:pt idx="3763">
                  <c:v>1.1862354943447411</c:v>
                </c:pt>
                <c:pt idx="3764">
                  <c:v>1.1862354943447411</c:v>
                </c:pt>
                <c:pt idx="3765">
                  <c:v>1.1862354943447411</c:v>
                </c:pt>
                <c:pt idx="3766">
                  <c:v>1.1862354943447411</c:v>
                </c:pt>
                <c:pt idx="3767">
                  <c:v>1.1862354943447411</c:v>
                </c:pt>
                <c:pt idx="3768">
                  <c:v>1.1862354943447411</c:v>
                </c:pt>
                <c:pt idx="3769">
                  <c:v>1.1862354943447411</c:v>
                </c:pt>
                <c:pt idx="3770">
                  <c:v>1.1862354943447411</c:v>
                </c:pt>
                <c:pt idx="3771">
                  <c:v>1.1862354943447411</c:v>
                </c:pt>
                <c:pt idx="3772">
                  <c:v>1.1862354943447411</c:v>
                </c:pt>
                <c:pt idx="3773">
                  <c:v>1.1862354943447411</c:v>
                </c:pt>
                <c:pt idx="3774">
                  <c:v>1.1862354943447411</c:v>
                </c:pt>
                <c:pt idx="3775">
                  <c:v>1.1862354943447411</c:v>
                </c:pt>
                <c:pt idx="3776">
                  <c:v>1.1862354943447411</c:v>
                </c:pt>
                <c:pt idx="3777">
                  <c:v>1.1862354943447411</c:v>
                </c:pt>
                <c:pt idx="3778">
                  <c:v>1.1862354943447411</c:v>
                </c:pt>
                <c:pt idx="3779">
                  <c:v>1.1862354943447411</c:v>
                </c:pt>
                <c:pt idx="3780">
                  <c:v>1.1862354943447411</c:v>
                </c:pt>
                <c:pt idx="3781">
                  <c:v>1.1862354943447411</c:v>
                </c:pt>
                <c:pt idx="3782">
                  <c:v>1.1862354943447411</c:v>
                </c:pt>
                <c:pt idx="3783">
                  <c:v>1.1862354943447411</c:v>
                </c:pt>
                <c:pt idx="3784">
                  <c:v>1.1862354943447411</c:v>
                </c:pt>
                <c:pt idx="3785">
                  <c:v>1.1862354943447411</c:v>
                </c:pt>
                <c:pt idx="3786">
                  <c:v>1.1862354943447411</c:v>
                </c:pt>
                <c:pt idx="3787">
                  <c:v>1.1862354943447411</c:v>
                </c:pt>
                <c:pt idx="3788">
                  <c:v>1.1862354943447411</c:v>
                </c:pt>
                <c:pt idx="3789">
                  <c:v>1.1862354943447411</c:v>
                </c:pt>
                <c:pt idx="3790">
                  <c:v>1.1862354943447411</c:v>
                </c:pt>
                <c:pt idx="3791">
                  <c:v>1.1862354943447411</c:v>
                </c:pt>
                <c:pt idx="3792">
                  <c:v>1.1862354943447411</c:v>
                </c:pt>
                <c:pt idx="3793">
                  <c:v>1.1862354943447411</c:v>
                </c:pt>
                <c:pt idx="3794">
                  <c:v>1.1862354943447411</c:v>
                </c:pt>
                <c:pt idx="3795">
                  <c:v>1.1862354943447411</c:v>
                </c:pt>
                <c:pt idx="3796">
                  <c:v>1.1862354943447411</c:v>
                </c:pt>
                <c:pt idx="3797">
                  <c:v>1.1862354943447411</c:v>
                </c:pt>
                <c:pt idx="3798">
                  <c:v>1.1862354943447411</c:v>
                </c:pt>
                <c:pt idx="3799">
                  <c:v>1.1862354943447411</c:v>
                </c:pt>
                <c:pt idx="3800">
                  <c:v>1.1862354943447411</c:v>
                </c:pt>
                <c:pt idx="3801">
                  <c:v>1.1862354943447411</c:v>
                </c:pt>
                <c:pt idx="3802">
                  <c:v>1.1862354943447411</c:v>
                </c:pt>
                <c:pt idx="3803">
                  <c:v>1.1862354943447411</c:v>
                </c:pt>
                <c:pt idx="3804">
                  <c:v>1.1862354943447411</c:v>
                </c:pt>
                <c:pt idx="3805">
                  <c:v>1.1862354943447411</c:v>
                </c:pt>
                <c:pt idx="3806">
                  <c:v>1.1862354943447411</c:v>
                </c:pt>
                <c:pt idx="3807">
                  <c:v>1.1862354943447411</c:v>
                </c:pt>
                <c:pt idx="3808">
                  <c:v>1.1862354943447411</c:v>
                </c:pt>
                <c:pt idx="3809">
                  <c:v>1.1862354943447411</c:v>
                </c:pt>
                <c:pt idx="3810">
                  <c:v>1.1862354943447411</c:v>
                </c:pt>
                <c:pt idx="3811">
                  <c:v>1.1862354943447411</c:v>
                </c:pt>
                <c:pt idx="3812">
                  <c:v>1.1862354943447411</c:v>
                </c:pt>
                <c:pt idx="3813">
                  <c:v>1.1862354943447411</c:v>
                </c:pt>
                <c:pt idx="3814">
                  <c:v>1.1862354943447411</c:v>
                </c:pt>
                <c:pt idx="3815">
                  <c:v>1.1862354943447411</c:v>
                </c:pt>
                <c:pt idx="3816">
                  <c:v>1.1862354943447411</c:v>
                </c:pt>
                <c:pt idx="3817">
                  <c:v>1.1862354943447411</c:v>
                </c:pt>
                <c:pt idx="3818">
                  <c:v>1.1862354943447411</c:v>
                </c:pt>
                <c:pt idx="3819">
                  <c:v>1.1862354943447411</c:v>
                </c:pt>
                <c:pt idx="3820">
                  <c:v>1.1862354943447411</c:v>
                </c:pt>
                <c:pt idx="3821">
                  <c:v>1.1862354943447411</c:v>
                </c:pt>
                <c:pt idx="3822">
                  <c:v>1.1862354943447411</c:v>
                </c:pt>
                <c:pt idx="3823">
                  <c:v>1.1862354943447411</c:v>
                </c:pt>
                <c:pt idx="3824">
                  <c:v>1.1862354943447411</c:v>
                </c:pt>
                <c:pt idx="3825">
                  <c:v>1.1862354943447411</c:v>
                </c:pt>
                <c:pt idx="3826">
                  <c:v>1.1862354943447411</c:v>
                </c:pt>
                <c:pt idx="3827">
                  <c:v>1.1862354943447411</c:v>
                </c:pt>
                <c:pt idx="3828">
                  <c:v>1.1862354943447411</c:v>
                </c:pt>
                <c:pt idx="3829">
                  <c:v>1.1862354943447411</c:v>
                </c:pt>
                <c:pt idx="3830">
                  <c:v>1.1862354943447411</c:v>
                </c:pt>
                <c:pt idx="3831">
                  <c:v>1.1862354943447411</c:v>
                </c:pt>
                <c:pt idx="3832">
                  <c:v>1.1862354943447411</c:v>
                </c:pt>
                <c:pt idx="3833">
                  <c:v>1.1862354943447411</c:v>
                </c:pt>
                <c:pt idx="3834">
                  <c:v>1.1862354943447411</c:v>
                </c:pt>
                <c:pt idx="3835">
                  <c:v>1.1862354943447411</c:v>
                </c:pt>
                <c:pt idx="3836">
                  <c:v>1.1862354943447411</c:v>
                </c:pt>
                <c:pt idx="3837">
                  <c:v>1.1862354943447411</c:v>
                </c:pt>
                <c:pt idx="3838">
                  <c:v>1.1862354943447411</c:v>
                </c:pt>
                <c:pt idx="3839">
                  <c:v>1.1862354943447411</c:v>
                </c:pt>
                <c:pt idx="3840">
                  <c:v>1.1862354943447411</c:v>
                </c:pt>
                <c:pt idx="3841">
                  <c:v>1.1862354943447411</c:v>
                </c:pt>
                <c:pt idx="3842">
                  <c:v>1.1862354943447411</c:v>
                </c:pt>
                <c:pt idx="3843">
                  <c:v>1.1862354943447411</c:v>
                </c:pt>
                <c:pt idx="3844">
                  <c:v>1.1862354943447411</c:v>
                </c:pt>
                <c:pt idx="3845">
                  <c:v>1.1862354943447411</c:v>
                </c:pt>
                <c:pt idx="3846">
                  <c:v>1.1862354943447411</c:v>
                </c:pt>
                <c:pt idx="3847">
                  <c:v>1.1862354943447411</c:v>
                </c:pt>
                <c:pt idx="3848">
                  <c:v>1.1862354943447411</c:v>
                </c:pt>
                <c:pt idx="3849">
                  <c:v>1.1862354943447411</c:v>
                </c:pt>
                <c:pt idx="3850">
                  <c:v>1.1862354943447411</c:v>
                </c:pt>
                <c:pt idx="3851">
                  <c:v>1.1862354943447411</c:v>
                </c:pt>
                <c:pt idx="3852">
                  <c:v>1.1862354943447411</c:v>
                </c:pt>
                <c:pt idx="3853">
                  <c:v>1.1862354943447411</c:v>
                </c:pt>
                <c:pt idx="3854">
                  <c:v>1.1862354943447411</c:v>
                </c:pt>
                <c:pt idx="3855">
                  <c:v>1.1862354943447411</c:v>
                </c:pt>
                <c:pt idx="3856">
                  <c:v>1.1862354943447411</c:v>
                </c:pt>
                <c:pt idx="3857">
                  <c:v>1.1862354943447411</c:v>
                </c:pt>
                <c:pt idx="3858">
                  <c:v>1.1862354943447411</c:v>
                </c:pt>
                <c:pt idx="3859">
                  <c:v>1.1862354943447411</c:v>
                </c:pt>
                <c:pt idx="3860">
                  <c:v>1.1862354943447411</c:v>
                </c:pt>
                <c:pt idx="3861">
                  <c:v>1.1862354943447411</c:v>
                </c:pt>
                <c:pt idx="3862">
                  <c:v>1.1862354943447411</c:v>
                </c:pt>
                <c:pt idx="3863">
                  <c:v>1.1862354943447411</c:v>
                </c:pt>
                <c:pt idx="3864">
                  <c:v>1.1862354943447411</c:v>
                </c:pt>
                <c:pt idx="3865">
                  <c:v>1.1862354943447411</c:v>
                </c:pt>
                <c:pt idx="3866">
                  <c:v>1.1862354943447411</c:v>
                </c:pt>
                <c:pt idx="3867">
                  <c:v>1.1862354943447411</c:v>
                </c:pt>
                <c:pt idx="3868">
                  <c:v>1.1862354943447411</c:v>
                </c:pt>
                <c:pt idx="3869">
                  <c:v>1.1862354943447411</c:v>
                </c:pt>
                <c:pt idx="3870">
                  <c:v>1.1862354943447411</c:v>
                </c:pt>
                <c:pt idx="3871">
                  <c:v>1.1862354943447411</c:v>
                </c:pt>
                <c:pt idx="3872">
                  <c:v>1.1862354943447411</c:v>
                </c:pt>
                <c:pt idx="3873">
                  <c:v>1.1862354943447411</c:v>
                </c:pt>
                <c:pt idx="3874">
                  <c:v>1.1862354943447411</c:v>
                </c:pt>
                <c:pt idx="3875">
                  <c:v>1.1862354943447411</c:v>
                </c:pt>
                <c:pt idx="3876">
                  <c:v>1.1862354943447411</c:v>
                </c:pt>
                <c:pt idx="3877">
                  <c:v>1.1862354943447411</c:v>
                </c:pt>
                <c:pt idx="3878">
                  <c:v>1.1862354943447411</c:v>
                </c:pt>
                <c:pt idx="3879">
                  <c:v>1.1862354943447411</c:v>
                </c:pt>
                <c:pt idx="3880">
                  <c:v>1.1862354943447411</c:v>
                </c:pt>
                <c:pt idx="3881">
                  <c:v>1.1862354943447411</c:v>
                </c:pt>
                <c:pt idx="3882">
                  <c:v>1.1862354943447411</c:v>
                </c:pt>
                <c:pt idx="3883">
                  <c:v>1.1862354943447411</c:v>
                </c:pt>
                <c:pt idx="3884">
                  <c:v>1.1862354943447411</c:v>
                </c:pt>
                <c:pt idx="3885">
                  <c:v>1.1862354943447411</c:v>
                </c:pt>
                <c:pt idx="3886">
                  <c:v>1.1862354943447411</c:v>
                </c:pt>
                <c:pt idx="3887">
                  <c:v>1.1862354943447411</c:v>
                </c:pt>
                <c:pt idx="3888">
                  <c:v>1.1862354943447411</c:v>
                </c:pt>
                <c:pt idx="3889">
                  <c:v>1.1862354943447411</c:v>
                </c:pt>
                <c:pt idx="3890">
                  <c:v>1.1862354943447411</c:v>
                </c:pt>
                <c:pt idx="3891">
                  <c:v>1.1862354943447411</c:v>
                </c:pt>
                <c:pt idx="3892">
                  <c:v>1.1862354943447411</c:v>
                </c:pt>
                <c:pt idx="3893">
                  <c:v>1.1862354943447411</c:v>
                </c:pt>
                <c:pt idx="3894">
                  <c:v>1.1862354943447411</c:v>
                </c:pt>
                <c:pt idx="3895">
                  <c:v>1.1862354943447411</c:v>
                </c:pt>
                <c:pt idx="3896">
                  <c:v>1.1862354943447411</c:v>
                </c:pt>
                <c:pt idx="3897">
                  <c:v>1.1862354943447411</c:v>
                </c:pt>
                <c:pt idx="3898">
                  <c:v>1.1862354943447411</c:v>
                </c:pt>
                <c:pt idx="3899">
                  <c:v>1.1862354943447411</c:v>
                </c:pt>
                <c:pt idx="3900">
                  <c:v>1.1862354943447411</c:v>
                </c:pt>
                <c:pt idx="3901">
                  <c:v>1.1862354943447411</c:v>
                </c:pt>
                <c:pt idx="3902">
                  <c:v>1.1862354943447411</c:v>
                </c:pt>
                <c:pt idx="3903">
                  <c:v>1.1862354943447411</c:v>
                </c:pt>
                <c:pt idx="3904">
                  <c:v>1.1862354943447411</c:v>
                </c:pt>
                <c:pt idx="3905">
                  <c:v>1.1862354943447411</c:v>
                </c:pt>
                <c:pt idx="3906">
                  <c:v>1.1862354943447411</c:v>
                </c:pt>
                <c:pt idx="3907">
                  <c:v>1.1862354943447411</c:v>
                </c:pt>
                <c:pt idx="3908">
                  <c:v>1.1862354943447411</c:v>
                </c:pt>
                <c:pt idx="3909">
                  <c:v>1.1862354943447411</c:v>
                </c:pt>
                <c:pt idx="3910">
                  <c:v>1.1862354943447411</c:v>
                </c:pt>
                <c:pt idx="3911">
                  <c:v>1.1862354943447411</c:v>
                </c:pt>
                <c:pt idx="3912">
                  <c:v>1.1862354943447411</c:v>
                </c:pt>
                <c:pt idx="3913">
                  <c:v>1.1862354943447411</c:v>
                </c:pt>
                <c:pt idx="3914">
                  <c:v>1.1862354943447411</c:v>
                </c:pt>
                <c:pt idx="3915">
                  <c:v>1.1862354943447411</c:v>
                </c:pt>
                <c:pt idx="3916">
                  <c:v>1.1862354943447411</c:v>
                </c:pt>
                <c:pt idx="3917">
                  <c:v>1.1862354943447411</c:v>
                </c:pt>
                <c:pt idx="3918">
                  <c:v>1.1862354943447411</c:v>
                </c:pt>
                <c:pt idx="3919">
                  <c:v>1.1862354943447411</c:v>
                </c:pt>
                <c:pt idx="3920">
                  <c:v>1.1862354943447411</c:v>
                </c:pt>
                <c:pt idx="3921">
                  <c:v>1.1862354943447411</c:v>
                </c:pt>
                <c:pt idx="3922">
                  <c:v>1.1862354943447411</c:v>
                </c:pt>
                <c:pt idx="3923">
                  <c:v>1.1862354943447411</c:v>
                </c:pt>
                <c:pt idx="3924">
                  <c:v>1.1862354943447411</c:v>
                </c:pt>
                <c:pt idx="3925">
                  <c:v>1.1862354943447411</c:v>
                </c:pt>
                <c:pt idx="3926">
                  <c:v>1.1862354943447411</c:v>
                </c:pt>
                <c:pt idx="3927">
                  <c:v>1.1862354943447411</c:v>
                </c:pt>
                <c:pt idx="3928">
                  <c:v>1.1862354943447411</c:v>
                </c:pt>
                <c:pt idx="3929">
                  <c:v>1.1862354943447411</c:v>
                </c:pt>
                <c:pt idx="3930">
                  <c:v>1.1862354943447411</c:v>
                </c:pt>
                <c:pt idx="3931">
                  <c:v>1.1862354943447411</c:v>
                </c:pt>
                <c:pt idx="3932">
                  <c:v>1.1862354943447411</c:v>
                </c:pt>
                <c:pt idx="3933">
                  <c:v>1.1862354943447411</c:v>
                </c:pt>
                <c:pt idx="3934">
                  <c:v>1.1862354943447411</c:v>
                </c:pt>
                <c:pt idx="3935">
                  <c:v>1.1862354943447411</c:v>
                </c:pt>
                <c:pt idx="3936">
                  <c:v>1.1862354943447411</c:v>
                </c:pt>
                <c:pt idx="3937">
                  <c:v>1.1862354943447411</c:v>
                </c:pt>
                <c:pt idx="3938">
                  <c:v>1.1862354943447411</c:v>
                </c:pt>
                <c:pt idx="3939">
                  <c:v>1.1862354943447411</c:v>
                </c:pt>
                <c:pt idx="3940">
                  <c:v>1.1862354943447411</c:v>
                </c:pt>
                <c:pt idx="3941">
                  <c:v>1.1862354943447411</c:v>
                </c:pt>
                <c:pt idx="3942">
                  <c:v>1.1862354943447411</c:v>
                </c:pt>
                <c:pt idx="3943">
                  <c:v>1.1862354943447411</c:v>
                </c:pt>
                <c:pt idx="3944">
                  <c:v>1.1862354943447411</c:v>
                </c:pt>
                <c:pt idx="3945">
                  <c:v>1.1862354943447411</c:v>
                </c:pt>
                <c:pt idx="3946">
                  <c:v>1.1862354943447411</c:v>
                </c:pt>
                <c:pt idx="3947">
                  <c:v>1.1862354943447411</c:v>
                </c:pt>
                <c:pt idx="3948">
                  <c:v>1.1862354943447411</c:v>
                </c:pt>
                <c:pt idx="3949">
                  <c:v>1.1862354943447411</c:v>
                </c:pt>
                <c:pt idx="3950">
                  <c:v>1.1862354943447411</c:v>
                </c:pt>
                <c:pt idx="3951">
                  <c:v>1.1862354943447411</c:v>
                </c:pt>
                <c:pt idx="3952">
                  <c:v>1.1862354943447411</c:v>
                </c:pt>
                <c:pt idx="3953">
                  <c:v>1.1862354943447411</c:v>
                </c:pt>
                <c:pt idx="3954">
                  <c:v>1.1862354943447411</c:v>
                </c:pt>
                <c:pt idx="3955">
                  <c:v>1.1862354943447411</c:v>
                </c:pt>
                <c:pt idx="3956">
                  <c:v>1.1862354943447411</c:v>
                </c:pt>
                <c:pt idx="3957">
                  <c:v>1.1862354943447411</c:v>
                </c:pt>
                <c:pt idx="3958">
                  <c:v>1.1862354943447411</c:v>
                </c:pt>
                <c:pt idx="3959">
                  <c:v>1.1862354943447411</c:v>
                </c:pt>
                <c:pt idx="3960">
                  <c:v>1.1862354943447411</c:v>
                </c:pt>
                <c:pt idx="3961">
                  <c:v>1.1862354943447411</c:v>
                </c:pt>
                <c:pt idx="3962">
                  <c:v>1.1862354943447411</c:v>
                </c:pt>
                <c:pt idx="3963">
                  <c:v>1.1862354943447411</c:v>
                </c:pt>
                <c:pt idx="3964">
                  <c:v>1.1862354943447411</c:v>
                </c:pt>
                <c:pt idx="3965">
                  <c:v>1.1862354943447411</c:v>
                </c:pt>
                <c:pt idx="3966">
                  <c:v>1.1862354943447411</c:v>
                </c:pt>
                <c:pt idx="3967">
                  <c:v>1.1862354943447411</c:v>
                </c:pt>
                <c:pt idx="3968">
                  <c:v>1.1862354943447411</c:v>
                </c:pt>
                <c:pt idx="3969">
                  <c:v>1.1862354943447411</c:v>
                </c:pt>
                <c:pt idx="3970">
                  <c:v>1.1862354943447411</c:v>
                </c:pt>
                <c:pt idx="3971">
                  <c:v>1.1862354943447411</c:v>
                </c:pt>
                <c:pt idx="3972">
                  <c:v>1.1862354943447411</c:v>
                </c:pt>
                <c:pt idx="3973">
                  <c:v>1.1862354943447411</c:v>
                </c:pt>
                <c:pt idx="3974">
                  <c:v>1.1862354943447411</c:v>
                </c:pt>
                <c:pt idx="3975">
                  <c:v>1.1862354943447411</c:v>
                </c:pt>
                <c:pt idx="3976">
                  <c:v>1.1862354943447411</c:v>
                </c:pt>
                <c:pt idx="3977">
                  <c:v>1.1862354943447411</c:v>
                </c:pt>
                <c:pt idx="3978">
                  <c:v>1.1862354943447411</c:v>
                </c:pt>
                <c:pt idx="3979">
                  <c:v>1.1862354943447411</c:v>
                </c:pt>
                <c:pt idx="3980">
                  <c:v>1.1862354943447411</c:v>
                </c:pt>
                <c:pt idx="3981">
                  <c:v>1.1862354943447411</c:v>
                </c:pt>
                <c:pt idx="3982">
                  <c:v>1.1862354943447411</c:v>
                </c:pt>
                <c:pt idx="3983">
                  <c:v>1.1862354943447411</c:v>
                </c:pt>
                <c:pt idx="3984">
                  <c:v>1.1862354943447411</c:v>
                </c:pt>
                <c:pt idx="3985">
                  <c:v>1.1862354943447411</c:v>
                </c:pt>
                <c:pt idx="3986">
                  <c:v>1.1862354943447411</c:v>
                </c:pt>
                <c:pt idx="3987">
                  <c:v>1.1862354943447411</c:v>
                </c:pt>
                <c:pt idx="3988">
                  <c:v>1.1862354943447411</c:v>
                </c:pt>
                <c:pt idx="3989">
                  <c:v>1.1862354943447411</c:v>
                </c:pt>
                <c:pt idx="3990">
                  <c:v>1.1862354943447411</c:v>
                </c:pt>
                <c:pt idx="3991">
                  <c:v>1.1862354943447411</c:v>
                </c:pt>
                <c:pt idx="3992">
                  <c:v>1.1862354943447411</c:v>
                </c:pt>
                <c:pt idx="3993">
                  <c:v>1.1862354943447411</c:v>
                </c:pt>
                <c:pt idx="3994">
                  <c:v>1.1862354943447411</c:v>
                </c:pt>
                <c:pt idx="3995">
                  <c:v>1.1862354943447411</c:v>
                </c:pt>
                <c:pt idx="3996">
                  <c:v>1.1862354943447411</c:v>
                </c:pt>
                <c:pt idx="3997">
                  <c:v>1.1862354943447411</c:v>
                </c:pt>
                <c:pt idx="3998">
                  <c:v>1.1862354943447411</c:v>
                </c:pt>
                <c:pt idx="3999">
                  <c:v>1.1862354943447411</c:v>
                </c:pt>
                <c:pt idx="4000">
                  <c:v>1.1862354943447411</c:v>
                </c:pt>
                <c:pt idx="4001">
                  <c:v>1.1862354943447411</c:v>
                </c:pt>
                <c:pt idx="4002">
                  <c:v>1.1862354943447411</c:v>
                </c:pt>
                <c:pt idx="4003">
                  <c:v>1.1862354943447411</c:v>
                </c:pt>
                <c:pt idx="4004">
                  <c:v>1.1862354943447411</c:v>
                </c:pt>
                <c:pt idx="4005">
                  <c:v>1.1862354943447411</c:v>
                </c:pt>
                <c:pt idx="4006">
                  <c:v>1.1862354943447411</c:v>
                </c:pt>
                <c:pt idx="4007">
                  <c:v>1.1862354943447411</c:v>
                </c:pt>
                <c:pt idx="4008">
                  <c:v>1.1862354943447411</c:v>
                </c:pt>
                <c:pt idx="4009">
                  <c:v>1.1862354943447411</c:v>
                </c:pt>
                <c:pt idx="4010">
                  <c:v>1.1862354943447411</c:v>
                </c:pt>
                <c:pt idx="4011">
                  <c:v>1.1862354943447411</c:v>
                </c:pt>
                <c:pt idx="4012">
                  <c:v>1.1862354943447411</c:v>
                </c:pt>
                <c:pt idx="4013">
                  <c:v>1.1862354943447411</c:v>
                </c:pt>
                <c:pt idx="4014">
                  <c:v>1.1862354943447411</c:v>
                </c:pt>
                <c:pt idx="4015">
                  <c:v>1.1862354943447411</c:v>
                </c:pt>
                <c:pt idx="4016">
                  <c:v>1.1862354943447411</c:v>
                </c:pt>
                <c:pt idx="4017">
                  <c:v>1.1862354943447411</c:v>
                </c:pt>
                <c:pt idx="4018">
                  <c:v>1.1862354943447411</c:v>
                </c:pt>
                <c:pt idx="4019">
                  <c:v>1.1862354943447411</c:v>
                </c:pt>
                <c:pt idx="4020">
                  <c:v>1.1862354943447411</c:v>
                </c:pt>
                <c:pt idx="4021">
                  <c:v>1.1862354943447411</c:v>
                </c:pt>
                <c:pt idx="4022">
                  <c:v>1.1862354943447411</c:v>
                </c:pt>
                <c:pt idx="4023">
                  <c:v>1.1862354943447411</c:v>
                </c:pt>
                <c:pt idx="4024">
                  <c:v>1.1862354943447411</c:v>
                </c:pt>
                <c:pt idx="4025">
                  <c:v>1.1862354943447411</c:v>
                </c:pt>
                <c:pt idx="4026">
                  <c:v>1.1862354943447411</c:v>
                </c:pt>
                <c:pt idx="4027">
                  <c:v>1.1862354943447411</c:v>
                </c:pt>
                <c:pt idx="4028">
                  <c:v>1.1862354943447411</c:v>
                </c:pt>
                <c:pt idx="4029">
                  <c:v>1.1862354943447411</c:v>
                </c:pt>
                <c:pt idx="4030">
                  <c:v>1.1862354943447411</c:v>
                </c:pt>
                <c:pt idx="4031">
                  <c:v>1.1862354943447411</c:v>
                </c:pt>
                <c:pt idx="4032">
                  <c:v>1.1862354943447411</c:v>
                </c:pt>
                <c:pt idx="4033">
                  <c:v>1.1862354943447411</c:v>
                </c:pt>
                <c:pt idx="4034">
                  <c:v>1.1862354943447411</c:v>
                </c:pt>
                <c:pt idx="4035">
                  <c:v>1.1862354943447411</c:v>
                </c:pt>
                <c:pt idx="4036">
                  <c:v>1.1862354943447411</c:v>
                </c:pt>
                <c:pt idx="4037">
                  <c:v>1.1862354943447411</c:v>
                </c:pt>
                <c:pt idx="4038">
                  <c:v>1.1862354943447411</c:v>
                </c:pt>
                <c:pt idx="4039">
                  <c:v>1.1862354943447411</c:v>
                </c:pt>
                <c:pt idx="4040">
                  <c:v>1.1862354943447411</c:v>
                </c:pt>
                <c:pt idx="4041">
                  <c:v>1.1862354943447411</c:v>
                </c:pt>
                <c:pt idx="4042">
                  <c:v>1.1862354943447411</c:v>
                </c:pt>
                <c:pt idx="4043">
                  <c:v>1.1862354943447411</c:v>
                </c:pt>
                <c:pt idx="4044">
                  <c:v>1.1862354943447411</c:v>
                </c:pt>
                <c:pt idx="4045">
                  <c:v>1.1862354943447411</c:v>
                </c:pt>
                <c:pt idx="4046">
                  <c:v>1.1862354943447411</c:v>
                </c:pt>
                <c:pt idx="4047">
                  <c:v>1.1862354943447411</c:v>
                </c:pt>
                <c:pt idx="4048">
                  <c:v>1.1862354943447411</c:v>
                </c:pt>
                <c:pt idx="4049">
                  <c:v>1.1862354943447411</c:v>
                </c:pt>
                <c:pt idx="4050">
                  <c:v>1.1862354943447411</c:v>
                </c:pt>
                <c:pt idx="4051">
                  <c:v>1.1862354943447411</c:v>
                </c:pt>
                <c:pt idx="4052">
                  <c:v>1.1862354943447411</c:v>
                </c:pt>
                <c:pt idx="4053">
                  <c:v>1.1862354943447411</c:v>
                </c:pt>
                <c:pt idx="4054">
                  <c:v>1.1862354943447411</c:v>
                </c:pt>
                <c:pt idx="4055">
                  <c:v>1.1862354943447411</c:v>
                </c:pt>
                <c:pt idx="4056">
                  <c:v>1.1862354943447411</c:v>
                </c:pt>
                <c:pt idx="4057">
                  <c:v>1.1862354943447411</c:v>
                </c:pt>
                <c:pt idx="4058">
                  <c:v>1.1862354943447411</c:v>
                </c:pt>
                <c:pt idx="4059">
                  <c:v>1.1862354943447411</c:v>
                </c:pt>
                <c:pt idx="4060">
                  <c:v>1.1862354943447411</c:v>
                </c:pt>
                <c:pt idx="4061">
                  <c:v>1.1862354943447411</c:v>
                </c:pt>
                <c:pt idx="4062">
                  <c:v>1.1862354943447411</c:v>
                </c:pt>
                <c:pt idx="4063">
                  <c:v>1.1862354943447411</c:v>
                </c:pt>
                <c:pt idx="4064">
                  <c:v>1.1862354943447411</c:v>
                </c:pt>
                <c:pt idx="4065">
                  <c:v>1.1862354943447411</c:v>
                </c:pt>
                <c:pt idx="4066">
                  <c:v>1.1862354943447411</c:v>
                </c:pt>
                <c:pt idx="4067">
                  <c:v>1.1862354943447411</c:v>
                </c:pt>
                <c:pt idx="4068">
                  <c:v>1.1862354943447411</c:v>
                </c:pt>
                <c:pt idx="4069">
                  <c:v>1.1862354943447411</c:v>
                </c:pt>
                <c:pt idx="4070">
                  <c:v>1.1862354943447411</c:v>
                </c:pt>
                <c:pt idx="4071">
                  <c:v>1.1862354943447411</c:v>
                </c:pt>
                <c:pt idx="4072">
                  <c:v>1.1862354943447411</c:v>
                </c:pt>
                <c:pt idx="4073">
                  <c:v>1.1862354943447411</c:v>
                </c:pt>
                <c:pt idx="4074">
                  <c:v>1.1862354943447411</c:v>
                </c:pt>
                <c:pt idx="4075">
                  <c:v>1.1862354943447411</c:v>
                </c:pt>
                <c:pt idx="4076">
                  <c:v>1.1862354943447411</c:v>
                </c:pt>
                <c:pt idx="4077">
                  <c:v>1.1862354943447411</c:v>
                </c:pt>
                <c:pt idx="4078">
                  <c:v>1.1862354943447411</c:v>
                </c:pt>
                <c:pt idx="4079">
                  <c:v>1.1862354943447411</c:v>
                </c:pt>
                <c:pt idx="4080">
                  <c:v>1.1862354943447411</c:v>
                </c:pt>
                <c:pt idx="4081">
                  <c:v>1.1862354943447411</c:v>
                </c:pt>
                <c:pt idx="4082">
                  <c:v>1.1862354943447411</c:v>
                </c:pt>
                <c:pt idx="4083">
                  <c:v>1.1862354943447411</c:v>
                </c:pt>
                <c:pt idx="4084">
                  <c:v>1.1862354943447411</c:v>
                </c:pt>
                <c:pt idx="4085">
                  <c:v>1.1862354943447411</c:v>
                </c:pt>
                <c:pt idx="4086">
                  <c:v>1.1862354943447411</c:v>
                </c:pt>
                <c:pt idx="4087">
                  <c:v>1.1862354943447411</c:v>
                </c:pt>
                <c:pt idx="4088">
                  <c:v>1.1862354943447411</c:v>
                </c:pt>
                <c:pt idx="4089">
                  <c:v>1.1862354943447411</c:v>
                </c:pt>
                <c:pt idx="4090">
                  <c:v>1.1862354943447411</c:v>
                </c:pt>
                <c:pt idx="4091">
                  <c:v>1.1862354943447411</c:v>
                </c:pt>
                <c:pt idx="4092">
                  <c:v>1.1862354943447411</c:v>
                </c:pt>
                <c:pt idx="4093">
                  <c:v>1.1862354943447411</c:v>
                </c:pt>
                <c:pt idx="4094">
                  <c:v>1.1862354943447411</c:v>
                </c:pt>
                <c:pt idx="4095">
                  <c:v>1.1862354943447411</c:v>
                </c:pt>
                <c:pt idx="4096">
                  <c:v>1.1862354943447411</c:v>
                </c:pt>
                <c:pt idx="4097">
                  <c:v>1.1862354943447411</c:v>
                </c:pt>
                <c:pt idx="4098">
                  <c:v>1.1862354943447411</c:v>
                </c:pt>
                <c:pt idx="4099">
                  <c:v>1.1862354943447411</c:v>
                </c:pt>
                <c:pt idx="4100">
                  <c:v>1.1862354943447411</c:v>
                </c:pt>
                <c:pt idx="4101">
                  <c:v>1.1862354943447411</c:v>
                </c:pt>
                <c:pt idx="4102">
                  <c:v>1.1862354943447411</c:v>
                </c:pt>
                <c:pt idx="4103">
                  <c:v>1.1862354943447411</c:v>
                </c:pt>
                <c:pt idx="4104">
                  <c:v>1.1862354943447411</c:v>
                </c:pt>
                <c:pt idx="4105">
                  <c:v>1.1862354943447411</c:v>
                </c:pt>
                <c:pt idx="4106">
                  <c:v>1.1862354943447411</c:v>
                </c:pt>
                <c:pt idx="4107">
                  <c:v>1.1862354943447411</c:v>
                </c:pt>
                <c:pt idx="4108">
                  <c:v>1.1862354943447411</c:v>
                </c:pt>
                <c:pt idx="4109">
                  <c:v>1.1862354943447411</c:v>
                </c:pt>
                <c:pt idx="4110">
                  <c:v>1.1862354943447411</c:v>
                </c:pt>
                <c:pt idx="4111">
                  <c:v>1.1862354943447411</c:v>
                </c:pt>
                <c:pt idx="4112">
                  <c:v>1.1862354943447411</c:v>
                </c:pt>
                <c:pt idx="4113">
                  <c:v>1.1862354943447411</c:v>
                </c:pt>
                <c:pt idx="4114">
                  <c:v>1.1862354943447411</c:v>
                </c:pt>
                <c:pt idx="4115">
                  <c:v>1.1862354943447411</c:v>
                </c:pt>
                <c:pt idx="4116">
                  <c:v>1.1862354943447411</c:v>
                </c:pt>
                <c:pt idx="4117">
                  <c:v>1.1862354943447411</c:v>
                </c:pt>
                <c:pt idx="4118">
                  <c:v>1.1862354943447411</c:v>
                </c:pt>
                <c:pt idx="4119">
                  <c:v>1.1862354943447411</c:v>
                </c:pt>
                <c:pt idx="4120">
                  <c:v>1.1862354943447411</c:v>
                </c:pt>
                <c:pt idx="4121">
                  <c:v>1.1862354943447411</c:v>
                </c:pt>
                <c:pt idx="4122">
                  <c:v>1.1862354943447411</c:v>
                </c:pt>
                <c:pt idx="4123">
                  <c:v>1.1862354943447411</c:v>
                </c:pt>
                <c:pt idx="4124">
                  <c:v>1.1862354943447411</c:v>
                </c:pt>
                <c:pt idx="4125">
                  <c:v>1.1862354943447411</c:v>
                </c:pt>
                <c:pt idx="4126">
                  <c:v>1.1862354943447411</c:v>
                </c:pt>
                <c:pt idx="4127">
                  <c:v>1.1862354943447411</c:v>
                </c:pt>
                <c:pt idx="4128">
                  <c:v>1.1862354943447411</c:v>
                </c:pt>
                <c:pt idx="4129">
                  <c:v>1.1862354943447411</c:v>
                </c:pt>
                <c:pt idx="4130">
                  <c:v>1.1862354943447411</c:v>
                </c:pt>
                <c:pt idx="4131">
                  <c:v>1.1862354943447411</c:v>
                </c:pt>
                <c:pt idx="4132">
                  <c:v>1.1862354943447411</c:v>
                </c:pt>
                <c:pt idx="4133">
                  <c:v>1.1862354943447411</c:v>
                </c:pt>
                <c:pt idx="4134">
                  <c:v>1.1862354943447411</c:v>
                </c:pt>
                <c:pt idx="4135">
                  <c:v>1.1862354943447411</c:v>
                </c:pt>
                <c:pt idx="4136">
                  <c:v>1.1862354943447411</c:v>
                </c:pt>
                <c:pt idx="4137">
                  <c:v>1.1862354943447411</c:v>
                </c:pt>
                <c:pt idx="4138">
                  <c:v>1.1862354943447411</c:v>
                </c:pt>
                <c:pt idx="4139">
                  <c:v>1.1862354943447411</c:v>
                </c:pt>
                <c:pt idx="4140">
                  <c:v>1.1862354943447411</c:v>
                </c:pt>
                <c:pt idx="4141">
                  <c:v>1.1862354943447411</c:v>
                </c:pt>
                <c:pt idx="4142">
                  <c:v>1.1862354943447411</c:v>
                </c:pt>
                <c:pt idx="4143">
                  <c:v>1.1862354943447411</c:v>
                </c:pt>
                <c:pt idx="4144">
                  <c:v>1.1862354943447411</c:v>
                </c:pt>
                <c:pt idx="4145">
                  <c:v>1.1862354943447411</c:v>
                </c:pt>
                <c:pt idx="4146">
                  <c:v>1.1862354943447411</c:v>
                </c:pt>
                <c:pt idx="4147">
                  <c:v>1.1862354943447411</c:v>
                </c:pt>
                <c:pt idx="4148">
                  <c:v>1.1862354943447411</c:v>
                </c:pt>
                <c:pt idx="4149">
                  <c:v>1.1862354943447411</c:v>
                </c:pt>
                <c:pt idx="4150">
                  <c:v>1.1862354943447411</c:v>
                </c:pt>
                <c:pt idx="4151">
                  <c:v>1.1862354943447411</c:v>
                </c:pt>
                <c:pt idx="4152">
                  <c:v>1.1862354943447411</c:v>
                </c:pt>
                <c:pt idx="4153">
                  <c:v>1.1862354943447411</c:v>
                </c:pt>
                <c:pt idx="4154">
                  <c:v>1.1862354943447411</c:v>
                </c:pt>
                <c:pt idx="4155">
                  <c:v>1.1862354943447411</c:v>
                </c:pt>
                <c:pt idx="4156">
                  <c:v>1.1862354943447411</c:v>
                </c:pt>
                <c:pt idx="4157">
                  <c:v>1.1862354943447411</c:v>
                </c:pt>
                <c:pt idx="4158">
                  <c:v>1.1862354943447411</c:v>
                </c:pt>
                <c:pt idx="4159">
                  <c:v>1.1862354943447411</c:v>
                </c:pt>
                <c:pt idx="4160">
                  <c:v>1.1862354943447411</c:v>
                </c:pt>
                <c:pt idx="4161">
                  <c:v>1.1862354943447411</c:v>
                </c:pt>
                <c:pt idx="4162">
                  <c:v>1.1862354943447411</c:v>
                </c:pt>
                <c:pt idx="4163">
                  <c:v>1.1862354943447411</c:v>
                </c:pt>
                <c:pt idx="4164">
                  <c:v>1.1862354943447411</c:v>
                </c:pt>
                <c:pt idx="4165">
                  <c:v>1.1862354943447411</c:v>
                </c:pt>
                <c:pt idx="4166">
                  <c:v>1.1862354943447411</c:v>
                </c:pt>
                <c:pt idx="4167">
                  <c:v>1.1862354943447411</c:v>
                </c:pt>
                <c:pt idx="4168">
                  <c:v>1.1862354943447411</c:v>
                </c:pt>
                <c:pt idx="4169">
                  <c:v>1.1862354943447411</c:v>
                </c:pt>
                <c:pt idx="4170">
                  <c:v>1.1862354943447411</c:v>
                </c:pt>
                <c:pt idx="4171">
                  <c:v>1.1862354943447411</c:v>
                </c:pt>
                <c:pt idx="4172">
                  <c:v>1.1862354943447411</c:v>
                </c:pt>
                <c:pt idx="4173">
                  <c:v>1.1862354943447411</c:v>
                </c:pt>
                <c:pt idx="4174">
                  <c:v>1.1862354943447411</c:v>
                </c:pt>
                <c:pt idx="4175">
                  <c:v>1.1862354943447411</c:v>
                </c:pt>
                <c:pt idx="4176">
                  <c:v>1.1862354943447411</c:v>
                </c:pt>
                <c:pt idx="4177">
                  <c:v>1.1862354943447411</c:v>
                </c:pt>
                <c:pt idx="4178">
                  <c:v>1.1862354943447411</c:v>
                </c:pt>
                <c:pt idx="4179">
                  <c:v>1.1862354943447411</c:v>
                </c:pt>
                <c:pt idx="4180">
                  <c:v>1.1862354943447411</c:v>
                </c:pt>
                <c:pt idx="4181">
                  <c:v>1.1862354943447411</c:v>
                </c:pt>
                <c:pt idx="4182">
                  <c:v>1.1862354943447411</c:v>
                </c:pt>
                <c:pt idx="4183">
                  <c:v>1.1862354943447411</c:v>
                </c:pt>
                <c:pt idx="4184">
                  <c:v>1.1862354943447411</c:v>
                </c:pt>
                <c:pt idx="4185">
                  <c:v>1.1862354943447411</c:v>
                </c:pt>
                <c:pt idx="4186">
                  <c:v>1.1862354943447411</c:v>
                </c:pt>
                <c:pt idx="4187">
                  <c:v>1.1862354943447411</c:v>
                </c:pt>
                <c:pt idx="4188">
                  <c:v>1.1862354943447411</c:v>
                </c:pt>
                <c:pt idx="4189">
                  <c:v>1.1862354943447411</c:v>
                </c:pt>
                <c:pt idx="4190">
                  <c:v>1.1862354943447411</c:v>
                </c:pt>
                <c:pt idx="4191">
                  <c:v>1.1862354943447411</c:v>
                </c:pt>
                <c:pt idx="4192">
                  <c:v>1.1862354943447411</c:v>
                </c:pt>
                <c:pt idx="4193">
                  <c:v>1.1862354943447411</c:v>
                </c:pt>
                <c:pt idx="4194">
                  <c:v>1.1862354943447411</c:v>
                </c:pt>
                <c:pt idx="4195">
                  <c:v>1.1862354943447411</c:v>
                </c:pt>
                <c:pt idx="4196">
                  <c:v>1.1862354943447411</c:v>
                </c:pt>
                <c:pt idx="4197">
                  <c:v>1.1862354943447411</c:v>
                </c:pt>
                <c:pt idx="4198">
                  <c:v>1.1862354943447411</c:v>
                </c:pt>
                <c:pt idx="4199">
                  <c:v>1.1862354943447411</c:v>
                </c:pt>
                <c:pt idx="4200">
                  <c:v>1.1862354943447411</c:v>
                </c:pt>
                <c:pt idx="4201">
                  <c:v>1.1862354943447411</c:v>
                </c:pt>
                <c:pt idx="4202">
                  <c:v>1.1862354943447411</c:v>
                </c:pt>
                <c:pt idx="4203">
                  <c:v>1.1862354943447411</c:v>
                </c:pt>
                <c:pt idx="4204">
                  <c:v>1.1862354943447411</c:v>
                </c:pt>
                <c:pt idx="4205">
                  <c:v>1.1862354943447411</c:v>
                </c:pt>
                <c:pt idx="4206">
                  <c:v>1.1862354943447411</c:v>
                </c:pt>
                <c:pt idx="4207">
                  <c:v>1.1862354943447411</c:v>
                </c:pt>
                <c:pt idx="4208">
                  <c:v>1.1862354943447411</c:v>
                </c:pt>
                <c:pt idx="4209">
                  <c:v>1.1862354943447411</c:v>
                </c:pt>
                <c:pt idx="4210">
                  <c:v>1.1862354943447411</c:v>
                </c:pt>
                <c:pt idx="4211">
                  <c:v>1.1862354943447411</c:v>
                </c:pt>
                <c:pt idx="4212">
                  <c:v>1.1862354943447411</c:v>
                </c:pt>
                <c:pt idx="4213">
                  <c:v>1.1862354943447411</c:v>
                </c:pt>
                <c:pt idx="4214">
                  <c:v>1.1862354943447411</c:v>
                </c:pt>
                <c:pt idx="4215">
                  <c:v>1.1862354943447411</c:v>
                </c:pt>
                <c:pt idx="4216">
                  <c:v>1.1862354943447411</c:v>
                </c:pt>
                <c:pt idx="4217">
                  <c:v>1.1862354943447411</c:v>
                </c:pt>
                <c:pt idx="4218">
                  <c:v>1.1862354943447411</c:v>
                </c:pt>
                <c:pt idx="4219">
                  <c:v>1.1862354943447411</c:v>
                </c:pt>
                <c:pt idx="4220">
                  <c:v>1.1862354943447411</c:v>
                </c:pt>
                <c:pt idx="4221">
                  <c:v>1.1862354943447411</c:v>
                </c:pt>
                <c:pt idx="4222">
                  <c:v>1.1862354943447411</c:v>
                </c:pt>
                <c:pt idx="4223">
                  <c:v>1.1862354943447411</c:v>
                </c:pt>
                <c:pt idx="4224">
                  <c:v>1.1862354943447411</c:v>
                </c:pt>
                <c:pt idx="4225">
                  <c:v>1.1862354943447411</c:v>
                </c:pt>
                <c:pt idx="4226">
                  <c:v>1.1862354943447411</c:v>
                </c:pt>
                <c:pt idx="4227">
                  <c:v>1.1862354943447411</c:v>
                </c:pt>
                <c:pt idx="4228">
                  <c:v>1.1862354943447411</c:v>
                </c:pt>
                <c:pt idx="4229">
                  <c:v>1.1862354943447411</c:v>
                </c:pt>
                <c:pt idx="4230">
                  <c:v>1.1862354943447411</c:v>
                </c:pt>
                <c:pt idx="4231">
                  <c:v>1.1862354943447411</c:v>
                </c:pt>
                <c:pt idx="4232">
                  <c:v>1.1862354943447411</c:v>
                </c:pt>
                <c:pt idx="4233">
                  <c:v>1.1862354943447411</c:v>
                </c:pt>
                <c:pt idx="4234">
                  <c:v>1.1862354943447411</c:v>
                </c:pt>
                <c:pt idx="4235">
                  <c:v>1.1862354943447411</c:v>
                </c:pt>
                <c:pt idx="4236">
                  <c:v>1.1862354943447411</c:v>
                </c:pt>
                <c:pt idx="4237">
                  <c:v>1.1862354943447411</c:v>
                </c:pt>
                <c:pt idx="4238">
                  <c:v>1.1862354943447411</c:v>
                </c:pt>
                <c:pt idx="4239">
                  <c:v>1.1862354943447411</c:v>
                </c:pt>
                <c:pt idx="4240">
                  <c:v>1.1862354943447411</c:v>
                </c:pt>
                <c:pt idx="4241">
                  <c:v>1.1862354943447411</c:v>
                </c:pt>
                <c:pt idx="4242">
                  <c:v>1.1862354943447411</c:v>
                </c:pt>
                <c:pt idx="4243">
                  <c:v>1.1862354943447411</c:v>
                </c:pt>
                <c:pt idx="4244">
                  <c:v>1.1862354943447411</c:v>
                </c:pt>
                <c:pt idx="4245">
                  <c:v>1.1862354943447411</c:v>
                </c:pt>
                <c:pt idx="4246">
                  <c:v>1.1862354943447411</c:v>
                </c:pt>
                <c:pt idx="4247">
                  <c:v>1.1862354943447411</c:v>
                </c:pt>
                <c:pt idx="4248">
                  <c:v>1.1862354943447411</c:v>
                </c:pt>
                <c:pt idx="4249">
                  <c:v>1.1862354943447411</c:v>
                </c:pt>
                <c:pt idx="4250">
                  <c:v>1.1862354943447411</c:v>
                </c:pt>
                <c:pt idx="4251">
                  <c:v>1.1862354943447411</c:v>
                </c:pt>
                <c:pt idx="4252">
                  <c:v>1.1862354943447411</c:v>
                </c:pt>
                <c:pt idx="4253">
                  <c:v>1.1862354943447411</c:v>
                </c:pt>
                <c:pt idx="4254">
                  <c:v>1.1862354943447411</c:v>
                </c:pt>
                <c:pt idx="4255">
                  <c:v>1.1862354943447411</c:v>
                </c:pt>
                <c:pt idx="4256">
                  <c:v>1.1862354943447411</c:v>
                </c:pt>
                <c:pt idx="4257">
                  <c:v>1.1862354943447411</c:v>
                </c:pt>
                <c:pt idx="4258">
                  <c:v>1.1862354943447411</c:v>
                </c:pt>
                <c:pt idx="4259">
                  <c:v>1.1862354943447411</c:v>
                </c:pt>
                <c:pt idx="4260">
                  <c:v>1.1862354943447411</c:v>
                </c:pt>
                <c:pt idx="4261">
                  <c:v>1.1862354943447411</c:v>
                </c:pt>
                <c:pt idx="4262">
                  <c:v>1.1862354943447411</c:v>
                </c:pt>
                <c:pt idx="4263">
                  <c:v>1.1862354943447411</c:v>
                </c:pt>
                <c:pt idx="4264">
                  <c:v>1.1862354943447411</c:v>
                </c:pt>
                <c:pt idx="4265">
                  <c:v>1.1862354943447411</c:v>
                </c:pt>
                <c:pt idx="4266">
                  <c:v>1.1862354943447411</c:v>
                </c:pt>
                <c:pt idx="4267">
                  <c:v>1.1862354943447411</c:v>
                </c:pt>
                <c:pt idx="4268">
                  <c:v>1.1862354943447411</c:v>
                </c:pt>
                <c:pt idx="4269">
                  <c:v>1.1862354943447411</c:v>
                </c:pt>
                <c:pt idx="4270">
                  <c:v>1.1862354943447411</c:v>
                </c:pt>
                <c:pt idx="4271">
                  <c:v>1.1862354943447411</c:v>
                </c:pt>
                <c:pt idx="4272">
                  <c:v>1.1862354943447411</c:v>
                </c:pt>
                <c:pt idx="4273">
                  <c:v>1.1862354943447411</c:v>
                </c:pt>
                <c:pt idx="4274">
                  <c:v>1.1862354943447411</c:v>
                </c:pt>
                <c:pt idx="4275">
                  <c:v>1.1862354943447411</c:v>
                </c:pt>
                <c:pt idx="4276">
                  <c:v>1.1862354943447411</c:v>
                </c:pt>
                <c:pt idx="4277">
                  <c:v>1.1862354943447411</c:v>
                </c:pt>
                <c:pt idx="4278">
                  <c:v>1.1862354943447411</c:v>
                </c:pt>
                <c:pt idx="4279">
                  <c:v>1.1862354943447411</c:v>
                </c:pt>
                <c:pt idx="4280">
                  <c:v>1.1862354943447411</c:v>
                </c:pt>
                <c:pt idx="4281">
                  <c:v>1.1862354943447411</c:v>
                </c:pt>
                <c:pt idx="4282">
                  <c:v>1.1862354943447411</c:v>
                </c:pt>
                <c:pt idx="4283">
                  <c:v>1.1862354943447411</c:v>
                </c:pt>
                <c:pt idx="4284">
                  <c:v>1.1862354943447411</c:v>
                </c:pt>
                <c:pt idx="4285">
                  <c:v>1.1862354943447411</c:v>
                </c:pt>
                <c:pt idx="4286">
                  <c:v>1.1862354943447411</c:v>
                </c:pt>
                <c:pt idx="4287">
                  <c:v>1.1862354943447411</c:v>
                </c:pt>
                <c:pt idx="4288">
                  <c:v>1.1862354943447411</c:v>
                </c:pt>
                <c:pt idx="4289">
                  <c:v>1.1862354943447411</c:v>
                </c:pt>
                <c:pt idx="4290">
                  <c:v>1.1862354943447411</c:v>
                </c:pt>
                <c:pt idx="4291">
                  <c:v>1.1862354943447411</c:v>
                </c:pt>
                <c:pt idx="4292">
                  <c:v>1.1862354943447411</c:v>
                </c:pt>
                <c:pt idx="4293">
                  <c:v>1.1862354943447411</c:v>
                </c:pt>
                <c:pt idx="4294">
                  <c:v>1.1862354943447411</c:v>
                </c:pt>
                <c:pt idx="4295">
                  <c:v>1.1862354943447411</c:v>
                </c:pt>
                <c:pt idx="4296">
                  <c:v>1.1862354943447411</c:v>
                </c:pt>
                <c:pt idx="4297">
                  <c:v>1.1862354943447411</c:v>
                </c:pt>
                <c:pt idx="4298">
                  <c:v>1.1862354943447411</c:v>
                </c:pt>
                <c:pt idx="4299">
                  <c:v>1.1862354943447411</c:v>
                </c:pt>
                <c:pt idx="4300">
                  <c:v>1.1862354943447411</c:v>
                </c:pt>
                <c:pt idx="4301">
                  <c:v>1.1862354943447411</c:v>
                </c:pt>
                <c:pt idx="4302">
                  <c:v>1.1862354943447411</c:v>
                </c:pt>
                <c:pt idx="4303">
                  <c:v>1.1862354943447411</c:v>
                </c:pt>
                <c:pt idx="4304">
                  <c:v>1.1862354943447411</c:v>
                </c:pt>
                <c:pt idx="4305">
                  <c:v>1.1862354943447411</c:v>
                </c:pt>
                <c:pt idx="4306">
                  <c:v>1.1862354943447411</c:v>
                </c:pt>
                <c:pt idx="4307">
                  <c:v>1.1862354943447411</c:v>
                </c:pt>
                <c:pt idx="4308">
                  <c:v>1.1862354943447411</c:v>
                </c:pt>
                <c:pt idx="4309">
                  <c:v>1.1862354943447411</c:v>
                </c:pt>
                <c:pt idx="4310">
                  <c:v>1.1862354943447411</c:v>
                </c:pt>
                <c:pt idx="4311">
                  <c:v>1.1862354943447411</c:v>
                </c:pt>
                <c:pt idx="4312">
                  <c:v>1.1862354943447411</c:v>
                </c:pt>
                <c:pt idx="4313">
                  <c:v>1.1862354943447411</c:v>
                </c:pt>
                <c:pt idx="4314">
                  <c:v>1.1862354943447411</c:v>
                </c:pt>
                <c:pt idx="4315">
                  <c:v>1.1862354943447411</c:v>
                </c:pt>
                <c:pt idx="4316">
                  <c:v>1.1862354943447411</c:v>
                </c:pt>
                <c:pt idx="4317">
                  <c:v>1.1862354943447411</c:v>
                </c:pt>
                <c:pt idx="4318">
                  <c:v>1.1862354943447411</c:v>
                </c:pt>
                <c:pt idx="4319">
                  <c:v>1.1862354943447411</c:v>
                </c:pt>
                <c:pt idx="4320">
                  <c:v>1.1862354943447411</c:v>
                </c:pt>
                <c:pt idx="4321">
                  <c:v>1.1862354943447411</c:v>
                </c:pt>
                <c:pt idx="4322">
                  <c:v>1.1862354943447411</c:v>
                </c:pt>
                <c:pt idx="4323">
                  <c:v>1.1862354943447411</c:v>
                </c:pt>
                <c:pt idx="4324">
                  <c:v>1.1862354943447411</c:v>
                </c:pt>
                <c:pt idx="4325">
                  <c:v>1.1862354943447411</c:v>
                </c:pt>
                <c:pt idx="4326">
                  <c:v>1.1862354943447411</c:v>
                </c:pt>
                <c:pt idx="4327">
                  <c:v>1.1862354943447411</c:v>
                </c:pt>
                <c:pt idx="4328">
                  <c:v>1.1862354943447411</c:v>
                </c:pt>
                <c:pt idx="4329">
                  <c:v>1.1862354943447411</c:v>
                </c:pt>
                <c:pt idx="4330">
                  <c:v>1.1862354943447411</c:v>
                </c:pt>
                <c:pt idx="4331">
                  <c:v>1.1862354943447411</c:v>
                </c:pt>
                <c:pt idx="4332">
                  <c:v>1.1862354943447411</c:v>
                </c:pt>
                <c:pt idx="4333">
                  <c:v>1.1862354943447411</c:v>
                </c:pt>
                <c:pt idx="4334">
                  <c:v>1.1862354943447411</c:v>
                </c:pt>
                <c:pt idx="4335">
                  <c:v>1.1862354943447411</c:v>
                </c:pt>
                <c:pt idx="4336">
                  <c:v>1.1862354943447411</c:v>
                </c:pt>
                <c:pt idx="4337">
                  <c:v>1.1862354943447411</c:v>
                </c:pt>
                <c:pt idx="4338">
                  <c:v>1.1862354943447411</c:v>
                </c:pt>
                <c:pt idx="4339">
                  <c:v>1.1862354943447411</c:v>
                </c:pt>
                <c:pt idx="4340">
                  <c:v>1.1862354943447411</c:v>
                </c:pt>
                <c:pt idx="4341">
                  <c:v>1.1862354943447411</c:v>
                </c:pt>
                <c:pt idx="4342">
                  <c:v>1.1862354943447411</c:v>
                </c:pt>
                <c:pt idx="4343">
                  <c:v>1.1862354943447411</c:v>
                </c:pt>
                <c:pt idx="4344">
                  <c:v>1.1862354943447411</c:v>
                </c:pt>
                <c:pt idx="4345">
                  <c:v>1.1862354943447411</c:v>
                </c:pt>
                <c:pt idx="4346">
                  <c:v>1.1862354943447411</c:v>
                </c:pt>
                <c:pt idx="4347">
                  <c:v>1.1862354943447411</c:v>
                </c:pt>
                <c:pt idx="4348">
                  <c:v>1.1862354943447411</c:v>
                </c:pt>
                <c:pt idx="4349">
                  <c:v>1.1862354943447411</c:v>
                </c:pt>
                <c:pt idx="4350">
                  <c:v>1.1862354943447411</c:v>
                </c:pt>
                <c:pt idx="4351">
                  <c:v>1.1862354943447411</c:v>
                </c:pt>
                <c:pt idx="4352">
                  <c:v>1.1862354943447411</c:v>
                </c:pt>
                <c:pt idx="4353">
                  <c:v>1.1862354943447411</c:v>
                </c:pt>
                <c:pt idx="4354">
                  <c:v>1.1862354943447411</c:v>
                </c:pt>
                <c:pt idx="4355">
                  <c:v>1.1862354943447411</c:v>
                </c:pt>
                <c:pt idx="4356">
                  <c:v>1.1862354943447411</c:v>
                </c:pt>
                <c:pt idx="4357">
                  <c:v>1.1862354943447411</c:v>
                </c:pt>
                <c:pt idx="4358">
                  <c:v>1.1862354943447411</c:v>
                </c:pt>
                <c:pt idx="4359">
                  <c:v>1.1862354943447411</c:v>
                </c:pt>
                <c:pt idx="4360">
                  <c:v>1.1862354943447411</c:v>
                </c:pt>
                <c:pt idx="4361">
                  <c:v>1.1862354943447411</c:v>
                </c:pt>
                <c:pt idx="4362">
                  <c:v>1.1862354943447411</c:v>
                </c:pt>
                <c:pt idx="4363">
                  <c:v>1.1862354943447411</c:v>
                </c:pt>
                <c:pt idx="4364">
                  <c:v>1.1862354943447411</c:v>
                </c:pt>
                <c:pt idx="4365">
                  <c:v>1.1862354943447411</c:v>
                </c:pt>
                <c:pt idx="4366">
                  <c:v>1.1862354943447411</c:v>
                </c:pt>
                <c:pt idx="4367">
                  <c:v>1.1862354943447411</c:v>
                </c:pt>
                <c:pt idx="4368">
                  <c:v>1.1862354943447411</c:v>
                </c:pt>
                <c:pt idx="4369">
                  <c:v>1.1862354943447411</c:v>
                </c:pt>
                <c:pt idx="4370">
                  <c:v>1.1862354943447411</c:v>
                </c:pt>
                <c:pt idx="4371">
                  <c:v>1.1862354943447411</c:v>
                </c:pt>
                <c:pt idx="4372">
                  <c:v>1.1862354943447411</c:v>
                </c:pt>
                <c:pt idx="4373">
                  <c:v>1.1862354943447411</c:v>
                </c:pt>
                <c:pt idx="4374">
                  <c:v>1.1862354943447411</c:v>
                </c:pt>
                <c:pt idx="4375">
                  <c:v>1.1862354943447411</c:v>
                </c:pt>
                <c:pt idx="4376">
                  <c:v>1.1862354943447411</c:v>
                </c:pt>
                <c:pt idx="4377">
                  <c:v>1.1862354943447411</c:v>
                </c:pt>
                <c:pt idx="4378">
                  <c:v>1.1862354943447411</c:v>
                </c:pt>
                <c:pt idx="4379">
                  <c:v>1.1862354943447411</c:v>
                </c:pt>
                <c:pt idx="4380">
                  <c:v>1.1862354943447411</c:v>
                </c:pt>
                <c:pt idx="4381">
                  <c:v>1.1862354943447411</c:v>
                </c:pt>
                <c:pt idx="4382">
                  <c:v>1.1862354943447411</c:v>
                </c:pt>
                <c:pt idx="4383">
                  <c:v>1.1862354943447411</c:v>
                </c:pt>
                <c:pt idx="4384">
                  <c:v>1.1862354943447411</c:v>
                </c:pt>
                <c:pt idx="4385">
                  <c:v>1.1862354943447411</c:v>
                </c:pt>
                <c:pt idx="4386">
                  <c:v>1.1862354943447411</c:v>
                </c:pt>
                <c:pt idx="4387">
                  <c:v>1.1862354943447411</c:v>
                </c:pt>
                <c:pt idx="4388">
                  <c:v>1.1862354943447411</c:v>
                </c:pt>
                <c:pt idx="4389">
                  <c:v>1.1862354943447411</c:v>
                </c:pt>
                <c:pt idx="4390">
                  <c:v>1.1862354943447411</c:v>
                </c:pt>
                <c:pt idx="4391">
                  <c:v>1.1862354943447411</c:v>
                </c:pt>
                <c:pt idx="4392">
                  <c:v>1.1862354943447411</c:v>
                </c:pt>
                <c:pt idx="4393">
                  <c:v>1.1862354943447411</c:v>
                </c:pt>
                <c:pt idx="4394">
                  <c:v>1.1862354943447411</c:v>
                </c:pt>
                <c:pt idx="4395">
                  <c:v>1.1862354943447411</c:v>
                </c:pt>
                <c:pt idx="4396">
                  <c:v>1.1862354943447411</c:v>
                </c:pt>
                <c:pt idx="4397">
                  <c:v>1.1862354943447411</c:v>
                </c:pt>
                <c:pt idx="4398">
                  <c:v>1.1862354943447411</c:v>
                </c:pt>
                <c:pt idx="4399">
                  <c:v>1.1862354943447411</c:v>
                </c:pt>
                <c:pt idx="4400">
                  <c:v>1.1862354943447411</c:v>
                </c:pt>
                <c:pt idx="4401">
                  <c:v>1.1862354943447411</c:v>
                </c:pt>
                <c:pt idx="4402">
                  <c:v>1.1862354943447411</c:v>
                </c:pt>
                <c:pt idx="4403">
                  <c:v>1.1862354943447411</c:v>
                </c:pt>
                <c:pt idx="4404">
                  <c:v>1.1862354943447411</c:v>
                </c:pt>
                <c:pt idx="4405">
                  <c:v>1.1862354943447411</c:v>
                </c:pt>
                <c:pt idx="4406">
                  <c:v>1.1862354943447411</c:v>
                </c:pt>
                <c:pt idx="4407">
                  <c:v>1.1862354943447411</c:v>
                </c:pt>
                <c:pt idx="4408">
                  <c:v>1.1862354943447411</c:v>
                </c:pt>
                <c:pt idx="4409">
                  <c:v>1.1862354943447411</c:v>
                </c:pt>
                <c:pt idx="4410">
                  <c:v>1.1862354943447411</c:v>
                </c:pt>
                <c:pt idx="4411">
                  <c:v>1.1862354943447411</c:v>
                </c:pt>
                <c:pt idx="4412">
                  <c:v>1.1862354943447411</c:v>
                </c:pt>
                <c:pt idx="4413">
                  <c:v>1.1862354943447411</c:v>
                </c:pt>
                <c:pt idx="4414">
                  <c:v>1.1862354943447411</c:v>
                </c:pt>
                <c:pt idx="4415">
                  <c:v>1.1862354943447411</c:v>
                </c:pt>
                <c:pt idx="4416">
                  <c:v>1.1862354943447411</c:v>
                </c:pt>
                <c:pt idx="4417">
                  <c:v>1.1862354943447411</c:v>
                </c:pt>
                <c:pt idx="4418">
                  <c:v>1.1862354943447411</c:v>
                </c:pt>
                <c:pt idx="4419">
                  <c:v>1.1862354943447411</c:v>
                </c:pt>
                <c:pt idx="4420">
                  <c:v>1.1862354943447411</c:v>
                </c:pt>
                <c:pt idx="4421">
                  <c:v>1.1862354943447411</c:v>
                </c:pt>
                <c:pt idx="4422">
                  <c:v>1.1862354943447411</c:v>
                </c:pt>
                <c:pt idx="4423">
                  <c:v>1.1862354943447411</c:v>
                </c:pt>
                <c:pt idx="4424">
                  <c:v>1.1862354943447411</c:v>
                </c:pt>
                <c:pt idx="4425">
                  <c:v>1.1862354943447411</c:v>
                </c:pt>
                <c:pt idx="4426">
                  <c:v>1.1862354943447411</c:v>
                </c:pt>
                <c:pt idx="4427">
                  <c:v>1.1862354943447411</c:v>
                </c:pt>
                <c:pt idx="4428">
                  <c:v>1.1862354943447411</c:v>
                </c:pt>
                <c:pt idx="4429">
                  <c:v>1.1862354943447411</c:v>
                </c:pt>
                <c:pt idx="4430">
                  <c:v>1.1862354943447411</c:v>
                </c:pt>
                <c:pt idx="4431">
                  <c:v>1.1862354943447411</c:v>
                </c:pt>
                <c:pt idx="4432">
                  <c:v>1.1862354943447411</c:v>
                </c:pt>
                <c:pt idx="4433">
                  <c:v>1.1862354943447411</c:v>
                </c:pt>
                <c:pt idx="4434">
                  <c:v>1.1862354943447411</c:v>
                </c:pt>
                <c:pt idx="4435">
                  <c:v>1.1862354943447411</c:v>
                </c:pt>
                <c:pt idx="4436">
                  <c:v>1.1862354943447411</c:v>
                </c:pt>
                <c:pt idx="4437">
                  <c:v>1.1862354943447411</c:v>
                </c:pt>
                <c:pt idx="4438">
                  <c:v>1.1862354943447411</c:v>
                </c:pt>
                <c:pt idx="4439">
                  <c:v>1.1862354943447411</c:v>
                </c:pt>
                <c:pt idx="4440">
                  <c:v>1.1862354943447411</c:v>
                </c:pt>
                <c:pt idx="4441">
                  <c:v>1.1862354943447411</c:v>
                </c:pt>
                <c:pt idx="4442">
                  <c:v>1.1862354943447411</c:v>
                </c:pt>
                <c:pt idx="4443">
                  <c:v>1.1862354943447411</c:v>
                </c:pt>
                <c:pt idx="4444">
                  <c:v>1.1862354943447411</c:v>
                </c:pt>
                <c:pt idx="4445">
                  <c:v>1.1862354943447411</c:v>
                </c:pt>
                <c:pt idx="4446">
                  <c:v>1.1862354943447411</c:v>
                </c:pt>
                <c:pt idx="4447">
                  <c:v>1.1862354943447411</c:v>
                </c:pt>
                <c:pt idx="4448">
                  <c:v>1.1862354943447411</c:v>
                </c:pt>
                <c:pt idx="4449">
                  <c:v>1.1862354943447411</c:v>
                </c:pt>
                <c:pt idx="4450">
                  <c:v>1.1862354943447411</c:v>
                </c:pt>
                <c:pt idx="4451">
                  <c:v>1.1862354943447411</c:v>
                </c:pt>
                <c:pt idx="4452">
                  <c:v>1.1862354943447411</c:v>
                </c:pt>
                <c:pt idx="4453">
                  <c:v>1.1862354943447411</c:v>
                </c:pt>
                <c:pt idx="4454">
                  <c:v>1.1862354943447411</c:v>
                </c:pt>
                <c:pt idx="4455">
                  <c:v>1.1862354943447411</c:v>
                </c:pt>
                <c:pt idx="4456">
                  <c:v>1.1862354943447411</c:v>
                </c:pt>
                <c:pt idx="4457">
                  <c:v>1.1862354943447411</c:v>
                </c:pt>
                <c:pt idx="4458">
                  <c:v>1.1862354943447411</c:v>
                </c:pt>
                <c:pt idx="4459">
                  <c:v>1.1862354943447411</c:v>
                </c:pt>
                <c:pt idx="4460">
                  <c:v>1.1862354943447411</c:v>
                </c:pt>
                <c:pt idx="4461">
                  <c:v>1.1862354943447411</c:v>
                </c:pt>
                <c:pt idx="4462">
                  <c:v>1.1862354943447411</c:v>
                </c:pt>
                <c:pt idx="4463">
                  <c:v>1.1862354943447411</c:v>
                </c:pt>
                <c:pt idx="4464">
                  <c:v>1.1862354943447411</c:v>
                </c:pt>
                <c:pt idx="4465">
                  <c:v>1.1862354943447411</c:v>
                </c:pt>
                <c:pt idx="4466">
                  <c:v>1.1862354943447411</c:v>
                </c:pt>
                <c:pt idx="4467">
                  <c:v>1.1862354943447411</c:v>
                </c:pt>
                <c:pt idx="4468">
                  <c:v>1.1862354943447411</c:v>
                </c:pt>
                <c:pt idx="4469">
                  <c:v>1.1862354943447411</c:v>
                </c:pt>
                <c:pt idx="4470">
                  <c:v>1.1862354943447411</c:v>
                </c:pt>
                <c:pt idx="4471">
                  <c:v>1.1862354943447411</c:v>
                </c:pt>
                <c:pt idx="4472">
                  <c:v>1.1862354943447411</c:v>
                </c:pt>
                <c:pt idx="4473">
                  <c:v>1.1862354943447411</c:v>
                </c:pt>
                <c:pt idx="4474">
                  <c:v>1.1862354943447411</c:v>
                </c:pt>
                <c:pt idx="4475">
                  <c:v>1.1862354943447411</c:v>
                </c:pt>
                <c:pt idx="4476">
                  <c:v>1.1862354943447411</c:v>
                </c:pt>
                <c:pt idx="4477">
                  <c:v>1.1862354943447411</c:v>
                </c:pt>
                <c:pt idx="4478">
                  <c:v>1.1862354943447411</c:v>
                </c:pt>
                <c:pt idx="4479">
                  <c:v>1.1862354943447411</c:v>
                </c:pt>
                <c:pt idx="4480">
                  <c:v>1.1862354943447411</c:v>
                </c:pt>
                <c:pt idx="4481">
                  <c:v>1.1862354943447411</c:v>
                </c:pt>
                <c:pt idx="4482">
                  <c:v>1.1862354943447411</c:v>
                </c:pt>
                <c:pt idx="4483">
                  <c:v>1.1862354943447411</c:v>
                </c:pt>
                <c:pt idx="4484">
                  <c:v>1.1862354943447411</c:v>
                </c:pt>
                <c:pt idx="4485">
                  <c:v>1.1862354943447411</c:v>
                </c:pt>
                <c:pt idx="4486">
                  <c:v>1.1862354943447411</c:v>
                </c:pt>
                <c:pt idx="4487">
                  <c:v>1.1862354943447411</c:v>
                </c:pt>
                <c:pt idx="4488">
                  <c:v>1.1862354943447411</c:v>
                </c:pt>
                <c:pt idx="4489">
                  <c:v>1.1862354943447411</c:v>
                </c:pt>
                <c:pt idx="4490">
                  <c:v>1.1862354943447411</c:v>
                </c:pt>
                <c:pt idx="4491">
                  <c:v>1.1862354943447411</c:v>
                </c:pt>
                <c:pt idx="4492">
                  <c:v>1.1862354943447411</c:v>
                </c:pt>
                <c:pt idx="4493">
                  <c:v>1.1862354943447411</c:v>
                </c:pt>
                <c:pt idx="4494">
                  <c:v>1.1862354943447411</c:v>
                </c:pt>
                <c:pt idx="4495">
                  <c:v>1.1862354943447411</c:v>
                </c:pt>
                <c:pt idx="4496">
                  <c:v>1.1862354943447411</c:v>
                </c:pt>
                <c:pt idx="4497">
                  <c:v>1.1862354943447411</c:v>
                </c:pt>
                <c:pt idx="4498">
                  <c:v>1.1862354943447411</c:v>
                </c:pt>
                <c:pt idx="4499">
                  <c:v>1.1862354943447411</c:v>
                </c:pt>
                <c:pt idx="4500">
                  <c:v>1.1862354943447411</c:v>
                </c:pt>
                <c:pt idx="4501">
                  <c:v>1.1862354943447411</c:v>
                </c:pt>
                <c:pt idx="4502">
                  <c:v>1.1862354943447411</c:v>
                </c:pt>
                <c:pt idx="4503">
                  <c:v>1.1862354943447411</c:v>
                </c:pt>
                <c:pt idx="4504">
                  <c:v>1.1862354943447411</c:v>
                </c:pt>
                <c:pt idx="4505">
                  <c:v>1.1862354943447411</c:v>
                </c:pt>
                <c:pt idx="4506">
                  <c:v>1.1862354943447411</c:v>
                </c:pt>
                <c:pt idx="4507">
                  <c:v>1.1862354943447411</c:v>
                </c:pt>
                <c:pt idx="4508">
                  <c:v>1.1862354943447411</c:v>
                </c:pt>
                <c:pt idx="4509">
                  <c:v>1.1862354943447411</c:v>
                </c:pt>
                <c:pt idx="4510">
                  <c:v>1.1862354943447411</c:v>
                </c:pt>
                <c:pt idx="4511">
                  <c:v>1.1862354943447411</c:v>
                </c:pt>
                <c:pt idx="4512">
                  <c:v>1.1862354943447411</c:v>
                </c:pt>
                <c:pt idx="4513">
                  <c:v>1.1862354943447411</c:v>
                </c:pt>
                <c:pt idx="4514">
                  <c:v>1.1862354943447411</c:v>
                </c:pt>
                <c:pt idx="4515">
                  <c:v>1.1862354943447411</c:v>
                </c:pt>
                <c:pt idx="4516">
                  <c:v>1.1862354943447411</c:v>
                </c:pt>
                <c:pt idx="4517">
                  <c:v>1.1862354943447411</c:v>
                </c:pt>
                <c:pt idx="4518">
                  <c:v>1.1862354943447411</c:v>
                </c:pt>
                <c:pt idx="4519">
                  <c:v>1.1862354943447411</c:v>
                </c:pt>
                <c:pt idx="4520">
                  <c:v>1.1862354943447411</c:v>
                </c:pt>
                <c:pt idx="4521">
                  <c:v>1.1862354943447411</c:v>
                </c:pt>
                <c:pt idx="4522">
                  <c:v>1.1862354943447411</c:v>
                </c:pt>
                <c:pt idx="4523">
                  <c:v>1.1862354943447411</c:v>
                </c:pt>
                <c:pt idx="4524">
                  <c:v>1.1862354943447411</c:v>
                </c:pt>
                <c:pt idx="4525">
                  <c:v>1.1862354943447411</c:v>
                </c:pt>
                <c:pt idx="4526">
                  <c:v>1.1862354943447411</c:v>
                </c:pt>
                <c:pt idx="4527">
                  <c:v>1.1862354943447411</c:v>
                </c:pt>
                <c:pt idx="4528">
                  <c:v>1.1862354943447411</c:v>
                </c:pt>
                <c:pt idx="4529">
                  <c:v>1.1862354943447411</c:v>
                </c:pt>
                <c:pt idx="4530">
                  <c:v>1.1862354943447411</c:v>
                </c:pt>
                <c:pt idx="4531">
                  <c:v>1.1862354943447411</c:v>
                </c:pt>
                <c:pt idx="4532">
                  <c:v>1.1862354943447411</c:v>
                </c:pt>
                <c:pt idx="4533">
                  <c:v>1.1862354943447411</c:v>
                </c:pt>
                <c:pt idx="4534">
                  <c:v>1.1862354943447411</c:v>
                </c:pt>
                <c:pt idx="4535">
                  <c:v>1.1862354943447411</c:v>
                </c:pt>
                <c:pt idx="4536">
                  <c:v>1.1862354943447411</c:v>
                </c:pt>
                <c:pt idx="4537">
                  <c:v>1.1862354943447411</c:v>
                </c:pt>
                <c:pt idx="4538">
                  <c:v>1.1862354943447411</c:v>
                </c:pt>
                <c:pt idx="4539">
                  <c:v>1.1862354943447411</c:v>
                </c:pt>
                <c:pt idx="4540">
                  <c:v>1.1862354943447411</c:v>
                </c:pt>
                <c:pt idx="4541">
                  <c:v>1.1862354943447411</c:v>
                </c:pt>
                <c:pt idx="4542">
                  <c:v>1.1862354943447411</c:v>
                </c:pt>
                <c:pt idx="4543">
                  <c:v>1.1862354943447411</c:v>
                </c:pt>
                <c:pt idx="4544">
                  <c:v>1.1862354943447411</c:v>
                </c:pt>
                <c:pt idx="4545">
                  <c:v>1.1862354943447411</c:v>
                </c:pt>
                <c:pt idx="4546">
                  <c:v>1.1862354943447411</c:v>
                </c:pt>
                <c:pt idx="4547">
                  <c:v>1.1862354943447411</c:v>
                </c:pt>
                <c:pt idx="4548">
                  <c:v>1.1862354943447411</c:v>
                </c:pt>
                <c:pt idx="4549">
                  <c:v>1.1862354943447411</c:v>
                </c:pt>
                <c:pt idx="4550">
                  <c:v>1.1862354943447411</c:v>
                </c:pt>
                <c:pt idx="4551">
                  <c:v>1.1862354943447411</c:v>
                </c:pt>
                <c:pt idx="4552">
                  <c:v>1.1862354943447411</c:v>
                </c:pt>
                <c:pt idx="4553">
                  <c:v>1.1862354943447411</c:v>
                </c:pt>
                <c:pt idx="4554">
                  <c:v>1.1862354943447411</c:v>
                </c:pt>
                <c:pt idx="4555">
                  <c:v>1.1862354943447411</c:v>
                </c:pt>
                <c:pt idx="4556">
                  <c:v>1.1862354943447411</c:v>
                </c:pt>
                <c:pt idx="4557">
                  <c:v>1.1862354943447411</c:v>
                </c:pt>
                <c:pt idx="4558">
                  <c:v>1.1862354943447411</c:v>
                </c:pt>
                <c:pt idx="4559">
                  <c:v>1.1862354943447411</c:v>
                </c:pt>
                <c:pt idx="4560">
                  <c:v>1.1862354943447411</c:v>
                </c:pt>
                <c:pt idx="4561">
                  <c:v>1.1862354943447411</c:v>
                </c:pt>
                <c:pt idx="4562">
                  <c:v>1.1862354943447411</c:v>
                </c:pt>
                <c:pt idx="4563">
                  <c:v>1.1862354943447411</c:v>
                </c:pt>
                <c:pt idx="4564">
                  <c:v>1.1862354943447411</c:v>
                </c:pt>
                <c:pt idx="4565">
                  <c:v>1.1862354943447411</c:v>
                </c:pt>
                <c:pt idx="4566">
                  <c:v>1.1862354943447411</c:v>
                </c:pt>
                <c:pt idx="4567">
                  <c:v>1.1862354943447411</c:v>
                </c:pt>
                <c:pt idx="4568">
                  <c:v>1.1862354943447411</c:v>
                </c:pt>
                <c:pt idx="4569">
                  <c:v>1.1862354943447411</c:v>
                </c:pt>
                <c:pt idx="4570">
                  <c:v>1.1862354943447411</c:v>
                </c:pt>
                <c:pt idx="4571">
                  <c:v>1.1862354943447411</c:v>
                </c:pt>
                <c:pt idx="4572">
                  <c:v>1.1862354943447411</c:v>
                </c:pt>
                <c:pt idx="4573">
                  <c:v>1.1862354943447411</c:v>
                </c:pt>
                <c:pt idx="4574">
                  <c:v>1.1862354943447411</c:v>
                </c:pt>
                <c:pt idx="4575">
                  <c:v>1.1862354943447411</c:v>
                </c:pt>
                <c:pt idx="4576">
                  <c:v>1.1862354943447411</c:v>
                </c:pt>
                <c:pt idx="4577">
                  <c:v>1.1862354943447411</c:v>
                </c:pt>
                <c:pt idx="4578">
                  <c:v>1.1862354943447411</c:v>
                </c:pt>
                <c:pt idx="4579">
                  <c:v>1.1862354943447411</c:v>
                </c:pt>
                <c:pt idx="4580">
                  <c:v>1.1862354943447411</c:v>
                </c:pt>
                <c:pt idx="4581">
                  <c:v>1.1862354943447411</c:v>
                </c:pt>
                <c:pt idx="4582">
                  <c:v>1.1862354943447411</c:v>
                </c:pt>
                <c:pt idx="4583">
                  <c:v>1.1862354943447411</c:v>
                </c:pt>
                <c:pt idx="4584">
                  <c:v>1.1862354943447411</c:v>
                </c:pt>
                <c:pt idx="4585">
                  <c:v>1.1862354943447411</c:v>
                </c:pt>
                <c:pt idx="4586">
                  <c:v>1.1862354943447411</c:v>
                </c:pt>
                <c:pt idx="4587">
                  <c:v>1.1862354943447411</c:v>
                </c:pt>
                <c:pt idx="4588">
                  <c:v>1.1862354943447411</c:v>
                </c:pt>
                <c:pt idx="4589">
                  <c:v>1.1862354943447411</c:v>
                </c:pt>
                <c:pt idx="4590">
                  <c:v>1.1862354943447411</c:v>
                </c:pt>
                <c:pt idx="4591">
                  <c:v>1.1862354943447411</c:v>
                </c:pt>
                <c:pt idx="4592">
                  <c:v>1.1862354943447411</c:v>
                </c:pt>
                <c:pt idx="4593">
                  <c:v>1.1862354943447411</c:v>
                </c:pt>
                <c:pt idx="4594">
                  <c:v>1.1862354943447411</c:v>
                </c:pt>
                <c:pt idx="4595">
                  <c:v>1.1862354943447411</c:v>
                </c:pt>
                <c:pt idx="4596">
                  <c:v>1.1862354943447411</c:v>
                </c:pt>
                <c:pt idx="4597">
                  <c:v>1.1862354943447411</c:v>
                </c:pt>
                <c:pt idx="4598">
                  <c:v>1.1862354943447411</c:v>
                </c:pt>
                <c:pt idx="4599">
                  <c:v>1.1862354943447411</c:v>
                </c:pt>
                <c:pt idx="4600">
                  <c:v>1.1862354943447411</c:v>
                </c:pt>
                <c:pt idx="4601">
                  <c:v>1.1862354943447411</c:v>
                </c:pt>
                <c:pt idx="4602">
                  <c:v>1.1862354943447411</c:v>
                </c:pt>
                <c:pt idx="4603">
                  <c:v>1.1862354943447411</c:v>
                </c:pt>
                <c:pt idx="4604">
                  <c:v>1.1862354943447411</c:v>
                </c:pt>
                <c:pt idx="4605">
                  <c:v>1.1862354943447411</c:v>
                </c:pt>
                <c:pt idx="4606">
                  <c:v>1.1862354943447411</c:v>
                </c:pt>
                <c:pt idx="4607">
                  <c:v>1.1862354943447411</c:v>
                </c:pt>
                <c:pt idx="4608">
                  <c:v>1.1862354943447411</c:v>
                </c:pt>
                <c:pt idx="4609">
                  <c:v>1.1862354943447411</c:v>
                </c:pt>
                <c:pt idx="4610">
                  <c:v>1.1862354943447411</c:v>
                </c:pt>
                <c:pt idx="4611">
                  <c:v>1.1862354943447411</c:v>
                </c:pt>
                <c:pt idx="4612">
                  <c:v>1.1862354943447411</c:v>
                </c:pt>
                <c:pt idx="4613">
                  <c:v>1.1862354943447411</c:v>
                </c:pt>
                <c:pt idx="4614">
                  <c:v>1.1862354943447411</c:v>
                </c:pt>
                <c:pt idx="4615">
                  <c:v>1.1862354943447411</c:v>
                </c:pt>
                <c:pt idx="4616">
                  <c:v>1.1862354943447411</c:v>
                </c:pt>
                <c:pt idx="4617">
                  <c:v>1.1862354943447411</c:v>
                </c:pt>
                <c:pt idx="4618">
                  <c:v>1.1862354943447411</c:v>
                </c:pt>
                <c:pt idx="4619">
                  <c:v>1.1862354943447411</c:v>
                </c:pt>
                <c:pt idx="4620">
                  <c:v>1.1862354943447411</c:v>
                </c:pt>
                <c:pt idx="4621">
                  <c:v>1.1862354943447411</c:v>
                </c:pt>
                <c:pt idx="4622">
                  <c:v>1.1862354943447411</c:v>
                </c:pt>
                <c:pt idx="4623">
                  <c:v>1.1862354943447411</c:v>
                </c:pt>
                <c:pt idx="4624">
                  <c:v>1.1862354943447411</c:v>
                </c:pt>
                <c:pt idx="4625">
                  <c:v>1.1862354943447411</c:v>
                </c:pt>
                <c:pt idx="4626">
                  <c:v>1.1862354943447411</c:v>
                </c:pt>
                <c:pt idx="4627">
                  <c:v>1.1862354943447411</c:v>
                </c:pt>
                <c:pt idx="4628">
                  <c:v>1.1862354943447411</c:v>
                </c:pt>
                <c:pt idx="4629">
                  <c:v>1.1862354943447411</c:v>
                </c:pt>
                <c:pt idx="4630">
                  <c:v>1.1862354943447411</c:v>
                </c:pt>
                <c:pt idx="4631">
                  <c:v>1.1862354943447411</c:v>
                </c:pt>
                <c:pt idx="4632">
                  <c:v>1.1862354943447411</c:v>
                </c:pt>
                <c:pt idx="4633">
                  <c:v>1.1862354943447411</c:v>
                </c:pt>
                <c:pt idx="4634">
                  <c:v>1.1862354943447411</c:v>
                </c:pt>
                <c:pt idx="4635">
                  <c:v>1.1862354943447411</c:v>
                </c:pt>
                <c:pt idx="4636">
                  <c:v>1.1862354943447411</c:v>
                </c:pt>
                <c:pt idx="4637">
                  <c:v>1.1862354943447411</c:v>
                </c:pt>
                <c:pt idx="4638">
                  <c:v>1.1862354943447411</c:v>
                </c:pt>
                <c:pt idx="4639">
                  <c:v>1.1862354943447411</c:v>
                </c:pt>
                <c:pt idx="4640">
                  <c:v>1.1862354943447411</c:v>
                </c:pt>
                <c:pt idx="4641">
                  <c:v>1.1862354943447411</c:v>
                </c:pt>
                <c:pt idx="4642">
                  <c:v>1.1862354943447411</c:v>
                </c:pt>
                <c:pt idx="4643">
                  <c:v>1.1862354943447411</c:v>
                </c:pt>
                <c:pt idx="4644">
                  <c:v>1.1862354943447411</c:v>
                </c:pt>
                <c:pt idx="4645">
                  <c:v>1.1862354943447411</c:v>
                </c:pt>
                <c:pt idx="4646">
                  <c:v>1.1862354943447411</c:v>
                </c:pt>
                <c:pt idx="4647">
                  <c:v>1.1862354943447411</c:v>
                </c:pt>
                <c:pt idx="4648">
                  <c:v>1.1862354943447411</c:v>
                </c:pt>
                <c:pt idx="4649">
                  <c:v>1.1862354943447411</c:v>
                </c:pt>
                <c:pt idx="4650">
                  <c:v>1.1862354943447411</c:v>
                </c:pt>
                <c:pt idx="4651">
                  <c:v>1.1862354943447411</c:v>
                </c:pt>
                <c:pt idx="4652">
                  <c:v>1.1862354943447411</c:v>
                </c:pt>
                <c:pt idx="4653">
                  <c:v>1.1862354943447411</c:v>
                </c:pt>
                <c:pt idx="4654">
                  <c:v>1.1862354943447411</c:v>
                </c:pt>
                <c:pt idx="4655">
                  <c:v>1.1862354943447411</c:v>
                </c:pt>
                <c:pt idx="4656">
                  <c:v>1.1862354943447411</c:v>
                </c:pt>
                <c:pt idx="4657">
                  <c:v>1.1862354943447411</c:v>
                </c:pt>
                <c:pt idx="4658">
                  <c:v>1.1862354943447411</c:v>
                </c:pt>
                <c:pt idx="4659">
                  <c:v>1.1862354943447411</c:v>
                </c:pt>
                <c:pt idx="4660">
                  <c:v>1.1862354943447411</c:v>
                </c:pt>
                <c:pt idx="4661">
                  <c:v>1.1862354943447411</c:v>
                </c:pt>
                <c:pt idx="4662">
                  <c:v>1.1862354943447411</c:v>
                </c:pt>
                <c:pt idx="4663">
                  <c:v>1.1862354943447411</c:v>
                </c:pt>
                <c:pt idx="4664">
                  <c:v>1.1862354943447411</c:v>
                </c:pt>
                <c:pt idx="4665">
                  <c:v>1.1862354943447411</c:v>
                </c:pt>
                <c:pt idx="4666">
                  <c:v>1.1862354943447411</c:v>
                </c:pt>
                <c:pt idx="4667">
                  <c:v>1.1862354943447411</c:v>
                </c:pt>
                <c:pt idx="4668">
                  <c:v>1.1862354943447411</c:v>
                </c:pt>
                <c:pt idx="4669">
                  <c:v>1.1862354943447411</c:v>
                </c:pt>
                <c:pt idx="4670">
                  <c:v>1.1862354943447411</c:v>
                </c:pt>
                <c:pt idx="4671">
                  <c:v>1.1862354943447411</c:v>
                </c:pt>
                <c:pt idx="4672">
                  <c:v>1.1862354943447411</c:v>
                </c:pt>
                <c:pt idx="4673">
                  <c:v>1.1862354943447411</c:v>
                </c:pt>
                <c:pt idx="4674">
                  <c:v>1.1862354943447411</c:v>
                </c:pt>
                <c:pt idx="4675">
                  <c:v>1.1862354943447411</c:v>
                </c:pt>
                <c:pt idx="4676">
                  <c:v>1.1862354943447411</c:v>
                </c:pt>
                <c:pt idx="4677">
                  <c:v>1.1862354943447411</c:v>
                </c:pt>
                <c:pt idx="4678">
                  <c:v>1.1862354943447411</c:v>
                </c:pt>
                <c:pt idx="4679">
                  <c:v>1.1862354943447411</c:v>
                </c:pt>
                <c:pt idx="4680">
                  <c:v>1.1862354943447411</c:v>
                </c:pt>
                <c:pt idx="4681">
                  <c:v>1.1862354943447411</c:v>
                </c:pt>
                <c:pt idx="4682">
                  <c:v>1.1862354943447411</c:v>
                </c:pt>
                <c:pt idx="4683">
                  <c:v>1.1862354943447411</c:v>
                </c:pt>
                <c:pt idx="4684">
                  <c:v>1.1862354943447411</c:v>
                </c:pt>
                <c:pt idx="4685">
                  <c:v>1.1862354943447411</c:v>
                </c:pt>
                <c:pt idx="4686">
                  <c:v>1.1862354943447411</c:v>
                </c:pt>
                <c:pt idx="4687">
                  <c:v>1.1862354943447411</c:v>
                </c:pt>
                <c:pt idx="4688">
                  <c:v>1.1862354943447411</c:v>
                </c:pt>
                <c:pt idx="4689">
                  <c:v>1.1862354943447411</c:v>
                </c:pt>
                <c:pt idx="4690">
                  <c:v>1.1862354943447411</c:v>
                </c:pt>
                <c:pt idx="4691">
                  <c:v>1.1862354943447411</c:v>
                </c:pt>
                <c:pt idx="4692">
                  <c:v>1.1862354943447411</c:v>
                </c:pt>
                <c:pt idx="4693">
                  <c:v>1.1862354943447411</c:v>
                </c:pt>
                <c:pt idx="4694">
                  <c:v>1.1862354943447411</c:v>
                </c:pt>
                <c:pt idx="4695">
                  <c:v>1.1862354943447411</c:v>
                </c:pt>
                <c:pt idx="4696">
                  <c:v>1.1862354943447411</c:v>
                </c:pt>
                <c:pt idx="4697">
                  <c:v>1.1862354943447411</c:v>
                </c:pt>
                <c:pt idx="4698">
                  <c:v>1.1862354943447411</c:v>
                </c:pt>
                <c:pt idx="4699">
                  <c:v>1.1862354943447411</c:v>
                </c:pt>
                <c:pt idx="4700">
                  <c:v>1.1862354943447411</c:v>
                </c:pt>
                <c:pt idx="4701">
                  <c:v>1.1862354943447411</c:v>
                </c:pt>
                <c:pt idx="4702">
                  <c:v>1.1862354943447411</c:v>
                </c:pt>
                <c:pt idx="4703">
                  <c:v>1.1862354943447411</c:v>
                </c:pt>
                <c:pt idx="4704">
                  <c:v>1.1862354943447411</c:v>
                </c:pt>
                <c:pt idx="4705">
                  <c:v>1.1862354943447411</c:v>
                </c:pt>
                <c:pt idx="4706">
                  <c:v>1.1862354943447411</c:v>
                </c:pt>
                <c:pt idx="4707">
                  <c:v>1.1862354943447411</c:v>
                </c:pt>
                <c:pt idx="4708">
                  <c:v>1.1862354943447411</c:v>
                </c:pt>
                <c:pt idx="4709">
                  <c:v>1.1862354943447411</c:v>
                </c:pt>
                <c:pt idx="4710">
                  <c:v>1.1862354943447411</c:v>
                </c:pt>
                <c:pt idx="4711">
                  <c:v>1.1862354943447411</c:v>
                </c:pt>
                <c:pt idx="4712">
                  <c:v>1.1862354943447411</c:v>
                </c:pt>
                <c:pt idx="4713">
                  <c:v>1.1862354943447411</c:v>
                </c:pt>
                <c:pt idx="4714">
                  <c:v>1.1862354943447411</c:v>
                </c:pt>
                <c:pt idx="4715">
                  <c:v>1.1862354943447411</c:v>
                </c:pt>
                <c:pt idx="4716">
                  <c:v>1.1862354943447411</c:v>
                </c:pt>
                <c:pt idx="4717">
                  <c:v>1.1862354943447411</c:v>
                </c:pt>
                <c:pt idx="4718">
                  <c:v>1.1862354943447411</c:v>
                </c:pt>
                <c:pt idx="4719">
                  <c:v>1.1862354943447411</c:v>
                </c:pt>
                <c:pt idx="4720">
                  <c:v>1.1862354943447411</c:v>
                </c:pt>
                <c:pt idx="4721">
                  <c:v>1.1862354943447411</c:v>
                </c:pt>
                <c:pt idx="4722">
                  <c:v>1.1862354943447411</c:v>
                </c:pt>
                <c:pt idx="4723">
                  <c:v>1.1862354943447411</c:v>
                </c:pt>
                <c:pt idx="4724">
                  <c:v>1.1862354943447411</c:v>
                </c:pt>
                <c:pt idx="4725">
                  <c:v>1.1862354943447411</c:v>
                </c:pt>
                <c:pt idx="4726">
                  <c:v>1.1862354943447411</c:v>
                </c:pt>
                <c:pt idx="4727">
                  <c:v>1.1862354943447411</c:v>
                </c:pt>
                <c:pt idx="4728">
                  <c:v>1.1862354943447411</c:v>
                </c:pt>
                <c:pt idx="4729">
                  <c:v>1.1862354943447411</c:v>
                </c:pt>
                <c:pt idx="4730">
                  <c:v>1.1862354943447411</c:v>
                </c:pt>
                <c:pt idx="4731">
                  <c:v>1.1862354943447411</c:v>
                </c:pt>
                <c:pt idx="4732">
                  <c:v>1.1862354943447411</c:v>
                </c:pt>
                <c:pt idx="4733">
                  <c:v>1.1862354943447411</c:v>
                </c:pt>
                <c:pt idx="4734">
                  <c:v>1.1862354943447411</c:v>
                </c:pt>
                <c:pt idx="4735">
                  <c:v>1.1862354943447411</c:v>
                </c:pt>
                <c:pt idx="4736">
                  <c:v>1.1862354943447411</c:v>
                </c:pt>
                <c:pt idx="4737">
                  <c:v>1.1862354943447411</c:v>
                </c:pt>
                <c:pt idx="4738">
                  <c:v>1.1862354943447411</c:v>
                </c:pt>
                <c:pt idx="4739">
                  <c:v>1.1862354943447411</c:v>
                </c:pt>
                <c:pt idx="4740">
                  <c:v>1.1862354943447411</c:v>
                </c:pt>
                <c:pt idx="4741">
                  <c:v>1.1862354943447411</c:v>
                </c:pt>
                <c:pt idx="4742">
                  <c:v>1.1862354943447411</c:v>
                </c:pt>
                <c:pt idx="4743">
                  <c:v>1.1862354943447411</c:v>
                </c:pt>
                <c:pt idx="4744">
                  <c:v>1.1862354943447411</c:v>
                </c:pt>
                <c:pt idx="4745">
                  <c:v>1.1862354943447411</c:v>
                </c:pt>
                <c:pt idx="4746">
                  <c:v>1.1862354943447411</c:v>
                </c:pt>
                <c:pt idx="4747">
                  <c:v>1.1862354943447411</c:v>
                </c:pt>
                <c:pt idx="4748">
                  <c:v>1.1862354943447411</c:v>
                </c:pt>
                <c:pt idx="4749">
                  <c:v>1.1862354943447411</c:v>
                </c:pt>
                <c:pt idx="4750">
                  <c:v>1.1862354943447411</c:v>
                </c:pt>
                <c:pt idx="4751">
                  <c:v>1.1862354943447411</c:v>
                </c:pt>
                <c:pt idx="4752">
                  <c:v>1.1862354943447411</c:v>
                </c:pt>
                <c:pt idx="4753">
                  <c:v>1.1862354943447411</c:v>
                </c:pt>
                <c:pt idx="4754">
                  <c:v>1.1862354943447411</c:v>
                </c:pt>
                <c:pt idx="4755">
                  <c:v>1.1862354943447411</c:v>
                </c:pt>
                <c:pt idx="4756">
                  <c:v>1.1862354943447411</c:v>
                </c:pt>
                <c:pt idx="4757">
                  <c:v>1.1862354943447411</c:v>
                </c:pt>
                <c:pt idx="4758">
                  <c:v>1.1862354943447411</c:v>
                </c:pt>
                <c:pt idx="4759">
                  <c:v>1.1862354943447411</c:v>
                </c:pt>
                <c:pt idx="4760">
                  <c:v>1.1862354943447411</c:v>
                </c:pt>
                <c:pt idx="4761">
                  <c:v>1.1862354943447411</c:v>
                </c:pt>
                <c:pt idx="4762">
                  <c:v>1.1862354943447411</c:v>
                </c:pt>
                <c:pt idx="4763">
                  <c:v>1.1862354943447411</c:v>
                </c:pt>
                <c:pt idx="4764">
                  <c:v>1.1862354943447411</c:v>
                </c:pt>
                <c:pt idx="4765">
                  <c:v>1.1862354943447411</c:v>
                </c:pt>
                <c:pt idx="4766">
                  <c:v>1.1862354943447411</c:v>
                </c:pt>
                <c:pt idx="4767">
                  <c:v>1.1862354943447411</c:v>
                </c:pt>
                <c:pt idx="4768">
                  <c:v>1.1862354943447411</c:v>
                </c:pt>
                <c:pt idx="4769">
                  <c:v>1.1862354943447411</c:v>
                </c:pt>
                <c:pt idx="4770">
                  <c:v>1.1862354943447411</c:v>
                </c:pt>
                <c:pt idx="4771">
                  <c:v>1.1862354943447411</c:v>
                </c:pt>
                <c:pt idx="4772">
                  <c:v>1.1862354943447411</c:v>
                </c:pt>
                <c:pt idx="4773">
                  <c:v>1.1862354943447411</c:v>
                </c:pt>
                <c:pt idx="4774">
                  <c:v>1.1862354943447411</c:v>
                </c:pt>
                <c:pt idx="4775">
                  <c:v>1.1862354943447411</c:v>
                </c:pt>
                <c:pt idx="4776">
                  <c:v>1.1862354943447411</c:v>
                </c:pt>
                <c:pt idx="4777">
                  <c:v>1.1862354943447411</c:v>
                </c:pt>
                <c:pt idx="4778">
                  <c:v>1.1862354943447411</c:v>
                </c:pt>
                <c:pt idx="4779">
                  <c:v>1.1862354943447411</c:v>
                </c:pt>
                <c:pt idx="4780">
                  <c:v>1.1862354943447411</c:v>
                </c:pt>
                <c:pt idx="4781">
                  <c:v>1.1862354943447411</c:v>
                </c:pt>
                <c:pt idx="4782">
                  <c:v>1.1862354943447411</c:v>
                </c:pt>
                <c:pt idx="4783">
                  <c:v>1.1862354943447411</c:v>
                </c:pt>
                <c:pt idx="4784">
                  <c:v>1.1862354943447411</c:v>
                </c:pt>
                <c:pt idx="4785">
                  <c:v>1.1862354943447411</c:v>
                </c:pt>
                <c:pt idx="4786">
                  <c:v>1.1862354943447411</c:v>
                </c:pt>
                <c:pt idx="4787">
                  <c:v>1.1862354943447411</c:v>
                </c:pt>
                <c:pt idx="4788">
                  <c:v>1.1862354943447411</c:v>
                </c:pt>
                <c:pt idx="4789">
                  <c:v>1.1862354943447411</c:v>
                </c:pt>
                <c:pt idx="4790">
                  <c:v>1.1862354943447411</c:v>
                </c:pt>
                <c:pt idx="4791">
                  <c:v>1.1862354943447411</c:v>
                </c:pt>
                <c:pt idx="4792">
                  <c:v>1.1862354943447411</c:v>
                </c:pt>
                <c:pt idx="4793">
                  <c:v>1.1862354943447411</c:v>
                </c:pt>
                <c:pt idx="4794">
                  <c:v>1.1862354943447411</c:v>
                </c:pt>
                <c:pt idx="4795">
                  <c:v>1.1862354943447411</c:v>
                </c:pt>
                <c:pt idx="4796">
                  <c:v>1.1862354943447411</c:v>
                </c:pt>
                <c:pt idx="4797">
                  <c:v>1.1862354943447411</c:v>
                </c:pt>
                <c:pt idx="4798">
                  <c:v>1.1862354943447411</c:v>
                </c:pt>
                <c:pt idx="4799">
                  <c:v>1.1862354943447411</c:v>
                </c:pt>
                <c:pt idx="4800">
                  <c:v>1.1862354943447411</c:v>
                </c:pt>
                <c:pt idx="4801">
                  <c:v>1.1862354943447411</c:v>
                </c:pt>
                <c:pt idx="4802">
                  <c:v>1.1862354943447411</c:v>
                </c:pt>
                <c:pt idx="4803">
                  <c:v>1.1862354943447411</c:v>
                </c:pt>
                <c:pt idx="4804">
                  <c:v>1.1862354943447411</c:v>
                </c:pt>
                <c:pt idx="4805">
                  <c:v>1.1862354943447411</c:v>
                </c:pt>
                <c:pt idx="4806">
                  <c:v>1.1862354943447411</c:v>
                </c:pt>
                <c:pt idx="4807">
                  <c:v>1.1862354943447411</c:v>
                </c:pt>
                <c:pt idx="4808">
                  <c:v>1.1862354943447411</c:v>
                </c:pt>
                <c:pt idx="4809">
                  <c:v>1.1862354943447411</c:v>
                </c:pt>
                <c:pt idx="4810">
                  <c:v>1.1862354943447411</c:v>
                </c:pt>
                <c:pt idx="4811">
                  <c:v>1.1862354943447411</c:v>
                </c:pt>
                <c:pt idx="4812">
                  <c:v>1.1862354943447411</c:v>
                </c:pt>
                <c:pt idx="4813">
                  <c:v>1.1862354943447411</c:v>
                </c:pt>
                <c:pt idx="4814">
                  <c:v>1.1862354943447411</c:v>
                </c:pt>
                <c:pt idx="4815">
                  <c:v>1.1862354943447411</c:v>
                </c:pt>
                <c:pt idx="4816">
                  <c:v>1.1862354943447411</c:v>
                </c:pt>
                <c:pt idx="4817">
                  <c:v>1.1862354943447411</c:v>
                </c:pt>
                <c:pt idx="4818">
                  <c:v>1.1862354943447411</c:v>
                </c:pt>
                <c:pt idx="4819">
                  <c:v>1.1862354943447411</c:v>
                </c:pt>
                <c:pt idx="4820">
                  <c:v>1.1862354943447411</c:v>
                </c:pt>
                <c:pt idx="4821">
                  <c:v>1.1862354943447411</c:v>
                </c:pt>
                <c:pt idx="4822">
                  <c:v>1.1862354943447411</c:v>
                </c:pt>
                <c:pt idx="4823">
                  <c:v>1.1862354943447411</c:v>
                </c:pt>
                <c:pt idx="4824">
                  <c:v>1.1862354943447411</c:v>
                </c:pt>
                <c:pt idx="4825">
                  <c:v>1.1862354943447411</c:v>
                </c:pt>
                <c:pt idx="4826">
                  <c:v>1.1862354943447411</c:v>
                </c:pt>
                <c:pt idx="4827">
                  <c:v>1.1862354943447411</c:v>
                </c:pt>
                <c:pt idx="4828">
                  <c:v>1.1862354943447411</c:v>
                </c:pt>
                <c:pt idx="4829">
                  <c:v>1.1862354943447411</c:v>
                </c:pt>
                <c:pt idx="4830">
                  <c:v>1.1862354943447411</c:v>
                </c:pt>
                <c:pt idx="4831">
                  <c:v>1.1862354943447411</c:v>
                </c:pt>
                <c:pt idx="4832">
                  <c:v>1.1862354943447411</c:v>
                </c:pt>
                <c:pt idx="4833">
                  <c:v>1.1862354943447411</c:v>
                </c:pt>
                <c:pt idx="4834">
                  <c:v>1.1862354943447411</c:v>
                </c:pt>
                <c:pt idx="4835">
                  <c:v>1.1862354943447411</c:v>
                </c:pt>
                <c:pt idx="4836">
                  <c:v>1.1862354943447411</c:v>
                </c:pt>
                <c:pt idx="4837">
                  <c:v>1.1862354943447411</c:v>
                </c:pt>
                <c:pt idx="4838">
                  <c:v>1.1862354943447411</c:v>
                </c:pt>
                <c:pt idx="4839">
                  <c:v>1.1862354943447411</c:v>
                </c:pt>
                <c:pt idx="4840">
                  <c:v>1.1862354943447411</c:v>
                </c:pt>
                <c:pt idx="4841">
                  <c:v>1.1862354943447411</c:v>
                </c:pt>
                <c:pt idx="4842">
                  <c:v>1.1862354943447411</c:v>
                </c:pt>
                <c:pt idx="4843">
                  <c:v>1.1862354943447411</c:v>
                </c:pt>
                <c:pt idx="4844">
                  <c:v>1.1862354943447411</c:v>
                </c:pt>
                <c:pt idx="4845">
                  <c:v>1.1862354943447411</c:v>
                </c:pt>
                <c:pt idx="4846">
                  <c:v>1.1862354943447411</c:v>
                </c:pt>
                <c:pt idx="4847">
                  <c:v>1.1862354943447411</c:v>
                </c:pt>
                <c:pt idx="4848">
                  <c:v>1.1862354943447411</c:v>
                </c:pt>
                <c:pt idx="4849">
                  <c:v>1.1862354943447411</c:v>
                </c:pt>
                <c:pt idx="4850">
                  <c:v>1.1862354943447411</c:v>
                </c:pt>
                <c:pt idx="4851">
                  <c:v>1.1862354943447411</c:v>
                </c:pt>
                <c:pt idx="4852">
                  <c:v>1.1862354943447411</c:v>
                </c:pt>
                <c:pt idx="4853">
                  <c:v>1.1862354943447411</c:v>
                </c:pt>
                <c:pt idx="4854">
                  <c:v>1.1862354943447411</c:v>
                </c:pt>
                <c:pt idx="4855">
                  <c:v>1.1862354943447411</c:v>
                </c:pt>
                <c:pt idx="4856">
                  <c:v>1.1862354943447411</c:v>
                </c:pt>
                <c:pt idx="4857">
                  <c:v>1.1862354943447411</c:v>
                </c:pt>
                <c:pt idx="4858">
                  <c:v>1.1862354943447411</c:v>
                </c:pt>
                <c:pt idx="4859">
                  <c:v>1.1862354943447411</c:v>
                </c:pt>
                <c:pt idx="4860">
                  <c:v>1.1862354943447411</c:v>
                </c:pt>
                <c:pt idx="4861">
                  <c:v>1.1862354943447411</c:v>
                </c:pt>
                <c:pt idx="4862">
                  <c:v>1.1862354943447411</c:v>
                </c:pt>
                <c:pt idx="4863">
                  <c:v>1.1862354943447411</c:v>
                </c:pt>
                <c:pt idx="4864">
                  <c:v>1.1862354943447411</c:v>
                </c:pt>
                <c:pt idx="4865">
                  <c:v>1.1862354943447411</c:v>
                </c:pt>
                <c:pt idx="4866">
                  <c:v>1.1862354943447411</c:v>
                </c:pt>
                <c:pt idx="4867">
                  <c:v>1.1862354943447411</c:v>
                </c:pt>
                <c:pt idx="4868">
                  <c:v>1.1862354943447411</c:v>
                </c:pt>
                <c:pt idx="4869">
                  <c:v>1.1862354943447411</c:v>
                </c:pt>
                <c:pt idx="4870">
                  <c:v>1.1862354943447411</c:v>
                </c:pt>
                <c:pt idx="4871">
                  <c:v>1.1862354943447411</c:v>
                </c:pt>
                <c:pt idx="4872">
                  <c:v>1.1862354943447411</c:v>
                </c:pt>
                <c:pt idx="4873">
                  <c:v>1.1862354943447411</c:v>
                </c:pt>
                <c:pt idx="4874">
                  <c:v>1.1862354943447411</c:v>
                </c:pt>
                <c:pt idx="4875">
                  <c:v>1.1862354943447411</c:v>
                </c:pt>
                <c:pt idx="4876">
                  <c:v>1.1862354943447411</c:v>
                </c:pt>
                <c:pt idx="4877">
                  <c:v>1.1862354943447411</c:v>
                </c:pt>
                <c:pt idx="4878">
                  <c:v>1.1862354943447411</c:v>
                </c:pt>
                <c:pt idx="4879">
                  <c:v>1.1862354943447411</c:v>
                </c:pt>
                <c:pt idx="4880">
                  <c:v>1.1862354943447411</c:v>
                </c:pt>
                <c:pt idx="4881">
                  <c:v>1.1862354943447411</c:v>
                </c:pt>
                <c:pt idx="4882">
                  <c:v>1.1862354943447411</c:v>
                </c:pt>
                <c:pt idx="4883">
                  <c:v>1.1862354943447411</c:v>
                </c:pt>
                <c:pt idx="4884">
                  <c:v>1.1862354943447411</c:v>
                </c:pt>
                <c:pt idx="4885">
                  <c:v>1.1862354943447411</c:v>
                </c:pt>
                <c:pt idx="4886">
                  <c:v>1.1862354943447411</c:v>
                </c:pt>
                <c:pt idx="4887">
                  <c:v>1.1862354943447411</c:v>
                </c:pt>
                <c:pt idx="4888">
                  <c:v>1.1862354943447411</c:v>
                </c:pt>
                <c:pt idx="4889">
                  <c:v>1.1862354943447411</c:v>
                </c:pt>
                <c:pt idx="4890">
                  <c:v>1.1862354943447411</c:v>
                </c:pt>
                <c:pt idx="4891">
                  <c:v>1.1862354943447411</c:v>
                </c:pt>
                <c:pt idx="4892">
                  <c:v>1.1862354943447411</c:v>
                </c:pt>
                <c:pt idx="4893">
                  <c:v>1.1862354943447411</c:v>
                </c:pt>
                <c:pt idx="4894">
                  <c:v>1.1862354943447411</c:v>
                </c:pt>
                <c:pt idx="4895">
                  <c:v>1.1862354943447411</c:v>
                </c:pt>
                <c:pt idx="4896">
                  <c:v>1.1862354943447411</c:v>
                </c:pt>
                <c:pt idx="4897">
                  <c:v>1.1862354943447411</c:v>
                </c:pt>
                <c:pt idx="4898">
                  <c:v>1.1862354943447411</c:v>
                </c:pt>
                <c:pt idx="4899">
                  <c:v>1.1862354943447411</c:v>
                </c:pt>
                <c:pt idx="4900">
                  <c:v>1.1862354943447411</c:v>
                </c:pt>
                <c:pt idx="4901">
                  <c:v>1.1862354943447411</c:v>
                </c:pt>
                <c:pt idx="4902">
                  <c:v>1.1862354943447411</c:v>
                </c:pt>
                <c:pt idx="4903">
                  <c:v>1.1862354943447411</c:v>
                </c:pt>
                <c:pt idx="4904">
                  <c:v>1.1862354943447411</c:v>
                </c:pt>
                <c:pt idx="4905">
                  <c:v>1.1862354943447411</c:v>
                </c:pt>
                <c:pt idx="4906">
                  <c:v>1.1862354943447411</c:v>
                </c:pt>
                <c:pt idx="4907">
                  <c:v>1.1862354943447411</c:v>
                </c:pt>
                <c:pt idx="4908">
                  <c:v>1.1862354943447411</c:v>
                </c:pt>
                <c:pt idx="4909">
                  <c:v>1.1862354943447411</c:v>
                </c:pt>
                <c:pt idx="4910">
                  <c:v>1.1862354943447411</c:v>
                </c:pt>
                <c:pt idx="4911">
                  <c:v>1.1862354943447411</c:v>
                </c:pt>
                <c:pt idx="4912">
                  <c:v>1.1862354943447411</c:v>
                </c:pt>
                <c:pt idx="4913">
                  <c:v>1.1862354943447411</c:v>
                </c:pt>
                <c:pt idx="4914">
                  <c:v>1.1862354943447411</c:v>
                </c:pt>
                <c:pt idx="4915">
                  <c:v>1.1862354943447411</c:v>
                </c:pt>
                <c:pt idx="4916">
                  <c:v>1.1862354943447411</c:v>
                </c:pt>
                <c:pt idx="4917">
                  <c:v>1.1862354943447411</c:v>
                </c:pt>
                <c:pt idx="4918">
                  <c:v>1.1862354943447411</c:v>
                </c:pt>
                <c:pt idx="4919">
                  <c:v>1.1862354943447411</c:v>
                </c:pt>
                <c:pt idx="4920">
                  <c:v>1.1862354943447411</c:v>
                </c:pt>
                <c:pt idx="4921">
                  <c:v>1.1862354943447411</c:v>
                </c:pt>
                <c:pt idx="4922">
                  <c:v>1.1862354943447411</c:v>
                </c:pt>
                <c:pt idx="4923">
                  <c:v>1.1862354943447411</c:v>
                </c:pt>
                <c:pt idx="4924">
                  <c:v>1.1862354943447411</c:v>
                </c:pt>
                <c:pt idx="4925">
                  <c:v>1.1862354943447411</c:v>
                </c:pt>
                <c:pt idx="4926">
                  <c:v>1.1862354943447411</c:v>
                </c:pt>
                <c:pt idx="4927">
                  <c:v>1.1862354943447411</c:v>
                </c:pt>
                <c:pt idx="4928">
                  <c:v>1.1862354943447411</c:v>
                </c:pt>
                <c:pt idx="4929">
                  <c:v>1.1862354943447411</c:v>
                </c:pt>
                <c:pt idx="4930">
                  <c:v>1.1862354943447411</c:v>
                </c:pt>
                <c:pt idx="4931">
                  <c:v>1.1862354943447411</c:v>
                </c:pt>
                <c:pt idx="4932">
                  <c:v>1.1862354943447411</c:v>
                </c:pt>
                <c:pt idx="4933">
                  <c:v>1.1862354943447411</c:v>
                </c:pt>
                <c:pt idx="4934">
                  <c:v>1.1862354943447411</c:v>
                </c:pt>
                <c:pt idx="4935">
                  <c:v>1.1862354943447411</c:v>
                </c:pt>
                <c:pt idx="4936">
                  <c:v>1.1862354943447411</c:v>
                </c:pt>
                <c:pt idx="4937">
                  <c:v>1.1862354943447411</c:v>
                </c:pt>
                <c:pt idx="4938">
                  <c:v>1.1862354943447411</c:v>
                </c:pt>
                <c:pt idx="4939">
                  <c:v>1.1862354943447411</c:v>
                </c:pt>
                <c:pt idx="4940">
                  <c:v>1.1862354943447411</c:v>
                </c:pt>
                <c:pt idx="4941">
                  <c:v>1.1862354943447411</c:v>
                </c:pt>
                <c:pt idx="4942">
                  <c:v>1.1862354943447411</c:v>
                </c:pt>
                <c:pt idx="4943">
                  <c:v>1.1862354943447411</c:v>
                </c:pt>
                <c:pt idx="4944">
                  <c:v>1.1862354943447411</c:v>
                </c:pt>
                <c:pt idx="4945">
                  <c:v>1.1862354943447411</c:v>
                </c:pt>
                <c:pt idx="4946">
                  <c:v>1.1862354943447411</c:v>
                </c:pt>
                <c:pt idx="4947">
                  <c:v>1.1862354943447411</c:v>
                </c:pt>
                <c:pt idx="4948">
                  <c:v>1.1862354943447411</c:v>
                </c:pt>
                <c:pt idx="4949">
                  <c:v>1.1862354943447411</c:v>
                </c:pt>
                <c:pt idx="4950">
                  <c:v>1.1862354943447411</c:v>
                </c:pt>
                <c:pt idx="4951">
                  <c:v>1.1862354943447411</c:v>
                </c:pt>
                <c:pt idx="4952">
                  <c:v>1.1862354943447411</c:v>
                </c:pt>
                <c:pt idx="4953">
                  <c:v>1.1862354943447411</c:v>
                </c:pt>
                <c:pt idx="4954">
                  <c:v>1.1862354943447411</c:v>
                </c:pt>
                <c:pt idx="4955">
                  <c:v>1.1862354943447411</c:v>
                </c:pt>
                <c:pt idx="4956">
                  <c:v>1.1862354943447411</c:v>
                </c:pt>
                <c:pt idx="4957">
                  <c:v>1.1862354943447411</c:v>
                </c:pt>
                <c:pt idx="4958">
                  <c:v>1.1862354943447411</c:v>
                </c:pt>
                <c:pt idx="4959">
                  <c:v>1.1862354943447411</c:v>
                </c:pt>
                <c:pt idx="4960">
                  <c:v>1.1862354943447411</c:v>
                </c:pt>
                <c:pt idx="4961">
                  <c:v>1.1862354943447411</c:v>
                </c:pt>
                <c:pt idx="4962">
                  <c:v>1.1862354943447411</c:v>
                </c:pt>
                <c:pt idx="4963">
                  <c:v>1.1862354943447411</c:v>
                </c:pt>
                <c:pt idx="4964">
                  <c:v>1.1862354943447411</c:v>
                </c:pt>
                <c:pt idx="4965">
                  <c:v>1.1862354943447411</c:v>
                </c:pt>
                <c:pt idx="4966">
                  <c:v>1.1862354943447411</c:v>
                </c:pt>
                <c:pt idx="4967">
                  <c:v>1.1862354943447411</c:v>
                </c:pt>
                <c:pt idx="4968">
                  <c:v>1.1862354943447411</c:v>
                </c:pt>
                <c:pt idx="4969">
                  <c:v>1.1862354943447411</c:v>
                </c:pt>
                <c:pt idx="4970">
                  <c:v>1.1862354943447411</c:v>
                </c:pt>
                <c:pt idx="4971">
                  <c:v>1.1862354943447411</c:v>
                </c:pt>
                <c:pt idx="4972">
                  <c:v>1.1862354943447411</c:v>
                </c:pt>
                <c:pt idx="4973">
                  <c:v>1.1862354943447411</c:v>
                </c:pt>
                <c:pt idx="4974">
                  <c:v>1.1862354943447411</c:v>
                </c:pt>
                <c:pt idx="4975">
                  <c:v>1.1862354943447411</c:v>
                </c:pt>
                <c:pt idx="4976">
                  <c:v>1.1862354943447411</c:v>
                </c:pt>
                <c:pt idx="4977">
                  <c:v>1.1862354943447411</c:v>
                </c:pt>
                <c:pt idx="4978">
                  <c:v>1.1862354943447411</c:v>
                </c:pt>
                <c:pt idx="4979">
                  <c:v>1.1862354943447411</c:v>
                </c:pt>
                <c:pt idx="4980">
                  <c:v>1.1862354943447411</c:v>
                </c:pt>
                <c:pt idx="4981">
                  <c:v>1.1862354943447411</c:v>
                </c:pt>
                <c:pt idx="4982">
                  <c:v>1.1862354943447411</c:v>
                </c:pt>
                <c:pt idx="4983">
                  <c:v>1.1862354943447411</c:v>
                </c:pt>
                <c:pt idx="4984">
                  <c:v>1.1862354943447411</c:v>
                </c:pt>
                <c:pt idx="4985">
                  <c:v>1.1862354943447411</c:v>
                </c:pt>
                <c:pt idx="4986">
                  <c:v>1.1862354943447411</c:v>
                </c:pt>
                <c:pt idx="4987">
                  <c:v>1.1862354943447411</c:v>
                </c:pt>
                <c:pt idx="4988">
                  <c:v>1.1862354943447411</c:v>
                </c:pt>
                <c:pt idx="4989">
                  <c:v>1.1862354943447411</c:v>
                </c:pt>
                <c:pt idx="4990">
                  <c:v>1.1862354943447411</c:v>
                </c:pt>
                <c:pt idx="4991">
                  <c:v>1.1862354943447411</c:v>
                </c:pt>
                <c:pt idx="4992">
                  <c:v>1.1862354943447411</c:v>
                </c:pt>
                <c:pt idx="4993">
                  <c:v>1.1862354943447411</c:v>
                </c:pt>
                <c:pt idx="4994">
                  <c:v>1.1862354943447411</c:v>
                </c:pt>
                <c:pt idx="4995">
                  <c:v>1.1862354943447411</c:v>
                </c:pt>
                <c:pt idx="4996">
                  <c:v>1.1862354943447411</c:v>
                </c:pt>
                <c:pt idx="4997">
                  <c:v>1.1862354943447411</c:v>
                </c:pt>
                <c:pt idx="4998">
                  <c:v>1.1862354943447411</c:v>
                </c:pt>
                <c:pt idx="4999">
                  <c:v>1.1862354943447411</c:v>
                </c:pt>
                <c:pt idx="5000">
                  <c:v>1.1862354943447411</c:v>
                </c:pt>
                <c:pt idx="5001">
                  <c:v>1.1862354943447411</c:v>
                </c:pt>
                <c:pt idx="5002">
                  <c:v>1.1862354943447411</c:v>
                </c:pt>
                <c:pt idx="5003">
                  <c:v>1.1862354943447411</c:v>
                </c:pt>
                <c:pt idx="5004">
                  <c:v>1.1862354943447411</c:v>
                </c:pt>
                <c:pt idx="5005">
                  <c:v>1.1862354943447411</c:v>
                </c:pt>
                <c:pt idx="5006">
                  <c:v>1.1862354943447411</c:v>
                </c:pt>
                <c:pt idx="5007">
                  <c:v>1.1862354943447411</c:v>
                </c:pt>
                <c:pt idx="5008">
                  <c:v>1.1862354943447411</c:v>
                </c:pt>
                <c:pt idx="5009">
                  <c:v>1.1862354943447411</c:v>
                </c:pt>
                <c:pt idx="5010">
                  <c:v>1.1862354943447411</c:v>
                </c:pt>
                <c:pt idx="5011">
                  <c:v>1.1862354943447411</c:v>
                </c:pt>
                <c:pt idx="5012">
                  <c:v>1.1862354943447411</c:v>
                </c:pt>
                <c:pt idx="5013">
                  <c:v>1.1862354943447411</c:v>
                </c:pt>
                <c:pt idx="5014">
                  <c:v>1.1862354943447411</c:v>
                </c:pt>
                <c:pt idx="5015">
                  <c:v>1.1862354943447411</c:v>
                </c:pt>
                <c:pt idx="5016">
                  <c:v>1.1862354943447411</c:v>
                </c:pt>
                <c:pt idx="5017">
                  <c:v>1.1862354943447411</c:v>
                </c:pt>
                <c:pt idx="5018">
                  <c:v>1.1862354943447411</c:v>
                </c:pt>
                <c:pt idx="5019">
                  <c:v>1.1862354943447411</c:v>
                </c:pt>
                <c:pt idx="5020">
                  <c:v>1.1862354943447411</c:v>
                </c:pt>
                <c:pt idx="5021">
                  <c:v>1.1862354943447411</c:v>
                </c:pt>
                <c:pt idx="5022">
                  <c:v>1.1862354943447411</c:v>
                </c:pt>
                <c:pt idx="5023">
                  <c:v>1.1862354943447411</c:v>
                </c:pt>
                <c:pt idx="5024">
                  <c:v>1.1862354943447411</c:v>
                </c:pt>
                <c:pt idx="5025">
                  <c:v>1.1862354943447411</c:v>
                </c:pt>
                <c:pt idx="5026">
                  <c:v>1.1862354943447411</c:v>
                </c:pt>
                <c:pt idx="5027">
                  <c:v>1.1862354943447411</c:v>
                </c:pt>
                <c:pt idx="5028">
                  <c:v>1.1862354943447411</c:v>
                </c:pt>
                <c:pt idx="5029">
                  <c:v>1.1862354943447411</c:v>
                </c:pt>
                <c:pt idx="5030">
                  <c:v>1.1862354943447411</c:v>
                </c:pt>
                <c:pt idx="5031">
                  <c:v>1.1862354943447411</c:v>
                </c:pt>
                <c:pt idx="5032">
                  <c:v>1.1862354943447411</c:v>
                </c:pt>
                <c:pt idx="5033">
                  <c:v>1.1862354943447411</c:v>
                </c:pt>
                <c:pt idx="5034">
                  <c:v>1.1862354943447411</c:v>
                </c:pt>
                <c:pt idx="5035">
                  <c:v>1.1862354943447411</c:v>
                </c:pt>
                <c:pt idx="5036">
                  <c:v>1.1862354943447411</c:v>
                </c:pt>
                <c:pt idx="5037">
                  <c:v>1.1862354943447411</c:v>
                </c:pt>
                <c:pt idx="5038">
                  <c:v>1.1862354943447411</c:v>
                </c:pt>
                <c:pt idx="5039">
                  <c:v>1.1862354943447411</c:v>
                </c:pt>
                <c:pt idx="5040">
                  <c:v>1.1862354943447411</c:v>
                </c:pt>
                <c:pt idx="5041">
                  <c:v>1.1862354943447411</c:v>
                </c:pt>
                <c:pt idx="5042">
                  <c:v>1.1862354943447411</c:v>
                </c:pt>
                <c:pt idx="5043">
                  <c:v>1.1862354943447411</c:v>
                </c:pt>
                <c:pt idx="5044">
                  <c:v>1.1862354943447411</c:v>
                </c:pt>
                <c:pt idx="5045">
                  <c:v>1.1862354943447411</c:v>
                </c:pt>
                <c:pt idx="5046">
                  <c:v>1.1862354943447411</c:v>
                </c:pt>
                <c:pt idx="5047">
                  <c:v>1.1862354943447411</c:v>
                </c:pt>
                <c:pt idx="5048">
                  <c:v>1.1862354943447411</c:v>
                </c:pt>
                <c:pt idx="5049">
                  <c:v>1.1862354943447411</c:v>
                </c:pt>
                <c:pt idx="5050">
                  <c:v>1.1862354943447411</c:v>
                </c:pt>
                <c:pt idx="5051">
                  <c:v>1.1862354943447411</c:v>
                </c:pt>
                <c:pt idx="5052">
                  <c:v>1.1862354943447411</c:v>
                </c:pt>
                <c:pt idx="5053">
                  <c:v>1.1862354943447411</c:v>
                </c:pt>
                <c:pt idx="5054">
                  <c:v>1.1862354943447411</c:v>
                </c:pt>
                <c:pt idx="5055">
                  <c:v>1.1862354943447411</c:v>
                </c:pt>
                <c:pt idx="5056">
                  <c:v>1.1862354943447411</c:v>
                </c:pt>
                <c:pt idx="5057">
                  <c:v>1.1862354943447411</c:v>
                </c:pt>
                <c:pt idx="5058">
                  <c:v>1.1862354943447411</c:v>
                </c:pt>
                <c:pt idx="5059">
                  <c:v>1.1862354943447411</c:v>
                </c:pt>
                <c:pt idx="5060">
                  <c:v>1.1862354943447411</c:v>
                </c:pt>
                <c:pt idx="5061">
                  <c:v>1.1862354943447411</c:v>
                </c:pt>
                <c:pt idx="5062">
                  <c:v>1.1862354943447411</c:v>
                </c:pt>
                <c:pt idx="5063">
                  <c:v>1.1862354943447411</c:v>
                </c:pt>
                <c:pt idx="5064">
                  <c:v>1.1862354943447411</c:v>
                </c:pt>
                <c:pt idx="5065">
                  <c:v>1.1862354943447411</c:v>
                </c:pt>
                <c:pt idx="5066">
                  <c:v>1.1862354943447411</c:v>
                </c:pt>
                <c:pt idx="5067">
                  <c:v>1.1862354943447411</c:v>
                </c:pt>
                <c:pt idx="5068">
                  <c:v>1.1862354943447411</c:v>
                </c:pt>
                <c:pt idx="5069">
                  <c:v>1.1862354943447411</c:v>
                </c:pt>
                <c:pt idx="5070">
                  <c:v>1.1862354943447411</c:v>
                </c:pt>
                <c:pt idx="5071">
                  <c:v>1.1862354943447411</c:v>
                </c:pt>
                <c:pt idx="5072">
                  <c:v>1.1862354943447411</c:v>
                </c:pt>
                <c:pt idx="5073">
                  <c:v>1.1862354943447411</c:v>
                </c:pt>
                <c:pt idx="5074">
                  <c:v>1.1862354943447411</c:v>
                </c:pt>
                <c:pt idx="5075">
                  <c:v>1.1862354943447411</c:v>
                </c:pt>
                <c:pt idx="5076">
                  <c:v>1.1862354943447411</c:v>
                </c:pt>
                <c:pt idx="5077">
                  <c:v>1.1862354943447411</c:v>
                </c:pt>
                <c:pt idx="5078">
                  <c:v>1.1862354943447411</c:v>
                </c:pt>
                <c:pt idx="5079">
                  <c:v>1.1862354943447411</c:v>
                </c:pt>
                <c:pt idx="5080">
                  <c:v>1.1862354943447411</c:v>
                </c:pt>
                <c:pt idx="5081">
                  <c:v>1.1862354943447411</c:v>
                </c:pt>
                <c:pt idx="5082">
                  <c:v>1.1862354943447411</c:v>
                </c:pt>
                <c:pt idx="5083">
                  <c:v>1.1862354943447411</c:v>
                </c:pt>
                <c:pt idx="5084">
                  <c:v>1.1862354943447411</c:v>
                </c:pt>
                <c:pt idx="5085">
                  <c:v>1.1862354943447411</c:v>
                </c:pt>
                <c:pt idx="5086">
                  <c:v>1.1862354943447411</c:v>
                </c:pt>
                <c:pt idx="5087">
                  <c:v>1.1862354943447411</c:v>
                </c:pt>
                <c:pt idx="5088">
                  <c:v>1.1862354943447411</c:v>
                </c:pt>
                <c:pt idx="5089">
                  <c:v>1.1862354943447411</c:v>
                </c:pt>
                <c:pt idx="5090">
                  <c:v>1.1862354943447411</c:v>
                </c:pt>
                <c:pt idx="5091">
                  <c:v>1.1862354943447411</c:v>
                </c:pt>
                <c:pt idx="5092">
                  <c:v>1.1862354943447411</c:v>
                </c:pt>
                <c:pt idx="5093">
                  <c:v>1.1862354943447411</c:v>
                </c:pt>
                <c:pt idx="5094">
                  <c:v>1.1862354943447411</c:v>
                </c:pt>
                <c:pt idx="5095">
                  <c:v>1.1862354943447411</c:v>
                </c:pt>
                <c:pt idx="5096">
                  <c:v>1.1862354943447411</c:v>
                </c:pt>
                <c:pt idx="5097">
                  <c:v>1.1862354943447411</c:v>
                </c:pt>
                <c:pt idx="5098">
                  <c:v>1.1862354943447411</c:v>
                </c:pt>
                <c:pt idx="5099">
                  <c:v>1.1862354943447411</c:v>
                </c:pt>
                <c:pt idx="5100">
                  <c:v>1.1862354943447411</c:v>
                </c:pt>
                <c:pt idx="5101">
                  <c:v>1.1862354943447411</c:v>
                </c:pt>
                <c:pt idx="5102">
                  <c:v>1.1862354943447411</c:v>
                </c:pt>
                <c:pt idx="5103">
                  <c:v>1.1862354943447411</c:v>
                </c:pt>
                <c:pt idx="5104">
                  <c:v>1.1862354943447411</c:v>
                </c:pt>
                <c:pt idx="5105">
                  <c:v>1.1862354943447411</c:v>
                </c:pt>
                <c:pt idx="5106">
                  <c:v>1.1862354943447411</c:v>
                </c:pt>
                <c:pt idx="5107">
                  <c:v>1.1862354943447411</c:v>
                </c:pt>
                <c:pt idx="5108">
                  <c:v>1.1862354943447411</c:v>
                </c:pt>
                <c:pt idx="5109">
                  <c:v>1.1862354943447411</c:v>
                </c:pt>
                <c:pt idx="5110">
                  <c:v>1.1862354943447411</c:v>
                </c:pt>
                <c:pt idx="5111">
                  <c:v>1.1862354943447411</c:v>
                </c:pt>
                <c:pt idx="5112">
                  <c:v>1.1862354943447411</c:v>
                </c:pt>
                <c:pt idx="5113">
                  <c:v>1.1862354943447411</c:v>
                </c:pt>
                <c:pt idx="5114">
                  <c:v>1.1862354943447411</c:v>
                </c:pt>
                <c:pt idx="5115">
                  <c:v>1.1862354943447411</c:v>
                </c:pt>
                <c:pt idx="5116">
                  <c:v>1.1862354943447411</c:v>
                </c:pt>
                <c:pt idx="5117">
                  <c:v>1.1862354943447411</c:v>
                </c:pt>
                <c:pt idx="5118">
                  <c:v>1.1862354943447411</c:v>
                </c:pt>
                <c:pt idx="5119">
                  <c:v>1.1862354943447411</c:v>
                </c:pt>
                <c:pt idx="5120">
                  <c:v>1.1862354943447411</c:v>
                </c:pt>
                <c:pt idx="5121">
                  <c:v>1.1862354943447411</c:v>
                </c:pt>
                <c:pt idx="5122">
                  <c:v>1.1862354943447411</c:v>
                </c:pt>
                <c:pt idx="5123">
                  <c:v>1.1862354943447411</c:v>
                </c:pt>
                <c:pt idx="5124">
                  <c:v>1.1862354943447411</c:v>
                </c:pt>
                <c:pt idx="5125">
                  <c:v>1.1862354943447411</c:v>
                </c:pt>
                <c:pt idx="5126">
                  <c:v>1.1862354943447411</c:v>
                </c:pt>
                <c:pt idx="5127">
                  <c:v>1.1862354943447411</c:v>
                </c:pt>
                <c:pt idx="5128">
                  <c:v>1.1862354943447411</c:v>
                </c:pt>
                <c:pt idx="5129">
                  <c:v>1.1862354943447411</c:v>
                </c:pt>
                <c:pt idx="5130">
                  <c:v>1.1862354943447411</c:v>
                </c:pt>
                <c:pt idx="5131">
                  <c:v>1.1862354943447411</c:v>
                </c:pt>
                <c:pt idx="5132">
                  <c:v>1.1862354943447411</c:v>
                </c:pt>
                <c:pt idx="5133">
                  <c:v>1.1862354943447411</c:v>
                </c:pt>
                <c:pt idx="5134">
                  <c:v>1.1862354943447411</c:v>
                </c:pt>
                <c:pt idx="5135">
                  <c:v>1.1862354943447411</c:v>
                </c:pt>
                <c:pt idx="5136">
                  <c:v>1.1862354943447411</c:v>
                </c:pt>
                <c:pt idx="5137">
                  <c:v>1.1862354943447411</c:v>
                </c:pt>
                <c:pt idx="5138">
                  <c:v>1.1862354943447411</c:v>
                </c:pt>
                <c:pt idx="5139">
                  <c:v>1.1862354943447411</c:v>
                </c:pt>
                <c:pt idx="5140">
                  <c:v>1.1862354943447411</c:v>
                </c:pt>
                <c:pt idx="5141">
                  <c:v>1.1862354943447411</c:v>
                </c:pt>
                <c:pt idx="5142">
                  <c:v>1.1862354943447411</c:v>
                </c:pt>
                <c:pt idx="5143">
                  <c:v>1.1862354943447411</c:v>
                </c:pt>
                <c:pt idx="5144">
                  <c:v>1.1862354943447411</c:v>
                </c:pt>
                <c:pt idx="5145">
                  <c:v>1.1862354943447411</c:v>
                </c:pt>
                <c:pt idx="5146">
                  <c:v>1.1862354943447411</c:v>
                </c:pt>
                <c:pt idx="5147">
                  <c:v>1.1862354943447411</c:v>
                </c:pt>
                <c:pt idx="5148">
                  <c:v>1.1862354943447411</c:v>
                </c:pt>
                <c:pt idx="5149">
                  <c:v>1.1862354943447411</c:v>
                </c:pt>
                <c:pt idx="5150">
                  <c:v>1.1862354943447411</c:v>
                </c:pt>
                <c:pt idx="5151">
                  <c:v>1.1862354943447411</c:v>
                </c:pt>
                <c:pt idx="5152">
                  <c:v>1.1862354943447411</c:v>
                </c:pt>
                <c:pt idx="5153">
                  <c:v>1.1862354943447411</c:v>
                </c:pt>
                <c:pt idx="5154">
                  <c:v>1.1862354943447411</c:v>
                </c:pt>
                <c:pt idx="5155">
                  <c:v>1.1862354943447411</c:v>
                </c:pt>
                <c:pt idx="5156">
                  <c:v>1.1862354943447411</c:v>
                </c:pt>
                <c:pt idx="5157">
                  <c:v>1.1862354943447411</c:v>
                </c:pt>
                <c:pt idx="5158">
                  <c:v>1.1862354943447411</c:v>
                </c:pt>
                <c:pt idx="5159">
                  <c:v>1.1862354943447411</c:v>
                </c:pt>
                <c:pt idx="5160">
                  <c:v>1.1862354943447411</c:v>
                </c:pt>
                <c:pt idx="5161">
                  <c:v>1.1862354943447411</c:v>
                </c:pt>
                <c:pt idx="5162">
                  <c:v>1.1862354943447411</c:v>
                </c:pt>
                <c:pt idx="5163">
                  <c:v>1.1862354943447411</c:v>
                </c:pt>
                <c:pt idx="5164">
                  <c:v>1.1862354943447411</c:v>
                </c:pt>
                <c:pt idx="5165">
                  <c:v>1.1862354943447411</c:v>
                </c:pt>
                <c:pt idx="5166">
                  <c:v>1.1862354943447411</c:v>
                </c:pt>
                <c:pt idx="5167">
                  <c:v>1.1862354943447411</c:v>
                </c:pt>
                <c:pt idx="5168">
                  <c:v>1.1862354943447411</c:v>
                </c:pt>
                <c:pt idx="5169">
                  <c:v>1.1862354943447411</c:v>
                </c:pt>
                <c:pt idx="5170">
                  <c:v>1.1862354943447411</c:v>
                </c:pt>
                <c:pt idx="5171">
                  <c:v>1.1862354943447411</c:v>
                </c:pt>
                <c:pt idx="5172">
                  <c:v>1.1862354943447411</c:v>
                </c:pt>
                <c:pt idx="5173">
                  <c:v>1.1862354943447411</c:v>
                </c:pt>
                <c:pt idx="5174">
                  <c:v>1.1862354943447411</c:v>
                </c:pt>
                <c:pt idx="5175">
                  <c:v>1.1862354943447411</c:v>
                </c:pt>
                <c:pt idx="5176">
                  <c:v>1.1862354943447411</c:v>
                </c:pt>
                <c:pt idx="5177">
                  <c:v>1.1862354943447411</c:v>
                </c:pt>
                <c:pt idx="5178">
                  <c:v>1.1862354943447411</c:v>
                </c:pt>
                <c:pt idx="5179">
                  <c:v>1.1862354943447411</c:v>
                </c:pt>
                <c:pt idx="5180">
                  <c:v>1.1862354943447411</c:v>
                </c:pt>
                <c:pt idx="5181">
                  <c:v>1.1862354943447411</c:v>
                </c:pt>
                <c:pt idx="5182">
                  <c:v>1.1862354943447411</c:v>
                </c:pt>
                <c:pt idx="5183">
                  <c:v>1.1862354943447411</c:v>
                </c:pt>
                <c:pt idx="5184">
                  <c:v>1.1862354943447411</c:v>
                </c:pt>
                <c:pt idx="5185">
                  <c:v>1.1862354943447411</c:v>
                </c:pt>
                <c:pt idx="5186">
                  <c:v>1.1862354943447411</c:v>
                </c:pt>
                <c:pt idx="5187">
                  <c:v>1.1862354943447411</c:v>
                </c:pt>
                <c:pt idx="5188">
                  <c:v>1.1862354943447411</c:v>
                </c:pt>
                <c:pt idx="5189">
                  <c:v>1.1862354943447411</c:v>
                </c:pt>
                <c:pt idx="5190">
                  <c:v>1.1862354943447411</c:v>
                </c:pt>
                <c:pt idx="5191">
                  <c:v>1.1862354943447411</c:v>
                </c:pt>
                <c:pt idx="5192">
                  <c:v>1.1862354943447411</c:v>
                </c:pt>
                <c:pt idx="5193">
                  <c:v>1.1862354943447411</c:v>
                </c:pt>
                <c:pt idx="5194">
                  <c:v>1.1862354943447411</c:v>
                </c:pt>
                <c:pt idx="5195">
                  <c:v>1.1862354943447411</c:v>
                </c:pt>
                <c:pt idx="5196">
                  <c:v>1.1862354943447411</c:v>
                </c:pt>
                <c:pt idx="5197">
                  <c:v>1.1862354943447411</c:v>
                </c:pt>
                <c:pt idx="5198">
                  <c:v>1.1862354943447411</c:v>
                </c:pt>
                <c:pt idx="5199">
                  <c:v>1.1862354943447411</c:v>
                </c:pt>
                <c:pt idx="5200">
                  <c:v>1.1862354943447411</c:v>
                </c:pt>
                <c:pt idx="5201">
                  <c:v>1.1862354943447411</c:v>
                </c:pt>
                <c:pt idx="5202">
                  <c:v>1.1862354943447411</c:v>
                </c:pt>
                <c:pt idx="5203">
                  <c:v>1.1862354943447411</c:v>
                </c:pt>
                <c:pt idx="5204">
                  <c:v>1.1862354943447411</c:v>
                </c:pt>
                <c:pt idx="5205">
                  <c:v>1.1862354943447411</c:v>
                </c:pt>
                <c:pt idx="5206">
                  <c:v>1.1862354943447411</c:v>
                </c:pt>
                <c:pt idx="5207">
                  <c:v>1.1862354943447411</c:v>
                </c:pt>
                <c:pt idx="5208">
                  <c:v>1.1862354943447411</c:v>
                </c:pt>
                <c:pt idx="5209">
                  <c:v>1.1862354943447411</c:v>
                </c:pt>
                <c:pt idx="5210">
                  <c:v>1.1862354943447411</c:v>
                </c:pt>
                <c:pt idx="5211">
                  <c:v>1.1862354943447411</c:v>
                </c:pt>
                <c:pt idx="5212">
                  <c:v>1.1862354943447411</c:v>
                </c:pt>
                <c:pt idx="5213">
                  <c:v>1.1862354943447411</c:v>
                </c:pt>
                <c:pt idx="5214">
                  <c:v>1.1862354943447411</c:v>
                </c:pt>
                <c:pt idx="5215">
                  <c:v>1.1862354943447411</c:v>
                </c:pt>
                <c:pt idx="5216">
                  <c:v>1.1862354943447411</c:v>
                </c:pt>
                <c:pt idx="5217">
                  <c:v>1.1862354943447411</c:v>
                </c:pt>
                <c:pt idx="5218">
                  <c:v>1.1862354943447411</c:v>
                </c:pt>
                <c:pt idx="5219">
                  <c:v>1.1862354943447411</c:v>
                </c:pt>
                <c:pt idx="5220">
                  <c:v>1.1862354943447411</c:v>
                </c:pt>
                <c:pt idx="5221">
                  <c:v>1.1862354943447411</c:v>
                </c:pt>
                <c:pt idx="5222">
                  <c:v>1.1862354943447411</c:v>
                </c:pt>
                <c:pt idx="5223">
                  <c:v>1.1862354943447411</c:v>
                </c:pt>
                <c:pt idx="5224">
                  <c:v>1.1862354943447411</c:v>
                </c:pt>
                <c:pt idx="5225">
                  <c:v>1.1862354943447411</c:v>
                </c:pt>
                <c:pt idx="5226">
                  <c:v>1.1862354943447411</c:v>
                </c:pt>
                <c:pt idx="5227">
                  <c:v>1.1862354943447411</c:v>
                </c:pt>
                <c:pt idx="5228">
                  <c:v>1.1862354943447411</c:v>
                </c:pt>
                <c:pt idx="5229">
                  <c:v>1.1862354943447411</c:v>
                </c:pt>
                <c:pt idx="5230">
                  <c:v>1.1862354943447411</c:v>
                </c:pt>
                <c:pt idx="5231">
                  <c:v>1.1862354943447411</c:v>
                </c:pt>
                <c:pt idx="5232">
                  <c:v>1.1862354943447411</c:v>
                </c:pt>
                <c:pt idx="5233">
                  <c:v>1.1862354943447411</c:v>
                </c:pt>
                <c:pt idx="5234">
                  <c:v>1.1862354943447411</c:v>
                </c:pt>
                <c:pt idx="5235">
                  <c:v>1.1862354943447411</c:v>
                </c:pt>
                <c:pt idx="5236">
                  <c:v>1.1862354943447411</c:v>
                </c:pt>
                <c:pt idx="5237">
                  <c:v>1.1862354943447411</c:v>
                </c:pt>
                <c:pt idx="5238">
                  <c:v>1.1862354943447411</c:v>
                </c:pt>
                <c:pt idx="5239">
                  <c:v>1.1862354943447411</c:v>
                </c:pt>
                <c:pt idx="5240">
                  <c:v>1.1862354943447411</c:v>
                </c:pt>
                <c:pt idx="5241">
                  <c:v>1.1862354943447411</c:v>
                </c:pt>
                <c:pt idx="5242">
                  <c:v>1.1862354943447411</c:v>
                </c:pt>
                <c:pt idx="5243">
                  <c:v>1.1862354943447411</c:v>
                </c:pt>
                <c:pt idx="5244">
                  <c:v>1.1862354943447411</c:v>
                </c:pt>
                <c:pt idx="5245">
                  <c:v>1.1862354943447411</c:v>
                </c:pt>
                <c:pt idx="5246">
                  <c:v>1.1862354943447411</c:v>
                </c:pt>
                <c:pt idx="5247">
                  <c:v>1.1862354943447411</c:v>
                </c:pt>
                <c:pt idx="5248">
                  <c:v>1.1862354943447411</c:v>
                </c:pt>
                <c:pt idx="5249">
                  <c:v>1.1862354943447411</c:v>
                </c:pt>
                <c:pt idx="5250">
                  <c:v>1.1862354943447411</c:v>
                </c:pt>
                <c:pt idx="5251">
                  <c:v>1.1862354943447411</c:v>
                </c:pt>
                <c:pt idx="5252">
                  <c:v>1.1862354943447411</c:v>
                </c:pt>
                <c:pt idx="5253">
                  <c:v>1.1862354943447411</c:v>
                </c:pt>
                <c:pt idx="5254">
                  <c:v>1.1862354943447411</c:v>
                </c:pt>
                <c:pt idx="5255">
                  <c:v>1.1862354943447411</c:v>
                </c:pt>
                <c:pt idx="5256">
                  <c:v>1.1862354943447411</c:v>
                </c:pt>
                <c:pt idx="5257">
                  <c:v>1.1862354943447411</c:v>
                </c:pt>
                <c:pt idx="5258">
                  <c:v>1.1862354943447411</c:v>
                </c:pt>
                <c:pt idx="5259">
                  <c:v>1.1862354943447411</c:v>
                </c:pt>
                <c:pt idx="5260">
                  <c:v>1.1862354943447411</c:v>
                </c:pt>
                <c:pt idx="5261">
                  <c:v>1.1862354943447411</c:v>
                </c:pt>
                <c:pt idx="5262">
                  <c:v>1.1862354943447411</c:v>
                </c:pt>
                <c:pt idx="5263">
                  <c:v>1.1862354943447411</c:v>
                </c:pt>
                <c:pt idx="5264">
                  <c:v>1.1862354943447411</c:v>
                </c:pt>
                <c:pt idx="5265">
                  <c:v>1.1862354943447411</c:v>
                </c:pt>
                <c:pt idx="5266">
                  <c:v>1.1862354943447411</c:v>
                </c:pt>
                <c:pt idx="5267">
                  <c:v>1.1862354943447411</c:v>
                </c:pt>
                <c:pt idx="5268">
                  <c:v>1.1862354943447411</c:v>
                </c:pt>
                <c:pt idx="5269">
                  <c:v>1.1862354943447411</c:v>
                </c:pt>
                <c:pt idx="5270">
                  <c:v>1.1862354943447411</c:v>
                </c:pt>
                <c:pt idx="5271">
                  <c:v>1.1862354943447411</c:v>
                </c:pt>
                <c:pt idx="5272">
                  <c:v>1.1862354943447411</c:v>
                </c:pt>
                <c:pt idx="5273">
                  <c:v>1.1862354943447411</c:v>
                </c:pt>
                <c:pt idx="5274">
                  <c:v>1.1862354943447411</c:v>
                </c:pt>
                <c:pt idx="5275">
                  <c:v>1.1862354943447411</c:v>
                </c:pt>
                <c:pt idx="5276">
                  <c:v>1.1862354943447411</c:v>
                </c:pt>
                <c:pt idx="5277">
                  <c:v>1.1862354943447411</c:v>
                </c:pt>
                <c:pt idx="5278">
                  <c:v>1.1862354943447411</c:v>
                </c:pt>
                <c:pt idx="5279">
                  <c:v>1.1862354943447411</c:v>
                </c:pt>
                <c:pt idx="5280">
                  <c:v>1.1862354943447411</c:v>
                </c:pt>
                <c:pt idx="5281">
                  <c:v>1.1862354943447411</c:v>
                </c:pt>
                <c:pt idx="5282">
                  <c:v>1.1862354943447411</c:v>
                </c:pt>
                <c:pt idx="5283">
                  <c:v>1.1862354943447411</c:v>
                </c:pt>
                <c:pt idx="5284">
                  <c:v>1.1862354943447411</c:v>
                </c:pt>
                <c:pt idx="5285">
                  <c:v>1.1862354943447411</c:v>
                </c:pt>
                <c:pt idx="5286">
                  <c:v>1.1862354943447411</c:v>
                </c:pt>
                <c:pt idx="5287">
                  <c:v>1.1862354943447411</c:v>
                </c:pt>
                <c:pt idx="5288">
                  <c:v>1.1862354943447411</c:v>
                </c:pt>
                <c:pt idx="5289">
                  <c:v>1.1862354943447411</c:v>
                </c:pt>
                <c:pt idx="5290">
                  <c:v>1.1862354943447411</c:v>
                </c:pt>
                <c:pt idx="5291">
                  <c:v>1.1862354943447411</c:v>
                </c:pt>
                <c:pt idx="5292">
                  <c:v>1.1862354943447411</c:v>
                </c:pt>
                <c:pt idx="5293">
                  <c:v>1.1862354943447411</c:v>
                </c:pt>
                <c:pt idx="5294">
                  <c:v>1.1862354943447411</c:v>
                </c:pt>
                <c:pt idx="5295">
                  <c:v>1.1862354943447411</c:v>
                </c:pt>
                <c:pt idx="5296">
                  <c:v>1.1862354943447411</c:v>
                </c:pt>
                <c:pt idx="5297">
                  <c:v>1.1862354943447411</c:v>
                </c:pt>
                <c:pt idx="5298">
                  <c:v>1.1862354943447411</c:v>
                </c:pt>
                <c:pt idx="5299">
                  <c:v>1.1862354943447411</c:v>
                </c:pt>
                <c:pt idx="5300">
                  <c:v>1.1862354943447411</c:v>
                </c:pt>
                <c:pt idx="5301">
                  <c:v>1.1862354943447411</c:v>
                </c:pt>
                <c:pt idx="5302">
                  <c:v>1.1862354943447411</c:v>
                </c:pt>
                <c:pt idx="5303">
                  <c:v>1.1862354943447411</c:v>
                </c:pt>
                <c:pt idx="5304">
                  <c:v>1.1862354943447411</c:v>
                </c:pt>
                <c:pt idx="5305">
                  <c:v>1.1862354943447411</c:v>
                </c:pt>
                <c:pt idx="5306">
                  <c:v>1.1862354943447411</c:v>
                </c:pt>
                <c:pt idx="5307">
                  <c:v>1.1862354943447411</c:v>
                </c:pt>
                <c:pt idx="5308">
                  <c:v>1.1862354943447411</c:v>
                </c:pt>
                <c:pt idx="5309">
                  <c:v>1.1862354943447411</c:v>
                </c:pt>
                <c:pt idx="5310">
                  <c:v>1.1862354943447411</c:v>
                </c:pt>
                <c:pt idx="5311">
                  <c:v>1.1862354943447411</c:v>
                </c:pt>
                <c:pt idx="5312">
                  <c:v>1.1862354943447411</c:v>
                </c:pt>
                <c:pt idx="5313">
                  <c:v>1.1862354943447411</c:v>
                </c:pt>
                <c:pt idx="5314">
                  <c:v>1.1862354943447411</c:v>
                </c:pt>
                <c:pt idx="5315">
                  <c:v>1.1862354943447411</c:v>
                </c:pt>
                <c:pt idx="5316">
                  <c:v>1.1862354943447411</c:v>
                </c:pt>
                <c:pt idx="5317">
                  <c:v>1.1862354943447411</c:v>
                </c:pt>
                <c:pt idx="5318">
                  <c:v>1.1862354943447411</c:v>
                </c:pt>
                <c:pt idx="5319">
                  <c:v>1.1862354943447411</c:v>
                </c:pt>
                <c:pt idx="5320">
                  <c:v>1.1862354943447411</c:v>
                </c:pt>
                <c:pt idx="5321">
                  <c:v>1.1862354943447411</c:v>
                </c:pt>
                <c:pt idx="5322">
                  <c:v>1.1862354943447411</c:v>
                </c:pt>
                <c:pt idx="5323">
                  <c:v>1.1862354943447411</c:v>
                </c:pt>
                <c:pt idx="5324">
                  <c:v>1.1862354943447411</c:v>
                </c:pt>
                <c:pt idx="5325">
                  <c:v>1.1862354943447411</c:v>
                </c:pt>
                <c:pt idx="5326">
                  <c:v>1.1862354943447411</c:v>
                </c:pt>
                <c:pt idx="5327">
                  <c:v>1.1862354943447411</c:v>
                </c:pt>
                <c:pt idx="5328">
                  <c:v>1.1862354943447411</c:v>
                </c:pt>
                <c:pt idx="5329">
                  <c:v>1.1862354943447411</c:v>
                </c:pt>
                <c:pt idx="5330">
                  <c:v>1.1862354943447411</c:v>
                </c:pt>
                <c:pt idx="5331">
                  <c:v>1.1862354943447411</c:v>
                </c:pt>
                <c:pt idx="5332">
                  <c:v>1.1862354943447411</c:v>
                </c:pt>
                <c:pt idx="5333">
                  <c:v>1.1862354943447411</c:v>
                </c:pt>
                <c:pt idx="5334">
                  <c:v>1.1862354943447411</c:v>
                </c:pt>
                <c:pt idx="5335">
                  <c:v>1.1862354943447411</c:v>
                </c:pt>
                <c:pt idx="5336">
                  <c:v>1.1862354943447411</c:v>
                </c:pt>
                <c:pt idx="5337">
                  <c:v>1.1862354943447411</c:v>
                </c:pt>
                <c:pt idx="5338">
                  <c:v>1.1862354943447411</c:v>
                </c:pt>
                <c:pt idx="5339">
                  <c:v>1.1862354943447411</c:v>
                </c:pt>
                <c:pt idx="5340">
                  <c:v>1.1862354943447411</c:v>
                </c:pt>
                <c:pt idx="5341">
                  <c:v>1.1862354943447411</c:v>
                </c:pt>
                <c:pt idx="5342">
                  <c:v>1.1862354943447411</c:v>
                </c:pt>
                <c:pt idx="5343">
                  <c:v>1.1862354943447411</c:v>
                </c:pt>
                <c:pt idx="5344">
                  <c:v>1.1862354943447411</c:v>
                </c:pt>
                <c:pt idx="5345">
                  <c:v>1.1862354943447411</c:v>
                </c:pt>
                <c:pt idx="5346">
                  <c:v>1.1862354943447411</c:v>
                </c:pt>
                <c:pt idx="5347">
                  <c:v>1.1862354943447411</c:v>
                </c:pt>
                <c:pt idx="5348">
                  <c:v>1.1862354943447411</c:v>
                </c:pt>
                <c:pt idx="5349">
                  <c:v>1.1862354943447411</c:v>
                </c:pt>
                <c:pt idx="5350">
                  <c:v>1.1862354943447411</c:v>
                </c:pt>
                <c:pt idx="5351">
                  <c:v>1.1862354943447411</c:v>
                </c:pt>
                <c:pt idx="5352">
                  <c:v>1.1862354943447411</c:v>
                </c:pt>
                <c:pt idx="5353">
                  <c:v>1.1862354943447411</c:v>
                </c:pt>
                <c:pt idx="5354">
                  <c:v>1.1862354943447411</c:v>
                </c:pt>
                <c:pt idx="5355">
                  <c:v>1.1862354943447411</c:v>
                </c:pt>
                <c:pt idx="5356">
                  <c:v>1.1862354943447411</c:v>
                </c:pt>
                <c:pt idx="5357">
                  <c:v>1.1862354943447411</c:v>
                </c:pt>
                <c:pt idx="5358">
                  <c:v>1.1862354943447411</c:v>
                </c:pt>
                <c:pt idx="5359">
                  <c:v>1.1862354943447411</c:v>
                </c:pt>
                <c:pt idx="5360">
                  <c:v>1.1862354943447411</c:v>
                </c:pt>
                <c:pt idx="5361">
                  <c:v>1.1862354943447411</c:v>
                </c:pt>
                <c:pt idx="5362">
                  <c:v>1.1862354943447411</c:v>
                </c:pt>
                <c:pt idx="5363">
                  <c:v>1.1862354943447411</c:v>
                </c:pt>
                <c:pt idx="5364">
                  <c:v>1.1862354943447411</c:v>
                </c:pt>
                <c:pt idx="5365">
                  <c:v>1.1862354943447411</c:v>
                </c:pt>
                <c:pt idx="5366">
                  <c:v>1.1862354943447411</c:v>
                </c:pt>
                <c:pt idx="5367">
                  <c:v>1.1862354943447411</c:v>
                </c:pt>
                <c:pt idx="5368">
                  <c:v>1.1862354943447411</c:v>
                </c:pt>
                <c:pt idx="5369">
                  <c:v>1.1862354943447411</c:v>
                </c:pt>
                <c:pt idx="5370">
                  <c:v>1.1862354943447411</c:v>
                </c:pt>
                <c:pt idx="5371">
                  <c:v>1.1862354943447411</c:v>
                </c:pt>
                <c:pt idx="5372">
                  <c:v>1.1862354943447411</c:v>
                </c:pt>
                <c:pt idx="5373">
                  <c:v>1.1862354943447411</c:v>
                </c:pt>
                <c:pt idx="5374">
                  <c:v>1.1862354943447411</c:v>
                </c:pt>
                <c:pt idx="5375">
                  <c:v>1.1862354943447411</c:v>
                </c:pt>
                <c:pt idx="5376">
                  <c:v>1.1862354943447411</c:v>
                </c:pt>
                <c:pt idx="5377">
                  <c:v>1.1862354943447411</c:v>
                </c:pt>
                <c:pt idx="5378">
                  <c:v>1.1862354943447411</c:v>
                </c:pt>
                <c:pt idx="5379">
                  <c:v>1.1862354943447411</c:v>
                </c:pt>
                <c:pt idx="5380">
                  <c:v>1.1862354943447411</c:v>
                </c:pt>
                <c:pt idx="5381">
                  <c:v>1.1862354943447411</c:v>
                </c:pt>
                <c:pt idx="5382">
                  <c:v>1.1862354943447411</c:v>
                </c:pt>
                <c:pt idx="5383">
                  <c:v>1.1862354943447411</c:v>
                </c:pt>
                <c:pt idx="5384">
                  <c:v>1.1862354943447411</c:v>
                </c:pt>
                <c:pt idx="5385">
                  <c:v>1.1862354943447411</c:v>
                </c:pt>
                <c:pt idx="5386">
                  <c:v>1.1862354943447411</c:v>
                </c:pt>
                <c:pt idx="5387">
                  <c:v>1.1862354943447411</c:v>
                </c:pt>
                <c:pt idx="5388">
                  <c:v>1.1862354943447411</c:v>
                </c:pt>
                <c:pt idx="5389">
                  <c:v>1.1862354943447411</c:v>
                </c:pt>
                <c:pt idx="5390">
                  <c:v>1.1862354943447411</c:v>
                </c:pt>
                <c:pt idx="5391">
                  <c:v>1.1862354943447411</c:v>
                </c:pt>
                <c:pt idx="5392">
                  <c:v>1.1862354943447411</c:v>
                </c:pt>
                <c:pt idx="5393">
                  <c:v>1.1862354943447411</c:v>
                </c:pt>
                <c:pt idx="5394">
                  <c:v>1.1862354943447411</c:v>
                </c:pt>
                <c:pt idx="5395">
                  <c:v>1.1862354943447411</c:v>
                </c:pt>
                <c:pt idx="5396">
                  <c:v>1.1862354943447411</c:v>
                </c:pt>
                <c:pt idx="5397">
                  <c:v>1.1862354943447411</c:v>
                </c:pt>
                <c:pt idx="5398">
                  <c:v>1.1862354943447411</c:v>
                </c:pt>
                <c:pt idx="5399">
                  <c:v>1.1862354943447411</c:v>
                </c:pt>
                <c:pt idx="5400">
                  <c:v>1.1862354943447411</c:v>
                </c:pt>
                <c:pt idx="5401">
                  <c:v>1.1862354943447411</c:v>
                </c:pt>
                <c:pt idx="5402">
                  <c:v>1.1862354943447411</c:v>
                </c:pt>
                <c:pt idx="5403">
                  <c:v>1.1862354943447411</c:v>
                </c:pt>
                <c:pt idx="5404">
                  <c:v>1.1862354943447411</c:v>
                </c:pt>
                <c:pt idx="5405">
                  <c:v>1.1862354943447411</c:v>
                </c:pt>
                <c:pt idx="5406">
                  <c:v>1.1862354943447411</c:v>
                </c:pt>
                <c:pt idx="5407">
                  <c:v>1.1862354943447411</c:v>
                </c:pt>
                <c:pt idx="5408">
                  <c:v>1.1862354943447411</c:v>
                </c:pt>
                <c:pt idx="5409">
                  <c:v>1.1862354943447411</c:v>
                </c:pt>
                <c:pt idx="5410">
                  <c:v>1.1862354943447411</c:v>
                </c:pt>
                <c:pt idx="5411">
                  <c:v>1.1862354943447411</c:v>
                </c:pt>
                <c:pt idx="5412">
                  <c:v>1.1862354943447411</c:v>
                </c:pt>
                <c:pt idx="5413">
                  <c:v>1.1862354943447411</c:v>
                </c:pt>
                <c:pt idx="5414">
                  <c:v>1.1862354943447411</c:v>
                </c:pt>
                <c:pt idx="5415">
                  <c:v>1.1862354943447411</c:v>
                </c:pt>
                <c:pt idx="5416">
                  <c:v>1.1862354943447411</c:v>
                </c:pt>
                <c:pt idx="5417">
                  <c:v>1.1862354943447411</c:v>
                </c:pt>
                <c:pt idx="5418">
                  <c:v>1.1862354943447411</c:v>
                </c:pt>
                <c:pt idx="5419">
                  <c:v>1.1862354943447411</c:v>
                </c:pt>
                <c:pt idx="5420">
                  <c:v>1.1862354943447411</c:v>
                </c:pt>
                <c:pt idx="5421">
                  <c:v>1.1862354943447411</c:v>
                </c:pt>
                <c:pt idx="5422">
                  <c:v>1.1862354943447411</c:v>
                </c:pt>
                <c:pt idx="5423">
                  <c:v>1.1862354943447411</c:v>
                </c:pt>
                <c:pt idx="5424">
                  <c:v>1.1862354943447411</c:v>
                </c:pt>
                <c:pt idx="5425">
                  <c:v>1.1862354943447411</c:v>
                </c:pt>
                <c:pt idx="5426">
                  <c:v>1.1862354943447411</c:v>
                </c:pt>
                <c:pt idx="5427">
                  <c:v>1.1862354943447411</c:v>
                </c:pt>
                <c:pt idx="5428">
                  <c:v>1.1862354943447411</c:v>
                </c:pt>
                <c:pt idx="5429">
                  <c:v>1.1862354943447411</c:v>
                </c:pt>
                <c:pt idx="5430">
                  <c:v>1.1862354943447411</c:v>
                </c:pt>
                <c:pt idx="5431">
                  <c:v>1.1862354943447411</c:v>
                </c:pt>
                <c:pt idx="5432">
                  <c:v>1.1862354943447411</c:v>
                </c:pt>
                <c:pt idx="5433">
                  <c:v>1.1862354943447411</c:v>
                </c:pt>
                <c:pt idx="5434">
                  <c:v>1.1862354943447411</c:v>
                </c:pt>
                <c:pt idx="5435">
                  <c:v>1.1862354943447411</c:v>
                </c:pt>
                <c:pt idx="5436">
                  <c:v>1.1862354943447411</c:v>
                </c:pt>
                <c:pt idx="5437">
                  <c:v>1.1862354943447411</c:v>
                </c:pt>
                <c:pt idx="5438">
                  <c:v>1.1862354943447411</c:v>
                </c:pt>
                <c:pt idx="5439">
                  <c:v>1.1862354943447411</c:v>
                </c:pt>
                <c:pt idx="5440">
                  <c:v>1.1862354943447411</c:v>
                </c:pt>
                <c:pt idx="5441">
                  <c:v>1.1862354943447411</c:v>
                </c:pt>
                <c:pt idx="5442">
                  <c:v>1.1862354943447411</c:v>
                </c:pt>
                <c:pt idx="5443">
                  <c:v>1.1862354943447411</c:v>
                </c:pt>
                <c:pt idx="5444">
                  <c:v>1.1862354943447411</c:v>
                </c:pt>
                <c:pt idx="5445">
                  <c:v>1.1862354943447411</c:v>
                </c:pt>
                <c:pt idx="5446">
                  <c:v>1.1862354943447411</c:v>
                </c:pt>
                <c:pt idx="5447">
                  <c:v>1.1862354943447411</c:v>
                </c:pt>
                <c:pt idx="5448">
                  <c:v>1.1862354943447411</c:v>
                </c:pt>
                <c:pt idx="5449">
                  <c:v>1.1862354943447411</c:v>
                </c:pt>
                <c:pt idx="5450">
                  <c:v>1.1862354943447411</c:v>
                </c:pt>
                <c:pt idx="5451">
                  <c:v>1.1862354943447411</c:v>
                </c:pt>
                <c:pt idx="5452">
                  <c:v>1.1862354943447411</c:v>
                </c:pt>
                <c:pt idx="5453">
                  <c:v>1.1862354943447411</c:v>
                </c:pt>
                <c:pt idx="5454">
                  <c:v>1.1862354943447411</c:v>
                </c:pt>
                <c:pt idx="5455">
                  <c:v>1.1862354943447411</c:v>
                </c:pt>
                <c:pt idx="5456">
                  <c:v>1.1862354943447411</c:v>
                </c:pt>
                <c:pt idx="5457">
                  <c:v>1.1862354943447411</c:v>
                </c:pt>
                <c:pt idx="5458">
                  <c:v>1.1862354943447411</c:v>
                </c:pt>
                <c:pt idx="5459">
                  <c:v>1.1862354943447411</c:v>
                </c:pt>
                <c:pt idx="5460">
                  <c:v>1.1862354943447411</c:v>
                </c:pt>
                <c:pt idx="5461">
                  <c:v>1.1862354943447411</c:v>
                </c:pt>
                <c:pt idx="5462">
                  <c:v>1.1862354943447411</c:v>
                </c:pt>
                <c:pt idx="5463">
                  <c:v>1.1862354943447411</c:v>
                </c:pt>
                <c:pt idx="5464">
                  <c:v>1.1862354943447411</c:v>
                </c:pt>
                <c:pt idx="5465">
                  <c:v>1.1862354943447411</c:v>
                </c:pt>
                <c:pt idx="5466">
                  <c:v>1.1862354943447411</c:v>
                </c:pt>
                <c:pt idx="5467">
                  <c:v>1.1862354943447411</c:v>
                </c:pt>
                <c:pt idx="5468">
                  <c:v>1.1862354943447411</c:v>
                </c:pt>
                <c:pt idx="5469">
                  <c:v>1.1862354943447411</c:v>
                </c:pt>
                <c:pt idx="5470">
                  <c:v>1.1862354943447411</c:v>
                </c:pt>
                <c:pt idx="5471">
                  <c:v>1.1862354943447411</c:v>
                </c:pt>
                <c:pt idx="5472">
                  <c:v>1.1862354943447411</c:v>
                </c:pt>
                <c:pt idx="5473">
                  <c:v>1.1862354943447411</c:v>
                </c:pt>
                <c:pt idx="5474">
                  <c:v>1.1862354943447411</c:v>
                </c:pt>
                <c:pt idx="5475">
                  <c:v>1.1862354943447411</c:v>
                </c:pt>
                <c:pt idx="5476">
                  <c:v>1.1862354943447411</c:v>
                </c:pt>
                <c:pt idx="5477">
                  <c:v>1.1862354943447411</c:v>
                </c:pt>
                <c:pt idx="5478">
                  <c:v>1.1862354943447411</c:v>
                </c:pt>
                <c:pt idx="5479">
                  <c:v>1.1862354943447411</c:v>
                </c:pt>
                <c:pt idx="5480">
                  <c:v>1.1862354943447411</c:v>
                </c:pt>
                <c:pt idx="5481">
                  <c:v>1.1862354943447411</c:v>
                </c:pt>
                <c:pt idx="5482">
                  <c:v>1.1862354943447411</c:v>
                </c:pt>
                <c:pt idx="5483">
                  <c:v>1.1862354943447411</c:v>
                </c:pt>
                <c:pt idx="5484">
                  <c:v>1.1862354943447411</c:v>
                </c:pt>
                <c:pt idx="5485">
                  <c:v>1.1862354943447411</c:v>
                </c:pt>
                <c:pt idx="5486">
                  <c:v>1.1862354943447411</c:v>
                </c:pt>
                <c:pt idx="5487">
                  <c:v>1.1862354943447411</c:v>
                </c:pt>
                <c:pt idx="5488">
                  <c:v>1.1862354943447411</c:v>
                </c:pt>
                <c:pt idx="5489">
                  <c:v>1.1862354943447411</c:v>
                </c:pt>
                <c:pt idx="5490">
                  <c:v>1.1862354943447411</c:v>
                </c:pt>
                <c:pt idx="5491">
                  <c:v>1.1862354943447411</c:v>
                </c:pt>
                <c:pt idx="5492">
                  <c:v>1.1862354943447411</c:v>
                </c:pt>
                <c:pt idx="5493">
                  <c:v>1.1862354943447411</c:v>
                </c:pt>
                <c:pt idx="5494">
                  <c:v>1.1862354943447411</c:v>
                </c:pt>
                <c:pt idx="5495">
                  <c:v>1.1862354943447411</c:v>
                </c:pt>
                <c:pt idx="5496">
                  <c:v>1.1862354943447411</c:v>
                </c:pt>
                <c:pt idx="5497">
                  <c:v>1.1862354943447411</c:v>
                </c:pt>
                <c:pt idx="5498">
                  <c:v>1.1862354943447411</c:v>
                </c:pt>
                <c:pt idx="5499">
                  <c:v>1.1862354943447411</c:v>
                </c:pt>
                <c:pt idx="5500">
                  <c:v>1.1862354943447411</c:v>
                </c:pt>
                <c:pt idx="5501">
                  <c:v>1.1862354943447411</c:v>
                </c:pt>
                <c:pt idx="5502">
                  <c:v>1.1862354943447411</c:v>
                </c:pt>
                <c:pt idx="5503">
                  <c:v>1.1862354943447411</c:v>
                </c:pt>
                <c:pt idx="5504">
                  <c:v>1.1862354943447411</c:v>
                </c:pt>
                <c:pt idx="5505">
                  <c:v>1.1862354943447411</c:v>
                </c:pt>
                <c:pt idx="5506">
                  <c:v>1.1862354943447411</c:v>
                </c:pt>
                <c:pt idx="5507">
                  <c:v>1.1862354943447411</c:v>
                </c:pt>
                <c:pt idx="5508">
                  <c:v>1.1862354943447411</c:v>
                </c:pt>
                <c:pt idx="5509">
                  <c:v>1.1862354943447411</c:v>
                </c:pt>
                <c:pt idx="5510">
                  <c:v>1.1862354943447411</c:v>
                </c:pt>
                <c:pt idx="5511">
                  <c:v>1.1862354943447411</c:v>
                </c:pt>
                <c:pt idx="5512">
                  <c:v>1.1862354943447411</c:v>
                </c:pt>
                <c:pt idx="5513">
                  <c:v>1.1862354943447411</c:v>
                </c:pt>
                <c:pt idx="5514">
                  <c:v>1.1862354943447411</c:v>
                </c:pt>
                <c:pt idx="5515">
                  <c:v>1.1862354943447411</c:v>
                </c:pt>
                <c:pt idx="5516">
                  <c:v>1.1862354943447411</c:v>
                </c:pt>
                <c:pt idx="5517">
                  <c:v>1.1862354943447411</c:v>
                </c:pt>
                <c:pt idx="5518">
                  <c:v>1.1862354943447411</c:v>
                </c:pt>
                <c:pt idx="5519">
                  <c:v>1.1862354943447411</c:v>
                </c:pt>
                <c:pt idx="5520">
                  <c:v>1.1862354943447411</c:v>
                </c:pt>
                <c:pt idx="5521">
                  <c:v>1.1862354943447411</c:v>
                </c:pt>
                <c:pt idx="5522">
                  <c:v>1.1862354943447411</c:v>
                </c:pt>
                <c:pt idx="5523">
                  <c:v>1.1862354943447411</c:v>
                </c:pt>
                <c:pt idx="5524">
                  <c:v>1.1862354943447411</c:v>
                </c:pt>
                <c:pt idx="5525">
                  <c:v>1.1862354943447411</c:v>
                </c:pt>
                <c:pt idx="5526">
                  <c:v>1.1862354943447411</c:v>
                </c:pt>
                <c:pt idx="5527">
                  <c:v>1.1862354943447411</c:v>
                </c:pt>
                <c:pt idx="5528">
                  <c:v>1.1862354943447411</c:v>
                </c:pt>
                <c:pt idx="5529">
                  <c:v>1.1862354943447411</c:v>
                </c:pt>
                <c:pt idx="5530">
                  <c:v>1.1862354943447411</c:v>
                </c:pt>
                <c:pt idx="5531">
                  <c:v>1.1862354943447411</c:v>
                </c:pt>
                <c:pt idx="5532">
                  <c:v>1.1862354943447411</c:v>
                </c:pt>
                <c:pt idx="5533">
                  <c:v>1.1862354943447411</c:v>
                </c:pt>
                <c:pt idx="5534">
                  <c:v>1.1862354943447411</c:v>
                </c:pt>
                <c:pt idx="5535">
                  <c:v>1.1862354943447411</c:v>
                </c:pt>
                <c:pt idx="5536">
                  <c:v>1.1862354943447411</c:v>
                </c:pt>
                <c:pt idx="5537">
                  <c:v>1.1862354943447411</c:v>
                </c:pt>
                <c:pt idx="5538">
                  <c:v>1.1862354943447411</c:v>
                </c:pt>
                <c:pt idx="5539">
                  <c:v>1.1862354943447411</c:v>
                </c:pt>
                <c:pt idx="5540">
                  <c:v>1.1862354943447411</c:v>
                </c:pt>
                <c:pt idx="5541">
                  <c:v>1.1862354943447411</c:v>
                </c:pt>
                <c:pt idx="5542">
                  <c:v>1.1862354943447411</c:v>
                </c:pt>
                <c:pt idx="5543">
                  <c:v>1.1862354943447411</c:v>
                </c:pt>
                <c:pt idx="5544">
                  <c:v>1.1862354943447411</c:v>
                </c:pt>
                <c:pt idx="5545">
                  <c:v>1.1862354943447411</c:v>
                </c:pt>
                <c:pt idx="5546">
                  <c:v>1.1862354943447411</c:v>
                </c:pt>
                <c:pt idx="5547">
                  <c:v>1.1862354943447411</c:v>
                </c:pt>
                <c:pt idx="5548">
                  <c:v>1.1862354943447411</c:v>
                </c:pt>
                <c:pt idx="5549">
                  <c:v>1.1862354943447411</c:v>
                </c:pt>
                <c:pt idx="5550">
                  <c:v>1.1862354943447411</c:v>
                </c:pt>
                <c:pt idx="5551">
                  <c:v>1.1862354943447411</c:v>
                </c:pt>
                <c:pt idx="5552">
                  <c:v>1.1862354943447411</c:v>
                </c:pt>
                <c:pt idx="5553">
                  <c:v>1.1862354943447411</c:v>
                </c:pt>
                <c:pt idx="5554">
                  <c:v>1.1862354943447411</c:v>
                </c:pt>
                <c:pt idx="5555">
                  <c:v>1.1862354943447411</c:v>
                </c:pt>
                <c:pt idx="5556">
                  <c:v>1.1862354943447411</c:v>
                </c:pt>
                <c:pt idx="5557">
                  <c:v>1.1862354943447411</c:v>
                </c:pt>
                <c:pt idx="5558">
                  <c:v>1.1862354943447411</c:v>
                </c:pt>
                <c:pt idx="5559">
                  <c:v>1.1862354943447411</c:v>
                </c:pt>
                <c:pt idx="5560">
                  <c:v>1.1862354943447411</c:v>
                </c:pt>
                <c:pt idx="5561">
                  <c:v>1.1862354943447411</c:v>
                </c:pt>
                <c:pt idx="5562">
                  <c:v>1.1862354943447411</c:v>
                </c:pt>
                <c:pt idx="5563">
                  <c:v>1.1862354943447411</c:v>
                </c:pt>
                <c:pt idx="5564">
                  <c:v>1.1862354943447411</c:v>
                </c:pt>
                <c:pt idx="5565">
                  <c:v>1.1862354943447411</c:v>
                </c:pt>
                <c:pt idx="5566">
                  <c:v>1.1862354943447411</c:v>
                </c:pt>
                <c:pt idx="5567">
                  <c:v>1.1862354943447411</c:v>
                </c:pt>
                <c:pt idx="5568">
                  <c:v>1.1862354943447411</c:v>
                </c:pt>
                <c:pt idx="5569">
                  <c:v>1.1862354943447411</c:v>
                </c:pt>
                <c:pt idx="5570">
                  <c:v>1.1862354943447411</c:v>
                </c:pt>
                <c:pt idx="5571">
                  <c:v>1.1862354943447411</c:v>
                </c:pt>
                <c:pt idx="5572">
                  <c:v>1.1862354943447411</c:v>
                </c:pt>
                <c:pt idx="5573">
                  <c:v>1.1862354943447411</c:v>
                </c:pt>
                <c:pt idx="5574">
                  <c:v>1.1862354943447411</c:v>
                </c:pt>
                <c:pt idx="5575">
                  <c:v>1.1862354943447411</c:v>
                </c:pt>
                <c:pt idx="5576">
                  <c:v>1.1862354943447411</c:v>
                </c:pt>
                <c:pt idx="5577">
                  <c:v>1.1862354943447411</c:v>
                </c:pt>
                <c:pt idx="5578">
                  <c:v>1.1862354943447411</c:v>
                </c:pt>
                <c:pt idx="5579">
                  <c:v>1.1862354943447411</c:v>
                </c:pt>
                <c:pt idx="5580">
                  <c:v>1.1862354943447411</c:v>
                </c:pt>
                <c:pt idx="5581">
                  <c:v>1.1862354943447411</c:v>
                </c:pt>
                <c:pt idx="5582">
                  <c:v>1.1862354943447411</c:v>
                </c:pt>
                <c:pt idx="5583">
                  <c:v>1.1862354943447411</c:v>
                </c:pt>
                <c:pt idx="5584">
                  <c:v>1.1862354943447411</c:v>
                </c:pt>
                <c:pt idx="5585">
                  <c:v>1.1862354943447411</c:v>
                </c:pt>
                <c:pt idx="5586">
                  <c:v>1.1862354943447411</c:v>
                </c:pt>
                <c:pt idx="5587">
                  <c:v>1.1862354943447411</c:v>
                </c:pt>
                <c:pt idx="5588">
                  <c:v>1.1862354943447411</c:v>
                </c:pt>
                <c:pt idx="5589">
                  <c:v>1.1862354943447411</c:v>
                </c:pt>
                <c:pt idx="5590">
                  <c:v>1.1862354943447411</c:v>
                </c:pt>
                <c:pt idx="5591">
                  <c:v>1.1862354943447411</c:v>
                </c:pt>
                <c:pt idx="5592">
                  <c:v>1.1862354943447411</c:v>
                </c:pt>
                <c:pt idx="5593">
                  <c:v>1.1862354943447411</c:v>
                </c:pt>
                <c:pt idx="5594">
                  <c:v>1.1862354943447411</c:v>
                </c:pt>
                <c:pt idx="5595">
                  <c:v>1.1862354943447411</c:v>
                </c:pt>
                <c:pt idx="5596">
                  <c:v>1.1862354943447411</c:v>
                </c:pt>
                <c:pt idx="5597">
                  <c:v>1.1862354943447411</c:v>
                </c:pt>
                <c:pt idx="5598">
                  <c:v>1.1862354943447411</c:v>
                </c:pt>
                <c:pt idx="5599">
                  <c:v>1.1862354943447411</c:v>
                </c:pt>
                <c:pt idx="5600">
                  <c:v>1.1862354943447411</c:v>
                </c:pt>
                <c:pt idx="5601">
                  <c:v>1.1862354943447411</c:v>
                </c:pt>
                <c:pt idx="5602">
                  <c:v>1.1862354943447411</c:v>
                </c:pt>
                <c:pt idx="5603">
                  <c:v>1.1862354943447411</c:v>
                </c:pt>
                <c:pt idx="5604">
                  <c:v>1.1862354943447411</c:v>
                </c:pt>
                <c:pt idx="5605">
                  <c:v>1.1862354943447411</c:v>
                </c:pt>
                <c:pt idx="5606">
                  <c:v>1.1862354943447411</c:v>
                </c:pt>
                <c:pt idx="5607">
                  <c:v>1.1862354943447411</c:v>
                </c:pt>
                <c:pt idx="5608">
                  <c:v>1.1862354943447411</c:v>
                </c:pt>
                <c:pt idx="5609">
                  <c:v>1.1862354943447411</c:v>
                </c:pt>
                <c:pt idx="5610">
                  <c:v>1.1862354943447411</c:v>
                </c:pt>
                <c:pt idx="5611">
                  <c:v>1.1862354943447411</c:v>
                </c:pt>
                <c:pt idx="5612">
                  <c:v>1.1862354943447411</c:v>
                </c:pt>
                <c:pt idx="5613">
                  <c:v>1.1862354943447411</c:v>
                </c:pt>
                <c:pt idx="5614">
                  <c:v>1.1862354943447411</c:v>
                </c:pt>
                <c:pt idx="5615">
                  <c:v>1.1862354943447411</c:v>
                </c:pt>
                <c:pt idx="5616">
                  <c:v>1.1862354943447411</c:v>
                </c:pt>
                <c:pt idx="5617">
                  <c:v>1.1862354943447411</c:v>
                </c:pt>
                <c:pt idx="5618">
                  <c:v>1.1862354943447411</c:v>
                </c:pt>
                <c:pt idx="5619">
                  <c:v>1.1862354943447411</c:v>
                </c:pt>
                <c:pt idx="5620">
                  <c:v>1.1862354943447411</c:v>
                </c:pt>
                <c:pt idx="5621">
                  <c:v>1.1862354943447411</c:v>
                </c:pt>
                <c:pt idx="5622">
                  <c:v>1.1862354943447411</c:v>
                </c:pt>
                <c:pt idx="5623">
                  <c:v>1.1862354943447411</c:v>
                </c:pt>
                <c:pt idx="5624">
                  <c:v>1.1862354943447411</c:v>
                </c:pt>
                <c:pt idx="5625">
                  <c:v>1.1862354943447411</c:v>
                </c:pt>
                <c:pt idx="5626">
                  <c:v>1.1862354943447411</c:v>
                </c:pt>
                <c:pt idx="5627">
                  <c:v>1.1862354943447411</c:v>
                </c:pt>
                <c:pt idx="5628">
                  <c:v>1.1862354943447411</c:v>
                </c:pt>
                <c:pt idx="5629">
                  <c:v>1.1862354943447411</c:v>
                </c:pt>
                <c:pt idx="5630">
                  <c:v>1.1862354943447411</c:v>
                </c:pt>
                <c:pt idx="5631">
                  <c:v>1.1862354943447411</c:v>
                </c:pt>
                <c:pt idx="5632">
                  <c:v>1.1862354943447411</c:v>
                </c:pt>
                <c:pt idx="5633">
                  <c:v>1.1862354943447411</c:v>
                </c:pt>
                <c:pt idx="5634">
                  <c:v>1.1862354943447411</c:v>
                </c:pt>
                <c:pt idx="5635">
                  <c:v>1.1862354943447411</c:v>
                </c:pt>
                <c:pt idx="5636">
                  <c:v>1.1862354943447411</c:v>
                </c:pt>
                <c:pt idx="5637">
                  <c:v>1.1862354943447411</c:v>
                </c:pt>
                <c:pt idx="5638">
                  <c:v>1.1862354943447411</c:v>
                </c:pt>
                <c:pt idx="5639">
                  <c:v>1.1862354943447411</c:v>
                </c:pt>
                <c:pt idx="5640">
                  <c:v>1.1862354943447411</c:v>
                </c:pt>
                <c:pt idx="5641">
                  <c:v>1.1862354943447411</c:v>
                </c:pt>
                <c:pt idx="5642">
                  <c:v>1.1862354943447411</c:v>
                </c:pt>
                <c:pt idx="5643">
                  <c:v>1.1862354943447411</c:v>
                </c:pt>
                <c:pt idx="5644">
                  <c:v>1.1862354943447411</c:v>
                </c:pt>
                <c:pt idx="5645">
                  <c:v>1.1862354943447411</c:v>
                </c:pt>
                <c:pt idx="5646">
                  <c:v>1.1862354943447411</c:v>
                </c:pt>
                <c:pt idx="5647">
                  <c:v>1.1862354943447411</c:v>
                </c:pt>
                <c:pt idx="5648">
                  <c:v>1.1862354943447411</c:v>
                </c:pt>
                <c:pt idx="5649">
                  <c:v>1.1862354943447411</c:v>
                </c:pt>
                <c:pt idx="5650">
                  <c:v>1.1862354943447411</c:v>
                </c:pt>
                <c:pt idx="5651">
                  <c:v>1.1862354943447411</c:v>
                </c:pt>
                <c:pt idx="5652">
                  <c:v>1.1862354943447411</c:v>
                </c:pt>
                <c:pt idx="5653">
                  <c:v>1.1862354943447411</c:v>
                </c:pt>
                <c:pt idx="5654">
                  <c:v>1.1862354943447411</c:v>
                </c:pt>
                <c:pt idx="5655">
                  <c:v>1.1862354943447411</c:v>
                </c:pt>
                <c:pt idx="5656">
                  <c:v>1.1862354943447411</c:v>
                </c:pt>
                <c:pt idx="5657">
                  <c:v>1.1862354943447411</c:v>
                </c:pt>
                <c:pt idx="5658">
                  <c:v>1.1862354943447411</c:v>
                </c:pt>
                <c:pt idx="5659">
                  <c:v>1.1862354943447411</c:v>
                </c:pt>
                <c:pt idx="5660">
                  <c:v>1.1862354943447411</c:v>
                </c:pt>
                <c:pt idx="5661">
                  <c:v>1.1862354943447411</c:v>
                </c:pt>
                <c:pt idx="5662">
                  <c:v>1.1862354943447411</c:v>
                </c:pt>
                <c:pt idx="5663">
                  <c:v>1.1862354943447411</c:v>
                </c:pt>
                <c:pt idx="5664">
                  <c:v>1.1862354943447411</c:v>
                </c:pt>
                <c:pt idx="5665">
                  <c:v>1.1862354943447411</c:v>
                </c:pt>
                <c:pt idx="5666">
                  <c:v>1.1862354943447411</c:v>
                </c:pt>
                <c:pt idx="5667">
                  <c:v>1.1862354943447411</c:v>
                </c:pt>
                <c:pt idx="5668">
                  <c:v>1.1862354943447411</c:v>
                </c:pt>
                <c:pt idx="5669">
                  <c:v>1.1862354943447411</c:v>
                </c:pt>
                <c:pt idx="5670">
                  <c:v>1.1862354943447411</c:v>
                </c:pt>
                <c:pt idx="5671">
                  <c:v>1.1862354943447411</c:v>
                </c:pt>
                <c:pt idx="5672">
                  <c:v>1.1862354943447411</c:v>
                </c:pt>
                <c:pt idx="5673">
                  <c:v>1.1862354943447411</c:v>
                </c:pt>
                <c:pt idx="5674">
                  <c:v>1.1862354943447411</c:v>
                </c:pt>
                <c:pt idx="5675">
                  <c:v>1.1862354943447411</c:v>
                </c:pt>
                <c:pt idx="5676">
                  <c:v>1.1862354943447411</c:v>
                </c:pt>
                <c:pt idx="5677">
                  <c:v>1.1862354943447411</c:v>
                </c:pt>
                <c:pt idx="5678">
                  <c:v>1.1862354943447411</c:v>
                </c:pt>
                <c:pt idx="5679">
                  <c:v>1.1862354943447411</c:v>
                </c:pt>
                <c:pt idx="5680">
                  <c:v>1.1862354943447411</c:v>
                </c:pt>
                <c:pt idx="5681">
                  <c:v>1.1862354943447411</c:v>
                </c:pt>
                <c:pt idx="5682">
                  <c:v>1.1862354943447411</c:v>
                </c:pt>
                <c:pt idx="5683">
                  <c:v>1.1862354943447411</c:v>
                </c:pt>
                <c:pt idx="5684">
                  <c:v>1.1862354943447411</c:v>
                </c:pt>
                <c:pt idx="5685">
                  <c:v>1.1862354943447411</c:v>
                </c:pt>
                <c:pt idx="5686">
                  <c:v>1.1862354943447411</c:v>
                </c:pt>
                <c:pt idx="5687">
                  <c:v>1.1862354943447411</c:v>
                </c:pt>
                <c:pt idx="5688">
                  <c:v>1.1862354943447411</c:v>
                </c:pt>
                <c:pt idx="5689">
                  <c:v>1.1862354943447411</c:v>
                </c:pt>
                <c:pt idx="5690">
                  <c:v>1.1862354943447411</c:v>
                </c:pt>
                <c:pt idx="5691">
                  <c:v>1.1862354943447411</c:v>
                </c:pt>
                <c:pt idx="5692">
                  <c:v>1.1862354943447411</c:v>
                </c:pt>
                <c:pt idx="5693">
                  <c:v>1.1862354943447411</c:v>
                </c:pt>
                <c:pt idx="5694">
                  <c:v>1.1862354943447411</c:v>
                </c:pt>
                <c:pt idx="5695">
                  <c:v>1.1862354943447411</c:v>
                </c:pt>
                <c:pt idx="5696">
                  <c:v>1.1862354943447411</c:v>
                </c:pt>
                <c:pt idx="5697">
                  <c:v>1.1862354943447411</c:v>
                </c:pt>
                <c:pt idx="5698">
                  <c:v>1.1862354943447411</c:v>
                </c:pt>
                <c:pt idx="5699">
                  <c:v>1.1862354943447411</c:v>
                </c:pt>
                <c:pt idx="5700">
                  <c:v>1.1862354943447411</c:v>
                </c:pt>
                <c:pt idx="5701">
                  <c:v>1.1862354943447411</c:v>
                </c:pt>
                <c:pt idx="5702">
                  <c:v>1.1862354943447411</c:v>
                </c:pt>
                <c:pt idx="5703">
                  <c:v>1.1862354943447411</c:v>
                </c:pt>
                <c:pt idx="5704">
                  <c:v>1.1862354943447411</c:v>
                </c:pt>
                <c:pt idx="5705">
                  <c:v>1.1862354943447411</c:v>
                </c:pt>
                <c:pt idx="5706">
                  <c:v>1.1862354943447411</c:v>
                </c:pt>
                <c:pt idx="5707">
                  <c:v>1.1862354943447411</c:v>
                </c:pt>
                <c:pt idx="5708">
                  <c:v>1.1862354943447411</c:v>
                </c:pt>
                <c:pt idx="5709">
                  <c:v>1.1862354943447411</c:v>
                </c:pt>
                <c:pt idx="5710">
                  <c:v>1.1862354943447411</c:v>
                </c:pt>
                <c:pt idx="5711">
                  <c:v>1.1862354943447411</c:v>
                </c:pt>
                <c:pt idx="5712">
                  <c:v>1.1862354943447411</c:v>
                </c:pt>
                <c:pt idx="5713">
                  <c:v>1.1862354943447411</c:v>
                </c:pt>
                <c:pt idx="5714">
                  <c:v>1.1862354943447411</c:v>
                </c:pt>
                <c:pt idx="5715">
                  <c:v>1.1862354943447411</c:v>
                </c:pt>
                <c:pt idx="5716">
                  <c:v>1.1862354943447411</c:v>
                </c:pt>
                <c:pt idx="5717">
                  <c:v>1.1862354943447411</c:v>
                </c:pt>
                <c:pt idx="5718">
                  <c:v>1.1862354943447411</c:v>
                </c:pt>
                <c:pt idx="5719">
                  <c:v>1.1862354943447411</c:v>
                </c:pt>
                <c:pt idx="5720">
                  <c:v>1.1862354943447411</c:v>
                </c:pt>
                <c:pt idx="5721">
                  <c:v>1.1862354943447411</c:v>
                </c:pt>
                <c:pt idx="5722">
                  <c:v>1.1862354943447411</c:v>
                </c:pt>
                <c:pt idx="5723">
                  <c:v>1.1862354943447411</c:v>
                </c:pt>
                <c:pt idx="5724">
                  <c:v>1.1862354943447411</c:v>
                </c:pt>
                <c:pt idx="5725">
                  <c:v>1.1862354943447411</c:v>
                </c:pt>
                <c:pt idx="5726">
                  <c:v>1.1862354943447411</c:v>
                </c:pt>
                <c:pt idx="5727">
                  <c:v>1.1862354943447411</c:v>
                </c:pt>
                <c:pt idx="5728">
                  <c:v>1.1862354943447411</c:v>
                </c:pt>
                <c:pt idx="5729">
                  <c:v>1.1862354943447411</c:v>
                </c:pt>
                <c:pt idx="5730">
                  <c:v>1.1862354943447411</c:v>
                </c:pt>
                <c:pt idx="5731">
                  <c:v>1.1862354943447411</c:v>
                </c:pt>
                <c:pt idx="5732">
                  <c:v>1.1862354943447411</c:v>
                </c:pt>
                <c:pt idx="5733">
                  <c:v>1.1862354943447411</c:v>
                </c:pt>
                <c:pt idx="5734">
                  <c:v>1.1862354943447411</c:v>
                </c:pt>
                <c:pt idx="5735">
                  <c:v>1.1862354943447411</c:v>
                </c:pt>
                <c:pt idx="5736">
                  <c:v>1.1862354943447411</c:v>
                </c:pt>
                <c:pt idx="5737">
                  <c:v>1.1862354943447411</c:v>
                </c:pt>
                <c:pt idx="5738">
                  <c:v>1.1862354943447411</c:v>
                </c:pt>
                <c:pt idx="5739">
                  <c:v>1.1862354943447411</c:v>
                </c:pt>
                <c:pt idx="5740">
                  <c:v>1.1862354943447411</c:v>
                </c:pt>
                <c:pt idx="5741">
                  <c:v>1.1862354943447411</c:v>
                </c:pt>
                <c:pt idx="5742">
                  <c:v>1.1862354943447411</c:v>
                </c:pt>
                <c:pt idx="5743">
                  <c:v>1.1862354943447411</c:v>
                </c:pt>
                <c:pt idx="5744">
                  <c:v>1.1862354943447411</c:v>
                </c:pt>
                <c:pt idx="5745">
                  <c:v>1.1862354943447411</c:v>
                </c:pt>
                <c:pt idx="5746">
                  <c:v>1.1862354943447411</c:v>
                </c:pt>
                <c:pt idx="5747">
                  <c:v>1.1862354943447411</c:v>
                </c:pt>
                <c:pt idx="5748">
                  <c:v>1.1862354943447411</c:v>
                </c:pt>
                <c:pt idx="5749">
                  <c:v>1.1862354943447411</c:v>
                </c:pt>
                <c:pt idx="5750">
                  <c:v>1.1862354943447411</c:v>
                </c:pt>
                <c:pt idx="5751">
                  <c:v>1.1862354943447411</c:v>
                </c:pt>
                <c:pt idx="5752">
                  <c:v>1.1862354943447411</c:v>
                </c:pt>
                <c:pt idx="5753">
                  <c:v>1.1862354943447411</c:v>
                </c:pt>
                <c:pt idx="5754">
                  <c:v>1.1862354943447411</c:v>
                </c:pt>
                <c:pt idx="5755">
                  <c:v>1.1862354943447411</c:v>
                </c:pt>
                <c:pt idx="5756">
                  <c:v>1.1862354943447411</c:v>
                </c:pt>
                <c:pt idx="5757">
                  <c:v>1.1862354943447411</c:v>
                </c:pt>
                <c:pt idx="5758">
                  <c:v>1.1862354943447411</c:v>
                </c:pt>
                <c:pt idx="5759">
                  <c:v>1.1862354943447411</c:v>
                </c:pt>
                <c:pt idx="5760">
                  <c:v>1.1862354943447411</c:v>
                </c:pt>
                <c:pt idx="5761">
                  <c:v>1.1862354943447411</c:v>
                </c:pt>
                <c:pt idx="5762">
                  <c:v>1.1862354943447411</c:v>
                </c:pt>
                <c:pt idx="5763">
                  <c:v>1.1862354943447411</c:v>
                </c:pt>
                <c:pt idx="5764">
                  <c:v>1.1862354943447411</c:v>
                </c:pt>
                <c:pt idx="5765">
                  <c:v>1.1862354943447411</c:v>
                </c:pt>
                <c:pt idx="5766">
                  <c:v>1.1862354943447411</c:v>
                </c:pt>
                <c:pt idx="5767">
                  <c:v>1.1862354943447411</c:v>
                </c:pt>
                <c:pt idx="5768">
                  <c:v>1.1862354943447411</c:v>
                </c:pt>
                <c:pt idx="5769">
                  <c:v>1.1862354943447411</c:v>
                </c:pt>
                <c:pt idx="5770">
                  <c:v>1.1862354943447411</c:v>
                </c:pt>
                <c:pt idx="5771">
                  <c:v>1.1862354943447411</c:v>
                </c:pt>
                <c:pt idx="5772">
                  <c:v>1.1862354943447411</c:v>
                </c:pt>
                <c:pt idx="5773">
                  <c:v>1.1862354943447411</c:v>
                </c:pt>
                <c:pt idx="5774">
                  <c:v>1.1862354943447411</c:v>
                </c:pt>
                <c:pt idx="5775">
                  <c:v>1.1862354943447411</c:v>
                </c:pt>
                <c:pt idx="5776">
                  <c:v>1.1862354943447411</c:v>
                </c:pt>
                <c:pt idx="5777">
                  <c:v>1.1862354943447411</c:v>
                </c:pt>
                <c:pt idx="5778">
                  <c:v>1.1862354943447411</c:v>
                </c:pt>
                <c:pt idx="5779">
                  <c:v>1.1862354943447411</c:v>
                </c:pt>
                <c:pt idx="5780">
                  <c:v>1.1862354943447411</c:v>
                </c:pt>
                <c:pt idx="5781">
                  <c:v>1.1862354943447411</c:v>
                </c:pt>
                <c:pt idx="5782">
                  <c:v>1.1862354943447411</c:v>
                </c:pt>
                <c:pt idx="5783">
                  <c:v>1.1862354943447411</c:v>
                </c:pt>
                <c:pt idx="5784">
                  <c:v>1.1862354943447411</c:v>
                </c:pt>
                <c:pt idx="5785">
                  <c:v>1.1862354943447411</c:v>
                </c:pt>
                <c:pt idx="5786">
                  <c:v>1.1862354943447411</c:v>
                </c:pt>
                <c:pt idx="5787">
                  <c:v>1.1862354943447411</c:v>
                </c:pt>
                <c:pt idx="5788">
                  <c:v>1.1862354943447411</c:v>
                </c:pt>
                <c:pt idx="5789">
                  <c:v>1.1862354943447411</c:v>
                </c:pt>
                <c:pt idx="5790">
                  <c:v>1.1862354943447411</c:v>
                </c:pt>
                <c:pt idx="5791">
                  <c:v>1.1862354943447411</c:v>
                </c:pt>
                <c:pt idx="5792">
                  <c:v>1.1862354943447411</c:v>
                </c:pt>
                <c:pt idx="5793">
                  <c:v>1.1862354943447411</c:v>
                </c:pt>
                <c:pt idx="5794">
                  <c:v>1.1862354943447411</c:v>
                </c:pt>
                <c:pt idx="5795">
                  <c:v>1.1862354943447411</c:v>
                </c:pt>
                <c:pt idx="5796">
                  <c:v>1.1862354943447411</c:v>
                </c:pt>
                <c:pt idx="5797">
                  <c:v>1.1862354943447411</c:v>
                </c:pt>
                <c:pt idx="5798">
                  <c:v>1.1862354943447411</c:v>
                </c:pt>
                <c:pt idx="5799">
                  <c:v>1.1862354943447411</c:v>
                </c:pt>
                <c:pt idx="5800">
                  <c:v>1.1862354943447411</c:v>
                </c:pt>
                <c:pt idx="5801">
                  <c:v>1.1862354943447411</c:v>
                </c:pt>
                <c:pt idx="5802">
                  <c:v>1.1862354943447411</c:v>
                </c:pt>
                <c:pt idx="5803">
                  <c:v>1.1862354943447411</c:v>
                </c:pt>
                <c:pt idx="5804">
                  <c:v>1.1862354943447411</c:v>
                </c:pt>
                <c:pt idx="5805">
                  <c:v>1.1862354943447411</c:v>
                </c:pt>
                <c:pt idx="5806">
                  <c:v>1.1862354943447411</c:v>
                </c:pt>
                <c:pt idx="5807">
                  <c:v>1.1862354943447411</c:v>
                </c:pt>
                <c:pt idx="5808">
                  <c:v>1.1862354943447411</c:v>
                </c:pt>
                <c:pt idx="5809">
                  <c:v>1.1862354943447411</c:v>
                </c:pt>
                <c:pt idx="5810">
                  <c:v>1.1862354943447411</c:v>
                </c:pt>
                <c:pt idx="5811">
                  <c:v>1.1862354943447411</c:v>
                </c:pt>
                <c:pt idx="5812">
                  <c:v>1.1862354943447411</c:v>
                </c:pt>
                <c:pt idx="5813">
                  <c:v>1.1862354943447411</c:v>
                </c:pt>
                <c:pt idx="5814">
                  <c:v>1.1862354943447411</c:v>
                </c:pt>
                <c:pt idx="5815">
                  <c:v>1.1862354943447411</c:v>
                </c:pt>
                <c:pt idx="5816">
                  <c:v>1.1862354943447411</c:v>
                </c:pt>
                <c:pt idx="5817">
                  <c:v>1.1862354943447411</c:v>
                </c:pt>
                <c:pt idx="5818">
                  <c:v>1.1862354943447411</c:v>
                </c:pt>
                <c:pt idx="5819">
                  <c:v>1.1862354943447411</c:v>
                </c:pt>
                <c:pt idx="5820">
                  <c:v>1.1862354943447411</c:v>
                </c:pt>
                <c:pt idx="5821">
                  <c:v>1.1862354943447411</c:v>
                </c:pt>
                <c:pt idx="5822">
                  <c:v>1.1862354943447411</c:v>
                </c:pt>
                <c:pt idx="5823">
                  <c:v>1.1862354943447411</c:v>
                </c:pt>
                <c:pt idx="5824">
                  <c:v>1.1862354943447411</c:v>
                </c:pt>
                <c:pt idx="5825">
                  <c:v>1.1862354943447411</c:v>
                </c:pt>
                <c:pt idx="5826">
                  <c:v>1.1862354943447411</c:v>
                </c:pt>
                <c:pt idx="5827">
                  <c:v>1.1862354943447411</c:v>
                </c:pt>
                <c:pt idx="5828">
                  <c:v>1.1862354943447411</c:v>
                </c:pt>
                <c:pt idx="5829">
                  <c:v>1.1862354943447411</c:v>
                </c:pt>
                <c:pt idx="5830">
                  <c:v>1.1862354943447411</c:v>
                </c:pt>
                <c:pt idx="5831">
                  <c:v>1.1862354943447411</c:v>
                </c:pt>
                <c:pt idx="5832">
                  <c:v>1.1862354943447411</c:v>
                </c:pt>
                <c:pt idx="5833">
                  <c:v>1.1862354943447411</c:v>
                </c:pt>
                <c:pt idx="5834">
                  <c:v>1.1862354943447411</c:v>
                </c:pt>
                <c:pt idx="5835">
                  <c:v>1.1862354943447411</c:v>
                </c:pt>
                <c:pt idx="5836">
                  <c:v>1.1862354943447411</c:v>
                </c:pt>
                <c:pt idx="5837">
                  <c:v>1.1862354943447411</c:v>
                </c:pt>
                <c:pt idx="5838">
                  <c:v>1.1862354943447411</c:v>
                </c:pt>
                <c:pt idx="5839">
                  <c:v>1.1862354943447411</c:v>
                </c:pt>
                <c:pt idx="5840">
                  <c:v>1.1862354943447411</c:v>
                </c:pt>
                <c:pt idx="5841">
                  <c:v>1.1862354943447411</c:v>
                </c:pt>
                <c:pt idx="5842">
                  <c:v>1.1862354943447411</c:v>
                </c:pt>
                <c:pt idx="5843">
                  <c:v>1.1862354943447411</c:v>
                </c:pt>
                <c:pt idx="5844">
                  <c:v>1.1862354943447411</c:v>
                </c:pt>
                <c:pt idx="5845">
                  <c:v>1.1862354943447411</c:v>
                </c:pt>
                <c:pt idx="5846">
                  <c:v>1.1862354943447411</c:v>
                </c:pt>
                <c:pt idx="5847">
                  <c:v>1.1862354943447411</c:v>
                </c:pt>
                <c:pt idx="5848">
                  <c:v>1.1862354943447411</c:v>
                </c:pt>
                <c:pt idx="5849">
                  <c:v>1.1862354943447411</c:v>
                </c:pt>
                <c:pt idx="5850">
                  <c:v>1.1862354943447411</c:v>
                </c:pt>
                <c:pt idx="5851">
                  <c:v>1.1862354943447411</c:v>
                </c:pt>
                <c:pt idx="5852">
                  <c:v>1.1862354943447411</c:v>
                </c:pt>
                <c:pt idx="5853">
                  <c:v>1.1862354943447411</c:v>
                </c:pt>
                <c:pt idx="5854">
                  <c:v>1.1862354943447411</c:v>
                </c:pt>
                <c:pt idx="5855">
                  <c:v>1.1862354943447411</c:v>
                </c:pt>
                <c:pt idx="5856">
                  <c:v>1.1862354943447411</c:v>
                </c:pt>
                <c:pt idx="5857">
                  <c:v>1.1862354943447411</c:v>
                </c:pt>
                <c:pt idx="5858">
                  <c:v>1.1862354943447411</c:v>
                </c:pt>
                <c:pt idx="5859">
                  <c:v>1.1862354943447411</c:v>
                </c:pt>
                <c:pt idx="5860">
                  <c:v>1.1862354943447411</c:v>
                </c:pt>
                <c:pt idx="5861">
                  <c:v>1.1862354943447411</c:v>
                </c:pt>
                <c:pt idx="5862">
                  <c:v>1.1862354943447411</c:v>
                </c:pt>
                <c:pt idx="5863">
                  <c:v>1.1862354943447411</c:v>
                </c:pt>
                <c:pt idx="5864">
                  <c:v>1.1862354943447411</c:v>
                </c:pt>
                <c:pt idx="5865">
                  <c:v>1.1862354943447411</c:v>
                </c:pt>
                <c:pt idx="5866">
                  <c:v>1.1862354943447411</c:v>
                </c:pt>
                <c:pt idx="5867">
                  <c:v>1.1862354943447411</c:v>
                </c:pt>
                <c:pt idx="5868">
                  <c:v>1.1862354943447411</c:v>
                </c:pt>
                <c:pt idx="5869">
                  <c:v>1.1862354943447411</c:v>
                </c:pt>
                <c:pt idx="5870">
                  <c:v>1.1862354943447411</c:v>
                </c:pt>
                <c:pt idx="5871">
                  <c:v>1.1862354943447411</c:v>
                </c:pt>
                <c:pt idx="5872">
                  <c:v>1.1862354943447411</c:v>
                </c:pt>
                <c:pt idx="5873">
                  <c:v>1.1862354943447411</c:v>
                </c:pt>
                <c:pt idx="5874">
                  <c:v>1.1862354943447411</c:v>
                </c:pt>
                <c:pt idx="5875">
                  <c:v>1.1862354943447411</c:v>
                </c:pt>
                <c:pt idx="5876">
                  <c:v>1.1862354943447411</c:v>
                </c:pt>
                <c:pt idx="5877">
                  <c:v>1.1862354943447411</c:v>
                </c:pt>
                <c:pt idx="5878">
                  <c:v>1.1862354943447411</c:v>
                </c:pt>
                <c:pt idx="5879">
                  <c:v>1.1862354943447411</c:v>
                </c:pt>
                <c:pt idx="5880">
                  <c:v>1.1862354943447411</c:v>
                </c:pt>
                <c:pt idx="5881">
                  <c:v>1.1862354943447411</c:v>
                </c:pt>
                <c:pt idx="5882">
                  <c:v>1.1862354943447411</c:v>
                </c:pt>
                <c:pt idx="5883">
                  <c:v>1.1862354943447411</c:v>
                </c:pt>
                <c:pt idx="5884">
                  <c:v>1.1862354943447411</c:v>
                </c:pt>
                <c:pt idx="5885">
                  <c:v>1.1862354943447411</c:v>
                </c:pt>
                <c:pt idx="5886">
                  <c:v>1.1862354943447411</c:v>
                </c:pt>
                <c:pt idx="5887">
                  <c:v>1.1862354943447411</c:v>
                </c:pt>
                <c:pt idx="5888">
                  <c:v>1.1862354943447411</c:v>
                </c:pt>
                <c:pt idx="5889">
                  <c:v>1.1862354943447411</c:v>
                </c:pt>
                <c:pt idx="5890">
                  <c:v>1.1862354943447411</c:v>
                </c:pt>
                <c:pt idx="5891">
                  <c:v>1.1862354943447411</c:v>
                </c:pt>
                <c:pt idx="5892">
                  <c:v>1.1862354943447411</c:v>
                </c:pt>
                <c:pt idx="5893">
                  <c:v>1.1862354943447411</c:v>
                </c:pt>
                <c:pt idx="5894">
                  <c:v>1.1862354943447411</c:v>
                </c:pt>
                <c:pt idx="5895">
                  <c:v>1.1862354943447411</c:v>
                </c:pt>
                <c:pt idx="5896">
                  <c:v>1.1862354943447411</c:v>
                </c:pt>
                <c:pt idx="5897">
                  <c:v>1.1862354943447411</c:v>
                </c:pt>
                <c:pt idx="5898">
                  <c:v>1.1862354943447411</c:v>
                </c:pt>
                <c:pt idx="5899">
                  <c:v>1.1862354943447411</c:v>
                </c:pt>
                <c:pt idx="5900">
                  <c:v>1.1862354943447411</c:v>
                </c:pt>
                <c:pt idx="5901">
                  <c:v>1.1862354943447411</c:v>
                </c:pt>
                <c:pt idx="5902">
                  <c:v>1.1862354943447411</c:v>
                </c:pt>
                <c:pt idx="5903">
                  <c:v>1.1862354943447411</c:v>
                </c:pt>
                <c:pt idx="5904">
                  <c:v>1.1862354943447411</c:v>
                </c:pt>
                <c:pt idx="5905">
                  <c:v>1.1862354943447411</c:v>
                </c:pt>
                <c:pt idx="5906">
                  <c:v>1.1862354943447411</c:v>
                </c:pt>
                <c:pt idx="5907">
                  <c:v>1.1862354943447411</c:v>
                </c:pt>
                <c:pt idx="5908">
                  <c:v>1.1862354943447411</c:v>
                </c:pt>
                <c:pt idx="5909">
                  <c:v>1.1862354943447411</c:v>
                </c:pt>
                <c:pt idx="5910">
                  <c:v>1.1862354943447411</c:v>
                </c:pt>
                <c:pt idx="5911">
                  <c:v>1.1862354943447411</c:v>
                </c:pt>
                <c:pt idx="5912">
                  <c:v>1.1862354943447411</c:v>
                </c:pt>
                <c:pt idx="5913">
                  <c:v>1.1862354943447411</c:v>
                </c:pt>
                <c:pt idx="5914">
                  <c:v>1.1862354943447411</c:v>
                </c:pt>
                <c:pt idx="5915">
                  <c:v>1.1862354943447411</c:v>
                </c:pt>
                <c:pt idx="5916">
                  <c:v>1.1862354943447411</c:v>
                </c:pt>
                <c:pt idx="5917">
                  <c:v>1.1862354943447411</c:v>
                </c:pt>
                <c:pt idx="5918">
                  <c:v>1.1862354943447411</c:v>
                </c:pt>
                <c:pt idx="5919">
                  <c:v>1.1862354943447411</c:v>
                </c:pt>
                <c:pt idx="5920">
                  <c:v>1.1862354943447411</c:v>
                </c:pt>
                <c:pt idx="5921">
                  <c:v>1.1862354943447411</c:v>
                </c:pt>
                <c:pt idx="5922">
                  <c:v>1.1862354943447411</c:v>
                </c:pt>
                <c:pt idx="5923">
                  <c:v>1.1862354943447411</c:v>
                </c:pt>
                <c:pt idx="5924">
                  <c:v>1.1862354943447411</c:v>
                </c:pt>
                <c:pt idx="5925">
                  <c:v>1.1862354943447411</c:v>
                </c:pt>
                <c:pt idx="5926">
                  <c:v>1.1862354943447411</c:v>
                </c:pt>
                <c:pt idx="5927">
                  <c:v>1.1862354943447411</c:v>
                </c:pt>
                <c:pt idx="5928">
                  <c:v>1.1862354943447411</c:v>
                </c:pt>
                <c:pt idx="5929">
                  <c:v>1.1862354943447411</c:v>
                </c:pt>
                <c:pt idx="5930">
                  <c:v>1.1862354943447411</c:v>
                </c:pt>
                <c:pt idx="5931">
                  <c:v>1.1862354943447411</c:v>
                </c:pt>
                <c:pt idx="5932">
                  <c:v>1.1862354943447411</c:v>
                </c:pt>
                <c:pt idx="5933">
                  <c:v>1.1862354943447411</c:v>
                </c:pt>
                <c:pt idx="5934">
                  <c:v>1.1862354943447411</c:v>
                </c:pt>
                <c:pt idx="5935">
                  <c:v>1.1862354943447411</c:v>
                </c:pt>
                <c:pt idx="5936">
                  <c:v>1.1862354943447411</c:v>
                </c:pt>
                <c:pt idx="5937">
                  <c:v>1.1862354943447411</c:v>
                </c:pt>
                <c:pt idx="5938">
                  <c:v>1.1862354943447411</c:v>
                </c:pt>
                <c:pt idx="5939">
                  <c:v>1.1862354943447411</c:v>
                </c:pt>
                <c:pt idx="5940">
                  <c:v>1.1862354943447411</c:v>
                </c:pt>
                <c:pt idx="5941">
                  <c:v>1.1862354943447411</c:v>
                </c:pt>
                <c:pt idx="5942">
                  <c:v>1.1862354943447411</c:v>
                </c:pt>
                <c:pt idx="5943">
                  <c:v>1.1862354943447411</c:v>
                </c:pt>
                <c:pt idx="5944">
                  <c:v>1.1862354943447411</c:v>
                </c:pt>
                <c:pt idx="5945">
                  <c:v>1.1862354943447411</c:v>
                </c:pt>
                <c:pt idx="5946">
                  <c:v>1.1862354943447411</c:v>
                </c:pt>
                <c:pt idx="5947">
                  <c:v>1.1862354943447411</c:v>
                </c:pt>
                <c:pt idx="5948">
                  <c:v>1.1862354943447411</c:v>
                </c:pt>
                <c:pt idx="5949">
                  <c:v>1.1862354943447411</c:v>
                </c:pt>
                <c:pt idx="5950">
                  <c:v>1.1862354943447411</c:v>
                </c:pt>
                <c:pt idx="5951">
                  <c:v>1.1862354943447411</c:v>
                </c:pt>
                <c:pt idx="5952">
                  <c:v>1.1862354943447411</c:v>
                </c:pt>
                <c:pt idx="5953">
                  <c:v>1.1862354943447411</c:v>
                </c:pt>
                <c:pt idx="5954">
                  <c:v>1.1862354943447411</c:v>
                </c:pt>
                <c:pt idx="5955">
                  <c:v>1.1862354943447411</c:v>
                </c:pt>
                <c:pt idx="5956">
                  <c:v>1.1862354943447411</c:v>
                </c:pt>
                <c:pt idx="5957">
                  <c:v>1.1862354943447411</c:v>
                </c:pt>
                <c:pt idx="5958">
                  <c:v>1.1862354943447411</c:v>
                </c:pt>
                <c:pt idx="5959">
                  <c:v>1.1862354943447411</c:v>
                </c:pt>
                <c:pt idx="5960">
                  <c:v>1.1862354943447411</c:v>
                </c:pt>
                <c:pt idx="5961">
                  <c:v>1.1862354943447411</c:v>
                </c:pt>
                <c:pt idx="5962">
                  <c:v>1.1862354943447411</c:v>
                </c:pt>
                <c:pt idx="5963">
                  <c:v>1.1862354943447411</c:v>
                </c:pt>
                <c:pt idx="5964">
                  <c:v>1.1862354943447411</c:v>
                </c:pt>
                <c:pt idx="5965">
                  <c:v>1.1862354943447411</c:v>
                </c:pt>
                <c:pt idx="5966">
                  <c:v>1.1862354943447411</c:v>
                </c:pt>
                <c:pt idx="5967">
                  <c:v>1.1862354943447411</c:v>
                </c:pt>
                <c:pt idx="5968">
                  <c:v>1.1862354943447411</c:v>
                </c:pt>
                <c:pt idx="5969">
                  <c:v>1.1862354943447411</c:v>
                </c:pt>
                <c:pt idx="5970">
                  <c:v>1.1862354943447411</c:v>
                </c:pt>
                <c:pt idx="5971">
                  <c:v>1.1862354943447411</c:v>
                </c:pt>
                <c:pt idx="5972">
                  <c:v>1.1862354943447411</c:v>
                </c:pt>
                <c:pt idx="5973">
                  <c:v>1.1862354943447411</c:v>
                </c:pt>
                <c:pt idx="5974">
                  <c:v>1.1862354943447411</c:v>
                </c:pt>
                <c:pt idx="5975">
                  <c:v>1.1862354943447411</c:v>
                </c:pt>
                <c:pt idx="5976">
                  <c:v>1.1862354943447411</c:v>
                </c:pt>
                <c:pt idx="5977">
                  <c:v>1.1862354943447411</c:v>
                </c:pt>
                <c:pt idx="5978">
                  <c:v>1.1862354943447411</c:v>
                </c:pt>
                <c:pt idx="5979">
                  <c:v>1.1862354943447411</c:v>
                </c:pt>
                <c:pt idx="5980">
                  <c:v>1.1862354943447411</c:v>
                </c:pt>
                <c:pt idx="5981">
                  <c:v>1.1862354943447411</c:v>
                </c:pt>
                <c:pt idx="5982">
                  <c:v>1.1862354943447411</c:v>
                </c:pt>
                <c:pt idx="5983">
                  <c:v>1.1862354943447411</c:v>
                </c:pt>
                <c:pt idx="5984">
                  <c:v>1.1862354943447411</c:v>
                </c:pt>
                <c:pt idx="5985">
                  <c:v>1.1862354943447411</c:v>
                </c:pt>
                <c:pt idx="5986">
                  <c:v>1.1862354943447411</c:v>
                </c:pt>
                <c:pt idx="5987">
                  <c:v>1.1862354943447411</c:v>
                </c:pt>
                <c:pt idx="5988">
                  <c:v>1.1862354943447411</c:v>
                </c:pt>
                <c:pt idx="5989">
                  <c:v>1.1862354943447411</c:v>
                </c:pt>
                <c:pt idx="5990">
                  <c:v>1.1862354943447411</c:v>
                </c:pt>
                <c:pt idx="5991">
                  <c:v>1.1862354943447411</c:v>
                </c:pt>
                <c:pt idx="5992">
                  <c:v>1.1862354943447411</c:v>
                </c:pt>
                <c:pt idx="5993">
                  <c:v>1.1862354943447411</c:v>
                </c:pt>
                <c:pt idx="5994">
                  <c:v>1.1862354943447411</c:v>
                </c:pt>
                <c:pt idx="5995">
                  <c:v>1.1862354943447411</c:v>
                </c:pt>
                <c:pt idx="5996">
                  <c:v>1.1862354943447411</c:v>
                </c:pt>
                <c:pt idx="5997">
                  <c:v>1.1862354943447411</c:v>
                </c:pt>
                <c:pt idx="5998">
                  <c:v>1.1862354943447411</c:v>
                </c:pt>
                <c:pt idx="5999">
                  <c:v>1.1862354943447411</c:v>
                </c:pt>
                <c:pt idx="6000">
                  <c:v>1.1862354943447411</c:v>
                </c:pt>
                <c:pt idx="6001">
                  <c:v>1.1862354943447411</c:v>
                </c:pt>
                <c:pt idx="6002">
                  <c:v>1.1862354943447411</c:v>
                </c:pt>
                <c:pt idx="6003">
                  <c:v>1.1862354943447411</c:v>
                </c:pt>
                <c:pt idx="6004">
                  <c:v>1.1862354943447411</c:v>
                </c:pt>
                <c:pt idx="6005">
                  <c:v>1.1862354943447411</c:v>
                </c:pt>
                <c:pt idx="6006">
                  <c:v>1.1862354943447411</c:v>
                </c:pt>
                <c:pt idx="6007">
                  <c:v>1.1862354943447411</c:v>
                </c:pt>
                <c:pt idx="6008">
                  <c:v>1.1862354943447411</c:v>
                </c:pt>
                <c:pt idx="6009">
                  <c:v>1.1862354943447411</c:v>
                </c:pt>
                <c:pt idx="6010">
                  <c:v>1.1862354943447411</c:v>
                </c:pt>
                <c:pt idx="6011">
                  <c:v>1.1862354943447411</c:v>
                </c:pt>
                <c:pt idx="6012">
                  <c:v>1.1862354943447411</c:v>
                </c:pt>
                <c:pt idx="6013">
                  <c:v>1.1862354943447411</c:v>
                </c:pt>
                <c:pt idx="6014">
                  <c:v>1.1862354943447411</c:v>
                </c:pt>
                <c:pt idx="6015">
                  <c:v>1.1862354943447411</c:v>
                </c:pt>
                <c:pt idx="6016">
                  <c:v>1.1862354943447411</c:v>
                </c:pt>
                <c:pt idx="6017">
                  <c:v>1.1862354943447411</c:v>
                </c:pt>
                <c:pt idx="6018">
                  <c:v>1.1862354943447411</c:v>
                </c:pt>
                <c:pt idx="6019">
                  <c:v>1.1862354943447411</c:v>
                </c:pt>
                <c:pt idx="6020">
                  <c:v>1.1862354943447411</c:v>
                </c:pt>
                <c:pt idx="6021">
                  <c:v>1.1862354943447411</c:v>
                </c:pt>
                <c:pt idx="6022">
                  <c:v>1.1862354943447411</c:v>
                </c:pt>
                <c:pt idx="6023">
                  <c:v>1.1862354943447411</c:v>
                </c:pt>
                <c:pt idx="6024">
                  <c:v>1.1862354943447411</c:v>
                </c:pt>
                <c:pt idx="6025">
                  <c:v>1.1862354943447411</c:v>
                </c:pt>
                <c:pt idx="6026">
                  <c:v>1.1862354943447411</c:v>
                </c:pt>
                <c:pt idx="6027">
                  <c:v>1.1862354943447411</c:v>
                </c:pt>
                <c:pt idx="6028">
                  <c:v>1.1862354943447411</c:v>
                </c:pt>
                <c:pt idx="6029">
                  <c:v>1.1862354943447411</c:v>
                </c:pt>
                <c:pt idx="6030">
                  <c:v>1.1862354943447411</c:v>
                </c:pt>
                <c:pt idx="6031">
                  <c:v>1.1862354943447411</c:v>
                </c:pt>
                <c:pt idx="6032">
                  <c:v>1.1862354943447411</c:v>
                </c:pt>
                <c:pt idx="6033">
                  <c:v>1.1862354943447411</c:v>
                </c:pt>
                <c:pt idx="6034">
                  <c:v>1.1862354943447411</c:v>
                </c:pt>
                <c:pt idx="6035">
                  <c:v>1.1862354943447411</c:v>
                </c:pt>
                <c:pt idx="6036">
                  <c:v>1.1862354943447411</c:v>
                </c:pt>
                <c:pt idx="6037">
                  <c:v>1.1862354943447411</c:v>
                </c:pt>
                <c:pt idx="6038">
                  <c:v>1.1862354943447411</c:v>
                </c:pt>
                <c:pt idx="6039">
                  <c:v>1.1862354943447411</c:v>
                </c:pt>
                <c:pt idx="6040">
                  <c:v>1.1862354943447411</c:v>
                </c:pt>
                <c:pt idx="6041">
                  <c:v>1.1862354943447411</c:v>
                </c:pt>
                <c:pt idx="6042">
                  <c:v>1.1862354943447411</c:v>
                </c:pt>
                <c:pt idx="6043">
                  <c:v>1.1862354943447411</c:v>
                </c:pt>
                <c:pt idx="6044">
                  <c:v>1.1862354943447411</c:v>
                </c:pt>
                <c:pt idx="6045">
                  <c:v>1.1862354943447411</c:v>
                </c:pt>
                <c:pt idx="6046">
                  <c:v>1.1862354943447411</c:v>
                </c:pt>
                <c:pt idx="6047">
                  <c:v>1.1862354943447411</c:v>
                </c:pt>
                <c:pt idx="6048">
                  <c:v>1.1862354943447411</c:v>
                </c:pt>
                <c:pt idx="6049">
                  <c:v>1.1862354943447411</c:v>
                </c:pt>
                <c:pt idx="6050">
                  <c:v>1.1862354943447411</c:v>
                </c:pt>
                <c:pt idx="6051">
                  <c:v>1.1862354943447411</c:v>
                </c:pt>
                <c:pt idx="6052">
                  <c:v>1.1862354943447411</c:v>
                </c:pt>
                <c:pt idx="6053">
                  <c:v>1.1862354943447411</c:v>
                </c:pt>
                <c:pt idx="6054">
                  <c:v>1.1862354943447411</c:v>
                </c:pt>
                <c:pt idx="6055">
                  <c:v>1.1862354943447411</c:v>
                </c:pt>
                <c:pt idx="6056">
                  <c:v>1.1862354943447411</c:v>
                </c:pt>
                <c:pt idx="6057">
                  <c:v>1.1862354943447411</c:v>
                </c:pt>
                <c:pt idx="6058">
                  <c:v>1.1862354943447411</c:v>
                </c:pt>
                <c:pt idx="6059">
                  <c:v>1.1862354943447411</c:v>
                </c:pt>
                <c:pt idx="6060">
                  <c:v>1.1862354943447411</c:v>
                </c:pt>
                <c:pt idx="6061">
                  <c:v>1.1862354943447411</c:v>
                </c:pt>
                <c:pt idx="6062">
                  <c:v>1.1862354943447411</c:v>
                </c:pt>
                <c:pt idx="6063">
                  <c:v>1.1862354943447411</c:v>
                </c:pt>
                <c:pt idx="6064">
                  <c:v>1.1862354943447411</c:v>
                </c:pt>
                <c:pt idx="6065">
                  <c:v>1.1862354943447411</c:v>
                </c:pt>
                <c:pt idx="6066">
                  <c:v>1.1862354943447411</c:v>
                </c:pt>
                <c:pt idx="6067">
                  <c:v>1.1862354943447411</c:v>
                </c:pt>
                <c:pt idx="6068">
                  <c:v>1.1862354943447411</c:v>
                </c:pt>
                <c:pt idx="6069">
                  <c:v>1.1862354943447411</c:v>
                </c:pt>
                <c:pt idx="6070">
                  <c:v>1.1862354943447411</c:v>
                </c:pt>
                <c:pt idx="6071">
                  <c:v>1.1862354943447411</c:v>
                </c:pt>
                <c:pt idx="6072">
                  <c:v>1.1862354943447411</c:v>
                </c:pt>
                <c:pt idx="6073">
                  <c:v>1.1862354943447411</c:v>
                </c:pt>
                <c:pt idx="6074">
                  <c:v>1.1862354943447411</c:v>
                </c:pt>
                <c:pt idx="6075">
                  <c:v>1.1862354943447411</c:v>
                </c:pt>
                <c:pt idx="6076">
                  <c:v>1.1862354943447411</c:v>
                </c:pt>
                <c:pt idx="6077">
                  <c:v>1.1862354943447411</c:v>
                </c:pt>
                <c:pt idx="6078">
                  <c:v>1.1862354943447411</c:v>
                </c:pt>
                <c:pt idx="6079">
                  <c:v>1.1862354943447411</c:v>
                </c:pt>
                <c:pt idx="6080">
                  <c:v>1.1862354943447411</c:v>
                </c:pt>
                <c:pt idx="6081">
                  <c:v>1.1862354943447411</c:v>
                </c:pt>
                <c:pt idx="6082">
                  <c:v>1.1862354943447411</c:v>
                </c:pt>
                <c:pt idx="6083">
                  <c:v>1.1862354943447411</c:v>
                </c:pt>
                <c:pt idx="6084">
                  <c:v>1.1862354943447411</c:v>
                </c:pt>
                <c:pt idx="6085">
                  <c:v>1.1862354943447411</c:v>
                </c:pt>
                <c:pt idx="6086">
                  <c:v>1.1862354943447411</c:v>
                </c:pt>
                <c:pt idx="6087">
                  <c:v>1.1862354943447411</c:v>
                </c:pt>
                <c:pt idx="6088">
                  <c:v>1.1862354943447411</c:v>
                </c:pt>
                <c:pt idx="6089">
                  <c:v>1.1862354943447411</c:v>
                </c:pt>
                <c:pt idx="6090">
                  <c:v>1.1862354943447411</c:v>
                </c:pt>
                <c:pt idx="6091">
                  <c:v>1.1862354943447411</c:v>
                </c:pt>
                <c:pt idx="6092">
                  <c:v>1.1862354943447411</c:v>
                </c:pt>
                <c:pt idx="6093">
                  <c:v>1.1862354943447411</c:v>
                </c:pt>
                <c:pt idx="6094">
                  <c:v>1.1862354943447411</c:v>
                </c:pt>
                <c:pt idx="6095">
                  <c:v>1.1862354943447411</c:v>
                </c:pt>
                <c:pt idx="6096">
                  <c:v>1.1862354943447411</c:v>
                </c:pt>
                <c:pt idx="6097">
                  <c:v>1.1862354943447411</c:v>
                </c:pt>
                <c:pt idx="6098">
                  <c:v>1.1862354943447411</c:v>
                </c:pt>
                <c:pt idx="6099">
                  <c:v>1.1862354943447411</c:v>
                </c:pt>
                <c:pt idx="6100">
                  <c:v>1.1862354943447411</c:v>
                </c:pt>
                <c:pt idx="6101">
                  <c:v>1.1862354943447411</c:v>
                </c:pt>
                <c:pt idx="6102">
                  <c:v>1.1862354943447411</c:v>
                </c:pt>
                <c:pt idx="6103">
                  <c:v>1.1862354943447411</c:v>
                </c:pt>
                <c:pt idx="6104">
                  <c:v>1.1862354943447411</c:v>
                </c:pt>
                <c:pt idx="6105">
                  <c:v>1.1862354943447411</c:v>
                </c:pt>
                <c:pt idx="6106">
                  <c:v>1.1862354943447411</c:v>
                </c:pt>
                <c:pt idx="6107">
                  <c:v>1.1862354943447411</c:v>
                </c:pt>
                <c:pt idx="6108">
                  <c:v>1.1862354943447411</c:v>
                </c:pt>
                <c:pt idx="6109">
                  <c:v>1.1862354943447411</c:v>
                </c:pt>
                <c:pt idx="6110">
                  <c:v>1.1862354943447411</c:v>
                </c:pt>
                <c:pt idx="6111">
                  <c:v>1.1862354943447411</c:v>
                </c:pt>
                <c:pt idx="6112">
                  <c:v>1.1862354943447411</c:v>
                </c:pt>
                <c:pt idx="6113">
                  <c:v>1.1862354943447411</c:v>
                </c:pt>
                <c:pt idx="6114">
                  <c:v>1.1862354943447411</c:v>
                </c:pt>
                <c:pt idx="6115">
                  <c:v>1.1862354943447411</c:v>
                </c:pt>
                <c:pt idx="6116">
                  <c:v>1.1862354943447411</c:v>
                </c:pt>
                <c:pt idx="6117">
                  <c:v>1.1862354943447411</c:v>
                </c:pt>
                <c:pt idx="6118">
                  <c:v>1.1862354943447411</c:v>
                </c:pt>
                <c:pt idx="6119">
                  <c:v>1.1862354943447411</c:v>
                </c:pt>
                <c:pt idx="6120">
                  <c:v>1.1862354943447411</c:v>
                </c:pt>
                <c:pt idx="6121">
                  <c:v>1.1862354943447411</c:v>
                </c:pt>
                <c:pt idx="6122">
                  <c:v>1.1862354943447411</c:v>
                </c:pt>
                <c:pt idx="6123">
                  <c:v>1.1862354943447411</c:v>
                </c:pt>
                <c:pt idx="6124">
                  <c:v>1.1862354943447411</c:v>
                </c:pt>
                <c:pt idx="6125">
                  <c:v>1.1862354943447411</c:v>
                </c:pt>
                <c:pt idx="6126">
                  <c:v>1.1862354943447411</c:v>
                </c:pt>
                <c:pt idx="6127">
                  <c:v>1.1862354943447411</c:v>
                </c:pt>
                <c:pt idx="6128">
                  <c:v>1.1862354943447411</c:v>
                </c:pt>
                <c:pt idx="6129">
                  <c:v>1.1862354943447411</c:v>
                </c:pt>
                <c:pt idx="6130">
                  <c:v>1.1862354943447411</c:v>
                </c:pt>
                <c:pt idx="6131">
                  <c:v>1.1862354943447411</c:v>
                </c:pt>
                <c:pt idx="6132">
                  <c:v>1.1862354943447411</c:v>
                </c:pt>
                <c:pt idx="6133">
                  <c:v>1.1862354943447411</c:v>
                </c:pt>
                <c:pt idx="6134">
                  <c:v>1.1862354943447411</c:v>
                </c:pt>
                <c:pt idx="6135">
                  <c:v>1.1862354943447411</c:v>
                </c:pt>
                <c:pt idx="6136">
                  <c:v>1.1862354943447411</c:v>
                </c:pt>
                <c:pt idx="6137">
                  <c:v>1.1862354943447411</c:v>
                </c:pt>
                <c:pt idx="6138">
                  <c:v>1.1862354943447411</c:v>
                </c:pt>
                <c:pt idx="6139">
                  <c:v>1.1862354943447411</c:v>
                </c:pt>
                <c:pt idx="6140">
                  <c:v>1.1862354943447411</c:v>
                </c:pt>
                <c:pt idx="6141">
                  <c:v>1.1862354943447411</c:v>
                </c:pt>
                <c:pt idx="6142">
                  <c:v>1.1862354943447411</c:v>
                </c:pt>
                <c:pt idx="6143">
                  <c:v>1.1862354943447411</c:v>
                </c:pt>
                <c:pt idx="6144">
                  <c:v>1.1862354943447411</c:v>
                </c:pt>
                <c:pt idx="6145">
                  <c:v>1.1862354943447411</c:v>
                </c:pt>
                <c:pt idx="6146">
                  <c:v>1.1862354943447411</c:v>
                </c:pt>
                <c:pt idx="6147">
                  <c:v>1.1862354943447411</c:v>
                </c:pt>
                <c:pt idx="6148">
                  <c:v>1.1862354943447411</c:v>
                </c:pt>
                <c:pt idx="6149">
                  <c:v>1.1862354943447411</c:v>
                </c:pt>
                <c:pt idx="6150">
                  <c:v>1.1862354943447411</c:v>
                </c:pt>
                <c:pt idx="6151">
                  <c:v>1.1862354943447411</c:v>
                </c:pt>
                <c:pt idx="6152">
                  <c:v>1.1862354943447411</c:v>
                </c:pt>
                <c:pt idx="6153">
                  <c:v>1.1862354943447411</c:v>
                </c:pt>
                <c:pt idx="6154">
                  <c:v>1.1862354943447411</c:v>
                </c:pt>
                <c:pt idx="6155">
                  <c:v>1.1862354943447411</c:v>
                </c:pt>
                <c:pt idx="6156">
                  <c:v>1.1862354943447411</c:v>
                </c:pt>
                <c:pt idx="6157">
                  <c:v>1.1862354943447411</c:v>
                </c:pt>
                <c:pt idx="6158">
                  <c:v>1.1862354943447411</c:v>
                </c:pt>
                <c:pt idx="6159">
                  <c:v>1.1862354943447411</c:v>
                </c:pt>
                <c:pt idx="6160">
                  <c:v>1.1862354943447411</c:v>
                </c:pt>
                <c:pt idx="6161">
                  <c:v>1.1862354943447411</c:v>
                </c:pt>
                <c:pt idx="6162">
                  <c:v>1.1862354943447411</c:v>
                </c:pt>
                <c:pt idx="6163">
                  <c:v>1.1862354943447411</c:v>
                </c:pt>
                <c:pt idx="6164">
                  <c:v>1.1862354943447411</c:v>
                </c:pt>
                <c:pt idx="6165">
                  <c:v>1.1862354943447411</c:v>
                </c:pt>
                <c:pt idx="6166">
                  <c:v>1.1862354943447411</c:v>
                </c:pt>
                <c:pt idx="6167">
                  <c:v>1.1862354943447411</c:v>
                </c:pt>
                <c:pt idx="6168">
                  <c:v>1.1862354943447411</c:v>
                </c:pt>
                <c:pt idx="6169">
                  <c:v>1.1862354943447411</c:v>
                </c:pt>
                <c:pt idx="6170">
                  <c:v>1.1862354943447411</c:v>
                </c:pt>
                <c:pt idx="6171">
                  <c:v>1.1862354943447411</c:v>
                </c:pt>
                <c:pt idx="6172">
                  <c:v>1.1862354943447411</c:v>
                </c:pt>
                <c:pt idx="6173">
                  <c:v>1.1862354943447411</c:v>
                </c:pt>
                <c:pt idx="6174">
                  <c:v>1.1862354943447411</c:v>
                </c:pt>
                <c:pt idx="6175">
                  <c:v>1.1862354943447411</c:v>
                </c:pt>
                <c:pt idx="6176">
                  <c:v>1.1862354943447411</c:v>
                </c:pt>
                <c:pt idx="6177">
                  <c:v>1.1862354943447411</c:v>
                </c:pt>
                <c:pt idx="6178">
                  <c:v>1.1862354943447411</c:v>
                </c:pt>
                <c:pt idx="6179">
                  <c:v>1.1862354943447411</c:v>
                </c:pt>
                <c:pt idx="6180">
                  <c:v>1.1862354943447411</c:v>
                </c:pt>
                <c:pt idx="6181">
                  <c:v>1.1862354943447411</c:v>
                </c:pt>
                <c:pt idx="6182">
                  <c:v>1.1862354943447411</c:v>
                </c:pt>
                <c:pt idx="6183">
                  <c:v>1.1862354943447411</c:v>
                </c:pt>
                <c:pt idx="6184">
                  <c:v>1.1862354943447411</c:v>
                </c:pt>
                <c:pt idx="6185">
                  <c:v>1.1862354943447411</c:v>
                </c:pt>
                <c:pt idx="6186">
                  <c:v>1.1862354943447411</c:v>
                </c:pt>
                <c:pt idx="6187">
                  <c:v>1.1862354943447411</c:v>
                </c:pt>
                <c:pt idx="6188">
                  <c:v>1.1862354943447411</c:v>
                </c:pt>
                <c:pt idx="6189">
                  <c:v>1.1862354943447411</c:v>
                </c:pt>
                <c:pt idx="6190">
                  <c:v>1.1862354943447411</c:v>
                </c:pt>
                <c:pt idx="6191">
                  <c:v>1.1862354943447411</c:v>
                </c:pt>
                <c:pt idx="6192">
                  <c:v>1.1862354943447411</c:v>
                </c:pt>
                <c:pt idx="6193">
                  <c:v>1.1862354943447411</c:v>
                </c:pt>
                <c:pt idx="6194">
                  <c:v>1.1862354943447411</c:v>
                </c:pt>
                <c:pt idx="6195">
                  <c:v>1.1862354943447411</c:v>
                </c:pt>
                <c:pt idx="6196">
                  <c:v>1.1862354943447411</c:v>
                </c:pt>
                <c:pt idx="6197">
                  <c:v>1.1862354943447411</c:v>
                </c:pt>
                <c:pt idx="6198">
                  <c:v>1.1862354943447411</c:v>
                </c:pt>
                <c:pt idx="6199">
                  <c:v>1.1862354943447411</c:v>
                </c:pt>
                <c:pt idx="6200">
                  <c:v>1.1862354943447411</c:v>
                </c:pt>
                <c:pt idx="6201">
                  <c:v>1.1862354943447411</c:v>
                </c:pt>
                <c:pt idx="6202">
                  <c:v>1.1862354943447411</c:v>
                </c:pt>
                <c:pt idx="6203">
                  <c:v>1.1862354943447411</c:v>
                </c:pt>
                <c:pt idx="6204">
                  <c:v>1.1862354943447411</c:v>
                </c:pt>
                <c:pt idx="6205">
                  <c:v>1.1862354943447411</c:v>
                </c:pt>
                <c:pt idx="6206">
                  <c:v>1.1862354943447411</c:v>
                </c:pt>
                <c:pt idx="6207">
                  <c:v>1.1862354943447411</c:v>
                </c:pt>
                <c:pt idx="6208">
                  <c:v>1.1862354943447411</c:v>
                </c:pt>
                <c:pt idx="6209">
                  <c:v>1.1862354943447411</c:v>
                </c:pt>
                <c:pt idx="6210">
                  <c:v>1.1862354943447411</c:v>
                </c:pt>
                <c:pt idx="6211">
                  <c:v>1.1862354943447411</c:v>
                </c:pt>
                <c:pt idx="6212">
                  <c:v>1.1862354943447411</c:v>
                </c:pt>
                <c:pt idx="6213">
                  <c:v>1.1862354943447411</c:v>
                </c:pt>
                <c:pt idx="6214">
                  <c:v>1.1862354943447411</c:v>
                </c:pt>
                <c:pt idx="6215">
                  <c:v>1.1862354943447411</c:v>
                </c:pt>
                <c:pt idx="6216">
                  <c:v>1.1862354943447411</c:v>
                </c:pt>
                <c:pt idx="6217">
                  <c:v>1.1862354943447411</c:v>
                </c:pt>
                <c:pt idx="6218">
                  <c:v>1.1862354943447411</c:v>
                </c:pt>
                <c:pt idx="6219">
                  <c:v>1.1862354943447411</c:v>
                </c:pt>
                <c:pt idx="6220">
                  <c:v>1.1862354943447411</c:v>
                </c:pt>
                <c:pt idx="6221">
                  <c:v>1.1862354943447411</c:v>
                </c:pt>
                <c:pt idx="6222">
                  <c:v>1.1862354943447411</c:v>
                </c:pt>
                <c:pt idx="6223">
                  <c:v>1.1862354943447411</c:v>
                </c:pt>
                <c:pt idx="6224">
                  <c:v>1.1862354943447411</c:v>
                </c:pt>
                <c:pt idx="6225">
                  <c:v>1.1862354943447411</c:v>
                </c:pt>
                <c:pt idx="6226">
                  <c:v>1.1862354943447411</c:v>
                </c:pt>
                <c:pt idx="6227">
                  <c:v>1.1862354943447411</c:v>
                </c:pt>
                <c:pt idx="6228">
                  <c:v>1.1862354943447411</c:v>
                </c:pt>
                <c:pt idx="6229">
                  <c:v>1.1862354943447411</c:v>
                </c:pt>
                <c:pt idx="6230">
                  <c:v>1.1862354943447411</c:v>
                </c:pt>
                <c:pt idx="6231">
                  <c:v>1.1862354943447411</c:v>
                </c:pt>
                <c:pt idx="6232">
                  <c:v>1.1862354943447411</c:v>
                </c:pt>
                <c:pt idx="6233">
                  <c:v>1.1862354943447411</c:v>
                </c:pt>
                <c:pt idx="6234">
                  <c:v>1.1862354943447411</c:v>
                </c:pt>
                <c:pt idx="6235">
                  <c:v>1.1862354943447411</c:v>
                </c:pt>
                <c:pt idx="6236">
                  <c:v>1.1862354943447411</c:v>
                </c:pt>
                <c:pt idx="6237">
                  <c:v>1.1862354943447411</c:v>
                </c:pt>
                <c:pt idx="6238">
                  <c:v>1.1862354943447411</c:v>
                </c:pt>
                <c:pt idx="6239">
                  <c:v>1.1862354943447411</c:v>
                </c:pt>
                <c:pt idx="6240">
                  <c:v>1.1862354943447411</c:v>
                </c:pt>
                <c:pt idx="6241">
                  <c:v>1.1862354943447411</c:v>
                </c:pt>
                <c:pt idx="6242">
                  <c:v>1.1862354943447411</c:v>
                </c:pt>
                <c:pt idx="6243">
                  <c:v>1.1862354943447411</c:v>
                </c:pt>
                <c:pt idx="6244">
                  <c:v>1.1862354943447411</c:v>
                </c:pt>
                <c:pt idx="6245">
                  <c:v>1.1862354943447411</c:v>
                </c:pt>
                <c:pt idx="6246">
                  <c:v>1.1862354943447411</c:v>
                </c:pt>
                <c:pt idx="6247">
                  <c:v>1.1862354943447411</c:v>
                </c:pt>
                <c:pt idx="6248">
                  <c:v>1.1862354943447411</c:v>
                </c:pt>
                <c:pt idx="6249">
                  <c:v>1.1862354943447411</c:v>
                </c:pt>
                <c:pt idx="6250">
                  <c:v>1.1862354943447411</c:v>
                </c:pt>
                <c:pt idx="6251">
                  <c:v>1.1862354943447411</c:v>
                </c:pt>
                <c:pt idx="6252">
                  <c:v>1.1862354943447411</c:v>
                </c:pt>
                <c:pt idx="6253">
                  <c:v>1.1862354943447411</c:v>
                </c:pt>
                <c:pt idx="6254">
                  <c:v>1.1862354943447411</c:v>
                </c:pt>
                <c:pt idx="6255">
                  <c:v>1.1862354943447411</c:v>
                </c:pt>
                <c:pt idx="6256">
                  <c:v>1.1862354943447411</c:v>
                </c:pt>
                <c:pt idx="6257">
                  <c:v>1.1862354943447411</c:v>
                </c:pt>
                <c:pt idx="6258">
                  <c:v>1.1862354943447411</c:v>
                </c:pt>
                <c:pt idx="6259">
                  <c:v>1.1862354943447411</c:v>
                </c:pt>
                <c:pt idx="6260">
                  <c:v>1.1862354943447411</c:v>
                </c:pt>
                <c:pt idx="6261">
                  <c:v>1.1862354943447411</c:v>
                </c:pt>
                <c:pt idx="6262">
                  <c:v>1.1862354943447411</c:v>
                </c:pt>
                <c:pt idx="6263">
                  <c:v>1.1862354943447411</c:v>
                </c:pt>
                <c:pt idx="6264">
                  <c:v>1.1862354943447411</c:v>
                </c:pt>
                <c:pt idx="6265">
                  <c:v>1.1862354943447411</c:v>
                </c:pt>
                <c:pt idx="6266">
                  <c:v>1.1862354943447411</c:v>
                </c:pt>
                <c:pt idx="6267">
                  <c:v>1.1862354943447411</c:v>
                </c:pt>
                <c:pt idx="6268">
                  <c:v>1.1862354943447411</c:v>
                </c:pt>
                <c:pt idx="6269">
                  <c:v>1.1862354943447411</c:v>
                </c:pt>
                <c:pt idx="6270">
                  <c:v>1.1862354943447411</c:v>
                </c:pt>
                <c:pt idx="6271">
                  <c:v>1.1862354943447411</c:v>
                </c:pt>
                <c:pt idx="6272">
                  <c:v>1.1862354943447411</c:v>
                </c:pt>
                <c:pt idx="6273">
                  <c:v>1.1862354943447411</c:v>
                </c:pt>
                <c:pt idx="6274">
                  <c:v>1.1862354943447411</c:v>
                </c:pt>
                <c:pt idx="6275">
                  <c:v>1.1862354943447411</c:v>
                </c:pt>
                <c:pt idx="6276">
                  <c:v>1.1862354943447411</c:v>
                </c:pt>
                <c:pt idx="6277">
                  <c:v>1.1862354943447411</c:v>
                </c:pt>
                <c:pt idx="6278">
                  <c:v>1.1862354943447411</c:v>
                </c:pt>
                <c:pt idx="6279">
                  <c:v>1.1862354943447411</c:v>
                </c:pt>
                <c:pt idx="6280">
                  <c:v>1.1862354943447411</c:v>
                </c:pt>
                <c:pt idx="6281">
                  <c:v>1.1862354943447411</c:v>
                </c:pt>
                <c:pt idx="6282">
                  <c:v>1.1862354943447411</c:v>
                </c:pt>
                <c:pt idx="6283">
                  <c:v>1.1862354943447411</c:v>
                </c:pt>
                <c:pt idx="6284">
                  <c:v>1.1862354943447411</c:v>
                </c:pt>
                <c:pt idx="6285">
                  <c:v>1.1862354943447411</c:v>
                </c:pt>
                <c:pt idx="6286">
                  <c:v>1.1862354943447411</c:v>
                </c:pt>
                <c:pt idx="6287">
                  <c:v>1.1862354943447411</c:v>
                </c:pt>
                <c:pt idx="6288">
                  <c:v>1.1862354943447411</c:v>
                </c:pt>
                <c:pt idx="6289">
                  <c:v>1.1862354943447411</c:v>
                </c:pt>
                <c:pt idx="6290">
                  <c:v>1.1862354943447411</c:v>
                </c:pt>
                <c:pt idx="6291">
                  <c:v>1.1862354943447411</c:v>
                </c:pt>
                <c:pt idx="6292">
                  <c:v>1.1862354943447411</c:v>
                </c:pt>
                <c:pt idx="6293">
                  <c:v>1.1862354943447411</c:v>
                </c:pt>
                <c:pt idx="6294">
                  <c:v>1.1862354943447411</c:v>
                </c:pt>
                <c:pt idx="6295">
                  <c:v>1.1862354943447411</c:v>
                </c:pt>
                <c:pt idx="6296">
                  <c:v>1.1862354943447411</c:v>
                </c:pt>
                <c:pt idx="6297">
                  <c:v>1.1862354943447411</c:v>
                </c:pt>
                <c:pt idx="6298">
                  <c:v>1.1862354943447411</c:v>
                </c:pt>
                <c:pt idx="6299">
                  <c:v>1.1862354943447411</c:v>
                </c:pt>
                <c:pt idx="6300">
                  <c:v>1.1862354943447411</c:v>
                </c:pt>
                <c:pt idx="6301">
                  <c:v>1.1862354943447411</c:v>
                </c:pt>
                <c:pt idx="6302">
                  <c:v>1.1862354943447411</c:v>
                </c:pt>
                <c:pt idx="6303">
                  <c:v>1.1862354943447411</c:v>
                </c:pt>
                <c:pt idx="6304">
                  <c:v>1.1862354943447411</c:v>
                </c:pt>
                <c:pt idx="6305">
                  <c:v>1.1862354943447411</c:v>
                </c:pt>
                <c:pt idx="6306">
                  <c:v>1.1862354943447411</c:v>
                </c:pt>
                <c:pt idx="6307">
                  <c:v>1.1862354943447411</c:v>
                </c:pt>
                <c:pt idx="6308">
                  <c:v>1.1862354943447411</c:v>
                </c:pt>
                <c:pt idx="6309">
                  <c:v>1.1862354943447411</c:v>
                </c:pt>
                <c:pt idx="6310">
                  <c:v>1.1862354943447411</c:v>
                </c:pt>
                <c:pt idx="6311">
                  <c:v>1.1862354943447411</c:v>
                </c:pt>
                <c:pt idx="6312">
                  <c:v>1.1862354943447411</c:v>
                </c:pt>
                <c:pt idx="6313">
                  <c:v>1.1862354943447411</c:v>
                </c:pt>
                <c:pt idx="6314">
                  <c:v>1.1862354943447411</c:v>
                </c:pt>
                <c:pt idx="6315">
                  <c:v>1.1862354943447411</c:v>
                </c:pt>
                <c:pt idx="6316">
                  <c:v>1.1862354943447411</c:v>
                </c:pt>
                <c:pt idx="6317">
                  <c:v>1.1862354943447411</c:v>
                </c:pt>
                <c:pt idx="6318">
                  <c:v>1.1862354943447411</c:v>
                </c:pt>
                <c:pt idx="6319">
                  <c:v>1.1862354943447411</c:v>
                </c:pt>
                <c:pt idx="6320">
                  <c:v>1.1862354943447411</c:v>
                </c:pt>
                <c:pt idx="6321">
                  <c:v>1.1862354943447411</c:v>
                </c:pt>
                <c:pt idx="6322">
                  <c:v>1.1862354943447411</c:v>
                </c:pt>
                <c:pt idx="6323">
                  <c:v>1.1862354943447411</c:v>
                </c:pt>
                <c:pt idx="6324">
                  <c:v>1.1862354943447411</c:v>
                </c:pt>
                <c:pt idx="6325">
                  <c:v>1.1862354943447411</c:v>
                </c:pt>
                <c:pt idx="6326">
                  <c:v>1.1862354943447411</c:v>
                </c:pt>
                <c:pt idx="6327">
                  <c:v>1.1862354943447411</c:v>
                </c:pt>
                <c:pt idx="6328">
                  <c:v>1.1862354943447411</c:v>
                </c:pt>
                <c:pt idx="6329">
                  <c:v>1.1862354943447411</c:v>
                </c:pt>
                <c:pt idx="6330">
                  <c:v>1.1862354943447411</c:v>
                </c:pt>
                <c:pt idx="6331">
                  <c:v>1.1862354943447411</c:v>
                </c:pt>
                <c:pt idx="6332">
                  <c:v>1.1862354943447411</c:v>
                </c:pt>
                <c:pt idx="6333">
                  <c:v>1.1862354943447411</c:v>
                </c:pt>
                <c:pt idx="6334">
                  <c:v>1.1862354943447411</c:v>
                </c:pt>
                <c:pt idx="6335">
                  <c:v>1.1862354943447411</c:v>
                </c:pt>
                <c:pt idx="6336">
                  <c:v>1.1862354943447411</c:v>
                </c:pt>
                <c:pt idx="6337">
                  <c:v>1.1862354943447411</c:v>
                </c:pt>
                <c:pt idx="6338">
                  <c:v>1.1862354943447411</c:v>
                </c:pt>
                <c:pt idx="6339">
                  <c:v>1.1862354943447411</c:v>
                </c:pt>
                <c:pt idx="6340">
                  <c:v>1.1862354943447411</c:v>
                </c:pt>
                <c:pt idx="6341">
                  <c:v>1.1862354943447411</c:v>
                </c:pt>
                <c:pt idx="6342">
                  <c:v>1.1862354943447411</c:v>
                </c:pt>
                <c:pt idx="6343">
                  <c:v>1.1862354943447411</c:v>
                </c:pt>
                <c:pt idx="6344">
                  <c:v>1.1862354943447411</c:v>
                </c:pt>
                <c:pt idx="6345">
                  <c:v>1.1862354943447411</c:v>
                </c:pt>
                <c:pt idx="6346">
                  <c:v>1.1862354943447411</c:v>
                </c:pt>
                <c:pt idx="6347">
                  <c:v>1.1862354943447411</c:v>
                </c:pt>
                <c:pt idx="6348">
                  <c:v>1.1862354943447411</c:v>
                </c:pt>
                <c:pt idx="6349">
                  <c:v>1.1862354943447411</c:v>
                </c:pt>
                <c:pt idx="6350">
                  <c:v>1.1862354943447411</c:v>
                </c:pt>
                <c:pt idx="6351">
                  <c:v>1.1862354943447411</c:v>
                </c:pt>
                <c:pt idx="6352">
                  <c:v>1.1862354943447411</c:v>
                </c:pt>
                <c:pt idx="6353">
                  <c:v>1.1862354943447411</c:v>
                </c:pt>
                <c:pt idx="6354">
                  <c:v>1.1862354943447411</c:v>
                </c:pt>
                <c:pt idx="6355">
                  <c:v>1.1862354943447411</c:v>
                </c:pt>
                <c:pt idx="6356">
                  <c:v>1.1862354943447411</c:v>
                </c:pt>
                <c:pt idx="6357">
                  <c:v>1.1862354943447411</c:v>
                </c:pt>
                <c:pt idx="6358">
                  <c:v>1.1862354943447411</c:v>
                </c:pt>
                <c:pt idx="6359">
                  <c:v>1.1862354943447411</c:v>
                </c:pt>
                <c:pt idx="6360">
                  <c:v>1.1862354943447411</c:v>
                </c:pt>
                <c:pt idx="6361">
                  <c:v>1.1862354943447411</c:v>
                </c:pt>
                <c:pt idx="6362">
                  <c:v>1.1862354943447411</c:v>
                </c:pt>
                <c:pt idx="6363">
                  <c:v>1.1862354943447411</c:v>
                </c:pt>
                <c:pt idx="6364">
                  <c:v>1.1862354943447411</c:v>
                </c:pt>
                <c:pt idx="6365">
                  <c:v>1.1862354943447411</c:v>
                </c:pt>
                <c:pt idx="6366">
                  <c:v>1.1862354943447411</c:v>
                </c:pt>
                <c:pt idx="6367">
                  <c:v>1.1862354943447411</c:v>
                </c:pt>
                <c:pt idx="6368">
                  <c:v>1.1862354943447411</c:v>
                </c:pt>
                <c:pt idx="6369">
                  <c:v>1.1862354943447411</c:v>
                </c:pt>
                <c:pt idx="6370">
                  <c:v>1.1862354943447411</c:v>
                </c:pt>
                <c:pt idx="6371">
                  <c:v>1.1862354943447411</c:v>
                </c:pt>
                <c:pt idx="6372">
                  <c:v>1.1862354943447411</c:v>
                </c:pt>
                <c:pt idx="6373">
                  <c:v>1.1862354943447411</c:v>
                </c:pt>
                <c:pt idx="6374">
                  <c:v>1.1862354943447411</c:v>
                </c:pt>
                <c:pt idx="6375">
                  <c:v>1.1862354943447411</c:v>
                </c:pt>
                <c:pt idx="6376">
                  <c:v>1.1862354943447411</c:v>
                </c:pt>
                <c:pt idx="6377">
                  <c:v>1.1862354943447411</c:v>
                </c:pt>
                <c:pt idx="6378">
                  <c:v>1.1862354943447411</c:v>
                </c:pt>
                <c:pt idx="6379">
                  <c:v>1.1862354943447411</c:v>
                </c:pt>
                <c:pt idx="6380">
                  <c:v>1.1862354943447411</c:v>
                </c:pt>
                <c:pt idx="6381">
                  <c:v>1.1862354943447411</c:v>
                </c:pt>
                <c:pt idx="6382">
                  <c:v>1.1862354943447411</c:v>
                </c:pt>
                <c:pt idx="6383">
                  <c:v>1.1862354943447411</c:v>
                </c:pt>
                <c:pt idx="6384">
                  <c:v>1.1862354943447411</c:v>
                </c:pt>
                <c:pt idx="6385">
                  <c:v>1.1862354943447411</c:v>
                </c:pt>
                <c:pt idx="6386">
                  <c:v>1.1862354943447411</c:v>
                </c:pt>
                <c:pt idx="6387">
                  <c:v>1.1862354943447411</c:v>
                </c:pt>
                <c:pt idx="6388">
                  <c:v>1.1862354943447411</c:v>
                </c:pt>
                <c:pt idx="6389">
                  <c:v>1.1862354943447411</c:v>
                </c:pt>
                <c:pt idx="6390">
                  <c:v>1.1862354943447411</c:v>
                </c:pt>
                <c:pt idx="6391">
                  <c:v>1.1862354943447411</c:v>
                </c:pt>
                <c:pt idx="6392">
                  <c:v>1.1862354943447411</c:v>
                </c:pt>
                <c:pt idx="6393">
                  <c:v>1.1862354943447411</c:v>
                </c:pt>
                <c:pt idx="6394">
                  <c:v>1.1862354943447411</c:v>
                </c:pt>
                <c:pt idx="6395">
                  <c:v>1.1862354943447411</c:v>
                </c:pt>
                <c:pt idx="6396">
                  <c:v>1.1862354943447411</c:v>
                </c:pt>
                <c:pt idx="6397">
                  <c:v>1.1862354943447411</c:v>
                </c:pt>
                <c:pt idx="6398">
                  <c:v>1.1862354943447411</c:v>
                </c:pt>
                <c:pt idx="6399">
                  <c:v>1.1862354943447411</c:v>
                </c:pt>
                <c:pt idx="6400">
                  <c:v>1.1862354943447411</c:v>
                </c:pt>
                <c:pt idx="6401">
                  <c:v>1.1862354943447411</c:v>
                </c:pt>
                <c:pt idx="6402">
                  <c:v>1.1862354943447411</c:v>
                </c:pt>
                <c:pt idx="6403">
                  <c:v>1.1862354943447411</c:v>
                </c:pt>
                <c:pt idx="6404">
                  <c:v>1.1862354943447411</c:v>
                </c:pt>
                <c:pt idx="6405">
                  <c:v>1.1862354943447411</c:v>
                </c:pt>
                <c:pt idx="6406">
                  <c:v>1.1862354943447411</c:v>
                </c:pt>
                <c:pt idx="6407">
                  <c:v>1.1862354943447411</c:v>
                </c:pt>
                <c:pt idx="6408">
                  <c:v>1.1862354943447411</c:v>
                </c:pt>
                <c:pt idx="6409">
                  <c:v>1.1862354943447411</c:v>
                </c:pt>
                <c:pt idx="6410">
                  <c:v>1.1862354943447411</c:v>
                </c:pt>
                <c:pt idx="6411">
                  <c:v>1.1862354943447411</c:v>
                </c:pt>
                <c:pt idx="6412">
                  <c:v>1.1862354943447411</c:v>
                </c:pt>
                <c:pt idx="6413">
                  <c:v>1.1862354943447411</c:v>
                </c:pt>
                <c:pt idx="6414">
                  <c:v>1.1862354943447411</c:v>
                </c:pt>
                <c:pt idx="6415">
                  <c:v>1.1862354943447411</c:v>
                </c:pt>
                <c:pt idx="6416">
                  <c:v>1.1862354943447411</c:v>
                </c:pt>
                <c:pt idx="6417">
                  <c:v>1.1862354943447411</c:v>
                </c:pt>
                <c:pt idx="6418">
                  <c:v>1.1862354943447411</c:v>
                </c:pt>
                <c:pt idx="6419">
                  <c:v>1.1862354943447411</c:v>
                </c:pt>
                <c:pt idx="6420">
                  <c:v>1.1862354943447411</c:v>
                </c:pt>
                <c:pt idx="6421">
                  <c:v>1.1862354943447411</c:v>
                </c:pt>
                <c:pt idx="6422">
                  <c:v>1.1862354943447411</c:v>
                </c:pt>
                <c:pt idx="6423">
                  <c:v>1.1862354943447411</c:v>
                </c:pt>
                <c:pt idx="6424">
                  <c:v>1.1862354943447411</c:v>
                </c:pt>
                <c:pt idx="6425">
                  <c:v>1.1862354943447411</c:v>
                </c:pt>
                <c:pt idx="6426">
                  <c:v>1.1862354943447411</c:v>
                </c:pt>
                <c:pt idx="6427">
                  <c:v>1.1862354943447411</c:v>
                </c:pt>
                <c:pt idx="6428">
                  <c:v>1.1862354943447411</c:v>
                </c:pt>
                <c:pt idx="6429">
                  <c:v>1.1862354943447411</c:v>
                </c:pt>
                <c:pt idx="6430">
                  <c:v>1.1862354943447411</c:v>
                </c:pt>
                <c:pt idx="6431">
                  <c:v>1.1862354943447411</c:v>
                </c:pt>
                <c:pt idx="6432">
                  <c:v>1.1862354943447411</c:v>
                </c:pt>
                <c:pt idx="6433">
                  <c:v>1.1862354943447411</c:v>
                </c:pt>
                <c:pt idx="6434">
                  <c:v>1.1862354943447411</c:v>
                </c:pt>
                <c:pt idx="6435">
                  <c:v>1.1862354943447411</c:v>
                </c:pt>
                <c:pt idx="6436">
                  <c:v>1.1862354943447411</c:v>
                </c:pt>
                <c:pt idx="6437">
                  <c:v>1.1862354943447411</c:v>
                </c:pt>
                <c:pt idx="6438">
                  <c:v>1.1862354943447411</c:v>
                </c:pt>
                <c:pt idx="6439">
                  <c:v>1.1862354943447411</c:v>
                </c:pt>
                <c:pt idx="6440">
                  <c:v>1.1862354943447411</c:v>
                </c:pt>
                <c:pt idx="6441">
                  <c:v>1.1862354943447411</c:v>
                </c:pt>
                <c:pt idx="6442">
                  <c:v>1.1862354943447411</c:v>
                </c:pt>
                <c:pt idx="6443">
                  <c:v>1.1862354943447411</c:v>
                </c:pt>
                <c:pt idx="6444">
                  <c:v>1.1862354943447411</c:v>
                </c:pt>
                <c:pt idx="6445">
                  <c:v>1.1862354943447411</c:v>
                </c:pt>
                <c:pt idx="6446">
                  <c:v>1.1862354943447411</c:v>
                </c:pt>
                <c:pt idx="6447">
                  <c:v>1.1862354943447411</c:v>
                </c:pt>
                <c:pt idx="6448">
                  <c:v>1.1862354943447411</c:v>
                </c:pt>
                <c:pt idx="6449">
                  <c:v>1.1862354943447411</c:v>
                </c:pt>
                <c:pt idx="6450">
                  <c:v>1.1862354943447411</c:v>
                </c:pt>
                <c:pt idx="6451">
                  <c:v>1.1862354943447411</c:v>
                </c:pt>
                <c:pt idx="6452">
                  <c:v>1.1862354943447411</c:v>
                </c:pt>
                <c:pt idx="6453">
                  <c:v>1.1862354943447411</c:v>
                </c:pt>
                <c:pt idx="6454">
                  <c:v>1.1862354943447411</c:v>
                </c:pt>
                <c:pt idx="6455">
                  <c:v>1.1862354943447411</c:v>
                </c:pt>
                <c:pt idx="6456">
                  <c:v>1.1862354943447411</c:v>
                </c:pt>
                <c:pt idx="6457">
                  <c:v>1.1862354943447411</c:v>
                </c:pt>
                <c:pt idx="6458">
                  <c:v>1.1862354943447411</c:v>
                </c:pt>
                <c:pt idx="6459">
                  <c:v>1.1862354943447411</c:v>
                </c:pt>
                <c:pt idx="6460">
                  <c:v>1.1862354943447411</c:v>
                </c:pt>
                <c:pt idx="6461">
                  <c:v>1.1862354943447411</c:v>
                </c:pt>
                <c:pt idx="6462">
                  <c:v>1.1862354943447411</c:v>
                </c:pt>
                <c:pt idx="6463">
                  <c:v>1.1862354943447411</c:v>
                </c:pt>
                <c:pt idx="6464">
                  <c:v>1.1862354943447411</c:v>
                </c:pt>
                <c:pt idx="6465">
                  <c:v>1.1862354943447411</c:v>
                </c:pt>
                <c:pt idx="6466">
                  <c:v>1.1862354943447411</c:v>
                </c:pt>
                <c:pt idx="6467">
                  <c:v>1.1862354943447411</c:v>
                </c:pt>
                <c:pt idx="6468">
                  <c:v>1.1862354943447411</c:v>
                </c:pt>
                <c:pt idx="6469">
                  <c:v>1.1862354943447411</c:v>
                </c:pt>
                <c:pt idx="6470">
                  <c:v>1.1862354943447411</c:v>
                </c:pt>
                <c:pt idx="6471">
                  <c:v>1.1862354943447411</c:v>
                </c:pt>
                <c:pt idx="6472">
                  <c:v>1.1862354943447411</c:v>
                </c:pt>
                <c:pt idx="6473">
                  <c:v>1.1862354943447411</c:v>
                </c:pt>
                <c:pt idx="6474">
                  <c:v>1.1862354943447411</c:v>
                </c:pt>
                <c:pt idx="6475">
                  <c:v>1.1862354943447411</c:v>
                </c:pt>
                <c:pt idx="6476">
                  <c:v>1.1862354943447411</c:v>
                </c:pt>
                <c:pt idx="6477">
                  <c:v>1.1862354943447411</c:v>
                </c:pt>
                <c:pt idx="6478">
                  <c:v>1.1862354943447411</c:v>
                </c:pt>
                <c:pt idx="6479">
                  <c:v>1.1862354943447411</c:v>
                </c:pt>
                <c:pt idx="6480">
                  <c:v>1.1862354943447411</c:v>
                </c:pt>
                <c:pt idx="6481">
                  <c:v>1.1862354943447411</c:v>
                </c:pt>
                <c:pt idx="6482">
                  <c:v>1.1862354943447411</c:v>
                </c:pt>
                <c:pt idx="6483">
                  <c:v>1.1862354943447411</c:v>
                </c:pt>
                <c:pt idx="6484">
                  <c:v>1.1862354943447411</c:v>
                </c:pt>
                <c:pt idx="6485">
                  <c:v>1.1862354943447411</c:v>
                </c:pt>
                <c:pt idx="6486">
                  <c:v>1.1862354943447411</c:v>
                </c:pt>
                <c:pt idx="6487">
                  <c:v>1.1862354943447411</c:v>
                </c:pt>
                <c:pt idx="6488">
                  <c:v>1.1862354943447411</c:v>
                </c:pt>
                <c:pt idx="6489">
                  <c:v>1.1862354943447411</c:v>
                </c:pt>
                <c:pt idx="6490">
                  <c:v>1.1862354943447411</c:v>
                </c:pt>
                <c:pt idx="6491">
                  <c:v>1.1862354943447411</c:v>
                </c:pt>
                <c:pt idx="6492">
                  <c:v>1.1862354943447411</c:v>
                </c:pt>
                <c:pt idx="6493">
                  <c:v>1.1862354943447411</c:v>
                </c:pt>
                <c:pt idx="6494">
                  <c:v>1.1862354943447411</c:v>
                </c:pt>
                <c:pt idx="6495">
                  <c:v>1.1862354943447411</c:v>
                </c:pt>
                <c:pt idx="6496">
                  <c:v>1.1862354943447411</c:v>
                </c:pt>
                <c:pt idx="6497">
                  <c:v>1.1862354943447411</c:v>
                </c:pt>
                <c:pt idx="6498">
                  <c:v>1.1862354943447411</c:v>
                </c:pt>
                <c:pt idx="6499">
                  <c:v>1.1862354943447411</c:v>
                </c:pt>
                <c:pt idx="6500">
                  <c:v>1.1862354943447411</c:v>
                </c:pt>
                <c:pt idx="6501">
                  <c:v>1.1862354943447411</c:v>
                </c:pt>
                <c:pt idx="6502">
                  <c:v>1.1862354943447411</c:v>
                </c:pt>
                <c:pt idx="6503">
                  <c:v>1.1862354943447411</c:v>
                </c:pt>
                <c:pt idx="6504">
                  <c:v>1.1862354943447411</c:v>
                </c:pt>
                <c:pt idx="6505">
                  <c:v>1.1862354943447411</c:v>
                </c:pt>
                <c:pt idx="6506">
                  <c:v>1.1862354943447411</c:v>
                </c:pt>
                <c:pt idx="6507">
                  <c:v>1.1862354943447411</c:v>
                </c:pt>
                <c:pt idx="6508">
                  <c:v>1.1862354943447411</c:v>
                </c:pt>
                <c:pt idx="6509">
                  <c:v>1.1862354943447411</c:v>
                </c:pt>
                <c:pt idx="6510">
                  <c:v>1.1862354943447411</c:v>
                </c:pt>
                <c:pt idx="6511">
                  <c:v>1.1862354943447411</c:v>
                </c:pt>
                <c:pt idx="6512">
                  <c:v>1.1862354943447411</c:v>
                </c:pt>
                <c:pt idx="6513">
                  <c:v>1.1862354943447411</c:v>
                </c:pt>
                <c:pt idx="6514">
                  <c:v>1.1862354943447411</c:v>
                </c:pt>
                <c:pt idx="6515">
                  <c:v>1.1862354943447411</c:v>
                </c:pt>
                <c:pt idx="6516">
                  <c:v>1.1862354943447411</c:v>
                </c:pt>
                <c:pt idx="6517">
                  <c:v>1.1862354943447411</c:v>
                </c:pt>
                <c:pt idx="6518">
                  <c:v>1.1862354943447411</c:v>
                </c:pt>
                <c:pt idx="6519">
                  <c:v>1.1862354943447411</c:v>
                </c:pt>
                <c:pt idx="6520">
                  <c:v>1.1862354943447411</c:v>
                </c:pt>
                <c:pt idx="6521">
                  <c:v>1.1862354943447411</c:v>
                </c:pt>
                <c:pt idx="6522">
                  <c:v>1.1862354943447411</c:v>
                </c:pt>
                <c:pt idx="6523">
                  <c:v>1.1862354943447411</c:v>
                </c:pt>
                <c:pt idx="6524">
                  <c:v>1.1862354943447411</c:v>
                </c:pt>
                <c:pt idx="6525">
                  <c:v>1.1862354943447411</c:v>
                </c:pt>
                <c:pt idx="6526">
                  <c:v>1.1862354943447411</c:v>
                </c:pt>
                <c:pt idx="6527">
                  <c:v>1.1862354943447411</c:v>
                </c:pt>
                <c:pt idx="6528">
                  <c:v>1.1862354943447411</c:v>
                </c:pt>
                <c:pt idx="6529">
                  <c:v>1.1862354943447411</c:v>
                </c:pt>
                <c:pt idx="6530">
                  <c:v>1.1862354943447411</c:v>
                </c:pt>
                <c:pt idx="6531">
                  <c:v>1.1862354943447411</c:v>
                </c:pt>
                <c:pt idx="6532">
                  <c:v>1.1862354943447411</c:v>
                </c:pt>
                <c:pt idx="6533">
                  <c:v>1.1862354943447411</c:v>
                </c:pt>
                <c:pt idx="6534">
                  <c:v>1.1862354943447411</c:v>
                </c:pt>
                <c:pt idx="6535">
                  <c:v>1.1862354943447411</c:v>
                </c:pt>
                <c:pt idx="6536">
                  <c:v>1.1862354943447411</c:v>
                </c:pt>
                <c:pt idx="6537">
                  <c:v>1.1862354943447411</c:v>
                </c:pt>
                <c:pt idx="6538">
                  <c:v>1.1862354943447411</c:v>
                </c:pt>
                <c:pt idx="6539">
                  <c:v>1.1862354943447411</c:v>
                </c:pt>
                <c:pt idx="6540">
                  <c:v>1.1862354943447411</c:v>
                </c:pt>
                <c:pt idx="6541">
                  <c:v>1.1862354943447411</c:v>
                </c:pt>
                <c:pt idx="6542">
                  <c:v>1.1862354943447411</c:v>
                </c:pt>
                <c:pt idx="6543">
                  <c:v>1.1862354943447411</c:v>
                </c:pt>
                <c:pt idx="6544">
                  <c:v>1.1862354943447411</c:v>
                </c:pt>
                <c:pt idx="6545">
                  <c:v>1.1862354943447411</c:v>
                </c:pt>
                <c:pt idx="6546">
                  <c:v>1.1862354943447411</c:v>
                </c:pt>
                <c:pt idx="6547">
                  <c:v>1.1862354943447411</c:v>
                </c:pt>
                <c:pt idx="6548">
                  <c:v>1.1862354943447411</c:v>
                </c:pt>
                <c:pt idx="6549">
                  <c:v>1.1862354943447411</c:v>
                </c:pt>
                <c:pt idx="6550">
                  <c:v>1.1862354943447411</c:v>
                </c:pt>
                <c:pt idx="6551">
                  <c:v>1.1862354943447411</c:v>
                </c:pt>
                <c:pt idx="6552">
                  <c:v>1.1862354943447411</c:v>
                </c:pt>
                <c:pt idx="6553">
                  <c:v>1.1862354943447411</c:v>
                </c:pt>
                <c:pt idx="6554">
                  <c:v>1.1862354943447411</c:v>
                </c:pt>
                <c:pt idx="6555">
                  <c:v>1.1862354943447411</c:v>
                </c:pt>
                <c:pt idx="6556">
                  <c:v>1.1862354943447411</c:v>
                </c:pt>
                <c:pt idx="6557">
                  <c:v>1.1862354943447411</c:v>
                </c:pt>
                <c:pt idx="6558">
                  <c:v>1.1862354943447411</c:v>
                </c:pt>
                <c:pt idx="6559">
                  <c:v>1.1862354943447411</c:v>
                </c:pt>
                <c:pt idx="6560">
                  <c:v>1.1862354943447411</c:v>
                </c:pt>
                <c:pt idx="6561">
                  <c:v>1.1862354943447411</c:v>
                </c:pt>
                <c:pt idx="6562">
                  <c:v>1.1862354943447411</c:v>
                </c:pt>
                <c:pt idx="6563">
                  <c:v>1.1862354943447411</c:v>
                </c:pt>
                <c:pt idx="6564">
                  <c:v>1.1862354943447411</c:v>
                </c:pt>
                <c:pt idx="6565">
                  <c:v>1.1862354943447411</c:v>
                </c:pt>
                <c:pt idx="6566">
                  <c:v>1.1862354943447411</c:v>
                </c:pt>
                <c:pt idx="6567">
                  <c:v>1.1862354943447411</c:v>
                </c:pt>
                <c:pt idx="6568">
                  <c:v>1.1862354943447411</c:v>
                </c:pt>
                <c:pt idx="6569">
                  <c:v>1.1862354943447411</c:v>
                </c:pt>
                <c:pt idx="6570">
                  <c:v>1.1862354943447411</c:v>
                </c:pt>
                <c:pt idx="6571">
                  <c:v>1.1862354943447411</c:v>
                </c:pt>
                <c:pt idx="6572">
                  <c:v>1.1862354943447411</c:v>
                </c:pt>
                <c:pt idx="6573">
                  <c:v>1.1862354943447411</c:v>
                </c:pt>
                <c:pt idx="6574">
                  <c:v>1.1862354943447411</c:v>
                </c:pt>
                <c:pt idx="6575">
                  <c:v>1.1862354943447411</c:v>
                </c:pt>
                <c:pt idx="6576">
                  <c:v>1.1862354943447411</c:v>
                </c:pt>
                <c:pt idx="6577">
                  <c:v>1.1862354943447411</c:v>
                </c:pt>
                <c:pt idx="6578">
                  <c:v>1.1862354943447411</c:v>
                </c:pt>
                <c:pt idx="6579">
                  <c:v>1.1862354943447411</c:v>
                </c:pt>
                <c:pt idx="6580">
                  <c:v>1.1862354943447411</c:v>
                </c:pt>
                <c:pt idx="6581">
                  <c:v>1.1862354943447411</c:v>
                </c:pt>
                <c:pt idx="6582">
                  <c:v>1.1862354943447411</c:v>
                </c:pt>
                <c:pt idx="6583">
                  <c:v>1.1862354943447411</c:v>
                </c:pt>
                <c:pt idx="6584">
                  <c:v>1.1862354943447411</c:v>
                </c:pt>
                <c:pt idx="6585">
                  <c:v>1.1862354943447411</c:v>
                </c:pt>
                <c:pt idx="6586">
                  <c:v>1.1862354943447411</c:v>
                </c:pt>
                <c:pt idx="6587">
                  <c:v>1.1862354943447411</c:v>
                </c:pt>
                <c:pt idx="6588">
                  <c:v>1.1862354943447411</c:v>
                </c:pt>
                <c:pt idx="6589">
                  <c:v>1.1862354943447411</c:v>
                </c:pt>
                <c:pt idx="6590">
                  <c:v>1.1862354943447411</c:v>
                </c:pt>
                <c:pt idx="6591">
                  <c:v>1.1862354943447411</c:v>
                </c:pt>
                <c:pt idx="6592">
                  <c:v>1.1862354943447411</c:v>
                </c:pt>
                <c:pt idx="6593">
                  <c:v>1.1862354943447411</c:v>
                </c:pt>
                <c:pt idx="6594">
                  <c:v>1.1862354943447411</c:v>
                </c:pt>
                <c:pt idx="6595">
                  <c:v>1.1862354943447411</c:v>
                </c:pt>
                <c:pt idx="6596">
                  <c:v>1.1862354943447411</c:v>
                </c:pt>
                <c:pt idx="6597">
                  <c:v>1.1862354943447411</c:v>
                </c:pt>
                <c:pt idx="6598">
                  <c:v>1.1862354943447411</c:v>
                </c:pt>
                <c:pt idx="6599">
                  <c:v>1.1862354943447411</c:v>
                </c:pt>
                <c:pt idx="6600">
                  <c:v>1.1862354943447411</c:v>
                </c:pt>
                <c:pt idx="6601">
                  <c:v>1.1862354943447411</c:v>
                </c:pt>
                <c:pt idx="6602">
                  <c:v>1.1862354943447411</c:v>
                </c:pt>
                <c:pt idx="6603">
                  <c:v>1.1862354943447411</c:v>
                </c:pt>
                <c:pt idx="6604">
                  <c:v>1.1862354943447411</c:v>
                </c:pt>
                <c:pt idx="6605">
                  <c:v>1.1862354943447411</c:v>
                </c:pt>
                <c:pt idx="6606">
                  <c:v>1.1862354943447411</c:v>
                </c:pt>
                <c:pt idx="6607">
                  <c:v>1.1862354943447411</c:v>
                </c:pt>
                <c:pt idx="6608">
                  <c:v>1.1862354943447411</c:v>
                </c:pt>
                <c:pt idx="6609">
                  <c:v>1.1862354943447411</c:v>
                </c:pt>
                <c:pt idx="6610">
                  <c:v>1.1862354943447411</c:v>
                </c:pt>
                <c:pt idx="6611">
                  <c:v>1.1862354943447411</c:v>
                </c:pt>
                <c:pt idx="6612">
                  <c:v>1.1862354943447411</c:v>
                </c:pt>
                <c:pt idx="6613">
                  <c:v>1.1862354943447411</c:v>
                </c:pt>
                <c:pt idx="6614">
                  <c:v>1.1862354943447411</c:v>
                </c:pt>
                <c:pt idx="6615">
                  <c:v>1.1862354943447411</c:v>
                </c:pt>
                <c:pt idx="6616">
                  <c:v>1.1862354943447411</c:v>
                </c:pt>
                <c:pt idx="6617">
                  <c:v>1.1862354943447411</c:v>
                </c:pt>
                <c:pt idx="6618">
                  <c:v>1.1862354943447411</c:v>
                </c:pt>
                <c:pt idx="6619">
                  <c:v>1.1862354943447411</c:v>
                </c:pt>
                <c:pt idx="6620">
                  <c:v>1.1862354943447411</c:v>
                </c:pt>
                <c:pt idx="6621">
                  <c:v>1.1862354943447411</c:v>
                </c:pt>
                <c:pt idx="6622">
                  <c:v>1.1862354943447411</c:v>
                </c:pt>
                <c:pt idx="6623">
                  <c:v>1.1862354943447411</c:v>
                </c:pt>
                <c:pt idx="6624">
                  <c:v>1.1862354943447411</c:v>
                </c:pt>
                <c:pt idx="6625">
                  <c:v>1.1862354943447411</c:v>
                </c:pt>
                <c:pt idx="6626">
                  <c:v>1.1862354943447411</c:v>
                </c:pt>
                <c:pt idx="6627">
                  <c:v>1.1862354943447411</c:v>
                </c:pt>
                <c:pt idx="6628">
                  <c:v>1.1862354943447411</c:v>
                </c:pt>
                <c:pt idx="6629">
                  <c:v>1.1862354943447411</c:v>
                </c:pt>
                <c:pt idx="6630">
                  <c:v>1.1862354943447411</c:v>
                </c:pt>
                <c:pt idx="6631">
                  <c:v>1.1862354943447411</c:v>
                </c:pt>
                <c:pt idx="6632">
                  <c:v>1.1862354943447411</c:v>
                </c:pt>
                <c:pt idx="6633">
                  <c:v>1.1862354943447411</c:v>
                </c:pt>
                <c:pt idx="6634">
                  <c:v>1.1862354943447411</c:v>
                </c:pt>
                <c:pt idx="6635">
                  <c:v>1.1862354943447411</c:v>
                </c:pt>
                <c:pt idx="6636">
                  <c:v>1.1862354943447411</c:v>
                </c:pt>
                <c:pt idx="6637">
                  <c:v>1.1862354943447411</c:v>
                </c:pt>
                <c:pt idx="6638">
                  <c:v>1.1862354943447411</c:v>
                </c:pt>
                <c:pt idx="6639">
                  <c:v>1.1862354943447411</c:v>
                </c:pt>
                <c:pt idx="6640">
                  <c:v>1.1862354943447411</c:v>
                </c:pt>
                <c:pt idx="6641">
                  <c:v>1.1862354943447411</c:v>
                </c:pt>
                <c:pt idx="6642">
                  <c:v>1.1862354943447411</c:v>
                </c:pt>
                <c:pt idx="6643">
                  <c:v>1.1862354943447411</c:v>
                </c:pt>
                <c:pt idx="6644">
                  <c:v>1.1862354943447411</c:v>
                </c:pt>
                <c:pt idx="6645">
                  <c:v>1.1862354943447411</c:v>
                </c:pt>
                <c:pt idx="6646">
                  <c:v>1.1862354943447411</c:v>
                </c:pt>
                <c:pt idx="6647">
                  <c:v>1.1862354943447411</c:v>
                </c:pt>
                <c:pt idx="6648">
                  <c:v>1.1862354943447411</c:v>
                </c:pt>
                <c:pt idx="6649">
                  <c:v>1.1862354943447411</c:v>
                </c:pt>
                <c:pt idx="6650">
                  <c:v>1.1862354943447411</c:v>
                </c:pt>
                <c:pt idx="6651">
                  <c:v>1.1862354943447411</c:v>
                </c:pt>
                <c:pt idx="6652">
                  <c:v>1.1862354943447411</c:v>
                </c:pt>
                <c:pt idx="6653">
                  <c:v>1.1862354943447411</c:v>
                </c:pt>
                <c:pt idx="6654">
                  <c:v>1.1862354943447411</c:v>
                </c:pt>
                <c:pt idx="6655">
                  <c:v>1.1862354943447411</c:v>
                </c:pt>
                <c:pt idx="6656">
                  <c:v>1.1862354943447411</c:v>
                </c:pt>
                <c:pt idx="6657">
                  <c:v>1.1862354943447411</c:v>
                </c:pt>
                <c:pt idx="6658">
                  <c:v>1.1862354943447411</c:v>
                </c:pt>
                <c:pt idx="6659">
                  <c:v>1.1862354943447411</c:v>
                </c:pt>
                <c:pt idx="6660">
                  <c:v>1.1862354943447411</c:v>
                </c:pt>
                <c:pt idx="6661">
                  <c:v>1.1862354943447411</c:v>
                </c:pt>
                <c:pt idx="6662">
                  <c:v>1.1862354943447411</c:v>
                </c:pt>
                <c:pt idx="6663">
                  <c:v>1.1862354943447411</c:v>
                </c:pt>
                <c:pt idx="6664">
                  <c:v>1.1862354943447411</c:v>
                </c:pt>
                <c:pt idx="6665">
                  <c:v>1.1862354943447411</c:v>
                </c:pt>
                <c:pt idx="6666">
                  <c:v>1.1862354943447411</c:v>
                </c:pt>
                <c:pt idx="6667">
                  <c:v>1.1862354943447411</c:v>
                </c:pt>
                <c:pt idx="6668">
                  <c:v>1.1862354943447411</c:v>
                </c:pt>
                <c:pt idx="6669">
                  <c:v>1.1862354943447411</c:v>
                </c:pt>
                <c:pt idx="6670">
                  <c:v>1.1862354943447411</c:v>
                </c:pt>
                <c:pt idx="6671">
                  <c:v>1.1862354943447411</c:v>
                </c:pt>
                <c:pt idx="6672">
                  <c:v>1.1862354943447411</c:v>
                </c:pt>
                <c:pt idx="6673">
                  <c:v>1.1862354943447411</c:v>
                </c:pt>
                <c:pt idx="6674">
                  <c:v>1.1862354943447411</c:v>
                </c:pt>
                <c:pt idx="6675">
                  <c:v>1.1862354943447411</c:v>
                </c:pt>
                <c:pt idx="6676">
                  <c:v>1.1862354943447411</c:v>
                </c:pt>
                <c:pt idx="6677">
                  <c:v>1.1862354943447411</c:v>
                </c:pt>
                <c:pt idx="6678">
                  <c:v>1.1862354943447411</c:v>
                </c:pt>
                <c:pt idx="6679">
                  <c:v>1.1862354943447411</c:v>
                </c:pt>
                <c:pt idx="6680">
                  <c:v>1.1862354943447411</c:v>
                </c:pt>
                <c:pt idx="6681">
                  <c:v>1.1862354943447411</c:v>
                </c:pt>
                <c:pt idx="6682">
                  <c:v>1.1862354943447411</c:v>
                </c:pt>
                <c:pt idx="6683">
                  <c:v>1.1862354943447411</c:v>
                </c:pt>
                <c:pt idx="6684">
                  <c:v>1.1862354943447411</c:v>
                </c:pt>
                <c:pt idx="6685">
                  <c:v>1.1862354943447411</c:v>
                </c:pt>
                <c:pt idx="6686">
                  <c:v>1.1862354943447411</c:v>
                </c:pt>
                <c:pt idx="6687">
                  <c:v>1.1862354943447411</c:v>
                </c:pt>
                <c:pt idx="6688">
                  <c:v>1.1862354943447411</c:v>
                </c:pt>
                <c:pt idx="6689">
                  <c:v>1.1862354943447411</c:v>
                </c:pt>
                <c:pt idx="6690">
                  <c:v>1.1862354943447411</c:v>
                </c:pt>
                <c:pt idx="6691">
                  <c:v>1.1862354943447411</c:v>
                </c:pt>
                <c:pt idx="6692">
                  <c:v>1.1862354943447411</c:v>
                </c:pt>
                <c:pt idx="6693">
                  <c:v>1.1862354943447411</c:v>
                </c:pt>
                <c:pt idx="6694">
                  <c:v>1.1862354943447411</c:v>
                </c:pt>
                <c:pt idx="6695">
                  <c:v>1.1862354943447411</c:v>
                </c:pt>
                <c:pt idx="6696">
                  <c:v>1.1862354943447411</c:v>
                </c:pt>
                <c:pt idx="6697">
                  <c:v>1.1862354943447411</c:v>
                </c:pt>
                <c:pt idx="6698">
                  <c:v>1.1862354943447411</c:v>
                </c:pt>
                <c:pt idx="6699">
                  <c:v>1.1862354943447411</c:v>
                </c:pt>
                <c:pt idx="6700">
                  <c:v>1.1862354943447411</c:v>
                </c:pt>
                <c:pt idx="6701">
                  <c:v>1.1862354943447411</c:v>
                </c:pt>
                <c:pt idx="6702">
                  <c:v>1.1862354943447411</c:v>
                </c:pt>
                <c:pt idx="6703">
                  <c:v>1.1862354943447411</c:v>
                </c:pt>
                <c:pt idx="6704">
                  <c:v>1.1862354943447411</c:v>
                </c:pt>
                <c:pt idx="6705">
                  <c:v>1.1862354943447411</c:v>
                </c:pt>
                <c:pt idx="6706">
                  <c:v>1.1862354943447411</c:v>
                </c:pt>
                <c:pt idx="6707">
                  <c:v>1.1862354943447411</c:v>
                </c:pt>
                <c:pt idx="6708">
                  <c:v>1.1862354943447411</c:v>
                </c:pt>
                <c:pt idx="6709">
                  <c:v>1.1862354943447411</c:v>
                </c:pt>
                <c:pt idx="6710">
                  <c:v>1.1862354943447411</c:v>
                </c:pt>
                <c:pt idx="6711">
                  <c:v>1.1862354943447411</c:v>
                </c:pt>
                <c:pt idx="6712">
                  <c:v>1.1862354943447411</c:v>
                </c:pt>
                <c:pt idx="6713">
                  <c:v>1.1862354943447411</c:v>
                </c:pt>
                <c:pt idx="6714">
                  <c:v>1.1862354943447411</c:v>
                </c:pt>
                <c:pt idx="6715">
                  <c:v>1.1862354943447411</c:v>
                </c:pt>
                <c:pt idx="6716">
                  <c:v>1.1862354943447411</c:v>
                </c:pt>
                <c:pt idx="6717">
                  <c:v>1.1862354943447411</c:v>
                </c:pt>
                <c:pt idx="6718">
                  <c:v>1.1862354943447411</c:v>
                </c:pt>
                <c:pt idx="6719">
                  <c:v>1.1862354943447411</c:v>
                </c:pt>
                <c:pt idx="6720">
                  <c:v>1.1862354943447411</c:v>
                </c:pt>
                <c:pt idx="6721">
                  <c:v>1.1862354943447411</c:v>
                </c:pt>
                <c:pt idx="6722">
                  <c:v>1.1862354943447411</c:v>
                </c:pt>
                <c:pt idx="6723">
                  <c:v>1.1862354943447411</c:v>
                </c:pt>
                <c:pt idx="6724">
                  <c:v>1.1862354943447411</c:v>
                </c:pt>
                <c:pt idx="6725">
                  <c:v>1.1862354943447411</c:v>
                </c:pt>
                <c:pt idx="6726">
                  <c:v>1.1862354943447411</c:v>
                </c:pt>
                <c:pt idx="6727">
                  <c:v>1.1862354943447411</c:v>
                </c:pt>
                <c:pt idx="6728">
                  <c:v>1.1862354943447411</c:v>
                </c:pt>
                <c:pt idx="6729">
                  <c:v>1.1862354943447411</c:v>
                </c:pt>
                <c:pt idx="6730">
                  <c:v>1.1862354943447411</c:v>
                </c:pt>
                <c:pt idx="6731">
                  <c:v>1.1862354943447411</c:v>
                </c:pt>
                <c:pt idx="6732">
                  <c:v>1.1862354943447411</c:v>
                </c:pt>
                <c:pt idx="6733">
                  <c:v>1.1862354943447411</c:v>
                </c:pt>
                <c:pt idx="6734">
                  <c:v>1.1862354943447411</c:v>
                </c:pt>
                <c:pt idx="6735">
                  <c:v>1.1862354943447411</c:v>
                </c:pt>
                <c:pt idx="6736">
                  <c:v>1.1862354943447411</c:v>
                </c:pt>
                <c:pt idx="6737">
                  <c:v>1.1862354943447411</c:v>
                </c:pt>
                <c:pt idx="6738">
                  <c:v>1.1862354943447411</c:v>
                </c:pt>
                <c:pt idx="6739">
                  <c:v>1.1862354943447411</c:v>
                </c:pt>
                <c:pt idx="6740">
                  <c:v>1.1862354943447411</c:v>
                </c:pt>
                <c:pt idx="6741">
                  <c:v>1.1862354943447411</c:v>
                </c:pt>
                <c:pt idx="6742">
                  <c:v>1.1862354943447411</c:v>
                </c:pt>
                <c:pt idx="6743">
                  <c:v>1.1862354943447411</c:v>
                </c:pt>
                <c:pt idx="6744">
                  <c:v>1.1862354943447411</c:v>
                </c:pt>
                <c:pt idx="6745">
                  <c:v>1.1862354943447411</c:v>
                </c:pt>
                <c:pt idx="6746">
                  <c:v>1.1862354943447411</c:v>
                </c:pt>
                <c:pt idx="6747">
                  <c:v>1.1862354943447411</c:v>
                </c:pt>
                <c:pt idx="6748">
                  <c:v>1.1862354943447411</c:v>
                </c:pt>
                <c:pt idx="6749">
                  <c:v>1.1862354943447411</c:v>
                </c:pt>
                <c:pt idx="6750">
                  <c:v>1.1862354943447411</c:v>
                </c:pt>
                <c:pt idx="6751">
                  <c:v>1.1862354943447411</c:v>
                </c:pt>
                <c:pt idx="6752">
                  <c:v>1.1862354943447411</c:v>
                </c:pt>
                <c:pt idx="6753">
                  <c:v>1.1862354943447411</c:v>
                </c:pt>
                <c:pt idx="6754">
                  <c:v>1.1862354943447411</c:v>
                </c:pt>
                <c:pt idx="6755">
                  <c:v>1.1862354943447411</c:v>
                </c:pt>
                <c:pt idx="6756">
                  <c:v>1.1862354943447411</c:v>
                </c:pt>
                <c:pt idx="6757">
                  <c:v>1.1862354943447411</c:v>
                </c:pt>
                <c:pt idx="6758">
                  <c:v>1.1862354943447411</c:v>
                </c:pt>
                <c:pt idx="6759">
                  <c:v>1.1862354943447411</c:v>
                </c:pt>
                <c:pt idx="6760">
                  <c:v>1.1862354943447411</c:v>
                </c:pt>
                <c:pt idx="6761">
                  <c:v>1.1862354943447411</c:v>
                </c:pt>
                <c:pt idx="6762">
                  <c:v>1.1862354943447411</c:v>
                </c:pt>
                <c:pt idx="6763">
                  <c:v>1.1862354943447411</c:v>
                </c:pt>
                <c:pt idx="6764">
                  <c:v>1.1862354943447411</c:v>
                </c:pt>
                <c:pt idx="6765">
                  <c:v>1.1862354943447411</c:v>
                </c:pt>
                <c:pt idx="6766">
                  <c:v>1.1862354943447411</c:v>
                </c:pt>
                <c:pt idx="6767">
                  <c:v>1.1862354943447411</c:v>
                </c:pt>
                <c:pt idx="6768">
                  <c:v>1.1862354943447411</c:v>
                </c:pt>
                <c:pt idx="6769">
                  <c:v>1.1862354943447411</c:v>
                </c:pt>
                <c:pt idx="6770">
                  <c:v>1.1862354943447411</c:v>
                </c:pt>
                <c:pt idx="6771">
                  <c:v>1.1862354943447411</c:v>
                </c:pt>
                <c:pt idx="6772">
                  <c:v>1.1862354943447411</c:v>
                </c:pt>
                <c:pt idx="6773">
                  <c:v>1.1862354943447411</c:v>
                </c:pt>
                <c:pt idx="6774">
                  <c:v>1.1862354943447411</c:v>
                </c:pt>
                <c:pt idx="6775">
                  <c:v>1.1862354943447411</c:v>
                </c:pt>
                <c:pt idx="6776">
                  <c:v>1.1862354943447411</c:v>
                </c:pt>
                <c:pt idx="6777">
                  <c:v>1.1862354943447411</c:v>
                </c:pt>
                <c:pt idx="6778">
                  <c:v>1.1862354943447411</c:v>
                </c:pt>
                <c:pt idx="6779">
                  <c:v>1.1862354943447411</c:v>
                </c:pt>
                <c:pt idx="6780">
                  <c:v>1.1862354943447411</c:v>
                </c:pt>
                <c:pt idx="6781">
                  <c:v>1.1862354943447411</c:v>
                </c:pt>
                <c:pt idx="6782">
                  <c:v>1.1862354943447411</c:v>
                </c:pt>
                <c:pt idx="6783">
                  <c:v>1.1862354943447411</c:v>
                </c:pt>
                <c:pt idx="6784">
                  <c:v>1.1862354943447411</c:v>
                </c:pt>
                <c:pt idx="6785">
                  <c:v>1.1862354943447411</c:v>
                </c:pt>
                <c:pt idx="6786">
                  <c:v>1.1862354943447411</c:v>
                </c:pt>
                <c:pt idx="6787">
                  <c:v>1.1862354943447411</c:v>
                </c:pt>
                <c:pt idx="6788">
                  <c:v>1.1862354943447411</c:v>
                </c:pt>
                <c:pt idx="6789">
                  <c:v>1.1862354943447411</c:v>
                </c:pt>
                <c:pt idx="6790">
                  <c:v>1.1862354943447411</c:v>
                </c:pt>
                <c:pt idx="6791">
                  <c:v>1.1862354943447411</c:v>
                </c:pt>
                <c:pt idx="6792">
                  <c:v>1.1862354943447411</c:v>
                </c:pt>
                <c:pt idx="6793">
                  <c:v>1.1862354943447411</c:v>
                </c:pt>
                <c:pt idx="6794">
                  <c:v>1.1862354943447411</c:v>
                </c:pt>
                <c:pt idx="6795">
                  <c:v>1.1862354943447411</c:v>
                </c:pt>
                <c:pt idx="6796">
                  <c:v>1.1862354943447411</c:v>
                </c:pt>
                <c:pt idx="6797">
                  <c:v>1.1862354943447411</c:v>
                </c:pt>
                <c:pt idx="6798">
                  <c:v>1.1862354943447411</c:v>
                </c:pt>
                <c:pt idx="6799">
                  <c:v>1.1862354943447411</c:v>
                </c:pt>
                <c:pt idx="6800">
                  <c:v>1.1862354943447411</c:v>
                </c:pt>
                <c:pt idx="6801">
                  <c:v>1.1862354943447411</c:v>
                </c:pt>
                <c:pt idx="6802">
                  <c:v>1.1862354943447411</c:v>
                </c:pt>
                <c:pt idx="6803">
                  <c:v>1.1862354943447411</c:v>
                </c:pt>
                <c:pt idx="6804">
                  <c:v>1.1862354943447411</c:v>
                </c:pt>
                <c:pt idx="6805">
                  <c:v>1.1862354943447411</c:v>
                </c:pt>
                <c:pt idx="6806">
                  <c:v>1.1862354943447411</c:v>
                </c:pt>
                <c:pt idx="6807">
                  <c:v>1.1862354943447411</c:v>
                </c:pt>
                <c:pt idx="6808">
                  <c:v>1.1862354943447411</c:v>
                </c:pt>
                <c:pt idx="6809">
                  <c:v>1.1862354943447411</c:v>
                </c:pt>
                <c:pt idx="6810">
                  <c:v>1.1862354943447411</c:v>
                </c:pt>
                <c:pt idx="6811">
                  <c:v>1.1862354943447411</c:v>
                </c:pt>
                <c:pt idx="6812">
                  <c:v>1.1862354943447411</c:v>
                </c:pt>
                <c:pt idx="6813">
                  <c:v>1.1862354943447411</c:v>
                </c:pt>
                <c:pt idx="6814">
                  <c:v>1.1862354943447411</c:v>
                </c:pt>
                <c:pt idx="6815">
                  <c:v>1.1862354943447411</c:v>
                </c:pt>
                <c:pt idx="6816">
                  <c:v>1.1862354943447411</c:v>
                </c:pt>
                <c:pt idx="6817">
                  <c:v>1.1862354943447411</c:v>
                </c:pt>
                <c:pt idx="6818">
                  <c:v>1.1862354943447411</c:v>
                </c:pt>
                <c:pt idx="6819">
                  <c:v>1.1862354943447411</c:v>
                </c:pt>
                <c:pt idx="6820">
                  <c:v>1.1862354943447411</c:v>
                </c:pt>
                <c:pt idx="6821">
                  <c:v>1.1862354943447411</c:v>
                </c:pt>
                <c:pt idx="6822">
                  <c:v>1.1862354943447411</c:v>
                </c:pt>
                <c:pt idx="6823">
                  <c:v>1.1862354943447411</c:v>
                </c:pt>
                <c:pt idx="6824">
                  <c:v>1.1862354943447411</c:v>
                </c:pt>
                <c:pt idx="6825">
                  <c:v>1.1862354943447411</c:v>
                </c:pt>
                <c:pt idx="6826">
                  <c:v>1.1862354943447411</c:v>
                </c:pt>
                <c:pt idx="6827">
                  <c:v>1.1862354943447411</c:v>
                </c:pt>
                <c:pt idx="6828">
                  <c:v>1.1862354943447411</c:v>
                </c:pt>
                <c:pt idx="6829">
                  <c:v>1.1862354943447411</c:v>
                </c:pt>
                <c:pt idx="6830">
                  <c:v>1.1862354943447411</c:v>
                </c:pt>
                <c:pt idx="6831">
                  <c:v>1.1862354943447411</c:v>
                </c:pt>
                <c:pt idx="6832">
                  <c:v>1.1862354943447411</c:v>
                </c:pt>
                <c:pt idx="6833">
                  <c:v>1.1862354943447411</c:v>
                </c:pt>
                <c:pt idx="6834">
                  <c:v>1.1862354943447411</c:v>
                </c:pt>
                <c:pt idx="6835">
                  <c:v>1.1862354943447411</c:v>
                </c:pt>
                <c:pt idx="6836">
                  <c:v>1.1862354943447411</c:v>
                </c:pt>
                <c:pt idx="6837">
                  <c:v>1.1862354943447411</c:v>
                </c:pt>
                <c:pt idx="6838">
                  <c:v>1.1862354943447411</c:v>
                </c:pt>
                <c:pt idx="6839">
                  <c:v>1.1862354943447411</c:v>
                </c:pt>
                <c:pt idx="6840">
                  <c:v>1.1862354943447411</c:v>
                </c:pt>
                <c:pt idx="6841">
                  <c:v>1.1862354943447411</c:v>
                </c:pt>
                <c:pt idx="6842">
                  <c:v>1.1862354943447411</c:v>
                </c:pt>
                <c:pt idx="6843">
                  <c:v>1.1862354943447411</c:v>
                </c:pt>
                <c:pt idx="6844">
                  <c:v>1.1862354943447411</c:v>
                </c:pt>
                <c:pt idx="6845">
                  <c:v>1.1862354943447411</c:v>
                </c:pt>
                <c:pt idx="6846">
                  <c:v>1.1862354943447411</c:v>
                </c:pt>
                <c:pt idx="6847">
                  <c:v>1.1862354943447411</c:v>
                </c:pt>
                <c:pt idx="6848">
                  <c:v>1.1862354943447411</c:v>
                </c:pt>
                <c:pt idx="6849">
                  <c:v>1.1862354943447411</c:v>
                </c:pt>
                <c:pt idx="6850">
                  <c:v>1.1862354943447411</c:v>
                </c:pt>
                <c:pt idx="6851">
                  <c:v>1.1862354943447411</c:v>
                </c:pt>
                <c:pt idx="6852">
                  <c:v>1.1862354943447411</c:v>
                </c:pt>
                <c:pt idx="6853">
                  <c:v>1.1862354943447411</c:v>
                </c:pt>
                <c:pt idx="6854">
                  <c:v>1.1862354943447411</c:v>
                </c:pt>
                <c:pt idx="6855">
                  <c:v>1.1862354943447411</c:v>
                </c:pt>
                <c:pt idx="6856">
                  <c:v>1.1862354943447411</c:v>
                </c:pt>
                <c:pt idx="6857">
                  <c:v>1.1862354943447411</c:v>
                </c:pt>
                <c:pt idx="6858">
                  <c:v>1.1862354943447411</c:v>
                </c:pt>
                <c:pt idx="6859">
                  <c:v>1.1862354943447411</c:v>
                </c:pt>
                <c:pt idx="6860">
                  <c:v>1.1862354943447411</c:v>
                </c:pt>
                <c:pt idx="6861">
                  <c:v>1.1862354943447411</c:v>
                </c:pt>
                <c:pt idx="6862">
                  <c:v>1.1862354943447411</c:v>
                </c:pt>
                <c:pt idx="6863">
                  <c:v>1.1862354943447411</c:v>
                </c:pt>
                <c:pt idx="6864">
                  <c:v>1.1862354943447411</c:v>
                </c:pt>
                <c:pt idx="6865">
                  <c:v>1.1862354943447411</c:v>
                </c:pt>
                <c:pt idx="6866">
                  <c:v>1.1862354943447411</c:v>
                </c:pt>
                <c:pt idx="6867">
                  <c:v>1.1862354943447411</c:v>
                </c:pt>
                <c:pt idx="6868">
                  <c:v>1.1862354943447411</c:v>
                </c:pt>
                <c:pt idx="6869">
                  <c:v>1.1862354943447411</c:v>
                </c:pt>
                <c:pt idx="6870">
                  <c:v>1.1862354943447411</c:v>
                </c:pt>
                <c:pt idx="6871">
                  <c:v>1.1862354943447411</c:v>
                </c:pt>
                <c:pt idx="6872">
                  <c:v>1.1862354943447411</c:v>
                </c:pt>
                <c:pt idx="6873">
                  <c:v>1.1862354943447411</c:v>
                </c:pt>
                <c:pt idx="6874">
                  <c:v>1.1862354943447411</c:v>
                </c:pt>
                <c:pt idx="6875">
                  <c:v>1.1862354943447411</c:v>
                </c:pt>
                <c:pt idx="6876">
                  <c:v>1.1862354943447411</c:v>
                </c:pt>
                <c:pt idx="6877">
                  <c:v>1.1862354943447411</c:v>
                </c:pt>
                <c:pt idx="6878">
                  <c:v>1.1862354943447411</c:v>
                </c:pt>
                <c:pt idx="6879">
                  <c:v>1.1862354943447411</c:v>
                </c:pt>
                <c:pt idx="6880">
                  <c:v>1.1862354943447411</c:v>
                </c:pt>
                <c:pt idx="6881">
                  <c:v>1.1862354943447411</c:v>
                </c:pt>
                <c:pt idx="6882">
                  <c:v>1.1862354943447411</c:v>
                </c:pt>
                <c:pt idx="6883">
                  <c:v>1.1862354943447411</c:v>
                </c:pt>
                <c:pt idx="6884">
                  <c:v>1.1862354943447411</c:v>
                </c:pt>
                <c:pt idx="6885">
                  <c:v>1.1862354943447411</c:v>
                </c:pt>
                <c:pt idx="6886">
                  <c:v>1.1862354943447411</c:v>
                </c:pt>
                <c:pt idx="6887">
                  <c:v>1.1862354943447411</c:v>
                </c:pt>
                <c:pt idx="6888">
                  <c:v>1.1862354943447411</c:v>
                </c:pt>
                <c:pt idx="6889">
                  <c:v>1.1862354943447411</c:v>
                </c:pt>
                <c:pt idx="6890">
                  <c:v>1.1862354943447411</c:v>
                </c:pt>
                <c:pt idx="6891">
                  <c:v>1.1862354943447411</c:v>
                </c:pt>
                <c:pt idx="6892">
                  <c:v>1.1862354943447411</c:v>
                </c:pt>
                <c:pt idx="6893">
                  <c:v>1.1862354943447411</c:v>
                </c:pt>
                <c:pt idx="6894">
                  <c:v>1.1862354943447411</c:v>
                </c:pt>
                <c:pt idx="6895">
                  <c:v>1.1862354943447411</c:v>
                </c:pt>
                <c:pt idx="6896">
                  <c:v>1.1862354943447411</c:v>
                </c:pt>
                <c:pt idx="6897">
                  <c:v>1.1862354943447411</c:v>
                </c:pt>
                <c:pt idx="6898">
                  <c:v>1.1862354943447411</c:v>
                </c:pt>
                <c:pt idx="6899">
                  <c:v>1.1862354943447411</c:v>
                </c:pt>
                <c:pt idx="6900">
                  <c:v>1.1862354943447411</c:v>
                </c:pt>
                <c:pt idx="6901">
                  <c:v>1.1862354943447411</c:v>
                </c:pt>
                <c:pt idx="6902">
                  <c:v>1.1862354943447411</c:v>
                </c:pt>
                <c:pt idx="6903">
                  <c:v>1.1862354943447411</c:v>
                </c:pt>
                <c:pt idx="6904">
                  <c:v>1.1862354943447411</c:v>
                </c:pt>
                <c:pt idx="6905">
                  <c:v>1.1862354943447411</c:v>
                </c:pt>
                <c:pt idx="6906">
                  <c:v>1.1862354943447411</c:v>
                </c:pt>
                <c:pt idx="6907">
                  <c:v>1.1862354943447411</c:v>
                </c:pt>
                <c:pt idx="6908">
                  <c:v>1.1862354943447411</c:v>
                </c:pt>
                <c:pt idx="6909">
                  <c:v>1.1862354943447411</c:v>
                </c:pt>
                <c:pt idx="6910">
                  <c:v>1.1862354943447411</c:v>
                </c:pt>
                <c:pt idx="6911">
                  <c:v>1.1862354943447411</c:v>
                </c:pt>
                <c:pt idx="6912">
                  <c:v>1.1862354943447411</c:v>
                </c:pt>
                <c:pt idx="6913">
                  <c:v>1.1862354943447411</c:v>
                </c:pt>
                <c:pt idx="6914">
                  <c:v>1.1862354943447411</c:v>
                </c:pt>
                <c:pt idx="6915">
                  <c:v>1.1862354943447411</c:v>
                </c:pt>
                <c:pt idx="6916">
                  <c:v>1.1862354943447411</c:v>
                </c:pt>
                <c:pt idx="6917">
                  <c:v>1.1862354943447411</c:v>
                </c:pt>
                <c:pt idx="6918">
                  <c:v>1.1862354943447411</c:v>
                </c:pt>
                <c:pt idx="6919">
                  <c:v>1.1862354943447411</c:v>
                </c:pt>
                <c:pt idx="6920">
                  <c:v>1.1862354943447411</c:v>
                </c:pt>
                <c:pt idx="6921">
                  <c:v>1.1862354943447411</c:v>
                </c:pt>
                <c:pt idx="6922">
                  <c:v>1.1862354943447411</c:v>
                </c:pt>
                <c:pt idx="6923">
                  <c:v>1.1862354943447411</c:v>
                </c:pt>
                <c:pt idx="6924">
                  <c:v>1.1862354943447411</c:v>
                </c:pt>
                <c:pt idx="6925">
                  <c:v>1.1862354943447411</c:v>
                </c:pt>
                <c:pt idx="6926">
                  <c:v>1.1862354943447411</c:v>
                </c:pt>
                <c:pt idx="6927">
                  <c:v>1.1862354943447411</c:v>
                </c:pt>
                <c:pt idx="6928">
                  <c:v>1.1862354943447411</c:v>
                </c:pt>
                <c:pt idx="6929">
                  <c:v>1.1862354943447411</c:v>
                </c:pt>
                <c:pt idx="6930">
                  <c:v>1.1862354943447411</c:v>
                </c:pt>
                <c:pt idx="6931">
                  <c:v>1.1862354943447411</c:v>
                </c:pt>
                <c:pt idx="6932">
                  <c:v>1.1862354943447411</c:v>
                </c:pt>
                <c:pt idx="6933">
                  <c:v>1.1862354943447411</c:v>
                </c:pt>
                <c:pt idx="6934">
                  <c:v>1.1862354943447411</c:v>
                </c:pt>
                <c:pt idx="6935">
                  <c:v>1.1862354943447411</c:v>
                </c:pt>
                <c:pt idx="6936">
                  <c:v>1.1862354943447411</c:v>
                </c:pt>
                <c:pt idx="6937">
                  <c:v>1.1862354943447411</c:v>
                </c:pt>
                <c:pt idx="6938">
                  <c:v>1.1862354943447411</c:v>
                </c:pt>
                <c:pt idx="6939">
                  <c:v>1.1862354943447411</c:v>
                </c:pt>
                <c:pt idx="6940">
                  <c:v>1.1862354943447411</c:v>
                </c:pt>
                <c:pt idx="6941">
                  <c:v>1.1862354943447411</c:v>
                </c:pt>
                <c:pt idx="6942">
                  <c:v>1.1862354943447411</c:v>
                </c:pt>
                <c:pt idx="6943">
                  <c:v>1.1862354943447411</c:v>
                </c:pt>
                <c:pt idx="6944">
                  <c:v>1.1862354943447411</c:v>
                </c:pt>
                <c:pt idx="6945">
                  <c:v>1.1862354943447411</c:v>
                </c:pt>
                <c:pt idx="6946">
                  <c:v>1.1862354943447411</c:v>
                </c:pt>
                <c:pt idx="6947">
                  <c:v>1.1862354943447411</c:v>
                </c:pt>
                <c:pt idx="6948">
                  <c:v>1.1862354943447411</c:v>
                </c:pt>
                <c:pt idx="6949">
                  <c:v>1.1862354943447411</c:v>
                </c:pt>
                <c:pt idx="6950">
                  <c:v>1.1862354943447411</c:v>
                </c:pt>
                <c:pt idx="6951">
                  <c:v>1.1862354943447411</c:v>
                </c:pt>
                <c:pt idx="6952">
                  <c:v>1.1862354943447411</c:v>
                </c:pt>
                <c:pt idx="6953">
                  <c:v>1.1862354943447411</c:v>
                </c:pt>
                <c:pt idx="6954">
                  <c:v>1.1862354943447411</c:v>
                </c:pt>
                <c:pt idx="6955">
                  <c:v>1.1862354943447411</c:v>
                </c:pt>
                <c:pt idx="6956">
                  <c:v>1.1862354943447411</c:v>
                </c:pt>
                <c:pt idx="6957">
                  <c:v>1.1862354943447411</c:v>
                </c:pt>
                <c:pt idx="6958">
                  <c:v>1.1862354943447411</c:v>
                </c:pt>
                <c:pt idx="6959">
                  <c:v>1.1862354943447411</c:v>
                </c:pt>
                <c:pt idx="6960">
                  <c:v>1.1862354943447411</c:v>
                </c:pt>
                <c:pt idx="6961">
                  <c:v>1.1862354943447411</c:v>
                </c:pt>
                <c:pt idx="6962">
                  <c:v>1.1862354943447411</c:v>
                </c:pt>
                <c:pt idx="6963">
                  <c:v>1.1862354943447411</c:v>
                </c:pt>
                <c:pt idx="6964">
                  <c:v>1.1862354943447411</c:v>
                </c:pt>
                <c:pt idx="6965">
                  <c:v>1.1862354943447411</c:v>
                </c:pt>
                <c:pt idx="6966">
                  <c:v>1.1862354943447411</c:v>
                </c:pt>
                <c:pt idx="6967">
                  <c:v>1.1862354943447411</c:v>
                </c:pt>
                <c:pt idx="6968">
                  <c:v>1.1862354943447411</c:v>
                </c:pt>
                <c:pt idx="6969">
                  <c:v>1.1862354943447411</c:v>
                </c:pt>
                <c:pt idx="6970">
                  <c:v>1.1862354943447411</c:v>
                </c:pt>
                <c:pt idx="6971">
                  <c:v>1.1862354943447411</c:v>
                </c:pt>
                <c:pt idx="6972">
                  <c:v>1.1862354943447411</c:v>
                </c:pt>
                <c:pt idx="6973">
                  <c:v>1.1862354943447411</c:v>
                </c:pt>
                <c:pt idx="6974">
                  <c:v>1.1862354943447411</c:v>
                </c:pt>
                <c:pt idx="6975">
                  <c:v>1.1862354943447411</c:v>
                </c:pt>
                <c:pt idx="6976">
                  <c:v>1.1862354943447411</c:v>
                </c:pt>
                <c:pt idx="6977">
                  <c:v>1.1862354943447411</c:v>
                </c:pt>
                <c:pt idx="6978">
                  <c:v>1.1862354943447411</c:v>
                </c:pt>
                <c:pt idx="6979">
                  <c:v>1.1862354943447411</c:v>
                </c:pt>
                <c:pt idx="6980">
                  <c:v>1.1862354943447411</c:v>
                </c:pt>
                <c:pt idx="6981">
                  <c:v>1.1862354943447411</c:v>
                </c:pt>
                <c:pt idx="6982">
                  <c:v>1.1862354943447411</c:v>
                </c:pt>
                <c:pt idx="6983">
                  <c:v>1.1862354943447411</c:v>
                </c:pt>
                <c:pt idx="6984">
                  <c:v>1.1862354943447411</c:v>
                </c:pt>
                <c:pt idx="6985">
                  <c:v>1.1862354943447411</c:v>
                </c:pt>
                <c:pt idx="6986">
                  <c:v>1.1862354943447411</c:v>
                </c:pt>
                <c:pt idx="6987">
                  <c:v>1.1862354943447411</c:v>
                </c:pt>
                <c:pt idx="6988">
                  <c:v>1.1862354943447411</c:v>
                </c:pt>
                <c:pt idx="6989">
                  <c:v>1.1862354943447411</c:v>
                </c:pt>
                <c:pt idx="6990">
                  <c:v>1.1862354943447411</c:v>
                </c:pt>
                <c:pt idx="6991">
                  <c:v>1.1862354943447411</c:v>
                </c:pt>
                <c:pt idx="6992">
                  <c:v>1.1862354943447411</c:v>
                </c:pt>
                <c:pt idx="6993">
                  <c:v>1.1862354943447411</c:v>
                </c:pt>
                <c:pt idx="6994">
                  <c:v>1.1862354943447411</c:v>
                </c:pt>
                <c:pt idx="6995">
                  <c:v>1.1862354943447411</c:v>
                </c:pt>
                <c:pt idx="6996">
                  <c:v>1.1862354943447411</c:v>
                </c:pt>
                <c:pt idx="6997">
                  <c:v>1.1862354943447411</c:v>
                </c:pt>
                <c:pt idx="6998">
                  <c:v>1.1862354943447411</c:v>
                </c:pt>
                <c:pt idx="6999">
                  <c:v>1.1862354943447411</c:v>
                </c:pt>
                <c:pt idx="7000">
                  <c:v>1.1862354943447411</c:v>
                </c:pt>
                <c:pt idx="7001">
                  <c:v>1.1862354943447411</c:v>
                </c:pt>
                <c:pt idx="7002">
                  <c:v>1.1862354943447411</c:v>
                </c:pt>
                <c:pt idx="7003">
                  <c:v>1.1862354943447411</c:v>
                </c:pt>
                <c:pt idx="7004">
                  <c:v>1.1862354943447411</c:v>
                </c:pt>
                <c:pt idx="7005">
                  <c:v>1.1862354943447411</c:v>
                </c:pt>
                <c:pt idx="7006">
                  <c:v>1.1862354943447411</c:v>
                </c:pt>
                <c:pt idx="7007">
                  <c:v>1.1862354943447411</c:v>
                </c:pt>
                <c:pt idx="7008">
                  <c:v>1.1862354943447411</c:v>
                </c:pt>
                <c:pt idx="7009">
                  <c:v>1.1862354943447411</c:v>
                </c:pt>
                <c:pt idx="7010">
                  <c:v>1.1862354943447411</c:v>
                </c:pt>
                <c:pt idx="7011">
                  <c:v>1.1862354943447411</c:v>
                </c:pt>
                <c:pt idx="7012">
                  <c:v>1.1862354943447411</c:v>
                </c:pt>
                <c:pt idx="7013">
                  <c:v>1.1862354943447411</c:v>
                </c:pt>
                <c:pt idx="7014">
                  <c:v>1.1862354943447411</c:v>
                </c:pt>
                <c:pt idx="7015">
                  <c:v>1.1862354943447411</c:v>
                </c:pt>
                <c:pt idx="7016">
                  <c:v>1.1862354943447411</c:v>
                </c:pt>
                <c:pt idx="7017">
                  <c:v>1.1862354943447411</c:v>
                </c:pt>
                <c:pt idx="7018">
                  <c:v>1.1862354943447411</c:v>
                </c:pt>
                <c:pt idx="7019">
                  <c:v>1.1862354943447411</c:v>
                </c:pt>
                <c:pt idx="7020">
                  <c:v>1.1862354943447411</c:v>
                </c:pt>
                <c:pt idx="7021">
                  <c:v>1.1862354943447411</c:v>
                </c:pt>
                <c:pt idx="7022">
                  <c:v>1.1862354943447411</c:v>
                </c:pt>
                <c:pt idx="7023">
                  <c:v>1.1862354943447411</c:v>
                </c:pt>
                <c:pt idx="7024">
                  <c:v>1.1862354943447411</c:v>
                </c:pt>
                <c:pt idx="7025">
                  <c:v>1.1862354943447411</c:v>
                </c:pt>
                <c:pt idx="7026">
                  <c:v>1.1862354943447411</c:v>
                </c:pt>
                <c:pt idx="7027">
                  <c:v>1.1862354943447411</c:v>
                </c:pt>
                <c:pt idx="7028">
                  <c:v>1.1862354943447411</c:v>
                </c:pt>
                <c:pt idx="7029">
                  <c:v>1.1862354943447411</c:v>
                </c:pt>
                <c:pt idx="7030">
                  <c:v>1.1862354943447411</c:v>
                </c:pt>
                <c:pt idx="7031">
                  <c:v>1.1862354943447411</c:v>
                </c:pt>
                <c:pt idx="7032">
                  <c:v>1.1862354943447411</c:v>
                </c:pt>
                <c:pt idx="7033">
                  <c:v>1.1862354943447411</c:v>
                </c:pt>
                <c:pt idx="7034">
                  <c:v>1.1862354943447411</c:v>
                </c:pt>
                <c:pt idx="7035">
                  <c:v>1.1862354943447411</c:v>
                </c:pt>
                <c:pt idx="7036">
                  <c:v>1.1862354943447411</c:v>
                </c:pt>
                <c:pt idx="7037">
                  <c:v>1.1862354943447411</c:v>
                </c:pt>
                <c:pt idx="7038">
                  <c:v>1.1862354943447411</c:v>
                </c:pt>
                <c:pt idx="7039">
                  <c:v>1.1862354943447411</c:v>
                </c:pt>
                <c:pt idx="7040">
                  <c:v>1.1862354943447411</c:v>
                </c:pt>
                <c:pt idx="7041">
                  <c:v>1.1862354943447411</c:v>
                </c:pt>
                <c:pt idx="7042">
                  <c:v>1.1862354943447411</c:v>
                </c:pt>
                <c:pt idx="7043">
                  <c:v>1.1862354943447411</c:v>
                </c:pt>
                <c:pt idx="7044">
                  <c:v>1.1862354943447411</c:v>
                </c:pt>
                <c:pt idx="7045">
                  <c:v>1.1862354943447411</c:v>
                </c:pt>
                <c:pt idx="7046">
                  <c:v>1.1862354943447411</c:v>
                </c:pt>
                <c:pt idx="7047">
                  <c:v>1.1862354943447411</c:v>
                </c:pt>
                <c:pt idx="7048">
                  <c:v>1.1862354943447411</c:v>
                </c:pt>
                <c:pt idx="7049">
                  <c:v>1.1862354943447411</c:v>
                </c:pt>
                <c:pt idx="7050">
                  <c:v>1.1862354943447411</c:v>
                </c:pt>
                <c:pt idx="7051">
                  <c:v>1.1862354943447411</c:v>
                </c:pt>
                <c:pt idx="7052">
                  <c:v>1.1862354943447411</c:v>
                </c:pt>
                <c:pt idx="7053">
                  <c:v>1.1862354943447411</c:v>
                </c:pt>
                <c:pt idx="7054">
                  <c:v>1.1862354943447411</c:v>
                </c:pt>
                <c:pt idx="7055">
                  <c:v>1.1862354943447411</c:v>
                </c:pt>
                <c:pt idx="7056">
                  <c:v>1.1862354943447411</c:v>
                </c:pt>
                <c:pt idx="7057">
                  <c:v>1.1862354943447411</c:v>
                </c:pt>
                <c:pt idx="7058">
                  <c:v>1.1862354943447411</c:v>
                </c:pt>
                <c:pt idx="7059">
                  <c:v>1.1862354943447411</c:v>
                </c:pt>
                <c:pt idx="7060">
                  <c:v>1.1862354943447411</c:v>
                </c:pt>
                <c:pt idx="7061">
                  <c:v>1.1862354943447411</c:v>
                </c:pt>
                <c:pt idx="7062">
                  <c:v>1.1862354943447411</c:v>
                </c:pt>
                <c:pt idx="7063">
                  <c:v>1.1862354943447411</c:v>
                </c:pt>
                <c:pt idx="7064">
                  <c:v>1.1862354943447411</c:v>
                </c:pt>
                <c:pt idx="7065">
                  <c:v>1.1862354943447411</c:v>
                </c:pt>
                <c:pt idx="7066">
                  <c:v>1.1862354943447411</c:v>
                </c:pt>
                <c:pt idx="7067">
                  <c:v>1.1862354943447411</c:v>
                </c:pt>
                <c:pt idx="7068">
                  <c:v>1.1862354943447411</c:v>
                </c:pt>
                <c:pt idx="7069">
                  <c:v>1.1862354943447411</c:v>
                </c:pt>
                <c:pt idx="7070">
                  <c:v>1.1862354943447411</c:v>
                </c:pt>
                <c:pt idx="7071">
                  <c:v>1.1862354943447411</c:v>
                </c:pt>
                <c:pt idx="7072">
                  <c:v>1.1862354943447411</c:v>
                </c:pt>
                <c:pt idx="7073">
                  <c:v>1.1862354943447411</c:v>
                </c:pt>
                <c:pt idx="7074">
                  <c:v>1.1862354943447411</c:v>
                </c:pt>
                <c:pt idx="7075">
                  <c:v>1.1862354943447411</c:v>
                </c:pt>
                <c:pt idx="7076">
                  <c:v>1.1862354943447411</c:v>
                </c:pt>
                <c:pt idx="7077">
                  <c:v>1.1862354943447411</c:v>
                </c:pt>
                <c:pt idx="7078">
                  <c:v>1.1862354943447411</c:v>
                </c:pt>
                <c:pt idx="7079">
                  <c:v>1.1862354943447411</c:v>
                </c:pt>
                <c:pt idx="7080">
                  <c:v>1.1862354943447411</c:v>
                </c:pt>
                <c:pt idx="7081">
                  <c:v>1.1862354943447411</c:v>
                </c:pt>
                <c:pt idx="7082">
                  <c:v>1.1862354943447411</c:v>
                </c:pt>
                <c:pt idx="7083">
                  <c:v>1.1862354943447411</c:v>
                </c:pt>
                <c:pt idx="7084">
                  <c:v>1.1862354943447411</c:v>
                </c:pt>
                <c:pt idx="7085">
                  <c:v>1.1862354943447411</c:v>
                </c:pt>
                <c:pt idx="7086">
                  <c:v>1.1862354943447411</c:v>
                </c:pt>
                <c:pt idx="7087">
                  <c:v>1.1862354943447411</c:v>
                </c:pt>
                <c:pt idx="7088">
                  <c:v>1.1862354943447411</c:v>
                </c:pt>
                <c:pt idx="7089">
                  <c:v>1.1862354943447411</c:v>
                </c:pt>
                <c:pt idx="7090">
                  <c:v>1.1862354943447411</c:v>
                </c:pt>
                <c:pt idx="7091">
                  <c:v>1.1862354943447411</c:v>
                </c:pt>
                <c:pt idx="7092">
                  <c:v>1.1862354943447411</c:v>
                </c:pt>
                <c:pt idx="7093">
                  <c:v>1.1862354943447411</c:v>
                </c:pt>
                <c:pt idx="7094">
                  <c:v>1.1862354943447411</c:v>
                </c:pt>
                <c:pt idx="7095">
                  <c:v>1.1862354943447411</c:v>
                </c:pt>
                <c:pt idx="7096">
                  <c:v>1.1862354943447411</c:v>
                </c:pt>
                <c:pt idx="7097">
                  <c:v>1.1862354943447411</c:v>
                </c:pt>
                <c:pt idx="7098">
                  <c:v>1.1862354943447411</c:v>
                </c:pt>
                <c:pt idx="7099">
                  <c:v>1.1862354943447411</c:v>
                </c:pt>
                <c:pt idx="7100">
                  <c:v>1.1862354943447411</c:v>
                </c:pt>
                <c:pt idx="7101">
                  <c:v>1.1862354943447411</c:v>
                </c:pt>
                <c:pt idx="7102">
                  <c:v>1.1862354943447411</c:v>
                </c:pt>
                <c:pt idx="7103">
                  <c:v>1.1862354943447411</c:v>
                </c:pt>
                <c:pt idx="7104">
                  <c:v>1.1862354943447411</c:v>
                </c:pt>
                <c:pt idx="7105">
                  <c:v>1.1862354943447411</c:v>
                </c:pt>
                <c:pt idx="7106">
                  <c:v>1.1862354943447411</c:v>
                </c:pt>
                <c:pt idx="7107">
                  <c:v>1.1862354943447411</c:v>
                </c:pt>
                <c:pt idx="7108">
                  <c:v>1.1862354943447411</c:v>
                </c:pt>
                <c:pt idx="7109">
                  <c:v>1.1862354943447411</c:v>
                </c:pt>
                <c:pt idx="7110">
                  <c:v>1.1862354943447411</c:v>
                </c:pt>
                <c:pt idx="7111">
                  <c:v>1.1862354943447411</c:v>
                </c:pt>
                <c:pt idx="7112">
                  <c:v>1.1862354943447411</c:v>
                </c:pt>
                <c:pt idx="7113">
                  <c:v>1.1862354943447411</c:v>
                </c:pt>
                <c:pt idx="7114">
                  <c:v>1.1862354943447411</c:v>
                </c:pt>
                <c:pt idx="7115">
                  <c:v>1.1862354943447411</c:v>
                </c:pt>
                <c:pt idx="7116">
                  <c:v>1.1862354943447411</c:v>
                </c:pt>
                <c:pt idx="7117">
                  <c:v>1.1862354943447411</c:v>
                </c:pt>
                <c:pt idx="7118">
                  <c:v>1.1862354943447411</c:v>
                </c:pt>
                <c:pt idx="7119">
                  <c:v>1.1862354943447411</c:v>
                </c:pt>
                <c:pt idx="7120">
                  <c:v>1.1862354943447411</c:v>
                </c:pt>
                <c:pt idx="7121">
                  <c:v>1.1862354943447411</c:v>
                </c:pt>
                <c:pt idx="7122">
                  <c:v>1.1862354943447411</c:v>
                </c:pt>
                <c:pt idx="7123">
                  <c:v>1.1862354943447411</c:v>
                </c:pt>
                <c:pt idx="7124">
                  <c:v>1.1862354943447411</c:v>
                </c:pt>
                <c:pt idx="7125">
                  <c:v>1.1862354943447411</c:v>
                </c:pt>
                <c:pt idx="7126">
                  <c:v>1.1862354943447411</c:v>
                </c:pt>
                <c:pt idx="7127">
                  <c:v>1.1862354943447411</c:v>
                </c:pt>
                <c:pt idx="7128">
                  <c:v>1.1862354943447411</c:v>
                </c:pt>
                <c:pt idx="7129">
                  <c:v>1.1862354943447411</c:v>
                </c:pt>
                <c:pt idx="7130">
                  <c:v>1.1862354943447411</c:v>
                </c:pt>
                <c:pt idx="7131">
                  <c:v>1.1862354943447411</c:v>
                </c:pt>
                <c:pt idx="7132">
                  <c:v>1.1862354943447411</c:v>
                </c:pt>
                <c:pt idx="7133">
                  <c:v>1.1862354943447411</c:v>
                </c:pt>
                <c:pt idx="7134">
                  <c:v>1.1862354943447411</c:v>
                </c:pt>
                <c:pt idx="7135">
                  <c:v>1.1862354943447411</c:v>
                </c:pt>
                <c:pt idx="7136">
                  <c:v>1.1862354943447411</c:v>
                </c:pt>
                <c:pt idx="7137">
                  <c:v>1.1862354943447411</c:v>
                </c:pt>
                <c:pt idx="7138">
                  <c:v>1.1862354943447411</c:v>
                </c:pt>
                <c:pt idx="7139">
                  <c:v>1.1862354943447411</c:v>
                </c:pt>
                <c:pt idx="7140">
                  <c:v>1.1862354943447411</c:v>
                </c:pt>
                <c:pt idx="7141">
                  <c:v>1.1862354943447411</c:v>
                </c:pt>
                <c:pt idx="7142">
                  <c:v>1.1862354943447411</c:v>
                </c:pt>
                <c:pt idx="7143">
                  <c:v>1.1862354943447411</c:v>
                </c:pt>
                <c:pt idx="7144">
                  <c:v>1.1862354943447411</c:v>
                </c:pt>
                <c:pt idx="7145">
                  <c:v>1.1862354943447411</c:v>
                </c:pt>
                <c:pt idx="7146">
                  <c:v>1.1862354943447411</c:v>
                </c:pt>
                <c:pt idx="7147">
                  <c:v>1.1862354943447411</c:v>
                </c:pt>
                <c:pt idx="7148">
                  <c:v>1.1862354943447411</c:v>
                </c:pt>
                <c:pt idx="7149">
                  <c:v>1.1862354943447411</c:v>
                </c:pt>
                <c:pt idx="7150">
                  <c:v>1.1862354943447411</c:v>
                </c:pt>
                <c:pt idx="7151">
                  <c:v>1.1862354943447411</c:v>
                </c:pt>
                <c:pt idx="7152">
                  <c:v>1.1862354943447411</c:v>
                </c:pt>
                <c:pt idx="7153">
                  <c:v>1.1862354943447411</c:v>
                </c:pt>
                <c:pt idx="7154">
                  <c:v>1.1862354943447411</c:v>
                </c:pt>
                <c:pt idx="7155">
                  <c:v>1.1862354943447411</c:v>
                </c:pt>
                <c:pt idx="7156">
                  <c:v>1.1862354943447411</c:v>
                </c:pt>
                <c:pt idx="7157">
                  <c:v>1.1862354943447411</c:v>
                </c:pt>
                <c:pt idx="7158">
                  <c:v>1.1862354943447411</c:v>
                </c:pt>
                <c:pt idx="7159">
                  <c:v>1.1862354943447411</c:v>
                </c:pt>
                <c:pt idx="7160">
                  <c:v>1.1862354943447411</c:v>
                </c:pt>
                <c:pt idx="7161">
                  <c:v>1.1862354943447411</c:v>
                </c:pt>
                <c:pt idx="7162">
                  <c:v>1.1862354943447411</c:v>
                </c:pt>
                <c:pt idx="7163">
                  <c:v>1.1862354943447411</c:v>
                </c:pt>
                <c:pt idx="7164">
                  <c:v>1.1862354943447411</c:v>
                </c:pt>
                <c:pt idx="7165">
                  <c:v>1.1862354943447411</c:v>
                </c:pt>
                <c:pt idx="7166">
                  <c:v>1.1862354943447411</c:v>
                </c:pt>
                <c:pt idx="7167">
                  <c:v>1.1862354943447411</c:v>
                </c:pt>
                <c:pt idx="7168">
                  <c:v>1.1862354943447411</c:v>
                </c:pt>
                <c:pt idx="7169">
                  <c:v>1.1862354943447411</c:v>
                </c:pt>
                <c:pt idx="7170">
                  <c:v>1.1862354943447411</c:v>
                </c:pt>
                <c:pt idx="7171">
                  <c:v>1.1862354943447411</c:v>
                </c:pt>
                <c:pt idx="7172">
                  <c:v>1.1862354943447411</c:v>
                </c:pt>
                <c:pt idx="7173">
                  <c:v>1.1862354943447411</c:v>
                </c:pt>
                <c:pt idx="7174">
                  <c:v>1.1862354943447411</c:v>
                </c:pt>
                <c:pt idx="7175">
                  <c:v>1.1862354943447411</c:v>
                </c:pt>
                <c:pt idx="7176">
                  <c:v>1.1862354943447411</c:v>
                </c:pt>
                <c:pt idx="7177">
                  <c:v>1.1862354943447411</c:v>
                </c:pt>
                <c:pt idx="7178">
                  <c:v>1.1862354943447411</c:v>
                </c:pt>
                <c:pt idx="7179">
                  <c:v>1.1862354943447411</c:v>
                </c:pt>
                <c:pt idx="7180">
                  <c:v>1.1862354943447411</c:v>
                </c:pt>
                <c:pt idx="7181">
                  <c:v>1.1862354943447411</c:v>
                </c:pt>
                <c:pt idx="7182">
                  <c:v>1.1862354943447411</c:v>
                </c:pt>
                <c:pt idx="7183">
                  <c:v>1.1862354943447411</c:v>
                </c:pt>
                <c:pt idx="7184">
                  <c:v>1.1862354943447411</c:v>
                </c:pt>
                <c:pt idx="7185">
                  <c:v>1.1862354943447411</c:v>
                </c:pt>
                <c:pt idx="7186">
                  <c:v>1.1862354943447411</c:v>
                </c:pt>
                <c:pt idx="7187">
                  <c:v>1.1862354943447411</c:v>
                </c:pt>
                <c:pt idx="7188">
                  <c:v>1.1862354943447411</c:v>
                </c:pt>
                <c:pt idx="7189">
                  <c:v>1.1862354943447411</c:v>
                </c:pt>
                <c:pt idx="7190">
                  <c:v>1.1862354943447411</c:v>
                </c:pt>
                <c:pt idx="7191">
                  <c:v>1.1862354943447411</c:v>
                </c:pt>
                <c:pt idx="7192">
                  <c:v>1.1862354943447411</c:v>
                </c:pt>
                <c:pt idx="7193">
                  <c:v>1.1862354943447411</c:v>
                </c:pt>
                <c:pt idx="7194">
                  <c:v>1.1862354943447411</c:v>
                </c:pt>
                <c:pt idx="7195">
                  <c:v>1.1862354943447411</c:v>
                </c:pt>
                <c:pt idx="7196">
                  <c:v>1.1862354943447411</c:v>
                </c:pt>
                <c:pt idx="7197">
                  <c:v>1.1862354943447411</c:v>
                </c:pt>
                <c:pt idx="7198">
                  <c:v>1.1862354943447411</c:v>
                </c:pt>
                <c:pt idx="7199">
                  <c:v>1.1862354943447411</c:v>
                </c:pt>
                <c:pt idx="7200">
                  <c:v>1.1862354943447411</c:v>
                </c:pt>
                <c:pt idx="7201">
                  <c:v>1.1862354943447411</c:v>
                </c:pt>
                <c:pt idx="7202">
                  <c:v>1.1862354943447411</c:v>
                </c:pt>
                <c:pt idx="7203">
                  <c:v>1.1862354943447411</c:v>
                </c:pt>
                <c:pt idx="7204">
                  <c:v>1.1862354943447411</c:v>
                </c:pt>
                <c:pt idx="7205">
                  <c:v>1.1862354943447411</c:v>
                </c:pt>
                <c:pt idx="7206">
                  <c:v>1.1862354943447411</c:v>
                </c:pt>
                <c:pt idx="7207">
                  <c:v>1.1862354943447411</c:v>
                </c:pt>
                <c:pt idx="7208">
                  <c:v>1.1862354943447411</c:v>
                </c:pt>
                <c:pt idx="7209">
                  <c:v>1.1862354943447411</c:v>
                </c:pt>
                <c:pt idx="7210">
                  <c:v>1.1862354943447411</c:v>
                </c:pt>
                <c:pt idx="7211">
                  <c:v>1.1862354943447411</c:v>
                </c:pt>
                <c:pt idx="7212">
                  <c:v>1.1862354943447411</c:v>
                </c:pt>
                <c:pt idx="7213">
                  <c:v>1.1862354943447411</c:v>
                </c:pt>
                <c:pt idx="7214">
                  <c:v>1.1862354943447411</c:v>
                </c:pt>
                <c:pt idx="7215">
                  <c:v>1.1862354943447411</c:v>
                </c:pt>
                <c:pt idx="7216">
                  <c:v>1.1862354943447411</c:v>
                </c:pt>
                <c:pt idx="7217">
                  <c:v>1.1862354943447411</c:v>
                </c:pt>
                <c:pt idx="7218">
                  <c:v>1.1862354943447411</c:v>
                </c:pt>
                <c:pt idx="7219">
                  <c:v>1.1862354943447411</c:v>
                </c:pt>
                <c:pt idx="7220">
                  <c:v>1.1862354943447411</c:v>
                </c:pt>
                <c:pt idx="7221">
                  <c:v>1.1862354943447411</c:v>
                </c:pt>
                <c:pt idx="7222">
                  <c:v>1.1862354943447411</c:v>
                </c:pt>
                <c:pt idx="7223">
                  <c:v>1.1862354943447411</c:v>
                </c:pt>
                <c:pt idx="7224">
                  <c:v>1.1862354943447411</c:v>
                </c:pt>
                <c:pt idx="7225">
                  <c:v>1.1862354943447411</c:v>
                </c:pt>
                <c:pt idx="7226">
                  <c:v>1.1862354943447411</c:v>
                </c:pt>
                <c:pt idx="7227">
                  <c:v>1.1862354943447411</c:v>
                </c:pt>
                <c:pt idx="7228">
                  <c:v>1.1862354943447411</c:v>
                </c:pt>
                <c:pt idx="7229">
                  <c:v>1.1862354943447411</c:v>
                </c:pt>
                <c:pt idx="7230">
                  <c:v>1.1862354943447411</c:v>
                </c:pt>
                <c:pt idx="7231">
                  <c:v>1.1862354943447411</c:v>
                </c:pt>
                <c:pt idx="7232">
                  <c:v>1.1862354943447411</c:v>
                </c:pt>
                <c:pt idx="7233">
                  <c:v>1.1862354943447411</c:v>
                </c:pt>
                <c:pt idx="7234">
                  <c:v>1.1862354943447411</c:v>
                </c:pt>
                <c:pt idx="7235">
                  <c:v>1.1862354943447411</c:v>
                </c:pt>
                <c:pt idx="7236">
                  <c:v>1.1862354943447411</c:v>
                </c:pt>
                <c:pt idx="7237">
                  <c:v>1.1862354943447411</c:v>
                </c:pt>
                <c:pt idx="7238">
                  <c:v>1.1862354943447411</c:v>
                </c:pt>
                <c:pt idx="7239">
                  <c:v>1.1862354943447411</c:v>
                </c:pt>
                <c:pt idx="7240">
                  <c:v>1.1862354943447411</c:v>
                </c:pt>
                <c:pt idx="7241">
                  <c:v>1.1862354943447411</c:v>
                </c:pt>
                <c:pt idx="7242">
                  <c:v>1.1862354943447411</c:v>
                </c:pt>
                <c:pt idx="7243">
                  <c:v>1.1862354943447411</c:v>
                </c:pt>
                <c:pt idx="7244">
                  <c:v>1.1862354943447411</c:v>
                </c:pt>
                <c:pt idx="7245">
                  <c:v>1.1862354943447411</c:v>
                </c:pt>
                <c:pt idx="7246">
                  <c:v>1.1862354943447411</c:v>
                </c:pt>
                <c:pt idx="7247">
                  <c:v>1.1862354943447411</c:v>
                </c:pt>
                <c:pt idx="7248">
                  <c:v>1.1862354943447411</c:v>
                </c:pt>
                <c:pt idx="7249">
                  <c:v>1.1862354943447411</c:v>
                </c:pt>
                <c:pt idx="7250">
                  <c:v>1.1862354943447411</c:v>
                </c:pt>
                <c:pt idx="7251">
                  <c:v>1.1862354943447411</c:v>
                </c:pt>
                <c:pt idx="7252">
                  <c:v>1.1862354943447411</c:v>
                </c:pt>
                <c:pt idx="7253">
                  <c:v>1.1862354943447411</c:v>
                </c:pt>
                <c:pt idx="7254">
                  <c:v>1.1862354943447411</c:v>
                </c:pt>
                <c:pt idx="7255">
                  <c:v>1.1862354943447411</c:v>
                </c:pt>
                <c:pt idx="7256">
                  <c:v>1.1862354943447411</c:v>
                </c:pt>
                <c:pt idx="7257">
                  <c:v>1.1862354943447411</c:v>
                </c:pt>
                <c:pt idx="7258">
                  <c:v>1.1862354943447411</c:v>
                </c:pt>
                <c:pt idx="7259">
                  <c:v>1.1862354943447411</c:v>
                </c:pt>
                <c:pt idx="7260">
                  <c:v>1.1862354943447411</c:v>
                </c:pt>
                <c:pt idx="7261">
                  <c:v>1.1862354943447411</c:v>
                </c:pt>
                <c:pt idx="7262">
                  <c:v>1.1862354943447411</c:v>
                </c:pt>
                <c:pt idx="7263">
                  <c:v>1.1862354943447411</c:v>
                </c:pt>
                <c:pt idx="7264">
                  <c:v>1.1862354943447411</c:v>
                </c:pt>
                <c:pt idx="7265">
                  <c:v>1.1862354943447411</c:v>
                </c:pt>
                <c:pt idx="7266">
                  <c:v>1.1862354943447411</c:v>
                </c:pt>
                <c:pt idx="7267">
                  <c:v>1.1862354943447411</c:v>
                </c:pt>
                <c:pt idx="7268">
                  <c:v>1.1862354943447411</c:v>
                </c:pt>
                <c:pt idx="7269">
                  <c:v>1.1862354943447411</c:v>
                </c:pt>
                <c:pt idx="7270">
                  <c:v>1.1862354943447411</c:v>
                </c:pt>
                <c:pt idx="7271">
                  <c:v>1.1862354943447411</c:v>
                </c:pt>
                <c:pt idx="7272">
                  <c:v>1.1862354943447411</c:v>
                </c:pt>
                <c:pt idx="7273">
                  <c:v>1.1862354943447411</c:v>
                </c:pt>
                <c:pt idx="7274">
                  <c:v>1.1862354943447411</c:v>
                </c:pt>
                <c:pt idx="7275">
                  <c:v>1.1862354943447411</c:v>
                </c:pt>
                <c:pt idx="7276">
                  <c:v>1.1862354943447411</c:v>
                </c:pt>
                <c:pt idx="7277">
                  <c:v>1.1862354943447411</c:v>
                </c:pt>
                <c:pt idx="7278">
                  <c:v>1.1862354943447411</c:v>
                </c:pt>
                <c:pt idx="7279">
                  <c:v>1.1862354943447411</c:v>
                </c:pt>
                <c:pt idx="7280">
                  <c:v>1.1862354943447411</c:v>
                </c:pt>
                <c:pt idx="7281">
                  <c:v>1.1862354943447411</c:v>
                </c:pt>
                <c:pt idx="7282">
                  <c:v>1.1862354943447411</c:v>
                </c:pt>
                <c:pt idx="7283">
                  <c:v>1.1862354943447411</c:v>
                </c:pt>
                <c:pt idx="7284">
                  <c:v>1.1862354943447411</c:v>
                </c:pt>
                <c:pt idx="7285">
                  <c:v>1.1862354943447411</c:v>
                </c:pt>
                <c:pt idx="7286">
                  <c:v>1.1862354943447411</c:v>
                </c:pt>
                <c:pt idx="7287">
                  <c:v>1.1862354943447411</c:v>
                </c:pt>
                <c:pt idx="7288">
                  <c:v>1.1862354943447411</c:v>
                </c:pt>
                <c:pt idx="7289">
                  <c:v>1.1862354943447411</c:v>
                </c:pt>
                <c:pt idx="7290">
                  <c:v>1.1862354943447411</c:v>
                </c:pt>
                <c:pt idx="7291">
                  <c:v>1.1862354943447411</c:v>
                </c:pt>
                <c:pt idx="7292">
                  <c:v>1.1862354943447411</c:v>
                </c:pt>
                <c:pt idx="7293">
                  <c:v>1.1862354943447411</c:v>
                </c:pt>
                <c:pt idx="7294">
                  <c:v>1.1862354943447411</c:v>
                </c:pt>
                <c:pt idx="7295">
                  <c:v>1.1862354943447411</c:v>
                </c:pt>
                <c:pt idx="7296">
                  <c:v>1.1862354943447411</c:v>
                </c:pt>
                <c:pt idx="7297">
                  <c:v>1.1862354943447411</c:v>
                </c:pt>
                <c:pt idx="7298">
                  <c:v>1.1862354943447411</c:v>
                </c:pt>
                <c:pt idx="7299">
                  <c:v>1.1862354943447411</c:v>
                </c:pt>
                <c:pt idx="7300">
                  <c:v>1.1862354943447411</c:v>
                </c:pt>
                <c:pt idx="7301">
                  <c:v>1.1862354943447411</c:v>
                </c:pt>
                <c:pt idx="7302">
                  <c:v>1.1862354943447411</c:v>
                </c:pt>
                <c:pt idx="7303">
                  <c:v>1.1862354943447411</c:v>
                </c:pt>
                <c:pt idx="7304">
                  <c:v>1.1862354943447411</c:v>
                </c:pt>
                <c:pt idx="7305">
                  <c:v>1.1862354943447411</c:v>
                </c:pt>
                <c:pt idx="7306">
                  <c:v>1.1862354943447411</c:v>
                </c:pt>
                <c:pt idx="7307">
                  <c:v>1.1862354943447411</c:v>
                </c:pt>
                <c:pt idx="7308">
                  <c:v>1.1862354943447411</c:v>
                </c:pt>
                <c:pt idx="7309">
                  <c:v>1.1862354943447411</c:v>
                </c:pt>
                <c:pt idx="7310">
                  <c:v>1.1862354943447411</c:v>
                </c:pt>
                <c:pt idx="7311">
                  <c:v>1.1862354943447411</c:v>
                </c:pt>
                <c:pt idx="7312">
                  <c:v>1.1862354943447411</c:v>
                </c:pt>
                <c:pt idx="7313">
                  <c:v>1.1862354943447411</c:v>
                </c:pt>
                <c:pt idx="7314">
                  <c:v>1.1862354943447411</c:v>
                </c:pt>
                <c:pt idx="7315">
                  <c:v>1.1862354943447411</c:v>
                </c:pt>
                <c:pt idx="7316">
                  <c:v>1.1862354943447411</c:v>
                </c:pt>
                <c:pt idx="7317">
                  <c:v>1.1862354943447411</c:v>
                </c:pt>
                <c:pt idx="7318">
                  <c:v>1.1862354943447411</c:v>
                </c:pt>
                <c:pt idx="7319">
                  <c:v>1.1862354943447411</c:v>
                </c:pt>
                <c:pt idx="7320">
                  <c:v>1.1862354943447411</c:v>
                </c:pt>
                <c:pt idx="7321">
                  <c:v>1.1862354943447411</c:v>
                </c:pt>
                <c:pt idx="7322">
                  <c:v>1.1862354943447411</c:v>
                </c:pt>
                <c:pt idx="7323">
                  <c:v>1.1862354943447411</c:v>
                </c:pt>
                <c:pt idx="7324">
                  <c:v>1.1862354943447411</c:v>
                </c:pt>
                <c:pt idx="7325">
                  <c:v>1.1862354943447411</c:v>
                </c:pt>
                <c:pt idx="7326">
                  <c:v>1.1862354943447411</c:v>
                </c:pt>
                <c:pt idx="7327">
                  <c:v>1.1862354943447411</c:v>
                </c:pt>
                <c:pt idx="7328">
                  <c:v>1.1862354943447411</c:v>
                </c:pt>
                <c:pt idx="7329">
                  <c:v>1.1862354943447411</c:v>
                </c:pt>
                <c:pt idx="7330">
                  <c:v>1.1862354943447411</c:v>
                </c:pt>
                <c:pt idx="7331">
                  <c:v>1.1862354943447411</c:v>
                </c:pt>
                <c:pt idx="7332">
                  <c:v>1.1862354943447411</c:v>
                </c:pt>
                <c:pt idx="7333">
                  <c:v>1.1862354943447411</c:v>
                </c:pt>
                <c:pt idx="7334">
                  <c:v>1.1862354943447411</c:v>
                </c:pt>
                <c:pt idx="7335">
                  <c:v>1.1862354943447411</c:v>
                </c:pt>
                <c:pt idx="7336">
                  <c:v>1.1862354943447411</c:v>
                </c:pt>
                <c:pt idx="7337">
                  <c:v>1.1862354943447411</c:v>
                </c:pt>
                <c:pt idx="7338">
                  <c:v>1.1862354943447411</c:v>
                </c:pt>
                <c:pt idx="7339">
                  <c:v>1.1862354943447411</c:v>
                </c:pt>
                <c:pt idx="7340">
                  <c:v>1.1862354943447411</c:v>
                </c:pt>
                <c:pt idx="7341">
                  <c:v>1.1862354943447411</c:v>
                </c:pt>
                <c:pt idx="7342">
                  <c:v>1.1862354943447411</c:v>
                </c:pt>
                <c:pt idx="7343">
                  <c:v>1.1862354943447411</c:v>
                </c:pt>
                <c:pt idx="7344">
                  <c:v>1.1862354943447411</c:v>
                </c:pt>
                <c:pt idx="7345">
                  <c:v>1.1862354943447411</c:v>
                </c:pt>
                <c:pt idx="7346">
                  <c:v>1.1862354943447411</c:v>
                </c:pt>
                <c:pt idx="7347">
                  <c:v>1.1862354943447411</c:v>
                </c:pt>
                <c:pt idx="7348">
                  <c:v>1.1862354943447411</c:v>
                </c:pt>
                <c:pt idx="7349">
                  <c:v>1.1862354943447411</c:v>
                </c:pt>
                <c:pt idx="7350">
                  <c:v>1.1862354943447411</c:v>
                </c:pt>
                <c:pt idx="7351">
                  <c:v>1.1862354943447411</c:v>
                </c:pt>
                <c:pt idx="7352">
                  <c:v>1.1862354943447411</c:v>
                </c:pt>
                <c:pt idx="7353">
                  <c:v>1.1862354943447411</c:v>
                </c:pt>
                <c:pt idx="7354">
                  <c:v>1.1862354943447411</c:v>
                </c:pt>
                <c:pt idx="7355">
                  <c:v>1.1862354943447411</c:v>
                </c:pt>
                <c:pt idx="7356">
                  <c:v>1.1862354943447411</c:v>
                </c:pt>
                <c:pt idx="7357">
                  <c:v>1.1862354943447411</c:v>
                </c:pt>
                <c:pt idx="7358">
                  <c:v>1.1862354943447411</c:v>
                </c:pt>
                <c:pt idx="7359">
                  <c:v>1.1862354943447411</c:v>
                </c:pt>
                <c:pt idx="7360">
                  <c:v>1.1862354943447411</c:v>
                </c:pt>
                <c:pt idx="7361">
                  <c:v>1.1862354943447411</c:v>
                </c:pt>
                <c:pt idx="7362">
                  <c:v>1.1862354943447411</c:v>
                </c:pt>
                <c:pt idx="7363">
                  <c:v>1.1862354943447411</c:v>
                </c:pt>
                <c:pt idx="7364">
                  <c:v>1.1862354943447411</c:v>
                </c:pt>
                <c:pt idx="7365">
                  <c:v>1.1862354943447411</c:v>
                </c:pt>
                <c:pt idx="7366">
                  <c:v>1.1862354943447411</c:v>
                </c:pt>
                <c:pt idx="7367">
                  <c:v>1.1862354943447411</c:v>
                </c:pt>
                <c:pt idx="7368">
                  <c:v>1.1862354943447411</c:v>
                </c:pt>
                <c:pt idx="7369">
                  <c:v>1.1862354943447411</c:v>
                </c:pt>
                <c:pt idx="7370">
                  <c:v>1.1862354943447411</c:v>
                </c:pt>
                <c:pt idx="7371">
                  <c:v>1.1862354943447411</c:v>
                </c:pt>
                <c:pt idx="7372">
                  <c:v>1.1862354943447411</c:v>
                </c:pt>
                <c:pt idx="7373">
                  <c:v>1.1862354943447411</c:v>
                </c:pt>
                <c:pt idx="7374">
                  <c:v>1.1862354943447411</c:v>
                </c:pt>
                <c:pt idx="7375">
                  <c:v>1.1862354943447411</c:v>
                </c:pt>
                <c:pt idx="7376">
                  <c:v>1.1862354943447411</c:v>
                </c:pt>
                <c:pt idx="7377">
                  <c:v>1.1862354943447411</c:v>
                </c:pt>
                <c:pt idx="7378">
                  <c:v>1.1862354943447411</c:v>
                </c:pt>
                <c:pt idx="7379">
                  <c:v>1.1862354943447411</c:v>
                </c:pt>
                <c:pt idx="7380">
                  <c:v>1.1862354943447411</c:v>
                </c:pt>
                <c:pt idx="7381">
                  <c:v>1.1862354943447411</c:v>
                </c:pt>
                <c:pt idx="7382">
                  <c:v>1.1862354943447411</c:v>
                </c:pt>
                <c:pt idx="7383">
                  <c:v>1.1862354943447411</c:v>
                </c:pt>
                <c:pt idx="7384">
                  <c:v>1.1862354943447411</c:v>
                </c:pt>
                <c:pt idx="7385">
                  <c:v>1.1862354943447411</c:v>
                </c:pt>
                <c:pt idx="7386">
                  <c:v>1.1862354943447411</c:v>
                </c:pt>
                <c:pt idx="7387">
                  <c:v>1.1862354943447411</c:v>
                </c:pt>
                <c:pt idx="7388">
                  <c:v>1.1862354943447411</c:v>
                </c:pt>
                <c:pt idx="7389">
                  <c:v>1.1862354943447411</c:v>
                </c:pt>
                <c:pt idx="7390">
                  <c:v>1.1862354943447411</c:v>
                </c:pt>
                <c:pt idx="7391">
                  <c:v>1.1862354943447411</c:v>
                </c:pt>
                <c:pt idx="7392">
                  <c:v>1.1862354943447411</c:v>
                </c:pt>
                <c:pt idx="7393">
                  <c:v>1.1862354943447411</c:v>
                </c:pt>
                <c:pt idx="7394">
                  <c:v>1.1862354943447411</c:v>
                </c:pt>
                <c:pt idx="7395">
                  <c:v>1.1862354943447411</c:v>
                </c:pt>
                <c:pt idx="7396">
                  <c:v>1.1862354943447411</c:v>
                </c:pt>
                <c:pt idx="7397">
                  <c:v>1.1862354943447411</c:v>
                </c:pt>
                <c:pt idx="7398">
                  <c:v>1.1862354943447411</c:v>
                </c:pt>
                <c:pt idx="7399">
                  <c:v>1.1862354943447411</c:v>
                </c:pt>
                <c:pt idx="7400">
                  <c:v>1.1862354943447411</c:v>
                </c:pt>
                <c:pt idx="7401">
                  <c:v>1.1862354943447411</c:v>
                </c:pt>
                <c:pt idx="7402">
                  <c:v>1.1862354943447411</c:v>
                </c:pt>
                <c:pt idx="7403">
                  <c:v>1.1862354943447411</c:v>
                </c:pt>
                <c:pt idx="7404">
                  <c:v>1.1862354943447411</c:v>
                </c:pt>
                <c:pt idx="7405">
                  <c:v>1.1862354943447411</c:v>
                </c:pt>
                <c:pt idx="7406">
                  <c:v>1.1862354943447411</c:v>
                </c:pt>
                <c:pt idx="7407">
                  <c:v>1.1862354943447411</c:v>
                </c:pt>
                <c:pt idx="7408">
                  <c:v>1.1862354943447411</c:v>
                </c:pt>
                <c:pt idx="7409">
                  <c:v>1.1862354943447411</c:v>
                </c:pt>
                <c:pt idx="7410">
                  <c:v>1.1862354943447411</c:v>
                </c:pt>
                <c:pt idx="7411">
                  <c:v>1.1862354943447411</c:v>
                </c:pt>
                <c:pt idx="7412">
                  <c:v>1.1862354943447411</c:v>
                </c:pt>
                <c:pt idx="7413">
                  <c:v>1.1862354943447411</c:v>
                </c:pt>
                <c:pt idx="7414">
                  <c:v>1.1862354943447411</c:v>
                </c:pt>
                <c:pt idx="7415">
                  <c:v>1.1862354943447411</c:v>
                </c:pt>
                <c:pt idx="7416">
                  <c:v>1.1862354943447411</c:v>
                </c:pt>
                <c:pt idx="7417">
                  <c:v>1.1862354943447411</c:v>
                </c:pt>
                <c:pt idx="7418">
                  <c:v>1.1862354943447411</c:v>
                </c:pt>
                <c:pt idx="7419">
                  <c:v>1.1862354943447411</c:v>
                </c:pt>
                <c:pt idx="7420">
                  <c:v>1.1862354943447411</c:v>
                </c:pt>
                <c:pt idx="7421">
                  <c:v>1.1862354943447411</c:v>
                </c:pt>
                <c:pt idx="7422">
                  <c:v>1.1862354943447411</c:v>
                </c:pt>
                <c:pt idx="7423">
                  <c:v>1.1862354943447411</c:v>
                </c:pt>
                <c:pt idx="7424">
                  <c:v>1.1862354943447411</c:v>
                </c:pt>
                <c:pt idx="7425">
                  <c:v>1.1862354943447411</c:v>
                </c:pt>
                <c:pt idx="7426">
                  <c:v>1.1862354943447411</c:v>
                </c:pt>
                <c:pt idx="7427">
                  <c:v>1.1862354943447411</c:v>
                </c:pt>
                <c:pt idx="7428">
                  <c:v>1.1862354943447411</c:v>
                </c:pt>
                <c:pt idx="7429">
                  <c:v>1.1862354943447411</c:v>
                </c:pt>
                <c:pt idx="7430">
                  <c:v>1.1862354943447411</c:v>
                </c:pt>
                <c:pt idx="7431">
                  <c:v>1.1862354943447411</c:v>
                </c:pt>
                <c:pt idx="7432">
                  <c:v>1.1862354943447411</c:v>
                </c:pt>
                <c:pt idx="7433">
                  <c:v>1.1862354943447411</c:v>
                </c:pt>
                <c:pt idx="7434">
                  <c:v>1.1862354943447411</c:v>
                </c:pt>
                <c:pt idx="7435">
                  <c:v>1.1862354943447411</c:v>
                </c:pt>
                <c:pt idx="7436">
                  <c:v>1.1862354943447411</c:v>
                </c:pt>
                <c:pt idx="7437">
                  <c:v>1.1862354943447411</c:v>
                </c:pt>
                <c:pt idx="7438">
                  <c:v>1.1862354943447411</c:v>
                </c:pt>
                <c:pt idx="7439">
                  <c:v>1.1862354943447411</c:v>
                </c:pt>
                <c:pt idx="7440">
                  <c:v>1.1862354943447411</c:v>
                </c:pt>
                <c:pt idx="7441">
                  <c:v>1.1862354943447411</c:v>
                </c:pt>
                <c:pt idx="7442">
                  <c:v>1.1862354943447411</c:v>
                </c:pt>
                <c:pt idx="7443">
                  <c:v>1.1862354943447411</c:v>
                </c:pt>
                <c:pt idx="7444">
                  <c:v>1.1862354943447411</c:v>
                </c:pt>
                <c:pt idx="7445">
                  <c:v>1.1862354943447411</c:v>
                </c:pt>
                <c:pt idx="7446">
                  <c:v>1.1862354943447411</c:v>
                </c:pt>
                <c:pt idx="7447">
                  <c:v>1.1862354943447411</c:v>
                </c:pt>
                <c:pt idx="7448">
                  <c:v>1.1862354943447411</c:v>
                </c:pt>
                <c:pt idx="7449">
                  <c:v>1.1862354943447411</c:v>
                </c:pt>
                <c:pt idx="7450">
                  <c:v>1.1862354943447411</c:v>
                </c:pt>
                <c:pt idx="7451">
                  <c:v>1.1862354943447411</c:v>
                </c:pt>
                <c:pt idx="7452">
                  <c:v>1.1862354943447411</c:v>
                </c:pt>
                <c:pt idx="7453">
                  <c:v>1.1862354943447411</c:v>
                </c:pt>
                <c:pt idx="7454">
                  <c:v>1.1862354943447411</c:v>
                </c:pt>
                <c:pt idx="7455">
                  <c:v>1.1862354943447411</c:v>
                </c:pt>
                <c:pt idx="7456">
                  <c:v>1.1862354943447411</c:v>
                </c:pt>
                <c:pt idx="7457">
                  <c:v>1.1862354943447411</c:v>
                </c:pt>
                <c:pt idx="7458">
                  <c:v>1.1862354943447411</c:v>
                </c:pt>
                <c:pt idx="7459">
                  <c:v>1.1862354943447411</c:v>
                </c:pt>
                <c:pt idx="7460">
                  <c:v>1.1862354943447411</c:v>
                </c:pt>
                <c:pt idx="7461">
                  <c:v>1.1862354943447411</c:v>
                </c:pt>
                <c:pt idx="7462">
                  <c:v>1.1862354943447411</c:v>
                </c:pt>
                <c:pt idx="7463">
                  <c:v>1.1862354943447411</c:v>
                </c:pt>
                <c:pt idx="7464">
                  <c:v>1.1862354943447411</c:v>
                </c:pt>
                <c:pt idx="7465">
                  <c:v>1.1862354943447411</c:v>
                </c:pt>
                <c:pt idx="7466">
                  <c:v>1.1862354943447411</c:v>
                </c:pt>
                <c:pt idx="7467">
                  <c:v>1.1862354943447411</c:v>
                </c:pt>
                <c:pt idx="7468">
                  <c:v>1.1862354943447411</c:v>
                </c:pt>
                <c:pt idx="7469">
                  <c:v>1.1862354943447411</c:v>
                </c:pt>
                <c:pt idx="7470">
                  <c:v>1.1862354943447411</c:v>
                </c:pt>
                <c:pt idx="7471">
                  <c:v>1.1862354943447411</c:v>
                </c:pt>
                <c:pt idx="7472">
                  <c:v>1.1862354943447411</c:v>
                </c:pt>
                <c:pt idx="7473">
                  <c:v>1.1862354943447411</c:v>
                </c:pt>
                <c:pt idx="7474">
                  <c:v>1.1862354943447411</c:v>
                </c:pt>
                <c:pt idx="7475">
                  <c:v>1.1862354943447411</c:v>
                </c:pt>
                <c:pt idx="7476">
                  <c:v>1.1862354943447411</c:v>
                </c:pt>
                <c:pt idx="7477">
                  <c:v>1.1862354943447411</c:v>
                </c:pt>
                <c:pt idx="7478">
                  <c:v>1.1862354943447411</c:v>
                </c:pt>
                <c:pt idx="7479">
                  <c:v>1.1862354943447411</c:v>
                </c:pt>
                <c:pt idx="7480">
                  <c:v>1.1862354943447411</c:v>
                </c:pt>
                <c:pt idx="7481">
                  <c:v>1.1862354943447411</c:v>
                </c:pt>
                <c:pt idx="7482">
                  <c:v>1.1862354943447411</c:v>
                </c:pt>
                <c:pt idx="7483">
                  <c:v>1.1862354943447411</c:v>
                </c:pt>
                <c:pt idx="7484">
                  <c:v>1.1862354943447411</c:v>
                </c:pt>
                <c:pt idx="7485">
                  <c:v>1.1862354943447411</c:v>
                </c:pt>
                <c:pt idx="7486">
                  <c:v>1.1862354943447411</c:v>
                </c:pt>
                <c:pt idx="7487">
                  <c:v>1.1862354943447411</c:v>
                </c:pt>
                <c:pt idx="7488">
                  <c:v>1.1862354943447411</c:v>
                </c:pt>
                <c:pt idx="7489">
                  <c:v>1.1862354943447411</c:v>
                </c:pt>
                <c:pt idx="7490">
                  <c:v>1.1862354943447411</c:v>
                </c:pt>
                <c:pt idx="7491">
                  <c:v>1.1862354943447411</c:v>
                </c:pt>
                <c:pt idx="7492">
                  <c:v>1.1862354943447411</c:v>
                </c:pt>
                <c:pt idx="7493">
                  <c:v>1.1862354943447411</c:v>
                </c:pt>
                <c:pt idx="7494">
                  <c:v>1.1862354943447411</c:v>
                </c:pt>
                <c:pt idx="7495">
                  <c:v>1.1862354943447411</c:v>
                </c:pt>
                <c:pt idx="7496">
                  <c:v>1.1862354943447411</c:v>
                </c:pt>
                <c:pt idx="7497">
                  <c:v>1.1862354943447411</c:v>
                </c:pt>
                <c:pt idx="7498">
                  <c:v>1.1862354943447411</c:v>
                </c:pt>
                <c:pt idx="7499">
                  <c:v>1.1862354943447411</c:v>
                </c:pt>
                <c:pt idx="7500">
                  <c:v>1.1862354943447411</c:v>
                </c:pt>
                <c:pt idx="7501">
                  <c:v>1.1862354943447411</c:v>
                </c:pt>
                <c:pt idx="7502">
                  <c:v>1.1862354943447411</c:v>
                </c:pt>
                <c:pt idx="7503">
                  <c:v>1.1862354943447411</c:v>
                </c:pt>
                <c:pt idx="7504">
                  <c:v>1.1862354943447411</c:v>
                </c:pt>
                <c:pt idx="7505">
                  <c:v>1.1862354943447411</c:v>
                </c:pt>
                <c:pt idx="7506">
                  <c:v>1.1862354943447411</c:v>
                </c:pt>
                <c:pt idx="7507">
                  <c:v>1.1862354943447411</c:v>
                </c:pt>
                <c:pt idx="7508">
                  <c:v>1.1862354943447411</c:v>
                </c:pt>
                <c:pt idx="7509">
                  <c:v>1.1862354943447411</c:v>
                </c:pt>
                <c:pt idx="7510">
                  <c:v>1.1862354943447411</c:v>
                </c:pt>
                <c:pt idx="7511">
                  <c:v>1.1862354943447411</c:v>
                </c:pt>
                <c:pt idx="7512">
                  <c:v>1.1862354943447411</c:v>
                </c:pt>
                <c:pt idx="7513">
                  <c:v>1.1862354943447411</c:v>
                </c:pt>
                <c:pt idx="7514">
                  <c:v>1.1862354943447411</c:v>
                </c:pt>
                <c:pt idx="7515">
                  <c:v>1.1862354943447411</c:v>
                </c:pt>
                <c:pt idx="7516">
                  <c:v>1.1862354943447411</c:v>
                </c:pt>
                <c:pt idx="7517">
                  <c:v>1.1862354943447411</c:v>
                </c:pt>
                <c:pt idx="7518">
                  <c:v>1.1862354943447411</c:v>
                </c:pt>
                <c:pt idx="7519">
                  <c:v>1.1862354943447411</c:v>
                </c:pt>
                <c:pt idx="7520">
                  <c:v>1.1862354943447411</c:v>
                </c:pt>
                <c:pt idx="7521">
                  <c:v>1.1862354943447411</c:v>
                </c:pt>
                <c:pt idx="7522">
                  <c:v>1.1862354943447411</c:v>
                </c:pt>
                <c:pt idx="7523">
                  <c:v>1.1862354943447411</c:v>
                </c:pt>
                <c:pt idx="7524">
                  <c:v>1.1862354943447411</c:v>
                </c:pt>
                <c:pt idx="7525">
                  <c:v>1.1862354943447411</c:v>
                </c:pt>
                <c:pt idx="7526">
                  <c:v>1.1862354943447411</c:v>
                </c:pt>
                <c:pt idx="7527">
                  <c:v>1.1862354943447411</c:v>
                </c:pt>
                <c:pt idx="7528">
                  <c:v>1.1862354943447411</c:v>
                </c:pt>
                <c:pt idx="7529">
                  <c:v>1.1862354943447411</c:v>
                </c:pt>
                <c:pt idx="7530">
                  <c:v>1.1862354943447411</c:v>
                </c:pt>
                <c:pt idx="7531">
                  <c:v>1.1862354943447411</c:v>
                </c:pt>
                <c:pt idx="7532">
                  <c:v>1.1862354943447411</c:v>
                </c:pt>
                <c:pt idx="7533">
                  <c:v>1.1862354943447411</c:v>
                </c:pt>
                <c:pt idx="7534">
                  <c:v>1.1862354943447411</c:v>
                </c:pt>
                <c:pt idx="7535">
                  <c:v>1.1862354943447411</c:v>
                </c:pt>
                <c:pt idx="7536">
                  <c:v>1.1862354943447411</c:v>
                </c:pt>
                <c:pt idx="7537">
                  <c:v>1.1862354943447411</c:v>
                </c:pt>
                <c:pt idx="7538">
                  <c:v>1.1862354943447411</c:v>
                </c:pt>
                <c:pt idx="7539">
                  <c:v>1.1862354943447411</c:v>
                </c:pt>
                <c:pt idx="7540">
                  <c:v>1.1862354943447411</c:v>
                </c:pt>
                <c:pt idx="7541">
                  <c:v>1.1862354943447411</c:v>
                </c:pt>
                <c:pt idx="7542">
                  <c:v>1.1862354943447411</c:v>
                </c:pt>
                <c:pt idx="7543">
                  <c:v>1.1862354943447411</c:v>
                </c:pt>
                <c:pt idx="7544">
                  <c:v>1.1862354943447411</c:v>
                </c:pt>
                <c:pt idx="7545">
                  <c:v>1.1862354943447411</c:v>
                </c:pt>
                <c:pt idx="7546">
                  <c:v>1.1862354943447411</c:v>
                </c:pt>
                <c:pt idx="7547">
                  <c:v>1.1862354943447411</c:v>
                </c:pt>
                <c:pt idx="7548">
                  <c:v>1.1862354943447411</c:v>
                </c:pt>
                <c:pt idx="7549">
                  <c:v>1.1862354943447411</c:v>
                </c:pt>
                <c:pt idx="7550">
                  <c:v>1.1862354943447411</c:v>
                </c:pt>
                <c:pt idx="7551">
                  <c:v>1.1862354943447411</c:v>
                </c:pt>
                <c:pt idx="7552">
                  <c:v>1.1862354943447411</c:v>
                </c:pt>
                <c:pt idx="7553">
                  <c:v>1.1862354943447411</c:v>
                </c:pt>
                <c:pt idx="7554">
                  <c:v>1.1862354943447411</c:v>
                </c:pt>
                <c:pt idx="7555">
                  <c:v>1.1862354943447411</c:v>
                </c:pt>
                <c:pt idx="7556">
                  <c:v>1.1862354943447411</c:v>
                </c:pt>
                <c:pt idx="7557">
                  <c:v>1.1862354943447411</c:v>
                </c:pt>
                <c:pt idx="7558">
                  <c:v>1.1862354943447411</c:v>
                </c:pt>
                <c:pt idx="7559">
                  <c:v>1.1862354943447411</c:v>
                </c:pt>
                <c:pt idx="7560">
                  <c:v>1.1862354943447411</c:v>
                </c:pt>
                <c:pt idx="7561">
                  <c:v>1.1862354943447411</c:v>
                </c:pt>
                <c:pt idx="7562">
                  <c:v>1.1862354943447411</c:v>
                </c:pt>
                <c:pt idx="7563">
                  <c:v>1.1862354943447411</c:v>
                </c:pt>
                <c:pt idx="7564">
                  <c:v>1.1862354943447411</c:v>
                </c:pt>
                <c:pt idx="7565">
                  <c:v>1.1862354943447411</c:v>
                </c:pt>
                <c:pt idx="7566">
                  <c:v>1.1862354943447411</c:v>
                </c:pt>
                <c:pt idx="7567">
                  <c:v>1.1862354943447411</c:v>
                </c:pt>
                <c:pt idx="7568">
                  <c:v>1.1862354943447411</c:v>
                </c:pt>
                <c:pt idx="7569">
                  <c:v>1.1862354943447411</c:v>
                </c:pt>
                <c:pt idx="7570">
                  <c:v>1.1862354943447411</c:v>
                </c:pt>
                <c:pt idx="7571">
                  <c:v>1.1862354943447411</c:v>
                </c:pt>
                <c:pt idx="7572">
                  <c:v>1.1862354943447411</c:v>
                </c:pt>
                <c:pt idx="7573">
                  <c:v>1.1862354943447411</c:v>
                </c:pt>
                <c:pt idx="7574">
                  <c:v>1.1862354943447411</c:v>
                </c:pt>
                <c:pt idx="7575">
                  <c:v>1.1862354943447411</c:v>
                </c:pt>
                <c:pt idx="7576">
                  <c:v>1.1862354943447411</c:v>
                </c:pt>
                <c:pt idx="7577">
                  <c:v>1.1862354943447411</c:v>
                </c:pt>
                <c:pt idx="7578">
                  <c:v>1.1862354943447411</c:v>
                </c:pt>
                <c:pt idx="7579">
                  <c:v>1.1862354943447411</c:v>
                </c:pt>
                <c:pt idx="7580">
                  <c:v>1.1862354943447411</c:v>
                </c:pt>
                <c:pt idx="7581">
                  <c:v>1.1862354943447411</c:v>
                </c:pt>
                <c:pt idx="7582">
                  <c:v>1.1862354943447411</c:v>
                </c:pt>
                <c:pt idx="7583">
                  <c:v>1.1862354943447411</c:v>
                </c:pt>
                <c:pt idx="7584">
                  <c:v>1.1862354943447411</c:v>
                </c:pt>
                <c:pt idx="7585">
                  <c:v>1.1862354943447411</c:v>
                </c:pt>
                <c:pt idx="7586">
                  <c:v>1.1862354943447411</c:v>
                </c:pt>
                <c:pt idx="7587">
                  <c:v>1.1862354943447411</c:v>
                </c:pt>
                <c:pt idx="7588">
                  <c:v>1.1862354943447411</c:v>
                </c:pt>
                <c:pt idx="7589">
                  <c:v>1.1862354943447411</c:v>
                </c:pt>
                <c:pt idx="7590">
                  <c:v>1.1862354943447411</c:v>
                </c:pt>
                <c:pt idx="7591">
                  <c:v>1.1862354943447411</c:v>
                </c:pt>
                <c:pt idx="7592">
                  <c:v>1.1862354943447411</c:v>
                </c:pt>
                <c:pt idx="7593">
                  <c:v>1.1862354943447411</c:v>
                </c:pt>
                <c:pt idx="7594">
                  <c:v>1.1862354943447411</c:v>
                </c:pt>
                <c:pt idx="7595">
                  <c:v>1.1862354943447411</c:v>
                </c:pt>
                <c:pt idx="7596">
                  <c:v>1.1862354943447411</c:v>
                </c:pt>
                <c:pt idx="7597">
                  <c:v>1.1862354943447411</c:v>
                </c:pt>
                <c:pt idx="7598">
                  <c:v>1.1862354943447411</c:v>
                </c:pt>
                <c:pt idx="7599">
                  <c:v>1.1862354943447411</c:v>
                </c:pt>
                <c:pt idx="7600">
                  <c:v>1.1862354943447411</c:v>
                </c:pt>
                <c:pt idx="7601">
                  <c:v>1.1862354943447411</c:v>
                </c:pt>
                <c:pt idx="7602">
                  <c:v>1.1862354943447411</c:v>
                </c:pt>
                <c:pt idx="7603">
                  <c:v>1.1862354943447411</c:v>
                </c:pt>
                <c:pt idx="7604">
                  <c:v>1.1862354943447411</c:v>
                </c:pt>
                <c:pt idx="7605">
                  <c:v>1.1862354943447411</c:v>
                </c:pt>
                <c:pt idx="7606">
                  <c:v>1.1862354943447411</c:v>
                </c:pt>
                <c:pt idx="7607">
                  <c:v>1.1862354943447411</c:v>
                </c:pt>
                <c:pt idx="7608">
                  <c:v>1.1862354943447411</c:v>
                </c:pt>
                <c:pt idx="7609">
                  <c:v>1.1862354943447411</c:v>
                </c:pt>
                <c:pt idx="7610">
                  <c:v>1.1862354943447411</c:v>
                </c:pt>
                <c:pt idx="7611">
                  <c:v>1.1862354943447411</c:v>
                </c:pt>
                <c:pt idx="7612">
                  <c:v>1.1862354943447411</c:v>
                </c:pt>
                <c:pt idx="7613">
                  <c:v>1.1862354943447411</c:v>
                </c:pt>
                <c:pt idx="7614">
                  <c:v>1.1862354943447411</c:v>
                </c:pt>
                <c:pt idx="7615">
                  <c:v>1.1862354943447411</c:v>
                </c:pt>
                <c:pt idx="7616">
                  <c:v>1.1862354943447411</c:v>
                </c:pt>
                <c:pt idx="7617">
                  <c:v>1.1862354943447411</c:v>
                </c:pt>
                <c:pt idx="7618">
                  <c:v>1.1862354943447411</c:v>
                </c:pt>
                <c:pt idx="7619">
                  <c:v>1.1862354943447411</c:v>
                </c:pt>
                <c:pt idx="7620">
                  <c:v>1.1862354943447411</c:v>
                </c:pt>
                <c:pt idx="7621">
                  <c:v>1.1862354943447411</c:v>
                </c:pt>
                <c:pt idx="7622">
                  <c:v>1.1862354943447411</c:v>
                </c:pt>
                <c:pt idx="7623">
                  <c:v>1.1862354943447411</c:v>
                </c:pt>
                <c:pt idx="7624">
                  <c:v>1.1862354943447411</c:v>
                </c:pt>
                <c:pt idx="7625">
                  <c:v>1.1862354943447411</c:v>
                </c:pt>
                <c:pt idx="7626">
                  <c:v>1.1862354943447411</c:v>
                </c:pt>
                <c:pt idx="7627">
                  <c:v>1.1862354943447411</c:v>
                </c:pt>
                <c:pt idx="7628">
                  <c:v>1.1862354943447411</c:v>
                </c:pt>
                <c:pt idx="7629">
                  <c:v>1.1862354943447411</c:v>
                </c:pt>
                <c:pt idx="7630">
                  <c:v>1.1862354943447411</c:v>
                </c:pt>
                <c:pt idx="7631">
                  <c:v>1.1862354943447411</c:v>
                </c:pt>
                <c:pt idx="7632">
                  <c:v>1.1862354943447411</c:v>
                </c:pt>
                <c:pt idx="7633">
                  <c:v>1.1862354943447411</c:v>
                </c:pt>
                <c:pt idx="7634">
                  <c:v>1.1862354943447411</c:v>
                </c:pt>
                <c:pt idx="7635">
                  <c:v>1.1862354943447411</c:v>
                </c:pt>
                <c:pt idx="7636">
                  <c:v>1.1862354943447411</c:v>
                </c:pt>
                <c:pt idx="7637">
                  <c:v>1.1862354943447411</c:v>
                </c:pt>
                <c:pt idx="7638">
                  <c:v>1.1862354943447411</c:v>
                </c:pt>
                <c:pt idx="7639">
                  <c:v>1.1862354943447411</c:v>
                </c:pt>
                <c:pt idx="7640">
                  <c:v>1.1862354943447411</c:v>
                </c:pt>
                <c:pt idx="7641">
                  <c:v>1.1862354943447411</c:v>
                </c:pt>
                <c:pt idx="7642">
                  <c:v>1.1862354943447411</c:v>
                </c:pt>
                <c:pt idx="7643">
                  <c:v>1.1862354943447411</c:v>
                </c:pt>
                <c:pt idx="7644">
                  <c:v>1.1862354943447411</c:v>
                </c:pt>
                <c:pt idx="7645">
                  <c:v>1.1862354943447411</c:v>
                </c:pt>
                <c:pt idx="7646">
                  <c:v>1.1862354943447411</c:v>
                </c:pt>
                <c:pt idx="7647">
                  <c:v>1.1862354943447411</c:v>
                </c:pt>
                <c:pt idx="7648">
                  <c:v>1.1862354943447411</c:v>
                </c:pt>
                <c:pt idx="7649">
                  <c:v>1.1862354943447411</c:v>
                </c:pt>
                <c:pt idx="7650">
                  <c:v>1.1862354943447411</c:v>
                </c:pt>
                <c:pt idx="7651">
                  <c:v>1.1862354943447411</c:v>
                </c:pt>
                <c:pt idx="7652">
                  <c:v>1.1862354943447411</c:v>
                </c:pt>
                <c:pt idx="7653">
                  <c:v>1.1862354943447411</c:v>
                </c:pt>
                <c:pt idx="7654">
                  <c:v>1.1862354943447411</c:v>
                </c:pt>
                <c:pt idx="7655">
                  <c:v>1.1862354943447411</c:v>
                </c:pt>
                <c:pt idx="7656">
                  <c:v>1.1862354943447411</c:v>
                </c:pt>
                <c:pt idx="7657">
                  <c:v>1.1862354943447411</c:v>
                </c:pt>
                <c:pt idx="7658">
                  <c:v>1.1862354943447411</c:v>
                </c:pt>
                <c:pt idx="7659">
                  <c:v>1.1862354943447411</c:v>
                </c:pt>
                <c:pt idx="7660">
                  <c:v>1.1862354943447411</c:v>
                </c:pt>
                <c:pt idx="7661">
                  <c:v>1.1862354943447411</c:v>
                </c:pt>
                <c:pt idx="7662">
                  <c:v>1.1862354943447411</c:v>
                </c:pt>
                <c:pt idx="7663">
                  <c:v>1.1862354943447411</c:v>
                </c:pt>
                <c:pt idx="7664">
                  <c:v>1.1862354943447411</c:v>
                </c:pt>
                <c:pt idx="7665">
                  <c:v>1.1862354943447411</c:v>
                </c:pt>
                <c:pt idx="7666">
                  <c:v>1.1862354943447411</c:v>
                </c:pt>
                <c:pt idx="7667">
                  <c:v>1.1862354943447411</c:v>
                </c:pt>
                <c:pt idx="7668">
                  <c:v>1.1862354943447411</c:v>
                </c:pt>
                <c:pt idx="7669">
                  <c:v>1.1862354943447411</c:v>
                </c:pt>
                <c:pt idx="7670">
                  <c:v>1.1862354943447411</c:v>
                </c:pt>
                <c:pt idx="7671">
                  <c:v>1.1862354943447411</c:v>
                </c:pt>
                <c:pt idx="7672">
                  <c:v>1.1862354943447411</c:v>
                </c:pt>
                <c:pt idx="7673">
                  <c:v>1.1862354943447411</c:v>
                </c:pt>
                <c:pt idx="7674">
                  <c:v>1.1862354943447411</c:v>
                </c:pt>
                <c:pt idx="7675">
                  <c:v>1.1862354943447411</c:v>
                </c:pt>
                <c:pt idx="7676">
                  <c:v>1.1862354943447411</c:v>
                </c:pt>
                <c:pt idx="7677">
                  <c:v>1.1862354943447411</c:v>
                </c:pt>
                <c:pt idx="7678">
                  <c:v>1.1862354943447411</c:v>
                </c:pt>
                <c:pt idx="7679">
                  <c:v>1.1862354943447411</c:v>
                </c:pt>
                <c:pt idx="7680">
                  <c:v>1.1862354943447411</c:v>
                </c:pt>
                <c:pt idx="7681">
                  <c:v>1.1862354943447411</c:v>
                </c:pt>
                <c:pt idx="7682">
                  <c:v>1.1862354943447411</c:v>
                </c:pt>
                <c:pt idx="7683">
                  <c:v>1.1862354943447411</c:v>
                </c:pt>
                <c:pt idx="7684">
                  <c:v>1.1862354943447411</c:v>
                </c:pt>
                <c:pt idx="7685">
                  <c:v>1.1862354943447411</c:v>
                </c:pt>
                <c:pt idx="7686">
                  <c:v>1.1862354943447411</c:v>
                </c:pt>
                <c:pt idx="7687">
                  <c:v>1.1862354943447411</c:v>
                </c:pt>
                <c:pt idx="7688">
                  <c:v>1.1862354943447411</c:v>
                </c:pt>
                <c:pt idx="7689">
                  <c:v>1.1862354943447411</c:v>
                </c:pt>
                <c:pt idx="7690">
                  <c:v>1.1862354943447411</c:v>
                </c:pt>
                <c:pt idx="7691">
                  <c:v>1.1862354943447411</c:v>
                </c:pt>
                <c:pt idx="7692">
                  <c:v>1.1862354943447411</c:v>
                </c:pt>
                <c:pt idx="7693">
                  <c:v>1.1862354943447411</c:v>
                </c:pt>
                <c:pt idx="7694">
                  <c:v>1.1862354943447411</c:v>
                </c:pt>
                <c:pt idx="7695">
                  <c:v>1.1862354943447411</c:v>
                </c:pt>
                <c:pt idx="7696">
                  <c:v>1.1862354943447411</c:v>
                </c:pt>
                <c:pt idx="7697">
                  <c:v>1.1862354943447411</c:v>
                </c:pt>
                <c:pt idx="7698">
                  <c:v>1.1862354943447411</c:v>
                </c:pt>
                <c:pt idx="7699">
                  <c:v>1.1862354943447411</c:v>
                </c:pt>
                <c:pt idx="7700">
                  <c:v>1.1862354943447411</c:v>
                </c:pt>
                <c:pt idx="7701">
                  <c:v>1.1862354943447411</c:v>
                </c:pt>
                <c:pt idx="7702">
                  <c:v>1.1862354943447411</c:v>
                </c:pt>
                <c:pt idx="7703">
                  <c:v>1.1862354943447411</c:v>
                </c:pt>
                <c:pt idx="7704">
                  <c:v>1.1862354943447411</c:v>
                </c:pt>
                <c:pt idx="7705">
                  <c:v>1.1862354943447411</c:v>
                </c:pt>
                <c:pt idx="7706">
                  <c:v>1.1862354943447411</c:v>
                </c:pt>
                <c:pt idx="7707">
                  <c:v>1.1862354943447411</c:v>
                </c:pt>
                <c:pt idx="7708">
                  <c:v>1.1862354943447411</c:v>
                </c:pt>
                <c:pt idx="7709">
                  <c:v>1.1862354943447411</c:v>
                </c:pt>
                <c:pt idx="7710">
                  <c:v>1.1862354943447411</c:v>
                </c:pt>
                <c:pt idx="7711">
                  <c:v>1.1862354943447411</c:v>
                </c:pt>
                <c:pt idx="7712">
                  <c:v>1.1862354943447411</c:v>
                </c:pt>
                <c:pt idx="7713">
                  <c:v>1.1862354943447411</c:v>
                </c:pt>
                <c:pt idx="7714">
                  <c:v>1.1862354943447411</c:v>
                </c:pt>
                <c:pt idx="7715">
                  <c:v>1.1862354943447411</c:v>
                </c:pt>
                <c:pt idx="7716">
                  <c:v>1.1862354943447411</c:v>
                </c:pt>
                <c:pt idx="7717">
                  <c:v>1.1862354943447411</c:v>
                </c:pt>
                <c:pt idx="7718">
                  <c:v>1.1862354943447411</c:v>
                </c:pt>
                <c:pt idx="7719">
                  <c:v>1.1862354943447411</c:v>
                </c:pt>
                <c:pt idx="7720">
                  <c:v>1.1862354943447411</c:v>
                </c:pt>
                <c:pt idx="7721">
                  <c:v>1.1862354943447411</c:v>
                </c:pt>
                <c:pt idx="7722">
                  <c:v>1.1862354943447411</c:v>
                </c:pt>
                <c:pt idx="7723">
                  <c:v>1.1862354943447411</c:v>
                </c:pt>
                <c:pt idx="7724">
                  <c:v>1.1862354943447411</c:v>
                </c:pt>
                <c:pt idx="7725">
                  <c:v>1.1862354943447411</c:v>
                </c:pt>
                <c:pt idx="7726">
                  <c:v>1.1862354943447411</c:v>
                </c:pt>
                <c:pt idx="7727">
                  <c:v>1.1862354943447411</c:v>
                </c:pt>
                <c:pt idx="7728">
                  <c:v>1.1862354943447411</c:v>
                </c:pt>
                <c:pt idx="7729">
                  <c:v>1.1862354943447411</c:v>
                </c:pt>
                <c:pt idx="7730">
                  <c:v>1.1862354943447411</c:v>
                </c:pt>
                <c:pt idx="7731">
                  <c:v>1.1862354943447411</c:v>
                </c:pt>
                <c:pt idx="7732">
                  <c:v>1.1862354943447411</c:v>
                </c:pt>
                <c:pt idx="7733">
                  <c:v>1.1862354943447411</c:v>
                </c:pt>
                <c:pt idx="7734">
                  <c:v>1.1862354943447411</c:v>
                </c:pt>
                <c:pt idx="7735">
                  <c:v>1.1862354943447411</c:v>
                </c:pt>
                <c:pt idx="7736">
                  <c:v>1.1862354943447411</c:v>
                </c:pt>
                <c:pt idx="7737">
                  <c:v>1.1862354943447411</c:v>
                </c:pt>
                <c:pt idx="7738">
                  <c:v>1.1862354943447411</c:v>
                </c:pt>
                <c:pt idx="7739">
                  <c:v>1.1862354943447411</c:v>
                </c:pt>
                <c:pt idx="7740">
                  <c:v>1.1862354943447411</c:v>
                </c:pt>
                <c:pt idx="7741">
                  <c:v>1.1862354943447411</c:v>
                </c:pt>
                <c:pt idx="7742">
                  <c:v>1.1862354943447411</c:v>
                </c:pt>
                <c:pt idx="7743">
                  <c:v>1.1862354943447411</c:v>
                </c:pt>
                <c:pt idx="7744">
                  <c:v>1.1862354943447411</c:v>
                </c:pt>
                <c:pt idx="7745">
                  <c:v>1.1862354943447411</c:v>
                </c:pt>
                <c:pt idx="7746">
                  <c:v>1.1862354943447411</c:v>
                </c:pt>
                <c:pt idx="7747">
                  <c:v>1.1862354943447411</c:v>
                </c:pt>
                <c:pt idx="7748">
                  <c:v>1.1862354943447411</c:v>
                </c:pt>
                <c:pt idx="7749">
                  <c:v>1.1862354943447411</c:v>
                </c:pt>
                <c:pt idx="7750">
                  <c:v>1.1862354943447411</c:v>
                </c:pt>
                <c:pt idx="7751">
                  <c:v>1.1862354943447411</c:v>
                </c:pt>
                <c:pt idx="7752">
                  <c:v>1.1862354943447411</c:v>
                </c:pt>
                <c:pt idx="7753">
                  <c:v>1.1862354943447411</c:v>
                </c:pt>
                <c:pt idx="7754">
                  <c:v>1.1862354943447411</c:v>
                </c:pt>
                <c:pt idx="7755">
                  <c:v>1.1862354943447411</c:v>
                </c:pt>
                <c:pt idx="7756">
                  <c:v>1.1862354943447411</c:v>
                </c:pt>
                <c:pt idx="7757">
                  <c:v>1.1862354943447411</c:v>
                </c:pt>
                <c:pt idx="7758">
                  <c:v>1.1862354943447411</c:v>
                </c:pt>
                <c:pt idx="7759">
                  <c:v>1.1862354943447411</c:v>
                </c:pt>
                <c:pt idx="7760">
                  <c:v>1.1862354943447411</c:v>
                </c:pt>
                <c:pt idx="7761">
                  <c:v>1.1862354943447411</c:v>
                </c:pt>
                <c:pt idx="7762">
                  <c:v>1.1862354943447411</c:v>
                </c:pt>
                <c:pt idx="7763">
                  <c:v>1.1862354943447411</c:v>
                </c:pt>
                <c:pt idx="7764">
                  <c:v>1.1862354943447411</c:v>
                </c:pt>
                <c:pt idx="7765">
                  <c:v>1.1862354943447411</c:v>
                </c:pt>
                <c:pt idx="7766">
                  <c:v>1.1862354943447411</c:v>
                </c:pt>
                <c:pt idx="7767">
                  <c:v>1.1862354943447411</c:v>
                </c:pt>
                <c:pt idx="7768">
                  <c:v>1.1862354943447411</c:v>
                </c:pt>
                <c:pt idx="7769">
                  <c:v>1.1862354943447411</c:v>
                </c:pt>
                <c:pt idx="7770">
                  <c:v>1.1862354943447411</c:v>
                </c:pt>
                <c:pt idx="7771">
                  <c:v>1.1862354943447411</c:v>
                </c:pt>
                <c:pt idx="7772">
                  <c:v>1.1862354943447411</c:v>
                </c:pt>
                <c:pt idx="7773">
                  <c:v>1.1862354943447411</c:v>
                </c:pt>
                <c:pt idx="7774">
                  <c:v>1.1862354943447411</c:v>
                </c:pt>
                <c:pt idx="7775">
                  <c:v>1.1862354943447411</c:v>
                </c:pt>
                <c:pt idx="7776">
                  <c:v>1.1862354943447411</c:v>
                </c:pt>
                <c:pt idx="7777">
                  <c:v>1.1862354943447411</c:v>
                </c:pt>
                <c:pt idx="7778">
                  <c:v>1.1862354943447411</c:v>
                </c:pt>
                <c:pt idx="7779">
                  <c:v>1.1862354943447411</c:v>
                </c:pt>
                <c:pt idx="7780">
                  <c:v>1.1862354943447411</c:v>
                </c:pt>
                <c:pt idx="7781">
                  <c:v>1.1862354943447411</c:v>
                </c:pt>
                <c:pt idx="7782">
                  <c:v>1.1862354943447411</c:v>
                </c:pt>
                <c:pt idx="7783">
                  <c:v>1.1862354943447411</c:v>
                </c:pt>
                <c:pt idx="7784">
                  <c:v>1.1862354943447411</c:v>
                </c:pt>
                <c:pt idx="7785">
                  <c:v>1.1862354943447411</c:v>
                </c:pt>
                <c:pt idx="7786">
                  <c:v>1.1862354943447411</c:v>
                </c:pt>
                <c:pt idx="7787">
                  <c:v>1.1862354943447411</c:v>
                </c:pt>
                <c:pt idx="7788">
                  <c:v>1.1862354943447411</c:v>
                </c:pt>
                <c:pt idx="7789">
                  <c:v>1.1862354943447411</c:v>
                </c:pt>
                <c:pt idx="7790">
                  <c:v>1.1862354943447411</c:v>
                </c:pt>
                <c:pt idx="7791">
                  <c:v>1.1862354943447411</c:v>
                </c:pt>
                <c:pt idx="7792">
                  <c:v>1.1862354943447411</c:v>
                </c:pt>
                <c:pt idx="7793">
                  <c:v>1.1862354943447411</c:v>
                </c:pt>
                <c:pt idx="7794">
                  <c:v>1.1862354943447411</c:v>
                </c:pt>
                <c:pt idx="7795">
                  <c:v>1.1862354943447411</c:v>
                </c:pt>
                <c:pt idx="7796">
                  <c:v>1.1862354943447411</c:v>
                </c:pt>
                <c:pt idx="7797">
                  <c:v>1.1862354943447411</c:v>
                </c:pt>
                <c:pt idx="7798">
                  <c:v>1.1862354943447411</c:v>
                </c:pt>
                <c:pt idx="7799">
                  <c:v>1.1862354943447411</c:v>
                </c:pt>
                <c:pt idx="7800">
                  <c:v>1.1862354943447411</c:v>
                </c:pt>
                <c:pt idx="7801">
                  <c:v>1.1862354943447411</c:v>
                </c:pt>
                <c:pt idx="7802">
                  <c:v>1.1862354943447411</c:v>
                </c:pt>
                <c:pt idx="7803">
                  <c:v>1.1862354943447411</c:v>
                </c:pt>
                <c:pt idx="7804">
                  <c:v>1.1862354943447411</c:v>
                </c:pt>
                <c:pt idx="7805">
                  <c:v>1.1862354943447411</c:v>
                </c:pt>
                <c:pt idx="7806">
                  <c:v>1.1862354943447411</c:v>
                </c:pt>
                <c:pt idx="7807">
                  <c:v>1.1862354943447411</c:v>
                </c:pt>
                <c:pt idx="7808">
                  <c:v>1.1862354943447411</c:v>
                </c:pt>
                <c:pt idx="7809">
                  <c:v>1.1862354943447411</c:v>
                </c:pt>
                <c:pt idx="7810">
                  <c:v>1.1862354943447411</c:v>
                </c:pt>
                <c:pt idx="7811">
                  <c:v>1.1862354943447411</c:v>
                </c:pt>
                <c:pt idx="7812">
                  <c:v>1.1862354943447411</c:v>
                </c:pt>
                <c:pt idx="7813">
                  <c:v>1.1862354943447411</c:v>
                </c:pt>
                <c:pt idx="7814">
                  <c:v>1.1862354943447411</c:v>
                </c:pt>
                <c:pt idx="7815">
                  <c:v>1.1862354943447411</c:v>
                </c:pt>
                <c:pt idx="7816">
                  <c:v>1.1862354943447411</c:v>
                </c:pt>
                <c:pt idx="7817">
                  <c:v>1.1862354943447411</c:v>
                </c:pt>
                <c:pt idx="7818">
                  <c:v>1.1862354943447411</c:v>
                </c:pt>
                <c:pt idx="7819">
                  <c:v>1.1862354943447411</c:v>
                </c:pt>
                <c:pt idx="7820">
                  <c:v>1.1862354943447411</c:v>
                </c:pt>
                <c:pt idx="7821">
                  <c:v>1.1862354943447411</c:v>
                </c:pt>
                <c:pt idx="7822">
                  <c:v>1.1862354943447411</c:v>
                </c:pt>
                <c:pt idx="7823">
                  <c:v>1.1862354943447411</c:v>
                </c:pt>
                <c:pt idx="7824">
                  <c:v>1.1862354943447411</c:v>
                </c:pt>
                <c:pt idx="7825">
                  <c:v>1.1862354943447411</c:v>
                </c:pt>
                <c:pt idx="7826">
                  <c:v>1.1862354943447411</c:v>
                </c:pt>
                <c:pt idx="7827">
                  <c:v>1.1862354943447411</c:v>
                </c:pt>
                <c:pt idx="7828">
                  <c:v>1.1862354943447411</c:v>
                </c:pt>
                <c:pt idx="7829">
                  <c:v>1.1862354943447411</c:v>
                </c:pt>
                <c:pt idx="7830">
                  <c:v>1.1862354943447411</c:v>
                </c:pt>
                <c:pt idx="7831">
                  <c:v>1.1862354943447411</c:v>
                </c:pt>
                <c:pt idx="7832">
                  <c:v>1.1862354943447411</c:v>
                </c:pt>
                <c:pt idx="7833">
                  <c:v>1.1862354943447411</c:v>
                </c:pt>
                <c:pt idx="7834">
                  <c:v>1.1862354943447411</c:v>
                </c:pt>
                <c:pt idx="7835">
                  <c:v>1.1862354943447411</c:v>
                </c:pt>
                <c:pt idx="7836">
                  <c:v>1.1862354943447411</c:v>
                </c:pt>
                <c:pt idx="7837">
                  <c:v>1.1862354943447411</c:v>
                </c:pt>
                <c:pt idx="7838">
                  <c:v>1.1862354943447411</c:v>
                </c:pt>
                <c:pt idx="7839">
                  <c:v>1.1862354943447411</c:v>
                </c:pt>
                <c:pt idx="7840">
                  <c:v>1.1862354943447411</c:v>
                </c:pt>
                <c:pt idx="7841">
                  <c:v>1.1862354943447411</c:v>
                </c:pt>
                <c:pt idx="7842">
                  <c:v>1.1862354943447411</c:v>
                </c:pt>
                <c:pt idx="7843">
                  <c:v>1.1862354943447411</c:v>
                </c:pt>
                <c:pt idx="7844">
                  <c:v>1.1862354943447411</c:v>
                </c:pt>
                <c:pt idx="7845">
                  <c:v>1.1862354943447411</c:v>
                </c:pt>
                <c:pt idx="7846">
                  <c:v>1.1862354943447411</c:v>
                </c:pt>
                <c:pt idx="7847">
                  <c:v>1.1862354943447411</c:v>
                </c:pt>
                <c:pt idx="7848">
                  <c:v>1.1862354943447411</c:v>
                </c:pt>
                <c:pt idx="7849">
                  <c:v>1.1862354943447411</c:v>
                </c:pt>
                <c:pt idx="7850">
                  <c:v>1.1862354943447411</c:v>
                </c:pt>
                <c:pt idx="7851">
                  <c:v>1.1862354943447411</c:v>
                </c:pt>
                <c:pt idx="7852">
                  <c:v>1.1862354943447411</c:v>
                </c:pt>
                <c:pt idx="7853">
                  <c:v>1.1862354943447411</c:v>
                </c:pt>
                <c:pt idx="7854">
                  <c:v>1.1862354943447411</c:v>
                </c:pt>
                <c:pt idx="7855">
                  <c:v>1.1862354943447411</c:v>
                </c:pt>
                <c:pt idx="7856">
                  <c:v>1.1862354943447411</c:v>
                </c:pt>
                <c:pt idx="7857">
                  <c:v>1.1862354943447411</c:v>
                </c:pt>
                <c:pt idx="7858">
                  <c:v>1.1862354943447411</c:v>
                </c:pt>
                <c:pt idx="7859">
                  <c:v>1.1862354943447411</c:v>
                </c:pt>
                <c:pt idx="7860">
                  <c:v>1.1862354943447411</c:v>
                </c:pt>
                <c:pt idx="7861">
                  <c:v>1.1862354943447411</c:v>
                </c:pt>
                <c:pt idx="7862">
                  <c:v>1.1862354943447411</c:v>
                </c:pt>
                <c:pt idx="7863">
                  <c:v>1.1862354943447411</c:v>
                </c:pt>
                <c:pt idx="7864">
                  <c:v>1.1862354943447411</c:v>
                </c:pt>
                <c:pt idx="7865">
                  <c:v>1.1862354943447411</c:v>
                </c:pt>
                <c:pt idx="7866">
                  <c:v>1.1862354943447411</c:v>
                </c:pt>
                <c:pt idx="7867">
                  <c:v>1.1862354943447411</c:v>
                </c:pt>
                <c:pt idx="7868">
                  <c:v>1.1862354943447411</c:v>
                </c:pt>
                <c:pt idx="7869">
                  <c:v>1.1862354943447411</c:v>
                </c:pt>
                <c:pt idx="7870">
                  <c:v>1.1862354943447411</c:v>
                </c:pt>
                <c:pt idx="7871">
                  <c:v>1.1862354943447411</c:v>
                </c:pt>
                <c:pt idx="7872">
                  <c:v>1.1862354943447411</c:v>
                </c:pt>
                <c:pt idx="7873">
                  <c:v>1.1862354943447411</c:v>
                </c:pt>
                <c:pt idx="7874">
                  <c:v>1.1862354943447411</c:v>
                </c:pt>
                <c:pt idx="7875">
                  <c:v>1.1862354943447411</c:v>
                </c:pt>
                <c:pt idx="7876">
                  <c:v>1.1862354943447411</c:v>
                </c:pt>
                <c:pt idx="7877">
                  <c:v>1.1862354943447411</c:v>
                </c:pt>
                <c:pt idx="7878">
                  <c:v>1.1862354943447411</c:v>
                </c:pt>
                <c:pt idx="7879">
                  <c:v>1.1862354943447411</c:v>
                </c:pt>
                <c:pt idx="7880">
                  <c:v>1.1862354943447411</c:v>
                </c:pt>
                <c:pt idx="7881">
                  <c:v>1.1862354943447411</c:v>
                </c:pt>
                <c:pt idx="7882">
                  <c:v>1.1862354943447411</c:v>
                </c:pt>
                <c:pt idx="7883">
                  <c:v>1.1862354943447411</c:v>
                </c:pt>
                <c:pt idx="7884">
                  <c:v>1.1862354943447411</c:v>
                </c:pt>
                <c:pt idx="7885">
                  <c:v>1.1862354943447411</c:v>
                </c:pt>
                <c:pt idx="7886">
                  <c:v>1.1862354943447411</c:v>
                </c:pt>
                <c:pt idx="7887">
                  <c:v>1.1862354943447411</c:v>
                </c:pt>
                <c:pt idx="7888">
                  <c:v>1.1862354943447411</c:v>
                </c:pt>
                <c:pt idx="7889">
                  <c:v>1.1862354943447411</c:v>
                </c:pt>
                <c:pt idx="7890">
                  <c:v>1.1862354943447411</c:v>
                </c:pt>
                <c:pt idx="7891">
                  <c:v>1.1862354943447411</c:v>
                </c:pt>
                <c:pt idx="7892">
                  <c:v>1.1862354943447411</c:v>
                </c:pt>
                <c:pt idx="7893">
                  <c:v>1.1862354943447411</c:v>
                </c:pt>
                <c:pt idx="7894">
                  <c:v>1.1862354943447411</c:v>
                </c:pt>
                <c:pt idx="7895">
                  <c:v>1.1862354943447411</c:v>
                </c:pt>
                <c:pt idx="7896">
                  <c:v>1.1862354943447411</c:v>
                </c:pt>
                <c:pt idx="7897">
                  <c:v>1.1862354943447411</c:v>
                </c:pt>
                <c:pt idx="7898">
                  <c:v>1.1862354943447411</c:v>
                </c:pt>
                <c:pt idx="7899">
                  <c:v>1.1862354943447411</c:v>
                </c:pt>
                <c:pt idx="7900">
                  <c:v>1.1862354943447411</c:v>
                </c:pt>
                <c:pt idx="7901">
                  <c:v>1.1862354943447411</c:v>
                </c:pt>
                <c:pt idx="7902">
                  <c:v>1.1862354943447411</c:v>
                </c:pt>
                <c:pt idx="7903">
                  <c:v>1.1862354943447411</c:v>
                </c:pt>
                <c:pt idx="7904">
                  <c:v>1.1862354943447411</c:v>
                </c:pt>
                <c:pt idx="7905">
                  <c:v>1.1862354943447411</c:v>
                </c:pt>
                <c:pt idx="7906">
                  <c:v>1.1862354943447411</c:v>
                </c:pt>
                <c:pt idx="7907">
                  <c:v>1.1862354943447411</c:v>
                </c:pt>
                <c:pt idx="7908">
                  <c:v>1.1862354943447411</c:v>
                </c:pt>
                <c:pt idx="7909">
                  <c:v>1.1862354943447411</c:v>
                </c:pt>
                <c:pt idx="7910">
                  <c:v>1.1862354943447411</c:v>
                </c:pt>
                <c:pt idx="7911">
                  <c:v>1.1862354943447411</c:v>
                </c:pt>
                <c:pt idx="7912">
                  <c:v>1.1862354943447411</c:v>
                </c:pt>
                <c:pt idx="7913">
                  <c:v>1.1862354943447411</c:v>
                </c:pt>
                <c:pt idx="7914">
                  <c:v>1.1862354943447411</c:v>
                </c:pt>
                <c:pt idx="7915">
                  <c:v>1.1862354943447411</c:v>
                </c:pt>
                <c:pt idx="7916">
                  <c:v>1.1862354943447411</c:v>
                </c:pt>
                <c:pt idx="7917">
                  <c:v>1.1862354943447411</c:v>
                </c:pt>
                <c:pt idx="7918">
                  <c:v>1.1862354943447411</c:v>
                </c:pt>
                <c:pt idx="7919">
                  <c:v>1.1862354943447411</c:v>
                </c:pt>
                <c:pt idx="7920">
                  <c:v>1.1862354943447411</c:v>
                </c:pt>
                <c:pt idx="7921">
                  <c:v>1.1862354943447411</c:v>
                </c:pt>
                <c:pt idx="7922">
                  <c:v>1.1862354943447411</c:v>
                </c:pt>
                <c:pt idx="7923">
                  <c:v>1.1862354943447411</c:v>
                </c:pt>
                <c:pt idx="7924">
                  <c:v>1.1862354943447411</c:v>
                </c:pt>
                <c:pt idx="7925">
                  <c:v>1.1862354943447411</c:v>
                </c:pt>
                <c:pt idx="7926">
                  <c:v>1.1862354943447411</c:v>
                </c:pt>
                <c:pt idx="7927">
                  <c:v>1.1862354943447411</c:v>
                </c:pt>
                <c:pt idx="7928">
                  <c:v>1.1862354943447411</c:v>
                </c:pt>
                <c:pt idx="7929">
                  <c:v>1.1862354943447411</c:v>
                </c:pt>
                <c:pt idx="7930">
                  <c:v>1.1862354943447411</c:v>
                </c:pt>
                <c:pt idx="7931">
                  <c:v>1.1862354943447411</c:v>
                </c:pt>
                <c:pt idx="7932">
                  <c:v>1.1862354943447411</c:v>
                </c:pt>
                <c:pt idx="7933">
                  <c:v>1.1862354943447411</c:v>
                </c:pt>
                <c:pt idx="7934">
                  <c:v>1.1862354943447411</c:v>
                </c:pt>
                <c:pt idx="7935">
                  <c:v>1.1862354943447411</c:v>
                </c:pt>
                <c:pt idx="7936">
                  <c:v>1.1862354943447411</c:v>
                </c:pt>
                <c:pt idx="7937">
                  <c:v>1.1862354943447411</c:v>
                </c:pt>
                <c:pt idx="7938">
                  <c:v>1.1862354943447411</c:v>
                </c:pt>
                <c:pt idx="7939">
                  <c:v>1.1862354943447411</c:v>
                </c:pt>
                <c:pt idx="7940">
                  <c:v>1.1862354943447411</c:v>
                </c:pt>
                <c:pt idx="7941">
                  <c:v>1.1862354943447411</c:v>
                </c:pt>
                <c:pt idx="7942">
                  <c:v>1.1862354943447411</c:v>
                </c:pt>
                <c:pt idx="7943">
                  <c:v>1.1862354943447411</c:v>
                </c:pt>
                <c:pt idx="7944">
                  <c:v>1.1862354943447411</c:v>
                </c:pt>
                <c:pt idx="7945">
                  <c:v>1.1862354943447411</c:v>
                </c:pt>
                <c:pt idx="7946">
                  <c:v>1.1862354943447411</c:v>
                </c:pt>
                <c:pt idx="7947">
                  <c:v>1.1862354943447411</c:v>
                </c:pt>
                <c:pt idx="7948">
                  <c:v>1.1862354943447411</c:v>
                </c:pt>
                <c:pt idx="7949">
                  <c:v>1.1862354943447411</c:v>
                </c:pt>
                <c:pt idx="7950">
                  <c:v>1.1862354943447411</c:v>
                </c:pt>
                <c:pt idx="7951">
                  <c:v>1.1862354943447411</c:v>
                </c:pt>
                <c:pt idx="7952">
                  <c:v>1.1862354943447411</c:v>
                </c:pt>
                <c:pt idx="7953">
                  <c:v>1.1862354943447411</c:v>
                </c:pt>
                <c:pt idx="7954">
                  <c:v>1.1862354943447411</c:v>
                </c:pt>
                <c:pt idx="7955">
                  <c:v>1.1862354943447411</c:v>
                </c:pt>
                <c:pt idx="7956">
                  <c:v>1.1862354943447411</c:v>
                </c:pt>
                <c:pt idx="7957">
                  <c:v>1.1862354943447411</c:v>
                </c:pt>
                <c:pt idx="7958">
                  <c:v>1.1862354943447411</c:v>
                </c:pt>
                <c:pt idx="7959">
                  <c:v>1.1862354943447411</c:v>
                </c:pt>
                <c:pt idx="7960">
                  <c:v>1.1862354943447411</c:v>
                </c:pt>
                <c:pt idx="7961">
                  <c:v>1.1862354943447411</c:v>
                </c:pt>
                <c:pt idx="7962">
                  <c:v>1.1862354943447411</c:v>
                </c:pt>
                <c:pt idx="7963">
                  <c:v>1.1862354943447411</c:v>
                </c:pt>
                <c:pt idx="7964">
                  <c:v>1.1862354943447411</c:v>
                </c:pt>
                <c:pt idx="7965">
                  <c:v>1.1862354943447411</c:v>
                </c:pt>
                <c:pt idx="7966">
                  <c:v>1.1862354943447411</c:v>
                </c:pt>
                <c:pt idx="7967">
                  <c:v>1.1862354943447411</c:v>
                </c:pt>
                <c:pt idx="7968">
                  <c:v>1.1862354943447411</c:v>
                </c:pt>
                <c:pt idx="7969">
                  <c:v>1.1862354943447411</c:v>
                </c:pt>
                <c:pt idx="7970">
                  <c:v>1.1862354943447411</c:v>
                </c:pt>
                <c:pt idx="7971">
                  <c:v>1.1862354943447411</c:v>
                </c:pt>
                <c:pt idx="7972">
                  <c:v>1.1862354943447411</c:v>
                </c:pt>
                <c:pt idx="7973">
                  <c:v>1.1862354943447411</c:v>
                </c:pt>
                <c:pt idx="7974">
                  <c:v>1.1862354943447411</c:v>
                </c:pt>
                <c:pt idx="7975">
                  <c:v>1.1862354943447411</c:v>
                </c:pt>
                <c:pt idx="7976">
                  <c:v>1.1862354943447411</c:v>
                </c:pt>
                <c:pt idx="7977">
                  <c:v>1.1862354943447411</c:v>
                </c:pt>
                <c:pt idx="7978">
                  <c:v>1.1862354943447411</c:v>
                </c:pt>
                <c:pt idx="7979">
                  <c:v>1.1862354943447411</c:v>
                </c:pt>
                <c:pt idx="7980">
                  <c:v>1.1862354943447411</c:v>
                </c:pt>
                <c:pt idx="7981">
                  <c:v>1.1862354943447411</c:v>
                </c:pt>
                <c:pt idx="7982">
                  <c:v>1.1862354943447411</c:v>
                </c:pt>
                <c:pt idx="7983">
                  <c:v>1.1862354943447411</c:v>
                </c:pt>
                <c:pt idx="7984">
                  <c:v>1.1862354943447411</c:v>
                </c:pt>
                <c:pt idx="7985">
                  <c:v>1.1862354943447411</c:v>
                </c:pt>
                <c:pt idx="7986">
                  <c:v>1.1862354943447411</c:v>
                </c:pt>
                <c:pt idx="7987">
                  <c:v>1.1862354943447411</c:v>
                </c:pt>
                <c:pt idx="7988">
                  <c:v>1.1862354943447411</c:v>
                </c:pt>
                <c:pt idx="7989">
                  <c:v>1.1862354943447411</c:v>
                </c:pt>
                <c:pt idx="7990">
                  <c:v>1.1862354943447411</c:v>
                </c:pt>
                <c:pt idx="7991">
                  <c:v>1.1862354943447411</c:v>
                </c:pt>
                <c:pt idx="7992">
                  <c:v>1.1862354943447411</c:v>
                </c:pt>
                <c:pt idx="7993">
                  <c:v>1.1862354943447411</c:v>
                </c:pt>
                <c:pt idx="7994">
                  <c:v>1.1862354943447411</c:v>
                </c:pt>
                <c:pt idx="7995">
                  <c:v>1.1862354943447411</c:v>
                </c:pt>
                <c:pt idx="7996">
                  <c:v>1.1862354943447411</c:v>
                </c:pt>
                <c:pt idx="7997">
                  <c:v>1.1862354943447411</c:v>
                </c:pt>
                <c:pt idx="7998">
                  <c:v>1.1862354943447411</c:v>
                </c:pt>
                <c:pt idx="7999">
                  <c:v>1.1862354943447411</c:v>
                </c:pt>
                <c:pt idx="8000">
                  <c:v>1.1862354943447411</c:v>
                </c:pt>
                <c:pt idx="8001">
                  <c:v>1.1862354943447411</c:v>
                </c:pt>
                <c:pt idx="8002">
                  <c:v>1.1862354943447411</c:v>
                </c:pt>
                <c:pt idx="8003">
                  <c:v>1.1862354943447411</c:v>
                </c:pt>
                <c:pt idx="8004">
                  <c:v>1.1862354943447411</c:v>
                </c:pt>
                <c:pt idx="8005">
                  <c:v>1.1862354943447411</c:v>
                </c:pt>
                <c:pt idx="8006">
                  <c:v>1.1862354943447411</c:v>
                </c:pt>
                <c:pt idx="8007">
                  <c:v>1.1862354943447411</c:v>
                </c:pt>
                <c:pt idx="8008">
                  <c:v>1.1862354943447411</c:v>
                </c:pt>
                <c:pt idx="8009">
                  <c:v>1.1862354943447411</c:v>
                </c:pt>
                <c:pt idx="8010">
                  <c:v>1.1862354943447411</c:v>
                </c:pt>
                <c:pt idx="8011">
                  <c:v>1.1862354943447411</c:v>
                </c:pt>
                <c:pt idx="8012">
                  <c:v>1.1862354943447411</c:v>
                </c:pt>
                <c:pt idx="8013">
                  <c:v>1.1862354943447411</c:v>
                </c:pt>
                <c:pt idx="8014">
                  <c:v>1.1862354943447411</c:v>
                </c:pt>
                <c:pt idx="8015">
                  <c:v>1.1862354943447411</c:v>
                </c:pt>
                <c:pt idx="8016">
                  <c:v>1.1862354943447411</c:v>
                </c:pt>
                <c:pt idx="8017">
                  <c:v>1.1862354943447411</c:v>
                </c:pt>
                <c:pt idx="8018">
                  <c:v>1.1862354943447411</c:v>
                </c:pt>
                <c:pt idx="8019">
                  <c:v>1.1862354943447411</c:v>
                </c:pt>
                <c:pt idx="8020">
                  <c:v>1.1862354943447411</c:v>
                </c:pt>
                <c:pt idx="8021">
                  <c:v>1.1862354943447411</c:v>
                </c:pt>
                <c:pt idx="8022">
                  <c:v>1.1862354943447411</c:v>
                </c:pt>
                <c:pt idx="8023">
                  <c:v>1.1862354943447411</c:v>
                </c:pt>
                <c:pt idx="8024">
                  <c:v>1.1862354943447411</c:v>
                </c:pt>
                <c:pt idx="8025">
                  <c:v>1.1862354943447411</c:v>
                </c:pt>
                <c:pt idx="8026">
                  <c:v>1.1862354943447411</c:v>
                </c:pt>
                <c:pt idx="8027">
                  <c:v>1.1862354943447411</c:v>
                </c:pt>
                <c:pt idx="8028">
                  <c:v>1.1862354943447411</c:v>
                </c:pt>
                <c:pt idx="8029">
                  <c:v>1.1862354943447411</c:v>
                </c:pt>
                <c:pt idx="8030">
                  <c:v>1.1862354943447411</c:v>
                </c:pt>
                <c:pt idx="8031">
                  <c:v>1.1862354943447411</c:v>
                </c:pt>
                <c:pt idx="8032">
                  <c:v>1.1862354943447411</c:v>
                </c:pt>
                <c:pt idx="8033">
                  <c:v>1.1862354943447411</c:v>
                </c:pt>
                <c:pt idx="8034">
                  <c:v>1.1862354943447411</c:v>
                </c:pt>
                <c:pt idx="8035">
                  <c:v>1.1862354943447411</c:v>
                </c:pt>
                <c:pt idx="8036">
                  <c:v>1.1862354943447411</c:v>
                </c:pt>
                <c:pt idx="8037">
                  <c:v>1.1862354943447411</c:v>
                </c:pt>
                <c:pt idx="8038">
                  <c:v>1.1862354943447411</c:v>
                </c:pt>
                <c:pt idx="8039">
                  <c:v>1.1862354943447411</c:v>
                </c:pt>
                <c:pt idx="8040">
                  <c:v>1.1862354943447411</c:v>
                </c:pt>
                <c:pt idx="8041">
                  <c:v>1.1862354943447411</c:v>
                </c:pt>
                <c:pt idx="8042">
                  <c:v>1.1862354943447411</c:v>
                </c:pt>
                <c:pt idx="8043">
                  <c:v>1.1862354943447411</c:v>
                </c:pt>
                <c:pt idx="8044">
                  <c:v>1.1862354943447411</c:v>
                </c:pt>
                <c:pt idx="8045">
                  <c:v>1.1862354943447411</c:v>
                </c:pt>
                <c:pt idx="8046">
                  <c:v>1.1862354943447411</c:v>
                </c:pt>
                <c:pt idx="8047">
                  <c:v>1.1862354943447411</c:v>
                </c:pt>
                <c:pt idx="8048">
                  <c:v>1.1862354943447411</c:v>
                </c:pt>
                <c:pt idx="8049">
                  <c:v>1.1862354943447411</c:v>
                </c:pt>
                <c:pt idx="8050">
                  <c:v>1.1862354943447411</c:v>
                </c:pt>
                <c:pt idx="8051">
                  <c:v>1.1862354943447411</c:v>
                </c:pt>
                <c:pt idx="8052">
                  <c:v>1.1862354943447411</c:v>
                </c:pt>
                <c:pt idx="8053">
                  <c:v>1.1862354943447411</c:v>
                </c:pt>
                <c:pt idx="8054">
                  <c:v>1.1862354943447411</c:v>
                </c:pt>
                <c:pt idx="8055">
                  <c:v>1.1862354943447411</c:v>
                </c:pt>
                <c:pt idx="8056">
                  <c:v>1.1862354943447411</c:v>
                </c:pt>
                <c:pt idx="8057">
                  <c:v>1.1862354943447411</c:v>
                </c:pt>
                <c:pt idx="8058">
                  <c:v>1.1862354943447411</c:v>
                </c:pt>
                <c:pt idx="8059">
                  <c:v>1.1862354943447411</c:v>
                </c:pt>
                <c:pt idx="8060">
                  <c:v>1.1862354943447411</c:v>
                </c:pt>
                <c:pt idx="8061">
                  <c:v>1.1862354943447411</c:v>
                </c:pt>
                <c:pt idx="8062">
                  <c:v>1.1862354943447411</c:v>
                </c:pt>
                <c:pt idx="8063">
                  <c:v>1.1862354943447411</c:v>
                </c:pt>
                <c:pt idx="8064">
                  <c:v>1.1862354943447411</c:v>
                </c:pt>
                <c:pt idx="8065">
                  <c:v>1.1862354943447411</c:v>
                </c:pt>
                <c:pt idx="8066">
                  <c:v>1.1862354943447411</c:v>
                </c:pt>
                <c:pt idx="8067">
                  <c:v>1.1862354943447411</c:v>
                </c:pt>
                <c:pt idx="8068">
                  <c:v>1.1862354943447411</c:v>
                </c:pt>
                <c:pt idx="8069">
                  <c:v>1.1862354943447411</c:v>
                </c:pt>
                <c:pt idx="8070">
                  <c:v>1.1862354943447411</c:v>
                </c:pt>
                <c:pt idx="8071">
                  <c:v>1.1862354943447411</c:v>
                </c:pt>
                <c:pt idx="8072">
                  <c:v>1.1862354943447411</c:v>
                </c:pt>
                <c:pt idx="8073">
                  <c:v>1.1862354943447411</c:v>
                </c:pt>
                <c:pt idx="8074">
                  <c:v>1.1862354943447411</c:v>
                </c:pt>
                <c:pt idx="8075">
                  <c:v>1.1862354943447411</c:v>
                </c:pt>
                <c:pt idx="8076">
                  <c:v>1.1862354943447411</c:v>
                </c:pt>
                <c:pt idx="8077">
                  <c:v>1.1862354943447411</c:v>
                </c:pt>
                <c:pt idx="8078">
                  <c:v>1.1862354943447411</c:v>
                </c:pt>
                <c:pt idx="8079">
                  <c:v>1.1862354943447411</c:v>
                </c:pt>
                <c:pt idx="8080">
                  <c:v>1.1862354943447411</c:v>
                </c:pt>
                <c:pt idx="8081">
                  <c:v>1.1862354943447411</c:v>
                </c:pt>
                <c:pt idx="8082">
                  <c:v>1.1862354943447411</c:v>
                </c:pt>
                <c:pt idx="8083">
                  <c:v>1.1862354943447411</c:v>
                </c:pt>
                <c:pt idx="8084">
                  <c:v>1.1862354943447411</c:v>
                </c:pt>
                <c:pt idx="8085">
                  <c:v>1.1862354943447411</c:v>
                </c:pt>
                <c:pt idx="8086">
                  <c:v>1.1862354943447411</c:v>
                </c:pt>
                <c:pt idx="8087">
                  <c:v>1.1862354943447411</c:v>
                </c:pt>
                <c:pt idx="8088">
                  <c:v>1.1862354943447411</c:v>
                </c:pt>
                <c:pt idx="8089">
                  <c:v>1.1862354943447411</c:v>
                </c:pt>
                <c:pt idx="8090">
                  <c:v>1.1862354943447411</c:v>
                </c:pt>
                <c:pt idx="8091">
                  <c:v>1.1862354943447411</c:v>
                </c:pt>
                <c:pt idx="8092">
                  <c:v>1.1862354943447411</c:v>
                </c:pt>
                <c:pt idx="8093">
                  <c:v>1.1862354943447411</c:v>
                </c:pt>
                <c:pt idx="8094">
                  <c:v>1.1862354943447411</c:v>
                </c:pt>
                <c:pt idx="8095">
                  <c:v>1.1862354943447411</c:v>
                </c:pt>
                <c:pt idx="8096">
                  <c:v>1.1862354943447411</c:v>
                </c:pt>
                <c:pt idx="8097">
                  <c:v>1.1862354943447411</c:v>
                </c:pt>
                <c:pt idx="8098">
                  <c:v>1.1862354943447411</c:v>
                </c:pt>
                <c:pt idx="8099">
                  <c:v>1.1862354943447411</c:v>
                </c:pt>
                <c:pt idx="8100">
                  <c:v>1.1862354943447411</c:v>
                </c:pt>
                <c:pt idx="8101">
                  <c:v>1.1862354943447411</c:v>
                </c:pt>
                <c:pt idx="8102">
                  <c:v>1.1862354943447411</c:v>
                </c:pt>
                <c:pt idx="8103">
                  <c:v>1.1862354943447411</c:v>
                </c:pt>
                <c:pt idx="8104">
                  <c:v>1.1862354943447411</c:v>
                </c:pt>
                <c:pt idx="8105">
                  <c:v>1.1862354943447411</c:v>
                </c:pt>
                <c:pt idx="8106">
                  <c:v>1.1862354943447411</c:v>
                </c:pt>
                <c:pt idx="8107">
                  <c:v>1.1862354943447411</c:v>
                </c:pt>
                <c:pt idx="8108">
                  <c:v>1.1862354943447411</c:v>
                </c:pt>
                <c:pt idx="8109">
                  <c:v>1.1862354943447411</c:v>
                </c:pt>
                <c:pt idx="8110">
                  <c:v>1.1862354943447411</c:v>
                </c:pt>
                <c:pt idx="8111">
                  <c:v>1.1862354943447411</c:v>
                </c:pt>
                <c:pt idx="8112">
                  <c:v>1.1862354943447411</c:v>
                </c:pt>
                <c:pt idx="8113">
                  <c:v>1.1862354943447411</c:v>
                </c:pt>
                <c:pt idx="8114">
                  <c:v>1.1862354943447411</c:v>
                </c:pt>
                <c:pt idx="8115">
                  <c:v>1.1862354943447411</c:v>
                </c:pt>
                <c:pt idx="8116">
                  <c:v>1.1862354943447411</c:v>
                </c:pt>
                <c:pt idx="8117">
                  <c:v>1.1862354943447411</c:v>
                </c:pt>
                <c:pt idx="8118">
                  <c:v>1.1862354943447411</c:v>
                </c:pt>
                <c:pt idx="8119">
                  <c:v>1.1862354943447411</c:v>
                </c:pt>
                <c:pt idx="8120">
                  <c:v>1.1862354943447411</c:v>
                </c:pt>
                <c:pt idx="8121">
                  <c:v>1.1862354943447411</c:v>
                </c:pt>
                <c:pt idx="8122">
                  <c:v>1.1862354943447411</c:v>
                </c:pt>
                <c:pt idx="8123">
                  <c:v>1.1862354943447411</c:v>
                </c:pt>
                <c:pt idx="8124">
                  <c:v>1.1862354943447411</c:v>
                </c:pt>
                <c:pt idx="8125">
                  <c:v>1.1862354943447411</c:v>
                </c:pt>
                <c:pt idx="8126">
                  <c:v>1.1862354943447411</c:v>
                </c:pt>
                <c:pt idx="8127">
                  <c:v>1.1862354943447411</c:v>
                </c:pt>
                <c:pt idx="8128">
                  <c:v>1.1862354943447411</c:v>
                </c:pt>
                <c:pt idx="8129">
                  <c:v>1.1862354943447411</c:v>
                </c:pt>
                <c:pt idx="8130">
                  <c:v>1.1862354943447411</c:v>
                </c:pt>
                <c:pt idx="8131">
                  <c:v>1.1862354943447411</c:v>
                </c:pt>
                <c:pt idx="8132">
                  <c:v>1.1862354943447411</c:v>
                </c:pt>
                <c:pt idx="8133">
                  <c:v>1.1862354943447411</c:v>
                </c:pt>
                <c:pt idx="8134">
                  <c:v>1.1862354943447411</c:v>
                </c:pt>
                <c:pt idx="8135">
                  <c:v>1.1862354943447411</c:v>
                </c:pt>
                <c:pt idx="8136">
                  <c:v>1.1862354943447411</c:v>
                </c:pt>
                <c:pt idx="8137">
                  <c:v>1.1862354943447411</c:v>
                </c:pt>
                <c:pt idx="8138">
                  <c:v>1.1862354943447411</c:v>
                </c:pt>
                <c:pt idx="8139">
                  <c:v>1.1862354943447411</c:v>
                </c:pt>
                <c:pt idx="8140">
                  <c:v>1.1862354943447411</c:v>
                </c:pt>
                <c:pt idx="8141">
                  <c:v>1.1862354943447411</c:v>
                </c:pt>
                <c:pt idx="8142">
                  <c:v>1.1862354943447411</c:v>
                </c:pt>
                <c:pt idx="8143">
                  <c:v>1.1862354943447411</c:v>
                </c:pt>
                <c:pt idx="8144">
                  <c:v>1.1862354943447411</c:v>
                </c:pt>
                <c:pt idx="8145">
                  <c:v>1.1862354943447411</c:v>
                </c:pt>
                <c:pt idx="8146">
                  <c:v>1.1862354943447411</c:v>
                </c:pt>
                <c:pt idx="8147">
                  <c:v>1.1862354943447411</c:v>
                </c:pt>
                <c:pt idx="8148">
                  <c:v>1.1862354943447411</c:v>
                </c:pt>
                <c:pt idx="8149">
                  <c:v>1.1862354943447411</c:v>
                </c:pt>
                <c:pt idx="8150">
                  <c:v>1.1862354943447411</c:v>
                </c:pt>
                <c:pt idx="8151">
                  <c:v>1.1862354943447411</c:v>
                </c:pt>
                <c:pt idx="8152">
                  <c:v>1.1862354943447411</c:v>
                </c:pt>
                <c:pt idx="8153">
                  <c:v>1.1862354943447411</c:v>
                </c:pt>
                <c:pt idx="8154">
                  <c:v>1.1862354943447411</c:v>
                </c:pt>
                <c:pt idx="8155">
                  <c:v>1.1862354943447411</c:v>
                </c:pt>
                <c:pt idx="8156">
                  <c:v>1.1862354943447411</c:v>
                </c:pt>
                <c:pt idx="8157">
                  <c:v>1.1862354943447411</c:v>
                </c:pt>
                <c:pt idx="8158">
                  <c:v>1.1862354943447411</c:v>
                </c:pt>
                <c:pt idx="8159">
                  <c:v>1.1862354943447411</c:v>
                </c:pt>
                <c:pt idx="8160">
                  <c:v>1.1862354943447411</c:v>
                </c:pt>
                <c:pt idx="8161">
                  <c:v>1.1862354943447411</c:v>
                </c:pt>
                <c:pt idx="8162">
                  <c:v>1.1862354943447411</c:v>
                </c:pt>
                <c:pt idx="8163">
                  <c:v>1.1862354943447411</c:v>
                </c:pt>
                <c:pt idx="8164">
                  <c:v>1.1862354943447411</c:v>
                </c:pt>
                <c:pt idx="8165">
                  <c:v>1.1862354943447411</c:v>
                </c:pt>
                <c:pt idx="8166">
                  <c:v>1.1862354943447411</c:v>
                </c:pt>
                <c:pt idx="8167">
                  <c:v>1.1862354943447411</c:v>
                </c:pt>
                <c:pt idx="8168">
                  <c:v>1.1862354943447411</c:v>
                </c:pt>
                <c:pt idx="8169">
                  <c:v>1.1862354943447411</c:v>
                </c:pt>
                <c:pt idx="8170">
                  <c:v>1.1862354943447411</c:v>
                </c:pt>
                <c:pt idx="8171">
                  <c:v>1.1862354943447411</c:v>
                </c:pt>
                <c:pt idx="8172">
                  <c:v>1.1862354943447411</c:v>
                </c:pt>
                <c:pt idx="8173">
                  <c:v>1.1862354943447411</c:v>
                </c:pt>
                <c:pt idx="8174">
                  <c:v>1.1862354943447411</c:v>
                </c:pt>
                <c:pt idx="8175">
                  <c:v>1.1862354943447411</c:v>
                </c:pt>
                <c:pt idx="8176">
                  <c:v>1.1862354943447411</c:v>
                </c:pt>
                <c:pt idx="8177">
                  <c:v>1.1862354943447411</c:v>
                </c:pt>
                <c:pt idx="8178">
                  <c:v>1.1862354943447411</c:v>
                </c:pt>
                <c:pt idx="8179">
                  <c:v>1.1862354943447411</c:v>
                </c:pt>
                <c:pt idx="8180">
                  <c:v>1.1862354943447411</c:v>
                </c:pt>
                <c:pt idx="8181">
                  <c:v>1.1862354943447411</c:v>
                </c:pt>
                <c:pt idx="8182">
                  <c:v>1.1862354943447411</c:v>
                </c:pt>
                <c:pt idx="8183">
                  <c:v>1.1862354943447411</c:v>
                </c:pt>
                <c:pt idx="8184">
                  <c:v>1.1862354943447411</c:v>
                </c:pt>
                <c:pt idx="8185">
                  <c:v>1.1862354943447411</c:v>
                </c:pt>
                <c:pt idx="8186">
                  <c:v>1.1862354943447411</c:v>
                </c:pt>
                <c:pt idx="8187">
                  <c:v>1.1862354943447411</c:v>
                </c:pt>
                <c:pt idx="8188">
                  <c:v>1.1862354943447411</c:v>
                </c:pt>
                <c:pt idx="8189">
                  <c:v>1.1862354943447411</c:v>
                </c:pt>
                <c:pt idx="8190">
                  <c:v>1.1862354943447411</c:v>
                </c:pt>
                <c:pt idx="8191">
                  <c:v>1.1862354943447411</c:v>
                </c:pt>
                <c:pt idx="8192">
                  <c:v>1.1862354943447411</c:v>
                </c:pt>
                <c:pt idx="8193">
                  <c:v>1.1862354943447411</c:v>
                </c:pt>
                <c:pt idx="8194">
                  <c:v>1.1862354943447411</c:v>
                </c:pt>
                <c:pt idx="8195">
                  <c:v>1.1862354943447411</c:v>
                </c:pt>
                <c:pt idx="8196">
                  <c:v>1.1862354943447411</c:v>
                </c:pt>
                <c:pt idx="8197">
                  <c:v>1.1862354943447411</c:v>
                </c:pt>
                <c:pt idx="8198">
                  <c:v>1.1862354943447411</c:v>
                </c:pt>
                <c:pt idx="8199">
                  <c:v>1.1862354943447411</c:v>
                </c:pt>
                <c:pt idx="8200">
                  <c:v>1.1862354943447411</c:v>
                </c:pt>
                <c:pt idx="8201">
                  <c:v>1.1862354943447411</c:v>
                </c:pt>
                <c:pt idx="8202">
                  <c:v>1.1862354943447411</c:v>
                </c:pt>
                <c:pt idx="8203">
                  <c:v>1.1862354943447411</c:v>
                </c:pt>
                <c:pt idx="8204">
                  <c:v>1.1862354943447411</c:v>
                </c:pt>
                <c:pt idx="8205">
                  <c:v>1.1862354943447411</c:v>
                </c:pt>
                <c:pt idx="8206">
                  <c:v>1.1862354943447411</c:v>
                </c:pt>
                <c:pt idx="8207">
                  <c:v>1.1862354943447411</c:v>
                </c:pt>
                <c:pt idx="8208">
                  <c:v>1.1862354943447411</c:v>
                </c:pt>
                <c:pt idx="8209">
                  <c:v>1.1862354943447411</c:v>
                </c:pt>
                <c:pt idx="8210">
                  <c:v>1.1862354943447411</c:v>
                </c:pt>
                <c:pt idx="8211">
                  <c:v>1.1862354943447411</c:v>
                </c:pt>
                <c:pt idx="8212">
                  <c:v>1.1862354943447411</c:v>
                </c:pt>
                <c:pt idx="8213">
                  <c:v>1.1862354943447411</c:v>
                </c:pt>
                <c:pt idx="8214">
                  <c:v>1.1862354943447411</c:v>
                </c:pt>
                <c:pt idx="8215">
                  <c:v>1.1862354943447411</c:v>
                </c:pt>
                <c:pt idx="8216">
                  <c:v>1.1862354943447411</c:v>
                </c:pt>
                <c:pt idx="8217">
                  <c:v>1.1862354943447411</c:v>
                </c:pt>
                <c:pt idx="8218">
                  <c:v>1.1862354943447411</c:v>
                </c:pt>
                <c:pt idx="8219">
                  <c:v>1.1862354943447411</c:v>
                </c:pt>
                <c:pt idx="8220">
                  <c:v>1.1862354943447411</c:v>
                </c:pt>
                <c:pt idx="8221">
                  <c:v>1.1862354943447411</c:v>
                </c:pt>
                <c:pt idx="8222">
                  <c:v>1.1862354943447411</c:v>
                </c:pt>
                <c:pt idx="8223">
                  <c:v>1.1862354943447411</c:v>
                </c:pt>
                <c:pt idx="8224">
                  <c:v>1.1862354943447411</c:v>
                </c:pt>
                <c:pt idx="8225">
                  <c:v>1.1862354943447411</c:v>
                </c:pt>
                <c:pt idx="8226">
                  <c:v>1.1862354943447411</c:v>
                </c:pt>
                <c:pt idx="8227">
                  <c:v>1.1862354943447411</c:v>
                </c:pt>
                <c:pt idx="8228">
                  <c:v>1.1862354943447411</c:v>
                </c:pt>
                <c:pt idx="8229">
                  <c:v>1.1862354943447411</c:v>
                </c:pt>
                <c:pt idx="8230">
                  <c:v>1.1862354943447411</c:v>
                </c:pt>
                <c:pt idx="8231">
                  <c:v>1.1862354943447411</c:v>
                </c:pt>
                <c:pt idx="8232">
                  <c:v>1.1862354943447411</c:v>
                </c:pt>
                <c:pt idx="8233">
                  <c:v>1.1862354943447411</c:v>
                </c:pt>
                <c:pt idx="8234">
                  <c:v>1.1862354943447411</c:v>
                </c:pt>
                <c:pt idx="8235">
                  <c:v>1.1862354943447411</c:v>
                </c:pt>
                <c:pt idx="8236">
                  <c:v>1.1862354943447411</c:v>
                </c:pt>
                <c:pt idx="8237">
                  <c:v>1.1862354943447411</c:v>
                </c:pt>
                <c:pt idx="8238">
                  <c:v>1.1862354943447411</c:v>
                </c:pt>
                <c:pt idx="8239">
                  <c:v>1.1862354943447411</c:v>
                </c:pt>
                <c:pt idx="8240">
                  <c:v>1.1862354943447411</c:v>
                </c:pt>
                <c:pt idx="8241">
                  <c:v>1.1862354943447411</c:v>
                </c:pt>
                <c:pt idx="8242">
                  <c:v>1.1862354943447411</c:v>
                </c:pt>
                <c:pt idx="8243">
                  <c:v>1.1862354943447411</c:v>
                </c:pt>
                <c:pt idx="8244">
                  <c:v>1.1862354943447411</c:v>
                </c:pt>
                <c:pt idx="8245">
                  <c:v>1.1862354943447411</c:v>
                </c:pt>
                <c:pt idx="8246">
                  <c:v>1.1862354943447411</c:v>
                </c:pt>
                <c:pt idx="8247">
                  <c:v>1.1862354943447411</c:v>
                </c:pt>
                <c:pt idx="8248">
                  <c:v>1.1862354943447411</c:v>
                </c:pt>
                <c:pt idx="8249">
                  <c:v>1.1862354943447411</c:v>
                </c:pt>
                <c:pt idx="8250">
                  <c:v>1.1862354943447411</c:v>
                </c:pt>
                <c:pt idx="8251">
                  <c:v>1.1862354943447411</c:v>
                </c:pt>
                <c:pt idx="8252">
                  <c:v>1.1862354943447411</c:v>
                </c:pt>
                <c:pt idx="8253">
                  <c:v>1.1862354943447411</c:v>
                </c:pt>
                <c:pt idx="8254">
                  <c:v>1.1862354943447411</c:v>
                </c:pt>
                <c:pt idx="8255">
                  <c:v>1.1862354943447411</c:v>
                </c:pt>
                <c:pt idx="8256">
                  <c:v>1.1862354943447411</c:v>
                </c:pt>
                <c:pt idx="8257">
                  <c:v>1.1862354943447411</c:v>
                </c:pt>
                <c:pt idx="8258">
                  <c:v>1.1862354943447411</c:v>
                </c:pt>
                <c:pt idx="8259">
                  <c:v>1.1862354943447411</c:v>
                </c:pt>
                <c:pt idx="8260">
                  <c:v>1.1862354943447411</c:v>
                </c:pt>
                <c:pt idx="8261">
                  <c:v>1.1862354943447411</c:v>
                </c:pt>
                <c:pt idx="8262">
                  <c:v>1.1862354943447411</c:v>
                </c:pt>
                <c:pt idx="8263">
                  <c:v>1.1862354943447411</c:v>
                </c:pt>
                <c:pt idx="8264">
                  <c:v>1.1862354943447411</c:v>
                </c:pt>
                <c:pt idx="8265">
                  <c:v>1.1862354943447411</c:v>
                </c:pt>
                <c:pt idx="8266">
                  <c:v>1.1862354943447411</c:v>
                </c:pt>
                <c:pt idx="8267">
                  <c:v>1.1862354943447411</c:v>
                </c:pt>
                <c:pt idx="8268">
                  <c:v>1.1862354943447411</c:v>
                </c:pt>
                <c:pt idx="8269">
                  <c:v>1.1862354943447411</c:v>
                </c:pt>
                <c:pt idx="8270">
                  <c:v>1.1862354943447411</c:v>
                </c:pt>
                <c:pt idx="8271">
                  <c:v>1.1862354943447411</c:v>
                </c:pt>
                <c:pt idx="8272">
                  <c:v>1.1862354943447411</c:v>
                </c:pt>
                <c:pt idx="8273">
                  <c:v>1.1862354943447411</c:v>
                </c:pt>
                <c:pt idx="8274">
                  <c:v>1.1862354943447411</c:v>
                </c:pt>
                <c:pt idx="8275">
                  <c:v>1.1862354943447411</c:v>
                </c:pt>
                <c:pt idx="8276">
                  <c:v>1.1862354943447411</c:v>
                </c:pt>
                <c:pt idx="8277">
                  <c:v>1.1862354943447411</c:v>
                </c:pt>
                <c:pt idx="8278">
                  <c:v>1.1862354943447411</c:v>
                </c:pt>
                <c:pt idx="8279">
                  <c:v>1.1862354943447411</c:v>
                </c:pt>
                <c:pt idx="8280">
                  <c:v>1.1862354943447411</c:v>
                </c:pt>
                <c:pt idx="8281">
                  <c:v>1.1862354943447411</c:v>
                </c:pt>
                <c:pt idx="8282">
                  <c:v>1.1862354943447411</c:v>
                </c:pt>
                <c:pt idx="8283">
                  <c:v>1.1862354943447411</c:v>
                </c:pt>
                <c:pt idx="8284">
                  <c:v>1.1862354943447411</c:v>
                </c:pt>
                <c:pt idx="8285">
                  <c:v>1.1862354943447411</c:v>
                </c:pt>
                <c:pt idx="8286">
                  <c:v>1.1862354943447411</c:v>
                </c:pt>
                <c:pt idx="8287">
                  <c:v>1.1862354943447411</c:v>
                </c:pt>
                <c:pt idx="8288">
                  <c:v>1.1862354943447411</c:v>
                </c:pt>
                <c:pt idx="8289">
                  <c:v>1.1862354943447411</c:v>
                </c:pt>
                <c:pt idx="8290">
                  <c:v>1.1862354943447411</c:v>
                </c:pt>
                <c:pt idx="8291">
                  <c:v>1.1862354943447411</c:v>
                </c:pt>
                <c:pt idx="8292">
                  <c:v>1.1862354943447411</c:v>
                </c:pt>
                <c:pt idx="8293">
                  <c:v>1.1862354943447411</c:v>
                </c:pt>
                <c:pt idx="8294">
                  <c:v>1.1862354943447411</c:v>
                </c:pt>
                <c:pt idx="8295">
                  <c:v>1.1862354943447411</c:v>
                </c:pt>
                <c:pt idx="8296">
                  <c:v>1.1862354943447411</c:v>
                </c:pt>
                <c:pt idx="8297">
                  <c:v>1.1862354943447411</c:v>
                </c:pt>
                <c:pt idx="8298">
                  <c:v>1.1862354943447411</c:v>
                </c:pt>
                <c:pt idx="8299">
                  <c:v>1.1862354943447411</c:v>
                </c:pt>
                <c:pt idx="8300">
                  <c:v>1.1862354943447411</c:v>
                </c:pt>
                <c:pt idx="8301">
                  <c:v>1.1862354943447411</c:v>
                </c:pt>
                <c:pt idx="8302">
                  <c:v>1.1862354943447411</c:v>
                </c:pt>
                <c:pt idx="8303">
                  <c:v>1.1862354943447411</c:v>
                </c:pt>
                <c:pt idx="8304">
                  <c:v>1.1862354943447411</c:v>
                </c:pt>
                <c:pt idx="8305">
                  <c:v>1.1862354943447411</c:v>
                </c:pt>
                <c:pt idx="8306">
                  <c:v>1.1862354943447411</c:v>
                </c:pt>
                <c:pt idx="8307">
                  <c:v>1.1862354943447411</c:v>
                </c:pt>
                <c:pt idx="8308">
                  <c:v>1.1862354943447411</c:v>
                </c:pt>
                <c:pt idx="8309">
                  <c:v>1.1862354943447411</c:v>
                </c:pt>
                <c:pt idx="8310">
                  <c:v>1.1862354943447411</c:v>
                </c:pt>
                <c:pt idx="8311">
                  <c:v>1.1862354943447411</c:v>
                </c:pt>
                <c:pt idx="8312">
                  <c:v>1.1862354943447411</c:v>
                </c:pt>
                <c:pt idx="8313">
                  <c:v>1.1862354943447411</c:v>
                </c:pt>
                <c:pt idx="8314">
                  <c:v>1.1862354943447411</c:v>
                </c:pt>
                <c:pt idx="8315">
                  <c:v>1.1862354943447411</c:v>
                </c:pt>
                <c:pt idx="8316">
                  <c:v>1.1862354943447411</c:v>
                </c:pt>
                <c:pt idx="8317">
                  <c:v>1.1862354943447411</c:v>
                </c:pt>
                <c:pt idx="8318">
                  <c:v>1.1862354943447411</c:v>
                </c:pt>
                <c:pt idx="8319">
                  <c:v>1.1862354943447411</c:v>
                </c:pt>
                <c:pt idx="8320">
                  <c:v>1.1862354943447411</c:v>
                </c:pt>
                <c:pt idx="8321">
                  <c:v>1.1862354943447411</c:v>
                </c:pt>
                <c:pt idx="8322">
                  <c:v>1.1862354943447411</c:v>
                </c:pt>
                <c:pt idx="8323">
                  <c:v>1.1862354943447411</c:v>
                </c:pt>
                <c:pt idx="8324">
                  <c:v>1.1862354943447411</c:v>
                </c:pt>
                <c:pt idx="8325">
                  <c:v>1.1862354943447411</c:v>
                </c:pt>
                <c:pt idx="8326">
                  <c:v>1.1862354943447411</c:v>
                </c:pt>
                <c:pt idx="8327">
                  <c:v>1.1862354943447411</c:v>
                </c:pt>
                <c:pt idx="8328">
                  <c:v>1.1862354943447411</c:v>
                </c:pt>
                <c:pt idx="8329">
                  <c:v>1.1862354943447411</c:v>
                </c:pt>
                <c:pt idx="8330">
                  <c:v>1.1862354943447411</c:v>
                </c:pt>
                <c:pt idx="8331">
                  <c:v>1.1862354943447411</c:v>
                </c:pt>
                <c:pt idx="8332">
                  <c:v>1.1862354943447411</c:v>
                </c:pt>
                <c:pt idx="8333">
                  <c:v>1.1862354943447411</c:v>
                </c:pt>
                <c:pt idx="8334">
                  <c:v>1.1862354943447411</c:v>
                </c:pt>
                <c:pt idx="8335">
                  <c:v>1.1862354943447411</c:v>
                </c:pt>
                <c:pt idx="8336">
                  <c:v>1.1862354943447411</c:v>
                </c:pt>
                <c:pt idx="8337">
                  <c:v>1.1862354943447411</c:v>
                </c:pt>
                <c:pt idx="8338">
                  <c:v>1.1862354943447411</c:v>
                </c:pt>
                <c:pt idx="8339">
                  <c:v>1.1862354943447411</c:v>
                </c:pt>
                <c:pt idx="8340">
                  <c:v>1.1862354943447411</c:v>
                </c:pt>
                <c:pt idx="8341">
                  <c:v>1.1862354943447411</c:v>
                </c:pt>
                <c:pt idx="8342">
                  <c:v>1.1862354943447411</c:v>
                </c:pt>
                <c:pt idx="8343">
                  <c:v>1.1862354943447411</c:v>
                </c:pt>
                <c:pt idx="8344">
                  <c:v>1.1862354943447411</c:v>
                </c:pt>
                <c:pt idx="8345">
                  <c:v>1.1862354943447411</c:v>
                </c:pt>
                <c:pt idx="8346">
                  <c:v>1.1862354943447411</c:v>
                </c:pt>
                <c:pt idx="8347">
                  <c:v>1.1862354943447411</c:v>
                </c:pt>
                <c:pt idx="8348">
                  <c:v>1.1862354943447411</c:v>
                </c:pt>
                <c:pt idx="8349">
                  <c:v>1.1862354943447411</c:v>
                </c:pt>
                <c:pt idx="8350">
                  <c:v>1.1862354943447411</c:v>
                </c:pt>
                <c:pt idx="8351">
                  <c:v>1.1862354943447411</c:v>
                </c:pt>
                <c:pt idx="8352">
                  <c:v>1.1862354943447411</c:v>
                </c:pt>
                <c:pt idx="8353">
                  <c:v>1.1862354943447411</c:v>
                </c:pt>
                <c:pt idx="8354">
                  <c:v>1.1862354943447411</c:v>
                </c:pt>
                <c:pt idx="8355">
                  <c:v>1.1862354943447411</c:v>
                </c:pt>
                <c:pt idx="8356">
                  <c:v>1.1862354943447411</c:v>
                </c:pt>
                <c:pt idx="8357">
                  <c:v>1.1862354943447411</c:v>
                </c:pt>
                <c:pt idx="8358">
                  <c:v>1.1862354943447411</c:v>
                </c:pt>
                <c:pt idx="8359">
                  <c:v>1.1862354943447411</c:v>
                </c:pt>
                <c:pt idx="8360">
                  <c:v>1.1862354943447411</c:v>
                </c:pt>
                <c:pt idx="8361">
                  <c:v>1.1862354943447411</c:v>
                </c:pt>
                <c:pt idx="8362">
                  <c:v>1.1862354943447411</c:v>
                </c:pt>
                <c:pt idx="8363">
                  <c:v>1.1862354943447411</c:v>
                </c:pt>
                <c:pt idx="8364">
                  <c:v>1.1862354943447411</c:v>
                </c:pt>
                <c:pt idx="8365">
                  <c:v>1.1862354943447411</c:v>
                </c:pt>
                <c:pt idx="8366">
                  <c:v>1.1862354943447411</c:v>
                </c:pt>
                <c:pt idx="8367">
                  <c:v>1.1862354943447411</c:v>
                </c:pt>
                <c:pt idx="8368">
                  <c:v>1.1862354943447411</c:v>
                </c:pt>
                <c:pt idx="8369">
                  <c:v>1.1862354943447411</c:v>
                </c:pt>
                <c:pt idx="8370">
                  <c:v>1.1862354943447411</c:v>
                </c:pt>
                <c:pt idx="8371">
                  <c:v>1.1862354943447411</c:v>
                </c:pt>
                <c:pt idx="8372">
                  <c:v>1.1862354943447411</c:v>
                </c:pt>
                <c:pt idx="8373">
                  <c:v>1.1862354943447411</c:v>
                </c:pt>
                <c:pt idx="8374">
                  <c:v>1.1862354943447411</c:v>
                </c:pt>
                <c:pt idx="8375">
                  <c:v>1.1862354943447411</c:v>
                </c:pt>
                <c:pt idx="8376">
                  <c:v>1.1862354943447411</c:v>
                </c:pt>
                <c:pt idx="8377">
                  <c:v>1.1862354943447411</c:v>
                </c:pt>
                <c:pt idx="8378">
                  <c:v>1.1862354943447411</c:v>
                </c:pt>
                <c:pt idx="8379">
                  <c:v>1.1862354943447411</c:v>
                </c:pt>
                <c:pt idx="8380">
                  <c:v>1.1862354943447411</c:v>
                </c:pt>
                <c:pt idx="8381">
                  <c:v>1.1862354943447411</c:v>
                </c:pt>
                <c:pt idx="8382">
                  <c:v>1.1862354943447411</c:v>
                </c:pt>
                <c:pt idx="8383">
                  <c:v>1.1862354943447411</c:v>
                </c:pt>
                <c:pt idx="8384">
                  <c:v>1.1862354943447411</c:v>
                </c:pt>
                <c:pt idx="8385">
                  <c:v>1.1862354943447411</c:v>
                </c:pt>
                <c:pt idx="8386">
                  <c:v>1.1862354943447411</c:v>
                </c:pt>
                <c:pt idx="8387">
                  <c:v>1.1862354943447411</c:v>
                </c:pt>
                <c:pt idx="8388">
                  <c:v>1.1862354943447411</c:v>
                </c:pt>
                <c:pt idx="8389">
                  <c:v>1.1862354943447411</c:v>
                </c:pt>
                <c:pt idx="8390">
                  <c:v>1.1862354943447411</c:v>
                </c:pt>
                <c:pt idx="8391">
                  <c:v>1.1862354943447411</c:v>
                </c:pt>
                <c:pt idx="8392">
                  <c:v>1.1862354943447411</c:v>
                </c:pt>
                <c:pt idx="8393">
                  <c:v>1.1862354943447411</c:v>
                </c:pt>
                <c:pt idx="8394">
                  <c:v>1.1862354943447411</c:v>
                </c:pt>
                <c:pt idx="8395">
                  <c:v>1.1862354943447411</c:v>
                </c:pt>
                <c:pt idx="8396">
                  <c:v>1.1862354943447411</c:v>
                </c:pt>
                <c:pt idx="8397">
                  <c:v>1.1862354943447411</c:v>
                </c:pt>
                <c:pt idx="8398">
                  <c:v>1.1862354943447411</c:v>
                </c:pt>
                <c:pt idx="8399">
                  <c:v>1.1862354943447411</c:v>
                </c:pt>
                <c:pt idx="8400">
                  <c:v>1.1862354943447411</c:v>
                </c:pt>
                <c:pt idx="8401">
                  <c:v>1.1862354943447411</c:v>
                </c:pt>
                <c:pt idx="8402">
                  <c:v>1.1862354943447411</c:v>
                </c:pt>
                <c:pt idx="8403">
                  <c:v>1.1862354943447411</c:v>
                </c:pt>
                <c:pt idx="8404">
                  <c:v>1.1862354943447411</c:v>
                </c:pt>
                <c:pt idx="8405">
                  <c:v>1.1862354943447411</c:v>
                </c:pt>
                <c:pt idx="8406">
                  <c:v>1.1862354943447411</c:v>
                </c:pt>
                <c:pt idx="8407">
                  <c:v>1.1862354943447411</c:v>
                </c:pt>
                <c:pt idx="8408">
                  <c:v>1.1862354943447411</c:v>
                </c:pt>
                <c:pt idx="8409">
                  <c:v>1.1862354943447411</c:v>
                </c:pt>
                <c:pt idx="8410">
                  <c:v>1.1862354943447411</c:v>
                </c:pt>
                <c:pt idx="8411">
                  <c:v>1.1862354943447411</c:v>
                </c:pt>
                <c:pt idx="8412">
                  <c:v>1.1862354943447411</c:v>
                </c:pt>
                <c:pt idx="8413">
                  <c:v>1.1862354943447411</c:v>
                </c:pt>
                <c:pt idx="8414">
                  <c:v>1.1862354943447411</c:v>
                </c:pt>
                <c:pt idx="8415">
                  <c:v>1.1862354943447411</c:v>
                </c:pt>
                <c:pt idx="8416">
                  <c:v>1.1862354943447411</c:v>
                </c:pt>
                <c:pt idx="8417">
                  <c:v>1.1862354943447411</c:v>
                </c:pt>
                <c:pt idx="8418">
                  <c:v>1.1862354943447411</c:v>
                </c:pt>
                <c:pt idx="8419">
                  <c:v>1.1862354943447411</c:v>
                </c:pt>
                <c:pt idx="8420">
                  <c:v>1.1862354943447411</c:v>
                </c:pt>
                <c:pt idx="8421">
                  <c:v>1.1862354943447411</c:v>
                </c:pt>
                <c:pt idx="8422">
                  <c:v>1.1862354943447411</c:v>
                </c:pt>
                <c:pt idx="8423">
                  <c:v>1.1862354943447411</c:v>
                </c:pt>
                <c:pt idx="8424">
                  <c:v>1.1862354943447411</c:v>
                </c:pt>
                <c:pt idx="8425">
                  <c:v>1.1862354943447411</c:v>
                </c:pt>
                <c:pt idx="8426">
                  <c:v>1.1862354943447411</c:v>
                </c:pt>
                <c:pt idx="8427">
                  <c:v>1.1862354943447411</c:v>
                </c:pt>
                <c:pt idx="8428">
                  <c:v>1.1862354943447411</c:v>
                </c:pt>
                <c:pt idx="8429">
                  <c:v>1.1862354943447411</c:v>
                </c:pt>
                <c:pt idx="8430">
                  <c:v>1.1862354943447411</c:v>
                </c:pt>
                <c:pt idx="8431">
                  <c:v>1.1862354943447411</c:v>
                </c:pt>
                <c:pt idx="8432">
                  <c:v>1.1862354943447411</c:v>
                </c:pt>
                <c:pt idx="8433">
                  <c:v>1.1862354943447411</c:v>
                </c:pt>
                <c:pt idx="8434">
                  <c:v>1.1862354943447411</c:v>
                </c:pt>
                <c:pt idx="8435">
                  <c:v>1.1862354943447411</c:v>
                </c:pt>
                <c:pt idx="8436">
                  <c:v>1.1862354943447411</c:v>
                </c:pt>
                <c:pt idx="8437">
                  <c:v>1.1862354943447411</c:v>
                </c:pt>
                <c:pt idx="8438">
                  <c:v>1.1862354943447411</c:v>
                </c:pt>
                <c:pt idx="8439">
                  <c:v>1.1862354943447411</c:v>
                </c:pt>
                <c:pt idx="8440">
                  <c:v>1.1862354943447411</c:v>
                </c:pt>
                <c:pt idx="8441">
                  <c:v>1.1862354943447411</c:v>
                </c:pt>
                <c:pt idx="8442">
                  <c:v>1.1862354943447411</c:v>
                </c:pt>
                <c:pt idx="8443">
                  <c:v>1.1862354943447411</c:v>
                </c:pt>
                <c:pt idx="8444">
                  <c:v>1.1862354943447411</c:v>
                </c:pt>
                <c:pt idx="8445">
                  <c:v>1.1862354943447411</c:v>
                </c:pt>
                <c:pt idx="8446">
                  <c:v>1.1862354943447411</c:v>
                </c:pt>
                <c:pt idx="8447">
                  <c:v>1.1862354943447411</c:v>
                </c:pt>
                <c:pt idx="8448">
                  <c:v>1.1862354943447411</c:v>
                </c:pt>
                <c:pt idx="8449">
                  <c:v>1.1862354943447411</c:v>
                </c:pt>
                <c:pt idx="8450">
                  <c:v>1.1862354943447411</c:v>
                </c:pt>
                <c:pt idx="8451">
                  <c:v>1.1862354943447411</c:v>
                </c:pt>
                <c:pt idx="8452">
                  <c:v>1.1862354943447411</c:v>
                </c:pt>
                <c:pt idx="8453">
                  <c:v>1.1862354943447411</c:v>
                </c:pt>
                <c:pt idx="8454">
                  <c:v>1.1862354943447411</c:v>
                </c:pt>
                <c:pt idx="8455">
                  <c:v>1.1862354943447411</c:v>
                </c:pt>
                <c:pt idx="8456">
                  <c:v>1.1862354943447411</c:v>
                </c:pt>
                <c:pt idx="8457">
                  <c:v>1.1862354943447411</c:v>
                </c:pt>
                <c:pt idx="8458">
                  <c:v>1.1862354943447411</c:v>
                </c:pt>
                <c:pt idx="8459">
                  <c:v>1.1862354943447411</c:v>
                </c:pt>
                <c:pt idx="8460">
                  <c:v>1.1862354943447411</c:v>
                </c:pt>
                <c:pt idx="8461">
                  <c:v>1.1862354943447411</c:v>
                </c:pt>
                <c:pt idx="8462">
                  <c:v>1.1862354943447411</c:v>
                </c:pt>
                <c:pt idx="8463">
                  <c:v>1.1862354943447411</c:v>
                </c:pt>
                <c:pt idx="8464">
                  <c:v>1.1862354943447411</c:v>
                </c:pt>
                <c:pt idx="8465">
                  <c:v>1.1862354943447411</c:v>
                </c:pt>
                <c:pt idx="8466">
                  <c:v>1.1862354943447411</c:v>
                </c:pt>
                <c:pt idx="8467">
                  <c:v>1.1862354943447411</c:v>
                </c:pt>
                <c:pt idx="8468">
                  <c:v>1.1862354943447411</c:v>
                </c:pt>
                <c:pt idx="8469">
                  <c:v>1.1862354943447411</c:v>
                </c:pt>
                <c:pt idx="8470">
                  <c:v>1.1862354943447411</c:v>
                </c:pt>
                <c:pt idx="8471">
                  <c:v>1.1862354943447411</c:v>
                </c:pt>
                <c:pt idx="8472">
                  <c:v>1.1862354943447411</c:v>
                </c:pt>
                <c:pt idx="8473">
                  <c:v>1.1862354943447411</c:v>
                </c:pt>
                <c:pt idx="8474">
                  <c:v>1.1862354943447411</c:v>
                </c:pt>
                <c:pt idx="8475">
                  <c:v>1.1862354943447411</c:v>
                </c:pt>
                <c:pt idx="8476">
                  <c:v>1.1862354943447411</c:v>
                </c:pt>
                <c:pt idx="8477">
                  <c:v>1.1862354943447411</c:v>
                </c:pt>
                <c:pt idx="8478">
                  <c:v>1.1862354943447411</c:v>
                </c:pt>
                <c:pt idx="8479">
                  <c:v>1.1862354943447411</c:v>
                </c:pt>
                <c:pt idx="8480">
                  <c:v>1.1862354943447411</c:v>
                </c:pt>
                <c:pt idx="8481">
                  <c:v>1.1862354943447411</c:v>
                </c:pt>
                <c:pt idx="8482">
                  <c:v>1.1862354943447411</c:v>
                </c:pt>
                <c:pt idx="8483">
                  <c:v>1.1862354943447411</c:v>
                </c:pt>
                <c:pt idx="8484">
                  <c:v>1.1862354943447411</c:v>
                </c:pt>
                <c:pt idx="8485">
                  <c:v>1.1862354943447411</c:v>
                </c:pt>
                <c:pt idx="8486">
                  <c:v>1.1862354943447411</c:v>
                </c:pt>
                <c:pt idx="8487">
                  <c:v>1.1862354943447411</c:v>
                </c:pt>
                <c:pt idx="8488">
                  <c:v>1.1862354943447411</c:v>
                </c:pt>
                <c:pt idx="8489">
                  <c:v>1.1862354943447411</c:v>
                </c:pt>
                <c:pt idx="8490">
                  <c:v>1.1862354943447411</c:v>
                </c:pt>
                <c:pt idx="8491">
                  <c:v>1.1862354943447411</c:v>
                </c:pt>
                <c:pt idx="8492">
                  <c:v>1.1862354943447411</c:v>
                </c:pt>
                <c:pt idx="8493">
                  <c:v>1.1862354943447411</c:v>
                </c:pt>
                <c:pt idx="8494">
                  <c:v>1.1862354943447411</c:v>
                </c:pt>
                <c:pt idx="8495">
                  <c:v>1.1862354943447411</c:v>
                </c:pt>
                <c:pt idx="8496">
                  <c:v>1.1862354943447411</c:v>
                </c:pt>
                <c:pt idx="8497">
                  <c:v>1.1862354943447411</c:v>
                </c:pt>
                <c:pt idx="8498">
                  <c:v>1.1862354943447411</c:v>
                </c:pt>
                <c:pt idx="8499">
                  <c:v>1.1862354943447411</c:v>
                </c:pt>
                <c:pt idx="8500">
                  <c:v>1.1862354943447411</c:v>
                </c:pt>
                <c:pt idx="8501">
                  <c:v>1.1862354943447411</c:v>
                </c:pt>
                <c:pt idx="8502">
                  <c:v>1.1862354943447411</c:v>
                </c:pt>
                <c:pt idx="8503">
                  <c:v>1.1862354943447411</c:v>
                </c:pt>
                <c:pt idx="8504">
                  <c:v>1.1862354943447411</c:v>
                </c:pt>
                <c:pt idx="8505">
                  <c:v>1.1862354943447411</c:v>
                </c:pt>
                <c:pt idx="8506">
                  <c:v>1.1862354943447411</c:v>
                </c:pt>
                <c:pt idx="8507">
                  <c:v>1.1862354943447411</c:v>
                </c:pt>
                <c:pt idx="8508">
                  <c:v>1.1862354943447411</c:v>
                </c:pt>
                <c:pt idx="8509">
                  <c:v>1.1862354943447411</c:v>
                </c:pt>
                <c:pt idx="8510">
                  <c:v>1.1862354943447411</c:v>
                </c:pt>
                <c:pt idx="8511">
                  <c:v>1.1862354943447411</c:v>
                </c:pt>
                <c:pt idx="8512">
                  <c:v>1.1862354943447411</c:v>
                </c:pt>
                <c:pt idx="8513">
                  <c:v>1.1862354943447411</c:v>
                </c:pt>
                <c:pt idx="8514">
                  <c:v>1.1862354943447411</c:v>
                </c:pt>
                <c:pt idx="8515">
                  <c:v>1.1862354943447411</c:v>
                </c:pt>
                <c:pt idx="8516">
                  <c:v>1.1862354943447411</c:v>
                </c:pt>
                <c:pt idx="8517">
                  <c:v>1.1862354943447411</c:v>
                </c:pt>
                <c:pt idx="8518">
                  <c:v>1.1862354943447411</c:v>
                </c:pt>
                <c:pt idx="8519">
                  <c:v>1.1862354943447411</c:v>
                </c:pt>
                <c:pt idx="8520">
                  <c:v>1.1862354943447411</c:v>
                </c:pt>
                <c:pt idx="8521">
                  <c:v>1.1862354943447411</c:v>
                </c:pt>
                <c:pt idx="8522">
                  <c:v>1.1862354943447411</c:v>
                </c:pt>
                <c:pt idx="8523">
                  <c:v>1.1862354943447411</c:v>
                </c:pt>
                <c:pt idx="8524">
                  <c:v>1.1862354943447411</c:v>
                </c:pt>
                <c:pt idx="8525">
                  <c:v>1.1862354943447411</c:v>
                </c:pt>
                <c:pt idx="8526">
                  <c:v>1.1862354943447411</c:v>
                </c:pt>
                <c:pt idx="8527">
                  <c:v>1.1862354943447411</c:v>
                </c:pt>
                <c:pt idx="8528">
                  <c:v>1.1862354943447411</c:v>
                </c:pt>
                <c:pt idx="8529">
                  <c:v>1.1862354943447411</c:v>
                </c:pt>
                <c:pt idx="8530">
                  <c:v>1.1862354943447411</c:v>
                </c:pt>
                <c:pt idx="8531">
                  <c:v>1.1862354943447411</c:v>
                </c:pt>
                <c:pt idx="8532">
                  <c:v>1.1862354943447411</c:v>
                </c:pt>
                <c:pt idx="8533">
                  <c:v>1.1862354943447411</c:v>
                </c:pt>
                <c:pt idx="8534">
                  <c:v>1.1862354943447411</c:v>
                </c:pt>
                <c:pt idx="8535">
                  <c:v>1.1862354943447411</c:v>
                </c:pt>
                <c:pt idx="8536">
                  <c:v>1.1862354943447411</c:v>
                </c:pt>
                <c:pt idx="8537">
                  <c:v>1.1862354943447411</c:v>
                </c:pt>
                <c:pt idx="8538">
                  <c:v>1.1862354943447411</c:v>
                </c:pt>
                <c:pt idx="8539">
                  <c:v>1.1862354943447411</c:v>
                </c:pt>
                <c:pt idx="8540">
                  <c:v>1.1862354943447411</c:v>
                </c:pt>
                <c:pt idx="8541">
                  <c:v>1.1862354943447411</c:v>
                </c:pt>
                <c:pt idx="8542">
                  <c:v>1.1862354943447411</c:v>
                </c:pt>
                <c:pt idx="8543">
                  <c:v>1.1862354943447411</c:v>
                </c:pt>
                <c:pt idx="8544">
                  <c:v>1.1862354943447411</c:v>
                </c:pt>
                <c:pt idx="8545">
                  <c:v>1.1862354943447411</c:v>
                </c:pt>
                <c:pt idx="8546">
                  <c:v>1.1862354943447411</c:v>
                </c:pt>
                <c:pt idx="8547">
                  <c:v>1.1862354943447411</c:v>
                </c:pt>
                <c:pt idx="8548">
                  <c:v>1.1862354943447411</c:v>
                </c:pt>
                <c:pt idx="8549">
                  <c:v>1.1862354943447411</c:v>
                </c:pt>
                <c:pt idx="8550">
                  <c:v>1.1862354943447411</c:v>
                </c:pt>
                <c:pt idx="8551">
                  <c:v>1.1862354943447411</c:v>
                </c:pt>
                <c:pt idx="8552">
                  <c:v>1.1862354943447411</c:v>
                </c:pt>
                <c:pt idx="8553">
                  <c:v>1.1862354943447411</c:v>
                </c:pt>
                <c:pt idx="8554">
                  <c:v>1.1862354943447411</c:v>
                </c:pt>
                <c:pt idx="8555">
                  <c:v>1.1862354943447411</c:v>
                </c:pt>
                <c:pt idx="8556">
                  <c:v>1.1862354943447411</c:v>
                </c:pt>
                <c:pt idx="8557">
                  <c:v>1.1862354943447411</c:v>
                </c:pt>
                <c:pt idx="8558">
                  <c:v>1.1862354943447411</c:v>
                </c:pt>
                <c:pt idx="8559">
                  <c:v>1.1862354943447411</c:v>
                </c:pt>
                <c:pt idx="8560">
                  <c:v>1.1862354943447411</c:v>
                </c:pt>
                <c:pt idx="8561">
                  <c:v>1.1862354943447411</c:v>
                </c:pt>
                <c:pt idx="8562">
                  <c:v>1.1862354943447411</c:v>
                </c:pt>
                <c:pt idx="8563">
                  <c:v>1.1862354943447411</c:v>
                </c:pt>
                <c:pt idx="8564">
                  <c:v>1.1862354943447411</c:v>
                </c:pt>
                <c:pt idx="8565">
                  <c:v>1.1862354943447411</c:v>
                </c:pt>
                <c:pt idx="8566">
                  <c:v>1.1862354943447411</c:v>
                </c:pt>
                <c:pt idx="8567">
                  <c:v>1.1862354943447411</c:v>
                </c:pt>
                <c:pt idx="8568">
                  <c:v>1.1862354943447411</c:v>
                </c:pt>
                <c:pt idx="8569">
                  <c:v>1.1862354943447411</c:v>
                </c:pt>
                <c:pt idx="8570">
                  <c:v>1.1862354943447411</c:v>
                </c:pt>
                <c:pt idx="8571">
                  <c:v>1.1862354943447411</c:v>
                </c:pt>
                <c:pt idx="8572">
                  <c:v>1.1862354943447411</c:v>
                </c:pt>
                <c:pt idx="8573">
                  <c:v>1.1862354943447411</c:v>
                </c:pt>
                <c:pt idx="8574">
                  <c:v>1.1862354943447411</c:v>
                </c:pt>
                <c:pt idx="8575">
                  <c:v>1.1862354943447411</c:v>
                </c:pt>
                <c:pt idx="8576">
                  <c:v>1.1862354943447411</c:v>
                </c:pt>
                <c:pt idx="8577">
                  <c:v>1.1862354943447411</c:v>
                </c:pt>
                <c:pt idx="8578">
                  <c:v>1.1862354943447411</c:v>
                </c:pt>
                <c:pt idx="8579">
                  <c:v>1.1862354943447411</c:v>
                </c:pt>
                <c:pt idx="8580">
                  <c:v>1.1862354943447411</c:v>
                </c:pt>
                <c:pt idx="8581">
                  <c:v>1.1862354943447411</c:v>
                </c:pt>
                <c:pt idx="8582">
                  <c:v>1.1862354943447411</c:v>
                </c:pt>
                <c:pt idx="8583">
                  <c:v>1.1862354943447411</c:v>
                </c:pt>
                <c:pt idx="8584">
                  <c:v>1.1862354943447411</c:v>
                </c:pt>
                <c:pt idx="8585">
                  <c:v>1.1862354943447411</c:v>
                </c:pt>
                <c:pt idx="8586">
                  <c:v>1.1862354943447411</c:v>
                </c:pt>
                <c:pt idx="8587">
                  <c:v>1.1862354943447411</c:v>
                </c:pt>
                <c:pt idx="8588">
                  <c:v>1.1862354943447411</c:v>
                </c:pt>
                <c:pt idx="8589">
                  <c:v>1.1862354943447411</c:v>
                </c:pt>
                <c:pt idx="8590">
                  <c:v>1.1862354943447411</c:v>
                </c:pt>
                <c:pt idx="8591">
                  <c:v>1.1862354943447411</c:v>
                </c:pt>
                <c:pt idx="8592">
                  <c:v>1.1862354943447411</c:v>
                </c:pt>
                <c:pt idx="8593">
                  <c:v>1.1862354943447411</c:v>
                </c:pt>
                <c:pt idx="8594">
                  <c:v>1.1862354943447411</c:v>
                </c:pt>
                <c:pt idx="8595">
                  <c:v>1.1862354943447411</c:v>
                </c:pt>
                <c:pt idx="8596">
                  <c:v>1.1862354943447411</c:v>
                </c:pt>
                <c:pt idx="8597">
                  <c:v>1.1862354943447411</c:v>
                </c:pt>
                <c:pt idx="8598">
                  <c:v>1.1862354943447411</c:v>
                </c:pt>
                <c:pt idx="8599">
                  <c:v>1.1862354943447411</c:v>
                </c:pt>
                <c:pt idx="8600">
                  <c:v>1.1862354943447411</c:v>
                </c:pt>
                <c:pt idx="8601">
                  <c:v>1.1862354943447411</c:v>
                </c:pt>
                <c:pt idx="8602">
                  <c:v>1.1862354943447411</c:v>
                </c:pt>
                <c:pt idx="8603">
                  <c:v>1.1862354943447411</c:v>
                </c:pt>
                <c:pt idx="8604">
                  <c:v>1.1862354943447411</c:v>
                </c:pt>
                <c:pt idx="8605">
                  <c:v>1.1862354943447411</c:v>
                </c:pt>
                <c:pt idx="8606">
                  <c:v>1.1862354943447411</c:v>
                </c:pt>
                <c:pt idx="8607">
                  <c:v>1.1862354943447411</c:v>
                </c:pt>
                <c:pt idx="8608">
                  <c:v>1.1862354943447411</c:v>
                </c:pt>
                <c:pt idx="8609">
                  <c:v>1.1862354943447411</c:v>
                </c:pt>
                <c:pt idx="8610">
                  <c:v>1.1862354943447411</c:v>
                </c:pt>
                <c:pt idx="8611">
                  <c:v>1.1862354943447411</c:v>
                </c:pt>
                <c:pt idx="8612">
                  <c:v>1.1862354943447411</c:v>
                </c:pt>
                <c:pt idx="8613">
                  <c:v>1.1862354943447411</c:v>
                </c:pt>
                <c:pt idx="8614">
                  <c:v>1.1862354943447411</c:v>
                </c:pt>
                <c:pt idx="8615">
                  <c:v>1.1862354943447411</c:v>
                </c:pt>
                <c:pt idx="8616">
                  <c:v>1.1862354943447411</c:v>
                </c:pt>
                <c:pt idx="8617">
                  <c:v>1.1862354943447411</c:v>
                </c:pt>
                <c:pt idx="8618">
                  <c:v>1.1862354943447411</c:v>
                </c:pt>
                <c:pt idx="8619">
                  <c:v>1.1862354943447411</c:v>
                </c:pt>
                <c:pt idx="8620">
                  <c:v>1.1862354943447411</c:v>
                </c:pt>
                <c:pt idx="8621">
                  <c:v>1.1862354943447411</c:v>
                </c:pt>
                <c:pt idx="8622">
                  <c:v>1.1862354943447411</c:v>
                </c:pt>
                <c:pt idx="8623">
                  <c:v>1.1862354943447411</c:v>
                </c:pt>
                <c:pt idx="8624">
                  <c:v>1.1862354943447411</c:v>
                </c:pt>
                <c:pt idx="8625">
                  <c:v>1.1862354943447411</c:v>
                </c:pt>
                <c:pt idx="8626">
                  <c:v>1.1862354943447411</c:v>
                </c:pt>
                <c:pt idx="8627">
                  <c:v>1.1862354943447411</c:v>
                </c:pt>
                <c:pt idx="8628">
                  <c:v>1.1862354943447411</c:v>
                </c:pt>
                <c:pt idx="8629">
                  <c:v>1.1862354943447411</c:v>
                </c:pt>
                <c:pt idx="8630">
                  <c:v>1.1862354943447411</c:v>
                </c:pt>
                <c:pt idx="8631">
                  <c:v>1.1862354943447411</c:v>
                </c:pt>
                <c:pt idx="8632">
                  <c:v>1.1862354943447411</c:v>
                </c:pt>
                <c:pt idx="8633">
                  <c:v>1.1862354943447411</c:v>
                </c:pt>
                <c:pt idx="8634">
                  <c:v>1.1862354943447411</c:v>
                </c:pt>
                <c:pt idx="8635">
                  <c:v>1.1862354943447411</c:v>
                </c:pt>
                <c:pt idx="8636">
                  <c:v>1.1862354943447411</c:v>
                </c:pt>
                <c:pt idx="8637">
                  <c:v>1.1862354943447411</c:v>
                </c:pt>
                <c:pt idx="8638">
                  <c:v>1.1862354943447411</c:v>
                </c:pt>
                <c:pt idx="8639">
                  <c:v>1.1862354943447411</c:v>
                </c:pt>
                <c:pt idx="8640">
                  <c:v>1.1862354943447411</c:v>
                </c:pt>
                <c:pt idx="8641">
                  <c:v>1.1862354943447411</c:v>
                </c:pt>
                <c:pt idx="8642">
                  <c:v>1.1862354943447411</c:v>
                </c:pt>
                <c:pt idx="8643">
                  <c:v>1.1862354943447411</c:v>
                </c:pt>
                <c:pt idx="8644">
                  <c:v>1.1862354943447411</c:v>
                </c:pt>
                <c:pt idx="8645">
                  <c:v>1.1862354943447411</c:v>
                </c:pt>
                <c:pt idx="8646">
                  <c:v>1.1862354943447411</c:v>
                </c:pt>
                <c:pt idx="8647">
                  <c:v>1.1862354943447411</c:v>
                </c:pt>
                <c:pt idx="8648">
                  <c:v>1.1862354943447411</c:v>
                </c:pt>
                <c:pt idx="8649">
                  <c:v>1.1862354943447411</c:v>
                </c:pt>
                <c:pt idx="8650">
                  <c:v>1.1862354943447411</c:v>
                </c:pt>
                <c:pt idx="8651">
                  <c:v>1.1862354943447411</c:v>
                </c:pt>
                <c:pt idx="8652">
                  <c:v>1.1862354943447411</c:v>
                </c:pt>
                <c:pt idx="8653">
                  <c:v>1.1862354943447411</c:v>
                </c:pt>
                <c:pt idx="8654">
                  <c:v>1.1862354943447411</c:v>
                </c:pt>
                <c:pt idx="8655">
                  <c:v>1.1862354943447411</c:v>
                </c:pt>
                <c:pt idx="8656">
                  <c:v>1.1862354943447411</c:v>
                </c:pt>
                <c:pt idx="8657">
                  <c:v>1.1862354943447411</c:v>
                </c:pt>
                <c:pt idx="8658">
                  <c:v>1.1862354943447411</c:v>
                </c:pt>
                <c:pt idx="8659">
                  <c:v>1.1862354943447411</c:v>
                </c:pt>
                <c:pt idx="8660">
                  <c:v>1.1862354943447411</c:v>
                </c:pt>
                <c:pt idx="8661">
                  <c:v>1.1862354943447411</c:v>
                </c:pt>
                <c:pt idx="8662">
                  <c:v>1.1862354943447411</c:v>
                </c:pt>
                <c:pt idx="8663">
                  <c:v>1.1862354943447411</c:v>
                </c:pt>
                <c:pt idx="8664">
                  <c:v>1.1862354943447411</c:v>
                </c:pt>
                <c:pt idx="8665">
                  <c:v>1.1862354943447411</c:v>
                </c:pt>
                <c:pt idx="8666">
                  <c:v>1.1862354943447411</c:v>
                </c:pt>
                <c:pt idx="8667">
                  <c:v>1.1862354943447411</c:v>
                </c:pt>
                <c:pt idx="8668">
                  <c:v>1.1862354943447411</c:v>
                </c:pt>
                <c:pt idx="8669">
                  <c:v>1.1862354943447411</c:v>
                </c:pt>
                <c:pt idx="8670">
                  <c:v>1.1862354943447411</c:v>
                </c:pt>
                <c:pt idx="8671">
                  <c:v>1.1862354943447411</c:v>
                </c:pt>
                <c:pt idx="8672">
                  <c:v>1.1862354943447411</c:v>
                </c:pt>
                <c:pt idx="8673">
                  <c:v>1.1862354943447411</c:v>
                </c:pt>
                <c:pt idx="8674">
                  <c:v>1.1862354943447411</c:v>
                </c:pt>
                <c:pt idx="8675">
                  <c:v>1.1862354943447411</c:v>
                </c:pt>
                <c:pt idx="8676">
                  <c:v>1.1862354943447411</c:v>
                </c:pt>
                <c:pt idx="8677">
                  <c:v>1.1862354943447411</c:v>
                </c:pt>
                <c:pt idx="8678">
                  <c:v>1.1862354943447411</c:v>
                </c:pt>
                <c:pt idx="8679">
                  <c:v>1.1862354943447411</c:v>
                </c:pt>
                <c:pt idx="8680">
                  <c:v>1.1862354943447411</c:v>
                </c:pt>
                <c:pt idx="8681">
                  <c:v>1.1862354943447411</c:v>
                </c:pt>
                <c:pt idx="8682">
                  <c:v>1.1862354943447411</c:v>
                </c:pt>
                <c:pt idx="8683">
                  <c:v>1.1862354943447411</c:v>
                </c:pt>
                <c:pt idx="8684">
                  <c:v>1.1862354943447411</c:v>
                </c:pt>
                <c:pt idx="8685">
                  <c:v>1.1862354943447411</c:v>
                </c:pt>
                <c:pt idx="8686">
                  <c:v>1.1862354943447411</c:v>
                </c:pt>
                <c:pt idx="8687">
                  <c:v>1.1862354943447411</c:v>
                </c:pt>
                <c:pt idx="8688">
                  <c:v>1.1862354943447411</c:v>
                </c:pt>
                <c:pt idx="8689">
                  <c:v>1.1862354943447411</c:v>
                </c:pt>
                <c:pt idx="8690">
                  <c:v>1.1862354943447411</c:v>
                </c:pt>
                <c:pt idx="8691">
                  <c:v>1.1862354943447411</c:v>
                </c:pt>
                <c:pt idx="8692">
                  <c:v>1.1862354943447411</c:v>
                </c:pt>
                <c:pt idx="8693">
                  <c:v>1.1862354943447411</c:v>
                </c:pt>
                <c:pt idx="8694">
                  <c:v>1.1862354943447411</c:v>
                </c:pt>
                <c:pt idx="8695">
                  <c:v>1.1862354943447411</c:v>
                </c:pt>
                <c:pt idx="8696">
                  <c:v>1.1862354943447411</c:v>
                </c:pt>
                <c:pt idx="8697">
                  <c:v>1.1862354943447411</c:v>
                </c:pt>
                <c:pt idx="8698">
                  <c:v>1.1862354943447411</c:v>
                </c:pt>
                <c:pt idx="8699">
                  <c:v>1.1862354943447411</c:v>
                </c:pt>
                <c:pt idx="8700">
                  <c:v>1.1862354943447411</c:v>
                </c:pt>
                <c:pt idx="8701">
                  <c:v>1.1862354943447411</c:v>
                </c:pt>
                <c:pt idx="8702">
                  <c:v>1.1862354943447411</c:v>
                </c:pt>
                <c:pt idx="8703">
                  <c:v>1.1862354943447411</c:v>
                </c:pt>
                <c:pt idx="8704">
                  <c:v>1.1862354943447411</c:v>
                </c:pt>
                <c:pt idx="8705">
                  <c:v>1.1862354943447411</c:v>
                </c:pt>
                <c:pt idx="8706">
                  <c:v>1.1862354943447411</c:v>
                </c:pt>
                <c:pt idx="8707">
                  <c:v>1.1862354943447411</c:v>
                </c:pt>
                <c:pt idx="8708">
                  <c:v>1.1862354943447411</c:v>
                </c:pt>
                <c:pt idx="8709">
                  <c:v>1.1862354943447411</c:v>
                </c:pt>
                <c:pt idx="8710">
                  <c:v>1.1862354943447411</c:v>
                </c:pt>
                <c:pt idx="8711">
                  <c:v>1.1862354943447411</c:v>
                </c:pt>
                <c:pt idx="8712">
                  <c:v>1.1862354943447411</c:v>
                </c:pt>
                <c:pt idx="8713">
                  <c:v>1.1862354943447411</c:v>
                </c:pt>
                <c:pt idx="8714">
                  <c:v>1.1862354943447411</c:v>
                </c:pt>
                <c:pt idx="8715">
                  <c:v>1.1862354943447411</c:v>
                </c:pt>
                <c:pt idx="8716">
                  <c:v>1.1862354943447411</c:v>
                </c:pt>
                <c:pt idx="8717">
                  <c:v>1.1862354943447411</c:v>
                </c:pt>
                <c:pt idx="8718">
                  <c:v>1.1862354943447411</c:v>
                </c:pt>
                <c:pt idx="8719">
                  <c:v>1.1862354943447411</c:v>
                </c:pt>
                <c:pt idx="8720">
                  <c:v>1.1862354943447411</c:v>
                </c:pt>
                <c:pt idx="8721">
                  <c:v>1.1862354943447411</c:v>
                </c:pt>
                <c:pt idx="8722">
                  <c:v>1.1862354943447411</c:v>
                </c:pt>
                <c:pt idx="8723">
                  <c:v>1.1862354943447411</c:v>
                </c:pt>
                <c:pt idx="8724">
                  <c:v>1.1862354943447411</c:v>
                </c:pt>
                <c:pt idx="8725">
                  <c:v>1.1862354943447411</c:v>
                </c:pt>
                <c:pt idx="8726">
                  <c:v>1.1862354943447411</c:v>
                </c:pt>
                <c:pt idx="8727">
                  <c:v>1.1862354943447411</c:v>
                </c:pt>
                <c:pt idx="8728">
                  <c:v>1.1862354943447411</c:v>
                </c:pt>
                <c:pt idx="8729">
                  <c:v>1.1862354943447411</c:v>
                </c:pt>
                <c:pt idx="8730">
                  <c:v>1.1862354943447411</c:v>
                </c:pt>
                <c:pt idx="8731">
                  <c:v>1.1862354943447411</c:v>
                </c:pt>
                <c:pt idx="8732">
                  <c:v>1.1862354943447411</c:v>
                </c:pt>
                <c:pt idx="8733">
                  <c:v>1.1862354943447411</c:v>
                </c:pt>
                <c:pt idx="8734">
                  <c:v>1.1862354943447411</c:v>
                </c:pt>
                <c:pt idx="8735">
                  <c:v>1.1862354943447411</c:v>
                </c:pt>
                <c:pt idx="8736">
                  <c:v>1.1862354943447411</c:v>
                </c:pt>
                <c:pt idx="8737">
                  <c:v>1.1862354943447411</c:v>
                </c:pt>
                <c:pt idx="8738">
                  <c:v>1.1862354943447411</c:v>
                </c:pt>
                <c:pt idx="8739">
                  <c:v>1.1862354943447411</c:v>
                </c:pt>
                <c:pt idx="8740">
                  <c:v>1.1862354943447411</c:v>
                </c:pt>
                <c:pt idx="8741">
                  <c:v>1.1862354943447411</c:v>
                </c:pt>
                <c:pt idx="8742">
                  <c:v>1.1862354943447411</c:v>
                </c:pt>
                <c:pt idx="8743">
                  <c:v>1.1862354943447411</c:v>
                </c:pt>
                <c:pt idx="8744">
                  <c:v>1.1862354943447411</c:v>
                </c:pt>
                <c:pt idx="8745">
                  <c:v>1.1862354943447411</c:v>
                </c:pt>
                <c:pt idx="8746">
                  <c:v>1.1862354943447411</c:v>
                </c:pt>
                <c:pt idx="8747">
                  <c:v>1.1862354943447411</c:v>
                </c:pt>
                <c:pt idx="8748">
                  <c:v>1.1862354943447411</c:v>
                </c:pt>
                <c:pt idx="8749">
                  <c:v>1.1862354943447411</c:v>
                </c:pt>
                <c:pt idx="8750">
                  <c:v>1.1862354943447411</c:v>
                </c:pt>
                <c:pt idx="8751">
                  <c:v>1.1862354943447411</c:v>
                </c:pt>
                <c:pt idx="8752">
                  <c:v>1.1862354943447411</c:v>
                </c:pt>
                <c:pt idx="8753">
                  <c:v>1.1862354943447411</c:v>
                </c:pt>
                <c:pt idx="8754">
                  <c:v>1.1862354943447411</c:v>
                </c:pt>
                <c:pt idx="8755">
                  <c:v>1.1862354943447411</c:v>
                </c:pt>
                <c:pt idx="8756">
                  <c:v>1.1862354943447411</c:v>
                </c:pt>
                <c:pt idx="8757">
                  <c:v>1.1862354943447411</c:v>
                </c:pt>
                <c:pt idx="8758">
                  <c:v>1.1862354943447411</c:v>
                </c:pt>
                <c:pt idx="8759">
                  <c:v>1.1862354943447411</c:v>
                </c:pt>
                <c:pt idx="8760">
                  <c:v>1.1862354943447411</c:v>
                </c:pt>
                <c:pt idx="8761">
                  <c:v>1.1862354943447411</c:v>
                </c:pt>
                <c:pt idx="8762">
                  <c:v>1.1862354943447411</c:v>
                </c:pt>
                <c:pt idx="8763">
                  <c:v>1.1862354943447411</c:v>
                </c:pt>
                <c:pt idx="8764">
                  <c:v>1.1862354943447411</c:v>
                </c:pt>
                <c:pt idx="8765">
                  <c:v>1.1862354943447411</c:v>
                </c:pt>
                <c:pt idx="8766">
                  <c:v>1.1862354943447411</c:v>
                </c:pt>
                <c:pt idx="8767">
                  <c:v>1.1862354943447411</c:v>
                </c:pt>
                <c:pt idx="8768">
                  <c:v>1.1862354943447411</c:v>
                </c:pt>
                <c:pt idx="8769">
                  <c:v>1.1862354943447411</c:v>
                </c:pt>
                <c:pt idx="8770">
                  <c:v>1.1862354943447411</c:v>
                </c:pt>
                <c:pt idx="8771">
                  <c:v>1.1862354943447411</c:v>
                </c:pt>
                <c:pt idx="8772">
                  <c:v>1.1862354943447411</c:v>
                </c:pt>
                <c:pt idx="8773">
                  <c:v>1.1862354943447411</c:v>
                </c:pt>
                <c:pt idx="8774">
                  <c:v>1.1862354943447411</c:v>
                </c:pt>
                <c:pt idx="8775">
                  <c:v>1.1862354943447411</c:v>
                </c:pt>
                <c:pt idx="8776">
                  <c:v>1.1862354943447411</c:v>
                </c:pt>
                <c:pt idx="8777">
                  <c:v>1.1862354943447411</c:v>
                </c:pt>
                <c:pt idx="8778">
                  <c:v>1.1862354943447411</c:v>
                </c:pt>
                <c:pt idx="8779">
                  <c:v>1.1862354943447411</c:v>
                </c:pt>
                <c:pt idx="8780">
                  <c:v>1.1862354943447411</c:v>
                </c:pt>
                <c:pt idx="8781">
                  <c:v>1.1862354943447411</c:v>
                </c:pt>
                <c:pt idx="8782">
                  <c:v>1.1862354943447411</c:v>
                </c:pt>
                <c:pt idx="8783">
                  <c:v>1.1862354943447411</c:v>
                </c:pt>
                <c:pt idx="8784">
                  <c:v>1.1862354943447411</c:v>
                </c:pt>
                <c:pt idx="8785">
                  <c:v>1.1862354943447411</c:v>
                </c:pt>
                <c:pt idx="8786">
                  <c:v>1.1862354943447411</c:v>
                </c:pt>
                <c:pt idx="8787">
                  <c:v>1.1862354943447411</c:v>
                </c:pt>
                <c:pt idx="8788">
                  <c:v>1.1862354943447411</c:v>
                </c:pt>
                <c:pt idx="8789">
                  <c:v>1.1862354943447411</c:v>
                </c:pt>
                <c:pt idx="8790">
                  <c:v>1.1862354943447411</c:v>
                </c:pt>
                <c:pt idx="8791">
                  <c:v>1.1862354943447411</c:v>
                </c:pt>
                <c:pt idx="8792">
                  <c:v>1.1862354943447411</c:v>
                </c:pt>
                <c:pt idx="8793">
                  <c:v>1.1862354943447411</c:v>
                </c:pt>
                <c:pt idx="8794">
                  <c:v>1.1862354943447411</c:v>
                </c:pt>
                <c:pt idx="8795">
                  <c:v>1.1862354943447411</c:v>
                </c:pt>
                <c:pt idx="8796">
                  <c:v>1.1862354943447411</c:v>
                </c:pt>
                <c:pt idx="8797">
                  <c:v>1.1862354943447411</c:v>
                </c:pt>
                <c:pt idx="8798">
                  <c:v>1.1862354943447411</c:v>
                </c:pt>
                <c:pt idx="8799">
                  <c:v>1.1862354943447411</c:v>
                </c:pt>
                <c:pt idx="8800">
                  <c:v>1.1862354943447411</c:v>
                </c:pt>
                <c:pt idx="8801">
                  <c:v>1.1862354943447411</c:v>
                </c:pt>
                <c:pt idx="8802">
                  <c:v>1.1862354943447411</c:v>
                </c:pt>
                <c:pt idx="8803">
                  <c:v>1.1862354943447411</c:v>
                </c:pt>
                <c:pt idx="8804">
                  <c:v>1.1862354943447411</c:v>
                </c:pt>
                <c:pt idx="8805">
                  <c:v>1.1862354943447411</c:v>
                </c:pt>
                <c:pt idx="8806">
                  <c:v>1.1862354943447411</c:v>
                </c:pt>
                <c:pt idx="8807">
                  <c:v>1.1862354943447411</c:v>
                </c:pt>
                <c:pt idx="8808">
                  <c:v>1.1862354943447411</c:v>
                </c:pt>
                <c:pt idx="8809">
                  <c:v>1.1862354943447411</c:v>
                </c:pt>
                <c:pt idx="8810">
                  <c:v>1.1862354943447411</c:v>
                </c:pt>
                <c:pt idx="8811">
                  <c:v>1.1862354943447411</c:v>
                </c:pt>
                <c:pt idx="8812">
                  <c:v>1.1862354943447411</c:v>
                </c:pt>
                <c:pt idx="8813">
                  <c:v>1.1862354943447411</c:v>
                </c:pt>
                <c:pt idx="8814">
                  <c:v>1.1862354943447411</c:v>
                </c:pt>
                <c:pt idx="8815">
                  <c:v>1.1862354943447411</c:v>
                </c:pt>
                <c:pt idx="8816">
                  <c:v>1.1862354943447411</c:v>
                </c:pt>
                <c:pt idx="8817">
                  <c:v>1.1862354943447411</c:v>
                </c:pt>
                <c:pt idx="8818">
                  <c:v>1.1862354943447411</c:v>
                </c:pt>
                <c:pt idx="8819">
                  <c:v>1.1862354943447411</c:v>
                </c:pt>
                <c:pt idx="8820">
                  <c:v>1.1862354943447411</c:v>
                </c:pt>
                <c:pt idx="8821">
                  <c:v>1.1862354943447411</c:v>
                </c:pt>
                <c:pt idx="8822">
                  <c:v>1.1862354943447411</c:v>
                </c:pt>
                <c:pt idx="8823">
                  <c:v>1.1862354943447411</c:v>
                </c:pt>
                <c:pt idx="8824">
                  <c:v>1.1862354943447411</c:v>
                </c:pt>
                <c:pt idx="8825">
                  <c:v>1.1862354943447411</c:v>
                </c:pt>
                <c:pt idx="8826">
                  <c:v>1.1862354943447411</c:v>
                </c:pt>
                <c:pt idx="8827">
                  <c:v>1.1862354943447411</c:v>
                </c:pt>
                <c:pt idx="8828">
                  <c:v>1.1862354943447411</c:v>
                </c:pt>
                <c:pt idx="8829">
                  <c:v>1.1862354943447411</c:v>
                </c:pt>
                <c:pt idx="8830">
                  <c:v>1.1862354943447411</c:v>
                </c:pt>
                <c:pt idx="8831">
                  <c:v>1.1862354943447411</c:v>
                </c:pt>
                <c:pt idx="8832">
                  <c:v>1.1862354943447411</c:v>
                </c:pt>
                <c:pt idx="8833">
                  <c:v>1.1862354943447411</c:v>
                </c:pt>
                <c:pt idx="8834">
                  <c:v>1.1862354943447411</c:v>
                </c:pt>
                <c:pt idx="8835">
                  <c:v>1.1862354943447411</c:v>
                </c:pt>
                <c:pt idx="8836">
                  <c:v>1.1862354943447411</c:v>
                </c:pt>
                <c:pt idx="8837">
                  <c:v>1.1862354943447411</c:v>
                </c:pt>
                <c:pt idx="8838">
                  <c:v>1.1862354943447411</c:v>
                </c:pt>
                <c:pt idx="8839">
                  <c:v>1.1862354943447411</c:v>
                </c:pt>
                <c:pt idx="8840">
                  <c:v>1.1862354943447411</c:v>
                </c:pt>
                <c:pt idx="8841">
                  <c:v>1.1862354943447411</c:v>
                </c:pt>
                <c:pt idx="8842">
                  <c:v>1.1862354943447411</c:v>
                </c:pt>
                <c:pt idx="8843">
                  <c:v>1.1862354943447411</c:v>
                </c:pt>
                <c:pt idx="8844">
                  <c:v>1.1862354943447411</c:v>
                </c:pt>
                <c:pt idx="8845">
                  <c:v>1.1862354943447411</c:v>
                </c:pt>
                <c:pt idx="8846">
                  <c:v>1.1862354943447411</c:v>
                </c:pt>
                <c:pt idx="8847">
                  <c:v>1.1862354943447411</c:v>
                </c:pt>
                <c:pt idx="8848">
                  <c:v>1.1862354943447411</c:v>
                </c:pt>
                <c:pt idx="8849">
                  <c:v>1.1862354943447411</c:v>
                </c:pt>
                <c:pt idx="8850">
                  <c:v>1.1862354943447411</c:v>
                </c:pt>
                <c:pt idx="8851">
                  <c:v>1.1862354943447411</c:v>
                </c:pt>
                <c:pt idx="8852">
                  <c:v>1.1862354943447411</c:v>
                </c:pt>
                <c:pt idx="8853">
                  <c:v>1.1862354943447411</c:v>
                </c:pt>
                <c:pt idx="8854">
                  <c:v>1.1862354943447411</c:v>
                </c:pt>
                <c:pt idx="8855">
                  <c:v>1.1862354943447411</c:v>
                </c:pt>
                <c:pt idx="8856">
                  <c:v>1.1862354943447411</c:v>
                </c:pt>
                <c:pt idx="8857">
                  <c:v>1.1862354943447411</c:v>
                </c:pt>
                <c:pt idx="8858">
                  <c:v>1.1862354943447411</c:v>
                </c:pt>
                <c:pt idx="8859">
                  <c:v>1.1862354943447411</c:v>
                </c:pt>
                <c:pt idx="8860">
                  <c:v>1.1862354943447411</c:v>
                </c:pt>
                <c:pt idx="8861">
                  <c:v>1.1862354943447411</c:v>
                </c:pt>
                <c:pt idx="8862">
                  <c:v>1.1862354943447411</c:v>
                </c:pt>
                <c:pt idx="8863">
                  <c:v>1.1862354943447411</c:v>
                </c:pt>
                <c:pt idx="8864">
                  <c:v>1.1862354943447411</c:v>
                </c:pt>
                <c:pt idx="8865">
                  <c:v>1.1862354943447411</c:v>
                </c:pt>
                <c:pt idx="8866">
                  <c:v>1.1862354943447411</c:v>
                </c:pt>
                <c:pt idx="8867">
                  <c:v>1.1862354943447411</c:v>
                </c:pt>
                <c:pt idx="8868">
                  <c:v>1.1862354943447411</c:v>
                </c:pt>
                <c:pt idx="8869">
                  <c:v>1.1862354943447411</c:v>
                </c:pt>
                <c:pt idx="8870">
                  <c:v>1.1862354943447411</c:v>
                </c:pt>
                <c:pt idx="8871">
                  <c:v>1.1862354943447411</c:v>
                </c:pt>
                <c:pt idx="8872">
                  <c:v>1.1862354943447411</c:v>
                </c:pt>
                <c:pt idx="8873">
                  <c:v>1.1862354943447411</c:v>
                </c:pt>
                <c:pt idx="8874">
                  <c:v>1.1862354943447411</c:v>
                </c:pt>
                <c:pt idx="8875">
                  <c:v>1.1862354943447411</c:v>
                </c:pt>
                <c:pt idx="8876">
                  <c:v>1.1862354943447411</c:v>
                </c:pt>
                <c:pt idx="8877">
                  <c:v>1.1862354943447411</c:v>
                </c:pt>
                <c:pt idx="8878">
                  <c:v>1.1862354943447411</c:v>
                </c:pt>
                <c:pt idx="8879">
                  <c:v>1.1862354943447411</c:v>
                </c:pt>
                <c:pt idx="8880">
                  <c:v>1.1862354943447411</c:v>
                </c:pt>
                <c:pt idx="8881">
                  <c:v>1.1862354943447411</c:v>
                </c:pt>
                <c:pt idx="8882">
                  <c:v>1.1862354943447411</c:v>
                </c:pt>
                <c:pt idx="8883">
                  <c:v>1.1862354943447411</c:v>
                </c:pt>
                <c:pt idx="8884">
                  <c:v>1.1862354943447411</c:v>
                </c:pt>
                <c:pt idx="8885">
                  <c:v>1.1862354943447411</c:v>
                </c:pt>
                <c:pt idx="8886">
                  <c:v>1.1862354943447411</c:v>
                </c:pt>
                <c:pt idx="8887">
                  <c:v>1.1862354943447411</c:v>
                </c:pt>
                <c:pt idx="8888">
                  <c:v>1.1862354943447411</c:v>
                </c:pt>
                <c:pt idx="8889">
                  <c:v>1.1862354943447411</c:v>
                </c:pt>
                <c:pt idx="8890">
                  <c:v>1.1862354943447411</c:v>
                </c:pt>
                <c:pt idx="8891">
                  <c:v>1.1862354943447411</c:v>
                </c:pt>
                <c:pt idx="8892">
                  <c:v>1.1862354943447411</c:v>
                </c:pt>
                <c:pt idx="8893">
                  <c:v>1.1862354943447411</c:v>
                </c:pt>
                <c:pt idx="8894">
                  <c:v>1.1862354943447411</c:v>
                </c:pt>
                <c:pt idx="8895">
                  <c:v>1.1862354943447411</c:v>
                </c:pt>
                <c:pt idx="8896">
                  <c:v>1.1862354943447411</c:v>
                </c:pt>
                <c:pt idx="8897">
                  <c:v>1.1862354943447411</c:v>
                </c:pt>
                <c:pt idx="8898">
                  <c:v>1.1862354943447411</c:v>
                </c:pt>
                <c:pt idx="8899">
                  <c:v>1.1862354943447411</c:v>
                </c:pt>
                <c:pt idx="8900">
                  <c:v>1.1862354943447411</c:v>
                </c:pt>
                <c:pt idx="8901">
                  <c:v>1.1862354943447411</c:v>
                </c:pt>
                <c:pt idx="8902">
                  <c:v>1.1862354943447411</c:v>
                </c:pt>
                <c:pt idx="8903">
                  <c:v>1.1862354943447411</c:v>
                </c:pt>
                <c:pt idx="8904">
                  <c:v>1.1862354943447411</c:v>
                </c:pt>
                <c:pt idx="8905">
                  <c:v>1.1862354943447411</c:v>
                </c:pt>
                <c:pt idx="8906">
                  <c:v>1.1862354943447411</c:v>
                </c:pt>
                <c:pt idx="8907">
                  <c:v>1.1862354943447411</c:v>
                </c:pt>
                <c:pt idx="8908">
                  <c:v>1.1862354943447411</c:v>
                </c:pt>
                <c:pt idx="8909">
                  <c:v>1.1862354943447411</c:v>
                </c:pt>
                <c:pt idx="8910">
                  <c:v>1.1862354943447411</c:v>
                </c:pt>
                <c:pt idx="8911">
                  <c:v>1.1862354943447411</c:v>
                </c:pt>
                <c:pt idx="8912">
                  <c:v>1.1862354943447411</c:v>
                </c:pt>
                <c:pt idx="8913">
                  <c:v>1.1862354943447411</c:v>
                </c:pt>
                <c:pt idx="8914">
                  <c:v>1.1862354943447411</c:v>
                </c:pt>
                <c:pt idx="8915">
                  <c:v>1.1862354943447411</c:v>
                </c:pt>
                <c:pt idx="8916">
                  <c:v>1.1862354943447411</c:v>
                </c:pt>
                <c:pt idx="8917">
                  <c:v>1.1862354943447411</c:v>
                </c:pt>
                <c:pt idx="8918">
                  <c:v>1.1862354943447411</c:v>
                </c:pt>
                <c:pt idx="8919">
                  <c:v>1.1862354943447411</c:v>
                </c:pt>
                <c:pt idx="8920">
                  <c:v>1.1862354943447411</c:v>
                </c:pt>
                <c:pt idx="8921">
                  <c:v>1.1862354943447411</c:v>
                </c:pt>
                <c:pt idx="8922">
                  <c:v>1.1862354943447411</c:v>
                </c:pt>
                <c:pt idx="8923">
                  <c:v>1.1862354943447411</c:v>
                </c:pt>
                <c:pt idx="8924">
                  <c:v>1.1862354943447411</c:v>
                </c:pt>
                <c:pt idx="8925">
                  <c:v>1.1862354943447411</c:v>
                </c:pt>
                <c:pt idx="8926">
                  <c:v>1.1862354943447411</c:v>
                </c:pt>
                <c:pt idx="8927">
                  <c:v>1.1862354943447411</c:v>
                </c:pt>
                <c:pt idx="8928">
                  <c:v>1.1862354943447411</c:v>
                </c:pt>
                <c:pt idx="8929">
                  <c:v>1.1862354943447411</c:v>
                </c:pt>
                <c:pt idx="8930">
                  <c:v>1.1862354943447411</c:v>
                </c:pt>
                <c:pt idx="8931">
                  <c:v>1.1862354943447411</c:v>
                </c:pt>
                <c:pt idx="8932">
                  <c:v>1.1862354943447411</c:v>
                </c:pt>
                <c:pt idx="8933">
                  <c:v>1.1862354943447411</c:v>
                </c:pt>
                <c:pt idx="8934">
                  <c:v>1.1862354943447411</c:v>
                </c:pt>
                <c:pt idx="8935">
                  <c:v>1.1862354943447411</c:v>
                </c:pt>
                <c:pt idx="8936">
                  <c:v>1.1862354943447411</c:v>
                </c:pt>
                <c:pt idx="8937">
                  <c:v>1.1862354943447411</c:v>
                </c:pt>
                <c:pt idx="8938">
                  <c:v>1.1862354943447411</c:v>
                </c:pt>
                <c:pt idx="8939">
                  <c:v>1.1862354943447411</c:v>
                </c:pt>
                <c:pt idx="8940">
                  <c:v>1.1862354943447411</c:v>
                </c:pt>
                <c:pt idx="8941">
                  <c:v>1.1862354943447411</c:v>
                </c:pt>
                <c:pt idx="8942">
                  <c:v>1.1862354943447411</c:v>
                </c:pt>
                <c:pt idx="8943">
                  <c:v>1.1862354943447411</c:v>
                </c:pt>
                <c:pt idx="8944">
                  <c:v>1.1862354943447411</c:v>
                </c:pt>
                <c:pt idx="8945">
                  <c:v>1.1862354943447411</c:v>
                </c:pt>
                <c:pt idx="8946">
                  <c:v>1.1862354943447411</c:v>
                </c:pt>
                <c:pt idx="8947">
                  <c:v>1.1862354943447411</c:v>
                </c:pt>
                <c:pt idx="8948">
                  <c:v>1.1862354943447411</c:v>
                </c:pt>
                <c:pt idx="8949">
                  <c:v>1.1862354943447411</c:v>
                </c:pt>
                <c:pt idx="8950">
                  <c:v>1.1862354943447411</c:v>
                </c:pt>
                <c:pt idx="8951">
                  <c:v>1.1862354943447411</c:v>
                </c:pt>
                <c:pt idx="8952">
                  <c:v>1.1862354943447411</c:v>
                </c:pt>
                <c:pt idx="8953">
                  <c:v>1.1862354943447411</c:v>
                </c:pt>
                <c:pt idx="8954">
                  <c:v>1.1862354943447411</c:v>
                </c:pt>
                <c:pt idx="8955">
                  <c:v>1.1862354943447411</c:v>
                </c:pt>
                <c:pt idx="8956">
                  <c:v>1.1862354943447411</c:v>
                </c:pt>
                <c:pt idx="8957">
                  <c:v>1.1862354943447411</c:v>
                </c:pt>
                <c:pt idx="8958">
                  <c:v>1.1862354943447411</c:v>
                </c:pt>
                <c:pt idx="8959">
                  <c:v>1.1862354943447411</c:v>
                </c:pt>
                <c:pt idx="8960">
                  <c:v>1.1862354943447411</c:v>
                </c:pt>
                <c:pt idx="8961">
                  <c:v>1.1862354943447411</c:v>
                </c:pt>
                <c:pt idx="8962">
                  <c:v>1.1862354943447411</c:v>
                </c:pt>
                <c:pt idx="8963">
                  <c:v>1.1862354943447411</c:v>
                </c:pt>
                <c:pt idx="8964">
                  <c:v>1.1862354943447411</c:v>
                </c:pt>
                <c:pt idx="8965">
                  <c:v>1.1862354943447411</c:v>
                </c:pt>
                <c:pt idx="8966">
                  <c:v>1.1862354943447411</c:v>
                </c:pt>
                <c:pt idx="8967">
                  <c:v>1.1862354943447411</c:v>
                </c:pt>
                <c:pt idx="8968">
                  <c:v>1.1862354943447411</c:v>
                </c:pt>
                <c:pt idx="8969">
                  <c:v>1.1862354943447411</c:v>
                </c:pt>
                <c:pt idx="8970">
                  <c:v>1.1862354943447411</c:v>
                </c:pt>
                <c:pt idx="8971">
                  <c:v>1.1862354943447411</c:v>
                </c:pt>
                <c:pt idx="8972">
                  <c:v>1.1862354943447411</c:v>
                </c:pt>
                <c:pt idx="8973">
                  <c:v>1.1862354943447411</c:v>
                </c:pt>
                <c:pt idx="8974">
                  <c:v>1.1862354943447411</c:v>
                </c:pt>
                <c:pt idx="8975">
                  <c:v>1.1862354943447411</c:v>
                </c:pt>
                <c:pt idx="8976">
                  <c:v>1.1862354943447411</c:v>
                </c:pt>
                <c:pt idx="8977">
                  <c:v>1.1862354943447411</c:v>
                </c:pt>
                <c:pt idx="8978">
                  <c:v>1.1862354943447411</c:v>
                </c:pt>
                <c:pt idx="8979">
                  <c:v>1.1862354943447411</c:v>
                </c:pt>
                <c:pt idx="8980">
                  <c:v>1.1862354943447411</c:v>
                </c:pt>
                <c:pt idx="8981">
                  <c:v>1.1862354943447411</c:v>
                </c:pt>
                <c:pt idx="8982">
                  <c:v>1.1862354943447411</c:v>
                </c:pt>
                <c:pt idx="8983">
                  <c:v>1.1862354943447411</c:v>
                </c:pt>
                <c:pt idx="8984">
                  <c:v>1.1862354943447411</c:v>
                </c:pt>
                <c:pt idx="8985">
                  <c:v>1.1862354943447411</c:v>
                </c:pt>
                <c:pt idx="8986">
                  <c:v>1.1862354943447411</c:v>
                </c:pt>
                <c:pt idx="8987">
                  <c:v>1.1862354943447411</c:v>
                </c:pt>
                <c:pt idx="8988">
                  <c:v>1.1862354943447411</c:v>
                </c:pt>
                <c:pt idx="8989">
                  <c:v>1.1862354943447411</c:v>
                </c:pt>
                <c:pt idx="8990">
                  <c:v>1.1862354943447411</c:v>
                </c:pt>
                <c:pt idx="8991">
                  <c:v>1.1862354943447411</c:v>
                </c:pt>
                <c:pt idx="8992">
                  <c:v>1.1862354943447411</c:v>
                </c:pt>
                <c:pt idx="8993">
                  <c:v>1.1862354943447411</c:v>
                </c:pt>
                <c:pt idx="8994">
                  <c:v>1.1862354943447411</c:v>
                </c:pt>
                <c:pt idx="8995">
                  <c:v>1.1862354943447411</c:v>
                </c:pt>
                <c:pt idx="8996">
                  <c:v>1.1862354943447411</c:v>
                </c:pt>
                <c:pt idx="8997">
                  <c:v>1.1862354943447411</c:v>
                </c:pt>
                <c:pt idx="8998">
                  <c:v>1.1862354943447411</c:v>
                </c:pt>
                <c:pt idx="8999">
                  <c:v>1.1862354943447411</c:v>
                </c:pt>
                <c:pt idx="9000">
                  <c:v>1.1862354943447411</c:v>
                </c:pt>
                <c:pt idx="9001">
                  <c:v>1.1862354943447411</c:v>
                </c:pt>
                <c:pt idx="9002">
                  <c:v>1.1862354943447411</c:v>
                </c:pt>
                <c:pt idx="9003">
                  <c:v>1.1862354943447411</c:v>
                </c:pt>
                <c:pt idx="9004">
                  <c:v>1.1862354943447411</c:v>
                </c:pt>
                <c:pt idx="9005">
                  <c:v>1.1862354943447411</c:v>
                </c:pt>
                <c:pt idx="9006">
                  <c:v>1.1862354943447411</c:v>
                </c:pt>
                <c:pt idx="9007">
                  <c:v>1.1862354943447411</c:v>
                </c:pt>
                <c:pt idx="9008">
                  <c:v>1.1862354943447411</c:v>
                </c:pt>
                <c:pt idx="9009">
                  <c:v>1.1862354943447411</c:v>
                </c:pt>
                <c:pt idx="9010">
                  <c:v>1.1862354943447411</c:v>
                </c:pt>
                <c:pt idx="9011">
                  <c:v>1.1862354943447411</c:v>
                </c:pt>
                <c:pt idx="9012">
                  <c:v>1.1862354943447411</c:v>
                </c:pt>
                <c:pt idx="9013">
                  <c:v>1.1862354943447411</c:v>
                </c:pt>
                <c:pt idx="9014">
                  <c:v>1.1862354943447411</c:v>
                </c:pt>
                <c:pt idx="9015">
                  <c:v>1.1862354943447411</c:v>
                </c:pt>
                <c:pt idx="9016">
                  <c:v>1.1862354943447411</c:v>
                </c:pt>
                <c:pt idx="9017">
                  <c:v>1.1862354943447411</c:v>
                </c:pt>
                <c:pt idx="9018">
                  <c:v>1.1862354943447411</c:v>
                </c:pt>
                <c:pt idx="9019">
                  <c:v>1.1862354943447411</c:v>
                </c:pt>
                <c:pt idx="9020">
                  <c:v>1.1862354943447411</c:v>
                </c:pt>
                <c:pt idx="9021">
                  <c:v>1.1862354943447411</c:v>
                </c:pt>
                <c:pt idx="9022">
                  <c:v>1.1862354943447411</c:v>
                </c:pt>
                <c:pt idx="9023">
                  <c:v>1.1862354943447411</c:v>
                </c:pt>
                <c:pt idx="9024">
                  <c:v>1.1862354943447411</c:v>
                </c:pt>
                <c:pt idx="9025">
                  <c:v>1.1862354943447411</c:v>
                </c:pt>
                <c:pt idx="9026">
                  <c:v>1.1862354943447411</c:v>
                </c:pt>
                <c:pt idx="9027">
                  <c:v>1.1862354943447411</c:v>
                </c:pt>
                <c:pt idx="9028">
                  <c:v>1.1862354943447411</c:v>
                </c:pt>
                <c:pt idx="9029">
                  <c:v>1.1862354943447411</c:v>
                </c:pt>
                <c:pt idx="9030">
                  <c:v>1.1862354943447411</c:v>
                </c:pt>
                <c:pt idx="9031">
                  <c:v>1.1862354943447411</c:v>
                </c:pt>
                <c:pt idx="9032">
                  <c:v>1.1862354943447411</c:v>
                </c:pt>
                <c:pt idx="9033">
                  <c:v>1.1862354943447411</c:v>
                </c:pt>
                <c:pt idx="9034">
                  <c:v>1.1862354943447411</c:v>
                </c:pt>
                <c:pt idx="9035">
                  <c:v>1.1862354943447411</c:v>
                </c:pt>
                <c:pt idx="9036">
                  <c:v>1.1862354943447411</c:v>
                </c:pt>
                <c:pt idx="9037">
                  <c:v>1.1862354943447411</c:v>
                </c:pt>
                <c:pt idx="9038">
                  <c:v>1.1862354943447411</c:v>
                </c:pt>
                <c:pt idx="9039">
                  <c:v>1.1862354943447411</c:v>
                </c:pt>
                <c:pt idx="9040">
                  <c:v>1.1862354943447411</c:v>
                </c:pt>
                <c:pt idx="9041">
                  <c:v>1.1862354943447411</c:v>
                </c:pt>
                <c:pt idx="9042">
                  <c:v>1.1862354943447411</c:v>
                </c:pt>
                <c:pt idx="9043">
                  <c:v>1.1862354943447411</c:v>
                </c:pt>
                <c:pt idx="9044">
                  <c:v>1.1862354943447411</c:v>
                </c:pt>
                <c:pt idx="9045">
                  <c:v>1.1862354943447411</c:v>
                </c:pt>
                <c:pt idx="9046">
                  <c:v>1.1862354943447411</c:v>
                </c:pt>
                <c:pt idx="9047">
                  <c:v>1.1862354943447411</c:v>
                </c:pt>
                <c:pt idx="9048">
                  <c:v>1.1862354943447411</c:v>
                </c:pt>
                <c:pt idx="9049">
                  <c:v>1.1862354943447411</c:v>
                </c:pt>
                <c:pt idx="9050">
                  <c:v>1.1862354943447411</c:v>
                </c:pt>
                <c:pt idx="9051">
                  <c:v>1.1862354943447411</c:v>
                </c:pt>
                <c:pt idx="9052">
                  <c:v>1.1862354943447411</c:v>
                </c:pt>
                <c:pt idx="9053">
                  <c:v>1.1862354943447411</c:v>
                </c:pt>
                <c:pt idx="9054">
                  <c:v>1.1862354943447411</c:v>
                </c:pt>
                <c:pt idx="9055">
                  <c:v>1.1862354943447411</c:v>
                </c:pt>
                <c:pt idx="9056">
                  <c:v>1.1862354943447411</c:v>
                </c:pt>
                <c:pt idx="9057">
                  <c:v>1.1862354943447411</c:v>
                </c:pt>
                <c:pt idx="9058">
                  <c:v>1.1862354943447411</c:v>
                </c:pt>
                <c:pt idx="9059">
                  <c:v>1.1862354943447411</c:v>
                </c:pt>
                <c:pt idx="9060">
                  <c:v>1.1862354943447411</c:v>
                </c:pt>
                <c:pt idx="9061">
                  <c:v>1.1862354943447411</c:v>
                </c:pt>
                <c:pt idx="9062">
                  <c:v>1.1862354943447411</c:v>
                </c:pt>
                <c:pt idx="9063">
                  <c:v>1.1862354943447411</c:v>
                </c:pt>
                <c:pt idx="9064">
                  <c:v>1.1862354943447411</c:v>
                </c:pt>
                <c:pt idx="9065">
                  <c:v>1.1862354943447411</c:v>
                </c:pt>
                <c:pt idx="9066">
                  <c:v>1.1862354943447411</c:v>
                </c:pt>
                <c:pt idx="9067">
                  <c:v>1.1862354943447411</c:v>
                </c:pt>
                <c:pt idx="9068">
                  <c:v>1.1862354943447411</c:v>
                </c:pt>
                <c:pt idx="9069">
                  <c:v>1.1862354943447411</c:v>
                </c:pt>
                <c:pt idx="9070">
                  <c:v>1.1862354943447411</c:v>
                </c:pt>
                <c:pt idx="9071">
                  <c:v>1.1862354943447411</c:v>
                </c:pt>
                <c:pt idx="9072">
                  <c:v>1.1862354943447411</c:v>
                </c:pt>
                <c:pt idx="9073">
                  <c:v>1.1862354943447411</c:v>
                </c:pt>
                <c:pt idx="9074">
                  <c:v>1.1862354943447411</c:v>
                </c:pt>
                <c:pt idx="9075">
                  <c:v>1.1862354943447411</c:v>
                </c:pt>
                <c:pt idx="9076">
                  <c:v>1.1862354943447411</c:v>
                </c:pt>
                <c:pt idx="9077">
                  <c:v>1.1862354943447411</c:v>
                </c:pt>
                <c:pt idx="9078">
                  <c:v>1.1862354943447411</c:v>
                </c:pt>
                <c:pt idx="9079">
                  <c:v>1.1862354943447411</c:v>
                </c:pt>
                <c:pt idx="9080">
                  <c:v>1.1862354943447411</c:v>
                </c:pt>
                <c:pt idx="9081">
                  <c:v>1.1862354943447411</c:v>
                </c:pt>
                <c:pt idx="9082">
                  <c:v>1.1862354943447411</c:v>
                </c:pt>
                <c:pt idx="9083">
                  <c:v>1.1862354943447411</c:v>
                </c:pt>
                <c:pt idx="9084">
                  <c:v>1.1862354943447411</c:v>
                </c:pt>
                <c:pt idx="9085">
                  <c:v>1.1862354943447411</c:v>
                </c:pt>
                <c:pt idx="9086">
                  <c:v>1.1862354943447411</c:v>
                </c:pt>
                <c:pt idx="9087">
                  <c:v>1.1862354943447411</c:v>
                </c:pt>
                <c:pt idx="9088">
                  <c:v>1.1862354943447411</c:v>
                </c:pt>
                <c:pt idx="9089">
                  <c:v>1.1862354943447411</c:v>
                </c:pt>
                <c:pt idx="9090">
                  <c:v>1.1862354943447411</c:v>
                </c:pt>
                <c:pt idx="9091">
                  <c:v>1.1862354943447411</c:v>
                </c:pt>
                <c:pt idx="9092">
                  <c:v>1.1862354943447411</c:v>
                </c:pt>
                <c:pt idx="9093">
                  <c:v>1.1862354943447411</c:v>
                </c:pt>
                <c:pt idx="9094">
                  <c:v>1.1862354943447411</c:v>
                </c:pt>
                <c:pt idx="9095">
                  <c:v>1.1862354943447411</c:v>
                </c:pt>
                <c:pt idx="9096">
                  <c:v>1.1862354943447411</c:v>
                </c:pt>
                <c:pt idx="9097">
                  <c:v>1.1862354943447411</c:v>
                </c:pt>
                <c:pt idx="9098">
                  <c:v>1.1862354943447411</c:v>
                </c:pt>
                <c:pt idx="9099">
                  <c:v>1.1862354943447411</c:v>
                </c:pt>
                <c:pt idx="9100">
                  <c:v>1.1862354943447411</c:v>
                </c:pt>
                <c:pt idx="9101">
                  <c:v>1.1862354943447411</c:v>
                </c:pt>
                <c:pt idx="9102">
                  <c:v>1.1862354943447411</c:v>
                </c:pt>
                <c:pt idx="9103">
                  <c:v>1.1862354943447411</c:v>
                </c:pt>
                <c:pt idx="9104">
                  <c:v>1.1862354943447411</c:v>
                </c:pt>
                <c:pt idx="9105">
                  <c:v>1.1862354943447411</c:v>
                </c:pt>
                <c:pt idx="9106">
                  <c:v>1.1862354943447411</c:v>
                </c:pt>
                <c:pt idx="9107">
                  <c:v>1.1862354943447411</c:v>
                </c:pt>
                <c:pt idx="9108">
                  <c:v>1.1862354943447411</c:v>
                </c:pt>
                <c:pt idx="9109">
                  <c:v>1.1862354943447411</c:v>
                </c:pt>
                <c:pt idx="9110">
                  <c:v>1.1862354943447411</c:v>
                </c:pt>
                <c:pt idx="9111">
                  <c:v>1.1862354943447411</c:v>
                </c:pt>
                <c:pt idx="9112">
                  <c:v>1.1862354943447411</c:v>
                </c:pt>
                <c:pt idx="9113">
                  <c:v>1.1862354943447411</c:v>
                </c:pt>
                <c:pt idx="9114">
                  <c:v>1.1862354943447411</c:v>
                </c:pt>
                <c:pt idx="9115">
                  <c:v>1.1862354943447411</c:v>
                </c:pt>
                <c:pt idx="9116">
                  <c:v>1.1862354943447411</c:v>
                </c:pt>
                <c:pt idx="9117">
                  <c:v>1.1862354943447411</c:v>
                </c:pt>
                <c:pt idx="9118">
                  <c:v>1.1862354943447411</c:v>
                </c:pt>
                <c:pt idx="9119">
                  <c:v>1.1862354943447411</c:v>
                </c:pt>
                <c:pt idx="9120">
                  <c:v>1.1862354943447411</c:v>
                </c:pt>
                <c:pt idx="9121">
                  <c:v>1.1862354943447411</c:v>
                </c:pt>
                <c:pt idx="9122">
                  <c:v>1.1862354943447411</c:v>
                </c:pt>
                <c:pt idx="9123">
                  <c:v>1.1862354943447411</c:v>
                </c:pt>
                <c:pt idx="9124">
                  <c:v>1.1862354943447411</c:v>
                </c:pt>
                <c:pt idx="9125">
                  <c:v>1.1862354943447411</c:v>
                </c:pt>
                <c:pt idx="9126">
                  <c:v>1.1862354943447411</c:v>
                </c:pt>
                <c:pt idx="9127">
                  <c:v>1.1862354943447411</c:v>
                </c:pt>
                <c:pt idx="9128">
                  <c:v>1.1862354943447411</c:v>
                </c:pt>
                <c:pt idx="9129">
                  <c:v>1.1862354943447411</c:v>
                </c:pt>
                <c:pt idx="9130">
                  <c:v>1.1862354943447411</c:v>
                </c:pt>
                <c:pt idx="9131">
                  <c:v>1.1862354943447411</c:v>
                </c:pt>
                <c:pt idx="9132">
                  <c:v>1.1862354943447411</c:v>
                </c:pt>
                <c:pt idx="9133">
                  <c:v>1.1862354943447411</c:v>
                </c:pt>
                <c:pt idx="9134">
                  <c:v>1.1862354943447411</c:v>
                </c:pt>
                <c:pt idx="9135">
                  <c:v>1.1862354943447411</c:v>
                </c:pt>
                <c:pt idx="9136">
                  <c:v>1.1862354943447411</c:v>
                </c:pt>
                <c:pt idx="9137">
                  <c:v>1.1862354943447411</c:v>
                </c:pt>
                <c:pt idx="9138">
                  <c:v>1.1862354943447411</c:v>
                </c:pt>
                <c:pt idx="9139">
                  <c:v>1.1862354943447411</c:v>
                </c:pt>
                <c:pt idx="9140">
                  <c:v>1.1862354943447411</c:v>
                </c:pt>
                <c:pt idx="9141">
                  <c:v>1.1862354943447411</c:v>
                </c:pt>
                <c:pt idx="9142">
                  <c:v>1.1862354943447411</c:v>
                </c:pt>
                <c:pt idx="9143">
                  <c:v>1.1862354943447411</c:v>
                </c:pt>
                <c:pt idx="9144">
                  <c:v>1.1862354943447411</c:v>
                </c:pt>
                <c:pt idx="9145">
                  <c:v>1.1862354943447411</c:v>
                </c:pt>
                <c:pt idx="9146">
                  <c:v>1.1862354943447411</c:v>
                </c:pt>
                <c:pt idx="9147">
                  <c:v>1.1862354943447411</c:v>
                </c:pt>
                <c:pt idx="9148">
                  <c:v>1.1862354943447411</c:v>
                </c:pt>
                <c:pt idx="9149">
                  <c:v>1.1862354943447411</c:v>
                </c:pt>
                <c:pt idx="9150">
                  <c:v>1.1862354943447411</c:v>
                </c:pt>
                <c:pt idx="9151">
                  <c:v>1.1862354943447411</c:v>
                </c:pt>
                <c:pt idx="9152">
                  <c:v>1.1862354943447411</c:v>
                </c:pt>
                <c:pt idx="9153">
                  <c:v>1.1862354943447411</c:v>
                </c:pt>
                <c:pt idx="9154">
                  <c:v>1.1862354943447411</c:v>
                </c:pt>
                <c:pt idx="9155">
                  <c:v>1.1862354943447411</c:v>
                </c:pt>
                <c:pt idx="9156">
                  <c:v>1.1862354943447411</c:v>
                </c:pt>
                <c:pt idx="9157">
                  <c:v>1.1862354943447411</c:v>
                </c:pt>
                <c:pt idx="9158">
                  <c:v>1.1862354943447411</c:v>
                </c:pt>
                <c:pt idx="9159">
                  <c:v>1.1862354943447411</c:v>
                </c:pt>
                <c:pt idx="9160">
                  <c:v>1.1862354943447411</c:v>
                </c:pt>
                <c:pt idx="9161">
                  <c:v>1.1862354943447411</c:v>
                </c:pt>
                <c:pt idx="9162">
                  <c:v>1.1862354943447411</c:v>
                </c:pt>
                <c:pt idx="9163">
                  <c:v>1.1862354943447411</c:v>
                </c:pt>
                <c:pt idx="9164">
                  <c:v>1.1862354943447411</c:v>
                </c:pt>
                <c:pt idx="9165">
                  <c:v>1.1862354943447411</c:v>
                </c:pt>
                <c:pt idx="9166">
                  <c:v>1.1862354943447411</c:v>
                </c:pt>
                <c:pt idx="9167">
                  <c:v>1.1862354943447411</c:v>
                </c:pt>
                <c:pt idx="9168">
                  <c:v>1.1862354943447411</c:v>
                </c:pt>
                <c:pt idx="9169">
                  <c:v>1.1862354943447411</c:v>
                </c:pt>
                <c:pt idx="9170">
                  <c:v>1.1862354943447411</c:v>
                </c:pt>
                <c:pt idx="9171">
                  <c:v>1.1862354943447411</c:v>
                </c:pt>
                <c:pt idx="9172">
                  <c:v>1.1862354943447411</c:v>
                </c:pt>
                <c:pt idx="9173">
                  <c:v>1.1862354943447411</c:v>
                </c:pt>
                <c:pt idx="9174">
                  <c:v>1.1862354943447411</c:v>
                </c:pt>
                <c:pt idx="9175">
                  <c:v>1.1862354943447411</c:v>
                </c:pt>
                <c:pt idx="9176">
                  <c:v>1.1862354943447411</c:v>
                </c:pt>
                <c:pt idx="9177">
                  <c:v>1.1862354943447411</c:v>
                </c:pt>
                <c:pt idx="9178">
                  <c:v>1.1862354943447411</c:v>
                </c:pt>
                <c:pt idx="9179">
                  <c:v>1.1862354943447411</c:v>
                </c:pt>
                <c:pt idx="9180">
                  <c:v>1.1862354943447411</c:v>
                </c:pt>
                <c:pt idx="9181">
                  <c:v>1.1862354943447411</c:v>
                </c:pt>
                <c:pt idx="9182">
                  <c:v>1.1862354943447411</c:v>
                </c:pt>
                <c:pt idx="9183">
                  <c:v>1.1862354943447411</c:v>
                </c:pt>
                <c:pt idx="9184">
                  <c:v>1.1862354943447411</c:v>
                </c:pt>
                <c:pt idx="9185">
                  <c:v>1.1862354943447411</c:v>
                </c:pt>
                <c:pt idx="9186">
                  <c:v>1.1862354943447411</c:v>
                </c:pt>
                <c:pt idx="9187">
                  <c:v>1.1862354943447411</c:v>
                </c:pt>
                <c:pt idx="9188">
                  <c:v>1.1862354943447411</c:v>
                </c:pt>
                <c:pt idx="9189">
                  <c:v>1.1862354943447411</c:v>
                </c:pt>
                <c:pt idx="9190">
                  <c:v>1.1862354943447411</c:v>
                </c:pt>
                <c:pt idx="9191">
                  <c:v>1.1862354943447411</c:v>
                </c:pt>
                <c:pt idx="9192">
                  <c:v>1.1862354943447411</c:v>
                </c:pt>
                <c:pt idx="9193">
                  <c:v>1.1862354943447411</c:v>
                </c:pt>
                <c:pt idx="9194">
                  <c:v>1.1862354943447411</c:v>
                </c:pt>
                <c:pt idx="9195">
                  <c:v>1.1862354943447411</c:v>
                </c:pt>
                <c:pt idx="9196">
                  <c:v>1.1862354943447411</c:v>
                </c:pt>
                <c:pt idx="9197">
                  <c:v>1.1862354943447411</c:v>
                </c:pt>
                <c:pt idx="9198">
                  <c:v>1.1862354943447411</c:v>
                </c:pt>
                <c:pt idx="9199">
                  <c:v>1.1862354943447411</c:v>
                </c:pt>
                <c:pt idx="9200">
                  <c:v>1.1862354943447411</c:v>
                </c:pt>
                <c:pt idx="9201">
                  <c:v>1.1862354943447411</c:v>
                </c:pt>
                <c:pt idx="9202">
                  <c:v>1.1862354943447411</c:v>
                </c:pt>
                <c:pt idx="9203">
                  <c:v>1.1862354943447411</c:v>
                </c:pt>
                <c:pt idx="9204">
                  <c:v>1.1862354943447411</c:v>
                </c:pt>
                <c:pt idx="9205">
                  <c:v>1.1862354943447411</c:v>
                </c:pt>
                <c:pt idx="9206">
                  <c:v>1.1862354943447411</c:v>
                </c:pt>
                <c:pt idx="9207">
                  <c:v>1.1862354943447411</c:v>
                </c:pt>
                <c:pt idx="9208">
                  <c:v>1.1862354943447411</c:v>
                </c:pt>
                <c:pt idx="9209">
                  <c:v>1.1862354943447411</c:v>
                </c:pt>
                <c:pt idx="9210">
                  <c:v>1.1862354943447411</c:v>
                </c:pt>
                <c:pt idx="9211">
                  <c:v>1.1862354943447411</c:v>
                </c:pt>
                <c:pt idx="9212">
                  <c:v>1.1862354943447411</c:v>
                </c:pt>
                <c:pt idx="9213">
                  <c:v>1.1862354943447411</c:v>
                </c:pt>
                <c:pt idx="9214">
                  <c:v>1.1862354943447411</c:v>
                </c:pt>
                <c:pt idx="9215">
                  <c:v>1.1862354943447411</c:v>
                </c:pt>
                <c:pt idx="9216">
                  <c:v>1.1862354943447411</c:v>
                </c:pt>
                <c:pt idx="9217">
                  <c:v>1.1862354943447411</c:v>
                </c:pt>
                <c:pt idx="9218">
                  <c:v>1.1862354943447411</c:v>
                </c:pt>
                <c:pt idx="9219">
                  <c:v>1.1862354943447411</c:v>
                </c:pt>
                <c:pt idx="9220">
                  <c:v>1.1862354943447411</c:v>
                </c:pt>
                <c:pt idx="9221">
                  <c:v>1.1862354943447411</c:v>
                </c:pt>
                <c:pt idx="9222">
                  <c:v>1.1862354943447411</c:v>
                </c:pt>
                <c:pt idx="9223">
                  <c:v>1.1862354943447411</c:v>
                </c:pt>
                <c:pt idx="9224">
                  <c:v>1.1862354943447411</c:v>
                </c:pt>
                <c:pt idx="9225">
                  <c:v>1.1862354943447411</c:v>
                </c:pt>
                <c:pt idx="9226">
                  <c:v>1.1862354943447411</c:v>
                </c:pt>
                <c:pt idx="9227">
                  <c:v>1.1862354943447411</c:v>
                </c:pt>
                <c:pt idx="9228">
                  <c:v>1.1862354943447411</c:v>
                </c:pt>
                <c:pt idx="9229">
                  <c:v>1.1862354943447411</c:v>
                </c:pt>
                <c:pt idx="9230">
                  <c:v>1.1862354943447411</c:v>
                </c:pt>
                <c:pt idx="9231">
                  <c:v>1.1862354943447411</c:v>
                </c:pt>
                <c:pt idx="9232">
                  <c:v>1.1862354943447411</c:v>
                </c:pt>
                <c:pt idx="9233">
                  <c:v>1.1862354943447411</c:v>
                </c:pt>
                <c:pt idx="9234">
                  <c:v>1.1862354943447411</c:v>
                </c:pt>
                <c:pt idx="9235">
                  <c:v>1.1862354943447411</c:v>
                </c:pt>
                <c:pt idx="9236">
                  <c:v>1.1862354943447411</c:v>
                </c:pt>
                <c:pt idx="9237">
                  <c:v>1.1862354943447411</c:v>
                </c:pt>
                <c:pt idx="9238">
                  <c:v>1.1862354943447411</c:v>
                </c:pt>
                <c:pt idx="9239">
                  <c:v>1.1862354943447411</c:v>
                </c:pt>
                <c:pt idx="9240">
                  <c:v>1.1862354943447411</c:v>
                </c:pt>
                <c:pt idx="9241">
                  <c:v>1.1862354943447411</c:v>
                </c:pt>
                <c:pt idx="9242">
                  <c:v>1.1862354943447411</c:v>
                </c:pt>
                <c:pt idx="9243">
                  <c:v>1.1862354943447411</c:v>
                </c:pt>
                <c:pt idx="9244">
                  <c:v>1.1862354943447411</c:v>
                </c:pt>
                <c:pt idx="9245">
                  <c:v>1.1862354943447411</c:v>
                </c:pt>
                <c:pt idx="9246">
                  <c:v>1.1862354943447411</c:v>
                </c:pt>
                <c:pt idx="9247">
                  <c:v>1.1862354943447411</c:v>
                </c:pt>
                <c:pt idx="9248">
                  <c:v>1.1862354943447411</c:v>
                </c:pt>
                <c:pt idx="9249">
                  <c:v>1.1862354943447411</c:v>
                </c:pt>
                <c:pt idx="9250">
                  <c:v>1.1862354943447411</c:v>
                </c:pt>
                <c:pt idx="9251">
                  <c:v>1.1862354943447411</c:v>
                </c:pt>
                <c:pt idx="9252">
                  <c:v>1.1862354943447411</c:v>
                </c:pt>
                <c:pt idx="9253">
                  <c:v>1.1862354943447411</c:v>
                </c:pt>
                <c:pt idx="9254">
                  <c:v>1.1862354943447411</c:v>
                </c:pt>
                <c:pt idx="9255">
                  <c:v>1.1862354943447411</c:v>
                </c:pt>
                <c:pt idx="9256">
                  <c:v>1.1862354943447411</c:v>
                </c:pt>
                <c:pt idx="9257">
                  <c:v>1.1862354943447411</c:v>
                </c:pt>
                <c:pt idx="9258">
                  <c:v>1.1862354943447411</c:v>
                </c:pt>
                <c:pt idx="9259">
                  <c:v>1.1862354943447411</c:v>
                </c:pt>
                <c:pt idx="9260">
                  <c:v>1.1862354943447411</c:v>
                </c:pt>
                <c:pt idx="9261">
                  <c:v>1.1862354943447411</c:v>
                </c:pt>
                <c:pt idx="9262">
                  <c:v>1.1862354943447411</c:v>
                </c:pt>
                <c:pt idx="9263">
                  <c:v>1.1862354943447411</c:v>
                </c:pt>
                <c:pt idx="9264">
                  <c:v>1.1862354943447411</c:v>
                </c:pt>
                <c:pt idx="9265">
                  <c:v>1.1862354943447411</c:v>
                </c:pt>
                <c:pt idx="9266">
                  <c:v>1.1862354943447411</c:v>
                </c:pt>
                <c:pt idx="9267">
                  <c:v>1.1862354943447411</c:v>
                </c:pt>
                <c:pt idx="9268">
                  <c:v>1.1862354943447411</c:v>
                </c:pt>
                <c:pt idx="9269">
                  <c:v>1.1862354943447411</c:v>
                </c:pt>
                <c:pt idx="9270">
                  <c:v>1.1862354943447411</c:v>
                </c:pt>
                <c:pt idx="9271">
                  <c:v>1.1862354943447411</c:v>
                </c:pt>
                <c:pt idx="9272">
                  <c:v>1.1862354943447411</c:v>
                </c:pt>
                <c:pt idx="9273">
                  <c:v>1.1862354943447411</c:v>
                </c:pt>
                <c:pt idx="9274">
                  <c:v>1.1862354943447411</c:v>
                </c:pt>
                <c:pt idx="9275">
                  <c:v>1.1862354943447411</c:v>
                </c:pt>
                <c:pt idx="9276">
                  <c:v>1.1862354943447411</c:v>
                </c:pt>
                <c:pt idx="9277">
                  <c:v>1.1862354943447411</c:v>
                </c:pt>
                <c:pt idx="9278">
                  <c:v>1.1862354943447411</c:v>
                </c:pt>
                <c:pt idx="9279">
                  <c:v>1.1862354943447411</c:v>
                </c:pt>
                <c:pt idx="9280">
                  <c:v>1.1862354943447411</c:v>
                </c:pt>
                <c:pt idx="9281">
                  <c:v>1.1862354943447411</c:v>
                </c:pt>
                <c:pt idx="9282">
                  <c:v>1.1862354943447411</c:v>
                </c:pt>
                <c:pt idx="9283">
                  <c:v>1.1862354943447411</c:v>
                </c:pt>
                <c:pt idx="9284">
                  <c:v>1.1862354943447411</c:v>
                </c:pt>
                <c:pt idx="9285">
                  <c:v>1.1862354943447411</c:v>
                </c:pt>
                <c:pt idx="9286">
                  <c:v>1.1862354943447411</c:v>
                </c:pt>
                <c:pt idx="9287">
                  <c:v>1.1862354943447411</c:v>
                </c:pt>
                <c:pt idx="9288">
                  <c:v>1.1862354943447411</c:v>
                </c:pt>
                <c:pt idx="9289">
                  <c:v>1.1862354943447411</c:v>
                </c:pt>
                <c:pt idx="9290">
                  <c:v>1.1862354943447411</c:v>
                </c:pt>
                <c:pt idx="9291">
                  <c:v>1.1862354943447411</c:v>
                </c:pt>
                <c:pt idx="9292">
                  <c:v>1.1862354943447411</c:v>
                </c:pt>
                <c:pt idx="9293">
                  <c:v>1.1862354943447411</c:v>
                </c:pt>
                <c:pt idx="9294">
                  <c:v>1.1862354943447411</c:v>
                </c:pt>
                <c:pt idx="9295">
                  <c:v>1.1862354943447411</c:v>
                </c:pt>
                <c:pt idx="9296">
                  <c:v>1.1862354943447411</c:v>
                </c:pt>
                <c:pt idx="9297">
                  <c:v>1.1862354943447411</c:v>
                </c:pt>
                <c:pt idx="9298">
                  <c:v>1.1862354943447411</c:v>
                </c:pt>
                <c:pt idx="9299">
                  <c:v>1.1862354943447411</c:v>
                </c:pt>
                <c:pt idx="9300">
                  <c:v>1.1862354943447411</c:v>
                </c:pt>
                <c:pt idx="9301">
                  <c:v>1.1862354943447411</c:v>
                </c:pt>
                <c:pt idx="9302">
                  <c:v>1.1862354943447411</c:v>
                </c:pt>
                <c:pt idx="9303">
                  <c:v>1.1862354943447411</c:v>
                </c:pt>
                <c:pt idx="9304">
                  <c:v>1.1862354943447411</c:v>
                </c:pt>
                <c:pt idx="9305">
                  <c:v>1.1862354943447411</c:v>
                </c:pt>
                <c:pt idx="9306">
                  <c:v>1.1862354943447411</c:v>
                </c:pt>
                <c:pt idx="9307">
                  <c:v>1.1862354943447411</c:v>
                </c:pt>
                <c:pt idx="9308">
                  <c:v>1.1862354943447411</c:v>
                </c:pt>
                <c:pt idx="9309">
                  <c:v>1.1862354943447411</c:v>
                </c:pt>
                <c:pt idx="9310">
                  <c:v>1.1862354943447411</c:v>
                </c:pt>
                <c:pt idx="9311">
                  <c:v>1.1862354943447411</c:v>
                </c:pt>
                <c:pt idx="9312">
                  <c:v>1.1862354943447411</c:v>
                </c:pt>
                <c:pt idx="9313">
                  <c:v>1.1862354943447411</c:v>
                </c:pt>
                <c:pt idx="9314">
                  <c:v>1.1862354943447411</c:v>
                </c:pt>
                <c:pt idx="9315">
                  <c:v>1.1862354943447411</c:v>
                </c:pt>
                <c:pt idx="9316">
                  <c:v>1.1862354943447411</c:v>
                </c:pt>
                <c:pt idx="9317">
                  <c:v>1.1862354943447411</c:v>
                </c:pt>
                <c:pt idx="9318">
                  <c:v>1.1862354943447411</c:v>
                </c:pt>
                <c:pt idx="9319">
                  <c:v>1.1862354943447411</c:v>
                </c:pt>
                <c:pt idx="9320">
                  <c:v>1.1862354943447411</c:v>
                </c:pt>
                <c:pt idx="9321">
                  <c:v>1.1862354943447411</c:v>
                </c:pt>
                <c:pt idx="9322">
                  <c:v>1.1862354943447411</c:v>
                </c:pt>
                <c:pt idx="9323">
                  <c:v>1.1862354943447411</c:v>
                </c:pt>
                <c:pt idx="9324">
                  <c:v>1.1862354943447411</c:v>
                </c:pt>
                <c:pt idx="9325">
                  <c:v>1.1862354943447411</c:v>
                </c:pt>
                <c:pt idx="9326">
                  <c:v>1.1862354943447411</c:v>
                </c:pt>
                <c:pt idx="9327">
                  <c:v>1.1862354943447411</c:v>
                </c:pt>
                <c:pt idx="9328">
                  <c:v>1.1862354943447411</c:v>
                </c:pt>
                <c:pt idx="9329">
                  <c:v>1.1862354943447411</c:v>
                </c:pt>
                <c:pt idx="9330">
                  <c:v>1.1862354943447411</c:v>
                </c:pt>
                <c:pt idx="9331">
                  <c:v>1.1862354943447411</c:v>
                </c:pt>
                <c:pt idx="9332">
                  <c:v>1.1862354943447411</c:v>
                </c:pt>
                <c:pt idx="9333">
                  <c:v>1.1862354943447411</c:v>
                </c:pt>
                <c:pt idx="9334">
                  <c:v>1.1862354943447411</c:v>
                </c:pt>
                <c:pt idx="9335">
                  <c:v>1.1862354943447411</c:v>
                </c:pt>
                <c:pt idx="9336">
                  <c:v>1.1862354943447411</c:v>
                </c:pt>
                <c:pt idx="9337">
                  <c:v>1.1862354943447411</c:v>
                </c:pt>
                <c:pt idx="9338">
                  <c:v>1.1862354943447411</c:v>
                </c:pt>
                <c:pt idx="9339">
                  <c:v>1.1862354943447411</c:v>
                </c:pt>
                <c:pt idx="9340">
                  <c:v>1.1862354943447411</c:v>
                </c:pt>
                <c:pt idx="9341">
                  <c:v>1.1862354943447411</c:v>
                </c:pt>
                <c:pt idx="9342">
                  <c:v>1.1862354943447411</c:v>
                </c:pt>
                <c:pt idx="9343">
                  <c:v>1.1862354943447411</c:v>
                </c:pt>
                <c:pt idx="9344">
                  <c:v>1.1862354943447411</c:v>
                </c:pt>
                <c:pt idx="9345">
                  <c:v>1.1862354943447411</c:v>
                </c:pt>
                <c:pt idx="9346">
                  <c:v>1.1862354943447411</c:v>
                </c:pt>
                <c:pt idx="9347">
                  <c:v>1.1862354943447411</c:v>
                </c:pt>
                <c:pt idx="9348">
                  <c:v>1.1862354943447411</c:v>
                </c:pt>
                <c:pt idx="9349">
                  <c:v>1.1862354943447411</c:v>
                </c:pt>
                <c:pt idx="9350">
                  <c:v>1.1862354943447411</c:v>
                </c:pt>
                <c:pt idx="9351">
                  <c:v>1.1862354943447411</c:v>
                </c:pt>
                <c:pt idx="9352">
                  <c:v>1.1862354943447411</c:v>
                </c:pt>
                <c:pt idx="9353">
                  <c:v>1.1862354943447411</c:v>
                </c:pt>
                <c:pt idx="9354">
                  <c:v>1.1862354943447411</c:v>
                </c:pt>
                <c:pt idx="9355">
                  <c:v>1.1862354943447411</c:v>
                </c:pt>
                <c:pt idx="9356">
                  <c:v>1.1862354943447411</c:v>
                </c:pt>
                <c:pt idx="9357">
                  <c:v>1.1862354943447411</c:v>
                </c:pt>
                <c:pt idx="9358">
                  <c:v>1.1862354943447411</c:v>
                </c:pt>
                <c:pt idx="9359">
                  <c:v>1.1862354943447411</c:v>
                </c:pt>
                <c:pt idx="9360">
                  <c:v>1.1862354943447411</c:v>
                </c:pt>
                <c:pt idx="9361">
                  <c:v>1.1862354943447411</c:v>
                </c:pt>
                <c:pt idx="9362">
                  <c:v>1.1862354943447411</c:v>
                </c:pt>
                <c:pt idx="9363">
                  <c:v>1.1862354943447411</c:v>
                </c:pt>
                <c:pt idx="9364">
                  <c:v>1.1862354943447411</c:v>
                </c:pt>
                <c:pt idx="9365">
                  <c:v>1.1862354943447411</c:v>
                </c:pt>
                <c:pt idx="9366">
                  <c:v>1.1862354943447411</c:v>
                </c:pt>
                <c:pt idx="9367">
                  <c:v>1.1862354943447411</c:v>
                </c:pt>
                <c:pt idx="9368">
                  <c:v>1.1862354943447411</c:v>
                </c:pt>
                <c:pt idx="9369">
                  <c:v>1.1862354943447411</c:v>
                </c:pt>
                <c:pt idx="9370">
                  <c:v>1.1862354943447411</c:v>
                </c:pt>
                <c:pt idx="9371">
                  <c:v>1.1862354943447411</c:v>
                </c:pt>
                <c:pt idx="9372">
                  <c:v>1.1862354943447411</c:v>
                </c:pt>
                <c:pt idx="9373">
                  <c:v>1.1862354943447411</c:v>
                </c:pt>
                <c:pt idx="9374">
                  <c:v>1.1862354943447411</c:v>
                </c:pt>
                <c:pt idx="9375">
                  <c:v>1.1862354943447411</c:v>
                </c:pt>
                <c:pt idx="9376">
                  <c:v>1.1862354943447411</c:v>
                </c:pt>
                <c:pt idx="9377">
                  <c:v>1.1862354943447411</c:v>
                </c:pt>
                <c:pt idx="9378">
                  <c:v>1.1862354943447411</c:v>
                </c:pt>
                <c:pt idx="9379">
                  <c:v>1.1862354943447411</c:v>
                </c:pt>
                <c:pt idx="9380">
                  <c:v>1.1862354943447411</c:v>
                </c:pt>
                <c:pt idx="9381">
                  <c:v>1.1862354943447411</c:v>
                </c:pt>
                <c:pt idx="9382">
                  <c:v>1.1862354943447411</c:v>
                </c:pt>
                <c:pt idx="9383">
                  <c:v>1.1862354943447411</c:v>
                </c:pt>
                <c:pt idx="9384">
                  <c:v>1.1862354943447411</c:v>
                </c:pt>
                <c:pt idx="9385">
                  <c:v>1.1862354943447411</c:v>
                </c:pt>
                <c:pt idx="9386">
                  <c:v>1.1862354943447411</c:v>
                </c:pt>
                <c:pt idx="9387">
                  <c:v>1.1862354943447411</c:v>
                </c:pt>
                <c:pt idx="9388">
                  <c:v>1.1862354943447411</c:v>
                </c:pt>
                <c:pt idx="9389">
                  <c:v>1.1862354943447411</c:v>
                </c:pt>
                <c:pt idx="9390">
                  <c:v>1.1862354943447411</c:v>
                </c:pt>
                <c:pt idx="9391">
                  <c:v>1.1862354943447411</c:v>
                </c:pt>
                <c:pt idx="9392">
                  <c:v>1.1862354943447411</c:v>
                </c:pt>
                <c:pt idx="9393">
                  <c:v>1.1862354943447411</c:v>
                </c:pt>
                <c:pt idx="9394">
                  <c:v>1.1862354943447411</c:v>
                </c:pt>
                <c:pt idx="9395">
                  <c:v>1.1862354943447411</c:v>
                </c:pt>
                <c:pt idx="9396">
                  <c:v>1.1862354943447411</c:v>
                </c:pt>
                <c:pt idx="9397">
                  <c:v>1.1862354943447411</c:v>
                </c:pt>
                <c:pt idx="9398">
                  <c:v>1.1862354943447411</c:v>
                </c:pt>
                <c:pt idx="9399">
                  <c:v>1.1862354943447411</c:v>
                </c:pt>
                <c:pt idx="9400">
                  <c:v>1.1862354943447411</c:v>
                </c:pt>
                <c:pt idx="9401">
                  <c:v>1.1862354943447411</c:v>
                </c:pt>
                <c:pt idx="9402">
                  <c:v>1.1862354943447411</c:v>
                </c:pt>
                <c:pt idx="9403">
                  <c:v>1.1862354943447411</c:v>
                </c:pt>
                <c:pt idx="9404">
                  <c:v>1.1862354943447411</c:v>
                </c:pt>
                <c:pt idx="9405">
                  <c:v>1.1862354943447411</c:v>
                </c:pt>
                <c:pt idx="9406">
                  <c:v>1.1862354943447411</c:v>
                </c:pt>
                <c:pt idx="9407">
                  <c:v>1.1862354943447411</c:v>
                </c:pt>
                <c:pt idx="9408">
                  <c:v>1.1862354943447411</c:v>
                </c:pt>
                <c:pt idx="9409">
                  <c:v>1.1862354943447411</c:v>
                </c:pt>
                <c:pt idx="9410">
                  <c:v>1.1862354943447411</c:v>
                </c:pt>
                <c:pt idx="9411">
                  <c:v>1.1862354943447411</c:v>
                </c:pt>
                <c:pt idx="9412">
                  <c:v>1.1862354943447411</c:v>
                </c:pt>
                <c:pt idx="9413">
                  <c:v>1.1862354943447411</c:v>
                </c:pt>
                <c:pt idx="9414">
                  <c:v>1.1862354943447411</c:v>
                </c:pt>
                <c:pt idx="9415">
                  <c:v>1.1862354943447411</c:v>
                </c:pt>
                <c:pt idx="9416">
                  <c:v>1.1862354943447411</c:v>
                </c:pt>
                <c:pt idx="9417">
                  <c:v>1.1862354943447411</c:v>
                </c:pt>
                <c:pt idx="9418">
                  <c:v>1.1862354943447411</c:v>
                </c:pt>
                <c:pt idx="9419">
                  <c:v>1.1862354943447411</c:v>
                </c:pt>
                <c:pt idx="9420">
                  <c:v>1.1862354943447411</c:v>
                </c:pt>
                <c:pt idx="9421">
                  <c:v>1.1862354943447411</c:v>
                </c:pt>
                <c:pt idx="9422">
                  <c:v>1.1862354943447411</c:v>
                </c:pt>
                <c:pt idx="9423">
                  <c:v>1.1862354943447411</c:v>
                </c:pt>
                <c:pt idx="9424">
                  <c:v>1.1862354943447411</c:v>
                </c:pt>
                <c:pt idx="9425">
                  <c:v>1.1862354943447411</c:v>
                </c:pt>
                <c:pt idx="9426">
                  <c:v>1.1862354943447411</c:v>
                </c:pt>
                <c:pt idx="9427">
                  <c:v>1.1862354943447411</c:v>
                </c:pt>
                <c:pt idx="9428">
                  <c:v>1.1862354943447411</c:v>
                </c:pt>
                <c:pt idx="9429">
                  <c:v>1.1862354943447411</c:v>
                </c:pt>
                <c:pt idx="9430">
                  <c:v>1.1862354943447411</c:v>
                </c:pt>
                <c:pt idx="9431">
                  <c:v>1.1862354943447411</c:v>
                </c:pt>
                <c:pt idx="9432">
                  <c:v>1.1862354943447411</c:v>
                </c:pt>
                <c:pt idx="9433">
                  <c:v>1.1862354943447411</c:v>
                </c:pt>
                <c:pt idx="9434">
                  <c:v>1.1862354943447411</c:v>
                </c:pt>
                <c:pt idx="9435">
                  <c:v>1.1862354943447411</c:v>
                </c:pt>
                <c:pt idx="9436">
                  <c:v>1.1862354943447411</c:v>
                </c:pt>
                <c:pt idx="9437">
                  <c:v>1.1862354943447411</c:v>
                </c:pt>
                <c:pt idx="9438">
                  <c:v>1.1862354943447411</c:v>
                </c:pt>
                <c:pt idx="9439">
                  <c:v>1.1862354943447411</c:v>
                </c:pt>
                <c:pt idx="9440">
                  <c:v>1.1862354943447411</c:v>
                </c:pt>
                <c:pt idx="9441">
                  <c:v>1.1862354943447411</c:v>
                </c:pt>
                <c:pt idx="9442">
                  <c:v>1.1862354943447411</c:v>
                </c:pt>
                <c:pt idx="9443">
                  <c:v>1.1862354943447411</c:v>
                </c:pt>
                <c:pt idx="9444">
                  <c:v>1.1862354943447411</c:v>
                </c:pt>
                <c:pt idx="9445">
                  <c:v>1.1862354943447411</c:v>
                </c:pt>
                <c:pt idx="9446">
                  <c:v>1.1862354943447411</c:v>
                </c:pt>
                <c:pt idx="9447">
                  <c:v>1.1862354943447411</c:v>
                </c:pt>
                <c:pt idx="9448">
                  <c:v>1.1862354943447411</c:v>
                </c:pt>
                <c:pt idx="9449">
                  <c:v>1.1862354943447411</c:v>
                </c:pt>
                <c:pt idx="9450">
                  <c:v>1.1862354943447411</c:v>
                </c:pt>
                <c:pt idx="9451">
                  <c:v>1.1862354943447411</c:v>
                </c:pt>
                <c:pt idx="9452">
                  <c:v>1.1862354943447411</c:v>
                </c:pt>
                <c:pt idx="9453">
                  <c:v>1.1862354943447411</c:v>
                </c:pt>
                <c:pt idx="9454">
                  <c:v>1.1862354943447411</c:v>
                </c:pt>
                <c:pt idx="9455">
                  <c:v>1.1862354943447411</c:v>
                </c:pt>
                <c:pt idx="9456">
                  <c:v>1.1862354943447411</c:v>
                </c:pt>
                <c:pt idx="9457">
                  <c:v>1.1862354943447411</c:v>
                </c:pt>
                <c:pt idx="9458">
                  <c:v>1.1862354943447411</c:v>
                </c:pt>
                <c:pt idx="9459">
                  <c:v>1.1862354943447411</c:v>
                </c:pt>
                <c:pt idx="9460">
                  <c:v>1.1862354943447411</c:v>
                </c:pt>
                <c:pt idx="9461">
                  <c:v>1.1862354943447411</c:v>
                </c:pt>
                <c:pt idx="9462">
                  <c:v>1.1862354943447411</c:v>
                </c:pt>
                <c:pt idx="9463">
                  <c:v>1.1862354943447411</c:v>
                </c:pt>
                <c:pt idx="9464">
                  <c:v>1.1862354943447411</c:v>
                </c:pt>
                <c:pt idx="9465">
                  <c:v>1.1862354943447411</c:v>
                </c:pt>
                <c:pt idx="9466">
                  <c:v>1.1862354943447411</c:v>
                </c:pt>
                <c:pt idx="9467">
                  <c:v>1.1862354943447411</c:v>
                </c:pt>
                <c:pt idx="9468">
                  <c:v>1.1862354943447411</c:v>
                </c:pt>
                <c:pt idx="9469">
                  <c:v>1.1862354943447411</c:v>
                </c:pt>
                <c:pt idx="9470">
                  <c:v>1.1862354943447411</c:v>
                </c:pt>
                <c:pt idx="9471">
                  <c:v>1.1862354943447411</c:v>
                </c:pt>
                <c:pt idx="9472">
                  <c:v>1.1862354943447411</c:v>
                </c:pt>
                <c:pt idx="9473">
                  <c:v>1.1862354943447411</c:v>
                </c:pt>
                <c:pt idx="9474">
                  <c:v>1.1862354943447411</c:v>
                </c:pt>
                <c:pt idx="9475">
                  <c:v>1.1862354943447411</c:v>
                </c:pt>
                <c:pt idx="9476">
                  <c:v>1.1862354943447411</c:v>
                </c:pt>
                <c:pt idx="9477">
                  <c:v>1.1862354943447411</c:v>
                </c:pt>
                <c:pt idx="9478">
                  <c:v>1.1862354943447411</c:v>
                </c:pt>
                <c:pt idx="9479">
                  <c:v>1.1862354943447411</c:v>
                </c:pt>
                <c:pt idx="9480">
                  <c:v>1.1862354943447411</c:v>
                </c:pt>
                <c:pt idx="9481">
                  <c:v>1.1862354943447411</c:v>
                </c:pt>
                <c:pt idx="9482">
                  <c:v>1.1862354943447411</c:v>
                </c:pt>
                <c:pt idx="9483">
                  <c:v>1.1862354943447411</c:v>
                </c:pt>
                <c:pt idx="9484">
                  <c:v>1.1862354943447411</c:v>
                </c:pt>
                <c:pt idx="9485">
                  <c:v>1.1862354943447411</c:v>
                </c:pt>
                <c:pt idx="9486">
                  <c:v>1.1862354943447411</c:v>
                </c:pt>
                <c:pt idx="9487">
                  <c:v>1.1862354943447411</c:v>
                </c:pt>
                <c:pt idx="9488">
                  <c:v>1.1862354943447411</c:v>
                </c:pt>
                <c:pt idx="9489">
                  <c:v>1.1862354943447411</c:v>
                </c:pt>
                <c:pt idx="9490">
                  <c:v>1.1862354943447411</c:v>
                </c:pt>
                <c:pt idx="9491">
                  <c:v>1.1862354943447411</c:v>
                </c:pt>
                <c:pt idx="9492">
                  <c:v>1.1862354943447411</c:v>
                </c:pt>
                <c:pt idx="9493">
                  <c:v>1.1862354943447411</c:v>
                </c:pt>
                <c:pt idx="9494">
                  <c:v>1.1862354943447411</c:v>
                </c:pt>
                <c:pt idx="9495">
                  <c:v>1.1862354943447411</c:v>
                </c:pt>
                <c:pt idx="9496">
                  <c:v>1.1862354943447411</c:v>
                </c:pt>
                <c:pt idx="9497">
                  <c:v>1.1862354943447411</c:v>
                </c:pt>
                <c:pt idx="9498">
                  <c:v>1.1862354943447411</c:v>
                </c:pt>
                <c:pt idx="9499">
                  <c:v>1.1862354943447411</c:v>
                </c:pt>
                <c:pt idx="9500">
                  <c:v>1.1862354943447411</c:v>
                </c:pt>
                <c:pt idx="9501">
                  <c:v>1.1862354943447411</c:v>
                </c:pt>
                <c:pt idx="9502">
                  <c:v>1.1862354943447411</c:v>
                </c:pt>
                <c:pt idx="9503">
                  <c:v>1.1862354943447411</c:v>
                </c:pt>
                <c:pt idx="9504">
                  <c:v>1.1862354943447411</c:v>
                </c:pt>
                <c:pt idx="9505">
                  <c:v>1.1862354943447411</c:v>
                </c:pt>
                <c:pt idx="9506">
                  <c:v>1.1862354943447411</c:v>
                </c:pt>
                <c:pt idx="9507">
                  <c:v>1.1862354943447411</c:v>
                </c:pt>
                <c:pt idx="9508">
                  <c:v>1.1862354943447411</c:v>
                </c:pt>
                <c:pt idx="9509">
                  <c:v>1.1862354943447411</c:v>
                </c:pt>
                <c:pt idx="9510">
                  <c:v>1.1862354943447411</c:v>
                </c:pt>
                <c:pt idx="9511">
                  <c:v>1.1862354943447411</c:v>
                </c:pt>
                <c:pt idx="9512">
                  <c:v>1.1862354943447411</c:v>
                </c:pt>
                <c:pt idx="9513">
                  <c:v>1.1862354943447411</c:v>
                </c:pt>
                <c:pt idx="9514">
                  <c:v>1.1862354943447411</c:v>
                </c:pt>
                <c:pt idx="9515">
                  <c:v>1.1862354943447411</c:v>
                </c:pt>
                <c:pt idx="9516">
                  <c:v>1.1862354943447411</c:v>
                </c:pt>
                <c:pt idx="9517">
                  <c:v>1.1862354943447411</c:v>
                </c:pt>
                <c:pt idx="9518">
                  <c:v>1.1862354943447411</c:v>
                </c:pt>
                <c:pt idx="9519">
                  <c:v>1.1862354943447411</c:v>
                </c:pt>
                <c:pt idx="9520">
                  <c:v>1.1862354943447411</c:v>
                </c:pt>
                <c:pt idx="9521">
                  <c:v>1.1862354943447411</c:v>
                </c:pt>
                <c:pt idx="9522">
                  <c:v>1.1862354943447411</c:v>
                </c:pt>
                <c:pt idx="9523">
                  <c:v>1.1862354943447411</c:v>
                </c:pt>
                <c:pt idx="9524">
                  <c:v>1.1862354943447411</c:v>
                </c:pt>
                <c:pt idx="9525">
                  <c:v>1.1862354943447411</c:v>
                </c:pt>
                <c:pt idx="9526">
                  <c:v>1.1862354943447411</c:v>
                </c:pt>
                <c:pt idx="9527">
                  <c:v>1.1862354943447411</c:v>
                </c:pt>
                <c:pt idx="9528">
                  <c:v>1.1862354943447411</c:v>
                </c:pt>
                <c:pt idx="9529">
                  <c:v>1.1862354943447411</c:v>
                </c:pt>
                <c:pt idx="9530">
                  <c:v>1.1862354943447411</c:v>
                </c:pt>
                <c:pt idx="9531">
                  <c:v>1.1862354943447411</c:v>
                </c:pt>
                <c:pt idx="9532">
                  <c:v>1.1862354943447411</c:v>
                </c:pt>
                <c:pt idx="9533">
                  <c:v>1.1862354943447411</c:v>
                </c:pt>
                <c:pt idx="9534">
                  <c:v>1.1862354943447411</c:v>
                </c:pt>
                <c:pt idx="9535">
                  <c:v>1.1862354943447411</c:v>
                </c:pt>
                <c:pt idx="9536">
                  <c:v>1.1862354943447411</c:v>
                </c:pt>
                <c:pt idx="9537">
                  <c:v>1.1862354943447411</c:v>
                </c:pt>
                <c:pt idx="9538">
                  <c:v>1.1862354943447411</c:v>
                </c:pt>
                <c:pt idx="9539">
                  <c:v>1.1862354943447411</c:v>
                </c:pt>
                <c:pt idx="9540">
                  <c:v>1.1862354943447411</c:v>
                </c:pt>
                <c:pt idx="9541">
                  <c:v>1.1862354943447411</c:v>
                </c:pt>
                <c:pt idx="9542">
                  <c:v>1.1862354943447411</c:v>
                </c:pt>
                <c:pt idx="9543">
                  <c:v>1.1862354943447411</c:v>
                </c:pt>
                <c:pt idx="9544">
                  <c:v>1.1862354943447411</c:v>
                </c:pt>
                <c:pt idx="9545">
                  <c:v>1.1862354943447411</c:v>
                </c:pt>
                <c:pt idx="9546">
                  <c:v>1.1862354943447411</c:v>
                </c:pt>
                <c:pt idx="9547">
                  <c:v>1.1862354943447411</c:v>
                </c:pt>
                <c:pt idx="9548">
                  <c:v>1.1862354943447411</c:v>
                </c:pt>
                <c:pt idx="9549">
                  <c:v>1.1862354943447411</c:v>
                </c:pt>
                <c:pt idx="9550">
                  <c:v>1.1862354943447411</c:v>
                </c:pt>
                <c:pt idx="9551">
                  <c:v>1.1862354943447411</c:v>
                </c:pt>
                <c:pt idx="9552">
                  <c:v>1.1862354943447411</c:v>
                </c:pt>
                <c:pt idx="9553">
                  <c:v>1.1862354943447411</c:v>
                </c:pt>
                <c:pt idx="9554">
                  <c:v>1.1862354943447411</c:v>
                </c:pt>
                <c:pt idx="9555">
                  <c:v>1.1862354943447411</c:v>
                </c:pt>
                <c:pt idx="9556">
                  <c:v>1.1862354943447411</c:v>
                </c:pt>
                <c:pt idx="9557">
                  <c:v>1.1862354943447411</c:v>
                </c:pt>
                <c:pt idx="9558">
                  <c:v>1.1862354943447411</c:v>
                </c:pt>
                <c:pt idx="9559">
                  <c:v>1.1862354943447411</c:v>
                </c:pt>
                <c:pt idx="9560">
                  <c:v>1.1862354943447411</c:v>
                </c:pt>
                <c:pt idx="9561">
                  <c:v>1.1862354943447411</c:v>
                </c:pt>
                <c:pt idx="9562">
                  <c:v>1.1862354943447411</c:v>
                </c:pt>
                <c:pt idx="9563">
                  <c:v>1.1862354943447411</c:v>
                </c:pt>
                <c:pt idx="9564">
                  <c:v>1.1862354943447411</c:v>
                </c:pt>
                <c:pt idx="9565">
                  <c:v>1.1862354943447411</c:v>
                </c:pt>
                <c:pt idx="9566">
                  <c:v>1.1862354943447411</c:v>
                </c:pt>
                <c:pt idx="9567">
                  <c:v>1.1862354943447411</c:v>
                </c:pt>
                <c:pt idx="9568">
                  <c:v>1.1862354943447411</c:v>
                </c:pt>
                <c:pt idx="9569">
                  <c:v>1.1862354943447411</c:v>
                </c:pt>
                <c:pt idx="9570">
                  <c:v>1.1862354943447411</c:v>
                </c:pt>
                <c:pt idx="9571">
                  <c:v>1.1862354943447411</c:v>
                </c:pt>
                <c:pt idx="9572">
                  <c:v>1.1862354943447411</c:v>
                </c:pt>
                <c:pt idx="9573">
                  <c:v>1.1862354943447411</c:v>
                </c:pt>
                <c:pt idx="9574">
                  <c:v>1.1862354943447411</c:v>
                </c:pt>
                <c:pt idx="9575">
                  <c:v>1.1862354943447411</c:v>
                </c:pt>
                <c:pt idx="9576">
                  <c:v>1.1862354943447411</c:v>
                </c:pt>
                <c:pt idx="9577">
                  <c:v>1.1862354943447411</c:v>
                </c:pt>
                <c:pt idx="9578">
                  <c:v>1.1862354943447411</c:v>
                </c:pt>
                <c:pt idx="9579">
                  <c:v>1.1862354943447411</c:v>
                </c:pt>
                <c:pt idx="9580">
                  <c:v>1.1862354943447411</c:v>
                </c:pt>
                <c:pt idx="9581">
                  <c:v>1.1862354943447411</c:v>
                </c:pt>
                <c:pt idx="9582">
                  <c:v>1.1862354943447411</c:v>
                </c:pt>
                <c:pt idx="9583">
                  <c:v>1.1862354943447411</c:v>
                </c:pt>
                <c:pt idx="9584">
                  <c:v>1.1862354943447411</c:v>
                </c:pt>
                <c:pt idx="9585">
                  <c:v>1.1862354943447411</c:v>
                </c:pt>
                <c:pt idx="9586">
                  <c:v>1.1862354943447411</c:v>
                </c:pt>
                <c:pt idx="9587">
                  <c:v>1.1862354943447411</c:v>
                </c:pt>
                <c:pt idx="9588">
                  <c:v>1.1862354943447411</c:v>
                </c:pt>
                <c:pt idx="9589">
                  <c:v>1.1862354943447411</c:v>
                </c:pt>
                <c:pt idx="9590">
                  <c:v>1.1862354943447411</c:v>
                </c:pt>
                <c:pt idx="9591">
                  <c:v>1.1862354943447411</c:v>
                </c:pt>
                <c:pt idx="9592">
                  <c:v>1.1862354943447411</c:v>
                </c:pt>
                <c:pt idx="9593">
                  <c:v>1.1862354943447411</c:v>
                </c:pt>
                <c:pt idx="9594">
                  <c:v>1.1862354943447411</c:v>
                </c:pt>
                <c:pt idx="9595">
                  <c:v>1.1862354943447411</c:v>
                </c:pt>
                <c:pt idx="9596">
                  <c:v>1.1862354943447411</c:v>
                </c:pt>
                <c:pt idx="9597">
                  <c:v>1.1862354943447411</c:v>
                </c:pt>
                <c:pt idx="9598">
                  <c:v>1.1862354943447411</c:v>
                </c:pt>
                <c:pt idx="9599">
                  <c:v>1.1862354943447411</c:v>
                </c:pt>
                <c:pt idx="9600">
                  <c:v>1.1862354943447411</c:v>
                </c:pt>
                <c:pt idx="9601">
                  <c:v>1.1862354943447411</c:v>
                </c:pt>
                <c:pt idx="9602">
                  <c:v>1.1862354943447411</c:v>
                </c:pt>
                <c:pt idx="9603">
                  <c:v>1.1862354943447411</c:v>
                </c:pt>
                <c:pt idx="9604">
                  <c:v>1.1862354943447411</c:v>
                </c:pt>
                <c:pt idx="9605">
                  <c:v>1.1862354943447411</c:v>
                </c:pt>
                <c:pt idx="9606">
                  <c:v>1.1862354943447411</c:v>
                </c:pt>
                <c:pt idx="9607">
                  <c:v>1.1862354943447411</c:v>
                </c:pt>
                <c:pt idx="9608">
                  <c:v>1.1862354943447411</c:v>
                </c:pt>
                <c:pt idx="9609">
                  <c:v>1.1862354943447411</c:v>
                </c:pt>
                <c:pt idx="9610">
                  <c:v>1.1862354943447411</c:v>
                </c:pt>
                <c:pt idx="9611">
                  <c:v>1.1862354943447411</c:v>
                </c:pt>
                <c:pt idx="9612">
                  <c:v>1.1862354943447411</c:v>
                </c:pt>
                <c:pt idx="9613">
                  <c:v>1.1862354943447411</c:v>
                </c:pt>
                <c:pt idx="9614">
                  <c:v>1.1862354943447411</c:v>
                </c:pt>
                <c:pt idx="9615">
                  <c:v>1.1862354943447411</c:v>
                </c:pt>
                <c:pt idx="9616">
                  <c:v>1.1862354943447411</c:v>
                </c:pt>
                <c:pt idx="9617">
                  <c:v>1.1862354943447411</c:v>
                </c:pt>
                <c:pt idx="9618">
                  <c:v>1.1862354943447411</c:v>
                </c:pt>
                <c:pt idx="9619">
                  <c:v>1.1862354943447411</c:v>
                </c:pt>
                <c:pt idx="9620">
                  <c:v>1.1862354943447411</c:v>
                </c:pt>
                <c:pt idx="9621">
                  <c:v>1.1862354943447411</c:v>
                </c:pt>
                <c:pt idx="9622">
                  <c:v>1.1862354943447411</c:v>
                </c:pt>
                <c:pt idx="9623">
                  <c:v>1.1862354943447411</c:v>
                </c:pt>
                <c:pt idx="9624">
                  <c:v>1.1862354943447411</c:v>
                </c:pt>
                <c:pt idx="9625">
                  <c:v>1.1862354943447411</c:v>
                </c:pt>
                <c:pt idx="9626">
                  <c:v>1.1862354943447411</c:v>
                </c:pt>
                <c:pt idx="9627">
                  <c:v>1.1862354943447411</c:v>
                </c:pt>
                <c:pt idx="9628">
                  <c:v>1.1862354943447411</c:v>
                </c:pt>
                <c:pt idx="9629">
                  <c:v>1.1862354943447411</c:v>
                </c:pt>
                <c:pt idx="9630">
                  <c:v>1.1862354943447411</c:v>
                </c:pt>
                <c:pt idx="9631">
                  <c:v>1.1862354943447411</c:v>
                </c:pt>
                <c:pt idx="9632">
                  <c:v>1.1862354943447411</c:v>
                </c:pt>
                <c:pt idx="9633">
                  <c:v>1.1862354943447411</c:v>
                </c:pt>
                <c:pt idx="9634">
                  <c:v>1.1862354943447411</c:v>
                </c:pt>
                <c:pt idx="9635">
                  <c:v>1.1862354943447411</c:v>
                </c:pt>
                <c:pt idx="9636">
                  <c:v>1.1862354943447411</c:v>
                </c:pt>
                <c:pt idx="9637">
                  <c:v>1.1862354943447411</c:v>
                </c:pt>
                <c:pt idx="9638">
                  <c:v>1.1862354943447411</c:v>
                </c:pt>
                <c:pt idx="9639">
                  <c:v>1.1862354943447411</c:v>
                </c:pt>
                <c:pt idx="9640">
                  <c:v>1.1862354943447411</c:v>
                </c:pt>
                <c:pt idx="9641">
                  <c:v>1.1862354943447411</c:v>
                </c:pt>
                <c:pt idx="9642">
                  <c:v>1.1862354943447411</c:v>
                </c:pt>
                <c:pt idx="9643">
                  <c:v>1.1862354943447411</c:v>
                </c:pt>
                <c:pt idx="9644">
                  <c:v>1.1862354943447411</c:v>
                </c:pt>
                <c:pt idx="9645">
                  <c:v>1.1862354943447411</c:v>
                </c:pt>
                <c:pt idx="9646">
                  <c:v>1.1862354943447411</c:v>
                </c:pt>
                <c:pt idx="9647">
                  <c:v>1.1862354943447411</c:v>
                </c:pt>
                <c:pt idx="9648">
                  <c:v>1.1862354943447411</c:v>
                </c:pt>
                <c:pt idx="9649">
                  <c:v>1.1862354943447411</c:v>
                </c:pt>
                <c:pt idx="9650">
                  <c:v>1.1862354943447411</c:v>
                </c:pt>
                <c:pt idx="9651">
                  <c:v>1.1862354943447411</c:v>
                </c:pt>
                <c:pt idx="9652">
                  <c:v>1.1862354943447411</c:v>
                </c:pt>
                <c:pt idx="9653">
                  <c:v>1.1862354943447411</c:v>
                </c:pt>
                <c:pt idx="9654">
                  <c:v>1.1862354943447411</c:v>
                </c:pt>
                <c:pt idx="9655">
                  <c:v>1.1862354943447411</c:v>
                </c:pt>
                <c:pt idx="9656">
                  <c:v>1.1862354943447411</c:v>
                </c:pt>
                <c:pt idx="9657">
                  <c:v>1.1862354943447411</c:v>
                </c:pt>
                <c:pt idx="9658">
                  <c:v>1.1862354943447411</c:v>
                </c:pt>
                <c:pt idx="9659">
                  <c:v>1.1862354943447411</c:v>
                </c:pt>
                <c:pt idx="9660">
                  <c:v>1.1862354943447411</c:v>
                </c:pt>
                <c:pt idx="9661">
                  <c:v>1.1862354943447411</c:v>
                </c:pt>
                <c:pt idx="9662">
                  <c:v>1.1862354943447411</c:v>
                </c:pt>
                <c:pt idx="9663">
                  <c:v>1.1862354943447411</c:v>
                </c:pt>
                <c:pt idx="9664">
                  <c:v>1.1862354943447411</c:v>
                </c:pt>
                <c:pt idx="9665">
                  <c:v>1.1862354943447411</c:v>
                </c:pt>
                <c:pt idx="9666">
                  <c:v>1.1862354943447411</c:v>
                </c:pt>
                <c:pt idx="9667">
                  <c:v>1.1862354943447411</c:v>
                </c:pt>
                <c:pt idx="9668">
                  <c:v>1.1862354943447411</c:v>
                </c:pt>
                <c:pt idx="9669">
                  <c:v>1.1862354943447411</c:v>
                </c:pt>
                <c:pt idx="9670">
                  <c:v>1.1862354943447411</c:v>
                </c:pt>
                <c:pt idx="9671">
                  <c:v>1.1862354943447411</c:v>
                </c:pt>
                <c:pt idx="9672">
                  <c:v>1.1862354943447411</c:v>
                </c:pt>
                <c:pt idx="9673">
                  <c:v>1.1862354943447411</c:v>
                </c:pt>
                <c:pt idx="9674">
                  <c:v>1.1862354943447411</c:v>
                </c:pt>
                <c:pt idx="9675">
                  <c:v>1.1862354943447411</c:v>
                </c:pt>
                <c:pt idx="9676">
                  <c:v>1.1862354943447411</c:v>
                </c:pt>
                <c:pt idx="9677">
                  <c:v>1.1862354943447411</c:v>
                </c:pt>
                <c:pt idx="9678">
                  <c:v>1.1862354943447411</c:v>
                </c:pt>
                <c:pt idx="9679">
                  <c:v>1.1862354943447411</c:v>
                </c:pt>
                <c:pt idx="9680">
                  <c:v>1.1862354943447411</c:v>
                </c:pt>
                <c:pt idx="9681">
                  <c:v>1.1862354943447411</c:v>
                </c:pt>
                <c:pt idx="9682">
                  <c:v>1.1862354943447411</c:v>
                </c:pt>
                <c:pt idx="9683">
                  <c:v>1.1862354943447411</c:v>
                </c:pt>
                <c:pt idx="9684">
                  <c:v>1.1862354943447411</c:v>
                </c:pt>
                <c:pt idx="9685">
                  <c:v>1.1862354943447411</c:v>
                </c:pt>
                <c:pt idx="9686">
                  <c:v>1.1862354943447411</c:v>
                </c:pt>
                <c:pt idx="9687">
                  <c:v>1.1862354943447411</c:v>
                </c:pt>
                <c:pt idx="9688">
                  <c:v>1.1862354943447411</c:v>
                </c:pt>
                <c:pt idx="9689">
                  <c:v>1.1862354943447411</c:v>
                </c:pt>
                <c:pt idx="9690">
                  <c:v>1.1862354943447411</c:v>
                </c:pt>
                <c:pt idx="9691">
                  <c:v>1.1862354943447411</c:v>
                </c:pt>
                <c:pt idx="9692">
                  <c:v>1.1862354943447411</c:v>
                </c:pt>
                <c:pt idx="9693">
                  <c:v>1.1862354943447411</c:v>
                </c:pt>
                <c:pt idx="9694">
                  <c:v>1.1862354943447411</c:v>
                </c:pt>
                <c:pt idx="9695">
                  <c:v>1.1862354943447411</c:v>
                </c:pt>
                <c:pt idx="9696">
                  <c:v>1.1862354943447411</c:v>
                </c:pt>
                <c:pt idx="9697">
                  <c:v>1.1862354943447411</c:v>
                </c:pt>
                <c:pt idx="9698">
                  <c:v>1.1862354943447411</c:v>
                </c:pt>
                <c:pt idx="9699">
                  <c:v>1.1862354943447411</c:v>
                </c:pt>
                <c:pt idx="9700">
                  <c:v>1.1862354943447411</c:v>
                </c:pt>
                <c:pt idx="9701">
                  <c:v>1.1862354943447411</c:v>
                </c:pt>
                <c:pt idx="9702">
                  <c:v>1.1862354943447411</c:v>
                </c:pt>
                <c:pt idx="9703">
                  <c:v>1.1862354943447411</c:v>
                </c:pt>
                <c:pt idx="9704">
                  <c:v>1.1862354943447411</c:v>
                </c:pt>
                <c:pt idx="9705">
                  <c:v>1.1862354943447411</c:v>
                </c:pt>
                <c:pt idx="9706">
                  <c:v>1.1862354943447411</c:v>
                </c:pt>
                <c:pt idx="9707">
                  <c:v>1.1862354943447411</c:v>
                </c:pt>
                <c:pt idx="9708">
                  <c:v>1.1862354943447411</c:v>
                </c:pt>
                <c:pt idx="9709">
                  <c:v>1.1862354943447411</c:v>
                </c:pt>
                <c:pt idx="9710">
                  <c:v>1.1862354943447411</c:v>
                </c:pt>
                <c:pt idx="9711">
                  <c:v>1.1862354943447411</c:v>
                </c:pt>
                <c:pt idx="9712">
                  <c:v>1.1862354943447411</c:v>
                </c:pt>
                <c:pt idx="9713">
                  <c:v>1.1862354943447411</c:v>
                </c:pt>
                <c:pt idx="9714">
                  <c:v>1.1862354943447411</c:v>
                </c:pt>
                <c:pt idx="9715">
                  <c:v>1.1862354943447411</c:v>
                </c:pt>
                <c:pt idx="9716">
                  <c:v>1.1862354943447411</c:v>
                </c:pt>
                <c:pt idx="9717">
                  <c:v>1.1862354943447411</c:v>
                </c:pt>
                <c:pt idx="9718">
                  <c:v>1.1862354943447411</c:v>
                </c:pt>
                <c:pt idx="9719">
                  <c:v>1.1862354943447411</c:v>
                </c:pt>
                <c:pt idx="9720">
                  <c:v>1.1862354943447411</c:v>
                </c:pt>
                <c:pt idx="9721">
                  <c:v>1.1862354943447411</c:v>
                </c:pt>
                <c:pt idx="9722">
                  <c:v>1.1862354943447411</c:v>
                </c:pt>
                <c:pt idx="9723">
                  <c:v>1.1862354943447411</c:v>
                </c:pt>
                <c:pt idx="9724">
                  <c:v>1.1862354943447411</c:v>
                </c:pt>
                <c:pt idx="9725">
                  <c:v>1.1862354943447411</c:v>
                </c:pt>
                <c:pt idx="9726">
                  <c:v>1.1862354943447411</c:v>
                </c:pt>
                <c:pt idx="9727">
                  <c:v>1.1862354943447411</c:v>
                </c:pt>
                <c:pt idx="9728">
                  <c:v>1.1862354943447411</c:v>
                </c:pt>
                <c:pt idx="9729">
                  <c:v>1.1862354943447411</c:v>
                </c:pt>
                <c:pt idx="9730">
                  <c:v>1.1862354943447411</c:v>
                </c:pt>
                <c:pt idx="9731">
                  <c:v>1.1862354943447411</c:v>
                </c:pt>
                <c:pt idx="9732">
                  <c:v>1.1862354943447411</c:v>
                </c:pt>
                <c:pt idx="9733">
                  <c:v>1.1862354943447411</c:v>
                </c:pt>
                <c:pt idx="9734">
                  <c:v>1.1862354943447411</c:v>
                </c:pt>
                <c:pt idx="9735">
                  <c:v>1.1862354943447411</c:v>
                </c:pt>
                <c:pt idx="9736">
                  <c:v>1.1862354943447411</c:v>
                </c:pt>
                <c:pt idx="9737">
                  <c:v>1.1862354943447411</c:v>
                </c:pt>
                <c:pt idx="9738">
                  <c:v>1.1862354943447411</c:v>
                </c:pt>
                <c:pt idx="9739">
                  <c:v>1.1862354943447411</c:v>
                </c:pt>
                <c:pt idx="9740">
                  <c:v>1.1862354943447411</c:v>
                </c:pt>
                <c:pt idx="9741">
                  <c:v>1.1862354943447411</c:v>
                </c:pt>
                <c:pt idx="9742">
                  <c:v>1.1862354943447411</c:v>
                </c:pt>
                <c:pt idx="9743">
                  <c:v>1.1862354943447411</c:v>
                </c:pt>
                <c:pt idx="9744">
                  <c:v>1.1862354943447411</c:v>
                </c:pt>
                <c:pt idx="9745">
                  <c:v>1.1862354943447411</c:v>
                </c:pt>
                <c:pt idx="9746">
                  <c:v>1.1862354943447411</c:v>
                </c:pt>
                <c:pt idx="9747">
                  <c:v>1.1862354943447411</c:v>
                </c:pt>
                <c:pt idx="9748">
                  <c:v>1.1862354943447411</c:v>
                </c:pt>
                <c:pt idx="9749">
                  <c:v>1.1862354943447411</c:v>
                </c:pt>
                <c:pt idx="9750">
                  <c:v>1.1862354943447411</c:v>
                </c:pt>
                <c:pt idx="9751">
                  <c:v>1.1862354943447411</c:v>
                </c:pt>
                <c:pt idx="9752">
                  <c:v>1.1862354943447411</c:v>
                </c:pt>
                <c:pt idx="9753">
                  <c:v>1.1862354943447411</c:v>
                </c:pt>
                <c:pt idx="9754">
                  <c:v>1.1862354943447411</c:v>
                </c:pt>
                <c:pt idx="9755">
                  <c:v>1.1862354943447411</c:v>
                </c:pt>
                <c:pt idx="9756">
                  <c:v>1.1862354943447411</c:v>
                </c:pt>
                <c:pt idx="9757">
                  <c:v>1.1862354943447411</c:v>
                </c:pt>
                <c:pt idx="9758">
                  <c:v>1.1862354943447411</c:v>
                </c:pt>
                <c:pt idx="9759">
                  <c:v>1.1862354943447411</c:v>
                </c:pt>
                <c:pt idx="9760">
                  <c:v>1.1862354943447411</c:v>
                </c:pt>
                <c:pt idx="9761">
                  <c:v>1.1862354943447411</c:v>
                </c:pt>
                <c:pt idx="9762">
                  <c:v>1.1862354943447411</c:v>
                </c:pt>
                <c:pt idx="9763">
                  <c:v>1.1862354943447411</c:v>
                </c:pt>
                <c:pt idx="9764">
                  <c:v>1.1862354943447411</c:v>
                </c:pt>
                <c:pt idx="9765">
                  <c:v>1.1862354943447411</c:v>
                </c:pt>
                <c:pt idx="9766">
                  <c:v>1.1862354943447411</c:v>
                </c:pt>
                <c:pt idx="9767">
                  <c:v>1.1862354943447411</c:v>
                </c:pt>
                <c:pt idx="9768">
                  <c:v>1.1862354943447411</c:v>
                </c:pt>
                <c:pt idx="9769">
                  <c:v>1.1862354943447411</c:v>
                </c:pt>
                <c:pt idx="9770">
                  <c:v>1.1862354943447411</c:v>
                </c:pt>
                <c:pt idx="9771">
                  <c:v>1.1862354943447411</c:v>
                </c:pt>
                <c:pt idx="9772">
                  <c:v>1.1862354943447411</c:v>
                </c:pt>
                <c:pt idx="9773">
                  <c:v>1.1862354943447411</c:v>
                </c:pt>
                <c:pt idx="9774">
                  <c:v>1.1862354943447411</c:v>
                </c:pt>
                <c:pt idx="9775">
                  <c:v>1.1862354943447411</c:v>
                </c:pt>
                <c:pt idx="9776">
                  <c:v>1.1862354943447411</c:v>
                </c:pt>
                <c:pt idx="9777">
                  <c:v>1.1862354943447411</c:v>
                </c:pt>
                <c:pt idx="9778">
                  <c:v>1.1862354943447411</c:v>
                </c:pt>
                <c:pt idx="9779">
                  <c:v>1.1862354943447411</c:v>
                </c:pt>
                <c:pt idx="9780">
                  <c:v>1.1862354943447411</c:v>
                </c:pt>
                <c:pt idx="9781">
                  <c:v>1.1862354943447411</c:v>
                </c:pt>
                <c:pt idx="9782">
                  <c:v>1.1862354943447411</c:v>
                </c:pt>
                <c:pt idx="9783">
                  <c:v>1.1862354943447411</c:v>
                </c:pt>
                <c:pt idx="9784">
                  <c:v>1.1862354943447411</c:v>
                </c:pt>
                <c:pt idx="9785">
                  <c:v>1.1862354943447411</c:v>
                </c:pt>
                <c:pt idx="9786">
                  <c:v>1.1862354943447411</c:v>
                </c:pt>
                <c:pt idx="9787">
                  <c:v>1.1862354943447411</c:v>
                </c:pt>
                <c:pt idx="9788">
                  <c:v>1.1862354943447411</c:v>
                </c:pt>
                <c:pt idx="9789">
                  <c:v>1.1862354943447411</c:v>
                </c:pt>
                <c:pt idx="9790">
                  <c:v>1.1862354943447411</c:v>
                </c:pt>
                <c:pt idx="9791">
                  <c:v>1.1862354943447411</c:v>
                </c:pt>
                <c:pt idx="9792">
                  <c:v>1.1862354943447411</c:v>
                </c:pt>
                <c:pt idx="9793">
                  <c:v>1.1862354943447411</c:v>
                </c:pt>
                <c:pt idx="9794">
                  <c:v>1.1862354943447411</c:v>
                </c:pt>
                <c:pt idx="9795">
                  <c:v>1.1862354943447411</c:v>
                </c:pt>
                <c:pt idx="9796">
                  <c:v>1.1862354943447411</c:v>
                </c:pt>
                <c:pt idx="9797">
                  <c:v>1.1862354943447411</c:v>
                </c:pt>
                <c:pt idx="9798">
                  <c:v>1.1862354943447411</c:v>
                </c:pt>
                <c:pt idx="9799">
                  <c:v>1.1862354943447411</c:v>
                </c:pt>
                <c:pt idx="9800">
                  <c:v>1.1862354943447411</c:v>
                </c:pt>
                <c:pt idx="9801">
                  <c:v>1.1862354943447411</c:v>
                </c:pt>
                <c:pt idx="9802">
                  <c:v>1.1862354943447411</c:v>
                </c:pt>
                <c:pt idx="9803">
                  <c:v>1.1862354943447411</c:v>
                </c:pt>
                <c:pt idx="9804">
                  <c:v>1.1862354943447411</c:v>
                </c:pt>
                <c:pt idx="9805">
                  <c:v>1.1862354943447411</c:v>
                </c:pt>
                <c:pt idx="9806">
                  <c:v>1.1862354943447411</c:v>
                </c:pt>
                <c:pt idx="9807">
                  <c:v>1.1862354943447411</c:v>
                </c:pt>
                <c:pt idx="9808">
                  <c:v>1.1862354943447411</c:v>
                </c:pt>
                <c:pt idx="9809">
                  <c:v>1.1862354943447411</c:v>
                </c:pt>
                <c:pt idx="9810">
                  <c:v>1.1862354943447411</c:v>
                </c:pt>
                <c:pt idx="9811">
                  <c:v>1.1862354943447411</c:v>
                </c:pt>
                <c:pt idx="9812">
                  <c:v>1.1862354943447411</c:v>
                </c:pt>
                <c:pt idx="9813">
                  <c:v>1.1862354943447411</c:v>
                </c:pt>
                <c:pt idx="9814">
                  <c:v>1.1862354943447411</c:v>
                </c:pt>
                <c:pt idx="9815">
                  <c:v>1.1862354943447411</c:v>
                </c:pt>
                <c:pt idx="9816">
                  <c:v>1.1862354943447411</c:v>
                </c:pt>
                <c:pt idx="9817">
                  <c:v>1.1862354943447411</c:v>
                </c:pt>
                <c:pt idx="9818">
                  <c:v>1.1862354943447411</c:v>
                </c:pt>
                <c:pt idx="9819">
                  <c:v>1.1862354943447411</c:v>
                </c:pt>
                <c:pt idx="9820">
                  <c:v>1.1862354943447411</c:v>
                </c:pt>
                <c:pt idx="9821">
                  <c:v>1.1862354943447411</c:v>
                </c:pt>
                <c:pt idx="9822">
                  <c:v>1.1862354943447411</c:v>
                </c:pt>
                <c:pt idx="9823">
                  <c:v>1.1862354943447411</c:v>
                </c:pt>
                <c:pt idx="9824">
                  <c:v>1.1862354943447411</c:v>
                </c:pt>
                <c:pt idx="9825">
                  <c:v>1.1862354943447411</c:v>
                </c:pt>
                <c:pt idx="9826">
                  <c:v>1.1862354943447411</c:v>
                </c:pt>
                <c:pt idx="9827">
                  <c:v>1.1862354943447411</c:v>
                </c:pt>
                <c:pt idx="9828">
                  <c:v>1.1862354943447411</c:v>
                </c:pt>
                <c:pt idx="9829">
                  <c:v>1.1862354943447411</c:v>
                </c:pt>
                <c:pt idx="9830">
                  <c:v>1.1862354943447411</c:v>
                </c:pt>
                <c:pt idx="9831">
                  <c:v>1.1862354943447411</c:v>
                </c:pt>
                <c:pt idx="9832">
                  <c:v>1.1862354943447411</c:v>
                </c:pt>
                <c:pt idx="9833">
                  <c:v>1.1862354943447411</c:v>
                </c:pt>
                <c:pt idx="9834">
                  <c:v>1.1862354943447411</c:v>
                </c:pt>
                <c:pt idx="9835">
                  <c:v>1.1862354943447411</c:v>
                </c:pt>
                <c:pt idx="9836">
                  <c:v>1.1862354943447411</c:v>
                </c:pt>
                <c:pt idx="9837">
                  <c:v>1.1862354943447411</c:v>
                </c:pt>
                <c:pt idx="9838">
                  <c:v>1.1862354943447411</c:v>
                </c:pt>
                <c:pt idx="9839">
                  <c:v>1.1862354943447411</c:v>
                </c:pt>
                <c:pt idx="9840">
                  <c:v>1.1862354943447411</c:v>
                </c:pt>
                <c:pt idx="9841">
                  <c:v>1.1862354943447411</c:v>
                </c:pt>
                <c:pt idx="9842">
                  <c:v>1.1862354943447411</c:v>
                </c:pt>
                <c:pt idx="9843">
                  <c:v>1.1862354943447411</c:v>
                </c:pt>
                <c:pt idx="9844">
                  <c:v>1.1862354943447411</c:v>
                </c:pt>
                <c:pt idx="9845">
                  <c:v>1.1862354943447411</c:v>
                </c:pt>
                <c:pt idx="9846">
                  <c:v>1.1862354943447411</c:v>
                </c:pt>
                <c:pt idx="9847">
                  <c:v>1.1862354943447411</c:v>
                </c:pt>
                <c:pt idx="9848">
                  <c:v>1.1862354943447411</c:v>
                </c:pt>
                <c:pt idx="9849">
                  <c:v>1.1862354943447411</c:v>
                </c:pt>
                <c:pt idx="9850">
                  <c:v>1.1862354943447411</c:v>
                </c:pt>
                <c:pt idx="9851">
                  <c:v>1.1862354943447411</c:v>
                </c:pt>
                <c:pt idx="9852">
                  <c:v>1.1862354943447411</c:v>
                </c:pt>
                <c:pt idx="9853">
                  <c:v>1.1862354943447411</c:v>
                </c:pt>
                <c:pt idx="9854">
                  <c:v>1.1862354943447411</c:v>
                </c:pt>
                <c:pt idx="9855">
                  <c:v>1.1862354943447411</c:v>
                </c:pt>
                <c:pt idx="9856">
                  <c:v>1.1862354943447411</c:v>
                </c:pt>
                <c:pt idx="9857">
                  <c:v>1.1862354943447411</c:v>
                </c:pt>
                <c:pt idx="9858">
                  <c:v>1.1862354943447411</c:v>
                </c:pt>
                <c:pt idx="9859">
                  <c:v>1.1862354943447411</c:v>
                </c:pt>
                <c:pt idx="9860">
                  <c:v>1.1862354943447411</c:v>
                </c:pt>
                <c:pt idx="9861">
                  <c:v>1.1862354943447411</c:v>
                </c:pt>
                <c:pt idx="9862">
                  <c:v>1.1862354943447411</c:v>
                </c:pt>
                <c:pt idx="9863">
                  <c:v>1.1862354943447411</c:v>
                </c:pt>
                <c:pt idx="9864">
                  <c:v>1.1862354943447411</c:v>
                </c:pt>
                <c:pt idx="9865">
                  <c:v>1.1862354943447411</c:v>
                </c:pt>
                <c:pt idx="9866">
                  <c:v>1.1862354943447411</c:v>
                </c:pt>
                <c:pt idx="9867">
                  <c:v>1.1862354943447411</c:v>
                </c:pt>
                <c:pt idx="9868">
                  <c:v>1.1862354943447411</c:v>
                </c:pt>
                <c:pt idx="9869">
                  <c:v>1.1862354943447411</c:v>
                </c:pt>
                <c:pt idx="9870">
                  <c:v>1.1862354943447411</c:v>
                </c:pt>
                <c:pt idx="9871">
                  <c:v>1.1862354943447411</c:v>
                </c:pt>
                <c:pt idx="9872">
                  <c:v>1.1862354943447411</c:v>
                </c:pt>
                <c:pt idx="9873">
                  <c:v>1.1862354943447411</c:v>
                </c:pt>
                <c:pt idx="9874">
                  <c:v>1.1862354943447411</c:v>
                </c:pt>
                <c:pt idx="9875">
                  <c:v>1.1862354943447411</c:v>
                </c:pt>
                <c:pt idx="9876">
                  <c:v>1.1862354943447411</c:v>
                </c:pt>
                <c:pt idx="9877">
                  <c:v>1.1862354943447411</c:v>
                </c:pt>
                <c:pt idx="9878">
                  <c:v>1.1862354943447411</c:v>
                </c:pt>
                <c:pt idx="9879">
                  <c:v>1.1862354943447411</c:v>
                </c:pt>
                <c:pt idx="9880">
                  <c:v>1.1862354943447411</c:v>
                </c:pt>
                <c:pt idx="9881">
                  <c:v>1.1862354943447411</c:v>
                </c:pt>
                <c:pt idx="9882">
                  <c:v>1.1862354943447411</c:v>
                </c:pt>
                <c:pt idx="9883">
                  <c:v>1.1862354943447411</c:v>
                </c:pt>
                <c:pt idx="9884">
                  <c:v>1.1862354943447411</c:v>
                </c:pt>
                <c:pt idx="9885">
                  <c:v>1.1862354943447411</c:v>
                </c:pt>
                <c:pt idx="9886">
                  <c:v>1.1862354943447411</c:v>
                </c:pt>
                <c:pt idx="9887">
                  <c:v>1.1862354943447411</c:v>
                </c:pt>
                <c:pt idx="9888">
                  <c:v>1.1862354943447411</c:v>
                </c:pt>
                <c:pt idx="9889">
                  <c:v>1.1862354943447411</c:v>
                </c:pt>
                <c:pt idx="9890">
                  <c:v>1.1862354943447411</c:v>
                </c:pt>
                <c:pt idx="9891">
                  <c:v>1.1862354943447411</c:v>
                </c:pt>
                <c:pt idx="9892">
                  <c:v>1.1862354943447411</c:v>
                </c:pt>
                <c:pt idx="9893">
                  <c:v>1.1862354943447411</c:v>
                </c:pt>
                <c:pt idx="9894">
                  <c:v>1.1862354943447411</c:v>
                </c:pt>
                <c:pt idx="9895">
                  <c:v>1.1862354943447411</c:v>
                </c:pt>
                <c:pt idx="9896">
                  <c:v>1.1862354943447411</c:v>
                </c:pt>
                <c:pt idx="9897">
                  <c:v>1.1862354943447411</c:v>
                </c:pt>
                <c:pt idx="9898">
                  <c:v>1.1862354943447411</c:v>
                </c:pt>
                <c:pt idx="9899">
                  <c:v>1.1862354943447411</c:v>
                </c:pt>
                <c:pt idx="9900">
                  <c:v>1.1862354943447411</c:v>
                </c:pt>
                <c:pt idx="9901">
                  <c:v>1.1862354943447411</c:v>
                </c:pt>
                <c:pt idx="9902">
                  <c:v>1.1862354943447411</c:v>
                </c:pt>
                <c:pt idx="9903">
                  <c:v>1.1862354943447411</c:v>
                </c:pt>
                <c:pt idx="9904">
                  <c:v>1.1862354943447411</c:v>
                </c:pt>
                <c:pt idx="9905">
                  <c:v>1.1862354943447411</c:v>
                </c:pt>
                <c:pt idx="9906">
                  <c:v>1.1862354943447411</c:v>
                </c:pt>
                <c:pt idx="9907">
                  <c:v>1.1862354943447411</c:v>
                </c:pt>
                <c:pt idx="9908">
                  <c:v>1.1862354943447411</c:v>
                </c:pt>
                <c:pt idx="9909">
                  <c:v>1.1862354943447411</c:v>
                </c:pt>
                <c:pt idx="9910">
                  <c:v>1.1862354943447411</c:v>
                </c:pt>
                <c:pt idx="9911">
                  <c:v>1.1862354943447411</c:v>
                </c:pt>
                <c:pt idx="9912">
                  <c:v>1.1862354943447411</c:v>
                </c:pt>
                <c:pt idx="9913">
                  <c:v>1.1862354943447411</c:v>
                </c:pt>
                <c:pt idx="9914">
                  <c:v>1.1862354943447411</c:v>
                </c:pt>
                <c:pt idx="9915">
                  <c:v>1.1862354943447411</c:v>
                </c:pt>
                <c:pt idx="9916">
                  <c:v>1.1862354943447411</c:v>
                </c:pt>
                <c:pt idx="9917">
                  <c:v>1.1862354943447411</c:v>
                </c:pt>
                <c:pt idx="9918">
                  <c:v>1.1862354943447411</c:v>
                </c:pt>
                <c:pt idx="9919">
                  <c:v>1.1862354943447411</c:v>
                </c:pt>
                <c:pt idx="9920">
                  <c:v>1.1862354943447411</c:v>
                </c:pt>
                <c:pt idx="9921">
                  <c:v>1.1862354943447411</c:v>
                </c:pt>
                <c:pt idx="9922">
                  <c:v>1.1862354943447411</c:v>
                </c:pt>
                <c:pt idx="9923">
                  <c:v>1.1862354943447411</c:v>
                </c:pt>
                <c:pt idx="9924">
                  <c:v>1.1862354943447411</c:v>
                </c:pt>
                <c:pt idx="9925">
                  <c:v>1.1862354943447411</c:v>
                </c:pt>
                <c:pt idx="9926">
                  <c:v>1.1862354943447411</c:v>
                </c:pt>
                <c:pt idx="9927">
                  <c:v>1.1862354943447411</c:v>
                </c:pt>
                <c:pt idx="9928">
                  <c:v>1.1862354943447411</c:v>
                </c:pt>
                <c:pt idx="9929">
                  <c:v>1.1862354943447411</c:v>
                </c:pt>
                <c:pt idx="9930">
                  <c:v>1.1862354943447411</c:v>
                </c:pt>
                <c:pt idx="9931">
                  <c:v>1.1862354943447411</c:v>
                </c:pt>
                <c:pt idx="9932">
                  <c:v>1.1862354943447411</c:v>
                </c:pt>
                <c:pt idx="9933">
                  <c:v>1.1862354943447411</c:v>
                </c:pt>
                <c:pt idx="9934">
                  <c:v>1.1862354943447411</c:v>
                </c:pt>
                <c:pt idx="9935">
                  <c:v>1.1862354943447411</c:v>
                </c:pt>
                <c:pt idx="9936">
                  <c:v>1.1862354943447411</c:v>
                </c:pt>
                <c:pt idx="9937">
                  <c:v>1.1862354943447411</c:v>
                </c:pt>
                <c:pt idx="9938">
                  <c:v>1.1862354943447411</c:v>
                </c:pt>
                <c:pt idx="9939">
                  <c:v>1.1862354943447411</c:v>
                </c:pt>
                <c:pt idx="9940">
                  <c:v>1.1862354943447411</c:v>
                </c:pt>
                <c:pt idx="9941">
                  <c:v>1.1862354943447411</c:v>
                </c:pt>
                <c:pt idx="9942">
                  <c:v>1.1862354943447411</c:v>
                </c:pt>
                <c:pt idx="9943">
                  <c:v>1.1862354943447411</c:v>
                </c:pt>
                <c:pt idx="9944">
                  <c:v>1.1862354943447411</c:v>
                </c:pt>
                <c:pt idx="9945">
                  <c:v>1.1862354943447411</c:v>
                </c:pt>
                <c:pt idx="9946">
                  <c:v>1.1862354943447411</c:v>
                </c:pt>
                <c:pt idx="9947">
                  <c:v>1.1862354943447411</c:v>
                </c:pt>
                <c:pt idx="9948">
                  <c:v>1.1862354943447411</c:v>
                </c:pt>
                <c:pt idx="9949">
                  <c:v>1.1862354943447411</c:v>
                </c:pt>
                <c:pt idx="9950">
                  <c:v>1.1862354943447411</c:v>
                </c:pt>
                <c:pt idx="9951">
                  <c:v>1.1862354943447411</c:v>
                </c:pt>
                <c:pt idx="9952">
                  <c:v>1.1862354943447411</c:v>
                </c:pt>
                <c:pt idx="9953">
                  <c:v>1.1862354943447411</c:v>
                </c:pt>
                <c:pt idx="9954">
                  <c:v>1.1862354943447411</c:v>
                </c:pt>
                <c:pt idx="9955">
                  <c:v>1.1862354943447411</c:v>
                </c:pt>
                <c:pt idx="9956">
                  <c:v>1.1862354943447411</c:v>
                </c:pt>
                <c:pt idx="9957">
                  <c:v>1.1862354943447411</c:v>
                </c:pt>
                <c:pt idx="9958">
                  <c:v>1.1862354943447411</c:v>
                </c:pt>
                <c:pt idx="9959">
                  <c:v>1.1862354943447411</c:v>
                </c:pt>
                <c:pt idx="9960">
                  <c:v>1.1862354943447411</c:v>
                </c:pt>
                <c:pt idx="9961">
                  <c:v>1.1862354943447411</c:v>
                </c:pt>
                <c:pt idx="9962">
                  <c:v>1.1862354943447411</c:v>
                </c:pt>
                <c:pt idx="9963">
                  <c:v>1.1862354943447411</c:v>
                </c:pt>
                <c:pt idx="9964">
                  <c:v>1.1862354943447411</c:v>
                </c:pt>
                <c:pt idx="9965">
                  <c:v>1.1862354943447411</c:v>
                </c:pt>
                <c:pt idx="9966">
                  <c:v>1.1862354943447411</c:v>
                </c:pt>
                <c:pt idx="9967">
                  <c:v>1.1862354943447411</c:v>
                </c:pt>
                <c:pt idx="9968">
                  <c:v>1.1862354943447411</c:v>
                </c:pt>
                <c:pt idx="9969">
                  <c:v>1.1862354943447411</c:v>
                </c:pt>
                <c:pt idx="9970">
                  <c:v>1.1862354943447411</c:v>
                </c:pt>
                <c:pt idx="9971">
                  <c:v>1.1862354943447411</c:v>
                </c:pt>
                <c:pt idx="9972">
                  <c:v>1.1862354943447411</c:v>
                </c:pt>
                <c:pt idx="9973">
                  <c:v>1.1862354943447411</c:v>
                </c:pt>
                <c:pt idx="9974">
                  <c:v>1.1862354943447411</c:v>
                </c:pt>
                <c:pt idx="9975">
                  <c:v>1.1862354943447411</c:v>
                </c:pt>
                <c:pt idx="9976">
                  <c:v>1.1862354943447411</c:v>
                </c:pt>
                <c:pt idx="9977">
                  <c:v>1.1862354943447411</c:v>
                </c:pt>
                <c:pt idx="9978">
                  <c:v>1.1862354943447411</c:v>
                </c:pt>
                <c:pt idx="9979">
                  <c:v>1.1862354943447411</c:v>
                </c:pt>
                <c:pt idx="9980">
                  <c:v>1.1862354943447411</c:v>
                </c:pt>
                <c:pt idx="9981">
                  <c:v>1.1862354943447411</c:v>
                </c:pt>
                <c:pt idx="9982">
                  <c:v>1.1862354943447411</c:v>
                </c:pt>
                <c:pt idx="9983">
                  <c:v>1.1862354943447411</c:v>
                </c:pt>
                <c:pt idx="9984">
                  <c:v>1.1862354943447411</c:v>
                </c:pt>
                <c:pt idx="9985">
                  <c:v>1.1862354943447411</c:v>
                </c:pt>
                <c:pt idx="9986">
                  <c:v>1.1862354943447411</c:v>
                </c:pt>
                <c:pt idx="9987">
                  <c:v>1.1862354943447411</c:v>
                </c:pt>
                <c:pt idx="9988">
                  <c:v>1.1862354943447411</c:v>
                </c:pt>
                <c:pt idx="9989">
                  <c:v>1.1862354943447411</c:v>
                </c:pt>
                <c:pt idx="9990">
                  <c:v>1.1862354943447411</c:v>
                </c:pt>
                <c:pt idx="9991">
                  <c:v>1.1862354943447411</c:v>
                </c:pt>
                <c:pt idx="9992">
                  <c:v>1.1862354943447411</c:v>
                </c:pt>
                <c:pt idx="9993">
                  <c:v>1.1862354943447411</c:v>
                </c:pt>
                <c:pt idx="9994">
                  <c:v>1.1862354943447411</c:v>
                </c:pt>
                <c:pt idx="9995">
                  <c:v>1.1862354943447411</c:v>
                </c:pt>
                <c:pt idx="9996">
                  <c:v>1.1862354943447411</c:v>
                </c:pt>
                <c:pt idx="9997">
                  <c:v>1.1862354943447411</c:v>
                </c:pt>
                <c:pt idx="9998">
                  <c:v>1.1862354943447411</c:v>
                </c:pt>
                <c:pt idx="9999">
                  <c:v>1.1862354943447411</c:v>
                </c:pt>
                <c:pt idx="10000">
                  <c:v>1.1862354943447411</c:v>
                </c:pt>
                <c:pt idx="10001">
                  <c:v>1.1862354943447411</c:v>
                </c:pt>
                <c:pt idx="10002">
                  <c:v>1.1862354943447411</c:v>
                </c:pt>
                <c:pt idx="10003">
                  <c:v>1.1862354943447411</c:v>
                </c:pt>
                <c:pt idx="10004">
                  <c:v>1.1862354943447411</c:v>
                </c:pt>
                <c:pt idx="10005">
                  <c:v>1.1862354943447411</c:v>
                </c:pt>
                <c:pt idx="10006">
                  <c:v>1.1862354943447411</c:v>
                </c:pt>
                <c:pt idx="10007">
                  <c:v>1.1862354943447411</c:v>
                </c:pt>
                <c:pt idx="10008">
                  <c:v>1.1862354943447411</c:v>
                </c:pt>
                <c:pt idx="10009">
                  <c:v>1.1862354943447411</c:v>
                </c:pt>
                <c:pt idx="10010">
                  <c:v>1.1862354943447411</c:v>
                </c:pt>
                <c:pt idx="10011">
                  <c:v>1.1862354943447411</c:v>
                </c:pt>
                <c:pt idx="10012">
                  <c:v>1.1862354943447411</c:v>
                </c:pt>
                <c:pt idx="10013">
                  <c:v>1.1862354943447411</c:v>
                </c:pt>
                <c:pt idx="10014">
                  <c:v>1.1862354943447411</c:v>
                </c:pt>
                <c:pt idx="10015">
                  <c:v>1.1862354943447411</c:v>
                </c:pt>
                <c:pt idx="10016">
                  <c:v>1.1862354943447411</c:v>
                </c:pt>
                <c:pt idx="10017">
                  <c:v>1.1862354943447411</c:v>
                </c:pt>
                <c:pt idx="10018">
                  <c:v>1.1862354943447411</c:v>
                </c:pt>
                <c:pt idx="10019">
                  <c:v>1.1862354943447411</c:v>
                </c:pt>
                <c:pt idx="10020">
                  <c:v>1.1862354943447411</c:v>
                </c:pt>
                <c:pt idx="10021">
                  <c:v>1.1862354943447411</c:v>
                </c:pt>
                <c:pt idx="10022">
                  <c:v>1.1862354943447411</c:v>
                </c:pt>
                <c:pt idx="10023">
                  <c:v>1.1862354943447411</c:v>
                </c:pt>
                <c:pt idx="10024">
                  <c:v>1.1862354943447411</c:v>
                </c:pt>
                <c:pt idx="10025">
                  <c:v>1.1862354943447411</c:v>
                </c:pt>
                <c:pt idx="10026">
                  <c:v>1.1862354943447411</c:v>
                </c:pt>
                <c:pt idx="10027">
                  <c:v>1.1862354943447411</c:v>
                </c:pt>
                <c:pt idx="10028">
                  <c:v>1.1862354943447411</c:v>
                </c:pt>
                <c:pt idx="10029">
                  <c:v>1.1862354943447411</c:v>
                </c:pt>
                <c:pt idx="10030">
                  <c:v>1.1862354943447411</c:v>
                </c:pt>
                <c:pt idx="10031">
                  <c:v>1.1862354943447411</c:v>
                </c:pt>
                <c:pt idx="10032">
                  <c:v>1.1862354943447411</c:v>
                </c:pt>
                <c:pt idx="10033">
                  <c:v>1.1862354943447411</c:v>
                </c:pt>
                <c:pt idx="10034">
                  <c:v>1.1862354943447411</c:v>
                </c:pt>
                <c:pt idx="10035">
                  <c:v>1.1862354943447411</c:v>
                </c:pt>
                <c:pt idx="10036">
                  <c:v>1.1862354943447411</c:v>
                </c:pt>
                <c:pt idx="10037">
                  <c:v>1.1862354943447411</c:v>
                </c:pt>
                <c:pt idx="10038">
                  <c:v>1.1862354943447411</c:v>
                </c:pt>
                <c:pt idx="10039">
                  <c:v>1.1862354943447411</c:v>
                </c:pt>
                <c:pt idx="10040">
                  <c:v>1.1862354943447411</c:v>
                </c:pt>
                <c:pt idx="10041">
                  <c:v>1.1862354943447411</c:v>
                </c:pt>
                <c:pt idx="10042">
                  <c:v>1.1862354943447411</c:v>
                </c:pt>
                <c:pt idx="10043">
                  <c:v>1.1862354943447411</c:v>
                </c:pt>
                <c:pt idx="10044">
                  <c:v>1.1862354943447411</c:v>
                </c:pt>
                <c:pt idx="10045">
                  <c:v>1.1862354943447411</c:v>
                </c:pt>
                <c:pt idx="10046">
                  <c:v>1.1862354943447411</c:v>
                </c:pt>
                <c:pt idx="10047">
                  <c:v>1.1862354943447411</c:v>
                </c:pt>
                <c:pt idx="10048">
                  <c:v>1.1862354943447411</c:v>
                </c:pt>
                <c:pt idx="10049">
                  <c:v>1.1862354943447411</c:v>
                </c:pt>
                <c:pt idx="10050">
                  <c:v>1.1862354943447411</c:v>
                </c:pt>
                <c:pt idx="10051">
                  <c:v>1.1862354943447411</c:v>
                </c:pt>
                <c:pt idx="10052">
                  <c:v>1.1862354943447411</c:v>
                </c:pt>
                <c:pt idx="10053">
                  <c:v>1.1862354943447411</c:v>
                </c:pt>
                <c:pt idx="10054">
                  <c:v>1.1862354943447411</c:v>
                </c:pt>
                <c:pt idx="10055">
                  <c:v>1.1862354943447411</c:v>
                </c:pt>
                <c:pt idx="10056">
                  <c:v>1.1862354943447411</c:v>
                </c:pt>
                <c:pt idx="10057">
                  <c:v>1.1862354943447411</c:v>
                </c:pt>
                <c:pt idx="10058">
                  <c:v>1.1862354943447411</c:v>
                </c:pt>
                <c:pt idx="10059">
                  <c:v>1.1862354943447411</c:v>
                </c:pt>
                <c:pt idx="10060">
                  <c:v>1.1862354943447411</c:v>
                </c:pt>
                <c:pt idx="10061">
                  <c:v>1.1862354943447411</c:v>
                </c:pt>
                <c:pt idx="10062">
                  <c:v>1.1862354943447411</c:v>
                </c:pt>
                <c:pt idx="10063">
                  <c:v>1.1862354943447411</c:v>
                </c:pt>
                <c:pt idx="10064">
                  <c:v>1.1862354943447411</c:v>
                </c:pt>
                <c:pt idx="10065">
                  <c:v>1.1862354943447411</c:v>
                </c:pt>
                <c:pt idx="10066">
                  <c:v>1.1862354943447411</c:v>
                </c:pt>
                <c:pt idx="10067">
                  <c:v>1.1862354943447411</c:v>
                </c:pt>
                <c:pt idx="10068">
                  <c:v>1.1862354943447411</c:v>
                </c:pt>
                <c:pt idx="10069">
                  <c:v>1.1862354943447411</c:v>
                </c:pt>
                <c:pt idx="10070">
                  <c:v>1.1862354943447411</c:v>
                </c:pt>
                <c:pt idx="10071">
                  <c:v>1.1862354943447411</c:v>
                </c:pt>
                <c:pt idx="10072">
                  <c:v>1.1862354943447411</c:v>
                </c:pt>
                <c:pt idx="10073">
                  <c:v>1.1862354943447411</c:v>
                </c:pt>
                <c:pt idx="10074">
                  <c:v>1.1862354943447411</c:v>
                </c:pt>
                <c:pt idx="10075">
                  <c:v>1.1862354943447411</c:v>
                </c:pt>
                <c:pt idx="10076">
                  <c:v>1.1862354943447411</c:v>
                </c:pt>
                <c:pt idx="10077">
                  <c:v>1.1862354943447411</c:v>
                </c:pt>
                <c:pt idx="10078">
                  <c:v>1.1862354943447411</c:v>
                </c:pt>
                <c:pt idx="10079">
                  <c:v>1.1862354943447411</c:v>
                </c:pt>
                <c:pt idx="10080">
                  <c:v>1.1862354943447411</c:v>
                </c:pt>
                <c:pt idx="10081">
                  <c:v>1.1862354943447411</c:v>
                </c:pt>
                <c:pt idx="10082">
                  <c:v>1.1862354943447411</c:v>
                </c:pt>
                <c:pt idx="10083">
                  <c:v>1.1862354943447411</c:v>
                </c:pt>
                <c:pt idx="10084">
                  <c:v>1.1862354943447411</c:v>
                </c:pt>
                <c:pt idx="10085">
                  <c:v>1.1862354943447411</c:v>
                </c:pt>
                <c:pt idx="10086">
                  <c:v>1.1862354943447411</c:v>
                </c:pt>
                <c:pt idx="10087">
                  <c:v>1.1862354943447411</c:v>
                </c:pt>
                <c:pt idx="10088">
                  <c:v>1.1862354943447411</c:v>
                </c:pt>
                <c:pt idx="10089">
                  <c:v>1.1862354943447411</c:v>
                </c:pt>
                <c:pt idx="10090">
                  <c:v>1.1862354943447411</c:v>
                </c:pt>
                <c:pt idx="10091">
                  <c:v>1.1862354943447411</c:v>
                </c:pt>
                <c:pt idx="10092">
                  <c:v>1.1862354943447411</c:v>
                </c:pt>
                <c:pt idx="10093">
                  <c:v>1.1862354943447411</c:v>
                </c:pt>
                <c:pt idx="10094">
                  <c:v>1.1862354943447411</c:v>
                </c:pt>
                <c:pt idx="10095">
                  <c:v>1.1862354943447411</c:v>
                </c:pt>
                <c:pt idx="10096">
                  <c:v>1.1862354943447411</c:v>
                </c:pt>
                <c:pt idx="10097">
                  <c:v>1.1862354943447411</c:v>
                </c:pt>
                <c:pt idx="10098">
                  <c:v>1.1862354943447411</c:v>
                </c:pt>
                <c:pt idx="10099">
                  <c:v>1.1862354943447411</c:v>
                </c:pt>
                <c:pt idx="10100">
                  <c:v>1.1862354943447411</c:v>
                </c:pt>
                <c:pt idx="10101">
                  <c:v>1.1862354943447411</c:v>
                </c:pt>
                <c:pt idx="10102">
                  <c:v>1.1862354943447411</c:v>
                </c:pt>
                <c:pt idx="10103">
                  <c:v>1.1862354943447411</c:v>
                </c:pt>
                <c:pt idx="10104">
                  <c:v>1.1862354943447411</c:v>
                </c:pt>
                <c:pt idx="10105">
                  <c:v>1.1862354943447411</c:v>
                </c:pt>
                <c:pt idx="10106">
                  <c:v>1.1862354943447411</c:v>
                </c:pt>
                <c:pt idx="10107">
                  <c:v>1.1862354943447411</c:v>
                </c:pt>
                <c:pt idx="10108">
                  <c:v>1.1862354943447411</c:v>
                </c:pt>
                <c:pt idx="10109">
                  <c:v>1.1862354943447411</c:v>
                </c:pt>
                <c:pt idx="10110">
                  <c:v>1.1862354943447411</c:v>
                </c:pt>
                <c:pt idx="10111">
                  <c:v>1.1862354943447411</c:v>
                </c:pt>
                <c:pt idx="10112">
                  <c:v>1.1862354943447411</c:v>
                </c:pt>
                <c:pt idx="10113">
                  <c:v>1.1862354943447411</c:v>
                </c:pt>
                <c:pt idx="10114">
                  <c:v>1.1862354943447411</c:v>
                </c:pt>
                <c:pt idx="10115">
                  <c:v>1.1862354943447411</c:v>
                </c:pt>
                <c:pt idx="10116">
                  <c:v>1.1862354943447411</c:v>
                </c:pt>
                <c:pt idx="10117">
                  <c:v>1.1862354943447411</c:v>
                </c:pt>
                <c:pt idx="10118">
                  <c:v>1.1862354943447411</c:v>
                </c:pt>
                <c:pt idx="10119">
                  <c:v>1.1862354943447411</c:v>
                </c:pt>
                <c:pt idx="10120">
                  <c:v>1.1862354943447411</c:v>
                </c:pt>
                <c:pt idx="10121">
                  <c:v>1.1862354943447411</c:v>
                </c:pt>
                <c:pt idx="10122">
                  <c:v>1.1862354943447411</c:v>
                </c:pt>
                <c:pt idx="10123">
                  <c:v>1.1862354943447411</c:v>
                </c:pt>
                <c:pt idx="10124">
                  <c:v>1.1862354943447411</c:v>
                </c:pt>
                <c:pt idx="10125">
                  <c:v>1.1862354943447411</c:v>
                </c:pt>
                <c:pt idx="10126">
                  <c:v>1.1862354943447411</c:v>
                </c:pt>
                <c:pt idx="10127">
                  <c:v>1.1862354943447411</c:v>
                </c:pt>
                <c:pt idx="10128">
                  <c:v>1.1862354943447411</c:v>
                </c:pt>
                <c:pt idx="10129">
                  <c:v>1.1862354943447411</c:v>
                </c:pt>
                <c:pt idx="10130">
                  <c:v>1.1862354943447411</c:v>
                </c:pt>
                <c:pt idx="10131">
                  <c:v>1.1862354943447411</c:v>
                </c:pt>
                <c:pt idx="10132">
                  <c:v>1.1862354943447411</c:v>
                </c:pt>
                <c:pt idx="10133">
                  <c:v>1.1862354943447411</c:v>
                </c:pt>
                <c:pt idx="10134">
                  <c:v>1.1862354943447411</c:v>
                </c:pt>
                <c:pt idx="10135">
                  <c:v>1.1862354943447411</c:v>
                </c:pt>
                <c:pt idx="10136">
                  <c:v>1.1862354943447411</c:v>
                </c:pt>
              </c:numCache>
            </c:numRef>
          </c:yVal>
          <c:smooth val="0"/>
          <c:extLst xmlns:c16r2="http://schemas.microsoft.com/office/drawing/2015/06/chart">
            <c:ext xmlns:c16="http://schemas.microsoft.com/office/drawing/2014/chart" uri="{C3380CC4-5D6E-409C-BE32-E72D297353CC}">
              <c16:uniqueId val="{0000000E-72BD-464A-B470-992EF37B7E47}"/>
            </c:ext>
          </c:extLst>
        </c:ser>
        <c:ser>
          <c:idx val="15"/>
          <c:order val="15"/>
          <c:tx>
            <c:strRef>
              <c:f>'[Antibacterial_Quarterly_Dashboard_201703_Apr16-Mar17_v2.xlsm]Practice'!$BI$3</c:f>
              <c:strCache>
                <c:ptCount val="1"/>
                <c:pt idx="0">
                  <c:v>Lowest
ß 10%</c:v>
                </c:pt>
              </c:strCache>
            </c:strRef>
          </c:tx>
          <c:spPr>
            <a:ln w="9525">
              <a:solidFill>
                <a:schemeClr val="bg1">
                  <a:lumMod val="50000"/>
                </a:schemeClr>
              </a:solidFill>
            </a:ln>
          </c:spPr>
          <c:marker>
            <c:symbol val="none"/>
          </c:marker>
          <c:xVal>
            <c:numRef>
              <c:f>'[Antibacterial_Quarterly_Dashboard_201703_Apr16-Mar17_v2.xlsm]Practice'!$BI$4:$BI$10140</c:f>
              <c:numCache>
                <c:formatCode>General</c:formatCode>
                <c:ptCount val="10137"/>
                <c:pt idx="0">
                  <c:v>4.9861624120431234</c:v>
                </c:pt>
                <c:pt idx="1">
                  <c:v>4.9861624120431234</c:v>
                </c:pt>
                <c:pt idx="2">
                  <c:v>4.9861624120431234</c:v>
                </c:pt>
                <c:pt idx="3">
                  <c:v>4.9861624120431234</c:v>
                </c:pt>
                <c:pt idx="4">
                  <c:v>4.9861624120431234</c:v>
                </c:pt>
                <c:pt idx="5">
                  <c:v>4.9861624120431234</c:v>
                </c:pt>
                <c:pt idx="6">
                  <c:v>4.9861624120431234</c:v>
                </c:pt>
                <c:pt idx="7">
                  <c:v>4.9861624120431234</c:v>
                </c:pt>
                <c:pt idx="8">
                  <c:v>4.9861624120431234</c:v>
                </c:pt>
                <c:pt idx="9">
                  <c:v>4.9861624120431234</c:v>
                </c:pt>
                <c:pt idx="10">
                  <c:v>4.9861624120431234</c:v>
                </c:pt>
                <c:pt idx="11">
                  <c:v>4.9861624120431234</c:v>
                </c:pt>
                <c:pt idx="12">
                  <c:v>4.9861624120431234</c:v>
                </c:pt>
                <c:pt idx="13">
                  <c:v>4.9861624120431234</c:v>
                </c:pt>
                <c:pt idx="14">
                  <c:v>4.9861624120431234</c:v>
                </c:pt>
                <c:pt idx="15">
                  <c:v>4.9861624120431234</c:v>
                </c:pt>
                <c:pt idx="16">
                  <c:v>4.9861624120431234</c:v>
                </c:pt>
                <c:pt idx="17">
                  <c:v>4.9861624120431234</c:v>
                </c:pt>
                <c:pt idx="18">
                  <c:v>4.9861624120431234</c:v>
                </c:pt>
                <c:pt idx="19">
                  <c:v>4.9861624120431234</c:v>
                </c:pt>
                <c:pt idx="20">
                  <c:v>4.9861624120431234</c:v>
                </c:pt>
                <c:pt idx="21">
                  <c:v>4.9861624120431234</c:v>
                </c:pt>
                <c:pt idx="22">
                  <c:v>4.9861624120431234</c:v>
                </c:pt>
                <c:pt idx="23">
                  <c:v>4.9861624120431234</c:v>
                </c:pt>
                <c:pt idx="24">
                  <c:v>4.9861624120431234</c:v>
                </c:pt>
                <c:pt idx="25">
                  <c:v>4.9861624120431234</c:v>
                </c:pt>
                <c:pt idx="26">
                  <c:v>4.9861624120431234</c:v>
                </c:pt>
                <c:pt idx="27">
                  <c:v>4.9861624120431234</c:v>
                </c:pt>
                <c:pt idx="28">
                  <c:v>4.9861624120431234</c:v>
                </c:pt>
                <c:pt idx="29">
                  <c:v>4.9861624120431234</c:v>
                </c:pt>
                <c:pt idx="30">
                  <c:v>4.9861624120431234</c:v>
                </c:pt>
                <c:pt idx="31">
                  <c:v>4.9861624120431234</c:v>
                </c:pt>
                <c:pt idx="32">
                  <c:v>4.9861624120431234</c:v>
                </c:pt>
                <c:pt idx="33">
                  <c:v>4.9861624120431234</c:v>
                </c:pt>
                <c:pt idx="34">
                  <c:v>4.9861624120431234</c:v>
                </c:pt>
                <c:pt idx="35">
                  <c:v>4.9861624120431234</c:v>
                </c:pt>
                <c:pt idx="36">
                  <c:v>4.9861624120431234</c:v>
                </c:pt>
                <c:pt idx="37">
                  <c:v>4.9861624120431234</c:v>
                </c:pt>
                <c:pt idx="38">
                  <c:v>4.9861624120431234</c:v>
                </c:pt>
                <c:pt idx="39">
                  <c:v>4.9861624120431234</c:v>
                </c:pt>
                <c:pt idx="40">
                  <c:v>4.9861624120431234</c:v>
                </c:pt>
                <c:pt idx="41">
                  <c:v>4.9861624120431234</c:v>
                </c:pt>
                <c:pt idx="42">
                  <c:v>4.9861624120431234</c:v>
                </c:pt>
                <c:pt idx="43">
                  <c:v>4.9861624120431234</c:v>
                </c:pt>
                <c:pt idx="44">
                  <c:v>4.9861624120431234</c:v>
                </c:pt>
                <c:pt idx="45">
                  <c:v>4.9861624120431234</c:v>
                </c:pt>
                <c:pt idx="46">
                  <c:v>4.9861624120431234</c:v>
                </c:pt>
                <c:pt idx="47">
                  <c:v>4.9861624120431234</c:v>
                </c:pt>
                <c:pt idx="48">
                  <c:v>4.9861624120431234</c:v>
                </c:pt>
                <c:pt idx="49">
                  <c:v>4.9861624120431234</c:v>
                </c:pt>
                <c:pt idx="50">
                  <c:v>4.9861624120431234</c:v>
                </c:pt>
                <c:pt idx="51">
                  <c:v>4.9861624120431234</c:v>
                </c:pt>
                <c:pt idx="52">
                  <c:v>4.9861624120431234</c:v>
                </c:pt>
                <c:pt idx="53">
                  <c:v>4.9861624120431234</c:v>
                </c:pt>
                <c:pt idx="54">
                  <c:v>4.9861624120431234</c:v>
                </c:pt>
                <c:pt idx="55">
                  <c:v>4.9861624120431234</c:v>
                </c:pt>
                <c:pt idx="56">
                  <c:v>4.9861624120431234</c:v>
                </c:pt>
                <c:pt idx="57">
                  <c:v>4.9861624120431234</c:v>
                </c:pt>
                <c:pt idx="58">
                  <c:v>4.9861624120431234</c:v>
                </c:pt>
                <c:pt idx="59">
                  <c:v>4.9861624120431234</c:v>
                </c:pt>
                <c:pt idx="60">
                  <c:v>4.9861624120431234</c:v>
                </c:pt>
                <c:pt idx="61">
                  <c:v>4.9861624120431234</c:v>
                </c:pt>
                <c:pt idx="62">
                  <c:v>4.9861624120431234</c:v>
                </c:pt>
                <c:pt idx="63">
                  <c:v>4.9861624120431234</c:v>
                </c:pt>
                <c:pt idx="64">
                  <c:v>4.9861624120431234</c:v>
                </c:pt>
                <c:pt idx="65">
                  <c:v>4.9861624120431234</c:v>
                </c:pt>
                <c:pt idx="66">
                  <c:v>4.9861624120431234</c:v>
                </c:pt>
                <c:pt idx="67">
                  <c:v>4.9861624120431234</c:v>
                </c:pt>
                <c:pt idx="68">
                  <c:v>4.9861624120431234</c:v>
                </c:pt>
                <c:pt idx="69">
                  <c:v>4.9861624120431234</c:v>
                </c:pt>
                <c:pt idx="70">
                  <c:v>4.9861624120431234</c:v>
                </c:pt>
                <c:pt idx="71">
                  <c:v>4.9861624120431234</c:v>
                </c:pt>
                <c:pt idx="72">
                  <c:v>4.9861624120431234</c:v>
                </c:pt>
                <c:pt idx="73">
                  <c:v>4.9861624120431234</c:v>
                </c:pt>
                <c:pt idx="74">
                  <c:v>4.9861624120431234</c:v>
                </c:pt>
                <c:pt idx="75">
                  <c:v>4.9861624120431234</c:v>
                </c:pt>
                <c:pt idx="76">
                  <c:v>4.9861624120431234</c:v>
                </c:pt>
                <c:pt idx="77">
                  <c:v>4.9861624120431234</c:v>
                </c:pt>
                <c:pt idx="78">
                  <c:v>4.9861624120431234</c:v>
                </c:pt>
                <c:pt idx="79">
                  <c:v>4.9861624120431234</c:v>
                </c:pt>
                <c:pt idx="80">
                  <c:v>4.9861624120431234</c:v>
                </c:pt>
                <c:pt idx="81">
                  <c:v>4.9861624120431234</c:v>
                </c:pt>
                <c:pt idx="82">
                  <c:v>4.9861624120431234</c:v>
                </c:pt>
                <c:pt idx="83">
                  <c:v>4.9861624120431234</c:v>
                </c:pt>
                <c:pt idx="84">
                  <c:v>4.9861624120431234</c:v>
                </c:pt>
                <c:pt idx="85">
                  <c:v>4.9861624120431234</c:v>
                </c:pt>
                <c:pt idx="86">
                  <c:v>4.9861624120431234</c:v>
                </c:pt>
                <c:pt idx="87">
                  <c:v>4.9861624120431234</c:v>
                </c:pt>
                <c:pt idx="88">
                  <c:v>4.9861624120431234</c:v>
                </c:pt>
                <c:pt idx="89">
                  <c:v>4.9861624120431234</c:v>
                </c:pt>
                <c:pt idx="90">
                  <c:v>4.9861624120431234</c:v>
                </c:pt>
                <c:pt idx="91">
                  <c:v>4.9861624120431234</c:v>
                </c:pt>
                <c:pt idx="92">
                  <c:v>4.9861624120431234</c:v>
                </c:pt>
                <c:pt idx="93">
                  <c:v>4.9861624120431234</c:v>
                </c:pt>
                <c:pt idx="94">
                  <c:v>4.9861624120431234</c:v>
                </c:pt>
                <c:pt idx="95">
                  <c:v>4.9861624120431234</c:v>
                </c:pt>
                <c:pt idx="96">
                  <c:v>4.9861624120431234</c:v>
                </c:pt>
                <c:pt idx="97">
                  <c:v>4.9861624120431234</c:v>
                </c:pt>
                <c:pt idx="98">
                  <c:v>4.9861624120431234</c:v>
                </c:pt>
                <c:pt idx="99">
                  <c:v>4.9861624120431234</c:v>
                </c:pt>
                <c:pt idx="100">
                  <c:v>4.9861624120431234</c:v>
                </c:pt>
                <c:pt idx="101">
                  <c:v>4.9861624120431234</c:v>
                </c:pt>
                <c:pt idx="102">
                  <c:v>4.9861624120431234</c:v>
                </c:pt>
                <c:pt idx="103">
                  <c:v>4.9861624120431234</c:v>
                </c:pt>
                <c:pt idx="104">
                  <c:v>4.9861624120431234</c:v>
                </c:pt>
                <c:pt idx="105">
                  <c:v>4.9861624120431234</c:v>
                </c:pt>
                <c:pt idx="106">
                  <c:v>4.9861624120431234</c:v>
                </c:pt>
                <c:pt idx="107">
                  <c:v>4.9861624120431234</c:v>
                </c:pt>
                <c:pt idx="108">
                  <c:v>4.9861624120431234</c:v>
                </c:pt>
                <c:pt idx="109">
                  <c:v>4.9861624120431234</c:v>
                </c:pt>
                <c:pt idx="110">
                  <c:v>4.9861624120431234</c:v>
                </c:pt>
                <c:pt idx="111">
                  <c:v>4.9861624120431234</c:v>
                </c:pt>
                <c:pt idx="112">
                  <c:v>4.9861624120431234</c:v>
                </c:pt>
                <c:pt idx="113">
                  <c:v>4.9861624120431234</c:v>
                </c:pt>
                <c:pt idx="114">
                  <c:v>4.9861624120431234</c:v>
                </c:pt>
                <c:pt idx="115">
                  <c:v>4.9861624120431234</c:v>
                </c:pt>
                <c:pt idx="116">
                  <c:v>4.9861624120431234</c:v>
                </c:pt>
                <c:pt idx="117">
                  <c:v>4.9861624120431234</c:v>
                </c:pt>
                <c:pt idx="118">
                  <c:v>4.9861624120431234</c:v>
                </c:pt>
                <c:pt idx="119">
                  <c:v>4.9861624120431234</c:v>
                </c:pt>
                <c:pt idx="120">
                  <c:v>4.9861624120431234</c:v>
                </c:pt>
                <c:pt idx="121">
                  <c:v>4.9861624120431234</c:v>
                </c:pt>
                <c:pt idx="122">
                  <c:v>4.9861624120431234</c:v>
                </c:pt>
                <c:pt idx="123">
                  <c:v>4.9861624120431234</c:v>
                </c:pt>
                <c:pt idx="124">
                  <c:v>4.9861624120431234</c:v>
                </c:pt>
                <c:pt idx="125">
                  <c:v>4.9861624120431234</c:v>
                </c:pt>
                <c:pt idx="126">
                  <c:v>4.9861624120431234</c:v>
                </c:pt>
                <c:pt idx="127">
                  <c:v>4.9861624120431234</c:v>
                </c:pt>
                <c:pt idx="128">
                  <c:v>4.9861624120431234</c:v>
                </c:pt>
                <c:pt idx="129">
                  <c:v>4.9861624120431234</c:v>
                </c:pt>
                <c:pt idx="130">
                  <c:v>4.9861624120431234</c:v>
                </c:pt>
                <c:pt idx="131">
                  <c:v>4.9861624120431234</c:v>
                </c:pt>
                <c:pt idx="132">
                  <c:v>4.9861624120431234</c:v>
                </c:pt>
                <c:pt idx="133">
                  <c:v>4.9861624120431234</c:v>
                </c:pt>
                <c:pt idx="134">
                  <c:v>4.9861624120431234</c:v>
                </c:pt>
                <c:pt idx="135">
                  <c:v>4.9861624120431234</c:v>
                </c:pt>
                <c:pt idx="136">
                  <c:v>4.9861624120431234</c:v>
                </c:pt>
                <c:pt idx="137">
                  <c:v>4.9861624120431234</c:v>
                </c:pt>
                <c:pt idx="138">
                  <c:v>4.9861624120431234</c:v>
                </c:pt>
                <c:pt idx="139">
                  <c:v>4.9861624120431234</c:v>
                </c:pt>
                <c:pt idx="140">
                  <c:v>4.9861624120431234</c:v>
                </c:pt>
                <c:pt idx="141">
                  <c:v>4.9861624120431234</c:v>
                </c:pt>
                <c:pt idx="142">
                  <c:v>4.9861624120431234</c:v>
                </c:pt>
                <c:pt idx="143">
                  <c:v>4.9861624120431234</c:v>
                </c:pt>
                <c:pt idx="144">
                  <c:v>4.9861624120431234</c:v>
                </c:pt>
                <c:pt idx="145">
                  <c:v>4.9861624120431234</c:v>
                </c:pt>
                <c:pt idx="146">
                  <c:v>4.9861624120431234</c:v>
                </c:pt>
                <c:pt idx="147">
                  <c:v>4.9861624120431234</c:v>
                </c:pt>
                <c:pt idx="148">
                  <c:v>4.9861624120431234</c:v>
                </c:pt>
                <c:pt idx="149">
                  <c:v>4.9861624120431234</c:v>
                </c:pt>
                <c:pt idx="150">
                  <c:v>4.9861624120431234</c:v>
                </c:pt>
                <c:pt idx="151">
                  <c:v>4.9861624120431234</c:v>
                </c:pt>
                <c:pt idx="152">
                  <c:v>4.9861624120431234</c:v>
                </c:pt>
                <c:pt idx="153">
                  <c:v>4.9861624120431234</c:v>
                </c:pt>
                <c:pt idx="154">
                  <c:v>4.9861624120431234</c:v>
                </c:pt>
                <c:pt idx="155">
                  <c:v>4.9861624120431234</c:v>
                </c:pt>
                <c:pt idx="156">
                  <c:v>4.9861624120431234</c:v>
                </c:pt>
                <c:pt idx="157">
                  <c:v>4.9861624120431234</c:v>
                </c:pt>
                <c:pt idx="158">
                  <c:v>4.9861624120431234</c:v>
                </c:pt>
                <c:pt idx="159">
                  <c:v>4.9861624120431234</c:v>
                </c:pt>
                <c:pt idx="160">
                  <c:v>4.9861624120431234</c:v>
                </c:pt>
                <c:pt idx="161">
                  <c:v>4.9861624120431234</c:v>
                </c:pt>
                <c:pt idx="162">
                  <c:v>4.9861624120431234</c:v>
                </c:pt>
                <c:pt idx="163">
                  <c:v>4.9861624120431234</c:v>
                </c:pt>
                <c:pt idx="164">
                  <c:v>4.9861624120431234</c:v>
                </c:pt>
                <c:pt idx="165">
                  <c:v>4.9861624120431234</c:v>
                </c:pt>
                <c:pt idx="166">
                  <c:v>4.9861624120431234</c:v>
                </c:pt>
                <c:pt idx="167">
                  <c:v>4.9861624120431234</c:v>
                </c:pt>
                <c:pt idx="168">
                  <c:v>4.9861624120431234</c:v>
                </c:pt>
                <c:pt idx="169">
                  <c:v>4.9861624120431234</c:v>
                </c:pt>
                <c:pt idx="170">
                  <c:v>4.9861624120431234</c:v>
                </c:pt>
                <c:pt idx="171">
                  <c:v>4.9861624120431234</c:v>
                </c:pt>
                <c:pt idx="172">
                  <c:v>4.9861624120431234</c:v>
                </c:pt>
                <c:pt idx="173">
                  <c:v>4.9861624120431234</c:v>
                </c:pt>
                <c:pt idx="174">
                  <c:v>4.9861624120431234</c:v>
                </c:pt>
                <c:pt idx="175">
                  <c:v>4.9861624120431234</c:v>
                </c:pt>
                <c:pt idx="176">
                  <c:v>4.9861624120431234</c:v>
                </c:pt>
                <c:pt idx="177">
                  <c:v>4.9861624120431234</c:v>
                </c:pt>
                <c:pt idx="178">
                  <c:v>4.9861624120431234</c:v>
                </c:pt>
                <c:pt idx="179">
                  <c:v>4.9861624120431234</c:v>
                </c:pt>
                <c:pt idx="180">
                  <c:v>4.9861624120431234</c:v>
                </c:pt>
                <c:pt idx="181">
                  <c:v>4.9861624120431234</c:v>
                </c:pt>
                <c:pt idx="182">
                  <c:v>4.9861624120431234</c:v>
                </c:pt>
                <c:pt idx="183">
                  <c:v>4.9861624120431234</c:v>
                </c:pt>
                <c:pt idx="184">
                  <c:v>4.9861624120431234</c:v>
                </c:pt>
                <c:pt idx="185">
                  <c:v>4.9861624120431234</c:v>
                </c:pt>
                <c:pt idx="186">
                  <c:v>4.9861624120431234</c:v>
                </c:pt>
                <c:pt idx="187">
                  <c:v>4.9861624120431234</c:v>
                </c:pt>
                <c:pt idx="188">
                  <c:v>4.9861624120431234</c:v>
                </c:pt>
                <c:pt idx="189">
                  <c:v>4.9861624120431234</c:v>
                </c:pt>
                <c:pt idx="190">
                  <c:v>4.9861624120431234</c:v>
                </c:pt>
                <c:pt idx="191">
                  <c:v>4.9861624120431234</c:v>
                </c:pt>
                <c:pt idx="192">
                  <c:v>4.9861624120431234</c:v>
                </c:pt>
                <c:pt idx="193">
                  <c:v>4.9861624120431234</c:v>
                </c:pt>
                <c:pt idx="194">
                  <c:v>4.9861624120431234</c:v>
                </c:pt>
                <c:pt idx="195">
                  <c:v>4.9861624120431234</c:v>
                </c:pt>
                <c:pt idx="196">
                  <c:v>4.9861624120431234</c:v>
                </c:pt>
                <c:pt idx="197">
                  <c:v>4.9861624120431234</c:v>
                </c:pt>
                <c:pt idx="198">
                  <c:v>4.9861624120431234</c:v>
                </c:pt>
                <c:pt idx="199">
                  <c:v>4.9861624120431234</c:v>
                </c:pt>
                <c:pt idx="200">
                  <c:v>4.9861624120431234</c:v>
                </c:pt>
                <c:pt idx="201">
                  <c:v>4.9861624120431234</c:v>
                </c:pt>
                <c:pt idx="202">
                  <c:v>4.9861624120431234</c:v>
                </c:pt>
                <c:pt idx="203">
                  <c:v>4.9861624120431234</c:v>
                </c:pt>
                <c:pt idx="204">
                  <c:v>4.9861624120431234</c:v>
                </c:pt>
                <c:pt idx="205">
                  <c:v>4.9861624120431234</c:v>
                </c:pt>
                <c:pt idx="206">
                  <c:v>4.9861624120431234</c:v>
                </c:pt>
                <c:pt idx="207">
                  <c:v>4.9861624120431234</c:v>
                </c:pt>
                <c:pt idx="208">
                  <c:v>4.9861624120431234</c:v>
                </c:pt>
                <c:pt idx="209">
                  <c:v>4.9861624120431234</c:v>
                </c:pt>
                <c:pt idx="210">
                  <c:v>4.9861624120431234</c:v>
                </c:pt>
                <c:pt idx="211">
                  <c:v>4.9861624120431234</c:v>
                </c:pt>
                <c:pt idx="212">
                  <c:v>4.9861624120431234</c:v>
                </c:pt>
                <c:pt idx="213">
                  <c:v>4.9861624120431234</c:v>
                </c:pt>
                <c:pt idx="214">
                  <c:v>4.9861624120431234</c:v>
                </c:pt>
                <c:pt idx="215">
                  <c:v>4.9861624120431234</c:v>
                </c:pt>
                <c:pt idx="216">
                  <c:v>4.9861624120431234</c:v>
                </c:pt>
                <c:pt idx="217">
                  <c:v>4.9861624120431234</c:v>
                </c:pt>
                <c:pt idx="218">
                  <c:v>4.9861624120431234</c:v>
                </c:pt>
                <c:pt idx="219">
                  <c:v>4.9861624120431234</c:v>
                </c:pt>
                <c:pt idx="220">
                  <c:v>4.9861624120431234</c:v>
                </c:pt>
                <c:pt idx="221">
                  <c:v>4.9861624120431234</c:v>
                </c:pt>
                <c:pt idx="222">
                  <c:v>4.9861624120431234</c:v>
                </c:pt>
                <c:pt idx="223">
                  <c:v>4.9861624120431234</c:v>
                </c:pt>
                <c:pt idx="224">
                  <c:v>4.9861624120431234</c:v>
                </c:pt>
                <c:pt idx="225">
                  <c:v>4.9861624120431234</c:v>
                </c:pt>
                <c:pt idx="226">
                  <c:v>4.9861624120431234</c:v>
                </c:pt>
                <c:pt idx="227">
                  <c:v>4.9861624120431234</c:v>
                </c:pt>
                <c:pt idx="228">
                  <c:v>4.9861624120431234</c:v>
                </c:pt>
                <c:pt idx="229">
                  <c:v>4.9861624120431234</c:v>
                </c:pt>
                <c:pt idx="230">
                  <c:v>4.9861624120431234</c:v>
                </c:pt>
                <c:pt idx="231">
                  <c:v>4.9861624120431234</c:v>
                </c:pt>
                <c:pt idx="232">
                  <c:v>4.9861624120431234</c:v>
                </c:pt>
                <c:pt idx="233">
                  <c:v>4.9861624120431234</c:v>
                </c:pt>
                <c:pt idx="234">
                  <c:v>4.9861624120431234</c:v>
                </c:pt>
                <c:pt idx="235">
                  <c:v>4.9861624120431234</c:v>
                </c:pt>
                <c:pt idx="236">
                  <c:v>4.9861624120431234</c:v>
                </c:pt>
                <c:pt idx="237">
                  <c:v>4.9861624120431234</c:v>
                </c:pt>
                <c:pt idx="238">
                  <c:v>4.9861624120431234</c:v>
                </c:pt>
                <c:pt idx="239">
                  <c:v>4.9861624120431234</c:v>
                </c:pt>
                <c:pt idx="240">
                  <c:v>4.9861624120431234</c:v>
                </c:pt>
                <c:pt idx="241">
                  <c:v>4.9861624120431234</c:v>
                </c:pt>
                <c:pt idx="242">
                  <c:v>4.9861624120431234</c:v>
                </c:pt>
                <c:pt idx="243">
                  <c:v>4.9861624120431234</c:v>
                </c:pt>
                <c:pt idx="244">
                  <c:v>4.9861624120431234</c:v>
                </c:pt>
                <c:pt idx="245">
                  <c:v>4.9861624120431234</c:v>
                </c:pt>
                <c:pt idx="246">
                  <c:v>4.9861624120431234</c:v>
                </c:pt>
                <c:pt idx="247">
                  <c:v>4.9861624120431234</c:v>
                </c:pt>
                <c:pt idx="248">
                  <c:v>4.9861624120431234</c:v>
                </c:pt>
                <c:pt idx="249">
                  <c:v>4.9861624120431234</c:v>
                </c:pt>
                <c:pt idx="250">
                  <c:v>4.9861624120431234</c:v>
                </c:pt>
                <c:pt idx="251">
                  <c:v>4.9861624120431234</c:v>
                </c:pt>
                <c:pt idx="252">
                  <c:v>4.9861624120431234</c:v>
                </c:pt>
                <c:pt idx="253">
                  <c:v>4.9861624120431234</c:v>
                </c:pt>
                <c:pt idx="254">
                  <c:v>4.9861624120431234</c:v>
                </c:pt>
                <c:pt idx="255">
                  <c:v>4.9861624120431234</c:v>
                </c:pt>
                <c:pt idx="256">
                  <c:v>4.9861624120431234</c:v>
                </c:pt>
                <c:pt idx="257">
                  <c:v>4.9861624120431234</c:v>
                </c:pt>
                <c:pt idx="258">
                  <c:v>4.9861624120431234</c:v>
                </c:pt>
                <c:pt idx="259">
                  <c:v>4.9861624120431234</c:v>
                </c:pt>
                <c:pt idx="260">
                  <c:v>4.9861624120431234</c:v>
                </c:pt>
                <c:pt idx="261">
                  <c:v>4.9861624120431234</c:v>
                </c:pt>
                <c:pt idx="262">
                  <c:v>4.9861624120431234</c:v>
                </c:pt>
                <c:pt idx="263">
                  <c:v>4.9861624120431234</c:v>
                </c:pt>
                <c:pt idx="264">
                  <c:v>4.9861624120431234</c:v>
                </c:pt>
                <c:pt idx="265">
                  <c:v>4.9861624120431234</c:v>
                </c:pt>
                <c:pt idx="266">
                  <c:v>4.9861624120431234</c:v>
                </c:pt>
                <c:pt idx="267">
                  <c:v>4.9861624120431234</c:v>
                </c:pt>
                <c:pt idx="268">
                  <c:v>4.9861624120431234</c:v>
                </c:pt>
                <c:pt idx="269">
                  <c:v>4.9861624120431234</c:v>
                </c:pt>
                <c:pt idx="270">
                  <c:v>4.9861624120431234</c:v>
                </c:pt>
                <c:pt idx="271">
                  <c:v>4.9861624120431234</c:v>
                </c:pt>
                <c:pt idx="272">
                  <c:v>4.9861624120431234</c:v>
                </c:pt>
                <c:pt idx="273">
                  <c:v>4.9861624120431234</c:v>
                </c:pt>
                <c:pt idx="274">
                  <c:v>4.9861624120431234</c:v>
                </c:pt>
                <c:pt idx="275">
                  <c:v>4.9861624120431234</c:v>
                </c:pt>
                <c:pt idx="276">
                  <c:v>4.9861624120431234</c:v>
                </c:pt>
                <c:pt idx="277">
                  <c:v>4.9861624120431234</c:v>
                </c:pt>
                <c:pt idx="278">
                  <c:v>4.9861624120431234</c:v>
                </c:pt>
                <c:pt idx="279">
                  <c:v>4.9861624120431234</c:v>
                </c:pt>
                <c:pt idx="280">
                  <c:v>4.9861624120431234</c:v>
                </c:pt>
                <c:pt idx="281">
                  <c:v>4.9861624120431234</c:v>
                </c:pt>
                <c:pt idx="282">
                  <c:v>4.9861624120431234</c:v>
                </c:pt>
                <c:pt idx="283">
                  <c:v>4.9861624120431234</c:v>
                </c:pt>
                <c:pt idx="284">
                  <c:v>4.9861624120431234</c:v>
                </c:pt>
                <c:pt idx="285">
                  <c:v>4.9861624120431234</c:v>
                </c:pt>
                <c:pt idx="286">
                  <c:v>4.9861624120431234</c:v>
                </c:pt>
                <c:pt idx="287">
                  <c:v>4.9861624120431234</c:v>
                </c:pt>
                <c:pt idx="288">
                  <c:v>4.9861624120431234</c:v>
                </c:pt>
                <c:pt idx="289">
                  <c:v>4.9861624120431234</c:v>
                </c:pt>
                <c:pt idx="290">
                  <c:v>4.9861624120431234</c:v>
                </c:pt>
                <c:pt idx="291">
                  <c:v>4.9861624120431234</c:v>
                </c:pt>
                <c:pt idx="292">
                  <c:v>4.9861624120431234</c:v>
                </c:pt>
                <c:pt idx="293">
                  <c:v>4.9861624120431234</c:v>
                </c:pt>
                <c:pt idx="294">
                  <c:v>4.9861624120431234</c:v>
                </c:pt>
                <c:pt idx="295">
                  <c:v>4.9861624120431234</c:v>
                </c:pt>
                <c:pt idx="296">
                  <c:v>4.9861624120431234</c:v>
                </c:pt>
                <c:pt idx="297">
                  <c:v>4.9861624120431234</c:v>
                </c:pt>
                <c:pt idx="298">
                  <c:v>4.9861624120431234</c:v>
                </c:pt>
                <c:pt idx="299">
                  <c:v>4.9861624120431234</c:v>
                </c:pt>
                <c:pt idx="300">
                  <c:v>4.9861624120431234</c:v>
                </c:pt>
                <c:pt idx="301">
                  <c:v>4.9861624120431234</c:v>
                </c:pt>
                <c:pt idx="302">
                  <c:v>4.9861624120431234</c:v>
                </c:pt>
                <c:pt idx="303">
                  <c:v>4.9861624120431234</c:v>
                </c:pt>
                <c:pt idx="304">
                  <c:v>4.9861624120431234</c:v>
                </c:pt>
                <c:pt idx="305">
                  <c:v>4.9861624120431234</c:v>
                </c:pt>
                <c:pt idx="306">
                  <c:v>4.9861624120431234</c:v>
                </c:pt>
                <c:pt idx="307">
                  <c:v>4.9861624120431234</c:v>
                </c:pt>
                <c:pt idx="308">
                  <c:v>4.9861624120431234</c:v>
                </c:pt>
                <c:pt idx="309">
                  <c:v>4.9861624120431234</c:v>
                </c:pt>
                <c:pt idx="310">
                  <c:v>4.9861624120431234</c:v>
                </c:pt>
                <c:pt idx="311">
                  <c:v>4.9861624120431234</c:v>
                </c:pt>
                <c:pt idx="312">
                  <c:v>4.9861624120431234</c:v>
                </c:pt>
                <c:pt idx="313">
                  <c:v>4.9861624120431234</c:v>
                </c:pt>
                <c:pt idx="314">
                  <c:v>4.9861624120431234</c:v>
                </c:pt>
                <c:pt idx="315">
                  <c:v>4.9861624120431234</c:v>
                </c:pt>
                <c:pt idx="316">
                  <c:v>4.9861624120431234</c:v>
                </c:pt>
                <c:pt idx="317">
                  <c:v>4.9861624120431234</c:v>
                </c:pt>
                <c:pt idx="318">
                  <c:v>4.9861624120431234</c:v>
                </c:pt>
                <c:pt idx="319">
                  <c:v>4.9861624120431234</c:v>
                </c:pt>
                <c:pt idx="320">
                  <c:v>4.9861624120431234</c:v>
                </c:pt>
                <c:pt idx="321">
                  <c:v>4.9861624120431234</c:v>
                </c:pt>
                <c:pt idx="322">
                  <c:v>4.9861624120431234</c:v>
                </c:pt>
                <c:pt idx="323">
                  <c:v>4.9861624120431234</c:v>
                </c:pt>
                <c:pt idx="324">
                  <c:v>4.9861624120431234</c:v>
                </c:pt>
                <c:pt idx="325">
                  <c:v>4.9861624120431234</c:v>
                </c:pt>
                <c:pt idx="326">
                  <c:v>4.9861624120431234</c:v>
                </c:pt>
                <c:pt idx="327">
                  <c:v>4.9861624120431234</c:v>
                </c:pt>
                <c:pt idx="328">
                  <c:v>4.9861624120431234</c:v>
                </c:pt>
                <c:pt idx="329">
                  <c:v>4.9861624120431234</c:v>
                </c:pt>
                <c:pt idx="330">
                  <c:v>4.9861624120431234</c:v>
                </c:pt>
                <c:pt idx="331">
                  <c:v>4.9861624120431234</c:v>
                </c:pt>
                <c:pt idx="332">
                  <c:v>4.9861624120431234</c:v>
                </c:pt>
                <c:pt idx="333">
                  <c:v>4.9861624120431234</c:v>
                </c:pt>
                <c:pt idx="334">
                  <c:v>4.9861624120431234</c:v>
                </c:pt>
                <c:pt idx="335">
                  <c:v>4.9861624120431234</c:v>
                </c:pt>
                <c:pt idx="336">
                  <c:v>4.9861624120431234</c:v>
                </c:pt>
                <c:pt idx="337">
                  <c:v>4.9861624120431234</c:v>
                </c:pt>
                <c:pt idx="338">
                  <c:v>4.9861624120431234</c:v>
                </c:pt>
                <c:pt idx="339">
                  <c:v>4.9861624120431234</c:v>
                </c:pt>
                <c:pt idx="340">
                  <c:v>4.9861624120431234</c:v>
                </c:pt>
                <c:pt idx="341">
                  <c:v>4.9861624120431234</c:v>
                </c:pt>
                <c:pt idx="342">
                  <c:v>4.9861624120431234</c:v>
                </c:pt>
                <c:pt idx="343">
                  <c:v>4.9861624120431234</c:v>
                </c:pt>
                <c:pt idx="344">
                  <c:v>4.9861624120431234</c:v>
                </c:pt>
                <c:pt idx="345">
                  <c:v>4.9861624120431234</c:v>
                </c:pt>
                <c:pt idx="346">
                  <c:v>4.9861624120431234</c:v>
                </c:pt>
                <c:pt idx="347">
                  <c:v>4.9861624120431234</c:v>
                </c:pt>
                <c:pt idx="348">
                  <c:v>4.9861624120431234</c:v>
                </c:pt>
                <c:pt idx="349">
                  <c:v>4.9861624120431234</c:v>
                </c:pt>
                <c:pt idx="350">
                  <c:v>4.9861624120431234</c:v>
                </c:pt>
                <c:pt idx="351">
                  <c:v>4.9861624120431234</c:v>
                </c:pt>
                <c:pt idx="352">
                  <c:v>4.9861624120431234</c:v>
                </c:pt>
                <c:pt idx="353">
                  <c:v>4.9861624120431234</c:v>
                </c:pt>
                <c:pt idx="354">
                  <c:v>4.9861624120431234</c:v>
                </c:pt>
                <c:pt idx="355">
                  <c:v>4.9861624120431234</c:v>
                </c:pt>
                <c:pt idx="356">
                  <c:v>4.9861624120431234</c:v>
                </c:pt>
                <c:pt idx="357">
                  <c:v>4.9861624120431234</c:v>
                </c:pt>
                <c:pt idx="358">
                  <c:v>4.9861624120431234</c:v>
                </c:pt>
                <c:pt idx="359">
                  <c:v>4.9861624120431234</c:v>
                </c:pt>
                <c:pt idx="360">
                  <c:v>4.9861624120431234</c:v>
                </c:pt>
                <c:pt idx="361">
                  <c:v>4.9861624120431234</c:v>
                </c:pt>
                <c:pt idx="362">
                  <c:v>4.9861624120431234</c:v>
                </c:pt>
                <c:pt idx="363">
                  <c:v>4.9861624120431234</c:v>
                </c:pt>
                <c:pt idx="364">
                  <c:v>4.9861624120431234</c:v>
                </c:pt>
                <c:pt idx="365">
                  <c:v>4.9861624120431234</c:v>
                </c:pt>
                <c:pt idx="366">
                  <c:v>4.9861624120431234</c:v>
                </c:pt>
                <c:pt idx="367">
                  <c:v>4.9861624120431234</c:v>
                </c:pt>
                <c:pt idx="368">
                  <c:v>4.9861624120431234</c:v>
                </c:pt>
                <c:pt idx="369">
                  <c:v>4.9861624120431234</c:v>
                </c:pt>
                <c:pt idx="370">
                  <c:v>4.9861624120431234</c:v>
                </c:pt>
                <c:pt idx="371">
                  <c:v>4.9861624120431234</c:v>
                </c:pt>
                <c:pt idx="372">
                  <c:v>4.9861624120431234</c:v>
                </c:pt>
                <c:pt idx="373">
                  <c:v>4.9861624120431234</c:v>
                </c:pt>
                <c:pt idx="374">
                  <c:v>4.9861624120431234</c:v>
                </c:pt>
                <c:pt idx="375">
                  <c:v>4.9861624120431234</c:v>
                </c:pt>
                <c:pt idx="376">
                  <c:v>4.9861624120431234</c:v>
                </c:pt>
                <c:pt idx="377">
                  <c:v>4.9861624120431234</c:v>
                </c:pt>
                <c:pt idx="378">
                  <c:v>4.9861624120431234</c:v>
                </c:pt>
                <c:pt idx="379">
                  <c:v>4.9861624120431234</c:v>
                </c:pt>
                <c:pt idx="380">
                  <c:v>4.9861624120431234</c:v>
                </c:pt>
                <c:pt idx="381">
                  <c:v>4.9861624120431234</c:v>
                </c:pt>
                <c:pt idx="382">
                  <c:v>4.9861624120431234</c:v>
                </c:pt>
                <c:pt idx="383">
                  <c:v>4.9861624120431234</c:v>
                </c:pt>
                <c:pt idx="384">
                  <c:v>4.9861624120431234</c:v>
                </c:pt>
                <c:pt idx="385">
                  <c:v>4.9861624120431234</c:v>
                </c:pt>
                <c:pt idx="386">
                  <c:v>4.9861624120431234</c:v>
                </c:pt>
                <c:pt idx="387">
                  <c:v>4.9861624120431234</c:v>
                </c:pt>
                <c:pt idx="388">
                  <c:v>4.9861624120431234</c:v>
                </c:pt>
                <c:pt idx="389">
                  <c:v>4.9861624120431234</c:v>
                </c:pt>
                <c:pt idx="390">
                  <c:v>4.9861624120431234</c:v>
                </c:pt>
                <c:pt idx="391">
                  <c:v>4.9861624120431234</c:v>
                </c:pt>
                <c:pt idx="392">
                  <c:v>4.9861624120431234</c:v>
                </c:pt>
                <c:pt idx="393">
                  <c:v>4.9861624120431234</c:v>
                </c:pt>
                <c:pt idx="394">
                  <c:v>4.9861624120431234</c:v>
                </c:pt>
                <c:pt idx="395">
                  <c:v>4.9861624120431234</c:v>
                </c:pt>
                <c:pt idx="396">
                  <c:v>4.9861624120431234</c:v>
                </c:pt>
                <c:pt idx="397">
                  <c:v>4.9861624120431234</c:v>
                </c:pt>
                <c:pt idx="398">
                  <c:v>4.9861624120431234</c:v>
                </c:pt>
                <c:pt idx="399">
                  <c:v>4.9861624120431234</c:v>
                </c:pt>
                <c:pt idx="400">
                  <c:v>4.9861624120431234</c:v>
                </c:pt>
                <c:pt idx="401">
                  <c:v>4.9861624120431234</c:v>
                </c:pt>
                <c:pt idx="402">
                  <c:v>4.9861624120431234</c:v>
                </c:pt>
                <c:pt idx="403">
                  <c:v>4.9861624120431234</c:v>
                </c:pt>
                <c:pt idx="404">
                  <c:v>4.9861624120431234</c:v>
                </c:pt>
                <c:pt idx="405">
                  <c:v>4.9861624120431234</c:v>
                </c:pt>
                <c:pt idx="406">
                  <c:v>4.9861624120431234</c:v>
                </c:pt>
                <c:pt idx="407">
                  <c:v>4.9861624120431234</c:v>
                </c:pt>
                <c:pt idx="408">
                  <c:v>4.9861624120431234</c:v>
                </c:pt>
                <c:pt idx="409">
                  <c:v>4.9861624120431234</c:v>
                </c:pt>
                <c:pt idx="410">
                  <c:v>4.9861624120431234</c:v>
                </c:pt>
                <c:pt idx="411">
                  <c:v>4.9861624120431234</c:v>
                </c:pt>
                <c:pt idx="412">
                  <c:v>4.9861624120431234</c:v>
                </c:pt>
                <c:pt idx="413">
                  <c:v>4.9861624120431234</c:v>
                </c:pt>
                <c:pt idx="414">
                  <c:v>4.9861624120431234</c:v>
                </c:pt>
                <c:pt idx="415">
                  <c:v>4.9861624120431234</c:v>
                </c:pt>
                <c:pt idx="416">
                  <c:v>4.9861624120431234</c:v>
                </c:pt>
                <c:pt idx="417">
                  <c:v>4.9861624120431234</c:v>
                </c:pt>
                <c:pt idx="418">
                  <c:v>4.9861624120431234</c:v>
                </c:pt>
                <c:pt idx="419">
                  <c:v>4.9861624120431234</c:v>
                </c:pt>
                <c:pt idx="420">
                  <c:v>4.9861624120431234</c:v>
                </c:pt>
                <c:pt idx="421">
                  <c:v>4.9861624120431234</c:v>
                </c:pt>
                <c:pt idx="422">
                  <c:v>4.9861624120431234</c:v>
                </c:pt>
                <c:pt idx="423">
                  <c:v>4.9861624120431234</c:v>
                </c:pt>
                <c:pt idx="424">
                  <c:v>4.9861624120431234</c:v>
                </c:pt>
                <c:pt idx="425">
                  <c:v>4.9861624120431234</c:v>
                </c:pt>
                <c:pt idx="426">
                  <c:v>4.9861624120431234</c:v>
                </c:pt>
                <c:pt idx="427">
                  <c:v>4.9861624120431234</c:v>
                </c:pt>
                <c:pt idx="428">
                  <c:v>4.9861624120431234</c:v>
                </c:pt>
                <c:pt idx="429">
                  <c:v>4.9861624120431234</c:v>
                </c:pt>
                <c:pt idx="430">
                  <c:v>4.9861624120431234</c:v>
                </c:pt>
                <c:pt idx="431">
                  <c:v>4.9861624120431234</c:v>
                </c:pt>
                <c:pt idx="432">
                  <c:v>4.9861624120431234</c:v>
                </c:pt>
                <c:pt idx="433">
                  <c:v>4.9861624120431234</c:v>
                </c:pt>
                <c:pt idx="434">
                  <c:v>4.9861624120431234</c:v>
                </c:pt>
                <c:pt idx="435">
                  <c:v>4.9861624120431234</c:v>
                </c:pt>
                <c:pt idx="436">
                  <c:v>4.9861624120431234</c:v>
                </c:pt>
                <c:pt idx="437">
                  <c:v>4.9861624120431234</c:v>
                </c:pt>
                <c:pt idx="438">
                  <c:v>4.9861624120431234</c:v>
                </c:pt>
                <c:pt idx="439">
                  <c:v>4.9861624120431234</c:v>
                </c:pt>
                <c:pt idx="440">
                  <c:v>4.9861624120431234</c:v>
                </c:pt>
                <c:pt idx="441">
                  <c:v>4.9861624120431234</c:v>
                </c:pt>
                <c:pt idx="442">
                  <c:v>4.9861624120431234</c:v>
                </c:pt>
                <c:pt idx="443">
                  <c:v>4.9861624120431234</c:v>
                </c:pt>
                <c:pt idx="444">
                  <c:v>4.9861624120431234</c:v>
                </c:pt>
                <c:pt idx="445">
                  <c:v>4.9861624120431234</c:v>
                </c:pt>
                <c:pt idx="446">
                  <c:v>4.9861624120431234</c:v>
                </c:pt>
                <c:pt idx="447">
                  <c:v>4.9861624120431234</c:v>
                </c:pt>
                <c:pt idx="448">
                  <c:v>4.9861624120431234</c:v>
                </c:pt>
                <c:pt idx="449">
                  <c:v>4.9861624120431234</c:v>
                </c:pt>
                <c:pt idx="450">
                  <c:v>4.9861624120431234</c:v>
                </c:pt>
                <c:pt idx="451">
                  <c:v>4.9861624120431234</c:v>
                </c:pt>
                <c:pt idx="452">
                  <c:v>4.9861624120431234</c:v>
                </c:pt>
                <c:pt idx="453">
                  <c:v>4.9861624120431234</c:v>
                </c:pt>
                <c:pt idx="454">
                  <c:v>4.9861624120431234</c:v>
                </c:pt>
                <c:pt idx="455">
                  <c:v>4.9861624120431234</c:v>
                </c:pt>
                <c:pt idx="456">
                  <c:v>4.9861624120431234</c:v>
                </c:pt>
                <c:pt idx="457">
                  <c:v>4.9861624120431234</c:v>
                </c:pt>
                <c:pt idx="458">
                  <c:v>4.9861624120431234</c:v>
                </c:pt>
                <c:pt idx="459">
                  <c:v>4.9861624120431234</c:v>
                </c:pt>
                <c:pt idx="460">
                  <c:v>4.9861624120431234</c:v>
                </c:pt>
                <c:pt idx="461">
                  <c:v>4.9861624120431234</c:v>
                </c:pt>
                <c:pt idx="462">
                  <c:v>4.9861624120431234</c:v>
                </c:pt>
                <c:pt idx="463">
                  <c:v>4.9861624120431234</c:v>
                </c:pt>
                <c:pt idx="464">
                  <c:v>4.9861624120431234</c:v>
                </c:pt>
                <c:pt idx="465">
                  <c:v>4.9861624120431234</c:v>
                </c:pt>
                <c:pt idx="466">
                  <c:v>4.9861624120431234</c:v>
                </c:pt>
                <c:pt idx="467">
                  <c:v>4.9861624120431234</c:v>
                </c:pt>
                <c:pt idx="468">
                  <c:v>4.9861624120431234</c:v>
                </c:pt>
                <c:pt idx="469">
                  <c:v>4.9861624120431234</c:v>
                </c:pt>
                <c:pt idx="470">
                  <c:v>4.9861624120431234</c:v>
                </c:pt>
                <c:pt idx="471">
                  <c:v>4.9861624120431234</c:v>
                </c:pt>
                <c:pt idx="472">
                  <c:v>4.9861624120431234</c:v>
                </c:pt>
                <c:pt idx="473">
                  <c:v>4.9861624120431234</c:v>
                </c:pt>
                <c:pt idx="474">
                  <c:v>4.9861624120431234</c:v>
                </c:pt>
                <c:pt idx="475">
                  <c:v>4.9861624120431234</c:v>
                </c:pt>
                <c:pt idx="476">
                  <c:v>4.9861624120431234</c:v>
                </c:pt>
                <c:pt idx="477">
                  <c:v>4.9861624120431234</c:v>
                </c:pt>
                <c:pt idx="478">
                  <c:v>4.9861624120431234</c:v>
                </c:pt>
                <c:pt idx="479">
                  <c:v>4.9861624120431234</c:v>
                </c:pt>
                <c:pt idx="480">
                  <c:v>4.9861624120431234</c:v>
                </c:pt>
                <c:pt idx="481">
                  <c:v>4.9861624120431234</c:v>
                </c:pt>
                <c:pt idx="482">
                  <c:v>4.9861624120431234</c:v>
                </c:pt>
                <c:pt idx="483">
                  <c:v>4.9861624120431234</c:v>
                </c:pt>
                <c:pt idx="484">
                  <c:v>4.9861624120431234</c:v>
                </c:pt>
                <c:pt idx="485">
                  <c:v>4.9861624120431234</c:v>
                </c:pt>
                <c:pt idx="486">
                  <c:v>4.9861624120431234</c:v>
                </c:pt>
                <c:pt idx="487">
                  <c:v>4.9861624120431234</c:v>
                </c:pt>
                <c:pt idx="488">
                  <c:v>4.9861624120431234</c:v>
                </c:pt>
                <c:pt idx="489">
                  <c:v>4.9861624120431234</c:v>
                </c:pt>
                <c:pt idx="490">
                  <c:v>4.9861624120431234</c:v>
                </c:pt>
                <c:pt idx="491">
                  <c:v>4.9861624120431234</c:v>
                </c:pt>
                <c:pt idx="492">
                  <c:v>4.9861624120431234</c:v>
                </c:pt>
                <c:pt idx="493">
                  <c:v>4.9861624120431234</c:v>
                </c:pt>
                <c:pt idx="494">
                  <c:v>4.9861624120431234</c:v>
                </c:pt>
                <c:pt idx="495">
                  <c:v>4.9861624120431234</c:v>
                </c:pt>
                <c:pt idx="496">
                  <c:v>4.9861624120431234</c:v>
                </c:pt>
                <c:pt idx="497">
                  <c:v>4.9861624120431234</c:v>
                </c:pt>
                <c:pt idx="498">
                  <c:v>4.9861624120431234</c:v>
                </c:pt>
                <c:pt idx="499">
                  <c:v>4.9861624120431234</c:v>
                </c:pt>
                <c:pt idx="500">
                  <c:v>4.9861624120431234</c:v>
                </c:pt>
                <c:pt idx="501">
                  <c:v>4.9861624120431234</c:v>
                </c:pt>
                <c:pt idx="502">
                  <c:v>4.9861624120431234</c:v>
                </c:pt>
                <c:pt idx="503">
                  <c:v>4.9861624120431234</c:v>
                </c:pt>
                <c:pt idx="504">
                  <c:v>4.9861624120431234</c:v>
                </c:pt>
                <c:pt idx="505">
                  <c:v>4.9861624120431234</c:v>
                </c:pt>
                <c:pt idx="506">
                  <c:v>4.9861624120431234</c:v>
                </c:pt>
                <c:pt idx="507">
                  <c:v>4.9861624120431234</c:v>
                </c:pt>
                <c:pt idx="508">
                  <c:v>4.9861624120431234</c:v>
                </c:pt>
                <c:pt idx="509">
                  <c:v>4.9861624120431234</c:v>
                </c:pt>
                <c:pt idx="510">
                  <c:v>4.9861624120431234</c:v>
                </c:pt>
                <c:pt idx="511">
                  <c:v>4.9861624120431234</c:v>
                </c:pt>
                <c:pt idx="512">
                  <c:v>4.9861624120431234</c:v>
                </c:pt>
                <c:pt idx="513">
                  <c:v>4.9861624120431234</c:v>
                </c:pt>
                <c:pt idx="514">
                  <c:v>4.9861624120431234</c:v>
                </c:pt>
                <c:pt idx="515">
                  <c:v>4.9861624120431234</c:v>
                </c:pt>
                <c:pt idx="516">
                  <c:v>4.9861624120431234</c:v>
                </c:pt>
                <c:pt idx="517">
                  <c:v>4.9861624120431234</c:v>
                </c:pt>
                <c:pt idx="518">
                  <c:v>4.9861624120431234</c:v>
                </c:pt>
                <c:pt idx="519">
                  <c:v>4.9861624120431234</c:v>
                </c:pt>
                <c:pt idx="520">
                  <c:v>4.9861624120431234</c:v>
                </c:pt>
                <c:pt idx="521">
                  <c:v>4.9861624120431234</c:v>
                </c:pt>
                <c:pt idx="522">
                  <c:v>4.9861624120431234</c:v>
                </c:pt>
                <c:pt idx="523">
                  <c:v>4.9861624120431234</c:v>
                </c:pt>
                <c:pt idx="524">
                  <c:v>4.9861624120431234</c:v>
                </c:pt>
                <c:pt idx="525">
                  <c:v>4.9861624120431234</c:v>
                </c:pt>
                <c:pt idx="526">
                  <c:v>4.9861624120431234</c:v>
                </c:pt>
                <c:pt idx="527">
                  <c:v>4.9861624120431234</c:v>
                </c:pt>
                <c:pt idx="528">
                  <c:v>4.9861624120431234</c:v>
                </c:pt>
                <c:pt idx="529">
                  <c:v>4.9861624120431234</c:v>
                </c:pt>
                <c:pt idx="530">
                  <c:v>4.9861624120431234</c:v>
                </c:pt>
                <c:pt idx="531">
                  <c:v>4.9861624120431234</c:v>
                </c:pt>
                <c:pt idx="532">
                  <c:v>4.9861624120431234</c:v>
                </c:pt>
                <c:pt idx="533">
                  <c:v>4.9861624120431234</c:v>
                </c:pt>
                <c:pt idx="534">
                  <c:v>4.9861624120431234</c:v>
                </c:pt>
                <c:pt idx="535">
                  <c:v>4.9861624120431234</c:v>
                </c:pt>
                <c:pt idx="536">
                  <c:v>4.9861624120431234</c:v>
                </c:pt>
                <c:pt idx="537">
                  <c:v>4.9861624120431234</c:v>
                </c:pt>
                <c:pt idx="538">
                  <c:v>4.9861624120431234</c:v>
                </c:pt>
                <c:pt idx="539">
                  <c:v>4.9861624120431234</c:v>
                </c:pt>
                <c:pt idx="540">
                  <c:v>4.9861624120431234</c:v>
                </c:pt>
                <c:pt idx="541">
                  <c:v>4.9861624120431234</c:v>
                </c:pt>
                <c:pt idx="542">
                  <c:v>4.9861624120431234</c:v>
                </c:pt>
                <c:pt idx="543">
                  <c:v>4.9861624120431234</c:v>
                </c:pt>
                <c:pt idx="544">
                  <c:v>4.9861624120431234</c:v>
                </c:pt>
                <c:pt idx="545">
                  <c:v>4.9861624120431234</c:v>
                </c:pt>
                <c:pt idx="546">
                  <c:v>4.9861624120431234</c:v>
                </c:pt>
                <c:pt idx="547">
                  <c:v>4.9861624120431234</c:v>
                </c:pt>
                <c:pt idx="548">
                  <c:v>4.9861624120431234</c:v>
                </c:pt>
                <c:pt idx="549">
                  <c:v>4.9861624120431234</c:v>
                </c:pt>
                <c:pt idx="550">
                  <c:v>4.9861624120431234</c:v>
                </c:pt>
                <c:pt idx="551">
                  <c:v>4.9861624120431234</c:v>
                </c:pt>
                <c:pt idx="552">
                  <c:v>4.9861624120431234</c:v>
                </c:pt>
                <c:pt idx="553">
                  <c:v>4.9861624120431234</c:v>
                </c:pt>
                <c:pt idx="554">
                  <c:v>4.9861624120431234</c:v>
                </c:pt>
                <c:pt idx="555">
                  <c:v>4.9861624120431234</c:v>
                </c:pt>
                <c:pt idx="556">
                  <c:v>4.9861624120431234</c:v>
                </c:pt>
                <c:pt idx="557">
                  <c:v>4.9861624120431234</c:v>
                </c:pt>
                <c:pt idx="558">
                  <c:v>4.9861624120431234</c:v>
                </c:pt>
                <c:pt idx="559">
                  <c:v>4.9861624120431234</c:v>
                </c:pt>
                <c:pt idx="560">
                  <c:v>4.9861624120431234</c:v>
                </c:pt>
                <c:pt idx="561">
                  <c:v>4.9861624120431234</c:v>
                </c:pt>
                <c:pt idx="562">
                  <c:v>4.9861624120431234</c:v>
                </c:pt>
                <c:pt idx="563">
                  <c:v>4.9861624120431234</c:v>
                </c:pt>
                <c:pt idx="564">
                  <c:v>4.9861624120431234</c:v>
                </c:pt>
                <c:pt idx="565">
                  <c:v>4.9861624120431234</c:v>
                </c:pt>
                <c:pt idx="566">
                  <c:v>4.9861624120431234</c:v>
                </c:pt>
                <c:pt idx="567">
                  <c:v>4.9861624120431234</c:v>
                </c:pt>
                <c:pt idx="568">
                  <c:v>4.9861624120431234</c:v>
                </c:pt>
                <c:pt idx="569">
                  <c:v>4.9861624120431234</c:v>
                </c:pt>
                <c:pt idx="570">
                  <c:v>4.9861624120431234</c:v>
                </c:pt>
                <c:pt idx="571">
                  <c:v>4.9861624120431234</c:v>
                </c:pt>
                <c:pt idx="572">
                  <c:v>4.9861624120431234</c:v>
                </c:pt>
                <c:pt idx="573">
                  <c:v>4.9861624120431234</c:v>
                </c:pt>
                <c:pt idx="574">
                  <c:v>4.9861624120431234</c:v>
                </c:pt>
                <c:pt idx="575">
                  <c:v>4.9861624120431234</c:v>
                </c:pt>
                <c:pt idx="576">
                  <c:v>4.9861624120431234</c:v>
                </c:pt>
                <c:pt idx="577">
                  <c:v>4.9861624120431234</c:v>
                </c:pt>
                <c:pt idx="578">
                  <c:v>4.9861624120431234</c:v>
                </c:pt>
                <c:pt idx="579">
                  <c:v>4.9861624120431234</c:v>
                </c:pt>
                <c:pt idx="580">
                  <c:v>4.9861624120431234</c:v>
                </c:pt>
                <c:pt idx="581">
                  <c:v>4.9861624120431234</c:v>
                </c:pt>
                <c:pt idx="582">
                  <c:v>4.9861624120431234</c:v>
                </c:pt>
                <c:pt idx="583">
                  <c:v>4.9861624120431234</c:v>
                </c:pt>
                <c:pt idx="584">
                  <c:v>4.9861624120431234</c:v>
                </c:pt>
                <c:pt idx="585">
                  <c:v>4.9861624120431234</c:v>
                </c:pt>
                <c:pt idx="586">
                  <c:v>4.9861624120431234</c:v>
                </c:pt>
                <c:pt idx="587">
                  <c:v>4.9861624120431234</c:v>
                </c:pt>
                <c:pt idx="588">
                  <c:v>4.9861624120431234</c:v>
                </c:pt>
                <c:pt idx="589">
                  <c:v>4.9861624120431234</c:v>
                </c:pt>
                <c:pt idx="590">
                  <c:v>4.9861624120431234</c:v>
                </c:pt>
                <c:pt idx="591">
                  <c:v>4.9861624120431234</c:v>
                </c:pt>
                <c:pt idx="592">
                  <c:v>4.9861624120431234</c:v>
                </c:pt>
                <c:pt idx="593">
                  <c:v>4.9861624120431234</c:v>
                </c:pt>
                <c:pt idx="594">
                  <c:v>4.9861624120431234</c:v>
                </c:pt>
                <c:pt idx="595">
                  <c:v>4.9861624120431234</c:v>
                </c:pt>
                <c:pt idx="596">
                  <c:v>4.9861624120431234</c:v>
                </c:pt>
                <c:pt idx="597">
                  <c:v>4.9861624120431234</c:v>
                </c:pt>
                <c:pt idx="598">
                  <c:v>4.9861624120431234</c:v>
                </c:pt>
                <c:pt idx="599">
                  <c:v>4.9861624120431234</c:v>
                </c:pt>
                <c:pt idx="600">
                  <c:v>4.9861624120431234</c:v>
                </c:pt>
                <c:pt idx="601">
                  <c:v>4.9861624120431234</c:v>
                </c:pt>
                <c:pt idx="602">
                  <c:v>4.9861624120431234</c:v>
                </c:pt>
                <c:pt idx="603">
                  <c:v>4.9861624120431234</c:v>
                </c:pt>
                <c:pt idx="604">
                  <c:v>4.9861624120431234</c:v>
                </c:pt>
                <c:pt idx="605">
                  <c:v>4.9861624120431234</c:v>
                </c:pt>
                <c:pt idx="606">
                  <c:v>4.9861624120431234</c:v>
                </c:pt>
                <c:pt idx="607">
                  <c:v>4.9861624120431234</c:v>
                </c:pt>
                <c:pt idx="608">
                  <c:v>4.9861624120431234</c:v>
                </c:pt>
                <c:pt idx="609">
                  <c:v>4.9861624120431234</c:v>
                </c:pt>
                <c:pt idx="610">
                  <c:v>4.9861624120431234</c:v>
                </c:pt>
                <c:pt idx="611">
                  <c:v>4.9861624120431234</c:v>
                </c:pt>
                <c:pt idx="612">
                  <c:v>4.9861624120431234</c:v>
                </c:pt>
                <c:pt idx="613">
                  <c:v>4.9861624120431234</c:v>
                </c:pt>
                <c:pt idx="614">
                  <c:v>4.9861624120431234</c:v>
                </c:pt>
                <c:pt idx="615">
                  <c:v>4.9861624120431234</c:v>
                </c:pt>
                <c:pt idx="616">
                  <c:v>4.9861624120431234</c:v>
                </c:pt>
                <c:pt idx="617">
                  <c:v>4.9861624120431234</c:v>
                </c:pt>
                <c:pt idx="618">
                  <c:v>4.9861624120431234</c:v>
                </c:pt>
                <c:pt idx="619">
                  <c:v>4.9861624120431234</c:v>
                </c:pt>
                <c:pt idx="620">
                  <c:v>4.9861624120431234</c:v>
                </c:pt>
                <c:pt idx="621">
                  <c:v>4.9861624120431234</c:v>
                </c:pt>
                <c:pt idx="622">
                  <c:v>4.9861624120431234</c:v>
                </c:pt>
                <c:pt idx="623">
                  <c:v>4.9861624120431234</c:v>
                </c:pt>
                <c:pt idx="624">
                  <c:v>4.9861624120431234</c:v>
                </c:pt>
                <c:pt idx="625">
                  <c:v>4.9861624120431234</c:v>
                </c:pt>
                <c:pt idx="626">
                  <c:v>4.9861624120431234</c:v>
                </c:pt>
                <c:pt idx="627">
                  <c:v>4.9861624120431234</c:v>
                </c:pt>
                <c:pt idx="628">
                  <c:v>4.9861624120431234</c:v>
                </c:pt>
                <c:pt idx="629">
                  <c:v>4.9861624120431234</c:v>
                </c:pt>
                <c:pt idx="630">
                  <c:v>4.9861624120431234</c:v>
                </c:pt>
                <c:pt idx="631">
                  <c:v>4.9861624120431234</c:v>
                </c:pt>
                <c:pt idx="632">
                  <c:v>4.9861624120431234</c:v>
                </c:pt>
                <c:pt idx="633">
                  <c:v>4.9861624120431234</c:v>
                </c:pt>
                <c:pt idx="634">
                  <c:v>4.9861624120431234</c:v>
                </c:pt>
                <c:pt idx="635">
                  <c:v>4.9861624120431234</c:v>
                </c:pt>
                <c:pt idx="636">
                  <c:v>4.9861624120431234</c:v>
                </c:pt>
                <c:pt idx="637">
                  <c:v>4.9861624120431234</c:v>
                </c:pt>
                <c:pt idx="638">
                  <c:v>4.9861624120431234</c:v>
                </c:pt>
                <c:pt idx="639">
                  <c:v>4.9861624120431234</c:v>
                </c:pt>
                <c:pt idx="640">
                  <c:v>4.9861624120431234</c:v>
                </c:pt>
                <c:pt idx="641">
                  <c:v>4.9861624120431234</c:v>
                </c:pt>
                <c:pt idx="642">
                  <c:v>4.9861624120431234</c:v>
                </c:pt>
                <c:pt idx="643">
                  <c:v>4.9861624120431234</c:v>
                </c:pt>
                <c:pt idx="644">
                  <c:v>4.9861624120431234</c:v>
                </c:pt>
                <c:pt idx="645">
                  <c:v>4.9861624120431234</c:v>
                </c:pt>
                <c:pt idx="646">
                  <c:v>4.9861624120431234</c:v>
                </c:pt>
                <c:pt idx="647">
                  <c:v>4.9861624120431234</c:v>
                </c:pt>
                <c:pt idx="648">
                  <c:v>4.9861624120431234</c:v>
                </c:pt>
                <c:pt idx="649">
                  <c:v>4.9861624120431234</c:v>
                </c:pt>
                <c:pt idx="650">
                  <c:v>4.9861624120431234</c:v>
                </c:pt>
                <c:pt idx="651">
                  <c:v>4.9861624120431234</c:v>
                </c:pt>
                <c:pt idx="652">
                  <c:v>4.9861624120431234</c:v>
                </c:pt>
                <c:pt idx="653">
                  <c:v>4.9861624120431234</c:v>
                </c:pt>
                <c:pt idx="654">
                  <c:v>4.9861624120431234</c:v>
                </c:pt>
                <c:pt idx="655">
                  <c:v>4.9861624120431234</c:v>
                </c:pt>
                <c:pt idx="656">
                  <c:v>4.9861624120431234</c:v>
                </c:pt>
                <c:pt idx="657">
                  <c:v>4.9861624120431234</c:v>
                </c:pt>
                <c:pt idx="658">
                  <c:v>4.9861624120431234</c:v>
                </c:pt>
                <c:pt idx="659">
                  <c:v>4.9861624120431234</c:v>
                </c:pt>
                <c:pt idx="660">
                  <c:v>4.9861624120431234</c:v>
                </c:pt>
                <c:pt idx="661">
                  <c:v>4.9861624120431234</c:v>
                </c:pt>
                <c:pt idx="662">
                  <c:v>4.9861624120431234</c:v>
                </c:pt>
                <c:pt idx="663">
                  <c:v>4.9861624120431234</c:v>
                </c:pt>
                <c:pt idx="664">
                  <c:v>4.9861624120431234</c:v>
                </c:pt>
                <c:pt idx="665">
                  <c:v>4.9861624120431234</c:v>
                </c:pt>
                <c:pt idx="666">
                  <c:v>4.9861624120431234</c:v>
                </c:pt>
                <c:pt idx="667">
                  <c:v>4.9861624120431234</c:v>
                </c:pt>
                <c:pt idx="668">
                  <c:v>4.9861624120431234</c:v>
                </c:pt>
                <c:pt idx="669">
                  <c:v>4.9861624120431234</c:v>
                </c:pt>
                <c:pt idx="670">
                  <c:v>4.9861624120431234</c:v>
                </c:pt>
                <c:pt idx="671">
                  <c:v>4.9861624120431234</c:v>
                </c:pt>
                <c:pt idx="672">
                  <c:v>4.9861624120431234</c:v>
                </c:pt>
                <c:pt idx="673">
                  <c:v>4.9861624120431234</c:v>
                </c:pt>
                <c:pt idx="674">
                  <c:v>4.9861624120431234</c:v>
                </c:pt>
                <c:pt idx="675">
                  <c:v>4.9861624120431234</c:v>
                </c:pt>
                <c:pt idx="676">
                  <c:v>4.9861624120431234</c:v>
                </c:pt>
                <c:pt idx="677">
                  <c:v>4.9861624120431234</c:v>
                </c:pt>
                <c:pt idx="678">
                  <c:v>4.9861624120431234</c:v>
                </c:pt>
                <c:pt idx="679">
                  <c:v>4.9861624120431234</c:v>
                </c:pt>
                <c:pt idx="680">
                  <c:v>4.9861624120431234</c:v>
                </c:pt>
                <c:pt idx="681">
                  <c:v>4.9861624120431234</c:v>
                </c:pt>
                <c:pt idx="682">
                  <c:v>4.9861624120431234</c:v>
                </c:pt>
                <c:pt idx="683">
                  <c:v>4.9861624120431234</c:v>
                </c:pt>
                <c:pt idx="684">
                  <c:v>4.9861624120431234</c:v>
                </c:pt>
                <c:pt idx="685">
                  <c:v>4.9861624120431234</c:v>
                </c:pt>
                <c:pt idx="686">
                  <c:v>4.9861624120431234</c:v>
                </c:pt>
                <c:pt idx="687">
                  <c:v>4.9861624120431234</c:v>
                </c:pt>
                <c:pt idx="688">
                  <c:v>4.9861624120431234</c:v>
                </c:pt>
                <c:pt idx="689">
                  <c:v>4.9861624120431234</c:v>
                </c:pt>
                <c:pt idx="690">
                  <c:v>4.9861624120431234</c:v>
                </c:pt>
                <c:pt idx="691">
                  <c:v>4.9861624120431234</c:v>
                </c:pt>
                <c:pt idx="692">
                  <c:v>4.9861624120431234</c:v>
                </c:pt>
                <c:pt idx="693">
                  <c:v>4.9861624120431234</c:v>
                </c:pt>
                <c:pt idx="694">
                  <c:v>4.9861624120431234</c:v>
                </c:pt>
                <c:pt idx="695">
                  <c:v>4.9861624120431234</c:v>
                </c:pt>
                <c:pt idx="696">
                  <c:v>4.9861624120431234</c:v>
                </c:pt>
                <c:pt idx="697">
                  <c:v>4.9861624120431234</c:v>
                </c:pt>
                <c:pt idx="698">
                  <c:v>4.9861624120431234</c:v>
                </c:pt>
                <c:pt idx="699">
                  <c:v>4.9861624120431234</c:v>
                </c:pt>
                <c:pt idx="700">
                  <c:v>4.9861624120431234</c:v>
                </c:pt>
                <c:pt idx="701">
                  <c:v>4.9861624120431234</c:v>
                </c:pt>
                <c:pt idx="702">
                  <c:v>4.9861624120431234</c:v>
                </c:pt>
                <c:pt idx="703">
                  <c:v>4.9861624120431234</c:v>
                </c:pt>
                <c:pt idx="704">
                  <c:v>4.9861624120431234</c:v>
                </c:pt>
                <c:pt idx="705">
                  <c:v>4.9861624120431234</c:v>
                </c:pt>
                <c:pt idx="706">
                  <c:v>4.9861624120431234</c:v>
                </c:pt>
                <c:pt idx="707">
                  <c:v>4.9861624120431234</c:v>
                </c:pt>
                <c:pt idx="708">
                  <c:v>4.9861624120431234</c:v>
                </c:pt>
                <c:pt idx="709">
                  <c:v>4.9861624120431234</c:v>
                </c:pt>
                <c:pt idx="710">
                  <c:v>4.9861624120431234</c:v>
                </c:pt>
                <c:pt idx="711">
                  <c:v>4.9861624120431234</c:v>
                </c:pt>
                <c:pt idx="712">
                  <c:v>4.9861624120431234</c:v>
                </c:pt>
                <c:pt idx="713">
                  <c:v>4.9861624120431234</c:v>
                </c:pt>
                <c:pt idx="714">
                  <c:v>4.9861624120431234</c:v>
                </c:pt>
                <c:pt idx="715">
                  <c:v>4.9861624120431234</c:v>
                </c:pt>
                <c:pt idx="716">
                  <c:v>4.9861624120431234</c:v>
                </c:pt>
                <c:pt idx="717">
                  <c:v>4.9861624120431234</c:v>
                </c:pt>
                <c:pt idx="718">
                  <c:v>4.9861624120431234</c:v>
                </c:pt>
                <c:pt idx="719">
                  <c:v>4.9861624120431234</c:v>
                </c:pt>
                <c:pt idx="720">
                  <c:v>4.9861624120431234</c:v>
                </c:pt>
                <c:pt idx="721">
                  <c:v>4.9861624120431234</c:v>
                </c:pt>
                <c:pt idx="722">
                  <c:v>4.9861624120431234</c:v>
                </c:pt>
                <c:pt idx="723">
                  <c:v>4.9861624120431234</c:v>
                </c:pt>
                <c:pt idx="724">
                  <c:v>4.9861624120431234</c:v>
                </c:pt>
                <c:pt idx="725">
                  <c:v>4.9861624120431234</c:v>
                </c:pt>
                <c:pt idx="726">
                  <c:v>4.9861624120431234</c:v>
                </c:pt>
                <c:pt idx="727">
                  <c:v>4.9861624120431234</c:v>
                </c:pt>
                <c:pt idx="728">
                  <c:v>4.9861624120431234</c:v>
                </c:pt>
                <c:pt idx="729">
                  <c:v>4.9861624120431234</c:v>
                </c:pt>
                <c:pt idx="730">
                  <c:v>4.9861624120431234</c:v>
                </c:pt>
                <c:pt idx="731">
                  <c:v>4.9861624120431234</c:v>
                </c:pt>
                <c:pt idx="732">
                  <c:v>4.9861624120431234</c:v>
                </c:pt>
                <c:pt idx="733">
                  <c:v>4.9861624120431234</c:v>
                </c:pt>
                <c:pt idx="734">
                  <c:v>4.9861624120431234</c:v>
                </c:pt>
                <c:pt idx="735">
                  <c:v>4.9861624120431234</c:v>
                </c:pt>
                <c:pt idx="736">
                  <c:v>4.9861624120431234</c:v>
                </c:pt>
                <c:pt idx="737">
                  <c:v>4.9861624120431234</c:v>
                </c:pt>
                <c:pt idx="738">
                  <c:v>4.9861624120431234</c:v>
                </c:pt>
                <c:pt idx="739">
                  <c:v>4.9861624120431234</c:v>
                </c:pt>
                <c:pt idx="740">
                  <c:v>4.9861624120431234</c:v>
                </c:pt>
                <c:pt idx="741">
                  <c:v>4.9861624120431234</c:v>
                </c:pt>
                <c:pt idx="742">
                  <c:v>4.9861624120431234</c:v>
                </c:pt>
                <c:pt idx="743">
                  <c:v>4.9861624120431234</c:v>
                </c:pt>
                <c:pt idx="744">
                  <c:v>4.9861624120431234</c:v>
                </c:pt>
                <c:pt idx="745">
                  <c:v>4.9861624120431234</c:v>
                </c:pt>
                <c:pt idx="746">
                  <c:v>4.9861624120431234</c:v>
                </c:pt>
                <c:pt idx="747">
                  <c:v>4.9861624120431234</c:v>
                </c:pt>
                <c:pt idx="748">
                  <c:v>4.9861624120431234</c:v>
                </c:pt>
                <c:pt idx="749">
                  <c:v>4.9861624120431234</c:v>
                </c:pt>
                <c:pt idx="750">
                  <c:v>4.9861624120431234</c:v>
                </c:pt>
                <c:pt idx="751">
                  <c:v>4.9861624120431234</c:v>
                </c:pt>
                <c:pt idx="752">
                  <c:v>4.9861624120431234</c:v>
                </c:pt>
                <c:pt idx="753">
                  <c:v>4.9861624120431234</c:v>
                </c:pt>
                <c:pt idx="754">
                  <c:v>4.9861624120431234</c:v>
                </c:pt>
                <c:pt idx="755">
                  <c:v>4.9861624120431234</c:v>
                </c:pt>
                <c:pt idx="756">
                  <c:v>4.9861624120431234</c:v>
                </c:pt>
                <c:pt idx="757">
                  <c:v>4.9861624120431234</c:v>
                </c:pt>
                <c:pt idx="758">
                  <c:v>4.9861624120431234</c:v>
                </c:pt>
                <c:pt idx="759">
                  <c:v>4.9861624120431234</c:v>
                </c:pt>
                <c:pt idx="760">
                  <c:v>4.9861624120431234</c:v>
                </c:pt>
                <c:pt idx="761">
                  <c:v>4.9861624120431234</c:v>
                </c:pt>
                <c:pt idx="762">
                  <c:v>4.9861624120431234</c:v>
                </c:pt>
                <c:pt idx="763">
                  <c:v>4.9861624120431234</c:v>
                </c:pt>
                <c:pt idx="764">
                  <c:v>4.9861624120431234</c:v>
                </c:pt>
                <c:pt idx="765">
                  <c:v>4.9861624120431234</c:v>
                </c:pt>
                <c:pt idx="766">
                  <c:v>4.9861624120431234</c:v>
                </c:pt>
                <c:pt idx="767">
                  <c:v>4.9861624120431234</c:v>
                </c:pt>
                <c:pt idx="768">
                  <c:v>4.9861624120431234</c:v>
                </c:pt>
                <c:pt idx="769">
                  <c:v>4.9861624120431234</c:v>
                </c:pt>
                <c:pt idx="770">
                  <c:v>4.9861624120431234</c:v>
                </c:pt>
                <c:pt idx="771">
                  <c:v>4.9861624120431234</c:v>
                </c:pt>
                <c:pt idx="772">
                  <c:v>4.9861624120431234</c:v>
                </c:pt>
                <c:pt idx="773">
                  <c:v>4.9861624120431234</c:v>
                </c:pt>
                <c:pt idx="774">
                  <c:v>4.9861624120431234</c:v>
                </c:pt>
                <c:pt idx="775">
                  <c:v>4.9861624120431234</c:v>
                </c:pt>
                <c:pt idx="776">
                  <c:v>4.9861624120431234</c:v>
                </c:pt>
                <c:pt idx="777">
                  <c:v>4.9861624120431234</c:v>
                </c:pt>
                <c:pt idx="778">
                  <c:v>4.9861624120431234</c:v>
                </c:pt>
                <c:pt idx="779">
                  <c:v>4.9861624120431234</c:v>
                </c:pt>
                <c:pt idx="780">
                  <c:v>4.9861624120431234</c:v>
                </c:pt>
                <c:pt idx="781">
                  <c:v>4.9861624120431234</c:v>
                </c:pt>
                <c:pt idx="782">
                  <c:v>4.9861624120431234</c:v>
                </c:pt>
                <c:pt idx="783">
                  <c:v>4.9861624120431234</c:v>
                </c:pt>
                <c:pt idx="784">
                  <c:v>4.9861624120431234</c:v>
                </c:pt>
                <c:pt idx="785">
                  <c:v>4.9861624120431234</c:v>
                </c:pt>
                <c:pt idx="786">
                  <c:v>4.9861624120431234</c:v>
                </c:pt>
                <c:pt idx="787">
                  <c:v>4.9861624120431234</c:v>
                </c:pt>
                <c:pt idx="788">
                  <c:v>4.9861624120431234</c:v>
                </c:pt>
                <c:pt idx="789">
                  <c:v>4.9861624120431234</c:v>
                </c:pt>
                <c:pt idx="790">
                  <c:v>4.9861624120431234</c:v>
                </c:pt>
                <c:pt idx="791">
                  <c:v>4.9861624120431234</c:v>
                </c:pt>
                <c:pt idx="792">
                  <c:v>4.9861624120431234</c:v>
                </c:pt>
                <c:pt idx="793">
                  <c:v>4.9861624120431234</c:v>
                </c:pt>
                <c:pt idx="794">
                  <c:v>4.9861624120431234</c:v>
                </c:pt>
                <c:pt idx="795">
                  <c:v>4.9861624120431234</c:v>
                </c:pt>
                <c:pt idx="796">
                  <c:v>4.9861624120431234</c:v>
                </c:pt>
                <c:pt idx="797">
                  <c:v>4.9861624120431234</c:v>
                </c:pt>
                <c:pt idx="798">
                  <c:v>4.9861624120431234</c:v>
                </c:pt>
                <c:pt idx="799">
                  <c:v>4.9861624120431234</c:v>
                </c:pt>
                <c:pt idx="800">
                  <c:v>4.9861624120431234</c:v>
                </c:pt>
                <c:pt idx="801">
                  <c:v>4.9861624120431234</c:v>
                </c:pt>
                <c:pt idx="802">
                  <c:v>4.9861624120431234</c:v>
                </c:pt>
                <c:pt idx="803">
                  <c:v>4.9861624120431234</c:v>
                </c:pt>
                <c:pt idx="804">
                  <c:v>4.9861624120431234</c:v>
                </c:pt>
                <c:pt idx="805">
                  <c:v>4.9861624120431234</c:v>
                </c:pt>
                <c:pt idx="806">
                  <c:v>4.9861624120431234</c:v>
                </c:pt>
                <c:pt idx="807">
                  <c:v>4.9861624120431234</c:v>
                </c:pt>
                <c:pt idx="808">
                  <c:v>4.9861624120431234</c:v>
                </c:pt>
                <c:pt idx="809">
                  <c:v>4.9861624120431234</c:v>
                </c:pt>
                <c:pt idx="810">
                  <c:v>4.9861624120431234</c:v>
                </c:pt>
                <c:pt idx="811">
                  <c:v>4.9861624120431234</c:v>
                </c:pt>
                <c:pt idx="812">
                  <c:v>4.9861624120431234</c:v>
                </c:pt>
                <c:pt idx="813">
                  <c:v>4.9861624120431234</c:v>
                </c:pt>
                <c:pt idx="814">
                  <c:v>4.9861624120431234</c:v>
                </c:pt>
                <c:pt idx="815">
                  <c:v>4.9861624120431234</c:v>
                </c:pt>
                <c:pt idx="816">
                  <c:v>4.9861624120431234</c:v>
                </c:pt>
                <c:pt idx="817">
                  <c:v>4.9861624120431234</c:v>
                </c:pt>
                <c:pt idx="818">
                  <c:v>4.9861624120431234</c:v>
                </c:pt>
                <c:pt idx="819">
                  <c:v>4.9861624120431234</c:v>
                </c:pt>
                <c:pt idx="820">
                  <c:v>4.9861624120431234</c:v>
                </c:pt>
                <c:pt idx="821">
                  <c:v>4.9861624120431234</c:v>
                </c:pt>
                <c:pt idx="822">
                  <c:v>4.9861624120431234</c:v>
                </c:pt>
                <c:pt idx="823">
                  <c:v>4.9861624120431234</c:v>
                </c:pt>
                <c:pt idx="824">
                  <c:v>4.9861624120431234</c:v>
                </c:pt>
                <c:pt idx="825">
                  <c:v>4.9861624120431234</c:v>
                </c:pt>
                <c:pt idx="826">
                  <c:v>4.9861624120431234</c:v>
                </c:pt>
                <c:pt idx="827">
                  <c:v>4.9861624120431234</c:v>
                </c:pt>
                <c:pt idx="828">
                  <c:v>4.9861624120431234</c:v>
                </c:pt>
                <c:pt idx="829">
                  <c:v>4.9861624120431234</c:v>
                </c:pt>
                <c:pt idx="830">
                  <c:v>4.9861624120431234</c:v>
                </c:pt>
                <c:pt idx="831">
                  <c:v>4.9861624120431234</c:v>
                </c:pt>
                <c:pt idx="832">
                  <c:v>4.9861624120431234</c:v>
                </c:pt>
                <c:pt idx="833">
                  <c:v>4.9861624120431234</c:v>
                </c:pt>
                <c:pt idx="834">
                  <c:v>4.9861624120431234</c:v>
                </c:pt>
                <c:pt idx="835">
                  <c:v>4.9861624120431234</c:v>
                </c:pt>
                <c:pt idx="836">
                  <c:v>4.9861624120431234</c:v>
                </c:pt>
                <c:pt idx="837">
                  <c:v>4.9861624120431234</c:v>
                </c:pt>
                <c:pt idx="838">
                  <c:v>4.9861624120431234</c:v>
                </c:pt>
                <c:pt idx="839">
                  <c:v>4.9861624120431234</c:v>
                </c:pt>
                <c:pt idx="840">
                  <c:v>4.9861624120431234</c:v>
                </c:pt>
                <c:pt idx="841">
                  <c:v>4.9861624120431234</c:v>
                </c:pt>
                <c:pt idx="842">
                  <c:v>4.9861624120431234</c:v>
                </c:pt>
                <c:pt idx="843">
                  <c:v>4.9861624120431234</c:v>
                </c:pt>
                <c:pt idx="844">
                  <c:v>4.9861624120431234</c:v>
                </c:pt>
                <c:pt idx="845">
                  <c:v>4.9861624120431234</c:v>
                </c:pt>
                <c:pt idx="846">
                  <c:v>4.9861624120431234</c:v>
                </c:pt>
                <c:pt idx="847">
                  <c:v>4.9861624120431234</c:v>
                </c:pt>
                <c:pt idx="848">
                  <c:v>4.9861624120431234</c:v>
                </c:pt>
                <c:pt idx="849">
                  <c:v>4.9861624120431234</c:v>
                </c:pt>
                <c:pt idx="850">
                  <c:v>4.9861624120431234</c:v>
                </c:pt>
                <c:pt idx="851">
                  <c:v>4.9861624120431234</c:v>
                </c:pt>
                <c:pt idx="852">
                  <c:v>4.9861624120431234</c:v>
                </c:pt>
                <c:pt idx="853">
                  <c:v>4.9861624120431234</c:v>
                </c:pt>
                <c:pt idx="854">
                  <c:v>4.9861624120431234</c:v>
                </c:pt>
                <c:pt idx="855">
                  <c:v>4.9861624120431234</c:v>
                </c:pt>
                <c:pt idx="856">
                  <c:v>4.9861624120431234</c:v>
                </c:pt>
                <c:pt idx="857">
                  <c:v>4.9861624120431234</c:v>
                </c:pt>
                <c:pt idx="858">
                  <c:v>4.9861624120431234</c:v>
                </c:pt>
                <c:pt idx="859">
                  <c:v>4.9861624120431234</c:v>
                </c:pt>
                <c:pt idx="860">
                  <c:v>4.9861624120431234</c:v>
                </c:pt>
                <c:pt idx="861">
                  <c:v>4.9861624120431234</c:v>
                </c:pt>
                <c:pt idx="862">
                  <c:v>4.9861624120431234</c:v>
                </c:pt>
                <c:pt idx="863">
                  <c:v>4.9861624120431234</c:v>
                </c:pt>
                <c:pt idx="864">
                  <c:v>4.9861624120431234</c:v>
                </c:pt>
                <c:pt idx="865">
                  <c:v>4.9861624120431234</c:v>
                </c:pt>
                <c:pt idx="866">
                  <c:v>4.9861624120431234</c:v>
                </c:pt>
                <c:pt idx="867">
                  <c:v>4.9861624120431234</c:v>
                </c:pt>
                <c:pt idx="868">
                  <c:v>4.9861624120431234</c:v>
                </c:pt>
                <c:pt idx="869">
                  <c:v>4.9861624120431234</c:v>
                </c:pt>
                <c:pt idx="870">
                  <c:v>4.9861624120431234</c:v>
                </c:pt>
                <c:pt idx="871">
                  <c:v>4.9861624120431234</c:v>
                </c:pt>
                <c:pt idx="872">
                  <c:v>4.9861624120431234</c:v>
                </c:pt>
                <c:pt idx="873">
                  <c:v>4.9861624120431234</c:v>
                </c:pt>
                <c:pt idx="874">
                  <c:v>4.9861624120431234</c:v>
                </c:pt>
                <c:pt idx="875">
                  <c:v>4.9861624120431234</c:v>
                </c:pt>
                <c:pt idx="876">
                  <c:v>4.9861624120431234</c:v>
                </c:pt>
                <c:pt idx="877">
                  <c:v>4.9861624120431234</c:v>
                </c:pt>
                <c:pt idx="878">
                  <c:v>4.9861624120431234</c:v>
                </c:pt>
                <c:pt idx="879">
                  <c:v>4.9861624120431234</c:v>
                </c:pt>
                <c:pt idx="880">
                  <c:v>4.9861624120431234</c:v>
                </c:pt>
                <c:pt idx="881">
                  <c:v>4.9861624120431234</c:v>
                </c:pt>
                <c:pt idx="882">
                  <c:v>4.9861624120431234</c:v>
                </c:pt>
                <c:pt idx="883">
                  <c:v>4.9861624120431234</c:v>
                </c:pt>
                <c:pt idx="884">
                  <c:v>4.9861624120431234</c:v>
                </c:pt>
                <c:pt idx="885">
                  <c:v>4.9861624120431234</c:v>
                </c:pt>
                <c:pt idx="886">
                  <c:v>4.9861624120431234</c:v>
                </c:pt>
                <c:pt idx="887">
                  <c:v>4.9861624120431234</c:v>
                </c:pt>
                <c:pt idx="888">
                  <c:v>4.9861624120431234</c:v>
                </c:pt>
                <c:pt idx="889">
                  <c:v>4.9861624120431234</c:v>
                </c:pt>
                <c:pt idx="890">
                  <c:v>4.9861624120431234</c:v>
                </c:pt>
                <c:pt idx="891">
                  <c:v>4.9861624120431234</c:v>
                </c:pt>
                <c:pt idx="892">
                  <c:v>4.9861624120431234</c:v>
                </c:pt>
                <c:pt idx="893">
                  <c:v>4.9861624120431234</c:v>
                </c:pt>
                <c:pt idx="894">
                  <c:v>4.9861624120431234</c:v>
                </c:pt>
                <c:pt idx="895">
                  <c:v>4.9861624120431234</c:v>
                </c:pt>
                <c:pt idx="896">
                  <c:v>4.9861624120431234</c:v>
                </c:pt>
                <c:pt idx="897">
                  <c:v>4.9861624120431234</c:v>
                </c:pt>
                <c:pt idx="898">
                  <c:v>4.9861624120431234</c:v>
                </c:pt>
                <c:pt idx="899">
                  <c:v>4.9861624120431234</c:v>
                </c:pt>
                <c:pt idx="900">
                  <c:v>4.9861624120431234</c:v>
                </c:pt>
                <c:pt idx="901">
                  <c:v>4.9861624120431234</c:v>
                </c:pt>
                <c:pt idx="902">
                  <c:v>4.9861624120431234</c:v>
                </c:pt>
                <c:pt idx="903">
                  <c:v>4.9861624120431234</c:v>
                </c:pt>
                <c:pt idx="904">
                  <c:v>4.9861624120431234</c:v>
                </c:pt>
                <c:pt idx="905">
                  <c:v>4.9861624120431234</c:v>
                </c:pt>
                <c:pt idx="906">
                  <c:v>4.9861624120431234</c:v>
                </c:pt>
                <c:pt idx="907">
                  <c:v>4.9861624120431234</c:v>
                </c:pt>
                <c:pt idx="908">
                  <c:v>4.9861624120431234</c:v>
                </c:pt>
                <c:pt idx="909">
                  <c:v>4.9861624120431234</c:v>
                </c:pt>
                <c:pt idx="910">
                  <c:v>4.9861624120431234</c:v>
                </c:pt>
                <c:pt idx="911">
                  <c:v>4.9861624120431234</c:v>
                </c:pt>
                <c:pt idx="912">
                  <c:v>4.9861624120431234</c:v>
                </c:pt>
                <c:pt idx="913">
                  <c:v>4.9861624120431234</c:v>
                </c:pt>
                <c:pt idx="914">
                  <c:v>4.9861624120431234</c:v>
                </c:pt>
                <c:pt idx="915">
                  <c:v>4.9861624120431234</c:v>
                </c:pt>
                <c:pt idx="916">
                  <c:v>4.9861624120431234</c:v>
                </c:pt>
                <c:pt idx="917">
                  <c:v>4.9861624120431234</c:v>
                </c:pt>
                <c:pt idx="918">
                  <c:v>4.9861624120431234</c:v>
                </c:pt>
                <c:pt idx="919">
                  <c:v>4.9861624120431234</c:v>
                </c:pt>
                <c:pt idx="920">
                  <c:v>4.9861624120431234</c:v>
                </c:pt>
                <c:pt idx="921">
                  <c:v>4.9861624120431234</c:v>
                </c:pt>
                <c:pt idx="922">
                  <c:v>4.9861624120431234</c:v>
                </c:pt>
                <c:pt idx="923">
                  <c:v>4.9861624120431234</c:v>
                </c:pt>
                <c:pt idx="924">
                  <c:v>4.9861624120431234</c:v>
                </c:pt>
                <c:pt idx="925">
                  <c:v>4.9861624120431234</c:v>
                </c:pt>
                <c:pt idx="926">
                  <c:v>4.9861624120431234</c:v>
                </c:pt>
                <c:pt idx="927">
                  <c:v>4.9861624120431234</c:v>
                </c:pt>
                <c:pt idx="928">
                  <c:v>4.9861624120431234</c:v>
                </c:pt>
                <c:pt idx="929">
                  <c:v>4.9861624120431234</c:v>
                </c:pt>
                <c:pt idx="930">
                  <c:v>4.9861624120431234</c:v>
                </c:pt>
                <c:pt idx="931">
                  <c:v>4.9861624120431234</c:v>
                </c:pt>
                <c:pt idx="932">
                  <c:v>4.9861624120431234</c:v>
                </c:pt>
                <c:pt idx="933">
                  <c:v>4.9861624120431234</c:v>
                </c:pt>
                <c:pt idx="934">
                  <c:v>4.9861624120431234</c:v>
                </c:pt>
                <c:pt idx="935">
                  <c:v>4.9861624120431234</c:v>
                </c:pt>
                <c:pt idx="936">
                  <c:v>4.9861624120431234</c:v>
                </c:pt>
                <c:pt idx="937">
                  <c:v>4.9861624120431234</c:v>
                </c:pt>
                <c:pt idx="938">
                  <c:v>4.9861624120431234</c:v>
                </c:pt>
                <c:pt idx="939">
                  <c:v>4.9861624120431234</c:v>
                </c:pt>
                <c:pt idx="940">
                  <c:v>4.9861624120431234</c:v>
                </c:pt>
                <c:pt idx="941">
                  <c:v>4.9861624120431234</c:v>
                </c:pt>
                <c:pt idx="942">
                  <c:v>4.9861624120431234</c:v>
                </c:pt>
                <c:pt idx="943">
                  <c:v>4.9861624120431234</c:v>
                </c:pt>
                <c:pt idx="944">
                  <c:v>4.9861624120431234</c:v>
                </c:pt>
                <c:pt idx="945">
                  <c:v>4.9861624120431234</c:v>
                </c:pt>
                <c:pt idx="946">
                  <c:v>4.9861624120431234</c:v>
                </c:pt>
                <c:pt idx="947">
                  <c:v>4.9861624120431234</c:v>
                </c:pt>
                <c:pt idx="948">
                  <c:v>4.9861624120431234</c:v>
                </c:pt>
                <c:pt idx="949">
                  <c:v>4.9861624120431234</c:v>
                </c:pt>
                <c:pt idx="950">
                  <c:v>4.9861624120431234</c:v>
                </c:pt>
                <c:pt idx="951">
                  <c:v>4.9861624120431234</c:v>
                </c:pt>
                <c:pt idx="952">
                  <c:v>4.9861624120431234</c:v>
                </c:pt>
                <c:pt idx="953">
                  <c:v>4.9861624120431234</c:v>
                </c:pt>
                <c:pt idx="954">
                  <c:v>4.9861624120431234</c:v>
                </c:pt>
                <c:pt idx="955">
                  <c:v>4.9861624120431234</c:v>
                </c:pt>
                <c:pt idx="956">
                  <c:v>4.9861624120431234</c:v>
                </c:pt>
                <c:pt idx="957">
                  <c:v>4.9861624120431234</c:v>
                </c:pt>
                <c:pt idx="958">
                  <c:v>4.9861624120431234</c:v>
                </c:pt>
                <c:pt idx="959">
                  <c:v>4.9861624120431234</c:v>
                </c:pt>
                <c:pt idx="960">
                  <c:v>4.9861624120431234</c:v>
                </c:pt>
                <c:pt idx="961">
                  <c:v>4.9861624120431234</c:v>
                </c:pt>
                <c:pt idx="962">
                  <c:v>4.9861624120431234</c:v>
                </c:pt>
                <c:pt idx="963">
                  <c:v>4.9861624120431234</c:v>
                </c:pt>
                <c:pt idx="964">
                  <c:v>4.9861624120431234</c:v>
                </c:pt>
                <c:pt idx="965">
                  <c:v>4.9861624120431234</c:v>
                </c:pt>
                <c:pt idx="966">
                  <c:v>4.9861624120431234</c:v>
                </c:pt>
                <c:pt idx="967">
                  <c:v>4.9861624120431234</c:v>
                </c:pt>
                <c:pt idx="968">
                  <c:v>4.9861624120431234</c:v>
                </c:pt>
                <c:pt idx="969">
                  <c:v>4.9861624120431234</c:v>
                </c:pt>
                <c:pt idx="970">
                  <c:v>4.9861624120431234</c:v>
                </c:pt>
                <c:pt idx="971">
                  <c:v>4.9861624120431234</c:v>
                </c:pt>
                <c:pt idx="972">
                  <c:v>4.9861624120431234</c:v>
                </c:pt>
                <c:pt idx="973">
                  <c:v>4.9861624120431234</c:v>
                </c:pt>
                <c:pt idx="974">
                  <c:v>4.9861624120431234</c:v>
                </c:pt>
                <c:pt idx="975">
                  <c:v>4.9861624120431234</c:v>
                </c:pt>
                <c:pt idx="976">
                  <c:v>4.9861624120431234</c:v>
                </c:pt>
                <c:pt idx="977">
                  <c:v>4.9861624120431234</c:v>
                </c:pt>
                <c:pt idx="978">
                  <c:v>4.9861624120431234</c:v>
                </c:pt>
                <c:pt idx="979">
                  <c:v>4.9861624120431234</c:v>
                </c:pt>
                <c:pt idx="980">
                  <c:v>4.9861624120431234</c:v>
                </c:pt>
                <c:pt idx="981">
                  <c:v>4.9861624120431234</c:v>
                </c:pt>
                <c:pt idx="982">
                  <c:v>4.9861624120431234</c:v>
                </c:pt>
                <c:pt idx="983">
                  <c:v>4.9861624120431234</c:v>
                </c:pt>
                <c:pt idx="984">
                  <c:v>4.9861624120431234</c:v>
                </c:pt>
                <c:pt idx="985">
                  <c:v>4.9861624120431234</c:v>
                </c:pt>
                <c:pt idx="986">
                  <c:v>4.9861624120431234</c:v>
                </c:pt>
                <c:pt idx="987">
                  <c:v>4.9861624120431234</c:v>
                </c:pt>
                <c:pt idx="988">
                  <c:v>4.9861624120431234</c:v>
                </c:pt>
                <c:pt idx="989">
                  <c:v>4.9861624120431234</c:v>
                </c:pt>
                <c:pt idx="990">
                  <c:v>4.9861624120431234</c:v>
                </c:pt>
                <c:pt idx="991">
                  <c:v>4.9861624120431234</c:v>
                </c:pt>
                <c:pt idx="992">
                  <c:v>4.9861624120431234</c:v>
                </c:pt>
                <c:pt idx="993">
                  <c:v>4.9861624120431234</c:v>
                </c:pt>
                <c:pt idx="994">
                  <c:v>4.9861624120431234</c:v>
                </c:pt>
                <c:pt idx="995">
                  <c:v>4.9861624120431234</c:v>
                </c:pt>
                <c:pt idx="996">
                  <c:v>4.9861624120431234</c:v>
                </c:pt>
                <c:pt idx="997">
                  <c:v>4.9861624120431234</c:v>
                </c:pt>
                <c:pt idx="998">
                  <c:v>4.9861624120431234</c:v>
                </c:pt>
                <c:pt idx="999">
                  <c:v>4.9861624120431234</c:v>
                </c:pt>
                <c:pt idx="1000">
                  <c:v>4.9861624120431234</c:v>
                </c:pt>
                <c:pt idx="1001">
                  <c:v>4.9861624120431234</c:v>
                </c:pt>
                <c:pt idx="1002">
                  <c:v>4.9861624120431234</c:v>
                </c:pt>
                <c:pt idx="1003">
                  <c:v>4.9861624120431234</c:v>
                </c:pt>
                <c:pt idx="1004">
                  <c:v>4.9861624120431234</c:v>
                </c:pt>
                <c:pt idx="1005">
                  <c:v>4.9861624120431234</c:v>
                </c:pt>
                <c:pt idx="1006">
                  <c:v>4.9861624120431234</c:v>
                </c:pt>
                <c:pt idx="1007">
                  <c:v>4.9861624120431234</c:v>
                </c:pt>
                <c:pt idx="1008">
                  <c:v>4.9861624120431234</c:v>
                </c:pt>
                <c:pt idx="1009">
                  <c:v>4.9861624120431234</c:v>
                </c:pt>
                <c:pt idx="1010">
                  <c:v>4.9861624120431234</c:v>
                </c:pt>
                <c:pt idx="1011">
                  <c:v>4.9861624120431234</c:v>
                </c:pt>
                <c:pt idx="1012">
                  <c:v>4.9861624120431234</c:v>
                </c:pt>
                <c:pt idx="1013">
                  <c:v>4.9861624120431234</c:v>
                </c:pt>
                <c:pt idx="1014">
                  <c:v>4.9861624120431234</c:v>
                </c:pt>
                <c:pt idx="1015">
                  <c:v>4.9861624120431234</c:v>
                </c:pt>
                <c:pt idx="1016">
                  <c:v>4.9861624120431234</c:v>
                </c:pt>
                <c:pt idx="1017">
                  <c:v>4.9861624120431234</c:v>
                </c:pt>
                <c:pt idx="1018">
                  <c:v>4.9861624120431234</c:v>
                </c:pt>
                <c:pt idx="1019">
                  <c:v>4.9861624120431234</c:v>
                </c:pt>
                <c:pt idx="1020">
                  <c:v>4.9861624120431234</c:v>
                </c:pt>
                <c:pt idx="1021">
                  <c:v>4.9861624120431234</c:v>
                </c:pt>
                <c:pt idx="1022">
                  <c:v>4.9861624120431234</c:v>
                </c:pt>
                <c:pt idx="1023">
                  <c:v>4.9861624120431234</c:v>
                </c:pt>
                <c:pt idx="1024">
                  <c:v>4.9861624120431234</c:v>
                </c:pt>
                <c:pt idx="1025">
                  <c:v>4.9861624120431234</c:v>
                </c:pt>
                <c:pt idx="1026">
                  <c:v>4.9861624120431234</c:v>
                </c:pt>
                <c:pt idx="1027">
                  <c:v>4.9861624120431234</c:v>
                </c:pt>
                <c:pt idx="1028">
                  <c:v>4.9861624120431234</c:v>
                </c:pt>
                <c:pt idx="1029">
                  <c:v>4.9861624120431234</c:v>
                </c:pt>
                <c:pt idx="1030">
                  <c:v>4.9861624120431234</c:v>
                </c:pt>
                <c:pt idx="1031">
                  <c:v>4.9861624120431234</c:v>
                </c:pt>
                <c:pt idx="1032">
                  <c:v>4.9861624120431234</c:v>
                </c:pt>
                <c:pt idx="1033">
                  <c:v>4.9861624120431234</c:v>
                </c:pt>
                <c:pt idx="1034">
                  <c:v>4.9861624120431234</c:v>
                </c:pt>
                <c:pt idx="1035">
                  <c:v>4.9861624120431234</c:v>
                </c:pt>
                <c:pt idx="1036">
                  <c:v>4.9861624120431234</c:v>
                </c:pt>
                <c:pt idx="1037">
                  <c:v>4.9861624120431234</c:v>
                </c:pt>
                <c:pt idx="1038">
                  <c:v>4.9861624120431234</c:v>
                </c:pt>
                <c:pt idx="1039">
                  <c:v>4.9861624120431234</c:v>
                </c:pt>
                <c:pt idx="1040">
                  <c:v>4.9861624120431234</c:v>
                </c:pt>
                <c:pt idx="1041">
                  <c:v>4.9861624120431234</c:v>
                </c:pt>
                <c:pt idx="1042">
                  <c:v>4.9861624120431234</c:v>
                </c:pt>
                <c:pt idx="1043">
                  <c:v>4.9861624120431234</c:v>
                </c:pt>
                <c:pt idx="1044">
                  <c:v>4.9861624120431234</c:v>
                </c:pt>
                <c:pt idx="1045">
                  <c:v>4.9861624120431234</c:v>
                </c:pt>
                <c:pt idx="1046">
                  <c:v>4.9861624120431234</c:v>
                </c:pt>
                <c:pt idx="1047">
                  <c:v>4.9861624120431234</c:v>
                </c:pt>
                <c:pt idx="1048">
                  <c:v>4.9861624120431234</c:v>
                </c:pt>
                <c:pt idx="1049">
                  <c:v>4.9861624120431234</c:v>
                </c:pt>
                <c:pt idx="1050">
                  <c:v>4.9861624120431234</c:v>
                </c:pt>
                <c:pt idx="1051">
                  <c:v>4.9861624120431234</c:v>
                </c:pt>
                <c:pt idx="1052">
                  <c:v>4.9861624120431234</c:v>
                </c:pt>
                <c:pt idx="1053">
                  <c:v>4.9861624120431234</c:v>
                </c:pt>
                <c:pt idx="1054">
                  <c:v>4.9861624120431234</c:v>
                </c:pt>
                <c:pt idx="1055">
                  <c:v>4.9861624120431234</c:v>
                </c:pt>
                <c:pt idx="1056">
                  <c:v>4.9861624120431234</c:v>
                </c:pt>
                <c:pt idx="1057">
                  <c:v>4.9861624120431234</c:v>
                </c:pt>
                <c:pt idx="1058">
                  <c:v>4.9861624120431234</c:v>
                </c:pt>
                <c:pt idx="1059">
                  <c:v>4.9861624120431234</c:v>
                </c:pt>
                <c:pt idx="1060">
                  <c:v>4.9861624120431234</c:v>
                </c:pt>
                <c:pt idx="1061">
                  <c:v>4.9861624120431234</c:v>
                </c:pt>
                <c:pt idx="1062">
                  <c:v>4.9861624120431234</c:v>
                </c:pt>
                <c:pt idx="1063">
                  <c:v>4.9861624120431234</c:v>
                </c:pt>
                <c:pt idx="1064">
                  <c:v>4.9861624120431234</c:v>
                </c:pt>
                <c:pt idx="1065">
                  <c:v>4.9861624120431234</c:v>
                </c:pt>
                <c:pt idx="1066">
                  <c:v>4.9861624120431234</c:v>
                </c:pt>
                <c:pt idx="1067">
                  <c:v>4.9861624120431234</c:v>
                </c:pt>
                <c:pt idx="1068">
                  <c:v>4.9861624120431234</c:v>
                </c:pt>
                <c:pt idx="1069">
                  <c:v>4.9861624120431234</c:v>
                </c:pt>
                <c:pt idx="1070">
                  <c:v>4.9861624120431234</c:v>
                </c:pt>
                <c:pt idx="1071">
                  <c:v>4.9861624120431234</c:v>
                </c:pt>
                <c:pt idx="1072">
                  <c:v>4.9861624120431234</c:v>
                </c:pt>
                <c:pt idx="1073">
                  <c:v>4.9861624120431234</c:v>
                </c:pt>
                <c:pt idx="1074">
                  <c:v>4.9861624120431234</c:v>
                </c:pt>
                <c:pt idx="1075">
                  <c:v>4.9861624120431234</c:v>
                </c:pt>
                <c:pt idx="1076">
                  <c:v>4.9861624120431234</c:v>
                </c:pt>
                <c:pt idx="1077">
                  <c:v>4.9861624120431234</c:v>
                </c:pt>
                <c:pt idx="1078">
                  <c:v>4.9861624120431234</c:v>
                </c:pt>
                <c:pt idx="1079">
                  <c:v>4.9861624120431234</c:v>
                </c:pt>
                <c:pt idx="1080">
                  <c:v>4.9861624120431234</c:v>
                </c:pt>
                <c:pt idx="1081">
                  <c:v>4.9861624120431234</c:v>
                </c:pt>
                <c:pt idx="1082">
                  <c:v>4.9861624120431234</c:v>
                </c:pt>
                <c:pt idx="1083">
                  <c:v>4.9861624120431234</c:v>
                </c:pt>
                <c:pt idx="1084">
                  <c:v>4.9861624120431234</c:v>
                </c:pt>
                <c:pt idx="1085">
                  <c:v>4.9861624120431234</c:v>
                </c:pt>
                <c:pt idx="1086">
                  <c:v>4.9861624120431234</c:v>
                </c:pt>
                <c:pt idx="1087">
                  <c:v>4.9861624120431234</c:v>
                </c:pt>
                <c:pt idx="1088">
                  <c:v>4.9861624120431234</c:v>
                </c:pt>
                <c:pt idx="1089">
                  <c:v>4.9861624120431234</c:v>
                </c:pt>
                <c:pt idx="1090">
                  <c:v>4.9861624120431234</c:v>
                </c:pt>
                <c:pt idx="1091">
                  <c:v>4.9861624120431234</c:v>
                </c:pt>
                <c:pt idx="1092">
                  <c:v>4.9861624120431234</c:v>
                </c:pt>
                <c:pt idx="1093">
                  <c:v>4.9861624120431234</c:v>
                </c:pt>
                <c:pt idx="1094">
                  <c:v>4.9861624120431234</c:v>
                </c:pt>
                <c:pt idx="1095">
                  <c:v>4.9861624120431234</c:v>
                </c:pt>
                <c:pt idx="1096">
                  <c:v>4.9861624120431234</c:v>
                </c:pt>
                <c:pt idx="1097">
                  <c:v>4.9861624120431234</c:v>
                </c:pt>
                <c:pt idx="1098">
                  <c:v>4.9861624120431234</c:v>
                </c:pt>
                <c:pt idx="1099">
                  <c:v>4.9861624120431234</c:v>
                </c:pt>
                <c:pt idx="1100">
                  <c:v>4.9861624120431234</c:v>
                </c:pt>
                <c:pt idx="1101">
                  <c:v>4.9861624120431234</c:v>
                </c:pt>
                <c:pt idx="1102">
                  <c:v>4.9861624120431234</c:v>
                </c:pt>
                <c:pt idx="1103">
                  <c:v>4.9861624120431234</c:v>
                </c:pt>
                <c:pt idx="1104">
                  <c:v>4.9861624120431234</c:v>
                </c:pt>
                <c:pt idx="1105">
                  <c:v>4.9861624120431234</c:v>
                </c:pt>
                <c:pt idx="1106">
                  <c:v>4.9861624120431234</c:v>
                </c:pt>
                <c:pt idx="1107">
                  <c:v>4.9861624120431234</c:v>
                </c:pt>
                <c:pt idx="1108">
                  <c:v>4.9861624120431234</c:v>
                </c:pt>
                <c:pt idx="1109">
                  <c:v>4.9861624120431234</c:v>
                </c:pt>
                <c:pt idx="1110">
                  <c:v>4.9861624120431234</c:v>
                </c:pt>
                <c:pt idx="1111">
                  <c:v>4.9861624120431234</c:v>
                </c:pt>
                <c:pt idx="1112">
                  <c:v>4.9861624120431234</c:v>
                </c:pt>
                <c:pt idx="1113">
                  <c:v>4.9861624120431234</c:v>
                </c:pt>
                <c:pt idx="1114">
                  <c:v>4.9861624120431234</c:v>
                </c:pt>
                <c:pt idx="1115">
                  <c:v>4.9861624120431234</c:v>
                </c:pt>
                <c:pt idx="1116">
                  <c:v>4.9861624120431234</c:v>
                </c:pt>
                <c:pt idx="1117">
                  <c:v>4.9861624120431234</c:v>
                </c:pt>
                <c:pt idx="1118">
                  <c:v>4.9861624120431234</c:v>
                </c:pt>
                <c:pt idx="1119">
                  <c:v>4.9861624120431234</c:v>
                </c:pt>
                <c:pt idx="1120">
                  <c:v>4.9861624120431234</c:v>
                </c:pt>
                <c:pt idx="1121">
                  <c:v>4.9861624120431234</c:v>
                </c:pt>
                <c:pt idx="1122">
                  <c:v>4.9861624120431234</c:v>
                </c:pt>
                <c:pt idx="1123">
                  <c:v>4.9861624120431234</c:v>
                </c:pt>
                <c:pt idx="1124">
                  <c:v>4.9861624120431234</c:v>
                </c:pt>
                <c:pt idx="1125">
                  <c:v>4.9861624120431234</c:v>
                </c:pt>
                <c:pt idx="1126">
                  <c:v>4.9861624120431234</c:v>
                </c:pt>
                <c:pt idx="1127">
                  <c:v>4.9861624120431234</c:v>
                </c:pt>
                <c:pt idx="1128">
                  <c:v>4.9861624120431234</c:v>
                </c:pt>
                <c:pt idx="1129">
                  <c:v>4.9861624120431234</c:v>
                </c:pt>
                <c:pt idx="1130">
                  <c:v>4.9861624120431234</c:v>
                </c:pt>
                <c:pt idx="1131">
                  <c:v>4.9861624120431234</c:v>
                </c:pt>
                <c:pt idx="1132">
                  <c:v>4.9861624120431234</c:v>
                </c:pt>
                <c:pt idx="1133">
                  <c:v>4.9861624120431234</c:v>
                </c:pt>
                <c:pt idx="1134">
                  <c:v>4.9861624120431234</c:v>
                </c:pt>
                <c:pt idx="1135">
                  <c:v>4.9861624120431234</c:v>
                </c:pt>
                <c:pt idx="1136">
                  <c:v>4.9861624120431234</c:v>
                </c:pt>
                <c:pt idx="1137">
                  <c:v>4.9861624120431234</c:v>
                </c:pt>
                <c:pt idx="1138">
                  <c:v>4.9861624120431234</c:v>
                </c:pt>
                <c:pt idx="1139">
                  <c:v>4.9861624120431234</c:v>
                </c:pt>
                <c:pt idx="1140">
                  <c:v>4.9861624120431234</c:v>
                </c:pt>
                <c:pt idx="1141">
                  <c:v>4.9861624120431234</c:v>
                </c:pt>
                <c:pt idx="1142">
                  <c:v>4.9861624120431234</c:v>
                </c:pt>
                <c:pt idx="1143">
                  <c:v>4.9861624120431234</c:v>
                </c:pt>
                <c:pt idx="1144">
                  <c:v>4.9861624120431234</c:v>
                </c:pt>
                <c:pt idx="1145">
                  <c:v>4.9861624120431234</c:v>
                </c:pt>
                <c:pt idx="1146">
                  <c:v>4.9861624120431234</c:v>
                </c:pt>
                <c:pt idx="1147">
                  <c:v>4.9861624120431234</c:v>
                </c:pt>
                <c:pt idx="1148">
                  <c:v>4.9861624120431234</c:v>
                </c:pt>
                <c:pt idx="1149">
                  <c:v>4.9861624120431234</c:v>
                </c:pt>
                <c:pt idx="1150">
                  <c:v>4.9861624120431234</c:v>
                </c:pt>
                <c:pt idx="1151">
                  <c:v>4.9861624120431234</c:v>
                </c:pt>
                <c:pt idx="1152">
                  <c:v>4.9861624120431234</c:v>
                </c:pt>
                <c:pt idx="1153">
                  <c:v>4.9861624120431234</c:v>
                </c:pt>
                <c:pt idx="1154">
                  <c:v>4.9861624120431234</c:v>
                </c:pt>
                <c:pt idx="1155">
                  <c:v>4.9861624120431234</c:v>
                </c:pt>
                <c:pt idx="1156">
                  <c:v>4.9861624120431234</c:v>
                </c:pt>
                <c:pt idx="1157">
                  <c:v>4.9861624120431234</c:v>
                </c:pt>
                <c:pt idx="1158">
                  <c:v>4.9861624120431234</c:v>
                </c:pt>
                <c:pt idx="1159">
                  <c:v>4.9861624120431234</c:v>
                </c:pt>
                <c:pt idx="1160">
                  <c:v>4.9861624120431234</c:v>
                </c:pt>
                <c:pt idx="1161">
                  <c:v>4.9861624120431234</c:v>
                </c:pt>
                <c:pt idx="1162">
                  <c:v>4.9861624120431234</c:v>
                </c:pt>
                <c:pt idx="1163">
                  <c:v>4.9861624120431234</c:v>
                </c:pt>
                <c:pt idx="1164">
                  <c:v>4.9861624120431234</c:v>
                </c:pt>
                <c:pt idx="1165">
                  <c:v>4.9861624120431234</c:v>
                </c:pt>
                <c:pt idx="1166">
                  <c:v>4.9861624120431234</c:v>
                </c:pt>
                <c:pt idx="1167">
                  <c:v>4.9861624120431234</c:v>
                </c:pt>
                <c:pt idx="1168">
                  <c:v>4.9861624120431234</c:v>
                </c:pt>
                <c:pt idx="1169">
                  <c:v>4.9861624120431234</c:v>
                </c:pt>
                <c:pt idx="1170">
                  <c:v>4.9861624120431234</c:v>
                </c:pt>
                <c:pt idx="1171">
                  <c:v>4.9861624120431234</c:v>
                </c:pt>
                <c:pt idx="1172">
                  <c:v>4.9861624120431234</c:v>
                </c:pt>
                <c:pt idx="1173">
                  <c:v>4.9861624120431234</c:v>
                </c:pt>
                <c:pt idx="1174">
                  <c:v>4.9861624120431234</c:v>
                </c:pt>
                <c:pt idx="1175">
                  <c:v>4.9861624120431234</c:v>
                </c:pt>
                <c:pt idx="1176">
                  <c:v>4.9861624120431234</c:v>
                </c:pt>
                <c:pt idx="1177">
                  <c:v>4.9861624120431234</c:v>
                </c:pt>
                <c:pt idx="1178">
                  <c:v>4.9861624120431234</c:v>
                </c:pt>
                <c:pt idx="1179">
                  <c:v>4.9861624120431234</c:v>
                </c:pt>
                <c:pt idx="1180">
                  <c:v>4.9861624120431234</c:v>
                </c:pt>
                <c:pt idx="1181">
                  <c:v>4.9861624120431234</c:v>
                </c:pt>
                <c:pt idx="1182">
                  <c:v>4.9861624120431234</c:v>
                </c:pt>
                <c:pt idx="1183">
                  <c:v>4.9861624120431234</c:v>
                </c:pt>
                <c:pt idx="1184">
                  <c:v>4.9861624120431234</c:v>
                </c:pt>
                <c:pt idx="1185">
                  <c:v>4.9861624120431234</c:v>
                </c:pt>
                <c:pt idx="1186">
                  <c:v>4.9861624120431234</c:v>
                </c:pt>
                <c:pt idx="1187">
                  <c:v>4.9861624120431234</c:v>
                </c:pt>
                <c:pt idx="1188">
                  <c:v>4.9861624120431234</c:v>
                </c:pt>
                <c:pt idx="1189">
                  <c:v>4.9861624120431234</c:v>
                </c:pt>
                <c:pt idx="1190">
                  <c:v>4.9861624120431234</c:v>
                </c:pt>
                <c:pt idx="1191">
                  <c:v>4.9861624120431234</c:v>
                </c:pt>
                <c:pt idx="1192">
                  <c:v>4.9861624120431234</c:v>
                </c:pt>
                <c:pt idx="1193">
                  <c:v>4.9861624120431234</c:v>
                </c:pt>
                <c:pt idx="1194">
                  <c:v>4.9861624120431234</c:v>
                </c:pt>
                <c:pt idx="1195">
                  <c:v>4.9861624120431234</c:v>
                </c:pt>
                <c:pt idx="1196">
                  <c:v>4.9861624120431234</c:v>
                </c:pt>
                <c:pt idx="1197">
                  <c:v>4.9861624120431234</c:v>
                </c:pt>
                <c:pt idx="1198">
                  <c:v>4.9861624120431234</c:v>
                </c:pt>
                <c:pt idx="1199">
                  <c:v>4.9861624120431234</c:v>
                </c:pt>
                <c:pt idx="1200">
                  <c:v>4.9861624120431234</c:v>
                </c:pt>
                <c:pt idx="1201">
                  <c:v>4.9861624120431234</c:v>
                </c:pt>
                <c:pt idx="1202">
                  <c:v>4.9861624120431234</c:v>
                </c:pt>
                <c:pt idx="1203">
                  <c:v>4.9861624120431234</c:v>
                </c:pt>
                <c:pt idx="1204">
                  <c:v>4.9861624120431234</c:v>
                </c:pt>
                <c:pt idx="1205">
                  <c:v>4.9861624120431234</c:v>
                </c:pt>
                <c:pt idx="1206">
                  <c:v>4.9861624120431234</c:v>
                </c:pt>
                <c:pt idx="1207">
                  <c:v>4.9861624120431234</c:v>
                </c:pt>
                <c:pt idx="1208">
                  <c:v>4.9861624120431234</c:v>
                </c:pt>
                <c:pt idx="1209">
                  <c:v>4.9861624120431234</c:v>
                </c:pt>
                <c:pt idx="1210">
                  <c:v>4.9861624120431234</c:v>
                </c:pt>
                <c:pt idx="1211">
                  <c:v>4.9861624120431234</c:v>
                </c:pt>
                <c:pt idx="1212">
                  <c:v>4.9861624120431234</c:v>
                </c:pt>
                <c:pt idx="1213">
                  <c:v>4.9861624120431234</c:v>
                </c:pt>
                <c:pt idx="1214">
                  <c:v>4.9861624120431234</c:v>
                </c:pt>
                <c:pt idx="1215">
                  <c:v>4.9861624120431234</c:v>
                </c:pt>
                <c:pt idx="1216">
                  <c:v>4.9861624120431234</c:v>
                </c:pt>
                <c:pt idx="1217">
                  <c:v>4.9861624120431234</c:v>
                </c:pt>
                <c:pt idx="1218">
                  <c:v>4.9861624120431234</c:v>
                </c:pt>
                <c:pt idx="1219">
                  <c:v>4.9861624120431234</c:v>
                </c:pt>
                <c:pt idx="1220">
                  <c:v>4.9861624120431234</c:v>
                </c:pt>
                <c:pt idx="1221">
                  <c:v>4.9861624120431234</c:v>
                </c:pt>
                <c:pt idx="1222">
                  <c:v>4.9861624120431234</c:v>
                </c:pt>
                <c:pt idx="1223">
                  <c:v>4.9861624120431234</c:v>
                </c:pt>
                <c:pt idx="1224">
                  <c:v>4.9861624120431234</c:v>
                </c:pt>
                <c:pt idx="1225">
                  <c:v>4.9861624120431234</c:v>
                </c:pt>
                <c:pt idx="1226">
                  <c:v>4.9861624120431234</c:v>
                </c:pt>
                <c:pt idx="1227">
                  <c:v>4.9861624120431234</c:v>
                </c:pt>
                <c:pt idx="1228">
                  <c:v>4.9861624120431234</c:v>
                </c:pt>
                <c:pt idx="1229">
                  <c:v>4.9861624120431234</c:v>
                </c:pt>
                <c:pt idx="1230">
                  <c:v>4.9861624120431234</c:v>
                </c:pt>
                <c:pt idx="1231">
                  <c:v>4.9861624120431234</c:v>
                </c:pt>
                <c:pt idx="1232">
                  <c:v>4.9861624120431234</c:v>
                </c:pt>
                <c:pt idx="1233">
                  <c:v>4.9861624120431234</c:v>
                </c:pt>
                <c:pt idx="1234">
                  <c:v>4.9861624120431234</c:v>
                </c:pt>
                <c:pt idx="1235">
                  <c:v>4.9861624120431234</c:v>
                </c:pt>
                <c:pt idx="1236">
                  <c:v>4.9861624120431234</c:v>
                </c:pt>
                <c:pt idx="1237">
                  <c:v>4.9861624120431234</c:v>
                </c:pt>
                <c:pt idx="1238">
                  <c:v>4.9861624120431234</c:v>
                </c:pt>
                <c:pt idx="1239">
                  <c:v>4.9861624120431234</c:v>
                </c:pt>
                <c:pt idx="1240">
                  <c:v>4.9861624120431234</c:v>
                </c:pt>
                <c:pt idx="1241">
                  <c:v>4.9861624120431234</c:v>
                </c:pt>
                <c:pt idx="1242">
                  <c:v>4.9861624120431234</c:v>
                </c:pt>
                <c:pt idx="1243">
                  <c:v>4.9861624120431234</c:v>
                </c:pt>
                <c:pt idx="1244">
                  <c:v>4.9861624120431234</c:v>
                </c:pt>
                <c:pt idx="1245">
                  <c:v>4.9861624120431234</c:v>
                </c:pt>
                <c:pt idx="1246">
                  <c:v>4.9861624120431234</c:v>
                </c:pt>
                <c:pt idx="1247">
                  <c:v>4.9861624120431234</c:v>
                </c:pt>
                <c:pt idx="1248">
                  <c:v>4.9861624120431234</c:v>
                </c:pt>
                <c:pt idx="1249">
                  <c:v>4.9861624120431234</c:v>
                </c:pt>
                <c:pt idx="1250">
                  <c:v>4.9861624120431234</c:v>
                </c:pt>
                <c:pt idx="1251">
                  <c:v>4.9861624120431234</c:v>
                </c:pt>
                <c:pt idx="1252">
                  <c:v>4.9861624120431234</c:v>
                </c:pt>
                <c:pt idx="1253">
                  <c:v>4.9861624120431234</c:v>
                </c:pt>
                <c:pt idx="1254">
                  <c:v>4.9861624120431234</c:v>
                </c:pt>
                <c:pt idx="1255">
                  <c:v>4.9861624120431234</c:v>
                </c:pt>
                <c:pt idx="1256">
                  <c:v>4.9861624120431234</c:v>
                </c:pt>
                <c:pt idx="1257">
                  <c:v>4.9861624120431234</c:v>
                </c:pt>
                <c:pt idx="1258">
                  <c:v>4.9861624120431234</c:v>
                </c:pt>
                <c:pt idx="1259">
                  <c:v>4.9861624120431234</c:v>
                </c:pt>
                <c:pt idx="1260">
                  <c:v>4.9861624120431234</c:v>
                </c:pt>
                <c:pt idx="1261">
                  <c:v>4.9861624120431234</c:v>
                </c:pt>
                <c:pt idx="1262">
                  <c:v>4.9861624120431234</c:v>
                </c:pt>
                <c:pt idx="1263">
                  <c:v>4.9861624120431234</c:v>
                </c:pt>
                <c:pt idx="1264">
                  <c:v>4.9861624120431234</c:v>
                </c:pt>
                <c:pt idx="1265">
                  <c:v>4.9861624120431234</c:v>
                </c:pt>
                <c:pt idx="1266">
                  <c:v>4.9861624120431234</c:v>
                </c:pt>
                <c:pt idx="1267">
                  <c:v>4.9861624120431234</c:v>
                </c:pt>
                <c:pt idx="1268">
                  <c:v>4.9861624120431234</c:v>
                </c:pt>
                <c:pt idx="1269">
                  <c:v>4.9861624120431234</c:v>
                </c:pt>
                <c:pt idx="1270">
                  <c:v>4.9861624120431234</c:v>
                </c:pt>
                <c:pt idx="1271">
                  <c:v>4.9861624120431234</c:v>
                </c:pt>
                <c:pt idx="1272">
                  <c:v>4.9861624120431234</c:v>
                </c:pt>
                <c:pt idx="1273">
                  <c:v>4.9861624120431234</c:v>
                </c:pt>
                <c:pt idx="1274">
                  <c:v>4.9861624120431234</c:v>
                </c:pt>
                <c:pt idx="1275">
                  <c:v>4.9861624120431234</c:v>
                </c:pt>
                <c:pt idx="1276">
                  <c:v>4.9861624120431234</c:v>
                </c:pt>
                <c:pt idx="1277">
                  <c:v>4.9861624120431234</c:v>
                </c:pt>
                <c:pt idx="1278">
                  <c:v>4.9861624120431234</c:v>
                </c:pt>
                <c:pt idx="1279">
                  <c:v>4.9861624120431234</c:v>
                </c:pt>
                <c:pt idx="1280">
                  <c:v>4.9861624120431234</c:v>
                </c:pt>
                <c:pt idx="1281">
                  <c:v>4.9861624120431234</c:v>
                </c:pt>
                <c:pt idx="1282">
                  <c:v>4.9861624120431234</c:v>
                </c:pt>
                <c:pt idx="1283">
                  <c:v>4.9861624120431234</c:v>
                </c:pt>
                <c:pt idx="1284">
                  <c:v>4.9861624120431234</c:v>
                </c:pt>
                <c:pt idx="1285">
                  <c:v>4.9861624120431234</c:v>
                </c:pt>
                <c:pt idx="1286">
                  <c:v>4.9861624120431234</c:v>
                </c:pt>
                <c:pt idx="1287">
                  <c:v>4.9861624120431234</c:v>
                </c:pt>
                <c:pt idx="1288">
                  <c:v>4.9861624120431234</c:v>
                </c:pt>
                <c:pt idx="1289">
                  <c:v>4.9861624120431234</c:v>
                </c:pt>
                <c:pt idx="1290">
                  <c:v>4.9861624120431234</c:v>
                </c:pt>
                <c:pt idx="1291">
                  <c:v>4.9861624120431234</c:v>
                </c:pt>
                <c:pt idx="1292">
                  <c:v>4.9861624120431234</c:v>
                </c:pt>
                <c:pt idx="1293">
                  <c:v>4.9861624120431234</c:v>
                </c:pt>
                <c:pt idx="1294">
                  <c:v>4.9861624120431234</c:v>
                </c:pt>
                <c:pt idx="1295">
                  <c:v>4.9861624120431234</c:v>
                </c:pt>
                <c:pt idx="1296">
                  <c:v>4.9861624120431234</c:v>
                </c:pt>
                <c:pt idx="1297">
                  <c:v>4.9861624120431234</c:v>
                </c:pt>
                <c:pt idx="1298">
                  <c:v>4.9861624120431234</c:v>
                </c:pt>
                <c:pt idx="1299">
                  <c:v>4.9861624120431234</c:v>
                </c:pt>
                <c:pt idx="1300">
                  <c:v>4.9861624120431234</c:v>
                </c:pt>
                <c:pt idx="1301">
                  <c:v>4.9861624120431234</c:v>
                </c:pt>
                <c:pt idx="1302">
                  <c:v>4.9861624120431234</c:v>
                </c:pt>
                <c:pt idx="1303">
                  <c:v>4.9861624120431234</c:v>
                </c:pt>
                <c:pt idx="1304">
                  <c:v>4.9861624120431234</c:v>
                </c:pt>
                <c:pt idx="1305">
                  <c:v>4.9861624120431234</c:v>
                </c:pt>
                <c:pt idx="1306">
                  <c:v>4.9861624120431234</c:v>
                </c:pt>
                <c:pt idx="1307">
                  <c:v>4.9861624120431234</c:v>
                </c:pt>
                <c:pt idx="1308">
                  <c:v>4.9861624120431234</c:v>
                </c:pt>
                <c:pt idx="1309">
                  <c:v>4.9861624120431234</c:v>
                </c:pt>
                <c:pt idx="1310">
                  <c:v>4.9861624120431234</c:v>
                </c:pt>
                <c:pt idx="1311">
                  <c:v>4.9861624120431234</c:v>
                </c:pt>
                <c:pt idx="1312">
                  <c:v>4.9861624120431234</c:v>
                </c:pt>
                <c:pt idx="1313">
                  <c:v>4.9861624120431234</c:v>
                </c:pt>
                <c:pt idx="1314">
                  <c:v>4.9861624120431234</c:v>
                </c:pt>
                <c:pt idx="1315">
                  <c:v>4.9861624120431234</c:v>
                </c:pt>
                <c:pt idx="1316">
                  <c:v>4.9861624120431234</c:v>
                </c:pt>
                <c:pt idx="1317">
                  <c:v>4.9861624120431234</c:v>
                </c:pt>
                <c:pt idx="1318">
                  <c:v>4.9861624120431234</c:v>
                </c:pt>
                <c:pt idx="1319">
                  <c:v>4.9861624120431234</c:v>
                </c:pt>
                <c:pt idx="1320">
                  <c:v>4.9861624120431234</c:v>
                </c:pt>
                <c:pt idx="1321">
                  <c:v>4.9861624120431234</c:v>
                </c:pt>
                <c:pt idx="1322">
                  <c:v>4.9861624120431234</c:v>
                </c:pt>
                <c:pt idx="1323">
                  <c:v>4.9861624120431234</c:v>
                </c:pt>
                <c:pt idx="1324">
                  <c:v>4.9861624120431234</c:v>
                </c:pt>
                <c:pt idx="1325">
                  <c:v>4.9861624120431234</c:v>
                </c:pt>
                <c:pt idx="1326">
                  <c:v>4.9861624120431234</c:v>
                </c:pt>
                <c:pt idx="1327">
                  <c:v>4.9861624120431234</c:v>
                </c:pt>
                <c:pt idx="1328">
                  <c:v>4.9861624120431234</c:v>
                </c:pt>
                <c:pt idx="1329">
                  <c:v>4.9861624120431234</c:v>
                </c:pt>
                <c:pt idx="1330">
                  <c:v>4.9861624120431234</c:v>
                </c:pt>
                <c:pt idx="1331">
                  <c:v>4.9861624120431234</c:v>
                </c:pt>
                <c:pt idx="1332">
                  <c:v>4.9861624120431234</c:v>
                </c:pt>
                <c:pt idx="1333">
                  <c:v>4.9861624120431234</c:v>
                </c:pt>
                <c:pt idx="1334">
                  <c:v>4.9861624120431234</c:v>
                </c:pt>
                <c:pt idx="1335">
                  <c:v>4.9861624120431234</c:v>
                </c:pt>
                <c:pt idx="1336">
                  <c:v>4.9861624120431234</c:v>
                </c:pt>
                <c:pt idx="1337">
                  <c:v>4.9861624120431234</c:v>
                </c:pt>
                <c:pt idx="1338">
                  <c:v>4.9861624120431234</c:v>
                </c:pt>
                <c:pt idx="1339">
                  <c:v>4.9861624120431234</c:v>
                </c:pt>
                <c:pt idx="1340">
                  <c:v>4.9861624120431234</c:v>
                </c:pt>
                <c:pt idx="1341">
                  <c:v>4.9861624120431234</c:v>
                </c:pt>
                <c:pt idx="1342">
                  <c:v>4.9861624120431234</c:v>
                </c:pt>
                <c:pt idx="1343">
                  <c:v>4.9861624120431234</c:v>
                </c:pt>
                <c:pt idx="1344">
                  <c:v>4.9861624120431234</c:v>
                </c:pt>
                <c:pt idx="1345">
                  <c:v>4.9861624120431234</c:v>
                </c:pt>
                <c:pt idx="1346">
                  <c:v>4.9861624120431234</c:v>
                </c:pt>
                <c:pt idx="1347">
                  <c:v>4.9861624120431234</c:v>
                </c:pt>
                <c:pt idx="1348">
                  <c:v>4.9861624120431234</c:v>
                </c:pt>
                <c:pt idx="1349">
                  <c:v>4.9861624120431234</c:v>
                </c:pt>
                <c:pt idx="1350">
                  <c:v>4.9861624120431234</c:v>
                </c:pt>
                <c:pt idx="1351">
                  <c:v>4.9861624120431234</c:v>
                </c:pt>
                <c:pt idx="1352">
                  <c:v>4.9861624120431234</c:v>
                </c:pt>
                <c:pt idx="1353">
                  <c:v>4.9861624120431234</c:v>
                </c:pt>
                <c:pt idx="1354">
                  <c:v>4.9861624120431234</c:v>
                </c:pt>
                <c:pt idx="1355">
                  <c:v>4.9861624120431234</c:v>
                </c:pt>
                <c:pt idx="1356">
                  <c:v>4.9861624120431234</c:v>
                </c:pt>
                <c:pt idx="1357">
                  <c:v>4.9861624120431234</c:v>
                </c:pt>
                <c:pt idx="1358">
                  <c:v>4.9861624120431234</c:v>
                </c:pt>
                <c:pt idx="1359">
                  <c:v>4.9861624120431234</c:v>
                </c:pt>
                <c:pt idx="1360">
                  <c:v>4.9861624120431234</c:v>
                </c:pt>
                <c:pt idx="1361">
                  <c:v>4.9861624120431234</c:v>
                </c:pt>
                <c:pt idx="1362">
                  <c:v>4.9861624120431234</c:v>
                </c:pt>
                <c:pt idx="1363">
                  <c:v>4.9861624120431234</c:v>
                </c:pt>
                <c:pt idx="1364">
                  <c:v>4.9861624120431234</c:v>
                </c:pt>
                <c:pt idx="1365">
                  <c:v>4.9861624120431234</c:v>
                </c:pt>
                <c:pt idx="1366">
                  <c:v>4.9861624120431234</c:v>
                </c:pt>
                <c:pt idx="1367">
                  <c:v>4.9861624120431234</c:v>
                </c:pt>
                <c:pt idx="1368">
                  <c:v>4.9861624120431234</c:v>
                </c:pt>
                <c:pt idx="1369">
                  <c:v>4.9861624120431234</c:v>
                </c:pt>
                <c:pt idx="1370">
                  <c:v>4.9861624120431234</c:v>
                </c:pt>
                <c:pt idx="1371">
                  <c:v>4.9861624120431234</c:v>
                </c:pt>
                <c:pt idx="1372">
                  <c:v>4.9861624120431234</c:v>
                </c:pt>
                <c:pt idx="1373">
                  <c:v>4.9861624120431234</c:v>
                </c:pt>
                <c:pt idx="1374">
                  <c:v>4.9861624120431234</c:v>
                </c:pt>
                <c:pt idx="1375">
                  <c:v>4.9861624120431234</c:v>
                </c:pt>
                <c:pt idx="1376">
                  <c:v>4.9861624120431234</c:v>
                </c:pt>
                <c:pt idx="1377">
                  <c:v>4.9861624120431234</c:v>
                </c:pt>
                <c:pt idx="1378">
                  <c:v>4.9861624120431234</c:v>
                </c:pt>
                <c:pt idx="1379">
                  <c:v>4.9861624120431234</c:v>
                </c:pt>
                <c:pt idx="1380">
                  <c:v>4.9861624120431234</c:v>
                </c:pt>
                <c:pt idx="1381">
                  <c:v>4.9861624120431234</c:v>
                </c:pt>
                <c:pt idx="1382">
                  <c:v>4.9861624120431234</c:v>
                </c:pt>
                <c:pt idx="1383">
                  <c:v>4.9861624120431234</c:v>
                </c:pt>
                <c:pt idx="1384">
                  <c:v>4.9861624120431234</c:v>
                </c:pt>
                <c:pt idx="1385">
                  <c:v>4.9861624120431234</c:v>
                </c:pt>
                <c:pt idx="1386">
                  <c:v>4.9861624120431234</c:v>
                </c:pt>
                <c:pt idx="1387">
                  <c:v>4.9861624120431234</c:v>
                </c:pt>
                <c:pt idx="1388">
                  <c:v>4.9861624120431234</c:v>
                </c:pt>
                <c:pt idx="1389">
                  <c:v>4.9861624120431234</c:v>
                </c:pt>
                <c:pt idx="1390">
                  <c:v>4.9861624120431234</c:v>
                </c:pt>
                <c:pt idx="1391">
                  <c:v>4.9861624120431234</c:v>
                </c:pt>
                <c:pt idx="1392">
                  <c:v>4.9861624120431234</c:v>
                </c:pt>
                <c:pt idx="1393">
                  <c:v>4.9861624120431234</c:v>
                </c:pt>
                <c:pt idx="1394">
                  <c:v>4.9861624120431234</c:v>
                </c:pt>
                <c:pt idx="1395">
                  <c:v>4.9861624120431234</c:v>
                </c:pt>
                <c:pt idx="1396">
                  <c:v>4.9861624120431234</c:v>
                </c:pt>
                <c:pt idx="1397">
                  <c:v>4.9861624120431234</c:v>
                </c:pt>
                <c:pt idx="1398">
                  <c:v>4.9861624120431234</c:v>
                </c:pt>
                <c:pt idx="1399">
                  <c:v>4.9861624120431234</c:v>
                </c:pt>
                <c:pt idx="1400">
                  <c:v>4.9861624120431234</c:v>
                </c:pt>
                <c:pt idx="1401">
                  <c:v>4.9861624120431234</c:v>
                </c:pt>
                <c:pt idx="1402">
                  <c:v>4.9861624120431234</c:v>
                </c:pt>
                <c:pt idx="1403">
                  <c:v>4.9861624120431234</c:v>
                </c:pt>
                <c:pt idx="1404">
                  <c:v>4.9861624120431234</c:v>
                </c:pt>
                <c:pt idx="1405">
                  <c:v>4.9861624120431234</c:v>
                </c:pt>
                <c:pt idx="1406">
                  <c:v>4.9861624120431234</c:v>
                </c:pt>
                <c:pt idx="1407">
                  <c:v>4.9861624120431234</c:v>
                </c:pt>
                <c:pt idx="1408">
                  <c:v>4.9861624120431234</c:v>
                </c:pt>
                <c:pt idx="1409">
                  <c:v>4.9861624120431234</c:v>
                </c:pt>
                <c:pt idx="1410">
                  <c:v>4.9861624120431234</c:v>
                </c:pt>
                <c:pt idx="1411">
                  <c:v>4.9861624120431234</c:v>
                </c:pt>
                <c:pt idx="1412">
                  <c:v>4.9861624120431234</c:v>
                </c:pt>
                <c:pt idx="1413">
                  <c:v>4.9861624120431234</c:v>
                </c:pt>
                <c:pt idx="1414">
                  <c:v>4.9861624120431234</c:v>
                </c:pt>
                <c:pt idx="1415">
                  <c:v>4.9861624120431234</c:v>
                </c:pt>
                <c:pt idx="1416">
                  <c:v>4.9861624120431234</c:v>
                </c:pt>
                <c:pt idx="1417">
                  <c:v>4.9861624120431234</c:v>
                </c:pt>
                <c:pt idx="1418">
                  <c:v>4.9861624120431234</c:v>
                </c:pt>
                <c:pt idx="1419">
                  <c:v>4.9861624120431234</c:v>
                </c:pt>
                <c:pt idx="1420">
                  <c:v>4.9861624120431234</c:v>
                </c:pt>
                <c:pt idx="1421">
                  <c:v>4.9861624120431234</c:v>
                </c:pt>
                <c:pt idx="1422">
                  <c:v>4.9861624120431234</c:v>
                </c:pt>
                <c:pt idx="1423">
                  <c:v>4.9861624120431234</c:v>
                </c:pt>
                <c:pt idx="1424">
                  <c:v>4.9861624120431234</c:v>
                </c:pt>
                <c:pt idx="1425">
                  <c:v>4.9861624120431234</c:v>
                </c:pt>
                <c:pt idx="1426">
                  <c:v>4.9861624120431234</c:v>
                </c:pt>
                <c:pt idx="1427">
                  <c:v>4.9861624120431234</c:v>
                </c:pt>
                <c:pt idx="1428">
                  <c:v>4.9861624120431234</c:v>
                </c:pt>
                <c:pt idx="1429">
                  <c:v>4.9861624120431234</c:v>
                </c:pt>
                <c:pt idx="1430">
                  <c:v>4.9861624120431234</c:v>
                </c:pt>
                <c:pt idx="1431">
                  <c:v>4.9861624120431234</c:v>
                </c:pt>
                <c:pt idx="1432">
                  <c:v>4.9861624120431234</c:v>
                </c:pt>
                <c:pt idx="1433">
                  <c:v>4.9861624120431234</c:v>
                </c:pt>
                <c:pt idx="1434">
                  <c:v>4.9861624120431234</c:v>
                </c:pt>
                <c:pt idx="1435">
                  <c:v>4.9861624120431234</c:v>
                </c:pt>
                <c:pt idx="1436">
                  <c:v>4.9861624120431234</c:v>
                </c:pt>
                <c:pt idx="1437">
                  <c:v>4.9861624120431234</c:v>
                </c:pt>
                <c:pt idx="1438">
                  <c:v>4.9861624120431234</c:v>
                </c:pt>
                <c:pt idx="1439">
                  <c:v>4.9861624120431234</c:v>
                </c:pt>
                <c:pt idx="1440">
                  <c:v>4.9861624120431234</c:v>
                </c:pt>
                <c:pt idx="1441">
                  <c:v>4.9861624120431234</c:v>
                </c:pt>
                <c:pt idx="1442">
                  <c:v>4.9861624120431234</c:v>
                </c:pt>
                <c:pt idx="1443">
                  <c:v>4.9861624120431234</c:v>
                </c:pt>
                <c:pt idx="1444">
                  <c:v>4.9861624120431234</c:v>
                </c:pt>
                <c:pt idx="1445">
                  <c:v>4.9861624120431234</c:v>
                </c:pt>
                <c:pt idx="1446">
                  <c:v>4.9861624120431234</c:v>
                </c:pt>
                <c:pt idx="1447">
                  <c:v>4.9861624120431234</c:v>
                </c:pt>
                <c:pt idx="1448">
                  <c:v>4.9861624120431234</c:v>
                </c:pt>
                <c:pt idx="1449">
                  <c:v>4.9861624120431234</c:v>
                </c:pt>
                <c:pt idx="1450">
                  <c:v>4.9861624120431234</c:v>
                </c:pt>
                <c:pt idx="1451">
                  <c:v>4.9861624120431234</c:v>
                </c:pt>
                <c:pt idx="1452">
                  <c:v>4.9861624120431234</c:v>
                </c:pt>
                <c:pt idx="1453">
                  <c:v>4.9861624120431234</c:v>
                </c:pt>
                <c:pt idx="1454">
                  <c:v>4.9861624120431234</c:v>
                </c:pt>
                <c:pt idx="1455">
                  <c:v>4.9861624120431234</c:v>
                </c:pt>
                <c:pt idx="1456">
                  <c:v>4.9861624120431234</c:v>
                </c:pt>
                <c:pt idx="1457">
                  <c:v>4.9861624120431234</c:v>
                </c:pt>
                <c:pt idx="1458">
                  <c:v>4.9861624120431234</c:v>
                </c:pt>
                <c:pt idx="1459">
                  <c:v>4.9861624120431234</c:v>
                </c:pt>
                <c:pt idx="1460">
                  <c:v>4.9861624120431234</c:v>
                </c:pt>
                <c:pt idx="1461">
                  <c:v>4.9861624120431234</c:v>
                </c:pt>
                <c:pt idx="1462">
                  <c:v>4.9861624120431234</c:v>
                </c:pt>
                <c:pt idx="1463">
                  <c:v>4.9861624120431234</c:v>
                </c:pt>
                <c:pt idx="1464">
                  <c:v>4.9861624120431234</c:v>
                </c:pt>
                <c:pt idx="1465">
                  <c:v>4.9861624120431234</c:v>
                </c:pt>
                <c:pt idx="1466">
                  <c:v>4.9861624120431234</c:v>
                </c:pt>
                <c:pt idx="1467">
                  <c:v>4.9861624120431234</c:v>
                </c:pt>
                <c:pt idx="1468">
                  <c:v>4.9861624120431234</c:v>
                </c:pt>
                <c:pt idx="1469">
                  <c:v>4.9861624120431234</c:v>
                </c:pt>
                <c:pt idx="1470">
                  <c:v>4.9861624120431234</c:v>
                </c:pt>
                <c:pt idx="1471">
                  <c:v>4.9861624120431234</c:v>
                </c:pt>
                <c:pt idx="1472">
                  <c:v>4.9861624120431234</c:v>
                </c:pt>
                <c:pt idx="1473">
                  <c:v>4.9861624120431234</c:v>
                </c:pt>
                <c:pt idx="1474">
                  <c:v>4.9861624120431234</c:v>
                </c:pt>
                <c:pt idx="1475">
                  <c:v>4.9861624120431234</c:v>
                </c:pt>
                <c:pt idx="1476">
                  <c:v>4.9861624120431234</c:v>
                </c:pt>
                <c:pt idx="1477">
                  <c:v>4.9861624120431234</c:v>
                </c:pt>
                <c:pt idx="1478">
                  <c:v>4.9861624120431234</c:v>
                </c:pt>
                <c:pt idx="1479">
                  <c:v>4.9861624120431234</c:v>
                </c:pt>
                <c:pt idx="1480">
                  <c:v>4.9861624120431234</c:v>
                </c:pt>
                <c:pt idx="1481">
                  <c:v>4.9861624120431234</c:v>
                </c:pt>
                <c:pt idx="1482">
                  <c:v>4.9861624120431234</c:v>
                </c:pt>
                <c:pt idx="1483">
                  <c:v>4.9861624120431234</c:v>
                </c:pt>
                <c:pt idx="1484">
                  <c:v>4.9861624120431234</c:v>
                </c:pt>
                <c:pt idx="1485">
                  <c:v>4.9861624120431234</c:v>
                </c:pt>
                <c:pt idx="1486">
                  <c:v>4.9861624120431234</c:v>
                </c:pt>
                <c:pt idx="1487">
                  <c:v>4.9861624120431234</c:v>
                </c:pt>
                <c:pt idx="1488">
                  <c:v>4.9861624120431234</c:v>
                </c:pt>
                <c:pt idx="1489">
                  <c:v>4.9861624120431234</c:v>
                </c:pt>
                <c:pt idx="1490">
                  <c:v>4.9861624120431234</c:v>
                </c:pt>
                <c:pt idx="1491">
                  <c:v>4.9861624120431234</c:v>
                </c:pt>
                <c:pt idx="1492">
                  <c:v>4.9861624120431234</c:v>
                </c:pt>
                <c:pt idx="1493">
                  <c:v>4.9861624120431234</c:v>
                </c:pt>
                <c:pt idx="1494">
                  <c:v>4.9861624120431234</c:v>
                </c:pt>
                <c:pt idx="1495">
                  <c:v>4.9861624120431234</c:v>
                </c:pt>
                <c:pt idx="1496">
                  <c:v>4.9861624120431234</c:v>
                </c:pt>
                <c:pt idx="1497">
                  <c:v>4.9861624120431234</c:v>
                </c:pt>
                <c:pt idx="1498">
                  <c:v>4.9861624120431234</c:v>
                </c:pt>
                <c:pt idx="1499">
                  <c:v>4.9861624120431234</c:v>
                </c:pt>
                <c:pt idx="1500">
                  <c:v>4.9861624120431234</c:v>
                </c:pt>
                <c:pt idx="1501">
                  <c:v>4.9861624120431234</c:v>
                </c:pt>
                <c:pt idx="1502">
                  <c:v>4.9861624120431234</c:v>
                </c:pt>
                <c:pt idx="1503">
                  <c:v>4.9861624120431234</c:v>
                </c:pt>
                <c:pt idx="1504">
                  <c:v>4.9861624120431234</c:v>
                </c:pt>
                <c:pt idx="1505">
                  <c:v>4.9861624120431234</c:v>
                </c:pt>
                <c:pt idx="1506">
                  <c:v>4.9861624120431234</c:v>
                </c:pt>
                <c:pt idx="1507">
                  <c:v>4.9861624120431234</c:v>
                </c:pt>
                <c:pt idx="1508">
                  <c:v>4.9861624120431234</c:v>
                </c:pt>
                <c:pt idx="1509">
                  <c:v>4.9861624120431234</c:v>
                </c:pt>
                <c:pt idx="1510">
                  <c:v>4.9861624120431234</c:v>
                </c:pt>
                <c:pt idx="1511">
                  <c:v>4.9861624120431234</c:v>
                </c:pt>
                <c:pt idx="1512">
                  <c:v>4.9861624120431234</c:v>
                </c:pt>
                <c:pt idx="1513">
                  <c:v>4.9861624120431234</c:v>
                </c:pt>
                <c:pt idx="1514">
                  <c:v>4.9861624120431234</c:v>
                </c:pt>
                <c:pt idx="1515">
                  <c:v>4.9861624120431234</c:v>
                </c:pt>
                <c:pt idx="1516">
                  <c:v>4.9861624120431234</c:v>
                </c:pt>
                <c:pt idx="1517">
                  <c:v>4.9861624120431234</c:v>
                </c:pt>
                <c:pt idx="1518">
                  <c:v>4.9861624120431234</c:v>
                </c:pt>
                <c:pt idx="1519">
                  <c:v>4.9861624120431234</c:v>
                </c:pt>
                <c:pt idx="1520">
                  <c:v>4.9861624120431234</c:v>
                </c:pt>
                <c:pt idx="1521">
                  <c:v>4.9861624120431234</c:v>
                </c:pt>
                <c:pt idx="1522">
                  <c:v>4.9861624120431234</c:v>
                </c:pt>
                <c:pt idx="1523">
                  <c:v>4.9861624120431234</c:v>
                </c:pt>
                <c:pt idx="1524">
                  <c:v>4.9861624120431234</c:v>
                </c:pt>
                <c:pt idx="1525">
                  <c:v>4.9861624120431234</c:v>
                </c:pt>
                <c:pt idx="1526">
                  <c:v>4.9861624120431234</c:v>
                </c:pt>
                <c:pt idx="1527">
                  <c:v>4.9861624120431234</c:v>
                </c:pt>
                <c:pt idx="1528">
                  <c:v>4.9861624120431234</c:v>
                </c:pt>
                <c:pt idx="1529">
                  <c:v>4.9861624120431234</c:v>
                </c:pt>
                <c:pt idx="1530">
                  <c:v>4.9861624120431234</c:v>
                </c:pt>
                <c:pt idx="1531">
                  <c:v>4.9861624120431234</c:v>
                </c:pt>
                <c:pt idx="1532">
                  <c:v>4.9861624120431234</c:v>
                </c:pt>
                <c:pt idx="1533">
                  <c:v>4.9861624120431234</c:v>
                </c:pt>
                <c:pt idx="1534">
                  <c:v>4.9861624120431234</c:v>
                </c:pt>
                <c:pt idx="1535">
                  <c:v>4.9861624120431234</c:v>
                </c:pt>
                <c:pt idx="1536">
                  <c:v>4.9861624120431234</c:v>
                </c:pt>
                <c:pt idx="1537">
                  <c:v>4.9861624120431234</c:v>
                </c:pt>
                <c:pt idx="1538">
                  <c:v>4.9861624120431234</c:v>
                </c:pt>
                <c:pt idx="1539">
                  <c:v>4.9861624120431234</c:v>
                </c:pt>
                <c:pt idx="1540">
                  <c:v>4.9861624120431234</c:v>
                </c:pt>
                <c:pt idx="1541">
                  <c:v>4.9861624120431234</c:v>
                </c:pt>
                <c:pt idx="1542">
                  <c:v>4.9861624120431234</c:v>
                </c:pt>
                <c:pt idx="1543">
                  <c:v>4.9861624120431234</c:v>
                </c:pt>
                <c:pt idx="1544">
                  <c:v>4.9861624120431234</c:v>
                </c:pt>
                <c:pt idx="1545">
                  <c:v>4.9861624120431234</c:v>
                </c:pt>
                <c:pt idx="1546">
                  <c:v>4.9861624120431234</c:v>
                </c:pt>
                <c:pt idx="1547">
                  <c:v>4.9861624120431234</c:v>
                </c:pt>
                <c:pt idx="1548">
                  <c:v>4.9861624120431234</c:v>
                </c:pt>
                <c:pt idx="1549">
                  <c:v>4.9861624120431234</c:v>
                </c:pt>
                <c:pt idx="1550">
                  <c:v>4.9861624120431234</c:v>
                </c:pt>
                <c:pt idx="1551">
                  <c:v>4.9861624120431234</c:v>
                </c:pt>
                <c:pt idx="1552">
                  <c:v>4.9861624120431234</c:v>
                </c:pt>
                <c:pt idx="1553">
                  <c:v>4.9861624120431234</c:v>
                </c:pt>
                <c:pt idx="1554">
                  <c:v>4.9861624120431234</c:v>
                </c:pt>
                <c:pt idx="1555">
                  <c:v>4.9861624120431234</c:v>
                </c:pt>
                <c:pt idx="1556">
                  <c:v>4.9861624120431234</c:v>
                </c:pt>
                <c:pt idx="1557">
                  <c:v>4.9861624120431234</c:v>
                </c:pt>
                <c:pt idx="1558">
                  <c:v>4.9861624120431234</c:v>
                </c:pt>
                <c:pt idx="1559">
                  <c:v>4.9861624120431234</c:v>
                </c:pt>
                <c:pt idx="1560">
                  <c:v>4.9861624120431234</c:v>
                </c:pt>
                <c:pt idx="1561">
                  <c:v>4.9861624120431234</c:v>
                </c:pt>
                <c:pt idx="1562">
                  <c:v>4.9861624120431234</c:v>
                </c:pt>
                <c:pt idx="1563">
                  <c:v>4.9861624120431234</c:v>
                </c:pt>
                <c:pt idx="1564">
                  <c:v>4.9861624120431234</c:v>
                </c:pt>
                <c:pt idx="1565">
                  <c:v>4.9861624120431234</c:v>
                </c:pt>
                <c:pt idx="1566">
                  <c:v>4.9861624120431234</c:v>
                </c:pt>
                <c:pt idx="1567">
                  <c:v>4.9861624120431234</c:v>
                </c:pt>
                <c:pt idx="1568">
                  <c:v>4.9861624120431234</c:v>
                </c:pt>
                <c:pt idx="1569">
                  <c:v>4.9861624120431234</c:v>
                </c:pt>
                <c:pt idx="1570">
                  <c:v>4.9861624120431234</c:v>
                </c:pt>
                <c:pt idx="1571">
                  <c:v>4.9861624120431234</c:v>
                </c:pt>
                <c:pt idx="1572">
                  <c:v>4.9861624120431234</c:v>
                </c:pt>
                <c:pt idx="1573">
                  <c:v>4.9861624120431234</c:v>
                </c:pt>
                <c:pt idx="1574">
                  <c:v>4.9861624120431234</c:v>
                </c:pt>
                <c:pt idx="1575">
                  <c:v>4.9861624120431234</c:v>
                </c:pt>
                <c:pt idx="1576">
                  <c:v>4.9861624120431234</c:v>
                </c:pt>
                <c:pt idx="1577">
                  <c:v>4.9861624120431234</c:v>
                </c:pt>
                <c:pt idx="1578">
                  <c:v>4.9861624120431234</c:v>
                </c:pt>
                <c:pt idx="1579">
                  <c:v>4.9861624120431234</c:v>
                </c:pt>
                <c:pt idx="1580">
                  <c:v>4.9861624120431234</c:v>
                </c:pt>
                <c:pt idx="1581">
                  <c:v>4.9861624120431234</c:v>
                </c:pt>
                <c:pt idx="1582">
                  <c:v>4.9861624120431234</c:v>
                </c:pt>
                <c:pt idx="1583">
                  <c:v>4.9861624120431234</c:v>
                </c:pt>
                <c:pt idx="1584">
                  <c:v>4.9861624120431234</c:v>
                </c:pt>
                <c:pt idx="1585">
                  <c:v>4.9861624120431234</c:v>
                </c:pt>
                <c:pt idx="1586">
                  <c:v>4.9861624120431234</c:v>
                </c:pt>
                <c:pt idx="1587">
                  <c:v>4.9861624120431234</c:v>
                </c:pt>
                <c:pt idx="1588">
                  <c:v>4.9861624120431234</c:v>
                </c:pt>
                <c:pt idx="1589">
                  <c:v>4.9861624120431234</c:v>
                </c:pt>
                <c:pt idx="1590">
                  <c:v>4.9861624120431234</c:v>
                </c:pt>
                <c:pt idx="1591">
                  <c:v>4.9861624120431234</c:v>
                </c:pt>
                <c:pt idx="1592">
                  <c:v>4.9861624120431234</c:v>
                </c:pt>
                <c:pt idx="1593">
                  <c:v>4.9861624120431234</c:v>
                </c:pt>
                <c:pt idx="1594">
                  <c:v>4.9861624120431234</c:v>
                </c:pt>
                <c:pt idx="1595">
                  <c:v>4.9861624120431234</c:v>
                </c:pt>
                <c:pt idx="1596">
                  <c:v>4.9861624120431234</c:v>
                </c:pt>
                <c:pt idx="1597">
                  <c:v>4.9861624120431234</c:v>
                </c:pt>
                <c:pt idx="1598">
                  <c:v>4.9861624120431234</c:v>
                </c:pt>
                <c:pt idx="1599">
                  <c:v>4.9861624120431234</c:v>
                </c:pt>
                <c:pt idx="1600">
                  <c:v>4.9861624120431234</c:v>
                </c:pt>
                <c:pt idx="1601">
                  <c:v>4.9861624120431234</c:v>
                </c:pt>
                <c:pt idx="1602">
                  <c:v>4.9861624120431234</c:v>
                </c:pt>
                <c:pt idx="1603">
                  <c:v>4.9861624120431234</c:v>
                </c:pt>
                <c:pt idx="1604">
                  <c:v>4.9861624120431234</c:v>
                </c:pt>
                <c:pt idx="1605">
                  <c:v>4.9861624120431234</c:v>
                </c:pt>
                <c:pt idx="1606">
                  <c:v>4.9861624120431234</c:v>
                </c:pt>
                <c:pt idx="1607">
                  <c:v>4.9861624120431234</c:v>
                </c:pt>
                <c:pt idx="1608">
                  <c:v>4.9861624120431234</c:v>
                </c:pt>
                <c:pt idx="1609">
                  <c:v>4.9861624120431234</c:v>
                </c:pt>
                <c:pt idx="1610">
                  <c:v>4.9861624120431234</c:v>
                </c:pt>
                <c:pt idx="1611">
                  <c:v>4.9861624120431234</c:v>
                </c:pt>
                <c:pt idx="1612">
                  <c:v>4.9861624120431234</c:v>
                </c:pt>
                <c:pt idx="1613">
                  <c:v>4.9861624120431234</c:v>
                </c:pt>
                <c:pt idx="1614">
                  <c:v>4.9861624120431234</c:v>
                </c:pt>
                <c:pt idx="1615">
                  <c:v>4.9861624120431234</c:v>
                </c:pt>
                <c:pt idx="1616">
                  <c:v>4.9861624120431234</c:v>
                </c:pt>
                <c:pt idx="1617">
                  <c:v>4.9861624120431234</c:v>
                </c:pt>
                <c:pt idx="1618">
                  <c:v>4.9861624120431234</c:v>
                </c:pt>
                <c:pt idx="1619">
                  <c:v>4.9861624120431234</c:v>
                </c:pt>
                <c:pt idx="1620">
                  <c:v>4.9861624120431234</c:v>
                </c:pt>
                <c:pt idx="1621">
                  <c:v>4.9861624120431234</c:v>
                </c:pt>
                <c:pt idx="1622">
                  <c:v>4.9861624120431234</c:v>
                </c:pt>
                <c:pt idx="1623">
                  <c:v>4.9861624120431234</c:v>
                </c:pt>
                <c:pt idx="1624">
                  <c:v>4.9861624120431234</c:v>
                </c:pt>
                <c:pt idx="1625">
                  <c:v>4.9861624120431234</c:v>
                </c:pt>
                <c:pt idx="1626">
                  <c:v>4.9861624120431234</c:v>
                </c:pt>
                <c:pt idx="1627">
                  <c:v>4.9861624120431234</c:v>
                </c:pt>
                <c:pt idx="1628">
                  <c:v>4.9861624120431234</c:v>
                </c:pt>
                <c:pt idx="1629">
                  <c:v>4.9861624120431234</c:v>
                </c:pt>
                <c:pt idx="1630">
                  <c:v>4.9861624120431234</c:v>
                </c:pt>
                <c:pt idx="1631">
                  <c:v>4.9861624120431234</c:v>
                </c:pt>
                <c:pt idx="1632">
                  <c:v>4.9861624120431234</c:v>
                </c:pt>
                <c:pt idx="1633">
                  <c:v>4.9861624120431234</c:v>
                </c:pt>
                <c:pt idx="1634">
                  <c:v>4.9861624120431234</c:v>
                </c:pt>
                <c:pt idx="1635">
                  <c:v>4.9861624120431234</c:v>
                </c:pt>
                <c:pt idx="1636">
                  <c:v>4.9861624120431234</c:v>
                </c:pt>
                <c:pt idx="1637">
                  <c:v>4.9861624120431234</c:v>
                </c:pt>
                <c:pt idx="1638">
                  <c:v>4.9861624120431234</c:v>
                </c:pt>
                <c:pt idx="1639">
                  <c:v>4.9861624120431234</c:v>
                </c:pt>
                <c:pt idx="1640">
                  <c:v>4.9861624120431234</c:v>
                </c:pt>
                <c:pt idx="1641">
                  <c:v>4.9861624120431234</c:v>
                </c:pt>
                <c:pt idx="1642">
                  <c:v>4.9861624120431234</c:v>
                </c:pt>
                <c:pt idx="1643">
                  <c:v>4.9861624120431234</c:v>
                </c:pt>
                <c:pt idx="1644">
                  <c:v>4.9861624120431234</c:v>
                </c:pt>
                <c:pt idx="1645">
                  <c:v>4.9861624120431234</c:v>
                </c:pt>
                <c:pt idx="1646">
                  <c:v>4.9861624120431234</c:v>
                </c:pt>
                <c:pt idx="1647">
                  <c:v>4.9861624120431234</c:v>
                </c:pt>
                <c:pt idx="1648">
                  <c:v>4.9861624120431234</c:v>
                </c:pt>
                <c:pt idx="1649">
                  <c:v>4.9861624120431234</c:v>
                </c:pt>
                <c:pt idx="1650">
                  <c:v>4.9861624120431234</c:v>
                </c:pt>
                <c:pt idx="1651">
                  <c:v>4.9861624120431234</c:v>
                </c:pt>
                <c:pt idx="1652">
                  <c:v>4.9861624120431234</c:v>
                </c:pt>
                <c:pt idx="1653">
                  <c:v>4.9861624120431234</c:v>
                </c:pt>
                <c:pt idx="1654">
                  <c:v>4.9861624120431234</c:v>
                </c:pt>
                <c:pt idx="1655">
                  <c:v>4.9861624120431234</c:v>
                </c:pt>
                <c:pt idx="1656">
                  <c:v>4.9861624120431234</c:v>
                </c:pt>
                <c:pt idx="1657">
                  <c:v>4.9861624120431234</c:v>
                </c:pt>
                <c:pt idx="1658">
                  <c:v>4.9861624120431234</c:v>
                </c:pt>
                <c:pt idx="1659">
                  <c:v>4.9861624120431234</c:v>
                </c:pt>
                <c:pt idx="1660">
                  <c:v>4.9861624120431234</c:v>
                </c:pt>
                <c:pt idx="1661">
                  <c:v>4.9861624120431234</c:v>
                </c:pt>
                <c:pt idx="1662">
                  <c:v>4.9861624120431234</c:v>
                </c:pt>
                <c:pt idx="1663">
                  <c:v>4.9861624120431234</c:v>
                </c:pt>
                <c:pt idx="1664">
                  <c:v>4.9861624120431234</c:v>
                </c:pt>
                <c:pt idx="1665">
                  <c:v>4.9861624120431234</c:v>
                </c:pt>
                <c:pt idx="1666">
                  <c:v>4.9861624120431234</c:v>
                </c:pt>
                <c:pt idx="1667">
                  <c:v>4.9861624120431234</c:v>
                </c:pt>
                <c:pt idx="1668">
                  <c:v>4.9861624120431234</c:v>
                </c:pt>
                <c:pt idx="1669">
                  <c:v>4.9861624120431234</c:v>
                </c:pt>
                <c:pt idx="1670">
                  <c:v>4.9861624120431234</c:v>
                </c:pt>
                <c:pt idx="1671">
                  <c:v>4.9861624120431234</c:v>
                </c:pt>
                <c:pt idx="1672">
                  <c:v>4.9861624120431234</c:v>
                </c:pt>
                <c:pt idx="1673">
                  <c:v>4.9861624120431234</c:v>
                </c:pt>
                <c:pt idx="1674">
                  <c:v>4.9861624120431234</c:v>
                </c:pt>
                <c:pt idx="1675">
                  <c:v>4.9861624120431234</c:v>
                </c:pt>
                <c:pt idx="1676">
                  <c:v>4.9861624120431234</c:v>
                </c:pt>
                <c:pt idx="1677">
                  <c:v>4.9861624120431234</c:v>
                </c:pt>
                <c:pt idx="1678">
                  <c:v>4.9861624120431234</c:v>
                </c:pt>
                <c:pt idx="1679">
                  <c:v>4.9861624120431234</c:v>
                </c:pt>
                <c:pt idx="1680">
                  <c:v>4.9861624120431234</c:v>
                </c:pt>
                <c:pt idx="1681">
                  <c:v>4.9861624120431234</c:v>
                </c:pt>
                <c:pt idx="1682">
                  <c:v>4.9861624120431234</c:v>
                </c:pt>
                <c:pt idx="1683">
                  <c:v>4.9861624120431234</c:v>
                </c:pt>
                <c:pt idx="1684">
                  <c:v>4.9861624120431234</c:v>
                </c:pt>
                <c:pt idx="1685">
                  <c:v>4.9861624120431234</c:v>
                </c:pt>
                <c:pt idx="1686">
                  <c:v>4.9861624120431234</c:v>
                </c:pt>
                <c:pt idx="1687">
                  <c:v>4.9861624120431234</c:v>
                </c:pt>
                <c:pt idx="1688">
                  <c:v>4.9861624120431234</c:v>
                </c:pt>
                <c:pt idx="1689">
                  <c:v>4.9861624120431234</c:v>
                </c:pt>
                <c:pt idx="1690">
                  <c:v>4.9861624120431234</c:v>
                </c:pt>
                <c:pt idx="1691">
                  <c:v>4.9861624120431234</c:v>
                </c:pt>
                <c:pt idx="1692">
                  <c:v>4.9861624120431234</c:v>
                </c:pt>
                <c:pt idx="1693">
                  <c:v>4.9861624120431234</c:v>
                </c:pt>
                <c:pt idx="1694">
                  <c:v>4.9861624120431234</c:v>
                </c:pt>
                <c:pt idx="1695">
                  <c:v>4.9861624120431234</c:v>
                </c:pt>
                <c:pt idx="1696">
                  <c:v>4.9861624120431234</c:v>
                </c:pt>
                <c:pt idx="1697">
                  <c:v>4.9861624120431234</c:v>
                </c:pt>
                <c:pt idx="1698">
                  <c:v>4.9861624120431234</c:v>
                </c:pt>
                <c:pt idx="1699">
                  <c:v>4.9861624120431234</c:v>
                </c:pt>
                <c:pt idx="1700">
                  <c:v>4.9861624120431234</c:v>
                </c:pt>
                <c:pt idx="1701">
                  <c:v>4.9861624120431234</c:v>
                </c:pt>
                <c:pt idx="1702">
                  <c:v>4.9861624120431234</c:v>
                </c:pt>
                <c:pt idx="1703">
                  <c:v>4.9861624120431234</c:v>
                </c:pt>
                <c:pt idx="1704">
                  <c:v>4.9861624120431234</c:v>
                </c:pt>
                <c:pt idx="1705">
                  <c:v>4.9861624120431234</c:v>
                </c:pt>
                <c:pt idx="1706">
                  <c:v>4.9861624120431234</c:v>
                </c:pt>
                <c:pt idx="1707">
                  <c:v>4.9861624120431234</c:v>
                </c:pt>
                <c:pt idx="1708">
                  <c:v>4.9861624120431234</c:v>
                </c:pt>
                <c:pt idx="1709">
                  <c:v>4.9861624120431234</c:v>
                </c:pt>
                <c:pt idx="1710">
                  <c:v>4.9861624120431234</c:v>
                </c:pt>
                <c:pt idx="1711">
                  <c:v>4.9861624120431234</c:v>
                </c:pt>
                <c:pt idx="1712">
                  <c:v>4.9861624120431234</c:v>
                </c:pt>
                <c:pt idx="1713">
                  <c:v>4.9861624120431234</c:v>
                </c:pt>
                <c:pt idx="1714">
                  <c:v>4.9861624120431234</c:v>
                </c:pt>
                <c:pt idx="1715">
                  <c:v>4.9861624120431234</c:v>
                </c:pt>
                <c:pt idx="1716">
                  <c:v>4.9861624120431234</c:v>
                </c:pt>
                <c:pt idx="1717">
                  <c:v>4.9861624120431234</c:v>
                </c:pt>
                <c:pt idx="1718">
                  <c:v>4.9861624120431234</c:v>
                </c:pt>
                <c:pt idx="1719">
                  <c:v>4.9861624120431234</c:v>
                </c:pt>
                <c:pt idx="1720">
                  <c:v>4.9861624120431234</c:v>
                </c:pt>
                <c:pt idx="1721">
                  <c:v>4.9861624120431234</c:v>
                </c:pt>
                <c:pt idx="1722">
                  <c:v>4.9861624120431234</c:v>
                </c:pt>
                <c:pt idx="1723">
                  <c:v>4.9861624120431234</c:v>
                </c:pt>
                <c:pt idx="1724">
                  <c:v>4.9861624120431234</c:v>
                </c:pt>
                <c:pt idx="1725">
                  <c:v>4.9861624120431234</c:v>
                </c:pt>
                <c:pt idx="1726">
                  <c:v>4.9861624120431234</c:v>
                </c:pt>
                <c:pt idx="1727">
                  <c:v>4.9861624120431234</c:v>
                </c:pt>
                <c:pt idx="1728">
                  <c:v>4.9861624120431234</c:v>
                </c:pt>
                <c:pt idx="1729">
                  <c:v>4.9861624120431234</c:v>
                </c:pt>
                <c:pt idx="1730">
                  <c:v>4.9861624120431234</c:v>
                </c:pt>
                <c:pt idx="1731">
                  <c:v>4.9861624120431234</c:v>
                </c:pt>
                <c:pt idx="1732">
                  <c:v>4.9861624120431234</c:v>
                </c:pt>
                <c:pt idx="1733">
                  <c:v>4.9861624120431234</c:v>
                </c:pt>
                <c:pt idx="1734">
                  <c:v>4.9861624120431234</c:v>
                </c:pt>
                <c:pt idx="1735">
                  <c:v>4.9861624120431234</c:v>
                </c:pt>
                <c:pt idx="1736">
                  <c:v>4.9861624120431234</c:v>
                </c:pt>
                <c:pt idx="1737">
                  <c:v>4.9861624120431234</c:v>
                </c:pt>
                <c:pt idx="1738">
                  <c:v>4.9861624120431234</c:v>
                </c:pt>
                <c:pt idx="1739">
                  <c:v>4.9861624120431234</c:v>
                </c:pt>
                <c:pt idx="1740">
                  <c:v>4.9861624120431234</c:v>
                </c:pt>
                <c:pt idx="1741">
                  <c:v>4.9861624120431234</c:v>
                </c:pt>
                <c:pt idx="1742">
                  <c:v>4.9861624120431234</c:v>
                </c:pt>
                <c:pt idx="1743">
                  <c:v>4.9861624120431234</c:v>
                </c:pt>
                <c:pt idx="1744">
                  <c:v>4.9861624120431234</c:v>
                </c:pt>
                <c:pt idx="1745">
                  <c:v>4.9861624120431234</c:v>
                </c:pt>
                <c:pt idx="1746">
                  <c:v>4.9861624120431234</c:v>
                </c:pt>
                <c:pt idx="1747">
                  <c:v>4.9861624120431234</c:v>
                </c:pt>
                <c:pt idx="1748">
                  <c:v>4.9861624120431234</c:v>
                </c:pt>
                <c:pt idx="1749">
                  <c:v>4.9861624120431234</c:v>
                </c:pt>
                <c:pt idx="1750">
                  <c:v>4.9861624120431234</c:v>
                </c:pt>
                <c:pt idx="1751">
                  <c:v>4.9861624120431234</c:v>
                </c:pt>
                <c:pt idx="1752">
                  <c:v>4.9861624120431234</c:v>
                </c:pt>
                <c:pt idx="1753">
                  <c:v>4.9861624120431234</c:v>
                </c:pt>
                <c:pt idx="1754">
                  <c:v>4.9861624120431234</c:v>
                </c:pt>
                <c:pt idx="1755">
                  <c:v>4.9861624120431234</c:v>
                </c:pt>
                <c:pt idx="1756">
                  <c:v>4.9861624120431234</c:v>
                </c:pt>
                <c:pt idx="1757">
                  <c:v>4.9861624120431234</c:v>
                </c:pt>
                <c:pt idx="1758">
                  <c:v>4.9861624120431234</c:v>
                </c:pt>
                <c:pt idx="1759">
                  <c:v>4.9861624120431234</c:v>
                </c:pt>
                <c:pt idx="1760">
                  <c:v>4.9861624120431234</c:v>
                </c:pt>
                <c:pt idx="1761">
                  <c:v>4.9861624120431234</c:v>
                </c:pt>
                <c:pt idx="1762">
                  <c:v>4.9861624120431234</c:v>
                </c:pt>
                <c:pt idx="1763">
                  <c:v>4.9861624120431234</c:v>
                </c:pt>
                <c:pt idx="1764">
                  <c:v>4.9861624120431234</c:v>
                </c:pt>
                <c:pt idx="1765">
                  <c:v>4.9861624120431234</c:v>
                </c:pt>
                <c:pt idx="1766">
                  <c:v>4.9861624120431234</c:v>
                </c:pt>
                <c:pt idx="1767">
                  <c:v>4.9861624120431234</c:v>
                </c:pt>
                <c:pt idx="1768">
                  <c:v>4.9861624120431234</c:v>
                </c:pt>
                <c:pt idx="1769">
                  <c:v>4.9861624120431234</c:v>
                </c:pt>
                <c:pt idx="1770">
                  <c:v>4.9861624120431234</c:v>
                </c:pt>
                <c:pt idx="1771">
                  <c:v>4.9861624120431234</c:v>
                </c:pt>
                <c:pt idx="1772">
                  <c:v>4.9861624120431234</c:v>
                </c:pt>
                <c:pt idx="1773">
                  <c:v>4.9861624120431234</c:v>
                </c:pt>
                <c:pt idx="1774">
                  <c:v>4.9861624120431234</c:v>
                </c:pt>
                <c:pt idx="1775">
                  <c:v>4.9861624120431234</c:v>
                </c:pt>
                <c:pt idx="1776">
                  <c:v>4.9861624120431234</c:v>
                </c:pt>
                <c:pt idx="1777">
                  <c:v>4.9861624120431234</c:v>
                </c:pt>
                <c:pt idx="1778">
                  <c:v>4.9861624120431234</c:v>
                </c:pt>
                <c:pt idx="1779">
                  <c:v>4.9861624120431234</c:v>
                </c:pt>
                <c:pt idx="1780">
                  <c:v>4.9861624120431234</c:v>
                </c:pt>
                <c:pt idx="1781">
                  <c:v>4.9861624120431234</c:v>
                </c:pt>
                <c:pt idx="1782">
                  <c:v>4.9861624120431234</c:v>
                </c:pt>
                <c:pt idx="1783">
                  <c:v>4.9861624120431234</c:v>
                </c:pt>
                <c:pt idx="1784">
                  <c:v>4.9861624120431234</c:v>
                </c:pt>
                <c:pt idx="1785">
                  <c:v>4.9861624120431234</c:v>
                </c:pt>
                <c:pt idx="1786">
                  <c:v>4.9861624120431234</c:v>
                </c:pt>
                <c:pt idx="1787">
                  <c:v>4.9861624120431234</c:v>
                </c:pt>
                <c:pt idx="1788">
                  <c:v>4.9861624120431234</c:v>
                </c:pt>
                <c:pt idx="1789">
                  <c:v>4.9861624120431234</c:v>
                </c:pt>
                <c:pt idx="1790">
                  <c:v>4.9861624120431234</c:v>
                </c:pt>
                <c:pt idx="1791">
                  <c:v>4.9861624120431234</c:v>
                </c:pt>
                <c:pt idx="1792">
                  <c:v>4.9861624120431234</c:v>
                </c:pt>
                <c:pt idx="1793">
                  <c:v>4.9861624120431234</c:v>
                </c:pt>
                <c:pt idx="1794">
                  <c:v>4.9861624120431234</c:v>
                </c:pt>
                <c:pt idx="1795">
                  <c:v>4.9861624120431234</c:v>
                </c:pt>
                <c:pt idx="1796">
                  <c:v>4.9861624120431234</c:v>
                </c:pt>
                <c:pt idx="1797">
                  <c:v>4.9861624120431234</c:v>
                </c:pt>
                <c:pt idx="1798">
                  <c:v>4.9861624120431234</c:v>
                </c:pt>
                <c:pt idx="1799">
                  <c:v>4.9861624120431234</c:v>
                </c:pt>
                <c:pt idx="1800">
                  <c:v>4.9861624120431234</c:v>
                </c:pt>
                <c:pt idx="1801">
                  <c:v>4.9861624120431234</c:v>
                </c:pt>
                <c:pt idx="1802">
                  <c:v>4.9861624120431234</c:v>
                </c:pt>
                <c:pt idx="1803">
                  <c:v>4.9861624120431234</c:v>
                </c:pt>
                <c:pt idx="1804">
                  <c:v>4.9861624120431234</c:v>
                </c:pt>
                <c:pt idx="1805">
                  <c:v>4.9861624120431234</c:v>
                </c:pt>
                <c:pt idx="1806">
                  <c:v>4.9861624120431234</c:v>
                </c:pt>
                <c:pt idx="1807">
                  <c:v>4.9861624120431234</c:v>
                </c:pt>
                <c:pt idx="1808">
                  <c:v>4.9861624120431234</c:v>
                </c:pt>
                <c:pt idx="1809">
                  <c:v>4.9861624120431234</c:v>
                </c:pt>
                <c:pt idx="1810">
                  <c:v>4.9861624120431234</c:v>
                </c:pt>
                <c:pt idx="1811">
                  <c:v>4.9861624120431234</c:v>
                </c:pt>
                <c:pt idx="1812">
                  <c:v>4.9861624120431234</c:v>
                </c:pt>
                <c:pt idx="1813">
                  <c:v>4.9861624120431234</c:v>
                </c:pt>
                <c:pt idx="1814">
                  <c:v>4.9861624120431234</c:v>
                </c:pt>
                <c:pt idx="1815">
                  <c:v>4.9861624120431234</c:v>
                </c:pt>
                <c:pt idx="1816">
                  <c:v>4.9861624120431234</c:v>
                </c:pt>
                <c:pt idx="1817">
                  <c:v>4.9861624120431234</c:v>
                </c:pt>
                <c:pt idx="1818">
                  <c:v>4.9861624120431234</c:v>
                </c:pt>
                <c:pt idx="1819">
                  <c:v>4.9861624120431234</c:v>
                </c:pt>
                <c:pt idx="1820">
                  <c:v>4.9861624120431234</c:v>
                </c:pt>
                <c:pt idx="1821">
                  <c:v>4.9861624120431234</c:v>
                </c:pt>
                <c:pt idx="1822">
                  <c:v>4.9861624120431234</c:v>
                </c:pt>
                <c:pt idx="1823">
                  <c:v>4.9861624120431234</c:v>
                </c:pt>
                <c:pt idx="1824">
                  <c:v>4.9861624120431234</c:v>
                </c:pt>
                <c:pt idx="1825">
                  <c:v>4.9861624120431234</c:v>
                </c:pt>
                <c:pt idx="1826">
                  <c:v>4.9861624120431234</c:v>
                </c:pt>
                <c:pt idx="1827">
                  <c:v>4.9861624120431234</c:v>
                </c:pt>
                <c:pt idx="1828">
                  <c:v>4.9861624120431234</c:v>
                </c:pt>
                <c:pt idx="1829">
                  <c:v>4.9861624120431234</c:v>
                </c:pt>
                <c:pt idx="1830">
                  <c:v>4.9861624120431234</c:v>
                </c:pt>
                <c:pt idx="1831">
                  <c:v>4.9861624120431234</c:v>
                </c:pt>
                <c:pt idx="1832">
                  <c:v>4.9861624120431234</c:v>
                </c:pt>
                <c:pt idx="1833">
                  <c:v>4.9861624120431234</c:v>
                </c:pt>
                <c:pt idx="1834">
                  <c:v>4.9861624120431234</c:v>
                </c:pt>
                <c:pt idx="1835">
                  <c:v>4.9861624120431234</c:v>
                </c:pt>
                <c:pt idx="1836">
                  <c:v>4.9861624120431234</c:v>
                </c:pt>
                <c:pt idx="1837">
                  <c:v>4.9861624120431234</c:v>
                </c:pt>
                <c:pt idx="1838">
                  <c:v>4.9861624120431234</c:v>
                </c:pt>
                <c:pt idx="1839">
                  <c:v>4.9861624120431234</c:v>
                </c:pt>
                <c:pt idx="1840">
                  <c:v>4.9861624120431234</c:v>
                </c:pt>
                <c:pt idx="1841">
                  <c:v>4.9861624120431234</c:v>
                </c:pt>
                <c:pt idx="1842">
                  <c:v>4.9861624120431234</c:v>
                </c:pt>
                <c:pt idx="1843">
                  <c:v>4.9861624120431234</c:v>
                </c:pt>
                <c:pt idx="1844">
                  <c:v>4.9861624120431234</c:v>
                </c:pt>
                <c:pt idx="1845">
                  <c:v>4.9861624120431234</c:v>
                </c:pt>
                <c:pt idx="1846">
                  <c:v>4.9861624120431234</c:v>
                </c:pt>
                <c:pt idx="1847">
                  <c:v>4.9861624120431234</c:v>
                </c:pt>
                <c:pt idx="1848">
                  <c:v>4.9861624120431234</c:v>
                </c:pt>
                <c:pt idx="1849">
                  <c:v>4.9861624120431234</c:v>
                </c:pt>
                <c:pt idx="1850">
                  <c:v>4.9861624120431234</c:v>
                </c:pt>
                <c:pt idx="1851">
                  <c:v>4.9861624120431234</c:v>
                </c:pt>
                <c:pt idx="1852">
                  <c:v>4.9861624120431234</c:v>
                </c:pt>
                <c:pt idx="1853">
                  <c:v>4.9861624120431234</c:v>
                </c:pt>
                <c:pt idx="1854">
                  <c:v>4.9861624120431234</c:v>
                </c:pt>
                <c:pt idx="1855">
                  <c:v>4.9861624120431234</c:v>
                </c:pt>
                <c:pt idx="1856">
                  <c:v>4.9861624120431234</c:v>
                </c:pt>
                <c:pt idx="1857">
                  <c:v>4.9861624120431234</c:v>
                </c:pt>
                <c:pt idx="1858">
                  <c:v>4.9861624120431234</c:v>
                </c:pt>
                <c:pt idx="1859">
                  <c:v>4.9861624120431234</c:v>
                </c:pt>
                <c:pt idx="1860">
                  <c:v>4.9861624120431234</c:v>
                </c:pt>
                <c:pt idx="1861">
                  <c:v>4.9861624120431234</c:v>
                </c:pt>
                <c:pt idx="1862">
                  <c:v>4.9861624120431234</c:v>
                </c:pt>
                <c:pt idx="1863">
                  <c:v>4.9861624120431234</c:v>
                </c:pt>
                <c:pt idx="1864">
                  <c:v>4.9861624120431234</c:v>
                </c:pt>
                <c:pt idx="1865">
                  <c:v>4.9861624120431234</c:v>
                </c:pt>
                <c:pt idx="1866">
                  <c:v>4.9861624120431234</c:v>
                </c:pt>
                <c:pt idx="1867">
                  <c:v>4.9861624120431234</c:v>
                </c:pt>
                <c:pt idx="1868">
                  <c:v>4.9861624120431234</c:v>
                </c:pt>
                <c:pt idx="1869">
                  <c:v>4.9861624120431234</c:v>
                </c:pt>
                <c:pt idx="1870">
                  <c:v>4.9861624120431234</c:v>
                </c:pt>
                <c:pt idx="1871">
                  <c:v>4.9861624120431234</c:v>
                </c:pt>
                <c:pt idx="1872">
                  <c:v>4.9861624120431234</c:v>
                </c:pt>
                <c:pt idx="1873">
                  <c:v>4.9861624120431234</c:v>
                </c:pt>
                <c:pt idx="1874">
                  <c:v>4.9861624120431234</c:v>
                </c:pt>
                <c:pt idx="1875">
                  <c:v>4.9861624120431234</c:v>
                </c:pt>
                <c:pt idx="1876">
                  <c:v>4.9861624120431234</c:v>
                </c:pt>
                <c:pt idx="1877">
                  <c:v>4.9861624120431234</c:v>
                </c:pt>
                <c:pt idx="1878">
                  <c:v>4.9861624120431234</c:v>
                </c:pt>
                <c:pt idx="1879">
                  <c:v>4.9861624120431234</c:v>
                </c:pt>
                <c:pt idx="1880">
                  <c:v>4.9861624120431234</c:v>
                </c:pt>
                <c:pt idx="1881">
                  <c:v>4.9861624120431234</c:v>
                </c:pt>
                <c:pt idx="1882">
                  <c:v>4.9861624120431234</c:v>
                </c:pt>
                <c:pt idx="1883">
                  <c:v>4.9861624120431234</c:v>
                </c:pt>
                <c:pt idx="1884">
                  <c:v>4.9861624120431234</c:v>
                </c:pt>
                <c:pt idx="1885">
                  <c:v>4.9861624120431234</c:v>
                </c:pt>
                <c:pt idx="1886">
                  <c:v>4.9861624120431234</c:v>
                </c:pt>
                <c:pt idx="1887">
                  <c:v>4.9861624120431234</c:v>
                </c:pt>
                <c:pt idx="1888">
                  <c:v>4.9861624120431234</c:v>
                </c:pt>
                <c:pt idx="1889">
                  <c:v>4.9861624120431234</c:v>
                </c:pt>
                <c:pt idx="1890">
                  <c:v>4.9861624120431234</c:v>
                </c:pt>
                <c:pt idx="1891">
                  <c:v>4.9861624120431234</c:v>
                </c:pt>
                <c:pt idx="1892">
                  <c:v>4.9861624120431234</c:v>
                </c:pt>
                <c:pt idx="1893">
                  <c:v>4.9861624120431234</c:v>
                </c:pt>
                <c:pt idx="1894">
                  <c:v>4.9861624120431234</c:v>
                </c:pt>
                <c:pt idx="1895">
                  <c:v>4.9861624120431234</c:v>
                </c:pt>
                <c:pt idx="1896">
                  <c:v>4.9861624120431234</c:v>
                </c:pt>
                <c:pt idx="1897">
                  <c:v>4.9861624120431234</c:v>
                </c:pt>
                <c:pt idx="1898">
                  <c:v>4.9861624120431234</c:v>
                </c:pt>
                <c:pt idx="1899">
                  <c:v>4.9861624120431234</c:v>
                </c:pt>
                <c:pt idx="1900">
                  <c:v>4.9861624120431234</c:v>
                </c:pt>
                <c:pt idx="1901">
                  <c:v>4.9861624120431234</c:v>
                </c:pt>
                <c:pt idx="1902">
                  <c:v>4.9861624120431234</c:v>
                </c:pt>
                <c:pt idx="1903">
                  <c:v>4.9861624120431234</c:v>
                </c:pt>
                <c:pt idx="1904">
                  <c:v>4.9861624120431234</c:v>
                </c:pt>
                <c:pt idx="1905">
                  <c:v>4.9861624120431234</c:v>
                </c:pt>
                <c:pt idx="1906">
                  <c:v>4.9861624120431234</c:v>
                </c:pt>
                <c:pt idx="1907">
                  <c:v>4.9861624120431234</c:v>
                </c:pt>
                <c:pt idx="1908">
                  <c:v>4.9861624120431234</c:v>
                </c:pt>
                <c:pt idx="1909">
                  <c:v>4.9861624120431234</c:v>
                </c:pt>
                <c:pt idx="1910">
                  <c:v>4.9861624120431234</c:v>
                </c:pt>
                <c:pt idx="1911">
                  <c:v>4.9861624120431234</c:v>
                </c:pt>
                <c:pt idx="1912">
                  <c:v>4.9861624120431234</c:v>
                </c:pt>
                <c:pt idx="1913">
                  <c:v>4.9861624120431234</c:v>
                </c:pt>
                <c:pt idx="1914">
                  <c:v>4.9861624120431234</c:v>
                </c:pt>
                <c:pt idx="1915">
                  <c:v>4.9861624120431234</c:v>
                </c:pt>
                <c:pt idx="1916">
                  <c:v>4.9861624120431234</c:v>
                </c:pt>
                <c:pt idx="1917">
                  <c:v>4.9861624120431234</c:v>
                </c:pt>
                <c:pt idx="1918">
                  <c:v>4.9861624120431234</c:v>
                </c:pt>
                <c:pt idx="1919">
                  <c:v>4.9861624120431234</c:v>
                </c:pt>
                <c:pt idx="1920">
                  <c:v>4.9861624120431234</c:v>
                </c:pt>
                <c:pt idx="1921">
                  <c:v>4.9861624120431234</c:v>
                </c:pt>
                <c:pt idx="1922">
                  <c:v>4.9861624120431234</c:v>
                </c:pt>
                <c:pt idx="1923">
                  <c:v>4.9861624120431234</c:v>
                </c:pt>
                <c:pt idx="1924">
                  <c:v>4.9861624120431234</c:v>
                </c:pt>
                <c:pt idx="1925">
                  <c:v>4.9861624120431234</c:v>
                </c:pt>
                <c:pt idx="1926">
                  <c:v>4.9861624120431234</c:v>
                </c:pt>
                <c:pt idx="1927">
                  <c:v>4.9861624120431234</c:v>
                </c:pt>
                <c:pt idx="1928">
                  <c:v>4.9861624120431234</c:v>
                </c:pt>
                <c:pt idx="1929">
                  <c:v>4.9861624120431234</c:v>
                </c:pt>
                <c:pt idx="1930">
                  <c:v>4.9861624120431234</c:v>
                </c:pt>
                <c:pt idx="1931">
                  <c:v>4.9861624120431234</c:v>
                </c:pt>
                <c:pt idx="1932">
                  <c:v>4.9861624120431234</c:v>
                </c:pt>
                <c:pt idx="1933">
                  <c:v>4.9861624120431234</c:v>
                </c:pt>
                <c:pt idx="1934">
                  <c:v>4.9861624120431234</c:v>
                </c:pt>
                <c:pt idx="1935">
                  <c:v>4.9861624120431234</c:v>
                </c:pt>
                <c:pt idx="1936">
                  <c:v>4.9861624120431234</c:v>
                </c:pt>
                <c:pt idx="1937">
                  <c:v>4.9861624120431234</c:v>
                </c:pt>
                <c:pt idx="1938">
                  <c:v>4.9861624120431234</c:v>
                </c:pt>
                <c:pt idx="1939">
                  <c:v>4.9861624120431234</c:v>
                </c:pt>
                <c:pt idx="1940">
                  <c:v>4.9861624120431234</c:v>
                </c:pt>
                <c:pt idx="1941">
                  <c:v>4.9861624120431234</c:v>
                </c:pt>
                <c:pt idx="1942">
                  <c:v>4.9861624120431234</c:v>
                </c:pt>
                <c:pt idx="1943">
                  <c:v>4.9861624120431234</c:v>
                </c:pt>
                <c:pt idx="1944">
                  <c:v>4.9861624120431234</c:v>
                </c:pt>
                <c:pt idx="1945">
                  <c:v>4.9861624120431234</c:v>
                </c:pt>
                <c:pt idx="1946">
                  <c:v>4.9861624120431234</c:v>
                </c:pt>
                <c:pt idx="1947">
                  <c:v>4.9861624120431234</c:v>
                </c:pt>
                <c:pt idx="1948">
                  <c:v>4.9861624120431234</c:v>
                </c:pt>
                <c:pt idx="1949">
                  <c:v>4.9861624120431234</c:v>
                </c:pt>
                <c:pt idx="1950">
                  <c:v>4.9861624120431234</c:v>
                </c:pt>
                <c:pt idx="1951">
                  <c:v>4.9861624120431234</c:v>
                </c:pt>
                <c:pt idx="1952">
                  <c:v>4.9861624120431234</c:v>
                </c:pt>
                <c:pt idx="1953">
                  <c:v>4.9861624120431234</c:v>
                </c:pt>
                <c:pt idx="1954">
                  <c:v>4.9861624120431234</c:v>
                </c:pt>
                <c:pt idx="1955">
                  <c:v>4.9861624120431234</c:v>
                </c:pt>
                <c:pt idx="1956">
                  <c:v>4.9861624120431234</c:v>
                </c:pt>
                <c:pt idx="1957">
                  <c:v>4.9861624120431234</c:v>
                </c:pt>
                <c:pt idx="1958">
                  <c:v>4.9861624120431234</c:v>
                </c:pt>
                <c:pt idx="1959">
                  <c:v>4.9861624120431234</c:v>
                </c:pt>
                <c:pt idx="1960">
                  <c:v>4.9861624120431234</c:v>
                </c:pt>
                <c:pt idx="1961">
                  <c:v>4.9861624120431234</c:v>
                </c:pt>
                <c:pt idx="1962">
                  <c:v>4.9861624120431234</c:v>
                </c:pt>
                <c:pt idx="1963">
                  <c:v>4.9861624120431234</c:v>
                </c:pt>
                <c:pt idx="1964">
                  <c:v>4.9861624120431234</c:v>
                </c:pt>
                <c:pt idx="1965">
                  <c:v>4.9861624120431234</c:v>
                </c:pt>
                <c:pt idx="1966">
                  <c:v>4.9861624120431234</c:v>
                </c:pt>
                <c:pt idx="1967">
                  <c:v>4.9861624120431234</c:v>
                </c:pt>
                <c:pt idx="1968">
                  <c:v>4.9861624120431234</c:v>
                </c:pt>
                <c:pt idx="1969">
                  <c:v>4.9861624120431234</c:v>
                </c:pt>
                <c:pt idx="1970">
                  <c:v>4.9861624120431234</c:v>
                </c:pt>
                <c:pt idx="1971">
                  <c:v>4.9861624120431234</c:v>
                </c:pt>
                <c:pt idx="1972">
                  <c:v>4.9861624120431234</c:v>
                </c:pt>
                <c:pt idx="1973">
                  <c:v>4.9861624120431234</c:v>
                </c:pt>
                <c:pt idx="1974">
                  <c:v>4.9861624120431234</c:v>
                </c:pt>
                <c:pt idx="1975">
                  <c:v>4.9861624120431234</c:v>
                </c:pt>
                <c:pt idx="1976">
                  <c:v>4.9861624120431234</c:v>
                </c:pt>
                <c:pt idx="1977">
                  <c:v>4.9861624120431234</c:v>
                </c:pt>
                <c:pt idx="1978">
                  <c:v>4.9861624120431234</c:v>
                </c:pt>
                <c:pt idx="1979">
                  <c:v>4.9861624120431234</c:v>
                </c:pt>
                <c:pt idx="1980">
                  <c:v>4.9861624120431234</c:v>
                </c:pt>
                <c:pt idx="1981">
                  <c:v>4.9861624120431234</c:v>
                </c:pt>
                <c:pt idx="1982">
                  <c:v>4.9861624120431234</c:v>
                </c:pt>
                <c:pt idx="1983">
                  <c:v>4.9861624120431234</c:v>
                </c:pt>
                <c:pt idx="1984">
                  <c:v>4.9861624120431234</c:v>
                </c:pt>
                <c:pt idx="1985">
                  <c:v>4.9861624120431234</c:v>
                </c:pt>
                <c:pt idx="1986">
                  <c:v>4.9861624120431234</c:v>
                </c:pt>
                <c:pt idx="1987">
                  <c:v>4.9861624120431234</c:v>
                </c:pt>
                <c:pt idx="1988">
                  <c:v>4.9861624120431234</c:v>
                </c:pt>
                <c:pt idx="1989">
                  <c:v>4.9861624120431234</c:v>
                </c:pt>
                <c:pt idx="1990">
                  <c:v>4.9861624120431234</c:v>
                </c:pt>
                <c:pt idx="1991">
                  <c:v>4.9861624120431234</c:v>
                </c:pt>
                <c:pt idx="1992">
                  <c:v>4.9861624120431234</c:v>
                </c:pt>
                <c:pt idx="1993">
                  <c:v>4.9861624120431234</c:v>
                </c:pt>
                <c:pt idx="1994">
                  <c:v>4.9861624120431234</c:v>
                </c:pt>
                <c:pt idx="1995">
                  <c:v>4.9861624120431234</c:v>
                </c:pt>
                <c:pt idx="1996">
                  <c:v>4.9861624120431234</c:v>
                </c:pt>
                <c:pt idx="1997">
                  <c:v>4.9861624120431234</c:v>
                </c:pt>
                <c:pt idx="1998">
                  <c:v>4.9861624120431234</c:v>
                </c:pt>
                <c:pt idx="1999">
                  <c:v>4.9861624120431234</c:v>
                </c:pt>
                <c:pt idx="2000">
                  <c:v>4.9861624120431234</c:v>
                </c:pt>
                <c:pt idx="2001">
                  <c:v>4.9861624120431234</c:v>
                </c:pt>
                <c:pt idx="2002">
                  <c:v>4.9861624120431234</c:v>
                </c:pt>
                <c:pt idx="2003">
                  <c:v>4.9861624120431234</c:v>
                </c:pt>
                <c:pt idx="2004">
                  <c:v>4.9861624120431234</c:v>
                </c:pt>
                <c:pt idx="2005">
                  <c:v>4.9861624120431234</c:v>
                </c:pt>
                <c:pt idx="2006">
                  <c:v>4.9861624120431234</c:v>
                </c:pt>
                <c:pt idx="2007">
                  <c:v>4.9861624120431234</c:v>
                </c:pt>
                <c:pt idx="2008">
                  <c:v>4.9861624120431234</c:v>
                </c:pt>
                <c:pt idx="2009">
                  <c:v>4.9861624120431234</c:v>
                </c:pt>
                <c:pt idx="2010">
                  <c:v>4.9861624120431234</c:v>
                </c:pt>
                <c:pt idx="2011">
                  <c:v>4.9861624120431234</c:v>
                </c:pt>
                <c:pt idx="2012">
                  <c:v>4.9861624120431234</c:v>
                </c:pt>
                <c:pt idx="2013">
                  <c:v>4.9861624120431234</c:v>
                </c:pt>
                <c:pt idx="2014">
                  <c:v>4.9861624120431234</c:v>
                </c:pt>
                <c:pt idx="2015">
                  <c:v>4.9861624120431234</c:v>
                </c:pt>
                <c:pt idx="2016">
                  <c:v>4.9861624120431234</c:v>
                </c:pt>
                <c:pt idx="2017">
                  <c:v>4.9861624120431234</c:v>
                </c:pt>
                <c:pt idx="2018">
                  <c:v>4.9861624120431234</c:v>
                </c:pt>
                <c:pt idx="2019">
                  <c:v>4.9861624120431234</c:v>
                </c:pt>
                <c:pt idx="2020">
                  <c:v>4.9861624120431234</c:v>
                </c:pt>
                <c:pt idx="2021">
                  <c:v>4.9861624120431234</c:v>
                </c:pt>
                <c:pt idx="2022">
                  <c:v>4.9861624120431234</c:v>
                </c:pt>
                <c:pt idx="2023">
                  <c:v>4.9861624120431234</c:v>
                </c:pt>
                <c:pt idx="2024">
                  <c:v>4.9861624120431234</c:v>
                </c:pt>
                <c:pt idx="2025">
                  <c:v>4.9861624120431234</c:v>
                </c:pt>
                <c:pt idx="2026">
                  <c:v>4.9861624120431234</c:v>
                </c:pt>
                <c:pt idx="2027">
                  <c:v>4.9861624120431234</c:v>
                </c:pt>
                <c:pt idx="2028">
                  <c:v>4.9861624120431234</c:v>
                </c:pt>
                <c:pt idx="2029">
                  <c:v>4.9861624120431234</c:v>
                </c:pt>
                <c:pt idx="2030">
                  <c:v>4.9861624120431234</c:v>
                </c:pt>
                <c:pt idx="2031">
                  <c:v>4.9861624120431234</c:v>
                </c:pt>
                <c:pt idx="2032">
                  <c:v>4.9861624120431234</c:v>
                </c:pt>
                <c:pt idx="2033">
                  <c:v>4.9861624120431234</c:v>
                </c:pt>
                <c:pt idx="2034">
                  <c:v>4.9861624120431234</c:v>
                </c:pt>
                <c:pt idx="2035">
                  <c:v>4.9861624120431234</c:v>
                </c:pt>
                <c:pt idx="2036">
                  <c:v>4.9861624120431234</c:v>
                </c:pt>
                <c:pt idx="2037">
                  <c:v>4.9861624120431234</c:v>
                </c:pt>
                <c:pt idx="2038">
                  <c:v>4.9861624120431234</c:v>
                </c:pt>
                <c:pt idx="2039">
                  <c:v>4.9861624120431234</c:v>
                </c:pt>
                <c:pt idx="2040">
                  <c:v>4.9861624120431234</c:v>
                </c:pt>
                <c:pt idx="2041">
                  <c:v>4.9861624120431234</c:v>
                </c:pt>
                <c:pt idx="2042">
                  <c:v>4.9861624120431234</c:v>
                </c:pt>
                <c:pt idx="2043">
                  <c:v>4.9861624120431234</c:v>
                </c:pt>
                <c:pt idx="2044">
                  <c:v>4.9861624120431234</c:v>
                </c:pt>
                <c:pt idx="2045">
                  <c:v>4.9861624120431234</c:v>
                </c:pt>
                <c:pt idx="2046">
                  <c:v>4.9861624120431234</c:v>
                </c:pt>
                <c:pt idx="2047">
                  <c:v>4.9861624120431234</c:v>
                </c:pt>
                <c:pt idx="2048">
                  <c:v>4.9861624120431234</c:v>
                </c:pt>
                <c:pt idx="2049">
                  <c:v>4.9861624120431234</c:v>
                </c:pt>
                <c:pt idx="2050">
                  <c:v>4.9861624120431234</c:v>
                </c:pt>
                <c:pt idx="2051">
                  <c:v>4.9861624120431234</c:v>
                </c:pt>
                <c:pt idx="2052">
                  <c:v>4.9861624120431234</c:v>
                </c:pt>
                <c:pt idx="2053">
                  <c:v>4.9861624120431234</c:v>
                </c:pt>
                <c:pt idx="2054">
                  <c:v>4.9861624120431234</c:v>
                </c:pt>
                <c:pt idx="2055">
                  <c:v>4.9861624120431234</c:v>
                </c:pt>
                <c:pt idx="2056">
                  <c:v>4.9861624120431234</c:v>
                </c:pt>
                <c:pt idx="2057">
                  <c:v>4.9861624120431234</c:v>
                </c:pt>
                <c:pt idx="2058">
                  <c:v>4.9861624120431234</c:v>
                </c:pt>
                <c:pt idx="2059">
                  <c:v>4.9861624120431234</c:v>
                </c:pt>
                <c:pt idx="2060">
                  <c:v>4.9861624120431234</c:v>
                </c:pt>
                <c:pt idx="2061">
                  <c:v>4.9861624120431234</c:v>
                </c:pt>
                <c:pt idx="2062">
                  <c:v>4.9861624120431234</c:v>
                </c:pt>
                <c:pt idx="2063">
                  <c:v>4.9861624120431234</c:v>
                </c:pt>
                <c:pt idx="2064">
                  <c:v>4.9861624120431234</c:v>
                </c:pt>
                <c:pt idx="2065">
                  <c:v>4.9861624120431234</c:v>
                </c:pt>
                <c:pt idx="2066">
                  <c:v>4.9861624120431234</c:v>
                </c:pt>
                <c:pt idx="2067">
                  <c:v>4.9861624120431234</c:v>
                </c:pt>
                <c:pt idx="2068">
                  <c:v>4.9861624120431234</c:v>
                </c:pt>
                <c:pt idx="2069">
                  <c:v>4.9861624120431234</c:v>
                </c:pt>
                <c:pt idx="2070">
                  <c:v>4.9861624120431234</c:v>
                </c:pt>
                <c:pt idx="2071">
                  <c:v>4.9861624120431234</c:v>
                </c:pt>
                <c:pt idx="2072">
                  <c:v>4.9861624120431234</c:v>
                </c:pt>
                <c:pt idx="2073">
                  <c:v>4.9861624120431234</c:v>
                </c:pt>
                <c:pt idx="2074">
                  <c:v>4.9861624120431234</c:v>
                </c:pt>
                <c:pt idx="2075">
                  <c:v>4.9861624120431234</c:v>
                </c:pt>
                <c:pt idx="2076">
                  <c:v>4.9861624120431234</c:v>
                </c:pt>
                <c:pt idx="2077">
                  <c:v>4.9861624120431234</c:v>
                </c:pt>
                <c:pt idx="2078">
                  <c:v>4.9861624120431234</c:v>
                </c:pt>
                <c:pt idx="2079">
                  <c:v>4.9861624120431234</c:v>
                </c:pt>
                <c:pt idx="2080">
                  <c:v>4.9861624120431234</c:v>
                </c:pt>
                <c:pt idx="2081">
                  <c:v>4.9861624120431234</c:v>
                </c:pt>
                <c:pt idx="2082">
                  <c:v>4.9861624120431234</c:v>
                </c:pt>
                <c:pt idx="2083">
                  <c:v>4.9861624120431234</c:v>
                </c:pt>
                <c:pt idx="2084">
                  <c:v>4.9861624120431234</c:v>
                </c:pt>
                <c:pt idx="2085">
                  <c:v>4.9861624120431234</c:v>
                </c:pt>
                <c:pt idx="2086">
                  <c:v>4.9861624120431234</c:v>
                </c:pt>
                <c:pt idx="2087">
                  <c:v>4.9861624120431234</c:v>
                </c:pt>
                <c:pt idx="2088">
                  <c:v>4.9861624120431234</c:v>
                </c:pt>
                <c:pt idx="2089">
                  <c:v>4.9861624120431234</c:v>
                </c:pt>
                <c:pt idx="2090">
                  <c:v>4.9861624120431234</c:v>
                </c:pt>
                <c:pt idx="2091">
                  <c:v>4.9861624120431234</c:v>
                </c:pt>
                <c:pt idx="2092">
                  <c:v>4.9861624120431234</c:v>
                </c:pt>
                <c:pt idx="2093">
                  <c:v>4.9861624120431234</c:v>
                </c:pt>
                <c:pt idx="2094">
                  <c:v>4.9861624120431234</c:v>
                </c:pt>
                <c:pt idx="2095">
                  <c:v>4.9861624120431234</c:v>
                </c:pt>
                <c:pt idx="2096">
                  <c:v>4.9861624120431234</c:v>
                </c:pt>
                <c:pt idx="2097">
                  <c:v>4.9861624120431234</c:v>
                </c:pt>
                <c:pt idx="2098">
                  <c:v>4.9861624120431234</c:v>
                </c:pt>
                <c:pt idx="2099">
                  <c:v>4.9861624120431234</c:v>
                </c:pt>
                <c:pt idx="2100">
                  <c:v>4.9861624120431234</c:v>
                </c:pt>
                <c:pt idx="2101">
                  <c:v>4.9861624120431234</c:v>
                </c:pt>
                <c:pt idx="2102">
                  <c:v>4.9861624120431234</c:v>
                </c:pt>
                <c:pt idx="2103">
                  <c:v>4.9861624120431234</c:v>
                </c:pt>
                <c:pt idx="2104">
                  <c:v>4.9861624120431234</c:v>
                </c:pt>
                <c:pt idx="2105">
                  <c:v>4.9861624120431234</c:v>
                </c:pt>
                <c:pt idx="2106">
                  <c:v>4.9861624120431234</c:v>
                </c:pt>
                <c:pt idx="2107">
                  <c:v>4.9861624120431234</c:v>
                </c:pt>
                <c:pt idx="2108">
                  <c:v>4.9861624120431234</c:v>
                </c:pt>
                <c:pt idx="2109">
                  <c:v>4.9861624120431234</c:v>
                </c:pt>
                <c:pt idx="2110">
                  <c:v>4.9861624120431234</c:v>
                </c:pt>
                <c:pt idx="2111">
                  <c:v>4.9861624120431234</c:v>
                </c:pt>
                <c:pt idx="2112">
                  <c:v>4.9861624120431234</c:v>
                </c:pt>
                <c:pt idx="2113">
                  <c:v>4.9861624120431234</c:v>
                </c:pt>
                <c:pt idx="2114">
                  <c:v>4.9861624120431234</c:v>
                </c:pt>
                <c:pt idx="2115">
                  <c:v>4.9861624120431234</c:v>
                </c:pt>
                <c:pt idx="2116">
                  <c:v>4.9861624120431234</c:v>
                </c:pt>
                <c:pt idx="2117">
                  <c:v>4.9861624120431234</c:v>
                </c:pt>
                <c:pt idx="2118">
                  <c:v>4.9861624120431234</c:v>
                </c:pt>
                <c:pt idx="2119">
                  <c:v>4.9861624120431234</c:v>
                </c:pt>
                <c:pt idx="2120">
                  <c:v>4.9861624120431234</c:v>
                </c:pt>
                <c:pt idx="2121">
                  <c:v>4.9861624120431234</c:v>
                </c:pt>
                <c:pt idx="2122">
                  <c:v>4.9861624120431234</c:v>
                </c:pt>
                <c:pt idx="2123">
                  <c:v>4.9861624120431234</c:v>
                </c:pt>
                <c:pt idx="2124">
                  <c:v>4.9861624120431234</c:v>
                </c:pt>
                <c:pt idx="2125">
                  <c:v>4.9861624120431234</c:v>
                </c:pt>
                <c:pt idx="2126">
                  <c:v>4.9861624120431234</c:v>
                </c:pt>
                <c:pt idx="2127">
                  <c:v>4.9861624120431234</c:v>
                </c:pt>
                <c:pt idx="2128">
                  <c:v>4.9861624120431234</c:v>
                </c:pt>
                <c:pt idx="2129">
                  <c:v>4.9861624120431234</c:v>
                </c:pt>
                <c:pt idx="2130">
                  <c:v>4.9861624120431234</c:v>
                </c:pt>
                <c:pt idx="2131">
                  <c:v>4.9861624120431234</c:v>
                </c:pt>
                <c:pt idx="2132">
                  <c:v>4.9861624120431234</c:v>
                </c:pt>
                <c:pt idx="2133">
                  <c:v>4.9861624120431234</c:v>
                </c:pt>
                <c:pt idx="2134">
                  <c:v>4.9861624120431234</c:v>
                </c:pt>
                <c:pt idx="2135">
                  <c:v>4.9861624120431234</c:v>
                </c:pt>
                <c:pt idx="2136">
                  <c:v>4.9861624120431234</c:v>
                </c:pt>
                <c:pt idx="2137">
                  <c:v>4.9861624120431234</c:v>
                </c:pt>
                <c:pt idx="2138">
                  <c:v>4.9861624120431234</c:v>
                </c:pt>
                <c:pt idx="2139">
                  <c:v>4.9861624120431234</c:v>
                </c:pt>
                <c:pt idx="2140">
                  <c:v>4.9861624120431234</c:v>
                </c:pt>
                <c:pt idx="2141">
                  <c:v>4.9861624120431234</c:v>
                </c:pt>
                <c:pt idx="2142">
                  <c:v>4.9861624120431234</c:v>
                </c:pt>
                <c:pt idx="2143">
                  <c:v>4.9861624120431234</c:v>
                </c:pt>
                <c:pt idx="2144">
                  <c:v>4.9861624120431234</c:v>
                </c:pt>
                <c:pt idx="2145">
                  <c:v>4.9861624120431234</c:v>
                </c:pt>
                <c:pt idx="2146">
                  <c:v>4.9861624120431234</c:v>
                </c:pt>
                <c:pt idx="2147">
                  <c:v>4.9861624120431234</c:v>
                </c:pt>
                <c:pt idx="2148">
                  <c:v>4.9861624120431234</c:v>
                </c:pt>
                <c:pt idx="2149">
                  <c:v>4.9861624120431234</c:v>
                </c:pt>
                <c:pt idx="2150">
                  <c:v>4.9861624120431234</c:v>
                </c:pt>
                <c:pt idx="2151">
                  <c:v>4.9861624120431234</c:v>
                </c:pt>
                <c:pt idx="2152">
                  <c:v>4.9861624120431234</c:v>
                </c:pt>
                <c:pt idx="2153">
                  <c:v>4.9861624120431234</c:v>
                </c:pt>
                <c:pt idx="2154">
                  <c:v>4.9861624120431234</c:v>
                </c:pt>
                <c:pt idx="2155">
                  <c:v>4.9861624120431234</c:v>
                </c:pt>
                <c:pt idx="2156">
                  <c:v>4.9861624120431234</c:v>
                </c:pt>
                <c:pt idx="2157">
                  <c:v>4.9861624120431234</c:v>
                </c:pt>
                <c:pt idx="2158">
                  <c:v>4.9861624120431234</c:v>
                </c:pt>
                <c:pt idx="2159">
                  <c:v>4.9861624120431234</c:v>
                </c:pt>
                <c:pt idx="2160">
                  <c:v>4.9861624120431234</c:v>
                </c:pt>
                <c:pt idx="2161">
                  <c:v>4.9861624120431234</c:v>
                </c:pt>
                <c:pt idx="2162">
                  <c:v>4.9861624120431234</c:v>
                </c:pt>
                <c:pt idx="2163">
                  <c:v>4.9861624120431234</c:v>
                </c:pt>
                <c:pt idx="2164">
                  <c:v>4.9861624120431234</c:v>
                </c:pt>
                <c:pt idx="2165">
                  <c:v>4.9861624120431234</c:v>
                </c:pt>
                <c:pt idx="2166">
                  <c:v>4.9861624120431234</c:v>
                </c:pt>
                <c:pt idx="2167">
                  <c:v>4.9861624120431234</c:v>
                </c:pt>
                <c:pt idx="2168">
                  <c:v>4.9861624120431234</c:v>
                </c:pt>
                <c:pt idx="2169">
                  <c:v>4.9861624120431234</c:v>
                </c:pt>
                <c:pt idx="2170">
                  <c:v>4.9861624120431234</c:v>
                </c:pt>
                <c:pt idx="2171">
                  <c:v>4.9861624120431234</c:v>
                </c:pt>
                <c:pt idx="2172">
                  <c:v>4.9861624120431234</c:v>
                </c:pt>
                <c:pt idx="2173">
                  <c:v>4.9861624120431234</c:v>
                </c:pt>
                <c:pt idx="2174">
                  <c:v>4.9861624120431234</c:v>
                </c:pt>
                <c:pt idx="2175">
                  <c:v>4.9861624120431234</c:v>
                </c:pt>
                <c:pt idx="2176">
                  <c:v>4.9861624120431234</c:v>
                </c:pt>
                <c:pt idx="2177">
                  <c:v>4.9861624120431234</c:v>
                </c:pt>
                <c:pt idx="2178">
                  <c:v>4.9861624120431234</c:v>
                </c:pt>
                <c:pt idx="2179">
                  <c:v>4.9861624120431234</c:v>
                </c:pt>
                <c:pt idx="2180">
                  <c:v>4.9861624120431234</c:v>
                </c:pt>
                <c:pt idx="2181">
                  <c:v>4.9861624120431234</c:v>
                </c:pt>
                <c:pt idx="2182">
                  <c:v>4.9861624120431234</c:v>
                </c:pt>
                <c:pt idx="2183">
                  <c:v>4.9861624120431234</c:v>
                </c:pt>
                <c:pt idx="2184">
                  <c:v>4.9861624120431234</c:v>
                </c:pt>
                <c:pt idx="2185">
                  <c:v>4.9861624120431234</c:v>
                </c:pt>
                <c:pt idx="2186">
                  <c:v>4.9861624120431234</c:v>
                </c:pt>
                <c:pt idx="2187">
                  <c:v>4.9861624120431234</c:v>
                </c:pt>
                <c:pt idx="2188">
                  <c:v>4.9861624120431234</c:v>
                </c:pt>
                <c:pt idx="2189">
                  <c:v>4.9861624120431234</c:v>
                </c:pt>
                <c:pt idx="2190">
                  <c:v>4.9861624120431234</c:v>
                </c:pt>
                <c:pt idx="2191">
                  <c:v>4.9861624120431234</c:v>
                </c:pt>
                <c:pt idx="2192">
                  <c:v>4.9861624120431234</c:v>
                </c:pt>
                <c:pt idx="2193">
                  <c:v>4.9861624120431234</c:v>
                </c:pt>
                <c:pt idx="2194">
                  <c:v>4.9861624120431234</c:v>
                </c:pt>
                <c:pt idx="2195">
                  <c:v>4.9861624120431234</c:v>
                </c:pt>
                <c:pt idx="2196">
                  <c:v>4.9861624120431234</c:v>
                </c:pt>
                <c:pt idx="2197">
                  <c:v>4.9861624120431234</c:v>
                </c:pt>
                <c:pt idx="2198">
                  <c:v>4.9861624120431234</c:v>
                </c:pt>
                <c:pt idx="2199">
                  <c:v>4.9861624120431234</c:v>
                </c:pt>
                <c:pt idx="2200">
                  <c:v>4.9861624120431234</c:v>
                </c:pt>
                <c:pt idx="2201">
                  <c:v>4.9861624120431234</c:v>
                </c:pt>
                <c:pt idx="2202">
                  <c:v>4.9861624120431234</c:v>
                </c:pt>
                <c:pt idx="2203">
                  <c:v>4.9861624120431234</c:v>
                </c:pt>
                <c:pt idx="2204">
                  <c:v>4.9861624120431234</c:v>
                </c:pt>
                <c:pt idx="2205">
                  <c:v>4.9861624120431234</c:v>
                </c:pt>
                <c:pt idx="2206">
                  <c:v>4.9861624120431234</c:v>
                </c:pt>
                <c:pt idx="2207">
                  <c:v>4.9861624120431234</c:v>
                </c:pt>
                <c:pt idx="2208">
                  <c:v>4.9861624120431234</c:v>
                </c:pt>
                <c:pt idx="2209">
                  <c:v>4.9861624120431234</c:v>
                </c:pt>
                <c:pt idx="2210">
                  <c:v>4.9861624120431234</c:v>
                </c:pt>
                <c:pt idx="2211">
                  <c:v>4.9861624120431234</c:v>
                </c:pt>
                <c:pt idx="2212">
                  <c:v>4.9861624120431234</c:v>
                </c:pt>
                <c:pt idx="2213">
                  <c:v>4.9861624120431234</c:v>
                </c:pt>
                <c:pt idx="2214">
                  <c:v>4.9861624120431234</c:v>
                </c:pt>
                <c:pt idx="2215">
                  <c:v>4.9861624120431234</c:v>
                </c:pt>
                <c:pt idx="2216">
                  <c:v>4.9861624120431234</c:v>
                </c:pt>
                <c:pt idx="2217">
                  <c:v>4.9861624120431234</c:v>
                </c:pt>
                <c:pt idx="2218">
                  <c:v>4.9861624120431234</c:v>
                </c:pt>
                <c:pt idx="2219">
                  <c:v>4.9861624120431234</c:v>
                </c:pt>
                <c:pt idx="2220">
                  <c:v>4.9861624120431234</c:v>
                </c:pt>
                <c:pt idx="2221">
                  <c:v>4.9861624120431234</c:v>
                </c:pt>
                <c:pt idx="2222">
                  <c:v>4.9861624120431234</c:v>
                </c:pt>
                <c:pt idx="2223">
                  <c:v>4.9861624120431234</c:v>
                </c:pt>
                <c:pt idx="2224">
                  <c:v>4.9861624120431234</c:v>
                </c:pt>
                <c:pt idx="2225">
                  <c:v>4.9861624120431234</c:v>
                </c:pt>
                <c:pt idx="2226">
                  <c:v>4.9861624120431234</c:v>
                </c:pt>
                <c:pt idx="2227">
                  <c:v>4.9861624120431234</c:v>
                </c:pt>
                <c:pt idx="2228">
                  <c:v>4.9861624120431234</c:v>
                </c:pt>
                <c:pt idx="2229">
                  <c:v>4.9861624120431234</c:v>
                </c:pt>
                <c:pt idx="2230">
                  <c:v>4.9861624120431234</c:v>
                </c:pt>
                <c:pt idx="2231">
                  <c:v>4.9861624120431234</c:v>
                </c:pt>
                <c:pt idx="2232">
                  <c:v>4.9861624120431234</c:v>
                </c:pt>
                <c:pt idx="2233">
                  <c:v>4.9861624120431234</c:v>
                </c:pt>
                <c:pt idx="2234">
                  <c:v>4.9861624120431234</c:v>
                </c:pt>
                <c:pt idx="2235">
                  <c:v>4.9861624120431234</c:v>
                </c:pt>
                <c:pt idx="2236">
                  <c:v>4.9861624120431234</c:v>
                </c:pt>
                <c:pt idx="2237">
                  <c:v>4.9861624120431234</c:v>
                </c:pt>
                <c:pt idx="2238">
                  <c:v>4.9861624120431234</c:v>
                </c:pt>
                <c:pt idx="2239">
                  <c:v>4.9861624120431234</c:v>
                </c:pt>
                <c:pt idx="2240">
                  <c:v>4.9861624120431234</c:v>
                </c:pt>
                <c:pt idx="2241">
                  <c:v>4.9861624120431234</c:v>
                </c:pt>
                <c:pt idx="2242">
                  <c:v>4.9861624120431234</c:v>
                </c:pt>
                <c:pt idx="2243">
                  <c:v>4.9861624120431234</c:v>
                </c:pt>
                <c:pt idx="2244">
                  <c:v>4.9861624120431234</c:v>
                </c:pt>
                <c:pt idx="2245">
                  <c:v>4.9861624120431234</c:v>
                </c:pt>
                <c:pt idx="2246">
                  <c:v>4.9861624120431234</c:v>
                </c:pt>
                <c:pt idx="2247">
                  <c:v>4.9861624120431234</c:v>
                </c:pt>
                <c:pt idx="2248">
                  <c:v>4.9861624120431234</c:v>
                </c:pt>
                <c:pt idx="2249">
                  <c:v>4.9861624120431234</c:v>
                </c:pt>
                <c:pt idx="2250">
                  <c:v>4.9861624120431234</c:v>
                </c:pt>
                <c:pt idx="2251">
                  <c:v>4.9861624120431234</c:v>
                </c:pt>
                <c:pt idx="2252">
                  <c:v>4.9861624120431234</c:v>
                </c:pt>
                <c:pt idx="2253">
                  <c:v>4.9861624120431234</c:v>
                </c:pt>
                <c:pt idx="2254">
                  <c:v>4.9861624120431234</c:v>
                </c:pt>
                <c:pt idx="2255">
                  <c:v>4.9861624120431234</c:v>
                </c:pt>
                <c:pt idx="2256">
                  <c:v>4.9861624120431234</c:v>
                </c:pt>
                <c:pt idx="2257">
                  <c:v>4.9861624120431234</c:v>
                </c:pt>
                <c:pt idx="2258">
                  <c:v>4.9861624120431234</c:v>
                </c:pt>
                <c:pt idx="2259">
                  <c:v>4.9861624120431234</c:v>
                </c:pt>
                <c:pt idx="2260">
                  <c:v>4.9861624120431234</c:v>
                </c:pt>
                <c:pt idx="2261">
                  <c:v>4.9861624120431234</c:v>
                </c:pt>
                <c:pt idx="2262">
                  <c:v>4.9861624120431234</c:v>
                </c:pt>
                <c:pt idx="2263">
                  <c:v>4.9861624120431234</c:v>
                </c:pt>
                <c:pt idx="2264">
                  <c:v>4.9861624120431234</c:v>
                </c:pt>
                <c:pt idx="2265">
                  <c:v>4.9861624120431234</c:v>
                </c:pt>
                <c:pt idx="2266">
                  <c:v>4.9861624120431234</c:v>
                </c:pt>
                <c:pt idx="2267">
                  <c:v>4.9861624120431234</c:v>
                </c:pt>
                <c:pt idx="2268">
                  <c:v>4.9861624120431234</c:v>
                </c:pt>
                <c:pt idx="2269">
                  <c:v>4.9861624120431234</c:v>
                </c:pt>
                <c:pt idx="2270">
                  <c:v>4.9861624120431234</c:v>
                </c:pt>
                <c:pt idx="2271">
                  <c:v>4.9861624120431234</c:v>
                </c:pt>
                <c:pt idx="2272">
                  <c:v>4.9861624120431234</c:v>
                </c:pt>
                <c:pt idx="2273">
                  <c:v>4.9861624120431234</c:v>
                </c:pt>
                <c:pt idx="2274">
                  <c:v>4.9861624120431234</c:v>
                </c:pt>
                <c:pt idx="2275">
                  <c:v>4.9861624120431234</c:v>
                </c:pt>
                <c:pt idx="2276">
                  <c:v>4.9861624120431234</c:v>
                </c:pt>
                <c:pt idx="2277">
                  <c:v>4.9861624120431234</c:v>
                </c:pt>
                <c:pt idx="2278">
                  <c:v>4.9861624120431234</c:v>
                </c:pt>
                <c:pt idx="2279">
                  <c:v>4.9861624120431234</c:v>
                </c:pt>
                <c:pt idx="2280">
                  <c:v>4.9861624120431234</c:v>
                </c:pt>
                <c:pt idx="2281">
                  <c:v>4.9861624120431234</c:v>
                </c:pt>
                <c:pt idx="2282">
                  <c:v>4.9861624120431234</c:v>
                </c:pt>
                <c:pt idx="2283">
                  <c:v>4.9861624120431234</c:v>
                </c:pt>
                <c:pt idx="2284">
                  <c:v>4.9861624120431234</c:v>
                </c:pt>
                <c:pt idx="2285">
                  <c:v>4.9861624120431234</c:v>
                </c:pt>
                <c:pt idx="2286">
                  <c:v>4.9861624120431234</c:v>
                </c:pt>
                <c:pt idx="2287">
                  <c:v>4.9861624120431234</c:v>
                </c:pt>
                <c:pt idx="2288">
                  <c:v>4.9861624120431234</c:v>
                </c:pt>
                <c:pt idx="2289">
                  <c:v>4.9861624120431234</c:v>
                </c:pt>
                <c:pt idx="2290">
                  <c:v>4.9861624120431234</c:v>
                </c:pt>
                <c:pt idx="2291">
                  <c:v>4.9861624120431234</c:v>
                </c:pt>
                <c:pt idx="2292">
                  <c:v>4.9861624120431234</c:v>
                </c:pt>
                <c:pt idx="2293">
                  <c:v>4.9861624120431234</c:v>
                </c:pt>
                <c:pt idx="2294">
                  <c:v>4.9861624120431234</c:v>
                </c:pt>
                <c:pt idx="2295">
                  <c:v>4.9861624120431234</c:v>
                </c:pt>
                <c:pt idx="2296">
                  <c:v>4.9861624120431234</c:v>
                </c:pt>
                <c:pt idx="2297">
                  <c:v>4.9861624120431234</c:v>
                </c:pt>
                <c:pt idx="2298">
                  <c:v>4.9861624120431234</c:v>
                </c:pt>
                <c:pt idx="2299">
                  <c:v>4.9861624120431234</c:v>
                </c:pt>
                <c:pt idx="2300">
                  <c:v>4.9861624120431234</c:v>
                </c:pt>
                <c:pt idx="2301">
                  <c:v>4.9861624120431234</c:v>
                </c:pt>
                <c:pt idx="2302">
                  <c:v>4.9861624120431234</c:v>
                </c:pt>
                <c:pt idx="2303">
                  <c:v>4.9861624120431234</c:v>
                </c:pt>
                <c:pt idx="2304">
                  <c:v>4.9861624120431234</c:v>
                </c:pt>
                <c:pt idx="2305">
                  <c:v>4.9861624120431234</c:v>
                </c:pt>
                <c:pt idx="2306">
                  <c:v>4.9861624120431234</c:v>
                </c:pt>
                <c:pt idx="2307">
                  <c:v>4.9861624120431234</c:v>
                </c:pt>
                <c:pt idx="2308">
                  <c:v>4.9861624120431234</c:v>
                </c:pt>
                <c:pt idx="2309">
                  <c:v>4.9861624120431234</c:v>
                </c:pt>
                <c:pt idx="2310">
                  <c:v>4.9861624120431234</c:v>
                </c:pt>
                <c:pt idx="2311">
                  <c:v>4.9861624120431234</c:v>
                </c:pt>
                <c:pt idx="2312">
                  <c:v>4.9861624120431234</c:v>
                </c:pt>
                <c:pt idx="2313">
                  <c:v>4.9861624120431234</c:v>
                </c:pt>
                <c:pt idx="2314">
                  <c:v>4.9861624120431234</c:v>
                </c:pt>
                <c:pt idx="2315">
                  <c:v>4.9861624120431234</c:v>
                </c:pt>
                <c:pt idx="2316">
                  <c:v>4.9861624120431234</c:v>
                </c:pt>
                <c:pt idx="2317">
                  <c:v>4.9861624120431234</c:v>
                </c:pt>
                <c:pt idx="2318">
                  <c:v>4.9861624120431234</c:v>
                </c:pt>
                <c:pt idx="2319">
                  <c:v>4.9861624120431234</c:v>
                </c:pt>
                <c:pt idx="2320">
                  <c:v>4.9861624120431234</c:v>
                </c:pt>
                <c:pt idx="2321">
                  <c:v>4.9861624120431234</c:v>
                </c:pt>
                <c:pt idx="2322">
                  <c:v>4.9861624120431234</c:v>
                </c:pt>
                <c:pt idx="2323">
                  <c:v>4.9861624120431234</c:v>
                </c:pt>
                <c:pt idx="2324">
                  <c:v>4.9861624120431234</c:v>
                </c:pt>
                <c:pt idx="2325">
                  <c:v>4.9861624120431234</c:v>
                </c:pt>
                <c:pt idx="2326">
                  <c:v>4.9861624120431234</c:v>
                </c:pt>
                <c:pt idx="2327">
                  <c:v>4.9861624120431234</c:v>
                </c:pt>
                <c:pt idx="2328">
                  <c:v>4.9861624120431234</c:v>
                </c:pt>
                <c:pt idx="2329">
                  <c:v>4.9861624120431234</c:v>
                </c:pt>
                <c:pt idx="2330">
                  <c:v>4.9861624120431234</c:v>
                </c:pt>
                <c:pt idx="2331">
                  <c:v>4.9861624120431234</c:v>
                </c:pt>
                <c:pt idx="2332">
                  <c:v>4.9861624120431234</c:v>
                </c:pt>
                <c:pt idx="2333">
                  <c:v>4.9861624120431234</c:v>
                </c:pt>
                <c:pt idx="2334">
                  <c:v>4.9861624120431234</c:v>
                </c:pt>
                <c:pt idx="2335">
                  <c:v>4.9861624120431234</c:v>
                </c:pt>
                <c:pt idx="2336">
                  <c:v>4.9861624120431234</c:v>
                </c:pt>
                <c:pt idx="2337">
                  <c:v>4.9861624120431234</c:v>
                </c:pt>
                <c:pt idx="2338">
                  <c:v>4.9861624120431234</c:v>
                </c:pt>
                <c:pt idx="2339">
                  <c:v>4.9861624120431234</c:v>
                </c:pt>
                <c:pt idx="2340">
                  <c:v>4.9861624120431234</c:v>
                </c:pt>
                <c:pt idx="2341">
                  <c:v>4.9861624120431234</c:v>
                </c:pt>
                <c:pt idx="2342">
                  <c:v>4.9861624120431234</c:v>
                </c:pt>
                <c:pt idx="2343">
                  <c:v>4.9861624120431234</c:v>
                </c:pt>
                <c:pt idx="2344">
                  <c:v>4.9861624120431234</c:v>
                </c:pt>
                <c:pt idx="2345">
                  <c:v>4.9861624120431234</c:v>
                </c:pt>
                <c:pt idx="2346">
                  <c:v>4.9861624120431234</c:v>
                </c:pt>
                <c:pt idx="2347">
                  <c:v>4.9861624120431234</c:v>
                </c:pt>
                <c:pt idx="2348">
                  <c:v>4.9861624120431234</c:v>
                </c:pt>
                <c:pt idx="2349">
                  <c:v>4.9861624120431234</c:v>
                </c:pt>
                <c:pt idx="2350">
                  <c:v>4.9861624120431234</c:v>
                </c:pt>
                <c:pt idx="2351">
                  <c:v>4.9861624120431234</c:v>
                </c:pt>
                <c:pt idx="2352">
                  <c:v>4.9861624120431234</c:v>
                </c:pt>
                <c:pt idx="2353">
                  <c:v>4.9861624120431234</c:v>
                </c:pt>
                <c:pt idx="2354">
                  <c:v>4.9861624120431234</c:v>
                </c:pt>
                <c:pt idx="2355">
                  <c:v>4.9861624120431234</c:v>
                </c:pt>
                <c:pt idx="2356">
                  <c:v>4.9861624120431234</c:v>
                </c:pt>
                <c:pt idx="2357">
                  <c:v>4.9861624120431234</c:v>
                </c:pt>
                <c:pt idx="2358">
                  <c:v>4.9861624120431234</c:v>
                </c:pt>
                <c:pt idx="2359">
                  <c:v>4.9861624120431234</c:v>
                </c:pt>
                <c:pt idx="2360">
                  <c:v>4.9861624120431234</c:v>
                </c:pt>
                <c:pt idx="2361">
                  <c:v>4.9861624120431234</c:v>
                </c:pt>
                <c:pt idx="2362">
                  <c:v>4.9861624120431234</c:v>
                </c:pt>
                <c:pt idx="2363">
                  <c:v>4.9861624120431234</c:v>
                </c:pt>
                <c:pt idx="2364">
                  <c:v>4.9861624120431234</c:v>
                </c:pt>
                <c:pt idx="2365">
                  <c:v>4.9861624120431234</c:v>
                </c:pt>
                <c:pt idx="2366">
                  <c:v>4.9861624120431234</c:v>
                </c:pt>
                <c:pt idx="2367">
                  <c:v>4.9861624120431234</c:v>
                </c:pt>
                <c:pt idx="2368">
                  <c:v>4.9861624120431234</c:v>
                </c:pt>
                <c:pt idx="2369">
                  <c:v>4.9861624120431234</c:v>
                </c:pt>
                <c:pt idx="2370">
                  <c:v>4.9861624120431234</c:v>
                </c:pt>
                <c:pt idx="2371">
                  <c:v>4.9861624120431234</c:v>
                </c:pt>
                <c:pt idx="2372">
                  <c:v>4.9861624120431234</c:v>
                </c:pt>
                <c:pt idx="2373">
                  <c:v>4.9861624120431234</c:v>
                </c:pt>
                <c:pt idx="2374">
                  <c:v>4.9861624120431234</c:v>
                </c:pt>
                <c:pt idx="2375">
                  <c:v>4.9861624120431234</c:v>
                </c:pt>
                <c:pt idx="2376">
                  <c:v>4.9861624120431234</c:v>
                </c:pt>
                <c:pt idx="2377">
                  <c:v>4.9861624120431234</c:v>
                </c:pt>
                <c:pt idx="2378">
                  <c:v>4.9861624120431234</c:v>
                </c:pt>
                <c:pt idx="2379">
                  <c:v>4.9861624120431234</c:v>
                </c:pt>
                <c:pt idx="2380">
                  <c:v>4.9861624120431234</c:v>
                </c:pt>
                <c:pt idx="2381">
                  <c:v>4.9861624120431234</c:v>
                </c:pt>
                <c:pt idx="2382">
                  <c:v>4.9861624120431234</c:v>
                </c:pt>
                <c:pt idx="2383">
                  <c:v>4.9861624120431234</c:v>
                </c:pt>
                <c:pt idx="2384">
                  <c:v>4.9861624120431234</c:v>
                </c:pt>
                <c:pt idx="2385">
                  <c:v>4.9861624120431234</c:v>
                </c:pt>
                <c:pt idx="2386">
                  <c:v>4.9861624120431234</c:v>
                </c:pt>
                <c:pt idx="2387">
                  <c:v>4.9861624120431234</c:v>
                </c:pt>
                <c:pt idx="2388">
                  <c:v>4.9861624120431234</c:v>
                </c:pt>
                <c:pt idx="2389">
                  <c:v>4.9861624120431234</c:v>
                </c:pt>
                <c:pt idx="2390">
                  <c:v>4.9861624120431234</c:v>
                </c:pt>
                <c:pt idx="2391">
                  <c:v>4.9861624120431234</c:v>
                </c:pt>
                <c:pt idx="2392">
                  <c:v>4.9861624120431234</c:v>
                </c:pt>
                <c:pt idx="2393">
                  <c:v>4.9861624120431234</c:v>
                </c:pt>
                <c:pt idx="2394">
                  <c:v>4.9861624120431234</c:v>
                </c:pt>
                <c:pt idx="2395">
                  <c:v>4.9861624120431234</c:v>
                </c:pt>
                <c:pt idx="2396">
                  <c:v>4.9861624120431234</c:v>
                </c:pt>
                <c:pt idx="2397">
                  <c:v>4.9861624120431234</c:v>
                </c:pt>
                <c:pt idx="2398">
                  <c:v>4.9861624120431234</c:v>
                </c:pt>
                <c:pt idx="2399">
                  <c:v>4.9861624120431234</c:v>
                </c:pt>
                <c:pt idx="2400">
                  <c:v>4.9861624120431234</c:v>
                </c:pt>
                <c:pt idx="2401">
                  <c:v>4.9861624120431234</c:v>
                </c:pt>
                <c:pt idx="2402">
                  <c:v>4.9861624120431234</c:v>
                </c:pt>
                <c:pt idx="2403">
                  <c:v>4.9861624120431234</c:v>
                </c:pt>
                <c:pt idx="2404">
                  <c:v>4.9861624120431234</c:v>
                </c:pt>
                <c:pt idx="2405">
                  <c:v>4.9861624120431234</c:v>
                </c:pt>
                <c:pt idx="2406">
                  <c:v>4.9861624120431234</c:v>
                </c:pt>
                <c:pt idx="2407">
                  <c:v>4.9861624120431234</c:v>
                </c:pt>
                <c:pt idx="2408">
                  <c:v>4.9861624120431234</c:v>
                </c:pt>
                <c:pt idx="2409">
                  <c:v>4.9861624120431234</c:v>
                </c:pt>
                <c:pt idx="2410">
                  <c:v>4.9861624120431234</c:v>
                </c:pt>
                <c:pt idx="2411">
                  <c:v>4.9861624120431234</c:v>
                </c:pt>
                <c:pt idx="2412">
                  <c:v>4.9861624120431234</c:v>
                </c:pt>
                <c:pt idx="2413">
                  <c:v>4.9861624120431234</c:v>
                </c:pt>
                <c:pt idx="2414">
                  <c:v>4.9861624120431234</c:v>
                </c:pt>
                <c:pt idx="2415">
                  <c:v>4.9861624120431234</c:v>
                </c:pt>
                <c:pt idx="2416">
                  <c:v>4.9861624120431234</c:v>
                </c:pt>
                <c:pt idx="2417">
                  <c:v>4.9861624120431234</c:v>
                </c:pt>
                <c:pt idx="2418">
                  <c:v>4.9861624120431234</c:v>
                </c:pt>
                <c:pt idx="2419">
                  <c:v>4.9861624120431234</c:v>
                </c:pt>
                <c:pt idx="2420">
                  <c:v>4.9861624120431234</c:v>
                </c:pt>
                <c:pt idx="2421">
                  <c:v>4.9861624120431234</c:v>
                </c:pt>
                <c:pt idx="2422">
                  <c:v>4.9861624120431234</c:v>
                </c:pt>
                <c:pt idx="2423">
                  <c:v>4.9861624120431234</c:v>
                </c:pt>
                <c:pt idx="2424">
                  <c:v>4.9861624120431234</c:v>
                </c:pt>
                <c:pt idx="2425">
                  <c:v>4.9861624120431234</c:v>
                </c:pt>
                <c:pt idx="2426">
                  <c:v>4.9861624120431234</c:v>
                </c:pt>
                <c:pt idx="2427">
                  <c:v>4.9861624120431234</c:v>
                </c:pt>
                <c:pt idx="2428">
                  <c:v>4.9861624120431234</c:v>
                </c:pt>
                <c:pt idx="2429">
                  <c:v>4.9861624120431234</c:v>
                </c:pt>
                <c:pt idx="2430">
                  <c:v>4.9861624120431234</c:v>
                </c:pt>
                <c:pt idx="2431">
                  <c:v>4.9861624120431234</c:v>
                </c:pt>
                <c:pt idx="2432">
                  <c:v>4.9861624120431234</c:v>
                </c:pt>
                <c:pt idx="2433">
                  <c:v>4.9861624120431234</c:v>
                </c:pt>
                <c:pt idx="2434">
                  <c:v>4.9861624120431234</c:v>
                </c:pt>
                <c:pt idx="2435">
                  <c:v>4.9861624120431234</c:v>
                </c:pt>
                <c:pt idx="2436">
                  <c:v>4.9861624120431234</c:v>
                </c:pt>
                <c:pt idx="2437">
                  <c:v>4.9861624120431234</c:v>
                </c:pt>
                <c:pt idx="2438">
                  <c:v>4.9861624120431234</c:v>
                </c:pt>
                <c:pt idx="2439">
                  <c:v>4.9861624120431234</c:v>
                </c:pt>
                <c:pt idx="2440">
                  <c:v>4.9861624120431234</c:v>
                </c:pt>
                <c:pt idx="2441">
                  <c:v>4.9861624120431234</c:v>
                </c:pt>
                <c:pt idx="2442">
                  <c:v>4.9861624120431234</c:v>
                </c:pt>
                <c:pt idx="2443">
                  <c:v>4.9861624120431234</c:v>
                </c:pt>
                <c:pt idx="2444">
                  <c:v>4.9861624120431234</c:v>
                </c:pt>
                <c:pt idx="2445">
                  <c:v>4.9861624120431234</c:v>
                </c:pt>
                <c:pt idx="2446">
                  <c:v>4.9861624120431234</c:v>
                </c:pt>
                <c:pt idx="2447">
                  <c:v>4.9861624120431234</c:v>
                </c:pt>
                <c:pt idx="2448">
                  <c:v>4.9861624120431234</c:v>
                </c:pt>
                <c:pt idx="2449">
                  <c:v>4.9861624120431234</c:v>
                </c:pt>
                <c:pt idx="2450">
                  <c:v>4.9861624120431234</c:v>
                </c:pt>
                <c:pt idx="2451">
                  <c:v>4.9861624120431234</c:v>
                </c:pt>
                <c:pt idx="2452">
                  <c:v>4.9861624120431234</c:v>
                </c:pt>
                <c:pt idx="2453">
                  <c:v>4.9861624120431234</c:v>
                </c:pt>
                <c:pt idx="2454">
                  <c:v>4.9861624120431234</c:v>
                </c:pt>
                <c:pt idx="2455">
                  <c:v>4.9861624120431234</c:v>
                </c:pt>
                <c:pt idx="2456">
                  <c:v>4.9861624120431234</c:v>
                </c:pt>
                <c:pt idx="2457">
                  <c:v>4.9861624120431234</c:v>
                </c:pt>
                <c:pt idx="2458">
                  <c:v>4.9861624120431234</c:v>
                </c:pt>
                <c:pt idx="2459">
                  <c:v>4.9861624120431234</c:v>
                </c:pt>
                <c:pt idx="2460">
                  <c:v>4.9861624120431234</c:v>
                </c:pt>
                <c:pt idx="2461">
                  <c:v>4.9861624120431234</c:v>
                </c:pt>
                <c:pt idx="2462">
                  <c:v>4.9861624120431234</c:v>
                </c:pt>
                <c:pt idx="2463">
                  <c:v>4.9861624120431234</c:v>
                </c:pt>
                <c:pt idx="2464">
                  <c:v>4.9861624120431234</c:v>
                </c:pt>
                <c:pt idx="2465">
                  <c:v>4.9861624120431234</c:v>
                </c:pt>
                <c:pt idx="2466">
                  <c:v>4.9861624120431234</c:v>
                </c:pt>
                <c:pt idx="2467">
                  <c:v>4.9861624120431234</c:v>
                </c:pt>
                <c:pt idx="2468">
                  <c:v>4.9861624120431234</c:v>
                </c:pt>
                <c:pt idx="2469">
                  <c:v>4.9861624120431234</c:v>
                </c:pt>
                <c:pt idx="2470">
                  <c:v>4.9861624120431234</c:v>
                </c:pt>
                <c:pt idx="2471">
                  <c:v>4.9861624120431234</c:v>
                </c:pt>
                <c:pt idx="2472">
                  <c:v>4.9861624120431234</c:v>
                </c:pt>
                <c:pt idx="2473">
                  <c:v>4.9861624120431234</c:v>
                </c:pt>
                <c:pt idx="2474">
                  <c:v>4.9861624120431234</c:v>
                </c:pt>
                <c:pt idx="2475">
                  <c:v>4.9861624120431234</c:v>
                </c:pt>
                <c:pt idx="2476">
                  <c:v>4.9861624120431234</c:v>
                </c:pt>
                <c:pt idx="2477">
                  <c:v>4.9861624120431234</c:v>
                </c:pt>
                <c:pt idx="2478">
                  <c:v>4.9861624120431234</c:v>
                </c:pt>
                <c:pt idx="2479">
                  <c:v>4.9861624120431234</c:v>
                </c:pt>
                <c:pt idx="2480">
                  <c:v>4.9861624120431234</c:v>
                </c:pt>
                <c:pt idx="2481">
                  <c:v>4.9861624120431234</c:v>
                </c:pt>
                <c:pt idx="2482">
                  <c:v>4.9861624120431234</c:v>
                </c:pt>
                <c:pt idx="2483">
                  <c:v>4.9861624120431234</c:v>
                </c:pt>
                <c:pt idx="2484">
                  <c:v>4.9861624120431234</c:v>
                </c:pt>
                <c:pt idx="2485">
                  <c:v>4.9861624120431234</c:v>
                </c:pt>
                <c:pt idx="2486">
                  <c:v>4.9861624120431234</c:v>
                </c:pt>
                <c:pt idx="2487">
                  <c:v>4.9861624120431234</c:v>
                </c:pt>
                <c:pt idx="2488">
                  <c:v>4.9861624120431234</c:v>
                </c:pt>
                <c:pt idx="2489">
                  <c:v>4.9861624120431234</c:v>
                </c:pt>
                <c:pt idx="2490">
                  <c:v>4.9861624120431234</c:v>
                </c:pt>
                <c:pt idx="2491">
                  <c:v>4.9861624120431234</c:v>
                </c:pt>
                <c:pt idx="2492">
                  <c:v>4.9861624120431234</c:v>
                </c:pt>
                <c:pt idx="2493">
                  <c:v>4.9861624120431234</c:v>
                </c:pt>
                <c:pt idx="2494">
                  <c:v>4.9861624120431234</c:v>
                </c:pt>
                <c:pt idx="2495">
                  <c:v>4.9861624120431234</c:v>
                </c:pt>
                <c:pt idx="2496">
                  <c:v>4.9861624120431234</c:v>
                </c:pt>
                <c:pt idx="2497">
                  <c:v>4.9861624120431234</c:v>
                </c:pt>
                <c:pt idx="2498">
                  <c:v>4.9861624120431234</c:v>
                </c:pt>
                <c:pt idx="2499">
                  <c:v>4.9861624120431234</c:v>
                </c:pt>
                <c:pt idx="2500">
                  <c:v>4.9861624120431234</c:v>
                </c:pt>
                <c:pt idx="2501">
                  <c:v>4.9861624120431234</c:v>
                </c:pt>
                <c:pt idx="2502">
                  <c:v>4.9861624120431234</c:v>
                </c:pt>
                <c:pt idx="2503">
                  <c:v>4.9861624120431234</c:v>
                </c:pt>
                <c:pt idx="2504">
                  <c:v>4.9861624120431234</c:v>
                </c:pt>
                <c:pt idx="2505">
                  <c:v>4.9861624120431234</c:v>
                </c:pt>
                <c:pt idx="2506">
                  <c:v>4.9861624120431234</c:v>
                </c:pt>
                <c:pt idx="2507">
                  <c:v>4.9861624120431234</c:v>
                </c:pt>
                <c:pt idx="2508">
                  <c:v>4.9861624120431234</c:v>
                </c:pt>
                <c:pt idx="2509">
                  <c:v>4.9861624120431234</c:v>
                </c:pt>
                <c:pt idx="2510">
                  <c:v>4.9861624120431234</c:v>
                </c:pt>
                <c:pt idx="2511">
                  <c:v>4.9861624120431234</c:v>
                </c:pt>
                <c:pt idx="2512">
                  <c:v>4.9861624120431234</c:v>
                </c:pt>
                <c:pt idx="2513">
                  <c:v>4.9861624120431234</c:v>
                </c:pt>
                <c:pt idx="2514">
                  <c:v>4.9861624120431234</c:v>
                </c:pt>
                <c:pt idx="2515">
                  <c:v>4.9861624120431234</c:v>
                </c:pt>
                <c:pt idx="2516">
                  <c:v>4.9861624120431234</c:v>
                </c:pt>
                <c:pt idx="2517">
                  <c:v>4.9861624120431234</c:v>
                </c:pt>
                <c:pt idx="2518">
                  <c:v>4.9861624120431234</c:v>
                </c:pt>
                <c:pt idx="2519">
                  <c:v>4.9861624120431234</c:v>
                </c:pt>
                <c:pt idx="2520">
                  <c:v>4.9861624120431234</c:v>
                </c:pt>
                <c:pt idx="2521">
                  <c:v>4.9861624120431234</c:v>
                </c:pt>
                <c:pt idx="2522">
                  <c:v>4.9861624120431234</c:v>
                </c:pt>
                <c:pt idx="2523">
                  <c:v>4.9861624120431234</c:v>
                </c:pt>
                <c:pt idx="2524">
                  <c:v>4.9861624120431234</c:v>
                </c:pt>
                <c:pt idx="2525">
                  <c:v>4.9861624120431234</c:v>
                </c:pt>
                <c:pt idx="2526">
                  <c:v>4.9861624120431234</c:v>
                </c:pt>
                <c:pt idx="2527">
                  <c:v>4.9861624120431234</c:v>
                </c:pt>
                <c:pt idx="2528">
                  <c:v>4.9861624120431234</c:v>
                </c:pt>
                <c:pt idx="2529">
                  <c:v>4.9861624120431234</c:v>
                </c:pt>
                <c:pt idx="2530">
                  <c:v>4.9861624120431234</c:v>
                </c:pt>
                <c:pt idx="2531">
                  <c:v>4.9861624120431234</c:v>
                </c:pt>
                <c:pt idx="2532">
                  <c:v>4.9861624120431234</c:v>
                </c:pt>
                <c:pt idx="2533">
                  <c:v>4.9861624120431234</c:v>
                </c:pt>
                <c:pt idx="2534">
                  <c:v>4.9861624120431234</c:v>
                </c:pt>
                <c:pt idx="2535">
                  <c:v>4.9861624120431234</c:v>
                </c:pt>
                <c:pt idx="2536">
                  <c:v>4.9861624120431234</c:v>
                </c:pt>
                <c:pt idx="2537">
                  <c:v>4.9861624120431234</c:v>
                </c:pt>
                <c:pt idx="2538">
                  <c:v>4.9861624120431234</c:v>
                </c:pt>
                <c:pt idx="2539">
                  <c:v>4.9861624120431234</c:v>
                </c:pt>
                <c:pt idx="2540">
                  <c:v>4.9861624120431234</c:v>
                </c:pt>
                <c:pt idx="2541">
                  <c:v>4.9861624120431234</c:v>
                </c:pt>
                <c:pt idx="2542">
                  <c:v>4.9861624120431234</c:v>
                </c:pt>
                <c:pt idx="2543">
                  <c:v>4.9861624120431234</c:v>
                </c:pt>
                <c:pt idx="2544">
                  <c:v>4.9861624120431234</c:v>
                </c:pt>
                <c:pt idx="2545">
                  <c:v>4.9861624120431234</c:v>
                </c:pt>
                <c:pt idx="2546">
                  <c:v>4.9861624120431234</c:v>
                </c:pt>
                <c:pt idx="2547">
                  <c:v>4.9861624120431234</c:v>
                </c:pt>
                <c:pt idx="2548">
                  <c:v>4.9861624120431234</c:v>
                </c:pt>
                <c:pt idx="2549">
                  <c:v>4.9861624120431234</c:v>
                </c:pt>
                <c:pt idx="2550">
                  <c:v>4.9861624120431234</c:v>
                </c:pt>
                <c:pt idx="2551">
                  <c:v>4.9861624120431234</c:v>
                </c:pt>
                <c:pt idx="2552">
                  <c:v>4.9861624120431234</c:v>
                </c:pt>
                <c:pt idx="2553">
                  <c:v>4.9861624120431234</c:v>
                </c:pt>
                <c:pt idx="2554">
                  <c:v>4.9861624120431234</c:v>
                </c:pt>
                <c:pt idx="2555">
                  <c:v>4.9861624120431234</c:v>
                </c:pt>
                <c:pt idx="2556">
                  <c:v>4.9861624120431234</c:v>
                </c:pt>
                <c:pt idx="2557">
                  <c:v>4.9861624120431234</c:v>
                </c:pt>
                <c:pt idx="2558">
                  <c:v>4.9861624120431234</c:v>
                </c:pt>
                <c:pt idx="2559">
                  <c:v>4.9861624120431234</c:v>
                </c:pt>
                <c:pt idx="2560">
                  <c:v>4.9861624120431234</c:v>
                </c:pt>
                <c:pt idx="2561">
                  <c:v>4.9861624120431234</c:v>
                </c:pt>
                <c:pt idx="2562">
                  <c:v>4.9861624120431234</c:v>
                </c:pt>
                <c:pt idx="2563">
                  <c:v>4.9861624120431234</c:v>
                </c:pt>
                <c:pt idx="2564">
                  <c:v>4.9861624120431234</c:v>
                </c:pt>
                <c:pt idx="2565">
                  <c:v>4.9861624120431234</c:v>
                </c:pt>
                <c:pt idx="2566">
                  <c:v>4.9861624120431234</c:v>
                </c:pt>
                <c:pt idx="2567">
                  <c:v>4.9861624120431234</c:v>
                </c:pt>
                <c:pt idx="2568">
                  <c:v>4.9861624120431234</c:v>
                </c:pt>
                <c:pt idx="2569">
                  <c:v>4.9861624120431234</c:v>
                </c:pt>
                <c:pt idx="2570">
                  <c:v>4.9861624120431234</c:v>
                </c:pt>
                <c:pt idx="2571">
                  <c:v>4.9861624120431234</c:v>
                </c:pt>
                <c:pt idx="2572">
                  <c:v>4.9861624120431234</c:v>
                </c:pt>
                <c:pt idx="2573">
                  <c:v>4.9861624120431234</c:v>
                </c:pt>
                <c:pt idx="2574">
                  <c:v>4.9861624120431234</c:v>
                </c:pt>
                <c:pt idx="2575">
                  <c:v>4.9861624120431234</c:v>
                </c:pt>
                <c:pt idx="2576">
                  <c:v>4.9861624120431234</c:v>
                </c:pt>
                <c:pt idx="2577">
                  <c:v>4.9861624120431234</c:v>
                </c:pt>
                <c:pt idx="2578">
                  <c:v>4.9861624120431234</c:v>
                </c:pt>
                <c:pt idx="2579">
                  <c:v>4.9861624120431234</c:v>
                </c:pt>
                <c:pt idx="2580">
                  <c:v>4.9861624120431234</c:v>
                </c:pt>
                <c:pt idx="2581">
                  <c:v>4.9861624120431234</c:v>
                </c:pt>
                <c:pt idx="2582">
                  <c:v>4.9861624120431234</c:v>
                </c:pt>
                <c:pt idx="2583">
                  <c:v>4.9861624120431234</c:v>
                </c:pt>
                <c:pt idx="2584">
                  <c:v>4.9861624120431234</c:v>
                </c:pt>
                <c:pt idx="2585">
                  <c:v>4.9861624120431234</c:v>
                </c:pt>
                <c:pt idx="2586">
                  <c:v>4.9861624120431234</c:v>
                </c:pt>
                <c:pt idx="2587">
                  <c:v>4.9861624120431234</c:v>
                </c:pt>
                <c:pt idx="2588">
                  <c:v>4.9861624120431234</c:v>
                </c:pt>
                <c:pt idx="2589">
                  <c:v>4.9861624120431234</c:v>
                </c:pt>
                <c:pt idx="2590">
                  <c:v>4.9861624120431234</c:v>
                </c:pt>
                <c:pt idx="2591">
                  <c:v>4.9861624120431234</c:v>
                </c:pt>
                <c:pt idx="2592">
                  <c:v>4.9861624120431234</c:v>
                </c:pt>
                <c:pt idx="2593">
                  <c:v>4.9861624120431234</c:v>
                </c:pt>
                <c:pt idx="2594">
                  <c:v>4.9861624120431234</c:v>
                </c:pt>
                <c:pt idx="2595">
                  <c:v>4.9861624120431234</c:v>
                </c:pt>
                <c:pt idx="2596">
                  <c:v>4.9861624120431234</c:v>
                </c:pt>
                <c:pt idx="2597">
                  <c:v>4.9861624120431234</c:v>
                </c:pt>
                <c:pt idx="2598">
                  <c:v>4.9861624120431234</c:v>
                </c:pt>
                <c:pt idx="2599">
                  <c:v>4.9861624120431234</c:v>
                </c:pt>
                <c:pt idx="2600">
                  <c:v>4.9861624120431234</c:v>
                </c:pt>
                <c:pt idx="2601">
                  <c:v>4.9861624120431234</c:v>
                </c:pt>
                <c:pt idx="2602">
                  <c:v>4.9861624120431234</c:v>
                </c:pt>
                <c:pt idx="2603">
                  <c:v>4.9861624120431234</c:v>
                </c:pt>
                <c:pt idx="2604">
                  <c:v>4.9861624120431234</c:v>
                </c:pt>
                <c:pt idx="2605">
                  <c:v>4.9861624120431234</c:v>
                </c:pt>
                <c:pt idx="2606">
                  <c:v>4.9861624120431234</c:v>
                </c:pt>
                <c:pt idx="2607">
                  <c:v>4.9861624120431234</c:v>
                </c:pt>
                <c:pt idx="2608">
                  <c:v>4.9861624120431234</c:v>
                </c:pt>
                <c:pt idx="2609">
                  <c:v>4.9861624120431234</c:v>
                </c:pt>
                <c:pt idx="2610">
                  <c:v>4.9861624120431234</c:v>
                </c:pt>
                <c:pt idx="2611">
                  <c:v>4.9861624120431234</c:v>
                </c:pt>
                <c:pt idx="2612">
                  <c:v>4.9861624120431234</c:v>
                </c:pt>
                <c:pt idx="2613">
                  <c:v>4.9861624120431234</c:v>
                </c:pt>
                <c:pt idx="2614">
                  <c:v>4.9861624120431234</c:v>
                </c:pt>
                <c:pt idx="2615">
                  <c:v>4.9861624120431234</c:v>
                </c:pt>
                <c:pt idx="2616">
                  <c:v>4.9861624120431234</c:v>
                </c:pt>
                <c:pt idx="2617">
                  <c:v>4.9861624120431234</c:v>
                </c:pt>
                <c:pt idx="2618">
                  <c:v>4.9861624120431234</c:v>
                </c:pt>
                <c:pt idx="2619">
                  <c:v>4.9861624120431234</c:v>
                </c:pt>
                <c:pt idx="2620">
                  <c:v>4.9861624120431234</c:v>
                </c:pt>
                <c:pt idx="2621">
                  <c:v>4.9861624120431234</c:v>
                </c:pt>
                <c:pt idx="2622">
                  <c:v>4.9861624120431234</c:v>
                </c:pt>
                <c:pt idx="2623">
                  <c:v>4.9861624120431234</c:v>
                </c:pt>
                <c:pt idx="2624">
                  <c:v>4.9861624120431234</c:v>
                </c:pt>
                <c:pt idx="2625">
                  <c:v>4.9861624120431234</c:v>
                </c:pt>
                <c:pt idx="2626">
                  <c:v>4.9861624120431234</c:v>
                </c:pt>
                <c:pt idx="2627">
                  <c:v>4.9861624120431234</c:v>
                </c:pt>
                <c:pt idx="2628">
                  <c:v>4.9861624120431234</c:v>
                </c:pt>
                <c:pt idx="2629">
                  <c:v>4.9861624120431234</c:v>
                </c:pt>
                <c:pt idx="2630">
                  <c:v>4.9861624120431234</c:v>
                </c:pt>
                <c:pt idx="2631">
                  <c:v>4.9861624120431234</c:v>
                </c:pt>
                <c:pt idx="2632">
                  <c:v>4.9861624120431234</c:v>
                </c:pt>
                <c:pt idx="2633">
                  <c:v>4.9861624120431234</c:v>
                </c:pt>
                <c:pt idx="2634">
                  <c:v>4.9861624120431234</c:v>
                </c:pt>
                <c:pt idx="2635">
                  <c:v>4.9861624120431234</c:v>
                </c:pt>
                <c:pt idx="2636">
                  <c:v>4.9861624120431234</c:v>
                </c:pt>
                <c:pt idx="2637">
                  <c:v>4.9861624120431234</c:v>
                </c:pt>
                <c:pt idx="2638">
                  <c:v>4.9861624120431234</c:v>
                </c:pt>
                <c:pt idx="2639">
                  <c:v>4.9861624120431234</c:v>
                </c:pt>
                <c:pt idx="2640">
                  <c:v>4.9861624120431234</c:v>
                </c:pt>
                <c:pt idx="2641">
                  <c:v>4.9861624120431234</c:v>
                </c:pt>
                <c:pt idx="2642">
                  <c:v>4.9861624120431234</c:v>
                </c:pt>
                <c:pt idx="2643">
                  <c:v>4.9861624120431234</c:v>
                </c:pt>
                <c:pt idx="2644">
                  <c:v>4.9861624120431234</c:v>
                </c:pt>
                <c:pt idx="2645">
                  <c:v>4.9861624120431234</c:v>
                </c:pt>
                <c:pt idx="2646">
                  <c:v>4.9861624120431234</c:v>
                </c:pt>
                <c:pt idx="2647">
                  <c:v>4.9861624120431234</c:v>
                </c:pt>
                <c:pt idx="2648">
                  <c:v>4.9861624120431234</c:v>
                </c:pt>
                <c:pt idx="2649">
                  <c:v>4.9861624120431234</c:v>
                </c:pt>
                <c:pt idx="2650">
                  <c:v>4.9861624120431234</c:v>
                </c:pt>
                <c:pt idx="2651">
                  <c:v>4.9861624120431234</c:v>
                </c:pt>
                <c:pt idx="2652">
                  <c:v>4.9861624120431234</c:v>
                </c:pt>
                <c:pt idx="2653">
                  <c:v>4.9861624120431234</c:v>
                </c:pt>
                <c:pt idx="2654">
                  <c:v>4.9861624120431234</c:v>
                </c:pt>
                <c:pt idx="2655">
                  <c:v>4.9861624120431234</c:v>
                </c:pt>
                <c:pt idx="2656">
                  <c:v>4.9861624120431234</c:v>
                </c:pt>
                <c:pt idx="2657">
                  <c:v>4.9861624120431234</c:v>
                </c:pt>
                <c:pt idx="2658">
                  <c:v>4.9861624120431234</c:v>
                </c:pt>
                <c:pt idx="2659">
                  <c:v>4.9861624120431234</c:v>
                </c:pt>
                <c:pt idx="2660">
                  <c:v>4.9861624120431234</c:v>
                </c:pt>
                <c:pt idx="2661">
                  <c:v>4.9861624120431234</c:v>
                </c:pt>
                <c:pt idx="2662">
                  <c:v>4.9861624120431234</c:v>
                </c:pt>
                <c:pt idx="2663">
                  <c:v>4.9861624120431234</c:v>
                </c:pt>
                <c:pt idx="2664">
                  <c:v>4.9861624120431234</c:v>
                </c:pt>
                <c:pt idx="2665">
                  <c:v>4.9861624120431234</c:v>
                </c:pt>
                <c:pt idx="2666">
                  <c:v>4.9861624120431234</c:v>
                </c:pt>
                <c:pt idx="2667">
                  <c:v>4.9861624120431234</c:v>
                </c:pt>
                <c:pt idx="2668">
                  <c:v>4.9861624120431234</c:v>
                </c:pt>
                <c:pt idx="2669">
                  <c:v>4.9861624120431234</c:v>
                </c:pt>
                <c:pt idx="2670">
                  <c:v>4.9861624120431234</c:v>
                </c:pt>
                <c:pt idx="2671">
                  <c:v>4.9861624120431234</c:v>
                </c:pt>
                <c:pt idx="2672">
                  <c:v>4.9861624120431234</c:v>
                </c:pt>
                <c:pt idx="2673">
                  <c:v>4.9861624120431234</c:v>
                </c:pt>
                <c:pt idx="2674">
                  <c:v>4.9861624120431234</c:v>
                </c:pt>
                <c:pt idx="2675">
                  <c:v>4.9861624120431234</c:v>
                </c:pt>
                <c:pt idx="2676">
                  <c:v>4.9861624120431234</c:v>
                </c:pt>
                <c:pt idx="2677">
                  <c:v>4.9861624120431234</c:v>
                </c:pt>
                <c:pt idx="2678">
                  <c:v>4.9861624120431234</c:v>
                </c:pt>
                <c:pt idx="2679">
                  <c:v>4.9861624120431234</c:v>
                </c:pt>
                <c:pt idx="2680">
                  <c:v>4.9861624120431234</c:v>
                </c:pt>
                <c:pt idx="2681">
                  <c:v>4.9861624120431234</c:v>
                </c:pt>
                <c:pt idx="2682">
                  <c:v>4.9861624120431234</c:v>
                </c:pt>
                <c:pt idx="2683">
                  <c:v>4.9861624120431234</c:v>
                </c:pt>
                <c:pt idx="2684">
                  <c:v>4.9861624120431234</c:v>
                </c:pt>
                <c:pt idx="2685">
                  <c:v>4.9861624120431234</c:v>
                </c:pt>
                <c:pt idx="2686">
                  <c:v>4.9861624120431234</c:v>
                </c:pt>
                <c:pt idx="2687">
                  <c:v>4.9861624120431234</c:v>
                </c:pt>
                <c:pt idx="2688">
                  <c:v>4.9861624120431234</c:v>
                </c:pt>
                <c:pt idx="2689">
                  <c:v>4.9861624120431234</c:v>
                </c:pt>
                <c:pt idx="2690">
                  <c:v>4.9861624120431234</c:v>
                </c:pt>
                <c:pt idx="2691">
                  <c:v>4.9861624120431234</c:v>
                </c:pt>
                <c:pt idx="2692">
                  <c:v>4.9861624120431234</c:v>
                </c:pt>
                <c:pt idx="2693">
                  <c:v>4.9861624120431234</c:v>
                </c:pt>
                <c:pt idx="2694">
                  <c:v>4.9861624120431234</c:v>
                </c:pt>
                <c:pt idx="2695">
                  <c:v>4.9861624120431234</c:v>
                </c:pt>
                <c:pt idx="2696">
                  <c:v>4.9861624120431234</c:v>
                </c:pt>
                <c:pt idx="2697">
                  <c:v>4.9861624120431234</c:v>
                </c:pt>
                <c:pt idx="2698">
                  <c:v>4.9861624120431234</c:v>
                </c:pt>
                <c:pt idx="2699">
                  <c:v>4.9861624120431234</c:v>
                </c:pt>
                <c:pt idx="2700">
                  <c:v>4.9861624120431234</c:v>
                </c:pt>
                <c:pt idx="2701">
                  <c:v>4.9861624120431234</c:v>
                </c:pt>
                <c:pt idx="2702">
                  <c:v>4.9861624120431234</c:v>
                </c:pt>
                <c:pt idx="2703">
                  <c:v>4.9861624120431234</c:v>
                </c:pt>
                <c:pt idx="2704">
                  <c:v>4.9861624120431234</c:v>
                </c:pt>
                <c:pt idx="2705">
                  <c:v>4.9861624120431234</c:v>
                </c:pt>
                <c:pt idx="2706">
                  <c:v>4.9861624120431234</c:v>
                </c:pt>
                <c:pt idx="2707">
                  <c:v>4.9861624120431234</c:v>
                </c:pt>
                <c:pt idx="2708">
                  <c:v>4.9861624120431234</c:v>
                </c:pt>
                <c:pt idx="2709">
                  <c:v>4.9861624120431234</c:v>
                </c:pt>
                <c:pt idx="2710">
                  <c:v>4.9861624120431234</c:v>
                </c:pt>
                <c:pt idx="2711">
                  <c:v>4.9861624120431234</c:v>
                </c:pt>
                <c:pt idx="2712">
                  <c:v>4.9861624120431234</c:v>
                </c:pt>
                <c:pt idx="2713">
                  <c:v>4.9861624120431234</c:v>
                </c:pt>
                <c:pt idx="2714">
                  <c:v>4.9861624120431234</c:v>
                </c:pt>
                <c:pt idx="2715">
                  <c:v>4.9861624120431234</c:v>
                </c:pt>
                <c:pt idx="2716">
                  <c:v>4.9861624120431234</c:v>
                </c:pt>
                <c:pt idx="2717">
                  <c:v>4.9861624120431234</c:v>
                </c:pt>
                <c:pt idx="2718">
                  <c:v>4.9861624120431234</c:v>
                </c:pt>
                <c:pt idx="2719">
                  <c:v>4.9861624120431234</c:v>
                </c:pt>
                <c:pt idx="2720">
                  <c:v>4.9861624120431234</c:v>
                </c:pt>
                <c:pt idx="2721">
                  <c:v>4.9861624120431234</c:v>
                </c:pt>
                <c:pt idx="2722">
                  <c:v>4.9861624120431234</c:v>
                </c:pt>
                <c:pt idx="2723">
                  <c:v>4.9861624120431234</c:v>
                </c:pt>
                <c:pt idx="2724">
                  <c:v>4.9861624120431234</c:v>
                </c:pt>
                <c:pt idx="2725">
                  <c:v>4.9861624120431234</c:v>
                </c:pt>
                <c:pt idx="2726">
                  <c:v>4.9861624120431234</c:v>
                </c:pt>
                <c:pt idx="2727">
                  <c:v>4.9861624120431234</c:v>
                </c:pt>
                <c:pt idx="2728">
                  <c:v>4.9861624120431234</c:v>
                </c:pt>
                <c:pt idx="2729">
                  <c:v>4.9861624120431234</c:v>
                </c:pt>
                <c:pt idx="2730">
                  <c:v>4.9861624120431234</c:v>
                </c:pt>
                <c:pt idx="2731">
                  <c:v>4.9861624120431234</c:v>
                </c:pt>
                <c:pt idx="2732">
                  <c:v>4.9861624120431234</c:v>
                </c:pt>
                <c:pt idx="2733">
                  <c:v>4.9861624120431234</c:v>
                </c:pt>
                <c:pt idx="2734">
                  <c:v>4.9861624120431234</c:v>
                </c:pt>
                <c:pt idx="2735">
                  <c:v>4.9861624120431234</c:v>
                </c:pt>
                <c:pt idx="2736">
                  <c:v>4.9861624120431234</c:v>
                </c:pt>
                <c:pt idx="2737">
                  <c:v>4.9861624120431234</c:v>
                </c:pt>
                <c:pt idx="2738">
                  <c:v>4.9861624120431234</c:v>
                </c:pt>
                <c:pt idx="2739">
                  <c:v>4.9861624120431234</c:v>
                </c:pt>
                <c:pt idx="2740">
                  <c:v>4.9861624120431234</c:v>
                </c:pt>
                <c:pt idx="2741">
                  <c:v>4.9861624120431234</c:v>
                </c:pt>
                <c:pt idx="2742">
                  <c:v>4.9861624120431234</c:v>
                </c:pt>
                <c:pt idx="2743">
                  <c:v>4.9861624120431234</c:v>
                </c:pt>
                <c:pt idx="2744">
                  <c:v>4.9861624120431234</c:v>
                </c:pt>
                <c:pt idx="2745">
                  <c:v>4.9861624120431234</c:v>
                </c:pt>
                <c:pt idx="2746">
                  <c:v>4.9861624120431234</c:v>
                </c:pt>
                <c:pt idx="2747">
                  <c:v>4.9861624120431234</c:v>
                </c:pt>
                <c:pt idx="2748">
                  <c:v>4.9861624120431234</c:v>
                </c:pt>
                <c:pt idx="2749">
                  <c:v>4.9861624120431234</c:v>
                </c:pt>
                <c:pt idx="2750">
                  <c:v>4.9861624120431234</c:v>
                </c:pt>
                <c:pt idx="2751">
                  <c:v>4.9861624120431234</c:v>
                </c:pt>
                <c:pt idx="2752">
                  <c:v>4.9861624120431234</c:v>
                </c:pt>
                <c:pt idx="2753">
                  <c:v>4.9861624120431234</c:v>
                </c:pt>
                <c:pt idx="2754">
                  <c:v>4.9861624120431234</c:v>
                </c:pt>
                <c:pt idx="2755">
                  <c:v>4.9861624120431234</c:v>
                </c:pt>
                <c:pt idx="2756">
                  <c:v>4.9861624120431234</c:v>
                </c:pt>
                <c:pt idx="2757">
                  <c:v>4.9861624120431234</c:v>
                </c:pt>
                <c:pt idx="2758">
                  <c:v>4.9861624120431234</c:v>
                </c:pt>
                <c:pt idx="2759">
                  <c:v>4.9861624120431234</c:v>
                </c:pt>
                <c:pt idx="2760">
                  <c:v>4.9861624120431234</c:v>
                </c:pt>
                <c:pt idx="2761">
                  <c:v>4.9861624120431234</c:v>
                </c:pt>
                <c:pt idx="2762">
                  <c:v>4.9861624120431234</c:v>
                </c:pt>
                <c:pt idx="2763">
                  <c:v>4.9861624120431234</c:v>
                </c:pt>
                <c:pt idx="2764">
                  <c:v>4.9861624120431234</c:v>
                </c:pt>
                <c:pt idx="2765">
                  <c:v>4.9861624120431234</c:v>
                </c:pt>
                <c:pt idx="2766">
                  <c:v>4.9861624120431234</c:v>
                </c:pt>
                <c:pt idx="2767">
                  <c:v>4.9861624120431234</c:v>
                </c:pt>
                <c:pt idx="2768">
                  <c:v>4.9861624120431234</c:v>
                </c:pt>
                <c:pt idx="2769">
                  <c:v>4.9861624120431234</c:v>
                </c:pt>
                <c:pt idx="2770">
                  <c:v>4.9861624120431234</c:v>
                </c:pt>
                <c:pt idx="2771">
                  <c:v>4.9861624120431234</c:v>
                </c:pt>
                <c:pt idx="2772">
                  <c:v>4.9861624120431234</c:v>
                </c:pt>
                <c:pt idx="2773">
                  <c:v>4.9861624120431234</c:v>
                </c:pt>
                <c:pt idx="2774">
                  <c:v>4.9861624120431234</c:v>
                </c:pt>
                <c:pt idx="2775">
                  <c:v>4.9861624120431234</c:v>
                </c:pt>
                <c:pt idx="2776">
                  <c:v>4.9861624120431234</c:v>
                </c:pt>
                <c:pt idx="2777">
                  <c:v>4.9861624120431234</c:v>
                </c:pt>
                <c:pt idx="2778">
                  <c:v>4.9861624120431234</c:v>
                </c:pt>
                <c:pt idx="2779">
                  <c:v>4.9861624120431234</c:v>
                </c:pt>
                <c:pt idx="2780">
                  <c:v>4.9861624120431234</c:v>
                </c:pt>
                <c:pt idx="2781">
                  <c:v>4.9861624120431234</c:v>
                </c:pt>
                <c:pt idx="2782">
                  <c:v>4.9861624120431234</c:v>
                </c:pt>
                <c:pt idx="2783">
                  <c:v>4.9861624120431234</c:v>
                </c:pt>
                <c:pt idx="2784">
                  <c:v>4.9861624120431234</c:v>
                </c:pt>
                <c:pt idx="2785">
                  <c:v>4.9861624120431234</c:v>
                </c:pt>
                <c:pt idx="2786">
                  <c:v>4.9861624120431234</c:v>
                </c:pt>
                <c:pt idx="2787">
                  <c:v>4.9861624120431234</c:v>
                </c:pt>
                <c:pt idx="2788">
                  <c:v>4.9861624120431234</c:v>
                </c:pt>
                <c:pt idx="2789">
                  <c:v>4.9861624120431234</c:v>
                </c:pt>
                <c:pt idx="2790">
                  <c:v>4.9861624120431234</c:v>
                </c:pt>
                <c:pt idx="2791">
                  <c:v>4.9861624120431234</c:v>
                </c:pt>
                <c:pt idx="2792">
                  <c:v>4.9861624120431234</c:v>
                </c:pt>
                <c:pt idx="2793">
                  <c:v>4.9861624120431234</c:v>
                </c:pt>
                <c:pt idx="2794">
                  <c:v>4.9861624120431234</c:v>
                </c:pt>
                <c:pt idx="2795">
                  <c:v>4.9861624120431234</c:v>
                </c:pt>
                <c:pt idx="2796">
                  <c:v>4.9861624120431234</c:v>
                </c:pt>
                <c:pt idx="2797">
                  <c:v>4.9861624120431234</c:v>
                </c:pt>
                <c:pt idx="2798">
                  <c:v>4.9861624120431234</c:v>
                </c:pt>
                <c:pt idx="2799">
                  <c:v>4.9861624120431234</c:v>
                </c:pt>
                <c:pt idx="2800">
                  <c:v>4.9861624120431234</c:v>
                </c:pt>
                <c:pt idx="2801">
                  <c:v>4.9861624120431234</c:v>
                </c:pt>
                <c:pt idx="2802">
                  <c:v>4.9861624120431234</c:v>
                </c:pt>
                <c:pt idx="2803">
                  <c:v>4.9861624120431234</c:v>
                </c:pt>
                <c:pt idx="2804">
                  <c:v>4.9861624120431234</c:v>
                </c:pt>
                <c:pt idx="2805">
                  <c:v>4.9861624120431234</c:v>
                </c:pt>
                <c:pt idx="2806">
                  <c:v>4.9861624120431234</c:v>
                </c:pt>
                <c:pt idx="2807">
                  <c:v>4.9861624120431234</c:v>
                </c:pt>
                <c:pt idx="2808">
                  <c:v>4.9861624120431234</c:v>
                </c:pt>
                <c:pt idx="2809">
                  <c:v>4.9861624120431234</c:v>
                </c:pt>
                <c:pt idx="2810">
                  <c:v>4.9861624120431234</c:v>
                </c:pt>
                <c:pt idx="2811">
                  <c:v>4.9861624120431234</c:v>
                </c:pt>
                <c:pt idx="2812">
                  <c:v>4.9861624120431234</c:v>
                </c:pt>
                <c:pt idx="2813">
                  <c:v>4.9861624120431234</c:v>
                </c:pt>
                <c:pt idx="2814">
                  <c:v>4.9861624120431234</c:v>
                </c:pt>
                <c:pt idx="2815">
                  <c:v>4.9861624120431234</c:v>
                </c:pt>
                <c:pt idx="2816">
                  <c:v>4.9861624120431234</c:v>
                </c:pt>
                <c:pt idx="2817">
                  <c:v>4.9861624120431234</c:v>
                </c:pt>
                <c:pt idx="2818">
                  <c:v>4.9861624120431234</c:v>
                </c:pt>
                <c:pt idx="2819">
                  <c:v>4.9861624120431234</c:v>
                </c:pt>
                <c:pt idx="2820">
                  <c:v>4.9861624120431234</c:v>
                </c:pt>
                <c:pt idx="2821">
                  <c:v>4.9861624120431234</c:v>
                </c:pt>
                <c:pt idx="2822">
                  <c:v>4.9861624120431234</c:v>
                </c:pt>
                <c:pt idx="2823">
                  <c:v>4.9861624120431234</c:v>
                </c:pt>
                <c:pt idx="2824">
                  <c:v>4.9861624120431234</c:v>
                </c:pt>
                <c:pt idx="2825">
                  <c:v>4.9861624120431234</c:v>
                </c:pt>
                <c:pt idx="2826">
                  <c:v>4.9861624120431234</c:v>
                </c:pt>
                <c:pt idx="2827">
                  <c:v>4.9861624120431234</c:v>
                </c:pt>
                <c:pt idx="2828">
                  <c:v>4.9861624120431234</c:v>
                </c:pt>
                <c:pt idx="2829">
                  <c:v>4.9861624120431234</c:v>
                </c:pt>
                <c:pt idx="2830">
                  <c:v>4.9861624120431234</c:v>
                </c:pt>
                <c:pt idx="2831">
                  <c:v>4.9861624120431234</c:v>
                </c:pt>
                <c:pt idx="2832">
                  <c:v>4.9861624120431234</c:v>
                </c:pt>
                <c:pt idx="2833">
                  <c:v>4.9861624120431234</c:v>
                </c:pt>
                <c:pt idx="2834">
                  <c:v>4.9861624120431234</c:v>
                </c:pt>
                <c:pt idx="2835">
                  <c:v>4.9861624120431234</c:v>
                </c:pt>
                <c:pt idx="2836">
                  <c:v>4.9861624120431234</c:v>
                </c:pt>
                <c:pt idx="2837">
                  <c:v>4.9861624120431234</c:v>
                </c:pt>
                <c:pt idx="2838">
                  <c:v>4.9861624120431234</c:v>
                </c:pt>
                <c:pt idx="2839">
                  <c:v>4.9861624120431234</c:v>
                </c:pt>
                <c:pt idx="2840">
                  <c:v>4.9861624120431234</c:v>
                </c:pt>
                <c:pt idx="2841">
                  <c:v>4.9861624120431234</c:v>
                </c:pt>
                <c:pt idx="2842">
                  <c:v>4.9861624120431234</c:v>
                </c:pt>
                <c:pt idx="2843">
                  <c:v>4.9861624120431234</c:v>
                </c:pt>
                <c:pt idx="2844">
                  <c:v>4.9861624120431234</c:v>
                </c:pt>
                <c:pt idx="2845">
                  <c:v>4.9861624120431234</c:v>
                </c:pt>
                <c:pt idx="2846">
                  <c:v>4.9861624120431234</c:v>
                </c:pt>
                <c:pt idx="2847">
                  <c:v>4.9861624120431234</c:v>
                </c:pt>
                <c:pt idx="2848">
                  <c:v>4.9861624120431234</c:v>
                </c:pt>
                <c:pt idx="2849">
                  <c:v>4.9861624120431234</c:v>
                </c:pt>
                <c:pt idx="2850">
                  <c:v>4.9861624120431234</c:v>
                </c:pt>
                <c:pt idx="2851">
                  <c:v>4.9861624120431234</c:v>
                </c:pt>
                <c:pt idx="2852">
                  <c:v>4.9861624120431234</c:v>
                </c:pt>
                <c:pt idx="2853">
                  <c:v>4.9861624120431234</c:v>
                </c:pt>
                <c:pt idx="2854">
                  <c:v>4.9861624120431234</c:v>
                </c:pt>
                <c:pt idx="2855">
                  <c:v>4.9861624120431234</c:v>
                </c:pt>
                <c:pt idx="2856">
                  <c:v>4.9861624120431234</c:v>
                </c:pt>
                <c:pt idx="2857">
                  <c:v>4.9861624120431234</c:v>
                </c:pt>
                <c:pt idx="2858">
                  <c:v>4.9861624120431234</c:v>
                </c:pt>
                <c:pt idx="2859">
                  <c:v>4.9861624120431234</c:v>
                </c:pt>
                <c:pt idx="2860">
                  <c:v>4.9861624120431234</c:v>
                </c:pt>
                <c:pt idx="2861">
                  <c:v>4.9861624120431234</c:v>
                </c:pt>
                <c:pt idx="2862">
                  <c:v>4.9861624120431234</c:v>
                </c:pt>
                <c:pt idx="2863">
                  <c:v>4.9861624120431234</c:v>
                </c:pt>
                <c:pt idx="2864">
                  <c:v>4.9861624120431234</c:v>
                </c:pt>
                <c:pt idx="2865">
                  <c:v>4.9861624120431234</c:v>
                </c:pt>
                <c:pt idx="2866">
                  <c:v>4.9861624120431234</c:v>
                </c:pt>
                <c:pt idx="2867">
                  <c:v>4.9861624120431234</c:v>
                </c:pt>
                <c:pt idx="2868">
                  <c:v>4.9861624120431234</c:v>
                </c:pt>
                <c:pt idx="2869">
                  <c:v>4.9861624120431234</c:v>
                </c:pt>
                <c:pt idx="2870">
                  <c:v>4.9861624120431234</c:v>
                </c:pt>
                <c:pt idx="2871">
                  <c:v>4.9861624120431234</c:v>
                </c:pt>
                <c:pt idx="2872">
                  <c:v>4.9861624120431234</c:v>
                </c:pt>
                <c:pt idx="2873">
                  <c:v>4.9861624120431234</c:v>
                </c:pt>
                <c:pt idx="2874">
                  <c:v>4.9861624120431234</c:v>
                </c:pt>
                <c:pt idx="2875">
                  <c:v>4.9861624120431234</c:v>
                </c:pt>
                <c:pt idx="2876">
                  <c:v>4.9861624120431234</c:v>
                </c:pt>
                <c:pt idx="2877">
                  <c:v>4.9861624120431234</c:v>
                </c:pt>
                <c:pt idx="2878">
                  <c:v>4.9861624120431234</c:v>
                </c:pt>
                <c:pt idx="2879">
                  <c:v>4.9861624120431234</c:v>
                </c:pt>
                <c:pt idx="2880">
                  <c:v>4.9861624120431234</c:v>
                </c:pt>
                <c:pt idx="2881">
                  <c:v>4.9861624120431234</c:v>
                </c:pt>
                <c:pt idx="2882">
                  <c:v>4.9861624120431234</c:v>
                </c:pt>
                <c:pt idx="2883">
                  <c:v>4.9861624120431234</c:v>
                </c:pt>
                <c:pt idx="2884">
                  <c:v>4.9861624120431234</c:v>
                </c:pt>
                <c:pt idx="2885">
                  <c:v>4.9861624120431234</c:v>
                </c:pt>
                <c:pt idx="2886">
                  <c:v>4.9861624120431234</c:v>
                </c:pt>
                <c:pt idx="2887">
                  <c:v>4.9861624120431234</c:v>
                </c:pt>
                <c:pt idx="2888">
                  <c:v>4.9861624120431234</c:v>
                </c:pt>
                <c:pt idx="2889">
                  <c:v>4.9861624120431234</c:v>
                </c:pt>
                <c:pt idx="2890">
                  <c:v>4.9861624120431234</c:v>
                </c:pt>
                <c:pt idx="2891">
                  <c:v>4.9861624120431234</c:v>
                </c:pt>
                <c:pt idx="2892">
                  <c:v>4.9861624120431234</c:v>
                </c:pt>
                <c:pt idx="2893">
                  <c:v>4.9861624120431234</c:v>
                </c:pt>
                <c:pt idx="2894">
                  <c:v>4.9861624120431234</c:v>
                </c:pt>
                <c:pt idx="2895">
                  <c:v>4.9861624120431234</c:v>
                </c:pt>
                <c:pt idx="2896">
                  <c:v>4.9861624120431234</c:v>
                </c:pt>
                <c:pt idx="2897">
                  <c:v>4.9861624120431234</c:v>
                </c:pt>
                <c:pt idx="2898">
                  <c:v>4.9861624120431234</c:v>
                </c:pt>
                <c:pt idx="2899">
                  <c:v>4.9861624120431234</c:v>
                </c:pt>
                <c:pt idx="2900">
                  <c:v>4.9861624120431234</c:v>
                </c:pt>
                <c:pt idx="2901">
                  <c:v>4.9861624120431234</c:v>
                </c:pt>
                <c:pt idx="2902">
                  <c:v>4.9861624120431234</c:v>
                </c:pt>
                <c:pt idx="2903">
                  <c:v>4.9861624120431234</c:v>
                </c:pt>
                <c:pt idx="2904">
                  <c:v>4.9861624120431234</c:v>
                </c:pt>
                <c:pt idx="2905">
                  <c:v>4.9861624120431234</c:v>
                </c:pt>
                <c:pt idx="2906">
                  <c:v>4.9861624120431234</c:v>
                </c:pt>
                <c:pt idx="2907">
                  <c:v>4.9861624120431234</c:v>
                </c:pt>
                <c:pt idx="2908">
                  <c:v>4.9861624120431234</c:v>
                </c:pt>
                <c:pt idx="2909">
                  <c:v>4.9861624120431234</c:v>
                </c:pt>
                <c:pt idx="2910">
                  <c:v>4.9861624120431234</c:v>
                </c:pt>
                <c:pt idx="2911">
                  <c:v>4.9861624120431234</c:v>
                </c:pt>
                <c:pt idx="2912">
                  <c:v>4.9861624120431234</c:v>
                </c:pt>
                <c:pt idx="2913">
                  <c:v>4.9861624120431234</c:v>
                </c:pt>
                <c:pt idx="2914">
                  <c:v>4.9861624120431234</c:v>
                </c:pt>
                <c:pt idx="2915">
                  <c:v>4.9861624120431234</c:v>
                </c:pt>
                <c:pt idx="2916">
                  <c:v>4.9861624120431234</c:v>
                </c:pt>
                <c:pt idx="2917">
                  <c:v>4.9861624120431234</c:v>
                </c:pt>
                <c:pt idx="2918">
                  <c:v>4.9861624120431234</c:v>
                </c:pt>
                <c:pt idx="2919">
                  <c:v>4.9861624120431234</c:v>
                </c:pt>
                <c:pt idx="2920">
                  <c:v>4.9861624120431234</c:v>
                </c:pt>
                <c:pt idx="2921">
                  <c:v>4.9861624120431234</c:v>
                </c:pt>
                <c:pt idx="2922">
                  <c:v>4.9861624120431234</c:v>
                </c:pt>
                <c:pt idx="2923">
                  <c:v>4.9861624120431234</c:v>
                </c:pt>
                <c:pt idx="2924">
                  <c:v>4.9861624120431234</c:v>
                </c:pt>
                <c:pt idx="2925">
                  <c:v>4.9861624120431234</c:v>
                </c:pt>
                <c:pt idx="2926">
                  <c:v>4.9861624120431234</c:v>
                </c:pt>
                <c:pt idx="2927">
                  <c:v>4.9861624120431234</c:v>
                </c:pt>
                <c:pt idx="2928">
                  <c:v>4.9861624120431234</c:v>
                </c:pt>
                <c:pt idx="2929">
                  <c:v>4.9861624120431234</c:v>
                </c:pt>
                <c:pt idx="2930">
                  <c:v>4.9861624120431234</c:v>
                </c:pt>
                <c:pt idx="2931">
                  <c:v>4.9861624120431234</c:v>
                </c:pt>
                <c:pt idx="2932">
                  <c:v>4.9861624120431234</c:v>
                </c:pt>
                <c:pt idx="2933">
                  <c:v>4.9861624120431234</c:v>
                </c:pt>
                <c:pt idx="2934">
                  <c:v>4.9861624120431234</c:v>
                </c:pt>
                <c:pt idx="2935">
                  <c:v>4.9861624120431234</c:v>
                </c:pt>
                <c:pt idx="2936">
                  <c:v>4.9861624120431234</c:v>
                </c:pt>
                <c:pt idx="2937">
                  <c:v>4.9861624120431234</c:v>
                </c:pt>
                <c:pt idx="2938">
                  <c:v>4.9861624120431234</c:v>
                </c:pt>
                <c:pt idx="2939">
                  <c:v>4.9861624120431234</c:v>
                </c:pt>
                <c:pt idx="2940">
                  <c:v>4.9861624120431234</c:v>
                </c:pt>
                <c:pt idx="2941">
                  <c:v>4.9861624120431234</c:v>
                </c:pt>
                <c:pt idx="2942">
                  <c:v>4.9861624120431234</c:v>
                </c:pt>
                <c:pt idx="2943">
                  <c:v>4.9861624120431234</c:v>
                </c:pt>
                <c:pt idx="2944">
                  <c:v>4.9861624120431234</c:v>
                </c:pt>
                <c:pt idx="2945">
                  <c:v>4.9861624120431234</c:v>
                </c:pt>
                <c:pt idx="2946">
                  <c:v>4.9861624120431234</c:v>
                </c:pt>
                <c:pt idx="2947">
                  <c:v>4.9861624120431234</c:v>
                </c:pt>
                <c:pt idx="2948">
                  <c:v>4.9861624120431234</c:v>
                </c:pt>
                <c:pt idx="2949">
                  <c:v>4.9861624120431234</c:v>
                </c:pt>
                <c:pt idx="2950">
                  <c:v>4.9861624120431234</c:v>
                </c:pt>
                <c:pt idx="2951">
                  <c:v>4.9861624120431234</c:v>
                </c:pt>
                <c:pt idx="2952">
                  <c:v>4.9861624120431234</c:v>
                </c:pt>
                <c:pt idx="2953">
                  <c:v>4.9861624120431234</c:v>
                </c:pt>
                <c:pt idx="2954">
                  <c:v>4.9861624120431234</c:v>
                </c:pt>
                <c:pt idx="2955">
                  <c:v>4.9861624120431234</c:v>
                </c:pt>
                <c:pt idx="2956">
                  <c:v>4.9861624120431234</c:v>
                </c:pt>
                <c:pt idx="2957">
                  <c:v>4.9861624120431234</c:v>
                </c:pt>
                <c:pt idx="2958">
                  <c:v>4.9861624120431234</c:v>
                </c:pt>
                <c:pt idx="2959">
                  <c:v>4.9861624120431234</c:v>
                </c:pt>
                <c:pt idx="2960">
                  <c:v>4.9861624120431234</c:v>
                </c:pt>
                <c:pt idx="2961">
                  <c:v>4.9861624120431234</c:v>
                </c:pt>
                <c:pt idx="2962">
                  <c:v>4.9861624120431234</c:v>
                </c:pt>
                <c:pt idx="2963">
                  <c:v>4.9861624120431234</c:v>
                </c:pt>
                <c:pt idx="2964">
                  <c:v>4.9861624120431234</c:v>
                </c:pt>
                <c:pt idx="2965">
                  <c:v>4.9861624120431234</c:v>
                </c:pt>
                <c:pt idx="2966">
                  <c:v>4.9861624120431234</c:v>
                </c:pt>
                <c:pt idx="2967">
                  <c:v>4.9861624120431234</c:v>
                </c:pt>
                <c:pt idx="2968">
                  <c:v>4.9861624120431234</c:v>
                </c:pt>
                <c:pt idx="2969">
                  <c:v>4.9861624120431234</c:v>
                </c:pt>
                <c:pt idx="2970">
                  <c:v>4.9861624120431234</c:v>
                </c:pt>
                <c:pt idx="2971">
                  <c:v>4.9861624120431234</c:v>
                </c:pt>
                <c:pt idx="2972">
                  <c:v>4.9861624120431234</c:v>
                </c:pt>
                <c:pt idx="2973">
                  <c:v>4.9861624120431234</c:v>
                </c:pt>
                <c:pt idx="2974">
                  <c:v>4.9861624120431234</c:v>
                </c:pt>
                <c:pt idx="2975">
                  <c:v>4.9861624120431234</c:v>
                </c:pt>
                <c:pt idx="2976">
                  <c:v>4.9861624120431234</c:v>
                </c:pt>
                <c:pt idx="2977">
                  <c:v>4.9861624120431234</c:v>
                </c:pt>
                <c:pt idx="2978">
                  <c:v>4.9861624120431234</c:v>
                </c:pt>
                <c:pt idx="2979">
                  <c:v>4.9861624120431234</c:v>
                </c:pt>
                <c:pt idx="2980">
                  <c:v>4.9861624120431234</c:v>
                </c:pt>
                <c:pt idx="2981">
                  <c:v>4.9861624120431234</c:v>
                </c:pt>
                <c:pt idx="2982">
                  <c:v>4.9861624120431234</c:v>
                </c:pt>
                <c:pt idx="2983">
                  <c:v>4.9861624120431234</c:v>
                </c:pt>
                <c:pt idx="2984">
                  <c:v>4.9861624120431234</c:v>
                </c:pt>
                <c:pt idx="2985">
                  <c:v>4.9861624120431234</c:v>
                </c:pt>
                <c:pt idx="2986">
                  <c:v>4.9861624120431234</c:v>
                </c:pt>
                <c:pt idx="2987">
                  <c:v>4.9861624120431234</c:v>
                </c:pt>
                <c:pt idx="2988">
                  <c:v>4.9861624120431234</c:v>
                </c:pt>
                <c:pt idx="2989">
                  <c:v>4.9861624120431234</c:v>
                </c:pt>
                <c:pt idx="2990">
                  <c:v>4.9861624120431234</c:v>
                </c:pt>
                <c:pt idx="2991">
                  <c:v>4.9861624120431234</c:v>
                </c:pt>
                <c:pt idx="2992">
                  <c:v>4.9861624120431234</c:v>
                </c:pt>
                <c:pt idx="2993">
                  <c:v>4.9861624120431234</c:v>
                </c:pt>
                <c:pt idx="2994">
                  <c:v>4.9861624120431234</c:v>
                </c:pt>
                <c:pt idx="2995">
                  <c:v>4.9861624120431234</c:v>
                </c:pt>
                <c:pt idx="2996">
                  <c:v>4.9861624120431234</c:v>
                </c:pt>
                <c:pt idx="2997">
                  <c:v>4.9861624120431234</c:v>
                </c:pt>
                <c:pt idx="2998">
                  <c:v>4.9861624120431234</c:v>
                </c:pt>
                <c:pt idx="2999">
                  <c:v>4.9861624120431234</c:v>
                </c:pt>
                <c:pt idx="3000">
                  <c:v>4.9861624120431234</c:v>
                </c:pt>
                <c:pt idx="3001">
                  <c:v>4.9861624120431234</c:v>
                </c:pt>
                <c:pt idx="3002">
                  <c:v>4.9861624120431234</c:v>
                </c:pt>
                <c:pt idx="3003">
                  <c:v>4.9861624120431234</c:v>
                </c:pt>
                <c:pt idx="3004">
                  <c:v>4.9861624120431234</c:v>
                </c:pt>
                <c:pt idx="3005">
                  <c:v>4.9861624120431234</c:v>
                </c:pt>
                <c:pt idx="3006">
                  <c:v>4.9861624120431234</c:v>
                </c:pt>
                <c:pt idx="3007">
                  <c:v>4.9861624120431234</c:v>
                </c:pt>
                <c:pt idx="3008">
                  <c:v>4.9861624120431234</c:v>
                </c:pt>
                <c:pt idx="3009">
                  <c:v>4.9861624120431234</c:v>
                </c:pt>
                <c:pt idx="3010">
                  <c:v>4.9861624120431234</c:v>
                </c:pt>
                <c:pt idx="3011">
                  <c:v>4.9861624120431234</c:v>
                </c:pt>
                <c:pt idx="3012">
                  <c:v>4.9861624120431234</c:v>
                </c:pt>
                <c:pt idx="3013">
                  <c:v>4.9861624120431234</c:v>
                </c:pt>
                <c:pt idx="3014">
                  <c:v>4.9861624120431234</c:v>
                </c:pt>
                <c:pt idx="3015">
                  <c:v>4.9861624120431234</c:v>
                </c:pt>
                <c:pt idx="3016">
                  <c:v>4.9861624120431234</c:v>
                </c:pt>
                <c:pt idx="3017">
                  <c:v>4.9861624120431234</c:v>
                </c:pt>
                <c:pt idx="3018">
                  <c:v>4.9861624120431234</c:v>
                </c:pt>
                <c:pt idx="3019">
                  <c:v>4.9861624120431234</c:v>
                </c:pt>
                <c:pt idx="3020">
                  <c:v>4.9861624120431234</c:v>
                </c:pt>
                <c:pt idx="3021">
                  <c:v>4.9861624120431234</c:v>
                </c:pt>
                <c:pt idx="3022">
                  <c:v>4.9861624120431234</c:v>
                </c:pt>
                <c:pt idx="3023">
                  <c:v>4.9861624120431234</c:v>
                </c:pt>
                <c:pt idx="3024">
                  <c:v>4.9861624120431234</c:v>
                </c:pt>
                <c:pt idx="3025">
                  <c:v>4.9861624120431234</c:v>
                </c:pt>
                <c:pt idx="3026">
                  <c:v>4.9861624120431234</c:v>
                </c:pt>
                <c:pt idx="3027">
                  <c:v>4.9861624120431234</c:v>
                </c:pt>
                <c:pt idx="3028">
                  <c:v>4.9861624120431234</c:v>
                </c:pt>
                <c:pt idx="3029">
                  <c:v>4.9861624120431234</c:v>
                </c:pt>
                <c:pt idx="3030">
                  <c:v>4.9861624120431234</c:v>
                </c:pt>
                <c:pt idx="3031">
                  <c:v>4.9861624120431234</c:v>
                </c:pt>
                <c:pt idx="3032">
                  <c:v>4.9861624120431234</c:v>
                </c:pt>
                <c:pt idx="3033">
                  <c:v>4.9861624120431234</c:v>
                </c:pt>
                <c:pt idx="3034">
                  <c:v>4.9861624120431234</c:v>
                </c:pt>
                <c:pt idx="3035">
                  <c:v>4.9861624120431234</c:v>
                </c:pt>
                <c:pt idx="3036">
                  <c:v>4.9861624120431234</c:v>
                </c:pt>
                <c:pt idx="3037">
                  <c:v>4.9861624120431234</c:v>
                </c:pt>
                <c:pt idx="3038">
                  <c:v>4.9861624120431234</c:v>
                </c:pt>
                <c:pt idx="3039">
                  <c:v>4.9861624120431234</c:v>
                </c:pt>
                <c:pt idx="3040">
                  <c:v>4.9861624120431234</c:v>
                </c:pt>
                <c:pt idx="3041">
                  <c:v>4.9861624120431234</c:v>
                </c:pt>
                <c:pt idx="3042">
                  <c:v>4.9861624120431234</c:v>
                </c:pt>
                <c:pt idx="3043">
                  <c:v>4.9861624120431234</c:v>
                </c:pt>
                <c:pt idx="3044">
                  <c:v>4.9861624120431234</c:v>
                </c:pt>
                <c:pt idx="3045">
                  <c:v>4.9861624120431234</c:v>
                </c:pt>
                <c:pt idx="3046">
                  <c:v>4.9861624120431234</c:v>
                </c:pt>
                <c:pt idx="3047">
                  <c:v>4.9861624120431234</c:v>
                </c:pt>
                <c:pt idx="3048">
                  <c:v>4.9861624120431234</c:v>
                </c:pt>
                <c:pt idx="3049">
                  <c:v>4.9861624120431234</c:v>
                </c:pt>
                <c:pt idx="3050">
                  <c:v>4.9861624120431234</c:v>
                </c:pt>
                <c:pt idx="3051">
                  <c:v>4.9861624120431234</c:v>
                </c:pt>
                <c:pt idx="3052">
                  <c:v>4.9861624120431234</c:v>
                </c:pt>
                <c:pt idx="3053">
                  <c:v>4.9861624120431234</c:v>
                </c:pt>
                <c:pt idx="3054">
                  <c:v>4.9861624120431234</c:v>
                </c:pt>
                <c:pt idx="3055">
                  <c:v>4.9861624120431234</c:v>
                </c:pt>
                <c:pt idx="3056">
                  <c:v>4.9861624120431234</c:v>
                </c:pt>
                <c:pt idx="3057">
                  <c:v>4.9861624120431234</c:v>
                </c:pt>
                <c:pt idx="3058">
                  <c:v>4.9861624120431234</c:v>
                </c:pt>
                <c:pt idx="3059">
                  <c:v>4.9861624120431234</c:v>
                </c:pt>
                <c:pt idx="3060">
                  <c:v>4.9861624120431234</c:v>
                </c:pt>
                <c:pt idx="3061">
                  <c:v>4.9861624120431234</c:v>
                </c:pt>
                <c:pt idx="3062">
                  <c:v>4.9861624120431234</c:v>
                </c:pt>
                <c:pt idx="3063">
                  <c:v>4.9861624120431234</c:v>
                </c:pt>
                <c:pt idx="3064">
                  <c:v>4.9861624120431234</c:v>
                </c:pt>
                <c:pt idx="3065">
                  <c:v>4.9861624120431234</c:v>
                </c:pt>
                <c:pt idx="3066">
                  <c:v>4.9861624120431234</c:v>
                </c:pt>
                <c:pt idx="3067">
                  <c:v>4.9861624120431234</c:v>
                </c:pt>
                <c:pt idx="3068">
                  <c:v>4.9861624120431234</c:v>
                </c:pt>
                <c:pt idx="3069">
                  <c:v>4.9861624120431234</c:v>
                </c:pt>
                <c:pt idx="3070">
                  <c:v>4.9861624120431234</c:v>
                </c:pt>
                <c:pt idx="3071">
                  <c:v>4.9861624120431234</c:v>
                </c:pt>
                <c:pt idx="3072">
                  <c:v>4.9861624120431234</c:v>
                </c:pt>
                <c:pt idx="3073">
                  <c:v>4.9861624120431234</c:v>
                </c:pt>
                <c:pt idx="3074">
                  <c:v>4.9861624120431234</c:v>
                </c:pt>
                <c:pt idx="3075">
                  <c:v>4.9861624120431234</c:v>
                </c:pt>
                <c:pt idx="3076">
                  <c:v>4.9861624120431234</c:v>
                </c:pt>
                <c:pt idx="3077">
                  <c:v>4.9861624120431234</c:v>
                </c:pt>
                <c:pt idx="3078">
                  <c:v>4.9861624120431234</c:v>
                </c:pt>
                <c:pt idx="3079">
                  <c:v>4.9861624120431234</c:v>
                </c:pt>
                <c:pt idx="3080">
                  <c:v>4.9861624120431234</c:v>
                </c:pt>
                <c:pt idx="3081">
                  <c:v>4.9861624120431234</c:v>
                </c:pt>
                <c:pt idx="3082">
                  <c:v>4.9861624120431234</c:v>
                </c:pt>
                <c:pt idx="3083">
                  <c:v>4.9861624120431234</c:v>
                </c:pt>
                <c:pt idx="3084">
                  <c:v>4.9861624120431234</c:v>
                </c:pt>
                <c:pt idx="3085">
                  <c:v>4.9861624120431234</c:v>
                </c:pt>
                <c:pt idx="3086">
                  <c:v>4.9861624120431234</c:v>
                </c:pt>
                <c:pt idx="3087">
                  <c:v>4.9861624120431234</c:v>
                </c:pt>
                <c:pt idx="3088">
                  <c:v>4.9861624120431234</c:v>
                </c:pt>
                <c:pt idx="3089">
                  <c:v>4.9861624120431234</c:v>
                </c:pt>
                <c:pt idx="3090">
                  <c:v>4.9861624120431234</c:v>
                </c:pt>
                <c:pt idx="3091">
                  <c:v>4.9861624120431234</c:v>
                </c:pt>
                <c:pt idx="3092">
                  <c:v>4.9861624120431234</c:v>
                </c:pt>
                <c:pt idx="3093">
                  <c:v>4.9861624120431234</c:v>
                </c:pt>
                <c:pt idx="3094">
                  <c:v>4.9861624120431234</c:v>
                </c:pt>
                <c:pt idx="3095">
                  <c:v>4.9861624120431234</c:v>
                </c:pt>
                <c:pt idx="3096">
                  <c:v>4.9861624120431234</c:v>
                </c:pt>
                <c:pt idx="3097">
                  <c:v>4.9861624120431234</c:v>
                </c:pt>
                <c:pt idx="3098">
                  <c:v>4.9861624120431234</c:v>
                </c:pt>
                <c:pt idx="3099">
                  <c:v>4.9861624120431234</c:v>
                </c:pt>
                <c:pt idx="3100">
                  <c:v>4.9861624120431234</c:v>
                </c:pt>
                <c:pt idx="3101">
                  <c:v>4.9861624120431234</c:v>
                </c:pt>
                <c:pt idx="3102">
                  <c:v>4.9861624120431234</c:v>
                </c:pt>
                <c:pt idx="3103">
                  <c:v>4.9861624120431234</c:v>
                </c:pt>
                <c:pt idx="3104">
                  <c:v>4.9861624120431234</c:v>
                </c:pt>
                <c:pt idx="3105">
                  <c:v>4.9861624120431234</c:v>
                </c:pt>
                <c:pt idx="3106">
                  <c:v>4.9861624120431234</c:v>
                </c:pt>
                <c:pt idx="3107">
                  <c:v>4.9861624120431234</c:v>
                </c:pt>
                <c:pt idx="3108">
                  <c:v>4.9861624120431234</c:v>
                </c:pt>
                <c:pt idx="3109">
                  <c:v>4.9861624120431234</c:v>
                </c:pt>
                <c:pt idx="3110">
                  <c:v>4.9861624120431234</c:v>
                </c:pt>
                <c:pt idx="3111">
                  <c:v>4.9861624120431234</c:v>
                </c:pt>
                <c:pt idx="3112">
                  <c:v>4.9861624120431234</c:v>
                </c:pt>
                <c:pt idx="3113">
                  <c:v>4.9861624120431234</c:v>
                </c:pt>
                <c:pt idx="3114">
                  <c:v>4.9861624120431234</c:v>
                </c:pt>
                <c:pt idx="3115">
                  <c:v>4.9861624120431234</c:v>
                </c:pt>
                <c:pt idx="3116">
                  <c:v>4.9861624120431234</c:v>
                </c:pt>
                <c:pt idx="3117">
                  <c:v>4.9861624120431234</c:v>
                </c:pt>
                <c:pt idx="3118">
                  <c:v>4.9861624120431234</c:v>
                </c:pt>
                <c:pt idx="3119">
                  <c:v>4.9861624120431234</c:v>
                </c:pt>
                <c:pt idx="3120">
                  <c:v>4.9861624120431234</c:v>
                </c:pt>
                <c:pt idx="3121">
                  <c:v>4.9861624120431234</c:v>
                </c:pt>
                <c:pt idx="3122">
                  <c:v>4.9861624120431234</c:v>
                </c:pt>
                <c:pt idx="3123">
                  <c:v>4.9861624120431234</c:v>
                </c:pt>
                <c:pt idx="3124">
                  <c:v>4.9861624120431234</c:v>
                </c:pt>
                <c:pt idx="3125">
                  <c:v>4.9861624120431234</c:v>
                </c:pt>
                <c:pt idx="3126">
                  <c:v>4.9861624120431234</c:v>
                </c:pt>
                <c:pt idx="3127">
                  <c:v>4.9861624120431234</c:v>
                </c:pt>
                <c:pt idx="3128">
                  <c:v>4.9861624120431234</c:v>
                </c:pt>
                <c:pt idx="3129">
                  <c:v>4.9861624120431234</c:v>
                </c:pt>
                <c:pt idx="3130">
                  <c:v>4.9861624120431234</c:v>
                </c:pt>
                <c:pt idx="3131">
                  <c:v>4.9861624120431234</c:v>
                </c:pt>
                <c:pt idx="3132">
                  <c:v>4.9861624120431234</c:v>
                </c:pt>
                <c:pt idx="3133">
                  <c:v>4.9861624120431234</c:v>
                </c:pt>
                <c:pt idx="3134">
                  <c:v>4.9861624120431234</c:v>
                </c:pt>
                <c:pt idx="3135">
                  <c:v>4.9861624120431234</c:v>
                </c:pt>
                <c:pt idx="3136">
                  <c:v>4.9861624120431234</c:v>
                </c:pt>
                <c:pt idx="3137">
                  <c:v>4.9861624120431234</c:v>
                </c:pt>
                <c:pt idx="3138">
                  <c:v>4.9861624120431234</c:v>
                </c:pt>
                <c:pt idx="3139">
                  <c:v>4.9861624120431234</c:v>
                </c:pt>
                <c:pt idx="3140">
                  <c:v>4.9861624120431234</c:v>
                </c:pt>
                <c:pt idx="3141">
                  <c:v>4.9861624120431234</c:v>
                </c:pt>
                <c:pt idx="3142">
                  <c:v>4.9861624120431234</c:v>
                </c:pt>
                <c:pt idx="3143">
                  <c:v>4.9861624120431234</c:v>
                </c:pt>
                <c:pt idx="3144">
                  <c:v>4.9861624120431234</c:v>
                </c:pt>
                <c:pt idx="3145">
                  <c:v>4.9861624120431234</c:v>
                </c:pt>
                <c:pt idx="3146">
                  <c:v>4.9861624120431234</c:v>
                </c:pt>
                <c:pt idx="3147">
                  <c:v>4.9861624120431234</c:v>
                </c:pt>
                <c:pt idx="3148">
                  <c:v>4.9861624120431234</c:v>
                </c:pt>
                <c:pt idx="3149">
                  <c:v>4.9861624120431234</c:v>
                </c:pt>
                <c:pt idx="3150">
                  <c:v>4.9861624120431234</c:v>
                </c:pt>
                <c:pt idx="3151">
                  <c:v>4.9861624120431234</c:v>
                </c:pt>
                <c:pt idx="3152">
                  <c:v>4.9861624120431234</c:v>
                </c:pt>
                <c:pt idx="3153">
                  <c:v>4.9861624120431234</c:v>
                </c:pt>
                <c:pt idx="3154">
                  <c:v>4.9861624120431234</c:v>
                </c:pt>
                <c:pt idx="3155">
                  <c:v>4.9861624120431234</c:v>
                </c:pt>
                <c:pt idx="3156">
                  <c:v>4.9861624120431234</c:v>
                </c:pt>
                <c:pt idx="3157">
                  <c:v>4.9861624120431234</c:v>
                </c:pt>
                <c:pt idx="3158">
                  <c:v>4.9861624120431234</c:v>
                </c:pt>
                <c:pt idx="3159">
                  <c:v>4.9861624120431234</c:v>
                </c:pt>
                <c:pt idx="3160">
                  <c:v>4.9861624120431234</c:v>
                </c:pt>
                <c:pt idx="3161">
                  <c:v>4.9861624120431234</c:v>
                </c:pt>
                <c:pt idx="3162">
                  <c:v>4.9861624120431234</c:v>
                </c:pt>
                <c:pt idx="3163">
                  <c:v>4.9861624120431234</c:v>
                </c:pt>
                <c:pt idx="3164">
                  <c:v>4.9861624120431234</c:v>
                </c:pt>
                <c:pt idx="3165">
                  <c:v>4.9861624120431234</c:v>
                </c:pt>
                <c:pt idx="3166">
                  <c:v>4.9861624120431234</c:v>
                </c:pt>
                <c:pt idx="3167">
                  <c:v>4.9861624120431234</c:v>
                </c:pt>
                <c:pt idx="3168">
                  <c:v>4.9861624120431234</c:v>
                </c:pt>
                <c:pt idx="3169">
                  <c:v>4.9861624120431234</c:v>
                </c:pt>
                <c:pt idx="3170">
                  <c:v>4.9861624120431234</c:v>
                </c:pt>
                <c:pt idx="3171">
                  <c:v>4.9861624120431234</c:v>
                </c:pt>
                <c:pt idx="3172">
                  <c:v>4.9861624120431234</c:v>
                </c:pt>
                <c:pt idx="3173">
                  <c:v>4.9861624120431234</c:v>
                </c:pt>
                <c:pt idx="3174">
                  <c:v>4.9861624120431234</c:v>
                </c:pt>
                <c:pt idx="3175">
                  <c:v>4.9861624120431234</c:v>
                </c:pt>
                <c:pt idx="3176">
                  <c:v>4.9861624120431234</c:v>
                </c:pt>
                <c:pt idx="3177">
                  <c:v>4.9861624120431234</c:v>
                </c:pt>
                <c:pt idx="3178">
                  <c:v>4.9861624120431234</c:v>
                </c:pt>
                <c:pt idx="3179">
                  <c:v>4.9861624120431234</c:v>
                </c:pt>
                <c:pt idx="3180">
                  <c:v>4.9861624120431234</c:v>
                </c:pt>
                <c:pt idx="3181">
                  <c:v>4.9861624120431234</c:v>
                </c:pt>
                <c:pt idx="3182">
                  <c:v>4.9861624120431234</c:v>
                </c:pt>
                <c:pt idx="3183">
                  <c:v>4.9861624120431234</c:v>
                </c:pt>
                <c:pt idx="3184">
                  <c:v>4.9861624120431234</c:v>
                </c:pt>
                <c:pt idx="3185">
                  <c:v>4.9861624120431234</c:v>
                </c:pt>
                <c:pt idx="3186">
                  <c:v>4.9861624120431234</c:v>
                </c:pt>
                <c:pt idx="3187">
                  <c:v>4.9861624120431234</c:v>
                </c:pt>
                <c:pt idx="3188">
                  <c:v>4.9861624120431234</c:v>
                </c:pt>
                <c:pt idx="3189">
                  <c:v>4.9861624120431234</c:v>
                </c:pt>
                <c:pt idx="3190">
                  <c:v>4.9861624120431234</c:v>
                </c:pt>
                <c:pt idx="3191">
                  <c:v>4.9861624120431234</c:v>
                </c:pt>
                <c:pt idx="3192">
                  <c:v>4.9861624120431234</c:v>
                </c:pt>
                <c:pt idx="3193">
                  <c:v>4.9861624120431234</c:v>
                </c:pt>
                <c:pt idx="3194">
                  <c:v>4.9861624120431234</c:v>
                </c:pt>
                <c:pt idx="3195">
                  <c:v>4.9861624120431234</c:v>
                </c:pt>
                <c:pt idx="3196">
                  <c:v>4.9861624120431234</c:v>
                </c:pt>
                <c:pt idx="3197">
                  <c:v>4.9861624120431234</c:v>
                </c:pt>
                <c:pt idx="3198">
                  <c:v>4.9861624120431234</c:v>
                </c:pt>
                <c:pt idx="3199">
                  <c:v>4.9861624120431234</c:v>
                </c:pt>
                <c:pt idx="3200">
                  <c:v>4.9861624120431234</c:v>
                </c:pt>
                <c:pt idx="3201">
                  <c:v>4.9861624120431234</c:v>
                </c:pt>
                <c:pt idx="3202">
                  <c:v>4.9861624120431234</c:v>
                </c:pt>
                <c:pt idx="3203">
                  <c:v>4.9861624120431234</c:v>
                </c:pt>
                <c:pt idx="3204">
                  <c:v>4.9861624120431234</c:v>
                </c:pt>
                <c:pt idx="3205">
                  <c:v>4.9861624120431234</c:v>
                </c:pt>
                <c:pt idx="3206">
                  <c:v>4.9861624120431234</c:v>
                </c:pt>
                <c:pt idx="3207">
                  <c:v>4.9861624120431234</c:v>
                </c:pt>
                <c:pt idx="3208">
                  <c:v>4.9861624120431234</c:v>
                </c:pt>
                <c:pt idx="3209">
                  <c:v>4.9861624120431234</c:v>
                </c:pt>
                <c:pt idx="3210">
                  <c:v>4.9861624120431234</c:v>
                </c:pt>
                <c:pt idx="3211">
                  <c:v>4.9861624120431234</c:v>
                </c:pt>
                <c:pt idx="3212">
                  <c:v>4.9861624120431234</c:v>
                </c:pt>
                <c:pt idx="3213">
                  <c:v>4.9861624120431234</c:v>
                </c:pt>
                <c:pt idx="3214">
                  <c:v>4.9861624120431234</c:v>
                </c:pt>
                <c:pt idx="3215">
                  <c:v>4.9861624120431234</c:v>
                </c:pt>
                <c:pt idx="3216">
                  <c:v>4.9861624120431234</c:v>
                </c:pt>
                <c:pt idx="3217">
                  <c:v>4.9861624120431234</c:v>
                </c:pt>
                <c:pt idx="3218">
                  <c:v>4.9861624120431234</c:v>
                </c:pt>
                <c:pt idx="3219">
                  <c:v>4.9861624120431234</c:v>
                </c:pt>
                <c:pt idx="3220">
                  <c:v>4.9861624120431234</c:v>
                </c:pt>
                <c:pt idx="3221">
                  <c:v>4.9861624120431234</c:v>
                </c:pt>
                <c:pt idx="3222">
                  <c:v>4.9861624120431234</c:v>
                </c:pt>
                <c:pt idx="3223">
                  <c:v>4.9861624120431234</c:v>
                </c:pt>
                <c:pt idx="3224">
                  <c:v>4.9861624120431234</c:v>
                </c:pt>
                <c:pt idx="3225">
                  <c:v>4.9861624120431234</c:v>
                </c:pt>
                <c:pt idx="3226">
                  <c:v>4.9861624120431234</c:v>
                </c:pt>
                <c:pt idx="3227">
                  <c:v>4.9861624120431234</c:v>
                </c:pt>
                <c:pt idx="3228">
                  <c:v>4.9861624120431234</c:v>
                </c:pt>
                <c:pt idx="3229">
                  <c:v>4.9861624120431234</c:v>
                </c:pt>
                <c:pt idx="3230">
                  <c:v>4.9861624120431234</c:v>
                </c:pt>
                <c:pt idx="3231">
                  <c:v>4.9861624120431234</c:v>
                </c:pt>
                <c:pt idx="3232">
                  <c:v>4.9861624120431234</c:v>
                </c:pt>
                <c:pt idx="3233">
                  <c:v>4.9861624120431234</c:v>
                </c:pt>
                <c:pt idx="3234">
                  <c:v>4.9861624120431234</c:v>
                </c:pt>
                <c:pt idx="3235">
                  <c:v>4.9861624120431234</c:v>
                </c:pt>
                <c:pt idx="3236">
                  <c:v>4.9861624120431234</c:v>
                </c:pt>
                <c:pt idx="3237">
                  <c:v>4.9861624120431234</c:v>
                </c:pt>
                <c:pt idx="3238">
                  <c:v>4.9861624120431234</c:v>
                </c:pt>
                <c:pt idx="3239">
                  <c:v>4.9861624120431234</c:v>
                </c:pt>
                <c:pt idx="3240">
                  <c:v>4.9861624120431234</c:v>
                </c:pt>
                <c:pt idx="3241">
                  <c:v>4.9861624120431234</c:v>
                </c:pt>
                <c:pt idx="3242">
                  <c:v>4.9861624120431234</c:v>
                </c:pt>
                <c:pt idx="3243">
                  <c:v>4.9861624120431234</c:v>
                </c:pt>
                <c:pt idx="3244">
                  <c:v>4.9861624120431234</c:v>
                </c:pt>
                <c:pt idx="3245">
                  <c:v>4.9861624120431234</c:v>
                </c:pt>
                <c:pt idx="3246">
                  <c:v>4.9861624120431234</c:v>
                </c:pt>
                <c:pt idx="3247">
                  <c:v>4.9861624120431234</c:v>
                </c:pt>
                <c:pt idx="3248">
                  <c:v>4.9861624120431234</c:v>
                </c:pt>
                <c:pt idx="3249">
                  <c:v>4.9861624120431234</c:v>
                </c:pt>
                <c:pt idx="3250">
                  <c:v>4.9861624120431234</c:v>
                </c:pt>
                <c:pt idx="3251">
                  <c:v>4.9861624120431234</c:v>
                </c:pt>
                <c:pt idx="3252">
                  <c:v>4.9861624120431234</c:v>
                </c:pt>
                <c:pt idx="3253">
                  <c:v>4.9861624120431234</c:v>
                </c:pt>
                <c:pt idx="3254">
                  <c:v>4.9861624120431234</c:v>
                </c:pt>
                <c:pt idx="3255">
                  <c:v>4.9861624120431234</c:v>
                </c:pt>
                <c:pt idx="3256">
                  <c:v>4.9861624120431234</c:v>
                </c:pt>
                <c:pt idx="3257">
                  <c:v>4.9861624120431234</c:v>
                </c:pt>
                <c:pt idx="3258">
                  <c:v>4.9861624120431234</c:v>
                </c:pt>
                <c:pt idx="3259">
                  <c:v>4.9861624120431234</c:v>
                </c:pt>
                <c:pt idx="3260">
                  <c:v>4.9861624120431234</c:v>
                </c:pt>
                <c:pt idx="3261">
                  <c:v>4.9861624120431234</c:v>
                </c:pt>
                <c:pt idx="3262">
                  <c:v>4.9861624120431234</c:v>
                </c:pt>
                <c:pt idx="3263">
                  <c:v>4.9861624120431234</c:v>
                </c:pt>
                <c:pt idx="3264">
                  <c:v>4.9861624120431234</c:v>
                </c:pt>
                <c:pt idx="3265">
                  <c:v>4.9861624120431234</c:v>
                </c:pt>
                <c:pt idx="3266">
                  <c:v>4.9861624120431234</c:v>
                </c:pt>
                <c:pt idx="3267">
                  <c:v>4.9861624120431234</c:v>
                </c:pt>
                <c:pt idx="3268">
                  <c:v>4.9861624120431234</c:v>
                </c:pt>
                <c:pt idx="3269">
                  <c:v>4.9861624120431234</c:v>
                </c:pt>
                <c:pt idx="3270">
                  <c:v>4.9861624120431234</c:v>
                </c:pt>
                <c:pt idx="3271">
                  <c:v>4.9861624120431234</c:v>
                </c:pt>
                <c:pt idx="3272">
                  <c:v>4.9861624120431234</c:v>
                </c:pt>
                <c:pt idx="3273">
                  <c:v>4.9861624120431234</c:v>
                </c:pt>
                <c:pt idx="3274">
                  <c:v>4.9861624120431234</c:v>
                </c:pt>
                <c:pt idx="3275">
                  <c:v>4.9861624120431234</c:v>
                </c:pt>
                <c:pt idx="3276">
                  <c:v>4.9861624120431234</c:v>
                </c:pt>
                <c:pt idx="3277">
                  <c:v>4.9861624120431234</c:v>
                </c:pt>
                <c:pt idx="3278">
                  <c:v>4.9861624120431234</c:v>
                </c:pt>
                <c:pt idx="3279">
                  <c:v>4.9861624120431234</c:v>
                </c:pt>
                <c:pt idx="3280">
                  <c:v>4.9861624120431234</c:v>
                </c:pt>
                <c:pt idx="3281">
                  <c:v>4.9861624120431234</c:v>
                </c:pt>
                <c:pt idx="3282">
                  <c:v>4.9861624120431234</c:v>
                </c:pt>
                <c:pt idx="3283">
                  <c:v>4.9861624120431234</c:v>
                </c:pt>
                <c:pt idx="3284">
                  <c:v>4.9861624120431234</c:v>
                </c:pt>
                <c:pt idx="3285">
                  <c:v>4.9861624120431234</c:v>
                </c:pt>
                <c:pt idx="3286">
                  <c:v>4.9861624120431234</c:v>
                </c:pt>
                <c:pt idx="3287">
                  <c:v>4.9861624120431234</c:v>
                </c:pt>
                <c:pt idx="3288">
                  <c:v>4.9861624120431234</c:v>
                </c:pt>
                <c:pt idx="3289">
                  <c:v>4.9861624120431234</c:v>
                </c:pt>
                <c:pt idx="3290">
                  <c:v>4.9861624120431234</c:v>
                </c:pt>
                <c:pt idx="3291">
                  <c:v>4.9861624120431234</c:v>
                </c:pt>
                <c:pt idx="3292">
                  <c:v>4.9861624120431234</c:v>
                </c:pt>
                <c:pt idx="3293">
                  <c:v>4.9861624120431234</c:v>
                </c:pt>
                <c:pt idx="3294">
                  <c:v>4.9861624120431234</c:v>
                </c:pt>
                <c:pt idx="3295">
                  <c:v>4.9861624120431234</c:v>
                </c:pt>
                <c:pt idx="3296">
                  <c:v>4.9861624120431234</c:v>
                </c:pt>
                <c:pt idx="3297">
                  <c:v>4.9861624120431234</c:v>
                </c:pt>
                <c:pt idx="3298">
                  <c:v>4.9861624120431234</c:v>
                </c:pt>
                <c:pt idx="3299">
                  <c:v>4.9861624120431234</c:v>
                </c:pt>
                <c:pt idx="3300">
                  <c:v>4.9861624120431234</c:v>
                </c:pt>
                <c:pt idx="3301">
                  <c:v>4.9861624120431234</c:v>
                </c:pt>
                <c:pt idx="3302">
                  <c:v>4.9861624120431234</c:v>
                </c:pt>
                <c:pt idx="3303">
                  <c:v>4.9861624120431234</c:v>
                </c:pt>
                <c:pt idx="3304">
                  <c:v>4.9861624120431234</c:v>
                </c:pt>
                <c:pt idx="3305">
                  <c:v>4.9861624120431234</c:v>
                </c:pt>
                <c:pt idx="3306">
                  <c:v>4.9861624120431234</c:v>
                </c:pt>
                <c:pt idx="3307">
                  <c:v>4.9861624120431234</c:v>
                </c:pt>
                <c:pt idx="3308">
                  <c:v>4.9861624120431234</c:v>
                </c:pt>
                <c:pt idx="3309">
                  <c:v>4.9861624120431234</c:v>
                </c:pt>
                <c:pt idx="3310">
                  <c:v>4.9861624120431234</c:v>
                </c:pt>
                <c:pt idx="3311">
                  <c:v>4.9861624120431234</c:v>
                </c:pt>
                <c:pt idx="3312">
                  <c:v>4.9861624120431234</c:v>
                </c:pt>
                <c:pt idx="3313">
                  <c:v>4.9861624120431234</c:v>
                </c:pt>
                <c:pt idx="3314">
                  <c:v>4.9861624120431234</c:v>
                </c:pt>
                <c:pt idx="3315">
                  <c:v>4.9861624120431234</c:v>
                </c:pt>
                <c:pt idx="3316">
                  <c:v>4.9861624120431234</c:v>
                </c:pt>
                <c:pt idx="3317">
                  <c:v>4.9861624120431234</c:v>
                </c:pt>
                <c:pt idx="3318">
                  <c:v>4.9861624120431234</c:v>
                </c:pt>
                <c:pt idx="3319">
                  <c:v>4.9861624120431234</c:v>
                </c:pt>
                <c:pt idx="3320">
                  <c:v>4.9861624120431234</c:v>
                </c:pt>
                <c:pt idx="3321">
                  <c:v>4.9861624120431234</c:v>
                </c:pt>
                <c:pt idx="3322">
                  <c:v>4.9861624120431234</c:v>
                </c:pt>
                <c:pt idx="3323">
                  <c:v>4.9861624120431234</c:v>
                </c:pt>
                <c:pt idx="3324">
                  <c:v>4.9861624120431234</c:v>
                </c:pt>
                <c:pt idx="3325">
                  <c:v>4.9861624120431234</c:v>
                </c:pt>
                <c:pt idx="3326">
                  <c:v>4.9861624120431234</c:v>
                </c:pt>
                <c:pt idx="3327">
                  <c:v>4.9861624120431234</c:v>
                </c:pt>
                <c:pt idx="3328">
                  <c:v>4.9861624120431234</c:v>
                </c:pt>
                <c:pt idx="3329">
                  <c:v>4.9861624120431234</c:v>
                </c:pt>
                <c:pt idx="3330">
                  <c:v>4.9861624120431234</c:v>
                </c:pt>
                <c:pt idx="3331">
                  <c:v>4.9861624120431234</c:v>
                </c:pt>
                <c:pt idx="3332">
                  <c:v>4.9861624120431234</c:v>
                </c:pt>
                <c:pt idx="3333">
                  <c:v>4.9861624120431234</c:v>
                </c:pt>
                <c:pt idx="3334">
                  <c:v>4.9861624120431234</c:v>
                </c:pt>
                <c:pt idx="3335">
                  <c:v>4.9861624120431234</c:v>
                </c:pt>
                <c:pt idx="3336">
                  <c:v>4.9861624120431234</c:v>
                </c:pt>
                <c:pt idx="3337">
                  <c:v>4.9861624120431234</c:v>
                </c:pt>
                <c:pt idx="3338">
                  <c:v>4.9861624120431234</c:v>
                </c:pt>
                <c:pt idx="3339">
                  <c:v>4.9861624120431234</c:v>
                </c:pt>
                <c:pt idx="3340">
                  <c:v>4.9861624120431234</c:v>
                </c:pt>
                <c:pt idx="3341">
                  <c:v>4.9861624120431234</c:v>
                </c:pt>
                <c:pt idx="3342">
                  <c:v>4.9861624120431234</c:v>
                </c:pt>
                <c:pt idx="3343">
                  <c:v>4.9861624120431234</c:v>
                </c:pt>
                <c:pt idx="3344">
                  <c:v>4.9861624120431234</c:v>
                </c:pt>
                <c:pt idx="3345">
                  <c:v>4.9861624120431234</c:v>
                </c:pt>
                <c:pt idx="3346">
                  <c:v>4.9861624120431234</c:v>
                </c:pt>
                <c:pt idx="3347">
                  <c:v>4.9861624120431234</c:v>
                </c:pt>
                <c:pt idx="3348">
                  <c:v>4.9861624120431234</c:v>
                </c:pt>
                <c:pt idx="3349">
                  <c:v>4.9861624120431234</c:v>
                </c:pt>
                <c:pt idx="3350">
                  <c:v>4.9861624120431234</c:v>
                </c:pt>
                <c:pt idx="3351">
                  <c:v>4.9861624120431234</c:v>
                </c:pt>
                <c:pt idx="3352">
                  <c:v>4.9861624120431234</c:v>
                </c:pt>
                <c:pt idx="3353">
                  <c:v>4.9861624120431234</c:v>
                </c:pt>
                <c:pt idx="3354">
                  <c:v>4.9861624120431234</c:v>
                </c:pt>
                <c:pt idx="3355">
                  <c:v>4.9861624120431234</c:v>
                </c:pt>
                <c:pt idx="3356">
                  <c:v>4.9861624120431234</c:v>
                </c:pt>
                <c:pt idx="3357">
                  <c:v>4.9861624120431234</c:v>
                </c:pt>
                <c:pt idx="3358">
                  <c:v>4.9861624120431234</c:v>
                </c:pt>
                <c:pt idx="3359">
                  <c:v>4.9861624120431234</c:v>
                </c:pt>
                <c:pt idx="3360">
                  <c:v>4.9861624120431234</c:v>
                </c:pt>
                <c:pt idx="3361">
                  <c:v>4.9861624120431234</c:v>
                </c:pt>
                <c:pt idx="3362">
                  <c:v>4.9861624120431234</c:v>
                </c:pt>
                <c:pt idx="3363">
                  <c:v>4.9861624120431234</c:v>
                </c:pt>
                <c:pt idx="3364">
                  <c:v>4.9861624120431234</c:v>
                </c:pt>
                <c:pt idx="3365">
                  <c:v>4.9861624120431234</c:v>
                </c:pt>
                <c:pt idx="3366">
                  <c:v>4.9861624120431234</c:v>
                </c:pt>
                <c:pt idx="3367">
                  <c:v>4.9861624120431234</c:v>
                </c:pt>
                <c:pt idx="3368">
                  <c:v>4.9861624120431234</c:v>
                </c:pt>
                <c:pt idx="3369">
                  <c:v>4.9861624120431234</c:v>
                </c:pt>
                <c:pt idx="3370">
                  <c:v>4.9861624120431234</c:v>
                </c:pt>
                <c:pt idx="3371">
                  <c:v>4.9861624120431234</c:v>
                </c:pt>
                <c:pt idx="3372">
                  <c:v>4.9861624120431234</c:v>
                </c:pt>
                <c:pt idx="3373">
                  <c:v>4.9861624120431234</c:v>
                </c:pt>
                <c:pt idx="3374">
                  <c:v>4.9861624120431234</c:v>
                </c:pt>
                <c:pt idx="3375">
                  <c:v>4.9861624120431234</c:v>
                </c:pt>
                <c:pt idx="3376">
                  <c:v>4.9861624120431234</c:v>
                </c:pt>
                <c:pt idx="3377">
                  <c:v>4.9861624120431234</c:v>
                </c:pt>
                <c:pt idx="3378">
                  <c:v>4.9861624120431234</c:v>
                </c:pt>
                <c:pt idx="3379">
                  <c:v>4.9861624120431234</c:v>
                </c:pt>
                <c:pt idx="3380">
                  <c:v>4.9861624120431234</c:v>
                </c:pt>
                <c:pt idx="3381">
                  <c:v>4.9861624120431234</c:v>
                </c:pt>
                <c:pt idx="3382">
                  <c:v>4.9861624120431234</c:v>
                </c:pt>
                <c:pt idx="3383">
                  <c:v>4.9861624120431234</c:v>
                </c:pt>
                <c:pt idx="3384">
                  <c:v>4.9861624120431234</c:v>
                </c:pt>
                <c:pt idx="3385">
                  <c:v>4.9861624120431234</c:v>
                </c:pt>
                <c:pt idx="3386">
                  <c:v>4.9861624120431234</c:v>
                </c:pt>
                <c:pt idx="3387">
                  <c:v>4.9861624120431234</c:v>
                </c:pt>
                <c:pt idx="3388">
                  <c:v>4.9861624120431234</c:v>
                </c:pt>
                <c:pt idx="3389">
                  <c:v>4.9861624120431234</c:v>
                </c:pt>
                <c:pt idx="3390">
                  <c:v>4.9861624120431234</c:v>
                </c:pt>
                <c:pt idx="3391">
                  <c:v>4.9861624120431234</c:v>
                </c:pt>
                <c:pt idx="3392">
                  <c:v>4.9861624120431234</c:v>
                </c:pt>
                <c:pt idx="3393">
                  <c:v>4.9861624120431234</c:v>
                </c:pt>
                <c:pt idx="3394">
                  <c:v>4.9861624120431234</c:v>
                </c:pt>
                <c:pt idx="3395">
                  <c:v>4.9861624120431234</c:v>
                </c:pt>
                <c:pt idx="3396">
                  <c:v>4.9861624120431234</c:v>
                </c:pt>
                <c:pt idx="3397">
                  <c:v>4.9861624120431234</c:v>
                </c:pt>
                <c:pt idx="3398">
                  <c:v>4.9861624120431234</c:v>
                </c:pt>
                <c:pt idx="3399">
                  <c:v>4.9861624120431234</c:v>
                </c:pt>
                <c:pt idx="3400">
                  <c:v>4.9861624120431234</c:v>
                </c:pt>
                <c:pt idx="3401">
                  <c:v>4.9861624120431234</c:v>
                </c:pt>
                <c:pt idx="3402">
                  <c:v>4.9861624120431234</c:v>
                </c:pt>
                <c:pt idx="3403">
                  <c:v>4.9861624120431234</c:v>
                </c:pt>
                <c:pt idx="3404">
                  <c:v>4.9861624120431234</c:v>
                </c:pt>
                <c:pt idx="3405">
                  <c:v>4.9861624120431234</c:v>
                </c:pt>
                <c:pt idx="3406">
                  <c:v>4.9861624120431234</c:v>
                </c:pt>
                <c:pt idx="3407">
                  <c:v>4.9861624120431234</c:v>
                </c:pt>
                <c:pt idx="3408">
                  <c:v>4.9861624120431234</c:v>
                </c:pt>
                <c:pt idx="3409">
                  <c:v>4.9861624120431234</c:v>
                </c:pt>
                <c:pt idx="3410">
                  <c:v>4.9861624120431234</c:v>
                </c:pt>
                <c:pt idx="3411">
                  <c:v>4.9861624120431234</c:v>
                </c:pt>
                <c:pt idx="3412">
                  <c:v>4.9861624120431234</c:v>
                </c:pt>
                <c:pt idx="3413">
                  <c:v>4.9861624120431234</c:v>
                </c:pt>
                <c:pt idx="3414">
                  <c:v>4.9861624120431234</c:v>
                </c:pt>
                <c:pt idx="3415">
                  <c:v>4.9861624120431234</c:v>
                </c:pt>
                <c:pt idx="3416">
                  <c:v>4.9861624120431234</c:v>
                </c:pt>
                <c:pt idx="3417">
                  <c:v>4.9861624120431234</c:v>
                </c:pt>
                <c:pt idx="3418">
                  <c:v>4.9861624120431234</c:v>
                </c:pt>
                <c:pt idx="3419">
                  <c:v>4.9861624120431234</c:v>
                </c:pt>
                <c:pt idx="3420">
                  <c:v>4.9861624120431234</c:v>
                </c:pt>
                <c:pt idx="3421">
                  <c:v>4.9861624120431234</c:v>
                </c:pt>
                <c:pt idx="3422">
                  <c:v>4.9861624120431234</c:v>
                </c:pt>
                <c:pt idx="3423">
                  <c:v>4.9861624120431234</c:v>
                </c:pt>
                <c:pt idx="3424">
                  <c:v>4.9861624120431234</c:v>
                </c:pt>
                <c:pt idx="3425">
                  <c:v>4.9861624120431234</c:v>
                </c:pt>
                <c:pt idx="3426">
                  <c:v>4.9861624120431234</c:v>
                </c:pt>
                <c:pt idx="3427">
                  <c:v>4.9861624120431234</c:v>
                </c:pt>
                <c:pt idx="3428">
                  <c:v>4.9861624120431234</c:v>
                </c:pt>
                <c:pt idx="3429">
                  <c:v>4.9861624120431234</c:v>
                </c:pt>
                <c:pt idx="3430">
                  <c:v>4.9861624120431234</c:v>
                </c:pt>
                <c:pt idx="3431">
                  <c:v>4.9861624120431234</c:v>
                </c:pt>
                <c:pt idx="3432">
                  <c:v>4.9861624120431234</c:v>
                </c:pt>
                <c:pt idx="3433">
                  <c:v>4.9861624120431234</c:v>
                </c:pt>
                <c:pt idx="3434">
                  <c:v>4.9861624120431234</c:v>
                </c:pt>
                <c:pt idx="3435">
                  <c:v>4.9861624120431234</c:v>
                </c:pt>
                <c:pt idx="3436">
                  <c:v>4.9861624120431234</c:v>
                </c:pt>
                <c:pt idx="3437">
                  <c:v>4.9861624120431234</c:v>
                </c:pt>
                <c:pt idx="3438">
                  <c:v>4.9861624120431234</c:v>
                </c:pt>
                <c:pt idx="3439">
                  <c:v>4.9861624120431234</c:v>
                </c:pt>
                <c:pt idx="3440">
                  <c:v>4.9861624120431234</c:v>
                </c:pt>
                <c:pt idx="3441">
                  <c:v>4.9861624120431234</c:v>
                </c:pt>
                <c:pt idx="3442">
                  <c:v>4.9861624120431234</c:v>
                </c:pt>
                <c:pt idx="3443">
                  <c:v>4.9861624120431234</c:v>
                </c:pt>
                <c:pt idx="3444">
                  <c:v>4.9861624120431234</c:v>
                </c:pt>
                <c:pt idx="3445">
                  <c:v>4.9861624120431234</c:v>
                </c:pt>
                <c:pt idx="3446">
                  <c:v>4.9861624120431234</c:v>
                </c:pt>
                <c:pt idx="3447">
                  <c:v>4.9861624120431234</c:v>
                </c:pt>
                <c:pt idx="3448">
                  <c:v>4.9861624120431234</c:v>
                </c:pt>
                <c:pt idx="3449">
                  <c:v>4.9861624120431234</c:v>
                </c:pt>
                <c:pt idx="3450">
                  <c:v>4.9861624120431234</c:v>
                </c:pt>
                <c:pt idx="3451">
                  <c:v>4.9861624120431234</c:v>
                </c:pt>
                <c:pt idx="3452">
                  <c:v>4.9861624120431234</c:v>
                </c:pt>
                <c:pt idx="3453">
                  <c:v>4.9861624120431234</c:v>
                </c:pt>
                <c:pt idx="3454">
                  <c:v>4.9861624120431234</c:v>
                </c:pt>
                <c:pt idx="3455">
                  <c:v>4.9861624120431234</c:v>
                </c:pt>
                <c:pt idx="3456">
                  <c:v>4.9861624120431234</c:v>
                </c:pt>
                <c:pt idx="3457">
                  <c:v>4.9861624120431234</c:v>
                </c:pt>
                <c:pt idx="3458">
                  <c:v>4.9861624120431234</c:v>
                </c:pt>
                <c:pt idx="3459">
                  <c:v>4.9861624120431234</c:v>
                </c:pt>
                <c:pt idx="3460">
                  <c:v>4.9861624120431234</c:v>
                </c:pt>
                <c:pt idx="3461">
                  <c:v>4.9861624120431234</c:v>
                </c:pt>
                <c:pt idx="3462">
                  <c:v>4.9861624120431234</c:v>
                </c:pt>
                <c:pt idx="3463">
                  <c:v>4.9861624120431234</c:v>
                </c:pt>
                <c:pt idx="3464">
                  <c:v>4.9861624120431234</c:v>
                </c:pt>
                <c:pt idx="3465">
                  <c:v>4.9861624120431234</c:v>
                </c:pt>
                <c:pt idx="3466">
                  <c:v>4.9861624120431234</c:v>
                </c:pt>
                <c:pt idx="3467">
                  <c:v>4.9861624120431234</c:v>
                </c:pt>
                <c:pt idx="3468">
                  <c:v>4.9861624120431234</c:v>
                </c:pt>
                <c:pt idx="3469">
                  <c:v>4.9861624120431234</c:v>
                </c:pt>
                <c:pt idx="3470">
                  <c:v>4.9861624120431234</c:v>
                </c:pt>
                <c:pt idx="3471">
                  <c:v>4.9861624120431234</c:v>
                </c:pt>
                <c:pt idx="3472">
                  <c:v>4.9861624120431234</c:v>
                </c:pt>
                <c:pt idx="3473">
                  <c:v>4.9861624120431234</c:v>
                </c:pt>
                <c:pt idx="3474">
                  <c:v>4.9861624120431234</c:v>
                </c:pt>
                <c:pt idx="3475">
                  <c:v>4.9861624120431234</c:v>
                </c:pt>
                <c:pt idx="3476">
                  <c:v>4.9861624120431234</c:v>
                </c:pt>
                <c:pt idx="3477">
                  <c:v>4.9861624120431234</c:v>
                </c:pt>
                <c:pt idx="3478">
                  <c:v>4.9861624120431234</c:v>
                </c:pt>
                <c:pt idx="3479">
                  <c:v>4.9861624120431234</c:v>
                </c:pt>
                <c:pt idx="3480">
                  <c:v>4.9861624120431234</c:v>
                </c:pt>
                <c:pt idx="3481">
                  <c:v>4.9861624120431234</c:v>
                </c:pt>
                <c:pt idx="3482">
                  <c:v>4.9861624120431234</c:v>
                </c:pt>
                <c:pt idx="3483">
                  <c:v>4.9861624120431234</c:v>
                </c:pt>
                <c:pt idx="3484">
                  <c:v>4.9861624120431234</c:v>
                </c:pt>
                <c:pt idx="3485">
                  <c:v>4.9861624120431234</c:v>
                </c:pt>
                <c:pt idx="3486">
                  <c:v>4.9861624120431234</c:v>
                </c:pt>
                <c:pt idx="3487">
                  <c:v>4.9861624120431234</c:v>
                </c:pt>
                <c:pt idx="3488">
                  <c:v>4.9861624120431234</c:v>
                </c:pt>
                <c:pt idx="3489">
                  <c:v>4.9861624120431234</c:v>
                </c:pt>
                <c:pt idx="3490">
                  <c:v>4.9861624120431234</c:v>
                </c:pt>
                <c:pt idx="3491">
                  <c:v>4.9861624120431234</c:v>
                </c:pt>
                <c:pt idx="3492">
                  <c:v>4.9861624120431234</c:v>
                </c:pt>
                <c:pt idx="3493">
                  <c:v>4.9861624120431234</c:v>
                </c:pt>
                <c:pt idx="3494">
                  <c:v>4.9861624120431234</c:v>
                </c:pt>
                <c:pt idx="3495">
                  <c:v>4.9861624120431234</c:v>
                </c:pt>
                <c:pt idx="3496">
                  <c:v>4.9861624120431234</c:v>
                </c:pt>
                <c:pt idx="3497">
                  <c:v>4.9861624120431234</c:v>
                </c:pt>
                <c:pt idx="3498">
                  <c:v>4.9861624120431234</c:v>
                </c:pt>
                <c:pt idx="3499">
                  <c:v>4.9861624120431234</c:v>
                </c:pt>
                <c:pt idx="3500">
                  <c:v>4.9861624120431234</c:v>
                </c:pt>
                <c:pt idx="3501">
                  <c:v>4.9861624120431234</c:v>
                </c:pt>
                <c:pt idx="3502">
                  <c:v>4.9861624120431234</c:v>
                </c:pt>
                <c:pt idx="3503">
                  <c:v>4.9861624120431234</c:v>
                </c:pt>
                <c:pt idx="3504">
                  <c:v>4.9861624120431234</c:v>
                </c:pt>
                <c:pt idx="3505">
                  <c:v>4.9861624120431234</c:v>
                </c:pt>
                <c:pt idx="3506">
                  <c:v>4.9861624120431234</c:v>
                </c:pt>
                <c:pt idx="3507">
                  <c:v>4.9861624120431234</c:v>
                </c:pt>
                <c:pt idx="3508">
                  <c:v>4.9861624120431234</c:v>
                </c:pt>
                <c:pt idx="3509">
                  <c:v>4.9861624120431234</c:v>
                </c:pt>
                <c:pt idx="3510">
                  <c:v>4.9861624120431234</c:v>
                </c:pt>
                <c:pt idx="3511">
                  <c:v>4.9861624120431234</c:v>
                </c:pt>
                <c:pt idx="3512">
                  <c:v>4.9861624120431234</c:v>
                </c:pt>
                <c:pt idx="3513">
                  <c:v>4.9861624120431234</c:v>
                </c:pt>
                <c:pt idx="3514">
                  <c:v>4.9861624120431234</c:v>
                </c:pt>
                <c:pt idx="3515">
                  <c:v>4.9861624120431234</c:v>
                </c:pt>
                <c:pt idx="3516">
                  <c:v>4.9861624120431234</c:v>
                </c:pt>
                <c:pt idx="3517">
                  <c:v>4.9861624120431234</c:v>
                </c:pt>
                <c:pt idx="3518">
                  <c:v>4.9861624120431234</c:v>
                </c:pt>
                <c:pt idx="3519">
                  <c:v>4.9861624120431234</c:v>
                </c:pt>
                <c:pt idx="3520">
                  <c:v>4.9861624120431234</c:v>
                </c:pt>
                <c:pt idx="3521">
                  <c:v>4.9861624120431234</c:v>
                </c:pt>
                <c:pt idx="3522">
                  <c:v>4.9861624120431234</c:v>
                </c:pt>
                <c:pt idx="3523">
                  <c:v>4.9861624120431234</c:v>
                </c:pt>
                <c:pt idx="3524">
                  <c:v>4.9861624120431234</c:v>
                </c:pt>
                <c:pt idx="3525">
                  <c:v>4.9861624120431234</c:v>
                </c:pt>
                <c:pt idx="3526">
                  <c:v>4.9861624120431234</c:v>
                </c:pt>
                <c:pt idx="3527">
                  <c:v>4.9861624120431234</c:v>
                </c:pt>
                <c:pt idx="3528">
                  <c:v>4.9861624120431234</c:v>
                </c:pt>
                <c:pt idx="3529">
                  <c:v>4.9861624120431234</c:v>
                </c:pt>
                <c:pt idx="3530">
                  <c:v>4.9861624120431234</c:v>
                </c:pt>
                <c:pt idx="3531">
                  <c:v>4.9861624120431234</c:v>
                </c:pt>
                <c:pt idx="3532">
                  <c:v>4.9861624120431234</c:v>
                </c:pt>
                <c:pt idx="3533">
                  <c:v>4.9861624120431234</c:v>
                </c:pt>
                <c:pt idx="3534">
                  <c:v>4.9861624120431234</c:v>
                </c:pt>
                <c:pt idx="3535">
                  <c:v>4.9861624120431234</c:v>
                </c:pt>
                <c:pt idx="3536">
                  <c:v>4.9861624120431234</c:v>
                </c:pt>
                <c:pt idx="3537">
                  <c:v>4.9861624120431234</c:v>
                </c:pt>
                <c:pt idx="3538">
                  <c:v>4.9861624120431234</c:v>
                </c:pt>
                <c:pt idx="3539">
                  <c:v>4.9861624120431234</c:v>
                </c:pt>
                <c:pt idx="3540">
                  <c:v>4.9861624120431234</c:v>
                </c:pt>
                <c:pt idx="3541">
                  <c:v>4.9861624120431234</c:v>
                </c:pt>
                <c:pt idx="3542">
                  <c:v>4.9861624120431234</c:v>
                </c:pt>
                <c:pt idx="3543">
                  <c:v>4.9861624120431234</c:v>
                </c:pt>
                <c:pt idx="3544">
                  <c:v>4.9861624120431234</c:v>
                </c:pt>
                <c:pt idx="3545">
                  <c:v>4.9861624120431234</c:v>
                </c:pt>
                <c:pt idx="3546">
                  <c:v>4.9861624120431234</c:v>
                </c:pt>
                <c:pt idx="3547">
                  <c:v>4.9861624120431234</c:v>
                </c:pt>
                <c:pt idx="3548">
                  <c:v>4.9861624120431234</c:v>
                </c:pt>
                <c:pt idx="3549">
                  <c:v>4.9861624120431234</c:v>
                </c:pt>
                <c:pt idx="3550">
                  <c:v>4.9861624120431234</c:v>
                </c:pt>
                <c:pt idx="3551">
                  <c:v>4.9861624120431234</c:v>
                </c:pt>
                <c:pt idx="3552">
                  <c:v>4.9861624120431234</c:v>
                </c:pt>
                <c:pt idx="3553">
                  <c:v>4.9861624120431234</c:v>
                </c:pt>
                <c:pt idx="3554">
                  <c:v>4.9861624120431234</c:v>
                </c:pt>
                <c:pt idx="3555">
                  <c:v>4.9861624120431234</c:v>
                </c:pt>
                <c:pt idx="3556">
                  <c:v>4.9861624120431234</c:v>
                </c:pt>
                <c:pt idx="3557">
                  <c:v>4.9861624120431234</c:v>
                </c:pt>
                <c:pt idx="3558">
                  <c:v>4.9861624120431234</c:v>
                </c:pt>
                <c:pt idx="3559">
                  <c:v>4.9861624120431234</c:v>
                </c:pt>
                <c:pt idx="3560">
                  <c:v>4.9861624120431234</c:v>
                </c:pt>
                <c:pt idx="3561">
                  <c:v>4.9861624120431234</c:v>
                </c:pt>
                <c:pt idx="3562">
                  <c:v>4.9861624120431234</c:v>
                </c:pt>
                <c:pt idx="3563">
                  <c:v>4.9861624120431234</c:v>
                </c:pt>
                <c:pt idx="3564">
                  <c:v>4.9861624120431234</c:v>
                </c:pt>
                <c:pt idx="3565">
                  <c:v>4.9861624120431234</c:v>
                </c:pt>
                <c:pt idx="3566">
                  <c:v>4.9861624120431234</c:v>
                </c:pt>
                <c:pt idx="3567">
                  <c:v>4.9861624120431234</c:v>
                </c:pt>
                <c:pt idx="3568">
                  <c:v>4.9861624120431234</c:v>
                </c:pt>
                <c:pt idx="3569">
                  <c:v>4.9861624120431234</c:v>
                </c:pt>
                <c:pt idx="3570">
                  <c:v>4.9861624120431234</c:v>
                </c:pt>
                <c:pt idx="3571">
                  <c:v>4.9861624120431234</c:v>
                </c:pt>
                <c:pt idx="3572">
                  <c:v>4.9861624120431234</c:v>
                </c:pt>
                <c:pt idx="3573">
                  <c:v>4.9861624120431234</c:v>
                </c:pt>
                <c:pt idx="3574">
                  <c:v>4.9861624120431234</c:v>
                </c:pt>
                <c:pt idx="3575">
                  <c:v>4.9861624120431234</c:v>
                </c:pt>
                <c:pt idx="3576">
                  <c:v>4.9861624120431234</c:v>
                </c:pt>
                <c:pt idx="3577">
                  <c:v>4.9861624120431234</c:v>
                </c:pt>
                <c:pt idx="3578">
                  <c:v>4.9861624120431234</c:v>
                </c:pt>
                <c:pt idx="3579">
                  <c:v>4.9861624120431234</c:v>
                </c:pt>
                <c:pt idx="3580">
                  <c:v>4.9861624120431234</c:v>
                </c:pt>
                <c:pt idx="3581">
                  <c:v>4.9861624120431234</c:v>
                </c:pt>
                <c:pt idx="3582">
                  <c:v>4.9861624120431234</c:v>
                </c:pt>
                <c:pt idx="3583">
                  <c:v>4.9861624120431234</c:v>
                </c:pt>
                <c:pt idx="3584">
                  <c:v>4.9861624120431234</c:v>
                </c:pt>
                <c:pt idx="3585">
                  <c:v>4.9861624120431234</c:v>
                </c:pt>
                <c:pt idx="3586">
                  <c:v>4.9861624120431234</c:v>
                </c:pt>
                <c:pt idx="3587">
                  <c:v>4.9861624120431234</c:v>
                </c:pt>
                <c:pt idx="3588">
                  <c:v>4.9861624120431234</c:v>
                </c:pt>
                <c:pt idx="3589">
                  <c:v>4.9861624120431234</c:v>
                </c:pt>
                <c:pt idx="3590">
                  <c:v>4.9861624120431234</c:v>
                </c:pt>
                <c:pt idx="3591">
                  <c:v>4.9861624120431234</c:v>
                </c:pt>
                <c:pt idx="3592">
                  <c:v>4.9861624120431234</c:v>
                </c:pt>
                <c:pt idx="3593">
                  <c:v>4.9861624120431234</c:v>
                </c:pt>
                <c:pt idx="3594">
                  <c:v>4.9861624120431234</c:v>
                </c:pt>
                <c:pt idx="3595">
                  <c:v>4.9861624120431234</c:v>
                </c:pt>
                <c:pt idx="3596">
                  <c:v>4.9861624120431234</c:v>
                </c:pt>
                <c:pt idx="3597">
                  <c:v>4.9861624120431234</c:v>
                </c:pt>
                <c:pt idx="3598">
                  <c:v>4.9861624120431234</c:v>
                </c:pt>
                <c:pt idx="3599">
                  <c:v>4.9861624120431234</c:v>
                </c:pt>
                <c:pt idx="3600">
                  <c:v>4.9861624120431234</c:v>
                </c:pt>
                <c:pt idx="3601">
                  <c:v>4.9861624120431234</c:v>
                </c:pt>
                <c:pt idx="3602">
                  <c:v>4.9861624120431234</c:v>
                </c:pt>
                <c:pt idx="3603">
                  <c:v>4.9861624120431234</c:v>
                </c:pt>
                <c:pt idx="3604">
                  <c:v>4.9861624120431234</c:v>
                </c:pt>
                <c:pt idx="3605">
                  <c:v>4.9861624120431234</c:v>
                </c:pt>
                <c:pt idx="3606">
                  <c:v>4.9861624120431234</c:v>
                </c:pt>
                <c:pt idx="3607">
                  <c:v>4.9861624120431234</c:v>
                </c:pt>
                <c:pt idx="3608">
                  <c:v>4.9861624120431234</c:v>
                </c:pt>
                <c:pt idx="3609">
                  <c:v>4.9861624120431234</c:v>
                </c:pt>
                <c:pt idx="3610">
                  <c:v>4.9861624120431234</c:v>
                </c:pt>
                <c:pt idx="3611">
                  <c:v>4.9861624120431234</c:v>
                </c:pt>
                <c:pt idx="3612">
                  <c:v>4.9861624120431234</c:v>
                </c:pt>
                <c:pt idx="3613">
                  <c:v>4.9861624120431234</c:v>
                </c:pt>
                <c:pt idx="3614">
                  <c:v>4.9861624120431234</c:v>
                </c:pt>
                <c:pt idx="3615">
                  <c:v>4.9861624120431234</c:v>
                </c:pt>
                <c:pt idx="3616">
                  <c:v>4.9861624120431234</c:v>
                </c:pt>
                <c:pt idx="3617">
                  <c:v>4.9861624120431234</c:v>
                </c:pt>
                <c:pt idx="3618">
                  <c:v>4.9861624120431234</c:v>
                </c:pt>
                <c:pt idx="3619">
                  <c:v>4.9861624120431234</c:v>
                </c:pt>
                <c:pt idx="3620">
                  <c:v>4.9861624120431234</c:v>
                </c:pt>
                <c:pt idx="3621">
                  <c:v>4.9861624120431234</c:v>
                </c:pt>
                <c:pt idx="3622">
                  <c:v>4.9861624120431234</c:v>
                </c:pt>
                <c:pt idx="3623">
                  <c:v>4.9861624120431234</c:v>
                </c:pt>
                <c:pt idx="3624">
                  <c:v>4.9861624120431234</c:v>
                </c:pt>
                <c:pt idx="3625">
                  <c:v>4.9861624120431234</c:v>
                </c:pt>
                <c:pt idx="3626">
                  <c:v>4.9861624120431234</c:v>
                </c:pt>
                <c:pt idx="3627">
                  <c:v>4.9861624120431234</c:v>
                </c:pt>
                <c:pt idx="3628">
                  <c:v>4.9861624120431234</c:v>
                </c:pt>
                <c:pt idx="3629">
                  <c:v>4.9861624120431234</c:v>
                </c:pt>
                <c:pt idx="3630">
                  <c:v>4.9861624120431234</c:v>
                </c:pt>
                <c:pt idx="3631">
                  <c:v>4.9861624120431234</c:v>
                </c:pt>
                <c:pt idx="3632">
                  <c:v>4.9861624120431234</c:v>
                </c:pt>
                <c:pt idx="3633">
                  <c:v>4.9861624120431234</c:v>
                </c:pt>
                <c:pt idx="3634">
                  <c:v>4.9861624120431234</c:v>
                </c:pt>
                <c:pt idx="3635">
                  <c:v>4.9861624120431234</c:v>
                </c:pt>
                <c:pt idx="3636">
                  <c:v>4.9861624120431234</c:v>
                </c:pt>
                <c:pt idx="3637">
                  <c:v>4.9861624120431234</c:v>
                </c:pt>
                <c:pt idx="3638">
                  <c:v>4.9861624120431234</c:v>
                </c:pt>
                <c:pt idx="3639">
                  <c:v>4.9861624120431234</c:v>
                </c:pt>
                <c:pt idx="3640">
                  <c:v>4.9861624120431234</c:v>
                </c:pt>
                <c:pt idx="3641">
                  <c:v>4.9861624120431234</c:v>
                </c:pt>
                <c:pt idx="3642">
                  <c:v>4.9861624120431234</c:v>
                </c:pt>
                <c:pt idx="3643">
                  <c:v>4.9861624120431234</c:v>
                </c:pt>
                <c:pt idx="3644">
                  <c:v>4.9861624120431234</c:v>
                </c:pt>
                <c:pt idx="3645">
                  <c:v>4.9861624120431234</c:v>
                </c:pt>
                <c:pt idx="3646">
                  <c:v>4.9861624120431234</c:v>
                </c:pt>
                <c:pt idx="3647">
                  <c:v>4.9861624120431234</c:v>
                </c:pt>
                <c:pt idx="3648">
                  <c:v>4.9861624120431234</c:v>
                </c:pt>
                <c:pt idx="3649">
                  <c:v>4.9861624120431234</c:v>
                </c:pt>
                <c:pt idx="3650">
                  <c:v>4.9861624120431234</c:v>
                </c:pt>
                <c:pt idx="3651">
                  <c:v>4.9861624120431234</c:v>
                </c:pt>
                <c:pt idx="3652">
                  <c:v>4.9861624120431234</c:v>
                </c:pt>
                <c:pt idx="3653">
                  <c:v>4.9861624120431234</c:v>
                </c:pt>
                <c:pt idx="3654">
                  <c:v>4.9861624120431234</c:v>
                </c:pt>
                <c:pt idx="3655">
                  <c:v>4.9861624120431234</c:v>
                </c:pt>
                <c:pt idx="3656">
                  <c:v>4.9861624120431234</c:v>
                </c:pt>
                <c:pt idx="3657">
                  <c:v>4.9861624120431234</c:v>
                </c:pt>
                <c:pt idx="3658">
                  <c:v>4.9861624120431234</c:v>
                </c:pt>
                <c:pt idx="3659">
                  <c:v>4.9861624120431234</c:v>
                </c:pt>
                <c:pt idx="3660">
                  <c:v>4.9861624120431234</c:v>
                </c:pt>
                <c:pt idx="3661">
                  <c:v>4.9861624120431234</c:v>
                </c:pt>
                <c:pt idx="3662">
                  <c:v>4.9861624120431234</c:v>
                </c:pt>
                <c:pt idx="3663">
                  <c:v>4.9861624120431234</c:v>
                </c:pt>
                <c:pt idx="3664">
                  <c:v>4.9861624120431234</c:v>
                </c:pt>
                <c:pt idx="3665">
                  <c:v>4.9861624120431234</c:v>
                </c:pt>
                <c:pt idx="3666">
                  <c:v>4.9861624120431234</c:v>
                </c:pt>
                <c:pt idx="3667">
                  <c:v>4.9861624120431234</c:v>
                </c:pt>
                <c:pt idx="3668">
                  <c:v>4.9861624120431234</c:v>
                </c:pt>
                <c:pt idx="3669">
                  <c:v>4.9861624120431234</c:v>
                </c:pt>
                <c:pt idx="3670">
                  <c:v>4.9861624120431234</c:v>
                </c:pt>
                <c:pt idx="3671">
                  <c:v>4.9861624120431234</c:v>
                </c:pt>
                <c:pt idx="3672">
                  <c:v>4.9861624120431234</c:v>
                </c:pt>
                <c:pt idx="3673">
                  <c:v>4.9861624120431234</c:v>
                </c:pt>
                <c:pt idx="3674">
                  <c:v>4.9861624120431234</c:v>
                </c:pt>
                <c:pt idx="3675">
                  <c:v>4.9861624120431234</c:v>
                </c:pt>
                <c:pt idx="3676">
                  <c:v>4.9861624120431234</c:v>
                </c:pt>
                <c:pt idx="3677">
                  <c:v>4.9861624120431234</c:v>
                </c:pt>
                <c:pt idx="3678">
                  <c:v>4.9861624120431234</c:v>
                </c:pt>
                <c:pt idx="3679">
                  <c:v>4.9861624120431234</c:v>
                </c:pt>
                <c:pt idx="3680">
                  <c:v>4.9861624120431234</c:v>
                </c:pt>
                <c:pt idx="3681">
                  <c:v>4.9861624120431234</c:v>
                </c:pt>
                <c:pt idx="3682">
                  <c:v>4.9861624120431234</c:v>
                </c:pt>
                <c:pt idx="3683">
                  <c:v>4.9861624120431234</c:v>
                </c:pt>
                <c:pt idx="3684">
                  <c:v>4.9861624120431234</c:v>
                </c:pt>
                <c:pt idx="3685">
                  <c:v>4.9861624120431234</c:v>
                </c:pt>
                <c:pt idx="3686">
                  <c:v>4.9861624120431234</c:v>
                </c:pt>
                <c:pt idx="3687">
                  <c:v>4.9861624120431234</c:v>
                </c:pt>
                <c:pt idx="3688">
                  <c:v>4.9861624120431234</c:v>
                </c:pt>
                <c:pt idx="3689">
                  <c:v>4.9861624120431234</c:v>
                </c:pt>
                <c:pt idx="3690">
                  <c:v>4.9861624120431234</c:v>
                </c:pt>
                <c:pt idx="3691">
                  <c:v>4.9861624120431234</c:v>
                </c:pt>
                <c:pt idx="3692">
                  <c:v>4.9861624120431234</c:v>
                </c:pt>
                <c:pt idx="3693">
                  <c:v>4.9861624120431234</c:v>
                </c:pt>
                <c:pt idx="3694">
                  <c:v>4.9861624120431234</c:v>
                </c:pt>
                <c:pt idx="3695">
                  <c:v>4.9861624120431234</c:v>
                </c:pt>
                <c:pt idx="3696">
                  <c:v>4.9861624120431234</c:v>
                </c:pt>
                <c:pt idx="3697">
                  <c:v>4.9861624120431234</c:v>
                </c:pt>
                <c:pt idx="3698">
                  <c:v>4.9861624120431234</c:v>
                </c:pt>
                <c:pt idx="3699">
                  <c:v>4.9861624120431234</c:v>
                </c:pt>
                <c:pt idx="3700">
                  <c:v>4.9861624120431234</c:v>
                </c:pt>
                <c:pt idx="3701">
                  <c:v>4.9861624120431234</c:v>
                </c:pt>
                <c:pt idx="3702">
                  <c:v>4.9861624120431234</c:v>
                </c:pt>
                <c:pt idx="3703">
                  <c:v>4.9861624120431234</c:v>
                </c:pt>
                <c:pt idx="3704">
                  <c:v>4.9861624120431234</c:v>
                </c:pt>
                <c:pt idx="3705">
                  <c:v>4.9861624120431234</c:v>
                </c:pt>
                <c:pt idx="3706">
                  <c:v>4.9861624120431234</c:v>
                </c:pt>
                <c:pt idx="3707">
                  <c:v>4.9861624120431234</c:v>
                </c:pt>
                <c:pt idx="3708">
                  <c:v>4.9861624120431234</c:v>
                </c:pt>
                <c:pt idx="3709">
                  <c:v>4.9861624120431234</c:v>
                </c:pt>
                <c:pt idx="3710">
                  <c:v>4.9861624120431234</c:v>
                </c:pt>
                <c:pt idx="3711">
                  <c:v>4.9861624120431234</c:v>
                </c:pt>
                <c:pt idx="3712">
                  <c:v>4.9861624120431234</c:v>
                </c:pt>
                <c:pt idx="3713">
                  <c:v>4.9861624120431234</c:v>
                </c:pt>
                <c:pt idx="3714">
                  <c:v>4.9861624120431234</c:v>
                </c:pt>
                <c:pt idx="3715">
                  <c:v>4.9861624120431234</c:v>
                </c:pt>
                <c:pt idx="3716">
                  <c:v>4.9861624120431234</c:v>
                </c:pt>
                <c:pt idx="3717">
                  <c:v>4.9861624120431234</c:v>
                </c:pt>
                <c:pt idx="3718">
                  <c:v>4.9861624120431234</c:v>
                </c:pt>
                <c:pt idx="3719">
                  <c:v>4.9861624120431234</c:v>
                </c:pt>
                <c:pt idx="3720">
                  <c:v>4.9861624120431234</c:v>
                </c:pt>
                <c:pt idx="3721">
                  <c:v>4.9861624120431234</c:v>
                </c:pt>
                <c:pt idx="3722">
                  <c:v>4.9861624120431234</c:v>
                </c:pt>
                <c:pt idx="3723">
                  <c:v>4.9861624120431234</c:v>
                </c:pt>
                <c:pt idx="3724">
                  <c:v>4.9861624120431234</c:v>
                </c:pt>
                <c:pt idx="3725">
                  <c:v>4.9861624120431234</c:v>
                </c:pt>
                <c:pt idx="3726">
                  <c:v>4.9861624120431234</c:v>
                </c:pt>
                <c:pt idx="3727">
                  <c:v>4.9861624120431234</c:v>
                </c:pt>
                <c:pt idx="3728">
                  <c:v>4.9861624120431234</c:v>
                </c:pt>
                <c:pt idx="3729">
                  <c:v>4.9861624120431234</c:v>
                </c:pt>
                <c:pt idx="3730">
                  <c:v>4.9861624120431234</c:v>
                </c:pt>
                <c:pt idx="3731">
                  <c:v>4.9861624120431234</c:v>
                </c:pt>
                <c:pt idx="3732">
                  <c:v>4.9861624120431234</c:v>
                </c:pt>
                <c:pt idx="3733">
                  <c:v>4.9861624120431234</c:v>
                </c:pt>
                <c:pt idx="3734">
                  <c:v>4.9861624120431234</c:v>
                </c:pt>
                <c:pt idx="3735">
                  <c:v>4.9861624120431234</c:v>
                </c:pt>
                <c:pt idx="3736">
                  <c:v>4.9861624120431234</c:v>
                </c:pt>
                <c:pt idx="3737">
                  <c:v>4.9861624120431234</c:v>
                </c:pt>
                <c:pt idx="3738">
                  <c:v>4.9861624120431234</c:v>
                </c:pt>
                <c:pt idx="3739">
                  <c:v>4.9861624120431234</c:v>
                </c:pt>
                <c:pt idx="3740">
                  <c:v>4.9861624120431234</c:v>
                </c:pt>
                <c:pt idx="3741">
                  <c:v>4.9861624120431234</c:v>
                </c:pt>
                <c:pt idx="3742">
                  <c:v>4.9861624120431234</c:v>
                </c:pt>
                <c:pt idx="3743">
                  <c:v>4.9861624120431234</c:v>
                </c:pt>
                <c:pt idx="3744">
                  <c:v>4.9861624120431234</c:v>
                </c:pt>
                <c:pt idx="3745">
                  <c:v>4.9861624120431234</c:v>
                </c:pt>
                <c:pt idx="3746">
                  <c:v>4.9861624120431234</c:v>
                </c:pt>
                <c:pt idx="3747">
                  <c:v>4.9861624120431234</c:v>
                </c:pt>
                <c:pt idx="3748">
                  <c:v>4.9861624120431234</c:v>
                </c:pt>
                <c:pt idx="3749">
                  <c:v>4.9861624120431234</c:v>
                </c:pt>
                <c:pt idx="3750">
                  <c:v>4.9861624120431234</c:v>
                </c:pt>
                <c:pt idx="3751">
                  <c:v>4.9861624120431234</c:v>
                </c:pt>
                <c:pt idx="3752">
                  <c:v>4.9861624120431234</c:v>
                </c:pt>
                <c:pt idx="3753">
                  <c:v>4.9861624120431234</c:v>
                </c:pt>
                <c:pt idx="3754">
                  <c:v>4.9861624120431234</c:v>
                </c:pt>
                <c:pt idx="3755">
                  <c:v>4.9861624120431234</c:v>
                </c:pt>
                <c:pt idx="3756">
                  <c:v>4.9861624120431234</c:v>
                </c:pt>
                <c:pt idx="3757">
                  <c:v>4.9861624120431234</c:v>
                </c:pt>
                <c:pt idx="3758">
                  <c:v>4.9861624120431234</c:v>
                </c:pt>
                <c:pt idx="3759">
                  <c:v>4.9861624120431234</c:v>
                </c:pt>
                <c:pt idx="3760">
                  <c:v>4.9861624120431234</c:v>
                </c:pt>
                <c:pt idx="3761">
                  <c:v>4.9861624120431234</c:v>
                </c:pt>
                <c:pt idx="3762">
                  <c:v>4.9861624120431234</c:v>
                </c:pt>
                <c:pt idx="3763">
                  <c:v>4.9861624120431234</c:v>
                </c:pt>
                <c:pt idx="3764">
                  <c:v>4.9861624120431234</c:v>
                </c:pt>
                <c:pt idx="3765">
                  <c:v>4.9861624120431234</c:v>
                </c:pt>
                <c:pt idx="3766">
                  <c:v>4.9861624120431234</c:v>
                </c:pt>
                <c:pt idx="3767">
                  <c:v>4.9861624120431234</c:v>
                </c:pt>
                <c:pt idx="3768">
                  <c:v>4.9861624120431234</c:v>
                </c:pt>
                <c:pt idx="3769">
                  <c:v>4.9861624120431234</c:v>
                </c:pt>
                <c:pt idx="3770">
                  <c:v>4.9861624120431234</c:v>
                </c:pt>
                <c:pt idx="3771">
                  <c:v>4.9861624120431234</c:v>
                </c:pt>
                <c:pt idx="3772">
                  <c:v>4.9861624120431234</c:v>
                </c:pt>
                <c:pt idx="3773">
                  <c:v>4.9861624120431234</c:v>
                </c:pt>
                <c:pt idx="3774">
                  <c:v>4.9861624120431234</c:v>
                </c:pt>
                <c:pt idx="3775">
                  <c:v>4.9861624120431234</c:v>
                </c:pt>
                <c:pt idx="3776">
                  <c:v>4.9861624120431234</c:v>
                </c:pt>
                <c:pt idx="3777">
                  <c:v>4.9861624120431234</c:v>
                </c:pt>
                <c:pt idx="3778">
                  <c:v>4.9861624120431234</c:v>
                </c:pt>
                <c:pt idx="3779">
                  <c:v>4.9861624120431234</c:v>
                </c:pt>
                <c:pt idx="3780">
                  <c:v>4.9861624120431234</c:v>
                </c:pt>
                <c:pt idx="3781">
                  <c:v>4.9861624120431234</c:v>
                </c:pt>
                <c:pt idx="3782">
                  <c:v>4.9861624120431234</c:v>
                </c:pt>
                <c:pt idx="3783">
                  <c:v>4.9861624120431234</c:v>
                </c:pt>
                <c:pt idx="3784">
                  <c:v>4.9861624120431234</c:v>
                </c:pt>
                <c:pt idx="3785">
                  <c:v>4.9861624120431234</c:v>
                </c:pt>
                <c:pt idx="3786">
                  <c:v>4.9861624120431234</c:v>
                </c:pt>
                <c:pt idx="3787">
                  <c:v>4.9861624120431234</c:v>
                </c:pt>
                <c:pt idx="3788">
                  <c:v>4.9861624120431234</c:v>
                </c:pt>
                <c:pt idx="3789">
                  <c:v>4.9861624120431234</c:v>
                </c:pt>
                <c:pt idx="3790">
                  <c:v>4.9861624120431234</c:v>
                </c:pt>
                <c:pt idx="3791">
                  <c:v>4.9861624120431234</c:v>
                </c:pt>
                <c:pt idx="3792">
                  <c:v>4.9861624120431234</c:v>
                </c:pt>
                <c:pt idx="3793">
                  <c:v>4.9861624120431234</c:v>
                </c:pt>
                <c:pt idx="3794">
                  <c:v>4.9861624120431234</c:v>
                </c:pt>
                <c:pt idx="3795">
                  <c:v>4.9861624120431234</c:v>
                </c:pt>
                <c:pt idx="3796">
                  <c:v>4.9861624120431234</c:v>
                </c:pt>
                <c:pt idx="3797">
                  <c:v>4.9861624120431234</c:v>
                </c:pt>
                <c:pt idx="3798">
                  <c:v>4.9861624120431234</c:v>
                </c:pt>
                <c:pt idx="3799">
                  <c:v>4.9861624120431234</c:v>
                </c:pt>
                <c:pt idx="3800">
                  <c:v>4.9861624120431234</c:v>
                </c:pt>
                <c:pt idx="3801">
                  <c:v>4.9861624120431234</c:v>
                </c:pt>
                <c:pt idx="3802">
                  <c:v>4.9861624120431234</c:v>
                </c:pt>
                <c:pt idx="3803">
                  <c:v>4.9861624120431234</c:v>
                </c:pt>
                <c:pt idx="3804">
                  <c:v>4.9861624120431234</c:v>
                </c:pt>
                <c:pt idx="3805">
                  <c:v>4.9861624120431234</c:v>
                </c:pt>
                <c:pt idx="3806">
                  <c:v>4.9861624120431234</c:v>
                </c:pt>
                <c:pt idx="3807">
                  <c:v>4.9861624120431234</c:v>
                </c:pt>
                <c:pt idx="3808">
                  <c:v>4.9861624120431234</c:v>
                </c:pt>
                <c:pt idx="3809">
                  <c:v>4.9861624120431234</c:v>
                </c:pt>
                <c:pt idx="3810">
                  <c:v>4.9861624120431234</c:v>
                </c:pt>
                <c:pt idx="3811">
                  <c:v>4.9861624120431234</c:v>
                </c:pt>
                <c:pt idx="3812">
                  <c:v>4.9861624120431234</c:v>
                </c:pt>
                <c:pt idx="3813">
                  <c:v>4.9861624120431234</c:v>
                </c:pt>
                <c:pt idx="3814">
                  <c:v>4.9861624120431234</c:v>
                </c:pt>
                <c:pt idx="3815">
                  <c:v>4.9861624120431234</c:v>
                </c:pt>
                <c:pt idx="3816">
                  <c:v>4.9861624120431234</c:v>
                </c:pt>
                <c:pt idx="3817">
                  <c:v>4.9861624120431234</c:v>
                </c:pt>
                <c:pt idx="3818">
                  <c:v>4.9861624120431234</c:v>
                </c:pt>
                <c:pt idx="3819">
                  <c:v>4.9861624120431234</c:v>
                </c:pt>
                <c:pt idx="3820">
                  <c:v>4.9861624120431234</c:v>
                </c:pt>
                <c:pt idx="3821">
                  <c:v>4.9861624120431234</c:v>
                </c:pt>
                <c:pt idx="3822">
                  <c:v>4.9861624120431234</c:v>
                </c:pt>
                <c:pt idx="3823">
                  <c:v>4.9861624120431234</c:v>
                </c:pt>
                <c:pt idx="3824">
                  <c:v>4.9861624120431234</c:v>
                </c:pt>
                <c:pt idx="3825">
                  <c:v>4.9861624120431234</c:v>
                </c:pt>
                <c:pt idx="3826">
                  <c:v>4.9861624120431234</c:v>
                </c:pt>
                <c:pt idx="3827">
                  <c:v>4.9861624120431234</c:v>
                </c:pt>
                <c:pt idx="3828">
                  <c:v>4.9861624120431234</c:v>
                </c:pt>
                <c:pt idx="3829">
                  <c:v>4.9861624120431234</c:v>
                </c:pt>
                <c:pt idx="3830">
                  <c:v>4.9861624120431234</c:v>
                </c:pt>
                <c:pt idx="3831">
                  <c:v>4.9861624120431234</c:v>
                </c:pt>
                <c:pt idx="3832">
                  <c:v>4.9861624120431234</c:v>
                </c:pt>
                <c:pt idx="3833">
                  <c:v>4.9861624120431234</c:v>
                </c:pt>
                <c:pt idx="3834">
                  <c:v>4.9861624120431234</c:v>
                </c:pt>
                <c:pt idx="3835">
                  <c:v>4.9861624120431234</c:v>
                </c:pt>
                <c:pt idx="3836">
                  <c:v>4.9861624120431234</c:v>
                </c:pt>
                <c:pt idx="3837">
                  <c:v>4.9861624120431234</c:v>
                </c:pt>
                <c:pt idx="3838">
                  <c:v>4.9861624120431234</c:v>
                </c:pt>
                <c:pt idx="3839">
                  <c:v>4.9861624120431234</c:v>
                </c:pt>
                <c:pt idx="3840">
                  <c:v>4.9861624120431234</c:v>
                </c:pt>
                <c:pt idx="3841">
                  <c:v>4.9861624120431234</c:v>
                </c:pt>
                <c:pt idx="3842">
                  <c:v>4.9861624120431234</c:v>
                </c:pt>
                <c:pt idx="3843">
                  <c:v>4.9861624120431234</c:v>
                </c:pt>
                <c:pt idx="3844">
                  <c:v>4.9861624120431234</c:v>
                </c:pt>
                <c:pt idx="3845">
                  <c:v>4.9861624120431234</c:v>
                </c:pt>
                <c:pt idx="3846">
                  <c:v>4.9861624120431234</c:v>
                </c:pt>
                <c:pt idx="3847">
                  <c:v>4.9861624120431234</c:v>
                </c:pt>
                <c:pt idx="3848">
                  <c:v>4.9861624120431234</c:v>
                </c:pt>
                <c:pt idx="3849">
                  <c:v>4.9861624120431234</c:v>
                </c:pt>
                <c:pt idx="3850">
                  <c:v>4.9861624120431234</c:v>
                </c:pt>
                <c:pt idx="3851">
                  <c:v>4.9861624120431234</c:v>
                </c:pt>
                <c:pt idx="3852">
                  <c:v>4.9861624120431234</c:v>
                </c:pt>
                <c:pt idx="3853">
                  <c:v>4.9861624120431234</c:v>
                </c:pt>
                <c:pt idx="3854">
                  <c:v>4.9861624120431234</c:v>
                </c:pt>
                <c:pt idx="3855">
                  <c:v>4.9861624120431234</c:v>
                </c:pt>
                <c:pt idx="3856">
                  <c:v>4.9861624120431234</c:v>
                </c:pt>
                <c:pt idx="3857">
                  <c:v>4.9861624120431234</c:v>
                </c:pt>
                <c:pt idx="3858">
                  <c:v>4.9861624120431234</c:v>
                </c:pt>
                <c:pt idx="3859">
                  <c:v>4.9861624120431234</c:v>
                </c:pt>
                <c:pt idx="3860">
                  <c:v>4.9861624120431234</c:v>
                </c:pt>
                <c:pt idx="3861">
                  <c:v>4.9861624120431234</c:v>
                </c:pt>
                <c:pt idx="3862">
                  <c:v>4.9861624120431234</c:v>
                </c:pt>
                <c:pt idx="3863">
                  <c:v>4.9861624120431234</c:v>
                </c:pt>
                <c:pt idx="3864">
                  <c:v>4.9861624120431234</c:v>
                </c:pt>
                <c:pt idx="3865">
                  <c:v>4.9861624120431234</c:v>
                </c:pt>
                <c:pt idx="3866">
                  <c:v>4.9861624120431234</c:v>
                </c:pt>
                <c:pt idx="3867">
                  <c:v>4.9861624120431234</c:v>
                </c:pt>
                <c:pt idx="3868">
                  <c:v>4.9861624120431234</c:v>
                </c:pt>
                <c:pt idx="3869">
                  <c:v>4.9861624120431234</c:v>
                </c:pt>
                <c:pt idx="3870">
                  <c:v>4.9861624120431234</c:v>
                </c:pt>
                <c:pt idx="3871">
                  <c:v>4.9861624120431234</c:v>
                </c:pt>
                <c:pt idx="3872">
                  <c:v>4.9861624120431234</c:v>
                </c:pt>
                <c:pt idx="3873">
                  <c:v>4.9861624120431234</c:v>
                </c:pt>
                <c:pt idx="3874">
                  <c:v>4.9861624120431234</c:v>
                </c:pt>
                <c:pt idx="3875">
                  <c:v>4.9861624120431234</c:v>
                </c:pt>
                <c:pt idx="3876">
                  <c:v>4.9861624120431234</c:v>
                </c:pt>
                <c:pt idx="3877">
                  <c:v>4.9861624120431234</c:v>
                </c:pt>
                <c:pt idx="3878">
                  <c:v>4.9861624120431234</c:v>
                </c:pt>
                <c:pt idx="3879">
                  <c:v>4.9861624120431234</c:v>
                </c:pt>
                <c:pt idx="3880">
                  <c:v>4.9861624120431234</c:v>
                </c:pt>
                <c:pt idx="3881">
                  <c:v>4.9861624120431234</c:v>
                </c:pt>
                <c:pt idx="3882">
                  <c:v>4.9861624120431234</c:v>
                </c:pt>
                <c:pt idx="3883">
                  <c:v>4.9861624120431234</c:v>
                </c:pt>
                <c:pt idx="3884">
                  <c:v>4.9861624120431234</c:v>
                </c:pt>
                <c:pt idx="3885">
                  <c:v>4.9861624120431234</c:v>
                </c:pt>
                <c:pt idx="3886">
                  <c:v>4.9861624120431234</c:v>
                </c:pt>
                <c:pt idx="3887">
                  <c:v>4.9861624120431234</c:v>
                </c:pt>
                <c:pt idx="3888">
                  <c:v>4.9861624120431234</c:v>
                </c:pt>
                <c:pt idx="3889">
                  <c:v>4.9861624120431234</c:v>
                </c:pt>
                <c:pt idx="3890">
                  <c:v>4.9861624120431234</c:v>
                </c:pt>
                <c:pt idx="3891">
                  <c:v>4.9861624120431234</c:v>
                </c:pt>
                <c:pt idx="3892">
                  <c:v>4.9861624120431234</c:v>
                </c:pt>
                <c:pt idx="3893">
                  <c:v>4.9861624120431234</c:v>
                </c:pt>
                <c:pt idx="3894">
                  <c:v>4.9861624120431234</c:v>
                </c:pt>
                <c:pt idx="3895">
                  <c:v>4.9861624120431234</c:v>
                </c:pt>
                <c:pt idx="3896">
                  <c:v>4.9861624120431234</c:v>
                </c:pt>
                <c:pt idx="3897">
                  <c:v>4.9861624120431234</c:v>
                </c:pt>
                <c:pt idx="3898">
                  <c:v>4.9861624120431234</c:v>
                </c:pt>
                <c:pt idx="3899">
                  <c:v>4.9861624120431234</c:v>
                </c:pt>
                <c:pt idx="3900">
                  <c:v>4.9861624120431234</c:v>
                </c:pt>
                <c:pt idx="3901">
                  <c:v>4.9861624120431234</c:v>
                </c:pt>
                <c:pt idx="3902">
                  <c:v>4.9861624120431234</c:v>
                </c:pt>
                <c:pt idx="3903">
                  <c:v>4.9861624120431234</c:v>
                </c:pt>
                <c:pt idx="3904">
                  <c:v>4.9861624120431234</c:v>
                </c:pt>
                <c:pt idx="3905">
                  <c:v>4.9861624120431234</c:v>
                </c:pt>
                <c:pt idx="3906">
                  <c:v>4.9861624120431234</c:v>
                </c:pt>
                <c:pt idx="3907">
                  <c:v>4.9861624120431234</c:v>
                </c:pt>
                <c:pt idx="3908">
                  <c:v>4.9861624120431234</c:v>
                </c:pt>
                <c:pt idx="3909">
                  <c:v>4.9861624120431234</c:v>
                </c:pt>
                <c:pt idx="3910">
                  <c:v>4.9861624120431234</c:v>
                </c:pt>
                <c:pt idx="3911">
                  <c:v>4.9861624120431234</c:v>
                </c:pt>
                <c:pt idx="3912">
                  <c:v>4.9861624120431234</c:v>
                </c:pt>
                <c:pt idx="3913">
                  <c:v>4.9861624120431234</c:v>
                </c:pt>
                <c:pt idx="3914">
                  <c:v>4.9861624120431234</c:v>
                </c:pt>
                <c:pt idx="3915">
                  <c:v>4.9861624120431234</c:v>
                </c:pt>
                <c:pt idx="3916">
                  <c:v>4.9861624120431234</c:v>
                </c:pt>
                <c:pt idx="3917">
                  <c:v>4.9861624120431234</c:v>
                </c:pt>
                <c:pt idx="3918">
                  <c:v>4.9861624120431234</c:v>
                </c:pt>
                <c:pt idx="3919">
                  <c:v>4.9861624120431234</c:v>
                </c:pt>
                <c:pt idx="3920">
                  <c:v>4.9861624120431234</c:v>
                </c:pt>
                <c:pt idx="3921">
                  <c:v>4.9861624120431234</c:v>
                </c:pt>
                <c:pt idx="3922">
                  <c:v>4.9861624120431234</c:v>
                </c:pt>
                <c:pt idx="3923">
                  <c:v>4.9861624120431234</c:v>
                </c:pt>
                <c:pt idx="3924">
                  <c:v>4.9861624120431234</c:v>
                </c:pt>
                <c:pt idx="3925">
                  <c:v>4.9861624120431234</c:v>
                </c:pt>
                <c:pt idx="3926">
                  <c:v>4.9861624120431234</c:v>
                </c:pt>
                <c:pt idx="3927">
                  <c:v>4.9861624120431234</c:v>
                </c:pt>
                <c:pt idx="3928">
                  <c:v>4.9861624120431234</c:v>
                </c:pt>
                <c:pt idx="3929">
                  <c:v>4.9861624120431234</c:v>
                </c:pt>
                <c:pt idx="3930">
                  <c:v>4.9861624120431234</c:v>
                </c:pt>
                <c:pt idx="3931">
                  <c:v>4.9861624120431234</c:v>
                </c:pt>
                <c:pt idx="3932">
                  <c:v>4.9861624120431234</c:v>
                </c:pt>
                <c:pt idx="3933">
                  <c:v>4.9861624120431234</c:v>
                </c:pt>
                <c:pt idx="3934">
                  <c:v>4.9861624120431234</c:v>
                </c:pt>
                <c:pt idx="3935">
                  <c:v>4.9861624120431234</c:v>
                </c:pt>
                <c:pt idx="3936">
                  <c:v>4.9861624120431234</c:v>
                </c:pt>
                <c:pt idx="3937">
                  <c:v>4.9861624120431234</c:v>
                </c:pt>
                <c:pt idx="3938">
                  <c:v>4.9861624120431234</c:v>
                </c:pt>
                <c:pt idx="3939">
                  <c:v>4.9861624120431234</c:v>
                </c:pt>
                <c:pt idx="3940">
                  <c:v>4.9861624120431234</c:v>
                </c:pt>
                <c:pt idx="3941">
                  <c:v>4.9861624120431234</c:v>
                </c:pt>
                <c:pt idx="3942">
                  <c:v>4.9861624120431234</c:v>
                </c:pt>
                <c:pt idx="3943">
                  <c:v>4.9861624120431234</c:v>
                </c:pt>
                <c:pt idx="3944">
                  <c:v>4.9861624120431234</c:v>
                </c:pt>
                <c:pt idx="3945">
                  <c:v>4.9861624120431234</c:v>
                </c:pt>
                <c:pt idx="3946">
                  <c:v>4.9861624120431234</c:v>
                </c:pt>
                <c:pt idx="3947">
                  <c:v>4.9861624120431234</c:v>
                </c:pt>
                <c:pt idx="3948">
                  <c:v>4.9861624120431234</c:v>
                </c:pt>
                <c:pt idx="3949">
                  <c:v>4.9861624120431234</c:v>
                </c:pt>
                <c:pt idx="3950">
                  <c:v>4.9861624120431234</c:v>
                </c:pt>
                <c:pt idx="3951">
                  <c:v>4.9861624120431234</c:v>
                </c:pt>
                <c:pt idx="3952">
                  <c:v>4.9861624120431234</c:v>
                </c:pt>
                <c:pt idx="3953">
                  <c:v>4.9861624120431234</c:v>
                </c:pt>
                <c:pt idx="3954">
                  <c:v>4.9861624120431234</c:v>
                </c:pt>
                <c:pt idx="3955">
                  <c:v>4.9861624120431234</c:v>
                </c:pt>
                <c:pt idx="3956">
                  <c:v>4.9861624120431234</c:v>
                </c:pt>
                <c:pt idx="3957">
                  <c:v>4.9861624120431234</c:v>
                </c:pt>
                <c:pt idx="3958">
                  <c:v>4.9861624120431234</c:v>
                </c:pt>
                <c:pt idx="3959">
                  <c:v>4.9861624120431234</c:v>
                </c:pt>
                <c:pt idx="3960">
                  <c:v>4.9861624120431234</c:v>
                </c:pt>
                <c:pt idx="3961">
                  <c:v>4.9861624120431234</c:v>
                </c:pt>
                <c:pt idx="3962">
                  <c:v>4.9861624120431234</c:v>
                </c:pt>
                <c:pt idx="3963">
                  <c:v>4.9861624120431234</c:v>
                </c:pt>
                <c:pt idx="3964">
                  <c:v>4.9861624120431234</c:v>
                </c:pt>
                <c:pt idx="3965">
                  <c:v>4.9861624120431234</c:v>
                </c:pt>
                <c:pt idx="3966">
                  <c:v>4.9861624120431234</c:v>
                </c:pt>
                <c:pt idx="3967">
                  <c:v>4.9861624120431234</c:v>
                </c:pt>
                <c:pt idx="3968">
                  <c:v>4.9861624120431234</c:v>
                </c:pt>
                <c:pt idx="3969">
                  <c:v>4.9861624120431234</c:v>
                </c:pt>
                <c:pt idx="3970">
                  <c:v>4.9861624120431234</c:v>
                </c:pt>
                <c:pt idx="3971">
                  <c:v>4.9861624120431234</c:v>
                </c:pt>
                <c:pt idx="3972">
                  <c:v>4.9861624120431234</c:v>
                </c:pt>
                <c:pt idx="3973">
                  <c:v>4.9861624120431234</c:v>
                </c:pt>
                <c:pt idx="3974">
                  <c:v>4.9861624120431234</c:v>
                </c:pt>
                <c:pt idx="3975">
                  <c:v>4.9861624120431234</c:v>
                </c:pt>
                <c:pt idx="3976">
                  <c:v>4.9861624120431234</c:v>
                </c:pt>
                <c:pt idx="3977">
                  <c:v>4.9861624120431234</c:v>
                </c:pt>
                <c:pt idx="3978">
                  <c:v>4.9861624120431234</c:v>
                </c:pt>
                <c:pt idx="3979">
                  <c:v>4.9861624120431234</c:v>
                </c:pt>
                <c:pt idx="3980">
                  <c:v>4.9861624120431234</c:v>
                </c:pt>
                <c:pt idx="3981">
                  <c:v>4.9861624120431234</c:v>
                </c:pt>
                <c:pt idx="3982">
                  <c:v>4.9861624120431234</c:v>
                </c:pt>
                <c:pt idx="3983">
                  <c:v>4.9861624120431234</c:v>
                </c:pt>
                <c:pt idx="3984">
                  <c:v>4.9861624120431234</c:v>
                </c:pt>
                <c:pt idx="3985">
                  <c:v>4.9861624120431234</c:v>
                </c:pt>
                <c:pt idx="3986">
                  <c:v>4.9861624120431234</c:v>
                </c:pt>
                <c:pt idx="3987">
                  <c:v>4.9861624120431234</c:v>
                </c:pt>
                <c:pt idx="3988">
                  <c:v>4.9861624120431234</c:v>
                </c:pt>
                <c:pt idx="3989">
                  <c:v>4.9861624120431234</c:v>
                </c:pt>
                <c:pt idx="3990">
                  <c:v>4.9861624120431234</c:v>
                </c:pt>
                <c:pt idx="3991">
                  <c:v>4.9861624120431234</c:v>
                </c:pt>
                <c:pt idx="3992">
                  <c:v>4.9861624120431234</c:v>
                </c:pt>
                <c:pt idx="3993">
                  <c:v>4.9861624120431234</c:v>
                </c:pt>
                <c:pt idx="3994">
                  <c:v>4.9861624120431234</c:v>
                </c:pt>
                <c:pt idx="3995">
                  <c:v>4.9861624120431234</c:v>
                </c:pt>
                <c:pt idx="3996">
                  <c:v>4.9861624120431234</c:v>
                </c:pt>
                <c:pt idx="3997">
                  <c:v>4.9861624120431234</c:v>
                </c:pt>
                <c:pt idx="3998">
                  <c:v>4.9861624120431234</c:v>
                </c:pt>
                <c:pt idx="3999">
                  <c:v>4.9861624120431234</c:v>
                </c:pt>
                <c:pt idx="4000">
                  <c:v>4.9861624120431234</c:v>
                </c:pt>
                <c:pt idx="4001">
                  <c:v>4.9861624120431234</c:v>
                </c:pt>
                <c:pt idx="4002">
                  <c:v>4.9861624120431234</c:v>
                </c:pt>
                <c:pt idx="4003">
                  <c:v>4.9861624120431234</c:v>
                </c:pt>
                <c:pt idx="4004">
                  <c:v>4.9861624120431234</c:v>
                </c:pt>
                <c:pt idx="4005">
                  <c:v>4.9861624120431234</c:v>
                </c:pt>
                <c:pt idx="4006">
                  <c:v>4.9861624120431234</c:v>
                </c:pt>
                <c:pt idx="4007">
                  <c:v>4.9861624120431234</c:v>
                </c:pt>
                <c:pt idx="4008">
                  <c:v>4.9861624120431234</c:v>
                </c:pt>
                <c:pt idx="4009">
                  <c:v>4.9861624120431234</c:v>
                </c:pt>
                <c:pt idx="4010">
                  <c:v>4.9861624120431234</c:v>
                </c:pt>
                <c:pt idx="4011">
                  <c:v>4.9861624120431234</c:v>
                </c:pt>
                <c:pt idx="4012">
                  <c:v>4.9861624120431234</c:v>
                </c:pt>
                <c:pt idx="4013">
                  <c:v>4.9861624120431234</c:v>
                </c:pt>
                <c:pt idx="4014">
                  <c:v>4.9861624120431234</c:v>
                </c:pt>
                <c:pt idx="4015">
                  <c:v>4.9861624120431234</c:v>
                </c:pt>
                <c:pt idx="4016">
                  <c:v>4.9861624120431234</c:v>
                </c:pt>
                <c:pt idx="4017">
                  <c:v>4.9861624120431234</c:v>
                </c:pt>
                <c:pt idx="4018">
                  <c:v>4.9861624120431234</c:v>
                </c:pt>
                <c:pt idx="4019">
                  <c:v>4.9861624120431234</c:v>
                </c:pt>
                <c:pt idx="4020">
                  <c:v>4.9861624120431234</c:v>
                </c:pt>
                <c:pt idx="4021">
                  <c:v>4.9861624120431234</c:v>
                </c:pt>
                <c:pt idx="4022">
                  <c:v>4.9861624120431234</c:v>
                </c:pt>
                <c:pt idx="4023">
                  <c:v>4.9861624120431234</c:v>
                </c:pt>
                <c:pt idx="4024">
                  <c:v>4.9861624120431234</c:v>
                </c:pt>
                <c:pt idx="4025">
                  <c:v>4.9861624120431234</c:v>
                </c:pt>
                <c:pt idx="4026">
                  <c:v>4.9861624120431234</c:v>
                </c:pt>
                <c:pt idx="4027">
                  <c:v>4.9861624120431234</c:v>
                </c:pt>
                <c:pt idx="4028">
                  <c:v>4.9861624120431234</c:v>
                </c:pt>
                <c:pt idx="4029">
                  <c:v>4.9861624120431234</c:v>
                </c:pt>
                <c:pt idx="4030">
                  <c:v>4.9861624120431234</c:v>
                </c:pt>
                <c:pt idx="4031">
                  <c:v>4.9861624120431234</c:v>
                </c:pt>
                <c:pt idx="4032">
                  <c:v>4.9861624120431234</c:v>
                </c:pt>
                <c:pt idx="4033">
                  <c:v>4.9861624120431234</c:v>
                </c:pt>
                <c:pt idx="4034">
                  <c:v>4.9861624120431234</c:v>
                </c:pt>
                <c:pt idx="4035">
                  <c:v>4.9861624120431234</c:v>
                </c:pt>
                <c:pt idx="4036">
                  <c:v>4.9861624120431234</c:v>
                </c:pt>
                <c:pt idx="4037">
                  <c:v>4.9861624120431234</c:v>
                </c:pt>
                <c:pt idx="4038">
                  <c:v>4.9861624120431234</c:v>
                </c:pt>
                <c:pt idx="4039">
                  <c:v>4.9861624120431234</c:v>
                </c:pt>
                <c:pt idx="4040">
                  <c:v>4.9861624120431234</c:v>
                </c:pt>
                <c:pt idx="4041">
                  <c:v>4.9861624120431234</c:v>
                </c:pt>
                <c:pt idx="4042">
                  <c:v>4.9861624120431234</c:v>
                </c:pt>
                <c:pt idx="4043">
                  <c:v>4.9861624120431234</c:v>
                </c:pt>
                <c:pt idx="4044">
                  <c:v>4.9861624120431234</c:v>
                </c:pt>
                <c:pt idx="4045">
                  <c:v>4.9861624120431234</c:v>
                </c:pt>
                <c:pt idx="4046">
                  <c:v>4.9861624120431234</c:v>
                </c:pt>
                <c:pt idx="4047">
                  <c:v>4.9861624120431234</c:v>
                </c:pt>
                <c:pt idx="4048">
                  <c:v>4.9861624120431234</c:v>
                </c:pt>
                <c:pt idx="4049">
                  <c:v>4.9861624120431234</c:v>
                </c:pt>
                <c:pt idx="4050">
                  <c:v>4.9861624120431234</c:v>
                </c:pt>
                <c:pt idx="4051">
                  <c:v>4.9861624120431234</c:v>
                </c:pt>
                <c:pt idx="4052">
                  <c:v>4.9861624120431234</c:v>
                </c:pt>
                <c:pt idx="4053">
                  <c:v>4.9861624120431234</c:v>
                </c:pt>
                <c:pt idx="4054">
                  <c:v>4.9861624120431234</c:v>
                </c:pt>
                <c:pt idx="4055">
                  <c:v>4.9861624120431234</c:v>
                </c:pt>
                <c:pt idx="4056">
                  <c:v>4.9861624120431234</c:v>
                </c:pt>
                <c:pt idx="4057">
                  <c:v>4.9861624120431234</c:v>
                </c:pt>
                <c:pt idx="4058">
                  <c:v>4.9861624120431234</c:v>
                </c:pt>
                <c:pt idx="4059">
                  <c:v>4.9861624120431234</c:v>
                </c:pt>
                <c:pt idx="4060">
                  <c:v>4.9861624120431234</c:v>
                </c:pt>
                <c:pt idx="4061">
                  <c:v>4.9861624120431234</c:v>
                </c:pt>
                <c:pt idx="4062">
                  <c:v>4.9861624120431234</c:v>
                </c:pt>
                <c:pt idx="4063">
                  <c:v>4.9861624120431234</c:v>
                </c:pt>
                <c:pt idx="4064">
                  <c:v>4.9861624120431234</c:v>
                </c:pt>
                <c:pt idx="4065">
                  <c:v>4.9861624120431234</c:v>
                </c:pt>
                <c:pt idx="4066">
                  <c:v>4.9861624120431234</c:v>
                </c:pt>
                <c:pt idx="4067">
                  <c:v>4.9861624120431234</c:v>
                </c:pt>
                <c:pt idx="4068">
                  <c:v>4.9861624120431234</c:v>
                </c:pt>
                <c:pt idx="4069">
                  <c:v>4.9861624120431234</c:v>
                </c:pt>
                <c:pt idx="4070">
                  <c:v>4.9861624120431234</c:v>
                </c:pt>
                <c:pt idx="4071">
                  <c:v>4.9861624120431234</c:v>
                </c:pt>
                <c:pt idx="4072">
                  <c:v>4.9861624120431234</c:v>
                </c:pt>
                <c:pt idx="4073">
                  <c:v>4.9861624120431234</c:v>
                </c:pt>
                <c:pt idx="4074">
                  <c:v>4.9861624120431234</c:v>
                </c:pt>
                <c:pt idx="4075">
                  <c:v>4.9861624120431234</c:v>
                </c:pt>
                <c:pt idx="4076">
                  <c:v>4.9861624120431234</c:v>
                </c:pt>
                <c:pt idx="4077">
                  <c:v>4.9861624120431234</c:v>
                </c:pt>
                <c:pt idx="4078">
                  <c:v>4.9861624120431234</c:v>
                </c:pt>
                <c:pt idx="4079">
                  <c:v>4.9861624120431234</c:v>
                </c:pt>
                <c:pt idx="4080">
                  <c:v>4.9861624120431234</c:v>
                </c:pt>
                <c:pt idx="4081">
                  <c:v>4.9861624120431234</c:v>
                </c:pt>
                <c:pt idx="4082">
                  <c:v>4.9861624120431234</c:v>
                </c:pt>
                <c:pt idx="4083">
                  <c:v>4.9861624120431234</c:v>
                </c:pt>
                <c:pt idx="4084">
                  <c:v>4.9861624120431234</c:v>
                </c:pt>
                <c:pt idx="4085">
                  <c:v>4.9861624120431234</c:v>
                </c:pt>
                <c:pt idx="4086">
                  <c:v>4.9861624120431234</c:v>
                </c:pt>
                <c:pt idx="4087">
                  <c:v>4.9861624120431234</c:v>
                </c:pt>
                <c:pt idx="4088">
                  <c:v>4.9861624120431234</c:v>
                </c:pt>
                <c:pt idx="4089">
                  <c:v>4.9861624120431234</c:v>
                </c:pt>
                <c:pt idx="4090">
                  <c:v>4.9861624120431234</c:v>
                </c:pt>
                <c:pt idx="4091">
                  <c:v>4.9861624120431234</c:v>
                </c:pt>
                <c:pt idx="4092">
                  <c:v>4.9861624120431234</c:v>
                </c:pt>
                <c:pt idx="4093">
                  <c:v>4.9861624120431234</c:v>
                </c:pt>
                <c:pt idx="4094">
                  <c:v>4.9861624120431234</c:v>
                </c:pt>
                <c:pt idx="4095">
                  <c:v>4.9861624120431234</c:v>
                </c:pt>
                <c:pt idx="4096">
                  <c:v>4.9861624120431234</c:v>
                </c:pt>
                <c:pt idx="4097">
                  <c:v>4.9861624120431234</c:v>
                </c:pt>
                <c:pt idx="4098">
                  <c:v>4.9861624120431234</c:v>
                </c:pt>
                <c:pt idx="4099">
                  <c:v>4.9861624120431234</c:v>
                </c:pt>
                <c:pt idx="4100">
                  <c:v>4.9861624120431234</c:v>
                </c:pt>
                <c:pt idx="4101">
                  <c:v>4.9861624120431234</c:v>
                </c:pt>
                <c:pt idx="4102">
                  <c:v>4.9861624120431234</c:v>
                </c:pt>
                <c:pt idx="4103">
                  <c:v>4.9861624120431234</c:v>
                </c:pt>
                <c:pt idx="4104">
                  <c:v>4.9861624120431234</c:v>
                </c:pt>
                <c:pt idx="4105">
                  <c:v>4.9861624120431234</c:v>
                </c:pt>
                <c:pt idx="4106">
                  <c:v>4.9861624120431234</c:v>
                </c:pt>
                <c:pt idx="4107">
                  <c:v>4.9861624120431234</c:v>
                </c:pt>
                <c:pt idx="4108">
                  <c:v>4.9861624120431234</c:v>
                </c:pt>
                <c:pt idx="4109">
                  <c:v>4.9861624120431234</c:v>
                </c:pt>
                <c:pt idx="4110">
                  <c:v>4.9861624120431234</c:v>
                </c:pt>
                <c:pt idx="4111">
                  <c:v>4.9861624120431234</c:v>
                </c:pt>
                <c:pt idx="4112">
                  <c:v>4.9861624120431234</c:v>
                </c:pt>
                <c:pt idx="4113">
                  <c:v>4.9861624120431234</c:v>
                </c:pt>
                <c:pt idx="4114">
                  <c:v>4.9861624120431234</c:v>
                </c:pt>
                <c:pt idx="4115">
                  <c:v>4.9861624120431234</c:v>
                </c:pt>
                <c:pt idx="4116">
                  <c:v>4.9861624120431234</c:v>
                </c:pt>
                <c:pt idx="4117">
                  <c:v>4.9861624120431234</c:v>
                </c:pt>
                <c:pt idx="4118">
                  <c:v>4.9861624120431234</c:v>
                </c:pt>
                <c:pt idx="4119">
                  <c:v>4.9861624120431234</c:v>
                </c:pt>
                <c:pt idx="4120">
                  <c:v>4.9861624120431234</c:v>
                </c:pt>
                <c:pt idx="4121">
                  <c:v>4.9861624120431234</c:v>
                </c:pt>
                <c:pt idx="4122">
                  <c:v>4.9861624120431234</c:v>
                </c:pt>
                <c:pt idx="4123">
                  <c:v>4.9861624120431234</c:v>
                </c:pt>
                <c:pt idx="4124">
                  <c:v>4.9861624120431234</c:v>
                </c:pt>
                <c:pt idx="4125">
                  <c:v>4.9861624120431234</c:v>
                </c:pt>
                <c:pt idx="4126">
                  <c:v>4.9861624120431234</c:v>
                </c:pt>
                <c:pt idx="4127">
                  <c:v>4.9861624120431234</c:v>
                </c:pt>
                <c:pt idx="4128">
                  <c:v>4.9861624120431234</c:v>
                </c:pt>
                <c:pt idx="4129">
                  <c:v>4.9861624120431234</c:v>
                </c:pt>
                <c:pt idx="4130">
                  <c:v>4.9861624120431234</c:v>
                </c:pt>
                <c:pt idx="4131">
                  <c:v>4.9861624120431234</c:v>
                </c:pt>
                <c:pt idx="4132">
                  <c:v>4.9861624120431234</c:v>
                </c:pt>
                <c:pt idx="4133">
                  <c:v>4.9861624120431234</c:v>
                </c:pt>
                <c:pt idx="4134">
                  <c:v>4.9861624120431234</c:v>
                </c:pt>
                <c:pt idx="4135">
                  <c:v>4.9861624120431234</c:v>
                </c:pt>
                <c:pt idx="4136">
                  <c:v>4.9861624120431234</c:v>
                </c:pt>
                <c:pt idx="4137">
                  <c:v>4.9861624120431234</c:v>
                </c:pt>
                <c:pt idx="4138">
                  <c:v>4.9861624120431234</c:v>
                </c:pt>
                <c:pt idx="4139">
                  <c:v>4.9861624120431234</c:v>
                </c:pt>
                <c:pt idx="4140">
                  <c:v>4.9861624120431234</c:v>
                </c:pt>
                <c:pt idx="4141">
                  <c:v>4.9861624120431234</c:v>
                </c:pt>
                <c:pt idx="4142">
                  <c:v>4.9861624120431234</c:v>
                </c:pt>
                <c:pt idx="4143">
                  <c:v>4.9861624120431234</c:v>
                </c:pt>
                <c:pt idx="4144">
                  <c:v>4.9861624120431234</c:v>
                </c:pt>
                <c:pt idx="4145">
                  <c:v>4.9861624120431234</c:v>
                </c:pt>
                <c:pt idx="4146">
                  <c:v>4.9861624120431234</c:v>
                </c:pt>
                <c:pt idx="4147">
                  <c:v>4.9861624120431234</c:v>
                </c:pt>
                <c:pt idx="4148">
                  <c:v>4.9861624120431234</c:v>
                </c:pt>
                <c:pt idx="4149">
                  <c:v>4.9861624120431234</c:v>
                </c:pt>
                <c:pt idx="4150">
                  <c:v>4.9861624120431234</c:v>
                </c:pt>
                <c:pt idx="4151">
                  <c:v>4.9861624120431234</c:v>
                </c:pt>
                <c:pt idx="4152">
                  <c:v>4.9861624120431234</c:v>
                </c:pt>
                <c:pt idx="4153">
                  <c:v>4.9861624120431234</c:v>
                </c:pt>
                <c:pt idx="4154">
                  <c:v>4.9861624120431234</c:v>
                </c:pt>
                <c:pt idx="4155">
                  <c:v>4.9861624120431234</c:v>
                </c:pt>
                <c:pt idx="4156">
                  <c:v>4.9861624120431234</c:v>
                </c:pt>
                <c:pt idx="4157">
                  <c:v>4.9861624120431234</c:v>
                </c:pt>
                <c:pt idx="4158">
                  <c:v>4.9861624120431234</c:v>
                </c:pt>
                <c:pt idx="4159">
                  <c:v>4.9861624120431234</c:v>
                </c:pt>
                <c:pt idx="4160">
                  <c:v>4.9861624120431234</c:v>
                </c:pt>
                <c:pt idx="4161">
                  <c:v>4.9861624120431234</c:v>
                </c:pt>
                <c:pt idx="4162">
                  <c:v>4.9861624120431234</c:v>
                </c:pt>
                <c:pt idx="4163">
                  <c:v>4.9861624120431234</c:v>
                </c:pt>
                <c:pt idx="4164">
                  <c:v>4.9861624120431234</c:v>
                </c:pt>
                <c:pt idx="4165">
                  <c:v>4.9861624120431234</c:v>
                </c:pt>
                <c:pt idx="4166">
                  <c:v>4.9861624120431234</c:v>
                </c:pt>
                <c:pt idx="4167">
                  <c:v>4.9861624120431234</c:v>
                </c:pt>
                <c:pt idx="4168">
                  <c:v>4.9861624120431234</c:v>
                </c:pt>
                <c:pt idx="4169">
                  <c:v>4.9861624120431234</c:v>
                </c:pt>
                <c:pt idx="4170">
                  <c:v>4.9861624120431234</c:v>
                </c:pt>
                <c:pt idx="4171">
                  <c:v>4.9861624120431234</c:v>
                </c:pt>
                <c:pt idx="4172">
                  <c:v>4.9861624120431234</c:v>
                </c:pt>
                <c:pt idx="4173">
                  <c:v>4.9861624120431234</c:v>
                </c:pt>
                <c:pt idx="4174">
                  <c:v>4.9861624120431234</c:v>
                </c:pt>
                <c:pt idx="4175">
                  <c:v>4.9861624120431234</c:v>
                </c:pt>
                <c:pt idx="4176">
                  <c:v>4.9861624120431234</c:v>
                </c:pt>
                <c:pt idx="4177">
                  <c:v>4.9861624120431234</c:v>
                </c:pt>
                <c:pt idx="4178">
                  <c:v>4.9861624120431234</c:v>
                </c:pt>
                <c:pt idx="4179">
                  <c:v>4.9861624120431234</c:v>
                </c:pt>
                <c:pt idx="4180">
                  <c:v>4.9861624120431234</c:v>
                </c:pt>
                <c:pt idx="4181">
                  <c:v>4.9861624120431234</c:v>
                </c:pt>
                <c:pt idx="4182">
                  <c:v>4.9861624120431234</c:v>
                </c:pt>
                <c:pt idx="4183">
                  <c:v>4.9861624120431234</c:v>
                </c:pt>
                <c:pt idx="4184">
                  <c:v>4.9861624120431234</c:v>
                </c:pt>
                <c:pt idx="4185">
                  <c:v>4.9861624120431234</c:v>
                </c:pt>
                <c:pt idx="4186">
                  <c:v>4.9861624120431234</c:v>
                </c:pt>
                <c:pt idx="4187">
                  <c:v>4.9861624120431234</c:v>
                </c:pt>
                <c:pt idx="4188">
                  <c:v>4.9861624120431234</c:v>
                </c:pt>
                <c:pt idx="4189">
                  <c:v>4.9861624120431234</c:v>
                </c:pt>
                <c:pt idx="4190">
                  <c:v>4.9861624120431234</c:v>
                </c:pt>
                <c:pt idx="4191">
                  <c:v>4.9861624120431234</c:v>
                </c:pt>
                <c:pt idx="4192">
                  <c:v>4.9861624120431234</c:v>
                </c:pt>
                <c:pt idx="4193">
                  <c:v>4.9861624120431234</c:v>
                </c:pt>
                <c:pt idx="4194">
                  <c:v>4.9861624120431234</c:v>
                </c:pt>
                <c:pt idx="4195">
                  <c:v>4.9861624120431234</c:v>
                </c:pt>
                <c:pt idx="4196">
                  <c:v>4.9861624120431234</c:v>
                </c:pt>
                <c:pt idx="4197">
                  <c:v>4.9861624120431234</c:v>
                </c:pt>
                <c:pt idx="4198">
                  <c:v>4.9861624120431234</c:v>
                </c:pt>
                <c:pt idx="4199">
                  <c:v>4.9861624120431234</c:v>
                </c:pt>
                <c:pt idx="4200">
                  <c:v>4.9861624120431234</c:v>
                </c:pt>
                <c:pt idx="4201">
                  <c:v>4.9861624120431234</c:v>
                </c:pt>
                <c:pt idx="4202">
                  <c:v>4.9861624120431234</c:v>
                </c:pt>
                <c:pt idx="4203">
                  <c:v>4.9861624120431234</c:v>
                </c:pt>
                <c:pt idx="4204">
                  <c:v>4.9861624120431234</c:v>
                </c:pt>
                <c:pt idx="4205">
                  <c:v>4.9861624120431234</c:v>
                </c:pt>
                <c:pt idx="4206">
                  <c:v>4.9861624120431234</c:v>
                </c:pt>
                <c:pt idx="4207">
                  <c:v>4.9861624120431234</c:v>
                </c:pt>
                <c:pt idx="4208">
                  <c:v>4.9861624120431234</c:v>
                </c:pt>
                <c:pt idx="4209">
                  <c:v>4.9861624120431234</c:v>
                </c:pt>
                <c:pt idx="4210">
                  <c:v>4.9861624120431234</c:v>
                </c:pt>
                <c:pt idx="4211">
                  <c:v>4.9861624120431234</c:v>
                </c:pt>
                <c:pt idx="4212">
                  <c:v>4.9861624120431234</c:v>
                </c:pt>
                <c:pt idx="4213">
                  <c:v>4.9861624120431234</c:v>
                </c:pt>
                <c:pt idx="4214">
                  <c:v>4.9861624120431234</c:v>
                </c:pt>
                <c:pt idx="4215">
                  <c:v>4.9861624120431234</c:v>
                </c:pt>
                <c:pt idx="4216">
                  <c:v>4.9861624120431234</c:v>
                </c:pt>
                <c:pt idx="4217">
                  <c:v>4.9861624120431234</c:v>
                </c:pt>
                <c:pt idx="4218">
                  <c:v>4.9861624120431234</c:v>
                </c:pt>
                <c:pt idx="4219">
                  <c:v>4.9861624120431234</c:v>
                </c:pt>
                <c:pt idx="4220">
                  <c:v>4.9861624120431234</c:v>
                </c:pt>
                <c:pt idx="4221">
                  <c:v>4.9861624120431234</c:v>
                </c:pt>
                <c:pt idx="4222">
                  <c:v>4.9861624120431234</c:v>
                </c:pt>
                <c:pt idx="4223">
                  <c:v>4.9861624120431234</c:v>
                </c:pt>
                <c:pt idx="4224">
                  <c:v>4.9861624120431234</c:v>
                </c:pt>
                <c:pt idx="4225">
                  <c:v>4.9861624120431234</c:v>
                </c:pt>
                <c:pt idx="4226">
                  <c:v>4.9861624120431234</c:v>
                </c:pt>
                <c:pt idx="4227">
                  <c:v>4.9861624120431234</c:v>
                </c:pt>
                <c:pt idx="4228">
                  <c:v>4.9861624120431234</c:v>
                </c:pt>
                <c:pt idx="4229">
                  <c:v>4.9861624120431234</c:v>
                </c:pt>
                <c:pt idx="4230">
                  <c:v>4.9861624120431234</c:v>
                </c:pt>
                <c:pt idx="4231">
                  <c:v>4.9861624120431234</c:v>
                </c:pt>
                <c:pt idx="4232">
                  <c:v>4.9861624120431234</c:v>
                </c:pt>
                <c:pt idx="4233">
                  <c:v>4.9861624120431234</c:v>
                </c:pt>
                <c:pt idx="4234">
                  <c:v>4.9861624120431234</c:v>
                </c:pt>
                <c:pt idx="4235">
                  <c:v>4.9861624120431234</c:v>
                </c:pt>
                <c:pt idx="4236">
                  <c:v>4.9861624120431234</c:v>
                </c:pt>
                <c:pt idx="4237">
                  <c:v>4.9861624120431234</c:v>
                </c:pt>
                <c:pt idx="4238">
                  <c:v>4.9861624120431234</c:v>
                </c:pt>
                <c:pt idx="4239">
                  <c:v>4.9861624120431234</c:v>
                </c:pt>
                <c:pt idx="4240">
                  <c:v>4.9861624120431234</c:v>
                </c:pt>
                <c:pt idx="4241">
                  <c:v>4.9861624120431234</c:v>
                </c:pt>
                <c:pt idx="4242">
                  <c:v>4.9861624120431234</c:v>
                </c:pt>
                <c:pt idx="4243">
                  <c:v>4.9861624120431234</c:v>
                </c:pt>
                <c:pt idx="4244">
                  <c:v>4.9861624120431234</c:v>
                </c:pt>
                <c:pt idx="4245">
                  <c:v>4.9861624120431234</c:v>
                </c:pt>
                <c:pt idx="4246">
                  <c:v>4.9861624120431234</c:v>
                </c:pt>
                <c:pt idx="4247">
                  <c:v>4.9861624120431234</c:v>
                </c:pt>
                <c:pt idx="4248">
                  <c:v>4.9861624120431234</c:v>
                </c:pt>
                <c:pt idx="4249">
                  <c:v>4.9861624120431234</c:v>
                </c:pt>
                <c:pt idx="4250">
                  <c:v>4.9861624120431234</c:v>
                </c:pt>
                <c:pt idx="4251">
                  <c:v>4.9861624120431234</c:v>
                </c:pt>
                <c:pt idx="4252">
                  <c:v>4.9861624120431234</c:v>
                </c:pt>
                <c:pt idx="4253">
                  <c:v>4.9861624120431234</c:v>
                </c:pt>
                <c:pt idx="4254">
                  <c:v>4.9861624120431234</c:v>
                </c:pt>
                <c:pt idx="4255">
                  <c:v>4.9861624120431234</c:v>
                </c:pt>
                <c:pt idx="4256">
                  <c:v>4.9861624120431234</c:v>
                </c:pt>
                <c:pt idx="4257">
                  <c:v>4.9861624120431234</c:v>
                </c:pt>
                <c:pt idx="4258">
                  <c:v>4.9861624120431234</c:v>
                </c:pt>
                <c:pt idx="4259">
                  <c:v>4.9861624120431234</c:v>
                </c:pt>
                <c:pt idx="4260">
                  <c:v>4.9861624120431234</c:v>
                </c:pt>
                <c:pt idx="4261">
                  <c:v>4.9861624120431234</c:v>
                </c:pt>
                <c:pt idx="4262">
                  <c:v>4.9861624120431234</c:v>
                </c:pt>
                <c:pt idx="4263">
                  <c:v>4.9861624120431234</c:v>
                </c:pt>
                <c:pt idx="4264">
                  <c:v>4.9861624120431234</c:v>
                </c:pt>
                <c:pt idx="4265">
                  <c:v>4.9861624120431234</c:v>
                </c:pt>
                <c:pt idx="4266">
                  <c:v>4.9861624120431234</c:v>
                </c:pt>
                <c:pt idx="4267">
                  <c:v>4.9861624120431234</c:v>
                </c:pt>
                <c:pt idx="4268">
                  <c:v>4.9861624120431234</c:v>
                </c:pt>
                <c:pt idx="4269">
                  <c:v>4.9861624120431234</c:v>
                </c:pt>
                <c:pt idx="4270">
                  <c:v>4.9861624120431234</c:v>
                </c:pt>
                <c:pt idx="4271">
                  <c:v>4.9861624120431234</c:v>
                </c:pt>
                <c:pt idx="4272">
                  <c:v>4.9861624120431234</c:v>
                </c:pt>
                <c:pt idx="4273">
                  <c:v>4.9861624120431234</c:v>
                </c:pt>
                <c:pt idx="4274">
                  <c:v>4.9861624120431234</c:v>
                </c:pt>
                <c:pt idx="4275">
                  <c:v>4.9861624120431234</c:v>
                </c:pt>
                <c:pt idx="4276">
                  <c:v>4.9861624120431234</c:v>
                </c:pt>
                <c:pt idx="4277">
                  <c:v>4.9861624120431234</c:v>
                </c:pt>
                <c:pt idx="4278">
                  <c:v>4.9861624120431234</c:v>
                </c:pt>
                <c:pt idx="4279">
                  <c:v>4.9861624120431234</c:v>
                </c:pt>
                <c:pt idx="4280">
                  <c:v>4.9861624120431234</c:v>
                </c:pt>
                <c:pt idx="4281">
                  <c:v>4.9861624120431234</c:v>
                </c:pt>
                <c:pt idx="4282">
                  <c:v>4.9861624120431234</c:v>
                </c:pt>
                <c:pt idx="4283">
                  <c:v>4.9861624120431234</c:v>
                </c:pt>
                <c:pt idx="4284">
                  <c:v>4.9861624120431234</c:v>
                </c:pt>
                <c:pt idx="4285">
                  <c:v>4.9861624120431234</c:v>
                </c:pt>
                <c:pt idx="4286">
                  <c:v>4.9861624120431234</c:v>
                </c:pt>
                <c:pt idx="4287">
                  <c:v>4.9861624120431234</c:v>
                </c:pt>
                <c:pt idx="4288">
                  <c:v>4.9861624120431234</c:v>
                </c:pt>
                <c:pt idx="4289">
                  <c:v>4.9861624120431234</c:v>
                </c:pt>
                <c:pt idx="4290">
                  <c:v>4.9861624120431234</c:v>
                </c:pt>
                <c:pt idx="4291">
                  <c:v>4.9861624120431234</c:v>
                </c:pt>
                <c:pt idx="4292">
                  <c:v>4.9861624120431234</c:v>
                </c:pt>
                <c:pt idx="4293">
                  <c:v>4.9861624120431234</c:v>
                </c:pt>
                <c:pt idx="4294">
                  <c:v>4.9861624120431234</c:v>
                </c:pt>
                <c:pt idx="4295">
                  <c:v>4.9861624120431234</c:v>
                </c:pt>
                <c:pt idx="4296">
                  <c:v>4.9861624120431234</c:v>
                </c:pt>
                <c:pt idx="4297">
                  <c:v>4.9861624120431234</c:v>
                </c:pt>
                <c:pt idx="4298">
                  <c:v>4.9861624120431234</c:v>
                </c:pt>
                <c:pt idx="4299">
                  <c:v>4.9861624120431234</c:v>
                </c:pt>
                <c:pt idx="4300">
                  <c:v>4.9861624120431234</c:v>
                </c:pt>
                <c:pt idx="4301">
                  <c:v>4.9861624120431234</c:v>
                </c:pt>
                <c:pt idx="4302">
                  <c:v>4.9861624120431234</c:v>
                </c:pt>
                <c:pt idx="4303">
                  <c:v>4.9861624120431234</c:v>
                </c:pt>
                <c:pt idx="4304">
                  <c:v>4.9861624120431234</c:v>
                </c:pt>
                <c:pt idx="4305">
                  <c:v>4.9861624120431234</c:v>
                </c:pt>
                <c:pt idx="4306">
                  <c:v>4.9861624120431234</c:v>
                </c:pt>
                <c:pt idx="4307">
                  <c:v>4.9861624120431234</c:v>
                </c:pt>
                <c:pt idx="4308">
                  <c:v>4.9861624120431234</c:v>
                </c:pt>
                <c:pt idx="4309">
                  <c:v>4.9861624120431234</c:v>
                </c:pt>
                <c:pt idx="4310">
                  <c:v>4.9861624120431234</c:v>
                </c:pt>
                <c:pt idx="4311">
                  <c:v>4.9861624120431234</c:v>
                </c:pt>
                <c:pt idx="4312">
                  <c:v>4.9861624120431234</c:v>
                </c:pt>
                <c:pt idx="4313">
                  <c:v>4.9861624120431234</c:v>
                </c:pt>
                <c:pt idx="4314">
                  <c:v>4.9861624120431234</c:v>
                </c:pt>
                <c:pt idx="4315">
                  <c:v>4.9861624120431234</c:v>
                </c:pt>
                <c:pt idx="4316">
                  <c:v>4.9861624120431234</c:v>
                </c:pt>
                <c:pt idx="4317">
                  <c:v>4.9861624120431234</c:v>
                </c:pt>
                <c:pt idx="4318">
                  <c:v>4.9861624120431234</c:v>
                </c:pt>
                <c:pt idx="4319">
                  <c:v>4.9861624120431234</c:v>
                </c:pt>
                <c:pt idx="4320">
                  <c:v>4.9861624120431234</c:v>
                </c:pt>
                <c:pt idx="4321">
                  <c:v>4.9861624120431234</c:v>
                </c:pt>
                <c:pt idx="4322">
                  <c:v>4.9861624120431234</c:v>
                </c:pt>
                <c:pt idx="4323">
                  <c:v>4.9861624120431234</c:v>
                </c:pt>
                <c:pt idx="4324">
                  <c:v>4.9861624120431234</c:v>
                </c:pt>
                <c:pt idx="4325">
                  <c:v>4.9861624120431234</c:v>
                </c:pt>
                <c:pt idx="4326">
                  <c:v>4.9861624120431234</c:v>
                </c:pt>
                <c:pt idx="4327">
                  <c:v>4.9861624120431234</c:v>
                </c:pt>
                <c:pt idx="4328">
                  <c:v>4.9861624120431234</c:v>
                </c:pt>
                <c:pt idx="4329">
                  <c:v>4.9861624120431234</c:v>
                </c:pt>
                <c:pt idx="4330">
                  <c:v>4.9861624120431234</c:v>
                </c:pt>
                <c:pt idx="4331">
                  <c:v>4.9861624120431234</c:v>
                </c:pt>
                <c:pt idx="4332">
                  <c:v>4.9861624120431234</c:v>
                </c:pt>
                <c:pt idx="4333">
                  <c:v>4.9861624120431234</c:v>
                </c:pt>
                <c:pt idx="4334">
                  <c:v>4.9861624120431234</c:v>
                </c:pt>
                <c:pt idx="4335">
                  <c:v>4.9861624120431234</c:v>
                </c:pt>
                <c:pt idx="4336">
                  <c:v>4.9861624120431234</c:v>
                </c:pt>
                <c:pt idx="4337">
                  <c:v>4.9861624120431234</c:v>
                </c:pt>
                <c:pt idx="4338">
                  <c:v>4.9861624120431234</c:v>
                </c:pt>
                <c:pt idx="4339">
                  <c:v>4.9861624120431234</c:v>
                </c:pt>
                <c:pt idx="4340">
                  <c:v>4.9861624120431234</c:v>
                </c:pt>
                <c:pt idx="4341">
                  <c:v>4.9861624120431234</c:v>
                </c:pt>
                <c:pt idx="4342">
                  <c:v>4.9861624120431234</c:v>
                </c:pt>
                <c:pt idx="4343">
                  <c:v>4.9861624120431234</c:v>
                </c:pt>
                <c:pt idx="4344">
                  <c:v>4.9861624120431234</c:v>
                </c:pt>
                <c:pt idx="4345">
                  <c:v>4.9861624120431234</c:v>
                </c:pt>
                <c:pt idx="4346">
                  <c:v>4.9861624120431234</c:v>
                </c:pt>
                <c:pt idx="4347">
                  <c:v>4.9861624120431234</c:v>
                </c:pt>
                <c:pt idx="4348">
                  <c:v>4.9861624120431234</c:v>
                </c:pt>
                <c:pt idx="4349">
                  <c:v>4.9861624120431234</c:v>
                </c:pt>
                <c:pt idx="4350">
                  <c:v>4.9861624120431234</c:v>
                </c:pt>
                <c:pt idx="4351">
                  <c:v>4.9861624120431234</c:v>
                </c:pt>
                <c:pt idx="4352">
                  <c:v>4.9861624120431234</c:v>
                </c:pt>
                <c:pt idx="4353">
                  <c:v>4.9861624120431234</c:v>
                </c:pt>
                <c:pt idx="4354">
                  <c:v>4.9861624120431234</c:v>
                </c:pt>
                <c:pt idx="4355">
                  <c:v>4.9861624120431234</c:v>
                </c:pt>
                <c:pt idx="4356">
                  <c:v>4.9861624120431234</c:v>
                </c:pt>
                <c:pt idx="4357">
                  <c:v>4.9861624120431234</c:v>
                </c:pt>
                <c:pt idx="4358">
                  <c:v>4.9861624120431234</c:v>
                </c:pt>
                <c:pt idx="4359">
                  <c:v>4.9861624120431234</c:v>
                </c:pt>
                <c:pt idx="4360">
                  <c:v>4.9861624120431234</c:v>
                </c:pt>
                <c:pt idx="4361">
                  <c:v>4.9861624120431234</c:v>
                </c:pt>
                <c:pt idx="4362">
                  <c:v>4.9861624120431234</c:v>
                </c:pt>
                <c:pt idx="4363">
                  <c:v>4.9861624120431234</c:v>
                </c:pt>
                <c:pt idx="4364">
                  <c:v>4.9861624120431234</c:v>
                </c:pt>
                <c:pt idx="4365">
                  <c:v>4.9861624120431234</c:v>
                </c:pt>
                <c:pt idx="4366">
                  <c:v>4.9861624120431234</c:v>
                </c:pt>
                <c:pt idx="4367">
                  <c:v>4.9861624120431234</c:v>
                </c:pt>
                <c:pt idx="4368">
                  <c:v>4.9861624120431234</c:v>
                </c:pt>
                <c:pt idx="4369">
                  <c:v>4.9861624120431234</c:v>
                </c:pt>
                <c:pt idx="4370">
                  <c:v>4.9861624120431234</c:v>
                </c:pt>
                <c:pt idx="4371">
                  <c:v>4.9861624120431234</c:v>
                </c:pt>
                <c:pt idx="4372">
                  <c:v>4.9861624120431234</c:v>
                </c:pt>
                <c:pt idx="4373">
                  <c:v>4.9861624120431234</c:v>
                </c:pt>
                <c:pt idx="4374">
                  <c:v>4.9861624120431234</c:v>
                </c:pt>
                <c:pt idx="4375">
                  <c:v>4.9861624120431234</c:v>
                </c:pt>
                <c:pt idx="4376">
                  <c:v>4.9861624120431234</c:v>
                </c:pt>
                <c:pt idx="4377">
                  <c:v>4.9861624120431234</c:v>
                </c:pt>
                <c:pt idx="4378">
                  <c:v>4.9861624120431234</c:v>
                </c:pt>
                <c:pt idx="4379">
                  <c:v>4.9861624120431234</c:v>
                </c:pt>
                <c:pt idx="4380">
                  <c:v>4.9861624120431234</c:v>
                </c:pt>
                <c:pt idx="4381">
                  <c:v>4.9861624120431234</c:v>
                </c:pt>
                <c:pt idx="4382">
                  <c:v>4.9861624120431234</c:v>
                </c:pt>
                <c:pt idx="4383">
                  <c:v>4.9861624120431234</c:v>
                </c:pt>
                <c:pt idx="4384">
                  <c:v>4.9861624120431234</c:v>
                </c:pt>
                <c:pt idx="4385">
                  <c:v>4.9861624120431234</c:v>
                </c:pt>
                <c:pt idx="4386">
                  <c:v>4.9861624120431234</c:v>
                </c:pt>
                <c:pt idx="4387">
                  <c:v>4.9861624120431234</c:v>
                </c:pt>
                <c:pt idx="4388">
                  <c:v>4.9861624120431234</c:v>
                </c:pt>
                <c:pt idx="4389">
                  <c:v>4.9861624120431234</c:v>
                </c:pt>
                <c:pt idx="4390">
                  <c:v>4.9861624120431234</c:v>
                </c:pt>
                <c:pt idx="4391">
                  <c:v>4.9861624120431234</c:v>
                </c:pt>
                <c:pt idx="4392">
                  <c:v>4.9861624120431234</c:v>
                </c:pt>
                <c:pt idx="4393">
                  <c:v>4.9861624120431234</c:v>
                </c:pt>
                <c:pt idx="4394">
                  <c:v>4.9861624120431234</c:v>
                </c:pt>
                <c:pt idx="4395">
                  <c:v>4.9861624120431234</c:v>
                </c:pt>
                <c:pt idx="4396">
                  <c:v>4.9861624120431234</c:v>
                </c:pt>
                <c:pt idx="4397">
                  <c:v>4.9861624120431234</c:v>
                </c:pt>
                <c:pt idx="4398">
                  <c:v>4.9861624120431234</c:v>
                </c:pt>
                <c:pt idx="4399">
                  <c:v>4.9861624120431234</c:v>
                </c:pt>
                <c:pt idx="4400">
                  <c:v>4.9861624120431234</c:v>
                </c:pt>
                <c:pt idx="4401">
                  <c:v>4.9861624120431234</c:v>
                </c:pt>
                <c:pt idx="4402">
                  <c:v>4.9861624120431234</c:v>
                </c:pt>
                <c:pt idx="4403">
                  <c:v>4.9861624120431234</c:v>
                </c:pt>
                <c:pt idx="4404">
                  <c:v>4.9861624120431234</c:v>
                </c:pt>
                <c:pt idx="4405">
                  <c:v>4.9861624120431234</c:v>
                </c:pt>
                <c:pt idx="4406">
                  <c:v>4.9861624120431234</c:v>
                </c:pt>
                <c:pt idx="4407">
                  <c:v>4.9861624120431234</c:v>
                </c:pt>
                <c:pt idx="4408">
                  <c:v>4.9861624120431234</c:v>
                </c:pt>
                <c:pt idx="4409">
                  <c:v>4.9861624120431234</c:v>
                </c:pt>
                <c:pt idx="4410">
                  <c:v>4.9861624120431234</c:v>
                </c:pt>
                <c:pt idx="4411">
                  <c:v>4.9861624120431234</c:v>
                </c:pt>
                <c:pt idx="4412">
                  <c:v>4.9861624120431234</c:v>
                </c:pt>
                <c:pt idx="4413">
                  <c:v>4.9861624120431234</c:v>
                </c:pt>
                <c:pt idx="4414">
                  <c:v>4.9861624120431234</c:v>
                </c:pt>
                <c:pt idx="4415">
                  <c:v>4.9861624120431234</c:v>
                </c:pt>
                <c:pt idx="4416">
                  <c:v>4.9861624120431234</c:v>
                </c:pt>
                <c:pt idx="4417">
                  <c:v>4.9861624120431234</c:v>
                </c:pt>
                <c:pt idx="4418">
                  <c:v>4.9861624120431234</c:v>
                </c:pt>
                <c:pt idx="4419">
                  <c:v>4.9861624120431234</c:v>
                </c:pt>
                <c:pt idx="4420">
                  <c:v>4.9861624120431234</c:v>
                </c:pt>
                <c:pt idx="4421">
                  <c:v>4.9861624120431234</c:v>
                </c:pt>
                <c:pt idx="4422">
                  <c:v>4.9861624120431234</c:v>
                </c:pt>
                <c:pt idx="4423">
                  <c:v>4.9861624120431234</c:v>
                </c:pt>
                <c:pt idx="4424">
                  <c:v>4.9861624120431234</c:v>
                </c:pt>
                <c:pt idx="4425">
                  <c:v>4.9861624120431234</c:v>
                </c:pt>
                <c:pt idx="4426">
                  <c:v>4.9861624120431234</c:v>
                </c:pt>
                <c:pt idx="4427">
                  <c:v>4.9861624120431234</c:v>
                </c:pt>
                <c:pt idx="4428">
                  <c:v>4.9861624120431234</c:v>
                </c:pt>
                <c:pt idx="4429">
                  <c:v>4.9861624120431234</c:v>
                </c:pt>
                <c:pt idx="4430">
                  <c:v>4.9861624120431234</c:v>
                </c:pt>
                <c:pt idx="4431">
                  <c:v>4.9861624120431234</c:v>
                </c:pt>
                <c:pt idx="4432">
                  <c:v>4.9861624120431234</c:v>
                </c:pt>
                <c:pt idx="4433">
                  <c:v>4.9861624120431234</c:v>
                </c:pt>
                <c:pt idx="4434">
                  <c:v>4.9861624120431234</c:v>
                </c:pt>
                <c:pt idx="4435">
                  <c:v>4.9861624120431234</c:v>
                </c:pt>
                <c:pt idx="4436">
                  <c:v>4.9861624120431234</c:v>
                </c:pt>
                <c:pt idx="4437">
                  <c:v>4.9861624120431234</c:v>
                </c:pt>
                <c:pt idx="4438">
                  <c:v>4.9861624120431234</c:v>
                </c:pt>
                <c:pt idx="4439">
                  <c:v>4.9861624120431234</c:v>
                </c:pt>
                <c:pt idx="4440">
                  <c:v>4.9861624120431234</c:v>
                </c:pt>
                <c:pt idx="4441">
                  <c:v>4.9861624120431234</c:v>
                </c:pt>
                <c:pt idx="4442">
                  <c:v>4.9861624120431234</c:v>
                </c:pt>
                <c:pt idx="4443">
                  <c:v>4.9861624120431234</c:v>
                </c:pt>
                <c:pt idx="4444">
                  <c:v>4.9861624120431234</c:v>
                </c:pt>
                <c:pt idx="4445">
                  <c:v>4.9861624120431234</c:v>
                </c:pt>
                <c:pt idx="4446">
                  <c:v>4.9861624120431234</c:v>
                </c:pt>
                <c:pt idx="4447">
                  <c:v>4.9861624120431234</c:v>
                </c:pt>
                <c:pt idx="4448">
                  <c:v>4.9861624120431234</c:v>
                </c:pt>
                <c:pt idx="4449">
                  <c:v>4.9861624120431234</c:v>
                </c:pt>
                <c:pt idx="4450">
                  <c:v>4.9861624120431234</c:v>
                </c:pt>
                <c:pt idx="4451">
                  <c:v>4.9861624120431234</c:v>
                </c:pt>
                <c:pt idx="4452">
                  <c:v>4.9861624120431234</c:v>
                </c:pt>
                <c:pt idx="4453">
                  <c:v>4.9861624120431234</c:v>
                </c:pt>
                <c:pt idx="4454">
                  <c:v>4.9861624120431234</c:v>
                </c:pt>
                <c:pt idx="4455">
                  <c:v>4.9861624120431234</c:v>
                </c:pt>
                <c:pt idx="4456">
                  <c:v>4.9861624120431234</c:v>
                </c:pt>
                <c:pt idx="4457">
                  <c:v>4.9861624120431234</c:v>
                </c:pt>
                <c:pt idx="4458">
                  <c:v>4.9861624120431234</c:v>
                </c:pt>
                <c:pt idx="4459">
                  <c:v>4.9861624120431234</c:v>
                </c:pt>
                <c:pt idx="4460">
                  <c:v>4.9861624120431234</c:v>
                </c:pt>
                <c:pt idx="4461">
                  <c:v>4.9861624120431234</c:v>
                </c:pt>
                <c:pt idx="4462">
                  <c:v>4.9861624120431234</c:v>
                </c:pt>
                <c:pt idx="4463">
                  <c:v>4.9861624120431234</c:v>
                </c:pt>
                <c:pt idx="4464">
                  <c:v>4.9861624120431234</c:v>
                </c:pt>
                <c:pt idx="4465">
                  <c:v>4.9861624120431234</c:v>
                </c:pt>
                <c:pt idx="4466">
                  <c:v>4.9861624120431234</c:v>
                </c:pt>
                <c:pt idx="4467">
                  <c:v>4.9861624120431234</c:v>
                </c:pt>
                <c:pt idx="4468">
                  <c:v>4.9861624120431234</c:v>
                </c:pt>
                <c:pt idx="4469">
                  <c:v>4.9861624120431234</c:v>
                </c:pt>
                <c:pt idx="4470">
                  <c:v>4.9861624120431234</c:v>
                </c:pt>
                <c:pt idx="4471">
                  <c:v>4.9861624120431234</c:v>
                </c:pt>
                <c:pt idx="4472">
                  <c:v>4.9861624120431234</c:v>
                </c:pt>
                <c:pt idx="4473">
                  <c:v>4.9861624120431234</c:v>
                </c:pt>
                <c:pt idx="4474">
                  <c:v>4.9861624120431234</c:v>
                </c:pt>
                <c:pt idx="4475">
                  <c:v>4.9861624120431234</c:v>
                </c:pt>
                <c:pt idx="4476">
                  <c:v>4.9861624120431234</c:v>
                </c:pt>
                <c:pt idx="4477">
                  <c:v>4.9861624120431234</c:v>
                </c:pt>
                <c:pt idx="4478">
                  <c:v>4.9861624120431234</c:v>
                </c:pt>
                <c:pt idx="4479">
                  <c:v>4.9861624120431234</c:v>
                </c:pt>
                <c:pt idx="4480">
                  <c:v>4.9861624120431234</c:v>
                </c:pt>
                <c:pt idx="4481">
                  <c:v>4.9861624120431234</c:v>
                </c:pt>
                <c:pt idx="4482">
                  <c:v>4.9861624120431234</c:v>
                </c:pt>
                <c:pt idx="4483">
                  <c:v>4.9861624120431234</c:v>
                </c:pt>
                <c:pt idx="4484">
                  <c:v>4.9861624120431234</c:v>
                </c:pt>
                <c:pt idx="4485">
                  <c:v>4.9861624120431234</c:v>
                </c:pt>
                <c:pt idx="4486">
                  <c:v>4.9861624120431234</c:v>
                </c:pt>
                <c:pt idx="4487">
                  <c:v>4.9861624120431234</c:v>
                </c:pt>
                <c:pt idx="4488">
                  <c:v>4.9861624120431234</c:v>
                </c:pt>
                <c:pt idx="4489">
                  <c:v>4.9861624120431234</c:v>
                </c:pt>
                <c:pt idx="4490">
                  <c:v>4.9861624120431234</c:v>
                </c:pt>
                <c:pt idx="4491">
                  <c:v>4.9861624120431234</c:v>
                </c:pt>
                <c:pt idx="4492">
                  <c:v>4.9861624120431234</c:v>
                </c:pt>
                <c:pt idx="4493">
                  <c:v>4.9861624120431234</c:v>
                </c:pt>
                <c:pt idx="4494">
                  <c:v>4.9861624120431234</c:v>
                </c:pt>
                <c:pt idx="4495">
                  <c:v>4.9861624120431234</c:v>
                </c:pt>
                <c:pt idx="4496">
                  <c:v>4.9861624120431234</c:v>
                </c:pt>
                <c:pt idx="4497">
                  <c:v>4.9861624120431234</c:v>
                </c:pt>
                <c:pt idx="4498">
                  <c:v>4.9861624120431234</c:v>
                </c:pt>
                <c:pt idx="4499">
                  <c:v>4.9861624120431234</c:v>
                </c:pt>
                <c:pt idx="4500">
                  <c:v>4.9861624120431234</c:v>
                </c:pt>
                <c:pt idx="4501">
                  <c:v>4.9861624120431234</c:v>
                </c:pt>
                <c:pt idx="4502">
                  <c:v>4.9861624120431234</c:v>
                </c:pt>
                <c:pt idx="4503">
                  <c:v>4.9861624120431234</c:v>
                </c:pt>
                <c:pt idx="4504">
                  <c:v>4.9861624120431234</c:v>
                </c:pt>
                <c:pt idx="4505">
                  <c:v>4.9861624120431234</c:v>
                </c:pt>
                <c:pt idx="4506">
                  <c:v>4.9861624120431234</c:v>
                </c:pt>
                <c:pt idx="4507">
                  <c:v>4.9861624120431234</c:v>
                </c:pt>
                <c:pt idx="4508">
                  <c:v>4.9861624120431234</c:v>
                </c:pt>
                <c:pt idx="4509">
                  <c:v>4.9861624120431234</c:v>
                </c:pt>
                <c:pt idx="4510">
                  <c:v>4.9861624120431234</c:v>
                </c:pt>
                <c:pt idx="4511">
                  <c:v>4.9861624120431234</c:v>
                </c:pt>
                <c:pt idx="4512">
                  <c:v>4.9861624120431234</c:v>
                </c:pt>
                <c:pt idx="4513">
                  <c:v>4.9861624120431234</c:v>
                </c:pt>
                <c:pt idx="4514">
                  <c:v>4.9861624120431234</c:v>
                </c:pt>
                <c:pt idx="4515">
                  <c:v>4.9861624120431234</c:v>
                </c:pt>
                <c:pt idx="4516">
                  <c:v>4.9861624120431234</c:v>
                </c:pt>
                <c:pt idx="4517">
                  <c:v>4.9861624120431234</c:v>
                </c:pt>
                <c:pt idx="4518">
                  <c:v>4.9861624120431234</c:v>
                </c:pt>
                <c:pt idx="4519">
                  <c:v>4.9861624120431234</c:v>
                </c:pt>
                <c:pt idx="4520">
                  <c:v>4.9861624120431234</c:v>
                </c:pt>
                <c:pt idx="4521">
                  <c:v>4.9861624120431234</c:v>
                </c:pt>
                <c:pt idx="4522">
                  <c:v>4.9861624120431234</c:v>
                </c:pt>
                <c:pt idx="4523">
                  <c:v>4.9861624120431234</c:v>
                </c:pt>
                <c:pt idx="4524">
                  <c:v>4.9861624120431234</c:v>
                </c:pt>
                <c:pt idx="4525">
                  <c:v>4.9861624120431234</c:v>
                </c:pt>
                <c:pt idx="4526">
                  <c:v>4.9861624120431234</c:v>
                </c:pt>
                <c:pt idx="4527">
                  <c:v>4.9861624120431234</c:v>
                </c:pt>
                <c:pt idx="4528">
                  <c:v>4.9861624120431234</c:v>
                </c:pt>
                <c:pt idx="4529">
                  <c:v>4.9861624120431234</c:v>
                </c:pt>
                <c:pt idx="4530">
                  <c:v>4.9861624120431234</c:v>
                </c:pt>
                <c:pt idx="4531">
                  <c:v>4.9861624120431234</c:v>
                </c:pt>
                <c:pt idx="4532">
                  <c:v>4.9861624120431234</c:v>
                </c:pt>
                <c:pt idx="4533">
                  <c:v>4.9861624120431234</c:v>
                </c:pt>
                <c:pt idx="4534">
                  <c:v>4.9861624120431234</c:v>
                </c:pt>
                <c:pt idx="4535">
                  <c:v>4.9861624120431234</c:v>
                </c:pt>
                <c:pt idx="4536">
                  <c:v>4.9861624120431234</c:v>
                </c:pt>
                <c:pt idx="4537">
                  <c:v>4.9861624120431234</c:v>
                </c:pt>
                <c:pt idx="4538">
                  <c:v>4.9861624120431234</c:v>
                </c:pt>
                <c:pt idx="4539">
                  <c:v>4.9861624120431234</c:v>
                </c:pt>
                <c:pt idx="4540">
                  <c:v>4.9861624120431234</c:v>
                </c:pt>
                <c:pt idx="4541">
                  <c:v>4.9861624120431234</c:v>
                </c:pt>
                <c:pt idx="4542">
                  <c:v>4.9861624120431234</c:v>
                </c:pt>
                <c:pt idx="4543">
                  <c:v>4.9861624120431234</c:v>
                </c:pt>
                <c:pt idx="4544">
                  <c:v>4.9861624120431234</c:v>
                </c:pt>
                <c:pt idx="4545">
                  <c:v>4.9861624120431234</c:v>
                </c:pt>
                <c:pt idx="4546">
                  <c:v>4.9861624120431234</c:v>
                </c:pt>
                <c:pt idx="4547">
                  <c:v>4.9861624120431234</c:v>
                </c:pt>
                <c:pt idx="4548">
                  <c:v>4.9861624120431234</c:v>
                </c:pt>
                <c:pt idx="4549">
                  <c:v>4.9861624120431234</c:v>
                </c:pt>
                <c:pt idx="4550">
                  <c:v>4.9861624120431234</c:v>
                </c:pt>
                <c:pt idx="4551">
                  <c:v>4.9861624120431234</c:v>
                </c:pt>
                <c:pt idx="4552">
                  <c:v>4.9861624120431234</c:v>
                </c:pt>
                <c:pt idx="4553">
                  <c:v>4.9861624120431234</c:v>
                </c:pt>
                <c:pt idx="4554">
                  <c:v>4.9861624120431234</c:v>
                </c:pt>
                <c:pt idx="4555">
                  <c:v>4.9861624120431234</c:v>
                </c:pt>
                <c:pt idx="4556">
                  <c:v>4.9861624120431234</c:v>
                </c:pt>
                <c:pt idx="4557">
                  <c:v>4.9861624120431234</c:v>
                </c:pt>
                <c:pt idx="4558">
                  <c:v>4.9861624120431234</c:v>
                </c:pt>
                <c:pt idx="4559">
                  <c:v>4.9861624120431234</c:v>
                </c:pt>
                <c:pt idx="4560">
                  <c:v>4.9861624120431234</c:v>
                </c:pt>
                <c:pt idx="4561">
                  <c:v>4.9861624120431234</c:v>
                </c:pt>
                <c:pt idx="4562">
                  <c:v>4.9861624120431234</c:v>
                </c:pt>
                <c:pt idx="4563">
                  <c:v>4.9861624120431234</c:v>
                </c:pt>
                <c:pt idx="4564">
                  <c:v>4.9861624120431234</c:v>
                </c:pt>
                <c:pt idx="4565">
                  <c:v>4.9861624120431234</c:v>
                </c:pt>
                <c:pt idx="4566">
                  <c:v>4.9861624120431234</c:v>
                </c:pt>
                <c:pt idx="4567">
                  <c:v>4.9861624120431234</c:v>
                </c:pt>
                <c:pt idx="4568">
                  <c:v>4.9861624120431234</c:v>
                </c:pt>
                <c:pt idx="4569">
                  <c:v>4.9861624120431234</c:v>
                </c:pt>
                <c:pt idx="4570">
                  <c:v>4.9861624120431234</c:v>
                </c:pt>
                <c:pt idx="4571">
                  <c:v>4.9861624120431234</c:v>
                </c:pt>
                <c:pt idx="4572">
                  <c:v>4.9861624120431234</c:v>
                </c:pt>
                <c:pt idx="4573">
                  <c:v>4.9861624120431234</c:v>
                </c:pt>
                <c:pt idx="4574">
                  <c:v>4.9861624120431234</c:v>
                </c:pt>
                <c:pt idx="4575">
                  <c:v>4.9861624120431234</c:v>
                </c:pt>
                <c:pt idx="4576">
                  <c:v>4.9861624120431234</c:v>
                </c:pt>
                <c:pt idx="4577">
                  <c:v>4.9861624120431234</c:v>
                </c:pt>
                <c:pt idx="4578">
                  <c:v>4.9861624120431234</c:v>
                </c:pt>
                <c:pt idx="4579">
                  <c:v>4.9861624120431234</c:v>
                </c:pt>
                <c:pt idx="4580">
                  <c:v>4.9861624120431234</c:v>
                </c:pt>
                <c:pt idx="4581">
                  <c:v>4.9861624120431234</c:v>
                </c:pt>
                <c:pt idx="4582">
                  <c:v>4.9861624120431234</c:v>
                </c:pt>
                <c:pt idx="4583">
                  <c:v>4.9861624120431234</c:v>
                </c:pt>
                <c:pt idx="4584">
                  <c:v>4.9861624120431234</c:v>
                </c:pt>
                <c:pt idx="4585">
                  <c:v>4.9861624120431234</c:v>
                </c:pt>
                <c:pt idx="4586">
                  <c:v>4.9861624120431234</c:v>
                </c:pt>
                <c:pt idx="4587">
                  <c:v>4.9861624120431234</c:v>
                </c:pt>
                <c:pt idx="4588">
                  <c:v>4.9861624120431234</c:v>
                </c:pt>
                <c:pt idx="4589">
                  <c:v>4.9861624120431234</c:v>
                </c:pt>
                <c:pt idx="4590">
                  <c:v>4.9861624120431234</c:v>
                </c:pt>
                <c:pt idx="4591">
                  <c:v>4.9861624120431234</c:v>
                </c:pt>
                <c:pt idx="4592">
                  <c:v>4.9861624120431234</c:v>
                </c:pt>
                <c:pt idx="4593">
                  <c:v>4.9861624120431234</c:v>
                </c:pt>
                <c:pt idx="4594">
                  <c:v>4.9861624120431234</c:v>
                </c:pt>
                <c:pt idx="4595">
                  <c:v>4.9861624120431234</c:v>
                </c:pt>
                <c:pt idx="4596">
                  <c:v>4.9861624120431234</c:v>
                </c:pt>
                <c:pt idx="4597">
                  <c:v>4.9861624120431234</c:v>
                </c:pt>
                <c:pt idx="4598">
                  <c:v>4.9861624120431234</c:v>
                </c:pt>
                <c:pt idx="4599">
                  <c:v>4.9861624120431234</c:v>
                </c:pt>
                <c:pt idx="4600">
                  <c:v>4.9861624120431234</c:v>
                </c:pt>
                <c:pt idx="4601">
                  <c:v>4.9861624120431234</c:v>
                </c:pt>
                <c:pt idx="4602">
                  <c:v>4.9861624120431234</c:v>
                </c:pt>
                <c:pt idx="4603">
                  <c:v>4.9861624120431234</c:v>
                </c:pt>
                <c:pt idx="4604">
                  <c:v>4.9861624120431234</c:v>
                </c:pt>
                <c:pt idx="4605">
                  <c:v>4.9861624120431234</c:v>
                </c:pt>
                <c:pt idx="4606">
                  <c:v>4.9861624120431234</c:v>
                </c:pt>
                <c:pt idx="4607">
                  <c:v>4.9861624120431234</c:v>
                </c:pt>
                <c:pt idx="4608">
                  <c:v>4.9861624120431234</c:v>
                </c:pt>
                <c:pt idx="4609">
                  <c:v>4.9861624120431234</c:v>
                </c:pt>
                <c:pt idx="4610">
                  <c:v>4.9861624120431234</c:v>
                </c:pt>
                <c:pt idx="4611">
                  <c:v>4.9861624120431234</c:v>
                </c:pt>
                <c:pt idx="4612">
                  <c:v>4.9861624120431234</c:v>
                </c:pt>
                <c:pt idx="4613">
                  <c:v>4.9861624120431234</c:v>
                </c:pt>
                <c:pt idx="4614">
                  <c:v>4.9861624120431234</c:v>
                </c:pt>
                <c:pt idx="4615">
                  <c:v>4.9861624120431234</c:v>
                </c:pt>
                <c:pt idx="4616">
                  <c:v>4.9861624120431234</c:v>
                </c:pt>
                <c:pt idx="4617">
                  <c:v>4.9861624120431234</c:v>
                </c:pt>
                <c:pt idx="4618">
                  <c:v>4.9861624120431234</c:v>
                </c:pt>
                <c:pt idx="4619">
                  <c:v>4.9861624120431234</c:v>
                </c:pt>
                <c:pt idx="4620">
                  <c:v>4.9861624120431234</c:v>
                </c:pt>
                <c:pt idx="4621">
                  <c:v>4.9861624120431234</c:v>
                </c:pt>
                <c:pt idx="4622">
                  <c:v>4.9861624120431234</c:v>
                </c:pt>
                <c:pt idx="4623">
                  <c:v>4.9861624120431234</c:v>
                </c:pt>
                <c:pt idx="4624">
                  <c:v>4.9861624120431234</c:v>
                </c:pt>
                <c:pt idx="4625">
                  <c:v>4.9861624120431234</c:v>
                </c:pt>
                <c:pt idx="4626">
                  <c:v>4.9861624120431234</c:v>
                </c:pt>
                <c:pt idx="4627">
                  <c:v>4.9861624120431234</c:v>
                </c:pt>
                <c:pt idx="4628">
                  <c:v>4.9861624120431234</c:v>
                </c:pt>
                <c:pt idx="4629">
                  <c:v>4.9861624120431234</c:v>
                </c:pt>
                <c:pt idx="4630">
                  <c:v>4.9861624120431234</c:v>
                </c:pt>
                <c:pt idx="4631">
                  <c:v>4.9861624120431234</c:v>
                </c:pt>
                <c:pt idx="4632">
                  <c:v>4.9861624120431234</c:v>
                </c:pt>
                <c:pt idx="4633">
                  <c:v>4.9861624120431234</c:v>
                </c:pt>
                <c:pt idx="4634">
                  <c:v>4.9861624120431234</c:v>
                </c:pt>
                <c:pt idx="4635">
                  <c:v>4.9861624120431234</c:v>
                </c:pt>
                <c:pt idx="4636">
                  <c:v>4.9861624120431234</c:v>
                </c:pt>
                <c:pt idx="4637">
                  <c:v>4.9861624120431234</c:v>
                </c:pt>
                <c:pt idx="4638">
                  <c:v>4.9861624120431234</c:v>
                </c:pt>
                <c:pt idx="4639">
                  <c:v>4.9861624120431234</c:v>
                </c:pt>
                <c:pt idx="4640">
                  <c:v>4.9861624120431234</c:v>
                </c:pt>
                <c:pt idx="4641">
                  <c:v>4.9861624120431234</c:v>
                </c:pt>
                <c:pt idx="4642">
                  <c:v>4.9861624120431234</c:v>
                </c:pt>
                <c:pt idx="4643">
                  <c:v>4.9861624120431234</c:v>
                </c:pt>
                <c:pt idx="4644">
                  <c:v>4.9861624120431234</c:v>
                </c:pt>
                <c:pt idx="4645">
                  <c:v>4.9861624120431234</c:v>
                </c:pt>
                <c:pt idx="4646">
                  <c:v>4.9861624120431234</c:v>
                </c:pt>
                <c:pt idx="4647">
                  <c:v>4.9861624120431234</c:v>
                </c:pt>
                <c:pt idx="4648">
                  <c:v>4.9861624120431234</c:v>
                </c:pt>
                <c:pt idx="4649">
                  <c:v>4.9861624120431234</c:v>
                </c:pt>
                <c:pt idx="4650">
                  <c:v>4.9861624120431234</c:v>
                </c:pt>
                <c:pt idx="4651">
                  <c:v>4.9861624120431234</c:v>
                </c:pt>
                <c:pt idx="4652">
                  <c:v>4.9861624120431234</c:v>
                </c:pt>
                <c:pt idx="4653">
                  <c:v>4.9861624120431234</c:v>
                </c:pt>
                <c:pt idx="4654">
                  <c:v>4.9861624120431234</c:v>
                </c:pt>
                <c:pt idx="4655">
                  <c:v>4.9861624120431234</c:v>
                </c:pt>
                <c:pt idx="4656">
                  <c:v>4.9861624120431234</c:v>
                </c:pt>
                <c:pt idx="4657">
                  <c:v>4.9861624120431234</c:v>
                </c:pt>
                <c:pt idx="4658">
                  <c:v>4.9861624120431234</c:v>
                </c:pt>
                <c:pt idx="4659">
                  <c:v>4.9861624120431234</c:v>
                </c:pt>
                <c:pt idx="4660">
                  <c:v>4.9861624120431234</c:v>
                </c:pt>
                <c:pt idx="4661">
                  <c:v>4.9861624120431234</c:v>
                </c:pt>
                <c:pt idx="4662">
                  <c:v>4.9861624120431234</c:v>
                </c:pt>
                <c:pt idx="4663">
                  <c:v>4.9861624120431234</c:v>
                </c:pt>
                <c:pt idx="4664">
                  <c:v>4.9861624120431234</c:v>
                </c:pt>
                <c:pt idx="4665">
                  <c:v>4.9861624120431234</c:v>
                </c:pt>
                <c:pt idx="4666">
                  <c:v>4.9861624120431234</c:v>
                </c:pt>
                <c:pt idx="4667">
                  <c:v>4.9861624120431234</c:v>
                </c:pt>
                <c:pt idx="4668">
                  <c:v>4.9861624120431234</c:v>
                </c:pt>
                <c:pt idx="4669">
                  <c:v>4.9861624120431234</c:v>
                </c:pt>
                <c:pt idx="4670">
                  <c:v>4.9861624120431234</c:v>
                </c:pt>
                <c:pt idx="4671">
                  <c:v>4.9861624120431234</c:v>
                </c:pt>
                <c:pt idx="4672">
                  <c:v>4.9861624120431234</c:v>
                </c:pt>
                <c:pt idx="4673">
                  <c:v>4.9861624120431234</c:v>
                </c:pt>
                <c:pt idx="4674">
                  <c:v>4.9861624120431234</c:v>
                </c:pt>
                <c:pt idx="4675">
                  <c:v>4.9861624120431234</c:v>
                </c:pt>
                <c:pt idx="4676">
                  <c:v>4.9861624120431234</c:v>
                </c:pt>
                <c:pt idx="4677">
                  <c:v>4.9861624120431234</c:v>
                </c:pt>
                <c:pt idx="4678">
                  <c:v>4.9861624120431234</c:v>
                </c:pt>
                <c:pt idx="4679">
                  <c:v>4.9861624120431234</c:v>
                </c:pt>
                <c:pt idx="4680">
                  <c:v>4.9861624120431234</c:v>
                </c:pt>
                <c:pt idx="4681">
                  <c:v>4.9861624120431234</c:v>
                </c:pt>
                <c:pt idx="4682">
                  <c:v>4.9861624120431234</c:v>
                </c:pt>
                <c:pt idx="4683">
                  <c:v>4.9861624120431234</c:v>
                </c:pt>
                <c:pt idx="4684">
                  <c:v>4.9861624120431234</c:v>
                </c:pt>
                <c:pt idx="4685">
                  <c:v>4.9861624120431234</c:v>
                </c:pt>
                <c:pt idx="4686">
                  <c:v>4.9861624120431234</c:v>
                </c:pt>
                <c:pt idx="4687">
                  <c:v>4.9861624120431234</c:v>
                </c:pt>
                <c:pt idx="4688">
                  <c:v>4.9861624120431234</c:v>
                </c:pt>
                <c:pt idx="4689">
                  <c:v>4.9861624120431234</c:v>
                </c:pt>
                <c:pt idx="4690">
                  <c:v>4.9861624120431234</c:v>
                </c:pt>
                <c:pt idx="4691">
                  <c:v>4.9861624120431234</c:v>
                </c:pt>
                <c:pt idx="4692">
                  <c:v>4.9861624120431234</c:v>
                </c:pt>
                <c:pt idx="4693">
                  <c:v>4.9861624120431234</c:v>
                </c:pt>
                <c:pt idx="4694">
                  <c:v>4.9861624120431234</c:v>
                </c:pt>
                <c:pt idx="4695">
                  <c:v>4.9861624120431234</c:v>
                </c:pt>
                <c:pt idx="4696">
                  <c:v>4.9861624120431234</c:v>
                </c:pt>
                <c:pt idx="4697">
                  <c:v>4.9861624120431234</c:v>
                </c:pt>
                <c:pt idx="4698">
                  <c:v>4.9861624120431234</c:v>
                </c:pt>
                <c:pt idx="4699">
                  <c:v>4.9861624120431234</c:v>
                </c:pt>
                <c:pt idx="4700">
                  <c:v>4.9861624120431234</c:v>
                </c:pt>
                <c:pt idx="4701">
                  <c:v>4.9861624120431234</c:v>
                </c:pt>
                <c:pt idx="4702">
                  <c:v>4.9861624120431234</c:v>
                </c:pt>
                <c:pt idx="4703">
                  <c:v>4.9861624120431234</c:v>
                </c:pt>
                <c:pt idx="4704">
                  <c:v>4.9861624120431234</c:v>
                </c:pt>
                <c:pt idx="4705">
                  <c:v>4.9861624120431234</c:v>
                </c:pt>
                <c:pt idx="4706">
                  <c:v>4.9861624120431234</c:v>
                </c:pt>
                <c:pt idx="4707">
                  <c:v>4.9861624120431234</c:v>
                </c:pt>
                <c:pt idx="4708">
                  <c:v>4.9861624120431234</c:v>
                </c:pt>
                <c:pt idx="4709">
                  <c:v>4.9861624120431234</c:v>
                </c:pt>
                <c:pt idx="4710">
                  <c:v>4.9861624120431234</c:v>
                </c:pt>
                <c:pt idx="4711">
                  <c:v>4.9861624120431234</c:v>
                </c:pt>
                <c:pt idx="4712">
                  <c:v>4.9861624120431234</c:v>
                </c:pt>
                <c:pt idx="4713">
                  <c:v>4.9861624120431234</c:v>
                </c:pt>
                <c:pt idx="4714">
                  <c:v>4.9861624120431234</c:v>
                </c:pt>
                <c:pt idx="4715">
                  <c:v>4.9861624120431234</c:v>
                </c:pt>
                <c:pt idx="4716">
                  <c:v>4.9861624120431234</c:v>
                </c:pt>
                <c:pt idx="4717">
                  <c:v>4.9861624120431234</c:v>
                </c:pt>
                <c:pt idx="4718">
                  <c:v>4.9861624120431234</c:v>
                </c:pt>
                <c:pt idx="4719">
                  <c:v>4.9861624120431234</c:v>
                </c:pt>
                <c:pt idx="4720">
                  <c:v>4.9861624120431234</c:v>
                </c:pt>
                <c:pt idx="4721">
                  <c:v>4.9861624120431234</c:v>
                </c:pt>
                <c:pt idx="4722">
                  <c:v>4.9861624120431234</c:v>
                </c:pt>
                <c:pt idx="4723">
                  <c:v>4.9861624120431234</c:v>
                </c:pt>
                <c:pt idx="4724">
                  <c:v>4.9861624120431234</c:v>
                </c:pt>
                <c:pt idx="4725">
                  <c:v>4.9861624120431234</c:v>
                </c:pt>
                <c:pt idx="4726">
                  <c:v>4.9861624120431234</c:v>
                </c:pt>
                <c:pt idx="4727">
                  <c:v>4.9861624120431234</c:v>
                </c:pt>
                <c:pt idx="4728">
                  <c:v>4.9861624120431234</c:v>
                </c:pt>
                <c:pt idx="4729">
                  <c:v>4.9861624120431234</c:v>
                </c:pt>
                <c:pt idx="4730">
                  <c:v>4.9861624120431234</c:v>
                </c:pt>
                <c:pt idx="4731">
                  <c:v>4.9861624120431234</c:v>
                </c:pt>
                <c:pt idx="4732">
                  <c:v>4.9861624120431234</c:v>
                </c:pt>
                <c:pt idx="4733">
                  <c:v>4.9861624120431234</c:v>
                </c:pt>
                <c:pt idx="4734">
                  <c:v>4.9861624120431234</c:v>
                </c:pt>
                <c:pt idx="4735">
                  <c:v>4.9861624120431234</c:v>
                </c:pt>
                <c:pt idx="4736">
                  <c:v>4.9861624120431234</c:v>
                </c:pt>
                <c:pt idx="4737">
                  <c:v>4.9861624120431234</c:v>
                </c:pt>
                <c:pt idx="4738">
                  <c:v>4.9861624120431234</c:v>
                </c:pt>
                <c:pt idx="4739">
                  <c:v>4.9861624120431234</c:v>
                </c:pt>
                <c:pt idx="4740">
                  <c:v>4.9861624120431234</c:v>
                </c:pt>
                <c:pt idx="4741">
                  <c:v>4.9861624120431234</c:v>
                </c:pt>
                <c:pt idx="4742">
                  <c:v>4.9861624120431234</c:v>
                </c:pt>
                <c:pt idx="4743">
                  <c:v>4.9861624120431234</c:v>
                </c:pt>
                <c:pt idx="4744">
                  <c:v>4.9861624120431234</c:v>
                </c:pt>
                <c:pt idx="4745">
                  <c:v>4.9861624120431234</c:v>
                </c:pt>
                <c:pt idx="4746">
                  <c:v>4.9861624120431234</c:v>
                </c:pt>
                <c:pt idx="4747">
                  <c:v>4.9861624120431234</c:v>
                </c:pt>
                <c:pt idx="4748">
                  <c:v>4.9861624120431234</c:v>
                </c:pt>
                <c:pt idx="4749">
                  <c:v>4.9861624120431234</c:v>
                </c:pt>
                <c:pt idx="4750">
                  <c:v>4.9861624120431234</c:v>
                </c:pt>
                <c:pt idx="4751">
                  <c:v>4.9861624120431234</c:v>
                </c:pt>
                <c:pt idx="4752">
                  <c:v>4.9861624120431234</c:v>
                </c:pt>
                <c:pt idx="4753">
                  <c:v>4.9861624120431234</c:v>
                </c:pt>
                <c:pt idx="4754">
                  <c:v>4.9861624120431234</c:v>
                </c:pt>
                <c:pt idx="4755">
                  <c:v>4.9861624120431234</c:v>
                </c:pt>
                <c:pt idx="4756">
                  <c:v>4.9861624120431234</c:v>
                </c:pt>
                <c:pt idx="4757">
                  <c:v>4.9861624120431234</c:v>
                </c:pt>
                <c:pt idx="4758">
                  <c:v>4.9861624120431234</c:v>
                </c:pt>
                <c:pt idx="4759">
                  <c:v>4.9861624120431234</c:v>
                </c:pt>
                <c:pt idx="4760">
                  <c:v>4.9861624120431234</c:v>
                </c:pt>
                <c:pt idx="4761">
                  <c:v>4.9861624120431234</c:v>
                </c:pt>
                <c:pt idx="4762">
                  <c:v>4.9861624120431234</c:v>
                </c:pt>
                <c:pt idx="4763">
                  <c:v>4.9861624120431234</c:v>
                </c:pt>
                <c:pt idx="4764">
                  <c:v>4.9861624120431234</c:v>
                </c:pt>
                <c:pt idx="4765">
                  <c:v>4.9861624120431234</c:v>
                </c:pt>
                <c:pt idx="4766">
                  <c:v>4.9861624120431234</c:v>
                </c:pt>
                <c:pt idx="4767">
                  <c:v>4.9861624120431234</c:v>
                </c:pt>
                <c:pt idx="4768">
                  <c:v>4.9861624120431234</c:v>
                </c:pt>
                <c:pt idx="4769">
                  <c:v>4.9861624120431234</c:v>
                </c:pt>
                <c:pt idx="4770">
                  <c:v>4.9861624120431234</c:v>
                </c:pt>
                <c:pt idx="4771">
                  <c:v>4.9861624120431234</c:v>
                </c:pt>
                <c:pt idx="4772">
                  <c:v>4.9861624120431234</c:v>
                </c:pt>
                <c:pt idx="4773">
                  <c:v>4.9861624120431234</c:v>
                </c:pt>
                <c:pt idx="4774">
                  <c:v>4.9861624120431234</c:v>
                </c:pt>
                <c:pt idx="4775">
                  <c:v>4.9861624120431234</c:v>
                </c:pt>
                <c:pt idx="4776">
                  <c:v>4.9861624120431234</c:v>
                </c:pt>
                <c:pt idx="4777">
                  <c:v>4.9861624120431234</c:v>
                </c:pt>
                <c:pt idx="4778">
                  <c:v>4.9861624120431234</c:v>
                </c:pt>
                <c:pt idx="4779">
                  <c:v>4.9861624120431234</c:v>
                </c:pt>
                <c:pt idx="4780">
                  <c:v>4.9861624120431234</c:v>
                </c:pt>
                <c:pt idx="4781">
                  <c:v>4.9861624120431234</c:v>
                </c:pt>
                <c:pt idx="4782">
                  <c:v>4.9861624120431234</c:v>
                </c:pt>
                <c:pt idx="4783">
                  <c:v>4.9861624120431234</c:v>
                </c:pt>
                <c:pt idx="4784">
                  <c:v>4.9861624120431234</c:v>
                </c:pt>
                <c:pt idx="4785">
                  <c:v>4.9861624120431234</c:v>
                </c:pt>
                <c:pt idx="4786">
                  <c:v>4.9861624120431234</c:v>
                </c:pt>
                <c:pt idx="4787">
                  <c:v>4.9861624120431234</c:v>
                </c:pt>
                <c:pt idx="4788">
                  <c:v>4.9861624120431234</c:v>
                </c:pt>
                <c:pt idx="4789">
                  <c:v>4.9861624120431234</c:v>
                </c:pt>
                <c:pt idx="4790">
                  <c:v>4.9861624120431234</c:v>
                </c:pt>
                <c:pt idx="4791">
                  <c:v>4.9861624120431234</c:v>
                </c:pt>
                <c:pt idx="4792">
                  <c:v>4.9861624120431234</c:v>
                </c:pt>
                <c:pt idx="4793">
                  <c:v>4.9861624120431234</c:v>
                </c:pt>
                <c:pt idx="4794">
                  <c:v>4.9861624120431234</c:v>
                </c:pt>
                <c:pt idx="4795">
                  <c:v>4.9861624120431234</c:v>
                </c:pt>
                <c:pt idx="4796">
                  <c:v>4.9861624120431234</c:v>
                </c:pt>
                <c:pt idx="4797">
                  <c:v>4.9861624120431234</c:v>
                </c:pt>
                <c:pt idx="4798">
                  <c:v>4.9861624120431234</c:v>
                </c:pt>
                <c:pt idx="4799">
                  <c:v>4.9861624120431234</c:v>
                </c:pt>
                <c:pt idx="4800">
                  <c:v>4.9861624120431234</c:v>
                </c:pt>
                <c:pt idx="4801">
                  <c:v>4.9861624120431234</c:v>
                </c:pt>
                <c:pt idx="4802">
                  <c:v>4.9861624120431234</c:v>
                </c:pt>
                <c:pt idx="4803">
                  <c:v>4.9861624120431234</c:v>
                </c:pt>
                <c:pt idx="4804">
                  <c:v>4.9861624120431234</c:v>
                </c:pt>
                <c:pt idx="4805">
                  <c:v>4.9861624120431234</c:v>
                </c:pt>
                <c:pt idx="4806">
                  <c:v>4.9861624120431234</c:v>
                </c:pt>
                <c:pt idx="4807">
                  <c:v>4.9861624120431234</c:v>
                </c:pt>
                <c:pt idx="4808">
                  <c:v>4.9861624120431234</c:v>
                </c:pt>
                <c:pt idx="4809">
                  <c:v>4.9861624120431234</c:v>
                </c:pt>
                <c:pt idx="4810">
                  <c:v>4.9861624120431234</c:v>
                </c:pt>
                <c:pt idx="4811">
                  <c:v>4.9861624120431234</c:v>
                </c:pt>
                <c:pt idx="4812">
                  <c:v>4.9861624120431234</c:v>
                </c:pt>
                <c:pt idx="4813">
                  <c:v>4.9861624120431234</c:v>
                </c:pt>
                <c:pt idx="4814">
                  <c:v>4.9861624120431234</c:v>
                </c:pt>
                <c:pt idx="4815">
                  <c:v>4.9861624120431234</c:v>
                </c:pt>
                <c:pt idx="4816">
                  <c:v>4.9861624120431234</c:v>
                </c:pt>
                <c:pt idx="4817">
                  <c:v>4.9861624120431234</c:v>
                </c:pt>
                <c:pt idx="4818">
                  <c:v>4.9861624120431234</c:v>
                </c:pt>
                <c:pt idx="4819">
                  <c:v>4.9861624120431234</c:v>
                </c:pt>
                <c:pt idx="4820">
                  <c:v>4.9861624120431234</c:v>
                </c:pt>
                <c:pt idx="4821">
                  <c:v>4.9861624120431234</c:v>
                </c:pt>
                <c:pt idx="4822">
                  <c:v>4.9861624120431234</c:v>
                </c:pt>
                <c:pt idx="4823">
                  <c:v>4.9861624120431234</c:v>
                </c:pt>
                <c:pt idx="4824">
                  <c:v>4.9861624120431234</c:v>
                </c:pt>
                <c:pt idx="4825">
                  <c:v>4.9861624120431234</c:v>
                </c:pt>
                <c:pt idx="4826">
                  <c:v>4.9861624120431234</c:v>
                </c:pt>
                <c:pt idx="4827">
                  <c:v>4.9861624120431234</c:v>
                </c:pt>
                <c:pt idx="4828">
                  <c:v>4.9861624120431234</c:v>
                </c:pt>
                <c:pt idx="4829">
                  <c:v>4.9861624120431234</c:v>
                </c:pt>
                <c:pt idx="4830">
                  <c:v>4.9861624120431234</c:v>
                </c:pt>
                <c:pt idx="4831">
                  <c:v>4.9861624120431234</c:v>
                </c:pt>
                <c:pt idx="4832">
                  <c:v>4.9861624120431234</c:v>
                </c:pt>
                <c:pt idx="4833">
                  <c:v>4.9861624120431234</c:v>
                </c:pt>
                <c:pt idx="4834">
                  <c:v>4.9861624120431234</c:v>
                </c:pt>
                <c:pt idx="4835">
                  <c:v>4.9861624120431234</c:v>
                </c:pt>
                <c:pt idx="4836">
                  <c:v>4.9861624120431234</c:v>
                </c:pt>
                <c:pt idx="4837">
                  <c:v>4.9861624120431234</c:v>
                </c:pt>
                <c:pt idx="4838">
                  <c:v>4.9861624120431234</c:v>
                </c:pt>
                <c:pt idx="4839">
                  <c:v>4.9861624120431234</c:v>
                </c:pt>
                <c:pt idx="4840">
                  <c:v>4.9861624120431234</c:v>
                </c:pt>
                <c:pt idx="4841">
                  <c:v>4.9861624120431234</c:v>
                </c:pt>
                <c:pt idx="4842">
                  <c:v>4.9861624120431234</c:v>
                </c:pt>
                <c:pt idx="4843">
                  <c:v>4.9861624120431234</c:v>
                </c:pt>
                <c:pt idx="4844">
                  <c:v>4.9861624120431234</c:v>
                </c:pt>
                <c:pt idx="4845">
                  <c:v>4.9861624120431234</c:v>
                </c:pt>
                <c:pt idx="4846">
                  <c:v>4.9861624120431234</c:v>
                </c:pt>
                <c:pt idx="4847">
                  <c:v>4.9861624120431234</c:v>
                </c:pt>
                <c:pt idx="4848">
                  <c:v>4.9861624120431234</c:v>
                </c:pt>
                <c:pt idx="4849">
                  <c:v>4.9861624120431234</c:v>
                </c:pt>
                <c:pt idx="4850">
                  <c:v>4.9861624120431234</c:v>
                </c:pt>
                <c:pt idx="4851">
                  <c:v>4.9861624120431234</c:v>
                </c:pt>
                <c:pt idx="4852">
                  <c:v>4.9861624120431234</c:v>
                </c:pt>
                <c:pt idx="4853">
                  <c:v>4.9861624120431234</c:v>
                </c:pt>
                <c:pt idx="4854">
                  <c:v>4.9861624120431234</c:v>
                </c:pt>
                <c:pt idx="4855">
                  <c:v>4.9861624120431234</c:v>
                </c:pt>
                <c:pt idx="4856">
                  <c:v>4.9861624120431234</c:v>
                </c:pt>
                <c:pt idx="4857">
                  <c:v>4.9861624120431234</c:v>
                </c:pt>
                <c:pt idx="4858">
                  <c:v>4.9861624120431234</c:v>
                </c:pt>
                <c:pt idx="4859">
                  <c:v>4.9861624120431234</c:v>
                </c:pt>
                <c:pt idx="4860">
                  <c:v>4.9861624120431234</c:v>
                </c:pt>
                <c:pt idx="4861">
                  <c:v>4.9861624120431234</c:v>
                </c:pt>
                <c:pt idx="4862">
                  <c:v>4.9861624120431234</c:v>
                </c:pt>
                <c:pt idx="4863">
                  <c:v>4.9861624120431234</c:v>
                </c:pt>
                <c:pt idx="4864">
                  <c:v>4.9861624120431234</c:v>
                </c:pt>
                <c:pt idx="4865">
                  <c:v>4.9861624120431234</c:v>
                </c:pt>
                <c:pt idx="4866">
                  <c:v>4.9861624120431234</c:v>
                </c:pt>
                <c:pt idx="4867">
                  <c:v>4.9861624120431234</c:v>
                </c:pt>
                <c:pt idx="4868">
                  <c:v>4.9861624120431234</c:v>
                </c:pt>
                <c:pt idx="4869">
                  <c:v>4.9861624120431234</c:v>
                </c:pt>
                <c:pt idx="4870">
                  <c:v>4.9861624120431234</c:v>
                </c:pt>
                <c:pt idx="4871">
                  <c:v>4.9861624120431234</c:v>
                </c:pt>
                <c:pt idx="4872">
                  <c:v>4.9861624120431234</c:v>
                </c:pt>
                <c:pt idx="4873">
                  <c:v>4.9861624120431234</c:v>
                </c:pt>
                <c:pt idx="4874">
                  <c:v>4.9861624120431234</c:v>
                </c:pt>
                <c:pt idx="4875">
                  <c:v>4.9861624120431234</c:v>
                </c:pt>
                <c:pt idx="4876">
                  <c:v>4.9861624120431234</c:v>
                </c:pt>
                <c:pt idx="4877">
                  <c:v>4.9861624120431234</c:v>
                </c:pt>
                <c:pt idx="4878">
                  <c:v>4.9861624120431234</c:v>
                </c:pt>
                <c:pt idx="4879">
                  <c:v>4.9861624120431234</c:v>
                </c:pt>
                <c:pt idx="4880">
                  <c:v>4.9861624120431234</c:v>
                </c:pt>
                <c:pt idx="4881">
                  <c:v>4.9861624120431234</c:v>
                </c:pt>
                <c:pt idx="4882">
                  <c:v>4.9861624120431234</c:v>
                </c:pt>
                <c:pt idx="4883">
                  <c:v>4.9861624120431234</c:v>
                </c:pt>
                <c:pt idx="4884">
                  <c:v>4.9861624120431234</c:v>
                </c:pt>
                <c:pt idx="4885">
                  <c:v>4.9861624120431234</c:v>
                </c:pt>
                <c:pt idx="4886">
                  <c:v>4.9861624120431234</c:v>
                </c:pt>
                <c:pt idx="4887">
                  <c:v>4.9861624120431234</c:v>
                </c:pt>
                <c:pt idx="4888">
                  <c:v>4.9861624120431234</c:v>
                </c:pt>
                <c:pt idx="4889">
                  <c:v>4.9861624120431234</c:v>
                </c:pt>
                <c:pt idx="4890">
                  <c:v>4.9861624120431234</c:v>
                </c:pt>
                <c:pt idx="4891">
                  <c:v>4.9861624120431234</c:v>
                </c:pt>
                <c:pt idx="4892">
                  <c:v>4.9861624120431234</c:v>
                </c:pt>
                <c:pt idx="4893">
                  <c:v>4.9861624120431234</c:v>
                </c:pt>
                <c:pt idx="4894">
                  <c:v>4.9861624120431234</c:v>
                </c:pt>
                <c:pt idx="4895">
                  <c:v>4.9861624120431234</c:v>
                </c:pt>
                <c:pt idx="4896">
                  <c:v>4.9861624120431234</c:v>
                </c:pt>
                <c:pt idx="4897">
                  <c:v>4.9861624120431234</c:v>
                </c:pt>
                <c:pt idx="4898">
                  <c:v>4.9861624120431234</c:v>
                </c:pt>
                <c:pt idx="4899">
                  <c:v>4.9861624120431234</c:v>
                </c:pt>
                <c:pt idx="4900">
                  <c:v>4.9861624120431234</c:v>
                </c:pt>
                <c:pt idx="4901">
                  <c:v>4.9861624120431234</c:v>
                </c:pt>
                <c:pt idx="4902">
                  <c:v>4.9861624120431234</c:v>
                </c:pt>
                <c:pt idx="4903">
                  <c:v>4.9861624120431234</c:v>
                </c:pt>
                <c:pt idx="4904">
                  <c:v>4.9861624120431234</c:v>
                </c:pt>
                <c:pt idx="4905">
                  <c:v>4.9861624120431234</c:v>
                </c:pt>
                <c:pt idx="4906">
                  <c:v>4.9861624120431234</c:v>
                </c:pt>
                <c:pt idx="4907">
                  <c:v>4.9861624120431234</c:v>
                </c:pt>
                <c:pt idx="4908">
                  <c:v>4.9861624120431234</c:v>
                </c:pt>
                <c:pt idx="4909">
                  <c:v>4.9861624120431234</c:v>
                </c:pt>
                <c:pt idx="4910">
                  <c:v>4.9861624120431234</c:v>
                </c:pt>
                <c:pt idx="4911">
                  <c:v>4.9861624120431234</c:v>
                </c:pt>
                <c:pt idx="4912">
                  <c:v>4.9861624120431234</c:v>
                </c:pt>
                <c:pt idx="4913">
                  <c:v>4.9861624120431234</c:v>
                </c:pt>
                <c:pt idx="4914">
                  <c:v>4.9861624120431234</c:v>
                </c:pt>
                <c:pt idx="4915">
                  <c:v>4.9861624120431234</c:v>
                </c:pt>
                <c:pt idx="4916">
                  <c:v>4.9861624120431234</c:v>
                </c:pt>
                <c:pt idx="4917">
                  <c:v>4.9861624120431234</c:v>
                </c:pt>
                <c:pt idx="4918">
                  <c:v>4.9861624120431234</c:v>
                </c:pt>
                <c:pt idx="4919">
                  <c:v>4.9861624120431234</c:v>
                </c:pt>
                <c:pt idx="4920">
                  <c:v>4.9861624120431234</c:v>
                </c:pt>
                <c:pt idx="4921">
                  <c:v>4.9861624120431234</c:v>
                </c:pt>
                <c:pt idx="4922">
                  <c:v>4.9861624120431234</c:v>
                </c:pt>
                <c:pt idx="4923">
                  <c:v>4.9861624120431234</c:v>
                </c:pt>
                <c:pt idx="4924">
                  <c:v>4.9861624120431234</c:v>
                </c:pt>
                <c:pt idx="4925">
                  <c:v>4.9861624120431234</c:v>
                </c:pt>
                <c:pt idx="4926">
                  <c:v>4.9861624120431234</c:v>
                </c:pt>
                <c:pt idx="4927">
                  <c:v>4.9861624120431234</c:v>
                </c:pt>
                <c:pt idx="4928">
                  <c:v>4.9861624120431234</c:v>
                </c:pt>
                <c:pt idx="4929">
                  <c:v>4.9861624120431234</c:v>
                </c:pt>
                <c:pt idx="4930">
                  <c:v>4.9861624120431234</c:v>
                </c:pt>
                <c:pt idx="4931">
                  <c:v>4.9861624120431234</c:v>
                </c:pt>
                <c:pt idx="4932">
                  <c:v>4.9861624120431234</c:v>
                </c:pt>
                <c:pt idx="4933">
                  <c:v>4.9861624120431234</c:v>
                </c:pt>
                <c:pt idx="4934">
                  <c:v>4.9861624120431234</c:v>
                </c:pt>
                <c:pt idx="4935">
                  <c:v>4.9861624120431234</c:v>
                </c:pt>
                <c:pt idx="4936">
                  <c:v>4.9861624120431234</c:v>
                </c:pt>
                <c:pt idx="4937">
                  <c:v>4.9861624120431234</c:v>
                </c:pt>
                <c:pt idx="4938">
                  <c:v>4.9861624120431234</c:v>
                </c:pt>
                <c:pt idx="4939">
                  <c:v>4.9861624120431234</c:v>
                </c:pt>
                <c:pt idx="4940">
                  <c:v>4.9861624120431234</c:v>
                </c:pt>
                <c:pt idx="4941">
                  <c:v>4.9861624120431234</c:v>
                </c:pt>
                <c:pt idx="4942">
                  <c:v>4.9861624120431234</c:v>
                </c:pt>
                <c:pt idx="4943">
                  <c:v>4.9861624120431234</c:v>
                </c:pt>
                <c:pt idx="4944">
                  <c:v>4.9861624120431234</c:v>
                </c:pt>
                <c:pt idx="4945">
                  <c:v>4.9861624120431234</c:v>
                </c:pt>
                <c:pt idx="4946">
                  <c:v>4.9861624120431234</c:v>
                </c:pt>
                <c:pt idx="4947">
                  <c:v>4.9861624120431234</c:v>
                </c:pt>
                <c:pt idx="4948">
                  <c:v>4.9861624120431234</c:v>
                </c:pt>
                <c:pt idx="4949">
                  <c:v>4.9861624120431234</c:v>
                </c:pt>
                <c:pt idx="4950">
                  <c:v>4.9861624120431234</c:v>
                </c:pt>
                <c:pt idx="4951">
                  <c:v>4.9861624120431234</c:v>
                </c:pt>
                <c:pt idx="4952">
                  <c:v>4.9861624120431234</c:v>
                </c:pt>
                <c:pt idx="4953">
                  <c:v>4.9861624120431234</c:v>
                </c:pt>
                <c:pt idx="4954">
                  <c:v>4.9861624120431234</c:v>
                </c:pt>
                <c:pt idx="4955">
                  <c:v>4.9861624120431234</c:v>
                </c:pt>
                <c:pt idx="4956">
                  <c:v>4.9861624120431234</c:v>
                </c:pt>
                <c:pt idx="4957">
                  <c:v>4.9861624120431234</c:v>
                </c:pt>
                <c:pt idx="4958">
                  <c:v>4.9861624120431234</c:v>
                </c:pt>
                <c:pt idx="4959">
                  <c:v>4.9861624120431234</c:v>
                </c:pt>
                <c:pt idx="4960">
                  <c:v>4.9861624120431234</c:v>
                </c:pt>
                <c:pt idx="4961">
                  <c:v>4.9861624120431234</c:v>
                </c:pt>
                <c:pt idx="4962">
                  <c:v>4.9861624120431234</c:v>
                </c:pt>
                <c:pt idx="4963">
                  <c:v>4.9861624120431234</c:v>
                </c:pt>
                <c:pt idx="4964">
                  <c:v>4.9861624120431234</c:v>
                </c:pt>
                <c:pt idx="4965">
                  <c:v>4.9861624120431234</c:v>
                </c:pt>
                <c:pt idx="4966">
                  <c:v>4.9861624120431234</c:v>
                </c:pt>
                <c:pt idx="4967">
                  <c:v>4.9861624120431234</c:v>
                </c:pt>
                <c:pt idx="4968">
                  <c:v>4.9861624120431234</c:v>
                </c:pt>
                <c:pt idx="4969">
                  <c:v>4.9861624120431234</c:v>
                </c:pt>
                <c:pt idx="4970">
                  <c:v>4.9861624120431234</c:v>
                </c:pt>
                <c:pt idx="4971">
                  <c:v>4.9861624120431234</c:v>
                </c:pt>
                <c:pt idx="4972">
                  <c:v>4.9861624120431234</c:v>
                </c:pt>
                <c:pt idx="4973">
                  <c:v>4.9861624120431234</c:v>
                </c:pt>
                <c:pt idx="4974">
                  <c:v>4.9861624120431234</c:v>
                </c:pt>
                <c:pt idx="4975">
                  <c:v>4.9861624120431234</c:v>
                </c:pt>
                <c:pt idx="4976">
                  <c:v>4.9861624120431234</c:v>
                </c:pt>
                <c:pt idx="4977">
                  <c:v>4.9861624120431234</c:v>
                </c:pt>
                <c:pt idx="4978">
                  <c:v>4.9861624120431234</c:v>
                </c:pt>
                <c:pt idx="4979">
                  <c:v>4.9861624120431234</c:v>
                </c:pt>
                <c:pt idx="4980">
                  <c:v>4.9861624120431234</c:v>
                </c:pt>
                <c:pt idx="4981">
                  <c:v>4.9861624120431234</c:v>
                </c:pt>
                <c:pt idx="4982">
                  <c:v>4.9861624120431234</c:v>
                </c:pt>
                <c:pt idx="4983">
                  <c:v>4.9861624120431234</c:v>
                </c:pt>
                <c:pt idx="4984">
                  <c:v>4.9861624120431234</c:v>
                </c:pt>
                <c:pt idx="4985">
                  <c:v>4.9861624120431234</c:v>
                </c:pt>
                <c:pt idx="4986">
                  <c:v>4.9861624120431234</c:v>
                </c:pt>
                <c:pt idx="4987">
                  <c:v>4.9861624120431234</c:v>
                </c:pt>
                <c:pt idx="4988">
                  <c:v>4.9861624120431234</c:v>
                </c:pt>
                <c:pt idx="4989">
                  <c:v>4.9861624120431234</c:v>
                </c:pt>
                <c:pt idx="4990">
                  <c:v>4.9861624120431234</c:v>
                </c:pt>
                <c:pt idx="4991">
                  <c:v>4.9861624120431234</c:v>
                </c:pt>
                <c:pt idx="4992">
                  <c:v>4.9861624120431234</c:v>
                </c:pt>
                <c:pt idx="4993">
                  <c:v>4.9861624120431234</c:v>
                </c:pt>
                <c:pt idx="4994">
                  <c:v>4.9861624120431234</c:v>
                </c:pt>
                <c:pt idx="4995">
                  <c:v>4.9861624120431234</c:v>
                </c:pt>
                <c:pt idx="4996">
                  <c:v>4.9861624120431234</c:v>
                </c:pt>
                <c:pt idx="4997">
                  <c:v>4.9861624120431234</c:v>
                </c:pt>
                <c:pt idx="4998">
                  <c:v>4.9861624120431234</c:v>
                </c:pt>
                <c:pt idx="4999">
                  <c:v>4.9861624120431234</c:v>
                </c:pt>
                <c:pt idx="5000">
                  <c:v>4.9861624120431234</c:v>
                </c:pt>
                <c:pt idx="5001">
                  <c:v>4.9861624120431234</c:v>
                </c:pt>
                <c:pt idx="5002">
                  <c:v>4.9861624120431234</c:v>
                </c:pt>
                <c:pt idx="5003">
                  <c:v>4.9861624120431234</c:v>
                </c:pt>
                <c:pt idx="5004">
                  <c:v>4.9861624120431234</c:v>
                </c:pt>
                <c:pt idx="5005">
                  <c:v>4.9861624120431234</c:v>
                </c:pt>
                <c:pt idx="5006">
                  <c:v>4.9861624120431234</c:v>
                </c:pt>
                <c:pt idx="5007">
                  <c:v>4.9861624120431234</c:v>
                </c:pt>
                <c:pt idx="5008">
                  <c:v>4.9861624120431234</c:v>
                </c:pt>
                <c:pt idx="5009">
                  <c:v>4.9861624120431234</c:v>
                </c:pt>
                <c:pt idx="5010">
                  <c:v>4.9861624120431234</c:v>
                </c:pt>
                <c:pt idx="5011">
                  <c:v>4.9861624120431234</c:v>
                </c:pt>
                <c:pt idx="5012">
                  <c:v>4.9861624120431234</c:v>
                </c:pt>
                <c:pt idx="5013">
                  <c:v>4.9861624120431234</c:v>
                </c:pt>
                <c:pt idx="5014">
                  <c:v>4.9861624120431234</c:v>
                </c:pt>
                <c:pt idx="5015">
                  <c:v>4.9861624120431234</c:v>
                </c:pt>
                <c:pt idx="5016">
                  <c:v>4.9861624120431234</c:v>
                </c:pt>
                <c:pt idx="5017">
                  <c:v>4.9861624120431234</c:v>
                </c:pt>
                <c:pt idx="5018">
                  <c:v>4.9861624120431234</c:v>
                </c:pt>
                <c:pt idx="5019">
                  <c:v>4.9861624120431234</c:v>
                </c:pt>
                <c:pt idx="5020">
                  <c:v>4.9861624120431234</c:v>
                </c:pt>
                <c:pt idx="5021">
                  <c:v>4.9861624120431234</c:v>
                </c:pt>
                <c:pt idx="5022">
                  <c:v>4.9861624120431234</c:v>
                </c:pt>
                <c:pt idx="5023">
                  <c:v>4.9861624120431234</c:v>
                </c:pt>
                <c:pt idx="5024">
                  <c:v>4.9861624120431234</c:v>
                </c:pt>
                <c:pt idx="5025">
                  <c:v>4.9861624120431234</c:v>
                </c:pt>
                <c:pt idx="5026">
                  <c:v>4.9861624120431234</c:v>
                </c:pt>
                <c:pt idx="5027">
                  <c:v>4.9861624120431234</c:v>
                </c:pt>
                <c:pt idx="5028">
                  <c:v>4.9861624120431234</c:v>
                </c:pt>
                <c:pt idx="5029">
                  <c:v>4.9861624120431234</c:v>
                </c:pt>
                <c:pt idx="5030">
                  <c:v>4.9861624120431234</c:v>
                </c:pt>
                <c:pt idx="5031">
                  <c:v>4.9861624120431234</c:v>
                </c:pt>
                <c:pt idx="5032">
                  <c:v>4.9861624120431234</c:v>
                </c:pt>
                <c:pt idx="5033">
                  <c:v>4.9861624120431234</c:v>
                </c:pt>
                <c:pt idx="5034">
                  <c:v>4.9861624120431234</c:v>
                </c:pt>
                <c:pt idx="5035">
                  <c:v>4.9861624120431234</c:v>
                </c:pt>
                <c:pt idx="5036">
                  <c:v>4.9861624120431234</c:v>
                </c:pt>
                <c:pt idx="5037">
                  <c:v>4.9861624120431234</c:v>
                </c:pt>
                <c:pt idx="5038">
                  <c:v>4.9861624120431234</c:v>
                </c:pt>
                <c:pt idx="5039">
                  <c:v>4.9861624120431234</c:v>
                </c:pt>
                <c:pt idx="5040">
                  <c:v>4.9861624120431234</c:v>
                </c:pt>
                <c:pt idx="5041">
                  <c:v>4.9861624120431234</c:v>
                </c:pt>
                <c:pt idx="5042">
                  <c:v>4.9861624120431234</c:v>
                </c:pt>
                <c:pt idx="5043">
                  <c:v>4.9861624120431234</c:v>
                </c:pt>
                <c:pt idx="5044">
                  <c:v>4.9861624120431234</c:v>
                </c:pt>
                <c:pt idx="5045">
                  <c:v>4.9861624120431234</c:v>
                </c:pt>
                <c:pt idx="5046">
                  <c:v>4.9861624120431234</c:v>
                </c:pt>
                <c:pt idx="5047">
                  <c:v>4.9861624120431234</c:v>
                </c:pt>
                <c:pt idx="5048">
                  <c:v>4.9861624120431234</c:v>
                </c:pt>
                <c:pt idx="5049">
                  <c:v>4.9861624120431234</c:v>
                </c:pt>
                <c:pt idx="5050">
                  <c:v>4.9861624120431234</c:v>
                </c:pt>
                <c:pt idx="5051">
                  <c:v>4.9861624120431234</c:v>
                </c:pt>
                <c:pt idx="5052">
                  <c:v>4.9861624120431234</c:v>
                </c:pt>
                <c:pt idx="5053">
                  <c:v>4.9861624120431234</c:v>
                </c:pt>
                <c:pt idx="5054">
                  <c:v>4.9861624120431234</c:v>
                </c:pt>
                <c:pt idx="5055">
                  <c:v>4.9861624120431234</c:v>
                </c:pt>
                <c:pt idx="5056">
                  <c:v>4.9861624120431234</c:v>
                </c:pt>
                <c:pt idx="5057">
                  <c:v>4.9861624120431234</c:v>
                </c:pt>
                <c:pt idx="5058">
                  <c:v>4.9861624120431234</c:v>
                </c:pt>
                <c:pt idx="5059">
                  <c:v>4.9861624120431234</c:v>
                </c:pt>
                <c:pt idx="5060">
                  <c:v>4.9861624120431234</c:v>
                </c:pt>
                <c:pt idx="5061">
                  <c:v>4.9861624120431234</c:v>
                </c:pt>
                <c:pt idx="5062">
                  <c:v>4.9861624120431234</c:v>
                </c:pt>
                <c:pt idx="5063">
                  <c:v>4.9861624120431234</c:v>
                </c:pt>
                <c:pt idx="5064">
                  <c:v>4.9861624120431234</c:v>
                </c:pt>
                <c:pt idx="5065">
                  <c:v>4.9861624120431234</c:v>
                </c:pt>
                <c:pt idx="5066">
                  <c:v>4.9861624120431234</c:v>
                </c:pt>
                <c:pt idx="5067">
                  <c:v>4.9861624120431234</c:v>
                </c:pt>
                <c:pt idx="5068">
                  <c:v>4.9861624120431234</c:v>
                </c:pt>
                <c:pt idx="5069">
                  <c:v>4.9861624120431234</c:v>
                </c:pt>
                <c:pt idx="5070">
                  <c:v>4.9861624120431234</c:v>
                </c:pt>
                <c:pt idx="5071">
                  <c:v>4.9861624120431234</c:v>
                </c:pt>
                <c:pt idx="5072">
                  <c:v>4.9861624120431234</c:v>
                </c:pt>
                <c:pt idx="5073">
                  <c:v>4.9861624120431234</c:v>
                </c:pt>
                <c:pt idx="5074">
                  <c:v>4.9861624120431234</c:v>
                </c:pt>
                <c:pt idx="5075">
                  <c:v>4.9861624120431234</c:v>
                </c:pt>
                <c:pt idx="5076">
                  <c:v>4.9861624120431234</c:v>
                </c:pt>
                <c:pt idx="5077">
                  <c:v>4.9861624120431234</c:v>
                </c:pt>
                <c:pt idx="5078">
                  <c:v>4.9861624120431234</c:v>
                </c:pt>
                <c:pt idx="5079">
                  <c:v>4.9861624120431234</c:v>
                </c:pt>
                <c:pt idx="5080">
                  <c:v>4.9861624120431234</c:v>
                </c:pt>
                <c:pt idx="5081">
                  <c:v>4.9861624120431234</c:v>
                </c:pt>
                <c:pt idx="5082">
                  <c:v>4.9861624120431234</c:v>
                </c:pt>
                <c:pt idx="5083">
                  <c:v>4.9861624120431234</c:v>
                </c:pt>
                <c:pt idx="5084">
                  <c:v>4.9861624120431234</c:v>
                </c:pt>
                <c:pt idx="5085">
                  <c:v>4.9861624120431234</c:v>
                </c:pt>
                <c:pt idx="5086">
                  <c:v>4.9861624120431234</c:v>
                </c:pt>
                <c:pt idx="5087">
                  <c:v>4.9861624120431234</c:v>
                </c:pt>
                <c:pt idx="5088">
                  <c:v>4.9861624120431234</c:v>
                </c:pt>
                <c:pt idx="5089">
                  <c:v>4.9861624120431234</c:v>
                </c:pt>
                <c:pt idx="5090">
                  <c:v>4.9861624120431234</c:v>
                </c:pt>
                <c:pt idx="5091">
                  <c:v>4.9861624120431234</c:v>
                </c:pt>
                <c:pt idx="5092">
                  <c:v>4.9861624120431234</c:v>
                </c:pt>
                <c:pt idx="5093">
                  <c:v>4.9861624120431234</c:v>
                </c:pt>
                <c:pt idx="5094">
                  <c:v>4.9861624120431234</c:v>
                </c:pt>
                <c:pt idx="5095">
                  <c:v>4.9861624120431234</c:v>
                </c:pt>
                <c:pt idx="5096">
                  <c:v>4.9861624120431234</c:v>
                </c:pt>
                <c:pt idx="5097">
                  <c:v>4.9861624120431234</c:v>
                </c:pt>
                <c:pt idx="5098">
                  <c:v>4.9861624120431234</c:v>
                </c:pt>
                <c:pt idx="5099">
                  <c:v>4.9861624120431234</c:v>
                </c:pt>
                <c:pt idx="5100">
                  <c:v>4.9861624120431234</c:v>
                </c:pt>
                <c:pt idx="5101">
                  <c:v>4.9861624120431234</c:v>
                </c:pt>
                <c:pt idx="5102">
                  <c:v>4.9861624120431234</c:v>
                </c:pt>
                <c:pt idx="5103">
                  <c:v>4.9861624120431234</c:v>
                </c:pt>
                <c:pt idx="5104">
                  <c:v>4.9861624120431234</c:v>
                </c:pt>
                <c:pt idx="5105">
                  <c:v>4.9861624120431234</c:v>
                </c:pt>
                <c:pt idx="5106">
                  <c:v>4.9861624120431234</c:v>
                </c:pt>
                <c:pt idx="5107">
                  <c:v>4.9861624120431234</c:v>
                </c:pt>
                <c:pt idx="5108">
                  <c:v>4.9861624120431234</c:v>
                </c:pt>
                <c:pt idx="5109">
                  <c:v>4.9861624120431234</c:v>
                </c:pt>
                <c:pt idx="5110">
                  <c:v>4.9861624120431234</c:v>
                </c:pt>
                <c:pt idx="5111">
                  <c:v>4.9861624120431234</c:v>
                </c:pt>
                <c:pt idx="5112">
                  <c:v>4.9861624120431234</c:v>
                </c:pt>
                <c:pt idx="5113">
                  <c:v>4.9861624120431234</c:v>
                </c:pt>
                <c:pt idx="5114">
                  <c:v>4.9861624120431234</c:v>
                </c:pt>
                <c:pt idx="5115">
                  <c:v>4.9861624120431234</c:v>
                </c:pt>
                <c:pt idx="5116">
                  <c:v>4.9861624120431234</c:v>
                </c:pt>
                <c:pt idx="5117">
                  <c:v>4.9861624120431234</c:v>
                </c:pt>
                <c:pt idx="5118">
                  <c:v>4.9861624120431234</c:v>
                </c:pt>
                <c:pt idx="5119">
                  <c:v>4.9861624120431234</c:v>
                </c:pt>
                <c:pt idx="5120">
                  <c:v>4.9861624120431234</c:v>
                </c:pt>
                <c:pt idx="5121">
                  <c:v>4.9861624120431234</c:v>
                </c:pt>
                <c:pt idx="5122">
                  <c:v>4.9861624120431234</c:v>
                </c:pt>
                <c:pt idx="5123">
                  <c:v>4.9861624120431234</c:v>
                </c:pt>
                <c:pt idx="5124">
                  <c:v>4.9861624120431234</c:v>
                </c:pt>
                <c:pt idx="5125">
                  <c:v>4.9861624120431234</c:v>
                </c:pt>
                <c:pt idx="5126">
                  <c:v>4.9861624120431234</c:v>
                </c:pt>
                <c:pt idx="5127">
                  <c:v>4.9861624120431234</c:v>
                </c:pt>
                <c:pt idx="5128">
                  <c:v>4.9861624120431234</c:v>
                </c:pt>
                <c:pt idx="5129">
                  <c:v>4.9861624120431234</c:v>
                </c:pt>
                <c:pt idx="5130">
                  <c:v>4.9861624120431234</c:v>
                </c:pt>
                <c:pt idx="5131">
                  <c:v>4.9861624120431234</c:v>
                </c:pt>
                <c:pt idx="5132">
                  <c:v>4.9861624120431234</c:v>
                </c:pt>
                <c:pt idx="5133">
                  <c:v>4.9861624120431234</c:v>
                </c:pt>
                <c:pt idx="5134">
                  <c:v>4.9861624120431234</c:v>
                </c:pt>
                <c:pt idx="5135">
                  <c:v>4.9861624120431234</c:v>
                </c:pt>
                <c:pt idx="5136">
                  <c:v>4.9861624120431234</c:v>
                </c:pt>
                <c:pt idx="5137">
                  <c:v>4.9861624120431234</c:v>
                </c:pt>
                <c:pt idx="5138">
                  <c:v>4.9861624120431234</c:v>
                </c:pt>
                <c:pt idx="5139">
                  <c:v>4.9861624120431234</c:v>
                </c:pt>
                <c:pt idx="5140">
                  <c:v>4.9861624120431234</c:v>
                </c:pt>
                <c:pt idx="5141">
                  <c:v>4.9861624120431234</c:v>
                </c:pt>
                <c:pt idx="5142">
                  <c:v>4.9861624120431234</c:v>
                </c:pt>
                <c:pt idx="5143">
                  <c:v>4.9861624120431234</c:v>
                </c:pt>
                <c:pt idx="5144">
                  <c:v>4.9861624120431234</c:v>
                </c:pt>
                <c:pt idx="5145">
                  <c:v>4.9861624120431234</c:v>
                </c:pt>
                <c:pt idx="5146">
                  <c:v>4.9861624120431234</c:v>
                </c:pt>
                <c:pt idx="5147">
                  <c:v>4.9861624120431234</c:v>
                </c:pt>
                <c:pt idx="5148">
                  <c:v>4.9861624120431234</c:v>
                </c:pt>
                <c:pt idx="5149">
                  <c:v>4.9861624120431234</c:v>
                </c:pt>
                <c:pt idx="5150">
                  <c:v>4.9861624120431234</c:v>
                </c:pt>
                <c:pt idx="5151">
                  <c:v>4.9861624120431234</c:v>
                </c:pt>
                <c:pt idx="5152">
                  <c:v>4.9861624120431234</c:v>
                </c:pt>
                <c:pt idx="5153">
                  <c:v>4.9861624120431234</c:v>
                </c:pt>
                <c:pt idx="5154">
                  <c:v>4.9861624120431234</c:v>
                </c:pt>
                <c:pt idx="5155">
                  <c:v>4.9861624120431234</c:v>
                </c:pt>
                <c:pt idx="5156">
                  <c:v>4.9861624120431234</c:v>
                </c:pt>
                <c:pt idx="5157">
                  <c:v>4.9861624120431234</c:v>
                </c:pt>
                <c:pt idx="5158">
                  <c:v>4.9861624120431234</c:v>
                </c:pt>
                <c:pt idx="5159">
                  <c:v>4.9861624120431234</c:v>
                </c:pt>
                <c:pt idx="5160">
                  <c:v>4.9861624120431234</c:v>
                </c:pt>
                <c:pt idx="5161">
                  <c:v>4.9861624120431234</c:v>
                </c:pt>
                <c:pt idx="5162">
                  <c:v>4.9861624120431234</c:v>
                </c:pt>
                <c:pt idx="5163">
                  <c:v>4.9861624120431234</c:v>
                </c:pt>
                <c:pt idx="5164">
                  <c:v>4.9861624120431234</c:v>
                </c:pt>
                <c:pt idx="5165">
                  <c:v>4.9861624120431234</c:v>
                </c:pt>
                <c:pt idx="5166">
                  <c:v>4.9861624120431234</c:v>
                </c:pt>
                <c:pt idx="5167">
                  <c:v>4.9861624120431234</c:v>
                </c:pt>
                <c:pt idx="5168">
                  <c:v>4.9861624120431234</c:v>
                </c:pt>
                <c:pt idx="5169">
                  <c:v>4.9861624120431234</c:v>
                </c:pt>
                <c:pt idx="5170">
                  <c:v>4.9861624120431234</c:v>
                </c:pt>
                <c:pt idx="5171">
                  <c:v>4.9861624120431234</c:v>
                </c:pt>
                <c:pt idx="5172">
                  <c:v>4.9861624120431234</c:v>
                </c:pt>
                <c:pt idx="5173">
                  <c:v>4.9861624120431234</c:v>
                </c:pt>
                <c:pt idx="5174">
                  <c:v>4.9861624120431234</c:v>
                </c:pt>
                <c:pt idx="5175">
                  <c:v>4.9861624120431234</c:v>
                </c:pt>
                <c:pt idx="5176">
                  <c:v>4.9861624120431234</c:v>
                </c:pt>
                <c:pt idx="5177">
                  <c:v>4.9861624120431234</c:v>
                </c:pt>
                <c:pt idx="5178">
                  <c:v>4.9861624120431234</c:v>
                </c:pt>
                <c:pt idx="5179">
                  <c:v>4.9861624120431234</c:v>
                </c:pt>
                <c:pt idx="5180">
                  <c:v>4.9861624120431234</c:v>
                </c:pt>
                <c:pt idx="5181">
                  <c:v>4.9861624120431234</c:v>
                </c:pt>
                <c:pt idx="5182">
                  <c:v>4.9861624120431234</c:v>
                </c:pt>
                <c:pt idx="5183">
                  <c:v>4.9861624120431234</c:v>
                </c:pt>
                <c:pt idx="5184">
                  <c:v>4.9861624120431234</c:v>
                </c:pt>
                <c:pt idx="5185">
                  <c:v>4.9861624120431234</c:v>
                </c:pt>
                <c:pt idx="5186">
                  <c:v>4.9861624120431234</c:v>
                </c:pt>
                <c:pt idx="5187">
                  <c:v>4.9861624120431234</c:v>
                </c:pt>
                <c:pt idx="5188">
                  <c:v>4.9861624120431234</c:v>
                </c:pt>
                <c:pt idx="5189">
                  <c:v>4.9861624120431234</c:v>
                </c:pt>
                <c:pt idx="5190">
                  <c:v>4.9861624120431234</c:v>
                </c:pt>
                <c:pt idx="5191">
                  <c:v>4.9861624120431234</c:v>
                </c:pt>
                <c:pt idx="5192">
                  <c:v>4.9861624120431234</c:v>
                </c:pt>
                <c:pt idx="5193">
                  <c:v>4.9861624120431234</c:v>
                </c:pt>
                <c:pt idx="5194">
                  <c:v>4.9861624120431234</c:v>
                </c:pt>
                <c:pt idx="5195">
                  <c:v>4.9861624120431234</c:v>
                </c:pt>
                <c:pt idx="5196">
                  <c:v>4.9861624120431234</c:v>
                </c:pt>
                <c:pt idx="5197">
                  <c:v>4.9861624120431234</c:v>
                </c:pt>
                <c:pt idx="5198">
                  <c:v>4.9861624120431234</c:v>
                </c:pt>
                <c:pt idx="5199">
                  <c:v>4.9861624120431234</c:v>
                </c:pt>
                <c:pt idx="5200">
                  <c:v>4.9861624120431234</c:v>
                </c:pt>
                <c:pt idx="5201">
                  <c:v>4.9861624120431234</c:v>
                </c:pt>
                <c:pt idx="5202">
                  <c:v>4.9861624120431234</c:v>
                </c:pt>
                <c:pt idx="5203">
                  <c:v>4.9861624120431234</c:v>
                </c:pt>
                <c:pt idx="5204">
                  <c:v>4.9861624120431234</c:v>
                </c:pt>
                <c:pt idx="5205">
                  <c:v>4.9861624120431234</c:v>
                </c:pt>
                <c:pt idx="5206">
                  <c:v>4.9861624120431234</c:v>
                </c:pt>
                <c:pt idx="5207">
                  <c:v>4.9861624120431234</c:v>
                </c:pt>
                <c:pt idx="5208">
                  <c:v>4.9861624120431234</c:v>
                </c:pt>
                <c:pt idx="5209">
                  <c:v>4.9861624120431234</c:v>
                </c:pt>
                <c:pt idx="5210">
                  <c:v>4.9861624120431234</c:v>
                </c:pt>
                <c:pt idx="5211">
                  <c:v>4.9861624120431234</c:v>
                </c:pt>
                <c:pt idx="5212">
                  <c:v>4.9861624120431234</c:v>
                </c:pt>
                <c:pt idx="5213">
                  <c:v>4.9861624120431234</c:v>
                </c:pt>
                <c:pt idx="5214">
                  <c:v>4.9861624120431234</c:v>
                </c:pt>
                <c:pt idx="5215">
                  <c:v>4.9861624120431234</c:v>
                </c:pt>
                <c:pt idx="5216">
                  <c:v>4.9861624120431234</c:v>
                </c:pt>
                <c:pt idx="5217">
                  <c:v>4.9861624120431234</c:v>
                </c:pt>
                <c:pt idx="5218">
                  <c:v>4.9861624120431234</c:v>
                </c:pt>
                <c:pt idx="5219">
                  <c:v>4.9861624120431234</c:v>
                </c:pt>
                <c:pt idx="5220">
                  <c:v>4.9861624120431234</c:v>
                </c:pt>
                <c:pt idx="5221">
                  <c:v>4.9861624120431234</c:v>
                </c:pt>
                <c:pt idx="5222">
                  <c:v>4.9861624120431234</c:v>
                </c:pt>
                <c:pt idx="5223">
                  <c:v>4.9861624120431234</c:v>
                </c:pt>
                <c:pt idx="5224">
                  <c:v>4.9861624120431234</c:v>
                </c:pt>
                <c:pt idx="5225">
                  <c:v>4.9861624120431234</c:v>
                </c:pt>
                <c:pt idx="5226">
                  <c:v>4.9861624120431234</c:v>
                </c:pt>
                <c:pt idx="5227">
                  <c:v>4.9861624120431234</c:v>
                </c:pt>
                <c:pt idx="5228">
                  <c:v>4.9861624120431234</c:v>
                </c:pt>
                <c:pt idx="5229">
                  <c:v>4.9861624120431234</c:v>
                </c:pt>
                <c:pt idx="5230">
                  <c:v>4.9861624120431234</c:v>
                </c:pt>
                <c:pt idx="5231">
                  <c:v>4.9861624120431234</c:v>
                </c:pt>
                <c:pt idx="5232">
                  <c:v>4.9861624120431234</c:v>
                </c:pt>
                <c:pt idx="5233">
                  <c:v>4.9861624120431234</c:v>
                </c:pt>
                <c:pt idx="5234">
                  <c:v>4.9861624120431234</c:v>
                </c:pt>
                <c:pt idx="5235">
                  <c:v>4.9861624120431234</c:v>
                </c:pt>
                <c:pt idx="5236">
                  <c:v>4.9861624120431234</c:v>
                </c:pt>
                <c:pt idx="5237">
                  <c:v>4.9861624120431234</c:v>
                </c:pt>
                <c:pt idx="5238">
                  <c:v>4.9861624120431234</c:v>
                </c:pt>
                <c:pt idx="5239">
                  <c:v>4.9861624120431234</c:v>
                </c:pt>
                <c:pt idx="5240">
                  <c:v>4.9861624120431234</c:v>
                </c:pt>
                <c:pt idx="5241">
                  <c:v>4.9861624120431234</c:v>
                </c:pt>
                <c:pt idx="5242">
                  <c:v>4.9861624120431234</c:v>
                </c:pt>
                <c:pt idx="5243">
                  <c:v>4.9861624120431234</c:v>
                </c:pt>
                <c:pt idx="5244">
                  <c:v>4.9861624120431234</c:v>
                </c:pt>
                <c:pt idx="5245">
                  <c:v>4.9861624120431234</c:v>
                </c:pt>
                <c:pt idx="5246">
                  <c:v>4.9861624120431234</c:v>
                </c:pt>
                <c:pt idx="5247">
                  <c:v>4.9861624120431234</c:v>
                </c:pt>
                <c:pt idx="5248">
                  <c:v>4.9861624120431234</c:v>
                </c:pt>
                <c:pt idx="5249">
                  <c:v>4.9861624120431234</c:v>
                </c:pt>
                <c:pt idx="5250">
                  <c:v>4.9861624120431234</c:v>
                </c:pt>
                <c:pt idx="5251">
                  <c:v>4.9861624120431234</c:v>
                </c:pt>
                <c:pt idx="5252">
                  <c:v>4.9861624120431234</c:v>
                </c:pt>
                <c:pt idx="5253">
                  <c:v>4.9861624120431234</c:v>
                </c:pt>
                <c:pt idx="5254">
                  <c:v>4.9861624120431234</c:v>
                </c:pt>
                <c:pt idx="5255">
                  <c:v>4.9861624120431234</c:v>
                </c:pt>
                <c:pt idx="5256">
                  <c:v>4.9861624120431234</c:v>
                </c:pt>
                <c:pt idx="5257">
                  <c:v>4.9861624120431234</c:v>
                </c:pt>
                <c:pt idx="5258">
                  <c:v>4.9861624120431234</c:v>
                </c:pt>
                <c:pt idx="5259">
                  <c:v>4.9861624120431234</c:v>
                </c:pt>
                <c:pt idx="5260">
                  <c:v>4.9861624120431234</c:v>
                </c:pt>
                <c:pt idx="5261">
                  <c:v>4.9861624120431234</c:v>
                </c:pt>
                <c:pt idx="5262">
                  <c:v>4.9861624120431234</c:v>
                </c:pt>
                <c:pt idx="5263">
                  <c:v>4.9861624120431234</c:v>
                </c:pt>
                <c:pt idx="5264">
                  <c:v>4.9861624120431234</c:v>
                </c:pt>
                <c:pt idx="5265">
                  <c:v>4.9861624120431234</c:v>
                </c:pt>
                <c:pt idx="5266">
                  <c:v>4.9861624120431234</c:v>
                </c:pt>
                <c:pt idx="5267">
                  <c:v>4.9861624120431234</c:v>
                </c:pt>
                <c:pt idx="5268">
                  <c:v>4.9861624120431234</c:v>
                </c:pt>
                <c:pt idx="5269">
                  <c:v>4.9861624120431234</c:v>
                </c:pt>
                <c:pt idx="5270">
                  <c:v>4.9861624120431234</c:v>
                </c:pt>
                <c:pt idx="5271">
                  <c:v>4.9861624120431234</c:v>
                </c:pt>
                <c:pt idx="5272">
                  <c:v>4.9861624120431234</c:v>
                </c:pt>
                <c:pt idx="5273">
                  <c:v>4.9861624120431234</c:v>
                </c:pt>
                <c:pt idx="5274">
                  <c:v>4.9861624120431234</c:v>
                </c:pt>
                <c:pt idx="5275">
                  <c:v>4.9861624120431234</c:v>
                </c:pt>
                <c:pt idx="5276">
                  <c:v>4.9861624120431234</c:v>
                </c:pt>
                <c:pt idx="5277">
                  <c:v>4.9861624120431234</c:v>
                </c:pt>
                <c:pt idx="5278">
                  <c:v>4.9861624120431234</c:v>
                </c:pt>
                <c:pt idx="5279">
                  <c:v>4.9861624120431234</c:v>
                </c:pt>
                <c:pt idx="5280">
                  <c:v>4.9861624120431234</c:v>
                </c:pt>
                <c:pt idx="5281">
                  <c:v>4.9861624120431234</c:v>
                </c:pt>
                <c:pt idx="5282">
                  <c:v>4.9861624120431234</c:v>
                </c:pt>
                <c:pt idx="5283">
                  <c:v>4.9861624120431234</c:v>
                </c:pt>
                <c:pt idx="5284">
                  <c:v>4.9861624120431234</c:v>
                </c:pt>
                <c:pt idx="5285">
                  <c:v>4.9861624120431234</c:v>
                </c:pt>
                <c:pt idx="5286">
                  <c:v>4.9861624120431234</c:v>
                </c:pt>
                <c:pt idx="5287">
                  <c:v>4.9861624120431234</c:v>
                </c:pt>
                <c:pt idx="5288">
                  <c:v>4.9861624120431234</c:v>
                </c:pt>
                <c:pt idx="5289">
                  <c:v>4.9861624120431234</c:v>
                </c:pt>
                <c:pt idx="5290">
                  <c:v>4.9861624120431234</c:v>
                </c:pt>
                <c:pt idx="5291">
                  <c:v>4.9861624120431234</c:v>
                </c:pt>
                <c:pt idx="5292">
                  <c:v>4.9861624120431234</c:v>
                </c:pt>
                <c:pt idx="5293">
                  <c:v>4.9861624120431234</c:v>
                </c:pt>
                <c:pt idx="5294">
                  <c:v>4.9861624120431234</c:v>
                </c:pt>
                <c:pt idx="5295">
                  <c:v>4.9861624120431234</c:v>
                </c:pt>
                <c:pt idx="5296">
                  <c:v>4.9861624120431234</c:v>
                </c:pt>
                <c:pt idx="5297">
                  <c:v>4.9861624120431234</c:v>
                </c:pt>
                <c:pt idx="5298">
                  <c:v>4.9861624120431234</c:v>
                </c:pt>
                <c:pt idx="5299">
                  <c:v>4.9861624120431234</c:v>
                </c:pt>
                <c:pt idx="5300">
                  <c:v>4.9861624120431234</c:v>
                </c:pt>
                <c:pt idx="5301">
                  <c:v>4.9861624120431234</c:v>
                </c:pt>
                <c:pt idx="5302">
                  <c:v>4.9861624120431234</c:v>
                </c:pt>
                <c:pt idx="5303">
                  <c:v>4.9861624120431234</c:v>
                </c:pt>
                <c:pt idx="5304">
                  <c:v>4.9861624120431234</c:v>
                </c:pt>
                <c:pt idx="5305">
                  <c:v>4.9861624120431234</c:v>
                </c:pt>
                <c:pt idx="5306">
                  <c:v>4.9861624120431234</c:v>
                </c:pt>
                <c:pt idx="5307">
                  <c:v>4.9861624120431234</c:v>
                </c:pt>
                <c:pt idx="5308">
                  <c:v>4.9861624120431234</c:v>
                </c:pt>
                <c:pt idx="5309">
                  <c:v>4.9861624120431234</c:v>
                </c:pt>
                <c:pt idx="5310">
                  <c:v>4.9861624120431234</c:v>
                </c:pt>
                <c:pt idx="5311">
                  <c:v>4.9861624120431234</c:v>
                </c:pt>
                <c:pt idx="5312">
                  <c:v>4.9861624120431234</c:v>
                </c:pt>
                <c:pt idx="5313">
                  <c:v>4.9861624120431234</c:v>
                </c:pt>
                <c:pt idx="5314">
                  <c:v>4.9861624120431234</c:v>
                </c:pt>
                <c:pt idx="5315">
                  <c:v>4.9861624120431234</c:v>
                </c:pt>
                <c:pt idx="5316">
                  <c:v>4.9861624120431234</c:v>
                </c:pt>
                <c:pt idx="5317">
                  <c:v>4.9861624120431234</c:v>
                </c:pt>
                <c:pt idx="5318">
                  <c:v>4.9861624120431234</c:v>
                </c:pt>
                <c:pt idx="5319">
                  <c:v>4.9861624120431234</c:v>
                </c:pt>
                <c:pt idx="5320">
                  <c:v>4.9861624120431234</c:v>
                </c:pt>
                <c:pt idx="5321">
                  <c:v>4.9861624120431234</c:v>
                </c:pt>
                <c:pt idx="5322">
                  <c:v>4.9861624120431234</c:v>
                </c:pt>
                <c:pt idx="5323">
                  <c:v>4.9861624120431234</c:v>
                </c:pt>
                <c:pt idx="5324">
                  <c:v>4.9861624120431234</c:v>
                </c:pt>
                <c:pt idx="5325">
                  <c:v>4.9861624120431234</c:v>
                </c:pt>
                <c:pt idx="5326">
                  <c:v>4.9861624120431234</c:v>
                </c:pt>
                <c:pt idx="5327">
                  <c:v>4.9861624120431234</c:v>
                </c:pt>
                <c:pt idx="5328">
                  <c:v>4.9861624120431234</c:v>
                </c:pt>
                <c:pt idx="5329">
                  <c:v>4.9861624120431234</c:v>
                </c:pt>
                <c:pt idx="5330">
                  <c:v>4.9861624120431234</c:v>
                </c:pt>
                <c:pt idx="5331">
                  <c:v>4.9861624120431234</c:v>
                </c:pt>
                <c:pt idx="5332">
                  <c:v>4.9861624120431234</c:v>
                </c:pt>
                <c:pt idx="5333">
                  <c:v>4.9861624120431234</c:v>
                </c:pt>
                <c:pt idx="5334">
                  <c:v>4.9861624120431234</c:v>
                </c:pt>
                <c:pt idx="5335">
                  <c:v>4.9861624120431234</c:v>
                </c:pt>
                <c:pt idx="5336">
                  <c:v>4.9861624120431234</c:v>
                </c:pt>
                <c:pt idx="5337">
                  <c:v>4.9861624120431234</c:v>
                </c:pt>
                <c:pt idx="5338">
                  <c:v>4.9861624120431234</c:v>
                </c:pt>
                <c:pt idx="5339">
                  <c:v>4.9861624120431234</c:v>
                </c:pt>
                <c:pt idx="5340">
                  <c:v>4.9861624120431234</c:v>
                </c:pt>
                <c:pt idx="5341">
                  <c:v>4.9861624120431234</c:v>
                </c:pt>
                <c:pt idx="5342">
                  <c:v>4.9861624120431234</c:v>
                </c:pt>
                <c:pt idx="5343">
                  <c:v>4.9861624120431234</c:v>
                </c:pt>
                <c:pt idx="5344">
                  <c:v>4.9861624120431234</c:v>
                </c:pt>
                <c:pt idx="5345">
                  <c:v>4.9861624120431234</c:v>
                </c:pt>
                <c:pt idx="5346">
                  <c:v>4.9861624120431234</c:v>
                </c:pt>
                <c:pt idx="5347">
                  <c:v>4.9861624120431234</c:v>
                </c:pt>
                <c:pt idx="5348">
                  <c:v>4.9861624120431234</c:v>
                </c:pt>
                <c:pt idx="5349">
                  <c:v>4.9861624120431234</c:v>
                </c:pt>
                <c:pt idx="5350">
                  <c:v>4.9861624120431234</c:v>
                </c:pt>
                <c:pt idx="5351">
                  <c:v>4.9861624120431234</c:v>
                </c:pt>
                <c:pt idx="5352">
                  <c:v>4.9861624120431234</c:v>
                </c:pt>
                <c:pt idx="5353">
                  <c:v>4.9861624120431234</c:v>
                </c:pt>
                <c:pt idx="5354">
                  <c:v>4.9861624120431234</c:v>
                </c:pt>
                <c:pt idx="5355">
                  <c:v>4.9861624120431234</c:v>
                </c:pt>
                <c:pt idx="5356">
                  <c:v>4.9861624120431234</c:v>
                </c:pt>
                <c:pt idx="5357">
                  <c:v>4.9861624120431234</c:v>
                </c:pt>
                <c:pt idx="5358">
                  <c:v>4.9861624120431234</c:v>
                </c:pt>
                <c:pt idx="5359">
                  <c:v>4.9861624120431234</c:v>
                </c:pt>
                <c:pt idx="5360">
                  <c:v>4.9861624120431234</c:v>
                </c:pt>
                <c:pt idx="5361">
                  <c:v>4.9861624120431234</c:v>
                </c:pt>
                <c:pt idx="5362">
                  <c:v>4.9861624120431234</c:v>
                </c:pt>
                <c:pt idx="5363">
                  <c:v>4.9861624120431234</c:v>
                </c:pt>
                <c:pt idx="5364">
                  <c:v>4.9861624120431234</c:v>
                </c:pt>
                <c:pt idx="5365">
                  <c:v>4.9861624120431234</c:v>
                </c:pt>
                <c:pt idx="5366">
                  <c:v>4.9861624120431234</c:v>
                </c:pt>
                <c:pt idx="5367">
                  <c:v>4.9861624120431234</c:v>
                </c:pt>
                <c:pt idx="5368">
                  <c:v>4.9861624120431234</c:v>
                </c:pt>
                <c:pt idx="5369">
                  <c:v>4.9861624120431234</c:v>
                </c:pt>
                <c:pt idx="5370">
                  <c:v>4.9861624120431234</c:v>
                </c:pt>
                <c:pt idx="5371">
                  <c:v>4.9861624120431234</c:v>
                </c:pt>
                <c:pt idx="5372">
                  <c:v>4.9861624120431234</c:v>
                </c:pt>
                <c:pt idx="5373">
                  <c:v>4.9861624120431234</c:v>
                </c:pt>
                <c:pt idx="5374">
                  <c:v>4.9861624120431234</c:v>
                </c:pt>
                <c:pt idx="5375">
                  <c:v>4.9861624120431234</c:v>
                </c:pt>
                <c:pt idx="5376">
                  <c:v>4.9861624120431234</c:v>
                </c:pt>
                <c:pt idx="5377">
                  <c:v>4.9861624120431234</c:v>
                </c:pt>
                <c:pt idx="5378">
                  <c:v>4.9861624120431234</c:v>
                </c:pt>
                <c:pt idx="5379">
                  <c:v>4.9861624120431234</c:v>
                </c:pt>
                <c:pt idx="5380">
                  <c:v>4.9861624120431234</c:v>
                </c:pt>
                <c:pt idx="5381">
                  <c:v>4.9861624120431234</c:v>
                </c:pt>
                <c:pt idx="5382">
                  <c:v>4.9861624120431234</c:v>
                </c:pt>
                <c:pt idx="5383">
                  <c:v>4.9861624120431234</c:v>
                </c:pt>
                <c:pt idx="5384">
                  <c:v>4.9861624120431234</c:v>
                </c:pt>
                <c:pt idx="5385">
                  <c:v>4.9861624120431234</c:v>
                </c:pt>
                <c:pt idx="5386">
                  <c:v>4.9861624120431234</c:v>
                </c:pt>
                <c:pt idx="5387">
                  <c:v>4.9861624120431234</c:v>
                </c:pt>
                <c:pt idx="5388">
                  <c:v>4.9861624120431234</c:v>
                </c:pt>
                <c:pt idx="5389">
                  <c:v>4.9861624120431234</c:v>
                </c:pt>
                <c:pt idx="5390">
                  <c:v>4.9861624120431234</c:v>
                </c:pt>
                <c:pt idx="5391">
                  <c:v>4.9861624120431234</c:v>
                </c:pt>
                <c:pt idx="5392">
                  <c:v>4.9861624120431234</c:v>
                </c:pt>
                <c:pt idx="5393">
                  <c:v>4.9861624120431234</c:v>
                </c:pt>
                <c:pt idx="5394">
                  <c:v>4.9861624120431234</c:v>
                </c:pt>
                <c:pt idx="5395">
                  <c:v>4.9861624120431234</c:v>
                </c:pt>
                <c:pt idx="5396">
                  <c:v>4.9861624120431234</c:v>
                </c:pt>
                <c:pt idx="5397">
                  <c:v>4.9861624120431234</c:v>
                </c:pt>
                <c:pt idx="5398">
                  <c:v>4.9861624120431234</c:v>
                </c:pt>
                <c:pt idx="5399">
                  <c:v>4.9861624120431234</c:v>
                </c:pt>
                <c:pt idx="5400">
                  <c:v>4.9861624120431234</c:v>
                </c:pt>
                <c:pt idx="5401">
                  <c:v>4.9861624120431234</c:v>
                </c:pt>
                <c:pt idx="5402">
                  <c:v>4.9861624120431234</c:v>
                </c:pt>
                <c:pt idx="5403">
                  <c:v>4.9861624120431234</c:v>
                </c:pt>
                <c:pt idx="5404">
                  <c:v>4.9861624120431234</c:v>
                </c:pt>
                <c:pt idx="5405">
                  <c:v>4.9861624120431234</c:v>
                </c:pt>
                <c:pt idx="5406">
                  <c:v>4.9861624120431234</c:v>
                </c:pt>
                <c:pt idx="5407">
                  <c:v>4.9861624120431234</c:v>
                </c:pt>
                <c:pt idx="5408">
                  <c:v>4.9861624120431234</c:v>
                </c:pt>
                <c:pt idx="5409">
                  <c:v>4.9861624120431234</c:v>
                </c:pt>
                <c:pt idx="5410">
                  <c:v>4.9861624120431234</c:v>
                </c:pt>
                <c:pt idx="5411">
                  <c:v>4.9861624120431234</c:v>
                </c:pt>
                <c:pt idx="5412">
                  <c:v>4.9861624120431234</c:v>
                </c:pt>
                <c:pt idx="5413">
                  <c:v>4.9861624120431234</c:v>
                </c:pt>
                <c:pt idx="5414">
                  <c:v>4.9861624120431234</c:v>
                </c:pt>
                <c:pt idx="5415">
                  <c:v>4.9861624120431234</c:v>
                </c:pt>
                <c:pt idx="5416">
                  <c:v>4.9861624120431234</c:v>
                </c:pt>
                <c:pt idx="5417">
                  <c:v>4.9861624120431234</c:v>
                </c:pt>
                <c:pt idx="5418">
                  <c:v>4.9861624120431234</c:v>
                </c:pt>
                <c:pt idx="5419">
                  <c:v>4.9861624120431234</c:v>
                </c:pt>
                <c:pt idx="5420">
                  <c:v>4.9861624120431234</c:v>
                </c:pt>
                <c:pt idx="5421">
                  <c:v>4.9861624120431234</c:v>
                </c:pt>
                <c:pt idx="5422">
                  <c:v>4.9861624120431234</c:v>
                </c:pt>
                <c:pt idx="5423">
                  <c:v>4.9861624120431234</c:v>
                </c:pt>
                <c:pt idx="5424">
                  <c:v>4.9861624120431234</c:v>
                </c:pt>
                <c:pt idx="5425">
                  <c:v>4.9861624120431234</c:v>
                </c:pt>
                <c:pt idx="5426">
                  <c:v>4.9861624120431234</c:v>
                </c:pt>
                <c:pt idx="5427">
                  <c:v>4.9861624120431234</c:v>
                </c:pt>
                <c:pt idx="5428">
                  <c:v>4.9861624120431234</c:v>
                </c:pt>
                <c:pt idx="5429">
                  <c:v>4.9861624120431234</c:v>
                </c:pt>
                <c:pt idx="5430">
                  <c:v>4.9861624120431234</c:v>
                </c:pt>
                <c:pt idx="5431">
                  <c:v>4.9861624120431234</c:v>
                </c:pt>
                <c:pt idx="5432">
                  <c:v>4.9861624120431234</c:v>
                </c:pt>
                <c:pt idx="5433">
                  <c:v>4.9861624120431234</c:v>
                </c:pt>
                <c:pt idx="5434">
                  <c:v>4.9861624120431234</c:v>
                </c:pt>
                <c:pt idx="5435">
                  <c:v>4.9861624120431234</c:v>
                </c:pt>
                <c:pt idx="5436">
                  <c:v>4.9861624120431234</c:v>
                </c:pt>
                <c:pt idx="5437">
                  <c:v>4.9861624120431234</c:v>
                </c:pt>
                <c:pt idx="5438">
                  <c:v>4.9861624120431234</c:v>
                </c:pt>
                <c:pt idx="5439">
                  <c:v>4.9861624120431234</c:v>
                </c:pt>
                <c:pt idx="5440">
                  <c:v>4.9861624120431234</c:v>
                </c:pt>
                <c:pt idx="5441">
                  <c:v>4.9861624120431234</c:v>
                </c:pt>
                <c:pt idx="5442">
                  <c:v>4.9861624120431234</c:v>
                </c:pt>
                <c:pt idx="5443">
                  <c:v>4.9861624120431234</c:v>
                </c:pt>
                <c:pt idx="5444">
                  <c:v>4.9861624120431234</c:v>
                </c:pt>
                <c:pt idx="5445">
                  <c:v>4.9861624120431234</c:v>
                </c:pt>
                <c:pt idx="5446">
                  <c:v>4.9861624120431234</c:v>
                </c:pt>
                <c:pt idx="5447">
                  <c:v>4.9861624120431234</c:v>
                </c:pt>
                <c:pt idx="5448">
                  <c:v>4.9861624120431234</c:v>
                </c:pt>
                <c:pt idx="5449">
                  <c:v>4.9861624120431234</c:v>
                </c:pt>
                <c:pt idx="5450">
                  <c:v>4.9861624120431234</c:v>
                </c:pt>
                <c:pt idx="5451">
                  <c:v>4.9861624120431234</c:v>
                </c:pt>
                <c:pt idx="5452">
                  <c:v>4.9861624120431234</c:v>
                </c:pt>
                <c:pt idx="5453">
                  <c:v>4.9861624120431234</c:v>
                </c:pt>
                <c:pt idx="5454">
                  <c:v>4.9861624120431234</c:v>
                </c:pt>
                <c:pt idx="5455">
                  <c:v>4.9861624120431234</c:v>
                </c:pt>
                <c:pt idx="5456">
                  <c:v>4.9861624120431234</c:v>
                </c:pt>
                <c:pt idx="5457">
                  <c:v>4.9861624120431234</c:v>
                </c:pt>
                <c:pt idx="5458">
                  <c:v>4.9861624120431234</c:v>
                </c:pt>
                <c:pt idx="5459">
                  <c:v>4.9861624120431234</c:v>
                </c:pt>
                <c:pt idx="5460">
                  <c:v>4.9861624120431234</c:v>
                </c:pt>
                <c:pt idx="5461">
                  <c:v>4.9861624120431234</c:v>
                </c:pt>
                <c:pt idx="5462">
                  <c:v>4.9861624120431234</c:v>
                </c:pt>
                <c:pt idx="5463">
                  <c:v>4.9861624120431234</c:v>
                </c:pt>
                <c:pt idx="5464">
                  <c:v>4.9861624120431234</c:v>
                </c:pt>
                <c:pt idx="5465">
                  <c:v>4.9861624120431234</c:v>
                </c:pt>
                <c:pt idx="5466">
                  <c:v>4.9861624120431234</c:v>
                </c:pt>
                <c:pt idx="5467">
                  <c:v>4.9861624120431234</c:v>
                </c:pt>
                <c:pt idx="5468">
                  <c:v>4.9861624120431234</c:v>
                </c:pt>
                <c:pt idx="5469">
                  <c:v>4.9861624120431234</c:v>
                </c:pt>
                <c:pt idx="5470">
                  <c:v>4.9861624120431234</c:v>
                </c:pt>
                <c:pt idx="5471">
                  <c:v>4.9861624120431234</c:v>
                </c:pt>
                <c:pt idx="5472">
                  <c:v>4.9861624120431234</c:v>
                </c:pt>
                <c:pt idx="5473">
                  <c:v>4.9861624120431234</c:v>
                </c:pt>
                <c:pt idx="5474">
                  <c:v>4.9861624120431234</c:v>
                </c:pt>
                <c:pt idx="5475">
                  <c:v>4.9861624120431234</c:v>
                </c:pt>
                <c:pt idx="5476">
                  <c:v>4.9861624120431234</c:v>
                </c:pt>
                <c:pt idx="5477">
                  <c:v>4.9861624120431234</c:v>
                </c:pt>
                <c:pt idx="5478">
                  <c:v>4.9861624120431234</c:v>
                </c:pt>
                <c:pt idx="5479">
                  <c:v>4.9861624120431234</c:v>
                </c:pt>
                <c:pt idx="5480">
                  <c:v>4.9861624120431234</c:v>
                </c:pt>
                <c:pt idx="5481">
                  <c:v>4.9861624120431234</c:v>
                </c:pt>
                <c:pt idx="5482">
                  <c:v>4.9861624120431234</c:v>
                </c:pt>
                <c:pt idx="5483">
                  <c:v>4.9861624120431234</c:v>
                </c:pt>
                <c:pt idx="5484">
                  <c:v>4.9861624120431234</c:v>
                </c:pt>
                <c:pt idx="5485">
                  <c:v>4.9861624120431234</c:v>
                </c:pt>
                <c:pt idx="5486">
                  <c:v>4.9861624120431234</c:v>
                </c:pt>
                <c:pt idx="5487">
                  <c:v>4.9861624120431234</c:v>
                </c:pt>
                <c:pt idx="5488">
                  <c:v>4.9861624120431234</c:v>
                </c:pt>
                <c:pt idx="5489">
                  <c:v>4.9861624120431234</c:v>
                </c:pt>
                <c:pt idx="5490">
                  <c:v>4.9861624120431234</c:v>
                </c:pt>
                <c:pt idx="5491">
                  <c:v>4.9861624120431234</c:v>
                </c:pt>
                <c:pt idx="5492">
                  <c:v>4.9861624120431234</c:v>
                </c:pt>
                <c:pt idx="5493">
                  <c:v>4.9861624120431234</c:v>
                </c:pt>
                <c:pt idx="5494">
                  <c:v>4.9861624120431234</c:v>
                </c:pt>
                <c:pt idx="5495">
                  <c:v>4.9861624120431234</c:v>
                </c:pt>
                <c:pt idx="5496">
                  <c:v>4.9861624120431234</c:v>
                </c:pt>
                <c:pt idx="5497">
                  <c:v>4.9861624120431234</c:v>
                </c:pt>
                <c:pt idx="5498">
                  <c:v>4.9861624120431234</c:v>
                </c:pt>
                <c:pt idx="5499">
                  <c:v>4.9861624120431234</c:v>
                </c:pt>
                <c:pt idx="5500">
                  <c:v>4.9861624120431234</c:v>
                </c:pt>
                <c:pt idx="5501">
                  <c:v>4.9861624120431234</c:v>
                </c:pt>
                <c:pt idx="5502">
                  <c:v>4.9861624120431234</c:v>
                </c:pt>
                <c:pt idx="5503">
                  <c:v>4.9861624120431234</c:v>
                </c:pt>
                <c:pt idx="5504">
                  <c:v>4.9861624120431234</c:v>
                </c:pt>
                <c:pt idx="5505">
                  <c:v>4.9861624120431234</c:v>
                </c:pt>
                <c:pt idx="5506">
                  <c:v>4.9861624120431234</c:v>
                </c:pt>
                <c:pt idx="5507">
                  <c:v>4.9861624120431234</c:v>
                </c:pt>
                <c:pt idx="5508">
                  <c:v>4.9861624120431234</c:v>
                </c:pt>
                <c:pt idx="5509">
                  <c:v>4.9861624120431234</c:v>
                </c:pt>
                <c:pt idx="5510">
                  <c:v>4.9861624120431234</c:v>
                </c:pt>
                <c:pt idx="5511">
                  <c:v>4.9861624120431234</c:v>
                </c:pt>
                <c:pt idx="5512">
                  <c:v>4.9861624120431234</c:v>
                </c:pt>
                <c:pt idx="5513">
                  <c:v>4.9861624120431234</c:v>
                </c:pt>
                <c:pt idx="5514">
                  <c:v>4.9861624120431234</c:v>
                </c:pt>
                <c:pt idx="5515">
                  <c:v>4.9861624120431234</c:v>
                </c:pt>
                <c:pt idx="5516">
                  <c:v>4.9861624120431234</c:v>
                </c:pt>
                <c:pt idx="5517">
                  <c:v>4.9861624120431234</c:v>
                </c:pt>
                <c:pt idx="5518">
                  <c:v>4.9861624120431234</c:v>
                </c:pt>
                <c:pt idx="5519">
                  <c:v>4.9861624120431234</c:v>
                </c:pt>
                <c:pt idx="5520">
                  <c:v>4.9861624120431234</c:v>
                </c:pt>
                <c:pt idx="5521">
                  <c:v>4.9861624120431234</c:v>
                </c:pt>
                <c:pt idx="5522">
                  <c:v>4.9861624120431234</c:v>
                </c:pt>
                <c:pt idx="5523">
                  <c:v>4.9861624120431234</c:v>
                </c:pt>
                <c:pt idx="5524">
                  <c:v>4.9861624120431234</c:v>
                </c:pt>
                <c:pt idx="5525">
                  <c:v>4.9861624120431234</c:v>
                </c:pt>
                <c:pt idx="5526">
                  <c:v>4.9861624120431234</c:v>
                </c:pt>
                <c:pt idx="5527">
                  <c:v>4.9861624120431234</c:v>
                </c:pt>
                <c:pt idx="5528">
                  <c:v>4.9861624120431234</c:v>
                </c:pt>
                <c:pt idx="5529">
                  <c:v>4.9861624120431234</c:v>
                </c:pt>
                <c:pt idx="5530">
                  <c:v>4.9861624120431234</c:v>
                </c:pt>
                <c:pt idx="5531">
                  <c:v>4.9861624120431234</c:v>
                </c:pt>
                <c:pt idx="5532">
                  <c:v>4.9861624120431234</c:v>
                </c:pt>
                <c:pt idx="5533">
                  <c:v>4.9861624120431234</c:v>
                </c:pt>
                <c:pt idx="5534">
                  <c:v>4.9861624120431234</c:v>
                </c:pt>
                <c:pt idx="5535">
                  <c:v>4.9861624120431234</c:v>
                </c:pt>
                <c:pt idx="5536">
                  <c:v>4.9861624120431234</c:v>
                </c:pt>
                <c:pt idx="5537">
                  <c:v>4.9861624120431234</c:v>
                </c:pt>
                <c:pt idx="5538">
                  <c:v>4.9861624120431234</c:v>
                </c:pt>
                <c:pt idx="5539">
                  <c:v>4.9861624120431234</c:v>
                </c:pt>
                <c:pt idx="5540">
                  <c:v>4.9861624120431234</c:v>
                </c:pt>
                <c:pt idx="5541">
                  <c:v>4.9861624120431234</c:v>
                </c:pt>
                <c:pt idx="5542">
                  <c:v>4.9861624120431234</c:v>
                </c:pt>
                <c:pt idx="5543">
                  <c:v>4.9861624120431234</c:v>
                </c:pt>
                <c:pt idx="5544">
                  <c:v>4.9861624120431234</c:v>
                </c:pt>
                <c:pt idx="5545">
                  <c:v>4.9861624120431234</c:v>
                </c:pt>
                <c:pt idx="5546">
                  <c:v>4.9861624120431234</c:v>
                </c:pt>
                <c:pt idx="5547">
                  <c:v>4.9861624120431234</c:v>
                </c:pt>
                <c:pt idx="5548">
                  <c:v>4.9861624120431234</c:v>
                </c:pt>
                <c:pt idx="5549">
                  <c:v>4.9861624120431234</c:v>
                </c:pt>
                <c:pt idx="5550">
                  <c:v>4.9861624120431234</c:v>
                </c:pt>
                <c:pt idx="5551">
                  <c:v>4.9861624120431234</c:v>
                </c:pt>
                <c:pt idx="5552">
                  <c:v>4.9861624120431234</c:v>
                </c:pt>
                <c:pt idx="5553">
                  <c:v>4.9861624120431234</c:v>
                </c:pt>
                <c:pt idx="5554">
                  <c:v>4.9861624120431234</c:v>
                </c:pt>
                <c:pt idx="5555">
                  <c:v>4.9861624120431234</c:v>
                </c:pt>
                <c:pt idx="5556">
                  <c:v>4.9861624120431234</c:v>
                </c:pt>
                <c:pt idx="5557">
                  <c:v>4.9861624120431234</c:v>
                </c:pt>
                <c:pt idx="5558">
                  <c:v>4.9861624120431234</c:v>
                </c:pt>
                <c:pt idx="5559">
                  <c:v>4.9861624120431234</c:v>
                </c:pt>
                <c:pt idx="5560">
                  <c:v>4.9861624120431234</c:v>
                </c:pt>
                <c:pt idx="5561">
                  <c:v>4.9861624120431234</c:v>
                </c:pt>
                <c:pt idx="5562">
                  <c:v>4.9861624120431234</c:v>
                </c:pt>
                <c:pt idx="5563">
                  <c:v>4.9861624120431234</c:v>
                </c:pt>
                <c:pt idx="5564">
                  <c:v>4.9861624120431234</c:v>
                </c:pt>
                <c:pt idx="5565">
                  <c:v>4.9861624120431234</c:v>
                </c:pt>
                <c:pt idx="5566">
                  <c:v>4.9861624120431234</c:v>
                </c:pt>
                <c:pt idx="5567">
                  <c:v>4.9861624120431234</c:v>
                </c:pt>
                <c:pt idx="5568">
                  <c:v>4.9861624120431234</c:v>
                </c:pt>
                <c:pt idx="5569">
                  <c:v>4.9861624120431234</c:v>
                </c:pt>
                <c:pt idx="5570">
                  <c:v>4.9861624120431234</c:v>
                </c:pt>
                <c:pt idx="5571">
                  <c:v>4.9861624120431234</c:v>
                </c:pt>
                <c:pt idx="5572">
                  <c:v>4.9861624120431234</c:v>
                </c:pt>
                <c:pt idx="5573">
                  <c:v>4.9861624120431234</c:v>
                </c:pt>
                <c:pt idx="5574">
                  <c:v>4.9861624120431234</c:v>
                </c:pt>
                <c:pt idx="5575">
                  <c:v>4.9861624120431234</c:v>
                </c:pt>
                <c:pt idx="5576">
                  <c:v>4.9861624120431234</c:v>
                </c:pt>
                <c:pt idx="5577">
                  <c:v>4.9861624120431234</c:v>
                </c:pt>
                <c:pt idx="5578">
                  <c:v>4.9861624120431234</c:v>
                </c:pt>
                <c:pt idx="5579">
                  <c:v>4.9861624120431234</c:v>
                </c:pt>
                <c:pt idx="5580">
                  <c:v>4.9861624120431234</c:v>
                </c:pt>
                <c:pt idx="5581">
                  <c:v>4.9861624120431234</c:v>
                </c:pt>
                <c:pt idx="5582">
                  <c:v>4.9861624120431234</c:v>
                </c:pt>
                <c:pt idx="5583">
                  <c:v>4.9861624120431234</c:v>
                </c:pt>
                <c:pt idx="5584">
                  <c:v>4.9861624120431234</c:v>
                </c:pt>
                <c:pt idx="5585">
                  <c:v>4.9861624120431234</c:v>
                </c:pt>
                <c:pt idx="5586">
                  <c:v>4.9861624120431234</c:v>
                </c:pt>
                <c:pt idx="5587">
                  <c:v>4.9861624120431234</c:v>
                </c:pt>
                <c:pt idx="5588">
                  <c:v>4.9861624120431234</c:v>
                </c:pt>
                <c:pt idx="5589">
                  <c:v>4.9861624120431234</c:v>
                </c:pt>
                <c:pt idx="5590">
                  <c:v>4.9861624120431234</c:v>
                </c:pt>
                <c:pt idx="5591">
                  <c:v>4.9861624120431234</c:v>
                </c:pt>
                <c:pt idx="5592">
                  <c:v>4.9861624120431234</c:v>
                </c:pt>
                <c:pt idx="5593">
                  <c:v>4.9861624120431234</c:v>
                </c:pt>
                <c:pt idx="5594">
                  <c:v>4.9861624120431234</c:v>
                </c:pt>
                <c:pt idx="5595">
                  <c:v>4.9861624120431234</c:v>
                </c:pt>
                <c:pt idx="5596">
                  <c:v>4.9861624120431234</c:v>
                </c:pt>
                <c:pt idx="5597">
                  <c:v>4.9861624120431234</c:v>
                </c:pt>
                <c:pt idx="5598">
                  <c:v>4.9861624120431234</c:v>
                </c:pt>
                <c:pt idx="5599">
                  <c:v>4.9861624120431234</c:v>
                </c:pt>
                <c:pt idx="5600">
                  <c:v>4.9861624120431234</c:v>
                </c:pt>
                <c:pt idx="5601">
                  <c:v>4.9861624120431234</c:v>
                </c:pt>
                <c:pt idx="5602">
                  <c:v>4.9861624120431234</c:v>
                </c:pt>
                <c:pt idx="5603">
                  <c:v>4.9861624120431234</c:v>
                </c:pt>
                <c:pt idx="5604">
                  <c:v>4.9861624120431234</c:v>
                </c:pt>
                <c:pt idx="5605">
                  <c:v>4.9861624120431234</c:v>
                </c:pt>
                <c:pt idx="5606">
                  <c:v>4.9861624120431234</c:v>
                </c:pt>
                <c:pt idx="5607">
                  <c:v>4.9861624120431234</c:v>
                </c:pt>
                <c:pt idx="5608">
                  <c:v>4.9861624120431234</c:v>
                </c:pt>
                <c:pt idx="5609">
                  <c:v>4.9861624120431234</c:v>
                </c:pt>
                <c:pt idx="5610">
                  <c:v>4.9861624120431234</c:v>
                </c:pt>
                <c:pt idx="5611">
                  <c:v>4.9861624120431234</c:v>
                </c:pt>
                <c:pt idx="5612">
                  <c:v>4.9861624120431234</c:v>
                </c:pt>
                <c:pt idx="5613">
                  <c:v>4.9861624120431234</c:v>
                </c:pt>
                <c:pt idx="5614">
                  <c:v>4.9861624120431234</c:v>
                </c:pt>
                <c:pt idx="5615">
                  <c:v>4.9861624120431234</c:v>
                </c:pt>
                <c:pt idx="5616">
                  <c:v>4.9861624120431234</c:v>
                </c:pt>
                <c:pt idx="5617">
                  <c:v>4.9861624120431234</c:v>
                </c:pt>
                <c:pt idx="5618">
                  <c:v>4.9861624120431234</c:v>
                </c:pt>
                <c:pt idx="5619">
                  <c:v>4.9861624120431234</c:v>
                </c:pt>
                <c:pt idx="5620">
                  <c:v>4.9861624120431234</c:v>
                </c:pt>
                <c:pt idx="5621">
                  <c:v>4.9861624120431234</c:v>
                </c:pt>
                <c:pt idx="5622">
                  <c:v>4.9861624120431234</c:v>
                </c:pt>
                <c:pt idx="5623">
                  <c:v>4.9861624120431234</c:v>
                </c:pt>
                <c:pt idx="5624">
                  <c:v>4.9861624120431234</c:v>
                </c:pt>
                <c:pt idx="5625">
                  <c:v>4.9861624120431234</c:v>
                </c:pt>
                <c:pt idx="5626">
                  <c:v>4.9861624120431234</c:v>
                </c:pt>
                <c:pt idx="5627">
                  <c:v>4.9861624120431234</c:v>
                </c:pt>
                <c:pt idx="5628">
                  <c:v>4.9861624120431234</c:v>
                </c:pt>
                <c:pt idx="5629">
                  <c:v>4.9861624120431234</c:v>
                </c:pt>
                <c:pt idx="5630">
                  <c:v>4.9861624120431234</c:v>
                </c:pt>
                <c:pt idx="5631">
                  <c:v>4.9861624120431234</c:v>
                </c:pt>
                <c:pt idx="5632">
                  <c:v>4.9861624120431234</c:v>
                </c:pt>
                <c:pt idx="5633">
                  <c:v>4.9861624120431234</c:v>
                </c:pt>
                <c:pt idx="5634">
                  <c:v>4.9861624120431234</c:v>
                </c:pt>
                <c:pt idx="5635">
                  <c:v>4.9861624120431234</c:v>
                </c:pt>
                <c:pt idx="5636">
                  <c:v>4.9861624120431234</c:v>
                </c:pt>
                <c:pt idx="5637">
                  <c:v>4.9861624120431234</c:v>
                </c:pt>
                <c:pt idx="5638">
                  <c:v>4.9861624120431234</c:v>
                </c:pt>
                <c:pt idx="5639">
                  <c:v>4.9861624120431234</c:v>
                </c:pt>
                <c:pt idx="5640">
                  <c:v>4.9861624120431234</c:v>
                </c:pt>
                <c:pt idx="5641">
                  <c:v>4.9861624120431234</c:v>
                </c:pt>
                <c:pt idx="5642">
                  <c:v>4.9861624120431234</c:v>
                </c:pt>
                <c:pt idx="5643">
                  <c:v>4.9861624120431234</c:v>
                </c:pt>
                <c:pt idx="5644">
                  <c:v>4.9861624120431234</c:v>
                </c:pt>
                <c:pt idx="5645">
                  <c:v>4.9861624120431234</c:v>
                </c:pt>
                <c:pt idx="5646">
                  <c:v>4.9861624120431234</c:v>
                </c:pt>
                <c:pt idx="5647">
                  <c:v>4.9861624120431234</c:v>
                </c:pt>
                <c:pt idx="5648">
                  <c:v>4.9861624120431234</c:v>
                </c:pt>
                <c:pt idx="5649">
                  <c:v>4.9861624120431234</c:v>
                </c:pt>
                <c:pt idx="5650">
                  <c:v>4.9861624120431234</c:v>
                </c:pt>
                <c:pt idx="5651">
                  <c:v>4.9861624120431234</c:v>
                </c:pt>
                <c:pt idx="5652">
                  <c:v>4.9861624120431234</c:v>
                </c:pt>
                <c:pt idx="5653">
                  <c:v>4.9861624120431234</c:v>
                </c:pt>
                <c:pt idx="5654">
                  <c:v>4.9861624120431234</c:v>
                </c:pt>
                <c:pt idx="5655">
                  <c:v>4.9861624120431234</c:v>
                </c:pt>
                <c:pt idx="5656">
                  <c:v>4.9861624120431234</c:v>
                </c:pt>
                <c:pt idx="5657">
                  <c:v>4.9861624120431234</c:v>
                </c:pt>
                <c:pt idx="5658">
                  <c:v>4.9861624120431234</c:v>
                </c:pt>
                <c:pt idx="5659">
                  <c:v>4.9861624120431234</c:v>
                </c:pt>
                <c:pt idx="5660">
                  <c:v>4.9861624120431234</c:v>
                </c:pt>
                <c:pt idx="5661">
                  <c:v>4.9861624120431234</c:v>
                </c:pt>
                <c:pt idx="5662">
                  <c:v>4.9861624120431234</c:v>
                </c:pt>
                <c:pt idx="5663">
                  <c:v>4.9861624120431234</c:v>
                </c:pt>
                <c:pt idx="5664">
                  <c:v>4.9861624120431234</c:v>
                </c:pt>
                <c:pt idx="5665">
                  <c:v>4.9861624120431234</c:v>
                </c:pt>
                <c:pt idx="5666">
                  <c:v>4.9861624120431234</c:v>
                </c:pt>
                <c:pt idx="5667">
                  <c:v>4.9861624120431234</c:v>
                </c:pt>
                <c:pt idx="5668">
                  <c:v>4.9861624120431234</c:v>
                </c:pt>
                <c:pt idx="5669">
                  <c:v>4.9861624120431234</c:v>
                </c:pt>
                <c:pt idx="5670">
                  <c:v>4.9861624120431234</c:v>
                </c:pt>
                <c:pt idx="5671">
                  <c:v>4.9861624120431234</c:v>
                </c:pt>
                <c:pt idx="5672">
                  <c:v>4.9861624120431234</c:v>
                </c:pt>
                <c:pt idx="5673">
                  <c:v>4.9861624120431234</c:v>
                </c:pt>
                <c:pt idx="5674">
                  <c:v>4.9861624120431234</c:v>
                </c:pt>
                <c:pt idx="5675">
                  <c:v>4.9861624120431234</c:v>
                </c:pt>
                <c:pt idx="5676">
                  <c:v>4.9861624120431234</c:v>
                </c:pt>
                <c:pt idx="5677">
                  <c:v>4.9861624120431234</c:v>
                </c:pt>
                <c:pt idx="5678">
                  <c:v>4.9861624120431234</c:v>
                </c:pt>
                <c:pt idx="5679">
                  <c:v>4.9861624120431234</c:v>
                </c:pt>
                <c:pt idx="5680">
                  <c:v>4.9861624120431234</c:v>
                </c:pt>
                <c:pt idx="5681">
                  <c:v>4.9861624120431234</c:v>
                </c:pt>
                <c:pt idx="5682">
                  <c:v>4.9861624120431234</c:v>
                </c:pt>
                <c:pt idx="5683">
                  <c:v>4.9861624120431234</c:v>
                </c:pt>
                <c:pt idx="5684">
                  <c:v>4.9861624120431234</c:v>
                </c:pt>
                <c:pt idx="5685">
                  <c:v>4.9861624120431234</c:v>
                </c:pt>
                <c:pt idx="5686">
                  <c:v>4.9861624120431234</c:v>
                </c:pt>
                <c:pt idx="5687">
                  <c:v>4.9861624120431234</c:v>
                </c:pt>
                <c:pt idx="5688">
                  <c:v>4.9861624120431234</c:v>
                </c:pt>
                <c:pt idx="5689">
                  <c:v>4.9861624120431234</c:v>
                </c:pt>
                <c:pt idx="5690">
                  <c:v>4.9861624120431234</c:v>
                </c:pt>
                <c:pt idx="5691">
                  <c:v>4.9861624120431234</c:v>
                </c:pt>
                <c:pt idx="5692">
                  <c:v>4.9861624120431234</c:v>
                </c:pt>
                <c:pt idx="5693">
                  <c:v>4.9861624120431234</c:v>
                </c:pt>
                <c:pt idx="5694">
                  <c:v>4.9861624120431234</c:v>
                </c:pt>
                <c:pt idx="5695">
                  <c:v>4.9861624120431234</c:v>
                </c:pt>
                <c:pt idx="5696">
                  <c:v>4.9861624120431234</c:v>
                </c:pt>
                <c:pt idx="5697">
                  <c:v>4.9861624120431234</c:v>
                </c:pt>
                <c:pt idx="5698">
                  <c:v>4.9861624120431234</c:v>
                </c:pt>
                <c:pt idx="5699">
                  <c:v>4.9861624120431234</c:v>
                </c:pt>
                <c:pt idx="5700">
                  <c:v>4.9861624120431234</c:v>
                </c:pt>
                <c:pt idx="5701">
                  <c:v>4.9861624120431234</c:v>
                </c:pt>
                <c:pt idx="5702">
                  <c:v>4.9861624120431234</c:v>
                </c:pt>
                <c:pt idx="5703">
                  <c:v>4.9861624120431234</c:v>
                </c:pt>
                <c:pt idx="5704">
                  <c:v>4.9861624120431234</c:v>
                </c:pt>
                <c:pt idx="5705">
                  <c:v>4.9861624120431234</c:v>
                </c:pt>
                <c:pt idx="5706">
                  <c:v>4.9861624120431234</c:v>
                </c:pt>
                <c:pt idx="5707">
                  <c:v>4.9861624120431234</c:v>
                </c:pt>
                <c:pt idx="5708">
                  <c:v>4.9861624120431234</c:v>
                </c:pt>
                <c:pt idx="5709">
                  <c:v>4.9861624120431234</c:v>
                </c:pt>
                <c:pt idx="5710">
                  <c:v>4.9861624120431234</c:v>
                </c:pt>
                <c:pt idx="5711">
                  <c:v>4.9861624120431234</c:v>
                </c:pt>
                <c:pt idx="5712">
                  <c:v>4.9861624120431234</c:v>
                </c:pt>
                <c:pt idx="5713">
                  <c:v>4.9861624120431234</c:v>
                </c:pt>
                <c:pt idx="5714">
                  <c:v>4.9861624120431234</c:v>
                </c:pt>
                <c:pt idx="5715">
                  <c:v>4.9861624120431234</c:v>
                </c:pt>
                <c:pt idx="5716">
                  <c:v>4.9861624120431234</c:v>
                </c:pt>
                <c:pt idx="5717">
                  <c:v>4.9861624120431234</c:v>
                </c:pt>
                <c:pt idx="5718">
                  <c:v>4.9861624120431234</c:v>
                </c:pt>
                <c:pt idx="5719">
                  <c:v>4.9861624120431234</c:v>
                </c:pt>
                <c:pt idx="5720">
                  <c:v>4.9861624120431234</c:v>
                </c:pt>
                <c:pt idx="5721">
                  <c:v>4.9861624120431234</c:v>
                </c:pt>
                <c:pt idx="5722">
                  <c:v>4.9861624120431234</c:v>
                </c:pt>
                <c:pt idx="5723">
                  <c:v>4.9861624120431234</c:v>
                </c:pt>
                <c:pt idx="5724">
                  <c:v>4.9861624120431234</c:v>
                </c:pt>
                <c:pt idx="5725">
                  <c:v>4.9861624120431234</c:v>
                </c:pt>
                <c:pt idx="5726">
                  <c:v>4.9861624120431234</c:v>
                </c:pt>
                <c:pt idx="5727">
                  <c:v>4.9861624120431234</c:v>
                </c:pt>
                <c:pt idx="5728">
                  <c:v>4.9861624120431234</c:v>
                </c:pt>
                <c:pt idx="5729">
                  <c:v>4.9861624120431234</c:v>
                </c:pt>
                <c:pt idx="5730">
                  <c:v>4.9861624120431234</c:v>
                </c:pt>
                <c:pt idx="5731">
                  <c:v>4.9861624120431234</c:v>
                </c:pt>
                <c:pt idx="5732">
                  <c:v>4.9861624120431234</c:v>
                </c:pt>
                <c:pt idx="5733">
                  <c:v>4.9861624120431234</c:v>
                </c:pt>
                <c:pt idx="5734">
                  <c:v>4.9861624120431234</c:v>
                </c:pt>
                <c:pt idx="5735">
                  <c:v>4.9861624120431234</c:v>
                </c:pt>
                <c:pt idx="5736">
                  <c:v>4.9861624120431234</c:v>
                </c:pt>
                <c:pt idx="5737">
                  <c:v>4.9861624120431234</c:v>
                </c:pt>
                <c:pt idx="5738">
                  <c:v>4.9861624120431234</c:v>
                </c:pt>
                <c:pt idx="5739">
                  <c:v>4.9861624120431234</c:v>
                </c:pt>
                <c:pt idx="5740">
                  <c:v>4.9861624120431234</c:v>
                </c:pt>
                <c:pt idx="5741">
                  <c:v>4.9861624120431234</c:v>
                </c:pt>
                <c:pt idx="5742">
                  <c:v>4.9861624120431234</c:v>
                </c:pt>
                <c:pt idx="5743">
                  <c:v>4.9861624120431234</c:v>
                </c:pt>
                <c:pt idx="5744">
                  <c:v>4.9861624120431234</c:v>
                </c:pt>
                <c:pt idx="5745">
                  <c:v>4.9861624120431234</c:v>
                </c:pt>
                <c:pt idx="5746">
                  <c:v>4.9861624120431234</c:v>
                </c:pt>
                <c:pt idx="5747">
                  <c:v>4.9861624120431234</c:v>
                </c:pt>
                <c:pt idx="5748">
                  <c:v>4.9861624120431234</c:v>
                </c:pt>
                <c:pt idx="5749">
                  <c:v>4.9861624120431234</c:v>
                </c:pt>
                <c:pt idx="5750">
                  <c:v>4.9861624120431234</c:v>
                </c:pt>
                <c:pt idx="5751">
                  <c:v>4.9861624120431234</c:v>
                </c:pt>
                <c:pt idx="5752">
                  <c:v>4.9861624120431234</c:v>
                </c:pt>
                <c:pt idx="5753">
                  <c:v>4.9861624120431234</c:v>
                </c:pt>
                <c:pt idx="5754">
                  <c:v>4.9861624120431234</c:v>
                </c:pt>
                <c:pt idx="5755">
                  <c:v>4.9861624120431234</c:v>
                </c:pt>
                <c:pt idx="5756">
                  <c:v>4.9861624120431234</c:v>
                </c:pt>
                <c:pt idx="5757">
                  <c:v>4.9861624120431234</c:v>
                </c:pt>
                <c:pt idx="5758">
                  <c:v>4.9861624120431234</c:v>
                </c:pt>
                <c:pt idx="5759">
                  <c:v>4.9861624120431234</c:v>
                </c:pt>
                <c:pt idx="5760">
                  <c:v>4.9861624120431234</c:v>
                </c:pt>
                <c:pt idx="5761">
                  <c:v>4.9861624120431234</c:v>
                </c:pt>
                <c:pt idx="5762">
                  <c:v>4.9861624120431234</c:v>
                </c:pt>
                <c:pt idx="5763">
                  <c:v>4.9861624120431234</c:v>
                </c:pt>
                <c:pt idx="5764">
                  <c:v>4.9861624120431234</c:v>
                </c:pt>
                <c:pt idx="5765">
                  <c:v>4.9861624120431234</c:v>
                </c:pt>
                <c:pt idx="5766">
                  <c:v>4.9861624120431234</c:v>
                </c:pt>
                <c:pt idx="5767">
                  <c:v>4.9861624120431234</c:v>
                </c:pt>
                <c:pt idx="5768">
                  <c:v>4.9861624120431234</c:v>
                </c:pt>
                <c:pt idx="5769">
                  <c:v>4.9861624120431234</c:v>
                </c:pt>
                <c:pt idx="5770">
                  <c:v>4.9861624120431234</c:v>
                </c:pt>
                <c:pt idx="5771">
                  <c:v>4.9861624120431234</c:v>
                </c:pt>
                <c:pt idx="5772">
                  <c:v>4.9861624120431234</c:v>
                </c:pt>
                <c:pt idx="5773">
                  <c:v>4.9861624120431234</c:v>
                </c:pt>
                <c:pt idx="5774">
                  <c:v>4.9861624120431234</c:v>
                </c:pt>
                <c:pt idx="5775">
                  <c:v>4.9861624120431234</c:v>
                </c:pt>
                <c:pt idx="5776">
                  <c:v>4.9861624120431234</c:v>
                </c:pt>
                <c:pt idx="5777">
                  <c:v>4.9861624120431234</c:v>
                </c:pt>
                <c:pt idx="5778">
                  <c:v>4.9861624120431234</c:v>
                </c:pt>
                <c:pt idx="5779">
                  <c:v>4.9861624120431234</c:v>
                </c:pt>
                <c:pt idx="5780">
                  <c:v>4.9861624120431234</c:v>
                </c:pt>
                <c:pt idx="5781">
                  <c:v>4.9861624120431234</c:v>
                </c:pt>
                <c:pt idx="5782">
                  <c:v>4.9861624120431234</c:v>
                </c:pt>
                <c:pt idx="5783">
                  <c:v>4.9861624120431234</c:v>
                </c:pt>
                <c:pt idx="5784">
                  <c:v>4.9861624120431234</c:v>
                </c:pt>
                <c:pt idx="5785">
                  <c:v>4.9861624120431234</c:v>
                </c:pt>
                <c:pt idx="5786">
                  <c:v>4.9861624120431234</c:v>
                </c:pt>
                <c:pt idx="5787">
                  <c:v>4.9861624120431234</c:v>
                </c:pt>
                <c:pt idx="5788">
                  <c:v>4.9861624120431234</c:v>
                </c:pt>
                <c:pt idx="5789">
                  <c:v>4.9861624120431234</c:v>
                </c:pt>
                <c:pt idx="5790">
                  <c:v>4.9861624120431234</c:v>
                </c:pt>
                <c:pt idx="5791">
                  <c:v>4.9861624120431234</c:v>
                </c:pt>
                <c:pt idx="5792">
                  <c:v>4.9861624120431234</c:v>
                </c:pt>
                <c:pt idx="5793">
                  <c:v>4.9861624120431234</c:v>
                </c:pt>
                <c:pt idx="5794">
                  <c:v>4.9861624120431234</c:v>
                </c:pt>
                <c:pt idx="5795">
                  <c:v>4.9861624120431234</c:v>
                </c:pt>
                <c:pt idx="5796">
                  <c:v>4.9861624120431234</c:v>
                </c:pt>
                <c:pt idx="5797">
                  <c:v>4.9861624120431234</c:v>
                </c:pt>
                <c:pt idx="5798">
                  <c:v>4.9861624120431234</c:v>
                </c:pt>
                <c:pt idx="5799">
                  <c:v>4.9861624120431234</c:v>
                </c:pt>
                <c:pt idx="5800">
                  <c:v>4.9861624120431234</c:v>
                </c:pt>
                <c:pt idx="5801">
                  <c:v>4.9861624120431234</c:v>
                </c:pt>
                <c:pt idx="5802">
                  <c:v>4.9861624120431234</c:v>
                </c:pt>
                <c:pt idx="5803">
                  <c:v>4.9861624120431234</c:v>
                </c:pt>
                <c:pt idx="5804">
                  <c:v>4.9861624120431234</c:v>
                </c:pt>
                <c:pt idx="5805">
                  <c:v>4.9861624120431234</c:v>
                </c:pt>
                <c:pt idx="5806">
                  <c:v>4.9861624120431234</c:v>
                </c:pt>
                <c:pt idx="5807">
                  <c:v>4.9861624120431234</c:v>
                </c:pt>
                <c:pt idx="5808">
                  <c:v>4.9861624120431234</c:v>
                </c:pt>
                <c:pt idx="5809">
                  <c:v>4.9861624120431234</c:v>
                </c:pt>
                <c:pt idx="5810">
                  <c:v>4.9861624120431234</c:v>
                </c:pt>
                <c:pt idx="5811">
                  <c:v>4.9861624120431234</c:v>
                </c:pt>
                <c:pt idx="5812">
                  <c:v>4.9861624120431234</c:v>
                </c:pt>
                <c:pt idx="5813">
                  <c:v>4.9861624120431234</c:v>
                </c:pt>
                <c:pt idx="5814">
                  <c:v>4.9861624120431234</c:v>
                </c:pt>
                <c:pt idx="5815">
                  <c:v>4.9861624120431234</c:v>
                </c:pt>
                <c:pt idx="5816">
                  <c:v>4.9861624120431234</c:v>
                </c:pt>
                <c:pt idx="5817">
                  <c:v>4.9861624120431234</c:v>
                </c:pt>
                <c:pt idx="5818">
                  <c:v>4.9861624120431234</c:v>
                </c:pt>
                <c:pt idx="5819">
                  <c:v>4.9861624120431234</c:v>
                </c:pt>
                <c:pt idx="5820">
                  <c:v>4.9861624120431234</c:v>
                </c:pt>
                <c:pt idx="5821">
                  <c:v>4.9861624120431234</c:v>
                </c:pt>
                <c:pt idx="5822">
                  <c:v>4.9861624120431234</c:v>
                </c:pt>
                <c:pt idx="5823">
                  <c:v>4.9861624120431234</c:v>
                </c:pt>
                <c:pt idx="5824">
                  <c:v>4.9861624120431234</c:v>
                </c:pt>
                <c:pt idx="5825">
                  <c:v>4.9861624120431234</c:v>
                </c:pt>
                <c:pt idx="5826">
                  <c:v>4.9861624120431234</c:v>
                </c:pt>
                <c:pt idx="5827">
                  <c:v>4.9861624120431234</c:v>
                </c:pt>
                <c:pt idx="5828">
                  <c:v>4.9861624120431234</c:v>
                </c:pt>
                <c:pt idx="5829">
                  <c:v>4.9861624120431234</c:v>
                </c:pt>
                <c:pt idx="5830">
                  <c:v>4.9861624120431234</c:v>
                </c:pt>
                <c:pt idx="5831">
                  <c:v>4.9861624120431234</c:v>
                </c:pt>
                <c:pt idx="5832">
                  <c:v>4.9861624120431234</c:v>
                </c:pt>
                <c:pt idx="5833">
                  <c:v>4.9861624120431234</c:v>
                </c:pt>
                <c:pt idx="5834">
                  <c:v>4.9861624120431234</c:v>
                </c:pt>
                <c:pt idx="5835">
                  <c:v>4.9861624120431234</c:v>
                </c:pt>
                <c:pt idx="5836">
                  <c:v>4.9861624120431234</c:v>
                </c:pt>
                <c:pt idx="5837">
                  <c:v>4.9861624120431234</c:v>
                </c:pt>
                <c:pt idx="5838">
                  <c:v>4.9861624120431234</c:v>
                </c:pt>
                <c:pt idx="5839">
                  <c:v>4.9861624120431234</c:v>
                </c:pt>
                <c:pt idx="5840">
                  <c:v>4.9861624120431234</c:v>
                </c:pt>
                <c:pt idx="5841">
                  <c:v>4.9861624120431234</c:v>
                </c:pt>
                <c:pt idx="5842">
                  <c:v>4.9861624120431234</c:v>
                </c:pt>
                <c:pt idx="5843">
                  <c:v>4.9861624120431234</c:v>
                </c:pt>
                <c:pt idx="5844">
                  <c:v>4.9861624120431234</c:v>
                </c:pt>
                <c:pt idx="5845">
                  <c:v>4.9861624120431234</c:v>
                </c:pt>
                <c:pt idx="5846">
                  <c:v>4.9861624120431234</c:v>
                </c:pt>
                <c:pt idx="5847">
                  <c:v>4.9861624120431234</c:v>
                </c:pt>
                <c:pt idx="5848">
                  <c:v>4.9861624120431234</c:v>
                </c:pt>
                <c:pt idx="5849">
                  <c:v>4.9861624120431234</c:v>
                </c:pt>
                <c:pt idx="5850">
                  <c:v>4.9861624120431234</c:v>
                </c:pt>
                <c:pt idx="5851">
                  <c:v>4.9861624120431234</c:v>
                </c:pt>
                <c:pt idx="5852">
                  <c:v>4.9861624120431234</c:v>
                </c:pt>
                <c:pt idx="5853">
                  <c:v>4.9861624120431234</c:v>
                </c:pt>
                <c:pt idx="5854">
                  <c:v>4.9861624120431234</c:v>
                </c:pt>
                <c:pt idx="5855">
                  <c:v>4.9861624120431234</c:v>
                </c:pt>
                <c:pt idx="5856">
                  <c:v>4.9861624120431234</c:v>
                </c:pt>
                <c:pt idx="5857">
                  <c:v>4.9861624120431234</c:v>
                </c:pt>
                <c:pt idx="5858">
                  <c:v>4.9861624120431234</c:v>
                </c:pt>
                <c:pt idx="5859">
                  <c:v>4.9861624120431234</c:v>
                </c:pt>
                <c:pt idx="5860">
                  <c:v>4.9861624120431234</c:v>
                </c:pt>
                <c:pt idx="5861">
                  <c:v>4.9861624120431234</c:v>
                </c:pt>
                <c:pt idx="5862">
                  <c:v>4.9861624120431234</c:v>
                </c:pt>
                <c:pt idx="5863">
                  <c:v>4.9861624120431234</c:v>
                </c:pt>
                <c:pt idx="5864">
                  <c:v>4.9861624120431234</c:v>
                </c:pt>
                <c:pt idx="5865">
                  <c:v>4.9861624120431234</c:v>
                </c:pt>
                <c:pt idx="5866">
                  <c:v>4.9861624120431234</c:v>
                </c:pt>
                <c:pt idx="5867">
                  <c:v>4.9861624120431234</c:v>
                </c:pt>
                <c:pt idx="5868">
                  <c:v>4.9861624120431234</c:v>
                </c:pt>
                <c:pt idx="5869">
                  <c:v>4.9861624120431234</c:v>
                </c:pt>
                <c:pt idx="5870">
                  <c:v>4.9861624120431234</c:v>
                </c:pt>
                <c:pt idx="5871">
                  <c:v>4.9861624120431234</c:v>
                </c:pt>
                <c:pt idx="5872">
                  <c:v>4.9861624120431234</c:v>
                </c:pt>
                <c:pt idx="5873">
                  <c:v>4.9861624120431234</c:v>
                </c:pt>
                <c:pt idx="5874">
                  <c:v>4.9861624120431234</c:v>
                </c:pt>
                <c:pt idx="5875">
                  <c:v>4.9861624120431234</c:v>
                </c:pt>
                <c:pt idx="5876">
                  <c:v>4.9861624120431234</c:v>
                </c:pt>
                <c:pt idx="5877">
                  <c:v>4.9861624120431234</c:v>
                </c:pt>
                <c:pt idx="5878">
                  <c:v>4.9861624120431234</c:v>
                </c:pt>
                <c:pt idx="5879">
                  <c:v>4.9861624120431234</c:v>
                </c:pt>
                <c:pt idx="5880">
                  <c:v>4.9861624120431234</c:v>
                </c:pt>
                <c:pt idx="5881">
                  <c:v>4.9861624120431234</c:v>
                </c:pt>
                <c:pt idx="5882">
                  <c:v>4.9861624120431234</c:v>
                </c:pt>
                <c:pt idx="5883">
                  <c:v>4.9861624120431234</c:v>
                </c:pt>
                <c:pt idx="5884">
                  <c:v>4.9861624120431234</c:v>
                </c:pt>
                <c:pt idx="5885">
                  <c:v>4.9861624120431234</c:v>
                </c:pt>
                <c:pt idx="5886">
                  <c:v>4.9861624120431234</c:v>
                </c:pt>
                <c:pt idx="5887">
                  <c:v>4.9861624120431234</c:v>
                </c:pt>
                <c:pt idx="5888">
                  <c:v>4.9861624120431234</c:v>
                </c:pt>
                <c:pt idx="5889">
                  <c:v>4.9861624120431234</c:v>
                </c:pt>
                <c:pt idx="5890">
                  <c:v>4.9861624120431234</c:v>
                </c:pt>
                <c:pt idx="5891">
                  <c:v>4.9861624120431234</c:v>
                </c:pt>
                <c:pt idx="5892">
                  <c:v>4.9861624120431234</c:v>
                </c:pt>
                <c:pt idx="5893">
                  <c:v>4.9861624120431234</c:v>
                </c:pt>
                <c:pt idx="5894">
                  <c:v>4.9861624120431234</c:v>
                </c:pt>
                <c:pt idx="5895">
                  <c:v>4.9861624120431234</c:v>
                </c:pt>
                <c:pt idx="5896">
                  <c:v>4.9861624120431234</c:v>
                </c:pt>
                <c:pt idx="5897">
                  <c:v>4.9861624120431234</c:v>
                </c:pt>
                <c:pt idx="5898">
                  <c:v>4.9861624120431234</c:v>
                </c:pt>
                <c:pt idx="5899">
                  <c:v>4.9861624120431234</c:v>
                </c:pt>
                <c:pt idx="5900">
                  <c:v>4.9861624120431234</c:v>
                </c:pt>
                <c:pt idx="5901">
                  <c:v>4.9861624120431234</c:v>
                </c:pt>
                <c:pt idx="5902">
                  <c:v>4.9861624120431234</c:v>
                </c:pt>
                <c:pt idx="5903">
                  <c:v>4.9861624120431234</c:v>
                </c:pt>
                <c:pt idx="5904">
                  <c:v>4.9861624120431234</c:v>
                </c:pt>
                <c:pt idx="5905">
                  <c:v>4.9861624120431234</c:v>
                </c:pt>
                <c:pt idx="5906">
                  <c:v>4.9861624120431234</c:v>
                </c:pt>
                <c:pt idx="5907">
                  <c:v>4.9861624120431234</c:v>
                </c:pt>
                <c:pt idx="5908">
                  <c:v>4.9861624120431234</c:v>
                </c:pt>
                <c:pt idx="5909">
                  <c:v>4.9861624120431234</c:v>
                </c:pt>
                <c:pt idx="5910">
                  <c:v>4.9861624120431234</c:v>
                </c:pt>
                <c:pt idx="5911">
                  <c:v>4.9861624120431234</c:v>
                </c:pt>
                <c:pt idx="5912">
                  <c:v>4.9861624120431234</c:v>
                </c:pt>
                <c:pt idx="5913">
                  <c:v>4.9861624120431234</c:v>
                </c:pt>
                <c:pt idx="5914">
                  <c:v>4.9861624120431234</c:v>
                </c:pt>
                <c:pt idx="5915">
                  <c:v>4.9861624120431234</c:v>
                </c:pt>
                <c:pt idx="5916">
                  <c:v>4.9861624120431234</c:v>
                </c:pt>
                <c:pt idx="5917">
                  <c:v>4.9861624120431234</c:v>
                </c:pt>
                <c:pt idx="5918">
                  <c:v>4.9861624120431234</c:v>
                </c:pt>
                <c:pt idx="5919">
                  <c:v>4.9861624120431234</c:v>
                </c:pt>
                <c:pt idx="5920">
                  <c:v>4.9861624120431234</c:v>
                </c:pt>
                <c:pt idx="5921">
                  <c:v>4.9861624120431234</c:v>
                </c:pt>
                <c:pt idx="5922">
                  <c:v>4.9861624120431234</c:v>
                </c:pt>
                <c:pt idx="5923">
                  <c:v>4.9861624120431234</c:v>
                </c:pt>
                <c:pt idx="5924">
                  <c:v>4.9861624120431234</c:v>
                </c:pt>
                <c:pt idx="5925">
                  <c:v>4.9861624120431234</c:v>
                </c:pt>
                <c:pt idx="5926">
                  <c:v>4.9861624120431234</c:v>
                </c:pt>
                <c:pt idx="5927">
                  <c:v>4.9861624120431234</c:v>
                </c:pt>
                <c:pt idx="5928">
                  <c:v>4.9861624120431234</c:v>
                </c:pt>
                <c:pt idx="5929">
                  <c:v>4.9861624120431234</c:v>
                </c:pt>
                <c:pt idx="5930">
                  <c:v>4.9861624120431234</c:v>
                </c:pt>
                <c:pt idx="5931">
                  <c:v>4.9861624120431234</c:v>
                </c:pt>
                <c:pt idx="5932">
                  <c:v>4.9861624120431234</c:v>
                </c:pt>
                <c:pt idx="5933">
                  <c:v>4.9861624120431234</c:v>
                </c:pt>
                <c:pt idx="5934">
                  <c:v>4.9861624120431234</c:v>
                </c:pt>
                <c:pt idx="5935">
                  <c:v>4.9861624120431234</c:v>
                </c:pt>
                <c:pt idx="5936">
                  <c:v>4.9861624120431234</c:v>
                </c:pt>
                <c:pt idx="5937">
                  <c:v>4.9861624120431234</c:v>
                </c:pt>
                <c:pt idx="5938">
                  <c:v>4.9861624120431234</c:v>
                </c:pt>
                <c:pt idx="5939">
                  <c:v>4.9861624120431234</c:v>
                </c:pt>
                <c:pt idx="5940">
                  <c:v>4.9861624120431234</c:v>
                </c:pt>
                <c:pt idx="5941">
                  <c:v>4.9861624120431234</c:v>
                </c:pt>
                <c:pt idx="5942">
                  <c:v>4.9861624120431234</c:v>
                </c:pt>
                <c:pt idx="5943">
                  <c:v>4.9861624120431234</c:v>
                </c:pt>
                <c:pt idx="5944">
                  <c:v>4.9861624120431234</c:v>
                </c:pt>
                <c:pt idx="5945">
                  <c:v>4.9861624120431234</c:v>
                </c:pt>
                <c:pt idx="5946">
                  <c:v>4.9861624120431234</c:v>
                </c:pt>
                <c:pt idx="5947">
                  <c:v>4.9861624120431234</c:v>
                </c:pt>
                <c:pt idx="5948">
                  <c:v>4.9861624120431234</c:v>
                </c:pt>
                <c:pt idx="5949">
                  <c:v>4.9861624120431234</c:v>
                </c:pt>
                <c:pt idx="5950">
                  <c:v>4.9861624120431234</c:v>
                </c:pt>
                <c:pt idx="5951">
                  <c:v>4.9861624120431234</c:v>
                </c:pt>
                <c:pt idx="5952">
                  <c:v>4.9861624120431234</c:v>
                </c:pt>
                <c:pt idx="5953">
                  <c:v>4.9861624120431234</c:v>
                </c:pt>
                <c:pt idx="5954">
                  <c:v>4.9861624120431234</c:v>
                </c:pt>
                <c:pt idx="5955">
                  <c:v>4.9861624120431234</c:v>
                </c:pt>
                <c:pt idx="5956">
                  <c:v>4.9861624120431234</c:v>
                </c:pt>
                <c:pt idx="5957">
                  <c:v>4.9861624120431234</c:v>
                </c:pt>
                <c:pt idx="5958">
                  <c:v>4.9861624120431234</c:v>
                </c:pt>
                <c:pt idx="5959">
                  <c:v>4.9861624120431234</c:v>
                </c:pt>
                <c:pt idx="5960">
                  <c:v>4.9861624120431234</c:v>
                </c:pt>
                <c:pt idx="5961">
                  <c:v>4.9861624120431234</c:v>
                </c:pt>
                <c:pt idx="5962">
                  <c:v>4.9861624120431234</c:v>
                </c:pt>
                <c:pt idx="5963">
                  <c:v>4.9861624120431234</c:v>
                </c:pt>
                <c:pt idx="5964">
                  <c:v>4.9861624120431234</c:v>
                </c:pt>
                <c:pt idx="5965">
                  <c:v>4.9861624120431234</c:v>
                </c:pt>
                <c:pt idx="5966">
                  <c:v>4.9861624120431234</c:v>
                </c:pt>
                <c:pt idx="5967">
                  <c:v>4.9861624120431234</c:v>
                </c:pt>
                <c:pt idx="5968">
                  <c:v>4.9861624120431234</c:v>
                </c:pt>
                <c:pt idx="5969">
                  <c:v>4.9861624120431234</c:v>
                </c:pt>
                <c:pt idx="5970">
                  <c:v>4.9861624120431234</c:v>
                </c:pt>
                <c:pt idx="5971">
                  <c:v>4.9861624120431234</c:v>
                </c:pt>
                <c:pt idx="5972">
                  <c:v>4.9861624120431234</c:v>
                </c:pt>
                <c:pt idx="5973">
                  <c:v>4.9861624120431234</c:v>
                </c:pt>
                <c:pt idx="5974">
                  <c:v>4.9861624120431234</c:v>
                </c:pt>
                <c:pt idx="5975">
                  <c:v>4.9861624120431234</c:v>
                </c:pt>
                <c:pt idx="5976">
                  <c:v>4.9861624120431234</c:v>
                </c:pt>
                <c:pt idx="5977">
                  <c:v>4.9861624120431234</c:v>
                </c:pt>
                <c:pt idx="5978">
                  <c:v>4.9861624120431234</c:v>
                </c:pt>
                <c:pt idx="5979">
                  <c:v>4.9861624120431234</c:v>
                </c:pt>
                <c:pt idx="5980">
                  <c:v>4.9861624120431234</c:v>
                </c:pt>
                <c:pt idx="5981">
                  <c:v>4.9861624120431234</c:v>
                </c:pt>
                <c:pt idx="5982">
                  <c:v>4.9861624120431234</c:v>
                </c:pt>
                <c:pt idx="5983">
                  <c:v>4.9861624120431234</c:v>
                </c:pt>
                <c:pt idx="5984">
                  <c:v>4.9861624120431234</c:v>
                </c:pt>
                <c:pt idx="5985">
                  <c:v>4.9861624120431234</c:v>
                </c:pt>
                <c:pt idx="5986">
                  <c:v>4.9861624120431234</c:v>
                </c:pt>
                <c:pt idx="5987">
                  <c:v>4.9861624120431234</c:v>
                </c:pt>
                <c:pt idx="5988">
                  <c:v>4.9861624120431234</c:v>
                </c:pt>
                <c:pt idx="5989">
                  <c:v>4.9861624120431234</c:v>
                </c:pt>
                <c:pt idx="5990">
                  <c:v>4.9861624120431234</c:v>
                </c:pt>
                <c:pt idx="5991">
                  <c:v>4.9861624120431234</c:v>
                </c:pt>
                <c:pt idx="5992">
                  <c:v>4.9861624120431234</c:v>
                </c:pt>
                <c:pt idx="5993">
                  <c:v>4.9861624120431234</c:v>
                </c:pt>
                <c:pt idx="5994">
                  <c:v>4.9861624120431234</c:v>
                </c:pt>
                <c:pt idx="5995">
                  <c:v>4.9861624120431234</c:v>
                </c:pt>
                <c:pt idx="5996">
                  <c:v>4.9861624120431234</c:v>
                </c:pt>
                <c:pt idx="5997">
                  <c:v>4.9861624120431234</c:v>
                </c:pt>
                <c:pt idx="5998">
                  <c:v>4.9861624120431234</c:v>
                </c:pt>
                <c:pt idx="5999">
                  <c:v>4.9861624120431234</c:v>
                </c:pt>
                <c:pt idx="6000">
                  <c:v>4.9861624120431234</c:v>
                </c:pt>
                <c:pt idx="6001">
                  <c:v>4.9861624120431234</c:v>
                </c:pt>
                <c:pt idx="6002">
                  <c:v>4.9861624120431234</c:v>
                </c:pt>
                <c:pt idx="6003">
                  <c:v>4.9861624120431234</c:v>
                </c:pt>
                <c:pt idx="6004">
                  <c:v>4.9861624120431234</c:v>
                </c:pt>
                <c:pt idx="6005">
                  <c:v>4.9861624120431234</c:v>
                </c:pt>
                <c:pt idx="6006">
                  <c:v>4.9861624120431234</c:v>
                </c:pt>
                <c:pt idx="6007">
                  <c:v>4.9861624120431234</c:v>
                </c:pt>
                <c:pt idx="6008">
                  <c:v>4.9861624120431234</c:v>
                </c:pt>
                <c:pt idx="6009">
                  <c:v>4.9861624120431234</c:v>
                </c:pt>
                <c:pt idx="6010">
                  <c:v>4.9861624120431234</c:v>
                </c:pt>
                <c:pt idx="6011">
                  <c:v>4.9861624120431234</c:v>
                </c:pt>
                <c:pt idx="6012">
                  <c:v>4.9861624120431234</c:v>
                </c:pt>
                <c:pt idx="6013">
                  <c:v>4.9861624120431234</c:v>
                </c:pt>
                <c:pt idx="6014">
                  <c:v>4.9861624120431234</c:v>
                </c:pt>
                <c:pt idx="6015">
                  <c:v>4.9861624120431234</c:v>
                </c:pt>
                <c:pt idx="6016">
                  <c:v>4.9861624120431234</c:v>
                </c:pt>
                <c:pt idx="6017">
                  <c:v>4.9861624120431234</c:v>
                </c:pt>
                <c:pt idx="6018">
                  <c:v>4.9861624120431234</c:v>
                </c:pt>
                <c:pt idx="6019">
                  <c:v>4.9861624120431234</c:v>
                </c:pt>
                <c:pt idx="6020">
                  <c:v>4.9861624120431234</c:v>
                </c:pt>
                <c:pt idx="6021">
                  <c:v>4.9861624120431234</c:v>
                </c:pt>
                <c:pt idx="6022">
                  <c:v>4.9861624120431234</c:v>
                </c:pt>
                <c:pt idx="6023">
                  <c:v>4.9861624120431234</c:v>
                </c:pt>
                <c:pt idx="6024">
                  <c:v>4.9861624120431234</c:v>
                </c:pt>
                <c:pt idx="6025">
                  <c:v>4.9861624120431234</c:v>
                </c:pt>
                <c:pt idx="6026">
                  <c:v>4.9861624120431234</c:v>
                </c:pt>
                <c:pt idx="6027">
                  <c:v>4.9861624120431234</c:v>
                </c:pt>
                <c:pt idx="6028">
                  <c:v>4.9861624120431234</c:v>
                </c:pt>
                <c:pt idx="6029">
                  <c:v>4.9861624120431234</c:v>
                </c:pt>
                <c:pt idx="6030">
                  <c:v>4.9861624120431234</c:v>
                </c:pt>
                <c:pt idx="6031">
                  <c:v>4.9861624120431234</c:v>
                </c:pt>
                <c:pt idx="6032">
                  <c:v>4.9861624120431234</c:v>
                </c:pt>
                <c:pt idx="6033">
                  <c:v>4.9861624120431234</c:v>
                </c:pt>
                <c:pt idx="6034">
                  <c:v>4.9861624120431234</c:v>
                </c:pt>
                <c:pt idx="6035">
                  <c:v>4.9861624120431234</c:v>
                </c:pt>
                <c:pt idx="6036">
                  <c:v>4.9861624120431234</c:v>
                </c:pt>
                <c:pt idx="6037">
                  <c:v>4.9861624120431234</c:v>
                </c:pt>
                <c:pt idx="6038">
                  <c:v>4.9861624120431234</c:v>
                </c:pt>
                <c:pt idx="6039">
                  <c:v>4.9861624120431234</c:v>
                </c:pt>
                <c:pt idx="6040">
                  <c:v>4.9861624120431234</c:v>
                </c:pt>
                <c:pt idx="6041">
                  <c:v>4.9861624120431234</c:v>
                </c:pt>
                <c:pt idx="6042">
                  <c:v>4.9861624120431234</c:v>
                </c:pt>
                <c:pt idx="6043">
                  <c:v>4.9861624120431234</c:v>
                </c:pt>
                <c:pt idx="6044">
                  <c:v>4.9861624120431234</c:v>
                </c:pt>
                <c:pt idx="6045">
                  <c:v>4.9861624120431234</c:v>
                </c:pt>
                <c:pt idx="6046">
                  <c:v>4.9861624120431234</c:v>
                </c:pt>
                <c:pt idx="6047">
                  <c:v>4.9861624120431234</c:v>
                </c:pt>
                <c:pt idx="6048">
                  <c:v>4.9861624120431234</c:v>
                </c:pt>
                <c:pt idx="6049">
                  <c:v>4.9861624120431234</c:v>
                </c:pt>
                <c:pt idx="6050">
                  <c:v>4.9861624120431234</c:v>
                </c:pt>
                <c:pt idx="6051">
                  <c:v>4.9861624120431234</c:v>
                </c:pt>
                <c:pt idx="6052">
                  <c:v>4.9861624120431234</c:v>
                </c:pt>
                <c:pt idx="6053">
                  <c:v>4.9861624120431234</c:v>
                </c:pt>
                <c:pt idx="6054">
                  <c:v>4.9861624120431234</c:v>
                </c:pt>
                <c:pt idx="6055">
                  <c:v>4.9861624120431234</c:v>
                </c:pt>
                <c:pt idx="6056">
                  <c:v>4.9861624120431234</c:v>
                </c:pt>
                <c:pt idx="6057">
                  <c:v>4.9861624120431234</c:v>
                </c:pt>
                <c:pt idx="6058">
                  <c:v>4.9861624120431234</c:v>
                </c:pt>
                <c:pt idx="6059">
                  <c:v>4.9861624120431234</c:v>
                </c:pt>
                <c:pt idx="6060">
                  <c:v>4.9861624120431234</c:v>
                </c:pt>
                <c:pt idx="6061">
                  <c:v>4.9861624120431234</c:v>
                </c:pt>
                <c:pt idx="6062">
                  <c:v>4.9861624120431234</c:v>
                </c:pt>
                <c:pt idx="6063">
                  <c:v>4.9861624120431234</c:v>
                </c:pt>
                <c:pt idx="6064">
                  <c:v>4.9861624120431234</c:v>
                </c:pt>
                <c:pt idx="6065">
                  <c:v>4.9861624120431234</c:v>
                </c:pt>
                <c:pt idx="6066">
                  <c:v>4.9861624120431234</c:v>
                </c:pt>
                <c:pt idx="6067">
                  <c:v>4.9861624120431234</c:v>
                </c:pt>
                <c:pt idx="6068">
                  <c:v>4.9861624120431234</c:v>
                </c:pt>
                <c:pt idx="6069">
                  <c:v>4.9861624120431234</c:v>
                </c:pt>
                <c:pt idx="6070">
                  <c:v>4.9861624120431234</c:v>
                </c:pt>
                <c:pt idx="6071">
                  <c:v>4.9861624120431234</c:v>
                </c:pt>
                <c:pt idx="6072">
                  <c:v>4.9861624120431234</c:v>
                </c:pt>
                <c:pt idx="6073">
                  <c:v>4.9861624120431234</c:v>
                </c:pt>
                <c:pt idx="6074">
                  <c:v>4.9861624120431234</c:v>
                </c:pt>
                <c:pt idx="6075">
                  <c:v>4.9861624120431234</c:v>
                </c:pt>
                <c:pt idx="6076">
                  <c:v>4.9861624120431234</c:v>
                </c:pt>
                <c:pt idx="6077">
                  <c:v>4.9861624120431234</c:v>
                </c:pt>
                <c:pt idx="6078">
                  <c:v>4.9861624120431234</c:v>
                </c:pt>
                <c:pt idx="6079">
                  <c:v>4.9861624120431234</c:v>
                </c:pt>
                <c:pt idx="6080">
                  <c:v>4.9861624120431234</c:v>
                </c:pt>
                <c:pt idx="6081">
                  <c:v>4.9861624120431234</c:v>
                </c:pt>
                <c:pt idx="6082">
                  <c:v>4.9861624120431234</c:v>
                </c:pt>
                <c:pt idx="6083">
                  <c:v>4.9861624120431234</c:v>
                </c:pt>
                <c:pt idx="6084">
                  <c:v>4.9861624120431234</c:v>
                </c:pt>
                <c:pt idx="6085">
                  <c:v>4.9861624120431234</c:v>
                </c:pt>
                <c:pt idx="6086">
                  <c:v>4.9861624120431234</c:v>
                </c:pt>
                <c:pt idx="6087">
                  <c:v>4.9861624120431234</c:v>
                </c:pt>
                <c:pt idx="6088">
                  <c:v>4.9861624120431234</c:v>
                </c:pt>
                <c:pt idx="6089">
                  <c:v>4.9861624120431234</c:v>
                </c:pt>
                <c:pt idx="6090">
                  <c:v>4.9861624120431234</c:v>
                </c:pt>
                <c:pt idx="6091">
                  <c:v>4.9861624120431234</c:v>
                </c:pt>
                <c:pt idx="6092">
                  <c:v>4.9861624120431234</c:v>
                </c:pt>
                <c:pt idx="6093">
                  <c:v>4.9861624120431234</c:v>
                </c:pt>
                <c:pt idx="6094">
                  <c:v>4.9861624120431234</c:v>
                </c:pt>
                <c:pt idx="6095">
                  <c:v>4.9861624120431234</c:v>
                </c:pt>
                <c:pt idx="6096">
                  <c:v>4.9861624120431234</c:v>
                </c:pt>
                <c:pt idx="6097">
                  <c:v>4.9861624120431234</c:v>
                </c:pt>
                <c:pt idx="6098">
                  <c:v>4.9861624120431234</c:v>
                </c:pt>
                <c:pt idx="6099">
                  <c:v>4.9861624120431234</c:v>
                </c:pt>
                <c:pt idx="6100">
                  <c:v>4.9861624120431234</c:v>
                </c:pt>
                <c:pt idx="6101">
                  <c:v>4.9861624120431234</c:v>
                </c:pt>
                <c:pt idx="6102">
                  <c:v>4.9861624120431234</c:v>
                </c:pt>
                <c:pt idx="6103">
                  <c:v>4.9861624120431234</c:v>
                </c:pt>
                <c:pt idx="6104">
                  <c:v>4.9861624120431234</c:v>
                </c:pt>
                <c:pt idx="6105">
                  <c:v>4.9861624120431234</c:v>
                </c:pt>
                <c:pt idx="6106">
                  <c:v>4.9861624120431234</c:v>
                </c:pt>
                <c:pt idx="6107">
                  <c:v>4.9861624120431234</c:v>
                </c:pt>
                <c:pt idx="6108">
                  <c:v>4.9861624120431234</c:v>
                </c:pt>
                <c:pt idx="6109">
                  <c:v>4.9861624120431234</c:v>
                </c:pt>
                <c:pt idx="6110">
                  <c:v>4.9861624120431234</c:v>
                </c:pt>
                <c:pt idx="6111">
                  <c:v>4.9861624120431234</c:v>
                </c:pt>
                <c:pt idx="6112">
                  <c:v>4.9861624120431234</c:v>
                </c:pt>
                <c:pt idx="6113">
                  <c:v>4.9861624120431234</c:v>
                </c:pt>
                <c:pt idx="6114">
                  <c:v>4.9861624120431234</c:v>
                </c:pt>
                <c:pt idx="6115">
                  <c:v>4.9861624120431234</c:v>
                </c:pt>
                <c:pt idx="6116">
                  <c:v>4.9861624120431234</c:v>
                </c:pt>
                <c:pt idx="6117">
                  <c:v>4.9861624120431234</c:v>
                </c:pt>
                <c:pt idx="6118">
                  <c:v>4.9861624120431234</c:v>
                </c:pt>
                <c:pt idx="6119">
                  <c:v>4.9861624120431234</c:v>
                </c:pt>
                <c:pt idx="6120">
                  <c:v>4.9861624120431234</c:v>
                </c:pt>
                <c:pt idx="6121">
                  <c:v>4.9861624120431234</c:v>
                </c:pt>
                <c:pt idx="6122">
                  <c:v>4.9861624120431234</c:v>
                </c:pt>
                <c:pt idx="6123">
                  <c:v>4.9861624120431234</c:v>
                </c:pt>
                <c:pt idx="6124">
                  <c:v>4.9861624120431234</c:v>
                </c:pt>
                <c:pt idx="6125">
                  <c:v>4.9861624120431234</c:v>
                </c:pt>
                <c:pt idx="6126">
                  <c:v>4.9861624120431234</c:v>
                </c:pt>
                <c:pt idx="6127">
                  <c:v>4.9861624120431234</c:v>
                </c:pt>
                <c:pt idx="6128">
                  <c:v>4.9861624120431234</c:v>
                </c:pt>
                <c:pt idx="6129">
                  <c:v>4.9861624120431234</c:v>
                </c:pt>
                <c:pt idx="6130">
                  <c:v>4.9861624120431234</c:v>
                </c:pt>
                <c:pt idx="6131">
                  <c:v>4.9861624120431234</c:v>
                </c:pt>
                <c:pt idx="6132">
                  <c:v>4.9861624120431234</c:v>
                </c:pt>
                <c:pt idx="6133">
                  <c:v>4.9861624120431234</c:v>
                </c:pt>
                <c:pt idx="6134">
                  <c:v>4.9861624120431234</c:v>
                </c:pt>
                <c:pt idx="6135">
                  <c:v>4.9861624120431234</c:v>
                </c:pt>
                <c:pt idx="6136">
                  <c:v>4.9861624120431234</c:v>
                </c:pt>
                <c:pt idx="6137">
                  <c:v>4.9861624120431234</c:v>
                </c:pt>
                <c:pt idx="6138">
                  <c:v>4.9861624120431234</c:v>
                </c:pt>
                <c:pt idx="6139">
                  <c:v>4.9861624120431234</c:v>
                </c:pt>
                <c:pt idx="6140">
                  <c:v>4.9861624120431234</c:v>
                </c:pt>
                <c:pt idx="6141">
                  <c:v>4.9861624120431234</c:v>
                </c:pt>
                <c:pt idx="6142">
                  <c:v>4.9861624120431234</c:v>
                </c:pt>
                <c:pt idx="6143">
                  <c:v>4.9861624120431234</c:v>
                </c:pt>
                <c:pt idx="6144">
                  <c:v>4.9861624120431234</c:v>
                </c:pt>
                <c:pt idx="6145">
                  <c:v>4.9861624120431234</c:v>
                </c:pt>
                <c:pt idx="6146">
                  <c:v>4.9861624120431234</c:v>
                </c:pt>
                <c:pt idx="6147">
                  <c:v>4.9861624120431234</c:v>
                </c:pt>
                <c:pt idx="6148">
                  <c:v>4.9861624120431234</c:v>
                </c:pt>
                <c:pt idx="6149">
                  <c:v>4.9861624120431234</c:v>
                </c:pt>
                <c:pt idx="6150">
                  <c:v>4.9861624120431234</c:v>
                </c:pt>
                <c:pt idx="6151">
                  <c:v>4.9861624120431234</c:v>
                </c:pt>
                <c:pt idx="6152">
                  <c:v>4.9861624120431234</c:v>
                </c:pt>
                <c:pt idx="6153">
                  <c:v>4.9861624120431234</c:v>
                </c:pt>
                <c:pt idx="6154">
                  <c:v>4.9861624120431234</c:v>
                </c:pt>
                <c:pt idx="6155">
                  <c:v>4.9861624120431234</c:v>
                </c:pt>
                <c:pt idx="6156">
                  <c:v>4.9861624120431234</c:v>
                </c:pt>
                <c:pt idx="6157">
                  <c:v>4.9861624120431234</c:v>
                </c:pt>
                <c:pt idx="6158">
                  <c:v>4.9861624120431234</c:v>
                </c:pt>
                <c:pt idx="6159">
                  <c:v>4.9861624120431234</c:v>
                </c:pt>
                <c:pt idx="6160">
                  <c:v>4.9861624120431234</c:v>
                </c:pt>
                <c:pt idx="6161">
                  <c:v>4.9861624120431234</c:v>
                </c:pt>
                <c:pt idx="6162">
                  <c:v>4.9861624120431234</c:v>
                </c:pt>
                <c:pt idx="6163">
                  <c:v>4.9861624120431234</c:v>
                </c:pt>
                <c:pt idx="6164">
                  <c:v>4.9861624120431234</c:v>
                </c:pt>
                <c:pt idx="6165">
                  <c:v>4.9861624120431234</c:v>
                </c:pt>
                <c:pt idx="6166">
                  <c:v>4.9861624120431234</c:v>
                </c:pt>
                <c:pt idx="6167">
                  <c:v>4.9861624120431234</c:v>
                </c:pt>
                <c:pt idx="6168">
                  <c:v>4.9861624120431234</c:v>
                </c:pt>
                <c:pt idx="6169">
                  <c:v>4.9861624120431234</c:v>
                </c:pt>
                <c:pt idx="6170">
                  <c:v>4.9861624120431234</c:v>
                </c:pt>
                <c:pt idx="6171">
                  <c:v>4.9861624120431234</c:v>
                </c:pt>
                <c:pt idx="6172">
                  <c:v>4.9861624120431234</c:v>
                </c:pt>
                <c:pt idx="6173">
                  <c:v>4.9861624120431234</c:v>
                </c:pt>
                <c:pt idx="6174">
                  <c:v>4.9861624120431234</c:v>
                </c:pt>
                <c:pt idx="6175">
                  <c:v>4.9861624120431234</c:v>
                </c:pt>
                <c:pt idx="6176">
                  <c:v>4.9861624120431234</c:v>
                </c:pt>
                <c:pt idx="6177">
                  <c:v>4.9861624120431234</c:v>
                </c:pt>
                <c:pt idx="6178">
                  <c:v>4.9861624120431234</c:v>
                </c:pt>
                <c:pt idx="6179">
                  <c:v>4.9861624120431234</c:v>
                </c:pt>
                <c:pt idx="6180">
                  <c:v>4.9861624120431234</c:v>
                </c:pt>
                <c:pt idx="6181">
                  <c:v>4.9861624120431234</c:v>
                </c:pt>
                <c:pt idx="6182">
                  <c:v>4.9861624120431234</c:v>
                </c:pt>
                <c:pt idx="6183">
                  <c:v>4.9861624120431234</c:v>
                </c:pt>
                <c:pt idx="6184">
                  <c:v>4.9861624120431234</c:v>
                </c:pt>
                <c:pt idx="6185">
                  <c:v>4.9861624120431234</c:v>
                </c:pt>
                <c:pt idx="6186">
                  <c:v>4.9861624120431234</c:v>
                </c:pt>
                <c:pt idx="6187">
                  <c:v>4.9861624120431234</c:v>
                </c:pt>
                <c:pt idx="6188">
                  <c:v>4.9861624120431234</c:v>
                </c:pt>
                <c:pt idx="6189">
                  <c:v>4.9861624120431234</c:v>
                </c:pt>
                <c:pt idx="6190">
                  <c:v>4.9861624120431234</c:v>
                </c:pt>
                <c:pt idx="6191">
                  <c:v>4.9861624120431234</c:v>
                </c:pt>
                <c:pt idx="6192">
                  <c:v>4.9861624120431234</c:v>
                </c:pt>
                <c:pt idx="6193">
                  <c:v>4.9861624120431234</c:v>
                </c:pt>
                <c:pt idx="6194">
                  <c:v>4.9861624120431234</c:v>
                </c:pt>
                <c:pt idx="6195">
                  <c:v>4.9861624120431234</c:v>
                </c:pt>
                <c:pt idx="6196">
                  <c:v>4.9861624120431234</c:v>
                </c:pt>
                <c:pt idx="6197">
                  <c:v>4.9861624120431234</c:v>
                </c:pt>
                <c:pt idx="6198">
                  <c:v>4.9861624120431234</c:v>
                </c:pt>
                <c:pt idx="6199">
                  <c:v>4.9861624120431234</c:v>
                </c:pt>
                <c:pt idx="6200">
                  <c:v>4.9861624120431234</c:v>
                </c:pt>
                <c:pt idx="6201">
                  <c:v>4.9861624120431234</c:v>
                </c:pt>
                <c:pt idx="6202">
                  <c:v>4.9861624120431234</c:v>
                </c:pt>
                <c:pt idx="6203">
                  <c:v>4.9861624120431234</c:v>
                </c:pt>
                <c:pt idx="6204">
                  <c:v>4.9861624120431234</c:v>
                </c:pt>
                <c:pt idx="6205">
                  <c:v>4.9861624120431234</c:v>
                </c:pt>
                <c:pt idx="6206">
                  <c:v>4.9861624120431234</c:v>
                </c:pt>
                <c:pt idx="6207">
                  <c:v>4.9861624120431234</c:v>
                </c:pt>
                <c:pt idx="6208">
                  <c:v>4.9861624120431234</c:v>
                </c:pt>
                <c:pt idx="6209">
                  <c:v>4.9861624120431234</c:v>
                </c:pt>
                <c:pt idx="6210">
                  <c:v>4.9861624120431234</c:v>
                </c:pt>
                <c:pt idx="6211">
                  <c:v>4.9861624120431234</c:v>
                </c:pt>
                <c:pt idx="6212">
                  <c:v>4.9861624120431234</c:v>
                </c:pt>
                <c:pt idx="6213">
                  <c:v>4.9861624120431234</c:v>
                </c:pt>
                <c:pt idx="6214">
                  <c:v>4.9861624120431234</c:v>
                </c:pt>
                <c:pt idx="6215">
                  <c:v>4.9861624120431234</c:v>
                </c:pt>
                <c:pt idx="6216">
                  <c:v>4.9861624120431234</c:v>
                </c:pt>
                <c:pt idx="6217">
                  <c:v>4.9861624120431234</c:v>
                </c:pt>
                <c:pt idx="6218">
                  <c:v>4.9861624120431234</c:v>
                </c:pt>
                <c:pt idx="6219">
                  <c:v>4.9861624120431234</c:v>
                </c:pt>
                <c:pt idx="6220">
                  <c:v>4.9861624120431234</c:v>
                </c:pt>
                <c:pt idx="6221">
                  <c:v>4.9861624120431234</c:v>
                </c:pt>
                <c:pt idx="6222">
                  <c:v>4.9861624120431234</c:v>
                </c:pt>
                <c:pt idx="6223">
                  <c:v>4.9861624120431234</c:v>
                </c:pt>
                <c:pt idx="6224">
                  <c:v>4.9861624120431234</c:v>
                </c:pt>
                <c:pt idx="6225">
                  <c:v>4.9861624120431234</c:v>
                </c:pt>
                <c:pt idx="6226">
                  <c:v>4.9861624120431234</c:v>
                </c:pt>
                <c:pt idx="6227">
                  <c:v>4.9861624120431234</c:v>
                </c:pt>
                <c:pt idx="6228">
                  <c:v>4.9861624120431234</c:v>
                </c:pt>
                <c:pt idx="6229">
                  <c:v>4.9861624120431234</c:v>
                </c:pt>
                <c:pt idx="6230">
                  <c:v>4.9861624120431234</c:v>
                </c:pt>
                <c:pt idx="6231">
                  <c:v>4.9861624120431234</c:v>
                </c:pt>
                <c:pt idx="6232">
                  <c:v>4.9861624120431234</c:v>
                </c:pt>
                <c:pt idx="6233">
                  <c:v>4.9861624120431234</c:v>
                </c:pt>
                <c:pt idx="6234">
                  <c:v>4.9861624120431234</c:v>
                </c:pt>
                <c:pt idx="6235">
                  <c:v>4.9861624120431234</c:v>
                </c:pt>
                <c:pt idx="6236">
                  <c:v>4.9861624120431234</c:v>
                </c:pt>
                <c:pt idx="6237">
                  <c:v>4.9861624120431234</c:v>
                </c:pt>
                <c:pt idx="6238">
                  <c:v>4.9861624120431234</c:v>
                </c:pt>
                <c:pt idx="6239">
                  <c:v>4.9861624120431234</c:v>
                </c:pt>
                <c:pt idx="6240">
                  <c:v>4.9861624120431234</c:v>
                </c:pt>
                <c:pt idx="6241">
                  <c:v>4.9861624120431234</c:v>
                </c:pt>
                <c:pt idx="6242">
                  <c:v>4.9861624120431234</c:v>
                </c:pt>
                <c:pt idx="6243">
                  <c:v>4.9861624120431234</c:v>
                </c:pt>
                <c:pt idx="6244">
                  <c:v>4.9861624120431234</c:v>
                </c:pt>
                <c:pt idx="6245">
                  <c:v>4.9861624120431234</c:v>
                </c:pt>
                <c:pt idx="6246">
                  <c:v>4.9861624120431234</c:v>
                </c:pt>
                <c:pt idx="6247">
                  <c:v>4.9861624120431234</c:v>
                </c:pt>
                <c:pt idx="6248">
                  <c:v>4.9861624120431234</c:v>
                </c:pt>
                <c:pt idx="6249">
                  <c:v>4.9861624120431234</c:v>
                </c:pt>
                <c:pt idx="6250">
                  <c:v>4.9861624120431234</c:v>
                </c:pt>
                <c:pt idx="6251">
                  <c:v>4.9861624120431234</c:v>
                </c:pt>
                <c:pt idx="6252">
                  <c:v>4.9861624120431234</c:v>
                </c:pt>
                <c:pt idx="6253">
                  <c:v>4.9861624120431234</c:v>
                </c:pt>
                <c:pt idx="6254">
                  <c:v>4.9861624120431234</c:v>
                </c:pt>
                <c:pt idx="6255">
                  <c:v>4.9861624120431234</c:v>
                </c:pt>
                <c:pt idx="6256">
                  <c:v>4.9861624120431234</c:v>
                </c:pt>
                <c:pt idx="6257">
                  <c:v>4.9861624120431234</c:v>
                </c:pt>
                <c:pt idx="6258">
                  <c:v>4.9861624120431234</c:v>
                </c:pt>
                <c:pt idx="6259">
                  <c:v>4.9861624120431234</c:v>
                </c:pt>
                <c:pt idx="6260">
                  <c:v>4.9861624120431234</c:v>
                </c:pt>
                <c:pt idx="6261">
                  <c:v>4.9861624120431234</c:v>
                </c:pt>
                <c:pt idx="6262">
                  <c:v>4.9861624120431234</c:v>
                </c:pt>
                <c:pt idx="6263">
                  <c:v>4.9861624120431234</c:v>
                </c:pt>
                <c:pt idx="6264">
                  <c:v>4.9861624120431234</c:v>
                </c:pt>
                <c:pt idx="6265">
                  <c:v>4.9861624120431234</c:v>
                </c:pt>
                <c:pt idx="6266">
                  <c:v>4.9861624120431234</c:v>
                </c:pt>
                <c:pt idx="6267">
                  <c:v>4.9861624120431234</c:v>
                </c:pt>
                <c:pt idx="6268">
                  <c:v>4.9861624120431234</c:v>
                </c:pt>
                <c:pt idx="6269">
                  <c:v>4.9861624120431234</c:v>
                </c:pt>
                <c:pt idx="6270">
                  <c:v>4.9861624120431234</c:v>
                </c:pt>
                <c:pt idx="6271">
                  <c:v>4.9861624120431234</c:v>
                </c:pt>
                <c:pt idx="6272">
                  <c:v>4.9861624120431234</c:v>
                </c:pt>
                <c:pt idx="6273">
                  <c:v>4.9861624120431234</c:v>
                </c:pt>
                <c:pt idx="6274">
                  <c:v>4.9861624120431234</c:v>
                </c:pt>
                <c:pt idx="6275">
                  <c:v>4.9861624120431234</c:v>
                </c:pt>
                <c:pt idx="6276">
                  <c:v>4.9861624120431234</c:v>
                </c:pt>
                <c:pt idx="6277">
                  <c:v>4.9861624120431234</c:v>
                </c:pt>
                <c:pt idx="6278">
                  <c:v>4.9861624120431234</c:v>
                </c:pt>
                <c:pt idx="6279">
                  <c:v>4.9861624120431234</c:v>
                </c:pt>
                <c:pt idx="6280">
                  <c:v>4.9861624120431234</c:v>
                </c:pt>
                <c:pt idx="6281">
                  <c:v>4.9861624120431234</c:v>
                </c:pt>
                <c:pt idx="6282">
                  <c:v>4.9861624120431234</c:v>
                </c:pt>
                <c:pt idx="6283">
                  <c:v>4.9861624120431234</c:v>
                </c:pt>
                <c:pt idx="6284">
                  <c:v>4.9861624120431234</c:v>
                </c:pt>
                <c:pt idx="6285">
                  <c:v>4.9861624120431234</c:v>
                </c:pt>
                <c:pt idx="6286">
                  <c:v>4.9861624120431234</c:v>
                </c:pt>
                <c:pt idx="6287">
                  <c:v>4.9861624120431234</c:v>
                </c:pt>
                <c:pt idx="6288">
                  <c:v>4.9861624120431234</c:v>
                </c:pt>
                <c:pt idx="6289">
                  <c:v>4.9861624120431234</c:v>
                </c:pt>
                <c:pt idx="6290">
                  <c:v>4.9861624120431234</c:v>
                </c:pt>
                <c:pt idx="6291">
                  <c:v>4.9861624120431234</c:v>
                </c:pt>
                <c:pt idx="6292">
                  <c:v>4.9861624120431234</c:v>
                </c:pt>
                <c:pt idx="6293">
                  <c:v>4.9861624120431234</c:v>
                </c:pt>
                <c:pt idx="6294">
                  <c:v>4.9861624120431234</c:v>
                </c:pt>
                <c:pt idx="6295">
                  <c:v>4.9861624120431234</c:v>
                </c:pt>
                <c:pt idx="6296">
                  <c:v>4.9861624120431234</c:v>
                </c:pt>
                <c:pt idx="6297">
                  <c:v>4.9861624120431234</c:v>
                </c:pt>
                <c:pt idx="6298">
                  <c:v>4.9861624120431234</c:v>
                </c:pt>
                <c:pt idx="6299">
                  <c:v>4.9861624120431234</c:v>
                </c:pt>
                <c:pt idx="6300">
                  <c:v>4.9861624120431234</c:v>
                </c:pt>
                <c:pt idx="6301">
                  <c:v>4.9861624120431234</c:v>
                </c:pt>
                <c:pt idx="6302">
                  <c:v>4.9861624120431234</c:v>
                </c:pt>
                <c:pt idx="6303">
                  <c:v>4.9861624120431234</c:v>
                </c:pt>
                <c:pt idx="6304">
                  <c:v>4.9861624120431234</c:v>
                </c:pt>
                <c:pt idx="6305">
                  <c:v>4.9861624120431234</c:v>
                </c:pt>
                <c:pt idx="6306">
                  <c:v>4.9861624120431234</c:v>
                </c:pt>
                <c:pt idx="6307">
                  <c:v>4.9861624120431234</c:v>
                </c:pt>
                <c:pt idx="6308">
                  <c:v>4.9861624120431234</c:v>
                </c:pt>
                <c:pt idx="6309">
                  <c:v>4.9861624120431234</c:v>
                </c:pt>
                <c:pt idx="6310">
                  <c:v>4.9861624120431234</c:v>
                </c:pt>
                <c:pt idx="6311">
                  <c:v>4.9861624120431234</c:v>
                </c:pt>
                <c:pt idx="6312">
                  <c:v>4.9861624120431234</c:v>
                </c:pt>
                <c:pt idx="6313">
                  <c:v>4.9861624120431234</c:v>
                </c:pt>
                <c:pt idx="6314">
                  <c:v>4.9861624120431234</c:v>
                </c:pt>
                <c:pt idx="6315">
                  <c:v>4.9861624120431234</c:v>
                </c:pt>
                <c:pt idx="6316">
                  <c:v>4.9861624120431234</c:v>
                </c:pt>
                <c:pt idx="6317">
                  <c:v>4.9861624120431234</c:v>
                </c:pt>
                <c:pt idx="6318">
                  <c:v>4.9861624120431234</c:v>
                </c:pt>
                <c:pt idx="6319">
                  <c:v>4.9861624120431234</c:v>
                </c:pt>
                <c:pt idx="6320">
                  <c:v>4.9861624120431234</c:v>
                </c:pt>
                <c:pt idx="6321">
                  <c:v>4.9861624120431234</c:v>
                </c:pt>
                <c:pt idx="6322">
                  <c:v>4.9861624120431234</c:v>
                </c:pt>
                <c:pt idx="6323">
                  <c:v>4.9861624120431234</c:v>
                </c:pt>
                <c:pt idx="6324">
                  <c:v>4.9861624120431234</c:v>
                </c:pt>
                <c:pt idx="6325">
                  <c:v>4.9861624120431234</c:v>
                </c:pt>
                <c:pt idx="6326">
                  <c:v>4.9861624120431234</c:v>
                </c:pt>
                <c:pt idx="6327">
                  <c:v>4.9861624120431234</c:v>
                </c:pt>
                <c:pt idx="6328">
                  <c:v>4.9861624120431234</c:v>
                </c:pt>
                <c:pt idx="6329">
                  <c:v>4.9861624120431234</c:v>
                </c:pt>
                <c:pt idx="6330">
                  <c:v>4.9861624120431234</c:v>
                </c:pt>
                <c:pt idx="6331">
                  <c:v>4.9861624120431234</c:v>
                </c:pt>
                <c:pt idx="6332">
                  <c:v>4.9861624120431234</c:v>
                </c:pt>
                <c:pt idx="6333">
                  <c:v>4.9861624120431234</c:v>
                </c:pt>
                <c:pt idx="6334">
                  <c:v>4.9861624120431234</c:v>
                </c:pt>
                <c:pt idx="6335">
                  <c:v>4.9861624120431234</c:v>
                </c:pt>
                <c:pt idx="6336">
                  <c:v>4.9861624120431234</c:v>
                </c:pt>
                <c:pt idx="6337">
                  <c:v>4.9861624120431234</c:v>
                </c:pt>
                <c:pt idx="6338">
                  <c:v>4.9861624120431234</c:v>
                </c:pt>
                <c:pt idx="6339">
                  <c:v>4.9861624120431234</c:v>
                </c:pt>
                <c:pt idx="6340">
                  <c:v>4.9861624120431234</c:v>
                </c:pt>
                <c:pt idx="6341">
                  <c:v>4.9861624120431234</c:v>
                </c:pt>
                <c:pt idx="6342">
                  <c:v>4.9861624120431234</c:v>
                </c:pt>
                <c:pt idx="6343">
                  <c:v>4.9861624120431234</c:v>
                </c:pt>
                <c:pt idx="6344">
                  <c:v>4.9861624120431234</c:v>
                </c:pt>
                <c:pt idx="6345">
                  <c:v>4.9861624120431234</c:v>
                </c:pt>
                <c:pt idx="6346">
                  <c:v>4.9861624120431234</c:v>
                </c:pt>
                <c:pt idx="6347">
                  <c:v>4.9861624120431234</c:v>
                </c:pt>
                <c:pt idx="6348">
                  <c:v>4.9861624120431234</c:v>
                </c:pt>
                <c:pt idx="6349">
                  <c:v>4.9861624120431234</c:v>
                </c:pt>
                <c:pt idx="6350">
                  <c:v>4.9861624120431234</c:v>
                </c:pt>
                <c:pt idx="6351">
                  <c:v>4.9861624120431234</c:v>
                </c:pt>
                <c:pt idx="6352">
                  <c:v>4.9861624120431234</c:v>
                </c:pt>
                <c:pt idx="6353">
                  <c:v>4.9861624120431234</c:v>
                </c:pt>
                <c:pt idx="6354">
                  <c:v>4.9861624120431234</c:v>
                </c:pt>
                <c:pt idx="6355">
                  <c:v>4.9861624120431234</c:v>
                </c:pt>
                <c:pt idx="6356">
                  <c:v>4.9861624120431234</c:v>
                </c:pt>
                <c:pt idx="6357">
                  <c:v>4.9861624120431234</c:v>
                </c:pt>
                <c:pt idx="6358">
                  <c:v>4.9861624120431234</c:v>
                </c:pt>
                <c:pt idx="6359">
                  <c:v>4.9861624120431234</c:v>
                </c:pt>
                <c:pt idx="6360">
                  <c:v>4.9861624120431234</c:v>
                </c:pt>
                <c:pt idx="6361">
                  <c:v>4.9861624120431234</c:v>
                </c:pt>
                <c:pt idx="6362">
                  <c:v>4.9861624120431234</c:v>
                </c:pt>
                <c:pt idx="6363">
                  <c:v>4.9861624120431234</c:v>
                </c:pt>
                <c:pt idx="6364">
                  <c:v>4.9861624120431234</c:v>
                </c:pt>
                <c:pt idx="6365">
                  <c:v>4.9861624120431234</c:v>
                </c:pt>
                <c:pt idx="6366">
                  <c:v>4.9861624120431234</c:v>
                </c:pt>
                <c:pt idx="6367">
                  <c:v>4.9861624120431234</c:v>
                </c:pt>
                <c:pt idx="6368">
                  <c:v>4.9861624120431234</c:v>
                </c:pt>
                <c:pt idx="6369">
                  <c:v>4.9861624120431234</c:v>
                </c:pt>
                <c:pt idx="6370">
                  <c:v>4.9861624120431234</c:v>
                </c:pt>
                <c:pt idx="6371">
                  <c:v>4.9861624120431234</c:v>
                </c:pt>
                <c:pt idx="6372">
                  <c:v>4.9861624120431234</c:v>
                </c:pt>
                <c:pt idx="6373">
                  <c:v>4.9861624120431234</c:v>
                </c:pt>
                <c:pt idx="6374">
                  <c:v>4.9861624120431234</c:v>
                </c:pt>
                <c:pt idx="6375">
                  <c:v>4.9861624120431234</c:v>
                </c:pt>
                <c:pt idx="6376">
                  <c:v>4.9861624120431234</c:v>
                </c:pt>
                <c:pt idx="6377">
                  <c:v>4.9861624120431234</c:v>
                </c:pt>
                <c:pt idx="6378">
                  <c:v>4.9861624120431234</c:v>
                </c:pt>
                <c:pt idx="6379">
                  <c:v>4.9861624120431234</c:v>
                </c:pt>
                <c:pt idx="6380">
                  <c:v>4.9861624120431234</c:v>
                </c:pt>
                <c:pt idx="6381">
                  <c:v>4.9861624120431234</c:v>
                </c:pt>
                <c:pt idx="6382">
                  <c:v>4.9861624120431234</c:v>
                </c:pt>
                <c:pt idx="6383">
                  <c:v>4.9861624120431234</c:v>
                </c:pt>
                <c:pt idx="6384">
                  <c:v>4.9861624120431234</c:v>
                </c:pt>
                <c:pt idx="6385">
                  <c:v>4.9861624120431234</c:v>
                </c:pt>
                <c:pt idx="6386">
                  <c:v>4.9861624120431234</c:v>
                </c:pt>
                <c:pt idx="6387">
                  <c:v>4.9861624120431234</c:v>
                </c:pt>
                <c:pt idx="6388">
                  <c:v>4.9861624120431234</c:v>
                </c:pt>
                <c:pt idx="6389">
                  <c:v>4.9861624120431234</c:v>
                </c:pt>
                <c:pt idx="6390">
                  <c:v>4.9861624120431234</c:v>
                </c:pt>
                <c:pt idx="6391">
                  <c:v>4.9861624120431234</c:v>
                </c:pt>
                <c:pt idx="6392">
                  <c:v>4.9861624120431234</c:v>
                </c:pt>
                <c:pt idx="6393">
                  <c:v>4.9861624120431234</c:v>
                </c:pt>
                <c:pt idx="6394">
                  <c:v>4.9861624120431234</c:v>
                </c:pt>
                <c:pt idx="6395">
                  <c:v>4.9861624120431234</c:v>
                </c:pt>
                <c:pt idx="6396">
                  <c:v>4.9861624120431234</c:v>
                </c:pt>
                <c:pt idx="6397">
                  <c:v>4.9861624120431234</c:v>
                </c:pt>
                <c:pt idx="6398">
                  <c:v>4.9861624120431234</c:v>
                </c:pt>
                <c:pt idx="6399">
                  <c:v>4.9861624120431234</c:v>
                </c:pt>
                <c:pt idx="6400">
                  <c:v>4.9861624120431234</c:v>
                </c:pt>
                <c:pt idx="6401">
                  <c:v>4.9861624120431234</c:v>
                </c:pt>
                <c:pt idx="6402">
                  <c:v>4.9861624120431234</c:v>
                </c:pt>
                <c:pt idx="6403">
                  <c:v>4.9861624120431234</c:v>
                </c:pt>
                <c:pt idx="6404">
                  <c:v>4.9861624120431234</c:v>
                </c:pt>
                <c:pt idx="6405">
                  <c:v>4.9861624120431234</c:v>
                </c:pt>
                <c:pt idx="6406">
                  <c:v>4.9861624120431234</c:v>
                </c:pt>
                <c:pt idx="6407">
                  <c:v>4.9861624120431234</c:v>
                </c:pt>
                <c:pt idx="6408">
                  <c:v>4.9861624120431234</c:v>
                </c:pt>
                <c:pt idx="6409">
                  <c:v>4.9861624120431234</c:v>
                </c:pt>
                <c:pt idx="6410">
                  <c:v>4.9861624120431234</c:v>
                </c:pt>
                <c:pt idx="6411">
                  <c:v>4.9861624120431234</c:v>
                </c:pt>
                <c:pt idx="6412">
                  <c:v>4.9861624120431234</c:v>
                </c:pt>
                <c:pt idx="6413">
                  <c:v>4.9861624120431234</c:v>
                </c:pt>
                <c:pt idx="6414">
                  <c:v>4.9861624120431234</c:v>
                </c:pt>
                <c:pt idx="6415">
                  <c:v>4.9861624120431234</c:v>
                </c:pt>
                <c:pt idx="6416">
                  <c:v>4.9861624120431234</c:v>
                </c:pt>
                <c:pt idx="6417">
                  <c:v>4.9861624120431234</c:v>
                </c:pt>
                <c:pt idx="6418">
                  <c:v>4.9861624120431234</c:v>
                </c:pt>
                <c:pt idx="6419">
                  <c:v>4.9861624120431234</c:v>
                </c:pt>
                <c:pt idx="6420">
                  <c:v>4.9861624120431234</c:v>
                </c:pt>
                <c:pt idx="6421">
                  <c:v>4.9861624120431234</c:v>
                </c:pt>
                <c:pt idx="6422">
                  <c:v>4.9861624120431234</c:v>
                </c:pt>
                <c:pt idx="6423">
                  <c:v>4.9861624120431234</c:v>
                </c:pt>
                <c:pt idx="6424">
                  <c:v>4.9861624120431234</c:v>
                </c:pt>
                <c:pt idx="6425">
                  <c:v>4.9861624120431234</c:v>
                </c:pt>
                <c:pt idx="6426">
                  <c:v>4.9861624120431234</c:v>
                </c:pt>
                <c:pt idx="6427">
                  <c:v>4.9861624120431234</c:v>
                </c:pt>
                <c:pt idx="6428">
                  <c:v>4.9861624120431234</c:v>
                </c:pt>
                <c:pt idx="6429">
                  <c:v>4.9861624120431234</c:v>
                </c:pt>
                <c:pt idx="6430">
                  <c:v>4.9861624120431234</c:v>
                </c:pt>
                <c:pt idx="6431">
                  <c:v>4.9861624120431234</c:v>
                </c:pt>
                <c:pt idx="6432">
                  <c:v>4.9861624120431234</c:v>
                </c:pt>
                <c:pt idx="6433">
                  <c:v>4.9861624120431234</c:v>
                </c:pt>
                <c:pt idx="6434">
                  <c:v>4.9861624120431234</c:v>
                </c:pt>
                <c:pt idx="6435">
                  <c:v>4.9861624120431234</c:v>
                </c:pt>
                <c:pt idx="6436">
                  <c:v>4.9861624120431234</c:v>
                </c:pt>
                <c:pt idx="6437">
                  <c:v>4.9861624120431234</c:v>
                </c:pt>
                <c:pt idx="6438">
                  <c:v>4.9861624120431234</c:v>
                </c:pt>
                <c:pt idx="6439">
                  <c:v>4.9861624120431234</c:v>
                </c:pt>
                <c:pt idx="6440">
                  <c:v>4.9861624120431234</c:v>
                </c:pt>
                <c:pt idx="6441">
                  <c:v>4.9861624120431234</c:v>
                </c:pt>
                <c:pt idx="6442">
                  <c:v>4.9861624120431234</c:v>
                </c:pt>
                <c:pt idx="6443">
                  <c:v>4.9861624120431234</c:v>
                </c:pt>
                <c:pt idx="6444">
                  <c:v>4.9861624120431234</c:v>
                </c:pt>
                <c:pt idx="6445">
                  <c:v>4.9861624120431234</c:v>
                </c:pt>
                <c:pt idx="6446">
                  <c:v>4.9861624120431234</c:v>
                </c:pt>
                <c:pt idx="6447">
                  <c:v>4.9861624120431234</c:v>
                </c:pt>
                <c:pt idx="6448">
                  <c:v>4.9861624120431234</c:v>
                </c:pt>
                <c:pt idx="6449">
                  <c:v>4.9861624120431234</c:v>
                </c:pt>
                <c:pt idx="6450">
                  <c:v>4.9861624120431234</c:v>
                </c:pt>
                <c:pt idx="6451">
                  <c:v>4.9861624120431234</c:v>
                </c:pt>
                <c:pt idx="6452">
                  <c:v>4.9861624120431234</c:v>
                </c:pt>
                <c:pt idx="6453">
                  <c:v>4.9861624120431234</c:v>
                </c:pt>
                <c:pt idx="6454">
                  <c:v>4.9861624120431234</c:v>
                </c:pt>
                <c:pt idx="6455">
                  <c:v>4.9861624120431234</c:v>
                </c:pt>
                <c:pt idx="6456">
                  <c:v>4.9861624120431234</c:v>
                </c:pt>
                <c:pt idx="6457">
                  <c:v>4.9861624120431234</c:v>
                </c:pt>
                <c:pt idx="6458">
                  <c:v>4.9861624120431234</c:v>
                </c:pt>
                <c:pt idx="6459">
                  <c:v>4.9861624120431234</c:v>
                </c:pt>
                <c:pt idx="6460">
                  <c:v>4.9861624120431234</c:v>
                </c:pt>
                <c:pt idx="6461">
                  <c:v>4.9861624120431234</c:v>
                </c:pt>
                <c:pt idx="6462">
                  <c:v>4.9861624120431234</c:v>
                </c:pt>
                <c:pt idx="6463">
                  <c:v>4.9861624120431234</c:v>
                </c:pt>
                <c:pt idx="6464">
                  <c:v>4.9861624120431234</c:v>
                </c:pt>
                <c:pt idx="6465">
                  <c:v>4.9861624120431234</c:v>
                </c:pt>
                <c:pt idx="6466">
                  <c:v>4.9861624120431234</c:v>
                </c:pt>
                <c:pt idx="6467">
                  <c:v>4.9861624120431234</c:v>
                </c:pt>
                <c:pt idx="6468">
                  <c:v>4.9861624120431234</c:v>
                </c:pt>
                <c:pt idx="6469">
                  <c:v>4.9861624120431234</c:v>
                </c:pt>
                <c:pt idx="6470">
                  <c:v>4.9861624120431234</c:v>
                </c:pt>
                <c:pt idx="6471">
                  <c:v>4.9861624120431234</c:v>
                </c:pt>
                <c:pt idx="6472">
                  <c:v>4.9861624120431234</c:v>
                </c:pt>
                <c:pt idx="6473">
                  <c:v>4.9861624120431234</c:v>
                </c:pt>
                <c:pt idx="6474">
                  <c:v>4.9861624120431234</c:v>
                </c:pt>
                <c:pt idx="6475">
                  <c:v>4.9861624120431234</c:v>
                </c:pt>
                <c:pt idx="6476">
                  <c:v>4.9861624120431234</c:v>
                </c:pt>
                <c:pt idx="6477">
                  <c:v>4.9861624120431234</c:v>
                </c:pt>
                <c:pt idx="6478">
                  <c:v>4.9861624120431234</c:v>
                </c:pt>
                <c:pt idx="6479">
                  <c:v>4.9861624120431234</c:v>
                </c:pt>
                <c:pt idx="6480">
                  <c:v>4.9861624120431234</c:v>
                </c:pt>
                <c:pt idx="6481">
                  <c:v>4.9861624120431234</c:v>
                </c:pt>
                <c:pt idx="6482">
                  <c:v>4.9861624120431234</c:v>
                </c:pt>
                <c:pt idx="6483">
                  <c:v>4.9861624120431234</c:v>
                </c:pt>
                <c:pt idx="6484">
                  <c:v>4.9861624120431234</c:v>
                </c:pt>
                <c:pt idx="6485">
                  <c:v>4.9861624120431234</c:v>
                </c:pt>
                <c:pt idx="6486">
                  <c:v>4.9861624120431234</c:v>
                </c:pt>
                <c:pt idx="6487">
                  <c:v>4.9861624120431234</c:v>
                </c:pt>
                <c:pt idx="6488">
                  <c:v>4.9861624120431234</c:v>
                </c:pt>
                <c:pt idx="6489">
                  <c:v>4.9861624120431234</c:v>
                </c:pt>
                <c:pt idx="6490">
                  <c:v>4.9861624120431234</c:v>
                </c:pt>
                <c:pt idx="6491">
                  <c:v>4.9861624120431234</c:v>
                </c:pt>
                <c:pt idx="6492">
                  <c:v>4.9861624120431234</c:v>
                </c:pt>
                <c:pt idx="6493">
                  <c:v>4.9861624120431234</c:v>
                </c:pt>
                <c:pt idx="6494">
                  <c:v>4.9861624120431234</c:v>
                </c:pt>
                <c:pt idx="6495">
                  <c:v>4.9861624120431234</c:v>
                </c:pt>
                <c:pt idx="6496">
                  <c:v>4.9861624120431234</c:v>
                </c:pt>
                <c:pt idx="6497">
                  <c:v>4.9861624120431234</c:v>
                </c:pt>
                <c:pt idx="6498">
                  <c:v>4.9861624120431234</c:v>
                </c:pt>
                <c:pt idx="6499">
                  <c:v>4.9861624120431234</c:v>
                </c:pt>
                <c:pt idx="6500">
                  <c:v>4.9861624120431234</c:v>
                </c:pt>
                <c:pt idx="6501">
                  <c:v>4.9861624120431234</c:v>
                </c:pt>
                <c:pt idx="6502">
                  <c:v>4.9861624120431234</c:v>
                </c:pt>
                <c:pt idx="6503">
                  <c:v>4.9861624120431234</c:v>
                </c:pt>
                <c:pt idx="6504">
                  <c:v>4.9861624120431234</c:v>
                </c:pt>
                <c:pt idx="6505">
                  <c:v>4.9861624120431234</c:v>
                </c:pt>
                <c:pt idx="6506">
                  <c:v>4.9861624120431234</c:v>
                </c:pt>
                <c:pt idx="6507">
                  <c:v>4.9861624120431234</c:v>
                </c:pt>
                <c:pt idx="6508">
                  <c:v>4.9861624120431234</c:v>
                </c:pt>
                <c:pt idx="6509">
                  <c:v>4.9861624120431234</c:v>
                </c:pt>
                <c:pt idx="6510">
                  <c:v>4.9861624120431234</c:v>
                </c:pt>
                <c:pt idx="6511">
                  <c:v>4.9861624120431234</c:v>
                </c:pt>
                <c:pt idx="6512">
                  <c:v>4.9861624120431234</c:v>
                </c:pt>
                <c:pt idx="6513">
                  <c:v>4.9861624120431234</c:v>
                </c:pt>
                <c:pt idx="6514">
                  <c:v>4.9861624120431234</c:v>
                </c:pt>
                <c:pt idx="6515">
                  <c:v>4.9861624120431234</c:v>
                </c:pt>
                <c:pt idx="6516">
                  <c:v>4.9861624120431234</c:v>
                </c:pt>
                <c:pt idx="6517">
                  <c:v>4.9861624120431234</c:v>
                </c:pt>
                <c:pt idx="6518">
                  <c:v>4.9861624120431234</c:v>
                </c:pt>
                <c:pt idx="6519">
                  <c:v>4.9861624120431234</c:v>
                </c:pt>
                <c:pt idx="6520">
                  <c:v>4.9861624120431234</c:v>
                </c:pt>
                <c:pt idx="6521">
                  <c:v>4.9861624120431234</c:v>
                </c:pt>
                <c:pt idx="6522">
                  <c:v>4.9861624120431234</c:v>
                </c:pt>
                <c:pt idx="6523">
                  <c:v>4.9861624120431234</c:v>
                </c:pt>
                <c:pt idx="6524">
                  <c:v>4.9861624120431234</c:v>
                </c:pt>
                <c:pt idx="6525">
                  <c:v>4.9861624120431234</c:v>
                </c:pt>
                <c:pt idx="6526">
                  <c:v>4.9861624120431234</c:v>
                </c:pt>
                <c:pt idx="6527">
                  <c:v>4.9861624120431234</c:v>
                </c:pt>
                <c:pt idx="6528">
                  <c:v>4.9861624120431234</c:v>
                </c:pt>
                <c:pt idx="6529">
                  <c:v>4.9861624120431234</c:v>
                </c:pt>
                <c:pt idx="6530">
                  <c:v>4.9861624120431234</c:v>
                </c:pt>
                <c:pt idx="6531">
                  <c:v>4.9861624120431234</c:v>
                </c:pt>
                <c:pt idx="6532">
                  <c:v>4.9861624120431234</c:v>
                </c:pt>
                <c:pt idx="6533">
                  <c:v>4.9861624120431234</c:v>
                </c:pt>
                <c:pt idx="6534">
                  <c:v>4.9861624120431234</c:v>
                </c:pt>
                <c:pt idx="6535">
                  <c:v>4.9861624120431234</c:v>
                </c:pt>
                <c:pt idx="6536">
                  <c:v>4.9861624120431234</c:v>
                </c:pt>
                <c:pt idx="6537">
                  <c:v>4.9861624120431234</c:v>
                </c:pt>
                <c:pt idx="6538">
                  <c:v>4.9861624120431234</c:v>
                </c:pt>
                <c:pt idx="6539">
                  <c:v>4.9861624120431234</c:v>
                </c:pt>
                <c:pt idx="6540">
                  <c:v>4.9861624120431234</c:v>
                </c:pt>
                <c:pt idx="6541">
                  <c:v>4.9861624120431234</c:v>
                </c:pt>
                <c:pt idx="6542">
                  <c:v>4.9861624120431234</c:v>
                </c:pt>
                <c:pt idx="6543">
                  <c:v>4.9861624120431234</c:v>
                </c:pt>
                <c:pt idx="6544">
                  <c:v>4.9861624120431234</c:v>
                </c:pt>
                <c:pt idx="6545">
                  <c:v>4.9861624120431234</c:v>
                </c:pt>
                <c:pt idx="6546">
                  <c:v>4.9861624120431234</c:v>
                </c:pt>
                <c:pt idx="6547">
                  <c:v>4.9861624120431234</c:v>
                </c:pt>
                <c:pt idx="6548">
                  <c:v>4.9861624120431234</c:v>
                </c:pt>
                <c:pt idx="6549">
                  <c:v>4.9861624120431234</c:v>
                </c:pt>
                <c:pt idx="6550">
                  <c:v>4.9861624120431234</c:v>
                </c:pt>
                <c:pt idx="6551">
                  <c:v>4.9861624120431234</c:v>
                </c:pt>
                <c:pt idx="6552">
                  <c:v>4.9861624120431234</c:v>
                </c:pt>
                <c:pt idx="6553">
                  <c:v>4.9861624120431234</c:v>
                </c:pt>
                <c:pt idx="6554">
                  <c:v>4.9861624120431234</c:v>
                </c:pt>
                <c:pt idx="6555">
                  <c:v>4.9861624120431234</c:v>
                </c:pt>
                <c:pt idx="6556">
                  <c:v>4.9861624120431234</c:v>
                </c:pt>
                <c:pt idx="6557">
                  <c:v>4.9861624120431234</c:v>
                </c:pt>
                <c:pt idx="6558">
                  <c:v>4.9861624120431234</c:v>
                </c:pt>
                <c:pt idx="6559">
                  <c:v>4.9861624120431234</c:v>
                </c:pt>
                <c:pt idx="6560">
                  <c:v>4.9861624120431234</c:v>
                </c:pt>
                <c:pt idx="6561">
                  <c:v>4.9861624120431234</c:v>
                </c:pt>
                <c:pt idx="6562">
                  <c:v>4.9861624120431234</c:v>
                </c:pt>
                <c:pt idx="6563">
                  <c:v>4.9861624120431234</c:v>
                </c:pt>
                <c:pt idx="6564">
                  <c:v>4.9861624120431234</c:v>
                </c:pt>
                <c:pt idx="6565">
                  <c:v>4.9861624120431234</c:v>
                </c:pt>
                <c:pt idx="6566">
                  <c:v>4.9861624120431234</c:v>
                </c:pt>
                <c:pt idx="6567">
                  <c:v>4.9861624120431234</c:v>
                </c:pt>
                <c:pt idx="6568">
                  <c:v>4.9861624120431234</c:v>
                </c:pt>
                <c:pt idx="6569">
                  <c:v>4.9861624120431234</c:v>
                </c:pt>
                <c:pt idx="6570">
                  <c:v>4.9861624120431234</c:v>
                </c:pt>
                <c:pt idx="6571">
                  <c:v>4.9861624120431234</c:v>
                </c:pt>
                <c:pt idx="6572">
                  <c:v>4.9861624120431234</c:v>
                </c:pt>
                <c:pt idx="6573">
                  <c:v>4.9861624120431234</c:v>
                </c:pt>
                <c:pt idx="6574">
                  <c:v>4.9861624120431234</c:v>
                </c:pt>
                <c:pt idx="6575">
                  <c:v>4.9861624120431234</c:v>
                </c:pt>
                <c:pt idx="6576">
                  <c:v>4.9861624120431234</c:v>
                </c:pt>
                <c:pt idx="6577">
                  <c:v>4.9861624120431234</c:v>
                </c:pt>
                <c:pt idx="6578">
                  <c:v>4.9861624120431234</c:v>
                </c:pt>
                <c:pt idx="6579">
                  <c:v>4.9861624120431234</c:v>
                </c:pt>
                <c:pt idx="6580">
                  <c:v>4.9861624120431234</c:v>
                </c:pt>
                <c:pt idx="6581">
                  <c:v>4.9861624120431234</c:v>
                </c:pt>
                <c:pt idx="6582">
                  <c:v>4.9861624120431234</c:v>
                </c:pt>
                <c:pt idx="6583">
                  <c:v>4.9861624120431234</c:v>
                </c:pt>
                <c:pt idx="6584">
                  <c:v>4.9861624120431234</c:v>
                </c:pt>
                <c:pt idx="6585">
                  <c:v>4.9861624120431234</c:v>
                </c:pt>
                <c:pt idx="6586">
                  <c:v>4.9861624120431234</c:v>
                </c:pt>
                <c:pt idx="6587">
                  <c:v>4.9861624120431234</c:v>
                </c:pt>
                <c:pt idx="6588">
                  <c:v>4.9861624120431234</c:v>
                </c:pt>
                <c:pt idx="6589">
                  <c:v>4.9861624120431234</c:v>
                </c:pt>
                <c:pt idx="6590">
                  <c:v>4.9861624120431234</c:v>
                </c:pt>
                <c:pt idx="6591">
                  <c:v>4.9861624120431234</c:v>
                </c:pt>
                <c:pt idx="6592">
                  <c:v>4.9861624120431234</c:v>
                </c:pt>
                <c:pt idx="6593">
                  <c:v>4.9861624120431234</c:v>
                </c:pt>
                <c:pt idx="6594">
                  <c:v>4.9861624120431234</c:v>
                </c:pt>
                <c:pt idx="6595">
                  <c:v>4.9861624120431234</c:v>
                </c:pt>
                <c:pt idx="6596">
                  <c:v>4.9861624120431234</c:v>
                </c:pt>
                <c:pt idx="6597">
                  <c:v>4.9861624120431234</c:v>
                </c:pt>
                <c:pt idx="6598">
                  <c:v>4.9861624120431234</c:v>
                </c:pt>
                <c:pt idx="6599">
                  <c:v>4.9861624120431234</c:v>
                </c:pt>
                <c:pt idx="6600">
                  <c:v>4.9861624120431234</c:v>
                </c:pt>
                <c:pt idx="6601">
                  <c:v>4.9861624120431234</c:v>
                </c:pt>
                <c:pt idx="6602">
                  <c:v>4.9861624120431234</c:v>
                </c:pt>
                <c:pt idx="6603">
                  <c:v>4.9861624120431234</c:v>
                </c:pt>
                <c:pt idx="6604">
                  <c:v>4.9861624120431234</c:v>
                </c:pt>
                <c:pt idx="6605">
                  <c:v>4.9861624120431234</c:v>
                </c:pt>
                <c:pt idx="6606">
                  <c:v>4.9861624120431234</c:v>
                </c:pt>
                <c:pt idx="6607">
                  <c:v>4.9861624120431234</c:v>
                </c:pt>
                <c:pt idx="6608">
                  <c:v>4.9861624120431234</c:v>
                </c:pt>
                <c:pt idx="6609">
                  <c:v>4.9861624120431234</c:v>
                </c:pt>
                <c:pt idx="6610">
                  <c:v>4.9861624120431234</c:v>
                </c:pt>
                <c:pt idx="6611">
                  <c:v>4.9861624120431234</c:v>
                </c:pt>
                <c:pt idx="6612">
                  <c:v>4.9861624120431234</c:v>
                </c:pt>
                <c:pt idx="6613">
                  <c:v>4.9861624120431234</c:v>
                </c:pt>
                <c:pt idx="6614">
                  <c:v>4.9861624120431234</c:v>
                </c:pt>
                <c:pt idx="6615">
                  <c:v>4.9861624120431234</c:v>
                </c:pt>
                <c:pt idx="6616">
                  <c:v>4.9861624120431234</c:v>
                </c:pt>
                <c:pt idx="6617">
                  <c:v>4.9861624120431234</c:v>
                </c:pt>
                <c:pt idx="6618">
                  <c:v>4.9861624120431234</c:v>
                </c:pt>
                <c:pt idx="6619">
                  <c:v>4.9861624120431234</c:v>
                </c:pt>
                <c:pt idx="6620">
                  <c:v>4.9861624120431234</c:v>
                </c:pt>
                <c:pt idx="6621">
                  <c:v>4.9861624120431234</c:v>
                </c:pt>
                <c:pt idx="6622">
                  <c:v>4.9861624120431234</c:v>
                </c:pt>
                <c:pt idx="6623">
                  <c:v>4.9861624120431234</c:v>
                </c:pt>
                <c:pt idx="6624">
                  <c:v>4.9861624120431234</c:v>
                </c:pt>
                <c:pt idx="6625">
                  <c:v>4.9861624120431234</c:v>
                </c:pt>
                <c:pt idx="6626">
                  <c:v>4.9861624120431234</c:v>
                </c:pt>
                <c:pt idx="6627">
                  <c:v>4.9861624120431234</c:v>
                </c:pt>
                <c:pt idx="6628">
                  <c:v>4.9861624120431234</c:v>
                </c:pt>
                <c:pt idx="6629">
                  <c:v>4.9861624120431234</c:v>
                </c:pt>
                <c:pt idx="6630">
                  <c:v>4.9861624120431234</c:v>
                </c:pt>
                <c:pt idx="6631">
                  <c:v>4.9861624120431234</c:v>
                </c:pt>
                <c:pt idx="6632">
                  <c:v>4.9861624120431234</c:v>
                </c:pt>
                <c:pt idx="6633">
                  <c:v>4.9861624120431234</c:v>
                </c:pt>
                <c:pt idx="6634">
                  <c:v>4.9861624120431234</c:v>
                </c:pt>
                <c:pt idx="6635">
                  <c:v>4.9861624120431234</c:v>
                </c:pt>
                <c:pt idx="6636">
                  <c:v>4.9861624120431234</c:v>
                </c:pt>
                <c:pt idx="6637">
                  <c:v>4.9861624120431234</c:v>
                </c:pt>
                <c:pt idx="6638">
                  <c:v>4.9861624120431234</c:v>
                </c:pt>
                <c:pt idx="6639">
                  <c:v>4.9861624120431234</c:v>
                </c:pt>
                <c:pt idx="6640">
                  <c:v>4.9861624120431234</c:v>
                </c:pt>
                <c:pt idx="6641">
                  <c:v>4.9861624120431234</c:v>
                </c:pt>
                <c:pt idx="6642">
                  <c:v>4.9861624120431234</c:v>
                </c:pt>
                <c:pt idx="6643">
                  <c:v>4.9861624120431234</c:v>
                </c:pt>
                <c:pt idx="6644">
                  <c:v>4.9861624120431234</c:v>
                </c:pt>
                <c:pt idx="6645">
                  <c:v>4.9861624120431234</c:v>
                </c:pt>
                <c:pt idx="6646">
                  <c:v>4.9861624120431234</c:v>
                </c:pt>
                <c:pt idx="6647">
                  <c:v>4.9861624120431234</c:v>
                </c:pt>
                <c:pt idx="6648">
                  <c:v>4.9861624120431234</c:v>
                </c:pt>
                <c:pt idx="6649">
                  <c:v>4.9861624120431234</c:v>
                </c:pt>
                <c:pt idx="6650">
                  <c:v>4.9861624120431234</c:v>
                </c:pt>
                <c:pt idx="6651">
                  <c:v>4.9861624120431234</c:v>
                </c:pt>
                <c:pt idx="6652">
                  <c:v>4.9861624120431234</c:v>
                </c:pt>
                <c:pt idx="6653">
                  <c:v>4.9861624120431234</c:v>
                </c:pt>
                <c:pt idx="6654">
                  <c:v>4.9861624120431234</c:v>
                </c:pt>
                <c:pt idx="6655">
                  <c:v>4.9861624120431234</c:v>
                </c:pt>
                <c:pt idx="6656">
                  <c:v>4.9861624120431234</c:v>
                </c:pt>
                <c:pt idx="6657">
                  <c:v>4.9861624120431234</c:v>
                </c:pt>
                <c:pt idx="6658">
                  <c:v>4.9861624120431234</c:v>
                </c:pt>
                <c:pt idx="6659">
                  <c:v>4.9861624120431234</c:v>
                </c:pt>
                <c:pt idx="6660">
                  <c:v>4.9861624120431234</c:v>
                </c:pt>
                <c:pt idx="6661">
                  <c:v>4.9861624120431234</c:v>
                </c:pt>
                <c:pt idx="6662">
                  <c:v>4.9861624120431234</c:v>
                </c:pt>
                <c:pt idx="6663">
                  <c:v>4.9861624120431234</c:v>
                </c:pt>
                <c:pt idx="6664">
                  <c:v>4.9861624120431234</c:v>
                </c:pt>
                <c:pt idx="6665">
                  <c:v>4.9861624120431234</c:v>
                </c:pt>
                <c:pt idx="6666">
                  <c:v>4.9861624120431234</c:v>
                </c:pt>
                <c:pt idx="6667">
                  <c:v>4.9861624120431234</c:v>
                </c:pt>
                <c:pt idx="6668">
                  <c:v>4.9861624120431234</c:v>
                </c:pt>
                <c:pt idx="6669">
                  <c:v>4.9861624120431234</c:v>
                </c:pt>
                <c:pt idx="6670">
                  <c:v>4.9861624120431234</c:v>
                </c:pt>
                <c:pt idx="6671">
                  <c:v>4.9861624120431234</c:v>
                </c:pt>
                <c:pt idx="6672">
                  <c:v>4.9861624120431234</c:v>
                </c:pt>
                <c:pt idx="6673">
                  <c:v>4.9861624120431234</c:v>
                </c:pt>
                <c:pt idx="6674">
                  <c:v>4.9861624120431234</c:v>
                </c:pt>
                <c:pt idx="6675">
                  <c:v>4.9861624120431234</c:v>
                </c:pt>
                <c:pt idx="6676">
                  <c:v>4.9861624120431234</c:v>
                </c:pt>
                <c:pt idx="6677">
                  <c:v>4.9861624120431234</c:v>
                </c:pt>
                <c:pt idx="6678">
                  <c:v>4.9861624120431234</c:v>
                </c:pt>
                <c:pt idx="6679">
                  <c:v>4.9861624120431234</c:v>
                </c:pt>
                <c:pt idx="6680">
                  <c:v>4.9861624120431234</c:v>
                </c:pt>
                <c:pt idx="6681">
                  <c:v>4.9861624120431234</c:v>
                </c:pt>
                <c:pt idx="6682">
                  <c:v>4.9861624120431234</c:v>
                </c:pt>
                <c:pt idx="6683">
                  <c:v>4.9861624120431234</c:v>
                </c:pt>
                <c:pt idx="6684">
                  <c:v>4.9861624120431234</c:v>
                </c:pt>
                <c:pt idx="6685">
                  <c:v>4.9861624120431234</c:v>
                </c:pt>
                <c:pt idx="6686">
                  <c:v>4.9861624120431234</c:v>
                </c:pt>
                <c:pt idx="6687">
                  <c:v>4.9861624120431234</c:v>
                </c:pt>
                <c:pt idx="6688">
                  <c:v>4.9861624120431234</c:v>
                </c:pt>
                <c:pt idx="6689">
                  <c:v>4.9861624120431234</c:v>
                </c:pt>
                <c:pt idx="6690">
                  <c:v>4.9861624120431234</c:v>
                </c:pt>
                <c:pt idx="6691">
                  <c:v>4.9861624120431234</c:v>
                </c:pt>
                <c:pt idx="6692">
                  <c:v>4.9861624120431234</c:v>
                </c:pt>
                <c:pt idx="6693">
                  <c:v>4.9861624120431234</c:v>
                </c:pt>
                <c:pt idx="6694">
                  <c:v>4.9861624120431234</c:v>
                </c:pt>
                <c:pt idx="6695">
                  <c:v>4.9861624120431234</c:v>
                </c:pt>
                <c:pt idx="6696">
                  <c:v>4.9861624120431234</c:v>
                </c:pt>
                <c:pt idx="6697">
                  <c:v>4.9861624120431234</c:v>
                </c:pt>
                <c:pt idx="6698">
                  <c:v>4.9861624120431234</c:v>
                </c:pt>
                <c:pt idx="6699">
                  <c:v>4.9861624120431234</c:v>
                </c:pt>
                <c:pt idx="6700">
                  <c:v>4.9861624120431234</c:v>
                </c:pt>
                <c:pt idx="6701">
                  <c:v>4.9861624120431234</c:v>
                </c:pt>
                <c:pt idx="6702">
                  <c:v>4.9861624120431234</c:v>
                </c:pt>
                <c:pt idx="6703">
                  <c:v>4.9861624120431234</c:v>
                </c:pt>
                <c:pt idx="6704">
                  <c:v>4.9861624120431234</c:v>
                </c:pt>
                <c:pt idx="6705">
                  <c:v>4.9861624120431234</c:v>
                </c:pt>
                <c:pt idx="6706">
                  <c:v>4.9861624120431234</c:v>
                </c:pt>
                <c:pt idx="6707">
                  <c:v>4.9861624120431234</c:v>
                </c:pt>
                <c:pt idx="6708">
                  <c:v>4.9861624120431234</c:v>
                </c:pt>
                <c:pt idx="6709">
                  <c:v>4.9861624120431234</c:v>
                </c:pt>
                <c:pt idx="6710">
                  <c:v>4.9861624120431234</c:v>
                </c:pt>
                <c:pt idx="6711">
                  <c:v>4.9861624120431234</c:v>
                </c:pt>
                <c:pt idx="6712">
                  <c:v>4.9861624120431234</c:v>
                </c:pt>
                <c:pt idx="6713">
                  <c:v>4.9861624120431234</c:v>
                </c:pt>
                <c:pt idx="6714">
                  <c:v>4.9861624120431234</c:v>
                </c:pt>
                <c:pt idx="6715">
                  <c:v>4.9861624120431234</c:v>
                </c:pt>
                <c:pt idx="6716">
                  <c:v>4.9861624120431234</c:v>
                </c:pt>
                <c:pt idx="6717">
                  <c:v>4.9861624120431234</c:v>
                </c:pt>
                <c:pt idx="6718">
                  <c:v>4.9861624120431234</c:v>
                </c:pt>
                <c:pt idx="6719">
                  <c:v>4.9861624120431234</c:v>
                </c:pt>
                <c:pt idx="6720">
                  <c:v>4.9861624120431234</c:v>
                </c:pt>
                <c:pt idx="6721">
                  <c:v>4.9861624120431234</c:v>
                </c:pt>
                <c:pt idx="6722">
                  <c:v>4.9861624120431234</c:v>
                </c:pt>
                <c:pt idx="6723">
                  <c:v>4.9861624120431234</c:v>
                </c:pt>
                <c:pt idx="6724">
                  <c:v>4.9861624120431234</c:v>
                </c:pt>
                <c:pt idx="6725">
                  <c:v>4.9861624120431234</c:v>
                </c:pt>
                <c:pt idx="6726">
                  <c:v>4.9861624120431234</c:v>
                </c:pt>
                <c:pt idx="6727">
                  <c:v>4.9861624120431234</c:v>
                </c:pt>
                <c:pt idx="6728">
                  <c:v>4.9861624120431234</c:v>
                </c:pt>
                <c:pt idx="6729">
                  <c:v>4.9861624120431234</c:v>
                </c:pt>
                <c:pt idx="6730">
                  <c:v>4.9861624120431234</c:v>
                </c:pt>
                <c:pt idx="6731">
                  <c:v>4.9861624120431234</c:v>
                </c:pt>
                <c:pt idx="6732">
                  <c:v>4.9861624120431234</c:v>
                </c:pt>
                <c:pt idx="6733">
                  <c:v>4.9861624120431234</c:v>
                </c:pt>
                <c:pt idx="6734">
                  <c:v>4.9861624120431234</c:v>
                </c:pt>
                <c:pt idx="6735">
                  <c:v>4.9861624120431234</c:v>
                </c:pt>
                <c:pt idx="6736">
                  <c:v>4.9861624120431234</c:v>
                </c:pt>
                <c:pt idx="6737">
                  <c:v>4.9861624120431234</c:v>
                </c:pt>
                <c:pt idx="6738">
                  <c:v>4.9861624120431234</c:v>
                </c:pt>
                <c:pt idx="6739">
                  <c:v>4.9861624120431234</c:v>
                </c:pt>
                <c:pt idx="6740">
                  <c:v>4.9861624120431234</c:v>
                </c:pt>
                <c:pt idx="6741">
                  <c:v>4.9861624120431234</c:v>
                </c:pt>
                <c:pt idx="6742">
                  <c:v>4.9861624120431234</c:v>
                </c:pt>
                <c:pt idx="6743">
                  <c:v>4.9861624120431234</c:v>
                </c:pt>
                <c:pt idx="6744">
                  <c:v>4.9861624120431234</c:v>
                </c:pt>
                <c:pt idx="6745">
                  <c:v>4.9861624120431234</c:v>
                </c:pt>
                <c:pt idx="6746">
                  <c:v>4.9861624120431234</c:v>
                </c:pt>
                <c:pt idx="6747">
                  <c:v>4.9861624120431234</c:v>
                </c:pt>
                <c:pt idx="6748">
                  <c:v>4.9861624120431234</c:v>
                </c:pt>
                <c:pt idx="6749">
                  <c:v>4.9861624120431234</c:v>
                </c:pt>
                <c:pt idx="6750">
                  <c:v>4.9861624120431234</c:v>
                </c:pt>
                <c:pt idx="6751">
                  <c:v>4.9861624120431234</c:v>
                </c:pt>
                <c:pt idx="6752">
                  <c:v>4.9861624120431234</c:v>
                </c:pt>
                <c:pt idx="6753">
                  <c:v>4.9861624120431234</c:v>
                </c:pt>
                <c:pt idx="6754">
                  <c:v>4.9861624120431234</c:v>
                </c:pt>
                <c:pt idx="6755">
                  <c:v>4.9861624120431234</c:v>
                </c:pt>
                <c:pt idx="6756">
                  <c:v>4.9861624120431234</c:v>
                </c:pt>
                <c:pt idx="6757">
                  <c:v>4.9861624120431234</c:v>
                </c:pt>
                <c:pt idx="6758">
                  <c:v>4.9861624120431234</c:v>
                </c:pt>
                <c:pt idx="6759">
                  <c:v>4.9861624120431234</c:v>
                </c:pt>
                <c:pt idx="6760">
                  <c:v>4.9861624120431234</c:v>
                </c:pt>
                <c:pt idx="6761">
                  <c:v>4.9861624120431234</c:v>
                </c:pt>
                <c:pt idx="6762">
                  <c:v>4.9861624120431234</c:v>
                </c:pt>
                <c:pt idx="6763">
                  <c:v>4.9861624120431234</c:v>
                </c:pt>
                <c:pt idx="6764">
                  <c:v>4.9861624120431234</c:v>
                </c:pt>
                <c:pt idx="6765">
                  <c:v>4.9861624120431234</c:v>
                </c:pt>
                <c:pt idx="6766">
                  <c:v>4.9861624120431234</c:v>
                </c:pt>
                <c:pt idx="6767">
                  <c:v>4.9861624120431234</c:v>
                </c:pt>
                <c:pt idx="6768">
                  <c:v>4.9861624120431234</c:v>
                </c:pt>
                <c:pt idx="6769">
                  <c:v>4.9861624120431234</c:v>
                </c:pt>
                <c:pt idx="6770">
                  <c:v>4.9861624120431234</c:v>
                </c:pt>
                <c:pt idx="6771">
                  <c:v>4.9861624120431234</c:v>
                </c:pt>
                <c:pt idx="6772">
                  <c:v>4.9861624120431234</c:v>
                </c:pt>
                <c:pt idx="6773">
                  <c:v>4.9861624120431234</c:v>
                </c:pt>
                <c:pt idx="6774">
                  <c:v>4.9861624120431234</c:v>
                </c:pt>
                <c:pt idx="6775">
                  <c:v>4.9861624120431234</c:v>
                </c:pt>
                <c:pt idx="6776">
                  <c:v>4.9861624120431234</c:v>
                </c:pt>
                <c:pt idx="6777">
                  <c:v>4.9861624120431234</c:v>
                </c:pt>
                <c:pt idx="6778">
                  <c:v>4.9861624120431234</c:v>
                </c:pt>
                <c:pt idx="6779">
                  <c:v>4.9861624120431234</c:v>
                </c:pt>
                <c:pt idx="6780">
                  <c:v>4.9861624120431234</c:v>
                </c:pt>
                <c:pt idx="6781">
                  <c:v>4.9861624120431234</c:v>
                </c:pt>
                <c:pt idx="6782">
                  <c:v>4.9861624120431234</c:v>
                </c:pt>
                <c:pt idx="6783">
                  <c:v>4.9861624120431234</c:v>
                </c:pt>
                <c:pt idx="6784">
                  <c:v>4.9861624120431234</c:v>
                </c:pt>
                <c:pt idx="6785">
                  <c:v>4.9861624120431234</c:v>
                </c:pt>
                <c:pt idx="6786">
                  <c:v>4.9861624120431234</c:v>
                </c:pt>
                <c:pt idx="6787">
                  <c:v>4.9861624120431234</c:v>
                </c:pt>
                <c:pt idx="6788">
                  <c:v>4.9861624120431234</c:v>
                </c:pt>
                <c:pt idx="6789">
                  <c:v>4.9861624120431234</c:v>
                </c:pt>
                <c:pt idx="6790">
                  <c:v>4.9861624120431234</c:v>
                </c:pt>
                <c:pt idx="6791">
                  <c:v>4.9861624120431234</c:v>
                </c:pt>
                <c:pt idx="6792">
                  <c:v>4.9861624120431234</c:v>
                </c:pt>
                <c:pt idx="6793">
                  <c:v>4.9861624120431234</c:v>
                </c:pt>
                <c:pt idx="6794">
                  <c:v>4.9861624120431234</c:v>
                </c:pt>
                <c:pt idx="6795">
                  <c:v>4.9861624120431234</c:v>
                </c:pt>
                <c:pt idx="6796">
                  <c:v>4.9861624120431234</c:v>
                </c:pt>
                <c:pt idx="6797">
                  <c:v>4.9861624120431234</c:v>
                </c:pt>
                <c:pt idx="6798">
                  <c:v>4.9861624120431234</c:v>
                </c:pt>
                <c:pt idx="6799">
                  <c:v>4.9861624120431234</c:v>
                </c:pt>
                <c:pt idx="6800">
                  <c:v>4.9861624120431234</c:v>
                </c:pt>
                <c:pt idx="6801">
                  <c:v>4.9861624120431234</c:v>
                </c:pt>
                <c:pt idx="6802">
                  <c:v>4.9861624120431234</c:v>
                </c:pt>
                <c:pt idx="6803">
                  <c:v>4.9861624120431234</c:v>
                </c:pt>
                <c:pt idx="6804">
                  <c:v>4.9861624120431234</c:v>
                </c:pt>
                <c:pt idx="6805">
                  <c:v>4.9861624120431234</c:v>
                </c:pt>
                <c:pt idx="6806">
                  <c:v>4.9861624120431234</c:v>
                </c:pt>
                <c:pt idx="6807">
                  <c:v>4.9861624120431234</c:v>
                </c:pt>
                <c:pt idx="6808">
                  <c:v>4.9861624120431234</c:v>
                </c:pt>
                <c:pt idx="6809">
                  <c:v>4.9861624120431234</c:v>
                </c:pt>
                <c:pt idx="6810">
                  <c:v>4.9861624120431234</c:v>
                </c:pt>
                <c:pt idx="6811">
                  <c:v>4.9861624120431234</c:v>
                </c:pt>
                <c:pt idx="6812">
                  <c:v>4.9861624120431234</c:v>
                </c:pt>
                <c:pt idx="6813">
                  <c:v>4.9861624120431234</c:v>
                </c:pt>
                <c:pt idx="6814">
                  <c:v>4.9861624120431234</c:v>
                </c:pt>
                <c:pt idx="6815">
                  <c:v>4.9861624120431234</c:v>
                </c:pt>
                <c:pt idx="6816">
                  <c:v>4.9861624120431234</c:v>
                </c:pt>
                <c:pt idx="6817">
                  <c:v>4.9861624120431234</c:v>
                </c:pt>
                <c:pt idx="6818">
                  <c:v>4.9861624120431234</c:v>
                </c:pt>
                <c:pt idx="6819">
                  <c:v>4.9861624120431234</c:v>
                </c:pt>
                <c:pt idx="6820">
                  <c:v>4.9861624120431234</c:v>
                </c:pt>
                <c:pt idx="6821">
                  <c:v>4.9861624120431234</c:v>
                </c:pt>
                <c:pt idx="6822">
                  <c:v>4.9861624120431234</c:v>
                </c:pt>
                <c:pt idx="6823">
                  <c:v>4.9861624120431234</c:v>
                </c:pt>
                <c:pt idx="6824">
                  <c:v>4.9861624120431234</c:v>
                </c:pt>
                <c:pt idx="6825">
                  <c:v>4.9861624120431234</c:v>
                </c:pt>
                <c:pt idx="6826">
                  <c:v>4.9861624120431234</c:v>
                </c:pt>
                <c:pt idx="6827">
                  <c:v>4.9861624120431234</c:v>
                </c:pt>
                <c:pt idx="6828">
                  <c:v>4.9861624120431234</c:v>
                </c:pt>
                <c:pt idx="6829">
                  <c:v>4.9861624120431234</c:v>
                </c:pt>
                <c:pt idx="6830">
                  <c:v>4.9861624120431234</c:v>
                </c:pt>
                <c:pt idx="6831">
                  <c:v>4.9861624120431234</c:v>
                </c:pt>
                <c:pt idx="6832">
                  <c:v>4.9861624120431234</c:v>
                </c:pt>
                <c:pt idx="6833">
                  <c:v>4.9861624120431234</c:v>
                </c:pt>
                <c:pt idx="6834">
                  <c:v>4.9861624120431234</c:v>
                </c:pt>
                <c:pt idx="6835">
                  <c:v>4.9861624120431234</c:v>
                </c:pt>
                <c:pt idx="6836">
                  <c:v>4.9861624120431234</c:v>
                </c:pt>
                <c:pt idx="6837">
                  <c:v>4.9861624120431234</c:v>
                </c:pt>
                <c:pt idx="6838">
                  <c:v>4.9861624120431234</c:v>
                </c:pt>
                <c:pt idx="6839">
                  <c:v>4.9861624120431234</c:v>
                </c:pt>
                <c:pt idx="6840">
                  <c:v>4.9861624120431234</c:v>
                </c:pt>
                <c:pt idx="6841">
                  <c:v>4.9861624120431234</c:v>
                </c:pt>
                <c:pt idx="6842">
                  <c:v>4.9861624120431234</c:v>
                </c:pt>
                <c:pt idx="6843">
                  <c:v>4.9861624120431234</c:v>
                </c:pt>
                <c:pt idx="6844">
                  <c:v>4.9861624120431234</c:v>
                </c:pt>
                <c:pt idx="6845">
                  <c:v>4.9861624120431234</c:v>
                </c:pt>
                <c:pt idx="6846">
                  <c:v>4.9861624120431234</c:v>
                </c:pt>
                <c:pt idx="6847">
                  <c:v>4.9861624120431234</c:v>
                </c:pt>
                <c:pt idx="6848">
                  <c:v>4.9861624120431234</c:v>
                </c:pt>
                <c:pt idx="6849">
                  <c:v>4.9861624120431234</c:v>
                </c:pt>
                <c:pt idx="6850">
                  <c:v>4.9861624120431234</c:v>
                </c:pt>
                <c:pt idx="6851">
                  <c:v>4.9861624120431234</c:v>
                </c:pt>
                <c:pt idx="6852">
                  <c:v>4.9861624120431234</c:v>
                </c:pt>
                <c:pt idx="6853">
                  <c:v>4.9861624120431234</c:v>
                </c:pt>
                <c:pt idx="6854">
                  <c:v>4.9861624120431234</c:v>
                </c:pt>
                <c:pt idx="6855">
                  <c:v>4.9861624120431234</c:v>
                </c:pt>
                <c:pt idx="6856">
                  <c:v>4.9861624120431234</c:v>
                </c:pt>
                <c:pt idx="6857">
                  <c:v>4.9861624120431234</c:v>
                </c:pt>
                <c:pt idx="6858">
                  <c:v>4.9861624120431234</c:v>
                </c:pt>
                <c:pt idx="6859">
                  <c:v>4.9861624120431234</c:v>
                </c:pt>
                <c:pt idx="6860">
                  <c:v>4.9861624120431234</c:v>
                </c:pt>
                <c:pt idx="6861">
                  <c:v>4.9861624120431234</c:v>
                </c:pt>
                <c:pt idx="6862">
                  <c:v>4.9861624120431234</c:v>
                </c:pt>
                <c:pt idx="6863">
                  <c:v>4.9861624120431234</c:v>
                </c:pt>
                <c:pt idx="6864">
                  <c:v>4.9861624120431234</c:v>
                </c:pt>
                <c:pt idx="6865">
                  <c:v>4.9861624120431234</c:v>
                </c:pt>
                <c:pt idx="6866">
                  <c:v>4.9861624120431234</c:v>
                </c:pt>
                <c:pt idx="6867">
                  <c:v>4.9861624120431234</c:v>
                </c:pt>
                <c:pt idx="6868">
                  <c:v>4.9861624120431234</c:v>
                </c:pt>
                <c:pt idx="6869">
                  <c:v>4.9861624120431234</c:v>
                </c:pt>
                <c:pt idx="6870">
                  <c:v>4.9861624120431234</c:v>
                </c:pt>
                <c:pt idx="6871">
                  <c:v>4.9861624120431234</c:v>
                </c:pt>
                <c:pt idx="6872">
                  <c:v>4.9861624120431234</c:v>
                </c:pt>
                <c:pt idx="6873">
                  <c:v>4.9861624120431234</c:v>
                </c:pt>
                <c:pt idx="6874">
                  <c:v>4.9861624120431234</c:v>
                </c:pt>
                <c:pt idx="6875">
                  <c:v>4.9861624120431234</c:v>
                </c:pt>
                <c:pt idx="6876">
                  <c:v>4.9861624120431234</c:v>
                </c:pt>
                <c:pt idx="6877">
                  <c:v>4.9861624120431234</c:v>
                </c:pt>
                <c:pt idx="6878">
                  <c:v>4.9861624120431234</c:v>
                </c:pt>
                <c:pt idx="6879">
                  <c:v>4.9861624120431234</c:v>
                </c:pt>
                <c:pt idx="6880">
                  <c:v>4.9861624120431234</c:v>
                </c:pt>
                <c:pt idx="6881">
                  <c:v>4.9861624120431234</c:v>
                </c:pt>
                <c:pt idx="6882">
                  <c:v>4.9861624120431234</c:v>
                </c:pt>
                <c:pt idx="6883">
                  <c:v>4.9861624120431234</c:v>
                </c:pt>
                <c:pt idx="6884">
                  <c:v>4.9861624120431234</c:v>
                </c:pt>
                <c:pt idx="6885">
                  <c:v>4.9861624120431234</c:v>
                </c:pt>
                <c:pt idx="6886">
                  <c:v>4.9861624120431234</c:v>
                </c:pt>
                <c:pt idx="6887">
                  <c:v>4.9861624120431234</c:v>
                </c:pt>
                <c:pt idx="6888">
                  <c:v>4.9861624120431234</c:v>
                </c:pt>
                <c:pt idx="6889">
                  <c:v>4.9861624120431234</c:v>
                </c:pt>
                <c:pt idx="6890">
                  <c:v>4.9861624120431234</c:v>
                </c:pt>
                <c:pt idx="6891">
                  <c:v>4.9861624120431234</c:v>
                </c:pt>
                <c:pt idx="6892">
                  <c:v>4.9861624120431234</c:v>
                </c:pt>
                <c:pt idx="6893">
                  <c:v>4.9861624120431234</c:v>
                </c:pt>
                <c:pt idx="6894">
                  <c:v>4.9861624120431234</c:v>
                </c:pt>
                <c:pt idx="6895">
                  <c:v>4.9861624120431234</c:v>
                </c:pt>
                <c:pt idx="6896">
                  <c:v>4.9861624120431234</c:v>
                </c:pt>
                <c:pt idx="6897">
                  <c:v>4.9861624120431234</c:v>
                </c:pt>
                <c:pt idx="6898">
                  <c:v>4.9861624120431234</c:v>
                </c:pt>
                <c:pt idx="6899">
                  <c:v>4.9861624120431234</c:v>
                </c:pt>
                <c:pt idx="6900">
                  <c:v>4.9861624120431234</c:v>
                </c:pt>
                <c:pt idx="6901">
                  <c:v>4.9861624120431234</c:v>
                </c:pt>
                <c:pt idx="6902">
                  <c:v>4.9861624120431234</c:v>
                </c:pt>
                <c:pt idx="6903">
                  <c:v>4.9861624120431234</c:v>
                </c:pt>
                <c:pt idx="6904">
                  <c:v>4.9861624120431234</c:v>
                </c:pt>
                <c:pt idx="6905">
                  <c:v>4.9861624120431234</c:v>
                </c:pt>
                <c:pt idx="6906">
                  <c:v>4.9861624120431234</c:v>
                </c:pt>
                <c:pt idx="6907">
                  <c:v>4.9861624120431234</c:v>
                </c:pt>
                <c:pt idx="6908">
                  <c:v>4.9861624120431234</c:v>
                </c:pt>
                <c:pt idx="6909">
                  <c:v>4.9861624120431234</c:v>
                </c:pt>
                <c:pt idx="6910">
                  <c:v>4.9861624120431234</c:v>
                </c:pt>
                <c:pt idx="6911">
                  <c:v>4.9861624120431234</c:v>
                </c:pt>
                <c:pt idx="6912">
                  <c:v>4.9861624120431234</c:v>
                </c:pt>
                <c:pt idx="6913">
                  <c:v>4.9861624120431234</c:v>
                </c:pt>
                <c:pt idx="6914">
                  <c:v>4.9861624120431234</c:v>
                </c:pt>
                <c:pt idx="6915">
                  <c:v>4.9861624120431234</c:v>
                </c:pt>
                <c:pt idx="6916">
                  <c:v>4.9861624120431234</c:v>
                </c:pt>
                <c:pt idx="6917">
                  <c:v>4.9861624120431234</c:v>
                </c:pt>
                <c:pt idx="6918">
                  <c:v>4.9861624120431234</c:v>
                </c:pt>
                <c:pt idx="6919">
                  <c:v>4.9861624120431234</c:v>
                </c:pt>
                <c:pt idx="6920">
                  <c:v>4.9861624120431234</c:v>
                </c:pt>
                <c:pt idx="6921">
                  <c:v>4.9861624120431234</c:v>
                </c:pt>
                <c:pt idx="6922">
                  <c:v>4.9861624120431234</c:v>
                </c:pt>
                <c:pt idx="6923">
                  <c:v>4.9861624120431234</c:v>
                </c:pt>
                <c:pt idx="6924">
                  <c:v>4.9861624120431234</c:v>
                </c:pt>
                <c:pt idx="6925">
                  <c:v>4.9861624120431234</c:v>
                </c:pt>
                <c:pt idx="6926">
                  <c:v>4.9861624120431234</c:v>
                </c:pt>
                <c:pt idx="6927">
                  <c:v>4.9861624120431234</c:v>
                </c:pt>
                <c:pt idx="6928">
                  <c:v>4.9861624120431234</c:v>
                </c:pt>
                <c:pt idx="6929">
                  <c:v>4.9861624120431234</c:v>
                </c:pt>
                <c:pt idx="6930">
                  <c:v>4.9861624120431234</c:v>
                </c:pt>
                <c:pt idx="6931">
                  <c:v>4.9861624120431234</c:v>
                </c:pt>
                <c:pt idx="6932">
                  <c:v>4.9861624120431234</c:v>
                </c:pt>
                <c:pt idx="6933">
                  <c:v>4.9861624120431234</c:v>
                </c:pt>
                <c:pt idx="6934">
                  <c:v>4.9861624120431234</c:v>
                </c:pt>
                <c:pt idx="6935">
                  <c:v>4.9861624120431234</c:v>
                </c:pt>
                <c:pt idx="6936">
                  <c:v>4.9861624120431234</c:v>
                </c:pt>
                <c:pt idx="6937">
                  <c:v>4.9861624120431234</c:v>
                </c:pt>
                <c:pt idx="6938">
                  <c:v>4.9861624120431234</c:v>
                </c:pt>
                <c:pt idx="6939">
                  <c:v>4.9861624120431234</c:v>
                </c:pt>
                <c:pt idx="6940">
                  <c:v>4.9861624120431234</c:v>
                </c:pt>
                <c:pt idx="6941">
                  <c:v>4.9861624120431234</c:v>
                </c:pt>
                <c:pt idx="6942">
                  <c:v>4.9861624120431234</c:v>
                </c:pt>
                <c:pt idx="6943">
                  <c:v>4.9861624120431234</c:v>
                </c:pt>
                <c:pt idx="6944">
                  <c:v>4.9861624120431234</c:v>
                </c:pt>
                <c:pt idx="6945">
                  <c:v>4.9861624120431234</c:v>
                </c:pt>
                <c:pt idx="6946">
                  <c:v>4.9861624120431234</c:v>
                </c:pt>
                <c:pt idx="6947">
                  <c:v>4.9861624120431234</c:v>
                </c:pt>
                <c:pt idx="6948">
                  <c:v>4.9861624120431234</c:v>
                </c:pt>
                <c:pt idx="6949">
                  <c:v>4.9861624120431234</c:v>
                </c:pt>
                <c:pt idx="6950">
                  <c:v>4.9861624120431234</c:v>
                </c:pt>
                <c:pt idx="6951">
                  <c:v>4.9861624120431234</c:v>
                </c:pt>
                <c:pt idx="6952">
                  <c:v>4.9861624120431234</c:v>
                </c:pt>
                <c:pt idx="6953">
                  <c:v>4.9861624120431234</c:v>
                </c:pt>
                <c:pt idx="6954">
                  <c:v>4.9861624120431234</c:v>
                </c:pt>
                <c:pt idx="6955">
                  <c:v>4.9861624120431234</c:v>
                </c:pt>
                <c:pt idx="6956">
                  <c:v>4.9861624120431234</c:v>
                </c:pt>
                <c:pt idx="6957">
                  <c:v>4.9861624120431234</c:v>
                </c:pt>
                <c:pt idx="6958">
                  <c:v>4.9861624120431234</c:v>
                </c:pt>
                <c:pt idx="6959">
                  <c:v>4.9861624120431234</c:v>
                </c:pt>
                <c:pt idx="6960">
                  <c:v>4.9861624120431234</c:v>
                </c:pt>
                <c:pt idx="6961">
                  <c:v>4.9861624120431234</c:v>
                </c:pt>
                <c:pt idx="6962">
                  <c:v>4.9861624120431234</c:v>
                </c:pt>
                <c:pt idx="6963">
                  <c:v>4.9861624120431234</c:v>
                </c:pt>
                <c:pt idx="6964">
                  <c:v>4.9861624120431234</c:v>
                </c:pt>
                <c:pt idx="6965">
                  <c:v>4.9861624120431234</c:v>
                </c:pt>
                <c:pt idx="6966">
                  <c:v>4.9861624120431234</c:v>
                </c:pt>
                <c:pt idx="6967">
                  <c:v>4.9861624120431234</c:v>
                </c:pt>
                <c:pt idx="6968">
                  <c:v>4.9861624120431234</c:v>
                </c:pt>
                <c:pt idx="6969">
                  <c:v>4.9861624120431234</c:v>
                </c:pt>
                <c:pt idx="6970">
                  <c:v>4.9861624120431234</c:v>
                </c:pt>
                <c:pt idx="6971">
                  <c:v>4.9861624120431234</c:v>
                </c:pt>
                <c:pt idx="6972">
                  <c:v>4.9861624120431234</c:v>
                </c:pt>
                <c:pt idx="6973">
                  <c:v>4.9861624120431234</c:v>
                </c:pt>
                <c:pt idx="6974">
                  <c:v>4.9861624120431234</c:v>
                </c:pt>
                <c:pt idx="6975">
                  <c:v>4.9861624120431234</c:v>
                </c:pt>
                <c:pt idx="6976">
                  <c:v>4.9861624120431234</c:v>
                </c:pt>
                <c:pt idx="6977">
                  <c:v>4.9861624120431234</c:v>
                </c:pt>
                <c:pt idx="6978">
                  <c:v>4.9861624120431234</c:v>
                </c:pt>
                <c:pt idx="6979">
                  <c:v>4.9861624120431234</c:v>
                </c:pt>
                <c:pt idx="6980">
                  <c:v>4.9861624120431234</c:v>
                </c:pt>
                <c:pt idx="6981">
                  <c:v>4.9861624120431234</c:v>
                </c:pt>
                <c:pt idx="6982">
                  <c:v>4.9861624120431234</c:v>
                </c:pt>
                <c:pt idx="6983">
                  <c:v>4.9861624120431234</c:v>
                </c:pt>
                <c:pt idx="6984">
                  <c:v>4.9861624120431234</c:v>
                </c:pt>
                <c:pt idx="6985">
                  <c:v>4.9861624120431234</c:v>
                </c:pt>
                <c:pt idx="6986">
                  <c:v>4.9861624120431234</c:v>
                </c:pt>
                <c:pt idx="6987">
                  <c:v>4.9861624120431234</c:v>
                </c:pt>
                <c:pt idx="6988">
                  <c:v>4.9861624120431234</c:v>
                </c:pt>
                <c:pt idx="6989">
                  <c:v>4.9861624120431234</c:v>
                </c:pt>
                <c:pt idx="6990">
                  <c:v>4.9861624120431234</c:v>
                </c:pt>
                <c:pt idx="6991">
                  <c:v>4.9861624120431234</c:v>
                </c:pt>
                <c:pt idx="6992">
                  <c:v>4.9861624120431234</c:v>
                </c:pt>
                <c:pt idx="6993">
                  <c:v>4.9861624120431234</c:v>
                </c:pt>
                <c:pt idx="6994">
                  <c:v>4.9861624120431234</c:v>
                </c:pt>
                <c:pt idx="6995">
                  <c:v>4.9861624120431234</c:v>
                </c:pt>
                <c:pt idx="6996">
                  <c:v>4.9861624120431234</c:v>
                </c:pt>
                <c:pt idx="6997">
                  <c:v>4.9861624120431234</c:v>
                </c:pt>
                <c:pt idx="6998">
                  <c:v>4.9861624120431234</c:v>
                </c:pt>
                <c:pt idx="6999">
                  <c:v>4.9861624120431234</c:v>
                </c:pt>
                <c:pt idx="7000">
                  <c:v>4.9861624120431234</c:v>
                </c:pt>
                <c:pt idx="7001">
                  <c:v>4.9861624120431234</c:v>
                </c:pt>
                <c:pt idx="7002">
                  <c:v>4.9861624120431234</c:v>
                </c:pt>
                <c:pt idx="7003">
                  <c:v>4.9861624120431234</c:v>
                </c:pt>
                <c:pt idx="7004">
                  <c:v>4.9861624120431234</c:v>
                </c:pt>
                <c:pt idx="7005">
                  <c:v>4.9861624120431234</c:v>
                </c:pt>
                <c:pt idx="7006">
                  <c:v>4.9861624120431234</c:v>
                </c:pt>
                <c:pt idx="7007">
                  <c:v>4.9861624120431234</c:v>
                </c:pt>
                <c:pt idx="7008">
                  <c:v>4.9861624120431234</c:v>
                </c:pt>
                <c:pt idx="7009">
                  <c:v>4.9861624120431234</c:v>
                </c:pt>
                <c:pt idx="7010">
                  <c:v>4.9861624120431234</c:v>
                </c:pt>
                <c:pt idx="7011">
                  <c:v>4.9861624120431234</c:v>
                </c:pt>
                <c:pt idx="7012">
                  <c:v>4.9861624120431234</c:v>
                </c:pt>
                <c:pt idx="7013">
                  <c:v>4.9861624120431234</c:v>
                </c:pt>
                <c:pt idx="7014">
                  <c:v>4.9861624120431234</c:v>
                </c:pt>
                <c:pt idx="7015">
                  <c:v>4.9861624120431234</c:v>
                </c:pt>
                <c:pt idx="7016">
                  <c:v>4.9861624120431234</c:v>
                </c:pt>
                <c:pt idx="7017">
                  <c:v>4.9861624120431234</c:v>
                </c:pt>
                <c:pt idx="7018">
                  <c:v>4.9861624120431234</c:v>
                </c:pt>
                <c:pt idx="7019">
                  <c:v>4.9861624120431234</c:v>
                </c:pt>
                <c:pt idx="7020">
                  <c:v>4.9861624120431234</c:v>
                </c:pt>
                <c:pt idx="7021">
                  <c:v>4.9861624120431234</c:v>
                </c:pt>
                <c:pt idx="7022">
                  <c:v>4.9861624120431234</c:v>
                </c:pt>
                <c:pt idx="7023">
                  <c:v>4.9861624120431234</c:v>
                </c:pt>
                <c:pt idx="7024">
                  <c:v>4.9861624120431234</c:v>
                </c:pt>
                <c:pt idx="7025">
                  <c:v>4.9861624120431234</c:v>
                </c:pt>
                <c:pt idx="7026">
                  <c:v>4.9861624120431234</c:v>
                </c:pt>
                <c:pt idx="7027">
                  <c:v>4.9861624120431234</c:v>
                </c:pt>
                <c:pt idx="7028">
                  <c:v>4.9861624120431234</c:v>
                </c:pt>
                <c:pt idx="7029">
                  <c:v>4.9861624120431234</c:v>
                </c:pt>
                <c:pt idx="7030">
                  <c:v>4.9861624120431234</c:v>
                </c:pt>
                <c:pt idx="7031">
                  <c:v>4.9861624120431234</c:v>
                </c:pt>
                <c:pt idx="7032">
                  <c:v>4.9861624120431234</c:v>
                </c:pt>
                <c:pt idx="7033">
                  <c:v>4.9861624120431234</c:v>
                </c:pt>
                <c:pt idx="7034">
                  <c:v>4.9861624120431234</c:v>
                </c:pt>
                <c:pt idx="7035">
                  <c:v>4.9861624120431234</c:v>
                </c:pt>
                <c:pt idx="7036">
                  <c:v>4.9861624120431234</c:v>
                </c:pt>
                <c:pt idx="7037">
                  <c:v>4.9861624120431234</c:v>
                </c:pt>
                <c:pt idx="7038">
                  <c:v>4.9861624120431234</c:v>
                </c:pt>
                <c:pt idx="7039">
                  <c:v>4.9861624120431234</c:v>
                </c:pt>
                <c:pt idx="7040">
                  <c:v>4.9861624120431234</c:v>
                </c:pt>
                <c:pt idx="7041">
                  <c:v>4.9861624120431234</c:v>
                </c:pt>
                <c:pt idx="7042">
                  <c:v>4.9861624120431234</c:v>
                </c:pt>
                <c:pt idx="7043">
                  <c:v>4.9861624120431234</c:v>
                </c:pt>
                <c:pt idx="7044">
                  <c:v>4.9861624120431234</c:v>
                </c:pt>
                <c:pt idx="7045">
                  <c:v>4.9861624120431234</c:v>
                </c:pt>
                <c:pt idx="7046">
                  <c:v>4.9861624120431234</c:v>
                </c:pt>
                <c:pt idx="7047">
                  <c:v>4.9861624120431234</c:v>
                </c:pt>
                <c:pt idx="7048">
                  <c:v>4.9861624120431234</c:v>
                </c:pt>
                <c:pt idx="7049">
                  <c:v>4.9861624120431234</c:v>
                </c:pt>
                <c:pt idx="7050">
                  <c:v>4.9861624120431234</c:v>
                </c:pt>
                <c:pt idx="7051">
                  <c:v>4.9861624120431234</c:v>
                </c:pt>
                <c:pt idx="7052">
                  <c:v>4.9861624120431234</c:v>
                </c:pt>
                <c:pt idx="7053">
                  <c:v>4.9861624120431234</c:v>
                </c:pt>
                <c:pt idx="7054">
                  <c:v>4.9861624120431234</c:v>
                </c:pt>
                <c:pt idx="7055">
                  <c:v>4.9861624120431234</c:v>
                </c:pt>
                <c:pt idx="7056">
                  <c:v>4.9861624120431234</c:v>
                </c:pt>
                <c:pt idx="7057">
                  <c:v>4.9861624120431234</c:v>
                </c:pt>
                <c:pt idx="7058">
                  <c:v>4.9861624120431234</c:v>
                </c:pt>
                <c:pt idx="7059">
                  <c:v>4.9861624120431234</c:v>
                </c:pt>
                <c:pt idx="7060">
                  <c:v>4.9861624120431234</c:v>
                </c:pt>
                <c:pt idx="7061">
                  <c:v>4.9861624120431234</c:v>
                </c:pt>
                <c:pt idx="7062">
                  <c:v>4.9861624120431234</c:v>
                </c:pt>
                <c:pt idx="7063">
                  <c:v>4.9861624120431234</c:v>
                </c:pt>
                <c:pt idx="7064">
                  <c:v>4.9861624120431234</c:v>
                </c:pt>
                <c:pt idx="7065">
                  <c:v>4.9861624120431234</c:v>
                </c:pt>
                <c:pt idx="7066">
                  <c:v>4.9861624120431234</c:v>
                </c:pt>
                <c:pt idx="7067">
                  <c:v>4.9861624120431234</c:v>
                </c:pt>
                <c:pt idx="7068">
                  <c:v>4.9861624120431234</c:v>
                </c:pt>
                <c:pt idx="7069">
                  <c:v>4.9861624120431234</c:v>
                </c:pt>
                <c:pt idx="7070">
                  <c:v>4.9861624120431234</c:v>
                </c:pt>
                <c:pt idx="7071">
                  <c:v>4.9861624120431234</c:v>
                </c:pt>
                <c:pt idx="7072">
                  <c:v>4.9861624120431234</c:v>
                </c:pt>
                <c:pt idx="7073">
                  <c:v>4.9861624120431234</c:v>
                </c:pt>
                <c:pt idx="7074">
                  <c:v>4.9861624120431234</c:v>
                </c:pt>
                <c:pt idx="7075">
                  <c:v>4.9861624120431234</c:v>
                </c:pt>
                <c:pt idx="7076">
                  <c:v>4.9861624120431234</c:v>
                </c:pt>
                <c:pt idx="7077">
                  <c:v>4.9861624120431234</c:v>
                </c:pt>
                <c:pt idx="7078">
                  <c:v>4.9861624120431234</c:v>
                </c:pt>
                <c:pt idx="7079">
                  <c:v>4.9861624120431234</c:v>
                </c:pt>
                <c:pt idx="7080">
                  <c:v>4.9861624120431234</c:v>
                </c:pt>
                <c:pt idx="7081">
                  <c:v>4.9861624120431234</c:v>
                </c:pt>
                <c:pt idx="7082">
                  <c:v>4.9861624120431234</c:v>
                </c:pt>
                <c:pt idx="7083">
                  <c:v>4.9861624120431234</c:v>
                </c:pt>
                <c:pt idx="7084">
                  <c:v>4.9861624120431234</c:v>
                </c:pt>
                <c:pt idx="7085">
                  <c:v>4.9861624120431234</c:v>
                </c:pt>
                <c:pt idx="7086">
                  <c:v>4.9861624120431234</c:v>
                </c:pt>
                <c:pt idx="7087">
                  <c:v>4.9861624120431234</c:v>
                </c:pt>
                <c:pt idx="7088">
                  <c:v>4.9861624120431234</c:v>
                </c:pt>
                <c:pt idx="7089">
                  <c:v>4.9861624120431234</c:v>
                </c:pt>
                <c:pt idx="7090">
                  <c:v>4.9861624120431234</c:v>
                </c:pt>
                <c:pt idx="7091">
                  <c:v>4.9861624120431234</c:v>
                </c:pt>
                <c:pt idx="7092">
                  <c:v>4.9861624120431234</c:v>
                </c:pt>
                <c:pt idx="7093">
                  <c:v>4.9861624120431234</c:v>
                </c:pt>
                <c:pt idx="7094">
                  <c:v>4.9861624120431234</c:v>
                </c:pt>
                <c:pt idx="7095">
                  <c:v>4.9861624120431234</c:v>
                </c:pt>
                <c:pt idx="7096">
                  <c:v>4.9861624120431234</c:v>
                </c:pt>
                <c:pt idx="7097">
                  <c:v>4.9861624120431234</c:v>
                </c:pt>
                <c:pt idx="7098">
                  <c:v>4.9861624120431234</c:v>
                </c:pt>
                <c:pt idx="7099">
                  <c:v>4.9861624120431234</c:v>
                </c:pt>
                <c:pt idx="7100">
                  <c:v>4.9861624120431234</c:v>
                </c:pt>
                <c:pt idx="7101">
                  <c:v>4.9861624120431234</c:v>
                </c:pt>
                <c:pt idx="7102">
                  <c:v>4.9861624120431234</c:v>
                </c:pt>
                <c:pt idx="7103">
                  <c:v>4.9861624120431234</c:v>
                </c:pt>
                <c:pt idx="7104">
                  <c:v>4.9861624120431234</c:v>
                </c:pt>
                <c:pt idx="7105">
                  <c:v>4.9861624120431234</c:v>
                </c:pt>
                <c:pt idx="7106">
                  <c:v>4.9861624120431234</c:v>
                </c:pt>
                <c:pt idx="7107">
                  <c:v>4.9861624120431234</c:v>
                </c:pt>
                <c:pt idx="7108">
                  <c:v>4.9861624120431234</c:v>
                </c:pt>
                <c:pt idx="7109">
                  <c:v>4.9861624120431234</c:v>
                </c:pt>
                <c:pt idx="7110">
                  <c:v>4.9861624120431234</c:v>
                </c:pt>
                <c:pt idx="7111">
                  <c:v>4.9861624120431234</c:v>
                </c:pt>
                <c:pt idx="7112">
                  <c:v>4.9861624120431234</c:v>
                </c:pt>
                <c:pt idx="7113">
                  <c:v>4.9861624120431234</c:v>
                </c:pt>
                <c:pt idx="7114">
                  <c:v>4.9861624120431234</c:v>
                </c:pt>
                <c:pt idx="7115">
                  <c:v>4.9861624120431234</c:v>
                </c:pt>
                <c:pt idx="7116">
                  <c:v>4.9861624120431234</c:v>
                </c:pt>
                <c:pt idx="7117">
                  <c:v>4.9861624120431234</c:v>
                </c:pt>
                <c:pt idx="7118">
                  <c:v>4.9861624120431234</c:v>
                </c:pt>
                <c:pt idx="7119">
                  <c:v>4.9861624120431234</c:v>
                </c:pt>
                <c:pt idx="7120">
                  <c:v>4.9861624120431234</c:v>
                </c:pt>
                <c:pt idx="7121">
                  <c:v>4.9861624120431234</c:v>
                </c:pt>
                <c:pt idx="7122">
                  <c:v>4.9861624120431234</c:v>
                </c:pt>
                <c:pt idx="7123">
                  <c:v>4.9861624120431234</c:v>
                </c:pt>
                <c:pt idx="7124">
                  <c:v>4.9861624120431234</c:v>
                </c:pt>
                <c:pt idx="7125">
                  <c:v>4.9861624120431234</c:v>
                </c:pt>
                <c:pt idx="7126">
                  <c:v>4.9861624120431234</c:v>
                </c:pt>
                <c:pt idx="7127">
                  <c:v>4.9861624120431234</c:v>
                </c:pt>
                <c:pt idx="7128">
                  <c:v>4.9861624120431234</c:v>
                </c:pt>
                <c:pt idx="7129">
                  <c:v>4.9861624120431234</c:v>
                </c:pt>
                <c:pt idx="7130">
                  <c:v>4.9861624120431234</c:v>
                </c:pt>
                <c:pt idx="7131">
                  <c:v>4.9861624120431234</c:v>
                </c:pt>
                <c:pt idx="7132">
                  <c:v>4.9861624120431234</c:v>
                </c:pt>
                <c:pt idx="7133">
                  <c:v>4.9861624120431234</c:v>
                </c:pt>
                <c:pt idx="7134">
                  <c:v>4.9861624120431234</c:v>
                </c:pt>
                <c:pt idx="7135">
                  <c:v>4.9861624120431234</c:v>
                </c:pt>
                <c:pt idx="7136">
                  <c:v>4.9861624120431234</c:v>
                </c:pt>
                <c:pt idx="7137">
                  <c:v>4.9861624120431234</c:v>
                </c:pt>
                <c:pt idx="7138">
                  <c:v>4.9861624120431234</c:v>
                </c:pt>
                <c:pt idx="7139">
                  <c:v>4.9861624120431234</c:v>
                </c:pt>
                <c:pt idx="7140">
                  <c:v>4.9861624120431234</c:v>
                </c:pt>
                <c:pt idx="7141">
                  <c:v>4.9861624120431234</c:v>
                </c:pt>
                <c:pt idx="7142">
                  <c:v>4.9861624120431234</c:v>
                </c:pt>
                <c:pt idx="7143">
                  <c:v>4.9861624120431234</c:v>
                </c:pt>
                <c:pt idx="7144">
                  <c:v>4.9861624120431234</c:v>
                </c:pt>
                <c:pt idx="7145">
                  <c:v>4.9861624120431234</c:v>
                </c:pt>
                <c:pt idx="7146">
                  <c:v>4.9861624120431234</c:v>
                </c:pt>
                <c:pt idx="7147">
                  <c:v>4.9861624120431234</c:v>
                </c:pt>
                <c:pt idx="7148">
                  <c:v>4.9861624120431234</c:v>
                </c:pt>
                <c:pt idx="7149">
                  <c:v>4.9861624120431234</c:v>
                </c:pt>
                <c:pt idx="7150">
                  <c:v>4.9861624120431234</c:v>
                </c:pt>
                <c:pt idx="7151">
                  <c:v>4.9861624120431234</c:v>
                </c:pt>
                <c:pt idx="7152">
                  <c:v>4.9861624120431234</c:v>
                </c:pt>
                <c:pt idx="7153">
                  <c:v>4.9861624120431234</c:v>
                </c:pt>
                <c:pt idx="7154">
                  <c:v>4.9861624120431234</c:v>
                </c:pt>
                <c:pt idx="7155">
                  <c:v>4.9861624120431234</c:v>
                </c:pt>
                <c:pt idx="7156">
                  <c:v>4.9861624120431234</c:v>
                </c:pt>
                <c:pt idx="7157">
                  <c:v>4.9861624120431234</c:v>
                </c:pt>
                <c:pt idx="7158">
                  <c:v>4.9861624120431234</c:v>
                </c:pt>
                <c:pt idx="7159">
                  <c:v>4.9861624120431234</c:v>
                </c:pt>
                <c:pt idx="7160">
                  <c:v>4.9861624120431234</c:v>
                </c:pt>
                <c:pt idx="7161">
                  <c:v>4.9861624120431234</c:v>
                </c:pt>
                <c:pt idx="7162">
                  <c:v>4.9861624120431234</c:v>
                </c:pt>
                <c:pt idx="7163">
                  <c:v>4.9861624120431234</c:v>
                </c:pt>
                <c:pt idx="7164">
                  <c:v>4.9861624120431234</c:v>
                </c:pt>
                <c:pt idx="7165">
                  <c:v>4.9861624120431234</c:v>
                </c:pt>
                <c:pt idx="7166">
                  <c:v>4.9861624120431234</c:v>
                </c:pt>
                <c:pt idx="7167">
                  <c:v>4.9861624120431234</c:v>
                </c:pt>
                <c:pt idx="7168">
                  <c:v>4.9861624120431234</c:v>
                </c:pt>
                <c:pt idx="7169">
                  <c:v>4.9861624120431234</c:v>
                </c:pt>
                <c:pt idx="7170">
                  <c:v>4.9861624120431234</c:v>
                </c:pt>
                <c:pt idx="7171">
                  <c:v>4.9861624120431234</c:v>
                </c:pt>
                <c:pt idx="7172">
                  <c:v>4.9861624120431234</c:v>
                </c:pt>
                <c:pt idx="7173">
                  <c:v>4.9861624120431234</c:v>
                </c:pt>
                <c:pt idx="7174">
                  <c:v>4.9861624120431234</c:v>
                </c:pt>
                <c:pt idx="7175">
                  <c:v>4.9861624120431234</c:v>
                </c:pt>
                <c:pt idx="7176">
                  <c:v>4.9861624120431234</c:v>
                </c:pt>
                <c:pt idx="7177">
                  <c:v>4.9861624120431234</c:v>
                </c:pt>
                <c:pt idx="7178">
                  <c:v>4.9861624120431234</c:v>
                </c:pt>
                <c:pt idx="7179">
                  <c:v>4.9861624120431234</c:v>
                </c:pt>
                <c:pt idx="7180">
                  <c:v>4.9861624120431234</c:v>
                </c:pt>
                <c:pt idx="7181">
                  <c:v>4.9861624120431234</c:v>
                </c:pt>
                <c:pt idx="7182">
                  <c:v>4.9861624120431234</c:v>
                </c:pt>
                <c:pt idx="7183">
                  <c:v>4.9861624120431234</c:v>
                </c:pt>
                <c:pt idx="7184">
                  <c:v>4.9861624120431234</c:v>
                </c:pt>
                <c:pt idx="7185">
                  <c:v>4.9861624120431234</c:v>
                </c:pt>
                <c:pt idx="7186">
                  <c:v>4.9861624120431234</c:v>
                </c:pt>
                <c:pt idx="7187">
                  <c:v>4.9861624120431234</c:v>
                </c:pt>
                <c:pt idx="7188">
                  <c:v>4.9861624120431234</c:v>
                </c:pt>
                <c:pt idx="7189">
                  <c:v>4.9861624120431234</c:v>
                </c:pt>
                <c:pt idx="7190">
                  <c:v>4.9861624120431234</c:v>
                </c:pt>
                <c:pt idx="7191">
                  <c:v>4.9861624120431234</c:v>
                </c:pt>
                <c:pt idx="7192">
                  <c:v>4.9861624120431234</c:v>
                </c:pt>
                <c:pt idx="7193">
                  <c:v>4.9861624120431234</c:v>
                </c:pt>
                <c:pt idx="7194">
                  <c:v>4.9861624120431234</c:v>
                </c:pt>
                <c:pt idx="7195">
                  <c:v>4.9861624120431234</c:v>
                </c:pt>
                <c:pt idx="7196">
                  <c:v>4.9861624120431234</c:v>
                </c:pt>
                <c:pt idx="7197">
                  <c:v>4.9861624120431234</c:v>
                </c:pt>
                <c:pt idx="7198">
                  <c:v>4.9861624120431234</c:v>
                </c:pt>
                <c:pt idx="7199">
                  <c:v>4.9861624120431234</c:v>
                </c:pt>
                <c:pt idx="7200">
                  <c:v>4.9861624120431234</c:v>
                </c:pt>
                <c:pt idx="7201">
                  <c:v>4.9861624120431234</c:v>
                </c:pt>
                <c:pt idx="7202">
                  <c:v>4.9861624120431234</c:v>
                </c:pt>
                <c:pt idx="7203">
                  <c:v>4.9861624120431234</c:v>
                </c:pt>
                <c:pt idx="7204">
                  <c:v>4.9861624120431234</c:v>
                </c:pt>
                <c:pt idx="7205">
                  <c:v>4.9861624120431234</c:v>
                </c:pt>
                <c:pt idx="7206">
                  <c:v>4.9861624120431234</c:v>
                </c:pt>
                <c:pt idx="7207">
                  <c:v>4.9861624120431234</c:v>
                </c:pt>
                <c:pt idx="7208">
                  <c:v>4.9861624120431234</c:v>
                </c:pt>
                <c:pt idx="7209">
                  <c:v>4.9861624120431234</c:v>
                </c:pt>
                <c:pt idx="7210">
                  <c:v>4.9861624120431234</c:v>
                </c:pt>
                <c:pt idx="7211">
                  <c:v>4.9861624120431234</c:v>
                </c:pt>
                <c:pt idx="7212">
                  <c:v>4.9861624120431234</c:v>
                </c:pt>
                <c:pt idx="7213">
                  <c:v>4.9861624120431234</c:v>
                </c:pt>
                <c:pt idx="7214">
                  <c:v>4.9861624120431234</c:v>
                </c:pt>
                <c:pt idx="7215">
                  <c:v>4.9861624120431234</c:v>
                </c:pt>
                <c:pt idx="7216">
                  <c:v>4.9861624120431234</c:v>
                </c:pt>
                <c:pt idx="7217">
                  <c:v>4.9861624120431234</c:v>
                </c:pt>
                <c:pt idx="7218">
                  <c:v>4.9861624120431234</c:v>
                </c:pt>
                <c:pt idx="7219">
                  <c:v>4.9861624120431234</c:v>
                </c:pt>
                <c:pt idx="7220">
                  <c:v>4.9861624120431234</c:v>
                </c:pt>
                <c:pt idx="7221">
                  <c:v>4.9861624120431234</c:v>
                </c:pt>
                <c:pt idx="7222">
                  <c:v>4.9861624120431234</c:v>
                </c:pt>
                <c:pt idx="7223">
                  <c:v>4.9861624120431234</c:v>
                </c:pt>
                <c:pt idx="7224">
                  <c:v>4.9861624120431234</c:v>
                </c:pt>
                <c:pt idx="7225">
                  <c:v>4.9861624120431234</c:v>
                </c:pt>
                <c:pt idx="7226">
                  <c:v>4.9861624120431234</c:v>
                </c:pt>
                <c:pt idx="7227">
                  <c:v>4.9861624120431234</c:v>
                </c:pt>
                <c:pt idx="7228">
                  <c:v>4.9861624120431234</c:v>
                </c:pt>
                <c:pt idx="7229">
                  <c:v>4.9861624120431234</c:v>
                </c:pt>
                <c:pt idx="7230">
                  <c:v>4.9861624120431234</c:v>
                </c:pt>
                <c:pt idx="7231">
                  <c:v>4.9861624120431234</c:v>
                </c:pt>
                <c:pt idx="7232">
                  <c:v>4.9861624120431234</c:v>
                </c:pt>
                <c:pt idx="7233">
                  <c:v>4.9861624120431234</c:v>
                </c:pt>
                <c:pt idx="7234">
                  <c:v>4.9861624120431234</c:v>
                </c:pt>
                <c:pt idx="7235">
                  <c:v>4.9861624120431234</c:v>
                </c:pt>
                <c:pt idx="7236">
                  <c:v>4.9861624120431234</c:v>
                </c:pt>
                <c:pt idx="7237">
                  <c:v>4.9861624120431234</c:v>
                </c:pt>
                <c:pt idx="7238">
                  <c:v>4.9861624120431234</c:v>
                </c:pt>
                <c:pt idx="7239">
                  <c:v>4.9861624120431234</c:v>
                </c:pt>
                <c:pt idx="7240">
                  <c:v>4.9861624120431234</c:v>
                </c:pt>
                <c:pt idx="7241">
                  <c:v>4.9861624120431234</c:v>
                </c:pt>
                <c:pt idx="7242">
                  <c:v>4.9861624120431234</c:v>
                </c:pt>
                <c:pt idx="7243">
                  <c:v>4.9861624120431234</c:v>
                </c:pt>
                <c:pt idx="7244">
                  <c:v>4.9861624120431234</c:v>
                </c:pt>
                <c:pt idx="7245">
                  <c:v>4.9861624120431234</c:v>
                </c:pt>
                <c:pt idx="7246">
                  <c:v>4.9861624120431234</c:v>
                </c:pt>
                <c:pt idx="7247">
                  <c:v>4.9861624120431234</c:v>
                </c:pt>
                <c:pt idx="7248">
                  <c:v>4.9861624120431234</c:v>
                </c:pt>
                <c:pt idx="7249">
                  <c:v>4.9861624120431234</c:v>
                </c:pt>
                <c:pt idx="7250">
                  <c:v>4.9861624120431234</c:v>
                </c:pt>
                <c:pt idx="7251">
                  <c:v>4.9861624120431234</c:v>
                </c:pt>
                <c:pt idx="7252">
                  <c:v>4.9861624120431234</c:v>
                </c:pt>
                <c:pt idx="7253">
                  <c:v>4.9861624120431234</c:v>
                </c:pt>
                <c:pt idx="7254">
                  <c:v>4.9861624120431234</c:v>
                </c:pt>
                <c:pt idx="7255">
                  <c:v>4.9861624120431234</c:v>
                </c:pt>
                <c:pt idx="7256">
                  <c:v>4.9861624120431234</c:v>
                </c:pt>
                <c:pt idx="7257">
                  <c:v>4.9861624120431234</c:v>
                </c:pt>
                <c:pt idx="7258">
                  <c:v>4.9861624120431234</c:v>
                </c:pt>
                <c:pt idx="7259">
                  <c:v>4.9861624120431234</c:v>
                </c:pt>
                <c:pt idx="7260">
                  <c:v>4.9861624120431234</c:v>
                </c:pt>
                <c:pt idx="7261">
                  <c:v>4.9861624120431234</c:v>
                </c:pt>
                <c:pt idx="7262">
                  <c:v>4.9861624120431234</c:v>
                </c:pt>
                <c:pt idx="7263">
                  <c:v>4.9861624120431234</c:v>
                </c:pt>
                <c:pt idx="7264">
                  <c:v>4.9861624120431234</c:v>
                </c:pt>
                <c:pt idx="7265">
                  <c:v>4.9861624120431234</c:v>
                </c:pt>
                <c:pt idx="7266">
                  <c:v>4.9861624120431234</c:v>
                </c:pt>
                <c:pt idx="7267">
                  <c:v>4.9861624120431234</c:v>
                </c:pt>
                <c:pt idx="7268">
                  <c:v>4.9861624120431234</c:v>
                </c:pt>
                <c:pt idx="7269">
                  <c:v>4.9861624120431234</c:v>
                </c:pt>
                <c:pt idx="7270">
                  <c:v>4.9861624120431234</c:v>
                </c:pt>
                <c:pt idx="7271">
                  <c:v>4.9861624120431234</c:v>
                </c:pt>
                <c:pt idx="7272">
                  <c:v>4.9861624120431234</c:v>
                </c:pt>
                <c:pt idx="7273">
                  <c:v>4.9861624120431234</c:v>
                </c:pt>
                <c:pt idx="7274">
                  <c:v>4.9861624120431234</c:v>
                </c:pt>
                <c:pt idx="7275">
                  <c:v>4.9861624120431234</c:v>
                </c:pt>
                <c:pt idx="7276">
                  <c:v>4.9861624120431234</c:v>
                </c:pt>
                <c:pt idx="7277">
                  <c:v>4.9861624120431234</c:v>
                </c:pt>
                <c:pt idx="7278">
                  <c:v>4.9861624120431234</c:v>
                </c:pt>
                <c:pt idx="7279">
                  <c:v>4.9861624120431234</c:v>
                </c:pt>
                <c:pt idx="7280">
                  <c:v>4.9861624120431234</c:v>
                </c:pt>
                <c:pt idx="7281">
                  <c:v>4.9861624120431234</c:v>
                </c:pt>
                <c:pt idx="7282">
                  <c:v>4.9861624120431234</c:v>
                </c:pt>
                <c:pt idx="7283">
                  <c:v>4.9861624120431234</c:v>
                </c:pt>
                <c:pt idx="7284">
                  <c:v>4.9861624120431234</c:v>
                </c:pt>
                <c:pt idx="7285">
                  <c:v>4.9861624120431234</c:v>
                </c:pt>
                <c:pt idx="7286">
                  <c:v>4.9861624120431234</c:v>
                </c:pt>
                <c:pt idx="7287">
                  <c:v>4.9861624120431234</c:v>
                </c:pt>
                <c:pt idx="7288">
                  <c:v>4.9861624120431234</c:v>
                </c:pt>
                <c:pt idx="7289">
                  <c:v>4.9861624120431234</c:v>
                </c:pt>
                <c:pt idx="7290">
                  <c:v>4.9861624120431234</c:v>
                </c:pt>
                <c:pt idx="7291">
                  <c:v>4.9861624120431234</c:v>
                </c:pt>
                <c:pt idx="7292">
                  <c:v>4.9861624120431234</c:v>
                </c:pt>
                <c:pt idx="7293">
                  <c:v>4.9861624120431234</c:v>
                </c:pt>
                <c:pt idx="7294">
                  <c:v>4.9861624120431234</c:v>
                </c:pt>
                <c:pt idx="7295">
                  <c:v>4.9861624120431234</c:v>
                </c:pt>
                <c:pt idx="7296">
                  <c:v>4.9861624120431234</c:v>
                </c:pt>
                <c:pt idx="7297">
                  <c:v>4.9861624120431234</c:v>
                </c:pt>
                <c:pt idx="7298">
                  <c:v>4.9861624120431234</c:v>
                </c:pt>
                <c:pt idx="7299">
                  <c:v>4.9861624120431234</c:v>
                </c:pt>
                <c:pt idx="7300">
                  <c:v>4.9861624120431234</c:v>
                </c:pt>
                <c:pt idx="7301">
                  <c:v>4.9861624120431234</c:v>
                </c:pt>
                <c:pt idx="7302">
                  <c:v>4.9861624120431234</c:v>
                </c:pt>
                <c:pt idx="7303">
                  <c:v>4.9861624120431234</c:v>
                </c:pt>
                <c:pt idx="7304">
                  <c:v>4.9861624120431234</c:v>
                </c:pt>
                <c:pt idx="7305">
                  <c:v>4.9861624120431234</c:v>
                </c:pt>
                <c:pt idx="7306">
                  <c:v>4.9861624120431234</c:v>
                </c:pt>
                <c:pt idx="7307">
                  <c:v>4.9861624120431234</c:v>
                </c:pt>
                <c:pt idx="7308">
                  <c:v>4.9861624120431234</c:v>
                </c:pt>
                <c:pt idx="7309">
                  <c:v>4.9861624120431234</c:v>
                </c:pt>
                <c:pt idx="7310">
                  <c:v>4.9861624120431234</c:v>
                </c:pt>
                <c:pt idx="7311">
                  <c:v>4.9861624120431234</c:v>
                </c:pt>
                <c:pt idx="7312">
                  <c:v>4.9861624120431234</c:v>
                </c:pt>
                <c:pt idx="7313">
                  <c:v>4.9861624120431234</c:v>
                </c:pt>
                <c:pt idx="7314">
                  <c:v>4.9861624120431234</c:v>
                </c:pt>
                <c:pt idx="7315">
                  <c:v>4.9861624120431234</c:v>
                </c:pt>
                <c:pt idx="7316">
                  <c:v>4.9861624120431234</c:v>
                </c:pt>
                <c:pt idx="7317">
                  <c:v>4.9861624120431234</c:v>
                </c:pt>
                <c:pt idx="7318">
                  <c:v>4.9861624120431234</c:v>
                </c:pt>
                <c:pt idx="7319">
                  <c:v>4.9861624120431234</c:v>
                </c:pt>
                <c:pt idx="7320">
                  <c:v>4.9861624120431234</c:v>
                </c:pt>
                <c:pt idx="7321">
                  <c:v>4.9861624120431234</c:v>
                </c:pt>
                <c:pt idx="7322">
                  <c:v>4.9861624120431234</c:v>
                </c:pt>
                <c:pt idx="7323">
                  <c:v>4.9861624120431234</c:v>
                </c:pt>
                <c:pt idx="7324">
                  <c:v>4.9861624120431234</c:v>
                </c:pt>
                <c:pt idx="7325">
                  <c:v>4.9861624120431234</c:v>
                </c:pt>
                <c:pt idx="7326">
                  <c:v>4.9861624120431234</c:v>
                </c:pt>
                <c:pt idx="7327">
                  <c:v>4.9861624120431234</c:v>
                </c:pt>
                <c:pt idx="7328">
                  <c:v>4.9861624120431234</c:v>
                </c:pt>
                <c:pt idx="7329">
                  <c:v>4.9861624120431234</c:v>
                </c:pt>
                <c:pt idx="7330">
                  <c:v>4.9861624120431234</c:v>
                </c:pt>
                <c:pt idx="7331">
                  <c:v>4.9861624120431234</c:v>
                </c:pt>
                <c:pt idx="7332">
                  <c:v>4.9861624120431234</c:v>
                </c:pt>
                <c:pt idx="7333">
                  <c:v>4.9861624120431234</c:v>
                </c:pt>
                <c:pt idx="7334">
                  <c:v>4.9861624120431234</c:v>
                </c:pt>
                <c:pt idx="7335">
                  <c:v>4.9861624120431234</c:v>
                </c:pt>
                <c:pt idx="7336">
                  <c:v>4.9861624120431234</c:v>
                </c:pt>
                <c:pt idx="7337">
                  <c:v>4.9861624120431234</c:v>
                </c:pt>
                <c:pt idx="7338">
                  <c:v>4.9861624120431234</c:v>
                </c:pt>
                <c:pt idx="7339">
                  <c:v>4.9861624120431234</c:v>
                </c:pt>
                <c:pt idx="7340">
                  <c:v>4.9861624120431234</c:v>
                </c:pt>
                <c:pt idx="7341">
                  <c:v>4.9861624120431234</c:v>
                </c:pt>
                <c:pt idx="7342">
                  <c:v>4.9861624120431234</c:v>
                </c:pt>
                <c:pt idx="7343">
                  <c:v>4.9861624120431234</c:v>
                </c:pt>
                <c:pt idx="7344">
                  <c:v>4.9861624120431234</c:v>
                </c:pt>
                <c:pt idx="7345">
                  <c:v>4.9861624120431234</c:v>
                </c:pt>
                <c:pt idx="7346">
                  <c:v>4.9861624120431234</c:v>
                </c:pt>
                <c:pt idx="7347">
                  <c:v>4.9861624120431234</c:v>
                </c:pt>
                <c:pt idx="7348">
                  <c:v>4.9861624120431234</c:v>
                </c:pt>
                <c:pt idx="7349">
                  <c:v>4.9861624120431234</c:v>
                </c:pt>
                <c:pt idx="7350">
                  <c:v>4.9861624120431234</c:v>
                </c:pt>
                <c:pt idx="7351">
                  <c:v>4.9861624120431234</c:v>
                </c:pt>
                <c:pt idx="7352">
                  <c:v>4.9861624120431234</c:v>
                </c:pt>
                <c:pt idx="7353">
                  <c:v>4.9861624120431234</c:v>
                </c:pt>
                <c:pt idx="7354">
                  <c:v>4.9861624120431234</c:v>
                </c:pt>
                <c:pt idx="7355">
                  <c:v>4.9861624120431234</c:v>
                </c:pt>
                <c:pt idx="7356">
                  <c:v>4.9861624120431234</c:v>
                </c:pt>
                <c:pt idx="7357">
                  <c:v>4.9861624120431234</c:v>
                </c:pt>
                <c:pt idx="7358">
                  <c:v>4.9861624120431234</c:v>
                </c:pt>
                <c:pt idx="7359">
                  <c:v>4.9861624120431234</c:v>
                </c:pt>
                <c:pt idx="7360">
                  <c:v>4.9861624120431234</c:v>
                </c:pt>
                <c:pt idx="7361">
                  <c:v>4.9861624120431234</c:v>
                </c:pt>
                <c:pt idx="7362">
                  <c:v>4.9861624120431234</c:v>
                </c:pt>
                <c:pt idx="7363">
                  <c:v>4.9861624120431234</c:v>
                </c:pt>
                <c:pt idx="7364">
                  <c:v>4.9861624120431234</c:v>
                </c:pt>
                <c:pt idx="7365">
                  <c:v>4.9861624120431234</c:v>
                </c:pt>
                <c:pt idx="7366">
                  <c:v>4.9861624120431234</c:v>
                </c:pt>
                <c:pt idx="7367">
                  <c:v>4.9861624120431234</c:v>
                </c:pt>
                <c:pt idx="7368">
                  <c:v>4.9861624120431234</c:v>
                </c:pt>
                <c:pt idx="7369">
                  <c:v>4.9861624120431234</c:v>
                </c:pt>
                <c:pt idx="7370">
                  <c:v>4.9861624120431234</c:v>
                </c:pt>
                <c:pt idx="7371">
                  <c:v>4.9861624120431234</c:v>
                </c:pt>
                <c:pt idx="7372">
                  <c:v>4.9861624120431234</c:v>
                </c:pt>
                <c:pt idx="7373">
                  <c:v>4.9861624120431234</c:v>
                </c:pt>
                <c:pt idx="7374">
                  <c:v>4.9861624120431234</c:v>
                </c:pt>
                <c:pt idx="7375">
                  <c:v>4.9861624120431234</c:v>
                </c:pt>
                <c:pt idx="7376">
                  <c:v>4.9861624120431234</c:v>
                </c:pt>
                <c:pt idx="7377">
                  <c:v>4.9861624120431234</c:v>
                </c:pt>
                <c:pt idx="7378">
                  <c:v>4.9861624120431234</c:v>
                </c:pt>
                <c:pt idx="7379">
                  <c:v>4.9861624120431234</c:v>
                </c:pt>
                <c:pt idx="7380">
                  <c:v>4.9861624120431234</c:v>
                </c:pt>
                <c:pt idx="7381">
                  <c:v>4.9861624120431234</c:v>
                </c:pt>
                <c:pt idx="7382">
                  <c:v>4.9861624120431234</c:v>
                </c:pt>
                <c:pt idx="7383">
                  <c:v>4.9861624120431234</c:v>
                </c:pt>
                <c:pt idx="7384">
                  <c:v>4.9861624120431234</c:v>
                </c:pt>
                <c:pt idx="7385">
                  <c:v>4.9861624120431234</c:v>
                </c:pt>
                <c:pt idx="7386">
                  <c:v>4.9861624120431234</c:v>
                </c:pt>
                <c:pt idx="7387">
                  <c:v>4.9861624120431234</c:v>
                </c:pt>
                <c:pt idx="7388">
                  <c:v>4.9861624120431234</c:v>
                </c:pt>
                <c:pt idx="7389">
                  <c:v>4.9861624120431234</c:v>
                </c:pt>
                <c:pt idx="7390">
                  <c:v>4.9861624120431234</c:v>
                </c:pt>
                <c:pt idx="7391">
                  <c:v>4.9861624120431234</c:v>
                </c:pt>
                <c:pt idx="7392">
                  <c:v>4.9861624120431234</c:v>
                </c:pt>
                <c:pt idx="7393">
                  <c:v>4.9861624120431234</c:v>
                </c:pt>
                <c:pt idx="7394">
                  <c:v>4.9861624120431234</c:v>
                </c:pt>
                <c:pt idx="7395">
                  <c:v>4.9861624120431234</c:v>
                </c:pt>
                <c:pt idx="7396">
                  <c:v>4.9861624120431234</c:v>
                </c:pt>
                <c:pt idx="7397">
                  <c:v>4.9861624120431234</c:v>
                </c:pt>
                <c:pt idx="7398">
                  <c:v>4.9861624120431234</c:v>
                </c:pt>
                <c:pt idx="7399">
                  <c:v>4.9861624120431234</c:v>
                </c:pt>
                <c:pt idx="7400">
                  <c:v>4.9861624120431234</c:v>
                </c:pt>
                <c:pt idx="7401">
                  <c:v>4.9861624120431234</c:v>
                </c:pt>
                <c:pt idx="7402">
                  <c:v>4.9861624120431234</c:v>
                </c:pt>
                <c:pt idx="7403">
                  <c:v>4.9861624120431234</c:v>
                </c:pt>
                <c:pt idx="7404">
                  <c:v>4.9861624120431234</c:v>
                </c:pt>
                <c:pt idx="7405">
                  <c:v>4.9861624120431234</c:v>
                </c:pt>
                <c:pt idx="7406">
                  <c:v>4.9861624120431234</c:v>
                </c:pt>
                <c:pt idx="7407">
                  <c:v>4.9861624120431234</c:v>
                </c:pt>
                <c:pt idx="7408">
                  <c:v>4.9861624120431234</c:v>
                </c:pt>
                <c:pt idx="7409">
                  <c:v>4.9861624120431234</c:v>
                </c:pt>
                <c:pt idx="7410">
                  <c:v>4.9861624120431234</c:v>
                </c:pt>
                <c:pt idx="7411">
                  <c:v>4.9861624120431234</c:v>
                </c:pt>
                <c:pt idx="7412">
                  <c:v>4.9861624120431234</c:v>
                </c:pt>
                <c:pt idx="7413">
                  <c:v>4.9861624120431234</c:v>
                </c:pt>
                <c:pt idx="7414">
                  <c:v>4.9861624120431234</c:v>
                </c:pt>
                <c:pt idx="7415">
                  <c:v>4.9861624120431234</c:v>
                </c:pt>
                <c:pt idx="7416">
                  <c:v>4.9861624120431234</c:v>
                </c:pt>
                <c:pt idx="7417">
                  <c:v>4.9861624120431234</c:v>
                </c:pt>
                <c:pt idx="7418">
                  <c:v>4.9861624120431234</c:v>
                </c:pt>
                <c:pt idx="7419">
                  <c:v>4.9861624120431234</c:v>
                </c:pt>
                <c:pt idx="7420">
                  <c:v>4.9861624120431234</c:v>
                </c:pt>
                <c:pt idx="7421">
                  <c:v>4.9861624120431234</c:v>
                </c:pt>
                <c:pt idx="7422">
                  <c:v>4.9861624120431234</c:v>
                </c:pt>
                <c:pt idx="7423">
                  <c:v>4.9861624120431234</c:v>
                </c:pt>
                <c:pt idx="7424">
                  <c:v>4.9861624120431234</c:v>
                </c:pt>
                <c:pt idx="7425">
                  <c:v>4.9861624120431234</c:v>
                </c:pt>
                <c:pt idx="7426">
                  <c:v>4.9861624120431234</c:v>
                </c:pt>
                <c:pt idx="7427">
                  <c:v>4.9861624120431234</c:v>
                </c:pt>
                <c:pt idx="7428">
                  <c:v>4.9861624120431234</c:v>
                </c:pt>
                <c:pt idx="7429">
                  <c:v>4.9861624120431234</c:v>
                </c:pt>
                <c:pt idx="7430">
                  <c:v>4.9861624120431234</c:v>
                </c:pt>
                <c:pt idx="7431">
                  <c:v>4.9861624120431234</c:v>
                </c:pt>
                <c:pt idx="7432">
                  <c:v>4.9861624120431234</c:v>
                </c:pt>
                <c:pt idx="7433">
                  <c:v>4.9861624120431234</c:v>
                </c:pt>
                <c:pt idx="7434">
                  <c:v>4.9861624120431234</c:v>
                </c:pt>
                <c:pt idx="7435">
                  <c:v>4.9861624120431234</c:v>
                </c:pt>
                <c:pt idx="7436">
                  <c:v>4.9861624120431234</c:v>
                </c:pt>
                <c:pt idx="7437">
                  <c:v>4.9861624120431234</c:v>
                </c:pt>
                <c:pt idx="7438">
                  <c:v>4.9861624120431234</c:v>
                </c:pt>
                <c:pt idx="7439">
                  <c:v>4.9861624120431234</c:v>
                </c:pt>
                <c:pt idx="7440">
                  <c:v>4.9861624120431234</c:v>
                </c:pt>
                <c:pt idx="7441">
                  <c:v>4.9861624120431234</c:v>
                </c:pt>
                <c:pt idx="7442">
                  <c:v>4.9861624120431234</c:v>
                </c:pt>
                <c:pt idx="7443">
                  <c:v>4.9861624120431234</c:v>
                </c:pt>
                <c:pt idx="7444">
                  <c:v>4.9861624120431234</c:v>
                </c:pt>
                <c:pt idx="7445">
                  <c:v>4.9861624120431234</c:v>
                </c:pt>
                <c:pt idx="7446">
                  <c:v>4.9861624120431234</c:v>
                </c:pt>
                <c:pt idx="7447">
                  <c:v>4.9861624120431234</c:v>
                </c:pt>
                <c:pt idx="7448">
                  <c:v>4.9861624120431234</c:v>
                </c:pt>
                <c:pt idx="7449">
                  <c:v>4.9861624120431234</c:v>
                </c:pt>
                <c:pt idx="7450">
                  <c:v>4.9861624120431234</c:v>
                </c:pt>
                <c:pt idx="7451">
                  <c:v>4.9861624120431234</c:v>
                </c:pt>
                <c:pt idx="7452">
                  <c:v>4.9861624120431234</c:v>
                </c:pt>
                <c:pt idx="7453">
                  <c:v>4.9861624120431234</c:v>
                </c:pt>
                <c:pt idx="7454">
                  <c:v>4.9861624120431234</c:v>
                </c:pt>
                <c:pt idx="7455">
                  <c:v>4.9861624120431234</c:v>
                </c:pt>
                <c:pt idx="7456">
                  <c:v>4.9861624120431234</c:v>
                </c:pt>
                <c:pt idx="7457">
                  <c:v>4.9861624120431234</c:v>
                </c:pt>
                <c:pt idx="7458">
                  <c:v>4.9861624120431234</c:v>
                </c:pt>
                <c:pt idx="7459">
                  <c:v>4.9861624120431234</c:v>
                </c:pt>
                <c:pt idx="7460">
                  <c:v>4.9861624120431234</c:v>
                </c:pt>
                <c:pt idx="7461">
                  <c:v>4.9861624120431234</c:v>
                </c:pt>
                <c:pt idx="7462">
                  <c:v>4.9861624120431234</c:v>
                </c:pt>
                <c:pt idx="7463">
                  <c:v>4.9861624120431234</c:v>
                </c:pt>
                <c:pt idx="7464">
                  <c:v>4.9861624120431234</c:v>
                </c:pt>
                <c:pt idx="7465">
                  <c:v>4.9861624120431234</c:v>
                </c:pt>
                <c:pt idx="7466">
                  <c:v>4.9861624120431234</c:v>
                </c:pt>
                <c:pt idx="7467">
                  <c:v>4.9861624120431234</c:v>
                </c:pt>
                <c:pt idx="7468">
                  <c:v>4.9861624120431234</c:v>
                </c:pt>
                <c:pt idx="7469">
                  <c:v>4.9861624120431234</c:v>
                </c:pt>
                <c:pt idx="7470">
                  <c:v>4.9861624120431234</c:v>
                </c:pt>
                <c:pt idx="7471">
                  <c:v>4.9861624120431234</c:v>
                </c:pt>
                <c:pt idx="7472">
                  <c:v>4.9861624120431234</c:v>
                </c:pt>
                <c:pt idx="7473">
                  <c:v>4.9861624120431234</c:v>
                </c:pt>
                <c:pt idx="7474">
                  <c:v>4.9861624120431234</c:v>
                </c:pt>
                <c:pt idx="7475">
                  <c:v>4.9861624120431234</c:v>
                </c:pt>
                <c:pt idx="7476">
                  <c:v>4.9861624120431234</c:v>
                </c:pt>
                <c:pt idx="7477">
                  <c:v>4.9861624120431234</c:v>
                </c:pt>
                <c:pt idx="7478">
                  <c:v>4.9861624120431234</c:v>
                </c:pt>
                <c:pt idx="7479">
                  <c:v>4.9861624120431234</c:v>
                </c:pt>
                <c:pt idx="7480">
                  <c:v>4.9861624120431234</c:v>
                </c:pt>
                <c:pt idx="7481">
                  <c:v>4.9861624120431234</c:v>
                </c:pt>
                <c:pt idx="7482">
                  <c:v>4.9861624120431234</c:v>
                </c:pt>
                <c:pt idx="7483">
                  <c:v>4.9861624120431234</c:v>
                </c:pt>
                <c:pt idx="7484">
                  <c:v>4.9861624120431234</c:v>
                </c:pt>
                <c:pt idx="7485">
                  <c:v>4.9861624120431234</c:v>
                </c:pt>
                <c:pt idx="7486">
                  <c:v>4.9861624120431234</c:v>
                </c:pt>
                <c:pt idx="7487">
                  <c:v>4.9861624120431234</c:v>
                </c:pt>
                <c:pt idx="7488">
                  <c:v>4.9861624120431234</c:v>
                </c:pt>
                <c:pt idx="7489">
                  <c:v>4.9861624120431234</c:v>
                </c:pt>
                <c:pt idx="7490">
                  <c:v>4.9861624120431234</c:v>
                </c:pt>
                <c:pt idx="7491">
                  <c:v>4.9861624120431234</c:v>
                </c:pt>
                <c:pt idx="7492">
                  <c:v>4.9861624120431234</c:v>
                </c:pt>
                <c:pt idx="7493">
                  <c:v>4.9861624120431234</c:v>
                </c:pt>
                <c:pt idx="7494">
                  <c:v>4.9861624120431234</c:v>
                </c:pt>
                <c:pt idx="7495">
                  <c:v>4.9861624120431234</c:v>
                </c:pt>
                <c:pt idx="7496">
                  <c:v>4.9861624120431234</c:v>
                </c:pt>
                <c:pt idx="7497">
                  <c:v>4.9861624120431234</c:v>
                </c:pt>
                <c:pt idx="7498">
                  <c:v>4.9861624120431234</c:v>
                </c:pt>
                <c:pt idx="7499">
                  <c:v>4.9861624120431234</c:v>
                </c:pt>
                <c:pt idx="7500">
                  <c:v>4.9861624120431234</c:v>
                </c:pt>
                <c:pt idx="7501">
                  <c:v>4.9861624120431234</c:v>
                </c:pt>
                <c:pt idx="7502">
                  <c:v>4.9861624120431234</c:v>
                </c:pt>
                <c:pt idx="7503">
                  <c:v>4.9861624120431234</c:v>
                </c:pt>
                <c:pt idx="7504">
                  <c:v>4.9861624120431234</c:v>
                </c:pt>
                <c:pt idx="7505">
                  <c:v>4.9861624120431234</c:v>
                </c:pt>
                <c:pt idx="7506">
                  <c:v>4.9861624120431234</c:v>
                </c:pt>
                <c:pt idx="7507">
                  <c:v>4.9861624120431234</c:v>
                </c:pt>
                <c:pt idx="7508">
                  <c:v>4.9861624120431234</c:v>
                </c:pt>
                <c:pt idx="7509">
                  <c:v>4.9861624120431234</c:v>
                </c:pt>
                <c:pt idx="7510">
                  <c:v>4.9861624120431234</c:v>
                </c:pt>
                <c:pt idx="7511">
                  <c:v>4.9861624120431234</c:v>
                </c:pt>
                <c:pt idx="7512">
                  <c:v>4.9861624120431234</c:v>
                </c:pt>
                <c:pt idx="7513">
                  <c:v>4.9861624120431234</c:v>
                </c:pt>
                <c:pt idx="7514">
                  <c:v>4.9861624120431234</c:v>
                </c:pt>
                <c:pt idx="7515">
                  <c:v>4.9861624120431234</c:v>
                </c:pt>
                <c:pt idx="7516">
                  <c:v>4.9861624120431234</c:v>
                </c:pt>
                <c:pt idx="7517">
                  <c:v>4.9861624120431234</c:v>
                </c:pt>
                <c:pt idx="7518">
                  <c:v>4.9861624120431234</c:v>
                </c:pt>
                <c:pt idx="7519">
                  <c:v>4.9861624120431234</c:v>
                </c:pt>
                <c:pt idx="7520">
                  <c:v>4.9861624120431234</c:v>
                </c:pt>
                <c:pt idx="7521">
                  <c:v>4.9861624120431234</c:v>
                </c:pt>
                <c:pt idx="7522">
                  <c:v>4.9861624120431234</c:v>
                </c:pt>
                <c:pt idx="7523">
                  <c:v>4.9861624120431234</c:v>
                </c:pt>
                <c:pt idx="7524">
                  <c:v>4.9861624120431234</c:v>
                </c:pt>
                <c:pt idx="7525">
                  <c:v>4.9861624120431234</c:v>
                </c:pt>
                <c:pt idx="7526">
                  <c:v>4.9861624120431234</c:v>
                </c:pt>
                <c:pt idx="7527">
                  <c:v>4.9861624120431234</c:v>
                </c:pt>
                <c:pt idx="7528">
                  <c:v>4.9861624120431234</c:v>
                </c:pt>
                <c:pt idx="7529">
                  <c:v>4.9861624120431234</c:v>
                </c:pt>
                <c:pt idx="7530">
                  <c:v>4.9861624120431234</c:v>
                </c:pt>
                <c:pt idx="7531">
                  <c:v>4.9861624120431234</c:v>
                </c:pt>
                <c:pt idx="7532">
                  <c:v>4.9861624120431234</c:v>
                </c:pt>
                <c:pt idx="7533">
                  <c:v>4.9861624120431234</c:v>
                </c:pt>
                <c:pt idx="7534">
                  <c:v>4.9861624120431234</c:v>
                </c:pt>
                <c:pt idx="7535">
                  <c:v>4.9861624120431234</c:v>
                </c:pt>
                <c:pt idx="7536">
                  <c:v>4.9861624120431234</c:v>
                </c:pt>
                <c:pt idx="7537">
                  <c:v>4.9861624120431234</c:v>
                </c:pt>
                <c:pt idx="7538">
                  <c:v>4.9861624120431234</c:v>
                </c:pt>
                <c:pt idx="7539">
                  <c:v>4.9861624120431234</c:v>
                </c:pt>
                <c:pt idx="7540">
                  <c:v>4.9861624120431234</c:v>
                </c:pt>
                <c:pt idx="7541">
                  <c:v>4.9861624120431234</c:v>
                </c:pt>
                <c:pt idx="7542">
                  <c:v>4.9861624120431234</c:v>
                </c:pt>
                <c:pt idx="7543">
                  <c:v>4.9861624120431234</c:v>
                </c:pt>
                <c:pt idx="7544">
                  <c:v>4.9861624120431234</c:v>
                </c:pt>
                <c:pt idx="7545">
                  <c:v>4.9861624120431234</c:v>
                </c:pt>
                <c:pt idx="7546">
                  <c:v>4.9861624120431234</c:v>
                </c:pt>
                <c:pt idx="7547">
                  <c:v>4.9861624120431234</c:v>
                </c:pt>
                <c:pt idx="7548">
                  <c:v>4.9861624120431234</c:v>
                </c:pt>
                <c:pt idx="7549">
                  <c:v>4.9861624120431234</c:v>
                </c:pt>
                <c:pt idx="7550">
                  <c:v>4.9861624120431234</c:v>
                </c:pt>
                <c:pt idx="7551">
                  <c:v>4.9861624120431234</c:v>
                </c:pt>
                <c:pt idx="7552">
                  <c:v>4.9861624120431234</c:v>
                </c:pt>
                <c:pt idx="7553">
                  <c:v>4.9861624120431234</c:v>
                </c:pt>
                <c:pt idx="7554">
                  <c:v>4.9861624120431234</c:v>
                </c:pt>
                <c:pt idx="7555">
                  <c:v>4.9861624120431234</c:v>
                </c:pt>
                <c:pt idx="7556">
                  <c:v>4.9861624120431234</c:v>
                </c:pt>
                <c:pt idx="7557">
                  <c:v>4.9861624120431234</c:v>
                </c:pt>
                <c:pt idx="7558">
                  <c:v>4.9861624120431234</c:v>
                </c:pt>
                <c:pt idx="7559">
                  <c:v>4.9861624120431234</c:v>
                </c:pt>
                <c:pt idx="7560">
                  <c:v>4.9861624120431234</c:v>
                </c:pt>
                <c:pt idx="7561">
                  <c:v>4.9861624120431234</c:v>
                </c:pt>
                <c:pt idx="7562">
                  <c:v>4.9861624120431234</c:v>
                </c:pt>
                <c:pt idx="7563">
                  <c:v>4.9861624120431234</c:v>
                </c:pt>
                <c:pt idx="7564">
                  <c:v>4.9861624120431234</c:v>
                </c:pt>
                <c:pt idx="7565">
                  <c:v>4.9861624120431234</c:v>
                </c:pt>
                <c:pt idx="7566">
                  <c:v>4.9861624120431234</c:v>
                </c:pt>
                <c:pt idx="7567">
                  <c:v>4.9861624120431234</c:v>
                </c:pt>
                <c:pt idx="7568">
                  <c:v>4.9861624120431234</c:v>
                </c:pt>
                <c:pt idx="7569">
                  <c:v>4.9861624120431234</c:v>
                </c:pt>
                <c:pt idx="7570">
                  <c:v>4.9861624120431234</c:v>
                </c:pt>
                <c:pt idx="7571">
                  <c:v>4.9861624120431234</c:v>
                </c:pt>
                <c:pt idx="7572">
                  <c:v>4.9861624120431234</c:v>
                </c:pt>
                <c:pt idx="7573">
                  <c:v>4.9861624120431234</c:v>
                </c:pt>
                <c:pt idx="7574">
                  <c:v>4.9861624120431234</c:v>
                </c:pt>
                <c:pt idx="7575">
                  <c:v>4.9861624120431234</c:v>
                </c:pt>
                <c:pt idx="7576">
                  <c:v>4.9861624120431234</c:v>
                </c:pt>
                <c:pt idx="7577">
                  <c:v>4.9861624120431234</c:v>
                </c:pt>
                <c:pt idx="7578">
                  <c:v>4.9861624120431234</c:v>
                </c:pt>
                <c:pt idx="7579">
                  <c:v>4.9861624120431234</c:v>
                </c:pt>
                <c:pt idx="7580">
                  <c:v>4.9861624120431234</c:v>
                </c:pt>
                <c:pt idx="7581">
                  <c:v>4.9861624120431234</c:v>
                </c:pt>
                <c:pt idx="7582">
                  <c:v>4.9861624120431234</c:v>
                </c:pt>
                <c:pt idx="7583">
                  <c:v>4.9861624120431234</c:v>
                </c:pt>
                <c:pt idx="7584">
                  <c:v>4.9861624120431234</c:v>
                </c:pt>
                <c:pt idx="7585">
                  <c:v>4.9861624120431234</c:v>
                </c:pt>
                <c:pt idx="7586">
                  <c:v>4.9861624120431234</c:v>
                </c:pt>
                <c:pt idx="7587">
                  <c:v>4.9861624120431234</c:v>
                </c:pt>
                <c:pt idx="7588">
                  <c:v>4.9861624120431234</c:v>
                </c:pt>
                <c:pt idx="7589">
                  <c:v>4.9861624120431234</c:v>
                </c:pt>
                <c:pt idx="7590">
                  <c:v>4.9861624120431234</c:v>
                </c:pt>
                <c:pt idx="7591">
                  <c:v>4.9861624120431234</c:v>
                </c:pt>
                <c:pt idx="7592">
                  <c:v>4.9861624120431234</c:v>
                </c:pt>
                <c:pt idx="7593">
                  <c:v>4.9861624120431234</c:v>
                </c:pt>
                <c:pt idx="7594">
                  <c:v>4.9861624120431234</c:v>
                </c:pt>
                <c:pt idx="7595">
                  <c:v>4.9861624120431234</c:v>
                </c:pt>
                <c:pt idx="7596">
                  <c:v>4.9861624120431234</c:v>
                </c:pt>
                <c:pt idx="7597">
                  <c:v>4.9861624120431234</c:v>
                </c:pt>
                <c:pt idx="7598">
                  <c:v>4.9861624120431234</c:v>
                </c:pt>
                <c:pt idx="7599">
                  <c:v>4.9861624120431234</c:v>
                </c:pt>
                <c:pt idx="7600">
                  <c:v>4.9861624120431234</c:v>
                </c:pt>
                <c:pt idx="7601">
                  <c:v>4.9861624120431234</c:v>
                </c:pt>
                <c:pt idx="7602">
                  <c:v>4.9861624120431234</c:v>
                </c:pt>
                <c:pt idx="7603">
                  <c:v>4.9861624120431234</c:v>
                </c:pt>
                <c:pt idx="7604">
                  <c:v>4.9861624120431234</c:v>
                </c:pt>
                <c:pt idx="7605">
                  <c:v>4.9861624120431234</c:v>
                </c:pt>
                <c:pt idx="7606">
                  <c:v>4.9861624120431234</c:v>
                </c:pt>
                <c:pt idx="7607">
                  <c:v>4.9861624120431234</c:v>
                </c:pt>
                <c:pt idx="7608">
                  <c:v>4.9861624120431234</c:v>
                </c:pt>
                <c:pt idx="7609">
                  <c:v>4.9861624120431234</c:v>
                </c:pt>
                <c:pt idx="7610">
                  <c:v>4.9861624120431234</c:v>
                </c:pt>
                <c:pt idx="7611">
                  <c:v>4.9861624120431234</c:v>
                </c:pt>
                <c:pt idx="7612">
                  <c:v>4.9861624120431234</c:v>
                </c:pt>
                <c:pt idx="7613">
                  <c:v>4.9861624120431234</c:v>
                </c:pt>
                <c:pt idx="7614">
                  <c:v>4.9861624120431234</c:v>
                </c:pt>
                <c:pt idx="7615">
                  <c:v>4.9861624120431234</c:v>
                </c:pt>
                <c:pt idx="7616">
                  <c:v>4.9861624120431234</c:v>
                </c:pt>
                <c:pt idx="7617">
                  <c:v>4.9861624120431234</c:v>
                </c:pt>
                <c:pt idx="7618">
                  <c:v>4.9861624120431234</c:v>
                </c:pt>
                <c:pt idx="7619">
                  <c:v>4.9861624120431234</c:v>
                </c:pt>
                <c:pt idx="7620">
                  <c:v>4.9861624120431234</c:v>
                </c:pt>
                <c:pt idx="7621">
                  <c:v>4.9861624120431234</c:v>
                </c:pt>
                <c:pt idx="7622">
                  <c:v>4.9861624120431234</c:v>
                </c:pt>
                <c:pt idx="7623">
                  <c:v>4.9861624120431234</c:v>
                </c:pt>
                <c:pt idx="7624">
                  <c:v>4.9861624120431234</c:v>
                </c:pt>
                <c:pt idx="7625">
                  <c:v>4.9861624120431234</c:v>
                </c:pt>
                <c:pt idx="7626">
                  <c:v>4.9861624120431234</c:v>
                </c:pt>
                <c:pt idx="7627">
                  <c:v>4.9861624120431234</c:v>
                </c:pt>
                <c:pt idx="7628">
                  <c:v>4.9861624120431234</c:v>
                </c:pt>
                <c:pt idx="7629">
                  <c:v>4.9861624120431234</c:v>
                </c:pt>
                <c:pt idx="7630">
                  <c:v>4.9861624120431234</c:v>
                </c:pt>
                <c:pt idx="7631">
                  <c:v>4.9861624120431234</c:v>
                </c:pt>
                <c:pt idx="7632">
                  <c:v>4.9861624120431234</c:v>
                </c:pt>
                <c:pt idx="7633">
                  <c:v>4.9861624120431234</c:v>
                </c:pt>
                <c:pt idx="7634">
                  <c:v>4.9861624120431234</c:v>
                </c:pt>
                <c:pt idx="7635">
                  <c:v>4.9861624120431234</c:v>
                </c:pt>
                <c:pt idx="7636">
                  <c:v>4.9861624120431234</c:v>
                </c:pt>
                <c:pt idx="7637">
                  <c:v>4.9861624120431234</c:v>
                </c:pt>
                <c:pt idx="7638">
                  <c:v>4.9861624120431234</c:v>
                </c:pt>
                <c:pt idx="7639">
                  <c:v>4.9861624120431234</c:v>
                </c:pt>
                <c:pt idx="7640">
                  <c:v>4.9861624120431234</c:v>
                </c:pt>
                <c:pt idx="7641">
                  <c:v>4.9861624120431234</c:v>
                </c:pt>
                <c:pt idx="7642">
                  <c:v>4.9861624120431234</c:v>
                </c:pt>
                <c:pt idx="7643">
                  <c:v>4.9861624120431234</c:v>
                </c:pt>
                <c:pt idx="7644">
                  <c:v>4.9861624120431234</c:v>
                </c:pt>
                <c:pt idx="7645">
                  <c:v>4.9861624120431234</c:v>
                </c:pt>
                <c:pt idx="7646">
                  <c:v>4.9861624120431234</c:v>
                </c:pt>
                <c:pt idx="7647">
                  <c:v>4.9861624120431234</c:v>
                </c:pt>
                <c:pt idx="7648">
                  <c:v>4.9861624120431234</c:v>
                </c:pt>
                <c:pt idx="7649">
                  <c:v>4.9861624120431234</c:v>
                </c:pt>
                <c:pt idx="7650">
                  <c:v>4.9861624120431234</c:v>
                </c:pt>
                <c:pt idx="7651">
                  <c:v>4.9861624120431234</c:v>
                </c:pt>
                <c:pt idx="7652">
                  <c:v>4.9861624120431234</c:v>
                </c:pt>
                <c:pt idx="7653">
                  <c:v>4.9861624120431234</c:v>
                </c:pt>
                <c:pt idx="7654">
                  <c:v>4.9861624120431234</c:v>
                </c:pt>
                <c:pt idx="7655">
                  <c:v>4.9861624120431234</c:v>
                </c:pt>
                <c:pt idx="7656">
                  <c:v>4.9861624120431234</c:v>
                </c:pt>
                <c:pt idx="7657">
                  <c:v>4.9861624120431234</c:v>
                </c:pt>
                <c:pt idx="7658">
                  <c:v>4.9861624120431234</c:v>
                </c:pt>
                <c:pt idx="7659">
                  <c:v>4.9861624120431234</c:v>
                </c:pt>
                <c:pt idx="7660">
                  <c:v>4.9861624120431234</c:v>
                </c:pt>
                <c:pt idx="7661">
                  <c:v>4.9861624120431234</c:v>
                </c:pt>
                <c:pt idx="7662">
                  <c:v>4.9861624120431234</c:v>
                </c:pt>
                <c:pt idx="7663">
                  <c:v>4.9861624120431234</c:v>
                </c:pt>
                <c:pt idx="7664">
                  <c:v>4.9861624120431234</c:v>
                </c:pt>
                <c:pt idx="7665">
                  <c:v>4.9861624120431234</c:v>
                </c:pt>
                <c:pt idx="7666">
                  <c:v>4.9861624120431234</c:v>
                </c:pt>
                <c:pt idx="7667">
                  <c:v>4.9861624120431234</c:v>
                </c:pt>
                <c:pt idx="7668">
                  <c:v>4.9861624120431234</c:v>
                </c:pt>
                <c:pt idx="7669">
                  <c:v>4.9861624120431234</c:v>
                </c:pt>
                <c:pt idx="7670">
                  <c:v>4.9861624120431234</c:v>
                </c:pt>
                <c:pt idx="7671">
                  <c:v>4.9861624120431234</c:v>
                </c:pt>
                <c:pt idx="7672">
                  <c:v>4.9861624120431234</c:v>
                </c:pt>
                <c:pt idx="7673">
                  <c:v>4.9861624120431234</c:v>
                </c:pt>
                <c:pt idx="7674">
                  <c:v>4.9861624120431234</c:v>
                </c:pt>
                <c:pt idx="7675">
                  <c:v>4.9861624120431234</c:v>
                </c:pt>
                <c:pt idx="7676">
                  <c:v>4.9861624120431234</c:v>
                </c:pt>
                <c:pt idx="7677">
                  <c:v>4.9861624120431234</c:v>
                </c:pt>
                <c:pt idx="7678">
                  <c:v>4.9861624120431234</c:v>
                </c:pt>
                <c:pt idx="7679">
                  <c:v>4.9861624120431234</c:v>
                </c:pt>
                <c:pt idx="7680">
                  <c:v>4.9861624120431234</c:v>
                </c:pt>
                <c:pt idx="7681">
                  <c:v>4.9861624120431234</c:v>
                </c:pt>
                <c:pt idx="7682">
                  <c:v>4.9861624120431234</c:v>
                </c:pt>
                <c:pt idx="7683">
                  <c:v>4.9861624120431234</c:v>
                </c:pt>
                <c:pt idx="7684">
                  <c:v>4.9861624120431234</c:v>
                </c:pt>
                <c:pt idx="7685">
                  <c:v>4.9861624120431234</c:v>
                </c:pt>
                <c:pt idx="7686">
                  <c:v>4.9861624120431234</c:v>
                </c:pt>
                <c:pt idx="7687">
                  <c:v>4.9861624120431234</c:v>
                </c:pt>
                <c:pt idx="7688">
                  <c:v>4.9861624120431234</c:v>
                </c:pt>
                <c:pt idx="7689">
                  <c:v>4.9861624120431234</c:v>
                </c:pt>
                <c:pt idx="7690">
                  <c:v>4.9861624120431234</c:v>
                </c:pt>
                <c:pt idx="7691">
                  <c:v>4.9861624120431234</c:v>
                </c:pt>
                <c:pt idx="7692">
                  <c:v>4.9861624120431234</c:v>
                </c:pt>
                <c:pt idx="7693">
                  <c:v>4.9861624120431234</c:v>
                </c:pt>
                <c:pt idx="7694">
                  <c:v>4.9861624120431234</c:v>
                </c:pt>
                <c:pt idx="7695">
                  <c:v>4.9861624120431234</c:v>
                </c:pt>
                <c:pt idx="7696">
                  <c:v>4.9861624120431234</c:v>
                </c:pt>
                <c:pt idx="7697">
                  <c:v>4.9861624120431234</c:v>
                </c:pt>
                <c:pt idx="7698">
                  <c:v>4.9861624120431234</c:v>
                </c:pt>
                <c:pt idx="7699">
                  <c:v>4.9861624120431234</c:v>
                </c:pt>
                <c:pt idx="7700">
                  <c:v>4.9861624120431234</c:v>
                </c:pt>
                <c:pt idx="7701">
                  <c:v>4.9861624120431234</c:v>
                </c:pt>
                <c:pt idx="7702">
                  <c:v>4.9861624120431234</c:v>
                </c:pt>
                <c:pt idx="7703">
                  <c:v>4.9861624120431234</c:v>
                </c:pt>
                <c:pt idx="7704">
                  <c:v>4.9861624120431234</c:v>
                </c:pt>
                <c:pt idx="7705">
                  <c:v>4.9861624120431234</c:v>
                </c:pt>
                <c:pt idx="7706">
                  <c:v>4.9861624120431234</c:v>
                </c:pt>
                <c:pt idx="7707">
                  <c:v>4.9861624120431234</c:v>
                </c:pt>
                <c:pt idx="7708">
                  <c:v>4.9861624120431234</c:v>
                </c:pt>
                <c:pt idx="7709">
                  <c:v>4.9861624120431234</c:v>
                </c:pt>
                <c:pt idx="7710">
                  <c:v>4.9861624120431234</c:v>
                </c:pt>
                <c:pt idx="7711">
                  <c:v>4.9861624120431234</c:v>
                </c:pt>
                <c:pt idx="7712">
                  <c:v>4.9861624120431234</c:v>
                </c:pt>
                <c:pt idx="7713">
                  <c:v>4.9861624120431234</c:v>
                </c:pt>
                <c:pt idx="7714">
                  <c:v>4.9861624120431234</c:v>
                </c:pt>
                <c:pt idx="7715">
                  <c:v>4.9861624120431234</c:v>
                </c:pt>
                <c:pt idx="7716">
                  <c:v>4.9861624120431234</c:v>
                </c:pt>
                <c:pt idx="7717">
                  <c:v>4.9861624120431234</c:v>
                </c:pt>
                <c:pt idx="7718">
                  <c:v>4.9861624120431234</c:v>
                </c:pt>
                <c:pt idx="7719">
                  <c:v>4.9861624120431234</c:v>
                </c:pt>
                <c:pt idx="7720">
                  <c:v>4.9861624120431234</c:v>
                </c:pt>
                <c:pt idx="7721">
                  <c:v>4.9861624120431234</c:v>
                </c:pt>
                <c:pt idx="7722">
                  <c:v>4.9861624120431234</c:v>
                </c:pt>
                <c:pt idx="7723">
                  <c:v>4.9861624120431234</c:v>
                </c:pt>
                <c:pt idx="7724">
                  <c:v>4.9861624120431234</c:v>
                </c:pt>
                <c:pt idx="7725">
                  <c:v>4.9861624120431234</c:v>
                </c:pt>
                <c:pt idx="7726">
                  <c:v>4.9861624120431234</c:v>
                </c:pt>
                <c:pt idx="7727">
                  <c:v>4.9861624120431234</c:v>
                </c:pt>
                <c:pt idx="7728">
                  <c:v>4.9861624120431234</c:v>
                </c:pt>
                <c:pt idx="7729">
                  <c:v>4.9861624120431234</c:v>
                </c:pt>
                <c:pt idx="7730">
                  <c:v>4.9861624120431234</c:v>
                </c:pt>
                <c:pt idx="7731">
                  <c:v>4.9861624120431234</c:v>
                </c:pt>
                <c:pt idx="7732">
                  <c:v>4.9861624120431234</c:v>
                </c:pt>
                <c:pt idx="7733">
                  <c:v>4.9861624120431234</c:v>
                </c:pt>
                <c:pt idx="7734">
                  <c:v>4.9861624120431234</c:v>
                </c:pt>
                <c:pt idx="7735">
                  <c:v>4.9861624120431234</c:v>
                </c:pt>
                <c:pt idx="7736">
                  <c:v>4.9861624120431234</c:v>
                </c:pt>
                <c:pt idx="7737">
                  <c:v>4.9861624120431234</c:v>
                </c:pt>
                <c:pt idx="7738">
                  <c:v>4.9861624120431234</c:v>
                </c:pt>
                <c:pt idx="7739">
                  <c:v>4.9861624120431234</c:v>
                </c:pt>
                <c:pt idx="7740">
                  <c:v>4.9861624120431234</c:v>
                </c:pt>
                <c:pt idx="7741">
                  <c:v>4.9861624120431234</c:v>
                </c:pt>
                <c:pt idx="7742">
                  <c:v>4.9861624120431234</c:v>
                </c:pt>
                <c:pt idx="7743">
                  <c:v>4.9861624120431234</c:v>
                </c:pt>
                <c:pt idx="7744">
                  <c:v>4.9861624120431234</c:v>
                </c:pt>
                <c:pt idx="7745">
                  <c:v>4.9861624120431234</c:v>
                </c:pt>
                <c:pt idx="7746">
                  <c:v>4.9861624120431234</c:v>
                </c:pt>
                <c:pt idx="7747">
                  <c:v>4.9861624120431234</c:v>
                </c:pt>
                <c:pt idx="7748">
                  <c:v>4.9861624120431234</c:v>
                </c:pt>
                <c:pt idx="7749">
                  <c:v>4.9861624120431234</c:v>
                </c:pt>
                <c:pt idx="7750">
                  <c:v>4.9861624120431234</c:v>
                </c:pt>
                <c:pt idx="7751">
                  <c:v>4.9861624120431234</c:v>
                </c:pt>
                <c:pt idx="7752">
                  <c:v>4.9861624120431234</c:v>
                </c:pt>
                <c:pt idx="7753">
                  <c:v>4.9861624120431234</c:v>
                </c:pt>
                <c:pt idx="7754">
                  <c:v>4.9861624120431234</c:v>
                </c:pt>
                <c:pt idx="7755">
                  <c:v>4.9861624120431234</c:v>
                </c:pt>
                <c:pt idx="7756">
                  <c:v>4.9861624120431234</c:v>
                </c:pt>
                <c:pt idx="7757">
                  <c:v>4.9861624120431234</c:v>
                </c:pt>
                <c:pt idx="7758">
                  <c:v>4.9861624120431234</c:v>
                </c:pt>
                <c:pt idx="7759">
                  <c:v>4.9861624120431234</c:v>
                </c:pt>
                <c:pt idx="7760">
                  <c:v>4.9861624120431234</c:v>
                </c:pt>
                <c:pt idx="7761">
                  <c:v>4.9861624120431234</c:v>
                </c:pt>
                <c:pt idx="7762">
                  <c:v>4.9861624120431234</c:v>
                </c:pt>
                <c:pt idx="7763">
                  <c:v>4.9861624120431234</c:v>
                </c:pt>
                <c:pt idx="7764">
                  <c:v>4.9861624120431234</c:v>
                </c:pt>
                <c:pt idx="7765">
                  <c:v>4.9861624120431234</c:v>
                </c:pt>
                <c:pt idx="7766">
                  <c:v>4.9861624120431234</c:v>
                </c:pt>
                <c:pt idx="7767">
                  <c:v>4.9861624120431234</c:v>
                </c:pt>
                <c:pt idx="7768">
                  <c:v>4.9861624120431234</c:v>
                </c:pt>
                <c:pt idx="7769">
                  <c:v>4.9861624120431234</c:v>
                </c:pt>
                <c:pt idx="7770">
                  <c:v>4.9861624120431234</c:v>
                </c:pt>
                <c:pt idx="7771">
                  <c:v>4.9861624120431234</c:v>
                </c:pt>
                <c:pt idx="7772">
                  <c:v>4.9861624120431234</c:v>
                </c:pt>
                <c:pt idx="7773">
                  <c:v>4.9861624120431234</c:v>
                </c:pt>
                <c:pt idx="7774">
                  <c:v>4.9861624120431234</c:v>
                </c:pt>
                <c:pt idx="7775">
                  <c:v>4.9861624120431234</c:v>
                </c:pt>
                <c:pt idx="7776">
                  <c:v>4.9861624120431234</c:v>
                </c:pt>
                <c:pt idx="7777">
                  <c:v>4.9861624120431234</c:v>
                </c:pt>
                <c:pt idx="7778">
                  <c:v>4.9861624120431234</c:v>
                </c:pt>
                <c:pt idx="7779">
                  <c:v>4.9861624120431234</c:v>
                </c:pt>
                <c:pt idx="7780">
                  <c:v>4.9861624120431234</c:v>
                </c:pt>
                <c:pt idx="7781">
                  <c:v>4.9861624120431234</c:v>
                </c:pt>
                <c:pt idx="7782">
                  <c:v>4.9861624120431234</c:v>
                </c:pt>
                <c:pt idx="7783">
                  <c:v>4.9861624120431234</c:v>
                </c:pt>
                <c:pt idx="7784">
                  <c:v>4.9861624120431234</c:v>
                </c:pt>
                <c:pt idx="7785">
                  <c:v>4.9861624120431234</c:v>
                </c:pt>
                <c:pt idx="7786">
                  <c:v>4.9861624120431234</c:v>
                </c:pt>
                <c:pt idx="7787">
                  <c:v>4.9861624120431234</c:v>
                </c:pt>
                <c:pt idx="7788">
                  <c:v>4.9861624120431234</c:v>
                </c:pt>
                <c:pt idx="7789">
                  <c:v>4.9861624120431234</c:v>
                </c:pt>
                <c:pt idx="7790">
                  <c:v>4.9861624120431234</c:v>
                </c:pt>
                <c:pt idx="7791">
                  <c:v>4.9861624120431234</c:v>
                </c:pt>
                <c:pt idx="7792">
                  <c:v>4.9861624120431234</c:v>
                </c:pt>
                <c:pt idx="7793">
                  <c:v>4.9861624120431234</c:v>
                </c:pt>
                <c:pt idx="7794">
                  <c:v>4.9861624120431234</c:v>
                </c:pt>
                <c:pt idx="7795">
                  <c:v>4.9861624120431234</c:v>
                </c:pt>
                <c:pt idx="7796">
                  <c:v>4.9861624120431234</c:v>
                </c:pt>
                <c:pt idx="7797">
                  <c:v>4.9861624120431234</c:v>
                </c:pt>
                <c:pt idx="7798">
                  <c:v>4.9861624120431234</c:v>
                </c:pt>
                <c:pt idx="7799">
                  <c:v>4.9861624120431234</c:v>
                </c:pt>
                <c:pt idx="7800">
                  <c:v>4.9861624120431234</c:v>
                </c:pt>
                <c:pt idx="7801">
                  <c:v>4.9861624120431234</c:v>
                </c:pt>
                <c:pt idx="7802">
                  <c:v>4.9861624120431234</c:v>
                </c:pt>
                <c:pt idx="7803">
                  <c:v>4.9861624120431234</c:v>
                </c:pt>
                <c:pt idx="7804">
                  <c:v>4.9861624120431234</c:v>
                </c:pt>
                <c:pt idx="7805">
                  <c:v>4.9861624120431234</c:v>
                </c:pt>
                <c:pt idx="7806">
                  <c:v>4.9861624120431234</c:v>
                </c:pt>
                <c:pt idx="7807">
                  <c:v>4.9861624120431234</c:v>
                </c:pt>
                <c:pt idx="7808">
                  <c:v>4.9861624120431234</c:v>
                </c:pt>
                <c:pt idx="7809">
                  <c:v>4.9861624120431234</c:v>
                </c:pt>
                <c:pt idx="7810">
                  <c:v>4.9861624120431234</c:v>
                </c:pt>
                <c:pt idx="7811">
                  <c:v>4.9861624120431234</c:v>
                </c:pt>
                <c:pt idx="7812">
                  <c:v>4.9861624120431234</c:v>
                </c:pt>
                <c:pt idx="7813">
                  <c:v>4.9861624120431234</c:v>
                </c:pt>
                <c:pt idx="7814">
                  <c:v>4.9861624120431234</c:v>
                </c:pt>
                <c:pt idx="7815">
                  <c:v>4.9861624120431234</c:v>
                </c:pt>
                <c:pt idx="7816">
                  <c:v>4.9861624120431234</c:v>
                </c:pt>
                <c:pt idx="7817">
                  <c:v>4.9861624120431234</c:v>
                </c:pt>
                <c:pt idx="7818">
                  <c:v>4.9861624120431234</c:v>
                </c:pt>
                <c:pt idx="7819">
                  <c:v>4.9861624120431234</c:v>
                </c:pt>
                <c:pt idx="7820">
                  <c:v>4.9861624120431234</c:v>
                </c:pt>
                <c:pt idx="7821">
                  <c:v>4.9861624120431234</c:v>
                </c:pt>
                <c:pt idx="7822">
                  <c:v>4.9861624120431234</c:v>
                </c:pt>
                <c:pt idx="7823">
                  <c:v>4.9861624120431234</c:v>
                </c:pt>
                <c:pt idx="7824">
                  <c:v>4.9861624120431234</c:v>
                </c:pt>
                <c:pt idx="7825">
                  <c:v>4.9861624120431234</c:v>
                </c:pt>
                <c:pt idx="7826">
                  <c:v>4.9861624120431234</c:v>
                </c:pt>
                <c:pt idx="7827">
                  <c:v>4.9861624120431234</c:v>
                </c:pt>
                <c:pt idx="7828">
                  <c:v>4.9861624120431234</c:v>
                </c:pt>
                <c:pt idx="7829">
                  <c:v>4.9861624120431234</c:v>
                </c:pt>
                <c:pt idx="7830">
                  <c:v>4.9861624120431234</c:v>
                </c:pt>
                <c:pt idx="7831">
                  <c:v>4.9861624120431234</c:v>
                </c:pt>
                <c:pt idx="7832">
                  <c:v>4.9861624120431234</c:v>
                </c:pt>
                <c:pt idx="7833">
                  <c:v>4.9861624120431234</c:v>
                </c:pt>
                <c:pt idx="7834">
                  <c:v>4.9861624120431234</c:v>
                </c:pt>
                <c:pt idx="7835">
                  <c:v>4.9861624120431234</c:v>
                </c:pt>
                <c:pt idx="7836">
                  <c:v>4.9861624120431234</c:v>
                </c:pt>
                <c:pt idx="7837">
                  <c:v>4.9861624120431234</c:v>
                </c:pt>
                <c:pt idx="7838">
                  <c:v>4.9861624120431234</c:v>
                </c:pt>
                <c:pt idx="7839">
                  <c:v>4.9861624120431234</c:v>
                </c:pt>
                <c:pt idx="7840">
                  <c:v>4.9861624120431234</c:v>
                </c:pt>
                <c:pt idx="7841">
                  <c:v>4.9861624120431234</c:v>
                </c:pt>
                <c:pt idx="7842">
                  <c:v>4.9861624120431234</c:v>
                </c:pt>
                <c:pt idx="7843">
                  <c:v>4.9861624120431234</c:v>
                </c:pt>
                <c:pt idx="7844">
                  <c:v>4.9861624120431234</c:v>
                </c:pt>
                <c:pt idx="7845">
                  <c:v>4.9861624120431234</c:v>
                </c:pt>
                <c:pt idx="7846">
                  <c:v>4.9861624120431234</c:v>
                </c:pt>
                <c:pt idx="7847">
                  <c:v>4.9861624120431234</c:v>
                </c:pt>
                <c:pt idx="7848">
                  <c:v>4.9861624120431234</c:v>
                </c:pt>
                <c:pt idx="7849">
                  <c:v>4.9861624120431234</c:v>
                </c:pt>
                <c:pt idx="7850">
                  <c:v>4.9861624120431234</c:v>
                </c:pt>
                <c:pt idx="7851">
                  <c:v>4.9861624120431234</c:v>
                </c:pt>
                <c:pt idx="7852">
                  <c:v>4.9861624120431234</c:v>
                </c:pt>
                <c:pt idx="7853">
                  <c:v>4.9861624120431234</c:v>
                </c:pt>
                <c:pt idx="7854">
                  <c:v>4.9861624120431234</c:v>
                </c:pt>
                <c:pt idx="7855">
                  <c:v>4.9861624120431234</c:v>
                </c:pt>
                <c:pt idx="7856">
                  <c:v>4.9861624120431234</c:v>
                </c:pt>
                <c:pt idx="7857">
                  <c:v>4.9861624120431234</c:v>
                </c:pt>
                <c:pt idx="7858">
                  <c:v>4.9861624120431234</c:v>
                </c:pt>
                <c:pt idx="7859">
                  <c:v>4.9861624120431234</c:v>
                </c:pt>
                <c:pt idx="7860">
                  <c:v>4.9861624120431234</c:v>
                </c:pt>
                <c:pt idx="7861">
                  <c:v>4.9861624120431234</c:v>
                </c:pt>
                <c:pt idx="7862">
                  <c:v>4.9861624120431234</c:v>
                </c:pt>
                <c:pt idx="7863">
                  <c:v>4.9861624120431234</c:v>
                </c:pt>
                <c:pt idx="7864">
                  <c:v>4.9861624120431234</c:v>
                </c:pt>
                <c:pt idx="7865">
                  <c:v>4.9861624120431234</c:v>
                </c:pt>
                <c:pt idx="7866">
                  <c:v>4.9861624120431234</c:v>
                </c:pt>
                <c:pt idx="7867">
                  <c:v>4.9861624120431234</c:v>
                </c:pt>
                <c:pt idx="7868">
                  <c:v>4.9861624120431234</c:v>
                </c:pt>
                <c:pt idx="7869">
                  <c:v>4.9861624120431234</c:v>
                </c:pt>
                <c:pt idx="7870">
                  <c:v>4.9861624120431234</c:v>
                </c:pt>
                <c:pt idx="7871">
                  <c:v>4.9861624120431234</c:v>
                </c:pt>
                <c:pt idx="7872">
                  <c:v>4.9861624120431234</c:v>
                </c:pt>
                <c:pt idx="7873">
                  <c:v>4.9861624120431234</c:v>
                </c:pt>
                <c:pt idx="7874">
                  <c:v>4.9861624120431234</c:v>
                </c:pt>
                <c:pt idx="7875">
                  <c:v>4.9861624120431234</c:v>
                </c:pt>
                <c:pt idx="7876">
                  <c:v>4.9861624120431234</c:v>
                </c:pt>
                <c:pt idx="7877">
                  <c:v>4.9861624120431234</c:v>
                </c:pt>
                <c:pt idx="7878">
                  <c:v>4.9861624120431234</c:v>
                </c:pt>
                <c:pt idx="7879">
                  <c:v>4.9861624120431234</c:v>
                </c:pt>
                <c:pt idx="7880">
                  <c:v>4.9861624120431234</c:v>
                </c:pt>
                <c:pt idx="7881">
                  <c:v>4.9861624120431234</c:v>
                </c:pt>
                <c:pt idx="7882">
                  <c:v>4.9861624120431234</c:v>
                </c:pt>
                <c:pt idx="7883">
                  <c:v>4.9861624120431234</c:v>
                </c:pt>
                <c:pt idx="7884">
                  <c:v>4.9861624120431234</c:v>
                </c:pt>
                <c:pt idx="7885">
                  <c:v>4.9861624120431234</c:v>
                </c:pt>
                <c:pt idx="7886">
                  <c:v>4.9861624120431234</c:v>
                </c:pt>
                <c:pt idx="7887">
                  <c:v>4.9861624120431234</c:v>
                </c:pt>
                <c:pt idx="7888">
                  <c:v>4.9861624120431234</c:v>
                </c:pt>
                <c:pt idx="7889">
                  <c:v>4.9861624120431234</c:v>
                </c:pt>
                <c:pt idx="7890">
                  <c:v>4.9861624120431234</c:v>
                </c:pt>
                <c:pt idx="7891">
                  <c:v>4.9861624120431234</c:v>
                </c:pt>
                <c:pt idx="7892">
                  <c:v>4.9861624120431234</c:v>
                </c:pt>
                <c:pt idx="7893">
                  <c:v>4.9861624120431234</c:v>
                </c:pt>
                <c:pt idx="7894">
                  <c:v>4.9861624120431234</c:v>
                </c:pt>
                <c:pt idx="7895">
                  <c:v>4.9861624120431234</c:v>
                </c:pt>
                <c:pt idx="7896">
                  <c:v>4.9861624120431234</c:v>
                </c:pt>
                <c:pt idx="7897">
                  <c:v>4.9861624120431234</c:v>
                </c:pt>
                <c:pt idx="7898">
                  <c:v>4.9861624120431234</c:v>
                </c:pt>
                <c:pt idx="7899">
                  <c:v>4.9861624120431234</c:v>
                </c:pt>
                <c:pt idx="7900">
                  <c:v>4.9861624120431234</c:v>
                </c:pt>
                <c:pt idx="7901">
                  <c:v>4.9861624120431234</c:v>
                </c:pt>
                <c:pt idx="7902">
                  <c:v>4.9861624120431234</c:v>
                </c:pt>
                <c:pt idx="7903">
                  <c:v>4.9861624120431234</c:v>
                </c:pt>
                <c:pt idx="7904">
                  <c:v>4.9861624120431234</c:v>
                </c:pt>
                <c:pt idx="7905">
                  <c:v>4.9861624120431234</c:v>
                </c:pt>
                <c:pt idx="7906">
                  <c:v>4.9861624120431234</c:v>
                </c:pt>
                <c:pt idx="7907">
                  <c:v>4.9861624120431234</c:v>
                </c:pt>
                <c:pt idx="7908">
                  <c:v>4.9861624120431234</c:v>
                </c:pt>
                <c:pt idx="7909">
                  <c:v>4.9861624120431234</c:v>
                </c:pt>
                <c:pt idx="7910">
                  <c:v>4.9861624120431234</c:v>
                </c:pt>
                <c:pt idx="7911">
                  <c:v>4.9861624120431234</c:v>
                </c:pt>
                <c:pt idx="7912">
                  <c:v>4.9861624120431234</c:v>
                </c:pt>
                <c:pt idx="7913">
                  <c:v>4.9861624120431234</c:v>
                </c:pt>
                <c:pt idx="7914">
                  <c:v>4.9861624120431234</c:v>
                </c:pt>
                <c:pt idx="7915">
                  <c:v>4.9861624120431234</c:v>
                </c:pt>
                <c:pt idx="7916">
                  <c:v>4.9861624120431234</c:v>
                </c:pt>
                <c:pt idx="7917">
                  <c:v>4.9861624120431234</c:v>
                </c:pt>
                <c:pt idx="7918">
                  <c:v>4.9861624120431234</c:v>
                </c:pt>
                <c:pt idx="7919">
                  <c:v>4.9861624120431234</c:v>
                </c:pt>
                <c:pt idx="7920">
                  <c:v>4.9861624120431234</c:v>
                </c:pt>
                <c:pt idx="7921">
                  <c:v>4.9861624120431234</c:v>
                </c:pt>
                <c:pt idx="7922">
                  <c:v>4.9861624120431234</c:v>
                </c:pt>
                <c:pt idx="7923">
                  <c:v>4.9861624120431234</c:v>
                </c:pt>
                <c:pt idx="7924">
                  <c:v>4.9861624120431234</c:v>
                </c:pt>
                <c:pt idx="7925">
                  <c:v>4.9861624120431234</c:v>
                </c:pt>
                <c:pt idx="7926">
                  <c:v>4.9861624120431234</c:v>
                </c:pt>
                <c:pt idx="7927">
                  <c:v>4.9861624120431234</c:v>
                </c:pt>
                <c:pt idx="7928">
                  <c:v>4.9861624120431234</c:v>
                </c:pt>
                <c:pt idx="7929">
                  <c:v>4.9861624120431234</c:v>
                </c:pt>
                <c:pt idx="7930">
                  <c:v>4.9861624120431234</c:v>
                </c:pt>
                <c:pt idx="7931">
                  <c:v>4.9861624120431234</c:v>
                </c:pt>
                <c:pt idx="7932">
                  <c:v>4.9861624120431234</c:v>
                </c:pt>
                <c:pt idx="7933">
                  <c:v>4.9861624120431234</c:v>
                </c:pt>
                <c:pt idx="7934">
                  <c:v>4.9861624120431234</c:v>
                </c:pt>
                <c:pt idx="7935">
                  <c:v>4.9861624120431234</c:v>
                </c:pt>
                <c:pt idx="7936">
                  <c:v>4.9861624120431234</c:v>
                </c:pt>
                <c:pt idx="7937">
                  <c:v>4.9861624120431234</c:v>
                </c:pt>
                <c:pt idx="7938">
                  <c:v>4.9861624120431234</c:v>
                </c:pt>
                <c:pt idx="7939">
                  <c:v>4.9861624120431234</c:v>
                </c:pt>
                <c:pt idx="7940">
                  <c:v>4.9861624120431234</c:v>
                </c:pt>
                <c:pt idx="7941">
                  <c:v>4.9861624120431234</c:v>
                </c:pt>
                <c:pt idx="7942">
                  <c:v>4.9861624120431234</c:v>
                </c:pt>
                <c:pt idx="7943">
                  <c:v>4.9861624120431234</c:v>
                </c:pt>
                <c:pt idx="7944">
                  <c:v>4.9861624120431234</c:v>
                </c:pt>
                <c:pt idx="7945">
                  <c:v>4.9861624120431234</c:v>
                </c:pt>
                <c:pt idx="7946">
                  <c:v>4.9861624120431234</c:v>
                </c:pt>
                <c:pt idx="7947">
                  <c:v>4.9861624120431234</c:v>
                </c:pt>
                <c:pt idx="7948">
                  <c:v>4.9861624120431234</c:v>
                </c:pt>
                <c:pt idx="7949">
                  <c:v>4.9861624120431234</c:v>
                </c:pt>
                <c:pt idx="7950">
                  <c:v>4.9861624120431234</c:v>
                </c:pt>
                <c:pt idx="7951">
                  <c:v>4.9861624120431234</c:v>
                </c:pt>
                <c:pt idx="7952">
                  <c:v>4.9861624120431234</c:v>
                </c:pt>
                <c:pt idx="7953">
                  <c:v>4.9861624120431234</c:v>
                </c:pt>
                <c:pt idx="7954">
                  <c:v>4.9861624120431234</c:v>
                </c:pt>
                <c:pt idx="7955">
                  <c:v>4.9861624120431234</c:v>
                </c:pt>
                <c:pt idx="7956">
                  <c:v>4.9861624120431234</c:v>
                </c:pt>
                <c:pt idx="7957">
                  <c:v>4.9861624120431234</c:v>
                </c:pt>
                <c:pt idx="7958">
                  <c:v>4.9861624120431234</c:v>
                </c:pt>
                <c:pt idx="7959">
                  <c:v>4.9861624120431234</c:v>
                </c:pt>
                <c:pt idx="7960">
                  <c:v>4.9861624120431234</c:v>
                </c:pt>
                <c:pt idx="7961">
                  <c:v>4.9861624120431234</c:v>
                </c:pt>
                <c:pt idx="7962">
                  <c:v>4.9861624120431234</c:v>
                </c:pt>
                <c:pt idx="7963">
                  <c:v>4.9861624120431234</c:v>
                </c:pt>
                <c:pt idx="7964">
                  <c:v>4.9861624120431234</c:v>
                </c:pt>
                <c:pt idx="7965">
                  <c:v>4.9861624120431234</c:v>
                </c:pt>
                <c:pt idx="7966">
                  <c:v>4.9861624120431234</c:v>
                </c:pt>
                <c:pt idx="7967">
                  <c:v>4.9861624120431234</c:v>
                </c:pt>
                <c:pt idx="7968">
                  <c:v>4.9861624120431234</c:v>
                </c:pt>
                <c:pt idx="7969">
                  <c:v>4.9861624120431234</c:v>
                </c:pt>
                <c:pt idx="7970">
                  <c:v>4.9861624120431234</c:v>
                </c:pt>
                <c:pt idx="7971">
                  <c:v>4.9861624120431234</c:v>
                </c:pt>
                <c:pt idx="7972">
                  <c:v>4.9861624120431234</c:v>
                </c:pt>
                <c:pt idx="7973">
                  <c:v>4.9861624120431234</c:v>
                </c:pt>
                <c:pt idx="7974">
                  <c:v>4.9861624120431234</c:v>
                </c:pt>
                <c:pt idx="7975">
                  <c:v>4.9861624120431234</c:v>
                </c:pt>
                <c:pt idx="7976">
                  <c:v>4.9861624120431234</c:v>
                </c:pt>
                <c:pt idx="7977">
                  <c:v>4.9861624120431234</c:v>
                </c:pt>
                <c:pt idx="7978">
                  <c:v>4.9861624120431234</c:v>
                </c:pt>
                <c:pt idx="7979">
                  <c:v>4.9861624120431234</c:v>
                </c:pt>
                <c:pt idx="7980">
                  <c:v>4.9861624120431234</c:v>
                </c:pt>
                <c:pt idx="7981">
                  <c:v>4.9861624120431234</c:v>
                </c:pt>
                <c:pt idx="7982">
                  <c:v>4.9861624120431234</c:v>
                </c:pt>
                <c:pt idx="7983">
                  <c:v>4.9861624120431234</c:v>
                </c:pt>
                <c:pt idx="7984">
                  <c:v>4.9861624120431234</c:v>
                </c:pt>
                <c:pt idx="7985">
                  <c:v>4.9861624120431234</c:v>
                </c:pt>
                <c:pt idx="7986">
                  <c:v>4.9861624120431234</c:v>
                </c:pt>
                <c:pt idx="7987">
                  <c:v>4.9861624120431234</c:v>
                </c:pt>
                <c:pt idx="7988">
                  <c:v>4.9861624120431234</c:v>
                </c:pt>
                <c:pt idx="7989">
                  <c:v>4.9861624120431234</c:v>
                </c:pt>
                <c:pt idx="7990">
                  <c:v>4.9861624120431234</c:v>
                </c:pt>
                <c:pt idx="7991">
                  <c:v>4.9861624120431234</c:v>
                </c:pt>
                <c:pt idx="7992">
                  <c:v>4.9861624120431234</c:v>
                </c:pt>
                <c:pt idx="7993">
                  <c:v>4.9861624120431234</c:v>
                </c:pt>
                <c:pt idx="7994">
                  <c:v>4.9861624120431234</c:v>
                </c:pt>
                <c:pt idx="7995">
                  <c:v>4.9861624120431234</c:v>
                </c:pt>
                <c:pt idx="7996">
                  <c:v>4.9861624120431234</c:v>
                </c:pt>
                <c:pt idx="7997">
                  <c:v>4.9861624120431234</c:v>
                </c:pt>
                <c:pt idx="7998">
                  <c:v>4.9861624120431234</c:v>
                </c:pt>
                <c:pt idx="7999">
                  <c:v>4.9861624120431234</c:v>
                </c:pt>
                <c:pt idx="8000">
                  <c:v>4.9861624120431234</c:v>
                </c:pt>
                <c:pt idx="8001">
                  <c:v>4.9861624120431234</c:v>
                </c:pt>
                <c:pt idx="8002">
                  <c:v>4.9861624120431234</c:v>
                </c:pt>
                <c:pt idx="8003">
                  <c:v>4.9861624120431234</c:v>
                </c:pt>
                <c:pt idx="8004">
                  <c:v>4.9861624120431234</c:v>
                </c:pt>
                <c:pt idx="8005">
                  <c:v>4.9861624120431234</c:v>
                </c:pt>
                <c:pt idx="8006">
                  <c:v>4.9861624120431234</c:v>
                </c:pt>
                <c:pt idx="8007">
                  <c:v>4.9861624120431234</c:v>
                </c:pt>
                <c:pt idx="8008">
                  <c:v>4.9861624120431234</c:v>
                </c:pt>
                <c:pt idx="8009">
                  <c:v>4.9861624120431234</c:v>
                </c:pt>
                <c:pt idx="8010">
                  <c:v>4.9861624120431234</c:v>
                </c:pt>
                <c:pt idx="8011">
                  <c:v>4.9861624120431234</c:v>
                </c:pt>
                <c:pt idx="8012">
                  <c:v>4.9861624120431234</c:v>
                </c:pt>
                <c:pt idx="8013">
                  <c:v>4.9861624120431234</c:v>
                </c:pt>
                <c:pt idx="8014">
                  <c:v>4.9861624120431234</c:v>
                </c:pt>
                <c:pt idx="8015">
                  <c:v>4.9861624120431234</c:v>
                </c:pt>
                <c:pt idx="8016">
                  <c:v>4.9861624120431234</c:v>
                </c:pt>
                <c:pt idx="8017">
                  <c:v>4.9861624120431234</c:v>
                </c:pt>
                <c:pt idx="8018">
                  <c:v>4.9861624120431234</c:v>
                </c:pt>
                <c:pt idx="8019">
                  <c:v>4.9861624120431234</c:v>
                </c:pt>
                <c:pt idx="8020">
                  <c:v>4.9861624120431234</c:v>
                </c:pt>
                <c:pt idx="8021">
                  <c:v>4.9861624120431234</c:v>
                </c:pt>
                <c:pt idx="8022">
                  <c:v>4.9861624120431234</c:v>
                </c:pt>
                <c:pt idx="8023">
                  <c:v>4.9861624120431234</c:v>
                </c:pt>
                <c:pt idx="8024">
                  <c:v>4.9861624120431234</c:v>
                </c:pt>
                <c:pt idx="8025">
                  <c:v>4.9861624120431234</c:v>
                </c:pt>
                <c:pt idx="8026">
                  <c:v>4.9861624120431234</c:v>
                </c:pt>
                <c:pt idx="8027">
                  <c:v>4.9861624120431234</c:v>
                </c:pt>
                <c:pt idx="8028">
                  <c:v>4.9861624120431234</c:v>
                </c:pt>
                <c:pt idx="8029">
                  <c:v>4.9861624120431234</c:v>
                </c:pt>
                <c:pt idx="8030">
                  <c:v>4.9861624120431234</c:v>
                </c:pt>
                <c:pt idx="8031">
                  <c:v>4.9861624120431234</c:v>
                </c:pt>
                <c:pt idx="8032">
                  <c:v>4.9861624120431234</c:v>
                </c:pt>
                <c:pt idx="8033">
                  <c:v>4.9861624120431234</c:v>
                </c:pt>
                <c:pt idx="8034">
                  <c:v>4.9861624120431234</c:v>
                </c:pt>
                <c:pt idx="8035">
                  <c:v>4.9861624120431234</c:v>
                </c:pt>
                <c:pt idx="8036">
                  <c:v>4.9861624120431234</c:v>
                </c:pt>
                <c:pt idx="8037">
                  <c:v>4.9861624120431234</c:v>
                </c:pt>
                <c:pt idx="8038">
                  <c:v>4.9861624120431234</c:v>
                </c:pt>
                <c:pt idx="8039">
                  <c:v>4.9861624120431234</c:v>
                </c:pt>
                <c:pt idx="8040">
                  <c:v>4.9861624120431234</c:v>
                </c:pt>
                <c:pt idx="8041">
                  <c:v>4.9861624120431234</c:v>
                </c:pt>
                <c:pt idx="8042">
                  <c:v>4.9861624120431234</c:v>
                </c:pt>
                <c:pt idx="8043">
                  <c:v>4.9861624120431234</c:v>
                </c:pt>
                <c:pt idx="8044">
                  <c:v>4.9861624120431234</c:v>
                </c:pt>
                <c:pt idx="8045">
                  <c:v>4.9861624120431234</c:v>
                </c:pt>
                <c:pt idx="8046">
                  <c:v>4.9861624120431234</c:v>
                </c:pt>
                <c:pt idx="8047">
                  <c:v>4.9861624120431234</c:v>
                </c:pt>
                <c:pt idx="8048">
                  <c:v>4.9861624120431234</c:v>
                </c:pt>
                <c:pt idx="8049">
                  <c:v>4.9861624120431234</c:v>
                </c:pt>
                <c:pt idx="8050">
                  <c:v>4.9861624120431234</c:v>
                </c:pt>
                <c:pt idx="8051">
                  <c:v>4.9861624120431234</c:v>
                </c:pt>
                <c:pt idx="8052">
                  <c:v>4.9861624120431234</c:v>
                </c:pt>
                <c:pt idx="8053">
                  <c:v>4.9861624120431234</c:v>
                </c:pt>
                <c:pt idx="8054">
                  <c:v>4.9861624120431234</c:v>
                </c:pt>
                <c:pt idx="8055">
                  <c:v>4.9861624120431234</c:v>
                </c:pt>
                <c:pt idx="8056">
                  <c:v>4.9861624120431234</c:v>
                </c:pt>
                <c:pt idx="8057">
                  <c:v>4.9861624120431234</c:v>
                </c:pt>
                <c:pt idx="8058">
                  <c:v>4.9861624120431234</c:v>
                </c:pt>
                <c:pt idx="8059">
                  <c:v>4.9861624120431234</c:v>
                </c:pt>
                <c:pt idx="8060">
                  <c:v>4.9861624120431234</c:v>
                </c:pt>
                <c:pt idx="8061">
                  <c:v>4.9861624120431234</c:v>
                </c:pt>
                <c:pt idx="8062">
                  <c:v>4.9861624120431234</c:v>
                </c:pt>
                <c:pt idx="8063">
                  <c:v>4.9861624120431234</c:v>
                </c:pt>
                <c:pt idx="8064">
                  <c:v>4.9861624120431234</c:v>
                </c:pt>
                <c:pt idx="8065">
                  <c:v>4.9861624120431234</c:v>
                </c:pt>
                <c:pt idx="8066">
                  <c:v>4.9861624120431234</c:v>
                </c:pt>
                <c:pt idx="8067">
                  <c:v>4.9861624120431234</c:v>
                </c:pt>
                <c:pt idx="8068">
                  <c:v>4.9861624120431234</c:v>
                </c:pt>
                <c:pt idx="8069">
                  <c:v>4.9861624120431234</c:v>
                </c:pt>
                <c:pt idx="8070">
                  <c:v>4.9861624120431234</c:v>
                </c:pt>
                <c:pt idx="8071">
                  <c:v>4.9861624120431234</c:v>
                </c:pt>
                <c:pt idx="8072">
                  <c:v>4.9861624120431234</c:v>
                </c:pt>
                <c:pt idx="8073">
                  <c:v>4.9861624120431234</c:v>
                </c:pt>
                <c:pt idx="8074">
                  <c:v>4.9861624120431234</c:v>
                </c:pt>
                <c:pt idx="8075">
                  <c:v>4.9861624120431234</c:v>
                </c:pt>
                <c:pt idx="8076">
                  <c:v>4.9861624120431234</c:v>
                </c:pt>
                <c:pt idx="8077">
                  <c:v>4.9861624120431234</c:v>
                </c:pt>
                <c:pt idx="8078">
                  <c:v>4.9861624120431234</c:v>
                </c:pt>
                <c:pt idx="8079">
                  <c:v>4.9861624120431234</c:v>
                </c:pt>
                <c:pt idx="8080">
                  <c:v>4.9861624120431234</c:v>
                </c:pt>
                <c:pt idx="8081">
                  <c:v>4.9861624120431234</c:v>
                </c:pt>
                <c:pt idx="8082">
                  <c:v>4.9861624120431234</c:v>
                </c:pt>
                <c:pt idx="8083">
                  <c:v>4.9861624120431234</c:v>
                </c:pt>
                <c:pt idx="8084">
                  <c:v>4.9861624120431234</c:v>
                </c:pt>
                <c:pt idx="8085">
                  <c:v>4.9861624120431234</c:v>
                </c:pt>
                <c:pt idx="8086">
                  <c:v>4.9861624120431234</c:v>
                </c:pt>
                <c:pt idx="8087">
                  <c:v>4.9861624120431234</c:v>
                </c:pt>
                <c:pt idx="8088">
                  <c:v>4.9861624120431234</c:v>
                </c:pt>
                <c:pt idx="8089">
                  <c:v>4.9861624120431234</c:v>
                </c:pt>
                <c:pt idx="8090">
                  <c:v>4.9861624120431234</c:v>
                </c:pt>
                <c:pt idx="8091">
                  <c:v>4.9861624120431234</c:v>
                </c:pt>
                <c:pt idx="8092">
                  <c:v>4.9861624120431234</c:v>
                </c:pt>
                <c:pt idx="8093">
                  <c:v>4.9861624120431234</c:v>
                </c:pt>
                <c:pt idx="8094">
                  <c:v>4.9861624120431234</c:v>
                </c:pt>
                <c:pt idx="8095">
                  <c:v>4.9861624120431234</c:v>
                </c:pt>
                <c:pt idx="8096">
                  <c:v>4.9861624120431234</c:v>
                </c:pt>
                <c:pt idx="8097">
                  <c:v>4.9861624120431234</c:v>
                </c:pt>
                <c:pt idx="8098">
                  <c:v>4.9861624120431234</c:v>
                </c:pt>
                <c:pt idx="8099">
                  <c:v>4.9861624120431234</c:v>
                </c:pt>
                <c:pt idx="8100">
                  <c:v>4.9861624120431234</c:v>
                </c:pt>
                <c:pt idx="8101">
                  <c:v>4.9861624120431234</c:v>
                </c:pt>
                <c:pt idx="8102">
                  <c:v>4.9861624120431234</c:v>
                </c:pt>
                <c:pt idx="8103">
                  <c:v>4.9861624120431234</c:v>
                </c:pt>
                <c:pt idx="8104">
                  <c:v>4.9861624120431234</c:v>
                </c:pt>
                <c:pt idx="8105">
                  <c:v>4.9861624120431234</c:v>
                </c:pt>
                <c:pt idx="8106">
                  <c:v>4.9861624120431234</c:v>
                </c:pt>
                <c:pt idx="8107">
                  <c:v>4.9861624120431234</c:v>
                </c:pt>
                <c:pt idx="8108">
                  <c:v>4.9861624120431234</c:v>
                </c:pt>
                <c:pt idx="8109">
                  <c:v>4.9861624120431234</c:v>
                </c:pt>
                <c:pt idx="8110">
                  <c:v>4.9861624120431234</c:v>
                </c:pt>
                <c:pt idx="8111">
                  <c:v>4.9861624120431234</c:v>
                </c:pt>
                <c:pt idx="8112">
                  <c:v>4.9861624120431234</c:v>
                </c:pt>
                <c:pt idx="8113">
                  <c:v>4.9861624120431234</c:v>
                </c:pt>
                <c:pt idx="8114">
                  <c:v>4.9861624120431234</c:v>
                </c:pt>
                <c:pt idx="8115">
                  <c:v>4.9861624120431234</c:v>
                </c:pt>
                <c:pt idx="8116">
                  <c:v>4.9861624120431234</c:v>
                </c:pt>
                <c:pt idx="8117">
                  <c:v>4.9861624120431234</c:v>
                </c:pt>
                <c:pt idx="8118">
                  <c:v>4.9861624120431234</c:v>
                </c:pt>
                <c:pt idx="8119">
                  <c:v>4.9861624120431234</c:v>
                </c:pt>
                <c:pt idx="8120">
                  <c:v>4.9861624120431234</c:v>
                </c:pt>
                <c:pt idx="8121">
                  <c:v>4.9861624120431234</c:v>
                </c:pt>
                <c:pt idx="8122">
                  <c:v>4.9861624120431234</c:v>
                </c:pt>
                <c:pt idx="8123">
                  <c:v>4.9861624120431234</c:v>
                </c:pt>
                <c:pt idx="8124">
                  <c:v>4.9861624120431234</c:v>
                </c:pt>
                <c:pt idx="8125">
                  <c:v>4.9861624120431234</c:v>
                </c:pt>
                <c:pt idx="8126">
                  <c:v>4.9861624120431234</c:v>
                </c:pt>
                <c:pt idx="8127">
                  <c:v>4.9861624120431234</c:v>
                </c:pt>
                <c:pt idx="8128">
                  <c:v>4.9861624120431234</c:v>
                </c:pt>
                <c:pt idx="8129">
                  <c:v>4.9861624120431234</c:v>
                </c:pt>
                <c:pt idx="8130">
                  <c:v>4.9861624120431234</c:v>
                </c:pt>
                <c:pt idx="8131">
                  <c:v>4.9861624120431234</c:v>
                </c:pt>
                <c:pt idx="8132">
                  <c:v>4.9861624120431234</c:v>
                </c:pt>
                <c:pt idx="8133">
                  <c:v>4.9861624120431234</c:v>
                </c:pt>
                <c:pt idx="8134">
                  <c:v>4.9861624120431234</c:v>
                </c:pt>
                <c:pt idx="8135">
                  <c:v>4.9861624120431234</c:v>
                </c:pt>
                <c:pt idx="8136">
                  <c:v>4.9861624120431234</c:v>
                </c:pt>
                <c:pt idx="8137">
                  <c:v>4.9861624120431234</c:v>
                </c:pt>
                <c:pt idx="8138">
                  <c:v>4.9861624120431234</c:v>
                </c:pt>
                <c:pt idx="8139">
                  <c:v>4.9861624120431234</c:v>
                </c:pt>
                <c:pt idx="8140">
                  <c:v>4.9861624120431234</c:v>
                </c:pt>
                <c:pt idx="8141">
                  <c:v>4.9861624120431234</c:v>
                </c:pt>
                <c:pt idx="8142">
                  <c:v>4.9861624120431234</c:v>
                </c:pt>
                <c:pt idx="8143">
                  <c:v>4.9861624120431234</c:v>
                </c:pt>
                <c:pt idx="8144">
                  <c:v>4.9861624120431234</c:v>
                </c:pt>
                <c:pt idx="8145">
                  <c:v>4.9861624120431234</c:v>
                </c:pt>
                <c:pt idx="8146">
                  <c:v>4.9861624120431234</c:v>
                </c:pt>
                <c:pt idx="8147">
                  <c:v>4.9861624120431234</c:v>
                </c:pt>
                <c:pt idx="8148">
                  <c:v>4.9861624120431234</c:v>
                </c:pt>
                <c:pt idx="8149">
                  <c:v>4.9861624120431234</c:v>
                </c:pt>
                <c:pt idx="8150">
                  <c:v>4.9861624120431234</c:v>
                </c:pt>
                <c:pt idx="8151">
                  <c:v>4.9861624120431234</c:v>
                </c:pt>
                <c:pt idx="8152">
                  <c:v>4.9861624120431234</c:v>
                </c:pt>
                <c:pt idx="8153">
                  <c:v>4.9861624120431234</c:v>
                </c:pt>
                <c:pt idx="8154">
                  <c:v>4.9861624120431234</c:v>
                </c:pt>
                <c:pt idx="8155">
                  <c:v>4.9861624120431234</c:v>
                </c:pt>
                <c:pt idx="8156">
                  <c:v>4.9861624120431234</c:v>
                </c:pt>
                <c:pt idx="8157">
                  <c:v>4.9861624120431234</c:v>
                </c:pt>
                <c:pt idx="8158">
                  <c:v>4.9861624120431234</c:v>
                </c:pt>
                <c:pt idx="8159">
                  <c:v>4.9861624120431234</c:v>
                </c:pt>
                <c:pt idx="8160">
                  <c:v>4.9861624120431234</c:v>
                </c:pt>
                <c:pt idx="8161">
                  <c:v>4.9861624120431234</c:v>
                </c:pt>
                <c:pt idx="8162">
                  <c:v>4.9861624120431234</c:v>
                </c:pt>
                <c:pt idx="8163">
                  <c:v>4.9861624120431234</c:v>
                </c:pt>
                <c:pt idx="8164">
                  <c:v>4.9861624120431234</c:v>
                </c:pt>
                <c:pt idx="8165">
                  <c:v>4.9861624120431234</c:v>
                </c:pt>
                <c:pt idx="8166">
                  <c:v>4.9861624120431234</c:v>
                </c:pt>
                <c:pt idx="8167">
                  <c:v>4.9861624120431234</c:v>
                </c:pt>
                <c:pt idx="8168">
                  <c:v>4.9861624120431234</c:v>
                </c:pt>
                <c:pt idx="8169">
                  <c:v>4.9861624120431234</c:v>
                </c:pt>
                <c:pt idx="8170">
                  <c:v>4.9861624120431234</c:v>
                </c:pt>
                <c:pt idx="8171">
                  <c:v>4.9861624120431234</c:v>
                </c:pt>
                <c:pt idx="8172">
                  <c:v>4.9861624120431234</c:v>
                </c:pt>
                <c:pt idx="8173">
                  <c:v>4.9861624120431234</c:v>
                </c:pt>
                <c:pt idx="8174">
                  <c:v>4.9861624120431234</c:v>
                </c:pt>
                <c:pt idx="8175">
                  <c:v>4.9861624120431234</c:v>
                </c:pt>
                <c:pt idx="8176">
                  <c:v>4.9861624120431234</c:v>
                </c:pt>
                <c:pt idx="8177">
                  <c:v>4.9861624120431234</c:v>
                </c:pt>
                <c:pt idx="8178">
                  <c:v>4.9861624120431234</c:v>
                </c:pt>
                <c:pt idx="8179">
                  <c:v>4.9861624120431234</c:v>
                </c:pt>
                <c:pt idx="8180">
                  <c:v>4.9861624120431234</c:v>
                </c:pt>
                <c:pt idx="8181">
                  <c:v>4.9861624120431234</c:v>
                </c:pt>
                <c:pt idx="8182">
                  <c:v>4.9861624120431234</c:v>
                </c:pt>
                <c:pt idx="8183">
                  <c:v>4.9861624120431234</c:v>
                </c:pt>
                <c:pt idx="8184">
                  <c:v>4.9861624120431234</c:v>
                </c:pt>
                <c:pt idx="8185">
                  <c:v>4.9861624120431234</c:v>
                </c:pt>
                <c:pt idx="8186">
                  <c:v>4.9861624120431234</c:v>
                </c:pt>
                <c:pt idx="8187">
                  <c:v>4.9861624120431234</c:v>
                </c:pt>
                <c:pt idx="8188">
                  <c:v>4.9861624120431234</c:v>
                </c:pt>
                <c:pt idx="8189">
                  <c:v>4.9861624120431234</c:v>
                </c:pt>
                <c:pt idx="8190">
                  <c:v>4.9861624120431234</c:v>
                </c:pt>
                <c:pt idx="8191">
                  <c:v>4.9861624120431234</c:v>
                </c:pt>
                <c:pt idx="8192">
                  <c:v>4.9861624120431234</c:v>
                </c:pt>
                <c:pt idx="8193">
                  <c:v>4.9861624120431234</c:v>
                </c:pt>
                <c:pt idx="8194">
                  <c:v>4.9861624120431234</c:v>
                </c:pt>
                <c:pt idx="8195">
                  <c:v>4.9861624120431234</c:v>
                </c:pt>
                <c:pt idx="8196">
                  <c:v>4.9861624120431234</c:v>
                </c:pt>
                <c:pt idx="8197">
                  <c:v>4.9861624120431234</c:v>
                </c:pt>
                <c:pt idx="8198">
                  <c:v>4.9861624120431234</c:v>
                </c:pt>
                <c:pt idx="8199">
                  <c:v>4.9861624120431234</c:v>
                </c:pt>
                <c:pt idx="8200">
                  <c:v>4.9861624120431234</c:v>
                </c:pt>
                <c:pt idx="8201">
                  <c:v>4.9861624120431234</c:v>
                </c:pt>
                <c:pt idx="8202">
                  <c:v>4.9861624120431234</c:v>
                </c:pt>
                <c:pt idx="8203">
                  <c:v>4.9861624120431234</c:v>
                </c:pt>
                <c:pt idx="8204">
                  <c:v>4.9861624120431234</c:v>
                </c:pt>
                <c:pt idx="8205">
                  <c:v>4.9861624120431234</c:v>
                </c:pt>
                <c:pt idx="8206">
                  <c:v>4.9861624120431234</c:v>
                </c:pt>
                <c:pt idx="8207">
                  <c:v>4.9861624120431234</c:v>
                </c:pt>
                <c:pt idx="8208">
                  <c:v>4.9861624120431234</c:v>
                </c:pt>
                <c:pt idx="8209">
                  <c:v>4.9861624120431234</c:v>
                </c:pt>
                <c:pt idx="8210">
                  <c:v>4.9861624120431234</c:v>
                </c:pt>
                <c:pt idx="8211">
                  <c:v>4.9861624120431234</c:v>
                </c:pt>
                <c:pt idx="8212">
                  <c:v>4.9861624120431234</c:v>
                </c:pt>
                <c:pt idx="8213">
                  <c:v>4.9861624120431234</c:v>
                </c:pt>
                <c:pt idx="8214">
                  <c:v>4.9861624120431234</c:v>
                </c:pt>
                <c:pt idx="8215">
                  <c:v>4.9861624120431234</c:v>
                </c:pt>
                <c:pt idx="8216">
                  <c:v>4.9861624120431234</c:v>
                </c:pt>
                <c:pt idx="8217">
                  <c:v>4.9861624120431234</c:v>
                </c:pt>
                <c:pt idx="8218">
                  <c:v>4.9861624120431234</c:v>
                </c:pt>
                <c:pt idx="8219">
                  <c:v>4.9861624120431234</c:v>
                </c:pt>
                <c:pt idx="8220">
                  <c:v>4.9861624120431234</c:v>
                </c:pt>
                <c:pt idx="8221">
                  <c:v>4.9861624120431234</c:v>
                </c:pt>
                <c:pt idx="8222">
                  <c:v>4.9861624120431234</c:v>
                </c:pt>
                <c:pt idx="8223">
                  <c:v>4.9861624120431234</c:v>
                </c:pt>
                <c:pt idx="8224">
                  <c:v>4.9861624120431234</c:v>
                </c:pt>
                <c:pt idx="8225">
                  <c:v>4.9861624120431234</c:v>
                </c:pt>
                <c:pt idx="8226">
                  <c:v>4.9861624120431234</c:v>
                </c:pt>
                <c:pt idx="8227">
                  <c:v>4.9861624120431234</c:v>
                </c:pt>
                <c:pt idx="8228">
                  <c:v>4.9861624120431234</c:v>
                </c:pt>
                <c:pt idx="8229">
                  <c:v>4.9861624120431234</c:v>
                </c:pt>
                <c:pt idx="8230">
                  <c:v>4.9861624120431234</c:v>
                </c:pt>
                <c:pt idx="8231">
                  <c:v>4.9861624120431234</c:v>
                </c:pt>
                <c:pt idx="8232">
                  <c:v>4.9861624120431234</c:v>
                </c:pt>
                <c:pt idx="8233">
                  <c:v>4.9861624120431234</c:v>
                </c:pt>
                <c:pt idx="8234">
                  <c:v>4.9861624120431234</c:v>
                </c:pt>
                <c:pt idx="8235">
                  <c:v>4.9861624120431234</c:v>
                </c:pt>
                <c:pt idx="8236">
                  <c:v>4.9861624120431234</c:v>
                </c:pt>
                <c:pt idx="8237">
                  <c:v>4.9861624120431234</c:v>
                </c:pt>
                <c:pt idx="8238">
                  <c:v>4.9861624120431234</c:v>
                </c:pt>
                <c:pt idx="8239">
                  <c:v>4.9861624120431234</c:v>
                </c:pt>
                <c:pt idx="8240">
                  <c:v>4.9861624120431234</c:v>
                </c:pt>
                <c:pt idx="8241">
                  <c:v>4.9861624120431234</c:v>
                </c:pt>
                <c:pt idx="8242">
                  <c:v>4.9861624120431234</c:v>
                </c:pt>
                <c:pt idx="8243">
                  <c:v>4.9861624120431234</c:v>
                </c:pt>
                <c:pt idx="8244">
                  <c:v>4.9861624120431234</c:v>
                </c:pt>
                <c:pt idx="8245">
                  <c:v>4.9861624120431234</c:v>
                </c:pt>
                <c:pt idx="8246">
                  <c:v>4.9861624120431234</c:v>
                </c:pt>
                <c:pt idx="8247">
                  <c:v>4.9861624120431234</c:v>
                </c:pt>
                <c:pt idx="8248">
                  <c:v>4.9861624120431234</c:v>
                </c:pt>
                <c:pt idx="8249">
                  <c:v>4.9861624120431234</c:v>
                </c:pt>
                <c:pt idx="8250">
                  <c:v>4.9861624120431234</c:v>
                </c:pt>
                <c:pt idx="8251">
                  <c:v>4.9861624120431234</c:v>
                </c:pt>
                <c:pt idx="8252">
                  <c:v>4.9861624120431234</c:v>
                </c:pt>
                <c:pt idx="8253">
                  <c:v>4.9861624120431234</c:v>
                </c:pt>
                <c:pt idx="8254">
                  <c:v>4.9861624120431234</c:v>
                </c:pt>
                <c:pt idx="8255">
                  <c:v>4.9861624120431234</c:v>
                </c:pt>
                <c:pt idx="8256">
                  <c:v>4.9861624120431234</c:v>
                </c:pt>
                <c:pt idx="8257">
                  <c:v>4.9861624120431234</c:v>
                </c:pt>
                <c:pt idx="8258">
                  <c:v>4.9861624120431234</c:v>
                </c:pt>
                <c:pt idx="8259">
                  <c:v>4.9861624120431234</c:v>
                </c:pt>
                <c:pt idx="8260">
                  <c:v>4.9861624120431234</c:v>
                </c:pt>
                <c:pt idx="8261">
                  <c:v>4.9861624120431234</c:v>
                </c:pt>
                <c:pt idx="8262">
                  <c:v>4.9861624120431234</c:v>
                </c:pt>
                <c:pt idx="8263">
                  <c:v>4.9861624120431234</c:v>
                </c:pt>
                <c:pt idx="8264">
                  <c:v>4.9861624120431234</c:v>
                </c:pt>
                <c:pt idx="8265">
                  <c:v>4.9861624120431234</c:v>
                </c:pt>
                <c:pt idx="8266">
                  <c:v>4.9861624120431234</c:v>
                </c:pt>
                <c:pt idx="8267">
                  <c:v>4.9861624120431234</c:v>
                </c:pt>
                <c:pt idx="8268">
                  <c:v>4.9861624120431234</c:v>
                </c:pt>
                <c:pt idx="8269">
                  <c:v>4.9861624120431234</c:v>
                </c:pt>
                <c:pt idx="8270">
                  <c:v>4.9861624120431234</c:v>
                </c:pt>
                <c:pt idx="8271">
                  <c:v>4.9861624120431234</c:v>
                </c:pt>
                <c:pt idx="8272">
                  <c:v>4.9861624120431234</c:v>
                </c:pt>
                <c:pt idx="8273">
                  <c:v>4.9861624120431234</c:v>
                </c:pt>
                <c:pt idx="8274">
                  <c:v>4.9861624120431234</c:v>
                </c:pt>
                <c:pt idx="8275">
                  <c:v>4.9861624120431234</c:v>
                </c:pt>
                <c:pt idx="8276">
                  <c:v>4.9861624120431234</c:v>
                </c:pt>
                <c:pt idx="8277">
                  <c:v>4.9861624120431234</c:v>
                </c:pt>
                <c:pt idx="8278">
                  <c:v>4.9861624120431234</c:v>
                </c:pt>
                <c:pt idx="8279">
                  <c:v>4.9861624120431234</c:v>
                </c:pt>
                <c:pt idx="8280">
                  <c:v>4.9861624120431234</c:v>
                </c:pt>
                <c:pt idx="8281">
                  <c:v>4.9861624120431234</c:v>
                </c:pt>
                <c:pt idx="8282">
                  <c:v>4.9861624120431234</c:v>
                </c:pt>
                <c:pt idx="8283">
                  <c:v>4.9861624120431234</c:v>
                </c:pt>
                <c:pt idx="8284">
                  <c:v>4.9861624120431234</c:v>
                </c:pt>
                <c:pt idx="8285">
                  <c:v>4.9861624120431234</c:v>
                </c:pt>
                <c:pt idx="8286">
                  <c:v>4.9861624120431234</c:v>
                </c:pt>
                <c:pt idx="8287">
                  <c:v>4.9861624120431234</c:v>
                </c:pt>
                <c:pt idx="8288">
                  <c:v>4.9861624120431234</c:v>
                </c:pt>
                <c:pt idx="8289">
                  <c:v>4.9861624120431234</c:v>
                </c:pt>
                <c:pt idx="8290">
                  <c:v>4.9861624120431234</c:v>
                </c:pt>
                <c:pt idx="8291">
                  <c:v>4.9861624120431234</c:v>
                </c:pt>
                <c:pt idx="8292">
                  <c:v>4.9861624120431234</c:v>
                </c:pt>
                <c:pt idx="8293">
                  <c:v>4.9861624120431234</c:v>
                </c:pt>
                <c:pt idx="8294">
                  <c:v>4.9861624120431234</c:v>
                </c:pt>
                <c:pt idx="8295">
                  <c:v>4.9861624120431234</c:v>
                </c:pt>
                <c:pt idx="8296">
                  <c:v>4.9861624120431234</c:v>
                </c:pt>
                <c:pt idx="8297">
                  <c:v>4.9861624120431234</c:v>
                </c:pt>
                <c:pt idx="8298">
                  <c:v>4.9861624120431234</c:v>
                </c:pt>
                <c:pt idx="8299">
                  <c:v>4.9861624120431234</c:v>
                </c:pt>
                <c:pt idx="8300">
                  <c:v>4.9861624120431234</c:v>
                </c:pt>
                <c:pt idx="8301">
                  <c:v>4.9861624120431234</c:v>
                </c:pt>
                <c:pt idx="8302">
                  <c:v>4.9861624120431234</c:v>
                </c:pt>
                <c:pt idx="8303">
                  <c:v>4.9861624120431234</c:v>
                </c:pt>
                <c:pt idx="8304">
                  <c:v>4.9861624120431234</c:v>
                </c:pt>
                <c:pt idx="8305">
                  <c:v>4.9861624120431234</c:v>
                </c:pt>
                <c:pt idx="8306">
                  <c:v>4.9861624120431234</c:v>
                </c:pt>
                <c:pt idx="8307">
                  <c:v>4.9861624120431234</c:v>
                </c:pt>
                <c:pt idx="8308">
                  <c:v>4.9861624120431234</c:v>
                </c:pt>
                <c:pt idx="8309">
                  <c:v>4.9861624120431234</c:v>
                </c:pt>
                <c:pt idx="8310">
                  <c:v>4.9861624120431234</c:v>
                </c:pt>
                <c:pt idx="8311">
                  <c:v>4.9861624120431234</c:v>
                </c:pt>
                <c:pt idx="8312">
                  <c:v>4.9861624120431234</c:v>
                </c:pt>
                <c:pt idx="8313">
                  <c:v>4.9861624120431234</c:v>
                </c:pt>
                <c:pt idx="8314">
                  <c:v>4.9861624120431234</c:v>
                </c:pt>
                <c:pt idx="8315">
                  <c:v>4.9861624120431234</c:v>
                </c:pt>
                <c:pt idx="8316">
                  <c:v>4.9861624120431234</c:v>
                </c:pt>
                <c:pt idx="8317">
                  <c:v>4.9861624120431234</c:v>
                </c:pt>
                <c:pt idx="8318">
                  <c:v>4.9861624120431234</c:v>
                </c:pt>
                <c:pt idx="8319">
                  <c:v>4.9861624120431234</c:v>
                </c:pt>
                <c:pt idx="8320">
                  <c:v>4.9861624120431234</c:v>
                </c:pt>
                <c:pt idx="8321">
                  <c:v>4.9861624120431234</c:v>
                </c:pt>
                <c:pt idx="8322">
                  <c:v>4.9861624120431234</c:v>
                </c:pt>
                <c:pt idx="8323">
                  <c:v>4.9861624120431234</c:v>
                </c:pt>
                <c:pt idx="8324">
                  <c:v>4.9861624120431234</c:v>
                </c:pt>
                <c:pt idx="8325">
                  <c:v>4.9861624120431234</c:v>
                </c:pt>
                <c:pt idx="8326">
                  <c:v>4.9861624120431234</c:v>
                </c:pt>
                <c:pt idx="8327">
                  <c:v>4.9861624120431234</c:v>
                </c:pt>
                <c:pt idx="8328">
                  <c:v>4.9861624120431234</c:v>
                </c:pt>
                <c:pt idx="8329">
                  <c:v>4.9861624120431234</c:v>
                </c:pt>
                <c:pt idx="8330">
                  <c:v>4.9861624120431234</c:v>
                </c:pt>
                <c:pt idx="8331">
                  <c:v>4.9861624120431234</c:v>
                </c:pt>
                <c:pt idx="8332">
                  <c:v>4.9861624120431234</c:v>
                </c:pt>
                <c:pt idx="8333">
                  <c:v>4.9861624120431234</c:v>
                </c:pt>
                <c:pt idx="8334">
                  <c:v>4.9861624120431234</c:v>
                </c:pt>
                <c:pt idx="8335">
                  <c:v>4.9861624120431234</c:v>
                </c:pt>
                <c:pt idx="8336">
                  <c:v>4.9861624120431234</c:v>
                </c:pt>
                <c:pt idx="8337">
                  <c:v>4.9861624120431234</c:v>
                </c:pt>
                <c:pt idx="8338">
                  <c:v>4.9861624120431234</c:v>
                </c:pt>
                <c:pt idx="8339">
                  <c:v>4.9861624120431234</c:v>
                </c:pt>
                <c:pt idx="8340">
                  <c:v>4.9861624120431234</c:v>
                </c:pt>
                <c:pt idx="8341">
                  <c:v>4.9861624120431234</c:v>
                </c:pt>
                <c:pt idx="8342">
                  <c:v>4.9861624120431234</c:v>
                </c:pt>
                <c:pt idx="8343">
                  <c:v>4.9861624120431234</c:v>
                </c:pt>
                <c:pt idx="8344">
                  <c:v>4.9861624120431234</c:v>
                </c:pt>
                <c:pt idx="8345">
                  <c:v>4.9861624120431234</c:v>
                </c:pt>
                <c:pt idx="8346">
                  <c:v>4.9861624120431234</c:v>
                </c:pt>
                <c:pt idx="8347">
                  <c:v>4.9861624120431234</c:v>
                </c:pt>
                <c:pt idx="8348">
                  <c:v>4.9861624120431234</c:v>
                </c:pt>
                <c:pt idx="8349">
                  <c:v>4.9861624120431234</c:v>
                </c:pt>
                <c:pt idx="8350">
                  <c:v>4.9861624120431234</c:v>
                </c:pt>
                <c:pt idx="8351">
                  <c:v>4.9861624120431234</c:v>
                </c:pt>
                <c:pt idx="8352">
                  <c:v>4.9861624120431234</c:v>
                </c:pt>
                <c:pt idx="8353">
                  <c:v>4.9861624120431234</c:v>
                </c:pt>
                <c:pt idx="8354">
                  <c:v>4.9861624120431234</c:v>
                </c:pt>
                <c:pt idx="8355">
                  <c:v>4.9861624120431234</c:v>
                </c:pt>
                <c:pt idx="8356">
                  <c:v>4.9861624120431234</c:v>
                </c:pt>
                <c:pt idx="8357">
                  <c:v>4.9861624120431234</c:v>
                </c:pt>
                <c:pt idx="8358">
                  <c:v>4.9861624120431234</c:v>
                </c:pt>
                <c:pt idx="8359">
                  <c:v>4.9861624120431234</c:v>
                </c:pt>
                <c:pt idx="8360">
                  <c:v>4.9861624120431234</c:v>
                </c:pt>
                <c:pt idx="8361">
                  <c:v>4.9861624120431234</c:v>
                </c:pt>
                <c:pt idx="8362">
                  <c:v>4.9861624120431234</c:v>
                </c:pt>
                <c:pt idx="8363">
                  <c:v>4.9861624120431234</c:v>
                </c:pt>
                <c:pt idx="8364">
                  <c:v>4.9861624120431234</c:v>
                </c:pt>
                <c:pt idx="8365">
                  <c:v>4.9861624120431234</c:v>
                </c:pt>
                <c:pt idx="8366">
                  <c:v>4.9861624120431234</c:v>
                </c:pt>
                <c:pt idx="8367">
                  <c:v>4.9861624120431234</c:v>
                </c:pt>
                <c:pt idx="8368">
                  <c:v>4.9861624120431234</c:v>
                </c:pt>
                <c:pt idx="8369">
                  <c:v>4.9861624120431234</c:v>
                </c:pt>
                <c:pt idx="8370">
                  <c:v>4.9861624120431234</c:v>
                </c:pt>
                <c:pt idx="8371">
                  <c:v>4.9861624120431234</c:v>
                </c:pt>
                <c:pt idx="8372">
                  <c:v>4.9861624120431234</c:v>
                </c:pt>
                <c:pt idx="8373">
                  <c:v>4.9861624120431234</c:v>
                </c:pt>
                <c:pt idx="8374">
                  <c:v>4.9861624120431234</c:v>
                </c:pt>
                <c:pt idx="8375">
                  <c:v>4.9861624120431234</c:v>
                </c:pt>
                <c:pt idx="8376">
                  <c:v>4.9861624120431234</c:v>
                </c:pt>
                <c:pt idx="8377">
                  <c:v>4.9861624120431234</c:v>
                </c:pt>
                <c:pt idx="8378">
                  <c:v>4.9861624120431234</c:v>
                </c:pt>
                <c:pt idx="8379">
                  <c:v>4.9861624120431234</c:v>
                </c:pt>
                <c:pt idx="8380">
                  <c:v>4.9861624120431234</c:v>
                </c:pt>
                <c:pt idx="8381">
                  <c:v>4.9861624120431234</c:v>
                </c:pt>
                <c:pt idx="8382">
                  <c:v>4.9861624120431234</c:v>
                </c:pt>
                <c:pt idx="8383">
                  <c:v>4.9861624120431234</c:v>
                </c:pt>
                <c:pt idx="8384">
                  <c:v>4.9861624120431234</c:v>
                </c:pt>
                <c:pt idx="8385">
                  <c:v>4.9861624120431234</c:v>
                </c:pt>
                <c:pt idx="8386">
                  <c:v>4.9861624120431234</c:v>
                </c:pt>
                <c:pt idx="8387">
                  <c:v>4.9861624120431234</c:v>
                </c:pt>
                <c:pt idx="8388">
                  <c:v>4.9861624120431234</c:v>
                </c:pt>
                <c:pt idx="8389">
                  <c:v>4.9861624120431234</c:v>
                </c:pt>
                <c:pt idx="8390">
                  <c:v>4.9861624120431234</c:v>
                </c:pt>
                <c:pt idx="8391">
                  <c:v>4.9861624120431234</c:v>
                </c:pt>
                <c:pt idx="8392">
                  <c:v>4.9861624120431234</c:v>
                </c:pt>
                <c:pt idx="8393">
                  <c:v>4.9861624120431234</c:v>
                </c:pt>
                <c:pt idx="8394">
                  <c:v>4.9861624120431234</c:v>
                </c:pt>
                <c:pt idx="8395">
                  <c:v>4.9861624120431234</c:v>
                </c:pt>
                <c:pt idx="8396">
                  <c:v>4.9861624120431234</c:v>
                </c:pt>
                <c:pt idx="8397">
                  <c:v>4.9861624120431234</c:v>
                </c:pt>
                <c:pt idx="8398">
                  <c:v>4.9861624120431234</c:v>
                </c:pt>
                <c:pt idx="8399">
                  <c:v>4.9861624120431234</c:v>
                </c:pt>
                <c:pt idx="8400">
                  <c:v>4.9861624120431234</c:v>
                </c:pt>
                <c:pt idx="8401">
                  <c:v>4.9861624120431234</c:v>
                </c:pt>
                <c:pt idx="8402">
                  <c:v>4.9861624120431234</c:v>
                </c:pt>
                <c:pt idx="8403">
                  <c:v>4.9861624120431234</c:v>
                </c:pt>
                <c:pt idx="8404">
                  <c:v>4.9861624120431234</c:v>
                </c:pt>
                <c:pt idx="8405">
                  <c:v>4.9861624120431234</c:v>
                </c:pt>
                <c:pt idx="8406">
                  <c:v>4.9861624120431234</c:v>
                </c:pt>
                <c:pt idx="8407">
                  <c:v>4.9861624120431234</c:v>
                </c:pt>
                <c:pt idx="8408">
                  <c:v>4.9861624120431234</c:v>
                </c:pt>
                <c:pt idx="8409">
                  <c:v>4.9861624120431234</c:v>
                </c:pt>
                <c:pt idx="8410">
                  <c:v>4.9861624120431234</c:v>
                </c:pt>
                <c:pt idx="8411">
                  <c:v>4.9861624120431234</c:v>
                </c:pt>
                <c:pt idx="8412">
                  <c:v>4.9861624120431234</c:v>
                </c:pt>
                <c:pt idx="8413">
                  <c:v>4.9861624120431234</c:v>
                </c:pt>
                <c:pt idx="8414">
                  <c:v>4.9861624120431234</c:v>
                </c:pt>
                <c:pt idx="8415">
                  <c:v>4.9861624120431234</c:v>
                </c:pt>
                <c:pt idx="8416">
                  <c:v>4.9861624120431234</c:v>
                </c:pt>
                <c:pt idx="8417">
                  <c:v>4.9861624120431234</c:v>
                </c:pt>
                <c:pt idx="8418">
                  <c:v>4.9861624120431234</c:v>
                </c:pt>
                <c:pt idx="8419">
                  <c:v>4.9861624120431234</c:v>
                </c:pt>
                <c:pt idx="8420">
                  <c:v>4.9861624120431234</c:v>
                </c:pt>
                <c:pt idx="8421">
                  <c:v>4.9861624120431234</c:v>
                </c:pt>
                <c:pt idx="8422">
                  <c:v>4.9861624120431234</c:v>
                </c:pt>
                <c:pt idx="8423">
                  <c:v>4.9861624120431234</c:v>
                </c:pt>
                <c:pt idx="8424">
                  <c:v>4.9861624120431234</c:v>
                </c:pt>
                <c:pt idx="8425">
                  <c:v>4.9861624120431234</c:v>
                </c:pt>
                <c:pt idx="8426">
                  <c:v>4.9861624120431234</c:v>
                </c:pt>
                <c:pt idx="8427">
                  <c:v>4.9861624120431234</c:v>
                </c:pt>
                <c:pt idx="8428">
                  <c:v>4.9861624120431234</c:v>
                </c:pt>
                <c:pt idx="8429">
                  <c:v>4.9861624120431234</c:v>
                </c:pt>
                <c:pt idx="8430">
                  <c:v>4.9861624120431234</c:v>
                </c:pt>
                <c:pt idx="8431">
                  <c:v>4.9861624120431234</c:v>
                </c:pt>
                <c:pt idx="8432">
                  <c:v>4.9861624120431234</c:v>
                </c:pt>
                <c:pt idx="8433">
                  <c:v>4.9861624120431234</c:v>
                </c:pt>
                <c:pt idx="8434">
                  <c:v>4.9861624120431234</c:v>
                </c:pt>
                <c:pt idx="8435">
                  <c:v>4.9861624120431234</c:v>
                </c:pt>
                <c:pt idx="8436">
                  <c:v>4.9861624120431234</c:v>
                </c:pt>
                <c:pt idx="8437">
                  <c:v>4.9861624120431234</c:v>
                </c:pt>
                <c:pt idx="8438">
                  <c:v>4.9861624120431234</c:v>
                </c:pt>
                <c:pt idx="8439">
                  <c:v>4.9861624120431234</c:v>
                </c:pt>
                <c:pt idx="8440">
                  <c:v>4.9861624120431234</c:v>
                </c:pt>
                <c:pt idx="8441">
                  <c:v>4.9861624120431234</c:v>
                </c:pt>
                <c:pt idx="8442">
                  <c:v>4.9861624120431234</c:v>
                </c:pt>
                <c:pt idx="8443">
                  <c:v>4.9861624120431234</c:v>
                </c:pt>
                <c:pt idx="8444">
                  <c:v>4.9861624120431234</c:v>
                </c:pt>
                <c:pt idx="8445">
                  <c:v>4.9861624120431234</c:v>
                </c:pt>
                <c:pt idx="8446">
                  <c:v>4.9861624120431234</c:v>
                </c:pt>
                <c:pt idx="8447">
                  <c:v>4.9861624120431234</c:v>
                </c:pt>
                <c:pt idx="8448">
                  <c:v>4.9861624120431234</c:v>
                </c:pt>
                <c:pt idx="8449">
                  <c:v>4.9861624120431234</c:v>
                </c:pt>
                <c:pt idx="8450">
                  <c:v>4.9861624120431234</c:v>
                </c:pt>
                <c:pt idx="8451">
                  <c:v>4.9861624120431234</c:v>
                </c:pt>
                <c:pt idx="8452">
                  <c:v>4.9861624120431234</c:v>
                </c:pt>
                <c:pt idx="8453">
                  <c:v>4.9861624120431234</c:v>
                </c:pt>
                <c:pt idx="8454">
                  <c:v>4.9861624120431234</c:v>
                </c:pt>
                <c:pt idx="8455">
                  <c:v>4.9861624120431234</c:v>
                </c:pt>
                <c:pt idx="8456">
                  <c:v>4.9861624120431234</c:v>
                </c:pt>
                <c:pt idx="8457">
                  <c:v>4.9861624120431234</c:v>
                </c:pt>
                <c:pt idx="8458">
                  <c:v>4.9861624120431234</c:v>
                </c:pt>
                <c:pt idx="8459">
                  <c:v>4.9861624120431234</c:v>
                </c:pt>
                <c:pt idx="8460">
                  <c:v>4.9861624120431234</c:v>
                </c:pt>
                <c:pt idx="8461">
                  <c:v>4.9861624120431234</c:v>
                </c:pt>
                <c:pt idx="8462">
                  <c:v>4.9861624120431234</c:v>
                </c:pt>
                <c:pt idx="8463">
                  <c:v>4.9861624120431234</c:v>
                </c:pt>
                <c:pt idx="8464">
                  <c:v>4.9861624120431234</c:v>
                </c:pt>
                <c:pt idx="8465">
                  <c:v>4.9861624120431234</c:v>
                </c:pt>
                <c:pt idx="8466">
                  <c:v>4.9861624120431234</c:v>
                </c:pt>
                <c:pt idx="8467">
                  <c:v>4.9861624120431234</c:v>
                </c:pt>
                <c:pt idx="8468">
                  <c:v>4.9861624120431234</c:v>
                </c:pt>
                <c:pt idx="8469">
                  <c:v>4.9861624120431234</c:v>
                </c:pt>
                <c:pt idx="8470">
                  <c:v>4.9861624120431234</c:v>
                </c:pt>
                <c:pt idx="8471">
                  <c:v>4.9861624120431234</c:v>
                </c:pt>
                <c:pt idx="8472">
                  <c:v>4.9861624120431234</c:v>
                </c:pt>
                <c:pt idx="8473">
                  <c:v>4.9861624120431234</c:v>
                </c:pt>
                <c:pt idx="8474">
                  <c:v>4.9861624120431234</c:v>
                </c:pt>
                <c:pt idx="8475">
                  <c:v>4.9861624120431234</c:v>
                </c:pt>
                <c:pt idx="8476">
                  <c:v>4.9861624120431234</c:v>
                </c:pt>
                <c:pt idx="8477">
                  <c:v>4.9861624120431234</c:v>
                </c:pt>
                <c:pt idx="8478">
                  <c:v>4.9861624120431234</c:v>
                </c:pt>
                <c:pt idx="8479">
                  <c:v>4.9861624120431234</c:v>
                </c:pt>
                <c:pt idx="8480">
                  <c:v>4.9861624120431234</c:v>
                </c:pt>
                <c:pt idx="8481">
                  <c:v>4.9861624120431234</c:v>
                </c:pt>
                <c:pt idx="8482">
                  <c:v>4.9861624120431234</c:v>
                </c:pt>
                <c:pt idx="8483">
                  <c:v>4.9861624120431234</c:v>
                </c:pt>
                <c:pt idx="8484">
                  <c:v>4.9861624120431234</c:v>
                </c:pt>
                <c:pt idx="8485">
                  <c:v>4.9861624120431234</c:v>
                </c:pt>
                <c:pt idx="8486">
                  <c:v>4.9861624120431234</c:v>
                </c:pt>
                <c:pt idx="8487">
                  <c:v>4.9861624120431234</c:v>
                </c:pt>
                <c:pt idx="8488">
                  <c:v>4.9861624120431234</c:v>
                </c:pt>
                <c:pt idx="8489">
                  <c:v>4.9861624120431234</c:v>
                </c:pt>
                <c:pt idx="8490">
                  <c:v>4.9861624120431234</c:v>
                </c:pt>
                <c:pt idx="8491">
                  <c:v>4.9861624120431234</c:v>
                </c:pt>
                <c:pt idx="8492">
                  <c:v>4.9861624120431234</c:v>
                </c:pt>
                <c:pt idx="8493">
                  <c:v>4.9861624120431234</c:v>
                </c:pt>
                <c:pt idx="8494">
                  <c:v>4.9861624120431234</c:v>
                </c:pt>
                <c:pt idx="8495">
                  <c:v>4.9861624120431234</c:v>
                </c:pt>
                <c:pt idx="8496">
                  <c:v>4.9861624120431234</c:v>
                </c:pt>
                <c:pt idx="8497">
                  <c:v>4.9861624120431234</c:v>
                </c:pt>
                <c:pt idx="8498">
                  <c:v>4.9861624120431234</c:v>
                </c:pt>
                <c:pt idx="8499">
                  <c:v>4.9861624120431234</c:v>
                </c:pt>
                <c:pt idx="8500">
                  <c:v>4.9861624120431234</c:v>
                </c:pt>
                <c:pt idx="8501">
                  <c:v>4.9861624120431234</c:v>
                </c:pt>
                <c:pt idx="8502">
                  <c:v>4.9861624120431234</c:v>
                </c:pt>
                <c:pt idx="8503">
                  <c:v>4.9861624120431234</c:v>
                </c:pt>
                <c:pt idx="8504">
                  <c:v>4.9861624120431234</c:v>
                </c:pt>
                <c:pt idx="8505">
                  <c:v>4.9861624120431234</c:v>
                </c:pt>
                <c:pt idx="8506">
                  <c:v>4.9861624120431234</c:v>
                </c:pt>
                <c:pt idx="8507">
                  <c:v>4.9861624120431234</c:v>
                </c:pt>
                <c:pt idx="8508">
                  <c:v>4.9861624120431234</c:v>
                </c:pt>
                <c:pt idx="8509">
                  <c:v>4.9861624120431234</c:v>
                </c:pt>
                <c:pt idx="8510">
                  <c:v>4.9861624120431234</c:v>
                </c:pt>
                <c:pt idx="8511">
                  <c:v>4.9861624120431234</c:v>
                </c:pt>
                <c:pt idx="8512">
                  <c:v>4.9861624120431234</c:v>
                </c:pt>
                <c:pt idx="8513">
                  <c:v>4.9861624120431234</c:v>
                </c:pt>
                <c:pt idx="8514">
                  <c:v>4.9861624120431234</c:v>
                </c:pt>
                <c:pt idx="8515">
                  <c:v>4.9861624120431234</c:v>
                </c:pt>
                <c:pt idx="8516">
                  <c:v>4.9861624120431234</c:v>
                </c:pt>
                <c:pt idx="8517">
                  <c:v>4.9861624120431234</c:v>
                </c:pt>
                <c:pt idx="8518">
                  <c:v>4.9861624120431234</c:v>
                </c:pt>
                <c:pt idx="8519">
                  <c:v>4.9861624120431234</c:v>
                </c:pt>
                <c:pt idx="8520">
                  <c:v>4.9861624120431234</c:v>
                </c:pt>
                <c:pt idx="8521">
                  <c:v>4.9861624120431234</c:v>
                </c:pt>
                <c:pt idx="8522">
                  <c:v>4.9861624120431234</c:v>
                </c:pt>
                <c:pt idx="8523">
                  <c:v>4.9861624120431234</c:v>
                </c:pt>
                <c:pt idx="8524">
                  <c:v>4.9861624120431234</c:v>
                </c:pt>
                <c:pt idx="8525">
                  <c:v>4.9861624120431234</c:v>
                </c:pt>
                <c:pt idx="8526">
                  <c:v>4.9861624120431234</c:v>
                </c:pt>
                <c:pt idx="8527">
                  <c:v>4.9861624120431234</c:v>
                </c:pt>
                <c:pt idx="8528">
                  <c:v>4.9861624120431234</c:v>
                </c:pt>
                <c:pt idx="8529">
                  <c:v>4.9861624120431234</c:v>
                </c:pt>
                <c:pt idx="8530">
                  <c:v>4.9861624120431234</c:v>
                </c:pt>
                <c:pt idx="8531">
                  <c:v>4.9861624120431234</c:v>
                </c:pt>
                <c:pt idx="8532">
                  <c:v>4.9861624120431234</c:v>
                </c:pt>
                <c:pt idx="8533">
                  <c:v>4.9861624120431234</c:v>
                </c:pt>
                <c:pt idx="8534">
                  <c:v>4.9861624120431234</c:v>
                </c:pt>
                <c:pt idx="8535">
                  <c:v>4.9861624120431234</c:v>
                </c:pt>
                <c:pt idx="8536">
                  <c:v>4.9861624120431234</c:v>
                </c:pt>
                <c:pt idx="8537">
                  <c:v>4.9861624120431234</c:v>
                </c:pt>
                <c:pt idx="8538">
                  <c:v>4.9861624120431234</c:v>
                </c:pt>
                <c:pt idx="8539">
                  <c:v>4.9861624120431234</c:v>
                </c:pt>
                <c:pt idx="8540">
                  <c:v>4.9861624120431234</c:v>
                </c:pt>
                <c:pt idx="8541">
                  <c:v>4.9861624120431234</c:v>
                </c:pt>
                <c:pt idx="8542">
                  <c:v>4.9861624120431234</c:v>
                </c:pt>
                <c:pt idx="8543">
                  <c:v>4.9861624120431234</c:v>
                </c:pt>
                <c:pt idx="8544">
                  <c:v>4.9861624120431234</c:v>
                </c:pt>
                <c:pt idx="8545">
                  <c:v>4.9861624120431234</c:v>
                </c:pt>
                <c:pt idx="8546">
                  <c:v>4.9861624120431234</c:v>
                </c:pt>
                <c:pt idx="8547">
                  <c:v>4.9861624120431234</c:v>
                </c:pt>
                <c:pt idx="8548">
                  <c:v>4.9861624120431234</c:v>
                </c:pt>
                <c:pt idx="8549">
                  <c:v>4.9861624120431234</c:v>
                </c:pt>
                <c:pt idx="8550">
                  <c:v>4.9861624120431234</c:v>
                </c:pt>
                <c:pt idx="8551">
                  <c:v>4.9861624120431234</c:v>
                </c:pt>
                <c:pt idx="8552">
                  <c:v>4.9861624120431234</c:v>
                </c:pt>
                <c:pt idx="8553">
                  <c:v>4.9861624120431234</c:v>
                </c:pt>
                <c:pt idx="8554">
                  <c:v>4.9861624120431234</c:v>
                </c:pt>
                <c:pt idx="8555">
                  <c:v>4.9861624120431234</c:v>
                </c:pt>
                <c:pt idx="8556">
                  <c:v>4.9861624120431234</c:v>
                </c:pt>
                <c:pt idx="8557">
                  <c:v>4.9861624120431234</c:v>
                </c:pt>
                <c:pt idx="8558">
                  <c:v>4.9861624120431234</c:v>
                </c:pt>
                <c:pt idx="8559">
                  <c:v>4.9861624120431234</c:v>
                </c:pt>
                <c:pt idx="8560">
                  <c:v>4.9861624120431234</c:v>
                </c:pt>
                <c:pt idx="8561">
                  <c:v>4.9861624120431234</c:v>
                </c:pt>
                <c:pt idx="8562">
                  <c:v>4.9861624120431234</c:v>
                </c:pt>
                <c:pt idx="8563">
                  <c:v>4.9861624120431234</c:v>
                </c:pt>
                <c:pt idx="8564">
                  <c:v>4.9861624120431234</c:v>
                </c:pt>
                <c:pt idx="8565">
                  <c:v>4.9861624120431234</c:v>
                </c:pt>
                <c:pt idx="8566">
                  <c:v>4.9861624120431234</c:v>
                </c:pt>
                <c:pt idx="8567">
                  <c:v>4.9861624120431234</c:v>
                </c:pt>
                <c:pt idx="8568">
                  <c:v>4.9861624120431234</c:v>
                </c:pt>
                <c:pt idx="8569">
                  <c:v>4.9861624120431234</c:v>
                </c:pt>
                <c:pt idx="8570">
                  <c:v>4.9861624120431234</c:v>
                </c:pt>
                <c:pt idx="8571">
                  <c:v>4.9861624120431234</c:v>
                </c:pt>
                <c:pt idx="8572">
                  <c:v>4.9861624120431234</c:v>
                </c:pt>
                <c:pt idx="8573">
                  <c:v>4.9861624120431234</c:v>
                </c:pt>
                <c:pt idx="8574">
                  <c:v>4.9861624120431234</c:v>
                </c:pt>
                <c:pt idx="8575">
                  <c:v>4.9861624120431234</c:v>
                </c:pt>
                <c:pt idx="8576">
                  <c:v>4.9861624120431234</c:v>
                </c:pt>
                <c:pt idx="8577">
                  <c:v>4.9861624120431234</c:v>
                </c:pt>
                <c:pt idx="8578">
                  <c:v>4.9861624120431234</c:v>
                </c:pt>
                <c:pt idx="8579">
                  <c:v>4.9861624120431234</c:v>
                </c:pt>
                <c:pt idx="8580">
                  <c:v>4.9861624120431234</c:v>
                </c:pt>
                <c:pt idx="8581">
                  <c:v>4.9861624120431234</c:v>
                </c:pt>
                <c:pt idx="8582">
                  <c:v>4.9861624120431234</c:v>
                </c:pt>
                <c:pt idx="8583">
                  <c:v>4.9861624120431234</c:v>
                </c:pt>
                <c:pt idx="8584">
                  <c:v>4.9861624120431234</c:v>
                </c:pt>
                <c:pt idx="8585">
                  <c:v>4.9861624120431234</c:v>
                </c:pt>
                <c:pt idx="8586">
                  <c:v>4.9861624120431234</c:v>
                </c:pt>
                <c:pt idx="8587">
                  <c:v>4.9861624120431234</c:v>
                </c:pt>
                <c:pt idx="8588">
                  <c:v>4.9861624120431234</c:v>
                </c:pt>
                <c:pt idx="8589">
                  <c:v>4.9861624120431234</c:v>
                </c:pt>
                <c:pt idx="8590">
                  <c:v>4.9861624120431234</c:v>
                </c:pt>
                <c:pt idx="8591">
                  <c:v>4.9861624120431234</c:v>
                </c:pt>
                <c:pt idx="8592">
                  <c:v>4.9861624120431234</c:v>
                </c:pt>
                <c:pt idx="8593">
                  <c:v>4.9861624120431234</c:v>
                </c:pt>
                <c:pt idx="8594">
                  <c:v>4.9861624120431234</c:v>
                </c:pt>
                <c:pt idx="8595">
                  <c:v>4.9861624120431234</c:v>
                </c:pt>
                <c:pt idx="8596">
                  <c:v>4.9861624120431234</c:v>
                </c:pt>
                <c:pt idx="8597">
                  <c:v>4.9861624120431234</c:v>
                </c:pt>
                <c:pt idx="8598">
                  <c:v>4.9861624120431234</c:v>
                </c:pt>
                <c:pt idx="8599">
                  <c:v>4.9861624120431234</c:v>
                </c:pt>
                <c:pt idx="8600">
                  <c:v>4.9861624120431234</c:v>
                </c:pt>
                <c:pt idx="8601">
                  <c:v>4.9861624120431234</c:v>
                </c:pt>
                <c:pt idx="8602">
                  <c:v>4.9861624120431234</c:v>
                </c:pt>
                <c:pt idx="8603">
                  <c:v>4.9861624120431234</c:v>
                </c:pt>
                <c:pt idx="8604">
                  <c:v>4.9861624120431234</c:v>
                </c:pt>
                <c:pt idx="8605">
                  <c:v>4.9861624120431234</c:v>
                </c:pt>
                <c:pt idx="8606">
                  <c:v>4.9861624120431234</c:v>
                </c:pt>
                <c:pt idx="8607">
                  <c:v>4.9861624120431234</c:v>
                </c:pt>
                <c:pt idx="8608">
                  <c:v>4.9861624120431234</c:v>
                </c:pt>
                <c:pt idx="8609">
                  <c:v>4.9861624120431234</c:v>
                </c:pt>
                <c:pt idx="8610">
                  <c:v>4.9861624120431234</c:v>
                </c:pt>
                <c:pt idx="8611">
                  <c:v>4.9861624120431234</c:v>
                </c:pt>
                <c:pt idx="8612">
                  <c:v>4.9861624120431234</c:v>
                </c:pt>
                <c:pt idx="8613">
                  <c:v>4.9861624120431234</c:v>
                </c:pt>
                <c:pt idx="8614">
                  <c:v>4.9861624120431234</c:v>
                </c:pt>
                <c:pt idx="8615">
                  <c:v>4.9861624120431234</c:v>
                </c:pt>
                <c:pt idx="8616">
                  <c:v>4.9861624120431234</c:v>
                </c:pt>
                <c:pt idx="8617">
                  <c:v>4.9861624120431234</c:v>
                </c:pt>
                <c:pt idx="8618">
                  <c:v>4.9861624120431234</c:v>
                </c:pt>
                <c:pt idx="8619">
                  <c:v>4.9861624120431234</c:v>
                </c:pt>
                <c:pt idx="8620">
                  <c:v>4.9861624120431234</c:v>
                </c:pt>
                <c:pt idx="8621">
                  <c:v>4.9861624120431234</c:v>
                </c:pt>
                <c:pt idx="8622">
                  <c:v>4.9861624120431234</c:v>
                </c:pt>
                <c:pt idx="8623">
                  <c:v>4.9861624120431234</c:v>
                </c:pt>
                <c:pt idx="8624">
                  <c:v>4.9861624120431234</c:v>
                </c:pt>
                <c:pt idx="8625">
                  <c:v>4.9861624120431234</c:v>
                </c:pt>
                <c:pt idx="8626">
                  <c:v>4.9861624120431234</c:v>
                </c:pt>
                <c:pt idx="8627">
                  <c:v>4.9861624120431234</c:v>
                </c:pt>
                <c:pt idx="8628">
                  <c:v>4.9861624120431234</c:v>
                </c:pt>
                <c:pt idx="8629">
                  <c:v>4.9861624120431234</c:v>
                </c:pt>
                <c:pt idx="8630">
                  <c:v>4.9861624120431234</c:v>
                </c:pt>
                <c:pt idx="8631">
                  <c:v>4.9861624120431234</c:v>
                </c:pt>
                <c:pt idx="8632">
                  <c:v>4.9861624120431234</c:v>
                </c:pt>
                <c:pt idx="8633">
                  <c:v>4.9861624120431234</c:v>
                </c:pt>
                <c:pt idx="8634">
                  <c:v>4.9861624120431234</c:v>
                </c:pt>
                <c:pt idx="8635">
                  <c:v>4.9861624120431234</c:v>
                </c:pt>
                <c:pt idx="8636">
                  <c:v>4.9861624120431234</c:v>
                </c:pt>
                <c:pt idx="8637">
                  <c:v>4.9861624120431234</c:v>
                </c:pt>
                <c:pt idx="8638">
                  <c:v>4.9861624120431234</c:v>
                </c:pt>
                <c:pt idx="8639">
                  <c:v>4.9861624120431234</c:v>
                </c:pt>
                <c:pt idx="8640">
                  <c:v>4.9861624120431234</c:v>
                </c:pt>
                <c:pt idx="8641">
                  <c:v>4.9861624120431234</c:v>
                </c:pt>
                <c:pt idx="8642">
                  <c:v>4.9861624120431234</c:v>
                </c:pt>
                <c:pt idx="8643">
                  <c:v>4.9861624120431234</c:v>
                </c:pt>
                <c:pt idx="8644">
                  <c:v>4.9861624120431234</c:v>
                </c:pt>
                <c:pt idx="8645">
                  <c:v>4.9861624120431234</c:v>
                </c:pt>
                <c:pt idx="8646">
                  <c:v>4.9861624120431234</c:v>
                </c:pt>
                <c:pt idx="8647">
                  <c:v>4.9861624120431234</c:v>
                </c:pt>
                <c:pt idx="8648">
                  <c:v>4.9861624120431234</c:v>
                </c:pt>
                <c:pt idx="8649">
                  <c:v>4.9861624120431234</c:v>
                </c:pt>
                <c:pt idx="8650">
                  <c:v>4.9861624120431234</c:v>
                </c:pt>
                <c:pt idx="8651">
                  <c:v>4.9861624120431234</c:v>
                </c:pt>
                <c:pt idx="8652">
                  <c:v>4.9861624120431234</c:v>
                </c:pt>
                <c:pt idx="8653">
                  <c:v>4.9861624120431234</c:v>
                </c:pt>
                <c:pt idx="8654">
                  <c:v>4.9861624120431234</c:v>
                </c:pt>
                <c:pt idx="8655">
                  <c:v>4.9861624120431234</c:v>
                </c:pt>
                <c:pt idx="8656">
                  <c:v>4.9861624120431234</c:v>
                </c:pt>
                <c:pt idx="8657">
                  <c:v>4.9861624120431234</c:v>
                </c:pt>
                <c:pt idx="8658">
                  <c:v>4.9861624120431234</c:v>
                </c:pt>
                <c:pt idx="8659">
                  <c:v>4.9861624120431234</c:v>
                </c:pt>
                <c:pt idx="8660">
                  <c:v>4.9861624120431234</c:v>
                </c:pt>
                <c:pt idx="8661">
                  <c:v>4.9861624120431234</c:v>
                </c:pt>
                <c:pt idx="8662">
                  <c:v>4.9861624120431234</c:v>
                </c:pt>
                <c:pt idx="8663">
                  <c:v>4.9861624120431234</c:v>
                </c:pt>
                <c:pt idx="8664">
                  <c:v>4.9861624120431234</c:v>
                </c:pt>
                <c:pt idx="8665">
                  <c:v>4.9861624120431234</c:v>
                </c:pt>
                <c:pt idx="8666">
                  <c:v>4.9861624120431234</c:v>
                </c:pt>
                <c:pt idx="8667">
                  <c:v>4.9861624120431234</c:v>
                </c:pt>
                <c:pt idx="8668">
                  <c:v>4.9861624120431234</c:v>
                </c:pt>
                <c:pt idx="8669">
                  <c:v>4.9861624120431234</c:v>
                </c:pt>
                <c:pt idx="8670">
                  <c:v>4.9861624120431234</c:v>
                </c:pt>
                <c:pt idx="8671">
                  <c:v>4.9861624120431234</c:v>
                </c:pt>
                <c:pt idx="8672">
                  <c:v>4.9861624120431234</c:v>
                </c:pt>
                <c:pt idx="8673">
                  <c:v>4.9861624120431234</c:v>
                </c:pt>
                <c:pt idx="8674">
                  <c:v>4.9861624120431234</c:v>
                </c:pt>
                <c:pt idx="8675">
                  <c:v>4.9861624120431234</c:v>
                </c:pt>
                <c:pt idx="8676">
                  <c:v>4.9861624120431234</c:v>
                </c:pt>
                <c:pt idx="8677">
                  <c:v>4.9861624120431234</c:v>
                </c:pt>
                <c:pt idx="8678">
                  <c:v>4.9861624120431234</c:v>
                </c:pt>
                <c:pt idx="8679">
                  <c:v>4.9861624120431234</c:v>
                </c:pt>
                <c:pt idx="8680">
                  <c:v>4.9861624120431234</c:v>
                </c:pt>
                <c:pt idx="8681">
                  <c:v>4.9861624120431234</c:v>
                </c:pt>
                <c:pt idx="8682">
                  <c:v>4.9861624120431234</c:v>
                </c:pt>
                <c:pt idx="8683">
                  <c:v>4.9861624120431234</c:v>
                </c:pt>
                <c:pt idx="8684">
                  <c:v>4.9861624120431234</c:v>
                </c:pt>
                <c:pt idx="8685">
                  <c:v>4.9861624120431234</c:v>
                </c:pt>
                <c:pt idx="8686">
                  <c:v>4.9861624120431234</c:v>
                </c:pt>
                <c:pt idx="8687">
                  <c:v>4.9861624120431234</c:v>
                </c:pt>
                <c:pt idx="8688">
                  <c:v>4.9861624120431234</c:v>
                </c:pt>
                <c:pt idx="8689">
                  <c:v>4.9861624120431234</c:v>
                </c:pt>
                <c:pt idx="8690">
                  <c:v>4.9861624120431234</c:v>
                </c:pt>
                <c:pt idx="8691">
                  <c:v>4.9861624120431234</c:v>
                </c:pt>
                <c:pt idx="8692">
                  <c:v>4.9861624120431234</c:v>
                </c:pt>
                <c:pt idx="8693">
                  <c:v>4.9861624120431234</c:v>
                </c:pt>
                <c:pt idx="8694">
                  <c:v>4.9861624120431234</c:v>
                </c:pt>
                <c:pt idx="8695">
                  <c:v>4.9861624120431234</c:v>
                </c:pt>
                <c:pt idx="8696">
                  <c:v>4.9861624120431234</c:v>
                </c:pt>
                <c:pt idx="8697">
                  <c:v>4.9861624120431234</c:v>
                </c:pt>
                <c:pt idx="8698">
                  <c:v>4.9861624120431234</c:v>
                </c:pt>
                <c:pt idx="8699">
                  <c:v>4.9861624120431234</c:v>
                </c:pt>
                <c:pt idx="8700">
                  <c:v>4.9861624120431234</c:v>
                </c:pt>
                <c:pt idx="8701">
                  <c:v>4.9861624120431234</c:v>
                </c:pt>
                <c:pt idx="8702">
                  <c:v>4.9861624120431234</c:v>
                </c:pt>
                <c:pt idx="8703">
                  <c:v>4.9861624120431234</c:v>
                </c:pt>
                <c:pt idx="8704">
                  <c:v>4.9861624120431234</c:v>
                </c:pt>
                <c:pt idx="8705">
                  <c:v>4.9861624120431234</c:v>
                </c:pt>
                <c:pt idx="8706">
                  <c:v>4.9861624120431234</c:v>
                </c:pt>
                <c:pt idx="8707">
                  <c:v>4.9861624120431234</c:v>
                </c:pt>
                <c:pt idx="8708">
                  <c:v>4.9861624120431234</c:v>
                </c:pt>
                <c:pt idx="8709">
                  <c:v>4.9861624120431234</c:v>
                </c:pt>
                <c:pt idx="8710">
                  <c:v>4.9861624120431234</c:v>
                </c:pt>
                <c:pt idx="8711">
                  <c:v>4.9861624120431234</c:v>
                </c:pt>
                <c:pt idx="8712">
                  <c:v>4.9861624120431234</c:v>
                </c:pt>
                <c:pt idx="8713">
                  <c:v>4.9861624120431234</c:v>
                </c:pt>
                <c:pt idx="8714">
                  <c:v>4.9861624120431234</c:v>
                </c:pt>
                <c:pt idx="8715">
                  <c:v>4.9861624120431234</c:v>
                </c:pt>
                <c:pt idx="8716">
                  <c:v>4.9861624120431234</c:v>
                </c:pt>
                <c:pt idx="8717">
                  <c:v>4.9861624120431234</c:v>
                </c:pt>
                <c:pt idx="8718">
                  <c:v>4.9861624120431234</c:v>
                </c:pt>
                <c:pt idx="8719">
                  <c:v>4.9861624120431234</c:v>
                </c:pt>
                <c:pt idx="8720">
                  <c:v>4.9861624120431234</c:v>
                </c:pt>
                <c:pt idx="8721">
                  <c:v>4.9861624120431234</c:v>
                </c:pt>
                <c:pt idx="8722">
                  <c:v>4.9861624120431234</c:v>
                </c:pt>
                <c:pt idx="8723">
                  <c:v>4.9861624120431234</c:v>
                </c:pt>
                <c:pt idx="8724">
                  <c:v>4.9861624120431234</c:v>
                </c:pt>
                <c:pt idx="8725">
                  <c:v>4.9861624120431234</c:v>
                </c:pt>
                <c:pt idx="8726">
                  <c:v>4.9861624120431234</c:v>
                </c:pt>
                <c:pt idx="8727">
                  <c:v>4.9861624120431234</c:v>
                </c:pt>
                <c:pt idx="8728">
                  <c:v>4.9861624120431234</c:v>
                </c:pt>
                <c:pt idx="8729">
                  <c:v>4.9861624120431234</c:v>
                </c:pt>
                <c:pt idx="8730">
                  <c:v>4.9861624120431234</c:v>
                </c:pt>
                <c:pt idx="8731">
                  <c:v>4.9861624120431234</c:v>
                </c:pt>
                <c:pt idx="8732">
                  <c:v>4.9861624120431234</c:v>
                </c:pt>
                <c:pt idx="8733">
                  <c:v>4.9861624120431234</c:v>
                </c:pt>
                <c:pt idx="8734">
                  <c:v>4.9861624120431234</c:v>
                </c:pt>
                <c:pt idx="8735">
                  <c:v>4.9861624120431234</c:v>
                </c:pt>
                <c:pt idx="8736">
                  <c:v>4.9861624120431234</c:v>
                </c:pt>
                <c:pt idx="8737">
                  <c:v>4.9861624120431234</c:v>
                </c:pt>
                <c:pt idx="8738">
                  <c:v>4.9861624120431234</c:v>
                </c:pt>
                <c:pt idx="8739">
                  <c:v>4.9861624120431234</c:v>
                </c:pt>
                <c:pt idx="8740">
                  <c:v>4.9861624120431234</c:v>
                </c:pt>
                <c:pt idx="8741">
                  <c:v>4.9861624120431234</c:v>
                </c:pt>
                <c:pt idx="8742">
                  <c:v>4.9861624120431234</c:v>
                </c:pt>
                <c:pt idx="8743">
                  <c:v>4.9861624120431234</c:v>
                </c:pt>
                <c:pt idx="8744">
                  <c:v>4.9861624120431234</c:v>
                </c:pt>
                <c:pt idx="8745">
                  <c:v>4.9861624120431234</c:v>
                </c:pt>
                <c:pt idx="8746">
                  <c:v>4.9861624120431234</c:v>
                </c:pt>
                <c:pt idx="8747">
                  <c:v>4.9861624120431234</c:v>
                </c:pt>
                <c:pt idx="8748">
                  <c:v>4.9861624120431234</c:v>
                </c:pt>
                <c:pt idx="8749">
                  <c:v>4.9861624120431234</c:v>
                </c:pt>
                <c:pt idx="8750">
                  <c:v>4.9861624120431234</c:v>
                </c:pt>
                <c:pt idx="8751">
                  <c:v>4.9861624120431234</c:v>
                </c:pt>
                <c:pt idx="8752">
                  <c:v>4.9861624120431234</c:v>
                </c:pt>
                <c:pt idx="8753">
                  <c:v>4.9861624120431234</c:v>
                </c:pt>
                <c:pt idx="8754">
                  <c:v>4.9861624120431234</c:v>
                </c:pt>
                <c:pt idx="8755">
                  <c:v>4.9861624120431234</c:v>
                </c:pt>
                <c:pt idx="8756">
                  <c:v>4.9861624120431234</c:v>
                </c:pt>
                <c:pt idx="8757">
                  <c:v>4.9861624120431234</c:v>
                </c:pt>
                <c:pt idx="8758">
                  <c:v>4.9861624120431234</c:v>
                </c:pt>
                <c:pt idx="8759">
                  <c:v>4.9861624120431234</c:v>
                </c:pt>
                <c:pt idx="8760">
                  <c:v>4.9861624120431234</c:v>
                </c:pt>
                <c:pt idx="8761">
                  <c:v>4.9861624120431234</c:v>
                </c:pt>
                <c:pt idx="8762">
                  <c:v>4.9861624120431234</c:v>
                </c:pt>
                <c:pt idx="8763">
                  <c:v>4.9861624120431234</c:v>
                </c:pt>
                <c:pt idx="8764">
                  <c:v>4.9861624120431234</c:v>
                </c:pt>
                <c:pt idx="8765">
                  <c:v>4.9861624120431234</c:v>
                </c:pt>
                <c:pt idx="8766">
                  <c:v>4.9861624120431234</c:v>
                </c:pt>
                <c:pt idx="8767">
                  <c:v>4.9861624120431234</c:v>
                </c:pt>
                <c:pt idx="8768">
                  <c:v>4.9861624120431234</c:v>
                </c:pt>
                <c:pt idx="8769">
                  <c:v>4.9861624120431234</c:v>
                </c:pt>
                <c:pt idx="8770">
                  <c:v>4.9861624120431234</c:v>
                </c:pt>
                <c:pt idx="8771">
                  <c:v>4.9861624120431234</c:v>
                </c:pt>
                <c:pt idx="8772">
                  <c:v>4.9861624120431234</c:v>
                </c:pt>
                <c:pt idx="8773">
                  <c:v>4.9861624120431234</c:v>
                </c:pt>
                <c:pt idx="8774">
                  <c:v>4.9861624120431234</c:v>
                </c:pt>
                <c:pt idx="8775">
                  <c:v>4.9861624120431234</c:v>
                </c:pt>
                <c:pt idx="8776">
                  <c:v>4.9861624120431234</c:v>
                </c:pt>
                <c:pt idx="8777">
                  <c:v>4.9861624120431234</c:v>
                </c:pt>
                <c:pt idx="8778">
                  <c:v>4.9861624120431234</c:v>
                </c:pt>
                <c:pt idx="8779">
                  <c:v>4.9861624120431234</c:v>
                </c:pt>
                <c:pt idx="8780">
                  <c:v>4.9861624120431234</c:v>
                </c:pt>
                <c:pt idx="8781">
                  <c:v>4.9861624120431234</c:v>
                </c:pt>
                <c:pt idx="8782">
                  <c:v>4.9861624120431234</c:v>
                </c:pt>
                <c:pt idx="8783">
                  <c:v>4.9861624120431234</c:v>
                </c:pt>
                <c:pt idx="8784">
                  <c:v>4.9861624120431234</c:v>
                </c:pt>
                <c:pt idx="8785">
                  <c:v>4.9861624120431234</c:v>
                </c:pt>
                <c:pt idx="8786">
                  <c:v>4.9861624120431234</c:v>
                </c:pt>
                <c:pt idx="8787">
                  <c:v>4.9861624120431234</c:v>
                </c:pt>
                <c:pt idx="8788">
                  <c:v>4.9861624120431234</c:v>
                </c:pt>
                <c:pt idx="8789">
                  <c:v>4.9861624120431234</c:v>
                </c:pt>
                <c:pt idx="8790">
                  <c:v>4.9861624120431234</c:v>
                </c:pt>
                <c:pt idx="8791">
                  <c:v>4.9861624120431234</c:v>
                </c:pt>
                <c:pt idx="8792">
                  <c:v>4.9861624120431234</c:v>
                </c:pt>
                <c:pt idx="8793">
                  <c:v>4.9861624120431234</c:v>
                </c:pt>
                <c:pt idx="8794">
                  <c:v>4.9861624120431234</c:v>
                </c:pt>
                <c:pt idx="8795">
                  <c:v>4.9861624120431234</c:v>
                </c:pt>
                <c:pt idx="8796">
                  <c:v>4.9861624120431234</c:v>
                </c:pt>
                <c:pt idx="8797">
                  <c:v>4.9861624120431234</c:v>
                </c:pt>
                <c:pt idx="8798">
                  <c:v>4.9861624120431234</c:v>
                </c:pt>
                <c:pt idx="8799">
                  <c:v>4.9861624120431234</c:v>
                </c:pt>
                <c:pt idx="8800">
                  <c:v>4.9861624120431234</c:v>
                </c:pt>
                <c:pt idx="8801">
                  <c:v>4.9861624120431234</c:v>
                </c:pt>
                <c:pt idx="8802">
                  <c:v>4.9861624120431234</c:v>
                </c:pt>
                <c:pt idx="8803">
                  <c:v>4.9861624120431234</c:v>
                </c:pt>
                <c:pt idx="8804">
                  <c:v>4.9861624120431234</c:v>
                </c:pt>
                <c:pt idx="8805">
                  <c:v>4.9861624120431234</c:v>
                </c:pt>
                <c:pt idx="8806">
                  <c:v>4.9861624120431234</c:v>
                </c:pt>
                <c:pt idx="8807">
                  <c:v>4.9861624120431234</c:v>
                </c:pt>
                <c:pt idx="8808">
                  <c:v>4.9861624120431234</c:v>
                </c:pt>
                <c:pt idx="8809">
                  <c:v>4.9861624120431234</c:v>
                </c:pt>
                <c:pt idx="8810">
                  <c:v>4.9861624120431234</c:v>
                </c:pt>
                <c:pt idx="8811">
                  <c:v>4.9861624120431234</c:v>
                </c:pt>
                <c:pt idx="8812">
                  <c:v>4.9861624120431234</c:v>
                </c:pt>
                <c:pt idx="8813">
                  <c:v>4.9861624120431234</c:v>
                </c:pt>
                <c:pt idx="8814">
                  <c:v>4.9861624120431234</c:v>
                </c:pt>
                <c:pt idx="8815">
                  <c:v>4.9861624120431234</c:v>
                </c:pt>
                <c:pt idx="8816">
                  <c:v>4.9861624120431234</c:v>
                </c:pt>
                <c:pt idx="8817">
                  <c:v>4.9861624120431234</c:v>
                </c:pt>
                <c:pt idx="8818">
                  <c:v>4.9861624120431234</c:v>
                </c:pt>
                <c:pt idx="8819">
                  <c:v>4.9861624120431234</c:v>
                </c:pt>
                <c:pt idx="8820">
                  <c:v>4.9861624120431234</c:v>
                </c:pt>
                <c:pt idx="8821">
                  <c:v>4.9861624120431234</c:v>
                </c:pt>
                <c:pt idx="8822">
                  <c:v>4.9861624120431234</c:v>
                </c:pt>
                <c:pt idx="8823">
                  <c:v>4.9861624120431234</c:v>
                </c:pt>
                <c:pt idx="8824">
                  <c:v>4.9861624120431234</c:v>
                </c:pt>
                <c:pt idx="8825">
                  <c:v>4.9861624120431234</c:v>
                </c:pt>
                <c:pt idx="8826">
                  <c:v>4.9861624120431234</c:v>
                </c:pt>
                <c:pt idx="8827">
                  <c:v>4.9861624120431234</c:v>
                </c:pt>
                <c:pt idx="8828">
                  <c:v>4.9861624120431234</c:v>
                </c:pt>
                <c:pt idx="8829">
                  <c:v>4.9861624120431234</c:v>
                </c:pt>
                <c:pt idx="8830">
                  <c:v>4.9861624120431234</c:v>
                </c:pt>
                <c:pt idx="8831">
                  <c:v>4.9861624120431234</c:v>
                </c:pt>
                <c:pt idx="8832">
                  <c:v>4.9861624120431234</c:v>
                </c:pt>
                <c:pt idx="8833">
                  <c:v>4.9861624120431234</c:v>
                </c:pt>
                <c:pt idx="8834">
                  <c:v>4.9861624120431234</c:v>
                </c:pt>
                <c:pt idx="8835">
                  <c:v>4.9861624120431234</c:v>
                </c:pt>
                <c:pt idx="8836">
                  <c:v>4.9861624120431234</c:v>
                </c:pt>
                <c:pt idx="8837">
                  <c:v>4.9861624120431234</c:v>
                </c:pt>
                <c:pt idx="8838">
                  <c:v>4.9861624120431234</c:v>
                </c:pt>
                <c:pt idx="8839">
                  <c:v>4.9861624120431234</c:v>
                </c:pt>
                <c:pt idx="8840">
                  <c:v>4.9861624120431234</c:v>
                </c:pt>
                <c:pt idx="8841">
                  <c:v>4.9861624120431234</c:v>
                </c:pt>
                <c:pt idx="8842">
                  <c:v>4.9861624120431234</c:v>
                </c:pt>
                <c:pt idx="8843">
                  <c:v>4.9861624120431234</c:v>
                </c:pt>
                <c:pt idx="8844">
                  <c:v>4.9861624120431234</c:v>
                </c:pt>
                <c:pt idx="8845">
                  <c:v>4.9861624120431234</c:v>
                </c:pt>
                <c:pt idx="8846">
                  <c:v>4.9861624120431234</c:v>
                </c:pt>
                <c:pt idx="8847">
                  <c:v>4.9861624120431234</c:v>
                </c:pt>
                <c:pt idx="8848">
                  <c:v>4.9861624120431234</c:v>
                </c:pt>
                <c:pt idx="8849">
                  <c:v>4.9861624120431234</c:v>
                </c:pt>
                <c:pt idx="8850">
                  <c:v>4.9861624120431234</c:v>
                </c:pt>
                <c:pt idx="8851">
                  <c:v>4.9861624120431234</c:v>
                </c:pt>
                <c:pt idx="8852">
                  <c:v>4.9861624120431234</c:v>
                </c:pt>
                <c:pt idx="8853">
                  <c:v>4.9861624120431234</c:v>
                </c:pt>
                <c:pt idx="8854">
                  <c:v>4.9861624120431234</c:v>
                </c:pt>
                <c:pt idx="8855">
                  <c:v>4.9861624120431234</c:v>
                </c:pt>
                <c:pt idx="8856">
                  <c:v>4.9861624120431234</c:v>
                </c:pt>
                <c:pt idx="8857">
                  <c:v>4.9861624120431234</c:v>
                </c:pt>
                <c:pt idx="8858">
                  <c:v>4.9861624120431234</c:v>
                </c:pt>
                <c:pt idx="8859">
                  <c:v>4.9861624120431234</c:v>
                </c:pt>
                <c:pt idx="8860">
                  <c:v>4.9861624120431234</c:v>
                </c:pt>
                <c:pt idx="8861">
                  <c:v>4.9861624120431234</c:v>
                </c:pt>
                <c:pt idx="8862">
                  <c:v>4.9861624120431234</c:v>
                </c:pt>
                <c:pt idx="8863">
                  <c:v>4.9861624120431234</c:v>
                </c:pt>
                <c:pt idx="8864">
                  <c:v>4.9861624120431234</c:v>
                </c:pt>
                <c:pt idx="8865">
                  <c:v>4.9861624120431234</c:v>
                </c:pt>
                <c:pt idx="8866">
                  <c:v>4.9861624120431234</c:v>
                </c:pt>
                <c:pt idx="8867">
                  <c:v>4.9861624120431234</c:v>
                </c:pt>
                <c:pt idx="8868">
                  <c:v>4.9861624120431234</c:v>
                </c:pt>
                <c:pt idx="8869">
                  <c:v>4.9861624120431234</c:v>
                </c:pt>
                <c:pt idx="8870">
                  <c:v>4.9861624120431234</c:v>
                </c:pt>
                <c:pt idx="8871">
                  <c:v>4.9861624120431234</c:v>
                </c:pt>
                <c:pt idx="8872">
                  <c:v>4.9861624120431234</c:v>
                </c:pt>
                <c:pt idx="8873">
                  <c:v>4.9861624120431234</c:v>
                </c:pt>
                <c:pt idx="8874">
                  <c:v>4.9861624120431234</c:v>
                </c:pt>
                <c:pt idx="8875">
                  <c:v>4.9861624120431234</c:v>
                </c:pt>
                <c:pt idx="8876">
                  <c:v>4.9861624120431234</c:v>
                </c:pt>
                <c:pt idx="8877">
                  <c:v>4.9861624120431234</c:v>
                </c:pt>
                <c:pt idx="8878">
                  <c:v>4.9861624120431234</c:v>
                </c:pt>
                <c:pt idx="8879">
                  <c:v>4.9861624120431234</c:v>
                </c:pt>
                <c:pt idx="8880">
                  <c:v>4.9861624120431234</c:v>
                </c:pt>
                <c:pt idx="8881">
                  <c:v>4.9861624120431234</c:v>
                </c:pt>
                <c:pt idx="8882">
                  <c:v>4.9861624120431234</c:v>
                </c:pt>
                <c:pt idx="8883">
                  <c:v>4.9861624120431234</c:v>
                </c:pt>
                <c:pt idx="8884">
                  <c:v>4.9861624120431234</c:v>
                </c:pt>
                <c:pt idx="8885">
                  <c:v>4.9861624120431234</c:v>
                </c:pt>
                <c:pt idx="8886">
                  <c:v>4.9861624120431234</c:v>
                </c:pt>
                <c:pt idx="8887">
                  <c:v>4.9861624120431234</c:v>
                </c:pt>
                <c:pt idx="8888">
                  <c:v>4.9861624120431234</c:v>
                </c:pt>
                <c:pt idx="8889">
                  <c:v>4.9861624120431234</c:v>
                </c:pt>
                <c:pt idx="8890">
                  <c:v>4.9861624120431234</c:v>
                </c:pt>
                <c:pt idx="8891">
                  <c:v>4.9861624120431234</c:v>
                </c:pt>
                <c:pt idx="8892">
                  <c:v>4.9861624120431234</c:v>
                </c:pt>
                <c:pt idx="8893">
                  <c:v>4.9861624120431234</c:v>
                </c:pt>
                <c:pt idx="8894">
                  <c:v>4.9861624120431234</c:v>
                </c:pt>
                <c:pt idx="8895">
                  <c:v>4.9861624120431234</c:v>
                </c:pt>
                <c:pt idx="8896">
                  <c:v>4.9861624120431234</c:v>
                </c:pt>
                <c:pt idx="8897">
                  <c:v>4.9861624120431234</c:v>
                </c:pt>
                <c:pt idx="8898">
                  <c:v>4.9861624120431234</c:v>
                </c:pt>
                <c:pt idx="8899">
                  <c:v>4.9861624120431234</c:v>
                </c:pt>
                <c:pt idx="8900">
                  <c:v>4.9861624120431234</c:v>
                </c:pt>
                <c:pt idx="8901">
                  <c:v>4.9861624120431234</c:v>
                </c:pt>
                <c:pt idx="8902">
                  <c:v>4.9861624120431234</c:v>
                </c:pt>
                <c:pt idx="8903">
                  <c:v>4.9861624120431234</c:v>
                </c:pt>
                <c:pt idx="8904">
                  <c:v>4.9861624120431234</c:v>
                </c:pt>
                <c:pt idx="8905">
                  <c:v>4.9861624120431234</c:v>
                </c:pt>
                <c:pt idx="8906">
                  <c:v>4.9861624120431234</c:v>
                </c:pt>
                <c:pt idx="8907">
                  <c:v>4.9861624120431234</c:v>
                </c:pt>
                <c:pt idx="8908">
                  <c:v>4.9861624120431234</c:v>
                </c:pt>
                <c:pt idx="8909">
                  <c:v>4.9861624120431234</c:v>
                </c:pt>
                <c:pt idx="8910">
                  <c:v>4.9861624120431234</c:v>
                </c:pt>
                <c:pt idx="8911">
                  <c:v>4.9861624120431234</c:v>
                </c:pt>
                <c:pt idx="8912">
                  <c:v>4.9861624120431234</c:v>
                </c:pt>
                <c:pt idx="8913">
                  <c:v>4.9861624120431234</c:v>
                </c:pt>
                <c:pt idx="8914">
                  <c:v>4.9861624120431234</c:v>
                </c:pt>
                <c:pt idx="8915">
                  <c:v>4.9861624120431234</c:v>
                </c:pt>
                <c:pt idx="8916">
                  <c:v>4.9861624120431234</c:v>
                </c:pt>
                <c:pt idx="8917">
                  <c:v>4.9861624120431234</c:v>
                </c:pt>
                <c:pt idx="8918">
                  <c:v>4.9861624120431234</c:v>
                </c:pt>
                <c:pt idx="8919">
                  <c:v>4.9861624120431234</c:v>
                </c:pt>
                <c:pt idx="8920">
                  <c:v>4.9861624120431234</c:v>
                </c:pt>
                <c:pt idx="8921">
                  <c:v>4.9861624120431234</c:v>
                </c:pt>
                <c:pt idx="8922">
                  <c:v>4.9861624120431234</c:v>
                </c:pt>
                <c:pt idx="8923">
                  <c:v>4.9861624120431234</c:v>
                </c:pt>
                <c:pt idx="8924">
                  <c:v>4.9861624120431234</c:v>
                </c:pt>
                <c:pt idx="8925">
                  <c:v>4.9861624120431234</c:v>
                </c:pt>
                <c:pt idx="8926">
                  <c:v>4.9861624120431234</c:v>
                </c:pt>
                <c:pt idx="8927">
                  <c:v>4.9861624120431234</c:v>
                </c:pt>
                <c:pt idx="8928">
                  <c:v>4.9861624120431234</c:v>
                </c:pt>
                <c:pt idx="8929">
                  <c:v>4.9861624120431234</c:v>
                </c:pt>
                <c:pt idx="8930">
                  <c:v>4.9861624120431234</c:v>
                </c:pt>
                <c:pt idx="8931">
                  <c:v>4.9861624120431234</c:v>
                </c:pt>
                <c:pt idx="8932">
                  <c:v>4.9861624120431234</c:v>
                </c:pt>
                <c:pt idx="8933">
                  <c:v>4.9861624120431234</c:v>
                </c:pt>
                <c:pt idx="8934">
                  <c:v>4.9861624120431234</c:v>
                </c:pt>
                <c:pt idx="8935">
                  <c:v>4.9861624120431234</c:v>
                </c:pt>
                <c:pt idx="8936">
                  <c:v>4.9861624120431234</c:v>
                </c:pt>
                <c:pt idx="8937">
                  <c:v>4.9861624120431234</c:v>
                </c:pt>
                <c:pt idx="8938">
                  <c:v>4.9861624120431234</c:v>
                </c:pt>
                <c:pt idx="8939">
                  <c:v>4.9861624120431234</c:v>
                </c:pt>
                <c:pt idx="8940">
                  <c:v>4.9861624120431234</c:v>
                </c:pt>
                <c:pt idx="8941">
                  <c:v>4.9861624120431234</c:v>
                </c:pt>
                <c:pt idx="8942">
                  <c:v>4.9861624120431234</c:v>
                </c:pt>
                <c:pt idx="8943">
                  <c:v>4.9861624120431234</c:v>
                </c:pt>
                <c:pt idx="8944">
                  <c:v>4.9861624120431234</c:v>
                </c:pt>
                <c:pt idx="8945">
                  <c:v>4.9861624120431234</c:v>
                </c:pt>
                <c:pt idx="8946">
                  <c:v>4.9861624120431234</c:v>
                </c:pt>
                <c:pt idx="8947">
                  <c:v>4.9861624120431234</c:v>
                </c:pt>
                <c:pt idx="8948">
                  <c:v>4.9861624120431234</c:v>
                </c:pt>
                <c:pt idx="8949">
                  <c:v>4.9861624120431234</c:v>
                </c:pt>
                <c:pt idx="8950">
                  <c:v>4.9861624120431234</c:v>
                </c:pt>
                <c:pt idx="8951">
                  <c:v>4.9861624120431234</c:v>
                </c:pt>
                <c:pt idx="8952">
                  <c:v>4.9861624120431234</c:v>
                </c:pt>
                <c:pt idx="8953">
                  <c:v>4.9861624120431234</c:v>
                </c:pt>
                <c:pt idx="8954">
                  <c:v>4.9861624120431234</c:v>
                </c:pt>
                <c:pt idx="8955">
                  <c:v>4.9861624120431234</c:v>
                </c:pt>
                <c:pt idx="8956">
                  <c:v>4.9861624120431234</c:v>
                </c:pt>
                <c:pt idx="8957">
                  <c:v>4.9861624120431234</c:v>
                </c:pt>
                <c:pt idx="8958">
                  <c:v>4.9861624120431234</c:v>
                </c:pt>
                <c:pt idx="8959">
                  <c:v>4.9861624120431234</c:v>
                </c:pt>
                <c:pt idx="8960">
                  <c:v>4.9861624120431234</c:v>
                </c:pt>
                <c:pt idx="8961">
                  <c:v>4.9861624120431234</c:v>
                </c:pt>
                <c:pt idx="8962">
                  <c:v>4.9861624120431234</c:v>
                </c:pt>
                <c:pt idx="8963">
                  <c:v>4.9861624120431234</c:v>
                </c:pt>
                <c:pt idx="8964">
                  <c:v>4.9861624120431234</c:v>
                </c:pt>
                <c:pt idx="8965">
                  <c:v>4.9861624120431234</c:v>
                </c:pt>
                <c:pt idx="8966">
                  <c:v>4.9861624120431234</c:v>
                </c:pt>
                <c:pt idx="8967">
                  <c:v>4.9861624120431234</c:v>
                </c:pt>
                <c:pt idx="8968">
                  <c:v>4.9861624120431234</c:v>
                </c:pt>
                <c:pt idx="8969">
                  <c:v>4.9861624120431234</c:v>
                </c:pt>
                <c:pt idx="8970">
                  <c:v>4.9861624120431234</c:v>
                </c:pt>
                <c:pt idx="8971">
                  <c:v>4.9861624120431234</c:v>
                </c:pt>
                <c:pt idx="8972">
                  <c:v>4.9861624120431234</c:v>
                </c:pt>
                <c:pt idx="8973">
                  <c:v>4.9861624120431234</c:v>
                </c:pt>
                <c:pt idx="8974">
                  <c:v>4.9861624120431234</c:v>
                </c:pt>
                <c:pt idx="8975">
                  <c:v>4.9861624120431234</c:v>
                </c:pt>
                <c:pt idx="8976">
                  <c:v>4.9861624120431234</c:v>
                </c:pt>
                <c:pt idx="8977">
                  <c:v>4.9861624120431234</c:v>
                </c:pt>
                <c:pt idx="8978">
                  <c:v>4.9861624120431234</c:v>
                </c:pt>
                <c:pt idx="8979">
                  <c:v>4.9861624120431234</c:v>
                </c:pt>
                <c:pt idx="8980">
                  <c:v>4.9861624120431234</c:v>
                </c:pt>
                <c:pt idx="8981">
                  <c:v>4.9861624120431234</c:v>
                </c:pt>
                <c:pt idx="8982">
                  <c:v>4.9861624120431234</c:v>
                </c:pt>
                <c:pt idx="8983">
                  <c:v>4.9861624120431234</c:v>
                </c:pt>
                <c:pt idx="8984">
                  <c:v>4.9861624120431234</c:v>
                </c:pt>
                <c:pt idx="8985">
                  <c:v>4.9861624120431234</c:v>
                </c:pt>
                <c:pt idx="8986">
                  <c:v>4.9861624120431234</c:v>
                </c:pt>
                <c:pt idx="8987">
                  <c:v>4.9861624120431234</c:v>
                </c:pt>
                <c:pt idx="8988">
                  <c:v>4.9861624120431234</c:v>
                </c:pt>
                <c:pt idx="8989">
                  <c:v>4.9861624120431234</c:v>
                </c:pt>
                <c:pt idx="8990">
                  <c:v>4.9861624120431234</c:v>
                </c:pt>
                <c:pt idx="8991">
                  <c:v>4.9861624120431234</c:v>
                </c:pt>
                <c:pt idx="8992">
                  <c:v>4.9861624120431234</c:v>
                </c:pt>
                <c:pt idx="8993">
                  <c:v>4.9861624120431234</c:v>
                </c:pt>
                <c:pt idx="8994">
                  <c:v>4.9861624120431234</c:v>
                </c:pt>
                <c:pt idx="8995">
                  <c:v>4.9861624120431234</c:v>
                </c:pt>
                <c:pt idx="8996">
                  <c:v>4.9861624120431234</c:v>
                </c:pt>
                <c:pt idx="8997">
                  <c:v>4.9861624120431234</c:v>
                </c:pt>
                <c:pt idx="8998">
                  <c:v>4.9861624120431234</c:v>
                </c:pt>
                <c:pt idx="8999">
                  <c:v>4.9861624120431234</c:v>
                </c:pt>
                <c:pt idx="9000">
                  <c:v>4.9861624120431234</c:v>
                </c:pt>
                <c:pt idx="9001">
                  <c:v>4.9861624120431234</c:v>
                </c:pt>
                <c:pt idx="9002">
                  <c:v>4.9861624120431234</c:v>
                </c:pt>
                <c:pt idx="9003">
                  <c:v>4.9861624120431234</c:v>
                </c:pt>
                <c:pt idx="9004">
                  <c:v>4.9861624120431234</c:v>
                </c:pt>
                <c:pt idx="9005">
                  <c:v>4.9861624120431234</c:v>
                </c:pt>
                <c:pt idx="9006">
                  <c:v>4.9861624120431234</c:v>
                </c:pt>
                <c:pt idx="9007">
                  <c:v>4.9861624120431234</c:v>
                </c:pt>
                <c:pt idx="9008">
                  <c:v>4.9861624120431234</c:v>
                </c:pt>
                <c:pt idx="9009">
                  <c:v>4.9861624120431234</c:v>
                </c:pt>
                <c:pt idx="9010">
                  <c:v>4.9861624120431234</c:v>
                </c:pt>
                <c:pt idx="9011">
                  <c:v>4.9861624120431234</c:v>
                </c:pt>
                <c:pt idx="9012">
                  <c:v>4.9861624120431234</c:v>
                </c:pt>
                <c:pt idx="9013">
                  <c:v>4.9861624120431234</c:v>
                </c:pt>
                <c:pt idx="9014">
                  <c:v>4.9861624120431234</c:v>
                </c:pt>
                <c:pt idx="9015">
                  <c:v>4.9861624120431234</c:v>
                </c:pt>
                <c:pt idx="9016">
                  <c:v>4.9861624120431234</c:v>
                </c:pt>
                <c:pt idx="9017">
                  <c:v>4.9861624120431234</c:v>
                </c:pt>
                <c:pt idx="9018">
                  <c:v>4.9861624120431234</c:v>
                </c:pt>
                <c:pt idx="9019">
                  <c:v>4.9861624120431234</c:v>
                </c:pt>
                <c:pt idx="9020">
                  <c:v>4.9861624120431234</c:v>
                </c:pt>
                <c:pt idx="9021">
                  <c:v>4.9861624120431234</c:v>
                </c:pt>
                <c:pt idx="9022">
                  <c:v>4.9861624120431234</c:v>
                </c:pt>
                <c:pt idx="9023">
                  <c:v>4.9861624120431234</c:v>
                </c:pt>
                <c:pt idx="9024">
                  <c:v>4.9861624120431234</c:v>
                </c:pt>
                <c:pt idx="9025">
                  <c:v>4.9861624120431234</c:v>
                </c:pt>
                <c:pt idx="9026">
                  <c:v>4.9861624120431234</c:v>
                </c:pt>
                <c:pt idx="9027">
                  <c:v>4.9861624120431234</c:v>
                </c:pt>
                <c:pt idx="9028">
                  <c:v>4.9861624120431234</c:v>
                </c:pt>
                <c:pt idx="9029">
                  <c:v>4.9861624120431234</c:v>
                </c:pt>
                <c:pt idx="9030">
                  <c:v>4.9861624120431234</c:v>
                </c:pt>
                <c:pt idx="9031">
                  <c:v>4.9861624120431234</c:v>
                </c:pt>
                <c:pt idx="9032">
                  <c:v>4.9861624120431234</c:v>
                </c:pt>
                <c:pt idx="9033">
                  <c:v>4.9861624120431234</c:v>
                </c:pt>
                <c:pt idx="9034">
                  <c:v>4.9861624120431234</c:v>
                </c:pt>
                <c:pt idx="9035">
                  <c:v>4.9861624120431234</c:v>
                </c:pt>
                <c:pt idx="9036">
                  <c:v>4.9861624120431234</c:v>
                </c:pt>
                <c:pt idx="9037">
                  <c:v>4.9861624120431234</c:v>
                </c:pt>
                <c:pt idx="9038">
                  <c:v>4.9861624120431234</c:v>
                </c:pt>
                <c:pt idx="9039">
                  <c:v>4.9861624120431234</c:v>
                </c:pt>
                <c:pt idx="9040">
                  <c:v>4.9861624120431234</c:v>
                </c:pt>
                <c:pt idx="9041">
                  <c:v>4.9861624120431234</c:v>
                </c:pt>
                <c:pt idx="9042">
                  <c:v>4.9861624120431234</c:v>
                </c:pt>
                <c:pt idx="9043">
                  <c:v>4.9861624120431234</c:v>
                </c:pt>
                <c:pt idx="9044">
                  <c:v>4.9861624120431234</c:v>
                </c:pt>
                <c:pt idx="9045">
                  <c:v>4.9861624120431234</c:v>
                </c:pt>
                <c:pt idx="9046">
                  <c:v>4.9861624120431234</c:v>
                </c:pt>
                <c:pt idx="9047">
                  <c:v>4.9861624120431234</c:v>
                </c:pt>
                <c:pt idx="9048">
                  <c:v>4.9861624120431234</c:v>
                </c:pt>
                <c:pt idx="9049">
                  <c:v>4.9861624120431234</c:v>
                </c:pt>
                <c:pt idx="9050">
                  <c:v>4.9861624120431234</c:v>
                </c:pt>
                <c:pt idx="9051">
                  <c:v>4.9861624120431234</c:v>
                </c:pt>
                <c:pt idx="9052">
                  <c:v>4.9861624120431234</c:v>
                </c:pt>
                <c:pt idx="9053">
                  <c:v>4.9861624120431234</c:v>
                </c:pt>
                <c:pt idx="9054">
                  <c:v>4.9861624120431234</c:v>
                </c:pt>
                <c:pt idx="9055">
                  <c:v>4.9861624120431234</c:v>
                </c:pt>
                <c:pt idx="9056">
                  <c:v>4.9861624120431234</c:v>
                </c:pt>
                <c:pt idx="9057">
                  <c:v>4.9861624120431234</c:v>
                </c:pt>
                <c:pt idx="9058">
                  <c:v>4.9861624120431234</c:v>
                </c:pt>
                <c:pt idx="9059">
                  <c:v>4.9861624120431234</c:v>
                </c:pt>
                <c:pt idx="9060">
                  <c:v>4.9861624120431234</c:v>
                </c:pt>
                <c:pt idx="9061">
                  <c:v>4.9861624120431234</c:v>
                </c:pt>
                <c:pt idx="9062">
                  <c:v>4.9861624120431234</c:v>
                </c:pt>
                <c:pt idx="9063">
                  <c:v>4.9861624120431234</c:v>
                </c:pt>
                <c:pt idx="9064">
                  <c:v>4.9861624120431234</c:v>
                </c:pt>
                <c:pt idx="9065">
                  <c:v>4.9861624120431234</c:v>
                </c:pt>
                <c:pt idx="9066">
                  <c:v>4.9861624120431234</c:v>
                </c:pt>
                <c:pt idx="9067">
                  <c:v>4.9861624120431234</c:v>
                </c:pt>
                <c:pt idx="9068">
                  <c:v>4.9861624120431234</c:v>
                </c:pt>
                <c:pt idx="9069">
                  <c:v>4.9861624120431234</c:v>
                </c:pt>
                <c:pt idx="9070">
                  <c:v>4.9861624120431234</c:v>
                </c:pt>
                <c:pt idx="9071">
                  <c:v>4.9861624120431234</c:v>
                </c:pt>
                <c:pt idx="9072">
                  <c:v>4.9861624120431234</c:v>
                </c:pt>
                <c:pt idx="9073">
                  <c:v>4.9861624120431234</c:v>
                </c:pt>
                <c:pt idx="9074">
                  <c:v>4.9861624120431234</c:v>
                </c:pt>
                <c:pt idx="9075">
                  <c:v>4.9861624120431234</c:v>
                </c:pt>
                <c:pt idx="9076">
                  <c:v>4.9861624120431234</c:v>
                </c:pt>
                <c:pt idx="9077">
                  <c:v>4.9861624120431234</c:v>
                </c:pt>
                <c:pt idx="9078">
                  <c:v>4.9861624120431234</c:v>
                </c:pt>
                <c:pt idx="9079">
                  <c:v>4.9861624120431234</c:v>
                </c:pt>
                <c:pt idx="9080">
                  <c:v>4.9861624120431234</c:v>
                </c:pt>
                <c:pt idx="9081">
                  <c:v>4.9861624120431234</c:v>
                </c:pt>
                <c:pt idx="9082">
                  <c:v>4.9861624120431234</c:v>
                </c:pt>
                <c:pt idx="9083">
                  <c:v>4.9861624120431234</c:v>
                </c:pt>
                <c:pt idx="9084">
                  <c:v>4.9861624120431234</c:v>
                </c:pt>
                <c:pt idx="9085">
                  <c:v>4.9861624120431234</c:v>
                </c:pt>
                <c:pt idx="9086">
                  <c:v>4.9861624120431234</c:v>
                </c:pt>
                <c:pt idx="9087">
                  <c:v>4.9861624120431234</c:v>
                </c:pt>
                <c:pt idx="9088">
                  <c:v>4.9861624120431234</c:v>
                </c:pt>
                <c:pt idx="9089">
                  <c:v>4.9861624120431234</c:v>
                </c:pt>
                <c:pt idx="9090">
                  <c:v>4.9861624120431234</c:v>
                </c:pt>
                <c:pt idx="9091">
                  <c:v>4.9861624120431234</c:v>
                </c:pt>
                <c:pt idx="9092">
                  <c:v>4.9861624120431234</c:v>
                </c:pt>
                <c:pt idx="9093">
                  <c:v>4.9861624120431234</c:v>
                </c:pt>
                <c:pt idx="9094">
                  <c:v>4.9861624120431234</c:v>
                </c:pt>
                <c:pt idx="9095">
                  <c:v>4.9861624120431234</c:v>
                </c:pt>
                <c:pt idx="9096">
                  <c:v>4.9861624120431234</c:v>
                </c:pt>
                <c:pt idx="9097">
                  <c:v>4.9861624120431234</c:v>
                </c:pt>
                <c:pt idx="9098">
                  <c:v>4.9861624120431234</c:v>
                </c:pt>
                <c:pt idx="9099">
                  <c:v>4.9861624120431234</c:v>
                </c:pt>
                <c:pt idx="9100">
                  <c:v>4.9861624120431234</c:v>
                </c:pt>
                <c:pt idx="9101">
                  <c:v>4.9861624120431234</c:v>
                </c:pt>
                <c:pt idx="9102">
                  <c:v>4.9861624120431234</c:v>
                </c:pt>
                <c:pt idx="9103">
                  <c:v>4.9861624120431234</c:v>
                </c:pt>
                <c:pt idx="9104">
                  <c:v>4.9861624120431234</c:v>
                </c:pt>
                <c:pt idx="9105">
                  <c:v>4.9861624120431234</c:v>
                </c:pt>
                <c:pt idx="9106">
                  <c:v>4.9861624120431234</c:v>
                </c:pt>
                <c:pt idx="9107">
                  <c:v>4.9861624120431234</c:v>
                </c:pt>
                <c:pt idx="9108">
                  <c:v>4.9861624120431234</c:v>
                </c:pt>
                <c:pt idx="9109">
                  <c:v>4.9861624120431234</c:v>
                </c:pt>
                <c:pt idx="9110">
                  <c:v>4.9861624120431234</c:v>
                </c:pt>
                <c:pt idx="9111">
                  <c:v>4.9861624120431234</c:v>
                </c:pt>
                <c:pt idx="9112">
                  <c:v>4.9861624120431234</c:v>
                </c:pt>
                <c:pt idx="9113">
                  <c:v>4.9861624120431234</c:v>
                </c:pt>
                <c:pt idx="9114">
                  <c:v>4.9861624120431234</c:v>
                </c:pt>
                <c:pt idx="9115">
                  <c:v>4.9861624120431234</c:v>
                </c:pt>
                <c:pt idx="9116">
                  <c:v>4.9861624120431234</c:v>
                </c:pt>
                <c:pt idx="9117">
                  <c:v>4.9861624120431234</c:v>
                </c:pt>
                <c:pt idx="9118">
                  <c:v>4.9861624120431234</c:v>
                </c:pt>
                <c:pt idx="9119">
                  <c:v>4.9861624120431234</c:v>
                </c:pt>
                <c:pt idx="9120">
                  <c:v>4.9861624120431234</c:v>
                </c:pt>
                <c:pt idx="9121">
                  <c:v>4.9861624120431234</c:v>
                </c:pt>
                <c:pt idx="9122">
                  <c:v>4.9861624120431234</c:v>
                </c:pt>
                <c:pt idx="9123">
                  <c:v>4.9861624120431234</c:v>
                </c:pt>
                <c:pt idx="9124">
                  <c:v>4.9861624120431234</c:v>
                </c:pt>
                <c:pt idx="9125">
                  <c:v>4.9861624120431234</c:v>
                </c:pt>
                <c:pt idx="9126">
                  <c:v>4.9861624120431234</c:v>
                </c:pt>
                <c:pt idx="9127">
                  <c:v>4.9861624120431234</c:v>
                </c:pt>
                <c:pt idx="9128">
                  <c:v>4.9861624120431234</c:v>
                </c:pt>
                <c:pt idx="9129">
                  <c:v>4.9861624120431234</c:v>
                </c:pt>
                <c:pt idx="9130">
                  <c:v>4.9861624120431234</c:v>
                </c:pt>
                <c:pt idx="9131">
                  <c:v>4.9861624120431234</c:v>
                </c:pt>
                <c:pt idx="9132">
                  <c:v>4.9861624120431234</c:v>
                </c:pt>
                <c:pt idx="9133">
                  <c:v>4.9861624120431234</c:v>
                </c:pt>
                <c:pt idx="9134">
                  <c:v>4.9861624120431234</c:v>
                </c:pt>
                <c:pt idx="9135">
                  <c:v>4.9861624120431234</c:v>
                </c:pt>
                <c:pt idx="9136">
                  <c:v>4.9861624120431234</c:v>
                </c:pt>
                <c:pt idx="9137">
                  <c:v>4.9861624120431234</c:v>
                </c:pt>
                <c:pt idx="9138">
                  <c:v>4.9861624120431234</c:v>
                </c:pt>
                <c:pt idx="9139">
                  <c:v>4.9861624120431234</c:v>
                </c:pt>
                <c:pt idx="9140">
                  <c:v>4.9861624120431234</c:v>
                </c:pt>
                <c:pt idx="9141">
                  <c:v>4.9861624120431234</c:v>
                </c:pt>
                <c:pt idx="9142">
                  <c:v>4.9861624120431234</c:v>
                </c:pt>
                <c:pt idx="9143">
                  <c:v>4.9861624120431234</c:v>
                </c:pt>
                <c:pt idx="9144">
                  <c:v>4.9861624120431234</c:v>
                </c:pt>
                <c:pt idx="9145">
                  <c:v>4.9861624120431234</c:v>
                </c:pt>
                <c:pt idx="9146">
                  <c:v>4.9861624120431234</c:v>
                </c:pt>
                <c:pt idx="9147">
                  <c:v>4.9861624120431234</c:v>
                </c:pt>
                <c:pt idx="9148">
                  <c:v>4.9861624120431234</c:v>
                </c:pt>
                <c:pt idx="9149">
                  <c:v>4.9861624120431234</c:v>
                </c:pt>
                <c:pt idx="9150">
                  <c:v>4.9861624120431234</c:v>
                </c:pt>
                <c:pt idx="9151">
                  <c:v>4.9861624120431234</c:v>
                </c:pt>
                <c:pt idx="9152">
                  <c:v>4.9861624120431234</c:v>
                </c:pt>
                <c:pt idx="9153">
                  <c:v>4.9861624120431234</c:v>
                </c:pt>
                <c:pt idx="9154">
                  <c:v>4.9861624120431234</c:v>
                </c:pt>
                <c:pt idx="9155">
                  <c:v>4.9861624120431234</c:v>
                </c:pt>
                <c:pt idx="9156">
                  <c:v>4.9861624120431234</c:v>
                </c:pt>
                <c:pt idx="9157">
                  <c:v>4.9861624120431234</c:v>
                </c:pt>
                <c:pt idx="9158">
                  <c:v>4.9861624120431234</c:v>
                </c:pt>
                <c:pt idx="9159">
                  <c:v>4.9861624120431234</c:v>
                </c:pt>
                <c:pt idx="9160">
                  <c:v>4.9861624120431234</c:v>
                </c:pt>
                <c:pt idx="9161">
                  <c:v>4.9861624120431234</c:v>
                </c:pt>
                <c:pt idx="9162">
                  <c:v>4.9861624120431234</c:v>
                </c:pt>
                <c:pt idx="9163">
                  <c:v>4.9861624120431234</c:v>
                </c:pt>
                <c:pt idx="9164">
                  <c:v>4.9861624120431234</c:v>
                </c:pt>
                <c:pt idx="9165">
                  <c:v>4.9861624120431234</c:v>
                </c:pt>
                <c:pt idx="9166">
                  <c:v>4.9861624120431234</c:v>
                </c:pt>
                <c:pt idx="9167">
                  <c:v>4.9861624120431234</c:v>
                </c:pt>
                <c:pt idx="9168">
                  <c:v>4.9861624120431234</c:v>
                </c:pt>
                <c:pt idx="9169">
                  <c:v>4.9861624120431234</c:v>
                </c:pt>
                <c:pt idx="9170">
                  <c:v>4.9861624120431234</c:v>
                </c:pt>
                <c:pt idx="9171">
                  <c:v>4.9861624120431234</c:v>
                </c:pt>
                <c:pt idx="9172">
                  <c:v>4.9861624120431234</c:v>
                </c:pt>
                <c:pt idx="9173">
                  <c:v>4.9861624120431234</c:v>
                </c:pt>
                <c:pt idx="9174">
                  <c:v>4.9861624120431234</c:v>
                </c:pt>
                <c:pt idx="9175">
                  <c:v>4.9861624120431234</c:v>
                </c:pt>
                <c:pt idx="9176">
                  <c:v>4.9861624120431234</c:v>
                </c:pt>
                <c:pt idx="9177">
                  <c:v>4.9861624120431234</c:v>
                </c:pt>
                <c:pt idx="9178">
                  <c:v>4.9861624120431234</c:v>
                </c:pt>
                <c:pt idx="9179">
                  <c:v>4.9861624120431234</c:v>
                </c:pt>
                <c:pt idx="9180">
                  <c:v>4.9861624120431234</c:v>
                </c:pt>
                <c:pt idx="9181">
                  <c:v>4.9861624120431234</c:v>
                </c:pt>
                <c:pt idx="9182">
                  <c:v>4.9861624120431234</c:v>
                </c:pt>
                <c:pt idx="9183">
                  <c:v>4.9861624120431234</c:v>
                </c:pt>
                <c:pt idx="9184">
                  <c:v>4.9861624120431234</c:v>
                </c:pt>
                <c:pt idx="9185">
                  <c:v>4.9861624120431234</c:v>
                </c:pt>
                <c:pt idx="9186">
                  <c:v>4.9861624120431234</c:v>
                </c:pt>
                <c:pt idx="9187">
                  <c:v>4.9861624120431234</c:v>
                </c:pt>
                <c:pt idx="9188">
                  <c:v>4.9861624120431234</c:v>
                </c:pt>
                <c:pt idx="9189">
                  <c:v>4.9861624120431234</c:v>
                </c:pt>
                <c:pt idx="9190">
                  <c:v>4.9861624120431234</c:v>
                </c:pt>
                <c:pt idx="9191">
                  <c:v>4.9861624120431234</c:v>
                </c:pt>
                <c:pt idx="9192">
                  <c:v>4.9861624120431234</c:v>
                </c:pt>
                <c:pt idx="9193">
                  <c:v>4.9861624120431234</c:v>
                </c:pt>
                <c:pt idx="9194">
                  <c:v>4.9861624120431234</c:v>
                </c:pt>
                <c:pt idx="9195">
                  <c:v>4.9861624120431234</c:v>
                </c:pt>
                <c:pt idx="9196">
                  <c:v>4.9861624120431234</c:v>
                </c:pt>
                <c:pt idx="9197">
                  <c:v>4.9861624120431234</c:v>
                </c:pt>
                <c:pt idx="9198">
                  <c:v>4.9861624120431234</c:v>
                </c:pt>
                <c:pt idx="9199">
                  <c:v>4.9861624120431234</c:v>
                </c:pt>
                <c:pt idx="9200">
                  <c:v>4.9861624120431234</c:v>
                </c:pt>
                <c:pt idx="9201">
                  <c:v>4.9861624120431234</c:v>
                </c:pt>
                <c:pt idx="9202">
                  <c:v>4.9861624120431234</c:v>
                </c:pt>
                <c:pt idx="9203">
                  <c:v>4.9861624120431234</c:v>
                </c:pt>
                <c:pt idx="9204">
                  <c:v>4.9861624120431234</c:v>
                </c:pt>
                <c:pt idx="9205">
                  <c:v>4.9861624120431234</c:v>
                </c:pt>
                <c:pt idx="9206">
                  <c:v>4.9861624120431234</c:v>
                </c:pt>
                <c:pt idx="9207">
                  <c:v>4.9861624120431234</c:v>
                </c:pt>
                <c:pt idx="9208">
                  <c:v>4.9861624120431234</c:v>
                </c:pt>
                <c:pt idx="9209">
                  <c:v>4.9861624120431234</c:v>
                </c:pt>
                <c:pt idx="9210">
                  <c:v>4.9861624120431234</c:v>
                </c:pt>
                <c:pt idx="9211">
                  <c:v>4.9861624120431234</c:v>
                </c:pt>
                <c:pt idx="9212">
                  <c:v>4.9861624120431234</c:v>
                </c:pt>
                <c:pt idx="9213">
                  <c:v>4.9861624120431234</c:v>
                </c:pt>
                <c:pt idx="9214">
                  <c:v>4.9861624120431234</c:v>
                </c:pt>
                <c:pt idx="9215">
                  <c:v>4.9861624120431234</c:v>
                </c:pt>
                <c:pt idx="9216">
                  <c:v>4.9861624120431234</c:v>
                </c:pt>
                <c:pt idx="9217">
                  <c:v>4.9861624120431234</c:v>
                </c:pt>
                <c:pt idx="9218">
                  <c:v>4.9861624120431234</c:v>
                </c:pt>
                <c:pt idx="9219">
                  <c:v>4.9861624120431234</c:v>
                </c:pt>
                <c:pt idx="9220">
                  <c:v>4.9861624120431234</c:v>
                </c:pt>
                <c:pt idx="9221">
                  <c:v>4.9861624120431234</c:v>
                </c:pt>
                <c:pt idx="9222">
                  <c:v>4.9861624120431234</c:v>
                </c:pt>
                <c:pt idx="9223">
                  <c:v>4.9861624120431234</c:v>
                </c:pt>
                <c:pt idx="9224">
                  <c:v>4.9861624120431234</c:v>
                </c:pt>
                <c:pt idx="9225">
                  <c:v>4.9861624120431234</c:v>
                </c:pt>
                <c:pt idx="9226">
                  <c:v>4.9861624120431234</c:v>
                </c:pt>
                <c:pt idx="9227">
                  <c:v>4.9861624120431234</c:v>
                </c:pt>
                <c:pt idx="9228">
                  <c:v>4.9861624120431234</c:v>
                </c:pt>
                <c:pt idx="9229">
                  <c:v>4.9861624120431234</c:v>
                </c:pt>
                <c:pt idx="9230">
                  <c:v>4.9861624120431234</c:v>
                </c:pt>
                <c:pt idx="9231">
                  <c:v>4.9861624120431234</c:v>
                </c:pt>
                <c:pt idx="9232">
                  <c:v>4.9861624120431234</c:v>
                </c:pt>
                <c:pt idx="9233">
                  <c:v>4.9861624120431234</c:v>
                </c:pt>
                <c:pt idx="9234">
                  <c:v>4.9861624120431234</c:v>
                </c:pt>
                <c:pt idx="9235">
                  <c:v>4.9861624120431234</c:v>
                </c:pt>
                <c:pt idx="9236">
                  <c:v>4.9861624120431234</c:v>
                </c:pt>
                <c:pt idx="9237">
                  <c:v>4.9861624120431234</c:v>
                </c:pt>
                <c:pt idx="9238">
                  <c:v>4.9861624120431234</c:v>
                </c:pt>
                <c:pt idx="9239">
                  <c:v>4.9861624120431234</c:v>
                </c:pt>
                <c:pt idx="9240">
                  <c:v>4.9861624120431234</c:v>
                </c:pt>
                <c:pt idx="9241">
                  <c:v>4.9861624120431234</c:v>
                </c:pt>
                <c:pt idx="9242">
                  <c:v>4.9861624120431234</c:v>
                </c:pt>
                <c:pt idx="9243">
                  <c:v>4.9861624120431234</c:v>
                </c:pt>
                <c:pt idx="9244">
                  <c:v>4.9861624120431234</c:v>
                </c:pt>
                <c:pt idx="9245">
                  <c:v>4.9861624120431234</c:v>
                </c:pt>
                <c:pt idx="9246">
                  <c:v>4.9861624120431234</c:v>
                </c:pt>
                <c:pt idx="9247">
                  <c:v>4.9861624120431234</c:v>
                </c:pt>
                <c:pt idx="9248">
                  <c:v>4.9861624120431234</c:v>
                </c:pt>
                <c:pt idx="9249">
                  <c:v>4.9861624120431234</c:v>
                </c:pt>
                <c:pt idx="9250">
                  <c:v>4.9861624120431234</c:v>
                </c:pt>
                <c:pt idx="9251">
                  <c:v>4.9861624120431234</c:v>
                </c:pt>
                <c:pt idx="9252">
                  <c:v>4.9861624120431234</c:v>
                </c:pt>
                <c:pt idx="9253">
                  <c:v>4.9861624120431234</c:v>
                </c:pt>
                <c:pt idx="9254">
                  <c:v>4.9861624120431234</c:v>
                </c:pt>
                <c:pt idx="9255">
                  <c:v>4.9861624120431234</c:v>
                </c:pt>
                <c:pt idx="9256">
                  <c:v>4.9861624120431234</c:v>
                </c:pt>
                <c:pt idx="9257">
                  <c:v>4.9861624120431234</c:v>
                </c:pt>
                <c:pt idx="9258">
                  <c:v>4.9861624120431234</c:v>
                </c:pt>
                <c:pt idx="9259">
                  <c:v>4.9861624120431234</c:v>
                </c:pt>
                <c:pt idx="9260">
                  <c:v>4.9861624120431234</c:v>
                </c:pt>
                <c:pt idx="9261">
                  <c:v>4.9861624120431234</c:v>
                </c:pt>
                <c:pt idx="9262">
                  <c:v>4.9861624120431234</c:v>
                </c:pt>
                <c:pt idx="9263">
                  <c:v>4.9861624120431234</c:v>
                </c:pt>
                <c:pt idx="9264">
                  <c:v>4.9861624120431234</c:v>
                </c:pt>
                <c:pt idx="9265">
                  <c:v>4.9861624120431234</c:v>
                </c:pt>
                <c:pt idx="9266">
                  <c:v>4.9861624120431234</c:v>
                </c:pt>
                <c:pt idx="9267">
                  <c:v>4.9861624120431234</c:v>
                </c:pt>
                <c:pt idx="9268">
                  <c:v>4.9861624120431234</c:v>
                </c:pt>
                <c:pt idx="9269">
                  <c:v>4.9861624120431234</c:v>
                </c:pt>
                <c:pt idx="9270">
                  <c:v>4.9861624120431234</c:v>
                </c:pt>
                <c:pt idx="9271">
                  <c:v>4.9861624120431234</c:v>
                </c:pt>
                <c:pt idx="9272">
                  <c:v>4.9861624120431234</c:v>
                </c:pt>
                <c:pt idx="9273">
                  <c:v>4.9861624120431234</c:v>
                </c:pt>
                <c:pt idx="9274">
                  <c:v>4.9861624120431234</c:v>
                </c:pt>
                <c:pt idx="9275">
                  <c:v>4.9861624120431234</c:v>
                </c:pt>
                <c:pt idx="9276">
                  <c:v>4.9861624120431234</c:v>
                </c:pt>
                <c:pt idx="9277">
                  <c:v>4.9861624120431234</c:v>
                </c:pt>
                <c:pt idx="9278">
                  <c:v>4.9861624120431234</c:v>
                </c:pt>
                <c:pt idx="9279">
                  <c:v>4.9861624120431234</c:v>
                </c:pt>
                <c:pt idx="9280">
                  <c:v>4.9861624120431234</c:v>
                </c:pt>
                <c:pt idx="9281">
                  <c:v>4.9861624120431234</c:v>
                </c:pt>
                <c:pt idx="9282">
                  <c:v>4.9861624120431234</c:v>
                </c:pt>
                <c:pt idx="9283">
                  <c:v>4.9861624120431234</c:v>
                </c:pt>
                <c:pt idx="9284">
                  <c:v>4.9861624120431234</c:v>
                </c:pt>
                <c:pt idx="9285">
                  <c:v>4.9861624120431234</c:v>
                </c:pt>
                <c:pt idx="9286">
                  <c:v>4.9861624120431234</c:v>
                </c:pt>
                <c:pt idx="9287">
                  <c:v>4.9861624120431234</c:v>
                </c:pt>
                <c:pt idx="9288">
                  <c:v>4.9861624120431234</c:v>
                </c:pt>
                <c:pt idx="9289">
                  <c:v>4.9861624120431234</c:v>
                </c:pt>
                <c:pt idx="9290">
                  <c:v>4.9861624120431234</c:v>
                </c:pt>
                <c:pt idx="9291">
                  <c:v>4.9861624120431234</c:v>
                </c:pt>
                <c:pt idx="9292">
                  <c:v>4.9861624120431234</c:v>
                </c:pt>
                <c:pt idx="9293">
                  <c:v>4.9861624120431234</c:v>
                </c:pt>
                <c:pt idx="9294">
                  <c:v>4.9861624120431234</c:v>
                </c:pt>
                <c:pt idx="9295">
                  <c:v>4.9861624120431234</c:v>
                </c:pt>
                <c:pt idx="9296">
                  <c:v>4.9861624120431234</c:v>
                </c:pt>
                <c:pt idx="9297">
                  <c:v>4.9861624120431234</c:v>
                </c:pt>
                <c:pt idx="9298">
                  <c:v>4.9861624120431234</c:v>
                </c:pt>
                <c:pt idx="9299">
                  <c:v>4.9861624120431234</c:v>
                </c:pt>
                <c:pt idx="9300">
                  <c:v>4.9861624120431234</c:v>
                </c:pt>
                <c:pt idx="9301">
                  <c:v>4.9861624120431234</c:v>
                </c:pt>
                <c:pt idx="9302">
                  <c:v>4.9861624120431234</c:v>
                </c:pt>
                <c:pt idx="9303">
                  <c:v>4.9861624120431234</c:v>
                </c:pt>
                <c:pt idx="9304">
                  <c:v>4.9861624120431234</c:v>
                </c:pt>
                <c:pt idx="9305">
                  <c:v>4.9861624120431234</c:v>
                </c:pt>
                <c:pt idx="9306">
                  <c:v>4.9861624120431234</c:v>
                </c:pt>
                <c:pt idx="9307">
                  <c:v>4.9861624120431234</c:v>
                </c:pt>
                <c:pt idx="9308">
                  <c:v>4.9861624120431234</c:v>
                </c:pt>
                <c:pt idx="9309">
                  <c:v>4.9861624120431234</c:v>
                </c:pt>
                <c:pt idx="9310">
                  <c:v>4.9861624120431234</c:v>
                </c:pt>
                <c:pt idx="9311">
                  <c:v>4.9861624120431234</c:v>
                </c:pt>
                <c:pt idx="9312">
                  <c:v>4.9861624120431234</c:v>
                </c:pt>
                <c:pt idx="9313">
                  <c:v>4.9861624120431234</c:v>
                </c:pt>
                <c:pt idx="9314">
                  <c:v>4.9861624120431234</c:v>
                </c:pt>
                <c:pt idx="9315">
                  <c:v>4.9861624120431234</c:v>
                </c:pt>
                <c:pt idx="9316">
                  <c:v>4.9861624120431234</c:v>
                </c:pt>
                <c:pt idx="9317">
                  <c:v>4.9861624120431234</c:v>
                </c:pt>
                <c:pt idx="9318">
                  <c:v>4.9861624120431234</c:v>
                </c:pt>
                <c:pt idx="9319">
                  <c:v>4.9861624120431234</c:v>
                </c:pt>
                <c:pt idx="9320">
                  <c:v>4.9861624120431234</c:v>
                </c:pt>
                <c:pt idx="9321">
                  <c:v>4.9861624120431234</c:v>
                </c:pt>
                <c:pt idx="9322">
                  <c:v>4.9861624120431234</c:v>
                </c:pt>
                <c:pt idx="9323">
                  <c:v>4.9861624120431234</c:v>
                </c:pt>
                <c:pt idx="9324">
                  <c:v>4.9861624120431234</c:v>
                </c:pt>
                <c:pt idx="9325">
                  <c:v>4.9861624120431234</c:v>
                </c:pt>
                <c:pt idx="9326">
                  <c:v>4.9861624120431234</c:v>
                </c:pt>
                <c:pt idx="9327">
                  <c:v>4.9861624120431234</c:v>
                </c:pt>
                <c:pt idx="9328">
                  <c:v>4.9861624120431234</c:v>
                </c:pt>
                <c:pt idx="9329">
                  <c:v>4.9861624120431234</c:v>
                </c:pt>
                <c:pt idx="9330">
                  <c:v>4.9861624120431234</c:v>
                </c:pt>
                <c:pt idx="9331">
                  <c:v>4.9861624120431234</c:v>
                </c:pt>
                <c:pt idx="9332">
                  <c:v>4.9861624120431234</c:v>
                </c:pt>
                <c:pt idx="9333">
                  <c:v>4.9861624120431234</c:v>
                </c:pt>
                <c:pt idx="9334">
                  <c:v>4.9861624120431234</c:v>
                </c:pt>
                <c:pt idx="9335">
                  <c:v>4.9861624120431234</c:v>
                </c:pt>
                <c:pt idx="9336">
                  <c:v>4.9861624120431234</c:v>
                </c:pt>
                <c:pt idx="9337">
                  <c:v>4.9861624120431234</c:v>
                </c:pt>
                <c:pt idx="9338">
                  <c:v>4.9861624120431234</c:v>
                </c:pt>
                <c:pt idx="9339">
                  <c:v>4.9861624120431234</c:v>
                </c:pt>
                <c:pt idx="9340">
                  <c:v>4.9861624120431234</c:v>
                </c:pt>
                <c:pt idx="9341">
                  <c:v>4.9861624120431234</c:v>
                </c:pt>
                <c:pt idx="9342">
                  <c:v>4.9861624120431234</c:v>
                </c:pt>
                <c:pt idx="9343">
                  <c:v>4.9861624120431234</c:v>
                </c:pt>
                <c:pt idx="9344">
                  <c:v>4.9861624120431234</c:v>
                </c:pt>
                <c:pt idx="9345">
                  <c:v>4.9861624120431234</c:v>
                </c:pt>
                <c:pt idx="9346">
                  <c:v>4.9861624120431234</c:v>
                </c:pt>
                <c:pt idx="9347">
                  <c:v>4.9861624120431234</c:v>
                </c:pt>
                <c:pt idx="9348">
                  <c:v>4.9861624120431234</c:v>
                </c:pt>
                <c:pt idx="9349">
                  <c:v>4.9861624120431234</c:v>
                </c:pt>
                <c:pt idx="9350">
                  <c:v>4.9861624120431234</c:v>
                </c:pt>
                <c:pt idx="9351">
                  <c:v>4.9861624120431234</c:v>
                </c:pt>
                <c:pt idx="9352">
                  <c:v>4.9861624120431234</c:v>
                </c:pt>
                <c:pt idx="9353">
                  <c:v>4.9861624120431234</c:v>
                </c:pt>
                <c:pt idx="9354">
                  <c:v>4.9861624120431234</c:v>
                </c:pt>
                <c:pt idx="9355">
                  <c:v>4.9861624120431234</c:v>
                </c:pt>
                <c:pt idx="9356">
                  <c:v>4.9861624120431234</c:v>
                </c:pt>
                <c:pt idx="9357">
                  <c:v>4.9861624120431234</c:v>
                </c:pt>
                <c:pt idx="9358">
                  <c:v>4.9861624120431234</c:v>
                </c:pt>
                <c:pt idx="9359">
                  <c:v>4.9861624120431234</c:v>
                </c:pt>
                <c:pt idx="9360">
                  <c:v>4.9861624120431234</c:v>
                </c:pt>
                <c:pt idx="9361">
                  <c:v>4.9861624120431234</c:v>
                </c:pt>
                <c:pt idx="9362">
                  <c:v>4.9861624120431234</c:v>
                </c:pt>
                <c:pt idx="9363">
                  <c:v>4.9861624120431234</c:v>
                </c:pt>
                <c:pt idx="9364">
                  <c:v>4.9861624120431234</c:v>
                </c:pt>
                <c:pt idx="9365">
                  <c:v>4.9861624120431234</c:v>
                </c:pt>
                <c:pt idx="9366">
                  <c:v>4.9861624120431234</c:v>
                </c:pt>
                <c:pt idx="9367">
                  <c:v>4.9861624120431234</c:v>
                </c:pt>
                <c:pt idx="9368">
                  <c:v>4.9861624120431234</c:v>
                </c:pt>
                <c:pt idx="9369">
                  <c:v>4.9861624120431234</c:v>
                </c:pt>
                <c:pt idx="9370">
                  <c:v>4.9861624120431234</c:v>
                </c:pt>
                <c:pt idx="9371">
                  <c:v>4.9861624120431234</c:v>
                </c:pt>
                <c:pt idx="9372">
                  <c:v>4.9861624120431234</c:v>
                </c:pt>
                <c:pt idx="9373">
                  <c:v>4.9861624120431234</c:v>
                </c:pt>
                <c:pt idx="9374">
                  <c:v>4.9861624120431234</c:v>
                </c:pt>
                <c:pt idx="9375">
                  <c:v>4.9861624120431234</c:v>
                </c:pt>
                <c:pt idx="9376">
                  <c:v>4.9861624120431234</c:v>
                </c:pt>
                <c:pt idx="9377">
                  <c:v>4.9861624120431234</c:v>
                </c:pt>
                <c:pt idx="9378">
                  <c:v>4.9861624120431234</c:v>
                </c:pt>
                <c:pt idx="9379">
                  <c:v>4.9861624120431234</c:v>
                </c:pt>
                <c:pt idx="9380">
                  <c:v>4.9861624120431234</c:v>
                </c:pt>
                <c:pt idx="9381">
                  <c:v>4.9861624120431234</c:v>
                </c:pt>
                <c:pt idx="9382">
                  <c:v>4.9861624120431234</c:v>
                </c:pt>
                <c:pt idx="9383">
                  <c:v>4.9861624120431234</c:v>
                </c:pt>
                <c:pt idx="9384">
                  <c:v>4.9861624120431234</c:v>
                </c:pt>
                <c:pt idx="9385">
                  <c:v>4.9861624120431234</c:v>
                </c:pt>
                <c:pt idx="9386">
                  <c:v>4.9861624120431234</c:v>
                </c:pt>
                <c:pt idx="9387">
                  <c:v>4.9861624120431234</c:v>
                </c:pt>
                <c:pt idx="9388">
                  <c:v>4.9861624120431234</c:v>
                </c:pt>
                <c:pt idx="9389">
                  <c:v>4.9861624120431234</c:v>
                </c:pt>
                <c:pt idx="9390">
                  <c:v>4.9861624120431234</c:v>
                </c:pt>
                <c:pt idx="9391">
                  <c:v>4.9861624120431234</c:v>
                </c:pt>
                <c:pt idx="9392">
                  <c:v>4.9861624120431234</c:v>
                </c:pt>
                <c:pt idx="9393">
                  <c:v>4.9861624120431234</c:v>
                </c:pt>
                <c:pt idx="9394">
                  <c:v>4.9861624120431234</c:v>
                </c:pt>
                <c:pt idx="9395">
                  <c:v>4.9861624120431234</c:v>
                </c:pt>
                <c:pt idx="9396">
                  <c:v>4.9861624120431234</c:v>
                </c:pt>
                <c:pt idx="9397">
                  <c:v>4.9861624120431234</c:v>
                </c:pt>
                <c:pt idx="9398">
                  <c:v>4.9861624120431234</c:v>
                </c:pt>
                <c:pt idx="9399">
                  <c:v>4.9861624120431234</c:v>
                </c:pt>
                <c:pt idx="9400">
                  <c:v>4.9861624120431234</c:v>
                </c:pt>
                <c:pt idx="9401">
                  <c:v>4.9861624120431234</c:v>
                </c:pt>
                <c:pt idx="9402">
                  <c:v>4.9861624120431234</c:v>
                </c:pt>
                <c:pt idx="9403">
                  <c:v>4.9861624120431234</c:v>
                </c:pt>
                <c:pt idx="9404">
                  <c:v>4.9861624120431234</c:v>
                </c:pt>
                <c:pt idx="9405">
                  <c:v>4.9861624120431234</c:v>
                </c:pt>
                <c:pt idx="9406">
                  <c:v>4.9861624120431234</c:v>
                </c:pt>
                <c:pt idx="9407">
                  <c:v>4.9861624120431234</c:v>
                </c:pt>
                <c:pt idx="9408">
                  <c:v>4.9861624120431234</c:v>
                </c:pt>
                <c:pt idx="9409">
                  <c:v>4.9861624120431234</c:v>
                </c:pt>
                <c:pt idx="9410">
                  <c:v>4.9861624120431234</c:v>
                </c:pt>
                <c:pt idx="9411">
                  <c:v>4.9861624120431234</c:v>
                </c:pt>
                <c:pt idx="9412">
                  <c:v>4.9861624120431234</c:v>
                </c:pt>
                <c:pt idx="9413">
                  <c:v>4.9861624120431234</c:v>
                </c:pt>
                <c:pt idx="9414">
                  <c:v>4.9861624120431234</c:v>
                </c:pt>
                <c:pt idx="9415">
                  <c:v>4.9861624120431234</c:v>
                </c:pt>
                <c:pt idx="9416">
                  <c:v>4.9861624120431234</c:v>
                </c:pt>
                <c:pt idx="9417">
                  <c:v>4.9861624120431234</c:v>
                </c:pt>
                <c:pt idx="9418">
                  <c:v>4.9861624120431234</c:v>
                </c:pt>
                <c:pt idx="9419">
                  <c:v>4.9861624120431234</c:v>
                </c:pt>
                <c:pt idx="9420">
                  <c:v>4.9861624120431234</c:v>
                </c:pt>
                <c:pt idx="9421">
                  <c:v>4.9861624120431234</c:v>
                </c:pt>
                <c:pt idx="9422">
                  <c:v>4.9861624120431234</c:v>
                </c:pt>
                <c:pt idx="9423">
                  <c:v>4.9861624120431234</c:v>
                </c:pt>
                <c:pt idx="9424">
                  <c:v>4.9861624120431234</c:v>
                </c:pt>
                <c:pt idx="9425">
                  <c:v>4.9861624120431234</c:v>
                </c:pt>
                <c:pt idx="9426">
                  <c:v>4.9861624120431234</c:v>
                </c:pt>
                <c:pt idx="9427">
                  <c:v>4.9861624120431234</c:v>
                </c:pt>
                <c:pt idx="9428">
                  <c:v>4.9861624120431234</c:v>
                </c:pt>
                <c:pt idx="9429">
                  <c:v>4.9861624120431234</c:v>
                </c:pt>
                <c:pt idx="9430">
                  <c:v>4.9861624120431234</c:v>
                </c:pt>
                <c:pt idx="9431">
                  <c:v>4.9861624120431234</c:v>
                </c:pt>
                <c:pt idx="9432">
                  <c:v>4.9861624120431234</c:v>
                </c:pt>
                <c:pt idx="9433">
                  <c:v>4.9861624120431234</c:v>
                </c:pt>
                <c:pt idx="9434">
                  <c:v>4.9861624120431234</c:v>
                </c:pt>
                <c:pt idx="9435">
                  <c:v>4.9861624120431234</c:v>
                </c:pt>
                <c:pt idx="9436">
                  <c:v>4.9861624120431234</c:v>
                </c:pt>
                <c:pt idx="9437">
                  <c:v>4.9861624120431234</c:v>
                </c:pt>
                <c:pt idx="9438">
                  <c:v>4.9861624120431234</c:v>
                </c:pt>
                <c:pt idx="9439">
                  <c:v>4.9861624120431234</c:v>
                </c:pt>
                <c:pt idx="9440">
                  <c:v>4.9861624120431234</c:v>
                </c:pt>
                <c:pt idx="9441">
                  <c:v>4.9861624120431234</c:v>
                </c:pt>
                <c:pt idx="9442">
                  <c:v>4.9861624120431234</c:v>
                </c:pt>
                <c:pt idx="9443">
                  <c:v>4.9861624120431234</c:v>
                </c:pt>
                <c:pt idx="9444">
                  <c:v>4.9861624120431234</c:v>
                </c:pt>
                <c:pt idx="9445">
                  <c:v>4.9861624120431234</c:v>
                </c:pt>
                <c:pt idx="9446">
                  <c:v>4.9861624120431234</c:v>
                </c:pt>
                <c:pt idx="9447">
                  <c:v>4.9861624120431234</c:v>
                </c:pt>
                <c:pt idx="9448">
                  <c:v>4.9861624120431234</c:v>
                </c:pt>
                <c:pt idx="9449">
                  <c:v>4.9861624120431234</c:v>
                </c:pt>
                <c:pt idx="9450">
                  <c:v>4.9861624120431234</c:v>
                </c:pt>
                <c:pt idx="9451">
                  <c:v>4.9861624120431234</c:v>
                </c:pt>
                <c:pt idx="9452">
                  <c:v>4.9861624120431234</c:v>
                </c:pt>
                <c:pt idx="9453">
                  <c:v>4.9861624120431234</c:v>
                </c:pt>
                <c:pt idx="9454">
                  <c:v>4.9861624120431234</c:v>
                </c:pt>
                <c:pt idx="9455">
                  <c:v>4.9861624120431234</c:v>
                </c:pt>
                <c:pt idx="9456">
                  <c:v>4.9861624120431234</c:v>
                </c:pt>
                <c:pt idx="9457">
                  <c:v>4.9861624120431234</c:v>
                </c:pt>
                <c:pt idx="9458">
                  <c:v>4.9861624120431234</c:v>
                </c:pt>
                <c:pt idx="9459">
                  <c:v>4.9861624120431234</c:v>
                </c:pt>
                <c:pt idx="9460">
                  <c:v>4.9861624120431234</c:v>
                </c:pt>
                <c:pt idx="9461">
                  <c:v>4.9861624120431234</c:v>
                </c:pt>
                <c:pt idx="9462">
                  <c:v>4.9861624120431234</c:v>
                </c:pt>
                <c:pt idx="9463">
                  <c:v>4.9861624120431234</c:v>
                </c:pt>
                <c:pt idx="9464">
                  <c:v>4.9861624120431234</c:v>
                </c:pt>
                <c:pt idx="9465">
                  <c:v>4.9861624120431234</c:v>
                </c:pt>
                <c:pt idx="9466">
                  <c:v>4.9861624120431234</c:v>
                </c:pt>
                <c:pt idx="9467">
                  <c:v>4.9861624120431234</c:v>
                </c:pt>
                <c:pt idx="9468">
                  <c:v>4.9861624120431234</c:v>
                </c:pt>
                <c:pt idx="9469">
                  <c:v>4.9861624120431234</c:v>
                </c:pt>
                <c:pt idx="9470">
                  <c:v>4.9861624120431234</c:v>
                </c:pt>
                <c:pt idx="9471">
                  <c:v>4.9861624120431234</c:v>
                </c:pt>
                <c:pt idx="9472">
                  <c:v>4.9861624120431234</c:v>
                </c:pt>
                <c:pt idx="9473">
                  <c:v>4.9861624120431234</c:v>
                </c:pt>
                <c:pt idx="9474">
                  <c:v>4.9861624120431234</c:v>
                </c:pt>
                <c:pt idx="9475">
                  <c:v>4.9861624120431234</c:v>
                </c:pt>
                <c:pt idx="9476">
                  <c:v>4.9861624120431234</c:v>
                </c:pt>
                <c:pt idx="9477">
                  <c:v>4.9861624120431234</c:v>
                </c:pt>
                <c:pt idx="9478">
                  <c:v>4.9861624120431234</c:v>
                </c:pt>
                <c:pt idx="9479">
                  <c:v>4.9861624120431234</c:v>
                </c:pt>
                <c:pt idx="9480">
                  <c:v>4.9861624120431234</c:v>
                </c:pt>
                <c:pt idx="9481">
                  <c:v>4.9861624120431234</c:v>
                </c:pt>
                <c:pt idx="9482">
                  <c:v>4.9861624120431234</c:v>
                </c:pt>
                <c:pt idx="9483">
                  <c:v>4.9861624120431234</c:v>
                </c:pt>
                <c:pt idx="9484">
                  <c:v>4.9861624120431234</c:v>
                </c:pt>
                <c:pt idx="9485">
                  <c:v>4.9861624120431234</c:v>
                </c:pt>
                <c:pt idx="9486">
                  <c:v>4.9861624120431234</c:v>
                </c:pt>
                <c:pt idx="9487">
                  <c:v>4.9861624120431234</c:v>
                </c:pt>
                <c:pt idx="9488">
                  <c:v>4.9861624120431234</c:v>
                </c:pt>
                <c:pt idx="9489">
                  <c:v>4.9861624120431234</c:v>
                </c:pt>
                <c:pt idx="9490">
                  <c:v>4.9861624120431234</c:v>
                </c:pt>
                <c:pt idx="9491">
                  <c:v>4.9861624120431234</c:v>
                </c:pt>
                <c:pt idx="9492">
                  <c:v>4.9861624120431234</c:v>
                </c:pt>
                <c:pt idx="9493">
                  <c:v>4.9861624120431234</c:v>
                </c:pt>
                <c:pt idx="9494">
                  <c:v>4.9861624120431234</c:v>
                </c:pt>
                <c:pt idx="9495">
                  <c:v>4.9861624120431234</c:v>
                </c:pt>
                <c:pt idx="9496">
                  <c:v>4.9861624120431234</c:v>
                </c:pt>
                <c:pt idx="9497">
                  <c:v>4.9861624120431234</c:v>
                </c:pt>
                <c:pt idx="9498">
                  <c:v>4.9861624120431234</c:v>
                </c:pt>
                <c:pt idx="9499">
                  <c:v>4.9861624120431234</c:v>
                </c:pt>
                <c:pt idx="9500">
                  <c:v>4.9861624120431234</c:v>
                </c:pt>
                <c:pt idx="9501">
                  <c:v>4.9861624120431234</c:v>
                </c:pt>
                <c:pt idx="9502">
                  <c:v>4.9861624120431234</c:v>
                </c:pt>
                <c:pt idx="9503">
                  <c:v>4.9861624120431234</c:v>
                </c:pt>
                <c:pt idx="9504">
                  <c:v>4.9861624120431234</c:v>
                </c:pt>
                <c:pt idx="9505">
                  <c:v>4.9861624120431234</c:v>
                </c:pt>
                <c:pt idx="9506">
                  <c:v>4.9861624120431234</c:v>
                </c:pt>
                <c:pt idx="9507">
                  <c:v>4.9861624120431234</c:v>
                </c:pt>
                <c:pt idx="9508">
                  <c:v>4.9861624120431234</c:v>
                </c:pt>
                <c:pt idx="9509">
                  <c:v>4.9861624120431234</c:v>
                </c:pt>
                <c:pt idx="9510">
                  <c:v>4.9861624120431234</c:v>
                </c:pt>
                <c:pt idx="9511">
                  <c:v>4.9861624120431234</c:v>
                </c:pt>
                <c:pt idx="9512">
                  <c:v>4.9861624120431234</c:v>
                </c:pt>
                <c:pt idx="9513">
                  <c:v>4.9861624120431234</c:v>
                </c:pt>
                <c:pt idx="9514">
                  <c:v>4.9861624120431234</c:v>
                </c:pt>
                <c:pt idx="9515">
                  <c:v>4.9861624120431234</c:v>
                </c:pt>
                <c:pt idx="9516">
                  <c:v>4.9861624120431234</c:v>
                </c:pt>
                <c:pt idx="9517">
                  <c:v>4.9861624120431234</c:v>
                </c:pt>
                <c:pt idx="9518">
                  <c:v>4.9861624120431234</c:v>
                </c:pt>
                <c:pt idx="9519">
                  <c:v>4.9861624120431234</c:v>
                </c:pt>
                <c:pt idx="9520">
                  <c:v>4.9861624120431234</c:v>
                </c:pt>
                <c:pt idx="9521">
                  <c:v>4.9861624120431234</c:v>
                </c:pt>
                <c:pt idx="9522">
                  <c:v>4.9861624120431234</c:v>
                </c:pt>
                <c:pt idx="9523">
                  <c:v>0</c:v>
                </c:pt>
                <c:pt idx="9524">
                  <c:v>4.9861624120431234</c:v>
                </c:pt>
                <c:pt idx="9525">
                  <c:v>4.9861624120431234</c:v>
                </c:pt>
                <c:pt idx="9526">
                  <c:v>4.9861624120431234</c:v>
                </c:pt>
                <c:pt idx="9527">
                  <c:v>4.9861624120431234</c:v>
                </c:pt>
                <c:pt idx="9528">
                  <c:v>4.9861624120431234</c:v>
                </c:pt>
                <c:pt idx="9529">
                  <c:v>4.9861624120431234</c:v>
                </c:pt>
                <c:pt idx="9530">
                  <c:v>4.9861624120431234</c:v>
                </c:pt>
                <c:pt idx="9531">
                  <c:v>4.9861624120431234</c:v>
                </c:pt>
                <c:pt idx="9532">
                  <c:v>4.9861624120431234</c:v>
                </c:pt>
                <c:pt idx="9533">
                  <c:v>4.9861624120431234</c:v>
                </c:pt>
                <c:pt idx="9534">
                  <c:v>4.9861624120431234</c:v>
                </c:pt>
                <c:pt idx="9535">
                  <c:v>4.9861624120431234</c:v>
                </c:pt>
                <c:pt idx="9536">
                  <c:v>4.9861624120431234</c:v>
                </c:pt>
                <c:pt idx="9537">
                  <c:v>4.9861624120431234</c:v>
                </c:pt>
                <c:pt idx="9538">
                  <c:v>4.9861624120431234</c:v>
                </c:pt>
                <c:pt idx="9539">
                  <c:v>4.9861624120431234</c:v>
                </c:pt>
                <c:pt idx="9540">
                  <c:v>4.9861624120431234</c:v>
                </c:pt>
                <c:pt idx="9541">
                  <c:v>4.9861624120431234</c:v>
                </c:pt>
                <c:pt idx="9542">
                  <c:v>4.9861624120431234</c:v>
                </c:pt>
                <c:pt idx="9543">
                  <c:v>4.9861624120431234</c:v>
                </c:pt>
                <c:pt idx="9544">
                  <c:v>4.9861624120431234</c:v>
                </c:pt>
                <c:pt idx="9545">
                  <c:v>4.9861624120431234</c:v>
                </c:pt>
                <c:pt idx="9546">
                  <c:v>4.9861624120431234</c:v>
                </c:pt>
                <c:pt idx="9547">
                  <c:v>4.9861624120431234</c:v>
                </c:pt>
                <c:pt idx="9548">
                  <c:v>4.9861624120431234</c:v>
                </c:pt>
                <c:pt idx="9549">
                  <c:v>4.9861624120431234</c:v>
                </c:pt>
                <c:pt idx="9550">
                  <c:v>4.9861624120431234</c:v>
                </c:pt>
                <c:pt idx="9551">
                  <c:v>4.9861624120431234</c:v>
                </c:pt>
                <c:pt idx="9552">
                  <c:v>4.9861624120431234</c:v>
                </c:pt>
                <c:pt idx="9553">
                  <c:v>4.9861624120431234</c:v>
                </c:pt>
                <c:pt idx="9554">
                  <c:v>4.9861624120431234</c:v>
                </c:pt>
                <c:pt idx="9555">
                  <c:v>4.9861624120431234</c:v>
                </c:pt>
                <c:pt idx="9556">
                  <c:v>4.9861624120431234</c:v>
                </c:pt>
                <c:pt idx="9557">
                  <c:v>4.9861624120431234</c:v>
                </c:pt>
                <c:pt idx="9558">
                  <c:v>4.9861624120431234</c:v>
                </c:pt>
                <c:pt idx="9559">
                  <c:v>4.9861624120431234</c:v>
                </c:pt>
                <c:pt idx="9560">
                  <c:v>4.9861624120431234</c:v>
                </c:pt>
                <c:pt idx="9561">
                  <c:v>4.9861624120431234</c:v>
                </c:pt>
                <c:pt idx="9562">
                  <c:v>4.9861624120431234</c:v>
                </c:pt>
                <c:pt idx="9563">
                  <c:v>4.9861624120431234</c:v>
                </c:pt>
                <c:pt idx="9564">
                  <c:v>4.9861624120431234</c:v>
                </c:pt>
                <c:pt idx="9565">
                  <c:v>4.9861624120431234</c:v>
                </c:pt>
                <c:pt idx="9566">
                  <c:v>4.9861624120431234</c:v>
                </c:pt>
                <c:pt idx="9567">
                  <c:v>4.9861624120431234</c:v>
                </c:pt>
                <c:pt idx="9568">
                  <c:v>4.9861624120431234</c:v>
                </c:pt>
                <c:pt idx="9569">
                  <c:v>4.9861624120431234</c:v>
                </c:pt>
                <c:pt idx="9570">
                  <c:v>4.9861624120431234</c:v>
                </c:pt>
                <c:pt idx="9571">
                  <c:v>4.9861624120431234</c:v>
                </c:pt>
                <c:pt idx="9572">
                  <c:v>4.9861624120431234</c:v>
                </c:pt>
                <c:pt idx="9573">
                  <c:v>4.9861624120431234</c:v>
                </c:pt>
                <c:pt idx="9574">
                  <c:v>4.9861624120431234</c:v>
                </c:pt>
                <c:pt idx="9575">
                  <c:v>4.9861624120431234</c:v>
                </c:pt>
                <c:pt idx="9576">
                  <c:v>4.9861624120431234</c:v>
                </c:pt>
                <c:pt idx="9577">
                  <c:v>4.9861624120431234</c:v>
                </c:pt>
                <c:pt idx="9578">
                  <c:v>4.9861624120431234</c:v>
                </c:pt>
                <c:pt idx="9579">
                  <c:v>4.9861624120431234</c:v>
                </c:pt>
                <c:pt idx="9580">
                  <c:v>4.9861624120431234</c:v>
                </c:pt>
                <c:pt idx="9581">
                  <c:v>4.9861624120431234</c:v>
                </c:pt>
                <c:pt idx="9582">
                  <c:v>4.9861624120431234</c:v>
                </c:pt>
                <c:pt idx="9583">
                  <c:v>4.9861624120431234</c:v>
                </c:pt>
                <c:pt idx="9584">
                  <c:v>4.9861624120431234</c:v>
                </c:pt>
                <c:pt idx="9585">
                  <c:v>4.9861624120431234</c:v>
                </c:pt>
                <c:pt idx="9586">
                  <c:v>4.9861624120431234</c:v>
                </c:pt>
                <c:pt idx="9587">
                  <c:v>4.9861624120431234</c:v>
                </c:pt>
                <c:pt idx="9588">
                  <c:v>4.9861624120431234</c:v>
                </c:pt>
                <c:pt idx="9589">
                  <c:v>4.9861624120431234</c:v>
                </c:pt>
                <c:pt idx="9590">
                  <c:v>4.9861624120431234</c:v>
                </c:pt>
                <c:pt idx="9591">
                  <c:v>4.9861624120431234</c:v>
                </c:pt>
                <c:pt idx="9592">
                  <c:v>4.9861624120431234</c:v>
                </c:pt>
                <c:pt idx="9593">
                  <c:v>4.9861624120431234</c:v>
                </c:pt>
                <c:pt idx="9594">
                  <c:v>4.9861624120431234</c:v>
                </c:pt>
                <c:pt idx="9595">
                  <c:v>4.9861624120431234</c:v>
                </c:pt>
                <c:pt idx="9596">
                  <c:v>4.9861624120431234</c:v>
                </c:pt>
                <c:pt idx="9597">
                  <c:v>4.9861624120431234</c:v>
                </c:pt>
                <c:pt idx="9598">
                  <c:v>4.9861624120431234</c:v>
                </c:pt>
                <c:pt idx="9599">
                  <c:v>4.9861624120431234</c:v>
                </c:pt>
                <c:pt idx="9600">
                  <c:v>4.9861624120431234</c:v>
                </c:pt>
                <c:pt idx="9601">
                  <c:v>4.9861624120431234</c:v>
                </c:pt>
                <c:pt idx="9602">
                  <c:v>4.9861624120431234</c:v>
                </c:pt>
                <c:pt idx="9603">
                  <c:v>4.9861624120431234</c:v>
                </c:pt>
                <c:pt idx="9604">
                  <c:v>4.9861624120431234</c:v>
                </c:pt>
                <c:pt idx="9605">
                  <c:v>4.9861624120431234</c:v>
                </c:pt>
                <c:pt idx="9606">
                  <c:v>4.9861624120431234</c:v>
                </c:pt>
                <c:pt idx="9607">
                  <c:v>4.9861624120431234</c:v>
                </c:pt>
                <c:pt idx="9608">
                  <c:v>4.9861624120431234</c:v>
                </c:pt>
                <c:pt idx="9609">
                  <c:v>0</c:v>
                </c:pt>
                <c:pt idx="9610">
                  <c:v>4.9861624120431234</c:v>
                </c:pt>
                <c:pt idx="9611">
                  <c:v>4.9861624120431234</c:v>
                </c:pt>
                <c:pt idx="9612">
                  <c:v>4.9861624120431234</c:v>
                </c:pt>
                <c:pt idx="9613">
                  <c:v>4.9861624120431234</c:v>
                </c:pt>
                <c:pt idx="9614">
                  <c:v>4.9861624120431234</c:v>
                </c:pt>
                <c:pt idx="9615">
                  <c:v>4.9861624120431234</c:v>
                </c:pt>
                <c:pt idx="9616">
                  <c:v>4.9861624120431234</c:v>
                </c:pt>
                <c:pt idx="9617">
                  <c:v>4.9861624120431234</c:v>
                </c:pt>
                <c:pt idx="9618">
                  <c:v>4.9861624120431234</c:v>
                </c:pt>
                <c:pt idx="9619">
                  <c:v>4.9861624120431234</c:v>
                </c:pt>
                <c:pt idx="9620">
                  <c:v>4.9861624120431234</c:v>
                </c:pt>
                <c:pt idx="9621">
                  <c:v>4.9861624120431234</c:v>
                </c:pt>
                <c:pt idx="9622">
                  <c:v>4.9861624120431234</c:v>
                </c:pt>
                <c:pt idx="9623">
                  <c:v>4.9861624120431234</c:v>
                </c:pt>
                <c:pt idx="9624">
                  <c:v>4.9861624120431234</c:v>
                </c:pt>
                <c:pt idx="9625">
                  <c:v>4.9861624120431234</c:v>
                </c:pt>
                <c:pt idx="9626">
                  <c:v>4.9861624120431234</c:v>
                </c:pt>
                <c:pt idx="9627">
                  <c:v>4.9861624120431234</c:v>
                </c:pt>
                <c:pt idx="9628">
                  <c:v>4.9861624120431234</c:v>
                </c:pt>
                <c:pt idx="9629">
                  <c:v>4.9861624120431234</c:v>
                </c:pt>
                <c:pt idx="9630">
                  <c:v>4.9861624120431234</c:v>
                </c:pt>
                <c:pt idx="9631">
                  <c:v>4.9861624120431234</c:v>
                </c:pt>
                <c:pt idx="9632">
                  <c:v>4.9861624120431234</c:v>
                </c:pt>
                <c:pt idx="9633">
                  <c:v>4.9861624120431234</c:v>
                </c:pt>
                <c:pt idx="9634">
                  <c:v>4.9861624120431234</c:v>
                </c:pt>
                <c:pt idx="9635">
                  <c:v>4.9861624120431234</c:v>
                </c:pt>
                <c:pt idx="9636">
                  <c:v>4.9861624120431234</c:v>
                </c:pt>
                <c:pt idx="9637">
                  <c:v>4.9861624120431234</c:v>
                </c:pt>
                <c:pt idx="9638">
                  <c:v>4.9861624120431234</c:v>
                </c:pt>
                <c:pt idx="9639">
                  <c:v>4.9861624120431234</c:v>
                </c:pt>
                <c:pt idx="9640">
                  <c:v>4.9861624120431234</c:v>
                </c:pt>
                <c:pt idx="9641">
                  <c:v>4.9861624120431234</c:v>
                </c:pt>
                <c:pt idx="9642">
                  <c:v>4.9861624120431234</c:v>
                </c:pt>
                <c:pt idx="9643">
                  <c:v>4.9861624120431234</c:v>
                </c:pt>
                <c:pt idx="9644">
                  <c:v>4.9861624120431234</c:v>
                </c:pt>
                <c:pt idx="9645">
                  <c:v>4.9861624120431234</c:v>
                </c:pt>
                <c:pt idx="9646">
                  <c:v>4.9861624120431234</c:v>
                </c:pt>
                <c:pt idx="9647">
                  <c:v>4.9861624120431234</c:v>
                </c:pt>
                <c:pt idx="9648">
                  <c:v>4.9861624120431234</c:v>
                </c:pt>
                <c:pt idx="9649">
                  <c:v>4.9861624120431234</c:v>
                </c:pt>
                <c:pt idx="9650">
                  <c:v>4.9861624120431234</c:v>
                </c:pt>
                <c:pt idx="9651">
                  <c:v>4.9861624120431234</c:v>
                </c:pt>
                <c:pt idx="9652">
                  <c:v>4.9861624120431234</c:v>
                </c:pt>
                <c:pt idx="9653">
                  <c:v>4.9861624120431234</c:v>
                </c:pt>
                <c:pt idx="9654">
                  <c:v>4.9861624120431234</c:v>
                </c:pt>
                <c:pt idx="9655">
                  <c:v>4.9861624120431234</c:v>
                </c:pt>
                <c:pt idx="9656">
                  <c:v>4.9861624120431234</c:v>
                </c:pt>
                <c:pt idx="9657">
                  <c:v>4.9861624120431234</c:v>
                </c:pt>
                <c:pt idx="9658">
                  <c:v>4.9861624120431234</c:v>
                </c:pt>
                <c:pt idx="9659">
                  <c:v>4.9861624120431234</c:v>
                </c:pt>
                <c:pt idx="9660">
                  <c:v>4.9861624120431234</c:v>
                </c:pt>
                <c:pt idx="9661">
                  <c:v>4.9861624120431234</c:v>
                </c:pt>
                <c:pt idx="9662">
                  <c:v>4.9861624120431234</c:v>
                </c:pt>
                <c:pt idx="9663">
                  <c:v>4.9861624120431234</c:v>
                </c:pt>
                <c:pt idx="9664">
                  <c:v>4.9861624120431234</c:v>
                </c:pt>
                <c:pt idx="9665">
                  <c:v>4.9861624120431234</c:v>
                </c:pt>
                <c:pt idx="9666">
                  <c:v>4.9861624120431234</c:v>
                </c:pt>
                <c:pt idx="9667">
                  <c:v>4.9861624120431234</c:v>
                </c:pt>
                <c:pt idx="9668">
                  <c:v>4.9861624120431234</c:v>
                </c:pt>
                <c:pt idx="9669">
                  <c:v>4.9861624120431234</c:v>
                </c:pt>
                <c:pt idx="9670">
                  <c:v>4.9861624120431234</c:v>
                </c:pt>
                <c:pt idx="9671">
                  <c:v>4.9861624120431234</c:v>
                </c:pt>
                <c:pt idx="9672">
                  <c:v>4.9861624120431234</c:v>
                </c:pt>
                <c:pt idx="9673">
                  <c:v>4.9861624120431234</c:v>
                </c:pt>
                <c:pt idx="9674">
                  <c:v>4.9861624120431234</c:v>
                </c:pt>
                <c:pt idx="9675">
                  <c:v>4.9861624120431234</c:v>
                </c:pt>
                <c:pt idx="9676">
                  <c:v>4.9861624120431234</c:v>
                </c:pt>
                <c:pt idx="9677">
                  <c:v>4.9861624120431234</c:v>
                </c:pt>
                <c:pt idx="9678">
                  <c:v>4.9861624120431234</c:v>
                </c:pt>
                <c:pt idx="9679">
                  <c:v>4.9861624120431234</c:v>
                </c:pt>
                <c:pt idx="9680">
                  <c:v>4.9861624120431234</c:v>
                </c:pt>
                <c:pt idx="9681">
                  <c:v>4.9861624120431234</c:v>
                </c:pt>
                <c:pt idx="9682">
                  <c:v>4.9861624120431234</c:v>
                </c:pt>
                <c:pt idx="9683">
                  <c:v>4.9861624120431234</c:v>
                </c:pt>
                <c:pt idx="9684">
                  <c:v>4.9861624120431234</c:v>
                </c:pt>
                <c:pt idx="9685">
                  <c:v>4.9861624120431234</c:v>
                </c:pt>
                <c:pt idx="9686">
                  <c:v>4.9861624120431234</c:v>
                </c:pt>
                <c:pt idx="9687">
                  <c:v>4.9861624120431234</c:v>
                </c:pt>
                <c:pt idx="9688">
                  <c:v>4.9861624120431234</c:v>
                </c:pt>
                <c:pt idx="9689">
                  <c:v>4.9861624120431234</c:v>
                </c:pt>
                <c:pt idx="9690">
                  <c:v>4.9861624120431234</c:v>
                </c:pt>
                <c:pt idx="9691">
                  <c:v>4.9861624120431234</c:v>
                </c:pt>
                <c:pt idx="9692">
                  <c:v>4.9861624120431234</c:v>
                </c:pt>
                <c:pt idx="9693">
                  <c:v>4.9861624120431234</c:v>
                </c:pt>
                <c:pt idx="9694">
                  <c:v>4.9861624120431234</c:v>
                </c:pt>
                <c:pt idx="9695">
                  <c:v>4.9861624120431234</c:v>
                </c:pt>
                <c:pt idx="9696">
                  <c:v>4.9861624120431234</c:v>
                </c:pt>
                <c:pt idx="9697">
                  <c:v>4.9861624120431234</c:v>
                </c:pt>
                <c:pt idx="9698">
                  <c:v>4.9861624120431234</c:v>
                </c:pt>
                <c:pt idx="9699">
                  <c:v>4.9861624120431234</c:v>
                </c:pt>
                <c:pt idx="9700">
                  <c:v>4.9861624120431234</c:v>
                </c:pt>
                <c:pt idx="9701">
                  <c:v>4.9861624120431234</c:v>
                </c:pt>
                <c:pt idx="9702">
                  <c:v>4.9861624120431234</c:v>
                </c:pt>
                <c:pt idx="9703">
                  <c:v>4.9861624120431234</c:v>
                </c:pt>
                <c:pt idx="9704">
                  <c:v>4.9861624120431234</c:v>
                </c:pt>
                <c:pt idx="9705">
                  <c:v>4.9861624120431234</c:v>
                </c:pt>
                <c:pt idx="9706">
                  <c:v>4.9861624120431234</c:v>
                </c:pt>
                <c:pt idx="9707">
                  <c:v>4.9861624120431234</c:v>
                </c:pt>
                <c:pt idx="9708">
                  <c:v>4.9861624120431234</c:v>
                </c:pt>
                <c:pt idx="9709">
                  <c:v>4.9861624120431234</c:v>
                </c:pt>
                <c:pt idx="9710">
                  <c:v>4.9861624120431234</c:v>
                </c:pt>
                <c:pt idx="9711">
                  <c:v>4.9861624120431234</c:v>
                </c:pt>
                <c:pt idx="9712">
                  <c:v>4.9861624120431234</c:v>
                </c:pt>
                <c:pt idx="9713">
                  <c:v>4.9861624120431234</c:v>
                </c:pt>
                <c:pt idx="9714">
                  <c:v>4.9861624120431234</c:v>
                </c:pt>
                <c:pt idx="9715">
                  <c:v>4.9861624120431234</c:v>
                </c:pt>
                <c:pt idx="9716">
                  <c:v>4.9861624120431234</c:v>
                </c:pt>
                <c:pt idx="9717">
                  <c:v>4.9861624120431234</c:v>
                </c:pt>
                <c:pt idx="9718">
                  <c:v>4.9861624120431234</c:v>
                </c:pt>
                <c:pt idx="9719">
                  <c:v>4.9861624120431234</c:v>
                </c:pt>
                <c:pt idx="9720">
                  <c:v>4.9861624120431234</c:v>
                </c:pt>
                <c:pt idx="9721">
                  <c:v>4.9861624120431234</c:v>
                </c:pt>
                <c:pt idx="9722">
                  <c:v>4.9861624120431234</c:v>
                </c:pt>
                <c:pt idx="9723">
                  <c:v>4.9861624120431234</c:v>
                </c:pt>
                <c:pt idx="9724">
                  <c:v>4.9861624120431234</c:v>
                </c:pt>
                <c:pt idx="9725">
                  <c:v>4.9861624120431234</c:v>
                </c:pt>
                <c:pt idx="9726">
                  <c:v>4.9861624120431234</c:v>
                </c:pt>
                <c:pt idx="9727">
                  <c:v>4.9861624120431234</c:v>
                </c:pt>
                <c:pt idx="9728">
                  <c:v>4.9861624120431234</c:v>
                </c:pt>
                <c:pt idx="9729">
                  <c:v>4.9861624120431234</c:v>
                </c:pt>
                <c:pt idx="9730">
                  <c:v>4.9861624120431234</c:v>
                </c:pt>
                <c:pt idx="9731">
                  <c:v>4.9861624120431234</c:v>
                </c:pt>
                <c:pt idx="9732">
                  <c:v>4.9861624120431234</c:v>
                </c:pt>
                <c:pt idx="9733">
                  <c:v>4.9861624120431234</c:v>
                </c:pt>
                <c:pt idx="9734">
                  <c:v>4.9861624120431234</c:v>
                </c:pt>
                <c:pt idx="9735">
                  <c:v>4.9861624120431234</c:v>
                </c:pt>
                <c:pt idx="9736">
                  <c:v>4.9861624120431234</c:v>
                </c:pt>
                <c:pt idx="9737">
                  <c:v>4.9861624120431234</c:v>
                </c:pt>
                <c:pt idx="9738">
                  <c:v>4.9861624120431234</c:v>
                </c:pt>
                <c:pt idx="9739">
                  <c:v>4.9861624120431234</c:v>
                </c:pt>
                <c:pt idx="9740">
                  <c:v>4.9861624120431234</c:v>
                </c:pt>
                <c:pt idx="9741">
                  <c:v>4.9861624120431234</c:v>
                </c:pt>
                <c:pt idx="9742">
                  <c:v>4.9861624120431234</c:v>
                </c:pt>
                <c:pt idx="9743">
                  <c:v>4.9861624120431234</c:v>
                </c:pt>
                <c:pt idx="9744">
                  <c:v>4.9861624120431234</c:v>
                </c:pt>
                <c:pt idx="9745">
                  <c:v>4.9861624120431234</c:v>
                </c:pt>
                <c:pt idx="9746">
                  <c:v>4.9861624120431234</c:v>
                </c:pt>
                <c:pt idx="9747">
                  <c:v>4.9861624120431234</c:v>
                </c:pt>
                <c:pt idx="9748">
                  <c:v>4.9861624120431234</c:v>
                </c:pt>
                <c:pt idx="9749">
                  <c:v>4.9861624120431234</c:v>
                </c:pt>
                <c:pt idx="9750">
                  <c:v>4.9861624120431234</c:v>
                </c:pt>
                <c:pt idx="9751">
                  <c:v>4.9861624120431234</c:v>
                </c:pt>
                <c:pt idx="9752">
                  <c:v>4.9861624120431234</c:v>
                </c:pt>
                <c:pt idx="9753">
                  <c:v>4.9861624120431234</c:v>
                </c:pt>
                <c:pt idx="9754">
                  <c:v>4.9861624120431234</c:v>
                </c:pt>
                <c:pt idx="9755">
                  <c:v>4.9861624120431234</c:v>
                </c:pt>
                <c:pt idx="9756">
                  <c:v>4.9861624120431234</c:v>
                </c:pt>
                <c:pt idx="9757">
                  <c:v>4.9861624120431234</c:v>
                </c:pt>
                <c:pt idx="9758">
                  <c:v>4.9861624120431234</c:v>
                </c:pt>
                <c:pt idx="9759">
                  <c:v>4.9861624120431234</c:v>
                </c:pt>
                <c:pt idx="9760">
                  <c:v>4.9861624120431234</c:v>
                </c:pt>
                <c:pt idx="9761">
                  <c:v>4.9861624120431234</c:v>
                </c:pt>
                <c:pt idx="9762">
                  <c:v>4.9861624120431234</c:v>
                </c:pt>
                <c:pt idx="9763">
                  <c:v>4.9861624120431234</c:v>
                </c:pt>
                <c:pt idx="9764">
                  <c:v>4.9861624120431234</c:v>
                </c:pt>
                <c:pt idx="9765">
                  <c:v>4.9861624120431234</c:v>
                </c:pt>
                <c:pt idx="9766">
                  <c:v>4.9861624120431234</c:v>
                </c:pt>
                <c:pt idx="9767">
                  <c:v>4.9861624120431234</c:v>
                </c:pt>
                <c:pt idx="9768">
                  <c:v>4.9861624120431234</c:v>
                </c:pt>
                <c:pt idx="9769">
                  <c:v>4.9861624120431234</c:v>
                </c:pt>
                <c:pt idx="9770">
                  <c:v>4.9861624120431234</c:v>
                </c:pt>
                <c:pt idx="9771">
                  <c:v>4.9861624120431234</c:v>
                </c:pt>
                <c:pt idx="9772">
                  <c:v>4.9861624120431234</c:v>
                </c:pt>
                <c:pt idx="9773">
                  <c:v>4.9861624120431234</c:v>
                </c:pt>
                <c:pt idx="9774">
                  <c:v>4.9861624120431234</c:v>
                </c:pt>
                <c:pt idx="9775">
                  <c:v>4.9861624120431234</c:v>
                </c:pt>
                <c:pt idx="9776">
                  <c:v>4.9861624120431234</c:v>
                </c:pt>
                <c:pt idx="9777">
                  <c:v>4.9861624120431234</c:v>
                </c:pt>
                <c:pt idx="9778">
                  <c:v>4.9861624120431234</c:v>
                </c:pt>
                <c:pt idx="9779">
                  <c:v>4.9861624120431234</c:v>
                </c:pt>
                <c:pt idx="9780">
                  <c:v>4.9861624120431234</c:v>
                </c:pt>
                <c:pt idx="9781">
                  <c:v>4.9861624120431234</c:v>
                </c:pt>
                <c:pt idx="9782">
                  <c:v>4.9861624120431234</c:v>
                </c:pt>
                <c:pt idx="9783">
                  <c:v>4.9861624120431234</c:v>
                </c:pt>
                <c:pt idx="9784">
                  <c:v>4.9861624120431234</c:v>
                </c:pt>
                <c:pt idx="9785">
                  <c:v>4.9861624120431234</c:v>
                </c:pt>
                <c:pt idx="9786">
                  <c:v>4.9861624120431234</c:v>
                </c:pt>
                <c:pt idx="9787">
                  <c:v>4.9861624120431234</c:v>
                </c:pt>
                <c:pt idx="9788">
                  <c:v>4.9861624120431234</c:v>
                </c:pt>
                <c:pt idx="9789">
                  <c:v>4.9861624120431234</c:v>
                </c:pt>
                <c:pt idx="9790">
                  <c:v>4.9861624120431234</c:v>
                </c:pt>
                <c:pt idx="9791">
                  <c:v>4.9861624120431234</c:v>
                </c:pt>
                <c:pt idx="9792">
                  <c:v>4.9861624120431234</c:v>
                </c:pt>
                <c:pt idx="9793">
                  <c:v>4.9861624120431234</c:v>
                </c:pt>
                <c:pt idx="9794">
                  <c:v>4.9861624120431234</c:v>
                </c:pt>
                <c:pt idx="9795">
                  <c:v>4.9861624120431234</c:v>
                </c:pt>
                <c:pt idx="9796">
                  <c:v>4.9861624120431234</c:v>
                </c:pt>
                <c:pt idx="9797">
                  <c:v>0</c:v>
                </c:pt>
                <c:pt idx="9798">
                  <c:v>4.9861624120431234</c:v>
                </c:pt>
                <c:pt idx="9799">
                  <c:v>4.9861624120431234</c:v>
                </c:pt>
                <c:pt idx="9800">
                  <c:v>4.9861624120431234</c:v>
                </c:pt>
                <c:pt idx="9801">
                  <c:v>4.9861624120431234</c:v>
                </c:pt>
                <c:pt idx="9802">
                  <c:v>4.9861624120431234</c:v>
                </c:pt>
                <c:pt idx="9803">
                  <c:v>4.9861624120431234</c:v>
                </c:pt>
                <c:pt idx="9804">
                  <c:v>4.9861624120431234</c:v>
                </c:pt>
                <c:pt idx="9805">
                  <c:v>4.9861624120431234</c:v>
                </c:pt>
                <c:pt idx="9806">
                  <c:v>4.9861624120431234</c:v>
                </c:pt>
                <c:pt idx="9807">
                  <c:v>4.9861624120431234</c:v>
                </c:pt>
                <c:pt idx="9808">
                  <c:v>4.9861624120431234</c:v>
                </c:pt>
                <c:pt idx="9809">
                  <c:v>4.9861624120431234</c:v>
                </c:pt>
                <c:pt idx="9810">
                  <c:v>4.9861624120431234</c:v>
                </c:pt>
                <c:pt idx="9811">
                  <c:v>4.9861624120431234</c:v>
                </c:pt>
                <c:pt idx="9812">
                  <c:v>4.9861624120431234</c:v>
                </c:pt>
                <c:pt idx="9813">
                  <c:v>4.9861624120431234</c:v>
                </c:pt>
                <c:pt idx="9814">
                  <c:v>4.9861624120431234</c:v>
                </c:pt>
                <c:pt idx="9815">
                  <c:v>4.9861624120431234</c:v>
                </c:pt>
                <c:pt idx="9816">
                  <c:v>4.9861624120431234</c:v>
                </c:pt>
                <c:pt idx="9817">
                  <c:v>4.9861624120431234</c:v>
                </c:pt>
                <c:pt idx="9818">
                  <c:v>4.9861624120431234</c:v>
                </c:pt>
                <c:pt idx="9819">
                  <c:v>4.9861624120431234</c:v>
                </c:pt>
                <c:pt idx="9820">
                  <c:v>4.9861624120431234</c:v>
                </c:pt>
                <c:pt idx="9821">
                  <c:v>4.9861624120431234</c:v>
                </c:pt>
                <c:pt idx="9822">
                  <c:v>4.9861624120431234</c:v>
                </c:pt>
                <c:pt idx="9823">
                  <c:v>4.9861624120431234</c:v>
                </c:pt>
                <c:pt idx="9824">
                  <c:v>4.9861624120431234</c:v>
                </c:pt>
                <c:pt idx="9825">
                  <c:v>4.9861624120431234</c:v>
                </c:pt>
                <c:pt idx="9826">
                  <c:v>4.9861624120431234</c:v>
                </c:pt>
                <c:pt idx="9827">
                  <c:v>4.9861624120431234</c:v>
                </c:pt>
                <c:pt idx="9828">
                  <c:v>4.9861624120431234</c:v>
                </c:pt>
                <c:pt idx="9829">
                  <c:v>4.9861624120431234</c:v>
                </c:pt>
                <c:pt idx="9830">
                  <c:v>4.9861624120431234</c:v>
                </c:pt>
                <c:pt idx="9831">
                  <c:v>4.9861624120431234</c:v>
                </c:pt>
                <c:pt idx="9832">
                  <c:v>4.9861624120431234</c:v>
                </c:pt>
                <c:pt idx="9833">
                  <c:v>4.9861624120431234</c:v>
                </c:pt>
                <c:pt idx="9834">
                  <c:v>4.9861624120431234</c:v>
                </c:pt>
                <c:pt idx="9835">
                  <c:v>4.9861624120431234</c:v>
                </c:pt>
                <c:pt idx="9836">
                  <c:v>4.9861624120431234</c:v>
                </c:pt>
                <c:pt idx="9837">
                  <c:v>4.9861624120431234</c:v>
                </c:pt>
                <c:pt idx="9838">
                  <c:v>4.9861624120431234</c:v>
                </c:pt>
                <c:pt idx="9839">
                  <c:v>4.9861624120431234</c:v>
                </c:pt>
                <c:pt idx="9840">
                  <c:v>4.9861624120431234</c:v>
                </c:pt>
                <c:pt idx="9841">
                  <c:v>4.9861624120431234</c:v>
                </c:pt>
                <c:pt idx="9842">
                  <c:v>4.9861624120431234</c:v>
                </c:pt>
                <c:pt idx="9843">
                  <c:v>4.9861624120431234</c:v>
                </c:pt>
                <c:pt idx="9844">
                  <c:v>4.9861624120431234</c:v>
                </c:pt>
                <c:pt idx="9845">
                  <c:v>4.9861624120431234</c:v>
                </c:pt>
                <c:pt idx="9846">
                  <c:v>4.9861624120431234</c:v>
                </c:pt>
                <c:pt idx="9847">
                  <c:v>4.9861624120431234</c:v>
                </c:pt>
                <c:pt idx="9848">
                  <c:v>4.9861624120431234</c:v>
                </c:pt>
                <c:pt idx="9849">
                  <c:v>4.9861624120431234</c:v>
                </c:pt>
                <c:pt idx="9850">
                  <c:v>4.9861624120431234</c:v>
                </c:pt>
                <c:pt idx="9851">
                  <c:v>4.9861624120431234</c:v>
                </c:pt>
                <c:pt idx="9852">
                  <c:v>4.9861624120431234</c:v>
                </c:pt>
                <c:pt idx="9853">
                  <c:v>4.9861624120431234</c:v>
                </c:pt>
                <c:pt idx="9854">
                  <c:v>4.9861624120431234</c:v>
                </c:pt>
                <c:pt idx="9855">
                  <c:v>4.9861624120431234</c:v>
                </c:pt>
                <c:pt idx="9856">
                  <c:v>4.9861624120431234</c:v>
                </c:pt>
                <c:pt idx="9857">
                  <c:v>4.9861624120431234</c:v>
                </c:pt>
                <c:pt idx="9858">
                  <c:v>4.9861624120431234</c:v>
                </c:pt>
                <c:pt idx="9859">
                  <c:v>4.9861624120431234</c:v>
                </c:pt>
                <c:pt idx="9860">
                  <c:v>4.9861624120431234</c:v>
                </c:pt>
                <c:pt idx="9861">
                  <c:v>4.9861624120431234</c:v>
                </c:pt>
                <c:pt idx="9862">
                  <c:v>4.9861624120431234</c:v>
                </c:pt>
                <c:pt idx="9863">
                  <c:v>4.9861624120431234</c:v>
                </c:pt>
                <c:pt idx="9864">
                  <c:v>4.9861624120431234</c:v>
                </c:pt>
                <c:pt idx="9865">
                  <c:v>4.9861624120431234</c:v>
                </c:pt>
                <c:pt idx="9866">
                  <c:v>4.9861624120431234</c:v>
                </c:pt>
                <c:pt idx="9867">
                  <c:v>4.9861624120431234</c:v>
                </c:pt>
                <c:pt idx="9868">
                  <c:v>4.9861624120431234</c:v>
                </c:pt>
                <c:pt idx="9869">
                  <c:v>4.9861624120431234</c:v>
                </c:pt>
                <c:pt idx="9870">
                  <c:v>4.9861624120431234</c:v>
                </c:pt>
                <c:pt idx="9871">
                  <c:v>4.9861624120431234</c:v>
                </c:pt>
                <c:pt idx="9872">
                  <c:v>4.9861624120431234</c:v>
                </c:pt>
                <c:pt idx="9873">
                  <c:v>4.9861624120431234</c:v>
                </c:pt>
                <c:pt idx="9874">
                  <c:v>4.9861624120431234</c:v>
                </c:pt>
                <c:pt idx="9875">
                  <c:v>4.9861624120431234</c:v>
                </c:pt>
                <c:pt idx="9876">
                  <c:v>4.9861624120431234</c:v>
                </c:pt>
                <c:pt idx="9877">
                  <c:v>4.9861624120431234</c:v>
                </c:pt>
                <c:pt idx="9878">
                  <c:v>4.9861624120431234</c:v>
                </c:pt>
                <c:pt idx="9879">
                  <c:v>4.9861624120431234</c:v>
                </c:pt>
                <c:pt idx="9880">
                  <c:v>4.9861624120431234</c:v>
                </c:pt>
                <c:pt idx="9881">
                  <c:v>4.9861624120431234</c:v>
                </c:pt>
                <c:pt idx="9882">
                  <c:v>4.9861624120431234</c:v>
                </c:pt>
                <c:pt idx="9883">
                  <c:v>4.9861624120431234</c:v>
                </c:pt>
                <c:pt idx="9884">
                  <c:v>4.9861624120431234</c:v>
                </c:pt>
                <c:pt idx="9885">
                  <c:v>4.9861624120431234</c:v>
                </c:pt>
                <c:pt idx="9886">
                  <c:v>4.9861624120431234</c:v>
                </c:pt>
                <c:pt idx="9887">
                  <c:v>4.9861624120431234</c:v>
                </c:pt>
                <c:pt idx="9888">
                  <c:v>4.9861624120431234</c:v>
                </c:pt>
                <c:pt idx="9889">
                  <c:v>4.9861624120431234</c:v>
                </c:pt>
                <c:pt idx="9890">
                  <c:v>4.9861624120431234</c:v>
                </c:pt>
                <c:pt idx="9891">
                  <c:v>4.9861624120431234</c:v>
                </c:pt>
                <c:pt idx="9892">
                  <c:v>4.9861624120431234</c:v>
                </c:pt>
                <c:pt idx="9893">
                  <c:v>4.9861624120431234</c:v>
                </c:pt>
                <c:pt idx="9894">
                  <c:v>4.9861624120431234</c:v>
                </c:pt>
                <c:pt idx="9895">
                  <c:v>4.9861624120431234</c:v>
                </c:pt>
                <c:pt idx="9896">
                  <c:v>4.9861624120431234</c:v>
                </c:pt>
                <c:pt idx="9897">
                  <c:v>4.9861624120431234</c:v>
                </c:pt>
                <c:pt idx="9898">
                  <c:v>4.9861624120431234</c:v>
                </c:pt>
                <c:pt idx="9899">
                  <c:v>4.9861624120431234</c:v>
                </c:pt>
                <c:pt idx="9900">
                  <c:v>4.9861624120431234</c:v>
                </c:pt>
                <c:pt idx="9901">
                  <c:v>4.9861624120431234</c:v>
                </c:pt>
                <c:pt idx="9902">
                  <c:v>4.9861624120431234</c:v>
                </c:pt>
                <c:pt idx="9903">
                  <c:v>4.9861624120431234</c:v>
                </c:pt>
                <c:pt idx="9904">
                  <c:v>4.9861624120431234</c:v>
                </c:pt>
                <c:pt idx="9905">
                  <c:v>4.9861624120431234</c:v>
                </c:pt>
                <c:pt idx="9906">
                  <c:v>4.9861624120431234</c:v>
                </c:pt>
                <c:pt idx="9907">
                  <c:v>4.9861624120431234</c:v>
                </c:pt>
                <c:pt idx="9908">
                  <c:v>4.9861624120431234</c:v>
                </c:pt>
                <c:pt idx="9909">
                  <c:v>4.9861624120431234</c:v>
                </c:pt>
                <c:pt idx="9910">
                  <c:v>4.9861624120431234</c:v>
                </c:pt>
                <c:pt idx="9911">
                  <c:v>4.9861624120431234</c:v>
                </c:pt>
                <c:pt idx="9912">
                  <c:v>4.9861624120431234</c:v>
                </c:pt>
                <c:pt idx="9913">
                  <c:v>4.9861624120431234</c:v>
                </c:pt>
                <c:pt idx="9914">
                  <c:v>4.9861624120431234</c:v>
                </c:pt>
                <c:pt idx="9915">
                  <c:v>4.9861624120431234</c:v>
                </c:pt>
                <c:pt idx="9916">
                  <c:v>4.9861624120431234</c:v>
                </c:pt>
                <c:pt idx="9917">
                  <c:v>4.9861624120431234</c:v>
                </c:pt>
                <c:pt idx="9918">
                  <c:v>4.9861624120431234</c:v>
                </c:pt>
                <c:pt idx="9919">
                  <c:v>4.9861624120431234</c:v>
                </c:pt>
                <c:pt idx="9920">
                  <c:v>4.9861624120431234</c:v>
                </c:pt>
                <c:pt idx="9921">
                  <c:v>4.9861624120431234</c:v>
                </c:pt>
                <c:pt idx="9922">
                  <c:v>4.9861624120431234</c:v>
                </c:pt>
                <c:pt idx="9923">
                  <c:v>4.9861624120431234</c:v>
                </c:pt>
                <c:pt idx="9924">
                  <c:v>4.9861624120431234</c:v>
                </c:pt>
                <c:pt idx="9925">
                  <c:v>4.9861624120431234</c:v>
                </c:pt>
                <c:pt idx="9926">
                  <c:v>4.9861624120431234</c:v>
                </c:pt>
                <c:pt idx="9927">
                  <c:v>4.9861624120431234</c:v>
                </c:pt>
                <c:pt idx="9928">
                  <c:v>4.9861624120431234</c:v>
                </c:pt>
                <c:pt idx="9929">
                  <c:v>4.9861624120431234</c:v>
                </c:pt>
                <c:pt idx="9930">
                  <c:v>4.9861624120431234</c:v>
                </c:pt>
                <c:pt idx="9931">
                  <c:v>4.9861624120431234</c:v>
                </c:pt>
                <c:pt idx="9932">
                  <c:v>4.9861624120431234</c:v>
                </c:pt>
                <c:pt idx="9933">
                  <c:v>4.9861624120431234</c:v>
                </c:pt>
                <c:pt idx="9934">
                  <c:v>4.9861624120431234</c:v>
                </c:pt>
                <c:pt idx="9935">
                  <c:v>4.9861624120431234</c:v>
                </c:pt>
                <c:pt idx="9936">
                  <c:v>4.9861624120431234</c:v>
                </c:pt>
                <c:pt idx="9937">
                  <c:v>4.9861624120431234</c:v>
                </c:pt>
                <c:pt idx="9938">
                  <c:v>4.9861624120431234</c:v>
                </c:pt>
                <c:pt idx="9939">
                  <c:v>4.9861624120431234</c:v>
                </c:pt>
                <c:pt idx="9940">
                  <c:v>4.9861624120431234</c:v>
                </c:pt>
                <c:pt idx="9941">
                  <c:v>4.9861624120431234</c:v>
                </c:pt>
                <c:pt idx="9942">
                  <c:v>4.9861624120431234</c:v>
                </c:pt>
                <c:pt idx="9943">
                  <c:v>4.9861624120431234</c:v>
                </c:pt>
                <c:pt idx="9944">
                  <c:v>4.9861624120431234</c:v>
                </c:pt>
                <c:pt idx="9945">
                  <c:v>4.9861624120431234</c:v>
                </c:pt>
                <c:pt idx="9946">
                  <c:v>4.9861624120431234</c:v>
                </c:pt>
                <c:pt idx="9947">
                  <c:v>4.9861624120431234</c:v>
                </c:pt>
                <c:pt idx="9948">
                  <c:v>4.9861624120431234</c:v>
                </c:pt>
                <c:pt idx="9949">
                  <c:v>4.9861624120431234</c:v>
                </c:pt>
                <c:pt idx="9950">
                  <c:v>4.9861624120431234</c:v>
                </c:pt>
                <c:pt idx="9951">
                  <c:v>4.9861624120431234</c:v>
                </c:pt>
                <c:pt idx="9952">
                  <c:v>4.9861624120431234</c:v>
                </c:pt>
                <c:pt idx="9953">
                  <c:v>4.9861624120431234</c:v>
                </c:pt>
                <c:pt idx="9954">
                  <c:v>4.9861624120431234</c:v>
                </c:pt>
                <c:pt idx="9955">
                  <c:v>4.9861624120431234</c:v>
                </c:pt>
                <c:pt idx="9956">
                  <c:v>4.9861624120431234</c:v>
                </c:pt>
                <c:pt idx="9957">
                  <c:v>4.9861624120431234</c:v>
                </c:pt>
                <c:pt idx="9958">
                  <c:v>4.9861624120431234</c:v>
                </c:pt>
                <c:pt idx="9959">
                  <c:v>4.9861624120431234</c:v>
                </c:pt>
                <c:pt idx="9960">
                  <c:v>4.9861624120431234</c:v>
                </c:pt>
                <c:pt idx="9961">
                  <c:v>4.9861624120431234</c:v>
                </c:pt>
                <c:pt idx="9962">
                  <c:v>4.9861624120431234</c:v>
                </c:pt>
                <c:pt idx="9963">
                  <c:v>4.9861624120431234</c:v>
                </c:pt>
                <c:pt idx="9964">
                  <c:v>4.9861624120431234</c:v>
                </c:pt>
                <c:pt idx="9965">
                  <c:v>4.9861624120431234</c:v>
                </c:pt>
                <c:pt idx="9966">
                  <c:v>4.9861624120431234</c:v>
                </c:pt>
                <c:pt idx="9967">
                  <c:v>4.9861624120431234</c:v>
                </c:pt>
                <c:pt idx="9968">
                  <c:v>4.9861624120431234</c:v>
                </c:pt>
                <c:pt idx="9969">
                  <c:v>4.9861624120431234</c:v>
                </c:pt>
                <c:pt idx="9970">
                  <c:v>4.9861624120431234</c:v>
                </c:pt>
                <c:pt idx="9971">
                  <c:v>4.9861624120431234</c:v>
                </c:pt>
                <c:pt idx="9972">
                  <c:v>4.9861624120431234</c:v>
                </c:pt>
                <c:pt idx="9973">
                  <c:v>4.9861624120431234</c:v>
                </c:pt>
                <c:pt idx="9974">
                  <c:v>0</c:v>
                </c:pt>
                <c:pt idx="9975">
                  <c:v>4.9861624120431234</c:v>
                </c:pt>
                <c:pt idx="9976">
                  <c:v>4.9861624120431234</c:v>
                </c:pt>
                <c:pt idx="9977">
                  <c:v>4.9861624120431234</c:v>
                </c:pt>
                <c:pt idx="9978">
                  <c:v>4.9861624120431234</c:v>
                </c:pt>
                <c:pt idx="9979">
                  <c:v>4.9861624120431234</c:v>
                </c:pt>
                <c:pt idx="9980">
                  <c:v>4.9861624120431234</c:v>
                </c:pt>
                <c:pt idx="9981">
                  <c:v>4.9861624120431234</c:v>
                </c:pt>
                <c:pt idx="9982">
                  <c:v>4.9861624120431234</c:v>
                </c:pt>
                <c:pt idx="9983">
                  <c:v>4.9861624120431234</c:v>
                </c:pt>
                <c:pt idx="9984">
                  <c:v>4.9861624120431234</c:v>
                </c:pt>
                <c:pt idx="9985">
                  <c:v>4.9861624120431234</c:v>
                </c:pt>
                <c:pt idx="9986">
                  <c:v>4.9861624120431234</c:v>
                </c:pt>
                <c:pt idx="9987">
                  <c:v>4.9861624120431234</c:v>
                </c:pt>
                <c:pt idx="9988">
                  <c:v>4.9861624120431234</c:v>
                </c:pt>
                <c:pt idx="9989">
                  <c:v>4.9861624120431234</c:v>
                </c:pt>
                <c:pt idx="9990">
                  <c:v>4.9861624120431234</c:v>
                </c:pt>
                <c:pt idx="9991">
                  <c:v>4.9861624120431234</c:v>
                </c:pt>
                <c:pt idx="9992">
                  <c:v>4.9861624120431234</c:v>
                </c:pt>
                <c:pt idx="9993">
                  <c:v>4.9861624120431234</c:v>
                </c:pt>
                <c:pt idx="9994">
                  <c:v>4.9861624120431234</c:v>
                </c:pt>
                <c:pt idx="9995">
                  <c:v>4.9861624120431234</c:v>
                </c:pt>
                <c:pt idx="9996">
                  <c:v>4.9861624120431234</c:v>
                </c:pt>
                <c:pt idx="9997">
                  <c:v>4.9861624120431234</c:v>
                </c:pt>
                <c:pt idx="9998">
                  <c:v>4.9861624120431234</c:v>
                </c:pt>
                <c:pt idx="9999">
                  <c:v>4.9861624120431234</c:v>
                </c:pt>
                <c:pt idx="10000">
                  <c:v>4.9861624120431234</c:v>
                </c:pt>
                <c:pt idx="10001">
                  <c:v>4.9861624120431234</c:v>
                </c:pt>
                <c:pt idx="10002">
                  <c:v>4.9861624120431234</c:v>
                </c:pt>
                <c:pt idx="10003">
                  <c:v>4.9861624120431234</c:v>
                </c:pt>
                <c:pt idx="10004">
                  <c:v>4.9861624120431234</c:v>
                </c:pt>
                <c:pt idx="10005">
                  <c:v>4.9861624120431234</c:v>
                </c:pt>
                <c:pt idx="10006">
                  <c:v>4.9861624120431234</c:v>
                </c:pt>
                <c:pt idx="10007">
                  <c:v>4.9861624120431234</c:v>
                </c:pt>
                <c:pt idx="10008">
                  <c:v>4.9861624120431234</c:v>
                </c:pt>
                <c:pt idx="10009">
                  <c:v>0</c:v>
                </c:pt>
                <c:pt idx="10010">
                  <c:v>0</c:v>
                </c:pt>
                <c:pt idx="10011">
                  <c:v>4.9861624120431234</c:v>
                </c:pt>
                <c:pt idx="10012">
                  <c:v>0</c:v>
                </c:pt>
                <c:pt idx="10013">
                  <c:v>4.9861624120431234</c:v>
                </c:pt>
                <c:pt idx="10014">
                  <c:v>0</c:v>
                </c:pt>
                <c:pt idx="10015">
                  <c:v>4.9861624120431234</c:v>
                </c:pt>
                <c:pt idx="10016">
                  <c:v>4.9861624120431234</c:v>
                </c:pt>
                <c:pt idx="10017">
                  <c:v>4.9861624120431234</c:v>
                </c:pt>
                <c:pt idx="10018">
                  <c:v>0</c:v>
                </c:pt>
                <c:pt idx="10019">
                  <c:v>0</c:v>
                </c:pt>
                <c:pt idx="10020">
                  <c:v>0</c:v>
                </c:pt>
                <c:pt idx="10021">
                  <c:v>4.9861624120431234</c:v>
                </c:pt>
                <c:pt idx="10022">
                  <c:v>0</c:v>
                </c:pt>
                <c:pt idx="10023">
                  <c:v>4.9861624120431234</c:v>
                </c:pt>
                <c:pt idx="10024">
                  <c:v>4.9861624120431234</c:v>
                </c:pt>
                <c:pt idx="10025">
                  <c:v>0</c:v>
                </c:pt>
                <c:pt idx="10026">
                  <c:v>0</c:v>
                </c:pt>
                <c:pt idx="10027">
                  <c:v>0</c:v>
                </c:pt>
                <c:pt idx="10028">
                  <c:v>0</c:v>
                </c:pt>
                <c:pt idx="10029">
                  <c:v>0</c:v>
                </c:pt>
                <c:pt idx="10030">
                  <c:v>0</c:v>
                </c:pt>
                <c:pt idx="10031">
                  <c:v>0</c:v>
                </c:pt>
                <c:pt idx="10032">
                  <c:v>4.9861624120431234</c:v>
                </c:pt>
                <c:pt idx="10033">
                  <c:v>4.9861624120431234</c:v>
                </c:pt>
                <c:pt idx="10034">
                  <c:v>4.9861624120431234</c:v>
                </c:pt>
                <c:pt idx="10035">
                  <c:v>4.9861624120431234</c:v>
                </c:pt>
                <c:pt idx="10036">
                  <c:v>4.9861624120431234</c:v>
                </c:pt>
                <c:pt idx="10037">
                  <c:v>4.9861624120431234</c:v>
                </c:pt>
                <c:pt idx="10038">
                  <c:v>4.9861624120431234</c:v>
                </c:pt>
                <c:pt idx="10039">
                  <c:v>4.9861624120431234</c:v>
                </c:pt>
                <c:pt idx="10040">
                  <c:v>4.9861624120431234</c:v>
                </c:pt>
                <c:pt idx="10041">
                  <c:v>4.9861624120431234</c:v>
                </c:pt>
                <c:pt idx="10042">
                  <c:v>4.9861624120431234</c:v>
                </c:pt>
                <c:pt idx="10043">
                  <c:v>4.9861624120431234</c:v>
                </c:pt>
                <c:pt idx="10044">
                  <c:v>4.9861624120431234</c:v>
                </c:pt>
                <c:pt idx="10045">
                  <c:v>0</c:v>
                </c:pt>
                <c:pt idx="10046">
                  <c:v>0</c:v>
                </c:pt>
                <c:pt idx="10047">
                  <c:v>4.9861624120431234</c:v>
                </c:pt>
                <c:pt idx="10048">
                  <c:v>0</c:v>
                </c:pt>
                <c:pt idx="10049">
                  <c:v>4.9861624120431234</c:v>
                </c:pt>
                <c:pt idx="10050">
                  <c:v>0</c:v>
                </c:pt>
                <c:pt idx="10051">
                  <c:v>4.9861624120431234</c:v>
                </c:pt>
                <c:pt idx="10052">
                  <c:v>4.9861624120431234</c:v>
                </c:pt>
                <c:pt idx="10053">
                  <c:v>4.9861624120431234</c:v>
                </c:pt>
                <c:pt idx="10054">
                  <c:v>0</c:v>
                </c:pt>
                <c:pt idx="10055">
                  <c:v>0</c:v>
                </c:pt>
                <c:pt idx="10056">
                  <c:v>0</c:v>
                </c:pt>
                <c:pt idx="10057">
                  <c:v>4.9861624120431234</c:v>
                </c:pt>
                <c:pt idx="10058">
                  <c:v>0</c:v>
                </c:pt>
                <c:pt idx="10059">
                  <c:v>4.9861624120431234</c:v>
                </c:pt>
                <c:pt idx="10060">
                  <c:v>4.9861624120431234</c:v>
                </c:pt>
                <c:pt idx="10061">
                  <c:v>0</c:v>
                </c:pt>
                <c:pt idx="10062">
                  <c:v>0</c:v>
                </c:pt>
                <c:pt idx="10063">
                  <c:v>0</c:v>
                </c:pt>
                <c:pt idx="10064">
                  <c:v>4.9861624120431234</c:v>
                </c:pt>
                <c:pt idx="10065">
                  <c:v>0</c:v>
                </c:pt>
                <c:pt idx="10066">
                  <c:v>0</c:v>
                </c:pt>
                <c:pt idx="10067">
                  <c:v>0</c:v>
                </c:pt>
                <c:pt idx="10068">
                  <c:v>0</c:v>
                </c:pt>
                <c:pt idx="10069">
                  <c:v>0</c:v>
                </c:pt>
                <c:pt idx="10070">
                  <c:v>0</c:v>
                </c:pt>
                <c:pt idx="10071">
                  <c:v>4.9861624120431234</c:v>
                </c:pt>
                <c:pt idx="10072">
                  <c:v>4.9861624120431234</c:v>
                </c:pt>
                <c:pt idx="10073">
                  <c:v>4.9861624120431234</c:v>
                </c:pt>
                <c:pt idx="10074">
                  <c:v>4.9861624120431234</c:v>
                </c:pt>
                <c:pt idx="10075">
                  <c:v>4.9861624120431234</c:v>
                </c:pt>
                <c:pt idx="10076">
                  <c:v>4.9861624120431234</c:v>
                </c:pt>
                <c:pt idx="10077">
                  <c:v>4.9861624120431234</c:v>
                </c:pt>
                <c:pt idx="10078">
                  <c:v>4.9861624120431234</c:v>
                </c:pt>
                <c:pt idx="10079">
                  <c:v>4.9861624120431234</c:v>
                </c:pt>
                <c:pt idx="10080">
                  <c:v>4.9861624120431234</c:v>
                </c:pt>
                <c:pt idx="10081">
                  <c:v>4.9861624120431234</c:v>
                </c:pt>
                <c:pt idx="10082">
                  <c:v>4.9861624120431234</c:v>
                </c:pt>
                <c:pt idx="10083">
                  <c:v>4.9861624120431234</c:v>
                </c:pt>
                <c:pt idx="10084">
                  <c:v>0</c:v>
                </c:pt>
                <c:pt idx="10085">
                  <c:v>0</c:v>
                </c:pt>
                <c:pt idx="10086">
                  <c:v>4.9861624120431234</c:v>
                </c:pt>
                <c:pt idx="10087">
                  <c:v>0</c:v>
                </c:pt>
                <c:pt idx="10088">
                  <c:v>4.9861624120431234</c:v>
                </c:pt>
                <c:pt idx="10089">
                  <c:v>0</c:v>
                </c:pt>
                <c:pt idx="10090">
                  <c:v>4.9861624120431234</c:v>
                </c:pt>
                <c:pt idx="10091">
                  <c:v>4.9861624120431234</c:v>
                </c:pt>
                <c:pt idx="10092">
                  <c:v>4.9861624120431234</c:v>
                </c:pt>
                <c:pt idx="10093">
                  <c:v>0</c:v>
                </c:pt>
                <c:pt idx="10094">
                  <c:v>0</c:v>
                </c:pt>
                <c:pt idx="10095">
                  <c:v>0</c:v>
                </c:pt>
                <c:pt idx="10096">
                  <c:v>4.9861624120431234</c:v>
                </c:pt>
                <c:pt idx="10097">
                  <c:v>0</c:v>
                </c:pt>
                <c:pt idx="10098">
                  <c:v>4.9861624120431234</c:v>
                </c:pt>
                <c:pt idx="10099">
                  <c:v>4.9861624120431234</c:v>
                </c:pt>
                <c:pt idx="10100">
                  <c:v>0</c:v>
                </c:pt>
                <c:pt idx="10101">
                  <c:v>0</c:v>
                </c:pt>
                <c:pt idx="10102">
                  <c:v>0</c:v>
                </c:pt>
                <c:pt idx="10103">
                  <c:v>4.9861624120431234</c:v>
                </c:pt>
                <c:pt idx="10104">
                  <c:v>0</c:v>
                </c:pt>
                <c:pt idx="10105">
                  <c:v>0</c:v>
                </c:pt>
                <c:pt idx="10106">
                  <c:v>0</c:v>
                </c:pt>
                <c:pt idx="10107">
                  <c:v>4.9861624120431234</c:v>
                </c:pt>
                <c:pt idx="10108">
                  <c:v>0</c:v>
                </c:pt>
                <c:pt idx="10109">
                  <c:v>0</c:v>
                </c:pt>
                <c:pt idx="10110">
                  <c:v>4.9861624120431234</c:v>
                </c:pt>
                <c:pt idx="10111">
                  <c:v>4.9861624120431234</c:v>
                </c:pt>
                <c:pt idx="10112">
                  <c:v>4.9861624120431234</c:v>
                </c:pt>
                <c:pt idx="10113">
                  <c:v>4.9861624120431234</c:v>
                </c:pt>
                <c:pt idx="10114">
                  <c:v>4.9861624120431234</c:v>
                </c:pt>
                <c:pt idx="10115">
                  <c:v>0</c:v>
                </c:pt>
                <c:pt idx="10116">
                  <c:v>4.9861624120431234</c:v>
                </c:pt>
                <c:pt idx="10117">
                  <c:v>0</c:v>
                </c:pt>
                <c:pt idx="10118">
                  <c:v>4.9861624120431234</c:v>
                </c:pt>
                <c:pt idx="10119">
                  <c:v>0</c:v>
                </c:pt>
                <c:pt idx="10120">
                  <c:v>0</c:v>
                </c:pt>
                <c:pt idx="10121">
                  <c:v>0</c:v>
                </c:pt>
                <c:pt idx="10122">
                  <c:v>4.9861624120431234</c:v>
                </c:pt>
                <c:pt idx="10123">
                  <c:v>4.9861624120431234</c:v>
                </c:pt>
                <c:pt idx="10124">
                  <c:v>4.9861624120431234</c:v>
                </c:pt>
                <c:pt idx="10125">
                  <c:v>4.9861624120431234</c:v>
                </c:pt>
                <c:pt idx="10126">
                  <c:v>0</c:v>
                </c:pt>
                <c:pt idx="10127">
                  <c:v>4.9861624120431234</c:v>
                </c:pt>
                <c:pt idx="10128">
                  <c:v>4.9861624120431234</c:v>
                </c:pt>
                <c:pt idx="10129">
                  <c:v>4.9861624120431234</c:v>
                </c:pt>
                <c:pt idx="10130">
                  <c:v>4.9861624120431234</c:v>
                </c:pt>
                <c:pt idx="10131">
                  <c:v>0</c:v>
                </c:pt>
                <c:pt idx="10132">
                  <c:v>4.9861624120431234</c:v>
                </c:pt>
                <c:pt idx="10133">
                  <c:v>4.9861624120431234</c:v>
                </c:pt>
                <c:pt idx="10134">
                  <c:v>4.9861624120431234</c:v>
                </c:pt>
                <c:pt idx="10135">
                  <c:v>4.9861624120431234</c:v>
                </c:pt>
                <c:pt idx="10136">
                  <c:v>4.9861624120431234</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0F-72BD-464A-B470-992EF37B7E47}"/>
            </c:ext>
          </c:extLst>
        </c:ser>
        <c:ser>
          <c:idx val="16"/>
          <c:order val="16"/>
          <c:tx>
            <c:strRef>
              <c:f>'[Antibacterial_Quarterly_Dashboard_201703_Apr16-Mar17_v2.xlsm]Practice'!$BQ$3</c:f>
              <c:strCache>
                <c:ptCount val="1"/>
                <c:pt idx="0">
                  <c:v>Highest
10% à</c:v>
                </c:pt>
              </c:strCache>
            </c:strRef>
          </c:tx>
          <c:spPr>
            <a:ln w="9525">
              <a:solidFill>
                <a:schemeClr val="bg1">
                  <a:lumMod val="50000"/>
                </a:schemeClr>
              </a:solidFill>
            </a:ln>
          </c:spPr>
          <c:marker>
            <c:symbol val="none"/>
          </c:marker>
          <c:xVal>
            <c:numRef>
              <c:f>'[Antibacterial_Quarterly_Dashboard_201703_Apr16-Mar17_v2.xlsm]Practice'!$BQ$4:$BQ$10140</c:f>
              <c:numCache>
                <c:formatCode>General</c:formatCode>
                <c:ptCount val="10137"/>
                <c:pt idx="0">
                  <c:v>12.821255769462942</c:v>
                </c:pt>
                <c:pt idx="1">
                  <c:v>12.821255769462942</c:v>
                </c:pt>
                <c:pt idx="2">
                  <c:v>12.821255769462942</c:v>
                </c:pt>
                <c:pt idx="3">
                  <c:v>12.821255769462942</c:v>
                </c:pt>
                <c:pt idx="4">
                  <c:v>12.821255769462942</c:v>
                </c:pt>
                <c:pt idx="5">
                  <c:v>12.821255769462942</c:v>
                </c:pt>
                <c:pt idx="6">
                  <c:v>12.821255769462942</c:v>
                </c:pt>
                <c:pt idx="7">
                  <c:v>12.821255769462942</c:v>
                </c:pt>
                <c:pt idx="8">
                  <c:v>12.821255769462942</c:v>
                </c:pt>
                <c:pt idx="9">
                  <c:v>12.821255769462942</c:v>
                </c:pt>
                <c:pt idx="10">
                  <c:v>12.821255769462942</c:v>
                </c:pt>
                <c:pt idx="11">
                  <c:v>12.821255769462942</c:v>
                </c:pt>
                <c:pt idx="12">
                  <c:v>12.821255769462942</c:v>
                </c:pt>
                <c:pt idx="13">
                  <c:v>12.821255769462942</c:v>
                </c:pt>
                <c:pt idx="14">
                  <c:v>12.821255769462942</c:v>
                </c:pt>
                <c:pt idx="15">
                  <c:v>12.821255769462942</c:v>
                </c:pt>
                <c:pt idx="16">
                  <c:v>12.821255769462942</c:v>
                </c:pt>
                <c:pt idx="17">
                  <c:v>12.821255769462942</c:v>
                </c:pt>
                <c:pt idx="18">
                  <c:v>12.821255769462942</c:v>
                </c:pt>
                <c:pt idx="19">
                  <c:v>12.821255769462942</c:v>
                </c:pt>
                <c:pt idx="20">
                  <c:v>12.821255769462942</c:v>
                </c:pt>
                <c:pt idx="21">
                  <c:v>12.821255769462942</c:v>
                </c:pt>
                <c:pt idx="22">
                  <c:v>12.821255769462942</c:v>
                </c:pt>
                <c:pt idx="23">
                  <c:v>12.821255769462942</c:v>
                </c:pt>
                <c:pt idx="24">
                  <c:v>12.821255769462942</c:v>
                </c:pt>
                <c:pt idx="25">
                  <c:v>12.821255769462942</c:v>
                </c:pt>
                <c:pt idx="26">
                  <c:v>12.821255769462942</c:v>
                </c:pt>
                <c:pt idx="27">
                  <c:v>12.821255769462942</c:v>
                </c:pt>
                <c:pt idx="28">
                  <c:v>12.821255769462942</c:v>
                </c:pt>
                <c:pt idx="29">
                  <c:v>12.821255769462942</c:v>
                </c:pt>
                <c:pt idx="30">
                  <c:v>12.821255769462942</c:v>
                </c:pt>
                <c:pt idx="31">
                  <c:v>12.821255769462942</c:v>
                </c:pt>
                <c:pt idx="32">
                  <c:v>12.821255769462942</c:v>
                </c:pt>
                <c:pt idx="33">
                  <c:v>12.821255769462942</c:v>
                </c:pt>
                <c:pt idx="34">
                  <c:v>12.821255769462942</c:v>
                </c:pt>
                <c:pt idx="35">
                  <c:v>12.821255769462942</c:v>
                </c:pt>
                <c:pt idx="36">
                  <c:v>12.821255769462942</c:v>
                </c:pt>
                <c:pt idx="37">
                  <c:v>12.821255769462942</c:v>
                </c:pt>
                <c:pt idx="38">
                  <c:v>12.821255769462942</c:v>
                </c:pt>
                <c:pt idx="39">
                  <c:v>12.821255769462942</c:v>
                </c:pt>
                <c:pt idx="40">
                  <c:v>12.821255769462942</c:v>
                </c:pt>
                <c:pt idx="41">
                  <c:v>12.821255769462942</c:v>
                </c:pt>
                <c:pt idx="42">
                  <c:v>12.821255769462942</c:v>
                </c:pt>
                <c:pt idx="43">
                  <c:v>12.821255769462942</c:v>
                </c:pt>
                <c:pt idx="44">
                  <c:v>12.821255769462942</c:v>
                </c:pt>
                <c:pt idx="45">
                  <c:v>12.821255769462942</c:v>
                </c:pt>
                <c:pt idx="46">
                  <c:v>12.821255769462942</c:v>
                </c:pt>
                <c:pt idx="47">
                  <c:v>12.821255769462942</c:v>
                </c:pt>
                <c:pt idx="48">
                  <c:v>12.821255769462942</c:v>
                </c:pt>
                <c:pt idx="49">
                  <c:v>12.821255769462942</c:v>
                </c:pt>
                <c:pt idx="50">
                  <c:v>12.821255769462942</c:v>
                </c:pt>
                <c:pt idx="51">
                  <c:v>12.821255769462942</c:v>
                </c:pt>
                <c:pt idx="52">
                  <c:v>12.821255769462942</c:v>
                </c:pt>
                <c:pt idx="53">
                  <c:v>12.821255769462942</c:v>
                </c:pt>
                <c:pt idx="54">
                  <c:v>12.821255769462942</c:v>
                </c:pt>
                <c:pt idx="55">
                  <c:v>12.821255769462942</c:v>
                </c:pt>
                <c:pt idx="56">
                  <c:v>12.821255769462942</c:v>
                </c:pt>
                <c:pt idx="57">
                  <c:v>12.821255769462942</c:v>
                </c:pt>
                <c:pt idx="58">
                  <c:v>12.821255769462942</c:v>
                </c:pt>
                <c:pt idx="59">
                  <c:v>12.821255769462942</c:v>
                </c:pt>
                <c:pt idx="60">
                  <c:v>12.821255769462942</c:v>
                </c:pt>
                <c:pt idx="61">
                  <c:v>12.821255769462942</c:v>
                </c:pt>
                <c:pt idx="62">
                  <c:v>12.821255769462942</c:v>
                </c:pt>
                <c:pt idx="63">
                  <c:v>12.821255769462942</c:v>
                </c:pt>
                <c:pt idx="64">
                  <c:v>12.821255769462942</c:v>
                </c:pt>
                <c:pt idx="65">
                  <c:v>12.821255769462942</c:v>
                </c:pt>
                <c:pt idx="66">
                  <c:v>12.821255769462942</c:v>
                </c:pt>
                <c:pt idx="67">
                  <c:v>12.821255769462942</c:v>
                </c:pt>
                <c:pt idx="68">
                  <c:v>12.821255769462942</c:v>
                </c:pt>
                <c:pt idx="69">
                  <c:v>12.821255769462942</c:v>
                </c:pt>
                <c:pt idx="70">
                  <c:v>12.821255769462942</c:v>
                </c:pt>
                <c:pt idx="71">
                  <c:v>12.821255769462942</c:v>
                </c:pt>
                <c:pt idx="72">
                  <c:v>12.821255769462942</c:v>
                </c:pt>
                <c:pt idx="73">
                  <c:v>12.821255769462942</c:v>
                </c:pt>
                <c:pt idx="74">
                  <c:v>12.821255769462942</c:v>
                </c:pt>
                <c:pt idx="75">
                  <c:v>12.821255769462942</c:v>
                </c:pt>
                <c:pt idx="76">
                  <c:v>12.821255769462942</c:v>
                </c:pt>
                <c:pt idx="77">
                  <c:v>12.821255769462942</c:v>
                </c:pt>
                <c:pt idx="78">
                  <c:v>12.821255769462942</c:v>
                </c:pt>
                <c:pt idx="79">
                  <c:v>12.821255769462942</c:v>
                </c:pt>
                <c:pt idx="80">
                  <c:v>12.821255769462942</c:v>
                </c:pt>
                <c:pt idx="81">
                  <c:v>12.821255769462942</c:v>
                </c:pt>
                <c:pt idx="82">
                  <c:v>12.821255769462942</c:v>
                </c:pt>
                <c:pt idx="83">
                  <c:v>12.821255769462942</c:v>
                </c:pt>
                <c:pt idx="84">
                  <c:v>12.821255769462942</c:v>
                </c:pt>
                <c:pt idx="85">
                  <c:v>12.821255769462942</c:v>
                </c:pt>
                <c:pt idx="86">
                  <c:v>12.821255769462942</c:v>
                </c:pt>
                <c:pt idx="87">
                  <c:v>12.821255769462942</c:v>
                </c:pt>
                <c:pt idx="88">
                  <c:v>12.821255769462942</c:v>
                </c:pt>
                <c:pt idx="89">
                  <c:v>12.821255769462942</c:v>
                </c:pt>
                <c:pt idx="90">
                  <c:v>12.821255769462942</c:v>
                </c:pt>
                <c:pt idx="91">
                  <c:v>12.821255769462942</c:v>
                </c:pt>
                <c:pt idx="92">
                  <c:v>12.821255769462942</c:v>
                </c:pt>
                <c:pt idx="93">
                  <c:v>12.821255769462942</c:v>
                </c:pt>
                <c:pt idx="94">
                  <c:v>12.821255769462942</c:v>
                </c:pt>
                <c:pt idx="95">
                  <c:v>12.821255769462942</c:v>
                </c:pt>
                <c:pt idx="96">
                  <c:v>12.821255769462942</c:v>
                </c:pt>
                <c:pt idx="97">
                  <c:v>12.821255769462942</c:v>
                </c:pt>
                <c:pt idx="98">
                  <c:v>12.821255769462942</c:v>
                </c:pt>
                <c:pt idx="99">
                  <c:v>12.821255769462942</c:v>
                </c:pt>
                <c:pt idx="100">
                  <c:v>12.821255769462942</c:v>
                </c:pt>
                <c:pt idx="101">
                  <c:v>12.821255769462942</c:v>
                </c:pt>
                <c:pt idx="102">
                  <c:v>12.821255769462942</c:v>
                </c:pt>
                <c:pt idx="103">
                  <c:v>12.821255769462942</c:v>
                </c:pt>
                <c:pt idx="104">
                  <c:v>12.821255769462942</c:v>
                </c:pt>
                <c:pt idx="105">
                  <c:v>12.821255769462942</c:v>
                </c:pt>
                <c:pt idx="106">
                  <c:v>12.821255769462942</c:v>
                </c:pt>
                <c:pt idx="107">
                  <c:v>12.821255769462942</c:v>
                </c:pt>
                <c:pt idx="108">
                  <c:v>12.821255769462942</c:v>
                </c:pt>
                <c:pt idx="109">
                  <c:v>12.821255769462942</c:v>
                </c:pt>
                <c:pt idx="110">
                  <c:v>12.821255769462942</c:v>
                </c:pt>
                <c:pt idx="111">
                  <c:v>12.821255769462942</c:v>
                </c:pt>
                <c:pt idx="112">
                  <c:v>12.821255769462942</c:v>
                </c:pt>
                <c:pt idx="113">
                  <c:v>12.821255769462942</c:v>
                </c:pt>
                <c:pt idx="114">
                  <c:v>12.821255769462942</c:v>
                </c:pt>
                <c:pt idx="115">
                  <c:v>12.821255769462942</c:v>
                </c:pt>
                <c:pt idx="116">
                  <c:v>12.821255769462942</c:v>
                </c:pt>
                <c:pt idx="117">
                  <c:v>12.821255769462942</c:v>
                </c:pt>
                <c:pt idx="118">
                  <c:v>12.821255769462942</c:v>
                </c:pt>
                <c:pt idx="119">
                  <c:v>12.821255769462942</c:v>
                </c:pt>
                <c:pt idx="120">
                  <c:v>12.821255769462942</c:v>
                </c:pt>
                <c:pt idx="121">
                  <c:v>12.821255769462942</c:v>
                </c:pt>
                <c:pt idx="122">
                  <c:v>12.821255769462942</c:v>
                </c:pt>
                <c:pt idx="123">
                  <c:v>12.821255769462942</c:v>
                </c:pt>
                <c:pt idx="124">
                  <c:v>12.821255769462942</c:v>
                </c:pt>
                <c:pt idx="125">
                  <c:v>12.821255769462942</c:v>
                </c:pt>
                <c:pt idx="126">
                  <c:v>12.821255769462942</c:v>
                </c:pt>
                <c:pt idx="127">
                  <c:v>12.821255769462942</c:v>
                </c:pt>
                <c:pt idx="128">
                  <c:v>12.821255769462942</c:v>
                </c:pt>
                <c:pt idx="129">
                  <c:v>12.821255769462942</c:v>
                </c:pt>
                <c:pt idx="130">
                  <c:v>12.821255769462942</c:v>
                </c:pt>
                <c:pt idx="131">
                  <c:v>12.821255769462942</c:v>
                </c:pt>
                <c:pt idx="132">
                  <c:v>12.821255769462942</c:v>
                </c:pt>
                <c:pt idx="133">
                  <c:v>12.821255769462942</c:v>
                </c:pt>
                <c:pt idx="134">
                  <c:v>12.821255769462942</c:v>
                </c:pt>
                <c:pt idx="135">
                  <c:v>12.821255769462942</c:v>
                </c:pt>
                <c:pt idx="136">
                  <c:v>12.821255769462942</c:v>
                </c:pt>
                <c:pt idx="137">
                  <c:v>12.821255769462942</c:v>
                </c:pt>
                <c:pt idx="138">
                  <c:v>12.821255769462942</c:v>
                </c:pt>
                <c:pt idx="139">
                  <c:v>12.821255769462942</c:v>
                </c:pt>
                <c:pt idx="140">
                  <c:v>12.821255769462942</c:v>
                </c:pt>
                <c:pt idx="141">
                  <c:v>12.821255769462942</c:v>
                </c:pt>
                <c:pt idx="142">
                  <c:v>12.821255769462942</c:v>
                </c:pt>
                <c:pt idx="143">
                  <c:v>12.821255769462942</c:v>
                </c:pt>
                <c:pt idx="144">
                  <c:v>12.821255769462942</c:v>
                </c:pt>
                <c:pt idx="145">
                  <c:v>12.821255769462942</c:v>
                </c:pt>
                <c:pt idx="146">
                  <c:v>12.821255769462942</c:v>
                </c:pt>
                <c:pt idx="147">
                  <c:v>12.821255769462942</c:v>
                </c:pt>
                <c:pt idx="148">
                  <c:v>12.821255769462942</c:v>
                </c:pt>
                <c:pt idx="149">
                  <c:v>12.821255769462942</c:v>
                </c:pt>
                <c:pt idx="150">
                  <c:v>12.821255769462942</c:v>
                </c:pt>
                <c:pt idx="151">
                  <c:v>12.821255769462942</c:v>
                </c:pt>
                <c:pt idx="152">
                  <c:v>12.821255769462942</c:v>
                </c:pt>
                <c:pt idx="153">
                  <c:v>12.821255769462942</c:v>
                </c:pt>
                <c:pt idx="154">
                  <c:v>12.821255769462942</c:v>
                </c:pt>
                <c:pt idx="155">
                  <c:v>12.821255769462942</c:v>
                </c:pt>
                <c:pt idx="156">
                  <c:v>12.821255769462942</c:v>
                </c:pt>
                <c:pt idx="157">
                  <c:v>12.821255769462942</c:v>
                </c:pt>
                <c:pt idx="158">
                  <c:v>12.821255769462942</c:v>
                </c:pt>
                <c:pt idx="159">
                  <c:v>12.821255769462942</c:v>
                </c:pt>
                <c:pt idx="160">
                  <c:v>12.821255769462942</c:v>
                </c:pt>
                <c:pt idx="161">
                  <c:v>12.821255769462942</c:v>
                </c:pt>
                <c:pt idx="162">
                  <c:v>12.821255769462942</c:v>
                </c:pt>
                <c:pt idx="163">
                  <c:v>12.821255769462942</c:v>
                </c:pt>
                <c:pt idx="164">
                  <c:v>12.821255769462942</c:v>
                </c:pt>
                <c:pt idx="165">
                  <c:v>12.821255769462942</c:v>
                </c:pt>
                <c:pt idx="166">
                  <c:v>12.821255769462942</c:v>
                </c:pt>
                <c:pt idx="167">
                  <c:v>12.821255769462942</c:v>
                </c:pt>
                <c:pt idx="168">
                  <c:v>12.821255769462942</c:v>
                </c:pt>
                <c:pt idx="169">
                  <c:v>12.821255769462942</c:v>
                </c:pt>
                <c:pt idx="170">
                  <c:v>12.821255769462942</c:v>
                </c:pt>
                <c:pt idx="171">
                  <c:v>12.821255769462942</c:v>
                </c:pt>
                <c:pt idx="172">
                  <c:v>12.821255769462942</c:v>
                </c:pt>
                <c:pt idx="173">
                  <c:v>12.821255769462942</c:v>
                </c:pt>
                <c:pt idx="174">
                  <c:v>12.821255769462942</c:v>
                </c:pt>
                <c:pt idx="175">
                  <c:v>12.821255769462942</c:v>
                </c:pt>
                <c:pt idx="176">
                  <c:v>12.821255769462942</c:v>
                </c:pt>
                <c:pt idx="177">
                  <c:v>12.821255769462942</c:v>
                </c:pt>
                <c:pt idx="178">
                  <c:v>12.821255769462942</c:v>
                </c:pt>
                <c:pt idx="179">
                  <c:v>12.821255769462942</c:v>
                </c:pt>
                <c:pt idx="180">
                  <c:v>12.821255769462942</c:v>
                </c:pt>
                <c:pt idx="181">
                  <c:v>12.821255769462942</c:v>
                </c:pt>
                <c:pt idx="182">
                  <c:v>12.821255769462942</c:v>
                </c:pt>
                <c:pt idx="183">
                  <c:v>12.821255769462942</c:v>
                </c:pt>
                <c:pt idx="184">
                  <c:v>12.821255769462942</c:v>
                </c:pt>
                <c:pt idx="185">
                  <c:v>12.821255769462942</c:v>
                </c:pt>
                <c:pt idx="186">
                  <c:v>12.821255769462942</c:v>
                </c:pt>
                <c:pt idx="187">
                  <c:v>12.821255769462942</c:v>
                </c:pt>
                <c:pt idx="188">
                  <c:v>12.821255769462942</c:v>
                </c:pt>
                <c:pt idx="189">
                  <c:v>12.821255769462942</c:v>
                </c:pt>
                <c:pt idx="190">
                  <c:v>12.821255769462942</c:v>
                </c:pt>
                <c:pt idx="191">
                  <c:v>12.821255769462942</c:v>
                </c:pt>
                <c:pt idx="192">
                  <c:v>12.821255769462942</c:v>
                </c:pt>
                <c:pt idx="193">
                  <c:v>12.821255769462942</c:v>
                </c:pt>
                <c:pt idx="194">
                  <c:v>12.821255769462942</c:v>
                </c:pt>
                <c:pt idx="195">
                  <c:v>12.821255769462942</c:v>
                </c:pt>
                <c:pt idx="196">
                  <c:v>12.821255769462942</c:v>
                </c:pt>
                <c:pt idx="197">
                  <c:v>12.821255769462942</c:v>
                </c:pt>
                <c:pt idx="198">
                  <c:v>12.821255769462942</c:v>
                </c:pt>
                <c:pt idx="199">
                  <c:v>12.821255769462942</c:v>
                </c:pt>
                <c:pt idx="200">
                  <c:v>12.821255769462942</c:v>
                </c:pt>
                <c:pt idx="201">
                  <c:v>12.821255769462942</c:v>
                </c:pt>
                <c:pt idx="202">
                  <c:v>12.821255769462942</c:v>
                </c:pt>
                <c:pt idx="203">
                  <c:v>12.821255769462942</c:v>
                </c:pt>
                <c:pt idx="204">
                  <c:v>12.821255769462942</c:v>
                </c:pt>
                <c:pt idx="205">
                  <c:v>12.821255769462942</c:v>
                </c:pt>
                <c:pt idx="206">
                  <c:v>12.821255769462942</c:v>
                </c:pt>
                <c:pt idx="207">
                  <c:v>12.821255769462942</c:v>
                </c:pt>
                <c:pt idx="208">
                  <c:v>12.821255769462942</c:v>
                </c:pt>
                <c:pt idx="209">
                  <c:v>12.821255769462942</c:v>
                </c:pt>
                <c:pt idx="210">
                  <c:v>12.821255769462942</c:v>
                </c:pt>
                <c:pt idx="211">
                  <c:v>12.821255769462942</c:v>
                </c:pt>
                <c:pt idx="212">
                  <c:v>12.821255769462942</c:v>
                </c:pt>
                <c:pt idx="213">
                  <c:v>12.821255769462942</c:v>
                </c:pt>
                <c:pt idx="214">
                  <c:v>12.821255769462942</c:v>
                </c:pt>
                <c:pt idx="215">
                  <c:v>12.821255769462942</c:v>
                </c:pt>
                <c:pt idx="216">
                  <c:v>12.821255769462942</c:v>
                </c:pt>
                <c:pt idx="217">
                  <c:v>12.821255769462942</c:v>
                </c:pt>
                <c:pt idx="218">
                  <c:v>12.821255769462942</c:v>
                </c:pt>
                <c:pt idx="219">
                  <c:v>12.821255769462942</c:v>
                </c:pt>
                <c:pt idx="220">
                  <c:v>12.821255769462942</c:v>
                </c:pt>
                <c:pt idx="221">
                  <c:v>12.821255769462942</c:v>
                </c:pt>
                <c:pt idx="222">
                  <c:v>12.821255769462942</c:v>
                </c:pt>
                <c:pt idx="223">
                  <c:v>12.821255769462942</c:v>
                </c:pt>
                <c:pt idx="224">
                  <c:v>12.821255769462942</c:v>
                </c:pt>
                <c:pt idx="225">
                  <c:v>12.821255769462942</c:v>
                </c:pt>
                <c:pt idx="226">
                  <c:v>12.821255769462942</c:v>
                </c:pt>
                <c:pt idx="227">
                  <c:v>12.821255769462942</c:v>
                </c:pt>
                <c:pt idx="228">
                  <c:v>12.821255769462942</c:v>
                </c:pt>
                <c:pt idx="229">
                  <c:v>12.821255769462942</c:v>
                </c:pt>
                <c:pt idx="230">
                  <c:v>12.821255769462942</c:v>
                </c:pt>
                <c:pt idx="231">
                  <c:v>12.821255769462942</c:v>
                </c:pt>
                <c:pt idx="232">
                  <c:v>12.821255769462942</c:v>
                </c:pt>
                <c:pt idx="233">
                  <c:v>12.821255769462942</c:v>
                </c:pt>
                <c:pt idx="234">
                  <c:v>12.821255769462942</c:v>
                </c:pt>
                <c:pt idx="235">
                  <c:v>12.821255769462942</c:v>
                </c:pt>
                <c:pt idx="236">
                  <c:v>12.821255769462942</c:v>
                </c:pt>
                <c:pt idx="237">
                  <c:v>12.821255769462942</c:v>
                </c:pt>
                <c:pt idx="238">
                  <c:v>12.821255769462942</c:v>
                </c:pt>
                <c:pt idx="239">
                  <c:v>12.821255769462942</c:v>
                </c:pt>
                <c:pt idx="240">
                  <c:v>12.821255769462942</c:v>
                </c:pt>
                <c:pt idx="241">
                  <c:v>12.821255769462942</c:v>
                </c:pt>
                <c:pt idx="242">
                  <c:v>12.821255769462942</c:v>
                </c:pt>
                <c:pt idx="243">
                  <c:v>12.821255769462942</c:v>
                </c:pt>
                <c:pt idx="244">
                  <c:v>12.821255769462942</c:v>
                </c:pt>
                <c:pt idx="245">
                  <c:v>12.821255769462942</c:v>
                </c:pt>
                <c:pt idx="246">
                  <c:v>12.821255769462942</c:v>
                </c:pt>
                <c:pt idx="247">
                  <c:v>12.821255769462942</c:v>
                </c:pt>
                <c:pt idx="248">
                  <c:v>12.821255769462942</c:v>
                </c:pt>
                <c:pt idx="249">
                  <c:v>12.821255769462942</c:v>
                </c:pt>
                <c:pt idx="250">
                  <c:v>12.821255769462942</c:v>
                </c:pt>
                <c:pt idx="251">
                  <c:v>12.821255769462942</c:v>
                </c:pt>
                <c:pt idx="252">
                  <c:v>12.821255769462942</c:v>
                </c:pt>
                <c:pt idx="253">
                  <c:v>12.821255769462942</c:v>
                </c:pt>
                <c:pt idx="254">
                  <c:v>12.821255769462942</c:v>
                </c:pt>
                <c:pt idx="255">
                  <c:v>12.821255769462942</c:v>
                </c:pt>
                <c:pt idx="256">
                  <c:v>12.821255769462942</c:v>
                </c:pt>
                <c:pt idx="257">
                  <c:v>12.821255769462942</c:v>
                </c:pt>
                <c:pt idx="258">
                  <c:v>12.821255769462942</c:v>
                </c:pt>
                <c:pt idx="259">
                  <c:v>12.821255769462942</c:v>
                </c:pt>
                <c:pt idx="260">
                  <c:v>12.821255769462942</c:v>
                </c:pt>
                <c:pt idx="261">
                  <c:v>12.821255769462942</c:v>
                </c:pt>
                <c:pt idx="262">
                  <c:v>12.821255769462942</c:v>
                </c:pt>
                <c:pt idx="263">
                  <c:v>12.821255769462942</c:v>
                </c:pt>
                <c:pt idx="264">
                  <c:v>12.821255769462942</c:v>
                </c:pt>
                <c:pt idx="265">
                  <c:v>12.821255769462942</c:v>
                </c:pt>
                <c:pt idx="266">
                  <c:v>12.821255769462942</c:v>
                </c:pt>
                <c:pt idx="267">
                  <c:v>12.821255769462942</c:v>
                </c:pt>
                <c:pt idx="268">
                  <c:v>12.821255769462942</c:v>
                </c:pt>
                <c:pt idx="269">
                  <c:v>12.821255769462942</c:v>
                </c:pt>
                <c:pt idx="270">
                  <c:v>12.821255769462942</c:v>
                </c:pt>
                <c:pt idx="271">
                  <c:v>12.821255769462942</c:v>
                </c:pt>
                <c:pt idx="272">
                  <c:v>12.821255769462942</c:v>
                </c:pt>
                <c:pt idx="273">
                  <c:v>12.821255769462942</c:v>
                </c:pt>
                <c:pt idx="274">
                  <c:v>12.821255769462942</c:v>
                </c:pt>
                <c:pt idx="275">
                  <c:v>12.821255769462942</c:v>
                </c:pt>
                <c:pt idx="276">
                  <c:v>12.821255769462942</c:v>
                </c:pt>
                <c:pt idx="277">
                  <c:v>12.821255769462942</c:v>
                </c:pt>
                <c:pt idx="278">
                  <c:v>12.821255769462942</c:v>
                </c:pt>
                <c:pt idx="279">
                  <c:v>12.821255769462942</c:v>
                </c:pt>
                <c:pt idx="280">
                  <c:v>12.821255769462942</c:v>
                </c:pt>
                <c:pt idx="281">
                  <c:v>12.821255769462942</c:v>
                </c:pt>
                <c:pt idx="282">
                  <c:v>12.821255769462942</c:v>
                </c:pt>
                <c:pt idx="283">
                  <c:v>12.821255769462942</c:v>
                </c:pt>
                <c:pt idx="284">
                  <c:v>12.821255769462942</c:v>
                </c:pt>
                <c:pt idx="285">
                  <c:v>12.821255769462942</c:v>
                </c:pt>
                <c:pt idx="286">
                  <c:v>12.821255769462942</c:v>
                </c:pt>
                <c:pt idx="287">
                  <c:v>12.821255769462942</c:v>
                </c:pt>
                <c:pt idx="288">
                  <c:v>12.821255769462942</c:v>
                </c:pt>
                <c:pt idx="289">
                  <c:v>12.821255769462942</c:v>
                </c:pt>
                <c:pt idx="290">
                  <c:v>12.821255769462942</c:v>
                </c:pt>
                <c:pt idx="291">
                  <c:v>12.821255769462942</c:v>
                </c:pt>
                <c:pt idx="292">
                  <c:v>12.821255769462942</c:v>
                </c:pt>
                <c:pt idx="293">
                  <c:v>12.821255769462942</c:v>
                </c:pt>
                <c:pt idx="294">
                  <c:v>12.821255769462942</c:v>
                </c:pt>
                <c:pt idx="295">
                  <c:v>12.821255769462942</c:v>
                </c:pt>
                <c:pt idx="296">
                  <c:v>12.821255769462942</c:v>
                </c:pt>
                <c:pt idx="297">
                  <c:v>12.821255769462942</c:v>
                </c:pt>
                <c:pt idx="298">
                  <c:v>12.821255769462942</c:v>
                </c:pt>
                <c:pt idx="299">
                  <c:v>12.821255769462942</c:v>
                </c:pt>
                <c:pt idx="300">
                  <c:v>12.821255769462942</c:v>
                </c:pt>
                <c:pt idx="301">
                  <c:v>12.821255769462942</c:v>
                </c:pt>
                <c:pt idx="302">
                  <c:v>12.821255769462942</c:v>
                </c:pt>
                <c:pt idx="303">
                  <c:v>12.821255769462942</c:v>
                </c:pt>
                <c:pt idx="304">
                  <c:v>12.821255769462942</c:v>
                </c:pt>
                <c:pt idx="305">
                  <c:v>12.821255769462942</c:v>
                </c:pt>
                <c:pt idx="306">
                  <c:v>12.821255769462942</c:v>
                </c:pt>
                <c:pt idx="307">
                  <c:v>12.821255769462942</c:v>
                </c:pt>
                <c:pt idx="308">
                  <c:v>12.821255769462942</c:v>
                </c:pt>
                <c:pt idx="309">
                  <c:v>12.821255769462942</c:v>
                </c:pt>
                <c:pt idx="310">
                  <c:v>12.821255769462942</c:v>
                </c:pt>
                <c:pt idx="311">
                  <c:v>12.821255769462942</c:v>
                </c:pt>
                <c:pt idx="312">
                  <c:v>12.821255769462942</c:v>
                </c:pt>
                <c:pt idx="313">
                  <c:v>12.821255769462942</c:v>
                </c:pt>
                <c:pt idx="314">
                  <c:v>12.821255769462942</c:v>
                </c:pt>
                <c:pt idx="315">
                  <c:v>12.821255769462942</c:v>
                </c:pt>
                <c:pt idx="316">
                  <c:v>12.821255769462942</c:v>
                </c:pt>
                <c:pt idx="317">
                  <c:v>12.821255769462942</c:v>
                </c:pt>
                <c:pt idx="318">
                  <c:v>12.821255769462942</c:v>
                </c:pt>
                <c:pt idx="319">
                  <c:v>12.821255769462942</c:v>
                </c:pt>
                <c:pt idx="320">
                  <c:v>12.821255769462942</c:v>
                </c:pt>
                <c:pt idx="321">
                  <c:v>12.821255769462942</c:v>
                </c:pt>
                <c:pt idx="322">
                  <c:v>12.821255769462942</c:v>
                </c:pt>
                <c:pt idx="323">
                  <c:v>12.821255769462942</c:v>
                </c:pt>
                <c:pt idx="324">
                  <c:v>12.821255769462942</c:v>
                </c:pt>
                <c:pt idx="325">
                  <c:v>12.821255769462942</c:v>
                </c:pt>
                <c:pt idx="326">
                  <c:v>12.821255769462942</c:v>
                </c:pt>
                <c:pt idx="327">
                  <c:v>12.821255769462942</c:v>
                </c:pt>
                <c:pt idx="328">
                  <c:v>12.821255769462942</c:v>
                </c:pt>
                <c:pt idx="329">
                  <c:v>12.821255769462942</c:v>
                </c:pt>
                <c:pt idx="330">
                  <c:v>12.821255769462942</c:v>
                </c:pt>
                <c:pt idx="331">
                  <c:v>12.821255769462942</c:v>
                </c:pt>
                <c:pt idx="332">
                  <c:v>12.821255769462942</c:v>
                </c:pt>
                <c:pt idx="333">
                  <c:v>12.821255769462942</c:v>
                </c:pt>
                <c:pt idx="334">
                  <c:v>12.821255769462942</c:v>
                </c:pt>
                <c:pt idx="335">
                  <c:v>12.821255769462942</c:v>
                </c:pt>
                <c:pt idx="336">
                  <c:v>12.821255769462942</c:v>
                </c:pt>
                <c:pt idx="337">
                  <c:v>12.821255769462942</c:v>
                </c:pt>
                <c:pt idx="338">
                  <c:v>12.821255769462942</c:v>
                </c:pt>
                <c:pt idx="339">
                  <c:v>12.821255769462942</c:v>
                </c:pt>
                <c:pt idx="340">
                  <c:v>12.821255769462942</c:v>
                </c:pt>
                <c:pt idx="341">
                  <c:v>12.821255769462942</c:v>
                </c:pt>
                <c:pt idx="342">
                  <c:v>12.821255769462942</c:v>
                </c:pt>
                <c:pt idx="343">
                  <c:v>12.821255769462942</c:v>
                </c:pt>
                <c:pt idx="344">
                  <c:v>12.821255769462942</c:v>
                </c:pt>
                <c:pt idx="345">
                  <c:v>12.821255769462942</c:v>
                </c:pt>
                <c:pt idx="346">
                  <c:v>12.821255769462942</c:v>
                </c:pt>
                <c:pt idx="347">
                  <c:v>12.821255769462942</c:v>
                </c:pt>
                <c:pt idx="348">
                  <c:v>12.821255769462942</c:v>
                </c:pt>
                <c:pt idx="349">
                  <c:v>12.821255769462942</c:v>
                </c:pt>
                <c:pt idx="350">
                  <c:v>12.821255769462942</c:v>
                </c:pt>
                <c:pt idx="351">
                  <c:v>12.821255769462942</c:v>
                </c:pt>
                <c:pt idx="352">
                  <c:v>12.821255769462942</c:v>
                </c:pt>
                <c:pt idx="353">
                  <c:v>12.821255769462942</c:v>
                </c:pt>
                <c:pt idx="354">
                  <c:v>12.821255769462942</c:v>
                </c:pt>
                <c:pt idx="355">
                  <c:v>12.821255769462942</c:v>
                </c:pt>
                <c:pt idx="356">
                  <c:v>12.821255769462942</c:v>
                </c:pt>
                <c:pt idx="357">
                  <c:v>12.821255769462942</c:v>
                </c:pt>
                <c:pt idx="358">
                  <c:v>12.821255769462942</c:v>
                </c:pt>
                <c:pt idx="359">
                  <c:v>12.821255769462942</c:v>
                </c:pt>
                <c:pt idx="360">
                  <c:v>12.821255769462942</c:v>
                </c:pt>
                <c:pt idx="361">
                  <c:v>12.821255769462942</c:v>
                </c:pt>
                <c:pt idx="362">
                  <c:v>12.821255769462942</c:v>
                </c:pt>
                <c:pt idx="363">
                  <c:v>12.821255769462942</c:v>
                </c:pt>
                <c:pt idx="364">
                  <c:v>12.821255769462942</c:v>
                </c:pt>
                <c:pt idx="365">
                  <c:v>12.821255769462942</c:v>
                </c:pt>
                <c:pt idx="366">
                  <c:v>12.821255769462942</c:v>
                </c:pt>
                <c:pt idx="367">
                  <c:v>12.821255769462942</c:v>
                </c:pt>
                <c:pt idx="368">
                  <c:v>12.821255769462942</c:v>
                </c:pt>
                <c:pt idx="369">
                  <c:v>12.821255769462942</c:v>
                </c:pt>
                <c:pt idx="370">
                  <c:v>12.821255769462942</c:v>
                </c:pt>
                <c:pt idx="371">
                  <c:v>12.821255769462942</c:v>
                </c:pt>
                <c:pt idx="372">
                  <c:v>12.821255769462942</c:v>
                </c:pt>
                <c:pt idx="373">
                  <c:v>12.821255769462942</c:v>
                </c:pt>
                <c:pt idx="374">
                  <c:v>12.821255769462942</c:v>
                </c:pt>
                <c:pt idx="375">
                  <c:v>12.821255769462942</c:v>
                </c:pt>
                <c:pt idx="376">
                  <c:v>12.821255769462942</c:v>
                </c:pt>
                <c:pt idx="377">
                  <c:v>12.821255769462942</c:v>
                </c:pt>
                <c:pt idx="378">
                  <c:v>12.821255769462942</c:v>
                </c:pt>
                <c:pt idx="379">
                  <c:v>12.821255769462942</c:v>
                </c:pt>
                <c:pt idx="380">
                  <c:v>12.821255769462942</c:v>
                </c:pt>
                <c:pt idx="381">
                  <c:v>12.821255769462942</c:v>
                </c:pt>
                <c:pt idx="382">
                  <c:v>12.821255769462942</c:v>
                </c:pt>
                <c:pt idx="383">
                  <c:v>12.821255769462942</c:v>
                </c:pt>
                <c:pt idx="384">
                  <c:v>12.821255769462942</c:v>
                </c:pt>
                <c:pt idx="385">
                  <c:v>12.821255769462942</c:v>
                </c:pt>
                <c:pt idx="386">
                  <c:v>12.821255769462942</c:v>
                </c:pt>
                <c:pt idx="387">
                  <c:v>12.821255769462942</c:v>
                </c:pt>
                <c:pt idx="388">
                  <c:v>12.821255769462942</c:v>
                </c:pt>
                <c:pt idx="389">
                  <c:v>12.821255769462942</c:v>
                </c:pt>
                <c:pt idx="390">
                  <c:v>12.821255769462942</c:v>
                </c:pt>
                <c:pt idx="391">
                  <c:v>12.821255769462942</c:v>
                </c:pt>
                <c:pt idx="392">
                  <c:v>12.821255769462942</c:v>
                </c:pt>
                <c:pt idx="393">
                  <c:v>12.821255769462942</c:v>
                </c:pt>
                <c:pt idx="394">
                  <c:v>12.821255769462942</c:v>
                </c:pt>
                <c:pt idx="395">
                  <c:v>12.821255769462942</c:v>
                </c:pt>
                <c:pt idx="396">
                  <c:v>12.821255769462942</c:v>
                </c:pt>
                <c:pt idx="397">
                  <c:v>12.821255769462942</c:v>
                </c:pt>
                <c:pt idx="398">
                  <c:v>12.821255769462942</c:v>
                </c:pt>
                <c:pt idx="399">
                  <c:v>12.821255769462942</c:v>
                </c:pt>
                <c:pt idx="400">
                  <c:v>12.821255769462942</c:v>
                </c:pt>
                <c:pt idx="401">
                  <c:v>12.821255769462942</c:v>
                </c:pt>
                <c:pt idx="402">
                  <c:v>12.821255769462942</c:v>
                </c:pt>
                <c:pt idx="403">
                  <c:v>12.821255769462942</c:v>
                </c:pt>
                <c:pt idx="404">
                  <c:v>12.821255769462942</c:v>
                </c:pt>
                <c:pt idx="405">
                  <c:v>12.821255769462942</c:v>
                </c:pt>
                <c:pt idx="406">
                  <c:v>12.821255769462942</c:v>
                </c:pt>
                <c:pt idx="407">
                  <c:v>12.821255769462942</c:v>
                </c:pt>
                <c:pt idx="408">
                  <c:v>12.821255769462942</c:v>
                </c:pt>
                <c:pt idx="409">
                  <c:v>12.821255769462942</c:v>
                </c:pt>
                <c:pt idx="410">
                  <c:v>12.821255769462942</c:v>
                </c:pt>
                <c:pt idx="411">
                  <c:v>12.821255769462942</c:v>
                </c:pt>
                <c:pt idx="412">
                  <c:v>12.821255769462942</c:v>
                </c:pt>
                <c:pt idx="413">
                  <c:v>12.821255769462942</c:v>
                </c:pt>
                <c:pt idx="414">
                  <c:v>12.821255769462942</c:v>
                </c:pt>
                <c:pt idx="415">
                  <c:v>12.821255769462942</c:v>
                </c:pt>
                <c:pt idx="416">
                  <c:v>12.821255769462942</c:v>
                </c:pt>
                <c:pt idx="417">
                  <c:v>12.821255769462942</c:v>
                </c:pt>
                <c:pt idx="418">
                  <c:v>12.821255769462942</c:v>
                </c:pt>
                <c:pt idx="419">
                  <c:v>12.821255769462942</c:v>
                </c:pt>
                <c:pt idx="420">
                  <c:v>12.821255769462942</c:v>
                </c:pt>
                <c:pt idx="421">
                  <c:v>12.821255769462942</c:v>
                </c:pt>
                <c:pt idx="422">
                  <c:v>12.821255769462942</c:v>
                </c:pt>
                <c:pt idx="423">
                  <c:v>12.821255769462942</c:v>
                </c:pt>
                <c:pt idx="424">
                  <c:v>12.821255769462942</c:v>
                </c:pt>
                <c:pt idx="425">
                  <c:v>12.821255769462942</c:v>
                </c:pt>
                <c:pt idx="426">
                  <c:v>12.821255769462942</c:v>
                </c:pt>
                <c:pt idx="427">
                  <c:v>12.821255769462942</c:v>
                </c:pt>
                <c:pt idx="428">
                  <c:v>12.821255769462942</c:v>
                </c:pt>
                <c:pt idx="429">
                  <c:v>12.821255769462942</c:v>
                </c:pt>
                <c:pt idx="430">
                  <c:v>12.821255769462942</c:v>
                </c:pt>
                <c:pt idx="431">
                  <c:v>12.821255769462942</c:v>
                </c:pt>
                <c:pt idx="432">
                  <c:v>12.821255769462942</c:v>
                </c:pt>
                <c:pt idx="433">
                  <c:v>12.821255769462942</c:v>
                </c:pt>
                <c:pt idx="434">
                  <c:v>12.821255769462942</c:v>
                </c:pt>
                <c:pt idx="435">
                  <c:v>12.821255769462942</c:v>
                </c:pt>
                <c:pt idx="436">
                  <c:v>12.821255769462942</c:v>
                </c:pt>
                <c:pt idx="437">
                  <c:v>12.821255769462942</c:v>
                </c:pt>
                <c:pt idx="438">
                  <c:v>12.821255769462942</c:v>
                </c:pt>
                <c:pt idx="439">
                  <c:v>12.821255769462942</c:v>
                </c:pt>
                <c:pt idx="440">
                  <c:v>12.821255769462942</c:v>
                </c:pt>
                <c:pt idx="441">
                  <c:v>12.821255769462942</c:v>
                </c:pt>
                <c:pt idx="442">
                  <c:v>12.821255769462942</c:v>
                </c:pt>
                <c:pt idx="443">
                  <c:v>12.821255769462942</c:v>
                </c:pt>
                <c:pt idx="444">
                  <c:v>12.821255769462942</c:v>
                </c:pt>
                <c:pt idx="445">
                  <c:v>12.821255769462942</c:v>
                </c:pt>
                <c:pt idx="446">
                  <c:v>12.821255769462942</c:v>
                </c:pt>
                <c:pt idx="447">
                  <c:v>12.821255769462942</c:v>
                </c:pt>
                <c:pt idx="448">
                  <c:v>12.821255769462942</c:v>
                </c:pt>
                <c:pt idx="449">
                  <c:v>12.821255769462942</c:v>
                </c:pt>
                <c:pt idx="450">
                  <c:v>12.821255769462942</c:v>
                </c:pt>
                <c:pt idx="451">
                  <c:v>12.821255769462942</c:v>
                </c:pt>
                <c:pt idx="452">
                  <c:v>12.821255769462942</c:v>
                </c:pt>
                <c:pt idx="453">
                  <c:v>12.821255769462942</c:v>
                </c:pt>
                <c:pt idx="454">
                  <c:v>12.821255769462942</c:v>
                </c:pt>
                <c:pt idx="455">
                  <c:v>12.821255769462942</c:v>
                </c:pt>
                <c:pt idx="456">
                  <c:v>12.821255769462942</c:v>
                </c:pt>
                <c:pt idx="457">
                  <c:v>12.821255769462942</c:v>
                </c:pt>
                <c:pt idx="458">
                  <c:v>12.821255769462942</c:v>
                </c:pt>
                <c:pt idx="459">
                  <c:v>12.821255769462942</c:v>
                </c:pt>
                <c:pt idx="460">
                  <c:v>12.821255769462942</c:v>
                </c:pt>
                <c:pt idx="461">
                  <c:v>12.821255769462942</c:v>
                </c:pt>
                <c:pt idx="462">
                  <c:v>12.821255769462942</c:v>
                </c:pt>
                <c:pt idx="463">
                  <c:v>12.821255769462942</c:v>
                </c:pt>
                <c:pt idx="464">
                  <c:v>12.821255769462942</c:v>
                </c:pt>
                <c:pt idx="465">
                  <c:v>12.821255769462942</c:v>
                </c:pt>
                <c:pt idx="466">
                  <c:v>12.821255769462942</c:v>
                </c:pt>
                <c:pt idx="467">
                  <c:v>12.821255769462942</c:v>
                </c:pt>
                <c:pt idx="468">
                  <c:v>12.821255769462942</c:v>
                </c:pt>
                <c:pt idx="469">
                  <c:v>12.821255769462942</c:v>
                </c:pt>
                <c:pt idx="470">
                  <c:v>12.821255769462942</c:v>
                </c:pt>
                <c:pt idx="471">
                  <c:v>12.821255769462942</c:v>
                </c:pt>
                <c:pt idx="472">
                  <c:v>12.821255769462942</c:v>
                </c:pt>
                <c:pt idx="473">
                  <c:v>12.821255769462942</c:v>
                </c:pt>
                <c:pt idx="474">
                  <c:v>12.821255769462942</c:v>
                </c:pt>
                <c:pt idx="475">
                  <c:v>12.821255769462942</c:v>
                </c:pt>
                <c:pt idx="476">
                  <c:v>12.821255769462942</c:v>
                </c:pt>
                <c:pt idx="477">
                  <c:v>12.821255769462942</c:v>
                </c:pt>
                <c:pt idx="478">
                  <c:v>12.821255769462942</c:v>
                </c:pt>
                <c:pt idx="479">
                  <c:v>12.821255769462942</c:v>
                </c:pt>
                <c:pt idx="480">
                  <c:v>12.821255769462942</c:v>
                </c:pt>
                <c:pt idx="481">
                  <c:v>12.821255769462942</c:v>
                </c:pt>
                <c:pt idx="482">
                  <c:v>12.821255769462942</c:v>
                </c:pt>
                <c:pt idx="483">
                  <c:v>12.821255769462942</c:v>
                </c:pt>
                <c:pt idx="484">
                  <c:v>12.821255769462942</c:v>
                </c:pt>
                <c:pt idx="485">
                  <c:v>12.821255769462942</c:v>
                </c:pt>
                <c:pt idx="486">
                  <c:v>12.821255769462942</c:v>
                </c:pt>
                <c:pt idx="487">
                  <c:v>12.821255769462942</c:v>
                </c:pt>
                <c:pt idx="488">
                  <c:v>12.821255769462942</c:v>
                </c:pt>
                <c:pt idx="489">
                  <c:v>12.821255769462942</c:v>
                </c:pt>
                <c:pt idx="490">
                  <c:v>12.821255769462942</c:v>
                </c:pt>
                <c:pt idx="491">
                  <c:v>12.821255769462942</c:v>
                </c:pt>
                <c:pt idx="492">
                  <c:v>12.821255769462942</c:v>
                </c:pt>
                <c:pt idx="493">
                  <c:v>12.821255769462942</c:v>
                </c:pt>
                <c:pt idx="494">
                  <c:v>12.821255769462942</c:v>
                </c:pt>
                <c:pt idx="495">
                  <c:v>12.821255769462942</c:v>
                </c:pt>
                <c:pt idx="496">
                  <c:v>12.821255769462942</c:v>
                </c:pt>
                <c:pt idx="497">
                  <c:v>12.821255769462942</c:v>
                </c:pt>
                <c:pt idx="498">
                  <c:v>12.821255769462942</c:v>
                </c:pt>
                <c:pt idx="499">
                  <c:v>12.821255769462942</c:v>
                </c:pt>
                <c:pt idx="500">
                  <c:v>12.821255769462942</c:v>
                </c:pt>
                <c:pt idx="501">
                  <c:v>12.821255769462942</c:v>
                </c:pt>
                <c:pt idx="502">
                  <c:v>12.821255769462942</c:v>
                </c:pt>
                <c:pt idx="503">
                  <c:v>12.821255769462942</c:v>
                </c:pt>
                <c:pt idx="504">
                  <c:v>12.821255769462942</c:v>
                </c:pt>
                <c:pt idx="505">
                  <c:v>12.821255769462942</c:v>
                </c:pt>
                <c:pt idx="506">
                  <c:v>12.821255769462942</c:v>
                </c:pt>
                <c:pt idx="507">
                  <c:v>12.821255769462942</c:v>
                </c:pt>
                <c:pt idx="508">
                  <c:v>12.821255769462942</c:v>
                </c:pt>
                <c:pt idx="509">
                  <c:v>12.821255769462942</c:v>
                </c:pt>
                <c:pt idx="510">
                  <c:v>12.821255769462942</c:v>
                </c:pt>
                <c:pt idx="511">
                  <c:v>12.821255769462942</c:v>
                </c:pt>
                <c:pt idx="512">
                  <c:v>12.821255769462942</c:v>
                </c:pt>
                <c:pt idx="513">
                  <c:v>12.821255769462942</c:v>
                </c:pt>
                <c:pt idx="514">
                  <c:v>12.821255769462942</c:v>
                </c:pt>
                <c:pt idx="515">
                  <c:v>12.821255769462942</c:v>
                </c:pt>
                <c:pt idx="516">
                  <c:v>12.821255769462942</c:v>
                </c:pt>
                <c:pt idx="517">
                  <c:v>12.821255769462942</c:v>
                </c:pt>
                <c:pt idx="518">
                  <c:v>12.821255769462942</c:v>
                </c:pt>
                <c:pt idx="519">
                  <c:v>12.821255769462942</c:v>
                </c:pt>
                <c:pt idx="520">
                  <c:v>12.821255769462942</c:v>
                </c:pt>
                <c:pt idx="521">
                  <c:v>12.821255769462942</c:v>
                </c:pt>
                <c:pt idx="522">
                  <c:v>12.821255769462942</c:v>
                </c:pt>
                <c:pt idx="523">
                  <c:v>12.821255769462942</c:v>
                </c:pt>
                <c:pt idx="524">
                  <c:v>12.821255769462942</c:v>
                </c:pt>
                <c:pt idx="525">
                  <c:v>12.821255769462942</c:v>
                </c:pt>
                <c:pt idx="526">
                  <c:v>12.821255769462942</c:v>
                </c:pt>
                <c:pt idx="527">
                  <c:v>12.821255769462942</c:v>
                </c:pt>
                <c:pt idx="528">
                  <c:v>12.821255769462942</c:v>
                </c:pt>
                <c:pt idx="529">
                  <c:v>12.821255769462942</c:v>
                </c:pt>
                <c:pt idx="530">
                  <c:v>12.821255769462942</c:v>
                </c:pt>
                <c:pt idx="531">
                  <c:v>12.821255769462942</c:v>
                </c:pt>
                <c:pt idx="532">
                  <c:v>12.821255769462942</c:v>
                </c:pt>
                <c:pt idx="533">
                  <c:v>12.821255769462942</c:v>
                </c:pt>
                <c:pt idx="534">
                  <c:v>12.821255769462942</c:v>
                </c:pt>
                <c:pt idx="535">
                  <c:v>12.821255769462942</c:v>
                </c:pt>
                <c:pt idx="536">
                  <c:v>12.821255769462942</c:v>
                </c:pt>
                <c:pt idx="537">
                  <c:v>12.821255769462942</c:v>
                </c:pt>
                <c:pt idx="538">
                  <c:v>12.821255769462942</c:v>
                </c:pt>
                <c:pt idx="539">
                  <c:v>12.821255769462942</c:v>
                </c:pt>
                <c:pt idx="540">
                  <c:v>12.821255769462942</c:v>
                </c:pt>
                <c:pt idx="541">
                  <c:v>12.821255769462942</c:v>
                </c:pt>
                <c:pt idx="542">
                  <c:v>12.821255769462942</c:v>
                </c:pt>
                <c:pt idx="543">
                  <c:v>12.821255769462942</c:v>
                </c:pt>
                <c:pt idx="544">
                  <c:v>12.821255769462942</c:v>
                </c:pt>
                <c:pt idx="545">
                  <c:v>12.821255769462942</c:v>
                </c:pt>
                <c:pt idx="546">
                  <c:v>12.821255769462942</c:v>
                </c:pt>
                <c:pt idx="547">
                  <c:v>12.821255769462942</c:v>
                </c:pt>
                <c:pt idx="548">
                  <c:v>12.821255769462942</c:v>
                </c:pt>
                <c:pt idx="549">
                  <c:v>12.821255769462942</c:v>
                </c:pt>
                <c:pt idx="550">
                  <c:v>12.821255769462942</c:v>
                </c:pt>
                <c:pt idx="551">
                  <c:v>12.821255769462942</c:v>
                </c:pt>
                <c:pt idx="552">
                  <c:v>12.821255769462942</c:v>
                </c:pt>
                <c:pt idx="553">
                  <c:v>12.821255769462942</c:v>
                </c:pt>
                <c:pt idx="554">
                  <c:v>12.821255769462942</c:v>
                </c:pt>
                <c:pt idx="555">
                  <c:v>12.821255769462942</c:v>
                </c:pt>
                <c:pt idx="556">
                  <c:v>12.821255769462942</c:v>
                </c:pt>
                <c:pt idx="557">
                  <c:v>12.821255769462942</c:v>
                </c:pt>
                <c:pt idx="558">
                  <c:v>12.821255769462942</c:v>
                </c:pt>
                <c:pt idx="559">
                  <c:v>12.821255769462942</c:v>
                </c:pt>
                <c:pt idx="560">
                  <c:v>12.821255769462942</c:v>
                </c:pt>
                <c:pt idx="561">
                  <c:v>12.821255769462942</c:v>
                </c:pt>
                <c:pt idx="562">
                  <c:v>12.821255769462942</c:v>
                </c:pt>
                <c:pt idx="563">
                  <c:v>12.821255769462942</c:v>
                </c:pt>
                <c:pt idx="564">
                  <c:v>12.821255769462942</c:v>
                </c:pt>
                <c:pt idx="565">
                  <c:v>12.821255769462942</c:v>
                </c:pt>
                <c:pt idx="566">
                  <c:v>12.821255769462942</c:v>
                </c:pt>
                <c:pt idx="567">
                  <c:v>12.821255769462942</c:v>
                </c:pt>
                <c:pt idx="568">
                  <c:v>12.821255769462942</c:v>
                </c:pt>
                <c:pt idx="569">
                  <c:v>12.821255769462942</c:v>
                </c:pt>
                <c:pt idx="570">
                  <c:v>12.821255769462942</c:v>
                </c:pt>
                <c:pt idx="571">
                  <c:v>12.821255769462942</c:v>
                </c:pt>
                <c:pt idx="572">
                  <c:v>12.821255769462942</c:v>
                </c:pt>
                <c:pt idx="573">
                  <c:v>12.821255769462942</c:v>
                </c:pt>
                <c:pt idx="574">
                  <c:v>12.821255769462942</c:v>
                </c:pt>
                <c:pt idx="575">
                  <c:v>12.821255769462942</c:v>
                </c:pt>
                <c:pt idx="576">
                  <c:v>12.821255769462942</c:v>
                </c:pt>
                <c:pt idx="577">
                  <c:v>12.821255769462942</c:v>
                </c:pt>
                <c:pt idx="578">
                  <c:v>12.821255769462942</c:v>
                </c:pt>
                <c:pt idx="579">
                  <c:v>12.821255769462942</c:v>
                </c:pt>
                <c:pt idx="580">
                  <c:v>12.821255769462942</c:v>
                </c:pt>
                <c:pt idx="581">
                  <c:v>12.821255769462942</c:v>
                </c:pt>
                <c:pt idx="582">
                  <c:v>12.821255769462942</c:v>
                </c:pt>
                <c:pt idx="583">
                  <c:v>12.821255769462942</c:v>
                </c:pt>
                <c:pt idx="584">
                  <c:v>12.821255769462942</c:v>
                </c:pt>
                <c:pt idx="585">
                  <c:v>12.821255769462942</c:v>
                </c:pt>
                <c:pt idx="586">
                  <c:v>12.821255769462942</c:v>
                </c:pt>
                <c:pt idx="587">
                  <c:v>12.821255769462942</c:v>
                </c:pt>
                <c:pt idx="588">
                  <c:v>12.821255769462942</c:v>
                </c:pt>
                <c:pt idx="589">
                  <c:v>12.821255769462942</c:v>
                </c:pt>
                <c:pt idx="590">
                  <c:v>12.821255769462942</c:v>
                </c:pt>
                <c:pt idx="591">
                  <c:v>12.821255769462942</c:v>
                </c:pt>
                <c:pt idx="592">
                  <c:v>12.821255769462942</c:v>
                </c:pt>
                <c:pt idx="593">
                  <c:v>12.821255769462942</c:v>
                </c:pt>
                <c:pt idx="594">
                  <c:v>12.821255769462942</c:v>
                </c:pt>
                <c:pt idx="595">
                  <c:v>12.821255769462942</c:v>
                </c:pt>
                <c:pt idx="596">
                  <c:v>12.821255769462942</c:v>
                </c:pt>
                <c:pt idx="597">
                  <c:v>12.821255769462942</c:v>
                </c:pt>
                <c:pt idx="598">
                  <c:v>12.821255769462942</c:v>
                </c:pt>
                <c:pt idx="599">
                  <c:v>12.821255769462942</c:v>
                </c:pt>
                <c:pt idx="600">
                  <c:v>12.821255769462942</c:v>
                </c:pt>
                <c:pt idx="601">
                  <c:v>12.821255769462942</c:v>
                </c:pt>
                <c:pt idx="602">
                  <c:v>12.821255769462942</c:v>
                </c:pt>
                <c:pt idx="603">
                  <c:v>12.821255769462942</c:v>
                </c:pt>
                <c:pt idx="604">
                  <c:v>12.821255769462942</c:v>
                </c:pt>
                <c:pt idx="605">
                  <c:v>12.821255769462942</c:v>
                </c:pt>
                <c:pt idx="606">
                  <c:v>12.821255769462942</c:v>
                </c:pt>
                <c:pt idx="607">
                  <c:v>12.821255769462942</c:v>
                </c:pt>
                <c:pt idx="608">
                  <c:v>12.821255769462942</c:v>
                </c:pt>
                <c:pt idx="609">
                  <c:v>12.821255769462942</c:v>
                </c:pt>
                <c:pt idx="610">
                  <c:v>12.821255769462942</c:v>
                </c:pt>
                <c:pt idx="611">
                  <c:v>12.821255769462942</c:v>
                </c:pt>
                <c:pt idx="612">
                  <c:v>12.821255769462942</c:v>
                </c:pt>
                <c:pt idx="613">
                  <c:v>12.821255769462942</c:v>
                </c:pt>
                <c:pt idx="614">
                  <c:v>12.821255769462942</c:v>
                </c:pt>
                <c:pt idx="615">
                  <c:v>12.821255769462942</c:v>
                </c:pt>
                <c:pt idx="616">
                  <c:v>12.821255769462942</c:v>
                </c:pt>
                <c:pt idx="617">
                  <c:v>12.821255769462942</c:v>
                </c:pt>
                <c:pt idx="618">
                  <c:v>12.821255769462942</c:v>
                </c:pt>
                <c:pt idx="619">
                  <c:v>12.821255769462942</c:v>
                </c:pt>
                <c:pt idx="620">
                  <c:v>12.821255769462942</c:v>
                </c:pt>
                <c:pt idx="621">
                  <c:v>12.821255769462942</c:v>
                </c:pt>
                <c:pt idx="622">
                  <c:v>12.821255769462942</c:v>
                </c:pt>
                <c:pt idx="623">
                  <c:v>12.821255769462942</c:v>
                </c:pt>
                <c:pt idx="624">
                  <c:v>12.821255769462942</c:v>
                </c:pt>
                <c:pt idx="625">
                  <c:v>12.821255769462942</c:v>
                </c:pt>
                <c:pt idx="626">
                  <c:v>12.821255769462942</c:v>
                </c:pt>
                <c:pt idx="627">
                  <c:v>12.821255769462942</c:v>
                </c:pt>
                <c:pt idx="628">
                  <c:v>12.821255769462942</c:v>
                </c:pt>
                <c:pt idx="629">
                  <c:v>12.821255769462942</c:v>
                </c:pt>
                <c:pt idx="630">
                  <c:v>12.821255769462942</c:v>
                </c:pt>
                <c:pt idx="631">
                  <c:v>12.821255769462942</c:v>
                </c:pt>
                <c:pt idx="632">
                  <c:v>12.821255769462942</c:v>
                </c:pt>
                <c:pt idx="633">
                  <c:v>12.821255769462942</c:v>
                </c:pt>
                <c:pt idx="634">
                  <c:v>12.821255769462942</c:v>
                </c:pt>
                <c:pt idx="635">
                  <c:v>12.821255769462942</c:v>
                </c:pt>
                <c:pt idx="636">
                  <c:v>12.821255769462942</c:v>
                </c:pt>
                <c:pt idx="637">
                  <c:v>12.821255769462942</c:v>
                </c:pt>
                <c:pt idx="638">
                  <c:v>12.821255769462942</c:v>
                </c:pt>
                <c:pt idx="639">
                  <c:v>12.821255769462942</c:v>
                </c:pt>
                <c:pt idx="640">
                  <c:v>12.821255769462942</c:v>
                </c:pt>
                <c:pt idx="641">
                  <c:v>12.821255769462942</c:v>
                </c:pt>
                <c:pt idx="642">
                  <c:v>12.821255769462942</c:v>
                </c:pt>
                <c:pt idx="643">
                  <c:v>12.821255769462942</c:v>
                </c:pt>
                <c:pt idx="644">
                  <c:v>12.821255769462942</c:v>
                </c:pt>
                <c:pt idx="645">
                  <c:v>12.821255769462942</c:v>
                </c:pt>
                <c:pt idx="646">
                  <c:v>12.821255769462942</c:v>
                </c:pt>
                <c:pt idx="647">
                  <c:v>12.821255769462942</c:v>
                </c:pt>
                <c:pt idx="648">
                  <c:v>12.821255769462942</c:v>
                </c:pt>
                <c:pt idx="649">
                  <c:v>12.821255769462942</c:v>
                </c:pt>
                <c:pt idx="650">
                  <c:v>12.821255769462942</c:v>
                </c:pt>
                <c:pt idx="651">
                  <c:v>12.821255769462942</c:v>
                </c:pt>
                <c:pt idx="652">
                  <c:v>12.821255769462942</c:v>
                </c:pt>
                <c:pt idx="653">
                  <c:v>12.821255769462942</c:v>
                </c:pt>
                <c:pt idx="654">
                  <c:v>12.821255769462942</c:v>
                </c:pt>
                <c:pt idx="655">
                  <c:v>12.821255769462942</c:v>
                </c:pt>
                <c:pt idx="656">
                  <c:v>12.821255769462942</c:v>
                </c:pt>
                <c:pt idx="657">
                  <c:v>12.821255769462942</c:v>
                </c:pt>
                <c:pt idx="658">
                  <c:v>12.821255769462942</c:v>
                </c:pt>
                <c:pt idx="659">
                  <c:v>12.821255769462942</c:v>
                </c:pt>
                <c:pt idx="660">
                  <c:v>12.821255769462942</c:v>
                </c:pt>
                <c:pt idx="661">
                  <c:v>12.821255769462942</c:v>
                </c:pt>
                <c:pt idx="662">
                  <c:v>12.821255769462942</c:v>
                </c:pt>
                <c:pt idx="663">
                  <c:v>12.821255769462942</c:v>
                </c:pt>
                <c:pt idx="664">
                  <c:v>12.821255769462942</c:v>
                </c:pt>
                <c:pt idx="665">
                  <c:v>12.821255769462942</c:v>
                </c:pt>
                <c:pt idx="666">
                  <c:v>12.821255769462942</c:v>
                </c:pt>
                <c:pt idx="667">
                  <c:v>12.821255769462942</c:v>
                </c:pt>
                <c:pt idx="668">
                  <c:v>12.821255769462942</c:v>
                </c:pt>
                <c:pt idx="669">
                  <c:v>12.821255769462942</c:v>
                </c:pt>
                <c:pt idx="670">
                  <c:v>12.821255769462942</c:v>
                </c:pt>
                <c:pt idx="671">
                  <c:v>12.821255769462942</c:v>
                </c:pt>
                <c:pt idx="672">
                  <c:v>12.821255769462942</c:v>
                </c:pt>
                <c:pt idx="673">
                  <c:v>12.821255769462942</c:v>
                </c:pt>
                <c:pt idx="674">
                  <c:v>12.821255769462942</c:v>
                </c:pt>
                <c:pt idx="675">
                  <c:v>12.821255769462942</c:v>
                </c:pt>
                <c:pt idx="676">
                  <c:v>12.821255769462942</c:v>
                </c:pt>
                <c:pt idx="677">
                  <c:v>12.821255769462942</c:v>
                </c:pt>
                <c:pt idx="678">
                  <c:v>12.821255769462942</c:v>
                </c:pt>
                <c:pt idx="679">
                  <c:v>12.821255769462942</c:v>
                </c:pt>
                <c:pt idx="680">
                  <c:v>12.821255769462942</c:v>
                </c:pt>
                <c:pt idx="681">
                  <c:v>12.821255769462942</c:v>
                </c:pt>
                <c:pt idx="682">
                  <c:v>12.821255769462942</c:v>
                </c:pt>
                <c:pt idx="683">
                  <c:v>12.821255769462942</c:v>
                </c:pt>
                <c:pt idx="684">
                  <c:v>12.821255769462942</c:v>
                </c:pt>
                <c:pt idx="685">
                  <c:v>12.821255769462942</c:v>
                </c:pt>
                <c:pt idx="686">
                  <c:v>12.821255769462942</c:v>
                </c:pt>
                <c:pt idx="687">
                  <c:v>12.821255769462942</c:v>
                </c:pt>
                <c:pt idx="688">
                  <c:v>12.821255769462942</c:v>
                </c:pt>
                <c:pt idx="689">
                  <c:v>12.821255769462942</c:v>
                </c:pt>
                <c:pt idx="690">
                  <c:v>12.821255769462942</c:v>
                </c:pt>
                <c:pt idx="691">
                  <c:v>12.821255769462942</c:v>
                </c:pt>
                <c:pt idx="692">
                  <c:v>12.821255769462942</c:v>
                </c:pt>
                <c:pt idx="693">
                  <c:v>12.821255769462942</c:v>
                </c:pt>
                <c:pt idx="694">
                  <c:v>12.821255769462942</c:v>
                </c:pt>
                <c:pt idx="695">
                  <c:v>12.821255769462942</c:v>
                </c:pt>
                <c:pt idx="696">
                  <c:v>12.821255769462942</c:v>
                </c:pt>
                <c:pt idx="697">
                  <c:v>12.821255769462942</c:v>
                </c:pt>
                <c:pt idx="698">
                  <c:v>12.821255769462942</c:v>
                </c:pt>
                <c:pt idx="699">
                  <c:v>12.821255769462942</c:v>
                </c:pt>
                <c:pt idx="700">
                  <c:v>12.821255769462942</c:v>
                </c:pt>
                <c:pt idx="701">
                  <c:v>12.821255769462942</c:v>
                </c:pt>
                <c:pt idx="702">
                  <c:v>12.821255769462942</c:v>
                </c:pt>
                <c:pt idx="703">
                  <c:v>12.821255769462942</c:v>
                </c:pt>
                <c:pt idx="704">
                  <c:v>12.821255769462942</c:v>
                </c:pt>
                <c:pt idx="705">
                  <c:v>12.821255769462942</c:v>
                </c:pt>
                <c:pt idx="706">
                  <c:v>12.821255769462942</c:v>
                </c:pt>
                <c:pt idx="707">
                  <c:v>12.821255769462942</c:v>
                </c:pt>
                <c:pt idx="708">
                  <c:v>12.821255769462942</c:v>
                </c:pt>
                <c:pt idx="709">
                  <c:v>12.821255769462942</c:v>
                </c:pt>
                <c:pt idx="710">
                  <c:v>12.821255769462942</c:v>
                </c:pt>
                <c:pt idx="711">
                  <c:v>12.821255769462942</c:v>
                </c:pt>
                <c:pt idx="712">
                  <c:v>12.821255769462942</c:v>
                </c:pt>
                <c:pt idx="713">
                  <c:v>12.821255769462942</c:v>
                </c:pt>
                <c:pt idx="714">
                  <c:v>12.821255769462942</c:v>
                </c:pt>
                <c:pt idx="715">
                  <c:v>12.821255769462942</c:v>
                </c:pt>
                <c:pt idx="716">
                  <c:v>12.821255769462942</c:v>
                </c:pt>
                <c:pt idx="717">
                  <c:v>12.821255769462942</c:v>
                </c:pt>
                <c:pt idx="718">
                  <c:v>12.821255769462942</c:v>
                </c:pt>
                <c:pt idx="719">
                  <c:v>12.821255769462942</c:v>
                </c:pt>
                <c:pt idx="720">
                  <c:v>12.821255769462942</c:v>
                </c:pt>
                <c:pt idx="721">
                  <c:v>12.821255769462942</c:v>
                </c:pt>
                <c:pt idx="722">
                  <c:v>12.821255769462942</c:v>
                </c:pt>
                <c:pt idx="723">
                  <c:v>12.821255769462942</c:v>
                </c:pt>
                <c:pt idx="724">
                  <c:v>12.821255769462942</c:v>
                </c:pt>
                <c:pt idx="725">
                  <c:v>12.821255769462942</c:v>
                </c:pt>
                <c:pt idx="726">
                  <c:v>12.821255769462942</c:v>
                </c:pt>
                <c:pt idx="727">
                  <c:v>12.821255769462942</c:v>
                </c:pt>
                <c:pt idx="728">
                  <c:v>12.821255769462942</c:v>
                </c:pt>
                <c:pt idx="729">
                  <c:v>12.821255769462942</c:v>
                </c:pt>
                <c:pt idx="730">
                  <c:v>12.821255769462942</c:v>
                </c:pt>
                <c:pt idx="731">
                  <c:v>12.821255769462942</c:v>
                </c:pt>
                <c:pt idx="732">
                  <c:v>12.821255769462942</c:v>
                </c:pt>
                <c:pt idx="733">
                  <c:v>12.821255769462942</c:v>
                </c:pt>
                <c:pt idx="734">
                  <c:v>12.821255769462942</c:v>
                </c:pt>
                <c:pt idx="735">
                  <c:v>12.821255769462942</c:v>
                </c:pt>
                <c:pt idx="736">
                  <c:v>12.821255769462942</c:v>
                </c:pt>
                <c:pt idx="737">
                  <c:v>12.821255769462942</c:v>
                </c:pt>
                <c:pt idx="738">
                  <c:v>12.821255769462942</c:v>
                </c:pt>
                <c:pt idx="739">
                  <c:v>12.821255769462942</c:v>
                </c:pt>
                <c:pt idx="740">
                  <c:v>12.821255769462942</c:v>
                </c:pt>
                <c:pt idx="741">
                  <c:v>12.821255769462942</c:v>
                </c:pt>
                <c:pt idx="742">
                  <c:v>12.821255769462942</c:v>
                </c:pt>
                <c:pt idx="743">
                  <c:v>12.821255769462942</c:v>
                </c:pt>
                <c:pt idx="744">
                  <c:v>12.821255769462942</c:v>
                </c:pt>
                <c:pt idx="745">
                  <c:v>12.821255769462942</c:v>
                </c:pt>
                <c:pt idx="746">
                  <c:v>12.821255769462942</c:v>
                </c:pt>
                <c:pt idx="747">
                  <c:v>12.821255769462942</c:v>
                </c:pt>
                <c:pt idx="748">
                  <c:v>12.821255769462942</c:v>
                </c:pt>
                <c:pt idx="749">
                  <c:v>12.821255769462942</c:v>
                </c:pt>
                <c:pt idx="750">
                  <c:v>12.821255769462942</c:v>
                </c:pt>
                <c:pt idx="751">
                  <c:v>12.821255769462942</c:v>
                </c:pt>
                <c:pt idx="752">
                  <c:v>12.821255769462942</c:v>
                </c:pt>
                <c:pt idx="753">
                  <c:v>12.821255769462942</c:v>
                </c:pt>
                <c:pt idx="754">
                  <c:v>12.821255769462942</c:v>
                </c:pt>
                <c:pt idx="755">
                  <c:v>12.821255769462942</c:v>
                </c:pt>
                <c:pt idx="756">
                  <c:v>12.821255769462942</c:v>
                </c:pt>
                <c:pt idx="757">
                  <c:v>12.821255769462942</c:v>
                </c:pt>
                <c:pt idx="758">
                  <c:v>12.821255769462942</c:v>
                </c:pt>
                <c:pt idx="759">
                  <c:v>12.821255769462942</c:v>
                </c:pt>
                <c:pt idx="760">
                  <c:v>12.821255769462942</c:v>
                </c:pt>
                <c:pt idx="761">
                  <c:v>12.821255769462942</c:v>
                </c:pt>
                <c:pt idx="762">
                  <c:v>12.821255769462942</c:v>
                </c:pt>
                <c:pt idx="763">
                  <c:v>12.821255769462942</c:v>
                </c:pt>
                <c:pt idx="764">
                  <c:v>12.821255769462942</c:v>
                </c:pt>
                <c:pt idx="765">
                  <c:v>12.821255769462942</c:v>
                </c:pt>
                <c:pt idx="766">
                  <c:v>12.821255769462942</c:v>
                </c:pt>
                <c:pt idx="767">
                  <c:v>12.821255769462942</c:v>
                </c:pt>
                <c:pt idx="768">
                  <c:v>12.821255769462942</c:v>
                </c:pt>
                <c:pt idx="769">
                  <c:v>12.821255769462942</c:v>
                </c:pt>
                <c:pt idx="770">
                  <c:v>12.821255769462942</c:v>
                </c:pt>
                <c:pt idx="771">
                  <c:v>12.821255769462942</c:v>
                </c:pt>
                <c:pt idx="772">
                  <c:v>12.821255769462942</c:v>
                </c:pt>
                <c:pt idx="773">
                  <c:v>12.821255769462942</c:v>
                </c:pt>
                <c:pt idx="774">
                  <c:v>12.821255769462942</c:v>
                </c:pt>
                <c:pt idx="775">
                  <c:v>12.821255769462942</c:v>
                </c:pt>
                <c:pt idx="776">
                  <c:v>12.821255769462942</c:v>
                </c:pt>
                <c:pt idx="777">
                  <c:v>12.821255769462942</c:v>
                </c:pt>
                <c:pt idx="778">
                  <c:v>12.821255769462942</c:v>
                </c:pt>
                <c:pt idx="779">
                  <c:v>12.821255769462942</c:v>
                </c:pt>
                <c:pt idx="780">
                  <c:v>12.821255769462942</c:v>
                </c:pt>
                <c:pt idx="781">
                  <c:v>12.821255769462942</c:v>
                </c:pt>
                <c:pt idx="782">
                  <c:v>12.821255769462942</c:v>
                </c:pt>
                <c:pt idx="783">
                  <c:v>12.821255769462942</c:v>
                </c:pt>
                <c:pt idx="784">
                  <c:v>12.821255769462942</c:v>
                </c:pt>
                <c:pt idx="785">
                  <c:v>12.821255769462942</c:v>
                </c:pt>
                <c:pt idx="786">
                  <c:v>12.821255769462942</c:v>
                </c:pt>
                <c:pt idx="787">
                  <c:v>12.821255769462942</c:v>
                </c:pt>
                <c:pt idx="788">
                  <c:v>12.821255769462942</c:v>
                </c:pt>
                <c:pt idx="789">
                  <c:v>12.821255769462942</c:v>
                </c:pt>
                <c:pt idx="790">
                  <c:v>12.821255769462942</c:v>
                </c:pt>
                <c:pt idx="791">
                  <c:v>12.821255769462942</c:v>
                </c:pt>
                <c:pt idx="792">
                  <c:v>12.821255769462942</c:v>
                </c:pt>
                <c:pt idx="793">
                  <c:v>12.821255769462942</c:v>
                </c:pt>
                <c:pt idx="794">
                  <c:v>12.821255769462942</c:v>
                </c:pt>
                <c:pt idx="795">
                  <c:v>12.821255769462942</c:v>
                </c:pt>
                <c:pt idx="796">
                  <c:v>12.821255769462942</c:v>
                </c:pt>
                <c:pt idx="797">
                  <c:v>12.821255769462942</c:v>
                </c:pt>
                <c:pt idx="798">
                  <c:v>12.821255769462942</c:v>
                </c:pt>
                <c:pt idx="799">
                  <c:v>12.821255769462942</c:v>
                </c:pt>
                <c:pt idx="800">
                  <c:v>12.821255769462942</c:v>
                </c:pt>
                <c:pt idx="801">
                  <c:v>12.821255769462942</c:v>
                </c:pt>
                <c:pt idx="802">
                  <c:v>12.821255769462942</c:v>
                </c:pt>
                <c:pt idx="803">
                  <c:v>12.821255769462942</c:v>
                </c:pt>
                <c:pt idx="804">
                  <c:v>12.821255769462942</c:v>
                </c:pt>
                <c:pt idx="805">
                  <c:v>12.821255769462942</c:v>
                </c:pt>
                <c:pt idx="806">
                  <c:v>12.821255769462942</c:v>
                </c:pt>
                <c:pt idx="807">
                  <c:v>12.821255769462942</c:v>
                </c:pt>
                <c:pt idx="808">
                  <c:v>12.821255769462942</c:v>
                </c:pt>
                <c:pt idx="809">
                  <c:v>12.821255769462942</c:v>
                </c:pt>
                <c:pt idx="810">
                  <c:v>12.821255769462942</c:v>
                </c:pt>
                <c:pt idx="811">
                  <c:v>12.821255769462942</c:v>
                </c:pt>
                <c:pt idx="812">
                  <c:v>12.821255769462942</c:v>
                </c:pt>
                <c:pt idx="813">
                  <c:v>12.821255769462942</c:v>
                </c:pt>
                <c:pt idx="814">
                  <c:v>12.821255769462942</c:v>
                </c:pt>
                <c:pt idx="815">
                  <c:v>12.821255769462942</c:v>
                </c:pt>
                <c:pt idx="816">
                  <c:v>12.821255769462942</c:v>
                </c:pt>
                <c:pt idx="817">
                  <c:v>12.821255769462942</c:v>
                </c:pt>
                <c:pt idx="818">
                  <c:v>12.821255769462942</c:v>
                </c:pt>
                <c:pt idx="819">
                  <c:v>12.821255769462942</c:v>
                </c:pt>
                <c:pt idx="820">
                  <c:v>12.821255769462942</c:v>
                </c:pt>
                <c:pt idx="821">
                  <c:v>12.821255769462942</c:v>
                </c:pt>
                <c:pt idx="822">
                  <c:v>12.821255769462942</c:v>
                </c:pt>
                <c:pt idx="823">
                  <c:v>12.821255769462942</c:v>
                </c:pt>
                <c:pt idx="824">
                  <c:v>12.821255769462942</c:v>
                </c:pt>
                <c:pt idx="825">
                  <c:v>12.821255769462942</c:v>
                </c:pt>
                <c:pt idx="826">
                  <c:v>12.821255769462942</c:v>
                </c:pt>
                <c:pt idx="827">
                  <c:v>12.821255769462942</c:v>
                </c:pt>
                <c:pt idx="828">
                  <c:v>12.821255769462942</c:v>
                </c:pt>
                <c:pt idx="829">
                  <c:v>12.821255769462942</c:v>
                </c:pt>
                <c:pt idx="830">
                  <c:v>12.821255769462942</c:v>
                </c:pt>
                <c:pt idx="831">
                  <c:v>12.821255769462942</c:v>
                </c:pt>
                <c:pt idx="832">
                  <c:v>12.821255769462942</c:v>
                </c:pt>
                <c:pt idx="833">
                  <c:v>12.821255769462942</c:v>
                </c:pt>
                <c:pt idx="834">
                  <c:v>12.821255769462942</c:v>
                </c:pt>
                <c:pt idx="835">
                  <c:v>12.821255769462942</c:v>
                </c:pt>
                <c:pt idx="836">
                  <c:v>12.821255769462942</c:v>
                </c:pt>
                <c:pt idx="837">
                  <c:v>12.821255769462942</c:v>
                </c:pt>
                <c:pt idx="838">
                  <c:v>12.821255769462942</c:v>
                </c:pt>
                <c:pt idx="839">
                  <c:v>12.821255769462942</c:v>
                </c:pt>
                <c:pt idx="840">
                  <c:v>12.821255769462942</c:v>
                </c:pt>
                <c:pt idx="841">
                  <c:v>12.821255769462942</c:v>
                </c:pt>
                <c:pt idx="842">
                  <c:v>12.821255769462942</c:v>
                </c:pt>
                <c:pt idx="843">
                  <c:v>12.821255769462942</c:v>
                </c:pt>
                <c:pt idx="844">
                  <c:v>12.821255769462942</c:v>
                </c:pt>
                <c:pt idx="845">
                  <c:v>12.821255769462942</c:v>
                </c:pt>
                <c:pt idx="846">
                  <c:v>12.821255769462942</c:v>
                </c:pt>
                <c:pt idx="847">
                  <c:v>12.821255769462942</c:v>
                </c:pt>
                <c:pt idx="848">
                  <c:v>12.821255769462942</c:v>
                </c:pt>
                <c:pt idx="849">
                  <c:v>12.821255769462942</c:v>
                </c:pt>
                <c:pt idx="850">
                  <c:v>12.821255769462942</c:v>
                </c:pt>
                <c:pt idx="851">
                  <c:v>12.821255769462942</c:v>
                </c:pt>
                <c:pt idx="852">
                  <c:v>12.821255769462942</c:v>
                </c:pt>
                <c:pt idx="853">
                  <c:v>12.821255769462942</c:v>
                </c:pt>
                <c:pt idx="854">
                  <c:v>12.821255769462942</c:v>
                </c:pt>
                <c:pt idx="855">
                  <c:v>12.821255769462942</c:v>
                </c:pt>
                <c:pt idx="856">
                  <c:v>12.821255769462942</c:v>
                </c:pt>
                <c:pt idx="857">
                  <c:v>12.821255769462942</c:v>
                </c:pt>
                <c:pt idx="858">
                  <c:v>12.821255769462942</c:v>
                </c:pt>
                <c:pt idx="859">
                  <c:v>12.821255769462942</c:v>
                </c:pt>
                <c:pt idx="860">
                  <c:v>12.821255769462942</c:v>
                </c:pt>
                <c:pt idx="861">
                  <c:v>12.821255769462942</c:v>
                </c:pt>
                <c:pt idx="862">
                  <c:v>12.821255769462942</c:v>
                </c:pt>
                <c:pt idx="863">
                  <c:v>12.821255769462942</c:v>
                </c:pt>
                <c:pt idx="864">
                  <c:v>12.821255769462942</c:v>
                </c:pt>
                <c:pt idx="865">
                  <c:v>12.821255769462942</c:v>
                </c:pt>
                <c:pt idx="866">
                  <c:v>12.821255769462942</c:v>
                </c:pt>
                <c:pt idx="867">
                  <c:v>12.821255769462942</c:v>
                </c:pt>
                <c:pt idx="868">
                  <c:v>12.821255769462942</c:v>
                </c:pt>
                <c:pt idx="869">
                  <c:v>12.821255769462942</c:v>
                </c:pt>
                <c:pt idx="870">
                  <c:v>12.821255769462942</c:v>
                </c:pt>
                <c:pt idx="871">
                  <c:v>12.821255769462942</c:v>
                </c:pt>
                <c:pt idx="872">
                  <c:v>12.821255769462942</c:v>
                </c:pt>
                <c:pt idx="873">
                  <c:v>12.821255769462942</c:v>
                </c:pt>
                <c:pt idx="874">
                  <c:v>12.821255769462942</c:v>
                </c:pt>
                <c:pt idx="875">
                  <c:v>12.821255769462942</c:v>
                </c:pt>
                <c:pt idx="876">
                  <c:v>12.821255769462942</c:v>
                </c:pt>
                <c:pt idx="877">
                  <c:v>12.821255769462942</c:v>
                </c:pt>
                <c:pt idx="878">
                  <c:v>12.821255769462942</c:v>
                </c:pt>
                <c:pt idx="879">
                  <c:v>12.821255769462942</c:v>
                </c:pt>
                <c:pt idx="880">
                  <c:v>12.821255769462942</c:v>
                </c:pt>
                <c:pt idx="881">
                  <c:v>12.821255769462942</c:v>
                </c:pt>
                <c:pt idx="882">
                  <c:v>12.821255769462942</c:v>
                </c:pt>
                <c:pt idx="883">
                  <c:v>12.821255769462942</c:v>
                </c:pt>
                <c:pt idx="884">
                  <c:v>12.821255769462942</c:v>
                </c:pt>
                <c:pt idx="885">
                  <c:v>12.821255769462942</c:v>
                </c:pt>
                <c:pt idx="886">
                  <c:v>12.821255769462942</c:v>
                </c:pt>
                <c:pt idx="887">
                  <c:v>12.821255769462942</c:v>
                </c:pt>
                <c:pt idx="888">
                  <c:v>12.821255769462942</c:v>
                </c:pt>
                <c:pt idx="889">
                  <c:v>12.821255769462942</c:v>
                </c:pt>
                <c:pt idx="890">
                  <c:v>12.821255769462942</c:v>
                </c:pt>
                <c:pt idx="891">
                  <c:v>12.821255769462942</c:v>
                </c:pt>
                <c:pt idx="892">
                  <c:v>12.821255769462942</c:v>
                </c:pt>
                <c:pt idx="893">
                  <c:v>12.821255769462942</c:v>
                </c:pt>
                <c:pt idx="894">
                  <c:v>12.821255769462942</c:v>
                </c:pt>
                <c:pt idx="895">
                  <c:v>12.821255769462942</c:v>
                </c:pt>
                <c:pt idx="896">
                  <c:v>12.821255769462942</c:v>
                </c:pt>
                <c:pt idx="897">
                  <c:v>12.821255769462942</c:v>
                </c:pt>
                <c:pt idx="898">
                  <c:v>12.821255769462942</c:v>
                </c:pt>
                <c:pt idx="899">
                  <c:v>12.821255769462942</c:v>
                </c:pt>
                <c:pt idx="900">
                  <c:v>12.821255769462942</c:v>
                </c:pt>
                <c:pt idx="901">
                  <c:v>12.821255769462942</c:v>
                </c:pt>
                <c:pt idx="902">
                  <c:v>12.821255769462942</c:v>
                </c:pt>
                <c:pt idx="903">
                  <c:v>12.821255769462942</c:v>
                </c:pt>
                <c:pt idx="904">
                  <c:v>12.821255769462942</c:v>
                </c:pt>
                <c:pt idx="905">
                  <c:v>12.821255769462942</c:v>
                </c:pt>
                <c:pt idx="906">
                  <c:v>12.821255769462942</c:v>
                </c:pt>
                <c:pt idx="907">
                  <c:v>12.821255769462942</c:v>
                </c:pt>
                <c:pt idx="908">
                  <c:v>12.821255769462942</c:v>
                </c:pt>
                <c:pt idx="909">
                  <c:v>12.821255769462942</c:v>
                </c:pt>
                <c:pt idx="910">
                  <c:v>12.821255769462942</c:v>
                </c:pt>
                <c:pt idx="911">
                  <c:v>12.821255769462942</c:v>
                </c:pt>
                <c:pt idx="912">
                  <c:v>12.821255769462942</c:v>
                </c:pt>
                <c:pt idx="913">
                  <c:v>12.821255769462942</c:v>
                </c:pt>
                <c:pt idx="914">
                  <c:v>12.821255769462942</c:v>
                </c:pt>
                <c:pt idx="915">
                  <c:v>12.821255769462942</c:v>
                </c:pt>
                <c:pt idx="916">
                  <c:v>12.821255769462942</c:v>
                </c:pt>
                <c:pt idx="917">
                  <c:v>12.821255769462942</c:v>
                </c:pt>
                <c:pt idx="918">
                  <c:v>12.821255769462942</c:v>
                </c:pt>
                <c:pt idx="919">
                  <c:v>12.821255769462942</c:v>
                </c:pt>
                <c:pt idx="920">
                  <c:v>12.821255769462942</c:v>
                </c:pt>
                <c:pt idx="921">
                  <c:v>12.821255769462942</c:v>
                </c:pt>
                <c:pt idx="922">
                  <c:v>12.821255769462942</c:v>
                </c:pt>
                <c:pt idx="923">
                  <c:v>12.821255769462942</c:v>
                </c:pt>
                <c:pt idx="924">
                  <c:v>12.821255769462942</c:v>
                </c:pt>
                <c:pt idx="925">
                  <c:v>12.821255769462942</c:v>
                </c:pt>
                <c:pt idx="926">
                  <c:v>12.821255769462942</c:v>
                </c:pt>
                <c:pt idx="927">
                  <c:v>12.821255769462942</c:v>
                </c:pt>
                <c:pt idx="928">
                  <c:v>12.821255769462942</c:v>
                </c:pt>
                <c:pt idx="929">
                  <c:v>12.821255769462942</c:v>
                </c:pt>
                <c:pt idx="930">
                  <c:v>12.821255769462942</c:v>
                </c:pt>
                <c:pt idx="931">
                  <c:v>12.821255769462942</c:v>
                </c:pt>
                <c:pt idx="932">
                  <c:v>12.821255769462942</c:v>
                </c:pt>
                <c:pt idx="933">
                  <c:v>12.821255769462942</c:v>
                </c:pt>
                <c:pt idx="934">
                  <c:v>12.821255769462942</c:v>
                </c:pt>
                <c:pt idx="935">
                  <c:v>12.821255769462942</c:v>
                </c:pt>
                <c:pt idx="936">
                  <c:v>12.821255769462942</c:v>
                </c:pt>
                <c:pt idx="937">
                  <c:v>12.821255769462942</c:v>
                </c:pt>
                <c:pt idx="938">
                  <c:v>12.821255769462942</c:v>
                </c:pt>
                <c:pt idx="939">
                  <c:v>12.821255769462942</c:v>
                </c:pt>
                <c:pt idx="940">
                  <c:v>12.821255769462942</c:v>
                </c:pt>
                <c:pt idx="941">
                  <c:v>12.821255769462942</c:v>
                </c:pt>
                <c:pt idx="942">
                  <c:v>12.821255769462942</c:v>
                </c:pt>
                <c:pt idx="943">
                  <c:v>12.821255769462942</c:v>
                </c:pt>
                <c:pt idx="944">
                  <c:v>12.821255769462942</c:v>
                </c:pt>
                <c:pt idx="945">
                  <c:v>12.821255769462942</c:v>
                </c:pt>
                <c:pt idx="946">
                  <c:v>12.821255769462942</c:v>
                </c:pt>
                <c:pt idx="947">
                  <c:v>12.821255769462942</c:v>
                </c:pt>
                <c:pt idx="948">
                  <c:v>12.821255769462942</c:v>
                </c:pt>
                <c:pt idx="949">
                  <c:v>12.821255769462942</c:v>
                </c:pt>
                <c:pt idx="950">
                  <c:v>12.821255769462942</c:v>
                </c:pt>
                <c:pt idx="951">
                  <c:v>12.821255769462942</c:v>
                </c:pt>
                <c:pt idx="952">
                  <c:v>12.821255769462942</c:v>
                </c:pt>
                <c:pt idx="953">
                  <c:v>12.821255769462942</c:v>
                </c:pt>
                <c:pt idx="954">
                  <c:v>12.821255769462942</c:v>
                </c:pt>
                <c:pt idx="955">
                  <c:v>12.821255769462942</c:v>
                </c:pt>
                <c:pt idx="956">
                  <c:v>12.821255769462942</c:v>
                </c:pt>
                <c:pt idx="957">
                  <c:v>12.821255769462942</c:v>
                </c:pt>
                <c:pt idx="958">
                  <c:v>12.821255769462942</c:v>
                </c:pt>
                <c:pt idx="959">
                  <c:v>12.821255769462942</c:v>
                </c:pt>
                <c:pt idx="960">
                  <c:v>12.821255769462942</c:v>
                </c:pt>
                <c:pt idx="961">
                  <c:v>12.821255769462942</c:v>
                </c:pt>
                <c:pt idx="962">
                  <c:v>12.821255769462942</c:v>
                </c:pt>
                <c:pt idx="963">
                  <c:v>12.821255769462942</c:v>
                </c:pt>
                <c:pt idx="964">
                  <c:v>12.821255769462942</c:v>
                </c:pt>
                <c:pt idx="965">
                  <c:v>12.821255769462942</c:v>
                </c:pt>
                <c:pt idx="966">
                  <c:v>12.821255769462942</c:v>
                </c:pt>
                <c:pt idx="967">
                  <c:v>12.821255769462942</c:v>
                </c:pt>
                <c:pt idx="968">
                  <c:v>12.821255769462942</c:v>
                </c:pt>
                <c:pt idx="969">
                  <c:v>12.821255769462942</c:v>
                </c:pt>
                <c:pt idx="970">
                  <c:v>12.821255769462942</c:v>
                </c:pt>
                <c:pt idx="971">
                  <c:v>12.821255769462942</c:v>
                </c:pt>
                <c:pt idx="972">
                  <c:v>12.821255769462942</c:v>
                </c:pt>
                <c:pt idx="973">
                  <c:v>12.821255769462942</c:v>
                </c:pt>
                <c:pt idx="974">
                  <c:v>12.821255769462942</c:v>
                </c:pt>
                <c:pt idx="975">
                  <c:v>12.821255769462942</c:v>
                </c:pt>
                <c:pt idx="976">
                  <c:v>12.821255769462942</c:v>
                </c:pt>
                <c:pt idx="977">
                  <c:v>12.821255769462942</c:v>
                </c:pt>
                <c:pt idx="978">
                  <c:v>12.821255769462942</c:v>
                </c:pt>
                <c:pt idx="979">
                  <c:v>12.821255769462942</c:v>
                </c:pt>
                <c:pt idx="980">
                  <c:v>12.821255769462942</c:v>
                </c:pt>
                <c:pt idx="981">
                  <c:v>12.821255769462942</c:v>
                </c:pt>
                <c:pt idx="982">
                  <c:v>12.821255769462942</c:v>
                </c:pt>
                <c:pt idx="983">
                  <c:v>12.821255769462942</c:v>
                </c:pt>
                <c:pt idx="984">
                  <c:v>12.821255769462942</c:v>
                </c:pt>
                <c:pt idx="985">
                  <c:v>12.821255769462942</c:v>
                </c:pt>
                <c:pt idx="986">
                  <c:v>12.821255769462942</c:v>
                </c:pt>
                <c:pt idx="987">
                  <c:v>12.821255769462942</c:v>
                </c:pt>
                <c:pt idx="988">
                  <c:v>12.821255769462942</c:v>
                </c:pt>
                <c:pt idx="989">
                  <c:v>12.821255769462942</c:v>
                </c:pt>
                <c:pt idx="990">
                  <c:v>12.821255769462942</c:v>
                </c:pt>
                <c:pt idx="991">
                  <c:v>12.821255769462942</c:v>
                </c:pt>
                <c:pt idx="992">
                  <c:v>12.821255769462942</c:v>
                </c:pt>
                <c:pt idx="993">
                  <c:v>12.821255769462942</c:v>
                </c:pt>
                <c:pt idx="994">
                  <c:v>12.821255769462942</c:v>
                </c:pt>
                <c:pt idx="995">
                  <c:v>12.821255769462942</c:v>
                </c:pt>
                <c:pt idx="996">
                  <c:v>12.821255769462942</c:v>
                </c:pt>
                <c:pt idx="997">
                  <c:v>12.821255769462942</c:v>
                </c:pt>
                <c:pt idx="998">
                  <c:v>12.821255769462942</c:v>
                </c:pt>
                <c:pt idx="999">
                  <c:v>12.821255769462942</c:v>
                </c:pt>
                <c:pt idx="1000">
                  <c:v>12.821255769462942</c:v>
                </c:pt>
                <c:pt idx="1001">
                  <c:v>12.821255769462942</c:v>
                </c:pt>
                <c:pt idx="1002">
                  <c:v>12.821255769462942</c:v>
                </c:pt>
                <c:pt idx="1003">
                  <c:v>12.821255769462942</c:v>
                </c:pt>
                <c:pt idx="1004">
                  <c:v>12.821255769462942</c:v>
                </c:pt>
                <c:pt idx="1005">
                  <c:v>12.821255769462942</c:v>
                </c:pt>
                <c:pt idx="1006">
                  <c:v>12.821255769462942</c:v>
                </c:pt>
                <c:pt idx="1007">
                  <c:v>12.821255769462942</c:v>
                </c:pt>
                <c:pt idx="1008">
                  <c:v>12.821255769462942</c:v>
                </c:pt>
                <c:pt idx="1009">
                  <c:v>12.821255769462942</c:v>
                </c:pt>
                <c:pt idx="1010">
                  <c:v>12.821255769462942</c:v>
                </c:pt>
                <c:pt idx="1011">
                  <c:v>12.821255769462942</c:v>
                </c:pt>
                <c:pt idx="1012">
                  <c:v>12.821255769462942</c:v>
                </c:pt>
                <c:pt idx="1013">
                  <c:v>12.821255769462942</c:v>
                </c:pt>
                <c:pt idx="1014">
                  <c:v>12.821255769462942</c:v>
                </c:pt>
                <c:pt idx="1015">
                  <c:v>12.821255769462942</c:v>
                </c:pt>
                <c:pt idx="1016">
                  <c:v>12.821255769462942</c:v>
                </c:pt>
                <c:pt idx="1017">
                  <c:v>12.821255769462942</c:v>
                </c:pt>
                <c:pt idx="1018">
                  <c:v>12.821255769462942</c:v>
                </c:pt>
                <c:pt idx="1019">
                  <c:v>12.821255769462942</c:v>
                </c:pt>
                <c:pt idx="1020">
                  <c:v>12.821255769462942</c:v>
                </c:pt>
                <c:pt idx="1021">
                  <c:v>12.821255769462942</c:v>
                </c:pt>
                <c:pt idx="1022">
                  <c:v>12.821255769462942</c:v>
                </c:pt>
                <c:pt idx="1023">
                  <c:v>12.821255769462942</c:v>
                </c:pt>
                <c:pt idx="1024">
                  <c:v>12.821255769462942</c:v>
                </c:pt>
                <c:pt idx="1025">
                  <c:v>12.821255769462942</c:v>
                </c:pt>
                <c:pt idx="1026">
                  <c:v>12.821255769462942</c:v>
                </c:pt>
                <c:pt idx="1027">
                  <c:v>12.821255769462942</c:v>
                </c:pt>
                <c:pt idx="1028">
                  <c:v>12.821255769462942</c:v>
                </c:pt>
                <c:pt idx="1029">
                  <c:v>12.821255769462942</c:v>
                </c:pt>
                <c:pt idx="1030">
                  <c:v>12.821255769462942</c:v>
                </c:pt>
                <c:pt idx="1031">
                  <c:v>12.821255769462942</c:v>
                </c:pt>
                <c:pt idx="1032">
                  <c:v>12.821255769462942</c:v>
                </c:pt>
                <c:pt idx="1033">
                  <c:v>12.821255769462942</c:v>
                </c:pt>
                <c:pt idx="1034">
                  <c:v>12.821255769462942</c:v>
                </c:pt>
                <c:pt idx="1035">
                  <c:v>12.821255769462942</c:v>
                </c:pt>
                <c:pt idx="1036">
                  <c:v>12.821255769462942</c:v>
                </c:pt>
                <c:pt idx="1037">
                  <c:v>12.821255769462942</c:v>
                </c:pt>
                <c:pt idx="1038">
                  <c:v>12.821255769462942</c:v>
                </c:pt>
                <c:pt idx="1039">
                  <c:v>12.821255769462942</c:v>
                </c:pt>
                <c:pt idx="1040">
                  <c:v>12.821255769462942</c:v>
                </c:pt>
                <c:pt idx="1041">
                  <c:v>12.821255769462942</c:v>
                </c:pt>
                <c:pt idx="1042">
                  <c:v>12.821255769462942</c:v>
                </c:pt>
                <c:pt idx="1043">
                  <c:v>12.821255769462942</c:v>
                </c:pt>
                <c:pt idx="1044">
                  <c:v>12.821255769462942</c:v>
                </c:pt>
                <c:pt idx="1045">
                  <c:v>12.821255769462942</c:v>
                </c:pt>
                <c:pt idx="1046">
                  <c:v>12.821255769462942</c:v>
                </c:pt>
                <c:pt idx="1047">
                  <c:v>12.821255769462942</c:v>
                </c:pt>
                <c:pt idx="1048">
                  <c:v>12.821255769462942</c:v>
                </c:pt>
                <c:pt idx="1049">
                  <c:v>12.821255769462942</c:v>
                </c:pt>
                <c:pt idx="1050">
                  <c:v>12.821255769462942</c:v>
                </c:pt>
                <c:pt idx="1051">
                  <c:v>12.821255769462942</c:v>
                </c:pt>
                <c:pt idx="1052">
                  <c:v>12.821255769462942</c:v>
                </c:pt>
                <c:pt idx="1053">
                  <c:v>12.821255769462942</c:v>
                </c:pt>
                <c:pt idx="1054">
                  <c:v>12.821255769462942</c:v>
                </c:pt>
                <c:pt idx="1055">
                  <c:v>12.821255769462942</c:v>
                </c:pt>
                <c:pt idx="1056">
                  <c:v>12.821255769462942</c:v>
                </c:pt>
                <c:pt idx="1057">
                  <c:v>12.821255769462942</c:v>
                </c:pt>
                <c:pt idx="1058">
                  <c:v>12.821255769462942</c:v>
                </c:pt>
                <c:pt idx="1059">
                  <c:v>12.821255769462942</c:v>
                </c:pt>
                <c:pt idx="1060">
                  <c:v>12.821255769462942</c:v>
                </c:pt>
                <c:pt idx="1061">
                  <c:v>12.821255769462942</c:v>
                </c:pt>
                <c:pt idx="1062">
                  <c:v>12.821255769462942</c:v>
                </c:pt>
                <c:pt idx="1063">
                  <c:v>12.821255769462942</c:v>
                </c:pt>
                <c:pt idx="1064">
                  <c:v>12.821255769462942</c:v>
                </c:pt>
                <c:pt idx="1065">
                  <c:v>12.821255769462942</c:v>
                </c:pt>
                <c:pt idx="1066">
                  <c:v>12.821255769462942</c:v>
                </c:pt>
                <c:pt idx="1067">
                  <c:v>12.821255769462942</c:v>
                </c:pt>
                <c:pt idx="1068">
                  <c:v>12.821255769462942</c:v>
                </c:pt>
                <c:pt idx="1069">
                  <c:v>12.821255769462942</c:v>
                </c:pt>
                <c:pt idx="1070">
                  <c:v>12.821255769462942</c:v>
                </c:pt>
                <c:pt idx="1071">
                  <c:v>12.821255769462942</c:v>
                </c:pt>
                <c:pt idx="1072">
                  <c:v>12.821255769462942</c:v>
                </c:pt>
                <c:pt idx="1073">
                  <c:v>12.821255769462942</c:v>
                </c:pt>
                <c:pt idx="1074">
                  <c:v>12.821255769462942</c:v>
                </c:pt>
                <c:pt idx="1075">
                  <c:v>12.821255769462942</c:v>
                </c:pt>
                <c:pt idx="1076">
                  <c:v>12.821255769462942</c:v>
                </c:pt>
                <c:pt idx="1077">
                  <c:v>12.821255769462942</c:v>
                </c:pt>
                <c:pt idx="1078">
                  <c:v>12.821255769462942</c:v>
                </c:pt>
                <c:pt idx="1079">
                  <c:v>12.821255769462942</c:v>
                </c:pt>
                <c:pt idx="1080">
                  <c:v>12.821255769462942</c:v>
                </c:pt>
                <c:pt idx="1081">
                  <c:v>12.821255769462942</c:v>
                </c:pt>
                <c:pt idx="1082">
                  <c:v>12.821255769462942</c:v>
                </c:pt>
                <c:pt idx="1083">
                  <c:v>12.821255769462942</c:v>
                </c:pt>
                <c:pt idx="1084">
                  <c:v>12.821255769462942</c:v>
                </c:pt>
                <c:pt idx="1085">
                  <c:v>12.821255769462942</c:v>
                </c:pt>
                <c:pt idx="1086">
                  <c:v>12.821255769462942</c:v>
                </c:pt>
                <c:pt idx="1087">
                  <c:v>12.821255769462942</c:v>
                </c:pt>
                <c:pt idx="1088">
                  <c:v>12.821255769462942</c:v>
                </c:pt>
                <c:pt idx="1089">
                  <c:v>12.821255769462942</c:v>
                </c:pt>
                <c:pt idx="1090">
                  <c:v>12.821255769462942</c:v>
                </c:pt>
                <c:pt idx="1091">
                  <c:v>12.821255769462942</c:v>
                </c:pt>
                <c:pt idx="1092">
                  <c:v>12.821255769462942</c:v>
                </c:pt>
                <c:pt idx="1093">
                  <c:v>12.821255769462942</c:v>
                </c:pt>
                <c:pt idx="1094">
                  <c:v>12.821255769462942</c:v>
                </c:pt>
                <c:pt idx="1095">
                  <c:v>12.821255769462942</c:v>
                </c:pt>
                <c:pt idx="1096">
                  <c:v>12.821255769462942</c:v>
                </c:pt>
                <c:pt idx="1097">
                  <c:v>12.821255769462942</c:v>
                </c:pt>
                <c:pt idx="1098">
                  <c:v>12.821255769462942</c:v>
                </c:pt>
                <c:pt idx="1099">
                  <c:v>12.821255769462942</c:v>
                </c:pt>
                <c:pt idx="1100">
                  <c:v>12.821255769462942</c:v>
                </c:pt>
                <c:pt idx="1101">
                  <c:v>12.821255769462942</c:v>
                </c:pt>
                <c:pt idx="1102">
                  <c:v>12.821255769462942</c:v>
                </c:pt>
                <c:pt idx="1103">
                  <c:v>12.821255769462942</c:v>
                </c:pt>
                <c:pt idx="1104">
                  <c:v>12.821255769462942</c:v>
                </c:pt>
                <c:pt idx="1105">
                  <c:v>12.821255769462942</c:v>
                </c:pt>
                <c:pt idx="1106">
                  <c:v>12.821255769462942</c:v>
                </c:pt>
                <c:pt idx="1107">
                  <c:v>12.821255769462942</c:v>
                </c:pt>
                <c:pt idx="1108">
                  <c:v>12.821255769462942</c:v>
                </c:pt>
                <c:pt idx="1109">
                  <c:v>12.821255769462942</c:v>
                </c:pt>
                <c:pt idx="1110">
                  <c:v>12.821255769462942</c:v>
                </c:pt>
                <c:pt idx="1111">
                  <c:v>12.821255769462942</c:v>
                </c:pt>
                <c:pt idx="1112">
                  <c:v>12.821255769462942</c:v>
                </c:pt>
                <c:pt idx="1113">
                  <c:v>12.821255769462942</c:v>
                </c:pt>
                <c:pt idx="1114">
                  <c:v>12.821255769462942</c:v>
                </c:pt>
                <c:pt idx="1115">
                  <c:v>12.821255769462942</c:v>
                </c:pt>
                <c:pt idx="1116">
                  <c:v>12.821255769462942</c:v>
                </c:pt>
                <c:pt idx="1117">
                  <c:v>12.821255769462942</c:v>
                </c:pt>
                <c:pt idx="1118">
                  <c:v>12.821255769462942</c:v>
                </c:pt>
                <c:pt idx="1119">
                  <c:v>12.821255769462942</c:v>
                </c:pt>
                <c:pt idx="1120">
                  <c:v>12.821255769462942</c:v>
                </c:pt>
                <c:pt idx="1121">
                  <c:v>12.821255769462942</c:v>
                </c:pt>
                <c:pt idx="1122">
                  <c:v>12.821255769462942</c:v>
                </c:pt>
                <c:pt idx="1123">
                  <c:v>12.821255769462942</c:v>
                </c:pt>
                <c:pt idx="1124">
                  <c:v>12.821255769462942</c:v>
                </c:pt>
                <c:pt idx="1125">
                  <c:v>12.821255769462942</c:v>
                </c:pt>
                <c:pt idx="1126">
                  <c:v>12.821255769462942</c:v>
                </c:pt>
                <c:pt idx="1127">
                  <c:v>12.821255769462942</c:v>
                </c:pt>
                <c:pt idx="1128">
                  <c:v>12.821255769462942</c:v>
                </c:pt>
                <c:pt idx="1129">
                  <c:v>12.821255769462942</c:v>
                </c:pt>
                <c:pt idx="1130">
                  <c:v>12.821255769462942</c:v>
                </c:pt>
                <c:pt idx="1131">
                  <c:v>12.821255769462942</c:v>
                </c:pt>
                <c:pt idx="1132">
                  <c:v>12.821255769462942</c:v>
                </c:pt>
                <c:pt idx="1133">
                  <c:v>12.821255769462942</c:v>
                </c:pt>
                <c:pt idx="1134">
                  <c:v>12.821255769462942</c:v>
                </c:pt>
                <c:pt idx="1135">
                  <c:v>12.821255769462942</c:v>
                </c:pt>
                <c:pt idx="1136">
                  <c:v>12.821255769462942</c:v>
                </c:pt>
                <c:pt idx="1137">
                  <c:v>12.821255769462942</c:v>
                </c:pt>
                <c:pt idx="1138">
                  <c:v>12.821255769462942</c:v>
                </c:pt>
                <c:pt idx="1139">
                  <c:v>12.821255769462942</c:v>
                </c:pt>
                <c:pt idx="1140">
                  <c:v>12.821255769462942</c:v>
                </c:pt>
                <c:pt idx="1141">
                  <c:v>12.821255769462942</c:v>
                </c:pt>
                <c:pt idx="1142">
                  <c:v>12.821255769462942</c:v>
                </c:pt>
                <c:pt idx="1143">
                  <c:v>12.821255769462942</c:v>
                </c:pt>
                <c:pt idx="1144">
                  <c:v>12.821255769462942</c:v>
                </c:pt>
                <c:pt idx="1145">
                  <c:v>12.821255769462942</c:v>
                </c:pt>
                <c:pt idx="1146">
                  <c:v>12.821255769462942</c:v>
                </c:pt>
                <c:pt idx="1147">
                  <c:v>12.821255769462942</c:v>
                </c:pt>
                <c:pt idx="1148">
                  <c:v>12.821255769462942</c:v>
                </c:pt>
                <c:pt idx="1149">
                  <c:v>12.821255769462942</c:v>
                </c:pt>
                <c:pt idx="1150">
                  <c:v>12.821255769462942</c:v>
                </c:pt>
                <c:pt idx="1151">
                  <c:v>12.821255769462942</c:v>
                </c:pt>
                <c:pt idx="1152">
                  <c:v>12.821255769462942</c:v>
                </c:pt>
                <c:pt idx="1153">
                  <c:v>12.821255769462942</c:v>
                </c:pt>
                <c:pt idx="1154">
                  <c:v>12.821255769462942</c:v>
                </c:pt>
                <c:pt idx="1155">
                  <c:v>12.821255769462942</c:v>
                </c:pt>
                <c:pt idx="1156">
                  <c:v>12.821255769462942</c:v>
                </c:pt>
                <c:pt idx="1157">
                  <c:v>12.821255769462942</c:v>
                </c:pt>
                <c:pt idx="1158">
                  <c:v>12.821255769462942</c:v>
                </c:pt>
                <c:pt idx="1159">
                  <c:v>12.821255769462942</c:v>
                </c:pt>
                <c:pt idx="1160">
                  <c:v>12.821255769462942</c:v>
                </c:pt>
                <c:pt idx="1161">
                  <c:v>12.821255769462942</c:v>
                </c:pt>
                <c:pt idx="1162">
                  <c:v>12.821255769462942</c:v>
                </c:pt>
                <c:pt idx="1163">
                  <c:v>12.821255769462942</c:v>
                </c:pt>
                <c:pt idx="1164">
                  <c:v>12.821255769462942</c:v>
                </c:pt>
                <c:pt idx="1165">
                  <c:v>12.821255769462942</c:v>
                </c:pt>
                <c:pt idx="1166">
                  <c:v>12.821255769462942</c:v>
                </c:pt>
                <c:pt idx="1167">
                  <c:v>12.821255769462942</c:v>
                </c:pt>
                <c:pt idx="1168">
                  <c:v>12.821255769462942</c:v>
                </c:pt>
                <c:pt idx="1169">
                  <c:v>12.821255769462942</c:v>
                </c:pt>
                <c:pt idx="1170">
                  <c:v>12.821255769462942</c:v>
                </c:pt>
                <c:pt idx="1171">
                  <c:v>12.821255769462942</c:v>
                </c:pt>
                <c:pt idx="1172">
                  <c:v>12.821255769462942</c:v>
                </c:pt>
                <c:pt idx="1173">
                  <c:v>12.821255769462942</c:v>
                </c:pt>
                <c:pt idx="1174">
                  <c:v>12.821255769462942</c:v>
                </c:pt>
                <c:pt idx="1175">
                  <c:v>12.821255769462942</c:v>
                </c:pt>
                <c:pt idx="1176">
                  <c:v>12.821255769462942</c:v>
                </c:pt>
                <c:pt idx="1177">
                  <c:v>12.821255769462942</c:v>
                </c:pt>
                <c:pt idx="1178">
                  <c:v>12.821255769462942</c:v>
                </c:pt>
                <c:pt idx="1179">
                  <c:v>12.821255769462942</c:v>
                </c:pt>
                <c:pt idx="1180">
                  <c:v>12.821255769462942</c:v>
                </c:pt>
                <c:pt idx="1181">
                  <c:v>12.821255769462942</c:v>
                </c:pt>
                <c:pt idx="1182">
                  <c:v>12.821255769462942</c:v>
                </c:pt>
                <c:pt idx="1183">
                  <c:v>12.821255769462942</c:v>
                </c:pt>
                <c:pt idx="1184">
                  <c:v>12.821255769462942</c:v>
                </c:pt>
                <c:pt idx="1185">
                  <c:v>12.821255769462942</c:v>
                </c:pt>
                <c:pt idx="1186">
                  <c:v>12.821255769462942</c:v>
                </c:pt>
                <c:pt idx="1187">
                  <c:v>12.821255769462942</c:v>
                </c:pt>
                <c:pt idx="1188">
                  <c:v>12.821255769462942</c:v>
                </c:pt>
                <c:pt idx="1189">
                  <c:v>12.821255769462942</c:v>
                </c:pt>
                <c:pt idx="1190">
                  <c:v>12.821255769462942</c:v>
                </c:pt>
                <c:pt idx="1191">
                  <c:v>12.821255769462942</c:v>
                </c:pt>
                <c:pt idx="1192">
                  <c:v>12.821255769462942</c:v>
                </c:pt>
                <c:pt idx="1193">
                  <c:v>12.821255769462942</c:v>
                </c:pt>
                <c:pt idx="1194">
                  <c:v>12.821255769462942</c:v>
                </c:pt>
                <c:pt idx="1195">
                  <c:v>12.821255769462942</c:v>
                </c:pt>
                <c:pt idx="1196">
                  <c:v>12.821255769462942</c:v>
                </c:pt>
                <c:pt idx="1197">
                  <c:v>12.821255769462942</c:v>
                </c:pt>
                <c:pt idx="1198">
                  <c:v>12.821255769462942</c:v>
                </c:pt>
                <c:pt idx="1199">
                  <c:v>12.821255769462942</c:v>
                </c:pt>
                <c:pt idx="1200">
                  <c:v>12.821255769462942</c:v>
                </c:pt>
                <c:pt idx="1201">
                  <c:v>12.821255769462942</c:v>
                </c:pt>
                <c:pt idx="1202">
                  <c:v>12.821255769462942</c:v>
                </c:pt>
                <c:pt idx="1203">
                  <c:v>12.821255769462942</c:v>
                </c:pt>
                <c:pt idx="1204">
                  <c:v>12.821255769462942</c:v>
                </c:pt>
                <c:pt idx="1205">
                  <c:v>12.821255769462942</c:v>
                </c:pt>
                <c:pt idx="1206">
                  <c:v>12.821255769462942</c:v>
                </c:pt>
                <c:pt idx="1207">
                  <c:v>12.821255769462942</c:v>
                </c:pt>
                <c:pt idx="1208">
                  <c:v>12.821255769462942</c:v>
                </c:pt>
                <c:pt idx="1209">
                  <c:v>12.821255769462942</c:v>
                </c:pt>
                <c:pt idx="1210">
                  <c:v>12.821255769462942</c:v>
                </c:pt>
                <c:pt idx="1211">
                  <c:v>12.821255769462942</c:v>
                </c:pt>
                <c:pt idx="1212">
                  <c:v>12.821255769462942</c:v>
                </c:pt>
                <c:pt idx="1213">
                  <c:v>12.821255769462942</c:v>
                </c:pt>
                <c:pt idx="1214">
                  <c:v>12.821255769462942</c:v>
                </c:pt>
                <c:pt idx="1215">
                  <c:v>12.821255769462942</c:v>
                </c:pt>
                <c:pt idx="1216">
                  <c:v>12.821255769462942</c:v>
                </c:pt>
                <c:pt idx="1217">
                  <c:v>12.821255769462942</c:v>
                </c:pt>
                <c:pt idx="1218">
                  <c:v>12.821255769462942</c:v>
                </c:pt>
                <c:pt idx="1219">
                  <c:v>12.821255769462942</c:v>
                </c:pt>
                <c:pt idx="1220">
                  <c:v>12.821255769462942</c:v>
                </c:pt>
                <c:pt idx="1221">
                  <c:v>12.821255769462942</c:v>
                </c:pt>
                <c:pt idx="1222">
                  <c:v>12.821255769462942</c:v>
                </c:pt>
                <c:pt idx="1223">
                  <c:v>12.821255769462942</c:v>
                </c:pt>
                <c:pt idx="1224">
                  <c:v>12.821255769462942</c:v>
                </c:pt>
                <c:pt idx="1225">
                  <c:v>12.821255769462942</c:v>
                </c:pt>
                <c:pt idx="1226">
                  <c:v>12.821255769462942</c:v>
                </c:pt>
                <c:pt idx="1227">
                  <c:v>12.821255769462942</c:v>
                </c:pt>
                <c:pt idx="1228">
                  <c:v>12.821255769462942</c:v>
                </c:pt>
                <c:pt idx="1229">
                  <c:v>12.821255769462942</c:v>
                </c:pt>
                <c:pt idx="1230">
                  <c:v>12.821255769462942</c:v>
                </c:pt>
                <c:pt idx="1231">
                  <c:v>12.821255769462942</c:v>
                </c:pt>
                <c:pt idx="1232">
                  <c:v>12.821255769462942</c:v>
                </c:pt>
                <c:pt idx="1233">
                  <c:v>12.821255769462942</c:v>
                </c:pt>
                <c:pt idx="1234">
                  <c:v>12.821255769462942</c:v>
                </c:pt>
                <c:pt idx="1235">
                  <c:v>12.821255769462942</c:v>
                </c:pt>
                <c:pt idx="1236">
                  <c:v>12.821255769462942</c:v>
                </c:pt>
                <c:pt idx="1237">
                  <c:v>12.821255769462942</c:v>
                </c:pt>
                <c:pt idx="1238">
                  <c:v>12.821255769462942</c:v>
                </c:pt>
                <c:pt idx="1239">
                  <c:v>12.821255769462942</c:v>
                </c:pt>
                <c:pt idx="1240">
                  <c:v>12.821255769462942</c:v>
                </c:pt>
                <c:pt idx="1241">
                  <c:v>12.821255769462942</c:v>
                </c:pt>
                <c:pt idx="1242">
                  <c:v>12.821255769462942</c:v>
                </c:pt>
                <c:pt idx="1243">
                  <c:v>12.821255769462942</c:v>
                </c:pt>
                <c:pt idx="1244">
                  <c:v>12.821255769462942</c:v>
                </c:pt>
                <c:pt idx="1245">
                  <c:v>12.821255769462942</c:v>
                </c:pt>
                <c:pt idx="1246">
                  <c:v>12.821255769462942</c:v>
                </c:pt>
                <c:pt idx="1247">
                  <c:v>12.821255769462942</c:v>
                </c:pt>
                <c:pt idx="1248">
                  <c:v>12.821255769462942</c:v>
                </c:pt>
                <c:pt idx="1249">
                  <c:v>12.821255769462942</c:v>
                </c:pt>
                <c:pt idx="1250">
                  <c:v>12.821255769462942</c:v>
                </c:pt>
                <c:pt idx="1251">
                  <c:v>12.821255769462942</c:v>
                </c:pt>
                <c:pt idx="1252">
                  <c:v>12.821255769462942</c:v>
                </c:pt>
                <c:pt idx="1253">
                  <c:v>12.821255769462942</c:v>
                </c:pt>
                <c:pt idx="1254">
                  <c:v>12.821255769462942</c:v>
                </c:pt>
                <c:pt idx="1255">
                  <c:v>12.821255769462942</c:v>
                </c:pt>
                <c:pt idx="1256">
                  <c:v>12.821255769462942</c:v>
                </c:pt>
                <c:pt idx="1257">
                  <c:v>12.821255769462942</c:v>
                </c:pt>
                <c:pt idx="1258">
                  <c:v>12.821255769462942</c:v>
                </c:pt>
                <c:pt idx="1259">
                  <c:v>12.821255769462942</c:v>
                </c:pt>
                <c:pt idx="1260">
                  <c:v>12.821255769462942</c:v>
                </c:pt>
                <c:pt idx="1261">
                  <c:v>12.821255769462942</c:v>
                </c:pt>
                <c:pt idx="1262">
                  <c:v>12.821255769462942</c:v>
                </c:pt>
                <c:pt idx="1263">
                  <c:v>12.821255769462942</c:v>
                </c:pt>
                <c:pt idx="1264">
                  <c:v>12.821255769462942</c:v>
                </c:pt>
                <c:pt idx="1265">
                  <c:v>12.821255769462942</c:v>
                </c:pt>
                <c:pt idx="1266">
                  <c:v>12.821255769462942</c:v>
                </c:pt>
                <c:pt idx="1267">
                  <c:v>12.821255769462942</c:v>
                </c:pt>
                <c:pt idx="1268">
                  <c:v>12.821255769462942</c:v>
                </c:pt>
                <c:pt idx="1269">
                  <c:v>12.821255769462942</c:v>
                </c:pt>
                <c:pt idx="1270">
                  <c:v>12.821255769462942</c:v>
                </c:pt>
                <c:pt idx="1271">
                  <c:v>12.821255769462942</c:v>
                </c:pt>
                <c:pt idx="1272">
                  <c:v>12.821255769462942</c:v>
                </c:pt>
                <c:pt idx="1273">
                  <c:v>12.821255769462942</c:v>
                </c:pt>
                <c:pt idx="1274">
                  <c:v>12.821255769462942</c:v>
                </c:pt>
                <c:pt idx="1275">
                  <c:v>12.821255769462942</c:v>
                </c:pt>
                <c:pt idx="1276">
                  <c:v>12.821255769462942</c:v>
                </c:pt>
                <c:pt idx="1277">
                  <c:v>12.821255769462942</c:v>
                </c:pt>
                <c:pt idx="1278">
                  <c:v>12.821255769462942</c:v>
                </c:pt>
                <c:pt idx="1279">
                  <c:v>12.821255769462942</c:v>
                </c:pt>
                <c:pt idx="1280">
                  <c:v>12.821255769462942</c:v>
                </c:pt>
                <c:pt idx="1281">
                  <c:v>12.821255769462942</c:v>
                </c:pt>
                <c:pt idx="1282">
                  <c:v>12.821255769462942</c:v>
                </c:pt>
                <c:pt idx="1283">
                  <c:v>12.821255769462942</c:v>
                </c:pt>
                <c:pt idx="1284">
                  <c:v>12.821255769462942</c:v>
                </c:pt>
                <c:pt idx="1285">
                  <c:v>12.821255769462942</c:v>
                </c:pt>
                <c:pt idx="1286">
                  <c:v>12.821255769462942</c:v>
                </c:pt>
                <c:pt idx="1287">
                  <c:v>12.821255769462942</c:v>
                </c:pt>
                <c:pt idx="1288">
                  <c:v>12.821255769462942</c:v>
                </c:pt>
                <c:pt idx="1289">
                  <c:v>12.821255769462942</c:v>
                </c:pt>
                <c:pt idx="1290">
                  <c:v>12.821255769462942</c:v>
                </c:pt>
                <c:pt idx="1291">
                  <c:v>12.821255769462942</c:v>
                </c:pt>
                <c:pt idx="1292">
                  <c:v>12.821255769462942</c:v>
                </c:pt>
                <c:pt idx="1293">
                  <c:v>12.821255769462942</c:v>
                </c:pt>
                <c:pt idx="1294">
                  <c:v>12.821255769462942</c:v>
                </c:pt>
                <c:pt idx="1295">
                  <c:v>12.821255769462942</c:v>
                </c:pt>
                <c:pt idx="1296">
                  <c:v>12.821255769462942</c:v>
                </c:pt>
                <c:pt idx="1297">
                  <c:v>12.821255769462942</c:v>
                </c:pt>
                <c:pt idx="1298">
                  <c:v>12.821255769462942</c:v>
                </c:pt>
                <c:pt idx="1299">
                  <c:v>12.821255769462942</c:v>
                </c:pt>
                <c:pt idx="1300">
                  <c:v>12.821255769462942</c:v>
                </c:pt>
                <c:pt idx="1301">
                  <c:v>12.821255769462942</c:v>
                </c:pt>
                <c:pt idx="1302">
                  <c:v>12.821255769462942</c:v>
                </c:pt>
                <c:pt idx="1303">
                  <c:v>12.821255769462942</c:v>
                </c:pt>
                <c:pt idx="1304">
                  <c:v>12.821255769462942</c:v>
                </c:pt>
                <c:pt idx="1305">
                  <c:v>12.821255769462942</c:v>
                </c:pt>
                <c:pt idx="1306">
                  <c:v>12.821255769462942</c:v>
                </c:pt>
                <c:pt idx="1307">
                  <c:v>12.821255769462942</c:v>
                </c:pt>
                <c:pt idx="1308">
                  <c:v>12.821255769462942</c:v>
                </c:pt>
                <c:pt idx="1309">
                  <c:v>12.821255769462942</c:v>
                </c:pt>
                <c:pt idx="1310">
                  <c:v>12.821255769462942</c:v>
                </c:pt>
                <c:pt idx="1311">
                  <c:v>12.821255769462942</c:v>
                </c:pt>
                <c:pt idx="1312">
                  <c:v>12.821255769462942</c:v>
                </c:pt>
                <c:pt idx="1313">
                  <c:v>12.821255769462942</c:v>
                </c:pt>
                <c:pt idx="1314">
                  <c:v>12.821255769462942</c:v>
                </c:pt>
                <c:pt idx="1315">
                  <c:v>12.821255769462942</c:v>
                </c:pt>
                <c:pt idx="1316">
                  <c:v>12.821255769462942</c:v>
                </c:pt>
                <c:pt idx="1317">
                  <c:v>12.821255769462942</c:v>
                </c:pt>
                <c:pt idx="1318">
                  <c:v>12.821255769462942</c:v>
                </c:pt>
                <c:pt idx="1319">
                  <c:v>12.821255769462942</c:v>
                </c:pt>
                <c:pt idx="1320">
                  <c:v>12.821255769462942</c:v>
                </c:pt>
                <c:pt idx="1321">
                  <c:v>12.821255769462942</c:v>
                </c:pt>
                <c:pt idx="1322">
                  <c:v>12.821255769462942</c:v>
                </c:pt>
                <c:pt idx="1323">
                  <c:v>12.821255769462942</c:v>
                </c:pt>
                <c:pt idx="1324">
                  <c:v>12.821255769462942</c:v>
                </c:pt>
                <c:pt idx="1325">
                  <c:v>12.821255769462942</c:v>
                </c:pt>
                <c:pt idx="1326">
                  <c:v>12.821255769462942</c:v>
                </c:pt>
                <c:pt idx="1327">
                  <c:v>12.821255769462942</c:v>
                </c:pt>
                <c:pt idx="1328">
                  <c:v>12.821255769462942</c:v>
                </c:pt>
                <c:pt idx="1329">
                  <c:v>12.821255769462942</c:v>
                </c:pt>
                <c:pt idx="1330">
                  <c:v>12.821255769462942</c:v>
                </c:pt>
                <c:pt idx="1331">
                  <c:v>12.821255769462942</c:v>
                </c:pt>
                <c:pt idx="1332">
                  <c:v>12.821255769462942</c:v>
                </c:pt>
                <c:pt idx="1333">
                  <c:v>12.821255769462942</c:v>
                </c:pt>
                <c:pt idx="1334">
                  <c:v>12.821255769462942</c:v>
                </c:pt>
                <c:pt idx="1335">
                  <c:v>12.821255769462942</c:v>
                </c:pt>
                <c:pt idx="1336">
                  <c:v>12.821255769462942</c:v>
                </c:pt>
                <c:pt idx="1337">
                  <c:v>12.821255769462942</c:v>
                </c:pt>
                <c:pt idx="1338">
                  <c:v>12.821255769462942</c:v>
                </c:pt>
                <c:pt idx="1339">
                  <c:v>12.821255769462942</c:v>
                </c:pt>
                <c:pt idx="1340">
                  <c:v>12.821255769462942</c:v>
                </c:pt>
                <c:pt idx="1341">
                  <c:v>12.821255769462942</c:v>
                </c:pt>
                <c:pt idx="1342">
                  <c:v>12.821255769462942</c:v>
                </c:pt>
                <c:pt idx="1343">
                  <c:v>12.821255769462942</c:v>
                </c:pt>
                <c:pt idx="1344">
                  <c:v>12.821255769462942</c:v>
                </c:pt>
                <c:pt idx="1345">
                  <c:v>12.821255769462942</c:v>
                </c:pt>
                <c:pt idx="1346">
                  <c:v>12.821255769462942</c:v>
                </c:pt>
                <c:pt idx="1347">
                  <c:v>12.821255769462942</c:v>
                </c:pt>
                <c:pt idx="1348">
                  <c:v>12.821255769462942</c:v>
                </c:pt>
                <c:pt idx="1349">
                  <c:v>12.821255769462942</c:v>
                </c:pt>
                <c:pt idx="1350">
                  <c:v>12.821255769462942</c:v>
                </c:pt>
                <c:pt idx="1351">
                  <c:v>12.821255769462942</c:v>
                </c:pt>
                <c:pt idx="1352">
                  <c:v>12.821255769462942</c:v>
                </c:pt>
                <c:pt idx="1353">
                  <c:v>12.821255769462942</c:v>
                </c:pt>
                <c:pt idx="1354">
                  <c:v>12.821255769462942</c:v>
                </c:pt>
                <c:pt idx="1355">
                  <c:v>12.821255769462942</c:v>
                </c:pt>
                <c:pt idx="1356">
                  <c:v>12.821255769462942</c:v>
                </c:pt>
                <c:pt idx="1357">
                  <c:v>12.821255769462942</c:v>
                </c:pt>
                <c:pt idx="1358">
                  <c:v>12.821255769462942</c:v>
                </c:pt>
                <c:pt idx="1359">
                  <c:v>12.821255769462942</c:v>
                </c:pt>
                <c:pt idx="1360">
                  <c:v>12.821255769462942</c:v>
                </c:pt>
                <c:pt idx="1361">
                  <c:v>12.821255769462942</c:v>
                </c:pt>
                <c:pt idx="1362">
                  <c:v>12.821255769462942</c:v>
                </c:pt>
                <c:pt idx="1363">
                  <c:v>12.821255769462942</c:v>
                </c:pt>
                <c:pt idx="1364">
                  <c:v>12.821255769462942</c:v>
                </c:pt>
                <c:pt idx="1365">
                  <c:v>12.821255769462942</c:v>
                </c:pt>
                <c:pt idx="1366">
                  <c:v>12.821255769462942</c:v>
                </c:pt>
                <c:pt idx="1367">
                  <c:v>12.821255769462942</c:v>
                </c:pt>
                <c:pt idx="1368">
                  <c:v>12.821255769462942</c:v>
                </c:pt>
                <c:pt idx="1369">
                  <c:v>12.821255769462942</c:v>
                </c:pt>
                <c:pt idx="1370">
                  <c:v>12.821255769462942</c:v>
                </c:pt>
                <c:pt idx="1371">
                  <c:v>12.821255769462942</c:v>
                </c:pt>
                <c:pt idx="1372">
                  <c:v>12.821255769462942</c:v>
                </c:pt>
                <c:pt idx="1373">
                  <c:v>12.821255769462942</c:v>
                </c:pt>
                <c:pt idx="1374">
                  <c:v>12.821255769462942</c:v>
                </c:pt>
                <c:pt idx="1375">
                  <c:v>12.821255769462942</c:v>
                </c:pt>
                <c:pt idx="1376">
                  <c:v>12.821255769462942</c:v>
                </c:pt>
                <c:pt idx="1377">
                  <c:v>12.821255769462942</c:v>
                </c:pt>
                <c:pt idx="1378">
                  <c:v>12.821255769462942</c:v>
                </c:pt>
                <c:pt idx="1379">
                  <c:v>12.821255769462942</c:v>
                </c:pt>
                <c:pt idx="1380">
                  <c:v>12.821255769462942</c:v>
                </c:pt>
                <c:pt idx="1381">
                  <c:v>12.821255769462942</c:v>
                </c:pt>
                <c:pt idx="1382">
                  <c:v>12.821255769462942</c:v>
                </c:pt>
                <c:pt idx="1383">
                  <c:v>12.821255769462942</c:v>
                </c:pt>
                <c:pt idx="1384">
                  <c:v>12.821255769462942</c:v>
                </c:pt>
                <c:pt idx="1385">
                  <c:v>12.821255769462942</c:v>
                </c:pt>
                <c:pt idx="1386">
                  <c:v>12.821255769462942</c:v>
                </c:pt>
                <c:pt idx="1387">
                  <c:v>12.821255769462942</c:v>
                </c:pt>
                <c:pt idx="1388">
                  <c:v>12.821255769462942</c:v>
                </c:pt>
                <c:pt idx="1389">
                  <c:v>12.821255769462942</c:v>
                </c:pt>
                <c:pt idx="1390">
                  <c:v>12.821255769462942</c:v>
                </c:pt>
                <c:pt idx="1391">
                  <c:v>12.821255769462942</c:v>
                </c:pt>
                <c:pt idx="1392">
                  <c:v>12.821255769462942</c:v>
                </c:pt>
                <c:pt idx="1393">
                  <c:v>12.821255769462942</c:v>
                </c:pt>
                <c:pt idx="1394">
                  <c:v>12.821255769462942</c:v>
                </c:pt>
                <c:pt idx="1395">
                  <c:v>12.821255769462942</c:v>
                </c:pt>
                <c:pt idx="1396">
                  <c:v>12.821255769462942</c:v>
                </c:pt>
                <c:pt idx="1397">
                  <c:v>12.821255769462942</c:v>
                </c:pt>
                <c:pt idx="1398">
                  <c:v>12.821255769462942</c:v>
                </c:pt>
                <c:pt idx="1399">
                  <c:v>12.821255769462942</c:v>
                </c:pt>
                <c:pt idx="1400">
                  <c:v>12.821255769462942</c:v>
                </c:pt>
                <c:pt idx="1401">
                  <c:v>12.821255769462942</c:v>
                </c:pt>
                <c:pt idx="1402">
                  <c:v>12.821255769462942</c:v>
                </c:pt>
                <c:pt idx="1403">
                  <c:v>12.821255769462942</c:v>
                </c:pt>
                <c:pt idx="1404">
                  <c:v>12.821255769462942</c:v>
                </c:pt>
                <c:pt idx="1405">
                  <c:v>12.821255769462942</c:v>
                </c:pt>
                <c:pt idx="1406">
                  <c:v>12.821255769462942</c:v>
                </c:pt>
                <c:pt idx="1407">
                  <c:v>12.821255769462942</c:v>
                </c:pt>
                <c:pt idx="1408">
                  <c:v>12.821255769462942</c:v>
                </c:pt>
                <c:pt idx="1409">
                  <c:v>12.821255769462942</c:v>
                </c:pt>
                <c:pt idx="1410">
                  <c:v>12.821255769462942</c:v>
                </c:pt>
                <c:pt idx="1411">
                  <c:v>12.821255769462942</c:v>
                </c:pt>
                <c:pt idx="1412">
                  <c:v>12.821255769462942</c:v>
                </c:pt>
                <c:pt idx="1413">
                  <c:v>12.821255769462942</c:v>
                </c:pt>
                <c:pt idx="1414">
                  <c:v>12.821255769462942</c:v>
                </c:pt>
                <c:pt idx="1415">
                  <c:v>12.821255769462942</c:v>
                </c:pt>
                <c:pt idx="1416">
                  <c:v>12.821255769462942</c:v>
                </c:pt>
                <c:pt idx="1417">
                  <c:v>12.821255769462942</c:v>
                </c:pt>
                <c:pt idx="1418">
                  <c:v>12.821255769462942</c:v>
                </c:pt>
                <c:pt idx="1419">
                  <c:v>12.821255769462942</c:v>
                </c:pt>
                <c:pt idx="1420">
                  <c:v>12.821255769462942</c:v>
                </c:pt>
                <c:pt idx="1421">
                  <c:v>12.821255769462942</c:v>
                </c:pt>
                <c:pt idx="1422">
                  <c:v>12.821255769462942</c:v>
                </c:pt>
                <c:pt idx="1423">
                  <c:v>12.821255769462942</c:v>
                </c:pt>
                <c:pt idx="1424">
                  <c:v>12.821255769462942</c:v>
                </c:pt>
                <c:pt idx="1425">
                  <c:v>12.821255769462942</c:v>
                </c:pt>
                <c:pt idx="1426">
                  <c:v>12.821255769462942</c:v>
                </c:pt>
                <c:pt idx="1427">
                  <c:v>12.821255769462942</c:v>
                </c:pt>
                <c:pt idx="1428">
                  <c:v>12.821255769462942</c:v>
                </c:pt>
                <c:pt idx="1429">
                  <c:v>12.821255769462942</c:v>
                </c:pt>
                <c:pt idx="1430">
                  <c:v>12.821255769462942</c:v>
                </c:pt>
                <c:pt idx="1431">
                  <c:v>12.821255769462942</c:v>
                </c:pt>
                <c:pt idx="1432">
                  <c:v>12.821255769462942</c:v>
                </c:pt>
                <c:pt idx="1433">
                  <c:v>12.821255769462942</c:v>
                </c:pt>
                <c:pt idx="1434">
                  <c:v>12.821255769462942</c:v>
                </c:pt>
                <c:pt idx="1435">
                  <c:v>12.821255769462942</c:v>
                </c:pt>
                <c:pt idx="1436">
                  <c:v>12.821255769462942</c:v>
                </c:pt>
                <c:pt idx="1437">
                  <c:v>12.821255769462942</c:v>
                </c:pt>
                <c:pt idx="1438">
                  <c:v>12.821255769462942</c:v>
                </c:pt>
                <c:pt idx="1439">
                  <c:v>12.821255769462942</c:v>
                </c:pt>
                <c:pt idx="1440">
                  <c:v>12.821255769462942</c:v>
                </c:pt>
                <c:pt idx="1441">
                  <c:v>12.821255769462942</c:v>
                </c:pt>
                <c:pt idx="1442">
                  <c:v>12.821255769462942</c:v>
                </c:pt>
                <c:pt idx="1443">
                  <c:v>12.821255769462942</c:v>
                </c:pt>
                <c:pt idx="1444">
                  <c:v>12.821255769462942</c:v>
                </c:pt>
                <c:pt idx="1445">
                  <c:v>12.821255769462942</c:v>
                </c:pt>
                <c:pt idx="1446">
                  <c:v>12.821255769462942</c:v>
                </c:pt>
                <c:pt idx="1447">
                  <c:v>12.821255769462942</c:v>
                </c:pt>
                <c:pt idx="1448">
                  <c:v>12.821255769462942</c:v>
                </c:pt>
                <c:pt idx="1449">
                  <c:v>12.821255769462942</c:v>
                </c:pt>
                <c:pt idx="1450">
                  <c:v>12.821255769462942</c:v>
                </c:pt>
                <c:pt idx="1451">
                  <c:v>12.821255769462942</c:v>
                </c:pt>
                <c:pt idx="1452">
                  <c:v>12.821255769462942</c:v>
                </c:pt>
                <c:pt idx="1453">
                  <c:v>12.821255769462942</c:v>
                </c:pt>
                <c:pt idx="1454">
                  <c:v>12.821255769462942</c:v>
                </c:pt>
                <c:pt idx="1455">
                  <c:v>12.821255769462942</c:v>
                </c:pt>
                <c:pt idx="1456">
                  <c:v>12.821255769462942</c:v>
                </c:pt>
                <c:pt idx="1457">
                  <c:v>12.821255769462942</c:v>
                </c:pt>
                <c:pt idx="1458">
                  <c:v>12.821255769462942</c:v>
                </c:pt>
                <c:pt idx="1459">
                  <c:v>12.821255769462942</c:v>
                </c:pt>
                <c:pt idx="1460">
                  <c:v>12.821255769462942</c:v>
                </c:pt>
                <c:pt idx="1461">
                  <c:v>12.821255769462942</c:v>
                </c:pt>
                <c:pt idx="1462">
                  <c:v>12.821255769462942</c:v>
                </c:pt>
                <c:pt idx="1463">
                  <c:v>12.821255769462942</c:v>
                </c:pt>
                <c:pt idx="1464">
                  <c:v>12.821255769462942</c:v>
                </c:pt>
                <c:pt idx="1465">
                  <c:v>12.821255769462942</c:v>
                </c:pt>
                <c:pt idx="1466">
                  <c:v>12.821255769462942</c:v>
                </c:pt>
                <c:pt idx="1467">
                  <c:v>12.821255769462942</c:v>
                </c:pt>
                <c:pt idx="1468">
                  <c:v>12.821255769462942</c:v>
                </c:pt>
                <c:pt idx="1469">
                  <c:v>12.821255769462942</c:v>
                </c:pt>
                <c:pt idx="1470">
                  <c:v>12.821255769462942</c:v>
                </c:pt>
                <c:pt idx="1471">
                  <c:v>12.821255769462942</c:v>
                </c:pt>
                <c:pt idx="1472">
                  <c:v>12.821255769462942</c:v>
                </c:pt>
                <c:pt idx="1473">
                  <c:v>12.821255769462942</c:v>
                </c:pt>
                <c:pt idx="1474">
                  <c:v>12.821255769462942</c:v>
                </c:pt>
                <c:pt idx="1475">
                  <c:v>12.821255769462942</c:v>
                </c:pt>
                <c:pt idx="1476">
                  <c:v>12.821255769462942</c:v>
                </c:pt>
                <c:pt idx="1477">
                  <c:v>12.821255769462942</c:v>
                </c:pt>
                <c:pt idx="1478">
                  <c:v>12.821255769462942</c:v>
                </c:pt>
                <c:pt idx="1479">
                  <c:v>12.821255769462942</c:v>
                </c:pt>
                <c:pt idx="1480">
                  <c:v>12.821255769462942</c:v>
                </c:pt>
                <c:pt idx="1481">
                  <c:v>12.821255769462942</c:v>
                </c:pt>
                <c:pt idx="1482">
                  <c:v>12.821255769462942</c:v>
                </c:pt>
                <c:pt idx="1483">
                  <c:v>12.821255769462942</c:v>
                </c:pt>
                <c:pt idx="1484">
                  <c:v>12.821255769462942</c:v>
                </c:pt>
                <c:pt idx="1485">
                  <c:v>12.821255769462942</c:v>
                </c:pt>
                <c:pt idx="1486">
                  <c:v>12.821255769462942</c:v>
                </c:pt>
                <c:pt idx="1487">
                  <c:v>12.821255769462942</c:v>
                </c:pt>
                <c:pt idx="1488">
                  <c:v>12.821255769462942</c:v>
                </c:pt>
                <c:pt idx="1489">
                  <c:v>12.821255769462942</c:v>
                </c:pt>
                <c:pt idx="1490">
                  <c:v>12.821255769462942</c:v>
                </c:pt>
                <c:pt idx="1491">
                  <c:v>12.821255769462942</c:v>
                </c:pt>
                <c:pt idx="1492">
                  <c:v>12.821255769462942</c:v>
                </c:pt>
                <c:pt idx="1493">
                  <c:v>12.821255769462942</c:v>
                </c:pt>
                <c:pt idx="1494">
                  <c:v>12.821255769462942</c:v>
                </c:pt>
                <c:pt idx="1495">
                  <c:v>12.821255769462942</c:v>
                </c:pt>
                <c:pt idx="1496">
                  <c:v>12.821255769462942</c:v>
                </c:pt>
                <c:pt idx="1497">
                  <c:v>12.821255769462942</c:v>
                </c:pt>
                <c:pt idx="1498">
                  <c:v>12.821255769462942</c:v>
                </c:pt>
                <c:pt idx="1499">
                  <c:v>12.821255769462942</c:v>
                </c:pt>
                <c:pt idx="1500">
                  <c:v>12.821255769462942</c:v>
                </c:pt>
                <c:pt idx="1501">
                  <c:v>12.821255769462942</c:v>
                </c:pt>
                <c:pt idx="1502">
                  <c:v>12.821255769462942</c:v>
                </c:pt>
                <c:pt idx="1503">
                  <c:v>12.821255769462942</c:v>
                </c:pt>
                <c:pt idx="1504">
                  <c:v>12.821255769462942</c:v>
                </c:pt>
                <c:pt idx="1505">
                  <c:v>12.821255769462942</c:v>
                </c:pt>
                <c:pt idx="1506">
                  <c:v>12.821255769462942</c:v>
                </c:pt>
                <c:pt idx="1507">
                  <c:v>12.821255769462942</c:v>
                </c:pt>
                <c:pt idx="1508">
                  <c:v>12.821255769462942</c:v>
                </c:pt>
                <c:pt idx="1509">
                  <c:v>12.821255769462942</c:v>
                </c:pt>
                <c:pt idx="1510">
                  <c:v>12.821255769462942</c:v>
                </c:pt>
                <c:pt idx="1511">
                  <c:v>12.821255769462942</c:v>
                </c:pt>
                <c:pt idx="1512">
                  <c:v>12.821255769462942</c:v>
                </c:pt>
                <c:pt idx="1513">
                  <c:v>12.821255769462942</c:v>
                </c:pt>
                <c:pt idx="1514">
                  <c:v>12.821255769462942</c:v>
                </c:pt>
                <c:pt idx="1515">
                  <c:v>12.821255769462942</c:v>
                </c:pt>
                <c:pt idx="1516">
                  <c:v>12.821255769462942</c:v>
                </c:pt>
                <c:pt idx="1517">
                  <c:v>12.821255769462942</c:v>
                </c:pt>
                <c:pt idx="1518">
                  <c:v>12.821255769462942</c:v>
                </c:pt>
                <c:pt idx="1519">
                  <c:v>12.821255769462942</c:v>
                </c:pt>
                <c:pt idx="1520">
                  <c:v>12.821255769462942</c:v>
                </c:pt>
                <c:pt idx="1521">
                  <c:v>12.821255769462942</c:v>
                </c:pt>
                <c:pt idx="1522">
                  <c:v>12.821255769462942</c:v>
                </c:pt>
                <c:pt idx="1523">
                  <c:v>12.821255769462942</c:v>
                </c:pt>
                <c:pt idx="1524">
                  <c:v>12.821255769462942</c:v>
                </c:pt>
                <c:pt idx="1525">
                  <c:v>12.821255769462942</c:v>
                </c:pt>
                <c:pt idx="1526">
                  <c:v>12.821255769462942</c:v>
                </c:pt>
                <c:pt idx="1527">
                  <c:v>12.821255769462942</c:v>
                </c:pt>
                <c:pt idx="1528">
                  <c:v>12.821255769462942</c:v>
                </c:pt>
                <c:pt idx="1529">
                  <c:v>12.821255769462942</c:v>
                </c:pt>
                <c:pt idx="1530">
                  <c:v>12.821255769462942</c:v>
                </c:pt>
                <c:pt idx="1531">
                  <c:v>12.821255769462942</c:v>
                </c:pt>
                <c:pt idx="1532">
                  <c:v>12.821255769462942</c:v>
                </c:pt>
                <c:pt idx="1533">
                  <c:v>12.821255769462942</c:v>
                </c:pt>
                <c:pt idx="1534">
                  <c:v>12.821255769462942</c:v>
                </c:pt>
                <c:pt idx="1535">
                  <c:v>12.821255769462942</c:v>
                </c:pt>
                <c:pt idx="1536">
                  <c:v>12.821255769462942</c:v>
                </c:pt>
                <c:pt idx="1537">
                  <c:v>12.821255769462942</c:v>
                </c:pt>
                <c:pt idx="1538">
                  <c:v>12.821255769462942</c:v>
                </c:pt>
                <c:pt idx="1539">
                  <c:v>12.821255769462942</c:v>
                </c:pt>
                <c:pt idx="1540">
                  <c:v>12.821255769462942</c:v>
                </c:pt>
                <c:pt idx="1541">
                  <c:v>12.821255769462942</c:v>
                </c:pt>
                <c:pt idx="1542">
                  <c:v>12.821255769462942</c:v>
                </c:pt>
                <c:pt idx="1543">
                  <c:v>12.821255769462942</c:v>
                </c:pt>
                <c:pt idx="1544">
                  <c:v>12.821255769462942</c:v>
                </c:pt>
                <c:pt idx="1545">
                  <c:v>12.821255769462942</c:v>
                </c:pt>
                <c:pt idx="1546">
                  <c:v>12.821255769462942</c:v>
                </c:pt>
                <c:pt idx="1547">
                  <c:v>12.821255769462942</c:v>
                </c:pt>
                <c:pt idx="1548">
                  <c:v>12.821255769462942</c:v>
                </c:pt>
                <c:pt idx="1549">
                  <c:v>12.821255769462942</c:v>
                </c:pt>
                <c:pt idx="1550">
                  <c:v>12.821255769462942</c:v>
                </c:pt>
                <c:pt idx="1551">
                  <c:v>12.821255769462942</c:v>
                </c:pt>
                <c:pt idx="1552">
                  <c:v>12.821255769462942</c:v>
                </c:pt>
                <c:pt idx="1553">
                  <c:v>12.821255769462942</c:v>
                </c:pt>
                <c:pt idx="1554">
                  <c:v>12.821255769462942</c:v>
                </c:pt>
                <c:pt idx="1555">
                  <c:v>12.821255769462942</c:v>
                </c:pt>
                <c:pt idx="1556">
                  <c:v>12.821255769462942</c:v>
                </c:pt>
                <c:pt idx="1557">
                  <c:v>12.821255769462942</c:v>
                </c:pt>
                <c:pt idx="1558">
                  <c:v>12.821255769462942</c:v>
                </c:pt>
                <c:pt idx="1559">
                  <c:v>12.821255769462942</c:v>
                </c:pt>
                <c:pt idx="1560">
                  <c:v>12.821255769462942</c:v>
                </c:pt>
                <c:pt idx="1561">
                  <c:v>12.821255769462942</c:v>
                </c:pt>
                <c:pt idx="1562">
                  <c:v>12.821255769462942</c:v>
                </c:pt>
                <c:pt idx="1563">
                  <c:v>12.821255769462942</c:v>
                </c:pt>
                <c:pt idx="1564">
                  <c:v>12.821255769462942</c:v>
                </c:pt>
                <c:pt idx="1565">
                  <c:v>12.821255769462942</c:v>
                </c:pt>
                <c:pt idx="1566">
                  <c:v>12.821255769462942</c:v>
                </c:pt>
                <c:pt idx="1567">
                  <c:v>12.821255769462942</c:v>
                </c:pt>
                <c:pt idx="1568">
                  <c:v>12.821255769462942</c:v>
                </c:pt>
                <c:pt idx="1569">
                  <c:v>12.821255769462942</c:v>
                </c:pt>
                <c:pt idx="1570">
                  <c:v>12.821255769462942</c:v>
                </c:pt>
                <c:pt idx="1571">
                  <c:v>12.821255769462942</c:v>
                </c:pt>
                <c:pt idx="1572">
                  <c:v>12.821255769462942</c:v>
                </c:pt>
                <c:pt idx="1573">
                  <c:v>12.821255769462942</c:v>
                </c:pt>
                <c:pt idx="1574">
                  <c:v>12.821255769462942</c:v>
                </c:pt>
                <c:pt idx="1575">
                  <c:v>12.821255769462942</c:v>
                </c:pt>
                <c:pt idx="1576">
                  <c:v>12.821255769462942</c:v>
                </c:pt>
                <c:pt idx="1577">
                  <c:v>12.821255769462942</c:v>
                </c:pt>
                <c:pt idx="1578">
                  <c:v>12.821255769462942</c:v>
                </c:pt>
                <c:pt idx="1579">
                  <c:v>12.821255769462942</c:v>
                </c:pt>
                <c:pt idx="1580">
                  <c:v>12.821255769462942</c:v>
                </c:pt>
                <c:pt idx="1581">
                  <c:v>12.821255769462942</c:v>
                </c:pt>
                <c:pt idx="1582">
                  <c:v>12.821255769462942</c:v>
                </c:pt>
                <c:pt idx="1583">
                  <c:v>12.821255769462942</c:v>
                </c:pt>
                <c:pt idx="1584">
                  <c:v>12.821255769462942</c:v>
                </c:pt>
                <c:pt idx="1585">
                  <c:v>12.821255769462942</c:v>
                </c:pt>
                <c:pt idx="1586">
                  <c:v>12.821255769462942</c:v>
                </c:pt>
                <c:pt idx="1587">
                  <c:v>12.821255769462942</c:v>
                </c:pt>
                <c:pt idx="1588">
                  <c:v>12.821255769462942</c:v>
                </c:pt>
                <c:pt idx="1589">
                  <c:v>12.821255769462942</c:v>
                </c:pt>
                <c:pt idx="1590">
                  <c:v>12.821255769462942</c:v>
                </c:pt>
                <c:pt idx="1591">
                  <c:v>12.821255769462942</c:v>
                </c:pt>
                <c:pt idx="1592">
                  <c:v>12.821255769462942</c:v>
                </c:pt>
                <c:pt idx="1593">
                  <c:v>12.821255769462942</c:v>
                </c:pt>
                <c:pt idx="1594">
                  <c:v>12.821255769462942</c:v>
                </c:pt>
                <c:pt idx="1595">
                  <c:v>12.821255769462942</c:v>
                </c:pt>
                <c:pt idx="1596">
                  <c:v>12.821255769462942</c:v>
                </c:pt>
                <c:pt idx="1597">
                  <c:v>12.821255769462942</c:v>
                </c:pt>
                <c:pt idx="1598">
                  <c:v>12.821255769462942</c:v>
                </c:pt>
                <c:pt idx="1599">
                  <c:v>12.821255769462942</c:v>
                </c:pt>
                <c:pt idx="1600">
                  <c:v>12.821255769462942</c:v>
                </c:pt>
                <c:pt idx="1601">
                  <c:v>12.821255769462942</c:v>
                </c:pt>
                <c:pt idx="1602">
                  <c:v>12.821255769462942</c:v>
                </c:pt>
                <c:pt idx="1603">
                  <c:v>12.821255769462942</c:v>
                </c:pt>
                <c:pt idx="1604">
                  <c:v>12.821255769462942</c:v>
                </c:pt>
                <c:pt idx="1605">
                  <c:v>12.821255769462942</c:v>
                </c:pt>
                <c:pt idx="1606">
                  <c:v>12.821255769462942</c:v>
                </c:pt>
                <c:pt idx="1607">
                  <c:v>12.821255769462942</c:v>
                </c:pt>
                <c:pt idx="1608">
                  <c:v>12.821255769462942</c:v>
                </c:pt>
                <c:pt idx="1609">
                  <c:v>12.821255769462942</c:v>
                </c:pt>
                <c:pt idx="1610">
                  <c:v>12.821255769462942</c:v>
                </c:pt>
                <c:pt idx="1611">
                  <c:v>12.821255769462942</c:v>
                </c:pt>
                <c:pt idx="1612">
                  <c:v>12.821255769462942</c:v>
                </c:pt>
                <c:pt idx="1613">
                  <c:v>12.821255769462942</c:v>
                </c:pt>
                <c:pt idx="1614">
                  <c:v>12.821255769462942</c:v>
                </c:pt>
                <c:pt idx="1615">
                  <c:v>12.821255769462942</c:v>
                </c:pt>
                <c:pt idx="1616">
                  <c:v>12.821255769462942</c:v>
                </c:pt>
                <c:pt idx="1617">
                  <c:v>12.821255769462942</c:v>
                </c:pt>
                <c:pt idx="1618">
                  <c:v>12.821255769462942</c:v>
                </c:pt>
                <c:pt idx="1619">
                  <c:v>12.821255769462942</c:v>
                </c:pt>
                <c:pt idx="1620">
                  <c:v>12.821255769462942</c:v>
                </c:pt>
                <c:pt idx="1621">
                  <c:v>12.821255769462942</c:v>
                </c:pt>
                <c:pt idx="1622">
                  <c:v>12.821255769462942</c:v>
                </c:pt>
                <c:pt idx="1623">
                  <c:v>12.821255769462942</c:v>
                </c:pt>
                <c:pt idx="1624">
                  <c:v>12.821255769462942</c:v>
                </c:pt>
                <c:pt idx="1625">
                  <c:v>12.821255769462942</c:v>
                </c:pt>
                <c:pt idx="1626">
                  <c:v>12.821255769462942</c:v>
                </c:pt>
                <c:pt idx="1627">
                  <c:v>12.821255769462942</c:v>
                </c:pt>
                <c:pt idx="1628">
                  <c:v>12.821255769462942</c:v>
                </c:pt>
                <c:pt idx="1629">
                  <c:v>12.821255769462942</c:v>
                </c:pt>
                <c:pt idx="1630">
                  <c:v>12.821255769462942</c:v>
                </c:pt>
                <c:pt idx="1631">
                  <c:v>12.821255769462942</c:v>
                </c:pt>
                <c:pt idx="1632">
                  <c:v>12.821255769462942</c:v>
                </c:pt>
                <c:pt idx="1633">
                  <c:v>12.821255769462942</c:v>
                </c:pt>
                <c:pt idx="1634">
                  <c:v>12.821255769462942</c:v>
                </c:pt>
                <c:pt idx="1635">
                  <c:v>12.821255769462942</c:v>
                </c:pt>
                <c:pt idx="1636">
                  <c:v>12.821255769462942</c:v>
                </c:pt>
                <c:pt idx="1637">
                  <c:v>12.821255769462942</c:v>
                </c:pt>
                <c:pt idx="1638">
                  <c:v>12.821255769462942</c:v>
                </c:pt>
                <c:pt idx="1639">
                  <c:v>12.821255769462942</c:v>
                </c:pt>
                <c:pt idx="1640">
                  <c:v>12.821255769462942</c:v>
                </c:pt>
                <c:pt idx="1641">
                  <c:v>12.821255769462942</c:v>
                </c:pt>
                <c:pt idx="1642">
                  <c:v>12.821255769462942</c:v>
                </c:pt>
                <c:pt idx="1643">
                  <c:v>12.821255769462942</c:v>
                </c:pt>
                <c:pt idx="1644">
                  <c:v>12.821255769462942</c:v>
                </c:pt>
                <c:pt idx="1645">
                  <c:v>12.821255769462942</c:v>
                </c:pt>
                <c:pt idx="1646">
                  <c:v>12.821255769462942</c:v>
                </c:pt>
                <c:pt idx="1647">
                  <c:v>12.821255769462942</c:v>
                </c:pt>
                <c:pt idx="1648">
                  <c:v>12.821255769462942</c:v>
                </c:pt>
                <c:pt idx="1649">
                  <c:v>12.821255769462942</c:v>
                </c:pt>
                <c:pt idx="1650">
                  <c:v>12.821255769462942</c:v>
                </c:pt>
                <c:pt idx="1651">
                  <c:v>12.821255769462942</c:v>
                </c:pt>
                <c:pt idx="1652">
                  <c:v>12.821255769462942</c:v>
                </c:pt>
                <c:pt idx="1653">
                  <c:v>12.821255769462942</c:v>
                </c:pt>
                <c:pt idx="1654">
                  <c:v>12.821255769462942</c:v>
                </c:pt>
                <c:pt idx="1655">
                  <c:v>12.821255769462942</c:v>
                </c:pt>
                <c:pt idx="1656">
                  <c:v>12.821255769462942</c:v>
                </c:pt>
                <c:pt idx="1657">
                  <c:v>12.821255769462942</c:v>
                </c:pt>
                <c:pt idx="1658">
                  <c:v>12.821255769462942</c:v>
                </c:pt>
                <c:pt idx="1659">
                  <c:v>12.821255769462942</c:v>
                </c:pt>
                <c:pt idx="1660">
                  <c:v>12.821255769462942</c:v>
                </c:pt>
                <c:pt idx="1661">
                  <c:v>12.821255769462942</c:v>
                </c:pt>
                <c:pt idx="1662">
                  <c:v>12.821255769462942</c:v>
                </c:pt>
                <c:pt idx="1663">
                  <c:v>12.821255769462942</c:v>
                </c:pt>
                <c:pt idx="1664">
                  <c:v>12.821255769462942</c:v>
                </c:pt>
                <c:pt idx="1665">
                  <c:v>12.821255769462942</c:v>
                </c:pt>
                <c:pt idx="1666">
                  <c:v>12.821255769462942</c:v>
                </c:pt>
                <c:pt idx="1667">
                  <c:v>12.821255769462942</c:v>
                </c:pt>
                <c:pt idx="1668">
                  <c:v>12.821255769462942</c:v>
                </c:pt>
                <c:pt idx="1669">
                  <c:v>12.821255769462942</c:v>
                </c:pt>
                <c:pt idx="1670">
                  <c:v>12.821255769462942</c:v>
                </c:pt>
                <c:pt idx="1671">
                  <c:v>12.821255769462942</c:v>
                </c:pt>
                <c:pt idx="1672">
                  <c:v>12.821255769462942</c:v>
                </c:pt>
                <c:pt idx="1673">
                  <c:v>12.821255769462942</c:v>
                </c:pt>
                <c:pt idx="1674">
                  <c:v>12.821255769462942</c:v>
                </c:pt>
                <c:pt idx="1675">
                  <c:v>12.821255769462942</c:v>
                </c:pt>
                <c:pt idx="1676">
                  <c:v>12.821255769462942</c:v>
                </c:pt>
                <c:pt idx="1677">
                  <c:v>12.821255769462942</c:v>
                </c:pt>
                <c:pt idx="1678">
                  <c:v>12.821255769462942</c:v>
                </c:pt>
                <c:pt idx="1679">
                  <c:v>12.821255769462942</c:v>
                </c:pt>
                <c:pt idx="1680">
                  <c:v>12.821255769462942</c:v>
                </c:pt>
                <c:pt idx="1681">
                  <c:v>12.821255769462942</c:v>
                </c:pt>
                <c:pt idx="1682">
                  <c:v>12.821255769462942</c:v>
                </c:pt>
                <c:pt idx="1683">
                  <c:v>12.821255769462942</c:v>
                </c:pt>
                <c:pt idx="1684">
                  <c:v>12.821255769462942</c:v>
                </c:pt>
                <c:pt idx="1685">
                  <c:v>12.821255769462942</c:v>
                </c:pt>
                <c:pt idx="1686">
                  <c:v>12.821255769462942</c:v>
                </c:pt>
                <c:pt idx="1687">
                  <c:v>12.821255769462942</c:v>
                </c:pt>
                <c:pt idx="1688">
                  <c:v>12.821255769462942</c:v>
                </c:pt>
                <c:pt idx="1689">
                  <c:v>12.821255769462942</c:v>
                </c:pt>
                <c:pt idx="1690">
                  <c:v>12.821255769462942</c:v>
                </c:pt>
                <c:pt idx="1691">
                  <c:v>12.821255769462942</c:v>
                </c:pt>
                <c:pt idx="1692">
                  <c:v>12.821255769462942</c:v>
                </c:pt>
                <c:pt idx="1693">
                  <c:v>12.821255769462942</c:v>
                </c:pt>
                <c:pt idx="1694">
                  <c:v>12.821255769462942</c:v>
                </c:pt>
                <c:pt idx="1695">
                  <c:v>12.821255769462942</c:v>
                </c:pt>
                <c:pt idx="1696">
                  <c:v>12.821255769462942</c:v>
                </c:pt>
                <c:pt idx="1697">
                  <c:v>12.821255769462942</c:v>
                </c:pt>
                <c:pt idx="1698">
                  <c:v>12.821255769462942</c:v>
                </c:pt>
                <c:pt idx="1699">
                  <c:v>12.821255769462942</c:v>
                </c:pt>
                <c:pt idx="1700">
                  <c:v>12.821255769462942</c:v>
                </c:pt>
                <c:pt idx="1701">
                  <c:v>12.821255769462942</c:v>
                </c:pt>
                <c:pt idx="1702">
                  <c:v>12.821255769462942</c:v>
                </c:pt>
                <c:pt idx="1703">
                  <c:v>12.821255769462942</c:v>
                </c:pt>
                <c:pt idx="1704">
                  <c:v>12.821255769462942</c:v>
                </c:pt>
                <c:pt idx="1705">
                  <c:v>12.821255769462942</c:v>
                </c:pt>
                <c:pt idx="1706">
                  <c:v>12.821255769462942</c:v>
                </c:pt>
                <c:pt idx="1707">
                  <c:v>12.821255769462942</c:v>
                </c:pt>
                <c:pt idx="1708">
                  <c:v>12.821255769462942</c:v>
                </c:pt>
                <c:pt idx="1709">
                  <c:v>12.821255769462942</c:v>
                </c:pt>
                <c:pt idx="1710">
                  <c:v>12.821255769462942</c:v>
                </c:pt>
                <c:pt idx="1711">
                  <c:v>12.821255769462942</c:v>
                </c:pt>
                <c:pt idx="1712">
                  <c:v>12.821255769462942</c:v>
                </c:pt>
                <c:pt idx="1713">
                  <c:v>12.821255769462942</c:v>
                </c:pt>
                <c:pt idx="1714">
                  <c:v>12.821255769462942</c:v>
                </c:pt>
                <c:pt idx="1715">
                  <c:v>12.821255769462942</c:v>
                </c:pt>
                <c:pt idx="1716">
                  <c:v>12.821255769462942</c:v>
                </c:pt>
                <c:pt idx="1717">
                  <c:v>12.821255769462942</c:v>
                </c:pt>
                <c:pt idx="1718">
                  <c:v>12.821255769462942</c:v>
                </c:pt>
                <c:pt idx="1719">
                  <c:v>12.821255769462942</c:v>
                </c:pt>
                <c:pt idx="1720">
                  <c:v>12.821255769462942</c:v>
                </c:pt>
                <c:pt idx="1721">
                  <c:v>12.821255769462942</c:v>
                </c:pt>
                <c:pt idx="1722">
                  <c:v>12.821255769462942</c:v>
                </c:pt>
                <c:pt idx="1723">
                  <c:v>12.821255769462942</c:v>
                </c:pt>
                <c:pt idx="1724">
                  <c:v>12.821255769462942</c:v>
                </c:pt>
                <c:pt idx="1725">
                  <c:v>12.821255769462942</c:v>
                </c:pt>
                <c:pt idx="1726">
                  <c:v>12.821255769462942</c:v>
                </c:pt>
                <c:pt idx="1727">
                  <c:v>12.821255769462942</c:v>
                </c:pt>
                <c:pt idx="1728">
                  <c:v>12.821255769462942</c:v>
                </c:pt>
                <c:pt idx="1729">
                  <c:v>12.821255769462942</c:v>
                </c:pt>
                <c:pt idx="1730">
                  <c:v>12.821255769462942</c:v>
                </c:pt>
                <c:pt idx="1731">
                  <c:v>12.821255769462942</c:v>
                </c:pt>
                <c:pt idx="1732">
                  <c:v>12.821255769462942</c:v>
                </c:pt>
                <c:pt idx="1733">
                  <c:v>12.821255769462942</c:v>
                </c:pt>
                <c:pt idx="1734">
                  <c:v>12.821255769462942</c:v>
                </c:pt>
                <c:pt idx="1735">
                  <c:v>12.821255769462942</c:v>
                </c:pt>
                <c:pt idx="1736">
                  <c:v>12.821255769462942</c:v>
                </c:pt>
                <c:pt idx="1737">
                  <c:v>12.821255769462942</c:v>
                </c:pt>
                <c:pt idx="1738">
                  <c:v>12.821255769462942</c:v>
                </c:pt>
                <c:pt idx="1739">
                  <c:v>12.821255769462942</c:v>
                </c:pt>
                <c:pt idx="1740">
                  <c:v>12.821255769462942</c:v>
                </c:pt>
                <c:pt idx="1741">
                  <c:v>12.821255769462942</c:v>
                </c:pt>
                <c:pt idx="1742">
                  <c:v>12.821255769462942</c:v>
                </c:pt>
                <c:pt idx="1743">
                  <c:v>12.821255769462942</c:v>
                </c:pt>
                <c:pt idx="1744">
                  <c:v>12.821255769462942</c:v>
                </c:pt>
                <c:pt idx="1745">
                  <c:v>12.821255769462942</c:v>
                </c:pt>
                <c:pt idx="1746">
                  <c:v>12.821255769462942</c:v>
                </c:pt>
                <c:pt idx="1747">
                  <c:v>12.821255769462942</c:v>
                </c:pt>
                <c:pt idx="1748">
                  <c:v>12.821255769462942</c:v>
                </c:pt>
                <c:pt idx="1749">
                  <c:v>12.821255769462942</c:v>
                </c:pt>
                <c:pt idx="1750">
                  <c:v>12.821255769462942</c:v>
                </c:pt>
                <c:pt idx="1751">
                  <c:v>12.821255769462942</c:v>
                </c:pt>
                <c:pt idx="1752">
                  <c:v>12.821255769462942</c:v>
                </c:pt>
                <c:pt idx="1753">
                  <c:v>12.821255769462942</c:v>
                </c:pt>
                <c:pt idx="1754">
                  <c:v>12.821255769462942</c:v>
                </c:pt>
                <c:pt idx="1755">
                  <c:v>12.821255769462942</c:v>
                </c:pt>
                <c:pt idx="1756">
                  <c:v>12.821255769462942</c:v>
                </c:pt>
                <c:pt idx="1757">
                  <c:v>12.821255769462942</c:v>
                </c:pt>
                <c:pt idx="1758">
                  <c:v>12.821255769462942</c:v>
                </c:pt>
                <c:pt idx="1759">
                  <c:v>12.821255769462942</c:v>
                </c:pt>
                <c:pt idx="1760">
                  <c:v>12.821255769462942</c:v>
                </c:pt>
                <c:pt idx="1761">
                  <c:v>12.821255769462942</c:v>
                </c:pt>
                <c:pt idx="1762">
                  <c:v>12.821255769462942</c:v>
                </c:pt>
                <c:pt idx="1763">
                  <c:v>12.821255769462942</c:v>
                </c:pt>
                <c:pt idx="1764">
                  <c:v>12.821255769462942</c:v>
                </c:pt>
                <c:pt idx="1765">
                  <c:v>12.821255769462942</c:v>
                </c:pt>
                <c:pt idx="1766">
                  <c:v>12.821255769462942</c:v>
                </c:pt>
                <c:pt idx="1767">
                  <c:v>12.821255769462942</c:v>
                </c:pt>
                <c:pt idx="1768">
                  <c:v>12.821255769462942</c:v>
                </c:pt>
                <c:pt idx="1769">
                  <c:v>12.821255769462942</c:v>
                </c:pt>
                <c:pt idx="1770">
                  <c:v>12.821255769462942</c:v>
                </c:pt>
                <c:pt idx="1771">
                  <c:v>12.821255769462942</c:v>
                </c:pt>
                <c:pt idx="1772">
                  <c:v>12.821255769462942</c:v>
                </c:pt>
                <c:pt idx="1773">
                  <c:v>12.821255769462942</c:v>
                </c:pt>
                <c:pt idx="1774">
                  <c:v>12.821255769462942</c:v>
                </c:pt>
                <c:pt idx="1775">
                  <c:v>12.821255769462942</c:v>
                </c:pt>
                <c:pt idx="1776">
                  <c:v>12.821255769462942</c:v>
                </c:pt>
                <c:pt idx="1777">
                  <c:v>12.821255769462942</c:v>
                </c:pt>
                <c:pt idx="1778">
                  <c:v>12.821255769462942</c:v>
                </c:pt>
                <c:pt idx="1779">
                  <c:v>12.821255769462942</c:v>
                </c:pt>
                <c:pt idx="1780">
                  <c:v>12.821255769462942</c:v>
                </c:pt>
                <c:pt idx="1781">
                  <c:v>12.821255769462942</c:v>
                </c:pt>
                <c:pt idx="1782">
                  <c:v>12.821255769462942</c:v>
                </c:pt>
                <c:pt idx="1783">
                  <c:v>12.821255769462942</c:v>
                </c:pt>
                <c:pt idx="1784">
                  <c:v>12.821255769462942</c:v>
                </c:pt>
                <c:pt idx="1785">
                  <c:v>12.821255769462942</c:v>
                </c:pt>
                <c:pt idx="1786">
                  <c:v>12.821255769462942</c:v>
                </c:pt>
                <c:pt idx="1787">
                  <c:v>12.821255769462942</c:v>
                </c:pt>
                <c:pt idx="1788">
                  <c:v>12.821255769462942</c:v>
                </c:pt>
                <c:pt idx="1789">
                  <c:v>12.821255769462942</c:v>
                </c:pt>
                <c:pt idx="1790">
                  <c:v>12.821255769462942</c:v>
                </c:pt>
                <c:pt idx="1791">
                  <c:v>12.821255769462942</c:v>
                </c:pt>
                <c:pt idx="1792">
                  <c:v>12.821255769462942</c:v>
                </c:pt>
                <c:pt idx="1793">
                  <c:v>12.821255769462942</c:v>
                </c:pt>
                <c:pt idx="1794">
                  <c:v>12.821255769462942</c:v>
                </c:pt>
                <c:pt idx="1795">
                  <c:v>12.821255769462942</c:v>
                </c:pt>
                <c:pt idx="1796">
                  <c:v>12.821255769462942</c:v>
                </c:pt>
                <c:pt idx="1797">
                  <c:v>12.821255769462942</c:v>
                </c:pt>
                <c:pt idx="1798">
                  <c:v>12.821255769462942</c:v>
                </c:pt>
                <c:pt idx="1799">
                  <c:v>12.821255769462942</c:v>
                </c:pt>
                <c:pt idx="1800">
                  <c:v>12.821255769462942</c:v>
                </c:pt>
                <c:pt idx="1801">
                  <c:v>12.821255769462942</c:v>
                </c:pt>
                <c:pt idx="1802">
                  <c:v>12.821255769462942</c:v>
                </c:pt>
                <c:pt idx="1803">
                  <c:v>12.821255769462942</c:v>
                </c:pt>
                <c:pt idx="1804">
                  <c:v>12.821255769462942</c:v>
                </c:pt>
                <c:pt idx="1805">
                  <c:v>12.821255769462942</c:v>
                </c:pt>
                <c:pt idx="1806">
                  <c:v>12.821255769462942</c:v>
                </c:pt>
                <c:pt idx="1807">
                  <c:v>12.821255769462942</c:v>
                </c:pt>
                <c:pt idx="1808">
                  <c:v>12.821255769462942</c:v>
                </c:pt>
                <c:pt idx="1809">
                  <c:v>12.821255769462942</c:v>
                </c:pt>
                <c:pt idx="1810">
                  <c:v>12.821255769462942</c:v>
                </c:pt>
                <c:pt idx="1811">
                  <c:v>12.821255769462942</c:v>
                </c:pt>
                <c:pt idx="1812">
                  <c:v>12.821255769462942</c:v>
                </c:pt>
                <c:pt idx="1813">
                  <c:v>12.821255769462942</c:v>
                </c:pt>
                <c:pt idx="1814">
                  <c:v>12.821255769462942</c:v>
                </c:pt>
                <c:pt idx="1815">
                  <c:v>12.821255769462942</c:v>
                </c:pt>
                <c:pt idx="1816">
                  <c:v>12.821255769462942</c:v>
                </c:pt>
                <c:pt idx="1817">
                  <c:v>12.821255769462942</c:v>
                </c:pt>
                <c:pt idx="1818">
                  <c:v>12.821255769462942</c:v>
                </c:pt>
                <c:pt idx="1819">
                  <c:v>12.821255769462942</c:v>
                </c:pt>
                <c:pt idx="1820">
                  <c:v>12.821255769462942</c:v>
                </c:pt>
                <c:pt idx="1821">
                  <c:v>12.821255769462942</c:v>
                </c:pt>
                <c:pt idx="1822">
                  <c:v>12.821255769462942</c:v>
                </c:pt>
                <c:pt idx="1823">
                  <c:v>12.821255769462942</c:v>
                </c:pt>
                <c:pt idx="1824">
                  <c:v>12.821255769462942</c:v>
                </c:pt>
                <c:pt idx="1825">
                  <c:v>12.821255769462942</c:v>
                </c:pt>
                <c:pt idx="1826">
                  <c:v>12.821255769462942</c:v>
                </c:pt>
                <c:pt idx="1827">
                  <c:v>12.821255769462942</c:v>
                </c:pt>
                <c:pt idx="1828">
                  <c:v>12.821255769462942</c:v>
                </c:pt>
                <c:pt idx="1829">
                  <c:v>12.821255769462942</c:v>
                </c:pt>
                <c:pt idx="1830">
                  <c:v>12.821255769462942</c:v>
                </c:pt>
                <c:pt idx="1831">
                  <c:v>12.821255769462942</c:v>
                </c:pt>
                <c:pt idx="1832">
                  <c:v>12.821255769462942</c:v>
                </c:pt>
                <c:pt idx="1833">
                  <c:v>12.821255769462942</c:v>
                </c:pt>
                <c:pt idx="1834">
                  <c:v>12.821255769462942</c:v>
                </c:pt>
                <c:pt idx="1835">
                  <c:v>12.821255769462942</c:v>
                </c:pt>
                <c:pt idx="1836">
                  <c:v>12.821255769462942</c:v>
                </c:pt>
                <c:pt idx="1837">
                  <c:v>12.821255769462942</c:v>
                </c:pt>
                <c:pt idx="1838">
                  <c:v>12.821255769462942</c:v>
                </c:pt>
                <c:pt idx="1839">
                  <c:v>12.821255769462942</c:v>
                </c:pt>
                <c:pt idx="1840">
                  <c:v>12.821255769462942</c:v>
                </c:pt>
                <c:pt idx="1841">
                  <c:v>12.821255769462942</c:v>
                </c:pt>
                <c:pt idx="1842">
                  <c:v>12.821255769462942</c:v>
                </c:pt>
                <c:pt idx="1843">
                  <c:v>12.821255769462942</c:v>
                </c:pt>
                <c:pt idx="1844">
                  <c:v>12.821255769462942</c:v>
                </c:pt>
                <c:pt idx="1845">
                  <c:v>12.821255769462942</c:v>
                </c:pt>
                <c:pt idx="1846">
                  <c:v>12.821255769462942</c:v>
                </c:pt>
                <c:pt idx="1847">
                  <c:v>12.821255769462942</c:v>
                </c:pt>
                <c:pt idx="1848">
                  <c:v>12.821255769462942</c:v>
                </c:pt>
                <c:pt idx="1849">
                  <c:v>12.821255769462942</c:v>
                </c:pt>
                <c:pt idx="1850">
                  <c:v>12.821255769462942</c:v>
                </c:pt>
                <c:pt idx="1851">
                  <c:v>12.821255769462942</c:v>
                </c:pt>
                <c:pt idx="1852">
                  <c:v>12.821255769462942</c:v>
                </c:pt>
                <c:pt idx="1853">
                  <c:v>12.821255769462942</c:v>
                </c:pt>
                <c:pt idx="1854">
                  <c:v>12.821255769462942</c:v>
                </c:pt>
                <c:pt idx="1855">
                  <c:v>12.821255769462942</c:v>
                </c:pt>
                <c:pt idx="1856">
                  <c:v>12.821255769462942</c:v>
                </c:pt>
                <c:pt idx="1857">
                  <c:v>12.821255769462942</c:v>
                </c:pt>
                <c:pt idx="1858">
                  <c:v>12.821255769462942</c:v>
                </c:pt>
                <c:pt idx="1859">
                  <c:v>12.821255769462942</c:v>
                </c:pt>
                <c:pt idx="1860">
                  <c:v>12.821255769462942</c:v>
                </c:pt>
                <c:pt idx="1861">
                  <c:v>12.821255769462942</c:v>
                </c:pt>
                <c:pt idx="1862">
                  <c:v>12.821255769462942</c:v>
                </c:pt>
                <c:pt idx="1863">
                  <c:v>12.821255769462942</c:v>
                </c:pt>
                <c:pt idx="1864">
                  <c:v>12.821255769462942</c:v>
                </c:pt>
                <c:pt idx="1865">
                  <c:v>12.821255769462942</c:v>
                </c:pt>
                <c:pt idx="1866">
                  <c:v>12.821255769462942</c:v>
                </c:pt>
                <c:pt idx="1867">
                  <c:v>12.821255769462942</c:v>
                </c:pt>
                <c:pt idx="1868">
                  <c:v>12.821255769462942</c:v>
                </c:pt>
                <c:pt idx="1869">
                  <c:v>12.821255769462942</c:v>
                </c:pt>
                <c:pt idx="1870">
                  <c:v>12.821255769462942</c:v>
                </c:pt>
                <c:pt idx="1871">
                  <c:v>12.821255769462942</c:v>
                </c:pt>
                <c:pt idx="1872">
                  <c:v>12.821255769462942</c:v>
                </c:pt>
                <c:pt idx="1873">
                  <c:v>12.821255769462942</c:v>
                </c:pt>
                <c:pt idx="1874">
                  <c:v>12.821255769462942</c:v>
                </c:pt>
                <c:pt idx="1875">
                  <c:v>12.821255769462942</c:v>
                </c:pt>
                <c:pt idx="1876">
                  <c:v>12.821255769462942</c:v>
                </c:pt>
                <c:pt idx="1877">
                  <c:v>12.821255769462942</c:v>
                </c:pt>
                <c:pt idx="1878">
                  <c:v>12.821255769462942</c:v>
                </c:pt>
                <c:pt idx="1879">
                  <c:v>12.821255769462942</c:v>
                </c:pt>
                <c:pt idx="1880">
                  <c:v>12.821255769462942</c:v>
                </c:pt>
                <c:pt idx="1881">
                  <c:v>12.821255769462942</c:v>
                </c:pt>
                <c:pt idx="1882">
                  <c:v>12.821255769462942</c:v>
                </c:pt>
                <c:pt idx="1883">
                  <c:v>12.821255769462942</c:v>
                </c:pt>
                <c:pt idx="1884">
                  <c:v>12.821255769462942</c:v>
                </c:pt>
                <c:pt idx="1885">
                  <c:v>12.821255769462942</c:v>
                </c:pt>
                <c:pt idx="1886">
                  <c:v>12.821255769462942</c:v>
                </c:pt>
                <c:pt idx="1887">
                  <c:v>12.821255769462942</c:v>
                </c:pt>
                <c:pt idx="1888">
                  <c:v>12.821255769462942</c:v>
                </c:pt>
                <c:pt idx="1889">
                  <c:v>12.821255769462942</c:v>
                </c:pt>
                <c:pt idx="1890">
                  <c:v>12.821255769462942</c:v>
                </c:pt>
                <c:pt idx="1891">
                  <c:v>12.821255769462942</c:v>
                </c:pt>
                <c:pt idx="1892">
                  <c:v>12.821255769462942</c:v>
                </c:pt>
                <c:pt idx="1893">
                  <c:v>12.821255769462942</c:v>
                </c:pt>
                <c:pt idx="1894">
                  <c:v>12.821255769462942</c:v>
                </c:pt>
                <c:pt idx="1895">
                  <c:v>12.821255769462942</c:v>
                </c:pt>
                <c:pt idx="1896">
                  <c:v>12.821255769462942</c:v>
                </c:pt>
                <c:pt idx="1897">
                  <c:v>12.821255769462942</c:v>
                </c:pt>
                <c:pt idx="1898">
                  <c:v>12.821255769462942</c:v>
                </c:pt>
                <c:pt idx="1899">
                  <c:v>12.821255769462942</c:v>
                </c:pt>
                <c:pt idx="1900">
                  <c:v>12.821255769462942</c:v>
                </c:pt>
                <c:pt idx="1901">
                  <c:v>12.821255769462942</c:v>
                </c:pt>
                <c:pt idx="1902">
                  <c:v>12.821255769462942</c:v>
                </c:pt>
                <c:pt idx="1903">
                  <c:v>12.821255769462942</c:v>
                </c:pt>
                <c:pt idx="1904">
                  <c:v>12.821255769462942</c:v>
                </c:pt>
                <c:pt idx="1905">
                  <c:v>12.821255769462942</c:v>
                </c:pt>
                <c:pt idx="1906">
                  <c:v>12.821255769462942</c:v>
                </c:pt>
                <c:pt idx="1907">
                  <c:v>12.821255769462942</c:v>
                </c:pt>
                <c:pt idx="1908">
                  <c:v>12.821255769462942</c:v>
                </c:pt>
                <c:pt idx="1909">
                  <c:v>12.821255769462942</c:v>
                </c:pt>
                <c:pt idx="1910">
                  <c:v>12.821255769462942</c:v>
                </c:pt>
                <c:pt idx="1911">
                  <c:v>12.821255769462942</c:v>
                </c:pt>
                <c:pt idx="1912">
                  <c:v>12.821255769462942</c:v>
                </c:pt>
                <c:pt idx="1913">
                  <c:v>12.821255769462942</c:v>
                </c:pt>
                <c:pt idx="1914">
                  <c:v>12.821255769462942</c:v>
                </c:pt>
                <c:pt idx="1915">
                  <c:v>12.821255769462942</c:v>
                </c:pt>
                <c:pt idx="1916">
                  <c:v>12.821255769462942</c:v>
                </c:pt>
                <c:pt idx="1917">
                  <c:v>12.821255769462942</c:v>
                </c:pt>
                <c:pt idx="1918">
                  <c:v>12.821255769462942</c:v>
                </c:pt>
                <c:pt idx="1919">
                  <c:v>12.821255769462942</c:v>
                </c:pt>
                <c:pt idx="1920">
                  <c:v>12.821255769462942</c:v>
                </c:pt>
                <c:pt idx="1921">
                  <c:v>12.821255769462942</c:v>
                </c:pt>
                <c:pt idx="1922">
                  <c:v>12.821255769462942</c:v>
                </c:pt>
                <c:pt idx="1923">
                  <c:v>12.821255769462942</c:v>
                </c:pt>
                <c:pt idx="1924">
                  <c:v>12.821255769462942</c:v>
                </c:pt>
                <c:pt idx="1925">
                  <c:v>12.821255769462942</c:v>
                </c:pt>
                <c:pt idx="1926">
                  <c:v>12.821255769462942</c:v>
                </c:pt>
                <c:pt idx="1927">
                  <c:v>12.821255769462942</c:v>
                </c:pt>
                <c:pt idx="1928">
                  <c:v>12.821255769462942</c:v>
                </c:pt>
                <c:pt idx="1929">
                  <c:v>12.821255769462942</c:v>
                </c:pt>
                <c:pt idx="1930">
                  <c:v>12.821255769462942</c:v>
                </c:pt>
                <c:pt idx="1931">
                  <c:v>12.821255769462942</c:v>
                </c:pt>
                <c:pt idx="1932">
                  <c:v>12.821255769462942</c:v>
                </c:pt>
                <c:pt idx="1933">
                  <c:v>12.821255769462942</c:v>
                </c:pt>
                <c:pt idx="1934">
                  <c:v>12.821255769462942</c:v>
                </c:pt>
                <c:pt idx="1935">
                  <c:v>12.821255769462942</c:v>
                </c:pt>
                <c:pt idx="1936">
                  <c:v>12.821255769462942</c:v>
                </c:pt>
                <c:pt idx="1937">
                  <c:v>12.821255769462942</c:v>
                </c:pt>
                <c:pt idx="1938">
                  <c:v>12.821255769462942</c:v>
                </c:pt>
                <c:pt idx="1939">
                  <c:v>12.821255769462942</c:v>
                </c:pt>
                <c:pt idx="1940">
                  <c:v>12.821255769462942</c:v>
                </c:pt>
                <c:pt idx="1941">
                  <c:v>12.821255769462942</c:v>
                </c:pt>
                <c:pt idx="1942">
                  <c:v>12.821255769462942</c:v>
                </c:pt>
                <c:pt idx="1943">
                  <c:v>12.821255769462942</c:v>
                </c:pt>
                <c:pt idx="1944">
                  <c:v>12.821255769462942</c:v>
                </c:pt>
                <c:pt idx="1945">
                  <c:v>12.821255769462942</c:v>
                </c:pt>
                <c:pt idx="1946">
                  <c:v>12.821255769462942</c:v>
                </c:pt>
                <c:pt idx="1947">
                  <c:v>12.821255769462942</c:v>
                </c:pt>
                <c:pt idx="1948">
                  <c:v>12.821255769462942</c:v>
                </c:pt>
                <c:pt idx="1949">
                  <c:v>12.821255769462942</c:v>
                </c:pt>
                <c:pt idx="1950">
                  <c:v>12.821255769462942</c:v>
                </c:pt>
                <c:pt idx="1951">
                  <c:v>12.821255769462942</c:v>
                </c:pt>
                <c:pt idx="1952">
                  <c:v>12.821255769462942</c:v>
                </c:pt>
                <c:pt idx="1953">
                  <c:v>12.821255769462942</c:v>
                </c:pt>
                <c:pt idx="1954">
                  <c:v>12.821255769462942</c:v>
                </c:pt>
                <c:pt idx="1955">
                  <c:v>12.821255769462942</c:v>
                </c:pt>
                <c:pt idx="1956">
                  <c:v>12.821255769462942</c:v>
                </c:pt>
                <c:pt idx="1957">
                  <c:v>12.821255769462942</c:v>
                </c:pt>
                <c:pt idx="1958">
                  <c:v>12.821255769462942</c:v>
                </c:pt>
                <c:pt idx="1959">
                  <c:v>12.821255769462942</c:v>
                </c:pt>
                <c:pt idx="1960">
                  <c:v>12.821255769462942</c:v>
                </c:pt>
                <c:pt idx="1961">
                  <c:v>12.821255769462942</c:v>
                </c:pt>
                <c:pt idx="1962">
                  <c:v>12.821255769462942</c:v>
                </c:pt>
                <c:pt idx="1963">
                  <c:v>12.821255769462942</c:v>
                </c:pt>
                <c:pt idx="1964">
                  <c:v>12.821255769462942</c:v>
                </c:pt>
                <c:pt idx="1965">
                  <c:v>12.821255769462942</c:v>
                </c:pt>
                <c:pt idx="1966">
                  <c:v>12.821255769462942</c:v>
                </c:pt>
                <c:pt idx="1967">
                  <c:v>12.821255769462942</c:v>
                </c:pt>
                <c:pt idx="1968">
                  <c:v>12.821255769462942</c:v>
                </c:pt>
                <c:pt idx="1969">
                  <c:v>12.821255769462942</c:v>
                </c:pt>
                <c:pt idx="1970">
                  <c:v>12.821255769462942</c:v>
                </c:pt>
                <c:pt idx="1971">
                  <c:v>12.821255769462942</c:v>
                </c:pt>
                <c:pt idx="1972">
                  <c:v>12.821255769462942</c:v>
                </c:pt>
                <c:pt idx="1973">
                  <c:v>12.821255769462942</c:v>
                </c:pt>
                <c:pt idx="1974">
                  <c:v>12.821255769462942</c:v>
                </c:pt>
                <c:pt idx="1975">
                  <c:v>12.821255769462942</c:v>
                </c:pt>
                <c:pt idx="1976">
                  <c:v>12.821255769462942</c:v>
                </c:pt>
                <c:pt idx="1977">
                  <c:v>12.821255769462942</c:v>
                </c:pt>
                <c:pt idx="1978">
                  <c:v>12.821255769462942</c:v>
                </c:pt>
                <c:pt idx="1979">
                  <c:v>12.821255769462942</c:v>
                </c:pt>
                <c:pt idx="1980">
                  <c:v>12.821255769462942</c:v>
                </c:pt>
                <c:pt idx="1981">
                  <c:v>12.821255769462942</c:v>
                </c:pt>
                <c:pt idx="1982">
                  <c:v>12.821255769462942</c:v>
                </c:pt>
                <c:pt idx="1983">
                  <c:v>12.821255769462942</c:v>
                </c:pt>
                <c:pt idx="1984">
                  <c:v>12.821255769462942</c:v>
                </c:pt>
                <c:pt idx="1985">
                  <c:v>12.821255769462942</c:v>
                </c:pt>
                <c:pt idx="1986">
                  <c:v>12.821255769462942</c:v>
                </c:pt>
                <c:pt idx="1987">
                  <c:v>12.821255769462942</c:v>
                </c:pt>
                <c:pt idx="1988">
                  <c:v>12.821255769462942</c:v>
                </c:pt>
                <c:pt idx="1989">
                  <c:v>12.821255769462942</c:v>
                </c:pt>
                <c:pt idx="1990">
                  <c:v>12.821255769462942</c:v>
                </c:pt>
                <c:pt idx="1991">
                  <c:v>12.821255769462942</c:v>
                </c:pt>
                <c:pt idx="1992">
                  <c:v>12.821255769462942</c:v>
                </c:pt>
                <c:pt idx="1993">
                  <c:v>12.821255769462942</c:v>
                </c:pt>
                <c:pt idx="1994">
                  <c:v>12.821255769462942</c:v>
                </c:pt>
                <c:pt idx="1995">
                  <c:v>12.821255769462942</c:v>
                </c:pt>
                <c:pt idx="1996">
                  <c:v>12.821255769462942</c:v>
                </c:pt>
                <c:pt idx="1997">
                  <c:v>12.821255769462942</c:v>
                </c:pt>
                <c:pt idx="1998">
                  <c:v>12.821255769462942</c:v>
                </c:pt>
                <c:pt idx="1999">
                  <c:v>12.821255769462942</c:v>
                </c:pt>
                <c:pt idx="2000">
                  <c:v>12.821255769462942</c:v>
                </c:pt>
                <c:pt idx="2001">
                  <c:v>12.821255769462942</c:v>
                </c:pt>
                <c:pt idx="2002">
                  <c:v>12.821255769462942</c:v>
                </c:pt>
                <c:pt idx="2003">
                  <c:v>12.821255769462942</c:v>
                </c:pt>
                <c:pt idx="2004">
                  <c:v>12.821255769462942</c:v>
                </c:pt>
                <c:pt idx="2005">
                  <c:v>12.821255769462942</c:v>
                </c:pt>
                <c:pt idx="2006">
                  <c:v>12.821255769462942</c:v>
                </c:pt>
                <c:pt idx="2007">
                  <c:v>12.821255769462942</c:v>
                </c:pt>
                <c:pt idx="2008">
                  <c:v>12.821255769462942</c:v>
                </c:pt>
                <c:pt idx="2009">
                  <c:v>12.821255769462942</c:v>
                </c:pt>
                <c:pt idx="2010">
                  <c:v>12.821255769462942</c:v>
                </c:pt>
                <c:pt idx="2011">
                  <c:v>12.821255769462942</c:v>
                </c:pt>
                <c:pt idx="2012">
                  <c:v>12.821255769462942</c:v>
                </c:pt>
                <c:pt idx="2013">
                  <c:v>12.821255769462942</c:v>
                </c:pt>
                <c:pt idx="2014">
                  <c:v>12.821255769462942</c:v>
                </c:pt>
                <c:pt idx="2015">
                  <c:v>12.821255769462942</c:v>
                </c:pt>
                <c:pt idx="2016">
                  <c:v>12.821255769462942</c:v>
                </c:pt>
                <c:pt idx="2017">
                  <c:v>12.821255769462942</c:v>
                </c:pt>
                <c:pt idx="2018">
                  <c:v>12.821255769462942</c:v>
                </c:pt>
                <c:pt idx="2019">
                  <c:v>12.821255769462942</c:v>
                </c:pt>
                <c:pt idx="2020">
                  <c:v>12.821255769462942</c:v>
                </c:pt>
                <c:pt idx="2021">
                  <c:v>12.821255769462942</c:v>
                </c:pt>
                <c:pt idx="2022">
                  <c:v>12.821255769462942</c:v>
                </c:pt>
                <c:pt idx="2023">
                  <c:v>12.821255769462942</c:v>
                </c:pt>
                <c:pt idx="2024">
                  <c:v>12.821255769462942</c:v>
                </c:pt>
                <c:pt idx="2025">
                  <c:v>12.821255769462942</c:v>
                </c:pt>
                <c:pt idx="2026">
                  <c:v>12.821255769462942</c:v>
                </c:pt>
                <c:pt idx="2027">
                  <c:v>12.821255769462942</c:v>
                </c:pt>
                <c:pt idx="2028">
                  <c:v>12.821255769462942</c:v>
                </c:pt>
                <c:pt idx="2029">
                  <c:v>12.821255769462942</c:v>
                </c:pt>
                <c:pt idx="2030">
                  <c:v>12.821255769462942</c:v>
                </c:pt>
                <c:pt idx="2031">
                  <c:v>12.821255769462942</c:v>
                </c:pt>
                <c:pt idx="2032">
                  <c:v>12.821255769462942</c:v>
                </c:pt>
                <c:pt idx="2033">
                  <c:v>12.821255769462942</c:v>
                </c:pt>
                <c:pt idx="2034">
                  <c:v>12.821255769462942</c:v>
                </c:pt>
                <c:pt idx="2035">
                  <c:v>12.821255769462942</c:v>
                </c:pt>
                <c:pt idx="2036">
                  <c:v>12.821255769462942</c:v>
                </c:pt>
                <c:pt idx="2037">
                  <c:v>12.821255769462942</c:v>
                </c:pt>
                <c:pt idx="2038">
                  <c:v>12.821255769462942</c:v>
                </c:pt>
                <c:pt idx="2039">
                  <c:v>12.821255769462942</c:v>
                </c:pt>
                <c:pt idx="2040">
                  <c:v>12.821255769462942</c:v>
                </c:pt>
                <c:pt idx="2041">
                  <c:v>12.821255769462942</c:v>
                </c:pt>
                <c:pt idx="2042">
                  <c:v>12.821255769462942</c:v>
                </c:pt>
                <c:pt idx="2043">
                  <c:v>12.821255769462942</c:v>
                </c:pt>
                <c:pt idx="2044">
                  <c:v>12.821255769462942</c:v>
                </c:pt>
                <c:pt idx="2045">
                  <c:v>12.821255769462942</c:v>
                </c:pt>
                <c:pt idx="2046">
                  <c:v>12.821255769462942</c:v>
                </c:pt>
                <c:pt idx="2047">
                  <c:v>12.821255769462942</c:v>
                </c:pt>
                <c:pt idx="2048">
                  <c:v>12.821255769462942</c:v>
                </c:pt>
                <c:pt idx="2049">
                  <c:v>12.821255769462942</c:v>
                </c:pt>
                <c:pt idx="2050">
                  <c:v>12.821255769462942</c:v>
                </c:pt>
                <c:pt idx="2051">
                  <c:v>12.821255769462942</c:v>
                </c:pt>
                <c:pt idx="2052">
                  <c:v>12.821255769462942</c:v>
                </c:pt>
                <c:pt idx="2053">
                  <c:v>12.821255769462942</c:v>
                </c:pt>
                <c:pt idx="2054">
                  <c:v>12.821255769462942</c:v>
                </c:pt>
                <c:pt idx="2055">
                  <c:v>12.821255769462942</c:v>
                </c:pt>
                <c:pt idx="2056">
                  <c:v>12.821255769462942</c:v>
                </c:pt>
                <c:pt idx="2057">
                  <c:v>12.821255769462942</c:v>
                </c:pt>
                <c:pt idx="2058">
                  <c:v>12.821255769462942</c:v>
                </c:pt>
                <c:pt idx="2059">
                  <c:v>12.821255769462942</c:v>
                </c:pt>
                <c:pt idx="2060">
                  <c:v>12.821255769462942</c:v>
                </c:pt>
                <c:pt idx="2061">
                  <c:v>12.821255769462942</c:v>
                </c:pt>
                <c:pt idx="2062">
                  <c:v>12.821255769462942</c:v>
                </c:pt>
                <c:pt idx="2063">
                  <c:v>12.821255769462942</c:v>
                </c:pt>
                <c:pt idx="2064">
                  <c:v>12.821255769462942</c:v>
                </c:pt>
                <c:pt idx="2065">
                  <c:v>12.821255769462942</c:v>
                </c:pt>
                <c:pt idx="2066">
                  <c:v>12.821255769462942</c:v>
                </c:pt>
                <c:pt idx="2067">
                  <c:v>12.821255769462942</c:v>
                </c:pt>
                <c:pt idx="2068">
                  <c:v>12.821255769462942</c:v>
                </c:pt>
                <c:pt idx="2069">
                  <c:v>12.821255769462942</c:v>
                </c:pt>
                <c:pt idx="2070">
                  <c:v>12.821255769462942</c:v>
                </c:pt>
                <c:pt idx="2071">
                  <c:v>12.821255769462942</c:v>
                </c:pt>
                <c:pt idx="2072">
                  <c:v>12.821255769462942</c:v>
                </c:pt>
                <c:pt idx="2073">
                  <c:v>12.821255769462942</c:v>
                </c:pt>
                <c:pt idx="2074">
                  <c:v>12.821255769462942</c:v>
                </c:pt>
                <c:pt idx="2075">
                  <c:v>12.821255769462942</c:v>
                </c:pt>
                <c:pt idx="2076">
                  <c:v>12.821255769462942</c:v>
                </c:pt>
                <c:pt idx="2077">
                  <c:v>12.821255769462942</c:v>
                </c:pt>
                <c:pt idx="2078">
                  <c:v>12.821255769462942</c:v>
                </c:pt>
                <c:pt idx="2079">
                  <c:v>12.821255769462942</c:v>
                </c:pt>
                <c:pt idx="2080">
                  <c:v>12.821255769462942</c:v>
                </c:pt>
                <c:pt idx="2081">
                  <c:v>12.821255769462942</c:v>
                </c:pt>
                <c:pt idx="2082">
                  <c:v>12.821255769462942</c:v>
                </c:pt>
                <c:pt idx="2083">
                  <c:v>12.821255769462942</c:v>
                </c:pt>
                <c:pt idx="2084">
                  <c:v>12.821255769462942</c:v>
                </c:pt>
                <c:pt idx="2085">
                  <c:v>12.821255769462942</c:v>
                </c:pt>
                <c:pt idx="2086">
                  <c:v>12.821255769462942</c:v>
                </c:pt>
                <c:pt idx="2087">
                  <c:v>12.821255769462942</c:v>
                </c:pt>
                <c:pt idx="2088">
                  <c:v>12.821255769462942</c:v>
                </c:pt>
                <c:pt idx="2089">
                  <c:v>12.821255769462942</c:v>
                </c:pt>
                <c:pt idx="2090">
                  <c:v>12.821255769462942</c:v>
                </c:pt>
                <c:pt idx="2091">
                  <c:v>12.821255769462942</c:v>
                </c:pt>
                <c:pt idx="2092">
                  <c:v>12.821255769462942</c:v>
                </c:pt>
                <c:pt idx="2093">
                  <c:v>12.821255769462942</c:v>
                </c:pt>
                <c:pt idx="2094">
                  <c:v>12.821255769462942</c:v>
                </c:pt>
                <c:pt idx="2095">
                  <c:v>12.821255769462942</c:v>
                </c:pt>
                <c:pt idx="2096">
                  <c:v>12.821255769462942</c:v>
                </c:pt>
                <c:pt idx="2097">
                  <c:v>12.821255769462942</c:v>
                </c:pt>
                <c:pt idx="2098">
                  <c:v>12.821255769462942</c:v>
                </c:pt>
                <c:pt idx="2099">
                  <c:v>12.821255769462942</c:v>
                </c:pt>
                <c:pt idx="2100">
                  <c:v>12.821255769462942</c:v>
                </c:pt>
                <c:pt idx="2101">
                  <c:v>12.821255769462942</c:v>
                </c:pt>
                <c:pt idx="2102">
                  <c:v>12.821255769462942</c:v>
                </c:pt>
                <c:pt idx="2103">
                  <c:v>12.821255769462942</c:v>
                </c:pt>
                <c:pt idx="2104">
                  <c:v>12.821255769462942</c:v>
                </c:pt>
                <c:pt idx="2105">
                  <c:v>12.821255769462942</c:v>
                </c:pt>
                <c:pt idx="2106">
                  <c:v>12.821255769462942</c:v>
                </c:pt>
                <c:pt idx="2107">
                  <c:v>12.821255769462942</c:v>
                </c:pt>
                <c:pt idx="2108">
                  <c:v>12.821255769462942</c:v>
                </c:pt>
                <c:pt idx="2109">
                  <c:v>12.821255769462942</c:v>
                </c:pt>
                <c:pt idx="2110">
                  <c:v>12.821255769462942</c:v>
                </c:pt>
                <c:pt idx="2111">
                  <c:v>12.821255769462942</c:v>
                </c:pt>
                <c:pt idx="2112">
                  <c:v>12.821255769462942</c:v>
                </c:pt>
                <c:pt idx="2113">
                  <c:v>12.821255769462942</c:v>
                </c:pt>
                <c:pt idx="2114">
                  <c:v>12.821255769462942</c:v>
                </c:pt>
                <c:pt idx="2115">
                  <c:v>12.821255769462942</c:v>
                </c:pt>
                <c:pt idx="2116">
                  <c:v>12.821255769462942</c:v>
                </c:pt>
                <c:pt idx="2117">
                  <c:v>12.821255769462942</c:v>
                </c:pt>
                <c:pt idx="2118">
                  <c:v>12.821255769462942</c:v>
                </c:pt>
                <c:pt idx="2119">
                  <c:v>12.821255769462942</c:v>
                </c:pt>
                <c:pt idx="2120">
                  <c:v>12.821255769462942</c:v>
                </c:pt>
                <c:pt idx="2121">
                  <c:v>12.821255769462942</c:v>
                </c:pt>
                <c:pt idx="2122">
                  <c:v>12.821255769462942</c:v>
                </c:pt>
                <c:pt idx="2123">
                  <c:v>12.821255769462942</c:v>
                </c:pt>
                <c:pt idx="2124">
                  <c:v>12.821255769462942</c:v>
                </c:pt>
                <c:pt idx="2125">
                  <c:v>12.821255769462942</c:v>
                </c:pt>
                <c:pt idx="2126">
                  <c:v>12.821255769462942</c:v>
                </c:pt>
                <c:pt idx="2127">
                  <c:v>12.821255769462942</c:v>
                </c:pt>
                <c:pt idx="2128">
                  <c:v>12.821255769462942</c:v>
                </c:pt>
                <c:pt idx="2129">
                  <c:v>12.821255769462942</c:v>
                </c:pt>
                <c:pt idx="2130">
                  <c:v>12.821255769462942</c:v>
                </c:pt>
                <c:pt idx="2131">
                  <c:v>12.821255769462942</c:v>
                </c:pt>
                <c:pt idx="2132">
                  <c:v>12.821255769462942</c:v>
                </c:pt>
                <c:pt idx="2133">
                  <c:v>12.821255769462942</c:v>
                </c:pt>
                <c:pt idx="2134">
                  <c:v>12.821255769462942</c:v>
                </c:pt>
                <c:pt idx="2135">
                  <c:v>12.821255769462942</c:v>
                </c:pt>
                <c:pt idx="2136">
                  <c:v>12.821255769462942</c:v>
                </c:pt>
                <c:pt idx="2137">
                  <c:v>12.821255769462942</c:v>
                </c:pt>
                <c:pt idx="2138">
                  <c:v>12.821255769462942</c:v>
                </c:pt>
                <c:pt idx="2139">
                  <c:v>12.821255769462942</c:v>
                </c:pt>
                <c:pt idx="2140">
                  <c:v>12.821255769462942</c:v>
                </c:pt>
                <c:pt idx="2141">
                  <c:v>12.821255769462942</c:v>
                </c:pt>
                <c:pt idx="2142">
                  <c:v>12.821255769462942</c:v>
                </c:pt>
                <c:pt idx="2143">
                  <c:v>12.821255769462942</c:v>
                </c:pt>
                <c:pt idx="2144">
                  <c:v>12.821255769462942</c:v>
                </c:pt>
                <c:pt idx="2145">
                  <c:v>12.821255769462942</c:v>
                </c:pt>
                <c:pt idx="2146">
                  <c:v>12.821255769462942</c:v>
                </c:pt>
                <c:pt idx="2147">
                  <c:v>12.821255769462942</c:v>
                </c:pt>
                <c:pt idx="2148">
                  <c:v>12.821255769462942</c:v>
                </c:pt>
                <c:pt idx="2149">
                  <c:v>12.821255769462942</c:v>
                </c:pt>
                <c:pt idx="2150">
                  <c:v>12.821255769462942</c:v>
                </c:pt>
                <c:pt idx="2151">
                  <c:v>12.821255769462942</c:v>
                </c:pt>
                <c:pt idx="2152">
                  <c:v>12.821255769462942</c:v>
                </c:pt>
                <c:pt idx="2153">
                  <c:v>12.821255769462942</c:v>
                </c:pt>
                <c:pt idx="2154">
                  <c:v>12.821255769462942</c:v>
                </c:pt>
                <c:pt idx="2155">
                  <c:v>12.821255769462942</c:v>
                </c:pt>
                <c:pt idx="2156">
                  <c:v>12.821255769462942</c:v>
                </c:pt>
                <c:pt idx="2157">
                  <c:v>12.821255769462942</c:v>
                </c:pt>
                <c:pt idx="2158">
                  <c:v>12.821255769462942</c:v>
                </c:pt>
                <c:pt idx="2159">
                  <c:v>12.821255769462942</c:v>
                </c:pt>
                <c:pt idx="2160">
                  <c:v>12.821255769462942</c:v>
                </c:pt>
                <c:pt idx="2161">
                  <c:v>12.821255769462942</c:v>
                </c:pt>
                <c:pt idx="2162">
                  <c:v>12.821255769462942</c:v>
                </c:pt>
                <c:pt idx="2163">
                  <c:v>12.821255769462942</c:v>
                </c:pt>
                <c:pt idx="2164">
                  <c:v>12.821255769462942</c:v>
                </c:pt>
                <c:pt idx="2165">
                  <c:v>12.821255769462942</c:v>
                </c:pt>
                <c:pt idx="2166">
                  <c:v>12.821255769462942</c:v>
                </c:pt>
                <c:pt idx="2167">
                  <c:v>12.821255769462942</c:v>
                </c:pt>
                <c:pt idx="2168">
                  <c:v>12.821255769462942</c:v>
                </c:pt>
                <c:pt idx="2169">
                  <c:v>12.821255769462942</c:v>
                </c:pt>
                <c:pt idx="2170">
                  <c:v>12.821255769462942</c:v>
                </c:pt>
                <c:pt idx="2171">
                  <c:v>12.821255769462942</c:v>
                </c:pt>
                <c:pt idx="2172">
                  <c:v>12.821255769462942</c:v>
                </c:pt>
                <c:pt idx="2173">
                  <c:v>12.821255769462942</c:v>
                </c:pt>
                <c:pt idx="2174">
                  <c:v>12.821255769462942</c:v>
                </c:pt>
                <c:pt idx="2175">
                  <c:v>12.821255769462942</c:v>
                </c:pt>
                <c:pt idx="2176">
                  <c:v>12.821255769462942</c:v>
                </c:pt>
                <c:pt idx="2177">
                  <c:v>12.821255769462942</c:v>
                </c:pt>
                <c:pt idx="2178">
                  <c:v>12.821255769462942</c:v>
                </c:pt>
                <c:pt idx="2179">
                  <c:v>12.821255769462942</c:v>
                </c:pt>
                <c:pt idx="2180">
                  <c:v>12.821255769462942</c:v>
                </c:pt>
                <c:pt idx="2181">
                  <c:v>12.821255769462942</c:v>
                </c:pt>
                <c:pt idx="2182">
                  <c:v>12.821255769462942</c:v>
                </c:pt>
                <c:pt idx="2183">
                  <c:v>12.821255769462942</c:v>
                </c:pt>
                <c:pt idx="2184">
                  <c:v>12.821255769462942</c:v>
                </c:pt>
                <c:pt idx="2185">
                  <c:v>12.821255769462942</c:v>
                </c:pt>
                <c:pt idx="2186">
                  <c:v>12.821255769462942</c:v>
                </c:pt>
                <c:pt idx="2187">
                  <c:v>12.821255769462942</c:v>
                </c:pt>
                <c:pt idx="2188">
                  <c:v>12.821255769462942</c:v>
                </c:pt>
                <c:pt idx="2189">
                  <c:v>12.821255769462942</c:v>
                </c:pt>
                <c:pt idx="2190">
                  <c:v>12.821255769462942</c:v>
                </c:pt>
                <c:pt idx="2191">
                  <c:v>12.821255769462942</c:v>
                </c:pt>
                <c:pt idx="2192">
                  <c:v>12.821255769462942</c:v>
                </c:pt>
                <c:pt idx="2193">
                  <c:v>12.821255769462942</c:v>
                </c:pt>
                <c:pt idx="2194">
                  <c:v>12.821255769462942</c:v>
                </c:pt>
                <c:pt idx="2195">
                  <c:v>12.821255769462942</c:v>
                </c:pt>
                <c:pt idx="2196">
                  <c:v>12.821255769462942</c:v>
                </c:pt>
                <c:pt idx="2197">
                  <c:v>12.821255769462942</c:v>
                </c:pt>
                <c:pt idx="2198">
                  <c:v>12.821255769462942</c:v>
                </c:pt>
                <c:pt idx="2199">
                  <c:v>12.821255769462942</c:v>
                </c:pt>
                <c:pt idx="2200">
                  <c:v>12.821255769462942</c:v>
                </c:pt>
                <c:pt idx="2201">
                  <c:v>12.821255769462942</c:v>
                </c:pt>
                <c:pt idx="2202">
                  <c:v>12.821255769462942</c:v>
                </c:pt>
                <c:pt idx="2203">
                  <c:v>12.821255769462942</c:v>
                </c:pt>
                <c:pt idx="2204">
                  <c:v>12.821255769462942</c:v>
                </c:pt>
                <c:pt idx="2205">
                  <c:v>12.821255769462942</c:v>
                </c:pt>
                <c:pt idx="2206">
                  <c:v>12.821255769462942</c:v>
                </c:pt>
                <c:pt idx="2207">
                  <c:v>12.821255769462942</c:v>
                </c:pt>
                <c:pt idx="2208">
                  <c:v>12.821255769462942</c:v>
                </c:pt>
                <c:pt idx="2209">
                  <c:v>12.821255769462942</c:v>
                </c:pt>
                <c:pt idx="2210">
                  <c:v>12.821255769462942</c:v>
                </c:pt>
                <c:pt idx="2211">
                  <c:v>12.821255769462942</c:v>
                </c:pt>
                <c:pt idx="2212">
                  <c:v>12.821255769462942</c:v>
                </c:pt>
                <c:pt idx="2213">
                  <c:v>12.821255769462942</c:v>
                </c:pt>
                <c:pt idx="2214">
                  <c:v>12.821255769462942</c:v>
                </c:pt>
                <c:pt idx="2215">
                  <c:v>12.821255769462942</c:v>
                </c:pt>
                <c:pt idx="2216">
                  <c:v>12.821255769462942</c:v>
                </c:pt>
                <c:pt idx="2217">
                  <c:v>12.821255769462942</c:v>
                </c:pt>
                <c:pt idx="2218">
                  <c:v>12.821255769462942</c:v>
                </c:pt>
                <c:pt idx="2219">
                  <c:v>12.821255769462942</c:v>
                </c:pt>
                <c:pt idx="2220">
                  <c:v>12.821255769462942</c:v>
                </c:pt>
                <c:pt idx="2221">
                  <c:v>12.821255769462942</c:v>
                </c:pt>
                <c:pt idx="2222">
                  <c:v>12.821255769462942</c:v>
                </c:pt>
                <c:pt idx="2223">
                  <c:v>12.821255769462942</c:v>
                </c:pt>
                <c:pt idx="2224">
                  <c:v>12.821255769462942</c:v>
                </c:pt>
                <c:pt idx="2225">
                  <c:v>12.821255769462942</c:v>
                </c:pt>
                <c:pt idx="2226">
                  <c:v>12.821255769462942</c:v>
                </c:pt>
                <c:pt idx="2227">
                  <c:v>12.821255769462942</c:v>
                </c:pt>
                <c:pt idx="2228">
                  <c:v>12.821255769462942</c:v>
                </c:pt>
                <c:pt idx="2229">
                  <c:v>12.821255769462942</c:v>
                </c:pt>
                <c:pt idx="2230">
                  <c:v>12.821255769462942</c:v>
                </c:pt>
                <c:pt idx="2231">
                  <c:v>12.821255769462942</c:v>
                </c:pt>
                <c:pt idx="2232">
                  <c:v>12.821255769462942</c:v>
                </c:pt>
                <c:pt idx="2233">
                  <c:v>12.821255769462942</c:v>
                </c:pt>
                <c:pt idx="2234">
                  <c:v>12.821255769462942</c:v>
                </c:pt>
                <c:pt idx="2235">
                  <c:v>12.821255769462942</c:v>
                </c:pt>
                <c:pt idx="2236">
                  <c:v>12.821255769462942</c:v>
                </c:pt>
                <c:pt idx="2237">
                  <c:v>12.821255769462942</c:v>
                </c:pt>
                <c:pt idx="2238">
                  <c:v>12.821255769462942</c:v>
                </c:pt>
                <c:pt idx="2239">
                  <c:v>12.821255769462942</c:v>
                </c:pt>
                <c:pt idx="2240">
                  <c:v>12.821255769462942</c:v>
                </c:pt>
                <c:pt idx="2241">
                  <c:v>12.821255769462942</c:v>
                </c:pt>
                <c:pt idx="2242">
                  <c:v>12.821255769462942</c:v>
                </c:pt>
                <c:pt idx="2243">
                  <c:v>12.821255769462942</c:v>
                </c:pt>
                <c:pt idx="2244">
                  <c:v>12.821255769462942</c:v>
                </c:pt>
                <c:pt idx="2245">
                  <c:v>12.821255769462942</c:v>
                </c:pt>
                <c:pt idx="2246">
                  <c:v>12.821255769462942</c:v>
                </c:pt>
                <c:pt idx="2247">
                  <c:v>12.821255769462942</c:v>
                </c:pt>
                <c:pt idx="2248">
                  <c:v>12.821255769462942</c:v>
                </c:pt>
                <c:pt idx="2249">
                  <c:v>12.821255769462942</c:v>
                </c:pt>
                <c:pt idx="2250">
                  <c:v>12.821255769462942</c:v>
                </c:pt>
                <c:pt idx="2251">
                  <c:v>12.821255769462942</c:v>
                </c:pt>
                <c:pt idx="2252">
                  <c:v>12.821255769462942</c:v>
                </c:pt>
                <c:pt idx="2253">
                  <c:v>12.821255769462942</c:v>
                </c:pt>
                <c:pt idx="2254">
                  <c:v>12.821255769462942</c:v>
                </c:pt>
                <c:pt idx="2255">
                  <c:v>12.821255769462942</c:v>
                </c:pt>
                <c:pt idx="2256">
                  <c:v>12.821255769462942</c:v>
                </c:pt>
                <c:pt idx="2257">
                  <c:v>12.821255769462942</c:v>
                </c:pt>
                <c:pt idx="2258">
                  <c:v>12.821255769462942</c:v>
                </c:pt>
                <c:pt idx="2259">
                  <c:v>12.821255769462942</c:v>
                </c:pt>
                <c:pt idx="2260">
                  <c:v>12.821255769462942</c:v>
                </c:pt>
                <c:pt idx="2261">
                  <c:v>12.821255769462942</c:v>
                </c:pt>
                <c:pt idx="2262">
                  <c:v>12.821255769462942</c:v>
                </c:pt>
                <c:pt idx="2263">
                  <c:v>12.821255769462942</c:v>
                </c:pt>
                <c:pt idx="2264">
                  <c:v>12.821255769462942</c:v>
                </c:pt>
                <c:pt idx="2265">
                  <c:v>12.821255769462942</c:v>
                </c:pt>
                <c:pt idx="2266">
                  <c:v>12.821255769462942</c:v>
                </c:pt>
                <c:pt idx="2267">
                  <c:v>12.821255769462942</c:v>
                </c:pt>
                <c:pt idx="2268">
                  <c:v>12.821255769462942</c:v>
                </c:pt>
                <c:pt idx="2269">
                  <c:v>12.821255769462942</c:v>
                </c:pt>
                <c:pt idx="2270">
                  <c:v>12.821255769462942</c:v>
                </c:pt>
                <c:pt idx="2271">
                  <c:v>12.821255769462942</c:v>
                </c:pt>
                <c:pt idx="2272">
                  <c:v>12.821255769462942</c:v>
                </c:pt>
                <c:pt idx="2273">
                  <c:v>12.821255769462942</c:v>
                </c:pt>
                <c:pt idx="2274">
                  <c:v>12.821255769462942</c:v>
                </c:pt>
                <c:pt idx="2275">
                  <c:v>12.821255769462942</c:v>
                </c:pt>
                <c:pt idx="2276">
                  <c:v>12.821255769462942</c:v>
                </c:pt>
                <c:pt idx="2277">
                  <c:v>12.821255769462942</c:v>
                </c:pt>
                <c:pt idx="2278">
                  <c:v>12.821255769462942</c:v>
                </c:pt>
                <c:pt idx="2279">
                  <c:v>12.821255769462942</c:v>
                </c:pt>
                <c:pt idx="2280">
                  <c:v>12.821255769462942</c:v>
                </c:pt>
                <c:pt idx="2281">
                  <c:v>12.821255769462942</c:v>
                </c:pt>
                <c:pt idx="2282">
                  <c:v>12.821255769462942</c:v>
                </c:pt>
                <c:pt idx="2283">
                  <c:v>12.821255769462942</c:v>
                </c:pt>
                <c:pt idx="2284">
                  <c:v>12.821255769462942</c:v>
                </c:pt>
                <c:pt idx="2285">
                  <c:v>12.821255769462942</c:v>
                </c:pt>
                <c:pt idx="2286">
                  <c:v>12.821255769462942</c:v>
                </c:pt>
                <c:pt idx="2287">
                  <c:v>12.821255769462942</c:v>
                </c:pt>
                <c:pt idx="2288">
                  <c:v>12.821255769462942</c:v>
                </c:pt>
                <c:pt idx="2289">
                  <c:v>12.821255769462942</c:v>
                </c:pt>
                <c:pt idx="2290">
                  <c:v>12.821255769462942</c:v>
                </c:pt>
                <c:pt idx="2291">
                  <c:v>12.821255769462942</c:v>
                </c:pt>
                <c:pt idx="2292">
                  <c:v>12.821255769462942</c:v>
                </c:pt>
                <c:pt idx="2293">
                  <c:v>12.821255769462942</c:v>
                </c:pt>
                <c:pt idx="2294">
                  <c:v>12.821255769462942</c:v>
                </c:pt>
                <c:pt idx="2295">
                  <c:v>12.821255769462942</c:v>
                </c:pt>
                <c:pt idx="2296">
                  <c:v>12.821255769462942</c:v>
                </c:pt>
                <c:pt idx="2297">
                  <c:v>12.821255769462942</c:v>
                </c:pt>
                <c:pt idx="2298">
                  <c:v>12.821255769462942</c:v>
                </c:pt>
                <c:pt idx="2299">
                  <c:v>12.821255769462942</c:v>
                </c:pt>
                <c:pt idx="2300">
                  <c:v>12.821255769462942</c:v>
                </c:pt>
                <c:pt idx="2301">
                  <c:v>12.821255769462942</c:v>
                </c:pt>
                <c:pt idx="2302">
                  <c:v>12.821255769462942</c:v>
                </c:pt>
                <c:pt idx="2303">
                  <c:v>12.821255769462942</c:v>
                </c:pt>
                <c:pt idx="2304">
                  <c:v>12.821255769462942</c:v>
                </c:pt>
                <c:pt idx="2305">
                  <c:v>12.821255769462942</c:v>
                </c:pt>
                <c:pt idx="2306">
                  <c:v>12.821255769462942</c:v>
                </c:pt>
                <c:pt idx="2307">
                  <c:v>12.821255769462942</c:v>
                </c:pt>
                <c:pt idx="2308">
                  <c:v>12.821255769462942</c:v>
                </c:pt>
                <c:pt idx="2309">
                  <c:v>12.821255769462942</c:v>
                </c:pt>
                <c:pt idx="2310">
                  <c:v>12.821255769462942</c:v>
                </c:pt>
                <c:pt idx="2311">
                  <c:v>12.821255769462942</c:v>
                </c:pt>
                <c:pt idx="2312">
                  <c:v>12.821255769462942</c:v>
                </c:pt>
                <c:pt idx="2313">
                  <c:v>12.821255769462942</c:v>
                </c:pt>
                <c:pt idx="2314">
                  <c:v>12.821255769462942</c:v>
                </c:pt>
                <c:pt idx="2315">
                  <c:v>12.821255769462942</c:v>
                </c:pt>
                <c:pt idx="2316">
                  <c:v>12.821255769462942</c:v>
                </c:pt>
                <c:pt idx="2317">
                  <c:v>12.821255769462942</c:v>
                </c:pt>
                <c:pt idx="2318">
                  <c:v>12.821255769462942</c:v>
                </c:pt>
                <c:pt idx="2319">
                  <c:v>12.821255769462942</c:v>
                </c:pt>
                <c:pt idx="2320">
                  <c:v>12.821255769462942</c:v>
                </c:pt>
                <c:pt idx="2321">
                  <c:v>12.821255769462942</c:v>
                </c:pt>
                <c:pt idx="2322">
                  <c:v>12.821255769462942</c:v>
                </c:pt>
                <c:pt idx="2323">
                  <c:v>12.821255769462942</c:v>
                </c:pt>
                <c:pt idx="2324">
                  <c:v>12.821255769462942</c:v>
                </c:pt>
                <c:pt idx="2325">
                  <c:v>12.821255769462942</c:v>
                </c:pt>
                <c:pt idx="2326">
                  <c:v>12.821255769462942</c:v>
                </c:pt>
                <c:pt idx="2327">
                  <c:v>12.821255769462942</c:v>
                </c:pt>
                <c:pt idx="2328">
                  <c:v>12.821255769462942</c:v>
                </c:pt>
                <c:pt idx="2329">
                  <c:v>12.821255769462942</c:v>
                </c:pt>
                <c:pt idx="2330">
                  <c:v>12.821255769462942</c:v>
                </c:pt>
                <c:pt idx="2331">
                  <c:v>12.821255769462942</c:v>
                </c:pt>
                <c:pt idx="2332">
                  <c:v>12.821255769462942</c:v>
                </c:pt>
                <c:pt idx="2333">
                  <c:v>12.821255769462942</c:v>
                </c:pt>
                <c:pt idx="2334">
                  <c:v>12.821255769462942</c:v>
                </c:pt>
                <c:pt idx="2335">
                  <c:v>12.821255769462942</c:v>
                </c:pt>
                <c:pt idx="2336">
                  <c:v>12.821255769462942</c:v>
                </c:pt>
                <c:pt idx="2337">
                  <c:v>12.821255769462942</c:v>
                </c:pt>
                <c:pt idx="2338">
                  <c:v>12.821255769462942</c:v>
                </c:pt>
                <c:pt idx="2339">
                  <c:v>12.821255769462942</c:v>
                </c:pt>
                <c:pt idx="2340">
                  <c:v>12.821255769462942</c:v>
                </c:pt>
                <c:pt idx="2341">
                  <c:v>12.821255769462942</c:v>
                </c:pt>
                <c:pt idx="2342">
                  <c:v>12.821255769462942</c:v>
                </c:pt>
                <c:pt idx="2343">
                  <c:v>12.821255769462942</c:v>
                </c:pt>
                <c:pt idx="2344">
                  <c:v>12.821255769462942</c:v>
                </c:pt>
                <c:pt idx="2345">
                  <c:v>12.821255769462942</c:v>
                </c:pt>
                <c:pt idx="2346">
                  <c:v>12.821255769462942</c:v>
                </c:pt>
                <c:pt idx="2347">
                  <c:v>12.821255769462942</c:v>
                </c:pt>
                <c:pt idx="2348">
                  <c:v>12.821255769462942</c:v>
                </c:pt>
                <c:pt idx="2349">
                  <c:v>12.821255769462942</c:v>
                </c:pt>
                <c:pt idx="2350">
                  <c:v>12.821255769462942</c:v>
                </c:pt>
                <c:pt idx="2351">
                  <c:v>12.821255769462942</c:v>
                </c:pt>
                <c:pt idx="2352">
                  <c:v>12.821255769462942</c:v>
                </c:pt>
                <c:pt idx="2353">
                  <c:v>12.821255769462942</c:v>
                </c:pt>
                <c:pt idx="2354">
                  <c:v>12.821255769462942</c:v>
                </c:pt>
                <c:pt idx="2355">
                  <c:v>12.821255769462942</c:v>
                </c:pt>
                <c:pt idx="2356">
                  <c:v>12.821255769462942</c:v>
                </c:pt>
                <c:pt idx="2357">
                  <c:v>12.821255769462942</c:v>
                </c:pt>
                <c:pt idx="2358">
                  <c:v>12.821255769462942</c:v>
                </c:pt>
                <c:pt idx="2359">
                  <c:v>12.821255769462942</c:v>
                </c:pt>
                <c:pt idx="2360">
                  <c:v>12.821255769462942</c:v>
                </c:pt>
                <c:pt idx="2361">
                  <c:v>12.821255769462942</c:v>
                </c:pt>
                <c:pt idx="2362">
                  <c:v>12.821255769462942</c:v>
                </c:pt>
                <c:pt idx="2363">
                  <c:v>12.821255769462942</c:v>
                </c:pt>
                <c:pt idx="2364">
                  <c:v>12.821255769462942</c:v>
                </c:pt>
                <c:pt idx="2365">
                  <c:v>12.821255769462942</c:v>
                </c:pt>
                <c:pt idx="2366">
                  <c:v>12.821255769462942</c:v>
                </c:pt>
                <c:pt idx="2367">
                  <c:v>12.821255769462942</c:v>
                </c:pt>
                <c:pt idx="2368">
                  <c:v>12.821255769462942</c:v>
                </c:pt>
                <c:pt idx="2369">
                  <c:v>12.821255769462942</c:v>
                </c:pt>
                <c:pt idx="2370">
                  <c:v>12.821255769462942</c:v>
                </c:pt>
                <c:pt idx="2371">
                  <c:v>12.821255769462942</c:v>
                </c:pt>
                <c:pt idx="2372">
                  <c:v>12.821255769462942</c:v>
                </c:pt>
                <c:pt idx="2373">
                  <c:v>12.821255769462942</c:v>
                </c:pt>
                <c:pt idx="2374">
                  <c:v>12.821255769462942</c:v>
                </c:pt>
                <c:pt idx="2375">
                  <c:v>12.821255769462942</c:v>
                </c:pt>
                <c:pt idx="2376">
                  <c:v>12.821255769462942</c:v>
                </c:pt>
                <c:pt idx="2377">
                  <c:v>12.821255769462942</c:v>
                </c:pt>
                <c:pt idx="2378">
                  <c:v>12.821255769462942</c:v>
                </c:pt>
                <c:pt idx="2379">
                  <c:v>12.821255769462942</c:v>
                </c:pt>
                <c:pt idx="2380">
                  <c:v>12.821255769462942</c:v>
                </c:pt>
                <c:pt idx="2381">
                  <c:v>12.821255769462942</c:v>
                </c:pt>
                <c:pt idx="2382">
                  <c:v>12.821255769462942</c:v>
                </c:pt>
                <c:pt idx="2383">
                  <c:v>12.821255769462942</c:v>
                </c:pt>
                <c:pt idx="2384">
                  <c:v>12.821255769462942</c:v>
                </c:pt>
                <c:pt idx="2385">
                  <c:v>12.821255769462942</c:v>
                </c:pt>
                <c:pt idx="2386">
                  <c:v>12.821255769462942</c:v>
                </c:pt>
                <c:pt idx="2387">
                  <c:v>12.821255769462942</c:v>
                </c:pt>
                <c:pt idx="2388">
                  <c:v>12.821255769462942</c:v>
                </c:pt>
                <c:pt idx="2389">
                  <c:v>12.821255769462942</c:v>
                </c:pt>
                <c:pt idx="2390">
                  <c:v>12.821255769462942</c:v>
                </c:pt>
                <c:pt idx="2391">
                  <c:v>12.821255769462942</c:v>
                </c:pt>
                <c:pt idx="2392">
                  <c:v>12.821255769462942</c:v>
                </c:pt>
                <c:pt idx="2393">
                  <c:v>12.821255769462942</c:v>
                </c:pt>
                <c:pt idx="2394">
                  <c:v>12.821255769462942</c:v>
                </c:pt>
                <c:pt idx="2395">
                  <c:v>12.821255769462942</c:v>
                </c:pt>
                <c:pt idx="2396">
                  <c:v>12.821255769462942</c:v>
                </c:pt>
                <c:pt idx="2397">
                  <c:v>12.821255769462942</c:v>
                </c:pt>
                <c:pt idx="2398">
                  <c:v>12.821255769462942</c:v>
                </c:pt>
                <c:pt idx="2399">
                  <c:v>12.821255769462942</c:v>
                </c:pt>
                <c:pt idx="2400">
                  <c:v>12.821255769462942</c:v>
                </c:pt>
                <c:pt idx="2401">
                  <c:v>12.821255769462942</c:v>
                </c:pt>
                <c:pt idx="2402">
                  <c:v>12.821255769462942</c:v>
                </c:pt>
                <c:pt idx="2403">
                  <c:v>12.821255769462942</c:v>
                </c:pt>
                <c:pt idx="2404">
                  <c:v>12.821255769462942</c:v>
                </c:pt>
                <c:pt idx="2405">
                  <c:v>12.821255769462942</c:v>
                </c:pt>
                <c:pt idx="2406">
                  <c:v>12.821255769462942</c:v>
                </c:pt>
                <c:pt idx="2407">
                  <c:v>12.821255769462942</c:v>
                </c:pt>
                <c:pt idx="2408">
                  <c:v>12.821255769462942</c:v>
                </c:pt>
                <c:pt idx="2409">
                  <c:v>12.821255769462942</c:v>
                </c:pt>
                <c:pt idx="2410">
                  <c:v>12.821255769462942</c:v>
                </c:pt>
                <c:pt idx="2411">
                  <c:v>12.821255769462942</c:v>
                </c:pt>
                <c:pt idx="2412">
                  <c:v>12.821255769462942</c:v>
                </c:pt>
                <c:pt idx="2413">
                  <c:v>12.821255769462942</c:v>
                </c:pt>
                <c:pt idx="2414">
                  <c:v>12.821255769462942</c:v>
                </c:pt>
                <c:pt idx="2415">
                  <c:v>12.821255769462942</c:v>
                </c:pt>
                <c:pt idx="2416">
                  <c:v>12.821255769462942</c:v>
                </c:pt>
                <c:pt idx="2417">
                  <c:v>12.821255769462942</c:v>
                </c:pt>
                <c:pt idx="2418">
                  <c:v>12.821255769462942</c:v>
                </c:pt>
                <c:pt idx="2419">
                  <c:v>12.821255769462942</c:v>
                </c:pt>
                <c:pt idx="2420">
                  <c:v>12.821255769462942</c:v>
                </c:pt>
                <c:pt idx="2421">
                  <c:v>12.821255769462942</c:v>
                </c:pt>
                <c:pt idx="2422">
                  <c:v>12.821255769462942</c:v>
                </c:pt>
                <c:pt idx="2423">
                  <c:v>12.821255769462942</c:v>
                </c:pt>
                <c:pt idx="2424">
                  <c:v>12.821255769462942</c:v>
                </c:pt>
                <c:pt idx="2425">
                  <c:v>12.821255769462942</c:v>
                </c:pt>
                <c:pt idx="2426">
                  <c:v>12.821255769462942</c:v>
                </c:pt>
                <c:pt idx="2427">
                  <c:v>12.821255769462942</c:v>
                </c:pt>
                <c:pt idx="2428">
                  <c:v>12.821255769462942</c:v>
                </c:pt>
                <c:pt idx="2429">
                  <c:v>12.821255769462942</c:v>
                </c:pt>
                <c:pt idx="2430">
                  <c:v>12.821255769462942</c:v>
                </c:pt>
                <c:pt idx="2431">
                  <c:v>12.821255769462942</c:v>
                </c:pt>
                <c:pt idx="2432">
                  <c:v>12.821255769462942</c:v>
                </c:pt>
                <c:pt idx="2433">
                  <c:v>12.821255769462942</c:v>
                </c:pt>
                <c:pt idx="2434">
                  <c:v>12.821255769462942</c:v>
                </c:pt>
                <c:pt idx="2435">
                  <c:v>12.821255769462942</c:v>
                </c:pt>
                <c:pt idx="2436">
                  <c:v>12.821255769462942</c:v>
                </c:pt>
                <c:pt idx="2437">
                  <c:v>12.821255769462942</c:v>
                </c:pt>
                <c:pt idx="2438">
                  <c:v>12.821255769462942</c:v>
                </c:pt>
                <c:pt idx="2439">
                  <c:v>12.821255769462942</c:v>
                </c:pt>
                <c:pt idx="2440">
                  <c:v>12.821255769462942</c:v>
                </c:pt>
                <c:pt idx="2441">
                  <c:v>12.821255769462942</c:v>
                </c:pt>
                <c:pt idx="2442">
                  <c:v>12.821255769462942</c:v>
                </c:pt>
                <c:pt idx="2443">
                  <c:v>12.821255769462942</c:v>
                </c:pt>
                <c:pt idx="2444">
                  <c:v>12.821255769462942</c:v>
                </c:pt>
                <c:pt idx="2445">
                  <c:v>12.821255769462942</c:v>
                </c:pt>
                <c:pt idx="2446">
                  <c:v>12.821255769462942</c:v>
                </c:pt>
                <c:pt idx="2447">
                  <c:v>12.821255769462942</c:v>
                </c:pt>
                <c:pt idx="2448">
                  <c:v>12.821255769462942</c:v>
                </c:pt>
                <c:pt idx="2449">
                  <c:v>12.821255769462942</c:v>
                </c:pt>
                <c:pt idx="2450">
                  <c:v>12.821255769462942</c:v>
                </c:pt>
                <c:pt idx="2451">
                  <c:v>12.821255769462942</c:v>
                </c:pt>
                <c:pt idx="2452">
                  <c:v>12.821255769462942</c:v>
                </c:pt>
                <c:pt idx="2453">
                  <c:v>12.821255769462942</c:v>
                </c:pt>
                <c:pt idx="2454">
                  <c:v>12.821255769462942</c:v>
                </c:pt>
                <c:pt idx="2455">
                  <c:v>12.821255769462942</c:v>
                </c:pt>
                <c:pt idx="2456">
                  <c:v>12.821255769462942</c:v>
                </c:pt>
                <c:pt idx="2457">
                  <c:v>12.821255769462942</c:v>
                </c:pt>
                <c:pt idx="2458">
                  <c:v>12.821255769462942</c:v>
                </c:pt>
                <c:pt idx="2459">
                  <c:v>12.821255769462942</c:v>
                </c:pt>
                <c:pt idx="2460">
                  <c:v>12.821255769462942</c:v>
                </c:pt>
                <c:pt idx="2461">
                  <c:v>12.821255769462942</c:v>
                </c:pt>
                <c:pt idx="2462">
                  <c:v>12.821255769462942</c:v>
                </c:pt>
                <c:pt idx="2463">
                  <c:v>12.821255769462942</c:v>
                </c:pt>
                <c:pt idx="2464">
                  <c:v>12.821255769462942</c:v>
                </c:pt>
                <c:pt idx="2465">
                  <c:v>12.821255769462942</c:v>
                </c:pt>
                <c:pt idx="2466">
                  <c:v>12.821255769462942</c:v>
                </c:pt>
                <c:pt idx="2467">
                  <c:v>12.821255769462942</c:v>
                </c:pt>
                <c:pt idx="2468">
                  <c:v>12.821255769462942</c:v>
                </c:pt>
                <c:pt idx="2469">
                  <c:v>12.821255769462942</c:v>
                </c:pt>
                <c:pt idx="2470">
                  <c:v>12.821255769462942</c:v>
                </c:pt>
                <c:pt idx="2471">
                  <c:v>12.821255769462942</c:v>
                </c:pt>
                <c:pt idx="2472">
                  <c:v>12.821255769462942</c:v>
                </c:pt>
                <c:pt idx="2473">
                  <c:v>12.821255769462942</c:v>
                </c:pt>
                <c:pt idx="2474">
                  <c:v>12.821255769462942</c:v>
                </c:pt>
                <c:pt idx="2475">
                  <c:v>12.821255769462942</c:v>
                </c:pt>
                <c:pt idx="2476">
                  <c:v>12.821255769462942</c:v>
                </c:pt>
                <c:pt idx="2477">
                  <c:v>12.821255769462942</c:v>
                </c:pt>
                <c:pt idx="2478">
                  <c:v>12.821255769462942</c:v>
                </c:pt>
                <c:pt idx="2479">
                  <c:v>12.821255769462942</c:v>
                </c:pt>
                <c:pt idx="2480">
                  <c:v>12.821255769462942</c:v>
                </c:pt>
                <c:pt idx="2481">
                  <c:v>12.821255769462942</c:v>
                </c:pt>
                <c:pt idx="2482">
                  <c:v>12.821255769462942</c:v>
                </c:pt>
                <c:pt idx="2483">
                  <c:v>12.821255769462942</c:v>
                </c:pt>
                <c:pt idx="2484">
                  <c:v>12.821255769462942</c:v>
                </c:pt>
                <c:pt idx="2485">
                  <c:v>12.821255769462942</c:v>
                </c:pt>
                <c:pt idx="2486">
                  <c:v>12.821255769462942</c:v>
                </c:pt>
                <c:pt idx="2487">
                  <c:v>12.821255769462942</c:v>
                </c:pt>
                <c:pt idx="2488">
                  <c:v>12.821255769462942</c:v>
                </c:pt>
                <c:pt idx="2489">
                  <c:v>12.821255769462942</c:v>
                </c:pt>
                <c:pt idx="2490">
                  <c:v>12.821255769462942</c:v>
                </c:pt>
                <c:pt idx="2491">
                  <c:v>12.821255769462942</c:v>
                </c:pt>
                <c:pt idx="2492">
                  <c:v>12.821255769462942</c:v>
                </c:pt>
                <c:pt idx="2493">
                  <c:v>12.821255769462942</c:v>
                </c:pt>
                <c:pt idx="2494">
                  <c:v>12.821255769462942</c:v>
                </c:pt>
                <c:pt idx="2495">
                  <c:v>12.821255769462942</c:v>
                </c:pt>
                <c:pt idx="2496">
                  <c:v>12.821255769462942</c:v>
                </c:pt>
                <c:pt idx="2497">
                  <c:v>12.821255769462942</c:v>
                </c:pt>
                <c:pt idx="2498">
                  <c:v>12.821255769462942</c:v>
                </c:pt>
                <c:pt idx="2499">
                  <c:v>12.821255769462942</c:v>
                </c:pt>
                <c:pt idx="2500">
                  <c:v>12.821255769462942</c:v>
                </c:pt>
                <c:pt idx="2501">
                  <c:v>12.821255769462942</c:v>
                </c:pt>
                <c:pt idx="2502">
                  <c:v>12.821255769462942</c:v>
                </c:pt>
                <c:pt idx="2503">
                  <c:v>12.821255769462942</c:v>
                </c:pt>
                <c:pt idx="2504">
                  <c:v>12.821255769462942</c:v>
                </c:pt>
                <c:pt idx="2505">
                  <c:v>12.821255769462942</c:v>
                </c:pt>
                <c:pt idx="2506">
                  <c:v>12.821255769462942</c:v>
                </c:pt>
                <c:pt idx="2507">
                  <c:v>12.821255769462942</c:v>
                </c:pt>
                <c:pt idx="2508">
                  <c:v>12.821255769462942</c:v>
                </c:pt>
                <c:pt idx="2509">
                  <c:v>12.821255769462942</c:v>
                </c:pt>
                <c:pt idx="2510">
                  <c:v>12.821255769462942</c:v>
                </c:pt>
                <c:pt idx="2511">
                  <c:v>12.821255769462942</c:v>
                </c:pt>
                <c:pt idx="2512">
                  <c:v>12.821255769462942</c:v>
                </c:pt>
                <c:pt idx="2513">
                  <c:v>12.821255769462942</c:v>
                </c:pt>
                <c:pt idx="2514">
                  <c:v>12.821255769462942</c:v>
                </c:pt>
                <c:pt idx="2515">
                  <c:v>12.821255769462942</c:v>
                </c:pt>
                <c:pt idx="2516">
                  <c:v>12.821255769462942</c:v>
                </c:pt>
                <c:pt idx="2517">
                  <c:v>12.821255769462942</c:v>
                </c:pt>
                <c:pt idx="2518">
                  <c:v>12.821255769462942</c:v>
                </c:pt>
                <c:pt idx="2519">
                  <c:v>12.821255769462942</c:v>
                </c:pt>
                <c:pt idx="2520">
                  <c:v>12.821255769462942</c:v>
                </c:pt>
                <c:pt idx="2521">
                  <c:v>12.821255769462942</c:v>
                </c:pt>
                <c:pt idx="2522">
                  <c:v>12.821255769462942</c:v>
                </c:pt>
                <c:pt idx="2523">
                  <c:v>12.821255769462942</c:v>
                </c:pt>
                <c:pt idx="2524">
                  <c:v>12.821255769462942</c:v>
                </c:pt>
                <c:pt idx="2525">
                  <c:v>12.821255769462942</c:v>
                </c:pt>
                <c:pt idx="2526">
                  <c:v>12.821255769462942</c:v>
                </c:pt>
                <c:pt idx="2527">
                  <c:v>12.821255769462942</c:v>
                </c:pt>
                <c:pt idx="2528">
                  <c:v>12.821255769462942</c:v>
                </c:pt>
                <c:pt idx="2529">
                  <c:v>12.821255769462942</c:v>
                </c:pt>
                <c:pt idx="2530">
                  <c:v>12.821255769462942</c:v>
                </c:pt>
                <c:pt idx="2531">
                  <c:v>12.821255769462942</c:v>
                </c:pt>
                <c:pt idx="2532">
                  <c:v>12.821255769462942</c:v>
                </c:pt>
                <c:pt idx="2533">
                  <c:v>12.821255769462942</c:v>
                </c:pt>
                <c:pt idx="2534">
                  <c:v>12.821255769462942</c:v>
                </c:pt>
                <c:pt idx="2535">
                  <c:v>12.821255769462942</c:v>
                </c:pt>
                <c:pt idx="2536">
                  <c:v>12.821255769462942</c:v>
                </c:pt>
                <c:pt idx="2537">
                  <c:v>12.821255769462942</c:v>
                </c:pt>
                <c:pt idx="2538">
                  <c:v>12.821255769462942</c:v>
                </c:pt>
                <c:pt idx="2539">
                  <c:v>12.821255769462942</c:v>
                </c:pt>
                <c:pt idx="2540">
                  <c:v>12.821255769462942</c:v>
                </c:pt>
                <c:pt idx="2541">
                  <c:v>12.821255769462942</c:v>
                </c:pt>
                <c:pt idx="2542">
                  <c:v>12.821255769462942</c:v>
                </c:pt>
                <c:pt idx="2543">
                  <c:v>12.821255769462942</c:v>
                </c:pt>
                <c:pt idx="2544">
                  <c:v>12.821255769462942</c:v>
                </c:pt>
                <c:pt idx="2545">
                  <c:v>12.821255769462942</c:v>
                </c:pt>
                <c:pt idx="2546">
                  <c:v>12.821255769462942</c:v>
                </c:pt>
                <c:pt idx="2547">
                  <c:v>12.821255769462942</c:v>
                </c:pt>
                <c:pt idx="2548">
                  <c:v>12.821255769462942</c:v>
                </c:pt>
                <c:pt idx="2549">
                  <c:v>12.821255769462942</c:v>
                </c:pt>
                <c:pt idx="2550">
                  <c:v>12.821255769462942</c:v>
                </c:pt>
                <c:pt idx="2551">
                  <c:v>12.821255769462942</c:v>
                </c:pt>
                <c:pt idx="2552">
                  <c:v>12.821255769462942</c:v>
                </c:pt>
                <c:pt idx="2553">
                  <c:v>12.821255769462942</c:v>
                </c:pt>
                <c:pt idx="2554">
                  <c:v>12.821255769462942</c:v>
                </c:pt>
                <c:pt idx="2555">
                  <c:v>12.821255769462942</c:v>
                </c:pt>
                <c:pt idx="2556">
                  <c:v>12.821255769462942</c:v>
                </c:pt>
                <c:pt idx="2557">
                  <c:v>12.821255769462942</c:v>
                </c:pt>
                <c:pt idx="2558">
                  <c:v>12.821255769462942</c:v>
                </c:pt>
                <c:pt idx="2559">
                  <c:v>12.821255769462942</c:v>
                </c:pt>
                <c:pt idx="2560">
                  <c:v>12.821255769462942</c:v>
                </c:pt>
                <c:pt idx="2561">
                  <c:v>12.821255769462942</c:v>
                </c:pt>
                <c:pt idx="2562">
                  <c:v>12.821255769462942</c:v>
                </c:pt>
                <c:pt idx="2563">
                  <c:v>12.821255769462942</c:v>
                </c:pt>
                <c:pt idx="2564">
                  <c:v>12.821255769462942</c:v>
                </c:pt>
                <c:pt idx="2565">
                  <c:v>12.821255769462942</c:v>
                </c:pt>
                <c:pt idx="2566">
                  <c:v>12.821255769462942</c:v>
                </c:pt>
                <c:pt idx="2567">
                  <c:v>12.821255769462942</c:v>
                </c:pt>
                <c:pt idx="2568">
                  <c:v>12.821255769462942</c:v>
                </c:pt>
                <c:pt idx="2569">
                  <c:v>12.821255769462942</c:v>
                </c:pt>
                <c:pt idx="2570">
                  <c:v>12.821255769462942</c:v>
                </c:pt>
                <c:pt idx="2571">
                  <c:v>12.821255769462942</c:v>
                </c:pt>
                <c:pt idx="2572">
                  <c:v>12.821255769462942</c:v>
                </c:pt>
                <c:pt idx="2573">
                  <c:v>12.821255769462942</c:v>
                </c:pt>
                <c:pt idx="2574">
                  <c:v>12.821255769462942</c:v>
                </c:pt>
                <c:pt idx="2575">
                  <c:v>12.821255769462942</c:v>
                </c:pt>
                <c:pt idx="2576">
                  <c:v>12.821255769462942</c:v>
                </c:pt>
                <c:pt idx="2577">
                  <c:v>12.821255769462942</c:v>
                </c:pt>
                <c:pt idx="2578">
                  <c:v>12.821255769462942</c:v>
                </c:pt>
                <c:pt idx="2579">
                  <c:v>12.821255769462942</c:v>
                </c:pt>
                <c:pt idx="2580">
                  <c:v>12.821255769462942</c:v>
                </c:pt>
                <c:pt idx="2581">
                  <c:v>12.821255769462942</c:v>
                </c:pt>
                <c:pt idx="2582">
                  <c:v>12.821255769462942</c:v>
                </c:pt>
                <c:pt idx="2583">
                  <c:v>12.821255769462942</c:v>
                </c:pt>
                <c:pt idx="2584">
                  <c:v>12.821255769462942</c:v>
                </c:pt>
                <c:pt idx="2585">
                  <c:v>12.821255769462942</c:v>
                </c:pt>
                <c:pt idx="2586">
                  <c:v>12.821255769462942</c:v>
                </c:pt>
                <c:pt idx="2587">
                  <c:v>12.821255769462942</c:v>
                </c:pt>
                <c:pt idx="2588">
                  <c:v>12.821255769462942</c:v>
                </c:pt>
                <c:pt idx="2589">
                  <c:v>12.821255769462942</c:v>
                </c:pt>
                <c:pt idx="2590">
                  <c:v>12.821255769462942</c:v>
                </c:pt>
                <c:pt idx="2591">
                  <c:v>12.821255769462942</c:v>
                </c:pt>
                <c:pt idx="2592">
                  <c:v>12.821255769462942</c:v>
                </c:pt>
                <c:pt idx="2593">
                  <c:v>12.821255769462942</c:v>
                </c:pt>
                <c:pt idx="2594">
                  <c:v>12.821255769462942</c:v>
                </c:pt>
                <c:pt idx="2595">
                  <c:v>12.821255769462942</c:v>
                </c:pt>
                <c:pt idx="2596">
                  <c:v>12.821255769462942</c:v>
                </c:pt>
                <c:pt idx="2597">
                  <c:v>12.821255769462942</c:v>
                </c:pt>
                <c:pt idx="2598">
                  <c:v>12.821255769462942</c:v>
                </c:pt>
                <c:pt idx="2599">
                  <c:v>12.821255769462942</c:v>
                </c:pt>
                <c:pt idx="2600">
                  <c:v>12.821255769462942</c:v>
                </c:pt>
                <c:pt idx="2601">
                  <c:v>12.821255769462942</c:v>
                </c:pt>
                <c:pt idx="2602">
                  <c:v>12.821255769462942</c:v>
                </c:pt>
                <c:pt idx="2603">
                  <c:v>12.821255769462942</c:v>
                </c:pt>
                <c:pt idx="2604">
                  <c:v>12.821255769462942</c:v>
                </c:pt>
                <c:pt idx="2605">
                  <c:v>12.821255769462942</c:v>
                </c:pt>
                <c:pt idx="2606">
                  <c:v>12.821255769462942</c:v>
                </c:pt>
                <c:pt idx="2607">
                  <c:v>12.821255769462942</c:v>
                </c:pt>
                <c:pt idx="2608">
                  <c:v>12.821255769462942</c:v>
                </c:pt>
                <c:pt idx="2609">
                  <c:v>12.821255769462942</c:v>
                </c:pt>
                <c:pt idx="2610">
                  <c:v>12.821255769462942</c:v>
                </c:pt>
                <c:pt idx="2611">
                  <c:v>12.821255769462942</c:v>
                </c:pt>
                <c:pt idx="2612">
                  <c:v>12.821255769462942</c:v>
                </c:pt>
                <c:pt idx="2613">
                  <c:v>12.821255769462942</c:v>
                </c:pt>
                <c:pt idx="2614">
                  <c:v>12.821255769462942</c:v>
                </c:pt>
                <c:pt idx="2615">
                  <c:v>12.821255769462942</c:v>
                </c:pt>
                <c:pt idx="2616">
                  <c:v>12.821255769462942</c:v>
                </c:pt>
                <c:pt idx="2617">
                  <c:v>12.821255769462942</c:v>
                </c:pt>
                <c:pt idx="2618">
                  <c:v>12.821255769462942</c:v>
                </c:pt>
                <c:pt idx="2619">
                  <c:v>12.821255769462942</c:v>
                </c:pt>
                <c:pt idx="2620">
                  <c:v>12.821255769462942</c:v>
                </c:pt>
                <c:pt idx="2621">
                  <c:v>12.821255769462942</c:v>
                </c:pt>
                <c:pt idx="2622">
                  <c:v>12.821255769462942</c:v>
                </c:pt>
                <c:pt idx="2623">
                  <c:v>12.821255769462942</c:v>
                </c:pt>
                <c:pt idx="2624">
                  <c:v>12.821255769462942</c:v>
                </c:pt>
                <c:pt idx="2625">
                  <c:v>12.821255769462942</c:v>
                </c:pt>
                <c:pt idx="2626">
                  <c:v>12.821255769462942</c:v>
                </c:pt>
                <c:pt idx="2627">
                  <c:v>12.821255769462942</c:v>
                </c:pt>
                <c:pt idx="2628">
                  <c:v>12.821255769462942</c:v>
                </c:pt>
                <c:pt idx="2629">
                  <c:v>12.821255769462942</c:v>
                </c:pt>
                <c:pt idx="2630">
                  <c:v>12.821255769462942</c:v>
                </c:pt>
                <c:pt idx="2631">
                  <c:v>12.821255769462942</c:v>
                </c:pt>
                <c:pt idx="2632">
                  <c:v>12.821255769462942</c:v>
                </c:pt>
                <c:pt idx="2633">
                  <c:v>12.821255769462942</c:v>
                </c:pt>
                <c:pt idx="2634">
                  <c:v>12.821255769462942</c:v>
                </c:pt>
                <c:pt idx="2635">
                  <c:v>12.821255769462942</c:v>
                </c:pt>
                <c:pt idx="2636">
                  <c:v>12.821255769462942</c:v>
                </c:pt>
                <c:pt idx="2637">
                  <c:v>12.821255769462942</c:v>
                </c:pt>
                <c:pt idx="2638">
                  <c:v>12.821255769462942</c:v>
                </c:pt>
                <c:pt idx="2639">
                  <c:v>12.821255769462942</c:v>
                </c:pt>
                <c:pt idx="2640">
                  <c:v>12.821255769462942</c:v>
                </c:pt>
                <c:pt idx="2641">
                  <c:v>12.821255769462942</c:v>
                </c:pt>
                <c:pt idx="2642">
                  <c:v>12.821255769462942</c:v>
                </c:pt>
                <c:pt idx="2643">
                  <c:v>12.821255769462942</c:v>
                </c:pt>
                <c:pt idx="2644">
                  <c:v>12.821255769462942</c:v>
                </c:pt>
                <c:pt idx="2645">
                  <c:v>12.821255769462942</c:v>
                </c:pt>
                <c:pt idx="2646">
                  <c:v>12.821255769462942</c:v>
                </c:pt>
                <c:pt idx="2647">
                  <c:v>12.821255769462942</c:v>
                </c:pt>
                <c:pt idx="2648">
                  <c:v>12.821255769462942</c:v>
                </c:pt>
                <c:pt idx="2649">
                  <c:v>12.821255769462942</c:v>
                </c:pt>
                <c:pt idx="2650">
                  <c:v>12.821255769462942</c:v>
                </c:pt>
                <c:pt idx="2651">
                  <c:v>12.821255769462942</c:v>
                </c:pt>
                <c:pt idx="2652">
                  <c:v>12.821255769462942</c:v>
                </c:pt>
                <c:pt idx="2653">
                  <c:v>12.821255769462942</c:v>
                </c:pt>
                <c:pt idx="2654">
                  <c:v>12.821255769462942</c:v>
                </c:pt>
                <c:pt idx="2655">
                  <c:v>12.821255769462942</c:v>
                </c:pt>
                <c:pt idx="2656">
                  <c:v>12.821255769462942</c:v>
                </c:pt>
                <c:pt idx="2657">
                  <c:v>12.821255769462942</c:v>
                </c:pt>
                <c:pt idx="2658">
                  <c:v>12.821255769462942</c:v>
                </c:pt>
                <c:pt idx="2659">
                  <c:v>12.821255769462942</c:v>
                </c:pt>
                <c:pt idx="2660">
                  <c:v>12.821255769462942</c:v>
                </c:pt>
                <c:pt idx="2661">
                  <c:v>12.821255769462942</c:v>
                </c:pt>
                <c:pt idx="2662">
                  <c:v>12.821255769462942</c:v>
                </c:pt>
                <c:pt idx="2663">
                  <c:v>12.821255769462942</c:v>
                </c:pt>
                <c:pt idx="2664">
                  <c:v>12.821255769462942</c:v>
                </c:pt>
                <c:pt idx="2665">
                  <c:v>12.821255769462942</c:v>
                </c:pt>
                <c:pt idx="2666">
                  <c:v>12.821255769462942</c:v>
                </c:pt>
                <c:pt idx="2667">
                  <c:v>12.821255769462942</c:v>
                </c:pt>
                <c:pt idx="2668">
                  <c:v>12.821255769462942</c:v>
                </c:pt>
                <c:pt idx="2669">
                  <c:v>12.821255769462942</c:v>
                </c:pt>
                <c:pt idx="2670">
                  <c:v>12.821255769462942</c:v>
                </c:pt>
                <c:pt idx="2671">
                  <c:v>12.821255769462942</c:v>
                </c:pt>
                <c:pt idx="2672">
                  <c:v>12.821255769462942</c:v>
                </c:pt>
                <c:pt idx="2673">
                  <c:v>12.821255769462942</c:v>
                </c:pt>
                <c:pt idx="2674">
                  <c:v>12.821255769462942</c:v>
                </c:pt>
                <c:pt idx="2675">
                  <c:v>12.821255769462942</c:v>
                </c:pt>
                <c:pt idx="2676">
                  <c:v>12.821255769462942</c:v>
                </c:pt>
                <c:pt idx="2677">
                  <c:v>12.821255769462942</c:v>
                </c:pt>
                <c:pt idx="2678">
                  <c:v>12.821255769462942</c:v>
                </c:pt>
                <c:pt idx="2679">
                  <c:v>12.821255769462942</c:v>
                </c:pt>
                <c:pt idx="2680">
                  <c:v>12.821255769462942</c:v>
                </c:pt>
                <c:pt idx="2681">
                  <c:v>12.821255769462942</c:v>
                </c:pt>
                <c:pt idx="2682">
                  <c:v>12.821255769462942</c:v>
                </c:pt>
                <c:pt idx="2683">
                  <c:v>12.821255769462942</c:v>
                </c:pt>
                <c:pt idx="2684">
                  <c:v>12.821255769462942</c:v>
                </c:pt>
                <c:pt idx="2685">
                  <c:v>12.821255769462942</c:v>
                </c:pt>
                <c:pt idx="2686">
                  <c:v>12.821255769462942</c:v>
                </c:pt>
                <c:pt idx="2687">
                  <c:v>12.821255769462942</c:v>
                </c:pt>
                <c:pt idx="2688">
                  <c:v>12.821255769462942</c:v>
                </c:pt>
                <c:pt idx="2689">
                  <c:v>12.821255769462942</c:v>
                </c:pt>
                <c:pt idx="2690">
                  <c:v>12.821255769462942</c:v>
                </c:pt>
                <c:pt idx="2691">
                  <c:v>12.821255769462942</c:v>
                </c:pt>
                <c:pt idx="2692">
                  <c:v>12.821255769462942</c:v>
                </c:pt>
                <c:pt idx="2693">
                  <c:v>12.821255769462942</c:v>
                </c:pt>
                <c:pt idx="2694">
                  <c:v>12.821255769462942</c:v>
                </c:pt>
                <c:pt idx="2695">
                  <c:v>12.821255769462942</c:v>
                </c:pt>
                <c:pt idx="2696">
                  <c:v>12.821255769462942</c:v>
                </c:pt>
                <c:pt idx="2697">
                  <c:v>12.821255769462942</c:v>
                </c:pt>
                <c:pt idx="2698">
                  <c:v>12.821255769462942</c:v>
                </c:pt>
                <c:pt idx="2699">
                  <c:v>12.821255769462942</c:v>
                </c:pt>
                <c:pt idx="2700">
                  <c:v>12.821255769462942</c:v>
                </c:pt>
                <c:pt idx="2701">
                  <c:v>12.821255769462942</c:v>
                </c:pt>
                <c:pt idx="2702">
                  <c:v>12.821255769462942</c:v>
                </c:pt>
                <c:pt idx="2703">
                  <c:v>12.821255769462942</c:v>
                </c:pt>
                <c:pt idx="2704">
                  <c:v>12.821255769462942</c:v>
                </c:pt>
                <c:pt idx="2705">
                  <c:v>12.821255769462942</c:v>
                </c:pt>
                <c:pt idx="2706">
                  <c:v>12.821255769462942</c:v>
                </c:pt>
                <c:pt idx="2707">
                  <c:v>12.821255769462942</c:v>
                </c:pt>
                <c:pt idx="2708">
                  <c:v>12.821255769462942</c:v>
                </c:pt>
                <c:pt idx="2709">
                  <c:v>12.821255769462942</c:v>
                </c:pt>
                <c:pt idx="2710">
                  <c:v>12.821255769462942</c:v>
                </c:pt>
                <c:pt idx="2711">
                  <c:v>12.821255769462942</c:v>
                </c:pt>
                <c:pt idx="2712">
                  <c:v>12.821255769462942</c:v>
                </c:pt>
                <c:pt idx="2713">
                  <c:v>12.821255769462942</c:v>
                </c:pt>
                <c:pt idx="2714">
                  <c:v>12.821255769462942</c:v>
                </c:pt>
                <c:pt idx="2715">
                  <c:v>12.821255769462942</c:v>
                </c:pt>
                <c:pt idx="2716">
                  <c:v>12.821255769462942</c:v>
                </c:pt>
                <c:pt idx="2717">
                  <c:v>12.821255769462942</c:v>
                </c:pt>
                <c:pt idx="2718">
                  <c:v>12.821255769462942</c:v>
                </c:pt>
                <c:pt idx="2719">
                  <c:v>12.821255769462942</c:v>
                </c:pt>
                <c:pt idx="2720">
                  <c:v>12.821255769462942</c:v>
                </c:pt>
                <c:pt idx="2721">
                  <c:v>12.821255769462942</c:v>
                </c:pt>
                <c:pt idx="2722">
                  <c:v>12.821255769462942</c:v>
                </c:pt>
                <c:pt idx="2723">
                  <c:v>12.821255769462942</c:v>
                </c:pt>
                <c:pt idx="2724">
                  <c:v>12.821255769462942</c:v>
                </c:pt>
                <c:pt idx="2725">
                  <c:v>12.821255769462942</c:v>
                </c:pt>
                <c:pt idx="2726">
                  <c:v>12.821255769462942</c:v>
                </c:pt>
                <c:pt idx="2727">
                  <c:v>12.821255769462942</c:v>
                </c:pt>
                <c:pt idx="2728">
                  <c:v>12.821255769462942</c:v>
                </c:pt>
                <c:pt idx="2729">
                  <c:v>12.821255769462942</c:v>
                </c:pt>
                <c:pt idx="2730">
                  <c:v>12.821255769462942</c:v>
                </c:pt>
                <c:pt idx="2731">
                  <c:v>12.821255769462942</c:v>
                </c:pt>
                <c:pt idx="2732">
                  <c:v>12.821255769462942</c:v>
                </c:pt>
                <c:pt idx="2733">
                  <c:v>12.821255769462942</c:v>
                </c:pt>
                <c:pt idx="2734">
                  <c:v>12.821255769462942</c:v>
                </c:pt>
                <c:pt idx="2735">
                  <c:v>12.821255769462942</c:v>
                </c:pt>
                <c:pt idx="2736">
                  <c:v>12.821255769462942</c:v>
                </c:pt>
                <c:pt idx="2737">
                  <c:v>12.821255769462942</c:v>
                </c:pt>
                <c:pt idx="2738">
                  <c:v>12.821255769462942</c:v>
                </c:pt>
                <c:pt idx="2739">
                  <c:v>12.821255769462942</c:v>
                </c:pt>
                <c:pt idx="2740">
                  <c:v>12.821255769462942</c:v>
                </c:pt>
                <c:pt idx="2741">
                  <c:v>12.821255769462942</c:v>
                </c:pt>
                <c:pt idx="2742">
                  <c:v>12.821255769462942</c:v>
                </c:pt>
                <c:pt idx="2743">
                  <c:v>12.821255769462942</c:v>
                </c:pt>
                <c:pt idx="2744">
                  <c:v>12.821255769462942</c:v>
                </c:pt>
                <c:pt idx="2745">
                  <c:v>12.821255769462942</c:v>
                </c:pt>
                <c:pt idx="2746">
                  <c:v>12.821255769462942</c:v>
                </c:pt>
                <c:pt idx="2747">
                  <c:v>12.821255769462942</c:v>
                </c:pt>
                <c:pt idx="2748">
                  <c:v>12.821255769462942</c:v>
                </c:pt>
                <c:pt idx="2749">
                  <c:v>12.821255769462942</c:v>
                </c:pt>
                <c:pt idx="2750">
                  <c:v>12.821255769462942</c:v>
                </c:pt>
                <c:pt idx="2751">
                  <c:v>12.821255769462942</c:v>
                </c:pt>
                <c:pt idx="2752">
                  <c:v>12.821255769462942</c:v>
                </c:pt>
                <c:pt idx="2753">
                  <c:v>12.821255769462942</c:v>
                </c:pt>
                <c:pt idx="2754">
                  <c:v>12.821255769462942</c:v>
                </c:pt>
                <c:pt idx="2755">
                  <c:v>12.821255769462942</c:v>
                </c:pt>
                <c:pt idx="2756">
                  <c:v>12.821255769462942</c:v>
                </c:pt>
                <c:pt idx="2757">
                  <c:v>12.821255769462942</c:v>
                </c:pt>
                <c:pt idx="2758">
                  <c:v>12.821255769462942</c:v>
                </c:pt>
                <c:pt idx="2759">
                  <c:v>12.821255769462942</c:v>
                </c:pt>
                <c:pt idx="2760">
                  <c:v>12.821255769462942</c:v>
                </c:pt>
                <c:pt idx="2761">
                  <c:v>12.821255769462942</c:v>
                </c:pt>
                <c:pt idx="2762">
                  <c:v>12.821255769462942</c:v>
                </c:pt>
                <c:pt idx="2763">
                  <c:v>12.821255769462942</c:v>
                </c:pt>
                <c:pt idx="2764">
                  <c:v>12.821255769462942</c:v>
                </c:pt>
                <c:pt idx="2765">
                  <c:v>12.821255769462942</c:v>
                </c:pt>
                <c:pt idx="2766">
                  <c:v>12.821255769462942</c:v>
                </c:pt>
                <c:pt idx="2767">
                  <c:v>12.821255769462942</c:v>
                </c:pt>
                <c:pt idx="2768">
                  <c:v>12.821255769462942</c:v>
                </c:pt>
                <c:pt idx="2769">
                  <c:v>12.821255769462942</c:v>
                </c:pt>
                <c:pt idx="2770">
                  <c:v>12.821255769462942</c:v>
                </c:pt>
                <c:pt idx="2771">
                  <c:v>12.821255769462942</c:v>
                </c:pt>
                <c:pt idx="2772">
                  <c:v>12.821255769462942</c:v>
                </c:pt>
                <c:pt idx="2773">
                  <c:v>12.821255769462942</c:v>
                </c:pt>
                <c:pt idx="2774">
                  <c:v>12.821255769462942</c:v>
                </c:pt>
                <c:pt idx="2775">
                  <c:v>12.821255769462942</c:v>
                </c:pt>
                <c:pt idx="2776">
                  <c:v>12.821255769462942</c:v>
                </c:pt>
                <c:pt idx="2777">
                  <c:v>12.821255769462942</c:v>
                </c:pt>
                <c:pt idx="2778">
                  <c:v>12.821255769462942</c:v>
                </c:pt>
                <c:pt idx="2779">
                  <c:v>12.821255769462942</c:v>
                </c:pt>
                <c:pt idx="2780">
                  <c:v>12.821255769462942</c:v>
                </c:pt>
                <c:pt idx="2781">
                  <c:v>12.821255769462942</c:v>
                </c:pt>
                <c:pt idx="2782">
                  <c:v>12.821255769462942</c:v>
                </c:pt>
                <c:pt idx="2783">
                  <c:v>12.821255769462942</c:v>
                </c:pt>
                <c:pt idx="2784">
                  <c:v>12.821255769462942</c:v>
                </c:pt>
                <c:pt idx="2785">
                  <c:v>12.821255769462942</c:v>
                </c:pt>
                <c:pt idx="2786">
                  <c:v>12.821255769462942</c:v>
                </c:pt>
                <c:pt idx="2787">
                  <c:v>12.821255769462942</c:v>
                </c:pt>
                <c:pt idx="2788">
                  <c:v>12.821255769462942</c:v>
                </c:pt>
                <c:pt idx="2789">
                  <c:v>12.821255769462942</c:v>
                </c:pt>
                <c:pt idx="2790">
                  <c:v>12.821255769462942</c:v>
                </c:pt>
                <c:pt idx="2791">
                  <c:v>12.821255769462942</c:v>
                </c:pt>
                <c:pt idx="2792">
                  <c:v>12.821255769462942</c:v>
                </c:pt>
                <c:pt idx="2793">
                  <c:v>12.821255769462942</c:v>
                </c:pt>
                <c:pt idx="2794">
                  <c:v>12.821255769462942</c:v>
                </c:pt>
                <c:pt idx="2795">
                  <c:v>12.821255769462942</c:v>
                </c:pt>
                <c:pt idx="2796">
                  <c:v>12.821255769462942</c:v>
                </c:pt>
                <c:pt idx="2797">
                  <c:v>12.821255769462942</c:v>
                </c:pt>
                <c:pt idx="2798">
                  <c:v>12.821255769462942</c:v>
                </c:pt>
                <c:pt idx="2799">
                  <c:v>12.821255769462942</c:v>
                </c:pt>
                <c:pt idx="2800">
                  <c:v>12.821255769462942</c:v>
                </c:pt>
                <c:pt idx="2801">
                  <c:v>12.821255769462942</c:v>
                </c:pt>
                <c:pt idx="2802">
                  <c:v>12.821255769462942</c:v>
                </c:pt>
                <c:pt idx="2803">
                  <c:v>12.821255769462942</c:v>
                </c:pt>
                <c:pt idx="2804">
                  <c:v>12.821255769462942</c:v>
                </c:pt>
                <c:pt idx="2805">
                  <c:v>12.821255769462942</c:v>
                </c:pt>
                <c:pt idx="2806">
                  <c:v>12.821255769462942</c:v>
                </c:pt>
                <c:pt idx="2807">
                  <c:v>12.821255769462942</c:v>
                </c:pt>
                <c:pt idx="2808">
                  <c:v>12.821255769462942</c:v>
                </c:pt>
                <c:pt idx="2809">
                  <c:v>12.821255769462942</c:v>
                </c:pt>
                <c:pt idx="2810">
                  <c:v>12.821255769462942</c:v>
                </c:pt>
                <c:pt idx="2811">
                  <c:v>12.821255769462942</c:v>
                </c:pt>
                <c:pt idx="2812">
                  <c:v>12.821255769462942</c:v>
                </c:pt>
                <c:pt idx="2813">
                  <c:v>12.821255769462942</c:v>
                </c:pt>
                <c:pt idx="2814">
                  <c:v>12.821255769462942</c:v>
                </c:pt>
                <c:pt idx="2815">
                  <c:v>12.821255769462942</c:v>
                </c:pt>
                <c:pt idx="2816">
                  <c:v>12.821255769462942</c:v>
                </c:pt>
                <c:pt idx="2817">
                  <c:v>12.821255769462942</c:v>
                </c:pt>
                <c:pt idx="2818">
                  <c:v>12.821255769462942</c:v>
                </c:pt>
                <c:pt idx="2819">
                  <c:v>12.821255769462942</c:v>
                </c:pt>
                <c:pt idx="2820">
                  <c:v>12.821255769462942</c:v>
                </c:pt>
                <c:pt idx="2821">
                  <c:v>12.821255769462942</c:v>
                </c:pt>
                <c:pt idx="2822">
                  <c:v>12.821255769462942</c:v>
                </c:pt>
                <c:pt idx="2823">
                  <c:v>12.821255769462942</c:v>
                </c:pt>
                <c:pt idx="2824">
                  <c:v>12.821255769462942</c:v>
                </c:pt>
                <c:pt idx="2825">
                  <c:v>12.821255769462942</c:v>
                </c:pt>
                <c:pt idx="2826">
                  <c:v>12.821255769462942</c:v>
                </c:pt>
                <c:pt idx="2827">
                  <c:v>12.821255769462942</c:v>
                </c:pt>
                <c:pt idx="2828">
                  <c:v>12.821255769462942</c:v>
                </c:pt>
                <c:pt idx="2829">
                  <c:v>12.821255769462942</c:v>
                </c:pt>
                <c:pt idx="2830">
                  <c:v>12.821255769462942</c:v>
                </c:pt>
                <c:pt idx="2831">
                  <c:v>12.821255769462942</c:v>
                </c:pt>
                <c:pt idx="2832">
                  <c:v>12.821255769462942</c:v>
                </c:pt>
                <c:pt idx="2833">
                  <c:v>12.821255769462942</c:v>
                </c:pt>
                <c:pt idx="2834">
                  <c:v>12.821255769462942</c:v>
                </c:pt>
                <c:pt idx="2835">
                  <c:v>12.821255769462942</c:v>
                </c:pt>
                <c:pt idx="2836">
                  <c:v>12.821255769462942</c:v>
                </c:pt>
                <c:pt idx="2837">
                  <c:v>12.821255769462942</c:v>
                </c:pt>
                <c:pt idx="2838">
                  <c:v>12.821255769462942</c:v>
                </c:pt>
                <c:pt idx="2839">
                  <c:v>12.821255769462942</c:v>
                </c:pt>
                <c:pt idx="2840">
                  <c:v>12.821255769462942</c:v>
                </c:pt>
                <c:pt idx="2841">
                  <c:v>12.821255769462942</c:v>
                </c:pt>
                <c:pt idx="2842">
                  <c:v>12.821255769462942</c:v>
                </c:pt>
                <c:pt idx="2843">
                  <c:v>12.821255769462942</c:v>
                </c:pt>
                <c:pt idx="2844">
                  <c:v>12.821255769462942</c:v>
                </c:pt>
                <c:pt idx="2845">
                  <c:v>12.821255769462942</c:v>
                </c:pt>
                <c:pt idx="2846">
                  <c:v>12.821255769462942</c:v>
                </c:pt>
                <c:pt idx="2847">
                  <c:v>12.821255769462942</c:v>
                </c:pt>
                <c:pt idx="2848">
                  <c:v>12.821255769462942</c:v>
                </c:pt>
                <c:pt idx="2849">
                  <c:v>12.821255769462942</c:v>
                </c:pt>
                <c:pt idx="2850">
                  <c:v>12.821255769462942</c:v>
                </c:pt>
                <c:pt idx="2851">
                  <c:v>12.821255769462942</c:v>
                </c:pt>
                <c:pt idx="2852">
                  <c:v>12.821255769462942</c:v>
                </c:pt>
                <c:pt idx="2853">
                  <c:v>12.821255769462942</c:v>
                </c:pt>
                <c:pt idx="2854">
                  <c:v>12.821255769462942</c:v>
                </c:pt>
                <c:pt idx="2855">
                  <c:v>12.821255769462942</c:v>
                </c:pt>
                <c:pt idx="2856">
                  <c:v>12.821255769462942</c:v>
                </c:pt>
                <c:pt idx="2857">
                  <c:v>12.821255769462942</c:v>
                </c:pt>
                <c:pt idx="2858">
                  <c:v>12.821255769462942</c:v>
                </c:pt>
                <c:pt idx="2859">
                  <c:v>12.821255769462942</c:v>
                </c:pt>
                <c:pt idx="2860">
                  <c:v>12.821255769462942</c:v>
                </c:pt>
                <c:pt idx="2861">
                  <c:v>12.821255769462942</c:v>
                </c:pt>
                <c:pt idx="2862">
                  <c:v>12.821255769462942</c:v>
                </c:pt>
                <c:pt idx="2863">
                  <c:v>12.821255769462942</c:v>
                </c:pt>
                <c:pt idx="2864">
                  <c:v>12.821255769462942</c:v>
                </c:pt>
                <c:pt idx="2865">
                  <c:v>12.821255769462942</c:v>
                </c:pt>
                <c:pt idx="2866">
                  <c:v>12.821255769462942</c:v>
                </c:pt>
                <c:pt idx="2867">
                  <c:v>12.821255769462942</c:v>
                </c:pt>
                <c:pt idx="2868">
                  <c:v>12.821255769462942</c:v>
                </c:pt>
                <c:pt idx="2869">
                  <c:v>12.821255769462942</c:v>
                </c:pt>
                <c:pt idx="2870">
                  <c:v>12.821255769462942</c:v>
                </c:pt>
                <c:pt idx="2871">
                  <c:v>12.821255769462942</c:v>
                </c:pt>
                <c:pt idx="2872">
                  <c:v>12.821255769462942</c:v>
                </c:pt>
                <c:pt idx="2873">
                  <c:v>12.821255769462942</c:v>
                </c:pt>
                <c:pt idx="2874">
                  <c:v>12.821255769462942</c:v>
                </c:pt>
                <c:pt idx="2875">
                  <c:v>12.821255769462942</c:v>
                </c:pt>
                <c:pt idx="2876">
                  <c:v>12.821255769462942</c:v>
                </c:pt>
                <c:pt idx="2877">
                  <c:v>12.821255769462942</c:v>
                </c:pt>
                <c:pt idx="2878">
                  <c:v>12.821255769462942</c:v>
                </c:pt>
                <c:pt idx="2879">
                  <c:v>12.821255769462942</c:v>
                </c:pt>
                <c:pt idx="2880">
                  <c:v>12.821255769462942</c:v>
                </c:pt>
                <c:pt idx="2881">
                  <c:v>12.821255769462942</c:v>
                </c:pt>
                <c:pt idx="2882">
                  <c:v>12.821255769462942</c:v>
                </c:pt>
                <c:pt idx="2883">
                  <c:v>12.821255769462942</c:v>
                </c:pt>
                <c:pt idx="2884">
                  <c:v>12.821255769462942</c:v>
                </c:pt>
                <c:pt idx="2885">
                  <c:v>12.821255769462942</c:v>
                </c:pt>
                <c:pt idx="2886">
                  <c:v>12.821255769462942</c:v>
                </c:pt>
                <c:pt idx="2887">
                  <c:v>12.821255769462942</c:v>
                </c:pt>
                <c:pt idx="2888">
                  <c:v>12.821255769462942</c:v>
                </c:pt>
                <c:pt idx="2889">
                  <c:v>12.821255769462942</c:v>
                </c:pt>
                <c:pt idx="2890">
                  <c:v>12.821255769462942</c:v>
                </c:pt>
                <c:pt idx="2891">
                  <c:v>12.821255769462942</c:v>
                </c:pt>
                <c:pt idx="2892">
                  <c:v>12.821255769462942</c:v>
                </c:pt>
                <c:pt idx="2893">
                  <c:v>12.821255769462942</c:v>
                </c:pt>
                <c:pt idx="2894">
                  <c:v>12.821255769462942</c:v>
                </c:pt>
                <c:pt idx="2895">
                  <c:v>12.821255769462942</c:v>
                </c:pt>
                <c:pt idx="2896">
                  <c:v>12.821255769462942</c:v>
                </c:pt>
                <c:pt idx="2897">
                  <c:v>12.821255769462942</c:v>
                </c:pt>
                <c:pt idx="2898">
                  <c:v>12.821255769462942</c:v>
                </c:pt>
                <c:pt idx="2899">
                  <c:v>12.821255769462942</c:v>
                </c:pt>
                <c:pt idx="2900">
                  <c:v>12.821255769462942</c:v>
                </c:pt>
                <c:pt idx="2901">
                  <c:v>12.821255769462942</c:v>
                </c:pt>
                <c:pt idx="2902">
                  <c:v>12.821255769462942</c:v>
                </c:pt>
                <c:pt idx="2903">
                  <c:v>12.821255769462942</c:v>
                </c:pt>
                <c:pt idx="2904">
                  <c:v>12.821255769462942</c:v>
                </c:pt>
                <c:pt idx="2905">
                  <c:v>12.821255769462942</c:v>
                </c:pt>
                <c:pt idx="2906">
                  <c:v>12.821255769462942</c:v>
                </c:pt>
                <c:pt idx="2907">
                  <c:v>12.821255769462942</c:v>
                </c:pt>
                <c:pt idx="2908">
                  <c:v>12.821255769462942</c:v>
                </c:pt>
                <c:pt idx="2909">
                  <c:v>12.821255769462942</c:v>
                </c:pt>
                <c:pt idx="2910">
                  <c:v>12.821255769462942</c:v>
                </c:pt>
                <c:pt idx="2911">
                  <c:v>12.821255769462942</c:v>
                </c:pt>
                <c:pt idx="2912">
                  <c:v>12.821255769462942</c:v>
                </c:pt>
                <c:pt idx="2913">
                  <c:v>12.821255769462942</c:v>
                </c:pt>
                <c:pt idx="2914">
                  <c:v>12.821255769462942</c:v>
                </c:pt>
                <c:pt idx="2915">
                  <c:v>12.821255769462942</c:v>
                </c:pt>
                <c:pt idx="2916">
                  <c:v>12.821255769462942</c:v>
                </c:pt>
                <c:pt idx="2917">
                  <c:v>12.821255769462942</c:v>
                </c:pt>
                <c:pt idx="2918">
                  <c:v>12.821255769462942</c:v>
                </c:pt>
                <c:pt idx="2919">
                  <c:v>12.821255769462942</c:v>
                </c:pt>
                <c:pt idx="2920">
                  <c:v>12.821255769462942</c:v>
                </c:pt>
                <c:pt idx="2921">
                  <c:v>12.821255769462942</c:v>
                </c:pt>
                <c:pt idx="2922">
                  <c:v>12.821255769462942</c:v>
                </c:pt>
                <c:pt idx="2923">
                  <c:v>12.821255769462942</c:v>
                </c:pt>
                <c:pt idx="2924">
                  <c:v>12.821255769462942</c:v>
                </c:pt>
                <c:pt idx="2925">
                  <c:v>12.821255769462942</c:v>
                </c:pt>
                <c:pt idx="2926">
                  <c:v>12.821255769462942</c:v>
                </c:pt>
                <c:pt idx="2927">
                  <c:v>12.821255769462942</c:v>
                </c:pt>
                <c:pt idx="2928">
                  <c:v>12.821255769462942</c:v>
                </c:pt>
                <c:pt idx="2929">
                  <c:v>12.821255769462942</c:v>
                </c:pt>
                <c:pt idx="2930">
                  <c:v>12.821255769462942</c:v>
                </c:pt>
                <c:pt idx="2931">
                  <c:v>12.821255769462942</c:v>
                </c:pt>
                <c:pt idx="2932">
                  <c:v>12.821255769462942</c:v>
                </c:pt>
                <c:pt idx="2933">
                  <c:v>12.821255769462942</c:v>
                </c:pt>
                <c:pt idx="2934">
                  <c:v>12.821255769462942</c:v>
                </c:pt>
                <c:pt idx="2935">
                  <c:v>12.821255769462942</c:v>
                </c:pt>
                <c:pt idx="2936">
                  <c:v>12.821255769462942</c:v>
                </c:pt>
                <c:pt idx="2937">
                  <c:v>12.821255769462942</c:v>
                </c:pt>
                <c:pt idx="2938">
                  <c:v>12.821255769462942</c:v>
                </c:pt>
                <c:pt idx="2939">
                  <c:v>12.821255769462942</c:v>
                </c:pt>
                <c:pt idx="2940">
                  <c:v>12.821255769462942</c:v>
                </c:pt>
                <c:pt idx="2941">
                  <c:v>12.821255769462942</c:v>
                </c:pt>
                <c:pt idx="2942">
                  <c:v>12.821255769462942</c:v>
                </c:pt>
                <c:pt idx="2943">
                  <c:v>12.821255769462942</c:v>
                </c:pt>
                <c:pt idx="2944">
                  <c:v>12.821255769462942</c:v>
                </c:pt>
                <c:pt idx="2945">
                  <c:v>12.821255769462942</c:v>
                </c:pt>
                <c:pt idx="2946">
                  <c:v>12.821255769462942</c:v>
                </c:pt>
                <c:pt idx="2947">
                  <c:v>12.821255769462942</c:v>
                </c:pt>
                <c:pt idx="2948">
                  <c:v>12.821255769462942</c:v>
                </c:pt>
                <c:pt idx="2949">
                  <c:v>12.821255769462942</c:v>
                </c:pt>
                <c:pt idx="2950">
                  <c:v>12.821255769462942</c:v>
                </c:pt>
                <c:pt idx="2951">
                  <c:v>12.821255769462942</c:v>
                </c:pt>
                <c:pt idx="2952">
                  <c:v>12.821255769462942</c:v>
                </c:pt>
                <c:pt idx="2953">
                  <c:v>12.821255769462942</c:v>
                </c:pt>
                <c:pt idx="2954">
                  <c:v>12.821255769462942</c:v>
                </c:pt>
                <c:pt idx="2955">
                  <c:v>12.821255769462942</c:v>
                </c:pt>
                <c:pt idx="2956">
                  <c:v>12.821255769462942</c:v>
                </c:pt>
                <c:pt idx="2957">
                  <c:v>12.821255769462942</c:v>
                </c:pt>
                <c:pt idx="2958">
                  <c:v>12.821255769462942</c:v>
                </c:pt>
                <c:pt idx="2959">
                  <c:v>12.821255769462942</c:v>
                </c:pt>
                <c:pt idx="2960">
                  <c:v>12.821255769462942</c:v>
                </c:pt>
                <c:pt idx="2961">
                  <c:v>12.821255769462942</c:v>
                </c:pt>
                <c:pt idx="2962">
                  <c:v>12.821255769462942</c:v>
                </c:pt>
                <c:pt idx="2963">
                  <c:v>12.821255769462942</c:v>
                </c:pt>
                <c:pt idx="2964">
                  <c:v>12.821255769462942</c:v>
                </c:pt>
                <c:pt idx="2965">
                  <c:v>12.821255769462942</c:v>
                </c:pt>
                <c:pt idx="2966">
                  <c:v>12.821255769462942</c:v>
                </c:pt>
                <c:pt idx="2967">
                  <c:v>12.821255769462942</c:v>
                </c:pt>
                <c:pt idx="2968">
                  <c:v>12.821255769462942</c:v>
                </c:pt>
                <c:pt idx="2969">
                  <c:v>12.821255769462942</c:v>
                </c:pt>
                <c:pt idx="2970">
                  <c:v>12.821255769462942</c:v>
                </c:pt>
                <c:pt idx="2971">
                  <c:v>12.821255769462942</c:v>
                </c:pt>
                <c:pt idx="2972">
                  <c:v>12.821255769462942</c:v>
                </c:pt>
                <c:pt idx="2973">
                  <c:v>12.821255769462942</c:v>
                </c:pt>
                <c:pt idx="2974">
                  <c:v>12.821255769462942</c:v>
                </c:pt>
                <c:pt idx="2975">
                  <c:v>12.821255769462942</c:v>
                </c:pt>
                <c:pt idx="2976">
                  <c:v>12.821255769462942</c:v>
                </c:pt>
                <c:pt idx="2977">
                  <c:v>12.821255769462942</c:v>
                </c:pt>
                <c:pt idx="2978">
                  <c:v>12.821255769462942</c:v>
                </c:pt>
                <c:pt idx="2979">
                  <c:v>12.821255769462942</c:v>
                </c:pt>
                <c:pt idx="2980">
                  <c:v>12.821255769462942</c:v>
                </c:pt>
                <c:pt idx="2981">
                  <c:v>12.821255769462942</c:v>
                </c:pt>
                <c:pt idx="2982">
                  <c:v>12.821255769462942</c:v>
                </c:pt>
                <c:pt idx="2983">
                  <c:v>12.821255769462942</c:v>
                </c:pt>
                <c:pt idx="2984">
                  <c:v>12.821255769462942</c:v>
                </c:pt>
                <c:pt idx="2985">
                  <c:v>12.821255769462942</c:v>
                </c:pt>
                <c:pt idx="2986">
                  <c:v>12.821255769462942</c:v>
                </c:pt>
                <c:pt idx="2987">
                  <c:v>12.821255769462942</c:v>
                </c:pt>
                <c:pt idx="2988">
                  <c:v>12.821255769462942</c:v>
                </c:pt>
                <c:pt idx="2989">
                  <c:v>12.821255769462942</c:v>
                </c:pt>
                <c:pt idx="2990">
                  <c:v>12.821255769462942</c:v>
                </c:pt>
                <c:pt idx="2991">
                  <c:v>12.821255769462942</c:v>
                </c:pt>
                <c:pt idx="2992">
                  <c:v>12.821255769462942</c:v>
                </c:pt>
                <c:pt idx="2993">
                  <c:v>12.821255769462942</c:v>
                </c:pt>
                <c:pt idx="2994">
                  <c:v>12.821255769462942</c:v>
                </c:pt>
                <c:pt idx="2995">
                  <c:v>12.821255769462942</c:v>
                </c:pt>
                <c:pt idx="2996">
                  <c:v>12.821255769462942</c:v>
                </c:pt>
                <c:pt idx="2997">
                  <c:v>12.821255769462942</c:v>
                </c:pt>
                <c:pt idx="2998">
                  <c:v>12.821255769462942</c:v>
                </c:pt>
                <c:pt idx="2999">
                  <c:v>12.821255769462942</c:v>
                </c:pt>
                <c:pt idx="3000">
                  <c:v>12.821255769462942</c:v>
                </c:pt>
                <c:pt idx="3001">
                  <c:v>12.821255769462942</c:v>
                </c:pt>
                <c:pt idx="3002">
                  <c:v>12.821255769462942</c:v>
                </c:pt>
                <c:pt idx="3003">
                  <c:v>12.821255769462942</c:v>
                </c:pt>
                <c:pt idx="3004">
                  <c:v>12.821255769462942</c:v>
                </c:pt>
                <c:pt idx="3005">
                  <c:v>12.821255769462942</c:v>
                </c:pt>
                <c:pt idx="3006">
                  <c:v>12.821255769462942</c:v>
                </c:pt>
                <c:pt idx="3007">
                  <c:v>12.821255769462942</c:v>
                </c:pt>
                <c:pt idx="3008">
                  <c:v>12.821255769462942</c:v>
                </c:pt>
                <c:pt idx="3009">
                  <c:v>12.821255769462942</c:v>
                </c:pt>
                <c:pt idx="3010">
                  <c:v>12.821255769462942</c:v>
                </c:pt>
                <c:pt idx="3011">
                  <c:v>12.821255769462942</c:v>
                </c:pt>
                <c:pt idx="3012">
                  <c:v>12.821255769462942</c:v>
                </c:pt>
                <c:pt idx="3013">
                  <c:v>12.821255769462942</c:v>
                </c:pt>
                <c:pt idx="3014">
                  <c:v>12.821255769462942</c:v>
                </c:pt>
                <c:pt idx="3015">
                  <c:v>12.821255769462942</c:v>
                </c:pt>
                <c:pt idx="3016">
                  <c:v>12.821255769462942</c:v>
                </c:pt>
                <c:pt idx="3017">
                  <c:v>12.821255769462942</c:v>
                </c:pt>
                <c:pt idx="3018">
                  <c:v>12.821255769462942</c:v>
                </c:pt>
                <c:pt idx="3019">
                  <c:v>12.821255769462942</c:v>
                </c:pt>
                <c:pt idx="3020">
                  <c:v>12.821255769462942</c:v>
                </c:pt>
                <c:pt idx="3021">
                  <c:v>12.821255769462942</c:v>
                </c:pt>
                <c:pt idx="3022">
                  <c:v>12.821255769462942</c:v>
                </c:pt>
                <c:pt idx="3023">
                  <c:v>12.821255769462942</c:v>
                </c:pt>
                <c:pt idx="3024">
                  <c:v>12.821255769462942</c:v>
                </c:pt>
                <c:pt idx="3025">
                  <c:v>12.821255769462942</c:v>
                </c:pt>
                <c:pt idx="3026">
                  <c:v>12.821255769462942</c:v>
                </c:pt>
                <c:pt idx="3027">
                  <c:v>12.821255769462942</c:v>
                </c:pt>
                <c:pt idx="3028">
                  <c:v>12.821255769462942</c:v>
                </c:pt>
                <c:pt idx="3029">
                  <c:v>12.821255769462942</c:v>
                </c:pt>
                <c:pt idx="3030">
                  <c:v>12.821255769462942</c:v>
                </c:pt>
                <c:pt idx="3031">
                  <c:v>12.821255769462942</c:v>
                </c:pt>
                <c:pt idx="3032">
                  <c:v>12.821255769462942</c:v>
                </c:pt>
                <c:pt idx="3033">
                  <c:v>12.821255769462942</c:v>
                </c:pt>
                <c:pt idx="3034">
                  <c:v>12.821255769462942</c:v>
                </c:pt>
                <c:pt idx="3035">
                  <c:v>12.821255769462942</c:v>
                </c:pt>
                <c:pt idx="3036">
                  <c:v>12.821255769462942</c:v>
                </c:pt>
                <c:pt idx="3037">
                  <c:v>12.821255769462942</c:v>
                </c:pt>
                <c:pt idx="3038">
                  <c:v>12.821255769462942</c:v>
                </c:pt>
                <c:pt idx="3039">
                  <c:v>12.821255769462942</c:v>
                </c:pt>
                <c:pt idx="3040">
                  <c:v>12.821255769462942</c:v>
                </c:pt>
                <c:pt idx="3041">
                  <c:v>12.821255769462942</c:v>
                </c:pt>
                <c:pt idx="3042">
                  <c:v>12.821255769462942</c:v>
                </c:pt>
                <c:pt idx="3043">
                  <c:v>12.821255769462942</c:v>
                </c:pt>
                <c:pt idx="3044">
                  <c:v>12.821255769462942</c:v>
                </c:pt>
                <c:pt idx="3045">
                  <c:v>12.821255769462942</c:v>
                </c:pt>
                <c:pt idx="3046">
                  <c:v>12.821255769462942</c:v>
                </c:pt>
                <c:pt idx="3047">
                  <c:v>12.821255769462942</c:v>
                </c:pt>
                <c:pt idx="3048">
                  <c:v>12.821255769462942</c:v>
                </c:pt>
                <c:pt idx="3049">
                  <c:v>12.821255769462942</c:v>
                </c:pt>
                <c:pt idx="3050">
                  <c:v>12.821255769462942</c:v>
                </c:pt>
                <c:pt idx="3051">
                  <c:v>12.821255769462942</c:v>
                </c:pt>
                <c:pt idx="3052">
                  <c:v>12.821255769462942</c:v>
                </c:pt>
                <c:pt idx="3053">
                  <c:v>12.821255769462942</c:v>
                </c:pt>
                <c:pt idx="3054">
                  <c:v>12.821255769462942</c:v>
                </c:pt>
                <c:pt idx="3055">
                  <c:v>12.821255769462942</c:v>
                </c:pt>
                <c:pt idx="3056">
                  <c:v>12.821255769462942</c:v>
                </c:pt>
                <c:pt idx="3057">
                  <c:v>12.821255769462942</c:v>
                </c:pt>
                <c:pt idx="3058">
                  <c:v>12.821255769462942</c:v>
                </c:pt>
                <c:pt idx="3059">
                  <c:v>12.821255769462942</c:v>
                </c:pt>
                <c:pt idx="3060">
                  <c:v>12.821255769462942</c:v>
                </c:pt>
                <c:pt idx="3061">
                  <c:v>12.821255769462942</c:v>
                </c:pt>
                <c:pt idx="3062">
                  <c:v>12.821255769462942</c:v>
                </c:pt>
                <c:pt idx="3063">
                  <c:v>12.821255769462942</c:v>
                </c:pt>
                <c:pt idx="3064">
                  <c:v>12.821255769462942</c:v>
                </c:pt>
                <c:pt idx="3065">
                  <c:v>12.821255769462942</c:v>
                </c:pt>
                <c:pt idx="3066">
                  <c:v>12.821255769462942</c:v>
                </c:pt>
                <c:pt idx="3067">
                  <c:v>12.821255769462942</c:v>
                </c:pt>
                <c:pt idx="3068">
                  <c:v>12.821255769462942</c:v>
                </c:pt>
                <c:pt idx="3069">
                  <c:v>12.821255769462942</c:v>
                </c:pt>
                <c:pt idx="3070">
                  <c:v>12.821255769462942</c:v>
                </c:pt>
                <c:pt idx="3071">
                  <c:v>12.821255769462942</c:v>
                </c:pt>
                <c:pt idx="3072">
                  <c:v>12.821255769462942</c:v>
                </c:pt>
                <c:pt idx="3073">
                  <c:v>12.821255769462942</c:v>
                </c:pt>
                <c:pt idx="3074">
                  <c:v>12.821255769462942</c:v>
                </c:pt>
                <c:pt idx="3075">
                  <c:v>12.821255769462942</c:v>
                </c:pt>
                <c:pt idx="3076">
                  <c:v>12.821255769462942</c:v>
                </c:pt>
                <c:pt idx="3077">
                  <c:v>12.821255769462942</c:v>
                </c:pt>
                <c:pt idx="3078">
                  <c:v>12.821255769462942</c:v>
                </c:pt>
                <c:pt idx="3079">
                  <c:v>12.821255769462942</c:v>
                </c:pt>
                <c:pt idx="3080">
                  <c:v>12.821255769462942</c:v>
                </c:pt>
                <c:pt idx="3081">
                  <c:v>12.821255769462942</c:v>
                </c:pt>
                <c:pt idx="3082">
                  <c:v>12.821255769462942</c:v>
                </c:pt>
                <c:pt idx="3083">
                  <c:v>12.821255769462942</c:v>
                </c:pt>
                <c:pt idx="3084">
                  <c:v>12.821255769462942</c:v>
                </c:pt>
                <c:pt idx="3085">
                  <c:v>12.821255769462942</c:v>
                </c:pt>
                <c:pt idx="3086">
                  <c:v>12.821255769462942</c:v>
                </c:pt>
                <c:pt idx="3087">
                  <c:v>12.821255769462942</c:v>
                </c:pt>
                <c:pt idx="3088">
                  <c:v>12.821255769462942</c:v>
                </c:pt>
                <c:pt idx="3089">
                  <c:v>12.821255769462942</c:v>
                </c:pt>
                <c:pt idx="3090">
                  <c:v>12.821255769462942</c:v>
                </c:pt>
                <c:pt idx="3091">
                  <c:v>12.821255769462942</c:v>
                </c:pt>
                <c:pt idx="3092">
                  <c:v>12.821255769462942</c:v>
                </c:pt>
                <c:pt idx="3093">
                  <c:v>12.821255769462942</c:v>
                </c:pt>
                <c:pt idx="3094">
                  <c:v>12.821255769462942</c:v>
                </c:pt>
                <c:pt idx="3095">
                  <c:v>12.821255769462942</c:v>
                </c:pt>
                <c:pt idx="3096">
                  <c:v>12.821255769462942</c:v>
                </c:pt>
                <c:pt idx="3097">
                  <c:v>12.821255769462942</c:v>
                </c:pt>
                <c:pt idx="3098">
                  <c:v>12.821255769462942</c:v>
                </c:pt>
                <c:pt idx="3099">
                  <c:v>12.821255769462942</c:v>
                </c:pt>
                <c:pt idx="3100">
                  <c:v>12.821255769462942</c:v>
                </c:pt>
                <c:pt idx="3101">
                  <c:v>12.821255769462942</c:v>
                </c:pt>
                <c:pt idx="3102">
                  <c:v>12.821255769462942</c:v>
                </c:pt>
                <c:pt idx="3103">
                  <c:v>12.821255769462942</c:v>
                </c:pt>
                <c:pt idx="3104">
                  <c:v>12.821255769462942</c:v>
                </c:pt>
                <c:pt idx="3105">
                  <c:v>12.821255769462942</c:v>
                </c:pt>
                <c:pt idx="3106">
                  <c:v>12.821255769462942</c:v>
                </c:pt>
                <c:pt idx="3107">
                  <c:v>12.821255769462942</c:v>
                </c:pt>
                <c:pt idx="3108">
                  <c:v>12.821255769462942</c:v>
                </c:pt>
                <c:pt idx="3109">
                  <c:v>12.821255769462942</c:v>
                </c:pt>
                <c:pt idx="3110">
                  <c:v>12.821255769462942</c:v>
                </c:pt>
                <c:pt idx="3111">
                  <c:v>12.821255769462942</c:v>
                </c:pt>
                <c:pt idx="3112">
                  <c:v>12.821255769462942</c:v>
                </c:pt>
                <c:pt idx="3113">
                  <c:v>12.821255769462942</c:v>
                </c:pt>
                <c:pt idx="3114">
                  <c:v>12.821255769462942</c:v>
                </c:pt>
                <c:pt idx="3115">
                  <c:v>12.821255769462942</c:v>
                </c:pt>
                <c:pt idx="3116">
                  <c:v>12.821255769462942</c:v>
                </c:pt>
                <c:pt idx="3117">
                  <c:v>12.821255769462942</c:v>
                </c:pt>
                <c:pt idx="3118">
                  <c:v>12.821255769462942</c:v>
                </c:pt>
                <c:pt idx="3119">
                  <c:v>12.821255769462942</c:v>
                </c:pt>
                <c:pt idx="3120">
                  <c:v>12.821255769462942</c:v>
                </c:pt>
                <c:pt idx="3121">
                  <c:v>12.821255769462942</c:v>
                </c:pt>
                <c:pt idx="3122">
                  <c:v>12.821255769462942</c:v>
                </c:pt>
                <c:pt idx="3123">
                  <c:v>12.821255769462942</c:v>
                </c:pt>
                <c:pt idx="3124">
                  <c:v>12.821255769462942</c:v>
                </c:pt>
                <c:pt idx="3125">
                  <c:v>12.821255769462942</c:v>
                </c:pt>
                <c:pt idx="3126">
                  <c:v>12.821255769462942</c:v>
                </c:pt>
                <c:pt idx="3127">
                  <c:v>12.821255769462942</c:v>
                </c:pt>
                <c:pt idx="3128">
                  <c:v>12.821255769462942</c:v>
                </c:pt>
                <c:pt idx="3129">
                  <c:v>12.821255769462942</c:v>
                </c:pt>
                <c:pt idx="3130">
                  <c:v>12.821255769462942</c:v>
                </c:pt>
                <c:pt idx="3131">
                  <c:v>12.821255769462942</c:v>
                </c:pt>
                <c:pt idx="3132">
                  <c:v>12.821255769462942</c:v>
                </c:pt>
                <c:pt idx="3133">
                  <c:v>12.821255769462942</c:v>
                </c:pt>
                <c:pt idx="3134">
                  <c:v>12.821255769462942</c:v>
                </c:pt>
                <c:pt idx="3135">
                  <c:v>12.821255769462942</c:v>
                </c:pt>
                <c:pt idx="3136">
                  <c:v>12.821255769462942</c:v>
                </c:pt>
                <c:pt idx="3137">
                  <c:v>12.821255769462942</c:v>
                </c:pt>
                <c:pt idx="3138">
                  <c:v>12.821255769462942</c:v>
                </c:pt>
                <c:pt idx="3139">
                  <c:v>12.821255769462942</c:v>
                </c:pt>
                <c:pt idx="3140">
                  <c:v>12.821255769462942</c:v>
                </c:pt>
                <c:pt idx="3141">
                  <c:v>12.821255769462942</c:v>
                </c:pt>
                <c:pt idx="3142">
                  <c:v>12.821255769462942</c:v>
                </c:pt>
                <c:pt idx="3143">
                  <c:v>12.821255769462942</c:v>
                </c:pt>
                <c:pt idx="3144">
                  <c:v>12.821255769462942</c:v>
                </c:pt>
                <c:pt idx="3145">
                  <c:v>12.821255769462942</c:v>
                </c:pt>
                <c:pt idx="3146">
                  <c:v>12.821255769462942</c:v>
                </c:pt>
                <c:pt idx="3147">
                  <c:v>12.821255769462942</c:v>
                </c:pt>
                <c:pt idx="3148">
                  <c:v>12.821255769462942</c:v>
                </c:pt>
                <c:pt idx="3149">
                  <c:v>12.821255769462942</c:v>
                </c:pt>
                <c:pt idx="3150">
                  <c:v>12.821255769462942</c:v>
                </c:pt>
                <c:pt idx="3151">
                  <c:v>12.821255769462942</c:v>
                </c:pt>
                <c:pt idx="3152">
                  <c:v>12.821255769462942</c:v>
                </c:pt>
                <c:pt idx="3153">
                  <c:v>12.821255769462942</c:v>
                </c:pt>
                <c:pt idx="3154">
                  <c:v>12.821255769462942</c:v>
                </c:pt>
                <c:pt idx="3155">
                  <c:v>12.821255769462942</c:v>
                </c:pt>
                <c:pt idx="3156">
                  <c:v>12.821255769462942</c:v>
                </c:pt>
                <c:pt idx="3157">
                  <c:v>12.821255769462942</c:v>
                </c:pt>
                <c:pt idx="3158">
                  <c:v>12.821255769462942</c:v>
                </c:pt>
                <c:pt idx="3159">
                  <c:v>12.821255769462942</c:v>
                </c:pt>
                <c:pt idx="3160">
                  <c:v>12.821255769462942</c:v>
                </c:pt>
                <c:pt idx="3161">
                  <c:v>12.821255769462942</c:v>
                </c:pt>
                <c:pt idx="3162">
                  <c:v>12.821255769462942</c:v>
                </c:pt>
                <c:pt idx="3163">
                  <c:v>12.821255769462942</c:v>
                </c:pt>
                <c:pt idx="3164">
                  <c:v>12.821255769462942</c:v>
                </c:pt>
                <c:pt idx="3165">
                  <c:v>12.821255769462942</c:v>
                </c:pt>
                <c:pt idx="3166">
                  <c:v>12.821255769462942</c:v>
                </c:pt>
                <c:pt idx="3167">
                  <c:v>12.821255769462942</c:v>
                </c:pt>
                <c:pt idx="3168">
                  <c:v>12.821255769462942</c:v>
                </c:pt>
                <c:pt idx="3169">
                  <c:v>12.821255769462942</c:v>
                </c:pt>
                <c:pt idx="3170">
                  <c:v>12.821255769462942</c:v>
                </c:pt>
                <c:pt idx="3171">
                  <c:v>12.821255769462942</c:v>
                </c:pt>
                <c:pt idx="3172">
                  <c:v>12.821255769462942</c:v>
                </c:pt>
                <c:pt idx="3173">
                  <c:v>12.821255769462942</c:v>
                </c:pt>
                <c:pt idx="3174">
                  <c:v>12.821255769462942</c:v>
                </c:pt>
                <c:pt idx="3175">
                  <c:v>12.821255769462942</c:v>
                </c:pt>
                <c:pt idx="3176">
                  <c:v>12.821255769462942</c:v>
                </c:pt>
                <c:pt idx="3177">
                  <c:v>12.821255769462942</c:v>
                </c:pt>
                <c:pt idx="3178">
                  <c:v>12.821255769462942</c:v>
                </c:pt>
                <c:pt idx="3179">
                  <c:v>12.821255769462942</c:v>
                </c:pt>
                <c:pt idx="3180">
                  <c:v>12.821255769462942</c:v>
                </c:pt>
                <c:pt idx="3181">
                  <c:v>12.821255769462942</c:v>
                </c:pt>
                <c:pt idx="3182">
                  <c:v>12.821255769462942</c:v>
                </c:pt>
                <c:pt idx="3183">
                  <c:v>12.821255769462942</c:v>
                </c:pt>
                <c:pt idx="3184">
                  <c:v>12.821255769462942</c:v>
                </c:pt>
                <c:pt idx="3185">
                  <c:v>12.821255769462942</c:v>
                </c:pt>
                <c:pt idx="3186">
                  <c:v>12.821255769462942</c:v>
                </c:pt>
                <c:pt idx="3187">
                  <c:v>12.821255769462942</c:v>
                </c:pt>
                <c:pt idx="3188">
                  <c:v>12.821255769462942</c:v>
                </c:pt>
                <c:pt idx="3189">
                  <c:v>12.821255769462942</c:v>
                </c:pt>
                <c:pt idx="3190">
                  <c:v>12.821255769462942</c:v>
                </c:pt>
                <c:pt idx="3191">
                  <c:v>12.821255769462942</c:v>
                </c:pt>
                <c:pt idx="3192">
                  <c:v>12.821255769462942</c:v>
                </c:pt>
                <c:pt idx="3193">
                  <c:v>12.821255769462942</c:v>
                </c:pt>
                <c:pt idx="3194">
                  <c:v>12.821255769462942</c:v>
                </c:pt>
                <c:pt idx="3195">
                  <c:v>12.821255769462942</c:v>
                </c:pt>
                <c:pt idx="3196">
                  <c:v>12.821255769462942</c:v>
                </c:pt>
                <c:pt idx="3197">
                  <c:v>12.821255769462942</c:v>
                </c:pt>
                <c:pt idx="3198">
                  <c:v>12.821255769462942</c:v>
                </c:pt>
                <c:pt idx="3199">
                  <c:v>12.821255769462942</c:v>
                </c:pt>
                <c:pt idx="3200">
                  <c:v>12.821255769462942</c:v>
                </c:pt>
                <c:pt idx="3201">
                  <c:v>12.821255769462942</c:v>
                </c:pt>
                <c:pt idx="3202">
                  <c:v>12.821255769462942</c:v>
                </c:pt>
                <c:pt idx="3203">
                  <c:v>12.821255769462942</c:v>
                </c:pt>
                <c:pt idx="3204">
                  <c:v>12.821255769462942</c:v>
                </c:pt>
                <c:pt idx="3205">
                  <c:v>12.821255769462942</c:v>
                </c:pt>
                <c:pt idx="3206">
                  <c:v>12.821255769462942</c:v>
                </c:pt>
                <c:pt idx="3207">
                  <c:v>12.821255769462942</c:v>
                </c:pt>
                <c:pt idx="3208">
                  <c:v>12.821255769462942</c:v>
                </c:pt>
                <c:pt idx="3209">
                  <c:v>12.821255769462942</c:v>
                </c:pt>
                <c:pt idx="3210">
                  <c:v>12.821255769462942</c:v>
                </c:pt>
                <c:pt idx="3211">
                  <c:v>12.821255769462942</c:v>
                </c:pt>
                <c:pt idx="3212">
                  <c:v>12.821255769462942</c:v>
                </c:pt>
                <c:pt idx="3213">
                  <c:v>12.821255769462942</c:v>
                </c:pt>
                <c:pt idx="3214">
                  <c:v>12.821255769462942</c:v>
                </c:pt>
                <c:pt idx="3215">
                  <c:v>12.821255769462942</c:v>
                </c:pt>
                <c:pt idx="3216">
                  <c:v>12.821255769462942</c:v>
                </c:pt>
                <c:pt idx="3217">
                  <c:v>12.821255769462942</c:v>
                </c:pt>
                <c:pt idx="3218">
                  <c:v>12.821255769462942</c:v>
                </c:pt>
                <c:pt idx="3219">
                  <c:v>12.821255769462942</c:v>
                </c:pt>
                <c:pt idx="3220">
                  <c:v>12.821255769462942</c:v>
                </c:pt>
                <c:pt idx="3221">
                  <c:v>12.821255769462942</c:v>
                </c:pt>
                <c:pt idx="3222">
                  <c:v>12.821255769462942</c:v>
                </c:pt>
                <c:pt idx="3223">
                  <c:v>12.821255769462942</c:v>
                </c:pt>
                <c:pt idx="3224">
                  <c:v>12.821255769462942</c:v>
                </c:pt>
                <c:pt idx="3225">
                  <c:v>12.821255769462942</c:v>
                </c:pt>
                <c:pt idx="3226">
                  <c:v>12.821255769462942</c:v>
                </c:pt>
                <c:pt idx="3227">
                  <c:v>12.821255769462942</c:v>
                </c:pt>
                <c:pt idx="3228">
                  <c:v>12.821255769462942</c:v>
                </c:pt>
                <c:pt idx="3229">
                  <c:v>12.821255769462942</c:v>
                </c:pt>
                <c:pt idx="3230">
                  <c:v>12.821255769462942</c:v>
                </c:pt>
                <c:pt idx="3231">
                  <c:v>12.821255769462942</c:v>
                </c:pt>
                <c:pt idx="3232">
                  <c:v>12.821255769462942</c:v>
                </c:pt>
                <c:pt idx="3233">
                  <c:v>12.821255769462942</c:v>
                </c:pt>
                <c:pt idx="3234">
                  <c:v>12.821255769462942</c:v>
                </c:pt>
                <c:pt idx="3235">
                  <c:v>12.821255769462942</c:v>
                </c:pt>
                <c:pt idx="3236">
                  <c:v>12.821255769462942</c:v>
                </c:pt>
                <c:pt idx="3237">
                  <c:v>12.821255769462942</c:v>
                </c:pt>
                <c:pt idx="3238">
                  <c:v>12.821255769462942</c:v>
                </c:pt>
                <c:pt idx="3239">
                  <c:v>12.821255769462942</c:v>
                </c:pt>
                <c:pt idx="3240">
                  <c:v>12.821255769462942</c:v>
                </c:pt>
                <c:pt idx="3241">
                  <c:v>12.821255769462942</c:v>
                </c:pt>
                <c:pt idx="3242">
                  <c:v>12.821255769462942</c:v>
                </c:pt>
                <c:pt idx="3243">
                  <c:v>12.821255769462942</c:v>
                </c:pt>
                <c:pt idx="3244">
                  <c:v>12.821255769462942</c:v>
                </c:pt>
                <c:pt idx="3245">
                  <c:v>12.821255769462942</c:v>
                </c:pt>
                <c:pt idx="3246">
                  <c:v>12.821255769462942</c:v>
                </c:pt>
                <c:pt idx="3247">
                  <c:v>12.821255769462942</c:v>
                </c:pt>
                <c:pt idx="3248">
                  <c:v>12.821255769462942</c:v>
                </c:pt>
                <c:pt idx="3249">
                  <c:v>12.821255769462942</c:v>
                </c:pt>
                <c:pt idx="3250">
                  <c:v>12.821255769462942</c:v>
                </c:pt>
                <c:pt idx="3251">
                  <c:v>12.821255769462942</c:v>
                </c:pt>
                <c:pt idx="3252">
                  <c:v>12.821255769462942</c:v>
                </c:pt>
                <c:pt idx="3253">
                  <c:v>12.821255769462942</c:v>
                </c:pt>
                <c:pt idx="3254">
                  <c:v>12.821255769462942</c:v>
                </c:pt>
                <c:pt idx="3255">
                  <c:v>12.821255769462942</c:v>
                </c:pt>
                <c:pt idx="3256">
                  <c:v>12.821255769462942</c:v>
                </c:pt>
                <c:pt idx="3257">
                  <c:v>12.821255769462942</c:v>
                </c:pt>
                <c:pt idx="3258">
                  <c:v>12.821255769462942</c:v>
                </c:pt>
                <c:pt idx="3259">
                  <c:v>12.821255769462942</c:v>
                </c:pt>
                <c:pt idx="3260">
                  <c:v>12.821255769462942</c:v>
                </c:pt>
                <c:pt idx="3261">
                  <c:v>12.821255769462942</c:v>
                </c:pt>
                <c:pt idx="3262">
                  <c:v>12.821255769462942</c:v>
                </c:pt>
                <c:pt idx="3263">
                  <c:v>12.821255769462942</c:v>
                </c:pt>
                <c:pt idx="3264">
                  <c:v>12.821255769462942</c:v>
                </c:pt>
                <c:pt idx="3265">
                  <c:v>12.821255769462942</c:v>
                </c:pt>
                <c:pt idx="3266">
                  <c:v>12.821255769462942</c:v>
                </c:pt>
                <c:pt idx="3267">
                  <c:v>12.821255769462942</c:v>
                </c:pt>
                <c:pt idx="3268">
                  <c:v>12.821255769462942</c:v>
                </c:pt>
                <c:pt idx="3269">
                  <c:v>12.821255769462942</c:v>
                </c:pt>
                <c:pt idx="3270">
                  <c:v>12.821255769462942</c:v>
                </c:pt>
                <c:pt idx="3271">
                  <c:v>12.821255769462942</c:v>
                </c:pt>
                <c:pt idx="3272">
                  <c:v>12.821255769462942</c:v>
                </c:pt>
                <c:pt idx="3273">
                  <c:v>12.821255769462942</c:v>
                </c:pt>
                <c:pt idx="3274">
                  <c:v>12.821255769462942</c:v>
                </c:pt>
                <c:pt idx="3275">
                  <c:v>12.821255769462942</c:v>
                </c:pt>
                <c:pt idx="3276">
                  <c:v>12.821255769462942</c:v>
                </c:pt>
                <c:pt idx="3277">
                  <c:v>12.821255769462942</c:v>
                </c:pt>
                <c:pt idx="3278">
                  <c:v>12.821255769462942</c:v>
                </c:pt>
                <c:pt idx="3279">
                  <c:v>12.821255769462942</c:v>
                </c:pt>
                <c:pt idx="3280">
                  <c:v>12.821255769462942</c:v>
                </c:pt>
                <c:pt idx="3281">
                  <c:v>12.821255769462942</c:v>
                </c:pt>
                <c:pt idx="3282">
                  <c:v>12.821255769462942</c:v>
                </c:pt>
                <c:pt idx="3283">
                  <c:v>12.821255769462942</c:v>
                </c:pt>
                <c:pt idx="3284">
                  <c:v>12.821255769462942</c:v>
                </c:pt>
                <c:pt idx="3285">
                  <c:v>12.821255769462942</c:v>
                </c:pt>
                <c:pt idx="3286">
                  <c:v>12.821255769462942</c:v>
                </c:pt>
                <c:pt idx="3287">
                  <c:v>12.821255769462942</c:v>
                </c:pt>
                <c:pt idx="3288">
                  <c:v>12.821255769462942</c:v>
                </c:pt>
                <c:pt idx="3289">
                  <c:v>12.821255769462942</c:v>
                </c:pt>
                <c:pt idx="3290">
                  <c:v>12.821255769462942</c:v>
                </c:pt>
                <c:pt idx="3291">
                  <c:v>12.821255769462942</c:v>
                </c:pt>
                <c:pt idx="3292">
                  <c:v>12.821255769462942</c:v>
                </c:pt>
                <c:pt idx="3293">
                  <c:v>12.821255769462942</c:v>
                </c:pt>
                <c:pt idx="3294">
                  <c:v>12.821255769462942</c:v>
                </c:pt>
                <c:pt idx="3295">
                  <c:v>12.821255769462942</c:v>
                </c:pt>
                <c:pt idx="3296">
                  <c:v>12.821255769462942</c:v>
                </c:pt>
                <c:pt idx="3297">
                  <c:v>12.821255769462942</c:v>
                </c:pt>
                <c:pt idx="3298">
                  <c:v>12.821255769462942</c:v>
                </c:pt>
                <c:pt idx="3299">
                  <c:v>12.821255769462942</c:v>
                </c:pt>
                <c:pt idx="3300">
                  <c:v>12.821255769462942</c:v>
                </c:pt>
                <c:pt idx="3301">
                  <c:v>12.821255769462942</c:v>
                </c:pt>
                <c:pt idx="3302">
                  <c:v>12.821255769462942</c:v>
                </c:pt>
                <c:pt idx="3303">
                  <c:v>12.821255769462942</c:v>
                </c:pt>
                <c:pt idx="3304">
                  <c:v>12.821255769462942</c:v>
                </c:pt>
                <c:pt idx="3305">
                  <c:v>12.821255769462942</c:v>
                </c:pt>
                <c:pt idx="3306">
                  <c:v>12.821255769462942</c:v>
                </c:pt>
                <c:pt idx="3307">
                  <c:v>12.821255769462942</c:v>
                </c:pt>
                <c:pt idx="3308">
                  <c:v>12.821255769462942</c:v>
                </c:pt>
                <c:pt idx="3309">
                  <c:v>12.821255769462942</c:v>
                </c:pt>
                <c:pt idx="3310">
                  <c:v>12.821255769462942</c:v>
                </c:pt>
                <c:pt idx="3311">
                  <c:v>12.821255769462942</c:v>
                </c:pt>
                <c:pt idx="3312">
                  <c:v>12.821255769462942</c:v>
                </c:pt>
                <c:pt idx="3313">
                  <c:v>12.821255769462942</c:v>
                </c:pt>
                <c:pt idx="3314">
                  <c:v>12.821255769462942</c:v>
                </c:pt>
                <c:pt idx="3315">
                  <c:v>12.821255769462942</c:v>
                </c:pt>
                <c:pt idx="3316">
                  <c:v>12.821255769462942</c:v>
                </c:pt>
                <c:pt idx="3317">
                  <c:v>12.821255769462942</c:v>
                </c:pt>
                <c:pt idx="3318">
                  <c:v>12.821255769462942</c:v>
                </c:pt>
                <c:pt idx="3319">
                  <c:v>12.821255769462942</c:v>
                </c:pt>
                <c:pt idx="3320">
                  <c:v>12.821255769462942</c:v>
                </c:pt>
                <c:pt idx="3321">
                  <c:v>12.821255769462942</c:v>
                </c:pt>
                <c:pt idx="3322">
                  <c:v>12.821255769462942</c:v>
                </c:pt>
                <c:pt idx="3323">
                  <c:v>12.821255769462942</c:v>
                </c:pt>
                <c:pt idx="3324">
                  <c:v>12.821255769462942</c:v>
                </c:pt>
                <c:pt idx="3325">
                  <c:v>12.821255769462942</c:v>
                </c:pt>
                <c:pt idx="3326">
                  <c:v>12.821255769462942</c:v>
                </c:pt>
                <c:pt idx="3327">
                  <c:v>12.821255769462942</c:v>
                </c:pt>
                <c:pt idx="3328">
                  <c:v>12.821255769462942</c:v>
                </c:pt>
                <c:pt idx="3329">
                  <c:v>12.821255769462942</c:v>
                </c:pt>
                <c:pt idx="3330">
                  <c:v>12.821255769462942</c:v>
                </c:pt>
                <c:pt idx="3331">
                  <c:v>12.821255769462942</c:v>
                </c:pt>
                <c:pt idx="3332">
                  <c:v>12.821255769462942</c:v>
                </c:pt>
                <c:pt idx="3333">
                  <c:v>12.821255769462942</c:v>
                </c:pt>
                <c:pt idx="3334">
                  <c:v>12.821255769462942</c:v>
                </c:pt>
                <c:pt idx="3335">
                  <c:v>12.821255769462942</c:v>
                </c:pt>
                <c:pt idx="3336">
                  <c:v>12.821255769462942</c:v>
                </c:pt>
                <c:pt idx="3337">
                  <c:v>12.821255769462942</c:v>
                </c:pt>
                <c:pt idx="3338">
                  <c:v>12.821255769462942</c:v>
                </c:pt>
                <c:pt idx="3339">
                  <c:v>12.821255769462942</c:v>
                </c:pt>
                <c:pt idx="3340">
                  <c:v>12.821255769462942</c:v>
                </c:pt>
                <c:pt idx="3341">
                  <c:v>12.821255769462942</c:v>
                </c:pt>
                <c:pt idx="3342">
                  <c:v>12.821255769462942</c:v>
                </c:pt>
                <c:pt idx="3343">
                  <c:v>12.821255769462942</c:v>
                </c:pt>
                <c:pt idx="3344">
                  <c:v>12.821255769462942</c:v>
                </c:pt>
                <c:pt idx="3345">
                  <c:v>12.821255769462942</c:v>
                </c:pt>
                <c:pt idx="3346">
                  <c:v>12.821255769462942</c:v>
                </c:pt>
                <c:pt idx="3347">
                  <c:v>12.821255769462942</c:v>
                </c:pt>
                <c:pt idx="3348">
                  <c:v>12.821255769462942</c:v>
                </c:pt>
                <c:pt idx="3349">
                  <c:v>12.821255769462942</c:v>
                </c:pt>
                <c:pt idx="3350">
                  <c:v>12.821255769462942</c:v>
                </c:pt>
                <c:pt idx="3351">
                  <c:v>12.821255769462942</c:v>
                </c:pt>
                <c:pt idx="3352">
                  <c:v>12.821255769462942</c:v>
                </c:pt>
                <c:pt idx="3353">
                  <c:v>12.821255769462942</c:v>
                </c:pt>
                <c:pt idx="3354">
                  <c:v>12.821255769462942</c:v>
                </c:pt>
                <c:pt idx="3355">
                  <c:v>12.821255769462942</c:v>
                </c:pt>
                <c:pt idx="3356">
                  <c:v>12.821255769462942</c:v>
                </c:pt>
                <c:pt idx="3357">
                  <c:v>12.821255769462942</c:v>
                </c:pt>
                <c:pt idx="3358">
                  <c:v>12.821255769462942</c:v>
                </c:pt>
                <c:pt idx="3359">
                  <c:v>12.821255769462942</c:v>
                </c:pt>
                <c:pt idx="3360">
                  <c:v>12.821255769462942</c:v>
                </c:pt>
                <c:pt idx="3361">
                  <c:v>12.821255769462942</c:v>
                </c:pt>
                <c:pt idx="3362">
                  <c:v>12.821255769462942</c:v>
                </c:pt>
                <c:pt idx="3363">
                  <c:v>12.821255769462942</c:v>
                </c:pt>
                <c:pt idx="3364">
                  <c:v>12.821255769462942</c:v>
                </c:pt>
                <c:pt idx="3365">
                  <c:v>12.821255769462942</c:v>
                </c:pt>
                <c:pt idx="3366">
                  <c:v>12.821255769462942</c:v>
                </c:pt>
                <c:pt idx="3367">
                  <c:v>12.821255769462942</c:v>
                </c:pt>
                <c:pt idx="3368">
                  <c:v>12.821255769462942</c:v>
                </c:pt>
                <c:pt idx="3369">
                  <c:v>12.821255769462942</c:v>
                </c:pt>
                <c:pt idx="3370">
                  <c:v>12.821255769462942</c:v>
                </c:pt>
                <c:pt idx="3371">
                  <c:v>12.821255769462942</c:v>
                </c:pt>
                <c:pt idx="3372">
                  <c:v>12.821255769462942</c:v>
                </c:pt>
                <c:pt idx="3373">
                  <c:v>12.821255769462942</c:v>
                </c:pt>
                <c:pt idx="3374">
                  <c:v>12.821255769462942</c:v>
                </c:pt>
                <c:pt idx="3375">
                  <c:v>12.821255769462942</c:v>
                </c:pt>
                <c:pt idx="3376">
                  <c:v>12.821255769462942</c:v>
                </c:pt>
                <c:pt idx="3377">
                  <c:v>12.821255769462942</c:v>
                </c:pt>
                <c:pt idx="3378">
                  <c:v>12.821255769462942</c:v>
                </c:pt>
                <c:pt idx="3379">
                  <c:v>12.821255769462942</c:v>
                </c:pt>
                <c:pt idx="3380">
                  <c:v>12.821255769462942</c:v>
                </c:pt>
                <c:pt idx="3381">
                  <c:v>12.821255769462942</c:v>
                </c:pt>
                <c:pt idx="3382">
                  <c:v>12.821255769462942</c:v>
                </c:pt>
                <c:pt idx="3383">
                  <c:v>12.821255769462942</c:v>
                </c:pt>
                <c:pt idx="3384">
                  <c:v>12.821255769462942</c:v>
                </c:pt>
                <c:pt idx="3385">
                  <c:v>12.821255769462942</c:v>
                </c:pt>
                <c:pt idx="3386">
                  <c:v>12.821255769462942</c:v>
                </c:pt>
                <c:pt idx="3387">
                  <c:v>12.821255769462942</c:v>
                </c:pt>
                <c:pt idx="3388">
                  <c:v>12.821255769462942</c:v>
                </c:pt>
                <c:pt idx="3389">
                  <c:v>12.821255769462942</c:v>
                </c:pt>
                <c:pt idx="3390">
                  <c:v>12.821255769462942</c:v>
                </c:pt>
                <c:pt idx="3391">
                  <c:v>12.821255769462942</c:v>
                </c:pt>
                <c:pt idx="3392">
                  <c:v>12.821255769462942</c:v>
                </c:pt>
                <c:pt idx="3393">
                  <c:v>12.821255769462942</c:v>
                </c:pt>
                <c:pt idx="3394">
                  <c:v>12.821255769462942</c:v>
                </c:pt>
                <c:pt idx="3395">
                  <c:v>12.821255769462942</c:v>
                </c:pt>
                <c:pt idx="3396">
                  <c:v>12.821255769462942</c:v>
                </c:pt>
                <c:pt idx="3397">
                  <c:v>12.821255769462942</c:v>
                </c:pt>
                <c:pt idx="3398">
                  <c:v>12.821255769462942</c:v>
                </c:pt>
                <c:pt idx="3399">
                  <c:v>12.821255769462942</c:v>
                </c:pt>
                <c:pt idx="3400">
                  <c:v>12.821255769462942</c:v>
                </c:pt>
                <c:pt idx="3401">
                  <c:v>12.821255769462942</c:v>
                </c:pt>
                <c:pt idx="3402">
                  <c:v>12.821255769462942</c:v>
                </c:pt>
                <c:pt idx="3403">
                  <c:v>12.821255769462942</c:v>
                </c:pt>
                <c:pt idx="3404">
                  <c:v>12.821255769462942</c:v>
                </c:pt>
                <c:pt idx="3405">
                  <c:v>12.821255769462942</c:v>
                </c:pt>
                <c:pt idx="3406">
                  <c:v>12.821255769462942</c:v>
                </c:pt>
                <c:pt idx="3407">
                  <c:v>12.821255769462942</c:v>
                </c:pt>
                <c:pt idx="3408">
                  <c:v>12.821255769462942</c:v>
                </c:pt>
                <c:pt idx="3409">
                  <c:v>12.821255769462942</c:v>
                </c:pt>
                <c:pt idx="3410">
                  <c:v>12.821255769462942</c:v>
                </c:pt>
                <c:pt idx="3411">
                  <c:v>12.821255769462942</c:v>
                </c:pt>
                <c:pt idx="3412">
                  <c:v>12.821255769462942</c:v>
                </c:pt>
                <c:pt idx="3413">
                  <c:v>12.821255769462942</c:v>
                </c:pt>
                <c:pt idx="3414">
                  <c:v>12.821255769462942</c:v>
                </c:pt>
                <c:pt idx="3415">
                  <c:v>12.821255769462942</c:v>
                </c:pt>
                <c:pt idx="3416">
                  <c:v>12.821255769462942</c:v>
                </c:pt>
                <c:pt idx="3417">
                  <c:v>12.821255769462942</c:v>
                </c:pt>
                <c:pt idx="3418">
                  <c:v>12.821255769462942</c:v>
                </c:pt>
                <c:pt idx="3419">
                  <c:v>12.821255769462942</c:v>
                </c:pt>
                <c:pt idx="3420">
                  <c:v>12.821255769462942</c:v>
                </c:pt>
                <c:pt idx="3421">
                  <c:v>12.821255769462942</c:v>
                </c:pt>
                <c:pt idx="3422">
                  <c:v>12.821255769462942</c:v>
                </c:pt>
                <c:pt idx="3423">
                  <c:v>12.821255769462942</c:v>
                </c:pt>
                <c:pt idx="3424">
                  <c:v>12.821255769462942</c:v>
                </c:pt>
                <c:pt idx="3425">
                  <c:v>12.821255769462942</c:v>
                </c:pt>
                <c:pt idx="3426">
                  <c:v>12.821255769462942</c:v>
                </c:pt>
                <c:pt idx="3427">
                  <c:v>12.821255769462942</c:v>
                </c:pt>
                <c:pt idx="3428">
                  <c:v>12.821255769462942</c:v>
                </c:pt>
                <c:pt idx="3429">
                  <c:v>12.821255769462942</c:v>
                </c:pt>
                <c:pt idx="3430">
                  <c:v>12.821255769462942</c:v>
                </c:pt>
                <c:pt idx="3431">
                  <c:v>12.821255769462942</c:v>
                </c:pt>
                <c:pt idx="3432">
                  <c:v>12.821255769462942</c:v>
                </c:pt>
                <c:pt idx="3433">
                  <c:v>12.821255769462942</c:v>
                </c:pt>
                <c:pt idx="3434">
                  <c:v>12.821255769462942</c:v>
                </c:pt>
                <c:pt idx="3435">
                  <c:v>12.821255769462942</c:v>
                </c:pt>
                <c:pt idx="3436">
                  <c:v>12.821255769462942</c:v>
                </c:pt>
                <c:pt idx="3437">
                  <c:v>12.821255769462942</c:v>
                </c:pt>
                <c:pt idx="3438">
                  <c:v>12.821255769462942</c:v>
                </c:pt>
                <c:pt idx="3439">
                  <c:v>12.821255769462942</c:v>
                </c:pt>
                <c:pt idx="3440">
                  <c:v>12.821255769462942</c:v>
                </c:pt>
                <c:pt idx="3441">
                  <c:v>12.821255769462942</c:v>
                </c:pt>
                <c:pt idx="3442">
                  <c:v>12.821255769462942</c:v>
                </c:pt>
                <c:pt idx="3443">
                  <c:v>12.821255769462942</c:v>
                </c:pt>
                <c:pt idx="3444">
                  <c:v>12.821255769462942</c:v>
                </c:pt>
                <c:pt idx="3445">
                  <c:v>12.821255769462942</c:v>
                </c:pt>
                <c:pt idx="3446">
                  <c:v>12.821255769462942</c:v>
                </c:pt>
                <c:pt idx="3447">
                  <c:v>12.821255769462942</c:v>
                </c:pt>
                <c:pt idx="3448">
                  <c:v>12.821255769462942</c:v>
                </c:pt>
                <c:pt idx="3449">
                  <c:v>12.821255769462942</c:v>
                </c:pt>
                <c:pt idx="3450">
                  <c:v>12.821255769462942</c:v>
                </c:pt>
                <c:pt idx="3451">
                  <c:v>12.821255769462942</c:v>
                </c:pt>
                <c:pt idx="3452">
                  <c:v>12.821255769462942</c:v>
                </c:pt>
                <c:pt idx="3453">
                  <c:v>12.821255769462942</c:v>
                </c:pt>
                <c:pt idx="3454">
                  <c:v>12.821255769462942</c:v>
                </c:pt>
                <c:pt idx="3455">
                  <c:v>12.821255769462942</c:v>
                </c:pt>
                <c:pt idx="3456">
                  <c:v>12.821255769462942</c:v>
                </c:pt>
                <c:pt idx="3457">
                  <c:v>12.821255769462942</c:v>
                </c:pt>
                <c:pt idx="3458">
                  <c:v>12.821255769462942</c:v>
                </c:pt>
                <c:pt idx="3459">
                  <c:v>12.821255769462942</c:v>
                </c:pt>
                <c:pt idx="3460">
                  <c:v>12.821255769462942</c:v>
                </c:pt>
                <c:pt idx="3461">
                  <c:v>12.821255769462942</c:v>
                </c:pt>
                <c:pt idx="3462">
                  <c:v>12.821255769462942</c:v>
                </c:pt>
                <c:pt idx="3463">
                  <c:v>12.821255769462942</c:v>
                </c:pt>
                <c:pt idx="3464">
                  <c:v>12.821255769462942</c:v>
                </c:pt>
                <c:pt idx="3465">
                  <c:v>12.821255769462942</c:v>
                </c:pt>
                <c:pt idx="3466">
                  <c:v>12.821255769462942</c:v>
                </c:pt>
                <c:pt idx="3467">
                  <c:v>12.821255769462942</c:v>
                </c:pt>
                <c:pt idx="3468">
                  <c:v>12.821255769462942</c:v>
                </c:pt>
                <c:pt idx="3469">
                  <c:v>12.821255769462942</c:v>
                </c:pt>
                <c:pt idx="3470">
                  <c:v>12.821255769462942</c:v>
                </c:pt>
                <c:pt idx="3471">
                  <c:v>12.821255769462942</c:v>
                </c:pt>
                <c:pt idx="3472">
                  <c:v>12.821255769462942</c:v>
                </c:pt>
                <c:pt idx="3473">
                  <c:v>12.821255769462942</c:v>
                </c:pt>
                <c:pt idx="3474">
                  <c:v>12.821255769462942</c:v>
                </c:pt>
                <c:pt idx="3475">
                  <c:v>12.821255769462942</c:v>
                </c:pt>
                <c:pt idx="3476">
                  <c:v>12.821255769462942</c:v>
                </c:pt>
                <c:pt idx="3477">
                  <c:v>12.821255769462942</c:v>
                </c:pt>
                <c:pt idx="3478">
                  <c:v>12.821255769462942</c:v>
                </c:pt>
                <c:pt idx="3479">
                  <c:v>12.821255769462942</c:v>
                </c:pt>
                <c:pt idx="3480">
                  <c:v>12.821255769462942</c:v>
                </c:pt>
                <c:pt idx="3481">
                  <c:v>12.821255769462942</c:v>
                </c:pt>
                <c:pt idx="3482">
                  <c:v>12.821255769462942</c:v>
                </c:pt>
                <c:pt idx="3483">
                  <c:v>12.821255769462942</c:v>
                </c:pt>
                <c:pt idx="3484">
                  <c:v>12.821255769462942</c:v>
                </c:pt>
                <c:pt idx="3485">
                  <c:v>12.821255769462942</c:v>
                </c:pt>
                <c:pt idx="3486">
                  <c:v>12.821255769462942</c:v>
                </c:pt>
                <c:pt idx="3487">
                  <c:v>12.821255769462942</c:v>
                </c:pt>
                <c:pt idx="3488">
                  <c:v>12.821255769462942</c:v>
                </c:pt>
                <c:pt idx="3489">
                  <c:v>12.821255769462942</c:v>
                </c:pt>
                <c:pt idx="3490">
                  <c:v>12.821255769462942</c:v>
                </c:pt>
                <c:pt idx="3491">
                  <c:v>12.821255769462942</c:v>
                </c:pt>
                <c:pt idx="3492">
                  <c:v>12.821255769462942</c:v>
                </c:pt>
                <c:pt idx="3493">
                  <c:v>12.821255769462942</c:v>
                </c:pt>
                <c:pt idx="3494">
                  <c:v>12.821255769462942</c:v>
                </c:pt>
                <c:pt idx="3495">
                  <c:v>12.821255769462942</c:v>
                </c:pt>
                <c:pt idx="3496">
                  <c:v>12.821255769462942</c:v>
                </c:pt>
                <c:pt idx="3497">
                  <c:v>12.821255769462942</c:v>
                </c:pt>
                <c:pt idx="3498">
                  <c:v>12.821255769462942</c:v>
                </c:pt>
                <c:pt idx="3499">
                  <c:v>12.821255769462942</c:v>
                </c:pt>
                <c:pt idx="3500">
                  <c:v>12.821255769462942</c:v>
                </c:pt>
                <c:pt idx="3501">
                  <c:v>12.821255769462942</c:v>
                </c:pt>
                <c:pt idx="3502">
                  <c:v>12.821255769462942</c:v>
                </c:pt>
                <c:pt idx="3503">
                  <c:v>12.821255769462942</c:v>
                </c:pt>
                <c:pt idx="3504">
                  <c:v>12.821255769462942</c:v>
                </c:pt>
                <c:pt idx="3505">
                  <c:v>12.821255769462942</c:v>
                </c:pt>
                <c:pt idx="3506">
                  <c:v>12.821255769462942</c:v>
                </c:pt>
                <c:pt idx="3507">
                  <c:v>12.821255769462942</c:v>
                </c:pt>
                <c:pt idx="3508">
                  <c:v>12.821255769462942</c:v>
                </c:pt>
                <c:pt idx="3509">
                  <c:v>12.821255769462942</c:v>
                </c:pt>
                <c:pt idx="3510">
                  <c:v>12.821255769462942</c:v>
                </c:pt>
                <c:pt idx="3511">
                  <c:v>12.821255769462942</c:v>
                </c:pt>
                <c:pt idx="3512">
                  <c:v>12.821255769462942</c:v>
                </c:pt>
                <c:pt idx="3513">
                  <c:v>12.821255769462942</c:v>
                </c:pt>
                <c:pt idx="3514">
                  <c:v>12.821255769462942</c:v>
                </c:pt>
                <c:pt idx="3515">
                  <c:v>12.821255769462942</c:v>
                </c:pt>
                <c:pt idx="3516">
                  <c:v>12.821255769462942</c:v>
                </c:pt>
                <c:pt idx="3517">
                  <c:v>12.821255769462942</c:v>
                </c:pt>
                <c:pt idx="3518">
                  <c:v>12.821255769462942</c:v>
                </c:pt>
                <c:pt idx="3519">
                  <c:v>12.821255769462942</c:v>
                </c:pt>
                <c:pt idx="3520">
                  <c:v>12.821255769462942</c:v>
                </c:pt>
                <c:pt idx="3521">
                  <c:v>12.821255769462942</c:v>
                </c:pt>
                <c:pt idx="3522">
                  <c:v>12.821255769462942</c:v>
                </c:pt>
                <c:pt idx="3523">
                  <c:v>12.821255769462942</c:v>
                </c:pt>
                <c:pt idx="3524">
                  <c:v>12.821255769462942</c:v>
                </c:pt>
                <c:pt idx="3525">
                  <c:v>12.821255769462942</c:v>
                </c:pt>
                <c:pt idx="3526">
                  <c:v>12.821255769462942</c:v>
                </c:pt>
                <c:pt idx="3527">
                  <c:v>12.821255769462942</c:v>
                </c:pt>
                <c:pt idx="3528">
                  <c:v>12.821255769462942</c:v>
                </c:pt>
                <c:pt idx="3529">
                  <c:v>12.821255769462942</c:v>
                </c:pt>
                <c:pt idx="3530">
                  <c:v>12.821255769462942</c:v>
                </c:pt>
                <c:pt idx="3531">
                  <c:v>12.821255769462942</c:v>
                </c:pt>
                <c:pt idx="3532">
                  <c:v>12.821255769462942</c:v>
                </c:pt>
                <c:pt idx="3533">
                  <c:v>12.821255769462942</c:v>
                </c:pt>
                <c:pt idx="3534">
                  <c:v>12.821255769462942</c:v>
                </c:pt>
                <c:pt idx="3535">
                  <c:v>12.821255769462942</c:v>
                </c:pt>
                <c:pt idx="3536">
                  <c:v>12.821255769462942</c:v>
                </c:pt>
                <c:pt idx="3537">
                  <c:v>12.821255769462942</c:v>
                </c:pt>
                <c:pt idx="3538">
                  <c:v>12.821255769462942</c:v>
                </c:pt>
                <c:pt idx="3539">
                  <c:v>12.821255769462942</c:v>
                </c:pt>
                <c:pt idx="3540">
                  <c:v>12.821255769462942</c:v>
                </c:pt>
                <c:pt idx="3541">
                  <c:v>12.821255769462942</c:v>
                </c:pt>
                <c:pt idx="3542">
                  <c:v>12.821255769462942</c:v>
                </c:pt>
                <c:pt idx="3543">
                  <c:v>12.821255769462942</c:v>
                </c:pt>
                <c:pt idx="3544">
                  <c:v>12.821255769462942</c:v>
                </c:pt>
                <c:pt idx="3545">
                  <c:v>12.821255769462942</c:v>
                </c:pt>
                <c:pt idx="3546">
                  <c:v>12.821255769462942</c:v>
                </c:pt>
                <c:pt idx="3547">
                  <c:v>12.821255769462942</c:v>
                </c:pt>
                <c:pt idx="3548">
                  <c:v>12.821255769462942</c:v>
                </c:pt>
                <c:pt idx="3549">
                  <c:v>12.821255769462942</c:v>
                </c:pt>
                <c:pt idx="3550">
                  <c:v>12.821255769462942</c:v>
                </c:pt>
                <c:pt idx="3551">
                  <c:v>12.821255769462942</c:v>
                </c:pt>
                <c:pt idx="3552">
                  <c:v>12.821255769462942</c:v>
                </c:pt>
                <c:pt idx="3553">
                  <c:v>12.821255769462942</c:v>
                </c:pt>
                <c:pt idx="3554">
                  <c:v>12.821255769462942</c:v>
                </c:pt>
                <c:pt idx="3555">
                  <c:v>12.821255769462942</c:v>
                </c:pt>
                <c:pt idx="3556">
                  <c:v>12.821255769462942</c:v>
                </c:pt>
                <c:pt idx="3557">
                  <c:v>12.821255769462942</c:v>
                </c:pt>
                <c:pt idx="3558">
                  <c:v>12.821255769462942</c:v>
                </c:pt>
                <c:pt idx="3559">
                  <c:v>12.821255769462942</c:v>
                </c:pt>
                <c:pt idx="3560">
                  <c:v>12.821255769462942</c:v>
                </c:pt>
                <c:pt idx="3561">
                  <c:v>12.821255769462942</c:v>
                </c:pt>
                <c:pt idx="3562">
                  <c:v>12.821255769462942</c:v>
                </c:pt>
                <c:pt idx="3563">
                  <c:v>12.821255769462942</c:v>
                </c:pt>
                <c:pt idx="3564">
                  <c:v>12.821255769462942</c:v>
                </c:pt>
                <c:pt idx="3565">
                  <c:v>12.821255769462942</c:v>
                </c:pt>
                <c:pt idx="3566">
                  <c:v>12.821255769462942</c:v>
                </c:pt>
                <c:pt idx="3567">
                  <c:v>12.821255769462942</c:v>
                </c:pt>
                <c:pt idx="3568">
                  <c:v>12.821255769462942</c:v>
                </c:pt>
                <c:pt idx="3569">
                  <c:v>12.821255769462942</c:v>
                </c:pt>
                <c:pt idx="3570">
                  <c:v>12.821255769462942</c:v>
                </c:pt>
                <c:pt idx="3571">
                  <c:v>12.821255769462942</c:v>
                </c:pt>
                <c:pt idx="3572">
                  <c:v>12.821255769462942</c:v>
                </c:pt>
                <c:pt idx="3573">
                  <c:v>12.821255769462942</c:v>
                </c:pt>
                <c:pt idx="3574">
                  <c:v>12.821255769462942</c:v>
                </c:pt>
                <c:pt idx="3575">
                  <c:v>12.821255769462942</c:v>
                </c:pt>
                <c:pt idx="3576">
                  <c:v>12.821255769462942</c:v>
                </c:pt>
                <c:pt idx="3577">
                  <c:v>12.821255769462942</c:v>
                </c:pt>
                <c:pt idx="3578">
                  <c:v>12.821255769462942</c:v>
                </c:pt>
                <c:pt idx="3579">
                  <c:v>12.821255769462942</c:v>
                </c:pt>
                <c:pt idx="3580">
                  <c:v>12.821255769462942</c:v>
                </c:pt>
                <c:pt idx="3581">
                  <c:v>12.821255769462942</c:v>
                </c:pt>
                <c:pt idx="3582">
                  <c:v>12.821255769462942</c:v>
                </c:pt>
                <c:pt idx="3583">
                  <c:v>12.821255769462942</c:v>
                </c:pt>
                <c:pt idx="3584">
                  <c:v>12.821255769462942</c:v>
                </c:pt>
                <c:pt idx="3585">
                  <c:v>12.821255769462942</c:v>
                </c:pt>
                <c:pt idx="3586">
                  <c:v>12.821255769462942</c:v>
                </c:pt>
                <c:pt idx="3587">
                  <c:v>12.821255769462942</c:v>
                </c:pt>
                <c:pt idx="3588">
                  <c:v>12.821255769462942</c:v>
                </c:pt>
                <c:pt idx="3589">
                  <c:v>12.821255769462942</c:v>
                </c:pt>
                <c:pt idx="3590">
                  <c:v>12.821255769462942</c:v>
                </c:pt>
                <c:pt idx="3591">
                  <c:v>12.821255769462942</c:v>
                </c:pt>
                <c:pt idx="3592">
                  <c:v>12.821255769462942</c:v>
                </c:pt>
                <c:pt idx="3593">
                  <c:v>12.821255769462942</c:v>
                </c:pt>
                <c:pt idx="3594">
                  <c:v>12.821255769462942</c:v>
                </c:pt>
                <c:pt idx="3595">
                  <c:v>12.821255769462942</c:v>
                </c:pt>
                <c:pt idx="3596">
                  <c:v>12.821255769462942</c:v>
                </c:pt>
                <c:pt idx="3597">
                  <c:v>12.821255769462942</c:v>
                </c:pt>
                <c:pt idx="3598">
                  <c:v>12.821255769462942</c:v>
                </c:pt>
                <c:pt idx="3599">
                  <c:v>12.821255769462942</c:v>
                </c:pt>
                <c:pt idx="3600">
                  <c:v>12.821255769462942</c:v>
                </c:pt>
                <c:pt idx="3601">
                  <c:v>12.821255769462942</c:v>
                </c:pt>
                <c:pt idx="3602">
                  <c:v>12.821255769462942</c:v>
                </c:pt>
                <c:pt idx="3603">
                  <c:v>12.821255769462942</c:v>
                </c:pt>
                <c:pt idx="3604">
                  <c:v>12.821255769462942</c:v>
                </c:pt>
                <c:pt idx="3605">
                  <c:v>12.821255769462942</c:v>
                </c:pt>
                <c:pt idx="3606">
                  <c:v>12.821255769462942</c:v>
                </c:pt>
                <c:pt idx="3607">
                  <c:v>12.821255769462942</c:v>
                </c:pt>
                <c:pt idx="3608">
                  <c:v>12.821255769462942</c:v>
                </c:pt>
                <c:pt idx="3609">
                  <c:v>12.821255769462942</c:v>
                </c:pt>
                <c:pt idx="3610">
                  <c:v>12.821255769462942</c:v>
                </c:pt>
                <c:pt idx="3611">
                  <c:v>12.821255769462942</c:v>
                </c:pt>
                <c:pt idx="3612">
                  <c:v>12.821255769462942</c:v>
                </c:pt>
                <c:pt idx="3613">
                  <c:v>12.821255769462942</c:v>
                </c:pt>
                <c:pt idx="3614">
                  <c:v>12.821255769462942</c:v>
                </c:pt>
                <c:pt idx="3615">
                  <c:v>12.821255769462942</c:v>
                </c:pt>
                <c:pt idx="3616">
                  <c:v>12.821255769462942</c:v>
                </c:pt>
                <c:pt idx="3617">
                  <c:v>12.821255769462942</c:v>
                </c:pt>
                <c:pt idx="3618">
                  <c:v>12.821255769462942</c:v>
                </c:pt>
                <c:pt idx="3619">
                  <c:v>12.821255769462942</c:v>
                </c:pt>
                <c:pt idx="3620">
                  <c:v>12.821255769462942</c:v>
                </c:pt>
                <c:pt idx="3621">
                  <c:v>12.821255769462942</c:v>
                </c:pt>
                <c:pt idx="3622">
                  <c:v>12.821255769462942</c:v>
                </c:pt>
                <c:pt idx="3623">
                  <c:v>12.821255769462942</c:v>
                </c:pt>
                <c:pt idx="3624">
                  <c:v>12.821255769462942</c:v>
                </c:pt>
                <c:pt idx="3625">
                  <c:v>12.821255769462942</c:v>
                </c:pt>
                <c:pt idx="3626">
                  <c:v>12.821255769462942</c:v>
                </c:pt>
                <c:pt idx="3627">
                  <c:v>12.821255769462942</c:v>
                </c:pt>
                <c:pt idx="3628">
                  <c:v>12.821255769462942</c:v>
                </c:pt>
                <c:pt idx="3629">
                  <c:v>12.821255769462942</c:v>
                </c:pt>
                <c:pt idx="3630">
                  <c:v>12.821255769462942</c:v>
                </c:pt>
                <c:pt idx="3631">
                  <c:v>12.821255769462942</c:v>
                </c:pt>
                <c:pt idx="3632">
                  <c:v>12.821255769462942</c:v>
                </c:pt>
                <c:pt idx="3633">
                  <c:v>12.821255769462942</c:v>
                </c:pt>
                <c:pt idx="3634">
                  <c:v>12.821255769462942</c:v>
                </c:pt>
                <c:pt idx="3635">
                  <c:v>12.821255769462942</c:v>
                </c:pt>
                <c:pt idx="3636">
                  <c:v>12.821255769462942</c:v>
                </c:pt>
                <c:pt idx="3637">
                  <c:v>12.821255769462942</c:v>
                </c:pt>
                <c:pt idx="3638">
                  <c:v>12.821255769462942</c:v>
                </c:pt>
                <c:pt idx="3639">
                  <c:v>12.821255769462942</c:v>
                </c:pt>
                <c:pt idx="3640">
                  <c:v>12.821255769462942</c:v>
                </c:pt>
                <c:pt idx="3641">
                  <c:v>12.821255769462942</c:v>
                </c:pt>
                <c:pt idx="3642">
                  <c:v>12.821255769462942</c:v>
                </c:pt>
                <c:pt idx="3643">
                  <c:v>12.821255769462942</c:v>
                </c:pt>
                <c:pt idx="3644">
                  <c:v>12.821255769462942</c:v>
                </c:pt>
                <c:pt idx="3645">
                  <c:v>12.821255769462942</c:v>
                </c:pt>
                <c:pt idx="3646">
                  <c:v>12.821255769462942</c:v>
                </c:pt>
                <c:pt idx="3647">
                  <c:v>12.821255769462942</c:v>
                </c:pt>
                <c:pt idx="3648">
                  <c:v>12.821255769462942</c:v>
                </c:pt>
                <c:pt idx="3649">
                  <c:v>12.821255769462942</c:v>
                </c:pt>
                <c:pt idx="3650">
                  <c:v>12.821255769462942</c:v>
                </c:pt>
                <c:pt idx="3651">
                  <c:v>12.821255769462942</c:v>
                </c:pt>
                <c:pt idx="3652">
                  <c:v>12.821255769462942</c:v>
                </c:pt>
                <c:pt idx="3653">
                  <c:v>12.821255769462942</c:v>
                </c:pt>
                <c:pt idx="3654">
                  <c:v>12.821255769462942</c:v>
                </c:pt>
                <c:pt idx="3655">
                  <c:v>12.821255769462942</c:v>
                </c:pt>
                <c:pt idx="3656">
                  <c:v>12.821255769462942</c:v>
                </c:pt>
                <c:pt idx="3657">
                  <c:v>12.821255769462942</c:v>
                </c:pt>
                <c:pt idx="3658">
                  <c:v>12.821255769462942</c:v>
                </c:pt>
                <c:pt idx="3659">
                  <c:v>12.821255769462942</c:v>
                </c:pt>
                <c:pt idx="3660">
                  <c:v>12.821255769462942</c:v>
                </c:pt>
                <c:pt idx="3661">
                  <c:v>12.821255769462942</c:v>
                </c:pt>
                <c:pt idx="3662">
                  <c:v>12.821255769462942</c:v>
                </c:pt>
                <c:pt idx="3663">
                  <c:v>12.821255769462942</c:v>
                </c:pt>
                <c:pt idx="3664">
                  <c:v>12.821255769462942</c:v>
                </c:pt>
                <c:pt idx="3665">
                  <c:v>12.821255769462942</c:v>
                </c:pt>
                <c:pt idx="3666">
                  <c:v>12.821255769462942</c:v>
                </c:pt>
                <c:pt idx="3667">
                  <c:v>12.821255769462942</c:v>
                </c:pt>
                <c:pt idx="3668">
                  <c:v>12.821255769462942</c:v>
                </c:pt>
                <c:pt idx="3669">
                  <c:v>12.821255769462942</c:v>
                </c:pt>
                <c:pt idx="3670">
                  <c:v>12.821255769462942</c:v>
                </c:pt>
                <c:pt idx="3671">
                  <c:v>12.821255769462942</c:v>
                </c:pt>
                <c:pt idx="3672">
                  <c:v>12.821255769462942</c:v>
                </c:pt>
                <c:pt idx="3673">
                  <c:v>12.821255769462942</c:v>
                </c:pt>
                <c:pt idx="3674">
                  <c:v>12.821255769462942</c:v>
                </c:pt>
                <c:pt idx="3675">
                  <c:v>12.821255769462942</c:v>
                </c:pt>
                <c:pt idx="3676">
                  <c:v>12.821255769462942</c:v>
                </c:pt>
                <c:pt idx="3677">
                  <c:v>12.821255769462942</c:v>
                </c:pt>
                <c:pt idx="3678">
                  <c:v>12.821255769462942</c:v>
                </c:pt>
                <c:pt idx="3679">
                  <c:v>12.821255769462942</c:v>
                </c:pt>
                <c:pt idx="3680">
                  <c:v>12.821255769462942</c:v>
                </c:pt>
                <c:pt idx="3681">
                  <c:v>12.821255769462942</c:v>
                </c:pt>
                <c:pt idx="3682">
                  <c:v>12.821255769462942</c:v>
                </c:pt>
                <c:pt idx="3683">
                  <c:v>12.821255769462942</c:v>
                </c:pt>
                <c:pt idx="3684">
                  <c:v>12.821255769462942</c:v>
                </c:pt>
                <c:pt idx="3685">
                  <c:v>12.821255769462942</c:v>
                </c:pt>
                <c:pt idx="3686">
                  <c:v>12.821255769462942</c:v>
                </c:pt>
                <c:pt idx="3687">
                  <c:v>12.821255769462942</c:v>
                </c:pt>
                <c:pt idx="3688">
                  <c:v>12.821255769462942</c:v>
                </c:pt>
                <c:pt idx="3689">
                  <c:v>12.821255769462942</c:v>
                </c:pt>
                <c:pt idx="3690">
                  <c:v>12.821255769462942</c:v>
                </c:pt>
                <c:pt idx="3691">
                  <c:v>12.821255769462942</c:v>
                </c:pt>
                <c:pt idx="3692">
                  <c:v>12.821255769462942</c:v>
                </c:pt>
                <c:pt idx="3693">
                  <c:v>12.821255769462942</c:v>
                </c:pt>
                <c:pt idx="3694">
                  <c:v>12.821255769462942</c:v>
                </c:pt>
                <c:pt idx="3695">
                  <c:v>12.821255769462942</c:v>
                </c:pt>
                <c:pt idx="3696">
                  <c:v>12.821255769462942</c:v>
                </c:pt>
                <c:pt idx="3697">
                  <c:v>12.821255769462942</c:v>
                </c:pt>
                <c:pt idx="3698">
                  <c:v>12.821255769462942</c:v>
                </c:pt>
                <c:pt idx="3699">
                  <c:v>12.821255769462942</c:v>
                </c:pt>
                <c:pt idx="3700">
                  <c:v>12.821255769462942</c:v>
                </c:pt>
                <c:pt idx="3701">
                  <c:v>12.821255769462942</c:v>
                </c:pt>
                <c:pt idx="3702">
                  <c:v>12.821255769462942</c:v>
                </c:pt>
                <c:pt idx="3703">
                  <c:v>12.821255769462942</c:v>
                </c:pt>
                <c:pt idx="3704">
                  <c:v>12.821255769462942</c:v>
                </c:pt>
                <c:pt idx="3705">
                  <c:v>12.821255769462942</c:v>
                </c:pt>
                <c:pt idx="3706">
                  <c:v>12.821255769462942</c:v>
                </c:pt>
                <c:pt idx="3707">
                  <c:v>12.821255769462942</c:v>
                </c:pt>
                <c:pt idx="3708">
                  <c:v>12.821255769462942</c:v>
                </c:pt>
                <c:pt idx="3709">
                  <c:v>12.821255769462942</c:v>
                </c:pt>
                <c:pt idx="3710">
                  <c:v>12.821255769462942</c:v>
                </c:pt>
                <c:pt idx="3711">
                  <c:v>12.821255769462942</c:v>
                </c:pt>
                <c:pt idx="3712">
                  <c:v>12.821255769462942</c:v>
                </c:pt>
                <c:pt idx="3713">
                  <c:v>12.821255769462942</c:v>
                </c:pt>
                <c:pt idx="3714">
                  <c:v>12.821255769462942</c:v>
                </c:pt>
                <c:pt idx="3715">
                  <c:v>12.821255769462942</c:v>
                </c:pt>
                <c:pt idx="3716">
                  <c:v>12.821255769462942</c:v>
                </c:pt>
                <c:pt idx="3717">
                  <c:v>12.821255769462942</c:v>
                </c:pt>
                <c:pt idx="3718">
                  <c:v>12.821255769462942</c:v>
                </c:pt>
                <c:pt idx="3719">
                  <c:v>12.821255769462942</c:v>
                </c:pt>
                <c:pt idx="3720">
                  <c:v>12.821255769462942</c:v>
                </c:pt>
                <c:pt idx="3721">
                  <c:v>12.821255769462942</c:v>
                </c:pt>
                <c:pt idx="3722">
                  <c:v>12.821255769462942</c:v>
                </c:pt>
                <c:pt idx="3723">
                  <c:v>12.821255769462942</c:v>
                </c:pt>
                <c:pt idx="3724">
                  <c:v>12.821255769462942</c:v>
                </c:pt>
                <c:pt idx="3725">
                  <c:v>12.821255769462942</c:v>
                </c:pt>
                <c:pt idx="3726">
                  <c:v>12.821255769462942</c:v>
                </c:pt>
                <c:pt idx="3727">
                  <c:v>12.821255769462942</c:v>
                </c:pt>
                <c:pt idx="3728">
                  <c:v>12.821255769462942</c:v>
                </c:pt>
                <c:pt idx="3729">
                  <c:v>12.821255769462942</c:v>
                </c:pt>
                <c:pt idx="3730">
                  <c:v>12.821255769462942</c:v>
                </c:pt>
                <c:pt idx="3731">
                  <c:v>12.821255769462942</c:v>
                </c:pt>
                <c:pt idx="3732">
                  <c:v>12.821255769462942</c:v>
                </c:pt>
                <c:pt idx="3733">
                  <c:v>12.821255769462942</c:v>
                </c:pt>
                <c:pt idx="3734">
                  <c:v>12.821255769462942</c:v>
                </c:pt>
                <c:pt idx="3735">
                  <c:v>12.821255769462942</c:v>
                </c:pt>
                <c:pt idx="3736">
                  <c:v>12.821255769462942</c:v>
                </c:pt>
                <c:pt idx="3737">
                  <c:v>12.821255769462942</c:v>
                </c:pt>
                <c:pt idx="3738">
                  <c:v>12.821255769462942</c:v>
                </c:pt>
                <c:pt idx="3739">
                  <c:v>12.821255769462942</c:v>
                </c:pt>
                <c:pt idx="3740">
                  <c:v>12.821255769462942</c:v>
                </c:pt>
                <c:pt idx="3741">
                  <c:v>12.821255769462942</c:v>
                </c:pt>
                <c:pt idx="3742">
                  <c:v>12.821255769462942</c:v>
                </c:pt>
                <c:pt idx="3743">
                  <c:v>12.821255769462942</c:v>
                </c:pt>
                <c:pt idx="3744">
                  <c:v>12.821255769462942</c:v>
                </c:pt>
                <c:pt idx="3745">
                  <c:v>12.821255769462942</c:v>
                </c:pt>
                <c:pt idx="3746">
                  <c:v>12.821255769462942</c:v>
                </c:pt>
                <c:pt idx="3747">
                  <c:v>12.821255769462942</c:v>
                </c:pt>
                <c:pt idx="3748">
                  <c:v>12.821255769462942</c:v>
                </c:pt>
                <c:pt idx="3749">
                  <c:v>12.821255769462942</c:v>
                </c:pt>
                <c:pt idx="3750">
                  <c:v>12.821255769462942</c:v>
                </c:pt>
                <c:pt idx="3751">
                  <c:v>12.821255769462942</c:v>
                </c:pt>
                <c:pt idx="3752">
                  <c:v>12.821255769462942</c:v>
                </c:pt>
                <c:pt idx="3753">
                  <c:v>12.821255769462942</c:v>
                </c:pt>
                <c:pt idx="3754">
                  <c:v>12.821255769462942</c:v>
                </c:pt>
                <c:pt idx="3755">
                  <c:v>12.821255769462942</c:v>
                </c:pt>
                <c:pt idx="3756">
                  <c:v>12.821255769462942</c:v>
                </c:pt>
                <c:pt idx="3757">
                  <c:v>12.821255769462942</c:v>
                </c:pt>
                <c:pt idx="3758">
                  <c:v>12.821255769462942</c:v>
                </c:pt>
                <c:pt idx="3759">
                  <c:v>12.821255769462942</c:v>
                </c:pt>
                <c:pt idx="3760">
                  <c:v>12.821255769462942</c:v>
                </c:pt>
                <c:pt idx="3761">
                  <c:v>12.821255769462942</c:v>
                </c:pt>
                <c:pt idx="3762">
                  <c:v>12.821255769462942</c:v>
                </c:pt>
                <c:pt idx="3763">
                  <c:v>12.821255769462942</c:v>
                </c:pt>
                <c:pt idx="3764">
                  <c:v>12.821255769462942</c:v>
                </c:pt>
                <c:pt idx="3765">
                  <c:v>12.821255769462942</c:v>
                </c:pt>
                <c:pt idx="3766">
                  <c:v>12.821255769462942</c:v>
                </c:pt>
                <c:pt idx="3767">
                  <c:v>12.821255769462942</c:v>
                </c:pt>
                <c:pt idx="3768">
                  <c:v>12.821255769462942</c:v>
                </c:pt>
                <c:pt idx="3769">
                  <c:v>12.821255769462942</c:v>
                </c:pt>
                <c:pt idx="3770">
                  <c:v>12.821255769462942</c:v>
                </c:pt>
                <c:pt idx="3771">
                  <c:v>12.821255769462942</c:v>
                </c:pt>
                <c:pt idx="3772">
                  <c:v>12.821255769462942</c:v>
                </c:pt>
                <c:pt idx="3773">
                  <c:v>12.821255769462942</c:v>
                </c:pt>
                <c:pt idx="3774">
                  <c:v>12.821255769462942</c:v>
                </c:pt>
                <c:pt idx="3775">
                  <c:v>12.821255769462942</c:v>
                </c:pt>
                <c:pt idx="3776">
                  <c:v>12.821255769462942</c:v>
                </c:pt>
                <c:pt idx="3777">
                  <c:v>12.821255769462942</c:v>
                </c:pt>
                <c:pt idx="3778">
                  <c:v>12.821255769462942</c:v>
                </c:pt>
                <c:pt idx="3779">
                  <c:v>12.821255769462942</c:v>
                </c:pt>
                <c:pt idx="3780">
                  <c:v>12.821255769462942</c:v>
                </c:pt>
                <c:pt idx="3781">
                  <c:v>12.821255769462942</c:v>
                </c:pt>
                <c:pt idx="3782">
                  <c:v>12.821255769462942</c:v>
                </c:pt>
                <c:pt idx="3783">
                  <c:v>12.821255769462942</c:v>
                </c:pt>
                <c:pt idx="3784">
                  <c:v>12.821255769462942</c:v>
                </c:pt>
                <c:pt idx="3785">
                  <c:v>12.821255769462942</c:v>
                </c:pt>
                <c:pt idx="3786">
                  <c:v>12.821255769462942</c:v>
                </c:pt>
                <c:pt idx="3787">
                  <c:v>12.821255769462942</c:v>
                </c:pt>
                <c:pt idx="3788">
                  <c:v>12.821255769462942</c:v>
                </c:pt>
                <c:pt idx="3789">
                  <c:v>12.821255769462942</c:v>
                </c:pt>
                <c:pt idx="3790">
                  <c:v>12.821255769462942</c:v>
                </c:pt>
                <c:pt idx="3791">
                  <c:v>12.821255769462942</c:v>
                </c:pt>
                <c:pt idx="3792">
                  <c:v>12.821255769462942</c:v>
                </c:pt>
                <c:pt idx="3793">
                  <c:v>12.821255769462942</c:v>
                </c:pt>
                <c:pt idx="3794">
                  <c:v>12.821255769462942</c:v>
                </c:pt>
                <c:pt idx="3795">
                  <c:v>12.821255769462942</c:v>
                </c:pt>
                <c:pt idx="3796">
                  <c:v>12.821255769462942</c:v>
                </c:pt>
                <c:pt idx="3797">
                  <c:v>12.821255769462942</c:v>
                </c:pt>
                <c:pt idx="3798">
                  <c:v>12.821255769462942</c:v>
                </c:pt>
                <c:pt idx="3799">
                  <c:v>12.821255769462942</c:v>
                </c:pt>
                <c:pt idx="3800">
                  <c:v>12.821255769462942</c:v>
                </c:pt>
                <c:pt idx="3801">
                  <c:v>12.821255769462942</c:v>
                </c:pt>
                <c:pt idx="3802">
                  <c:v>12.821255769462942</c:v>
                </c:pt>
                <c:pt idx="3803">
                  <c:v>12.821255769462942</c:v>
                </c:pt>
                <c:pt idx="3804">
                  <c:v>12.821255769462942</c:v>
                </c:pt>
                <c:pt idx="3805">
                  <c:v>12.821255769462942</c:v>
                </c:pt>
                <c:pt idx="3806">
                  <c:v>12.821255769462942</c:v>
                </c:pt>
                <c:pt idx="3807">
                  <c:v>12.821255769462942</c:v>
                </c:pt>
                <c:pt idx="3808">
                  <c:v>12.821255769462942</c:v>
                </c:pt>
                <c:pt idx="3809">
                  <c:v>12.821255769462942</c:v>
                </c:pt>
                <c:pt idx="3810">
                  <c:v>12.821255769462942</c:v>
                </c:pt>
                <c:pt idx="3811">
                  <c:v>12.821255769462942</c:v>
                </c:pt>
                <c:pt idx="3812">
                  <c:v>12.821255769462942</c:v>
                </c:pt>
                <c:pt idx="3813">
                  <c:v>12.821255769462942</c:v>
                </c:pt>
                <c:pt idx="3814">
                  <c:v>12.821255769462942</c:v>
                </c:pt>
                <c:pt idx="3815">
                  <c:v>12.821255769462942</c:v>
                </c:pt>
                <c:pt idx="3816">
                  <c:v>12.821255769462942</c:v>
                </c:pt>
                <c:pt idx="3817">
                  <c:v>12.821255769462942</c:v>
                </c:pt>
                <c:pt idx="3818">
                  <c:v>12.821255769462942</c:v>
                </c:pt>
                <c:pt idx="3819">
                  <c:v>12.821255769462942</c:v>
                </c:pt>
                <c:pt idx="3820">
                  <c:v>12.821255769462942</c:v>
                </c:pt>
                <c:pt idx="3821">
                  <c:v>12.821255769462942</c:v>
                </c:pt>
                <c:pt idx="3822">
                  <c:v>12.821255769462942</c:v>
                </c:pt>
                <c:pt idx="3823">
                  <c:v>12.821255769462942</c:v>
                </c:pt>
                <c:pt idx="3824">
                  <c:v>12.821255769462942</c:v>
                </c:pt>
                <c:pt idx="3825">
                  <c:v>12.821255769462942</c:v>
                </c:pt>
                <c:pt idx="3826">
                  <c:v>12.821255769462942</c:v>
                </c:pt>
                <c:pt idx="3827">
                  <c:v>12.821255769462942</c:v>
                </c:pt>
                <c:pt idx="3828">
                  <c:v>12.821255769462942</c:v>
                </c:pt>
                <c:pt idx="3829">
                  <c:v>12.821255769462942</c:v>
                </c:pt>
                <c:pt idx="3830">
                  <c:v>12.821255769462942</c:v>
                </c:pt>
                <c:pt idx="3831">
                  <c:v>12.821255769462942</c:v>
                </c:pt>
                <c:pt idx="3832">
                  <c:v>12.821255769462942</c:v>
                </c:pt>
                <c:pt idx="3833">
                  <c:v>12.821255769462942</c:v>
                </c:pt>
                <c:pt idx="3834">
                  <c:v>12.821255769462942</c:v>
                </c:pt>
                <c:pt idx="3835">
                  <c:v>12.821255769462942</c:v>
                </c:pt>
                <c:pt idx="3836">
                  <c:v>12.821255769462942</c:v>
                </c:pt>
                <c:pt idx="3837">
                  <c:v>12.821255769462942</c:v>
                </c:pt>
                <c:pt idx="3838">
                  <c:v>12.821255769462942</c:v>
                </c:pt>
                <c:pt idx="3839">
                  <c:v>12.821255769462942</c:v>
                </c:pt>
                <c:pt idx="3840">
                  <c:v>12.821255769462942</c:v>
                </c:pt>
                <c:pt idx="3841">
                  <c:v>12.821255769462942</c:v>
                </c:pt>
                <c:pt idx="3842">
                  <c:v>12.821255769462942</c:v>
                </c:pt>
                <c:pt idx="3843">
                  <c:v>12.821255769462942</c:v>
                </c:pt>
                <c:pt idx="3844">
                  <c:v>12.821255769462942</c:v>
                </c:pt>
                <c:pt idx="3845">
                  <c:v>12.821255769462942</c:v>
                </c:pt>
                <c:pt idx="3846">
                  <c:v>12.821255769462942</c:v>
                </c:pt>
                <c:pt idx="3847">
                  <c:v>12.821255769462942</c:v>
                </c:pt>
                <c:pt idx="3848">
                  <c:v>12.821255769462942</c:v>
                </c:pt>
                <c:pt idx="3849">
                  <c:v>12.821255769462942</c:v>
                </c:pt>
                <c:pt idx="3850">
                  <c:v>12.821255769462942</c:v>
                </c:pt>
                <c:pt idx="3851">
                  <c:v>12.821255769462942</c:v>
                </c:pt>
                <c:pt idx="3852">
                  <c:v>12.821255769462942</c:v>
                </c:pt>
                <c:pt idx="3853">
                  <c:v>12.821255769462942</c:v>
                </c:pt>
                <c:pt idx="3854">
                  <c:v>12.821255769462942</c:v>
                </c:pt>
                <c:pt idx="3855">
                  <c:v>12.821255769462942</c:v>
                </c:pt>
                <c:pt idx="3856">
                  <c:v>12.821255769462942</c:v>
                </c:pt>
                <c:pt idx="3857">
                  <c:v>12.821255769462942</c:v>
                </c:pt>
                <c:pt idx="3858">
                  <c:v>12.821255769462942</c:v>
                </c:pt>
                <c:pt idx="3859">
                  <c:v>12.821255769462942</c:v>
                </c:pt>
                <c:pt idx="3860">
                  <c:v>12.821255769462942</c:v>
                </c:pt>
                <c:pt idx="3861">
                  <c:v>12.821255769462942</c:v>
                </c:pt>
                <c:pt idx="3862">
                  <c:v>12.821255769462942</c:v>
                </c:pt>
                <c:pt idx="3863">
                  <c:v>12.821255769462942</c:v>
                </c:pt>
                <c:pt idx="3864">
                  <c:v>12.821255769462942</c:v>
                </c:pt>
                <c:pt idx="3865">
                  <c:v>12.821255769462942</c:v>
                </c:pt>
                <c:pt idx="3866">
                  <c:v>12.821255769462942</c:v>
                </c:pt>
                <c:pt idx="3867">
                  <c:v>12.821255769462942</c:v>
                </c:pt>
                <c:pt idx="3868">
                  <c:v>12.821255769462942</c:v>
                </c:pt>
                <c:pt idx="3869">
                  <c:v>12.821255769462942</c:v>
                </c:pt>
                <c:pt idx="3870">
                  <c:v>12.821255769462942</c:v>
                </c:pt>
                <c:pt idx="3871">
                  <c:v>12.821255769462942</c:v>
                </c:pt>
                <c:pt idx="3872">
                  <c:v>12.821255769462942</c:v>
                </c:pt>
                <c:pt idx="3873">
                  <c:v>12.821255769462942</c:v>
                </c:pt>
                <c:pt idx="3874">
                  <c:v>12.821255769462942</c:v>
                </c:pt>
                <c:pt idx="3875">
                  <c:v>12.821255769462942</c:v>
                </c:pt>
                <c:pt idx="3876">
                  <c:v>12.821255769462942</c:v>
                </c:pt>
                <c:pt idx="3877">
                  <c:v>12.821255769462942</c:v>
                </c:pt>
                <c:pt idx="3878">
                  <c:v>12.821255769462942</c:v>
                </c:pt>
                <c:pt idx="3879">
                  <c:v>12.821255769462942</c:v>
                </c:pt>
                <c:pt idx="3880">
                  <c:v>12.821255769462942</c:v>
                </c:pt>
                <c:pt idx="3881">
                  <c:v>12.821255769462942</c:v>
                </c:pt>
                <c:pt idx="3882">
                  <c:v>12.821255769462942</c:v>
                </c:pt>
                <c:pt idx="3883">
                  <c:v>12.821255769462942</c:v>
                </c:pt>
                <c:pt idx="3884">
                  <c:v>12.821255769462942</c:v>
                </c:pt>
                <c:pt idx="3885">
                  <c:v>12.821255769462942</c:v>
                </c:pt>
                <c:pt idx="3886">
                  <c:v>12.821255769462942</c:v>
                </c:pt>
                <c:pt idx="3887">
                  <c:v>12.821255769462942</c:v>
                </c:pt>
                <c:pt idx="3888">
                  <c:v>12.821255769462942</c:v>
                </c:pt>
                <c:pt idx="3889">
                  <c:v>12.821255769462942</c:v>
                </c:pt>
                <c:pt idx="3890">
                  <c:v>12.821255769462942</c:v>
                </c:pt>
                <c:pt idx="3891">
                  <c:v>12.821255769462942</c:v>
                </c:pt>
                <c:pt idx="3892">
                  <c:v>12.821255769462942</c:v>
                </c:pt>
                <c:pt idx="3893">
                  <c:v>12.821255769462942</c:v>
                </c:pt>
                <c:pt idx="3894">
                  <c:v>12.821255769462942</c:v>
                </c:pt>
                <c:pt idx="3895">
                  <c:v>12.821255769462942</c:v>
                </c:pt>
                <c:pt idx="3896">
                  <c:v>12.821255769462942</c:v>
                </c:pt>
                <c:pt idx="3897">
                  <c:v>12.821255769462942</c:v>
                </c:pt>
                <c:pt idx="3898">
                  <c:v>12.821255769462942</c:v>
                </c:pt>
                <c:pt idx="3899">
                  <c:v>12.821255769462942</c:v>
                </c:pt>
                <c:pt idx="3900">
                  <c:v>12.821255769462942</c:v>
                </c:pt>
                <c:pt idx="3901">
                  <c:v>12.821255769462942</c:v>
                </c:pt>
                <c:pt idx="3902">
                  <c:v>12.821255769462942</c:v>
                </c:pt>
                <c:pt idx="3903">
                  <c:v>12.821255769462942</c:v>
                </c:pt>
                <c:pt idx="3904">
                  <c:v>12.821255769462942</c:v>
                </c:pt>
                <c:pt idx="3905">
                  <c:v>12.821255769462942</c:v>
                </c:pt>
                <c:pt idx="3906">
                  <c:v>12.821255769462942</c:v>
                </c:pt>
                <c:pt idx="3907">
                  <c:v>12.821255769462942</c:v>
                </c:pt>
                <c:pt idx="3908">
                  <c:v>12.821255769462942</c:v>
                </c:pt>
                <c:pt idx="3909">
                  <c:v>12.821255769462942</c:v>
                </c:pt>
                <c:pt idx="3910">
                  <c:v>12.821255769462942</c:v>
                </c:pt>
                <c:pt idx="3911">
                  <c:v>12.821255769462942</c:v>
                </c:pt>
                <c:pt idx="3912">
                  <c:v>12.821255769462942</c:v>
                </c:pt>
                <c:pt idx="3913">
                  <c:v>12.821255769462942</c:v>
                </c:pt>
                <c:pt idx="3914">
                  <c:v>12.821255769462942</c:v>
                </c:pt>
                <c:pt idx="3915">
                  <c:v>12.821255769462942</c:v>
                </c:pt>
                <c:pt idx="3916">
                  <c:v>12.821255769462942</c:v>
                </c:pt>
                <c:pt idx="3917">
                  <c:v>12.821255769462942</c:v>
                </c:pt>
                <c:pt idx="3918">
                  <c:v>12.821255769462942</c:v>
                </c:pt>
                <c:pt idx="3919">
                  <c:v>12.821255769462942</c:v>
                </c:pt>
                <c:pt idx="3920">
                  <c:v>12.821255769462942</c:v>
                </c:pt>
                <c:pt idx="3921">
                  <c:v>12.821255769462942</c:v>
                </c:pt>
                <c:pt idx="3922">
                  <c:v>12.821255769462942</c:v>
                </c:pt>
                <c:pt idx="3923">
                  <c:v>12.821255769462942</c:v>
                </c:pt>
                <c:pt idx="3924">
                  <c:v>12.821255769462942</c:v>
                </c:pt>
                <c:pt idx="3925">
                  <c:v>12.821255769462942</c:v>
                </c:pt>
                <c:pt idx="3926">
                  <c:v>12.821255769462942</c:v>
                </c:pt>
                <c:pt idx="3927">
                  <c:v>12.821255769462942</c:v>
                </c:pt>
                <c:pt idx="3928">
                  <c:v>12.821255769462942</c:v>
                </c:pt>
                <c:pt idx="3929">
                  <c:v>12.821255769462942</c:v>
                </c:pt>
                <c:pt idx="3930">
                  <c:v>12.821255769462942</c:v>
                </c:pt>
                <c:pt idx="3931">
                  <c:v>12.821255769462942</c:v>
                </c:pt>
                <c:pt idx="3932">
                  <c:v>12.821255769462942</c:v>
                </c:pt>
                <c:pt idx="3933">
                  <c:v>12.821255769462942</c:v>
                </c:pt>
                <c:pt idx="3934">
                  <c:v>12.821255769462942</c:v>
                </c:pt>
                <c:pt idx="3935">
                  <c:v>12.821255769462942</c:v>
                </c:pt>
                <c:pt idx="3936">
                  <c:v>12.821255769462942</c:v>
                </c:pt>
                <c:pt idx="3937">
                  <c:v>12.821255769462942</c:v>
                </c:pt>
                <c:pt idx="3938">
                  <c:v>12.821255769462942</c:v>
                </c:pt>
                <c:pt idx="3939">
                  <c:v>12.821255769462942</c:v>
                </c:pt>
                <c:pt idx="3940">
                  <c:v>12.821255769462942</c:v>
                </c:pt>
                <c:pt idx="3941">
                  <c:v>12.821255769462942</c:v>
                </c:pt>
                <c:pt idx="3942">
                  <c:v>12.821255769462942</c:v>
                </c:pt>
                <c:pt idx="3943">
                  <c:v>12.821255769462942</c:v>
                </c:pt>
                <c:pt idx="3944">
                  <c:v>12.821255769462942</c:v>
                </c:pt>
                <c:pt idx="3945">
                  <c:v>12.821255769462942</c:v>
                </c:pt>
                <c:pt idx="3946">
                  <c:v>12.821255769462942</c:v>
                </c:pt>
                <c:pt idx="3947">
                  <c:v>12.821255769462942</c:v>
                </c:pt>
                <c:pt idx="3948">
                  <c:v>12.821255769462942</c:v>
                </c:pt>
                <c:pt idx="3949">
                  <c:v>12.821255769462942</c:v>
                </c:pt>
                <c:pt idx="3950">
                  <c:v>12.821255769462942</c:v>
                </c:pt>
                <c:pt idx="3951">
                  <c:v>12.821255769462942</c:v>
                </c:pt>
                <c:pt idx="3952">
                  <c:v>12.821255769462942</c:v>
                </c:pt>
                <c:pt idx="3953">
                  <c:v>12.821255769462942</c:v>
                </c:pt>
                <c:pt idx="3954">
                  <c:v>12.821255769462942</c:v>
                </c:pt>
                <c:pt idx="3955">
                  <c:v>12.821255769462942</c:v>
                </c:pt>
                <c:pt idx="3956">
                  <c:v>12.821255769462942</c:v>
                </c:pt>
                <c:pt idx="3957">
                  <c:v>12.821255769462942</c:v>
                </c:pt>
                <c:pt idx="3958">
                  <c:v>12.821255769462942</c:v>
                </c:pt>
                <c:pt idx="3959">
                  <c:v>12.821255769462942</c:v>
                </c:pt>
                <c:pt idx="3960">
                  <c:v>12.821255769462942</c:v>
                </c:pt>
                <c:pt idx="3961">
                  <c:v>12.821255769462942</c:v>
                </c:pt>
                <c:pt idx="3962">
                  <c:v>12.821255769462942</c:v>
                </c:pt>
                <c:pt idx="3963">
                  <c:v>12.821255769462942</c:v>
                </c:pt>
                <c:pt idx="3964">
                  <c:v>12.821255769462942</c:v>
                </c:pt>
                <c:pt idx="3965">
                  <c:v>12.821255769462942</c:v>
                </c:pt>
                <c:pt idx="3966">
                  <c:v>12.821255769462942</c:v>
                </c:pt>
                <c:pt idx="3967">
                  <c:v>12.821255769462942</c:v>
                </c:pt>
                <c:pt idx="3968">
                  <c:v>12.821255769462942</c:v>
                </c:pt>
                <c:pt idx="3969">
                  <c:v>12.821255769462942</c:v>
                </c:pt>
                <c:pt idx="3970">
                  <c:v>12.821255769462942</c:v>
                </c:pt>
                <c:pt idx="3971">
                  <c:v>12.821255769462942</c:v>
                </c:pt>
                <c:pt idx="3972">
                  <c:v>12.821255769462942</c:v>
                </c:pt>
                <c:pt idx="3973">
                  <c:v>12.821255769462942</c:v>
                </c:pt>
                <c:pt idx="3974">
                  <c:v>12.821255769462942</c:v>
                </c:pt>
                <c:pt idx="3975">
                  <c:v>12.821255769462942</c:v>
                </c:pt>
                <c:pt idx="3976">
                  <c:v>12.821255769462942</c:v>
                </c:pt>
                <c:pt idx="3977">
                  <c:v>12.821255769462942</c:v>
                </c:pt>
                <c:pt idx="3978">
                  <c:v>12.821255769462942</c:v>
                </c:pt>
                <c:pt idx="3979">
                  <c:v>12.821255769462942</c:v>
                </c:pt>
                <c:pt idx="3980">
                  <c:v>12.821255769462942</c:v>
                </c:pt>
                <c:pt idx="3981">
                  <c:v>12.821255769462942</c:v>
                </c:pt>
                <c:pt idx="3982">
                  <c:v>12.821255769462942</c:v>
                </c:pt>
                <c:pt idx="3983">
                  <c:v>12.821255769462942</c:v>
                </c:pt>
                <c:pt idx="3984">
                  <c:v>12.821255769462942</c:v>
                </c:pt>
                <c:pt idx="3985">
                  <c:v>12.821255769462942</c:v>
                </c:pt>
                <c:pt idx="3986">
                  <c:v>12.821255769462942</c:v>
                </c:pt>
                <c:pt idx="3987">
                  <c:v>12.821255769462942</c:v>
                </c:pt>
                <c:pt idx="3988">
                  <c:v>12.821255769462942</c:v>
                </c:pt>
                <c:pt idx="3989">
                  <c:v>12.821255769462942</c:v>
                </c:pt>
                <c:pt idx="3990">
                  <c:v>12.821255769462942</c:v>
                </c:pt>
                <c:pt idx="3991">
                  <c:v>12.821255769462942</c:v>
                </c:pt>
                <c:pt idx="3992">
                  <c:v>12.821255769462942</c:v>
                </c:pt>
                <c:pt idx="3993">
                  <c:v>12.821255769462942</c:v>
                </c:pt>
                <c:pt idx="3994">
                  <c:v>12.821255769462942</c:v>
                </c:pt>
                <c:pt idx="3995">
                  <c:v>12.821255769462942</c:v>
                </c:pt>
                <c:pt idx="3996">
                  <c:v>12.821255769462942</c:v>
                </c:pt>
                <c:pt idx="3997">
                  <c:v>12.821255769462942</c:v>
                </c:pt>
                <c:pt idx="3998">
                  <c:v>12.821255769462942</c:v>
                </c:pt>
                <c:pt idx="3999">
                  <c:v>12.821255769462942</c:v>
                </c:pt>
                <c:pt idx="4000">
                  <c:v>12.821255769462942</c:v>
                </c:pt>
                <c:pt idx="4001">
                  <c:v>12.821255769462942</c:v>
                </c:pt>
                <c:pt idx="4002">
                  <c:v>12.821255769462942</c:v>
                </c:pt>
                <c:pt idx="4003">
                  <c:v>12.821255769462942</c:v>
                </c:pt>
                <c:pt idx="4004">
                  <c:v>12.821255769462942</c:v>
                </c:pt>
                <c:pt idx="4005">
                  <c:v>12.821255769462942</c:v>
                </c:pt>
                <c:pt idx="4006">
                  <c:v>12.821255769462942</c:v>
                </c:pt>
                <c:pt idx="4007">
                  <c:v>12.821255769462942</c:v>
                </c:pt>
                <c:pt idx="4008">
                  <c:v>12.821255769462942</c:v>
                </c:pt>
                <c:pt idx="4009">
                  <c:v>12.821255769462942</c:v>
                </c:pt>
                <c:pt idx="4010">
                  <c:v>12.821255769462942</c:v>
                </c:pt>
                <c:pt idx="4011">
                  <c:v>12.821255769462942</c:v>
                </c:pt>
                <c:pt idx="4012">
                  <c:v>12.821255769462942</c:v>
                </c:pt>
                <c:pt idx="4013">
                  <c:v>12.821255769462942</c:v>
                </c:pt>
                <c:pt idx="4014">
                  <c:v>12.821255769462942</c:v>
                </c:pt>
                <c:pt idx="4015">
                  <c:v>12.821255769462942</c:v>
                </c:pt>
                <c:pt idx="4016">
                  <c:v>12.821255769462942</c:v>
                </c:pt>
                <c:pt idx="4017">
                  <c:v>12.821255769462942</c:v>
                </c:pt>
                <c:pt idx="4018">
                  <c:v>12.821255769462942</c:v>
                </c:pt>
                <c:pt idx="4019">
                  <c:v>12.821255769462942</c:v>
                </c:pt>
                <c:pt idx="4020">
                  <c:v>12.821255769462942</c:v>
                </c:pt>
                <c:pt idx="4021">
                  <c:v>12.821255769462942</c:v>
                </c:pt>
                <c:pt idx="4022">
                  <c:v>12.821255769462942</c:v>
                </c:pt>
                <c:pt idx="4023">
                  <c:v>12.821255769462942</c:v>
                </c:pt>
                <c:pt idx="4024">
                  <c:v>12.821255769462942</c:v>
                </c:pt>
                <c:pt idx="4025">
                  <c:v>12.821255769462942</c:v>
                </c:pt>
                <c:pt idx="4026">
                  <c:v>12.821255769462942</c:v>
                </c:pt>
                <c:pt idx="4027">
                  <c:v>12.821255769462942</c:v>
                </c:pt>
                <c:pt idx="4028">
                  <c:v>12.821255769462942</c:v>
                </c:pt>
                <c:pt idx="4029">
                  <c:v>12.821255769462942</c:v>
                </c:pt>
                <c:pt idx="4030">
                  <c:v>12.821255769462942</c:v>
                </c:pt>
                <c:pt idx="4031">
                  <c:v>12.821255769462942</c:v>
                </c:pt>
                <c:pt idx="4032">
                  <c:v>12.821255769462942</c:v>
                </c:pt>
                <c:pt idx="4033">
                  <c:v>12.821255769462942</c:v>
                </c:pt>
                <c:pt idx="4034">
                  <c:v>12.821255769462942</c:v>
                </c:pt>
                <c:pt idx="4035">
                  <c:v>12.821255769462942</c:v>
                </c:pt>
                <c:pt idx="4036">
                  <c:v>12.821255769462942</c:v>
                </c:pt>
                <c:pt idx="4037">
                  <c:v>12.821255769462942</c:v>
                </c:pt>
                <c:pt idx="4038">
                  <c:v>12.821255769462942</c:v>
                </c:pt>
                <c:pt idx="4039">
                  <c:v>12.821255769462942</c:v>
                </c:pt>
                <c:pt idx="4040">
                  <c:v>12.821255769462942</c:v>
                </c:pt>
                <c:pt idx="4041">
                  <c:v>12.821255769462942</c:v>
                </c:pt>
                <c:pt idx="4042">
                  <c:v>12.821255769462942</c:v>
                </c:pt>
                <c:pt idx="4043">
                  <c:v>12.821255769462942</c:v>
                </c:pt>
                <c:pt idx="4044">
                  <c:v>12.821255769462942</c:v>
                </c:pt>
                <c:pt idx="4045">
                  <c:v>12.821255769462942</c:v>
                </c:pt>
                <c:pt idx="4046">
                  <c:v>12.821255769462942</c:v>
                </c:pt>
                <c:pt idx="4047">
                  <c:v>12.821255769462942</c:v>
                </c:pt>
                <c:pt idx="4048">
                  <c:v>12.821255769462942</c:v>
                </c:pt>
                <c:pt idx="4049">
                  <c:v>12.821255769462942</c:v>
                </c:pt>
                <c:pt idx="4050">
                  <c:v>12.821255769462942</c:v>
                </c:pt>
                <c:pt idx="4051">
                  <c:v>12.821255769462942</c:v>
                </c:pt>
                <c:pt idx="4052">
                  <c:v>12.821255769462942</c:v>
                </c:pt>
                <c:pt idx="4053">
                  <c:v>12.821255769462942</c:v>
                </c:pt>
                <c:pt idx="4054">
                  <c:v>12.821255769462942</c:v>
                </c:pt>
                <c:pt idx="4055">
                  <c:v>12.821255769462942</c:v>
                </c:pt>
                <c:pt idx="4056">
                  <c:v>12.821255769462942</c:v>
                </c:pt>
                <c:pt idx="4057">
                  <c:v>12.821255769462942</c:v>
                </c:pt>
                <c:pt idx="4058">
                  <c:v>12.821255769462942</c:v>
                </c:pt>
                <c:pt idx="4059">
                  <c:v>12.821255769462942</c:v>
                </c:pt>
                <c:pt idx="4060">
                  <c:v>12.821255769462942</c:v>
                </c:pt>
                <c:pt idx="4061">
                  <c:v>12.821255769462942</c:v>
                </c:pt>
                <c:pt idx="4062">
                  <c:v>12.821255769462942</c:v>
                </c:pt>
                <c:pt idx="4063">
                  <c:v>12.821255769462942</c:v>
                </c:pt>
                <c:pt idx="4064">
                  <c:v>12.821255769462942</c:v>
                </c:pt>
                <c:pt idx="4065">
                  <c:v>12.821255769462942</c:v>
                </c:pt>
                <c:pt idx="4066">
                  <c:v>12.821255769462942</c:v>
                </c:pt>
                <c:pt idx="4067">
                  <c:v>12.821255769462942</c:v>
                </c:pt>
                <c:pt idx="4068">
                  <c:v>12.821255769462942</c:v>
                </c:pt>
                <c:pt idx="4069">
                  <c:v>12.821255769462942</c:v>
                </c:pt>
                <c:pt idx="4070">
                  <c:v>12.821255769462942</c:v>
                </c:pt>
                <c:pt idx="4071">
                  <c:v>12.821255769462942</c:v>
                </c:pt>
                <c:pt idx="4072">
                  <c:v>12.821255769462942</c:v>
                </c:pt>
                <c:pt idx="4073">
                  <c:v>12.821255769462942</c:v>
                </c:pt>
                <c:pt idx="4074">
                  <c:v>12.821255769462942</c:v>
                </c:pt>
                <c:pt idx="4075">
                  <c:v>12.821255769462942</c:v>
                </c:pt>
                <c:pt idx="4076">
                  <c:v>12.821255769462942</c:v>
                </c:pt>
                <c:pt idx="4077">
                  <c:v>12.821255769462942</c:v>
                </c:pt>
                <c:pt idx="4078">
                  <c:v>12.821255769462942</c:v>
                </c:pt>
                <c:pt idx="4079">
                  <c:v>12.821255769462942</c:v>
                </c:pt>
                <c:pt idx="4080">
                  <c:v>12.821255769462942</c:v>
                </c:pt>
                <c:pt idx="4081">
                  <c:v>12.821255769462942</c:v>
                </c:pt>
                <c:pt idx="4082">
                  <c:v>12.821255769462942</c:v>
                </c:pt>
                <c:pt idx="4083">
                  <c:v>12.821255769462942</c:v>
                </c:pt>
                <c:pt idx="4084">
                  <c:v>12.821255769462942</c:v>
                </c:pt>
                <c:pt idx="4085">
                  <c:v>12.821255769462942</c:v>
                </c:pt>
                <c:pt idx="4086">
                  <c:v>12.821255769462942</c:v>
                </c:pt>
                <c:pt idx="4087">
                  <c:v>12.821255769462942</c:v>
                </c:pt>
                <c:pt idx="4088">
                  <c:v>12.821255769462942</c:v>
                </c:pt>
                <c:pt idx="4089">
                  <c:v>12.821255769462942</c:v>
                </c:pt>
                <c:pt idx="4090">
                  <c:v>12.821255769462942</c:v>
                </c:pt>
                <c:pt idx="4091">
                  <c:v>12.821255769462942</c:v>
                </c:pt>
                <c:pt idx="4092">
                  <c:v>12.821255769462942</c:v>
                </c:pt>
                <c:pt idx="4093">
                  <c:v>12.821255769462942</c:v>
                </c:pt>
                <c:pt idx="4094">
                  <c:v>12.821255769462942</c:v>
                </c:pt>
                <c:pt idx="4095">
                  <c:v>12.821255769462942</c:v>
                </c:pt>
                <c:pt idx="4096">
                  <c:v>12.821255769462942</c:v>
                </c:pt>
                <c:pt idx="4097">
                  <c:v>12.821255769462942</c:v>
                </c:pt>
                <c:pt idx="4098">
                  <c:v>12.821255769462942</c:v>
                </c:pt>
                <c:pt idx="4099">
                  <c:v>12.821255769462942</c:v>
                </c:pt>
                <c:pt idx="4100">
                  <c:v>12.821255769462942</c:v>
                </c:pt>
                <c:pt idx="4101">
                  <c:v>12.821255769462942</c:v>
                </c:pt>
                <c:pt idx="4102">
                  <c:v>12.821255769462942</c:v>
                </c:pt>
                <c:pt idx="4103">
                  <c:v>12.821255769462942</c:v>
                </c:pt>
                <c:pt idx="4104">
                  <c:v>12.821255769462942</c:v>
                </c:pt>
                <c:pt idx="4105">
                  <c:v>12.821255769462942</c:v>
                </c:pt>
                <c:pt idx="4106">
                  <c:v>12.821255769462942</c:v>
                </c:pt>
                <c:pt idx="4107">
                  <c:v>12.821255769462942</c:v>
                </c:pt>
                <c:pt idx="4108">
                  <c:v>12.821255769462942</c:v>
                </c:pt>
                <c:pt idx="4109">
                  <c:v>12.821255769462942</c:v>
                </c:pt>
                <c:pt idx="4110">
                  <c:v>12.821255769462942</c:v>
                </c:pt>
                <c:pt idx="4111">
                  <c:v>12.821255769462942</c:v>
                </c:pt>
                <c:pt idx="4112">
                  <c:v>12.821255769462942</c:v>
                </c:pt>
                <c:pt idx="4113">
                  <c:v>12.821255769462942</c:v>
                </c:pt>
                <c:pt idx="4114">
                  <c:v>12.821255769462942</c:v>
                </c:pt>
                <c:pt idx="4115">
                  <c:v>12.821255769462942</c:v>
                </c:pt>
                <c:pt idx="4116">
                  <c:v>12.821255769462942</c:v>
                </c:pt>
                <c:pt idx="4117">
                  <c:v>12.821255769462942</c:v>
                </c:pt>
                <c:pt idx="4118">
                  <c:v>12.821255769462942</c:v>
                </c:pt>
                <c:pt idx="4119">
                  <c:v>12.821255769462942</c:v>
                </c:pt>
                <c:pt idx="4120">
                  <c:v>12.821255769462942</c:v>
                </c:pt>
                <c:pt idx="4121">
                  <c:v>12.821255769462942</c:v>
                </c:pt>
                <c:pt idx="4122">
                  <c:v>12.821255769462942</c:v>
                </c:pt>
                <c:pt idx="4123">
                  <c:v>12.821255769462942</c:v>
                </c:pt>
                <c:pt idx="4124">
                  <c:v>12.821255769462942</c:v>
                </c:pt>
                <c:pt idx="4125">
                  <c:v>12.821255769462942</c:v>
                </c:pt>
                <c:pt idx="4126">
                  <c:v>12.821255769462942</c:v>
                </c:pt>
                <c:pt idx="4127">
                  <c:v>12.821255769462942</c:v>
                </c:pt>
                <c:pt idx="4128">
                  <c:v>12.821255769462942</c:v>
                </c:pt>
                <c:pt idx="4129">
                  <c:v>12.821255769462942</c:v>
                </c:pt>
                <c:pt idx="4130">
                  <c:v>12.821255769462942</c:v>
                </c:pt>
                <c:pt idx="4131">
                  <c:v>12.821255769462942</c:v>
                </c:pt>
                <c:pt idx="4132">
                  <c:v>12.821255769462942</c:v>
                </c:pt>
                <c:pt idx="4133">
                  <c:v>12.821255769462942</c:v>
                </c:pt>
                <c:pt idx="4134">
                  <c:v>12.821255769462942</c:v>
                </c:pt>
                <c:pt idx="4135">
                  <c:v>12.821255769462942</c:v>
                </c:pt>
                <c:pt idx="4136">
                  <c:v>12.821255769462942</c:v>
                </c:pt>
                <c:pt idx="4137">
                  <c:v>12.821255769462942</c:v>
                </c:pt>
                <c:pt idx="4138">
                  <c:v>12.821255769462942</c:v>
                </c:pt>
                <c:pt idx="4139">
                  <c:v>12.821255769462942</c:v>
                </c:pt>
                <c:pt idx="4140">
                  <c:v>12.821255769462942</c:v>
                </c:pt>
                <c:pt idx="4141">
                  <c:v>12.821255769462942</c:v>
                </c:pt>
                <c:pt idx="4142">
                  <c:v>12.821255769462942</c:v>
                </c:pt>
                <c:pt idx="4143">
                  <c:v>12.821255769462942</c:v>
                </c:pt>
                <c:pt idx="4144">
                  <c:v>12.821255769462942</c:v>
                </c:pt>
                <c:pt idx="4145">
                  <c:v>12.821255769462942</c:v>
                </c:pt>
                <c:pt idx="4146">
                  <c:v>12.821255769462942</c:v>
                </c:pt>
                <c:pt idx="4147">
                  <c:v>12.821255769462942</c:v>
                </c:pt>
                <c:pt idx="4148">
                  <c:v>12.821255769462942</c:v>
                </c:pt>
                <c:pt idx="4149">
                  <c:v>12.821255769462942</c:v>
                </c:pt>
                <c:pt idx="4150">
                  <c:v>12.821255769462942</c:v>
                </c:pt>
                <c:pt idx="4151">
                  <c:v>12.821255769462942</c:v>
                </c:pt>
                <c:pt idx="4152">
                  <c:v>12.821255769462942</c:v>
                </c:pt>
                <c:pt idx="4153">
                  <c:v>12.821255769462942</c:v>
                </c:pt>
                <c:pt idx="4154">
                  <c:v>12.821255769462942</c:v>
                </c:pt>
                <c:pt idx="4155">
                  <c:v>12.821255769462942</c:v>
                </c:pt>
                <c:pt idx="4156">
                  <c:v>12.821255769462942</c:v>
                </c:pt>
                <c:pt idx="4157">
                  <c:v>12.821255769462942</c:v>
                </c:pt>
                <c:pt idx="4158">
                  <c:v>12.821255769462942</c:v>
                </c:pt>
                <c:pt idx="4159">
                  <c:v>12.821255769462942</c:v>
                </c:pt>
                <c:pt idx="4160">
                  <c:v>12.821255769462942</c:v>
                </c:pt>
                <c:pt idx="4161">
                  <c:v>12.821255769462942</c:v>
                </c:pt>
                <c:pt idx="4162">
                  <c:v>12.821255769462942</c:v>
                </c:pt>
                <c:pt idx="4163">
                  <c:v>12.821255769462942</c:v>
                </c:pt>
                <c:pt idx="4164">
                  <c:v>12.821255769462942</c:v>
                </c:pt>
                <c:pt idx="4165">
                  <c:v>12.821255769462942</c:v>
                </c:pt>
                <c:pt idx="4166">
                  <c:v>12.821255769462942</c:v>
                </c:pt>
                <c:pt idx="4167">
                  <c:v>12.821255769462942</c:v>
                </c:pt>
                <c:pt idx="4168">
                  <c:v>12.821255769462942</c:v>
                </c:pt>
                <c:pt idx="4169">
                  <c:v>12.821255769462942</c:v>
                </c:pt>
                <c:pt idx="4170">
                  <c:v>12.821255769462942</c:v>
                </c:pt>
                <c:pt idx="4171">
                  <c:v>12.821255769462942</c:v>
                </c:pt>
                <c:pt idx="4172">
                  <c:v>12.821255769462942</c:v>
                </c:pt>
                <c:pt idx="4173">
                  <c:v>12.821255769462942</c:v>
                </c:pt>
                <c:pt idx="4174">
                  <c:v>12.821255769462942</c:v>
                </c:pt>
                <c:pt idx="4175">
                  <c:v>12.821255769462942</c:v>
                </c:pt>
                <c:pt idx="4176">
                  <c:v>12.821255769462942</c:v>
                </c:pt>
                <c:pt idx="4177">
                  <c:v>12.821255769462942</c:v>
                </c:pt>
                <c:pt idx="4178">
                  <c:v>12.821255769462942</c:v>
                </c:pt>
                <c:pt idx="4179">
                  <c:v>12.821255769462942</c:v>
                </c:pt>
                <c:pt idx="4180">
                  <c:v>12.821255769462942</c:v>
                </c:pt>
                <c:pt idx="4181">
                  <c:v>12.821255769462942</c:v>
                </c:pt>
                <c:pt idx="4182">
                  <c:v>12.821255769462942</c:v>
                </c:pt>
                <c:pt idx="4183">
                  <c:v>12.821255769462942</c:v>
                </c:pt>
                <c:pt idx="4184">
                  <c:v>12.821255769462942</c:v>
                </c:pt>
                <c:pt idx="4185">
                  <c:v>12.821255769462942</c:v>
                </c:pt>
                <c:pt idx="4186">
                  <c:v>12.821255769462942</c:v>
                </c:pt>
                <c:pt idx="4187">
                  <c:v>12.821255769462942</c:v>
                </c:pt>
                <c:pt idx="4188">
                  <c:v>12.821255769462942</c:v>
                </c:pt>
                <c:pt idx="4189">
                  <c:v>12.821255769462942</c:v>
                </c:pt>
                <c:pt idx="4190">
                  <c:v>12.821255769462942</c:v>
                </c:pt>
                <c:pt idx="4191">
                  <c:v>12.821255769462942</c:v>
                </c:pt>
                <c:pt idx="4192">
                  <c:v>12.821255769462942</c:v>
                </c:pt>
                <c:pt idx="4193">
                  <c:v>12.821255769462942</c:v>
                </c:pt>
                <c:pt idx="4194">
                  <c:v>12.821255769462942</c:v>
                </c:pt>
                <c:pt idx="4195">
                  <c:v>12.821255769462942</c:v>
                </c:pt>
                <c:pt idx="4196">
                  <c:v>12.821255769462942</c:v>
                </c:pt>
                <c:pt idx="4197">
                  <c:v>12.821255769462942</c:v>
                </c:pt>
                <c:pt idx="4198">
                  <c:v>12.821255769462942</c:v>
                </c:pt>
                <c:pt idx="4199">
                  <c:v>12.821255769462942</c:v>
                </c:pt>
                <c:pt idx="4200">
                  <c:v>12.821255769462942</c:v>
                </c:pt>
                <c:pt idx="4201">
                  <c:v>12.821255769462942</c:v>
                </c:pt>
                <c:pt idx="4202">
                  <c:v>12.821255769462942</c:v>
                </c:pt>
                <c:pt idx="4203">
                  <c:v>12.821255769462942</c:v>
                </c:pt>
                <c:pt idx="4204">
                  <c:v>12.821255769462942</c:v>
                </c:pt>
                <c:pt idx="4205">
                  <c:v>12.821255769462942</c:v>
                </c:pt>
                <c:pt idx="4206">
                  <c:v>12.821255769462942</c:v>
                </c:pt>
                <c:pt idx="4207">
                  <c:v>12.821255769462942</c:v>
                </c:pt>
                <c:pt idx="4208">
                  <c:v>12.821255769462942</c:v>
                </c:pt>
                <c:pt idx="4209">
                  <c:v>12.821255769462942</c:v>
                </c:pt>
                <c:pt idx="4210">
                  <c:v>12.821255769462942</c:v>
                </c:pt>
                <c:pt idx="4211">
                  <c:v>12.821255769462942</c:v>
                </c:pt>
                <c:pt idx="4212">
                  <c:v>12.821255769462942</c:v>
                </c:pt>
                <c:pt idx="4213">
                  <c:v>12.821255769462942</c:v>
                </c:pt>
                <c:pt idx="4214">
                  <c:v>12.821255769462942</c:v>
                </c:pt>
                <c:pt idx="4215">
                  <c:v>12.821255769462942</c:v>
                </c:pt>
                <c:pt idx="4216">
                  <c:v>12.821255769462942</c:v>
                </c:pt>
                <c:pt idx="4217">
                  <c:v>12.821255769462942</c:v>
                </c:pt>
                <c:pt idx="4218">
                  <c:v>12.821255769462942</c:v>
                </c:pt>
                <c:pt idx="4219">
                  <c:v>12.821255769462942</c:v>
                </c:pt>
                <c:pt idx="4220">
                  <c:v>12.821255769462942</c:v>
                </c:pt>
                <c:pt idx="4221">
                  <c:v>12.821255769462942</c:v>
                </c:pt>
                <c:pt idx="4222">
                  <c:v>12.821255769462942</c:v>
                </c:pt>
                <c:pt idx="4223">
                  <c:v>12.821255769462942</c:v>
                </c:pt>
                <c:pt idx="4224">
                  <c:v>12.821255769462942</c:v>
                </c:pt>
                <c:pt idx="4225">
                  <c:v>12.821255769462942</c:v>
                </c:pt>
                <c:pt idx="4226">
                  <c:v>12.821255769462942</c:v>
                </c:pt>
                <c:pt idx="4227">
                  <c:v>12.821255769462942</c:v>
                </c:pt>
                <c:pt idx="4228">
                  <c:v>12.821255769462942</c:v>
                </c:pt>
                <c:pt idx="4229">
                  <c:v>12.821255769462942</c:v>
                </c:pt>
                <c:pt idx="4230">
                  <c:v>12.821255769462942</c:v>
                </c:pt>
                <c:pt idx="4231">
                  <c:v>12.821255769462942</c:v>
                </c:pt>
                <c:pt idx="4232">
                  <c:v>12.821255769462942</c:v>
                </c:pt>
                <c:pt idx="4233">
                  <c:v>12.821255769462942</c:v>
                </c:pt>
                <c:pt idx="4234">
                  <c:v>12.821255769462942</c:v>
                </c:pt>
                <c:pt idx="4235">
                  <c:v>12.821255769462942</c:v>
                </c:pt>
                <c:pt idx="4236">
                  <c:v>12.821255769462942</c:v>
                </c:pt>
                <c:pt idx="4237">
                  <c:v>12.821255769462942</c:v>
                </c:pt>
                <c:pt idx="4238">
                  <c:v>12.821255769462942</c:v>
                </c:pt>
                <c:pt idx="4239">
                  <c:v>12.821255769462942</c:v>
                </c:pt>
                <c:pt idx="4240">
                  <c:v>12.821255769462942</c:v>
                </c:pt>
                <c:pt idx="4241">
                  <c:v>12.821255769462942</c:v>
                </c:pt>
                <c:pt idx="4242">
                  <c:v>12.821255769462942</c:v>
                </c:pt>
                <c:pt idx="4243">
                  <c:v>12.821255769462942</c:v>
                </c:pt>
                <c:pt idx="4244">
                  <c:v>12.821255769462942</c:v>
                </c:pt>
                <c:pt idx="4245">
                  <c:v>12.821255769462942</c:v>
                </c:pt>
                <c:pt idx="4246">
                  <c:v>12.821255769462942</c:v>
                </c:pt>
                <c:pt idx="4247">
                  <c:v>12.821255769462942</c:v>
                </c:pt>
                <c:pt idx="4248">
                  <c:v>12.821255769462942</c:v>
                </c:pt>
                <c:pt idx="4249">
                  <c:v>12.821255769462942</c:v>
                </c:pt>
                <c:pt idx="4250">
                  <c:v>12.821255769462942</c:v>
                </c:pt>
                <c:pt idx="4251">
                  <c:v>12.821255769462942</c:v>
                </c:pt>
                <c:pt idx="4252">
                  <c:v>12.821255769462942</c:v>
                </c:pt>
                <c:pt idx="4253">
                  <c:v>12.821255769462942</c:v>
                </c:pt>
                <c:pt idx="4254">
                  <c:v>12.821255769462942</c:v>
                </c:pt>
                <c:pt idx="4255">
                  <c:v>12.821255769462942</c:v>
                </c:pt>
                <c:pt idx="4256">
                  <c:v>12.821255769462942</c:v>
                </c:pt>
                <c:pt idx="4257">
                  <c:v>12.821255769462942</c:v>
                </c:pt>
                <c:pt idx="4258">
                  <c:v>12.821255769462942</c:v>
                </c:pt>
                <c:pt idx="4259">
                  <c:v>12.821255769462942</c:v>
                </c:pt>
                <c:pt idx="4260">
                  <c:v>12.821255769462942</c:v>
                </c:pt>
                <c:pt idx="4261">
                  <c:v>12.821255769462942</c:v>
                </c:pt>
                <c:pt idx="4262">
                  <c:v>12.821255769462942</c:v>
                </c:pt>
                <c:pt idx="4263">
                  <c:v>12.821255769462942</c:v>
                </c:pt>
                <c:pt idx="4264">
                  <c:v>12.821255769462942</c:v>
                </c:pt>
                <c:pt idx="4265">
                  <c:v>12.821255769462942</c:v>
                </c:pt>
                <c:pt idx="4266">
                  <c:v>12.821255769462942</c:v>
                </c:pt>
                <c:pt idx="4267">
                  <c:v>12.821255769462942</c:v>
                </c:pt>
                <c:pt idx="4268">
                  <c:v>12.821255769462942</c:v>
                </c:pt>
                <c:pt idx="4269">
                  <c:v>12.821255769462942</c:v>
                </c:pt>
                <c:pt idx="4270">
                  <c:v>12.821255769462942</c:v>
                </c:pt>
                <c:pt idx="4271">
                  <c:v>12.821255769462942</c:v>
                </c:pt>
                <c:pt idx="4272">
                  <c:v>12.821255769462942</c:v>
                </c:pt>
                <c:pt idx="4273">
                  <c:v>12.821255769462942</c:v>
                </c:pt>
                <c:pt idx="4274">
                  <c:v>12.821255769462942</c:v>
                </c:pt>
                <c:pt idx="4275">
                  <c:v>12.821255769462942</c:v>
                </c:pt>
                <c:pt idx="4276">
                  <c:v>12.821255769462942</c:v>
                </c:pt>
                <c:pt idx="4277">
                  <c:v>12.821255769462942</c:v>
                </c:pt>
                <c:pt idx="4278">
                  <c:v>12.821255769462942</c:v>
                </c:pt>
                <c:pt idx="4279">
                  <c:v>12.821255769462942</c:v>
                </c:pt>
                <c:pt idx="4280">
                  <c:v>12.821255769462942</c:v>
                </c:pt>
                <c:pt idx="4281">
                  <c:v>12.821255769462942</c:v>
                </c:pt>
                <c:pt idx="4282">
                  <c:v>12.821255769462942</c:v>
                </c:pt>
                <c:pt idx="4283">
                  <c:v>12.821255769462942</c:v>
                </c:pt>
                <c:pt idx="4284">
                  <c:v>12.821255769462942</c:v>
                </c:pt>
                <c:pt idx="4285">
                  <c:v>12.821255769462942</c:v>
                </c:pt>
                <c:pt idx="4286">
                  <c:v>12.821255769462942</c:v>
                </c:pt>
                <c:pt idx="4287">
                  <c:v>12.821255769462942</c:v>
                </c:pt>
                <c:pt idx="4288">
                  <c:v>12.821255769462942</c:v>
                </c:pt>
                <c:pt idx="4289">
                  <c:v>12.821255769462942</c:v>
                </c:pt>
                <c:pt idx="4290">
                  <c:v>12.821255769462942</c:v>
                </c:pt>
                <c:pt idx="4291">
                  <c:v>12.821255769462942</c:v>
                </c:pt>
                <c:pt idx="4292">
                  <c:v>12.821255769462942</c:v>
                </c:pt>
                <c:pt idx="4293">
                  <c:v>12.821255769462942</c:v>
                </c:pt>
                <c:pt idx="4294">
                  <c:v>12.821255769462942</c:v>
                </c:pt>
                <c:pt idx="4295">
                  <c:v>12.821255769462942</c:v>
                </c:pt>
                <c:pt idx="4296">
                  <c:v>12.821255769462942</c:v>
                </c:pt>
                <c:pt idx="4297">
                  <c:v>12.821255769462942</c:v>
                </c:pt>
                <c:pt idx="4298">
                  <c:v>12.821255769462942</c:v>
                </c:pt>
                <c:pt idx="4299">
                  <c:v>12.821255769462942</c:v>
                </c:pt>
                <c:pt idx="4300">
                  <c:v>12.821255769462942</c:v>
                </c:pt>
                <c:pt idx="4301">
                  <c:v>12.821255769462942</c:v>
                </c:pt>
                <c:pt idx="4302">
                  <c:v>12.821255769462942</c:v>
                </c:pt>
                <c:pt idx="4303">
                  <c:v>12.821255769462942</c:v>
                </c:pt>
                <c:pt idx="4304">
                  <c:v>12.821255769462942</c:v>
                </c:pt>
                <c:pt idx="4305">
                  <c:v>12.821255769462942</c:v>
                </c:pt>
                <c:pt idx="4306">
                  <c:v>12.821255769462942</c:v>
                </c:pt>
                <c:pt idx="4307">
                  <c:v>12.821255769462942</c:v>
                </c:pt>
                <c:pt idx="4308">
                  <c:v>12.821255769462942</c:v>
                </c:pt>
                <c:pt idx="4309">
                  <c:v>12.821255769462942</c:v>
                </c:pt>
                <c:pt idx="4310">
                  <c:v>12.821255769462942</c:v>
                </c:pt>
                <c:pt idx="4311">
                  <c:v>12.821255769462942</c:v>
                </c:pt>
                <c:pt idx="4312">
                  <c:v>12.821255769462942</c:v>
                </c:pt>
                <c:pt idx="4313">
                  <c:v>12.821255769462942</c:v>
                </c:pt>
                <c:pt idx="4314">
                  <c:v>12.821255769462942</c:v>
                </c:pt>
                <c:pt idx="4315">
                  <c:v>12.821255769462942</c:v>
                </c:pt>
                <c:pt idx="4316">
                  <c:v>12.821255769462942</c:v>
                </c:pt>
                <c:pt idx="4317">
                  <c:v>12.821255769462942</c:v>
                </c:pt>
                <c:pt idx="4318">
                  <c:v>12.821255769462942</c:v>
                </c:pt>
                <c:pt idx="4319">
                  <c:v>12.821255769462942</c:v>
                </c:pt>
                <c:pt idx="4320">
                  <c:v>12.821255769462942</c:v>
                </c:pt>
                <c:pt idx="4321">
                  <c:v>12.821255769462942</c:v>
                </c:pt>
                <c:pt idx="4322">
                  <c:v>12.821255769462942</c:v>
                </c:pt>
                <c:pt idx="4323">
                  <c:v>12.821255769462942</c:v>
                </c:pt>
                <c:pt idx="4324">
                  <c:v>12.821255769462942</c:v>
                </c:pt>
                <c:pt idx="4325">
                  <c:v>12.821255769462942</c:v>
                </c:pt>
                <c:pt idx="4326">
                  <c:v>12.821255769462942</c:v>
                </c:pt>
                <c:pt idx="4327">
                  <c:v>12.821255769462942</c:v>
                </c:pt>
                <c:pt idx="4328">
                  <c:v>12.821255769462942</c:v>
                </c:pt>
                <c:pt idx="4329">
                  <c:v>12.821255769462942</c:v>
                </c:pt>
                <c:pt idx="4330">
                  <c:v>12.821255769462942</c:v>
                </c:pt>
                <c:pt idx="4331">
                  <c:v>12.821255769462942</c:v>
                </c:pt>
                <c:pt idx="4332">
                  <c:v>12.821255769462942</c:v>
                </c:pt>
                <c:pt idx="4333">
                  <c:v>12.821255769462942</c:v>
                </c:pt>
                <c:pt idx="4334">
                  <c:v>12.821255769462942</c:v>
                </c:pt>
                <c:pt idx="4335">
                  <c:v>12.821255769462942</c:v>
                </c:pt>
                <c:pt idx="4336">
                  <c:v>12.821255769462942</c:v>
                </c:pt>
                <c:pt idx="4337">
                  <c:v>12.821255769462942</c:v>
                </c:pt>
                <c:pt idx="4338">
                  <c:v>12.821255769462942</c:v>
                </c:pt>
                <c:pt idx="4339">
                  <c:v>12.821255769462942</c:v>
                </c:pt>
                <c:pt idx="4340">
                  <c:v>12.821255769462942</c:v>
                </c:pt>
                <c:pt idx="4341">
                  <c:v>12.821255769462942</c:v>
                </c:pt>
                <c:pt idx="4342">
                  <c:v>12.821255769462942</c:v>
                </c:pt>
                <c:pt idx="4343">
                  <c:v>12.821255769462942</c:v>
                </c:pt>
                <c:pt idx="4344">
                  <c:v>12.821255769462942</c:v>
                </c:pt>
                <c:pt idx="4345">
                  <c:v>12.821255769462942</c:v>
                </c:pt>
                <c:pt idx="4346">
                  <c:v>12.821255769462942</c:v>
                </c:pt>
                <c:pt idx="4347">
                  <c:v>12.821255769462942</c:v>
                </c:pt>
                <c:pt idx="4348">
                  <c:v>12.821255769462942</c:v>
                </c:pt>
                <c:pt idx="4349">
                  <c:v>12.821255769462942</c:v>
                </c:pt>
                <c:pt idx="4350">
                  <c:v>12.821255769462942</c:v>
                </c:pt>
                <c:pt idx="4351">
                  <c:v>12.821255769462942</c:v>
                </c:pt>
                <c:pt idx="4352">
                  <c:v>12.821255769462942</c:v>
                </c:pt>
                <c:pt idx="4353">
                  <c:v>12.821255769462942</c:v>
                </c:pt>
                <c:pt idx="4354">
                  <c:v>12.821255769462942</c:v>
                </c:pt>
                <c:pt idx="4355">
                  <c:v>12.821255769462942</c:v>
                </c:pt>
                <c:pt idx="4356">
                  <c:v>12.821255769462942</c:v>
                </c:pt>
                <c:pt idx="4357">
                  <c:v>12.821255769462942</c:v>
                </c:pt>
                <c:pt idx="4358">
                  <c:v>12.821255769462942</c:v>
                </c:pt>
                <c:pt idx="4359">
                  <c:v>12.821255769462942</c:v>
                </c:pt>
                <c:pt idx="4360">
                  <c:v>12.821255769462942</c:v>
                </c:pt>
                <c:pt idx="4361">
                  <c:v>12.821255769462942</c:v>
                </c:pt>
                <c:pt idx="4362">
                  <c:v>12.821255769462942</c:v>
                </c:pt>
                <c:pt idx="4363">
                  <c:v>12.821255769462942</c:v>
                </c:pt>
                <c:pt idx="4364">
                  <c:v>12.821255769462942</c:v>
                </c:pt>
                <c:pt idx="4365">
                  <c:v>12.821255769462942</c:v>
                </c:pt>
                <c:pt idx="4366">
                  <c:v>12.821255769462942</c:v>
                </c:pt>
                <c:pt idx="4367">
                  <c:v>12.821255769462942</c:v>
                </c:pt>
                <c:pt idx="4368">
                  <c:v>12.821255769462942</c:v>
                </c:pt>
                <c:pt idx="4369">
                  <c:v>12.821255769462942</c:v>
                </c:pt>
                <c:pt idx="4370">
                  <c:v>12.821255769462942</c:v>
                </c:pt>
                <c:pt idx="4371">
                  <c:v>12.821255769462942</c:v>
                </c:pt>
                <c:pt idx="4372">
                  <c:v>12.821255769462942</c:v>
                </c:pt>
                <c:pt idx="4373">
                  <c:v>12.821255769462942</c:v>
                </c:pt>
                <c:pt idx="4374">
                  <c:v>12.821255769462942</c:v>
                </c:pt>
                <c:pt idx="4375">
                  <c:v>12.821255769462942</c:v>
                </c:pt>
                <c:pt idx="4376">
                  <c:v>12.821255769462942</c:v>
                </c:pt>
                <c:pt idx="4377">
                  <c:v>12.821255769462942</c:v>
                </c:pt>
                <c:pt idx="4378">
                  <c:v>12.821255769462942</c:v>
                </c:pt>
                <c:pt idx="4379">
                  <c:v>12.821255769462942</c:v>
                </c:pt>
                <c:pt idx="4380">
                  <c:v>12.821255769462942</c:v>
                </c:pt>
                <c:pt idx="4381">
                  <c:v>12.821255769462942</c:v>
                </c:pt>
                <c:pt idx="4382">
                  <c:v>12.821255769462942</c:v>
                </c:pt>
                <c:pt idx="4383">
                  <c:v>12.821255769462942</c:v>
                </c:pt>
                <c:pt idx="4384">
                  <c:v>12.821255769462942</c:v>
                </c:pt>
                <c:pt idx="4385">
                  <c:v>12.821255769462942</c:v>
                </c:pt>
                <c:pt idx="4386">
                  <c:v>12.821255769462942</c:v>
                </c:pt>
                <c:pt idx="4387">
                  <c:v>12.821255769462942</c:v>
                </c:pt>
                <c:pt idx="4388">
                  <c:v>12.821255769462942</c:v>
                </c:pt>
                <c:pt idx="4389">
                  <c:v>12.821255769462942</c:v>
                </c:pt>
                <c:pt idx="4390">
                  <c:v>12.821255769462942</c:v>
                </c:pt>
                <c:pt idx="4391">
                  <c:v>12.821255769462942</c:v>
                </c:pt>
                <c:pt idx="4392">
                  <c:v>12.821255769462942</c:v>
                </c:pt>
                <c:pt idx="4393">
                  <c:v>12.821255769462942</c:v>
                </c:pt>
                <c:pt idx="4394">
                  <c:v>12.821255769462942</c:v>
                </c:pt>
                <c:pt idx="4395">
                  <c:v>12.821255769462942</c:v>
                </c:pt>
                <c:pt idx="4396">
                  <c:v>12.821255769462942</c:v>
                </c:pt>
                <c:pt idx="4397">
                  <c:v>12.821255769462942</c:v>
                </c:pt>
                <c:pt idx="4398">
                  <c:v>12.821255769462942</c:v>
                </c:pt>
                <c:pt idx="4399">
                  <c:v>12.821255769462942</c:v>
                </c:pt>
                <c:pt idx="4400">
                  <c:v>12.821255769462942</c:v>
                </c:pt>
                <c:pt idx="4401">
                  <c:v>12.821255769462942</c:v>
                </c:pt>
                <c:pt idx="4402">
                  <c:v>12.821255769462942</c:v>
                </c:pt>
                <c:pt idx="4403">
                  <c:v>12.821255769462942</c:v>
                </c:pt>
                <c:pt idx="4404">
                  <c:v>12.821255769462942</c:v>
                </c:pt>
                <c:pt idx="4405">
                  <c:v>12.821255769462942</c:v>
                </c:pt>
                <c:pt idx="4406">
                  <c:v>12.821255769462942</c:v>
                </c:pt>
                <c:pt idx="4407">
                  <c:v>12.821255769462942</c:v>
                </c:pt>
                <c:pt idx="4408">
                  <c:v>12.821255769462942</c:v>
                </c:pt>
                <c:pt idx="4409">
                  <c:v>12.821255769462942</c:v>
                </c:pt>
                <c:pt idx="4410">
                  <c:v>12.821255769462942</c:v>
                </c:pt>
                <c:pt idx="4411">
                  <c:v>12.821255769462942</c:v>
                </c:pt>
                <c:pt idx="4412">
                  <c:v>12.821255769462942</c:v>
                </c:pt>
                <c:pt idx="4413">
                  <c:v>12.821255769462942</c:v>
                </c:pt>
                <c:pt idx="4414">
                  <c:v>12.821255769462942</c:v>
                </c:pt>
                <c:pt idx="4415">
                  <c:v>12.821255769462942</c:v>
                </c:pt>
                <c:pt idx="4416">
                  <c:v>12.821255769462942</c:v>
                </c:pt>
                <c:pt idx="4417">
                  <c:v>12.821255769462942</c:v>
                </c:pt>
                <c:pt idx="4418">
                  <c:v>12.821255769462942</c:v>
                </c:pt>
                <c:pt idx="4419">
                  <c:v>12.821255769462942</c:v>
                </c:pt>
                <c:pt idx="4420">
                  <c:v>12.821255769462942</c:v>
                </c:pt>
                <c:pt idx="4421">
                  <c:v>12.821255769462942</c:v>
                </c:pt>
                <c:pt idx="4422">
                  <c:v>12.821255769462942</c:v>
                </c:pt>
                <c:pt idx="4423">
                  <c:v>12.821255769462942</c:v>
                </c:pt>
                <c:pt idx="4424">
                  <c:v>12.821255769462942</c:v>
                </c:pt>
                <c:pt idx="4425">
                  <c:v>12.821255769462942</c:v>
                </c:pt>
                <c:pt idx="4426">
                  <c:v>12.821255769462942</c:v>
                </c:pt>
                <c:pt idx="4427">
                  <c:v>12.821255769462942</c:v>
                </c:pt>
                <c:pt idx="4428">
                  <c:v>12.821255769462942</c:v>
                </c:pt>
                <c:pt idx="4429">
                  <c:v>12.821255769462942</c:v>
                </c:pt>
                <c:pt idx="4430">
                  <c:v>12.821255769462942</c:v>
                </c:pt>
                <c:pt idx="4431">
                  <c:v>12.821255769462942</c:v>
                </c:pt>
                <c:pt idx="4432">
                  <c:v>12.821255769462942</c:v>
                </c:pt>
                <c:pt idx="4433">
                  <c:v>12.821255769462942</c:v>
                </c:pt>
                <c:pt idx="4434">
                  <c:v>12.821255769462942</c:v>
                </c:pt>
                <c:pt idx="4435">
                  <c:v>12.821255769462942</c:v>
                </c:pt>
                <c:pt idx="4436">
                  <c:v>12.821255769462942</c:v>
                </c:pt>
                <c:pt idx="4437">
                  <c:v>12.821255769462942</c:v>
                </c:pt>
                <c:pt idx="4438">
                  <c:v>12.821255769462942</c:v>
                </c:pt>
                <c:pt idx="4439">
                  <c:v>12.821255769462942</c:v>
                </c:pt>
                <c:pt idx="4440">
                  <c:v>12.821255769462942</c:v>
                </c:pt>
                <c:pt idx="4441">
                  <c:v>12.821255769462942</c:v>
                </c:pt>
                <c:pt idx="4442">
                  <c:v>12.821255769462942</c:v>
                </c:pt>
                <c:pt idx="4443">
                  <c:v>12.821255769462942</c:v>
                </c:pt>
                <c:pt idx="4444">
                  <c:v>12.821255769462942</c:v>
                </c:pt>
                <c:pt idx="4445">
                  <c:v>12.821255769462942</c:v>
                </c:pt>
                <c:pt idx="4446">
                  <c:v>12.821255769462942</c:v>
                </c:pt>
                <c:pt idx="4447">
                  <c:v>12.821255769462942</c:v>
                </c:pt>
                <c:pt idx="4448">
                  <c:v>12.821255769462942</c:v>
                </c:pt>
                <c:pt idx="4449">
                  <c:v>12.821255769462942</c:v>
                </c:pt>
                <c:pt idx="4450">
                  <c:v>12.821255769462942</c:v>
                </c:pt>
                <c:pt idx="4451">
                  <c:v>12.821255769462942</c:v>
                </c:pt>
                <c:pt idx="4452">
                  <c:v>12.821255769462942</c:v>
                </c:pt>
                <c:pt idx="4453">
                  <c:v>12.821255769462942</c:v>
                </c:pt>
                <c:pt idx="4454">
                  <c:v>12.821255769462942</c:v>
                </c:pt>
                <c:pt idx="4455">
                  <c:v>12.821255769462942</c:v>
                </c:pt>
                <c:pt idx="4456">
                  <c:v>12.821255769462942</c:v>
                </c:pt>
                <c:pt idx="4457">
                  <c:v>12.821255769462942</c:v>
                </c:pt>
                <c:pt idx="4458">
                  <c:v>12.821255769462942</c:v>
                </c:pt>
                <c:pt idx="4459">
                  <c:v>12.821255769462942</c:v>
                </c:pt>
                <c:pt idx="4460">
                  <c:v>12.821255769462942</c:v>
                </c:pt>
                <c:pt idx="4461">
                  <c:v>12.821255769462942</c:v>
                </c:pt>
                <c:pt idx="4462">
                  <c:v>12.821255769462942</c:v>
                </c:pt>
                <c:pt idx="4463">
                  <c:v>12.821255769462942</c:v>
                </c:pt>
                <c:pt idx="4464">
                  <c:v>12.821255769462942</c:v>
                </c:pt>
                <c:pt idx="4465">
                  <c:v>12.821255769462942</c:v>
                </c:pt>
                <c:pt idx="4466">
                  <c:v>12.821255769462942</c:v>
                </c:pt>
                <c:pt idx="4467">
                  <c:v>12.821255769462942</c:v>
                </c:pt>
                <c:pt idx="4468">
                  <c:v>12.821255769462942</c:v>
                </c:pt>
                <c:pt idx="4469">
                  <c:v>12.821255769462942</c:v>
                </c:pt>
                <c:pt idx="4470">
                  <c:v>12.821255769462942</c:v>
                </c:pt>
                <c:pt idx="4471">
                  <c:v>12.821255769462942</c:v>
                </c:pt>
                <c:pt idx="4472">
                  <c:v>12.821255769462942</c:v>
                </c:pt>
                <c:pt idx="4473">
                  <c:v>12.821255769462942</c:v>
                </c:pt>
                <c:pt idx="4474">
                  <c:v>12.821255769462942</c:v>
                </c:pt>
                <c:pt idx="4475">
                  <c:v>12.821255769462942</c:v>
                </c:pt>
                <c:pt idx="4476">
                  <c:v>12.821255769462942</c:v>
                </c:pt>
                <c:pt idx="4477">
                  <c:v>12.821255769462942</c:v>
                </c:pt>
                <c:pt idx="4478">
                  <c:v>12.821255769462942</c:v>
                </c:pt>
                <c:pt idx="4479">
                  <c:v>12.821255769462942</c:v>
                </c:pt>
                <c:pt idx="4480">
                  <c:v>12.821255769462942</c:v>
                </c:pt>
                <c:pt idx="4481">
                  <c:v>12.821255769462942</c:v>
                </c:pt>
                <c:pt idx="4482">
                  <c:v>12.821255769462942</c:v>
                </c:pt>
                <c:pt idx="4483">
                  <c:v>12.821255769462942</c:v>
                </c:pt>
                <c:pt idx="4484">
                  <c:v>12.821255769462942</c:v>
                </c:pt>
                <c:pt idx="4485">
                  <c:v>12.821255769462942</c:v>
                </c:pt>
                <c:pt idx="4486">
                  <c:v>12.821255769462942</c:v>
                </c:pt>
                <c:pt idx="4487">
                  <c:v>12.821255769462942</c:v>
                </c:pt>
                <c:pt idx="4488">
                  <c:v>12.821255769462942</c:v>
                </c:pt>
                <c:pt idx="4489">
                  <c:v>12.821255769462942</c:v>
                </c:pt>
                <c:pt idx="4490">
                  <c:v>12.821255769462942</c:v>
                </c:pt>
                <c:pt idx="4491">
                  <c:v>12.821255769462942</c:v>
                </c:pt>
                <c:pt idx="4492">
                  <c:v>12.821255769462942</c:v>
                </c:pt>
                <c:pt idx="4493">
                  <c:v>12.821255769462942</c:v>
                </c:pt>
                <c:pt idx="4494">
                  <c:v>12.821255769462942</c:v>
                </c:pt>
                <c:pt idx="4495">
                  <c:v>12.821255769462942</c:v>
                </c:pt>
                <c:pt idx="4496">
                  <c:v>12.821255769462942</c:v>
                </c:pt>
                <c:pt idx="4497">
                  <c:v>12.821255769462942</c:v>
                </c:pt>
                <c:pt idx="4498">
                  <c:v>12.821255769462942</c:v>
                </c:pt>
                <c:pt idx="4499">
                  <c:v>12.821255769462942</c:v>
                </c:pt>
                <c:pt idx="4500">
                  <c:v>12.821255769462942</c:v>
                </c:pt>
                <c:pt idx="4501">
                  <c:v>12.821255769462942</c:v>
                </c:pt>
                <c:pt idx="4502">
                  <c:v>12.821255769462942</c:v>
                </c:pt>
                <c:pt idx="4503">
                  <c:v>12.821255769462942</c:v>
                </c:pt>
                <c:pt idx="4504">
                  <c:v>12.821255769462942</c:v>
                </c:pt>
                <c:pt idx="4505">
                  <c:v>12.821255769462942</c:v>
                </c:pt>
                <c:pt idx="4506">
                  <c:v>12.821255769462942</c:v>
                </c:pt>
                <c:pt idx="4507">
                  <c:v>12.821255769462942</c:v>
                </c:pt>
                <c:pt idx="4508">
                  <c:v>12.821255769462942</c:v>
                </c:pt>
                <c:pt idx="4509">
                  <c:v>12.821255769462942</c:v>
                </c:pt>
                <c:pt idx="4510">
                  <c:v>12.821255769462942</c:v>
                </c:pt>
                <c:pt idx="4511">
                  <c:v>12.821255769462942</c:v>
                </c:pt>
                <c:pt idx="4512">
                  <c:v>12.821255769462942</c:v>
                </c:pt>
                <c:pt idx="4513">
                  <c:v>12.821255769462942</c:v>
                </c:pt>
                <c:pt idx="4514">
                  <c:v>12.821255769462942</c:v>
                </c:pt>
                <c:pt idx="4515">
                  <c:v>12.821255769462942</c:v>
                </c:pt>
                <c:pt idx="4516">
                  <c:v>12.821255769462942</c:v>
                </c:pt>
                <c:pt idx="4517">
                  <c:v>12.821255769462942</c:v>
                </c:pt>
                <c:pt idx="4518">
                  <c:v>12.821255769462942</c:v>
                </c:pt>
                <c:pt idx="4519">
                  <c:v>12.821255769462942</c:v>
                </c:pt>
                <c:pt idx="4520">
                  <c:v>12.821255769462942</c:v>
                </c:pt>
                <c:pt idx="4521">
                  <c:v>12.821255769462942</c:v>
                </c:pt>
                <c:pt idx="4522">
                  <c:v>12.821255769462942</c:v>
                </c:pt>
                <c:pt idx="4523">
                  <c:v>12.821255769462942</c:v>
                </c:pt>
                <c:pt idx="4524">
                  <c:v>12.821255769462942</c:v>
                </c:pt>
                <c:pt idx="4525">
                  <c:v>12.821255769462942</c:v>
                </c:pt>
                <c:pt idx="4526">
                  <c:v>12.821255769462942</c:v>
                </c:pt>
                <c:pt idx="4527">
                  <c:v>12.821255769462942</c:v>
                </c:pt>
                <c:pt idx="4528">
                  <c:v>12.821255769462942</c:v>
                </c:pt>
                <c:pt idx="4529">
                  <c:v>12.821255769462942</c:v>
                </c:pt>
                <c:pt idx="4530">
                  <c:v>12.821255769462942</c:v>
                </c:pt>
                <c:pt idx="4531">
                  <c:v>12.821255769462942</c:v>
                </c:pt>
                <c:pt idx="4532">
                  <c:v>12.821255769462942</c:v>
                </c:pt>
                <c:pt idx="4533">
                  <c:v>12.821255769462942</c:v>
                </c:pt>
                <c:pt idx="4534">
                  <c:v>12.821255769462942</c:v>
                </c:pt>
                <c:pt idx="4535">
                  <c:v>12.821255769462942</c:v>
                </c:pt>
                <c:pt idx="4536">
                  <c:v>12.821255769462942</c:v>
                </c:pt>
                <c:pt idx="4537">
                  <c:v>12.821255769462942</c:v>
                </c:pt>
                <c:pt idx="4538">
                  <c:v>12.821255769462942</c:v>
                </c:pt>
                <c:pt idx="4539">
                  <c:v>12.821255769462942</c:v>
                </c:pt>
                <c:pt idx="4540">
                  <c:v>12.821255769462942</c:v>
                </c:pt>
                <c:pt idx="4541">
                  <c:v>12.821255769462942</c:v>
                </c:pt>
                <c:pt idx="4542">
                  <c:v>12.821255769462942</c:v>
                </c:pt>
                <c:pt idx="4543">
                  <c:v>12.821255769462942</c:v>
                </c:pt>
                <c:pt idx="4544">
                  <c:v>12.821255769462942</c:v>
                </c:pt>
                <c:pt idx="4545">
                  <c:v>12.821255769462942</c:v>
                </c:pt>
                <c:pt idx="4546">
                  <c:v>12.821255769462942</c:v>
                </c:pt>
                <c:pt idx="4547">
                  <c:v>12.821255769462942</c:v>
                </c:pt>
                <c:pt idx="4548">
                  <c:v>12.821255769462942</c:v>
                </c:pt>
                <c:pt idx="4549">
                  <c:v>12.821255769462942</c:v>
                </c:pt>
                <c:pt idx="4550">
                  <c:v>12.821255769462942</c:v>
                </c:pt>
                <c:pt idx="4551">
                  <c:v>12.821255769462942</c:v>
                </c:pt>
                <c:pt idx="4552">
                  <c:v>12.821255769462942</c:v>
                </c:pt>
                <c:pt idx="4553">
                  <c:v>12.821255769462942</c:v>
                </c:pt>
                <c:pt idx="4554">
                  <c:v>12.821255769462942</c:v>
                </c:pt>
                <c:pt idx="4555">
                  <c:v>12.821255769462942</c:v>
                </c:pt>
                <c:pt idx="4556">
                  <c:v>12.821255769462942</c:v>
                </c:pt>
                <c:pt idx="4557">
                  <c:v>12.821255769462942</c:v>
                </c:pt>
                <c:pt idx="4558">
                  <c:v>12.821255769462942</c:v>
                </c:pt>
                <c:pt idx="4559">
                  <c:v>12.821255769462942</c:v>
                </c:pt>
                <c:pt idx="4560">
                  <c:v>12.821255769462942</c:v>
                </c:pt>
                <c:pt idx="4561">
                  <c:v>12.821255769462942</c:v>
                </c:pt>
                <c:pt idx="4562">
                  <c:v>12.821255769462942</c:v>
                </c:pt>
                <c:pt idx="4563">
                  <c:v>12.821255769462942</c:v>
                </c:pt>
                <c:pt idx="4564">
                  <c:v>12.821255769462942</c:v>
                </c:pt>
                <c:pt idx="4565">
                  <c:v>12.821255769462942</c:v>
                </c:pt>
                <c:pt idx="4566">
                  <c:v>12.821255769462942</c:v>
                </c:pt>
                <c:pt idx="4567">
                  <c:v>12.821255769462942</c:v>
                </c:pt>
                <c:pt idx="4568">
                  <c:v>12.821255769462942</c:v>
                </c:pt>
                <c:pt idx="4569">
                  <c:v>12.821255769462942</c:v>
                </c:pt>
                <c:pt idx="4570">
                  <c:v>12.821255769462942</c:v>
                </c:pt>
                <c:pt idx="4571">
                  <c:v>12.821255769462942</c:v>
                </c:pt>
                <c:pt idx="4572">
                  <c:v>12.821255769462942</c:v>
                </c:pt>
                <c:pt idx="4573">
                  <c:v>12.821255769462942</c:v>
                </c:pt>
                <c:pt idx="4574">
                  <c:v>12.821255769462942</c:v>
                </c:pt>
                <c:pt idx="4575">
                  <c:v>12.821255769462942</c:v>
                </c:pt>
                <c:pt idx="4576">
                  <c:v>12.821255769462942</c:v>
                </c:pt>
                <c:pt idx="4577">
                  <c:v>12.821255769462942</c:v>
                </c:pt>
                <c:pt idx="4578">
                  <c:v>12.821255769462942</c:v>
                </c:pt>
                <c:pt idx="4579">
                  <c:v>12.821255769462942</c:v>
                </c:pt>
                <c:pt idx="4580">
                  <c:v>12.821255769462942</c:v>
                </c:pt>
                <c:pt idx="4581">
                  <c:v>12.821255769462942</c:v>
                </c:pt>
                <c:pt idx="4582">
                  <c:v>12.821255769462942</c:v>
                </c:pt>
                <c:pt idx="4583">
                  <c:v>12.821255769462942</c:v>
                </c:pt>
                <c:pt idx="4584">
                  <c:v>12.821255769462942</c:v>
                </c:pt>
                <c:pt idx="4585">
                  <c:v>12.821255769462942</c:v>
                </c:pt>
                <c:pt idx="4586">
                  <c:v>12.821255769462942</c:v>
                </c:pt>
                <c:pt idx="4587">
                  <c:v>12.821255769462942</c:v>
                </c:pt>
                <c:pt idx="4588">
                  <c:v>12.821255769462942</c:v>
                </c:pt>
                <c:pt idx="4589">
                  <c:v>12.821255769462942</c:v>
                </c:pt>
                <c:pt idx="4590">
                  <c:v>12.821255769462942</c:v>
                </c:pt>
                <c:pt idx="4591">
                  <c:v>12.821255769462942</c:v>
                </c:pt>
                <c:pt idx="4592">
                  <c:v>12.821255769462942</c:v>
                </c:pt>
                <c:pt idx="4593">
                  <c:v>12.821255769462942</c:v>
                </c:pt>
                <c:pt idx="4594">
                  <c:v>12.821255769462942</c:v>
                </c:pt>
                <c:pt idx="4595">
                  <c:v>12.821255769462942</c:v>
                </c:pt>
                <c:pt idx="4596">
                  <c:v>12.821255769462942</c:v>
                </c:pt>
                <c:pt idx="4597">
                  <c:v>12.821255769462942</c:v>
                </c:pt>
                <c:pt idx="4598">
                  <c:v>12.821255769462942</c:v>
                </c:pt>
                <c:pt idx="4599">
                  <c:v>12.821255769462942</c:v>
                </c:pt>
                <c:pt idx="4600">
                  <c:v>12.821255769462942</c:v>
                </c:pt>
                <c:pt idx="4601">
                  <c:v>12.821255769462942</c:v>
                </c:pt>
                <c:pt idx="4602">
                  <c:v>12.821255769462942</c:v>
                </c:pt>
                <c:pt idx="4603">
                  <c:v>12.821255769462942</c:v>
                </c:pt>
                <c:pt idx="4604">
                  <c:v>12.821255769462942</c:v>
                </c:pt>
                <c:pt idx="4605">
                  <c:v>12.821255769462942</c:v>
                </c:pt>
                <c:pt idx="4606">
                  <c:v>12.821255769462942</c:v>
                </c:pt>
                <c:pt idx="4607">
                  <c:v>12.821255769462942</c:v>
                </c:pt>
                <c:pt idx="4608">
                  <c:v>12.821255769462942</c:v>
                </c:pt>
                <c:pt idx="4609">
                  <c:v>12.821255769462942</c:v>
                </c:pt>
                <c:pt idx="4610">
                  <c:v>12.821255769462942</c:v>
                </c:pt>
                <c:pt idx="4611">
                  <c:v>12.821255769462942</c:v>
                </c:pt>
                <c:pt idx="4612">
                  <c:v>12.821255769462942</c:v>
                </c:pt>
                <c:pt idx="4613">
                  <c:v>12.821255769462942</c:v>
                </c:pt>
                <c:pt idx="4614">
                  <c:v>12.821255769462942</c:v>
                </c:pt>
                <c:pt idx="4615">
                  <c:v>12.821255769462942</c:v>
                </c:pt>
                <c:pt idx="4616">
                  <c:v>12.821255769462942</c:v>
                </c:pt>
                <c:pt idx="4617">
                  <c:v>12.821255769462942</c:v>
                </c:pt>
                <c:pt idx="4618">
                  <c:v>12.821255769462942</c:v>
                </c:pt>
                <c:pt idx="4619">
                  <c:v>12.821255769462942</c:v>
                </c:pt>
                <c:pt idx="4620">
                  <c:v>12.821255769462942</c:v>
                </c:pt>
                <c:pt idx="4621">
                  <c:v>12.821255769462942</c:v>
                </c:pt>
                <c:pt idx="4622">
                  <c:v>12.821255769462942</c:v>
                </c:pt>
                <c:pt idx="4623">
                  <c:v>12.821255769462942</c:v>
                </c:pt>
                <c:pt idx="4624">
                  <c:v>12.821255769462942</c:v>
                </c:pt>
                <c:pt idx="4625">
                  <c:v>12.821255769462942</c:v>
                </c:pt>
                <c:pt idx="4626">
                  <c:v>12.821255769462942</c:v>
                </c:pt>
                <c:pt idx="4627">
                  <c:v>12.821255769462942</c:v>
                </c:pt>
                <c:pt idx="4628">
                  <c:v>12.821255769462942</c:v>
                </c:pt>
                <c:pt idx="4629">
                  <c:v>12.821255769462942</c:v>
                </c:pt>
                <c:pt idx="4630">
                  <c:v>12.821255769462942</c:v>
                </c:pt>
                <c:pt idx="4631">
                  <c:v>12.821255769462942</c:v>
                </c:pt>
                <c:pt idx="4632">
                  <c:v>12.821255769462942</c:v>
                </c:pt>
                <c:pt idx="4633">
                  <c:v>12.821255769462942</c:v>
                </c:pt>
                <c:pt idx="4634">
                  <c:v>12.821255769462942</c:v>
                </c:pt>
                <c:pt idx="4635">
                  <c:v>12.821255769462942</c:v>
                </c:pt>
                <c:pt idx="4636">
                  <c:v>12.821255769462942</c:v>
                </c:pt>
                <c:pt idx="4637">
                  <c:v>12.821255769462942</c:v>
                </c:pt>
                <c:pt idx="4638">
                  <c:v>12.821255769462942</c:v>
                </c:pt>
                <c:pt idx="4639">
                  <c:v>12.821255769462942</c:v>
                </c:pt>
                <c:pt idx="4640">
                  <c:v>12.821255769462942</c:v>
                </c:pt>
                <c:pt idx="4641">
                  <c:v>12.821255769462942</c:v>
                </c:pt>
                <c:pt idx="4642">
                  <c:v>12.821255769462942</c:v>
                </c:pt>
                <c:pt idx="4643">
                  <c:v>12.821255769462942</c:v>
                </c:pt>
                <c:pt idx="4644">
                  <c:v>12.821255769462942</c:v>
                </c:pt>
                <c:pt idx="4645">
                  <c:v>12.821255769462942</c:v>
                </c:pt>
                <c:pt idx="4646">
                  <c:v>12.821255769462942</c:v>
                </c:pt>
                <c:pt idx="4647">
                  <c:v>12.821255769462942</c:v>
                </c:pt>
                <c:pt idx="4648">
                  <c:v>12.821255769462942</c:v>
                </c:pt>
                <c:pt idx="4649">
                  <c:v>12.821255769462942</c:v>
                </c:pt>
                <c:pt idx="4650">
                  <c:v>12.821255769462942</c:v>
                </c:pt>
                <c:pt idx="4651">
                  <c:v>12.821255769462942</c:v>
                </c:pt>
                <c:pt idx="4652">
                  <c:v>12.821255769462942</c:v>
                </c:pt>
                <c:pt idx="4653">
                  <c:v>12.821255769462942</c:v>
                </c:pt>
                <c:pt idx="4654">
                  <c:v>12.821255769462942</c:v>
                </c:pt>
                <c:pt idx="4655">
                  <c:v>12.821255769462942</c:v>
                </c:pt>
                <c:pt idx="4656">
                  <c:v>12.821255769462942</c:v>
                </c:pt>
                <c:pt idx="4657">
                  <c:v>12.821255769462942</c:v>
                </c:pt>
                <c:pt idx="4658">
                  <c:v>12.821255769462942</c:v>
                </c:pt>
                <c:pt idx="4659">
                  <c:v>12.821255769462942</c:v>
                </c:pt>
                <c:pt idx="4660">
                  <c:v>12.821255769462942</c:v>
                </c:pt>
                <c:pt idx="4661">
                  <c:v>12.821255769462942</c:v>
                </c:pt>
                <c:pt idx="4662">
                  <c:v>12.821255769462942</c:v>
                </c:pt>
                <c:pt idx="4663">
                  <c:v>12.821255769462942</c:v>
                </c:pt>
                <c:pt idx="4664">
                  <c:v>12.821255769462942</c:v>
                </c:pt>
                <c:pt idx="4665">
                  <c:v>12.821255769462942</c:v>
                </c:pt>
                <c:pt idx="4666">
                  <c:v>12.821255769462942</c:v>
                </c:pt>
                <c:pt idx="4667">
                  <c:v>12.821255769462942</c:v>
                </c:pt>
                <c:pt idx="4668">
                  <c:v>12.821255769462942</c:v>
                </c:pt>
                <c:pt idx="4669">
                  <c:v>12.821255769462942</c:v>
                </c:pt>
                <c:pt idx="4670">
                  <c:v>12.821255769462942</c:v>
                </c:pt>
                <c:pt idx="4671">
                  <c:v>12.821255769462942</c:v>
                </c:pt>
                <c:pt idx="4672">
                  <c:v>12.821255769462942</c:v>
                </c:pt>
                <c:pt idx="4673">
                  <c:v>12.821255769462942</c:v>
                </c:pt>
                <c:pt idx="4674">
                  <c:v>12.821255769462942</c:v>
                </c:pt>
                <c:pt idx="4675">
                  <c:v>12.821255769462942</c:v>
                </c:pt>
                <c:pt idx="4676">
                  <c:v>12.821255769462942</c:v>
                </c:pt>
                <c:pt idx="4677">
                  <c:v>12.821255769462942</c:v>
                </c:pt>
                <c:pt idx="4678">
                  <c:v>12.821255769462942</c:v>
                </c:pt>
                <c:pt idx="4679">
                  <c:v>12.821255769462942</c:v>
                </c:pt>
                <c:pt idx="4680">
                  <c:v>12.821255769462942</c:v>
                </c:pt>
                <c:pt idx="4681">
                  <c:v>12.821255769462942</c:v>
                </c:pt>
                <c:pt idx="4682">
                  <c:v>12.821255769462942</c:v>
                </c:pt>
                <c:pt idx="4683">
                  <c:v>12.821255769462942</c:v>
                </c:pt>
                <c:pt idx="4684">
                  <c:v>12.821255769462942</c:v>
                </c:pt>
                <c:pt idx="4685">
                  <c:v>12.821255769462942</c:v>
                </c:pt>
                <c:pt idx="4686">
                  <c:v>12.821255769462942</c:v>
                </c:pt>
                <c:pt idx="4687">
                  <c:v>12.821255769462942</c:v>
                </c:pt>
                <c:pt idx="4688">
                  <c:v>12.821255769462942</c:v>
                </c:pt>
                <c:pt idx="4689">
                  <c:v>12.821255769462942</c:v>
                </c:pt>
                <c:pt idx="4690">
                  <c:v>12.821255769462942</c:v>
                </c:pt>
                <c:pt idx="4691">
                  <c:v>12.821255769462942</c:v>
                </c:pt>
                <c:pt idx="4692">
                  <c:v>12.821255769462942</c:v>
                </c:pt>
                <c:pt idx="4693">
                  <c:v>12.821255769462942</c:v>
                </c:pt>
                <c:pt idx="4694">
                  <c:v>12.821255769462942</c:v>
                </c:pt>
                <c:pt idx="4695">
                  <c:v>12.821255769462942</c:v>
                </c:pt>
                <c:pt idx="4696">
                  <c:v>12.821255769462942</c:v>
                </c:pt>
                <c:pt idx="4697">
                  <c:v>12.821255769462942</c:v>
                </c:pt>
                <c:pt idx="4698">
                  <c:v>12.821255769462942</c:v>
                </c:pt>
                <c:pt idx="4699">
                  <c:v>12.821255769462942</c:v>
                </c:pt>
                <c:pt idx="4700">
                  <c:v>12.821255769462942</c:v>
                </c:pt>
                <c:pt idx="4701">
                  <c:v>12.821255769462942</c:v>
                </c:pt>
                <c:pt idx="4702">
                  <c:v>12.821255769462942</c:v>
                </c:pt>
                <c:pt idx="4703">
                  <c:v>12.821255769462942</c:v>
                </c:pt>
                <c:pt idx="4704">
                  <c:v>12.821255769462942</c:v>
                </c:pt>
                <c:pt idx="4705">
                  <c:v>12.821255769462942</c:v>
                </c:pt>
                <c:pt idx="4706">
                  <c:v>12.821255769462942</c:v>
                </c:pt>
                <c:pt idx="4707">
                  <c:v>12.821255769462942</c:v>
                </c:pt>
                <c:pt idx="4708">
                  <c:v>12.821255769462942</c:v>
                </c:pt>
                <c:pt idx="4709">
                  <c:v>12.821255769462942</c:v>
                </c:pt>
                <c:pt idx="4710">
                  <c:v>12.821255769462942</c:v>
                </c:pt>
                <c:pt idx="4711">
                  <c:v>12.821255769462942</c:v>
                </c:pt>
                <c:pt idx="4712">
                  <c:v>12.821255769462942</c:v>
                </c:pt>
                <c:pt idx="4713">
                  <c:v>12.821255769462942</c:v>
                </c:pt>
                <c:pt idx="4714">
                  <c:v>12.821255769462942</c:v>
                </c:pt>
                <c:pt idx="4715">
                  <c:v>12.821255769462942</c:v>
                </c:pt>
                <c:pt idx="4716">
                  <c:v>12.821255769462942</c:v>
                </c:pt>
                <c:pt idx="4717">
                  <c:v>12.821255769462942</c:v>
                </c:pt>
                <c:pt idx="4718">
                  <c:v>12.821255769462942</c:v>
                </c:pt>
                <c:pt idx="4719">
                  <c:v>12.821255769462942</c:v>
                </c:pt>
                <c:pt idx="4720">
                  <c:v>12.821255769462942</c:v>
                </c:pt>
                <c:pt idx="4721">
                  <c:v>12.821255769462942</c:v>
                </c:pt>
                <c:pt idx="4722">
                  <c:v>12.821255769462942</c:v>
                </c:pt>
                <c:pt idx="4723">
                  <c:v>12.821255769462942</c:v>
                </c:pt>
                <c:pt idx="4724">
                  <c:v>12.821255769462942</c:v>
                </c:pt>
                <c:pt idx="4725">
                  <c:v>12.821255769462942</c:v>
                </c:pt>
                <c:pt idx="4726">
                  <c:v>12.821255769462942</c:v>
                </c:pt>
                <c:pt idx="4727">
                  <c:v>12.821255769462942</c:v>
                </c:pt>
                <c:pt idx="4728">
                  <c:v>12.821255769462942</c:v>
                </c:pt>
                <c:pt idx="4729">
                  <c:v>12.821255769462942</c:v>
                </c:pt>
                <c:pt idx="4730">
                  <c:v>12.821255769462942</c:v>
                </c:pt>
                <c:pt idx="4731">
                  <c:v>12.821255769462942</c:v>
                </c:pt>
                <c:pt idx="4732">
                  <c:v>12.821255769462942</c:v>
                </c:pt>
                <c:pt idx="4733">
                  <c:v>12.821255769462942</c:v>
                </c:pt>
                <c:pt idx="4734">
                  <c:v>12.821255769462942</c:v>
                </c:pt>
                <c:pt idx="4735">
                  <c:v>12.821255769462942</c:v>
                </c:pt>
                <c:pt idx="4736">
                  <c:v>12.821255769462942</c:v>
                </c:pt>
                <c:pt idx="4737">
                  <c:v>12.821255769462942</c:v>
                </c:pt>
                <c:pt idx="4738">
                  <c:v>12.821255769462942</c:v>
                </c:pt>
                <c:pt idx="4739">
                  <c:v>12.821255769462942</c:v>
                </c:pt>
                <c:pt idx="4740">
                  <c:v>12.821255769462942</c:v>
                </c:pt>
                <c:pt idx="4741">
                  <c:v>12.821255769462942</c:v>
                </c:pt>
                <c:pt idx="4742">
                  <c:v>12.821255769462942</c:v>
                </c:pt>
                <c:pt idx="4743">
                  <c:v>12.821255769462942</c:v>
                </c:pt>
                <c:pt idx="4744">
                  <c:v>12.821255769462942</c:v>
                </c:pt>
                <c:pt idx="4745">
                  <c:v>12.821255769462942</c:v>
                </c:pt>
                <c:pt idx="4746">
                  <c:v>12.821255769462942</c:v>
                </c:pt>
                <c:pt idx="4747">
                  <c:v>12.821255769462942</c:v>
                </c:pt>
                <c:pt idx="4748">
                  <c:v>12.821255769462942</c:v>
                </c:pt>
                <c:pt idx="4749">
                  <c:v>12.821255769462942</c:v>
                </c:pt>
                <c:pt idx="4750">
                  <c:v>12.821255769462942</c:v>
                </c:pt>
                <c:pt idx="4751">
                  <c:v>12.821255769462942</c:v>
                </c:pt>
                <c:pt idx="4752">
                  <c:v>12.821255769462942</c:v>
                </c:pt>
                <c:pt idx="4753">
                  <c:v>12.821255769462942</c:v>
                </c:pt>
                <c:pt idx="4754">
                  <c:v>12.821255769462942</c:v>
                </c:pt>
                <c:pt idx="4755">
                  <c:v>12.821255769462942</c:v>
                </c:pt>
                <c:pt idx="4756">
                  <c:v>12.821255769462942</c:v>
                </c:pt>
                <c:pt idx="4757">
                  <c:v>12.821255769462942</c:v>
                </c:pt>
                <c:pt idx="4758">
                  <c:v>12.821255769462942</c:v>
                </c:pt>
                <c:pt idx="4759">
                  <c:v>12.821255769462942</c:v>
                </c:pt>
                <c:pt idx="4760">
                  <c:v>12.821255769462942</c:v>
                </c:pt>
                <c:pt idx="4761">
                  <c:v>12.821255769462942</c:v>
                </c:pt>
                <c:pt idx="4762">
                  <c:v>12.821255769462942</c:v>
                </c:pt>
                <c:pt idx="4763">
                  <c:v>12.821255769462942</c:v>
                </c:pt>
                <c:pt idx="4764">
                  <c:v>12.821255769462942</c:v>
                </c:pt>
                <c:pt idx="4765">
                  <c:v>12.821255769462942</c:v>
                </c:pt>
                <c:pt idx="4766">
                  <c:v>12.821255769462942</c:v>
                </c:pt>
                <c:pt idx="4767">
                  <c:v>12.821255769462942</c:v>
                </c:pt>
                <c:pt idx="4768">
                  <c:v>12.821255769462942</c:v>
                </c:pt>
                <c:pt idx="4769">
                  <c:v>12.821255769462942</c:v>
                </c:pt>
                <c:pt idx="4770">
                  <c:v>12.821255769462942</c:v>
                </c:pt>
                <c:pt idx="4771">
                  <c:v>12.821255769462942</c:v>
                </c:pt>
                <c:pt idx="4772">
                  <c:v>12.821255769462942</c:v>
                </c:pt>
                <c:pt idx="4773">
                  <c:v>12.821255769462942</c:v>
                </c:pt>
                <c:pt idx="4774">
                  <c:v>12.821255769462942</c:v>
                </c:pt>
                <c:pt idx="4775">
                  <c:v>12.821255769462942</c:v>
                </c:pt>
                <c:pt idx="4776">
                  <c:v>12.821255769462942</c:v>
                </c:pt>
                <c:pt idx="4777">
                  <c:v>12.821255769462942</c:v>
                </c:pt>
                <c:pt idx="4778">
                  <c:v>12.821255769462942</c:v>
                </c:pt>
                <c:pt idx="4779">
                  <c:v>12.821255769462942</c:v>
                </c:pt>
                <c:pt idx="4780">
                  <c:v>12.821255769462942</c:v>
                </c:pt>
                <c:pt idx="4781">
                  <c:v>12.821255769462942</c:v>
                </c:pt>
                <c:pt idx="4782">
                  <c:v>12.821255769462942</c:v>
                </c:pt>
                <c:pt idx="4783">
                  <c:v>12.821255769462942</c:v>
                </c:pt>
                <c:pt idx="4784">
                  <c:v>12.821255769462942</c:v>
                </c:pt>
                <c:pt idx="4785">
                  <c:v>12.821255769462942</c:v>
                </c:pt>
                <c:pt idx="4786">
                  <c:v>12.821255769462942</c:v>
                </c:pt>
                <c:pt idx="4787">
                  <c:v>12.821255769462942</c:v>
                </c:pt>
                <c:pt idx="4788">
                  <c:v>12.821255769462942</c:v>
                </c:pt>
                <c:pt idx="4789">
                  <c:v>12.821255769462942</c:v>
                </c:pt>
                <c:pt idx="4790">
                  <c:v>12.821255769462942</c:v>
                </c:pt>
                <c:pt idx="4791">
                  <c:v>12.821255769462942</c:v>
                </c:pt>
                <c:pt idx="4792">
                  <c:v>12.821255769462942</c:v>
                </c:pt>
                <c:pt idx="4793">
                  <c:v>12.821255769462942</c:v>
                </c:pt>
                <c:pt idx="4794">
                  <c:v>12.821255769462942</c:v>
                </c:pt>
                <c:pt idx="4795">
                  <c:v>12.821255769462942</c:v>
                </c:pt>
                <c:pt idx="4796">
                  <c:v>12.821255769462942</c:v>
                </c:pt>
                <c:pt idx="4797">
                  <c:v>12.821255769462942</c:v>
                </c:pt>
                <c:pt idx="4798">
                  <c:v>12.821255769462942</c:v>
                </c:pt>
                <c:pt idx="4799">
                  <c:v>12.821255769462942</c:v>
                </c:pt>
                <c:pt idx="4800">
                  <c:v>12.821255769462942</c:v>
                </c:pt>
                <c:pt idx="4801">
                  <c:v>12.821255769462942</c:v>
                </c:pt>
                <c:pt idx="4802">
                  <c:v>12.821255769462942</c:v>
                </c:pt>
                <c:pt idx="4803">
                  <c:v>12.821255769462942</c:v>
                </c:pt>
                <c:pt idx="4804">
                  <c:v>12.821255769462942</c:v>
                </c:pt>
                <c:pt idx="4805">
                  <c:v>12.821255769462942</c:v>
                </c:pt>
                <c:pt idx="4806">
                  <c:v>12.821255769462942</c:v>
                </c:pt>
                <c:pt idx="4807">
                  <c:v>12.821255769462942</c:v>
                </c:pt>
                <c:pt idx="4808">
                  <c:v>12.821255769462942</c:v>
                </c:pt>
                <c:pt idx="4809">
                  <c:v>12.821255769462942</c:v>
                </c:pt>
                <c:pt idx="4810">
                  <c:v>12.821255769462942</c:v>
                </c:pt>
                <c:pt idx="4811">
                  <c:v>12.821255769462942</c:v>
                </c:pt>
                <c:pt idx="4812">
                  <c:v>12.821255769462942</c:v>
                </c:pt>
                <c:pt idx="4813">
                  <c:v>12.821255769462942</c:v>
                </c:pt>
                <c:pt idx="4814">
                  <c:v>12.821255769462942</c:v>
                </c:pt>
                <c:pt idx="4815">
                  <c:v>12.821255769462942</c:v>
                </c:pt>
                <c:pt idx="4816">
                  <c:v>12.821255769462942</c:v>
                </c:pt>
                <c:pt idx="4817">
                  <c:v>12.821255769462942</c:v>
                </c:pt>
                <c:pt idx="4818">
                  <c:v>12.821255769462942</c:v>
                </c:pt>
                <c:pt idx="4819">
                  <c:v>12.821255769462942</c:v>
                </c:pt>
                <c:pt idx="4820">
                  <c:v>12.821255769462942</c:v>
                </c:pt>
                <c:pt idx="4821">
                  <c:v>12.821255769462942</c:v>
                </c:pt>
                <c:pt idx="4822">
                  <c:v>12.821255769462942</c:v>
                </c:pt>
                <c:pt idx="4823">
                  <c:v>12.821255769462942</c:v>
                </c:pt>
                <c:pt idx="4824">
                  <c:v>12.821255769462942</c:v>
                </c:pt>
                <c:pt idx="4825">
                  <c:v>12.821255769462942</c:v>
                </c:pt>
                <c:pt idx="4826">
                  <c:v>12.821255769462942</c:v>
                </c:pt>
                <c:pt idx="4827">
                  <c:v>12.821255769462942</c:v>
                </c:pt>
                <c:pt idx="4828">
                  <c:v>12.821255769462942</c:v>
                </c:pt>
                <c:pt idx="4829">
                  <c:v>12.821255769462942</c:v>
                </c:pt>
                <c:pt idx="4830">
                  <c:v>12.821255769462942</c:v>
                </c:pt>
                <c:pt idx="4831">
                  <c:v>12.821255769462942</c:v>
                </c:pt>
                <c:pt idx="4832">
                  <c:v>12.821255769462942</c:v>
                </c:pt>
                <c:pt idx="4833">
                  <c:v>12.821255769462942</c:v>
                </c:pt>
                <c:pt idx="4834">
                  <c:v>12.821255769462942</c:v>
                </c:pt>
                <c:pt idx="4835">
                  <c:v>12.821255769462942</c:v>
                </c:pt>
                <c:pt idx="4836">
                  <c:v>12.821255769462942</c:v>
                </c:pt>
                <c:pt idx="4837">
                  <c:v>12.821255769462942</c:v>
                </c:pt>
                <c:pt idx="4838">
                  <c:v>12.821255769462942</c:v>
                </c:pt>
                <c:pt idx="4839">
                  <c:v>12.821255769462942</c:v>
                </c:pt>
                <c:pt idx="4840">
                  <c:v>12.821255769462942</c:v>
                </c:pt>
                <c:pt idx="4841">
                  <c:v>12.821255769462942</c:v>
                </c:pt>
                <c:pt idx="4842">
                  <c:v>12.821255769462942</c:v>
                </c:pt>
                <c:pt idx="4843">
                  <c:v>12.821255769462942</c:v>
                </c:pt>
                <c:pt idx="4844">
                  <c:v>12.821255769462942</c:v>
                </c:pt>
                <c:pt idx="4845">
                  <c:v>12.821255769462942</c:v>
                </c:pt>
                <c:pt idx="4846">
                  <c:v>12.821255769462942</c:v>
                </c:pt>
                <c:pt idx="4847">
                  <c:v>12.821255769462942</c:v>
                </c:pt>
                <c:pt idx="4848">
                  <c:v>12.821255769462942</c:v>
                </c:pt>
                <c:pt idx="4849">
                  <c:v>12.821255769462942</c:v>
                </c:pt>
                <c:pt idx="4850">
                  <c:v>12.821255769462942</c:v>
                </c:pt>
                <c:pt idx="4851">
                  <c:v>12.821255769462942</c:v>
                </c:pt>
                <c:pt idx="4852">
                  <c:v>12.821255769462942</c:v>
                </c:pt>
                <c:pt idx="4853">
                  <c:v>12.821255769462942</c:v>
                </c:pt>
                <c:pt idx="4854">
                  <c:v>12.821255769462942</c:v>
                </c:pt>
                <c:pt idx="4855">
                  <c:v>12.821255769462942</c:v>
                </c:pt>
                <c:pt idx="4856">
                  <c:v>12.821255769462942</c:v>
                </c:pt>
                <c:pt idx="4857">
                  <c:v>12.821255769462942</c:v>
                </c:pt>
                <c:pt idx="4858">
                  <c:v>12.821255769462942</c:v>
                </c:pt>
                <c:pt idx="4859">
                  <c:v>12.821255769462942</c:v>
                </c:pt>
                <c:pt idx="4860">
                  <c:v>12.821255769462942</c:v>
                </c:pt>
                <c:pt idx="4861">
                  <c:v>12.821255769462942</c:v>
                </c:pt>
                <c:pt idx="4862">
                  <c:v>12.821255769462942</c:v>
                </c:pt>
                <c:pt idx="4863">
                  <c:v>12.821255769462942</c:v>
                </c:pt>
                <c:pt idx="4864">
                  <c:v>12.821255769462942</c:v>
                </c:pt>
                <c:pt idx="4865">
                  <c:v>12.821255769462942</c:v>
                </c:pt>
                <c:pt idx="4866">
                  <c:v>12.821255769462942</c:v>
                </c:pt>
                <c:pt idx="4867">
                  <c:v>12.821255769462942</c:v>
                </c:pt>
                <c:pt idx="4868">
                  <c:v>12.821255769462942</c:v>
                </c:pt>
                <c:pt idx="4869">
                  <c:v>12.821255769462942</c:v>
                </c:pt>
                <c:pt idx="4870">
                  <c:v>12.821255769462942</c:v>
                </c:pt>
                <c:pt idx="4871">
                  <c:v>12.821255769462942</c:v>
                </c:pt>
                <c:pt idx="4872">
                  <c:v>12.821255769462942</c:v>
                </c:pt>
                <c:pt idx="4873">
                  <c:v>12.821255769462942</c:v>
                </c:pt>
                <c:pt idx="4874">
                  <c:v>12.821255769462942</c:v>
                </c:pt>
                <c:pt idx="4875">
                  <c:v>12.821255769462942</c:v>
                </c:pt>
                <c:pt idx="4876">
                  <c:v>12.821255769462942</c:v>
                </c:pt>
                <c:pt idx="4877">
                  <c:v>12.821255769462942</c:v>
                </c:pt>
                <c:pt idx="4878">
                  <c:v>12.821255769462942</c:v>
                </c:pt>
                <c:pt idx="4879">
                  <c:v>12.821255769462942</c:v>
                </c:pt>
                <c:pt idx="4880">
                  <c:v>12.821255769462942</c:v>
                </c:pt>
                <c:pt idx="4881">
                  <c:v>12.821255769462942</c:v>
                </c:pt>
                <c:pt idx="4882">
                  <c:v>12.821255769462942</c:v>
                </c:pt>
                <c:pt idx="4883">
                  <c:v>12.821255769462942</c:v>
                </c:pt>
                <c:pt idx="4884">
                  <c:v>12.821255769462942</c:v>
                </c:pt>
                <c:pt idx="4885">
                  <c:v>12.821255769462942</c:v>
                </c:pt>
                <c:pt idx="4886">
                  <c:v>12.821255769462942</c:v>
                </c:pt>
                <c:pt idx="4887">
                  <c:v>12.821255769462942</c:v>
                </c:pt>
                <c:pt idx="4888">
                  <c:v>12.821255769462942</c:v>
                </c:pt>
                <c:pt idx="4889">
                  <c:v>12.821255769462942</c:v>
                </c:pt>
                <c:pt idx="4890">
                  <c:v>12.821255769462942</c:v>
                </c:pt>
                <c:pt idx="4891">
                  <c:v>12.821255769462942</c:v>
                </c:pt>
                <c:pt idx="4892">
                  <c:v>12.821255769462942</c:v>
                </c:pt>
                <c:pt idx="4893">
                  <c:v>12.821255769462942</c:v>
                </c:pt>
                <c:pt idx="4894">
                  <c:v>12.821255769462942</c:v>
                </c:pt>
                <c:pt idx="4895">
                  <c:v>12.821255769462942</c:v>
                </c:pt>
                <c:pt idx="4896">
                  <c:v>12.821255769462942</c:v>
                </c:pt>
                <c:pt idx="4897">
                  <c:v>12.821255769462942</c:v>
                </c:pt>
                <c:pt idx="4898">
                  <c:v>12.821255769462942</c:v>
                </c:pt>
                <c:pt idx="4899">
                  <c:v>12.821255769462942</c:v>
                </c:pt>
                <c:pt idx="4900">
                  <c:v>12.821255769462942</c:v>
                </c:pt>
                <c:pt idx="4901">
                  <c:v>12.821255769462942</c:v>
                </c:pt>
                <c:pt idx="4902">
                  <c:v>12.821255769462942</c:v>
                </c:pt>
                <c:pt idx="4903">
                  <c:v>12.821255769462942</c:v>
                </c:pt>
                <c:pt idx="4904">
                  <c:v>12.821255769462942</c:v>
                </c:pt>
                <c:pt idx="4905">
                  <c:v>12.821255769462942</c:v>
                </c:pt>
                <c:pt idx="4906">
                  <c:v>12.821255769462942</c:v>
                </c:pt>
                <c:pt idx="4907">
                  <c:v>12.821255769462942</c:v>
                </c:pt>
                <c:pt idx="4908">
                  <c:v>12.821255769462942</c:v>
                </c:pt>
                <c:pt idx="4909">
                  <c:v>12.821255769462942</c:v>
                </c:pt>
                <c:pt idx="4910">
                  <c:v>12.821255769462942</c:v>
                </c:pt>
                <c:pt idx="4911">
                  <c:v>12.821255769462942</c:v>
                </c:pt>
                <c:pt idx="4912">
                  <c:v>12.821255769462942</c:v>
                </c:pt>
                <c:pt idx="4913">
                  <c:v>12.821255769462942</c:v>
                </c:pt>
                <c:pt idx="4914">
                  <c:v>12.821255769462942</c:v>
                </c:pt>
                <c:pt idx="4915">
                  <c:v>12.821255769462942</c:v>
                </c:pt>
                <c:pt idx="4916">
                  <c:v>12.821255769462942</c:v>
                </c:pt>
                <c:pt idx="4917">
                  <c:v>12.821255769462942</c:v>
                </c:pt>
                <c:pt idx="4918">
                  <c:v>12.821255769462942</c:v>
                </c:pt>
                <c:pt idx="4919">
                  <c:v>12.821255769462942</c:v>
                </c:pt>
                <c:pt idx="4920">
                  <c:v>12.821255769462942</c:v>
                </c:pt>
                <c:pt idx="4921">
                  <c:v>12.821255769462942</c:v>
                </c:pt>
                <c:pt idx="4922">
                  <c:v>12.821255769462942</c:v>
                </c:pt>
                <c:pt idx="4923">
                  <c:v>12.821255769462942</c:v>
                </c:pt>
                <c:pt idx="4924">
                  <c:v>12.821255769462942</c:v>
                </c:pt>
                <c:pt idx="4925">
                  <c:v>12.821255769462942</c:v>
                </c:pt>
                <c:pt idx="4926">
                  <c:v>12.821255769462942</c:v>
                </c:pt>
                <c:pt idx="4927">
                  <c:v>12.821255769462942</c:v>
                </c:pt>
                <c:pt idx="4928">
                  <c:v>12.821255769462942</c:v>
                </c:pt>
                <c:pt idx="4929">
                  <c:v>12.821255769462942</c:v>
                </c:pt>
                <c:pt idx="4930">
                  <c:v>12.821255769462942</c:v>
                </c:pt>
                <c:pt idx="4931">
                  <c:v>12.821255769462942</c:v>
                </c:pt>
                <c:pt idx="4932">
                  <c:v>12.821255769462942</c:v>
                </c:pt>
                <c:pt idx="4933">
                  <c:v>12.821255769462942</c:v>
                </c:pt>
                <c:pt idx="4934">
                  <c:v>12.821255769462942</c:v>
                </c:pt>
                <c:pt idx="4935">
                  <c:v>12.821255769462942</c:v>
                </c:pt>
                <c:pt idx="4936">
                  <c:v>12.821255769462942</c:v>
                </c:pt>
                <c:pt idx="4937">
                  <c:v>12.821255769462942</c:v>
                </c:pt>
                <c:pt idx="4938">
                  <c:v>12.821255769462942</c:v>
                </c:pt>
                <c:pt idx="4939">
                  <c:v>12.821255769462942</c:v>
                </c:pt>
                <c:pt idx="4940">
                  <c:v>12.821255769462942</c:v>
                </c:pt>
                <c:pt idx="4941">
                  <c:v>12.821255769462942</c:v>
                </c:pt>
                <c:pt idx="4942">
                  <c:v>12.821255769462942</c:v>
                </c:pt>
                <c:pt idx="4943">
                  <c:v>12.821255769462942</c:v>
                </c:pt>
                <c:pt idx="4944">
                  <c:v>12.821255769462942</c:v>
                </c:pt>
                <c:pt idx="4945">
                  <c:v>12.821255769462942</c:v>
                </c:pt>
                <c:pt idx="4946">
                  <c:v>12.821255769462942</c:v>
                </c:pt>
                <c:pt idx="4947">
                  <c:v>12.821255769462942</c:v>
                </c:pt>
                <c:pt idx="4948">
                  <c:v>12.821255769462942</c:v>
                </c:pt>
                <c:pt idx="4949">
                  <c:v>12.821255769462942</c:v>
                </c:pt>
                <c:pt idx="4950">
                  <c:v>12.821255769462942</c:v>
                </c:pt>
                <c:pt idx="4951">
                  <c:v>12.821255769462942</c:v>
                </c:pt>
                <c:pt idx="4952">
                  <c:v>12.821255769462942</c:v>
                </c:pt>
                <c:pt idx="4953">
                  <c:v>12.821255769462942</c:v>
                </c:pt>
                <c:pt idx="4954">
                  <c:v>12.821255769462942</c:v>
                </c:pt>
                <c:pt idx="4955">
                  <c:v>12.821255769462942</c:v>
                </c:pt>
                <c:pt idx="4956">
                  <c:v>12.821255769462942</c:v>
                </c:pt>
                <c:pt idx="4957">
                  <c:v>12.821255769462942</c:v>
                </c:pt>
                <c:pt idx="4958">
                  <c:v>12.821255769462942</c:v>
                </c:pt>
                <c:pt idx="4959">
                  <c:v>12.821255769462942</c:v>
                </c:pt>
                <c:pt idx="4960">
                  <c:v>12.821255769462942</c:v>
                </c:pt>
                <c:pt idx="4961">
                  <c:v>12.821255769462942</c:v>
                </c:pt>
                <c:pt idx="4962">
                  <c:v>12.821255769462942</c:v>
                </c:pt>
                <c:pt idx="4963">
                  <c:v>12.821255769462942</c:v>
                </c:pt>
                <c:pt idx="4964">
                  <c:v>12.821255769462942</c:v>
                </c:pt>
                <c:pt idx="4965">
                  <c:v>12.821255769462942</c:v>
                </c:pt>
                <c:pt idx="4966">
                  <c:v>12.821255769462942</c:v>
                </c:pt>
                <c:pt idx="4967">
                  <c:v>12.821255769462942</c:v>
                </c:pt>
                <c:pt idx="4968">
                  <c:v>12.821255769462942</c:v>
                </c:pt>
                <c:pt idx="4969">
                  <c:v>12.821255769462942</c:v>
                </c:pt>
                <c:pt idx="4970">
                  <c:v>12.821255769462942</c:v>
                </c:pt>
                <c:pt idx="4971">
                  <c:v>12.821255769462942</c:v>
                </c:pt>
                <c:pt idx="4972">
                  <c:v>12.821255769462942</c:v>
                </c:pt>
                <c:pt idx="4973">
                  <c:v>12.821255769462942</c:v>
                </c:pt>
                <c:pt idx="4974">
                  <c:v>12.821255769462942</c:v>
                </c:pt>
                <c:pt idx="4975">
                  <c:v>12.821255769462942</c:v>
                </c:pt>
                <c:pt idx="4976">
                  <c:v>12.821255769462942</c:v>
                </c:pt>
                <c:pt idx="4977">
                  <c:v>12.821255769462942</c:v>
                </c:pt>
                <c:pt idx="4978">
                  <c:v>12.821255769462942</c:v>
                </c:pt>
                <c:pt idx="4979">
                  <c:v>12.821255769462942</c:v>
                </c:pt>
                <c:pt idx="4980">
                  <c:v>12.821255769462942</c:v>
                </c:pt>
                <c:pt idx="4981">
                  <c:v>12.821255769462942</c:v>
                </c:pt>
                <c:pt idx="4982">
                  <c:v>12.821255769462942</c:v>
                </c:pt>
                <c:pt idx="4983">
                  <c:v>12.821255769462942</c:v>
                </c:pt>
                <c:pt idx="4984">
                  <c:v>12.821255769462942</c:v>
                </c:pt>
                <c:pt idx="4985">
                  <c:v>12.821255769462942</c:v>
                </c:pt>
                <c:pt idx="4986">
                  <c:v>12.821255769462942</c:v>
                </c:pt>
                <c:pt idx="4987">
                  <c:v>12.821255769462942</c:v>
                </c:pt>
                <c:pt idx="4988">
                  <c:v>12.821255769462942</c:v>
                </c:pt>
                <c:pt idx="4989">
                  <c:v>12.821255769462942</c:v>
                </c:pt>
                <c:pt idx="4990">
                  <c:v>12.821255769462942</c:v>
                </c:pt>
                <c:pt idx="4991">
                  <c:v>12.821255769462942</c:v>
                </c:pt>
                <c:pt idx="4992">
                  <c:v>12.821255769462942</c:v>
                </c:pt>
                <c:pt idx="4993">
                  <c:v>12.821255769462942</c:v>
                </c:pt>
                <c:pt idx="4994">
                  <c:v>12.821255769462942</c:v>
                </c:pt>
                <c:pt idx="4995">
                  <c:v>12.821255769462942</c:v>
                </c:pt>
                <c:pt idx="4996">
                  <c:v>12.821255769462942</c:v>
                </c:pt>
                <c:pt idx="4997">
                  <c:v>12.821255769462942</c:v>
                </c:pt>
                <c:pt idx="4998">
                  <c:v>12.821255769462942</c:v>
                </c:pt>
                <c:pt idx="4999">
                  <c:v>12.821255769462942</c:v>
                </c:pt>
                <c:pt idx="5000">
                  <c:v>12.821255769462942</c:v>
                </c:pt>
                <c:pt idx="5001">
                  <c:v>12.821255769462942</c:v>
                </c:pt>
                <c:pt idx="5002">
                  <c:v>12.821255769462942</c:v>
                </c:pt>
                <c:pt idx="5003">
                  <c:v>12.821255769462942</c:v>
                </c:pt>
                <c:pt idx="5004">
                  <c:v>12.821255769462942</c:v>
                </c:pt>
                <c:pt idx="5005">
                  <c:v>12.821255769462942</c:v>
                </c:pt>
                <c:pt idx="5006">
                  <c:v>12.821255769462942</c:v>
                </c:pt>
                <c:pt idx="5007">
                  <c:v>12.821255769462942</c:v>
                </c:pt>
                <c:pt idx="5008">
                  <c:v>12.821255769462942</c:v>
                </c:pt>
                <c:pt idx="5009">
                  <c:v>12.821255769462942</c:v>
                </c:pt>
                <c:pt idx="5010">
                  <c:v>12.821255769462942</c:v>
                </c:pt>
                <c:pt idx="5011">
                  <c:v>12.821255769462942</c:v>
                </c:pt>
                <c:pt idx="5012">
                  <c:v>12.821255769462942</c:v>
                </c:pt>
                <c:pt idx="5013">
                  <c:v>12.821255769462942</c:v>
                </c:pt>
                <c:pt idx="5014">
                  <c:v>12.821255769462942</c:v>
                </c:pt>
                <c:pt idx="5015">
                  <c:v>12.821255769462942</c:v>
                </c:pt>
                <c:pt idx="5016">
                  <c:v>12.821255769462942</c:v>
                </c:pt>
                <c:pt idx="5017">
                  <c:v>12.821255769462942</c:v>
                </c:pt>
                <c:pt idx="5018">
                  <c:v>12.821255769462942</c:v>
                </c:pt>
                <c:pt idx="5019">
                  <c:v>12.821255769462942</c:v>
                </c:pt>
                <c:pt idx="5020">
                  <c:v>12.821255769462942</c:v>
                </c:pt>
                <c:pt idx="5021">
                  <c:v>12.821255769462942</c:v>
                </c:pt>
                <c:pt idx="5022">
                  <c:v>12.821255769462942</c:v>
                </c:pt>
                <c:pt idx="5023">
                  <c:v>12.821255769462942</c:v>
                </c:pt>
                <c:pt idx="5024">
                  <c:v>12.821255769462942</c:v>
                </c:pt>
                <c:pt idx="5025">
                  <c:v>12.821255769462942</c:v>
                </c:pt>
                <c:pt idx="5026">
                  <c:v>12.821255769462942</c:v>
                </c:pt>
                <c:pt idx="5027">
                  <c:v>12.821255769462942</c:v>
                </c:pt>
                <c:pt idx="5028">
                  <c:v>12.821255769462942</c:v>
                </c:pt>
                <c:pt idx="5029">
                  <c:v>12.821255769462942</c:v>
                </c:pt>
                <c:pt idx="5030">
                  <c:v>12.821255769462942</c:v>
                </c:pt>
                <c:pt idx="5031">
                  <c:v>12.821255769462942</c:v>
                </c:pt>
                <c:pt idx="5032">
                  <c:v>12.821255769462942</c:v>
                </c:pt>
                <c:pt idx="5033">
                  <c:v>12.821255769462942</c:v>
                </c:pt>
                <c:pt idx="5034">
                  <c:v>12.821255769462942</c:v>
                </c:pt>
                <c:pt idx="5035">
                  <c:v>12.821255769462942</c:v>
                </c:pt>
                <c:pt idx="5036">
                  <c:v>12.821255769462942</c:v>
                </c:pt>
                <c:pt idx="5037">
                  <c:v>12.821255769462942</c:v>
                </c:pt>
                <c:pt idx="5038">
                  <c:v>12.821255769462942</c:v>
                </c:pt>
                <c:pt idx="5039">
                  <c:v>12.821255769462942</c:v>
                </c:pt>
                <c:pt idx="5040">
                  <c:v>12.821255769462942</c:v>
                </c:pt>
                <c:pt idx="5041">
                  <c:v>12.821255769462942</c:v>
                </c:pt>
                <c:pt idx="5042">
                  <c:v>12.821255769462942</c:v>
                </c:pt>
                <c:pt idx="5043">
                  <c:v>12.821255769462942</c:v>
                </c:pt>
                <c:pt idx="5044">
                  <c:v>12.821255769462942</c:v>
                </c:pt>
                <c:pt idx="5045">
                  <c:v>12.821255769462942</c:v>
                </c:pt>
                <c:pt idx="5046">
                  <c:v>12.821255769462942</c:v>
                </c:pt>
                <c:pt idx="5047">
                  <c:v>12.821255769462942</c:v>
                </c:pt>
                <c:pt idx="5048">
                  <c:v>12.821255769462942</c:v>
                </c:pt>
                <c:pt idx="5049">
                  <c:v>12.821255769462942</c:v>
                </c:pt>
                <c:pt idx="5050">
                  <c:v>12.821255769462942</c:v>
                </c:pt>
                <c:pt idx="5051">
                  <c:v>12.821255769462942</c:v>
                </c:pt>
                <c:pt idx="5052">
                  <c:v>12.821255769462942</c:v>
                </c:pt>
                <c:pt idx="5053">
                  <c:v>12.821255769462942</c:v>
                </c:pt>
                <c:pt idx="5054">
                  <c:v>12.821255769462942</c:v>
                </c:pt>
                <c:pt idx="5055">
                  <c:v>12.821255769462942</c:v>
                </c:pt>
                <c:pt idx="5056">
                  <c:v>12.821255769462942</c:v>
                </c:pt>
                <c:pt idx="5057">
                  <c:v>12.821255769462942</c:v>
                </c:pt>
                <c:pt idx="5058">
                  <c:v>12.821255769462942</c:v>
                </c:pt>
                <c:pt idx="5059">
                  <c:v>12.821255769462942</c:v>
                </c:pt>
                <c:pt idx="5060">
                  <c:v>12.821255769462942</c:v>
                </c:pt>
                <c:pt idx="5061">
                  <c:v>12.821255769462942</c:v>
                </c:pt>
                <c:pt idx="5062">
                  <c:v>12.821255769462942</c:v>
                </c:pt>
                <c:pt idx="5063">
                  <c:v>12.821255769462942</c:v>
                </c:pt>
                <c:pt idx="5064">
                  <c:v>12.821255769462942</c:v>
                </c:pt>
                <c:pt idx="5065">
                  <c:v>12.821255769462942</c:v>
                </c:pt>
                <c:pt idx="5066">
                  <c:v>12.821255769462942</c:v>
                </c:pt>
                <c:pt idx="5067">
                  <c:v>12.821255769462942</c:v>
                </c:pt>
                <c:pt idx="5068">
                  <c:v>12.821255769462942</c:v>
                </c:pt>
                <c:pt idx="5069">
                  <c:v>12.821255769462942</c:v>
                </c:pt>
                <c:pt idx="5070">
                  <c:v>12.821255769462942</c:v>
                </c:pt>
                <c:pt idx="5071">
                  <c:v>12.821255769462942</c:v>
                </c:pt>
                <c:pt idx="5072">
                  <c:v>12.821255769462942</c:v>
                </c:pt>
                <c:pt idx="5073">
                  <c:v>12.821255769462942</c:v>
                </c:pt>
                <c:pt idx="5074">
                  <c:v>12.821255769462942</c:v>
                </c:pt>
                <c:pt idx="5075">
                  <c:v>12.821255769462942</c:v>
                </c:pt>
                <c:pt idx="5076">
                  <c:v>12.821255769462942</c:v>
                </c:pt>
                <c:pt idx="5077">
                  <c:v>12.821255769462942</c:v>
                </c:pt>
                <c:pt idx="5078">
                  <c:v>12.821255769462942</c:v>
                </c:pt>
                <c:pt idx="5079">
                  <c:v>12.821255769462942</c:v>
                </c:pt>
                <c:pt idx="5080">
                  <c:v>12.821255769462942</c:v>
                </c:pt>
                <c:pt idx="5081">
                  <c:v>12.821255769462942</c:v>
                </c:pt>
                <c:pt idx="5082">
                  <c:v>12.821255769462942</c:v>
                </c:pt>
                <c:pt idx="5083">
                  <c:v>12.821255769462942</c:v>
                </c:pt>
                <c:pt idx="5084">
                  <c:v>12.821255769462942</c:v>
                </c:pt>
                <c:pt idx="5085">
                  <c:v>12.821255769462942</c:v>
                </c:pt>
                <c:pt idx="5086">
                  <c:v>12.821255769462942</c:v>
                </c:pt>
                <c:pt idx="5087">
                  <c:v>12.821255769462942</c:v>
                </c:pt>
                <c:pt idx="5088">
                  <c:v>12.821255769462942</c:v>
                </c:pt>
                <c:pt idx="5089">
                  <c:v>12.821255769462942</c:v>
                </c:pt>
                <c:pt idx="5090">
                  <c:v>12.821255769462942</c:v>
                </c:pt>
                <c:pt idx="5091">
                  <c:v>12.821255769462942</c:v>
                </c:pt>
                <c:pt idx="5092">
                  <c:v>12.821255769462942</c:v>
                </c:pt>
                <c:pt idx="5093">
                  <c:v>12.821255769462942</c:v>
                </c:pt>
                <c:pt idx="5094">
                  <c:v>12.821255769462942</c:v>
                </c:pt>
                <c:pt idx="5095">
                  <c:v>12.821255769462942</c:v>
                </c:pt>
                <c:pt idx="5096">
                  <c:v>12.821255769462942</c:v>
                </c:pt>
                <c:pt idx="5097">
                  <c:v>12.821255769462942</c:v>
                </c:pt>
                <c:pt idx="5098">
                  <c:v>12.821255769462942</c:v>
                </c:pt>
                <c:pt idx="5099">
                  <c:v>12.821255769462942</c:v>
                </c:pt>
                <c:pt idx="5100">
                  <c:v>12.821255769462942</c:v>
                </c:pt>
                <c:pt idx="5101">
                  <c:v>12.821255769462942</c:v>
                </c:pt>
                <c:pt idx="5102">
                  <c:v>12.821255769462942</c:v>
                </c:pt>
                <c:pt idx="5103">
                  <c:v>12.821255769462942</c:v>
                </c:pt>
                <c:pt idx="5104">
                  <c:v>12.821255769462942</c:v>
                </c:pt>
                <c:pt idx="5105">
                  <c:v>12.821255769462942</c:v>
                </c:pt>
                <c:pt idx="5106">
                  <c:v>12.821255769462942</c:v>
                </c:pt>
                <c:pt idx="5107">
                  <c:v>12.821255769462942</c:v>
                </c:pt>
                <c:pt idx="5108">
                  <c:v>12.821255769462942</c:v>
                </c:pt>
                <c:pt idx="5109">
                  <c:v>12.821255769462942</c:v>
                </c:pt>
                <c:pt idx="5110">
                  <c:v>12.821255769462942</c:v>
                </c:pt>
                <c:pt idx="5111">
                  <c:v>12.821255769462942</c:v>
                </c:pt>
                <c:pt idx="5112">
                  <c:v>12.821255769462942</c:v>
                </c:pt>
                <c:pt idx="5113">
                  <c:v>12.821255769462942</c:v>
                </c:pt>
                <c:pt idx="5114">
                  <c:v>12.821255769462942</c:v>
                </c:pt>
                <c:pt idx="5115">
                  <c:v>12.821255769462942</c:v>
                </c:pt>
                <c:pt idx="5116">
                  <c:v>12.821255769462942</c:v>
                </c:pt>
                <c:pt idx="5117">
                  <c:v>12.821255769462942</c:v>
                </c:pt>
                <c:pt idx="5118">
                  <c:v>12.821255769462942</c:v>
                </c:pt>
                <c:pt idx="5119">
                  <c:v>12.821255769462942</c:v>
                </c:pt>
                <c:pt idx="5120">
                  <c:v>12.821255769462942</c:v>
                </c:pt>
                <c:pt idx="5121">
                  <c:v>12.821255769462942</c:v>
                </c:pt>
                <c:pt idx="5122">
                  <c:v>12.821255769462942</c:v>
                </c:pt>
                <c:pt idx="5123">
                  <c:v>12.821255769462942</c:v>
                </c:pt>
                <c:pt idx="5124">
                  <c:v>12.821255769462942</c:v>
                </c:pt>
                <c:pt idx="5125">
                  <c:v>12.821255769462942</c:v>
                </c:pt>
                <c:pt idx="5126">
                  <c:v>12.821255769462942</c:v>
                </c:pt>
                <c:pt idx="5127">
                  <c:v>12.821255769462942</c:v>
                </c:pt>
                <c:pt idx="5128">
                  <c:v>12.821255769462942</c:v>
                </c:pt>
                <c:pt idx="5129">
                  <c:v>12.821255769462942</c:v>
                </c:pt>
                <c:pt idx="5130">
                  <c:v>12.821255769462942</c:v>
                </c:pt>
                <c:pt idx="5131">
                  <c:v>12.821255769462942</c:v>
                </c:pt>
                <c:pt idx="5132">
                  <c:v>12.821255769462942</c:v>
                </c:pt>
                <c:pt idx="5133">
                  <c:v>12.821255769462942</c:v>
                </c:pt>
                <c:pt idx="5134">
                  <c:v>12.821255769462942</c:v>
                </c:pt>
                <c:pt idx="5135">
                  <c:v>12.821255769462942</c:v>
                </c:pt>
                <c:pt idx="5136">
                  <c:v>12.821255769462942</c:v>
                </c:pt>
                <c:pt idx="5137">
                  <c:v>12.821255769462942</c:v>
                </c:pt>
                <c:pt idx="5138">
                  <c:v>12.821255769462942</c:v>
                </c:pt>
                <c:pt idx="5139">
                  <c:v>12.821255769462942</c:v>
                </c:pt>
                <c:pt idx="5140">
                  <c:v>12.821255769462942</c:v>
                </c:pt>
                <c:pt idx="5141">
                  <c:v>12.821255769462942</c:v>
                </c:pt>
                <c:pt idx="5142">
                  <c:v>12.821255769462942</c:v>
                </c:pt>
                <c:pt idx="5143">
                  <c:v>12.821255769462942</c:v>
                </c:pt>
                <c:pt idx="5144">
                  <c:v>12.821255769462942</c:v>
                </c:pt>
                <c:pt idx="5145">
                  <c:v>12.821255769462942</c:v>
                </c:pt>
                <c:pt idx="5146">
                  <c:v>12.821255769462942</c:v>
                </c:pt>
                <c:pt idx="5147">
                  <c:v>12.821255769462942</c:v>
                </c:pt>
                <c:pt idx="5148">
                  <c:v>12.821255769462942</c:v>
                </c:pt>
                <c:pt idx="5149">
                  <c:v>12.821255769462942</c:v>
                </c:pt>
                <c:pt idx="5150">
                  <c:v>12.821255769462942</c:v>
                </c:pt>
                <c:pt idx="5151">
                  <c:v>12.821255769462942</c:v>
                </c:pt>
                <c:pt idx="5152">
                  <c:v>12.821255769462942</c:v>
                </c:pt>
                <c:pt idx="5153">
                  <c:v>12.821255769462942</c:v>
                </c:pt>
                <c:pt idx="5154">
                  <c:v>12.821255769462942</c:v>
                </c:pt>
                <c:pt idx="5155">
                  <c:v>12.821255769462942</c:v>
                </c:pt>
                <c:pt idx="5156">
                  <c:v>12.821255769462942</c:v>
                </c:pt>
                <c:pt idx="5157">
                  <c:v>12.821255769462942</c:v>
                </c:pt>
                <c:pt idx="5158">
                  <c:v>12.821255769462942</c:v>
                </c:pt>
                <c:pt idx="5159">
                  <c:v>12.821255769462942</c:v>
                </c:pt>
                <c:pt idx="5160">
                  <c:v>12.821255769462942</c:v>
                </c:pt>
                <c:pt idx="5161">
                  <c:v>12.821255769462942</c:v>
                </c:pt>
                <c:pt idx="5162">
                  <c:v>12.821255769462942</c:v>
                </c:pt>
                <c:pt idx="5163">
                  <c:v>12.821255769462942</c:v>
                </c:pt>
                <c:pt idx="5164">
                  <c:v>12.821255769462942</c:v>
                </c:pt>
                <c:pt idx="5165">
                  <c:v>12.821255769462942</c:v>
                </c:pt>
                <c:pt idx="5166">
                  <c:v>12.821255769462942</c:v>
                </c:pt>
                <c:pt idx="5167">
                  <c:v>12.821255769462942</c:v>
                </c:pt>
                <c:pt idx="5168">
                  <c:v>12.821255769462942</c:v>
                </c:pt>
                <c:pt idx="5169">
                  <c:v>12.821255769462942</c:v>
                </c:pt>
                <c:pt idx="5170">
                  <c:v>12.821255769462942</c:v>
                </c:pt>
                <c:pt idx="5171">
                  <c:v>12.821255769462942</c:v>
                </c:pt>
                <c:pt idx="5172">
                  <c:v>12.821255769462942</c:v>
                </c:pt>
                <c:pt idx="5173">
                  <c:v>12.821255769462942</c:v>
                </c:pt>
                <c:pt idx="5174">
                  <c:v>12.821255769462942</c:v>
                </c:pt>
                <c:pt idx="5175">
                  <c:v>12.821255769462942</c:v>
                </c:pt>
                <c:pt idx="5176">
                  <c:v>12.821255769462942</c:v>
                </c:pt>
                <c:pt idx="5177">
                  <c:v>12.821255769462942</c:v>
                </c:pt>
                <c:pt idx="5178">
                  <c:v>12.821255769462942</c:v>
                </c:pt>
                <c:pt idx="5179">
                  <c:v>12.821255769462942</c:v>
                </c:pt>
                <c:pt idx="5180">
                  <c:v>12.821255769462942</c:v>
                </c:pt>
                <c:pt idx="5181">
                  <c:v>12.821255769462942</c:v>
                </c:pt>
                <c:pt idx="5182">
                  <c:v>12.821255769462942</c:v>
                </c:pt>
                <c:pt idx="5183">
                  <c:v>12.821255769462942</c:v>
                </c:pt>
                <c:pt idx="5184">
                  <c:v>12.821255769462942</c:v>
                </c:pt>
                <c:pt idx="5185">
                  <c:v>12.821255769462942</c:v>
                </c:pt>
                <c:pt idx="5186">
                  <c:v>12.821255769462942</c:v>
                </c:pt>
                <c:pt idx="5187">
                  <c:v>12.821255769462942</c:v>
                </c:pt>
                <c:pt idx="5188">
                  <c:v>12.821255769462942</c:v>
                </c:pt>
                <c:pt idx="5189">
                  <c:v>12.821255769462942</c:v>
                </c:pt>
                <c:pt idx="5190">
                  <c:v>12.821255769462942</c:v>
                </c:pt>
                <c:pt idx="5191">
                  <c:v>12.821255769462942</c:v>
                </c:pt>
                <c:pt idx="5192">
                  <c:v>12.821255769462942</c:v>
                </c:pt>
                <c:pt idx="5193">
                  <c:v>12.821255769462942</c:v>
                </c:pt>
                <c:pt idx="5194">
                  <c:v>12.821255769462942</c:v>
                </c:pt>
                <c:pt idx="5195">
                  <c:v>12.821255769462942</c:v>
                </c:pt>
                <c:pt idx="5196">
                  <c:v>12.821255769462942</c:v>
                </c:pt>
                <c:pt idx="5197">
                  <c:v>12.821255769462942</c:v>
                </c:pt>
                <c:pt idx="5198">
                  <c:v>12.821255769462942</c:v>
                </c:pt>
                <c:pt idx="5199">
                  <c:v>12.821255769462942</c:v>
                </c:pt>
                <c:pt idx="5200">
                  <c:v>12.821255769462942</c:v>
                </c:pt>
                <c:pt idx="5201">
                  <c:v>12.821255769462942</c:v>
                </c:pt>
                <c:pt idx="5202">
                  <c:v>12.821255769462942</c:v>
                </c:pt>
                <c:pt idx="5203">
                  <c:v>12.821255769462942</c:v>
                </c:pt>
                <c:pt idx="5204">
                  <c:v>12.821255769462942</c:v>
                </c:pt>
                <c:pt idx="5205">
                  <c:v>12.821255769462942</c:v>
                </c:pt>
                <c:pt idx="5206">
                  <c:v>12.821255769462942</c:v>
                </c:pt>
                <c:pt idx="5207">
                  <c:v>12.821255769462942</c:v>
                </c:pt>
                <c:pt idx="5208">
                  <c:v>12.821255769462942</c:v>
                </c:pt>
                <c:pt idx="5209">
                  <c:v>12.821255769462942</c:v>
                </c:pt>
                <c:pt idx="5210">
                  <c:v>12.821255769462942</c:v>
                </c:pt>
                <c:pt idx="5211">
                  <c:v>12.821255769462942</c:v>
                </c:pt>
                <c:pt idx="5212">
                  <c:v>12.821255769462942</c:v>
                </c:pt>
                <c:pt idx="5213">
                  <c:v>12.821255769462942</c:v>
                </c:pt>
                <c:pt idx="5214">
                  <c:v>12.821255769462942</c:v>
                </c:pt>
                <c:pt idx="5215">
                  <c:v>12.821255769462942</c:v>
                </c:pt>
                <c:pt idx="5216">
                  <c:v>12.821255769462942</c:v>
                </c:pt>
                <c:pt idx="5217">
                  <c:v>12.821255769462942</c:v>
                </c:pt>
                <c:pt idx="5218">
                  <c:v>12.821255769462942</c:v>
                </c:pt>
                <c:pt idx="5219">
                  <c:v>12.821255769462942</c:v>
                </c:pt>
                <c:pt idx="5220">
                  <c:v>12.821255769462942</c:v>
                </c:pt>
                <c:pt idx="5221">
                  <c:v>12.821255769462942</c:v>
                </c:pt>
                <c:pt idx="5222">
                  <c:v>12.821255769462942</c:v>
                </c:pt>
                <c:pt idx="5223">
                  <c:v>12.821255769462942</c:v>
                </c:pt>
                <c:pt idx="5224">
                  <c:v>12.821255769462942</c:v>
                </c:pt>
                <c:pt idx="5225">
                  <c:v>12.821255769462942</c:v>
                </c:pt>
                <c:pt idx="5226">
                  <c:v>12.821255769462942</c:v>
                </c:pt>
                <c:pt idx="5227">
                  <c:v>12.821255769462942</c:v>
                </c:pt>
                <c:pt idx="5228">
                  <c:v>12.821255769462942</c:v>
                </c:pt>
                <c:pt idx="5229">
                  <c:v>12.821255769462942</c:v>
                </c:pt>
                <c:pt idx="5230">
                  <c:v>12.821255769462942</c:v>
                </c:pt>
                <c:pt idx="5231">
                  <c:v>12.821255769462942</c:v>
                </c:pt>
                <c:pt idx="5232">
                  <c:v>12.821255769462942</c:v>
                </c:pt>
                <c:pt idx="5233">
                  <c:v>12.821255769462942</c:v>
                </c:pt>
                <c:pt idx="5234">
                  <c:v>12.821255769462942</c:v>
                </c:pt>
                <c:pt idx="5235">
                  <c:v>12.821255769462942</c:v>
                </c:pt>
                <c:pt idx="5236">
                  <c:v>12.821255769462942</c:v>
                </c:pt>
                <c:pt idx="5237">
                  <c:v>12.821255769462942</c:v>
                </c:pt>
                <c:pt idx="5238">
                  <c:v>12.821255769462942</c:v>
                </c:pt>
                <c:pt idx="5239">
                  <c:v>12.821255769462942</c:v>
                </c:pt>
                <c:pt idx="5240">
                  <c:v>12.821255769462942</c:v>
                </c:pt>
                <c:pt idx="5241">
                  <c:v>12.821255769462942</c:v>
                </c:pt>
                <c:pt idx="5242">
                  <c:v>12.821255769462942</c:v>
                </c:pt>
                <c:pt idx="5243">
                  <c:v>12.821255769462942</c:v>
                </c:pt>
                <c:pt idx="5244">
                  <c:v>12.821255769462942</c:v>
                </c:pt>
                <c:pt idx="5245">
                  <c:v>12.821255769462942</c:v>
                </c:pt>
                <c:pt idx="5246">
                  <c:v>12.821255769462942</c:v>
                </c:pt>
                <c:pt idx="5247">
                  <c:v>12.821255769462942</c:v>
                </c:pt>
                <c:pt idx="5248">
                  <c:v>12.821255769462942</c:v>
                </c:pt>
                <c:pt idx="5249">
                  <c:v>12.821255769462942</c:v>
                </c:pt>
                <c:pt idx="5250">
                  <c:v>12.821255769462942</c:v>
                </c:pt>
                <c:pt idx="5251">
                  <c:v>12.821255769462942</c:v>
                </c:pt>
                <c:pt idx="5252">
                  <c:v>12.821255769462942</c:v>
                </c:pt>
                <c:pt idx="5253">
                  <c:v>12.821255769462942</c:v>
                </c:pt>
                <c:pt idx="5254">
                  <c:v>12.821255769462942</c:v>
                </c:pt>
                <c:pt idx="5255">
                  <c:v>12.821255769462942</c:v>
                </c:pt>
                <c:pt idx="5256">
                  <c:v>12.821255769462942</c:v>
                </c:pt>
                <c:pt idx="5257">
                  <c:v>12.821255769462942</c:v>
                </c:pt>
                <c:pt idx="5258">
                  <c:v>12.821255769462942</c:v>
                </c:pt>
                <c:pt idx="5259">
                  <c:v>12.821255769462942</c:v>
                </c:pt>
                <c:pt idx="5260">
                  <c:v>12.821255769462942</c:v>
                </c:pt>
                <c:pt idx="5261">
                  <c:v>12.821255769462942</c:v>
                </c:pt>
                <c:pt idx="5262">
                  <c:v>12.821255769462942</c:v>
                </c:pt>
                <c:pt idx="5263">
                  <c:v>12.821255769462942</c:v>
                </c:pt>
                <c:pt idx="5264">
                  <c:v>12.821255769462942</c:v>
                </c:pt>
                <c:pt idx="5265">
                  <c:v>12.821255769462942</c:v>
                </c:pt>
                <c:pt idx="5266">
                  <c:v>12.821255769462942</c:v>
                </c:pt>
                <c:pt idx="5267">
                  <c:v>12.821255769462942</c:v>
                </c:pt>
                <c:pt idx="5268">
                  <c:v>12.821255769462942</c:v>
                </c:pt>
                <c:pt idx="5269">
                  <c:v>12.821255769462942</c:v>
                </c:pt>
                <c:pt idx="5270">
                  <c:v>12.821255769462942</c:v>
                </c:pt>
                <c:pt idx="5271">
                  <c:v>12.821255769462942</c:v>
                </c:pt>
                <c:pt idx="5272">
                  <c:v>12.821255769462942</c:v>
                </c:pt>
                <c:pt idx="5273">
                  <c:v>12.821255769462942</c:v>
                </c:pt>
                <c:pt idx="5274">
                  <c:v>12.821255769462942</c:v>
                </c:pt>
                <c:pt idx="5275">
                  <c:v>12.821255769462942</c:v>
                </c:pt>
                <c:pt idx="5276">
                  <c:v>12.821255769462942</c:v>
                </c:pt>
                <c:pt idx="5277">
                  <c:v>12.821255769462942</c:v>
                </c:pt>
                <c:pt idx="5278">
                  <c:v>12.821255769462942</c:v>
                </c:pt>
                <c:pt idx="5279">
                  <c:v>12.821255769462942</c:v>
                </c:pt>
                <c:pt idx="5280">
                  <c:v>12.821255769462942</c:v>
                </c:pt>
                <c:pt idx="5281">
                  <c:v>12.821255769462942</c:v>
                </c:pt>
                <c:pt idx="5282">
                  <c:v>12.821255769462942</c:v>
                </c:pt>
                <c:pt idx="5283">
                  <c:v>12.821255769462942</c:v>
                </c:pt>
                <c:pt idx="5284">
                  <c:v>12.821255769462942</c:v>
                </c:pt>
                <c:pt idx="5285">
                  <c:v>12.821255769462942</c:v>
                </c:pt>
                <c:pt idx="5286">
                  <c:v>12.821255769462942</c:v>
                </c:pt>
                <c:pt idx="5287">
                  <c:v>12.821255769462942</c:v>
                </c:pt>
                <c:pt idx="5288">
                  <c:v>12.821255769462942</c:v>
                </c:pt>
                <c:pt idx="5289">
                  <c:v>12.821255769462942</c:v>
                </c:pt>
                <c:pt idx="5290">
                  <c:v>12.821255769462942</c:v>
                </c:pt>
                <c:pt idx="5291">
                  <c:v>12.821255769462942</c:v>
                </c:pt>
                <c:pt idx="5292">
                  <c:v>12.821255769462942</c:v>
                </c:pt>
                <c:pt idx="5293">
                  <c:v>12.821255769462942</c:v>
                </c:pt>
                <c:pt idx="5294">
                  <c:v>12.821255769462942</c:v>
                </c:pt>
                <c:pt idx="5295">
                  <c:v>12.821255769462942</c:v>
                </c:pt>
                <c:pt idx="5296">
                  <c:v>12.821255769462942</c:v>
                </c:pt>
                <c:pt idx="5297">
                  <c:v>12.821255769462942</c:v>
                </c:pt>
                <c:pt idx="5298">
                  <c:v>12.821255769462942</c:v>
                </c:pt>
                <c:pt idx="5299">
                  <c:v>12.821255769462942</c:v>
                </c:pt>
                <c:pt idx="5300">
                  <c:v>12.821255769462942</c:v>
                </c:pt>
                <c:pt idx="5301">
                  <c:v>12.821255769462942</c:v>
                </c:pt>
                <c:pt idx="5302">
                  <c:v>12.821255769462942</c:v>
                </c:pt>
                <c:pt idx="5303">
                  <c:v>12.821255769462942</c:v>
                </c:pt>
                <c:pt idx="5304">
                  <c:v>12.821255769462942</c:v>
                </c:pt>
                <c:pt idx="5305">
                  <c:v>12.821255769462942</c:v>
                </c:pt>
                <c:pt idx="5306">
                  <c:v>12.821255769462942</c:v>
                </c:pt>
                <c:pt idx="5307">
                  <c:v>12.821255769462942</c:v>
                </c:pt>
                <c:pt idx="5308">
                  <c:v>12.821255769462942</c:v>
                </c:pt>
                <c:pt idx="5309">
                  <c:v>12.821255769462942</c:v>
                </c:pt>
                <c:pt idx="5310">
                  <c:v>12.821255769462942</c:v>
                </c:pt>
                <c:pt idx="5311">
                  <c:v>12.821255769462942</c:v>
                </c:pt>
                <c:pt idx="5312">
                  <c:v>12.821255769462942</c:v>
                </c:pt>
                <c:pt idx="5313">
                  <c:v>12.821255769462942</c:v>
                </c:pt>
                <c:pt idx="5314">
                  <c:v>12.821255769462942</c:v>
                </c:pt>
                <c:pt idx="5315">
                  <c:v>12.821255769462942</c:v>
                </c:pt>
                <c:pt idx="5316">
                  <c:v>12.821255769462942</c:v>
                </c:pt>
                <c:pt idx="5317">
                  <c:v>12.821255769462942</c:v>
                </c:pt>
                <c:pt idx="5318">
                  <c:v>12.821255769462942</c:v>
                </c:pt>
                <c:pt idx="5319">
                  <c:v>12.821255769462942</c:v>
                </c:pt>
                <c:pt idx="5320">
                  <c:v>12.821255769462942</c:v>
                </c:pt>
                <c:pt idx="5321">
                  <c:v>12.821255769462942</c:v>
                </c:pt>
                <c:pt idx="5322">
                  <c:v>12.821255769462942</c:v>
                </c:pt>
                <c:pt idx="5323">
                  <c:v>12.821255769462942</c:v>
                </c:pt>
                <c:pt idx="5324">
                  <c:v>12.821255769462942</c:v>
                </c:pt>
                <c:pt idx="5325">
                  <c:v>12.821255769462942</c:v>
                </c:pt>
                <c:pt idx="5326">
                  <c:v>12.821255769462942</c:v>
                </c:pt>
                <c:pt idx="5327">
                  <c:v>12.821255769462942</c:v>
                </c:pt>
                <c:pt idx="5328">
                  <c:v>12.821255769462942</c:v>
                </c:pt>
                <c:pt idx="5329">
                  <c:v>12.821255769462942</c:v>
                </c:pt>
                <c:pt idx="5330">
                  <c:v>12.821255769462942</c:v>
                </c:pt>
                <c:pt idx="5331">
                  <c:v>12.821255769462942</c:v>
                </c:pt>
                <c:pt idx="5332">
                  <c:v>12.821255769462942</c:v>
                </c:pt>
                <c:pt idx="5333">
                  <c:v>12.821255769462942</c:v>
                </c:pt>
                <c:pt idx="5334">
                  <c:v>12.821255769462942</c:v>
                </c:pt>
                <c:pt idx="5335">
                  <c:v>12.821255769462942</c:v>
                </c:pt>
                <c:pt idx="5336">
                  <c:v>12.821255769462942</c:v>
                </c:pt>
                <c:pt idx="5337">
                  <c:v>12.821255769462942</c:v>
                </c:pt>
                <c:pt idx="5338">
                  <c:v>12.821255769462942</c:v>
                </c:pt>
                <c:pt idx="5339">
                  <c:v>12.821255769462942</c:v>
                </c:pt>
                <c:pt idx="5340">
                  <c:v>12.821255769462942</c:v>
                </c:pt>
                <c:pt idx="5341">
                  <c:v>12.821255769462942</c:v>
                </c:pt>
                <c:pt idx="5342">
                  <c:v>12.821255769462942</c:v>
                </c:pt>
                <c:pt idx="5343">
                  <c:v>12.821255769462942</c:v>
                </c:pt>
                <c:pt idx="5344">
                  <c:v>12.821255769462942</c:v>
                </c:pt>
                <c:pt idx="5345">
                  <c:v>12.821255769462942</c:v>
                </c:pt>
                <c:pt idx="5346">
                  <c:v>12.821255769462942</c:v>
                </c:pt>
                <c:pt idx="5347">
                  <c:v>12.821255769462942</c:v>
                </c:pt>
                <c:pt idx="5348">
                  <c:v>12.821255769462942</c:v>
                </c:pt>
                <c:pt idx="5349">
                  <c:v>12.821255769462942</c:v>
                </c:pt>
                <c:pt idx="5350">
                  <c:v>12.821255769462942</c:v>
                </c:pt>
                <c:pt idx="5351">
                  <c:v>12.821255769462942</c:v>
                </c:pt>
                <c:pt idx="5352">
                  <c:v>12.821255769462942</c:v>
                </c:pt>
                <c:pt idx="5353">
                  <c:v>12.821255769462942</c:v>
                </c:pt>
                <c:pt idx="5354">
                  <c:v>12.821255769462942</c:v>
                </c:pt>
                <c:pt idx="5355">
                  <c:v>12.821255769462942</c:v>
                </c:pt>
                <c:pt idx="5356">
                  <c:v>12.821255769462942</c:v>
                </c:pt>
                <c:pt idx="5357">
                  <c:v>12.821255769462942</c:v>
                </c:pt>
                <c:pt idx="5358">
                  <c:v>12.821255769462942</c:v>
                </c:pt>
                <c:pt idx="5359">
                  <c:v>12.821255769462942</c:v>
                </c:pt>
                <c:pt idx="5360">
                  <c:v>12.821255769462942</c:v>
                </c:pt>
                <c:pt idx="5361">
                  <c:v>12.821255769462942</c:v>
                </c:pt>
                <c:pt idx="5362">
                  <c:v>12.821255769462942</c:v>
                </c:pt>
                <c:pt idx="5363">
                  <c:v>12.821255769462942</c:v>
                </c:pt>
                <c:pt idx="5364">
                  <c:v>12.821255769462942</c:v>
                </c:pt>
                <c:pt idx="5365">
                  <c:v>12.821255769462942</c:v>
                </c:pt>
                <c:pt idx="5366">
                  <c:v>12.821255769462942</c:v>
                </c:pt>
                <c:pt idx="5367">
                  <c:v>12.821255769462942</c:v>
                </c:pt>
                <c:pt idx="5368">
                  <c:v>12.821255769462942</c:v>
                </c:pt>
                <c:pt idx="5369">
                  <c:v>12.821255769462942</c:v>
                </c:pt>
                <c:pt idx="5370">
                  <c:v>12.821255769462942</c:v>
                </c:pt>
                <c:pt idx="5371">
                  <c:v>12.821255769462942</c:v>
                </c:pt>
                <c:pt idx="5372">
                  <c:v>12.821255769462942</c:v>
                </c:pt>
                <c:pt idx="5373">
                  <c:v>12.821255769462942</c:v>
                </c:pt>
                <c:pt idx="5374">
                  <c:v>12.821255769462942</c:v>
                </c:pt>
                <c:pt idx="5375">
                  <c:v>12.821255769462942</c:v>
                </c:pt>
                <c:pt idx="5376">
                  <c:v>12.821255769462942</c:v>
                </c:pt>
                <c:pt idx="5377">
                  <c:v>12.821255769462942</c:v>
                </c:pt>
                <c:pt idx="5378">
                  <c:v>12.821255769462942</c:v>
                </c:pt>
                <c:pt idx="5379">
                  <c:v>12.821255769462942</c:v>
                </c:pt>
                <c:pt idx="5380">
                  <c:v>12.821255769462942</c:v>
                </c:pt>
                <c:pt idx="5381">
                  <c:v>12.821255769462942</c:v>
                </c:pt>
                <c:pt idx="5382">
                  <c:v>12.821255769462942</c:v>
                </c:pt>
                <c:pt idx="5383">
                  <c:v>12.821255769462942</c:v>
                </c:pt>
                <c:pt idx="5384">
                  <c:v>12.821255769462942</c:v>
                </c:pt>
                <c:pt idx="5385">
                  <c:v>12.821255769462942</c:v>
                </c:pt>
                <c:pt idx="5386">
                  <c:v>12.821255769462942</c:v>
                </c:pt>
                <c:pt idx="5387">
                  <c:v>12.821255769462942</c:v>
                </c:pt>
                <c:pt idx="5388">
                  <c:v>12.821255769462942</c:v>
                </c:pt>
                <c:pt idx="5389">
                  <c:v>12.821255769462942</c:v>
                </c:pt>
                <c:pt idx="5390">
                  <c:v>12.821255769462942</c:v>
                </c:pt>
                <c:pt idx="5391">
                  <c:v>12.821255769462942</c:v>
                </c:pt>
                <c:pt idx="5392">
                  <c:v>12.821255769462942</c:v>
                </c:pt>
                <c:pt idx="5393">
                  <c:v>12.821255769462942</c:v>
                </c:pt>
                <c:pt idx="5394">
                  <c:v>12.821255769462942</c:v>
                </c:pt>
                <c:pt idx="5395">
                  <c:v>12.821255769462942</c:v>
                </c:pt>
                <c:pt idx="5396">
                  <c:v>12.821255769462942</c:v>
                </c:pt>
                <c:pt idx="5397">
                  <c:v>12.821255769462942</c:v>
                </c:pt>
                <c:pt idx="5398">
                  <c:v>12.821255769462942</c:v>
                </c:pt>
                <c:pt idx="5399">
                  <c:v>12.821255769462942</c:v>
                </c:pt>
                <c:pt idx="5400">
                  <c:v>12.821255769462942</c:v>
                </c:pt>
                <c:pt idx="5401">
                  <c:v>12.821255769462942</c:v>
                </c:pt>
                <c:pt idx="5402">
                  <c:v>12.821255769462942</c:v>
                </c:pt>
                <c:pt idx="5403">
                  <c:v>12.821255769462942</c:v>
                </c:pt>
                <c:pt idx="5404">
                  <c:v>12.821255769462942</c:v>
                </c:pt>
                <c:pt idx="5405">
                  <c:v>12.821255769462942</c:v>
                </c:pt>
                <c:pt idx="5406">
                  <c:v>12.821255769462942</c:v>
                </c:pt>
                <c:pt idx="5407">
                  <c:v>12.821255769462942</c:v>
                </c:pt>
                <c:pt idx="5408">
                  <c:v>12.821255769462942</c:v>
                </c:pt>
                <c:pt idx="5409">
                  <c:v>12.821255769462942</c:v>
                </c:pt>
                <c:pt idx="5410">
                  <c:v>12.821255769462942</c:v>
                </c:pt>
                <c:pt idx="5411">
                  <c:v>12.821255769462942</c:v>
                </c:pt>
                <c:pt idx="5412">
                  <c:v>12.821255769462942</c:v>
                </c:pt>
                <c:pt idx="5413">
                  <c:v>12.821255769462942</c:v>
                </c:pt>
                <c:pt idx="5414">
                  <c:v>12.821255769462942</c:v>
                </c:pt>
                <c:pt idx="5415">
                  <c:v>12.821255769462942</c:v>
                </c:pt>
                <c:pt idx="5416">
                  <c:v>12.821255769462942</c:v>
                </c:pt>
                <c:pt idx="5417">
                  <c:v>12.821255769462942</c:v>
                </c:pt>
                <c:pt idx="5418">
                  <c:v>12.821255769462942</c:v>
                </c:pt>
                <c:pt idx="5419">
                  <c:v>12.821255769462942</c:v>
                </c:pt>
                <c:pt idx="5420">
                  <c:v>12.821255769462942</c:v>
                </c:pt>
                <c:pt idx="5421">
                  <c:v>12.821255769462942</c:v>
                </c:pt>
                <c:pt idx="5422">
                  <c:v>12.821255769462942</c:v>
                </c:pt>
                <c:pt idx="5423">
                  <c:v>12.821255769462942</c:v>
                </c:pt>
                <c:pt idx="5424">
                  <c:v>12.821255769462942</c:v>
                </c:pt>
                <c:pt idx="5425">
                  <c:v>12.821255769462942</c:v>
                </c:pt>
                <c:pt idx="5426">
                  <c:v>12.821255769462942</c:v>
                </c:pt>
                <c:pt idx="5427">
                  <c:v>12.821255769462942</c:v>
                </c:pt>
                <c:pt idx="5428">
                  <c:v>12.821255769462942</c:v>
                </c:pt>
                <c:pt idx="5429">
                  <c:v>12.821255769462942</c:v>
                </c:pt>
                <c:pt idx="5430">
                  <c:v>12.821255769462942</c:v>
                </c:pt>
                <c:pt idx="5431">
                  <c:v>12.821255769462942</c:v>
                </c:pt>
                <c:pt idx="5432">
                  <c:v>12.821255769462942</c:v>
                </c:pt>
                <c:pt idx="5433">
                  <c:v>12.821255769462942</c:v>
                </c:pt>
                <c:pt idx="5434">
                  <c:v>12.821255769462942</c:v>
                </c:pt>
                <c:pt idx="5435">
                  <c:v>12.821255769462942</c:v>
                </c:pt>
                <c:pt idx="5436">
                  <c:v>12.821255769462942</c:v>
                </c:pt>
                <c:pt idx="5437">
                  <c:v>12.821255769462942</c:v>
                </c:pt>
                <c:pt idx="5438">
                  <c:v>12.821255769462942</c:v>
                </c:pt>
                <c:pt idx="5439">
                  <c:v>12.821255769462942</c:v>
                </c:pt>
                <c:pt idx="5440">
                  <c:v>12.821255769462942</c:v>
                </c:pt>
                <c:pt idx="5441">
                  <c:v>12.821255769462942</c:v>
                </c:pt>
                <c:pt idx="5442">
                  <c:v>12.821255769462942</c:v>
                </c:pt>
                <c:pt idx="5443">
                  <c:v>12.821255769462942</c:v>
                </c:pt>
                <c:pt idx="5444">
                  <c:v>12.821255769462942</c:v>
                </c:pt>
                <c:pt idx="5445">
                  <c:v>12.821255769462942</c:v>
                </c:pt>
                <c:pt idx="5446">
                  <c:v>12.821255769462942</c:v>
                </c:pt>
                <c:pt idx="5447">
                  <c:v>12.821255769462942</c:v>
                </c:pt>
                <c:pt idx="5448">
                  <c:v>12.821255769462942</c:v>
                </c:pt>
                <c:pt idx="5449">
                  <c:v>12.821255769462942</c:v>
                </c:pt>
                <c:pt idx="5450">
                  <c:v>12.821255769462942</c:v>
                </c:pt>
                <c:pt idx="5451">
                  <c:v>12.821255769462942</c:v>
                </c:pt>
                <c:pt idx="5452">
                  <c:v>12.821255769462942</c:v>
                </c:pt>
                <c:pt idx="5453">
                  <c:v>12.821255769462942</c:v>
                </c:pt>
                <c:pt idx="5454">
                  <c:v>12.821255769462942</c:v>
                </c:pt>
                <c:pt idx="5455">
                  <c:v>12.821255769462942</c:v>
                </c:pt>
                <c:pt idx="5456">
                  <c:v>12.821255769462942</c:v>
                </c:pt>
                <c:pt idx="5457">
                  <c:v>12.821255769462942</c:v>
                </c:pt>
                <c:pt idx="5458">
                  <c:v>12.821255769462942</c:v>
                </c:pt>
                <c:pt idx="5459">
                  <c:v>12.821255769462942</c:v>
                </c:pt>
                <c:pt idx="5460">
                  <c:v>12.821255769462942</c:v>
                </c:pt>
                <c:pt idx="5461">
                  <c:v>12.821255769462942</c:v>
                </c:pt>
                <c:pt idx="5462">
                  <c:v>12.821255769462942</c:v>
                </c:pt>
                <c:pt idx="5463">
                  <c:v>12.821255769462942</c:v>
                </c:pt>
                <c:pt idx="5464">
                  <c:v>12.821255769462942</c:v>
                </c:pt>
                <c:pt idx="5465">
                  <c:v>12.821255769462942</c:v>
                </c:pt>
                <c:pt idx="5466">
                  <c:v>12.821255769462942</c:v>
                </c:pt>
                <c:pt idx="5467">
                  <c:v>12.821255769462942</c:v>
                </c:pt>
                <c:pt idx="5468">
                  <c:v>12.821255769462942</c:v>
                </c:pt>
                <c:pt idx="5469">
                  <c:v>12.821255769462942</c:v>
                </c:pt>
                <c:pt idx="5470">
                  <c:v>12.821255769462942</c:v>
                </c:pt>
                <c:pt idx="5471">
                  <c:v>12.821255769462942</c:v>
                </c:pt>
                <c:pt idx="5472">
                  <c:v>12.821255769462942</c:v>
                </c:pt>
                <c:pt idx="5473">
                  <c:v>12.821255769462942</c:v>
                </c:pt>
                <c:pt idx="5474">
                  <c:v>12.821255769462942</c:v>
                </c:pt>
                <c:pt idx="5475">
                  <c:v>12.821255769462942</c:v>
                </c:pt>
                <c:pt idx="5476">
                  <c:v>12.821255769462942</c:v>
                </c:pt>
                <c:pt idx="5477">
                  <c:v>12.821255769462942</c:v>
                </c:pt>
                <c:pt idx="5478">
                  <c:v>12.821255769462942</c:v>
                </c:pt>
                <c:pt idx="5479">
                  <c:v>12.821255769462942</c:v>
                </c:pt>
                <c:pt idx="5480">
                  <c:v>12.821255769462942</c:v>
                </c:pt>
                <c:pt idx="5481">
                  <c:v>12.821255769462942</c:v>
                </c:pt>
                <c:pt idx="5482">
                  <c:v>12.821255769462942</c:v>
                </c:pt>
                <c:pt idx="5483">
                  <c:v>12.821255769462942</c:v>
                </c:pt>
                <c:pt idx="5484">
                  <c:v>12.821255769462942</c:v>
                </c:pt>
                <c:pt idx="5485">
                  <c:v>12.821255769462942</c:v>
                </c:pt>
                <c:pt idx="5486">
                  <c:v>12.821255769462942</c:v>
                </c:pt>
                <c:pt idx="5487">
                  <c:v>12.821255769462942</c:v>
                </c:pt>
                <c:pt idx="5488">
                  <c:v>12.821255769462942</c:v>
                </c:pt>
                <c:pt idx="5489">
                  <c:v>12.821255769462942</c:v>
                </c:pt>
                <c:pt idx="5490">
                  <c:v>12.821255769462942</c:v>
                </c:pt>
                <c:pt idx="5491">
                  <c:v>12.821255769462942</c:v>
                </c:pt>
                <c:pt idx="5492">
                  <c:v>12.821255769462942</c:v>
                </c:pt>
                <c:pt idx="5493">
                  <c:v>12.821255769462942</c:v>
                </c:pt>
                <c:pt idx="5494">
                  <c:v>12.821255769462942</c:v>
                </c:pt>
                <c:pt idx="5495">
                  <c:v>12.821255769462942</c:v>
                </c:pt>
                <c:pt idx="5496">
                  <c:v>12.821255769462942</c:v>
                </c:pt>
                <c:pt idx="5497">
                  <c:v>12.821255769462942</c:v>
                </c:pt>
                <c:pt idx="5498">
                  <c:v>12.821255769462942</c:v>
                </c:pt>
                <c:pt idx="5499">
                  <c:v>12.821255769462942</c:v>
                </c:pt>
                <c:pt idx="5500">
                  <c:v>12.821255769462942</c:v>
                </c:pt>
                <c:pt idx="5501">
                  <c:v>12.821255769462942</c:v>
                </c:pt>
                <c:pt idx="5502">
                  <c:v>12.821255769462942</c:v>
                </c:pt>
                <c:pt idx="5503">
                  <c:v>12.821255769462942</c:v>
                </c:pt>
                <c:pt idx="5504">
                  <c:v>12.821255769462942</c:v>
                </c:pt>
                <c:pt idx="5505">
                  <c:v>12.821255769462942</c:v>
                </c:pt>
                <c:pt idx="5506">
                  <c:v>12.821255769462942</c:v>
                </c:pt>
                <c:pt idx="5507">
                  <c:v>12.821255769462942</c:v>
                </c:pt>
                <c:pt idx="5508">
                  <c:v>12.821255769462942</c:v>
                </c:pt>
                <c:pt idx="5509">
                  <c:v>12.821255769462942</c:v>
                </c:pt>
                <c:pt idx="5510">
                  <c:v>12.821255769462942</c:v>
                </c:pt>
                <c:pt idx="5511">
                  <c:v>12.821255769462942</c:v>
                </c:pt>
                <c:pt idx="5512">
                  <c:v>12.821255769462942</c:v>
                </c:pt>
                <c:pt idx="5513">
                  <c:v>12.821255769462942</c:v>
                </c:pt>
                <c:pt idx="5514">
                  <c:v>12.821255769462942</c:v>
                </c:pt>
                <c:pt idx="5515">
                  <c:v>12.821255769462942</c:v>
                </c:pt>
                <c:pt idx="5516">
                  <c:v>12.821255769462942</c:v>
                </c:pt>
                <c:pt idx="5517">
                  <c:v>12.821255769462942</c:v>
                </c:pt>
                <c:pt idx="5518">
                  <c:v>12.821255769462942</c:v>
                </c:pt>
                <c:pt idx="5519">
                  <c:v>12.821255769462942</c:v>
                </c:pt>
                <c:pt idx="5520">
                  <c:v>12.821255769462942</c:v>
                </c:pt>
                <c:pt idx="5521">
                  <c:v>12.821255769462942</c:v>
                </c:pt>
                <c:pt idx="5522">
                  <c:v>12.821255769462942</c:v>
                </c:pt>
                <c:pt idx="5523">
                  <c:v>12.821255769462942</c:v>
                </c:pt>
                <c:pt idx="5524">
                  <c:v>12.821255769462942</c:v>
                </c:pt>
                <c:pt idx="5525">
                  <c:v>12.821255769462942</c:v>
                </c:pt>
                <c:pt idx="5526">
                  <c:v>12.821255769462942</c:v>
                </c:pt>
                <c:pt idx="5527">
                  <c:v>12.821255769462942</c:v>
                </c:pt>
                <c:pt idx="5528">
                  <c:v>12.821255769462942</c:v>
                </c:pt>
                <c:pt idx="5529">
                  <c:v>12.821255769462942</c:v>
                </c:pt>
                <c:pt idx="5530">
                  <c:v>12.821255769462942</c:v>
                </c:pt>
                <c:pt idx="5531">
                  <c:v>12.821255769462942</c:v>
                </c:pt>
                <c:pt idx="5532">
                  <c:v>12.821255769462942</c:v>
                </c:pt>
                <c:pt idx="5533">
                  <c:v>12.821255769462942</c:v>
                </c:pt>
                <c:pt idx="5534">
                  <c:v>12.821255769462942</c:v>
                </c:pt>
                <c:pt idx="5535">
                  <c:v>12.821255769462942</c:v>
                </c:pt>
                <c:pt idx="5536">
                  <c:v>12.821255769462942</c:v>
                </c:pt>
                <c:pt idx="5537">
                  <c:v>12.821255769462942</c:v>
                </c:pt>
                <c:pt idx="5538">
                  <c:v>12.821255769462942</c:v>
                </c:pt>
                <c:pt idx="5539">
                  <c:v>12.821255769462942</c:v>
                </c:pt>
                <c:pt idx="5540">
                  <c:v>12.821255769462942</c:v>
                </c:pt>
                <c:pt idx="5541">
                  <c:v>12.821255769462942</c:v>
                </c:pt>
                <c:pt idx="5542">
                  <c:v>12.821255769462942</c:v>
                </c:pt>
                <c:pt idx="5543">
                  <c:v>12.821255769462942</c:v>
                </c:pt>
                <c:pt idx="5544">
                  <c:v>12.821255769462942</c:v>
                </c:pt>
                <c:pt idx="5545">
                  <c:v>12.821255769462942</c:v>
                </c:pt>
                <c:pt idx="5546">
                  <c:v>12.821255769462942</c:v>
                </c:pt>
                <c:pt idx="5547">
                  <c:v>12.821255769462942</c:v>
                </c:pt>
                <c:pt idx="5548">
                  <c:v>12.821255769462942</c:v>
                </c:pt>
                <c:pt idx="5549">
                  <c:v>12.821255769462942</c:v>
                </c:pt>
                <c:pt idx="5550">
                  <c:v>12.821255769462942</c:v>
                </c:pt>
                <c:pt idx="5551">
                  <c:v>12.821255769462942</c:v>
                </c:pt>
                <c:pt idx="5552">
                  <c:v>12.821255769462942</c:v>
                </c:pt>
                <c:pt idx="5553">
                  <c:v>12.821255769462942</c:v>
                </c:pt>
                <c:pt idx="5554">
                  <c:v>12.821255769462942</c:v>
                </c:pt>
                <c:pt idx="5555">
                  <c:v>12.821255769462942</c:v>
                </c:pt>
                <c:pt idx="5556">
                  <c:v>12.821255769462942</c:v>
                </c:pt>
                <c:pt idx="5557">
                  <c:v>12.821255769462942</c:v>
                </c:pt>
                <c:pt idx="5558">
                  <c:v>12.821255769462942</c:v>
                </c:pt>
                <c:pt idx="5559">
                  <c:v>12.821255769462942</c:v>
                </c:pt>
                <c:pt idx="5560">
                  <c:v>12.821255769462942</c:v>
                </c:pt>
                <c:pt idx="5561">
                  <c:v>12.821255769462942</c:v>
                </c:pt>
                <c:pt idx="5562">
                  <c:v>12.821255769462942</c:v>
                </c:pt>
                <c:pt idx="5563">
                  <c:v>12.821255769462942</c:v>
                </c:pt>
                <c:pt idx="5564">
                  <c:v>12.821255769462942</c:v>
                </c:pt>
                <c:pt idx="5565">
                  <c:v>12.821255769462942</c:v>
                </c:pt>
                <c:pt idx="5566">
                  <c:v>12.821255769462942</c:v>
                </c:pt>
                <c:pt idx="5567">
                  <c:v>12.821255769462942</c:v>
                </c:pt>
                <c:pt idx="5568">
                  <c:v>12.821255769462942</c:v>
                </c:pt>
                <c:pt idx="5569">
                  <c:v>12.821255769462942</c:v>
                </c:pt>
                <c:pt idx="5570">
                  <c:v>12.821255769462942</c:v>
                </c:pt>
                <c:pt idx="5571">
                  <c:v>12.821255769462942</c:v>
                </c:pt>
                <c:pt idx="5572">
                  <c:v>12.821255769462942</c:v>
                </c:pt>
                <c:pt idx="5573">
                  <c:v>12.821255769462942</c:v>
                </c:pt>
                <c:pt idx="5574">
                  <c:v>12.821255769462942</c:v>
                </c:pt>
                <c:pt idx="5575">
                  <c:v>12.821255769462942</c:v>
                </c:pt>
                <c:pt idx="5576">
                  <c:v>12.821255769462942</c:v>
                </c:pt>
                <c:pt idx="5577">
                  <c:v>12.821255769462942</c:v>
                </c:pt>
                <c:pt idx="5578">
                  <c:v>12.821255769462942</c:v>
                </c:pt>
                <c:pt idx="5579">
                  <c:v>12.821255769462942</c:v>
                </c:pt>
                <c:pt idx="5580">
                  <c:v>12.821255769462942</c:v>
                </c:pt>
                <c:pt idx="5581">
                  <c:v>12.821255769462942</c:v>
                </c:pt>
                <c:pt idx="5582">
                  <c:v>12.821255769462942</c:v>
                </c:pt>
                <c:pt idx="5583">
                  <c:v>12.821255769462942</c:v>
                </c:pt>
                <c:pt idx="5584">
                  <c:v>12.821255769462942</c:v>
                </c:pt>
                <c:pt idx="5585">
                  <c:v>12.821255769462942</c:v>
                </c:pt>
                <c:pt idx="5586">
                  <c:v>12.821255769462942</c:v>
                </c:pt>
                <c:pt idx="5587">
                  <c:v>12.821255769462942</c:v>
                </c:pt>
                <c:pt idx="5588">
                  <c:v>12.821255769462942</c:v>
                </c:pt>
                <c:pt idx="5589">
                  <c:v>12.821255769462942</c:v>
                </c:pt>
                <c:pt idx="5590">
                  <c:v>12.821255769462942</c:v>
                </c:pt>
                <c:pt idx="5591">
                  <c:v>12.821255769462942</c:v>
                </c:pt>
                <c:pt idx="5592">
                  <c:v>12.821255769462942</c:v>
                </c:pt>
                <c:pt idx="5593">
                  <c:v>12.821255769462942</c:v>
                </c:pt>
                <c:pt idx="5594">
                  <c:v>12.821255769462942</c:v>
                </c:pt>
                <c:pt idx="5595">
                  <c:v>12.821255769462942</c:v>
                </c:pt>
                <c:pt idx="5596">
                  <c:v>12.821255769462942</c:v>
                </c:pt>
                <c:pt idx="5597">
                  <c:v>12.821255769462942</c:v>
                </c:pt>
                <c:pt idx="5598">
                  <c:v>12.821255769462942</c:v>
                </c:pt>
                <c:pt idx="5599">
                  <c:v>12.821255769462942</c:v>
                </c:pt>
                <c:pt idx="5600">
                  <c:v>12.821255769462942</c:v>
                </c:pt>
                <c:pt idx="5601">
                  <c:v>12.821255769462942</c:v>
                </c:pt>
                <c:pt idx="5602">
                  <c:v>12.821255769462942</c:v>
                </c:pt>
                <c:pt idx="5603">
                  <c:v>12.821255769462942</c:v>
                </c:pt>
                <c:pt idx="5604">
                  <c:v>12.821255769462942</c:v>
                </c:pt>
                <c:pt idx="5605">
                  <c:v>12.821255769462942</c:v>
                </c:pt>
                <c:pt idx="5606">
                  <c:v>12.821255769462942</c:v>
                </c:pt>
                <c:pt idx="5607">
                  <c:v>12.821255769462942</c:v>
                </c:pt>
                <c:pt idx="5608">
                  <c:v>12.821255769462942</c:v>
                </c:pt>
                <c:pt idx="5609">
                  <c:v>12.821255769462942</c:v>
                </c:pt>
                <c:pt idx="5610">
                  <c:v>12.821255769462942</c:v>
                </c:pt>
                <c:pt idx="5611">
                  <c:v>12.821255769462942</c:v>
                </c:pt>
                <c:pt idx="5612">
                  <c:v>12.821255769462942</c:v>
                </c:pt>
                <c:pt idx="5613">
                  <c:v>12.821255769462942</c:v>
                </c:pt>
                <c:pt idx="5614">
                  <c:v>12.821255769462942</c:v>
                </c:pt>
                <c:pt idx="5615">
                  <c:v>12.821255769462942</c:v>
                </c:pt>
                <c:pt idx="5616">
                  <c:v>12.821255769462942</c:v>
                </c:pt>
                <c:pt idx="5617">
                  <c:v>12.821255769462942</c:v>
                </c:pt>
                <c:pt idx="5618">
                  <c:v>12.821255769462942</c:v>
                </c:pt>
                <c:pt idx="5619">
                  <c:v>12.821255769462942</c:v>
                </c:pt>
                <c:pt idx="5620">
                  <c:v>12.821255769462942</c:v>
                </c:pt>
                <c:pt idx="5621">
                  <c:v>12.821255769462942</c:v>
                </c:pt>
                <c:pt idx="5622">
                  <c:v>12.821255769462942</c:v>
                </c:pt>
                <c:pt idx="5623">
                  <c:v>12.821255769462942</c:v>
                </c:pt>
                <c:pt idx="5624">
                  <c:v>12.821255769462942</c:v>
                </c:pt>
                <c:pt idx="5625">
                  <c:v>12.821255769462942</c:v>
                </c:pt>
                <c:pt idx="5626">
                  <c:v>12.821255769462942</c:v>
                </c:pt>
                <c:pt idx="5627">
                  <c:v>12.821255769462942</c:v>
                </c:pt>
                <c:pt idx="5628">
                  <c:v>12.821255769462942</c:v>
                </c:pt>
                <c:pt idx="5629">
                  <c:v>12.821255769462942</c:v>
                </c:pt>
                <c:pt idx="5630">
                  <c:v>12.821255769462942</c:v>
                </c:pt>
                <c:pt idx="5631">
                  <c:v>12.821255769462942</c:v>
                </c:pt>
                <c:pt idx="5632">
                  <c:v>12.821255769462942</c:v>
                </c:pt>
                <c:pt idx="5633">
                  <c:v>12.821255769462942</c:v>
                </c:pt>
                <c:pt idx="5634">
                  <c:v>12.821255769462942</c:v>
                </c:pt>
                <c:pt idx="5635">
                  <c:v>12.821255769462942</c:v>
                </c:pt>
                <c:pt idx="5636">
                  <c:v>12.821255769462942</c:v>
                </c:pt>
                <c:pt idx="5637">
                  <c:v>12.821255769462942</c:v>
                </c:pt>
                <c:pt idx="5638">
                  <c:v>12.821255769462942</c:v>
                </c:pt>
                <c:pt idx="5639">
                  <c:v>12.821255769462942</c:v>
                </c:pt>
                <c:pt idx="5640">
                  <c:v>12.821255769462942</c:v>
                </c:pt>
                <c:pt idx="5641">
                  <c:v>12.821255769462942</c:v>
                </c:pt>
                <c:pt idx="5642">
                  <c:v>12.821255769462942</c:v>
                </c:pt>
                <c:pt idx="5643">
                  <c:v>12.821255769462942</c:v>
                </c:pt>
                <c:pt idx="5644">
                  <c:v>12.821255769462942</c:v>
                </c:pt>
                <c:pt idx="5645">
                  <c:v>12.821255769462942</c:v>
                </c:pt>
                <c:pt idx="5646">
                  <c:v>12.821255769462942</c:v>
                </c:pt>
                <c:pt idx="5647">
                  <c:v>12.821255769462942</c:v>
                </c:pt>
                <c:pt idx="5648">
                  <c:v>12.821255769462942</c:v>
                </c:pt>
                <c:pt idx="5649">
                  <c:v>12.821255769462942</c:v>
                </c:pt>
                <c:pt idx="5650">
                  <c:v>12.821255769462942</c:v>
                </c:pt>
                <c:pt idx="5651">
                  <c:v>12.821255769462942</c:v>
                </c:pt>
                <c:pt idx="5652">
                  <c:v>12.821255769462942</c:v>
                </c:pt>
                <c:pt idx="5653">
                  <c:v>12.821255769462942</c:v>
                </c:pt>
                <c:pt idx="5654">
                  <c:v>12.821255769462942</c:v>
                </c:pt>
                <c:pt idx="5655">
                  <c:v>12.821255769462942</c:v>
                </c:pt>
                <c:pt idx="5656">
                  <c:v>12.821255769462942</c:v>
                </c:pt>
                <c:pt idx="5657">
                  <c:v>12.821255769462942</c:v>
                </c:pt>
                <c:pt idx="5658">
                  <c:v>12.821255769462942</c:v>
                </c:pt>
                <c:pt idx="5659">
                  <c:v>12.821255769462942</c:v>
                </c:pt>
                <c:pt idx="5660">
                  <c:v>12.821255769462942</c:v>
                </c:pt>
                <c:pt idx="5661">
                  <c:v>12.821255769462942</c:v>
                </c:pt>
                <c:pt idx="5662">
                  <c:v>12.821255769462942</c:v>
                </c:pt>
                <c:pt idx="5663">
                  <c:v>12.821255769462942</c:v>
                </c:pt>
                <c:pt idx="5664">
                  <c:v>12.821255769462942</c:v>
                </c:pt>
                <c:pt idx="5665">
                  <c:v>12.821255769462942</c:v>
                </c:pt>
                <c:pt idx="5666">
                  <c:v>12.821255769462942</c:v>
                </c:pt>
                <c:pt idx="5667">
                  <c:v>12.821255769462942</c:v>
                </c:pt>
                <c:pt idx="5668">
                  <c:v>12.821255769462942</c:v>
                </c:pt>
                <c:pt idx="5669">
                  <c:v>12.821255769462942</c:v>
                </c:pt>
                <c:pt idx="5670">
                  <c:v>12.821255769462942</c:v>
                </c:pt>
                <c:pt idx="5671">
                  <c:v>12.821255769462942</c:v>
                </c:pt>
                <c:pt idx="5672">
                  <c:v>12.821255769462942</c:v>
                </c:pt>
                <c:pt idx="5673">
                  <c:v>12.821255769462942</c:v>
                </c:pt>
                <c:pt idx="5674">
                  <c:v>12.821255769462942</c:v>
                </c:pt>
                <c:pt idx="5675">
                  <c:v>12.821255769462942</c:v>
                </c:pt>
                <c:pt idx="5676">
                  <c:v>12.821255769462942</c:v>
                </c:pt>
                <c:pt idx="5677">
                  <c:v>12.821255769462942</c:v>
                </c:pt>
                <c:pt idx="5678">
                  <c:v>12.821255769462942</c:v>
                </c:pt>
                <c:pt idx="5679">
                  <c:v>12.821255769462942</c:v>
                </c:pt>
                <c:pt idx="5680">
                  <c:v>12.821255769462942</c:v>
                </c:pt>
                <c:pt idx="5681">
                  <c:v>12.821255769462942</c:v>
                </c:pt>
                <c:pt idx="5682">
                  <c:v>12.821255769462942</c:v>
                </c:pt>
                <c:pt idx="5683">
                  <c:v>12.821255769462942</c:v>
                </c:pt>
                <c:pt idx="5684">
                  <c:v>12.821255769462942</c:v>
                </c:pt>
                <c:pt idx="5685">
                  <c:v>12.821255769462942</c:v>
                </c:pt>
                <c:pt idx="5686">
                  <c:v>12.821255769462942</c:v>
                </c:pt>
                <c:pt idx="5687">
                  <c:v>12.821255769462942</c:v>
                </c:pt>
                <c:pt idx="5688">
                  <c:v>12.821255769462942</c:v>
                </c:pt>
                <c:pt idx="5689">
                  <c:v>12.821255769462942</c:v>
                </c:pt>
                <c:pt idx="5690">
                  <c:v>12.821255769462942</c:v>
                </c:pt>
                <c:pt idx="5691">
                  <c:v>12.821255769462942</c:v>
                </c:pt>
                <c:pt idx="5692">
                  <c:v>12.821255769462942</c:v>
                </c:pt>
                <c:pt idx="5693">
                  <c:v>12.821255769462942</c:v>
                </c:pt>
                <c:pt idx="5694">
                  <c:v>12.821255769462942</c:v>
                </c:pt>
                <c:pt idx="5695">
                  <c:v>12.821255769462942</c:v>
                </c:pt>
                <c:pt idx="5696">
                  <c:v>12.821255769462942</c:v>
                </c:pt>
                <c:pt idx="5697">
                  <c:v>12.821255769462942</c:v>
                </c:pt>
                <c:pt idx="5698">
                  <c:v>12.821255769462942</c:v>
                </c:pt>
                <c:pt idx="5699">
                  <c:v>12.821255769462942</c:v>
                </c:pt>
                <c:pt idx="5700">
                  <c:v>12.821255769462942</c:v>
                </c:pt>
                <c:pt idx="5701">
                  <c:v>12.821255769462942</c:v>
                </c:pt>
                <c:pt idx="5702">
                  <c:v>12.821255769462942</c:v>
                </c:pt>
                <c:pt idx="5703">
                  <c:v>12.821255769462942</c:v>
                </c:pt>
                <c:pt idx="5704">
                  <c:v>12.821255769462942</c:v>
                </c:pt>
                <c:pt idx="5705">
                  <c:v>12.821255769462942</c:v>
                </c:pt>
                <c:pt idx="5706">
                  <c:v>12.821255769462942</c:v>
                </c:pt>
                <c:pt idx="5707">
                  <c:v>12.821255769462942</c:v>
                </c:pt>
                <c:pt idx="5708">
                  <c:v>12.821255769462942</c:v>
                </c:pt>
                <c:pt idx="5709">
                  <c:v>12.821255769462942</c:v>
                </c:pt>
                <c:pt idx="5710">
                  <c:v>12.821255769462942</c:v>
                </c:pt>
                <c:pt idx="5711">
                  <c:v>12.821255769462942</c:v>
                </c:pt>
                <c:pt idx="5712">
                  <c:v>12.821255769462942</c:v>
                </c:pt>
                <c:pt idx="5713">
                  <c:v>12.821255769462942</c:v>
                </c:pt>
                <c:pt idx="5714">
                  <c:v>12.821255769462942</c:v>
                </c:pt>
                <c:pt idx="5715">
                  <c:v>12.821255769462942</c:v>
                </c:pt>
                <c:pt idx="5716">
                  <c:v>12.821255769462942</c:v>
                </c:pt>
                <c:pt idx="5717">
                  <c:v>12.821255769462942</c:v>
                </c:pt>
                <c:pt idx="5718">
                  <c:v>12.821255769462942</c:v>
                </c:pt>
                <c:pt idx="5719">
                  <c:v>12.821255769462942</c:v>
                </c:pt>
                <c:pt idx="5720">
                  <c:v>12.821255769462942</c:v>
                </c:pt>
                <c:pt idx="5721">
                  <c:v>12.821255769462942</c:v>
                </c:pt>
                <c:pt idx="5722">
                  <c:v>12.821255769462942</c:v>
                </c:pt>
                <c:pt idx="5723">
                  <c:v>12.821255769462942</c:v>
                </c:pt>
                <c:pt idx="5724">
                  <c:v>12.821255769462942</c:v>
                </c:pt>
                <c:pt idx="5725">
                  <c:v>12.821255769462942</c:v>
                </c:pt>
                <c:pt idx="5726">
                  <c:v>12.821255769462942</c:v>
                </c:pt>
                <c:pt idx="5727">
                  <c:v>12.821255769462942</c:v>
                </c:pt>
                <c:pt idx="5728">
                  <c:v>12.821255769462942</c:v>
                </c:pt>
                <c:pt idx="5729">
                  <c:v>12.821255769462942</c:v>
                </c:pt>
                <c:pt idx="5730">
                  <c:v>12.821255769462942</c:v>
                </c:pt>
                <c:pt idx="5731">
                  <c:v>12.821255769462942</c:v>
                </c:pt>
                <c:pt idx="5732">
                  <c:v>12.821255769462942</c:v>
                </c:pt>
                <c:pt idx="5733">
                  <c:v>12.821255769462942</c:v>
                </c:pt>
                <c:pt idx="5734">
                  <c:v>12.821255769462942</c:v>
                </c:pt>
                <c:pt idx="5735">
                  <c:v>12.821255769462942</c:v>
                </c:pt>
                <c:pt idx="5736">
                  <c:v>12.821255769462942</c:v>
                </c:pt>
                <c:pt idx="5737">
                  <c:v>12.821255769462942</c:v>
                </c:pt>
                <c:pt idx="5738">
                  <c:v>12.821255769462942</c:v>
                </c:pt>
                <c:pt idx="5739">
                  <c:v>12.821255769462942</c:v>
                </c:pt>
                <c:pt idx="5740">
                  <c:v>12.821255769462942</c:v>
                </c:pt>
                <c:pt idx="5741">
                  <c:v>12.821255769462942</c:v>
                </c:pt>
                <c:pt idx="5742">
                  <c:v>12.821255769462942</c:v>
                </c:pt>
                <c:pt idx="5743">
                  <c:v>12.821255769462942</c:v>
                </c:pt>
                <c:pt idx="5744">
                  <c:v>12.821255769462942</c:v>
                </c:pt>
                <c:pt idx="5745">
                  <c:v>12.821255769462942</c:v>
                </c:pt>
                <c:pt idx="5746">
                  <c:v>12.821255769462942</c:v>
                </c:pt>
                <c:pt idx="5747">
                  <c:v>12.821255769462942</c:v>
                </c:pt>
                <c:pt idx="5748">
                  <c:v>12.821255769462942</c:v>
                </c:pt>
                <c:pt idx="5749">
                  <c:v>12.821255769462942</c:v>
                </c:pt>
                <c:pt idx="5750">
                  <c:v>12.821255769462942</c:v>
                </c:pt>
                <c:pt idx="5751">
                  <c:v>12.821255769462942</c:v>
                </c:pt>
                <c:pt idx="5752">
                  <c:v>12.821255769462942</c:v>
                </c:pt>
                <c:pt idx="5753">
                  <c:v>12.821255769462942</c:v>
                </c:pt>
                <c:pt idx="5754">
                  <c:v>12.821255769462942</c:v>
                </c:pt>
                <c:pt idx="5755">
                  <c:v>12.821255769462942</c:v>
                </c:pt>
                <c:pt idx="5756">
                  <c:v>12.821255769462942</c:v>
                </c:pt>
                <c:pt idx="5757">
                  <c:v>12.821255769462942</c:v>
                </c:pt>
                <c:pt idx="5758">
                  <c:v>12.821255769462942</c:v>
                </c:pt>
                <c:pt idx="5759">
                  <c:v>12.821255769462942</c:v>
                </c:pt>
                <c:pt idx="5760">
                  <c:v>12.821255769462942</c:v>
                </c:pt>
                <c:pt idx="5761">
                  <c:v>12.821255769462942</c:v>
                </c:pt>
                <c:pt idx="5762">
                  <c:v>12.821255769462942</c:v>
                </c:pt>
                <c:pt idx="5763">
                  <c:v>12.821255769462942</c:v>
                </c:pt>
                <c:pt idx="5764">
                  <c:v>12.821255769462942</c:v>
                </c:pt>
                <c:pt idx="5765">
                  <c:v>12.821255769462942</c:v>
                </c:pt>
                <c:pt idx="5766">
                  <c:v>12.821255769462942</c:v>
                </c:pt>
                <c:pt idx="5767">
                  <c:v>12.821255769462942</c:v>
                </c:pt>
                <c:pt idx="5768">
                  <c:v>12.821255769462942</c:v>
                </c:pt>
                <c:pt idx="5769">
                  <c:v>12.821255769462942</c:v>
                </c:pt>
                <c:pt idx="5770">
                  <c:v>12.821255769462942</c:v>
                </c:pt>
                <c:pt idx="5771">
                  <c:v>12.821255769462942</c:v>
                </c:pt>
                <c:pt idx="5772">
                  <c:v>12.821255769462942</c:v>
                </c:pt>
                <c:pt idx="5773">
                  <c:v>12.821255769462942</c:v>
                </c:pt>
                <c:pt idx="5774">
                  <c:v>12.821255769462942</c:v>
                </c:pt>
                <c:pt idx="5775">
                  <c:v>12.821255769462942</c:v>
                </c:pt>
                <c:pt idx="5776">
                  <c:v>12.821255769462942</c:v>
                </c:pt>
                <c:pt idx="5777">
                  <c:v>12.821255769462942</c:v>
                </c:pt>
                <c:pt idx="5778">
                  <c:v>12.821255769462942</c:v>
                </c:pt>
                <c:pt idx="5779">
                  <c:v>12.821255769462942</c:v>
                </c:pt>
                <c:pt idx="5780">
                  <c:v>12.821255769462942</c:v>
                </c:pt>
                <c:pt idx="5781">
                  <c:v>12.821255769462942</c:v>
                </c:pt>
                <c:pt idx="5782">
                  <c:v>12.821255769462942</c:v>
                </c:pt>
                <c:pt idx="5783">
                  <c:v>12.821255769462942</c:v>
                </c:pt>
                <c:pt idx="5784">
                  <c:v>12.821255769462942</c:v>
                </c:pt>
                <c:pt idx="5785">
                  <c:v>12.821255769462942</c:v>
                </c:pt>
                <c:pt idx="5786">
                  <c:v>12.821255769462942</c:v>
                </c:pt>
                <c:pt idx="5787">
                  <c:v>12.821255769462942</c:v>
                </c:pt>
                <c:pt idx="5788">
                  <c:v>12.821255769462942</c:v>
                </c:pt>
                <c:pt idx="5789">
                  <c:v>12.821255769462942</c:v>
                </c:pt>
                <c:pt idx="5790">
                  <c:v>12.821255769462942</c:v>
                </c:pt>
                <c:pt idx="5791">
                  <c:v>12.821255769462942</c:v>
                </c:pt>
                <c:pt idx="5792">
                  <c:v>12.821255769462942</c:v>
                </c:pt>
                <c:pt idx="5793">
                  <c:v>12.821255769462942</c:v>
                </c:pt>
                <c:pt idx="5794">
                  <c:v>12.821255769462942</c:v>
                </c:pt>
                <c:pt idx="5795">
                  <c:v>12.821255769462942</c:v>
                </c:pt>
                <c:pt idx="5796">
                  <c:v>12.821255769462942</c:v>
                </c:pt>
                <c:pt idx="5797">
                  <c:v>12.821255769462942</c:v>
                </c:pt>
                <c:pt idx="5798">
                  <c:v>12.821255769462942</c:v>
                </c:pt>
                <c:pt idx="5799">
                  <c:v>12.821255769462942</c:v>
                </c:pt>
                <c:pt idx="5800">
                  <c:v>12.821255769462942</c:v>
                </c:pt>
                <c:pt idx="5801">
                  <c:v>12.821255769462942</c:v>
                </c:pt>
                <c:pt idx="5802">
                  <c:v>12.821255769462942</c:v>
                </c:pt>
                <c:pt idx="5803">
                  <c:v>12.821255769462942</c:v>
                </c:pt>
                <c:pt idx="5804">
                  <c:v>12.821255769462942</c:v>
                </c:pt>
                <c:pt idx="5805">
                  <c:v>12.821255769462942</c:v>
                </c:pt>
                <c:pt idx="5806">
                  <c:v>12.821255769462942</c:v>
                </c:pt>
                <c:pt idx="5807">
                  <c:v>12.821255769462942</c:v>
                </c:pt>
                <c:pt idx="5808">
                  <c:v>12.821255769462942</c:v>
                </c:pt>
                <c:pt idx="5809">
                  <c:v>12.821255769462942</c:v>
                </c:pt>
                <c:pt idx="5810">
                  <c:v>12.821255769462942</c:v>
                </c:pt>
                <c:pt idx="5811">
                  <c:v>12.821255769462942</c:v>
                </c:pt>
                <c:pt idx="5812">
                  <c:v>12.821255769462942</c:v>
                </c:pt>
                <c:pt idx="5813">
                  <c:v>12.821255769462942</c:v>
                </c:pt>
                <c:pt idx="5814">
                  <c:v>12.821255769462942</c:v>
                </c:pt>
                <c:pt idx="5815">
                  <c:v>12.821255769462942</c:v>
                </c:pt>
                <c:pt idx="5816">
                  <c:v>12.821255769462942</c:v>
                </c:pt>
                <c:pt idx="5817">
                  <c:v>12.821255769462942</c:v>
                </c:pt>
                <c:pt idx="5818">
                  <c:v>12.821255769462942</c:v>
                </c:pt>
                <c:pt idx="5819">
                  <c:v>12.821255769462942</c:v>
                </c:pt>
                <c:pt idx="5820">
                  <c:v>12.821255769462942</c:v>
                </c:pt>
                <c:pt idx="5821">
                  <c:v>12.821255769462942</c:v>
                </c:pt>
                <c:pt idx="5822">
                  <c:v>12.821255769462942</c:v>
                </c:pt>
                <c:pt idx="5823">
                  <c:v>12.821255769462942</c:v>
                </c:pt>
                <c:pt idx="5824">
                  <c:v>12.821255769462942</c:v>
                </c:pt>
                <c:pt idx="5825">
                  <c:v>12.821255769462942</c:v>
                </c:pt>
                <c:pt idx="5826">
                  <c:v>12.821255769462942</c:v>
                </c:pt>
                <c:pt idx="5827">
                  <c:v>12.821255769462942</c:v>
                </c:pt>
                <c:pt idx="5828">
                  <c:v>12.821255769462942</c:v>
                </c:pt>
                <c:pt idx="5829">
                  <c:v>12.821255769462942</c:v>
                </c:pt>
                <c:pt idx="5830">
                  <c:v>12.821255769462942</c:v>
                </c:pt>
                <c:pt idx="5831">
                  <c:v>12.821255769462942</c:v>
                </c:pt>
                <c:pt idx="5832">
                  <c:v>12.821255769462942</c:v>
                </c:pt>
                <c:pt idx="5833">
                  <c:v>12.821255769462942</c:v>
                </c:pt>
                <c:pt idx="5834">
                  <c:v>12.821255769462942</c:v>
                </c:pt>
                <c:pt idx="5835">
                  <c:v>12.821255769462942</c:v>
                </c:pt>
                <c:pt idx="5836">
                  <c:v>12.821255769462942</c:v>
                </c:pt>
                <c:pt idx="5837">
                  <c:v>12.821255769462942</c:v>
                </c:pt>
                <c:pt idx="5838">
                  <c:v>12.821255769462942</c:v>
                </c:pt>
                <c:pt idx="5839">
                  <c:v>12.821255769462942</c:v>
                </c:pt>
                <c:pt idx="5840">
                  <c:v>12.821255769462942</c:v>
                </c:pt>
                <c:pt idx="5841">
                  <c:v>12.821255769462942</c:v>
                </c:pt>
                <c:pt idx="5842">
                  <c:v>12.821255769462942</c:v>
                </c:pt>
                <c:pt idx="5843">
                  <c:v>12.821255769462942</c:v>
                </c:pt>
                <c:pt idx="5844">
                  <c:v>12.821255769462942</c:v>
                </c:pt>
                <c:pt idx="5845">
                  <c:v>12.821255769462942</c:v>
                </c:pt>
                <c:pt idx="5846">
                  <c:v>12.821255769462942</c:v>
                </c:pt>
                <c:pt idx="5847">
                  <c:v>12.821255769462942</c:v>
                </c:pt>
                <c:pt idx="5848">
                  <c:v>12.821255769462942</c:v>
                </c:pt>
                <c:pt idx="5849">
                  <c:v>12.821255769462942</c:v>
                </c:pt>
                <c:pt idx="5850">
                  <c:v>12.821255769462942</c:v>
                </c:pt>
                <c:pt idx="5851">
                  <c:v>12.821255769462942</c:v>
                </c:pt>
                <c:pt idx="5852">
                  <c:v>12.821255769462942</c:v>
                </c:pt>
                <c:pt idx="5853">
                  <c:v>12.821255769462942</c:v>
                </c:pt>
                <c:pt idx="5854">
                  <c:v>12.821255769462942</c:v>
                </c:pt>
                <c:pt idx="5855">
                  <c:v>12.821255769462942</c:v>
                </c:pt>
                <c:pt idx="5856">
                  <c:v>12.821255769462942</c:v>
                </c:pt>
                <c:pt idx="5857">
                  <c:v>12.821255769462942</c:v>
                </c:pt>
                <c:pt idx="5858">
                  <c:v>12.821255769462942</c:v>
                </c:pt>
                <c:pt idx="5859">
                  <c:v>12.821255769462942</c:v>
                </c:pt>
                <c:pt idx="5860">
                  <c:v>12.821255769462942</c:v>
                </c:pt>
                <c:pt idx="5861">
                  <c:v>12.821255769462942</c:v>
                </c:pt>
                <c:pt idx="5862">
                  <c:v>12.821255769462942</c:v>
                </c:pt>
                <c:pt idx="5863">
                  <c:v>12.821255769462942</c:v>
                </c:pt>
                <c:pt idx="5864">
                  <c:v>12.821255769462942</c:v>
                </c:pt>
                <c:pt idx="5865">
                  <c:v>12.821255769462942</c:v>
                </c:pt>
                <c:pt idx="5866">
                  <c:v>12.821255769462942</c:v>
                </c:pt>
                <c:pt idx="5867">
                  <c:v>12.821255769462942</c:v>
                </c:pt>
                <c:pt idx="5868">
                  <c:v>12.821255769462942</c:v>
                </c:pt>
                <c:pt idx="5869">
                  <c:v>12.821255769462942</c:v>
                </c:pt>
                <c:pt idx="5870">
                  <c:v>12.821255769462942</c:v>
                </c:pt>
                <c:pt idx="5871">
                  <c:v>12.821255769462942</c:v>
                </c:pt>
                <c:pt idx="5872">
                  <c:v>12.821255769462942</c:v>
                </c:pt>
                <c:pt idx="5873">
                  <c:v>12.821255769462942</c:v>
                </c:pt>
                <c:pt idx="5874">
                  <c:v>12.821255769462942</c:v>
                </c:pt>
                <c:pt idx="5875">
                  <c:v>12.821255769462942</c:v>
                </c:pt>
                <c:pt idx="5876">
                  <c:v>12.821255769462942</c:v>
                </c:pt>
                <c:pt idx="5877">
                  <c:v>12.821255769462942</c:v>
                </c:pt>
                <c:pt idx="5878">
                  <c:v>12.821255769462942</c:v>
                </c:pt>
                <c:pt idx="5879">
                  <c:v>12.821255769462942</c:v>
                </c:pt>
                <c:pt idx="5880">
                  <c:v>12.821255769462942</c:v>
                </c:pt>
                <c:pt idx="5881">
                  <c:v>12.821255769462942</c:v>
                </c:pt>
                <c:pt idx="5882">
                  <c:v>12.821255769462942</c:v>
                </c:pt>
                <c:pt idx="5883">
                  <c:v>12.821255769462942</c:v>
                </c:pt>
                <c:pt idx="5884">
                  <c:v>12.821255769462942</c:v>
                </c:pt>
                <c:pt idx="5885">
                  <c:v>12.821255769462942</c:v>
                </c:pt>
                <c:pt idx="5886">
                  <c:v>12.821255769462942</c:v>
                </c:pt>
                <c:pt idx="5887">
                  <c:v>12.821255769462942</c:v>
                </c:pt>
                <c:pt idx="5888">
                  <c:v>12.821255769462942</c:v>
                </c:pt>
                <c:pt idx="5889">
                  <c:v>12.821255769462942</c:v>
                </c:pt>
                <c:pt idx="5890">
                  <c:v>12.821255769462942</c:v>
                </c:pt>
                <c:pt idx="5891">
                  <c:v>12.821255769462942</c:v>
                </c:pt>
                <c:pt idx="5892">
                  <c:v>12.821255769462942</c:v>
                </c:pt>
                <c:pt idx="5893">
                  <c:v>12.821255769462942</c:v>
                </c:pt>
                <c:pt idx="5894">
                  <c:v>12.821255769462942</c:v>
                </c:pt>
                <c:pt idx="5895">
                  <c:v>12.821255769462942</c:v>
                </c:pt>
                <c:pt idx="5896">
                  <c:v>12.821255769462942</c:v>
                </c:pt>
                <c:pt idx="5897">
                  <c:v>12.821255769462942</c:v>
                </c:pt>
                <c:pt idx="5898">
                  <c:v>12.821255769462942</c:v>
                </c:pt>
                <c:pt idx="5899">
                  <c:v>12.821255769462942</c:v>
                </c:pt>
                <c:pt idx="5900">
                  <c:v>12.821255769462942</c:v>
                </c:pt>
                <c:pt idx="5901">
                  <c:v>12.821255769462942</c:v>
                </c:pt>
                <c:pt idx="5902">
                  <c:v>12.821255769462942</c:v>
                </c:pt>
                <c:pt idx="5903">
                  <c:v>12.821255769462942</c:v>
                </c:pt>
                <c:pt idx="5904">
                  <c:v>12.821255769462942</c:v>
                </c:pt>
                <c:pt idx="5905">
                  <c:v>12.821255769462942</c:v>
                </c:pt>
                <c:pt idx="5906">
                  <c:v>12.821255769462942</c:v>
                </c:pt>
                <c:pt idx="5907">
                  <c:v>12.821255769462942</c:v>
                </c:pt>
                <c:pt idx="5908">
                  <c:v>12.821255769462942</c:v>
                </c:pt>
                <c:pt idx="5909">
                  <c:v>12.821255769462942</c:v>
                </c:pt>
                <c:pt idx="5910">
                  <c:v>12.821255769462942</c:v>
                </c:pt>
                <c:pt idx="5911">
                  <c:v>12.821255769462942</c:v>
                </c:pt>
                <c:pt idx="5912">
                  <c:v>12.821255769462942</c:v>
                </c:pt>
                <c:pt idx="5913">
                  <c:v>12.821255769462942</c:v>
                </c:pt>
                <c:pt idx="5914">
                  <c:v>12.821255769462942</c:v>
                </c:pt>
                <c:pt idx="5915">
                  <c:v>12.821255769462942</c:v>
                </c:pt>
                <c:pt idx="5916">
                  <c:v>12.821255769462942</c:v>
                </c:pt>
                <c:pt idx="5917">
                  <c:v>12.821255769462942</c:v>
                </c:pt>
                <c:pt idx="5918">
                  <c:v>12.821255769462942</c:v>
                </c:pt>
                <c:pt idx="5919">
                  <c:v>12.821255769462942</c:v>
                </c:pt>
                <c:pt idx="5920">
                  <c:v>12.821255769462942</c:v>
                </c:pt>
                <c:pt idx="5921">
                  <c:v>12.821255769462942</c:v>
                </c:pt>
                <c:pt idx="5922">
                  <c:v>12.821255769462942</c:v>
                </c:pt>
                <c:pt idx="5923">
                  <c:v>12.821255769462942</c:v>
                </c:pt>
                <c:pt idx="5924">
                  <c:v>12.821255769462942</c:v>
                </c:pt>
                <c:pt idx="5925">
                  <c:v>12.821255769462942</c:v>
                </c:pt>
                <c:pt idx="5926">
                  <c:v>12.821255769462942</c:v>
                </c:pt>
                <c:pt idx="5927">
                  <c:v>12.821255769462942</c:v>
                </c:pt>
                <c:pt idx="5928">
                  <c:v>12.821255769462942</c:v>
                </c:pt>
                <c:pt idx="5929">
                  <c:v>12.821255769462942</c:v>
                </c:pt>
                <c:pt idx="5930">
                  <c:v>12.821255769462942</c:v>
                </c:pt>
                <c:pt idx="5931">
                  <c:v>12.821255769462942</c:v>
                </c:pt>
                <c:pt idx="5932">
                  <c:v>12.821255769462942</c:v>
                </c:pt>
                <c:pt idx="5933">
                  <c:v>12.821255769462942</c:v>
                </c:pt>
                <c:pt idx="5934">
                  <c:v>12.821255769462942</c:v>
                </c:pt>
                <c:pt idx="5935">
                  <c:v>12.821255769462942</c:v>
                </c:pt>
                <c:pt idx="5936">
                  <c:v>12.821255769462942</c:v>
                </c:pt>
                <c:pt idx="5937">
                  <c:v>12.821255769462942</c:v>
                </c:pt>
                <c:pt idx="5938">
                  <c:v>12.821255769462942</c:v>
                </c:pt>
                <c:pt idx="5939">
                  <c:v>12.821255769462942</c:v>
                </c:pt>
                <c:pt idx="5940">
                  <c:v>12.821255769462942</c:v>
                </c:pt>
                <c:pt idx="5941">
                  <c:v>12.821255769462942</c:v>
                </c:pt>
                <c:pt idx="5942">
                  <c:v>12.821255769462942</c:v>
                </c:pt>
                <c:pt idx="5943">
                  <c:v>12.821255769462942</c:v>
                </c:pt>
                <c:pt idx="5944">
                  <c:v>12.821255769462942</c:v>
                </c:pt>
                <c:pt idx="5945">
                  <c:v>12.821255769462942</c:v>
                </c:pt>
                <c:pt idx="5946">
                  <c:v>12.821255769462942</c:v>
                </c:pt>
                <c:pt idx="5947">
                  <c:v>12.821255769462942</c:v>
                </c:pt>
                <c:pt idx="5948">
                  <c:v>12.821255769462942</c:v>
                </c:pt>
                <c:pt idx="5949">
                  <c:v>12.821255769462942</c:v>
                </c:pt>
                <c:pt idx="5950">
                  <c:v>12.821255769462942</c:v>
                </c:pt>
                <c:pt idx="5951">
                  <c:v>12.821255769462942</c:v>
                </c:pt>
                <c:pt idx="5952">
                  <c:v>12.821255769462942</c:v>
                </c:pt>
                <c:pt idx="5953">
                  <c:v>12.821255769462942</c:v>
                </c:pt>
                <c:pt idx="5954">
                  <c:v>12.821255769462942</c:v>
                </c:pt>
                <c:pt idx="5955">
                  <c:v>12.821255769462942</c:v>
                </c:pt>
                <c:pt idx="5956">
                  <c:v>12.821255769462942</c:v>
                </c:pt>
                <c:pt idx="5957">
                  <c:v>12.821255769462942</c:v>
                </c:pt>
                <c:pt idx="5958">
                  <c:v>12.821255769462942</c:v>
                </c:pt>
                <c:pt idx="5959">
                  <c:v>12.821255769462942</c:v>
                </c:pt>
                <c:pt idx="5960">
                  <c:v>12.821255769462942</c:v>
                </c:pt>
                <c:pt idx="5961">
                  <c:v>12.821255769462942</c:v>
                </c:pt>
                <c:pt idx="5962">
                  <c:v>12.821255769462942</c:v>
                </c:pt>
                <c:pt idx="5963">
                  <c:v>12.821255769462942</c:v>
                </c:pt>
                <c:pt idx="5964">
                  <c:v>12.821255769462942</c:v>
                </c:pt>
                <c:pt idx="5965">
                  <c:v>12.821255769462942</c:v>
                </c:pt>
                <c:pt idx="5966">
                  <c:v>12.821255769462942</c:v>
                </c:pt>
                <c:pt idx="5967">
                  <c:v>12.821255769462942</c:v>
                </c:pt>
                <c:pt idx="5968">
                  <c:v>12.821255769462942</c:v>
                </c:pt>
                <c:pt idx="5969">
                  <c:v>12.821255769462942</c:v>
                </c:pt>
                <c:pt idx="5970">
                  <c:v>12.821255769462942</c:v>
                </c:pt>
                <c:pt idx="5971">
                  <c:v>12.821255769462942</c:v>
                </c:pt>
                <c:pt idx="5972">
                  <c:v>12.821255769462942</c:v>
                </c:pt>
                <c:pt idx="5973">
                  <c:v>12.821255769462942</c:v>
                </c:pt>
                <c:pt idx="5974">
                  <c:v>12.821255769462942</c:v>
                </c:pt>
                <c:pt idx="5975">
                  <c:v>12.821255769462942</c:v>
                </c:pt>
                <c:pt idx="5976">
                  <c:v>12.821255769462942</c:v>
                </c:pt>
                <c:pt idx="5977">
                  <c:v>12.821255769462942</c:v>
                </c:pt>
                <c:pt idx="5978">
                  <c:v>12.821255769462942</c:v>
                </c:pt>
                <c:pt idx="5979">
                  <c:v>12.821255769462942</c:v>
                </c:pt>
                <c:pt idx="5980">
                  <c:v>12.821255769462942</c:v>
                </c:pt>
                <c:pt idx="5981">
                  <c:v>12.821255769462942</c:v>
                </c:pt>
                <c:pt idx="5982">
                  <c:v>12.821255769462942</c:v>
                </c:pt>
                <c:pt idx="5983">
                  <c:v>12.821255769462942</c:v>
                </c:pt>
                <c:pt idx="5984">
                  <c:v>12.821255769462942</c:v>
                </c:pt>
                <c:pt idx="5985">
                  <c:v>12.821255769462942</c:v>
                </c:pt>
                <c:pt idx="5986">
                  <c:v>12.821255769462942</c:v>
                </c:pt>
                <c:pt idx="5987">
                  <c:v>12.821255769462942</c:v>
                </c:pt>
                <c:pt idx="5988">
                  <c:v>12.821255769462942</c:v>
                </c:pt>
                <c:pt idx="5989">
                  <c:v>12.821255769462942</c:v>
                </c:pt>
                <c:pt idx="5990">
                  <c:v>12.821255769462942</c:v>
                </c:pt>
                <c:pt idx="5991">
                  <c:v>12.821255769462942</c:v>
                </c:pt>
                <c:pt idx="5992">
                  <c:v>12.821255769462942</c:v>
                </c:pt>
                <c:pt idx="5993">
                  <c:v>12.821255769462942</c:v>
                </c:pt>
                <c:pt idx="5994">
                  <c:v>12.821255769462942</c:v>
                </c:pt>
                <c:pt idx="5995">
                  <c:v>12.821255769462942</c:v>
                </c:pt>
                <c:pt idx="5996">
                  <c:v>12.821255769462942</c:v>
                </c:pt>
                <c:pt idx="5997">
                  <c:v>12.821255769462942</c:v>
                </c:pt>
                <c:pt idx="5998">
                  <c:v>12.821255769462942</c:v>
                </c:pt>
                <c:pt idx="5999">
                  <c:v>12.821255769462942</c:v>
                </c:pt>
                <c:pt idx="6000">
                  <c:v>12.821255769462942</c:v>
                </c:pt>
                <c:pt idx="6001">
                  <c:v>12.821255769462942</c:v>
                </c:pt>
                <c:pt idx="6002">
                  <c:v>12.821255769462942</c:v>
                </c:pt>
                <c:pt idx="6003">
                  <c:v>12.821255769462942</c:v>
                </c:pt>
                <c:pt idx="6004">
                  <c:v>12.821255769462942</c:v>
                </c:pt>
                <c:pt idx="6005">
                  <c:v>12.821255769462942</c:v>
                </c:pt>
                <c:pt idx="6006">
                  <c:v>12.821255769462942</c:v>
                </c:pt>
                <c:pt idx="6007">
                  <c:v>12.821255769462942</c:v>
                </c:pt>
                <c:pt idx="6008">
                  <c:v>12.821255769462942</c:v>
                </c:pt>
                <c:pt idx="6009">
                  <c:v>12.821255769462942</c:v>
                </c:pt>
                <c:pt idx="6010">
                  <c:v>12.821255769462942</c:v>
                </c:pt>
                <c:pt idx="6011">
                  <c:v>12.821255769462942</c:v>
                </c:pt>
                <c:pt idx="6012">
                  <c:v>12.821255769462942</c:v>
                </c:pt>
                <c:pt idx="6013">
                  <c:v>12.821255769462942</c:v>
                </c:pt>
                <c:pt idx="6014">
                  <c:v>12.821255769462942</c:v>
                </c:pt>
                <c:pt idx="6015">
                  <c:v>12.821255769462942</c:v>
                </c:pt>
                <c:pt idx="6016">
                  <c:v>12.821255769462942</c:v>
                </c:pt>
                <c:pt idx="6017">
                  <c:v>12.821255769462942</c:v>
                </c:pt>
                <c:pt idx="6018">
                  <c:v>12.821255769462942</c:v>
                </c:pt>
                <c:pt idx="6019">
                  <c:v>12.821255769462942</c:v>
                </c:pt>
                <c:pt idx="6020">
                  <c:v>12.821255769462942</c:v>
                </c:pt>
                <c:pt idx="6021">
                  <c:v>12.821255769462942</c:v>
                </c:pt>
                <c:pt idx="6022">
                  <c:v>12.821255769462942</c:v>
                </c:pt>
                <c:pt idx="6023">
                  <c:v>12.821255769462942</c:v>
                </c:pt>
                <c:pt idx="6024">
                  <c:v>12.821255769462942</c:v>
                </c:pt>
                <c:pt idx="6025">
                  <c:v>12.821255769462942</c:v>
                </c:pt>
                <c:pt idx="6026">
                  <c:v>12.821255769462942</c:v>
                </c:pt>
                <c:pt idx="6027">
                  <c:v>12.821255769462942</c:v>
                </c:pt>
                <c:pt idx="6028">
                  <c:v>12.821255769462942</c:v>
                </c:pt>
                <c:pt idx="6029">
                  <c:v>12.821255769462942</c:v>
                </c:pt>
                <c:pt idx="6030">
                  <c:v>12.821255769462942</c:v>
                </c:pt>
                <c:pt idx="6031">
                  <c:v>12.821255769462942</c:v>
                </c:pt>
                <c:pt idx="6032">
                  <c:v>12.821255769462942</c:v>
                </c:pt>
                <c:pt idx="6033">
                  <c:v>12.821255769462942</c:v>
                </c:pt>
                <c:pt idx="6034">
                  <c:v>12.821255769462942</c:v>
                </c:pt>
                <c:pt idx="6035">
                  <c:v>12.821255769462942</c:v>
                </c:pt>
                <c:pt idx="6036">
                  <c:v>12.821255769462942</c:v>
                </c:pt>
                <c:pt idx="6037">
                  <c:v>12.821255769462942</c:v>
                </c:pt>
                <c:pt idx="6038">
                  <c:v>12.821255769462942</c:v>
                </c:pt>
                <c:pt idx="6039">
                  <c:v>12.821255769462942</c:v>
                </c:pt>
                <c:pt idx="6040">
                  <c:v>12.821255769462942</c:v>
                </c:pt>
                <c:pt idx="6041">
                  <c:v>12.821255769462942</c:v>
                </c:pt>
                <c:pt idx="6042">
                  <c:v>12.821255769462942</c:v>
                </c:pt>
                <c:pt idx="6043">
                  <c:v>12.821255769462942</c:v>
                </c:pt>
                <c:pt idx="6044">
                  <c:v>12.821255769462942</c:v>
                </c:pt>
                <c:pt idx="6045">
                  <c:v>12.821255769462942</c:v>
                </c:pt>
                <c:pt idx="6046">
                  <c:v>12.821255769462942</c:v>
                </c:pt>
                <c:pt idx="6047">
                  <c:v>12.821255769462942</c:v>
                </c:pt>
                <c:pt idx="6048">
                  <c:v>12.821255769462942</c:v>
                </c:pt>
                <c:pt idx="6049">
                  <c:v>12.821255769462942</c:v>
                </c:pt>
                <c:pt idx="6050">
                  <c:v>12.821255769462942</c:v>
                </c:pt>
                <c:pt idx="6051">
                  <c:v>12.821255769462942</c:v>
                </c:pt>
                <c:pt idx="6052">
                  <c:v>12.821255769462942</c:v>
                </c:pt>
                <c:pt idx="6053">
                  <c:v>12.821255769462942</c:v>
                </c:pt>
                <c:pt idx="6054">
                  <c:v>12.821255769462942</c:v>
                </c:pt>
                <c:pt idx="6055">
                  <c:v>12.821255769462942</c:v>
                </c:pt>
                <c:pt idx="6056">
                  <c:v>12.821255769462942</c:v>
                </c:pt>
                <c:pt idx="6057">
                  <c:v>12.821255769462942</c:v>
                </c:pt>
                <c:pt idx="6058">
                  <c:v>12.821255769462942</c:v>
                </c:pt>
                <c:pt idx="6059">
                  <c:v>12.821255769462942</c:v>
                </c:pt>
                <c:pt idx="6060">
                  <c:v>12.821255769462942</c:v>
                </c:pt>
                <c:pt idx="6061">
                  <c:v>12.821255769462942</c:v>
                </c:pt>
                <c:pt idx="6062">
                  <c:v>12.821255769462942</c:v>
                </c:pt>
                <c:pt idx="6063">
                  <c:v>12.821255769462942</c:v>
                </c:pt>
                <c:pt idx="6064">
                  <c:v>12.821255769462942</c:v>
                </c:pt>
                <c:pt idx="6065">
                  <c:v>12.821255769462942</c:v>
                </c:pt>
                <c:pt idx="6066">
                  <c:v>12.821255769462942</c:v>
                </c:pt>
                <c:pt idx="6067">
                  <c:v>12.821255769462942</c:v>
                </c:pt>
                <c:pt idx="6068">
                  <c:v>12.821255769462942</c:v>
                </c:pt>
                <c:pt idx="6069">
                  <c:v>12.821255769462942</c:v>
                </c:pt>
                <c:pt idx="6070">
                  <c:v>12.821255769462942</c:v>
                </c:pt>
                <c:pt idx="6071">
                  <c:v>12.821255769462942</c:v>
                </c:pt>
                <c:pt idx="6072">
                  <c:v>12.821255769462942</c:v>
                </c:pt>
                <c:pt idx="6073">
                  <c:v>12.821255769462942</c:v>
                </c:pt>
                <c:pt idx="6074">
                  <c:v>12.821255769462942</c:v>
                </c:pt>
                <c:pt idx="6075">
                  <c:v>12.821255769462942</c:v>
                </c:pt>
                <c:pt idx="6076">
                  <c:v>12.821255769462942</c:v>
                </c:pt>
                <c:pt idx="6077">
                  <c:v>12.821255769462942</c:v>
                </c:pt>
                <c:pt idx="6078">
                  <c:v>12.821255769462942</c:v>
                </c:pt>
                <c:pt idx="6079">
                  <c:v>12.821255769462942</c:v>
                </c:pt>
                <c:pt idx="6080">
                  <c:v>12.821255769462942</c:v>
                </c:pt>
                <c:pt idx="6081">
                  <c:v>12.821255769462942</c:v>
                </c:pt>
                <c:pt idx="6082">
                  <c:v>12.821255769462942</c:v>
                </c:pt>
                <c:pt idx="6083">
                  <c:v>12.821255769462942</c:v>
                </c:pt>
                <c:pt idx="6084">
                  <c:v>12.821255769462942</c:v>
                </c:pt>
                <c:pt idx="6085">
                  <c:v>12.821255769462942</c:v>
                </c:pt>
                <c:pt idx="6086">
                  <c:v>12.821255769462942</c:v>
                </c:pt>
                <c:pt idx="6087">
                  <c:v>12.821255769462942</c:v>
                </c:pt>
                <c:pt idx="6088">
                  <c:v>12.821255769462942</c:v>
                </c:pt>
                <c:pt idx="6089">
                  <c:v>12.821255769462942</c:v>
                </c:pt>
                <c:pt idx="6090">
                  <c:v>12.821255769462942</c:v>
                </c:pt>
                <c:pt idx="6091">
                  <c:v>12.821255769462942</c:v>
                </c:pt>
                <c:pt idx="6092">
                  <c:v>12.821255769462942</c:v>
                </c:pt>
                <c:pt idx="6093">
                  <c:v>12.821255769462942</c:v>
                </c:pt>
                <c:pt idx="6094">
                  <c:v>12.821255769462942</c:v>
                </c:pt>
                <c:pt idx="6095">
                  <c:v>12.821255769462942</c:v>
                </c:pt>
                <c:pt idx="6096">
                  <c:v>12.821255769462942</c:v>
                </c:pt>
                <c:pt idx="6097">
                  <c:v>12.821255769462942</c:v>
                </c:pt>
                <c:pt idx="6098">
                  <c:v>12.821255769462942</c:v>
                </c:pt>
                <c:pt idx="6099">
                  <c:v>12.821255769462942</c:v>
                </c:pt>
                <c:pt idx="6100">
                  <c:v>12.821255769462942</c:v>
                </c:pt>
                <c:pt idx="6101">
                  <c:v>12.821255769462942</c:v>
                </c:pt>
                <c:pt idx="6102">
                  <c:v>12.821255769462942</c:v>
                </c:pt>
                <c:pt idx="6103">
                  <c:v>12.821255769462942</c:v>
                </c:pt>
                <c:pt idx="6104">
                  <c:v>12.821255769462942</c:v>
                </c:pt>
                <c:pt idx="6105">
                  <c:v>12.821255769462942</c:v>
                </c:pt>
                <c:pt idx="6106">
                  <c:v>12.821255769462942</c:v>
                </c:pt>
                <c:pt idx="6107">
                  <c:v>12.821255769462942</c:v>
                </c:pt>
                <c:pt idx="6108">
                  <c:v>12.821255769462942</c:v>
                </c:pt>
                <c:pt idx="6109">
                  <c:v>12.821255769462942</c:v>
                </c:pt>
                <c:pt idx="6110">
                  <c:v>12.821255769462942</c:v>
                </c:pt>
                <c:pt idx="6111">
                  <c:v>12.821255769462942</c:v>
                </c:pt>
                <c:pt idx="6112">
                  <c:v>12.821255769462942</c:v>
                </c:pt>
                <c:pt idx="6113">
                  <c:v>12.821255769462942</c:v>
                </c:pt>
                <c:pt idx="6114">
                  <c:v>12.821255769462942</c:v>
                </c:pt>
                <c:pt idx="6115">
                  <c:v>12.821255769462942</c:v>
                </c:pt>
                <c:pt idx="6116">
                  <c:v>12.821255769462942</c:v>
                </c:pt>
                <c:pt idx="6117">
                  <c:v>12.821255769462942</c:v>
                </c:pt>
                <c:pt idx="6118">
                  <c:v>12.821255769462942</c:v>
                </c:pt>
                <c:pt idx="6119">
                  <c:v>12.821255769462942</c:v>
                </c:pt>
                <c:pt idx="6120">
                  <c:v>12.821255769462942</c:v>
                </c:pt>
                <c:pt idx="6121">
                  <c:v>12.821255769462942</c:v>
                </c:pt>
                <c:pt idx="6122">
                  <c:v>12.821255769462942</c:v>
                </c:pt>
                <c:pt idx="6123">
                  <c:v>12.821255769462942</c:v>
                </c:pt>
                <c:pt idx="6124">
                  <c:v>12.821255769462942</c:v>
                </c:pt>
                <c:pt idx="6125">
                  <c:v>12.821255769462942</c:v>
                </c:pt>
                <c:pt idx="6126">
                  <c:v>12.821255769462942</c:v>
                </c:pt>
                <c:pt idx="6127">
                  <c:v>12.821255769462942</c:v>
                </c:pt>
                <c:pt idx="6128">
                  <c:v>12.821255769462942</c:v>
                </c:pt>
                <c:pt idx="6129">
                  <c:v>12.821255769462942</c:v>
                </c:pt>
                <c:pt idx="6130">
                  <c:v>12.821255769462942</c:v>
                </c:pt>
                <c:pt idx="6131">
                  <c:v>12.821255769462942</c:v>
                </c:pt>
                <c:pt idx="6132">
                  <c:v>12.821255769462942</c:v>
                </c:pt>
                <c:pt idx="6133">
                  <c:v>12.821255769462942</c:v>
                </c:pt>
                <c:pt idx="6134">
                  <c:v>12.821255769462942</c:v>
                </c:pt>
                <c:pt idx="6135">
                  <c:v>12.821255769462942</c:v>
                </c:pt>
                <c:pt idx="6136">
                  <c:v>12.821255769462942</c:v>
                </c:pt>
                <c:pt idx="6137">
                  <c:v>12.821255769462942</c:v>
                </c:pt>
                <c:pt idx="6138">
                  <c:v>12.821255769462942</c:v>
                </c:pt>
                <c:pt idx="6139">
                  <c:v>12.821255769462942</c:v>
                </c:pt>
                <c:pt idx="6140">
                  <c:v>12.821255769462942</c:v>
                </c:pt>
                <c:pt idx="6141">
                  <c:v>12.821255769462942</c:v>
                </c:pt>
                <c:pt idx="6142">
                  <c:v>12.821255769462942</c:v>
                </c:pt>
                <c:pt idx="6143">
                  <c:v>12.821255769462942</c:v>
                </c:pt>
                <c:pt idx="6144">
                  <c:v>12.821255769462942</c:v>
                </c:pt>
                <c:pt idx="6145">
                  <c:v>12.821255769462942</c:v>
                </c:pt>
                <c:pt idx="6146">
                  <c:v>12.821255769462942</c:v>
                </c:pt>
                <c:pt idx="6147">
                  <c:v>12.821255769462942</c:v>
                </c:pt>
                <c:pt idx="6148">
                  <c:v>12.821255769462942</c:v>
                </c:pt>
                <c:pt idx="6149">
                  <c:v>12.821255769462942</c:v>
                </c:pt>
                <c:pt idx="6150">
                  <c:v>12.821255769462942</c:v>
                </c:pt>
                <c:pt idx="6151">
                  <c:v>12.821255769462942</c:v>
                </c:pt>
                <c:pt idx="6152">
                  <c:v>12.821255769462942</c:v>
                </c:pt>
                <c:pt idx="6153">
                  <c:v>12.821255769462942</c:v>
                </c:pt>
                <c:pt idx="6154">
                  <c:v>12.821255769462942</c:v>
                </c:pt>
                <c:pt idx="6155">
                  <c:v>12.821255769462942</c:v>
                </c:pt>
                <c:pt idx="6156">
                  <c:v>12.821255769462942</c:v>
                </c:pt>
                <c:pt idx="6157">
                  <c:v>12.821255769462942</c:v>
                </c:pt>
                <c:pt idx="6158">
                  <c:v>12.821255769462942</c:v>
                </c:pt>
                <c:pt idx="6159">
                  <c:v>12.821255769462942</c:v>
                </c:pt>
                <c:pt idx="6160">
                  <c:v>12.821255769462942</c:v>
                </c:pt>
                <c:pt idx="6161">
                  <c:v>12.821255769462942</c:v>
                </c:pt>
                <c:pt idx="6162">
                  <c:v>12.821255769462942</c:v>
                </c:pt>
                <c:pt idx="6163">
                  <c:v>12.821255769462942</c:v>
                </c:pt>
                <c:pt idx="6164">
                  <c:v>12.821255769462942</c:v>
                </c:pt>
                <c:pt idx="6165">
                  <c:v>12.821255769462942</c:v>
                </c:pt>
                <c:pt idx="6166">
                  <c:v>12.821255769462942</c:v>
                </c:pt>
                <c:pt idx="6167">
                  <c:v>12.821255769462942</c:v>
                </c:pt>
                <c:pt idx="6168">
                  <c:v>12.821255769462942</c:v>
                </c:pt>
                <c:pt idx="6169">
                  <c:v>12.821255769462942</c:v>
                </c:pt>
                <c:pt idx="6170">
                  <c:v>12.821255769462942</c:v>
                </c:pt>
                <c:pt idx="6171">
                  <c:v>12.821255769462942</c:v>
                </c:pt>
                <c:pt idx="6172">
                  <c:v>12.821255769462942</c:v>
                </c:pt>
                <c:pt idx="6173">
                  <c:v>12.821255769462942</c:v>
                </c:pt>
                <c:pt idx="6174">
                  <c:v>12.821255769462942</c:v>
                </c:pt>
                <c:pt idx="6175">
                  <c:v>12.821255769462942</c:v>
                </c:pt>
                <c:pt idx="6176">
                  <c:v>12.821255769462942</c:v>
                </c:pt>
                <c:pt idx="6177">
                  <c:v>12.821255769462942</c:v>
                </c:pt>
                <c:pt idx="6178">
                  <c:v>12.821255769462942</c:v>
                </c:pt>
                <c:pt idx="6179">
                  <c:v>12.821255769462942</c:v>
                </c:pt>
                <c:pt idx="6180">
                  <c:v>12.821255769462942</c:v>
                </c:pt>
                <c:pt idx="6181">
                  <c:v>12.821255769462942</c:v>
                </c:pt>
                <c:pt idx="6182">
                  <c:v>12.821255769462942</c:v>
                </c:pt>
                <c:pt idx="6183">
                  <c:v>12.821255769462942</c:v>
                </c:pt>
                <c:pt idx="6184">
                  <c:v>12.821255769462942</c:v>
                </c:pt>
                <c:pt idx="6185">
                  <c:v>12.821255769462942</c:v>
                </c:pt>
                <c:pt idx="6186">
                  <c:v>12.821255769462942</c:v>
                </c:pt>
                <c:pt idx="6187">
                  <c:v>12.821255769462942</c:v>
                </c:pt>
                <c:pt idx="6188">
                  <c:v>12.821255769462942</c:v>
                </c:pt>
                <c:pt idx="6189">
                  <c:v>12.821255769462942</c:v>
                </c:pt>
                <c:pt idx="6190">
                  <c:v>12.821255769462942</c:v>
                </c:pt>
                <c:pt idx="6191">
                  <c:v>12.821255769462942</c:v>
                </c:pt>
                <c:pt idx="6192">
                  <c:v>12.821255769462942</c:v>
                </c:pt>
                <c:pt idx="6193">
                  <c:v>12.821255769462942</c:v>
                </c:pt>
                <c:pt idx="6194">
                  <c:v>12.821255769462942</c:v>
                </c:pt>
                <c:pt idx="6195">
                  <c:v>12.821255769462942</c:v>
                </c:pt>
                <c:pt idx="6196">
                  <c:v>12.821255769462942</c:v>
                </c:pt>
                <c:pt idx="6197">
                  <c:v>12.821255769462942</c:v>
                </c:pt>
                <c:pt idx="6198">
                  <c:v>12.821255769462942</c:v>
                </c:pt>
                <c:pt idx="6199">
                  <c:v>12.821255769462942</c:v>
                </c:pt>
                <c:pt idx="6200">
                  <c:v>12.821255769462942</c:v>
                </c:pt>
                <c:pt idx="6201">
                  <c:v>12.821255769462942</c:v>
                </c:pt>
                <c:pt idx="6202">
                  <c:v>12.821255769462942</c:v>
                </c:pt>
                <c:pt idx="6203">
                  <c:v>12.821255769462942</c:v>
                </c:pt>
                <c:pt idx="6204">
                  <c:v>12.821255769462942</c:v>
                </c:pt>
                <c:pt idx="6205">
                  <c:v>12.821255769462942</c:v>
                </c:pt>
                <c:pt idx="6206">
                  <c:v>12.821255769462942</c:v>
                </c:pt>
                <c:pt idx="6207">
                  <c:v>12.821255769462942</c:v>
                </c:pt>
                <c:pt idx="6208">
                  <c:v>12.821255769462942</c:v>
                </c:pt>
                <c:pt idx="6209">
                  <c:v>12.821255769462942</c:v>
                </c:pt>
                <c:pt idx="6210">
                  <c:v>12.821255769462942</c:v>
                </c:pt>
                <c:pt idx="6211">
                  <c:v>12.821255769462942</c:v>
                </c:pt>
                <c:pt idx="6212">
                  <c:v>12.821255769462942</c:v>
                </c:pt>
                <c:pt idx="6213">
                  <c:v>12.821255769462942</c:v>
                </c:pt>
                <c:pt idx="6214">
                  <c:v>12.821255769462942</c:v>
                </c:pt>
                <c:pt idx="6215">
                  <c:v>12.821255769462942</c:v>
                </c:pt>
                <c:pt idx="6216">
                  <c:v>12.821255769462942</c:v>
                </c:pt>
                <c:pt idx="6217">
                  <c:v>12.821255769462942</c:v>
                </c:pt>
                <c:pt idx="6218">
                  <c:v>12.821255769462942</c:v>
                </c:pt>
                <c:pt idx="6219">
                  <c:v>12.821255769462942</c:v>
                </c:pt>
                <c:pt idx="6220">
                  <c:v>12.821255769462942</c:v>
                </c:pt>
                <c:pt idx="6221">
                  <c:v>12.821255769462942</c:v>
                </c:pt>
                <c:pt idx="6222">
                  <c:v>12.821255769462942</c:v>
                </c:pt>
                <c:pt idx="6223">
                  <c:v>12.821255769462942</c:v>
                </c:pt>
                <c:pt idx="6224">
                  <c:v>12.821255769462942</c:v>
                </c:pt>
                <c:pt idx="6225">
                  <c:v>12.821255769462942</c:v>
                </c:pt>
                <c:pt idx="6226">
                  <c:v>12.821255769462942</c:v>
                </c:pt>
                <c:pt idx="6227">
                  <c:v>12.821255769462942</c:v>
                </c:pt>
                <c:pt idx="6228">
                  <c:v>12.821255769462942</c:v>
                </c:pt>
                <c:pt idx="6229">
                  <c:v>12.821255769462942</c:v>
                </c:pt>
                <c:pt idx="6230">
                  <c:v>12.821255769462942</c:v>
                </c:pt>
                <c:pt idx="6231">
                  <c:v>12.821255769462942</c:v>
                </c:pt>
                <c:pt idx="6232">
                  <c:v>12.821255769462942</c:v>
                </c:pt>
                <c:pt idx="6233">
                  <c:v>12.821255769462942</c:v>
                </c:pt>
                <c:pt idx="6234">
                  <c:v>12.821255769462942</c:v>
                </c:pt>
                <c:pt idx="6235">
                  <c:v>12.821255769462942</c:v>
                </c:pt>
                <c:pt idx="6236">
                  <c:v>12.821255769462942</c:v>
                </c:pt>
                <c:pt idx="6237">
                  <c:v>12.821255769462942</c:v>
                </c:pt>
                <c:pt idx="6238">
                  <c:v>12.821255769462942</c:v>
                </c:pt>
                <c:pt idx="6239">
                  <c:v>12.821255769462942</c:v>
                </c:pt>
                <c:pt idx="6240">
                  <c:v>12.821255769462942</c:v>
                </c:pt>
                <c:pt idx="6241">
                  <c:v>12.821255769462942</c:v>
                </c:pt>
                <c:pt idx="6242">
                  <c:v>12.821255769462942</c:v>
                </c:pt>
                <c:pt idx="6243">
                  <c:v>12.821255769462942</c:v>
                </c:pt>
                <c:pt idx="6244">
                  <c:v>12.821255769462942</c:v>
                </c:pt>
                <c:pt idx="6245">
                  <c:v>12.821255769462942</c:v>
                </c:pt>
                <c:pt idx="6246">
                  <c:v>12.821255769462942</c:v>
                </c:pt>
                <c:pt idx="6247">
                  <c:v>12.821255769462942</c:v>
                </c:pt>
                <c:pt idx="6248">
                  <c:v>12.821255769462942</c:v>
                </c:pt>
                <c:pt idx="6249">
                  <c:v>12.821255769462942</c:v>
                </c:pt>
                <c:pt idx="6250">
                  <c:v>12.821255769462942</c:v>
                </c:pt>
                <c:pt idx="6251">
                  <c:v>12.821255769462942</c:v>
                </c:pt>
                <c:pt idx="6252">
                  <c:v>12.821255769462942</c:v>
                </c:pt>
                <c:pt idx="6253">
                  <c:v>12.821255769462942</c:v>
                </c:pt>
                <c:pt idx="6254">
                  <c:v>12.821255769462942</c:v>
                </c:pt>
                <c:pt idx="6255">
                  <c:v>12.821255769462942</c:v>
                </c:pt>
                <c:pt idx="6256">
                  <c:v>12.821255769462942</c:v>
                </c:pt>
                <c:pt idx="6257">
                  <c:v>12.821255769462942</c:v>
                </c:pt>
                <c:pt idx="6258">
                  <c:v>12.821255769462942</c:v>
                </c:pt>
                <c:pt idx="6259">
                  <c:v>12.821255769462942</c:v>
                </c:pt>
                <c:pt idx="6260">
                  <c:v>12.821255769462942</c:v>
                </c:pt>
                <c:pt idx="6261">
                  <c:v>12.821255769462942</c:v>
                </c:pt>
                <c:pt idx="6262">
                  <c:v>12.821255769462942</c:v>
                </c:pt>
                <c:pt idx="6263">
                  <c:v>12.821255769462942</c:v>
                </c:pt>
                <c:pt idx="6264">
                  <c:v>12.821255769462942</c:v>
                </c:pt>
                <c:pt idx="6265">
                  <c:v>12.821255769462942</c:v>
                </c:pt>
                <c:pt idx="6266">
                  <c:v>12.821255769462942</c:v>
                </c:pt>
                <c:pt idx="6267">
                  <c:v>12.821255769462942</c:v>
                </c:pt>
                <c:pt idx="6268">
                  <c:v>12.821255769462942</c:v>
                </c:pt>
                <c:pt idx="6269">
                  <c:v>12.821255769462942</c:v>
                </c:pt>
                <c:pt idx="6270">
                  <c:v>12.821255769462942</c:v>
                </c:pt>
                <c:pt idx="6271">
                  <c:v>12.821255769462942</c:v>
                </c:pt>
                <c:pt idx="6272">
                  <c:v>12.821255769462942</c:v>
                </c:pt>
                <c:pt idx="6273">
                  <c:v>12.821255769462942</c:v>
                </c:pt>
                <c:pt idx="6274">
                  <c:v>12.821255769462942</c:v>
                </c:pt>
                <c:pt idx="6275">
                  <c:v>12.821255769462942</c:v>
                </c:pt>
                <c:pt idx="6276">
                  <c:v>12.821255769462942</c:v>
                </c:pt>
                <c:pt idx="6277">
                  <c:v>12.821255769462942</c:v>
                </c:pt>
                <c:pt idx="6278">
                  <c:v>12.821255769462942</c:v>
                </c:pt>
                <c:pt idx="6279">
                  <c:v>12.821255769462942</c:v>
                </c:pt>
                <c:pt idx="6280">
                  <c:v>12.821255769462942</c:v>
                </c:pt>
                <c:pt idx="6281">
                  <c:v>12.821255769462942</c:v>
                </c:pt>
                <c:pt idx="6282">
                  <c:v>12.821255769462942</c:v>
                </c:pt>
                <c:pt idx="6283">
                  <c:v>12.821255769462942</c:v>
                </c:pt>
                <c:pt idx="6284">
                  <c:v>12.821255769462942</c:v>
                </c:pt>
                <c:pt idx="6285">
                  <c:v>12.821255769462942</c:v>
                </c:pt>
                <c:pt idx="6286">
                  <c:v>12.821255769462942</c:v>
                </c:pt>
                <c:pt idx="6287">
                  <c:v>12.821255769462942</c:v>
                </c:pt>
                <c:pt idx="6288">
                  <c:v>12.821255769462942</c:v>
                </c:pt>
                <c:pt idx="6289">
                  <c:v>12.821255769462942</c:v>
                </c:pt>
                <c:pt idx="6290">
                  <c:v>12.821255769462942</c:v>
                </c:pt>
                <c:pt idx="6291">
                  <c:v>12.821255769462942</c:v>
                </c:pt>
                <c:pt idx="6292">
                  <c:v>12.821255769462942</c:v>
                </c:pt>
                <c:pt idx="6293">
                  <c:v>12.821255769462942</c:v>
                </c:pt>
                <c:pt idx="6294">
                  <c:v>12.821255769462942</c:v>
                </c:pt>
                <c:pt idx="6295">
                  <c:v>12.821255769462942</c:v>
                </c:pt>
                <c:pt idx="6296">
                  <c:v>12.821255769462942</c:v>
                </c:pt>
                <c:pt idx="6297">
                  <c:v>12.821255769462942</c:v>
                </c:pt>
                <c:pt idx="6298">
                  <c:v>12.821255769462942</c:v>
                </c:pt>
                <c:pt idx="6299">
                  <c:v>12.821255769462942</c:v>
                </c:pt>
                <c:pt idx="6300">
                  <c:v>12.821255769462942</c:v>
                </c:pt>
                <c:pt idx="6301">
                  <c:v>12.821255769462942</c:v>
                </c:pt>
                <c:pt idx="6302">
                  <c:v>12.821255769462942</c:v>
                </c:pt>
                <c:pt idx="6303">
                  <c:v>12.821255769462942</c:v>
                </c:pt>
                <c:pt idx="6304">
                  <c:v>12.821255769462942</c:v>
                </c:pt>
                <c:pt idx="6305">
                  <c:v>12.821255769462942</c:v>
                </c:pt>
                <c:pt idx="6306">
                  <c:v>12.821255769462942</c:v>
                </c:pt>
                <c:pt idx="6307">
                  <c:v>12.821255769462942</c:v>
                </c:pt>
                <c:pt idx="6308">
                  <c:v>12.821255769462942</c:v>
                </c:pt>
                <c:pt idx="6309">
                  <c:v>12.821255769462942</c:v>
                </c:pt>
                <c:pt idx="6310">
                  <c:v>12.821255769462942</c:v>
                </c:pt>
                <c:pt idx="6311">
                  <c:v>12.821255769462942</c:v>
                </c:pt>
                <c:pt idx="6312">
                  <c:v>12.821255769462942</c:v>
                </c:pt>
                <c:pt idx="6313">
                  <c:v>12.821255769462942</c:v>
                </c:pt>
                <c:pt idx="6314">
                  <c:v>12.821255769462942</c:v>
                </c:pt>
                <c:pt idx="6315">
                  <c:v>12.821255769462942</c:v>
                </c:pt>
                <c:pt idx="6316">
                  <c:v>12.821255769462942</c:v>
                </c:pt>
                <c:pt idx="6317">
                  <c:v>12.821255769462942</c:v>
                </c:pt>
                <c:pt idx="6318">
                  <c:v>12.821255769462942</c:v>
                </c:pt>
                <c:pt idx="6319">
                  <c:v>12.821255769462942</c:v>
                </c:pt>
                <c:pt idx="6320">
                  <c:v>12.821255769462942</c:v>
                </c:pt>
                <c:pt idx="6321">
                  <c:v>12.821255769462942</c:v>
                </c:pt>
                <c:pt idx="6322">
                  <c:v>12.821255769462942</c:v>
                </c:pt>
                <c:pt idx="6323">
                  <c:v>12.821255769462942</c:v>
                </c:pt>
                <c:pt idx="6324">
                  <c:v>12.821255769462942</c:v>
                </c:pt>
                <c:pt idx="6325">
                  <c:v>12.821255769462942</c:v>
                </c:pt>
                <c:pt idx="6326">
                  <c:v>12.821255769462942</c:v>
                </c:pt>
                <c:pt idx="6327">
                  <c:v>12.821255769462942</c:v>
                </c:pt>
                <c:pt idx="6328">
                  <c:v>12.821255769462942</c:v>
                </c:pt>
                <c:pt idx="6329">
                  <c:v>12.821255769462942</c:v>
                </c:pt>
                <c:pt idx="6330">
                  <c:v>12.821255769462942</c:v>
                </c:pt>
                <c:pt idx="6331">
                  <c:v>12.821255769462942</c:v>
                </c:pt>
                <c:pt idx="6332">
                  <c:v>12.821255769462942</c:v>
                </c:pt>
                <c:pt idx="6333">
                  <c:v>12.821255769462942</c:v>
                </c:pt>
                <c:pt idx="6334">
                  <c:v>12.821255769462942</c:v>
                </c:pt>
                <c:pt idx="6335">
                  <c:v>12.821255769462942</c:v>
                </c:pt>
                <c:pt idx="6336">
                  <c:v>12.821255769462942</c:v>
                </c:pt>
                <c:pt idx="6337">
                  <c:v>12.821255769462942</c:v>
                </c:pt>
                <c:pt idx="6338">
                  <c:v>12.821255769462942</c:v>
                </c:pt>
                <c:pt idx="6339">
                  <c:v>12.821255769462942</c:v>
                </c:pt>
                <c:pt idx="6340">
                  <c:v>12.821255769462942</c:v>
                </c:pt>
                <c:pt idx="6341">
                  <c:v>12.821255769462942</c:v>
                </c:pt>
                <c:pt idx="6342">
                  <c:v>12.821255769462942</c:v>
                </c:pt>
                <c:pt idx="6343">
                  <c:v>12.821255769462942</c:v>
                </c:pt>
                <c:pt idx="6344">
                  <c:v>12.821255769462942</c:v>
                </c:pt>
                <c:pt idx="6345">
                  <c:v>12.821255769462942</c:v>
                </c:pt>
                <c:pt idx="6346">
                  <c:v>12.821255769462942</c:v>
                </c:pt>
                <c:pt idx="6347">
                  <c:v>12.821255769462942</c:v>
                </c:pt>
                <c:pt idx="6348">
                  <c:v>12.821255769462942</c:v>
                </c:pt>
                <c:pt idx="6349">
                  <c:v>12.821255769462942</c:v>
                </c:pt>
                <c:pt idx="6350">
                  <c:v>12.821255769462942</c:v>
                </c:pt>
                <c:pt idx="6351">
                  <c:v>12.821255769462942</c:v>
                </c:pt>
                <c:pt idx="6352">
                  <c:v>12.821255769462942</c:v>
                </c:pt>
                <c:pt idx="6353">
                  <c:v>12.821255769462942</c:v>
                </c:pt>
                <c:pt idx="6354">
                  <c:v>12.821255769462942</c:v>
                </c:pt>
                <c:pt idx="6355">
                  <c:v>12.821255769462942</c:v>
                </c:pt>
                <c:pt idx="6356">
                  <c:v>12.821255769462942</c:v>
                </c:pt>
                <c:pt idx="6357">
                  <c:v>12.821255769462942</c:v>
                </c:pt>
                <c:pt idx="6358">
                  <c:v>12.821255769462942</c:v>
                </c:pt>
                <c:pt idx="6359">
                  <c:v>12.821255769462942</c:v>
                </c:pt>
                <c:pt idx="6360">
                  <c:v>12.821255769462942</c:v>
                </c:pt>
                <c:pt idx="6361">
                  <c:v>12.821255769462942</c:v>
                </c:pt>
                <c:pt idx="6362">
                  <c:v>12.821255769462942</c:v>
                </c:pt>
                <c:pt idx="6363">
                  <c:v>12.821255769462942</c:v>
                </c:pt>
                <c:pt idx="6364">
                  <c:v>12.821255769462942</c:v>
                </c:pt>
                <c:pt idx="6365">
                  <c:v>12.821255769462942</c:v>
                </c:pt>
                <c:pt idx="6366">
                  <c:v>12.821255769462942</c:v>
                </c:pt>
                <c:pt idx="6367">
                  <c:v>12.821255769462942</c:v>
                </c:pt>
                <c:pt idx="6368">
                  <c:v>12.821255769462942</c:v>
                </c:pt>
                <c:pt idx="6369">
                  <c:v>12.821255769462942</c:v>
                </c:pt>
                <c:pt idx="6370">
                  <c:v>12.821255769462942</c:v>
                </c:pt>
                <c:pt idx="6371">
                  <c:v>12.821255769462942</c:v>
                </c:pt>
                <c:pt idx="6372">
                  <c:v>12.821255769462942</c:v>
                </c:pt>
                <c:pt idx="6373">
                  <c:v>12.821255769462942</c:v>
                </c:pt>
                <c:pt idx="6374">
                  <c:v>12.821255769462942</c:v>
                </c:pt>
                <c:pt idx="6375">
                  <c:v>12.821255769462942</c:v>
                </c:pt>
                <c:pt idx="6376">
                  <c:v>12.821255769462942</c:v>
                </c:pt>
                <c:pt idx="6377">
                  <c:v>12.821255769462942</c:v>
                </c:pt>
                <c:pt idx="6378">
                  <c:v>12.821255769462942</c:v>
                </c:pt>
                <c:pt idx="6379">
                  <c:v>12.821255769462942</c:v>
                </c:pt>
                <c:pt idx="6380">
                  <c:v>12.821255769462942</c:v>
                </c:pt>
                <c:pt idx="6381">
                  <c:v>12.821255769462942</c:v>
                </c:pt>
                <c:pt idx="6382">
                  <c:v>12.821255769462942</c:v>
                </c:pt>
                <c:pt idx="6383">
                  <c:v>12.821255769462942</c:v>
                </c:pt>
                <c:pt idx="6384">
                  <c:v>12.821255769462942</c:v>
                </c:pt>
                <c:pt idx="6385">
                  <c:v>12.821255769462942</c:v>
                </c:pt>
                <c:pt idx="6386">
                  <c:v>12.821255769462942</c:v>
                </c:pt>
                <c:pt idx="6387">
                  <c:v>12.821255769462942</c:v>
                </c:pt>
                <c:pt idx="6388">
                  <c:v>12.821255769462942</c:v>
                </c:pt>
                <c:pt idx="6389">
                  <c:v>12.821255769462942</c:v>
                </c:pt>
                <c:pt idx="6390">
                  <c:v>12.821255769462942</c:v>
                </c:pt>
                <c:pt idx="6391">
                  <c:v>12.821255769462942</c:v>
                </c:pt>
                <c:pt idx="6392">
                  <c:v>12.821255769462942</c:v>
                </c:pt>
                <c:pt idx="6393">
                  <c:v>12.821255769462942</c:v>
                </c:pt>
                <c:pt idx="6394">
                  <c:v>12.821255769462942</c:v>
                </c:pt>
                <c:pt idx="6395">
                  <c:v>12.821255769462942</c:v>
                </c:pt>
                <c:pt idx="6396">
                  <c:v>12.821255769462942</c:v>
                </c:pt>
                <c:pt idx="6397">
                  <c:v>12.821255769462942</c:v>
                </c:pt>
                <c:pt idx="6398">
                  <c:v>12.821255769462942</c:v>
                </c:pt>
                <c:pt idx="6399">
                  <c:v>12.821255769462942</c:v>
                </c:pt>
                <c:pt idx="6400">
                  <c:v>12.821255769462942</c:v>
                </c:pt>
                <c:pt idx="6401">
                  <c:v>12.821255769462942</c:v>
                </c:pt>
                <c:pt idx="6402">
                  <c:v>12.821255769462942</c:v>
                </c:pt>
                <c:pt idx="6403">
                  <c:v>12.821255769462942</c:v>
                </c:pt>
                <c:pt idx="6404">
                  <c:v>12.821255769462942</c:v>
                </c:pt>
                <c:pt idx="6405">
                  <c:v>12.821255769462942</c:v>
                </c:pt>
                <c:pt idx="6406">
                  <c:v>12.821255769462942</c:v>
                </c:pt>
                <c:pt idx="6407">
                  <c:v>12.821255769462942</c:v>
                </c:pt>
                <c:pt idx="6408">
                  <c:v>12.821255769462942</c:v>
                </c:pt>
                <c:pt idx="6409">
                  <c:v>12.821255769462942</c:v>
                </c:pt>
                <c:pt idx="6410">
                  <c:v>12.821255769462942</c:v>
                </c:pt>
                <c:pt idx="6411">
                  <c:v>12.821255769462942</c:v>
                </c:pt>
                <c:pt idx="6412">
                  <c:v>12.821255769462942</c:v>
                </c:pt>
                <c:pt idx="6413">
                  <c:v>12.821255769462942</c:v>
                </c:pt>
                <c:pt idx="6414">
                  <c:v>12.821255769462942</c:v>
                </c:pt>
                <c:pt idx="6415">
                  <c:v>12.821255769462942</c:v>
                </c:pt>
                <c:pt idx="6416">
                  <c:v>12.821255769462942</c:v>
                </c:pt>
                <c:pt idx="6417">
                  <c:v>12.821255769462942</c:v>
                </c:pt>
                <c:pt idx="6418">
                  <c:v>12.821255769462942</c:v>
                </c:pt>
                <c:pt idx="6419">
                  <c:v>12.821255769462942</c:v>
                </c:pt>
                <c:pt idx="6420">
                  <c:v>12.821255769462942</c:v>
                </c:pt>
                <c:pt idx="6421">
                  <c:v>12.821255769462942</c:v>
                </c:pt>
                <c:pt idx="6422">
                  <c:v>12.821255769462942</c:v>
                </c:pt>
                <c:pt idx="6423">
                  <c:v>12.821255769462942</c:v>
                </c:pt>
                <c:pt idx="6424">
                  <c:v>12.821255769462942</c:v>
                </c:pt>
                <c:pt idx="6425">
                  <c:v>12.821255769462942</c:v>
                </c:pt>
                <c:pt idx="6426">
                  <c:v>12.821255769462942</c:v>
                </c:pt>
                <c:pt idx="6427">
                  <c:v>12.821255769462942</c:v>
                </c:pt>
                <c:pt idx="6428">
                  <c:v>12.821255769462942</c:v>
                </c:pt>
                <c:pt idx="6429">
                  <c:v>12.821255769462942</c:v>
                </c:pt>
                <c:pt idx="6430">
                  <c:v>12.821255769462942</c:v>
                </c:pt>
                <c:pt idx="6431">
                  <c:v>12.821255769462942</c:v>
                </c:pt>
                <c:pt idx="6432">
                  <c:v>12.821255769462942</c:v>
                </c:pt>
                <c:pt idx="6433">
                  <c:v>12.821255769462942</c:v>
                </c:pt>
                <c:pt idx="6434">
                  <c:v>12.821255769462942</c:v>
                </c:pt>
                <c:pt idx="6435">
                  <c:v>12.821255769462942</c:v>
                </c:pt>
                <c:pt idx="6436">
                  <c:v>12.821255769462942</c:v>
                </c:pt>
                <c:pt idx="6437">
                  <c:v>12.821255769462942</c:v>
                </c:pt>
                <c:pt idx="6438">
                  <c:v>12.821255769462942</c:v>
                </c:pt>
                <c:pt idx="6439">
                  <c:v>12.821255769462942</c:v>
                </c:pt>
                <c:pt idx="6440">
                  <c:v>12.821255769462942</c:v>
                </c:pt>
                <c:pt idx="6441">
                  <c:v>12.821255769462942</c:v>
                </c:pt>
                <c:pt idx="6442">
                  <c:v>12.821255769462942</c:v>
                </c:pt>
                <c:pt idx="6443">
                  <c:v>12.821255769462942</c:v>
                </c:pt>
                <c:pt idx="6444">
                  <c:v>12.821255769462942</c:v>
                </c:pt>
                <c:pt idx="6445">
                  <c:v>12.821255769462942</c:v>
                </c:pt>
                <c:pt idx="6446">
                  <c:v>12.821255769462942</c:v>
                </c:pt>
                <c:pt idx="6447">
                  <c:v>12.821255769462942</c:v>
                </c:pt>
                <c:pt idx="6448">
                  <c:v>12.821255769462942</c:v>
                </c:pt>
                <c:pt idx="6449">
                  <c:v>12.821255769462942</c:v>
                </c:pt>
                <c:pt idx="6450">
                  <c:v>12.821255769462942</c:v>
                </c:pt>
                <c:pt idx="6451">
                  <c:v>12.821255769462942</c:v>
                </c:pt>
                <c:pt idx="6452">
                  <c:v>12.821255769462942</c:v>
                </c:pt>
                <c:pt idx="6453">
                  <c:v>12.821255769462942</c:v>
                </c:pt>
                <c:pt idx="6454">
                  <c:v>12.821255769462942</c:v>
                </c:pt>
                <c:pt idx="6455">
                  <c:v>12.821255769462942</c:v>
                </c:pt>
                <c:pt idx="6456">
                  <c:v>12.821255769462942</c:v>
                </c:pt>
                <c:pt idx="6457">
                  <c:v>12.821255769462942</c:v>
                </c:pt>
                <c:pt idx="6458">
                  <c:v>12.821255769462942</c:v>
                </c:pt>
                <c:pt idx="6459">
                  <c:v>12.821255769462942</c:v>
                </c:pt>
                <c:pt idx="6460">
                  <c:v>12.821255769462942</c:v>
                </c:pt>
                <c:pt idx="6461">
                  <c:v>12.821255769462942</c:v>
                </c:pt>
                <c:pt idx="6462">
                  <c:v>12.821255769462942</c:v>
                </c:pt>
                <c:pt idx="6463">
                  <c:v>12.821255769462942</c:v>
                </c:pt>
                <c:pt idx="6464">
                  <c:v>12.821255769462942</c:v>
                </c:pt>
                <c:pt idx="6465">
                  <c:v>12.821255769462942</c:v>
                </c:pt>
                <c:pt idx="6466">
                  <c:v>12.821255769462942</c:v>
                </c:pt>
                <c:pt idx="6467">
                  <c:v>12.821255769462942</c:v>
                </c:pt>
                <c:pt idx="6468">
                  <c:v>12.821255769462942</c:v>
                </c:pt>
                <c:pt idx="6469">
                  <c:v>12.821255769462942</c:v>
                </c:pt>
                <c:pt idx="6470">
                  <c:v>12.821255769462942</c:v>
                </c:pt>
                <c:pt idx="6471">
                  <c:v>12.821255769462942</c:v>
                </c:pt>
                <c:pt idx="6472">
                  <c:v>12.821255769462942</c:v>
                </c:pt>
                <c:pt idx="6473">
                  <c:v>12.821255769462942</c:v>
                </c:pt>
                <c:pt idx="6474">
                  <c:v>12.821255769462942</c:v>
                </c:pt>
                <c:pt idx="6475">
                  <c:v>12.821255769462942</c:v>
                </c:pt>
                <c:pt idx="6476">
                  <c:v>12.821255769462942</c:v>
                </c:pt>
                <c:pt idx="6477">
                  <c:v>12.821255769462942</c:v>
                </c:pt>
                <c:pt idx="6478">
                  <c:v>12.821255769462942</c:v>
                </c:pt>
                <c:pt idx="6479">
                  <c:v>12.821255769462942</c:v>
                </c:pt>
                <c:pt idx="6480">
                  <c:v>12.821255769462942</c:v>
                </c:pt>
                <c:pt idx="6481">
                  <c:v>12.821255769462942</c:v>
                </c:pt>
                <c:pt idx="6482">
                  <c:v>12.821255769462942</c:v>
                </c:pt>
                <c:pt idx="6483">
                  <c:v>12.821255769462942</c:v>
                </c:pt>
                <c:pt idx="6484">
                  <c:v>12.821255769462942</c:v>
                </c:pt>
                <c:pt idx="6485">
                  <c:v>12.821255769462942</c:v>
                </c:pt>
                <c:pt idx="6486">
                  <c:v>12.821255769462942</c:v>
                </c:pt>
                <c:pt idx="6487">
                  <c:v>12.821255769462942</c:v>
                </c:pt>
                <c:pt idx="6488">
                  <c:v>12.821255769462942</c:v>
                </c:pt>
                <c:pt idx="6489">
                  <c:v>12.821255769462942</c:v>
                </c:pt>
                <c:pt idx="6490">
                  <c:v>12.821255769462942</c:v>
                </c:pt>
                <c:pt idx="6491">
                  <c:v>12.821255769462942</c:v>
                </c:pt>
                <c:pt idx="6492">
                  <c:v>12.821255769462942</c:v>
                </c:pt>
                <c:pt idx="6493">
                  <c:v>12.821255769462942</c:v>
                </c:pt>
                <c:pt idx="6494">
                  <c:v>12.821255769462942</c:v>
                </c:pt>
                <c:pt idx="6495">
                  <c:v>12.821255769462942</c:v>
                </c:pt>
                <c:pt idx="6496">
                  <c:v>12.821255769462942</c:v>
                </c:pt>
                <c:pt idx="6497">
                  <c:v>12.821255769462942</c:v>
                </c:pt>
                <c:pt idx="6498">
                  <c:v>12.821255769462942</c:v>
                </c:pt>
                <c:pt idx="6499">
                  <c:v>12.821255769462942</c:v>
                </c:pt>
                <c:pt idx="6500">
                  <c:v>12.821255769462942</c:v>
                </c:pt>
                <c:pt idx="6501">
                  <c:v>12.821255769462942</c:v>
                </c:pt>
                <c:pt idx="6502">
                  <c:v>12.821255769462942</c:v>
                </c:pt>
                <c:pt idx="6503">
                  <c:v>12.821255769462942</c:v>
                </c:pt>
                <c:pt idx="6504">
                  <c:v>12.821255769462942</c:v>
                </c:pt>
                <c:pt idx="6505">
                  <c:v>12.821255769462942</c:v>
                </c:pt>
                <c:pt idx="6506">
                  <c:v>12.821255769462942</c:v>
                </c:pt>
                <c:pt idx="6507">
                  <c:v>12.821255769462942</c:v>
                </c:pt>
                <c:pt idx="6508">
                  <c:v>12.821255769462942</c:v>
                </c:pt>
                <c:pt idx="6509">
                  <c:v>12.821255769462942</c:v>
                </c:pt>
                <c:pt idx="6510">
                  <c:v>12.821255769462942</c:v>
                </c:pt>
                <c:pt idx="6511">
                  <c:v>12.821255769462942</c:v>
                </c:pt>
                <c:pt idx="6512">
                  <c:v>12.821255769462942</c:v>
                </c:pt>
                <c:pt idx="6513">
                  <c:v>12.821255769462942</c:v>
                </c:pt>
                <c:pt idx="6514">
                  <c:v>12.821255769462942</c:v>
                </c:pt>
                <c:pt idx="6515">
                  <c:v>12.821255769462942</c:v>
                </c:pt>
                <c:pt idx="6516">
                  <c:v>12.821255769462942</c:v>
                </c:pt>
                <c:pt idx="6517">
                  <c:v>12.821255769462942</c:v>
                </c:pt>
                <c:pt idx="6518">
                  <c:v>12.821255769462942</c:v>
                </c:pt>
                <c:pt idx="6519">
                  <c:v>12.821255769462942</c:v>
                </c:pt>
                <c:pt idx="6520">
                  <c:v>12.821255769462942</c:v>
                </c:pt>
                <c:pt idx="6521">
                  <c:v>12.821255769462942</c:v>
                </c:pt>
                <c:pt idx="6522">
                  <c:v>12.821255769462942</c:v>
                </c:pt>
                <c:pt idx="6523">
                  <c:v>12.821255769462942</c:v>
                </c:pt>
                <c:pt idx="6524">
                  <c:v>12.821255769462942</c:v>
                </c:pt>
                <c:pt idx="6525">
                  <c:v>12.821255769462942</c:v>
                </c:pt>
                <c:pt idx="6526">
                  <c:v>12.821255769462942</c:v>
                </c:pt>
                <c:pt idx="6527">
                  <c:v>12.821255769462942</c:v>
                </c:pt>
                <c:pt idx="6528">
                  <c:v>12.821255769462942</c:v>
                </c:pt>
                <c:pt idx="6529">
                  <c:v>12.821255769462942</c:v>
                </c:pt>
                <c:pt idx="6530">
                  <c:v>12.821255769462942</c:v>
                </c:pt>
                <c:pt idx="6531">
                  <c:v>12.821255769462942</c:v>
                </c:pt>
                <c:pt idx="6532">
                  <c:v>12.821255769462942</c:v>
                </c:pt>
                <c:pt idx="6533">
                  <c:v>12.821255769462942</c:v>
                </c:pt>
                <c:pt idx="6534">
                  <c:v>12.821255769462942</c:v>
                </c:pt>
                <c:pt idx="6535">
                  <c:v>12.821255769462942</c:v>
                </c:pt>
                <c:pt idx="6536">
                  <c:v>12.821255769462942</c:v>
                </c:pt>
                <c:pt idx="6537">
                  <c:v>12.821255769462942</c:v>
                </c:pt>
                <c:pt idx="6538">
                  <c:v>12.821255769462942</c:v>
                </c:pt>
                <c:pt idx="6539">
                  <c:v>12.821255769462942</c:v>
                </c:pt>
                <c:pt idx="6540">
                  <c:v>12.821255769462942</c:v>
                </c:pt>
                <c:pt idx="6541">
                  <c:v>12.821255769462942</c:v>
                </c:pt>
                <c:pt idx="6542">
                  <c:v>12.821255769462942</c:v>
                </c:pt>
                <c:pt idx="6543">
                  <c:v>12.821255769462942</c:v>
                </c:pt>
                <c:pt idx="6544">
                  <c:v>12.821255769462942</c:v>
                </c:pt>
                <c:pt idx="6545">
                  <c:v>12.821255769462942</c:v>
                </c:pt>
                <c:pt idx="6546">
                  <c:v>12.821255769462942</c:v>
                </c:pt>
                <c:pt idx="6547">
                  <c:v>12.821255769462942</c:v>
                </c:pt>
                <c:pt idx="6548">
                  <c:v>12.821255769462942</c:v>
                </c:pt>
                <c:pt idx="6549">
                  <c:v>12.821255769462942</c:v>
                </c:pt>
                <c:pt idx="6550">
                  <c:v>12.821255769462942</c:v>
                </c:pt>
                <c:pt idx="6551">
                  <c:v>12.821255769462942</c:v>
                </c:pt>
                <c:pt idx="6552">
                  <c:v>12.821255769462942</c:v>
                </c:pt>
                <c:pt idx="6553">
                  <c:v>12.821255769462942</c:v>
                </c:pt>
                <c:pt idx="6554">
                  <c:v>12.821255769462942</c:v>
                </c:pt>
                <c:pt idx="6555">
                  <c:v>12.821255769462942</c:v>
                </c:pt>
                <c:pt idx="6556">
                  <c:v>12.821255769462942</c:v>
                </c:pt>
                <c:pt idx="6557">
                  <c:v>12.821255769462942</c:v>
                </c:pt>
                <c:pt idx="6558">
                  <c:v>12.821255769462942</c:v>
                </c:pt>
                <c:pt idx="6559">
                  <c:v>12.821255769462942</c:v>
                </c:pt>
                <c:pt idx="6560">
                  <c:v>12.821255769462942</c:v>
                </c:pt>
                <c:pt idx="6561">
                  <c:v>12.821255769462942</c:v>
                </c:pt>
                <c:pt idx="6562">
                  <c:v>12.821255769462942</c:v>
                </c:pt>
                <c:pt idx="6563">
                  <c:v>12.821255769462942</c:v>
                </c:pt>
                <c:pt idx="6564">
                  <c:v>12.821255769462942</c:v>
                </c:pt>
                <c:pt idx="6565">
                  <c:v>12.821255769462942</c:v>
                </c:pt>
                <c:pt idx="6566">
                  <c:v>12.821255769462942</c:v>
                </c:pt>
                <c:pt idx="6567">
                  <c:v>12.821255769462942</c:v>
                </c:pt>
                <c:pt idx="6568">
                  <c:v>12.821255769462942</c:v>
                </c:pt>
                <c:pt idx="6569">
                  <c:v>12.821255769462942</c:v>
                </c:pt>
                <c:pt idx="6570">
                  <c:v>12.821255769462942</c:v>
                </c:pt>
                <c:pt idx="6571">
                  <c:v>12.821255769462942</c:v>
                </c:pt>
                <c:pt idx="6572">
                  <c:v>12.821255769462942</c:v>
                </c:pt>
                <c:pt idx="6573">
                  <c:v>12.821255769462942</c:v>
                </c:pt>
                <c:pt idx="6574">
                  <c:v>12.821255769462942</c:v>
                </c:pt>
                <c:pt idx="6575">
                  <c:v>12.821255769462942</c:v>
                </c:pt>
                <c:pt idx="6576">
                  <c:v>12.821255769462942</c:v>
                </c:pt>
                <c:pt idx="6577">
                  <c:v>12.821255769462942</c:v>
                </c:pt>
                <c:pt idx="6578">
                  <c:v>12.821255769462942</c:v>
                </c:pt>
                <c:pt idx="6579">
                  <c:v>12.821255769462942</c:v>
                </c:pt>
                <c:pt idx="6580">
                  <c:v>12.821255769462942</c:v>
                </c:pt>
                <c:pt idx="6581">
                  <c:v>12.821255769462942</c:v>
                </c:pt>
                <c:pt idx="6582">
                  <c:v>12.821255769462942</c:v>
                </c:pt>
                <c:pt idx="6583">
                  <c:v>12.821255769462942</c:v>
                </c:pt>
                <c:pt idx="6584">
                  <c:v>12.821255769462942</c:v>
                </c:pt>
                <c:pt idx="6585">
                  <c:v>12.821255769462942</c:v>
                </c:pt>
                <c:pt idx="6586">
                  <c:v>12.821255769462942</c:v>
                </c:pt>
                <c:pt idx="6587">
                  <c:v>12.821255769462942</c:v>
                </c:pt>
                <c:pt idx="6588">
                  <c:v>12.821255769462942</c:v>
                </c:pt>
                <c:pt idx="6589">
                  <c:v>12.821255769462942</c:v>
                </c:pt>
                <c:pt idx="6590">
                  <c:v>12.821255769462942</c:v>
                </c:pt>
                <c:pt idx="6591">
                  <c:v>12.821255769462942</c:v>
                </c:pt>
                <c:pt idx="6592">
                  <c:v>12.821255769462942</c:v>
                </c:pt>
                <c:pt idx="6593">
                  <c:v>12.821255769462942</c:v>
                </c:pt>
                <c:pt idx="6594">
                  <c:v>12.821255769462942</c:v>
                </c:pt>
                <c:pt idx="6595">
                  <c:v>12.821255769462942</c:v>
                </c:pt>
                <c:pt idx="6596">
                  <c:v>12.821255769462942</c:v>
                </c:pt>
                <c:pt idx="6597">
                  <c:v>12.821255769462942</c:v>
                </c:pt>
                <c:pt idx="6598">
                  <c:v>12.821255769462942</c:v>
                </c:pt>
                <c:pt idx="6599">
                  <c:v>12.821255769462942</c:v>
                </c:pt>
                <c:pt idx="6600">
                  <c:v>12.821255769462942</c:v>
                </c:pt>
                <c:pt idx="6601">
                  <c:v>12.821255769462942</c:v>
                </c:pt>
                <c:pt idx="6602">
                  <c:v>12.821255769462942</c:v>
                </c:pt>
                <c:pt idx="6603">
                  <c:v>12.821255769462942</c:v>
                </c:pt>
                <c:pt idx="6604">
                  <c:v>12.821255769462942</c:v>
                </c:pt>
                <c:pt idx="6605">
                  <c:v>12.821255769462942</c:v>
                </c:pt>
                <c:pt idx="6606">
                  <c:v>12.821255769462942</c:v>
                </c:pt>
                <c:pt idx="6607">
                  <c:v>12.821255769462942</c:v>
                </c:pt>
                <c:pt idx="6608">
                  <c:v>12.821255769462942</c:v>
                </c:pt>
                <c:pt idx="6609">
                  <c:v>12.821255769462942</c:v>
                </c:pt>
                <c:pt idx="6610">
                  <c:v>12.821255769462942</c:v>
                </c:pt>
                <c:pt idx="6611">
                  <c:v>12.821255769462942</c:v>
                </c:pt>
                <c:pt idx="6612">
                  <c:v>12.821255769462942</c:v>
                </c:pt>
                <c:pt idx="6613">
                  <c:v>12.821255769462942</c:v>
                </c:pt>
                <c:pt idx="6614">
                  <c:v>12.821255769462942</c:v>
                </c:pt>
                <c:pt idx="6615">
                  <c:v>12.821255769462942</c:v>
                </c:pt>
                <c:pt idx="6616">
                  <c:v>12.821255769462942</c:v>
                </c:pt>
                <c:pt idx="6617">
                  <c:v>12.821255769462942</c:v>
                </c:pt>
                <c:pt idx="6618">
                  <c:v>12.821255769462942</c:v>
                </c:pt>
                <c:pt idx="6619">
                  <c:v>12.821255769462942</c:v>
                </c:pt>
                <c:pt idx="6620">
                  <c:v>12.821255769462942</c:v>
                </c:pt>
                <c:pt idx="6621">
                  <c:v>12.821255769462942</c:v>
                </c:pt>
                <c:pt idx="6622">
                  <c:v>12.821255769462942</c:v>
                </c:pt>
                <c:pt idx="6623">
                  <c:v>12.821255769462942</c:v>
                </c:pt>
                <c:pt idx="6624">
                  <c:v>12.821255769462942</c:v>
                </c:pt>
                <c:pt idx="6625">
                  <c:v>12.821255769462942</c:v>
                </c:pt>
                <c:pt idx="6626">
                  <c:v>12.821255769462942</c:v>
                </c:pt>
                <c:pt idx="6627">
                  <c:v>12.821255769462942</c:v>
                </c:pt>
                <c:pt idx="6628">
                  <c:v>12.821255769462942</c:v>
                </c:pt>
                <c:pt idx="6629">
                  <c:v>12.821255769462942</c:v>
                </c:pt>
                <c:pt idx="6630">
                  <c:v>12.821255769462942</c:v>
                </c:pt>
                <c:pt idx="6631">
                  <c:v>12.821255769462942</c:v>
                </c:pt>
                <c:pt idx="6632">
                  <c:v>12.821255769462942</c:v>
                </c:pt>
                <c:pt idx="6633">
                  <c:v>12.821255769462942</c:v>
                </c:pt>
                <c:pt idx="6634">
                  <c:v>12.821255769462942</c:v>
                </c:pt>
                <c:pt idx="6635">
                  <c:v>12.821255769462942</c:v>
                </c:pt>
                <c:pt idx="6636">
                  <c:v>12.821255769462942</c:v>
                </c:pt>
                <c:pt idx="6637">
                  <c:v>12.821255769462942</c:v>
                </c:pt>
                <c:pt idx="6638">
                  <c:v>12.821255769462942</c:v>
                </c:pt>
                <c:pt idx="6639">
                  <c:v>12.821255769462942</c:v>
                </c:pt>
                <c:pt idx="6640">
                  <c:v>12.821255769462942</c:v>
                </c:pt>
                <c:pt idx="6641">
                  <c:v>12.821255769462942</c:v>
                </c:pt>
                <c:pt idx="6642">
                  <c:v>12.821255769462942</c:v>
                </c:pt>
                <c:pt idx="6643">
                  <c:v>12.821255769462942</c:v>
                </c:pt>
                <c:pt idx="6644">
                  <c:v>12.821255769462942</c:v>
                </c:pt>
                <c:pt idx="6645">
                  <c:v>12.821255769462942</c:v>
                </c:pt>
                <c:pt idx="6646">
                  <c:v>12.821255769462942</c:v>
                </c:pt>
                <c:pt idx="6647">
                  <c:v>12.821255769462942</c:v>
                </c:pt>
                <c:pt idx="6648">
                  <c:v>12.821255769462942</c:v>
                </c:pt>
                <c:pt idx="6649">
                  <c:v>12.821255769462942</c:v>
                </c:pt>
                <c:pt idx="6650">
                  <c:v>12.821255769462942</c:v>
                </c:pt>
                <c:pt idx="6651">
                  <c:v>12.821255769462942</c:v>
                </c:pt>
                <c:pt idx="6652">
                  <c:v>12.821255769462942</c:v>
                </c:pt>
                <c:pt idx="6653">
                  <c:v>12.821255769462942</c:v>
                </c:pt>
                <c:pt idx="6654">
                  <c:v>12.821255769462942</c:v>
                </c:pt>
                <c:pt idx="6655">
                  <c:v>12.821255769462942</c:v>
                </c:pt>
                <c:pt idx="6656">
                  <c:v>12.821255769462942</c:v>
                </c:pt>
                <c:pt idx="6657">
                  <c:v>12.821255769462942</c:v>
                </c:pt>
                <c:pt idx="6658">
                  <c:v>12.821255769462942</c:v>
                </c:pt>
                <c:pt idx="6659">
                  <c:v>12.821255769462942</c:v>
                </c:pt>
                <c:pt idx="6660">
                  <c:v>12.821255769462942</c:v>
                </c:pt>
                <c:pt idx="6661">
                  <c:v>12.821255769462942</c:v>
                </c:pt>
                <c:pt idx="6662">
                  <c:v>12.821255769462942</c:v>
                </c:pt>
                <c:pt idx="6663">
                  <c:v>12.821255769462942</c:v>
                </c:pt>
                <c:pt idx="6664">
                  <c:v>12.821255769462942</c:v>
                </c:pt>
                <c:pt idx="6665">
                  <c:v>12.821255769462942</c:v>
                </c:pt>
                <c:pt idx="6666">
                  <c:v>12.821255769462942</c:v>
                </c:pt>
                <c:pt idx="6667">
                  <c:v>12.821255769462942</c:v>
                </c:pt>
                <c:pt idx="6668">
                  <c:v>12.821255769462942</c:v>
                </c:pt>
                <c:pt idx="6669">
                  <c:v>12.821255769462942</c:v>
                </c:pt>
                <c:pt idx="6670">
                  <c:v>12.821255769462942</c:v>
                </c:pt>
                <c:pt idx="6671">
                  <c:v>12.821255769462942</c:v>
                </c:pt>
                <c:pt idx="6672">
                  <c:v>12.821255769462942</c:v>
                </c:pt>
                <c:pt idx="6673">
                  <c:v>12.821255769462942</c:v>
                </c:pt>
                <c:pt idx="6674">
                  <c:v>12.821255769462942</c:v>
                </c:pt>
                <c:pt idx="6675">
                  <c:v>12.821255769462942</c:v>
                </c:pt>
                <c:pt idx="6676">
                  <c:v>12.821255769462942</c:v>
                </c:pt>
                <c:pt idx="6677">
                  <c:v>12.821255769462942</c:v>
                </c:pt>
                <c:pt idx="6678">
                  <c:v>12.821255769462942</c:v>
                </c:pt>
                <c:pt idx="6679">
                  <c:v>12.821255769462942</c:v>
                </c:pt>
                <c:pt idx="6680">
                  <c:v>12.821255769462942</c:v>
                </c:pt>
                <c:pt idx="6681">
                  <c:v>12.821255769462942</c:v>
                </c:pt>
                <c:pt idx="6682">
                  <c:v>12.821255769462942</c:v>
                </c:pt>
                <c:pt idx="6683">
                  <c:v>12.821255769462942</c:v>
                </c:pt>
                <c:pt idx="6684">
                  <c:v>12.821255769462942</c:v>
                </c:pt>
                <c:pt idx="6685">
                  <c:v>12.821255769462942</c:v>
                </c:pt>
                <c:pt idx="6686">
                  <c:v>12.821255769462942</c:v>
                </c:pt>
                <c:pt idx="6687">
                  <c:v>12.821255769462942</c:v>
                </c:pt>
                <c:pt idx="6688">
                  <c:v>12.821255769462942</c:v>
                </c:pt>
                <c:pt idx="6689">
                  <c:v>12.821255769462942</c:v>
                </c:pt>
                <c:pt idx="6690">
                  <c:v>12.821255769462942</c:v>
                </c:pt>
                <c:pt idx="6691">
                  <c:v>12.821255769462942</c:v>
                </c:pt>
                <c:pt idx="6692">
                  <c:v>12.821255769462942</c:v>
                </c:pt>
                <c:pt idx="6693">
                  <c:v>12.821255769462942</c:v>
                </c:pt>
                <c:pt idx="6694">
                  <c:v>12.821255769462942</c:v>
                </c:pt>
                <c:pt idx="6695">
                  <c:v>12.821255769462942</c:v>
                </c:pt>
                <c:pt idx="6696">
                  <c:v>12.821255769462942</c:v>
                </c:pt>
                <c:pt idx="6697">
                  <c:v>12.821255769462942</c:v>
                </c:pt>
                <c:pt idx="6698">
                  <c:v>12.821255769462942</c:v>
                </c:pt>
                <c:pt idx="6699">
                  <c:v>12.821255769462942</c:v>
                </c:pt>
                <c:pt idx="6700">
                  <c:v>12.821255769462942</c:v>
                </c:pt>
                <c:pt idx="6701">
                  <c:v>12.821255769462942</c:v>
                </c:pt>
                <c:pt idx="6702">
                  <c:v>12.821255769462942</c:v>
                </c:pt>
                <c:pt idx="6703">
                  <c:v>12.821255769462942</c:v>
                </c:pt>
                <c:pt idx="6704">
                  <c:v>12.821255769462942</c:v>
                </c:pt>
                <c:pt idx="6705">
                  <c:v>12.821255769462942</c:v>
                </c:pt>
                <c:pt idx="6706">
                  <c:v>12.821255769462942</c:v>
                </c:pt>
                <c:pt idx="6707">
                  <c:v>12.821255769462942</c:v>
                </c:pt>
                <c:pt idx="6708">
                  <c:v>12.821255769462942</c:v>
                </c:pt>
                <c:pt idx="6709">
                  <c:v>12.821255769462942</c:v>
                </c:pt>
                <c:pt idx="6710">
                  <c:v>12.821255769462942</c:v>
                </c:pt>
                <c:pt idx="6711">
                  <c:v>12.821255769462942</c:v>
                </c:pt>
                <c:pt idx="6712">
                  <c:v>12.821255769462942</c:v>
                </c:pt>
                <c:pt idx="6713">
                  <c:v>12.821255769462942</c:v>
                </c:pt>
                <c:pt idx="6714">
                  <c:v>12.821255769462942</c:v>
                </c:pt>
                <c:pt idx="6715">
                  <c:v>12.821255769462942</c:v>
                </c:pt>
                <c:pt idx="6716">
                  <c:v>12.821255769462942</c:v>
                </c:pt>
                <c:pt idx="6717">
                  <c:v>12.821255769462942</c:v>
                </c:pt>
                <c:pt idx="6718">
                  <c:v>12.821255769462942</c:v>
                </c:pt>
                <c:pt idx="6719">
                  <c:v>12.821255769462942</c:v>
                </c:pt>
                <c:pt idx="6720">
                  <c:v>12.821255769462942</c:v>
                </c:pt>
                <c:pt idx="6721">
                  <c:v>12.821255769462942</c:v>
                </c:pt>
                <c:pt idx="6722">
                  <c:v>12.821255769462942</c:v>
                </c:pt>
                <c:pt idx="6723">
                  <c:v>12.821255769462942</c:v>
                </c:pt>
                <c:pt idx="6724">
                  <c:v>12.821255769462942</c:v>
                </c:pt>
                <c:pt idx="6725">
                  <c:v>12.821255769462942</c:v>
                </c:pt>
                <c:pt idx="6726">
                  <c:v>12.821255769462942</c:v>
                </c:pt>
                <c:pt idx="6727">
                  <c:v>12.821255769462942</c:v>
                </c:pt>
                <c:pt idx="6728">
                  <c:v>12.821255769462942</c:v>
                </c:pt>
                <c:pt idx="6729">
                  <c:v>12.821255769462942</c:v>
                </c:pt>
                <c:pt idx="6730">
                  <c:v>12.821255769462942</c:v>
                </c:pt>
                <c:pt idx="6731">
                  <c:v>12.821255769462942</c:v>
                </c:pt>
                <c:pt idx="6732">
                  <c:v>12.821255769462942</c:v>
                </c:pt>
                <c:pt idx="6733">
                  <c:v>12.821255769462942</c:v>
                </c:pt>
                <c:pt idx="6734">
                  <c:v>12.821255769462942</c:v>
                </c:pt>
                <c:pt idx="6735">
                  <c:v>12.821255769462942</c:v>
                </c:pt>
                <c:pt idx="6736">
                  <c:v>12.821255769462942</c:v>
                </c:pt>
                <c:pt idx="6737">
                  <c:v>12.821255769462942</c:v>
                </c:pt>
                <c:pt idx="6738">
                  <c:v>12.821255769462942</c:v>
                </c:pt>
                <c:pt idx="6739">
                  <c:v>12.821255769462942</c:v>
                </c:pt>
                <c:pt idx="6740">
                  <c:v>12.821255769462942</c:v>
                </c:pt>
                <c:pt idx="6741">
                  <c:v>12.821255769462942</c:v>
                </c:pt>
                <c:pt idx="6742">
                  <c:v>12.821255769462942</c:v>
                </c:pt>
                <c:pt idx="6743">
                  <c:v>12.821255769462942</c:v>
                </c:pt>
                <c:pt idx="6744">
                  <c:v>12.821255769462942</c:v>
                </c:pt>
                <c:pt idx="6745">
                  <c:v>12.821255769462942</c:v>
                </c:pt>
                <c:pt idx="6746">
                  <c:v>12.821255769462942</c:v>
                </c:pt>
                <c:pt idx="6747">
                  <c:v>12.821255769462942</c:v>
                </c:pt>
                <c:pt idx="6748">
                  <c:v>12.821255769462942</c:v>
                </c:pt>
                <c:pt idx="6749">
                  <c:v>12.821255769462942</c:v>
                </c:pt>
                <c:pt idx="6750">
                  <c:v>12.821255769462942</c:v>
                </c:pt>
                <c:pt idx="6751">
                  <c:v>12.821255769462942</c:v>
                </c:pt>
                <c:pt idx="6752">
                  <c:v>12.821255769462942</c:v>
                </c:pt>
                <c:pt idx="6753">
                  <c:v>12.821255769462942</c:v>
                </c:pt>
                <c:pt idx="6754">
                  <c:v>12.821255769462942</c:v>
                </c:pt>
                <c:pt idx="6755">
                  <c:v>12.821255769462942</c:v>
                </c:pt>
                <c:pt idx="6756">
                  <c:v>12.821255769462942</c:v>
                </c:pt>
                <c:pt idx="6757">
                  <c:v>12.821255769462942</c:v>
                </c:pt>
                <c:pt idx="6758">
                  <c:v>12.821255769462942</c:v>
                </c:pt>
                <c:pt idx="6759">
                  <c:v>12.821255769462942</c:v>
                </c:pt>
                <c:pt idx="6760">
                  <c:v>12.821255769462942</c:v>
                </c:pt>
                <c:pt idx="6761">
                  <c:v>12.821255769462942</c:v>
                </c:pt>
                <c:pt idx="6762">
                  <c:v>12.821255769462942</c:v>
                </c:pt>
                <c:pt idx="6763">
                  <c:v>12.821255769462942</c:v>
                </c:pt>
                <c:pt idx="6764">
                  <c:v>12.821255769462942</c:v>
                </c:pt>
                <c:pt idx="6765">
                  <c:v>12.821255769462942</c:v>
                </c:pt>
                <c:pt idx="6766">
                  <c:v>12.821255769462942</c:v>
                </c:pt>
                <c:pt idx="6767">
                  <c:v>12.821255769462942</c:v>
                </c:pt>
                <c:pt idx="6768">
                  <c:v>12.821255769462942</c:v>
                </c:pt>
                <c:pt idx="6769">
                  <c:v>12.821255769462942</c:v>
                </c:pt>
                <c:pt idx="6770">
                  <c:v>12.821255769462942</c:v>
                </c:pt>
                <c:pt idx="6771">
                  <c:v>12.821255769462942</c:v>
                </c:pt>
                <c:pt idx="6772">
                  <c:v>12.821255769462942</c:v>
                </c:pt>
                <c:pt idx="6773">
                  <c:v>12.821255769462942</c:v>
                </c:pt>
                <c:pt idx="6774">
                  <c:v>12.821255769462942</c:v>
                </c:pt>
                <c:pt idx="6775">
                  <c:v>12.821255769462942</c:v>
                </c:pt>
                <c:pt idx="6776">
                  <c:v>12.821255769462942</c:v>
                </c:pt>
                <c:pt idx="6777">
                  <c:v>12.821255769462942</c:v>
                </c:pt>
                <c:pt idx="6778">
                  <c:v>12.821255769462942</c:v>
                </c:pt>
                <c:pt idx="6779">
                  <c:v>12.821255769462942</c:v>
                </c:pt>
                <c:pt idx="6780">
                  <c:v>12.821255769462942</c:v>
                </c:pt>
                <c:pt idx="6781">
                  <c:v>12.821255769462942</c:v>
                </c:pt>
                <c:pt idx="6782">
                  <c:v>12.821255769462942</c:v>
                </c:pt>
                <c:pt idx="6783">
                  <c:v>12.821255769462942</c:v>
                </c:pt>
                <c:pt idx="6784">
                  <c:v>12.821255769462942</c:v>
                </c:pt>
                <c:pt idx="6785">
                  <c:v>12.821255769462942</c:v>
                </c:pt>
                <c:pt idx="6786">
                  <c:v>12.821255769462942</c:v>
                </c:pt>
                <c:pt idx="6787">
                  <c:v>12.821255769462942</c:v>
                </c:pt>
                <c:pt idx="6788">
                  <c:v>12.821255769462942</c:v>
                </c:pt>
                <c:pt idx="6789">
                  <c:v>12.821255769462942</c:v>
                </c:pt>
                <c:pt idx="6790">
                  <c:v>12.821255769462942</c:v>
                </c:pt>
                <c:pt idx="6791">
                  <c:v>12.821255769462942</c:v>
                </c:pt>
                <c:pt idx="6792">
                  <c:v>12.821255769462942</c:v>
                </c:pt>
                <c:pt idx="6793">
                  <c:v>12.821255769462942</c:v>
                </c:pt>
                <c:pt idx="6794">
                  <c:v>12.821255769462942</c:v>
                </c:pt>
                <c:pt idx="6795">
                  <c:v>12.821255769462942</c:v>
                </c:pt>
                <c:pt idx="6796">
                  <c:v>12.821255769462942</c:v>
                </c:pt>
                <c:pt idx="6797">
                  <c:v>12.821255769462942</c:v>
                </c:pt>
                <c:pt idx="6798">
                  <c:v>12.821255769462942</c:v>
                </c:pt>
                <c:pt idx="6799">
                  <c:v>12.821255769462942</c:v>
                </c:pt>
                <c:pt idx="6800">
                  <c:v>12.821255769462942</c:v>
                </c:pt>
                <c:pt idx="6801">
                  <c:v>12.821255769462942</c:v>
                </c:pt>
                <c:pt idx="6802">
                  <c:v>12.821255769462942</c:v>
                </c:pt>
                <c:pt idx="6803">
                  <c:v>12.821255769462942</c:v>
                </c:pt>
                <c:pt idx="6804">
                  <c:v>12.821255769462942</c:v>
                </c:pt>
                <c:pt idx="6805">
                  <c:v>12.821255769462942</c:v>
                </c:pt>
                <c:pt idx="6806">
                  <c:v>12.821255769462942</c:v>
                </c:pt>
                <c:pt idx="6807">
                  <c:v>12.821255769462942</c:v>
                </c:pt>
                <c:pt idx="6808">
                  <c:v>12.821255769462942</c:v>
                </c:pt>
                <c:pt idx="6809">
                  <c:v>12.821255769462942</c:v>
                </c:pt>
                <c:pt idx="6810">
                  <c:v>12.821255769462942</c:v>
                </c:pt>
                <c:pt idx="6811">
                  <c:v>12.821255769462942</c:v>
                </c:pt>
                <c:pt idx="6812">
                  <c:v>12.821255769462942</c:v>
                </c:pt>
                <c:pt idx="6813">
                  <c:v>12.821255769462942</c:v>
                </c:pt>
                <c:pt idx="6814">
                  <c:v>12.821255769462942</c:v>
                </c:pt>
                <c:pt idx="6815">
                  <c:v>12.821255769462942</c:v>
                </c:pt>
                <c:pt idx="6816">
                  <c:v>12.821255769462942</c:v>
                </c:pt>
                <c:pt idx="6817">
                  <c:v>12.821255769462942</c:v>
                </c:pt>
                <c:pt idx="6818">
                  <c:v>12.821255769462942</c:v>
                </c:pt>
                <c:pt idx="6819">
                  <c:v>12.821255769462942</c:v>
                </c:pt>
                <c:pt idx="6820">
                  <c:v>12.821255769462942</c:v>
                </c:pt>
                <c:pt idx="6821">
                  <c:v>12.821255769462942</c:v>
                </c:pt>
                <c:pt idx="6822">
                  <c:v>12.821255769462942</c:v>
                </c:pt>
                <c:pt idx="6823">
                  <c:v>12.821255769462942</c:v>
                </c:pt>
                <c:pt idx="6824">
                  <c:v>12.821255769462942</c:v>
                </c:pt>
                <c:pt idx="6825">
                  <c:v>12.821255769462942</c:v>
                </c:pt>
                <c:pt idx="6826">
                  <c:v>12.821255769462942</c:v>
                </c:pt>
                <c:pt idx="6827">
                  <c:v>12.821255769462942</c:v>
                </c:pt>
                <c:pt idx="6828">
                  <c:v>12.821255769462942</c:v>
                </c:pt>
                <c:pt idx="6829">
                  <c:v>12.821255769462942</c:v>
                </c:pt>
                <c:pt idx="6830">
                  <c:v>12.821255769462942</c:v>
                </c:pt>
                <c:pt idx="6831">
                  <c:v>12.821255769462942</c:v>
                </c:pt>
                <c:pt idx="6832">
                  <c:v>12.821255769462942</c:v>
                </c:pt>
                <c:pt idx="6833">
                  <c:v>12.821255769462942</c:v>
                </c:pt>
                <c:pt idx="6834">
                  <c:v>12.821255769462942</c:v>
                </c:pt>
                <c:pt idx="6835">
                  <c:v>12.821255769462942</c:v>
                </c:pt>
                <c:pt idx="6836">
                  <c:v>12.821255769462942</c:v>
                </c:pt>
                <c:pt idx="6837">
                  <c:v>12.821255769462942</c:v>
                </c:pt>
                <c:pt idx="6838">
                  <c:v>12.821255769462942</c:v>
                </c:pt>
                <c:pt idx="6839">
                  <c:v>12.821255769462942</c:v>
                </c:pt>
                <c:pt idx="6840">
                  <c:v>12.821255769462942</c:v>
                </c:pt>
                <c:pt idx="6841">
                  <c:v>12.821255769462942</c:v>
                </c:pt>
                <c:pt idx="6842">
                  <c:v>12.821255769462942</c:v>
                </c:pt>
                <c:pt idx="6843">
                  <c:v>12.821255769462942</c:v>
                </c:pt>
                <c:pt idx="6844">
                  <c:v>12.821255769462942</c:v>
                </c:pt>
                <c:pt idx="6845">
                  <c:v>12.821255769462942</c:v>
                </c:pt>
                <c:pt idx="6846">
                  <c:v>12.821255769462942</c:v>
                </c:pt>
                <c:pt idx="6847">
                  <c:v>12.821255769462942</c:v>
                </c:pt>
                <c:pt idx="6848">
                  <c:v>12.821255769462942</c:v>
                </c:pt>
                <c:pt idx="6849">
                  <c:v>12.821255769462942</c:v>
                </c:pt>
                <c:pt idx="6850">
                  <c:v>12.821255769462942</c:v>
                </c:pt>
                <c:pt idx="6851">
                  <c:v>12.821255769462942</c:v>
                </c:pt>
                <c:pt idx="6852">
                  <c:v>12.821255769462942</c:v>
                </c:pt>
                <c:pt idx="6853">
                  <c:v>12.821255769462942</c:v>
                </c:pt>
                <c:pt idx="6854">
                  <c:v>12.821255769462942</c:v>
                </c:pt>
                <c:pt idx="6855">
                  <c:v>12.821255769462942</c:v>
                </c:pt>
                <c:pt idx="6856">
                  <c:v>12.821255769462942</c:v>
                </c:pt>
                <c:pt idx="6857">
                  <c:v>12.821255769462942</c:v>
                </c:pt>
                <c:pt idx="6858">
                  <c:v>12.821255769462942</c:v>
                </c:pt>
                <c:pt idx="6859">
                  <c:v>12.821255769462942</c:v>
                </c:pt>
                <c:pt idx="6860">
                  <c:v>12.821255769462942</c:v>
                </c:pt>
                <c:pt idx="6861">
                  <c:v>12.821255769462942</c:v>
                </c:pt>
                <c:pt idx="6862">
                  <c:v>12.821255769462942</c:v>
                </c:pt>
                <c:pt idx="6863">
                  <c:v>12.821255769462942</c:v>
                </c:pt>
                <c:pt idx="6864">
                  <c:v>12.821255769462942</c:v>
                </c:pt>
                <c:pt idx="6865">
                  <c:v>12.821255769462942</c:v>
                </c:pt>
                <c:pt idx="6866">
                  <c:v>12.821255769462942</c:v>
                </c:pt>
                <c:pt idx="6867">
                  <c:v>12.821255769462942</c:v>
                </c:pt>
                <c:pt idx="6868">
                  <c:v>12.821255769462942</c:v>
                </c:pt>
                <c:pt idx="6869">
                  <c:v>12.821255769462942</c:v>
                </c:pt>
                <c:pt idx="6870">
                  <c:v>12.821255769462942</c:v>
                </c:pt>
                <c:pt idx="6871">
                  <c:v>12.821255769462942</c:v>
                </c:pt>
                <c:pt idx="6872">
                  <c:v>12.821255769462942</c:v>
                </c:pt>
                <c:pt idx="6873">
                  <c:v>12.821255769462942</c:v>
                </c:pt>
                <c:pt idx="6874">
                  <c:v>12.821255769462942</c:v>
                </c:pt>
                <c:pt idx="6875">
                  <c:v>12.821255769462942</c:v>
                </c:pt>
                <c:pt idx="6876">
                  <c:v>12.821255769462942</c:v>
                </c:pt>
                <c:pt idx="6877">
                  <c:v>12.821255769462942</c:v>
                </c:pt>
                <c:pt idx="6878">
                  <c:v>12.821255769462942</c:v>
                </c:pt>
                <c:pt idx="6879">
                  <c:v>12.821255769462942</c:v>
                </c:pt>
                <c:pt idx="6880">
                  <c:v>12.821255769462942</c:v>
                </c:pt>
                <c:pt idx="6881">
                  <c:v>12.821255769462942</c:v>
                </c:pt>
                <c:pt idx="6882">
                  <c:v>12.821255769462942</c:v>
                </c:pt>
                <c:pt idx="6883">
                  <c:v>12.821255769462942</c:v>
                </c:pt>
                <c:pt idx="6884">
                  <c:v>12.821255769462942</c:v>
                </c:pt>
                <c:pt idx="6885">
                  <c:v>12.821255769462942</c:v>
                </c:pt>
                <c:pt idx="6886">
                  <c:v>12.821255769462942</c:v>
                </c:pt>
                <c:pt idx="6887">
                  <c:v>12.821255769462942</c:v>
                </c:pt>
                <c:pt idx="6888">
                  <c:v>12.821255769462942</c:v>
                </c:pt>
                <c:pt idx="6889">
                  <c:v>12.821255769462942</c:v>
                </c:pt>
                <c:pt idx="6890">
                  <c:v>12.821255769462942</c:v>
                </c:pt>
                <c:pt idx="6891">
                  <c:v>12.821255769462942</c:v>
                </c:pt>
                <c:pt idx="6892">
                  <c:v>12.821255769462942</c:v>
                </c:pt>
                <c:pt idx="6893">
                  <c:v>12.821255769462942</c:v>
                </c:pt>
                <c:pt idx="6894">
                  <c:v>12.821255769462942</c:v>
                </c:pt>
                <c:pt idx="6895">
                  <c:v>12.821255769462942</c:v>
                </c:pt>
                <c:pt idx="6896">
                  <c:v>12.821255769462942</c:v>
                </c:pt>
                <c:pt idx="6897">
                  <c:v>12.821255769462942</c:v>
                </c:pt>
                <c:pt idx="6898">
                  <c:v>12.821255769462942</c:v>
                </c:pt>
                <c:pt idx="6899">
                  <c:v>12.821255769462942</c:v>
                </c:pt>
                <c:pt idx="6900">
                  <c:v>12.821255769462942</c:v>
                </c:pt>
                <c:pt idx="6901">
                  <c:v>12.821255769462942</c:v>
                </c:pt>
                <c:pt idx="6902">
                  <c:v>12.821255769462942</c:v>
                </c:pt>
                <c:pt idx="6903">
                  <c:v>12.821255769462942</c:v>
                </c:pt>
                <c:pt idx="6904">
                  <c:v>12.821255769462942</c:v>
                </c:pt>
                <c:pt idx="6905">
                  <c:v>12.821255769462942</c:v>
                </c:pt>
                <c:pt idx="6906">
                  <c:v>12.821255769462942</c:v>
                </c:pt>
                <c:pt idx="6907">
                  <c:v>12.821255769462942</c:v>
                </c:pt>
                <c:pt idx="6908">
                  <c:v>12.821255769462942</c:v>
                </c:pt>
                <c:pt idx="6909">
                  <c:v>12.821255769462942</c:v>
                </c:pt>
                <c:pt idx="6910">
                  <c:v>12.821255769462942</c:v>
                </c:pt>
                <c:pt idx="6911">
                  <c:v>12.821255769462942</c:v>
                </c:pt>
                <c:pt idx="6912">
                  <c:v>12.821255769462942</c:v>
                </c:pt>
                <c:pt idx="6913">
                  <c:v>12.821255769462942</c:v>
                </c:pt>
                <c:pt idx="6914">
                  <c:v>12.821255769462942</c:v>
                </c:pt>
                <c:pt idx="6915">
                  <c:v>12.821255769462942</c:v>
                </c:pt>
                <c:pt idx="6916">
                  <c:v>12.821255769462942</c:v>
                </c:pt>
                <c:pt idx="6917">
                  <c:v>12.821255769462942</c:v>
                </c:pt>
                <c:pt idx="6918">
                  <c:v>12.821255769462942</c:v>
                </c:pt>
                <c:pt idx="6919">
                  <c:v>12.821255769462942</c:v>
                </c:pt>
                <c:pt idx="6920">
                  <c:v>12.821255769462942</c:v>
                </c:pt>
                <c:pt idx="6921">
                  <c:v>12.821255769462942</c:v>
                </c:pt>
                <c:pt idx="6922">
                  <c:v>12.821255769462942</c:v>
                </c:pt>
                <c:pt idx="6923">
                  <c:v>12.821255769462942</c:v>
                </c:pt>
                <c:pt idx="6924">
                  <c:v>12.821255769462942</c:v>
                </c:pt>
                <c:pt idx="6925">
                  <c:v>12.821255769462942</c:v>
                </c:pt>
                <c:pt idx="6926">
                  <c:v>12.821255769462942</c:v>
                </c:pt>
                <c:pt idx="6927">
                  <c:v>12.821255769462942</c:v>
                </c:pt>
                <c:pt idx="6928">
                  <c:v>12.821255769462942</c:v>
                </c:pt>
                <c:pt idx="6929">
                  <c:v>12.821255769462942</c:v>
                </c:pt>
                <c:pt idx="6930">
                  <c:v>12.821255769462942</c:v>
                </c:pt>
                <c:pt idx="6931">
                  <c:v>12.821255769462942</c:v>
                </c:pt>
                <c:pt idx="6932">
                  <c:v>12.821255769462942</c:v>
                </c:pt>
                <c:pt idx="6933">
                  <c:v>12.821255769462942</c:v>
                </c:pt>
                <c:pt idx="6934">
                  <c:v>12.821255769462942</c:v>
                </c:pt>
                <c:pt idx="6935">
                  <c:v>12.821255769462942</c:v>
                </c:pt>
                <c:pt idx="6936">
                  <c:v>12.821255769462942</c:v>
                </c:pt>
                <c:pt idx="6937">
                  <c:v>12.821255769462942</c:v>
                </c:pt>
                <c:pt idx="6938">
                  <c:v>12.821255769462942</c:v>
                </c:pt>
                <c:pt idx="6939">
                  <c:v>12.821255769462942</c:v>
                </c:pt>
                <c:pt idx="6940">
                  <c:v>12.821255769462942</c:v>
                </c:pt>
                <c:pt idx="6941">
                  <c:v>12.821255769462942</c:v>
                </c:pt>
                <c:pt idx="6942">
                  <c:v>12.821255769462942</c:v>
                </c:pt>
                <c:pt idx="6943">
                  <c:v>12.821255769462942</c:v>
                </c:pt>
                <c:pt idx="6944">
                  <c:v>12.821255769462942</c:v>
                </c:pt>
                <c:pt idx="6945">
                  <c:v>12.821255769462942</c:v>
                </c:pt>
                <c:pt idx="6946">
                  <c:v>12.821255769462942</c:v>
                </c:pt>
                <c:pt idx="6947">
                  <c:v>12.821255769462942</c:v>
                </c:pt>
                <c:pt idx="6948">
                  <c:v>12.821255769462942</c:v>
                </c:pt>
                <c:pt idx="6949">
                  <c:v>12.821255769462942</c:v>
                </c:pt>
                <c:pt idx="6950">
                  <c:v>12.821255769462942</c:v>
                </c:pt>
                <c:pt idx="6951">
                  <c:v>12.821255769462942</c:v>
                </c:pt>
                <c:pt idx="6952">
                  <c:v>12.821255769462942</c:v>
                </c:pt>
                <c:pt idx="6953">
                  <c:v>12.821255769462942</c:v>
                </c:pt>
                <c:pt idx="6954">
                  <c:v>12.821255769462942</c:v>
                </c:pt>
                <c:pt idx="6955">
                  <c:v>12.821255769462942</c:v>
                </c:pt>
                <c:pt idx="6956">
                  <c:v>12.821255769462942</c:v>
                </c:pt>
                <c:pt idx="6957">
                  <c:v>12.821255769462942</c:v>
                </c:pt>
                <c:pt idx="6958">
                  <c:v>12.821255769462942</c:v>
                </c:pt>
                <c:pt idx="6959">
                  <c:v>12.821255769462942</c:v>
                </c:pt>
                <c:pt idx="6960">
                  <c:v>12.821255769462942</c:v>
                </c:pt>
                <c:pt idx="6961">
                  <c:v>12.821255769462942</c:v>
                </c:pt>
                <c:pt idx="6962">
                  <c:v>12.821255769462942</c:v>
                </c:pt>
                <c:pt idx="6963">
                  <c:v>12.821255769462942</c:v>
                </c:pt>
                <c:pt idx="6964">
                  <c:v>12.821255769462942</c:v>
                </c:pt>
                <c:pt idx="6965">
                  <c:v>12.821255769462942</c:v>
                </c:pt>
                <c:pt idx="6966">
                  <c:v>12.821255769462942</c:v>
                </c:pt>
                <c:pt idx="6967">
                  <c:v>12.821255769462942</c:v>
                </c:pt>
                <c:pt idx="6968">
                  <c:v>12.821255769462942</c:v>
                </c:pt>
                <c:pt idx="6969">
                  <c:v>12.821255769462942</c:v>
                </c:pt>
                <c:pt idx="6970">
                  <c:v>12.821255769462942</c:v>
                </c:pt>
                <c:pt idx="6971">
                  <c:v>12.821255769462942</c:v>
                </c:pt>
                <c:pt idx="6972">
                  <c:v>12.821255769462942</c:v>
                </c:pt>
                <c:pt idx="6973">
                  <c:v>12.821255769462942</c:v>
                </c:pt>
                <c:pt idx="6974">
                  <c:v>12.821255769462942</c:v>
                </c:pt>
                <c:pt idx="6975">
                  <c:v>12.821255769462942</c:v>
                </c:pt>
                <c:pt idx="6976">
                  <c:v>12.821255769462942</c:v>
                </c:pt>
                <c:pt idx="6977">
                  <c:v>12.821255769462942</c:v>
                </c:pt>
                <c:pt idx="6978">
                  <c:v>12.821255769462942</c:v>
                </c:pt>
                <c:pt idx="6979">
                  <c:v>12.821255769462942</c:v>
                </c:pt>
                <c:pt idx="6980">
                  <c:v>12.821255769462942</c:v>
                </c:pt>
                <c:pt idx="6981">
                  <c:v>12.821255769462942</c:v>
                </c:pt>
                <c:pt idx="6982">
                  <c:v>12.821255769462942</c:v>
                </c:pt>
                <c:pt idx="6983">
                  <c:v>12.821255769462942</c:v>
                </c:pt>
                <c:pt idx="6984">
                  <c:v>12.821255769462942</c:v>
                </c:pt>
                <c:pt idx="6985">
                  <c:v>12.821255769462942</c:v>
                </c:pt>
                <c:pt idx="6986">
                  <c:v>12.821255769462942</c:v>
                </c:pt>
                <c:pt idx="6987">
                  <c:v>12.821255769462942</c:v>
                </c:pt>
                <c:pt idx="6988">
                  <c:v>12.821255769462942</c:v>
                </c:pt>
                <c:pt idx="6989">
                  <c:v>12.821255769462942</c:v>
                </c:pt>
                <c:pt idx="6990">
                  <c:v>12.821255769462942</c:v>
                </c:pt>
                <c:pt idx="6991">
                  <c:v>12.821255769462942</c:v>
                </c:pt>
                <c:pt idx="6992">
                  <c:v>12.821255769462942</c:v>
                </c:pt>
                <c:pt idx="6993">
                  <c:v>12.821255769462942</c:v>
                </c:pt>
                <c:pt idx="6994">
                  <c:v>12.821255769462942</c:v>
                </c:pt>
                <c:pt idx="6995">
                  <c:v>12.821255769462942</c:v>
                </c:pt>
                <c:pt idx="6996">
                  <c:v>12.821255769462942</c:v>
                </c:pt>
                <c:pt idx="6997">
                  <c:v>12.821255769462942</c:v>
                </c:pt>
                <c:pt idx="6998">
                  <c:v>12.821255769462942</c:v>
                </c:pt>
                <c:pt idx="6999">
                  <c:v>12.821255769462942</c:v>
                </c:pt>
                <c:pt idx="7000">
                  <c:v>12.821255769462942</c:v>
                </c:pt>
                <c:pt idx="7001">
                  <c:v>12.821255769462942</c:v>
                </c:pt>
                <c:pt idx="7002">
                  <c:v>12.821255769462942</c:v>
                </c:pt>
                <c:pt idx="7003">
                  <c:v>12.821255769462942</c:v>
                </c:pt>
                <c:pt idx="7004">
                  <c:v>12.821255769462942</c:v>
                </c:pt>
                <c:pt idx="7005">
                  <c:v>12.821255769462942</c:v>
                </c:pt>
                <c:pt idx="7006">
                  <c:v>12.821255769462942</c:v>
                </c:pt>
                <c:pt idx="7007">
                  <c:v>12.821255769462942</c:v>
                </c:pt>
                <c:pt idx="7008">
                  <c:v>12.821255769462942</c:v>
                </c:pt>
                <c:pt idx="7009">
                  <c:v>12.821255769462942</c:v>
                </c:pt>
                <c:pt idx="7010">
                  <c:v>12.821255769462942</c:v>
                </c:pt>
                <c:pt idx="7011">
                  <c:v>12.821255769462942</c:v>
                </c:pt>
                <c:pt idx="7012">
                  <c:v>12.821255769462942</c:v>
                </c:pt>
                <c:pt idx="7013">
                  <c:v>12.821255769462942</c:v>
                </c:pt>
                <c:pt idx="7014">
                  <c:v>12.821255769462942</c:v>
                </c:pt>
                <c:pt idx="7015">
                  <c:v>12.821255769462942</c:v>
                </c:pt>
                <c:pt idx="7016">
                  <c:v>12.821255769462942</c:v>
                </c:pt>
                <c:pt idx="7017">
                  <c:v>12.821255769462942</c:v>
                </c:pt>
                <c:pt idx="7018">
                  <c:v>12.821255769462942</c:v>
                </c:pt>
                <c:pt idx="7019">
                  <c:v>12.821255769462942</c:v>
                </c:pt>
                <c:pt idx="7020">
                  <c:v>12.821255769462942</c:v>
                </c:pt>
                <c:pt idx="7021">
                  <c:v>12.821255769462942</c:v>
                </c:pt>
                <c:pt idx="7022">
                  <c:v>12.821255769462942</c:v>
                </c:pt>
                <c:pt idx="7023">
                  <c:v>12.821255769462942</c:v>
                </c:pt>
                <c:pt idx="7024">
                  <c:v>12.821255769462942</c:v>
                </c:pt>
                <c:pt idx="7025">
                  <c:v>12.821255769462942</c:v>
                </c:pt>
                <c:pt idx="7026">
                  <c:v>12.821255769462942</c:v>
                </c:pt>
                <c:pt idx="7027">
                  <c:v>12.821255769462942</c:v>
                </c:pt>
                <c:pt idx="7028">
                  <c:v>12.821255769462942</c:v>
                </c:pt>
                <c:pt idx="7029">
                  <c:v>12.821255769462942</c:v>
                </c:pt>
                <c:pt idx="7030">
                  <c:v>12.821255769462942</c:v>
                </c:pt>
                <c:pt idx="7031">
                  <c:v>12.821255769462942</c:v>
                </c:pt>
                <c:pt idx="7032">
                  <c:v>12.821255769462942</c:v>
                </c:pt>
                <c:pt idx="7033">
                  <c:v>12.821255769462942</c:v>
                </c:pt>
                <c:pt idx="7034">
                  <c:v>12.821255769462942</c:v>
                </c:pt>
                <c:pt idx="7035">
                  <c:v>12.821255769462942</c:v>
                </c:pt>
                <c:pt idx="7036">
                  <c:v>12.821255769462942</c:v>
                </c:pt>
                <c:pt idx="7037">
                  <c:v>12.821255769462942</c:v>
                </c:pt>
                <c:pt idx="7038">
                  <c:v>12.821255769462942</c:v>
                </c:pt>
                <c:pt idx="7039">
                  <c:v>12.821255769462942</c:v>
                </c:pt>
                <c:pt idx="7040">
                  <c:v>12.821255769462942</c:v>
                </c:pt>
                <c:pt idx="7041">
                  <c:v>12.821255769462942</c:v>
                </c:pt>
                <c:pt idx="7042">
                  <c:v>12.821255769462942</c:v>
                </c:pt>
                <c:pt idx="7043">
                  <c:v>12.821255769462942</c:v>
                </c:pt>
                <c:pt idx="7044">
                  <c:v>12.821255769462942</c:v>
                </c:pt>
                <c:pt idx="7045">
                  <c:v>12.821255769462942</c:v>
                </c:pt>
                <c:pt idx="7046">
                  <c:v>12.821255769462942</c:v>
                </c:pt>
                <c:pt idx="7047">
                  <c:v>12.821255769462942</c:v>
                </c:pt>
                <c:pt idx="7048">
                  <c:v>12.821255769462942</c:v>
                </c:pt>
                <c:pt idx="7049">
                  <c:v>12.821255769462942</c:v>
                </c:pt>
                <c:pt idx="7050">
                  <c:v>12.821255769462942</c:v>
                </c:pt>
                <c:pt idx="7051">
                  <c:v>12.821255769462942</c:v>
                </c:pt>
                <c:pt idx="7052">
                  <c:v>12.821255769462942</c:v>
                </c:pt>
                <c:pt idx="7053">
                  <c:v>12.821255769462942</c:v>
                </c:pt>
                <c:pt idx="7054">
                  <c:v>12.821255769462942</c:v>
                </c:pt>
                <c:pt idx="7055">
                  <c:v>12.821255769462942</c:v>
                </c:pt>
                <c:pt idx="7056">
                  <c:v>12.821255769462942</c:v>
                </c:pt>
                <c:pt idx="7057">
                  <c:v>12.821255769462942</c:v>
                </c:pt>
                <c:pt idx="7058">
                  <c:v>12.821255769462942</c:v>
                </c:pt>
                <c:pt idx="7059">
                  <c:v>12.821255769462942</c:v>
                </c:pt>
                <c:pt idx="7060">
                  <c:v>12.821255769462942</c:v>
                </c:pt>
                <c:pt idx="7061">
                  <c:v>12.821255769462942</c:v>
                </c:pt>
                <c:pt idx="7062">
                  <c:v>12.821255769462942</c:v>
                </c:pt>
                <c:pt idx="7063">
                  <c:v>12.821255769462942</c:v>
                </c:pt>
                <c:pt idx="7064">
                  <c:v>12.821255769462942</c:v>
                </c:pt>
                <c:pt idx="7065">
                  <c:v>12.821255769462942</c:v>
                </c:pt>
                <c:pt idx="7066">
                  <c:v>12.821255769462942</c:v>
                </c:pt>
                <c:pt idx="7067">
                  <c:v>12.821255769462942</c:v>
                </c:pt>
                <c:pt idx="7068">
                  <c:v>12.821255769462942</c:v>
                </c:pt>
                <c:pt idx="7069">
                  <c:v>12.821255769462942</c:v>
                </c:pt>
                <c:pt idx="7070">
                  <c:v>12.821255769462942</c:v>
                </c:pt>
                <c:pt idx="7071">
                  <c:v>12.821255769462942</c:v>
                </c:pt>
                <c:pt idx="7072">
                  <c:v>12.821255769462942</c:v>
                </c:pt>
                <c:pt idx="7073">
                  <c:v>12.821255769462942</c:v>
                </c:pt>
                <c:pt idx="7074">
                  <c:v>12.821255769462942</c:v>
                </c:pt>
                <c:pt idx="7075">
                  <c:v>12.821255769462942</c:v>
                </c:pt>
                <c:pt idx="7076">
                  <c:v>12.821255769462942</c:v>
                </c:pt>
                <c:pt idx="7077">
                  <c:v>12.821255769462942</c:v>
                </c:pt>
                <c:pt idx="7078">
                  <c:v>12.821255769462942</c:v>
                </c:pt>
                <c:pt idx="7079">
                  <c:v>12.821255769462942</c:v>
                </c:pt>
                <c:pt idx="7080">
                  <c:v>12.821255769462942</c:v>
                </c:pt>
                <c:pt idx="7081">
                  <c:v>12.821255769462942</c:v>
                </c:pt>
                <c:pt idx="7082">
                  <c:v>12.821255769462942</c:v>
                </c:pt>
                <c:pt idx="7083">
                  <c:v>12.821255769462942</c:v>
                </c:pt>
                <c:pt idx="7084">
                  <c:v>12.821255769462942</c:v>
                </c:pt>
                <c:pt idx="7085">
                  <c:v>12.821255769462942</c:v>
                </c:pt>
                <c:pt idx="7086">
                  <c:v>12.821255769462942</c:v>
                </c:pt>
                <c:pt idx="7087">
                  <c:v>12.821255769462942</c:v>
                </c:pt>
                <c:pt idx="7088">
                  <c:v>12.821255769462942</c:v>
                </c:pt>
                <c:pt idx="7089">
                  <c:v>12.821255769462942</c:v>
                </c:pt>
                <c:pt idx="7090">
                  <c:v>12.821255769462942</c:v>
                </c:pt>
                <c:pt idx="7091">
                  <c:v>12.821255769462942</c:v>
                </c:pt>
                <c:pt idx="7092">
                  <c:v>12.821255769462942</c:v>
                </c:pt>
                <c:pt idx="7093">
                  <c:v>12.821255769462942</c:v>
                </c:pt>
                <c:pt idx="7094">
                  <c:v>12.821255769462942</c:v>
                </c:pt>
                <c:pt idx="7095">
                  <c:v>12.821255769462942</c:v>
                </c:pt>
                <c:pt idx="7096">
                  <c:v>12.821255769462942</c:v>
                </c:pt>
                <c:pt idx="7097">
                  <c:v>12.821255769462942</c:v>
                </c:pt>
                <c:pt idx="7098">
                  <c:v>12.821255769462942</c:v>
                </c:pt>
                <c:pt idx="7099">
                  <c:v>12.821255769462942</c:v>
                </c:pt>
                <c:pt idx="7100">
                  <c:v>12.821255769462942</c:v>
                </c:pt>
                <c:pt idx="7101">
                  <c:v>12.821255769462942</c:v>
                </c:pt>
                <c:pt idx="7102">
                  <c:v>12.821255769462942</c:v>
                </c:pt>
                <c:pt idx="7103">
                  <c:v>12.821255769462942</c:v>
                </c:pt>
                <c:pt idx="7104">
                  <c:v>12.821255769462942</c:v>
                </c:pt>
                <c:pt idx="7105">
                  <c:v>12.821255769462942</c:v>
                </c:pt>
                <c:pt idx="7106">
                  <c:v>12.821255769462942</c:v>
                </c:pt>
                <c:pt idx="7107">
                  <c:v>12.821255769462942</c:v>
                </c:pt>
                <c:pt idx="7108">
                  <c:v>12.821255769462942</c:v>
                </c:pt>
                <c:pt idx="7109">
                  <c:v>12.821255769462942</c:v>
                </c:pt>
                <c:pt idx="7110">
                  <c:v>12.821255769462942</c:v>
                </c:pt>
                <c:pt idx="7111">
                  <c:v>12.821255769462942</c:v>
                </c:pt>
                <c:pt idx="7112">
                  <c:v>12.821255769462942</c:v>
                </c:pt>
                <c:pt idx="7113">
                  <c:v>12.821255769462942</c:v>
                </c:pt>
                <c:pt idx="7114">
                  <c:v>12.821255769462942</c:v>
                </c:pt>
                <c:pt idx="7115">
                  <c:v>12.821255769462942</c:v>
                </c:pt>
                <c:pt idx="7116">
                  <c:v>12.821255769462942</c:v>
                </c:pt>
                <c:pt idx="7117">
                  <c:v>12.821255769462942</c:v>
                </c:pt>
                <c:pt idx="7118">
                  <c:v>12.821255769462942</c:v>
                </c:pt>
                <c:pt idx="7119">
                  <c:v>12.821255769462942</c:v>
                </c:pt>
                <c:pt idx="7120">
                  <c:v>12.821255769462942</c:v>
                </c:pt>
                <c:pt idx="7121">
                  <c:v>12.821255769462942</c:v>
                </c:pt>
                <c:pt idx="7122">
                  <c:v>12.821255769462942</c:v>
                </c:pt>
                <c:pt idx="7123">
                  <c:v>12.821255769462942</c:v>
                </c:pt>
                <c:pt idx="7124">
                  <c:v>12.821255769462942</c:v>
                </c:pt>
                <c:pt idx="7125">
                  <c:v>12.821255769462942</c:v>
                </c:pt>
                <c:pt idx="7126">
                  <c:v>12.821255769462942</c:v>
                </c:pt>
                <c:pt idx="7127">
                  <c:v>12.821255769462942</c:v>
                </c:pt>
                <c:pt idx="7128">
                  <c:v>12.821255769462942</c:v>
                </c:pt>
                <c:pt idx="7129">
                  <c:v>12.821255769462942</c:v>
                </c:pt>
                <c:pt idx="7130">
                  <c:v>12.821255769462942</c:v>
                </c:pt>
                <c:pt idx="7131">
                  <c:v>12.821255769462942</c:v>
                </c:pt>
                <c:pt idx="7132">
                  <c:v>12.821255769462942</c:v>
                </c:pt>
                <c:pt idx="7133">
                  <c:v>12.821255769462942</c:v>
                </c:pt>
                <c:pt idx="7134">
                  <c:v>12.821255769462942</c:v>
                </c:pt>
                <c:pt idx="7135">
                  <c:v>12.821255769462942</c:v>
                </c:pt>
                <c:pt idx="7136">
                  <c:v>12.821255769462942</c:v>
                </c:pt>
                <c:pt idx="7137">
                  <c:v>12.821255769462942</c:v>
                </c:pt>
                <c:pt idx="7138">
                  <c:v>12.821255769462942</c:v>
                </c:pt>
                <c:pt idx="7139">
                  <c:v>12.821255769462942</c:v>
                </c:pt>
                <c:pt idx="7140">
                  <c:v>12.821255769462942</c:v>
                </c:pt>
                <c:pt idx="7141">
                  <c:v>12.821255769462942</c:v>
                </c:pt>
                <c:pt idx="7142">
                  <c:v>12.821255769462942</c:v>
                </c:pt>
                <c:pt idx="7143">
                  <c:v>12.821255769462942</c:v>
                </c:pt>
                <c:pt idx="7144">
                  <c:v>12.821255769462942</c:v>
                </c:pt>
                <c:pt idx="7145">
                  <c:v>12.821255769462942</c:v>
                </c:pt>
                <c:pt idx="7146">
                  <c:v>12.821255769462942</c:v>
                </c:pt>
                <c:pt idx="7147">
                  <c:v>12.821255769462942</c:v>
                </c:pt>
                <c:pt idx="7148">
                  <c:v>12.821255769462942</c:v>
                </c:pt>
                <c:pt idx="7149">
                  <c:v>12.821255769462942</c:v>
                </c:pt>
                <c:pt idx="7150">
                  <c:v>12.821255769462942</c:v>
                </c:pt>
                <c:pt idx="7151">
                  <c:v>12.821255769462942</c:v>
                </c:pt>
                <c:pt idx="7152">
                  <c:v>12.821255769462942</c:v>
                </c:pt>
                <c:pt idx="7153">
                  <c:v>12.821255769462942</c:v>
                </c:pt>
                <c:pt idx="7154">
                  <c:v>12.821255769462942</c:v>
                </c:pt>
                <c:pt idx="7155">
                  <c:v>12.821255769462942</c:v>
                </c:pt>
                <c:pt idx="7156">
                  <c:v>12.821255769462942</c:v>
                </c:pt>
                <c:pt idx="7157">
                  <c:v>12.821255769462942</c:v>
                </c:pt>
                <c:pt idx="7158">
                  <c:v>12.821255769462942</c:v>
                </c:pt>
                <c:pt idx="7159">
                  <c:v>12.821255769462942</c:v>
                </c:pt>
                <c:pt idx="7160">
                  <c:v>12.821255769462942</c:v>
                </c:pt>
                <c:pt idx="7161">
                  <c:v>12.821255769462942</c:v>
                </c:pt>
                <c:pt idx="7162">
                  <c:v>12.821255769462942</c:v>
                </c:pt>
                <c:pt idx="7163">
                  <c:v>12.821255769462942</c:v>
                </c:pt>
                <c:pt idx="7164">
                  <c:v>12.821255769462942</c:v>
                </c:pt>
                <c:pt idx="7165">
                  <c:v>12.821255769462942</c:v>
                </c:pt>
                <c:pt idx="7166">
                  <c:v>12.821255769462942</c:v>
                </c:pt>
                <c:pt idx="7167">
                  <c:v>12.821255769462942</c:v>
                </c:pt>
                <c:pt idx="7168">
                  <c:v>12.821255769462942</c:v>
                </c:pt>
                <c:pt idx="7169">
                  <c:v>12.821255769462942</c:v>
                </c:pt>
                <c:pt idx="7170">
                  <c:v>12.821255769462942</c:v>
                </c:pt>
                <c:pt idx="7171">
                  <c:v>12.821255769462942</c:v>
                </c:pt>
                <c:pt idx="7172">
                  <c:v>12.821255769462942</c:v>
                </c:pt>
                <c:pt idx="7173">
                  <c:v>12.821255769462942</c:v>
                </c:pt>
                <c:pt idx="7174">
                  <c:v>12.821255769462942</c:v>
                </c:pt>
                <c:pt idx="7175">
                  <c:v>12.821255769462942</c:v>
                </c:pt>
                <c:pt idx="7176">
                  <c:v>12.821255769462942</c:v>
                </c:pt>
                <c:pt idx="7177">
                  <c:v>12.821255769462942</c:v>
                </c:pt>
                <c:pt idx="7178">
                  <c:v>12.821255769462942</c:v>
                </c:pt>
                <c:pt idx="7179">
                  <c:v>12.821255769462942</c:v>
                </c:pt>
                <c:pt idx="7180">
                  <c:v>12.821255769462942</c:v>
                </c:pt>
                <c:pt idx="7181">
                  <c:v>12.821255769462942</c:v>
                </c:pt>
                <c:pt idx="7182">
                  <c:v>12.821255769462942</c:v>
                </c:pt>
                <c:pt idx="7183">
                  <c:v>12.821255769462942</c:v>
                </c:pt>
                <c:pt idx="7184">
                  <c:v>12.821255769462942</c:v>
                </c:pt>
                <c:pt idx="7185">
                  <c:v>12.821255769462942</c:v>
                </c:pt>
                <c:pt idx="7186">
                  <c:v>12.821255769462942</c:v>
                </c:pt>
                <c:pt idx="7187">
                  <c:v>12.821255769462942</c:v>
                </c:pt>
                <c:pt idx="7188">
                  <c:v>12.821255769462942</c:v>
                </c:pt>
                <c:pt idx="7189">
                  <c:v>12.821255769462942</c:v>
                </c:pt>
                <c:pt idx="7190">
                  <c:v>12.821255769462942</c:v>
                </c:pt>
                <c:pt idx="7191">
                  <c:v>12.821255769462942</c:v>
                </c:pt>
                <c:pt idx="7192">
                  <c:v>12.821255769462942</c:v>
                </c:pt>
                <c:pt idx="7193">
                  <c:v>12.821255769462942</c:v>
                </c:pt>
                <c:pt idx="7194">
                  <c:v>12.821255769462942</c:v>
                </c:pt>
                <c:pt idx="7195">
                  <c:v>12.821255769462942</c:v>
                </c:pt>
                <c:pt idx="7196">
                  <c:v>12.821255769462942</c:v>
                </c:pt>
                <c:pt idx="7197">
                  <c:v>12.821255769462942</c:v>
                </c:pt>
                <c:pt idx="7198">
                  <c:v>12.821255769462942</c:v>
                </c:pt>
                <c:pt idx="7199">
                  <c:v>12.821255769462942</c:v>
                </c:pt>
                <c:pt idx="7200">
                  <c:v>12.821255769462942</c:v>
                </c:pt>
                <c:pt idx="7201">
                  <c:v>12.821255769462942</c:v>
                </c:pt>
                <c:pt idx="7202">
                  <c:v>12.821255769462942</c:v>
                </c:pt>
                <c:pt idx="7203">
                  <c:v>12.821255769462942</c:v>
                </c:pt>
                <c:pt idx="7204">
                  <c:v>12.821255769462942</c:v>
                </c:pt>
                <c:pt idx="7205">
                  <c:v>12.821255769462942</c:v>
                </c:pt>
                <c:pt idx="7206">
                  <c:v>12.821255769462942</c:v>
                </c:pt>
                <c:pt idx="7207">
                  <c:v>12.821255769462942</c:v>
                </c:pt>
                <c:pt idx="7208">
                  <c:v>12.821255769462942</c:v>
                </c:pt>
                <c:pt idx="7209">
                  <c:v>12.821255769462942</c:v>
                </c:pt>
                <c:pt idx="7210">
                  <c:v>12.821255769462942</c:v>
                </c:pt>
                <c:pt idx="7211">
                  <c:v>12.821255769462942</c:v>
                </c:pt>
                <c:pt idx="7212">
                  <c:v>12.821255769462942</c:v>
                </c:pt>
                <c:pt idx="7213">
                  <c:v>12.821255769462942</c:v>
                </c:pt>
                <c:pt idx="7214">
                  <c:v>12.821255769462942</c:v>
                </c:pt>
                <c:pt idx="7215">
                  <c:v>12.821255769462942</c:v>
                </c:pt>
                <c:pt idx="7216">
                  <c:v>12.821255769462942</c:v>
                </c:pt>
                <c:pt idx="7217">
                  <c:v>12.821255769462942</c:v>
                </c:pt>
                <c:pt idx="7218">
                  <c:v>12.821255769462942</c:v>
                </c:pt>
                <c:pt idx="7219">
                  <c:v>12.821255769462942</c:v>
                </c:pt>
                <c:pt idx="7220">
                  <c:v>12.821255769462942</c:v>
                </c:pt>
                <c:pt idx="7221">
                  <c:v>12.821255769462942</c:v>
                </c:pt>
                <c:pt idx="7222">
                  <c:v>12.821255769462942</c:v>
                </c:pt>
                <c:pt idx="7223">
                  <c:v>12.821255769462942</c:v>
                </c:pt>
                <c:pt idx="7224">
                  <c:v>12.821255769462942</c:v>
                </c:pt>
                <c:pt idx="7225">
                  <c:v>12.821255769462942</c:v>
                </c:pt>
                <c:pt idx="7226">
                  <c:v>12.821255769462942</c:v>
                </c:pt>
                <c:pt idx="7227">
                  <c:v>12.821255769462942</c:v>
                </c:pt>
                <c:pt idx="7228">
                  <c:v>12.821255769462942</c:v>
                </c:pt>
                <c:pt idx="7229">
                  <c:v>12.821255769462942</c:v>
                </c:pt>
                <c:pt idx="7230">
                  <c:v>12.821255769462942</c:v>
                </c:pt>
                <c:pt idx="7231">
                  <c:v>12.821255769462942</c:v>
                </c:pt>
                <c:pt idx="7232">
                  <c:v>12.821255769462942</c:v>
                </c:pt>
                <c:pt idx="7233">
                  <c:v>12.821255769462942</c:v>
                </c:pt>
                <c:pt idx="7234">
                  <c:v>12.821255769462942</c:v>
                </c:pt>
                <c:pt idx="7235">
                  <c:v>12.821255769462942</c:v>
                </c:pt>
                <c:pt idx="7236">
                  <c:v>12.821255769462942</c:v>
                </c:pt>
                <c:pt idx="7237">
                  <c:v>12.821255769462942</c:v>
                </c:pt>
                <c:pt idx="7238">
                  <c:v>12.821255769462942</c:v>
                </c:pt>
                <c:pt idx="7239">
                  <c:v>12.821255769462942</c:v>
                </c:pt>
                <c:pt idx="7240">
                  <c:v>12.821255769462942</c:v>
                </c:pt>
                <c:pt idx="7241">
                  <c:v>12.821255769462942</c:v>
                </c:pt>
                <c:pt idx="7242">
                  <c:v>12.821255769462942</c:v>
                </c:pt>
                <c:pt idx="7243">
                  <c:v>12.821255769462942</c:v>
                </c:pt>
                <c:pt idx="7244">
                  <c:v>12.821255769462942</c:v>
                </c:pt>
                <c:pt idx="7245">
                  <c:v>12.821255769462942</c:v>
                </c:pt>
                <c:pt idx="7246">
                  <c:v>12.821255769462942</c:v>
                </c:pt>
                <c:pt idx="7247">
                  <c:v>12.821255769462942</c:v>
                </c:pt>
                <c:pt idx="7248">
                  <c:v>12.821255769462942</c:v>
                </c:pt>
                <c:pt idx="7249">
                  <c:v>12.821255769462942</c:v>
                </c:pt>
                <c:pt idx="7250">
                  <c:v>12.821255769462942</c:v>
                </c:pt>
                <c:pt idx="7251">
                  <c:v>12.821255769462942</c:v>
                </c:pt>
                <c:pt idx="7252">
                  <c:v>12.821255769462942</c:v>
                </c:pt>
                <c:pt idx="7253">
                  <c:v>12.821255769462942</c:v>
                </c:pt>
                <c:pt idx="7254">
                  <c:v>12.821255769462942</c:v>
                </c:pt>
                <c:pt idx="7255">
                  <c:v>12.821255769462942</c:v>
                </c:pt>
                <c:pt idx="7256">
                  <c:v>12.821255769462942</c:v>
                </c:pt>
                <c:pt idx="7257">
                  <c:v>12.821255769462942</c:v>
                </c:pt>
                <c:pt idx="7258">
                  <c:v>12.821255769462942</c:v>
                </c:pt>
                <c:pt idx="7259">
                  <c:v>12.821255769462942</c:v>
                </c:pt>
                <c:pt idx="7260">
                  <c:v>12.821255769462942</c:v>
                </c:pt>
                <c:pt idx="7261">
                  <c:v>12.821255769462942</c:v>
                </c:pt>
                <c:pt idx="7262">
                  <c:v>12.821255769462942</c:v>
                </c:pt>
                <c:pt idx="7263">
                  <c:v>12.821255769462942</c:v>
                </c:pt>
                <c:pt idx="7264">
                  <c:v>12.821255769462942</c:v>
                </c:pt>
                <c:pt idx="7265">
                  <c:v>12.821255769462942</c:v>
                </c:pt>
                <c:pt idx="7266">
                  <c:v>12.821255769462942</c:v>
                </c:pt>
                <c:pt idx="7267">
                  <c:v>12.821255769462942</c:v>
                </c:pt>
                <c:pt idx="7268">
                  <c:v>12.821255769462942</c:v>
                </c:pt>
                <c:pt idx="7269">
                  <c:v>12.821255769462942</c:v>
                </c:pt>
                <c:pt idx="7270">
                  <c:v>12.821255769462942</c:v>
                </c:pt>
                <c:pt idx="7271">
                  <c:v>12.821255769462942</c:v>
                </c:pt>
                <c:pt idx="7272">
                  <c:v>12.821255769462942</c:v>
                </c:pt>
                <c:pt idx="7273">
                  <c:v>12.821255769462942</c:v>
                </c:pt>
                <c:pt idx="7274">
                  <c:v>12.821255769462942</c:v>
                </c:pt>
                <c:pt idx="7275">
                  <c:v>12.821255769462942</c:v>
                </c:pt>
                <c:pt idx="7276">
                  <c:v>12.821255769462942</c:v>
                </c:pt>
                <c:pt idx="7277">
                  <c:v>12.821255769462942</c:v>
                </c:pt>
                <c:pt idx="7278">
                  <c:v>12.821255769462942</c:v>
                </c:pt>
                <c:pt idx="7279">
                  <c:v>12.821255769462942</c:v>
                </c:pt>
                <c:pt idx="7280">
                  <c:v>12.821255769462942</c:v>
                </c:pt>
                <c:pt idx="7281">
                  <c:v>12.821255769462942</c:v>
                </c:pt>
                <c:pt idx="7282">
                  <c:v>12.821255769462942</c:v>
                </c:pt>
                <c:pt idx="7283">
                  <c:v>12.821255769462942</c:v>
                </c:pt>
                <c:pt idx="7284">
                  <c:v>12.821255769462942</c:v>
                </c:pt>
                <c:pt idx="7285">
                  <c:v>12.821255769462942</c:v>
                </c:pt>
                <c:pt idx="7286">
                  <c:v>12.821255769462942</c:v>
                </c:pt>
                <c:pt idx="7287">
                  <c:v>12.821255769462942</c:v>
                </c:pt>
                <c:pt idx="7288">
                  <c:v>12.821255769462942</c:v>
                </c:pt>
                <c:pt idx="7289">
                  <c:v>12.821255769462942</c:v>
                </c:pt>
                <c:pt idx="7290">
                  <c:v>12.821255769462942</c:v>
                </c:pt>
                <c:pt idx="7291">
                  <c:v>12.821255769462942</c:v>
                </c:pt>
                <c:pt idx="7292">
                  <c:v>12.821255769462942</c:v>
                </c:pt>
                <c:pt idx="7293">
                  <c:v>12.821255769462942</c:v>
                </c:pt>
                <c:pt idx="7294">
                  <c:v>12.821255769462942</c:v>
                </c:pt>
                <c:pt idx="7295">
                  <c:v>12.821255769462942</c:v>
                </c:pt>
                <c:pt idx="7296">
                  <c:v>12.821255769462942</c:v>
                </c:pt>
                <c:pt idx="7297">
                  <c:v>12.821255769462942</c:v>
                </c:pt>
                <c:pt idx="7298">
                  <c:v>12.821255769462942</c:v>
                </c:pt>
                <c:pt idx="7299">
                  <c:v>12.821255769462942</c:v>
                </c:pt>
                <c:pt idx="7300">
                  <c:v>12.821255769462942</c:v>
                </c:pt>
                <c:pt idx="7301">
                  <c:v>12.821255769462942</c:v>
                </c:pt>
                <c:pt idx="7302">
                  <c:v>12.821255769462942</c:v>
                </c:pt>
                <c:pt idx="7303">
                  <c:v>12.821255769462942</c:v>
                </c:pt>
                <c:pt idx="7304">
                  <c:v>12.821255769462942</c:v>
                </c:pt>
                <c:pt idx="7305">
                  <c:v>12.821255769462942</c:v>
                </c:pt>
                <c:pt idx="7306">
                  <c:v>12.821255769462942</c:v>
                </c:pt>
                <c:pt idx="7307">
                  <c:v>12.821255769462942</c:v>
                </c:pt>
                <c:pt idx="7308">
                  <c:v>12.821255769462942</c:v>
                </c:pt>
                <c:pt idx="7309">
                  <c:v>12.821255769462942</c:v>
                </c:pt>
                <c:pt idx="7310">
                  <c:v>12.821255769462942</c:v>
                </c:pt>
                <c:pt idx="7311">
                  <c:v>12.821255769462942</c:v>
                </c:pt>
                <c:pt idx="7312">
                  <c:v>12.821255769462942</c:v>
                </c:pt>
                <c:pt idx="7313">
                  <c:v>12.821255769462942</c:v>
                </c:pt>
                <c:pt idx="7314">
                  <c:v>12.821255769462942</c:v>
                </c:pt>
                <c:pt idx="7315">
                  <c:v>12.821255769462942</c:v>
                </c:pt>
                <c:pt idx="7316">
                  <c:v>12.821255769462942</c:v>
                </c:pt>
                <c:pt idx="7317">
                  <c:v>12.821255769462942</c:v>
                </c:pt>
                <c:pt idx="7318">
                  <c:v>12.821255769462942</c:v>
                </c:pt>
                <c:pt idx="7319">
                  <c:v>12.821255769462942</c:v>
                </c:pt>
                <c:pt idx="7320">
                  <c:v>12.821255769462942</c:v>
                </c:pt>
                <c:pt idx="7321">
                  <c:v>12.821255769462942</c:v>
                </c:pt>
                <c:pt idx="7322">
                  <c:v>12.821255769462942</c:v>
                </c:pt>
                <c:pt idx="7323">
                  <c:v>12.821255769462942</c:v>
                </c:pt>
                <c:pt idx="7324">
                  <c:v>12.821255769462942</c:v>
                </c:pt>
                <c:pt idx="7325">
                  <c:v>12.821255769462942</c:v>
                </c:pt>
                <c:pt idx="7326">
                  <c:v>12.821255769462942</c:v>
                </c:pt>
                <c:pt idx="7327">
                  <c:v>12.821255769462942</c:v>
                </c:pt>
                <c:pt idx="7328">
                  <c:v>12.821255769462942</c:v>
                </c:pt>
                <c:pt idx="7329">
                  <c:v>12.821255769462942</c:v>
                </c:pt>
                <c:pt idx="7330">
                  <c:v>12.821255769462942</c:v>
                </c:pt>
                <c:pt idx="7331">
                  <c:v>12.821255769462942</c:v>
                </c:pt>
                <c:pt idx="7332">
                  <c:v>12.821255769462942</c:v>
                </c:pt>
                <c:pt idx="7333">
                  <c:v>12.821255769462942</c:v>
                </c:pt>
                <c:pt idx="7334">
                  <c:v>12.821255769462942</c:v>
                </c:pt>
                <c:pt idx="7335">
                  <c:v>12.821255769462942</c:v>
                </c:pt>
                <c:pt idx="7336">
                  <c:v>12.821255769462942</c:v>
                </c:pt>
                <c:pt idx="7337">
                  <c:v>12.821255769462942</c:v>
                </c:pt>
                <c:pt idx="7338">
                  <c:v>12.821255769462942</c:v>
                </c:pt>
                <c:pt idx="7339">
                  <c:v>12.821255769462942</c:v>
                </c:pt>
                <c:pt idx="7340">
                  <c:v>12.821255769462942</c:v>
                </c:pt>
                <c:pt idx="7341">
                  <c:v>12.821255769462942</c:v>
                </c:pt>
                <c:pt idx="7342">
                  <c:v>12.821255769462942</c:v>
                </c:pt>
                <c:pt idx="7343">
                  <c:v>12.821255769462942</c:v>
                </c:pt>
                <c:pt idx="7344">
                  <c:v>12.821255769462942</c:v>
                </c:pt>
                <c:pt idx="7345">
                  <c:v>12.821255769462942</c:v>
                </c:pt>
                <c:pt idx="7346">
                  <c:v>12.821255769462942</c:v>
                </c:pt>
                <c:pt idx="7347">
                  <c:v>12.821255769462942</c:v>
                </c:pt>
                <c:pt idx="7348">
                  <c:v>12.821255769462942</c:v>
                </c:pt>
                <c:pt idx="7349">
                  <c:v>12.821255769462942</c:v>
                </c:pt>
                <c:pt idx="7350">
                  <c:v>12.821255769462942</c:v>
                </c:pt>
                <c:pt idx="7351">
                  <c:v>12.821255769462942</c:v>
                </c:pt>
                <c:pt idx="7352">
                  <c:v>12.821255769462942</c:v>
                </c:pt>
                <c:pt idx="7353">
                  <c:v>12.821255769462942</c:v>
                </c:pt>
                <c:pt idx="7354">
                  <c:v>12.821255769462942</c:v>
                </c:pt>
                <c:pt idx="7355">
                  <c:v>12.821255769462942</c:v>
                </c:pt>
                <c:pt idx="7356">
                  <c:v>12.821255769462942</c:v>
                </c:pt>
                <c:pt idx="7357">
                  <c:v>12.821255769462942</c:v>
                </c:pt>
                <c:pt idx="7358">
                  <c:v>12.821255769462942</c:v>
                </c:pt>
                <c:pt idx="7359">
                  <c:v>12.821255769462942</c:v>
                </c:pt>
                <c:pt idx="7360">
                  <c:v>12.821255769462942</c:v>
                </c:pt>
                <c:pt idx="7361">
                  <c:v>12.821255769462942</c:v>
                </c:pt>
                <c:pt idx="7362">
                  <c:v>12.821255769462942</c:v>
                </c:pt>
                <c:pt idx="7363">
                  <c:v>12.821255769462942</c:v>
                </c:pt>
                <c:pt idx="7364">
                  <c:v>12.821255769462942</c:v>
                </c:pt>
                <c:pt idx="7365">
                  <c:v>12.821255769462942</c:v>
                </c:pt>
                <c:pt idx="7366">
                  <c:v>12.821255769462942</c:v>
                </c:pt>
                <c:pt idx="7367">
                  <c:v>12.821255769462942</c:v>
                </c:pt>
                <c:pt idx="7368">
                  <c:v>12.821255769462942</c:v>
                </c:pt>
                <c:pt idx="7369">
                  <c:v>12.821255769462942</c:v>
                </c:pt>
                <c:pt idx="7370">
                  <c:v>12.821255769462942</c:v>
                </c:pt>
                <c:pt idx="7371">
                  <c:v>12.821255769462942</c:v>
                </c:pt>
                <c:pt idx="7372">
                  <c:v>12.821255769462942</c:v>
                </c:pt>
                <c:pt idx="7373">
                  <c:v>12.821255769462942</c:v>
                </c:pt>
                <c:pt idx="7374">
                  <c:v>12.821255769462942</c:v>
                </c:pt>
                <c:pt idx="7375">
                  <c:v>12.821255769462942</c:v>
                </c:pt>
                <c:pt idx="7376">
                  <c:v>12.821255769462942</c:v>
                </c:pt>
                <c:pt idx="7377">
                  <c:v>12.821255769462942</c:v>
                </c:pt>
                <c:pt idx="7378">
                  <c:v>12.821255769462942</c:v>
                </c:pt>
                <c:pt idx="7379">
                  <c:v>12.821255769462942</c:v>
                </c:pt>
                <c:pt idx="7380">
                  <c:v>12.821255769462942</c:v>
                </c:pt>
                <c:pt idx="7381">
                  <c:v>12.821255769462942</c:v>
                </c:pt>
                <c:pt idx="7382">
                  <c:v>12.821255769462942</c:v>
                </c:pt>
                <c:pt idx="7383">
                  <c:v>12.821255769462942</c:v>
                </c:pt>
                <c:pt idx="7384">
                  <c:v>12.821255769462942</c:v>
                </c:pt>
                <c:pt idx="7385">
                  <c:v>12.821255769462942</c:v>
                </c:pt>
                <c:pt idx="7386">
                  <c:v>12.821255769462942</c:v>
                </c:pt>
                <c:pt idx="7387">
                  <c:v>12.821255769462942</c:v>
                </c:pt>
                <c:pt idx="7388">
                  <c:v>12.821255769462942</c:v>
                </c:pt>
                <c:pt idx="7389">
                  <c:v>12.821255769462942</c:v>
                </c:pt>
                <c:pt idx="7390">
                  <c:v>12.821255769462942</c:v>
                </c:pt>
                <c:pt idx="7391">
                  <c:v>12.821255769462942</c:v>
                </c:pt>
                <c:pt idx="7392">
                  <c:v>12.821255769462942</c:v>
                </c:pt>
                <c:pt idx="7393">
                  <c:v>12.821255769462942</c:v>
                </c:pt>
                <c:pt idx="7394">
                  <c:v>12.821255769462942</c:v>
                </c:pt>
                <c:pt idx="7395">
                  <c:v>12.821255769462942</c:v>
                </c:pt>
                <c:pt idx="7396">
                  <c:v>12.821255769462942</c:v>
                </c:pt>
                <c:pt idx="7397">
                  <c:v>12.821255769462942</c:v>
                </c:pt>
                <c:pt idx="7398">
                  <c:v>12.821255769462942</c:v>
                </c:pt>
                <c:pt idx="7399">
                  <c:v>12.821255769462942</c:v>
                </c:pt>
                <c:pt idx="7400">
                  <c:v>12.821255769462942</c:v>
                </c:pt>
                <c:pt idx="7401">
                  <c:v>12.821255769462942</c:v>
                </c:pt>
                <c:pt idx="7402">
                  <c:v>12.821255769462942</c:v>
                </c:pt>
                <c:pt idx="7403">
                  <c:v>12.821255769462942</c:v>
                </c:pt>
                <c:pt idx="7404">
                  <c:v>12.821255769462942</c:v>
                </c:pt>
                <c:pt idx="7405">
                  <c:v>12.821255769462942</c:v>
                </c:pt>
                <c:pt idx="7406">
                  <c:v>12.821255769462942</c:v>
                </c:pt>
                <c:pt idx="7407">
                  <c:v>12.821255769462942</c:v>
                </c:pt>
                <c:pt idx="7408">
                  <c:v>12.821255769462942</c:v>
                </c:pt>
                <c:pt idx="7409">
                  <c:v>12.821255769462942</c:v>
                </c:pt>
                <c:pt idx="7410">
                  <c:v>12.821255769462942</c:v>
                </c:pt>
                <c:pt idx="7411">
                  <c:v>12.821255769462942</c:v>
                </c:pt>
                <c:pt idx="7412">
                  <c:v>12.821255769462942</c:v>
                </c:pt>
                <c:pt idx="7413">
                  <c:v>12.821255769462942</c:v>
                </c:pt>
                <c:pt idx="7414">
                  <c:v>12.821255769462942</c:v>
                </c:pt>
                <c:pt idx="7415">
                  <c:v>12.821255769462942</c:v>
                </c:pt>
                <c:pt idx="7416">
                  <c:v>12.821255769462942</c:v>
                </c:pt>
                <c:pt idx="7417">
                  <c:v>12.821255769462942</c:v>
                </c:pt>
                <c:pt idx="7418">
                  <c:v>12.821255769462942</c:v>
                </c:pt>
                <c:pt idx="7419">
                  <c:v>12.821255769462942</c:v>
                </c:pt>
                <c:pt idx="7420">
                  <c:v>12.821255769462942</c:v>
                </c:pt>
                <c:pt idx="7421">
                  <c:v>12.821255769462942</c:v>
                </c:pt>
                <c:pt idx="7422">
                  <c:v>12.821255769462942</c:v>
                </c:pt>
                <c:pt idx="7423">
                  <c:v>12.821255769462942</c:v>
                </c:pt>
                <c:pt idx="7424">
                  <c:v>12.821255769462942</c:v>
                </c:pt>
                <c:pt idx="7425">
                  <c:v>12.821255769462942</c:v>
                </c:pt>
                <c:pt idx="7426">
                  <c:v>12.821255769462942</c:v>
                </c:pt>
                <c:pt idx="7427">
                  <c:v>12.821255769462942</c:v>
                </c:pt>
                <c:pt idx="7428">
                  <c:v>12.821255769462942</c:v>
                </c:pt>
                <c:pt idx="7429">
                  <c:v>12.821255769462942</c:v>
                </c:pt>
                <c:pt idx="7430">
                  <c:v>12.821255769462942</c:v>
                </c:pt>
                <c:pt idx="7431">
                  <c:v>12.821255769462942</c:v>
                </c:pt>
                <c:pt idx="7432">
                  <c:v>12.821255769462942</c:v>
                </c:pt>
                <c:pt idx="7433">
                  <c:v>12.821255769462942</c:v>
                </c:pt>
                <c:pt idx="7434">
                  <c:v>12.821255769462942</c:v>
                </c:pt>
                <c:pt idx="7435">
                  <c:v>12.821255769462942</c:v>
                </c:pt>
                <c:pt idx="7436">
                  <c:v>12.821255769462942</c:v>
                </c:pt>
                <c:pt idx="7437">
                  <c:v>12.821255769462942</c:v>
                </c:pt>
                <c:pt idx="7438">
                  <c:v>12.821255769462942</c:v>
                </c:pt>
                <c:pt idx="7439">
                  <c:v>12.821255769462942</c:v>
                </c:pt>
                <c:pt idx="7440">
                  <c:v>12.821255769462942</c:v>
                </c:pt>
                <c:pt idx="7441">
                  <c:v>12.821255769462942</c:v>
                </c:pt>
                <c:pt idx="7442">
                  <c:v>12.821255769462942</c:v>
                </c:pt>
                <c:pt idx="7443">
                  <c:v>12.821255769462942</c:v>
                </c:pt>
                <c:pt idx="7444">
                  <c:v>12.821255769462942</c:v>
                </c:pt>
                <c:pt idx="7445">
                  <c:v>12.821255769462942</c:v>
                </c:pt>
                <c:pt idx="7446">
                  <c:v>12.821255769462942</c:v>
                </c:pt>
                <c:pt idx="7447">
                  <c:v>12.821255769462942</c:v>
                </c:pt>
                <c:pt idx="7448">
                  <c:v>12.821255769462942</c:v>
                </c:pt>
                <c:pt idx="7449">
                  <c:v>12.821255769462942</c:v>
                </c:pt>
                <c:pt idx="7450">
                  <c:v>12.821255769462942</c:v>
                </c:pt>
                <c:pt idx="7451">
                  <c:v>12.821255769462942</c:v>
                </c:pt>
                <c:pt idx="7452">
                  <c:v>12.821255769462942</c:v>
                </c:pt>
                <c:pt idx="7453">
                  <c:v>12.821255769462942</c:v>
                </c:pt>
                <c:pt idx="7454">
                  <c:v>12.821255769462942</c:v>
                </c:pt>
                <c:pt idx="7455">
                  <c:v>12.821255769462942</c:v>
                </c:pt>
                <c:pt idx="7456">
                  <c:v>12.821255769462942</c:v>
                </c:pt>
                <c:pt idx="7457">
                  <c:v>12.821255769462942</c:v>
                </c:pt>
                <c:pt idx="7458">
                  <c:v>12.821255769462942</c:v>
                </c:pt>
                <c:pt idx="7459">
                  <c:v>12.821255769462942</c:v>
                </c:pt>
                <c:pt idx="7460">
                  <c:v>12.821255769462942</c:v>
                </c:pt>
                <c:pt idx="7461">
                  <c:v>12.821255769462942</c:v>
                </c:pt>
                <c:pt idx="7462">
                  <c:v>12.821255769462942</c:v>
                </c:pt>
                <c:pt idx="7463">
                  <c:v>12.821255769462942</c:v>
                </c:pt>
                <c:pt idx="7464">
                  <c:v>12.821255769462942</c:v>
                </c:pt>
                <c:pt idx="7465">
                  <c:v>12.821255769462942</c:v>
                </c:pt>
                <c:pt idx="7466">
                  <c:v>12.821255769462942</c:v>
                </c:pt>
                <c:pt idx="7467">
                  <c:v>12.821255769462942</c:v>
                </c:pt>
                <c:pt idx="7468">
                  <c:v>12.821255769462942</c:v>
                </c:pt>
                <c:pt idx="7469">
                  <c:v>12.821255769462942</c:v>
                </c:pt>
                <c:pt idx="7470">
                  <c:v>12.821255769462942</c:v>
                </c:pt>
                <c:pt idx="7471">
                  <c:v>12.821255769462942</c:v>
                </c:pt>
                <c:pt idx="7472">
                  <c:v>12.821255769462942</c:v>
                </c:pt>
                <c:pt idx="7473">
                  <c:v>12.821255769462942</c:v>
                </c:pt>
                <c:pt idx="7474">
                  <c:v>12.821255769462942</c:v>
                </c:pt>
                <c:pt idx="7475">
                  <c:v>12.821255769462942</c:v>
                </c:pt>
                <c:pt idx="7476">
                  <c:v>12.821255769462942</c:v>
                </c:pt>
                <c:pt idx="7477">
                  <c:v>12.821255769462942</c:v>
                </c:pt>
                <c:pt idx="7478">
                  <c:v>12.821255769462942</c:v>
                </c:pt>
                <c:pt idx="7479">
                  <c:v>12.821255769462942</c:v>
                </c:pt>
                <c:pt idx="7480">
                  <c:v>12.821255769462942</c:v>
                </c:pt>
                <c:pt idx="7481">
                  <c:v>12.821255769462942</c:v>
                </c:pt>
                <c:pt idx="7482">
                  <c:v>12.821255769462942</c:v>
                </c:pt>
                <c:pt idx="7483">
                  <c:v>12.821255769462942</c:v>
                </c:pt>
                <c:pt idx="7484">
                  <c:v>12.821255769462942</c:v>
                </c:pt>
                <c:pt idx="7485">
                  <c:v>12.821255769462942</c:v>
                </c:pt>
                <c:pt idx="7486">
                  <c:v>12.821255769462942</c:v>
                </c:pt>
                <c:pt idx="7487">
                  <c:v>12.821255769462942</c:v>
                </c:pt>
                <c:pt idx="7488">
                  <c:v>12.821255769462942</c:v>
                </c:pt>
                <c:pt idx="7489">
                  <c:v>12.821255769462942</c:v>
                </c:pt>
                <c:pt idx="7490">
                  <c:v>12.821255769462942</c:v>
                </c:pt>
                <c:pt idx="7491">
                  <c:v>12.821255769462942</c:v>
                </c:pt>
                <c:pt idx="7492">
                  <c:v>12.821255769462942</c:v>
                </c:pt>
                <c:pt idx="7493">
                  <c:v>12.821255769462942</c:v>
                </c:pt>
                <c:pt idx="7494">
                  <c:v>12.821255769462942</c:v>
                </c:pt>
                <c:pt idx="7495">
                  <c:v>12.821255769462942</c:v>
                </c:pt>
                <c:pt idx="7496">
                  <c:v>12.821255769462942</c:v>
                </c:pt>
                <c:pt idx="7497">
                  <c:v>12.821255769462942</c:v>
                </c:pt>
                <c:pt idx="7498">
                  <c:v>12.821255769462942</c:v>
                </c:pt>
                <c:pt idx="7499">
                  <c:v>12.821255769462942</c:v>
                </c:pt>
                <c:pt idx="7500">
                  <c:v>12.821255769462942</c:v>
                </c:pt>
                <c:pt idx="7501">
                  <c:v>12.821255769462942</c:v>
                </c:pt>
                <c:pt idx="7502">
                  <c:v>12.821255769462942</c:v>
                </c:pt>
                <c:pt idx="7503">
                  <c:v>12.821255769462942</c:v>
                </c:pt>
                <c:pt idx="7504">
                  <c:v>12.821255769462942</c:v>
                </c:pt>
                <c:pt idx="7505">
                  <c:v>12.821255769462942</c:v>
                </c:pt>
                <c:pt idx="7506">
                  <c:v>12.821255769462942</c:v>
                </c:pt>
                <c:pt idx="7507">
                  <c:v>12.821255769462942</c:v>
                </c:pt>
                <c:pt idx="7508">
                  <c:v>12.821255769462942</c:v>
                </c:pt>
                <c:pt idx="7509">
                  <c:v>12.821255769462942</c:v>
                </c:pt>
                <c:pt idx="7510">
                  <c:v>12.821255769462942</c:v>
                </c:pt>
                <c:pt idx="7511">
                  <c:v>12.821255769462942</c:v>
                </c:pt>
                <c:pt idx="7512">
                  <c:v>12.821255769462942</c:v>
                </c:pt>
                <c:pt idx="7513">
                  <c:v>12.821255769462942</c:v>
                </c:pt>
                <c:pt idx="7514">
                  <c:v>12.821255769462942</c:v>
                </c:pt>
                <c:pt idx="7515">
                  <c:v>12.821255769462942</c:v>
                </c:pt>
                <c:pt idx="7516">
                  <c:v>12.821255769462942</c:v>
                </c:pt>
                <c:pt idx="7517">
                  <c:v>12.821255769462942</c:v>
                </c:pt>
                <c:pt idx="7518">
                  <c:v>12.821255769462942</c:v>
                </c:pt>
                <c:pt idx="7519">
                  <c:v>12.821255769462942</c:v>
                </c:pt>
                <c:pt idx="7520">
                  <c:v>12.821255769462942</c:v>
                </c:pt>
                <c:pt idx="7521">
                  <c:v>12.821255769462942</c:v>
                </c:pt>
                <c:pt idx="7522">
                  <c:v>12.821255769462942</c:v>
                </c:pt>
                <c:pt idx="7523">
                  <c:v>12.821255769462942</c:v>
                </c:pt>
                <c:pt idx="7524">
                  <c:v>12.821255769462942</c:v>
                </c:pt>
                <c:pt idx="7525">
                  <c:v>12.821255769462942</c:v>
                </c:pt>
                <c:pt idx="7526">
                  <c:v>12.821255769462942</c:v>
                </c:pt>
                <c:pt idx="7527">
                  <c:v>12.821255769462942</c:v>
                </c:pt>
                <c:pt idx="7528">
                  <c:v>12.821255769462942</c:v>
                </c:pt>
                <c:pt idx="7529">
                  <c:v>12.821255769462942</c:v>
                </c:pt>
                <c:pt idx="7530">
                  <c:v>12.821255769462942</c:v>
                </c:pt>
                <c:pt idx="7531">
                  <c:v>12.821255769462942</c:v>
                </c:pt>
                <c:pt idx="7532">
                  <c:v>12.821255769462942</c:v>
                </c:pt>
                <c:pt idx="7533">
                  <c:v>12.821255769462942</c:v>
                </c:pt>
                <c:pt idx="7534">
                  <c:v>12.821255769462942</c:v>
                </c:pt>
                <c:pt idx="7535">
                  <c:v>12.821255769462942</c:v>
                </c:pt>
                <c:pt idx="7536">
                  <c:v>12.821255769462942</c:v>
                </c:pt>
                <c:pt idx="7537">
                  <c:v>12.821255769462942</c:v>
                </c:pt>
                <c:pt idx="7538">
                  <c:v>12.821255769462942</c:v>
                </c:pt>
                <c:pt idx="7539">
                  <c:v>12.821255769462942</c:v>
                </c:pt>
                <c:pt idx="7540">
                  <c:v>12.821255769462942</c:v>
                </c:pt>
                <c:pt idx="7541">
                  <c:v>12.821255769462942</c:v>
                </c:pt>
                <c:pt idx="7542">
                  <c:v>12.821255769462942</c:v>
                </c:pt>
                <c:pt idx="7543">
                  <c:v>12.821255769462942</c:v>
                </c:pt>
                <c:pt idx="7544">
                  <c:v>12.821255769462942</c:v>
                </c:pt>
                <c:pt idx="7545">
                  <c:v>12.821255769462942</c:v>
                </c:pt>
                <c:pt idx="7546">
                  <c:v>12.821255769462942</c:v>
                </c:pt>
                <c:pt idx="7547">
                  <c:v>12.821255769462942</c:v>
                </c:pt>
                <c:pt idx="7548">
                  <c:v>12.821255769462942</c:v>
                </c:pt>
                <c:pt idx="7549">
                  <c:v>12.821255769462942</c:v>
                </c:pt>
                <c:pt idx="7550">
                  <c:v>12.821255769462942</c:v>
                </c:pt>
                <c:pt idx="7551">
                  <c:v>12.821255769462942</c:v>
                </c:pt>
                <c:pt idx="7552">
                  <c:v>12.821255769462942</c:v>
                </c:pt>
                <c:pt idx="7553">
                  <c:v>12.821255769462942</c:v>
                </c:pt>
                <c:pt idx="7554">
                  <c:v>12.821255769462942</c:v>
                </c:pt>
                <c:pt idx="7555">
                  <c:v>12.821255769462942</c:v>
                </c:pt>
                <c:pt idx="7556">
                  <c:v>12.821255769462942</c:v>
                </c:pt>
                <c:pt idx="7557">
                  <c:v>12.821255769462942</c:v>
                </c:pt>
                <c:pt idx="7558">
                  <c:v>12.821255769462942</c:v>
                </c:pt>
                <c:pt idx="7559">
                  <c:v>12.821255769462942</c:v>
                </c:pt>
                <c:pt idx="7560">
                  <c:v>12.821255769462942</c:v>
                </c:pt>
                <c:pt idx="7561">
                  <c:v>12.821255769462942</c:v>
                </c:pt>
                <c:pt idx="7562">
                  <c:v>12.821255769462942</c:v>
                </c:pt>
                <c:pt idx="7563">
                  <c:v>12.821255769462942</c:v>
                </c:pt>
                <c:pt idx="7564">
                  <c:v>12.821255769462942</c:v>
                </c:pt>
                <c:pt idx="7565">
                  <c:v>12.821255769462942</c:v>
                </c:pt>
                <c:pt idx="7566">
                  <c:v>12.821255769462942</c:v>
                </c:pt>
                <c:pt idx="7567">
                  <c:v>12.821255769462942</c:v>
                </c:pt>
                <c:pt idx="7568">
                  <c:v>12.821255769462942</c:v>
                </c:pt>
                <c:pt idx="7569">
                  <c:v>12.821255769462942</c:v>
                </c:pt>
                <c:pt idx="7570">
                  <c:v>12.821255769462942</c:v>
                </c:pt>
                <c:pt idx="7571">
                  <c:v>12.821255769462942</c:v>
                </c:pt>
                <c:pt idx="7572">
                  <c:v>12.821255769462942</c:v>
                </c:pt>
                <c:pt idx="7573">
                  <c:v>12.821255769462942</c:v>
                </c:pt>
                <c:pt idx="7574">
                  <c:v>12.821255769462942</c:v>
                </c:pt>
                <c:pt idx="7575">
                  <c:v>12.821255769462942</c:v>
                </c:pt>
                <c:pt idx="7576">
                  <c:v>12.821255769462942</c:v>
                </c:pt>
                <c:pt idx="7577">
                  <c:v>12.821255769462942</c:v>
                </c:pt>
                <c:pt idx="7578">
                  <c:v>12.821255769462942</c:v>
                </c:pt>
                <c:pt idx="7579">
                  <c:v>12.821255769462942</c:v>
                </c:pt>
                <c:pt idx="7580">
                  <c:v>12.821255769462942</c:v>
                </c:pt>
                <c:pt idx="7581">
                  <c:v>12.821255769462942</c:v>
                </c:pt>
                <c:pt idx="7582">
                  <c:v>12.821255769462942</c:v>
                </c:pt>
                <c:pt idx="7583">
                  <c:v>12.821255769462942</c:v>
                </c:pt>
                <c:pt idx="7584">
                  <c:v>12.821255769462942</c:v>
                </c:pt>
                <c:pt idx="7585">
                  <c:v>12.821255769462942</c:v>
                </c:pt>
                <c:pt idx="7586">
                  <c:v>12.821255769462942</c:v>
                </c:pt>
                <c:pt idx="7587">
                  <c:v>12.821255769462942</c:v>
                </c:pt>
                <c:pt idx="7588">
                  <c:v>12.821255769462942</c:v>
                </c:pt>
                <c:pt idx="7589">
                  <c:v>12.821255769462942</c:v>
                </c:pt>
                <c:pt idx="7590">
                  <c:v>12.821255769462942</c:v>
                </c:pt>
                <c:pt idx="7591">
                  <c:v>12.821255769462942</c:v>
                </c:pt>
                <c:pt idx="7592">
                  <c:v>12.821255769462942</c:v>
                </c:pt>
                <c:pt idx="7593">
                  <c:v>12.821255769462942</c:v>
                </c:pt>
                <c:pt idx="7594">
                  <c:v>12.821255769462942</c:v>
                </c:pt>
                <c:pt idx="7595">
                  <c:v>12.821255769462942</c:v>
                </c:pt>
                <c:pt idx="7596">
                  <c:v>12.821255769462942</c:v>
                </c:pt>
                <c:pt idx="7597">
                  <c:v>12.821255769462942</c:v>
                </c:pt>
                <c:pt idx="7598">
                  <c:v>12.821255769462942</c:v>
                </c:pt>
                <c:pt idx="7599">
                  <c:v>12.821255769462942</c:v>
                </c:pt>
                <c:pt idx="7600">
                  <c:v>12.821255769462942</c:v>
                </c:pt>
                <c:pt idx="7601">
                  <c:v>12.821255769462942</c:v>
                </c:pt>
                <c:pt idx="7602">
                  <c:v>12.821255769462942</c:v>
                </c:pt>
                <c:pt idx="7603">
                  <c:v>12.821255769462942</c:v>
                </c:pt>
                <c:pt idx="7604">
                  <c:v>12.821255769462942</c:v>
                </c:pt>
                <c:pt idx="7605">
                  <c:v>12.821255769462942</c:v>
                </c:pt>
                <c:pt idx="7606">
                  <c:v>12.821255769462942</c:v>
                </c:pt>
                <c:pt idx="7607">
                  <c:v>12.821255769462942</c:v>
                </c:pt>
                <c:pt idx="7608">
                  <c:v>12.821255769462942</c:v>
                </c:pt>
                <c:pt idx="7609">
                  <c:v>12.821255769462942</c:v>
                </c:pt>
                <c:pt idx="7610">
                  <c:v>12.821255769462942</c:v>
                </c:pt>
                <c:pt idx="7611">
                  <c:v>12.821255769462942</c:v>
                </c:pt>
                <c:pt idx="7612">
                  <c:v>12.821255769462942</c:v>
                </c:pt>
                <c:pt idx="7613">
                  <c:v>12.821255769462942</c:v>
                </c:pt>
                <c:pt idx="7614">
                  <c:v>12.821255769462942</c:v>
                </c:pt>
                <c:pt idx="7615">
                  <c:v>12.821255769462942</c:v>
                </c:pt>
                <c:pt idx="7616">
                  <c:v>12.821255769462942</c:v>
                </c:pt>
                <c:pt idx="7617">
                  <c:v>12.821255769462942</c:v>
                </c:pt>
                <c:pt idx="7618">
                  <c:v>12.821255769462942</c:v>
                </c:pt>
                <c:pt idx="7619">
                  <c:v>12.821255769462942</c:v>
                </c:pt>
                <c:pt idx="7620">
                  <c:v>12.821255769462942</c:v>
                </c:pt>
                <c:pt idx="7621">
                  <c:v>12.821255769462942</c:v>
                </c:pt>
                <c:pt idx="7622">
                  <c:v>12.821255769462942</c:v>
                </c:pt>
                <c:pt idx="7623">
                  <c:v>12.821255769462942</c:v>
                </c:pt>
                <c:pt idx="7624">
                  <c:v>12.821255769462942</c:v>
                </c:pt>
                <c:pt idx="7625">
                  <c:v>12.821255769462942</c:v>
                </c:pt>
                <c:pt idx="7626">
                  <c:v>12.821255769462942</c:v>
                </c:pt>
                <c:pt idx="7627">
                  <c:v>12.821255769462942</c:v>
                </c:pt>
                <c:pt idx="7628">
                  <c:v>12.821255769462942</c:v>
                </c:pt>
                <c:pt idx="7629">
                  <c:v>12.821255769462942</c:v>
                </c:pt>
                <c:pt idx="7630">
                  <c:v>12.821255769462942</c:v>
                </c:pt>
                <c:pt idx="7631">
                  <c:v>12.821255769462942</c:v>
                </c:pt>
                <c:pt idx="7632">
                  <c:v>12.821255769462942</c:v>
                </c:pt>
                <c:pt idx="7633">
                  <c:v>12.821255769462942</c:v>
                </c:pt>
                <c:pt idx="7634">
                  <c:v>12.821255769462942</c:v>
                </c:pt>
                <c:pt idx="7635">
                  <c:v>12.821255769462942</c:v>
                </c:pt>
                <c:pt idx="7636">
                  <c:v>12.821255769462942</c:v>
                </c:pt>
                <c:pt idx="7637">
                  <c:v>12.821255769462942</c:v>
                </c:pt>
                <c:pt idx="7638">
                  <c:v>12.821255769462942</c:v>
                </c:pt>
                <c:pt idx="7639">
                  <c:v>12.821255769462942</c:v>
                </c:pt>
                <c:pt idx="7640">
                  <c:v>12.821255769462942</c:v>
                </c:pt>
                <c:pt idx="7641">
                  <c:v>12.821255769462942</c:v>
                </c:pt>
                <c:pt idx="7642">
                  <c:v>12.821255769462942</c:v>
                </c:pt>
                <c:pt idx="7643">
                  <c:v>12.821255769462942</c:v>
                </c:pt>
                <c:pt idx="7644">
                  <c:v>12.821255769462942</c:v>
                </c:pt>
                <c:pt idx="7645">
                  <c:v>12.821255769462942</c:v>
                </c:pt>
                <c:pt idx="7646">
                  <c:v>12.821255769462942</c:v>
                </c:pt>
                <c:pt idx="7647">
                  <c:v>12.821255769462942</c:v>
                </c:pt>
                <c:pt idx="7648">
                  <c:v>12.821255769462942</c:v>
                </c:pt>
                <c:pt idx="7649">
                  <c:v>12.821255769462942</c:v>
                </c:pt>
                <c:pt idx="7650">
                  <c:v>12.821255769462942</c:v>
                </c:pt>
                <c:pt idx="7651">
                  <c:v>12.821255769462942</c:v>
                </c:pt>
                <c:pt idx="7652">
                  <c:v>12.821255769462942</c:v>
                </c:pt>
                <c:pt idx="7653">
                  <c:v>12.821255769462942</c:v>
                </c:pt>
                <c:pt idx="7654">
                  <c:v>12.821255769462942</c:v>
                </c:pt>
                <c:pt idx="7655">
                  <c:v>12.821255769462942</c:v>
                </c:pt>
                <c:pt idx="7656">
                  <c:v>12.821255769462942</c:v>
                </c:pt>
                <c:pt idx="7657">
                  <c:v>12.821255769462942</c:v>
                </c:pt>
                <c:pt idx="7658">
                  <c:v>12.821255769462942</c:v>
                </c:pt>
                <c:pt idx="7659">
                  <c:v>12.821255769462942</c:v>
                </c:pt>
                <c:pt idx="7660">
                  <c:v>12.821255769462942</c:v>
                </c:pt>
                <c:pt idx="7661">
                  <c:v>12.821255769462942</c:v>
                </c:pt>
                <c:pt idx="7662">
                  <c:v>12.821255769462942</c:v>
                </c:pt>
                <c:pt idx="7663">
                  <c:v>12.821255769462942</c:v>
                </c:pt>
                <c:pt idx="7664">
                  <c:v>12.821255769462942</c:v>
                </c:pt>
                <c:pt idx="7665">
                  <c:v>12.821255769462942</c:v>
                </c:pt>
                <c:pt idx="7666">
                  <c:v>12.821255769462942</c:v>
                </c:pt>
                <c:pt idx="7667">
                  <c:v>12.821255769462942</c:v>
                </c:pt>
                <c:pt idx="7668">
                  <c:v>12.821255769462942</c:v>
                </c:pt>
                <c:pt idx="7669">
                  <c:v>12.821255769462942</c:v>
                </c:pt>
                <c:pt idx="7670">
                  <c:v>12.821255769462942</c:v>
                </c:pt>
                <c:pt idx="7671">
                  <c:v>12.821255769462942</c:v>
                </c:pt>
                <c:pt idx="7672">
                  <c:v>12.821255769462942</c:v>
                </c:pt>
                <c:pt idx="7673">
                  <c:v>12.821255769462942</c:v>
                </c:pt>
                <c:pt idx="7674">
                  <c:v>12.821255769462942</c:v>
                </c:pt>
                <c:pt idx="7675">
                  <c:v>12.821255769462942</c:v>
                </c:pt>
                <c:pt idx="7676">
                  <c:v>12.821255769462942</c:v>
                </c:pt>
                <c:pt idx="7677">
                  <c:v>12.821255769462942</c:v>
                </c:pt>
                <c:pt idx="7678">
                  <c:v>12.821255769462942</c:v>
                </c:pt>
                <c:pt idx="7679">
                  <c:v>12.821255769462942</c:v>
                </c:pt>
                <c:pt idx="7680">
                  <c:v>12.821255769462942</c:v>
                </c:pt>
                <c:pt idx="7681">
                  <c:v>12.821255769462942</c:v>
                </c:pt>
                <c:pt idx="7682">
                  <c:v>12.821255769462942</c:v>
                </c:pt>
                <c:pt idx="7683">
                  <c:v>12.821255769462942</c:v>
                </c:pt>
                <c:pt idx="7684">
                  <c:v>12.821255769462942</c:v>
                </c:pt>
                <c:pt idx="7685">
                  <c:v>12.821255769462942</c:v>
                </c:pt>
                <c:pt idx="7686">
                  <c:v>12.821255769462942</c:v>
                </c:pt>
                <c:pt idx="7687">
                  <c:v>12.821255769462942</c:v>
                </c:pt>
                <c:pt idx="7688">
                  <c:v>12.821255769462942</c:v>
                </c:pt>
                <c:pt idx="7689">
                  <c:v>12.821255769462942</c:v>
                </c:pt>
                <c:pt idx="7690">
                  <c:v>12.821255769462942</c:v>
                </c:pt>
                <c:pt idx="7691">
                  <c:v>12.821255769462942</c:v>
                </c:pt>
                <c:pt idx="7692">
                  <c:v>12.821255769462942</c:v>
                </c:pt>
                <c:pt idx="7693">
                  <c:v>12.821255769462942</c:v>
                </c:pt>
                <c:pt idx="7694">
                  <c:v>12.821255769462942</c:v>
                </c:pt>
                <c:pt idx="7695">
                  <c:v>12.821255769462942</c:v>
                </c:pt>
                <c:pt idx="7696">
                  <c:v>12.821255769462942</c:v>
                </c:pt>
                <c:pt idx="7697">
                  <c:v>12.821255769462942</c:v>
                </c:pt>
                <c:pt idx="7698">
                  <c:v>12.821255769462942</c:v>
                </c:pt>
                <c:pt idx="7699">
                  <c:v>12.821255769462942</c:v>
                </c:pt>
                <c:pt idx="7700">
                  <c:v>12.821255769462942</c:v>
                </c:pt>
                <c:pt idx="7701">
                  <c:v>12.821255769462942</c:v>
                </c:pt>
                <c:pt idx="7702">
                  <c:v>12.821255769462942</c:v>
                </c:pt>
                <c:pt idx="7703">
                  <c:v>12.821255769462942</c:v>
                </c:pt>
                <c:pt idx="7704">
                  <c:v>12.821255769462942</c:v>
                </c:pt>
                <c:pt idx="7705">
                  <c:v>12.821255769462942</c:v>
                </c:pt>
                <c:pt idx="7706">
                  <c:v>12.821255769462942</c:v>
                </c:pt>
                <c:pt idx="7707">
                  <c:v>12.821255769462942</c:v>
                </c:pt>
                <c:pt idx="7708">
                  <c:v>12.821255769462942</c:v>
                </c:pt>
                <c:pt idx="7709">
                  <c:v>12.821255769462942</c:v>
                </c:pt>
                <c:pt idx="7710">
                  <c:v>12.821255769462942</c:v>
                </c:pt>
                <c:pt idx="7711">
                  <c:v>12.821255769462942</c:v>
                </c:pt>
                <c:pt idx="7712">
                  <c:v>12.821255769462942</c:v>
                </c:pt>
                <c:pt idx="7713">
                  <c:v>12.821255769462942</c:v>
                </c:pt>
                <c:pt idx="7714">
                  <c:v>12.821255769462942</c:v>
                </c:pt>
                <c:pt idx="7715">
                  <c:v>12.821255769462942</c:v>
                </c:pt>
                <c:pt idx="7716">
                  <c:v>12.821255769462942</c:v>
                </c:pt>
                <c:pt idx="7717">
                  <c:v>12.821255769462942</c:v>
                </c:pt>
                <c:pt idx="7718">
                  <c:v>12.821255769462942</c:v>
                </c:pt>
                <c:pt idx="7719">
                  <c:v>12.821255769462942</c:v>
                </c:pt>
                <c:pt idx="7720">
                  <c:v>12.821255769462942</c:v>
                </c:pt>
                <c:pt idx="7721">
                  <c:v>12.821255769462942</c:v>
                </c:pt>
                <c:pt idx="7722">
                  <c:v>12.821255769462942</c:v>
                </c:pt>
                <c:pt idx="7723">
                  <c:v>12.821255769462942</c:v>
                </c:pt>
                <c:pt idx="7724">
                  <c:v>12.821255769462942</c:v>
                </c:pt>
                <c:pt idx="7725">
                  <c:v>12.821255769462942</c:v>
                </c:pt>
                <c:pt idx="7726">
                  <c:v>12.821255769462942</c:v>
                </c:pt>
                <c:pt idx="7727">
                  <c:v>12.821255769462942</c:v>
                </c:pt>
                <c:pt idx="7728">
                  <c:v>12.821255769462942</c:v>
                </c:pt>
                <c:pt idx="7729">
                  <c:v>12.821255769462942</c:v>
                </c:pt>
                <c:pt idx="7730">
                  <c:v>12.821255769462942</c:v>
                </c:pt>
                <c:pt idx="7731">
                  <c:v>12.821255769462942</c:v>
                </c:pt>
                <c:pt idx="7732">
                  <c:v>12.821255769462942</c:v>
                </c:pt>
                <c:pt idx="7733">
                  <c:v>12.821255769462942</c:v>
                </c:pt>
                <c:pt idx="7734">
                  <c:v>12.821255769462942</c:v>
                </c:pt>
                <c:pt idx="7735">
                  <c:v>12.821255769462942</c:v>
                </c:pt>
                <c:pt idx="7736">
                  <c:v>12.821255769462942</c:v>
                </c:pt>
                <c:pt idx="7737">
                  <c:v>12.821255769462942</c:v>
                </c:pt>
                <c:pt idx="7738">
                  <c:v>12.821255769462942</c:v>
                </c:pt>
                <c:pt idx="7739">
                  <c:v>12.821255769462942</c:v>
                </c:pt>
                <c:pt idx="7740">
                  <c:v>12.821255769462942</c:v>
                </c:pt>
                <c:pt idx="7741">
                  <c:v>12.821255769462942</c:v>
                </c:pt>
                <c:pt idx="7742">
                  <c:v>12.821255769462942</c:v>
                </c:pt>
                <c:pt idx="7743">
                  <c:v>12.821255769462942</c:v>
                </c:pt>
                <c:pt idx="7744">
                  <c:v>12.821255769462942</c:v>
                </c:pt>
                <c:pt idx="7745">
                  <c:v>12.821255769462942</c:v>
                </c:pt>
                <c:pt idx="7746">
                  <c:v>12.821255769462942</c:v>
                </c:pt>
                <c:pt idx="7747">
                  <c:v>12.821255769462942</c:v>
                </c:pt>
                <c:pt idx="7748">
                  <c:v>12.821255769462942</c:v>
                </c:pt>
                <c:pt idx="7749">
                  <c:v>12.821255769462942</c:v>
                </c:pt>
                <c:pt idx="7750">
                  <c:v>12.821255769462942</c:v>
                </c:pt>
                <c:pt idx="7751">
                  <c:v>12.821255769462942</c:v>
                </c:pt>
                <c:pt idx="7752">
                  <c:v>12.821255769462942</c:v>
                </c:pt>
                <c:pt idx="7753">
                  <c:v>12.821255769462942</c:v>
                </c:pt>
                <c:pt idx="7754">
                  <c:v>12.821255769462942</c:v>
                </c:pt>
                <c:pt idx="7755">
                  <c:v>12.821255769462942</c:v>
                </c:pt>
                <c:pt idx="7756">
                  <c:v>12.821255769462942</c:v>
                </c:pt>
                <c:pt idx="7757">
                  <c:v>12.821255769462942</c:v>
                </c:pt>
                <c:pt idx="7758">
                  <c:v>12.821255769462942</c:v>
                </c:pt>
                <c:pt idx="7759">
                  <c:v>12.821255769462942</c:v>
                </c:pt>
                <c:pt idx="7760">
                  <c:v>12.821255769462942</c:v>
                </c:pt>
                <c:pt idx="7761">
                  <c:v>12.821255769462942</c:v>
                </c:pt>
                <c:pt idx="7762">
                  <c:v>12.821255769462942</c:v>
                </c:pt>
                <c:pt idx="7763">
                  <c:v>12.821255769462942</c:v>
                </c:pt>
                <c:pt idx="7764">
                  <c:v>12.821255769462942</c:v>
                </c:pt>
                <c:pt idx="7765">
                  <c:v>12.821255769462942</c:v>
                </c:pt>
                <c:pt idx="7766">
                  <c:v>12.821255769462942</c:v>
                </c:pt>
                <c:pt idx="7767">
                  <c:v>12.821255769462942</c:v>
                </c:pt>
                <c:pt idx="7768">
                  <c:v>12.821255769462942</c:v>
                </c:pt>
                <c:pt idx="7769">
                  <c:v>12.821255769462942</c:v>
                </c:pt>
                <c:pt idx="7770">
                  <c:v>12.821255769462942</c:v>
                </c:pt>
                <c:pt idx="7771">
                  <c:v>12.821255769462942</c:v>
                </c:pt>
                <c:pt idx="7772">
                  <c:v>12.821255769462942</c:v>
                </c:pt>
                <c:pt idx="7773">
                  <c:v>12.821255769462942</c:v>
                </c:pt>
                <c:pt idx="7774">
                  <c:v>12.821255769462942</c:v>
                </c:pt>
                <c:pt idx="7775">
                  <c:v>12.821255769462942</c:v>
                </c:pt>
                <c:pt idx="7776">
                  <c:v>12.821255769462942</c:v>
                </c:pt>
                <c:pt idx="7777">
                  <c:v>12.821255769462942</c:v>
                </c:pt>
                <c:pt idx="7778">
                  <c:v>12.821255769462942</c:v>
                </c:pt>
                <c:pt idx="7779">
                  <c:v>12.821255769462942</c:v>
                </c:pt>
                <c:pt idx="7780">
                  <c:v>12.821255769462942</c:v>
                </c:pt>
                <c:pt idx="7781">
                  <c:v>12.821255769462942</c:v>
                </c:pt>
                <c:pt idx="7782">
                  <c:v>12.821255769462942</c:v>
                </c:pt>
                <c:pt idx="7783">
                  <c:v>12.821255769462942</c:v>
                </c:pt>
                <c:pt idx="7784">
                  <c:v>12.821255769462942</c:v>
                </c:pt>
                <c:pt idx="7785">
                  <c:v>12.821255769462942</c:v>
                </c:pt>
                <c:pt idx="7786">
                  <c:v>12.821255769462942</c:v>
                </c:pt>
                <c:pt idx="7787">
                  <c:v>12.821255769462942</c:v>
                </c:pt>
                <c:pt idx="7788">
                  <c:v>12.821255769462942</c:v>
                </c:pt>
                <c:pt idx="7789">
                  <c:v>12.821255769462942</c:v>
                </c:pt>
                <c:pt idx="7790">
                  <c:v>12.821255769462942</c:v>
                </c:pt>
                <c:pt idx="7791">
                  <c:v>12.821255769462942</c:v>
                </c:pt>
                <c:pt idx="7792">
                  <c:v>12.821255769462942</c:v>
                </c:pt>
                <c:pt idx="7793">
                  <c:v>12.821255769462942</c:v>
                </c:pt>
                <c:pt idx="7794">
                  <c:v>12.821255769462942</c:v>
                </c:pt>
                <c:pt idx="7795">
                  <c:v>12.821255769462942</c:v>
                </c:pt>
                <c:pt idx="7796">
                  <c:v>12.821255769462942</c:v>
                </c:pt>
                <c:pt idx="7797">
                  <c:v>12.821255769462942</c:v>
                </c:pt>
                <c:pt idx="7798">
                  <c:v>12.821255769462942</c:v>
                </c:pt>
                <c:pt idx="7799">
                  <c:v>12.821255769462942</c:v>
                </c:pt>
                <c:pt idx="7800">
                  <c:v>12.821255769462942</c:v>
                </c:pt>
                <c:pt idx="7801">
                  <c:v>12.821255769462942</c:v>
                </c:pt>
                <c:pt idx="7802">
                  <c:v>12.821255769462942</c:v>
                </c:pt>
                <c:pt idx="7803">
                  <c:v>12.821255769462942</c:v>
                </c:pt>
                <c:pt idx="7804">
                  <c:v>12.821255769462942</c:v>
                </c:pt>
                <c:pt idx="7805">
                  <c:v>12.821255769462942</c:v>
                </c:pt>
                <c:pt idx="7806">
                  <c:v>12.821255769462942</c:v>
                </c:pt>
                <c:pt idx="7807">
                  <c:v>12.821255769462942</c:v>
                </c:pt>
                <c:pt idx="7808">
                  <c:v>12.821255769462942</c:v>
                </c:pt>
                <c:pt idx="7809">
                  <c:v>12.821255769462942</c:v>
                </c:pt>
                <c:pt idx="7810">
                  <c:v>12.821255769462942</c:v>
                </c:pt>
                <c:pt idx="7811">
                  <c:v>12.821255769462942</c:v>
                </c:pt>
                <c:pt idx="7812">
                  <c:v>12.821255769462942</c:v>
                </c:pt>
                <c:pt idx="7813">
                  <c:v>12.821255769462942</c:v>
                </c:pt>
                <c:pt idx="7814">
                  <c:v>12.821255769462942</c:v>
                </c:pt>
                <c:pt idx="7815">
                  <c:v>12.821255769462942</c:v>
                </c:pt>
                <c:pt idx="7816">
                  <c:v>12.821255769462942</c:v>
                </c:pt>
                <c:pt idx="7817">
                  <c:v>12.821255769462942</c:v>
                </c:pt>
                <c:pt idx="7818">
                  <c:v>12.821255769462942</c:v>
                </c:pt>
                <c:pt idx="7819">
                  <c:v>12.821255769462942</c:v>
                </c:pt>
                <c:pt idx="7820">
                  <c:v>12.821255769462942</c:v>
                </c:pt>
                <c:pt idx="7821">
                  <c:v>12.821255769462942</c:v>
                </c:pt>
                <c:pt idx="7822">
                  <c:v>12.821255769462942</c:v>
                </c:pt>
                <c:pt idx="7823">
                  <c:v>12.821255769462942</c:v>
                </c:pt>
                <c:pt idx="7824">
                  <c:v>12.821255769462942</c:v>
                </c:pt>
                <c:pt idx="7825">
                  <c:v>12.821255769462942</c:v>
                </c:pt>
                <c:pt idx="7826">
                  <c:v>12.821255769462942</c:v>
                </c:pt>
                <c:pt idx="7827">
                  <c:v>12.821255769462942</c:v>
                </c:pt>
                <c:pt idx="7828">
                  <c:v>12.821255769462942</c:v>
                </c:pt>
                <c:pt idx="7829">
                  <c:v>12.821255769462942</c:v>
                </c:pt>
                <c:pt idx="7830">
                  <c:v>12.821255769462942</c:v>
                </c:pt>
                <c:pt idx="7831">
                  <c:v>12.821255769462942</c:v>
                </c:pt>
                <c:pt idx="7832">
                  <c:v>12.821255769462942</c:v>
                </c:pt>
                <c:pt idx="7833">
                  <c:v>12.821255769462942</c:v>
                </c:pt>
                <c:pt idx="7834">
                  <c:v>12.821255769462942</c:v>
                </c:pt>
                <c:pt idx="7835">
                  <c:v>12.821255769462942</c:v>
                </c:pt>
                <c:pt idx="7836">
                  <c:v>12.821255769462942</c:v>
                </c:pt>
                <c:pt idx="7837">
                  <c:v>12.821255769462942</c:v>
                </c:pt>
                <c:pt idx="7838">
                  <c:v>12.821255769462942</c:v>
                </c:pt>
                <c:pt idx="7839">
                  <c:v>12.821255769462942</c:v>
                </c:pt>
                <c:pt idx="7840">
                  <c:v>12.821255769462942</c:v>
                </c:pt>
                <c:pt idx="7841">
                  <c:v>12.821255769462942</c:v>
                </c:pt>
                <c:pt idx="7842">
                  <c:v>12.821255769462942</c:v>
                </c:pt>
                <c:pt idx="7843">
                  <c:v>12.821255769462942</c:v>
                </c:pt>
                <c:pt idx="7844">
                  <c:v>12.821255769462942</c:v>
                </c:pt>
                <c:pt idx="7845">
                  <c:v>12.821255769462942</c:v>
                </c:pt>
                <c:pt idx="7846">
                  <c:v>12.821255769462942</c:v>
                </c:pt>
                <c:pt idx="7847">
                  <c:v>12.821255769462942</c:v>
                </c:pt>
                <c:pt idx="7848">
                  <c:v>12.821255769462942</c:v>
                </c:pt>
                <c:pt idx="7849">
                  <c:v>12.821255769462942</c:v>
                </c:pt>
                <c:pt idx="7850">
                  <c:v>12.821255769462942</c:v>
                </c:pt>
                <c:pt idx="7851">
                  <c:v>12.821255769462942</c:v>
                </c:pt>
                <c:pt idx="7852">
                  <c:v>12.821255769462942</c:v>
                </c:pt>
                <c:pt idx="7853">
                  <c:v>12.821255769462942</c:v>
                </c:pt>
                <c:pt idx="7854">
                  <c:v>12.821255769462942</c:v>
                </c:pt>
                <c:pt idx="7855">
                  <c:v>12.821255769462942</c:v>
                </c:pt>
                <c:pt idx="7856">
                  <c:v>12.821255769462942</c:v>
                </c:pt>
                <c:pt idx="7857">
                  <c:v>12.821255769462942</c:v>
                </c:pt>
                <c:pt idx="7858">
                  <c:v>12.821255769462942</c:v>
                </c:pt>
                <c:pt idx="7859">
                  <c:v>12.821255769462942</c:v>
                </c:pt>
                <c:pt idx="7860">
                  <c:v>12.821255769462942</c:v>
                </c:pt>
                <c:pt idx="7861">
                  <c:v>12.821255769462942</c:v>
                </c:pt>
                <c:pt idx="7862">
                  <c:v>12.821255769462942</c:v>
                </c:pt>
                <c:pt idx="7863">
                  <c:v>12.821255769462942</c:v>
                </c:pt>
                <c:pt idx="7864">
                  <c:v>12.821255769462942</c:v>
                </c:pt>
                <c:pt idx="7865">
                  <c:v>12.821255769462942</c:v>
                </c:pt>
                <c:pt idx="7866">
                  <c:v>12.821255769462942</c:v>
                </c:pt>
                <c:pt idx="7867">
                  <c:v>12.821255769462942</c:v>
                </c:pt>
                <c:pt idx="7868">
                  <c:v>12.821255769462942</c:v>
                </c:pt>
                <c:pt idx="7869">
                  <c:v>12.821255769462942</c:v>
                </c:pt>
                <c:pt idx="7870">
                  <c:v>12.821255769462942</c:v>
                </c:pt>
                <c:pt idx="7871">
                  <c:v>12.821255769462942</c:v>
                </c:pt>
                <c:pt idx="7872">
                  <c:v>12.821255769462942</c:v>
                </c:pt>
                <c:pt idx="7873">
                  <c:v>12.821255769462942</c:v>
                </c:pt>
                <c:pt idx="7874">
                  <c:v>12.821255769462942</c:v>
                </c:pt>
                <c:pt idx="7875">
                  <c:v>12.821255769462942</c:v>
                </c:pt>
                <c:pt idx="7876">
                  <c:v>12.821255769462942</c:v>
                </c:pt>
                <c:pt idx="7877">
                  <c:v>12.821255769462942</c:v>
                </c:pt>
                <c:pt idx="7878">
                  <c:v>12.821255769462942</c:v>
                </c:pt>
                <c:pt idx="7879">
                  <c:v>12.821255769462942</c:v>
                </c:pt>
                <c:pt idx="7880">
                  <c:v>12.821255769462942</c:v>
                </c:pt>
                <c:pt idx="7881">
                  <c:v>12.821255769462942</c:v>
                </c:pt>
                <c:pt idx="7882">
                  <c:v>12.821255769462942</c:v>
                </c:pt>
                <c:pt idx="7883">
                  <c:v>12.821255769462942</c:v>
                </c:pt>
                <c:pt idx="7884">
                  <c:v>12.821255769462942</c:v>
                </c:pt>
                <c:pt idx="7885">
                  <c:v>12.821255769462942</c:v>
                </c:pt>
                <c:pt idx="7886">
                  <c:v>12.821255769462942</c:v>
                </c:pt>
                <c:pt idx="7887">
                  <c:v>12.821255769462942</c:v>
                </c:pt>
                <c:pt idx="7888">
                  <c:v>12.821255769462942</c:v>
                </c:pt>
                <c:pt idx="7889">
                  <c:v>12.821255769462942</c:v>
                </c:pt>
                <c:pt idx="7890">
                  <c:v>12.821255769462942</c:v>
                </c:pt>
                <c:pt idx="7891">
                  <c:v>12.821255769462942</c:v>
                </c:pt>
                <c:pt idx="7892">
                  <c:v>12.821255769462942</c:v>
                </c:pt>
                <c:pt idx="7893">
                  <c:v>12.821255769462942</c:v>
                </c:pt>
                <c:pt idx="7894">
                  <c:v>12.821255769462942</c:v>
                </c:pt>
                <c:pt idx="7895">
                  <c:v>12.821255769462942</c:v>
                </c:pt>
                <c:pt idx="7896">
                  <c:v>12.821255769462942</c:v>
                </c:pt>
                <c:pt idx="7897">
                  <c:v>12.821255769462942</c:v>
                </c:pt>
                <c:pt idx="7898">
                  <c:v>12.821255769462942</c:v>
                </c:pt>
                <c:pt idx="7899">
                  <c:v>12.821255769462942</c:v>
                </c:pt>
                <c:pt idx="7900">
                  <c:v>12.821255769462942</c:v>
                </c:pt>
                <c:pt idx="7901">
                  <c:v>12.821255769462942</c:v>
                </c:pt>
                <c:pt idx="7902">
                  <c:v>12.821255769462942</c:v>
                </c:pt>
                <c:pt idx="7903">
                  <c:v>12.821255769462942</c:v>
                </c:pt>
                <c:pt idx="7904">
                  <c:v>12.821255769462942</c:v>
                </c:pt>
                <c:pt idx="7905">
                  <c:v>12.821255769462942</c:v>
                </c:pt>
                <c:pt idx="7906">
                  <c:v>12.821255769462942</c:v>
                </c:pt>
                <c:pt idx="7907">
                  <c:v>12.821255769462942</c:v>
                </c:pt>
                <c:pt idx="7908">
                  <c:v>12.821255769462942</c:v>
                </c:pt>
                <c:pt idx="7909">
                  <c:v>12.821255769462942</c:v>
                </c:pt>
                <c:pt idx="7910">
                  <c:v>12.821255769462942</c:v>
                </c:pt>
                <c:pt idx="7911">
                  <c:v>12.821255769462942</c:v>
                </c:pt>
                <c:pt idx="7912">
                  <c:v>12.821255769462942</c:v>
                </c:pt>
                <c:pt idx="7913">
                  <c:v>12.821255769462942</c:v>
                </c:pt>
                <c:pt idx="7914">
                  <c:v>12.821255769462942</c:v>
                </c:pt>
                <c:pt idx="7915">
                  <c:v>12.821255769462942</c:v>
                </c:pt>
                <c:pt idx="7916">
                  <c:v>12.821255769462942</c:v>
                </c:pt>
                <c:pt idx="7917">
                  <c:v>12.821255769462942</c:v>
                </c:pt>
                <c:pt idx="7918">
                  <c:v>12.821255769462942</c:v>
                </c:pt>
                <c:pt idx="7919">
                  <c:v>12.821255769462942</c:v>
                </c:pt>
                <c:pt idx="7920">
                  <c:v>12.821255769462942</c:v>
                </c:pt>
                <c:pt idx="7921">
                  <c:v>12.821255769462942</c:v>
                </c:pt>
                <c:pt idx="7922">
                  <c:v>12.821255769462942</c:v>
                </c:pt>
                <c:pt idx="7923">
                  <c:v>12.821255769462942</c:v>
                </c:pt>
                <c:pt idx="7924">
                  <c:v>12.821255769462942</c:v>
                </c:pt>
                <c:pt idx="7925">
                  <c:v>12.821255769462942</c:v>
                </c:pt>
                <c:pt idx="7926">
                  <c:v>12.821255769462942</c:v>
                </c:pt>
                <c:pt idx="7927">
                  <c:v>12.821255769462942</c:v>
                </c:pt>
                <c:pt idx="7928">
                  <c:v>12.821255769462942</c:v>
                </c:pt>
                <c:pt idx="7929">
                  <c:v>12.821255769462942</c:v>
                </c:pt>
                <c:pt idx="7930">
                  <c:v>12.821255769462942</c:v>
                </c:pt>
                <c:pt idx="7931">
                  <c:v>12.821255769462942</c:v>
                </c:pt>
                <c:pt idx="7932">
                  <c:v>12.821255769462942</c:v>
                </c:pt>
                <c:pt idx="7933">
                  <c:v>12.821255769462942</c:v>
                </c:pt>
                <c:pt idx="7934">
                  <c:v>12.821255769462942</c:v>
                </c:pt>
                <c:pt idx="7935">
                  <c:v>12.821255769462942</c:v>
                </c:pt>
                <c:pt idx="7936">
                  <c:v>12.821255769462942</c:v>
                </c:pt>
                <c:pt idx="7937">
                  <c:v>12.821255769462942</c:v>
                </c:pt>
                <c:pt idx="7938">
                  <c:v>12.821255769462942</c:v>
                </c:pt>
                <c:pt idx="7939">
                  <c:v>12.821255769462942</c:v>
                </c:pt>
                <c:pt idx="7940">
                  <c:v>12.821255769462942</c:v>
                </c:pt>
                <c:pt idx="7941">
                  <c:v>12.821255769462942</c:v>
                </c:pt>
                <c:pt idx="7942">
                  <c:v>12.821255769462942</c:v>
                </c:pt>
                <c:pt idx="7943">
                  <c:v>12.821255769462942</c:v>
                </c:pt>
                <c:pt idx="7944">
                  <c:v>12.821255769462942</c:v>
                </c:pt>
                <c:pt idx="7945">
                  <c:v>12.821255769462942</c:v>
                </c:pt>
                <c:pt idx="7946">
                  <c:v>12.821255769462942</c:v>
                </c:pt>
                <c:pt idx="7947">
                  <c:v>12.821255769462942</c:v>
                </c:pt>
                <c:pt idx="7948">
                  <c:v>12.821255769462942</c:v>
                </c:pt>
                <c:pt idx="7949">
                  <c:v>12.821255769462942</c:v>
                </c:pt>
                <c:pt idx="7950">
                  <c:v>12.821255769462942</c:v>
                </c:pt>
                <c:pt idx="7951">
                  <c:v>12.821255769462942</c:v>
                </c:pt>
                <c:pt idx="7952">
                  <c:v>12.821255769462942</c:v>
                </c:pt>
                <c:pt idx="7953">
                  <c:v>12.821255769462942</c:v>
                </c:pt>
                <c:pt idx="7954">
                  <c:v>12.821255769462942</c:v>
                </c:pt>
                <c:pt idx="7955">
                  <c:v>12.821255769462942</c:v>
                </c:pt>
                <c:pt idx="7956">
                  <c:v>12.821255769462942</c:v>
                </c:pt>
                <c:pt idx="7957">
                  <c:v>12.821255769462942</c:v>
                </c:pt>
                <c:pt idx="7958">
                  <c:v>12.821255769462942</c:v>
                </c:pt>
                <c:pt idx="7959">
                  <c:v>12.821255769462942</c:v>
                </c:pt>
                <c:pt idx="7960">
                  <c:v>12.821255769462942</c:v>
                </c:pt>
                <c:pt idx="7961">
                  <c:v>12.821255769462942</c:v>
                </c:pt>
                <c:pt idx="7962">
                  <c:v>12.821255769462942</c:v>
                </c:pt>
                <c:pt idx="7963">
                  <c:v>12.821255769462942</c:v>
                </c:pt>
                <c:pt idx="7964">
                  <c:v>12.821255769462942</c:v>
                </c:pt>
                <c:pt idx="7965">
                  <c:v>12.821255769462942</c:v>
                </c:pt>
                <c:pt idx="7966">
                  <c:v>12.821255769462942</c:v>
                </c:pt>
                <c:pt idx="7967">
                  <c:v>12.821255769462942</c:v>
                </c:pt>
                <c:pt idx="7968">
                  <c:v>12.821255769462942</c:v>
                </c:pt>
                <c:pt idx="7969">
                  <c:v>12.821255769462942</c:v>
                </c:pt>
                <c:pt idx="7970">
                  <c:v>12.821255769462942</c:v>
                </c:pt>
                <c:pt idx="7971">
                  <c:v>12.821255769462942</c:v>
                </c:pt>
                <c:pt idx="7972">
                  <c:v>12.821255769462942</c:v>
                </c:pt>
                <c:pt idx="7973">
                  <c:v>12.821255769462942</c:v>
                </c:pt>
                <c:pt idx="7974">
                  <c:v>12.821255769462942</c:v>
                </c:pt>
                <c:pt idx="7975">
                  <c:v>12.821255769462942</c:v>
                </c:pt>
                <c:pt idx="7976">
                  <c:v>12.821255769462942</c:v>
                </c:pt>
                <c:pt idx="7977">
                  <c:v>12.821255769462942</c:v>
                </c:pt>
                <c:pt idx="7978">
                  <c:v>12.821255769462942</c:v>
                </c:pt>
                <c:pt idx="7979">
                  <c:v>12.821255769462942</c:v>
                </c:pt>
                <c:pt idx="7980">
                  <c:v>12.821255769462942</c:v>
                </c:pt>
                <c:pt idx="7981">
                  <c:v>12.821255769462942</c:v>
                </c:pt>
                <c:pt idx="7982">
                  <c:v>12.821255769462942</c:v>
                </c:pt>
                <c:pt idx="7983">
                  <c:v>12.821255769462942</c:v>
                </c:pt>
                <c:pt idx="7984">
                  <c:v>12.821255769462942</c:v>
                </c:pt>
                <c:pt idx="7985">
                  <c:v>12.821255769462942</c:v>
                </c:pt>
                <c:pt idx="7986">
                  <c:v>12.821255769462942</c:v>
                </c:pt>
                <c:pt idx="7987">
                  <c:v>12.821255769462942</c:v>
                </c:pt>
                <c:pt idx="7988">
                  <c:v>12.821255769462942</c:v>
                </c:pt>
                <c:pt idx="7989">
                  <c:v>12.821255769462942</c:v>
                </c:pt>
                <c:pt idx="7990">
                  <c:v>12.821255769462942</c:v>
                </c:pt>
                <c:pt idx="7991">
                  <c:v>12.821255769462942</c:v>
                </c:pt>
                <c:pt idx="7992">
                  <c:v>12.821255769462942</c:v>
                </c:pt>
                <c:pt idx="7993">
                  <c:v>12.821255769462942</c:v>
                </c:pt>
                <c:pt idx="7994">
                  <c:v>12.821255769462942</c:v>
                </c:pt>
                <c:pt idx="7995">
                  <c:v>12.821255769462942</c:v>
                </c:pt>
                <c:pt idx="7996">
                  <c:v>12.821255769462942</c:v>
                </c:pt>
                <c:pt idx="7997">
                  <c:v>12.821255769462942</c:v>
                </c:pt>
                <c:pt idx="7998">
                  <c:v>12.821255769462942</c:v>
                </c:pt>
                <c:pt idx="7999">
                  <c:v>12.821255769462942</c:v>
                </c:pt>
                <c:pt idx="8000">
                  <c:v>12.821255769462942</c:v>
                </c:pt>
                <c:pt idx="8001">
                  <c:v>12.821255769462942</c:v>
                </c:pt>
                <c:pt idx="8002">
                  <c:v>12.821255769462942</c:v>
                </c:pt>
                <c:pt idx="8003">
                  <c:v>12.821255769462942</c:v>
                </c:pt>
                <c:pt idx="8004">
                  <c:v>12.821255769462942</c:v>
                </c:pt>
                <c:pt idx="8005">
                  <c:v>12.821255769462942</c:v>
                </c:pt>
                <c:pt idx="8006">
                  <c:v>12.821255769462942</c:v>
                </c:pt>
                <c:pt idx="8007">
                  <c:v>12.821255769462942</c:v>
                </c:pt>
                <c:pt idx="8008">
                  <c:v>12.821255769462942</c:v>
                </c:pt>
                <c:pt idx="8009">
                  <c:v>12.821255769462942</c:v>
                </c:pt>
                <c:pt idx="8010">
                  <c:v>12.821255769462942</c:v>
                </c:pt>
                <c:pt idx="8011">
                  <c:v>12.821255769462942</c:v>
                </c:pt>
                <c:pt idx="8012">
                  <c:v>12.821255769462942</c:v>
                </c:pt>
                <c:pt idx="8013">
                  <c:v>12.821255769462942</c:v>
                </c:pt>
                <c:pt idx="8014">
                  <c:v>12.821255769462942</c:v>
                </c:pt>
                <c:pt idx="8015">
                  <c:v>12.821255769462942</c:v>
                </c:pt>
                <c:pt idx="8016">
                  <c:v>12.821255769462942</c:v>
                </c:pt>
                <c:pt idx="8017">
                  <c:v>12.821255769462942</c:v>
                </c:pt>
                <c:pt idx="8018">
                  <c:v>12.821255769462942</c:v>
                </c:pt>
                <c:pt idx="8019">
                  <c:v>12.821255769462942</c:v>
                </c:pt>
                <c:pt idx="8020">
                  <c:v>12.821255769462942</c:v>
                </c:pt>
                <c:pt idx="8021">
                  <c:v>12.821255769462942</c:v>
                </c:pt>
                <c:pt idx="8022">
                  <c:v>12.821255769462942</c:v>
                </c:pt>
                <c:pt idx="8023">
                  <c:v>12.821255769462942</c:v>
                </c:pt>
                <c:pt idx="8024">
                  <c:v>12.821255769462942</c:v>
                </c:pt>
                <c:pt idx="8025">
                  <c:v>12.821255769462942</c:v>
                </c:pt>
                <c:pt idx="8026">
                  <c:v>12.821255769462942</c:v>
                </c:pt>
                <c:pt idx="8027">
                  <c:v>12.821255769462942</c:v>
                </c:pt>
                <c:pt idx="8028">
                  <c:v>12.821255769462942</c:v>
                </c:pt>
                <c:pt idx="8029">
                  <c:v>12.821255769462942</c:v>
                </c:pt>
                <c:pt idx="8030">
                  <c:v>12.821255769462942</c:v>
                </c:pt>
                <c:pt idx="8031">
                  <c:v>12.821255769462942</c:v>
                </c:pt>
                <c:pt idx="8032">
                  <c:v>12.821255769462942</c:v>
                </c:pt>
                <c:pt idx="8033">
                  <c:v>12.821255769462942</c:v>
                </c:pt>
                <c:pt idx="8034">
                  <c:v>12.821255769462942</c:v>
                </c:pt>
                <c:pt idx="8035">
                  <c:v>12.821255769462942</c:v>
                </c:pt>
                <c:pt idx="8036">
                  <c:v>12.821255769462942</c:v>
                </c:pt>
                <c:pt idx="8037">
                  <c:v>12.821255769462942</c:v>
                </c:pt>
                <c:pt idx="8038">
                  <c:v>12.821255769462942</c:v>
                </c:pt>
                <c:pt idx="8039">
                  <c:v>12.821255769462942</c:v>
                </c:pt>
                <c:pt idx="8040">
                  <c:v>12.821255769462942</c:v>
                </c:pt>
                <c:pt idx="8041">
                  <c:v>12.821255769462942</c:v>
                </c:pt>
                <c:pt idx="8042">
                  <c:v>12.821255769462942</c:v>
                </c:pt>
                <c:pt idx="8043">
                  <c:v>12.821255769462942</c:v>
                </c:pt>
                <c:pt idx="8044">
                  <c:v>12.821255769462942</c:v>
                </c:pt>
                <c:pt idx="8045">
                  <c:v>12.821255769462942</c:v>
                </c:pt>
                <c:pt idx="8046">
                  <c:v>12.821255769462942</c:v>
                </c:pt>
                <c:pt idx="8047">
                  <c:v>12.821255769462942</c:v>
                </c:pt>
                <c:pt idx="8048">
                  <c:v>12.821255769462942</c:v>
                </c:pt>
                <c:pt idx="8049">
                  <c:v>12.821255769462942</c:v>
                </c:pt>
                <c:pt idx="8050">
                  <c:v>12.821255769462942</c:v>
                </c:pt>
                <c:pt idx="8051">
                  <c:v>12.821255769462942</c:v>
                </c:pt>
                <c:pt idx="8052">
                  <c:v>12.821255769462942</c:v>
                </c:pt>
                <c:pt idx="8053">
                  <c:v>12.821255769462942</c:v>
                </c:pt>
                <c:pt idx="8054">
                  <c:v>12.821255769462942</c:v>
                </c:pt>
                <c:pt idx="8055">
                  <c:v>12.821255769462942</c:v>
                </c:pt>
                <c:pt idx="8056">
                  <c:v>12.821255769462942</c:v>
                </c:pt>
                <c:pt idx="8057">
                  <c:v>12.821255769462942</c:v>
                </c:pt>
                <c:pt idx="8058">
                  <c:v>12.821255769462942</c:v>
                </c:pt>
                <c:pt idx="8059">
                  <c:v>12.821255769462942</c:v>
                </c:pt>
                <c:pt idx="8060">
                  <c:v>12.821255769462942</c:v>
                </c:pt>
                <c:pt idx="8061">
                  <c:v>12.821255769462942</c:v>
                </c:pt>
                <c:pt idx="8062">
                  <c:v>12.821255769462942</c:v>
                </c:pt>
                <c:pt idx="8063">
                  <c:v>12.821255769462942</c:v>
                </c:pt>
                <c:pt idx="8064">
                  <c:v>12.821255769462942</c:v>
                </c:pt>
                <c:pt idx="8065">
                  <c:v>12.821255769462942</c:v>
                </c:pt>
                <c:pt idx="8066">
                  <c:v>12.821255769462942</c:v>
                </c:pt>
                <c:pt idx="8067">
                  <c:v>12.821255769462942</c:v>
                </c:pt>
                <c:pt idx="8068">
                  <c:v>12.821255769462942</c:v>
                </c:pt>
                <c:pt idx="8069">
                  <c:v>12.821255769462942</c:v>
                </c:pt>
                <c:pt idx="8070">
                  <c:v>12.821255769462942</c:v>
                </c:pt>
                <c:pt idx="8071">
                  <c:v>12.821255769462942</c:v>
                </c:pt>
                <c:pt idx="8072">
                  <c:v>12.821255769462942</c:v>
                </c:pt>
                <c:pt idx="8073">
                  <c:v>12.821255769462942</c:v>
                </c:pt>
                <c:pt idx="8074">
                  <c:v>12.821255769462942</c:v>
                </c:pt>
                <c:pt idx="8075">
                  <c:v>12.821255769462942</c:v>
                </c:pt>
                <c:pt idx="8076">
                  <c:v>12.821255769462942</c:v>
                </c:pt>
                <c:pt idx="8077">
                  <c:v>12.821255769462942</c:v>
                </c:pt>
                <c:pt idx="8078">
                  <c:v>12.821255769462942</c:v>
                </c:pt>
                <c:pt idx="8079">
                  <c:v>12.821255769462942</c:v>
                </c:pt>
                <c:pt idx="8080">
                  <c:v>12.821255769462942</c:v>
                </c:pt>
                <c:pt idx="8081">
                  <c:v>12.821255769462942</c:v>
                </c:pt>
                <c:pt idx="8082">
                  <c:v>12.821255769462942</c:v>
                </c:pt>
                <c:pt idx="8083">
                  <c:v>12.821255769462942</c:v>
                </c:pt>
                <c:pt idx="8084">
                  <c:v>12.821255769462942</c:v>
                </c:pt>
                <c:pt idx="8085">
                  <c:v>12.821255769462942</c:v>
                </c:pt>
                <c:pt idx="8086">
                  <c:v>12.821255769462942</c:v>
                </c:pt>
                <c:pt idx="8087">
                  <c:v>12.821255769462942</c:v>
                </c:pt>
                <c:pt idx="8088">
                  <c:v>12.821255769462942</c:v>
                </c:pt>
                <c:pt idx="8089">
                  <c:v>12.821255769462942</c:v>
                </c:pt>
                <c:pt idx="8090">
                  <c:v>12.821255769462942</c:v>
                </c:pt>
                <c:pt idx="8091">
                  <c:v>12.821255769462942</c:v>
                </c:pt>
                <c:pt idx="8092">
                  <c:v>12.821255769462942</c:v>
                </c:pt>
                <c:pt idx="8093">
                  <c:v>12.821255769462942</c:v>
                </c:pt>
                <c:pt idx="8094">
                  <c:v>12.821255769462942</c:v>
                </c:pt>
                <c:pt idx="8095">
                  <c:v>12.821255769462942</c:v>
                </c:pt>
                <c:pt idx="8096">
                  <c:v>12.821255769462942</c:v>
                </c:pt>
                <c:pt idx="8097">
                  <c:v>12.821255769462942</c:v>
                </c:pt>
                <c:pt idx="8098">
                  <c:v>12.821255769462942</c:v>
                </c:pt>
                <c:pt idx="8099">
                  <c:v>12.821255769462942</c:v>
                </c:pt>
                <c:pt idx="8100">
                  <c:v>12.821255769462942</c:v>
                </c:pt>
                <c:pt idx="8101">
                  <c:v>12.821255769462942</c:v>
                </c:pt>
                <c:pt idx="8102">
                  <c:v>12.821255769462942</c:v>
                </c:pt>
                <c:pt idx="8103">
                  <c:v>12.821255769462942</c:v>
                </c:pt>
                <c:pt idx="8104">
                  <c:v>12.821255769462942</c:v>
                </c:pt>
                <c:pt idx="8105">
                  <c:v>12.821255769462942</c:v>
                </c:pt>
                <c:pt idx="8106">
                  <c:v>12.821255769462942</c:v>
                </c:pt>
                <c:pt idx="8107">
                  <c:v>12.821255769462942</c:v>
                </c:pt>
                <c:pt idx="8108">
                  <c:v>12.821255769462942</c:v>
                </c:pt>
                <c:pt idx="8109">
                  <c:v>12.821255769462942</c:v>
                </c:pt>
                <c:pt idx="8110">
                  <c:v>12.821255769462942</c:v>
                </c:pt>
                <c:pt idx="8111">
                  <c:v>12.821255769462942</c:v>
                </c:pt>
                <c:pt idx="8112">
                  <c:v>12.821255769462942</c:v>
                </c:pt>
                <c:pt idx="8113">
                  <c:v>12.821255769462942</c:v>
                </c:pt>
                <c:pt idx="8114">
                  <c:v>12.821255769462942</c:v>
                </c:pt>
                <c:pt idx="8115">
                  <c:v>12.821255769462942</c:v>
                </c:pt>
                <c:pt idx="8116">
                  <c:v>12.821255769462942</c:v>
                </c:pt>
                <c:pt idx="8117">
                  <c:v>12.821255769462942</c:v>
                </c:pt>
                <c:pt idx="8118">
                  <c:v>12.821255769462942</c:v>
                </c:pt>
                <c:pt idx="8119">
                  <c:v>12.821255769462942</c:v>
                </c:pt>
                <c:pt idx="8120">
                  <c:v>12.821255769462942</c:v>
                </c:pt>
                <c:pt idx="8121">
                  <c:v>12.821255769462942</c:v>
                </c:pt>
                <c:pt idx="8122">
                  <c:v>12.821255769462942</c:v>
                </c:pt>
                <c:pt idx="8123">
                  <c:v>12.821255769462942</c:v>
                </c:pt>
                <c:pt idx="8124">
                  <c:v>12.821255769462942</c:v>
                </c:pt>
                <c:pt idx="8125">
                  <c:v>12.821255769462942</c:v>
                </c:pt>
                <c:pt idx="8126">
                  <c:v>12.821255769462942</c:v>
                </c:pt>
                <c:pt idx="8127">
                  <c:v>12.821255769462942</c:v>
                </c:pt>
                <c:pt idx="8128">
                  <c:v>12.821255769462942</c:v>
                </c:pt>
                <c:pt idx="8129">
                  <c:v>12.821255769462942</c:v>
                </c:pt>
                <c:pt idx="8130">
                  <c:v>12.821255769462942</c:v>
                </c:pt>
                <c:pt idx="8131">
                  <c:v>12.821255769462942</c:v>
                </c:pt>
                <c:pt idx="8132">
                  <c:v>12.821255769462942</c:v>
                </c:pt>
                <c:pt idx="8133">
                  <c:v>12.821255769462942</c:v>
                </c:pt>
                <c:pt idx="8134">
                  <c:v>12.821255769462942</c:v>
                </c:pt>
                <c:pt idx="8135">
                  <c:v>12.821255769462942</c:v>
                </c:pt>
                <c:pt idx="8136">
                  <c:v>12.821255769462942</c:v>
                </c:pt>
                <c:pt idx="8137">
                  <c:v>12.821255769462942</c:v>
                </c:pt>
                <c:pt idx="8138">
                  <c:v>12.821255769462942</c:v>
                </c:pt>
                <c:pt idx="8139">
                  <c:v>12.821255769462942</c:v>
                </c:pt>
                <c:pt idx="8140">
                  <c:v>12.821255769462942</c:v>
                </c:pt>
                <c:pt idx="8141">
                  <c:v>12.821255769462942</c:v>
                </c:pt>
                <c:pt idx="8142">
                  <c:v>12.821255769462942</c:v>
                </c:pt>
                <c:pt idx="8143">
                  <c:v>12.821255769462942</c:v>
                </c:pt>
                <c:pt idx="8144">
                  <c:v>12.821255769462942</c:v>
                </c:pt>
                <c:pt idx="8145">
                  <c:v>12.821255769462942</c:v>
                </c:pt>
                <c:pt idx="8146">
                  <c:v>12.821255769462942</c:v>
                </c:pt>
                <c:pt idx="8147">
                  <c:v>12.821255769462942</c:v>
                </c:pt>
                <c:pt idx="8148">
                  <c:v>12.821255769462942</c:v>
                </c:pt>
                <c:pt idx="8149">
                  <c:v>12.821255769462942</c:v>
                </c:pt>
                <c:pt idx="8150">
                  <c:v>12.821255769462942</c:v>
                </c:pt>
                <c:pt idx="8151">
                  <c:v>12.821255769462942</c:v>
                </c:pt>
                <c:pt idx="8152">
                  <c:v>12.821255769462942</c:v>
                </c:pt>
                <c:pt idx="8153">
                  <c:v>12.821255769462942</c:v>
                </c:pt>
                <c:pt idx="8154">
                  <c:v>12.821255769462942</c:v>
                </c:pt>
                <c:pt idx="8155">
                  <c:v>12.821255769462942</c:v>
                </c:pt>
                <c:pt idx="8156">
                  <c:v>12.821255769462942</c:v>
                </c:pt>
                <c:pt idx="8157">
                  <c:v>12.821255769462942</c:v>
                </c:pt>
                <c:pt idx="8158">
                  <c:v>12.821255769462942</c:v>
                </c:pt>
                <c:pt idx="8159">
                  <c:v>12.821255769462942</c:v>
                </c:pt>
                <c:pt idx="8160">
                  <c:v>12.821255769462942</c:v>
                </c:pt>
                <c:pt idx="8161">
                  <c:v>12.821255769462942</c:v>
                </c:pt>
                <c:pt idx="8162">
                  <c:v>12.821255769462942</c:v>
                </c:pt>
                <c:pt idx="8163">
                  <c:v>12.821255769462942</c:v>
                </c:pt>
                <c:pt idx="8164">
                  <c:v>12.821255769462942</c:v>
                </c:pt>
                <c:pt idx="8165">
                  <c:v>12.821255769462942</c:v>
                </c:pt>
                <c:pt idx="8166">
                  <c:v>12.821255769462942</c:v>
                </c:pt>
                <c:pt idx="8167">
                  <c:v>12.821255769462942</c:v>
                </c:pt>
                <c:pt idx="8168">
                  <c:v>12.821255769462942</c:v>
                </c:pt>
                <c:pt idx="8169">
                  <c:v>12.821255769462942</c:v>
                </c:pt>
                <c:pt idx="8170">
                  <c:v>12.821255769462942</c:v>
                </c:pt>
                <c:pt idx="8171">
                  <c:v>12.821255769462942</c:v>
                </c:pt>
                <c:pt idx="8172">
                  <c:v>12.821255769462942</c:v>
                </c:pt>
                <c:pt idx="8173">
                  <c:v>12.821255769462942</c:v>
                </c:pt>
                <c:pt idx="8174">
                  <c:v>12.821255769462942</c:v>
                </c:pt>
                <c:pt idx="8175">
                  <c:v>12.821255769462942</c:v>
                </c:pt>
                <c:pt idx="8176">
                  <c:v>12.821255769462942</c:v>
                </c:pt>
                <c:pt idx="8177">
                  <c:v>12.821255769462942</c:v>
                </c:pt>
                <c:pt idx="8178">
                  <c:v>12.821255769462942</c:v>
                </c:pt>
                <c:pt idx="8179">
                  <c:v>12.821255769462942</c:v>
                </c:pt>
                <c:pt idx="8180">
                  <c:v>12.821255769462942</c:v>
                </c:pt>
                <c:pt idx="8181">
                  <c:v>12.821255769462942</c:v>
                </c:pt>
                <c:pt idx="8182">
                  <c:v>12.821255769462942</c:v>
                </c:pt>
                <c:pt idx="8183">
                  <c:v>12.821255769462942</c:v>
                </c:pt>
                <c:pt idx="8184">
                  <c:v>12.821255769462942</c:v>
                </c:pt>
                <c:pt idx="8185">
                  <c:v>12.821255769462942</c:v>
                </c:pt>
                <c:pt idx="8186">
                  <c:v>12.821255769462942</c:v>
                </c:pt>
                <c:pt idx="8187">
                  <c:v>12.821255769462942</c:v>
                </c:pt>
                <c:pt idx="8188">
                  <c:v>12.821255769462942</c:v>
                </c:pt>
                <c:pt idx="8189">
                  <c:v>12.821255769462942</c:v>
                </c:pt>
                <c:pt idx="8190">
                  <c:v>12.821255769462942</c:v>
                </c:pt>
                <c:pt idx="8191">
                  <c:v>12.821255769462942</c:v>
                </c:pt>
                <c:pt idx="8192">
                  <c:v>12.821255769462942</c:v>
                </c:pt>
                <c:pt idx="8193">
                  <c:v>12.821255769462942</c:v>
                </c:pt>
                <c:pt idx="8194">
                  <c:v>12.821255769462942</c:v>
                </c:pt>
                <c:pt idx="8195">
                  <c:v>12.821255769462942</c:v>
                </c:pt>
                <c:pt idx="8196">
                  <c:v>12.821255769462942</c:v>
                </c:pt>
                <c:pt idx="8197">
                  <c:v>12.821255769462942</c:v>
                </c:pt>
                <c:pt idx="8198">
                  <c:v>12.821255769462942</c:v>
                </c:pt>
                <c:pt idx="8199">
                  <c:v>12.821255769462942</c:v>
                </c:pt>
                <c:pt idx="8200">
                  <c:v>12.821255769462942</c:v>
                </c:pt>
                <c:pt idx="8201">
                  <c:v>12.821255769462942</c:v>
                </c:pt>
                <c:pt idx="8202">
                  <c:v>12.821255769462942</c:v>
                </c:pt>
                <c:pt idx="8203">
                  <c:v>12.821255769462942</c:v>
                </c:pt>
                <c:pt idx="8204">
                  <c:v>12.821255769462942</c:v>
                </c:pt>
                <c:pt idx="8205">
                  <c:v>12.821255769462942</c:v>
                </c:pt>
                <c:pt idx="8206">
                  <c:v>12.821255769462942</c:v>
                </c:pt>
                <c:pt idx="8207">
                  <c:v>12.821255769462942</c:v>
                </c:pt>
                <c:pt idx="8208">
                  <c:v>12.821255769462942</c:v>
                </c:pt>
                <c:pt idx="8209">
                  <c:v>12.821255769462942</c:v>
                </c:pt>
                <c:pt idx="8210">
                  <c:v>12.821255769462942</c:v>
                </c:pt>
                <c:pt idx="8211">
                  <c:v>12.821255769462942</c:v>
                </c:pt>
                <c:pt idx="8212">
                  <c:v>12.821255769462942</c:v>
                </c:pt>
                <c:pt idx="8213">
                  <c:v>12.821255769462942</c:v>
                </c:pt>
                <c:pt idx="8214">
                  <c:v>12.821255769462942</c:v>
                </c:pt>
                <c:pt idx="8215">
                  <c:v>12.821255769462942</c:v>
                </c:pt>
                <c:pt idx="8216">
                  <c:v>12.821255769462942</c:v>
                </c:pt>
                <c:pt idx="8217">
                  <c:v>12.821255769462942</c:v>
                </c:pt>
                <c:pt idx="8218">
                  <c:v>12.821255769462942</c:v>
                </c:pt>
                <c:pt idx="8219">
                  <c:v>12.821255769462942</c:v>
                </c:pt>
                <c:pt idx="8220">
                  <c:v>12.821255769462942</c:v>
                </c:pt>
                <c:pt idx="8221">
                  <c:v>12.821255769462942</c:v>
                </c:pt>
                <c:pt idx="8222">
                  <c:v>12.821255769462942</c:v>
                </c:pt>
                <c:pt idx="8223">
                  <c:v>12.821255769462942</c:v>
                </c:pt>
                <c:pt idx="8224">
                  <c:v>12.821255769462942</c:v>
                </c:pt>
                <c:pt idx="8225">
                  <c:v>12.821255769462942</c:v>
                </c:pt>
                <c:pt idx="8226">
                  <c:v>12.821255769462942</c:v>
                </c:pt>
                <c:pt idx="8227">
                  <c:v>12.821255769462942</c:v>
                </c:pt>
                <c:pt idx="8228">
                  <c:v>12.821255769462942</c:v>
                </c:pt>
                <c:pt idx="8229">
                  <c:v>12.821255769462942</c:v>
                </c:pt>
                <c:pt idx="8230">
                  <c:v>12.821255769462942</c:v>
                </c:pt>
                <c:pt idx="8231">
                  <c:v>12.821255769462942</c:v>
                </c:pt>
                <c:pt idx="8232">
                  <c:v>12.821255769462942</c:v>
                </c:pt>
                <c:pt idx="8233">
                  <c:v>12.821255769462942</c:v>
                </c:pt>
                <c:pt idx="8234">
                  <c:v>12.821255769462942</c:v>
                </c:pt>
                <c:pt idx="8235">
                  <c:v>12.821255769462942</c:v>
                </c:pt>
                <c:pt idx="8236">
                  <c:v>12.821255769462942</c:v>
                </c:pt>
                <c:pt idx="8237">
                  <c:v>12.821255769462942</c:v>
                </c:pt>
                <c:pt idx="8238">
                  <c:v>12.821255769462942</c:v>
                </c:pt>
                <c:pt idx="8239">
                  <c:v>12.821255769462942</c:v>
                </c:pt>
                <c:pt idx="8240">
                  <c:v>12.821255769462942</c:v>
                </c:pt>
                <c:pt idx="8241">
                  <c:v>12.821255769462942</c:v>
                </c:pt>
                <c:pt idx="8242">
                  <c:v>12.821255769462942</c:v>
                </c:pt>
                <c:pt idx="8243">
                  <c:v>12.821255769462942</c:v>
                </c:pt>
                <c:pt idx="8244">
                  <c:v>12.821255769462942</c:v>
                </c:pt>
                <c:pt idx="8245">
                  <c:v>12.821255769462942</c:v>
                </c:pt>
                <c:pt idx="8246">
                  <c:v>12.821255769462942</c:v>
                </c:pt>
                <c:pt idx="8247">
                  <c:v>12.821255769462942</c:v>
                </c:pt>
                <c:pt idx="8248">
                  <c:v>12.821255769462942</c:v>
                </c:pt>
                <c:pt idx="8249">
                  <c:v>12.821255769462942</c:v>
                </c:pt>
                <c:pt idx="8250">
                  <c:v>12.821255769462942</c:v>
                </c:pt>
                <c:pt idx="8251">
                  <c:v>12.821255769462942</c:v>
                </c:pt>
                <c:pt idx="8252">
                  <c:v>12.821255769462942</c:v>
                </c:pt>
                <c:pt idx="8253">
                  <c:v>12.821255769462942</c:v>
                </c:pt>
                <c:pt idx="8254">
                  <c:v>12.821255769462942</c:v>
                </c:pt>
                <c:pt idx="8255">
                  <c:v>12.821255769462942</c:v>
                </c:pt>
                <c:pt idx="8256">
                  <c:v>12.821255769462942</c:v>
                </c:pt>
                <c:pt idx="8257">
                  <c:v>12.821255769462942</c:v>
                </c:pt>
                <c:pt idx="8258">
                  <c:v>12.821255769462942</c:v>
                </c:pt>
                <c:pt idx="8259">
                  <c:v>12.821255769462942</c:v>
                </c:pt>
                <c:pt idx="8260">
                  <c:v>12.821255769462942</c:v>
                </c:pt>
                <c:pt idx="8261">
                  <c:v>12.821255769462942</c:v>
                </c:pt>
                <c:pt idx="8262">
                  <c:v>12.821255769462942</c:v>
                </c:pt>
                <c:pt idx="8263">
                  <c:v>12.821255769462942</c:v>
                </c:pt>
                <c:pt idx="8264">
                  <c:v>12.821255769462942</c:v>
                </c:pt>
                <c:pt idx="8265">
                  <c:v>12.821255769462942</c:v>
                </c:pt>
                <c:pt idx="8266">
                  <c:v>12.821255769462942</c:v>
                </c:pt>
                <c:pt idx="8267">
                  <c:v>12.821255769462942</c:v>
                </c:pt>
                <c:pt idx="8268">
                  <c:v>12.821255769462942</c:v>
                </c:pt>
                <c:pt idx="8269">
                  <c:v>12.821255769462942</c:v>
                </c:pt>
                <c:pt idx="8270">
                  <c:v>12.821255769462942</c:v>
                </c:pt>
                <c:pt idx="8271">
                  <c:v>12.821255769462942</c:v>
                </c:pt>
                <c:pt idx="8272">
                  <c:v>12.821255769462942</c:v>
                </c:pt>
                <c:pt idx="8273">
                  <c:v>12.821255769462942</c:v>
                </c:pt>
                <c:pt idx="8274">
                  <c:v>12.821255769462942</c:v>
                </c:pt>
                <c:pt idx="8275">
                  <c:v>12.821255769462942</c:v>
                </c:pt>
                <c:pt idx="8276">
                  <c:v>12.821255769462942</c:v>
                </c:pt>
                <c:pt idx="8277">
                  <c:v>12.821255769462942</c:v>
                </c:pt>
                <c:pt idx="8278">
                  <c:v>12.821255769462942</c:v>
                </c:pt>
                <c:pt idx="8279">
                  <c:v>12.821255769462942</c:v>
                </c:pt>
                <c:pt idx="8280">
                  <c:v>12.821255769462942</c:v>
                </c:pt>
                <c:pt idx="8281">
                  <c:v>12.821255769462942</c:v>
                </c:pt>
                <c:pt idx="8282">
                  <c:v>12.821255769462942</c:v>
                </c:pt>
                <c:pt idx="8283">
                  <c:v>12.821255769462942</c:v>
                </c:pt>
                <c:pt idx="8284">
                  <c:v>12.821255769462942</c:v>
                </c:pt>
                <c:pt idx="8285">
                  <c:v>12.821255769462942</c:v>
                </c:pt>
                <c:pt idx="8286">
                  <c:v>12.821255769462942</c:v>
                </c:pt>
                <c:pt idx="8287">
                  <c:v>12.821255769462942</c:v>
                </c:pt>
                <c:pt idx="8288">
                  <c:v>12.821255769462942</c:v>
                </c:pt>
                <c:pt idx="8289">
                  <c:v>12.821255769462942</c:v>
                </c:pt>
                <c:pt idx="8290">
                  <c:v>12.821255769462942</c:v>
                </c:pt>
                <c:pt idx="8291">
                  <c:v>12.821255769462942</c:v>
                </c:pt>
                <c:pt idx="8292">
                  <c:v>12.821255769462942</c:v>
                </c:pt>
                <c:pt idx="8293">
                  <c:v>12.821255769462942</c:v>
                </c:pt>
                <c:pt idx="8294">
                  <c:v>12.821255769462942</c:v>
                </c:pt>
                <c:pt idx="8295">
                  <c:v>12.821255769462942</c:v>
                </c:pt>
                <c:pt idx="8296">
                  <c:v>12.821255769462942</c:v>
                </c:pt>
                <c:pt idx="8297">
                  <c:v>12.821255769462942</c:v>
                </c:pt>
                <c:pt idx="8298">
                  <c:v>12.821255769462942</c:v>
                </c:pt>
                <c:pt idx="8299">
                  <c:v>12.821255769462942</c:v>
                </c:pt>
                <c:pt idx="8300">
                  <c:v>12.821255769462942</c:v>
                </c:pt>
                <c:pt idx="8301">
                  <c:v>12.821255769462942</c:v>
                </c:pt>
                <c:pt idx="8302">
                  <c:v>12.821255769462942</c:v>
                </c:pt>
                <c:pt idx="8303">
                  <c:v>12.821255769462942</c:v>
                </c:pt>
                <c:pt idx="8304">
                  <c:v>12.821255769462942</c:v>
                </c:pt>
                <c:pt idx="8305">
                  <c:v>12.821255769462942</c:v>
                </c:pt>
                <c:pt idx="8306">
                  <c:v>12.821255769462942</c:v>
                </c:pt>
                <c:pt idx="8307">
                  <c:v>12.821255769462942</c:v>
                </c:pt>
                <c:pt idx="8308">
                  <c:v>12.821255769462942</c:v>
                </c:pt>
                <c:pt idx="8309">
                  <c:v>12.821255769462942</c:v>
                </c:pt>
                <c:pt idx="8310">
                  <c:v>12.821255769462942</c:v>
                </c:pt>
                <c:pt idx="8311">
                  <c:v>12.821255769462942</c:v>
                </c:pt>
                <c:pt idx="8312">
                  <c:v>12.821255769462942</c:v>
                </c:pt>
                <c:pt idx="8313">
                  <c:v>12.821255769462942</c:v>
                </c:pt>
                <c:pt idx="8314">
                  <c:v>12.821255769462942</c:v>
                </c:pt>
                <c:pt idx="8315">
                  <c:v>12.821255769462942</c:v>
                </c:pt>
                <c:pt idx="8316">
                  <c:v>12.821255769462942</c:v>
                </c:pt>
                <c:pt idx="8317">
                  <c:v>12.821255769462942</c:v>
                </c:pt>
                <c:pt idx="8318">
                  <c:v>12.821255769462942</c:v>
                </c:pt>
                <c:pt idx="8319">
                  <c:v>12.821255769462942</c:v>
                </c:pt>
                <c:pt idx="8320">
                  <c:v>12.821255769462942</c:v>
                </c:pt>
                <c:pt idx="8321">
                  <c:v>12.821255769462942</c:v>
                </c:pt>
                <c:pt idx="8322">
                  <c:v>12.821255769462942</c:v>
                </c:pt>
                <c:pt idx="8323">
                  <c:v>12.821255769462942</c:v>
                </c:pt>
                <c:pt idx="8324">
                  <c:v>12.821255769462942</c:v>
                </c:pt>
                <c:pt idx="8325">
                  <c:v>12.821255769462942</c:v>
                </c:pt>
                <c:pt idx="8326">
                  <c:v>12.821255769462942</c:v>
                </c:pt>
                <c:pt idx="8327">
                  <c:v>12.821255769462942</c:v>
                </c:pt>
                <c:pt idx="8328">
                  <c:v>12.821255769462942</c:v>
                </c:pt>
                <c:pt idx="8329">
                  <c:v>12.821255769462942</c:v>
                </c:pt>
                <c:pt idx="8330">
                  <c:v>12.821255769462942</c:v>
                </c:pt>
                <c:pt idx="8331">
                  <c:v>12.821255769462942</c:v>
                </c:pt>
                <c:pt idx="8332">
                  <c:v>12.821255769462942</c:v>
                </c:pt>
                <c:pt idx="8333">
                  <c:v>12.821255769462942</c:v>
                </c:pt>
                <c:pt idx="8334">
                  <c:v>12.821255769462942</c:v>
                </c:pt>
                <c:pt idx="8335">
                  <c:v>12.821255769462942</c:v>
                </c:pt>
                <c:pt idx="8336">
                  <c:v>12.821255769462942</c:v>
                </c:pt>
                <c:pt idx="8337">
                  <c:v>12.821255769462942</c:v>
                </c:pt>
                <c:pt idx="8338">
                  <c:v>12.821255769462942</c:v>
                </c:pt>
                <c:pt idx="8339">
                  <c:v>12.821255769462942</c:v>
                </c:pt>
                <c:pt idx="8340">
                  <c:v>12.821255769462942</c:v>
                </c:pt>
                <c:pt idx="8341">
                  <c:v>12.821255769462942</c:v>
                </c:pt>
                <c:pt idx="8342">
                  <c:v>12.821255769462942</c:v>
                </c:pt>
                <c:pt idx="8343">
                  <c:v>12.821255769462942</c:v>
                </c:pt>
                <c:pt idx="8344">
                  <c:v>12.821255769462942</c:v>
                </c:pt>
                <c:pt idx="8345">
                  <c:v>12.821255769462942</c:v>
                </c:pt>
                <c:pt idx="8346">
                  <c:v>12.821255769462942</c:v>
                </c:pt>
                <c:pt idx="8347">
                  <c:v>12.821255769462942</c:v>
                </c:pt>
                <c:pt idx="8348">
                  <c:v>12.821255769462942</c:v>
                </c:pt>
                <c:pt idx="8349">
                  <c:v>12.821255769462942</c:v>
                </c:pt>
                <c:pt idx="8350">
                  <c:v>12.821255769462942</c:v>
                </c:pt>
                <c:pt idx="8351">
                  <c:v>12.821255769462942</c:v>
                </c:pt>
                <c:pt idx="8352">
                  <c:v>12.821255769462942</c:v>
                </c:pt>
                <c:pt idx="8353">
                  <c:v>12.821255769462942</c:v>
                </c:pt>
                <c:pt idx="8354">
                  <c:v>12.821255769462942</c:v>
                </c:pt>
                <c:pt idx="8355">
                  <c:v>12.821255769462942</c:v>
                </c:pt>
                <c:pt idx="8356">
                  <c:v>12.821255769462942</c:v>
                </c:pt>
                <c:pt idx="8357">
                  <c:v>12.821255769462942</c:v>
                </c:pt>
                <c:pt idx="8358">
                  <c:v>12.821255769462942</c:v>
                </c:pt>
                <c:pt idx="8359">
                  <c:v>12.821255769462942</c:v>
                </c:pt>
                <c:pt idx="8360">
                  <c:v>12.821255769462942</c:v>
                </c:pt>
                <c:pt idx="8361">
                  <c:v>12.821255769462942</c:v>
                </c:pt>
                <c:pt idx="8362">
                  <c:v>12.821255769462942</c:v>
                </c:pt>
                <c:pt idx="8363">
                  <c:v>12.821255769462942</c:v>
                </c:pt>
                <c:pt idx="8364">
                  <c:v>12.821255769462942</c:v>
                </c:pt>
                <c:pt idx="8365">
                  <c:v>12.821255769462942</c:v>
                </c:pt>
                <c:pt idx="8366">
                  <c:v>12.821255769462942</c:v>
                </c:pt>
                <c:pt idx="8367">
                  <c:v>12.821255769462942</c:v>
                </c:pt>
                <c:pt idx="8368">
                  <c:v>12.821255769462942</c:v>
                </c:pt>
                <c:pt idx="8369">
                  <c:v>12.821255769462942</c:v>
                </c:pt>
                <c:pt idx="8370">
                  <c:v>12.821255769462942</c:v>
                </c:pt>
                <c:pt idx="8371">
                  <c:v>12.821255769462942</c:v>
                </c:pt>
                <c:pt idx="8372">
                  <c:v>12.821255769462942</c:v>
                </c:pt>
                <c:pt idx="8373">
                  <c:v>12.821255769462942</c:v>
                </c:pt>
                <c:pt idx="8374">
                  <c:v>12.821255769462942</c:v>
                </c:pt>
                <c:pt idx="8375">
                  <c:v>12.821255769462942</c:v>
                </c:pt>
                <c:pt idx="8376">
                  <c:v>12.821255769462942</c:v>
                </c:pt>
                <c:pt idx="8377">
                  <c:v>12.821255769462942</c:v>
                </c:pt>
                <c:pt idx="8378">
                  <c:v>12.821255769462942</c:v>
                </c:pt>
                <c:pt idx="8379">
                  <c:v>12.821255769462942</c:v>
                </c:pt>
                <c:pt idx="8380">
                  <c:v>12.821255769462942</c:v>
                </c:pt>
                <c:pt idx="8381">
                  <c:v>12.821255769462942</c:v>
                </c:pt>
                <c:pt idx="8382">
                  <c:v>12.821255769462942</c:v>
                </c:pt>
                <c:pt idx="8383">
                  <c:v>12.821255769462942</c:v>
                </c:pt>
                <c:pt idx="8384">
                  <c:v>12.821255769462942</c:v>
                </c:pt>
                <c:pt idx="8385">
                  <c:v>12.821255769462942</c:v>
                </c:pt>
                <c:pt idx="8386">
                  <c:v>12.821255769462942</c:v>
                </c:pt>
                <c:pt idx="8387">
                  <c:v>12.821255769462942</c:v>
                </c:pt>
                <c:pt idx="8388">
                  <c:v>12.821255769462942</c:v>
                </c:pt>
                <c:pt idx="8389">
                  <c:v>12.821255769462942</c:v>
                </c:pt>
                <c:pt idx="8390">
                  <c:v>12.821255769462942</c:v>
                </c:pt>
                <c:pt idx="8391">
                  <c:v>12.821255769462942</c:v>
                </c:pt>
                <c:pt idx="8392">
                  <c:v>12.821255769462942</c:v>
                </c:pt>
                <c:pt idx="8393">
                  <c:v>12.821255769462942</c:v>
                </c:pt>
                <c:pt idx="8394">
                  <c:v>12.821255769462942</c:v>
                </c:pt>
                <c:pt idx="8395">
                  <c:v>12.821255769462942</c:v>
                </c:pt>
                <c:pt idx="8396">
                  <c:v>12.821255769462942</c:v>
                </c:pt>
                <c:pt idx="8397">
                  <c:v>12.821255769462942</c:v>
                </c:pt>
                <c:pt idx="8398">
                  <c:v>12.821255769462942</c:v>
                </c:pt>
                <c:pt idx="8399">
                  <c:v>12.821255769462942</c:v>
                </c:pt>
                <c:pt idx="8400">
                  <c:v>12.821255769462942</c:v>
                </c:pt>
                <c:pt idx="8401">
                  <c:v>12.821255769462942</c:v>
                </c:pt>
                <c:pt idx="8402">
                  <c:v>12.821255769462942</c:v>
                </c:pt>
                <c:pt idx="8403">
                  <c:v>12.821255769462942</c:v>
                </c:pt>
                <c:pt idx="8404">
                  <c:v>12.821255769462942</c:v>
                </c:pt>
                <c:pt idx="8405">
                  <c:v>12.821255769462942</c:v>
                </c:pt>
                <c:pt idx="8406">
                  <c:v>12.821255769462942</c:v>
                </c:pt>
                <c:pt idx="8407">
                  <c:v>12.821255769462942</c:v>
                </c:pt>
                <c:pt idx="8408">
                  <c:v>12.821255769462942</c:v>
                </c:pt>
                <c:pt idx="8409">
                  <c:v>12.821255769462942</c:v>
                </c:pt>
                <c:pt idx="8410">
                  <c:v>12.821255769462942</c:v>
                </c:pt>
                <c:pt idx="8411">
                  <c:v>12.821255769462942</c:v>
                </c:pt>
                <c:pt idx="8412">
                  <c:v>12.821255769462942</c:v>
                </c:pt>
                <c:pt idx="8413">
                  <c:v>12.821255769462942</c:v>
                </c:pt>
                <c:pt idx="8414">
                  <c:v>12.821255769462942</c:v>
                </c:pt>
                <c:pt idx="8415">
                  <c:v>12.821255769462942</c:v>
                </c:pt>
                <c:pt idx="8416">
                  <c:v>12.821255769462942</c:v>
                </c:pt>
                <c:pt idx="8417">
                  <c:v>12.821255769462942</c:v>
                </c:pt>
                <c:pt idx="8418">
                  <c:v>12.821255769462942</c:v>
                </c:pt>
                <c:pt idx="8419">
                  <c:v>12.821255769462942</c:v>
                </c:pt>
                <c:pt idx="8420">
                  <c:v>12.821255769462942</c:v>
                </c:pt>
                <c:pt idx="8421">
                  <c:v>12.821255769462942</c:v>
                </c:pt>
                <c:pt idx="8422">
                  <c:v>12.821255769462942</c:v>
                </c:pt>
                <c:pt idx="8423">
                  <c:v>12.821255769462942</c:v>
                </c:pt>
                <c:pt idx="8424">
                  <c:v>12.821255769462942</c:v>
                </c:pt>
                <c:pt idx="8425">
                  <c:v>12.821255769462942</c:v>
                </c:pt>
                <c:pt idx="8426">
                  <c:v>12.821255769462942</c:v>
                </c:pt>
                <c:pt idx="8427">
                  <c:v>12.821255769462942</c:v>
                </c:pt>
                <c:pt idx="8428">
                  <c:v>12.821255769462942</c:v>
                </c:pt>
                <c:pt idx="8429">
                  <c:v>12.821255769462942</c:v>
                </c:pt>
                <c:pt idx="8430">
                  <c:v>12.821255769462942</c:v>
                </c:pt>
                <c:pt idx="8431">
                  <c:v>12.821255769462942</c:v>
                </c:pt>
                <c:pt idx="8432">
                  <c:v>12.821255769462942</c:v>
                </c:pt>
                <c:pt idx="8433">
                  <c:v>12.821255769462942</c:v>
                </c:pt>
                <c:pt idx="8434">
                  <c:v>12.821255769462942</c:v>
                </c:pt>
                <c:pt idx="8435">
                  <c:v>12.821255769462942</c:v>
                </c:pt>
                <c:pt idx="8436">
                  <c:v>12.821255769462942</c:v>
                </c:pt>
                <c:pt idx="8437">
                  <c:v>12.821255769462942</c:v>
                </c:pt>
                <c:pt idx="8438">
                  <c:v>12.821255769462942</c:v>
                </c:pt>
                <c:pt idx="8439">
                  <c:v>12.821255769462942</c:v>
                </c:pt>
                <c:pt idx="8440">
                  <c:v>12.821255769462942</c:v>
                </c:pt>
                <c:pt idx="8441">
                  <c:v>12.821255769462942</c:v>
                </c:pt>
                <c:pt idx="8442">
                  <c:v>12.821255769462942</c:v>
                </c:pt>
                <c:pt idx="8443">
                  <c:v>12.821255769462942</c:v>
                </c:pt>
                <c:pt idx="8444">
                  <c:v>12.821255769462942</c:v>
                </c:pt>
                <c:pt idx="8445">
                  <c:v>12.821255769462942</c:v>
                </c:pt>
                <c:pt idx="8446">
                  <c:v>12.821255769462942</c:v>
                </c:pt>
                <c:pt idx="8447">
                  <c:v>12.821255769462942</c:v>
                </c:pt>
                <c:pt idx="8448">
                  <c:v>12.821255769462942</c:v>
                </c:pt>
                <c:pt idx="8449">
                  <c:v>12.821255769462942</c:v>
                </c:pt>
                <c:pt idx="8450">
                  <c:v>12.821255769462942</c:v>
                </c:pt>
                <c:pt idx="8451">
                  <c:v>12.821255769462942</c:v>
                </c:pt>
                <c:pt idx="8452">
                  <c:v>12.821255769462942</c:v>
                </c:pt>
                <c:pt idx="8453">
                  <c:v>12.821255769462942</c:v>
                </c:pt>
                <c:pt idx="8454">
                  <c:v>12.821255769462942</c:v>
                </c:pt>
                <c:pt idx="8455">
                  <c:v>12.821255769462942</c:v>
                </c:pt>
                <c:pt idx="8456">
                  <c:v>12.821255769462942</c:v>
                </c:pt>
                <c:pt idx="8457">
                  <c:v>12.821255769462942</c:v>
                </c:pt>
                <c:pt idx="8458">
                  <c:v>12.821255769462942</c:v>
                </c:pt>
                <c:pt idx="8459">
                  <c:v>12.821255769462942</c:v>
                </c:pt>
                <c:pt idx="8460">
                  <c:v>12.821255769462942</c:v>
                </c:pt>
                <c:pt idx="8461">
                  <c:v>12.821255769462942</c:v>
                </c:pt>
                <c:pt idx="8462">
                  <c:v>12.821255769462942</c:v>
                </c:pt>
                <c:pt idx="8463">
                  <c:v>12.821255769462942</c:v>
                </c:pt>
                <c:pt idx="8464">
                  <c:v>12.821255769462942</c:v>
                </c:pt>
                <c:pt idx="8465">
                  <c:v>12.821255769462942</c:v>
                </c:pt>
                <c:pt idx="8466">
                  <c:v>12.821255769462942</c:v>
                </c:pt>
                <c:pt idx="8467">
                  <c:v>12.821255769462942</c:v>
                </c:pt>
                <c:pt idx="8468">
                  <c:v>12.821255769462942</c:v>
                </c:pt>
                <c:pt idx="8469">
                  <c:v>12.821255769462942</c:v>
                </c:pt>
                <c:pt idx="8470">
                  <c:v>12.821255769462942</c:v>
                </c:pt>
                <c:pt idx="8471">
                  <c:v>12.821255769462942</c:v>
                </c:pt>
                <c:pt idx="8472">
                  <c:v>12.821255769462942</c:v>
                </c:pt>
                <c:pt idx="8473">
                  <c:v>12.821255769462942</c:v>
                </c:pt>
                <c:pt idx="8474">
                  <c:v>12.821255769462942</c:v>
                </c:pt>
                <c:pt idx="8475">
                  <c:v>12.821255769462942</c:v>
                </c:pt>
                <c:pt idx="8476">
                  <c:v>12.821255769462942</c:v>
                </c:pt>
                <c:pt idx="8477">
                  <c:v>12.821255769462942</c:v>
                </c:pt>
                <c:pt idx="8478">
                  <c:v>12.821255769462942</c:v>
                </c:pt>
                <c:pt idx="8479">
                  <c:v>12.821255769462942</c:v>
                </c:pt>
                <c:pt idx="8480">
                  <c:v>12.821255769462942</c:v>
                </c:pt>
                <c:pt idx="8481">
                  <c:v>12.821255769462942</c:v>
                </c:pt>
                <c:pt idx="8482">
                  <c:v>12.821255769462942</c:v>
                </c:pt>
                <c:pt idx="8483">
                  <c:v>12.821255769462942</c:v>
                </c:pt>
                <c:pt idx="8484">
                  <c:v>12.821255769462942</c:v>
                </c:pt>
                <c:pt idx="8485">
                  <c:v>12.821255769462942</c:v>
                </c:pt>
                <c:pt idx="8486">
                  <c:v>12.821255769462942</c:v>
                </c:pt>
                <c:pt idx="8487">
                  <c:v>12.821255769462942</c:v>
                </c:pt>
                <c:pt idx="8488">
                  <c:v>12.821255769462942</c:v>
                </c:pt>
                <c:pt idx="8489">
                  <c:v>12.821255769462942</c:v>
                </c:pt>
                <c:pt idx="8490">
                  <c:v>12.821255769462942</c:v>
                </c:pt>
                <c:pt idx="8491">
                  <c:v>12.821255769462942</c:v>
                </c:pt>
                <c:pt idx="8492">
                  <c:v>12.821255769462942</c:v>
                </c:pt>
                <c:pt idx="8493">
                  <c:v>12.821255769462942</c:v>
                </c:pt>
                <c:pt idx="8494">
                  <c:v>12.821255769462942</c:v>
                </c:pt>
                <c:pt idx="8495">
                  <c:v>12.821255769462942</c:v>
                </c:pt>
                <c:pt idx="8496">
                  <c:v>12.821255769462942</c:v>
                </c:pt>
                <c:pt idx="8497">
                  <c:v>12.821255769462942</c:v>
                </c:pt>
                <c:pt idx="8498">
                  <c:v>12.821255769462942</c:v>
                </c:pt>
                <c:pt idx="8499">
                  <c:v>12.821255769462942</c:v>
                </c:pt>
                <c:pt idx="8500">
                  <c:v>12.821255769462942</c:v>
                </c:pt>
                <c:pt idx="8501">
                  <c:v>12.821255769462942</c:v>
                </c:pt>
                <c:pt idx="8502">
                  <c:v>12.821255769462942</c:v>
                </c:pt>
                <c:pt idx="8503">
                  <c:v>12.821255769462942</c:v>
                </c:pt>
                <c:pt idx="8504">
                  <c:v>12.821255769462942</c:v>
                </c:pt>
                <c:pt idx="8505">
                  <c:v>12.821255769462942</c:v>
                </c:pt>
                <c:pt idx="8506">
                  <c:v>12.821255769462942</c:v>
                </c:pt>
                <c:pt idx="8507">
                  <c:v>12.821255769462942</c:v>
                </c:pt>
                <c:pt idx="8508">
                  <c:v>12.821255769462942</c:v>
                </c:pt>
                <c:pt idx="8509">
                  <c:v>12.821255769462942</c:v>
                </c:pt>
                <c:pt idx="8510">
                  <c:v>12.821255769462942</c:v>
                </c:pt>
                <c:pt idx="8511">
                  <c:v>12.821255769462942</c:v>
                </c:pt>
                <c:pt idx="8512">
                  <c:v>12.821255769462942</c:v>
                </c:pt>
                <c:pt idx="8513">
                  <c:v>12.821255769462942</c:v>
                </c:pt>
                <c:pt idx="8514">
                  <c:v>12.821255769462942</c:v>
                </c:pt>
                <c:pt idx="8515">
                  <c:v>12.821255769462942</c:v>
                </c:pt>
                <c:pt idx="8516">
                  <c:v>12.821255769462942</c:v>
                </c:pt>
                <c:pt idx="8517">
                  <c:v>12.821255769462942</c:v>
                </c:pt>
                <c:pt idx="8518">
                  <c:v>12.821255769462942</c:v>
                </c:pt>
                <c:pt idx="8519">
                  <c:v>12.821255769462942</c:v>
                </c:pt>
                <c:pt idx="8520">
                  <c:v>12.821255769462942</c:v>
                </c:pt>
                <c:pt idx="8521">
                  <c:v>12.821255769462942</c:v>
                </c:pt>
                <c:pt idx="8522">
                  <c:v>12.821255769462942</c:v>
                </c:pt>
                <c:pt idx="8523">
                  <c:v>12.821255769462942</c:v>
                </c:pt>
                <c:pt idx="8524">
                  <c:v>12.821255769462942</c:v>
                </c:pt>
                <c:pt idx="8525">
                  <c:v>12.821255769462942</c:v>
                </c:pt>
                <c:pt idx="8526">
                  <c:v>12.821255769462942</c:v>
                </c:pt>
                <c:pt idx="8527">
                  <c:v>12.821255769462942</c:v>
                </c:pt>
                <c:pt idx="8528">
                  <c:v>12.821255769462942</c:v>
                </c:pt>
                <c:pt idx="8529">
                  <c:v>12.821255769462942</c:v>
                </c:pt>
                <c:pt idx="8530">
                  <c:v>12.821255769462942</c:v>
                </c:pt>
                <c:pt idx="8531">
                  <c:v>12.821255769462942</c:v>
                </c:pt>
                <c:pt idx="8532">
                  <c:v>12.821255769462942</c:v>
                </c:pt>
                <c:pt idx="8533">
                  <c:v>12.821255769462942</c:v>
                </c:pt>
                <c:pt idx="8534">
                  <c:v>12.821255769462942</c:v>
                </c:pt>
                <c:pt idx="8535">
                  <c:v>12.821255769462942</c:v>
                </c:pt>
                <c:pt idx="8536">
                  <c:v>12.821255769462942</c:v>
                </c:pt>
                <c:pt idx="8537">
                  <c:v>12.821255769462942</c:v>
                </c:pt>
                <c:pt idx="8538">
                  <c:v>12.821255769462942</c:v>
                </c:pt>
                <c:pt idx="8539">
                  <c:v>12.821255769462942</c:v>
                </c:pt>
                <c:pt idx="8540">
                  <c:v>12.821255769462942</c:v>
                </c:pt>
                <c:pt idx="8541">
                  <c:v>12.821255769462942</c:v>
                </c:pt>
                <c:pt idx="8542">
                  <c:v>12.821255769462942</c:v>
                </c:pt>
                <c:pt idx="8543">
                  <c:v>12.821255769462942</c:v>
                </c:pt>
                <c:pt idx="8544">
                  <c:v>12.821255769462942</c:v>
                </c:pt>
                <c:pt idx="8545">
                  <c:v>12.821255769462942</c:v>
                </c:pt>
                <c:pt idx="8546">
                  <c:v>12.821255769462942</c:v>
                </c:pt>
                <c:pt idx="8547">
                  <c:v>12.821255769462942</c:v>
                </c:pt>
                <c:pt idx="8548">
                  <c:v>12.821255769462942</c:v>
                </c:pt>
                <c:pt idx="8549">
                  <c:v>12.821255769462942</c:v>
                </c:pt>
                <c:pt idx="8550">
                  <c:v>12.821255769462942</c:v>
                </c:pt>
                <c:pt idx="8551">
                  <c:v>12.821255769462942</c:v>
                </c:pt>
                <c:pt idx="8552">
                  <c:v>12.821255769462942</c:v>
                </c:pt>
                <c:pt idx="8553">
                  <c:v>12.821255769462942</c:v>
                </c:pt>
                <c:pt idx="8554">
                  <c:v>12.821255769462942</c:v>
                </c:pt>
                <c:pt idx="8555">
                  <c:v>12.821255769462942</c:v>
                </c:pt>
                <c:pt idx="8556">
                  <c:v>12.821255769462942</c:v>
                </c:pt>
                <c:pt idx="8557">
                  <c:v>12.821255769462942</c:v>
                </c:pt>
                <c:pt idx="8558">
                  <c:v>12.821255769462942</c:v>
                </c:pt>
                <c:pt idx="8559">
                  <c:v>12.821255769462942</c:v>
                </c:pt>
                <c:pt idx="8560">
                  <c:v>12.821255769462942</c:v>
                </c:pt>
                <c:pt idx="8561">
                  <c:v>12.821255769462942</c:v>
                </c:pt>
                <c:pt idx="8562">
                  <c:v>12.821255769462942</c:v>
                </c:pt>
                <c:pt idx="8563">
                  <c:v>12.821255769462942</c:v>
                </c:pt>
                <c:pt idx="8564">
                  <c:v>12.821255769462942</c:v>
                </c:pt>
                <c:pt idx="8565">
                  <c:v>12.821255769462942</c:v>
                </c:pt>
                <c:pt idx="8566">
                  <c:v>12.821255769462942</c:v>
                </c:pt>
                <c:pt idx="8567">
                  <c:v>12.821255769462942</c:v>
                </c:pt>
                <c:pt idx="8568">
                  <c:v>12.821255769462942</c:v>
                </c:pt>
                <c:pt idx="8569">
                  <c:v>12.821255769462942</c:v>
                </c:pt>
                <c:pt idx="8570">
                  <c:v>12.821255769462942</c:v>
                </c:pt>
                <c:pt idx="8571">
                  <c:v>12.821255769462942</c:v>
                </c:pt>
                <c:pt idx="8572">
                  <c:v>12.821255769462942</c:v>
                </c:pt>
                <c:pt idx="8573">
                  <c:v>12.821255769462942</c:v>
                </c:pt>
                <c:pt idx="8574">
                  <c:v>12.821255769462942</c:v>
                </c:pt>
                <c:pt idx="8575">
                  <c:v>12.821255769462942</c:v>
                </c:pt>
                <c:pt idx="8576">
                  <c:v>12.821255769462942</c:v>
                </c:pt>
                <c:pt idx="8577">
                  <c:v>12.821255769462942</c:v>
                </c:pt>
                <c:pt idx="8578">
                  <c:v>12.821255769462942</c:v>
                </c:pt>
                <c:pt idx="8579">
                  <c:v>12.821255769462942</c:v>
                </c:pt>
                <c:pt idx="8580">
                  <c:v>12.821255769462942</c:v>
                </c:pt>
                <c:pt idx="8581">
                  <c:v>12.821255769462942</c:v>
                </c:pt>
                <c:pt idx="8582">
                  <c:v>12.821255769462942</c:v>
                </c:pt>
                <c:pt idx="8583">
                  <c:v>12.821255769462942</c:v>
                </c:pt>
                <c:pt idx="8584">
                  <c:v>12.821255769462942</c:v>
                </c:pt>
                <c:pt idx="8585">
                  <c:v>12.821255769462942</c:v>
                </c:pt>
                <c:pt idx="8586">
                  <c:v>12.821255769462942</c:v>
                </c:pt>
                <c:pt idx="8587">
                  <c:v>12.821255769462942</c:v>
                </c:pt>
                <c:pt idx="8588">
                  <c:v>12.821255769462942</c:v>
                </c:pt>
                <c:pt idx="8589">
                  <c:v>12.821255769462942</c:v>
                </c:pt>
                <c:pt idx="8590">
                  <c:v>12.821255769462942</c:v>
                </c:pt>
                <c:pt idx="8591">
                  <c:v>12.821255769462942</c:v>
                </c:pt>
                <c:pt idx="8592">
                  <c:v>12.821255769462942</c:v>
                </c:pt>
                <c:pt idx="8593">
                  <c:v>12.821255769462942</c:v>
                </c:pt>
                <c:pt idx="8594">
                  <c:v>12.821255769462942</c:v>
                </c:pt>
                <c:pt idx="8595">
                  <c:v>12.821255769462942</c:v>
                </c:pt>
                <c:pt idx="8596">
                  <c:v>12.821255769462942</c:v>
                </c:pt>
                <c:pt idx="8597">
                  <c:v>12.821255769462942</c:v>
                </c:pt>
                <c:pt idx="8598">
                  <c:v>12.821255769462942</c:v>
                </c:pt>
                <c:pt idx="8599">
                  <c:v>12.821255769462942</c:v>
                </c:pt>
                <c:pt idx="8600">
                  <c:v>12.821255769462942</c:v>
                </c:pt>
                <c:pt idx="8601">
                  <c:v>12.821255769462942</c:v>
                </c:pt>
                <c:pt idx="8602">
                  <c:v>12.821255769462942</c:v>
                </c:pt>
                <c:pt idx="8603">
                  <c:v>12.821255769462942</c:v>
                </c:pt>
                <c:pt idx="8604">
                  <c:v>12.821255769462942</c:v>
                </c:pt>
                <c:pt idx="8605">
                  <c:v>12.821255769462942</c:v>
                </c:pt>
                <c:pt idx="8606">
                  <c:v>12.821255769462942</c:v>
                </c:pt>
                <c:pt idx="8607">
                  <c:v>12.821255769462942</c:v>
                </c:pt>
                <c:pt idx="8608">
                  <c:v>12.821255769462942</c:v>
                </c:pt>
                <c:pt idx="8609">
                  <c:v>12.821255769462942</c:v>
                </c:pt>
                <c:pt idx="8610">
                  <c:v>12.821255769462942</c:v>
                </c:pt>
                <c:pt idx="8611">
                  <c:v>12.821255769462942</c:v>
                </c:pt>
                <c:pt idx="8612">
                  <c:v>12.821255769462942</c:v>
                </c:pt>
                <c:pt idx="8613">
                  <c:v>12.821255769462942</c:v>
                </c:pt>
                <c:pt idx="8614">
                  <c:v>12.821255769462942</c:v>
                </c:pt>
                <c:pt idx="8615">
                  <c:v>12.821255769462942</c:v>
                </c:pt>
                <c:pt idx="8616">
                  <c:v>12.821255769462942</c:v>
                </c:pt>
                <c:pt idx="8617">
                  <c:v>12.821255769462942</c:v>
                </c:pt>
                <c:pt idx="8618">
                  <c:v>12.821255769462942</c:v>
                </c:pt>
                <c:pt idx="8619">
                  <c:v>12.821255769462942</c:v>
                </c:pt>
                <c:pt idx="8620">
                  <c:v>12.821255769462942</c:v>
                </c:pt>
                <c:pt idx="8621">
                  <c:v>12.821255769462942</c:v>
                </c:pt>
                <c:pt idx="8622">
                  <c:v>12.821255769462942</c:v>
                </c:pt>
                <c:pt idx="8623">
                  <c:v>12.821255769462942</c:v>
                </c:pt>
                <c:pt idx="8624">
                  <c:v>12.821255769462942</c:v>
                </c:pt>
                <c:pt idx="8625">
                  <c:v>12.821255769462942</c:v>
                </c:pt>
                <c:pt idx="8626">
                  <c:v>12.821255769462942</c:v>
                </c:pt>
                <c:pt idx="8627">
                  <c:v>12.821255769462942</c:v>
                </c:pt>
                <c:pt idx="8628">
                  <c:v>12.821255769462942</c:v>
                </c:pt>
                <c:pt idx="8629">
                  <c:v>12.821255769462942</c:v>
                </c:pt>
                <c:pt idx="8630">
                  <c:v>12.821255769462942</c:v>
                </c:pt>
                <c:pt idx="8631">
                  <c:v>12.821255769462942</c:v>
                </c:pt>
                <c:pt idx="8632">
                  <c:v>12.821255769462942</c:v>
                </c:pt>
                <c:pt idx="8633">
                  <c:v>12.821255769462942</c:v>
                </c:pt>
                <c:pt idx="8634">
                  <c:v>12.821255769462942</c:v>
                </c:pt>
                <c:pt idx="8635">
                  <c:v>12.821255769462942</c:v>
                </c:pt>
                <c:pt idx="8636">
                  <c:v>12.821255769462942</c:v>
                </c:pt>
                <c:pt idx="8637">
                  <c:v>12.821255769462942</c:v>
                </c:pt>
                <c:pt idx="8638">
                  <c:v>12.821255769462942</c:v>
                </c:pt>
                <c:pt idx="8639">
                  <c:v>12.821255769462942</c:v>
                </c:pt>
                <c:pt idx="8640">
                  <c:v>12.821255769462942</c:v>
                </c:pt>
                <c:pt idx="8641">
                  <c:v>12.821255769462942</c:v>
                </c:pt>
                <c:pt idx="8642">
                  <c:v>12.821255769462942</c:v>
                </c:pt>
                <c:pt idx="8643">
                  <c:v>12.821255769462942</c:v>
                </c:pt>
                <c:pt idx="8644">
                  <c:v>12.821255769462942</c:v>
                </c:pt>
                <c:pt idx="8645">
                  <c:v>12.821255769462942</c:v>
                </c:pt>
                <c:pt idx="8646">
                  <c:v>12.821255769462942</c:v>
                </c:pt>
                <c:pt idx="8647">
                  <c:v>12.821255769462942</c:v>
                </c:pt>
                <c:pt idx="8648">
                  <c:v>12.821255769462942</c:v>
                </c:pt>
                <c:pt idx="8649">
                  <c:v>12.821255769462942</c:v>
                </c:pt>
                <c:pt idx="8650">
                  <c:v>12.821255769462942</c:v>
                </c:pt>
                <c:pt idx="8651">
                  <c:v>12.821255769462942</c:v>
                </c:pt>
                <c:pt idx="8652">
                  <c:v>12.821255769462942</c:v>
                </c:pt>
                <c:pt idx="8653">
                  <c:v>12.821255769462942</c:v>
                </c:pt>
                <c:pt idx="8654">
                  <c:v>12.821255769462942</c:v>
                </c:pt>
                <c:pt idx="8655">
                  <c:v>12.821255769462942</c:v>
                </c:pt>
                <c:pt idx="8656">
                  <c:v>12.821255769462942</c:v>
                </c:pt>
                <c:pt idx="8657">
                  <c:v>12.821255769462942</c:v>
                </c:pt>
                <c:pt idx="8658">
                  <c:v>12.821255769462942</c:v>
                </c:pt>
                <c:pt idx="8659">
                  <c:v>12.821255769462942</c:v>
                </c:pt>
                <c:pt idx="8660">
                  <c:v>12.821255769462942</c:v>
                </c:pt>
                <c:pt idx="8661">
                  <c:v>12.821255769462942</c:v>
                </c:pt>
                <c:pt idx="8662">
                  <c:v>12.821255769462942</c:v>
                </c:pt>
                <c:pt idx="8663">
                  <c:v>12.821255769462942</c:v>
                </c:pt>
                <c:pt idx="8664">
                  <c:v>12.821255769462942</c:v>
                </c:pt>
                <c:pt idx="8665">
                  <c:v>12.821255769462942</c:v>
                </c:pt>
                <c:pt idx="8666">
                  <c:v>12.821255769462942</c:v>
                </c:pt>
                <c:pt idx="8667">
                  <c:v>12.821255769462942</c:v>
                </c:pt>
                <c:pt idx="8668">
                  <c:v>12.821255769462942</c:v>
                </c:pt>
                <c:pt idx="8669">
                  <c:v>12.821255769462942</c:v>
                </c:pt>
                <c:pt idx="8670">
                  <c:v>12.821255769462942</c:v>
                </c:pt>
                <c:pt idx="8671">
                  <c:v>12.821255769462942</c:v>
                </c:pt>
                <c:pt idx="8672">
                  <c:v>12.821255769462942</c:v>
                </c:pt>
                <c:pt idx="8673">
                  <c:v>12.821255769462942</c:v>
                </c:pt>
                <c:pt idx="8674">
                  <c:v>12.821255769462942</c:v>
                </c:pt>
                <c:pt idx="8675">
                  <c:v>12.821255769462942</c:v>
                </c:pt>
                <c:pt idx="8676">
                  <c:v>12.821255769462942</c:v>
                </c:pt>
                <c:pt idx="8677">
                  <c:v>12.821255769462942</c:v>
                </c:pt>
                <c:pt idx="8678">
                  <c:v>12.821255769462942</c:v>
                </c:pt>
                <c:pt idx="8679">
                  <c:v>12.821255769462942</c:v>
                </c:pt>
                <c:pt idx="8680">
                  <c:v>12.821255769462942</c:v>
                </c:pt>
                <c:pt idx="8681">
                  <c:v>12.821255769462942</c:v>
                </c:pt>
                <c:pt idx="8682">
                  <c:v>12.821255769462942</c:v>
                </c:pt>
                <c:pt idx="8683">
                  <c:v>12.821255769462942</c:v>
                </c:pt>
                <c:pt idx="8684">
                  <c:v>12.821255769462942</c:v>
                </c:pt>
                <c:pt idx="8685">
                  <c:v>12.821255769462942</c:v>
                </c:pt>
                <c:pt idx="8686">
                  <c:v>12.821255769462942</c:v>
                </c:pt>
                <c:pt idx="8687">
                  <c:v>12.821255769462942</c:v>
                </c:pt>
                <c:pt idx="8688">
                  <c:v>12.821255769462942</c:v>
                </c:pt>
                <c:pt idx="8689">
                  <c:v>12.821255769462942</c:v>
                </c:pt>
                <c:pt idx="8690">
                  <c:v>12.821255769462942</c:v>
                </c:pt>
                <c:pt idx="8691">
                  <c:v>12.821255769462942</c:v>
                </c:pt>
                <c:pt idx="8692">
                  <c:v>12.821255769462942</c:v>
                </c:pt>
                <c:pt idx="8693">
                  <c:v>12.821255769462942</c:v>
                </c:pt>
                <c:pt idx="8694">
                  <c:v>12.821255769462942</c:v>
                </c:pt>
                <c:pt idx="8695">
                  <c:v>12.821255769462942</c:v>
                </c:pt>
                <c:pt idx="8696">
                  <c:v>12.821255769462942</c:v>
                </c:pt>
                <c:pt idx="8697">
                  <c:v>12.821255769462942</c:v>
                </c:pt>
                <c:pt idx="8698">
                  <c:v>12.821255769462942</c:v>
                </c:pt>
                <c:pt idx="8699">
                  <c:v>12.821255769462942</c:v>
                </c:pt>
                <c:pt idx="8700">
                  <c:v>12.821255769462942</c:v>
                </c:pt>
                <c:pt idx="8701">
                  <c:v>12.821255769462942</c:v>
                </c:pt>
                <c:pt idx="8702">
                  <c:v>12.821255769462942</c:v>
                </c:pt>
                <c:pt idx="8703">
                  <c:v>12.821255769462942</c:v>
                </c:pt>
                <c:pt idx="8704">
                  <c:v>12.821255769462942</c:v>
                </c:pt>
                <c:pt idx="8705">
                  <c:v>12.821255769462942</c:v>
                </c:pt>
                <c:pt idx="8706">
                  <c:v>12.821255769462942</c:v>
                </c:pt>
                <c:pt idx="8707">
                  <c:v>12.821255769462942</c:v>
                </c:pt>
                <c:pt idx="8708">
                  <c:v>12.821255769462942</c:v>
                </c:pt>
                <c:pt idx="8709">
                  <c:v>12.821255769462942</c:v>
                </c:pt>
                <c:pt idx="8710">
                  <c:v>12.821255769462942</c:v>
                </c:pt>
                <c:pt idx="8711">
                  <c:v>12.821255769462942</c:v>
                </c:pt>
                <c:pt idx="8712">
                  <c:v>12.821255769462942</c:v>
                </c:pt>
                <c:pt idx="8713">
                  <c:v>12.821255769462942</c:v>
                </c:pt>
                <c:pt idx="8714">
                  <c:v>12.821255769462942</c:v>
                </c:pt>
                <c:pt idx="8715">
                  <c:v>12.821255769462942</c:v>
                </c:pt>
                <c:pt idx="8716">
                  <c:v>12.821255769462942</c:v>
                </c:pt>
                <c:pt idx="8717">
                  <c:v>12.821255769462942</c:v>
                </c:pt>
                <c:pt idx="8718">
                  <c:v>12.821255769462942</c:v>
                </c:pt>
                <c:pt idx="8719">
                  <c:v>12.821255769462942</c:v>
                </c:pt>
                <c:pt idx="8720">
                  <c:v>12.821255769462942</c:v>
                </c:pt>
                <c:pt idx="8721">
                  <c:v>12.821255769462942</c:v>
                </c:pt>
                <c:pt idx="8722">
                  <c:v>12.821255769462942</c:v>
                </c:pt>
                <c:pt idx="8723">
                  <c:v>12.821255769462942</c:v>
                </c:pt>
                <c:pt idx="8724">
                  <c:v>12.821255769462942</c:v>
                </c:pt>
                <c:pt idx="8725">
                  <c:v>12.821255769462942</c:v>
                </c:pt>
                <c:pt idx="8726">
                  <c:v>12.821255769462942</c:v>
                </c:pt>
                <c:pt idx="8727">
                  <c:v>12.821255769462942</c:v>
                </c:pt>
                <c:pt idx="8728">
                  <c:v>12.821255769462942</c:v>
                </c:pt>
                <c:pt idx="8729">
                  <c:v>12.821255769462942</c:v>
                </c:pt>
                <c:pt idx="8730">
                  <c:v>12.821255769462942</c:v>
                </c:pt>
                <c:pt idx="8731">
                  <c:v>12.821255769462942</c:v>
                </c:pt>
                <c:pt idx="8732">
                  <c:v>12.821255769462942</c:v>
                </c:pt>
                <c:pt idx="8733">
                  <c:v>12.821255769462942</c:v>
                </c:pt>
                <c:pt idx="8734">
                  <c:v>12.821255769462942</c:v>
                </c:pt>
                <c:pt idx="8735">
                  <c:v>12.821255769462942</c:v>
                </c:pt>
                <c:pt idx="8736">
                  <c:v>12.821255769462942</c:v>
                </c:pt>
                <c:pt idx="8737">
                  <c:v>12.821255769462942</c:v>
                </c:pt>
                <c:pt idx="8738">
                  <c:v>12.821255769462942</c:v>
                </c:pt>
                <c:pt idx="8739">
                  <c:v>12.821255769462942</c:v>
                </c:pt>
                <c:pt idx="8740">
                  <c:v>12.821255769462942</c:v>
                </c:pt>
                <c:pt idx="8741">
                  <c:v>12.821255769462942</c:v>
                </c:pt>
                <c:pt idx="8742">
                  <c:v>12.821255769462942</c:v>
                </c:pt>
                <c:pt idx="8743">
                  <c:v>12.821255769462942</c:v>
                </c:pt>
                <c:pt idx="8744">
                  <c:v>12.821255769462942</c:v>
                </c:pt>
                <c:pt idx="8745">
                  <c:v>12.821255769462942</c:v>
                </c:pt>
                <c:pt idx="8746">
                  <c:v>12.821255769462942</c:v>
                </c:pt>
                <c:pt idx="8747">
                  <c:v>12.821255769462942</c:v>
                </c:pt>
                <c:pt idx="8748">
                  <c:v>12.821255769462942</c:v>
                </c:pt>
                <c:pt idx="8749">
                  <c:v>12.821255769462942</c:v>
                </c:pt>
                <c:pt idx="8750">
                  <c:v>12.821255769462942</c:v>
                </c:pt>
                <c:pt idx="8751">
                  <c:v>12.821255769462942</c:v>
                </c:pt>
                <c:pt idx="8752">
                  <c:v>12.821255769462942</c:v>
                </c:pt>
                <c:pt idx="8753">
                  <c:v>12.821255769462942</c:v>
                </c:pt>
                <c:pt idx="8754">
                  <c:v>12.821255769462942</c:v>
                </c:pt>
                <c:pt idx="8755">
                  <c:v>12.821255769462942</c:v>
                </c:pt>
                <c:pt idx="8756">
                  <c:v>12.821255769462942</c:v>
                </c:pt>
                <c:pt idx="8757">
                  <c:v>12.821255769462942</c:v>
                </c:pt>
                <c:pt idx="8758">
                  <c:v>12.821255769462942</c:v>
                </c:pt>
                <c:pt idx="8759">
                  <c:v>12.821255769462942</c:v>
                </c:pt>
                <c:pt idx="8760">
                  <c:v>12.821255769462942</c:v>
                </c:pt>
                <c:pt idx="8761">
                  <c:v>12.821255769462942</c:v>
                </c:pt>
                <c:pt idx="8762">
                  <c:v>12.821255769462942</c:v>
                </c:pt>
                <c:pt idx="8763">
                  <c:v>12.821255769462942</c:v>
                </c:pt>
                <c:pt idx="8764">
                  <c:v>12.821255769462942</c:v>
                </c:pt>
                <c:pt idx="8765">
                  <c:v>12.821255769462942</c:v>
                </c:pt>
                <c:pt idx="8766">
                  <c:v>12.821255769462942</c:v>
                </c:pt>
                <c:pt idx="8767">
                  <c:v>12.821255769462942</c:v>
                </c:pt>
                <c:pt idx="8768">
                  <c:v>12.821255769462942</c:v>
                </c:pt>
                <c:pt idx="8769">
                  <c:v>12.821255769462942</c:v>
                </c:pt>
                <c:pt idx="8770">
                  <c:v>12.821255769462942</c:v>
                </c:pt>
                <c:pt idx="8771">
                  <c:v>12.821255769462942</c:v>
                </c:pt>
                <c:pt idx="8772">
                  <c:v>12.821255769462942</c:v>
                </c:pt>
                <c:pt idx="8773">
                  <c:v>12.821255769462942</c:v>
                </c:pt>
                <c:pt idx="8774">
                  <c:v>12.821255769462942</c:v>
                </c:pt>
                <c:pt idx="8775">
                  <c:v>12.821255769462942</c:v>
                </c:pt>
                <c:pt idx="8776">
                  <c:v>12.821255769462942</c:v>
                </c:pt>
                <c:pt idx="8777">
                  <c:v>12.821255769462942</c:v>
                </c:pt>
                <c:pt idx="8778">
                  <c:v>12.821255769462942</c:v>
                </c:pt>
                <c:pt idx="8779">
                  <c:v>12.821255769462942</c:v>
                </c:pt>
                <c:pt idx="8780">
                  <c:v>12.821255769462942</c:v>
                </c:pt>
                <c:pt idx="8781">
                  <c:v>12.821255769462942</c:v>
                </c:pt>
                <c:pt idx="8782">
                  <c:v>12.821255769462942</c:v>
                </c:pt>
                <c:pt idx="8783">
                  <c:v>12.821255769462942</c:v>
                </c:pt>
                <c:pt idx="8784">
                  <c:v>12.821255769462942</c:v>
                </c:pt>
                <c:pt idx="8785">
                  <c:v>12.821255769462942</c:v>
                </c:pt>
                <c:pt idx="8786">
                  <c:v>12.821255769462942</c:v>
                </c:pt>
                <c:pt idx="8787">
                  <c:v>12.821255769462942</c:v>
                </c:pt>
                <c:pt idx="8788">
                  <c:v>12.821255769462942</c:v>
                </c:pt>
                <c:pt idx="8789">
                  <c:v>12.821255769462942</c:v>
                </c:pt>
                <c:pt idx="8790">
                  <c:v>12.821255769462942</c:v>
                </c:pt>
                <c:pt idx="8791">
                  <c:v>12.821255769462942</c:v>
                </c:pt>
                <c:pt idx="8792">
                  <c:v>12.821255769462942</c:v>
                </c:pt>
                <c:pt idx="8793">
                  <c:v>12.821255769462942</c:v>
                </c:pt>
                <c:pt idx="8794">
                  <c:v>12.821255769462942</c:v>
                </c:pt>
                <c:pt idx="8795">
                  <c:v>12.821255769462942</c:v>
                </c:pt>
                <c:pt idx="8796">
                  <c:v>12.821255769462942</c:v>
                </c:pt>
                <c:pt idx="8797">
                  <c:v>12.821255769462942</c:v>
                </c:pt>
                <c:pt idx="8798">
                  <c:v>12.821255769462942</c:v>
                </c:pt>
                <c:pt idx="8799">
                  <c:v>12.821255769462942</c:v>
                </c:pt>
                <c:pt idx="8800">
                  <c:v>12.821255769462942</c:v>
                </c:pt>
                <c:pt idx="8801">
                  <c:v>12.821255769462942</c:v>
                </c:pt>
                <c:pt idx="8802">
                  <c:v>12.821255769462942</c:v>
                </c:pt>
                <c:pt idx="8803">
                  <c:v>12.821255769462942</c:v>
                </c:pt>
                <c:pt idx="8804">
                  <c:v>12.821255769462942</c:v>
                </c:pt>
                <c:pt idx="8805">
                  <c:v>12.821255769462942</c:v>
                </c:pt>
                <c:pt idx="8806">
                  <c:v>12.821255769462942</c:v>
                </c:pt>
                <c:pt idx="8807">
                  <c:v>12.821255769462942</c:v>
                </c:pt>
                <c:pt idx="8808">
                  <c:v>12.821255769462942</c:v>
                </c:pt>
                <c:pt idx="8809">
                  <c:v>12.821255769462942</c:v>
                </c:pt>
                <c:pt idx="8810">
                  <c:v>12.821255769462942</c:v>
                </c:pt>
                <c:pt idx="8811">
                  <c:v>12.821255769462942</c:v>
                </c:pt>
                <c:pt idx="8812">
                  <c:v>12.821255769462942</c:v>
                </c:pt>
                <c:pt idx="8813">
                  <c:v>12.821255769462942</c:v>
                </c:pt>
                <c:pt idx="8814">
                  <c:v>12.821255769462942</c:v>
                </c:pt>
                <c:pt idx="8815">
                  <c:v>12.821255769462942</c:v>
                </c:pt>
                <c:pt idx="8816">
                  <c:v>12.821255769462942</c:v>
                </c:pt>
                <c:pt idx="8817">
                  <c:v>12.821255769462942</c:v>
                </c:pt>
                <c:pt idx="8818">
                  <c:v>12.821255769462942</c:v>
                </c:pt>
                <c:pt idx="8819">
                  <c:v>12.821255769462942</c:v>
                </c:pt>
                <c:pt idx="8820">
                  <c:v>12.821255769462942</c:v>
                </c:pt>
                <c:pt idx="8821">
                  <c:v>12.821255769462942</c:v>
                </c:pt>
                <c:pt idx="8822">
                  <c:v>12.821255769462942</c:v>
                </c:pt>
                <c:pt idx="8823">
                  <c:v>12.821255769462942</c:v>
                </c:pt>
                <c:pt idx="8824">
                  <c:v>12.821255769462942</c:v>
                </c:pt>
                <c:pt idx="8825">
                  <c:v>12.821255769462942</c:v>
                </c:pt>
                <c:pt idx="8826">
                  <c:v>12.821255769462942</c:v>
                </c:pt>
                <c:pt idx="8827">
                  <c:v>12.821255769462942</c:v>
                </c:pt>
                <c:pt idx="8828">
                  <c:v>12.821255769462942</c:v>
                </c:pt>
                <c:pt idx="8829">
                  <c:v>12.821255769462942</c:v>
                </c:pt>
                <c:pt idx="8830">
                  <c:v>12.821255769462942</c:v>
                </c:pt>
                <c:pt idx="8831">
                  <c:v>12.821255769462942</c:v>
                </c:pt>
                <c:pt idx="8832">
                  <c:v>12.821255769462942</c:v>
                </c:pt>
                <c:pt idx="8833">
                  <c:v>12.821255769462942</c:v>
                </c:pt>
                <c:pt idx="8834">
                  <c:v>12.821255769462942</c:v>
                </c:pt>
                <c:pt idx="8835">
                  <c:v>12.821255769462942</c:v>
                </c:pt>
                <c:pt idx="8836">
                  <c:v>12.821255769462942</c:v>
                </c:pt>
                <c:pt idx="8837">
                  <c:v>12.821255769462942</c:v>
                </c:pt>
                <c:pt idx="8838">
                  <c:v>12.821255769462942</c:v>
                </c:pt>
                <c:pt idx="8839">
                  <c:v>12.821255769462942</c:v>
                </c:pt>
                <c:pt idx="8840">
                  <c:v>12.821255769462942</c:v>
                </c:pt>
                <c:pt idx="8841">
                  <c:v>12.821255769462942</c:v>
                </c:pt>
                <c:pt idx="8842">
                  <c:v>12.821255769462942</c:v>
                </c:pt>
                <c:pt idx="8843">
                  <c:v>12.821255769462942</c:v>
                </c:pt>
                <c:pt idx="8844">
                  <c:v>12.821255769462942</c:v>
                </c:pt>
                <c:pt idx="8845">
                  <c:v>12.821255769462942</c:v>
                </c:pt>
                <c:pt idx="8846">
                  <c:v>12.821255769462942</c:v>
                </c:pt>
                <c:pt idx="8847">
                  <c:v>12.821255769462942</c:v>
                </c:pt>
                <c:pt idx="8848">
                  <c:v>12.821255769462942</c:v>
                </c:pt>
                <c:pt idx="8849">
                  <c:v>12.821255769462942</c:v>
                </c:pt>
                <c:pt idx="8850">
                  <c:v>12.821255769462942</c:v>
                </c:pt>
                <c:pt idx="8851">
                  <c:v>12.821255769462942</c:v>
                </c:pt>
                <c:pt idx="8852">
                  <c:v>12.821255769462942</c:v>
                </c:pt>
                <c:pt idx="8853">
                  <c:v>12.821255769462942</c:v>
                </c:pt>
                <c:pt idx="8854">
                  <c:v>12.821255769462942</c:v>
                </c:pt>
                <c:pt idx="8855">
                  <c:v>12.821255769462942</c:v>
                </c:pt>
                <c:pt idx="8856">
                  <c:v>12.821255769462942</c:v>
                </c:pt>
                <c:pt idx="8857">
                  <c:v>12.821255769462942</c:v>
                </c:pt>
                <c:pt idx="8858">
                  <c:v>12.821255769462942</c:v>
                </c:pt>
                <c:pt idx="8859">
                  <c:v>12.821255769462942</c:v>
                </c:pt>
                <c:pt idx="8860">
                  <c:v>12.821255769462942</c:v>
                </c:pt>
                <c:pt idx="8861">
                  <c:v>12.821255769462942</c:v>
                </c:pt>
                <c:pt idx="8862">
                  <c:v>12.821255769462942</c:v>
                </c:pt>
                <c:pt idx="8863">
                  <c:v>12.821255769462942</c:v>
                </c:pt>
                <c:pt idx="8864">
                  <c:v>12.821255769462942</c:v>
                </c:pt>
                <c:pt idx="8865">
                  <c:v>12.821255769462942</c:v>
                </c:pt>
                <c:pt idx="8866">
                  <c:v>12.821255769462942</c:v>
                </c:pt>
                <c:pt idx="8867">
                  <c:v>12.821255769462942</c:v>
                </c:pt>
                <c:pt idx="8868">
                  <c:v>12.821255769462942</c:v>
                </c:pt>
                <c:pt idx="8869">
                  <c:v>12.821255769462942</c:v>
                </c:pt>
                <c:pt idx="8870">
                  <c:v>12.821255769462942</c:v>
                </c:pt>
                <c:pt idx="8871">
                  <c:v>12.821255769462942</c:v>
                </c:pt>
                <c:pt idx="8872">
                  <c:v>12.821255769462942</c:v>
                </c:pt>
                <c:pt idx="8873">
                  <c:v>12.821255769462942</c:v>
                </c:pt>
                <c:pt idx="8874">
                  <c:v>12.821255769462942</c:v>
                </c:pt>
                <c:pt idx="8875">
                  <c:v>12.821255769462942</c:v>
                </c:pt>
                <c:pt idx="8876">
                  <c:v>12.821255769462942</c:v>
                </c:pt>
                <c:pt idx="8877">
                  <c:v>12.821255769462942</c:v>
                </c:pt>
                <c:pt idx="8878">
                  <c:v>12.821255769462942</c:v>
                </c:pt>
                <c:pt idx="8879">
                  <c:v>12.821255769462942</c:v>
                </c:pt>
                <c:pt idx="8880">
                  <c:v>12.821255769462942</c:v>
                </c:pt>
                <c:pt idx="8881">
                  <c:v>12.821255769462942</c:v>
                </c:pt>
                <c:pt idx="8882">
                  <c:v>12.821255769462942</c:v>
                </c:pt>
                <c:pt idx="8883">
                  <c:v>12.821255769462942</c:v>
                </c:pt>
                <c:pt idx="8884">
                  <c:v>12.821255769462942</c:v>
                </c:pt>
                <c:pt idx="8885">
                  <c:v>12.821255769462942</c:v>
                </c:pt>
                <c:pt idx="8886">
                  <c:v>12.821255769462942</c:v>
                </c:pt>
                <c:pt idx="8887">
                  <c:v>12.821255769462942</c:v>
                </c:pt>
                <c:pt idx="8888">
                  <c:v>12.821255769462942</c:v>
                </c:pt>
                <c:pt idx="8889">
                  <c:v>12.821255769462942</c:v>
                </c:pt>
                <c:pt idx="8890">
                  <c:v>12.821255769462942</c:v>
                </c:pt>
                <c:pt idx="8891">
                  <c:v>12.821255769462942</c:v>
                </c:pt>
                <c:pt idx="8892">
                  <c:v>12.821255769462942</c:v>
                </c:pt>
                <c:pt idx="8893">
                  <c:v>12.821255769462942</c:v>
                </c:pt>
                <c:pt idx="8894">
                  <c:v>12.821255769462942</c:v>
                </c:pt>
                <c:pt idx="8895">
                  <c:v>12.821255769462942</c:v>
                </c:pt>
                <c:pt idx="8896">
                  <c:v>12.821255769462942</c:v>
                </c:pt>
                <c:pt idx="8897">
                  <c:v>12.821255769462942</c:v>
                </c:pt>
                <c:pt idx="8898">
                  <c:v>12.821255769462942</c:v>
                </c:pt>
                <c:pt idx="8899">
                  <c:v>12.821255769462942</c:v>
                </c:pt>
                <c:pt idx="8900">
                  <c:v>12.821255769462942</c:v>
                </c:pt>
                <c:pt idx="8901">
                  <c:v>12.821255769462942</c:v>
                </c:pt>
                <c:pt idx="8902">
                  <c:v>12.821255769462942</c:v>
                </c:pt>
                <c:pt idx="8903">
                  <c:v>12.821255769462942</c:v>
                </c:pt>
                <c:pt idx="8904">
                  <c:v>12.821255769462942</c:v>
                </c:pt>
                <c:pt idx="8905">
                  <c:v>12.821255769462942</c:v>
                </c:pt>
                <c:pt idx="8906">
                  <c:v>12.821255769462942</c:v>
                </c:pt>
                <c:pt idx="8907">
                  <c:v>12.821255769462942</c:v>
                </c:pt>
                <c:pt idx="8908">
                  <c:v>12.821255769462942</c:v>
                </c:pt>
                <c:pt idx="8909">
                  <c:v>12.821255769462942</c:v>
                </c:pt>
                <c:pt idx="8910">
                  <c:v>12.821255769462942</c:v>
                </c:pt>
                <c:pt idx="8911">
                  <c:v>12.821255769462942</c:v>
                </c:pt>
                <c:pt idx="8912">
                  <c:v>12.821255769462942</c:v>
                </c:pt>
                <c:pt idx="8913">
                  <c:v>12.821255769462942</c:v>
                </c:pt>
                <c:pt idx="8914">
                  <c:v>12.821255769462942</c:v>
                </c:pt>
                <c:pt idx="8915">
                  <c:v>12.821255769462942</c:v>
                </c:pt>
                <c:pt idx="8916">
                  <c:v>12.821255769462942</c:v>
                </c:pt>
                <c:pt idx="8917">
                  <c:v>12.821255769462942</c:v>
                </c:pt>
                <c:pt idx="8918">
                  <c:v>12.821255769462942</c:v>
                </c:pt>
                <c:pt idx="8919">
                  <c:v>12.821255769462942</c:v>
                </c:pt>
                <c:pt idx="8920">
                  <c:v>12.821255769462942</c:v>
                </c:pt>
                <c:pt idx="8921">
                  <c:v>12.821255769462942</c:v>
                </c:pt>
                <c:pt idx="8922">
                  <c:v>12.821255769462942</c:v>
                </c:pt>
                <c:pt idx="8923">
                  <c:v>12.821255769462942</c:v>
                </c:pt>
                <c:pt idx="8924">
                  <c:v>12.821255769462942</c:v>
                </c:pt>
                <c:pt idx="8925">
                  <c:v>12.821255769462942</c:v>
                </c:pt>
                <c:pt idx="8926">
                  <c:v>12.821255769462942</c:v>
                </c:pt>
                <c:pt idx="8927">
                  <c:v>12.821255769462942</c:v>
                </c:pt>
                <c:pt idx="8928">
                  <c:v>12.821255769462942</c:v>
                </c:pt>
                <c:pt idx="8929">
                  <c:v>12.821255769462942</c:v>
                </c:pt>
                <c:pt idx="8930">
                  <c:v>12.821255769462942</c:v>
                </c:pt>
                <c:pt idx="8931">
                  <c:v>12.821255769462942</c:v>
                </c:pt>
                <c:pt idx="8932">
                  <c:v>12.821255769462942</c:v>
                </c:pt>
                <c:pt idx="8933">
                  <c:v>12.821255769462942</c:v>
                </c:pt>
                <c:pt idx="8934">
                  <c:v>12.821255769462942</c:v>
                </c:pt>
                <c:pt idx="8935">
                  <c:v>12.821255769462942</c:v>
                </c:pt>
                <c:pt idx="8936">
                  <c:v>12.821255769462942</c:v>
                </c:pt>
                <c:pt idx="8937">
                  <c:v>12.821255769462942</c:v>
                </c:pt>
                <c:pt idx="8938">
                  <c:v>12.821255769462942</c:v>
                </c:pt>
                <c:pt idx="8939">
                  <c:v>12.821255769462942</c:v>
                </c:pt>
                <c:pt idx="8940">
                  <c:v>12.821255769462942</c:v>
                </c:pt>
                <c:pt idx="8941">
                  <c:v>12.821255769462942</c:v>
                </c:pt>
                <c:pt idx="8942">
                  <c:v>12.821255769462942</c:v>
                </c:pt>
                <c:pt idx="8943">
                  <c:v>12.821255769462942</c:v>
                </c:pt>
                <c:pt idx="8944">
                  <c:v>12.821255769462942</c:v>
                </c:pt>
                <c:pt idx="8945">
                  <c:v>12.821255769462942</c:v>
                </c:pt>
                <c:pt idx="8946">
                  <c:v>12.821255769462942</c:v>
                </c:pt>
                <c:pt idx="8947">
                  <c:v>12.821255769462942</c:v>
                </c:pt>
                <c:pt idx="8948">
                  <c:v>12.821255769462942</c:v>
                </c:pt>
                <c:pt idx="8949">
                  <c:v>12.821255769462942</c:v>
                </c:pt>
                <c:pt idx="8950">
                  <c:v>12.821255769462942</c:v>
                </c:pt>
                <c:pt idx="8951">
                  <c:v>12.821255769462942</c:v>
                </c:pt>
                <c:pt idx="8952">
                  <c:v>12.821255769462942</c:v>
                </c:pt>
                <c:pt idx="8953">
                  <c:v>12.821255769462942</c:v>
                </c:pt>
                <c:pt idx="8954">
                  <c:v>12.821255769462942</c:v>
                </c:pt>
                <c:pt idx="8955">
                  <c:v>12.821255769462942</c:v>
                </c:pt>
                <c:pt idx="8956">
                  <c:v>12.821255769462942</c:v>
                </c:pt>
                <c:pt idx="8957">
                  <c:v>12.821255769462942</c:v>
                </c:pt>
                <c:pt idx="8958">
                  <c:v>12.821255769462942</c:v>
                </c:pt>
                <c:pt idx="8959">
                  <c:v>12.821255769462942</c:v>
                </c:pt>
                <c:pt idx="8960">
                  <c:v>12.821255769462942</c:v>
                </c:pt>
                <c:pt idx="8961">
                  <c:v>12.821255769462942</c:v>
                </c:pt>
                <c:pt idx="8962">
                  <c:v>12.821255769462942</c:v>
                </c:pt>
                <c:pt idx="8963">
                  <c:v>12.821255769462942</c:v>
                </c:pt>
                <c:pt idx="8964">
                  <c:v>12.821255769462942</c:v>
                </c:pt>
                <c:pt idx="8965">
                  <c:v>12.821255769462942</c:v>
                </c:pt>
                <c:pt idx="8966">
                  <c:v>12.821255769462942</c:v>
                </c:pt>
                <c:pt idx="8967">
                  <c:v>12.821255769462942</c:v>
                </c:pt>
                <c:pt idx="8968">
                  <c:v>12.821255769462942</c:v>
                </c:pt>
                <c:pt idx="8969">
                  <c:v>12.821255769462942</c:v>
                </c:pt>
                <c:pt idx="8970">
                  <c:v>12.821255769462942</c:v>
                </c:pt>
                <c:pt idx="8971">
                  <c:v>12.821255769462942</c:v>
                </c:pt>
                <c:pt idx="8972">
                  <c:v>12.821255769462942</c:v>
                </c:pt>
                <c:pt idx="8973">
                  <c:v>12.821255769462942</c:v>
                </c:pt>
                <c:pt idx="8974">
                  <c:v>12.821255769462942</c:v>
                </c:pt>
                <c:pt idx="8975">
                  <c:v>12.821255769462942</c:v>
                </c:pt>
                <c:pt idx="8976">
                  <c:v>12.821255769462942</c:v>
                </c:pt>
                <c:pt idx="8977">
                  <c:v>12.821255769462942</c:v>
                </c:pt>
                <c:pt idx="8978">
                  <c:v>12.821255769462942</c:v>
                </c:pt>
                <c:pt idx="8979">
                  <c:v>12.821255769462942</c:v>
                </c:pt>
                <c:pt idx="8980">
                  <c:v>12.821255769462942</c:v>
                </c:pt>
                <c:pt idx="8981">
                  <c:v>12.821255769462942</c:v>
                </c:pt>
                <c:pt idx="8982">
                  <c:v>12.821255769462942</c:v>
                </c:pt>
                <c:pt idx="8983">
                  <c:v>12.821255769462942</c:v>
                </c:pt>
                <c:pt idx="8984">
                  <c:v>12.821255769462942</c:v>
                </c:pt>
                <c:pt idx="8985">
                  <c:v>12.821255769462942</c:v>
                </c:pt>
                <c:pt idx="8986">
                  <c:v>12.821255769462942</c:v>
                </c:pt>
                <c:pt idx="8987">
                  <c:v>12.821255769462942</c:v>
                </c:pt>
                <c:pt idx="8988">
                  <c:v>12.821255769462942</c:v>
                </c:pt>
                <c:pt idx="8989">
                  <c:v>12.821255769462942</c:v>
                </c:pt>
                <c:pt idx="8990">
                  <c:v>12.821255769462942</c:v>
                </c:pt>
                <c:pt idx="8991">
                  <c:v>12.821255769462942</c:v>
                </c:pt>
                <c:pt idx="8992">
                  <c:v>12.821255769462942</c:v>
                </c:pt>
                <c:pt idx="8993">
                  <c:v>12.821255769462942</c:v>
                </c:pt>
                <c:pt idx="8994">
                  <c:v>12.821255769462942</c:v>
                </c:pt>
                <c:pt idx="8995">
                  <c:v>12.821255769462942</c:v>
                </c:pt>
                <c:pt idx="8996">
                  <c:v>12.821255769462942</c:v>
                </c:pt>
                <c:pt idx="8997">
                  <c:v>12.821255769462942</c:v>
                </c:pt>
                <c:pt idx="8998">
                  <c:v>12.821255769462942</c:v>
                </c:pt>
                <c:pt idx="8999">
                  <c:v>12.821255769462942</c:v>
                </c:pt>
                <c:pt idx="9000">
                  <c:v>12.821255769462942</c:v>
                </c:pt>
                <c:pt idx="9001">
                  <c:v>12.821255769462942</c:v>
                </c:pt>
                <c:pt idx="9002">
                  <c:v>12.821255769462942</c:v>
                </c:pt>
                <c:pt idx="9003">
                  <c:v>12.821255769462942</c:v>
                </c:pt>
                <c:pt idx="9004">
                  <c:v>12.821255769462942</c:v>
                </c:pt>
                <c:pt idx="9005">
                  <c:v>12.821255769462942</c:v>
                </c:pt>
                <c:pt idx="9006">
                  <c:v>12.821255769462942</c:v>
                </c:pt>
                <c:pt idx="9007">
                  <c:v>12.821255769462942</c:v>
                </c:pt>
                <c:pt idx="9008">
                  <c:v>12.821255769462942</c:v>
                </c:pt>
                <c:pt idx="9009">
                  <c:v>12.821255769462942</c:v>
                </c:pt>
                <c:pt idx="9010">
                  <c:v>12.821255769462942</c:v>
                </c:pt>
                <c:pt idx="9011">
                  <c:v>12.821255769462942</c:v>
                </c:pt>
                <c:pt idx="9012">
                  <c:v>12.821255769462942</c:v>
                </c:pt>
                <c:pt idx="9013">
                  <c:v>12.821255769462942</c:v>
                </c:pt>
                <c:pt idx="9014">
                  <c:v>12.821255769462942</c:v>
                </c:pt>
                <c:pt idx="9015">
                  <c:v>12.821255769462942</c:v>
                </c:pt>
                <c:pt idx="9016">
                  <c:v>12.821255769462942</c:v>
                </c:pt>
                <c:pt idx="9017">
                  <c:v>12.821255769462942</c:v>
                </c:pt>
                <c:pt idx="9018">
                  <c:v>12.821255769462942</c:v>
                </c:pt>
                <c:pt idx="9019">
                  <c:v>12.821255769462942</c:v>
                </c:pt>
                <c:pt idx="9020">
                  <c:v>12.821255769462942</c:v>
                </c:pt>
                <c:pt idx="9021">
                  <c:v>12.821255769462942</c:v>
                </c:pt>
                <c:pt idx="9022">
                  <c:v>12.821255769462942</c:v>
                </c:pt>
                <c:pt idx="9023">
                  <c:v>12.821255769462942</c:v>
                </c:pt>
                <c:pt idx="9024">
                  <c:v>12.821255769462942</c:v>
                </c:pt>
                <c:pt idx="9025">
                  <c:v>12.821255769462942</c:v>
                </c:pt>
                <c:pt idx="9026">
                  <c:v>12.821255769462942</c:v>
                </c:pt>
                <c:pt idx="9027">
                  <c:v>12.821255769462942</c:v>
                </c:pt>
                <c:pt idx="9028">
                  <c:v>12.821255769462942</c:v>
                </c:pt>
                <c:pt idx="9029">
                  <c:v>12.821255769462942</c:v>
                </c:pt>
                <c:pt idx="9030">
                  <c:v>12.821255769462942</c:v>
                </c:pt>
                <c:pt idx="9031">
                  <c:v>12.821255769462942</c:v>
                </c:pt>
                <c:pt idx="9032">
                  <c:v>12.821255769462942</c:v>
                </c:pt>
                <c:pt idx="9033">
                  <c:v>12.821255769462942</c:v>
                </c:pt>
                <c:pt idx="9034">
                  <c:v>12.821255769462942</c:v>
                </c:pt>
                <c:pt idx="9035">
                  <c:v>12.821255769462942</c:v>
                </c:pt>
                <c:pt idx="9036">
                  <c:v>12.821255769462942</c:v>
                </c:pt>
                <c:pt idx="9037">
                  <c:v>12.821255769462942</c:v>
                </c:pt>
                <c:pt idx="9038">
                  <c:v>12.821255769462942</c:v>
                </c:pt>
                <c:pt idx="9039">
                  <c:v>12.821255769462942</c:v>
                </c:pt>
                <c:pt idx="9040">
                  <c:v>12.821255769462942</c:v>
                </c:pt>
                <c:pt idx="9041">
                  <c:v>12.821255769462942</c:v>
                </c:pt>
                <c:pt idx="9042">
                  <c:v>12.821255769462942</c:v>
                </c:pt>
                <c:pt idx="9043">
                  <c:v>12.821255769462942</c:v>
                </c:pt>
                <c:pt idx="9044">
                  <c:v>12.821255769462942</c:v>
                </c:pt>
                <c:pt idx="9045">
                  <c:v>12.821255769462942</c:v>
                </c:pt>
                <c:pt idx="9046">
                  <c:v>12.821255769462942</c:v>
                </c:pt>
                <c:pt idx="9047">
                  <c:v>12.821255769462942</c:v>
                </c:pt>
                <c:pt idx="9048">
                  <c:v>12.821255769462942</c:v>
                </c:pt>
                <c:pt idx="9049">
                  <c:v>12.821255769462942</c:v>
                </c:pt>
                <c:pt idx="9050">
                  <c:v>12.821255769462942</c:v>
                </c:pt>
                <c:pt idx="9051">
                  <c:v>12.821255769462942</c:v>
                </c:pt>
                <c:pt idx="9052">
                  <c:v>12.821255769462942</c:v>
                </c:pt>
                <c:pt idx="9053">
                  <c:v>12.821255769462942</c:v>
                </c:pt>
                <c:pt idx="9054">
                  <c:v>12.821255769462942</c:v>
                </c:pt>
                <c:pt idx="9055">
                  <c:v>12.821255769462942</c:v>
                </c:pt>
                <c:pt idx="9056">
                  <c:v>12.821255769462942</c:v>
                </c:pt>
                <c:pt idx="9057">
                  <c:v>12.821255769462942</c:v>
                </c:pt>
                <c:pt idx="9058">
                  <c:v>12.821255769462942</c:v>
                </c:pt>
                <c:pt idx="9059">
                  <c:v>12.821255769462942</c:v>
                </c:pt>
                <c:pt idx="9060">
                  <c:v>12.821255769462942</c:v>
                </c:pt>
                <c:pt idx="9061">
                  <c:v>12.821255769462942</c:v>
                </c:pt>
                <c:pt idx="9062">
                  <c:v>12.821255769462942</c:v>
                </c:pt>
                <c:pt idx="9063">
                  <c:v>12.821255769462942</c:v>
                </c:pt>
                <c:pt idx="9064">
                  <c:v>12.821255769462942</c:v>
                </c:pt>
                <c:pt idx="9065">
                  <c:v>12.821255769462942</c:v>
                </c:pt>
                <c:pt idx="9066">
                  <c:v>12.821255769462942</c:v>
                </c:pt>
                <c:pt idx="9067">
                  <c:v>12.821255769462942</c:v>
                </c:pt>
                <c:pt idx="9068">
                  <c:v>12.821255769462942</c:v>
                </c:pt>
                <c:pt idx="9069">
                  <c:v>12.821255769462942</c:v>
                </c:pt>
                <c:pt idx="9070">
                  <c:v>12.821255769462942</c:v>
                </c:pt>
                <c:pt idx="9071">
                  <c:v>12.821255769462942</c:v>
                </c:pt>
                <c:pt idx="9072">
                  <c:v>12.821255769462942</c:v>
                </c:pt>
                <c:pt idx="9073">
                  <c:v>12.821255769462942</c:v>
                </c:pt>
                <c:pt idx="9074">
                  <c:v>12.821255769462942</c:v>
                </c:pt>
                <c:pt idx="9075">
                  <c:v>12.821255769462942</c:v>
                </c:pt>
                <c:pt idx="9076">
                  <c:v>12.821255769462942</c:v>
                </c:pt>
                <c:pt idx="9077">
                  <c:v>12.821255769462942</c:v>
                </c:pt>
                <c:pt idx="9078">
                  <c:v>12.821255769462942</c:v>
                </c:pt>
                <c:pt idx="9079">
                  <c:v>12.821255769462942</c:v>
                </c:pt>
                <c:pt idx="9080">
                  <c:v>12.821255769462942</c:v>
                </c:pt>
                <c:pt idx="9081">
                  <c:v>12.821255769462942</c:v>
                </c:pt>
                <c:pt idx="9082">
                  <c:v>12.821255769462942</c:v>
                </c:pt>
                <c:pt idx="9083">
                  <c:v>12.821255769462942</c:v>
                </c:pt>
                <c:pt idx="9084">
                  <c:v>12.821255769462942</c:v>
                </c:pt>
                <c:pt idx="9085">
                  <c:v>12.821255769462942</c:v>
                </c:pt>
                <c:pt idx="9086">
                  <c:v>12.821255769462942</c:v>
                </c:pt>
                <c:pt idx="9087">
                  <c:v>12.821255769462942</c:v>
                </c:pt>
                <c:pt idx="9088">
                  <c:v>12.821255769462942</c:v>
                </c:pt>
                <c:pt idx="9089">
                  <c:v>12.821255769462942</c:v>
                </c:pt>
                <c:pt idx="9090">
                  <c:v>12.821255769462942</c:v>
                </c:pt>
                <c:pt idx="9091">
                  <c:v>12.821255769462942</c:v>
                </c:pt>
                <c:pt idx="9092">
                  <c:v>12.821255769462942</c:v>
                </c:pt>
                <c:pt idx="9093">
                  <c:v>12.821255769462942</c:v>
                </c:pt>
                <c:pt idx="9094">
                  <c:v>12.821255769462942</c:v>
                </c:pt>
                <c:pt idx="9095">
                  <c:v>12.821255769462942</c:v>
                </c:pt>
                <c:pt idx="9096">
                  <c:v>12.821255769462942</c:v>
                </c:pt>
                <c:pt idx="9097">
                  <c:v>12.821255769462942</c:v>
                </c:pt>
                <c:pt idx="9098">
                  <c:v>12.821255769462942</c:v>
                </c:pt>
                <c:pt idx="9099">
                  <c:v>12.821255769462942</c:v>
                </c:pt>
                <c:pt idx="9100">
                  <c:v>12.821255769462942</c:v>
                </c:pt>
                <c:pt idx="9101">
                  <c:v>12.821255769462942</c:v>
                </c:pt>
                <c:pt idx="9102">
                  <c:v>12.821255769462942</c:v>
                </c:pt>
                <c:pt idx="9103">
                  <c:v>12.821255769462942</c:v>
                </c:pt>
                <c:pt idx="9104">
                  <c:v>12.821255769462942</c:v>
                </c:pt>
                <c:pt idx="9105">
                  <c:v>12.821255769462942</c:v>
                </c:pt>
                <c:pt idx="9106">
                  <c:v>12.821255769462942</c:v>
                </c:pt>
                <c:pt idx="9107">
                  <c:v>12.821255769462942</c:v>
                </c:pt>
                <c:pt idx="9108">
                  <c:v>12.821255769462942</c:v>
                </c:pt>
                <c:pt idx="9109">
                  <c:v>12.821255769462942</c:v>
                </c:pt>
                <c:pt idx="9110">
                  <c:v>12.821255769462942</c:v>
                </c:pt>
                <c:pt idx="9111">
                  <c:v>12.821255769462942</c:v>
                </c:pt>
                <c:pt idx="9112">
                  <c:v>12.821255769462942</c:v>
                </c:pt>
                <c:pt idx="9113">
                  <c:v>12.821255769462942</c:v>
                </c:pt>
                <c:pt idx="9114">
                  <c:v>12.821255769462942</c:v>
                </c:pt>
                <c:pt idx="9115">
                  <c:v>12.821255769462942</c:v>
                </c:pt>
                <c:pt idx="9116">
                  <c:v>12.821255769462942</c:v>
                </c:pt>
                <c:pt idx="9117">
                  <c:v>12.821255769462942</c:v>
                </c:pt>
                <c:pt idx="9118">
                  <c:v>12.821255769462942</c:v>
                </c:pt>
                <c:pt idx="9119">
                  <c:v>12.821255769462942</c:v>
                </c:pt>
                <c:pt idx="9120">
                  <c:v>12.821255769462942</c:v>
                </c:pt>
                <c:pt idx="9121">
                  <c:v>12.821255769462942</c:v>
                </c:pt>
                <c:pt idx="9122">
                  <c:v>12.821255769462942</c:v>
                </c:pt>
                <c:pt idx="9123">
                  <c:v>12.821255769462942</c:v>
                </c:pt>
                <c:pt idx="9124">
                  <c:v>12.821255769462942</c:v>
                </c:pt>
                <c:pt idx="9125">
                  <c:v>12.821255769462942</c:v>
                </c:pt>
                <c:pt idx="9126">
                  <c:v>12.821255769462942</c:v>
                </c:pt>
                <c:pt idx="9127">
                  <c:v>12.821255769462942</c:v>
                </c:pt>
                <c:pt idx="9128">
                  <c:v>12.821255769462942</c:v>
                </c:pt>
                <c:pt idx="9129">
                  <c:v>12.821255769462942</c:v>
                </c:pt>
                <c:pt idx="9130">
                  <c:v>12.821255769462942</c:v>
                </c:pt>
                <c:pt idx="9131">
                  <c:v>12.821255769462942</c:v>
                </c:pt>
                <c:pt idx="9132">
                  <c:v>12.821255769462942</c:v>
                </c:pt>
                <c:pt idx="9133">
                  <c:v>12.821255769462942</c:v>
                </c:pt>
                <c:pt idx="9134">
                  <c:v>12.821255769462942</c:v>
                </c:pt>
                <c:pt idx="9135">
                  <c:v>12.821255769462942</c:v>
                </c:pt>
                <c:pt idx="9136">
                  <c:v>12.821255769462942</c:v>
                </c:pt>
                <c:pt idx="9137">
                  <c:v>12.821255769462942</c:v>
                </c:pt>
                <c:pt idx="9138">
                  <c:v>12.821255769462942</c:v>
                </c:pt>
                <c:pt idx="9139">
                  <c:v>12.821255769462942</c:v>
                </c:pt>
                <c:pt idx="9140">
                  <c:v>12.821255769462942</c:v>
                </c:pt>
                <c:pt idx="9141">
                  <c:v>12.821255769462942</c:v>
                </c:pt>
                <c:pt idx="9142">
                  <c:v>12.821255769462942</c:v>
                </c:pt>
                <c:pt idx="9143">
                  <c:v>12.821255769462942</c:v>
                </c:pt>
                <c:pt idx="9144">
                  <c:v>12.821255769462942</c:v>
                </c:pt>
                <c:pt idx="9145">
                  <c:v>12.821255769462942</c:v>
                </c:pt>
                <c:pt idx="9146">
                  <c:v>12.821255769462942</c:v>
                </c:pt>
                <c:pt idx="9147">
                  <c:v>12.821255769462942</c:v>
                </c:pt>
                <c:pt idx="9148">
                  <c:v>12.821255769462942</c:v>
                </c:pt>
                <c:pt idx="9149">
                  <c:v>12.821255769462942</c:v>
                </c:pt>
                <c:pt idx="9150">
                  <c:v>12.821255769462942</c:v>
                </c:pt>
                <c:pt idx="9151">
                  <c:v>12.821255769462942</c:v>
                </c:pt>
                <c:pt idx="9152">
                  <c:v>12.821255769462942</c:v>
                </c:pt>
                <c:pt idx="9153">
                  <c:v>12.821255769462942</c:v>
                </c:pt>
                <c:pt idx="9154">
                  <c:v>12.821255769462942</c:v>
                </c:pt>
                <c:pt idx="9155">
                  <c:v>12.821255769462942</c:v>
                </c:pt>
                <c:pt idx="9156">
                  <c:v>12.821255769462942</c:v>
                </c:pt>
                <c:pt idx="9157">
                  <c:v>12.821255769462942</c:v>
                </c:pt>
                <c:pt idx="9158">
                  <c:v>12.821255769462942</c:v>
                </c:pt>
                <c:pt idx="9159">
                  <c:v>12.821255769462942</c:v>
                </c:pt>
                <c:pt idx="9160">
                  <c:v>12.821255769462942</c:v>
                </c:pt>
                <c:pt idx="9161">
                  <c:v>12.821255769462942</c:v>
                </c:pt>
                <c:pt idx="9162">
                  <c:v>12.821255769462942</c:v>
                </c:pt>
                <c:pt idx="9163">
                  <c:v>12.821255769462942</c:v>
                </c:pt>
                <c:pt idx="9164">
                  <c:v>12.821255769462942</c:v>
                </c:pt>
                <c:pt idx="9165">
                  <c:v>12.821255769462942</c:v>
                </c:pt>
                <c:pt idx="9166">
                  <c:v>12.821255769462942</c:v>
                </c:pt>
                <c:pt idx="9167">
                  <c:v>12.821255769462942</c:v>
                </c:pt>
                <c:pt idx="9168">
                  <c:v>12.821255769462942</c:v>
                </c:pt>
                <c:pt idx="9169">
                  <c:v>12.821255769462942</c:v>
                </c:pt>
                <c:pt idx="9170">
                  <c:v>12.821255769462942</c:v>
                </c:pt>
                <c:pt idx="9171">
                  <c:v>12.821255769462942</c:v>
                </c:pt>
                <c:pt idx="9172">
                  <c:v>12.821255769462942</c:v>
                </c:pt>
                <c:pt idx="9173">
                  <c:v>12.821255769462942</c:v>
                </c:pt>
                <c:pt idx="9174">
                  <c:v>12.821255769462942</c:v>
                </c:pt>
                <c:pt idx="9175">
                  <c:v>12.821255769462942</c:v>
                </c:pt>
                <c:pt idx="9176">
                  <c:v>12.821255769462942</c:v>
                </c:pt>
                <c:pt idx="9177">
                  <c:v>12.821255769462942</c:v>
                </c:pt>
                <c:pt idx="9178">
                  <c:v>12.821255769462942</c:v>
                </c:pt>
                <c:pt idx="9179">
                  <c:v>12.821255769462942</c:v>
                </c:pt>
                <c:pt idx="9180">
                  <c:v>12.821255769462942</c:v>
                </c:pt>
                <c:pt idx="9181">
                  <c:v>12.821255769462942</c:v>
                </c:pt>
                <c:pt idx="9182">
                  <c:v>12.821255769462942</c:v>
                </c:pt>
                <c:pt idx="9183">
                  <c:v>12.821255769462942</c:v>
                </c:pt>
                <c:pt idx="9184">
                  <c:v>12.821255769462942</c:v>
                </c:pt>
                <c:pt idx="9185">
                  <c:v>12.821255769462942</c:v>
                </c:pt>
                <c:pt idx="9186">
                  <c:v>12.821255769462942</c:v>
                </c:pt>
                <c:pt idx="9187">
                  <c:v>12.821255769462942</c:v>
                </c:pt>
                <c:pt idx="9188">
                  <c:v>12.821255769462942</c:v>
                </c:pt>
                <c:pt idx="9189">
                  <c:v>12.821255769462942</c:v>
                </c:pt>
                <c:pt idx="9190">
                  <c:v>12.821255769462942</c:v>
                </c:pt>
                <c:pt idx="9191">
                  <c:v>12.821255769462942</c:v>
                </c:pt>
                <c:pt idx="9192">
                  <c:v>12.821255769462942</c:v>
                </c:pt>
                <c:pt idx="9193">
                  <c:v>12.821255769462942</c:v>
                </c:pt>
                <c:pt idx="9194">
                  <c:v>12.821255769462942</c:v>
                </c:pt>
                <c:pt idx="9195">
                  <c:v>12.821255769462942</c:v>
                </c:pt>
                <c:pt idx="9196">
                  <c:v>12.821255769462942</c:v>
                </c:pt>
                <c:pt idx="9197">
                  <c:v>12.821255769462942</c:v>
                </c:pt>
                <c:pt idx="9198">
                  <c:v>12.821255769462942</c:v>
                </c:pt>
                <c:pt idx="9199">
                  <c:v>12.821255769462942</c:v>
                </c:pt>
                <c:pt idx="9200">
                  <c:v>12.821255769462942</c:v>
                </c:pt>
                <c:pt idx="9201">
                  <c:v>12.821255769462942</c:v>
                </c:pt>
                <c:pt idx="9202">
                  <c:v>12.821255769462942</c:v>
                </c:pt>
                <c:pt idx="9203">
                  <c:v>12.821255769462942</c:v>
                </c:pt>
                <c:pt idx="9204">
                  <c:v>12.821255769462942</c:v>
                </c:pt>
                <c:pt idx="9205">
                  <c:v>12.821255769462942</c:v>
                </c:pt>
                <c:pt idx="9206">
                  <c:v>12.821255769462942</c:v>
                </c:pt>
                <c:pt idx="9207">
                  <c:v>12.821255769462942</c:v>
                </c:pt>
                <c:pt idx="9208">
                  <c:v>12.821255769462942</c:v>
                </c:pt>
                <c:pt idx="9209">
                  <c:v>12.821255769462942</c:v>
                </c:pt>
                <c:pt idx="9210">
                  <c:v>12.821255769462942</c:v>
                </c:pt>
                <c:pt idx="9211">
                  <c:v>12.821255769462942</c:v>
                </c:pt>
                <c:pt idx="9212">
                  <c:v>12.821255769462942</c:v>
                </c:pt>
                <c:pt idx="9213">
                  <c:v>12.821255769462942</c:v>
                </c:pt>
                <c:pt idx="9214">
                  <c:v>12.821255769462942</c:v>
                </c:pt>
                <c:pt idx="9215">
                  <c:v>12.821255769462942</c:v>
                </c:pt>
                <c:pt idx="9216">
                  <c:v>12.821255769462942</c:v>
                </c:pt>
                <c:pt idx="9217">
                  <c:v>12.821255769462942</c:v>
                </c:pt>
                <c:pt idx="9218">
                  <c:v>12.821255769462942</c:v>
                </c:pt>
                <c:pt idx="9219">
                  <c:v>12.821255769462942</c:v>
                </c:pt>
                <c:pt idx="9220">
                  <c:v>12.821255769462942</c:v>
                </c:pt>
                <c:pt idx="9221">
                  <c:v>12.821255769462942</c:v>
                </c:pt>
                <c:pt idx="9222">
                  <c:v>12.821255769462942</c:v>
                </c:pt>
                <c:pt idx="9223">
                  <c:v>12.821255769462942</c:v>
                </c:pt>
                <c:pt idx="9224">
                  <c:v>12.821255769462942</c:v>
                </c:pt>
                <c:pt idx="9225">
                  <c:v>12.821255769462942</c:v>
                </c:pt>
                <c:pt idx="9226">
                  <c:v>12.821255769462942</c:v>
                </c:pt>
                <c:pt idx="9227">
                  <c:v>12.821255769462942</c:v>
                </c:pt>
                <c:pt idx="9228">
                  <c:v>12.821255769462942</c:v>
                </c:pt>
                <c:pt idx="9229">
                  <c:v>12.821255769462942</c:v>
                </c:pt>
                <c:pt idx="9230">
                  <c:v>12.821255769462942</c:v>
                </c:pt>
                <c:pt idx="9231">
                  <c:v>12.821255769462942</c:v>
                </c:pt>
                <c:pt idx="9232">
                  <c:v>12.821255769462942</c:v>
                </c:pt>
                <c:pt idx="9233">
                  <c:v>12.821255769462942</c:v>
                </c:pt>
                <c:pt idx="9234">
                  <c:v>12.821255769462942</c:v>
                </c:pt>
                <c:pt idx="9235">
                  <c:v>12.821255769462942</c:v>
                </c:pt>
                <c:pt idx="9236">
                  <c:v>12.821255769462942</c:v>
                </c:pt>
                <c:pt idx="9237">
                  <c:v>12.821255769462942</c:v>
                </c:pt>
                <c:pt idx="9238">
                  <c:v>12.821255769462942</c:v>
                </c:pt>
                <c:pt idx="9239">
                  <c:v>12.821255769462942</c:v>
                </c:pt>
                <c:pt idx="9240">
                  <c:v>12.821255769462942</c:v>
                </c:pt>
                <c:pt idx="9241">
                  <c:v>12.821255769462942</c:v>
                </c:pt>
                <c:pt idx="9242">
                  <c:v>12.821255769462942</c:v>
                </c:pt>
                <c:pt idx="9243">
                  <c:v>12.821255769462942</c:v>
                </c:pt>
                <c:pt idx="9244">
                  <c:v>12.821255769462942</c:v>
                </c:pt>
                <c:pt idx="9245">
                  <c:v>12.821255769462942</c:v>
                </c:pt>
                <c:pt idx="9246">
                  <c:v>12.821255769462942</c:v>
                </c:pt>
                <c:pt idx="9247">
                  <c:v>12.821255769462942</c:v>
                </c:pt>
                <c:pt idx="9248">
                  <c:v>12.821255769462942</c:v>
                </c:pt>
                <c:pt idx="9249">
                  <c:v>12.821255769462942</c:v>
                </c:pt>
                <c:pt idx="9250">
                  <c:v>12.821255769462942</c:v>
                </c:pt>
                <c:pt idx="9251">
                  <c:v>12.821255769462942</c:v>
                </c:pt>
                <c:pt idx="9252">
                  <c:v>12.821255769462942</c:v>
                </c:pt>
                <c:pt idx="9253">
                  <c:v>12.821255769462942</c:v>
                </c:pt>
                <c:pt idx="9254">
                  <c:v>12.821255769462942</c:v>
                </c:pt>
                <c:pt idx="9255">
                  <c:v>12.821255769462942</c:v>
                </c:pt>
                <c:pt idx="9256">
                  <c:v>12.821255769462942</c:v>
                </c:pt>
                <c:pt idx="9257">
                  <c:v>12.821255769462942</c:v>
                </c:pt>
                <c:pt idx="9258">
                  <c:v>12.821255769462942</c:v>
                </c:pt>
                <c:pt idx="9259">
                  <c:v>12.821255769462942</c:v>
                </c:pt>
                <c:pt idx="9260">
                  <c:v>12.821255769462942</c:v>
                </c:pt>
                <c:pt idx="9261">
                  <c:v>12.821255769462942</c:v>
                </c:pt>
                <c:pt idx="9262">
                  <c:v>12.821255769462942</c:v>
                </c:pt>
                <c:pt idx="9263">
                  <c:v>12.821255769462942</c:v>
                </c:pt>
                <c:pt idx="9264">
                  <c:v>12.821255769462942</c:v>
                </c:pt>
                <c:pt idx="9265">
                  <c:v>12.821255769462942</c:v>
                </c:pt>
                <c:pt idx="9266">
                  <c:v>12.821255769462942</c:v>
                </c:pt>
                <c:pt idx="9267">
                  <c:v>12.821255769462942</c:v>
                </c:pt>
                <c:pt idx="9268">
                  <c:v>12.821255769462942</c:v>
                </c:pt>
                <c:pt idx="9269">
                  <c:v>12.821255769462942</c:v>
                </c:pt>
                <c:pt idx="9270">
                  <c:v>12.821255769462942</c:v>
                </c:pt>
                <c:pt idx="9271">
                  <c:v>12.821255769462942</c:v>
                </c:pt>
                <c:pt idx="9272">
                  <c:v>12.821255769462942</c:v>
                </c:pt>
                <c:pt idx="9273">
                  <c:v>12.821255769462942</c:v>
                </c:pt>
                <c:pt idx="9274">
                  <c:v>12.821255769462942</c:v>
                </c:pt>
                <c:pt idx="9275">
                  <c:v>12.821255769462942</c:v>
                </c:pt>
                <c:pt idx="9276">
                  <c:v>12.821255769462942</c:v>
                </c:pt>
                <c:pt idx="9277">
                  <c:v>12.821255769462942</c:v>
                </c:pt>
                <c:pt idx="9278">
                  <c:v>12.821255769462942</c:v>
                </c:pt>
                <c:pt idx="9279">
                  <c:v>12.821255769462942</c:v>
                </c:pt>
                <c:pt idx="9280">
                  <c:v>12.821255769462942</c:v>
                </c:pt>
                <c:pt idx="9281">
                  <c:v>12.821255769462942</c:v>
                </c:pt>
                <c:pt idx="9282">
                  <c:v>12.821255769462942</c:v>
                </c:pt>
                <c:pt idx="9283">
                  <c:v>12.821255769462942</c:v>
                </c:pt>
                <c:pt idx="9284">
                  <c:v>12.821255769462942</c:v>
                </c:pt>
                <c:pt idx="9285">
                  <c:v>12.821255769462942</c:v>
                </c:pt>
                <c:pt idx="9286">
                  <c:v>12.821255769462942</c:v>
                </c:pt>
                <c:pt idx="9287">
                  <c:v>12.821255769462942</c:v>
                </c:pt>
                <c:pt idx="9288">
                  <c:v>12.821255769462942</c:v>
                </c:pt>
                <c:pt idx="9289">
                  <c:v>12.821255769462942</c:v>
                </c:pt>
                <c:pt idx="9290">
                  <c:v>12.821255769462942</c:v>
                </c:pt>
                <c:pt idx="9291">
                  <c:v>12.821255769462942</c:v>
                </c:pt>
                <c:pt idx="9292">
                  <c:v>12.821255769462942</c:v>
                </c:pt>
                <c:pt idx="9293">
                  <c:v>12.821255769462942</c:v>
                </c:pt>
                <c:pt idx="9294">
                  <c:v>12.821255769462942</c:v>
                </c:pt>
                <c:pt idx="9295">
                  <c:v>12.821255769462942</c:v>
                </c:pt>
                <c:pt idx="9296">
                  <c:v>12.821255769462942</c:v>
                </c:pt>
                <c:pt idx="9297">
                  <c:v>12.821255769462942</c:v>
                </c:pt>
                <c:pt idx="9298">
                  <c:v>12.821255769462942</c:v>
                </c:pt>
                <c:pt idx="9299">
                  <c:v>12.821255769462942</c:v>
                </c:pt>
                <c:pt idx="9300">
                  <c:v>12.821255769462942</c:v>
                </c:pt>
                <c:pt idx="9301">
                  <c:v>12.821255769462942</c:v>
                </c:pt>
                <c:pt idx="9302">
                  <c:v>12.821255769462942</c:v>
                </c:pt>
                <c:pt idx="9303">
                  <c:v>12.821255769462942</c:v>
                </c:pt>
                <c:pt idx="9304">
                  <c:v>12.821255769462942</c:v>
                </c:pt>
                <c:pt idx="9305">
                  <c:v>12.821255769462942</c:v>
                </c:pt>
                <c:pt idx="9306">
                  <c:v>12.821255769462942</c:v>
                </c:pt>
                <c:pt idx="9307">
                  <c:v>12.821255769462942</c:v>
                </c:pt>
                <c:pt idx="9308">
                  <c:v>12.821255769462942</c:v>
                </c:pt>
                <c:pt idx="9309">
                  <c:v>12.821255769462942</c:v>
                </c:pt>
                <c:pt idx="9310">
                  <c:v>12.821255769462942</c:v>
                </c:pt>
                <c:pt idx="9311">
                  <c:v>12.821255769462942</c:v>
                </c:pt>
                <c:pt idx="9312">
                  <c:v>12.821255769462942</c:v>
                </c:pt>
                <c:pt idx="9313">
                  <c:v>12.821255769462942</c:v>
                </c:pt>
                <c:pt idx="9314">
                  <c:v>12.821255769462942</c:v>
                </c:pt>
                <c:pt idx="9315">
                  <c:v>12.821255769462942</c:v>
                </c:pt>
                <c:pt idx="9316">
                  <c:v>12.821255769462942</c:v>
                </c:pt>
                <c:pt idx="9317">
                  <c:v>12.821255769462942</c:v>
                </c:pt>
                <c:pt idx="9318">
                  <c:v>12.821255769462942</c:v>
                </c:pt>
                <c:pt idx="9319">
                  <c:v>12.821255769462942</c:v>
                </c:pt>
                <c:pt idx="9320">
                  <c:v>12.821255769462942</c:v>
                </c:pt>
                <c:pt idx="9321">
                  <c:v>12.821255769462942</c:v>
                </c:pt>
                <c:pt idx="9322">
                  <c:v>12.821255769462942</c:v>
                </c:pt>
                <c:pt idx="9323">
                  <c:v>12.821255769462942</c:v>
                </c:pt>
                <c:pt idx="9324">
                  <c:v>12.821255769462942</c:v>
                </c:pt>
                <c:pt idx="9325">
                  <c:v>12.821255769462942</c:v>
                </c:pt>
                <c:pt idx="9326">
                  <c:v>12.821255769462942</c:v>
                </c:pt>
                <c:pt idx="9327">
                  <c:v>12.821255769462942</c:v>
                </c:pt>
                <c:pt idx="9328">
                  <c:v>12.821255769462942</c:v>
                </c:pt>
                <c:pt idx="9329">
                  <c:v>12.821255769462942</c:v>
                </c:pt>
                <c:pt idx="9330">
                  <c:v>12.821255769462942</c:v>
                </c:pt>
                <c:pt idx="9331">
                  <c:v>12.821255769462942</c:v>
                </c:pt>
                <c:pt idx="9332">
                  <c:v>12.821255769462942</c:v>
                </c:pt>
                <c:pt idx="9333">
                  <c:v>12.821255769462942</c:v>
                </c:pt>
                <c:pt idx="9334">
                  <c:v>12.821255769462942</c:v>
                </c:pt>
                <c:pt idx="9335">
                  <c:v>12.821255769462942</c:v>
                </c:pt>
                <c:pt idx="9336">
                  <c:v>12.821255769462942</c:v>
                </c:pt>
                <c:pt idx="9337">
                  <c:v>12.821255769462942</c:v>
                </c:pt>
                <c:pt idx="9338">
                  <c:v>12.821255769462942</c:v>
                </c:pt>
                <c:pt idx="9339">
                  <c:v>12.821255769462942</c:v>
                </c:pt>
                <c:pt idx="9340">
                  <c:v>12.821255769462942</c:v>
                </c:pt>
                <c:pt idx="9341">
                  <c:v>12.821255769462942</c:v>
                </c:pt>
                <c:pt idx="9342">
                  <c:v>12.821255769462942</c:v>
                </c:pt>
                <c:pt idx="9343">
                  <c:v>12.821255769462942</c:v>
                </c:pt>
                <c:pt idx="9344">
                  <c:v>12.821255769462942</c:v>
                </c:pt>
                <c:pt idx="9345">
                  <c:v>12.821255769462942</c:v>
                </c:pt>
                <c:pt idx="9346">
                  <c:v>12.821255769462942</c:v>
                </c:pt>
                <c:pt idx="9347">
                  <c:v>12.821255769462942</c:v>
                </c:pt>
                <c:pt idx="9348">
                  <c:v>12.821255769462942</c:v>
                </c:pt>
                <c:pt idx="9349">
                  <c:v>12.821255769462942</c:v>
                </c:pt>
                <c:pt idx="9350">
                  <c:v>12.821255769462942</c:v>
                </c:pt>
                <c:pt idx="9351">
                  <c:v>12.821255769462942</c:v>
                </c:pt>
                <c:pt idx="9352">
                  <c:v>12.821255769462942</c:v>
                </c:pt>
                <c:pt idx="9353">
                  <c:v>12.821255769462942</c:v>
                </c:pt>
                <c:pt idx="9354">
                  <c:v>12.821255769462942</c:v>
                </c:pt>
                <c:pt idx="9355">
                  <c:v>12.821255769462942</c:v>
                </c:pt>
                <c:pt idx="9356">
                  <c:v>12.821255769462942</c:v>
                </c:pt>
                <c:pt idx="9357">
                  <c:v>12.821255769462942</c:v>
                </c:pt>
                <c:pt idx="9358">
                  <c:v>12.821255769462942</c:v>
                </c:pt>
                <c:pt idx="9359">
                  <c:v>12.821255769462942</c:v>
                </c:pt>
                <c:pt idx="9360">
                  <c:v>12.821255769462942</c:v>
                </c:pt>
                <c:pt idx="9361">
                  <c:v>12.821255769462942</c:v>
                </c:pt>
                <c:pt idx="9362">
                  <c:v>12.821255769462942</c:v>
                </c:pt>
                <c:pt idx="9363">
                  <c:v>12.821255769462942</c:v>
                </c:pt>
                <c:pt idx="9364">
                  <c:v>12.821255769462942</c:v>
                </c:pt>
                <c:pt idx="9365">
                  <c:v>12.821255769462942</c:v>
                </c:pt>
                <c:pt idx="9366">
                  <c:v>12.821255769462942</c:v>
                </c:pt>
                <c:pt idx="9367">
                  <c:v>12.821255769462942</c:v>
                </c:pt>
                <c:pt idx="9368">
                  <c:v>12.821255769462942</c:v>
                </c:pt>
                <c:pt idx="9369">
                  <c:v>12.821255769462942</c:v>
                </c:pt>
                <c:pt idx="9370">
                  <c:v>12.821255769462942</c:v>
                </c:pt>
                <c:pt idx="9371">
                  <c:v>12.821255769462942</c:v>
                </c:pt>
                <c:pt idx="9372">
                  <c:v>12.821255769462942</c:v>
                </c:pt>
                <c:pt idx="9373">
                  <c:v>12.821255769462942</c:v>
                </c:pt>
                <c:pt idx="9374">
                  <c:v>12.821255769462942</c:v>
                </c:pt>
                <c:pt idx="9375">
                  <c:v>12.821255769462942</c:v>
                </c:pt>
                <c:pt idx="9376">
                  <c:v>12.821255769462942</c:v>
                </c:pt>
                <c:pt idx="9377">
                  <c:v>12.821255769462942</c:v>
                </c:pt>
                <c:pt idx="9378">
                  <c:v>12.821255769462942</c:v>
                </c:pt>
                <c:pt idx="9379">
                  <c:v>12.821255769462942</c:v>
                </c:pt>
                <c:pt idx="9380">
                  <c:v>12.821255769462942</c:v>
                </c:pt>
                <c:pt idx="9381">
                  <c:v>12.821255769462942</c:v>
                </c:pt>
                <c:pt idx="9382">
                  <c:v>12.821255769462942</c:v>
                </c:pt>
                <c:pt idx="9383">
                  <c:v>12.821255769462942</c:v>
                </c:pt>
                <c:pt idx="9384">
                  <c:v>12.821255769462942</c:v>
                </c:pt>
                <c:pt idx="9385">
                  <c:v>12.821255769462942</c:v>
                </c:pt>
                <c:pt idx="9386">
                  <c:v>12.821255769462942</c:v>
                </c:pt>
                <c:pt idx="9387">
                  <c:v>12.821255769462942</c:v>
                </c:pt>
                <c:pt idx="9388">
                  <c:v>12.821255769462942</c:v>
                </c:pt>
                <c:pt idx="9389">
                  <c:v>12.821255769462942</c:v>
                </c:pt>
                <c:pt idx="9390">
                  <c:v>12.821255769462942</c:v>
                </c:pt>
                <c:pt idx="9391">
                  <c:v>12.821255769462942</c:v>
                </c:pt>
                <c:pt idx="9392">
                  <c:v>12.821255769462942</c:v>
                </c:pt>
                <c:pt idx="9393">
                  <c:v>12.821255769462942</c:v>
                </c:pt>
                <c:pt idx="9394">
                  <c:v>12.821255769462942</c:v>
                </c:pt>
                <c:pt idx="9395">
                  <c:v>12.821255769462942</c:v>
                </c:pt>
                <c:pt idx="9396">
                  <c:v>12.821255769462942</c:v>
                </c:pt>
                <c:pt idx="9397">
                  <c:v>12.821255769462942</c:v>
                </c:pt>
                <c:pt idx="9398">
                  <c:v>12.821255769462942</c:v>
                </c:pt>
                <c:pt idx="9399">
                  <c:v>12.821255769462942</c:v>
                </c:pt>
                <c:pt idx="9400">
                  <c:v>12.821255769462942</c:v>
                </c:pt>
                <c:pt idx="9401">
                  <c:v>12.821255769462942</c:v>
                </c:pt>
                <c:pt idx="9402">
                  <c:v>12.821255769462942</c:v>
                </c:pt>
                <c:pt idx="9403">
                  <c:v>12.821255769462942</c:v>
                </c:pt>
                <c:pt idx="9404">
                  <c:v>12.821255769462942</c:v>
                </c:pt>
                <c:pt idx="9405">
                  <c:v>12.821255769462942</c:v>
                </c:pt>
                <c:pt idx="9406">
                  <c:v>12.821255769462942</c:v>
                </c:pt>
                <c:pt idx="9407">
                  <c:v>12.821255769462942</c:v>
                </c:pt>
                <c:pt idx="9408">
                  <c:v>12.821255769462942</c:v>
                </c:pt>
                <c:pt idx="9409">
                  <c:v>12.821255769462942</c:v>
                </c:pt>
                <c:pt idx="9410">
                  <c:v>12.821255769462942</c:v>
                </c:pt>
                <c:pt idx="9411">
                  <c:v>12.821255769462942</c:v>
                </c:pt>
                <c:pt idx="9412">
                  <c:v>12.821255769462942</c:v>
                </c:pt>
                <c:pt idx="9413">
                  <c:v>12.821255769462942</c:v>
                </c:pt>
                <c:pt idx="9414">
                  <c:v>12.821255769462942</c:v>
                </c:pt>
                <c:pt idx="9415">
                  <c:v>12.821255769462942</c:v>
                </c:pt>
                <c:pt idx="9416">
                  <c:v>12.821255769462942</c:v>
                </c:pt>
                <c:pt idx="9417">
                  <c:v>12.821255769462942</c:v>
                </c:pt>
                <c:pt idx="9418">
                  <c:v>12.821255769462942</c:v>
                </c:pt>
                <c:pt idx="9419">
                  <c:v>12.821255769462942</c:v>
                </c:pt>
                <c:pt idx="9420">
                  <c:v>12.821255769462942</c:v>
                </c:pt>
                <c:pt idx="9421">
                  <c:v>12.821255769462942</c:v>
                </c:pt>
                <c:pt idx="9422">
                  <c:v>12.821255769462942</c:v>
                </c:pt>
                <c:pt idx="9423">
                  <c:v>12.821255769462942</c:v>
                </c:pt>
                <c:pt idx="9424">
                  <c:v>12.821255769462942</c:v>
                </c:pt>
                <c:pt idx="9425">
                  <c:v>12.821255769462942</c:v>
                </c:pt>
                <c:pt idx="9426">
                  <c:v>12.821255769462942</c:v>
                </c:pt>
                <c:pt idx="9427">
                  <c:v>12.821255769462942</c:v>
                </c:pt>
                <c:pt idx="9428">
                  <c:v>12.821255769462942</c:v>
                </c:pt>
                <c:pt idx="9429">
                  <c:v>12.821255769462942</c:v>
                </c:pt>
                <c:pt idx="9430">
                  <c:v>12.821255769462942</c:v>
                </c:pt>
                <c:pt idx="9431">
                  <c:v>12.821255769462942</c:v>
                </c:pt>
                <c:pt idx="9432">
                  <c:v>12.821255769462942</c:v>
                </c:pt>
                <c:pt idx="9433">
                  <c:v>12.821255769462942</c:v>
                </c:pt>
                <c:pt idx="9434">
                  <c:v>12.821255769462942</c:v>
                </c:pt>
                <c:pt idx="9435">
                  <c:v>12.821255769462942</c:v>
                </c:pt>
                <c:pt idx="9436">
                  <c:v>12.821255769462942</c:v>
                </c:pt>
                <c:pt idx="9437">
                  <c:v>12.821255769462942</c:v>
                </c:pt>
                <c:pt idx="9438">
                  <c:v>12.821255769462942</c:v>
                </c:pt>
                <c:pt idx="9439">
                  <c:v>12.821255769462942</c:v>
                </c:pt>
                <c:pt idx="9440">
                  <c:v>12.821255769462942</c:v>
                </c:pt>
                <c:pt idx="9441">
                  <c:v>12.821255769462942</c:v>
                </c:pt>
                <c:pt idx="9442">
                  <c:v>12.821255769462942</c:v>
                </c:pt>
                <c:pt idx="9443">
                  <c:v>12.821255769462942</c:v>
                </c:pt>
                <c:pt idx="9444">
                  <c:v>12.821255769462942</c:v>
                </c:pt>
                <c:pt idx="9445">
                  <c:v>12.821255769462942</c:v>
                </c:pt>
                <c:pt idx="9446">
                  <c:v>12.821255769462942</c:v>
                </c:pt>
                <c:pt idx="9447">
                  <c:v>12.821255769462942</c:v>
                </c:pt>
                <c:pt idx="9448">
                  <c:v>12.821255769462942</c:v>
                </c:pt>
                <c:pt idx="9449">
                  <c:v>12.821255769462942</c:v>
                </c:pt>
                <c:pt idx="9450">
                  <c:v>12.821255769462942</c:v>
                </c:pt>
                <c:pt idx="9451">
                  <c:v>12.821255769462942</c:v>
                </c:pt>
                <c:pt idx="9452">
                  <c:v>12.821255769462942</c:v>
                </c:pt>
                <c:pt idx="9453">
                  <c:v>12.821255769462942</c:v>
                </c:pt>
                <c:pt idx="9454">
                  <c:v>12.821255769462942</c:v>
                </c:pt>
                <c:pt idx="9455">
                  <c:v>12.821255769462942</c:v>
                </c:pt>
                <c:pt idx="9456">
                  <c:v>12.821255769462942</c:v>
                </c:pt>
                <c:pt idx="9457">
                  <c:v>12.821255769462942</c:v>
                </c:pt>
                <c:pt idx="9458">
                  <c:v>12.821255769462942</c:v>
                </c:pt>
                <c:pt idx="9459">
                  <c:v>12.821255769462942</c:v>
                </c:pt>
                <c:pt idx="9460">
                  <c:v>12.821255769462942</c:v>
                </c:pt>
                <c:pt idx="9461">
                  <c:v>12.821255769462942</c:v>
                </c:pt>
                <c:pt idx="9462">
                  <c:v>12.821255769462942</c:v>
                </c:pt>
                <c:pt idx="9463">
                  <c:v>12.821255769462942</c:v>
                </c:pt>
                <c:pt idx="9464">
                  <c:v>12.821255769462942</c:v>
                </c:pt>
                <c:pt idx="9465">
                  <c:v>12.821255769462942</c:v>
                </c:pt>
                <c:pt idx="9466">
                  <c:v>12.821255769462942</c:v>
                </c:pt>
                <c:pt idx="9467">
                  <c:v>12.821255769462942</c:v>
                </c:pt>
                <c:pt idx="9468">
                  <c:v>12.821255769462942</c:v>
                </c:pt>
                <c:pt idx="9469">
                  <c:v>12.821255769462942</c:v>
                </c:pt>
                <c:pt idx="9470">
                  <c:v>12.821255769462942</c:v>
                </c:pt>
                <c:pt idx="9471">
                  <c:v>12.821255769462942</c:v>
                </c:pt>
                <c:pt idx="9472">
                  <c:v>12.821255769462942</c:v>
                </c:pt>
                <c:pt idx="9473">
                  <c:v>12.821255769462942</c:v>
                </c:pt>
                <c:pt idx="9474">
                  <c:v>12.821255769462942</c:v>
                </c:pt>
                <c:pt idx="9475">
                  <c:v>12.821255769462942</c:v>
                </c:pt>
                <c:pt idx="9476">
                  <c:v>12.821255769462942</c:v>
                </c:pt>
                <c:pt idx="9477">
                  <c:v>12.821255769462942</c:v>
                </c:pt>
                <c:pt idx="9478">
                  <c:v>12.821255769462942</c:v>
                </c:pt>
                <c:pt idx="9479">
                  <c:v>12.821255769462942</c:v>
                </c:pt>
                <c:pt idx="9480">
                  <c:v>12.821255769462942</c:v>
                </c:pt>
                <c:pt idx="9481">
                  <c:v>12.821255769462942</c:v>
                </c:pt>
                <c:pt idx="9482">
                  <c:v>12.821255769462942</c:v>
                </c:pt>
                <c:pt idx="9483">
                  <c:v>12.821255769462942</c:v>
                </c:pt>
                <c:pt idx="9484">
                  <c:v>12.821255769462942</c:v>
                </c:pt>
                <c:pt idx="9485">
                  <c:v>12.821255769462942</c:v>
                </c:pt>
                <c:pt idx="9486">
                  <c:v>12.821255769462942</c:v>
                </c:pt>
                <c:pt idx="9487">
                  <c:v>12.821255769462942</c:v>
                </c:pt>
                <c:pt idx="9488">
                  <c:v>12.821255769462942</c:v>
                </c:pt>
                <c:pt idx="9489">
                  <c:v>12.821255769462942</c:v>
                </c:pt>
                <c:pt idx="9490">
                  <c:v>12.821255769462942</c:v>
                </c:pt>
                <c:pt idx="9491">
                  <c:v>12.821255769462942</c:v>
                </c:pt>
                <c:pt idx="9492">
                  <c:v>12.821255769462942</c:v>
                </c:pt>
                <c:pt idx="9493">
                  <c:v>12.821255769462942</c:v>
                </c:pt>
                <c:pt idx="9494">
                  <c:v>12.821255769462942</c:v>
                </c:pt>
                <c:pt idx="9495">
                  <c:v>12.821255769462942</c:v>
                </c:pt>
                <c:pt idx="9496">
                  <c:v>12.821255769462942</c:v>
                </c:pt>
                <c:pt idx="9497">
                  <c:v>12.821255769462942</c:v>
                </c:pt>
                <c:pt idx="9498">
                  <c:v>12.821255769462942</c:v>
                </c:pt>
                <c:pt idx="9499">
                  <c:v>12.821255769462942</c:v>
                </c:pt>
                <c:pt idx="9500">
                  <c:v>12.821255769462942</c:v>
                </c:pt>
                <c:pt idx="9501">
                  <c:v>12.821255769462942</c:v>
                </c:pt>
                <c:pt idx="9502">
                  <c:v>12.821255769462942</c:v>
                </c:pt>
                <c:pt idx="9503">
                  <c:v>12.821255769462942</c:v>
                </c:pt>
                <c:pt idx="9504">
                  <c:v>12.821255769462942</c:v>
                </c:pt>
                <c:pt idx="9505">
                  <c:v>12.821255769462942</c:v>
                </c:pt>
                <c:pt idx="9506">
                  <c:v>12.821255769462942</c:v>
                </c:pt>
                <c:pt idx="9507">
                  <c:v>12.821255769462942</c:v>
                </c:pt>
                <c:pt idx="9508">
                  <c:v>12.821255769462942</c:v>
                </c:pt>
                <c:pt idx="9509">
                  <c:v>12.821255769462942</c:v>
                </c:pt>
                <c:pt idx="9510">
                  <c:v>12.821255769462942</c:v>
                </c:pt>
                <c:pt idx="9511">
                  <c:v>12.821255769462942</c:v>
                </c:pt>
                <c:pt idx="9512">
                  <c:v>12.821255769462942</c:v>
                </c:pt>
                <c:pt idx="9513">
                  <c:v>12.821255769462942</c:v>
                </c:pt>
                <c:pt idx="9514">
                  <c:v>12.821255769462942</c:v>
                </c:pt>
                <c:pt idx="9515">
                  <c:v>12.821255769462942</c:v>
                </c:pt>
                <c:pt idx="9516">
                  <c:v>12.821255769462942</c:v>
                </c:pt>
                <c:pt idx="9517">
                  <c:v>12.821255769462942</c:v>
                </c:pt>
                <c:pt idx="9518">
                  <c:v>12.821255769462942</c:v>
                </c:pt>
                <c:pt idx="9519">
                  <c:v>12.821255769462942</c:v>
                </c:pt>
                <c:pt idx="9520">
                  <c:v>12.821255769462942</c:v>
                </c:pt>
                <c:pt idx="9521">
                  <c:v>12.821255769462942</c:v>
                </c:pt>
                <c:pt idx="9522">
                  <c:v>12.821255769462942</c:v>
                </c:pt>
                <c:pt idx="9523">
                  <c:v>0</c:v>
                </c:pt>
                <c:pt idx="9524">
                  <c:v>12.821255769462942</c:v>
                </c:pt>
                <c:pt idx="9525">
                  <c:v>12.821255769462942</c:v>
                </c:pt>
                <c:pt idx="9526">
                  <c:v>12.821255769462942</c:v>
                </c:pt>
                <c:pt idx="9527">
                  <c:v>12.821255769462942</c:v>
                </c:pt>
                <c:pt idx="9528">
                  <c:v>12.821255769462942</c:v>
                </c:pt>
                <c:pt idx="9529">
                  <c:v>12.821255769462942</c:v>
                </c:pt>
                <c:pt idx="9530">
                  <c:v>12.821255769462942</c:v>
                </c:pt>
                <c:pt idx="9531">
                  <c:v>12.821255769462942</c:v>
                </c:pt>
                <c:pt idx="9532">
                  <c:v>12.821255769462942</c:v>
                </c:pt>
                <c:pt idx="9533">
                  <c:v>12.821255769462942</c:v>
                </c:pt>
                <c:pt idx="9534">
                  <c:v>12.821255769462942</c:v>
                </c:pt>
                <c:pt idx="9535">
                  <c:v>12.821255769462942</c:v>
                </c:pt>
                <c:pt idx="9536">
                  <c:v>12.821255769462942</c:v>
                </c:pt>
                <c:pt idx="9537">
                  <c:v>12.821255769462942</c:v>
                </c:pt>
                <c:pt idx="9538">
                  <c:v>12.821255769462942</c:v>
                </c:pt>
                <c:pt idx="9539">
                  <c:v>12.821255769462942</c:v>
                </c:pt>
                <c:pt idx="9540">
                  <c:v>12.821255769462942</c:v>
                </c:pt>
                <c:pt idx="9541">
                  <c:v>12.821255769462942</c:v>
                </c:pt>
                <c:pt idx="9542">
                  <c:v>12.821255769462942</c:v>
                </c:pt>
                <c:pt idx="9543">
                  <c:v>12.821255769462942</c:v>
                </c:pt>
                <c:pt idx="9544">
                  <c:v>12.821255769462942</c:v>
                </c:pt>
                <c:pt idx="9545">
                  <c:v>12.821255769462942</c:v>
                </c:pt>
                <c:pt idx="9546">
                  <c:v>12.821255769462942</c:v>
                </c:pt>
                <c:pt idx="9547">
                  <c:v>12.821255769462942</c:v>
                </c:pt>
                <c:pt idx="9548">
                  <c:v>12.821255769462942</c:v>
                </c:pt>
                <c:pt idx="9549">
                  <c:v>12.821255769462942</c:v>
                </c:pt>
                <c:pt idx="9550">
                  <c:v>12.821255769462942</c:v>
                </c:pt>
                <c:pt idx="9551">
                  <c:v>12.821255769462942</c:v>
                </c:pt>
                <c:pt idx="9552">
                  <c:v>12.821255769462942</c:v>
                </c:pt>
                <c:pt idx="9553">
                  <c:v>12.821255769462942</c:v>
                </c:pt>
                <c:pt idx="9554">
                  <c:v>12.821255769462942</c:v>
                </c:pt>
                <c:pt idx="9555">
                  <c:v>12.821255769462942</c:v>
                </c:pt>
                <c:pt idx="9556">
                  <c:v>12.821255769462942</c:v>
                </c:pt>
                <c:pt idx="9557">
                  <c:v>12.821255769462942</c:v>
                </c:pt>
                <c:pt idx="9558">
                  <c:v>12.821255769462942</c:v>
                </c:pt>
                <c:pt idx="9559">
                  <c:v>12.821255769462942</c:v>
                </c:pt>
                <c:pt idx="9560">
                  <c:v>12.821255769462942</c:v>
                </c:pt>
                <c:pt idx="9561">
                  <c:v>12.821255769462942</c:v>
                </c:pt>
                <c:pt idx="9562">
                  <c:v>12.821255769462942</c:v>
                </c:pt>
                <c:pt idx="9563">
                  <c:v>12.821255769462942</c:v>
                </c:pt>
                <c:pt idx="9564">
                  <c:v>12.821255769462942</c:v>
                </c:pt>
                <c:pt idx="9565">
                  <c:v>12.821255769462942</c:v>
                </c:pt>
                <c:pt idx="9566">
                  <c:v>12.821255769462942</c:v>
                </c:pt>
                <c:pt idx="9567">
                  <c:v>12.821255769462942</c:v>
                </c:pt>
                <c:pt idx="9568">
                  <c:v>12.821255769462942</c:v>
                </c:pt>
                <c:pt idx="9569">
                  <c:v>12.821255769462942</c:v>
                </c:pt>
                <c:pt idx="9570">
                  <c:v>12.821255769462942</c:v>
                </c:pt>
                <c:pt idx="9571">
                  <c:v>12.821255769462942</c:v>
                </c:pt>
                <c:pt idx="9572">
                  <c:v>12.821255769462942</c:v>
                </c:pt>
                <c:pt idx="9573">
                  <c:v>12.821255769462942</c:v>
                </c:pt>
                <c:pt idx="9574">
                  <c:v>12.821255769462942</c:v>
                </c:pt>
                <c:pt idx="9575">
                  <c:v>12.821255769462942</c:v>
                </c:pt>
                <c:pt idx="9576">
                  <c:v>12.821255769462942</c:v>
                </c:pt>
                <c:pt idx="9577">
                  <c:v>12.821255769462942</c:v>
                </c:pt>
                <c:pt idx="9578">
                  <c:v>12.821255769462942</c:v>
                </c:pt>
                <c:pt idx="9579">
                  <c:v>12.821255769462942</c:v>
                </c:pt>
                <c:pt idx="9580">
                  <c:v>12.821255769462942</c:v>
                </c:pt>
                <c:pt idx="9581">
                  <c:v>12.821255769462942</c:v>
                </c:pt>
                <c:pt idx="9582">
                  <c:v>12.821255769462942</c:v>
                </c:pt>
                <c:pt idx="9583">
                  <c:v>12.821255769462942</c:v>
                </c:pt>
                <c:pt idx="9584">
                  <c:v>12.821255769462942</c:v>
                </c:pt>
                <c:pt idx="9585">
                  <c:v>12.821255769462942</c:v>
                </c:pt>
                <c:pt idx="9586">
                  <c:v>12.821255769462942</c:v>
                </c:pt>
                <c:pt idx="9587">
                  <c:v>12.821255769462942</c:v>
                </c:pt>
                <c:pt idx="9588">
                  <c:v>12.821255769462942</c:v>
                </c:pt>
                <c:pt idx="9589">
                  <c:v>12.821255769462942</c:v>
                </c:pt>
                <c:pt idx="9590">
                  <c:v>12.821255769462942</c:v>
                </c:pt>
                <c:pt idx="9591">
                  <c:v>12.821255769462942</c:v>
                </c:pt>
                <c:pt idx="9592">
                  <c:v>12.821255769462942</c:v>
                </c:pt>
                <c:pt idx="9593">
                  <c:v>12.821255769462942</c:v>
                </c:pt>
                <c:pt idx="9594">
                  <c:v>12.821255769462942</c:v>
                </c:pt>
                <c:pt idx="9595">
                  <c:v>12.821255769462942</c:v>
                </c:pt>
                <c:pt idx="9596">
                  <c:v>12.821255769462942</c:v>
                </c:pt>
                <c:pt idx="9597">
                  <c:v>12.821255769462942</c:v>
                </c:pt>
                <c:pt idx="9598">
                  <c:v>12.821255769462942</c:v>
                </c:pt>
                <c:pt idx="9599">
                  <c:v>12.821255769462942</c:v>
                </c:pt>
                <c:pt idx="9600">
                  <c:v>12.821255769462942</c:v>
                </c:pt>
                <c:pt idx="9601">
                  <c:v>12.821255769462942</c:v>
                </c:pt>
                <c:pt idx="9602">
                  <c:v>12.821255769462942</c:v>
                </c:pt>
                <c:pt idx="9603">
                  <c:v>12.821255769462942</c:v>
                </c:pt>
                <c:pt idx="9604">
                  <c:v>12.821255769462942</c:v>
                </c:pt>
                <c:pt idx="9605">
                  <c:v>12.821255769462942</c:v>
                </c:pt>
                <c:pt idx="9606">
                  <c:v>12.821255769462942</c:v>
                </c:pt>
                <c:pt idx="9607">
                  <c:v>12.821255769462942</c:v>
                </c:pt>
                <c:pt idx="9608">
                  <c:v>12.821255769462942</c:v>
                </c:pt>
                <c:pt idx="9609">
                  <c:v>0</c:v>
                </c:pt>
                <c:pt idx="9610">
                  <c:v>12.821255769462942</c:v>
                </c:pt>
                <c:pt idx="9611">
                  <c:v>12.821255769462942</c:v>
                </c:pt>
                <c:pt idx="9612">
                  <c:v>12.821255769462942</c:v>
                </c:pt>
                <c:pt idx="9613">
                  <c:v>12.821255769462942</c:v>
                </c:pt>
                <c:pt idx="9614">
                  <c:v>12.821255769462942</c:v>
                </c:pt>
                <c:pt idx="9615">
                  <c:v>12.821255769462942</c:v>
                </c:pt>
                <c:pt idx="9616">
                  <c:v>12.821255769462942</c:v>
                </c:pt>
                <c:pt idx="9617">
                  <c:v>12.821255769462942</c:v>
                </c:pt>
                <c:pt idx="9618">
                  <c:v>12.821255769462942</c:v>
                </c:pt>
                <c:pt idx="9619">
                  <c:v>12.821255769462942</c:v>
                </c:pt>
                <c:pt idx="9620">
                  <c:v>12.821255769462942</c:v>
                </c:pt>
                <c:pt idx="9621">
                  <c:v>12.821255769462942</c:v>
                </c:pt>
                <c:pt idx="9622">
                  <c:v>12.821255769462942</c:v>
                </c:pt>
                <c:pt idx="9623">
                  <c:v>12.821255769462942</c:v>
                </c:pt>
                <c:pt idx="9624">
                  <c:v>12.821255769462942</c:v>
                </c:pt>
                <c:pt idx="9625">
                  <c:v>12.821255769462942</c:v>
                </c:pt>
                <c:pt idx="9626">
                  <c:v>12.821255769462942</c:v>
                </c:pt>
                <c:pt idx="9627">
                  <c:v>12.821255769462942</c:v>
                </c:pt>
                <c:pt idx="9628">
                  <c:v>12.821255769462942</c:v>
                </c:pt>
                <c:pt idx="9629">
                  <c:v>12.821255769462942</c:v>
                </c:pt>
                <c:pt idx="9630">
                  <c:v>12.821255769462942</c:v>
                </c:pt>
                <c:pt idx="9631">
                  <c:v>12.821255769462942</c:v>
                </c:pt>
                <c:pt idx="9632">
                  <c:v>12.821255769462942</c:v>
                </c:pt>
                <c:pt idx="9633">
                  <c:v>12.821255769462942</c:v>
                </c:pt>
                <c:pt idx="9634">
                  <c:v>12.821255769462942</c:v>
                </c:pt>
                <c:pt idx="9635">
                  <c:v>12.821255769462942</c:v>
                </c:pt>
                <c:pt idx="9636">
                  <c:v>12.821255769462942</c:v>
                </c:pt>
                <c:pt idx="9637">
                  <c:v>12.821255769462942</c:v>
                </c:pt>
                <c:pt idx="9638">
                  <c:v>12.821255769462942</c:v>
                </c:pt>
                <c:pt idx="9639">
                  <c:v>12.821255769462942</c:v>
                </c:pt>
                <c:pt idx="9640">
                  <c:v>12.821255769462942</c:v>
                </c:pt>
                <c:pt idx="9641">
                  <c:v>12.821255769462942</c:v>
                </c:pt>
                <c:pt idx="9642">
                  <c:v>12.821255769462942</c:v>
                </c:pt>
                <c:pt idx="9643">
                  <c:v>12.821255769462942</c:v>
                </c:pt>
                <c:pt idx="9644">
                  <c:v>12.821255769462942</c:v>
                </c:pt>
                <c:pt idx="9645">
                  <c:v>12.821255769462942</c:v>
                </c:pt>
                <c:pt idx="9646">
                  <c:v>12.821255769462942</c:v>
                </c:pt>
                <c:pt idx="9647">
                  <c:v>12.821255769462942</c:v>
                </c:pt>
                <c:pt idx="9648">
                  <c:v>12.821255769462942</c:v>
                </c:pt>
                <c:pt idx="9649">
                  <c:v>12.821255769462942</c:v>
                </c:pt>
                <c:pt idx="9650">
                  <c:v>12.821255769462942</c:v>
                </c:pt>
                <c:pt idx="9651">
                  <c:v>12.821255769462942</c:v>
                </c:pt>
                <c:pt idx="9652">
                  <c:v>12.821255769462942</c:v>
                </c:pt>
                <c:pt idx="9653">
                  <c:v>12.821255769462942</c:v>
                </c:pt>
                <c:pt idx="9654">
                  <c:v>12.821255769462942</c:v>
                </c:pt>
                <c:pt idx="9655">
                  <c:v>12.821255769462942</c:v>
                </c:pt>
                <c:pt idx="9656">
                  <c:v>12.821255769462942</c:v>
                </c:pt>
                <c:pt idx="9657">
                  <c:v>12.821255769462942</c:v>
                </c:pt>
                <c:pt idx="9658">
                  <c:v>12.821255769462942</c:v>
                </c:pt>
                <c:pt idx="9659">
                  <c:v>12.821255769462942</c:v>
                </c:pt>
                <c:pt idx="9660">
                  <c:v>12.821255769462942</c:v>
                </c:pt>
                <c:pt idx="9661">
                  <c:v>12.821255769462942</c:v>
                </c:pt>
                <c:pt idx="9662">
                  <c:v>12.821255769462942</c:v>
                </c:pt>
                <c:pt idx="9663">
                  <c:v>12.821255769462942</c:v>
                </c:pt>
                <c:pt idx="9664">
                  <c:v>12.821255769462942</c:v>
                </c:pt>
                <c:pt idx="9665">
                  <c:v>12.821255769462942</c:v>
                </c:pt>
                <c:pt idx="9666">
                  <c:v>12.821255769462942</c:v>
                </c:pt>
                <c:pt idx="9667">
                  <c:v>12.821255769462942</c:v>
                </c:pt>
                <c:pt idx="9668">
                  <c:v>12.821255769462942</c:v>
                </c:pt>
                <c:pt idx="9669">
                  <c:v>12.821255769462942</c:v>
                </c:pt>
                <c:pt idx="9670">
                  <c:v>12.821255769462942</c:v>
                </c:pt>
                <c:pt idx="9671">
                  <c:v>12.821255769462942</c:v>
                </c:pt>
                <c:pt idx="9672">
                  <c:v>12.821255769462942</c:v>
                </c:pt>
                <c:pt idx="9673">
                  <c:v>12.821255769462942</c:v>
                </c:pt>
                <c:pt idx="9674">
                  <c:v>12.821255769462942</c:v>
                </c:pt>
                <c:pt idx="9675">
                  <c:v>12.821255769462942</c:v>
                </c:pt>
                <c:pt idx="9676">
                  <c:v>12.821255769462942</c:v>
                </c:pt>
                <c:pt idx="9677">
                  <c:v>12.821255769462942</c:v>
                </c:pt>
                <c:pt idx="9678">
                  <c:v>12.821255769462942</c:v>
                </c:pt>
                <c:pt idx="9679">
                  <c:v>12.821255769462942</c:v>
                </c:pt>
                <c:pt idx="9680">
                  <c:v>12.821255769462942</c:v>
                </c:pt>
                <c:pt idx="9681">
                  <c:v>12.821255769462942</c:v>
                </c:pt>
                <c:pt idx="9682">
                  <c:v>12.821255769462942</c:v>
                </c:pt>
                <c:pt idx="9683">
                  <c:v>12.821255769462942</c:v>
                </c:pt>
                <c:pt idx="9684">
                  <c:v>12.821255769462942</c:v>
                </c:pt>
                <c:pt idx="9685">
                  <c:v>12.821255769462942</c:v>
                </c:pt>
                <c:pt idx="9686">
                  <c:v>12.821255769462942</c:v>
                </c:pt>
                <c:pt idx="9687">
                  <c:v>12.821255769462942</c:v>
                </c:pt>
                <c:pt idx="9688">
                  <c:v>12.821255769462942</c:v>
                </c:pt>
                <c:pt idx="9689">
                  <c:v>12.821255769462942</c:v>
                </c:pt>
                <c:pt idx="9690">
                  <c:v>12.821255769462942</c:v>
                </c:pt>
                <c:pt idx="9691">
                  <c:v>12.821255769462942</c:v>
                </c:pt>
                <c:pt idx="9692">
                  <c:v>12.821255769462942</c:v>
                </c:pt>
                <c:pt idx="9693">
                  <c:v>12.821255769462942</c:v>
                </c:pt>
                <c:pt idx="9694">
                  <c:v>12.821255769462942</c:v>
                </c:pt>
                <c:pt idx="9695">
                  <c:v>12.821255769462942</c:v>
                </c:pt>
                <c:pt idx="9696">
                  <c:v>12.821255769462942</c:v>
                </c:pt>
                <c:pt idx="9697">
                  <c:v>12.821255769462942</c:v>
                </c:pt>
                <c:pt idx="9698">
                  <c:v>12.821255769462942</c:v>
                </c:pt>
                <c:pt idx="9699">
                  <c:v>12.821255769462942</c:v>
                </c:pt>
                <c:pt idx="9700">
                  <c:v>12.821255769462942</c:v>
                </c:pt>
                <c:pt idx="9701">
                  <c:v>12.821255769462942</c:v>
                </c:pt>
                <c:pt idx="9702">
                  <c:v>12.821255769462942</c:v>
                </c:pt>
                <c:pt idx="9703">
                  <c:v>12.821255769462942</c:v>
                </c:pt>
                <c:pt idx="9704">
                  <c:v>12.821255769462942</c:v>
                </c:pt>
                <c:pt idx="9705">
                  <c:v>12.821255769462942</c:v>
                </c:pt>
                <c:pt idx="9706">
                  <c:v>12.821255769462942</c:v>
                </c:pt>
                <c:pt idx="9707">
                  <c:v>12.821255769462942</c:v>
                </c:pt>
                <c:pt idx="9708">
                  <c:v>12.821255769462942</c:v>
                </c:pt>
                <c:pt idx="9709">
                  <c:v>12.821255769462942</c:v>
                </c:pt>
                <c:pt idx="9710">
                  <c:v>12.821255769462942</c:v>
                </c:pt>
                <c:pt idx="9711">
                  <c:v>12.821255769462942</c:v>
                </c:pt>
                <c:pt idx="9712">
                  <c:v>12.821255769462942</c:v>
                </c:pt>
                <c:pt idx="9713">
                  <c:v>12.821255769462942</c:v>
                </c:pt>
                <c:pt idx="9714">
                  <c:v>12.821255769462942</c:v>
                </c:pt>
                <c:pt idx="9715">
                  <c:v>12.821255769462942</c:v>
                </c:pt>
                <c:pt idx="9716">
                  <c:v>12.821255769462942</c:v>
                </c:pt>
                <c:pt idx="9717">
                  <c:v>12.821255769462942</c:v>
                </c:pt>
                <c:pt idx="9718">
                  <c:v>12.821255769462942</c:v>
                </c:pt>
                <c:pt idx="9719">
                  <c:v>12.821255769462942</c:v>
                </c:pt>
                <c:pt idx="9720">
                  <c:v>12.821255769462942</c:v>
                </c:pt>
                <c:pt idx="9721">
                  <c:v>12.821255769462942</c:v>
                </c:pt>
                <c:pt idx="9722">
                  <c:v>12.821255769462942</c:v>
                </c:pt>
                <c:pt idx="9723">
                  <c:v>12.821255769462942</c:v>
                </c:pt>
                <c:pt idx="9724">
                  <c:v>12.821255769462942</c:v>
                </c:pt>
                <c:pt idx="9725">
                  <c:v>12.821255769462942</c:v>
                </c:pt>
                <c:pt idx="9726">
                  <c:v>12.821255769462942</c:v>
                </c:pt>
                <c:pt idx="9727">
                  <c:v>12.821255769462942</c:v>
                </c:pt>
                <c:pt idx="9728">
                  <c:v>12.821255769462942</c:v>
                </c:pt>
                <c:pt idx="9729">
                  <c:v>12.821255769462942</c:v>
                </c:pt>
                <c:pt idx="9730">
                  <c:v>12.821255769462942</c:v>
                </c:pt>
                <c:pt idx="9731">
                  <c:v>12.821255769462942</c:v>
                </c:pt>
                <c:pt idx="9732">
                  <c:v>12.821255769462942</c:v>
                </c:pt>
                <c:pt idx="9733">
                  <c:v>12.821255769462942</c:v>
                </c:pt>
                <c:pt idx="9734">
                  <c:v>12.821255769462942</c:v>
                </c:pt>
                <c:pt idx="9735">
                  <c:v>12.821255769462942</c:v>
                </c:pt>
                <c:pt idx="9736">
                  <c:v>12.821255769462942</c:v>
                </c:pt>
                <c:pt idx="9737">
                  <c:v>12.821255769462942</c:v>
                </c:pt>
                <c:pt idx="9738">
                  <c:v>12.821255769462942</c:v>
                </c:pt>
                <c:pt idx="9739">
                  <c:v>12.821255769462942</c:v>
                </c:pt>
                <c:pt idx="9740">
                  <c:v>12.821255769462942</c:v>
                </c:pt>
                <c:pt idx="9741">
                  <c:v>12.821255769462942</c:v>
                </c:pt>
                <c:pt idx="9742">
                  <c:v>12.821255769462942</c:v>
                </c:pt>
                <c:pt idx="9743">
                  <c:v>12.821255769462942</c:v>
                </c:pt>
                <c:pt idx="9744">
                  <c:v>12.821255769462942</c:v>
                </c:pt>
                <c:pt idx="9745">
                  <c:v>12.821255769462942</c:v>
                </c:pt>
                <c:pt idx="9746">
                  <c:v>12.821255769462942</c:v>
                </c:pt>
                <c:pt idx="9747">
                  <c:v>12.821255769462942</c:v>
                </c:pt>
                <c:pt idx="9748">
                  <c:v>12.821255769462942</c:v>
                </c:pt>
                <c:pt idx="9749">
                  <c:v>12.821255769462942</c:v>
                </c:pt>
                <c:pt idx="9750">
                  <c:v>12.821255769462942</c:v>
                </c:pt>
                <c:pt idx="9751">
                  <c:v>12.821255769462942</c:v>
                </c:pt>
                <c:pt idx="9752">
                  <c:v>12.821255769462942</c:v>
                </c:pt>
                <c:pt idx="9753">
                  <c:v>12.821255769462942</c:v>
                </c:pt>
                <c:pt idx="9754">
                  <c:v>12.821255769462942</c:v>
                </c:pt>
                <c:pt idx="9755">
                  <c:v>12.821255769462942</c:v>
                </c:pt>
                <c:pt idx="9756">
                  <c:v>12.821255769462942</c:v>
                </c:pt>
                <c:pt idx="9757">
                  <c:v>12.821255769462942</c:v>
                </c:pt>
                <c:pt idx="9758">
                  <c:v>12.821255769462942</c:v>
                </c:pt>
                <c:pt idx="9759">
                  <c:v>12.821255769462942</c:v>
                </c:pt>
                <c:pt idx="9760">
                  <c:v>12.821255769462942</c:v>
                </c:pt>
                <c:pt idx="9761">
                  <c:v>12.821255769462942</c:v>
                </c:pt>
                <c:pt idx="9762">
                  <c:v>12.821255769462942</c:v>
                </c:pt>
                <c:pt idx="9763">
                  <c:v>12.821255769462942</c:v>
                </c:pt>
                <c:pt idx="9764">
                  <c:v>12.821255769462942</c:v>
                </c:pt>
                <c:pt idx="9765">
                  <c:v>12.821255769462942</c:v>
                </c:pt>
                <c:pt idx="9766">
                  <c:v>12.821255769462942</c:v>
                </c:pt>
                <c:pt idx="9767">
                  <c:v>12.821255769462942</c:v>
                </c:pt>
                <c:pt idx="9768">
                  <c:v>12.821255769462942</c:v>
                </c:pt>
                <c:pt idx="9769">
                  <c:v>12.821255769462942</c:v>
                </c:pt>
                <c:pt idx="9770">
                  <c:v>12.821255769462942</c:v>
                </c:pt>
                <c:pt idx="9771">
                  <c:v>12.821255769462942</c:v>
                </c:pt>
                <c:pt idx="9772">
                  <c:v>12.821255769462942</c:v>
                </c:pt>
                <c:pt idx="9773">
                  <c:v>12.821255769462942</c:v>
                </c:pt>
                <c:pt idx="9774">
                  <c:v>12.821255769462942</c:v>
                </c:pt>
                <c:pt idx="9775">
                  <c:v>12.821255769462942</c:v>
                </c:pt>
                <c:pt idx="9776">
                  <c:v>12.821255769462942</c:v>
                </c:pt>
                <c:pt idx="9777">
                  <c:v>12.821255769462942</c:v>
                </c:pt>
                <c:pt idx="9778">
                  <c:v>12.821255769462942</c:v>
                </c:pt>
                <c:pt idx="9779">
                  <c:v>12.821255769462942</c:v>
                </c:pt>
                <c:pt idx="9780">
                  <c:v>12.821255769462942</c:v>
                </c:pt>
                <c:pt idx="9781">
                  <c:v>12.821255769462942</c:v>
                </c:pt>
                <c:pt idx="9782">
                  <c:v>12.821255769462942</c:v>
                </c:pt>
                <c:pt idx="9783">
                  <c:v>12.821255769462942</c:v>
                </c:pt>
                <c:pt idx="9784">
                  <c:v>12.821255769462942</c:v>
                </c:pt>
                <c:pt idx="9785">
                  <c:v>12.821255769462942</c:v>
                </c:pt>
                <c:pt idx="9786">
                  <c:v>12.821255769462942</c:v>
                </c:pt>
                <c:pt idx="9787">
                  <c:v>12.821255769462942</c:v>
                </c:pt>
                <c:pt idx="9788">
                  <c:v>12.821255769462942</c:v>
                </c:pt>
                <c:pt idx="9789">
                  <c:v>12.821255769462942</c:v>
                </c:pt>
                <c:pt idx="9790">
                  <c:v>12.821255769462942</c:v>
                </c:pt>
                <c:pt idx="9791">
                  <c:v>12.821255769462942</c:v>
                </c:pt>
                <c:pt idx="9792">
                  <c:v>12.821255769462942</c:v>
                </c:pt>
                <c:pt idx="9793">
                  <c:v>12.821255769462942</c:v>
                </c:pt>
                <c:pt idx="9794">
                  <c:v>12.821255769462942</c:v>
                </c:pt>
                <c:pt idx="9795">
                  <c:v>12.821255769462942</c:v>
                </c:pt>
                <c:pt idx="9796">
                  <c:v>12.821255769462942</c:v>
                </c:pt>
                <c:pt idx="9797">
                  <c:v>0</c:v>
                </c:pt>
                <c:pt idx="9798">
                  <c:v>12.821255769462942</c:v>
                </c:pt>
                <c:pt idx="9799">
                  <c:v>12.821255769462942</c:v>
                </c:pt>
                <c:pt idx="9800">
                  <c:v>12.821255769462942</c:v>
                </c:pt>
                <c:pt idx="9801">
                  <c:v>12.821255769462942</c:v>
                </c:pt>
                <c:pt idx="9802">
                  <c:v>12.821255769462942</c:v>
                </c:pt>
                <c:pt idx="9803">
                  <c:v>12.821255769462942</c:v>
                </c:pt>
                <c:pt idx="9804">
                  <c:v>12.821255769462942</c:v>
                </c:pt>
                <c:pt idx="9805">
                  <c:v>12.821255769462942</c:v>
                </c:pt>
                <c:pt idx="9806">
                  <c:v>12.821255769462942</c:v>
                </c:pt>
                <c:pt idx="9807">
                  <c:v>12.821255769462942</c:v>
                </c:pt>
                <c:pt idx="9808">
                  <c:v>12.821255769462942</c:v>
                </c:pt>
                <c:pt idx="9809">
                  <c:v>12.821255769462942</c:v>
                </c:pt>
                <c:pt idx="9810">
                  <c:v>12.821255769462942</c:v>
                </c:pt>
                <c:pt idx="9811">
                  <c:v>12.821255769462942</c:v>
                </c:pt>
                <c:pt idx="9812">
                  <c:v>12.821255769462942</c:v>
                </c:pt>
                <c:pt idx="9813">
                  <c:v>12.821255769462942</c:v>
                </c:pt>
                <c:pt idx="9814">
                  <c:v>12.821255769462942</c:v>
                </c:pt>
                <c:pt idx="9815">
                  <c:v>12.821255769462942</c:v>
                </c:pt>
                <c:pt idx="9816">
                  <c:v>12.821255769462942</c:v>
                </c:pt>
                <c:pt idx="9817">
                  <c:v>12.821255769462942</c:v>
                </c:pt>
                <c:pt idx="9818">
                  <c:v>12.821255769462942</c:v>
                </c:pt>
                <c:pt idx="9819">
                  <c:v>12.821255769462942</c:v>
                </c:pt>
                <c:pt idx="9820">
                  <c:v>12.821255769462942</c:v>
                </c:pt>
                <c:pt idx="9821">
                  <c:v>12.821255769462942</c:v>
                </c:pt>
                <c:pt idx="9822">
                  <c:v>12.821255769462942</c:v>
                </c:pt>
                <c:pt idx="9823">
                  <c:v>12.821255769462942</c:v>
                </c:pt>
                <c:pt idx="9824">
                  <c:v>12.821255769462942</c:v>
                </c:pt>
                <c:pt idx="9825">
                  <c:v>12.821255769462942</c:v>
                </c:pt>
                <c:pt idx="9826">
                  <c:v>12.821255769462942</c:v>
                </c:pt>
                <c:pt idx="9827">
                  <c:v>12.821255769462942</c:v>
                </c:pt>
                <c:pt idx="9828">
                  <c:v>12.821255769462942</c:v>
                </c:pt>
                <c:pt idx="9829">
                  <c:v>12.821255769462942</c:v>
                </c:pt>
                <c:pt idx="9830">
                  <c:v>12.821255769462942</c:v>
                </c:pt>
                <c:pt idx="9831">
                  <c:v>12.821255769462942</c:v>
                </c:pt>
                <c:pt idx="9832">
                  <c:v>12.821255769462942</c:v>
                </c:pt>
                <c:pt idx="9833">
                  <c:v>12.821255769462942</c:v>
                </c:pt>
                <c:pt idx="9834">
                  <c:v>12.821255769462942</c:v>
                </c:pt>
                <c:pt idx="9835">
                  <c:v>12.821255769462942</c:v>
                </c:pt>
                <c:pt idx="9836">
                  <c:v>12.821255769462942</c:v>
                </c:pt>
                <c:pt idx="9837">
                  <c:v>12.821255769462942</c:v>
                </c:pt>
                <c:pt idx="9838">
                  <c:v>12.821255769462942</c:v>
                </c:pt>
                <c:pt idx="9839">
                  <c:v>12.821255769462942</c:v>
                </c:pt>
                <c:pt idx="9840">
                  <c:v>12.821255769462942</c:v>
                </c:pt>
                <c:pt idx="9841">
                  <c:v>12.821255769462942</c:v>
                </c:pt>
                <c:pt idx="9842">
                  <c:v>12.821255769462942</c:v>
                </c:pt>
                <c:pt idx="9843">
                  <c:v>12.821255769462942</c:v>
                </c:pt>
                <c:pt idx="9844">
                  <c:v>12.821255769462942</c:v>
                </c:pt>
                <c:pt idx="9845">
                  <c:v>12.821255769462942</c:v>
                </c:pt>
                <c:pt idx="9846">
                  <c:v>12.821255769462942</c:v>
                </c:pt>
                <c:pt idx="9847">
                  <c:v>12.821255769462942</c:v>
                </c:pt>
                <c:pt idx="9848">
                  <c:v>12.821255769462942</c:v>
                </c:pt>
                <c:pt idx="9849">
                  <c:v>12.821255769462942</c:v>
                </c:pt>
                <c:pt idx="9850">
                  <c:v>12.821255769462942</c:v>
                </c:pt>
                <c:pt idx="9851">
                  <c:v>12.821255769462942</c:v>
                </c:pt>
                <c:pt idx="9852">
                  <c:v>12.821255769462942</c:v>
                </c:pt>
                <c:pt idx="9853">
                  <c:v>12.821255769462942</c:v>
                </c:pt>
                <c:pt idx="9854">
                  <c:v>12.821255769462942</c:v>
                </c:pt>
                <c:pt idx="9855">
                  <c:v>12.821255769462942</c:v>
                </c:pt>
                <c:pt idx="9856">
                  <c:v>12.821255769462942</c:v>
                </c:pt>
                <c:pt idx="9857">
                  <c:v>12.821255769462942</c:v>
                </c:pt>
                <c:pt idx="9858">
                  <c:v>12.821255769462942</c:v>
                </c:pt>
                <c:pt idx="9859">
                  <c:v>12.821255769462942</c:v>
                </c:pt>
                <c:pt idx="9860">
                  <c:v>12.821255769462942</c:v>
                </c:pt>
                <c:pt idx="9861">
                  <c:v>12.821255769462942</c:v>
                </c:pt>
                <c:pt idx="9862">
                  <c:v>12.821255769462942</c:v>
                </c:pt>
                <c:pt idx="9863">
                  <c:v>12.821255769462942</c:v>
                </c:pt>
                <c:pt idx="9864">
                  <c:v>12.821255769462942</c:v>
                </c:pt>
                <c:pt idx="9865">
                  <c:v>12.821255769462942</c:v>
                </c:pt>
                <c:pt idx="9866">
                  <c:v>12.821255769462942</c:v>
                </c:pt>
                <c:pt idx="9867">
                  <c:v>12.821255769462942</c:v>
                </c:pt>
                <c:pt idx="9868">
                  <c:v>12.821255769462942</c:v>
                </c:pt>
                <c:pt idx="9869">
                  <c:v>12.821255769462942</c:v>
                </c:pt>
                <c:pt idx="9870">
                  <c:v>12.821255769462942</c:v>
                </c:pt>
                <c:pt idx="9871">
                  <c:v>12.821255769462942</c:v>
                </c:pt>
                <c:pt idx="9872">
                  <c:v>12.821255769462942</c:v>
                </c:pt>
                <c:pt idx="9873">
                  <c:v>12.821255769462942</c:v>
                </c:pt>
                <c:pt idx="9874">
                  <c:v>12.821255769462942</c:v>
                </c:pt>
                <c:pt idx="9875">
                  <c:v>12.821255769462942</c:v>
                </c:pt>
                <c:pt idx="9876">
                  <c:v>12.821255769462942</c:v>
                </c:pt>
                <c:pt idx="9877">
                  <c:v>12.821255769462942</c:v>
                </c:pt>
                <c:pt idx="9878">
                  <c:v>12.821255769462942</c:v>
                </c:pt>
                <c:pt idx="9879">
                  <c:v>12.821255769462942</c:v>
                </c:pt>
                <c:pt idx="9880">
                  <c:v>12.821255769462942</c:v>
                </c:pt>
                <c:pt idx="9881">
                  <c:v>12.821255769462942</c:v>
                </c:pt>
                <c:pt idx="9882">
                  <c:v>12.821255769462942</c:v>
                </c:pt>
                <c:pt idx="9883">
                  <c:v>12.821255769462942</c:v>
                </c:pt>
                <c:pt idx="9884">
                  <c:v>12.821255769462942</c:v>
                </c:pt>
                <c:pt idx="9885">
                  <c:v>12.821255769462942</c:v>
                </c:pt>
                <c:pt idx="9886">
                  <c:v>12.821255769462942</c:v>
                </c:pt>
                <c:pt idx="9887">
                  <c:v>12.821255769462942</c:v>
                </c:pt>
                <c:pt idx="9888">
                  <c:v>12.821255769462942</c:v>
                </c:pt>
                <c:pt idx="9889">
                  <c:v>12.821255769462942</c:v>
                </c:pt>
                <c:pt idx="9890">
                  <c:v>12.821255769462942</c:v>
                </c:pt>
                <c:pt idx="9891">
                  <c:v>12.821255769462942</c:v>
                </c:pt>
                <c:pt idx="9892">
                  <c:v>12.821255769462942</c:v>
                </c:pt>
                <c:pt idx="9893">
                  <c:v>12.821255769462942</c:v>
                </c:pt>
                <c:pt idx="9894">
                  <c:v>12.821255769462942</c:v>
                </c:pt>
                <c:pt idx="9895">
                  <c:v>12.821255769462942</c:v>
                </c:pt>
                <c:pt idx="9896">
                  <c:v>12.821255769462942</c:v>
                </c:pt>
                <c:pt idx="9897">
                  <c:v>12.821255769462942</c:v>
                </c:pt>
                <c:pt idx="9898">
                  <c:v>12.821255769462942</c:v>
                </c:pt>
                <c:pt idx="9899">
                  <c:v>12.821255769462942</c:v>
                </c:pt>
                <c:pt idx="9900">
                  <c:v>12.821255769462942</c:v>
                </c:pt>
                <c:pt idx="9901">
                  <c:v>12.821255769462942</c:v>
                </c:pt>
                <c:pt idx="9902">
                  <c:v>12.821255769462942</c:v>
                </c:pt>
                <c:pt idx="9903">
                  <c:v>12.821255769462942</c:v>
                </c:pt>
                <c:pt idx="9904">
                  <c:v>12.821255769462942</c:v>
                </c:pt>
                <c:pt idx="9905">
                  <c:v>12.821255769462942</c:v>
                </c:pt>
                <c:pt idx="9906">
                  <c:v>12.821255769462942</c:v>
                </c:pt>
                <c:pt idx="9907">
                  <c:v>12.821255769462942</c:v>
                </c:pt>
                <c:pt idx="9908">
                  <c:v>12.821255769462942</c:v>
                </c:pt>
                <c:pt idx="9909">
                  <c:v>12.821255769462942</c:v>
                </c:pt>
                <c:pt idx="9910">
                  <c:v>12.821255769462942</c:v>
                </c:pt>
                <c:pt idx="9911">
                  <c:v>12.821255769462942</c:v>
                </c:pt>
                <c:pt idx="9912">
                  <c:v>12.821255769462942</c:v>
                </c:pt>
                <c:pt idx="9913">
                  <c:v>12.821255769462942</c:v>
                </c:pt>
                <c:pt idx="9914">
                  <c:v>12.821255769462942</c:v>
                </c:pt>
                <c:pt idx="9915">
                  <c:v>12.821255769462942</c:v>
                </c:pt>
                <c:pt idx="9916">
                  <c:v>12.821255769462942</c:v>
                </c:pt>
                <c:pt idx="9917">
                  <c:v>12.821255769462942</c:v>
                </c:pt>
                <c:pt idx="9918">
                  <c:v>12.821255769462942</c:v>
                </c:pt>
                <c:pt idx="9919">
                  <c:v>12.821255769462942</c:v>
                </c:pt>
                <c:pt idx="9920">
                  <c:v>12.821255769462942</c:v>
                </c:pt>
                <c:pt idx="9921">
                  <c:v>12.821255769462942</c:v>
                </c:pt>
                <c:pt idx="9922">
                  <c:v>12.821255769462942</c:v>
                </c:pt>
                <c:pt idx="9923">
                  <c:v>12.821255769462942</c:v>
                </c:pt>
                <c:pt idx="9924">
                  <c:v>12.821255769462942</c:v>
                </c:pt>
                <c:pt idx="9925">
                  <c:v>12.821255769462942</c:v>
                </c:pt>
                <c:pt idx="9926">
                  <c:v>12.821255769462942</c:v>
                </c:pt>
                <c:pt idx="9927">
                  <c:v>12.821255769462942</c:v>
                </c:pt>
                <c:pt idx="9928">
                  <c:v>12.821255769462942</c:v>
                </c:pt>
                <c:pt idx="9929">
                  <c:v>12.821255769462942</c:v>
                </c:pt>
                <c:pt idx="9930">
                  <c:v>12.821255769462942</c:v>
                </c:pt>
                <c:pt idx="9931">
                  <c:v>12.821255769462942</c:v>
                </c:pt>
                <c:pt idx="9932">
                  <c:v>12.821255769462942</c:v>
                </c:pt>
                <c:pt idx="9933">
                  <c:v>12.821255769462942</c:v>
                </c:pt>
                <c:pt idx="9934">
                  <c:v>12.821255769462942</c:v>
                </c:pt>
                <c:pt idx="9935">
                  <c:v>12.821255769462942</c:v>
                </c:pt>
                <c:pt idx="9936">
                  <c:v>12.821255769462942</c:v>
                </c:pt>
                <c:pt idx="9937">
                  <c:v>12.821255769462942</c:v>
                </c:pt>
                <c:pt idx="9938">
                  <c:v>12.821255769462942</c:v>
                </c:pt>
                <c:pt idx="9939">
                  <c:v>12.821255769462942</c:v>
                </c:pt>
                <c:pt idx="9940">
                  <c:v>12.821255769462942</c:v>
                </c:pt>
                <c:pt idx="9941">
                  <c:v>12.821255769462942</c:v>
                </c:pt>
                <c:pt idx="9942">
                  <c:v>12.821255769462942</c:v>
                </c:pt>
                <c:pt idx="9943">
                  <c:v>12.821255769462942</c:v>
                </c:pt>
                <c:pt idx="9944">
                  <c:v>12.821255769462942</c:v>
                </c:pt>
                <c:pt idx="9945">
                  <c:v>12.821255769462942</c:v>
                </c:pt>
                <c:pt idx="9946">
                  <c:v>12.821255769462942</c:v>
                </c:pt>
                <c:pt idx="9947">
                  <c:v>12.821255769462942</c:v>
                </c:pt>
                <c:pt idx="9948">
                  <c:v>12.821255769462942</c:v>
                </c:pt>
                <c:pt idx="9949">
                  <c:v>12.821255769462942</c:v>
                </c:pt>
                <c:pt idx="9950">
                  <c:v>12.821255769462942</c:v>
                </c:pt>
                <c:pt idx="9951">
                  <c:v>12.821255769462942</c:v>
                </c:pt>
                <c:pt idx="9952">
                  <c:v>12.821255769462942</c:v>
                </c:pt>
                <c:pt idx="9953">
                  <c:v>12.821255769462942</c:v>
                </c:pt>
                <c:pt idx="9954">
                  <c:v>12.821255769462942</c:v>
                </c:pt>
                <c:pt idx="9955">
                  <c:v>12.821255769462942</c:v>
                </c:pt>
                <c:pt idx="9956">
                  <c:v>12.821255769462942</c:v>
                </c:pt>
                <c:pt idx="9957">
                  <c:v>12.821255769462942</c:v>
                </c:pt>
                <c:pt idx="9958">
                  <c:v>12.821255769462942</c:v>
                </c:pt>
                <c:pt idx="9959">
                  <c:v>12.821255769462942</c:v>
                </c:pt>
                <c:pt idx="9960">
                  <c:v>12.821255769462942</c:v>
                </c:pt>
                <c:pt idx="9961">
                  <c:v>12.821255769462942</c:v>
                </c:pt>
                <c:pt idx="9962">
                  <c:v>12.821255769462942</c:v>
                </c:pt>
                <c:pt idx="9963">
                  <c:v>12.821255769462942</c:v>
                </c:pt>
                <c:pt idx="9964">
                  <c:v>12.821255769462942</c:v>
                </c:pt>
                <c:pt idx="9965">
                  <c:v>12.821255769462942</c:v>
                </c:pt>
                <c:pt idx="9966">
                  <c:v>12.821255769462942</c:v>
                </c:pt>
                <c:pt idx="9967">
                  <c:v>12.821255769462942</c:v>
                </c:pt>
                <c:pt idx="9968">
                  <c:v>12.821255769462942</c:v>
                </c:pt>
                <c:pt idx="9969">
                  <c:v>12.821255769462942</c:v>
                </c:pt>
                <c:pt idx="9970">
                  <c:v>12.821255769462942</c:v>
                </c:pt>
                <c:pt idx="9971">
                  <c:v>12.821255769462942</c:v>
                </c:pt>
                <c:pt idx="9972">
                  <c:v>12.821255769462942</c:v>
                </c:pt>
                <c:pt idx="9973">
                  <c:v>12.821255769462942</c:v>
                </c:pt>
                <c:pt idx="9974">
                  <c:v>0</c:v>
                </c:pt>
                <c:pt idx="9975">
                  <c:v>12.821255769462942</c:v>
                </c:pt>
                <c:pt idx="9976">
                  <c:v>12.821255769462942</c:v>
                </c:pt>
                <c:pt idx="9977">
                  <c:v>12.821255769462942</c:v>
                </c:pt>
                <c:pt idx="9978">
                  <c:v>12.821255769462942</c:v>
                </c:pt>
                <c:pt idx="9979">
                  <c:v>12.821255769462942</c:v>
                </c:pt>
                <c:pt idx="9980">
                  <c:v>12.821255769462942</c:v>
                </c:pt>
                <c:pt idx="9981">
                  <c:v>12.821255769462942</c:v>
                </c:pt>
                <c:pt idx="9982">
                  <c:v>12.821255769462942</c:v>
                </c:pt>
                <c:pt idx="9983">
                  <c:v>12.821255769462942</c:v>
                </c:pt>
                <c:pt idx="9984">
                  <c:v>12.821255769462942</c:v>
                </c:pt>
                <c:pt idx="9985">
                  <c:v>12.821255769462942</c:v>
                </c:pt>
                <c:pt idx="9986">
                  <c:v>12.821255769462942</c:v>
                </c:pt>
                <c:pt idx="9987">
                  <c:v>12.821255769462942</c:v>
                </c:pt>
                <c:pt idx="9988">
                  <c:v>12.821255769462942</c:v>
                </c:pt>
                <c:pt idx="9989">
                  <c:v>12.821255769462942</c:v>
                </c:pt>
                <c:pt idx="9990">
                  <c:v>12.821255769462942</c:v>
                </c:pt>
                <c:pt idx="9991">
                  <c:v>12.821255769462942</c:v>
                </c:pt>
                <c:pt idx="9992">
                  <c:v>12.821255769462942</c:v>
                </c:pt>
                <c:pt idx="9993">
                  <c:v>12.821255769462942</c:v>
                </c:pt>
                <c:pt idx="9994">
                  <c:v>12.821255769462942</c:v>
                </c:pt>
                <c:pt idx="9995">
                  <c:v>12.821255769462942</c:v>
                </c:pt>
                <c:pt idx="9996">
                  <c:v>12.821255769462942</c:v>
                </c:pt>
                <c:pt idx="9997">
                  <c:v>12.821255769462942</c:v>
                </c:pt>
                <c:pt idx="9998">
                  <c:v>12.821255769462942</c:v>
                </c:pt>
                <c:pt idx="9999">
                  <c:v>12.821255769462942</c:v>
                </c:pt>
                <c:pt idx="10000">
                  <c:v>12.821255769462942</c:v>
                </c:pt>
                <c:pt idx="10001">
                  <c:v>12.821255769462942</c:v>
                </c:pt>
                <c:pt idx="10002">
                  <c:v>12.821255769462942</c:v>
                </c:pt>
                <c:pt idx="10003">
                  <c:v>12.821255769462942</c:v>
                </c:pt>
                <c:pt idx="10004">
                  <c:v>12.821255769462942</c:v>
                </c:pt>
                <c:pt idx="10005">
                  <c:v>12.821255769462942</c:v>
                </c:pt>
                <c:pt idx="10006">
                  <c:v>12.821255769462942</c:v>
                </c:pt>
                <c:pt idx="10007">
                  <c:v>12.821255769462942</c:v>
                </c:pt>
                <c:pt idx="10008">
                  <c:v>12.821255769462942</c:v>
                </c:pt>
                <c:pt idx="10009">
                  <c:v>0</c:v>
                </c:pt>
                <c:pt idx="10010">
                  <c:v>0</c:v>
                </c:pt>
                <c:pt idx="10011">
                  <c:v>12.821255769462942</c:v>
                </c:pt>
                <c:pt idx="10012">
                  <c:v>0</c:v>
                </c:pt>
                <c:pt idx="10013">
                  <c:v>12.821255769462942</c:v>
                </c:pt>
                <c:pt idx="10014">
                  <c:v>0</c:v>
                </c:pt>
                <c:pt idx="10015">
                  <c:v>12.821255769462942</c:v>
                </c:pt>
                <c:pt idx="10016">
                  <c:v>12.821255769462942</c:v>
                </c:pt>
                <c:pt idx="10017">
                  <c:v>12.821255769462942</c:v>
                </c:pt>
                <c:pt idx="10018">
                  <c:v>0</c:v>
                </c:pt>
                <c:pt idx="10019">
                  <c:v>0</c:v>
                </c:pt>
                <c:pt idx="10020">
                  <c:v>0</c:v>
                </c:pt>
                <c:pt idx="10021">
                  <c:v>12.821255769462942</c:v>
                </c:pt>
                <c:pt idx="10022">
                  <c:v>0</c:v>
                </c:pt>
                <c:pt idx="10023">
                  <c:v>12.821255769462942</c:v>
                </c:pt>
                <c:pt idx="10024">
                  <c:v>12.821255769462942</c:v>
                </c:pt>
                <c:pt idx="10025">
                  <c:v>0</c:v>
                </c:pt>
                <c:pt idx="10026">
                  <c:v>0</c:v>
                </c:pt>
                <c:pt idx="10027">
                  <c:v>0</c:v>
                </c:pt>
                <c:pt idx="10028">
                  <c:v>0</c:v>
                </c:pt>
                <c:pt idx="10029">
                  <c:v>0</c:v>
                </c:pt>
                <c:pt idx="10030">
                  <c:v>0</c:v>
                </c:pt>
                <c:pt idx="10031">
                  <c:v>0</c:v>
                </c:pt>
                <c:pt idx="10032">
                  <c:v>12.821255769462942</c:v>
                </c:pt>
                <c:pt idx="10033">
                  <c:v>12.821255769462942</c:v>
                </c:pt>
                <c:pt idx="10034">
                  <c:v>12.821255769462942</c:v>
                </c:pt>
                <c:pt idx="10035">
                  <c:v>12.821255769462942</c:v>
                </c:pt>
                <c:pt idx="10036">
                  <c:v>12.821255769462942</c:v>
                </c:pt>
                <c:pt idx="10037">
                  <c:v>12.821255769462942</c:v>
                </c:pt>
                <c:pt idx="10038">
                  <c:v>12.821255769462942</c:v>
                </c:pt>
                <c:pt idx="10039">
                  <c:v>12.821255769462942</c:v>
                </c:pt>
                <c:pt idx="10040">
                  <c:v>12.821255769462942</c:v>
                </c:pt>
                <c:pt idx="10041">
                  <c:v>12.821255769462942</c:v>
                </c:pt>
                <c:pt idx="10042">
                  <c:v>12.821255769462942</c:v>
                </c:pt>
                <c:pt idx="10043">
                  <c:v>12.821255769462942</c:v>
                </c:pt>
                <c:pt idx="10044">
                  <c:v>12.821255769462942</c:v>
                </c:pt>
                <c:pt idx="10045">
                  <c:v>0</c:v>
                </c:pt>
                <c:pt idx="10046">
                  <c:v>0</c:v>
                </c:pt>
                <c:pt idx="10047">
                  <c:v>12.821255769462942</c:v>
                </c:pt>
                <c:pt idx="10048">
                  <c:v>0</c:v>
                </c:pt>
                <c:pt idx="10049">
                  <c:v>12.821255769462942</c:v>
                </c:pt>
                <c:pt idx="10050">
                  <c:v>0</c:v>
                </c:pt>
                <c:pt idx="10051">
                  <c:v>12.821255769462942</c:v>
                </c:pt>
                <c:pt idx="10052">
                  <c:v>12.821255769462942</c:v>
                </c:pt>
                <c:pt idx="10053">
                  <c:v>12.821255769462942</c:v>
                </c:pt>
                <c:pt idx="10054">
                  <c:v>0</c:v>
                </c:pt>
                <c:pt idx="10055">
                  <c:v>0</c:v>
                </c:pt>
                <c:pt idx="10056">
                  <c:v>0</c:v>
                </c:pt>
                <c:pt idx="10057">
                  <c:v>12.821255769462942</c:v>
                </c:pt>
                <c:pt idx="10058">
                  <c:v>0</c:v>
                </c:pt>
                <c:pt idx="10059">
                  <c:v>12.821255769462942</c:v>
                </c:pt>
                <c:pt idx="10060">
                  <c:v>12.821255769462942</c:v>
                </c:pt>
                <c:pt idx="10061">
                  <c:v>0</c:v>
                </c:pt>
                <c:pt idx="10062">
                  <c:v>0</c:v>
                </c:pt>
                <c:pt idx="10063">
                  <c:v>0</c:v>
                </c:pt>
                <c:pt idx="10064">
                  <c:v>12.821255769462942</c:v>
                </c:pt>
                <c:pt idx="10065">
                  <c:v>0</c:v>
                </c:pt>
                <c:pt idx="10066">
                  <c:v>0</c:v>
                </c:pt>
                <c:pt idx="10067">
                  <c:v>0</c:v>
                </c:pt>
                <c:pt idx="10068">
                  <c:v>0</c:v>
                </c:pt>
                <c:pt idx="10069">
                  <c:v>0</c:v>
                </c:pt>
                <c:pt idx="10070">
                  <c:v>0</c:v>
                </c:pt>
                <c:pt idx="10071">
                  <c:v>12.821255769462942</c:v>
                </c:pt>
                <c:pt idx="10072">
                  <c:v>12.821255769462942</c:v>
                </c:pt>
                <c:pt idx="10073">
                  <c:v>12.821255769462942</c:v>
                </c:pt>
                <c:pt idx="10074">
                  <c:v>12.821255769462942</c:v>
                </c:pt>
                <c:pt idx="10075">
                  <c:v>12.821255769462942</c:v>
                </c:pt>
                <c:pt idx="10076">
                  <c:v>12.821255769462942</c:v>
                </c:pt>
                <c:pt idx="10077">
                  <c:v>12.821255769462942</c:v>
                </c:pt>
                <c:pt idx="10078">
                  <c:v>12.821255769462942</c:v>
                </c:pt>
                <c:pt idx="10079">
                  <c:v>12.821255769462942</c:v>
                </c:pt>
                <c:pt idx="10080">
                  <c:v>12.821255769462942</c:v>
                </c:pt>
                <c:pt idx="10081">
                  <c:v>12.821255769462942</c:v>
                </c:pt>
                <c:pt idx="10082">
                  <c:v>12.821255769462942</c:v>
                </c:pt>
                <c:pt idx="10083">
                  <c:v>12.821255769462942</c:v>
                </c:pt>
                <c:pt idx="10084">
                  <c:v>0</c:v>
                </c:pt>
                <c:pt idx="10085">
                  <c:v>0</c:v>
                </c:pt>
                <c:pt idx="10086">
                  <c:v>12.821255769462942</c:v>
                </c:pt>
                <c:pt idx="10087">
                  <c:v>0</c:v>
                </c:pt>
                <c:pt idx="10088">
                  <c:v>12.821255769462942</c:v>
                </c:pt>
                <c:pt idx="10089">
                  <c:v>0</c:v>
                </c:pt>
                <c:pt idx="10090">
                  <c:v>12.821255769462942</c:v>
                </c:pt>
                <c:pt idx="10091">
                  <c:v>12.821255769462942</c:v>
                </c:pt>
                <c:pt idx="10092">
                  <c:v>12.821255769462942</c:v>
                </c:pt>
                <c:pt idx="10093">
                  <c:v>0</c:v>
                </c:pt>
                <c:pt idx="10094">
                  <c:v>0</c:v>
                </c:pt>
                <c:pt idx="10095">
                  <c:v>0</c:v>
                </c:pt>
                <c:pt idx="10096">
                  <c:v>12.821255769462942</c:v>
                </c:pt>
                <c:pt idx="10097">
                  <c:v>0</c:v>
                </c:pt>
                <c:pt idx="10098">
                  <c:v>12.821255769462942</c:v>
                </c:pt>
                <c:pt idx="10099">
                  <c:v>12.821255769462942</c:v>
                </c:pt>
                <c:pt idx="10100">
                  <c:v>0</c:v>
                </c:pt>
                <c:pt idx="10101">
                  <c:v>0</c:v>
                </c:pt>
                <c:pt idx="10102">
                  <c:v>0</c:v>
                </c:pt>
                <c:pt idx="10103">
                  <c:v>12.821255769462942</c:v>
                </c:pt>
                <c:pt idx="10104">
                  <c:v>0</c:v>
                </c:pt>
                <c:pt idx="10105">
                  <c:v>0</c:v>
                </c:pt>
                <c:pt idx="10106">
                  <c:v>0</c:v>
                </c:pt>
                <c:pt idx="10107">
                  <c:v>12.821255769462942</c:v>
                </c:pt>
                <c:pt idx="10108">
                  <c:v>0</c:v>
                </c:pt>
                <c:pt idx="10109">
                  <c:v>0</c:v>
                </c:pt>
                <c:pt idx="10110">
                  <c:v>12.821255769462942</c:v>
                </c:pt>
                <c:pt idx="10111">
                  <c:v>12.821255769462942</c:v>
                </c:pt>
                <c:pt idx="10112">
                  <c:v>12.821255769462942</c:v>
                </c:pt>
                <c:pt idx="10113">
                  <c:v>12.821255769462942</c:v>
                </c:pt>
                <c:pt idx="10114">
                  <c:v>12.821255769462942</c:v>
                </c:pt>
                <c:pt idx="10115">
                  <c:v>0</c:v>
                </c:pt>
                <c:pt idx="10116">
                  <c:v>12.821255769462942</c:v>
                </c:pt>
                <c:pt idx="10117">
                  <c:v>0</c:v>
                </c:pt>
                <c:pt idx="10118">
                  <c:v>12.821255769462942</c:v>
                </c:pt>
                <c:pt idx="10119">
                  <c:v>0</c:v>
                </c:pt>
                <c:pt idx="10120">
                  <c:v>0</c:v>
                </c:pt>
                <c:pt idx="10121">
                  <c:v>0</c:v>
                </c:pt>
                <c:pt idx="10122">
                  <c:v>12.821255769462942</c:v>
                </c:pt>
                <c:pt idx="10123">
                  <c:v>12.821255769462942</c:v>
                </c:pt>
                <c:pt idx="10124">
                  <c:v>12.821255769462942</c:v>
                </c:pt>
                <c:pt idx="10125">
                  <c:v>12.821255769462942</c:v>
                </c:pt>
                <c:pt idx="10126">
                  <c:v>0</c:v>
                </c:pt>
                <c:pt idx="10127">
                  <c:v>12.821255769462942</c:v>
                </c:pt>
                <c:pt idx="10128">
                  <c:v>12.821255769462942</c:v>
                </c:pt>
                <c:pt idx="10129">
                  <c:v>12.821255769462942</c:v>
                </c:pt>
                <c:pt idx="10130">
                  <c:v>12.821255769462942</c:v>
                </c:pt>
                <c:pt idx="10131">
                  <c:v>0</c:v>
                </c:pt>
                <c:pt idx="10132">
                  <c:v>12.821255769462942</c:v>
                </c:pt>
                <c:pt idx="10133">
                  <c:v>12.821255769462942</c:v>
                </c:pt>
                <c:pt idx="10134">
                  <c:v>12.821255769462942</c:v>
                </c:pt>
                <c:pt idx="10135">
                  <c:v>12.821255769462942</c:v>
                </c:pt>
                <c:pt idx="10136">
                  <c:v>12.821255769462942</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0-72BD-464A-B470-992EF37B7E47}"/>
            </c:ext>
          </c:extLst>
        </c:ser>
        <c:ser>
          <c:idx val="17"/>
          <c:order val="17"/>
          <c:tx>
            <c:strRef>
              <c:f>'[Antibacterial_Quarterly_Dashboard_201703_Apr16-Mar17_v2.xlsm]Practice'!$BJ$3</c:f>
              <c:strCache>
                <c:ptCount val="1"/>
                <c:pt idx="0">
                  <c:v>x decile 3</c:v>
                </c:pt>
              </c:strCache>
            </c:strRef>
          </c:tx>
          <c:spPr>
            <a:ln w="9525">
              <a:solidFill>
                <a:schemeClr val="bg1">
                  <a:lumMod val="50000"/>
                </a:schemeClr>
              </a:solidFill>
              <a:prstDash val="dash"/>
            </a:ln>
          </c:spPr>
          <c:marker>
            <c:symbol val="none"/>
          </c:marker>
          <c:xVal>
            <c:numRef>
              <c:f>'[Antibacterial_Quarterly_Dashboard_201703_Apr16-Mar17_v2.xlsm]Practice'!$BJ$4:$BJ$10140</c:f>
              <c:numCache>
                <c:formatCode>General</c:formatCode>
                <c:ptCount val="10137"/>
                <c:pt idx="0">
                  <c:v>6.1000221926645724</c:v>
                </c:pt>
                <c:pt idx="1">
                  <c:v>6.1000221926645724</c:v>
                </c:pt>
                <c:pt idx="2">
                  <c:v>6.1000221926645724</c:v>
                </c:pt>
                <c:pt idx="3">
                  <c:v>6.1000221926645724</c:v>
                </c:pt>
                <c:pt idx="4">
                  <c:v>6.1000221926645724</c:v>
                </c:pt>
                <c:pt idx="5">
                  <c:v>6.1000221926645724</c:v>
                </c:pt>
                <c:pt idx="6">
                  <c:v>6.1000221926645724</c:v>
                </c:pt>
                <c:pt idx="7">
                  <c:v>6.1000221926645724</c:v>
                </c:pt>
                <c:pt idx="8">
                  <c:v>6.1000221926645724</c:v>
                </c:pt>
                <c:pt idx="9">
                  <c:v>6.1000221926645724</c:v>
                </c:pt>
                <c:pt idx="10">
                  <c:v>6.1000221926645724</c:v>
                </c:pt>
                <c:pt idx="11">
                  <c:v>6.1000221926645724</c:v>
                </c:pt>
                <c:pt idx="12">
                  <c:v>6.1000221926645724</c:v>
                </c:pt>
                <c:pt idx="13">
                  <c:v>6.1000221926645724</c:v>
                </c:pt>
                <c:pt idx="14">
                  <c:v>6.1000221926645724</c:v>
                </c:pt>
                <c:pt idx="15">
                  <c:v>6.1000221926645724</c:v>
                </c:pt>
                <c:pt idx="16">
                  <c:v>6.1000221926645724</c:v>
                </c:pt>
                <c:pt idx="17">
                  <c:v>6.1000221926645724</c:v>
                </c:pt>
                <c:pt idx="18">
                  <c:v>6.1000221926645724</c:v>
                </c:pt>
                <c:pt idx="19">
                  <c:v>6.1000221926645724</c:v>
                </c:pt>
                <c:pt idx="20">
                  <c:v>6.1000221926645724</c:v>
                </c:pt>
                <c:pt idx="21">
                  <c:v>6.1000221926645724</c:v>
                </c:pt>
                <c:pt idx="22">
                  <c:v>6.1000221926645724</c:v>
                </c:pt>
                <c:pt idx="23">
                  <c:v>6.1000221926645724</c:v>
                </c:pt>
                <c:pt idx="24">
                  <c:v>6.1000221926645724</c:v>
                </c:pt>
                <c:pt idx="25">
                  <c:v>6.1000221926645724</c:v>
                </c:pt>
                <c:pt idx="26">
                  <c:v>6.1000221926645724</c:v>
                </c:pt>
                <c:pt idx="27">
                  <c:v>6.1000221926645724</c:v>
                </c:pt>
                <c:pt idx="28">
                  <c:v>6.1000221926645724</c:v>
                </c:pt>
                <c:pt idx="29">
                  <c:v>6.1000221926645724</c:v>
                </c:pt>
                <c:pt idx="30">
                  <c:v>6.1000221926645724</c:v>
                </c:pt>
                <c:pt idx="31">
                  <c:v>6.1000221926645724</c:v>
                </c:pt>
                <c:pt idx="32">
                  <c:v>6.1000221926645724</c:v>
                </c:pt>
                <c:pt idx="33">
                  <c:v>6.1000221926645724</c:v>
                </c:pt>
                <c:pt idx="34">
                  <c:v>6.1000221926645724</c:v>
                </c:pt>
                <c:pt idx="35">
                  <c:v>6.1000221926645724</c:v>
                </c:pt>
                <c:pt idx="36">
                  <c:v>6.1000221926645724</c:v>
                </c:pt>
                <c:pt idx="37">
                  <c:v>6.1000221926645724</c:v>
                </c:pt>
                <c:pt idx="38">
                  <c:v>6.1000221926645724</c:v>
                </c:pt>
                <c:pt idx="39">
                  <c:v>6.1000221926645724</c:v>
                </c:pt>
                <c:pt idx="40">
                  <c:v>6.1000221926645724</c:v>
                </c:pt>
                <c:pt idx="41">
                  <c:v>6.1000221926645724</c:v>
                </c:pt>
                <c:pt idx="42">
                  <c:v>6.1000221926645724</c:v>
                </c:pt>
                <c:pt idx="43">
                  <c:v>6.1000221926645724</c:v>
                </c:pt>
                <c:pt idx="44">
                  <c:v>6.1000221926645724</c:v>
                </c:pt>
                <c:pt idx="45">
                  <c:v>6.1000221926645724</c:v>
                </c:pt>
                <c:pt idx="46">
                  <c:v>6.1000221926645724</c:v>
                </c:pt>
                <c:pt idx="47">
                  <c:v>6.1000221926645724</c:v>
                </c:pt>
                <c:pt idx="48">
                  <c:v>6.1000221926645724</c:v>
                </c:pt>
                <c:pt idx="49">
                  <c:v>6.1000221926645724</c:v>
                </c:pt>
                <c:pt idx="50">
                  <c:v>6.1000221926645724</c:v>
                </c:pt>
                <c:pt idx="51">
                  <c:v>6.1000221926645724</c:v>
                </c:pt>
                <c:pt idx="52">
                  <c:v>6.1000221926645724</c:v>
                </c:pt>
                <c:pt idx="53">
                  <c:v>6.1000221926645724</c:v>
                </c:pt>
                <c:pt idx="54">
                  <c:v>6.1000221926645724</c:v>
                </c:pt>
                <c:pt idx="55">
                  <c:v>6.1000221926645724</c:v>
                </c:pt>
                <c:pt idx="56">
                  <c:v>6.1000221926645724</c:v>
                </c:pt>
                <c:pt idx="57">
                  <c:v>6.1000221926645724</c:v>
                </c:pt>
                <c:pt idx="58">
                  <c:v>6.1000221926645724</c:v>
                </c:pt>
                <c:pt idx="59">
                  <c:v>6.1000221926645724</c:v>
                </c:pt>
                <c:pt idx="60">
                  <c:v>6.1000221926645724</c:v>
                </c:pt>
                <c:pt idx="61">
                  <c:v>6.1000221926645724</c:v>
                </c:pt>
                <c:pt idx="62">
                  <c:v>6.1000221926645724</c:v>
                </c:pt>
                <c:pt idx="63">
                  <c:v>6.1000221926645724</c:v>
                </c:pt>
                <c:pt idx="64">
                  <c:v>6.1000221926645724</c:v>
                </c:pt>
                <c:pt idx="65">
                  <c:v>6.1000221926645724</c:v>
                </c:pt>
                <c:pt idx="66">
                  <c:v>6.1000221926645724</c:v>
                </c:pt>
                <c:pt idx="67">
                  <c:v>6.1000221926645724</c:v>
                </c:pt>
                <c:pt idx="68">
                  <c:v>6.1000221926645724</c:v>
                </c:pt>
                <c:pt idx="69">
                  <c:v>6.1000221926645724</c:v>
                </c:pt>
                <c:pt idx="70">
                  <c:v>6.1000221926645724</c:v>
                </c:pt>
                <c:pt idx="71">
                  <c:v>6.1000221926645724</c:v>
                </c:pt>
                <c:pt idx="72">
                  <c:v>6.1000221926645724</c:v>
                </c:pt>
                <c:pt idx="73">
                  <c:v>6.1000221926645724</c:v>
                </c:pt>
                <c:pt idx="74">
                  <c:v>6.1000221926645724</c:v>
                </c:pt>
                <c:pt idx="75">
                  <c:v>6.1000221926645724</c:v>
                </c:pt>
                <c:pt idx="76">
                  <c:v>6.1000221926645724</c:v>
                </c:pt>
                <c:pt idx="77">
                  <c:v>6.1000221926645724</c:v>
                </c:pt>
                <c:pt idx="78">
                  <c:v>6.1000221926645724</c:v>
                </c:pt>
                <c:pt idx="79">
                  <c:v>6.1000221926645724</c:v>
                </c:pt>
                <c:pt idx="80">
                  <c:v>6.1000221926645724</c:v>
                </c:pt>
                <c:pt idx="81">
                  <c:v>6.1000221926645724</c:v>
                </c:pt>
                <c:pt idx="82">
                  <c:v>6.1000221926645724</c:v>
                </c:pt>
                <c:pt idx="83">
                  <c:v>6.1000221926645724</c:v>
                </c:pt>
                <c:pt idx="84">
                  <c:v>6.1000221926645724</c:v>
                </c:pt>
                <c:pt idx="85">
                  <c:v>6.1000221926645724</c:v>
                </c:pt>
                <c:pt idx="86">
                  <c:v>6.1000221926645724</c:v>
                </c:pt>
                <c:pt idx="87">
                  <c:v>6.1000221926645724</c:v>
                </c:pt>
                <c:pt idx="88">
                  <c:v>6.1000221926645724</c:v>
                </c:pt>
                <c:pt idx="89">
                  <c:v>6.1000221926645724</c:v>
                </c:pt>
                <c:pt idx="90">
                  <c:v>6.1000221926645724</c:v>
                </c:pt>
                <c:pt idx="91">
                  <c:v>6.1000221926645724</c:v>
                </c:pt>
                <c:pt idx="92">
                  <c:v>6.1000221926645724</c:v>
                </c:pt>
                <c:pt idx="93">
                  <c:v>6.1000221926645724</c:v>
                </c:pt>
                <c:pt idx="94">
                  <c:v>6.1000221926645724</c:v>
                </c:pt>
                <c:pt idx="95">
                  <c:v>6.1000221926645724</c:v>
                </c:pt>
                <c:pt idx="96">
                  <c:v>6.1000221926645724</c:v>
                </c:pt>
                <c:pt idx="97">
                  <c:v>6.1000221926645724</c:v>
                </c:pt>
                <c:pt idx="98">
                  <c:v>6.1000221926645724</c:v>
                </c:pt>
                <c:pt idx="99">
                  <c:v>6.1000221926645724</c:v>
                </c:pt>
                <c:pt idx="100">
                  <c:v>6.1000221926645724</c:v>
                </c:pt>
                <c:pt idx="101">
                  <c:v>6.1000221926645724</c:v>
                </c:pt>
                <c:pt idx="102">
                  <c:v>6.1000221926645724</c:v>
                </c:pt>
                <c:pt idx="103">
                  <c:v>6.1000221926645724</c:v>
                </c:pt>
                <c:pt idx="104">
                  <c:v>6.1000221926645724</c:v>
                </c:pt>
                <c:pt idx="105">
                  <c:v>6.1000221926645724</c:v>
                </c:pt>
                <c:pt idx="106">
                  <c:v>6.1000221926645724</c:v>
                </c:pt>
                <c:pt idx="107">
                  <c:v>6.1000221926645724</c:v>
                </c:pt>
                <c:pt idx="108">
                  <c:v>6.1000221926645724</c:v>
                </c:pt>
                <c:pt idx="109">
                  <c:v>6.1000221926645724</c:v>
                </c:pt>
                <c:pt idx="110">
                  <c:v>6.1000221926645724</c:v>
                </c:pt>
                <c:pt idx="111">
                  <c:v>6.1000221926645724</c:v>
                </c:pt>
                <c:pt idx="112">
                  <c:v>6.1000221926645724</c:v>
                </c:pt>
                <c:pt idx="113">
                  <c:v>6.1000221926645724</c:v>
                </c:pt>
                <c:pt idx="114">
                  <c:v>6.1000221926645724</c:v>
                </c:pt>
                <c:pt idx="115">
                  <c:v>6.1000221926645724</c:v>
                </c:pt>
                <c:pt idx="116">
                  <c:v>6.1000221926645724</c:v>
                </c:pt>
                <c:pt idx="117">
                  <c:v>6.1000221926645724</c:v>
                </c:pt>
                <c:pt idx="118">
                  <c:v>6.1000221926645724</c:v>
                </c:pt>
                <c:pt idx="119">
                  <c:v>6.1000221926645724</c:v>
                </c:pt>
                <c:pt idx="120">
                  <c:v>6.1000221926645724</c:v>
                </c:pt>
                <c:pt idx="121">
                  <c:v>6.1000221926645724</c:v>
                </c:pt>
                <c:pt idx="122">
                  <c:v>6.1000221926645724</c:v>
                </c:pt>
                <c:pt idx="123">
                  <c:v>6.1000221926645724</c:v>
                </c:pt>
                <c:pt idx="124">
                  <c:v>6.1000221926645724</c:v>
                </c:pt>
                <c:pt idx="125">
                  <c:v>6.1000221926645724</c:v>
                </c:pt>
                <c:pt idx="126">
                  <c:v>6.1000221926645724</c:v>
                </c:pt>
                <c:pt idx="127">
                  <c:v>6.1000221926645724</c:v>
                </c:pt>
                <c:pt idx="128">
                  <c:v>6.1000221926645724</c:v>
                </c:pt>
                <c:pt idx="129">
                  <c:v>6.1000221926645724</c:v>
                </c:pt>
                <c:pt idx="130">
                  <c:v>6.1000221926645724</c:v>
                </c:pt>
                <c:pt idx="131">
                  <c:v>6.1000221926645724</c:v>
                </c:pt>
                <c:pt idx="132">
                  <c:v>6.1000221926645724</c:v>
                </c:pt>
                <c:pt idx="133">
                  <c:v>6.1000221926645724</c:v>
                </c:pt>
                <c:pt idx="134">
                  <c:v>6.1000221926645724</c:v>
                </c:pt>
                <c:pt idx="135">
                  <c:v>6.1000221926645724</c:v>
                </c:pt>
                <c:pt idx="136">
                  <c:v>6.1000221926645724</c:v>
                </c:pt>
                <c:pt idx="137">
                  <c:v>6.1000221926645724</c:v>
                </c:pt>
                <c:pt idx="138">
                  <c:v>6.1000221926645724</c:v>
                </c:pt>
                <c:pt idx="139">
                  <c:v>6.1000221926645724</c:v>
                </c:pt>
                <c:pt idx="140">
                  <c:v>6.1000221926645724</c:v>
                </c:pt>
                <c:pt idx="141">
                  <c:v>6.1000221926645724</c:v>
                </c:pt>
                <c:pt idx="142">
                  <c:v>6.1000221926645724</c:v>
                </c:pt>
                <c:pt idx="143">
                  <c:v>6.1000221926645724</c:v>
                </c:pt>
                <c:pt idx="144">
                  <c:v>6.1000221926645724</c:v>
                </c:pt>
                <c:pt idx="145">
                  <c:v>6.1000221926645724</c:v>
                </c:pt>
                <c:pt idx="146">
                  <c:v>6.1000221926645724</c:v>
                </c:pt>
                <c:pt idx="147">
                  <c:v>6.1000221926645724</c:v>
                </c:pt>
                <c:pt idx="148">
                  <c:v>6.1000221926645724</c:v>
                </c:pt>
                <c:pt idx="149">
                  <c:v>6.1000221926645724</c:v>
                </c:pt>
                <c:pt idx="150">
                  <c:v>6.1000221926645724</c:v>
                </c:pt>
                <c:pt idx="151">
                  <c:v>6.1000221926645724</c:v>
                </c:pt>
                <c:pt idx="152">
                  <c:v>6.1000221926645724</c:v>
                </c:pt>
                <c:pt idx="153">
                  <c:v>6.1000221926645724</c:v>
                </c:pt>
                <c:pt idx="154">
                  <c:v>6.1000221926645724</c:v>
                </c:pt>
                <c:pt idx="155">
                  <c:v>6.1000221926645724</c:v>
                </c:pt>
                <c:pt idx="156">
                  <c:v>6.1000221926645724</c:v>
                </c:pt>
                <c:pt idx="157">
                  <c:v>6.1000221926645724</c:v>
                </c:pt>
                <c:pt idx="158">
                  <c:v>6.1000221926645724</c:v>
                </c:pt>
                <c:pt idx="159">
                  <c:v>6.1000221926645724</c:v>
                </c:pt>
                <c:pt idx="160">
                  <c:v>6.1000221926645724</c:v>
                </c:pt>
                <c:pt idx="161">
                  <c:v>6.1000221926645724</c:v>
                </c:pt>
                <c:pt idx="162">
                  <c:v>6.1000221926645724</c:v>
                </c:pt>
                <c:pt idx="163">
                  <c:v>6.1000221926645724</c:v>
                </c:pt>
                <c:pt idx="164">
                  <c:v>6.1000221926645724</c:v>
                </c:pt>
                <c:pt idx="165">
                  <c:v>6.1000221926645724</c:v>
                </c:pt>
                <c:pt idx="166">
                  <c:v>6.1000221926645724</c:v>
                </c:pt>
                <c:pt idx="167">
                  <c:v>6.1000221926645724</c:v>
                </c:pt>
                <c:pt idx="168">
                  <c:v>6.1000221926645724</c:v>
                </c:pt>
                <c:pt idx="169">
                  <c:v>6.1000221926645724</c:v>
                </c:pt>
                <c:pt idx="170">
                  <c:v>6.1000221926645724</c:v>
                </c:pt>
                <c:pt idx="171">
                  <c:v>6.1000221926645724</c:v>
                </c:pt>
                <c:pt idx="172">
                  <c:v>6.1000221926645724</c:v>
                </c:pt>
                <c:pt idx="173">
                  <c:v>6.1000221926645724</c:v>
                </c:pt>
                <c:pt idx="174">
                  <c:v>6.1000221926645724</c:v>
                </c:pt>
                <c:pt idx="175">
                  <c:v>6.1000221926645724</c:v>
                </c:pt>
                <c:pt idx="176">
                  <c:v>6.1000221926645724</c:v>
                </c:pt>
                <c:pt idx="177">
                  <c:v>6.1000221926645724</c:v>
                </c:pt>
                <c:pt idx="178">
                  <c:v>6.1000221926645724</c:v>
                </c:pt>
                <c:pt idx="179">
                  <c:v>6.1000221926645724</c:v>
                </c:pt>
                <c:pt idx="180">
                  <c:v>6.1000221926645724</c:v>
                </c:pt>
                <c:pt idx="181">
                  <c:v>6.1000221926645724</c:v>
                </c:pt>
                <c:pt idx="182">
                  <c:v>6.1000221926645724</c:v>
                </c:pt>
                <c:pt idx="183">
                  <c:v>6.1000221926645724</c:v>
                </c:pt>
                <c:pt idx="184">
                  <c:v>6.1000221926645724</c:v>
                </c:pt>
                <c:pt idx="185">
                  <c:v>6.1000221926645724</c:v>
                </c:pt>
                <c:pt idx="186">
                  <c:v>6.1000221926645724</c:v>
                </c:pt>
                <c:pt idx="187">
                  <c:v>6.1000221926645724</c:v>
                </c:pt>
                <c:pt idx="188">
                  <c:v>6.1000221926645724</c:v>
                </c:pt>
                <c:pt idx="189">
                  <c:v>6.1000221926645724</c:v>
                </c:pt>
                <c:pt idx="190">
                  <c:v>6.1000221926645724</c:v>
                </c:pt>
                <c:pt idx="191">
                  <c:v>6.1000221926645724</c:v>
                </c:pt>
                <c:pt idx="192">
                  <c:v>6.1000221926645724</c:v>
                </c:pt>
                <c:pt idx="193">
                  <c:v>6.1000221926645724</c:v>
                </c:pt>
                <c:pt idx="194">
                  <c:v>6.1000221926645724</c:v>
                </c:pt>
                <c:pt idx="195">
                  <c:v>6.1000221926645724</c:v>
                </c:pt>
                <c:pt idx="196">
                  <c:v>6.1000221926645724</c:v>
                </c:pt>
                <c:pt idx="197">
                  <c:v>6.1000221926645724</c:v>
                </c:pt>
                <c:pt idx="198">
                  <c:v>6.1000221926645724</c:v>
                </c:pt>
                <c:pt idx="199">
                  <c:v>6.1000221926645724</c:v>
                </c:pt>
                <c:pt idx="200">
                  <c:v>6.1000221926645724</c:v>
                </c:pt>
                <c:pt idx="201">
                  <c:v>6.1000221926645724</c:v>
                </c:pt>
                <c:pt idx="202">
                  <c:v>6.1000221926645724</c:v>
                </c:pt>
                <c:pt idx="203">
                  <c:v>6.1000221926645724</c:v>
                </c:pt>
                <c:pt idx="204">
                  <c:v>6.1000221926645724</c:v>
                </c:pt>
                <c:pt idx="205">
                  <c:v>6.1000221926645724</c:v>
                </c:pt>
                <c:pt idx="206">
                  <c:v>6.1000221926645724</c:v>
                </c:pt>
                <c:pt idx="207">
                  <c:v>6.1000221926645724</c:v>
                </c:pt>
                <c:pt idx="208">
                  <c:v>6.1000221926645724</c:v>
                </c:pt>
                <c:pt idx="209">
                  <c:v>6.1000221926645724</c:v>
                </c:pt>
                <c:pt idx="210">
                  <c:v>6.1000221926645724</c:v>
                </c:pt>
                <c:pt idx="211">
                  <c:v>6.1000221926645724</c:v>
                </c:pt>
                <c:pt idx="212">
                  <c:v>6.1000221926645724</c:v>
                </c:pt>
                <c:pt idx="213">
                  <c:v>6.1000221926645724</c:v>
                </c:pt>
                <c:pt idx="214">
                  <c:v>6.1000221926645724</c:v>
                </c:pt>
                <c:pt idx="215">
                  <c:v>6.1000221926645724</c:v>
                </c:pt>
                <c:pt idx="216">
                  <c:v>6.1000221926645724</c:v>
                </c:pt>
                <c:pt idx="217">
                  <c:v>6.1000221926645724</c:v>
                </c:pt>
                <c:pt idx="218">
                  <c:v>6.1000221926645724</c:v>
                </c:pt>
                <c:pt idx="219">
                  <c:v>6.1000221926645724</c:v>
                </c:pt>
                <c:pt idx="220">
                  <c:v>6.1000221926645724</c:v>
                </c:pt>
                <c:pt idx="221">
                  <c:v>6.1000221926645724</c:v>
                </c:pt>
                <c:pt idx="222">
                  <c:v>6.1000221926645724</c:v>
                </c:pt>
                <c:pt idx="223">
                  <c:v>6.1000221926645724</c:v>
                </c:pt>
                <c:pt idx="224">
                  <c:v>6.1000221926645724</c:v>
                </c:pt>
                <c:pt idx="225">
                  <c:v>6.1000221926645724</c:v>
                </c:pt>
                <c:pt idx="226">
                  <c:v>6.1000221926645724</c:v>
                </c:pt>
                <c:pt idx="227">
                  <c:v>6.1000221926645724</c:v>
                </c:pt>
                <c:pt idx="228">
                  <c:v>6.1000221926645724</c:v>
                </c:pt>
                <c:pt idx="229">
                  <c:v>6.1000221926645724</c:v>
                </c:pt>
                <c:pt idx="230">
                  <c:v>6.1000221926645724</c:v>
                </c:pt>
                <c:pt idx="231">
                  <c:v>6.1000221926645724</c:v>
                </c:pt>
                <c:pt idx="232">
                  <c:v>6.1000221926645724</c:v>
                </c:pt>
                <c:pt idx="233">
                  <c:v>6.1000221926645724</c:v>
                </c:pt>
                <c:pt idx="234">
                  <c:v>6.1000221926645724</c:v>
                </c:pt>
                <c:pt idx="235">
                  <c:v>6.1000221926645724</c:v>
                </c:pt>
                <c:pt idx="236">
                  <c:v>6.1000221926645724</c:v>
                </c:pt>
                <c:pt idx="237">
                  <c:v>6.1000221926645724</c:v>
                </c:pt>
                <c:pt idx="238">
                  <c:v>6.1000221926645724</c:v>
                </c:pt>
                <c:pt idx="239">
                  <c:v>6.1000221926645724</c:v>
                </c:pt>
                <c:pt idx="240">
                  <c:v>6.1000221926645724</c:v>
                </c:pt>
                <c:pt idx="241">
                  <c:v>6.1000221926645724</c:v>
                </c:pt>
                <c:pt idx="242">
                  <c:v>6.1000221926645724</c:v>
                </c:pt>
                <c:pt idx="243">
                  <c:v>6.1000221926645724</c:v>
                </c:pt>
                <c:pt idx="244">
                  <c:v>6.1000221926645724</c:v>
                </c:pt>
                <c:pt idx="245">
                  <c:v>6.1000221926645724</c:v>
                </c:pt>
                <c:pt idx="246">
                  <c:v>6.1000221926645724</c:v>
                </c:pt>
                <c:pt idx="247">
                  <c:v>6.1000221926645724</c:v>
                </c:pt>
                <c:pt idx="248">
                  <c:v>6.1000221926645724</c:v>
                </c:pt>
                <c:pt idx="249">
                  <c:v>6.1000221926645724</c:v>
                </c:pt>
                <c:pt idx="250">
                  <c:v>6.1000221926645724</c:v>
                </c:pt>
                <c:pt idx="251">
                  <c:v>6.1000221926645724</c:v>
                </c:pt>
                <c:pt idx="252">
                  <c:v>6.1000221926645724</c:v>
                </c:pt>
                <c:pt idx="253">
                  <c:v>6.1000221926645724</c:v>
                </c:pt>
                <c:pt idx="254">
                  <c:v>6.1000221926645724</c:v>
                </c:pt>
                <c:pt idx="255">
                  <c:v>6.1000221926645724</c:v>
                </c:pt>
                <c:pt idx="256">
                  <c:v>6.1000221926645724</c:v>
                </c:pt>
                <c:pt idx="257">
                  <c:v>6.1000221926645724</c:v>
                </c:pt>
                <c:pt idx="258">
                  <c:v>6.1000221926645724</c:v>
                </c:pt>
                <c:pt idx="259">
                  <c:v>6.1000221926645724</c:v>
                </c:pt>
                <c:pt idx="260">
                  <c:v>6.1000221926645724</c:v>
                </c:pt>
                <c:pt idx="261">
                  <c:v>6.1000221926645724</c:v>
                </c:pt>
                <c:pt idx="262">
                  <c:v>6.1000221926645724</c:v>
                </c:pt>
                <c:pt idx="263">
                  <c:v>6.1000221926645724</c:v>
                </c:pt>
                <c:pt idx="264">
                  <c:v>6.1000221926645724</c:v>
                </c:pt>
                <c:pt idx="265">
                  <c:v>6.1000221926645724</c:v>
                </c:pt>
                <c:pt idx="266">
                  <c:v>6.1000221926645724</c:v>
                </c:pt>
                <c:pt idx="267">
                  <c:v>6.1000221926645724</c:v>
                </c:pt>
                <c:pt idx="268">
                  <c:v>6.1000221926645724</c:v>
                </c:pt>
                <c:pt idx="269">
                  <c:v>6.1000221926645724</c:v>
                </c:pt>
                <c:pt idx="270">
                  <c:v>6.1000221926645724</c:v>
                </c:pt>
                <c:pt idx="271">
                  <c:v>6.1000221926645724</c:v>
                </c:pt>
                <c:pt idx="272">
                  <c:v>6.1000221926645724</c:v>
                </c:pt>
                <c:pt idx="273">
                  <c:v>6.1000221926645724</c:v>
                </c:pt>
                <c:pt idx="274">
                  <c:v>6.1000221926645724</c:v>
                </c:pt>
                <c:pt idx="275">
                  <c:v>6.1000221926645724</c:v>
                </c:pt>
                <c:pt idx="276">
                  <c:v>6.1000221926645724</c:v>
                </c:pt>
                <c:pt idx="277">
                  <c:v>6.1000221926645724</c:v>
                </c:pt>
                <c:pt idx="278">
                  <c:v>6.1000221926645724</c:v>
                </c:pt>
                <c:pt idx="279">
                  <c:v>6.1000221926645724</c:v>
                </c:pt>
                <c:pt idx="280">
                  <c:v>6.1000221926645724</c:v>
                </c:pt>
                <c:pt idx="281">
                  <c:v>6.1000221926645724</c:v>
                </c:pt>
                <c:pt idx="282">
                  <c:v>6.1000221926645724</c:v>
                </c:pt>
                <c:pt idx="283">
                  <c:v>6.1000221926645724</c:v>
                </c:pt>
                <c:pt idx="284">
                  <c:v>6.1000221926645724</c:v>
                </c:pt>
                <c:pt idx="285">
                  <c:v>6.1000221926645724</c:v>
                </c:pt>
                <c:pt idx="286">
                  <c:v>6.1000221926645724</c:v>
                </c:pt>
                <c:pt idx="287">
                  <c:v>6.1000221926645724</c:v>
                </c:pt>
                <c:pt idx="288">
                  <c:v>6.1000221926645724</c:v>
                </c:pt>
                <c:pt idx="289">
                  <c:v>6.1000221926645724</c:v>
                </c:pt>
                <c:pt idx="290">
                  <c:v>6.1000221926645724</c:v>
                </c:pt>
                <c:pt idx="291">
                  <c:v>6.1000221926645724</c:v>
                </c:pt>
                <c:pt idx="292">
                  <c:v>6.1000221926645724</c:v>
                </c:pt>
                <c:pt idx="293">
                  <c:v>6.1000221926645724</c:v>
                </c:pt>
                <c:pt idx="294">
                  <c:v>6.1000221926645724</c:v>
                </c:pt>
                <c:pt idx="295">
                  <c:v>6.1000221926645724</c:v>
                </c:pt>
                <c:pt idx="296">
                  <c:v>6.1000221926645724</c:v>
                </c:pt>
                <c:pt idx="297">
                  <c:v>6.1000221926645724</c:v>
                </c:pt>
                <c:pt idx="298">
                  <c:v>6.1000221926645724</c:v>
                </c:pt>
                <c:pt idx="299">
                  <c:v>6.1000221926645724</c:v>
                </c:pt>
                <c:pt idx="300">
                  <c:v>6.1000221926645724</c:v>
                </c:pt>
                <c:pt idx="301">
                  <c:v>6.1000221926645724</c:v>
                </c:pt>
                <c:pt idx="302">
                  <c:v>6.1000221926645724</c:v>
                </c:pt>
                <c:pt idx="303">
                  <c:v>6.1000221926645724</c:v>
                </c:pt>
                <c:pt idx="304">
                  <c:v>6.1000221926645724</c:v>
                </c:pt>
                <c:pt idx="305">
                  <c:v>6.1000221926645724</c:v>
                </c:pt>
                <c:pt idx="306">
                  <c:v>6.1000221926645724</c:v>
                </c:pt>
                <c:pt idx="307">
                  <c:v>6.1000221926645724</c:v>
                </c:pt>
                <c:pt idx="308">
                  <c:v>6.1000221926645724</c:v>
                </c:pt>
                <c:pt idx="309">
                  <c:v>6.1000221926645724</c:v>
                </c:pt>
                <c:pt idx="310">
                  <c:v>6.1000221926645724</c:v>
                </c:pt>
                <c:pt idx="311">
                  <c:v>6.1000221926645724</c:v>
                </c:pt>
                <c:pt idx="312">
                  <c:v>6.1000221926645724</c:v>
                </c:pt>
                <c:pt idx="313">
                  <c:v>6.1000221926645724</c:v>
                </c:pt>
                <c:pt idx="314">
                  <c:v>6.1000221926645724</c:v>
                </c:pt>
                <c:pt idx="315">
                  <c:v>6.1000221926645724</c:v>
                </c:pt>
                <c:pt idx="316">
                  <c:v>6.1000221926645724</c:v>
                </c:pt>
                <c:pt idx="317">
                  <c:v>6.1000221926645724</c:v>
                </c:pt>
                <c:pt idx="318">
                  <c:v>6.1000221926645724</c:v>
                </c:pt>
                <c:pt idx="319">
                  <c:v>6.1000221926645724</c:v>
                </c:pt>
                <c:pt idx="320">
                  <c:v>6.1000221926645724</c:v>
                </c:pt>
                <c:pt idx="321">
                  <c:v>6.1000221926645724</c:v>
                </c:pt>
                <c:pt idx="322">
                  <c:v>6.1000221926645724</c:v>
                </c:pt>
                <c:pt idx="323">
                  <c:v>6.1000221926645724</c:v>
                </c:pt>
                <c:pt idx="324">
                  <c:v>6.1000221926645724</c:v>
                </c:pt>
                <c:pt idx="325">
                  <c:v>6.1000221926645724</c:v>
                </c:pt>
                <c:pt idx="326">
                  <c:v>6.1000221926645724</c:v>
                </c:pt>
                <c:pt idx="327">
                  <c:v>6.1000221926645724</c:v>
                </c:pt>
                <c:pt idx="328">
                  <c:v>6.1000221926645724</c:v>
                </c:pt>
                <c:pt idx="329">
                  <c:v>6.1000221926645724</c:v>
                </c:pt>
                <c:pt idx="330">
                  <c:v>6.1000221926645724</c:v>
                </c:pt>
                <c:pt idx="331">
                  <c:v>6.1000221926645724</c:v>
                </c:pt>
                <c:pt idx="332">
                  <c:v>6.1000221926645724</c:v>
                </c:pt>
                <c:pt idx="333">
                  <c:v>6.1000221926645724</c:v>
                </c:pt>
                <c:pt idx="334">
                  <c:v>6.1000221926645724</c:v>
                </c:pt>
                <c:pt idx="335">
                  <c:v>6.1000221926645724</c:v>
                </c:pt>
                <c:pt idx="336">
                  <c:v>6.1000221926645724</c:v>
                </c:pt>
                <c:pt idx="337">
                  <c:v>6.1000221926645724</c:v>
                </c:pt>
                <c:pt idx="338">
                  <c:v>6.1000221926645724</c:v>
                </c:pt>
                <c:pt idx="339">
                  <c:v>6.1000221926645724</c:v>
                </c:pt>
                <c:pt idx="340">
                  <c:v>6.1000221926645724</c:v>
                </c:pt>
                <c:pt idx="341">
                  <c:v>6.1000221926645724</c:v>
                </c:pt>
                <c:pt idx="342">
                  <c:v>6.1000221926645724</c:v>
                </c:pt>
                <c:pt idx="343">
                  <c:v>6.1000221926645724</c:v>
                </c:pt>
                <c:pt idx="344">
                  <c:v>6.1000221926645724</c:v>
                </c:pt>
                <c:pt idx="345">
                  <c:v>6.1000221926645724</c:v>
                </c:pt>
                <c:pt idx="346">
                  <c:v>6.1000221926645724</c:v>
                </c:pt>
                <c:pt idx="347">
                  <c:v>6.1000221926645724</c:v>
                </c:pt>
                <c:pt idx="348">
                  <c:v>6.1000221926645724</c:v>
                </c:pt>
                <c:pt idx="349">
                  <c:v>6.1000221926645724</c:v>
                </c:pt>
                <c:pt idx="350">
                  <c:v>6.1000221926645724</c:v>
                </c:pt>
                <c:pt idx="351">
                  <c:v>6.1000221926645724</c:v>
                </c:pt>
                <c:pt idx="352">
                  <c:v>6.1000221926645724</c:v>
                </c:pt>
                <c:pt idx="353">
                  <c:v>6.1000221926645724</c:v>
                </c:pt>
                <c:pt idx="354">
                  <c:v>6.1000221926645724</c:v>
                </c:pt>
                <c:pt idx="355">
                  <c:v>6.1000221926645724</c:v>
                </c:pt>
                <c:pt idx="356">
                  <c:v>6.1000221926645724</c:v>
                </c:pt>
                <c:pt idx="357">
                  <c:v>6.1000221926645724</c:v>
                </c:pt>
                <c:pt idx="358">
                  <c:v>6.1000221926645724</c:v>
                </c:pt>
                <c:pt idx="359">
                  <c:v>6.1000221926645724</c:v>
                </c:pt>
                <c:pt idx="360">
                  <c:v>6.1000221926645724</c:v>
                </c:pt>
                <c:pt idx="361">
                  <c:v>6.1000221926645724</c:v>
                </c:pt>
                <c:pt idx="362">
                  <c:v>6.1000221926645724</c:v>
                </c:pt>
                <c:pt idx="363">
                  <c:v>6.1000221926645724</c:v>
                </c:pt>
                <c:pt idx="364">
                  <c:v>6.1000221926645724</c:v>
                </c:pt>
                <c:pt idx="365">
                  <c:v>6.1000221926645724</c:v>
                </c:pt>
                <c:pt idx="366">
                  <c:v>6.1000221926645724</c:v>
                </c:pt>
                <c:pt idx="367">
                  <c:v>6.1000221926645724</c:v>
                </c:pt>
                <c:pt idx="368">
                  <c:v>6.1000221926645724</c:v>
                </c:pt>
                <c:pt idx="369">
                  <c:v>6.1000221926645724</c:v>
                </c:pt>
                <c:pt idx="370">
                  <c:v>6.1000221926645724</c:v>
                </c:pt>
                <c:pt idx="371">
                  <c:v>6.1000221926645724</c:v>
                </c:pt>
                <c:pt idx="372">
                  <c:v>6.1000221926645724</c:v>
                </c:pt>
                <c:pt idx="373">
                  <c:v>6.1000221926645724</c:v>
                </c:pt>
                <c:pt idx="374">
                  <c:v>6.1000221926645724</c:v>
                </c:pt>
                <c:pt idx="375">
                  <c:v>6.1000221926645724</c:v>
                </c:pt>
                <c:pt idx="376">
                  <c:v>6.1000221926645724</c:v>
                </c:pt>
                <c:pt idx="377">
                  <c:v>6.1000221926645724</c:v>
                </c:pt>
                <c:pt idx="378">
                  <c:v>6.1000221926645724</c:v>
                </c:pt>
                <c:pt idx="379">
                  <c:v>6.1000221926645724</c:v>
                </c:pt>
                <c:pt idx="380">
                  <c:v>6.1000221926645724</c:v>
                </c:pt>
                <c:pt idx="381">
                  <c:v>6.1000221926645724</c:v>
                </c:pt>
                <c:pt idx="382">
                  <c:v>6.1000221926645724</c:v>
                </c:pt>
                <c:pt idx="383">
                  <c:v>6.1000221926645724</c:v>
                </c:pt>
                <c:pt idx="384">
                  <c:v>6.1000221926645724</c:v>
                </c:pt>
                <c:pt idx="385">
                  <c:v>6.1000221926645724</c:v>
                </c:pt>
                <c:pt idx="386">
                  <c:v>6.1000221926645724</c:v>
                </c:pt>
                <c:pt idx="387">
                  <c:v>6.1000221926645724</c:v>
                </c:pt>
                <c:pt idx="388">
                  <c:v>6.1000221926645724</c:v>
                </c:pt>
                <c:pt idx="389">
                  <c:v>6.1000221926645724</c:v>
                </c:pt>
                <c:pt idx="390">
                  <c:v>6.1000221926645724</c:v>
                </c:pt>
                <c:pt idx="391">
                  <c:v>6.1000221926645724</c:v>
                </c:pt>
                <c:pt idx="392">
                  <c:v>6.1000221926645724</c:v>
                </c:pt>
                <c:pt idx="393">
                  <c:v>6.1000221926645724</c:v>
                </c:pt>
                <c:pt idx="394">
                  <c:v>6.1000221926645724</c:v>
                </c:pt>
                <c:pt idx="395">
                  <c:v>6.1000221926645724</c:v>
                </c:pt>
                <c:pt idx="396">
                  <c:v>6.1000221926645724</c:v>
                </c:pt>
                <c:pt idx="397">
                  <c:v>6.1000221926645724</c:v>
                </c:pt>
                <c:pt idx="398">
                  <c:v>6.1000221926645724</c:v>
                </c:pt>
                <c:pt idx="399">
                  <c:v>6.1000221926645724</c:v>
                </c:pt>
                <c:pt idx="400">
                  <c:v>6.1000221926645724</c:v>
                </c:pt>
                <c:pt idx="401">
                  <c:v>6.1000221926645724</c:v>
                </c:pt>
                <c:pt idx="402">
                  <c:v>6.1000221926645724</c:v>
                </c:pt>
                <c:pt idx="403">
                  <c:v>6.1000221926645724</c:v>
                </c:pt>
                <c:pt idx="404">
                  <c:v>6.1000221926645724</c:v>
                </c:pt>
                <c:pt idx="405">
                  <c:v>6.1000221926645724</c:v>
                </c:pt>
                <c:pt idx="406">
                  <c:v>6.1000221926645724</c:v>
                </c:pt>
                <c:pt idx="407">
                  <c:v>6.1000221926645724</c:v>
                </c:pt>
                <c:pt idx="408">
                  <c:v>6.1000221926645724</c:v>
                </c:pt>
                <c:pt idx="409">
                  <c:v>6.1000221926645724</c:v>
                </c:pt>
                <c:pt idx="410">
                  <c:v>6.1000221926645724</c:v>
                </c:pt>
                <c:pt idx="411">
                  <c:v>6.1000221926645724</c:v>
                </c:pt>
                <c:pt idx="412">
                  <c:v>6.1000221926645724</c:v>
                </c:pt>
                <c:pt idx="413">
                  <c:v>6.1000221926645724</c:v>
                </c:pt>
                <c:pt idx="414">
                  <c:v>6.1000221926645724</c:v>
                </c:pt>
                <c:pt idx="415">
                  <c:v>6.1000221926645724</c:v>
                </c:pt>
                <c:pt idx="416">
                  <c:v>6.1000221926645724</c:v>
                </c:pt>
                <c:pt idx="417">
                  <c:v>6.1000221926645724</c:v>
                </c:pt>
                <c:pt idx="418">
                  <c:v>6.1000221926645724</c:v>
                </c:pt>
                <c:pt idx="419">
                  <c:v>6.1000221926645724</c:v>
                </c:pt>
                <c:pt idx="420">
                  <c:v>6.1000221926645724</c:v>
                </c:pt>
                <c:pt idx="421">
                  <c:v>6.1000221926645724</c:v>
                </c:pt>
                <c:pt idx="422">
                  <c:v>6.1000221926645724</c:v>
                </c:pt>
                <c:pt idx="423">
                  <c:v>6.1000221926645724</c:v>
                </c:pt>
                <c:pt idx="424">
                  <c:v>6.1000221926645724</c:v>
                </c:pt>
                <c:pt idx="425">
                  <c:v>6.1000221926645724</c:v>
                </c:pt>
                <c:pt idx="426">
                  <c:v>6.1000221926645724</c:v>
                </c:pt>
                <c:pt idx="427">
                  <c:v>6.1000221926645724</c:v>
                </c:pt>
                <c:pt idx="428">
                  <c:v>6.1000221926645724</c:v>
                </c:pt>
                <c:pt idx="429">
                  <c:v>6.1000221926645724</c:v>
                </c:pt>
                <c:pt idx="430">
                  <c:v>6.1000221926645724</c:v>
                </c:pt>
                <c:pt idx="431">
                  <c:v>6.1000221926645724</c:v>
                </c:pt>
                <c:pt idx="432">
                  <c:v>6.1000221926645724</c:v>
                </c:pt>
                <c:pt idx="433">
                  <c:v>6.1000221926645724</c:v>
                </c:pt>
                <c:pt idx="434">
                  <c:v>6.1000221926645724</c:v>
                </c:pt>
                <c:pt idx="435">
                  <c:v>6.1000221926645724</c:v>
                </c:pt>
                <c:pt idx="436">
                  <c:v>6.1000221926645724</c:v>
                </c:pt>
                <c:pt idx="437">
                  <c:v>6.1000221926645724</c:v>
                </c:pt>
                <c:pt idx="438">
                  <c:v>6.1000221926645724</c:v>
                </c:pt>
                <c:pt idx="439">
                  <c:v>6.1000221926645724</c:v>
                </c:pt>
                <c:pt idx="440">
                  <c:v>6.1000221926645724</c:v>
                </c:pt>
                <c:pt idx="441">
                  <c:v>6.1000221926645724</c:v>
                </c:pt>
                <c:pt idx="442">
                  <c:v>6.1000221926645724</c:v>
                </c:pt>
                <c:pt idx="443">
                  <c:v>6.1000221926645724</c:v>
                </c:pt>
                <c:pt idx="444">
                  <c:v>6.1000221926645724</c:v>
                </c:pt>
                <c:pt idx="445">
                  <c:v>6.1000221926645724</c:v>
                </c:pt>
                <c:pt idx="446">
                  <c:v>6.1000221926645724</c:v>
                </c:pt>
                <c:pt idx="447">
                  <c:v>6.1000221926645724</c:v>
                </c:pt>
                <c:pt idx="448">
                  <c:v>6.1000221926645724</c:v>
                </c:pt>
                <c:pt idx="449">
                  <c:v>6.1000221926645724</c:v>
                </c:pt>
                <c:pt idx="450">
                  <c:v>6.1000221926645724</c:v>
                </c:pt>
                <c:pt idx="451">
                  <c:v>6.1000221926645724</c:v>
                </c:pt>
                <c:pt idx="452">
                  <c:v>6.1000221926645724</c:v>
                </c:pt>
                <c:pt idx="453">
                  <c:v>6.1000221926645724</c:v>
                </c:pt>
                <c:pt idx="454">
                  <c:v>6.1000221926645724</c:v>
                </c:pt>
                <c:pt idx="455">
                  <c:v>6.1000221926645724</c:v>
                </c:pt>
                <c:pt idx="456">
                  <c:v>6.1000221926645724</c:v>
                </c:pt>
                <c:pt idx="457">
                  <c:v>6.1000221926645724</c:v>
                </c:pt>
                <c:pt idx="458">
                  <c:v>6.1000221926645724</c:v>
                </c:pt>
                <c:pt idx="459">
                  <c:v>6.1000221926645724</c:v>
                </c:pt>
                <c:pt idx="460">
                  <c:v>6.1000221926645724</c:v>
                </c:pt>
                <c:pt idx="461">
                  <c:v>6.1000221926645724</c:v>
                </c:pt>
                <c:pt idx="462">
                  <c:v>6.1000221926645724</c:v>
                </c:pt>
                <c:pt idx="463">
                  <c:v>6.1000221926645724</c:v>
                </c:pt>
                <c:pt idx="464">
                  <c:v>6.1000221926645724</c:v>
                </c:pt>
                <c:pt idx="465">
                  <c:v>6.1000221926645724</c:v>
                </c:pt>
                <c:pt idx="466">
                  <c:v>6.1000221926645724</c:v>
                </c:pt>
                <c:pt idx="467">
                  <c:v>6.1000221926645724</c:v>
                </c:pt>
                <c:pt idx="468">
                  <c:v>6.1000221926645724</c:v>
                </c:pt>
                <c:pt idx="469">
                  <c:v>6.1000221926645724</c:v>
                </c:pt>
                <c:pt idx="470">
                  <c:v>6.1000221926645724</c:v>
                </c:pt>
                <c:pt idx="471">
                  <c:v>6.1000221926645724</c:v>
                </c:pt>
                <c:pt idx="472">
                  <c:v>6.1000221926645724</c:v>
                </c:pt>
                <c:pt idx="473">
                  <c:v>6.1000221926645724</c:v>
                </c:pt>
                <c:pt idx="474">
                  <c:v>6.1000221926645724</c:v>
                </c:pt>
                <c:pt idx="475">
                  <c:v>6.1000221926645724</c:v>
                </c:pt>
                <c:pt idx="476">
                  <c:v>6.1000221926645724</c:v>
                </c:pt>
                <c:pt idx="477">
                  <c:v>6.1000221926645724</c:v>
                </c:pt>
                <c:pt idx="478">
                  <c:v>6.1000221926645724</c:v>
                </c:pt>
                <c:pt idx="479">
                  <c:v>6.1000221926645724</c:v>
                </c:pt>
                <c:pt idx="480">
                  <c:v>6.1000221926645724</c:v>
                </c:pt>
                <c:pt idx="481">
                  <c:v>6.1000221926645724</c:v>
                </c:pt>
                <c:pt idx="482">
                  <c:v>6.1000221926645724</c:v>
                </c:pt>
                <c:pt idx="483">
                  <c:v>6.1000221926645724</c:v>
                </c:pt>
                <c:pt idx="484">
                  <c:v>6.1000221926645724</c:v>
                </c:pt>
                <c:pt idx="485">
                  <c:v>6.1000221926645724</c:v>
                </c:pt>
                <c:pt idx="486">
                  <c:v>6.1000221926645724</c:v>
                </c:pt>
                <c:pt idx="487">
                  <c:v>6.1000221926645724</c:v>
                </c:pt>
                <c:pt idx="488">
                  <c:v>6.1000221926645724</c:v>
                </c:pt>
                <c:pt idx="489">
                  <c:v>6.1000221926645724</c:v>
                </c:pt>
                <c:pt idx="490">
                  <c:v>6.1000221926645724</c:v>
                </c:pt>
                <c:pt idx="491">
                  <c:v>6.1000221926645724</c:v>
                </c:pt>
                <c:pt idx="492">
                  <c:v>6.1000221926645724</c:v>
                </c:pt>
                <c:pt idx="493">
                  <c:v>6.1000221926645724</c:v>
                </c:pt>
                <c:pt idx="494">
                  <c:v>6.1000221926645724</c:v>
                </c:pt>
                <c:pt idx="495">
                  <c:v>6.1000221926645724</c:v>
                </c:pt>
                <c:pt idx="496">
                  <c:v>6.1000221926645724</c:v>
                </c:pt>
                <c:pt idx="497">
                  <c:v>6.1000221926645724</c:v>
                </c:pt>
                <c:pt idx="498">
                  <c:v>6.1000221926645724</c:v>
                </c:pt>
                <c:pt idx="499">
                  <c:v>6.1000221926645724</c:v>
                </c:pt>
                <c:pt idx="500">
                  <c:v>6.1000221926645724</c:v>
                </c:pt>
                <c:pt idx="501">
                  <c:v>6.1000221926645724</c:v>
                </c:pt>
                <c:pt idx="502">
                  <c:v>6.1000221926645724</c:v>
                </c:pt>
                <c:pt idx="503">
                  <c:v>6.1000221926645724</c:v>
                </c:pt>
                <c:pt idx="504">
                  <c:v>6.1000221926645724</c:v>
                </c:pt>
                <c:pt idx="505">
                  <c:v>6.1000221926645724</c:v>
                </c:pt>
                <c:pt idx="506">
                  <c:v>6.1000221926645724</c:v>
                </c:pt>
                <c:pt idx="507">
                  <c:v>6.1000221926645724</c:v>
                </c:pt>
                <c:pt idx="508">
                  <c:v>6.1000221926645724</c:v>
                </c:pt>
                <c:pt idx="509">
                  <c:v>6.1000221926645724</c:v>
                </c:pt>
                <c:pt idx="510">
                  <c:v>6.1000221926645724</c:v>
                </c:pt>
                <c:pt idx="511">
                  <c:v>6.1000221926645724</c:v>
                </c:pt>
                <c:pt idx="512">
                  <c:v>6.1000221926645724</c:v>
                </c:pt>
                <c:pt idx="513">
                  <c:v>6.1000221926645724</c:v>
                </c:pt>
                <c:pt idx="514">
                  <c:v>6.1000221926645724</c:v>
                </c:pt>
                <c:pt idx="515">
                  <c:v>6.1000221926645724</c:v>
                </c:pt>
                <c:pt idx="516">
                  <c:v>6.1000221926645724</c:v>
                </c:pt>
                <c:pt idx="517">
                  <c:v>6.1000221926645724</c:v>
                </c:pt>
                <c:pt idx="518">
                  <c:v>6.1000221926645724</c:v>
                </c:pt>
                <c:pt idx="519">
                  <c:v>6.1000221926645724</c:v>
                </c:pt>
                <c:pt idx="520">
                  <c:v>6.1000221926645724</c:v>
                </c:pt>
                <c:pt idx="521">
                  <c:v>6.1000221926645724</c:v>
                </c:pt>
                <c:pt idx="522">
                  <c:v>6.1000221926645724</c:v>
                </c:pt>
                <c:pt idx="523">
                  <c:v>6.1000221926645724</c:v>
                </c:pt>
                <c:pt idx="524">
                  <c:v>6.1000221926645724</c:v>
                </c:pt>
                <c:pt idx="525">
                  <c:v>6.1000221926645724</c:v>
                </c:pt>
                <c:pt idx="526">
                  <c:v>6.1000221926645724</c:v>
                </c:pt>
                <c:pt idx="527">
                  <c:v>6.1000221926645724</c:v>
                </c:pt>
                <c:pt idx="528">
                  <c:v>6.1000221926645724</c:v>
                </c:pt>
                <c:pt idx="529">
                  <c:v>6.1000221926645724</c:v>
                </c:pt>
                <c:pt idx="530">
                  <c:v>6.1000221926645724</c:v>
                </c:pt>
                <c:pt idx="531">
                  <c:v>6.1000221926645724</c:v>
                </c:pt>
                <c:pt idx="532">
                  <c:v>6.1000221926645724</c:v>
                </c:pt>
                <c:pt idx="533">
                  <c:v>6.1000221926645724</c:v>
                </c:pt>
                <c:pt idx="534">
                  <c:v>6.1000221926645724</c:v>
                </c:pt>
                <c:pt idx="535">
                  <c:v>6.1000221926645724</c:v>
                </c:pt>
                <c:pt idx="536">
                  <c:v>6.1000221926645724</c:v>
                </c:pt>
                <c:pt idx="537">
                  <c:v>6.1000221926645724</c:v>
                </c:pt>
                <c:pt idx="538">
                  <c:v>6.1000221926645724</c:v>
                </c:pt>
                <c:pt idx="539">
                  <c:v>6.1000221926645724</c:v>
                </c:pt>
                <c:pt idx="540">
                  <c:v>6.1000221926645724</c:v>
                </c:pt>
                <c:pt idx="541">
                  <c:v>6.1000221926645724</c:v>
                </c:pt>
                <c:pt idx="542">
                  <c:v>6.1000221926645724</c:v>
                </c:pt>
                <c:pt idx="543">
                  <c:v>6.1000221926645724</c:v>
                </c:pt>
                <c:pt idx="544">
                  <c:v>6.1000221926645724</c:v>
                </c:pt>
                <c:pt idx="545">
                  <c:v>6.1000221926645724</c:v>
                </c:pt>
                <c:pt idx="546">
                  <c:v>6.1000221926645724</c:v>
                </c:pt>
                <c:pt idx="547">
                  <c:v>6.1000221926645724</c:v>
                </c:pt>
                <c:pt idx="548">
                  <c:v>6.1000221926645724</c:v>
                </c:pt>
                <c:pt idx="549">
                  <c:v>6.1000221926645724</c:v>
                </c:pt>
                <c:pt idx="550">
                  <c:v>6.1000221926645724</c:v>
                </c:pt>
                <c:pt idx="551">
                  <c:v>6.1000221926645724</c:v>
                </c:pt>
                <c:pt idx="552">
                  <c:v>6.1000221926645724</c:v>
                </c:pt>
                <c:pt idx="553">
                  <c:v>6.1000221926645724</c:v>
                </c:pt>
                <c:pt idx="554">
                  <c:v>6.1000221926645724</c:v>
                </c:pt>
                <c:pt idx="555">
                  <c:v>6.1000221926645724</c:v>
                </c:pt>
                <c:pt idx="556">
                  <c:v>6.1000221926645724</c:v>
                </c:pt>
                <c:pt idx="557">
                  <c:v>6.1000221926645724</c:v>
                </c:pt>
                <c:pt idx="558">
                  <c:v>6.1000221926645724</c:v>
                </c:pt>
                <c:pt idx="559">
                  <c:v>6.1000221926645724</c:v>
                </c:pt>
                <c:pt idx="560">
                  <c:v>6.1000221926645724</c:v>
                </c:pt>
                <c:pt idx="561">
                  <c:v>6.1000221926645724</c:v>
                </c:pt>
                <c:pt idx="562">
                  <c:v>6.1000221926645724</c:v>
                </c:pt>
                <c:pt idx="563">
                  <c:v>6.1000221926645724</c:v>
                </c:pt>
                <c:pt idx="564">
                  <c:v>6.1000221926645724</c:v>
                </c:pt>
                <c:pt idx="565">
                  <c:v>6.1000221926645724</c:v>
                </c:pt>
                <c:pt idx="566">
                  <c:v>6.1000221926645724</c:v>
                </c:pt>
                <c:pt idx="567">
                  <c:v>6.1000221926645724</c:v>
                </c:pt>
                <c:pt idx="568">
                  <c:v>6.1000221926645724</c:v>
                </c:pt>
                <c:pt idx="569">
                  <c:v>6.1000221926645724</c:v>
                </c:pt>
                <c:pt idx="570">
                  <c:v>6.1000221926645724</c:v>
                </c:pt>
                <c:pt idx="571">
                  <c:v>6.1000221926645724</c:v>
                </c:pt>
                <c:pt idx="572">
                  <c:v>6.1000221926645724</c:v>
                </c:pt>
                <c:pt idx="573">
                  <c:v>6.1000221926645724</c:v>
                </c:pt>
                <c:pt idx="574">
                  <c:v>6.1000221926645724</c:v>
                </c:pt>
                <c:pt idx="575">
                  <c:v>6.1000221926645724</c:v>
                </c:pt>
                <c:pt idx="576">
                  <c:v>6.1000221926645724</c:v>
                </c:pt>
                <c:pt idx="577">
                  <c:v>6.1000221926645724</c:v>
                </c:pt>
                <c:pt idx="578">
                  <c:v>6.1000221926645724</c:v>
                </c:pt>
                <c:pt idx="579">
                  <c:v>6.1000221926645724</c:v>
                </c:pt>
                <c:pt idx="580">
                  <c:v>6.1000221926645724</c:v>
                </c:pt>
                <c:pt idx="581">
                  <c:v>6.1000221926645724</c:v>
                </c:pt>
                <c:pt idx="582">
                  <c:v>6.1000221926645724</c:v>
                </c:pt>
                <c:pt idx="583">
                  <c:v>6.1000221926645724</c:v>
                </c:pt>
                <c:pt idx="584">
                  <c:v>6.1000221926645724</c:v>
                </c:pt>
                <c:pt idx="585">
                  <c:v>6.1000221926645724</c:v>
                </c:pt>
                <c:pt idx="586">
                  <c:v>6.1000221926645724</c:v>
                </c:pt>
                <c:pt idx="587">
                  <c:v>6.1000221926645724</c:v>
                </c:pt>
                <c:pt idx="588">
                  <c:v>6.1000221926645724</c:v>
                </c:pt>
                <c:pt idx="589">
                  <c:v>6.1000221926645724</c:v>
                </c:pt>
                <c:pt idx="590">
                  <c:v>6.1000221926645724</c:v>
                </c:pt>
                <c:pt idx="591">
                  <c:v>6.1000221926645724</c:v>
                </c:pt>
                <c:pt idx="592">
                  <c:v>6.1000221926645724</c:v>
                </c:pt>
                <c:pt idx="593">
                  <c:v>6.1000221926645724</c:v>
                </c:pt>
                <c:pt idx="594">
                  <c:v>6.1000221926645724</c:v>
                </c:pt>
                <c:pt idx="595">
                  <c:v>6.1000221926645724</c:v>
                </c:pt>
                <c:pt idx="596">
                  <c:v>6.1000221926645724</c:v>
                </c:pt>
                <c:pt idx="597">
                  <c:v>6.1000221926645724</c:v>
                </c:pt>
                <c:pt idx="598">
                  <c:v>6.1000221926645724</c:v>
                </c:pt>
                <c:pt idx="599">
                  <c:v>6.1000221926645724</c:v>
                </c:pt>
                <c:pt idx="600">
                  <c:v>6.1000221926645724</c:v>
                </c:pt>
                <c:pt idx="601">
                  <c:v>6.1000221926645724</c:v>
                </c:pt>
                <c:pt idx="602">
                  <c:v>6.1000221926645724</c:v>
                </c:pt>
                <c:pt idx="603">
                  <c:v>6.1000221926645724</c:v>
                </c:pt>
                <c:pt idx="604">
                  <c:v>6.1000221926645724</c:v>
                </c:pt>
                <c:pt idx="605">
                  <c:v>6.1000221926645724</c:v>
                </c:pt>
                <c:pt idx="606">
                  <c:v>6.1000221926645724</c:v>
                </c:pt>
                <c:pt idx="607">
                  <c:v>6.1000221926645724</c:v>
                </c:pt>
                <c:pt idx="608">
                  <c:v>6.1000221926645724</c:v>
                </c:pt>
                <c:pt idx="609">
                  <c:v>6.1000221926645724</c:v>
                </c:pt>
                <c:pt idx="610">
                  <c:v>6.1000221926645724</c:v>
                </c:pt>
                <c:pt idx="611">
                  <c:v>6.1000221926645724</c:v>
                </c:pt>
                <c:pt idx="612">
                  <c:v>6.1000221926645724</c:v>
                </c:pt>
                <c:pt idx="613">
                  <c:v>6.1000221926645724</c:v>
                </c:pt>
                <c:pt idx="614">
                  <c:v>6.1000221926645724</c:v>
                </c:pt>
                <c:pt idx="615">
                  <c:v>6.1000221926645724</c:v>
                </c:pt>
                <c:pt idx="616">
                  <c:v>6.1000221926645724</c:v>
                </c:pt>
                <c:pt idx="617">
                  <c:v>6.1000221926645724</c:v>
                </c:pt>
                <c:pt idx="618">
                  <c:v>6.1000221926645724</c:v>
                </c:pt>
                <c:pt idx="619">
                  <c:v>6.1000221926645724</c:v>
                </c:pt>
                <c:pt idx="620">
                  <c:v>6.1000221926645724</c:v>
                </c:pt>
                <c:pt idx="621">
                  <c:v>6.1000221926645724</c:v>
                </c:pt>
                <c:pt idx="622">
                  <c:v>6.1000221926645724</c:v>
                </c:pt>
                <c:pt idx="623">
                  <c:v>6.1000221926645724</c:v>
                </c:pt>
                <c:pt idx="624">
                  <c:v>6.1000221926645724</c:v>
                </c:pt>
                <c:pt idx="625">
                  <c:v>6.1000221926645724</c:v>
                </c:pt>
                <c:pt idx="626">
                  <c:v>6.1000221926645724</c:v>
                </c:pt>
                <c:pt idx="627">
                  <c:v>6.1000221926645724</c:v>
                </c:pt>
                <c:pt idx="628">
                  <c:v>6.1000221926645724</c:v>
                </c:pt>
                <c:pt idx="629">
                  <c:v>6.1000221926645724</c:v>
                </c:pt>
                <c:pt idx="630">
                  <c:v>6.1000221926645724</c:v>
                </c:pt>
                <c:pt idx="631">
                  <c:v>6.1000221926645724</c:v>
                </c:pt>
                <c:pt idx="632">
                  <c:v>6.1000221926645724</c:v>
                </c:pt>
                <c:pt idx="633">
                  <c:v>6.1000221926645724</c:v>
                </c:pt>
                <c:pt idx="634">
                  <c:v>6.1000221926645724</c:v>
                </c:pt>
                <c:pt idx="635">
                  <c:v>6.1000221926645724</c:v>
                </c:pt>
                <c:pt idx="636">
                  <c:v>6.1000221926645724</c:v>
                </c:pt>
                <c:pt idx="637">
                  <c:v>6.1000221926645724</c:v>
                </c:pt>
                <c:pt idx="638">
                  <c:v>6.1000221926645724</c:v>
                </c:pt>
                <c:pt idx="639">
                  <c:v>6.1000221926645724</c:v>
                </c:pt>
                <c:pt idx="640">
                  <c:v>6.1000221926645724</c:v>
                </c:pt>
                <c:pt idx="641">
                  <c:v>6.1000221926645724</c:v>
                </c:pt>
                <c:pt idx="642">
                  <c:v>6.1000221926645724</c:v>
                </c:pt>
                <c:pt idx="643">
                  <c:v>6.1000221926645724</c:v>
                </c:pt>
                <c:pt idx="644">
                  <c:v>6.1000221926645724</c:v>
                </c:pt>
                <c:pt idx="645">
                  <c:v>6.1000221926645724</c:v>
                </c:pt>
                <c:pt idx="646">
                  <c:v>6.1000221926645724</c:v>
                </c:pt>
                <c:pt idx="647">
                  <c:v>6.1000221926645724</c:v>
                </c:pt>
                <c:pt idx="648">
                  <c:v>6.1000221926645724</c:v>
                </c:pt>
                <c:pt idx="649">
                  <c:v>6.1000221926645724</c:v>
                </c:pt>
                <c:pt idx="650">
                  <c:v>6.1000221926645724</c:v>
                </c:pt>
                <c:pt idx="651">
                  <c:v>6.1000221926645724</c:v>
                </c:pt>
                <c:pt idx="652">
                  <c:v>6.1000221926645724</c:v>
                </c:pt>
                <c:pt idx="653">
                  <c:v>6.1000221926645724</c:v>
                </c:pt>
                <c:pt idx="654">
                  <c:v>6.1000221926645724</c:v>
                </c:pt>
                <c:pt idx="655">
                  <c:v>6.1000221926645724</c:v>
                </c:pt>
                <c:pt idx="656">
                  <c:v>6.1000221926645724</c:v>
                </c:pt>
                <c:pt idx="657">
                  <c:v>6.1000221926645724</c:v>
                </c:pt>
                <c:pt idx="658">
                  <c:v>6.1000221926645724</c:v>
                </c:pt>
                <c:pt idx="659">
                  <c:v>6.1000221926645724</c:v>
                </c:pt>
                <c:pt idx="660">
                  <c:v>6.1000221926645724</c:v>
                </c:pt>
                <c:pt idx="661">
                  <c:v>6.1000221926645724</c:v>
                </c:pt>
                <c:pt idx="662">
                  <c:v>6.1000221926645724</c:v>
                </c:pt>
                <c:pt idx="663">
                  <c:v>6.1000221926645724</c:v>
                </c:pt>
                <c:pt idx="664">
                  <c:v>6.1000221926645724</c:v>
                </c:pt>
                <c:pt idx="665">
                  <c:v>6.1000221926645724</c:v>
                </c:pt>
                <c:pt idx="666">
                  <c:v>6.1000221926645724</c:v>
                </c:pt>
                <c:pt idx="667">
                  <c:v>6.1000221926645724</c:v>
                </c:pt>
                <c:pt idx="668">
                  <c:v>6.1000221926645724</c:v>
                </c:pt>
                <c:pt idx="669">
                  <c:v>6.1000221926645724</c:v>
                </c:pt>
                <c:pt idx="670">
                  <c:v>6.1000221926645724</c:v>
                </c:pt>
                <c:pt idx="671">
                  <c:v>6.1000221926645724</c:v>
                </c:pt>
                <c:pt idx="672">
                  <c:v>6.1000221926645724</c:v>
                </c:pt>
                <c:pt idx="673">
                  <c:v>6.1000221926645724</c:v>
                </c:pt>
                <c:pt idx="674">
                  <c:v>6.1000221926645724</c:v>
                </c:pt>
                <c:pt idx="675">
                  <c:v>6.1000221926645724</c:v>
                </c:pt>
                <c:pt idx="676">
                  <c:v>6.1000221926645724</c:v>
                </c:pt>
                <c:pt idx="677">
                  <c:v>6.1000221926645724</c:v>
                </c:pt>
                <c:pt idx="678">
                  <c:v>6.1000221926645724</c:v>
                </c:pt>
                <c:pt idx="679">
                  <c:v>6.1000221926645724</c:v>
                </c:pt>
                <c:pt idx="680">
                  <c:v>6.1000221926645724</c:v>
                </c:pt>
                <c:pt idx="681">
                  <c:v>6.1000221926645724</c:v>
                </c:pt>
                <c:pt idx="682">
                  <c:v>6.1000221926645724</c:v>
                </c:pt>
                <c:pt idx="683">
                  <c:v>6.1000221926645724</c:v>
                </c:pt>
                <c:pt idx="684">
                  <c:v>6.1000221926645724</c:v>
                </c:pt>
                <c:pt idx="685">
                  <c:v>6.1000221926645724</c:v>
                </c:pt>
                <c:pt idx="686">
                  <c:v>6.1000221926645724</c:v>
                </c:pt>
                <c:pt idx="687">
                  <c:v>6.1000221926645724</c:v>
                </c:pt>
                <c:pt idx="688">
                  <c:v>6.1000221926645724</c:v>
                </c:pt>
                <c:pt idx="689">
                  <c:v>6.1000221926645724</c:v>
                </c:pt>
                <c:pt idx="690">
                  <c:v>6.1000221926645724</c:v>
                </c:pt>
                <c:pt idx="691">
                  <c:v>6.1000221926645724</c:v>
                </c:pt>
                <c:pt idx="692">
                  <c:v>6.1000221926645724</c:v>
                </c:pt>
                <c:pt idx="693">
                  <c:v>6.1000221926645724</c:v>
                </c:pt>
                <c:pt idx="694">
                  <c:v>6.1000221926645724</c:v>
                </c:pt>
                <c:pt idx="695">
                  <c:v>6.1000221926645724</c:v>
                </c:pt>
                <c:pt idx="696">
                  <c:v>6.1000221926645724</c:v>
                </c:pt>
                <c:pt idx="697">
                  <c:v>6.1000221926645724</c:v>
                </c:pt>
                <c:pt idx="698">
                  <c:v>6.1000221926645724</c:v>
                </c:pt>
                <c:pt idx="699">
                  <c:v>6.1000221926645724</c:v>
                </c:pt>
                <c:pt idx="700">
                  <c:v>6.1000221926645724</c:v>
                </c:pt>
                <c:pt idx="701">
                  <c:v>6.1000221926645724</c:v>
                </c:pt>
                <c:pt idx="702">
                  <c:v>6.1000221926645724</c:v>
                </c:pt>
                <c:pt idx="703">
                  <c:v>6.1000221926645724</c:v>
                </c:pt>
                <c:pt idx="704">
                  <c:v>6.1000221926645724</c:v>
                </c:pt>
                <c:pt idx="705">
                  <c:v>6.1000221926645724</c:v>
                </c:pt>
                <c:pt idx="706">
                  <c:v>6.1000221926645724</c:v>
                </c:pt>
                <c:pt idx="707">
                  <c:v>6.1000221926645724</c:v>
                </c:pt>
                <c:pt idx="708">
                  <c:v>6.1000221926645724</c:v>
                </c:pt>
                <c:pt idx="709">
                  <c:v>6.1000221926645724</c:v>
                </c:pt>
                <c:pt idx="710">
                  <c:v>6.1000221926645724</c:v>
                </c:pt>
                <c:pt idx="711">
                  <c:v>6.1000221926645724</c:v>
                </c:pt>
                <c:pt idx="712">
                  <c:v>6.1000221926645724</c:v>
                </c:pt>
                <c:pt idx="713">
                  <c:v>6.1000221926645724</c:v>
                </c:pt>
                <c:pt idx="714">
                  <c:v>6.1000221926645724</c:v>
                </c:pt>
                <c:pt idx="715">
                  <c:v>6.1000221926645724</c:v>
                </c:pt>
                <c:pt idx="716">
                  <c:v>6.1000221926645724</c:v>
                </c:pt>
                <c:pt idx="717">
                  <c:v>6.1000221926645724</c:v>
                </c:pt>
                <c:pt idx="718">
                  <c:v>6.1000221926645724</c:v>
                </c:pt>
                <c:pt idx="719">
                  <c:v>6.1000221926645724</c:v>
                </c:pt>
                <c:pt idx="720">
                  <c:v>6.1000221926645724</c:v>
                </c:pt>
                <c:pt idx="721">
                  <c:v>6.1000221926645724</c:v>
                </c:pt>
                <c:pt idx="722">
                  <c:v>6.1000221926645724</c:v>
                </c:pt>
                <c:pt idx="723">
                  <c:v>6.1000221926645724</c:v>
                </c:pt>
                <c:pt idx="724">
                  <c:v>6.1000221926645724</c:v>
                </c:pt>
                <c:pt idx="725">
                  <c:v>6.1000221926645724</c:v>
                </c:pt>
                <c:pt idx="726">
                  <c:v>6.1000221926645724</c:v>
                </c:pt>
                <c:pt idx="727">
                  <c:v>6.1000221926645724</c:v>
                </c:pt>
                <c:pt idx="728">
                  <c:v>6.1000221926645724</c:v>
                </c:pt>
                <c:pt idx="729">
                  <c:v>6.1000221926645724</c:v>
                </c:pt>
                <c:pt idx="730">
                  <c:v>6.1000221926645724</c:v>
                </c:pt>
                <c:pt idx="731">
                  <c:v>6.1000221926645724</c:v>
                </c:pt>
                <c:pt idx="732">
                  <c:v>6.1000221926645724</c:v>
                </c:pt>
                <c:pt idx="733">
                  <c:v>6.1000221926645724</c:v>
                </c:pt>
                <c:pt idx="734">
                  <c:v>6.1000221926645724</c:v>
                </c:pt>
                <c:pt idx="735">
                  <c:v>6.1000221926645724</c:v>
                </c:pt>
                <c:pt idx="736">
                  <c:v>6.1000221926645724</c:v>
                </c:pt>
                <c:pt idx="737">
                  <c:v>6.1000221926645724</c:v>
                </c:pt>
                <c:pt idx="738">
                  <c:v>6.1000221926645724</c:v>
                </c:pt>
                <c:pt idx="739">
                  <c:v>6.1000221926645724</c:v>
                </c:pt>
                <c:pt idx="740">
                  <c:v>6.1000221926645724</c:v>
                </c:pt>
                <c:pt idx="741">
                  <c:v>6.1000221926645724</c:v>
                </c:pt>
                <c:pt idx="742">
                  <c:v>6.1000221926645724</c:v>
                </c:pt>
                <c:pt idx="743">
                  <c:v>6.1000221926645724</c:v>
                </c:pt>
                <c:pt idx="744">
                  <c:v>6.1000221926645724</c:v>
                </c:pt>
                <c:pt idx="745">
                  <c:v>6.1000221926645724</c:v>
                </c:pt>
                <c:pt idx="746">
                  <c:v>6.1000221926645724</c:v>
                </c:pt>
                <c:pt idx="747">
                  <c:v>6.1000221926645724</c:v>
                </c:pt>
                <c:pt idx="748">
                  <c:v>6.1000221926645724</c:v>
                </c:pt>
                <c:pt idx="749">
                  <c:v>6.1000221926645724</c:v>
                </c:pt>
                <c:pt idx="750">
                  <c:v>6.1000221926645724</c:v>
                </c:pt>
                <c:pt idx="751">
                  <c:v>6.1000221926645724</c:v>
                </c:pt>
                <c:pt idx="752">
                  <c:v>6.1000221926645724</c:v>
                </c:pt>
                <c:pt idx="753">
                  <c:v>6.1000221926645724</c:v>
                </c:pt>
                <c:pt idx="754">
                  <c:v>6.1000221926645724</c:v>
                </c:pt>
                <c:pt idx="755">
                  <c:v>6.1000221926645724</c:v>
                </c:pt>
                <c:pt idx="756">
                  <c:v>6.1000221926645724</c:v>
                </c:pt>
                <c:pt idx="757">
                  <c:v>6.1000221926645724</c:v>
                </c:pt>
                <c:pt idx="758">
                  <c:v>6.1000221926645724</c:v>
                </c:pt>
                <c:pt idx="759">
                  <c:v>6.1000221926645724</c:v>
                </c:pt>
                <c:pt idx="760">
                  <c:v>6.1000221926645724</c:v>
                </c:pt>
                <c:pt idx="761">
                  <c:v>6.1000221926645724</c:v>
                </c:pt>
                <c:pt idx="762">
                  <c:v>6.1000221926645724</c:v>
                </c:pt>
                <c:pt idx="763">
                  <c:v>6.1000221926645724</c:v>
                </c:pt>
                <c:pt idx="764">
                  <c:v>6.1000221926645724</c:v>
                </c:pt>
                <c:pt idx="765">
                  <c:v>6.1000221926645724</c:v>
                </c:pt>
                <c:pt idx="766">
                  <c:v>6.1000221926645724</c:v>
                </c:pt>
                <c:pt idx="767">
                  <c:v>6.1000221926645724</c:v>
                </c:pt>
                <c:pt idx="768">
                  <c:v>6.1000221926645724</c:v>
                </c:pt>
                <c:pt idx="769">
                  <c:v>6.1000221926645724</c:v>
                </c:pt>
                <c:pt idx="770">
                  <c:v>6.1000221926645724</c:v>
                </c:pt>
                <c:pt idx="771">
                  <c:v>6.1000221926645724</c:v>
                </c:pt>
                <c:pt idx="772">
                  <c:v>6.1000221926645724</c:v>
                </c:pt>
                <c:pt idx="773">
                  <c:v>6.1000221926645724</c:v>
                </c:pt>
                <c:pt idx="774">
                  <c:v>6.1000221926645724</c:v>
                </c:pt>
                <c:pt idx="775">
                  <c:v>6.1000221926645724</c:v>
                </c:pt>
                <c:pt idx="776">
                  <c:v>6.1000221926645724</c:v>
                </c:pt>
                <c:pt idx="777">
                  <c:v>6.1000221926645724</c:v>
                </c:pt>
                <c:pt idx="778">
                  <c:v>6.1000221926645724</c:v>
                </c:pt>
                <c:pt idx="779">
                  <c:v>6.1000221926645724</c:v>
                </c:pt>
                <c:pt idx="780">
                  <c:v>6.1000221926645724</c:v>
                </c:pt>
                <c:pt idx="781">
                  <c:v>6.1000221926645724</c:v>
                </c:pt>
                <c:pt idx="782">
                  <c:v>6.1000221926645724</c:v>
                </c:pt>
                <c:pt idx="783">
                  <c:v>6.1000221926645724</c:v>
                </c:pt>
                <c:pt idx="784">
                  <c:v>6.1000221926645724</c:v>
                </c:pt>
                <c:pt idx="785">
                  <c:v>6.1000221926645724</c:v>
                </c:pt>
                <c:pt idx="786">
                  <c:v>6.1000221926645724</c:v>
                </c:pt>
                <c:pt idx="787">
                  <c:v>6.1000221926645724</c:v>
                </c:pt>
                <c:pt idx="788">
                  <c:v>6.1000221926645724</c:v>
                </c:pt>
                <c:pt idx="789">
                  <c:v>6.1000221926645724</c:v>
                </c:pt>
                <c:pt idx="790">
                  <c:v>6.1000221926645724</c:v>
                </c:pt>
                <c:pt idx="791">
                  <c:v>6.1000221926645724</c:v>
                </c:pt>
                <c:pt idx="792">
                  <c:v>6.1000221926645724</c:v>
                </c:pt>
                <c:pt idx="793">
                  <c:v>6.1000221926645724</c:v>
                </c:pt>
                <c:pt idx="794">
                  <c:v>6.1000221926645724</c:v>
                </c:pt>
                <c:pt idx="795">
                  <c:v>6.1000221926645724</c:v>
                </c:pt>
                <c:pt idx="796">
                  <c:v>6.1000221926645724</c:v>
                </c:pt>
                <c:pt idx="797">
                  <c:v>6.1000221926645724</c:v>
                </c:pt>
                <c:pt idx="798">
                  <c:v>6.1000221926645724</c:v>
                </c:pt>
                <c:pt idx="799">
                  <c:v>6.1000221926645724</c:v>
                </c:pt>
                <c:pt idx="800">
                  <c:v>6.1000221926645724</c:v>
                </c:pt>
                <c:pt idx="801">
                  <c:v>6.1000221926645724</c:v>
                </c:pt>
                <c:pt idx="802">
                  <c:v>6.1000221926645724</c:v>
                </c:pt>
                <c:pt idx="803">
                  <c:v>6.1000221926645724</c:v>
                </c:pt>
                <c:pt idx="804">
                  <c:v>6.1000221926645724</c:v>
                </c:pt>
                <c:pt idx="805">
                  <c:v>6.1000221926645724</c:v>
                </c:pt>
                <c:pt idx="806">
                  <c:v>6.1000221926645724</c:v>
                </c:pt>
                <c:pt idx="807">
                  <c:v>6.1000221926645724</c:v>
                </c:pt>
                <c:pt idx="808">
                  <c:v>6.1000221926645724</c:v>
                </c:pt>
                <c:pt idx="809">
                  <c:v>6.1000221926645724</c:v>
                </c:pt>
                <c:pt idx="810">
                  <c:v>6.1000221926645724</c:v>
                </c:pt>
                <c:pt idx="811">
                  <c:v>6.1000221926645724</c:v>
                </c:pt>
                <c:pt idx="812">
                  <c:v>6.1000221926645724</c:v>
                </c:pt>
                <c:pt idx="813">
                  <c:v>6.1000221926645724</c:v>
                </c:pt>
                <c:pt idx="814">
                  <c:v>6.1000221926645724</c:v>
                </c:pt>
                <c:pt idx="815">
                  <c:v>6.1000221926645724</c:v>
                </c:pt>
                <c:pt idx="816">
                  <c:v>6.1000221926645724</c:v>
                </c:pt>
                <c:pt idx="817">
                  <c:v>6.1000221926645724</c:v>
                </c:pt>
                <c:pt idx="818">
                  <c:v>6.1000221926645724</c:v>
                </c:pt>
                <c:pt idx="819">
                  <c:v>6.1000221926645724</c:v>
                </c:pt>
                <c:pt idx="820">
                  <c:v>6.1000221926645724</c:v>
                </c:pt>
                <c:pt idx="821">
                  <c:v>6.1000221926645724</c:v>
                </c:pt>
                <c:pt idx="822">
                  <c:v>6.1000221926645724</c:v>
                </c:pt>
                <c:pt idx="823">
                  <c:v>6.1000221926645724</c:v>
                </c:pt>
                <c:pt idx="824">
                  <c:v>6.1000221926645724</c:v>
                </c:pt>
                <c:pt idx="825">
                  <c:v>6.1000221926645724</c:v>
                </c:pt>
                <c:pt idx="826">
                  <c:v>6.1000221926645724</c:v>
                </c:pt>
                <c:pt idx="827">
                  <c:v>6.1000221926645724</c:v>
                </c:pt>
                <c:pt idx="828">
                  <c:v>6.1000221926645724</c:v>
                </c:pt>
                <c:pt idx="829">
                  <c:v>6.1000221926645724</c:v>
                </c:pt>
                <c:pt idx="830">
                  <c:v>6.1000221926645724</c:v>
                </c:pt>
                <c:pt idx="831">
                  <c:v>6.1000221926645724</c:v>
                </c:pt>
                <c:pt idx="832">
                  <c:v>6.1000221926645724</c:v>
                </c:pt>
                <c:pt idx="833">
                  <c:v>6.1000221926645724</c:v>
                </c:pt>
                <c:pt idx="834">
                  <c:v>6.1000221926645724</c:v>
                </c:pt>
                <c:pt idx="835">
                  <c:v>6.1000221926645724</c:v>
                </c:pt>
                <c:pt idx="836">
                  <c:v>6.1000221926645724</c:v>
                </c:pt>
                <c:pt idx="837">
                  <c:v>6.1000221926645724</c:v>
                </c:pt>
                <c:pt idx="838">
                  <c:v>6.1000221926645724</c:v>
                </c:pt>
                <c:pt idx="839">
                  <c:v>6.1000221926645724</c:v>
                </c:pt>
                <c:pt idx="840">
                  <c:v>6.1000221926645724</c:v>
                </c:pt>
                <c:pt idx="841">
                  <c:v>6.1000221926645724</c:v>
                </c:pt>
                <c:pt idx="842">
                  <c:v>6.1000221926645724</c:v>
                </c:pt>
                <c:pt idx="843">
                  <c:v>6.1000221926645724</c:v>
                </c:pt>
                <c:pt idx="844">
                  <c:v>6.1000221926645724</c:v>
                </c:pt>
                <c:pt idx="845">
                  <c:v>6.1000221926645724</c:v>
                </c:pt>
                <c:pt idx="846">
                  <c:v>6.1000221926645724</c:v>
                </c:pt>
                <c:pt idx="847">
                  <c:v>6.1000221926645724</c:v>
                </c:pt>
                <c:pt idx="848">
                  <c:v>6.1000221926645724</c:v>
                </c:pt>
                <c:pt idx="849">
                  <c:v>6.1000221926645724</c:v>
                </c:pt>
                <c:pt idx="850">
                  <c:v>6.1000221926645724</c:v>
                </c:pt>
                <c:pt idx="851">
                  <c:v>6.1000221926645724</c:v>
                </c:pt>
                <c:pt idx="852">
                  <c:v>6.1000221926645724</c:v>
                </c:pt>
                <c:pt idx="853">
                  <c:v>6.1000221926645724</c:v>
                </c:pt>
                <c:pt idx="854">
                  <c:v>6.1000221926645724</c:v>
                </c:pt>
                <c:pt idx="855">
                  <c:v>6.1000221926645724</c:v>
                </c:pt>
                <c:pt idx="856">
                  <c:v>6.1000221926645724</c:v>
                </c:pt>
                <c:pt idx="857">
                  <c:v>6.1000221926645724</c:v>
                </c:pt>
                <c:pt idx="858">
                  <c:v>6.1000221926645724</c:v>
                </c:pt>
                <c:pt idx="859">
                  <c:v>6.1000221926645724</c:v>
                </c:pt>
                <c:pt idx="860">
                  <c:v>6.1000221926645724</c:v>
                </c:pt>
                <c:pt idx="861">
                  <c:v>6.1000221926645724</c:v>
                </c:pt>
                <c:pt idx="862">
                  <c:v>6.1000221926645724</c:v>
                </c:pt>
                <c:pt idx="863">
                  <c:v>6.1000221926645724</c:v>
                </c:pt>
                <c:pt idx="864">
                  <c:v>6.1000221926645724</c:v>
                </c:pt>
                <c:pt idx="865">
                  <c:v>6.1000221926645724</c:v>
                </c:pt>
                <c:pt idx="866">
                  <c:v>6.1000221926645724</c:v>
                </c:pt>
                <c:pt idx="867">
                  <c:v>6.1000221926645724</c:v>
                </c:pt>
                <c:pt idx="868">
                  <c:v>6.1000221926645724</c:v>
                </c:pt>
                <c:pt idx="869">
                  <c:v>6.1000221926645724</c:v>
                </c:pt>
                <c:pt idx="870">
                  <c:v>6.1000221926645724</c:v>
                </c:pt>
                <c:pt idx="871">
                  <c:v>6.1000221926645724</c:v>
                </c:pt>
                <c:pt idx="872">
                  <c:v>6.1000221926645724</c:v>
                </c:pt>
                <c:pt idx="873">
                  <c:v>6.1000221926645724</c:v>
                </c:pt>
                <c:pt idx="874">
                  <c:v>6.1000221926645724</c:v>
                </c:pt>
                <c:pt idx="875">
                  <c:v>6.1000221926645724</c:v>
                </c:pt>
                <c:pt idx="876">
                  <c:v>6.1000221926645724</c:v>
                </c:pt>
                <c:pt idx="877">
                  <c:v>6.1000221926645724</c:v>
                </c:pt>
                <c:pt idx="878">
                  <c:v>6.1000221926645724</c:v>
                </c:pt>
                <c:pt idx="879">
                  <c:v>6.1000221926645724</c:v>
                </c:pt>
                <c:pt idx="880">
                  <c:v>6.1000221926645724</c:v>
                </c:pt>
                <c:pt idx="881">
                  <c:v>6.1000221926645724</c:v>
                </c:pt>
                <c:pt idx="882">
                  <c:v>6.1000221926645724</c:v>
                </c:pt>
                <c:pt idx="883">
                  <c:v>6.1000221926645724</c:v>
                </c:pt>
                <c:pt idx="884">
                  <c:v>6.1000221926645724</c:v>
                </c:pt>
                <c:pt idx="885">
                  <c:v>6.1000221926645724</c:v>
                </c:pt>
                <c:pt idx="886">
                  <c:v>6.1000221926645724</c:v>
                </c:pt>
                <c:pt idx="887">
                  <c:v>6.1000221926645724</c:v>
                </c:pt>
                <c:pt idx="888">
                  <c:v>6.1000221926645724</c:v>
                </c:pt>
                <c:pt idx="889">
                  <c:v>6.1000221926645724</c:v>
                </c:pt>
                <c:pt idx="890">
                  <c:v>6.1000221926645724</c:v>
                </c:pt>
                <c:pt idx="891">
                  <c:v>6.1000221926645724</c:v>
                </c:pt>
                <c:pt idx="892">
                  <c:v>6.1000221926645724</c:v>
                </c:pt>
                <c:pt idx="893">
                  <c:v>6.1000221926645724</c:v>
                </c:pt>
                <c:pt idx="894">
                  <c:v>6.1000221926645724</c:v>
                </c:pt>
                <c:pt idx="895">
                  <c:v>6.1000221926645724</c:v>
                </c:pt>
                <c:pt idx="896">
                  <c:v>6.1000221926645724</c:v>
                </c:pt>
                <c:pt idx="897">
                  <c:v>6.1000221926645724</c:v>
                </c:pt>
                <c:pt idx="898">
                  <c:v>6.1000221926645724</c:v>
                </c:pt>
                <c:pt idx="899">
                  <c:v>6.1000221926645724</c:v>
                </c:pt>
                <c:pt idx="900">
                  <c:v>6.1000221926645724</c:v>
                </c:pt>
                <c:pt idx="901">
                  <c:v>6.1000221926645724</c:v>
                </c:pt>
                <c:pt idx="902">
                  <c:v>6.1000221926645724</c:v>
                </c:pt>
                <c:pt idx="903">
                  <c:v>6.1000221926645724</c:v>
                </c:pt>
                <c:pt idx="904">
                  <c:v>6.1000221926645724</c:v>
                </c:pt>
                <c:pt idx="905">
                  <c:v>6.1000221926645724</c:v>
                </c:pt>
                <c:pt idx="906">
                  <c:v>6.1000221926645724</c:v>
                </c:pt>
                <c:pt idx="907">
                  <c:v>6.1000221926645724</c:v>
                </c:pt>
                <c:pt idx="908">
                  <c:v>6.1000221926645724</c:v>
                </c:pt>
                <c:pt idx="909">
                  <c:v>6.1000221926645724</c:v>
                </c:pt>
                <c:pt idx="910">
                  <c:v>6.1000221926645724</c:v>
                </c:pt>
                <c:pt idx="911">
                  <c:v>6.1000221926645724</c:v>
                </c:pt>
                <c:pt idx="912">
                  <c:v>6.1000221926645724</c:v>
                </c:pt>
                <c:pt idx="913">
                  <c:v>6.1000221926645724</c:v>
                </c:pt>
                <c:pt idx="914">
                  <c:v>6.1000221926645724</c:v>
                </c:pt>
                <c:pt idx="915">
                  <c:v>6.1000221926645724</c:v>
                </c:pt>
                <c:pt idx="916">
                  <c:v>6.1000221926645724</c:v>
                </c:pt>
                <c:pt idx="917">
                  <c:v>6.1000221926645724</c:v>
                </c:pt>
                <c:pt idx="918">
                  <c:v>6.1000221926645724</c:v>
                </c:pt>
                <c:pt idx="919">
                  <c:v>6.1000221926645724</c:v>
                </c:pt>
                <c:pt idx="920">
                  <c:v>6.1000221926645724</c:v>
                </c:pt>
                <c:pt idx="921">
                  <c:v>6.1000221926645724</c:v>
                </c:pt>
                <c:pt idx="922">
                  <c:v>6.1000221926645724</c:v>
                </c:pt>
                <c:pt idx="923">
                  <c:v>6.1000221926645724</c:v>
                </c:pt>
                <c:pt idx="924">
                  <c:v>6.1000221926645724</c:v>
                </c:pt>
                <c:pt idx="925">
                  <c:v>6.1000221926645724</c:v>
                </c:pt>
                <c:pt idx="926">
                  <c:v>6.1000221926645724</c:v>
                </c:pt>
                <c:pt idx="927">
                  <c:v>6.1000221926645724</c:v>
                </c:pt>
                <c:pt idx="928">
                  <c:v>6.1000221926645724</c:v>
                </c:pt>
                <c:pt idx="929">
                  <c:v>6.1000221926645724</c:v>
                </c:pt>
                <c:pt idx="930">
                  <c:v>6.1000221926645724</c:v>
                </c:pt>
                <c:pt idx="931">
                  <c:v>6.1000221926645724</c:v>
                </c:pt>
                <c:pt idx="932">
                  <c:v>6.1000221926645724</c:v>
                </c:pt>
                <c:pt idx="933">
                  <c:v>6.1000221926645724</c:v>
                </c:pt>
                <c:pt idx="934">
                  <c:v>6.1000221926645724</c:v>
                </c:pt>
                <c:pt idx="935">
                  <c:v>6.1000221926645724</c:v>
                </c:pt>
                <c:pt idx="936">
                  <c:v>6.1000221926645724</c:v>
                </c:pt>
                <c:pt idx="937">
                  <c:v>6.1000221926645724</c:v>
                </c:pt>
                <c:pt idx="938">
                  <c:v>6.1000221926645724</c:v>
                </c:pt>
                <c:pt idx="939">
                  <c:v>6.1000221926645724</c:v>
                </c:pt>
                <c:pt idx="940">
                  <c:v>6.1000221926645724</c:v>
                </c:pt>
                <c:pt idx="941">
                  <c:v>6.1000221926645724</c:v>
                </c:pt>
                <c:pt idx="942">
                  <c:v>6.1000221926645724</c:v>
                </c:pt>
                <c:pt idx="943">
                  <c:v>6.1000221926645724</c:v>
                </c:pt>
                <c:pt idx="944">
                  <c:v>6.1000221926645724</c:v>
                </c:pt>
                <c:pt idx="945">
                  <c:v>6.1000221926645724</c:v>
                </c:pt>
                <c:pt idx="946">
                  <c:v>6.1000221926645724</c:v>
                </c:pt>
                <c:pt idx="947">
                  <c:v>6.1000221926645724</c:v>
                </c:pt>
                <c:pt idx="948">
                  <c:v>6.1000221926645724</c:v>
                </c:pt>
                <c:pt idx="949">
                  <c:v>6.1000221926645724</c:v>
                </c:pt>
                <c:pt idx="950">
                  <c:v>6.1000221926645724</c:v>
                </c:pt>
                <c:pt idx="951">
                  <c:v>6.1000221926645724</c:v>
                </c:pt>
                <c:pt idx="952">
                  <c:v>6.1000221926645724</c:v>
                </c:pt>
                <c:pt idx="953">
                  <c:v>6.1000221926645724</c:v>
                </c:pt>
                <c:pt idx="954">
                  <c:v>6.1000221926645724</c:v>
                </c:pt>
                <c:pt idx="955">
                  <c:v>6.1000221926645724</c:v>
                </c:pt>
                <c:pt idx="956">
                  <c:v>6.1000221926645724</c:v>
                </c:pt>
                <c:pt idx="957">
                  <c:v>6.1000221926645724</c:v>
                </c:pt>
                <c:pt idx="958">
                  <c:v>6.1000221926645724</c:v>
                </c:pt>
                <c:pt idx="959">
                  <c:v>6.1000221926645724</c:v>
                </c:pt>
                <c:pt idx="960">
                  <c:v>6.1000221926645724</c:v>
                </c:pt>
                <c:pt idx="961">
                  <c:v>6.1000221926645724</c:v>
                </c:pt>
                <c:pt idx="962">
                  <c:v>6.1000221926645724</c:v>
                </c:pt>
                <c:pt idx="963">
                  <c:v>6.1000221926645724</c:v>
                </c:pt>
                <c:pt idx="964">
                  <c:v>6.1000221926645724</c:v>
                </c:pt>
                <c:pt idx="965">
                  <c:v>6.1000221926645724</c:v>
                </c:pt>
                <c:pt idx="966">
                  <c:v>6.1000221926645724</c:v>
                </c:pt>
                <c:pt idx="967">
                  <c:v>6.1000221926645724</c:v>
                </c:pt>
                <c:pt idx="968">
                  <c:v>6.1000221926645724</c:v>
                </c:pt>
                <c:pt idx="969">
                  <c:v>6.1000221926645724</c:v>
                </c:pt>
                <c:pt idx="970">
                  <c:v>6.1000221926645724</c:v>
                </c:pt>
                <c:pt idx="971">
                  <c:v>6.1000221926645724</c:v>
                </c:pt>
                <c:pt idx="972">
                  <c:v>6.1000221926645724</c:v>
                </c:pt>
                <c:pt idx="973">
                  <c:v>6.1000221926645724</c:v>
                </c:pt>
                <c:pt idx="974">
                  <c:v>6.1000221926645724</c:v>
                </c:pt>
                <c:pt idx="975">
                  <c:v>6.1000221926645724</c:v>
                </c:pt>
                <c:pt idx="976">
                  <c:v>6.1000221926645724</c:v>
                </c:pt>
                <c:pt idx="977">
                  <c:v>6.1000221926645724</c:v>
                </c:pt>
                <c:pt idx="978">
                  <c:v>6.1000221926645724</c:v>
                </c:pt>
                <c:pt idx="979">
                  <c:v>6.1000221926645724</c:v>
                </c:pt>
                <c:pt idx="980">
                  <c:v>6.1000221926645724</c:v>
                </c:pt>
                <c:pt idx="981">
                  <c:v>6.1000221926645724</c:v>
                </c:pt>
                <c:pt idx="982">
                  <c:v>6.1000221926645724</c:v>
                </c:pt>
                <c:pt idx="983">
                  <c:v>6.1000221926645724</c:v>
                </c:pt>
                <c:pt idx="984">
                  <c:v>6.1000221926645724</c:v>
                </c:pt>
                <c:pt idx="985">
                  <c:v>6.1000221926645724</c:v>
                </c:pt>
                <c:pt idx="986">
                  <c:v>6.1000221926645724</c:v>
                </c:pt>
                <c:pt idx="987">
                  <c:v>6.1000221926645724</c:v>
                </c:pt>
                <c:pt idx="988">
                  <c:v>6.1000221926645724</c:v>
                </c:pt>
                <c:pt idx="989">
                  <c:v>6.1000221926645724</c:v>
                </c:pt>
                <c:pt idx="990">
                  <c:v>6.1000221926645724</c:v>
                </c:pt>
                <c:pt idx="991">
                  <c:v>6.1000221926645724</c:v>
                </c:pt>
                <c:pt idx="992">
                  <c:v>6.1000221926645724</c:v>
                </c:pt>
                <c:pt idx="993">
                  <c:v>6.1000221926645724</c:v>
                </c:pt>
                <c:pt idx="994">
                  <c:v>6.1000221926645724</c:v>
                </c:pt>
                <c:pt idx="995">
                  <c:v>6.1000221926645724</c:v>
                </c:pt>
                <c:pt idx="996">
                  <c:v>6.1000221926645724</c:v>
                </c:pt>
                <c:pt idx="997">
                  <c:v>6.1000221926645724</c:v>
                </c:pt>
                <c:pt idx="998">
                  <c:v>6.1000221926645724</c:v>
                </c:pt>
                <c:pt idx="999">
                  <c:v>6.1000221926645724</c:v>
                </c:pt>
                <c:pt idx="1000">
                  <c:v>6.1000221926645724</c:v>
                </c:pt>
                <c:pt idx="1001">
                  <c:v>6.1000221926645724</c:v>
                </c:pt>
                <c:pt idx="1002">
                  <c:v>6.1000221926645724</c:v>
                </c:pt>
                <c:pt idx="1003">
                  <c:v>6.1000221926645724</c:v>
                </c:pt>
                <c:pt idx="1004">
                  <c:v>6.1000221926645724</c:v>
                </c:pt>
                <c:pt idx="1005">
                  <c:v>6.1000221926645724</c:v>
                </c:pt>
                <c:pt idx="1006">
                  <c:v>6.1000221926645724</c:v>
                </c:pt>
                <c:pt idx="1007">
                  <c:v>6.1000221926645724</c:v>
                </c:pt>
                <c:pt idx="1008">
                  <c:v>6.1000221926645724</c:v>
                </c:pt>
                <c:pt idx="1009">
                  <c:v>6.1000221926645724</c:v>
                </c:pt>
                <c:pt idx="1010">
                  <c:v>6.1000221926645724</c:v>
                </c:pt>
                <c:pt idx="1011">
                  <c:v>6.1000221926645724</c:v>
                </c:pt>
                <c:pt idx="1012">
                  <c:v>6.1000221926645724</c:v>
                </c:pt>
                <c:pt idx="1013">
                  <c:v>6.1000221926645724</c:v>
                </c:pt>
                <c:pt idx="1014">
                  <c:v>6.1000221926645724</c:v>
                </c:pt>
                <c:pt idx="1015">
                  <c:v>6.1000221926645724</c:v>
                </c:pt>
                <c:pt idx="1016">
                  <c:v>6.1000221926645724</c:v>
                </c:pt>
                <c:pt idx="1017">
                  <c:v>6.1000221926645724</c:v>
                </c:pt>
                <c:pt idx="1018">
                  <c:v>6.1000221926645724</c:v>
                </c:pt>
                <c:pt idx="1019">
                  <c:v>6.1000221926645724</c:v>
                </c:pt>
                <c:pt idx="1020">
                  <c:v>6.1000221926645724</c:v>
                </c:pt>
                <c:pt idx="1021">
                  <c:v>6.1000221926645724</c:v>
                </c:pt>
                <c:pt idx="1022">
                  <c:v>6.1000221926645724</c:v>
                </c:pt>
                <c:pt idx="1023">
                  <c:v>6.1000221926645724</c:v>
                </c:pt>
                <c:pt idx="1024">
                  <c:v>6.1000221926645724</c:v>
                </c:pt>
                <c:pt idx="1025">
                  <c:v>6.1000221926645724</c:v>
                </c:pt>
                <c:pt idx="1026">
                  <c:v>6.1000221926645724</c:v>
                </c:pt>
                <c:pt idx="1027">
                  <c:v>6.1000221926645724</c:v>
                </c:pt>
                <c:pt idx="1028">
                  <c:v>6.1000221926645724</c:v>
                </c:pt>
                <c:pt idx="1029">
                  <c:v>6.1000221926645724</c:v>
                </c:pt>
                <c:pt idx="1030">
                  <c:v>6.1000221926645724</c:v>
                </c:pt>
                <c:pt idx="1031">
                  <c:v>6.1000221926645724</c:v>
                </c:pt>
                <c:pt idx="1032">
                  <c:v>6.1000221926645724</c:v>
                </c:pt>
                <c:pt idx="1033">
                  <c:v>6.1000221926645724</c:v>
                </c:pt>
                <c:pt idx="1034">
                  <c:v>6.1000221926645724</c:v>
                </c:pt>
                <c:pt idx="1035">
                  <c:v>6.1000221926645724</c:v>
                </c:pt>
                <c:pt idx="1036">
                  <c:v>6.1000221926645724</c:v>
                </c:pt>
                <c:pt idx="1037">
                  <c:v>6.1000221926645724</c:v>
                </c:pt>
                <c:pt idx="1038">
                  <c:v>6.1000221926645724</c:v>
                </c:pt>
                <c:pt idx="1039">
                  <c:v>6.1000221926645724</c:v>
                </c:pt>
                <c:pt idx="1040">
                  <c:v>6.1000221926645724</c:v>
                </c:pt>
                <c:pt idx="1041">
                  <c:v>6.1000221926645724</c:v>
                </c:pt>
                <c:pt idx="1042">
                  <c:v>6.1000221926645724</c:v>
                </c:pt>
                <c:pt idx="1043">
                  <c:v>6.1000221926645724</c:v>
                </c:pt>
                <c:pt idx="1044">
                  <c:v>6.1000221926645724</c:v>
                </c:pt>
                <c:pt idx="1045">
                  <c:v>6.1000221926645724</c:v>
                </c:pt>
                <c:pt idx="1046">
                  <c:v>6.1000221926645724</c:v>
                </c:pt>
                <c:pt idx="1047">
                  <c:v>6.1000221926645724</c:v>
                </c:pt>
                <c:pt idx="1048">
                  <c:v>6.1000221926645724</c:v>
                </c:pt>
                <c:pt idx="1049">
                  <c:v>6.1000221926645724</c:v>
                </c:pt>
                <c:pt idx="1050">
                  <c:v>6.1000221926645724</c:v>
                </c:pt>
                <c:pt idx="1051">
                  <c:v>6.1000221926645724</c:v>
                </c:pt>
                <c:pt idx="1052">
                  <c:v>6.1000221926645724</c:v>
                </c:pt>
                <c:pt idx="1053">
                  <c:v>6.1000221926645724</c:v>
                </c:pt>
                <c:pt idx="1054">
                  <c:v>6.1000221926645724</c:v>
                </c:pt>
                <c:pt idx="1055">
                  <c:v>6.1000221926645724</c:v>
                </c:pt>
                <c:pt idx="1056">
                  <c:v>6.1000221926645724</c:v>
                </c:pt>
                <c:pt idx="1057">
                  <c:v>6.1000221926645724</c:v>
                </c:pt>
                <c:pt idx="1058">
                  <c:v>6.1000221926645724</c:v>
                </c:pt>
                <c:pt idx="1059">
                  <c:v>6.1000221926645724</c:v>
                </c:pt>
                <c:pt idx="1060">
                  <c:v>6.1000221926645724</c:v>
                </c:pt>
                <c:pt idx="1061">
                  <c:v>6.1000221926645724</c:v>
                </c:pt>
                <c:pt idx="1062">
                  <c:v>6.1000221926645724</c:v>
                </c:pt>
                <c:pt idx="1063">
                  <c:v>6.1000221926645724</c:v>
                </c:pt>
                <c:pt idx="1064">
                  <c:v>6.1000221926645724</c:v>
                </c:pt>
                <c:pt idx="1065">
                  <c:v>6.1000221926645724</c:v>
                </c:pt>
                <c:pt idx="1066">
                  <c:v>6.1000221926645724</c:v>
                </c:pt>
                <c:pt idx="1067">
                  <c:v>6.1000221926645724</c:v>
                </c:pt>
                <c:pt idx="1068">
                  <c:v>6.1000221926645724</c:v>
                </c:pt>
                <c:pt idx="1069">
                  <c:v>6.1000221926645724</c:v>
                </c:pt>
                <c:pt idx="1070">
                  <c:v>6.1000221926645724</c:v>
                </c:pt>
                <c:pt idx="1071">
                  <c:v>6.1000221926645724</c:v>
                </c:pt>
                <c:pt idx="1072">
                  <c:v>6.1000221926645724</c:v>
                </c:pt>
                <c:pt idx="1073">
                  <c:v>6.1000221926645724</c:v>
                </c:pt>
                <c:pt idx="1074">
                  <c:v>6.1000221926645724</c:v>
                </c:pt>
                <c:pt idx="1075">
                  <c:v>6.1000221926645724</c:v>
                </c:pt>
                <c:pt idx="1076">
                  <c:v>6.1000221926645724</c:v>
                </c:pt>
                <c:pt idx="1077">
                  <c:v>6.1000221926645724</c:v>
                </c:pt>
                <c:pt idx="1078">
                  <c:v>6.1000221926645724</c:v>
                </c:pt>
                <c:pt idx="1079">
                  <c:v>6.1000221926645724</c:v>
                </c:pt>
                <c:pt idx="1080">
                  <c:v>6.1000221926645724</c:v>
                </c:pt>
                <c:pt idx="1081">
                  <c:v>6.1000221926645724</c:v>
                </c:pt>
                <c:pt idx="1082">
                  <c:v>6.1000221926645724</c:v>
                </c:pt>
                <c:pt idx="1083">
                  <c:v>6.1000221926645724</c:v>
                </c:pt>
                <c:pt idx="1084">
                  <c:v>6.1000221926645724</c:v>
                </c:pt>
                <c:pt idx="1085">
                  <c:v>6.1000221926645724</c:v>
                </c:pt>
                <c:pt idx="1086">
                  <c:v>6.1000221926645724</c:v>
                </c:pt>
                <c:pt idx="1087">
                  <c:v>6.1000221926645724</c:v>
                </c:pt>
                <c:pt idx="1088">
                  <c:v>6.1000221926645724</c:v>
                </c:pt>
                <c:pt idx="1089">
                  <c:v>6.1000221926645724</c:v>
                </c:pt>
                <c:pt idx="1090">
                  <c:v>6.1000221926645724</c:v>
                </c:pt>
                <c:pt idx="1091">
                  <c:v>6.1000221926645724</c:v>
                </c:pt>
                <c:pt idx="1092">
                  <c:v>6.1000221926645724</c:v>
                </c:pt>
                <c:pt idx="1093">
                  <c:v>6.1000221926645724</c:v>
                </c:pt>
                <c:pt idx="1094">
                  <c:v>6.1000221926645724</c:v>
                </c:pt>
                <c:pt idx="1095">
                  <c:v>6.1000221926645724</c:v>
                </c:pt>
                <c:pt idx="1096">
                  <c:v>6.1000221926645724</c:v>
                </c:pt>
                <c:pt idx="1097">
                  <c:v>6.1000221926645724</c:v>
                </c:pt>
                <c:pt idx="1098">
                  <c:v>6.1000221926645724</c:v>
                </c:pt>
                <c:pt idx="1099">
                  <c:v>6.1000221926645724</c:v>
                </c:pt>
                <c:pt idx="1100">
                  <c:v>6.1000221926645724</c:v>
                </c:pt>
                <c:pt idx="1101">
                  <c:v>6.1000221926645724</c:v>
                </c:pt>
                <c:pt idx="1102">
                  <c:v>6.1000221926645724</c:v>
                </c:pt>
                <c:pt idx="1103">
                  <c:v>6.1000221926645724</c:v>
                </c:pt>
                <c:pt idx="1104">
                  <c:v>6.1000221926645724</c:v>
                </c:pt>
                <c:pt idx="1105">
                  <c:v>6.1000221926645724</c:v>
                </c:pt>
                <c:pt idx="1106">
                  <c:v>6.1000221926645724</c:v>
                </c:pt>
                <c:pt idx="1107">
                  <c:v>6.1000221926645724</c:v>
                </c:pt>
                <c:pt idx="1108">
                  <c:v>6.1000221926645724</c:v>
                </c:pt>
                <c:pt idx="1109">
                  <c:v>6.1000221926645724</c:v>
                </c:pt>
                <c:pt idx="1110">
                  <c:v>6.1000221926645724</c:v>
                </c:pt>
                <c:pt idx="1111">
                  <c:v>6.1000221926645724</c:v>
                </c:pt>
                <c:pt idx="1112">
                  <c:v>6.1000221926645724</c:v>
                </c:pt>
                <c:pt idx="1113">
                  <c:v>6.1000221926645724</c:v>
                </c:pt>
                <c:pt idx="1114">
                  <c:v>6.1000221926645724</c:v>
                </c:pt>
                <c:pt idx="1115">
                  <c:v>6.1000221926645724</c:v>
                </c:pt>
                <c:pt idx="1116">
                  <c:v>6.1000221926645724</c:v>
                </c:pt>
                <c:pt idx="1117">
                  <c:v>6.1000221926645724</c:v>
                </c:pt>
                <c:pt idx="1118">
                  <c:v>6.1000221926645724</c:v>
                </c:pt>
                <c:pt idx="1119">
                  <c:v>6.1000221926645724</c:v>
                </c:pt>
                <c:pt idx="1120">
                  <c:v>6.1000221926645724</c:v>
                </c:pt>
                <c:pt idx="1121">
                  <c:v>6.1000221926645724</c:v>
                </c:pt>
                <c:pt idx="1122">
                  <c:v>6.1000221926645724</c:v>
                </c:pt>
                <c:pt idx="1123">
                  <c:v>6.1000221926645724</c:v>
                </c:pt>
                <c:pt idx="1124">
                  <c:v>6.1000221926645724</c:v>
                </c:pt>
                <c:pt idx="1125">
                  <c:v>6.1000221926645724</c:v>
                </c:pt>
                <c:pt idx="1126">
                  <c:v>6.1000221926645724</c:v>
                </c:pt>
                <c:pt idx="1127">
                  <c:v>6.1000221926645724</c:v>
                </c:pt>
                <c:pt idx="1128">
                  <c:v>6.1000221926645724</c:v>
                </c:pt>
                <c:pt idx="1129">
                  <c:v>6.1000221926645724</c:v>
                </c:pt>
                <c:pt idx="1130">
                  <c:v>6.1000221926645724</c:v>
                </c:pt>
                <c:pt idx="1131">
                  <c:v>6.1000221926645724</c:v>
                </c:pt>
                <c:pt idx="1132">
                  <c:v>6.1000221926645724</c:v>
                </c:pt>
                <c:pt idx="1133">
                  <c:v>6.1000221926645724</c:v>
                </c:pt>
                <c:pt idx="1134">
                  <c:v>6.1000221926645724</c:v>
                </c:pt>
                <c:pt idx="1135">
                  <c:v>6.1000221926645724</c:v>
                </c:pt>
                <c:pt idx="1136">
                  <c:v>6.1000221926645724</c:v>
                </c:pt>
                <c:pt idx="1137">
                  <c:v>6.1000221926645724</c:v>
                </c:pt>
                <c:pt idx="1138">
                  <c:v>6.1000221926645724</c:v>
                </c:pt>
                <c:pt idx="1139">
                  <c:v>6.1000221926645724</c:v>
                </c:pt>
                <c:pt idx="1140">
                  <c:v>6.1000221926645724</c:v>
                </c:pt>
                <c:pt idx="1141">
                  <c:v>6.1000221926645724</c:v>
                </c:pt>
                <c:pt idx="1142">
                  <c:v>6.1000221926645724</c:v>
                </c:pt>
                <c:pt idx="1143">
                  <c:v>6.1000221926645724</c:v>
                </c:pt>
                <c:pt idx="1144">
                  <c:v>6.1000221926645724</c:v>
                </c:pt>
                <c:pt idx="1145">
                  <c:v>6.1000221926645724</c:v>
                </c:pt>
                <c:pt idx="1146">
                  <c:v>6.1000221926645724</c:v>
                </c:pt>
                <c:pt idx="1147">
                  <c:v>6.1000221926645724</c:v>
                </c:pt>
                <c:pt idx="1148">
                  <c:v>6.1000221926645724</c:v>
                </c:pt>
                <c:pt idx="1149">
                  <c:v>6.1000221926645724</c:v>
                </c:pt>
                <c:pt idx="1150">
                  <c:v>6.1000221926645724</c:v>
                </c:pt>
                <c:pt idx="1151">
                  <c:v>6.1000221926645724</c:v>
                </c:pt>
                <c:pt idx="1152">
                  <c:v>6.1000221926645724</c:v>
                </c:pt>
                <c:pt idx="1153">
                  <c:v>6.1000221926645724</c:v>
                </c:pt>
                <c:pt idx="1154">
                  <c:v>6.1000221926645724</c:v>
                </c:pt>
                <c:pt idx="1155">
                  <c:v>6.1000221926645724</c:v>
                </c:pt>
                <c:pt idx="1156">
                  <c:v>6.1000221926645724</c:v>
                </c:pt>
                <c:pt idx="1157">
                  <c:v>6.1000221926645724</c:v>
                </c:pt>
                <c:pt idx="1158">
                  <c:v>6.1000221926645724</c:v>
                </c:pt>
                <c:pt idx="1159">
                  <c:v>6.1000221926645724</c:v>
                </c:pt>
                <c:pt idx="1160">
                  <c:v>6.1000221926645724</c:v>
                </c:pt>
                <c:pt idx="1161">
                  <c:v>6.1000221926645724</c:v>
                </c:pt>
                <c:pt idx="1162">
                  <c:v>6.1000221926645724</c:v>
                </c:pt>
                <c:pt idx="1163">
                  <c:v>6.1000221926645724</c:v>
                </c:pt>
                <c:pt idx="1164">
                  <c:v>6.1000221926645724</c:v>
                </c:pt>
                <c:pt idx="1165">
                  <c:v>6.1000221926645724</c:v>
                </c:pt>
                <c:pt idx="1166">
                  <c:v>6.1000221926645724</c:v>
                </c:pt>
                <c:pt idx="1167">
                  <c:v>6.1000221926645724</c:v>
                </c:pt>
                <c:pt idx="1168">
                  <c:v>6.1000221926645724</c:v>
                </c:pt>
                <c:pt idx="1169">
                  <c:v>6.1000221926645724</c:v>
                </c:pt>
                <c:pt idx="1170">
                  <c:v>6.1000221926645724</c:v>
                </c:pt>
                <c:pt idx="1171">
                  <c:v>6.1000221926645724</c:v>
                </c:pt>
                <c:pt idx="1172">
                  <c:v>6.1000221926645724</c:v>
                </c:pt>
                <c:pt idx="1173">
                  <c:v>6.1000221926645724</c:v>
                </c:pt>
                <c:pt idx="1174">
                  <c:v>6.1000221926645724</c:v>
                </c:pt>
                <c:pt idx="1175">
                  <c:v>6.1000221926645724</c:v>
                </c:pt>
                <c:pt idx="1176">
                  <c:v>6.1000221926645724</c:v>
                </c:pt>
                <c:pt idx="1177">
                  <c:v>6.1000221926645724</c:v>
                </c:pt>
                <c:pt idx="1178">
                  <c:v>6.1000221926645724</c:v>
                </c:pt>
                <c:pt idx="1179">
                  <c:v>6.1000221926645724</c:v>
                </c:pt>
                <c:pt idx="1180">
                  <c:v>6.1000221926645724</c:v>
                </c:pt>
                <c:pt idx="1181">
                  <c:v>6.1000221926645724</c:v>
                </c:pt>
                <c:pt idx="1182">
                  <c:v>6.1000221926645724</c:v>
                </c:pt>
                <c:pt idx="1183">
                  <c:v>6.1000221926645724</c:v>
                </c:pt>
                <c:pt idx="1184">
                  <c:v>6.1000221926645724</c:v>
                </c:pt>
                <c:pt idx="1185">
                  <c:v>6.1000221926645724</c:v>
                </c:pt>
                <c:pt idx="1186">
                  <c:v>6.1000221926645724</c:v>
                </c:pt>
                <c:pt idx="1187">
                  <c:v>6.1000221926645724</c:v>
                </c:pt>
                <c:pt idx="1188">
                  <c:v>6.1000221926645724</c:v>
                </c:pt>
                <c:pt idx="1189">
                  <c:v>6.1000221926645724</c:v>
                </c:pt>
                <c:pt idx="1190">
                  <c:v>6.1000221926645724</c:v>
                </c:pt>
                <c:pt idx="1191">
                  <c:v>6.1000221926645724</c:v>
                </c:pt>
                <c:pt idx="1192">
                  <c:v>6.1000221926645724</c:v>
                </c:pt>
                <c:pt idx="1193">
                  <c:v>6.1000221926645724</c:v>
                </c:pt>
                <c:pt idx="1194">
                  <c:v>6.1000221926645724</c:v>
                </c:pt>
                <c:pt idx="1195">
                  <c:v>6.1000221926645724</c:v>
                </c:pt>
                <c:pt idx="1196">
                  <c:v>6.1000221926645724</c:v>
                </c:pt>
                <c:pt idx="1197">
                  <c:v>6.1000221926645724</c:v>
                </c:pt>
                <c:pt idx="1198">
                  <c:v>6.1000221926645724</c:v>
                </c:pt>
                <c:pt idx="1199">
                  <c:v>6.1000221926645724</c:v>
                </c:pt>
                <c:pt idx="1200">
                  <c:v>6.1000221926645724</c:v>
                </c:pt>
                <c:pt idx="1201">
                  <c:v>6.1000221926645724</c:v>
                </c:pt>
                <c:pt idx="1202">
                  <c:v>6.1000221926645724</c:v>
                </c:pt>
                <c:pt idx="1203">
                  <c:v>6.1000221926645724</c:v>
                </c:pt>
                <c:pt idx="1204">
                  <c:v>6.1000221926645724</c:v>
                </c:pt>
                <c:pt idx="1205">
                  <c:v>6.1000221926645724</c:v>
                </c:pt>
                <c:pt idx="1206">
                  <c:v>6.1000221926645724</c:v>
                </c:pt>
                <c:pt idx="1207">
                  <c:v>6.1000221926645724</c:v>
                </c:pt>
                <c:pt idx="1208">
                  <c:v>6.1000221926645724</c:v>
                </c:pt>
                <c:pt idx="1209">
                  <c:v>6.1000221926645724</c:v>
                </c:pt>
                <c:pt idx="1210">
                  <c:v>6.1000221926645724</c:v>
                </c:pt>
                <c:pt idx="1211">
                  <c:v>6.1000221926645724</c:v>
                </c:pt>
                <c:pt idx="1212">
                  <c:v>6.1000221926645724</c:v>
                </c:pt>
                <c:pt idx="1213">
                  <c:v>6.1000221926645724</c:v>
                </c:pt>
                <c:pt idx="1214">
                  <c:v>6.1000221926645724</c:v>
                </c:pt>
                <c:pt idx="1215">
                  <c:v>6.1000221926645724</c:v>
                </c:pt>
                <c:pt idx="1216">
                  <c:v>6.1000221926645724</c:v>
                </c:pt>
                <c:pt idx="1217">
                  <c:v>6.1000221926645724</c:v>
                </c:pt>
                <c:pt idx="1218">
                  <c:v>6.1000221926645724</c:v>
                </c:pt>
                <c:pt idx="1219">
                  <c:v>6.1000221926645724</c:v>
                </c:pt>
                <c:pt idx="1220">
                  <c:v>6.1000221926645724</c:v>
                </c:pt>
                <c:pt idx="1221">
                  <c:v>6.1000221926645724</c:v>
                </c:pt>
                <c:pt idx="1222">
                  <c:v>6.1000221926645724</c:v>
                </c:pt>
                <c:pt idx="1223">
                  <c:v>6.1000221926645724</c:v>
                </c:pt>
                <c:pt idx="1224">
                  <c:v>6.1000221926645724</c:v>
                </c:pt>
                <c:pt idx="1225">
                  <c:v>6.1000221926645724</c:v>
                </c:pt>
                <c:pt idx="1226">
                  <c:v>6.1000221926645724</c:v>
                </c:pt>
                <c:pt idx="1227">
                  <c:v>6.1000221926645724</c:v>
                </c:pt>
                <c:pt idx="1228">
                  <c:v>6.1000221926645724</c:v>
                </c:pt>
                <c:pt idx="1229">
                  <c:v>6.1000221926645724</c:v>
                </c:pt>
                <c:pt idx="1230">
                  <c:v>6.1000221926645724</c:v>
                </c:pt>
                <c:pt idx="1231">
                  <c:v>6.1000221926645724</c:v>
                </c:pt>
                <c:pt idx="1232">
                  <c:v>6.1000221926645724</c:v>
                </c:pt>
                <c:pt idx="1233">
                  <c:v>6.1000221926645724</c:v>
                </c:pt>
                <c:pt idx="1234">
                  <c:v>6.1000221926645724</c:v>
                </c:pt>
                <c:pt idx="1235">
                  <c:v>6.1000221926645724</c:v>
                </c:pt>
                <c:pt idx="1236">
                  <c:v>6.1000221926645724</c:v>
                </c:pt>
                <c:pt idx="1237">
                  <c:v>6.1000221926645724</c:v>
                </c:pt>
                <c:pt idx="1238">
                  <c:v>6.1000221926645724</c:v>
                </c:pt>
                <c:pt idx="1239">
                  <c:v>6.1000221926645724</c:v>
                </c:pt>
                <c:pt idx="1240">
                  <c:v>6.1000221926645724</c:v>
                </c:pt>
                <c:pt idx="1241">
                  <c:v>6.1000221926645724</c:v>
                </c:pt>
                <c:pt idx="1242">
                  <c:v>6.1000221926645724</c:v>
                </c:pt>
                <c:pt idx="1243">
                  <c:v>6.1000221926645724</c:v>
                </c:pt>
                <c:pt idx="1244">
                  <c:v>6.1000221926645724</c:v>
                </c:pt>
                <c:pt idx="1245">
                  <c:v>6.1000221926645724</c:v>
                </c:pt>
                <c:pt idx="1246">
                  <c:v>6.1000221926645724</c:v>
                </c:pt>
                <c:pt idx="1247">
                  <c:v>6.1000221926645724</c:v>
                </c:pt>
                <c:pt idx="1248">
                  <c:v>6.1000221926645724</c:v>
                </c:pt>
                <c:pt idx="1249">
                  <c:v>6.1000221926645724</c:v>
                </c:pt>
                <c:pt idx="1250">
                  <c:v>6.1000221926645724</c:v>
                </c:pt>
                <c:pt idx="1251">
                  <c:v>6.1000221926645724</c:v>
                </c:pt>
                <c:pt idx="1252">
                  <c:v>6.1000221926645724</c:v>
                </c:pt>
                <c:pt idx="1253">
                  <c:v>6.1000221926645724</c:v>
                </c:pt>
                <c:pt idx="1254">
                  <c:v>6.1000221926645724</c:v>
                </c:pt>
                <c:pt idx="1255">
                  <c:v>6.1000221926645724</c:v>
                </c:pt>
                <c:pt idx="1256">
                  <c:v>6.1000221926645724</c:v>
                </c:pt>
                <c:pt idx="1257">
                  <c:v>6.1000221926645724</c:v>
                </c:pt>
                <c:pt idx="1258">
                  <c:v>6.1000221926645724</c:v>
                </c:pt>
                <c:pt idx="1259">
                  <c:v>6.1000221926645724</c:v>
                </c:pt>
                <c:pt idx="1260">
                  <c:v>6.1000221926645724</c:v>
                </c:pt>
                <c:pt idx="1261">
                  <c:v>6.1000221926645724</c:v>
                </c:pt>
                <c:pt idx="1262">
                  <c:v>6.1000221926645724</c:v>
                </c:pt>
                <c:pt idx="1263">
                  <c:v>6.1000221926645724</c:v>
                </c:pt>
                <c:pt idx="1264">
                  <c:v>6.1000221926645724</c:v>
                </c:pt>
                <c:pt idx="1265">
                  <c:v>6.1000221926645724</c:v>
                </c:pt>
                <c:pt idx="1266">
                  <c:v>6.1000221926645724</c:v>
                </c:pt>
                <c:pt idx="1267">
                  <c:v>6.1000221926645724</c:v>
                </c:pt>
                <c:pt idx="1268">
                  <c:v>6.1000221926645724</c:v>
                </c:pt>
                <c:pt idx="1269">
                  <c:v>6.1000221926645724</c:v>
                </c:pt>
                <c:pt idx="1270">
                  <c:v>6.1000221926645724</c:v>
                </c:pt>
                <c:pt idx="1271">
                  <c:v>6.1000221926645724</c:v>
                </c:pt>
                <c:pt idx="1272">
                  <c:v>6.1000221926645724</c:v>
                </c:pt>
                <c:pt idx="1273">
                  <c:v>6.1000221926645724</c:v>
                </c:pt>
                <c:pt idx="1274">
                  <c:v>6.1000221926645724</c:v>
                </c:pt>
                <c:pt idx="1275">
                  <c:v>6.1000221926645724</c:v>
                </c:pt>
                <c:pt idx="1276">
                  <c:v>6.1000221926645724</c:v>
                </c:pt>
                <c:pt idx="1277">
                  <c:v>6.1000221926645724</c:v>
                </c:pt>
                <c:pt idx="1278">
                  <c:v>6.1000221926645724</c:v>
                </c:pt>
                <c:pt idx="1279">
                  <c:v>6.1000221926645724</c:v>
                </c:pt>
                <c:pt idx="1280">
                  <c:v>6.1000221926645724</c:v>
                </c:pt>
                <c:pt idx="1281">
                  <c:v>6.1000221926645724</c:v>
                </c:pt>
                <c:pt idx="1282">
                  <c:v>6.1000221926645724</c:v>
                </c:pt>
                <c:pt idx="1283">
                  <c:v>6.1000221926645724</c:v>
                </c:pt>
                <c:pt idx="1284">
                  <c:v>6.1000221926645724</c:v>
                </c:pt>
                <c:pt idx="1285">
                  <c:v>6.1000221926645724</c:v>
                </c:pt>
                <c:pt idx="1286">
                  <c:v>6.1000221926645724</c:v>
                </c:pt>
                <c:pt idx="1287">
                  <c:v>6.1000221926645724</c:v>
                </c:pt>
                <c:pt idx="1288">
                  <c:v>6.1000221926645724</c:v>
                </c:pt>
                <c:pt idx="1289">
                  <c:v>6.1000221926645724</c:v>
                </c:pt>
                <c:pt idx="1290">
                  <c:v>6.1000221926645724</c:v>
                </c:pt>
                <c:pt idx="1291">
                  <c:v>6.1000221926645724</c:v>
                </c:pt>
                <c:pt idx="1292">
                  <c:v>6.1000221926645724</c:v>
                </c:pt>
                <c:pt idx="1293">
                  <c:v>6.1000221926645724</c:v>
                </c:pt>
                <c:pt idx="1294">
                  <c:v>6.1000221926645724</c:v>
                </c:pt>
                <c:pt idx="1295">
                  <c:v>6.1000221926645724</c:v>
                </c:pt>
                <c:pt idx="1296">
                  <c:v>6.1000221926645724</c:v>
                </c:pt>
                <c:pt idx="1297">
                  <c:v>6.1000221926645724</c:v>
                </c:pt>
                <c:pt idx="1298">
                  <c:v>6.1000221926645724</c:v>
                </c:pt>
                <c:pt idx="1299">
                  <c:v>6.1000221926645724</c:v>
                </c:pt>
                <c:pt idx="1300">
                  <c:v>6.1000221926645724</c:v>
                </c:pt>
                <c:pt idx="1301">
                  <c:v>6.1000221926645724</c:v>
                </c:pt>
                <c:pt idx="1302">
                  <c:v>6.1000221926645724</c:v>
                </c:pt>
                <c:pt idx="1303">
                  <c:v>6.1000221926645724</c:v>
                </c:pt>
                <c:pt idx="1304">
                  <c:v>6.1000221926645724</c:v>
                </c:pt>
                <c:pt idx="1305">
                  <c:v>6.1000221926645724</c:v>
                </c:pt>
                <c:pt idx="1306">
                  <c:v>6.1000221926645724</c:v>
                </c:pt>
                <c:pt idx="1307">
                  <c:v>6.1000221926645724</c:v>
                </c:pt>
                <c:pt idx="1308">
                  <c:v>6.1000221926645724</c:v>
                </c:pt>
                <c:pt idx="1309">
                  <c:v>6.1000221926645724</c:v>
                </c:pt>
                <c:pt idx="1310">
                  <c:v>6.1000221926645724</c:v>
                </c:pt>
                <c:pt idx="1311">
                  <c:v>6.1000221926645724</c:v>
                </c:pt>
                <c:pt idx="1312">
                  <c:v>6.1000221926645724</c:v>
                </c:pt>
                <c:pt idx="1313">
                  <c:v>6.1000221926645724</c:v>
                </c:pt>
                <c:pt idx="1314">
                  <c:v>6.1000221926645724</c:v>
                </c:pt>
                <c:pt idx="1315">
                  <c:v>6.1000221926645724</c:v>
                </c:pt>
                <c:pt idx="1316">
                  <c:v>6.1000221926645724</c:v>
                </c:pt>
                <c:pt idx="1317">
                  <c:v>6.1000221926645724</c:v>
                </c:pt>
                <c:pt idx="1318">
                  <c:v>6.1000221926645724</c:v>
                </c:pt>
                <c:pt idx="1319">
                  <c:v>6.1000221926645724</c:v>
                </c:pt>
                <c:pt idx="1320">
                  <c:v>6.1000221926645724</c:v>
                </c:pt>
                <c:pt idx="1321">
                  <c:v>6.1000221926645724</c:v>
                </c:pt>
                <c:pt idx="1322">
                  <c:v>6.1000221926645724</c:v>
                </c:pt>
                <c:pt idx="1323">
                  <c:v>6.1000221926645724</c:v>
                </c:pt>
                <c:pt idx="1324">
                  <c:v>6.1000221926645724</c:v>
                </c:pt>
                <c:pt idx="1325">
                  <c:v>6.1000221926645724</c:v>
                </c:pt>
                <c:pt idx="1326">
                  <c:v>6.1000221926645724</c:v>
                </c:pt>
                <c:pt idx="1327">
                  <c:v>6.1000221926645724</c:v>
                </c:pt>
                <c:pt idx="1328">
                  <c:v>6.1000221926645724</c:v>
                </c:pt>
                <c:pt idx="1329">
                  <c:v>6.1000221926645724</c:v>
                </c:pt>
                <c:pt idx="1330">
                  <c:v>6.1000221926645724</c:v>
                </c:pt>
                <c:pt idx="1331">
                  <c:v>6.1000221926645724</c:v>
                </c:pt>
                <c:pt idx="1332">
                  <c:v>6.1000221926645724</c:v>
                </c:pt>
                <c:pt idx="1333">
                  <c:v>6.1000221926645724</c:v>
                </c:pt>
                <c:pt idx="1334">
                  <c:v>6.1000221926645724</c:v>
                </c:pt>
                <c:pt idx="1335">
                  <c:v>6.1000221926645724</c:v>
                </c:pt>
                <c:pt idx="1336">
                  <c:v>6.1000221926645724</c:v>
                </c:pt>
                <c:pt idx="1337">
                  <c:v>6.1000221926645724</c:v>
                </c:pt>
                <c:pt idx="1338">
                  <c:v>6.1000221926645724</c:v>
                </c:pt>
                <c:pt idx="1339">
                  <c:v>6.1000221926645724</c:v>
                </c:pt>
                <c:pt idx="1340">
                  <c:v>6.1000221926645724</c:v>
                </c:pt>
                <c:pt idx="1341">
                  <c:v>6.1000221926645724</c:v>
                </c:pt>
                <c:pt idx="1342">
                  <c:v>6.1000221926645724</c:v>
                </c:pt>
                <c:pt idx="1343">
                  <c:v>6.1000221926645724</c:v>
                </c:pt>
                <c:pt idx="1344">
                  <c:v>6.1000221926645724</c:v>
                </c:pt>
                <c:pt idx="1345">
                  <c:v>6.1000221926645724</c:v>
                </c:pt>
                <c:pt idx="1346">
                  <c:v>6.1000221926645724</c:v>
                </c:pt>
                <c:pt idx="1347">
                  <c:v>6.1000221926645724</c:v>
                </c:pt>
                <c:pt idx="1348">
                  <c:v>6.1000221926645724</c:v>
                </c:pt>
                <c:pt idx="1349">
                  <c:v>6.1000221926645724</c:v>
                </c:pt>
                <c:pt idx="1350">
                  <c:v>6.1000221926645724</c:v>
                </c:pt>
                <c:pt idx="1351">
                  <c:v>6.1000221926645724</c:v>
                </c:pt>
                <c:pt idx="1352">
                  <c:v>6.1000221926645724</c:v>
                </c:pt>
                <c:pt idx="1353">
                  <c:v>6.1000221926645724</c:v>
                </c:pt>
                <c:pt idx="1354">
                  <c:v>6.1000221926645724</c:v>
                </c:pt>
                <c:pt idx="1355">
                  <c:v>6.1000221926645724</c:v>
                </c:pt>
                <c:pt idx="1356">
                  <c:v>6.1000221926645724</c:v>
                </c:pt>
                <c:pt idx="1357">
                  <c:v>6.1000221926645724</c:v>
                </c:pt>
                <c:pt idx="1358">
                  <c:v>6.1000221926645724</c:v>
                </c:pt>
                <c:pt idx="1359">
                  <c:v>6.1000221926645724</c:v>
                </c:pt>
                <c:pt idx="1360">
                  <c:v>6.1000221926645724</c:v>
                </c:pt>
                <c:pt idx="1361">
                  <c:v>6.1000221926645724</c:v>
                </c:pt>
                <c:pt idx="1362">
                  <c:v>6.1000221926645724</c:v>
                </c:pt>
                <c:pt idx="1363">
                  <c:v>6.1000221926645724</c:v>
                </c:pt>
                <c:pt idx="1364">
                  <c:v>6.1000221926645724</c:v>
                </c:pt>
                <c:pt idx="1365">
                  <c:v>6.1000221926645724</c:v>
                </c:pt>
                <c:pt idx="1366">
                  <c:v>6.1000221926645724</c:v>
                </c:pt>
                <c:pt idx="1367">
                  <c:v>6.1000221926645724</c:v>
                </c:pt>
                <c:pt idx="1368">
                  <c:v>6.1000221926645724</c:v>
                </c:pt>
                <c:pt idx="1369">
                  <c:v>6.1000221926645724</c:v>
                </c:pt>
                <c:pt idx="1370">
                  <c:v>6.1000221926645724</c:v>
                </c:pt>
                <c:pt idx="1371">
                  <c:v>6.1000221926645724</c:v>
                </c:pt>
                <c:pt idx="1372">
                  <c:v>6.1000221926645724</c:v>
                </c:pt>
                <c:pt idx="1373">
                  <c:v>6.1000221926645724</c:v>
                </c:pt>
                <c:pt idx="1374">
                  <c:v>6.1000221926645724</c:v>
                </c:pt>
                <c:pt idx="1375">
                  <c:v>6.1000221926645724</c:v>
                </c:pt>
                <c:pt idx="1376">
                  <c:v>6.1000221926645724</c:v>
                </c:pt>
                <c:pt idx="1377">
                  <c:v>6.1000221926645724</c:v>
                </c:pt>
                <c:pt idx="1378">
                  <c:v>6.1000221926645724</c:v>
                </c:pt>
                <c:pt idx="1379">
                  <c:v>6.1000221926645724</c:v>
                </c:pt>
                <c:pt idx="1380">
                  <c:v>6.1000221926645724</c:v>
                </c:pt>
                <c:pt idx="1381">
                  <c:v>6.1000221926645724</c:v>
                </c:pt>
                <c:pt idx="1382">
                  <c:v>6.1000221926645724</c:v>
                </c:pt>
                <c:pt idx="1383">
                  <c:v>6.1000221926645724</c:v>
                </c:pt>
                <c:pt idx="1384">
                  <c:v>6.1000221926645724</c:v>
                </c:pt>
                <c:pt idx="1385">
                  <c:v>6.1000221926645724</c:v>
                </c:pt>
                <c:pt idx="1386">
                  <c:v>6.1000221926645724</c:v>
                </c:pt>
                <c:pt idx="1387">
                  <c:v>6.1000221926645724</c:v>
                </c:pt>
                <c:pt idx="1388">
                  <c:v>6.1000221926645724</c:v>
                </c:pt>
                <c:pt idx="1389">
                  <c:v>6.1000221926645724</c:v>
                </c:pt>
                <c:pt idx="1390">
                  <c:v>6.1000221926645724</c:v>
                </c:pt>
                <c:pt idx="1391">
                  <c:v>6.1000221926645724</c:v>
                </c:pt>
                <c:pt idx="1392">
                  <c:v>6.1000221926645724</c:v>
                </c:pt>
                <c:pt idx="1393">
                  <c:v>6.1000221926645724</c:v>
                </c:pt>
                <c:pt idx="1394">
                  <c:v>6.1000221926645724</c:v>
                </c:pt>
                <c:pt idx="1395">
                  <c:v>6.1000221926645724</c:v>
                </c:pt>
                <c:pt idx="1396">
                  <c:v>6.1000221926645724</c:v>
                </c:pt>
                <c:pt idx="1397">
                  <c:v>6.1000221926645724</c:v>
                </c:pt>
                <c:pt idx="1398">
                  <c:v>6.1000221926645724</c:v>
                </c:pt>
                <c:pt idx="1399">
                  <c:v>6.1000221926645724</c:v>
                </c:pt>
                <c:pt idx="1400">
                  <c:v>6.1000221926645724</c:v>
                </c:pt>
                <c:pt idx="1401">
                  <c:v>6.1000221926645724</c:v>
                </c:pt>
                <c:pt idx="1402">
                  <c:v>6.1000221926645724</c:v>
                </c:pt>
                <c:pt idx="1403">
                  <c:v>6.1000221926645724</c:v>
                </c:pt>
                <c:pt idx="1404">
                  <c:v>6.1000221926645724</c:v>
                </c:pt>
                <c:pt idx="1405">
                  <c:v>6.1000221926645724</c:v>
                </c:pt>
                <c:pt idx="1406">
                  <c:v>6.1000221926645724</c:v>
                </c:pt>
                <c:pt idx="1407">
                  <c:v>6.1000221926645724</c:v>
                </c:pt>
                <c:pt idx="1408">
                  <c:v>6.1000221926645724</c:v>
                </c:pt>
                <c:pt idx="1409">
                  <c:v>6.1000221926645724</c:v>
                </c:pt>
                <c:pt idx="1410">
                  <c:v>6.1000221926645724</c:v>
                </c:pt>
                <c:pt idx="1411">
                  <c:v>6.1000221926645724</c:v>
                </c:pt>
                <c:pt idx="1412">
                  <c:v>6.1000221926645724</c:v>
                </c:pt>
                <c:pt idx="1413">
                  <c:v>6.1000221926645724</c:v>
                </c:pt>
                <c:pt idx="1414">
                  <c:v>6.1000221926645724</c:v>
                </c:pt>
                <c:pt idx="1415">
                  <c:v>6.1000221926645724</c:v>
                </c:pt>
                <c:pt idx="1416">
                  <c:v>6.1000221926645724</c:v>
                </c:pt>
                <c:pt idx="1417">
                  <c:v>6.1000221926645724</c:v>
                </c:pt>
                <c:pt idx="1418">
                  <c:v>6.1000221926645724</c:v>
                </c:pt>
                <c:pt idx="1419">
                  <c:v>6.1000221926645724</c:v>
                </c:pt>
                <c:pt idx="1420">
                  <c:v>6.1000221926645724</c:v>
                </c:pt>
                <c:pt idx="1421">
                  <c:v>6.1000221926645724</c:v>
                </c:pt>
                <c:pt idx="1422">
                  <c:v>6.1000221926645724</c:v>
                </c:pt>
                <c:pt idx="1423">
                  <c:v>6.1000221926645724</c:v>
                </c:pt>
                <c:pt idx="1424">
                  <c:v>6.1000221926645724</c:v>
                </c:pt>
                <c:pt idx="1425">
                  <c:v>6.1000221926645724</c:v>
                </c:pt>
                <c:pt idx="1426">
                  <c:v>6.1000221926645724</c:v>
                </c:pt>
                <c:pt idx="1427">
                  <c:v>6.1000221926645724</c:v>
                </c:pt>
                <c:pt idx="1428">
                  <c:v>6.1000221926645724</c:v>
                </c:pt>
                <c:pt idx="1429">
                  <c:v>6.1000221926645724</c:v>
                </c:pt>
                <c:pt idx="1430">
                  <c:v>6.1000221926645724</c:v>
                </c:pt>
                <c:pt idx="1431">
                  <c:v>6.1000221926645724</c:v>
                </c:pt>
                <c:pt idx="1432">
                  <c:v>6.1000221926645724</c:v>
                </c:pt>
                <c:pt idx="1433">
                  <c:v>6.1000221926645724</c:v>
                </c:pt>
                <c:pt idx="1434">
                  <c:v>6.1000221926645724</c:v>
                </c:pt>
                <c:pt idx="1435">
                  <c:v>6.1000221926645724</c:v>
                </c:pt>
                <c:pt idx="1436">
                  <c:v>6.1000221926645724</c:v>
                </c:pt>
                <c:pt idx="1437">
                  <c:v>6.1000221926645724</c:v>
                </c:pt>
                <c:pt idx="1438">
                  <c:v>6.1000221926645724</c:v>
                </c:pt>
                <c:pt idx="1439">
                  <c:v>6.1000221926645724</c:v>
                </c:pt>
                <c:pt idx="1440">
                  <c:v>6.1000221926645724</c:v>
                </c:pt>
                <c:pt idx="1441">
                  <c:v>6.1000221926645724</c:v>
                </c:pt>
                <c:pt idx="1442">
                  <c:v>6.1000221926645724</c:v>
                </c:pt>
                <c:pt idx="1443">
                  <c:v>6.1000221926645724</c:v>
                </c:pt>
                <c:pt idx="1444">
                  <c:v>6.1000221926645724</c:v>
                </c:pt>
                <c:pt idx="1445">
                  <c:v>6.1000221926645724</c:v>
                </c:pt>
                <c:pt idx="1446">
                  <c:v>6.1000221926645724</c:v>
                </c:pt>
                <c:pt idx="1447">
                  <c:v>6.1000221926645724</c:v>
                </c:pt>
                <c:pt idx="1448">
                  <c:v>6.1000221926645724</c:v>
                </c:pt>
                <c:pt idx="1449">
                  <c:v>6.1000221926645724</c:v>
                </c:pt>
                <c:pt idx="1450">
                  <c:v>6.1000221926645724</c:v>
                </c:pt>
                <c:pt idx="1451">
                  <c:v>6.1000221926645724</c:v>
                </c:pt>
                <c:pt idx="1452">
                  <c:v>6.1000221926645724</c:v>
                </c:pt>
                <c:pt idx="1453">
                  <c:v>6.1000221926645724</c:v>
                </c:pt>
                <c:pt idx="1454">
                  <c:v>6.1000221926645724</c:v>
                </c:pt>
                <c:pt idx="1455">
                  <c:v>6.1000221926645724</c:v>
                </c:pt>
                <c:pt idx="1456">
                  <c:v>6.1000221926645724</c:v>
                </c:pt>
                <c:pt idx="1457">
                  <c:v>6.1000221926645724</c:v>
                </c:pt>
                <c:pt idx="1458">
                  <c:v>6.1000221926645724</c:v>
                </c:pt>
                <c:pt idx="1459">
                  <c:v>6.1000221926645724</c:v>
                </c:pt>
                <c:pt idx="1460">
                  <c:v>6.1000221926645724</c:v>
                </c:pt>
                <c:pt idx="1461">
                  <c:v>6.1000221926645724</c:v>
                </c:pt>
                <c:pt idx="1462">
                  <c:v>6.1000221926645724</c:v>
                </c:pt>
                <c:pt idx="1463">
                  <c:v>6.1000221926645724</c:v>
                </c:pt>
                <c:pt idx="1464">
                  <c:v>6.1000221926645724</c:v>
                </c:pt>
                <c:pt idx="1465">
                  <c:v>6.1000221926645724</c:v>
                </c:pt>
                <c:pt idx="1466">
                  <c:v>6.1000221926645724</c:v>
                </c:pt>
                <c:pt idx="1467">
                  <c:v>6.1000221926645724</c:v>
                </c:pt>
                <c:pt idx="1468">
                  <c:v>6.1000221926645724</c:v>
                </c:pt>
                <c:pt idx="1469">
                  <c:v>6.1000221926645724</c:v>
                </c:pt>
                <c:pt idx="1470">
                  <c:v>6.1000221926645724</c:v>
                </c:pt>
                <c:pt idx="1471">
                  <c:v>6.1000221926645724</c:v>
                </c:pt>
                <c:pt idx="1472">
                  <c:v>6.1000221926645724</c:v>
                </c:pt>
                <c:pt idx="1473">
                  <c:v>6.1000221926645724</c:v>
                </c:pt>
                <c:pt idx="1474">
                  <c:v>6.1000221926645724</c:v>
                </c:pt>
                <c:pt idx="1475">
                  <c:v>6.1000221926645724</c:v>
                </c:pt>
                <c:pt idx="1476">
                  <c:v>6.1000221926645724</c:v>
                </c:pt>
                <c:pt idx="1477">
                  <c:v>6.1000221926645724</c:v>
                </c:pt>
                <c:pt idx="1478">
                  <c:v>6.1000221926645724</c:v>
                </c:pt>
                <c:pt idx="1479">
                  <c:v>6.1000221926645724</c:v>
                </c:pt>
                <c:pt idx="1480">
                  <c:v>6.1000221926645724</c:v>
                </c:pt>
                <c:pt idx="1481">
                  <c:v>6.1000221926645724</c:v>
                </c:pt>
                <c:pt idx="1482">
                  <c:v>6.1000221926645724</c:v>
                </c:pt>
                <c:pt idx="1483">
                  <c:v>6.1000221926645724</c:v>
                </c:pt>
                <c:pt idx="1484">
                  <c:v>6.1000221926645724</c:v>
                </c:pt>
                <c:pt idx="1485">
                  <c:v>6.1000221926645724</c:v>
                </c:pt>
                <c:pt idx="1486">
                  <c:v>6.1000221926645724</c:v>
                </c:pt>
                <c:pt idx="1487">
                  <c:v>6.1000221926645724</c:v>
                </c:pt>
                <c:pt idx="1488">
                  <c:v>6.1000221926645724</c:v>
                </c:pt>
                <c:pt idx="1489">
                  <c:v>6.1000221926645724</c:v>
                </c:pt>
                <c:pt idx="1490">
                  <c:v>6.1000221926645724</c:v>
                </c:pt>
                <c:pt idx="1491">
                  <c:v>6.1000221926645724</c:v>
                </c:pt>
                <c:pt idx="1492">
                  <c:v>6.1000221926645724</c:v>
                </c:pt>
                <c:pt idx="1493">
                  <c:v>6.1000221926645724</c:v>
                </c:pt>
                <c:pt idx="1494">
                  <c:v>6.1000221926645724</c:v>
                </c:pt>
                <c:pt idx="1495">
                  <c:v>6.1000221926645724</c:v>
                </c:pt>
                <c:pt idx="1496">
                  <c:v>6.1000221926645724</c:v>
                </c:pt>
                <c:pt idx="1497">
                  <c:v>6.1000221926645724</c:v>
                </c:pt>
                <c:pt idx="1498">
                  <c:v>6.1000221926645724</c:v>
                </c:pt>
                <c:pt idx="1499">
                  <c:v>6.1000221926645724</c:v>
                </c:pt>
                <c:pt idx="1500">
                  <c:v>6.1000221926645724</c:v>
                </c:pt>
                <c:pt idx="1501">
                  <c:v>6.1000221926645724</c:v>
                </c:pt>
                <c:pt idx="1502">
                  <c:v>6.1000221926645724</c:v>
                </c:pt>
                <c:pt idx="1503">
                  <c:v>6.1000221926645724</c:v>
                </c:pt>
                <c:pt idx="1504">
                  <c:v>6.1000221926645724</c:v>
                </c:pt>
                <c:pt idx="1505">
                  <c:v>6.1000221926645724</c:v>
                </c:pt>
                <c:pt idx="1506">
                  <c:v>6.1000221926645724</c:v>
                </c:pt>
                <c:pt idx="1507">
                  <c:v>6.1000221926645724</c:v>
                </c:pt>
                <c:pt idx="1508">
                  <c:v>6.1000221926645724</c:v>
                </c:pt>
                <c:pt idx="1509">
                  <c:v>6.1000221926645724</c:v>
                </c:pt>
                <c:pt idx="1510">
                  <c:v>6.1000221926645724</c:v>
                </c:pt>
                <c:pt idx="1511">
                  <c:v>6.1000221926645724</c:v>
                </c:pt>
                <c:pt idx="1512">
                  <c:v>6.1000221926645724</c:v>
                </c:pt>
                <c:pt idx="1513">
                  <c:v>6.1000221926645724</c:v>
                </c:pt>
                <c:pt idx="1514">
                  <c:v>6.1000221926645724</c:v>
                </c:pt>
                <c:pt idx="1515">
                  <c:v>6.1000221926645724</c:v>
                </c:pt>
                <c:pt idx="1516">
                  <c:v>6.1000221926645724</c:v>
                </c:pt>
                <c:pt idx="1517">
                  <c:v>6.1000221926645724</c:v>
                </c:pt>
                <c:pt idx="1518">
                  <c:v>6.1000221926645724</c:v>
                </c:pt>
                <c:pt idx="1519">
                  <c:v>6.1000221926645724</c:v>
                </c:pt>
                <c:pt idx="1520">
                  <c:v>6.1000221926645724</c:v>
                </c:pt>
                <c:pt idx="1521">
                  <c:v>6.1000221926645724</c:v>
                </c:pt>
                <c:pt idx="1522">
                  <c:v>6.1000221926645724</c:v>
                </c:pt>
                <c:pt idx="1523">
                  <c:v>6.1000221926645724</c:v>
                </c:pt>
                <c:pt idx="1524">
                  <c:v>6.1000221926645724</c:v>
                </c:pt>
                <c:pt idx="1525">
                  <c:v>6.1000221926645724</c:v>
                </c:pt>
                <c:pt idx="1526">
                  <c:v>6.1000221926645724</c:v>
                </c:pt>
                <c:pt idx="1527">
                  <c:v>6.1000221926645724</c:v>
                </c:pt>
                <c:pt idx="1528">
                  <c:v>6.1000221926645724</c:v>
                </c:pt>
                <c:pt idx="1529">
                  <c:v>6.1000221926645724</c:v>
                </c:pt>
                <c:pt idx="1530">
                  <c:v>6.1000221926645724</c:v>
                </c:pt>
                <c:pt idx="1531">
                  <c:v>6.1000221926645724</c:v>
                </c:pt>
                <c:pt idx="1532">
                  <c:v>6.1000221926645724</c:v>
                </c:pt>
                <c:pt idx="1533">
                  <c:v>6.1000221926645724</c:v>
                </c:pt>
                <c:pt idx="1534">
                  <c:v>6.1000221926645724</c:v>
                </c:pt>
                <c:pt idx="1535">
                  <c:v>6.1000221926645724</c:v>
                </c:pt>
                <c:pt idx="1536">
                  <c:v>6.1000221926645724</c:v>
                </c:pt>
                <c:pt idx="1537">
                  <c:v>6.1000221926645724</c:v>
                </c:pt>
                <c:pt idx="1538">
                  <c:v>6.1000221926645724</c:v>
                </c:pt>
                <c:pt idx="1539">
                  <c:v>6.1000221926645724</c:v>
                </c:pt>
                <c:pt idx="1540">
                  <c:v>6.1000221926645724</c:v>
                </c:pt>
                <c:pt idx="1541">
                  <c:v>6.1000221926645724</c:v>
                </c:pt>
                <c:pt idx="1542">
                  <c:v>6.1000221926645724</c:v>
                </c:pt>
                <c:pt idx="1543">
                  <c:v>6.1000221926645724</c:v>
                </c:pt>
                <c:pt idx="1544">
                  <c:v>6.1000221926645724</c:v>
                </c:pt>
                <c:pt idx="1545">
                  <c:v>6.1000221926645724</c:v>
                </c:pt>
                <c:pt idx="1546">
                  <c:v>6.1000221926645724</c:v>
                </c:pt>
                <c:pt idx="1547">
                  <c:v>6.1000221926645724</c:v>
                </c:pt>
                <c:pt idx="1548">
                  <c:v>6.1000221926645724</c:v>
                </c:pt>
                <c:pt idx="1549">
                  <c:v>6.1000221926645724</c:v>
                </c:pt>
                <c:pt idx="1550">
                  <c:v>6.1000221926645724</c:v>
                </c:pt>
                <c:pt idx="1551">
                  <c:v>6.1000221926645724</c:v>
                </c:pt>
                <c:pt idx="1552">
                  <c:v>6.1000221926645724</c:v>
                </c:pt>
                <c:pt idx="1553">
                  <c:v>6.1000221926645724</c:v>
                </c:pt>
                <c:pt idx="1554">
                  <c:v>6.1000221926645724</c:v>
                </c:pt>
                <c:pt idx="1555">
                  <c:v>6.1000221926645724</c:v>
                </c:pt>
                <c:pt idx="1556">
                  <c:v>6.1000221926645724</c:v>
                </c:pt>
                <c:pt idx="1557">
                  <c:v>6.1000221926645724</c:v>
                </c:pt>
                <c:pt idx="1558">
                  <c:v>6.1000221926645724</c:v>
                </c:pt>
                <c:pt idx="1559">
                  <c:v>6.1000221926645724</c:v>
                </c:pt>
                <c:pt idx="1560">
                  <c:v>6.1000221926645724</c:v>
                </c:pt>
                <c:pt idx="1561">
                  <c:v>6.1000221926645724</c:v>
                </c:pt>
                <c:pt idx="1562">
                  <c:v>6.1000221926645724</c:v>
                </c:pt>
                <c:pt idx="1563">
                  <c:v>6.1000221926645724</c:v>
                </c:pt>
                <c:pt idx="1564">
                  <c:v>6.1000221926645724</c:v>
                </c:pt>
                <c:pt idx="1565">
                  <c:v>6.1000221926645724</c:v>
                </c:pt>
                <c:pt idx="1566">
                  <c:v>6.1000221926645724</c:v>
                </c:pt>
                <c:pt idx="1567">
                  <c:v>6.1000221926645724</c:v>
                </c:pt>
                <c:pt idx="1568">
                  <c:v>6.1000221926645724</c:v>
                </c:pt>
                <c:pt idx="1569">
                  <c:v>6.1000221926645724</c:v>
                </c:pt>
                <c:pt idx="1570">
                  <c:v>6.1000221926645724</c:v>
                </c:pt>
                <c:pt idx="1571">
                  <c:v>6.1000221926645724</c:v>
                </c:pt>
                <c:pt idx="1572">
                  <c:v>6.1000221926645724</c:v>
                </c:pt>
                <c:pt idx="1573">
                  <c:v>6.1000221926645724</c:v>
                </c:pt>
                <c:pt idx="1574">
                  <c:v>6.1000221926645724</c:v>
                </c:pt>
                <c:pt idx="1575">
                  <c:v>6.1000221926645724</c:v>
                </c:pt>
                <c:pt idx="1576">
                  <c:v>6.1000221926645724</c:v>
                </c:pt>
                <c:pt idx="1577">
                  <c:v>6.1000221926645724</c:v>
                </c:pt>
                <c:pt idx="1578">
                  <c:v>6.1000221926645724</c:v>
                </c:pt>
                <c:pt idx="1579">
                  <c:v>6.1000221926645724</c:v>
                </c:pt>
                <c:pt idx="1580">
                  <c:v>6.1000221926645724</c:v>
                </c:pt>
                <c:pt idx="1581">
                  <c:v>6.1000221926645724</c:v>
                </c:pt>
                <c:pt idx="1582">
                  <c:v>6.1000221926645724</c:v>
                </c:pt>
                <c:pt idx="1583">
                  <c:v>6.1000221926645724</c:v>
                </c:pt>
                <c:pt idx="1584">
                  <c:v>6.1000221926645724</c:v>
                </c:pt>
                <c:pt idx="1585">
                  <c:v>6.1000221926645724</c:v>
                </c:pt>
                <c:pt idx="1586">
                  <c:v>6.1000221926645724</c:v>
                </c:pt>
                <c:pt idx="1587">
                  <c:v>6.1000221926645724</c:v>
                </c:pt>
                <c:pt idx="1588">
                  <c:v>6.1000221926645724</c:v>
                </c:pt>
                <c:pt idx="1589">
                  <c:v>6.1000221926645724</c:v>
                </c:pt>
                <c:pt idx="1590">
                  <c:v>6.1000221926645724</c:v>
                </c:pt>
                <c:pt idx="1591">
                  <c:v>6.1000221926645724</c:v>
                </c:pt>
                <c:pt idx="1592">
                  <c:v>6.1000221926645724</c:v>
                </c:pt>
                <c:pt idx="1593">
                  <c:v>6.1000221926645724</c:v>
                </c:pt>
                <c:pt idx="1594">
                  <c:v>6.1000221926645724</c:v>
                </c:pt>
                <c:pt idx="1595">
                  <c:v>6.1000221926645724</c:v>
                </c:pt>
                <c:pt idx="1596">
                  <c:v>6.1000221926645724</c:v>
                </c:pt>
                <c:pt idx="1597">
                  <c:v>6.1000221926645724</c:v>
                </c:pt>
                <c:pt idx="1598">
                  <c:v>6.1000221926645724</c:v>
                </c:pt>
                <c:pt idx="1599">
                  <c:v>6.1000221926645724</c:v>
                </c:pt>
                <c:pt idx="1600">
                  <c:v>6.1000221926645724</c:v>
                </c:pt>
                <c:pt idx="1601">
                  <c:v>6.1000221926645724</c:v>
                </c:pt>
                <c:pt idx="1602">
                  <c:v>6.1000221926645724</c:v>
                </c:pt>
                <c:pt idx="1603">
                  <c:v>6.1000221926645724</c:v>
                </c:pt>
                <c:pt idx="1604">
                  <c:v>6.1000221926645724</c:v>
                </c:pt>
                <c:pt idx="1605">
                  <c:v>6.1000221926645724</c:v>
                </c:pt>
                <c:pt idx="1606">
                  <c:v>6.1000221926645724</c:v>
                </c:pt>
                <c:pt idx="1607">
                  <c:v>6.1000221926645724</c:v>
                </c:pt>
                <c:pt idx="1608">
                  <c:v>6.1000221926645724</c:v>
                </c:pt>
                <c:pt idx="1609">
                  <c:v>6.1000221926645724</c:v>
                </c:pt>
                <c:pt idx="1610">
                  <c:v>6.1000221926645724</c:v>
                </c:pt>
                <c:pt idx="1611">
                  <c:v>6.1000221926645724</c:v>
                </c:pt>
                <c:pt idx="1612">
                  <c:v>6.1000221926645724</c:v>
                </c:pt>
                <c:pt idx="1613">
                  <c:v>6.1000221926645724</c:v>
                </c:pt>
                <c:pt idx="1614">
                  <c:v>6.1000221926645724</c:v>
                </c:pt>
                <c:pt idx="1615">
                  <c:v>6.1000221926645724</c:v>
                </c:pt>
                <c:pt idx="1616">
                  <c:v>6.1000221926645724</c:v>
                </c:pt>
                <c:pt idx="1617">
                  <c:v>6.1000221926645724</c:v>
                </c:pt>
                <c:pt idx="1618">
                  <c:v>6.1000221926645724</c:v>
                </c:pt>
                <c:pt idx="1619">
                  <c:v>6.1000221926645724</c:v>
                </c:pt>
                <c:pt idx="1620">
                  <c:v>6.1000221926645724</c:v>
                </c:pt>
                <c:pt idx="1621">
                  <c:v>6.1000221926645724</c:v>
                </c:pt>
                <c:pt idx="1622">
                  <c:v>6.1000221926645724</c:v>
                </c:pt>
                <c:pt idx="1623">
                  <c:v>6.1000221926645724</c:v>
                </c:pt>
                <c:pt idx="1624">
                  <c:v>6.1000221926645724</c:v>
                </c:pt>
                <c:pt idx="1625">
                  <c:v>6.1000221926645724</c:v>
                </c:pt>
                <c:pt idx="1626">
                  <c:v>6.1000221926645724</c:v>
                </c:pt>
                <c:pt idx="1627">
                  <c:v>6.1000221926645724</c:v>
                </c:pt>
                <c:pt idx="1628">
                  <c:v>6.1000221926645724</c:v>
                </c:pt>
                <c:pt idx="1629">
                  <c:v>6.1000221926645724</c:v>
                </c:pt>
                <c:pt idx="1630">
                  <c:v>6.1000221926645724</c:v>
                </c:pt>
                <c:pt idx="1631">
                  <c:v>6.1000221926645724</c:v>
                </c:pt>
                <c:pt idx="1632">
                  <c:v>6.1000221926645724</c:v>
                </c:pt>
                <c:pt idx="1633">
                  <c:v>6.1000221926645724</c:v>
                </c:pt>
                <c:pt idx="1634">
                  <c:v>6.1000221926645724</c:v>
                </c:pt>
                <c:pt idx="1635">
                  <c:v>6.1000221926645724</c:v>
                </c:pt>
                <c:pt idx="1636">
                  <c:v>6.1000221926645724</c:v>
                </c:pt>
                <c:pt idx="1637">
                  <c:v>6.1000221926645724</c:v>
                </c:pt>
                <c:pt idx="1638">
                  <c:v>6.1000221926645724</c:v>
                </c:pt>
                <c:pt idx="1639">
                  <c:v>6.1000221926645724</c:v>
                </c:pt>
                <c:pt idx="1640">
                  <c:v>6.1000221926645724</c:v>
                </c:pt>
                <c:pt idx="1641">
                  <c:v>6.1000221926645724</c:v>
                </c:pt>
                <c:pt idx="1642">
                  <c:v>6.1000221926645724</c:v>
                </c:pt>
                <c:pt idx="1643">
                  <c:v>6.1000221926645724</c:v>
                </c:pt>
                <c:pt idx="1644">
                  <c:v>6.1000221926645724</c:v>
                </c:pt>
                <c:pt idx="1645">
                  <c:v>6.1000221926645724</c:v>
                </c:pt>
                <c:pt idx="1646">
                  <c:v>6.1000221926645724</c:v>
                </c:pt>
                <c:pt idx="1647">
                  <c:v>6.1000221926645724</c:v>
                </c:pt>
                <c:pt idx="1648">
                  <c:v>6.1000221926645724</c:v>
                </c:pt>
                <c:pt idx="1649">
                  <c:v>6.1000221926645724</c:v>
                </c:pt>
                <c:pt idx="1650">
                  <c:v>6.1000221926645724</c:v>
                </c:pt>
                <c:pt idx="1651">
                  <c:v>6.1000221926645724</c:v>
                </c:pt>
                <c:pt idx="1652">
                  <c:v>6.1000221926645724</c:v>
                </c:pt>
                <c:pt idx="1653">
                  <c:v>6.1000221926645724</c:v>
                </c:pt>
                <c:pt idx="1654">
                  <c:v>6.1000221926645724</c:v>
                </c:pt>
                <c:pt idx="1655">
                  <c:v>6.1000221926645724</c:v>
                </c:pt>
                <c:pt idx="1656">
                  <c:v>6.1000221926645724</c:v>
                </c:pt>
                <c:pt idx="1657">
                  <c:v>6.1000221926645724</c:v>
                </c:pt>
                <c:pt idx="1658">
                  <c:v>6.1000221926645724</c:v>
                </c:pt>
                <c:pt idx="1659">
                  <c:v>6.1000221926645724</c:v>
                </c:pt>
                <c:pt idx="1660">
                  <c:v>6.1000221926645724</c:v>
                </c:pt>
                <c:pt idx="1661">
                  <c:v>6.1000221926645724</c:v>
                </c:pt>
                <c:pt idx="1662">
                  <c:v>6.1000221926645724</c:v>
                </c:pt>
                <c:pt idx="1663">
                  <c:v>6.1000221926645724</c:v>
                </c:pt>
                <c:pt idx="1664">
                  <c:v>6.1000221926645724</c:v>
                </c:pt>
                <c:pt idx="1665">
                  <c:v>6.1000221926645724</c:v>
                </c:pt>
                <c:pt idx="1666">
                  <c:v>6.1000221926645724</c:v>
                </c:pt>
                <c:pt idx="1667">
                  <c:v>6.1000221926645724</c:v>
                </c:pt>
                <c:pt idx="1668">
                  <c:v>6.1000221926645724</c:v>
                </c:pt>
                <c:pt idx="1669">
                  <c:v>6.1000221926645724</c:v>
                </c:pt>
                <c:pt idx="1670">
                  <c:v>6.1000221926645724</c:v>
                </c:pt>
                <c:pt idx="1671">
                  <c:v>6.1000221926645724</c:v>
                </c:pt>
                <c:pt idx="1672">
                  <c:v>6.1000221926645724</c:v>
                </c:pt>
                <c:pt idx="1673">
                  <c:v>6.1000221926645724</c:v>
                </c:pt>
                <c:pt idx="1674">
                  <c:v>6.1000221926645724</c:v>
                </c:pt>
                <c:pt idx="1675">
                  <c:v>6.1000221926645724</c:v>
                </c:pt>
                <c:pt idx="1676">
                  <c:v>6.1000221926645724</c:v>
                </c:pt>
                <c:pt idx="1677">
                  <c:v>6.1000221926645724</c:v>
                </c:pt>
                <c:pt idx="1678">
                  <c:v>6.1000221926645724</c:v>
                </c:pt>
                <c:pt idx="1679">
                  <c:v>6.1000221926645724</c:v>
                </c:pt>
                <c:pt idx="1680">
                  <c:v>6.1000221926645724</c:v>
                </c:pt>
                <c:pt idx="1681">
                  <c:v>6.1000221926645724</c:v>
                </c:pt>
                <c:pt idx="1682">
                  <c:v>6.1000221926645724</c:v>
                </c:pt>
                <c:pt idx="1683">
                  <c:v>6.1000221926645724</c:v>
                </c:pt>
                <c:pt idx="1684">
                  <c:v>6.1000221926645724</c:v>
                </c:pt>
                <c:pt idx="1685">
                  <c:v>6.1000221926645724</c:v>
                </c:pt>
                <c:pt idx="1686">
                  <c:v>6.1000221926645724</c:v>
                </c:pt>
                <c:pt idx="1687">
                  <c:v>6.1000221926645724</c:v>
                </c:pt>
                <c:pt idx="1688">
                  <c:v>6.1000221926645724</c:v>
                </c:pt>
                <c:pt idx="1689">
                  <c:v>6.1000221926645724</c:v>
                </c:pt>
                <c:pt idx="1690">
                  <c:v>6.1000221926645724</c:v>
                </c:pt>
                <c:pt idx="1691">
                  <c:v>6.1000221926645724</c:v>
                </c:pt>
                <c:pt idx="1692">
                  <c:v>6.1000221926645724</c:v>
                </c:pt>
                <c:pt idx="1693">
                  <c:v>6.1000221926645724</c:v>
                </c:pt>
                <c:pt idx="1694">
                  <c:v>6.1000221926645724</c:v>
                </c:pt>
                <c:pt idx="1695">
                  <c:v>6.1000221926645724</c:v>
                </c:pt>
                <c:pt idx="1696">
                  <c:v>6.1000221926645724</c:v>
                </c:pt>
                <c:pt idx="1697">
                  <c:v>6.1000221926645724</c:v>
                </c:pt>
                <c:pt idx="1698">
                  <c:v>6.1000221926645724</c:v>
                </c:pt>
                <c:pt idx="1699">
                  <c:v>6.1000221926645724</c:v>
                </c:pt>
                <c:pt idx="1700">
                  <c:v>6.1000221926645724</c:v>
                </c:pt>
                <c:pt idx="1701">
                  <c:v>6.1000221926645724</c:v>
                </c:pt>
                <c:pt idx="1702">
                  <c:v>6.1000221926645724</c:v>
                </c:pt>
                <c:pt idx="1703">
                  <c:v>6.1000221926645724</c:v>
                </c:pt>
                <c:pt idx="1704">
                  <c:v>6.1000221926645724</c:v>
                </c:pt>
                <c:pt idx="1705">
                  <c:v>6.1000221926645724</c:v>
                </c:pt>
                <c:pt idx="1706">
                  <c:v>6.1000221926645724</c:v>
                </c:pt>
                <c:pt idx="1707">
                  <c:v>6.1000221926645724</c:v>
                </c:pt>
                <c:pt idx="1708">
                  <c:v>6.1000221926645724</c:v>
                </c:pt>
                <c:pt idx="1709">
                  <c:v>6.1000221926645724</c:v>
                </c:pt>
                <c:pt idx="1710">
                  <c:v>6.1000221926645724</c:v>
                </c:pt>
                <c:pt idx="1711">
                  <c:v>6.1000221926645724</c:v>
                </c:pt>
                <c:pt idx="1712">
                  <c:v>6.1000221926645724</c:v>
                </c:pt>
                <c:pt idx="1713">
                  <c:v>6.1000221926645724</c:v>
                </c:pt>
                <c:pt idx="1714">
                  <c:v>6.1000221926645724</c:v>
                </c:pt>
                <c:pt idx="1715">
                  <c:v>6.1000221926645724</c:v>
                </c:pt>
                <c:pt idx="1716">
                  <c:v>6.1000221926645724</c:v>
                </c:pt>
                <c:pt idx="1717">
                  <c:v>6.1000221926645724</c:v>
                </c:pt>
                <c:pt idx="1718">
                  <c:v>6.1000221926645724</c:v>
                </c:pt>
                <c:pt idx="1719">
                  <c:v>6.1000221926645724</c:v>
                </c:pt>
                <c:pt idx="1720">
                  <c:v>6.1000221926645724</c:v>
                </c:pt>
                <c:pt idx="1721">
                  <c:v>6.1000221926645724</c:v>
                </c:pt>
                <c:pt idx="1722">
                  <c:v>6.1000221926645724</c:v>
                </c:pt>
                <c:pt idx="1723">
                  <c:v>6.1000221926645724</c:v>
                </c:pt>
                <c:pt idx="1724">
                  <c:v>6.1000221926645724</c:v>
                </c:pt>
                <c:pt idx="1725">
                  <c:v>6.1000221926645724</c:v>
                </c:pt>
                <c:pt idx="1726">
                  <c:v>6.1000221926645724</c:v>
                </c:pt>
                <c:pt idx="1727">
                  <c:v>6.1000221926645724</c:v>
                </c:pt>
                <c:pt idx="1728">
                  <c:v>6.1000221926645724</c:v>
                </c:pt>
                <c:pt idx="1729">
                  <c:v>6.1000221926645724</c:v>
                </c:pt>
                <c:pt idx="1730">
                  <c:v>6.1000221926645724</c:v>
                </c:pt>
                <c:pt idx="1731">
                  <c:v>6.1000221926645724</c:v>
                </c:pt>
                <c:pt idx="1732">
                  <c:v>6.1000221926645724</c:v>
                </c:pt>
                <c:pt idx="1733">
                  <c:v>6.1000221926645724</c:v>
                </c:pt>
                <c:pt idx="1734">
                  <c:v>6.1000221926645724</c:v>
                </c:pt>
                <c:pt idx="1735">
                  <c:v>6.1000221926645724</c:v>
                </c:pt>
                <c:pt idx="1736">
                  <c:v>6.1000221926645724</c:v>
                </c:pt>
                <c:pt idx="1737">
                  <c:v>6.1000221926645724</c:v>
                </c:pt>
                <c:pt idx="1738">
                  <c:v>6.1000221926645724</c:v>
                </c:pt>
                <c:pt idx="1739">
                  <c:v>6.1000221926645724</c:v>
                </c:pt>
                <c:pt idx="1740">
                  <c:v>6.1000221926645724</c:v>
                </c:pt>
                <c:pt idx="1741">
                  <c:v>6.1000221926645724</c:v>
                </c:pt>
                <c:pt idx="1742">
                  <c:v>6.1000221926645724</c:v>
                </c:pt>
                <c:pt idx="1743">
                  <c:v>6.1000221926645724</c:v>
                </c:pt>
                <c:pt idx="1744">
                  <c:v>6.1000221926645724</c:v>
                </c:pt>
                <c:pt idx="1745">
                  <c:v>6.1000221926645724</c:v>
                </c:pt>
                <c:pt idx="1746">
                  <c:v>6.1000221926645724</c:v>
                </c:pt>
                <c:pt idx="1747">
                  <c:v>6.1000221926645724</c:v>
                </c:pt>
                <c:pt idx="1748">
                  <c:v>6.1000221926645724</c:v>
                </c:pt>
                <c:pt idx="1749">
                  <c:v>6.1000221926645724</c:v>
                </c:pt>
                <c:pt idx="1750">
                  <c:v>6.1000221926645724</c:v>
                </c:pt>
                <c:pt idx="1751">
                  <c:v>6.1000221926645724</c:v>
                </c:pt>
                <c:pt idx="1752">
                  <c:v>6.1000221926645724</c:v>
                </c:pt>
                <c:pt idx="1753">
                  <c:v>6.1000221926645724</c:v>
                </c:pt>
                <c:pt idx="1754">
                  <c:v>6.1000221926645724</c:v>
                </c:pt>
                <c:pt idx="1755">
                  <c:v>6.1000221926645724</c:v>
                </c:pt>
                <c:pt idx="1756">
                  <c:v>6.1000221926645724</c:v>
                </c:pt>
                <c:pt idx="1757">
                  <c:v>6.1000221926645724</c:v>
                </c:pt>
                <c:pt idx="1758">
                  <c:v>6.1000221926645724</c:v>
                </c:pt>
                <c:pt idx="1759">
                  <c:v>6.1000221926645724</c:v>
                </c:pt>
                <c:pt idx="1760">
                  <c:v>6.1000221926645724</c:v>
                </c:pt>
                <c:pt idx="1761">
                  <c:v>6.1000221926645724</c:v>
                </c:pt>
                <c:pt idx="1762">
                  <c:v>6.1000221926645724</c:v>
                </c:pt>
                <c:pt idx="1763">
                  <c:v>6.1000221926645724</c:v>
                </c:pt>
                <c:pt idx="1764">
                  <c:v>6.1000221926645724</c:v>
                </c:pt>
                <c:pt idx="1765">
                  <c:v>6.1000221926645724</c:v>
                </c:pt>
                <c:pt idx="1766">
                  <c:v>6.1000221926645724</c:v>
                </c:pt>
                <c:pt idx="1767">
                  <c:v>6.1000221926645724</c:v>
                </c:pt>
                <c:pt idx="1768">
                  <c:v>6.1000221926645724</c:v>
                </c:pt>
                <c:pt idx="1769">
                  <c:v>6.1000221926645724</c:v>
                </c:pt>
                <c:pt idx="1770">
                  <c:v>6.1000221926645724</c:v>
                </c:pt>
                <c:pt idx="1771">
                  <c:v>6.1000221926645724</c:v>
                </c:pt>
                <c:pt idx="1772">
                  <c:v>6.1000221926645724</c:v>
                </c:pt>
                <c:pt idx="1773">
                  <c:v>6.1000221926645724</c:v>
                </c:pt>
                <c:pt idx="1774">
                  <c:v>6.1000221926645724</c:v>
                </c:pt>
                <c:pt idx="1775">
                  <c:v>6.1000221926645724</c:v>
                </c:pt>
                <c:pt idx="1776">
                  <c:v>6.1000221926645724</c:v>
                </c:pt>
                <c:pt idx="1777">
                  <c:v>6.1000221926645724</c:v>
                </c:pt>
                <c:pt idx="1778">
                  <c:v>6.1000221926645724</c:v>
                </c:pt>
                <c:pt idx="1779">
                  <c:v>6.1000221926645724</c:v>
                </c:pt>
                <c:pt idx="1780">
                  <c:v>6.1000221926645724</c:v>
                </c:pt>
                <c:pt idx="1781">
                  <c:v>6.1000221926645724</c:v>
                </c:pt>
                <c:pt idx="1782">
                  <c:v>6.1000221926645724</c:v>
                </c:pt>
                <c:pt idx="1783">
                  <c:v>6.1000221926645724</c:v>
                </c:pt>
                <c:pt idx="1784">
                  <c:v>6.1000221926645724</c:v>
                </c:pt>
                <c:pt idx="1785">
                  <c:v>6.1000221926645724</c:v>
                </c:pt>
                <c:pt idx="1786">
                  <c:v>6.1000221926645724</c:v>
                </c:pt>
                <c:pt idx="1787">
                  <c:v>6.1000221926645724</c:v>
                </c:pt>
                <c:pt idx="1788">
                  <c:v>6.1000221926645724</c:v>
                </c:pt>
                <c:pt idx="1789">
                  <c:v>6.1000221926645724</c:v>
                </c:pt>
                <c:pt idx="1790">
                  <c:v>6.1000221926645724</c:v>
                </c:pt>
                <c:pt idx="1791">
                  <c:v>6.1000221926645724</c:v>
                </c:pt>
                <c:pt idx="1792">
                  <c:v>6.1000221926645724</c:v>
                </c:pt>
                <c:pt idx="1793">
                  <c:v>6.1000221926645724</c:v>
                </c:pt>
                <c:pt idx="1794">
                  <c:v>6.1000221926645724</c:v>
                </c:pt>
                <c:pt idx="1795">
                  <c:v>6.1000221926645724</c:v>
                </c:pt>
                <c:pt idx="1796">
                  <c:v>6.1000221926645724</c:v>
                </c:pt>
                <c:pt idx="1797">
                  <c:v>6.1000221926645724</c:v>
                </c:pt>
                <c:pt idx="1798">
                  <c:v>6.1000221926645724</c:v>
                </c:pt>
                <c:pt idx="1799">
                  <c:v>6.1000221926645724</c:v>
                </c:pt>
                <c:pt idx="1800">
                  <c:v>6.1000221926645724</c:v>
                </c:pt>
                <c:pt idx="1801">
                  <c:v>6.1000221926645724</c:v>
                </c:pt>
                <c:pt idx="1802">
                  <c:v>6.1000221926645724</c:v>
                </c:pt>
                <c:pt idx="1803">
                  <c:v>6.1000221926645724</c:v>
                </c:pt>
                <c:pt idx="1804">
                  <c:v>6.1000221926645724</c:v>
                </c:pt>
                <c:pt idx="1805">
                  <c:v>6.1000221926645724</c:v>
                </c:pt>
                <c:pt idx="1806">
                  <c:v>6.1000221926645724</c:v>
                </c:pt>
                <c:pt idx="1807">
                  <c:v>6.1000221926645724</c:v>
                </c:pt>
                <c:pt idx="1808">
                  <c:v>6.1000221926645724</c:v>
                </c:pt>
                <c:pt idx="1809">
                  <c:v>6.1000221926645724</c:v>
                </c:pt>
                <c:pt idx="1810">
                  <c:v>6.1000221926645724</c:v>
                </c:pt>
                <c:pt idx="1811">
                  <c:v>6.1000221926645724</c:v>
                </c:pt>
                <c:pt idx="1812">
                  <c:v>6.1000221926645724</c:v>
                </c:pt>
                <c:pt idx="1813">
                  <c:v>6.1000221926645724</c:v>
                </c:pt>
                <c:pt idx="1814">
                  <c:v>6.1000221926645724</c:v>
                </c:pt>
                <c:pt idx="1815">
                  <c:v>6.1000221926645724</c:v>
                </c:pt>
                <c:pt idx="1816">
                  <c:v>6.1000221926645724</c:v>
                </c:pt>
                <c:pt idx="1817">
                  <c:v>6.1000221926645724</c:v>
                </c:pt>
                <c:pt idx="1818">
                  <c:v>6.1000221926645724</c:v>
                </c:pt>
                <c:pt idx="1819">
                  <c:v>6.1000221926645724</c:v>
                </c:pt>
                <c:pt idx="1820">
                  <c:v>6.1000221926645724</c:v>
                </c:pt>
                <c:pt idx="1821">
                  <c:v>6.1000221926645724</c:v>
                </c:pt>
                <c:pt idx="1822">
                  <c:v>6.1000221926645724</c:v>
                </c:pt>
                <c:pt idx="1823">
                  <c:v>6.1000221926645724</c:v>
                </c:pt>
                <c:pt idx="1824">
                  <c:v>6.1000221926645724</c:v>
                </c:pt>
                <c:pt idx="1825">
                  <c:v>6.1000221926645724</c:v>
                </c:pt>
                <c:pt idx="1826">
                  <c:v>6.1000221926645724</c:v>
                </c:pt>
                <c:pt idx="1827">
                  <c:v>6.1000221926645724</c:v>
                </c:pt>
                <c:pt idx="1828">
                  <c:v>6.1000221926645724</c:v>
                </c:pt>
                <c:pt idx="1829">
                  <c:v>6.1000221926645724</c:v>
                </c:pt>
                <c:pt idx="1830">
                  <c:v>6.1000221926645724</c:v>
                </c:pt>
                <c:pt idx="1831">
                  <c:v>6.1000221926645724</c:v>
                </c:pt>
                <c:pt idx="1832">
                  <c:v>6.1000221926645724</c:v>
                </c:pt>
                <c:pt idx="1833">
                  <c:v>6.1000221926645724</c:v>
                </c:pt>
                <c:pt idx="1834">
                  <c:v>6.1000221926645724</c:v>
                </c:pt>
                <c:pt idx="1835">
                  <c:v>6.1000221926645724</c:v>
                </c:pt>
                <c:pt idx="1836">
                  <c:v>6.1000221926645724</c:v>
                </c:pt>
                <c:pt idx="1837">
                  <c:v>6.1000221926645724</c:v>
                </c:pt>
                <c:pt idx="1838">
                  <c:v>6.1000221926645724</c:v>
                </c:pt>
                <c:pt idx="1839">
                  <c:v>6.1000221926645724</c:v>
                </c:pt>
                <c:pt idx="1840">
                  <c:v>6.1000221926645724</c:v>
                </c:pt>
                <c:pt idx="1841">
                  <c:v>6.1000221926645724</c:v>
                </c:pt>
                <c:pt idx="1842">
                  <c:v>6.1000221926645724</c:v>
                </c:pt>
                <c:pt idx="1843">
                  <c:v>6.1000221926645724</c:v>
                </c:pt>
                <c:pt idx="1844">
                  <c:v>6.1000221926645724</c:v>
                </c:pt>
                <c:pt idx="1845">
                  <c:v>6.1000221926645724</c:v>
                </c:pt>
                <c:pt idx="1846">
                  <c:v>6.1000221926645724</c:v>
                </c:pt>
                <c:pt idx="1847">
                  <c:v>6.1000221926645724</c:v>
                </c:pt>
                <c:pt idx="1848">
                  <c:v>6.1000221926645724</c:v>
                </c:pt>
                <c:pt idx="1849">
                  <c:v>6.1000221926645724</c:v>
                </c:pt>
                <c:pt idx="1850">
                  <c:v>6.1000221926645724</c:v>
                </c:pt>
                <c:pt idx="1851">
                  <c:v>6.1000221926645724</c:v>
                </c:pt>
                <c:pt idx="1852">
                  <c:v>6.1000221926645724</c:v>
                </c:pt>
                <c:pt idx="1853">
                  <c:v>6.1000221926645724</c:v>
                </c:pt>
                <c:pt idx="1854">
                  <c:v>6.1000221926645724</c:v>
                </c:pt>
                <c:pt idx="1855">
                  <c:v>6.1000221926645724</c:v>
                </c:pt>
                <c:pt idx="1856">
                  <c:v>6.1000221926645724</c:v>
                </c:pt>
                <c:pt idx="1857">
                  <c:v>6.1000221926645724</c:v>
                </c:pt>
                <c:pt idx="1858">
                  <c:v>6.1000221926645724</c:v>
                </c:pt>
                <c:pt idx="1859">
                  <c:v>6.1000221926645724</c:v>
                </c:pt>
                <c:pt idx="1860">
                  <c:v>6.1000221926645724</c:v>
                </c:pt>
                <c:pt idx="1861">
                  <c:v>6.1000221926645724</c:v>
                </c:pt>
                <c:pt idx="1862">
                  <c:v>6.1000221926645724</c:v>
                </c:pt>
                <c:pt idx="1863">
                  <c:v>6.1000221926645724</c:v>
                </c:pt>
                <c:pt idx="1864">
                  <c:v>6.1000221926645724</c:v>
                </c:pt>
                <c:pt idx="1865">
                  <c:v>6.1000221926645724</c:v>
                </c:pt>
                <c:pt idx="1866">
                  <c:v>6.1000221926645724</c:v>
                </c:pt>
                <c:pt idx="1867">
                  <c:v>6.1000221926645724</c:v>
                </c:pt>
                <c:pt idx="1868">
                  <c:v>6.1000221926645724</c:v>
                </c:pt>
                <c:pt idx="1869">
                  <c:v>6.1000221926645724</c:v>
                </c:pt>
                <c:pt idx="1870">
                  <c:v>6.1000221926645724</c:v>
                </c:pt>
                <c:pt idx="1871">
                  <c:v>6.1000221926645724</c:v>
                </c:pt>
                <c:pt idx="1872">
                  <c:v>6.1000221926645724</c:v>
                </c:pt>
                <c:pt idx="1873">
                  <c:v>6.1000221926645724</c:v>
                </c:pt>
                <c:pt idx="1874">
                  <c:v>6.1000221926645724</c:v>
                </c:pt>
                <c:pt idx="1875">
                  <c:v>6.1000221926645724</c:v>
                </c:pt>
                <c:pt idx="1876">
                  <c:v>6.1000221926645724</c:v>
                </c:pt>
                <c:pt idx="1877">
                  <c:v>6.1000221926645724</c:v>
                </c:pt>
                <c:pt idx="1878">
                  <c:v>6.1000221926645724</c:v>
                </c:pt>
                <c:pt idx="1879">
                  <c:v>6.1000221926645724</c:v>
                </c:pt>
                <c:pt idx="1880">
                  <c:v>6.1000221926645724</c:v>
                </c:pt>
                <c:pt idx="1881">
                  <c:v>6.1000221926645724</c:v>
                </c:pt>
                <c:pt idx="1882">
                  <c:v>6.1000221926645724</c:v>
                </c:pt>
                <c:pt idx="1883">
                  <c:v>6.1000221926645724</c:v>
                </c:pt>
                <c:pt idx="1884">
                  <c:v>6.1000221926645724</c:v>
                </c:pt>
                <c:pt idx="1885">
                  <c:v>6.1000221926645724</c:v>
                </c:pt>
                <c:pt idx="1886">
                  <c:v>6.1000221926645724</c:v>
                </c:pt>
                <c:pt idx="1887">
                  <c:v>6.1000221926645724</c:v>
                </c:pt>
                <c:pt idx="1888">
                  <c:v>6.1000221926645724</c:v>
                </c:pt>
                <c:pt idx="1889">
                  <c:v>6.1000221926645724</c:v>
                </c:pt>
                <c:pt idx="1890">
                  <c:v>6.1000221926645724</c:v>
                </c:pt>
                <c:pt idx="1891">
                  <c:v>6.1000221926645724</c:v>
                </c:pt>
                <c:pt idx="1892">
                  <c:v>6.1000221926645724</c:v>
                </c:pt>
                <c:pt idx="1893">
                  <c:v>6.1000221926645724</c:v>
                </c:pt>
                <c:pt idx="1894">
                  <c:v>6.1000221926645724</c:v>
                </c:pt>
                <c:pt idx="1895">
                  <c:v>6.1000221926645724</c:v>
                </c:pt>
                <c:pt idx="1896">
                  <c:v>6.1000221926645724</c:v>
                </c:pt>
                <c:pt idx="1897">
                  <c:v>6.1000221926645724</c:v>
                </c:pt>
                <c:pt idx="1898">
                  <c:v>6.1000221926645724</c:v>
                </c:pt>
                <c:pt idx="1899">
                  <c:v>6.1000221926645724</c:v>
                </c:pt>
                <c:pt idx="1900">
                  <c:v>6.1000221926645724</c:v>
                </c:pt>
                <c:pt idx="1901">
                  <c:v>6.1000221926645724</c:v>
                </c:pt>
                <c:pt idx="1902">
                  <c:v>6.1000221926645724</c:v>
                </c:pt>
                <c:pt idx="1903">
                  <c:v>6.1000221926645724</c:v>
                </c:pt>
                <c:pt idx="1904">
                  <c:v>6.1000221926645724</c:v>
                </c:pt>
                <c:pt idx="1905">
                  <c:v>6.1000221926645724</c:v>
                </c:pt>
                <c:pt idx="1906">
                  <c:v>6.1000221926645724</c:v>
                </c:pt>
                <c:pt idx="1907">
                  <c:v>6.1000221926645724</c:v>
                </c:pt>
                <c:pt idx="1908">
                  <c:v>6.1000221926645724</c:v>
                </c:pt>
                <c:pt idx="1909">
                  <c:v>6.1000221926645724</c:v>
                </c:pt>
                <c:pt idx="1910">
                  <c:v>6.1000221926645724</c:v>
                </c:pt>
                <c:pt idx="1911">
                  <c:v>6.1000221926645724</c:v>
                </c:pt>
                <c:pt idx="1912">
                  <c:v>6.1000221926645724</c:v>
                </c:pt>
                <c:pt idx="1913">
                  <c:v>6.1000221926645724</c:v>
                </c:pt>
                <c:pt idx="1914">
                  <c:v>6.1000221926645724</c:v>
                </c:pt>
                <c:pt idx="1915">
                  <c:v>6.1000221926645724</c:v>
                </c:pt>
                <c:pt idx="1916">
                  <c:v>6.1000221926645724</c:v>
                </c:pt>
                <c:pt idx="1917">
                  <c:v>6.1000221926645724</c:v>
                </c:pt>
                <c:pt idx="1918">
                  <c:v>6.1000221926645724</c:v>
                </c:pt>
                <c:pt idx="1919">
                  <c:v>6.1000221926645724</c:v>
                </c:pt>
                <c:pt idx="1920">
                  <c:v>6.1000221926645724</c:v>
                </c:pt>
                <c:pt idx="1921">
                  <c:v>6.1000221926645724</c:v>
                </c:pt>
                <c:pt idx="1922">
                  <c:v>6.1000221926645724</c:v>
                </c:pt>
                <c:pt idx="1923">
                  <c:v>6.1000221926645724</c:v>
                </c:pt>
                <c:pt idx="1924">
                  <c:v>6.1000221926645724</c:v>
                </c:pt>
                <c:pt idx="1925">
                  <c:v>6.1000221926645724</c:v>
                </c:pt>
                <c:pt idx="1926">
                  <c:v>6.1000221926645724</c:v>
                </c:pt>
                <c:pt idx="1927">
                  <c:v>6.1000221926645724</c:v>
                </c:pt>
                <c:pt idx="1928">
                  <c:v>6.1000221926645724</c:v>
                </c:pt>
                <c:pt idx="1929">
                  <c:v>6.1000221926645724</c:v>
                </c:pt>
                <c:pt idx="1930">
                  <c:v>6.1000221926645724</c:v>
                </c:pt>
                <c:pt idx="1931">
                  <c:v>6.1000221926645724</c:v>
                </c:pt>
                <c:pt idx="1932">
                  <c:v>6.1000221926645724</c:v>
                </c:pt>
                <c:pt idx="1933">
                  <c:v>6.1000221926645724</c:v>
                </c:pt>
                <c:pt idx="1934">
                  <c:v>6.1000221926645724</c:v>
                </c:pt>
                <c:pt idx="1935">
                  <c:v>6.1000221926645724</c:v>
                </c:pt>
                <c:pt idx="1936">
                  <c:v>6.1000221926645724</c:v>
                </c:pt>
                <c:pt idx="1937">
                  <c:v>6.1000221926645724</c:v>
                </c:pt>
                <c:pt idx="1938">
                  <c:v>6.1000221926645724</c:v>
                </c:pt>
                <c:pt idx="1939">
                  <c:v>6.1000221926645724</c:v>
                </c:pt>
                <c:pt idx="1940">
                  <c:v>6.1000221926645724</c:v>
                </c:pt>
                <c:pt idx="1941">
                  <c:v>6.1000221926645724</c:v>
                </c:pt>
                <c:pt idx="1942">
                  <c:v>6.1000221926645724</c:v>
                </c:pt>
                <c:pt idx="1943">
                  <c:v>6.1000221926645724</c:v>
                </c:pt>
                <c:pt idx="1944">
                  <c:v>6.1000221926645724</c:v>
                </c:pt>
                <c:pt idx="1945">
                  <c:v>6.1000221926645724</c:v>
                </c:pt>
                <c:pt idx="1946">
                  <c:v>6.1000221926645724</c:v>
                </c:pt>
                <c:pt idx="1947">
                  <c:v>6.1000221926645724</c:v>
                </c:pt>
                <c:pt idx="1948">
                  <c:v>6.1000221926645724</c:v>
                </c:pt>
                <c:pt idx="1949">
                  <c:v>6.1000221926645724</c:v>
                </c:pt>
                <c:pt idx="1950">
                  <c:v>6.1000221926645724</c:v>
                </c:pt>
                <c:pt idx="1951">
                  <c:v>6.1000221926645724</c:v>
                </c:pt>
                <c:pt idx="1952">
                  <c:v>6.1000221926645724</c:v>
                </c:pt>
                <c:pt idx="1953">
                  <c:v>6.1000221926645724</c:v>
                </c:pt>
                <c:pt idx="1954">
                  <c:v>6.1000221926645724</c:v>
                </c:pt>
                <c:pt idx="1955">
                  <c:v>6.1000221926645724</c:v>
                </c:pt>
                <c:pt idx="1956">
                  <c:v>6.1000221926645724</c:v>
                </c:pt>
                <c:pt idx="1957">
                  <c:v>6.1000221926645724</c:v>
                </c:pt>
                <c:pt idx="1958">
                  <c:v>6.1000221926645724</c:v>
                </c:pt>
                <c:pt idx="1959">
                  <c:v>6.1000221926645724</c:v>
                </c:pt>
                <c:pt idx="1960">
                  <c:v>6.1000221926645724</c:v>
                </c:pt>
                <c:pt idx="1961">
                  <c:v>6.1000221926645724</c:v>
                </c:pt>
                <c:pt idx="1962">
                  <c:v>6.1000221926645724</c:v>
                </c:pt>
                <c:pt idx="1963">
                  <c:v>6.1000221926645724</c:v>
                </c:pt>
                <c:pt idx="1964">
                  <c:v>6.1000221926645724</c:v>
                </c:pt>
                <c:pt idx="1965">
                  <c:v>6.1000221926645724</c:v>
                </c:pt>
                <c:pt idx="1966">
                  <c:v>6.1000221926645724</c:v>
                </c:pt>
                <c:pt idx="1967">
                  <c:v>6.1000221926645724</c:v>
                </c:pt>
                <c:pt idx="1968">
                  <c:v>6.1000221926645724</c:v>
                </c:pt>
                <c:pt idx="1969">
                  <c:v>6.1000221926645724</c:v>
                </c:pt>
                <c:pt idx="1970">
                  <c:v>6.1000221926645724</c:v>
                </c:pt>
                <c:pt idx="1971">
                  <c:v>6.1000221926645724</c:v>
                </c:pt>
                <c:pt idx="1972">
                  <c:v>6.1000221926645724</c:v>
                </c:pt>
                <c:pt idx="1973">
                  <c:v>6.1000221926645724</c:v>
                </c:pt>
                <c:pt idx="1974">
                  <c:v>6.1000221926645724</c:v>
                </c:pt>
                <c:pt idx="1975">
                  <c:v>6.1000221926645724</c:v>
                </c:pt>
                <c:pt idx="1976">
                  <c:v>6.1000221926645724</c:v>
                </c:pt>
                <c:pt idx="1977">
                  <c:v>6.1000221926645724</c:v>
                </c:pt>
                <c:pt idx="1978">
                  <c:v>6.1000221926645724</c:v>
                </c:pt>
                <c:pt idx="1979">
                  <c:v>6.1000221926645724</c:v>
                </c:pt>
                <c:pt idx="1980">
                  <c:v>6.1000221926645724</c:v>
                </c:pt>
                <c:pt idx="1981">
                  <c:v>6.1000221926645724</c:v>
                </c:pt>
                <c:pt idx="1982">
                  <c:v>6.1000221926645724</c:v>
                </c:pt>
                <c:pt idx="1983">
                  <c:v>6.1000221926645724</c:v>
                </c:pt>
                <c:pt idx="1984">
                  <c:v>6.1000221926645724</c:v>
                </c:pt>
                <c:pt idx="1985">
                  <c:v>6.1000221926645724</c:v>
                </c:pt>
                <c:pt idx="1986">
                  <c:v>6.1000221926645724</c:v>
                </c:pt>
                <c:pt idx="1987">
                  <c:v>6.1000221926645724</c:v>
                </c:pt>
                <c:pt idx="1988">
                  <c:v>6.1000221926645724</c:v>
                </c:pt>
                <c:pt idx="1989">
                  <c:v>6.1000221926645724</c:v>
                </c:pt>
                <c:pt idx="1990">
                  <c:v>6.1000221926645724</c:v>
                </c:pt>
                <c:pt idx="1991">
                  <c:v>6.1000221926645724</c:v>
                </c:pt>
                <c:pt idx="1992">
                  <c:v>6.1000221926645724</c:v>
                </c:pt>
                <c:pt idx="1993">
                  <c:v>6.1000221926645724</c:v>
                </c:pt>
                <c:pt idx="1994">
                  <c:v>6.1000221926645724</c:v>
                </c:pt>
                <c:pt idx="1995">
                  <c:v>6.1000221926645724</c:v>
                </c:pt>
                <c:pt idx="1996">
                  <c:v>6.1000221926645724</c:v>
                </c:pt>
                <c:pt idx="1997">
                  <c:v>6.1000221926645724</c:v>
                </c:pt>
                <c:pt idx="1998">
                  <c:v>6.1000221926645724</c:v>
                </c:pt>
                <c:pt idx="1999">
                  <c:v>6.1000221926645724</c:v>
                </c:pt>
                <c:pt idx="2000">
                  <c:v>6.1000221926645724</c:v>
                </c:pt>
                <c:pt idx="2001">
                  <c:v>6.1000221926645724</c:v>
                </c:pt>
                <c:pt idx="2002">
                  <c:v>6.1000221926645724</c:v>
                </c:pt>
                <c:pt idx="2003">
                  <c:v>6.1000221926645724</c:v>
                </c:pt>
                <c:pt idx="2004">
                  <c:v>6.1000221926645724</c:v>
                </c:pt>
                <c:pt idx="2005">
                  <c:v>6.1000221926645724</c:v>
                </c:pt>
                <c:pt idx="2006">
                  <c:v>6.1000221926645724</c:v>
                </c:pt>
                <c:pt idx="2007">
                  <c:v>6.1000221926645724</c:v>
                </c:pt>
                <c:pt idx="2008">
                  <c:v>6.1000221926645724</c:v>
                </c:pt>
                <c:pt idx="2009">
                  <c:v>6.1000221926645724</c:v>
                </c:pt>
                <c:pt idx="2010">
                  <c:v>6.1000221926645724</c:v>
                </c:pt>
                <c:pt idx="2011">
                  <c:v>6.1000221926645724</c:v>
                </c:pt>
                <c:pt idx="2012">
                  <c:v>6.1000221926645724</c:v>
                </c:pt>
                <c:pt idx="2013">
                  <c:v>6.1000221926645724</c:v>
                </c:pt>
                <c:pt idx="2014">
                  <c:v>6.1000221926645724</c:v>
                </c:pt>
                <c:pt idx="2015">
                  <c:v>6.1000221926645724</c:v>
                </c:pt>
                <c:pt idx="2016">
                  <c:v>6.1000221926645724</c:v>
                </c:pt>
                <c:pt idx="2017">
                  <c:v>6.1000221926645724</c:v>
                </c:pt>
                <c:pt idx="2018">
                  <c:v>6.1000221926645724</c:v>
                </c:pt>
                <c:pt idx="2019">
                  <c:v>6.1000221926645724</c:v>
                </c:pt>
                <c:pt idx="2020">
                  <c:v>6.1000221926645724</c:v>
                </c:pt>
                <c:pt idx="2021">
                  <c:v>6.1000221926645724</c:v>
                </c:pt>
                <c:pt idx="2022">
                  <c:v>6.1000221926645724</c:v>
                </c:pt>
                <c:pt idx="2023">
                  <c:v>6.1000221926645724</c:v>
                </c:pt>
                <c:pt idx="2024">
                  <c:v>6.1000221926645724</c:v>
                </c:pt>
                <c:pt idx="2025">
                  <c:v>6.1000221926645724</c:v>
                </c:pt>
                <c:pt idx="2026">
                  <c:v>6.1000221926645724</c:v>
                </c:pt>
                <c:pt idx="2027">
                  <c:v>6.1000221926645724</c:v>
                </c:pt>
                <c:pt idx="2028">
                  <c:v>6.1000221926645724</c:v>
                </c:pt>
                <c:pt idx="2029">
                  <c:v>6.1000221926645724</c:v>
                </c:pt>
                <c:pt idx="2030">
                  <c:v>6.1000221926645724</c:v>
                </c:pt>
                <c:pt idx="2031">
                  <c:v>6.1000221926645724</c:v>
                </c:pt>
                <c:pt idx="2032">
                  <c:v>6.1000221926645724</c:v>
                </c:pt>
                <c:pt idx="2033">
                  <c:v>6.1000221926645724</c:v>
                </c:pt>
                <c:pt idx="2034">
                  <c:v>6.1000221926645724</c:v>
                </c:pt>
                <c:pt idx="2035">
                  <c:v>6.1000221926645724</c:v>
                </c:pt>
                <c:pt idx="2036">
                  <c:v>6.1000221926645724</c:v>
                </c:pt>
                <c:pt idx="2037">
                  <c:v>6.1000221926645724</c:v>
                </c:pt>
                <c:pt idx="2038">
                  <c:v>6.1000221926645724</c:v>
                </c:pt>
                <c:pt idx="2039">
                  <c:v>6.1000221926645724</c:v>
                </c:pt>
                <c:pt idx="2040">
                  <c:v>6.1000221926645724</c:v>
                </c:pt>
                <c:pt idx="2041">
                  <c:v>6.1000221926645724</c:v>
                </c:pt>
                <c:pt idx="2042">
                  <c:v>6.1000221926645724</c:v>
                </c:pt>
                <c:pt idx="2043">
                  <c:v>6.1000221926645724</c:v>
                </c:pt>
                <c:pt idx="2044">
                  <c:v>6.1000221926645724</c:v>
                </c:pt>
                <c:pt idx="2045">
                  <c:v>6.1000221926645724</c:v>
                </c:pt>
                <c:pt idx="2046">
                  <c:v>6.1000221926645724</c:v>
                </c:pt>
                <c:pt idx="2047">
                  <c:v>6.1000221926645724</c:v>
                </c:pt>
                <c:pt idx="2048">
                  <c:v>6.1000221926645724</c:v>
                </c:pt>
                <c:pt idx="2049">
                  <c:v>6.1000221926645724</c:v>
                </c:pt>
                <c:pt idx="2050">
                  <c:v>6.1000221926645724</c:v>
                </c:pt>
                <c:pt idx="2051">
                  <c:v>6.1000221926645724</c:v>
                </c:pt>
                <c:pt idx="2052">
                  <c:v>6.1000221926645724</c:v>
                </c:pt>
                <c:pt idx="2053">
                  <c:v>6.1000221926645724</c:v>
                </c:pt>
                <c:pt idx="2054">
                  <c:v>6.1000221926645724</c:v>
                </c:pt>
                <c:pt idx="2055">
                  <c:v>6.1000221926645724</c:v>
                </c:pt>
                <c:pt idx="2056">
                  <c:v>6.1000221926645724</c:v>
                </c:pt>
                <c:pt idx="2057">
                  <c:v>6.1000221926645724</c:v>
                </c:pt>
                <c:pt idx="2058">
                  <c:v>6.1000221926645724</c:v>
                </c:pt>
                <c:pt idx="2059">
                  <c:v>6.1000221926645724</c:v>
                </c:pt>
                <c:pt idx="2060">
                  <c:v>6.1000221926645724</c:v>
                </c:pt>
                <c:pt idx="2061">
                  <c:v>6.1000221926645724</c:v>
                </c:pt>
                <c:pt idx="2062">
                  <c:v>6.1000221926645724</c:v>
                </c:pt>
                <c:pt idx="2063">
                  <c:v>6.1000221926645724</c:v>
                </c:pt>
                <c:pt idx="2064">
                  <c:v>6.1000221926645724</c:v>
                </c:pt>
                <c:pt idx="2065">
                  <c:v>6.1000221926645724</c:v>
                </c:pt>
                <c:pt idx="2066">
                  <c:v>6.1000221926645724</c:v>
                </c:pt>
                <c:pt idx="2067">
                  <c:v>6.1000221926645724</c:v>
                </c:pt>
                <c:pt idx="2068">
                  <c:v>6.1000221926645724</c:v>
                </c:pt>
                <c:pt idx="2069">
                  <c:v>6.1000221926645724</c:v>
                </c:pt>
                <c:pt idx="2070">
                  <c:v>6.1000221926645724</c:v>
                </c:pt>
                <c:pt idx="2071">
                  <c:v>6.1000221926645724</c:v>
                </c:pt>
                <c:pt idx="2072">
                  <c:v>6.1000221926645724</c:v>
                </c:pt>
                <c:pt idx="2073">
                  <c:v>6.1000221926645724</c:v>
                </c:pt>
                <c:pt idx="2074">
                  <c:v>6.1000221926645724</c:v>
                </c:pt>
                <c:pt idx="2075">
                  <c:v>6.1000221926645724</c:v>
                </c:pt>
                <c:pt idx="2076">
                  <c:v>6.1000221926645724</c:v>
                </c:pt>
                <c:pt idx="2077">
                  <c:v>6.1000221926645724</c:v>
                </c:pt>
                <c:pt idx="2078">
                  <c:v>6.1000221926645724</c:v>
                </c:pt>
                <c:pt idx="2079">
                  <c:v>6.1000221926645724</c:v>
                </c:pt>
                <c:pt idx="2080">
                  <c:v>6.1000221926645724</c:v>
                </c:pt>
                <c:pt idx="2081">
                  <c:v>6.1000221926645724</c:v>
                </c:pt>
                <c:pt idx="2082">
                  <c:v>6.1000221926645724</c:v>
                </c:pt>
                <c:pt idx="2083">
                  <c:v>6.1000221926645724</c:v>
                </c:pt>
                <c:pt idx="2084">
                  <c:v>6.1000221926645724</c:v>
                </c:pt>
                <c:pt idx="2085">
                  <c:v>6.1000221926645724</c:v>
                </c:pt>
                <c:pt idx="2086">
                  <c:v>6.1000221926645724</c:v>
                </c:pt>
                <c:pt idx="2087">
                  <c:v>6.1000221926645724</c:v>
                </c:pt>
                <c:pt idx="2088">
                  <c:v>6.1000221926645724</c:v>
                </c:pt>
                <c:pt idx="2089">
                  <c:v>6.1000221926645724</c:v>
                </c:pt>
                <c:pt idx="2090">
                  <c:v>6.1000221926645724</c:v>
                </c:pt>
                <c:pt idx="2091">
                  <c:v>6.1000221926645724</c:v>
                </c:pt>
                <c:pt idx="2092">
                  <c:v>6.1000221926645724</c:v>
                </c:pt>
                <c:pt idx="2093">
                  <c:v>6.1000221926645724</c:v>
                </c:pt>
                <c:pt idx="2094">
                  <c:v>6.1000221926645724</c:v>
                </c:pt>
                <c:pt idx="2095">
                  <c:v>6.1000221926645724</c:v>
                </c:pt>
                <c:pt idx="2096">
                  <c:v>6.1000221926645724</c:v>
                </c:pt>
                <c:pt idx="2097">
                  <c:v>6.1000221926645724</c:v>
                </c:pt>
                <c:pt idx="2098">
                  <c:v>6.1000221926645724</c:v>
                </c:pt>
                <c:pt idx="2099">
                  <c:v>6.1000221926645724</c:v>
                </c:pt>
                <c:pt idx="2100">
                  <c:v>6.1000221926645724</c:v>
                </c:pt>
                <c:pt idx="2101">
                  <c:v>6.1000221926645724</c:v>
                </c:pt>
                <c:pt idx="2102">
                  <c:v>6.1000221926645724</c:v>
                </c:pt>
                <c:pt idx="2103">
                  <c:v>6.1000221926645724</c:v>
                </c:pt>
                <c:pt idx="2104">
                  <c:v>6.1000221926645724</c:v>
                </c:pt>
                <c:pt idx="2105">
                  <c:v>6.1000221926645724</c:v>
                </c:pt>
                <c:pt idx="2106">
                  <c:v>6.1000221926645724</c:v>
                </c:pt>
                <c:pt idx="2107">
                  <c:v>6.1000221926645724</c:v>
                </c:pt>
                <c:pt idx="2108">
                  <c:v>6.1000221926645724</c:v>
                </c:pt>
                <c:pt idx="2109">
                  <c:v>6.1000221926645724</c:v>
                </c:pt>
                <c:pt idx="2110">
                  <c:v>6.1000221926645724</c:v>
                </c:pt>
                <c:pt idx="2111">
                  <c:v>6.1000221926645724</c:v>
                </c:pt>
                <c:pt idx="2112">
                  <c:v>6.1000221926645724</c:v>
                </c:pt>
                <c:pt idx="2113">
                  <c:v>6.1000221926645724</c:v>
                </c:pt>
                <c:pt idx="2114">
                  <c:v>6.1000221926645724</c:v>
                </c:pt>
                <c:pt idx="2115">
                  <c:v>6.1000221926645724</c:v>
                </c:pt>
                <c:pt idx="2116">
                  <c:v>6.1000221926645724</c:v>
                </c:pt>
                <c:pt idx="2117">
                  <c:v>6.1000221926645724</c:v>
                </c:pt>
                <c:pt idx="2118">
                  <c:v>6.1000221926645724</c:v>
                </c:pt>
                <c:pt idx="2119">
                  <c:v>6.1000221926645724</c:v>
                </c:pt>
                <c:pt idx="2120">
                  <c:v>6.1000221926645724</c:v>
                </c:pt>
                <c:pt idx="2121">
                  <c:v>6.1000221926645724</c:v>
                </c:pt>
                <c:pt idx="2122">
                  <c:v>6.1000221926645724</c:v>
                </c:pt>
                <c:pt idx="2123">
                  <c:v>6.1000221926645724</c:v>
                </c:pt>
                <c:pt idx="2124">
                  <c:v>6.1000221926645724</c:v>
                </c:pt>
                <c:pt idx="2125">
                  <c:v>6.1000221926645724</c:v>
                </c:pt>
                <c:pt idx="2126">
                  <c:v>6.1000221926645724</c:v>
                </c:pt>
                <c:pt idx="2127">
                  <c:v>6.1000221926645724</c:v>
                </c:pt>
                <c:pt idx="2128">
                  <c:v>6.1000221926645724</c:v>
                </c:pt>
                <c:pt idx="2129">
                  <c:v>6.1000221926645724</c:v>
                </c:pt>
                <c:pt idx="2130">
                  <c:v>6.1000221926645724</c:v>
                </c:pt>
                <c:pt idx="2131">
                  <c:v>6.1000221926645724</c:v>
                </c:pt>
                <c:pt idx="2132">
                  <c:v>6.1000221926645724</c:v>
                </c:pt>
                <c:pt idx="2133">
                  <c:v>6.1000221926645724</c:v>
                </c:pt>
                <c:pt idx="2134">
                  <c:v>6.1000221926645724</c:v>
                </c:pt>
                <c:pt idx="2135">
                  <c:v>6.1000221926645724</c:v>
                </c:pt>
                <c:pt idx="2136">
                  <c:v>6.1000221926645724</c:v>
                </c:pt>
                <c:pt idx="2137">
                  <c:v>6.1000221926645724</c:v>
                </c:pt>
                <c:pt idx="2138">
                  <c:v>6.1000221926645724</c:v>
                </c:pt>
                <c:pt idx="2139">
                  <c:v>6.1000221926645724</c:v>
                </c:pt>
                <c:pt idx="2140">
                  <c:v>6.1000221926645724</c:v>
                </c:pt>
                <c:pt idx="2141">
                  <c:v>6.1000221926645724</c:v>
                </c:pt>
                <c:pt idx="2142">
                  <c:v>6.1000221926645724</c:v>
                </c:pt>
                <c:pt idx="2143">
                  <c:v>6.1000221926645724</c:v>
                </c:pt>
                <c:pt idx="2144">
                  <c:v>6.1000221926645724</c:v>
                </c:pt>
                <c:pt idx="2145">
                  <c:v>6.1000221926645724</c:v>
                </c:pt>
                <c:pt idx="2146">
                  <c:v>6.1000221926645724</c:v>
                </c:pt>
                <c:pt idx="2147">
                  <c:v>6.1000221926645724</c:v>
                </c:pt>
                <c:pt idx="2148">
                  <c:v>6.1000221926645724</c:v>
                </c:pt>
                <c:pt idx="2149">
                  <c:v>6.1000221926645724</c:v>
                </c:pt>
                <c:pt idx="2150">
                  <c:v>6.1000221926645724</c:v>
                </c:pt>
                <c:pt idx="2151">
                  <c:v>6.1000221926645724</c:v>
                </c:pt>
                <c:pt idx="2152">
                  <c:v>6.1000221926645724</c:v>
                </c:pt>
                <c:pt idx="2153">
                  <c:v>6.1000221926645724</c:v>
                </c:pt>
                <c:pt idx="2154">
                  <c:v>6.1000221926645724</c:v>
                </c:pt>
                <c:pt idx="2155">
                  <c:v>6.1000221926645724</c:v>
                </c:pt>
                <c:pt idx="2156">
                  <c:v>6.1000221926645724</c:v>
                </c:pt>
                <c:pt idx="2157">
                  <c:v>6.1000221926645724</c:v>
                </c:pt>
                <c:pt idx="2158">
                  <c:v>6.1000221926645724</c:v>
                </c:pt>
                <c:pt idx="2159">
                  <c:v>6.1000221926645724</c:v>
                </c:pt>
                <c:pt idx="2160">
                  <c:v>6.1000221926645724</c:v>
                </c:pt>
                <c:pt idx="2161">
                  <c:v>6.1000221926645724</c:v>
                </c:pt>
                <c:pt idx="2162">
                  <c:v>6.1000221926645724</c:v>
                </c:pt>
                <c:pt idx="2163">
                  <c:v>6.1000221926645724</c:v>
                </c:pt>
                <c:pt idx="2164">
                  <c:v>6.1000221926645724</c:v>
                </c:pt>
                <c:pt idx="2165">
                  <c:v>6.1000221926645724</c:v>
                </c:pt>
                <c:pt idx="2166">
                  <c:v>6.1000221926645724</c:v>
                </c:pt>
                <c:pt idx="2167">
                  <c:v>6.1000221926645724</c:v>
                </c:pt>
                <c:pt idx="2168">
                  <c:v>6.1000221926645724</c:v>
                </c:pt>
                <c:pt idx="2169">
                  <c:v>6.1000221926645724</c:v>
                </c:pt>
                <c:pt idx="2170">
                  <c:v>6.1000221926645724</c:v>
                </c:pt>
                <c:pt idx="2171">
                  <c:v>6.1000221926645724</c:v>
                </c:pt>
                <c:pt idx="2172">
                  <c:v>6.1000221926645724</c:v>
                </c:pt>
                <c:pt idx="2173">
                  <c:v>6.1000221926645724</c:v>
                </c:pt>
                <c:pt idx="2174">
                  <c:v>6.1000221926645724</c:v>
                </c:pt>
                <c:pt idx="2175">
                  <c:v>6.1000221926645724</c:v>
                </c:pt>
                <c:pt idx="2176">
                  <c:v>6.1000221926645724</c:v>
                </c:pt>
                <c:pt idx="2177">
                  <c:v>6.1000221926645724</c:v>
                </c:pt>
                <c:pt idx="2178">
                  <c:v>6.1000221926645724</c:v>
                </c:pt>
                <c:pt idx="2179">
                  <c:v>6.1000221926645724</c:v>
                </c:pt>
                <c:pt idx="2180">
                  <c:v>6.1000221926645724</c:v>
                </c:pt>
                <c:pt idx="2181">
                  <c:v>6.1000221926645724</c:v>
                </c:pt>
                <c:pt idx="2182">
                  <c:v>6.1000221926645724</c:v>
                </c:pt>
                <c:pt idx="2183">
                  <c:v>6.1000221926645724</c:v>
                </c:pt>
                <c:pt idx="2184">
                  <c:v>6.1000221926645724</c:v>
                </c:pt>
                <c:pt idx="2185">
                  <c:v>6.1000221926645724</c:v>
                </c:pt>
                <c:pt idx="2186">
                  <c:v>6.1000221926645724</c:v>
                </c:pt>
                <c:pt idx="2187">
                  <c:v>6.1000221926645724</c:v>
                </c:pt>
                <c:pt idx="2188">
                  <c:v>6.1000221926645724</c:v>
                </c:pt>
                <c:pt idx="2189">
                  <c:v>6.1000221926645724</c:v>
                </c:pt>
                <c:pt idx="2190">
                  <c:v>6.1000221926645724</c:v>
                </c:pt>
                <c:pt idx="2191">
                  <c:v>6.1000221926645724</c:v>
                </c:pt>
                <c:pt idx="2192">
                  <c:v>6.1000221926645724</c:v>
                </c:pt>
                <c:pt idx="2193">
                  <c:v>6.1000221926645724</c:v>
                </c:pt>
                <c:pt idx="2194">
                  <c:v>6.1000221926645724</c:v>
                </c:pt>
                <c:pt idx="2195">
                  <c:v>6.1000221926645724</c:v>
                </c:pt>
                <c:pt idx="2196">
                  <c:v>6.1000221926645724</c:v>
                </c:pt>
                <c:pt idx="2197">
                  <c:v>6.1000221926645724</c:v>
                </c:pt>
                <c:pt idx="2198">
                  <c:v>6.1000221926645724</c:v>
                </c:pt>
                <c:pt idx="2199">
                  <c:v>6.1000221926645724</c:v>
                </c:pt>
                <c:pt idx="2200">
                  <c:v>6.1000221926645724</c:v>
                </c:pt>
                <c:pt idx="2201">
                  <c:v>6.1000221926645724</c:v>
                </c:pt>
                <c:pt idx="2202">
                  <c:v>6.1000221926645724</c:v>
                </c:pt>
                <c:pt idx="2203">
                  <c:v>6.1000221926645724</c:v>
                </c:pt>
                <c:pt idx="2204">
                  <c:v>6.1000221926645724</c:v>
                </c:pt>
                <c:pt idx="2205">
                  <c:v>6.1000221926645724</c:v>
                </c:pt>
                <c:pt idx="2206">
                  <c:v>6.1000221926645724</c:v>
                </c:pt>
                <c:pt idx="2207">
                  <c:v>6.1000221926645724</c:v>
                </c:pt>
                <c:pt idx="2208">
                  <c:v>6.1000221926645724</c:v>
                </c:pt>
                <c:pt idx="2209">
                  <c:v>6.1000221926645724</c:v>
                </c:pt>
                <c:pt idx="2210">
                  <c:v>6.1000221926645724</c:v>
                </c:pt>
                <c:pt idx="2211">
                  <c:v>6.1000221926645724</c:v>
                </c:pt>
                <c:pt idx="2212">
                  <c:v>6.1000221926645724</c:v>
                </c:pt>
                <c:pt idx="2213">
                  <c:v>6.1000221926645724</c:v>
                </c:pt>
                <c:pt idx="2214">
                  <c:v>6.1000221926645724</c:v>
                </c:pt>
                <c:pt idx="2215">
                  <c:v>6.1000221926645724</c:v>
                </c:pt>
                <c:pt idx="2216">
                  <c:v>6.1000221926645724</c:v>
                </c:pt>
                <c:pt idx="2217">
                  <c:v>6.1000221926645724</c:v>
                </c:pt>
                <c:pt idx="2218">
                  <c:v>6.1000221926645724</c:v>
                </c:pt>
                <c:pt idx="2219">
                  <c:v>6.1000221926645724</c:v>
                </c:pt>
                <c:pt idx="2220">
                  <c:v>6.1000221926645724</c:v>
                </c:pt>
                <c:pt idx="2221">
                  <c:v>6.1000221926645724</c:v>
                </c:pt>
                <c:pt idx="2222">
                  <c:v>6.1000221926645724</c:v>
                </c:pt>
                <c:pt idx="2223">
                  <c:v>6.1000221926645724</c:v>
                </c:pt>
                <c:pt idx="2224">
                  <c:v>6.1000221926645724</c:v>
                </c:pt>
                <c:pt idx="2225">
                  <c:v>6.1000221926645724</c:v>
                </c:pt>
                <c:pt idx="2226">
                  <c:v>6.1000221926645724</c:v>
                </c:pt>
                <c:pt idx="2227">
                  <c:v>6.1000221926645724</c:v>
                </c:pt>
                <c:pt idx="2228">
                  <c:v>6.1000221926645724</c:v>
                </c:pt>
                <c:pt idx="2229">
                  <c:v>6.1000221926645724</c:v>
                </c:pt>
                <c:pt idx="2230">
                  <c:v>6.1000221926645724</c:v>
                </c:pt>
                <c:pt idx="2231">
                  <c:v>6.1000221926645724</c:v>
                </c:pt>
                <c:pt idx="2232">
                  <c:v>6.1000221926645724</c:v>
                </c:pt>
                <c:pt idx="2233">
                  <c:v>6.1000221926645724</c:v>
                </c:pt>
                <c:pt idx="2234">
                  <c:v>6.1000221926645724</c:v>
                </c:pt>
                <c:pt idx="2235">
                  <c:v>6.1000221926645724</c:v>
                </c:pt>
                <c:pt idx="2236">
                  <c:v>6.1000221926645724</c:v>
                </c:pt>
                <c:pt idx="2237">
                  <c:v>6.1000221926645724</c:v>
                </c:pt>
                <c:pt idx="2238">
                  <c:v>6.1000221926645724</c:v>
                </c:pt>
                <c:pt idx="2239">
                  <c:v>6.1000221926645724</c:v>
                </c:pt>
                <c:pt idx="2240">
                  <c:v>6.1000221926645724</c:v>
                </c:pt>
                <c:pt idx="2241">
                  <c:v>6.1000221926645724</c:v>
                </c:pt>
                <c:pt idx="2242">
                  <c:v>6.1000221926645724</c:v>
                </c:pt>
                <c:pt idx="2243">
                  <c:v>6.1000221926645724</c:v>
                </c:pt>
                <c:pt idx="2244">
                  <c:v>6.1000221926645724</c:v>
                </c:pt>
                <c:pt idx="2245">
                  <c:v>6.1000221926645724</c:v>
                </c:pt>
                <c:pt idx="2246">
                  <c:v>6.1000221926645724</c:v>
                </c:pt>
                <c:pt idx="2247">
                  <c:v>6.1000221926645724</c:v>
                </c:pt>
                <c:pt idx="2248">
                  <c:v>6.1000221926645724</c:v>
                </c:pt>
                <c:pt idx="2249">
                  <c:v>6.1000221926645724</c:v>
                </c:pt>
                <c:pt idx="2250">
                  <c:v>6.1000221926645724</c:v>
                </c:pt>
                <c:pt idx="2251">
                  <c:v>6.1000221926645724</c:v>
                </c:pt>
                <c:pt idx="2252">
                  <c:v>6.1000221926645724</c:v>
                </c:pt>
                <c:pt idx="2253">
                  <c:v>6.1000221926645724</c:v>
                </c:pt>
                <c:pt idx="2254">
                  <c:v>6.1000221926645724</c:v>
                </c:pt>
                <c:pt idx="2255">
                  <c:v>6.1000221926645724</c:v>
                </c:pt>
                <c:pt idx="2256">
                  <c:v>6.1000221926645724</c:v>
                </c:pt>
                <c:pt idx="2257">
                  <c:v>6.1000221926645724</c:v>
                </c:pt>
                <c:pt idx="2258">
                  <c:v>6.1000221926645724</c:v>
                </c:pt>
                <c:pt idx="2259">
                  <c:v>6.1000221926645724</c:v>
                </c:pt>
                <c:pt idx="2260">
                  <c:v>6.1000221926645724</c:v>
                </c:pt>
                <c:pt idx="2261">
                  <c:v>6.1000221926645724</c:v>
                </c:pt>
                <c:pt idx="2262">
                  <c:v>6.1000221926645724</c:v>
                </c:pt>
                <c:pt idx="2263">
                  <c:v>6.1000221926645724</c:v>
                </c:pt>
                <c:pt idx="2264">
                  <c:v>6.1000221926645724</c:v>
                </c:pt>
                <c:pt idx="2265">
                  <c:v>6.1000221926645724</c:v>
                </c:pt>
                <c:pt idx="2266">
                  <c:v>6.1000221926645724</c:v>
                </c:pt>
                <c:pt idx="2267">
                  <c:v>6.1000221926645724</c:v>
                </c:pt>
                <c:pt idx="2268">
                  <c:v>6.1000221926645724</c:v>
                </c:pt>
                <c:pt idx="2269">
                  <c:v>6.1000221926645724</c:v>
                </c:pt>
                <c:pt idx="2270">
                  <c:v>6.1000221926645724</c:v>
                </c:pt>
                <c:pt idx="2271">
                  <c:v>6.1000221926645724</c:v>
                </c:pt>
                <c:pt idx="2272">
                  <c:v>6.1000221926645724</c:v>
                </c:pt>
                <c:pt idx="2273">
                  <c:v>6.1000221926645724</c:v>
                </c:pt>
                <c:pt idx="2274">
                  <c:v>6.1000221926645724</c:v>
                </c:pt>
                <c:pt idx="2275">
                  <c:v>6.1000221926645724</c:v>
                </c:pt>
                <c:pt idx="2276">
                  <c:v>6.1000221926645724</c:v>
                </c:pt>
                <c:pt idx="2277">
                  <c:v>6.1000221926645724</c:v>
                </c:pt>
                <c:pt idx="2278">
                  <c:v>6.1000221926645724</c:v>
                </c:pt>
                <c:pt idx="2279">
                  <c:v>6.1000221926645724</c:v>
                </c:pt>
                <c:pt idx="2280">
                  <c:v>6.1000221926645724</c:v>
                </c:pt>
                <c:pt idx="2281">
                  <c:v>6.1000221926645724</c:v>
                </c:pt>
                <c:pt idx="2282">
                  <c:v>6.1000221926645724</c:v>
                </c:pt>
                <c:pt idx="2283">
                  <c:v>6.1000221926645724</c:v>
                </c:pt>
                <c:pt idx="2284">
                  <c:v>6.1000221926645724</c:v>
                </c:pt>
                <c:pt idx="2285">
                  <c:v>6.1000221926645724</c:v>
                </c:pt>
                <c:pt idx="2286">
                  <c:v>6.1000221926645724</c:v>
                </c:pt>
                <c:pt idx="2287">
                  <c:v>6.1000221926645724</c:v>
                </c:pt>
                <c:pt idx="2288">
                  <c:v>6.1000221926645724</c:v>
                </c:pt>
                <c:pt idx="2289">
                  <c:v>6.1000221926645724</c:v>
                </c:pt>
                <c:pt idx="2290">
                  <c:v>6.1000221926645724</c:v>
                </c:pt>
                <c:pt idx="2291">
                  <c:v>6.1000221926645724</c:v>
                </c:pt>
                <c:pt idx="2292">
                  <c:v>6.1000221926645724</c:v>
                </c:pt>
                <c:pt idx="2293">
                  <c:v>6.1000221926645724</c:v>
                </c:pt>
                <c:pt idx="2294">
                  <c:v>6.1000221926645724</c:v>
                </c:pt>
                <c:pt idx="2295">
                  <c:v>6.1000221926645724</c:v>
                </c:pt>
                <c:pt idx="2296">
                  <c:v>6.1000221926645724</c:v>
                </c:pt>
                <c:pt idx="2297">
                  <c:v>6.1000221926645724</c:v>
                </c:pt>
                <c:pt idx="2298">
                  <c:v>6.1000221926645724</c:v>
                </c:pt>
                <c:pt idx="2299">
                  <c:v>6.1000221926645724</c:v>
                </c:pt>
                <c:pt idx="2300">
                  <c:v>6.1000221926645724</c:v>
                </c:pt>
                <c:pt idx="2301">
                  <c:v>6.1000221926645724</c:v>
                </c:pt>
                <c:pt idx="2302">
                  <c:v>6.1000221926645724</c:v>
                </c:pt>
                <c:pt idx="2303">
                  <c:v>6.1000221926645724</c:v>
                </c:pt>
                <c:pt idx="2304">
                  <c:v>6.1000221926645724</c:v>
                </c:pt>
                <c:pt idx="2305">
                  <c:v>6.1000221926645724</c:v>
                </c:pt>
                <c:pt idx="2306">
                  <c:v>6.1000221926645724</c:v>
                </c:pt>
                <c:pt idx="2307">
                  <c:v>6.1000221926645724</c:v>
                </c:pt>
                <c:pt idx="2308">
                  <c:v>6.1000221926645724</c:v>
                </c:pt>
                <c:pt idx="2309">
                  <c:v>6.1000221926645724</c:v>
                </c:pt>
                <c:pt idx="2310">
                  <c:v>6.1000221926645724</c:v>
                </c:pt>
                <c:pt idx="2311">
                  <c:v>6.1000221926645724</c:v>
                </c:pt>
                <c:pt idx="2312">
                  <c:v>6.1000221926645724</c:v>
                </c:pt>
                <c:pt idx="2313">
                  <c:v>6.1000221926645724</c:v>
                </c:pt>
                <c:pt idx="2314">
                  <c:v>6.1000221926645724</c:v>
                </c:pt>
                <c:pt idx="2315">
                  <c:v>6.1000221926645724</c:v>
                </c:pt>
                <c:pt idx="2316">
                  <c:v>6.1000221926645724</c:v>
                </c:pt>
                <c:pt idx="2317">
                  <c:v>6.1000221926645724</c:v>
                </c:pt>
                <c:pt idx="2318">
                  <c:v>6.1000221926645724</c:v>
                </c:pt>
                <c:pt idx="2319">
                  <c:v>6.1000221926645724</c:v>
                </c:pt>
                <c:pt idx="2320">
                  <c:v>6.1000221926645724</c:v>
                </c:pt>
                <c:pt idx="2321">
                  <c:v>6.1000221926645724</c:v>
                </c:pt>
                <c:pt idx="2322">
                  <c:v>6.1000221926645724</c:v>
                </c:pt>
                <c:pt idx="2323">
                  <c:v>6.1000221926645724</c:v>
                </c:pt>
                <c:pt idx="2324">
                  <c:v>6.1000221926645724</c:v>
                </c:pt>
                <c:pt idx="2325">
                  <c:v>6.1000221926645724</c:v>
                </c:pt>
                <c:pt idx="2326">
                  <c:v>6.1000221926645724</c:v>
                </c:pt>
                <c:pt idx="2327">
                  <c:v>6.1000221926645724</c:v>
                </c:pt>
                <c:pt idx="2328">
                  <c:v>6.1000221926645724</c:v>
                </c:pt>
                <c:pt idx="2329">
                  <c:v>6.1000221926645724</c:v>
                </c:pt>
                <c:pt idx="2330">
                  <c:v>6.1000221926645724</c:v>
                </c:pt>
                <c:pt idx="2331">
                  <c:v>6.1000221926645724</c:v>
                </c:pt>
                <c:pt idx="2332">
                  <c:v>6.1000221926645724</c:v>
                </c:pt>
                <c:pt idx="2333">
                  <c:v>6.1000221926645724</c:v>
                </c:pt>
                <c:pt idx="2334">
                  <c:v>6.1000221926645724</c:v>
                </c:pt>
                <c:pt idx="2335">
                  <c:v>6.1000221926645724</c:v>
                </c:pt>
                <c:pt idx="2336">
                  <c:v>6.1000221926645724</c:v>
                </c:pt>
                <c:pt idx="2337">
                  <c:v>6.1000221926645724</c:v>
                </c:pt>
                <c:pt idx="2338">
                  <c:v>6.1000221926645724</c:v>
                </c:pt>
                <c:pt idx="2339">
                  <c:v>6.1000221926645724</c:v>
                </c:pt>
                <c:pt idx="2340">
                  <c:v>6.1000221926645724</c:v>
                </c:pt>
                <c:pt idx="2341">
                  <c:v>6.1000221926645724</c:v>
                </c:pt>
                <c:pt idx="2342">
                  <c:v>6.1000221926645724</c:v>
                </c:pt>
                <c:pt idx="2343">
                  <c:v>6.1000221926645724</c:v>
                </c:pt>
                <c:pt idx="2344">
                  <c:v>6.1000221926645724</c:v>
                </c:pt>
                <c:pt idx="2345">
                  <c:v>6.1000221926645724</c:v>
                </c:pt>
                <c:pt idx="2346">
                  <c:v>6.1000221926645724</c:v>
                </c:pt>
                <c:pt idx="2347">
                  <c:v>6.1000221926645724</c:v>
                </c:pt>
                <c:pt idx="2348">
                  <c:v>6.1000221926645724</c:v>
                </c:pt>
                <c:pt idx="2349">
                  <c:v>6.1000221926645724</c:v>
                </c:pt>
                <c:pt idx="2350">
                  <c:v>6.1000221926645724</c:v>
                </c:pt>
                <c:pt idx="2351">
                  <c:v>6.1000221926645724</c:v>
                </c:pt>
                <c:pt idx="2352">
                  <c:v>6.1000221926645724</c:v>
                </c:pt>
                <c:pt idx="2353">
                  <c:v>6.1000221926645724</c:v>
                </c:pt>
                <c:pt idx="2354">
                  <c:v>6.1000221926645724</c:v>
                </c:pt>
                <c:pt idx="2355">
                  <c:v>6.1000221926645724</c:v>
                </c:pt>
                <c:pt idx="2356">
                  <c:v>6.1000221926645724</c:v>
                </c:pt>
                <c:pt idx="2357">
                  <c:v>6.1000221926645724</c:v>
                </c:pt>
                <c:pt idx="2358">
                  <c:v>6.1000221926645724</c:v>
                </c:pt>
                <c:pt idx="2359">
                  <c:v>6.1000221926645724</c:v>
                </c:pt>
                <c:pt idx="2360">
                  <c:v>6.1000221926645724</c:v>
                </c:pt>
                <c:pt idx="2361">
                  <c:v>6.1000221926645724</c:v>
                </c:pt>
                <c:pt idx="2362">
                  <c:v>6.1000221926645724</c:v>
                </c:pt>
                <c:pt idx="2363">
                  <c:v>6.1000221926645724</c:v>
                </c:pt>
                <c:pt idx="2364">
                  <c:v>6.1000221926645724</c:v>
                </c:pt>
                <c:pt idx="2365">
                  <c:v>6.1000221926645724</c:v>
                </c:pt>
                <c:pt idx="2366">
                  <c:v>6.1000221926645724</c:v>
                </c:pt>
                <c:pt idx="2367">
                  <c:v>6.1000221926645724</c:v>
                </c:pt>
                <c:pt idx="2368">
                  <c:v>6.1000221926645724</c:v>
                </c:pt>
                <c:pt idx="2369">
                  <c:v>6.1000221926645724</c:v>
                </c:pt>
                <c:pt idx="2370">
                  <c:v>6.1000221926645724</c:v>
                </c:pt>
                <c:pt idx="2371">
                  <c:v>6.1000221926645724</c:v>
                </c:pt>
                <c:pt idx="2372">
                  <c:v>6.1000221926645724</c:v>
                </c:pt>
                <c:pt idx="2373">
                  <c:v>6.1000221926645724</c:v>
                </c:pt>
                <c:pt idx="2374">
                  <c:v>6.1000221926645724</c:v>
                </c:pt>
                <c:pt idx="2375">
                  <c:v>6.1000221926645724</c:v>
                </c:pt>
                <c:pt idx="2376">
                  <c:v>6.1000221926645724</c:v>
                </c:pt>
                <c:pt idx="2377">
                  <c:v>6.1000221926645724</c:v>
                </c:pt>
                <c:pt idx="2378">
                  <c:v>6.1000221926645724</c:v>
                </c:pt>
                <c:pt idx="2379">
                  <c:v>6.1000221926645724</c:v>
                </c:pt>
                <c:pt idx="2380">
                  <c:v>6.1000221926645724</c:v>
                </c:pt>
                <c:pt idx="2381">
                  <c:v>6.1000221926645724</c:v>
                </c:pt>
                <c:pt idx="2382">
                  <c:v>6.1000221926645724</c:v>
                </c:pt>
                <c:pt idx="2383">
                  <c:v>6.1000221926645724</c:v>
                </c:pt>
                <c:pt idx="2384">
                  <c:v>6.1000221926645724</c:v>
                </c:pt>
                <c:pt idx="2385">
                  <c:v>6.1000221926645724</c:v>
                </c:pt>
                <c:pt idx="2386">
                  <c:v>6.1000221926645724</c:v>
                </c:pt>
                <c:pt idx="2387">
                  <c:v>6.1000221926645724</c:v>
                </c:pt>
                <c:pt idx="2388">
                  <c:v>6.1000221926645724</c:v>
                </c:pt>
                <c:pt idx="2389">
                  <c:v>6.1000221926645724</c:v>
                </c:pt>
                <c:pt idx="2390">
                  <c:v>6.1000221926645724</c:v>
                </c:pt>
                <c:pt idx="2391">
                  <c:v>6.1000221926645724</c:v>
                </c:pt>
                <c:pt idx="2392">
                  <c:v>6.1000221926645724</c:v>
                </c:pt>
                <c:pt idx="2393">
                  <c:v>6.1000221926645724</c:v>
                </c:pt>
                <c:pt idx="2394">
                  <c:v>6.1000221926645724</c:v>
                </c:pt>
                <c:pt idx="2395">
                  <c:v>6.1000221926645724</c:v>
                </c:pt>
                <c:pt idx="2396">
                  <c:v>6.1000221926645724</c:v>
                </c:pt>
                <c:pt idx="2397">
                  <c:v>6.1000221926645724</c:v>
                </c:pt>
                <c:pt idx="2398">
                  <c:v>6.1000221926645724</c:v>
                </c:pt>
                <c:pt idx="2399">
                  <c:v>6.1000221926645724</c:v>
                </c:pt>
                <c:pt idx="2400">
                  <c:v>6.1000221926645724</c:v>
                </c:pt>
                <c:pt idx="2401">
                  <c:v>6.1000221926645724</c:v>
                </c:pt>
                <c:pt idx="2402">
                  <c:v>6.1000221926645724</c:v>
                </c:pt>
                <c:pt idx="2403">
                  <c:v>6.1000221926645724</c:v>
                </c:pt>
                <c:pt idx="2404">
                  <c:v>6.1000221926645724</c:v>
                </c:pt>
                <c:pt idx="2405">
                  <c:v>6.1000221926645724</c:v>
                </c:pt>
                <c:pt idx="2406">
                  <c:v>6.1000221926645724</c:v>
                </c:pt>
                <c:pt idx="2407">
                  <c:v>6.1000221926645724</c:v>
                </c:pt>
                <c:pt idx="2408">
                  <c:v>6.1000221926645724</c:v>
                </c:pt>
                <c:pt idx="2409">
                  <c:v>6.1000221926645724</c:v>
                </c:pt>
                <c:pt idx="2410">
                  <c:v>6.1000221926645724</c:v>
                </c:pt>
                <c:pt idx="2411">
                  <c:v>6.1000221926645724</c:v>
                </c:pt>
                <c:pt idx="2412">
                  <c:v>6.1000221926645724</c:v>
                </c:pt>
                <c:pt idx="2413">
                  <c:v>6.1000221926645724</c:v>
                </c:pt>
                <c:pt idx="2414">
                  <c:v>6.1000221926645724</c:v>
                </c:pt>
                <c:pt idx="2415">
                  <c:v>6.1000221926645724</c:v>
                </c:pt>
                <c:pt idx="2416">
                  <c:v>6.1000221926645724</c:v>
                </c:pt>
                <c:pt idx="2417">
                  <c:v>6.1000221926645724</c:v>
                </c:pt>
                <c:pt idx="2418">
                  <c:v>6.1000221926645724</c:v>
                </c:pt>
                <c:pt idx="2419">
                  <c:v>6.1000221926645724</c:v>
                </c:pt>
                <c:pt idx="2420">
                  <c:v>6.1000221926645724</c:v>
                </c:pt>
                <c:pt idx="2421">
                  <c:v>6.1000221926645724</c:v>
                </c:pt>
                <c:pt idx="2422">
                  <c:v>6.1000221926645724</c:v>
                </c:pt>
                <c:pt idx="2423">
                  <c:v>6.1000221926645724</c:v>
                </c:pt>
                <c:pt idx="2424">
                  <c:v>6.1000221926645724</c:v>
                </c:pt>
                <c:pt idx="2425">
                  <c:v>6.1000221926645724</c:v>
                </c:pt>
                <c:pt idx="2426">
                  <c:v>6.1000221926645724</c:v>
                </c:pt>
                <c:pt idx="2427">
                  <c:v>6.1000221926645724</c:v>
                </c:pt>
                <c:pt idx="2428">
                  <c:v>6.1000221926645724</c:v>
                </c:pt>
                <c:pt idx="2429">
                  <c:v>6.1000221926645724</c:v>
                </c:pt>
                <c:pt idx="2430">
                  <c:v>6.1000221926645724</c:v>
                </c:pt>
                <c:pt idx="2431">
                  <c:v>6.1000221926645724</c:v>
                </c:pt>
                <c:pt idx="2432">
                  <c:v>6.1000221926645724</c:v>
                </c:pt>
                <c:pt idx="2433">
                  <c:v>6.1000221926645724</c:v>
                </c:pt>
                <c:pt idx="2434">
                  <c:v>6.1000221926645724</c:v>
                </c:pt>
                <c:pt idx="2435">
                  <c:v>6.1000221926645724</c:v>
                </c:pt>
                <c:pt idx="2436">
                  <c:v>6.1000221926645724</c:v>
                </c:pt>
                <c:pt idx="2437">
                  <c:v>6.1000221926645724</c:v>
                </c:pt>
                <c:pt idx="2438">
                  <c:v>6.1000221926645724</c:v>
                </c:pt>
                <c:pt idx="2439">
                  <c:v>6.1000221926645724</c:v>
                </c:pt>
                <c:pt idx="2440">
                  <c:v>6.1000221926645724</c:v>
                </c:pt>
                <c:pt idx="2441">
                  <c:v>6.1000221926645724</c:v>
                </c:pt>
                <c:pt idx="2442">
                  <c:v>6.1000221926645724</c:v>
                </c:pt>
                <c:pt idx="2443">
                  <c:v>6.1000221926645724</c:v>
                </c:pt>
                <c:pt idx="2444">
                  <c:v>6.1000221926645724</c:v>
                </c:pt>
                <c:pt idx="2445">
                  <c:v>6.1000221926645724</c:v>
                </c:pt>
                <c:pt idx="2446">
                  <c:v>6.1000221926645724</c:v>
                </c:pt>
                <c:pt idx="2447">
                  <c:v>6.1000221926645724</c:v>
                </c:pt>
                <c:pt idx="2448">
                  <c:v>6.1000221926645724</c:v>
                </c:pt>
                <c:pt idx="2449">
                  <c:v>6.1000221926645724</c:v>
                </c:pt>
                <c:pt idx="2450">
                  <c:v>6.1000221926645724</c:v>
                </c:pt>
                <c:pt idx="2451">
                  <c:v>6.1000221926645724</c:v>
                </c:pt>
                <c:pt idx="2452">
                  <c:v>6.1000221926645724</c:v>
                </c:pt>
                <c:pt idx="2453">
                  <c:v>6.1000221926645724</c:v>
                </c:pt>
                <c:pt idx="2454">
                  <c:v>6.1000221926645724</c:v>
                </c:pt>
                <c:pt idx="2455">
                  <c:v>6.1000221926645724</c:v>
                </c:pt>
                <c:pt idx="2456">
                  <c:v>6.1000221926645724</c:v>
                </c:pt>
                <c:pt idx="2457">
                  <c:v>6.1000221926645724</c:v>
                </c:pt>
                <c:pt idx="2458">
                  <c:v>6.1000221926645724</c:v>
                </c:pt>
                <c:pt idx="2459">
                  <c:v>6.1000221926645724</c:v>
                </c:pt>
                <c:pt idx="2460">
                  <c:v>6.1000221926645724</c:v>
                </c:pt>
                <c:pt idx="2461">
                  <c:v>6.1000221926645724</c:v>
                </c:pt>
                <c:pt idx="2462">
                  <c:v>6.1000221926645724</c:v>
                </c:pt>
                <c:pt idx="2463">
                  <c:v>6.1000221926645724</c:v>
                </c:pt>
                <c:pt idx="2464">
                  <c:v>6.1000221926645724</c:v>
                </c:pt>
                <c:pt idx="2465">
                  <c:v>6.1000221926645724</c:v>
                </c:pt>
                <c:pt idx="2466">
                  <c:v>6.1000221926645724</c:v>
                </c:pt>
                <c:pt idx="2467">
                  <c:v>6.1000221926645724</c:v>
                </c:pt>
                <c:pt idx="2468">
                  <c:v>6.1000221926645724</c:v>
                </c:pt>
                <c:pt idx="2469">
                  <c:v>6.1000221926645724</c:v>
                </c:pt>
                <c:pt idx="2470">
                  <c:v>6.1000221926645724</c:v>
                </c:pt>
                <c:pt idx="2471">
                  <c:v>6.1000221926645724</c:v>
                </c:pt>
                <c:pt idx="2472">
                  <c:v>6.1000221926645724</c:v>
                </c:pt>
                <c:pt idx="2473">
                  <c:v>6.1000221926645724</c:v>
                </c:pt>
                <c:pt idx="2474">
                  <c:v>6.1000221926645724</c:v>
                </c:pt>
                <c:pt idx="2475">
                  <c:v>6.1000221926645724</c:v>
                </c:pt>
                <c:pt idx="2476">
                  <c:v>6.1000221926645724</c:v>
                </c:pt>
                <c:pt idx="2477">
                  <c:v>6.1000221926645724</c:v>
                </c:pt>
                <c:pt idx="2478">
                  <c:v>6.1000221926645724</c:v>
                </c:pt>
                <c:pt idx="2479">
                  <c:v>6.1000221926645724</c:v>
                </c:pt>
                <c:pt idx="2480">
                  <c:v>6.1000221926645724</c:v>
                </c:pt>
                <c:pt idx="2481">
                  <c:v>6.1000221926645724</c:v>
                </c:pt>
                <c:pt idx="2482">
                  <c:v>6.1000221926645724</c:v>
                </c:pt>
                <c:pt idx="2483">
                  <c:v>6.1000221926645724</c:v>
                </c:pt>
                <c:pt idx="2484">
                  <c:v>6.1000221926645724</c:v>
                </c:pt>
                <c:pt idx="2485">
                  <c:v>6.1000221926645724</c:v>
                </c:pt>
                <c:pt idx="2486">
                  <c:v>6.1000221926645724</c:v>
                </c:pt>
                <c:pt idx="2487">
                  <c:v>6.1000221926645724</c:v>
                </c:pt>
                <c:pt idx="2488">
                  <c:v>6.1000221926645724</c:v>
                </c:pt>
                <c:pt idx="2489">
                  <c:v>6.1000221926645724</c:v>
                </c:pt>
                <c:pt idx="2490">
                  <c:v>6.1000221926645724</c:v>
                </c:pt>
                <c:pt idx="2491">
                  <c:v>6.1000221926645724</c:v>
                </c:pt>
                <c:pt idx="2492">
                  <c:v>6.1000221926645724</c:v>
                </c:pt>
                <c:pt idx="2493">
                  <c:v>6.1000221926645724</c:v>
                </c:pt>
                <c:pt idx="2494">
                  <c:v>6.1000221926645724</c:v>
                </c:pt>
                <c:pt idx="2495">
                  <c:v>6.1000221926645724</c:v>
                </c:pt>
                <c:pt idx="2496">
                  <c:v>6.1000221926645724</c:v>
                </c:pt>
                <c:pt idx="2497">
                  <c:v>6.1000221926645724</c:v>
                </c:pt>
                <c:pt idx="2498">
                  <c:v>6.1000221926645724</c:v>
                </c:pt>
                <c:pt idx="2499">
                  <c:v>6.1000221926645724</c:v>
                </c:pt>
                <c:pt idx="2500">
                  <c:v>6.1000221926645724</c:v>
                </c:pt>
                <c:pt idx="2501">
                  <c:v>6.1000221926645724</c:v>
                </c:pt>
                <c:pt idx="2502">
                  <c:v>6.1000221926645724</c:v>
                </c:pt>
                <c:pt idx="2503">
                  <c:v>6.1000221926645724</c:v>
                </c:pt>
                <c:pt idx="2504">
                  <c:v>6.1000221926645724</c:v>
                </c:pt>
                <c:pt idx="2505">
                  <c:v>6.1000221926645724</c:v>
                </c:pt>
                <c:pt idx="2506">
                  <c:v>6.1000221926645724</c:v>
                </c:pt>
                <c:pt idx="2507">
                  <c:v>6.1000221926645724</c:v>
                </c:pt>
                <c:pt idx="2508">
                  <c:v>6.1000221926645724</c:v>
                </c:pt>
                <c:pt idx="2509">
                  <c:v>6.1000221926645724</c:v>
                </c:pt>
                <c:pt idx="2510">
                  <c:v>6.1000221926645724</c:v>
                </c:pt>
                <c:pt idx="2511">
                  <c:v>6.1000221926645724</c:v>
                </c:pt>
                <c:pt idx="2512">
                  <c:v>6.1000221926645724</c:v>
                </c:pt>
                <c:pt idx="2513">
                  <c:v>6.1000221926645724</c:v>
                </c:pt>
                <c:pt idx="2514">
                  <c:v>6.1000221926645724</c:v>
                </c:pt>
                <c:pt idx="2515">
                  <c:v>6.1000221926645724</c:v>
                </c:pt>
                <c:pt idx="2516">
                  <c:v>6.1000221926645724</c:v>
                </c:pt>
                <c:pt idx="2517">
                  <c:v>6.1000221926645724</c:v>
                </c:pt>
                <c:pt idx="2518">
                  <c:v>6.1000221926645724</c:v>
                </c:pt>
                <c:pt idx="2519">
                  <c:v>6.1000221926645724</c:v>
                </c:pt>
                <c:pt idx="2520">
                  <c:v>6.1000221926645724</c:v>
                </c:pt>
                <c:pt idx="2521">
                  <c:v>6.1000221926645724</c:v>
                </c:pt>
                <c:pt idx="2522">
                  <c:v>6.1000221926645724</c:v>
                </c:pt>
                <c:pt idx="2523">
                  <c:v>6.1000221926645724</c:v>
                </c:pt>
                <c:pt idx="2524">
                  <c:v>6.1000221926645724</c:v>
                </c:pt>
                <c:pt idx="2525">
                  <c:v>6.1000221926645724</c:v>
                </c:pt>
                <c:pt idx="2526">
                  <c:v>6.1000221926645724</c:v>
                </c:pt>
                <c:pt idx="2527">
                  <c:v>6.1000221926645724</c:v>
                </c:pt>
                <c:pt idx="2528">
                  <c:v>6.1000221926645724</c:v>
                </c:pt>
                <c:pt idx="2529">
                  <c:v>6.1000221926645724</c:v>
                </c:pt>
                <c:pt idx="2530">
                  <c:v>6.1000221926645724</c:v>
                </c:pt>
                <c:pt idx="2531">
                  <c:v>6.1000221926645724</c:v>
                </c:pt>
                <c:pt idx="2532">
                  <c:v>6.1000221926645724</c:v>
                </c:pt>
                <c:pt idx="2533">
                  <c:v>6.1000221926645724</c:v>
                </c:pt>
                <c:pt idx="2534">
                  <c:v>6.1000221926645724</c:v>
                </c:pt>
                <c:pt idx="2535">
                  <c:v>6.1000221926645724</c:v>
                </c:pt>
                <c:pt idx="2536">
                  <c:v>6.1000221926645724</c:v>
                </c:pt>
                <c:pt idx="2537">
                  <c:v>6.1000221926645724</c:v>
                </c:pt>
                <c:pt idx="2538">
                  <c:v>6.1000221926645724</c:v>
                </c:pt>
                <c:pt idx="2539">
                  <c:v>6.1000221926645724</c:v>
                </c:pt>
                <c:pt idx="2540">
                  <c:v>6.1000221926645724</c:v>
                </c:pt>
                <c:pt idx="2541">
                  <c:v>6.1000221926645724</c:v>
                </c:pt>
                <c:pt idx="2542">
                  <c:v>6.1000221926645724</c:v>
                </c:pt>
                <c:pt idx="2543">
                  <c:v>6.1000221926645724</c:v>
                </c:pt>
                <c:pt idx="2544">
                  <c:v>6.1000221926645724</c:v>
                </c:pt>
                <c:pt idx="2545">
                  <c:v>6.1000221926645724</c:v>
                </c:pt>
                <c:pt idx="2546">
                  <c:v>6.1000221926645724</c:v>
                </c:pt>
                <c:pt idx="2547">
                  <c:v>6.1000221926645724</c:v>
                </c:pt>
                <c:pt idx="2548">
                  <c:v>6.1000221926645724</c:v>
                </c:pt>
                <c:pt idx="2549">
                  <c:v>6.1000221926645724</c:v>
                </c:pt>
                <c:pt idx="2550">
                  <c:v>6.1000221926645724</c:v>
                </c:pt>
                <c:pt idx="2551">
                  <c:v>6.1000221926645724</c:v>
                </c:pt>
                <c:pt idx="2552">
                  <c:v>6.1000221926645724</c:v>
                </c:pt>
                <c:pt idx="2553">
                  <c:v>6.1000221926645724</c:v>
                </c:pt>
                <c:pt idx="2554">
                  <c:v>6.1000221926645724</c:v>
                </c:pt>
                <c:pt idx="2555">
                  <c:v>6.1000221926645724</c:v>
                </c:pt>
                <c:pt idx="2556">
                  <c:v>6.1000221926645724</c:v>
                </c:pt>
                <c:pt idx="2557">
                  <c:v>6.1000221926645724</c:v>
                </c:pt>
                <c:pt idx="2558">
                  <c:v>6.1000221926645724</c:v>
                </c:pt>
                <c:pt idx="2559">
                  <c:v>6.1000221926645724</c:v>
                </c:pt>
                <c:pt idx="2560">
                  <c:v>6.1000221926645724</c:v>
                </c:pt>
                <c:pt idx="2561">
                  <c:v>6.1000221926645724</c:v>
                </c:pt>
                <c:pt idx="2562">
                  <c:v>6.1000221926645724</c:v>
                </c:pt>
                <c:pt idx="2563">
                  <c:v>6.1000221926645724</c:v>
                </c:pt>
                <c:pt idx="2564">
                  <c:v>6.1000221926645724</c:v>
                </c:pt>
                <c:pt idx="2565">
                  <c:v>6.1000221926645724</c:v>
                </c:pt>
                <c:pt idx="2566">
                  <c:v>6.1000221926645724</c:v>
                </c:pt>
                <c:pt idx="2567">
                  <c:v>6.1000221926645724</c:v>
                </c:pt>
                <c:pt idx="2568">
                  <c:v>6.1000221926645724</c:v>
                </c:pt>
                <c:pt idx="2569">
                  <c:v>6.1000221926645724</c:v>
                </c:pt>
                <c:pt idx="2570">
                  <c:v>6.1000221926645724</c:v>
                </c:pt>
                <c:pt idx="2571">
                  <c:v>6.1000221926645724</c:v>
                </c:pt>
                <c:pt idx="2572">
                  <c:v>6.1000221926645724</c:v>
                </c:pt>
                <c:pt idx="2573">
                  <c:v>6.1000221926645724</c:v>
                </c:pt>
                <c:pt idx="2574">
                  <c:v>6.1000221926645724</c:v>
                </c:pt>
                <c:pt idx="2575">
                  <c:v>6.1000221926645724</c:v>
                </c:pt>
                <c:pt idx="2576">
                  <c:v>6.1000221926645724</c:v>
                </c:pt>
                <c:pt idx="2577">
                  <c:v>6.1000221926645724</c:v>
                </c:pt>
                <c:pt idx="2578">
                  <c:v>6.1000221926645724</c:v>
                </c:pt>
                <c:pt idx="2579">
                  <c:v>6.1000221926645724</c:v>
                </c:pt>
                <c:pt idx="2580">
                  <c:v>6.1000221926645724</c:v>
                </c:pt>
                <c:pt idx="2581">
                  <c:v>6.1000221926645724</c:v>
                </c:pt>
                <c:pt idx="2582">
                  <c:v>6.1000221926645724</c:v>
                </c:pt>
                <c:pt idx="2583">
                  <c:v>6.1000221926645724</c:v>
                </c:pt>
                <c:pt idx="2584">
                  <c:v>6.1000221926645724</c:v>
                </c:pt>
                <c:pt idx="2585">
                  <c:v>6.1000221926645724</c:v>
                </c:pt>
                <c:pt idx="2586">
                  <c:v>6.1000221926645724</c:v>
                </c:pt>
                <c:pt idx="2587">
                  <c:v>6.1000221926645724</c:v>
                </c:pt>
                <c:pt idx="2588">
                  <c:v>6.1000221926645724</c:v>
                </c:pt>
                <c:pt idx="2589">
                  <c:v>6.1000221926645724</c:v>
                </c:pt>
                <c:pt idx="2590">
                  <c:v>6.1000221926645724</c:v>
                </c:pt>
                <c:pt idx="2591">
                  <c:v>6.1000221926645724</c:v>
                </c:pt>
                <c:pt idx="2592">
                  <c:v>6.1000221926645724</c:v>
                </c:pt>
                <c:pt idx="2593">
                  <c:v>6.1000221926645724</c:v>
                </c:pt>
                <c:pt idx="2594">
                  <c:v>6.1000221926645724</c:v>
                </c:pt>
                <c:pt idx="2595">
                  <c:v>6.1000221926645724</c:v>
                </c:pt>
                <c:pt idx="2596">
                  <c:v>6.1000221926645724</c:v>
                </c:pt>
                <c:pt idx="2597">
                  <c:v>6.1000221926645724</c:v>
                </c:pt>
                <c:pt idx="2598">
                  <c:v>6.1000221926645724</c:v>
                </c:pt>
                <c:pt idx="2599">
                  <c:v>6.1000221926645724</c:v>
                </c:pt>
                <c:pt idx="2600">
                  <c:v>6.1000221926645724</c:v>
                </c:pt>
                <c:pt idx="2601">
                  <c:v>6.1000221926645724</c:v>
                </c:pt>
                <c:pt idx="2602">
                  <c:v>6.1000221926645724</c:v>
                </c:pt>
                <c:pt idx="2603">
                  <c:v>6.1000221926645724</c:v>
                </c:pt>
                <c:pt idx="2604">
                  <c:v>6.1000221926645724</c:v>
                </c:pt>
                <c:pt idx="2605">
                  <c:v>6.1000221926645724</c:v>
                </c:pt>
                <c:pt idx="2606">
                  <c:v>6.1000221926645724</c:v>
                </c:pt>
                <c:pt idx="2607">
                  <c:v>6.1000221926645724</c:v>
                </c:pt>
                <c:pt idx="2608">
                  <c:v>6.1000221926645724</c:v>
                </c:pt>
                <c:pt idx="2609">
                  <c:v>6.1000221926645724</c:v>
                </c:pt>
                <c:pt idx="2610">
                  <c:v>6.1000221926645724</c:v>
                </c:pt>
                <c:pt idx="2611">
                  <c:v>6.1000221926645724</c:v>
                </c:pt>
                <c:pt idx="2612">
                  <c:v>6.1000221926645724</c:v>
                </c:pt>
                <c:pt idx="2613">
                  <c:v>6.1000221926645724</c:v>
                </c:pt>
                <c:pt idx="2614">
                  <c:v>6.1000221926645724</c:v>
                </c:pt>
                <c:pt idx="2615">
                  <c:v>6.1000221926645724</c:v>
                </c:pt>
                <c:pt idx="2616">
                  <c:v>6.1000221926645724</c:v>
                </c:pt>
                <c:pt idx="2617">
                  <c:v>6.1000221926645724</c:v>
                </c:pt>
                <c:pt idx="2618">
                  <c:v>6.1000221926645724</c:v>
                </c:pt>
                <c:pt idx="2619">
                  <c:v>6.1000221926645724</c:v>
                </c:pt>
                <c:pt idx="2620">
                  <c:v>6.1000221926645724</c:v>
                </c:pt>
                <c:pt idx="2621">
                  <c:v>6.1000221926645724</c:v>
                </c:pt>
                <c:pt idx="2622">
                  <c:v>6.1000221926645724</c:v>
                </c:pt>
                <c:pt idx="2623">
                  <c:v>6.1000221926645724</c:v>
                </c:pt>
                <c:pt idx="2624">
                  <c:v>6.1000221926645724</c:v>
                </c:pt>
                <c:pt idx="2625">
                  <c:v>6.1000221926645724</c:v>
                </c:pt>
                <c:pt idx="2626">
                  <c:v>6.1000221926645724</c:v>
                </c:pt>
                <c:pt idx="2627">
                  <c:v>6.1000221926645724</c:v>
                </c:pt>
                <c:pt idx="2628">
                  <c:v>6.1000221926645724</c:v>
                </c:pt>
                <c:pt idx="2629">
                  <c:v>6.1000221926645724</c:v>
                </c:pt>
                <c:pt idx="2630">
                  <c:v>6.1000221926645724</c:v>
                </c:pt>
                <c:pt idx="2631">
                  <c:v>6.1000221926645724</c:v>
                </c:pt>
                <c:pt idx="2632">
                  <c:v>6.1000221926645724</c:v>
                </c:pt>
                <c:pt idx="2633">
                  <c:v>6.1000221926645724</c:v>
                </c:pt>
                <c:pt idx="2634">
                  <c:v>6.1000221926645724</c:v>
                </c:pt>
                <c:pt idx="2635">
                  <c:v>6.1000221926645724</c:v>
                </c:pt>
                <c:pt idx="2636">
                  <c:v>6.1000221926645724</c:v>
                </c:pt>
                <c:pt idx="2637">
                  <c:v>6.1000221926645724</c:v>
                </c:pt>
                <c:pt idx="2638">
                  <c:v>6.1000221926645724</c:v>
                </c:pt>
                <c:pt idx="2639">
                  <c:v>6.1000221926645724</c:v>
                </c:pt>
                <c:pt idx="2640">
                  <c:v>6.1000221926645724</c:v>
                </c:pt>
                <c:pt idx="2641">
                  <c:v>6.1000221926645724</c:v>
                </c:pt>
                <c:pt idx="2642">
                  <c:v>6.1000221926645724</c:v>
                </c:pt>
                <c:pt idx="2643">
                  <c:v>6.1000221926645724</c:v>
                </c:pt>
                <c:pt idx="2644">
                  <c:v>6.1000221926645724</c:v>
                </c:pt>
                <c:pt idx="2645">
                  <c:v>6.1000221926645724</c:v>
                </c:pt>
                <c:pt idx="2646">
                  <c:v>6.1000221926645724</c:v>
                </c:pt>
                <c:pt idx="2647">
                  <c:v>6.1000221926645724</c:v>
                </c:pt>
                <c:pt idx="2648">
                  <c:v>6.1000221926645724</c:v>
                </c:pt>
                <c:pt idx="2649">
                  <c:v>6.1000221926645724</c:v>
                </c:pt>
                <c:pt idx="2650">
                  <c:v>6.1000221926645724</c:v>
                </c:pt>
                <c:pt idx="2651">
                  <c:v>6.1000221926645724</c:v>
                </c:pt>
                <c:pt idx="2652">
                  <c:v>6.1000221926645724</c:v>
                </c:pt>
                <c:pt idx="2653">
                  <c:v>6.1000221926645724</c:v>
                </c:pt>
                <c:pt idx="2654">
                  <c:v>6.1000221926645724</c:v>
                </c:pt>
                <c:pt idx="2655">
                  <c:v>6.1000221926645724</c:v>
                </c:pt>
                <c:pt idx="2656">
                  <c:v>6.1000221926645724</c:v>
                </c:pt>
                <c:pt idx="2657">
                  <c:v>6.1000221926645724</c:v>
                </c:pt>
                <c:pt idx="2658">
                  <c:v>6.1000221926645724</c:v>
                </c:pt>
                <c:pt idx="2659">
                  <c:v>6.1000221926645724</c:v>
                </c:pt>
                <c:pt idx="2660">
                  <c:v>6.1000221926645724</c:v>
                </c:pt>
                <c:pt idx="2661">
                  <c:v>6.1000221926645724</c:v>
                </c:pt>
                <c:pt idx="2662">
                  <c:v>6.1000221926645724</c:v>
                </c:pt>
                <c:pt idx="2663">
                  <c:v>6.1000221926645724</c:v>
                </c:pt>
                <c:pt idx="2664">
                  <c:v>6.1000221926645724</c:v>
                </c:pt>
                <c:pt idx="2665">
                  <c:v>6.1000221926645724</c:v>
                </c:pt>
                <c:pt idx="2666">
                  <c:v>6.1000221926645724</c:v>
                </c:pt>
                <c:pt idx="2667">
                  <c:v>6.1000221926645724</c:v>
                </c:pt>
                <c:pt idx="2668">
                  <c:v>6.1000221926645724</c:v>
                </c:pt>
                <c:pt idx="2669">
                  <c:v>6.1000221926645724</c:v>
                </c:pt>
                <c:pt idx="2670">
                  <c:v>6.1000221926645724</c:v>
                </c:pt>
                <c:pt idx="2671">
                  <c:v>6.1000221926645724</c:v>
                </c:pt>
                <c:pt idx="2672">
                  <c:v>6.1000221926645724</c:v>
                </c:pt>
                <c:pt idx="2673">
                  <c:v>6.1000221926645724</c:v>
                </c:pt>
                <c:pt idx="2674">
                  <c:v>6.1000221926645724</c:v>
                </c:pt>
                <c:pt idx="2675">
                  <c:v>6.1000221926645724</c:v>
                </c:pt>
                <c:pt idx="2676">
                  <c:v>6.1000221926645724</c:v>
                </c:pt>
                <c:pt idx="2677">
                  <c:v>6.1000221926645724</c:v>
                </c:pt>
                <c:pt idx="2678">
                  <c:v>6.1000221926645724</c:v>
                </c:pt>
                <c:pt idx="2679">
                  <c:v>6.1000221926645724</c:v>
                </c:pt>
                <c:pt idx="2680">
                  <c:v>6.1000221926645724</c:v>
                </c:pt>
                <c:pt idx="2681">
                  <c:v>6.1000221926645724</c:v>
                </c:pt>
                <c:pt idx="2682">
                  <c:v>6.1000221926645724</c:v>
                </c:pt>
                <c:pt idx="2683">
                  <c:v>6.1000221926645724</c:v>
                </c:pt>
                <c:pt idx="2684">
                  <c:v>6.1000221926645724</c:v>
                </c:pt>
                <c:pt idx="2685">
                  <c:v>6.1000221926645724</c:v>
                </c:pt>
                <c:pt idx="2686">
                  <c:v>6.1000221926645724</c:v>
                </c:pt>
                <c:pt idx="2687">
                  <c:v>6.1000221926645724</c:v>
                </c:pt>
                <c:pt idx="2688">
                  <c:v>6.1000221926645724</c:v>
                </c:pt>
                <c:pt idx="2689">
                  <c:v>6.1000221926645724</c:v>
                </c:pt>
                <c:pt idx="2690">
                  <c:v>6.1000221926645724</c:v>
                </c:pt>
                <c:pt idx="2691">
                  <c:v>6.1000221926645724</c:v>
                </c:pt>
                <c:pt idx="2692">
                  <c:v>6.1000221926645724</c:v>
                </c:pt>
                <c:pt idx="2693">
                  <c:v>6.1000221926645724</c:v>
                </c:pt>
                <c:pt idx="2694">
                  <c:v>6.1000221926645724</c:v>
                </c:pt>
                <c:pt idx="2695">
                  <c:v>6.1000221926645724</c:v>
                </c:pt>
                <c:pt idx="2696">
                  <c:v>6.1000221926645724</c:v>
                </c:pt>
                <c:pt idx="2697">
                  <c:v>6.1000221926645724</c:v>
                </c:pt>
                <c:pt idx="2698">
                  <c:v>6.1000221926645724</c:v>
                </c:pt>
                <c:pt idx="2699">
                  <c:v>6.1000221926645724</c:v>
                </c:pt>
                <c:pt idx="2700">
                  <c:v>6.1000221926645724</c:v>
                </c:pt>
                <c:pt idx="2701">
                  <c:v>6.1000221926645724</c:v>
                </c:pt>
                <c:pt idx="2702">
                  <c:v>6.1000221926645724</c:v>
                </c:pt>
                <c:pt idx="2703">
                  <c:v>6.1000221926645724</c:v>
                </c:pt>
                <c:pt idx="2704">
                  <c:v>6.1000221926645724</c:v>
                </c:pt>
                <c:pt idx="2705">
                  <c:v>6.1000221926645724</c:v>
                </c:pt>
                <c:pt idx="2706">
                  <c:v>6.1000221926645724</c:v>
                </c:pt>
                <c:pt idx="2707">
                  <c:v>6.1000221926645724</c:v>
                </c:pt>
                <c:pt idx="2708">
                  <c:v>6.1000221926645724</c:v>
                </c:pt>
                <c:pt idx="2709">
                  <c:v>6.1000221926645724</c:v>
                </c:pt>
                <c:pt idx="2710">
                  <c:v>6.1000221926645724</c:v>
                </c:pt>
                <c:pt idx="2711">
                  <c:v>6.1000221926645724</c:v>
                </c:pt>
                <c:pt idx="2712">
                  <c:v>6.1000221926645724</c:v>
                </c:pt>
                <c:pt idx="2713">
                  <c:v>6.1000221926645724</c:v>
                </c:pt>
                <c:pt idx="2714">
                  <c:v>6.1000221926645724</c:v>
                </c:pt>
                <c:pt idx="2715">
                  <c:v>6.1000221926645724</c:v>
                </c:pt>
                <c:pt idx="2716">
                  <c:v>6.1000221926645724</c:v>
                </c:pt>
                <c:pt idx="2717">
                  <c:v>6.1000221926645724</c:v>
                </c:pt>
                <c:pt idx="2718">
                  <c:v>6.1000221926645724</c:v>
                </c:pt>
                <c:pt idx="2719">
                  <c:v>6.1000221926645724</c:v>
                </c:pt>
                <c:pt idx="2720">
                  <c:v>6.1000221926645724</c:v>
                </c:pt>
                <c:pt idx="2721">
                  <c:v>6.1000221926645724</c:v>
                </c:pt>
                <c:pt idx="2722">
                  <c:v>6.1000221926645724</c:v>
                </c:pt>
                <c:pt idx="2723">
                  <c:v>6.1000221926645724</c:v>
                </c:pt>
                <c:pt idx="2724">
                  <c:v>6.1000221926645724</c:v>
                </c:pt>
                <c:pt idx="2725">
                  <c:v>6.1000221926645724</c:v>
                </c:pt>
                <c:pt idx="2726">
                  <c:v>6.1000221926645724</c:v>
                </c:pt>
                <c:pt idx="2727">
                  <c:v>6.1000221926645724</c:v>
                </c:pt>
                <c:pt idx="2728">
                  <c:v>6.1000221926645724</c:v>
                </c:pt>
                <c:pt idx="2729">
                  <c:v>6.1000221926645724</c:v>
                </c:pt>
                <c:pt idx="2730">
                  <c:v>6.1000221926645724</c:v>
                </c:pt>
                <c:pt idx="2731">
                  <c:v>6.1000221926645724</c:v>
                </c:pt>
                <c:pt idx="2732">
                  <c:v>6.1000221926645724</c:v>
                </c:pt>
                <c:pt idx="2733">
                  <c:v>6.1000221926645724</c:v>
                </c:pt>
                <c:pt idx="2734">
                  <c:v>6.1000221926645724</c:v>
                </c:pt>
                <c:pt idx="2735">
                  <c:v>6.1000221926645724</c:v>
                </c:pt>
                <c:pt idx="2736">
                  <c:v>6.1000221926645724</c:v>
                </c:pt>
                <c:pt idx="2737">
                  <c:v>6.1000221926645724</c:v>
                </c:pt>
                <c:pt idx="2738">
                  <c:v>6.1000221926645724</c:v>
                </c:pt>
                <c:pt idx="2739">
                  <c:v>6.1000221926645724</c:v>
                </c:pt>
                <c:pt idx="2740">
                  <c:v>6.1000221926645724</c:v>
                </c:pt>
                <c:pt idx="2741">
                  <c:v>6.1000221926645724</c:v>
                </c:pt>
                <c:pt idx="2742">
                  <c:v>6.1000221926645724</c:v>
                </c:pt>
                <c:pt idx="2743">
                  <c:v>6.1000221926645724</c:v>
                </c:pt>
                <c:pt idx="2744">
                  <c:v>6.1000221926645724</c:v>
                </c:pt>
                <c:pt idx="2745">
                  <c:v>6.1000221926645724</c:v>
                </c:pt>
                <c:pt idx="2746">
                  <c:v>6.1000221926645724</c:v>
                </c:pt>
                <c:pt idx="2747">
                  <c:v>6.1000221926645724</c:v>
                </c:pt>
                <c:pt idx="2748">
                  <c:v>6.1000221926645724</c:v>
                </c:pt>
                <c:pt idx="2749">
                  <c:v>6.1000221926645724</c:v>
                </c:pt>
                <c:pt idx="2750">
                  <c:v>6.1000221926645724</c:v>
                </c:pt>
                <c:pt idx="2751">
                  <c:v>6.1000221926645724</c:v>
                </c:pt>
                <c:pt idx="2752">
                  <c:v>6.1000221926645724</c:v>
                </c:pt>
                <c:pt idx="2753">
                  <c:v>6.1000221926645724</c:v>
                </c:pt>
                <c:pt idx="2754">
                  <c:v>6.1000221926645724</c:v>
                </c:pt>
                <c:pt idx="2755">
                  <c:v>6.1000221926645724</c:v>
                </c:pt>
                <c:pt idx="2756">
                  <c:v>6.1000221926645724</c:v>
                </c:pt>
                <c:pt idx="2757">
                  <c:v>6.1000221926645724</c:v>
                </c:pt>
                <c:pt idx="2758">
                  <c:v>6.1000221926645724</c:v>
                </c:pt>
                <c:pt idx="2759">
                  <c:v>6.1000221926645724</c:v>
                </c:pt>
                <c:pt idx="2760">
                  <c:v>6.1000221926645724</c:v>
                </c:pt>
                <c:pt idx="2761">
                  <c:v>6.1000221926645724</c:v>
                </c:pt>
                <c:pt idx="2762">
                  <c:v>6.1000221926645724</c:v>
                </c:pt>
                <c:pt idx="2763">
                  <c:v>6.1000221926645724</c:v>
                </c:pt>
                <c:pt idx="2764">
                  <c:v>6.1000221926645724</c:v>
                </c:pt>
                <c:pt idx="2765">
                  <c:v>6.1000221926645724</c:v>
                </c:pt>
                <c:pt idx="2766">
                  <c:v>6.1000221926645724</c:v>
                </c:pt>
                <c:pt idx="2767">
                  <c:v>6.1000221926645724</c:v>
                </c:pt>
                <c:pt idx="2768">
                  <c:v>6.1000221926645724</c:v>
                </c:pt>
                <c:pt idx="2769">
                  <c:v>6.1000221926645724</c:v>
                </c:pt>
                <c:pt idx="2770">
                  <c:v>6.1000221926645724</c:v>
                </c:pt>
                <c:pt idx="2771">
                  <c:v>6.1000221926645724</c:v>
                </c:pt>
                <c:pt idx="2772">
                  <c:v>6.1000221926645724</c:v>
                </c:pt>
                <c:pt idx="2773">
                  <c:v>6.1000221926645724</c:v>
                </c:pt>
                <c:pt idx="2774">
                  <c:v>6.1000221926645724</c:v>
                </c:pt>
                <c:pt idx="2775">
                  <c:v>6.1000221926645724</c:v>
                </c:pt>
                <c:pt idx="2776">
                  <c:v>6.1000221926645724</c:v>
                </c:pt>
                <c:pt idx="2777">
                  <c:v>6.1000221926645724</c:v>
                </c:pt>
                <c:pt idx="2778">
                  <c:v>6.1000221926645724</c:v>
                </c:pt>
                <c:pt idx="2779">
                  <c:v>6.1000221926645724</c:v>
                </c:pt>
                <c:pt idx="2780">
                  <c:v>6.1000221926645724</c:v>
                </c:pt>
                <c:pt idx="2781">
                  <c:v>6.1000221926645724</c:v>
                </c:pt>
                <c:pt idx="2782">
                  <c:v>6.1000221926645724</c:v>
                </c:pt>
                <c:pt idx="2783">
                  <c:v>6.1000221926645724</c:v>
                </c:pt>
                <c:pt idx="2784">
                  <c:v>6.1000221926645724</c:v>
                </c:pt>
                <c:pt idx="2785">
                  <c:v>6.1000221926645724</c:v>
                </c:pt>
                <c:pt idx="2786">
                  <c:v>6.1000221926645724</c:v>
                </c:pt>
                <c:pt idx="2787">
                  <c:v>6.1000221926645724</c:v>
                </c:pt>
                <c:pt idx="2788">
                  <c:v>6.1000221926645724</c:v>
                </c:pt>
                <c:pt idx="2789">
                  <c:v>6.1000221926645724</c:v>
                </c:pt>
                <c:pt idx="2790">
                  <c:v>6.1000221926645724</c:v>
                </c:pt>
                <c:pt idx="2791">
                  <c:v>6.1000221926645724</c:v>
                </c:pt>
                <c:pt idx="2792">
                  <c:v>6.1000221926645724</c:v>
                </c:pt>
                <c:pt idx="2793">
                  <c:v>6.1000221926645724</c:v>
                </c:pt>
                <c:pt idx="2794">
                  <c:v>6.1000221926645724</c:v>
                </c:pt>
                <c:pt idx="2795">
                  <c:v>6.1000221926645724</c:v>
                </c:pt>
                <c:pt idx="2796">
                  <c:v>6.1000221926645724</c:v>
                </c:pt>
                <c:pt idx="2797">
                  <c:v>6.1000221926645724</c:v>
                </c:pt>
                <c:pt idx="2798">
                  <c:v>6.1000221926645724</c:v>
                </c:pt>
                <c:pt idx="2799">
                  <c:v>6.1000221926645724</c:v>
                </c:pt>
                <c:pt idx="2800">
                  <c:v>6.1000221926645724</c:v>
                </c:pt>
                <c:pt idx="2801">
                  <c:v>6.1000221926645724</c:v>
                </c:pt>
                <c:pt idx="2802">
                  <c:v>6.1000221926645724</c:v>
                </c:pt>
                <c:pt idx="2803">
                  <c:v>6.1000221926645724</c:v>
                </c:pt>
                <c:pt idx="2804">
                  <c:v>6.1000221926645724</c:v>
                </c:pt>
                <c:pt idx="2805">
                  <c:v>6.1000221926645724</c:v>
                </c:pt>
                <c:pt idx="2806">
                  <c:v>6.1000221926645724</c:v>
                </c:pt>
                <c:pt idx="2807">
                  <c:v>6.1000221926645724</c:v>
                </c:pt>
                <c:pt idx="2808">
                  <c:v>6.1000221926645724</c:v>
                </c:pt>
                <c:pt idx="2809">
                  <c:v>6.1000221926645724</c:v>
                </c:pt>
                <c:pt idx="2810">
                  <c:v>6.1000221926645724</c:v>
                </c:pt>
                <c:pt idx="2811">
                  <c:v>6.1000221926645724</c:v>
                </c:pt>
                <c:pt idx="2812">
                  <c:v>6.1000221926645724</c:v>
                </c:pt>
                <c:pt idx="2813">
                  <c:v>6.1000221926645724</c:v>
                </c:pt>
                <c:pt idx="2814">
                  <c:v>6.1000221926645724</c:v>
                </c:pt>
                <c:pt idx="2815">
                  <c:v>6.1000221926645724</c:v>
                </c:pt>
                <c:pt idx="2816">
                  <c:v>6.1000221926645724</c:v>
                </c:pt>
                <c:pt idx="2817">
                  <c:v>6.1000221926645724</c:v>
                </c:pt>
                <c:pt idx="2818">
                  <c:v>6.1000221926645724</c:v>
                </c:pt>
                <c:pt idx="2819">
                  <c:v>6.1000221926645724</c:v>
                </c:pt>
                <c:pt idx="2820">
                  <c:v>6.1000221926645724</c:v>
                </c:pt>
                <c:pt idx="2821">
                  <c:v>6.1000221926645724</c:v>
                </c:pt>
                <c:pt idx="2822">
                  <c:v>6.1000221926645724</c:v>
                </c:pt>
                <c:pt idx="2823">
                  <c:v>6.1000221926645724</c:v>
                </c:pt>
                <c:pt idx="2824">
                  <c:v>6.1000221926645724</c:v>
                </c:pt>
                <c:pt idx="2825">
                  <c:v>6.1000221926645724</c:v>
                </c:pt>
                <c:pt idx="2826">
                  <c:v>6.1000221926645724</c:v>
                </c:pt>
                <c:pt idx="2827">
                  <c:v>6.1000221926645724</c:v>
                </c:pt>
                <c:pt idx="2828">
                  <c:v>6.1000221926645724</c:v>
                </c:pt>
                <c:pt idx="2829">
                  <c:v>6.1000221926645724</c:v>
                </c:pt>
                <c:pt idx="2830">
                  <c:v>6.1000221926645724</c:v>
                </c:pt>
                <c:pt idx="2831">
                  <c:v>6.1000221926645724</c:v>
                </c:pt>
                <c:pt idx="2832">
                  <c:v>6.1000221926645724</c:v>
                </c:pt>
                <c:pt idx="2833">
                  <c:v>6.1000221926645724</c:v>
                </c:pt>
                <c:pt idx="2834">
                  <c:v>6.1000221926645724</c:v>
                </c:pt>
                <c:pt idx="2835">
                  <c:v>6.1000221926645724</c:v>
                </c:pt>
                <c:pt idx="2836">
                  <c:v>6.1000221926645724</c:v>
                </c:pt>
                <c:pt idx="2837">
                  <c:v>6.1000221926645724</c:v>
                </c:pt>
                <c:pt idx="2838">
                  <c:v>6.1000221926645724</c:v>
                </c:pt>
                <c:pt idx="2839">
                  <c:v>6.1000221926645724</c:v>
                </c:pt>
                <c:pt idx="2840">
                  <c:v>6.1000221926645724</c:v>
                </c:pt>
                <c:pt idx="2841">
                  <c:v>6.1000221926645724</c:v>
                </c:pt>
                <c:pt idx="2842">
                  <c:v>6.1000221926645724</c:v>
                </c:pt>
                <c:pt idx="2843">
                  <c:v>6.1000221926645724</c:v>
                </c:pt>
                <c:pt idx="2844">
                  <c:v>6.1000221926645724</c:v>
                </c:pt>
                <c:pt idx="2845">
                  <c:v>6.1000221926645724</c:v>
                </c:pt>
                <c:pt idx="2846">
                  <c:v>6.1000221926645724</c:v>
                </c:pt>
                <c:pt idx="2847">
                  <c:v>6.1000221926645724</c:v>
                </c:pt>
                <c:pt idx="2848">
                  <c:v>6.1000221926645724</c:v>
                </c:pt>
                <c:pt idx="2849">
                  <c:v>6.1000221926645724</c:v>
                </c:pt>
                <c:pt idx="2850">
                  <c:v>6.1000221926645724</c:v>
                </c:pt>
                <c:pt idx="2851">
                  <c:v>6.1000221926645724</c:v>
                </c:pt>
                <c:pt idx="2852">
                  <c:v>6.1000221926645724</c:v>
                </c:pt>
                <c:pt idx="2853">
                  <c:v>6.1000221926645724</c:v>
                </c:pt>
                <c:pt idx="2854">
                  <c:v>6.1000221926645724</c:v>
                </c:pt>
                <c:pt idx="2855">
                  <c:v>6.1000221926645724</c:v>
                </c:pt>
                <c:pt idx="2856">
                  <c:v>6.1000221926645724</c:v>
                </c:pt>
                <c:pt idx="2857">
                  <c:v>6.1000221926645724</c:v>
                </c:pt>
                <c:pt idx="2858">
                  <c:v>6.1000221926645724</c:v>
                </c:pt>
                <c:pt idx="2859">
                  <c:v>6.1000221926645724</c:v>
                </c:pt>
                <c:pt idx="2860">
                  <c:v>6.1000221926645724</c:v>
                </c:pt>
                <c:pt idx="2861">
                  <c:v>6.1000221926645724</c:v>
                </c:pt>
                <c:pt idx="2862">
                  <c:v>6.1000221926645724</c:v>
                </c:pt>
                <c:pt idx="2863">
                  <c:v>6.1000221926645724</c:v>
                </c:pt>
                <c:pt idx="2864">
                  <c:v>6.1000221926645724</c:v>
                </c:pt>
                <c:pt idx="2865">
                  <c:v>6.1000221926645724</c:v>
                </c:pt>
                <c:pt idx="2866">
                  <c:v>6.1000221926645724</c:v>
                </c:pt>
                <c:pt idx="2867">
                  <c:v>6.1000221926645724</c:v>
                </c:pt>
                <c:pt idx="2868">
                  <c:v>6.1000221926645724</c:v>
                </c:pt>
                <c:pt idx="2869">
                  <c:v>6.1000221926645724</c:v>
                </c:pt>
                <c:pt idx="2870">
                  <c:v>6.1000221926645724</c:v>
                </c:pt>
                <c:pt idx="2871">
                  <c:v>6.1000221926645724</c:v>
                </c:pt>
                <c:pt idx="2872">
                  <c:v>6.1000221926645724</c:v>
                </c:pt>
                <c:pt idx="2873">
                  <c:v>6.1000221926645724</c:v>
                </c:pt>
                <c:pt idx="2874">
                  <c:v>6.1000221926645724</c:v>
                </c:pt>
                <c:pt idx="2875">
                  <c:v>6.1000221926645724</c:v>
                </c:pt>
                <c:pt idx="2876">
                  <c:v>6.1000221926645724</c:v>
                </c:pt>
                <c:pt idx="2877">
                  <c:v>6.1000221926645724</c:v>
                </c:pt>
                <c:pt idx="2878">
                  <c:v>6.1000221926645724</c:v>
                </c:pt>
                <c:pt idx="2879">
                  <c:v>6.1000221926645724</c:v>
                </c:pt>
                <c:pt idx="2880">
                  <c:v>6.1000221926645724</c:v>
                </c:pt>
                <c:pt idx="2881">
                  <c:v>6.1000221926645724</c:v>
                </c:pt>
                <c:pt idx="2882">
                  <c:v>6.1000221926645724</c:v>
                </c:pt>
                <c:pt idx="2883">
                  <c:v>6.1000221926645724</c:v>
                </c:pt>
                <c:pt idx="2884">
                  <c:v>6.1000221926645724</c:v>
                </c:pt>
                <c:pt idx="2885">
                  <c:v>6.1000221926645724</c:v>
                </c:pt>
                <c:pt idx="2886">
                  <c:v>6.1000221926645724</c:v>
                </c:pt>
                <c:pt idx="2887">
                  <c:v>6.1000221926645724</c:v>
                </c:pt>
                <c:pt idx="2888">
                  <c:v>6.1000221926645724</c:v>
                </c:pt>
                <c:pt idx="2889">
                  <c:v>6.1000221926645724</c:v>
                </c:pt>
                <c:pt idx="2890">
                  <c:v>6.1000221926645724</c:v>
                </c:pt>
                <c:pt idx="2891">
                  <c:v>6.1000221926645724</c:v>
                </c:pt>
                <c:pt idx="2892">
                  <c:v>6.1000221926645724</c:v>
                </c:pt>
                <c:pt idx="2893">
                  <c:v>6.1000221926645724</c:v>
                </c:pt>
                <c:pt idx="2894">
                  <c:v>6.1000221926645724</c:v>
                </c:pt>
                <c:pt idx="2895">
                  <c:v>6.1000221926645724</c:v>
                </c:pt>
                <c:pt idx="2896">
                  <c:v>6.1000221926645724</c:v>
                </c:pt>
                <c:pt idx="2897">
                  <c:v>6.1000221926645724</c:v>
                </c:pt>
                <c:pt idx="2898">
                  <c:v>6.1000221926645724</c:v>
                </c:pt>
                <c:pt idx="2899">
                  <c:v>6.1000221926645724</c:v>
                </c:pt>
                <c:pt idx="2900">
                  <c:v>6.1000221926645724</c:v>
                </c:pt>
                <c:pt idx="2901">
                  <c:v>6.1000221926645724</c:v>
                </c:pt>
                <c:pt idx="2902">
                  <c:v>6.1000221926645724</c:v>
                </c:pt>
                <c:pt idx="2903">
                  <c:v>6.1000221926645724</c:v>
                </c:pt>
                <c:pt idx="2904">
                  <c:v>6.1000221926645724</c:v>
                </c:pt>
                <c:pt idx="2905">
                  <c:v>6.1000221926645724</c:v>
                </c:pt>
                <c:pt idx="2906">
                  <c:v>6.1000221926645724</c:v>
                </c:pt>
                <c:pt idx="2907">
                  <c:v>6.1000221926645724</c:v>
                </c:pt>
                <c:pt idx="2908">
                  <c:v>6.1000221926645724</c:v>
                </c:pt>
                <c:pt idx="2909">
                  <c:v>6.1000221926645724</c:v>
                </c:pt>
                <c:pt idx="2910">
                  <c:v>6.1000221926645724</c:v>
                </c:pt>
                <c:pt idx="2911">
                  <c:v>6.1000221926645724</c:v>
                </c:pt>
                <c:pt idx="2912">
                  <c:v>6.1000221926645724</c:v>
                </c:pt>
                <c:pt idx="2913">
                  <c:v>6.1000221926645724</c:v>
                </c:pt>
                <c:pt idx="2914">
                  <c:v>6.1000221926645724</c:v>
                </c:pt>
                <c:pt idx="2915">
                  <c:v>6.1000221926645724</c:v>
                </c:pt>
                <c:pt idx="2916">
                  <c:v>6.1000221926645724</c:v>
                </c:pt>
                <c:pt idx="2917">
                  <c:v>6.1000221926645724</c:v>
                </c:pt>
                <c:pt idx="2918">
                  <c:v>6.1000221926645724</c:v>
                </c:pt>
                <c:pt idx="2919">
                  <c:v>6.1000221926645724</c:v>
                </c:pt>
                <c:pt idx="2920">
                  <c:v>6.1000221926645724</c:v>
                </c:pt>
                <c:pt idx="2921">
                  <c:v>6.1000221926645724</c:v>
                </c:pt>
                <c:pt idx="2922">
                  <c:v>6.1000221926645724</c:v>
                </c:pt>
                <c:pt idx="2923">
                  <c:v>6.1000221926645724</c:v>
                </c:pt>
                <c:pt idx="2924">
                  <c:v>6.1000221926645724</c:v>
                </c:pt>
                <c:pt idx="2925">
                  <c:v>6.1000221926645724</c:v>
                </c:pt>
                <c:pt idx="2926">
                  <c:v>6.1000221926645724</c:v>
                </c:pt>
                <c:pt idx="2927">
                  <c:v>6.1000221926645724</c:v>
                </c:pt>
                <c:pt idx="2928">
                  <c:v>6.1000221926645724</c:v>
                </c:pt>
                <c:pt idx="2929">
                  <c:v>6.1000221926645724</c:v>
                </c:pt>
                <c:pt idx="2930">
                  <c:v>6.1000221926645724</c:v>
                </c:pt>
                <c:pt idx="2931">
                  <c:v>6.1000221926645724</c:v>
                </c:pt>
                <c:pt idx="2932">
                  <c:v>6.1000221926645724</c:v>
                </c:pt>
                <c:pt idx="2933">
                  <c:v>6.1000221926645724</c:v>
                </c:pt>
                <c:pt idx="2934">
                  <c:v>6.1000221926645724</c:v>
                </c:pt>
                <c:pt idx="2935">
                  <c:v>6.1000221926645724</c:v>
                </c:pt>
                <c:pt idx="2936">
                  <c:v>6.1000221926645724</c:v>
                </c:pt>
                <c:pt idx="2937">
                  <c:v>6.1000221926645724</c:v>
                </c:pt>
                <c:pt idx="2938">
                  <c:v>6.1000221926645724</c:v>
                </c:pt>
                <c:pt idx="2939">
                  <c:v>6.1000221926645724</c:v>
                </c:pt>
                <c:pt idx="2940">
                  <c:v>6.1000221926645724</c:v>
                </c:pt>
                <c:pt idx="2941">
                  <c:v>6.1000221926645724</c:v>
                </c:pt>
                <c:pt idx="2942">
                  <c:v>6.1000221926645724</c:v>
                </c:pt>
                <c:pt idx="2943">
                  <c:v>6.1000221926645724</c:v>
                </c:pt>
                <c:pt idx="2944">
                  <c:v>6.1000221926645724</c:v>
                </c:pt>
                <c:pt idx="2945">
                  <c:v>6.1000221926645724</c:v>
                </c:pt>
                <c:pt idx="2946">
                  <c:v>6.1000221926645724</c:v>
                </c:pt>
                <c:pt idx="2947">
                  <c:v>6.1000221926645724</c:v>
                </c:pt>
                <c:pt idx="2948">
                  <c:v>6.1000221926645724</c:v>
                </c:pt>
                <c:pt idx="2949">
                  <c:v>6.1000221926645724</c:v>
                </c:pt>
                <c:pt idx="2950">
                  <c:v>6.1000221926645724</c:v>
                </c:pt>
                <c:pt idx="2951">
                  <c:v>6.1000221926645724</c:v>
                </c:pt>
                <c:pt idx="2952">
                  <c:v>6.1000221926645724</c:v>
                </c:pt>
                <c:pt idx="2953">
                  <c:v>6.1000221926645724</c:v>
                </c:pt>
                <c:pt idx="2954">
                  <c:v>6.1000221926645724</c:v>
                </c:pt>
                <c:pt idx="2955">
                  <c:v>6.1000221926645724</c:v>
                </c:pt>
                <c:pt idx="2956">
                  <c:v>6.1000221926645724</c:v>
                </c:pt>
                <c:pt idx="2957">
                  <c:v>6.1000221926645724</c:v>
                </c:pt>
                <c:pt idx="2958">
                  <c:v>6.1000221926645724</c:v>
                </c:pt>
                <c:pt idx="2959">
                  <c:v>6.1000221926645724</c:v>
                </c:pt>
                <c:pt idx="2960">
                  <c:v>6.1000221926645724</c:v>
                </c:pt>
                <c:pt idx="2961">
                  <c:v>6.1000221926645724</c:v>
                </c:pt>
                <c:pt idx="2962">
                  <c:v>6.1000221926645724</c:v>
                </c:pt>
                <c:pt idx="2963">
                  <c:v>6.1000221926645724</c:v>
                </c:pt>
                <c:pt idx="2964">
                  <c:v>6.1000221926645724</c:v>
                </c:pt>
                <c:pt idx="2965">
                  <c:v>6.1000221926645724</c:v>
                </c:pt>
                <c:pt idx="2966">
                  <c:v>6.1000221926645724</c:v>
                </c:pt>
                <c:pt idx="2967">
                  <c:v>6.1000221926645724</c:v>
                </c:pt>
                <c:pt idx="2968">
                  <c:v>6.1000221926645724</c:v>
                </c:pt>
                <c:pt idx="2969">
                  <c:v>6.1000221926645724</c:v>
                </c:pt>
                <c:pt idx="2970">
                  <c:v>6.1000221926645724</c:v>
                </c:pt>
                <c:pt idx="2971">
                  <c:v>6.1000221926645724</c:v>
                </c:pt>
                <c:pt idx="2972">
                  <c:v>6.1000221926645724</c:v>
                </c:pt>
                <c:pt idx="2973">
                  <c:v>6.1000221926645724</c:v>
                </c:pt>
                <c:pt idx="2974">
                  <c:v>6.1000221926645724</c:v>
                </c:pt>
                <c:pt idx="2975">
                  <c:v>6.1000221926645724</c:v>
                </c:pt>
                <c:pt idx="2976">
                  <c:v>6.1000221926645724</c:v>
                </c:pt>
                <c:pt idx="2977">
                  <c:v>6.1000221926645724</c:v>
                </c:pt>
                <c:pt idx="2978">
                  <c:v>6.1000221926645724</c:v>
                </c:pt>
                <c:pt idx="2979">
                  <c:v>6.1000221926645724</c:v>
                </c:pt>
                <c:pt idx="2980">
                  <c:v>6.1000221926645724</c:v>
                </c:pt>
                <c:pt idx="2981">
                  <c:v>6.1000221926645724</c:v>
                </c:pt>
                <c:pt idx="2982">
                  <c:v>6.1000221926645724</c:v>
                </c:pt>
                <c:pt idx="2983">
                  <c:v>6.1000221926645724</c:v>
                </c:pt>
                <c:pt idx="2984">
                  <c:v>6.1000221926645724</c:v>
                </c:pt>
                <c:pt idx="2985">
                  <c:v>6.1000221926645724</c:v>
                </c:pt>
                <c:pt idx="2986">
                  <c:v>6.1000221926645724</c:v>
                </c:pt>
                <c:pt idx="2987">
                  <c:v>6.1000221926645724</c:v>
                </c:pt>
                <c:pt idx="2988">
                  <c:v>6.1000221926645724</c:v>
                </c:pt>
                <c:pt idx="2989">
                  <c:v>6.1000221926645724</c:v>
                </c:pt>
                <c:pt idx="2990">
                  <c:v>6.1000221926645724</c:v>
                </c:pt>
                <c:pt idx="2991">
                  <c:v>6.1000221926645724</c:v>
                </c:pt>
                <c:pt idx="2992">
                  <c:v>6.1000221926645724</c:v>
                </c:pt>
                <c:pt idx="2993">
                  <c:v>6.1000221926645724</c:v>
                </c:pt>
                <c:pt idx="2994">
                  <c:v>6.1000221926645724</c:v>
                </c:pt>
                <c:pt idx="2995">
                  <c:v>6.1000221926645724</c:v>
                </c:pt>
                <c:pt idx="2996">
                  <c:v>6.1000221926645724</c:v>
                </c:pt>
                <c:pt idx="2997">
                  <c:v>6.1000221926645724</c:v>
                </c:pt>
                <c:pt idx="2998">
                  <c:v>6.1000221926645724</c:v>
                </c:pt>
                <c:pt idx="2999">
                  <c:v>6.1000221926645724</c:v>
                </c:pt>
                <c:pt idx="3000">
                  <c:v>6.1000221926645724</c:v>
                </c:pt>
                <c:pt idx="3001">
                  <c:v>6.1000221926645724</c:v>
                </c:pt>
                <c:pt idx="3002">
                  <c:v>6.1000221926645724</c:v>
                </c:pt>
                <c:pt idx="3003">
                  <c:v>6.1000221926645724</c:v>
                </c:pt>
                <c:pt idx="3004">
                  <c:v>6.1000221926645724</c:v>
                </c:pt>
                <c:pt idx="3005">
                  <c:v>6.1000221926645724</c:v>
                </c:pt>
                <c:pt idx="3006">
                  <c:v>6.1000221926645724</c:v>
                </c:pt>
                <c:pt idx="3007">
                  <c:v>6.1000221926645724</c:v>
                </c:pt>
                <c:pt idx="3008">
                  <c:v>6.1000221926645724</c:v>
                </c:pt>
                <c:pt idx="3009">
                  <c:v>6.1000221926645724</c:v>
                </c:pt>
                <c:pt idx="3010">
                  <c:v>6.1000221926645724</c:v>
                </c:pt>
                <c:pt idx="3011">
                  <c:v>6.1000221926645724</c:v>
                </c:pt>
                <c:pt idx="3012">
                  <c:v>6.1000221926645724</c:v>
                </c:pt>
                <c:pt idx="3013">
                  <c:v>6.1000221926645724</c:v>
                </c:pt>
                <c:pt idx="3014">
                  <c:v>6.1000221926645724</c:v>
                </c:pt>
                <c:pt idx="3015">
                  <c:v>6.1000221926645724</c:v>
                </c:pt>
                <c:pt idx="3016">
                  <c:v>6.1000221926645724</c:v>
                </c:pt>
                <c:pt idx="3017">
                  <c:v>6.1000221926645724</c:v>
                </c:pt>
                <c:pt idx="3018">
                  <c:v>6.1000221926645724</c:v>
                </c:pt>
                <c:pt idx="3019">
                  <c:v>6.1000221926645724</c:v>
                </c:pt>
                <c:pt idx="3020">
                  <c:v>6.1000221926645724</c:v>
                </c:pt>
                <c:pt idx="3021">
                  <c:v>6.1000221926645724</c:v>
                </c:pt>
                <c:pt idx="3022">
                  <c:v>6.1000221926645724</c:v>
                </c:pt>
                <c:pt idx="3023">
                  <c:v>6.1000221926645724</c:v>
                </c:pt>
                <c:pt idx="3024">
                  <c:v>6.1000221926645724</c:v>
                </c:pt>
                <c:pt idx="3025">
                  <c:v>6.1000221926645724</c:v>
                </c:pt>
                <c:pt idx="3026">
                  <c:v>6.1000221926645724</c:v>
                </c:pt>
                <c:pt idx="3027">
                  <c:v>6.1000221926645724</c:v>
                </c:pt>
                <c:pt idx="3028">
                  <c:v>6.1000221926645724</c:v>
                </c:pt>
                <c:pt idx="3029">
                  <c:v>6.1000221926645724</c:v>
                </c:pt>
                <c:pt idx="3030">
                  <c:v>6.1000221926645724</c:v>
                </c:pt>
                <c:pt idx="3031">
                  <c:v>6.1000221926645724</c:v>
                </c:pt>
                <c:pt idx="3032">
                  <c:v>6.1000221926645724</c:v>
                </c:pt>
                <c:pt idx="3033">
                  <c:v>6.1000221926645724</c:v>
                </c:pt>
                <c:pt idx="3034">
                  <c:v>6.1000221926645724</c:v>
                </c:pt>
                <c:pt idx="3035">
                  <c:v>6.1000221926645724</c:v>
                </c:pt>
                <c:pt idx="3036">
                  <c:v>6.1000221926645724</c:v>
                </c:pt>
                <c:pt idx="3037">
                  <c:v>6.1000221926645724</c:v>
                </c:pt>
                <c:pt idx="3038">
                  <c:v>6.1000221926645724</c:v>
                </c:pt>
                <c:pt idx="3039">
                  <c:v>6.1000221926645724</c:v>
                </c:pt>
                <c:pt idx="3040">
                  <c:v>6.1000221926645724</c:v>
                </c:pt>
                <c:pt idx="3041">
                  <c:v>6.1000221926645724</c:v>
                </c:pt>
                <c:pt idx="3042">
                  <c:v>6.1000221926645724</c:v>
                </c:pt>
                <c:pt idx="3043">
                  <c:v>6.1000221926645724</c:v>
                </c:pt>
                <c:pt idx="3044">
                  <c:v>6.1000221926645724</c:v>
                </c:pt>
                <c:pt idx="3045">
                  <c:v>6.1000221926645724</c:v>
                </c:pt>
                <c:pt idx="3046">
                  <c:v>6.1000221926645724</c:v>
                </c:pt>
                <c:pt idx="3047">
                  <c:v>6.1000221926645724</c:v>
                </c:pt>
                <c:pt idx="3048">
                  <c:v>6.1000221926645724</c:v>
                </c:pt>
                <c:pt idx="3049">
                  <c:v>6.1000221926645724</c:v>
                </c:pt>
                <c:pt idx="3050">
                  <c:v>6.1000221926645724</c:v>
                </c:pt>
                <c:pt idx="3051">
                  <c:v>6.1000221926645724</c:v>
                </c:pt>
                <c:pt idx="3052">
                  <c:v>6.1000221926645724</c:v>
                </c:pt>
                <c:pt idx="3053">
                  <c:v>6.1000221926645724</c:v>
                </c:pt>
                <c:pt idx="3054">
                  <c:v>6.1000221926645724</c:v>
                </c:pt>
                <c:pt idx="3055">
                  <c:v>6.1000221926645724</c:v>
                </c:pt>
                <c:pt idx="3056">
                  <c:v>6.1000221926645724</c:v>
                </c:pt>
                <c:pt idx="3057">
                  <c:v>6.1000221926645724</c:v>
                </c:pt>
                <c:pt idx="3058">
                  <c:v>6.1000221926645724</c:v>
                </c:pt>
                <c:pt idx="3059">
                  <c:v>6.1000221926645724</c:v>
                </c:pt>
                <c:pt idx="3060">
                  <c:v>6.1000221926645724</c:v>
                </c:pt>
                <c:pt idx="3061">
                  <c:v>6.1000221926645724</c:v>
                </c:pt>
                <c:pt idx="3062">
                  <c:v>6.1000221926645724</c:v>
                </c:pt>
                <c:pt idx="3063">
                  <c:v>6.1000221926645724</c:v>
                </c:pt>
                <c:pt idx="3064">
                  <c:v>6.1000221926645724</c:v>
                </c:pt>
                <c:pt idx="3065">
                  <c:v>6.1000221926645724</c:v>
                </c:pt>
                <c:pt idx="3066">
                  <c:v>6.1000221926645724</c:v>
                </c:pt>
                <c:pt idx="3067">
                  <c:v>6.1000221926645724</c:v>
                </c:pt>
                <c:pt idx="3068">
                  <c:v>6.1000221926645724</c:v>
                </c:pt>
                <c:pt idx="3069">
                  <c:v>6.1000221926645724</c:v>
                </c:pt>
                <c:pt idx="3070">
                  <c:v>6.1000221926645724</c:v>
                </c:pt>
                <c:pt idx="3071">
                  <c:v>6.1000221926645724</c:v>
                </c:pt>
                <c:pt idx="3072">
                  <c:v>6.1000221926645724</c:v>
                </c:pt>
                <c:pt idx="3073">
                  <c:v>6.1000221926645724</c:v>
                </c:pt>
                <c:pt idx="3074">
                  <c:v>6.1000221926645724</c:v>
                </c:pt>
                <c:pt idx="3075">
                  <c:v>6.1000221926645724</c:v>
                </c:pt>
                <c:pt idx="3076">
                  <c:v>6.1000221926645724</c:v>
                </c:pt>
                <c:pt idx="3077">
                  <c:v>6.1000221926645724</c:v>
                </c:pt>
                <c:pt idx="3078">
                  <c:v>6.1000221926645724</c:v>
                </c:pt>
                <c:pt idx="3079">
                  <c:v>6.1000221926645724</c:v>
                </c:pt>
                <c:pt idx="3080">
                  <c:v>6.1000221926645724</c:v>
                </c:pt>
                <c:pt idx="3081">
                  <c:v>6.1000221926645724</c:v>
                </c:pt>
                <c:pt idx="3082">
                  <c:v>6.1000221926645724</c:v>
                </c:pt>
                <c:pt idx="3083">
                  <c:v>6.1000221926645724</c:v>
                </c:pt>
                <c:pt idx="3084">
                  <c:v>6.1000221926645724</c:v>
                </c:pt>
                <c:pt idx="3085">
                  <c:v>6.1000221926645724</c:v>
                </c:pt>
                <c:pt idx="3086">
                  <c:v>6.1000221926645724</c:v>
                </c:pt>
                <c:pt idx="3087">
                  <c:v>6.1000221926645724</c:v>
                </c:pt>
                <c:pt idx="3088">
                  <c:v>6.1000221926645724</c:v>
                </c:pt>
                <c:pt idx="3089">
                  <c:v>6.1000221926645724</c:v>
                </c:pt>
                <c:pt idx="3090">
                  <c:v>6.1000221926645724</c:v>
                </c:pt>
                <c:pt idx="3091">
                  <c:v>6.1000221926645724</c:v>
                </c:pt>
                <c:pt idx="3092">
                  <c:v>6.1000221926645724</c:v>
                </c:pt>
                <c:pt idx="3093">
                  <c:v>6.1000221926645724</c:v>
                </c:pt>
                <c:pt idx="3094">
                  <c:v>6.1000221926645724</c:v>
                </c:pt>
                <c:pt idx="3095">
                  <c:v>6.1000221926645724</c:v>
                </c:pt>
                <c:pt idx="3096">
                  <c:v>6.1000221926645724</c:v>
                </c:pt>
                <c:pt idx="3097">
                  <c:v>6.1000221926645724</c:v>
                </c:pt>
                <c:pt idx="3098">
                  <c:v>6.1000221926645724</c:v>
                </c:pt>
                <c:pt idx="3099">
                  <c:v>6.1000221926645724</c:v>
                </c:pt>
                <c:pt idx="3100">
                  <c:v>6.1000221926645724</c:v>
                </c:pt>
                <c:pt idx="3101">
                  <c:v>6.1000221926645724</c:v>
                </c:pt>
                <c:pt idx="3102">
                  <c:v>6.1000221926645724</c:v>
                </c:pt>
                <c:pt idx="3103">
                  <c:v>6.1000221926645724</c:v>
                </c:pt>
                <c:pt idx="3104">
                  <c:v>6.1000221926645724</c:v>
                </c:pt>
                <c:pt idx="3105">
                  <c:v>6.1000221926645724</c:v>
                </c:pt>
                <c:pt idx="3106">
                  <c:v>6.1000221926645724</c:v>
                </c:pt>
                <c:pt idx="3107">
                  <c:v>6.1000221926645724</c:v>
                </c:pt>
                <c:pt idx="3108">
                  <c:v>6.1000221926645724</c:v>
                </c:pt>
                <c:pt idx="3109">
                  <c:v>6.1000221926645724</c:v>
                </c:pt>
                <c:pt idx="3110">
                  <c:v>6.1000221926645724</c:v>
                </c:pt>
                <c:pt idx="3111">
                  <c:v>6.1000221926645724</c:v>
                </c:pt>
                <c:pt idx="3112">
                  <c:v>6.1000221926645724</c:v>
                </c:pt>
                <c:pt idx="3113">
                  <c:v>6.1000221926645724</c:v>
                </c:pt>
                <c:pt idx="3114">
                  <c:v>6.1000221926645724</c:v>
                </c:pt>
                <c:pt idx="3115">
                  <c:v>6.1000221926645724</c:v>
                </c:pt>
                <c:pt idx="3116">
                  <c:v>6.1000221926645724</c:v>
                </c:pt>
                <c:pt idx="3117">
                  <c:v>6.1000221926645724</c:v>
                </c:pt>
                <c:pt idx="3118">
                  <c:v>6.1000221926645724</c:v>
                </c:pt>
                <c:pt idx="3119">
                  <c:v>6.1000221926645724</c:v>
                </c:pt>
                <c:pt idx="3120">
                  <c:v>6.1000221926645724</c:v>
                </c:pt>
                <c:pt idx="3121">
                  <c:v>6.1000221926645724</c:v>
                </c:pt>
                <c:pt idx="3122">
                  <c:v>6.1000221926645724</c:v>
                </c:pt>
                <c:pt idx="3123">
                  <c:v>6.1000221926645724</c:v>
                </c:pt>
                <c:pt idx="3124">
                  <c:v>6.1000221926645724</c:v>
                </c:pt>
                <c:pt idx="3125">
                  <c:v>6.1000221926645724</c:v>
                </c:pt>
                <c:pt idx="3126">
                  <c:v>6.1000221926645724</c:v>
                </c:pt>
                <c:pt idx="3127">
                  <c:v>6.1000221926645724</c:v>
                </c:pt>
                <c:pt idx="3128">
                  <c:v>6.1000221926645724</c:v>
                </c:pt>
                <c:pt idx="3129">
                  <c:v>6.1000221926645724</c:v>
                </c:pt>
                <c:pt idx="3130">
                  <c:v>6.1000221926645724</c:v>
                </c:pt>
                <c:pt idx="3131">
                  <c:v>6.1000221926645724</c:v>
                </c:pt>
                <c:pt idx="3132">
                  <c:v>6.1000221926645724</c:v>
                </c:pt>
                <c:pt idx="3133">
                  <c:v>6.1000221926645724</c:v>
                </c:pt>
                <c:pt idx="3134">
                  <c:v>6.1000221926645724</c:v>
                </c:pt>
                <c:pt idx="3135">
                  <c:v>6.1000221926645724</c:v>
                </c:pt>
                <c:pt idx="3136">
                  <c:v>6.1000221926645724</c:v>
                </c:pt>
                <c:pt idx="3137">
                  <c:v>6.1000221926645724</c:v>
                </c:pt>
                <c:pt idx="3138">
                  <c:v>6.1000221926645724</c:v>
                </c:pt>
                <c:pt idx="3139">
                  <c:v>6.1000221926645724</c:v>
                </c:pt>
                <c:pt idx="3140">
                  <c:v>6.1000221926645724</c:v>
                </c:pt>
                <c:pt idx="3141">
                  <c:v>6.1000221926645724</c:v>
                </c:pt>
                <c:pt idx="3142">
                  <c:v>6.1000221926645724</c:v>
                </c:pt>
                <c:pt idx="3143">
                  <c:v>6.1000221926645724</c:v>
                </c:pt>
                <c:pt idx="3144">
                  <c:v>6.1000221926645724</c:v>
                </c:pt>
                <c:pt idx="3145">
                  <c:v>6.1000221926645724</c:v>
                </c:pt>
                <c:pt idx="3146">
                  <c:v>6.1000221926645724</c:v>
                </c:pt>
                <c:pt idx="3147">
                  <c:v>6.1000221926645724</c:v>
                </c:pt>
                <c:pt idx="3148">
                  <c:v>6.1000221926645724</c:v>
                </c:pt>
                <c:pt idx="3149">
                  <c:v>6.1000221926645724</c:v>
                </c:pt>
                <c:pt idx="3150">
                  <c:v>6.1000221926645724</c:v>
                </c:pt>
                <c:pt idx="3151">
                  <c:v>6.1000221926645724</c:v>
                </c:pt>
                <c:pt idx="3152">
                  <c:v>6.1000221926645724</c:v>
                </c:pt>
                <c:pt idx="3153">
                  <c:v>6.1000221926645724</c:v>
                </c:pt>
                <c:pt idx="3154">
                  <c:v>6.1000221926645724</c:v>
                </c:pt>
                <c:pt idx="3155">
                  <c:v>6.1000221926645724</c:v>
                </c:pt>
                <c:pt idx="3156">
                  <c:v>6.1000221926645724</c:v>
                </c:pt>
                <c:pt idx="3157">
                  <c:v>6.1000221926645724</c:v>
                </c:pt>
                <c:pt idx="3158">
                  <c:v>6.1000221926645724</c:v>
                </c:pt>
                <c:pt idx="3159">
                  <c:v>6.1000221926645724</c:v>
                </c:pt>
                <c:pt idx="3160">
                  <c:v>6.1000221926645724</c:v>
                </c:pt>
                <c:pt idx="3161">
                  <c:v>6.1000221926645724</c:v>
                </c:pt>
                <c:pt idx="3162">
                  <c:v>6.1000221926645724</c:v>
                </c:pt>
                <c:pt idx="3163">
                  <c:v>6.1000221926645724</c:v>
                </c:pt>
                <c:pt idx="3164">
                  <c:v>6.1000221926645724</c:v>
                </c:pt>
                <c:pt idx="3165">
                  <c:v>6.1000221926645724</c:v>
                </c:pt>
                <c:pt idx="3166">
                  <c:v>6.1000221926645724</c:v>
                </c:pt>
                <c:pt idx="3167">
                  <c:v>6.1000221926645724</c:v>
                </c:pt>
                <c:pt idx="3168">
                  <c:v>6.1000221926645724</c:v>
                </c:pt>
                <c:pt idx="3169">
                  <c:v>6.1000221926645724</c:v>
                </c:pt>
                <c:pt idx="3170">
                  <c:v>6.1000221926645724</c:v>
                </c:pt>
                <c:pt idx="3171">
                  <c:v>6.1000221926645724</c:v>
                </c:pt>
                <c:pt idx="3172">
                  <c:v>6.1000221926645724</c:v>
                </c:pt>
                <c:pt idx="3173">
                  <c:v>6.1000221926645724</c:v>
                </c:pt>
                <c:pt idx="3174">
                  <c:v>6.1000221926645724</c:v>
                </c:pt>
                <c:pt idx="3175">
                  <c:v>6.1000221926645724</c:v>
                </c:pt>
                <c:pt idx="3176">
                  <c:v>6.1000221926645724</c:v>
                </c:pt>
                <c:pt idx="3177">
                  <c:v>6.1000221926645724</c:v>
                </c:pt>
                <c:pt idx="3178">
                  <c:v>6.1000221926645724</c:v>
                </c:pt>
                <c:pt idx="3179">
                  <c:v>6.1000221926645724</c:v>
                </c:pt>
                <c:pt idx="3180">
                  <c:v>6.1000221926645724</c:v>
                </c:pt>
                <c:pt idx="3181">
                  <c:v>6.1000221926645724</c:v>
                </c:pt>
                <c:pt idx="3182">
                  <c:v>6.1000221926645724</c:v>
                </c:pt>
                <c:pt idx="3183">
                  <c:v>6.1000221926645724</c:v>
                </c:pt>
                <c:pt idx="3184">
                  <c:v>6.1000221926645724</c:v>
                </c:pt>
                <c:pt idx="3185">
                  <c:v>6.1000221926645724</c:v>
                </c:pt>
                <c:pt idx="3186">
                  <c:v>6.1000221926645724</c:v>
                </c:pt>
                <c:pt idx="3187">
                  <c:v>6.1000221926645724</c:v>
                </c:pt>
                <c:pt idx="3188">
                  <c:v>6.1000221926645724</c:v>
                </c:pt>
                <c:pt idx="3189">
                  <c:v>6.1000221926645724</c:v>
                </c:pt>
                <c:pt idx="3190">
                  <c:v>6.1000221926645724</c:v>
                </c:pt>
                <c:pt idx="3191">
                  <c:v>6.1000221926645724</c:v>
                </c:pt>
                <c:pt idx="3192">
                  <c:v>6.1000221926645724</c:v>
                </c:pt>
                <c:pt idx="3193">
                  <c:v>6.1000221926645724</c:v>
                </c:pt>
                <c:pt idx="3194">
                  <c:v>6.1000221926645724</c:v>
                </c:pt>
                <c:pt idx="3195">
                  <c:v>6.1000221926645724</c:v>
                </c:pt>
                <c:pt idx="3196">
                  <c:v>6.1000221926645724</c:v>
                </c:pt>
                <c:pt idx="3197">
                  <c:v>6.1000221926645724</c:v>
                </c:pt>
                <c:pt idx="3198">
                  <c:v>6.1000221926645724</c:v>
                </c:pt>
                <c:pt idx="3199">
                  <c:v>6.1000221926645724</c:v>
                </c:pt>
                <c:pt idx="3200">
                  <c:v>6.1000221926645724</c:v>
                </c:pt>
                <c:pt idx="3201">
                  <c:v>6.1000221926645724</c:v>
                </c:pt>
                <c:pt idx="3202">
                  <c:v>6.1000221926645724</c:v>
                </c:pt>
                <c:pt idx="3203">
                  <c:v>6.1000221926645724</c:v>
                </c:pt>
                <c:pt idx="3204">
                  <c:v>6.1000221926645724</c:v>
                </c:pt>
                <c:pt idx="3205">
                  <c:v>6.1000221926645724</c:v>
                </c:pt>
                <c:pt idx="3206">
                  <c:v>6.1000221926645724</c:v>
                </c:pt>
                <c:pt idx="3207">
                  <c:v>6.1000221926645724</c:v>
                </c:pt>
                <c:pt idx="3208">
                  <c:v>6.1000221926645724</c:v>
                </c:pt>
                <c:pt idx="3209">
                  <c:v>6.1000221926645724</c:v>
                </c:pt>
                <c:pt idx="3210">
                  <c:v>6.1000221926645724</c:v>
                </c:pt>
                <c:pt idx="3211">
                  <c:v>6.1000221926645724</c:v>
                </c:pt>
                <c:pt idx="3212">
                  <c:v>6.1000221926645724</c:v>
                </c:pt>
                <c:pt idx="3213">
                  <c:v>6.1000221926645724</c:v>
                </c:pt>
                <c:pt idx="3214">
                  <c:v>6.1000221926645724</c:v>
                </c:pt>
                <c:pt idx="3215">
                  <c:v>6.1000221926645724</c:v>
                </c:pt>
                <c:pt idx="3216">
                  <c:v>6.1000221926645724</c:v>
                </c:pt>
                <c:pt idx="3217">
                  <c:v>6.1000221926645724</c:v>
                </c:pt>
                <c:pt idx="3218">
                  <c:v>6.1000221926645724</c:v>
                </c:pt>
                <c:pt idx="3219">
                  <c:v>6.1000221926645724</c:v>
                </c:pt>
                <c:pt idx="3220">
                  <c:v>6.1000221926645724</c:v>
                </c:pt>
                <c:pt idx="3221">
                  <c:v>6.1000221926645724</c:v>
                </c:pt>
                <c:pt idx="3222">
                  <c:v>6.1000221926645724</c:v>
                </c:pt>
                <c:pt idx="3223">
                  <c:v>6.1000221926645724</c:v>
                </c:pt>
                <c:pt idx="3224">
                  <c:v>6.1000221926645724</c:v>
                </c:pt>
                <c:pt idx="3225">
                  <c:v>6.1000221926645724</c:v>
                </c:pt>
                <c:pt idx="3226">
                  <c:v>6.1000221926645724</c:v>
                </c:pt>
                <c:pt idx="3227">
                  <c:v>6.1000221926645724</c:v>
                </c:pt>
                <c:pt idx="3228">
                  <c:v>6.1000221926645724</c:v>
                </c:pt>
                <c:pt idx="3229">
                  <c:v>6.1000221926645724</c:v>
                </c:pt>
                <c:pt idx="3230">
                  <c:v>6.1000221926645724</c:v>
                </c:pt>
                <c:pt idx="3231">
                  <c:v>6.1000221926645724</c:v>
                </c:pt>
                <c:pt idx="3232">
                  <c:v>6.1000221926645724</c:v>
                </c:pt>
                <c:pt idx="3233">
                  <c:v>6.1000221926645724</c:v>
                </c:pt>
                <c:pt idx="3234">
                  <c:v>6.1000221926645724</c:v>
                </c:pt>
                <c:pt idx="3235">
                  <c:v>6.1000221926645724</c:v>
                </c:pt>
                <c:pt idx="3236">
                  <c:v>6.1000221926645724</c:v>
                </c:pt>
                <c:pt idx="3237">
                  <c:v>6.1000221926645724</c:v>
                </c:pt>
                <c:pt idx="3238">
                  <c:v>6.1000221926645724</c:v>
                </c:pt>
                <c:pt idx="3239">
                  <c:v>6.1000221926645724</c:v>
                </c:pt>
                <c:pt idx="3240">
                  <c:v>6.1000221926645724</c:v>
                </c:pt>
                <c:pt idx="3241">
                  <c:v>6.1000221926645724</c:v>
                </c:pt>
                <c:pt idx="3242">
                  <c:v>6.1000221926645724</c:v>
                </c:pt>
                <c:pt idx="3243">
                  <c:v>6.1000221926645724</c:v>
                </c:pt>
                <c:pt idx="3244">
                  <c:v>6.1000221926645724</c:v>
                </c:pt>
                <c:pt idx="3245">
                  <c:v>6.1000221926645724</c:v>
                </c:pt>
                <c:pt idx="3246">
                  <c:v>6.1000221926645724</c:v>
                </c:pt>
                <c:pt idx="3247">
                  <c:v>6.1000221926645724</c:v>
                </c:pt>
                <c:pt idx="3248">
                  <c:v>6.1000221926645724</c:v>
                </c:pt>
                <c:pt idx="3249">
                  <c:v>6.1000221926645724</c:v>
                </c:pt>
                <c:pt idx="3250">
                  <c:v>6.1000221926645724</c:v>
                </c:pt>
                <c:pt idx="3251">
                  <c:v>6.1000221926645724</c:v>
                </c:pt>
                <c:pt idx="3252">
                  <c:v>6.1000221926645724</c:v>
                </c:pt>
                <c:pt idx="3253">
                  <c:v>6.1000221926645724</c:v>
                </c:pt>
                <c:pt idx="3254">
                  <c:v>6.1000221926645724</c:v>
                </c:pt>
                <c:pt idx="3255">
                  <c:v>6.1000221926645724</c:v>
                </c:pt>
                <c:pt idx="3256">
                  <c:v>6.1000221926645724</c:v>
                </c:pt>
                <c:pt idx="3257">
                  <c:v>6.1000221926645724</c:v>
                </c:pt>
                <c:pt idx="3258">
                  <c:v>6.1000221926645724</c:v>
                </c:pt>
                <c:pt idx="3259">
                  <c:v>6.1000221926645724</c:v>
                </c:pt>
                <c:pt idx="3260">
                  <c:v>6.1000221926645724</c:v>
                </c:pt>
                <c:pt idx="3261">
                  <c:v>6.1000221926645724</c:v>
                </c:pt>
                <c:pt idx="3262">
                  <c:v>6.1000221926645724</c:v>
                </c:pt>
                <c:pt idx="3263">
                  <c:v>6.1000221926645724</c:v>
                </c:pt>
                <c:pt idx="3264">
                  <c:v>6.1000221926645724</c:v>
                </c:pt>
                <c:pt idx="3265">
                  <c:v>6.1000221926645724</c:v>
                </c:pt>
                <c:pt idx="3266">
                  <c:v>6.1000221926645724</c:v>
                </c:pt>
                <c:pt idx="3267">
                  <c:v>6.1000221926645724</c:v>
                </c:pt>
                <c:pt idx="3268">
                  <c:v>6.1000221926645724</c:v>
                </c:pt>
                <c:pt idx="3269">
                  <c:v>6.1000221926645724</c:v>
                </c:pt>
                <c:pt idx="3270">
                  <c:v>6.1000221926645724</c:v>
                </c:pt>
                <c:pt idx="3271">
                  <c:v>6.1000221926645724</c:v>
                </c:pt>
                <c:pt idx="3272">
                  <c:v>6.1000221926645724</c:v>
                </c:pt>
                <c:pt idx="3273">
                  <c:v>6.1000221926645724</c:v>
                </c:pt>
                <c:pt idx="3274">
                  <c:v>6.1000221926645724</c:v>
                </c:pt>
                <c:pt idx="3275">
                  <c:v>6.1000221926645724</c:v>
                </c:pt>
                <c:pt idx="3276">
                  <c:v>6.1000221926645724</c:v>
                </c:pt>
                <c:pt idx="3277">
                  <c:v>6.1000221926645724</c:v>
                </c:pt>
                <c:pt idx="3278">
                  <c:v>6.1000221926645724</c:v>
                </c:pt>
                <c:pt idx="3279">
                  <c:v>6.1000221926645724</c:v>
                </c:pt>
                <c:pt idx="3280">
                  <c:v>6.1000221926645724</c:v>
                </c:pt>
                <c:pt idx="3281">
                  <c:v>6.1000221926645724</c:v>
                </c:pt>
                <c:pt idx="3282">
                  <c:v>6.1000221926645724</c:v>
                </c:pt>
                <c:pt idx="3283">
                  <c:v>6.1000221926645724</c:v>
                </c:pt>
                <c:pt idx="3284">
                  <c:v>6.1000221926645724</c:v>
                </c:pt>
                <c:pt idx="3285">
                  <c:v>6.1000221926645724</c:v>
                </c:pt>
                <c:pt idx="3286">
                  <c:v>6.1000221926645724</c:v>
                </c:pt>
                <c:pt idx="3287">
                  <c:v>6.1000221926645724</c:v>
                </c:pt>
                <c:pt idx="3288">
                  <c:v>6.1000221926645724</c:v>
                </c:pt>
                <c:pt idx="3289">
                  <c:v>6.1000221926645724</c:v>
                </c:pt>
                <c:pt idx="3290">
                  <c:v>6.1000221926645724</c:v>
                </c:pt>
                <c:pt idx="3291">
                  <c:v>6.1000221926645724</c:v>
                </c:pt>
                <c:pt idx="3292">
                  <c:v>6.1000221926645724</c:v>
                </c:pt>
                <c:pt idx="3293">
                  <c:v>6.1000221926645724</c:v>
                </c:pt>
                <c:pt idx="3294">
                  <c:v>6.1000221926645724</c:v>
                </c:pt>
                <c:pt idx="3295">
                  <c:v>6.1000221926645724</c:v>
                </c:pt>
                <c:pt idx="3296">
                  <c:v>6.1000221926645724</c:v>
                </c:pt>
                <c:pt idx="3297">
                  <c:v>6.1000221926645724</c:v>
                </c:pt>
                <c:pt idx="3298">
                  <c:v>6.1000221926645724</c:v>
                </c:pt>
                <c:pt idx="3299">
                  <c:v>6.1000221926645724</c:v>
                </c:pt>
                <c:pt idx="3300">
                  <c:v>6.1000221926645724</c:v>
                </c:pt>
                <c:pt idx="3301">
                  <c:v>6.1000221926645724</c:v>
                </c:pt>
                <c:pt idx="3302">
                  <c:v>6.1000221926645724</c:v>
                </c:pt>
                <c:pt idx="3303">
                  <c:v>6.1000221926645724</c:v>
                </c:pt>
                <c:pt idx="3304">
                  <c:v>6.1000221926645724</c:v>
                </c:pt>
                <c:pt idx="3305">
                  <c:v>6.1000221926645724</c:v>
                </c:pt>
                <c:pt idx="3306">
                  <c:v>6.1000221926645724</c:v>
                </c:pt>
                <c:pt idx="3307">
                  <c:v>6.1000221926645724</c:v>
                </c:pt>
                <c:pt idx="3308">
                  <c:v>6.1000221926645724</c:v>
                </c:pt>
                <c:pt idx="3309">
                  <c:v>6.1000221926645724</c:v>
                </c:pt>
                <c:pt idx="3310">
                  <c:v>6.1000221926645724</c:v>
                </c:pt>
                <c:pt idx="3311">
                  <c:v>6.1000221926645724</c:v>
                </c:pt>
                <c:pt idx="3312">
                  <c:v>6.1000221926645724</c:v>
                </c:pt>
                <c:pt idx="3313">
                  <c:v>6.1000221926645724</c:v>
                </c:pt>
                <c:pt idx="3314">
                  <c:v>6.1000221926645724</c:v>
                </c:pt>
                <c:pt idx="3315">
                  <c:v>6.1000221926645724</c:v>
                </c:pt>
                <c:pt idx="3316">
                  <c:v>6.1000221926645724</c:v>
                </c:pt>
                <c:pt idx="3317">
                  <c:v>6.1000221926645724</c:v>
                </c:pt>
                <c:pt idx="3318">
                  <c:v>6.1000221926645724</c:v>
                </c:pt>
                <c:pt idx="3319">
                  <c:v>6.1000221926645724</c:v>
                </c:pt>
                <c:pt idx="3320">
                  <c:v>6.1000221926645724</c:v>
                </c:pt>
                <c:pt idx="3321">
                  <c:v>6.1000221926645724</c:v>
                </c:pt>
                <c:pt idx="3322">
                  <c:v>6.1000221926645724</c:v>
                </c:pt>
                <c:pt idx="3323">
                  <c:v>6.1000221926645724</c:v>
                </c:pt>
                <c:pt idx="3324">
                  <c:v>6.1000221926645724</c:v>
                </c:pt>
                <c:pt idx="3325">
                  <c:v>6.1000221926645724</c:v>
                </c:pt>
                <c:pt idx="3326">
                  <c:v>6.1000221926645724</c:v>
                </c:pt>
                <c:pt idx="3327">
                  <c:v>6.1000221926645724</c:v>
                </c:pt>
                <c:pt idx="3328">
                  <c:v>6.1000221926645724</c:v>
                </c:pt>
                <c:pt idx="3329">
                  <c:v>6.1000221926645724</c:v>
                </c:pt>
                <c:pt idx="3330">
                  <c:v>6.1000221926645724</c:v>
                </c:pt>
                <c:pt idx="3331">
                  <c:v>6.1000221926645724</c:v>
                </c:pt>
                <c:pt idx="3332">
                  <c:v>6.1000221926645724</c:v>
                </c:pt>
                <c:pt idx="3333">
                  <c:v>6.1000221926645724</c:v>
                </c:pt>
                <c:pt idx="3334">
                  <c:v>6.1000221926645724</c:v>
                </c:pt>
                <c:pt idx="3335">
                  <c:v>6.1000221926645724</c:v>
                </c:pt>
                <c:pt idx="3336">
                  <c:v>6.1000221926645724</c:v>
                </c:pt>
                <c:pt idx="3337">
                  <c:v>6.1000221926645724</c:v>
                </c:pt>
                <c:pt idx="3338">
                  <c:v>6.1000221926645724</c:v>
                </c:pt>
                <c:pt idx="3339">
                  <c:v>6.1000221926645724</c:v>
                </c:pt>
                <c:pt idx="3340">
                  <c:v>6.1000221926645724</c:v>
                </c:pt>
                <c:pt idx="3341">
                  <c:v>6.1000221926645724</c:v>
                </c:pt>
                <c:pt idx="3342">
                  <c:v>6.1000221926645724</c:v>
                </c:pt>
                <c:pt idx="3343">
                  <c:v>6.1000221926645724</c:v>
                </c:pt>
                <c:pt idx="3344">
                  <c:v>6.1000221926645724</c:v>
                </c:pt>
                <c:pt idx="3345">
                  <c:v>6.1000221926645724</c:v>
                </c:pt>
                <c:pt idx="3346">
                  <c:v>6.1000221926645724</c:v>
                </c:pt>
                <c:pt idx="3347">
                  <c:v>6.1000221926645724</c:v>
                </c:pt>
                <c:pt idx="3348">
                  <c:v>6.1000221926645724</c:v>
                </c:pt>
                <c:pt idx="3349">
                  <c:v>6.1000221926645724</c:v>
                </c:pt>
                <c:pt idx="3350">
                  <c:v>6.1000221926645724</c:v>
                </c:pt>
                <c:pt idx="3351">
                  <c:v>6.1000221926645724</c:v>
                </c:pt>
                <c:pt idx="3352">
                  <c:v>6.1000221926645724</c:v>
                </c:pt>
                <c:pt idx="3353">
                  <c:v>6.1000221926645724</c:v>
                </c:pt>
                <c:pt idx="3354">
                  <c:v>6.1000221926645724</c:v>
                </c:pt>
                <c:pt idx="3355">
                  <c:v>6.1000221926645724</c:v>
                </c:pt>
                <c:pt idx="3356">
                  <c:v>6.1000221926645724</c:v>
                </c:pt>
                <c:pt idx="3357">
                  <c:v>6.1000221926645724</c:v>
                </c:pt>
                <c:pt idx="3358">
                  <c:v>6.1000221926645724</c:v>
                </c:pt>
                <c:pt idx="3359">
                  <c:v>6.1000221926645724</c:v>
                </c:pt>
                <c:pt idx="3360">
                  <c:v>6.1000221926645724</c:v>
                </c:pt>
                <c:pt idx="3361">
                  <c:v>6.1000221926645724</c:v>
                </c:pt>
                <c:pt idx="3362">
                  <c:v>6.1000221926645724</c:v>
                </c:pt>
                <c:pt idx="3363">
                  <c:v>6.1000221926645724</c:v>
                </c:pt>
                <c:pt idx="3364">
                  <c:v>6.1000221926645724</c:v>
                </c:pt>
                <c:pt idx="3365">
                  <c:v>6.1000221926645724</c:v>
                </c:pt>
                <c:pt idx="3366">
                  <c:v>6.1000221926645724</c:v>
                </c:pt>
                <c:pt idx="3367">
                  <c:v>6.1000221926645724</c:v>
                </c:pt>
                <c:pt idx="3368">
                  <c:v>6.1000221926645724</c:v>
                </c:pt>
                <c:pt idx="3369">
                  <c:v>6.1000221926645724</c:v>
                </c:pt>
                <c:pt idx="3370">
                  <c:v>6.1000221926645724</c:v>
                </c:pt>
                <c:pt idx="3371">
                  <c:v>6.1000221926645724</c:v>
                </c:pt>
                <c:pt idx="3372">
                  <c:v>6.1000221926645724</c:v>
                </c:pt>
                <c:pt idx="3373">
                  <c:v>6.1000221926645724</c:v>
                </c:pt>
                <c:pt idx="3374">
                  <c:v>6.1000221926645724</c:v>
                </c:pt>
                <c:pt idx="3375">
                  <c:v>6.1000221926645724</c:v>
                </c:pt>
                <c:pt idx="3376">
                  <c:v>6.1000221926645724</c:v>
                </c:pt>
                <c:pt idx="3377">
                  <c:v>6.1000221926645724</c:v>
                </c:pt>
                <c:pt idx="3378">
                  <c:v>6.1000221926645724</c:v>
                </c:pt>
                <c:pt idx="3379">
                  <c:v>6.1000221926645724</c:v>
                </c:pt>
                <c:pt idx="3380">
                  <c:v>6.1000221926645724</c:v>
                </c:pt>
                <c:pt idx="3381">
                  <c:v>6.1000221926645724</c:v>
                </c:pt>
                <c:pt idx="3382">
                  <c:v>6.1000221926645724</c:v>
                </c:pt>
                <c:pt idx="3383">
                  <c:v>6.1000221926645724</c:v>
                </c:pt>
                <c:pt idx="3384">
                  <c:v>6.1000221926645724</c:v>
                </c:pt>
                <c:pt idx="3385">
                  <c:v>6.1000221926645724</c:v>
                </c:pt>
                <c:pt idx="3386">
                  <c:v>6.1000221926645724</c:v>
                </c:pt>
                <c:pt idx="3387">
                  <c:v>6.1000221926645724</c:v>
                </c:pt>
                <c:pt idx="3388">
                  <c:v>6.1000221926645724</c:v>
                </c:pt>
                <c:pt idx="3389">
                  <c:v>6.1000221926645724</c:v>
                </c:pt>
                <c:pt idx="3390">
                  <c:v>6.1000221926645724</c:v>
                </c:pt>
                <c:pt idx="3391">
                  <c:v>6.1000221926645724</c:v>
                </c:pt>
                <c:pt idx="3392">
                  <c:v>6.1000221926645724</c:v>
                </c:pt>
                <c:pt idx="3393">
                  <c:v>6.1000221926645724</c:v>
                </c:pt>
                <c:pt idx="3394">
                  <c:v>6.1000221926645724</c:v>
                </c:pt>
                <c:pt idx="3395">
                  <c:v>6.1000221926645724</c:v>
                </c:pt>
                <c:pt idx="3396">
                  <c:v>6.1000221926645724</c:v>
                </c:pt>
                <c:pt idx="3397">
                  <c:v>6.1000221926645724</c:v>
                </c:pt>
                <c:pt idx="3398">
                  <c:v>6.1000221926645724</c:v>
                </c:pt>
                <c:pt idx="3399">
                  <c:v>6.1000221926645724</c:v>
                </c:pt>
                <c:pt idx="3400">
                  <c:v>6.1000221926645724</c:v>
                </c:pt>
                <c:pt idx="3401">
                  <c:v>6.1000221926645724</c:v>
                </c:pt>
                <c:pt idx="3402">
                  <c:v>6.1000221926645724</c:v>
                </c:pt>
                <c:pt idx="3403">
                  <c:v>6.1000221926645724</c:v>
                </c:pt>
                <c:pt idx="3404">
                  <c:v>6.1000221926645724</c:v>
                </c:pt>
                <c:pt idx="3405">
                  <c:v>6.1000221926645724</c:v>
                </c:pt>
                <c:pt idx="3406">
                  <c:v>6.1000221926645724</c:v>
                </c:pt>
                <c:pt idx="3407">
                  <c:v>6.1000221926645724</c:v>
                </c:pt>
                <c:pt idx="3408">
                  <c:v>6.1000221926645724</c:v>
                </c:pt>
                <c:pt idx="3409">
                  <c:v>6.1000221926645724</c:v>
                </c:pt>
                <c:pt idx="3410">
                  <c:v>6.1000221926645724</c:v>
                </c:pt>
                <c:pt idx="3411">
                  <c:v>6.1000221926645724</c:v>
                </c:pt>
                <c:pt idx="3412">
                  <c:v>6.1000221926645724</c:v>
                </c:pt>
                <c:pt idx="3413">
                  <c:v>6.1000221926645724</c:v>
                </c:pt>
                <c:pt idx="3414">
                  <c:v>6.1000221926645724</c:v>
                </c:pt>
                <c:pt idx="3415">
                  <c:v>6.1000221926645724</c:v>
                </c:pt>
                <c:pt idx="3416">
                  <c:v>6.1000221926645724</c:v>
                </c:pt>
                <c:pt idx="3417">
                  <c:v>6.1000221926645724</c:v>
                </c:pt>
                <c:pt idx="3418">
                  <c:v>6.1000221926645724</c:v>
                </c:pt>
                <c:pt idx="3419">
                  <c:v>6.1000221926645724</c:v>
                </c:pt>
                <c:pt idx="3420">
                  <c:v>6.1000221926645724</c:v>
                </c:pt>
                <c:pt idx="3421">
                  <c:v>6.1000221926645724</c:v>
                </c:pt>
                <c:pt idx="3422">
                  <c:v>6.1000221926645724</c:v>
                </c:pt>
                <c:pt idx="3423">
                  <c:v>6.1000221926645724</c:v>
                </c:pt>
                <c:pt idx="3424">
                  <c:v>6.1000221926645724</c:v>
                </c:pt>
                <c:pt idx="3425">
                  <c:v>6.1000221926645724</c:v>
                </c:pt>
                <c:pt idx="3426">
                  <c:v>6.1000221926645724</c:v>
                </c:pt>
                <c:pt idx="3427">
                  <c:v>6.1000221926645724</c:v>
                </c:pt>
                <c:pt idx="3428">
                  <c:v>6.1000221926645724</c:v>
                </c:pt>
                <c:pt idx="3429">
                  <c:v>6.1000221926645724</c:v>
                </c:pt>
                <c:pt idx="3430">
                  <c:v>6.1000221926645724</c:v>
                </c:pt>
                <c:pt idx="3431">
                  <c:v>6.1000221926645724</c:v>
                </c:pt>
                <c:pt idx="3432">
                  <c:v>6.1000221926645724</c:v>
                </c:pt>
                <c:pt idx="3433">
                  <c:v>6.1000221926645724</c:v>
                </c:pt>
                <c:pt idx="3434">
                  <c:v>6.1000221926645724</c:v>
                </c:pt>
                <c:pt idx="3435">
                  <c:v>6.1000221926645724</c:v>
                </c:pt>
                <c:pt idx="3436">
                  <c:v>6.1000221926645724</c:v>
                </c:pt>
                <c:pt idx="3437">
                  <c:v>6.1000221926645724</c:v>
                </c:pt>
                <c:pt idx="3438">
                  <c:v>6.1000221926645724</c:v>
                </c:pt>
                <c:pt idx="3439">
                  <c:v>6.1000221926645724</c:v>
                </c:pt>
                <c:pt idx="3440">
                  <c:v>6.1000221926645724</c:v>
                </c:pt>
                <c:pt idx="3441">
                  <c:v>6.1000221926645724</c:v>
                </c:pt>
                <c:pt idx="3442">
                  <c:v>6.1000221926645724</c:v>
                </c:pt>
                <c:pt idx="3443">
                  <c:v>6.1000221926645724</c:v>
                </c:pt>
                <c:pt idx="3444">
                  <c:v>6.1000221926645724</c:v>
                </c:pt>
                <c:pt idx="3445">
                  <c:v>6.1000221926645724</c:v>
                </c:pt>
                <c:pt idx="3446">
                  <c:v>6.1000221926645724</c:v>
                </c:pt>
                <c:pt idx="3447">
                  <c:v>6.1000221926645724</c:v>
                </c:pt>
                <c:pt idx="3448">
                  <c:v>6.1000221926645724</c:v>
                </c:pt>
                <c:pt idx="3449">
                  <c:v>6.1000221926645724</c:v>
                </c:pt>
                <c:pt idx="3450">
                  <c:v>6.1000221926645724</c:v>
                </c:pt>
                <c:pt idx="3451">
                  <c:v>6.1000221926645724</c:v>
                </c:pt>
                <c:pt idx="3452">
                  <c:v>6.1000221926645724</c:v>
                </c:pt>
                <c:pt idx="3453">
                  <c:v>6.1000221926645724</c:v>
                </c:pt>
                <c:pt idx="3454">
                  <c:v>6.1000221926645724</c:v>
                </c:pt>
                <c:pt idx="3455">
                  <c:v>6.1000221926645724</c:v>
                </c:pt>
                <c:pt idx="3456">
                  <c:v>6.1000221926645724</c:v>
                </c:pt>
                <c:pt idx="3457">
                  <c:v>6.1000221926645724</c:v>
                </c:pt>
                <c:pt idx="3458">
                  <c:v>6.1000221926645724</c:v>
                </c:pt>
                <c:pt idx="3459">
                  <c:v>6.1000221926645724</c:v>
                </c:pt>
                <c:pt idx="3460">
                  <c:v>6.1000221926645724</c:v>
                </c:pt>
                <c:pt idx="3461">
                  <c:v>6.1000221926645724</c:v>
                </c:pt>
                <c:pt idx="3462">
                  <c:v>6.1000221926645724</c:v>
                </c:pt>
                <c:pt idx="3463">
                  <c:v>6.1000221926645724</c:v>
                </c:pt>
                <c:pt idx="3464">
                  <c:v>6.1000221926645724</c:v>
                </c:pt>
                <c:pt idx="3465">
                  <c:v>6.1000221926645724</c:v>
                </c:pt>
                <c:pt idx="3466">
                  <c:v>6.1000221926645724</c:v>
                </c:pt>
                <c:pt idx="3467">
                  <c:v>6.1000221926645724</c:v>
                </c:pt>
                <c:pt idx="3468">
                  <c:v>6.1000221926645724</c:v>
                </c:pt>
                <c:pt idx="3469">
                  <c:v>6.1000221926645724</c:v>
                </c:pt>
                <c:pt idx="3470">
                  <c:v>6.1000221926645724</c:v>
                </c:pt>
                <c:pt idx="3471">
                  <c:v>6.1000221926645724</c:v>
                </c:pt>
                <c:pt idx="3472">
                  <c:v>6.1000221926645724</c:v>
                </c:pt>
                <c:pt idx="3473">
                  <c:v>6.1000221926645724</c:v>
                </c:pt>
                <c:pt idx="3474">
                  <c:v>6.1000221926645724</c:v>
                </c:pt>
                <c:pt idx="3475">
                  <c:v>6.1000221926645724</c:v>
                </c:pt>
                <c:pt idx="3476">
                  <c:v>6.1000221926645724</c:v>
                </c:pt>
                <c:pt idx="3477">
                  <c:v>6.1000221926645724</c:v>
                </c:pt>
                <c:pt idx="3478">
                  <c:v>6.1000221926645724</c:v>
                </c:pt>
                <c:pt idx="3479">
                  <c:v>6.1000221926645724</c:v>
                </c:pt>
                <c:pt idx="3480">
                  <c:v>6.1000221926645724</c:v>
                </c:pt>
                <c:pt idx="3481">
                  <c:v>6.1000221926645724</c:v>
                </c:pt>
                <c:pt idx="3482">
                  <c:v>6.1000221926645724</c:v>
                </c:pt>
                <c:pt idx="3483">
                  <c:v>6.1000221926645724</c:v>
                </c:pt>
                <c:pt idx="3484">
                  <c:v>6.1000221926645724</c:v>
                </c:pt>
                <c:pt idx="3485">
                  <c:v>6.1000221926645724</c:v>
                </c:pt>
                <c:pt idx="3486">
                  <c:v>6.1000221926645724</c:v>
                </c:pt>
                <c:pt idx="3487">
                  <c:v>6.1000221926645724</c:v>
                </c:pt>
                <c:pt idx="3488">
                  <c:v>6.1000221926645724</c:v>
                </c:pt>
                <c:pt idx="3489">
                  <c:v>6.1000221926645724</c:v>
                </c:pt>
                <c:pt idx="3490">
                  <c:v>6.1000221926645724</c:v>
                </c:pt>
                <c:pt idx="3491">
                  <c:v>6.1000221926645724</c:v>
                </c:pt>
                <c:pt idx="3492">
                  <c:v>6.1000221926645724</c:v>
                </c:pt>
                <c:pt idx="3493">
                  <c:v>6.1000221926645724</c:v>
                </c:pt>
                <c:pt idx="3494">
                  <c:v>6.1000221926645724</c:v>
                </c:pt>
                <c:pt idx="3495">
                  <c:v>6.1000221926645724</c:v>
                </c:pt>
                <c:pt idx="3496">
                  <c:v>6.1000221926645724</c:v>
                </c:pt>
                <c:pt idx="3497">
                  <c:v>6.1000221926645724</c:v>
                </c:pt>
                <c:pt idx="3498">
                  <c:v>6.1000221926645724</c:v>
                </c:pt>
                <c:pt idx="3499">
                  <c:v>6.1000221926645724</c:v>
                </c:pt>
                <c:pt idx="3500">
                  <c:v>6.1000221926645724</c:v>
                </c:pt>
                <c:pt idx="3501">
                  <c:v>6.1000221926645724</c:v>
                </c:pt>
                <c:pt idx="3502">
                  <c:v>6.1000221926645724</c:v>
                </c:pt>
                <c:pt idx="3503">
                  <c:v>6.1000221926645724</c:v>
                </c:pt>
                <c:pt idx="3504">
                  <c:v>6.1000221926645724</c:v>
                </c:pt>
                <c:pt idx="3505">
                  <c:v>6.1000221926645724</c:v>
                </c:pt>
                <c:pt idx="3506">
                  <c:v>6.1000221926645724</c:v>
                </c:pt>
                <c:pt idx="3507">
                  <c:v>6.1000221926645724</c:v>
                </c:pt>
                <c:pt idx="3508">
                  <c:v>6.1000221926645724</c:v>
                </c:pt>
                <c:pt idx="3509">
                  <c:v>6.1000221926645724</c:v>
                </c:pt>
                <c:pt idx="3510">
                  <c:v>6.1000221926645724</c:v>
                </c:pt>
                <c:pt idx="3511">
                  <c:v>6.1000221926645724</c:v>
                </c:pt>
                <c:pt idx="3512">
                  <c:v>6.1000221926645724</c:v>
                </c:pt>
                <c:pt idx="3513">
                  <c:v>6.1000221926645724</c:v>
                </c:pt>
                <c:pt idx="3514">
                  <c:v>6.1000221926645724</c:v>
                </c:pt>
                <c:pt idx="3515">
                  <c:v>6.1000221926645724</c:v>
                </c:pt>
                <c:pt idx="3516">
                  <c:v>6.1000221926645724</c:v>
                </c:pt>
                <c:pt idx="3517">
                  <c:v>6.1000221926645724</c:v>
                </c:pt>
                <c:pt idx="3518">
                  <c:v>6.1000221926645724</c:v>
                </c:pt>
                <c:pt idx="3519">
                  <c:v>6.1000221926645724</c:v>
                </c:pt>
                <c:pt idx="3520">
                  <c:v>6.1000221926645724</c:v>
                </c:pt>
                <c:pt idx="3521">
                  <c:v>6.1000221926645724</c:v>
                </c:pt>
                <c:pt idx="3522">
                  <c:v>6.1000221926645724</c:v>
                </c:pt>
                <c:pt idx="3523">
                  <c:v>6.1000221926645724</c:v>
                </c:pt>
                <c:pt idx="3524">
                  <c:v>6.1000221926645724</c:v>
                </c:pt>
                <c:pt idx="3525">
                  <c:v>6.1000221926645724</c:v>
                </c:pt>
                <c:pt idx="3526">
                  <c:v>6.1000221926645724</c:v>
                </c:pt>
                <c:pt idx="3527">
                  <c:v>6.1000221926645724</c:v>
                </c:pt>
                <c:pt idx="3528">
                  <c:v>6.1000221926645724</c:v>
                </c:pt>
                <c:pt idx="3529">
                  <c:v>6.1000221926645724</c:v>
                </c:pt>
                <c:pt idx="3530">
                  <c:v>6.1000221926645724</c:v>
                </c:pt>
                <c:pt idx="3531">
                  <c:v>6.1000221926645724</c:v>
                </c:pt>
                <c:pt idx="3532">
                  <c:v>6.1000221926645724</c:v>
                </c:pt>
                <c:pt idx="3533">
                  <c:v>6.1000221926645724</c:v>
                </c:pt>
                <c:pt idx="3534">
                  <c:v>6.1000221926645724</c:v>
                </c:pt>
                <c:pt idx="3535">
                  <c:v>6.1000221926645724</c:v>
                </c:pt>
                <c:pt idx="3536">
                  <c:v>6.1000221926645724</c:v>
                </c:pt>
                <c:pt idx="3537">
                  <c:v>6.1000221926645724</c:v>
                </c:pt>
                <c:pt idx="3538">
                  <c:v>6.1000221926645724</c:v>
                </c:pt>
                <c:pt idx="3539">
                  <c:v>6.1000221926645724</c:v>
                </c:pt>
                <c:pt idx="3540">
                  <c:v>6.1000221926645724</c:v>
                </c:pt>
                <c:pt idx="3541">
                  <c:v>6.1000221926645724</c:v>
                </c:pt>
                <c:pt idx="3542">
                  <c:v>6.1000221926645724</c:v>
                </c:pt>
                <c:pt idx="3543">
                  <c:v>6.1000221926645724</c:v>
                </c:pt>
                <c:pt idx="3544">
                  <c:v>6.1000221926645724</c:v>
                </c:pt>
                <c:pt idx="3545">
                  <c:v>6.1000221926645724</c:v>
                </c:pt>
                <c:pt idx="3546">
                  <c:v>6.1000221926645724</c:v>
                </c:pt>
                <c:pt idx="3547">
                  <c:v>6.1000221926645724</c:v>
                </c:pt>
                <c:pt idx="3548">
                  <c:v>6.1000221926645724</c:v>
                </c:pt>
                <c:pt idx="3549">
                  <c:v>6.1000221926645724</c:v>
                </c:pt>
                <c:pt idx="3550">
                  <c:v>6.1000221926645724</c:v>
                </c:pt>
                <c:pt idx="3551">
                  <c:v>6.1000221926645724</c:v>
                </c:pt>
                <c:pt idx="3552">
                  <c:v>6.1000221926645724</c:v>
                </c:pt>
                <c:pt idx="3553">
                  <c:v>6.1000221926645724</c:v>
                </c:pt>
                <c:pt idx="3554">
                  <c:v>6.1000221926645724</c:v>
                </c:pt>
                <c:pt idx="3555">
                  <c:v>6.1000221926645724</c:v>
                </c:pt>
                <c:pt idx="3556">
                  <c:v>6.1000221926645724</c:v>
                </c:pt>
                <c:pt idx="3557">
                  <c:v>6.1000221926645724</c:v>
                </c:pt>
                <c:pt idx="3558">
                  <c:v>6.1000221926645724</c:v>
                </c:pt>
                <c:pt idx="3559">
                  <c:v>6.1000221926645724</c:v>
                </c:pt>
                <c:pt idx="3560">
                  <c:v>6.1000221926645724</c:v>
                </c:pt>
                <c:pt idx="3561">
                  <c:v>6.1000221926645724</c:v>
                </c:pt>
                <c:pt idx="3562">
                  <c:v>6.1000221926645724</c:v>
                </c:pt>
                <c:pt idx="3563">
                  <c:v>6.1000221926645724</c:v>
                </c:pt>
                <c:pt idx="3564">
                  <c:v>6.1000221926645724</c:v>
                </c:pt>
                <c:pt idx="3565">
                  <c:v>6.1000221926645724</c:v>
                </c:pt>
                <c:pt idx="3566">
                  <c:v>6.1000221926645724</c:v>
                </c:pt>
                <c:pt idx="3567">
                  <c:v>6.1000221926645724</c:v>
                </c:pt>
                <c:pt idx="3568">
                  <c:v>6.1000221926645724</c:v>
                </c:pt>
                <c:pt idx="3569">
                  <c:v>6.1000221926645724</c:v>
                </c:pt>
                <c:pt idx="3570">
                  <c:v>6.1000221926645724</c:v>
                </c:pt>
                <c:pt idx="3571">
                  <c:v>6.1000221926645724</c:v>
                </c:pt>
                <c:pt idx="3572">
                  <c:v>6.1000221926645724</c:v>
                </c:pt>
                <c:pt idx="3573">
                  <c:v>6.1000221926645724</c:v>
                </c:pt>
                <c:pt idx="3574">
                  <c:v>6.1000221926645724</c:v>
                </c:pt>
                <c:pt idx="3575">
                  <c:v>6.1000221926645724</c:v>
                </c:pt>
                <c:pt idx="3576">
                  <c:v>6.1000221926645724</c:v>
                </c:pt>
                <c:pt idx="3577">
                  <c:v>6.1000221926645724</c:v>
                </c:pt>
                <c:pt idx="3578">
                  <c:v>6.1000221926645724</c:v>
                </c:pt>
                <c:pt idx="3579">
                  <c:v>6.1000221926645724</c:v>
                </c:pt>
                <c:pt idx="3580">
                  <c:v>6.1000221926645724</c:v>
                </c:pt>
                <c:pt idx="3581">
                  <c:v>6.1000221926645724</c:v>
                </c:pt>
                <c:pt idx="3582">
                  <c:v>6.1000221926645724</c:v>
                </c:pt>
                <c:pt idx="3583">
                  <c:v>6.1000221926645724</c:v>
                </c:pt>
                <c:pt idx="3584">
                  <c:v>6.1000221926645724</c:v>
                </c:pt>
                <c:pt idx="3585">
                  <c:v>6.1000221926645724</c:v>
                </c:pt>
                <c:pt idx="3586">
                  <c:v>6.1000221926645724</c:v>
                </c:pt>
                <c:pt idx="3587">
                  <c:v>6.1000221926645724</c:v>
                </c:pt>
                <c:pt idx="3588">
                  <c:v>6.1000221926645724</c:v>
                </c:pt>
                <c:pt idx="3589">
                  <c:v>6.1000221926645724</c:v>
                </c:pt>
                <c:pt idx="3590">
                  <c:v>6.1000221926645724</c:v>
                </c:pt>
                <c:pt idx="3591">
                  <c:v>6.1000221926645724</c:v>
                </c:pt>
                <c:pt idx="3592">
                  <c:v>6.1000221926645724</c:v>
                </c:pt>
                <c:pt idx="3593">
                  <c:v>6.1000221926645724</c:v>
                </c:pt>
                <c:pt idx="3594">
                  <c:v>6.1000221926645724</c:v>
                </c:pt>
                <c:pt idx="3595">
                  <c:v>6.1000221926645724</c:v>
                </c:pt>
                <c:pt idx="3596">
                  <c:v>6.1000221926645724</c:v>
                </c:pt>
                <c:pt idx="3597">
                  <c:v>6.1000221926645724</c:v>
                </c:pt>
                <c:pt idx="3598">
                  <c:v>6.1000221926645724</c:v>
                </c:pt>
                <c:pt idx="3599">
                  <c:v>6.1000221926645724</c:v>
                </c:pt>
                <c:pt idx="3600">
                  <c:v>6.1000221926645724</c:v>
                </c:pt>
                <c:pt idx="3601">
                  <c:v>6.1000221926645724</c:v>
                </c:pt>
                <c:pt idx="3602">
                  <c:v>6.1000221926645724</c:v>
                </c:pt>
                <c:pt idx="3603">
                  <c:v>6.1000221926645724</c:v>
                </c:pt>
                <c:pt idx="3604">
                  <c:v>6.1000221926645724</c:v>
                </c:pt>
                <c:pt idx="3605">
                  <c:v>6.1000221926645724</c:v>
                </c:pt>
                <c:pt idx="3606">
                  <c:v>6.1000221926645724</c:v>
                </c:pt>
                <c:pt idx="3607">
                  <c:v>6.1000221926645724</c:v>
                </c:pt>
                <c:pt idx="3608">
                  <c:v>6.1000221926645724</c:v>
                </c:pt>
                <c:pt idx="3609">
                  <c:v>6.1000221926645724</c:v>
                </c:pt>
                <c:pt idx="3610">
                  <c:v>6.1000221926645724</c:v>
                </c:pt>
                <c:pt idx="3611">
                  <c:v>6.1000221926645724</c:v>
                </c:pt>
                <c:pt idx="3612">
                  <c:v>6.1000221926645724</c:v>
                </c:pt>
                <c:pt idx="3613">
                  <c:v>6.1000221926645724</c:v>
                </c:pt>
                <c:pt idx="3614">
                  <c:v>6.1000221926645724</c:v>
                </c:pt>
                <c:pt idx="3615">
                  <c:v>6.1000221926645724</c:v>
                </c:pt>
                <c:pt idx="3616">
                  <c:v>6.1000221926645724</c:v>
                </c:pt>
                <c:pt idx="3617">
                  <c:v>6.1000221926645724</c:v>
                </c:pt>
                <c:pt idx="3618">
                  <c:v>6.1000221926645724</c:v>
                </c:pt>
                <c:pt idx="3619">
                  <c:v>6.1000221926645724</c:v>
                </c:pt>
                <c:pt idx="3620">
                  <c:v>6.1000221926645724</c:v>
                </c:pt>
                <c:pt idx="3621">
                  <c:v>6.1000221926645724</c:v>
                </c:pt>
                <c:pt idx="3622">
                  <c:v>6.1000221926645724</c:v>
                </c:pt>
                <c:pt idx="3623">
                  <c:v>6.1000221926645724</c:v>
                </c:pt>
                <c:pt idx="3624">
                  <c:v>6.1000221926645724</c:v>
                </c:pt>
                <c:pt idx="3625">
                  <c:v>6.1000221926645724</c:v>
                </c:pt>
                <c:pt idx="3626">
                  <c:v>6.1000221926645724</c:v>
                </c:pt>
                <c:pt idx="3627">
                  <c:v>6.1000221926645724</c:v>
                </c:pt>
                <c:pt idx="3628">
                  <c:v>6.1000221926645724</c:v>
                </c:pt>
                <c:pt idx="3629">
                  <c:v>6.1000221926645724</c:v>
                </c:pt>
                <c:pt idx="3630">
                  <c:v>6.1000221926645724</c:v>
                </c:pt>
                <c:pt idx="3631">
                  <c:v>6.1000221926645724</c:v>
                </c:pt>
                <c:pt idx="3632">
                  <c:v>6.1000221926645724</c:v>
                </c:pt>
                <c:pt idx="3633">
                  <c:v>6.1000221926645724</c:v>
                </c:pt>
                <c:pt idx="3634">
                  <c:v>6.1000221926645724</c:v>
                </c:pt>
                <c:pt idx="3635">
                  <c:v>6.1000221926645724</c:v>
                </c:pt>
                <c:pt idx="3636">
                  <c:v>6.1000221926645724</c:v>
                </c:pt>
                <c:pt idx="3637">
                  <c:v>6.1000221926645724</c:v>
                </c:pt>
                <c:pt idx="3638">
                  <c:v>6.1000221926645724</c:v>
                </c:pt>
                <c:pt idx="3639">
                  <c:v>6.1000221926645724</c:v>
                </c:pt>
                <c:pt idx="3640">
                  <c:v>6.1000221926645724</c:v>
                </c:pt>
                <c:pt idx="3641">
                  <c:v>6.1000221926645724</c:v>
                </c:pt>
                <c:pt idx="3642">
                  <c:v>6.1000221926645724</c:v>
                </c:pt>
                <c:pt idx="3643">
                  <c:v>6.1000221926645724</c:v>
                </c:pt>
                <c:pt idx="3644">
                  <c:v>6.1000221926645724</c:v>
                </c:pt>
                <c:pt idx="3645">
                  <c:v>6.1000221926645724</c:v>
                </c:pt>
                <c:pt idx="3646">
                  <c:v>6.1000221926645724</c:v>
                </c:pt>
                <c:pt idx="3647">
                  <c:v>6.1000221926645724</c:v>
                </c:pt>
                <c:pt idx="3648">
                  <c:v>6.1000221926645724</c:v>
                </c:pt>
                <c:pt idx="3649">
                  <c:v>6.1000221926645724</c:v>
                </c:pt>
                <c:pt idx="3650">
                  <c:v>6.1000221926645724</c:v>
                </c:pt>
                <c:pt idx="3651">
                  <c:v>6.1000221926645724</c:v>
                </c:pt>
                <c:pt idx="3652">
                  <c:v>6.1000221926645724</c:v>
                </c:pt>
                <c:pt idx="3653">
                  <c:v>6.1000221926645724</c:v>
                </c:pt>
                <c:pt idx="3654">
                  <c:v>6.1000221926645724</c:v>
                </c:pt>
                <c:pt idx="3655">
                  <c:v>6.1000221926645724</c:v>
                </c:pt>
                <c:pt idx="3656">
                  <c:v>6.1000221926645724</c:v>
                </c:pt>
                <c:pt idx="3657">
                  <c:v>6.1000221926645724</c:v>
                </c:pt>
                <c:pt idx="3658">
                  <c:v>6.1000221926645724</c:v>
                </c:pt>
                <c:pt idx="3659">
                  <c:v>6.1000221926645724</c:v>
                </c:pt>
                <c:pt idx="3660">
                  <c:v>6.1000221926645724</c:v>
                </c:pt>
                <c:pt idx="3661">
                  <c:v>6.1000221926645724</c:v>
                </c:pt>
                <c:pt idx="3662">
                  <c:v>6.1000221926645724</c:v>
                </c:pt>
                <c:pt idx="3663">
                  <c:v>6.1000221926645724</c:v>
                </c:pt>
                <c:pt idx="3664">
                  <c:v>6.1000221926645724</c:v>
                </c:pt>
                <c:pt idx="3665">
                  <c:v>6.1000221926645724</c:v>
                </c:pt>
                <c:pt idx="3666">
                  <c:v>6.1000221926645724</c:v>
                </c:pt>
                <c:pt idx="3667">
                  <c:v>6.1000221926645724</c:v>
                </c:pt>
                <c:pt idx="3668">
                  <c:v>6.1000221926645724</c:v>
                </c:pt>
                <c:pt idx="3669">
                  <c:v>6.1000221926645724</c:v>
                </c:pt>
                <c:pt idx="3670">
                  <c:v>6.1000221926645724</c:v>
                </c:pt>
                <c:pt idx="3671">
                  <c:v>6.1000221926645724</c:v>
                </c:pt>
                <c:pt idx="3672">
                  <c:v>6.1000221926645724</c:v>
                </c:pt>
                <c:pt idx="3673">
                  <c:v>6.1000221926645724</c:v>
                </c:pt>
                <c:pt idx="3674">
                  <c:v>6.1000221926645724</c:v>
                </c:pt>
                <c:pt idx="3675">
                  <c:v>6.1000221926645724</c:v>
                </c:pt>
                <c:pt idx="3676">
                  <c:v>6.1000221926645724</c:v>
                </c:pt>
                <c:pt idx="3677">
                  <c:v>6.1000221926645724</c:v>
                </c:pt>
                <c:pt idx="3678">
                  <c:v>6.1000221926645724</c:v>
                </c:pt>
                <c:pt idx="3679">
                  <c:v>6.1000221926645724</c:v>
                </c:pt>
                <c:pt idx="3680">
                  <c:v>6.1000221926645724</c:v>
                </c:pt>
                <c:pt idx="3681">
                  <c:v>6.1000221926645724</c:v>
                </c:pt>
                <c:pt idx="3682">
                  <c:v>6.1000221926645724</c:v>
                </c:pt>
                <c:pt idx="3683">
                  <c:v>6.1000221926645724</c:v>
                </c:pt>
                <c:pt idx="3684">
                  <c:v>6.1000221926645724</c:v>
                </c:pt>
                <c:pt idx="3685">
                  <c:v>6.1000221926645724</c:v>
                </c:pt>
                <c:pt idx="3686">
                  <c:v>6.1000221926645724</c:v>
                </c:pt>
                <c:pt idx="3687">
                  <c:v>6.1000221926645724</c:v>
                </c:pt>
                <c:pt idx="3688">
                  <c:v>6.1000221926645724</c:v>
                </c:pt>
                <c:pt idx="3689">
                  <c:v>6.1000221926645724</c:v>
                </c:pt>
                <c:pt idx="3690">
                  <c:v>6.1000221926645724</c:v>
                </c:pt>
                <c:pt idx="3691">
                  <c:v>6.1000221926645724</c:v>
                </c:pt>
                <c:pt idx="3692">
                  <c:v>6.1000221926645724</c:v>
                </c:pt>
                <c:pt idx="3693">
                  <c:v>6.1000221926645724</c:v>
                </c:pt>
                <c:pt idx="3694">
                  <c:v>6.1000221926645724</c:v>
                </c:pt>
                <c:pt idx="3695">
                  <c:v>6.1000221926645724</c:v>
                </c:pt>
                <c:pt idx="3696">
                  <c:v>6.1000221926645724</c:v>
                </c:pt>
                <c:pt idx="3697">
                  <c:v>6.1000221926645724</c:v>
                </c:pt>
                <c:pt idx="3698">
                  <c:v>6.1000221926645724</c:v>
                </c:pt>
                <c:pt idx="3699">
                  <c:v>6.1000221926645724</c:v>
                </c:pt>
                <c:pt idx="3700">
                  <c:v>6.1000221926645724</c:v>
                </c:pt>
                <c:pt idx="3701">
                  <c:v>6.1000221926645724</c:v>
                </c:pt>
                <c:pt idx="3702">
                  <c:v>6.1000221926645724</c:v>
                </c:pt>
                <c:pt idx="3703">
                  <c:v>6.1000221926645724</c:v>
                </c:pt>
                <c:pt idx="3704">
                  <c:v>6.1000221926645724</c:v>
                </c:pt>
                <c:pt idx="3705">
                  <c:v>6.1000221926645724</c:v>
                </c:pt>
                <c:pt idx="3706">
                  <c:v>6.1000221926645724</c:v>
                </c:pt>
                <c:pt idx="3707">
                  <c:v>6.1000221926645724</c:v>
                </c:pt>
                <c:pt idx="3708">
                  <c:v>6.1000221926645724</c:v>
                </c:pt>
                <c:pt idx="3709">
                  <c:v>6.1000221926645724</c:v>
                </c:pt>
                <c:pt idx="3710">
                  <c:v>6.1000221926645724</c:v>
                </c:pt>
                <c:pt idx="3711">
                  <c:v>6.1000221926645724</c:v>
                </c:pt>
                <c:pt idx="3712">
                  <c:v>6.1000221926645724</c:v>
                </c:pt>
                <c:pt idx="3713">
                  <c:v>6.1000221926645724</c:v>
                </c:pt>
                <c:pt idx="3714">
                  <c:v>6.1000221926645724</c:v>
                </c:pt>
                <c:pt idx="3715">
                  <c:v>6.1000221926645724</c:v>
                </c:pt>
                <c:pt idx="3716">
                  <c:v>6.1000221926645724</c:v>
                </c:pt>
                <c:pt idx="3717">
                  <c:v>6.1000221926645724</c:v>
                </c:pt>
                <c:pt idx="3718">
                  <c:v>6.1000221926645724</c:v>
                </c:pt>
                <c:pt idx="3719">
                  <c:v>6.1000221926645724</c:v>
                </c:pt>
                <c:pt idx="3720">
                  <c:v>6.1000221926645724</c:v>
                </c:pt>
                <c:pt idx="3721">
                  <c:v>6.1000221926645724</c:v>
                </c:pt>
                <c:pt idx="3722">
                  <c:v>6.1000221926645724</c:v>
                </c:pt>
                <c:pt idx="3723">
                  <c:v>6.1000221926645724</c:v>
                </c:pt>
                <c:pt idx="3724">
                  <c:v>6.1000221926645724</c:v>
                </c:pt>
                <c:pt idx="3725">
                  <c:v>6.1000221926645724</c:v>
                </c:pt>
                <c:pt idx="3726">
                  <c:v>6.1000221926645724</c:v>
                </c:pt>
                <c:pt idx="3727">
                  <c:v>6.1000221926645724</c:v>
                </c:pt>
                <c:pt idx="3728">
                  <c:v>6.1000221926645724</c:v>
                </c:pt>
                <c:pt idx="3729">
                  <c:v>6.1000221926645724</c:v>
                </c:pt>
                <c:pt idx="3730">
                  <c:v>6.1000221926645724</c:v>
                </c:pt>
                <c:pt idx="3731">
                  <c:v>6.1000221926645724</c:v>
                </c:pt>
                <c:pt idx="3732">
                  <c:v>6.1000221926645724</c:v>
                </c:pt>
                <c:pt idx="3733">
                  <c:v>6.1000221926645724</c:v>
                </c:pt>
                <c:pt idx="3734">
                  <c:v>6.1000221926645724</c:v>
                </c:pt>
                <c:pt idx="3735">
                  <c:v>6.1000221926645724</c:v>
                </c:pt>
                <c:pt idx="3736">
                  <c:v>6.1000221926645724</c:v>
                </c:pt>
                <c:pt idx="3737">
                  <c:v>6.1000221926645724</c:v>
                </c:pt>
                <c:pt idx="3738">
                  <c:v>6.1000221926645724</c:v>
                </c:pt>
                <c:pt idx="3739">
                  <c:v>6.1000221926645724</c:v>
                </c:pt>
                <c:pt idx="3740">
                  <c:v>6.1000221926645724</c:v>
                </c:pt>
                <c:pt idx="3741">
                  <c:v>6.1000221926645724</c:v>
                </c:pt>
                <c:pt idx="3742">
                  <c:v>6.1000221926645724</c:v>
                </c:pt>
                <c:pt idx="3743">
                  <c:v>6.1000221926645724</c:v>
                </c:pt>
                <c:pt idx="3744">
                  <c:v>6.1000221926645724</c:v>
                </c:pt>
                <c:pt idx="3745">
                  <c:v>6.1000221926645724</c:v>
                </c:pt>
                <c:pt idx="3746">
                  <c:v>6.1000221926645724</c:v>
                </c:pt>
                <c:pt idx="3747">
                  <c:v>6.1000221926645724</c:v>
                </c:pt>
                <c:pt idx="3748">
                  <c:v>6.1000221926645724</c:v>
                </c:pt>
                <c:pt idx="3749">
                  <c:v>6.1000221926645724</c:v>
                </c:pt>
                <c:pt idx="3750">
                  <c:v>6.1000221926645724</c:v>
                </c:pt>
                <c:pt idx="3751">
                  <c:v>6.1000221926645724</c:v>
                </c:pt>
                <c:pt idx="3752">
                  <c:v>6.1000221926645724</c:v>
                </c:pt>
                <c:pt idx="3753">
                  <c:v>6.1000221926645724</c:v>
                </c:pt>
                <c:pt idx="3754">
                  <c:v>6.1000221926645724</c:v>
                </c:pt>
                <c:pt idx="3755">
                  <c:v>6.1000221926645724</c:v>
                </c:pt>
                <c:pt idx="3756">
                  <c:v>6.1000221926645724</c:v>
                </c:pt>
                <c:pt idx="3757">
                  <c:v>6.1000221926645724</c:v>
                </c:pt>
                <c:pt idx="3758">
                  <c:v>6.1000221926645724</c:v>
                </c:pt>
                <c:pt idx="3759">
                  <c:v>6.1000221926645724</c:v>
                </c:pt>
                <c:pt idx="3760">
                  <c:v>6.1000221926645724</c:v>
                </c:pt>
                <c:pt idx="3761">
                  <c:v>6.1000221926645724</c:v>
                </c:pt>
                <c:pt idx="3762">
                  <c:v>6.1000221926645724</c:v>
                </c:pt>
                <c:pt idx="3763">
                  <c:v>6.1000221926645724</c:v>
                </c:pt>
                <c:pt idx="3764">
                  <c:v>6.1000221926645724</c:v>
                </c:pt>
                <c:pt idx="3765">
                  <c:v>6.1000221926645724</c:v>
                </c:pt>
                <c:pt idx="3766">
                  <c:v>6.1000221926645724</c:v>
                </c:pt>
                <c:pt idx="3767">
                  <c:v>6.1000221926645724</c:v>
                </c:pt>
                <c:pt idx="3768">
                  <c:v>6.1000221926645724</c:v>
                </c:pt>
                <c:pt idx="3769">
                  <c:v>6.1000221926645724</c:v>
                </c:pt>
                <c:pt idx="3770">
                  <c:v>6.1000221926645724</c:v>
                </c:pt>
                <c:pt idx="3771">
                  <c:v>6.1000221926645724</c:v>
                </c:pt>
                <c:pt idx="3772">
                  <c:v>6.1000221926645724</c:v>
                </c:pt>
                <c:pt idx="3773">
                  <c:v>6.1000221926645724</c:v>
                </c:pt>
                <c:pt idx="3774">
                  <c:v>6.1000221926645724</c:v>
                </c:pt>
                <c:pt idx="3775">
                  <c:v>6.1000221926645724</c:v>
                </c:pt>
                <c:pt idx="3776">
                  <c:v>6.1000221926645724</c:v>
                </c:pt>
                <c:pt idx="3777">
                  <c:v>6.1000221926645724</c:v>
                </c:pt>
                <c:pt idx="3778">
                  <c:v>6.1000221926645724</c:v>
                </c:pt>
                <c:pt idx="3779">
                  <c:v>6.1000221926645724</c:v>
                </c:pt>
                <c:pt idx="3780">
                  <c:v>6.1000221926645724</c:v>
                </c:pt>
                <c:pt idx="3781">
                  <c:v>6.1000221926645724</c:v>
                </c:pt>
                <c:pt idx="3782">
                  <c:v>6.1000221926645724</c:v>
                </c:pt>
                <c:pt idx="3783">
                  <c:v>6.1000221926645724</c:v>
                </c:pt>
                <c:pt idx="3784">
                  <c:v>6.1000221926645724</c:v>
                </c:pt>
                <c:pt idx="3785">
                  <c:v>6.1000221926645724</c:v>
                </c:pt>
                <c:pt idx="3786">
                  <c:v>6.1000221926645724</c:v>
                </c:pt>
                <c:pt idx="3787">
                  <c:v>6.1000221926645724</c:v>
                </c:pt>
                <c:pt idx="3788">
                  <c:v>6.1000221926645724</c:v>
                </c:pt>
                <c:pt idx="3789">
                  <c:v>6.1000221926645724</c:v>
                </c:pt>
                <c:pt idx="3790">
                  <c:v>6.1000221926645724</c:v>
                </c:pt>
                <c:pt idx="3791">
                  <c:v>6.1000221926645724</c:v>
                </c:pt>
                <c:pt idx="3792">
                  <c:v>6.1000221926645724</c:v>
                </c:pt>
                <c:pt idx="3793">
                  <c:v>6.1000221926645724</c:v>
                </c:pt>
                <c:pt idx="3794">
                  <c:v>6.1000221926645724</c:v>
                </c:pt>
                <c:pt idx="3795">
                  <c:v>6.1000221926645724</c:v>
                </c:pt>
                <c:pt idx="3796">
                  <c:v>6.1000221926645724</c:v>
                </c:pt>
                <c:pt idx="3797">
                  <c:v>6.1000221926645724</c:v>
                </c:pt>
                <c:pt idx="3798">
                  <c:v>6.1000221926645724</c:v>
                </c:pt>
                <c:pt idx="3799">
                  <c:v>6.1000221926645724</c:v>
                </c:pt>
                <c:pt idx="3800">
                  <c:v>6.1000221926645724</c:v>
                </c:pt>
                <c:pt idx="3801">
                  <c:v>6.1000221926645724</c:v>
                </c:pt>
                <c:pt idx="3802">
                  <c:v>6.1000221926645724</c:v>
                </c:pt>
                <c:pt idx="3803">
                  <c:v>6.1000221926645724</c:v>
                </c:pt>
                <c:pt idx="3804">
                  <c:v>6.1000221926645724</c:v>
                </c:pt>
                <c:pt idx="3805">
                  <c:v>6.1000221926645724</c:v>
                </c:pt>
                <c:pt idx="3806">
                  <c:v>6.1000221926645724</c:v>
                </c:pt>
                <c:pt idx="3807">
                  <c:v>6.1000221926645724</c:v>
                </c:pt>
                <c:pt idx="3808">
                  <c:v>6.1000221926645724</c:v>
                </c:pt>
                <c:pt idx="3809">
                  <c:v>6.1000221926645724</c:v>
                </c:pt>
                <c:pt idx="3810">
                  <c:v>6.1000221926645724</c:v>
                </c:pt>
                <c:pt idx="3811">
                  <c:v>6.1000221926645724</c:v>
                </c:pt>
                <c:pt idx="3812">
                  <c:v>6.1000221926645724</c:v>
                </c:pt>
                <c:pt idx="3813">
                  <c:v>6.1000221926645724</c:v>
                </c:pt>
                <c:pt idx="3814">
                  <c:v>6.1000221926645724</c:v>
                </c:pt>
                <c:pt idx="3815">
                  <c:v>6.1000221926645724</c:v>
                </c:pt>
                <c:pt idx="3816">
                  <c:v>6.1000221926645724</c:v>
                </c:pt>
                <c:pt idx="3817">
                  <c:v>6.1000221926645724</c:v>
                </c:pt>
                <c:pt idx="3818">
                  <c:v>6.1000221926645724</c:v>
                </c:pt>
                <c:pt idx="3819">
                  <c:v>6.1000221926645724</c:v>
                </c:pt>
                <c:pt idx="3820">
                  <c:v>6.1000221926645724</c:v>
                </c:pt>
                <c:pt idx="3821">
                  <c:v>6.1000221926645724</c:v>
                </c:pt>
                <c:pt idx="3822">
                  <c:v>6.1000221926645724</c:v>
                </c:pt>
                <c:pt idx="3823">
                  <c:v>6.1000221926645724</c:v>
                </c:pt>
                <c:pt idx="3824">
                  <c:v>6.1000221926645724</c:v>
                </c:pt>
                <c:pt idx="3825">
                  <c:v>6.1000221926645724</c:v>
                </c:pt>
                <c:pt idx="3826">
                  <c:v>6.1000221926645724</c:v>
                </c:pt>
                <c:pt idx="3827">
                  <c:v>6.1000221926645724</c:v>
                </c:pt>
                <c:pt idx="3828">
                  <c:v>6.1000221926645724</c:v>
                </c:pt>
                <c:pt idx="3829">
                  <c:v>6.1000221926645724</c:v>
                </c:pt>
                <c:pt idx="3830">
                  <c:v>6.1000221926645724</c:v>
                </c:pt>
                <c:pt idx="3831">
                  <c:v>6.1000221926645724</c:v>
                </c:pt>
                <c:pt idx="3832">
                  <c:v>6.1000221926645724</c:v>
                </c:pt>
                <c:pt idx="3833">
                  <c:v>6.1000221926645724</c:v>
                </c:pt>
                <c:pt idx="3834">
                  <c:v>6.1000221926645724</c:v>
                </c:pt>
                <c:pt idx="3835">
                  <c:v>6.1000221926645724</c:v>
                </c:pt>
                <c:pt idx="3836">
                  <c:v>6.1000221926645724</c:v>
                </c:pt>
                <c:pt idx="3837">
                  <c:v>6.1000221926645724</c:v>
                </c:pt>
                <c:pt idx="3838">
                  <c:v>6.1000221926645724</c:v>
                </c:pt>
                <c:pt idx="3839">
                  <c:v>6.1000221926645724</c:v>
                </c:pt>
                <c:pt idx="3840">
                  <c:v>6.1000221926645724</c:v>
                </c:pt>
                <c:pt idx="3841">
                  <c:v>6.1000221926645724</c:v>
                </c:pt>
                <c:pt idx="3842">
                  <c:v>6.1000221926645724</c:v>
                </c:pt>
                <c:pt idx="3843">
                  <c:v>6.1000221926645724</c:v>
                </c:pt>
                <c:pt idx="3844">
                  <c:v>6.1000221926645724</c:v>
                </c:pt>
                <c:pt idx="3845">
                  <c:v>6.1000221926645724</c:v>
                </c:pt>
                <c:pt idx="3846">
                  <c:v>6.1000221926645724</c:v>
                </c:pt>
                <c:pt idx="3847">
                  <c:v>6.1000221926645724</c:v>
                </c:pt>
                <c:pt idx="3848">
                  <c:v>6.1000221926645724</c:v>
                </c:pt>
                <c:pt idx="3849">
                  <c:v>6.1000221926645724</c:v>
                </c:pt>
                <c:pt idx="3850">
                  <c:v>6.1000221926645724</c:v>
                </c:pt>
                <c:pt idx="3851">
                  <c:v>6.1000221926645724</c:v>
                </c:pt>
                <c:pt idx="3852">
                  <c:v>6.1000221926645724</c:v>
                </c:pt>
                <c:pt idx="3853">
                  <c:v>6.1000221926645724</c:v>
                </c:pt>
                <c:pt idx="3854">
                  <c:v>6.1000221926645724</c:v>
                </c:pt>
                <c:pt idx="3855">
                  <c:v>6.1000221926645724</c:v>
                </c:pt>
                <c:pt idx="3856">
                  <c:v>6.1000221926645724</c:v>
                </c:pt>
                <c:pt idx="3857">
                  <c:v>6.1000221926645724</c:v>
                </c:pt>
                <c:pt idx="3858">
                  <c:v>6.1000221926645724</c:v>
                </c:pt>
                <c:pt idx="3859">
                  <c:v>6.1000221926645724</c:v>
                </c:pt>
                <c:pt idx="3860">
                  <c:v>6.1000221926645724</c:v>
                </c:pt>
                <c:pt idx="3861">
                  <c:v>6.1000221926645724</c:v>
                </c:pt>
                <c:pt idx="3862">
                  <c:v>6.1000221926645724</c:v>
                </c:pt>
                <c:pt idx="3863">
                  <c:v>6.1000221926645724</c:v>
                </c:pt>
                <c:pt idx="3864">
                  <c:v>6.1000221926645724</c:v>
                </c:pt>
                <c:pt idx="3865">
                  <c:v>6.1000221926645724</c:v>
                </c:pt>
                <c:pt idx="3866">
                  <c:v>6.1000221926645724</c:v>
                </c:pt>
                <c:pt idx="3867">
                  <c:v>6.1000221926645724</c:v>
                </c:pt>
                <c:pt idx="3868">
                  <c:v>6.1000221926645724</c:v>
                </c:pt>
                <c:pt idx="3869">
                  <c:v>6.1000221926645724</c:v>
                </c:pt>
                <c:pt idx="3870">
                  <c:v>6.1000221926645724</c:v>
                </c:pt>
                <c:pt idx="3871">
                  <c:v>6.1000221926645724</c:v>
                </c:pt>
                <c:pt idx="3872">
                  <c:v>6.1000221926645724</c:v>
                </c:pt>
                <c:pt idx="3873">
                  <c:v>6.1000221926645724</c:v>
                </c:pt>
                <c:pt idx="3874">
                  <c:v>6.1000221926645724</c:v>
                </c:pt>
                <c:pt idx="3875">
                  <c:v>6.1000221926645724</c:v>
                </c:pt>
                <c:pt idx="3876">
                  <c:v>6.1000221926645724</c:v>
                </c:pt>
                <c:pt idx="3877">
                  <c:v>6.1000221926645724</c:v>
                </c:pt>
                <c:pt idx="3878">
                  <c:v>6.1000221926645724</c:v>
                </c:pt>
                <c:pt idx="3879">
                  <c:v>6.1000221926645724</c:v>
                </c:pt>
                <c:pt idx="3880">
                  <c:v>6.1000221926645724</c:v>
                </c:pt>
                <c:pt idx="3881">
                  <c:v>6.1000221926645724</c:v>
                </c:pt>
                <c:pt idx="3882">
                  <c:v>6.1000221926645724</c:v>
                </c:pt>
                <c:pt idx="3883">
                  <c:v>6.1000221926645724</c:v>
                </c:pt>
                <c:pt idx="3884">
                  <c:v>6.1000221926645724</c:v>
                </c:pt>
                <c:pt idx="3885">
                  <c:v>6.1000221926645724</c:v>
                </c:pt>
                <c:pt idx="3886">
                  <c:v>6.1000221926645724</c:v>
                </c:pt>
                <c:pt idx="3887">
                  <c:v>6.1000221926645724</c:v>
                </c:pt>
                <c:pt idx="3888">
                  <c:v>6.1000221926645724</c:v>
                </c:pt>
                <c:pt idx="3889">
                  <c:v>6.1000221926645724</c:v>
                </c:pt>
                <c:pt idx="3890">
                  <c:v>6.1000221926645724</c:v>
                </c:pt>
                <c:pt idx="3891">
                  <c:v>6.1000221926645724</c:v>
                </c:pt>
                <c:pt idx="3892">
                  <c:v>6.1000221926645724</c:v>
                </c:pt>
                <c:pt idx="3893">
                  <c:v>6.1000221926645724</c:v>
                </c:pt>
                <c:pt idx="3894">
                  <c:v>6.1000221926645724</c:v>
                </c:pt>
                <c:pt idx="3895">
                  <c:v>6.1000221926645724</c:v>
                </c:pt>
                <c:pt idx="3896">
                  <c:v>6.1000221926645724</c:v>
                </c:pt>
                <c:pt idx="3897">
                  <c:v>6.1000221926645724</c:v>
                </c:pt>
                <c:pt idx="3898">
                  <c:v>6.1000221926645724</c:v>
                </c:pt>
                <c:pt idx="3899">
                  <c:v>6.1000221926645724</c:v>
                </c:pt>
                <c:pt idx="3900">
                  <c:v>6.1000221926645724</c:v>
                </c:pt>
                <c:pt idx="3901">
                  <c:v>6.1000221926645724</c:v>
                </c:pt>
                <c:pt idx="3902">
                  <c:v>6.1000221926645724</c:v>
                </c:pt>
                <c:pt idx="3903">
                  <c:v>6.1000221926645724</c:v>
                </c:pt>
                <c:pt idx="3904">
                  <c:v>6.1000221926645724</c:v>
                </c:pt>
                <c:pt idx="3905">
                  <c:v>6.1000221926645724</c:v>
                </c:pt>
                <c:pt idx="3906">
                  <c:v>6.1000221926645724</c:v>
                </c:pt>
                <c:pt idx="3907">
                  <c:v>6.1000221926645724</c:v>
                </c:pt>
                <c:pt idx="3908">
                  <c:v>6.1000221926645724</c:v>
                </c:pt>
                <c:pt idx="3909">
                  <c:v>6.1000221926645724</c:v>
                </c:pt>
                <c:pt idx="3910">
                  <c:v>6.1000221926645724</c:v>
                </c:pt>
                <c:pt idx="3911">
                  <c:v>6.1000221926645724</c:v>
                </c:pt>
                <c:pt idx="3912">
                  <c:v>6.1000221926645724</c:v>
                </c:pt>
                <c:pt idx="3913">
                  <c:v>6.1000221926645724</c:v>
                </c:pt>
                <c:pt idx="3914">
                  <c:v>6.1000221926645724</c:v>
                </c:pt>
                <c:pt idx="3915">
                  <c:v>6.1000221926645724</c:v>
                </c:pt>
                <c:pt idx="3916">
                  <c:v>6.1000221926645724</c:v>
                </c:pt>
                <c:pt idx="3917">
                  <c:v>6.1000221926645724</c:v>
                </c:pt>
                <c:pt idx="3918">
                  <c:v>6.1000221926645724</c:v>
                </c:pt>
                <c:pt idx="3919">
                  <c:v>6.1000221926645724</c:v>
                </c:pt>
                <c:pt idx="3920">
                  <c:v>6.1000221926645724</c:v>
                </c:pt>
                <c:pt idx="3921">
                  <c:v>6.1000221926645724</c:v>
                </c:pt>
                <c:pt idx="3922">
                  <c:v>6.1000221926645724</c:v>
                </c:pt>
                <c:pt idx="3923">
                  <c:v>6.1000221926645724</c:v>
                </c:pt>
                <c:pt idx="3924">
                  <c:v>6.1000221926645724</c:v>
                </c:pt>
                <c:pt idx="3925">
                  <c:v>6.1000221926645724</c:v>
                </c:pt>
                <c:pt idx="3926">
                  <c:v>6.1000221926645724</c:v>
                </c:pt>
                <c:pt idx="3927">
                  <c:v>6.1000221926645724</c:v>
                </c:pt>
                <c:pt idx="3928">
                  <c:v>6.1000221926645724</c:v>
                </c:pt>
                <c:pt idx="3929">
                  <c:v>6.1000221926645724</c:v>
                </c:pt>
                <c:pt idx="3930">
                  <c:v>6.1000221926645724</c:v>
                </c:pt>
                <c:pt idx="3931">
                  <c:v>6.1000221926645724</c:v>
                </c:pt>
                <c:pt idx="3932">
                  <c:v>6.1000221926645724</c:v>
                </c:pt>
                <c:pt idx="3933">
                  <c:v>6.1000221926645724</c:v>
                </c:pt>
                <c:pt idx="3934">
                  <c:v>6.1000221926645724</c:v>
                </c:pt>
                <c:pt idx="3935">
                  <c:v>6.1000221926645724</c:v>
                </c:pt>
                <c:pt idx="3936">
                  <c:v>6.1000221926645724</c:v>
                </c:pt>
                <c:pt idx="3937">
                  <c:v>6.1000221926645724</c:v>
                </c:pt>
                <c:pt idx="3938">
                  <c:v>6.1000221926645724</c:v>
                </c:pt>
                <c:pt idx="3939">
                  <c:v>6.1000221926645724</c:v>
                </c:pt>
                <c:pt idx="3940">
                  <c:v>6.1000221926645724</c:v>
                </c:pt>
                <c:pt idx="3941">
                  <c:v>6.1000221926645724</c:v>
                </c:pt>
                <c:pt idx="3942">
                  <c:v>6.1000221926645724</c:v>
                </c:pt>
                <c:pt idx="3943">
                  <c:v>6.1000221926645724</c:v>
                </c:pt>
                <c:pt idx="3944">
                  <c:v>6.1000221926645724</c:v>
                </c:pt>
                <c:pt idx="3945">
                  <c:v>6.1000221926645724</c:v>
                </c:pt>
                <c:pt idx="3946">
                  <c:v>6.1000221926645724</c:v>
                </c:pt>
                <c:pt idx="3947">
                  <c:v>6.1000221926645724</c:v>
                </c:pt>
                <c:pt idx="3948">
                  <c:v>6.1000221926645724</c:v>
                </c:pt>
                <c:pt idx="3949">
                  <c:v>6.1000221926645724</c:v>
                </c:pt>
                <c:pt idx="3950">
                  <c:v>6.1000221926645724</c:v>
                </c:pt>
                <c:pt idx="3951">
                  <c:v>6.1000221926645724</c:v>
                </c:pt>
                <c:pt idx="3952">
                  <c:v>6.1000221926645724</c:v>
                </c:pt>
                <c:pt idx="3953">
                  <c:v>6.1000221926645724</c:v>
                </c:pt>
                <c:pt idx="3954">
                  <c:v>6.1000221926645724</c:v>
                </c:pt>
                <c:pt idx="3955">
                  <c:v>6.1000221926645724</c:v>
                </c:pt>
                <c:pt idx="3956">
                  <c:v>6.1000221926645724</c:v>
                </c:pt>
                <c:pt idx="3957">
                  <c:v>6.1000221926645724</c:v>
                </c:pt>
                <c:pt idx="3958">
                  <c:v>6.1000221926645724</c:v>
                </c:pt>
                <c:pt idx="3959">
                  <c:v>6.1000221926645724</c:v>
                </c:pt>
                <c:pt idx="3960">
                  <c:v>6.1000221926645724</c:v>
                </c:pt>
                <c:pt idx="3961">
                  <c:v>6.1000221926645724</c:v>
                </c:pt>
                <c:pt idx="3962">
                  <c:v>6.1000221926645724</c:v>
                </c:pt>
                <c:pt idx="3963">
                  <c:v>6.1000221926645724</c:v>
                </c:pt>
                <c:pt idx="3964">
                  <c:v>6.1000221926645724</c:v>
                </c:pt>
                <c:pt idx="3965">
                  <c:v>6.1000221926645724</c:v>
                </c:pt>
                <c:pt idx="3966">
                  <c:v>6.1000221926645724</c:v>
                </c:pt>
                <c:pt idx="3967">
                  <c:v>6.1000221926645724</c:v>
                </c:pt>
                <c:pt idx="3968">
                  <c:v>6.1000221926645724</c:v>
                </c:pt>
                <c:pt idx="3969">
                  <c:v>6.1000221926645724</c:v>
                </c:pt>
                <c:pt idx="3970">
                  <c:v>6.1000221926645724</c:v>
                </c:pt>
                <c:pt idx="3971">
                  <c:v>6.1000221926645724</c:v>
                </c:pt>
                <c:pt idx="3972">
                  <c:v>6.1000221926645724</c:v>
                </c:pt>
                <c:pt idx="3973">
                  <c:v>6.1000221926645724</c:v>
                </c:pt>
                <c:pt idx="3974">
                  <c:v>6.1000221926645724</c:v>
                </c:pt>
                <c:pt idx="3975">
                  <c:v>6.1000221926645724</c:v>
                </c:pt>
                <c:pt idx="3976">
                  <c:v>6.1000221926645724</c:v>
                </c:pt>
                <c:pt idx="3977">
                  <c:v>6.1000221926645724</c:v>
                </c:pt>
                <c:pt idx="3978">
                  <c:v>6.1000221926645724</c:v>
                </c:pt>
                <c:pt idx="3979">
                  <c:v>6.1000221926645724</c:v>
                </c:pt>
                <c:pt idx="3980">
                  <c:v>6.1000221926645724</c:v>
                </c:pt>
                <c:pt idx="3981">
                  <c:v>6.1000221926645724</c:v>
                </c:pt>
                <c:pt idx="3982">
                  <c:v>6.1000221926645724</c:v>
                </c:pt>
                <c:pt idx="3983">
                  <c:v>6.1000221926645724</c:v>
                </c:pt>
                <c:pt idx="3984">
                  <c:v>6.1000221926645724</c:v>
                </c:pt>
                <c:pt idx="3985">
                  <c:v>6.1000221926645724</c:v>
                </c:pt>
                <c:pt idx="3986">
                  <c:v>6.1000221926645724</c:v>
                </c:pt>
                <c:pt idx="3987">
                  <c:v>6.1000221926645724</c:v>
                </c:pt>
                <c:pt idx="3988">
                  <c:v>6.1000221926645724</c:v>
                </c:pt>
                <c:pt idx="3989">
                  <c:v>6.1000221926645724</c:v>
                </c:pt>
                <c:pt idx="3990">
                  <c:v>6.1000221926645724</c:v>
                </c:pt>
                <c:pt idx="3991">
                  <c:v>6.1000221926645724</c:v>
                </c:pt>
                <c:pt idx="3992">
                  <c:v>6.1000221926645724</c:v>
                </c:pt>
                <c:pt idx="3993">
                  <c:v>6.1000221926645724</c:v>
                </c:pt>
                <c:pt idx="3994">
                  <c:v>6.1000221926645724</c:v>
                </c:pt>
                <c:pt idx="3995">
                  <c:v>6.1000221926645724</c:v>
                </c:pt>
                <c:pt idx="3996">
                  <c:v>6.1000221926645724</c:v>
                </c:pt>
                <c:pt idx="3997">
                  <c:v>6.1000221926645724</c:v>
                </c:pt>
                <c:pt idx="3998">
                  <c:v>6.1000221926645724</c:v>
                </c:pt>
                <c:pt idx="3999">
                  <c:v>6.1000221926645724</c:v>
                </c:pt>
                <c:pt idx="4000">
                  <c:v>6.1000221926645724</c:v>
                </c:pt>
                <c:pt idx="4001">
                  <c:v>6.1000221926645724</c:v>
                </c:pt>
                <c:pt idx="4002">
                  <c:v>6.1000221926645724</c:v>
                </c:pt>
                <c:pt idx="4003">
                  <c:v>6.1000221926645724</c:v>
                </c:pt>
                <c:pt idx="4004">
                  <c:v>6.1000221926645724</c:v>
                </c:pt>
                <c:pt idx="4005">
                  <c:v>6.1000221926645724</c:v>
                </c:pt>
                <c:pt idx="4006">
                  <c:v>6.1000221926645724</c:v>
                </c:pt>
                <c:pt idx="4007">
                  <c:v>6.1000221926645724</c:v>
                </c:pt>
                <c:pt idx="4008">
                  <c:v>6.1000221926645724</c:v>
                </c:pt>
                <c:pt idx="4009">
                  <c:v>6.1000221926645724</c:v>
                </c:pt>
                <c:pt idx="4010">
                  <c:v>6.1000221926645724</c:v>
                </c:pt>
                <c:pt idx="4011">
                  <c:v>6.1000221926645724</c:v>
                </c:pt>
                <c:pt idx="4012">
                  <c:v>6.1000221926645724</c:v>
                </c:pt>
                <c:pt idx="4013">
                  <c:v>6.1000221926645724</c:v>
                </c:pt>
                <c:pt idx="4014">
                  <c:v>6.1000221926645724</c:v>
                </c:pt>
                <c:pt idx="4015">
                  <c:v>6.1000221926645724</c:v>
                </c:pt>
                <c:pt idx="4016">
                  <c:v>6.1000221926645724</c:v>
                </c:pt>
                <c:pt idx="4017">
                  <c:v>6.1000221926645724</c:v>
                </c:pt>
                <c:pt idx="4018">
                  <c:v>6.1000221926645724</c:v>
                </c:pt>
                <c:pt idx="4019">
                  <c:v>6.1000221926645724</c:v>
                </c:pt>
                <c:pt idx="4020">
                  <c:v>6.1000221926645724</c:v>
                </c:pt>
                <c:pt idx="4021">
                  <c:v>6.1000221926645724</c:v>
                </c:pt>
                <c:pt idx="4022">
                  <c:v>6.1000221926645724</c:v>
                </c:pt>
                <c:pt idx="4023">
                  <c:v>6.1000221926645724</c:v>
                </c:pt>
                <c:pt idx="4024">
                  <c:v>6.1000221926645724</c:v>
                </c:pt>
                <c:pt idx="4025">
                  <c:v>6.1000221926645724</c:v>
                </c:pt>
                <c:pt idx="4026">
                  <c:v>6.1000221926645724</c:v>
                </c:pt>
                <c:pt idx="4027">
                  <c:v>6.1000221926645724</c:v>
                </c:pt>
                <c:pt idx="4028">
                  <c:v>6.1000221926645724</c:v>
                </c:pt>
                <c:pt idx="4029">
                  <c:v>6.1000221926645724</c:v>
                </c:pt>
                <c:pt idx="4030">
                  <c:v>6.1000221926645724</c:v>
                </c:pt>
                <c:pt idx="4031">
                  <c:v>6.1000221926645724</c:v>
                </c:pt>
                <c:pt idx="4032">
                  <c:v>6.1000221926645724</c:v>
                </c:pt>
                <c:pt idx="4033">
                  <c:v>6.1000221926645724</c:v>
                </c:pt>
                <c:pt idx="4034">
                  <c:v>6.1000221926645724</c:v>
                </c:pt>
                <c:pt idx="4035">
                  <c:v>6.1000221926645724</c:v>
                </c:pt>
                <c:pt idx="4036">
                  <c:v>6.1000221926645724</c:v>
                </c:pt>
                <c:pt idx="4037">
                  <c:v>6.1000221926645724</c:v>
                </c:pt>
                <c:pt idx="4038">
                  <c:v>6.1000221926645724</c:v>
                </c:pt>
                <c:pt idx="4039">
                  <c:v>6.1000221926645724</c:v>
                </c:pt>
                <c:pt idx="4040">
                  <c:v>6.1000221926645724</c:v>
                </c:pt>
                <c:pt idx="4041">
                  <c:v>6.1000221926645724</c:v>
                </c:pt>
                <c:pt idx="4042">
                  <c:v>6.1000221926645724</c:v>
                </c:pt>
                <c:pt idx="4043">
                  <c:v>6.1000221926645724</c:v>
                </c:pt>
                <c:pt idx="4044">
                  <c:v>6.1000221926645724</c:v>
                </c:pt>
                <c:pt idx="4045">
                  <c:v>6.1000221926645724</c:v>
                </c:pt>
                <c:pt idx="4046">
                  <c:v>6.1000221926645724</c:v>
                </c:pt>
                <c:pt idx="4047">
                  <c:v>6.1000221926645724</c:v>
                </c:pt>
                <c:pt idx="4048">
                  <c:v>6.1000221926645724</c:v>
                </c:pt>
                <c:pt idx="4049">
                  <c:v>6.1000221926645724</c:v>
                </c:pt>
                <c:pt idx="4050">
                  <c:v>6.1000221926645724</c:v>
                </c:pt>
                <c:pt idx="4051">
                  <c:v>6.1000221926645724</c:v>
                </c:pt>
                <c:pt idx="4052">
                  <c:v>6.1000221926645724</c:v>
                </c:pt>
                <c:pt idx="4053">
                  <c:v>6.1000221926645724</c:v>
                </c:pt>
                <c:pt idx="4054">
                  <c:v>6.1000221926645724</c:v>
                </c:pt>
                <c:pt idx="4055">
                  <c:v>6.1000221926645724</c:v>
                </c:pt>
                <c:pt idx="4056">
                  <c:v>6.1000221926645724</c:v>
                </c:pt>
                <c:pt idx="4057">
                  <c:v>6.1000221926645724</c:v>
                </c:pt>
                <c:pt idx="4058">
                  <c:v>6.1000221926645724</c:v>
                </c:pt>
                <c:pt idx="4059">
                  <c:v>6.1000221926645724</c:v>
                </c:pt>
                <c:pt idx="4060">
                  <c:v>6.1000221926645724</c:v>
                </c:pt>
                <c:pt idx="4061">
                  <c:v>6.1000221926645724</c:v>
                </c:pt>
                <c:pt idx="4062">
                  <c:v>6.1000221926645724</c:v>
                </c:pt>
                <c:pt idx="4063">
                  <c:v>6.1000221926645724</c:v>
                </c:pt>
                <c:pt idx="4064">
                  <c:v>6.1000221926645724</c:v>
                </c:pt>
                <c:pt idx="4065">
                  <c:v>6.1000221926645724</c:v>
                </c:pt>
                <c:pt idx="4066">
                  <c:v>6.1000221926645724</c:v>
                </c:pt>
                <c:pt idx="4067">
                  <c:v>6.1000221926645724</c:v>
                </c:pt>
                <c:pt idx="4068">
                  <c:v>6.1000221926645724</c:v>
                </c:pt>
                <c:pt idx="4069">
                  <c:v>6.1000221926645724</c:v>
                </c:pt>
                <c:pt idx="4070">
                  <c:v>6.1000221926645724</c:v>
                </c:pt>
                <c:pt idx="4071">
                  <c:v>6.1000221926645724</c:v>
                </c:pt>
                <c:pt idx="4072">
                  <c:v>6.1000221926645724</c:v>
                </c:pt>
                <c:pt idx="4073">
                  <c:v>6.1000221926645724</c:v>
                </c:pt>
                <c:pt idx="4074">
                  <c:v>6.1000221926645724</c:v>
                </c:pt>
                <c:pt idx="4075">
                  <c:v>6.1000221926645724</c:v>
                </c:pt>
                <c:pt idx="4076">
                  <c:v>6.1000221926645724</c:v>
                </c:pt>
                <c:pt idx="4077">
                  <c:v>6.1000221926645724</c:v>
                </c:pt>
                <c:pt idx="4078">
                  <c:v>6.1000221926645724</c:v>
                </c:pt>
                <c:pt idx="4079">
                  <c:v>6.1000221926645724</c:v>
                </c:pt>
                <c:pt idx="4080">
                  <c:v>6.1000221926645724</c:v>
                </c:pt>
                <c:pt idx="4081">
                  <c:v>6.1000221926645724</c:v>
                </c:pt>
                <c:pt idx="4082">
                  <c:v>6.1000221926645724</c:v>
                </c:pt>
                <c:pt idx="4083">
                  <c:v>6.1000221926645724</c:v>
                </c:pt>
                <c:pt idx="4084">
                  <c:v>6.1000221926645724</c:v>
                </c:pt>
                <c:pt idx="4085">
                  <c:v>6.1000221926645724</c:v>
                </c:pt>
                <c:pt idx="4086">
                  <c:v>6.1000221926645724</c:v>
                </c:pt>
                <c:pt idx="4087">
                  <c:v>6.1000221926645724</c:v>
                </c:pt>
                <c:pt idx="4088">
                  <c:v>6.1000221926645724</c:v>
                </c:pt>
                <c:pt idx="4089">
                  <c:v>6.1000221926645724</c:v>
                </c:pt>
                <c:pt idx="4090">
                  <c:v>6.1000221926645724</c:v>
                </c:pt>
                <c:pt idx="4091">
                  <c:v>6.1000221926645724</c:v>
                </c:pt>
                <c:pt idx="4092">
                  <c:v>6.1000221926645724</c:v>
                </c:pt>
                <c:pt idx="4093">
                  <c:v>6.1000221926645724</c:v>
                </c:pt>
                <c:pt idx="4094">
                  <c:v>6.1000221926645724</c:v>
                </c:pt>
                <c:pt idx="4095">
                  <c:v>6.1000221926645724</c:v>
                </c:pt>
                <c:pt idx="4096">
                  <c:v>6.1000221926645724</c:v>
                </c:pt>
                <c:pt idx="4097">
                  <c:v>6.1000221926645724</c:v>
                </c:pt>
                <c:pt idx="4098">
                  <c:v>6.1000221926645724</c:v>
                </c:pt>
                <c:pt idx="4099">
                  <c:v>6.1000221926645724</c:v>
                </c:pt>
                <c:pt idx="4100">
                  <c:v>6.1000221926645724</c:v>
                </c:pt>
                <c:pt idx="4101">
                  <c:v>6.1000221926645724</c:v>
                </c:pt>
                <c:pt idx="4102">
                  <c:v>6.1000221926645724</c:v>
                </c:pt>
                <c:pt idx="4103">
                  <c:v>6.1000221926645724</c:v>
                </c:pt>
                <c:pt idx="4104">
                  <c:v>6.1000221926645724</c:v>
                </c:pt>
                <c:pt idx="4105">
                  <c:v>6.1000221926645724</c:v>
                </c:pt>
                <c:pt idx="4106">
                  <c:v>6.1000221926645724</c:v>
                </c:pt>
                <c:pt idx="4107">
                  <c:v>6.1000221926645724</c:v>
                </c:pt>
                <c:pt idx="4108">
                  <c:v>6.1000221926645724</c:v>
                </c:pt>
                <c:pt idx="4109">
                  <c:v>6.1000221926645724</c:v>
                </c:pt>
                <c:pt idx="4110">
                  <c:v>6.1000221926645724</c:v>
                </c:pt>
                <c:pt idx="4111">
                  <c:v>6.1000221926645724</c:v>
                </c:pt>
                <c:pt idx="4112">
                  <c:v>6.1000221926645724</c:v>
                </c:pt>
                <c:pt idx="4113">
                  <c:v>6.1000221926645724</c:v>
                </c:pt>
                <c:pt idx="4114">
                  <c:v>6.1000221926645724</c:v>
                </c:pt>
                <c:pt idx="4115">
                  <c:v>6.1000221926645724</c:v>
                </c:pt>
                <c:pt idx="4116">
                  <c:v>6.1000221926645724</c:v>
                </c:pt>
                <c:pt idx="4117">
                  <c:v>6.1000221926645724</c:v>
                </c:pt>
                <c:pt idx="4118">
                  <c:v>6.1000221926645724</c:v>
                </c:pt>
                <c:pt idx="4119">
                  <c:v>6.1000221926645724</c:v>
                </c:pt>
                <c:pt idx="4120">
                  <c:v>6.1000221926645724</c:v>
                </c:pt>
                <c:pt idx="4121">
                  <c:v>6.1000221926645724</c:v>
                </c:pt>
                <c:pt idx="4122">
                  <c:v>6.1000221926645724</c:v>
                </c:pt>
                <c:pt idx="4123">
                  <c:v>6.1000221926645724</c:v>
                </c:pt>
                <c:pt idx="4124">
                  <c:v>6.1000221926645724</c:v>
                </c:pt>
                <c:pt idx="4125">
                  <c:v>6.1000221926645724</c:v>
                </c:pt>
                <c:pt idx="4126">
                  <c:v>6.1000221926645724</c:v>
                </c:pt>
                <c:pt idx="4127">
                  <c:v>6.1000221926645724</c:v>
                </c:pt>
                <c:pt idx="4128">
                  <c:v>6.1000221926645724</c:v>
                </c:pt>
                <c:pt idx="4129">
                  <c:v>6.1000221926645724</c:v>
                </c:pt>
                <c:pt idx="4130">
                  <c:v>6.1000221926645724</c:v>
                </c:pt>
                <c:pt idx="4131">
                  <c:v>6.1000221926645724</c:v>
                </c:pt>
                <c:pt idx="4132">
                  <c:v>6.1000221926645724</c:v>
                </c:pt>
                <c:pt idx="4133">
                  <c:v>6.1000221926645724</c:v>
                </c:pt>
                <c:pt idx="4134">
                  <c:v>6.1000221926645724</c:v>
                </c:pt>
                <c:pt idx="4135">
                  <c:v>6.1000221926645724</c:v>
                </c:pt>
                <c:pt idx="4136">
                  <c:v>6.1000221926645724</c:v>
                </c:pt>
                <c:pt idx="4137">
                  <c:v>6.1000221926645724</c:v>
                </c:pt>
                <c:pt idx="4138">
                  <c:v>6.1000221926645724</c:v>
                </c:pt>
                <c:pt idx="4139">
                  <c:v>6.1000221926645724</c:v>
                </c:pt>
                <c:pt idx="4140">
                  <c:v>6.1000221926645724</c:v>
                </c:pt>
                <c:pt idx="4141">
                  <c:v>6.1000221926645724</c:v>
                </c:pt>
                <c:pt idx="4142">
                  <c:v>6.1000221926645724</c:v>
                </c:pt>
                <c:pt idx="4143">
                  <c:v>6.1000221926645724</c:v>
                </c:pt>
                <c:pt idx="4144">
                  <c:v>6.1000221926645724</c:v>
                </c:pt>
                <c:pt idx="4145">
                  <c:v>6.1000221926645724</c:v>
                </c:pt>
                <c:pt idx="4146">
                  <c:v>6.1000221926645724</c:v>
                </c:pt>
                <c:pt idx="4147">
                  <c:v>6.1000221926645724</c:v>
                </c:pt>
                <c:pt idx="4148">
                  <c:v>6.1000221926645724</c:v>
                </c:pt>
                <c:pt idx="4149">
                  <c:v>6.1000221926645724</c:v>
                </c:pt>
                <c:pt idx="4150">
                  <c:v>6.1000221926645724</c:v>
                </c:pt>
                <c:pt idx="4151">
                  <c:v>6.1000221926645724</c:v>
                </c:pt>
                <c:pt idx="4152">
                  <c:v>6.1000221926645724</c:v>
                </c:pt>
                <c:pt idx="4153">
                  <c:v>6.1000221926645724</c:v>
                </c:pt>
                <c:pt idx="4154">
                  <c:v>6.1000221926645724</c:v>
                </c:pt>
                <c:pt idx="4155">
                  <c:v>6.1000221926645724</c:v>
                </c:pt>
                <c:pt idx="4156">
                  <c:v>6.1000221926645724</c:v>
                </c:pt>
                <c:pt idx="4157">
                  <c:v>6.1000221926645724</c:v>
                </c:pt>
                <c:pt idx="4158">
                  <c:v>6.1000221926645724</c:v>
                </c:pt>
                <c:pt idx="4159">
                  <c:v>6.1000221926645724</c:v>
                </c:pt>
                <c:pt idx="4160">
                  <c:v>6.1000221926645724</c:v>
                </c:pt>
                <c:pt idx="4161">
                  <c:v>6.1000221926645724</c:v>
                </c:pt>
                <c:pt idx="4162">
                  <c:v>6.1000221926645724</c:v>
                </c:pt>
                <c:pt idx="4163">
                  <c:v>6.1000221926645724</c:v>
                </c:pt>
                <c:pt idx="4164">
                  <c:v>6.1000221926645724</c:v>
                </c:pt>
                <c:pt idx="4165">
                  <c:v>6.1000221926645724</c:v>
                </c:pt>
                <c:pt idx="4166">
                  <c:v>6.1000221926645724</c:v>
                </c:pt>
                <c:pt idx="4167">
                  <c:v>6.1000221926645724</c:v>
                </c:pt>
                <c:pt idx="4168">
                  <c:v>6.1000221926645724</c:v>
                </c:pt>
                <c:pt idx="4169">
                  <c:v>6.1000221926645724</c:v>
                </c:pt>
                <c:pt idx="4170">
                  <c:v>6.1000221926645724</c:v>
                </c:pt>
                <c:pt idx="4171">
                  <c:v>6.1000221926645724</c:v>
                </c:pt>
                <c:pt idx="4172">
                  <c:v>6.1000221926645724</c:v>
                </c:pt>
                <c:pt idx="4173">
                  <c:v>6.1000221926645724</c:v>
                </c:pt>
                <c:pt idx="4174">
                  <c:v>6.1000221926645724</c:v>
                </c:pt>
                <c:pt idx="4175">
                  <c:v>6.1000221926645724</c:v>
                </c:pt>
                <c:pt idx="4176">
                  <c:v>6.1000221926645724</c:v>
                </c:pt>
                <c:pt idx="4177">
                  <c:v>6.1000221926645724</c:v>
                </c:pt>
                <c:pt idx="4178">
                  <c:v>6.1000221926645724</c:v>
                </c:pt>
                <c:pt idx="4179">
                  <c:v>6.1000221926645724</c:v>
                </c:pt>
                <c:pt idx="4180">
                  <c:v>6.1000221926645724</c:v>
                </c:pt>
                <c:pt idx="4181">
                  <c:v>6.1000221926645724</c:v>
                </c:pt>
                <c:pt idx="4182">
                  <c:v>6.1000221926645724</c:v>
                </c:pt>
                <c:pt idx="4183">
                  <c:v>6.1000221926645724</c:v>
                </c:pt>
                <c:pt idx="4184">
                  <c:v>6.1000221926645724</c:v>
                </c:pt>
                <c:pt idx="4185">
                  <c:v>6.1000221926645724</c:v>
                </c:pt>
                <c:pt idx="4186">
                  <c:v>6.1000221926645724</c:v>
                </c:pt>
                <c:pt idx="4187">
                  <c:v>6.1000221926645724</c:v>
                </c:pt>
                <c:pt idx="4188">
                  <c:v>6.1000221926645724</c:v>
                </c:pt>
                <c:pt idx="4189">
                  <c:v>6.1000221926645724</c:v>
                </c:pt>
                <c:pt idx="4190">
                  <c:v>6.1000221926645724</c:v>
                </c:pt>
                <c:pt idx="4191">
                  <c:v>6.1000221926645724</c:v>
                </c:pt>
                <c:pt idx="4192">
                  <c:v>6.1000221926645724</c:v>
                </c:pt>
                <c:pt idx="4193">
                  <c:v>6.1000221926645724</c:v>
                </c:pt>
                <c:pt idx="4194">
                  <c:v>6.1000221926645724</c:v>
                </c:pt>
                <c:pt idx="4195">
                  <c:v>6.1000221926645724</c:v>
                </c:pt>
                <c:pt idx="4196">
                  <c:v>6.1000221926645724</c:v>
                </c:pt>
                <c:pt idx="4197">
                  <c:v>6.1000221926645724</c:v>
                </c:pt>
                <c:pt idx="4198">
                  <c:v>6.1000221926645724</c:v>
                </c:pt>
                <c:pt idx="4199">
                  <c:v>6.1000221926645724</c:v>
                </c:pt>
                <c:pt idx="4200">
                  <c:v>6.1000221926645724</c:v>
                </c:pt>
                <c:pt idx="4201">
                  <c:v>6.1000221926645724</c:v>
                </c:pt>
                <c:pt idx="4202">
                  <c:v>6.1000221926645724</c:v>
                </c:pt>
                <c:pt idx="4203">
                  <c:v>6.1000221926645724</c:v>
                </c:pt>
                <c:pt idx="4204">
                  <c:v>6.1000221926645724</c:v>
                </c:pt>
                <c:pt idx="4205">
                  <c:v>6.1000221926645724</c:v>
                </c:pt>
                <c:pt idx="4206">
                  <c:v>6.1000221926645724</c:v>
                </c:pt>
                <c:pt idx="4207">
                  <c:v>6.1000221926645724</c:v>
                </c:pt>
                <c:pt idx="4208">
                  <c:v>6.1000221926645724</c:v>
                </c:pt>
                <c:pt idx="4209">
                  <c:v>6.1000221926645724</c:v>
                </c:pt>
                <c:pt idx="4210">
                  <c:v>6.1000221926645724</c:v>
                </c:pt>
                <c:pt idx="4211">
                  <c:v>6.1000221926645724</c:v>
                </c:pt>
                <c:pt idx="4212">
                  <c:v>6.1000221926645724</c:v>
                </c:pt>
                <c:pt idx="4213">
                  <c:v>6.1000221926645724</c:v>
                </c:pt>
                <c:pt idx="4214">
                  <c:v>6.1000221926645724</c:v>
                </c:pt>
                <c:pt idx="4215">
                  <c:v>6.1000221926645724</c:v>
                </c:pt>
                <c:pt idx="4216">
                  <c:v>6.1000221926645724</c:v>
                </c:pt>
                <c:pt idx="4217">
                  <c:v>6.1000221926645724</c:v>
                </c:pt>
                <c:pt idx="4218">
                  <c:v>6.1000221926645724</c:v>
                </c:pt>
                <c:pt idx="4219">
                  <c:v>6.1000221926645724</c:v>
                </c:pt>
                <c:pt idx="4220">
                  <c:v>6.1000221926645724</c:v>
                </c:pt>
                <c:pt idx="4221">
                  <c:v>6.1000221926645724</c:v>
                </c:pt>
                <c:pt idx="4222">
                  <c:v>6.1000221926645724</c:v>
                </c:pt>
                <c:pt idx="4223">
                  <c:v>6.1000221926645724</c:v>
                </c:pt>
                <c:pt idx="4224">
                  <c:v>6.1000221926645724</c:v>
                </c:pt>
                <c:pt idx="4225">
                  <c:v>6.1000221926645724</c:v>
                </c:pt>
                <c:pt idx="4226">
                  <c:v>6.1000221926645724</c:v>
                </c:pt>
                <c:pt idx="4227">
                  <c:v>6.1000221926645724</c:v>
                </c:pt>
                <c:pt idx="4228">
                  <c:v>6.1000221926645724</c:v>
                </c:pt>
                <c:pt idx="4229">
                  <c:v>6.1000221926645724</c:v>
                </c:pt>
                <c:pt idx="4230">
                  <c:v>6.1000221926645724</c:v>
                </c:pt>
                <c:pt idx="4231">
                  <c:v>6.1000221926645724</c:v>
                </c:pt>
                <c:pt idx="4232">
                  <c:v>6.1000221926645724</c:v>
                </c:pt>
                <c:pt idx="4233">
                  <c:v>6.1000221926645724</c:v>
                </c:pt>
                <c:pt idx="4234">
                  <c:v>6.1000221926645724</c:v>
                </c:pt>
                <c:pt idx="4235">
                  <c:v>6.1000221926645724</c:v>
                </c:pt>
                <c:pt idx="4236">
                  <c:v>6.1000221926645724</c:v>
                </c:pt>
                <c:pt idx="4237">
                  <c:v>6.1000221926645724</c:v>
                </c:pt>
                <c:pt idx="4238">
                  <c:v>6.1000221926645724</c:v>
                </c:pt>
                <c:pt idx="4239">
                  <c:v>6.1000221926645724</c:v>
                </c:pt>
                <c:pt idx="4240">
                  <c:v>6.1000221926645724</c:v>
                </c:pt>
                <c:pt idx="4241">
                  <c:v>6.1000221926645724</c:v>
                </c:pt>
                <c:pt idx="4242">
                  <c:v>6.1000221926645724</c:v>
                </c:pt>
                <c:pt idx="4243">
                  <c:v>6.1000221926645724</c:v>
                </c:pt>
                <c:pt idx="4244">
                  <c:v>6.1000221926645724</c:v>
                </c:pt>
                <c:pt idx="4245">
                  <c:v>6.1000221926645724</c:v>
                </c:pt>
                <c:pt idx="4246">
                  <c:v>6.1000221926645724</c:v>
                </c:pt>
                <c:pt idx="4247">
                  <c:v>6.1000221926645724</c:v>
                </c:pt>
                <c:pt idx="4248">
                  <c:v>6.1000221926645724</c:v>
                </c:pt>
                <c:pt idx="4249">
                  <c:v>6.1000221926645724</c:v>
                </c:pt>
                <c:pt idx="4250">
                  <c:v>6.1000221926645724</c:v>
                </c:pt>
                <c:pt idx="4251">
                  <c:v>6.1000221926645724</c:v>
                </c:pt>
                <c:pt idx="4252">
                  <c:v>6.1000221926645724</c:v>
                </c:pt>
                <c:pt idx="4253">
                  <c:v>6.1000221926645724</c:v>
                </c:pt>
                <c:pt idx="4254">
                  <c:v>6.1000221926645724</c:v>
                </c:pt>
                <c:pt idx="4255">
                  <c:v>6.1000221926645724</c:v>
                </c:pt>
                <c:pt idx="4256">
                  <c:v>6.1000221926645724</c:v>
                </c:pt>
                <c:pt idx="4257">
                  <c:v>6.1000221926645724</c:v>
                </c:pt>
                <c:pt idx="4258">
                  <c:v>6.1000221926645724</c:v>
                </c:pt>
                <c:pt idx="4259">
                  <c:v>6.1000221926645724</c:v>
                </c:pt>
                <c:pt idx="4260">
                  <c:v>6.1000221926645724</c:v>
                </c:pt>
                <c:pt idx="4261">
                  <c:v>6.1000221926645724</c:v>
                </c:pt>
                <c:pt idx="4262">
                  <c:v>6.1000221926645724</c:v>
                </c:pt>
                <c:pt idx="4263">
                  <c:v>6.1000221926645724</c:v>
                </c:pt>
                <c:pt idx="4264">
                  <c:v>6.1000221926645724</c:v>
                </c:pt>
                <c:pt idx="4265">
                  <c:v>6.1000221926645724</c:v>
                </c:pt>
                <c:pt idx="4266">
                  <c:v>6.1000221926645724</c:v>
                </c:pt>
                <c:pt idx="4267">
                  <c:v>6.1000221926645724</c:v>
                </c:pt>
                <c:pt idx="4268">
                  <c:v>6.1000221926645724</c:v>
                </c:pt>
                <c:pt idx="4269">
                  <c:v>6.1000221926645724</c:v>
                </c:pt>
                <c:pt idx="4270">
                  <c:v>6.1000221926645724</c:v>
                </c:pt>
                <c:pt idx="4271">
                  <c:v>6.1000221926645724</c:v>
                </c:pt>
                <c:pt idx="4272">
                  <c:v>6.1000221926645724</c:v>
                </c:pt>
                <c:pt idx="4273">
                  <c:v>6.1000221926645724</c:v>
                </c:pt>
                <c:pt idx="4274">
                  <c:v>6.1000221926645724</c:v>
                </c:pt>
                <c:pt idx="4275">
                  <c:v>6.1000221926645724</c:v>
                </c:pt>
                <c:pt idx="4276">
                  <c:v>6.1000221926645724</c:v>
                </c:pt>
                <c:pt idx="4277">
                  <c:v>6.1000221926645724</c:v>
                </c:pt>
                <c:pt idx="4278">
                  <c:v>6.1000221926645724</c:v>
                </c:pt>
                <c:pt idx="4279">
                  <c:v>6.1000221926645724</c:v>
                </c:pt>
                <c:pt idx="4280">
                  <c:v>6.1000221926645724</c:v>
                </c:pt>
                <c:pt idx="4281">
                  <c:v>6.1000221926645724</c:v>
                </c:pt>
                <c:pt idx="4282">
                  <c:v>6.1000221926645724</c:v>
                </c:pt>
                <c:pt idx="4283">
                  <c:v>6.1000221926645724</c:v>
                </c:pt>
                <c:pt idx="4284">
                  <c:v>6.1000221926645724</c:v>
                </c:pt>
                <c:pt idx="4285">
                  <c:v>6.1000221926645724</c:v>
                </c:pt>
                <c:pt idx="4286">
                  <c:v>6.1000221926645724</c:v>
                </c:pt>
                <c:pt idx="4287">
                  <c:v>6.1000221926645724</c:v>
                </c:pt>
                <c:pt idx="4288">
                  <c:v>6.1000221926645724</c:v>
                </c:pt>
                <c:pt idx="4289">
                  <c:v>6.1000221926645724</c:v>
                </c:pt>
                <c:pt idx="4290">
                  <c:v>6.1000221926645724</c:v>
                </c:pt>
                <c:pt idx="4291">
                  <c:v>6.1000221926645724</c:v>
                </c:pt>
                <c:pt idx="4292">
                  <c:v>6.1000221926645724</c:v>
                </c:pt>
                <c:pt idx="4293">
                  <c:v>6.1000221926645724</c:v>
                </c:pt>
                <c:pt idx="4294">
                  <c:v>6.1000221926645724</c:v>
                </c:pt>
                <c:pt idx="4295">
                  <c:v>6.1000221926645724</c:v>
                </c:pt>
                <c:pt idx="4296">
                  <c:v>6.1000221926645724</c:v>
                </c:pt>
                <c:pt idx="4297">
                  <c:v>6.1000221926645724</c:v>
                </c:pt>
                <c:pt idx="4298">
                  <c:v>6.1000221926645724</c:v>
                </c:pt>
                <c:pt idx="4299">
                  <c:v>6.1000221926645724</c:v>
                </c:pt>
                <c:pt idx="4300">
                  <c:v>6.1000221926645724</c:v>
                </c:pt>
                <c:pt idx="4301">
                  <c:v>6.1000221926645724</c:v>
                </c:pt>
                <c:pt idx="4302">
                  <c:v>6.1000221926645724</c:v>
                </c:pt>
                <c:pt idx="4303">
                  <c:v>6.1000221926645724</c:v>
                </c:pt>
                <c:pt idx="4304">
                  <c:v>6.1000221926645724</c:v>
                </c:pt>
                <c:pt idx="4305">
                  <c:v>6.1000221926645724</c:v>
                </c:pt>
                <c:pt idx="4306">
                  <c:v>6.1000221926645724</c:v>
                </c:pt>
                <c:pt idx="4307">
                  <c:v>6.1000221926645724</c:v>
                </c:pt>
                <c:pt idx="4308">
                  <c:v>6.1000221926645724</c:v>
                </c:pt>
                <c:pt idx="4309">
                  <c:v>6.1000221926645724</c:v>
                </c:pt>
                <c:pt idx="4310">
                  <c:v>6.1000221926645724</c:v>
                </c:pt>
                <c:pt idx="4311">
                  <c:v>6.1000221926645724</c:v>
                </c:pt>
                <c:pt idx="4312">
                  <c:v>6.1000221926645724</c:v>
                </c:pt>
                <c:pt idx="4313">
                  <c:v>6.1000221926645724</c:v>
                </c:pt>
                <c:pt idx="4314">
                  <c:v>6.1000221926645724</c:v>
                </c:pt>
                <c:pt idx="4315">
                  <c:v>6.1000221926645724</c:v>
                </c:pt>
                <c:pt idx="4316">
                  <c:v>6.1000221926645724</c:v>
                </c:pt>
                <c:pt idx="4317">
                  <c:v>6.1000221926645724</c:v>
                </c:pt>
                <c:pt idx="4318">
                  <c:v>6.1000221926645724</c:v>
                </c:pt>
                <c:pt idx="4319">
                  <c:v>6.1000221926645724</c:v>
                </c:pt>
                <c:pt idx="4320">
                  <c:v>6.1000221926645724</c:v>
                </c:pt>
                <c:pt idx="4321">
                  <c:v>6.1000221926645724</c:v>
                </c:pt>
                <c:pt idx="4322">
                  <c:v>6.1000221926645724</c:v>
                </c:pt>
                <c:pt idx="4323">
                  <c:v>6.1000221926645724</c:v>
                </c:pt>
                <c:pt idx="4324">
                  <c:v>6.1000221926645724</c:v>
                </c:pt>
                <c:pt idx="4325">
                  <c:v>6.1000221926645724</c:v>
                </c:pt>
                <c:pt idx="4326">
                  <c:v>6.1000221926645724</c:v>
                </c:pt>
                <c:pt idx="4327">
                  <c:v>6.1000221926645724</c:v>
                </c:pt>
                <c:pt idx="4328">
                  <c:v>6.1000221926645724</c:v>
                </c:pt>
                <c:pt idx="4329">
                  <c:v>6.1000221926645724</c:v>
                </c:pt>
                <c:pt idx="4330">
                  <c:v>6.1000221926645724</c:v>
                </c:pt>
                <c:pt idx="4331">
                  <c:v>6.1000221926645724</c:v>
                </c:pt>
                <c:pt idx="4332">
                  <c:v>6.1000221926645724</c:v>
                </c:pt>
                <c:pt idx="4333">
                  <c:v>6.1000221926645724</c:v>
                </c:pt>
                <c:pt idx="4334">
                  <c:v>6.1000221926645724</c:v>
                </c:pt>
                <c:pt idx="4335">
                  <c:v>6.1000221926645724</c:v>
                </c:pt>
                <c:pt idx="4336">
                  <c:v>6.1000221926645724</c:v>
                </c:pt>
                <c:pt idx="4337">
                  <c:v>6.1000221926645724</c:v>
                </c:pt>
                <c:pt idx="4338">
                  <c:v>6.1000221926645724</c:v>
                </c:pt>
                <c:pt idx="4339">
                  <c:v>6.1000221926645724</c:v>
                </c:pt>
                <c:pt idx="4340">
                  <c:v>6.1000221926645724</c:v>
                </c:pt>
                <c:pt idx="4341">
                  <c:v>6.1000221926645724</c:v>
                </c:pt>
                <c:pt idx="4342">
                  <c:v>6.1000221926645724</c:v>
                </c:pt>
                <c:pt idx="4343">
                  <c:v>6.1000221926645724</c:v>
                </c:pt>
                <c:pt idx="4344">
                  <c:v>6.1000221926645724</c:v>
                </c:pt>
                <c:pt idx="4345">
                  <c:v>6.1000221926645724</c:v>
                </c:pt>
                <c:pt idx="4346">
                  <c:v>6.1000221926645724</c:v>
                </c:pt>
                <c:pt idx="4347">
                  <c:v>6.1000221926645724</c:v>
                </c:pt>
                <c:pt idx="4348">
                  <c:v>6.1000221926645724</c:v>
                </c:pt>
                <c:pt idx="4349">
                  <c:v>6.1000221926645724</c:v>
                </c:pt>
                <c:pt idx="4350">
                  <c:v>6.1000221926645724</c:v>
                </c:pt>
                <c:pt idx="4351">
                  <c:v>6.1000221926645724</c:v>
                </c:pt>
                <c:pt idx="4352">
                  <c:v>6.1000221926645724</c:v>
                </c:pt>
                <c:pt idx="4353">
                  <c:v>6.1000221926645724</c:v>
                </c:pt>
                <c:pt idx="4354">
                  <c:v>6.1000221926645724</c:v>
                </c:pt>
                <c:pt idx="4355">
                  <c:v>6.1000221926645724</c:v>
                </c:pt>
                <c:pt idx="4356">
                  <c:v>6.1000221926645724</c:v>
                </c:pt>
                <c:pt idx="4357">
                  <c:v>6.1000221926645724</c:v>
                </c:pt>
                <c:pt idx="4358">
                  <c:v>6.1000221926645724</c:v>
                </c:pt>
                <c:pt idx="4359">
                  <c:v>6.1000221926645724</c:v>
                </c:pt>
                <c:pt idx="4360">
                  <c:v>6.1000221926645724</c:v>
                </c:pt>
                <c:pt idx="4361">
                  <c:v>6.1000221926645724</c:v>
                </c:pt>
                <c:pt idx="4362">
                  <c:v>6.1000221926645724</c:v>
                </c:pt>
                <c:pt idx="4363">
                  <c:v>6.1000221926645724</c:v>
                </c:pt>
                <c:pt idx="4364">
                  <c:v>6.1000221926645724</c:v>
                </c:pt>
                <c:pt idx="4365">
                  <c:v>6.1000221926645724</c:v>
                </c:pt>
                <c:pt idx="4366">
                  <c:v>6.1000221926645724</c:v>
                </c:pt>
                <c:pt idx="4367">
                  <c:v>6.1000221926645724</c:v>
                </c:pt>
                <c:pt idx="4368">
                  <c:v>6.1000221926645724</c:v>
                </c:pt>
                <c:pt idx="4369">
                  <c:v>6.1000221926645724</c:v>
                </c:pt>
                <c:pt idx="4370">
                  <c:v>6.1000221926645724</c:v>
                </c:pt>
                <c:pt idx="4371">
                  <c:v>6.1000221926645724</c:v>
                </c:pt>
                <c:pt idx="4372">
                  <c:v>6.1000221926645724</c:v>
                </c:pt>
                <c:pt idx="4373">
                  <c:v>6.1000221926645724</c:v>
                </c:pt>
                <c:pt idx="4374">
                  <c:v>6.1000221926645724</c:v>
                </c:pt>
                <c:pt idx="4375">
                  <c:v>6.1000221926645724</c:v>
                </c:pt>
                <c:pt idx="4376">
                  <c:v>6.1000221926645724</c:v>
                </c:pt>
                <c:pt idx="4377">
                  <c:v>6.1000221926645724</c:v>
                </c:pt>
                <c:pt idx="4378">
                  <c:v>6.1000221926645724</c:v>
                </c:pt>
                <c:pt idx="4379">
                  <c:v>6.1000221926645724</c:v>
                </c:pt>
                <c:pt idx="4380">
                  <c:v>6.1000221926645724</c:v>
                </c:pt>
                <c:pt idx="4381">
                  <c:v>6.1000221926645724</c:v>
                </c:pt>
                <c:pt idx="4382">
                  <c:v>6.1000221926645724</c:v>
                </c:pt>
                <c:pt idx="4383">
                  <c:v>6.1000221926645724</c:v>
                </c:pt>
                <c:pt idx="4384">
                  <c:v>6.1000221926645724</c:v>
                </c:pt>
                <c:pt idx="4385">
                  <c:v>6.1000221926645724</c:v>
                </c:pt>
                <c:pt idx="4386">
                  <c:v>6.1000221926645724</c:v>
                </c:pt>
                <c:pt idx="4387">
                  <c:v>6.1000221926645724</c:v>
                </c:pt>
                <c:pt idx="4388">
                  <c:v>6.1000221926645724</c:v>
                </c:pt>
                <c:pt idx="4389">
                  <c:v>6.1000221926645724</c:v>
                </c:pt>
                <c:pt idx="4390">
                  <c:v>6.1000221926645724</c:v>
                </c:pt>
                <c:pt idx="4391">
                  <c:v>6.1000221926645724</c:v>
                </c:pt>
                <c:pt idx="4392">
                  <c:v>6.1000221926645724</c:v>
                </c:pt>
                <c:pt idx="4393">
                  <c:v>6.1000221926645724</c:v>
                </c:pt>
                <c:pt idx="4394">
                  <c:v>6.1000221926645724</c:v>
                </c:pt>
                <c:pt idx="4395">
                  <c:v>6.1000221926645724</c:v>
                </c:pt>
                <c:pt idx="4396">
                  <c:v>6.1000221926645724</c:v>
                </c:pt>
                <c:pt idx="4397">
                  <c:v>6.1000221926645724</c:v>
                </c:pt>
                <c:pt idx="4398">
                  <c:v>6.1000221926645724</c:v>
                </c:pt>
                <c:pt idx="4399">
                  <c:v>6.1000221926645724</c:v>
                </c:pt>
                <c:pt idx="4400">
                  <c:v>6.1000221926645724</c:v>
                </c:pt>
                <c:pt idx="4401">
                  <c:v>6.1000221926645724</c:v>
                </c:pt>
                <c:pt idx="4402">
                  <c:v>6.1000221926645724</c:v>
                </c:pt>
                <c:pt idx="4403">
                  <c:v>6.1000221926645724</c:v>
                </c:pt>
                <c:pt idx="4404">
                  <c:v>6.1000221926645724</c:v>
                </c:pt>
                <c:pt idx="4405">
                  <c:v>6.1000221926645724</c:v>
                </c:pt>
                <c:pt idx="4406">
                  <c:v>6.1000221926645724</c:v>
                </c:pt>
                <c:pt idx="4407">
                  <c:v>6.1000221926645724</c:v>
                </c:pt>
                <c:pt idx="4408">
                  <c:v>6.1000221926645724</c:v>
                </c:pt>
                <c:pt idx="4409">
                  <c:v>6.1000221926645724</c:v>
                </c:pt>
                <c:pt idx="4410">
                  <c:v>6.1000221926645724</c:v>
                </c:pt>
                <c:pt idx="4411">
                  <c:v>6.1000221926645724</c:v>
                </c:pt>
                <c:pt idx="4412">
                  <c:v>6.1000221926645724</c:v>
                </c:pt>
                <c:pt idx="4413">
                  <c:v>6.1000221926645724</c:v>
                </c:pt>
                <c:pt idx="4414">
                  <c:v>6.1000221926645724</c:v>
                </c:pt>
                <c:pt idx="4415">
                  <c:v>6.1000221926645724</c:v>
                </c:pt>
                <c:pt idx="4416">
                  <c:v>6.1000221926645724</c:v>
                </c:pt>
                <c:pt idx="4417">
                  <c:v>6.1000221926645724</c:v>
                </c:pt>
                <c:pt idx="4418">
                  <c:v>6.1000221926645724</c:v>
                </c:pt>
                <c:pt idx="4419">
                  <c:v>6.1000221926645724</c:v>
                </c:pt>
                <c:pt idx="4420">
                  <c:v>6.1000221926645724</c:v>
                </c:pt>
                <c:pt idx="4421">
                  <c:v>6.1000221926645724</c:v>
                </c:pt>
                <c:pt idx="4422">
                  <c:v>6.1000221926645724</c:v>
                </c:pt>
                <c:pt idx="4423">
                  <c:v>6.1000221926645724</c:v>
                </c:pt>
                <c:pt idx="4424">
                  <c:v>6.1000221926645724</c:v>
                </c:pt>
                <c:pt idx="4425">
                  <c:v>6.1000221926645724</c:v>
                </c:pt>
                <c:pt idx="4426">
                  <c:v>6.1000221926645724</c:v>
                </c:pt>
                <c:pt idx="4427">
                  <c:v>6.1000221926645724</c:v>
                </c:pt>
                <c:pt idx="4428">
                  <c:v>6.1000221926645724</c:v>
                </c:pt>
                <c:pt idx="4429">
                  <c:v>6.1000221926645724</c:v>
                </c:pt>
                <c:pt idx="4430">
                  <c:v>6.1000221926645724</c:v>
                </c:pt>
                <c:pt idx="4431">
                  <c:v>6.1000221926645724</c:v>
                </c:pt>
                <c:pt idx="4432">
                  <c:v>6.1000221926645724</c:v>
                </c:pt>
                <c:pt idx="4433">
                  <c:v>6.1000221926645724</c:v>
                </c:pt>
                <c:pt idx="4434">
                  <c:v>6.1000221926645724</c:v>
                </c:pt>
                <c:pt idx="4435">
                  <c:v>6.1000221926645724</c:v>
                </c:pt>
                <c:pt idx="4436">
                  <c:v>6.1000221926645724</c:v>
                </c:pt>
                <c:pt idx="4437">
                  <c:v>6.1000221926645724</c:v>
                </c:pt>
                <c:pt idx="4438">
                  <c:v>6.1000221926645724</c:v>
                </c:pt>
                <c:pt idx="4439">
                  <c:v>6.1000221926645724</c:v>
                </c:pt>
                <c:pt idx="4440">
                  <c:v>6.1000221926645724</c:v>
                </c:pt>
                <c:pt idx="4441">
                  <c:v>6.1000221926645724</c:v>
                </c:pt>
                <c:pt idx="4442">
                  <c:v>6.1000221926645724</c:v>
                </c:pt>
                <c:pt idx="4443">
                  <c:v>6.1000221926645724</c:v>
                </c:pt>
                <c:pt idx="4444">
                  <c:v>6.1000221926645724</c:v>
                </c:pt>
                <c:pt idx="4445">
                  <c:v>6.1000221926645724</c:v>
                </c:pt>
                <c:pt idx="4446">
                  <c:v>6.1000221926645724</c:v>
                </c:pt>
                <c:pt idx="4447">
                  <c:v>6.1000221926645724</c:v>
                </c:pt>
                <c:pt idx="4448">
                  <c:v>6.1000221926645724</c:v>
                </c:pt>
                <c:pt idx="4449">
                  <c:v>6.1000221926645724</c:v>
                </c:pt>
                <c:pt idx="4450">
                  <c:v>6.1000221926645724</c:v>
                </c:pt>
                <c:pt idx="4451">
                  <c:v>6.1000221926645724</c:v>
                </c:pt>
                <c:pt idx="4452">
                  <c:v>6.1000221926645724</c:v>
                </c:pt>
                <c:pt idx="4453">
                  <c:v>6.1000221926645724</c:v>
                </c:pt>
                <c:pt idx="4454">
                  <c:v>6.1000221926645724</c:v>
                </c:pt>
                <c:pt idx="4455">
                  <c:v>6.1000221926645724</c:v>
                </c:pt>
                <c:pt idx="4456">
                  <c:v>6.1000221926645724</c:v>
                </c:pt>
                <c:pt idx="4457">
                  <c:v>6.1000221926645724</c:v>
                </c:pt>
                <c:pt idx="4458">
                  <c:v>6.1000221926645724</c:v>
                </c:pt>
                <c:pt idx="4459">
                  <c:v>6.1000221926645724</c:v>
                </c:pt>
                <c:pt idx="4460">
                  <c:v>6.1000221926645724</c:v>
                </c:pt>
                <c:pt idx="4461">
                  <c:v>6.1000221926645724</c:v>
                </c:pt>
                <c:pt idx="4462">
                  <c:v>6.1000221926645724</c:v>
                </c:pt>
                <c:pt idx="4463">
                  <c:v>6.1000221926645724</c:v>
                </c:pt>
                <c:pt idx="4464">
                  <c:v>6.1000221926645724</c:v>
                </c:pt>
                <c:pt idx="4465">
                  <c:v>6.1000221926645724</c:v>
                </c:pt>
                <c:pt idx="4466">
                  <c:v>6.1000221926645724</c:v>
                </c:pt>
                <c:pt idx="4467">
                  <c:v>6.1000221926645724</c:v>
                </c:pt>
                <c:pt idx="4468">
                  <c:v>6.1000221926645724</c:v>
                </c:pt>
                <c:pt idx="4469">
                  <c:v>6.1000221926645724</c:v>
                </c:pt>
                <c:pt idx="4470">
                  <c:v>6.1000221926645724</c:v>
                </c:pt>
                <c:pt idx="4471">
                  <c:v>6.1000221926645724</c:v>
                </c:pt>
                <c:pt idx="4472">
                  <c:v>6.1000221926645724</c:v>
                </c:pt>
                <c:pt idx="4473">
                  <c:v>6.1000221926645724</c:v>
                </c:pt>
                <c:pt idx="4474">
                  <c:v>6.1000221926645724</c:v>
                </c:pt>
                <c:pt idx="4475">
                  <c:v>6.1000221926645724</c:v>
                </c:pt>
                <c:pt idx="4476">
                  <c:v>6.1000221926645724</c:v>
                </c:pt>
                <c:pt idx="4477">
                  <c:v>6.1000221926645724</c:v>
                </c:pt>
                <c:pt idx="4478">
                  <c:v>6.1000221926645724</c:v>
                </c:pt>
                <c:pt idx="4479">
                  <c:v>6.1000221926645724</c:v>
                </c:pt>
                <c:pt idx="4480">
                  <c:v>6.1000221926645724</c:v>
                </c:pt>
                <c:pt idx="4481">
                  <c:v>6.1000221926645724</c:v>
                </c:pt>
                <c:pt idx="4482">
                  <c:v>6.1000221926645724</c:v>
                </c:pt>
                <c:pt idx="4483">
                  <c:v>6.1000221926645724</c:v>
                </c:pt>
                <c:pt idx="4484">
                  <c:v>6.1000221926645724</c:v>
                </c:pt>
                <c:pt idx="4485">
                  <c:v>6.1000221926645724</c:v>
                </c:pt>
                <c:pt idx="4486">
                  <c:v>6.1000221926645724</c:v>
                </c:pt>
                <c:pt idx="4487">
                  <c:v>6.1000221926645724</c:v>
                </c:pt>
                <c:pt idx="4488">
                  <c:v>6.1000221926645724</c:v>
                </c:pt>
                <c:pt idx="4489">
                  <c:v>6.1000221926645724</c:v>
                </c:pt>
                <c:pt idx="4490">
                  <c:v>6.1000221926645724</c:v>
                </c:pt>
                <c:pt idx="4491">
                  <c:v>6.1000221926645724</c:v>
                </c:pt>
                <c:pt idx="4492">
                  <c:v>6.1000221926645724</c:v>
                </c:pt>
                <c:pt idx="4493">
                  <c:v>6.1000221926645724</c:v>
                </c:pt>
                <c:pt idx="4494">
                  <c:v>6.1000221926645724</c:v>
                </c:pt>
                <c:pt idx="4495">
                  <c:v>6.1000221926645724</c:v>
                </c:pt>
                <c:pt idx="4496">
                  <c:v>6.1000221926645724</c:v>
                </c:pt>
                <c:pt idx="4497">
                  <c:v>6.1000221926645724</c:v>
                </c:pt>
                <c:pt idx="4498">
                  <c:v>6.1000221926645724</c:v>
                </c:pt>
                <c:pt idx="4499">
                  <c:v>6.1000221926645724</c:v>
                </c:pt>
                <c:pt idx="4500">
                  <c:v>6.1000221926645724</c:v>
                </c:pt>
                <c:pt idx="4501">
                  <c:v>6.1000221926645724</c:v>
                </c:pt>
                <c:pt idx="4502">
                  <c:v>6.1000221926645724</c:v>
                </c:pt>
                <c:pt idx="4503">
                  <c:v>6.1000221926645724</c:v>
                </c:pt>
                <c:pt idx="4504">
                  <c:v>6.1000221926645724</c:v>
                </c:pt>
                <c:pt idx="4505">
                  <c:v>6.1000221926645724</c:v>
                </c:pt>
                <c:pt idx="4506">
                  <c:v>6.1000221926645724</c:v>
                </c:pt>
                <c:pt idx="4507">
                  <c:v>6.1000221926645724</c:v>
                </c:pt>
                <c:pt idx="4508">
                  <c:v>6.1000221926645724</c:v>
                </c:pt>
                <c:pt idx="4509">
                  <c:v>6.1000221926645724</c:v>
                </c:pt>
                <c:pt idx="4510">
                  <c:v>6.1000221926645724</c:v>
                </c:pt>
                <c:pt idx="4511">
                  <c:v>6.1000221926645724</c:v>
                </c:pt>
                <c:pt idx="4512">
                  <c:v>6.1000221926645724</c:v>
                </c:pt>
                <c:pt idx="4513">
                  <c:v>6.1000221926645724</c:v>
                </c:pt>
                <c:pt idx="4514">
                  <c:v>6.1000221926645724</c:v>
                </c:pt>
                <c:pt idx="4515">
                  <c:v>6.1000221926645724</c:v>
                </c:pt>
                <c:pt idx="4516">
                  <c:v>6.1000221926645724</c:v>
                </c:pt>
                <c:pt idx="4517">
                  <c:v>6.1000221926645724</c:v>
                </c:pt>
                <c:pt idx="4518">
                  <c:v>6.1000221926645724</c:v>
                </c:pt>
                <c:pt idx="4519">
                  <c:v>6.1000221926645724</c:v>
                </c:pt>
                <c:pt idx="4520">
                  <c:v>6.1000221926645724</c:v>
                </c:pt>
                <c:pt idx="4521">
                  <c:v>6.1000221926645724</c:v>
                </c:pt>
                <c:pt idx="4522">
                  <c:v>6.1000221926645724</c:v>
                </c:pt>
                <c:pt idx="4523">
                  <c:v>6.1000221926645724</c:v>
                </c:pt>
                <c:pt idx="4524">
                  <c:v>6.1000221926645724</c:v>
                </c:pt>
                <c:pt idx="4525">
                  <c:v>6.1000221926645724</c:v>
                </c:pt>
                <c:pt idx="4526">
                  <c:v>6.1000221926645724</c:v>
                </c:pt>
                <c:pt idx="4527">
                  <c:v>6.1000221926645724</c:v>
                </c:pt>
                <c:pt idx="4528">
                  <c:v>6.1000221926645724</c:v>
                </c:pt>
                <c:pt idx="4529">
                  <c:v>6.1000221926645724</c:v>
                </c:pt>
                <c:pt idx="4530">
                  <c:v>6.1000221926645724</c:v>
                </c:pt>
                <c:pt idx="4531">
                  <c:v>6.1000221926645724</c:v>
                </c:pt>
                <c:pt idx="4532">
                  <c:v>6.1000221926645724</c:v>
                </c:pt>
                <c:pt idx="4533">
                  <c:v>6.1000221926645724</c:v>
                </c:pt>
                <c:pt idx="4534">
                  <c:v>6.1000221926645724</c:v>
                </c:pt>
                <c:pt idx="4535">
                  <c:v>6.1000221926645724</c:v>
                </c:pt>
                <c:pt idx="4536">
                  <c:v>6.1000221926645724</c:v>
                </c:pt>
                <c:pt idx="4537">
                  <c:v>6.1000221926645724</c:v>
                </c:pt>
                <c:pt idx="4538">
                  <c:v>6.1000221926645724</c:v>
                </c:pt>
                <c:pt idx="4539">
                  <c:v>6.1000221926645724</c:v>
                </c:pt>
                <c:pt idx="4540">
                  <c:v>6.1000221926645724</c:v>
                </c:pt>
                <c:pt idx="4541">
                  <c:v>6.1000221926645724</c:v>
                </c:pt>
                <c:pt idx="4542">
                  <c:v>6.1000221926645724</c:v>
                </c:pt>
                <c:pt idx="4543">
                  <c:v>6.1000221926645724</c:v>
                </c:pt>
                <c:pt idx="4544">
                  <c:v>6.1000221926645724</c:v>
                </c:pt>
                <c:pt idx="4545">
                  <c:v>6.1000221926645724</c:v>
                </c:pt>
                <c:pt idx="4546">
                  <c:v>6.1000221926645724</c:v>
                </c:pt>
                <c:pt idx="4547">
                  <c:v>6.1000221926645724</c:v>
                </c:pt>
                <c:pt idx="4548">
                  <c:v>6.1000221926645724</c:v>
                </c:pt>
                <c:pt idx="4549">
                  <c:v>6.1000221926645724</c:v>
                </c:pt>
                <c:pt idx="4550">
                  <c:v>6.1000221926645724</c:v>
                </c:pt>
                <c:pt idx="4551">
                  <c:v>6.1000221926645724</c:v>
                </c:pt>
                <c:pt idx="4552">
                  <c:v>6.1000221926645724</c:v>
                </c:pt>
                <c:pt idx="4553">
                  <c:v>6.1000221926645724</c:v>
                </c:pt>
                <c:pt idx="4554">
                  <c:v>6.1000221926645724</c:v>
                </c:pt>
                <c:pt idx="4555">
                  <c:v>6.1000221926645724</c:v>
                </c:pt>
                <c:pt idx="4556">
                  <c:v>6.1000221926645724</c:v>
                </c:pt>
                <c:pt idx="4557">
                  <c:v>6.1000221926645724</c:v>
                </c:pt>
                <c:pt idx="4558">
                  <c:v>6.1000221926645724</c:v>
                </c:pt>
                <c:pt idx="4559">
                  <c:v>6.1000221926645724</c:v>
                </c:pt>
                <c:pt idx="4560">
                  <c:v>6.1000221926645724</c:v>
                </c:pt>
                <c:pt idx="4561">
                  <c:v>6.1000221926645724</c:v>
                </c:pt>
                <c:pt idx="4562">
                  <c:v>6.1000221926645724</c:v>
                </c:pt>
                <c:pt idx="4563">
                  <c:v>6.1000221926645724</c:v>
                </c:pt>
                <c:pt idx="4564">
                  <c:v>6.1000221926645724</c:v>
                </c:pt>
                <c:pt idx="4565">
                  <c:v>6.1000221926645724</c:v>
                </c:pt>
                <c:pt idx="4566">
                  <c:v>6.1000221926645724</c:v>
                </c:pt>
                <c:pt idx="4567">
                  <c:v>6.1000221926645724</c:v>
                </c:pt>
                <c:pt idx="4568">
                  <c:v>6.1000221926645724</c:v>
                </c:pt>
                <c:pt idx="4569">
                  <c:v>6.1000221926645724</c:v>
                </c:pt>
                <c:pt idx="4570">
                  <c:v>6.1000221926645724</c:v>
                </c:pt>
                <c:pt idx="4571">
                  <c:v>6.1000221926645724</c:v>
                </c:pt>
                <c:pt idx="4572">
                  <c:v>6.1000221926645724</c:v>
                </c:pt>
                <c:pt idx="4573">
                  <c:v>6.1000221926645724</c:v>
                </c:pt>
                <c:pt idx="4574">
                  <c:v>6.1000221926645724</c:v>
                </c:pt>
                <c:pt idx="4575">
                  <c:v>6.1000221926645724</c:v>
                </c:pt>
                <c:pt idx="4576">
                  <c:v>6.1000221926645724</c:v>
                </c:pt>
                <c:pt idx="4577">
                  <c:v>6.1000221926645724</c:v>
                </c:pt>
                <c:pt idx="4578">
                  <c:v>6.1000221926645724</c:v>
                </c:pt>
                <c:pt idx="4579">
                  <c:v>6.1000221926645724</c:v>
                </c:pt>
                <c:pt idx="4580">
                  <c:v>6.1000221926645724</c:v>
                </c:pt>
                <c:pt idx="4581">
                  <c:v>6.1000221926645724</c:v>
                </c:pt>
                <c:pt idx="4582">
                  <c:v>6.1000221926645724</c:v>
                </c:pt>
                <c:pt idx="4583">
                  <c:v>6.1000221926645724</c:v>
                </c:pt>
                <c:pt idx="4584">
                  <c:v>6.1000221926645724</c:v>
                </c:pt>
                <c:pt idx="4585">
                  <c:v>6.1000221926645724</c:v>
                </c:pt>
                <c:pt idx="4586">
                  <c:v>6.1000221926645724</c:v>
                </c:pt>
                <c:pt idx="4587">
                  <c:v>6.1000221926645724</c:v>
                </c:pt>
                <c:pt idx="4588">
                  <c:v>6.1000221926645724</c:v>
                </c:pt>
                <c:pt idx="4589">
                  <c:v>6.1000221926645724</c:v>
                </c:pt>
                <c:pt idx="4590">
                  <c:v>6.1000221926645724</c:v>
                </c:pt>
                <c:pt idx="4591">
                  <c:v>6.1000221926645724</c:v>
                </c:pt>
                <c:pt idx="4592">
                  <c:v>6.1000221926645724</c:v>
                </c:pt>
                <c:pt idx="4593">
                  <c:v>6.1000221926645724</c:v>
                </c:pt>
                <c:pt idx="4594">
                  <c:v>6.1000221926645724</c:v>
                </c:pt>
                <c:pt idx="4595">
                  <c:v>6.1000221926645724</c:v>
                </c:pt>
                <c:pt idx="4596">
                  <c:v>6.1000221926645724</c:v>
                </c:pt>
                <c:pt idx="4597">
                  <c:v>6.1000221926645724</c:v>
                </c:pt>
                <c:pt idx="4598">
                  <c:v>6.1000221926645724</c:v>
                </c:pt>
                <c:pt idx="4599">
                  <c:v>6.1000221926645724</c:v>
                </c:pt>
                <c:pt idx="4600">
                  <c:v>6.1000221926645724</c:v>
                </c:pt>
                <c:pt idx="4601">
                  <c:v>6.1000221926645724</c:v>
                </c:pt>
                <c:pt idx="4602">
                  <c:v>6.1000221926645724</c:v>
                </c:pt>
                <c:pt idx="4603">
                  <c:v>6.1000221926645724</c:v>
                </c:pt>
                <c:pt idx="4604">
                  <c:v>6.1000221926645724</c:v>
                </c:pt>
                <c:pt idx="4605">
                  <c:v>6.1000221926645724</c:v>
                </c:pt>
                <c:pt idx="4606">
                  <c:v>6.1000221926645724</c:v>
                </c:pt>
                <c:pt idx="4607">
                  <c:v>6.1000221926645724</c:v>
                </c:pt>
                <c:pt idx="4608">
                  <c:v>6.1000221926645724</c:v>
                </c:pt>
                <c:pt idx="4609">
                  <c:v>6.1000221926645724</c:v>
                </c:pt>
                <c:pt idx="4610">
                  <c:v>6.1000221926645724</c:v>
                </c:pt>
                <c:pt idx="4611">
                  <c:v>6.1000221926645724</c:v>
                </c:pt>
                <c:pt idx="4612">
                  <c:v>6.1000221926645724</c:v>
                </c:pt>
                <c:pt idx="4613">
                  <c:v>6.1000221926645724</c:v>
                </c:pt>
                <c:pt idx="4614">
                  <c:v>6.1000221926645724</c:v>
                </c:pt>
                <c:pt idx="4615">
                  <c:v>6.1000221926645724</c:v>
                </c:pt>
                <c:pt idx="4616">
                  <c:v>6.1000221926645724</c:v>
                </c:pt>
                <c:pt idx="4617">
                  <c:v>6.1000221926645724</c:v>
                </c:pt>
                <c:pt idx="4618">
                  <c:v>6.1000221926645724</c:v>
                </c:pt>
                <c:pt idx="4619">
                  <c:v>6.1000221926645724</c:v>
                </c:pt>
                <c:pt idx="4620">
                  <c:v>6.1000221926645724</c:v>
                </c:pt>
                <c:pt idx="4621">
                  <c:v>6.1000221926645724</c:v>
                </c:pt>
                <c:pt idx="4622">
                  <c:v>6.1000221926645724</c:v>
                </c:pt>
                <c:pt idx="4623">
                  <c:v>6.1000221926645724</c:v>
                </c:pt>
                <c:pt idx="4624">
                  <c:v>6.1000221926645724</c:v>
                </c:pt>
                <c:pt idx="4625">
                  <c:v>6.1000221926645724</c:v>
                </c:pt>
                <c:pt idx="4626">
                  <c:v>6.1000221926645724</c:v>
                </c:pt>
                <c:pt idx="4627">
                  <c:v>6.1000221926645724</c:v>
                </c:pt>
                <c:pt idx="4628">
                  <c:v>6.1000221926645724</c:v>
                </c:pt>
                <c:pt idx="4629">
                  <c:v>6.1000221926645724</c:v>
                </c:pt>
                <c:pt idx="4630">
                  <c:v>6.1000221926645724</c:v>
                </c:pt>
                <c:pt idx="4631">
                  <c:v>6.1000221926645724</c:v>
                </c:pt>
                <c:pt idx="4632">
                  <c:v>6.1000221926645724</c:v>
                </c:pt>
                <c:pt idx="4633">
                  <c:v>6.1000221926645724</c:v>
                </c:pt>
                <c:pt idx="4634">
                  <c:v>6.1000221926645724</c:v>
                </c:pt>
                <c:pt idx="4635">
                  <c:v>6.1000221926645724</c:v>
                </c:pt>
                <c:pt idx="4636">
                  <c:v>6.1000221926645724</c:v>
                </c:pt>
                <c:pt idx="4637">
                  <c:v>6.1000221926645724</c:v>
                </c:pt>
                <c:pt idx="4638">
                  <c:v>6.1000221926645724</c:v>
                </c:pt>
                <c:pt idx="4639">
                  <c:v>6.1000221926645724</c:v>
                </c:pt>
                <c:pt idx="4640">
                  <c:v>6.1000221926645724</c:v>
                </c:pt>
                <c:pt idx="4641">
                  <c:v>6.1000221926645724</c:v>
                </c:pt>
                <c:pt idx="4642">
                  <c:v>6.1000221926645724</c:v>
                </c:pt>
                <c:pt idx="4643">
                  <c:v>6.1000221926645724</c:v>
                </c:pt>
                <c:pt idx="4644">
                  <c:v>6.1000221926645724</c:v>
                </c:pt>
                <c:pt idx="4645">
                  <c:v>6.1000221926645724</c:v>
                </c:pt>
                <c:pt idx="4646">
                  <c:v>6.1000221926645724</c:v>
                </c:pt>
                <c:pt idx="4647">
                  <c:v>6.1000221926645724</c:v>
                </c:pt>
                <c:pt idx="4648">
                  <c:v>6.1000221926645724</c:v>
                </c:pt>
                <c:pt idx="4649">
                  <c:v>6.1000221926645724</c:v>
                </c:pt>
                <c:pt idx="4650">
                  <c:v>6.1000221926645724</c:v>
                </c:pt>
                <c:pt idx="4651">
                  <c:v>6.1000221926645724</c:v>
                </c:pt>
                <c:pt idx="4652">
                  <c:v>6.1000221926645724</c:v>
                </c:pt>
                <c:pt idx="4653">
                  <c:v>6.1000221926645724</c:v>
                </c:pt>
                <c:pt idx="4654">
                  <c:v>6.1000221926645724</c:v>
                </c:pt>
                <c:pt idx="4655">
                  <c:v>6.1000221926645724</c:v>
                </c:pt>
                <c:pt idx="4656">
                  <c:v>6.1000221926645724</c:v>
                </c:pt>
                <c:pt idx="4657">
                  <c:v>6.1000221926645724</c:v>
                </c:pt>
                <c:pt idx="4658">
                  <c:v>6.1000221926645724</c:v>
                </c:pt>
                <c:pt idx="4659">
                  <c:v>6.1000221926645724</c:v>
                </c:pt>
                <c:pt idx="4660">
                  <c:v>6.1000221926645724</c:v>
                </c:pt>
                <c:pt idx="4661">
                  <c:v>6.1000221926645724</c:v>
                </c:pt>
                <c:pt idx="4662">
                  <c:v>6.1000221926645724</c:v>
                </c:pt>
                <c:pt idx="4663">
                  <c:v>6.1000221926645724</c:v>
                </c:pt>
                <c:pt idx="4664">
                  <c:v>6.1000221926645724</c:v>
                </c:pt>
                <c:pt idx="4665">
                  <c:v>6.1000221926645724</c:v>
                </c:pt>
                <c:pt idx="4666">
                  <c:v>6.1000221926645724</c:v>
                </c:pt>
                <c:pt idx="4667">
                  <c:v>6.1000221926645724</c:v>
                </c:pt>
                <c:pt idx="4668">
                  <c:v>6.1000221926645724</c:v>
                </c:pt>
                <c:pt idx="4669">
                  <c:v>6.1000221926645724</c:v>
                </c:pt>
                <c:pt idx="4670">
                  <c:v>6.1000221926645724</c:v>
                </c:pt>
                <c:pt idx="4671">
                  <c:v>6.1000221926645724</c:v>
                </c:pt>
                <c:pt idx="4672">
                  <c:v>6.1000221926645724</c:v>
                </c:pt>
                <c:pt idx="4673">
                  <c:v>6.1000221926645724</c:v>
                </c:pt>
                <c:pt idx="4674">
                  <c:v>6.1000221926645724</c:v>
                </c:pt>
                <c:pt idx="4675">
                  <c:v>6.1000221926645724</c:v>
                </c:pt>
                <c:pt idx="4676">
                  <c:v>6.1000221926645724</c:v>
                </c:pt>
                <c:pt idx="4677">
                  <c:v>6.1000221926645724</c:v>
                </c:pt>
                <c:pt idx="4678">
                  <c:v>6.1000221926645724</c:v>
                </c:pt>
                <c:pt idx="4679">
                  <c:v>6.1000221926645724</c:v>
                </c:pt>
                <c:pt idx="4680">
                  <c:v>6.1000221926645724</c:v>
                </c:pt>
                <c:pt idx="4681">
                  <c:v>6.1000221926645724</c:v>
                </c:pt>
                <c:pt idx="4682">
                  <c:v>6.1000221926645724</c:v>
                </c:pt>
                <c:pt idx="4683">
                  <c:v>6.1000221926645724</c:v>
                </c:pt>
                <c:pt idx="4684">
                  <c:v>6.1000221926645724</c:v>
                </c:pt>
                <c:pt idx="4685">
                  <c:v>6.1000221926645724</c:v>
                </c:pt>
                <c:pt idx="4686">
                  <c:v>6.1000221926645724</c:v>
                </c:pt>
                <c:pt idx="4687">
                  <c:v>6.1000221926645724</c:v>
                </c:pt>
                <c:pt idx="4688">
                  <c:v>6.1000221926645724</c:v>
                </c:pt>
                <c:pt idx="4689">
                  <c:v>6.1000221926645724</c:v>
                </c:pt>
                <c:pt idx="4690">
                  <c:v>6.1000221926645724</c:v>
                </c:pt>
                <c:pt idx="4691">
                  <c:v>6.1000221926645724</c:v>
                </c:pt>
                <c:pt idx="4692">
                  <c:v>6.1000221926645724</c:v>
                </c:pt>
                <c:pt idx="4693">
                  <c:v>6.1000221926645724</c:v>
                </c:pt>
                <c:pt idx="4694">
                  <c:v>6.1000221926645724</c:v>
                </c:pt>
                <c:pt idx="4695">
                  <c:v>6.1000221926645724</c:v>
                </c:pt>
                <c:pt idx="4696">
                  <c:v>6.1000221926645724</c:v>
                </c:pt>
                <c:pt idx="4697">
                  <c:v>6.1000221926645724</c:v>
                </c:pt>
                <c:pt idx="4698">
                  <c:v>6.1000221926645724</c:v>
                </c:pt>
                <c:pt idx="4699">
                  <c:v>6.1000221926645724</c:v>
                </c:pt>
                <c:pt idx="4700">
                  <c:v>6.1000221926645724</c:v>
                </c:pt>
                <c:pt idx="4701">
                  <c:v>6.1000221926645724</c:v>
                </c:pt>
                <c:pt idx="4702">
                  <c:v>6.1000221926645724</c:v>
                </c:pt>
                <c:pt idx="4703">
                  <c:v>6.1000221926645724</c:v>
                </c:pt>
                <c:pt idx="4704">
                  <c:v>6.1000221926645724</c:v>
                </c:pt>
                <c:pt idx="4705">
                  <c:v>6.1000221926645724</c:v>
                </c:pt>
                <c:pt idx="4706">
                  <c:v>6.1000221926645724</c:v>
                </c:pt>
                <c:pt idx="4707">
                  <c:v>6.1000221926645724</c:v>
                </c:pt>
                <c:pt idx="4708">
                  <c:v>6.1000221926645724</c:v>
                </c:pt>
                <c:pt idx="4709">
                  <c:v>6.1000221926645724</c:v>
                </c:pt>
                <c:pt idx="4710">
                  <c:v>6.1000221926645724</c:v>
                </c:pt>
                <c:pt idx="4711">
                  <c:v>6.1000221926645724</c:v>
                </c:pt>
                <c:pt idx="4712">
                  <c:v>6.1000221926645724</c:v>
                </c:pt>
                <c:pt idx="4713">
                  <c:v>6.1000221926645724</c:v>
                </c:pt>
                <c:pt idx="4714">
                  <c:v>6.1000221926645724</c:v>
                </c:pt>
                <c:pt idx="4715">
                  <c:v>6.1000221926645724</c:v>
                </c:pt>
                <c:pt idx="4716">
                  <c:v>6.1000221926645724</c:v>
                </c:pt>
                <c:pt idx="4717">
                  <c:v>6.1000221926645724</c:v>
                </c:pt>
                <c:pt idx="4718">
                  <c:v>6.1000221926645724</c:v>
                </c:pt>
                <c:pt idx="4719">
                  <c:v>6.1000221926645724</c:v>
                </c:pt>
                <c:pt idx="4720">
                  <c:v>6.1000221926645724</c:v>
                </c:pt>
                <c:pt idx="4721">
                  <c:v>6.1000221926645724</c:v>
                </c:pt>
                <c:pt idx="4722">
                  <c:v>6.1000221926645724</c:v>
                </c:pt>
                <c:pt idx="4723">
                  <c:v>6.1000221926645724</c:v>
                </c:pt>
                <c:pt idx="4724">
                  <c:v>6.1000221926645724</c:v>
                </c:pt>
                <c:pt idx="4725">
                  <c:v>6.1000221926645724</c:v>
                </c:pt>
                <c:pt idx="4726">
                  <c:v>6.1000221926645724</c:v>
                </c:pt>
                <c:pt idx="4727">
                  <c:v>6.1000221926645724</c:v>
                </c:pt>
                <c:pt idx="4728">
                  <c:v>6.1000221926645724</c:v>
                </c:pt>
                <c:pt idx="4729">
                  <c:v>6.1000221926645724</c:v>
                </c:pt>
                <c:pt idx="4730">
                  <c:v>6.1000221926645724</c:v>
                </c:pt>
                <c:pt idx="4731">
                  <c:v>6.1000221926645724</c:v>
                </c:pt>
                <c:pt idx="4732">
                  <c:v>6.1000221926645724</c:v>
                </c:pt>
                <c:pt idx="4733">
                  <c:v>6.1000221926645724</c:v>
                </c:pt>
                <c:pt idx="4734">
                  <c:v>6.1000221926645724</c:v>
                </c:pt>
                <c:pt idx="4735">
                  <c:v>6.1000221926645724</c:v>
                </c:pt>
                <c:pt idx="4736">
                  <c:v>6.1000221926645724</c:v>
                </c:pt>
                <c:pt idx="4737">
                  <c:v>6.1000221926645724</c:v>
                </c:pt>
                <c:pt idx="4738">
                  <c:v>6.1000221926645724</c:v>
                </c:pt>
                <c:pt idx="4739">
                  <c:v>6.1000221926645724</c:v>
                </c:pt>
                <c:pt idx="4740">
                  <c:v>6.1000221926645724</c:v>
                </c:pt>
                <c:pt idx="4741">
                  <c:v>6.1000221926645724</c:v>
                </c:pt>
                <c:pt idx="4742">
                  <c:v>6.1000221926645724</c:v>
                </c:pt>
                <c:pt idx="4743">
                  <c:v>6.1000221926645724</c:v>
                </c:pt>
                <c:pt idx="4744">
                  <c:v>6.1000221926645724</c:v>
                </c:pt>
                <c:pt idx="4745">
                  <c:v>6.1000221926645724</c:v>
                </c:pt>
                <c:pt idx="4746">
                  <c:v>6.1000221926645724</c:v>
                </c:pt>
                <c:pt idx="4747">
                  <c:v>6.1000221926645724</c:v>
                </c:pt>
                <c:pt idx="4748">
                  <c:v>6.1000221926645724</c:v>
                </c:pt>
                <c:pt idx="4749">
                  <c:v>6.1000221926645724</c:v>
                </c:pt>
                <c:pt idx="4750">
                  <c:v>6.1000221926645724</c:v>
                </c:pt>
                <c:pt idx="4751">
                  <c:v>6.1000221926645724</c:v>
                </c:pt>
                <c:pt idx="4752">
                  <c:v>6.1000221926645724</c:v>
                </c:pt>
                <c:pt idx="4753">
                  <c:v>6.1000221926645724</c:v>
                </c:pt>
                <c:pt idx="4754">
                  <c:v>6.1000221926645724</c:v>
                </c:pt>
                <c:pt idx="4755">
                  <c:v>6.1000221926645724</c:v>
                </c:pt>
                <c:pt idx="4756">
                  <c:v>6.1000221926645724</c:v>
                </c:pt>
                <c:pt idx="4757">
                  <c:v>6.1000221926645724</c:v>
                </c:pt>
                <c:pt idx="4758">
                  <c:v>6.1000221926645724</c:v>
                </c:pt>
                <c:pt idx="4759">
                  <c:v>6.1000221926645724</c:v>
                </c:pt>
                <c:pt idx="4760">
                  <c:v>6.1000221926645724</c:v>
                </c:pt>
                <c:pt idx="4761">
                  <c:v>6.1000221926645724</c:v>
                </c:pt>
                <c:pt idx="4762">
                  <c:v>6.1000221926645724</c:v>
                </c:pt>
                <c:pt idx="4763">
                  <c:v>6.1000221926645724</c:v>
                </c:pt>
                <c:pt idx="4764">
                  <c:v>6.1000221926645724</c:v>
                </c:pt>
                <c:pt idx="4765">
                  <c:v>6.1000221926645724</c:v>
                </c:pt>
                <c:pt idx="4766">
                  <c:v>6.1000221926645724</c:v>
                </c:pt>
                <c:pt idx="4767">
                  <c:v>6.1000221926645724</c:v>
                </c:pt>
                <c:pt idx="4768">
                  <c:v>6.1000221926645724</c:v>
                </c:pt>
                <c:pt idx="4769">
                  <c:v>6.1000221926645724</c:v>
                </c:pt>
                <c:pt idx="4770">
                  <c:v>6.1000221926645724</c:v>
                </c:pt>
                <c:pt idx="4771">
                  <c:v>6.1000221926645724</c:v>
                </c:pt>
                <c:pt idx="4772">
                  <c:v>6.1000221926645724</c:v>
                </c:pt>
                <c:pt idx="4773">
                  <c:v>6.1000221926645724</c:v>
                </c:pt>
                <c:pt idx="4774">
                  <c:v>6.1000221926645724</c:v>
                </c:pt>
                <c:pt idx="4775">
                  <c:v>6.1000221926645724</c:v>
                </c:pt>
                <c:pt idx="4776">
                  <c:v>6.1000221926645724</c:v>
                </c:pt>
                <c:pt idx="4777">
                  <c:v>6.1000221926645724</c:v>
                </c:pt>
                <c:pt idx="4778">
                  <c:v>6.1000221926645724</c:v>
                </c:pt>
                <c:pt idx="4779">
                  <c:v>6.1000221926645724</c:v>
                </c:pt>
                <c:pt idx="4780">
                  <c:v>6.1000221926645724</c:v>
                </c:pt>
                <c:pt idx="4781">
                  <c:v>6.1000221926645724</c:v>
                </c:pt>
                <c:pt idx="4782">
                  <c:v>6.1000221926645724</c:v>
                </c:pt>
                <c:pt idx="4783">
                  <c:v>6.1000221926645724</c:v>
                </c:pt>
                <c:pt idx="4784">
                  <c:v>6.1000221926645724</c:v>
                </c:pt>
                <c:pt idx="4785">
                  <c:v>6.1000221926645724</c:v>
                </c:pt>
                <c:pt idx="4786">
                  <c:v>6.1000221926645724</c:v>
                </c:pt>
                <c:pt idx="4787">
                  <c:v>6.1000221926645724</c:v>
                </c:pt>
                <c:pt idx="4788">
                  <c:v>6.1000221926645724</c:v>
                </c:pt>
                <c:pt idx="4789">
                  <c:v>6.1000221926645724</c:v>
                </c:pt>
                <c:pt idx="4790">
                  <c:v>6.1000221926645724</c:v>
                </c:pt>
                <c:pt idx="4791">
                  <c:v>6.1000221926645724</c:v>
                </c:pt>
                <c:pt idx="4792">
                  <c:v>6.1000221926645724</c:v>
                </c:pt>
                <c:pt idx="4793">
                  <c:v>6.1000221926645724</c:v>
                </c:pt>
                <c:pt idx="4794">
                  <c:v>6.1000221926645724</c:v>
                </c:pt>
                <c:pt idx="4795">
                  <c:v>6.1000221926645724</c:v>
                </c:pt>
                <c:pt idx="4796">
                  <c:v>6.1000221926645724</c:v>
                </c:pt>
                <c:pt idx="4797">
                  <c:v>6.1000221926645724</c:v>
                </c:pt>
                <c:pt idx="4798">
                  <c:v>6.1000221926645724</c:v>
                </c:pt>
                <c:pt idx="4799">
                  <c:v>6.1000221926645724</c:v>
                </c:pt>
                <c:pt idx="4800">
                  <c:v>6.1000221926645724</c:v>
                </c:pt>
                <c:pt idx="4801">
                  <c:v>6.1000221926645724</c:v>
                </c:pt>
                <c:pt idx="4802">
                  <c:v>6.1000221926645724</c:v>
                </c:pt>
                <c:pt idx="4803">
                  <c:v>6.1000221926645724</c:v>
                </c:pt>
                <c:pt idx="4804">
                  <c:v>6.1000221926645724</c:v>
                </c:pt>
                <c:pt idx="4805">
                  <c:v>6.1000221926645724</c:v>
                </c:pt>
                <c:pt idx="4806">
                  <c:v>6.1000221926645724</c:v>
                </c:pt>
                <c:pt idx="4807">
                  <c:v>6.1000221926645724</c:v>
                </c:pt>
                <c:pt idx="4808">
                  <c:v>6.1000221926645724</c:v>
                </c:pt>
                <c:pt idx="4809">
                  <c:v>6.1000221926645724</c:v>
                </c:pt>
                <c:pt idx="4810">
                  <c:v>6.1000221926645724</c:v>
                </c:pt>
                <c:pt idx="4811">
                  <c:v>6.1000221926645724</c:v>
                </c:pt>
                <c:pt idx="4812">
                  <c:v>6.1000221926645724</c:v>
                </c:pt>
                <c:pt idx="4813">
                  <c:v>6.1000221926645724</c:v>
                </c:pt>
                <c:pt idx="4814">
                  <c:v>6.1000221926645724</c:v>
                </c:pt>
                <c:pt idx="4815">
                  <c:v>6.1000221926645724</c:v>
                </c:pt>
                <c:pt idx="4816">
                  <c:v>6.1000221926645724</c:v>
                </c:pt>
                <c:pt idx="4817">
                  <c:v>6.1000221926645724</c:v>
                </c:pt>
                <c:pt idx="4818">
                  <c:v>6.1000221926645724</c:v>
                </c:pt>
                <c:pt idx="4819">
                  <c:v>6.1000221926645724</c:v>
                </c:pt>
                <c:pt idx="4820">
                  <c:v>6.1000221926645724</c:v>
                </c:pt>
                <c:pt idx="4821">
                  <c:v>6.1000221926645724</c:v>
                </c:pt>
                <c:pt idx="4822">
                  <c:v>6.1000221926645724</c:v>
                </c:pt>
                <c:pt idx="4823">
                  <c:v>6.1000221926645724</c:v>
                </c:pt>
                <c:pt idx="4824">
                  <c:v>6.1000221926645724</c:v>
                </c:pt>
                <c:pt idx="4825">
                  <c:v>6.1000221926645724</c:v>
                </c:pt>
                <c:pt idx="4826">
                  <c:v>6.1000221926645724</c:v>
                </c:pt>
                <c:pt idx="4827">
                  <c:v>6.1000221926645724</c:v>
                </c:pt>
                <c:pt idx="4828">
                  <c:v>6.1000221926645724</c:v>
                </c:pt>
                <c:pt idx="4829">
                  <c:v>6.1000221926645724</c:v>
                </c:pt>
                <c:pt idx="4830">
                  <c:v>6.1000221926645724</c:v>
                </c:pt>
                <c:pt idx="4831">
                  <c:v>6.1000221926645724</c:v>
                </c:pt>
                <c:pt idx="4832">
                  <c:v>6.1000221926645724</c:v>
                </c:pt>
                <c:pt idx="4833">
                  <c:v>6.1000221926645724</c:v>
                </c:pt>
                <c:pt idx="4834">
                  <c:v>6.1000221926645724</c:v>
                </c:pt>
                <c:pt idx="4835">
                  <c:v>6.1000221926645724</c:v>
                </c:pt>
                <c:pt idx="4836">
                  <c:v>6.1000221926645724</c:v>
                </c:pt>
                <c:pt idx="4837">
                  <c:v>6.1000221926645724</c:v>
                </c:pt>
                <c:pt idx="4838">
                  <c:v>6.1000221926645724</c:v>
                </c:pt>
                <c:pt idx="4839">
                  <c:v>6.1000221926645724</c:v>
                </c:pt>
                <c:pt idx="4840">
                  <c:v>6.1000221926645724</c:v>
                </c:pt>
                <c:pt idx="4841">
                  <c:v>6.1000221926645724</c:v>
                </c:pt>
                <c:pt idx="4842">
                  <c:v>6.1000221926645724</c:v>
                </c:pt>
                <c:pt idx="4843">
                  <c:v>6.1000221926645724</c:v>
                </c:pt>
                <c:pt idx="4844">
                  <c:v>6.1000221926645724</c:v>
                </c:pt>
                <c:pt idx="4845">
                  <c:v>6.1000221926645724</c:v>
                </c:pt>
                <c:pt idx="4846">
                  <c:v>6.1000221926645724</c:v>
                </c:pt>
                <c:pt idx="4847">
                  <c:v>6.1000221926645724</c:v>
                </c:pt>
                <c:pt idx="4848">
                  <c:v>6.1000221926645724</c:v>
                </c:pt>
                <c:pt idx="4849">
                  <c:v>6.1000221926645724</c:v>
                </c:pt>
                <c:pt idx="4850">
                  <c:v>6.1000221926645724</c:v>
                </c:pt>
                <c:pt idx="4851">
                  <c:v>6.1000221926645724</c:v>
                </c:pt>
                <c:pt idx="4852">
                  <c:v>6.1000221926645724</c:v>
                </c:pt>
                <c:pt idx="4853">
                  <c:v>6.1000221926645724</c:v>
                </c:pt>
                <c:pt idx="4854">
                  <c:v>6.1000221926645724</c:v>
                </c:pt>
                <c:pt idx="4855">
                  <c:v>6.1000221926645724</c:v>
                </c:pt>
                <c:pt idx="4856">
                  <c:v>6.1000221926645724</c:v>
                </c:pt>
                <c:pt idx="4857">
                  <c:v>6.1000221926645724</c:v>
                </c:pt>
                <c:pt idx="4858">
                  <c:v>6.1000221926645724</c:v>
                </c:pt>
                <c:pt idx="4859">
                  <c:v>6.1000221926645724</c:v>
                </c:pt>
                <c:pt idx="4860">
                  <c:v>6.1000221926645724</c:v>
                </c:pt>
                <c:pt idx="4861">
                  <c:v>6.1000221926645724</c:v>
                </c:pt>
                <c:pt idx="4862">
                  <c:v>6.1000221926645724</c:v>
                </c:pt>
                <c:pt idx="4863">
                  <c:v>6.1000221926645724</c:v>
                </c:pt>
                <c:pt idx="4864">
                  <c:v>6.1000221926645724</c:v>
                </c:pt>
                <c:pt idx="4865">
                  <c:v>6.1000221926645724</c:v>
                </c:pt>
                <c:pt idx="4866">
                  <c:v>6.1000221926645724</c:v>
                </c:pt>
                <c:pt idx="4867">
                  <c:v>6.1000221926645724</c:v>
                </c:pt>
                <c:pt idx="4868">
                  <c:v>6.1000221926645724</c:v>
                </c:pt>
                <c:pt idx="4869">
                  <c:v>6.1000221926645724</c:v>
                </c:pt>
                <c:pt idx="4870">
                  <c:v>6.1000221926645724</c:v>
                </c:pt>
                <c:pt idx="4871">
                  <c:v>6.1000221926645724</c:v>
                </c:pt>
                <c:pt idx="4872">
                  <c:v>6.1000221926645724</c:v>
                </c:pt>
                <c:pt idx="4873">
                  <c:v>6.1000221926645724</c:v>
                </c:pt>
                <c:pt idx="4874">
                  <c:v>6.1000221926645724</c:v>
                </c:pt>
                <c:pt idx="4875">
                  <c:v>6.1000221926645724</c:v>
                </c:pt>
                <c:pt idx="4876">
                  <c:v>6.1000221926645724</c:v>
                </c:pt>
                <c:pt idx="4877">
                  <c:v>6.1000221926645724</c:v>
                </c:pt>
                <c:pt idx="4878">
                  <c:v>6.1000221926645724</c:v>
                </c:pt>
                <c:pt idx="4879">
                  <c:v>6.1000221926645724</c:v>
                </c:pt>
                <c:pt idx="4880">
                  <c:v>6.1000221926645724</c:v>
                </c:pt>
                <c:pt idx="4881">
                  <c:v>6.1000221926645724</c:v>
                </c:pt>
                <c:pt idx="4882">
                  <c:v>6.1000221926645724</c:v>
                </c:pt>
                <c:pt idx="4883">
                  <c:v>6.1000221926645724</c:v>
                </c:pt>
                <c:pt idx="4884">
                  <c:v>6.1000221926645724</c:v>
                </c:pt>
                <c:pt idx="4885">
                  <c:v>6.1000221926645724</c:v>
                </c:pt>
                <c:pt idx="4886">
                  <c:v>6.1000221926645724</c:v>
                </c:pt>
                <c:pt idx="4887">
                  <c:v>6.1000221926645724</c:v>
                </c:pt>
                <c:pt idx="4888">
                  <c:v>6.1000221926645724</c:v>
                </c:pt>
                <c:pt idx="4889">
                  <c:v>6.1000221926645724</c:v>
                </c:pt>
                <c:pt idx="4890">
                  <c:v>6.1000221926645724</c:v>
                </c:pt>
                <c:pt idx="4891">
                  <c:v>6.1000221926645724</c:v>
                </c:pt>
                <c:pt idx="4892">
                  <c:v>6.1000221926645724</c:v>
                </c:pt>
                <c:pt idx="4893">
                  <c:v>6.1000221926645724</c:v>
                </c:pt>
                <c:pt idx="4894">
                  <c:v>6.1000221926645724</c:v>
                </c:pt>
                <c:pt idx="4895">
                  <c:v>6.1000221926645724</c:v>
                </c:pt>
                <c:pt idx="4896">
                  <c:v>6.1000221926645724</c:v>
                </c:pt>
                <c:pt idx="4897">
                  <c:v>6.1000221926645724</c:v>
                </c:pt>
                <c:pt idx="4898">
                  <c:v>6.1000221926645724</c:v>
                </c:pt>
                <c:pt idx="4899">
                  <c:v>6.1000221926645724</c:v>
                </c:pt>
                <c:pt idx="4900">
                  <c:v>6.1000221926645724</c:v>
                </c:pt>
                <c:pt idx="4901">
                  <c:v>6.1000221926645724</c:v>
                </c:pt>
                <c:pt idx="4902">
                  <c:v>6.1000221926645724</c:v>
                </c:pt>
                <c:pt idx="4903">
                  <c:v>6.1000221926645724</c:v>
                </c:pt>
                <c:pt idx="4904">
                  <c:v>6.1000221926645724</c:v>
                </c:pt>
                <c:pt idx="4905">
                  <c:v>6.1000221926645724</c:v>
                </c:pt>
                <c:pt idx="4906">
                  <c:v>6.1000221926645724</c:v>
                </c:pt>
                <c:pt idx="4907">
                  <c:v>6.1000221926645724</c:v>
                </c:pt>
                <c:pt idx="4908">
                  <c:v>6.1000221926645724</c:v>
                </c:pt>
                <c:pt idx="4909">
                  <c:v>6.1000221926645724</c:v>
                </c:pt>
                <c:pt idx="4910">
                  <c:v>6.1000221926645724</c:v>
                </c:pt>
                <c:pt idx="4911">
                  <c:v>6.1000221926645724</c:v>
                </c:pt>
                <c:pt idx="4912">
                  <c:v>6.1000221926645724</c:v>
                </c:pt>
                <c:pt idx="4913">
                  <c:v>6.1000221926645724</c:v>
                </c:pt>
                <c:pt idx="4914">
                  <c:v>6.1000221926645724</c:v>
                </c:pt>
                <c:pt idx="4915">
                  <c:v>6.1000221926645724</c:v>
                </c:pt>
                <c:pt idx="4916">
                  <c:v>6.1000221926645724</c:v>
                </c:pt>
                <c:pt idx="4917">
                  <c:v>6.1000221926645724</c:v>
                </c:pt>
                <c:pt idx="4918">
                  <c:v>6.1000221926645724</c:v>
                </c:pt>
                <c:pt idx="4919">
                  <c:v>6.1000221926645724</c:v>
                </c:pt>
                <c:pt idx="4920">
                  <c:v>6.1000221926645724</c:v>
                </c:pt>
                <c:pt idx="4921">
                  <c:v>6.1000221926645724</c:v>
                </c:pt>
                <c:pt idx="4922">
                  <c:v>6.1000221926645724</c:v>
                </c:pt>
                <c:pt idx="4923">
                  <c:v>6.1000221926645724</c:v>
                </c:pt>
                <c:pt idx="4924">
                  <c:v>6.1000221926645724</c:v>
                </c:pt>
                <c:pt idx="4925">
                  <c:v>6.1000221926645724</c:v>
                </c:pt>
                <c:pt idx="4926">
                  <c:v>6.1000221926645724</c:v>
                </c:pt>
                <c:pt idx="4927">
                  <c:v>6.1000221926645724</c:v>
                </c:pt>
                <c:pt idx="4928">
                  <c:v>6.1000221926645724</c:v>
                </c:pt>
                <c:pt idx="4929">
                  <c:v>6.1000221926645724</c:v>
                </c:pt>
                <c:pt idx="4930">
                  <c:v>6.1000221926645724</c:v>
                </c:pt>
                <c:pt idx="4931">
                  <c:v>6.1000221926645724</c:v>
                </c:pt>
                <c:pt idx="4932">
                  <c:v>6.1000221926645724</c:v>
                </c:pt>
                <c:pt idx="4933">
                  <c:v>6.1000221926645724</c:v>
                </c:pt>
                <c:pt idx="4934">
                  <c:v>6.1000221926645724</c:v>
                </c:pt>
                <c:pt idx="4935">
                  <c:v>6.1000221926645724</c:v>
                </c:pt>
                <c:pt idx="4936">
                  <c:v>6.1000221926645724</c:v>
                </c:pt>
                <c:pt idx="4937">
                  <c:v>6.1000221926645724</c:v>
                </c:pt>
                <c:pt idx="4938">
                  <c:v>6.1000221926645724</c:v>
                </c:pt>
                <c:pt idx="4939">
                  <c:v>6.1000221926645724</c:v>
                </c:pt>
                <c:pt idx="4940">
                  <c:v>6.1000221926645724</c:v>
                </c:pt>
                <c:pt idx="4941">
                  <c:v>6.1000221926645724</c:v>
                </c:pt>
                <c:pt idx="4942">
                  <c:v>6.1000221926645724</c:v>
                </c:pt>
                <c:pt idx="4943">
                  <c:v>6.1000221926645724</c:v>
                </c:pt>
                <c:pt idx="4944">
                  <c:v>6.1000221926645724</c:v>
                </c:pt>
                <c:pt idx="4945">
                  <c:v>6.1000221926645724</c:v>
                </c:pt>
                <c:pt idx="4946">
                  <c:v>6.1000221926645724</c:v>
                </c:pt>
                <c:pt idx="4947">
                  <c:v>6.1000221926645724</c:v>
                </c:pt>
                <c:pt idx="4948">
                  <c:v>6.1000221926645724</c:v>
                </c:pt>
                <c:pt idx="4949">
                  <c:v>6.1000221926645724</c:v>
                </c:pt>
                <c:pt idx="4950">
                  <c:v>6.1000221926645724</c:v>
                </c:pt>
                <c:pt idx="4951">
                  <c:v>6.1000221926645724</c:v>
                </c:pt>
                <c:pt idx="4952">
                  <c:v>6.1000221926645724</c:v>
                </c:pt>
                <c:pt idx="4953">
                  <c:v>6.1000221926645724</c:v>
                </c:pt>
                <c:pt idx="4954">
                  <c:v>6.1000221926645724</c:v>
                </c:pt>
                <c:pt idx="4955">
                  <c:v>6.1000221926645724</c:v>
                </c:pt>
                <c:pt idx="4956">
                  <c:v>6.1000221926645724</c:v>
                </c:pt>
                <c:pt idx="4957">
                  <c:v>6.1000221926645724</c:v>
                </c:pt>
                <c:pt idx="4958">
                  <c:v>6.1000221926645724</c:v>
                </c:pt>
                <c:pt idx="4959">
                  <c:v>6.1000221926645724</c:v>
                </c:pt>
                <c:pt idx="4960">
                  <c:v>6.1000221926645724</c:v>
                </c:pt>
                <c:pt idx="4961">
                  <c:v>6.1000221926645724</c:v>
                </c:pt>
                <c:pt idx="4962">
                  <c:v>6.1000221926645724</c:v>
                </c:pt>
                <c:pt idx="4963">
                  <c:v>6.1000221926645724</c:v>
                </c:pt>
                <c:pt idx="4964">
                  <c:v>6.1000221926645724</c:v>
                </c:pt>
                <c:pt idx="4965">
                  <c:v>6.1000221926645724</c:v>
                </c:pt>
                <c:pt idx="4966">
                  <c:v>6.1000221926645724</c:v>
                </c:pt>
                <c:pt idx="4967">
                  <c:v>6.1000221926645724</c:v>
                </c:pt>
                <c:pt idx="4968">
                  <c:v>6.1000221926645724</c:v>
                </c:pt>
                <c:pt idx="4969">
                  <c:v>6.1000221926645724</c:v>
                </c:pt>
                <c:pt idx="4970">
                  <c:v>6.1000221926645724</c:v>
                </c:pt>
                <c:pt idx="4971">
                  <c:v>6.1000221926645724</c:v>
                </c:pt>
                <c:pt idx="4972">
                  <c:v>6.1000221926645724</c:v>
                </c:pt>
                <c:pt idx="4973">
                  <c:v>6.1000221926645724</c:v>
                </c:pt>
                <c:pt idx="4974">
                  <c:v>6.1000221926645724</c:v>
                </c:pt>
                <c:pt idx="4975">
                  <c:v>6.1000221926645724</c:v>
                </c:pt>
                <c:pt idx="4976">
                  <c:v>6.1000221926645724</c:v>
                </c:pt>
                <c:pt idx="4977">
                  <c:v>6.1000221926645724</c:v>
                </c:pt>
                <c:pt idx="4978">
                  <c:v>6.1000221926645724</c:v>
                </c:pt>
                <c:pt idx="4979">
                  <c:v>6.1000221926645724</c:v>
                </c:pt>
                <c:pt idx="4980">
                  <c:v>6.1000221926645724</c:v>
                </c:pt>
                <c:pt idx="4981">
                  <c:v>6.1000221926645724</c:v>
                </c:pt>
                <c:pt idx="4982">
                  <c:v>6.1000221926645724</c:v>
                </c:pt>
                <c:pt idx="4983">
                  <c:v>6.1000221926645724</c:v>
                </c:pt>
                <c:pt idx="4984">
                  <c:v>6.1000221926645724</c:v>
                </c:pt>
                <c:pt idx="4985">
                  <c:v>6.1000221926645724</c:v>
                </c:pt>
                <c:pt idx="4986">
                  <c:v>6.1000221926645724</c:v>
                </c:pt>
                <c:pt idx="4987">
                  <c:v>6.1000221926645724</c:v>
                </c:pt>
                <c:pt idx="4988">
                  <c:v>6.1000221926645724</c:v>
                </c:pt>
                <c:pt idx="4989">
                  <c:v>6.1000221926645724</c:v>
                </c:pt>
                <c:pt idx="4990">
                  <c:v>6.1000221926645724</c:v>
                </c:pt>
                <c:pt idx="4991">
                  <c:v>6.1000221926645724</c:v>
                </c:pt>
                <c:pt idx="4992">
                  <c:v>6.1000221926645724</c:v>
                </c:pt>
                <c:pt idx="4993">
                  <c:v>6.1000221926645724</c:v>
                </c:pt>
                <c:pt idx="4994">
                  <c:v>6.1000221926645724</c:v>
                </c:pt>
                <c:pt idx="4995">
                  <c:v>6.1000221926645724</c:v>
                </c:pt>
                <c:pt idx="4996">
                  <c:v>6.1000221926645724</c:v>
                </c:pt>
                <c:pt idx="4997">
                  <c:v>6.1000221926645724</c:v>
                </c:pt>
                <c:pt idx="4998">
                  <c:v>6.1000221926645724</c:v>
                </c:pt>
                <c:pt idx="4999">
                  <c:v>6.1000221926645724</c:v>
                </c:pt>
                <c:pt idx="5000">
                  <c:v>6.1000221926645724</c:v>
                </c:pt>
                <c:pt idx="5001">
                  <c:v>6.1000221926645724</c:v>
                </c:pt>
                <c:pt idx="5002">
                  <c:v>6.1000221926645724</c:v>
                </c:pt>
                <c:pt idx="5003">
                  <c:v>6.1000221926645724</c:v>
                </c:pt>
                <c:pt idx="5004">
                  <c:v>6.1000221926645724</c:v>
                </c:pt>
                <c:pt idx="5005">
                  <c:v>6.1000221926645724</c:v>
                </c:pt>
                <c:pt idx="5006">
                  <c:v>6.1000221926645724</c:v>
                </c:pt>
                <c:pt idx="5007">
                  <c:v>6.1000221926645724</c:v>
                </c:pt>
                <c:pt idx="5008">
                  <c:v>6.1000221926645724</c:v>
                </c:pt>
                <c:pt idx="5009">
                  <c:v>6.1000221926645724</c:v>
                </c:pt>
                <c:pt idx="5010">
                  <c:v>6.1000221926645724</c:v>
                </c:pt>
                <c:pt idx="5011">
                  <c:v>6.1000221926645724</c:v>
                </c:pt>
                <c:pt idx="5012">
                  <c:v>6.1000221926645724</c:v>
                </c:pt>
                <c:pt idx="5013">
                  <c:v>6.1000221926645724</c:v>
                </c:pt>
                <c:pt idx="5014">
                  <c:v>6.1000221926645724</c:v>
                </c:pt>
                <c:pt idx="5015">
                  <c:v>6.1000221926645724</c:v>
                </c:pt>
                <c:pt idx="5016">
                  <c:v>6.1000221926645724</c:v>
                </c:pt>
                <c:pt idx="5017">
                  <c:v>6.1000221926645724</c:v>
                </c:pt>
                <c:pt idx="5018">
                  <c:v>6.1000221926645724</c:v>
                </c:pt>
                <c:pt idx="5019">
                  <c:v>6.1000221926645724</c:v>
                </c:pt>
                <c:pt idx="5020">
                  <c:v>6.1000221926645724</c:v>
                </c:pt>
                <c:pt idx="5021">
                  <c:v>6.1000221926645724</c:v>
                </c:pt>
                <c:pt idx="5022">
                  <c:v>6.1000221926645724</c:v>
                </c:pt>
                <c:pt idx="5023">
                  <c:v>6.1000221926645724</c:v>
                </c:pt>
                <c:pt idx="5024">
                  <c:v>6.1000221926645724</c:v>
                </c:pt>
                <c:pt idx="5025">
                  <c:v>6.1000221926645724</c:v>
                </c:pt>
                <c:pt idx="5026">
                  <c:v>6.1000221926645724</c:v>
                </c:pt>
                <c:pt idx="5027">
                  <c:v>6.1000221926645724</c:v>
                </c:pt>
                <c:pt idx="5028">
                  <c:v>6.1000221926645724</c:v>
                </c:pt>
                <c:pt idx="5029">
                  <c:v>6.1000221926645724</c:v>
                </c:pt>
                <c:pt idx="5030">
                  <c:v>6.1000221926645724</c:v>
                </c:pt>
                <c:pt idx="5031">
                  <c:v>6.1000221926645724</c:v>
                </c:pt>
                <c:pt idx="5032">
                  <c:v>6.1000221926645724</c:v>
                </c:pt>
                <c:pt idx="5033">
                  <c:v>6.1000221926645724</c:v>
                </c:pt>
                <c:pt idx="5034">
                  <c:v>6.1000221926645724</c:v>
                </c:pt>
                <c:pt idx="5035">
                  <c:v>6.1000221926645724</c:v>
                </c:pt>
                <c:pt idx="5036">
                  <c:v>6.1000221926645724</c:v>
                </c:pt>
                <c:pt idx="5037">
                  <c:v>6.1000221926645724</c:v>
                </c:pt>
                <c:pt idx="5038">
                  <c:v>6.1000221926645724</c:v>
                </c:pt>
                <c:pt idx="5039">
                  <c:v>6.1000221926645724</c:v>
                </c:pt>
                <c:pt idx="5040">
                  <c:v>6.1000221926645724</c:v>
                </c:pt>
                <c:pt idx="5041">
                  <c:v>6.1000221926645724</c:v>
                </c:pt>
                <c:pt idx="5042">
                  <c:v>6.1000221926645724</c:v>
                </c:pt>
                <c:pt idx="5043">
                  <c:v>6.1000221926645724</c:v>
                </c:pt>
                <c:pt idx="5044">
                  <c:v>6.1000221926645724</c:v>
                </c:pt>
                <c:pt idx="5045">
                  <c:v>6.1000221926645724</c:v>
                </c:pt>
                <c:pt idx="5046">
                  <c:v>6.1000221926645724</c:v>
                </c:pt>
                <c:pt idx="5047">
                  <c:v>6.1000221926645724</c:v>
                </c:pt>
                <c:pt idx="5048">
                  <c:v>6.1000221926645724</c:v>
                </c:pt>
                <c:pt idx="5049">
                  <c:v>6.1000221926645724</c:v>
                </c:pt>
                <c:pt idx="5050">
                  <c:v>6.1000221926645724</c:v>
                </c:pt>
                <c:pt idx="5051">
                  <c:v>6.1000221926645724</c:v>
                </c:pt>
                <c:pt idx="5052">
                  <c:v>6.1000221926645724</c:v>
                </c:pt>
                <c:pt idx="5053">
                  <c:v>6.1000221926645724</c:v>
                </c:pt>
                <c:pt idx="5054">
                  <c:v>6.1000221926645724</c:v>
                </c:pt>
                <c:pt idx="5055">
                  <c:v>6.1000221926645724</c:v>
                </c:pt>
                <c:pt idx="5056">
                  <c:v>6.1000221926645724</c:v>
                </c:pt>
                <c:pt idx="5057">
                  <c:v>6.1000221926645724</c:v>
                </c:pt>
                <c:pt idx="5058">
                  <c:v>6.1000221926645724</c:v>
                </c:pt>
                <c:pt idx="5059">
                  <c:v>6.1000221926645724</c:v>
                </c:pt>
                <c:pt idx="5060">
                  <c:v>6.1000221926645724</c:v>
                </c:pt>
                <c:pt idx="5061">
                  <c:v>6.1000221926645724</c:v>
                </c:pt>
                <c:pt idx="5062">
                  <c:v>6.1000221926645724</c:v>
                </c:pt>
                <c:pt idx="5063">
                  <c:v>6.1000221926645724</c:v>
                </c:pt>
                <c:pt idx="5064">
                  <c:v>6.1000221926645724</c:v>
                </c:pt>
                <c:pt idx="5065">
                  <c:v>6.1000221926645724</c:v>
                </c:pt>
                <c:pt idx="5066">
                  <c:v>6.1000221926645724</c:v>
                </c:pt>
                <c:pt idx="5067">
                  <c:v>6.1000221926645724</c:v>
                </c:pt>
                <c:pt idx="5068">
                  <c:v>6.1000221926645724</c:v>
                </c:pt>
                <c:pt idx="5069">
                  <c:v>6.1000221926645724</c:v>
                </c:pt>
                <c:pt idx="5070">
                  <c:v>6.1000221926645724</c:v>
                </c:pt>
                <c:pt idx="5071">
                  <c:v>6.1000221926645724</c:v>
                </c:pt>
                <c:pt idx="5072">
                  <c:v>6.1000221926645724</c:v>
                </c:pt>
                <c:pt idx="5073">
                  <c:v>6.1000221926645724</c:v>
                </c:pt>
                <c:pt idx="5074">
                  <c:v>6.1000221926645724</c:v>
                </c:pt>
                <c:pt idx="5075">
                  <c:v>6.1000221926645724</c:v>
                </c:pt>
                <c:pt idx="5076">
                  <c:v>6.1000221926645724</c:v>
                </c:pt>
                <c:pt idx="5077">
                  <c:v>6.1000221926645724</c:v>
                </c:pt>
                <c:pt idx="5078">
                  <c:v>6.1000221926645724</c:v>
                </c:pt>
                <c:pt idx="5079">
                  <c:v>6.1000221926645724</c:v>
                </c:pt>
                <c:pt idx="5080">
                  <c:v>6.1000221926645724</c:v>
                </c:pt>
                <c:pt idx="5081">
                  <c:v>6.1000221926645724</c:v>
                </c:pt>
                <c:pt idx="5082">
                  <c:v>6.1000221926645724</c:v>
                </c:pt>
                <c:pt idx="5083">
                  <c:v>6.1000221926645724</c:v>
                </c:pt>
                <c:pt idx="5084">
                  <c:v>6.1000221926645724</c:v>
                </c:pt>
                <c:pt idx="5085">
                  <c:v>6.1000221926645724</c:v>
                </c:pt>
                <c:pt idx="5086">
                  <c:v>6.1000221926645724</c:v>
                </c:pt>
                <c:pt idx="5087">
                  <c:v>6.1000221926645724</c:v>
                </c:pt>
                <c:pt idx="5088">
                  <c:v>6.1000221926645724</c:v>
                </c:pt>
                <c:pt idx="5089">
                  <c:v>6.1000221926645724</c:v>
                </c:pt>
                <c:pt idx="5090">
                  <c:v>6.1000221926645724</c:v>
                </c:pt>
                <c:pt idx="5091">
                  <c:v>6.1000221926645724</c:v>
                </c:pt>
                <c:pt idx="5092">
                  <c:v>6.1000221926645724</c:v>
                </c:pt>
                <c:pt idx="5093">
                  <c:v>6.1000221926645724</c:v>
                </c:pt>
                <c:pt idx="5094">
                  <c:v>6.1000221926645724</c:v>
                </c:pt>
                <c:pt idx="5095">
                  <c:v>6.1000221926645724</c:v>
                </c:pt>
                <c:pt idx="5096">
                  <c:v>6.1000221926645724</c:v>
                </c:pt>
                <c:pt idx="5097">
                  <c:v>6.1000221926645724</c:v>
                </c:pt>
                <c:pt idx="5098">
                  <c:v>6.1000221926645724</c:v>
                </c:pt>
                <c:pt idx="5099">
                  <c:v>6.1000221926645724</c:v>
                </c:pt>
                <c:pt idx="5100">
                  <c:v>6.1000221926645724</c:v>
                </c:pt>
                <c:pt idx="5101">
                  <c:v>6.1000221926645724</c:v>
                </c:pt>
                <c:pt idx="5102">
                  <c:v>6.1000221926645724</c:v>
                </c:pt>
                <c:pt idx="5103">
                  <c:v>6.1000221926645724</c:v>
                </c:pt>
                <c:pt idx="5104">
                  <c:v>6.1000221926645724</c:v>
                </c:pt>
                <c:pt idx="5105">
                  <c:v>6.1000221926645724</c:v>
                </c:pt>
                <c:pt idx="5106">
                  <c:v>6.1000221926645724</c:v>
                </c:pt>
                <c:pt idx="5107">
                  <c:v>6.1000221926645724</c:v>
                </c:pt>
                <c:pt idx="5108">
                  <c:v>6.1000221926645724</c:v>
                </c:pt>
                <c:pt idx="5109">
                  <c:v>6.1000221926645724</c:v>
                </c:pt>
                <c:pt idx="5110">
                  <c:v>6.1000221926645724</c:v>
                </c:pt>
                <c:pt idx="5111">
                  <c:v>6.1000221926645724</c:v>
                </c:pt>
                <c:pt idx="5112">
                  <c:v>6.1000221926645724</c:v>
                </c:pt>
                <c:pt idx="5113">
                  <c:v>6.1000221926645724</c:v>
                </c:pt>
                <c:pt idx="5114">
                  <c:v>6.1000221926645724</c:v>
                </c:pt>
                <c:pt idx="5115">
                  <c:v>6.1000221926645724</c:v>
                </c:pt>
                <c:pt idx="5116">
                  <c:v>6.1000221926645724</c:v>
                </c:pt>
                <c:pt idx="5117">
                  <c:v>6.1000221926645724</c:v>
                </c:pt>
                <c:pt idx="5118">
                  <c:v>6.1000221926645724</c:v>
                </c:pt>
                <c:pt idx="5119">
                  <c:v>6.1000221926645724</c:v>
                </c:pt>
                <c:pt idx="5120">
                  <c:v>6.1000221926645724</c:v>
                </c:pt>
                <c:pt idx="5121">
                  <c:v>6.1000221926645724</c:v>
                </c:pt>
                <c:pt idx="5122">
                  <c:v>6.1000221926645724</c:v>
                </c:pt>
                <c:pt idx="5123">
                  <c:v>6.1000221926645724</c:v>
                </c:pt>
                <c:pt idx="5124">
                  <c:v>6.1000221926645724</c:v>
                </c:pt>
                <c:pt idx="5125">
                  <c:v>6.1000221926645724</c:v>
                </c:pt>
                <c:pt idx="5126">
                  <c:v>6.1000221926645724</c:v>
                </c:pt>
                <c:pt idx="5127">
                  <c:v>6.1000221926645724</c:v>
                </c:pt>
                <c:pt idx="5128">
                  <c:v>6.1000221926645724</c:v>
                </c:pt>
                <c:pt idx="5129">
                  <c:v>6.1000221926645724</c:v>
                </c:pt>
                <c:pt idx="5130">
                  <c:v>6.1000221926645724</c:v>
                </c:pt>
                <c:pt idx="5131">
                  <c:v>6.1000221926645724</c:v>
                </c:pt>
                <c:pt idx="5132">
                  <c:v>6.1000221926645724</c:v>
                </c:pt>
                <c:pt idx="5133">
                  <c:v>6.1000221926645724</c:v>
                </c:pt>
                <c:pt idx="5134">
                  <c:v>6.1000221926645724</c:v>
                </c:pt>
                <c:pt idx="5135">
                  <c:v>6.1000221926645724</c:v>
                </c:pt>
                <c:pt idx="5136">
                  <c:v>6.1000221926645724</c:v>
                </c:pt>
                <c:pt idx="5137">
                  <c:v>6.1000221926645724</c:v>
                </c:pt>
                <c:pt idx="5138">
                  <c:v>6.1000221926645724</c:v>
                </c:pt>
                <c:pt idx="5139">
                  <c:v>6.1000221926645724</c:v>
                </c:pt>
                <c:pt idx="5140">
                  <c:v>6.1000221926645724</c:v>
                </c:pt>
                <c:pt idx="5141">
                  <c:v>6.1000221926645724</c:v>
                </c:pt>
                <c:pt idx="5142">
                  <c:v>6.1000221926645724</c:v>
                </c:pt>
                <c:pt idx="5143">
                  <c:v>6.1000221926645724</c:v>
                </c:pt>
                <c:pt idx="5144">
                  <c:v>6.1000221926645724</c:v>
                </c:pt>
                <c:pt idx="5145">
                  <c:v>6.1000221926645724</c:v>
                </c:pt>
                <c:pt idx="5146">
                  <c:v>6.1000221926645724</c:v>
                </c:pt>
                <c:pt idx="5147">
                  <c:v>6.1000221926645724</c:v>
                </c:pt>
                <c:pt idx="5148">
                  <c:v>6.1000221926645724</c:v>
                </c:pt>
                <c:pt idx="5149">
                  <c:v>6.1000221926645724</c:v>
                </c:pt>
                <c:pt idx="5150">
                  <c:v>6.1000221926645724</c:v>
                </c:pt>
                <c:pt idx="5151">
                  <c:v>6.1000221926645724</c:v>
                </c:pt>
                <c:pt idx="5152">
                  <c:v>6.1000221926645724</c:v>
                </c:pt>
                <c:pt idx="5153">
                  <c:v>6.1000221926645724</c:v>
                </c:pt>
                <c:pt idx="5154">
                  <c:v>6.1000221926645724</c:v>
                </c:pt>
                <c:pt idx="5155">
                  <c:v>6.1000221926645724</c:v>
                </c:pt>
                <c:pt idx="5156">
                  <c:v>6.1000221926645724</c:v>
                </c:pt>
                <c:pt idx="5157">
                  <c:v>6.1000221926645724</c:v>
                </c:pt>
                <c:pt idx="5158">
                  <c:v>6.1000221926645724</c:v>
                </c:pt>
                <c:pt idx="5159">
                  <c:v>6.1000221926645724</c:v>
                </c:pt>
                <c:pt idx="5160">
                  <c:v>6.1000221926645724</c:v>
                </c:pt>
                <c:pt idx="5161">
                  <c:v>6.1000221926645724</c:v>
                </c:pt>
                <c:pt idx="5162">
                  <c:v>6.1000221926645724</c:v>
                </c:pt>
                <c:pt idx="5163">
                  <c:v>6.1000221926645724</c:v>
                </c:pt>
                <c:pt idx="5164">
                  <c:v>6.1000221926645724</c:v>
                </c:pt>
                <c:pt idx="5165">
                  <c:v>6.1000221926645724</c:v>
                </c:pt>
                <c:pt idx="5166">
                  <c:v>6.1000221926645724</c:v>
                </c:pt>
                <c:pt idx="5167">
                  <c:v>6.1000221926645724</c:v>
                </c:pt>
                <c:pt idx="5168">
                  <c:v>6.1000221926645724</c:v>
                </c:pt>
                <c:pt idx="5169">
                  <c:v>6.1000221926645724</c:v>
                </c:pt>
                <c:pt idx="5170">
                  <c:v>6.1000221926645724</c:v>
                </c:pt>
                <c:pt idx="5171">
                  <c:v>6.1000221926645724</c:v>
                </c:pt>
                <c:pt idx="5172">
                  <c:v>6.1000221926645724</c:v>
                </c:pt>
                <c:pt idx="5173">
                  <c:v>6.1000221926645724</c:v>
                </c:pt>
                <c:pt idx="5174">
                  <c:v>6.1000221926645724</c:v>
                </c:pt>
                <c:pt idx="5175">
                  <c:v>6.1000221926645724</c:v>
                </c:pt>
                <c:pt idx="5176">
                  <c:v>6.1000221926645724</c:v>
                </c:pt>
                <c:pt idx="5177">
                  <c:v>6.1000221926645724</c:v>
                </c:pt>
                <c:pt idx="5178">
                  <c:v>6.1000221926645724</c:v>
                </c:pt>
                <c:pt idx="5179">
                  <c:v>6.1000221926645724</c:v>
                </c:pt>
                <c:pt idx="5180">
                  <c:v>6.1000221926645724</c:v>
                </c:pt>
                <c:pt idx="5181">
                  <c:v>6.1000221926645724</c:v>
                </c:pt>
                <c:pt idx="5182">
                  <c:v>6.1000221926645724</c:v>
                </c:pt>
                <c:pt idx="5183">
                  <c:v>6.1000221926645724</c:v>
                </c:pt>
                <c:pt idx="5184">
                  <c:v>6.1000221926645724</c:v>
                </c:pt>
                <c:pt idx="5185">
                  <c:v>6.1000221926645724</c:v>
                </c:pt>
                <c:pt idx="5186">
                  <c:v>6.1000221926645724</c:v>
                </c:pt>
                <c:pt idx="5187">
                  <c:v>6.1000221926645724</c:v>
                </c:pt>
                <c:pt idx="5188">
                  <c:v>6.1000221926645724</c:v>
                </c:pt>
                <c:pt idx="5189">
                  <c:v>6.1000221926645724</c:v>
                </c:pt>
                <c:pt idx="5190">
                  <c:v>6.1000221926645724</c:v>
                </c:pt>
                <c:pt idx="5191">
                  <c:v>6.1000221926645724</c:v>
                </c:pt>
                <c:pt idx="5192">
                  <c:v>6.1000221926645724</c:v>
                </c:pt>
                <c:pt idx="5193">
                  <c:v>6.1000221926645724</c:v>
                </c:pt>
                <c:pt idx="5194">
                  <c:v>6.1000221926645724</c:v>
                </c:pt>
                <c:pt idx="5195">
                  <c:v>6.1000221926645724</c:v>
                </c:pt>
                <c:pt idx="5196">
                  <c:v>6.1000221926645724</c:v>
                </c:pt>
                <c:pt idx="5197">
                  <c:v>6.1000221926645724</c:v>
                </c:pt>
                <c:pt idx="5198">
                  <c:v>6.1000221926645724</c:v>
                </c:pt>
                <c:pt idx="5199">
                  <c:v>6.1000221926645724</c:v>
                </c:pt>
                <c:pt idx="5200">
                  <c:v>6.1000221926645724</c:v>
                </c:pt>
                <c:pt idx="5201">
                  <c:v>6.1000221926645724</c:v>
                </c:pt>
                <c:pt idx="5202">
                  <c:v>6.1000221926645724</c:v>
                </c:pt>
                <c:pt idx="5203">
                  <c:v>6.1000221926645724</c:v>
                </c:pt>
                <c:pt idx="5204">
                  <c:v>6.1000221926645724</c:v>
                </c:pt>
                <c:pt idx="5205">
                  <c:v>6.1000221926645724</c:v>
                </c:pt>
                <c:pt idx="5206">
                  <c:v>6.1000221926645724</c:v>
                </c:pt>
                <c:pt idx="5207">
                  <c:v>6.1000221926645724</c:v>
                </c:pt>
                <c:pt idx="5208">
                  <c:v>6.1000221926645724</c:v>
                </c:pt>
                <c:pt idx="5209">
                  <c:v>6.1000221926645724</c:v>
                </c:pt>
                <c:pt idx="5210">
                  <c:v>6.1000221926645724</c:v>
                </c:pt>
                <c:pt idx="5211">
                  <c:v>6.1000221926645724</c:v>
                </c:pt>
                <c:pt idx="5212">
                  <c:v>6.1000221926645724</c:v>
                </c:pt>
                <c:pt idx="5213">
                  <c:v>6.1000221926645724</c:v>
                </c:pt>
                <c:pt idx="5214">
                  <c:v>6.1000221926645724</c:v>
                </c:pt>
                <c:pt idx="5215">
                  <c:v>6.1000221926645724</c:v>
                </c:pt>
                <c:pt idx="5216">
                  <c:v>6.1000221926645724</c:v>
                </c:pt>
                <c:pt idx="5217">
                  <c:v>6.1000221926645724</c:v>
                </c:pt>
                <c:pt idx="5218">
                  <c:v>6.1000221926645724</c:v>
                </c:pt>
                <c:pt idx="5219">
                  <c:v>6.1000221926645724</c:v>
                </c:pt>
                <c:pt idx="5220">
                  <c:v>6.1000221926645724</c:v>
                </c:pt>
                <c:pt idx="5221">
                  <c:v>6.1000221926645724</c:v>
                </c:pt>
                <c:pt idx="5222">
                  <c:v>6.1000221926645724</c:v>
                </c:pt>
                <c:pt idx="5223">
                  <c:v>6.1000221926645724</c:v>
                </c:pt>
                <c:pt idx="5224">
                  <c:v>6.1000221926645724</c:v>
                </c:pt>
                <c:pt idx="5225">
                  <c:v>6.1000221926645724</c:v>
                </c:pt>
                <c:pt idx="5226">
                  <c:v>6.1000221926645724</c:v>
                </c:pt>
                <c:pt idx="5227">
                  <c:v>6.1000221926645724</c:v>
                </c:pt>
                <c:pt idx="5228">
                  <c:v>6.1000221926645724</c:v>
                </c:pt>
                <c:pt idx="5229">
                  <c:v>6.1000221926645724</c:v>
                </c:pt>
                <c:pt idx="5230">
                  <c:v>6.1000221926645724</c:v>
                </c:pt>
                <c:pt idx="5231">
                  <c:v>6.1000221926645724</c:v>
                </c:pt>
                <c:pt idx="5232">
                  <c:v>6.1000221926645724</c:v>
                </c:pt>
                <c:pt idx="5233">
                  <c:v>6.1000221926645724</c:v>
                </c:pt>
                <c:pt idx="5234">
                  <c:v>6.1000221926645724</c:v>
                </c:pt>
                <c:pt idx="5235">
                  <c:v>6.1000221926645724</c:v>
                </c:pt>
                <c:pt idx="5236">
                  <c:v>6.1000221926645724</c:v>
                </c:pt>
                <c:pt idx="5237">
                  <c:v>6.1000221926645724</c:v>
                </c:pt>
                <c:pt idx="5238">
                  <c:v>6.1000221926645724</c:v>
                </c:pt>
                <c:pt idx="5239">
                  <c:v>6.1000221926645724</c:v>
                </c:pt>
                <c:pt idx="5240">
                  <c:v>6.1000221926645724</c:v>
                </c:pt>
                <c:pt idx="5241">
                  <c:v>6.1000221926645724</c:v>
                </c:pt>
                <c:pt idx="5242">
                  <c:v>6.1000221926645724</c:v>
                </c:pt>
                <c:pt idx="5243">
                  <c:v>6.1000221926645724</c:v>
                </c:pt>
                <c:pt idx="5244">
                  <c:v>6.1000221926645724</c:v>
                </c:pt>
                <c:pt idx="5245">
                  <c:v>6.1000221926645724</c:v>
                </c:pt>
                <c:pt idx="5246">
                  <c:v>6.1000221926645724</c:v>
                </c:pt>
                <c:pt idx="5247">
                  <c:v>6.1000221926645724</c:v>
                </c:pt>
                <c:pt idx="5248">
                  <c:v>6.1000221926645724</c:v>
                </c:pt>
                <c:pt idx="5249">
                  <c:v>6.1000221926645724</c:v>
                </c:pt>
                <c:pt idx="5250">
                  <c:v>6.1000221926645724</c:v>
                </c:pt>
                <c:pt idx="5251">
                  <c:v>6.1000221926645724</c:v>
                </c:pt>
                <c:pt idx="5252">
                  <c:v>6.1000221926645724</c:v>
                </c:pt>
                <c:pt idx="5253">
                  <c:v>6.1000221926645724</c:v>
                </c:pt>
                <c:pt idx="5254">
                  <c:v>6.1000221926645724</c:v>
                </c:pt>
                <c:pt idx="5255">
                  <c:v>6.1000221926645724</c:v>
                </c:pt>
                <c:pt idx="5256">
                  <c:v>6.1000221926645724</c:v>
                </c:pt>
                <c:pt idx="5257">
                  <c:v>6.1000221926645724</c:v>
                </c:pt>
                <c:pt idx="5258">
                  <c:v>6.1000221926645724</c:v>
                </c:pt>
                <c:pt idx="5259">
                  <c:v>6.1000221926645724</c:v>
                </c:pt>
                <c:pt idx="5260">
                  <c:v>6.1000221926645724</c:v>
                </c:pt>
                <c:pt idx="5261">
                  <c:v>6.1000221926645724</c:v>
                </c:pt>
                <c:pt idx="5262">
                  <c:v>6.1000221926645724</c:v>
                </c:pt>
                <c:pt idx="5263">
                  <c:v>6.1000221926645724</c:v>
                </c:pt>
                <c:pt idx="5264">
                  <c:v>6.1000221926645724</c:v>
                </c:pt>
                <c:pt idx="5265">
                  <c:v>6.1000221926645724</c:v>
                </c:pt>
                <c:pt idx="5266">
                  <c:v>6.1000221926645724</c:v>
                </c:pt>
                <c:pt idx="5267">
                  <c:v>6.1000221926645724</c:v>
                </c:pt>
                <c:pt idx="5268">
                  <c:v>6.1000221926645724</c:v>
                </c:pt>
                <c:pt idx="5269">
                  <c:v>6.1000221926645724</c:v>
                </c:pt>
                <c:pt idx="5270">
                  <c:v>6.1000221926645724</c:v>
                </c:pt>
                <c:pt idx="5271">
                  <c:v>6.1000221926645724</c:v>
                </c:pt>
                <c:pt idx="5272">
                  <c:v>6.1000221926645724</c:v>
                </c:pt>
                <c:pt idx="5273">
                  <c:v>6.1000221926645724</c:v>
                </c:pt>
                <c:pt idx="5274">
                  <c:v>6.1000221926645724</c:v>
                </c:pt>
                <c:pt idx="5275">
                  <c:v>6.1000221926645724</c:v>
                </c:pt>
                <c:pt idx="5276">
                  <c:v>6.1000221926645724</c:v>
                </c:pt>
                <c:pt idx="5277">
                  <c:v>6.1000221926645724</c:v>
                </c:pt>
                <c:pt idx="5278">
                  <c:v>6.1000221926645724</c:v>
                </c:pt>
                <c:pt idx="5279">
                  <c:v>6.1000221926645724</c:v>
                </c:pt>
                <c:pt idx="5280">
                  <c:v>6.1000221926645724</c:v>
                </c:pt>
                <c:pt idx="5281">
                  <c:v>6.1000221926645724</c:v>
                </c:pt>
                <c:pt idx="5282">
                  <c:v>6.1000221926645724</c:v>
                </c:pt>
                <c:pt idx="5283">
                  <c:v>6.1000221926645724</c:v>
                </c:pt>
                <c:pt idx="5284">
                  <c:v>6.1000221926645724</c:v>
                </c:pt>
                <c:pt idx="5285">
                  <c:v>6.1000221926645724</c:v>
                </c:pt>
                <c:pt idx="5286">
                  <c:v>6.1000221926645724</c:v>
                </c:pt>
                <c:pt idx="5287">
                  <c:v>6.1000221926645724</c:v>
                </c:pt>
                <c:pt idx="5288">
                  <c:v>6.1000221926645724</c:v>
                </c:pt>
                <c:pt idx="5289">
                  <c:v>6.1000221926645724</c:v>
                </c:pt>
                <c:pt idx="5290">
                  <c:v>6.1000221926645724</c:v>
                </c:pt>
                <c:pt idx="5291">
                  <c:v>6.1000221926645724</c:v>
                </c:pt>
                <c:pt idx="5292">
                  <c:v>6.1000221926645724</c:v>
                </c:pt>
                <c:pt idx="5293">
                  <c:v>6.1000221926645724</c:v>
                </c:pt>
                <c:pt idx="5294">
                  <c:v>6.1000221926645724</c:v>
                </c:pt>
                <c:pt idx="5295">
                  <c:v>6.1000221926645724</c:v>
                </c:pt>
                <c:pt idx="5296">
                  <c:v>6.1000221926645724</c:v>
                </c:pt>
                <c:pt idx="5297">
                  <c:v>6.1000221926645724</c:v>
                </c:pt>
                <c:pt idx="5298">
                  <c:v>6.1000221926645724</c:v>
                </c:pt>
                <c:pt idx="5299">
                  <c:v>6.1000221926645724</c:v>
                </c:pt>
                <c:pt idx="5300">
                  <c:v>6.1000221926645724</c:v>
                </c:pt>
                <c:pt idx="5301">
                  <c:v>6.1000221926645724</c:v>
                </c:pt>
                <c:pt idx="5302">
                  <c:v>6.1000221926645724</c:v>
                </c:pt>
                <c:pt idx="5303">
                  <c:v>6.1000221926645724</c:v>
                </c:pt>
                <c:pt idx="5304">
                  <c:v>6.1000221926645724</c:v>
                </c:pt>
                <c:pt idx="5305">
                  <c:v>6.1000221926645724</c:v>
                </c:pt>
                <c:pt idx="5306">
                  <c:v>6.1000221926645724</c:v>
                </c:pt>
                <c:pt idx="5307">
                  <c:v>6.1000221926645724</c:v>
                </c:pt>
                <c:pt idx="5308">
                  <c:v>6.1000221926645724</c:v>
                </c:pt>
                <c:pt idx="5309">
                  <c:v>6.1000221926645724</c:v>
                </c:pt>
                <c:pt idx="5310">
                  <c:v>6.1000221926645724</c:v>
                </c:pt>
                <c:pt idx="5311">
                  <c:v>6.1000221926645724</c:v>
                </c:pt>
                <c:pt idx="5312">
                  <c:v>6.1000221926645724</c:v>
                </c:pt>
                <c:pt idx="5313">
                  <c:v>6.1000221926645724</c:v>
                </c:pt>
                <c:pt idx="5314">
                  <c:v>6.1000221926645724</c:v>
                </c:pt>
                <c:pt idx="5315">
                  <c:v>6.1000221926645724</c:v>
                </c:pt>
                <c:pt idx="5316">
                  <c:v>6.1000221926645724</c:v>
                </c:pt>
                <c:pt idx="5317">
                  <c:v>6.1000221926645724</c:v>
                </c:pt>
                <c:pt idx="5318">
                  <c:v>6.1000221926645724</c:v>
                </c:pt>
                <c:pt idx="5319">
                  <c:v>6.1000221926645724</c:v>
                </c:pt>
                <c:pt idx="5320">
                  <c:v>6.1000221926645724</c:v>
                </c:pt>
                <c:pt idx="5321">
                  <c:v>6.1000221926645724</c:v>
                </c:pt>
                <c:pt idx="5322">
                  <c:v>6.1000221926645724</c:v>
                </c:pt>
                <c:pt idx="5323">
                  <c:v>6.1000221926645724</c:v>
                </c:pt>
                <c:pt idx="5324">
                  <c:v>6.1000221926645724</c:v>
                </c:pt>
                <c:pt idx="5325">
                  <c:v>6.1000221926645724</c:v>
                </c:pt>
                <c:pt idx="5326">
                  <c:v>6.1000221926645724</c:v>
                </c:pt>
                <c:pt idx="5327">
                  <c:v>6.1000221926645724</c:v>
                </c:pt>
                <c:pt idx="5328">
                  <c:v>6.1000221926645724</c:v>
                </c:pt>
                <c:pt idx="5329">
                  <c:v>6.1000221926645724</c:v>
                </c:pt>
                <c:pt idx="5330">
                  <c:v>6.1000221926645724</c:v>
                </c:pt>
                <c:pt idx="5331">
                  <c:v>6.1000221926645724</c:v>
                </c:pt>
                <c:pt idx="5332">
                  <c:v>6.1000221926645724</c:v>
                </c:pt>
                <c:pt idx="5333">
                  <c:v>6.1000221926645724</c:v>
                </c:pt>
                <c:pt idx="5334">
                  <c:v>6.1000221926645724</c:v>
                </c:pt>
                <c:pt idx="5335">
                  <c:v>6.1000221926645724</c:v>
                </c:pt>
                <c:pt idx="5336">
                  <c:v>6.1000221926645724</c:v>
                </c:pt>
                <c:pt idx="5337">
                  <c:v>6.1000221926645724</c:v>
                </c:pt>
                <c:pt idx="5338">
                  <c:v>6.1000221926645724</c:v>
                </c:pt>
                <c:pt idx="5339">
                  <c:v>6.1000221926645724</c:v>
                </c:pt>
                <c:pt idx="5340">
                  <c:v>6.1000221926645724</c:v>
                </c:pt>
                <c:pt idx="5341">
                  <c:v>6.1000221926645724</c:v>
                </c:pt>
                <c:pt idx="5342">
                  <c:v>6.1000221926645724</c:v>
                </c:pt>
                <c:pt idx="5343">
                  <c:v>6.1000221926645724</c:v>
                </c:pt>
                <c:pt idx="5344">
                  <c:v>6.1000221926645724</c:v>
                </c:pt>
                <c:pt idx="5345">
                  <c:v>6.1000221926645724</c:v>
                </c:pt>
                <c:pt idx="5346">
                  <c:v>6.1000221926645724</c:v>
                </c:pt>
                <c:pt idx="5347">
                  <c:v>6.1000221926645724</c:v>
                </c:pt>
                <c:pt idx="5348">
                  <c:v>6.1000221926645724</c:v>
                </c:pt>
                <c:pt idx="5349">
                  <c:v>6.1000221926645724</c:v>
                </c:pt>
                <c:pt idx="5350">
                  <c:v>6.1000221926645724</c:v>
                </c:pt>
                <c:pt idx="5351">
                  <c:v>6.1000221926645724</c:v>
                </c:pt>
                <c:pt idx="5352">
                  <c:v>6.1000221926645724</c:v>
                </c:pt>
                <c:pt idx="5353">
                  <c:v>6.1000221926645724</c:v>
                </c:pt>
                <c:pt idx="5354">
                  <c:v>6.1000221926645724</c:v>
                </c:pt>
                <c:pt idx="5355">
                  <c:v>6.1000221926645724</c:v>
                </c:pt>
                <c:pt idx="5356">
                  <c:v>6.1000221926645724</c:v>
                </c:pt>
                <c:pt idx="5357">
                  <c:v>6.1000221926645724</c:v>
                </c:pt>
                <c:pt idx="5358">
                  <c:v>6.1000221926645724</c:v>
                </c:pt>
                <c:pt idx="5359">
                  <c:v>6.1000221926645724</c:v>
                </c:pt>
                <c:pt idx="5360">
                  <c:v>6.1000221926645724</c:v>
                </c:pt>
                <c:pt idx="5361">
                  <c:v>6.1000221926645724</c:v>
                </c:pt>
                <c:pt idx="5362">
                  <c:v>6.1000221926645724</c:v>
                </c:pt>
                <c:pt idx="5363">
                  <c:v>6.1000221926645724</c:v>
                </c:pt>
                <c:pt idx="5364">
                  <c:v>6.1000221926645724</c:v>
                </c:pt>
                <c:pt idx="5365">
                  <c:v>6.1000221926645724</c:v>
                </c:pt>
                <c:pt idx="5366">
                  <c:v>6.1000221926645724</c:v>
                </c:pt>
                <c:pt idx="5367">
                  <c:v>6.1000221926645724</c:v>
                </c:pt>
                <c:pt idx="5368">
                  <c:v>6.1000221926645724</c:v>
                </c:pt>
                <c:pt idx="5369">
                  <c:v>6.1000221926645724</c:v>
                </c:pt>
                <c:pt idx="5370">
                  <c:v>6.1000221926645724</c:v>
                </c:pt>
                <c:pt idx="5371">
                  <c:v>6.1000221926645724</c:v>
                </c:pt>
                <c:pt idx="5372">
                  <c:v>6.1000221926645724</c:v>
                </c:pt>
                <c:pt idx="5373">
                  <c:v>6.1000221926645724</c:v>
                </c:pt>
                <c:pt idx="5374">
                  <c:v>6.1000221926645724</c:v>
                </c:pt>
                <c:pt idx="5375">
                  <c:v>6.1000221926645724</c:v>
                </c:pt>
                <c:pt idx="5376">
                  <c:v>6.1000221926645724</c:v>
                </c:pt>
                <c:pt idx="5377">
                  <c:v>6.1000221926645724</c:v>
                </c:pt>
                <c:pt idx="5378">
                  <c:v>6.1000221926645724</c:v>
                </c:pt>
                <c:pt idx="5379">
                  <c:v>6.1000221926645724</c:v>
                </c:pt>
                <c:pt idx="5380">
                  <c:v>6.1000221926645724</c:v>
                </c:pt>
                <c:pt idx="5381">
                  <c:v>6.1000221926645724</c:v>
                </c:pt>
                <c:pt idx="5382">
                  <c:v>6.1000221926645724</c:v>
                </c:pt>
                <c:pt idx="5383">
                  <c:v>6.1000221926645724</c:v>
                </c:pt>
                <c:pt idx="5384">
                  <c:v>6.1000221926645724</c:v>
                </c:pt>
                <c:pt idx="5385">
                  <c:v>6.1000221926645724</c:v>
                </c:pt>
                <c:pt idx="5386">
                  <c:v>6.1000221926645724</c:v>
                </c:pt>
                <c:pt idx="5387">
                  <c:v>6.1000221926645724</c:v>
                </c:pt>
                <c:pt idx="5388">
                  <c:v>6.1000221926645724</c:v>
                </c:pt>
                <c:pt idx="5389">
                  <c:v>6.1000221926645724</c:v>
                </c:pt>
                <c:pt idx="5390">
                  <c:v>6.1000221926645724</c:v>
                </c:pt>
                <c:pt idx="5391">
                  <c:v>6.1000221926645724</c:v>
                </c:pt>
                <c:pt idx="5392">
                  <c:v>6.1000221926645724</c:v>
                </c:pt>
                <c:pt idx="5393">
                  <c:v>6.1000221926645724</c:v>
                </c:pt>
                <c:pt idx="5394">
                  <c:v>6.1000221926645724</c:v>
                </c:pt>
                <c:pt idx="5395">
                  <c:v>6.1000221926645724</c:v>
                </c:pt>
                <c:pt idx="5396">
                  <c:v>6.1000221926645724</c:v>
                </c:pt>
                <c:pt idx="5397">
                  <c:v>6.1000221926645724</c:v>
                </c:pt>
                <c:pt idx="5398">
                  <c:v>6.1000221926645724</c:v>
                </c:pt>
                <c:pt idx="5399">
                  <c:v>6.1000221926645724</c:v>
                </c:pt>
                <c:pt idx="5400">
                  <c:v>6.1000221926645724</c:v>
                </c:pt>
                <c:pt idx="5401">
                  <c:v>6.1000221926645724</c:v>
                </c:pt>
                <c:pt idx="5402">
                  <c:v>6.1000221926645724</c:v>
                </c:pt>
                <c:pt idx="5403">
                  <c:v>6.1000221926645724</c:v>
                </c:pt>
                <c:pt idx="5404">
                  <c:v>6.1000221926645724</c:v>
                </c:pt>
                <c:pt idx="5405">
                  <c:v>6.1000221926645724</c:v>
                </c:pt>
                <c:pt idx="5406">
                  <c:v>6.1000221926645724</c:v>
                </c:pt>
                <c:pt idx="5407">
                  <c:v>6.1000221926645724</c:v>
                </c:pt>
                <c:pt idx="5408">
                  <c:v>6.1000221926645724</c:v>
                </c:pt>
                <c:pt idx="5409">
                  <c:v>6.1000221926645724</c:v>
                </c:pt>
                <c:pt idx="5410">
                  <c:v>6.1000221926645724</c:v>
                </c:pt>
                <c:pt idx="5411">
                  <c:v>6.1000221926645724</c:v>
                </c:pt>
                <c:pt idx="5412">
                  <c:v>6.1000221926645724</c:v>
                </c:pt>
                <c:pt idx="5413">
                  <c:v>6.1000221926645724</c:v>
                </c:pt>
                <c:pt idx="5414">
                  <c:v>6.1000221926645724</c:v>
                </c:pt>
                <c:pt idx="5415">
                  <c:v>6.1000221926645724</c:v>
                </c:pt>
                <c:pt idx="5416">
                  <c:v>6.1000221926645724</c:v>
                </c:pt>
                <c:pt idx="5417">
                  <c:v>6.1000221926645724</c:v>
                </c:pt>
                <c:pt idx="5418">
                  <c:v>6.1000221926645724</c:v>
                </c:pt>
                <c:pt idx="5419">
                  <c:v>6.1000221926645724</c:v>
                </c:pt>
                <c:pt idx="5420">
                  <c:v>6.1000221926645724</c:v>
                </c:pt>
                <c:pt idx="5421">
                  <c:v>6.1000221926645724</c:v>
                </c:pt>
                <c:pt idx="5422">
                  <c:v>6.1000221926645724</c:v>
                </c:pt>
                <c:pt idx="5423">
                  <c:v>6.1000221926645724</c:v>
                </c:pt>
                <c:pt idx="5424">
                  <c:v>6.1000221926645724</c:v>
                </c:pt>
                <c:pt idx="5425">
                  <c:v>6.1000221926645724</c:v>
                </c:pt>
                <c:pt idx="5426">
                  <c:v>6.1000221926645724</c:v>
                </c:pt>
                <c:pt idx="5427">
                  <c:v>6.1000221926645724</c:v>
                </c:pt>
                <c:pt idx="5428">
                  <c:v>6.1000221926645724</c:v>
                </c:pt>
                <c:pt idx="5429">
                  <c:v>6.1000221926645724</c:v>
                </c:pt>
                <c:pt idx="5430">
                  <c:v>6.1000221926645724</c:v>
                </c:pt>
                <c:pt idx="5431">
                  <c:v>6.1000221926645724</c:v>
                </c:pt>
                <c:pt idx="5432">
                  <c:v>6.1000221926645724</c:v>
                </c:pt>
                <c:pt idx="5433">
                  <c:v>6.1000221926645724</c:v>
                </c:pt>
                <c:pt idx="5434">
                  <c:v>6.1000221926645724</c:v>
                </c:pt>
                <c:pt idx="5435">
                  <c:v>6.1000221926645724</c:v>
                </c:pt>
                <c:pt idx="5436">
                  <c:v>6.1000221926645724</c:v>
                </c:pt>
                <c:pt idx="5437">
                  <c:v>6.1000221926645724</c:v>
                </c:pt>
                <c:pt idx="5438">
                  <c:v>6.1000221926645724</c:v>
                </c:pt>
                <c:pt idx="5439">
                  <c:v>6.1000221926645724</c:v>
                </c:pt>
                <c:pt idx="5440">
                  <c:v>6.1000221926645724</c:v>
                </c:pt>
                <c:pt idx="5441">
                  <c:v>6.1000221926645724</c:v>
                </c:pt>
                <c:pt idx="5442">
                  <c:v>6.1000221926645724</c:v>
                </c:pt>
                <c:pt idx="5443">
                  <c:v>6.1000221926645724</c:v>
                </c:pt>
                <c:pt idx="5444">
                  <c:v>6.1000221926645724</c:v>
                </c:pt>
                <c:pt idx="5445">
                  <c:v>6.1000221926645724</c:v>
                </c:pt>
                <c:pt idx="5446">
                  <c:v>6.1000221926645724</c:v>
                </c:pt>
                <c:pt idx="5447">
                  <c:v>6.1000221926645724</c:v>
                </c:pt>
                <c:pt idx="5448">
                  <c:v>6.1000221926645724</c:v>
                </c:pt>
                <c:pt idx="5449">
                  <c:v>6.1000221926645724</c:v>
                </c:pt>
                <c:pt idx="5450">
                  <c:v>6.1000221926645724</c:v>
                </c:pt>
                <c:pt idx="5451">
                  <c:v>6.1000221926645724</c:v>
                </c:pt>
                <c:pt idx="5452">
                  <c:v>6.1000221926645724</c:v>
                </c:pt>
                <c:pt idx="5453">
                  <c:v>6.1000221926645724</c:v>
                </c:pt>
                <c:pt idx="5454">
                  <c:v>6.1000221926645724</c:v>
                </c:pt>
                <c:pt idx="5455">
                  <c:v>6.1000221926645724</c:v>
                </c:pt>
                <c:pt idx="5456">
                  <c:v>6.1000221926645724</c:v>
                </c:pt>
                <c:pt idx="5457">
                  <c:v>6.1000221926645724</c:v>
                </c:pt>
                <c:pt idx="5458">
                  <c:v>6.1000221926645724</c:v>
                </c:pt>
                <c:pt idx="5459">
                  <c:v>6.1000221926645724</c:v>
                </c:pt>
                <c:pt idx="5460">
                  <c:v>6.1000221926645724</c:v>
                </c:pt>
                <c:pt idx="5461">
                  <c:v>6.1000221926645724</c:v>
                </c:pt>
                <c:pt idx="5462">
                  <c:v>6.1000221926645724</c:v>
                </c:pt>
                <c:pt idx="5463">
                  <c:v>6.1000221926645724</c:v>
                </c:pt>
                <c:pt idx="5464">
                  <c:v>6.1000221926645724</c:v>
                </c:pt>
                <c:pt idx="5465">
                  <c:v>6.1000221926645724</c:v>
                </c:pt>
                <c:pt idx="5466">
                  <c:v>6.1000221926645724</c:v>
                </c:pt>
                <c:pt idx="5467">
                  <c:v>6.1000221926645724</c:v>
                </c:pt>
                <c:pt idx="5468">
                  <c:v>6.1000221926645724</c:v>
                </c:pt>
                <c:pt idx="5469">
                  <c:v>6.1000221926645724</c:v>
                </c:pt>
                <c:pt idx="5470">
                  <c:v>6.1000221926645724</c:v>
                </c:pt>
                <c:pt idx="5471">
                  <c:v>6.1000221926645724</c:v>
                </c:pt>
                <c:pt idx="5472">
                  <c:v>6.1000221926645724</c:v>
                </c:pt>
                <c:pt idx="5473">
                  <c:v>6.1000221926645724</c:v>
                </c:pt>
                <c:pt idx="5474">
                  <c:v>6.1000221926645724</c:v>
                </c:pt>
                <c:pt idx="5475">
                  <c:v>6.1000221926645724</c:v>
                </c:pt>
                <c:pt idx="5476">
                  <c:v>6.1000221926645724</c:v>
                </c:pt>
                <c:pt idx="5477">
                  <c:v>6.1000221926645724</c:v>
                </c:pt>
                <c:pt idx="5478">
                  <c:v>6.1000221926645724</c:v>
                </c:pt>
                <c:pt idx="5479">
                  <c:v>6.1000221926645724</c:v>
                </c:pt>
                <c:pt idx="5480">
                  <c:v>6.1000221926645724</c:v>
                </c:pt>
                <c:pt idx="5481">
                  <c:v>6.1000221926645724</c:v>
                </c:pt>
                <c:pt idx="5482">
                  <c:v>6.1000221926645724</c:v>
                </c:pt>
                <c:pt idx="5483">
                  <c:v>6.1000221926645724</c:v>
                </c:pt>
                <c:pt idx="5484">
                  <c:v>6.1000221926645724</c:v>
                </c:pt>
                <c:pt idx="5485">
                  <c:v>6.1000221926645724</c:v>
                </c:pt>
                <c:pt idx="5486">
                  <c:v>6.1000221926645724</c:v>
                </c:pt>
                <c:pt idx="5487">
                  <c:v>6.1000221926645724</c:v>
                </c:pt>
                <c:pt idx="5488">
                  <c:v>6.1000221926645724</c:v>
                </c:pt>
                <c:pt idx="5489">
                  <c:v>6.1000221926645724</c:v>
                </c:pt>
                <c:pt idx="5490">
                  <c:v>6.1000221926645724</c:v>
                </c:pt>
                <c:pt idx="5491">
                  <c:v>6.1000221926645724</c:v>
                </c:pt>
                <c:pt idx="5492">
                  <c:v>6.1000221926645724</c:v>
                </c:pt>
                <c:pt idx="5493">
                  <c:v>6.1000221926645724</c:v>
                </c:pt>
                <c:pt idx="5494">
                  <c:v>6.1000221926645724</c:v>
                </c:pt>
                <c:pt idx="5495">
                  <c:v>6.1000221926645724</c:v>
                </c:pt>
                <c:pt idx="5496">
                  <c:v>6.1000221926645724</c:v>
                </c:pt>
                <c:pt idx="5497">
                  <c:v>6.1000221926645724</c:v>
                </c:pt>
                <c:pt idx="5498">
                  <c:v>6.1000221926645724</c:v>
                </c:pt>
                <c:pt idx="5499">
                  <c:v>6.1000221926645724</c:v>
                </c:pt>
                <c:pt idx="5500">
                  <c:v>6.1000221926645724</c:v>
                </c:pt>
                <c:pt idx="5501">
                  <c:v>6.1000221926645724</c:v>
                </c:pt>
                <c:pt idx="5502">
                  <c:v>6.1000221926645724</c:v>
                </c:pt>
                <c:pt idx="5503">
                  <c:v>6.1000221926645724</c:v>
                </c:pt>
                <c:pt idx="5504">
                  <c:v>6.1000221926645724</c:v>
                </c:pt>
                <c:pt idx="5505">
                  <c:v>6.1000221926645724</c:v>
                </c:pt>
                <c:pt idx="5506">
                  <c:v>6.1000221926645724</c:v>
                </c:pt>
                <c:pt idx="5507">
                  <c:v>6.1000221926645724</c:v>
                </c:pt>
                <c:pt idx="5508">
                  <c:v>6.1000221926645724</c:v>
                </c:pt>
                <c:pt idx="5509">
                  <c:v>6.1000221926645724</c:v>
                </c:pt>
                <c:pt idx="5510">
                  <c:v>6.1000221926645724</c:v>
                </c:pt>
                <c:pt idx="5511">
                  <c:v>6.1000221926645724</c:v>
                </c:pt>
                <c:pt idx="5512">
                  <c:v>6.1000221926645724</c:v>
                </c:pt>
                <c:pt idx="5513">
                  <c:v>6.1000221926645724</c:v>
                </c:pt>
                <c:pt idx="5514">
                  <c:v>6.1000221926645724</c:v>
                </c:pt>
                <c:pt idx="5515">
                  <c:v>6.1000221926645724</c:v>
                </c:pt>
                <c:pt idx="5516">
                  <c:v>6.1000221926645724</c:v>
                </c:pt>
                <c:pt idx="5517">
                  <c:v>6.1000221926645724</c:v>
                </c:pt>
                <c:pt idx="5518">
                  <c:v>6.1000221926645724</c:v>
                </c:pt>
                <c:pt idx="5519">
                  <c:v>6.1000221926645724</c:v>
                </c:pt>
                <c:pt idx="5520">
                  <c:v>6.1000221926645724</c:v>
                </c:pt>
                <c:pt idx="5521">
                  <c:v>6.1000221926645724</c:v>
                </c:pt>
                <c:pt idx="5522">
                  <c:v>6.1000221926645724</c:v>
                </c:pt>
                <c:pt idx="5523">
                  <c:v>6.1000221926645724</c:v>
                </c:pt>
                <c:pt idx="5524">
                  <c:v>6.1000221926645724</c:v>
                </c:pt>
                <c:pt idx="5525">
                  <c:v>6.1000221926645724</c:v>
                </c:pt>
                <c:pt idx="5526">
                  <c:v>6.1000221926645724</c:v>
                </c:pt>
                <c:pt idx="5527">
                  <c:v>6.1000221926645724</c:v>
                </c:pt>
                <c:pt idx="5528">
                  <c:v>6.1000221926645724</c:v>
                </c:pt>
                <c:pt idx="5529">
                  <c:v>6.1000221926645724</c:v>
                </c:pt>
                <c:pt idx="5530">
                  <c:v>6.1000221926645724</c:v>
                </c:pt>
                <c:pt idx="5531">
                  <c:v>6.1000221926645724</c:v>
                </c:pt>
                <c:pt idx="5532">
                  <c:v>6.1000221926645724</c:v>
                </c:pt>
                <c:pt idx="5533">
                  <c:v>6.1000221926645724</c:v>
                </c:pt>
                <c:pt idx="5534">
                  <c:v>6.1000221926645724</c:v>
                </c:pt>
                <c:pt idx="5535">
                  <c:v>6.1000221926645724</c:v>
                </c:pt>
                <c:pt idx="5536">
                  <c:v>6.1000221926645724</c:v>
                </c:pt>
                <c:pt idx="5537">
                  <c:v>6.1000221926645724</c:v>
                </c:pt>
                <c:pt idx="5538">
                  <c:v>6.1000221926645724</c:v>
                </c:pt>
                <c:pt idx="5539">
                  <c:v>6.1000221926645724</c:v>
                </c:pt>
                <c:pt idx="5540">
                  <c:v>6.1000221926645724</c:v>
                </c:pt>
                <c:pt idx="5541">
                  <c:v>6.1000221926645724</c:v>
                </c:pt>
                <c:pt idx="5542">
                  <c:v>6.1000221926645724</c:v>
                </c:pt>
                <c:pt idx="5543">
                  <c:v>6.1000221926645724</c:v>
                </c:pt>
                <c:pt idx="5544">
                  <c:v>6.1000221926645724</c:v>
                </c:pt>
                <c:pt idx="5545">
                  <c:v>6.1000221926645724</c:v>
                </c:pt>
                <c:pt idx="5546">
                  <c:v>6.1000221926645724</c:v>
                </c:pt>
                <c:pt idx="5547">
                  <c:v>6.1000221926645724</c:v>
                </c:pt>
                <c:pt idx="5548">
                  <c:v>6.1000221926645724</c:v>
                </c:pt>
                <c:pt idx="5549">
                  <c:v>6.1000221926645724</c:v>
                </c:pt>
                <c:pt idx="5550">
                  <c:v>6.1000221926645724</c:v>
                </c:pt>
                <c:pt idx="5551">
                  <c:v>6.1000221926645724</c:v>
                </c:pt>
                <c:pt idx="5552">
                  <c:v>6.1000221926645724</c:v>
                </c:pt>
                <c:pt idx="5553">
                  <c:v>6.1000221926645724</c:v>
                </c:pt>
                <c:pt idx="5554">
                  <c:v>6.1000221926645724</c:v>
                </c:pt>
                <c:pt idx="5555">
                  <c:v>6.1000221926645724</c:v>
                </c:pt>
                <c:pt idx="5556">
                  <c:v>6.1000221926645724</c:v>
                </c:pt>
                <c:pt idx="5557">
                  <c:v>6.1000221926645724</c:v>
                </c:pt>
                <c:pt idx="5558">
                  <c:v>6.1000221926645724</c:v>
                </c:pt>
                <c:pt idx="5559">
                  <c:v>6.1000221926645724</c:v>
                </c:pt>
                <c:pt idx="5560">
                  <c:v>6.1000221926645724</c:v>
                </c:pt>
                <c:pt idx="5561">
                  <c:v>6.1000221926645724</c:v>
                </c:pt>
                <c:pt idx="5562">
                  <c:v>6.1000221926645724</c:v>
                </c:pt>
                <c:pt idx="5563">
                  <c:v>6.1000221926645724</c:v>
                </c:pt>
                <c:pt idx="5564">
                  <c:v>6.1000221926645724</c:v>
                </c:pt>
                <c:pt idx="5565">
                  <c:v>6.1000221926645724</c:v>
                </c:pt>
                <c:pt idx="5566">
                  <c:v>6.1000221926645724</c:v>
                </c:pt>
                <c:pt idx="5567">
                  <c:v>6.1000221926645724</c:v>
                </c:pt>
                <c:pt idx="5568">
                  <c:v>6.1000221926645724</c:v>
                </c:pt>
                <c:pt idx="5569">
                  <c:v>6.1000221926645724</c:v>
                </c:pt>
                <c:pt idx="5570">
                  <c:v>6.1000221926645724</c:v>
                </c:pt>
                <c:pt idx="5571">
                  <c:v>6.1000221926645724</c:v>
                </c:pt>
                <c:pt idx="5572">
                  <c:v>6.1000221926645724</c:v>
                </c:pt>
                <c:pt idx="5573">
                  <c:v>6.1000221926645724</c:v>
                </c:pt>
                <c:pt idx="5574">
                  <c:v>6.1000221926645724</c:v>
                </c:pt>
                <c:pt idx="5575">
                  <c:v>6.1000221926645724</c:v>
                </c:pt>
                <c:pt idx="5576">
                  <c:v>6.1000221926645724</c:v>
                </c:pt>
                <c:pt idx="5577">
                  <c:v>6.1000221926645724</c:v>
                </c:pt>
                <c:pt idx="5578">
                  <c:v>6.1000221926645724</c:v>
                </c:pt>
                <c:pt idx="5579">
                  <c:v>6.1000221926645724</c:v>
                </c:pt>
                <c:pt idx="5580">
                  <c:v>6.1000221926645724</c:v>
                </c:pt>
                <c:pt idx="5581">
                  <c:v>6.1000221926645724</c:v>
                </c:pt>
                <c:pt idx="5582">
                  <c:v>6.1000221926645724</c:v>
                </c:pt>
                <c:pt idx="5583">
                  <c:v>6.1000221926645724</c:v>
                </c:pt>
                <c:pt idx="5584">
                  <c:v>6.1000221926645724</c:v>
                </c:pt>
                <c:pt idx="5585">
                  <c:v>6.1000221926645724</c:v>
                </c:pt>
                <c:pt idx="5586">
                  <c:v>6.1000221926645724</c:v>
                </c:pt>
                <c:pt idx="5587">
                  <c:v>6.1000221926645724</c:v>
                </c:pt>
                <c:pt idx="5588">
                  <c:v>6.1000221926645724</c:v>
                </c:pt>
                <c:pt idx="5589">
                  <c:v>6.1000221926645724</c:v>
                </c:pt>
                <c:pt idx="5590">
                  <c:v>6.1000221926645724</c:v>
                </c:pt>
                <c:pt idx="5591">
                  <c:v>6.1000221926645724</c:v>
                </c:pt>
                <c:pt idx="5592">
                  <c:v>6.1000221926645724</c:v>
                </c:pt>
                <c:pt idx="5593">
                  <c:v>6.1000221926645724</c:v>
                </c:pt>
                <c:pt idx="5594">
                  <c:v>6.1000221926645724</c:v>
                </c:pt>
                <c:pt idx="5595">
                  <c:v>6.1000221926645724</c:v>
                </c:pt>
                <c:pt idx="5596">
                  <c:v>6.1000221926645724</c:v>
                </c:pt>
                <c:pt idx="5597">
                  <c:v>6.1000221926645724</c:v>
                </c:pt>
                <c:pt idx="5598">
                  <c:v>6.1000221926645724</c:v>
                </c:pt>
                <c:pt idx="5599">
                  <c:v>6.1000221926645724</c:v>
                </c:pt>
                <c:pt idx="5600">
                  <c:v>6.1000221926645724</c:v>
                </c:pt>
                <c:pt idx="5601">
                  <c:v>6.1000221926645724</c:v>
                </c:pt>
                <c:pt idx="5602">
                  <c:v>6.1000221926645724</c:v>
                </c:pt>
                <c:pt idx="5603">
                  <c:v>6.1000221926645724</c:v>
                </c:pt>
                <c:pt idx="5604">
                  <c:v>6.1000221926645724</c:v>
                </c:pt>
                <c:pt idx="5605">
                  <c:v>6.1000221926645724</c:v>
                </c:pt>
                <c:pt idx="5606">
                  <c:v>6.1000221926645724</c:v>
                </c:pt>
                <c:pt idx="5607">
                  <c:v>6.1000221926645724</c:v>
                </c:pt>
                <c:pt idx="5608">
                  <c:v>6.1000221926645724</c:v>
                </c:pt>
                <c:pt idx="5609">
                  <c:v>6.1000221926645724</c:v>
                </c:pt>
                <c:pt idx="5610">
                  <c:v>6.1000221926645724</c:v>
                </c:pt>
                <c:pt idx="5611">
                  <c:v>6.1000221926645724</c:v>
                </c:pt>
                <c:pt idx="5612">
                  <c:v>6.1000221926645724</c:v>
                </c:pt>
                <c:pt idx="5613">
                  <c:v>6.1000221926645724</c:v>
                </c:pt>
                <c:pt idx="5614">
                  <c:v>6.1000221926645724</c:v>
                </c:pt>
                <c:pt idx="5615">
                  <c:v>6.1000221926645724</c:v>
                </c:pt>
                <c:pt idx="5616">
                  <c:v>6.1000221926645724</c:v>
                </c:pt>
                <c:pt idx="5617">
                  <c:v>6.1000221926645724</c:v>
                </c:pt>
                <c:pt idx="5618">
                  <c:v>6.1000221926645724</c:v>
                </c:pt>
                <c:pt idx="5619">
                  <c:v>6.1000221926645724</c:v>
                </c:pt>
                <c:pt idx="5620">
                  <c:v>6.1000221926645724</c:v>
                </c:pt>
                <c:pt idx="5621">
                  <c:v>6.1000221926645724</c:v>
                </c:pt>
                <c:pt idx="5622">
                  <c:v>6.1000221926645724</c:v>
                </c:pt>
                <c:pt idx="5623">
                  <c:v>6.1000221926645724</c:v>
                </c:pt>
                <c:pt idx="5624">
                  <c:v>6.1000221926645724</c:v>
                </c:pt>
                <c:pt idx="5625">
                  <c:v>6.1000221926645724</c:v>
                </c:pt>
                <c:pt idx="5626">
                  <c:v>6.1000221926645724</c:v>
                </c:pt>
                <c:pt idx="5627">
                  <c:v>6.1000221926645724</c:v>
                </c:pt>
                <c:pt idx="5628">
                  <c:v>6.1000221926645724</c:v>
                </c:pt>
                <c:pt idx="5629">
                  <c:v>6.1000221926645724</c:v>
                </c:pt>
                <c:pt idx="5630">
                  <c:v>6.1000221926645724</c:v>
                </c:pt>
                <c:pt idx="5631">
                  <c:v>6.1000221926645724</c:v>
                </c:pt>
                <c:pt idx="5632">
                  <c:v>6.1000221926645724</c:v>
                </c:pt>
                <c:pt idx="5633">
                  <c:v>6.1000221926645724</c:v>
                </c:pt>
                <c:pt idx="5634">
                  <c:v>6.1000221926645724</c:v>
                </c:pt>
                <c:pt idx="5635">
                  <c:v>6.1000221926645724</c:v>
                </c:pt>
                <c:pt idx="5636">
                  <c:v>6.1000221926645724</c:v>
                </c:pt>
                <c:pt idx="5637">
                  <c:v>6.1000221926645724</c:v>
                </c:pt>
                <c:pt idx="5638">
                  <c:v>6.1000221926645724</c:v>
                </c:pt>
                <c:pt idx="5639">
                  <c:v>6.1000221926645724</c:v>
                </c:pt>
                <c:pt idx="5640">
                  <c:v>6.1000221926645724</c:v>
                </c:pt>
                <c:pt idx="5641">
                  <c:v>6.1000221926645724</c:v>
                </c:pt>
                <c:pt idx="5642">
                  <c:v>6.1000221926645724</c:v>
                </c:pt>
                <c:pt idx="5643">
                  <c:v>6.1000221926645724</c:v>
                </c:pt>
                <c:pt idx="5644">
                  <c:v>6.1000221926645724</c:v>
                </c:pt>
                <c:pt idx="5645">
                  <c:v>6.1000221926645724</c:v>
                </c:pt>
                <c:pt idx="5646">
                  <c:v>6.1000221926645724</c:v>
                </c:pt>
                <c:pt idx="5647">
                  <c:v>6.1000221926645724</c:v>
                </c:pt>
                <c:pt idx="5648">
                  <c:v>6.1000221926645724</c:v>
                </c:pt>
                <c:pt idx="5649">
                  <c:v>6.1000221926645724</c:v>
                </c:pt>
                <c:pt idx="5650">
                  <c:v>6.1000221926645724</c:v>
                </c:pt>
                <c:pt idx="5651">
                  <c:v>6.1000221926645724</c:v>
                </c:pt>
                <c:pt idx="5652">
                  <c:v>6.1000221926645724</c:v>
                </c:pt>
                <c:pt idx="5653">
                  <c:v>6.1000221926645724</c:v>
                </c:pt>
                <c:pt idx="5654">
                  <c:v>6.1000221926645724</c:v>
                </c:pt>
                <c:pt idx="5655">
                  <c:v>6.1000221926645724</c:v>
                </c:pt>
                <c:pt idx="5656">
                  <c:v>6.1000221926645724</c:v>
                </c:pt>
                <c:pt idx="5657">
                  <c:v>6.1000221926645724</c:v>
                </c:pt>
                <c:pt idx="5658">
                  <c:v>6.1000221926645724</c:v>
                </c:pt>
                <c:pt idx="5659">
                  <c:v>6.1000221926645724</c:v>
                </c:pt>
                <c:pt idx="5660">
                  <c:v>6.1000221926645724</c:v>
                </c:pt>
                <c:pt idx="5661">
                  <c:v>6.1000221926645724</c:v>
                </c:pt>
                <c:pt idx="5662">
                  <c:v>6.1000221926645724</c:v>
                </c:pt>
                <c:pt idx="5663">
                  <c:v>6.1000221926645724</c:v>
                </c:pt>
                <c:pt idx="5664">
                  <c:v>6.1000221926645724</c:v>
                </c:pt>
                <c:pt idx="5665">
                  <c:v>6.1000221926645724</c:v>
                </c:pt>
                <c:pt idx="5666">
                  <c:v>6.1000221926645724</c:v>
                </c:pt>
                <c:pt idx="5667">
                  <c:v>6.1000221926645724</c:v>
                </c:pt>
                <c:pt idx="5668">
                  <c:v>6.1000221926645724</c:v>
                </c:pt>
                <c:pt idx="5669">
                  <c:v>6.1000221926645724</c:v>
                </c:pt>
                <c:pt idx="5670">
                  <c:v>6.1000221926645724</c:v>
                </c:pt>
                <c:pt idx="5671">
                  <c:v>6.1000221926645724</c:v>
                </c:pt>
                <c:pt idx="5672">
                  <c:v>6.1000221926645724</c:v>
                </c:pt>
                <c:pt idx="5673">
                  <c:v>6.1000221926645724</c:v>
                </c:pt>
                <c:pt idx="5674">
                  <c:v>6.1000221926645724</c:v>
                </c:pt>
                <c:pt idx="5675">
                  <c:v>6.1000221926645724</c:v>
                </c:pt>
                <c:pt idx="5676">
                  <c:v>6.1000221926645724</c:v>
                </c:pt>
                <c:pt idx="5677">
                  <c:v>6.1000221926645724</c:v>
                </c:pt>
                <c:pt idx="5678">
                  <c:v>6.1000221926645724</c:v>
                </c:pt>
                <c:pt idx="5679">
                  <c:v>6.1000221926645724</c:v>
                </c:pt>
                <c:pt idx="5680">
                  <c:v>6.1000221926645724</c:v>
                </c:pt>
                <c:pt idx="5681">
                  <c:v>6.1000221926645724</c:v>
                </c:pt>
                <c:pt idx="5682">
                  <c:v>6.1000221926645724</c:v>
                </c:pt>
                <c:pt idx="5683">
                  <c:v>6.1000221926645724</c:v>
                </c:pt>
                <c:pt idx="5684">
                  <c:v>6.1000221926645724</c:v>
                </c:pt>
                <c:pt idx="5685">
                  <c:v>6.1000221926645724</c:v>
                </c:pt>
                <c:pt idx="5686">
                  <c:v>6.1000221926645724</c:v>
                </c:pt>
                <c:pt idx="5687">
                  <c:v>6.1000221926645724</c:v>
                </c:pt>
                <c:pt idx="5688">
                  <c:v>6.1000221926645724</c:v>
                </c:pt>
                <c:pt idx="5689">
                  <c:v>6.1000221926645724</c:v>
                </c:pt>
                <c:pt idx="5690">
                  <c:v>6.1000221926645724</c:v>
                </c:pt>
                <c:pt idx="5691">
                  <c:v>6.1000221926645724</c:v>
                </c:pt>
                <c:pt idx="5692">
                  <c:v>6.1000221926645724</c:v>
                </c:pt>
                <c:pt idx="5693">
                  <c:v>6.1000221926645724</c:v>
                </c:pt>
                <c:pt idx="5694">
                  <c:v>6.1000221926645724</c:v>
                </c:pt>
                <c:pt idx="5695">
                  <c:v>6.1000221926645724</c:v>
                </c:pt>
                <c:pt idx="5696">
                  <c:v>6.1000221926645724</c:v>
                </c:pt>
                <c:pt idx="5697">
                  <c:v>6.1000221926645724</c:v>
                </c:pt>
                <c:pt idx="5698">
                  <c:v>6.1000221926645724</c:v>
                </c:pt>
                <c:pt idx="5699">
                  <c:v>6.1000221926645724</c:v>
                </c:pt>
                <c:pt idx="5700">
                  <c:v>6.1000221926645724</c:v>
                </c:pt>
                <c:pt idx="5701">
                  <c:v>6.1000221926645724</c:v>
                </c:pt>
                <c:pt idx="5702">
                  <c:v>6.1000221926645724</c:v>
                </c:pt>
                <c:pt idx="5703">
                  <c:v>6.1000221926645724</c:v>
                </c:pt>
                <c:pt idx="5704">
                  <c:v>6.1000221926645724</c:v>
                </c:pt>
                <c:pt idx="5705">
                  <c:v>6.1000221926645724</c:v>
                </c:pt>
                <c:pt idx="5706">
                  <c:v>6.1000221926645724</c:v>
                </c:pt>
                <c:pt idx="5707">
                  <c:v>6.1000221926645724</c:v>
                </c:pt>
                <c:pt idx="5708">
                  <c:v>6.1000221926645724</c:v>
                </c:pt>
                <c:pt idx="5709">
                  <c:v>6.1000221926645724</c:v>
                </c:pt>
                <c:pt idx="5710">
                  <c:v>6.1000221926645724</c:v>
                </c:pt>
                <c:pt idx="5711">
                  <c:v>6.1000221926645724</c:v>
                </c:pt>
                <c:pt idx="5712">
                  <c:v>6.1000221926645724</c:v>
                </c:pt>
                <c:pt idx="5713">
                  <c:v>6.1000221926645724</c:v>
                </c:pt>
                <c:pt idx="5714">
                  <c:v>6.1000221926645724</c:v>
                </c:pt>
                <c:pt idx="5715">
                  <c:v>6.1000221926645724</c:v>
                </c:pt>
                <c:pt idx="5716">
                  <c:v>6.1000221926645724</c:v>
                </c:pt>
                <c:pt idx="5717">
                  <c:v>6.1000221926645724</c:v>
                </c:pt>
                <c:pt idx="5718">
                  <c:v>6.1000221926645724</c:v>
                </c:pt>
                <c:pt idx="5719">
                  <c:v>6.1000221926645724</c:v>
                </c:pt>
                <c:pt idx="5720">
                  <c:v>6.1000221926645724</c:v>
                </c:pt>
                <c:pt idx="5721">
                  <c:v>6.1000221926645724</c:v>
                </c:pt>
                <c:pt idx="5722">
                  <c:v>6.1000221926645724</c:v>
                </c:pt>
                <c:pt idx="5723">
                  <c:v>6.1000221926645724</c:v>
                </c:pt>
                <c:pt idx="5724">
                  <c:v>6.1000221926645724</c:v>
                </c:pt>
                <c:pt idx="5725">
                  <c:v>6.1000221926645724</c:v>
                </c:pt>
                <c:pt idx="5726">
                  <c:v>6.1000221926645724</c:v>
                </c:pt>
                <c:pt idx="5727">
                  <c:v>6.1000221926645724</c:v>
                </c:pt>
                <c:pt idx="5728">
                  <c:v>6.1000221926645724</c:v>
                </c:pt>
                <c:pt idx="5729">
                  <c:v>6.1000221926645724</c:v>
                </c:pt>
                <c:pt idx="5730">
                  <c:v>6.1000221926645724</c:v>
                </c:pt>
                <c:pt idx="5731">
                  <c:v>6.1000221926645724</c:v>
                </c:pt>
                <c:pt idx="5732">
                  <c:v>6.1000221926645724</c:v>
                </c:pt>
                <c:pt idx="5733">
                  <c:v>6.1000221926645724</c:v>
                </c:pt>
                <c:pt idx="5734">
                  <c:v>6.1000221926645724</c:v>
                </c:pt>
                <c:pt idx="5735">
                  <c:v>6.1000221926645724</c:v>
                </c:pt>
                <c:pt idx="5736">
                  <c:v>6.1000221926645724</c:v>
                </c:pt>
                <c:pt idx="5737">
                  <c:v>6.1000221926645724</c:v>
                </c:pt>
                <c:pt idx="5738">
                  <c:v>6.1000221926645724</c:v>
                </c:pt>
                <c:pt idx="5739">
                  <c:v>6.1000221926645724</c:v>
                </c:pt>
                <c:pt idx="5740">
                  <c:v>6.1000221926645724</c:v>
                </c:pt>
                <c:pt idx="5741">
                  <c:v>6.1000221926645724</c:v>
                </c:pt>
                <c:pt idx="5742">
                  <c:v>6.1000221926645724</c:v>
                </c:pt>
                <c:pt idx="5743">
                  <c:v>6.1000221926645724</c:v>
                </c:pt>
                <c:pt idx="5744">
                  <c:v>6.1000221926645724</c:v>
                </c:pt>
                <c:pt idx="5745">
                  <c:v>6.1000221926645724</c:v>
                </c:pt>
                <c:pt idx="5746">
                  <c:v>6.1000221926645724</c:v>
                </c:pt>
                <c:pt idx="5747">
                  <c:v>6.1000221926645724</c:v>
                </c:pt>
                <c:pt idx="5748">
                  <c:v>6.1000221926645724</c:v>
                </c:pt>
                <c:pt idx="5749">
                  <c:v>6.1000221926645724</c:v>
                </c:pt>
                <c:pt idx="5750">
                  <c:v>6.1000221926645724</c:v>
                </c:pt>
                <c:pt idx="5751">
                  <c:v>6.1000221926645724</c:v>
                </c:pt>
                <c:pt idx="5752">
                  <c:v>6.1000221926645724</c:v>
                </c:pt>
                <c:pt idx="5753">
                  <c:v>6.1000221926645724</c:v>
                </c:pt>
                <c:pt idx="5754">
                  <c:v>6.1000221926645724</c:v>
                </c:pt>
                <c:pt idx="5755">
                  <c:v>6.1000221926645724</c:v>
                </c:pt>
                <c:pt idx="5756">
                  <c:v>6.1000221926645724</c:v>
                </c:pt>
                <c:pt idx="5757">
                  <c:v>6.1000221926645724</c:v>
                </c:pt>
                <c:pt idx="5758">
                  <c:v>6.1000221926645724</c:v>
                </c:pt>
                <c:pt idx="5759">
                  <c:v>6.1000221926645724</c:v>
                </c:pt>
                <c:pt idx="5760">
                  <c:v>6.1000221926645724</c:v>
                </c:pt>
                <c:pt idx="5761">
                  <c:v>6.1000221926645724</c:v>
                </c:pt>
                <c:pt idx="5762">
                  <c:v>6.1000221926645724</c:v>
                </c:pt>
                <c:pt idx="5763">
                  <c:v>6.1000221926645724</c:v>
                </c:pt>
                <c:pt idx="5764">
                  <c:v>6.1000221926645724</c:v>
                </c:pt>
                <c:pt idx="5765">
                  <c:v>6.1000221926645724</c:v>
                </c:pt>
                <c:pt idx="5766">
                  <c:v>6.1000221926645724</c:v>
                </c:pt>
                <c:pt idx="5767">
                  <c:v>6.1000221926645724</c:v>
                </c:pt>
                <c:pt idx="5768">
                  <c:v>6.1000221926645724</c:v>
                </c:pt>
                <c:pt idx="5769">
                  <c:v>6.1000221926645724</c:v>
                </c:pt>
                <c:pt idx="5770">
                  <c:v>6.1000221926645724</c:v>
                </c:pt>
                <c:pt idx="5771">
                  <c:v>6.1000221926645724</c:v>
                </c:pt>
                <c:pt idx="5772">
                  <c:v>6.1000221926645724</c:v>
                </c:pt>
                <c:pt idx="5773">
                  <c:v>6.1000221926645724</c:v>
                </c:pt>
                <c:pt idx="5774">
                  <c:v>6.1000221926645724</c:v>
                </c:pt>
                <c:pt idx="5775">
                  <c:v>6.1000221926645724</c:v>
                </c:pt>
                <c:pt idx="5776">
                  <c:v>6.1000221926645724</c:v>
                </c:pt>
                <c:pt idx="5777">
                  <c:v>6.1000221926645724</c:v>
                </c:pt>
                <c:pt idx="5778">
                  <c:v>6.1000221926645724</c:v>
                </c:pt>
                <c:pt idx="5779">
                  <c:v>6.1000221926645724</c:v>
                </c:pt>
                <c:pt idx="5780">
                  <c:v>6.1000221926645724</c:v>
                </c:pt>
                <c:pt idx="5781">
                  <c:v>6.1000221926645724</c:v>
                </c:pt>
                <c:pt idx="5782">
                  <c:v>6.1000221926645724</c:v>
                </c:pt>
                <c:pt idx="5783">
                  <c:v>6.1000221926645724</c:v>
                </c:pt>
                <c:pt idx="5784">
                  <c:v>6.1000221926645724</c:v>
                </c:pt>
                <c:pt idx="5785">
                  <c:v>6.1000221926645724</c:v>
                </c:pt>
                <c:pt idx="5786">
                  <c:v>6.1000221926645724</c:v>
                </c:pt>
                <c:pt idx="5787">
                  <c:v>6.1000221926645724</c:v>
                </c:pt>
                <c:pt idx="5788">
                  <c:v>6.1000221926645724</c:v>
                </c:pt>
                <c:pt idx="5789">
                  <c:v>6.1000221926645724</c:v>
                </c:pt>
                <c:pt idx="5790">
                  <c:v>6.1000221926645724</c:v>
                </c:pt>
                <c:pt idx="5791">
                  <c:v>6.1000221926645724</c:v>
                </c:pt>
                <c:pt idx="5792">
                  <c:v>6.1000221926645724</c:v>
                </c:pt>
                <c:pt idx="5793">
                  <c:v>6.1000221926645724</c:v>
                </c:pt>
                <c:pt idx="5794">
                  <c:v>6.1000221926645724</c:v>
                </c:pt>
                <c:pt idx="5795">
                  <c:v>6.1000221926645724</c:v>
                </c:pt>
                <c:pt idx="5796">
                  <c:v>6.1000221926645724</c:v>
                </c:pt>
                <c:pt idx="5797">
                  <c:v>6.1000221926645724</c:v>
                </c:pt>
                <c:pt idx="5798">
                  <c:v>6.1000221926645724</c:v>
                </c:pt>
                <c:pt idx="5799">
                  <c:v>6.1000221926645724</c:v>
                </c:pt>
                <c:pt idx="5800">
                  <c:v>6.1000221926645724</c:v>
                </c:pt>
                <c:pt idx="5801">
                  <c:v>6.1000221926645724</c:v>
                </c:pt>
                <c:pt idx="5802">
                  <c:v>6.1000221926645724</c:v>
                </c:pt>
                <c:pt idx="5803">
                  <c:v>6.1000221926645724</c:v>
                </c:pt>
                <c:pt idx="5804">
                  <c:v>6.1000221926645724</c:v>
                </c:pt>
                <c:pt idx="5805">
                  <c:v>6.1000221926645724</c:v>
                </c:pt>
                <c:pt idx="5806">
                  <c:v>6.1000221926645724</c:v>
                </c:pt>
                <c:pt idx="5807">
                  <c:v>6.1000221926645724</c:v>
                </c:pt>
                <c:pt idx="5808">
                  <c:v>6.1000221926645724</c:v>
                </c:pt>
                <c:pt idx="5809">
                  <c:v>6.1000221926645724</c:v>
                </c:pt>
                <c:pt idx="5810">
                  <c:v>6.1000221926645724</c:v>
                </c:pt>
                <c:pt idx="5811">
                  <c:v>6.1000221926645724</c:v>
                </c:pt>
                <c:pt idx="5812">
                  <c:v>6.1000221926645724</c:v>
                </c:pt>
                <c:pt idx="5813">
                  <c:v>6.1000221926645724</c:v>
                </c:pt>
                <c:pt idx="5814">
                  <c:v>6.1000221926645724</c:v>
                </c:pt>
                <c:pt idx="5815">
                  <c:v>6.1000221926645724</c:v>
                </c:pt>
                <c:pt idx="5816">
                  <c:v>6.1000221926645724</c:v>
                </c:pt>
                <c:pt idx="5817">
                  <c:v>6.1000221926645724</c:v>
                </c:pt>
                <c:pt idx="5818">
                  <c:v>6.1000221926645724</c:v>
                </c:pt>
                <c:pt idx="5819">
                  <c:v>6.1000221926645724</c:v>
                </c:pt>
                <c:pt idx="5820">
                  <c:v>6.1000221926645724</c:v>
                </c:pt>
                <c:pt idx="5821">
                  <c:v>6.1000221926645724</c:v>
                </c:pt>
                <c:pt idx="5822">
                  <c:v>6.1000221926645724</c:v>
                </c:pt>
                <c:pt idx="5823">
                  <c:v>6.1000221926645724</c:v>
                </c:pt>
                <c:pt idx="5824">
                  <c:v>6.1000221926645724</c:v>
                </c:pt>
                <c:pt idx="5825">
                  <c:v>6.1000221926645724</c:v>
                </c:pt>
                <c:pt idx="5826">
                  <c:v>6.1000221926645724</c:v>
                </c:pt>
                <c:pt idx="5827">
                  <c:v>6.1000221926645724</c:v>
                </c:pt>
                <c:pt idx="5828">
                  <c:v>6.1000221926645724</c:v>
                </c:pt>
                <c:pt idx="5829">
                  <c:v>6.1000221926645724</c:v>
                </c:pt>
                <c:pt idx="5830">
                  <c:v>6.1000221926645724</c:v>
                </c:pt>
                <c:pt idx="5831">
                  <c:v>6.1000221926645724</c:v>
                </c:pt>
                <c:pt idx="5832">
                  <c:v>6.1000221926645724</c:v>
                </c:pt>
                <c:pt idx="5833">
                  <c:v>6.1000221926645724</c:v>
                </c:pt>
                <c:pt idx="5834">
                  <c:v>6.1000221926645724</c:v>
                </c:pt>
                <c:pt idx="5835">
                  <c:v>6.1000221926645724</c:v>
                </c:pt>
                <c:pt idx="5836">
                  <c:v>6.1000221926645724</c:v>
                </c:pt>
                <c:pt idx="5837">
                  <c:v>6.1000221926645724</c:v>
                </c:pt>
                <c:pt idx="5838">
                  <c:v>6.1000221926645724</c:v>
                </c:pt>
                <c:pt idx="5839">
                  <c:v>6.1000221926645724</c:v>
                </c:pt>
                <c:pt idx="5840">
                  <c:v>6.1000221926645724</c:v>
                </c:pt>
                <c:pt idx="5841">
                  <c:v>6.1000221926645724</c:v>
                </c:pt>
                <c:pt idx="5842">
                  <c:v>6.1000221926645724</c:v>
                </c:pt>
                <c:pt idx="5843">
                  <c:v>6.1000221926645724</c:v>
                </c:pt>
                <c:pt idx="5844">
                  <c:v>6.1000221926645724</c:v>
                </c:pt>
                <c:pt idx="5845">
                  <c:v>6.1000221926645724</c:v>
                </c:pt>
                <c:pt idx="5846">
                  <c:v>6.1000221926645724</c:v>
                </c:pt>
                <c:pt idx="5847">
                  <c:v>6.1000221926645724</c:v>
                </c:pt>
                <c:pt idx="5848">
                  <c:v>6.1000221926645724</c:v>
                </c:pt>
                <c:pt idx="5849">
                  <c:v>6.1000221926645724</c:v>
                </c:pt>
                <c:pt idx="5850">
                  <c:v>6.1000221926645724</c:v>
                </c:pt>
                <c:pt idx="5851">
                  <c:v>6.1000221926645724</c:v>
                </c:pt>
                <c:pt idx="5852">
                  <c:v>6.1000221926645724</c:v>
                </c:pt>
                <c:pt idx="5853">
                  <c:v>6.1000221926645724</c:v>
                </c:pt>
                <c:pt idx="5854">
                  <c:v>6.1000221926645724</c:v>
                </c:pt>
                <c:pt idx="5855">
                  <c:v>6.1000221926645724</c:v>
                </c:pt>
                <c:pt idx="5856">
                  <c:v>6.1000221926645724</c:v>
                </c:pt>
                <c:pt idx="5857">
                  <c:v>6.1000221926645724</c:v>
                </c:pt>
                <c:pt idx="5858">
                  <c:v>6.1000221926645724</c:v>
                </c:pt>
                <c:pt idx="5859">
                  <c:v>6.1000221926645724</c:v>
                </c:pt>
                <c:pt idx="5860">
                  <c:v>6.1000221926645724</c:v>
                </c:pt>
                <c:pt idx="5861">
                  <c:v>6.1000221926645724</c:v>
                </c:pt>
                <c:pt idx="5862">
                  <c:v>6.1000221926645724</c:v>
                </c:pt>
                <c:pt idx="5863">
                  <c:v>6.1000221926645724</c:v>
                </c:pt>
                <c:pt idx="5864">
                  <c:v>6.1000221926645724</c:v>
                </c:pt>
                <c:pt idx="5865">
                  <c:v>6.1000221926645724</c:v>
                </c:pt>
                <c:pt idx="5866">
                  <c:v>6.1000221926645724</c:v>
                </c:pt>
                <c:pt idx="5867">
                  <c:v>6.1000221926645724</c:v>
                </c:pt>
                <c:pt idx="5868">
                  <c:v>6.1000221926645724</c:v>
                </c:pt>
                <c:pt idx="5869">
                  <c:v>6.1000221926645724</c:v>
                </c:pt>
                <c:pt idx="5870">
                  <c:v>6.1000221926645724</c:v>
                </c:pt>
                <c:pt idx="5871">
                  <c:v>6.1000221926645724</c:v>
                </c:pt>
                <c:pt idx="5872">
                  <c:v>6.1000221926645724</c:v>
                </c:pt>
                <c:pt idx="5873">
                  <c:v>6.1000221926645724</c:v>
                </c:pt>
                <c:pt idx="5874">
                  <c:v>6.1000221926645724</c:v>
                </c:pt>
                <c:pt idx="5875">
                  <c:v>6.1000221926645724</c:v>
                </c:pt>
                <c:pt idx="5876">
                  <c:v>6.1000221926645724</c:v>
                </c:pt>
                <c:pt idx="5877">
                  <c:v>6.1000221926645724</c:v>
                </c:pt>
                <c:pt idx="5878">
                  <c:v>6.1000221926645724</c:v>
                </c:pt>
                <c:pt idx="5879">
                  <c:v>6.1000221926645724</c:v>
                </c:pt>
                <c:pt idx="5880">
                  <c:v>6.1000221926645724</c:v>
                </c:pt>
                <c:pt idx="5881">
                  <c:v>6.1000221926645724</c:v>
                </c:pt>
                <c:pt idx="5882">
                  <c:v>6.1000221926645724</c:v>
                </c:pt>
                <c:pt idx="5883">
                  <c:v>6.1000221926645724</c:v>
                </c:pt>
                <c:pt idx="5884">
                  <c:v>6.1000221926645724</c:v>
                </c:pt>
                <c:pt idx="5885">
                  <c:v>6.1000221926645724</c:v>
                </c:pt>
                <c:pt idx="5886">
                  <c:v>6.1000221926645724</c:v>
                </c:pt>
                <c:pt idx="5887">
                  <c:v>6.1000221926645724</c:v>
                </c:pt>
                <c:pt idx="5888">
                  <c:v>6.1000221926645724</c:v>
                </c:pt>
                <c:pt idx="5889">
                  <c:v>6.1000221926645724</c:v>
                </c:pt>
                <c:pt idx="5890">
                  <c:v>6.1000221926645724</c:v>
                </c:pt>
                <c:pt idx="5891">
                  <c:v>6.1000221926645724</c:v>
                </c:pt>
                <c:pt idx="5892">
                  <c:v>6.1000221926645724</c:v>
                </c:pt>
                <c:pt idx="5893">
                  <c:v>6.1000221926645724</c:v>
                </c:pt>
                <c:pt idx="5894">
                  <c:v>6.1000221926645724</c:v>
                </c:pt>
                <c:pt idx="5895">
                  <c:v>6.1000221926645724</c:v>
                </c:pt>
                <c:pt idx="5896">
                  <c:v>6.1000221926645724</c:v>
                </c:pt>
                <c:pt idx="5897">
                  <c:v>6.1000221926645724</c:v>
                </c:pt>
                <c:pt idx="5898">
                  <c:v>6.1000221926645724</c:v>
                </c:pt>
                <c:pt idx="5899">
                  <c:v>6.1000221926645724</c:v>
                </c:pt>
                <c:pt idx="5900">
                  <c:v>6.1000221926645724</c:v>
                </c:pt>
                <c:pt idx="5901">
                  <c:v>6.1000221926645724</c:v>
                </c:pt>
                <c:pt idx="5902">
                  <c:v>6.1000221926645724</c:v>
                </c:pt>
                <c:pt idx="5903">
                  <c:v>6.1000221926645724</c:v>
                </c:pt>
                <c:pt idx="5904">
                  <c:v>6.1000221926645724</c:v>
                </c:pt>
                <c:pt idx="5905">
                  <c:v>6.1000221926645724</c:v>
                </c:pt>
                <c:pt idx="5906">
                  <c:v>6.1000221926645724</c:v>
                </c:pt>
                <c:pt idx="5907">
                  <c:v>6.1000221926645724</c:v>
                </c:pt>
                <c:pt idx="5908">
                  <c:v>6.1000221926645724</c:v>
                </c:pt>
                <c:pt idx="5909">
                  <c:v>6.1000221926645724</c:v>
                </c:pt>
                <c:pt idx="5910">
                  <c:v>6.1000221926645724</c:v>
                </c:pt>
                <c:pt idx="5911">
                  <c:v>6.1000221926645724</c:v>
                </c:pt>
                <c:pt idx="5912">
                  <c:v>6.1000221926645724</c:v>
                </c:pt>
                <c:pt idx="5913">
                  <c:v>6.1000221926645724</c:v>
                </c:pt>
                <c:pt idx="5914">
                  <c:v>6.1000221926645724</c:v>
                </c:pt>
                <c:pt idx="5915">
                  <c:v>6.1000221926645724</c:v>
                </c:pt>
                <c:pt idx="5916">
                  <c:v>6.1000221926645724</c:v>
                </c:pt>
                <c:pt idx="5917">
                  <c:v>6.1000221926645724</c:v>
                </c:pt>
                <c:pt idx="5918">
                  <c:v>6.1000221926645724</c:v>
                </c:pt>
                <c:pt idx="5919">
                  <c:v>6.1000221926645724</c:v>
                </c:pt>
                <c:pt idx="5920">
                  <c:v>6.1000221926645724</c:v>
                </c:pt>
                <c:pt idx="5921">
                  <c:v>6.1000221926645724</c:v>
                </c:pt>
                <c:pt idx="5922">
                  <c:v>6.1000221926645724</c:v>
                </c:pt>
                <c:pt idx="5923">
                  <c:v>6.1000221926645724</c:v>
                </c:pt>
                <c:pt idx="5924">
                  <c:v>6.1000221926645724</c:v>
                </c:pt>
                <c:pt idx="5925">
                  <c:v>6.1000221926645724</c:v>
                </c:pt>
                <c:pt idx="5926">
                  <c:v>6.1000221926645724</c:v>
                </c:pt>
                <c:pt idx="5927">
                  <c:v>6.1000221926645724</c:v>
                </c:pt>
                <c:pt idx="5928">
                  <c:v>6.1000221926645724</c:v>
                </c:pt>
                <c:pt idx="5929">
                  <c:v>6.1000221926645724</c:v>
                </c:pt>
                <c:pt idx="5930">
                  <c:v>6.1000221926645724</c:v>
                </c:pt>
                <c:pt idx="5931">
                  <c:v>6.1000221926645724</c:v>
                </c:pt>
                <c:pt idx="5932">
                  <c:v>6.1000221926645724</c:v>
                </c:pt>
                <c:pt idx="5933">
                  <c:v>6.1000221926645724</c:v>
                </c:pt>
                <c:pt idx="5934">
                  <c:v>6.1000221926645724</c:v>
                </c:pt>
                <c:pt idx="5935">
                  <c:v>6.1000221926645724</c:v>
                </c:pt>
                <c:pt idx="5936">
                  <c:v>6.1000221926645724</c:v>
                </c:pt>
                <c:pt idx="5937">
                  <c:v>6.1000221926645724</c:v>
                </c:pt>
                <c:pt idx="5938">
                  <c:v>6.1000221926645724</c:v>
                </c:pt>
                <c:pt idx="5939">
                  <c:v>6.1000221926645724</c:v>
                </c:pt>
                <c:pt idx="5940">
                  <c:v>6.1000221926645724</c:v>
                </c:pt>
                <c:pt idx="5941">
                  <c:v>6.1000221926645724</c:v>
                </c:pt>
                <c:pt idx="5942">
                  <c:v>6.1000221926645724</c:v>
                </c:pt>
                <c:pt idx="5943">
                  <c:v>6.1000221926645724</c:v>
                </c:pt>
                <c:pt idx="5944">
                  <c:v>6.1000221926645724</c:v>
                </c:pt>
                <c:pt idx="5945">
                  <c:v>6.1000221926645724</c:v>
                </c:pt>
                <c:pt idx="5946">
                  <c:v>6.1000221926645724</c:v>
                </c:pt>
                <c:pt idx="5947">
                  <c:v>6.1000221926645724</c:v>
                </c:pt>
                <c:pt idx="5948">
                  <c:v>6.1000221926645724</c:v>
                </c:pt>
                <c:pt idx="5949">
                  <c:v>6.1000221926645724</c:v>
                </c:pt>
                <c:pt idx="5950">
                  <c:v>6.1000221926645724</c:v>
                </c:pt>
                <c:pt idx="5951">
                  <c:v>6.1000221926645724</c:v>
                </c:pt>
                <c:pt idx="5952">
                  <c:v>6.1000221926645724</c:v>
                </c:pt>
                <c:pt idx="5953">
                  <c:v>6.1000221926645724</c:v>
                </c:pt>
                <c:pt idx="5954">
                  <c:v>6.1000221926645724</c:v>
                </c:pt>
                <c:pt idx="5955">
                  <c:v>6.1000221926645724</c:v>
                </c:pt>
                <c:pt idx="5956">
                  <c:v>6.1000221926645724</c:v>
                </c:pt>
                <c:pt idx="5957">
                  <c:v>6.1000221926645724</c:v>
                </c:pt>
                <c:pt idx="5958">
                  <c:v>6.1000221926645724</c:v>
                </c:pt>
                <c:pt idx="5959">
                  <c:v>6.1000221926645724</c:v>
                </c:pt>
                <c:pt idx="5960">
                  <c:v>6.1000221926645724</c:v>
                </c:pt>
                <c:pt idx="5961">
                  <c:v>6.1000221926645724</c:v>
                </c:pt>
                <c:pt idx="5962">
                  <c:v>6.1000221926645724</c:v>
                </c:pt>
                <c:pt idx="5963">
                  <c:v>6.1000221926645724</c:v>
                </c:pt>
                <c:pt idx="5964">
                  <c:v>6.1000221926645724</c:v>
                </c:pt>
                <c:pt idx="5965">
                  <c:v>6.1000221926645724</c:v>
                </c:pt>
                <c:pt idx="5966">
                  <c:v>6.1000221926645724</c:v>
                </c:pt>
                <c:pt idx="5967">
                  <c:v>6.1000221926645724</c:v>
                </c:pt>
                <c:pt idx="5968">
                  <c:v>6.1000221926645724</c:v>
                </c:pt>
                <c:pt idx="5969">
                  <c:v>6.1000221926645724</c:v>
                </c:pt>
                <c:pt idx="5970">
                  <c:v>6.1000221926645724</c:v>
                </c:pt>
                <c:pt idx="5971">
                  <c:v>6.1000221926645724</c:v>
                </c:pt>
                <c:pt idx="5972">
                  <c:v>6.1000221926645724</c:v>
                </c:pt>
                <c:pt idx="5973">
                  <c:v>6.1000221926645724</c:v>
                </c:pt>
                <c:pt idx="5974">
                  <c:v>6.1000221926645724</c:v>
                </c:pt>
                <c:pt idx="5975">
                  <c:v>6.1000221926645724</c:v>
                </c:pt>
                <c:pt idx="5976">
                  <c:v>6.1000221926645724</c:v>
                </c:pt>
                <c:pt idx="5977">
                  <c:v>6.1000221926645724</c:v>
                </c:pt>
                <c:pt idx="5978">
                  <c:v>6.1000221926645724</c:v>
                </c:pt>
                <c:pt idx="5979">
                  <c:v>6.1000221926645724</c:v>
                </c:pt>
                <c:pt idx="5980">
                  <c:v>6.1000221926645724</c:v>
                </c:pt>
                <c:pt idx="5981">
                  <c:v>6.1000221926645724</c:v>
                </c:pt>
                <c:pt idx="5982">
                  <c:v>6.1000221926645724</c:v>
                </c:pt>
                <c:pt idx="5983">
                  <c:v>6.1000221926645724</c:v>
                </c:pt>
                <c:pt idx="5984">
                  <c:v>6.1000221926645724</c:v>
                </c:pt>
                <c:pt idx="5985">
                  <c:v>6.1000221926645724</c:v>
                </c:pt>
                <c:pt idx="5986">
                  <c:v>6.1000221926645724</c:v>
                </c:pt>
                <c:pt idx="5987">
                  <c:v>6.1000221926645724</c:v>
                </c:pt>
                <c:pt idx="5988">
                  <c:v>6.1000221926645724</c:v>
                </c:pt>
                <c:pt idx="5989">
                  <c:v>6.1000221926645724</c:v>
                </c:pt>
                <c:pt idx="5990">
                  <c:v>6.1000221926645724</c:v>
                </c:pt>
                <c:pt idx="5991">
                  <c:v>6.1000221926645724</c:v>
                </c:pt>
                <c:pt idx="5992">
                  <c:v>6.1000221926645724</c:v>
                </c:pt>
                <c:pt idx="5993">
                  <c:v>6.1000221926645724</c:v>
                </c:pt>
                <c:pt idx="5994">
                  <c:v>6.1000221926645724</c:v>
                </c:pt>
                <c:pt idx="5995">
                  <c:v>6.1000221926645724</c:v>
                </c:pt>
                <c:pt idx="5996">
                  <c:v>6.1000221926645724</c:v>
                </c:pt>
                <c:pt idx="5997">
                  <c:v>6.1000221926645724</c:v>
                </c:pt>
                <c:pt idx="5998">
                  <c:v>6.1000221926645724</c:v>
                </c:pt>
                <c:pt idx="5999">
                  <c:v>6.1000221926645724</c:v>
                </c:pt>
                <c:pt idx="6000">
                  <c:v>6.1000221926645724</c:v>
                </c:pt>
                <c:pt idx="6001">
                  <c:v>6.1000221926645724</c:v>
                </c:pt>
                <c:pt idx="6002">
                  <c:v>6.1000221926645724</c:v>
                </c:pt>
                <c:pt idx="6003">
                  <c:v>6.1000221926645724</c:v>
                </c:pt>
                <c:pt idx="6004">
                  <c:v>6.1000221926645724</c:v>
                </c:pt>
                <c:pt idx="6005">
                  <c:v>6.1000221926645724</c:v>
                </c:pt>
                <c:pt idx="6006">
                  <c:v>6.1000221926645724</c:v>
                </c:pt>
                <c:pt idx="6007">
                  <c:v>6.1000221926645724</c:v>
                </c:pt>
                <c:pt idx="6008">
                  <c:v>6.1000221926645724</c:v>
                </c:pt>
                <c:pt idx="6009">
                  <c:v>6.1000221926645724</c:v>
                </c:pt>
                <c:pt idx="6010">
                  <c:v>6.1000221926645724</c:v>
                </c:pt>
                <c:pt idx="6011">
                  <c:v>6.1000221926645724</c:v>
                </c:pt>
                <c:pt idx="6012">
                  <c:v>6.1000221926645724</c:v>
                </c:pt>
                <c:pt idx="6013">
                  <c:v>6.1000221926645724</c:v>
                </c:pt>
                <c:pt idx="6014">
                  <c:v>6.1000221926645724</c:v>
                </c:pt>
                <c:pt idx="6015">
                  <c:v>6.1000221926645724</c:v>
                </c:pt>
                <c:pt idx="6016">
                  <c:v>6.1000221926645724</c:v>
                </c:pt>
                <c:pt idx="6017">
                  <c:v>6.1000221926645724</c:v>
                </c:pt>
                <c:pt idx="6018">
                  <c:v>6.1000221926645724</c:v>
                </c:pt>
                <c:pt idx="6019">
                  <c:v>6.1000221926645724</c:v>
                </c:pt>
                <c:pt idx="6020">
                  <c:v>6.1000221926645724</c:v>
                </c:pt>
                <c:pt idx="6021">
                  <c:v>6.1000221926645724</c:v>
                </c:pt>
                <c:pt idx="6022">
                  <c:v>6.1000221926645724</c:v>
                </c:pt>
                <c:pt idx="6023">
                  <c:v>6.1000221926645724</c:v>
                </c:pt>
                <c:pt idx="6024">
                  <c:v>6.1000221926645724</c:v>
                </c:pt>
                <c:pt idx="6025">
                  <c:v>6.1000221926645724</c:v>
                </c:pt>
                <c:pt idx="6026">
                  <c:v>6.1000221926645724</c:v>
                </c:pt>
                <c:pt idx="6027">
                  <c:v>6.1000221926645724</c:v>
                </c:pt>
                <c:pt idx="6028">
                  <c:v>6.1000221926645724</c:v>
                </c:pt>
                <c:pt idx="6029">
                  <c:v>6.1000221926645724</c:v>
                </c:pt>
                <c:pt idx="6030">
                  <c:v>6.1000221926645724</c:v>
                </c:pt>
                <c:pt idx="6031">
                  <c:v>6.1000221926645724</c:v>
                </c:pt>
                <c:pt idx="6032">
                  <c:v>6.1000221926645724</c:v>
                </c:pt>
                <c:pt idx="6033">
                  <c:v>6.1000221926645724</c:v>
                </c:pt>
                <c:pt idx="6034">
                  <c:v>6.1000221926645724</c:v>
                </c:pt>
                <c:pt idx="6035">
                  <c:v>6.1000221926645724</c:v>
                </c:pt>
                <c:pt idx="6036">
                  <c:v>6.1000221926645724</c:v>
                </c:pt>
                <c:pt idx="6037">
                  <c:v>6.1000221926645724</c:v>
                </c:pt>
                <c:pt idx="6038">
                  <c:v>6.1000221926645724</c:v>
                </c:pt>
                <c:pt idx="6039">
                  <c:v>6.1000221926645724</c:v>
                </c:pt>
                <c:pt idx="6040">
                  <c:v>6.1000221926645724</c:v>
                </c:pt>
                <c:pt idx="6041">
                  <c:v>6.1000221926645724</c:v>
                </c:pt>
                <c:pt idx="6042">
                  <c:v>6.1000221926645724</c:v>
                </c:pt>
                <c:pt idx="6043">
                  <c:v>6.1000221926645724</c:v>
                </c:pt>
                <c:pt idx="6044">
                  <c:v>6.1000221926645724</c:v>
                </c:pt>
                <c:pt idx="6045">
                  <c:v>6.1000221926645724</c:v>
                </c:pt>
                <c:pt idx="6046">
                  <c:v>6.1000221926645724</c:v>
                </c:pt>
                <c:pt idx="6047">
                  <c:v>6.1000221926645724</c:v>
                </c:pt>
                <c:pt idx="6048">
                  <c:v>6.1000221926645724</c:v>
                </c:pt>
                <c:pt idx="6049">
                  <c:v>6.1000221926645724</c:v>
                </c:pt>
                <c:pt idx="6050">
                  <c:v>6.1000221926645724</c:v>
                </c:pt>
                <c:pt idx="6051">
                  <c:v>6.1000221926645724</c:v>
                </c:pt>
                <c:pt idx="6052">
                  <c:v>6.1000221926645724</c:v>
                </c:pt>
                <c:pt idx="6053">
                  <c:v>6.1000221926645724</c:v>
                </c:pt>
                <c:pt idx="6054">
                  <c:v>6.1000221926645724</c:v>
                </c:pt>
                <c:pt idx="6055">
                  <c:v>6.1000221926645724</c:v>
                </c:pt>
                <c:pt idx="6056">
                  <c:v>6.1000221926645724</c:v>
                </c:pt>
                <c:pt idx="6057">
                  <c:v>6.1000221926645724</c:v>
                </c:pt>
                <c:pt idx="6058">
                  <c:v>6.1000221926645724</c:v>
                </c:pt>
                <c:pt idx="6059">
                  <c:v>6.1000221926645724</c:v>
                </c:pt>
                <c:pt idx="6060">
                  <c:v>6.1000221926645724</c:v>
                </c:pt>
                <c:pt idx="6061">
                  <c:v>6.1000221926645724</c:v>
                </c:pt>
                <c:pt idx="6062">
                  <c:v>6.1000221926645724</c:v>
                </c:pt>
                <c:pt idx="6063">
                  <c:v>6.1000221926645724</c:v>
                </c:pt>
                <c:pt idx="6064">
                  <c:v>6.1000221926645724</c:v>
                </c:pt>
                <c:pt idx="6065">
                  <c:v>6.1000221926645724</c:v>
                </c:pt>
                <c:pt idx="6066">
                  <c:v>6.1000221926645724</c:v>
                </c:pt>
                <c:pt idx="6067">
                  <c:v>6.1000221926645724</c:v>
                </c:pt>
                <c:pt idx="6068">
                  <c:v>6.1000221926645724</c:v>
                </c:pt>
                <c:pt idx="6069">
                  <c:v>6.1000221926645724</c:v>
                </c:pt>
                <c:pt idx="6070">
                  <c:v>6.1000221926645724</c:v>
                </c:pt>
                <c:pt idx="6071">
                  <c:v>6.1000221926645724</c:v>
                </c:pt>
                <c:pt idx="6072">
                  <c:v>6.1000221926645724</c:v>
                </c:pt>
                <c:pt idx="6073">
                  <c:v>6.1000221926645724</c:v>
                </c:pt>
                <c:pt idx="6074">
                  <c:v>6.1000221926645724</c:v>
                </c:pt>
                <c:pt idx="6075">
                  <c:v>6.1000221926645724</c:v>
                </c:pt>
                <c:pt idx="6076">
                  <c:v>6.1000221926645724</c:v>
                </c:pt>
                <c:pt idx="6077">
                  <c:v>6.1000221926645724</c:v>
                </c:pt>
                <c:pt idx="6078">
                  <c:v>6.1000221926645724</c:v>
                </c:pt>
                <c:pt idx="6079">
                  <c:v>6.1000221926645724</c:v>
                </c:pt>
                <c:pt idx="6080">
                  <c:v>6.1000221926645724</c:v>
                </c:pt>
                <c:pt idx="6081">
                  <c:v>6.1000221926645724</c:v>
                </c:pt>
                <c:pt idx="6082">
                  <c:v>6.1000221926645724</c:v>
                </c:pt>
                <c:pt idx="6083">
                  <c:v>6.1000221926645724</c:v>
                </c:pt>
                <c:pt idx="6084">
                  <c:v>6.1000221926645724</c:v>
                </c:pt>
                <c:pt idx="6085">
                  <c:v>6.1000221926645724</c:v>
                </c:pt>
                <c:pt idx="6086">
                  <c:v>6.1000221926645724</c:v>
                </c:pt>
                <c:pt idx="6087">
                  <c:v>6.1000221926645724</c:v>
                </c:pt>
                <c:pt idx="6088">
                  <c:v>6.1000221926645724</c:v>
                </c:pt>
                <c:pt idx="6089">
                  <c:v>6.1000221926645724</c:v>
                </c:pt>
                <c:pt idx="6090">
                  <c:v>6.1000221926645724</c:v>
                </c:pt>
                <c:pt idx="6091">
                  <c:v>6.1000221926645724</c:v>
                </c:pt>
                <c:pt idx="6092">
                  <c:v>6.1000221926645724</c:v>
                </c:pt>
                <c:pt idx="6093">
                  <c:v>6.1000221926645724</c:v>
                </c:pt>
                <c:pt idx="6094">
                  <c:v>6.1000221926645724</c:v>
                </c:pt>
                <c:pt idx="6095">
                  <c:v>6.1000221926645724</c:v>
                </c:pt>
                <c:pt idx="6096">
                  <c:v>6.1000221926645724</c:v>
                </c:pt>
                <c:pt idx="6097">
                  <c:v>6.1000221926645724</c:v>
                </c:pt>
                <c:pt idx="6098">
                  <c:v>6.1000221926645724</c:v>
                </c:pt>
                <c:pt idx="6099">
                  <c:v>6.1000221926645724</c:v>
                </c:pt>
                <c:pt idx="6100">
                  <c:v>6.1000221926645724</c:v>
                </c:pt>
                <c:pt idx="6101">
                  <c:v>6.1000221926645724</c:v>
                </c:pt>
                <c:pt idx="6102">
                  <c:v>6.1000221926645724</c:v>
                </c:pt>
                <c:pt idx="6103">
                  <c:v>6.1000221926645724</c:v>
                </c:pt>
                <c:pt idx="6104">
                  <c:v>6.1000221926645724</c:v>
                </c:pt>
                <c:pt idx="6105">
                  <c:v>6.1000221926645724</c:v>
                </c:pt>
                <c:pt idx="6106">
                  <c:v>6.1000221926645724</c:v>
                </c:pt>
                <c:pt idx="6107">
                  <c:v>6.1000221926645724</c:v>
                </c:pt>
                <c:pt idx="6108">
                  <c:v>6.1000221926645724</c:v>
                </c:pt>
                <c:pt idx="6109">
                  <c:v>6.1000221926645724</c:v>
                </c:pt>
                <c:pt idx="6110">
                  <c:v>6.1000221926645724</c:v>
                </c:pt>
                <c:pt idx="6111">
                  <c:v>6.1000221926645724</c:v>
                </c:pt>
                <c:pt idx="6112">
                  <c:v>6.1000221926645724</c:v>
                </c:pt>
                <c:pt idx="6113">
                  <c:v>6.1000221926645724</c:v>
                </c:pt>
                <c:pt idx="6114">
                  <c:v>6.1000221926645724</c:v>
                </c:pt>
                <c:pt idx="6115">
                  <c:v>6.1000221926645724</c:v>
                </c:pt>
                <c:pt idx="6116">
                  <c:v>6.1000221926645724</c:v>
                </c:pt>
                <c:pt idx="6117">
                  <c:v>6.1000221926645724</c:v>
                </c:pt>
                <c:pt idx="6118">
                  <c:v>6.1000221926645724</c:v>
                </c:pt>
                <c:pt idx="6119">
                  <c:v>6.1000221926645724</c:v>
                </c:pt>
                <c:pt idx="6120">
                  <c:v>6.1000221926645724</c:v>
                </c:pt>
                <c:pt idx="6121">
                  <c:v>6.1000221926645724</c:v>
                </c:pt>
                <c:pt idx="6122">
                  <c:v>6.1000221926645724</c:v>
                </c:pt>
                <c:pt idx="6123">
                  <c:v>6.1000221926645724</c:v>
                </c:pt>
                <c:pt idx="6124">
                  <c:v>6.1000221926645724</c:v>
                </c:pt>
                <c:pt idx="6125">
                  <c:v>6.1000221926645724</c:v>
                </c:pt>
                <c:pt idx="6126">
                  <c:v>6.1000221926645724</c:v>
                </c:pt>
                <c:pt idx="6127">
                  <c:v>6.1000221926645724</c:v>
                </c:pt>
                <c:pt idx="6128">
                  <c:v>6.1000221926645724</c:v>
                </c:pt>
                <c:pt idx="6129">
                  <c:v>6.1000221926645724</c:v>
                </c:pt>
                <c:pt idx="6130">
                  <c:v>6.1000221926645724</c:v>
                </c:pt>
                <c:pt idx="6131">
                  <c:v>6.1000221926645724</c:v>
                </c:pt>
                <c:pt idx="6132">
                  <c:v>6.1000221926645724</c:v>
                </c:pt>
                <c:pt idx="6133">
                  <c:v>6.1000221926645724</c:v>
                </c:pt>
                <c:pt idx="6134">
                  <c:v>6.1000221926645724</c:v>
                </c:pt>
                <c:pt idx="6135">
                  <c:v>6.1000221926645724</c:v>
                </c:pt>
                <c:pt idx="6136">
                  <c:v>6.1000221926645724</c:v>
                </c:pt>
                <c:pt idx="6137">
                  <c:v>6.1000221926645724</c:v>
                </c:pt>
                <c:pt idx="6138">
                  <c:v>6.1000221926645724</c:v>
                </c:pt>
                <c:pt idx="6139">
                  <c:v>6.1000221926645724</c:v>
                </c:pt>
                <c:pt idx="6140">
                  <c:v>6.1000221926645724</c:v>
                </c:pt>
                <c:pt idx="6141">
                  <c:v>6.1000221926645724</c:v>
                </c:pt>
                <c:pt idx="6142">
                  <c:v>6.1000221926645724</c:v>
                </c:pt>
                <c:pt idx="6143">
                  <c:v>6.1000221926645724</c:v>
                </c:pt>
                <c:pt idx="6144">
                  <c:v>6.1000221926645724</c:v>
                </c:pt>
                <c:pt idx="6145">
                  <c:v>6.1000221926645724</c:v>
                </c:pt>
                <c:pt idx="6146">
                  <c:v>6.1000221926645724</c:v>
                </c:pt>
                <c:pt idx="6147">
                  <c:v>6.1000221926645724</c:v>
                </c:pt>
                <c:pt idx="6148">
                  <c:v>6.1000221926645724</c:v>
                </c:pt>
                <c:pt idx="6149">
                  <c:v>6.1000221926645724</c:v>
                </c:pt>
                <c:pt idx="6150">
                  <c:v>6.1000221926645724</c:v>
                </c:pt>
                <c:pt idx="6151">
                  <c:v>6.1000221926645724</c:v>
                </c:pt>
                <c:pt idx="6152">
                  <c:v>6.1000221926645724</c:v>
                </c:pt>
                <c:pt idx="6153">
                  <c:v>6.1000221926645724</c:v>
                </c:pt>
                <c:pt idx="6154">
                  <c:v>6.1000221926645724</c:v>
                </c:pt>
                <c:pt idx="6155">
                  <c:v>6.1000221926645724</c:v>
                </c:pt>
                <c:pt idx="6156">
                  <c:v>6.1000221926645724</c:v>
                </c:pt>
                <c:pt idx="6157">
                  <c:v>6.1000221926645724</c:v>
                </c:pt>
                <c:pt idx="6158">
                  <c:v>6.1000221926645724</c:v>
                </c:pt>
                <c:pt idx="6159">
                  <c:v>6.1000221926645724</c:v>
                </c:pt>
                <c:pt idx="6160">
                  <c:v>6.1000221926645724</c:v>
                </c:pt>
                <c:pt idx="6161">
                  <c:v>6.1000221926645724</c:v>
                </c:pt>
                <c:pt idx="6162">
                  <c:v>6.1000221926645724</c:v>
                </c:pt>
                <c:pt idx="6163">
                  <c:v>6.1000221926645724</c:v>
                </c:pt>
                <c:pt idx="6164">
                  <c:v>6.1000221926645724</c:v>
                </c:pt>
                <c:pt idx="6165">
                  <c:v>6.1000221926645724</c:v>
                </c:pt>
                <c:pt idx="6166">
                  <c:v>6.1000221926645724</c:v>
                </c:pt>
                <c:pt idx="6167">
                  <c:v>6.1000221926645724</c:v>
                </c:pt>
                <c:pt idx="6168">
                  <c:v>6.1000221926645724</c:v>
                </c:pt>
                <c:pt idx="6169">
                  <c:v>6.1000221926645724</c:v>
                </c:pt>
                <c:pt idx="6170">
                  <c:v>6.1000221926645724</c:v>
                </c:pt>
                <c:pt idx="6171">
                  <c:v>6.1000221926645724</c:v>
                </c:pt>
                <c:pt idx="6172">
                  <c:v>6.1000221926645724</c:v>
                </c:pt>
                <c:pt idx="6173">
                  <c:v>6.1000221926645724</c:v>
                </c:pt>
                <c:pt idx="6174">
                  <c:v>6.1000221926645724</c:v>
                </c:pt>
                <c:pt idx="6175">
                  <c:v>6.1000221926645724</c:v>
                </c:pt>
                <c:pt idx="6176">
                  <c:v>6.1000221926645724</c:v>
                </c:pt>
                <c:pt idx="6177">
                  <c:v>6.1000221926645724</c:v>
                </c:pt>
                <c:pt idx="6178">
                  <c:v>6.1000221926645724</c:v>
                </c:pt>
                <c:pt idx="6179">
                  <c:v>6.1000221926645724</c:v>
                </c:pt>
                <c:pt idx="6180">
                  <c:v>6.1000221926645724</c:v>
                </c:pt>
                <c:pt idx="6181">
                  <c:v>6.1000221926645724</c:v>
                </c:pt>
                <c:pt idx="6182">
                  <c:v>6.1000221926645724</c:v>
                </c:pt>
                <c:pt idx="6183">
                  <c:v>6.1000221926645724</c:v>
                </c:pt>
                <c:pt idx="6184">
                  <c:v>6.1000221926645724</c:v>
                </c:pt>
                <c:pt idx="6185">
                  <c:v>6.1000221926645724</c:v>
                </c:pt>
                <c:pt idx="6186">
                  <c:v>6.1000221926645724</c:v>
                </c:pt>
                <c:pt idx="6187">
                  <c:v>6.1000221926645724</c:v>
                </c:pt>
                <c:pt idx="6188">
                  <c:v>6.1000221926645724</c:v>
                </c:pt>
                <c:pt idx="6189">
                  <c:v>6.1000221926645724</c:v>
                </c:pt>
                <c:pt idx="6190">
                  <c:v>6.1000221926645724</c:v>
                </c:pt>
                <c:pt idx="6191">
                  <c:v>6.1000221926645724</c:v>
                </c:pt>
                <c:pt idx="6192">
                  <c:v>6.1000221926645724</c:v>
                </c:pt>
                <c:pt idx="6193">
                  <c:v>6.1000221926645724</c:v>
                </c:pt>
                <c:pt idx="6194">
                  <c:v>6.1000221926645724</c:v>
                </c:pt>
                <c:pt idx="6195">
                  <c:v>6.1000221926645724</c:v>
                </c:pt>
                <c:pt idx="6196">
                  <c:v>6.1000221926645724</c:v>
                </c:pt>
                <c:pt idx="6197">
                  <c:v>6.1000221926645724</c:v>
                </c:pt>
                <c:pt idx="6198">
                  <c:v>6.1000221926645724</c:v>
                </c:pt>
                <c:pt idx="6199">
                  <c:v>6.1000221926645724</c:v>
                </c:pt>
                <c:pt idx="6200">
                  <c:v>6.1000221926645724</c:v>
                </c:pt>
                <c:pt idx="6201">
                  <c:v>6.1000221926645724</c:v>
                </c:pt>
                <c:pt idx="6202">
                  <c:v>6.1000221926645724</c:v>
                </c:pt>
                <c:pt idx="6203">
                  <c:v>6.1000221926645724</c:v>
                </c:pt>
                <c:pt idx="6204">
                  <c:v>6.1000221926645724</c:v>
                </c:pt>
                <c:pt idx="6205">
                  <c:v>6.1000221926645724</c:v>
                </c:pt>
                <c:pt idx="6206">
                  <c:v>6.1000221926645724</c:v>
                </c:pt>
                <c:pt idx="6207">
                  <c:v>6.1000221926645724</c:v>
                </c:pt>
                <c:pt idx="6208">
                  <c:v>6.1000221926645724</c:v>
                </c:pt>
                <c:pt idx="6209">
                  <c:v>6.1000221926645724</c:v>
                </c:pt>
                <c:pt idx="6210">
                  <c:v>6.1000221926645724</c:v>
                </c:pt>
                <c:pt idx="6211">
                  <c:v>6.1000221926645724</c:v>
                </c:pt>
                <c:pt idx="6212">
                  <c:v>6.1000221926645724</c:v>
                </c:pt>
                <c:pt idx="6213">
                  <c:v>6.1000221926645724</c:v>
                </c:pt>
                <c:pt idx="6214">
                  <c:v>6.1000221926645724</c:v>
                </c:pt>
                <c:pt idx="6215">
                  <c:v>6.1000221926645724</c:v>
                </c:pt>
                <c:pt idx="6216">
                  <c:v>6.1000221926645724</c:v>
                </c:pt>
                <c:pt idx="6217">
                  <c:v>6.1000221926645724</c:v>
                </c:pt>
                <c:pt idx="6218">
                  <c:v>6.1000221926645724</c:v>
                </c:pt>
                <c:pt idx="6219">
                  <c:v>6.1000221926645724</c:v>
                </c:pt>
                <c:pt idx="6220">
                  <c:v>6.1000221926645724</c:v>
                </c:pt>
                <c:pt idx="6221">
                  <c:v>6.1000221926645724</c:v>
                </c:pt>
                <c:pt idx="6222">
                  <c:v>6.1000221926645724</c:v>
                </c:pt>
                <c:pt idx="6223">
                  <c:v>6.1000221926645724</c:v>
                </c:pt>
                <c:pt idx="6224">
                  <c:v>6.1000221926645724</c:v>
                </c:pt>
                <c:pt idx="6225">
                  <c:v>6.1000221926645724</c:v>
                </c:pt>
                <c:pt idx="6226">
                  <c:v>6.1000221926645724</c:v>
                </c:pt>
                <c:pt idx="6227">
                  <c:v>6.1000221926645724</c:v>
                </c:pt>
                <c:pt idx="6228">
                  <c:v>6.1000221926645724</c:v>
                </c:pt>
                <c:pt idx="6229">
                  <c:v>6.1000221926645724</c:v>
                </c:pt>
                <c:pt idx="6230">
                  <c:v>6.1000221926645724</c:v>
                </c:pt>
                <c:pt idx="6231">
                  <c:v>6.1000221926645724</c:v>
                </c:pt>
                <c:pt idx="6232">
                  <c:v>6.1000221926645724</c:v>
                </c:pt>
                <c:pt idx="6233">
                  <c:v>6.1000221926645724</c:v>
                </c:pt>
                <c:pt idx="6234">
                  <c:v>6.1000221926645724</c:v>
                </c:pt>
                <c:pt idx="6235">
                  <c:v>6.1000221926645724</c:v>
                </c:pt>
                <c:pt idx="6236">
                  <c:v>6.1000221926645724</c:v>
                </c:pt>
                <c:pt idx="6237">
                  <c:v>6.1000221926645724</c:v>
                </c:pt>
                <c:pt idx="6238">
                  <c:v>6.1000221926645724</c:v>
                </c:pt>
                <c:pt idx="6239">
                  <c:v>6.1000221926645724</c:v>
                </c:pt>
                <c:pt idx="6240">
                  <c:v>6.1000221926645724</c:v>
                </c:pt>
                <c:pt idx="6241">
                  <c:v>6.1000221926645724</c:v>
                </c:pt>
                <c:pt idx="6242">
                  <c:v>6.1000221926645724</c:v>
                </c:pt>
                <c:pt idx="6243">
                  <c:v>6.1000221926645724</c:v>
                </c:pt>
                <c:pt idx="6244">
                  <c:v>6.1000221926645724</c:v>
                </c:pt>
                <c:pt idx="6245">
                  <c:v>6.1000221926645724</c:v>
                </c:pt>
                <c:pt idx="6246">
                  <c:v>6.1000221926645724</c:v>
                </c:pt>
                <c:pt idx="6247">
                  <c:v>6.1000221926645724</c:v>
                </c:pt>
                <c:pt idx="6248">
                  <c:v>6.1000221926645724</c:v>
                </c:pt>
                <c:pt idx="6249">
                  <c:v>6.1000221926645724</c:v>
                </c:pt>
                <c:pt idx="6250">
                  <c:v>6.1000221926645724</c:v>
                </c:pt>
                <c:pt idx="6251">
                  <c:v>6.1000221926645724</c:v>
                </c:pt>
                <c:pt idx="6252">
                  <c:v>6.1000221926645724</c:v>
                </c:pt>
                <c:pt idx="6253">
                  <c:v>6.1000221926645724</c:v>
                </c:pt>
                <c:pt idx="6254">
                  <c:v>6.1000221926645724</c:v>
                </c:pt>
                <c:pt idx="6255">
                  <c:v>6.1000221926645724</c:v>
                </c:pt>
                <c:pt idx="6256">
                  <c:v>6.1000221926645724</c:v>
                </c:pt>
                <c:pt idx="6257">
                  <c:v>6.1000221926645724</c:v>
                </c:pt>
                <c:pt idx="6258">
                  <c:v>6.1000221926645724</c:v>
                </c:pt>
                <c:pt idx="6259">
                  <c:v>6.1000221926645724</c:v>
                </c:pt>
                <c:pt idx="6260">
                  <c:v>6.1000221926645724</c:v>
                </c:pt>
                <c:pt idx="6261">
                  <c:v>6.1000221926645724</c:v>
                </c:pt>
                <c:pt idx="6262">
                  <c:v>6.1000221926645724</c:v>
                </c:pt>
                <c:pt idx="6263">
                  <c:v>6.1000221926645724</c:v>
                </c:pt>
                <c:pt idx="6264">
                  <c:v>6.1000221926645724</c:v>
                </c:pt>
                <c:pt idx="6265">
                  <c:v>6.1000221926645724</c:v>
                </c:pt>
                <c:pt idx="6266">
                  <c:v>6.1000221926645724</c:v>
                </c:pt>
                <c:pt idx="6267">
                  <c:v>6.1000221926645724</c:v>
                </c:pt>
                <c:pt idx="6268">
                  <c:v>6.1000221926645724</c:v>
                </c:pt>
                <c:pt idx="6269">
                  <c:v>6.1000221926645724</c:v>
                </c:pt>
                <c:pt idx="6270">
                  <c:v>6.1000221926645724</c:v>
                </c:pt>
                <c:pt idx="6271">
                  <c:v>6.1000221926645724</c:v>
                </c:pt>
                <c:pt idx="6272">
                  <c:v>6.1000221926645724</c:v>
                </c:pt>
                <c:pt idx="6273">
                  <c:v>6.1000221926645724</c:v>
                </c:pt>
                <c:pt idx="6274">
                  <c:v>6.1000221926645724</c:v>
                </c:pt>
                <c:pt idx="6275">
                  <c:v>6.1000221926645724</c:v>
                </c:pt>
                <c:pt idx="6276">
                  <c:v>6.1000221926645724</c:v>
                </c:pt>
                <c:pt idx="6277">
                  <c:v>6.1000221926645724</c:v>
                </c:pt>
                <c:pt idx="6278">
                  <c:v>6.1000221926645724</c:v>
                </c:pt>
                <c:pt idx="6279">
                  <c:v>6.1000221926645724</c:v>
                </c:pt>
                <c:pt idx="6280">
                  <c:v>6.1000221926645724</c:v>
                </c:pt>
                <c:pt idx="6281">
                  <c:v>6.1000221926645724</c:v>
                </c:pt>
                <c:pt idx="6282">
                  <c:v>6.1000221926645724</c:v>
                </c:pt>
                <c:pt idx="6283">
                  <c:v>6.1000221926645724</c:v>
                </c:pt>
                <c:pt idx="6284">
                  <c:v>6.1000221926645724</c:v>
                </c:pt>
                <c:pt idx="6285">
                  <c:v>6.1000221926645724</c:v>
                </c:pt>
                <c:pt idx="6286">
                  <c:v>6.1000221926645724</c:v>
                </c:pt>
                <c:pt idx="6287">
                  <c:v>6.1000221926645724</c:v>
                </c:pt>
                <c:pt idx="6288">
                  <c:v>6.1000221926645724</c:v>
                </c:pt>
                <c:pt idx="6289">
                  <c:v>6.1000221926645724</c:v>
                </c:pt>
                <c:pt idx="6290">
                  <c:v>6.1000221926645724</c:v>
                </c:pt>
                <c:pt idx="6291">
                  <c:v>6.1000221926645724</c:v>
                </c:pt>
                <c:pt idx="6292">
                  <c:v>6.1000221926645724</c:v>
                </c:pt>
                <c:pt idx="6293">
                  <c:v>6.1000221926645724</c:v>
                </c:pt>
                <c:pt idx="6294">
                  <c:v>6.1000221926645724</c:v>
                </c:pt>
                <c:pt idx="6295">
                  <c:v>6.1000221926645724</c:v>
                </c:pt>
                <c:pt idx="6296">
                  <c:v>6.1000221926645724</c:v>
                </c:pt>
                <c:pt idx="6297">
                  <c:v>6.1000221926645724</c:v>
                </c:pt>
                <c:pt idx="6298">
                  <c:v>6.1000221926645724</c:v>
                </c:pt>
                <c:pt idx="6299">
                  <c:v>6.1000221926645724</c:v>
                </c:pt>
                <c:pt idx="6300">
                  <c:v>6.1000221926645724</c:v>
                </c:pt>
                <c:pt idx="6301">
                  <c:v>6.1000221926645724</c:v>
                </c:pt>
                <c:pt idx="6302">
                  <c:v>6.1000221926645724</c:v>
                </c:pt>
                <c:pt idx="6303">
                  <c:v>6.1000221926645724</c:v>
                </c:pt>
                <c:pt idx="6304">
                  <c:v>6.1000221926645724</c:v>
                </c:pt>
                <c:pt idx="6305">
                  <c:v>6.1000221926645724</c:v>
                </c:pt>
                <c:pt idx="6306">
                  <c:v>6.1000221926645724</c:v>
                </c:pt>
                <c:pt idx="6307">
                  <c:v>6.1000221926645724</c:v>
                </c:pt>
                <c:pt idx="6308">
                  <c:v>6.1000221926645724</c:v>
                </c:pt>
                <c:pt idx="6309">
                  <c:v>6.1000221926645724</c:v>
                </c:pt>
                <c:pt idx="6310">
                  <c:v>6.1000221926645724</c:v>
                </c:pt>
                <c:pt idx="6311">
                  <c:v>6.1000221926645724</c:v>
                </c:pt>
                <c:pt idx="6312">
                  <c:v>6.1000221926645724</c:v>
                </c:pt>
                <c:pt idx="6313">
                  <c:v>6.1000221926645724</c:v>
                </c:pt>
                <c:pt idx="6314">
                  <c:v>6.1000221926645724</c:v>
                </c:pt>
                <c:pt idx="6315">
                  <c:v>6.1000221926645724</c:v>
                </c:pt>
                <c:pt idx="6316">
                  <c:v>6.1000221926645724</c:v>
                </c:pt>
                <c:pt idx="6317">
                  <c:v>6.1000221926645724</c:v>
                </c:pt>
                <c:pt idx="6318">
                  <c:v>6.1000221926645724</c:v>
                </c:pt>
                <c:pt idx="6319">
                  <c:v>6.1000221926645724</c:v>
                </c:pt>
                <c:pt idx="6320">
                  <c:v>6.1000221926645724</c:v>
                </c:pt>
                <c:pt idx="6321">
                  <c:v>6.1000221926645724</c:v>
                </c:pt>
                <c:pt idx="6322">
                  <c:v>6.1000221926645724</c:v>
                </c:pt>
                <c:pt idx="6323">
                  <c:v>6.1000221926645724</c:v>
                </c:pt>
                <c:pt idx="6324">
                  <c:v>6.1000221926645724</c:v>
                </c:pt>
                <c:pt idx="6325">
                  <c:v>6.1000221926645724</c:v>
                </c:pt>
                <c:pt idx="6326">
                  <c:v>6.1000221926645724</c:v>
                </c:pt>
                <c:pt idx="6327">
                  <c:v>6.1000221926645724</c:v>
                </c:pt>
                <c:pt idx="6328">
                  <c:v>6.1000221926645724</c:v>
                </c:pt>
                <c:pt idx="6329">
                  <c:v>6.1000221926645724</c:v>
                </c:pt>
                <c:pt idx="6330">
                  <c:v>6.1000221926645724</c:v>
                </c:pt>
                <c:pt idx="6331">
                  <c:v>6.1000221926645724</c:v>
                </c:pt>
                <c:pt idx="6332">
                  <c:v>6.1000221926645724</c:v>
                </c:pt>
                <c:pt idx="6333">
                  <c:v>6.1000221926645724</c:v>
                </c:pt>
                <c:pt idx="6334">
                  <c:v>6.1000221926645724</c:v>
                </c:pt>
                <c:pt idx="6335">
                  <c:v>6.1000221926645724</c:v>
                </c:pt>
                <c:pt idx="6336">
                  <c:v>6.1000221926645724</c:v>
                </c:pt>
                <c:pt idx="6337">
                  <c:v>6.1000221926645724</c:v>
                </c:pt>
                <c:pt idx="6338">
                  <c:v>6.1000221926645724</c:v>
                </c:pt>
                <c:pt idx="6339">
                  <c:v>6.1000221926645724</c:v>
                </c:pt>
                <c:pt idx="6340">
                  <c:v>6.1000221926645724</c:v>
                </c:pt>
                <c:pt idx="6341">
                  <c:v>6.1000221926645724</c:v>
                </c:pt>
                <c:pt idx="6342">
                  <c:v>6.1000221926645724</c:v>
                </c:pt>
                <c:pt idx="6343">
                  <c:v>6.1000221926645724</c:v>
                </c:pt>
                <c:pt idx="6344">
                  <c:v>6.1000221926645724</c:v>
                </c:pt>
                <c:pt idx="6345">
                  <c:v>6.1000221926645724</c:v>
                </c:pt>
                <c:pt idx="6346">
                  <c:v>6.1000221926645724</c:v>
                </c:pt>
                <c:pt idx="6347">
                  <c:v>6.1000221926645724</c:v>
                </c:pt>
                <c:pt idx="6348">
                  <c:v>6.1000221926645724</c:v>
                </c:pt>
                <c:pt idx="6349">
                  <c:v>6.1000221926645724</c:v>
                </c:pt>
                <c:pt idx="6350">
                  <c:v>6.1000221926645724</c:v>
                </c:pt>
                <c:pt idx="6351">
                  <c:v>6.1000221926645724</c:v>
                </c:pt>
                <c:pt idx="6352">
                  <c:v>6.1000221926645724</c:v>
                </c:pt>
                <c:pt idx="6353">
                  <c:v>6.1000221926645724</c:v>
                </c:pt>
                <c:pt idx="6354">
                  <c:v>6.1000221926645724</c:v>
                </c:pt>
                <c:pt idx="6355">
                  <c:v>6.1000221926645724</c:v>
                </c:pt>
                <c:pt idx="6356">
                  <c:v>6.1000221926645724</c:v>
                </c:pt>
                <c:pt idx="6357">
                  <c:v>6.1000221926645724</c:v>
                </c:pt>
                <c:pt idx="6358">
                  <c:v>6.1000221926645724</c:v>
                </c:pt>
                <c:pt idx="6359">
                  <c:v>6.1000221926645724</c:v>
                </c:pt>
                <c:pt idx="6360">
                  <c:v>6.1000221926645724</c:v>
                </c:pt>
                <c:pt idx="6361">
                  <c:v>6.1000221926645724</c:v>
                </c:pt>
                <c:pt idx="6362">
                  <c:v>6.1000221926645724</c:v>
                </c:pt>
                <c:pt idx="6363">
                  <c:v>6.1000221926645724</c:v>
                </c:pt>
                <c:pt idx="6364">
                  <c:v>6.1000221926645724</c:v>
                </c:pt>
                <c:pt idx="6365">
                  <c:v>6.1000221926645724</c:v>
                </c:pt>
                <c:pt idx="6366">
                  <c:v>6.1000221926645724</c:v>
                </c:pt>
                <c:pt idx="6367">
                  <c:v>6.1000221926645724</c:v>
                </c:pt>
                <c:pt idx="6368">
                  <c:v>6.1000221926645724</c:v>
                </c:pt>
                <c:pt idx="6369">
                  <c:v>6.1000221926645724</c:v>
                </c:pt>
                <c:pt idx="6370">
                  <c:v>6.1000221926645724</c:v>
                </c:pt>
                <c:pt idx="6371">
                  <c:v>6.1000221926645724</c:v>
                </c:pt>
                <c:pt idx="6372">
                  <c:v>6.1000221926645724</c:v>
                </c:pt>
                <c:pt idx="6373">
                  <c:v>6.1000221926645724</c:v>
                </c:pt>
                <c:pt idx="6374">
                  <c:v>6.1000221926645724</c:v>
                </c:pt>
                <c:pt idx="6375">
                  <c:v>6.1000221926645724</c:v>
                </c:pt>
                <c:pt idx="6376">
                  <c:v>6.1000221926645724</c:v>
                </c:pt>
                <c:pt idx="6377">
                  <c:v>6.1000221926645724</c:v>
                </c:pt>
                <c:pt idx="6378">
                  <c:v>6.1000221926645724</c:v>
                </c:pt>
                <c:pt idx="6379">
                  <c:v>6.1000221926645724</c:v>
                </c:pt>
                <c:pt idx="6380">
                  <c:v>6.1000221926645724</c:v>
                </c:pt>
                <c:pt idx="6381">
                  <c:v>6.1000221926645724</c:v>
                </c:pt>
                <c:pt idx="6382">
                  <c:v>6.1000221926645724</c:v>
                </c:pt>
                <c:pt idx="6383">
                  <c:v>6.1000221926645724</c:v>
                </c:pt>
                <c:pt idx="6384">
                  <c:v>6.1000221926645724</c:v>
                </c:pt>
                <c:pt idx="6385">
                  <c:v>6.1000221926645724</c:v>
                </c:pt>
                <c:pt idx="6386">
                  <c:v>6.1000221926645724</c:v>
                </c:pt>
                <c:pt idx="6387">
                  <c:v>6.1000221926645724</c:v>
                </c:pt>
                <c:pt idx="6388">
                  <c:v>6.1000221926645724</c:v>
                </c:pt>
                <c:pt idx="6389">
                  <c:v>6.1000221926645724</c:v>
                </c:pt>
                <c:pt idx="6390">
                  <c:v>6.1000221926645724</c:v>
                </c:pt>
                <c:pt idx="6391">
                  <c:v>6.1000221926645724</c:v>
                </c:pt>
                <c:pt idx="6392">
                  <c:v>6.1000221926645724</c:v>
                </c:pt>
                <c:pt idx="6393">
                  <c:v>6.1000221926645724</c:v>
                </c:pt>
                <c:pt idx="6394">
                  <c:v>6.1000221926645724</c:v>
                </c:pt>
                <c:pt idx="6395">
                  <c:v>6.1000221926645724</c:v>
                </c:pt>
                <c:pt idx="6396">
                  <c:v>6.1000221926645724</c:v>
                </c:pt>
                <c:pt idx="6397">
                  <c:v>6.1000221926645724</c:v>
                </c:pt>
                <c:pt idx="6398">
                  <c:v>6.1000221926645724</c:v>
                </c:pt>
                <c:pt idx="6399">
                  <c:v>6.1000221926645724</c:v>
                </c:pt>
                <c:pt idx="6400">
                  <c:v>6.1000221926645724</c:v>
                </c:pt>
                <c:pt idx="6401">
                  <c:v>6.1000221926645724</c:v>
                </c:pt>
                <c:pt idx="6402">
                  <c:v>6.1000221926645724</c:v>
                </c:pt>
                <c:pt idx="6403">
                  <c:v>6.1000221926645724</c:v>
                </c:pt>
                <c:pt idx="6404">
                  <c:v>6.1000221926645724</c:v>
                </c:pt>
                <c:pt idx="6405">
                  <c:v>6.1000221926645724</c:v>
                </c:pt>
                <c:pt idx="6406">
                  <c:v>6.1000221926645724</c:v>
                </c:pt>
                <c:pt idx="6407">
                  <c:v>6.1000221926645724</c:v>
                </c:pt>
                <c:pt idx="6408">
                  <c:v>6.1000221926645724</c:v>
                </c:pt>
                <c:pt idx="6409">
                  <c:v>6.1000221926645724</c:v>
                </c:pt>
                <c:pt idx="6410">
                  <c:v>6.1000221926645724</c:v>
                </c:pt>
                <c:pt idx="6411">
                  <c:v>6.1000221926645724</c:v>
                </c:pt>
                <c:pt idx="6412">
                  <c:v>6.1000221926645724</c:v>
                </c:pt>
                <c:pt idx="6413">
                  <c:v>6.1000221926645724</c:v>
                </c:pt>
                <c:pt idx="6414">
                  <c:v>6.1000221926645724</c:v>
                </c:pt>
                <c:pt idx="6415">
                  <c:v>6.1000221926645724</c:v>
                </c:pt>
                <c:pt idx="6416">
                  <c:v>6.1000221926645724</c:v>
                </c:pt>
                <c:pt idx="6417">
                  <c:v>6.1000221926645724</c:v>
                </c:pt>
                <c:pt idx="6418">
                  <c:v>6.1000221926645724</c:v>
                </c:pt>
                <c:pt idx="6419">
                  <c:v>6.1000221926645724</c:v>
                </c:pt>
                <c:pt idx="6420">
                  <c:v>6.1000221926645724</c:v>
                </c:pt>
                <c:pt idx="6421">
                  <c:v>6.1000221926645724</c:v>
                </c:pt>
                <c:pt idx="6422">
                  <c:v>6.1000221926645724</c:v>
                </c:pt>
                <c:pt idx="6423">
                  <c:v>6.1000221926645724</c:v>
                </c:pt>
                <c:pt idx="6424">
                  <c:v>6.1000221926645724</c:v>
                </c:pt>
                <c:pt idx="6425">
                  <c:v>6.1000221926645724</c:v>
                </c:pt>
                <c:pt idx="6426">
                  <c:v>6.1000221926645724</c:v>
                </c:pt>
                <c:pt idx="6427">
                  <c:v>6.1000221926645724</c:v>
                </c:pt>
                <c:pt idx="6428">
                  <c:v>6.1000221926645724</c:v>
                </c:pt>
                <c:pt idx="6429">
                  <c:v>6.1000221926645724</c:v>
                </c:pt>
                <c:pt idx="6430">
                  <c:v>6.1000221926645724</c:v>
                </c:pt>
                <c:pt idx="6431">
                  <c:v>6.1000221926645724</c:v>
                </c:pt>
                <c:pt idx="6432">
                  <c:v>6.1000221926645724</c:v>
                </c:pt>
                <c:pt idx="6433">
                  <c:v>6.1000221926645724</c:v>
                </c:pt>
                <c:pt idx="6434">
                  <c:v>6.1000221926645724</c:v>
                </c:pt>
                <c:pt idx="6435">
                  <c:v>6.1000221926645724</c:v>
                </c:pt>
                <c:pt idx="6436">
                  <c:v>6.1000221926645724</c:v>
                </c:pt>
                <c:pt idx="6437">
                  <c:v>6.1000221926645724</c:v>
                </c:pt>
                <c:pt idx="6438">
                  <c:v>6.1000221926645724</c:v>
                </c:pt>
                <c:pt idx="6439">
                  <c:v>6.1000221926645724</c:v>
                </c:pt>
                <c:pt idx="6440">
                  <c:v>6.1000221926645724</c:v>
                </c:pt>
                <c:pt idx="6441">
                  <c:v>6.1000221926645724</c:v>
                </c:pt>
                <c:pt idx="6442">
                  <c:v>6.1000221926645724</c:v>
                </c:pt>
                <c:pt idx="6443">
                  <c:v>6.1000221926645724</c:v>
                </c:pt>
                <c:pt idx="6444">
                  <c:v>6.1000221926645724</c:v>
                </c:pt>
                <c:pt idx="6445">
                  <c:v>6.1000221926645724</c:v>
                </c:pt>
                <c:pt idx="6446">
                  <c:v>6.1000221926645724</c:v>
                </c:pt>
                <c:pt idx="6447">
                  <c:v>6.1000221926645724</c:v>
                </c:pt>
                <c:pt idx="6448">
                  <c:v>6.1000221926645724</c:v>
                </c:pt>
                <c:pt idx="6449">
                  <c:v>6.1000221926645724</c:v>
                </c:pt>
                <c:pt idx="6450">
                  <c:v>6.1000221926645724</c:v>
                </c:pt>
                <c:pt idx="6451">
                  <c:v>6.1000221926645724</c:v>
                </c:pt>
                <c:pt idx="6452">
                  <c:v>6.1000221926645724</c:v>
                </c:pt>
                <c:pt idx="6453">
                  <c:v>6.1000221926645724</c:v>
                </c:pt>
                <c:pt idx="6454">
                  <c:v>6.1000221926645724</c:v>
                </c:pt>
                <c:pt idx="6455">
                  <c:v>6.1000221926645724</c:v>
                </c:pt>
                <c:pt idx="6456">
                  <c:v>6.1000221926645724</c:v>
                </c:pt>
                <c:pt idx="6457">
                  <c:v>6.1000221926645724</c:v>
                </c:pt>
                <c:pt idx="6458">
                  <c:v>6.1000221926645724</c:v>
                </c:pt>
                <c:pt idx="6459">
                  <c:v>6.1000221926645724</c:v>
                </c:pt>
                <c:pt idx="6460">
                  <c:v>6.1000221926645724</c:v>
                </c:pt>
                <c:pt idx="6461">
                  <c:v>6.1000221926645724</c:v>
                </c:pt>
                <c:pt idx="6462">
                  <c:v>6.1000221926645724</c:v>
                </c:pt>
                <c:pt idx="6463">
                  <c:v>6.1000221926645724</c:v>
                </c:pt>
                <c:pt idx="6464">
                  <c:v>6.1000221926645724</c:v>
                </c:pt>
                <c:pt idx="6465">
                  <c:v>6.1000221926645724</c:v>
                </c:pt>
                <c:pt idx="6466">
                  <c:v>6.1000221926645724</c:v>
                </c:pt>
                <c:pt idx="6467">
                  <c:v>6.1000221926645724</c:v>
                </c:pt>
                <c:pt idx="6468">
                  <c:v>6.1000221926645724</c:v>
                </c:pt>
                <c:pt idx="6469">
                  <c:v>6.1000221926645724</c:v>
                </c:pt>
                <c:pt idx="6470">
                  <c:v>6.1000221926645724</c:v>
                </c:pt>
                <c:pt idx="6471">
                  <c:v>6.1000221926645724</c:v>
                </c:pt>
                <c:pt idx="6472">
                  <c:v>6.1000221926645724</c:v>
                </c:pt>
                <c:pt idx="6473">
                  <c:v>6.1000221926645724</c:v>
                </c:pt>
                <c:pt idx="6474">
                  <c:v>6.1000221926645724</c:v>
                </c:pt>
                <c:pt idx="6475">
                  <c:v>6.1000221926645724</c:v>
                </c:pt>
                <c:pt idx="6476">
                  <c:v>6.1000221926645724</c:v>
                </c:pt>
                <c:pt idx="6477">
                  <c:v>6.1000221926645724</c:v>
                </c:pt>
                <c:pt idx="6478">
                  <c:v>6.1000221926645724</c:v>
                </c:pt>
                <c:pt idx="6479">
                  <c:v>6.1000221926645724</c:v>
                </c:pt>
                <c:pt idx="6480">
                  <c:v>6.1000221926645724</c:v>
                </c:pt>
                <c:pt idx="6481">
                  <c:v>6.1000221926645724</c:v>
                </c:pt>
                <c:pt idx="6482">
                  <c:v>6.1000221926645724</c:v>
                </c:pt>
                <c:pt idx="6483">
                  <c:v>6.1000221926645724</c:v>
                </c:pt>
                <c:pt idx="6484">
                  <c:v>6.1000221926645724</c:v>
                </c:pt>
                <c:pt idx="6485">
                  <c:v>6.1000221926645724</c:v>
                </c:pt>
                <c:pt idx="6486">
                  <c:v>6.1000221926645724</c:v>
                </c:pt>
                <c:pt idx="6487">
                  <c:v>6.1000221926645724</c:v>
                </c:pt>
                <c:pt idx="6488">
                  <c:v>6.1000221926645724</c:v>
                </c:pt>
                <c:pt idx="6489">
                  <c:v>6.1000221926645724</c:v>
                </c:pt>
                <c:pt idx="6490">
                  <c:v>6.1000221926645724</c:v>
                </c:pt>
                <c:pt idx="6491">
                  <c:v>6.1000221926645724</c:v>
                </c:pt>
                <c:pt idx="6492">
                  <c:v>6.1000221926645724</c:v>
                </c:pt>
                <c:pt idx="6493">
                  <c:v>6.1000221926645724</c:v>
                </c:pt>
                <c:pt idx="6494">
                  <c:v>6.1000221926645724</c:v>
                </c:pt>
                <c:pt idx="6495">
                  <c:v>6.1000221926645724</c:v>
                </c:pt>
                <c:pt idx="6496">
                  <c:v>6.1000221926645724</c:v>
                </c:pt>
                <c:pt idx="6497">
                  <c:v>6.1000221926645724</c:v>
                </c:pt>
                <c:pt idx="6498">
                  <c:v>6.1000221926645724</c:v>
                </c:pt>
                <c:pt idx="6499">
                  <c:v>6.1000221926645724</c:v>
                </c:pt>
                <c:pt idx="6500">
                  <c:v>6.1000221926645724</c:v>
                </c:pt>
                <c:pt idx="6501">
                  <c:v>6.1000221926645724</c:v>
                </c:pt>
                <c:pt idx="6502">
                  <c:v>6.1000221926645724</c:v>
                </c:pt>
                <c:pt idx="6503">
                  <c:v>6.1000221926645724</c:v>
                </c:pt>
                <c:pt idx="6504">
                  <c:v>6.1000221926645724</c:v>
                </c:pt>
                <c:pt idx="6505">
                  <c:v>6.1000221926645724</c:v>
                </c:pt>
                <c:pt idx="6506">
                  <c:v>6.1000221926645724</c:v>
                </c:pt>
                <c:pt idx="6507">
                  <c:v>6.1000221926645724</c:v>
                </c:pt>
                <c:pt idx="6508">
                  <c:v>6.1000221926645724</c:v>
                </c:pt>
                <c:pt idx="6509">
                  <c:v>6.1000221926645724</c:v>
                </c:pt>
                <c:pt idx="6510">
                  <c:v>6.1000221926645724</c:v>
                </c:pt>
                <c:pt idx="6511">
                  <c:v>6.1000221926645724</c:v>
                </c:pt>
                <c:pt idx="6512">
                  <c:v>6.1000221926645724</c:v>
                </c:pt>
                <c:pt idx="6513">
                  <c:v>6.1000221926645724</c:v>
                </c:pt>
                <c:pt idx="6514">
                  <c:v>6.1000221926645724</c:v>
                </c:pt>
                <c:pt idx="6515">
                  <c:v>6.1000221926645724</c:v>
                </c:pt>
                <c:pt idx="6516">
                  <c:v>6.1000221926645724</c:v>
                </c:pt>
                <c:pt idx="6517">
                  <c:v>6.1000221926645724</c:v>
                </c:pt>
                <c:pt idx="6518">
                  <c:v>6.1000221926645724</c:v>
                </c:pt>
                <c:pt idx="6519">
                  <c:v>6.1000221926645724</c:v>
                </c:pt>
                <c:pt idx="6520">
                  <c:v>6.1000221926645724</c:v>
                </c:pt>
                <c:pt idx="6521">
                  <c:v>6.1000221926645724</c:v>
                </c:pt>
                <c:pt idx="6522">
                  <c:v>6.1000221926645724</c:v>
                </c:pt>
                <c:pt idx="6523">
                  <c:v>6.1000221926645724</c:v>
                </c:pt>
                <c:pt idx="6524">
                  <c:v>6.1000221926645724</c:v>
                </c:pt>
                <c:pt idx="6525">
                  <c:v>6.1000221926645724</c:v>
                </c:pt>
                <c:pt idx="6526">
                  <c:v>6.1000221926645724</c:v>
                </c:pt>
                <c:pt idx="6527">
                  <c:v>6.1000221926645724</c:v>
                </c:pt>
                <c:pt idx="6528">
                  <c:v>6.1000221926645724</c:v>
                </c:pt>
                <c:pt idx="6529">
                  <c:v>6.1000221926645724</c:v>
                </c:pt>
                <c:pt idx="6530">
                  <c:v>6.1000221926645724</c:v>
                </c:pt>
                <c:pt idx="6531">
                  <c:v>6.1000221926645724</c:v>
                </c:pt>
                <c:pt idx="6532">
                  <c:v>6.1000221926645724</c:v>
                </c:pt>
                <c:pt idx="6533">
                  <c:v>6.1000221926645724</c:v>
                </c:pt>
                <c:pt idx="6534">
                  <c:v>6.1000221926645724</c:v>
                </c:pt>
                <c:pt idx="6535">
                  <c:v>6.1000221926645724</c:v>
                </c:pt>
                <c:pt idx="6536">
                  <c:v>6.1000221926645724</c:v>
                </c:pt>
                <c:pt idx="6537">
                  <c:v>6.1000221926645724</c:v>
                </c:pt>
                <c:pt idx="6538">
                  <c:v>6.1000221926645724</c:v>
                </c:pt>
                <c:pt idx="6539">
                  <c:v>6.1000221926645724</c:v>
                </c:pt>
                <c:pt idx="6540">
                  <c:v>6.1000221926645724</c:v>
                </c:pt>
                <c:pt idx="6541">
                  <c:v>6.1000221926645724</c:v>
                </c:pt>
                <c:pt idx="6542">
                  <c:v>6.1000221926645724</c:v>
                </c:pt>
                <c:pt idx="6543">
                  <c:v>6.1000221926645724</c:v>
                </c:pt>
                <c:pt idx="6544">
                  <c:v>6.1000221926645724</c:v>
                </c:pt>
                <c:pt idx="6545">
                  <c:v>6.1000221926645724</c:v>
                </c:pt>
                <c:pt idx="6546">
                  <c:v>6.1000221926645724</c:v>
                </c:pt>
                <c:pt idx="6547">
                  <c:v>6.1000221926645724</c:v>
                </c:pt>
                <c:pt idx="6548">
                  <c:v>6.1000221926645724</c:v>
                </c:pt>
                <c:pt idx="6549">
                  <c:v>6.1000221926645724</c:v>
                </c:pt>
                <c:pt idx="6550">
                  <c:v>6.1000221926645724</c:v>
                </c:pt>
                <c:pt idx="6551">
                  <c:v>6.1000221926645724</c:v>
                </c:pt>
                <c:pt idx="6552">
                  <c:v>6.1000221926645724</c:v>
                </c:pt>
                <c:pt idx="6553">
                  <c:v>6.1000221926645724</c:v>
                </c:pt>
                <c:pt idx="6554">
                  <c:v>6.1000221926645724</c:v>
                </c:pt>
                <c:pt idx="6555">
                  <c:v>6.1000221926645724</c:v>
                </c:pt>
                <c:pt idx="6556">
                  <c:v>6.1000221926645724</c:v>
                </c:pt>
                <c:pt idx="6557">
                  <c:v>6.1000221926645724</c:v>
                </c:pt>
                <c:pt idx="6558">
                  <c:v>6.1000221926645724</c:v>
                </c:pt>
                <c:pt idx="6559">
                  <c:v>6.1000221926645724</c:v>
                </c:pt>
                <c:pt idx="6560">
                  <c:v>6.1000221926645724</c:v>
                </c:pt>
                <c:pt idx="6561">
                  <c:v>6.1000221926645724</c:v>
                </c:pt>
                <c:pt idx="6562">
                  <c:v>6.1000221926645724</c:v>
                </c:pt>
                <c:pt idx="6563">
                  <c:v>6.1000221926645724</c:v>
                </c:pt>
                <c:pt idx="6564">
                  <c:v>6.1000221926645724</c:v>
                </c:pt>
                <c:pt idx="6565">
                  <c:v>6.1000221926645724</c:v>
                </c:pt>
                <c:pt idx="6566">
                  <c:v>6.1000221926645724</c:v>
                </c:pt>
                <c:pt idx="6567">
                  <c:v>6.1000221926645724</c:v>
                </c:pt>
                <c:pt idx="6568">
                  <c:v>6.1000221926645724</c:v>
                </c:pt>
                <c:pt idx="6569">
                  <c:v>6.1000221926645724</c:v>
                </c:pt>
                <c:pt idx="6570">
                  <c:v>6.1000221926645724</c:v>
                </c:pt>
                <c:pt idx="6571">
                  <c:v>6.1000221926645724</c:v>
                </c:pt>
                <c:pt idx="6572">
                  <c:v>6.1000221926645724</c:v>
                </c:pt>
                <c:pt idx="6573">
                  <c:v>6.1000221926645724</c:v>
                </c:pt>
                <c:pt idx="6574">
                  <c:v>6.1000221926645724</c:v>
                </c:pt>
                <c:pt idx="6575">
                  <c:v>6.1000221926645724</c:v>
                </c:pt>
                <c:pt idx="6576">
                  <c:v>6.1000221926645724</c:v>
                </c:pt>
                <c:pt idx="6577">
                  <c:v>6.1000221926645724</c:v>
                </c:pt>
                <c:pt idx="6578">
                  <c:v>6.1000221926645724</c:v>
                </c:pt>
                <c:pt idx="6579">
                  <c:v>6.1000221926645724</c:v>
                </c:pt>
                <c:pt idx="6580">
                  <c:v>6.1000221926645724</c:v>
                </c:pt>
                <c:pt idx="6581">
                  <c:v>6.1000221926645724</c:v>
                </c:pt>
                <c:pt idx="6582">
                  <c:v>6.1000221926645724</c:v>
                </c:pt>
                <c:pt idx="6583">
                  <c:v>6.1000221926645724</c:v>
                </c:pt>
                <c:pt idx="6584">
                  <c:v>6.1000221926645724</c:v>
                </c:pt>
                <c:pt idx="6585">
                  <c:v>6.1000221926645724</c:v>
                </c:pt>
                <c:pt idx="6586">
                  <c:v>6.1000221926645724</c:v>
                </c:pt>
                <c:pt idx="6587">
                  <c:v>6.1000221926645724</c:v>
                </c:pt>
                <c:pt idx="6588">
                  <c:v>6.1000221926645724</c:v>
                </c:pt>
                <c:pt idx="6589">
                  <c:v>6.1000221926645724</c:v>
                </c:pt>
                <c:pt idx="6590">
                  <c:v>6.1000221926645724</c:v>
                </c:pt>
                <c:pt idx="6591">
                  <c:v>6.1000221926645724</c:v>
                </c:pt>
                <c:pt idx="6592">
                  <c:v>6.1000221926645724</c:v>
                </c:pt>
                <c:pt idx="6593">
                  <c:v>6.1000221926645724</c:v>
                </c:pt>
                <c:pt idx="6594">
                  <c:v>6.1000221926645724</c:v>
                </c:pt>
                <c:pt idx="6595">
                  <c:v>6.1000221926645724</c:v>
                </c:pt>
                <c:pt idx="6596">
                  <c:v>6.1000221926645724</c:v>
                </c:pt>
                <c:pt idx="6597">
                  <c:v>6.1000221926645724</c:v>
                </c:pt>
                <c:pt idx="6598">
                  <c:v>6.1000221926645724</c:v>
                </c:pt>
                <c:pt idx="6599">
                  <c:v>6.1000221926645724</c:v>
                </c:pt>
                <c:pt idx="6600">
                  <c:v>6.1000221926645724</c:v>
                </c:pt>
                <c:pt idx="6601">
                  <c:v>6.1000221926645724</c:v>
                </c:pt>
                <c:pt idx="6602">
                  <c:v>6.1000221926645724</c:v>
                </c:pt>
                <c:pt idx="6603">
                  <c:v>6.1000221926645724</c:v>
                </c:pt>
                <c:pt idx="6604">
                  <c:v>6.1000221926645724</c:v>
                </c:pt>
                <c:pt idx="6605">
                  <c:v>6.1000221926645724</c:v>
                </c:pt>
                <c:pt idx="6606">
                  <c:v>6.1000221926645724</c:v>
                </c:pt>
                <c:pt idx="6607">
                  <c:v>6.1000221926645724</c:v>
                </c:pt>
                <c:pt idx="6608">
                  <c:v>6.1000221926645724</c:v>
                </c:pt>
                <c:pt idx="6609">
                  <c:v>6.1000221926645724</c:v>
                </c:pt>
                <c:pt idx="6610">
                  <c:v>6.1000221926645724</c:v>
                </c:pt>
                <c:pt idx="6611">
                  <c:v>6.1000221926645724</c:v>
                </c:pt>
                <c:pt idx="6612">
                  <c:v>6.1000221926645724</c:v>
                </c:pt>
                <c:pt idx="6613">
                  <c:v>6.1000221926645724</c:v>
                </c:pt>
                <c:pt idx="6614">
                  <c:v>6.1000221926645724</c:v>
                </c:pt>
                <c:pt idx="6615">
                  <c:v>6.1000221926645724</c:v>
                </c:pt>
                <c:pt idx="6616">
                  <c:v>6.1000221926645724</c:v>
                </c:pt>
                <c:pt idx="6617">
                  <c:v>6.1000221926645724</c:v>
                </c:pt>
                <c:pt idx="6618">
                  <c:v>6.1000221926645724</c:v>
                </c:pt>
                <c:pt idx="6619">
                  <c:v>6.1000221926645724</c:v>
                </c:pt>
                <c:pt idx="6620">
                  <c:v>6.1000221926645724</c:v>
                </c:pt>
                <c:pt idx="6621">
                  <c:v>6.1000221926645724</c:v>
                </c:pt>
                <c:pt idx="6622">
                  <c:v>6.1000221926645724</c:v>
                </c:pt>
                <c:pt idx="6623">
                  <c:v>6.1000221926645724</c:v>
                </c:pt>
                <c:pt idx="6624">
                  <c:v>6.1000221926645724</c:v>
                </c:pt>
                <c:pt idx="6625">
                  <c:v>6.1000221926645724</c:v>
                </c:pt>
                <c:pt idx="6626">
                  <c:v>6.1000221926645724</c:v>
                </c:pt>
                <c:pt idx="6627">
                  <c:v>6.1000221926645724</c:v>
                </c:pt>
                <c:pt idx="6628">
                  <c:v>6.1000221926645724</c:v>
                </c:pt>
                <c:pt idx="6629">
                  <c:v>6.1000221926645724</c:v>
                </c:pt>
                <c:pt idx="6630">
                  <c:v>6.1000221926645724</c:v>
                </c:pt>
                <c:pt idx="6631">
                  <c:v>6.1000221926645724</c:v>
                </c:pt>
                <c:pt idx="6632">
                  <c:v>6.1000221926645724</c:v>
                </c:pt>
                <c:pt idx="6633">
                  <c:v>6.1000221926645724</c:v>
                </c:pt>
                <c:pt idx="6634">
                  <c:v>6.1000221926645724</c:v>
                </c:pt>
                <c:pt idx="6635">
                  <c:v>6.1000221926645724</c:v>
                </c:pt>
                <c:pt idx="6636">
                  <c:v>6.1000221926645724</c:v>
                </c:pt>
                <c:pt idx="6637">
                  <c:v>6.1000221926645724</c:v>
                </c:pt>
                <c:pt idx="6638">
                  <c:v>6.1000221926645724</c:v>
                </c:pt>
                <c:pt idx="6639">
                  <c:v>6.1000221926645724</c:v>
                </c:pt>
                <c:pt idx="6640">
                  <c:v>6.1000221926645724</c:v>
                </c:pt>
                <c:pt idx="6641">
                  <c:v>6.1000221926645724</c:v>
                </c:pt>
                <c:pt idx="6642">
                  <c:v>6.1000221926645724</c:v>
                </c:pt>
                <c:pt idx="6643">
                  <c:v>6.1000221926645724</c:v>
                </c:pt>
                <c:pt idx="6644">
                  <c:v>6.1000221926645724</c:v>
                </c:pt>
                <c:pt idx="6645">
                  <c:v>6.1000221926645724</c:v>
                </c:pt>
                <c:pt idx="6646">
                  <c:v>6.1000221926645724</c:v>
                </c:pt>
                <c:pt idx="6647">
                  <c:v>6.1000221926645724</c:v>
                </c:pt>
                <c:pt idx="6648">
                  <c:v>6.1000221926645724</c:v>
                </c:pt>
                <c:pt idx="6649">
                  <c:v>6.1000221926645724</c:v>
                </c:pt>
                <c:pt idx="6650">
                  <c:v>6.1000221926645724</c:v>
                </c:pt>
                <c:pt idx="6651">
                  <c:v>6.1000221926645724</c:v>
                </c:pt>
                <c:pt idx="6652">
                  <c:v>6.1000221926645724</c:v>
                </c:pt>
                <c:pt idx="6653">
                  <c:v>6.1000221926645724</c:v>
                </c:pt>
                <c:pt idx="6654">
                  <c:v>6.1000221926645724</c:v>
                </c:pt>
                <c:pt idx="6655">
                  <c:v>6.1000221926645724</c:v>
                </c:pt>
                <c:pt idx="6656">
                  <c:v>6.1000221926645724</c:v>
                </c:pt>
                <c:pt idx="6657">
                  <c:v>6.1000221926645724</c:v>
                </c:pt>
                <c:pt idx="6658">
                  <c:v>6.1000221926645724</c:v>
                </c:pt>
                <c:pt idx="6659">
                  <c:v>6.1000221926645724</c:v>
                </c:pt>
                <c:pt idx="6660">
                  <c:v>6.1000221926645724</c:v>
                </c:pt>
                <c:pt idx="6661">
                  <c:v>6.1000221926645724</c:v>
                </c:pt>
                <c:pt idx="6662">
                  <c:v>6.1000221926645724</c:v>
                </c:pt>
                <c:pt idx="6663">
                  <c:v>6.1000221926645724</c:v>
                </c:pt>
                <c:pt idx="6664">
                  <c:v>6.1000221926645724</c:v>
                </c:pt>
                <c:pt idx="6665">
                  <c:v>6.1000221926645724</c:v>
                </c:pt>
                <c:pt idx="6666">
                  <c:v>6.1000221926645724</c:v>
                </c:pt>
                <c:pt idx="6667">
                  <c:v>6.1000221926645724</c:v>
                </c:pt>
                <c:pt idx="6668">
                  <c:v>6.1000221926645724</c:v>
                </c:pt>
                <c:pt idx="6669">
                  <c:v>6.1000221926645724</c:v>
                </c:pt>
                <c:pt idx="6670">
                  <c:v>6.1000221926645724</c:v>
                </c:pt>
                <c:pt idx="6671">
                  <c:v>6.1000221926645724</c:v>
                </c:pt>
                <c:pt idx="6672">
                  <c:v>6.1000221926645724</c:v>
                </c:pt>
                <c:pt idx="6673">
                  <c:v>6.1000221926645724</c:v>
                </c:pt>
                <c:pt idx="6674">
                  <c:v>6.1000221926645724</c:v>
                </c:pt>
                <c:pt idx="6675">
                  <c:v>6.1000221926645724</c:v>
                </c:pt>
                <c:pt idx="6676">
                  <c:v>6.1000221926645724</c:v>
                </c:pt>
                <c:pt idx="6677">
                  <c:v>6.1000221926645724</c:v>
                </c:pt>
                <c:pt idx="6678">
                  <c:v>6.1000221926645724</c:v>
                </c:pt>
                <c:pt idx="6679">
                  <c:v>6.1000221926645724</c:v>
                </c:pt>
                <c:pt idx="6680">
                  <c:v>6.1000221926645724</c:v>
                </c:pt>
                <c:pt idx="6681">
                  <c:v>6.1000221926645724</c:v>
                </c:pt>
                <c:pt idx="6682">
                  <c:v>6.1000221926645724</c:v>
                </c:pt>
                <c:pt idx="6683">
                  <c:v>6.1000221926645724</c:v>
                </c:pt>
                <c:pt idx="6684">
                  <c:v>6.1000221926645724</c:v>
                </c:pt>
                <c:pt idx="6685">
                  <c:v>6.1000221926645724</c:v>
                </c:pt>
                <c:pt idx="6686">
                  <c:v>6.1000221926645724</c:v>
                </c:pt>
                <c:pt idx="6687">
                  <c:v>6.1000221926645724</c:v>
                </c:pt>
                <c:pt idx="6688">
                  <c:v>6.1000221926645724</c:v>
                </c:pt>
                <c:pt idx="6689">
                  <c:v>6.1000221926645724</c:v>
                </c:pt>
                <c:pt idx="6690">
                  <c:v>6.1000221926645724</c:v>
                </c:pt>
                <c:pt idx="6691">
                  <c:v>6.1000221926645724</c:v>
                </c:pt>
                <c:pt idx="6692">
                  <c:v>6.1000221926645724</c:v>
                </c:pt>
                <c:pt idx="6693">
                  <c:v>6.1000221926645724</c:v>
                </c:pt>
                <c:pt idx="6694">
                  <c:v>6.1000221926645724</c:v>
                </c:pt>
                <c:pt idx="6695">
                  <c:v>6.1000221926645724</c:v>
                </c:pt>
                <c:pt idx="6696">
                  <c:v>6.1000221926645724</c:v>
                </c:pt>
                <c:pt idx="6697">
                  <c:v>6.1000221926645724</c:v>
                </c:pt>
                <c:pt idx="6698">
                  <c:v>6.1000221926645724</c:v>
                </c:pt>
                <c:pt idx="6699">
                  <c:v>6.1000221926645724</c:v>
                </c:pt>
                <c:pt idx="6700">
                  <c:v>6.1000221926645724</c:v>
                </c:pt>
                <c:pt idx="6701">
                  <c:v>6.1000221926645724</c:v>
                </c:pt>
                <c:pt idx="6702">
                  <c:v>6.1000221926645724</c:v>
                </c:pt>
                <c:pt idx="6703">
                  <c:v>6.1000221926645724</c:v>
                </c:pt>
                <c:pt idx="6704">
                  <c:v>6.1000221926645724</c:v>
                </c:pt>
                <c:pt idx="6705">
                  <c:v>6.1000221926645724</c:v>
                </c:pt>
                <c:pt idx="6706">
                  <c:v>6.1000221926645724</c:v>
                </c:pt>
                <c:pt idx="6707">
                  <c:v>6.1000221926645724</c:v>
                </c:pt>
                <c:pt idx="6708">
                  <c:v>6.1000221926645724</c:v>
                </c:pt>
                <c:pt idx="6709">
                  <c:v>6.1000221926645724</c:v>
                </c:pt>
                <c:pt idx="6710">
                  <c:v>6.1000221926645724</c:v>
                </c:pt>
                <c:pt idx="6711">
                  <c:v>6.1000221926645724</c:v>
                </c:pt>
                <c:pt idx="6712">
                  <c:v>6.1000221926645724</c:v>
                </c:pt>
                <c:pt idx="6713">
                  <c:v>6.1000221926645724</c:v>
                </c:pt>
                <c:pt idx="6714">
                  <c:v>6.1000221926645724</c:v>
                </c:pt>
                <c:pt idx="6715">
                  <c:v>6.1000221926645724</c:v>
                </c:pt>
                <c:pt idx="6716">
                  <c:v>6.1000221926645724</c:v>
                </c:pt>
                <c:pt idx="6717">
                  <c:v>6.1000221926645724</c:v>
                </c:pt>
                <c:pt idx="6718">
                  <c:v>6.1000221926645724</c:v>
                </c:pt>
                <c:pt idx="6719">
                  <c:v>6.1000221926645724</c:v>
                </c:pt>
                <c:pt idx="6720">
                  <c:v>6.1000221926645724</c:v>
                </c:pt>
                <c:pt idx="6721">
                  <c:v>6.1000221926645724</c:v>
                </c:pt>
                <c:pt idx="6722">
                  <c:v>6.1000221926645724</c:v>
                </c:pt>
                <c:pt idx="6723">
                  <c:v>6.1000221926645724</c:v>
                </c:pt>
                <c:pt idx="6724">
                  <c:v>6.1000221926645724</c:v>
                </c:pt>
                <c:pt idx="6725">
                  <c:v>6.1000221926645724</c:v>
                </c:pt>
                <c:pt idx="6726">
                  <c:v>6.1000221926645724</c:v>
                </c:pt>
                <c:pt idx="6727">
                  <c:v>6.1000221926645724</c:v>
                </c:pt>
                <c:pt idx="6728">
                  <c:v>6.1000221926645724</c:v>
                </c:pt>
                <c:pt idx="6729">
                  <c:v>6.1000221926645724</c:v>
                </c:pt>
                <c:pt idx="6730">
                  <c:v>6.1000221926645724</c:v>
                </c:pt>
                <c:pt idx="6731">
                  <c:v>6.1000221926645724</c:v>
                </c:pt>
                <c:pt idx="6732">
                  <c:v>6.1000221926645724</c:v>
                </c:pt>
                <c:pt idx="6733">
                  <c:v>6.1000221926645724</c:v>
                </c:pt>
                <c:pt idx="6734">
                  <c:v>6.1000221926645724</c:v>
                </c:pt>
                <c:pt idx="6735">
                  <c:v>6.1000221926645724</c:v>
                </c:pt>
                <c:pt idx="6736">
                  <c:v>6.1000221926645724</c:v>
                </c:pt>
                <c:pt idx="6737">
                  <c:v>6.1000221926645724</c:v>
                </c:pt>
                <c:pt idx="6738">
                  <c:v>6.1000221926645724</c:v>
                </c:pt>
                <c:pt idx="6739">
                  <c:v>6.1000221926645724</c:v>
                </c:pt>
                <c:pt idx="6740">
                  <c:v>6.1000221926645724</c:v>
                </c:pt>
                <c:pt idx="6741">
                  <c:v>6.1000221926645724</c:v>
                </c:pt>
                <c:pt idx="6742">
                  <c:v>6.1000221926645724</c:v>
                </c:pt>
                <c:pt idx="6743">
                  <c:v>6.1000221926645724</c:v>
                </c:pt>
                <c:pt idx="6744">
                  <c:v>6.1000221926645724</c:v>
                </c:pt>
                <c:pt idx="6745">
                  <c:v>6.1000221926645724</c:v>
                </c:pt>
                <c:pt idx="6746">
                  <c:v>6.1000221926645724</c:v>
                </c:pt>
                <c:pt idx="6747">
                  <c:v>6.1000221926645724</c:v>
                </c:pt>
                <c:pt idx="6748">
                  <c:v>6.1000221926645724</c:v>
                </c:pt>
                <c:pt idx="6749">
                  <c:v>6.1000221926645724</c:v>
                </c:pt>
                <c:pt idx="6750">
                  <c:v>6.1000221926645724</c:v>
                </c:pt>
                <c:pt idx="6751">
                  <c:v>6.1000221926645724</c:v>
                </c:pt>
                <c:pt idx="6752">
                  <c:v>6.1000221926645724</c:v>
                </c:pt>
                <c:pt idx="6753">
                  <c:v>6.1000221926645724</c:v>
                </c:pt>
                <c:pt idx="6754">
                  <c:v>6.1000221926645724</c:v>
                </c:pt>
                <c:pt idx="6755">
                  <c:v>6.1000221926645724</c:v>
                </c:pt>
                <c:pt idx="6756">
                  <c:v>6.1000221926645724</c:v>
                </c:pt>
                <c:pt idx="6757">
                  <c:v>6.1000221926645724</c:v>
                </c:pt>
                <c:pt idx="6758">
                  <c:v>6.1000221926645724</c:v>
                </c:pt>
                <c:pt idx="6759">
                  <c:v>6.1000221926645724</c:v>
                </c:pt>
                <c:pt idx="6760">
                  <c:v>6.1000221926645724</c:v>
                </c:pt>
                <c:pt idx="6761">
                  <c:v>6.1000221926645724</c:v>
                </c:pt>
                <c:pt idx="6762">
                  <c:v>6.1000221926645724</c:v>
                </c:pt>
                <c:pt idx="6763">
                  <c:v>6.1000221926645724</c:v>
                </c:pt>
                <c:pt idx="6764">
                  <c:v>6.1000221926645724</c:v>
                </c:pt>
                <c:pt idx="6765">
                  <c:v>6.1000221926645724</c:v>
                </c:pt>
                <c:pt idx="6766">
                  <c:v>6.1000221926645724</c:v>
                </c:pt>
                <c:pt idx="6767">
                  <c:v>6.1000221926645724</c:v>
                </c:pt>
                <c:pt idx="6768">
                  <c:v>6.1000221926645724</c:v>
                </c:pt>
                <c:pt idx="6769">
                  <c:v>6.1000221926645724</c:v>
                </c:pt>
                <c:pt idx="6770">
                  <c:v>6.1000221926645724</c:v>
                </c:pt>
                <c:pt idx="6771">
                  <c:v>6.1000221926645724</c:v>
                </c:pt>
                <c:pt idx="6772">
                  <c:v>6.1000221926645724</c:v>
                </c:pt>
                <c:pt idx="6773">
                  <c:v>6.1000221926645724</c:v>
                </c:pt>
                <c:pt idx="6774">
                  <c:v>6.1000221926645724</c:v>
                </c:pt>
                <c:pt idx="6775">
                  <c:v>6.1000221926645724</c:v>
                </c:pt>
                <c:pt idx="6776">
                  <c:v>6.1000221926645724</c:v>
                </c:pt>
                <c:pt idx="6777">
                  <c:v>6.1000221926645724</c:v>
                </c:pt>
                <c:pt idx="6778">
                  <c:v>6.1000221926645724</c:v>
                </c:pt>
                <c:pt idx="6779">
                  <c:v>6.1000221926645724</c:v>
                </c:pt>
                <c:pt idx="6780">
                  <c:v>6.1000221926645724</c:v>
                </c:pt>
                <c:pt idx="6781">
                  <c:v>6.1000221926645724</c:v>
                </c:pt>
                <c:pt idx="6782">
                  <c:v>6.1000221926645724</c:v>
                </c:pt>
                <c:pt idx="6783">
                  <c:v>6.1000221926645724</c:v>
                </c:pt>
                <c:pt idx="6784">
                  <c:v>6.1000221926645724</c:v>
                </c:pt>
                <c:pt idx="6785">
                  <c:v>6.1000221926645724</c:v>
                </c:pt>
                <c:pt idx="6786">
                  <c:v>6.1000221926645724</c:v>
                </c:pt>
                <c:pt idx="6787">
                  <c:v>6.1000221926645724</c:v>
                </c:pt>
                <c:pt idx="6788">
                  <c:v>6.1000221926645724</c:v>
                </c:pt>
                <c:pt idx="6789">
                  <c:v>6.1000221926645724</c:v>
                </c:pt>
                <c:pt idx="6790">
                  <c:v>6.1000221926645724</c:v>
                </c:pt>
                <c:pt idx="6791">
                  <c:v>6.1000221926645724</c:v>
                </c:pt>
                <c:pt idx="6792">
                  <c:v>6.1000221926645724</c:v>
                </c:pt>
                <c:pt idx="6793">
                  <c:v>6.1000221926645724</c:v>
                </c:pt>
                <c:pt idx="6794">
                  <c:v>6.1000221926645724</c:v>
                </c:pt>
                <c:pt idx="6795">
                  <c:v>6.1000221926645724</c:v>
                </c:pt>
                <c:pt idx="6796">
                  <c:v>6.1000221926645724</c:v>
                </c:pt>
                <c:pt idx="6797">
                  <c:v>6.1000221926645724</c:v>
                </c:pt>
                <c:pt idx="6798">
                  <c:v>6.1000221926645724</c:v>
                </c:pt>
                <c:pt idx="6799">
                  <c:v>6.1000221926645724</c:v>
                </c:pt>
                <c:pt idx="6800">
                  <c:v>6.1000221926645724</c:v>
                </c:pt>
                <c:pt idx="6801">
                  <c:v>6.1000221926645724</c:v>
                </c:pt>
                <c:pt idx="6802">
                  <c:v>6.1000221926645724</c:v>
                </c:pt>
                <c:pt idx="6803">
                  <c:v>6.1000221926645724</c:v>
                </c:pt>
                <c:pt idx="6804">
                  <c:v>6.1000221926645724</c:v>
                </c:pt>
                <c:pt idx="6805">
                  <c:v>6.1000221926645724</c:v>
                </c:pt>
                <c:pt idx="6806">
                  <c:v>6.1000221926645724</c:v>
                </c:pt>
                <c:pt idx="6807">
                  <c:v>6.1000221926645724</c:v>
                </c:pt>
                <c:pt idx="6808">
                  <c:v>6.1000221926645724</c:v>
                </c:pt>
                <c:pt idx="6809">
                  <c:v>6.1000221926645724</c:v>
                </c:pt>
                <c:pt idx="6810">
                  <c:v>6.1000221926645724</c:v>
                </c:pt>
                <c:pt idx="6811">
                  <c:v>6.1000221926645724</c:v>
                </c:pt>
                <c:pt idx="6812">
                  <c:v>6.1000221926645724</c:v>
                </c:pt>
                <c:pt idx="6813">
                  <c:v>6.1000221926645724</c:v>
                </c:pt>
                <c:pt idx="6814">
                  <c:v>6.1000221926645724</c:v>
                </c:pt>
                <c:pt idx="6815">
                  <c:v>6.1000221926645724</c:v>
                </c:pt>
                <c:pt idx="6816">
                  <c:v>6.1000221926645724</c:v>
                </c:pt>
                <c:pt idx="6817">
                  <c:v>6.1000221926645724</c:v>
                </c:pt>
                <c:pt idx="6818">
                  <c:v>6.1000221926645724</c:v>
                </c:pt>
                <c:pt idx="6819">
                  <c:v>6.1000221926645724</c:v>
                </c:pt>
                <c:pt idx="6820">
                  <c:v>6.1000221926645724</c:v>
                </c:pt>
                <c:pt idx="6821">
                  <c:v>6.1000221926645724</c:v>
                </c:pt>
                <c:pt idx="6822">
                  <c:v>6.1000221926645724</c:v>
                </c:pt>
                <c:pt idx="6823">
                  <c:v>6.1000221926645724</c:v>
                </c:pt>
                <c:pt idx="6824">
                  <c:v>6.1000221926645724</c:v>
                </c:pt>
                <c:pt idx="6825">
                  <c:v>6.1000221926645724</c:v>
                </c:pt>
                <c:pt idx="6826">
                  <c:v>6.1000221926645724</c:v>
                </c:pt>
                <c:pt idx="6827">
                  <c:v>6.1000221926645724</c:v>
                </c:pt>
                <c:pt idx="6828">
                  <c:v>6.1000221926645724</c:v>
                </c:pt>
                <c:pt idx="6829">
                  <c:v>6.1000221926645724</c:v>
                </c:pt>
                <c:pt idx="6830">
                  <c:v>6.1000221926645724</c:v>
                </c:pt>
                <c:pt idx="6831">
                  <c:v>6.1000221926645724</c:v>
                </c:pt>
                <c:pt idx="6832">
                  <c:v>6.1000221926645724</c:v>
                </c:pt>
                <c:pt idx="6833">
                  <c:v>6.1000221926645724</c:v>
                </c:pt>
                <c:pt idx="6834">
                  <c:v>6.1000221926645724</c:v>
                </c:pt>
                <c:pt idx="6835">
                  <c:v>6.1000221926645724</c:v>
                </c:pt>
                <c:pt idx="6836">
                  <c:v>6.1000221926645724</c:v>
                </c:pt>
                <c:pt idx="6837">
                  <c:v>6.1000221926645724</c:v>
                </c:pt>
                <c:pt idx="6838">
                  <c:v>6.1000221926645724</c:v>
                </c:pt>
                <c:pt idx="6839">
                  <c:v>6.1000221926645724</c:v>
                </c:pt>
                <c:pt idx="6840">
                  <c:v>6.1000221926645724</c:v>
                </c:pt>
                <c:pt idx="6841">
                  <c:v>6.1000221926645724</c:v>
                </c:pt>
                <c:pt idx="6842">
                  <c:v>6.1000221926645724</c:v>
                </c:pt>
                <c:pt idx="6843">
                  <c:v>6.1000221926645724</c:v>
                </c:pt>
                <c:pt idx="6844">
                  <c:v>6.1000221926645724</c:v>
                </c:pt>
                <c:pt idx="6845">
                  <c:v>6.1000221926645724</c:v>
                </c:pt>
                <c:pt idx="6846">
                  <c:v>6.1000221926645724</c:v>
                </c:pt>
                <c:pt idx="6847">
                  <c:v>6.1000221926645724</c:v>
                </c:pt>
                <c:pt idx="6848">
                  <c:v>6.1000221926645724</c:v>
                </c:pt>
                <c:pt idx="6849">
                  <c:v>6.1000221926645724</c:v>
                </c:pt>
                <c:pt idx="6850">
                  <c:v>6.1000221926645724</c:v>
                </c:pt>
                <c:pt idx="6851">
                  <c:v>6.1000221926645724</c:v>
                </c:pt>
                <c:pt idx="6852">
                  <c:v>6.1000221926645724</c:v>
                </c:pt>
                <c:pt idx="6853">
                  <c:v>6.1000221926645724</c:v>
                </c:pt>
                <c:pt idx="6854">
                  <c:v>6.1000221926645724</c:v>
                </c:pt>
                <c:pt idx="6855">
                  <c:v>6.1000221926645724</c:v>
                </c:pt>
                <c:pt idx="6856">
                  <c:v>6.1000221926645724</c:v>
                </c:pt>
                <c:pt idx="6857">
                  <c:v>6.1000221926645724</c:v>
                </c:pt>
                <c:pt idx="6858">
                  <c:v>6.1000221926645724</c:v>
                </c:pt>
                <c:pt idx="6859">
                  <c:v>6.1000221926645724</c:v>
                </c:pt>
                <c:pt idx="6860">
                  <c:v>6.1000221926645724</c:v>
                </c:pt>
                <c:pt idx="6861">
                  <c:v>6.1000221926645724</c:v>
                </c:pt>
                <c:pt idx="6862">
                  <c:v>6.1000221926645724</c:v>
                </c:pt>
                <c:pt idx="6863">
                  <c:v>6.1000221926645724</c:v>
                </c:pt>
                <c:pt idx="6864">
                  <c:v>6.1000221926645724</c:v>
                </c:pt>
                <c:pt idx="6865">
                  <c:v>6.1000221926645724</c:v>
                </c:pt>
                <c:pt idx="6866">
                  <c:v>6.1000221926645724</c:v>
                </c:pt>
                <c:pt idx="6867">
                  <c:v>6.1000221926645724</c:v>
                </c:pt>
                <c:pt idx="6868">
                  <c:v>6.1000221926645724</c:v>
                </c:pt>
                <c:pt idx="6869">
                  <c:v>6.1000221926645724</c:v>
                </c:pt>
                <c:pt idx="6870">
                  <c:v>6.1000221926645724</c:v>
                </c:pt>
                <c:pt idx="6871">
                  <c:v>6.1000221926645724</c:v>
                </c:pt>
                <c:pt idx="6872">
                  <c:v>6.1000221926645724</c:v>
                </c:pt>
                <c:pt idx="6873">
                  <c:v>6.1000221926645724</c:v>
                </c:pt>
                <c:pt idx="6874">
                  <c:v>6.1000221926645724</c:v>
                </c:pt>
                <c:pt idx="6875">
                  <c:v>6.1000221926645724</c:v>
                </c:pt>
                <c:pt idx="6876">
                  <c:v>6.1000221926645724</c:v>
                </c:pt>
                <c:pt idx="6877">
                  <c:v>6.1000221926645724</c:v>
                </c:pt>
                <c:pt idx="6878">
                  <c:v>6.1000221926645724</c:v>
                </c:pt>
                <c:pt idx="6879">
                  <c:v>6.1000221926645724</c:v>
                </c:pt>
                <c:pt idx="6880">
                  <c:v>6.1000221926645724</c:v>
                </c:pt>
                <c:pt idx="6881">
                  <c:v>6.1000221926645724</c:v>
                </c:pt>
                <c:pt idx="6882">
                  <c:v>6.1000221926645724</c:v>
                </c:pt>
                <c:pt idx="6883">
                  <c:v>6.1000221926645724</c:v>
                </c:pt>
                <c:pt idx="6884">
                  <c:v>6.1000221926645724</c:v>
                </c:pt>
                <c:pt idx="6885">
                  <c:v>6.1000221926645724</c:v>
                </c:pt>
                <c:pt idx="6886">
                  <c:v>6.1000221926645724</c:v>
                </c:pt>
                <c:pt idx="6887">
                  <c:v>6.1000221926645724</c:v>
                </c:pt>
                <c:pt idx="6888">
                  <c:v>6.1000221926645724</c:v>
                </c:pt>
                <c:pt idx="6889">
                  <c:v>6.1000221926645724</c:v>
                </c:pt>
                <c:pt idx="6890">
                  <c:v>6.1000221926645724</c:v>
                </c:pt>
                <c:pt idx="6891">
                  <c:v>6.1000221926645724</c:v>
                </c:pt>
                <c:pt idx="6892">
                  <c:v>6.1000221926645724</c:v>
                </c:pt>
                <c:pt idx="6893">
                  <c:v>6.1000221926645724</c:v>
                </c:pt>
                <c:pt idx="6894">
                  <c:v>6.1000221926645724</c:v>
                </c:pt>
                <c:pt idx="6895">
                  <c:v>6.1000221926645724</c:v>
                </c:pt>
                <c:pt idx="6896">
                  <c:v>6.1000221926645724</c:v>
                </c:pt>
                <c:pt idx="6897">
                  <c:v>6.1000221926645724</c:v>
                </c:pt>
                <c:pt idx="6898">
                  <c:v>6.1000221926645724</c:v>
                </c:pt>
                <c:pt idx="6899">
                  <c:v>6.1000221926645724</c:v>
                </c:pt>
                <c:pt idx="6900">
                  <c:v>6.1000221926645724</c:v>
                </c:pt>
                <c:pt idx="6901">
                  <c:v>6.1000221926645724</c:v>
                </c:pt>
                <c:pt idx="6902">
                  <c:v>6.1000221926645724</c:v>
                </c:pt>
                <c:pt idx="6903">
                  <c:v>6.1000221926645724</c:v>
                </c:pt>
                <c:pt idx="6904">
                  <c:v>6.1000221926645724</c:v>
                </c:pt>
                <c:pt idx="6905">
                  <c:v>6.1000221926645724</c:v>
                </c:pt>
                <c:pt idx="6906">
                  <c:v>6.1000221926645724</c:v>
                </c:pt>
                <c:pt idx="6907">
                  <c:v>6.1000221926645724</c:v>
                </c:pt>
                <c:pt idx="6908">
                  <c:v>6.1000221926645724</c:v>
                </c:pt>
                <c:pt idx="6909">
                  <c:v>6.1000221926645724</c:v>
                </c:pt>
                <c:pt idx="6910">
                  <c:v>6.1000221926645724</c:v>
                </c:pt>
                <c:pt idx="6911">
                  <c:v>6.1000221926645724</c:v>
                </c:pt>
                <c:pt idx="6912">
                  <c:v>6.1000221926645724</c:v>
                </c:pt>
                <c:pt idx="6913">
                  <c:v>6.1000221926645724</c:v>
                </c:pt>
                <c:pt idx="6914">
                  <c:v>6.1000221926645724</c:v>
                </c:pt>
                <c:pt idx="6915">
                  <c:v>6.1000221926645724</c:v>
                </c:pt>
                <c:pt idx="6916">
                  <c:v>6.1000221926645724</c:v>
                </c:pt>
                <c:pt idx="6917">
                  <c:v>6.1000221926645724</c:v>
                </c:pt>
                <c:pt idx="6918">
                  <c:v>6.1000221926645724</c:v>
                </c:pt>
                <c:pt idx="6919">
                  <c:v>6.1000221926645724</c:v>
                </c:pt>
                <c:pt idx="6920">
                  <c:v>6.1000221926645724</c:v>
                </c:pt>
                <c:pt idx="6921">
                  <c:v>6.1000221926645724</c:v>
                </c:pt>
                <c:pt idx="6922">
                  <c:v>6.1000221926645724</c:v>
                </c:pt>
                <c:pt idx="6923">
                  <c:v>6.1000221926645724</c:v>
                </c:pt>
                <c:pt idx="6924">
                  <c:v>6.1000221926645724</c:v>
                </c:pt>
                <c:pt idx="6925">
                  <c:v>6.1000221926645724</c:v>
                </c:pt>
                <c:pt idx="6926">
                  <c:v>6.1000221926645724</c:v>
                </c:pt>
                <c:pt idx="6927">
                  <c:v>6.1000221926645724</c:v>
                </c:pt>
                <c:pt idx="6928">
                  <c:v>6.1000221926645724</c:v>
                </c:pt>
                <c:pt idx="6929">
                  <c:v>6.1000221926645724</c:v>
                </c:pt>
                <c:pt idx="6930">
                  <c:v>6.1000221926645724</c:v>
                </c:pt>
                <c:pt idx="6931">
                  <c:v>6.1000221926645724</c:v>
                </c:pt>
                <c:pt idx="6932">
                  <c:v>6.1000221926645724</c:v>
                </c:pt>
                <c:pt idx="6933">
                  <c:v>6.1000221926645724</c:v>
                </c:pt>
                <c:pt idx="6934">
                  <c:v>6.1000221926645724</c:v>
                </c:pt>
                <c:pt idx="6935">
                  <c:v>6.1000221926645724</c:v>
                </c:pt>
                <c:pt idx="6936">
                  <c:v>6.1000221926645724</c:v>
                </c:pt>
                <c:pt idx="6937">
                  <c:v>6.1000221926645724</c:v>
                </c:pt>
                <c:pt idx="6938">
                  <c:v>6.1000221926645724</c:v>
                </c:pt>
                <c:pt idx="6939">
                  <c:v>6.1000221926645724</c:v>
                </c:pt>
                <c:pt idx="6940">
                  <c:v>6.1000221926645724</c:v>
                </c:pt>
                <c:pt idx="6941">
                  <c:v>6.1000221926645724</c:v>
                </c:pt>
                <c:pt idx="6942">
                  <c:v>6.1000221926645724</c:v>
                </c:pt>
                <c:pt idx="6943">
                  <c:v>6.1000221926645724</c:v>
                </c:pt>
                <c:pt idx="6944">
                  <c:v>6.1000221926645724</c:v>
                </c:pt>
                <c:pt idx="6945">
                  <c:v>6.1000221926645724</c:v>
                </c:pt>
                <c:pt idx="6946">
                  <c:v>6.1000221926645724</c:v>
                </c:pt>
                <c:pt idx="6947">
                  <c:v>6.1000221926645724</c:v>
                </c:pt>
                <c:pt idx="6948">
                  <c:v>6.1000221926645724</c:v>
                </c:pt>
                <c:pt idx="6949">
                  <c:v>6.1000221926645724</c:v>
                </c:pt>
                <c:pt idx="6950">
                  <c:v>6.1000221926645724</c:v>
                </c:pt>
                <c:pt idx="6951">
                  <c:v>6.1000221926645724</c:v>
                </c:pt>
                <c:pt idx="6952">
                  <c:v>6.1000221926645724</c:v>
                </c:pt>
                <c:pt idx="6953">
                  <c:v>6.1000221926645724</c:v>
                </c:pt>
                <c:pt idx="6954">
                  <c:v>6.1000221926645724</c:v>
                </c:pt>
                <c:pt idx="6955">
                  <c:v>6.1000221926645724</c:v>
                </c:pt>
                <c:pt idx="6956">
                  <c:v>6.1000221926645724</c:v>
                </c:pt>
                <c:pt idx="6957">
                  <c:v>6.1000221926645724</c:v>
                </c:pt>
                <c:pt idx="6958">
                  <c:v>6.1000221926645724</c:v>
                </c:pt>
                <c:pt idx="6959">
                  <c:v>6.1000221926645724</c:v>
                </c:pt>
                <c:pt idx="6960">
                  <c:v>6.1000221926645724</c:v>
                </c:pt>
                <c:pt idx="6961">
                  <c:v>6.1000221926645724</c:v>
                </c:pt>
                <c:pt idx="6962">
                  <c:v>6.1000221926645724</c:v>
                </c:pt>
                <c:pt idx="6963">
                  <c:v>6.1000221926645724</c:v>
                </c:pt>
                <c:pt idx="6964">
                  <c:v>6.1000221926645724</c:v>
                </c:pt>
                <c:pt idx="6965">
                  <c:v>6.1000221926645724</c:v>
                </c:pt>
                <c:pt idx="6966">
                  <c:v>6.1000221926645724</c:v>
                </c:pt>
                <c:pt idx="6967">
                  <c:v>6.1000221926645724</c:v>
                </c:pt>
                <c:pt idx="6968">
                  <c:v>6.1000221926645724</c:v>
                </c:pt>
                <c:pt idx="6969">
                  <c:v>6.1000221926645724</c:v>
                </c:pt>
                <c:pt idx="6970">
                  <c:v>6.1000221926645724</c:v>
                </c:pt>
                <c:pt idx="6971">
                  <c:v>6.1000221926645724</c:v>
                </c:pt>
                <c:pt idx="6972">
                  <c:v>6.1000221926645724</c:v>
                </c:pt>
                <c:pt idx="6973">
                  <c:v>6.1000221926645724</c:v>
                </c:pt>
                <c:pt idx="6974">
                  <c:v>6.1000221926645724</c:v>
                </c:pt>
                <c:pt idx="6975">
                  <c:v>6.1000221926645724</c:v>
                </c:pt>
                <c:pt idx="6976">
                  <c:v>6.1000221926645724</c:v>
                </c:pt>
                <c:pt idx="6977">
                  <c:v>6.1000221926645724</c:v>
                </c:pt>
                <c:pt idx="6978">
                  <c:v>6.1000221926645724</c:v>
                </c:pt>
                <c:pt idx="6979">
                  <c:v>6.1000221926645724</c:v>
                </c:pt>
                <c:pt idx="6980">
                  <c:v>6.1000221926645724</c:v>
                </c:pt>
                <c:pt idx="6981">
                  <c:v>6.1000221926645724</c:v>
                </c:pt>
                <c:pt idx="6982">
                  <c:v>6.1000221926645724</c:v>
                </c:pt>
                <c:pt idx="6983">
                  <c:v>6.1000221926645724</c:v>
                </c:pt>
                <c:pt idx="6984">
                  <c:v>6.1000221926645724</c:v>
                </c:pt>
                <c:pt idx="6985">
                  <c:v>6.1000221926645724</c:v>
                </c:pt>
                <c:pt idx="6986">
                  <c:v>6.1000221926645724</c:v>
                </c:pt>
                <c:pt idx="6987">
                  <c:v>6.1000221926645724</c:v>
                </c:pt>
                <c:pt idx="6988">
                  <c:v>6.1000221926645724</c:v>
                </c:pt>
                <c:pt idx="6989">
                  <c:v>6.1000221926645724</c:v>
                </c:pt>
                <c:pt idx="6990">
                  <c:v>6.1000221926645724</c:v>
                </c:pt>
                <c:pt idx="6991">
                  <c:v>6.1000221926645724</c:v>
                </c:pt>
                <c:pt idx="6992">
                  <c:v>6.1000221926645724</c:v>
                </c:pt>
                <c:pt idx="6993">
                  <c:v>6.1000221926645724</c:v>
                </c:pt>
                <c:pt idx="6994">
                  <c:v>6.1000221926645724</c:v>
                </c:pt>
                <c:pt idx="6995">
                  <c:v>6.1000221926645724</c:v>
                </c:pt>
                <c:pt idx="6996">
                  <c:v>6.1000221926645724</c:v>
                </c:pt>
                <c:pt idx="6997">
                  <c:v>6.1000221926645724</c:v>
                </c:pt>
                <c:pt idx="6998">
                  <c:v>6.1000221926645724</c:v>
                </c:pt>
                <c:pt idx="6999">
                  <c:v>6.1000221926645724</c:v>
                </c:pt>
                <c:pt idx="7000">
                  <c:v>6.1000221926645724</c:v>
                </c:pt>
                <c:pt idx="7001">
                  <c:v>6.1000221926645724</c:v>
                </c:pt>
                <c:pt idx="7002">
                  <c:v>6.1000221926645724</c:v>
                </c:pt>
                <c:pt idx="7003">
                  <c:v>6.1000221926645724</c:v>
                </c:pt>
                <c:pt idx="7004">
                  <c:v>6.1000221926645724</c:v>
                </c:pt>
                <c:pt idx="7005">
                  <c:v>6.1000221926645724</c:v>
                </c:pt>
                <c:pt idx="7006">
                  <c:v>6.1000221926645724</c:v>
                </c:pt>
                <c:pt idx="7007">
                  <c:v>6.1000221926645724</c:v>
                </c:pt>
                <c:pt idx="7008">
                  <c:v>6.1000221926645724</c:v>
                </c:pt>
                <c:pt idx="7009">
                  <c:v>6.1000221926645724</c:v>
                </c:pt>
                <c:pt idx="7010">
                  <c:v>6.1000221926645724</c:v>
                </c:pt>
                <c:pt idx="7011">
                  <c:v>6.1000221926645724</c:v>
                </c:pt>
                <c:pt idx="7012">
                  <c:v>6.1000221926645724</c:v>
                </c:pt>
                <c:pt idx="7013">
                  <c:v>6.1000221926645724</c:v>
                </c:pt>
                <c:pt idx="7014">
                  <c:v>6.1000221926645724</c:v>
                </c:pt>
                <c:pt idx="7015">
                  <c:v>6.1000221926645724</c:v>
                </c:pt>
                <c:pt idx="7016">
                  <c:v>6.1000221926645724</c:v>
                </c:pt>
                <c:pt idx="7017">
                  <c:v>6.1000221926645724</c:v>
                </c:pt>
                <c:pt idx="7018">
                  <c:v>6.1000221926645724</c:v>
                </c:pt>
                <c:pt idx="7019">
                  <c:v>6.1000221926645724</c:v>
                </c:pt>
                <c:pt idx="7020">
                  <c:v>6.1000221926645724</c:v>
                </c:pt>
                <c:pt idx="7021">
                  <c:v>6.1000221926645724</c:v>
                </c:pt>
                <c:pt idx="7022">
                  <c:v>6.1000221926645724</c:v>
                </c:pt>
                <c:pt idx="7023">
                  <c:v>6.1000221926645724</c:v>
                </c:pt>
                <c:pt idx="7024">
                  <c:v>6.1000221926645724</c:v>
                </c:pt>
                <c:pt idx="7025">
                  <c:v>6.1000221926645724</c:v>
                </c:pt>
                <c:pt idx="7026">
                  <c:v>6.1000221926645724</c:v>
                </c:pt>
                <c:pt idx="7027">
                  <c:v>6.1000221926645724</c:v>
                </c:pt>
                <c:pt idx="7028">
                  <c:v>6.1000221926645724</c:v>
                </c:pt>
                <c:pt idx="7029">
                  <c:v>6.1000221926645724</c:v>
                </c:pt>
                <c:pt idx="7030">
                  <c:v>6.1000221926645724</c:v>
                </c:pt>
                <c:pt idx="7031">
                  <c:v>6.1000221926645724</c:v>
                </c:pt>
                <c:pt idx="7032">
                  <c:v>6.1000221926645724</c:v>
                </c:pt>
                <c:pt idx="7033">
                  <c:v>6.1000221926645724</c:v>
                </c:pt>
                <c:pt idx="7034">
                  <c:v>6.1000221926645724</c:v>
                </c:pt>
                <c:pt idx="7035">
                  <c:v>6.1000221926645724</c:v>
                </c:pt>
                <c:pt idx="7036">
                  <c:v>6.1000221926645724</c:v>
                </c:pt>
                <c:pt idx="7037">
                  <c:v>6.1000221926645724</c:v>
                </c:pt>
                <c:pt idx="7038">
                  <c:v>6.1000221926645724</c:v>
                </c:pt>
                <c:pt idx="7039">
                  <c:v>6.1000221926645724</c:v>
                </c:pt>
                <c:pt idx="7040">
                  <c:v>6.1000221926645724</c:v>
                </c:pt>
                <c:pt idx="7041">
                  <c:v>6.1000221926645724</c:v>
                </c:pt>
                <c:pt idx="7042">
                  <c:v>6.1000221926645724</c:v>
                </c:pt>
                <c:pt idx="7043">
                  <c:v>6.1000221926645724</c:v>
                </c:pt>
                <c:pt idx="7044">
                  <c:v>6.1000221926645724</c:v>
                </c:pt>
                <c:pt idx="7045">
                  <c:v>6.1000221926645724</c:v>
                </c:pt>
                <c:pt idx="7046">
                  <c:v>6.1000221926645724</c:v>
                </c:pt>
                <c:pt idx="7047">
                  <c:v>6.1000221926645724</c:v>
                </c:pt>
                <c:pt idx="7048">
                  <c:v>6.1000221926645724</c:v>
                </c:pt>
                <c:pt idx="7049">
                  <c:v>6.1000221926645724</c:v>
                </c:pt>
                <c:pt idx="7050">
                  <c:v>6.1000221926645724</c:v>
                </c:pt>
                <c:pt idx="7051">
                  <c:v>6.1000221926645724</c:v>
                </c:pt>
                <c:pt idx="7052">
                  <c:v>6.1000221926645724</c:v>
                </c:pt>
                <c:pt idx="7053">
                  <c:v>6.1000221926645724</c:v>
                </c:pt>
                <c:pt idx="7054">
                  <c:v>6.1000221926645724</c:v>
                </c:pt>
                <c:pt idx="7055">
                  <c:v>6.1000221926645724</c:v>
                </c:pt>
                <c:pt idx="7056">
                  <c:v>6.1000221926645724</c:v>
                </c:pt>
                <c:pt idx="7057">
                  <c:v>6.1000221926645724</c:v>
                </c:pt>
                <c:pt idx="7058">
                  <c:v>6.1000221926645724</c:v>
                </c:pt>
                <c:pt idx="7059">
                  <c:v>6.1000221926645724</c:v>
                </c:pt>
                <c:pt idx="7060">
                  <c:v>6.1000221926645724</c:v>
                </c:pt>
                <c:pt idx="7061">
                  <c:v>6.1000221926645724</c:v>
                </c:pt>
                <c:pt idx="7062">
                  <c:v>6.1000221926645724</c:v>
                </c:pt>
                <c:pt idx="7063">
                  <c:v>6.1000221926645724</c:v>
                </c:pt>
                <c:pt idx="7064">
                  <c:v>6.1000221926645724</c:v>
                </c:pt>
                <c:pt idx="7065">
                  <c:v>6.1000221926645724</c:v>
                </c:pt>
                <c:pt idx="7066">
                  <c:v>6.1000221926645724</c:v>
                </c:pt>
                <c:pt idx="7067">
                  <c:v>6.1000221926645724</c:v>
                </c:pt>
                <c:pt idx="7068">
                  <c:v>6.1000221926645724</c:v>
                </c:pt>
                <c:pt idx="7069">
                  <c:v>6.1000221926645724</c:v>
                </c:pt>
                <c:pt idx="7070">
                  <c:v>6.1000221926645724</c:v>
                </c:pt>
                <c:pt idx="7071">
                  <c:v>6.1000221926645724</c:v>
                </c:pt>
                <c:pt idx="7072">
                  <c:v>6.1000221926645724</c:v>
                </c:pt>
                <c:pt idx="7073">
                  <c:v>6.1000221926645724</c:v>
                </c:pt>
                <c:pt idx="7074">
                  <c:v>6.1000221926645724</c:v>
                </c:pt>
                <c:pt idx="7075">
                  <c:v>6.1000221926645724</c:v>
                </c:pt>
                <c:pt idx="7076">
                  <c:v>6.1000221926645724</c:v>
                </c:pt>
                <c:pt idx="7077">
                  <c:v>6.1000221926645724</c:v>
                </c:pt>
                <c:pt idx="7078">
                  <c:v>6.1000221926645724</c:v>
                </c:pt>
                <c:pt idx="7079">
                  <c:v>6.1000221926645724</c:v>
                </c:pt>
                <c:pt idx="7080">
                  <c:v>6.1000221926645724</c:v>
                </c:pt>
                <c:pt idx="7081">
                  <c:v>6.1000221926645724</c:v>
                </c:pt>
                <c:pt idx="7082">
                  <c:v>6.1000221926645724</c:v>
                </c:pt>
                <c:pt idx="7083">
                  <c:v>6.1000221926645724</c:v>
                </c:pt>
                <c:pt idx="7084">
                  <c:v>6.1000221926645724</c:v>
                </c:pt>
                <c:pt idx="7085">
                  <c:v>6.1000221926645724</c:v>
                </c:pt>
                <c:pt idx="7086">
                  <c:v>6.1000221926645724</c:v>
                </c:pt>
                <c:pt idx="7087">
                  <c:v>6.1000221926645724</c:v>
                </c:pt>
                <c:pt idx="7088">
                  <c:v>6.1000221926645724</c:v>
                </c:pt>
                <c:pt idx="7089">
                  <c:v>6.1000221926645724</c:v>
                </c:pt>
                <c:pt idx="7090">
                  <c:v>6.1000221926645724</c:v>
                </c:pt>
                <c:pt idx="7091">
                  <c:v>6.1000221926645724</c:v>
                </c:pt>
                <c:pt idx="7092">
                  <c:v>6.1000221926645724</c:v>
                </c:pt>
                <c:pt idx="7093">
                  <c:v>6.1000221926645724</c:v>
                </c:pt>
                <c:pt idx="7094">
                  <c:v>6.1000221926645724</c:v>
                </c:pt>
                <c:pt idx="7095">
                  <c:v>6.1000221926645724</c:v>
                </c:pt>
                <c:pt idx="7096">
                  <c:v>6.1000221926645724</c:v>
                </c:pt>
                <c:pt idx="7097">
                  <c:v>6.1000221926645724</c:v>
                </c:pt>
                <c:pt idx="7098">
                  <c:v>6.1000221926645724</c:v>
                </c:pt>
                <c:pt idx="7099">
                  <c:v>6.1000221926645724</c:v>
                </c:pt>
                <c:pt idx="7100">
                  <c:v>6.1000221926645724</c:v>
                </c:pt>
                <c:pt idx="7101">
                  <c:v>6.1000221926645724</c:v>
                </c:pt>
                <c:pt idx="7102">
                  <c:v>6.1000221926645724</c:v>
                </c:pt>
                <c:pt idx="7103">
                  <c:v>6.1000221926645724</c:v>
                </c:pt>
                <c:pt idx="7104">
                  <c:v>6.1000221926645724</c:v>
                </c:pt>
                <c:pt idx="7105">
                  <c:v>6.1000221926645724</c:v>
                </c:pt>
                <c:pt idx="7106">
                  <c:v>6.1000221926645724</c:v>
                </c:pt>
                <c:pt idx="7107">
                  <c:v>6.1000221926645724</c:v>
                </c:pt>
                <c:pt idx="7108">
                  <c:v>6.1000221926645724</c:v>
                </c:pt>
                <c:pt idx="7109">
                  <c:v>6.1000221926645724</c:v>
                </c:pt>
                <c:pt idx="7110">
                  <c:v>6.1000221926645724</c:v>
                </c:pt>
                <c:pt idx="7111">
                  <c:v>6.1000221926645724</c:v>
                </c:pt>
                <c:pt idx="7112">
                  <c:v>6.1000221926645724</c:v>
                </c:pt>
                <c:pt idx="7113">
                  <c:v>6.1000221926645724</c:v>
                </c:pt>
                <c:pt idx="7114">
                  <c:v>6.1000221926645724</c:v>
                </c:pt>
                <c:pt idx="7115">
                  <c:v>6.1000221926645724</c:v>
                </c:pt>
                <c:pt idx="7116">
                  <c:v>6.1000221926645724</c:v>
                </c:pt>
                <c:pt idx="7117">
                  <c:v>6.1000221926645724</c:v>
                </c:pt>
                <c:pt idx="7118">
                  <c:v>6.1000221926645724</c:v>
                </c:pt>
                <c:pt idx="7119">
                  <c:v>6.1000221926645724</c:v>
                </c:pt>
                <c:pt idx="7120">
                  <c:v>6.1000221926645724</c:v>
                </c:pt>
                <c:pt idx="7121">
                  <c:v>6.1000221926645724</c:v>
                </c:pt>
                <c:pt idx="7122">
                  <c:v>6.1000221926645724</c:v>
                </c:pt>
                <c:pt idx="7123">
                  <c:v>6.1000221926645724</c:v>
                </c:pt>
                <c:pt idx="7124">
                  <c:v>6.1000221926645724</c:v>
                </c:pt>
                <c:pt idx="7125">
                  <c:v>6.1000221926645724</c:v>
                </c:pt>
                <c:pt idx="7126">
                  <c:v>6.1000221926645724</c:v>
                </c:pt>
                <c:pt idx="7127">
                  <c:v>6.1000221926645724</c:v>
                </c:pt>
                <c:pt idx="7128">
                  <c:v>6.1000221926645724</c:v>
                </c:pt>
                <c:pt idx="7129">
                  <c:v>6.1000221926645724</c:v>
                </c:pt>
                <c:pt idx="7130">
                  <c:v>6.1000221926645724</c:v>
                </c:pt>
                <c:pt idx="7131">
                  <c:v>6.1000221926645724</c:v>
                </c:pt>
                <c:pt idx="7132">
                  <c:v>6.1000221926645724</c:v>
                </c:pt>
                <c:pt idx="7133">
                  <c:v>6.1000221926645724</c:v>
                </c:pt>
                <c:pt idx="7134">
                  <c:v>6.1000221926645724</c:v>
                </c:pt>
                <c:pt idx="7135">
                  <c:v>6.1000221926645724</c:v>
                </c:pt>
                <c:pt idx="7136">
                  <c:v>6.1000221926645724</c:v>
                </c:pt>
                <c:pt idx="7137">
                  <c:v>6.1000221926645724</c:v>
                </c:pt>
                <c:pt idx="7138">
                  <c:v>6.1000221926645724</c:v>
                </c:pt>
                <c:pt idx="7139">
                  <c:v>6.1000221926645724</c:v>
                </c:pt>
                <c:pt idx="7140">
                  <c:v>6.1000221926645724</c:v>
                </c:pt>
                <c:pt idx="7141">
                  <c:v>6.1000221926645724</c:v>
                </c:pt>
                <c:pt idx="7142">
                  <c:v>6.1000221926645724</c:v>
                </c:pt>
                <c:pt idx="7143">
                  <c:v>6.1000221926645724</c:v>
                </c:pt>
                <c:pt idx="7144">
                  <c:v>6.1000221926645724</c:v>
                </c:pt>
                <c:pt idx="7145">
                  <c:v>6.1000221926645724</c:v>
                </c:pt>
                <c:pt idx="7146">
                  <c:v>6.1000221926645724</c:v>
                </c:pt>
                <c:pt idx="7147">
                  <c:v>6.1000221926645724</c:v>
                </c:pt>
                <c:pt idx="7148">
                  <c:v>6.1000221926645724</c:v>
                </c:pt>
                <c:pt idx="7149">
                  <c:v>6.1000221926645724</c:v>
                </c:pt>
                <c:pt idx="7150">
                  <c:v>6.1000221926645724</c:v>
                </c:pt>
                <c:pt idx="7151">
                  <c:v>6.1000221926645724</c:v>
                </c:pt>
                <c:pt idx="7152">
                  <c:v>6.1000221926645724</c:v>
                </c:pt>
                <c:pt idx="7153">
                  <c:v>6.1000221926645724</c:v>
                </c:pt>
                <c:pt idx="7154">
                  <c:v>6.1000221926645724</c:v>
                </c:pt>
                <c:pt idx="7155">
                  <c:v>6.1000221926645724</c:v>
                </c:pt>
                <c:pt idx="7156">
                  <c:v>6.1000221926645724</c:v>
                </c:pt>
                <c:pt idx="7157">
                  <c:v>6.1000221926645724</c:v>
                </c:pt>
                <c:pt idx="7158">
                  <c:v>6.1000221926645724</c:v>
                </c:pt>
                <c:pt idx="7159">
                  <c:v>6.1000221926645724</c:v>
                </c:pt>
                <c:pt idx="7160">
                  <c:v>6.1000221926645724</c:v>
                </c:pt>
                <c:pt idx="7161">
                  <c:v>6.1000221926645724</c:v>
                </c:pt>
                <c:pt idx="7162">
                  <c:v>6.1000221926645724</c:v>
                </c:pt>
                <c:pt idx="7163">
                  <c:v>6.1000221926645724</c:v>
                </c:pt>
                <c:pt idx="7164">
                  <c:v>6.1000221926645724</c:v>
                </c:pt>
                <c:pt idx="7165">
                  <c:v>6.1000221926645724</c:v>
                </c:pt>
                <c:pt idx="7166">
                  <c:v>6.1000221926645724</c:v>
                </c:pt>
                <c:pt idx="7167">
                  <c:v>6.1000221926645724</c:v>
                </c:pt>
                <c:pt idx="7168">
                  <c:v>6.1000221926645724</c:v>
                </c:pt>
                <c:pt idx="7169">
                  <c:v>6.1000221926645724</c:v>
                </c:pt>
                <c:pt idx="7170">
                  <c:v>6.1000221926645724</c:v>
                </c:pt>
                <c:pt idx="7171">
                  <c:v>6.1000221926645724</c:v>
                </c:pt>
                <c:pt idx="7172">
                  <c:v>6.1000221926645724</c:v>
                </c:pt>
                <c:pt idx="7173">
                  <c:v>6.1000221926645724</c:v>
                </c:pt>
                <c:pt idx="7174">
                  <c:v>6.1000221926645724</c:v>
                </c:pt>
                <c:pt idx="7175">
                  <c:v>6.1000221926645724</c:v>
                </c:pt>
                <c:pt idx="7176">
                  <c:v>6.1000221926645724</c:v>
                </c:pt>
                <c:pt idx="7177">
                  <c:v>6.1000221926645724</c:v>
                </c:pt>
                <c:pt idx="7178">
                  <c:v>6.1000221926645724</c:v>
                </c:pt>
                <c:pt idx="7179">
                  <c:v>6.1000221926645724</c:v>
                </c:pt>
                <c:pt idx="7180">
                  <c:v>6.1000221926645724</c:v>
                </c:pt>
                <c:pt idx="7181">
                  <c:v>6.1000221926645724</c:v>
                </c:pt>
                <c:pt idx="7182">
                  <c:v>6.1000221926645724</c:v>
                </c:pt>
                <c:pt idx="7183">
                  <c:v>6.1000221926645724</c:v>
                </c:pt>
                <c:pt idx="7184">
                  <c:v>6.1000221926645724</c:v>
                </c:pt>
                <c:pt idx="7185">
                  <c:v>6.1000221926645724</c:v>
                </c:pt>
                <c:pt idx="7186">
                  <c:v>6.1000221926645724</c:v>
                </c:pt>
                <c:pt idx="7187">
                  <c:v>6.1000221926645724</c:v>
                </c:pt>
                <c:pt idx="7188">
                  <c:v>6.1000221926645724</c:v>
                </c:pt>
                <c:pt idx="7189">
                  <c:v>6.1000221926645724</c:v>
                </c:pt>
                <c:pt idx="7190">
                  <c:v>6.1000221926645724</c:v>
                </c:pt>
                <c:pt idx="7191">
                  <c:v>6.1000221926645724</c:v>
                </c:pt>
                <c:pt idx="7192">
                  <c:v>6.1000221926645724</c:v>
                </c:pt>
                <c:pt idx="7193">
                  <c:v>6.1000221926645724</c:v>
                </c:pt>
                <c:pt idx="7194">
                  <c:v>6.1000221926645724</c:v>
                </c:pt>
                <c:pt idx="7195">
                  <c:v>6.1000221926645724</c:v>
                </c:pt>
                <c:pt idx="7196">
                  <c:v>6.1000221926645724</c:v>
                </c:pt>
                <c:pt idx="7197">
                  <c:v>6.1000221926645724</c:v>
                </c:pt>
                <c:pt idx="7198">
                  <c:v>6.1000221926645724</c:v>
                </c:pt>
                <c:pt idx="7199">
                  <c:v>6.1000221926645724</c:v>
                </c:pt>
                <c:pt idx="7200">
                  <c:v>6.1000221926645724</c:v>
                </c:pt>
                <c:pt idx="7201">
                  <c:v>6.1000221926645724</c:v>
                </c:pt>
                <c:pt idx="7202">
                  <c:v>6.1000221926645724</c:v>
                </c:pt>
                <c:pt idx="7203">
                  <c:v>6.1000221926645724</c:v>
                </c:pt>
                <c:pt idx="7204">
                  <c:v>6.1000221926645724</c:v>
                </c:pt>
                <c:pt idx="7205">
                  <c:v>6.1000221926645724</c:v>
                </c:pt>
                <c:pt idx="7206">
                  <c:v>6.1000221926645724</c:v>
                </c:pt>
                <c:pt idx="7207">
                  <c:v>6.1000221926645724</c:v>
                </c:pt>
                <c:pt idx="7208">
                  <c:v>6.1000221926645724</c:v>
                </c:pt>
                <c:pt idx="7209">
                  <c:v>6.1000221926645724</c:v>
                </c:pt>
                <c:pt idx="7210">
                  <c:v>6.1000221926645724</c:v>
                </c:pt>
                <c:pt idx="7211">
                  <c:v>6.1000221926645724</c:v>
                </c:pt>
                <c:pt idx="7212">
                  <c:v>6.1000221926645724</c:v>
                </c:pt>
                <c:pt idx="7213">
                  <c:v>6.1000221926645724</c:v>
                </c:pt>
                <c:pt idx="7214">
                  <c:v>6.1000221926645724</c:v>
                </c:pt>
                <c:pt idx="7215">
                  <c:v>6.1000221926645724</c:v>
                </c:pt>
                <c:pt idx="7216">
                  <c:v>6.1000221926645724</c:v>
                </c:pt>
                <c:pt idx="7217">
                  <c:v>6.1000221926645724</c:v>
                </c:pt>
                <c:pt idx="7218">
                  <c:v>6.1000221926645724</c:v>
                </c:pt>
                <c:pt idx="7219">
                  <c:v>6.1000221926645724</c:v>
                </c:pt>
                <c:pt idx="7220">
                  <c:v>6.1000221926645724</c:v>
                </c:pt>
                <c:pt idx="7221">
                  <c:v>6.1000221926645724</c:v>
                </c:pt>
                <c:pt idx="7222">
                  <c:v>6.1000221926645724</c:v>
                </c:pt>
                <c:pt idx="7223">
                  <c:v>6.1000221926645724</c:v>
                </c:pt>
                <c:pt idx="7224">
                  <c:v>6.1000221926645724</c:v>
                </c:pt>
                <c:pt idx="7225">
                  <c:v>6.1000221926645724</c:v>
                </c:pt>
                <c:pt idx="7226">
                  <c:v>6.1000221926645724</c:v>
                </c:pt>
                <c:pt idx="7227">
                  <c:v>6.1000221926645724</c:v>
                </c:pt>
                <c:pt idx="7228">
                  <c:v>6.1000221926645724</c:v>
                </c:pt>
                <c:pt idx="7229">
                  <c:v>6.1000221926645724</c:v>
                </c:pt>
                <c:pt idx="7230">
                  <c:v>6.1000221926645724</c:v>
                </c:pt>
                <c:pt idx="7231">
                  <c:v>6.1000221926645724</c:v>
                </c:pt>
                <c:pt idx="7232">
                  <c:v>6.1000221926645724</c:v>
                </c:pt>
                <c:pt idx="7233">
                  <c:v>6.1000221926645724</c:v>
                </c:pt>
                <c:pt idx="7234">
                  <c:v>6.1000221926645724</c:v>
                </c:pt>
                <c:pt idx="7235">
                  <c:v>6.1000221926645724</c:v>
                </c:pt>
                <c:pt idx="7236">
                  <c:v>6.1000221926645724</c:v>
                </c:pt>
                <c:pt idx="7237">
                  <c:v>6.1000221926645724</c:v>
                </c:pt>
                <c:pt idx="7238">
                  <c:v>6.1000221926645724</c:v>
                </c:pt>
                <c:pt idx="7239">
                  <c:v>6.1000221926645724</c:v>
                </c:pt>
                <c:pt idx="7240">
                  <c:v>6.1000221926645724</c:v>
                </c:pt>
                <c:pt idx="7241">
                  <c:v>6.1000221926645724</c:v>
                </c:pt>
                <c:pt idx="7242">
                  <c:v>6.1000221926645724</c:v>
                </c:pt>
                <c:pt idx="7243">
                  <c:v>6.1000221926645724</c:v>
                </c:pt>
                <c:pt idx="7244">
                  <c:v>6.1000221926645724</c:v>
                </c:pt>
                <c:pt idx="7245">
                  <c:v>6.1000221926645724</c:v>
                </c:pt>
                <c:pt idx="7246">
                  <c:v>6.1000221926645724</c:v>
                </c:pt>
                <c:pt idx="7247">
                  <c:v>6.1000221926645724</c:v>
                </c:pt>
                <c:pt idx="7248">
                  <c:v>6.1000221926645724</c:v>
                </c:pt>
                <c:pt idx="7249">
                  <c:v>6.1000221926645724</c:v>
                </c:pt>
                <c:pt idx="7250">
                  <c:v>6.1000221926645724</c:v>
                </c:pt>
                <c:pt idx="7251">
                  <c:v>6.1000221926645724</c:v>
                </c:pt>
                <c:pt idx="7252">
                  <c:v>6.1000221926645724</c:v>
                </c:pt>
                <c:pt idx="7253">
                  <c:v>6.1000221926645724</c:v>
                </c:pt>
                <c:pt idx="7254">
                  <c:v>6.1000221926645724</c:v>
                </c:pt>
                <c:pt idx="7255">
                  <c:v>6.1000221926645724</c:v>
                </c:pt>
                <c:pt idx="7256">
                  <c:v>6.1000221926645724</c:v>
                </c:pt>
                <c:pt idx="7257">
                  <c:v>6.1000221926645724</c:v>
                </c:pt>
                <c:pt idx="7258">
                  <c:v>6.1000221926645724</c:v>
                </c:pt>
                <c:pt idx="7259">
                  <c:v>6.1000221926645724</c:v>
                </c:pt>
                <c:pt idx="7260">
                  <c:v>6.1000221926645724</c:v>
                </c:pt>
                <c:pt idx="7261">
                  <c:v>6.1000221926645724</c:v>
                </c:pt>
                <c:pt idx="7262">
                  <c:v>6.1000221926645724</c:v>
                </c:pt>
                <c:pt idx="7263">
                  <c:v>6.1000221926645724</c:v>
                </c:pt>
                <c:pt idx="7264">
                  <c:v>6.1000221926645724</c:v>
                </c:pt>
                <c:pt idx="7265">
                  <c:v>6.1000221926645724</c:v>
                </c:pt>
                <c:pt idx="7266">
                  <c:v>6.1000221926645724</c:v>
                </c:pt>
                <c:pt idx="7267">
                  <c:v>6.1000221926645724</c:v>
                </c:pt>
                <c:pt idx="7268">
                  <c:v>6.1000221926645724</c:v>
                </c:pt>
                <c:pt idx="7269">
                  <c:v>6.1000221926645724</c:v>
                </c:pt>
                <c:pt idx="7270">
                  <c:v>6.1000221926645724</c:v>
                </c:pt>
                <c:pt idx="7271">
                  <c:v>6.1000221926645724</c:v>
                </c:pt>
                <c:pt idx="7272">
                  <c:v>6.1000221926645724</c:v>
                </c:pt>
                <c:pt idx="7273">
                  <c:v>6.1000221926645724</c:v>
                </c:pt>
                <c:pt idx="7274">
                  <c:v>6.1000221926645724</c:v>
                </c:pt>
                <c:pt idx="7275">
                  <c:v>6.1000221926645724</c:v>
                </c:pt>
                <c:pt idx="7276">
                  <c:v>6.1000221926645724</c:v>
                </c:pt>
                <c:pt idx="7277">
                  <c:v>6.1000221926645724</c:v>
                </c:pt>
                <c:pt idx="7278">
                  <c:v>6.1000221926645724</c:v>
                </c:pt>
                <c:pt idx="7279">
                  <c:v>6.1000221926645724</c:v>
                </c:pt>
                <c:pt idx="7280">
                  <c:v>6.1000221926645724</c:v>
                </c:pt>
                <c:pt idx="7281">
                  <c:v>6.1000221926645724</c:v>
                </c:pt>
                <c:pt idx="7282">
                  <c:v>6.1000221926645724</c:v>
                </c:pt>
                <c:pt idx="7283">
                  <c:v>6.1000221926645724</c:v>
                </c:pt>
                <c:pt idx="7284">
                  <c:v>6.1000221926645724</c:v>
                </c:pt>
                <c:pt idx="7285">
                  <c:v>6.1000221926645724</c:v>
                </c:pt>
                <c:pt idx="7286">
                  <c:v>6.1000221926645724</c:v>
                </c:pt>
                <c:pt idx="7287">
                  <c:v>6.1000221926645724</c:v>
                </c:pt>
                <c:pt idx="7288">
                  <c:v>6.1000221926645724</c:v>
                </c:pt>
                <c:pt idx="7289">
                  <c:v>6.1000221926645724</c:v>
                </c:pt>
                <c:pt idx="7290">
                  <c:v>6.1000221926645724</c:v>
                </c:pt>
                <c:pt idx="7291">
                  <c:v>6.1000221926645724</c:v>
                </c:pt>
                <c:pt idx="7292">
                  <c:v>6.1000221926645724</c:v>
                </c:pt>
                <c:pt idx="7293">
                  <c:v>6.1000221926645724</c:v>
                </c:pt>
                <c:pt idx="7294">
                  <c:v>6.1000221926645724</c:v>
                </c:pt>
                <c:pt idx="7295">
                  <c:v>6.1000221926645724</c:v>
                </c:pt>
                <c:pt idx="7296">
                  <c:v>6.1000221926645724</c:v>
                </c:pt>
                <c:pt idx="7297">
                  <c:v>6.1000221926645724</c:v>
                </c:pt>
                <c:pt idx="7298">
                  <c:v>6.1000221926645724</c:v>
                </c:pt>
                <c:pt idx="7299">
                  <c:v>6.1000221926645724</c:v>
                </c:pt>
                <c:pt idx="7300">
                  <c:v>6.1000221926645724</c:v>
                </c:pt>
                <c:pt idx="7301">
                  <c:v>6.1000221926645724</c:v>
                </c:pt>
                <c:pt idx="7302">
                  <c:v>6.1000221926645724</c:v>
                </c:pt>
                <c:pt idx="7303">
                  <c:v>6.1000221926645724</c:v>
                </c:pt>
                <c:pt idx="7304">
                  <c:v>6.1000221926645724</c:v>
                </c:pt>
                <c:pt idx="7305">
                  <c:v>6.1000221926645724</c:v>
                </c:pt>
                <c:pt idx="7306">
                  <c:v>6.1000221926645724</c:v>
                </c:pt>
                <c:pt idx="7307">
                  <c:v>6.1000221926645724</c:v>
                </c:pt>
                <c:pt idx="7308">
                  <c:v>6.1000221926645724</c:v>
                </c:pt>
                <c:pt idx="7309">
                  <c:v>6.1000221926645724</c:v>
                </c:pt>
                <c:pt idx="7310">
                  <c:v>6.1000221926645724</c:v>
                </c:pt>
                <c:pt idx="7311">
                  <c:v>6.1000221926645724</c:v>
                </c:pt>
                <c:pt idx="7312">
                  <c:v>6.1000221926645724</c:v>
                </c:pt>
                <c:pt idx="7313">
                  <c:v>6.1000221926645724</c:v>
                </c:pt>
                <c:pt idx="7314">
                  <c:v>6.1000221926645724</c:v>
                </c:pt>
                <c:pt idx="7315">
                  <c:v>6.1000221926645724</c:v>
                </c:pt>
                <c:pt idx="7316">
                  <c:v>6.1000221926645724</c:v>
                </c:pt>
                <c:pt idx="7317">
                  <c:v>6.1000221926645724</c:v>
                </c:pt>
                <c:pt idx="7318">
                  <c:v>6.1000221926645724</c:v>
                </c:pt>
                <c:pt idx="7319">
                  <c:v>6.1000221926645724</c:v>
                </c:pt>
                <c:pt idx="7320">
                  <c:v>6.1000221926645724</c:v>
                </c:pt>
                <c:pt idx="7321">
                  <c:v>6.1000221926645724</c:v>
                </c:pt>
                <c:pt idx="7322">
                  <c:v>6.1000221926645724</c:v>
                </c:pt>
                <c:pt idx="7323">
                  <c:v>6.1000221926645724</c:v>
                </c:pt>
                <c:pt idx="7324">
                  <c:v>6.1000221926645724</c:v>
                </c:pt>
                <c:pt idx="7325">
                  <c:v>6.1000221926645724</c:v>
                </c:pt>
                <c:pt idx="7326">
                  <c:v>6.1000221926645724</c:v>
                </c:pt>
                <c:pt idx="7327">
                  <c:v>6.1000221926645724</c:v>
                </c:pt>
                <c:pt idx="7328">
                  <c:v>6.1000221926645724</c:v>
                </c:pt>
                <c:pt idx="7329">
                  <c:v>6.1000221926645724</c:v>
                </c:pt>
                <c:pt idx="7330">
                  <c:v>6.1000221926645724</c:v>
                </c:pt>
                <c:pt idx="7331">
                  <c:v>6.1000221926645724</c:v>
                </c:pt>
                <c:pt idx="7332">
                  <c:v>6.1000221926645724</c:v>
                </c:pt>
                <c:pt idx="7333">
                  <c:v>6.1000221926645724</c:v>
                </c:pt>
                <c:pt idx="7334">
                  <c:v>6.1000221926645724</c:v>
                </c:pt>
                <c:pt idx="7335">
                  <c:v>6.1000221926645724</c:v>
                </c:pt>
                <c:pt idx="7336">
                  <c:v>6.1000221926645724</c:v>
                </c:pt>
                <c:pt idx="7337">
                  <c:v>6.1000221926645724</c:v>
                </c:pt>
                <c:pt idx="7338">
                  <c:v>6.1000221926645724</c:v>
                </c:pt>
                <c:pt idx="7339">
                  <c:v>6.1000221926645724</c:v>
                </c:pt>
                <c:pt idx="7340">
                  <c:v>6.1000221926645724</c:v>
                </c:pt>
                <c:pt idx="7341">
                  <c:v>6.1000221926645724</c:v>
                </c:pt>
                <c:pt idx="7342">
                  <c:v>6.1000221926645724</c:v>
                </c:pt>
                <c:pt idx="7343">
                  <c:v>6.1000221926645724</c:v>
                </c:pt>
                <c:pt idx="7344">
                  <c:v>6.1000221926645724</c:v>
                </c:pt>
                <c:pt idx="7345">
                  <c:v>6.1000221926645724</c:v>
                </c:pt>
                <c:pt idx="7346">
                  <c:v>6.1000221926645724</c:v>
                </c:pt>
                <c:pt idx="7347">
                  <c:v>6.1000221926645724</c:v>
                </c:pt>
                <c:pt idx="7348">
                  <c:v>6.1000221926645724</c:v>
                </c:pt>
                <c:pt idx="7349">
                  <c:v>6.1000221926645724</c:v>
                </c:pt>
                <c:pt idx="7350">
                  <c:v>6.1000221926645724</c:v>
                </c:pt>
                <c:pt idx="7351">
                  <c:v>6.1000221926645724</c:v>
                </c:pt>
                <c:pt idx="7352">
                  <c:v>6.1000221926645724</c:v>
                </c:pt>
                <c:pt idx="7353">
                  <c:v>6.1000221926645724</c:v>
                </c:pt>
                <c:pt idx="7354">
                  <c:v>6.1000221926645724</c:v>
                </c:pt>
                <c:pt idx="7355">
                  <c:v>6.1000221926645724</c:v>
                </c:pt>
                <c:pt idx="7356">
                  <c:v>6.1000221926645724</c:v>
                </c:pt>
                <c:pt idx="7357">
                  <c:v>6.1000221926645724</c:v>
                </c:pt>
                <c:pt idx="7358">
                  <c:v>6.1000221926645724</c:v>
                </c:pt>
                <c:pt idx="7359">
                  <c:v>6.1000221926645724</c:v>
                </c:pt>
                <c:pt idx="7360">
                  <c:v>6.1000221926645724</c:v>
                </c:pt>
                <c:pt idx="7361">
                  <c:v>6.1000221926645724</c:v>
                </c:pt>
                <c:pt idx="7362">
                  <c:v>6.1000221926645724</c:v>
                </c:pt>
                <c:pt idx="7363">
                  <c:v>6.1000221926645724</c:v>
                </c:pt>
                <c:pt idx="7364">
                  <c:v>6.1000221926645724</c:v>
                </c:pt>
                <c:pt idx="7365">
                  <c:v>6.1000221926645724</c:v>
                </c:pt>
                <c:pt idx="7366">
                  <c:v>6.1000221926645724</c:v>
                </c:pt>
                <c:pt idx="7367">
                  <c:v>6.1000221926645724</c:v>
                </c:pt>
                <c:pt idx="7368">
                  <c:v>6.1000221926645724</c:v>
                </c:pt>
                <c:pt idx="7369">
                  <c:v>6.1000221926645724</c:v>
                </c:pt>
                <c:pt idx="7370">
                  <c:v>6.1000221926645724</c:v>
                </c:pt>
                <c:pt idx="7371">
                  <c:v>6.1000221926645724</c:v>
                </c:pt>
                <c:pt idx="7372">
                  <c:v>6.1000221926645724</c:v>
                </c:pt>
                <c:pt idx="7373">
                  <c:v>6.1000221926645724</c:v>
                </c:pt>
                <c:pt idx="7374">
                  <c:v>6.1000221926645724</c:v>
                </c:pt>
                <c:pt idx="7375">
                  <c:v>6.1000221926645724</c:v>
                </c:pt>
                <c:pt idx="7376">
                  <c:v>6.1000221926645724</c:v>
                </c:pt>
                <c:pt idx="7377">
                  <c:v>6.1000221926645724</c:v>
                </c:pt>
                <c:pt idx="7378">
                  <c:v>6.1000221926645724</c:v>
                </c:pt>
                <c:pt idx="7379">
                  <c:v>6.1000221926645724</c:v>
                </c:pt>
                <c:pt idx="7380">
                  <c:v>6.1000221926645724</c:v>
                </c:pt>
                <c:pt idx="7381">
                  <c:v>6.1000221926645724</c:v>
                </c:pt>
                <c:pt idx="7382">
                  <c:v>6.1000221926645724</c:v>
                </c:pt>
                <c:pt idx="7383">
                  <c:v>6.1000221926645724</c:v>
                </c:pt>
                <c:pt idx="7384">
                  <c:v>6.1000221926645724</c:v>
                </c:pt>
                <c:pt idx="7385">
                  <c:v>6.1000221926645724</c:v>
                </c:pt>
                <c:pt idx="7386">
                  <c:v>6.1000221926645724</c:v>
                </c:pt>
                <c:pt idx="7387">
                  <c:v>6.1000221926645724</c:v>
                </c:pt>
                <c:pt idx="7388">
                  <c:v>6.1000221926645724</c:v>
                </c:pt>
                <c:pt idx="7389">
                  <c:v>6.1000221926645724</c:v>
                </c:pt>
                <c:pt idx="7390">
                  <c:v>6.1000221926645724</c:v>
                </c:pt>
                <c:pt idx="7391">
                  <c:v>6.1000221926645724</c:v>
                </c:pt>
                <c:pt idx="7392">
                  <c:v>6.1000221926645724</c:v>
                </c:pt>
                <c:pt idx="7393">
                  <c:v>6.1000221926645724</c:v>
                </c:pt>
                <c:pt idx="7394">
                  <c:v>6.1000221926645724</c:v>
                </c:pt>
                <c:pt idx="7395">
                  <c:v>6.1000221926645724</c:v>
                </c:pt>
                <c:pt idx="7396">
                  <c:v>6.1000221926645724</c:v>
                </c:pt>
                <c:pt idx="7397">
                  <c:v>6.1000221926645724</c:v>
                </c:pt>
                <c:pt idx="7398">
                  <c:v>6.1000221926645724</c:v>
                </c:pt>
                <c:pt idx="7399">
                  <c:v>6.1000221926645724</c:v>
                </c:pt>
                <c:pt idx="7400">
                  <c:v>6.1000221926645724</c:v>
                </c:pt>
                <c:pt idx="7401">
                  <c:v>6.1000221926645724</c:v>
                </c:pt>
                <c:pt idx="7402">
                  <c:v>6.1000221926645724</c:v>
                </c:pt>
                <c:pt idx="7403">
                  <c:v>6.1000221926645724</c:v>
                </c:pt>
                <c:pt idx="7404">
                  <c:v>6.1000221926645724</c:v>
                </c:pt>
                <c:pt idx="7405">
                  <c:v>6.1000221926645724</c:v>
                </c:pt>
                <c:pt idx="7406">
                  <c:v>6.1000221926645724</c:v>
                </c:pt>
                <c:pt idx="7407">
                  <c:v>6.1000221926645724</c:v>
                </c:pt>
                <c:pt idx="7408">
                  <c:v>6.1000221926645724</c:v>
                </c:pt>
                <c:pt idx="7409">
                  <c:v>6.1000221926645724</c:v>
                </c:pt>
                <c:pt idx="7410">
                  <c:v>6.1000221926645724</c:v>
                </c:pt>
                <c:pt idx="7411">
                  <c:v>6.1000221926645724</c:v>
                </c:pt>
                <c:pt idx="7412">
                  <c:v>6.1000221926645724</c:v>
                </c:pt>
                <c:pt idx="7413">
                  <c:v>6.1000221926645724</c:v>
                </c:pt>
                <c:pt idx="7414">
                  <c:v>6.1000221926645724</c:v>
                </c:pt>
                <c:pt idx="7415">
                  <c:v>6.1000221926645724</c:v>
                </c:pt>
                <c:pt idx="7416">
                  <c:v>6.1000221926645724</c:v>
                </c:pt>
                <c:pt idx="7417">
                  <c:v>6.1000221926645724</c:v>
                </c:pt>
                <c:pt idx="7418">
                  <c:v>6.1000221926645724</c:v>
                </c:pt>
                <c:pt idx="7419">
                  <c:v>6.1000221926645724</c:v>
                </c:pt>
                <c:pt idx="7420">
                  <c:v>6.1000221926645724</c:v>
                </c:pt>
                <c:pt idx="7421">
                  <c:v>6.1000221926645724</c:v>
                </c:pt>
                <c:pt idx="7422">
                  <c:v>6.1000221926645724</c:v>
                </c:pt>
                <c:pt idx="7423">
                  <c:v>6.1000221926645724</c:v>
                </c:pt>
                <c:pt idx="7424">
                  <c:v>6.1000221926645724</c:v>
                </c:pt>
                <c:pt idx="7425">
                  <c:v>6.1000221926645724</c:v>
                </c:pt>
                <c:pt idx="7426">
                  <c:v>6.1000221926645724</c:v>
                </c:pt>
                <c:pt idx="7427">
                  <c:v>6.1000221926645724</c:v>
                </c:pt>
                <c:pt idx="7428">
                  <c:v>6.1000221926645724</c:v>
                </c:pt>
                <c:pt idx="7429">
                  <c:v>6.1000221926645724</c:v>
                </c:pt>
                <c:pt idx="7430">
                  <c:v>6.1000221926645724</c:v>
                </c:pt>
                <c:pt idx="7431">
                  <c:v>6.1000221926645724</c:v>
                </c:pt>
                <c:pt idx="7432">
                  <c:v>6.1000221926645724</c:v>
                </c:pt>
                <c:pt idx="7433">
                  <c:v>6.1000221926645724</c:v>
                </c:pt>
                <c:pt idx="7434">
                  <c:v>6.1000221926645724</c:v>
                </c:pt>
                <c:pt idx="7435">
                  <c:v>6.1000221926645724</c:v>
                </c:pt>
                <c:pt idx="7436">
                  <c:v>6.1000221926645724</c:v>
                </c:pt>
                <c:pt idx="7437">
                  <c:v>6.1000221926645724</c:v>
                </c:pt>
                <c:pt idx="7438">
                  <c:v>6.1000221926645724</c:v>
                </c:pt>
                <c:pt idx="7439">
                  <c:v>6.1000221926645724</c:v>
                </c:pt>
                <c:pt idx="7440">
                  <c:v>6.1000221926645724</c:v>
                </c:pt>
                <c:pt idx="7441">
                  <c:v>6.1000221926645724</c:v>
                </c:pt>
                <c:pt idx="7442">
                  <c:v>6.1000221926645724</c:v>
                </c:pt>
                <c:pt idx="7443">
                  <c:v>6.1000221926645724</c:v>
                </c:pt>
                <c:pt idx="7444">
                  <c:v>6.1000221926645724</c:v>
                </c:pt>
                <c:pt idx="7445">
                  <c:v>6.1000221926645724</c:v>
                </c:pt>
                <c:pt idx="7446">
                  <c:v>6.1000221926645724</c:v>
                </c:pt>
                <c:pt idx="7447">
                  <c:v>6.1000221926645724</c:v>
                </c:pt>
                <c:pt idx="7448">
                  <c:v>6.1000221926645724</c:v>
                </c:pt>
                <c:pt idx="7449">
                  <c:v>6.1000221926645724</c:v>
                </c:pt>
                <c:pt idx="7450">
                  <c:v>6.1000221926645724</c:v>
                </c:pt>
                <c:pt idx="7451">
                  <c:v>6.1000221926645724</c:v>
                </c:pt>
                <c:pt idx="7452">
                  <c:v>6.1000221926645724</c:v>
                </c:pt>
                <c:pt idx="7453">
                  <c:v>6.1000221926645724</c:v>
                </c:pt>
                <c:pt idx="7454">
                  <c:v>6.1000221926645724</c:v>
                </c:pt>
                <c:pt idx="7455">
                  <c:v>6.1000221926645724</c:v>
                </c:pt>
                <c:pt idx="7456">
                  <c:v>6.1000221926645724</c:v>
                </c:pt>
                <c:pt idx="7457">
                  <c:v>6.1000221926645724</c:v>
                </c:pt>
                <c:pt idx="7458">
                  <c:v>6.1000221926645724</c:v>
                </c:pt>
                <c:pt idx="7459">
                  <c:v>6.1000221926645724</c:v>
                </c:pt>
                <c:pt idx="7460">
                  <c:v>6.1000221926645724</c:v>
                </c:pt>
                <c:pt idx="7461">
                  <c:v>6.1000221926645724</c:v>
                </c:pt>
                <c:pt idx="7462">
                  <c:v>6.1000221926645724</c:v>
                </c:pt>
                <c:pt idx="7463">
                  <c:v>6.1000221926645724</c:v>
                </c:pt>
                <c:pt idx="7464">
                  <c:v>6.1000221926645724</c:v>
                </c:pt>
                <c:pt idx="7465">
                  <c:v>6.1000221926645724</c:v>
                </c:pt>
                <c:pt idx="7466">
                  <c:v>6.1000221926645724</c:v>
                </c:pt>
                <c:pt idx="7467">
                  <c:v>6.1000221926645724</c:v>
                </c:pt>
                <c:pt idx="7468">
                  <c:v>6.1000221926645724</c:v>
                </c:pt>
                <c:pt idx="7469">
                  <c:v>6.1000221926645724</c:v>
                </c:pt>
                <c:pt idx="7470">
                  <c:v>6.1000221926645724</c:v>
                </c:pt>
                <c:pt idx="7471">
                  <c:v>6.1000221926645724</c:v>
                </c:pt>
                <c:pt idx="7472">
                  <c:v>6.1000221926645724</c:v>
                </c:pt>
                <c:pt idx="7473">
                  <c:v>6.1000221926645724</c:v>
                </c:pt>
                <c:pt idx="7474">
                  <c:v>6.1000221926645724</c:v>
                </c:pt>
                <c:pt idx="7475">
                  <c:v>6.1000221926645724</c:v>
                </c:pt>
                <c:pt idx="7476">
                  <c:v>6.1000221926645724</c:v>
                </c:pt>
                <c:pt idx="7477">
                  <c:v>6.1000221926645724</c:v>
                </c:pt>
                <c:pt idx="7478">
                  <c:v>6.1000221926645724</c:v>
                </c:pt>
                <c:pt idx="7479">
                  <c:v>6.1000221926645724</c:v>
                </c:pt>
                <c:pt idx="7480">
                  <c:v>6.1000221926645724</c:v>
                </c:pt>
                <c:pt idx="7481">
                  <c:v>6.1000221926645724</c:v>
                </c:pt>
                <c:pt idx="7482">
                  <c:v>6.1000221926645724</c:v>
                </c:pt>
                <c:pt idx="7483">
                  <c:v>6.1000221926645724</c:v>
                </c:pt>
                <c:pt idx="7484">
                  <c:v>6.1000221926645724</c:v>
                </c:pt>
                <c:pt idx="7485">
                  <c:v>6.1000221926645724</c:v>
                </c:pt>
                <c:pt idx="7486">
                  <c:v>6.1000221926645724</c:v>
                </c:pt>
                <c:pt idx="7487">
                  <c:v>6.1000221926645724</c:v>
                </c:pt>
                <c:pt idx="7488">
                  <c:v>6.1000221926645724</c:v>
                </c:pt>
                <c:pt idx="7489">
                  <c:v>6.1000221926645724</c:v>
                </c:pt>
                <c:pt idx="7490">
                  <c:v>6.1000221926645724</c:v>
                </c:pt>
                <c:pt idx="7491">
                  <c:v>6.1000221926645724</c:v>
                </c:pt>
                <c:pt idx="7492">
                  <c:v>6.1000221926645724</c:v>
                </c:pt>
                <c:pt idx="7493">
                  <c:v>6.1000221926645724</c:v>
                </c:pt>
                <c:pt idx="7494">
                  <c:v>6.1000221926645724</c:v>
                </c:pt>
                <c:pt idx="7495">
                  <c:v>6.1000221926645724</c:v>
                </c:pt>
                <c:pt idx="7496">
                  <c:v>6.1000221926645724</c:v>
                </c:pt>
                <c:pt idx="7497">
                  <c:v>6.1000221926645724</c:v>
                </c:pt>
                <c:pt idx="7498">
                  <c:v>6.1000221926645724</c:v>
                </c:pt>
                <c:pt idx="7499">
                  <c:v>6.1000221926645724</c:v>
                </c:pt>
                <c:pt idx="7500">
                  <c:v>6.1000221926645724</c:v>
                </c:pt>
                <c:pt idx="7501">
                  <c:v>6.1000221926645724</c:v>
                </c:pt>
                <c:pt idx="7502">
                  <c:v>6.1000221926645724</c:v>
                </c:pt>
                <c:pt idx="7503">
                  <c:v>6.1000221926645724</c:v>
                </c:pt>
                <c:pt idx="7504">
                  <c:v>6.1000221926645724</c:v>
                </c:pt>
                <c:pt idx="7505">
                  <c:v>6.1000221926645724</c:v>
                </c:pt>
                <c:pt idx="7506">
                  <c:v>6.1000221926645724</c:v>
                </c:pt>
                <c:pt idx="7507">
                  <c:v>6.1000221926645724</c:v>
                </c:pt>
                <c:pt idx="7508">
                  <c:v>6.1000221926645724</c:v>
                </c:pt>
                <c:pt idx="7509">
                  <c:v>6.1000221926645724</c:v>
                </c:pt>
                <c:pt idx="7510">
                  <c:v>6.1000221926645724</c:v>
                </c:pt>
                <c:pt idx="7511">
                  <c:v>6.1000221926645724</c:v>
                </c:pt>
                <c:pt idx="7512">
                  <c:v>6.1000221926645724</c:v>
                </c:pt>
                <c:pt idx="7513">
                  <c:v>6.1000221926645724</c:v>
                </c:pt>
                <c:pt idx="7514">
                  <c:v>6.1000221926645724</c:v>
                </c:pt>
                <c:pt idx="7515">
                  <c:v>6.1000221926645724</c:v>
                </c:pt>
                <c:pt idx="7516">
                  <c:v>6.1000221926645724</c:v>
                </c:pt>
                <c:pt idx="7517">
                  <c:v>6.1000221926645724</c:v>
                </c:pt>
                <c:pt idx="7518">
                  <c:v>6.1000221926645724</c:v>
                </c:pt>
                <c:pt idx="7519">
                  <c:v>6.1000221926645724</c:v>
                </c:pt>
                <c:pt idx="7520">
                  <c:v>6.1000221926645724</c:v>
                </c:pt>
                <c:pt idx="7521">
                  <c:v>6.1000221926645724</c:v>
                </c:pt>
                <c:pt idx="7522">
                  <c:v>6.1000221926645724</c:v>
                </c:pt>
                <c:pt idx="7523">
                  <c:v>6.1000221926645724</c:v>
                </c:pt>
                <c:pt idx="7524">
                  <c:v>6.1000221926645724</c:v>
                </c:pt>
                <c:pt idx="7525">
                  <c:v>6.1000221926645724</c:v>
                </c:pt>
                <c:pt idx="7526">
                  <c:v>6.1000221926645724</c:v>
                </c:pt>
                <c:pt idx="7527">
                  <c:v>6.1000221926645724</c:v>
                </c:pt>
                <c:pt idx="7528">
                  <c:v>6.1000221926645724</c:v>
                </c:pt>
                <c:pt idx="7529">
                  <c:v>6.1000221926645724</c:v>
                </c:pt>
                <c:pt idx="7530">
                  <c:v>6.1000221926645724</c:v>
                </c:pt>
                <c:pt idx="7531">
                  <c:v>6.1000221926645724</c:v>
                </c:pt>
                <c:pt idx="7532">
                  <c:v>6.1000221926645724</c:v>
                </c:pt>
                <c:pt idx="7533">
                  <c:v>6.1000221926645724</c:v>
                </c:pt>
                <c:pt idx="7534">
                  <c:v>6.1000221926645724</c:v>
                </c:pt>
                <c:pt idx="7535">
                  <c:v>6.1000221926645724</c:v>
                </c:pt>
                <c:pt idx="7536">
                  <c:v>6.1000221926645724</c:v>
                </c:pt>
                <c:pt idx="7537">
                  <c:v>6.1000221926645724</c:v>
                </c:pt>
                <c:pt idx="7538">
                  <c:v>6.1000221926645724</c:v>
                </c:pt>
                <c:pt idx="7539">
                  <c:v>6.1000221926645724</c:v>
                </c:pt>
                <c:pt idx="7540">
                  <c:v>6.1000221926645724</c:v>
                </c:pt>
                <c:pt idx="7541">
                  <c:v>6.1000221926645724</c:v>
                </c:pt>
                <c:pt idx="7542">
                  <c:v>6.1000221926645724</c:v>
                </c:pt>
                <c:pt idx="7543">
                  <c:v>6.1000221926645724</c:v>
                </c:pt>
                <c:pt idx="7544">
                  <c:v>6.1000221926645724</c:v>
                </c:pt>
                <c:pt idx="7545">
                  <c:v>6.1000221926645724</c:v>
                </c:pt>
                <c:pt idx="7546">
                  <c:v>6.1000221926645724</c:v>
                </c:pt>
                <c:pt idx="7547">
                  <c:v>6.1000221926645724</c:v>
                </c:pt>
                <c:pt idx="7548">
                  <c:v>6.1000221926645724</c:v>
                </c:pt>
                <c:pt idx="7549">
                  <c:v>6.1000221926645724</c:v>
                </c:pt>
                <c:pt idx="7550">
                  <c:v>6.1000221926645724</c:v>
                </c:pt>
                <c:pt idx="7551">
                  <c:v>6.1000221926645724</c:v>
                </c:pt>
                <c:pt idx="7552">
                  <c:v>6.1000221926645724</c:v>
                </c:pt>
                <c:pt idx="7553">
                  <c:v>6.1000221926645724</c:v>
                </c:pt>
                <c:pt idx="7554">
                  <c:v>6.1000221926645724</c:v>
                </c:pt>
                <c:pt idx="7555">
                  <c:v>6.1000221926645724</c:v>
                </c:pt>
                <c:pt idx="7556">
                  <c:v>6.1000221926645724</c:v>
                </c:pt>
                <c:pt idx="7557">
                  <c:v>6.1000221926645724</c:v>
                </c:pt>
                <c:pt idx="7558">
                  <c:v>6.1000221926645724</c:v>
                </c:pt>
                <c:pt idx="7559">
                  <c:v>6.1000221926645724</c:v>
                </c:pt>
                <c:pt idx="7560">
                  <c:v>6.1000221926645724</c:v>
                </c:pt>
                <c:pt idx="7561">
                  <c:v>6.1000221926645724</c:v>
                </c:pt>
                <c:pt idx="7562">
                  <c:v>6.1000221926645724</c:v>
                </c:pt>
                <c:pt idx="7563">
                  <c:v>6.1000221926645724</c:v>
                </c:pt>
                <c:pt idx="7564">
                  <c:v>6.1000221926645724</c:v>
                </c:pt>
                <c:pt idx="7565">
                  <c:v>6.1000221926645724</c:v>
                </c:pt>
                <c:pt idx="7566">
                  <c:v>6.1000221926645724</c:v>
                </c:pt>
                <c:pt idx="7567">
                  <c:v>6.1000221926645724</c:v>
                </c:pt>
                <c:pt idx="7568">
                  <c:v>6.1000221926645724</c:v>
                </c:pt>
                <c:pt idx="7569">
                  <c:v>6.1000221926645724</c:v>
                </c:pt>
                <c:pt idx="7570">
                  <c:v>6.1000221926645724</c:v>
                </c:pt>
                <c:pt idx="7571">
                  <c:v>6.1000221926645724</c:v>
                </c:pt>
                <c:pt idx="7572">
                  <c:v>6.1000221926645724</c:v>
                </c:pt>
                <c:pt idx="7573">
                  <c:v>6.1000221926645724</c:v>
                </c:pt>
                <c:pt idx="7574">
                  <c:v>6.1000221926645724</c:v>
                </c:pt>
                <c:pt idx="7575">
                  <c:v>6.1000221926645724</c:v>
                </c:pt>
                <c:pt idx="7576">
                  <c:v>6.1000221926645724</c:v>
                </c:pt>
                <c:pt idx="7577">
                  <c:v>6.1000221926645724</c:v>
                </c:pt>
                <c:pt idx="7578">
                  <c:v>6.1000221926645724</c:v>
                </c:pt>
                <c:pt idx="7579">
                  <c:v>6.1000221926645724</c:v>
                </c:pt>
                <c:pt idx="7580">
                  <c:v>6.1000221926645724</c:v>
                </c:pt>
                <c:pt idx="7581">
                  <c:v>6.1000221926645724</c:v>
                </c:pt>
                <c:pt idx="7582">
                  <c:v>6.1000221926645724</c:v>
                </c:pt>
                <c:pt idx="7583">
                  <c:v>6.1000221926645724</c:v>
                </c:pt>
                <c:pt idx="7584">
                  <c:v>6.1000221926645724</c:v>
                </c:pt>
                <c:pt idx="7585">
                  <c:v>6.1000221926645724</c:v>
                </c:pt>
                <c:pt idx="7586">
                  <c:v>6.1000221926645724</c:v>
                </c:pt>
                <c:pt idx="7587">
                  <c:v>6.1000221926645724</c:v>
                </c:pt>
                <c:pt idx="7588">
                  <c:v>6.1000221926645724</c:v>
                </c:pt>
                <c:pt idx="7589">
                  <c:v>6.1000221926645724</c:v>
                </c:pt>
                <c:pt idx="7590">
                  <c:v>6.1000221926645724</c:v>
                </c:pt>
                <c:pt idx="7591">
                  <c:v>6.1000221926645724</c:v>
                </c:pt>
                <c:pt idx="7592">
                  <c:v>6.1000221926645724</c:v>
                </c:pt>
                <c:pt idx="7593">
                  <c:v>6.1000221926645724</c:v>
                </c:pt>
                <c:pt idx="7594">
                  <c:v>6.1000221926645724</c:v>
                </c:pt>
                <c:pt idx="7595">
                  <c:v>6.1000221926645724</c:v>
                </c:pt>
                <c:pt idx="7596">
                  <c:v>6.1000221926645724</c:v>
                </c:pt>
                <c:pt idx="7597">
                  <c:v>6.1000221926645724</c:v>
                </c:pt>
                <c:pt idx="7598">
                  <c:v>6.1000221926645724</c:v>
                </c:pt>
                <c:pt idx="7599">
                  <c:v>6.1000221926645724</c:v>
                </c:pt>
                <c:pt idx="7600">
                  <c:v>6.1000221926645724</c:v>
                </c:pt>
                <c:pt idx="7601">
                  <c:v>6.1000221926645724</c:v>
                </c:pt>
                <c:pt idx="7602">
                  <c:v>6.1000221926645724</c:v>
                </c:pt>
                <c:pt idx="7603">
                  <c:v>6.1000221926645724</c:v>
                </c:pt>
                <c:pt idx="7604">
                  <c:v>6.1000221926645724</c:v>
                </c:pt>
                <c:pt idx="7605">
                  <c:v>6.1000221926645724</c:v>
                </c:pt>
                <c:pt idx="7606">
                  <c:v>6.1000221926645724</c:v>
                </c:pt>
                <c:pt idx="7607">
                  <c:v>6.1000221926645724</c:v>
                </c:pt>
                <c:pt idx="7608">
                  <c:v>6.1000221926645724</c:v>
                </c:pt>
                <c:pt idx="7609">
                  <c:v>6.1000221926645724</c:v>
                </c:pt>
                <c:pt idx="7610">
                  <c:v>6.1000221926645724</c:v>
                </c:pt>
                <c:pt idx="7611">
                  <c:v>6.1000221926645724</c:v>
                </c:pt>
                <c:pt idx="7612">
                  <c:v>6.1000221926645724</c:v>
                </c:pt>
                <c:pt idx="7613">
                  <c:v>6.1000221926645724</c:v>
                </c:pt>
                <c:pt idx="7614">
                  <c:v>6.1000221926645724</c:v>
                </c:pt>
                <c:pt idx="7615">
                  <c:v>6.1000221926645724</c:v>
                </c:pt>
                <c:pt idx="7616">
                  <c:v>6.1000221926645724</c:v>
                </c:pt>
                <c:pt idx="7617">
                  <c:v>6.1000221926645724</c:v>
                </c:pt>
                <c:pt idx="7618">
                  <c:v>6.1000221926645724</c:v>
                </c:pt>
                <c:pt idx="7619">
                  <c:v>6.1000221926645724</c:v>
                </c:pt>
                <c:pt idx="7620">
                  <c:v>6.1000221926645724</c:v>
                </c:pt>
                <c:pt idx="7621">
                  <c:v>6.1000221926645724</c:v>
                </c:pt>
                <c:pt idx="7622">
                  <c:v>6.1000221926645724</c:v>
                </c:pt>
                <c:pt idx="7623">
                  <c:v>6.1000221926645724</c:v>
                </c:pt>
                <c:pt idx="7624">
                  <c:v>6.1000221926645724</c:v>
                </c:pt>
                <c:pt idx="7625">
                  <c:v>6.1000221926645724</c:v>
                </c:pt>
                <c:pt idx="7626">
                  <c:v>6.1000221926645724</c:v>
                </c:pt>
                <c:pt idx="7627">
                  <c:v>6.1000221926645724</c:v>
                </c:pt>
                <c:pt idx="7628">
                  <c:v>6.1000221926645724</c:v>
                </c:pt>
                <c:pt idx="7629">
                  <c:v>6.1000221926645724</c:v>
                </c:pt>
                <c:pt idx="7630">
                  <c:v>6.1000221926645724</c:v>
                </c:pt>
                <c:pt idx="7631">
                  <c:v>6.1000221926645724</c:v>
                </c:pt>
                <c:pt idx="7632">
                  <c:v>6.1000221926645724</c:v>
                </c:pt>
                <c:pt idx="7633">
                  <c:v>6.1000221926645724</c:v>
                </c:pt>
                <c:pt idx="7634">
                  <c:v>6.1000221926645724</c:v>
                </c:pt>
                <c:pt idx="7635">
                  <c:v>6.1000221926645724</c:v>
                </c:pt>
                <c:pt idx="7636">
                  <c:v>6.1000221926645724</c:v>
                </c:pt>
                <c:pt idx="7637">
                  <c:v>6.1000221926645724</c:v>
                </c:pt>
                <c:pt idx="7638">
                  <c:v>6.1000221926645724</c:v>
                </c:pt>
                <c:pt idx="7639">
                  <c:v>6.1000221926645724</c:v>
                </c:pt>
                <c:pt idx="7640">
                  <c:v>6.1000221926645724</c:v>
                </c:pt>
                <c:pt idx="7641">
                  <c:v>6.1000221926645724</c:v>
                </c:pt>
                <c:pt idx="7642">
                  <c:v>6.1000221926645724</c:v>
                </c:pt>
                <c:pt idx="7643">
                  <c:v>6.1000221926645724</c:v>
                </c:pt>
                <c:pt idx="7644">
                  <c:v>6.1000221926645724</c:v>
                </c:pt>
                <c:pt idx="7645">
                  <c:v>6.1000221926645724</c:v>
                </c:pt>
                <c:pt idx="7646">
                  <c:v>6.1000221926645724</c:v>
                </c:pt>
                <c:pt idx="7647">
                  <c:v>6.1000221926645724</c:v>
                </c:pt>
                <c:pt idx="7648">
                  <c:v>6.1000221926645724</c:v>
                </c:pt>
                <c:pt idx="7649">
                  <c:v>6.1000221926645724</c:v>
                </c:pt>
                <c:pt idx="7650">
                  <c:v>6.1000221926645724</c:v>
                </c:pt>
                <c:pt idx="7651">
                  <c:v>6.1000221926645724</c:v>
                </c:pt>
                <c:pt idx="7652">
                  <c:v>6.1000221926645724</c:v>
                </c:pt>
                <c:pt idx="7653">
                  <c:v>6.1000221926645724</c:v>
                </c:pt>
                <c:pt idx="7654">
                  <c:v>6.1000221926645724</c:v>
                </c:pt>
                <c:pt idx="7655">
                  <c:v>6.1000221926645724</c:v>
                </c:pt>
                <c:pt idx="7656">
                  <c:v>6.1000221926645724</c:v>
                </c:pt>
                <c:pt idx="7657">
                  <c:v>6.1000221926645724</c:v>
                </c:pt>
                <c:pt idx="7658">
                  <c:v>6.1000221926645724</c:v>
                </c:pt>
                <c:pt idx="7659">
                  <c:v>6.1000221926645724</c:v>
                </c:pt>
                <c:pt idx="7660">
                  <c:v>6.1000221926645724</c:v>
                </c:pt>
                <c:pt idx="7661">
                  <c:v>6.1000221926645724</c:v>
                </c:pt>
                <c:pt idx="7662">
                  <c:v>6.1000221926645724</c:v>
                </c:pt>
                <c:pt idx="7663">
                  <c:v>6.1000221926645724</c:v>
                </c:pt>
                <c:pt idx="7664">
                  <c:v>6.1000221926645724</c:v>
                </c:pt>
                <c:pt idx="7665">
                  <c:v>6.1000221926645724</c:v>
                </c:pt>
                <c:pt idx="7666">
                  <c:v>6.1000221926645724</c:v>
                </c:pt>
                <c:pt idx="7667">
                  <c:v>6.1000221926645724</c:v>
                </c:pt>
                <c:pt idx="7668">
                  <c:v>6.1000221926645724</c:v>
                </c:pt>
                <c:pt idx="7669">
                  <c:v>6.1000221926645724</c:v>
                </c:pt>
                <c:pt idx="7670">
                  <c:v>6.1000221926645724</c:v>
                </c:pt>
                <c:pt idx="7671">
                  <c:v>6.1000221926645724</c:v>
                </c:pt>
                <c:pt idx="7672">
                  <c:v>6.1000221926645724</c:v>
                </c:pt>
                <c:pt idx="7673">
                  <c:v>6.1000221926645724</c:v>
                </c:pt>
                <c:pt idx="7674">
                  <c:v>6.1000221926645724</c:v>
                </c:pt>
                <c:pt idx="7675">
                  <c:v>6.1000221926645724</c:v>
                </c:pt>
                <c:pt idx="7676">
                  <c:v>6.1000221926645724</c:v>
                </c:pt>
                <c:pt idx="7677">
                  <c:v>6.1000221926645724</c:v>
                </c:pt>
                <c:pt idx="7678">
                  <c:v>6.1000221926645724</c:v>
                </c:pt>
                <c:pt idx="7679">
                  <c:v>6.1000221926645724</c:v>
                </c:pt>
                <c:pt idx="7680">
                  <c:v>6.1000221926645724</c:v>
                </c:pt>
                <c:pt idx="7681">
                  <c:v>6.1000221926645724</c:v>
                </c:pt>
                <c:pt idx="7682">
                  <c:v>6.1000221926645724</c:v>
                </c:pt>
                <c:pt idx="7683">
                  <c:v>6.1000221926645724</c:v>
                </c:pt>
                <c:pt idx="7684">
                  <c:v>6.1000221926645724</c:v>
                </c:pt>
                <c:pt idx="7685">
                  <c:v>6.1000221926645724</c:v>
                </c:pt>
                <c:pt idx="7686">
                  <c:v>6.1000221926645724</c:v>
                </c:pt>
                <c:pt idx="7687">
                  <c:v>6.1000221926645724</c:v>
                </c:pt>
                <c:pt idx="7688">
                  <c:v>6.1000221926645724</c:v>
                </c:pt>
                <c:pt idx="7689">
                  <c:v>6.1000221926645724</c:v>
                </c:pt>
                <c:pt idx="7690">
                  <c:v>6.1000221926645724</c:v>
                </c:pt>
                <c:pt idx="7691">
                  <c:v>6.1000221926645724</c:v>
                </c:pt>
                <c:pt idx="7692">
                  <c:v>6.1000221926645724</c:v>
                </c:pt>
                <c:pt idx="7693">
                  <c:v>6.1000221926645724</c:v>
                </c:pt>
                <c:pt idx="7694">
                  <c:v>6.1000221926645724</c:v>
                </c:pt>
                <c:pt idx="7695">
                  <c:v>6.1000221926645724</c:v>
                </c:pt>
                <c:pt idx="7696">
                  <c:v>6.1000221926645724</c:v>
                </c:pt>
                <c:pt idx="7697">
                  <c:v>6.1000221926645724</c:v>
                </c:pt>
                <c:pt idx="7698">
                  <c:v>6.1000221926645724</c:v>
                </c:pt>
                <c:pt idx="7699">
                  <c:v>6.1000221926645724</c:v>
                </c:pt>
                <c:pt idx="7700">
                  <c:v>6.1000221926645724</c:v>
                </c:pt>
                <c:pt idx="7701">
                  <c:v>6.1000221926645724</c:v>
                </c:pt>
                <c:pt idx="7702">
                  <c:v>6.1000221926645724</c:v>
                </c:pt>
                <c:pt idx="7703">
                  <c:v>6.1000221926645724</c:v>
                </c:pt>
                <c:pt idx="7704">
                  <c:v>6.1000221926645724</c:v>
                </c:pt>
                <c:pt idx="7705">
                  <c:v>6.1000221926645724</c:v>
                </c:pt>
                <c:pt idx="7706">
                  <c:v>6.1000221926645724</c:v>
                </c:pt>
                <c:pt idx="7707">
                  <c:v>6.1000221926645724</c:v>
                </c:pt>
                <c:pt idx="7708">
                  <c:v>6.1000221926645724</c:v>
                </c:pt>
                <c:pt idx="7709">
                  <c:v>6.1000221926645724</c:v>
                </c:pt>
                <c:pt idx="7710">
                  <c:v>6.1000221926645724</c:v>
                </c:pt>
                <c:pt idx="7711">
                  <c:v>6.1000221926645724</c:v>
                </c:pt>
                <c:pt idx="7712">
                  <c:v>6.1000221926645724</c:v>
                </c:pt>
                <c:pt idx="7713">
                  <c:v>6.1000221926645724</c:v>
                </c:pt>
                <c:pt idx="7714">
                  <c:v>6.1000221926645724</c:v>
                </c:pt>
                <c:pt idx="7715">
                  <c:v>6.1000221926645724</c:v>
                </c:pt>
                <c:pt idx="7716">
                  <c:v>6.1000221926645724</c:v>
                </c:pt>
                <c:pt idx="7717">
                  <c:v>6.1000221926645724</c:v>
                </c:pt>
                <c:pt idx="7718">
                  <c:v>6.1000221926645724</c:v>
                </c:pt>
                <c:pt idx="7719">
                  <c:v>6.1000221926645724</c:v>
                </c:pt>
                <c:pt idx="7720">
                  <c:v>6.1000221926645724</c:v>
                </c:pt>
                <c:pt idx="7721">
                  <c:v>6.1000221926645724</c:v>
                </c:pt>
                <c:pt idx="7722">
                  <c:v>6.1000221926645724</c:v>
                </c:pt>
                <c:pt idx="7723">
                  <c:v>6.1000221926645724</c:v>
                </c:pt>
                <c:pt idx="7724">
                  <c:v>6.1000221926645724</c:v>
                </c:pt>
                <c:pt idx="7725">
                  <c:v>6.1000221926645724</c:v>
                </c:pt>
                <c:pt idx="7726">
                  <c:v>6.1000221926645724</c:v>
                </c:pt>
                <c:pt idx="7727">
                  <c:v>6.1000221926645724</c:v>
                </c:pt>
                <c:pt idx="7728">
                  <c:v>6.1000221926645724</c:v>
                </c:pt>
                <c:pt idx="7729">
                  <c:v>6.1000221926645724</c:v>
                </c:pt>
                <c:pt idx="7730">
                  <c:v>6.1000221926645724</c:v>
                </c:pt>
                <c:pt idx="7731">
                  <c:v>6.1000221926645724</c:v>
                </c:pt>
                <c:pt idx="7732">
                  <c:v>6.1000221926645724</c:v>
                </c:pt>
                <c:pt idx="7733">
                  <c:v>6.1000221926645724</c:v>
                </c:pt>
                <c:pt idx="7734">
                  <c:v>6.1000221926645724</c:v>
                </c:pt>
                <c:pt idx="7735">
                  <c:v>6.1000221926645724</c:v>
                </c:pt>
                <c:pt idx="7736">
                  <c:v>6.1000221926645724</c:v>
                </c:pt>
                <c:pt idx="7737">
                  <c:v>6.1000221926645724</c:v>
                </c:pt>
                <c:pt idx="7738">
                  <c:v>6.1000221926645724</c:v>
                </c:pt>
                <c:pt idx="7739">
                  <c:v>6.1000221926645724</c:v>
                </c:pt>
                <c:pt idx="7740">
                  <c:v>6.1000221926645724</c:v>
                </c:pt>
                <c:pt idx="7741">
                  <c:v>6.1000221926645724</c:v>
                </c:pt>
                <c:pt idx="7742">
                  <c:v>6.1000221926645724</c:v>
                </c:pt>
                <c:pt idx="7743">
                  <c:v>6.1000221926645724</c:v>
                </c:pt>
                <c:pt idx="7744">
                  <c:v>6.1000221926645724</c:v>
                </c:pt>
                <c:pt idx="7745">
                  <c:v>6.1000221926645724</c:v>
                </c:pt>
                <c:pt idx="7746">
                  <c:v>6.1000221926645724</c:v>
                </c:pt>
                <c:pt idx="7747">
                  <c:v>6.1000221926645724</c:v>
                </c:pt>
                <c:pt idx="7748">
                  <c:v>6.1000221926645724</c:v>
                </c:pt>
                <c:pt idx="7749">
                  <c:v>6.1000221926645724</c:v>
                </c:pt>
                <c:pt idx="7750">
                  <c:v>6.1000221926645724</c:v>
                </c:pt>
                <c:pt idx="7751">
                  <c:v>6.1000221926645724</c:v>
                </c:pt>
                <c:pt idx="7752">
                  <c:v>6.1000221926645724</c:v>
                </c:pt>
                <c:pt idx="7753">
                  <c:v>6.1000221926645724</c:v>
                </c:pt>
                <c:pt idx="7754">
                  <c:v>6.1000221926645724</c:v>
                </c:pt>
                <c:pt idx="7755">
                  <c:v>6.1000221926645724</c:v>
                </c:pt>
                <c:pt idx="7756">
                  <c:v>6.1000221926645724</c:v>
                </c:pt>
                <c:pt idx="7757">
                  <c:v>6.1000221926645724</c:v>
                </c:pt>
                <c:pt idx="7758">
                  <c:v>6.1000221926645724</c:v>
                </c:pt>
                <c:pt idx="7759">
                  <c:v>6.1000221926645724</c:v>
                </c:pt>
                <c:pt idx="7760">
                  <c:v>6.1000221926645724</c:v>
                </c:pt>
                <c:pt idx="7761">
                  <c:v>6.1000221926645724</c:v>
                </c:pt>
                <c:pt idx="7762">
                  <c:v>6.1000221926645724</c:v>
                </c:pt>
                <c:pt idx="7763">
                  <c:v>6.1000221926645724</c:v>
                </c:pt>
                <c:pt idx="7764">
                  <c:v>6.1000221926645724</c:v>
                </c:pt>
                <c:pt idx="7765">
                  <c:v>6.1000221926645724</c:v>
                </c:pt>
                <c:pt idx="7766">
                  <c:v>6.1000221926645724</c:v>
                </c:pt>
                <c:pt idx="7767">
                  <c:v>6.1000221926645724</c:v>
                </c:pt>
                <c:pt idx="7768">
                  <c:v>6.1000221926645724</c:v>
                </c:pt>
                <c:pt idx="7769">
                  <c:v>6.1000221926645724</c:v>
                </c:pt>
                <c:pt idx="7770">
                  <c:v>6.1000221926645724</c:v>
                </c:pt>
                <c:pt idx="7771">
                  <c:v>6.1000221926645724</c:v>
                </c:pt>
                <c:pt idx="7772">
                  <c:v>6.1000221926645724</c:v>
                </c:pt>
                <c:pt idx="7773">
                  <c:v>6.1000221926645724</c:v>
                </c:pt>
                <c:pt idx="7774">
                  <c:v>6.1000221926645724</c:v>
                </c:pt>
                <c:pt idx="7775">
                  <c:v>6.1000221926645724</c:v>
                </c:pt>
                <c:pt idx="7776">
                  <c:v>6.1000221926645724</c:v>
                </c:pt>
                <c:pt idx="7777">
                  <c:v>6.1000221926645724</c:v>
                </c:pt>
                <c:pt idx="7778">
                  <c:v>6.1000221926645724</c:v>
                </c:pt>
                <c:pt idx="7779">
                  <c:v>6.1000221926645724</c:v>
                </c:pt>
                <c:pt idx="7780">
                  <c:v>6.1000221926645724</c:v>
                </c:pt>
                <c:pt idx="7781">
                  <c:v>6.1000221926645724</c:v>
                </c:pt>
                <c:pt idx="7782">
                  <c:v>6.1000221926645724</c:v>
                </c:pt>
                <c:pt idx="7783">
                  <c:v>6.1000221926645724</c:v>
                </c:pt>
                <c:pt idx="7784">
                  <c:v>6.1000221926645724</c:v>
                </c:pt>
                <c:pt idx="7785">
                  <c:v>6.1000221926645724</c:v>
                </c:pt>
                <c:pt idx="7786">
                  <c:v>6.1000221926645724</c:v>
                </c:pt>
                <c:pt idx="7787">
                  <c:v>6.1000221926645724</c:v>
                </c:pt>
                <c:pt idx="7788">
                  <c:v>6.1000221926645724</c:v>
                </c:pt>
                <c:pt idx="7789">
                  <c:v>6.1000221926645724</c:v>
                </c:pt>
                <c:pt idx="7790">
                  <c:v>6.1000221926645724</c:v>
                </c:pt>
                <c:pt idx="7791">
                  <c:v>6.1000221926645724</c:v>
                </c:pt>
                <c:pt idx="7792">
                  <c:v>6.1000221926645724</c:v>
                </c:pt>
                <c:pt idx="7793">
                  <c:v>6.1000221926645724</c:v>
                </c:pt>
                <c:pt idx="7794">
                  <c:v>6.1000221926645724</c:v>
                </c:pt>
                <c:pt idx="7795">
                  <c:v>6.1000221926645724</c:v>
                </c:pt>
                <c:pt idx="7796">
                  <c:v>6.1000221926645724</c:v>
                </c:pt>
                <c:pt idx="7797">
                  <c:v>6.1000221926645724</c:v>
                </c:pt>
                <c:pt idx="7798">
                  <c:v>6.1000221926645724</c:v>
                </c:pt>
                <c:pt idx="7799">
                  <c:v>6.1000221926645724</c:v>
                </c:pt>
                <c:pt idx="7800">
                  <c:v>6.1000221926645724</c:v>
                </c:pt>
                <c:pt idx="7801">
                  <c:v>6.1000221926645724</c:v>
                </c:pt>
                <c:pt idx="7802">
                  <c:v>6.1000221926645724</c:v>
                </c:pt>
                <c:pt idx="7803">
                  <c:v>6.1000221926645724</c:v>
                </c:pt>
                <c:pt idx="7804">
                  <c:v>6.1000221926645724</c:v>
                </c:pt>
                <c:pt idx="7805">
                  <c:v>6.1000221926645724</c:v>
                </c:pt>
                <c:pt idx="7806">
                  <c:v>6.1000221926645724</c:v>
                </c:pt>
                <c:pt idx="7807">
                  <c:v>6.1000221926645724</c:v>
                </c:pt>
                <c:pt idx="7808">
                  <c:v>6.1000221926645724</c:v>
                </c:pt>
                <c:pt idx="7809">
                  <c:v>6.1000221926645724</c:v>
                </c:pt>
                <c:pt idx="7810">
                  <c:v>6.1000221926645724</c:v>
                </c:pt>
                <c:pt idx="7811">
                  <c:v>6.1000221926645724</c:v>
                </c:pt>
                <c:pt idx="7812">
                  <c:v>6.1000221926645724</c:v>
                </c:pt>
                <c:pt idx="7813">
                  <c:v>6.1000221926645724</c:v>
                </c:pt>
                <c:pt idx="7814">
                  <c:v>6.1000221926645724</c:v>
                </c:pt>
                <c:pt idx="7815">
                  <c:v>6.1000221926645724</c:v>
                </c:pt>
                <c:pt idx="7816">
                  <c:v>6.1000221926645724</c:v>
                </c:pt>
                <c:pt idx="7817">
                  <c:v>6.1000221926645724</c:v>
                </c:pt>
                <c:pt idx="7818">
                  <c:v>6.1000221926645724</c:v>
                </c:pt>
                <c:pt idx="7819">
                  <c:v>6.1000221926645724</c:v>
                </c:pt>
                <c:pt idx="7820">
                  <c:v>6.1000221926645724</c:v>
                </c:pt>
                <c:pt idx="7821">
                  <c:v>6.1000221926645724</c:v>
                </c:pt>
                <c:pt idx="7822">
                  <c:v>6.1000221926645724</c:v>
                </c:pt>
                <c:pt idx="7823">
                  <c:v>6.1000221926645724</c:v>
                </c:pt>
                <c:pt idx="7824">
                  <c:v>6.1000221926645724</c:v>
                </c:pt>
                <c:pt idx="7825">
                  <c:v>6.1000221926645724</c:v>
                </c:pt>
                <c:pt idx="7826">
                  <c:v>6.1000221926645724</c:v>
                </c:pt>
                <c:pt idx="7827">
                  <c:v>6.1000221926645724</c:v>
                </c:pt>
                <c:pt idx="7828">
                  <c:v>6.1000221926645724</c:v>
                </c:pt>
                <c:pt idx="7829">
                  <c:v>6.1000221926645724</c:v>
                </c:pt>
                <c:pt idx="7830">
                  <c:v>6.1000221926645724</c:v>
                </c:pt>
                <c:pt idx="7831">
                  <c:v>6.1000221926645724</c:v>
                </c:pt>
                <c:pt idx="7832">
                  <c:v>6.1000221926645724</c:v>
                </c:pt>
                <c:pt idx="7833">
                  <c:v>6.1000221926645724</c:v>
                </c:pt>
                <c:pt idx="7834">
                  <c:v>6.1000221926645724</c:v>
                </c:pt>
                <c:pt idx="7835">
                  <c:v>6.1000221926645724</c:v>
                </c:pt>
                <c:pt idx="7836">
                  <c:v>6.1000221926645724</c:v>
                </c:pt>
                <c:pt idx="7837">
                  <c:v>6.1000221926645724</c:v>
                </c:pt>
                <c:pt idx="7838">
                  <c:v>6.1000221926645724</c:v>
                </c:pt>
                <c:pt idx="7839">
                  <c:v>6.1000221926645724</c:v>
                </c:pt>
                <c:pt idx="7840">
                  <c:v>6.1000221926645724</c:v>
                </c:pt>
                <c:pt idx="7841">
                  <c:v>6.1000221926645724</c:v>
                </c:pt>
                <c:pt idx="7842">
                  <c:v>6.1000221926645724</c:v>
                </c:pt>
                <c:pt idx="7843">
                  <c:v>6.1000221926645724</c:v>
                </c:pt>
                <c:pt idx="7844">
                  <c:v>6.1000221926645724</c:v>
                </c:pt>
                <c:pt idx="7845">
                  <c:v>6.1000221926645724</c:v>
                </c:pt>
                <c:pt idx="7846">
                  <c:v>6.1000221926645724</c:v>
                </c:pt>
                <c:pt idx="7847">
                  <c:v>6.1000221926645724</c:v>
                </c:pt>
                <c:pt idx="7848">
                  <c:v>6.1000221926645724</c:v>
                </c:pt>
                <c:pt idx="7849">
                  <c:v>6.1000221926645724</c:v>
                </c:pt>
                <c:pt idx="7850">
                  <c:v>6.1000221926645724</c:v>
                </c:pt>
                <c:pt idx="7851">
                  <c:v>6.1000221926645724</c:v>
                </c:pt>
                <c:pt idx="7852">
                  <c:v>6.1000221926645724</c:v>
                </c:pt>
                <c:pt idx="7853">
                  <c:v>6.1000221926645724</c:v>
                </c:pt>
                <c:pt idx="7854">
                  <c:v>6.1000221926645724</c:v>
                </c:pt>
                <c:pt idx="7855">
                  <c:v>6.1000221926645724</c:v>
                </c:pt>
                <c:pt idx="7856">
                  <c:v>6.1000221926645724</c:v>
                </c:pt>
                <c:pt idx="7857">
                  <c:v>6.1000221926645724</c:v>
                </c:pt>
                <c:pt idx="7858">
                  <c:v>6.1000221926645724</c:v>
                </c:pt>
                <c:pt idx="7859">
                  <c:v>6.1000221926645724</c:v>
                </c:pt>
                <c:pt idx="7860">
                  <c:v>6.1000221926645724</c:v>
                </c:pt>
                <c:pt idx="7861">
                  <c:v>6.1000221926645724</c:v>
                </c:pt>
                <c:pt idx="7862">
                  <c:v>6.1000221926645724</c:v>
                </c:pt>
                <c:pt idx="7863">
                  <c:v>6.1000221926645724</c:v>
                </c:pt>
                <c:pt idx="7864">
                  <c:v>6.1000221926645724</c:v>
                </c:pt>
                <c:pt idx="7865">
                  <c:v>6.1000221926645724</c:v>
                </c:pt>
                <c:pt idx="7866">
                  <c:v>6.1000221926645724</c:v>
                </c:pt>
                <c:pt idx="7867">
                  <c:v>6.1000221926645724</c:v>
                </c:pt>
                <c:pt idx="7868">
                  <c:v>6.1000221926645724</c:v>
                </c:pt>
                <c:pt idx="7869">
                  <c:v>6.1000221926645724</c:v>
                </c:pt>
                <c:pt idx="7870">
                  <c:v>6.1000221926645724</c:v>
                </c:pt>
                <c:pt idx="7871">
                  <c:v>6.1000221926645724</c:v>
                </c:pt>
                <c:pt idx="7872">
                  <c:v>6.1000221926645724</c:v>
                </c:pt>
                <c:pt idx="7873">
                  <c:v>6.1000221926645724</c:v>
                </c:pt>
                <c:pt idx="7874">
                  <c:v>6.1000221926645724</c:v>
                </c:pt>
                <c:pt idx="7875">
                  <c:v>6.1000221926645724</c:v>
                </c:pt>
                <c:pt idx="7876">
                  <c:v>6.1000221926645724</c:v>
                </c:pt>
                <c:pt idx="7877">
                  <c:v>6.1000221926645724</c:v>
                </c:pt>
                <c:pt idx="7878">
                  <c:v>6.1000221926645724</c:v>
                </c:pt>
                <c:pt idx="7879">
                  <c:v>6.1000221926645724</c:v>
                </c:pt>
                <c:pt idx="7880">
                  <c:v>6.1000221926645724</c:v>
                </c:pt>
                <c:pt idx="7881">
                  <c:v>6.1000221926645724</c:v>
                </c:pt>
                <c:pt idx="7882">
                  <c:v>6.1000221926645724</c:v>
                </c:pt>
                <c:pt idx="7883">
                  <c:v>6.1000221926645724</c:v>
                </c:pt>
                <c:pt idx="7884">
                  <c:v>6.1000221926645724</c:v>
                </c:pt>
                <c:pt idx="7885">
                  <c:v>6.1000221926645724</c:v>
                </c:pt>
                <c:pt idx="7886">
                  <c:v>6.1000221926645724</c:v>
                </c:pt>
                <c:pt idx="7887">
                  <c:v>6.1000221926645724</c:v>
                </c:pt>
                <c:pt idx="7888">
                  <c:v>6.1000221926645724</c:v>
                </c:pt>
                <c:pt idx="7889">
                  <c:v>6.1000221926645724</c:v>
                </c:pt>
                <c:pt idx="7890">
                  <c:v>6.1000221926645724</c:v>
                </c:pt>
                <c:pt idx="7891">
                  <c:v>6.1000221926645724</c:v>
                </c:pt>
                <c:pt idx="7892">
                  <c:v>6.1000221926645724</c:v>
                </c:pt>
                <c:pt idx="7893">
                  <c:v>6.1000221926645724</c:v>
                </c:pt>
                <c:pt idx="7894">
                  <c:v>6.1000221926645724</c:v>
                </c:pt>
                <c:pt idx="7895">
                  <c:v>6.1000221926645724</c:v>
                </c:pt>
                <c:pt idx="7896">
                  <c:v>6.1000221926645724</c:v>
                </c:pt>
                <c:pt idx="7897">
                  <c:v>6.1000221926645724</c:v>
                </c:pt>
                <c:pt idx="7898">
                  <c:v>6.1000221926645724</c:v>
                </c:pt>
                <c:pt idx="7899">
                  <c:v>6.1000221926645724</c:v>
                </c:pt>
                <c:pt idx="7900">
                  <c:v>6.1000221926645724</c:v>
                </c:pt>
                <c:pt idx="7901">
                  <c:v>6.1000221926645724</c:v>
                </c:pt>
                <c:pt idx="7902">
                  <c:v>6.1000221926645724</c:v>
                </c:pt>
                <c:pt idx="7903">
                  <c:v>6.1000221926645724</c:v>
                </c:pt>
                <c:pt idx="7904">
                  <c:v>6.1000221926645724</c:v>
                </c:pt>
                <c:pt idx="7905">
                  <c:v>6.1000221926645724</c:v>
                </c:pt>
                <c:pt idx="7906">
                  <c:v>6.1000221926645724</c:v>
                </c:pt>
                <c:pt idx="7907">
                  <c:v>6.1000221926645724</c:v>
                </c:pt>
                <c:pt idx="7908">
                  <c:v>6.1000221926645724</c:v>
                </c:pt>
                <c:pt idx="7909">
                  <c:v>6.1000221926645724</c:v>
                </c:pt>
                <c:pt idx="7910">
                  <c:v>6.1000221926645724</c:v>
                </c:pt>
                <c:pt idx="7911">
                  <c:v>6.1000221926645724</c:v>
                </c:pt>
                <c:pt idx="7912">
                  <c:v>6.1000221926645724</c:v>
                </c:pt>
                <c:pt idx="7913">
                  <c:v>6.1000221926645724</c:v>
                </c:pt>
                <c:pt idx="7914">
                  <c:v>6.1000221926645724</c:v>
                </c:pt>
                <c:pt idx="7915">
                  <c:v>6.1000221926645724</c:v>
                </c:pt>
                <c:pt idx="7916">
                  <c:v>6.1000221926645724</c:v>
                </c:pt>
                <c:pt idx="7917">
                  <c:v>6.1000221926645724</c:v>
                </c:pt>
                <c:pt idx="7918">
                  <c:v>6.1000221926645724</c:v>
                </c:pt>
                <c:pt idx="7919">
                  <c:v>6.1000221926645724</c:v>
                </c:pt>
                <c:pt idx="7920">
                  <c:v>6.1000221926645724</c:v>
                </c:pt>
                <c:pt idx="7921">
                  <c:v>6.1000221926645724</c:v>
                </c:pt>
                <c:pt idx="7922">
                  <c:v>6.1000221926645724</c:v>
                </c:pt>
                <c:pt idx="7923">
                  <c:v>6.1000221926645724</c:v>
                </c:pt>
                <c:pt idx="7924">
                  <c:v>6.1000221926645724</c:v>
                </c:pt>
                <c:pt idx="7925">
                  <c:v>6.1000221926645724</c:v>
                </c:pt>
                <c:pt idx="7926">
                  <c:v>6.1000221926645724</c:v>
                </c:pt>
                <c:pt idx="7927">
                  <c:v>6.1000221926645724</c:v>
                </c:pt>
                <c:pt idx="7928">
                  <c:v>6.1000221926645724</c:v>
                </c:pt>
                <c:pt idx="7929">
                  <c:v>6.1000221926645724</c:v>
                </c:pt>
                <c:pt idx="7930">
                  <c:v>6.1000221926645724</c:v>
                </c:pt>
                <c:pt idx="7931">
                  <c:v>6.1000221926645724</c:v>
                </c:pt>
                <c:pt idx="7932">
                  <c:v>6.1000221926645724</c:v>
                </c:pt>
                <c:pt idx="7933">
                  <c:v>6.1000221926645724</c:v>
                </c:pt>
                <c:pt idx="7934">
                  <c:v>6.1000221926645724</c:v>
                </c:pt>
                <c:pt idx="7935">
                  <c:v>6.1000221926645724</c:v>
                </c:pt>
                <c:pt idx="7936">
                  <c:v>6.1000221926645724</c:v>
                </c:pt>
                <c:pt idx="7937">
                  <c:v>6.1000221926645724</c:v>
                </c:pt>
                <c:pt idx="7938">
                  <c:v>6.1000221926645724</c:v>
                </c:pt>
                <c:pt idx="7939">
                  <c:v>6.1000221926645724</c:v>
                </c:pt>
                <c:pt idx="7940">
                  <c:v>6.1000221926645724</c:v>
                </c:pt>
                <c:pt idx="7941">
                  <c:v>6.1000221926645724</c:v>
                </c:pt>
                <c:pt idx="7942">
                  <c:v>6.1000221926645724</c:v>
                </c:pt>
                <c:pt idx="7943">
                  <c:v>6.1000221926645724</c:v>
                </c:pt>
                <c:pt idx="7944">
                  <c:v>6.1000221926645724</c:v>
                </c:pt>
                <c:pt idx="7945">
                  <c:v>6.1000221926645724</c:v>
                </c:pt>
                <c:pt idx="7946">
                  <c:v>6.1000221926645724</c:v>
                </c:pt>
                <c:pt idx="7947">
                  <c:v>6.1000221926645724</c:v>
                </c:pt>
                <c:pt idx="7948">
                  <c:v>6.1000221926645724</c:v>
                </c:pt>
                <c:pt idx="7949">
                  <c:v>6.1000221926645724</c:v>
                </c:pt>
                <c:pt idx="7950">
                  <c:v>6.1000221926645724</c:v>
                </c:pt>
                <c:pt idx="7951">
                  <c:v>6.1000221926645724</c:v>
                </c:pt>
                <c:pt idx="7952">
                  <c:v>6.1000221926645724</c:v>
                </c:pt>
                <c:pt idx="7953">
                  <c:v>6.1000221926645724</c:v>
                </c:pt>
                <c:pt idx="7954">
                  <c:v>6.1000221926645724</c:v>
                </c:pt>
                <c:pt idx="7955">
                  <c:v>6.1000221926645724</c:v>
                </c:pt>
                <c:pt idx="7956">
                  <c:v>6.1000221926645724</c:v>
                </c:pt>
                <c:pt idx="7957">
                  <c:v>6.1000221926645724</c:v>
                </c:pt>
                <c:pt idx="7958">
                  <c:v>6.1000221926645724</c:v>
                </c:pt>
                <c:pt idx="7959">
                  <c:v>6.1000221926645724</c:v>
                </c:pt>
                <c:pt idx="7960">
                  <c:v>6.1000221926645724</c:v>
                </c:pt>
                <c:pt idx="7961">
                  <c:v>6.1000221926645724</c:v>
                </c:pt>
                <c:pt idx="7962">
                  <c:v>6.1000221926645724</c:v>
                </c:pt>
                <c:pt idx="7963">
                  <c:v>6.1000221926645724</c:v>
                </c:pt>
                <c:pt idx="7964">
                  <c:v>6.1000221926645724</c:v>
                </c:pt>
                <c:pt idx="7965">
                  <c:v>6.1000221926645724</c:v>
                </c:pt>
                <c:pt idx="7966">
                  <c:v>6.1000221926645724</c:v>
                </c:pt>
                <c:pt idx="7967">
                  <c:v>6.1000221926645724</c:v>
                </c:pt>
                <c:pt idx="7968">
                  <c:v>6.1000221926645724</c:v>
                </c:pt>
                <c:pt idx="7969">
                  <c:v>6.1000221926645724</c:v>
                </c:pt>
                <c:pt idx="7970">
                  <c:v>6.1000221926645724</c:v>
                </c:pt>
                <c:pt idx="7971">
                  <c:v>6.1000221926645724</c:v>
                </c:pt>
                <c:pt idx="7972">
                  <c:v>6.1000221926645724</c:v>
                </c:pt>
                <c:pt idx="7973">
                  <c:v>6.1000221926645724</c:v>
                </c:pt>
                <c:pt idx="7974">
                  <c:v>6.1000221926645724</c:v>
                </c:pt>
                <c:pt idx="7975">
                  <c:v>6.1000221926645724</c:v>
                </c:pt>
                <c:pt idx="7976">
                  <c:v>6.1000221926645724</c:v>
                </c:pt>
                <c:pt idx="7977">
                  <c:v>6.1000221926645724</c:v>
                </c:pt>
                <c:pt idx="7978">
                  <c:v>6.1000221926645724</c:v>
                </c:pt>
                <c:pt idx="7979">
                  <c:v>6.1000221926645724</c:v>
                </c:pt>
                <c:pt idx="7980">
                  <c:v>6.1000221926645724</c:v>
                </c:pt>
                <c:pt idx="7981">
                  <c:v>6.1000221926645724</c:v>
                </c:pt>
                <c:pt idx="7982">
                  <c:v>6.1000221926645724</c:v>
                </c:pt>
                <c:pt idx="7983">
                  <c:v>6.1000221926645724</c:v>
                </c:pt>
                <c:pt idx="7984">
                  <c:v>6.1000221926645724</c:v>
                </c:pt>
                <c:pt idx="7985">
                  <c:v>6.1000221926645724</c:v>
                </c:pt>
                <c:pt idx="7986">
                  <c:v>6.1000221926645724</c:v>
                </c:pt>
                <c:pt idx="7987">
                  <c:v>6.1000221926645724</c:v>
                </c:pt>
                <c:pt idx="7988">
                  <c:v>6.1000221926645724</c:v>
                </c:pt>
                <c:pt idx="7989">
                  <c:v>6.1000221926645724</c:v>
                </c:pt>
                <c:pt idx="7990">
                  <c:v>6.1000221926645724</c:v>
                </c:pt>
                <c:pt idx="7991">
                  <c:v>6.1000221926645724</c:v>
                </c:pt>
                <c:pt idx="7992">
                  <c:v>6.1000221926645724</c:v>
                </c:pt>
                <c:pt idx="7993">
                  <c:v>6.1000221926645724</c:v>
                </c:pt>
                <c:pt idx="7994">
                  <c:v>6.1000221926645724</c:v>
                </c:pt>
                <c:pt idx="7995">
                  <c:v>6.1000221926645724</c:v>
                </c:pt>
                <c:pt idx="7996">
                  <c:v>6.1000221926645724</c:v>
                </c:pt>
                <c:pt idx="7997">
                  <c:v>6.1000221926645724</c:v>
                </c:pt>
                <c:pt idx="7998">
                  <c:v>6.1000221926645724</c:v>
                </c:pt>
                <c:pt idx="7999">
                  <c:v>6.1000221926645724</c:v>
                </c:pt>
                <c:pt idx="8000">
                  <c:v>6.1000221926645724</c:v>
                </c:pt>
                <c:pt idx="8001">
                  <c:v>6.1000221926645724</c:v>
                </c:pt>
                <c:pt idx="8002">
                  <c:v>6.1000221926645724</c:v>
                </c:pt>
                <c:pt idx="8003">
                  <c:v>6.1000221926645724</c:v>
                </c:pt>
                <c:pt idx="8004">
                  <c:v>6.1000221926645724</c:v>
                </c:pt>
                <c:pt idx="8005">
                  <c:v>6.1000221926645724</c:v>
                </c:pt>
                <c:pt idx="8006">
                  <c:v>6.1000221926645724</c:v>
                </c:pt>
                <c:pt idx="8007">
                  <c:v>6.1000221926645724</c:v>
                </c:pt>
                <c:pt idx="8008">
                  <c:v>6.1000221926645724</c:v>
                </c:pt>
                <c:pt idx="8009">
                  <c:v>6.1000221926645724</c:v>
                </c:pt>
                <c:pt idx="8010">
                  <c:v>6.1000221926645724</c:v>
                </c:pt>
                <c:pt idx="8011">
                  <c:v>6.1000221926645724</c:v>
                </c:pt>
                <c:pt idx="8012">
                  <c:v>6.1000221926645724</c:v>
                </c:pt>
                <c:pt idx="8013">
                  <c:v>6.1000221926645724</c:v>
                </c:pt>
                <c:pt idx="8014">
                  <c:v>6.1000221926645724</c:v>
                </c:pt>
                <c:pt idx="8015">
                  <c:v>6.1000221926645724</c:v>
                </c:pt>
                <c:pt idx="8016">
                  <c:v>6.1000221926645724</c:v>
                </c:pt>
                <c:pt idx="8017">
                  <c:v>6.1000221926645724</c:v>
                </c:pt>
                <c:pt idx="8018">
                  <c:v>6.1000221926645724</c:v>
                </c:pt>
                <c:pt idx="8019">
                  <c:v>6.1000221926645724</c:v>
                </c:pt>
                <c:pt idx="8020">
                  <c:v>6.1000221926645724</c:v>
                </c:pt>
                <c:pt idx="8021">
                  <c:v>6.1000221926645724</c:v>
                </c:pt>
                <c:pt idx="8022">
                  <c:v>6.1000221926645724</c:v>
                </c:pt>
                <c:pt idx="8023">
                  <c:v>6.1000221926645724</c:v>
                </c:pt>
                <c:pt idx="8024">
                  <c:v>6.1000221926645724</c:v>
                </c:pt>
                <c:pt idx="8025">
                  <c:v>6.1000221926645724</c:v>
                </c:pt>
                <c:pt idx="8026">
                  <c:v>6.1000221926645724</c:v>
                </c:pt>
                <c:pt idx="8027">
                  <c:v>6.1000221926645724</c:v>
                </c:pt>
                <c:pt idx="8028">
                  <c:v>6.1000221926645724</c:v>
                </c:pt>
                <c:pt idx="8029">
                  <c:v>6.1000221926645724</c:v>
                </c:pt>
                <c:pt idx="8030">
                  <c:v>6.1000221926645724</c:v>
                </c:pt>
                <c:pt idx="8031">
                  <c:v>6.1000221926645724</c:v>
                </c:pt>
                <c:pt idx="8032">
                  <c:v>6.1000221926645724</c:v>
                </c:pt>
                <c:pt idx="8033">
                  <c:v>6.1000221926645724</c:v>
                </c:pt>
                <c:pt idx="8034">
                  <c:v>6.1000221926645724</c:v>
                </c:pt>
                <c:pt idx="8035">
                  <c:v>6.1000221926645724</c:v>
                </c:pt>
                <c:pt idx="8036">
                  <c:v>6.1000221926645724</c:v>
                </c:pt>
                <c:pt idx="8037">
                  <c:v>6.1000221926645724</c:v>
                </c:pt>
                <c:pt idx="8038">
                  <c:v>6.1000221926645724</c:v>
                </c:pt>
                <c:pt idx="8039">
                  <c:v>6.1000221926645724</c:v>
                </c:pt>
                <c:pt idx="8040">
                  <c:v>6.1000221926645724</c:v>
                </c:pt>
                <c:pt idx="8041">
                  <c:v>6.1000221926645724</c:v>
                </c:pt>
                <c:pt idx="8042">
                  <c:v>6.1000221926645724</c:v>
                </c:pt>
                <c:pt idx="8043">
                  <c:v>6.1000221926645724</c:v>
                </c:pt>
                <c:pt idx="8044">
                  <c:v>6.1000221926645724</c:v>
                </c:pt>
                <c:pt idx="8045">
                  <c:v>6.1000221926645724</c:v>
                </c:pt>
                <c:pt idx="8046">
                  <c:v>6.1000221926645724</c:v>
                </c:pt>
                <c:pt idx="8047">
                  <c:v>6.1000221926645724</c:v>
                </c:pt>
                <c:pt idx="8048">
                  <c:v>6.1000221926645724</c:v>
                </c:pt>
                <c:pt idx="8049">
                  <c:v>6.1000221926645724</c:v>
                </c:pt>
                <c:pt idx="8050">
                  <c:v>6.1000221926645724</c:v>
                </c:pt>
                <c:pt idx="8051">
                  <c:v>6.1000221926645724</c:v>
                </c:pt>
                <c:pt idx="8052">
                  <c:v>6.1000221926645724</c:v>
                </c:pt>
                <c:pt idx="8053">
                  <c:v>6.1000221926645724</c:v>
                </c:pt>
                <c:pt idx="8054">
                  <c:v>6.1000221926645724</c:v>
                </c:pt>
                <c:pt idx="8055">
                  <c:v>6.1000221926645724</c:v>
                </c:pt>
                <c:pt idx="8056">
                  <c:v>6.1000221926645724</c:v>
                </c:pt>
                <c:pt idx="8057">
                  <c:v>6.1000221926645724</c:v>
                </c:pt>
                <c:pt idx="8058">
                  <c:v>6.1000221926645724</c:v>
                </c:pt>
                <c:pt idx="8059">
                  <c:v>6.1000221926645724</c:v>
                </c:pt>
                <c:pt idx="8060">
                  <c:v>6.1000221926645724</c:v>
                </c:pt>
                <c:pt idx="8061">
                  <c:v>6.1000221926645724</c:v>
                </c:pt>
                <c:pt idx="8062">
                  <c:v>6.1000221926645724</c:v>
                </c:pt>
                <c:pt idx="8063">
                  <c:v>6.1000221926645724</c:v>
                </c:pt>
                <c:pt idx="8064">
                  <c:v>6.1000221926645724</c:v>
                </c:pt>
                <c:pt idx="8065">
                  <c:v>6.1000221926645724</c:v>
                </c:pt>
                <c:pt idx="8066">
                  <c:v>6.1000221926645724</c:v>
                </c:pt>
                <c:pt idx="8067">
                  <c:v>6.1000221926645724</c:v>
                </c:pt>
                <c:pt idx="8068">
                  <c:v>6.1000221926645724</c:v>
                </c:pt>
                <c:pt idx="8069">
                  <c:v>6.1000221926645724</c:v>
                </c:pt>
                <c:pt idx="8070">
                  <c:v>6.1000221926645724</c:v>
                </c:pt>
                <c:pt idx="8071">
                  <c:v>6.1000221926645724</c:v>
                </c:pt>
                <c:pt idx="8072">
                  <c:v>6.1000221926645724</c:v>
                </c:pt>
                <c:pt idx="8073">
                  <c:v>6.1000221926645724</c:v>
                </c:pt>
                <c:pt idx="8074">
                  <c:v>6.1000221926645724</c:v>
                </c:pt>
                <c:pt idx="8075">
                  <c:v>6.1000221926645724</c:v>
                </c:pt>
                <c:pt idx="8076">
                  <c:v>6.1000221926645724</c:v>
                </c:pt>
                <c:pt idx="8077">
                  <c:v>6.1000221926645724</c:v>
                </c:pt>
                <c:pt idx="8078">
                  <c:v>6.1000221926645724</c:v>
                </c:pt>
                <c:pt idx="8079">
                  <c:v>6.1000221926645724</c:v>
                </c:pt>
                <c:pt idx="8080">
                  <c:v>6.1000221926645724</c:v>
                </c:pt>
                <c:pt idx="8081">
                  <c:v>6.1000221926645724</c:v>
                </c:pt>
                <c:pt idx="8082">
                  <c:v>6.1000221926645724</c:v>
                </c:pt>
                <c:pt idx="8083">
                  <c:v>6.1000221926645724</c:v>
                </c:pt>
                <c:pt idx="8084">
                  <c:v>6.1000221926645724</c:v>
                </c:pt>
                <c:pt idx="8085">
                  <c:v>6.1000221926645724</c:v>
                </c:pt>
                <c:pt idx="8086">
                  <c:v>6.1000221926645724</c:v>
                </c:pt>
                <c:pt idx="8087">
                  <c:v>6.1000221926645724</c:v>
                </c:pt>
                <c:pt idx="8088">
                  <c:v>6.1000221926645724</c:v>
                </c:pt>
                <c:pt idx="8089">
                  <c:v>6.1000221926645724</c:v>
                </c:pt>
                <c:pt idx="8090">
                  <c:v>6.1000221926645724</c:v>
                </c:pt>
                <c:pt idx="8091">
                  <c:v>6.1000221926645724</c:v>
                </c:pt>
                <c:pt idx="8092">
                  <c:v>6.1000221926645724</c:v>
                </c:pt>
                <c:pt idx="8093">
                  <c:v>6.1000221926645724</c:v>
                </c:pt>
                <c:pt idx="8094">
                  <c:v>6.1000221926645724</c:v>
                </c:pt>
                <c:pt idx="8095">
                  <c:v>6.1000221926645724</c:v>
                </c:pt>
                <c:pt idx="8096">
                  <c:v>6.1000221926645724</c:v>
                </c:pt>
                <c:pt idx="8097">
                  <c:v>6.1000221926645724</c:v>
                </c:pt>
                <c:pt idx="8098">
                  <c:v>6.1000221926645724</c:v>
                </c:pt>
                <c:pt idx="8099">
                  <c:v>6.1000221926645724</c:v>
                </c:pt>
                <c:pt idx="8100">
                  <c:v>6.1000221926645724</c:v>
                </c:pt>
                <c:pt idx="8101">
                  <c:v>6.1000221926645724</c:v>
                </c:pt>
                <c:pt idx="8102">
                  <c:v>6.1000221926645724</c:v>
                </c:pt>
                <c:pt idx="8103">
                  <c:v>6.1000221926645724</c:v>
                </c:pt>
                <c:pt idx="8104">
                  <c:v>6.1000221926645724</c:v>
                </c:pt>
                <c:pt idx="8105">
                  <c:v>6.1000221926645724</c:v>
                </c:pt>
                <c:pt idx="8106">
                  <c:v>6.1000221926645724</c:v>
                </c:pt>
                <c:pt idx="8107">
                  <c:v>6.1000221926645724</c:v>
                </c:pt>
                <c:pt idx="8108">
                  <c:v>6.1000221926645724</c:v>
                </c:pt>
                <c:pt idx="8109">
                  <c:v>6.1000221926645724</c:v>
                </c:pt>
                <c:pt idx="8110">
                  <c:v>6.1000221926645724</c:v>
                </c:pt>
                <c:pt idx="8111">
                  <c:v>6.1000221926645724</c:v>
                </c:pt>
                <c:pt idx="8112">
                  <c:v>6.1000221926645724</c:v>
                </c:pt>
                <c:pt idx="8113">
                  <c:v>6.1000221926645724</c:v>
                </c:pt>
                <c:pt idx="8114">
                  <c:v>6.1000221926645724</c:v>
                </c:pt>
                <c:pt idx="8115">
                  <c:v>6.1000221926645724</c:v>
                </c:pt>
                <c:pt idx="8116">
                  <c:v>6.1000221926645724</c:v>
                </c:pt>
                <c:pt idx="8117">
                  <c:v>6.1000221926645724</c:v>
                </c:pt>
                <c:pt idx="8118">
                  <c:v>6.1000221926645724</c:v>
                </c:pt>
                <c:pt idx="8119">
                  <c:v>6.1000221926645724</c:v>
                </c:pt>
                <c:pt idx="8120">
                  <c:v>6.1000221926645724</c:v>
                </c:pt>
                <c:pt idx="8121">
                  <c:v>6.1000221926645724</c:v>
                </c:pt>
                <c:pt idx="8122">
                  <c:v>6.1000221926645724</c:v>
                </c:pt>
                <c:pt idx="8123">
                  <c:v>6.1000221926645724</c:v>
                </c:pt>
                <c:pt idx="8124">
                  <c:v>6.1000221926645724</c:v>
                </c:pt>
                <c:pt idx="8125">
                  <c:v>6.1000221926645724</c:v>
                </c:pt>
                <c:pt idx="8126">
                  <c:v>6.1000221926645724</c:v>
                </c:pt>
                <c:pt idx="8127">
                  <c:v>6.1000221926645724</c:v>
                </c:pt>
                <c:pt idx="8128">
                  <c:v>6.1000221926645724</c:v>
                </c:pt>
                <c:pt idx="8129">
                  <c:v>6.1000221926645724</c:v>
                </c:pt>
                <c:pt idx="8130">
                  <c:v>6.1000221926645724</c:v>
                </c:pt>
                <c:pt idx="8131">
                  <c:v>6.1000221926645724</c:v>
                </c:pt>
                <c:pt idx="8132">
                  <c:v>6.1000221926645724</c:v>
                </c:pt>
                <c:pt idx="8133">
                  <c:v>6.1000221926645724</c:v>
                </c:pt>
                <c:pt idx="8134">
                  <c:v>6.1000221926645724</c:v>
                </c:pt>
                <c:pt idx="8135">
                  <c:v>6.1000221926645724</c:v>
                </c:pt>
                <c:pt idx="8136">
                  <c:v>6.1000221926645724</c:v>
                </c:pt>
                <c:pt idx="8137">
                  <c:v>6.1000221926645724</c:v>
                </c:pt>
                <c:pt idx="8138">
                  <c:v>6.1000221926645724</c:v>
                </c:pt>
                <c:pt idx="8139">
                  <c:v>6.1000221926645724</c:v>
                </c:pt>
                <c:pt idx="8140">
                  <c:v>6.1000221926645724</c:v>
                </c:pt>
                <c:pt idx="8141">
                  <c:v>6.1000221926645724</c:v>
                </c:pt>
                <c:pt idx="8142">
                  <c:v>6.1000221926645724</c:v>
                </c:pt>
                <c:pt idx="8143">
                  <c:v>6.1000221926645724</c:v>
                </c:pt>
                <c:pt idx="8144">
                  <c:v>6.1000221926645724</c:v>
                </c:pt>
                <c:pt idx="8145">
                  <c:v>6.1000221926645724</c:v>
                </c:pt>
                <c:pt idx="8146">
                  <c:v>6.1000221926645724</c:v>
                </c:pt>
                <c:pt idx="8147">
                  <c:v>6.1000221926645724</c:v>
                </c:pt>
                <c:pt idx="8148">
                  <c:v>6.1000221926645724</c:v>
                </c:pt>
                <c:pt idx="8149">
                  <c:v>6.1000221926645724</c:v>
                </c:pt>
                <c:pt idx="8150">
                  <c:v>6.1000221926645724</c:v>
                </c:pt>
                <c:pt idx="8151">
                  <c:v>6.1000221926645724</c:v>
                </c:pt>
                <c:pt idx="8152">
                  <c:v>6.1000221926645724</c:v>
                </c:pt>
                <c:pt idx="8153">
                  <c:v>6.1000221926645724</c:v>
                </c:pt>
                <c:pt idx="8154">
                  <c:v>6.1000221926645724</c:v>
                </c:pt>
                <c:pt idx="8155">
                  <c:v>6.1000221926645724</c:v>
                </c:pt>
                <c:pt idx="8156">
                  <c:v>6.1000221926645724</c:v>
                </c:pt>
                <c:pt idx="8157">
                  <c:v>6.1000221926645724</c:v>
                </c:pt>
                <c:pt idx="8158">
                  <c:v>6.1000221926645724</c:v>
                </c:pt>
                <c:pt idx="8159">
                  <c:v>6.1000221926645724</c:v>
                </c:pt>
                <c:pt idx="8160">
                  <c:v>6.1000221926645724</c:v>
                </c:pt>
                <c:pt idx="8161">
                  <c:v>6.1000221926645724</c:v>
                </c:pt>
                <c:pt idx="8162">
                  <c:v>6.1000221926645724</c:v>
                </c:pt>
                <c:pt idx="8163">
                  <c:v>6.1000221926645724</c:v>
                </c:pt>
                <c:pt idx="8164">
                  <c:v>6.1000221926645724</c:v>
                </c:pt>
                <c:pt idx="8165">
                  <c:v>6.1000221926645724</c:v>
                </c:pt>
                <c:pt idx="8166">
                  <c:v>6.1000221926645724</c:v>
                </c:pt>
                <c:pt idx="8167">
                  <c:v>6.1000221926645724</c:v>
                </c:pt>
                <c:pt idx="8168">
                  <c:v>6.1000221926645724</c:v>
                </c:pt>
                <c:pt idx="8169">
                  <c:v>6.1000221926645724</c:v>
                </c:pt>
                <c:pt idx="8170">
                  <c:v>6.1000221926645724</c:v>
                </c:pt>
                <c:pt idx="8171">
                  <c:v>6.1000221926645724</c:v>
                </c:pt>
                <c:pt idx="8172">
                  <c:v>6.1000221926645724</c:v>
                </c:pt>
                <c:pt idx="8173">
                  <c:v>6.1000221926645724</c:v>
                </c:pt>
                <c:pt idx="8174">
                  <c:v>6.1000221926645724</c:v>
                </c:pt>
                <c:pt idx="8175">
                  <c:v>6.1000221926645724</c:v>
                </c:pt>
                <c:pt idx="8176">
                  <c:v>6.1000221926645724</c:v>
                </c:pt>
                <c:pt idx="8177">
                  <c:v>6.1000221926645724</c:v>
                </c:pt>
                <c:pt idx="8178">
                  <c:v>6.1000221926645724</c:v>
                </c:pt>
                <c:pt idx="8179">
                  <c:v>6.1000221926645724</c:v>
                </c:pt>
                <c:pt idx="8180">
                  <c:v>6.1000221926645724</c:v>
                </c:pt>
                <c:pt idx="8181">
                  <c:v>6.1000221926645724</c:v>
                </c:pt>
                <c:pt idx="8182">
                  <c:v>6.1000221926645724</c:v>
                </c:pt>
                <c:pt idx="8183">
                  <c:v>6.1000221926645724</c:v>
                </c:pt>
                <c:pt idx="8184">
                  <c:v>6.1000221926645724</c:v>
                </c:pt>
                <c:pt idx="8185">
                  <c:v>6.1000221926645724</c:v>
                </c:pt>
                <c:pt idx="8186">
                  <c:v>6.1000221926645724</c:v>
                </c:pt>
                <c:pt idx="8187">
                  <c:v>6.1000221926645724</c:v>
                </c:pt>
                <c:pt idx="8188">
                  <c:v>6.1000221926645724</c:v>
                </c:pt>
                <c:pt idx="8189">
                  <c:v>6.1000221926645724</c:v>
                </c:pt>
                <c:pt idx="8190">
                  <c:v>6.1000221926645724</c:v>
                </c:pt>
                <c:pt idx="8191">
                  <c:v>6.1000221926645724</c:v>
                </c:pt>
                <c:pt idx="8192">
                  <c:v>6.1000221926645724</c:v>
                </c:pt>
                <c:pt idx="8193">
                  <c:v>6.1000221926645724</c:v>
                </c:pt>
                <c:pt idx="8194">
                  <c:v>6.1000221926645724</c:v>
                </c:pt>
                <c:pt idx="8195">
                  <c:v>6.1000221926645724</c:v>
                </c:pt>
                <c:pt idx="8196">
                  <c:v>6.1000221926645724</c:v>
                </c:pt>
                <c:pt idx="8197">
                  <c:v>6.1000221926645724</c:v>
                </c:pt>
                <c:pt idx="8198">
                  <c:v>6.1000221926645724</c:v>
                </c:pt>
                <c:pt idx="8199">
                  <c:v>6.1000221926645724</c:v>
                </c:pt>
                <c:pt idx="8200">
                  <c:v>6.1000221926645724</c:v>
                </c:pt>
                <c:pt idx="8201">
                  <c:v>6.1000221926645724</c:v>
                </c:pt>
                <c:pt idx="8202">
                  <c:v>6.1000221926645724</c:v>
                </c:pt>
                <c:pt idx="8203">
                  <c:v>6.1000221926645724</c:v>
                </c:pt>
                <c:pt idx="8204">
                  <c:v>6.1000221926645724</c:v>
                </c:pt>
                <c:pt idx="8205">
                  <c:v>6.1000221926645724</c:v>
                </c:pt>
                <c:pt idx="8206">
                  <c:v>6.1000221926645724</c:v>
                </c:pt>
                <c:pt idx="8207">
                  <c:v>6.1000221926645724</c:v>
                </c:pt>
                <c:pt idx="8208">
                  <c:v>6.1000221926645724</c:v>
                </c:pt>
                <c:pt idx="8209">
                  <c:v>6.1000221926645724</c:v>
                </c:pt>
                <c:pt idx="8210">
                  <c:v>6.1000221926645724</c:v>
                </c:pt>
                <c:pt idx="8211">
                  <c:v>6.1000221926645724</c:v>
                </c:pt>
                <c:pt idx="8212">
                  <c:v>6.1000221926645724</c:v>
                </c:pt>
                <c:pt idx="8213">
                  <c:v>6.1000221926645724</c:v>
                </c:pt>
                <c:pt idx="8214">
                  <c:v>6.1000221926645724</c:v>
                </c:pt>
                <c:pt idx="8215">
                  <c:v>6.1000221926645724</c:v>
                </c:pt>
                <c:pt idx="8216">
                  <c:v>6.1000221926645724</c:v>
                </c:pt>
                <c:pt idx="8217">
                  <c:v>6.1000221926645724</c:v>
                </c:pt>
                <c:pt idx="8218">
                  <c:v>6.1000221926645724</c:v>
                </c:pt>
                <c:pt idx="8219">
                  <c:v>6.1000221926645724</c:v>
                </c:pt>
                <c:pt idx="8220">
                  <c:v>6.1000221926645724</c:v>
                </c:pt>
                <c:pt idx="8221">
                  <c:v>6.1000221926645724</c:v>
                </c:pt>
                <c:pt idx="8222">
                  <c:v>6.1000221926645724</c:v>
                </c:pt>
                <c:pt idx="8223">
                  <c:v>6.1000221926645724</c:v>
                </c:pt>
                <c:pt idx="8224">
                  <c:v>6.1000221926645724</c:v>
                </c:pt>
                <c:pt idx="8225">
                  <c:v>6.1000221926645724</c:v>
                </c:pt>
                <c:pt idx="8226">
                  <c:v>6.1000221926645724</c:v>
                </c:pt>
                <c:pt idx="8227">
                  <c:v>6.1000221926645724</c:v>
                </c:pt>
                <c:pt idx="8228">
                  <c:v>6.1000221926645724</c:v>
                </c:pt>
                <c:pt idx="8229">
                  <c:v>6.1000221926645724</c:v>
                </c:pt>
                <c:pt idx="8230">
                  <c:v>6.1000221926645724</c:v>
                </c:pt>
                <c:pt idx="8231">
                  <c:v>6.1000221926645724</c:v>
                </c:pt>
                <c:pt idx="8232">
                  <c:v>6.1000221926645724</c:v>
                </c:pt>
                <c:pt idx="8233">
                  <c:v>6.1000221926645724</c:v>
                </c:pt>
                <c:pt idx="8234">
                  <c:v>6.1000221926645724</c:v>
                </c:pt>
                <c:pt idx="8235">
                  <c:v>6.1000221926645724</c:v>
                </c:pt>
                <c:pt idx="8236">
                  <c:v>6.1000221926645724</c:v>
                </c:pt>
                <c:pt idx="8237">
                  <c:v>6.1000221926645724</c:v>
                </c:pt>
                <c:pt idx="8238">
                  <c:v>6.1000221926645724</c:v>
                </c:pt>
                <c:pt idx="8239">
                  <c:v>6.1000221926645724</c:v>
                </c:pt>
                <c:pt idx="8240">
                  <c:v>6.1000221926645724</c:v>
                </c:pt>
                <c:pt idx="8241">
                  <c:v>6.1000221926645724</c:v>
                </c:pt>
                <c:pt idx="8242">
                  <c:v>6.1000221926645724</c:v>
                </c:pt>
                <c:pt idx="8243">
                  <c:v>6.1000221926645724</c:v>
                </c:pt>
                <c:pt idx="8244">
                  <c:v>6.1000221926645724</c:v>
                </c:pt>
                <c:pt idx="8245">
                  <c:v>6.1000221926645724</c:v>
                </c:pt>
                <c:pt idx="8246">
                  <c:v>6.1000221926645724</c:v>
                </c:pt>
                <c:pt idx="8247">
                  <c:v>6.1000221926645724</c:v>
                </c:pt>
                <c:pt idx="8248">
                  <c:v>6.1000221926645724</c:v>
                </c:pt>
                <c:pt idx="8249">
                  <c:v>6.1000221926645724</c:v>
                </c:pt>
                <c:pt idx="8250">
                  <c:v>6.1000221926645724</c:v>
                </c:pt>
                <c:pt idx="8251">
                  <c:v>6.1000221926645724</c:v>
                </c:pt>
                <c:pt idx="8252">
                  <c:v>6.1000221926645724</c:v>
                </c:pt>
                <c:pt idx="8253">
                  <c:v>6.1000221926645724</c:v>
                </c:pt>
                <c:pt idx="8254">
                  <c:v>6.1000221926645724</c:v>
                </c:pt>
                <c:pt idx="8255">
                  <c:v>6.1000221926645724</c:v>
                </c:pt>
                <c:pt idx="8256">
                  <c:v>6.1000221926645724</c:v>
                </c:pt>
                <c:pt idx="8257">
                  <c:v>6.1000221926645724</c:v>
                </c:pt>
                <c:pt idx="8258">
                  <c:v>6.1000221926645724</c:v>
                </c:pt>
                <c:pt idx="8259">
                  <c:v>6.1000221926645724</c:v>
                </c:pt>
                <c:pt idx="8260">
                  <c:v>6.1000221926645724</c:v>
                </c:pt>
                <c:pt idx="8261">
                  <c:v>6.1000221926645724</c:v>
                </c:pt>
                <c:pt idx="8262">
                  <c:v>6.1000221926645724</c:v>
                </c:pt>
                <c:pt idx="8263">
                  <c:v>6.1000221926645724</c:v>
                </c:pt>
                <c:pt idx="8264">
                  <c:v>6.1000221926645724</c:v>
                </c:pt>
                <c:pt idx="8265">
                  <c:v>6.1000221926645724</c:v>
                </c:pt>
                <c:pt idx="8266">
                  <c:v>6.1000221926645724</c:v>
                </c:pt>
                <c:pt idx="8267">
                  <c:v>6.1000221926645724</c:v>
                </c:pt>
                <c:pt idx="8268">
                  <c:v>6.1000221926645724</c:v>
                </c:pt>
                <c:pt idx="8269">
                  <c:v>6.1000221926645724</c:v>
                </c:pt>
                <c:pt idx="8270">
                  <c:v>6.1000221926645724</c:v>
                </c:pt>
                <c:pt idx="8271">
                  <c:v>6.1000221926645724</c:v>
                </c:pt>
                <c:pt idx="8272">
                  <c:v>6.1000221926645724</c:v>
                </c:pt>
                <c:pt idx="8273">
                  <c:v>6.1000221926645724</c:v>
                </c:pt>
                <c:pt idx="8274">
                  <c:v>6.1000221926645724</c:v>
                </c:pt>
                <c:pt idx="8275">
                  <c:v>6.1000221926645724</c:v>
                </c:pt>
                <c:pt idx="8276">
                  <c:v>6.1000221926645724</c:v>
                </c:pt>
                <c:pt idx="8277">
                  <c:v>6.1000221926645724</c:v>
                </c:pt>
                <c:pt idx="8278">
                  <c:v>6.1000221926645724</c:v>
                </c:pt>
                <c:pt idx="8279">
                  <c:v>6.1000221926645724</c:v>
                </c:pt>
                <c:pt idx="8280">
                  <c:v>6.1000221926645724</c:v>
                </c:pt>
                <c:pt idx="8281">
                  <c:v>6.1000221926645724</c:v>
                </c:pt>
                <c:pt idx="8282">
                  <c:v>6.1000221926645724</c:v>
                </c:pt>
                <c:pt idx="8283">
                  <c:v>6.1000221926645724</c:v>
                </c:pt>
                <c:pt idx="8284">
                  <c:v>6.1000221926645724</c:v>
                </c:pt>
                <c:pt idx="8285">
                  <c:v>6.1000221926645724</c:v>
                </c:pt>
                <c:pt idx="8286">
                  <c:v>6.1000221926645724</c:v>
                </c:pt>
                <c:pt idx="8287">
                  <c:v>6.1000221926645724</c:v>
                </c:pt>
                <c:pt idx="8288">
                  <c:v>6.1000221926645724</c:v>
                </c:pt>
                <c:pt idx="8289">
                  <c:v>6.1000221926645724</c:v>
                </c:pt>
                <c:pt idx="8290">
                  <c:v>6.1000221926645724</c:v>
                </c:pt>
                <c:pt idx="8291">
                  <c:v>6.1000221926645724</c:v>
                </c:pt>
                <c:pt idx="8292">
                  <c:v>6.1000221926645724</c:v>
                </c:pt>
                <c:pt idx="8293">
                  <c:v>6.1000221926645724</c:v>
                </c:pt>
                <c:pt idx="8294">
                  <c:v>6.1000221926645724</c:v>
                </c:pt>
                <c:pt idx="8295">
                  <c:v>6.1000221926645724</c:v>
                </c:pt>
                <c:pt idx="8296">
                  <c:v>6.1000221926645724</c:v>
                </c:pt>
                <c:pt idx="8297">
                  <c:v>6.1000221926645724</c:v>
                </c:pt>
                <c:pt idx="8298">
                  <c:v>6.1000221926645724</c:v>
                </c:pt>
                <c:pt idx="8299">
                  <c:v>6.1000221926645724</c:v>
                </c:pt>
                <c:pt idx="8300">
                  <c:v>6.1000221926645724</c:v>
                </c:pt>
                <c:pt idx="8301">
                  <c:v>6.1000221926645724</c:v>
                </c:pt>
                <c:pt idx="8302">
                  <c:v>6.1000221926645724</c:v>
                </c:pt>
                <c:pt idx="8303">
                  <c:v>6.1000221926645724</c:v>
                </c:pt>
                <c:pt idx="8304">
                  <c:v>6.1000221926645724</c:v>
                </c:pt>
                <c:pt idx="8305">
                  <c:v>6.1000221926645724</c:v>
                </c:pt>
                <c:pt idx="8306">
                  <c:v>6.1000221926645724</c:v>
                </c:pt>
                <c:pt idx="8307">
                  <c:v>6.1000221926645724</c:v>
                </c:pt>
                <c:pt idx="8308">
                  <c:v>6.1000221926645724</c:v>
                </c:pt>
                <c:pt idx="8309">
                  <c:v>6.1000221926645724</c:v>
                </c:pt>
                <c:pt idx="8310">
                  <c:v>6.1000221926645724</c:v>
                </c:pt>
                <c:pt idx="8311">
                  <c:v>6.1000221926645724</c:v>
                </c:pt>
                <c:pt idx="8312">
                  <c:v>6.1000221926645724</c:v>
                </c:pt>
                <c:pt idx="8313">
                  <c:v>6.1000221926645724</c:v>
                </c:pt>
                <c:pt idx="8314">
                  <c:v>6.1000221926645724</c:v>
                </c:pt>
                <c:pt idx="8315">
                  <c:v>6.1000221926645724</c:v>
                </c:pt>
                <c:pt idx="8316">
                  <c:v>6.1000221926645724</c:v>
                </c:pt>
                <c:pt idx="8317">
                  <c:v>6.1000221926645724</c:v>
                </c:pt>
                <c:pt idx="8318">
                  <c:v>6.1000221926645724</c:v>
                </c:pt>
                <c:pt idx="8319">
                  <c:v>6.1000221926645724</c:v>
                </c:pt>
                <c:pt idx="8320">
                  <c:v>6.1000221926645724</c:v>
                </c:pt>
                <c:pt idx="8321">
                  <c:v>6.1000221926645724</c:v>
                </c:pt>
                <c:pt idx="8322">
                  <c:v>6.1000221926645724</c:v>
                </c:pt>
                <c:pt idx="8323">
                  <c:v>6.1000221926645724</c:v>
                </c:pt>
                <c:pt idx="8324">
                  <c:v>6.1000221926645724</c:v>
                </c:pt>
                <c:pt idx="8325">
                  <c:v>6.1000221926645724</c:v>
                </c:pt>
                <c:pt idx="8326">
                  <c:v>6.1000221926645724</c:v>
                </c:pt>
                <c:pt idx="8327">
                  <c:v>6.1000221926645724</c:v>
                </c:pt>
                <c:pt idx="8328">
                  <c:v>6.1000221926645724</c:v>
                </c:pt>
                <c:pt idx="8329">
                  <c:v>6.1000221926645724</c:v>
                </c:pt>
                <c:pt idx="8330">
                  <c:v>6.1000221926645724</c:v>
                </c:pt>
                <c:pt idx="8331">
                  <c:v>6.1000221926645724</c:v>
                </c:pt>
                <c:pt idx="8332">
                  <c:v>6.1000221926645724</c:v>
                </c:pt>
                <c:pt idx="8333">
                  <c:v>6.1000221926645724</c:v>
                </c:pt>
                <c:pt idx="8334">
                  <c:v>6.1000221926645724</c:v>
                </c:pt>
                <c:pt idx="8335">
                  <c:v>6.1000221926645724</c:v>
                </c:pt>
                <c:pt idx="8336">
                  <c:v>6.1000221926645724</c:v>
                </c:pt>
                <c:pt idx="8337">
                  <c:v>6.1000221926645724</c:v>
                </c:pt>
                <c:pt idx="8338">
                  <c:v>6.1000221926645724</c:v>
                </c:pt>
                <c:pt idx="8339">
                  <c:v>6.1000221926645724</c:v>
                </c:pt>
                <c:pt idx="8340">
                  <c:v>6.1000221926645724</c:v>
                </c:pt>
                <c:pt idx="8341">
                  <c:v>6.1000221926645724</c:v>
                </c:pt>
                <c:pt idx="8342">
                  <c:v>6.1000221926645724</c:v>
                </c:pt>
                <c:pt idx="8343">
                  <c:v>6.1000221926645724</c:v>
                </c:pt>
                <c:pt idx="8344">
                  <c:v>6.1000221926645724</c:v>
                </c:pt>
                <c:pt idx="8345">
                  <c:v>6.1000221926645724</c:v>
                </c:pt>
                <c:pt idx="8346">
                  <c:v>6.1000221926645724</c:v>
                </c:pt>
                <c:pt idx="8347">
                  <c:v>6.1000221926645724</c:v>
                </c:pt>
                <c:pt idx="8348">
                  <c:v>6.1000221926645724</c:v>
                </c:pt>
                <c:pt idx="8349">
                  <c:v>6.1000221926645724</c:v>
                </c:pt>
                <c:pt idx="8350">
                  <c:v>6.1000221926645724</c:v>
                </c:pt>
                <c:pt idx="8351">
                  <c:v>6.1000221926645724</c:v>
                </c:pt>
                <c:pt idx="8352">
                  <c:v>6.1000221926645724</c:v>
                </c:pt>
                <c:pt idx="8353">
                  <c:v>6.1000221926645724</c:v>
                </c:pt>
                <c:pt idx="8354">
                  <c:v>6.1000221926645724</c:v>
                </c:pt>
                <c:pt idx="8355">
                  <c:v>6.1000221926645724</c:v>
                </c:pt>
                <c:pt idx="8356">
                  <c:v>6.1000221926645724</c:v>
                </c:pt>
                <c:pt idx="8357">
                  <c:v>6.1000221926645724</c:v>
                </c:pt>
                <c:pt idx="8358">
                  <c:v>6.1000221926645724</c:v>
                </c:pt>
                <c:pt idx="8359">
                  <c:v>6.1000221926645724</c:v>
                </c:pt>
                <c:pt idx="8360">
                  <c:v>6.1000221926645724</c:v>
                </c:pt>
                <c:pt idx="8361">
                  <c:v>6.1000221926645724</c:v>
                </c:pt>
                <c:pt idx="8362">
                  <c:v>6.1000221926645724</c:v>
                </c:pt>
                <c:pt idx="8363">
                  <c:v>6.1000221926645724</c:v>
                </c:pt>
                <c:pt idx="8364">
                  <c:v>6.1000221926645724</c:v>
                </c:pt>
                <c:pt idx="8365">
                  <c:v>6.1000221926645724</c:v>
                </c:pt>
                <c:pt idx="8366">
                  <c:v>6.1000221926645724</c:v>
                </c:pt>
                <c:pt idx="8367">
                  <c:v>6.1000221926645724</c:v>
                </c:pt>
                <c:pt idx="8368">
                  <c:v>6.1000221926645724</c:v>
                </c:pt>
                <c:pt idx="8369">
                  <c:v>6.1000221926645724</c:v>
                </c:pt>
                <c:pt idx="8370">
                  <c:v>6.1000221926645724</c:v>
                </c:pt>
                <c:pt idx="8371">
                  <c:v>6.1000221926645724</c:v>
                </c:pt>
                <c:pt idx="8372">
                  <c:v>6.1000221926645724</c:v>
                </c:pt>
                <c:pt idx="8373">
                  <c:v>6.1000221926645724</c:v>
                </c:pt>
                <c:pt idx="8374">
                  <c:v>6.1000221926645724</c:v>
                </c:pt>
                <c:pt idx="8375">
                  <c:v>6.1000221926645724</c:v>
                </c:pt>
                <c:pt idx="8376">
                  <c:v>6.1000221926645724</c:v>
                </c:pt>
                <c:pt idx="8377">
                  <c:v>6.1000221926645724</c:v>
                </c:pt>
                <c:pt idx="8378">
                  <c:v>6.1000221926645724</c:v>
                </c:pt>
                <c:pt idx="8379">
                  <c:v>6.1000221926645724</c:v>
                </c:pt>
                <c:pt idx="8380">
                  <c:v>6.1000221926645724</c:v>
                </c:pt>
                <c:pt idx="8381">
                  <c:v>6.1000221926645724</c:v>
                </c:pt>
                <c:pt idx="8382">
                  <c:v>6.1000221926645724</c:v>
                </c:pt>
                <c:pt idx="8383">
                  <c:v>6.1000221926645724</c:v>
                </c:pt>
                <c:pt idx="8384">
                  <c:v>6.1000221926645724</c:v>
                </c:pt>
                <c:pt idx="8385">
                  <c:v>6.1000221926645724</c:v>
                </c:pt>
                <c:pt idx="8386">
                  <c:v>6.1000221926645724</c:v>
                </c:pt>
                <c:pt idx="8387">
                  <c:v>6.1000221926645724</c:v>
                </c:pt>
                <c:pt idx="8388">
                  <c:v>6.1000221926645724</c:v>
                </c:pt>
                <c:pt idx="8389">
                  <c:v>6.1000221926645724</c:v>
                </c:pt>
                <c:pt idx="8390">
                  <c:v>6.1000221926645724</c:v>
                </c:pt>
                <c:pt idx="8391">
                  <c:v>6.1000221926645724</c:v>
                </c:pt>
                <c:pt idx="8392">
                  <c:v>6.1000221926645724</c:v>
                </c:pt>
                <c:pt idx="8393">
                  <c:v>6.1000221926645724</c:v>
                </c:pt>
                <c:pt idx="8394">
                  <c:v>6.1000221926645724</c:v>
                </c:pt>
                <c:pt idx="8395">
                  <c:v>6.1000221926645724</c:v>
                </c:pt>
                <c:pt idx="8396">
                  <c:v>6.1000221926645724</c:v>
                </c:pt>
                <c:pt idx="8397">
                  <c:v>6.1000221926645724</c:v>
                </c:pt>
                <c:pt idx="8398">
                  <c:v>6.1000221926645724</c:v>
                </c:pt>
                <c:pt idx="8399">
                  <c:v>6.1000221926645724</c:v>
                </c:pt>
                <c:pt idx="8400">
                  <c:v>6.1000221926645724</c:v>
                </c:pt>
                <c:pt idx="8401">
                  <c:v>6.1000221926645724</c:v>
                </c:pt>
                <c:pt idx="8402">
                  <c:v>6.1000221926645724</c:v>
                </c:pt>
                <c:pt idx="8403">
                  <c:v>6.1000221926645724</c:v>
                </c:pt>
                <c:pt idx="8404">
                  <c:v>6.1000221926645724</c:v>
                </c:pt>
                <c:pt idx="8405">
                  <c:v>6.1000221926645724</c:v>
                </c:pt>
                <c:pt idx="8406">
                  <c:v>6.1000221926645724</c:v>
                </c:pt>
                <c:pt idx="8407">
                  <c:v>6.1000221926645724</c:v>
                </c:pt>
                <c:pt idx="8408">
                  <c:v>6.1000221926645724</c:v>
                </c:pt>
                <c:pt idx="8409">
                  <c:v>6.1000221926645724</c:v>
                </c:pt>
                <c:pt idx="8410">
                  <c:v>6.1000221926645724</c:v>
                </c:pt>
                <c:pt idx="8411">
                  <c:v>6.1000221926645724</c:v>
                </c:pt>
                <c:pt idx="8412">
                  <c:v>6.1000221926645724</c:v>
                </c:pt>
                <c:pt idx="8413">
                  <c:v>6.1000221926645724</c:v>
                </c:pt>
                <c:pt idx="8414">
                  <c:v>6.1000221926645724</c:v>
                </c:pt>
                <c:pt idx="8415">
                  <c:v>6.1000221926645724</c:v>
                </c:pt>
                <c:pt idx="8416">
                  <c:v>6.1000221926645724</c:v>
                </c:pt>
                <c:pt idx="8417">
                  <c:v>6.1000221926645724</c:v>
                </c:pt>
                <c:pt idx="8418">
                  <c:v>6.1000221926645724</c:v>
                </c:pt>
                <c:pt idx="8419">
                  <c:v>6.1000221926645724</c:v>
                </c:pt>
                <c:pt idx="8420">
                  <c:v>6.1000221926645724</c:v>
                </c:pt>
                <c:pt idx="8421">
                  <c:v>6.1000221926645724</c:v>
                </c:pt>
                <c:pt idx="8422">
                  <c:v>6.1000221926645724</c:v>
                </c:pt>
                <c:pt idx="8423">
                  <c:v>6.1000221926645724</c:v>
                </c:pt>
                <c:pt idx="8424">
                  <c:v>6.1000221926645724</c:v>
                </c:pt>
                <c:pt idx="8425">
                  <c:v>6.1000221926645724</c:v>
                </c:pt>
                <c:pt idx="8426">
                  <c:v>6.1000221926645724</c:v>
                </c:pt>
                <c:pt idx="8427">
                  <c:v>6.1000221926645724</c:v>
                </c:pt>
                <c:pt idx="8428">
                  <c:v>6.1000221926645724</c:v>
                </c:pt>
                <c:pt idx="8429">
                  <c:v>6.1000221926645724</c:v>
                </c:pt>
                <c:pt idx="8430">
                  <c:v>6.1000221926645724</c:v>
                </c:pt>
                <c:pt idx="8431">
                  <c:v>6.1000221926645724</c:v>
                </c:pt>
                <c:pt idx="8432">
                  <c:v>6.1000221926645724</c:v>
                </c:pt>
                <c:pt idx="8433">
                  <c:v>6.1000221926645724</c:v>
                </c:pt>
                <c:pt idx="8434">
                  <c:v>6.1000221926645724</c:v>
                </c:pt>
                <c:pt idx="8435">
                  <c:v>6.1000221926645724</c:v>
                </c:pt>
                <c:pt idx="8436">
                  <c:v>6.1000221926645724</c:v>
                </c:pt>
                <c:pt idx="8437">
                  <c:v>6.1000221926645724</c:v>
                </c:pt>
                <c:pt idx="8438">
                  <c:v>6.1000221926645724</c:v>
                </c:pt>
                <c:pt idx="8439">
                  <c:v>6.1000221926645724</c:v>
                </c:pt>
                <c:pt idx="8440">
                  <c:v>6.1000221926645724</c:v>
                </c:pt>
                <c:pt idx="8441">
                  <c:v>6.1000221926645724</c:v>
                </c:pt>
                <c:pt idx="8442">
                  <c:v>6.1000221926645724</c:v>
                </c:pt>
                <c:pt idx="8443">
                  <c:v>6.1000221926645724</c:v>
                </c:pt>
                <c:pt idx="8444">
                  <c:v>6.1000221926645724</c:v>
                </c:pt>
                <c:pt idx="8445">
                  <c:v>6.1000221926645724</c:v>
                </c:pt>
                <c:pt idx="8446">
                  <c:v>6.1000221926645724</c:v>
                </c:pt>
                <c:pt idx="8447">
                  <c:v>6.1000221926645724</c:v>
                </c:pt>
                <c:pt idx="8448">
                  <c:v>6.1000221926645724</c:v>
                </c:pt>
                <c:pt idx="8449">
                  <c:v>6.1000221926645724</c:v>
                </c:pt>
                <c:pt idx="8450">
                  <c:v>6.1000221926645724</c:v>
                </c:pt>
                <c:pt idx="8451">
                  <c:v>6.1000221926645724</c:v>
                </c:pt>
                <c:pt idx="8452">
                  <c:v>6.1000221926645724</c:v>
                </c:pt>
                <c:pt idx="8453">
                  <c:v>6.1000221926645724</c:v>
                </c:pt>
                <c:pt idx="8454">
                  <c:v>6.1000221926645724</c:v>
                </c:pt>
                <c:pt idx="8455">
                  <c:v>6.1000221926645724</c:v>
                </c:pt>
                <c:pt idx="8456">
                  <c:v>6.1000221926645724</c:v>
                </c:pt>
                <c:pt idx="8457">
                  <c:v>6.1000221926645724</c:v>
                </c:pt>
                <c:pt idx="8458">
                  <c:v>6.1000221926645724</c:v>
                </c:pt>
                <c:pt idx="8459">
                  <c:v>6.1000221926645724</c:v>
                </c:pt>
                <c:pt idx="8460">
                  <c:v>6.1000221926645724</c:v>
                </c:pt>
                <c:pt idx="8461">
                  <c:v>6.1000221926645724</c:v>
                </c:pt>
                <c:pt idx="8462">
                  <c:v>6.1000221926645724</c:v>
                </c:pt>
                <c:pt idx="8463">
                  <c:v>6.1000221926645724</c:v>
                </c:pt>
                <c:pt idx="8464">
                  <c:v>6.1000221926645724</c:v>
                </c:pt>
                <c:pt idx="8465">
                  <c:v>6.1000221926645724</c:v>
                </c:pt>
                <c:pt idx="8466">
                  <c:v>6.1000221926645724</c:v>
                </c:pt>
                <c:pt idx="8467">
                  <c:v>6.1000221926645724</c:v>
                </c:pt>
                <c:pt idx="8468">
                  <c:v>6.1000221926645724</c:v>
                </c:pt>
                <c:pt idx="8469">
                  <c:v>6.1000221926645724</c:v>
                </c:pt>
                <c:pt idx="8470">
                  <c:v>6.1000221926645724</c:v>
                </c:pt>
                <c:pt idx="8471">
                  <c:v>6.1000221926645724</c:v>
                </c:pt>
                <c:pt idx="8472">
                  <c:v>6.1000221926645724</c:v>
                </c:pt>
                <c:pt idx="8473">
                  <c:v>6.1000221926645724</c:v>
                </c:pt>
                <c:pt idx="8474">
                  <c:v>6.1000221926645724</c:v>
                </c:pt>
                <c:pt idx="8475">
                  <c:v>6.1000221926645724</c:v>
                </c:pt>
                <c:pt idx="8476">
                  <c:v>6.1000221926645724</c:v>
                </c:pt>
                <c:pt idx="8477">
                  <c:v>6.1000221926645724</c:v>
                </c:pt>
                <c:pt idx="8478">
                  <c:v>6.1000221926645724</c:v>
                </c:pt>
                <c:pt idx="8479">
                  <c:v>6.1000221926645724</c:v>
                </c:pt>
                <c:pt idx="8480">
                  <c:v>6.1000221926645724</c:v>
                </c:pt>
                <c:pt idx="8481">
                  <c:v>6.1000221926645724</c:v>
                </c:pt>
                <c:pt idx="8482">
                  <c:v>6.1000221926645724</c:v>
                </c:pt>
                <c:pt idx="8483">
                  <c:v>6.1000221926645724</c:v>
                </c:pt>
                <c:pt idx="8484">
                  <c:v>6.1000221926645724</c:v>
                </c:pt>
                <c:pt idx="8485">
                  <c:v>6.1000221926645724</c:v>
                </c:pt>
                <c:pt idx="8486">
                  <c:v>6.1000221926645724</c:v>
                </c:pt>
                <c:pt idx="8487">
                  <c:v>6.1000221926645724</c:v>
                </c:pt>
                <c:pt idx="8488">
                  <c:v>6.1000221926645724</c:v>
                </c:pt>
                <c:pt idx="8489">
                  <c:v>6.1000221926645724</c:v>
                </c:pt>
                <c:pt idx="8490">
                  <c:v>6.1000221926645724</c:v>
                </c:pt>
                <c:pt idx="8491">
                  <c:v>6.1000221926645724</c:v>
                </c:pt>
                <c:pt idx="8492">
                  <c:v>6.1000221926645724</c:v>
                </c:pt>
                <c:pt idx="8493">
                  <c:v>6.1000221926645724</c:v>
                </c:pt>
                <c:pt idx="8494">
                  <c:v>6.1000221926645724</c:v>
                </c:pt>
                <c:pt idx="8495">
                  <c:v>6.1000221926645724</c:v>
                </c:pt>
                <c:pt idx="8496">
                  <c:v>6.1000221926645724</c:v>
                </c:pt>
                <c:pt idx="8497">
                  <c:v>6.1000221926645724</c:v>
                </c:pt>
                <c:pt idx="8498">
                  <c:v>6.1000221926645724</c:v>
                </c:pt>
                <c:pt idx="8499">
                  <c:v>6.1000221926645724</c:v>
                </c:pt>
                <c:pt idx="8500">
                  <c:v>6.1000221926645724</c:v>
                </c:pt>
                <c:pt idx="8501">
                  <c:v>6.1000221926645724</c:v>
                </c:pt>
                <c:pt idx="8502">
                  <c:v>6.1000221926645724</c:v>
                </c:pt>
                <c:pt idx="8503">
                  <c:v>6.1000221926645724</c:v>
                </c:pt>
                <c:pt idx="8504">
                  <c:v>6.1000221926645724</c:v>
                </c:pt>
                <c:pt idx="8505">
                  <c:v>6.1000221926645724</c:v>
                </c:pt>
                <c:pt idx="8506">
                  <c:v>6.1000221926645724</c:v>
                </c:pt>
                <c:pt idx="8507">
                  <c:v>6.1000221926645724</c:v>
                </c:pt>
                <c:pt idx="8508">
                  <c:v>6.1000221926645724</c:v>
                </c:pt>
                <c:pt idx="8509">
                  <c:v>6.1000221926645724</c:v>
                </c:pt>
                <c:pt idx="8510">
                  <c:v>6.1000221926645724</c:v>
                </c:pt>
                <c:pt idx="8511">
                  <c:v>6.1000221926645724</c:v>
                </c:pt>
                <c:pt idx="8512">
                  <c:v>6.1000221926645724</c:v>
                </c:pt>
                <c:pt idx="8513">
                  <c:v>6.1000221926645724</c:v>
                </c:pt>
                <c:pt idx="8514">
                  <c:v>6.1000221926645724</c:v>
                </c:pt>
                <c:pt idx="8515">
                  <c:v>6.1000221926645724</c:v>
                </c:pt>
                <c:pt idx="8516">
                  <c:v>6.1000221926645724</c:v>
                </c:pt>
                <c:pt idx="8517">
                  <c:v>6.1000221926645724</c:v>
                </c:pt>
                <c:pt idx="8518">
                  <c:v>6.1000221926645724</c:v>
                </c:pt>
                <c:pt idx="8519">
                  <c:v>6.1000221926645724</c:v>
                </c:pt>
                <c:pt idx="8520">
                  <c:v>6.1000221926645724</c:v>
                </c:pt>
                <c:pt idx="8521">
                  <c:v>6.1000221926645724</c:v>
                </c:pt>
                <c:pt idx="8522">
                  <c:v>6.1000221926645724</c:v>
                </c:pt>
                <c:pt idx="8523">
                  <c:v>6.1000221926645724</c:v>
                </c:pt>
                <c:pt idx="8524">
                  <c:v>6.1000221926645724</c:v>
                </c:pt>
                <c:pt idx="8525">
                  <c:v>6.1000221926645724</c:v>
                </c:pt>
                <c:pt idx="8526">
                  <c:v>6.1000221926645724</c:v>
                </c:pt>
                <c:pt idx="8527">
                  <c:v>6.1000221926645724</c:v>
                </c:pt>
                <c:pt idx="8528">
                  <c:v>6.1000221926645724</c:v>
                </c:pt>
                <c:pt idx="8529">
                  <c:v>6.1000221926645724</c:v>
                </c:pt>
                <c:pt idx="8530">
                  <c:v>6.1000221926645724</c:v>
                </c:pt>
                <c:pt idx="8531">
                  <c:v>6.1000221926645724</c:v>
                </c:pt>
                <c:pt idx="8532">
                  <c:v>6.1000221926645724</c:v>
                </c:pt>
                <c:pt idx="8533">
                  <c:v>6.1000221926645724</c:v>
                </c:pt>
                <c:pt idx="8534">
                  <c:v>6.1000221926645724</c:v>
                </c:pt>
                <c:pt idx="8535">
                  <c:v>6.1000221926645724</c:v>
                </c:pt>
                <c:pt idx="8536">
                  <c:v>6.1000221926645724</c:v>
                </c:pt>
                <c:pt idx="8537">
                  <c:v>6.1000221926645724</c:v>
                </c:pt>
                <c:pt idx="8538">
                  <c:v>6.1000221926645724</c:v>
                </c:pt>
                <c:pt idx="8539">
                  <c:v>6.1000221926645724</c:v>
                </c:pt>
                <c:pt idx="8540">
                  <c:v>6.1000221926645724</c:v>
                </c:pt>
                <c:pt idx="8541">
                  <c:v>6.1000221926645724</c:v>
                </c:pt>
                <c:pt idx="8542">
                  <c:v>6.1000221926645724</c:v>
                </c:pt>
                <c:pt idx="8543">
                  <c:v>6.1000221926645724</c:v>
                </c:pt>
                <c:pt idx="8544">
                  <c:v>6.1000221926645724</c:v>
                </c:pt>
                <c:pt idx="8545">
                  <c:v>6.1000221926645724</c:v>
                </c:pt>
                <c:pt idx="8546">
                  <c:v>6.1000221926645724</c:v>
                </c:pt>
                <c:pt idx="8547">
                  <c:v>6.1000221926645724</c:v>
                </c:pt>
                <c:pt idx="8548">
                  <c:v>6.1000221926645724</c:v>
                </c:pt>
                <c:pt idx="8549">
                  <c:v>6.1000221926645724</c:v>
                </c:pt>
                <c:pt idx="8550">
                  <c:v>6.1000221926645724</c:v>
                </c:pt>
                <c:pt idx="8551">
                  <c:v>6.1000221926645724</c:v>
                </c:pt>
                <c:pt idx="8552">
                  <c:v>6.1000221926645724</c:v>
                </c:pt>
                <c:pt idx="8553">
                  <c:v>6.1000221926645724</c:v>
                </c:pt>
                <c:pt idx="8554">
                  <c:v>6.1000221926645724</c:v>
                </c:pt>
                <c:pt idx="8555">
                  <c:v>6.1000221926645724</c:v>
                </c:pt>
                <c:pt idx="8556">
                  <c:v>6.1000221926645724</c:v>
                </c:pt>
                <c:pt idx="8557">
                  <c:v>6.1000221926645724</c:v>
                </c:pt>
                <c:pt idx="8558">
                  <c:v>6.1000221926645724</c:v>
                </c:pt>
                <c:pt idx="8559">
                  <c:v>6.1000221926645724</c:v>
                </c:pt>
                <c:pt idx="8560">
                  <c:v>6.1000221926645724</c:v>
                </c:pt>
                <c:pt idx="8561">
                  <c:v>6.1000221926645724</c:v>
                </c:pt>
                <c:pt idx="8562">
                  <c:v>6.1000221926645724</c:v>
                </c:pt>
                <c:pt idx="8563">
                  <c:v>6.1000221926645724</c:v>
                </c:pt>
                <c:pt idx="8564">
                  <c:v>6.1000221926645724</c:v>
                </c:pt>
                <c:pt idx="8565">
                  <c:v>6.1000221926645724</c:v>
                </c:pt>
                <c:pt idx="8566">
                  <c:v>6.1000221926645724</c:v>
                </c:pt>
                <c:pt idx="8567">
                  <c:v>6.1000221926645724</c:v>
                </c:pt>
                <c:pt idx="8568">
                  <c:v>6.1000221926645724</c:v>
                </c:pt>
                <c:pt idx="8569">
                  <c:v>6.1000221926645724</c:v>
                </c:pt>
                <c:pt idx="8570">
                  <c:v>6.1000221926645724</c:v>
                </c:pt>
                <c:pt idx="8571">
                  <c:v>6.1000221926645724</c:v>
                </c:pt>
                <c:pt idx="8572">
                  <c:v>6.1000221926645724</c:v>
                </c:pt>
                <c:pt idx="8573">
                  <c:v>6.1000221926645724</c:v>
                </c:pt>
                <c:pt idx="8574">
                  <c:v>6.1000221926645724</c:v>
                </c:pt>
                <c:pt idx="8575">
                  <c:v>6.1000221926645724</c:v>
                </c:pt>
                <c:pt idx="8576">
                  <c:v>6.1000221926645724</c:v>
                </c:pt>
                <c:pt idx="8577">
                  <c:v>6.1000221926645724</c:v>
                </c:pt>
                <c:pt idx="8578">
                  <c:v>6.1000221926645724</c:v>
                </c:pt>
                <c:pt idx="8579">
                  <c:v>6.1000221926645724</c:v>
                </c:pt>
                <c:pt idx="8580">
                  <c:v>6.1000221926645724</c:v>
                </c:pt>
                <c:pt idx="8581">
                  <c:v>6.1000221926645724</c:v>
                </c:pt>
                <c:pt idx="8582">
                  <c:v>6.1000221926645724</c:v>
                </c:pt>
                <c:pt idx="8583">
                  <c:v>6.1000221926645724</c:v>
                </c:pt>
                <c:pt idx="8584">
                  <c:v>6.1000221926645724</c:v>
                </c:pt>
                <c:pt idx="8585">
                  <c:v>6.1000221926645724</c:v>
                </c:pt>
                <c:pt idx="8586">
                  <c:v>6.1000221926645724</c:v>
                </c:pt>
                <c:pt idx="8587">
                  <c:v>6.1000221926645724</c:v>
                </c:pt>
                <c:pt idx="8588">
                  <c:v>6.1000221926645724</c:v>
                </c:pt>
                <c:pt idx="8589">
                  <c:v>6.1000221926645724</c:v>
                </c:pt>
                <c:pt idx="8590">
                  <c:v>6.1000221926645724</c:v>
                </c:pt>
                <c:pt idx="8591">
                  <c:v>6.1000221926645724</c:v>
                </c:pt>
                <c:pt idx="8592">
                  <c:v>6.1000221926645724</c:v>
                </c:pt>
                <c:pt idx="8593">
                  <c:v>6.1000221926645724</c:v>
                </c:pt>
                <c:pt idx="8594">
                  <c:v>6.1000221926645724</c:v>
                </c:pt>
                <c:pt idx="8595">
                  <c:v>6.1000221926645724</c:v>
                </c:pt>
                <c:pt idx="8596">
                  <c:v>6.1000221926645724</c:v>
                </c:pt>
                <c:pt idx="8597">
                  <c:v>6.1000221926645724</c:v>
                </c:pt>
                <c:pt idx="8598">
                  <c:v>6.1000221926645724</c:v>
                </c:pt>
                <c:pt idx="8599">
                  <c:v>6.1000221926645724</c:v>
                </c:pt>
                <c:pt idx="8600">
                  <c:v>6.1000221926645724</c:v>
                </c:pt>
                <c:pt idx="8601">
                  <c:v>6.1000221926645724</c:v>
                </c:pt>
                <c:pt idx="8602">
                  <c:v>6.1000221926645724</c:v>
                </c:pt>
                <c:pt idx="8603">
                  <c:v>6.1000221926645724</c:v>
                </c:pt>
                <c:pt idx="8604">
                  <c:v>6.1000221926645724</c:v>
                </c:pt>
                <c:pt idx="8605">
                  <c:v>6.1000221926645724</c:v>
                </c:pt>
                <c:pt idx="8606">
                  <c:v>6.1000221926645724</c:v>
                </c:pt>
                <c:pt idx="8607">
                  <c:v>6.1000221926645724</c:v>
                </c:pt>
                <c:pt idx="8608">
                  <c:v>6.1000221926645724</c:v>
                </c:pt>
                <c:pt idx="8609">
                  <c:v>6.1000221926645724</c:v>
                </c:pt>
                <c:pt idx="8610">
                  <c:v>6.1000221926645724</c:v>
                </c:pt>
                <c:pt idx="8611">
                  <c:v>6.1000221926645724</c:v>
                </c:pt>
                <c:pt idx="8612">
                  <c:v>6.1000221926645724</c:v>
                </c:pt>
                <c:pt idx="8613">
                  <c:v>6.1000221926645724</c:v>
                </c:pt>
                <c:pt idx="8614">
                  <c:v>6.1000221926645724</c:v>
                </c:pt>
                <c:pt idx="8615">
                  <c:v>6.1000221926645724</c:v>
                </c:pt>
                <c:pt idx="8616">
                  <c:v>6.1000221926645724</c:v>
                </c:pt>
                <c:pt idx="8617">
                  <c:v>6.1000221926645724</c:v>
                </c:pt>
                <c:pt idx="8618">
                  <c:v>6.1000221926645724</c:v>
                </c:pt>
                <c:pt idx="8619">
                  <c:v>6.1000221926645724</c:v>
                </c:pt>
                <c:pt idx="8620">
                  <c:v>6.1000221926645724</c:v>
                </c:pt>
                <c:pt idx="8621">
                  <c:v>6.1000221926645724</c:v>
                </c:pt>
                <c:pt idx="8622">
                  <c:v>6.1000221926645724</c:v>
                </c:pt>
                <c:pt idx="8623">
                  <c:v>6.1000221926645724</c:v>
                </c:pt>
                <c:pt idx="8624">
                  <c:v>6.1000221926645724</c:v>
                </c:pt>
                <c:pt idx="8625">
                  <c:v>6.1000221926645724</c:v>
                </c:pt>
                <c:pt idx="8626">
                  <c:v>6.1000221926645724</c:v>
                </c:pt>
                <c:pt idx="8627">
                  <c:v>6.1000221926645724</c:v>
                </c:pt>
                <c:pt idx="8628">
                  <c:v>6.1000221926645724</c:v>
                </c:pt>
                <c:pt idx="8629">
                  <c:v>6.1000221926645724</c:v>
                </c:pt>
                <c:pt idx="8630">
                  <c:v>6.1000221926645724</c:v>
                </c:pt>
                <c:pt idx="8631">
                  <c:v>6.1000221926645724</c:v>
                </c:pt>
                <c:pt idx="8632">
                  <c:v>6.1000221926645724</c:v>
                </c:pt>
                <c:pt idx="8633">
                  <c:v>6.1000221926645724</c:v>
                </c:pt>
                <c:pt idx="8634">
                  <c:v>6.1000221926645724</c:v>
                </c:pt>
                <c:pt idx="8635">
                  <c:v>6.1000221926645724</c:v>
                </c:pt>
                <c:pt idx="8636">
                  <c:v>6.1000221926645724</c:v>
                </c:pt>
                <c:pt idx="8637">
                  <c:v>6.1000221926645724</c:v>
                </c:pt>
                <c:pt idx="8638">
                  <c:v>6.1000221926645724</c:v>
                </c:pt>
                <c:pt idx="8639">
                  <c:v>6.1000221926645724</c:v>
                </c:pt>
                <c:pt idx="8640">
                  <c:v>6.1000221926645724</c:v>
                </c:pt>
                <c:pt idx="8641">
                  <c:v>6.1000221926645724</c:v>
                </c:pt>
                <c:pt idx="8642">
                  <c:v>6.1000221926645724</c:v>
                </c:pt>
                <c:pt idx="8643">
                  <c:v>6.1000221926645724</c:v>
                </c:pt>
                <c:pt idx="8644">
                  <c:v>6.1000221926645724</c:v>
                </c:pt>
                <c:pt idx="8645">
                  <c:v>6.1000221926645724</c:v>
                </c:pt>
                <c:pt idx="8646">
                  <c:v>6.1000221926645724</c:v>
                </c:pt>
                <c:pt idx="8647">
                  <c:v>6.1000221926645724</c:v>
                </c:pt>
                <c:pt idx="8648">
                  <c:v>6.1000221926645724</c:v>
                </c:pt>
                <c:pt idx="8649">
                  <c:v>6.1000221926645724</c:v>
                </c:pt>
                <c:pt idx="8650">
                  <c:v>6.1000221926645724</c:v>
                </c:pt>
                <c:pt idx="8651">
                  <c:v>6.1000221926645724</c:v>
                </c:pt>
                <c:pt idx="8652">
                  <c:v>6.1000221926645724</c:v>
                </c:pt>
                <c:pt idx="8653">
                  <c:v>6.1000221926645724</c:v>
                </c:pt>
                <c:pt idx="8654">
                  <c:v>6.1000221926645724</c:v>
                </c:pt>
                <c:pt idx="8655">
                  <c:v>6.1000221926645724</c:v>
                </c:pt>
                <c:pt idx="8656">
                  <c:v>6.1000221926645724</c:v>
                </c:pt>
                <c:pt idx="8657">
                  <c:v>6.1000221926645724</c:v>
                </c:pt>
                <c:pt idx="8658">
                  <c:v>6.1000221926645724</c:v>
                </c:pt>
                <c:pt idx="8659">
                  <c:v>6.1000221926645724</c:v>
                </c:pt>
                <c:pt idx="8660">
                  <c:v>6.1000221926645724</c:v>
                </c:pt>
                <c:pt idx="8661">
                  <c:v>6.1000221926645724</c:v>
                </c:pt>
                <c:pt idx="8662">
                  <c:v>6.1000221926645724</c:v>
                </c:pt>
                <c:pt idx="8663">
                  <c:v>6.1000221926645724</c:v>
                </c:pt>
                <c:pt idx="8664">
                  <c:v>6.1000221926645724</c:v>
                </c:pt>
                <c:pt idx="8665">
                  <c:v>6.1000221926645724</c:v>
                </c:pt>
                <c:pt idx="8666">
                  <c:v>6.1000221926645724</c:v>
                </c:pt>
                <c:pt idx="8667">
                  <c:v>6.1000221926645724</c:v>
                </c:pt>
                <c:pt idx="8668">
                  <c:v>6.1000221926645724</c:v>
                </c:pt>
                <c:pt idx="8669">
                  <c:v>6.1000221926645724</c:v>
                </c:pt>
                <c:pt idx="8670">
                  <c:v>6.1000221926645724</c:v>
                </c:pt>
                <c:pt idx="8671">
                  <c:v>6.1000221926645724</c:v>
                </c:pt>
                <c:pt idx="8672">
                  <c:v>6.1000221926645724</c:v>
                </c:pt>
                <c:pt idx="8673">
                  <c:v>6.1000221926645724</c:v>
                </c:pt>
                <c:pt idx="8674">
                  <c:v>6.1000221926645724</c:v>
                </c:pt>
                <c:pt idx="8675">
                  <c:v>6.1000221926645724</c:v>
                </c:pt>
                <c:pt idx="8676">
                  <c:v>6.1000221926645724</c:v>
                </c:pt>
                <c:pt idx="8677">
                  <c:v>6.1000221926645724</c:v>
                </c:pt>
                <c:pt idx="8678">
                  <c:v>6.1000221926645724</c:v>
                </c:pt>
                <c:pt idx="8679">
                  <c:v>6.1000221926645724</c:v>
                </c:pt>
                <c:pt idx="8680">
                  <c:v>6.1000221926645724</c:v>
                </c:pt>
                <c:pt idx="8681">
                  <c:v>6.1000221926645724</c:v>
                </c:pt>
                <c:pt idx="8682">
                  <c:v>6.1000221926645724</c:v>
                </c:pt>
                <c:pt idx="8683">
                  <c:v>6.1000221926645724</c:v>
                </c:pt>
                <c:pt idx="8684">
                  <c:v>6.1000221926645724</c:v>
                </c:pt>
                <c:pt idx="8685">
                  <c:v>6.1000221926645724</c:v>
                </c:pt>
                <c:pt idx="8686">
                  <c:v>6.1000221926645724</c:v>
                </c:pt>
                <c:pt idx="8687">
                  <c:v>6.1000221926645724</c:v>
                </c:pt>
                <c:pt idx="8688">
                  <c:v>6.1000221926645724</c:v>
                </c:pt>
                <c:pt idx="8689">
                  <c:v>6.1000221926645724</c:v>
                </c:pt>
                <c:pt idx="8690">
                  <c:v>6.1000221926645724</c:v>
                </c:pt>
                <c:pt idx="8691">
                  <c:v>6.1000221926645724</c:v>
                </c:pt>
                <c:pt idx="8692">
                  <c:v>6.1000221926645724</c:v>
                </c:pt>
                <c:pt idx="8693">
                  <c:v>6.1000221926645724</c:v>
                </c:pt>
                <c:pt idx="8694">
                  <c:v>6.1000221926645724</c:v>
                </c:pt>
                <c:pt idx="8695">
                  <c:v>6.1000221926645724</c:v>
                </c:pt>
                <c:pt idx="8696">
                  <c:v>6.1000221926645724</c:v>
                </c:pt>
                <c:pt idx="8697">
                  <c:v>6.1000221926645724</c:v>
                </c:pt>
                <c:pt idx="8698">
                  <c:v>6.1000221926645724</c:v>
                </c:pt>
                <c:pt idx="8699">
                  <c:v>6.1000221926645724</c:v>
                </c:pt>
                <c:pt idx="8700">
                  <c:v>6.1000221926645724</c:v>
                </c:pt>
                <c:pt idx="8701">
                  <c:v>6.1000221926645724</c:v>
                </c:pt>
                <c:pt idx="8702">
                  <c:v>6.1000221926645724</c:v>
                </c:pt>
                <c:pt idx="8703">
                  <c:v>6.1000221926645724</c:v>
                </c:pt>
                <c:pt idx="8704">
                  <c:v>6.1000221926645724</c:v>
                </c:pt>
                <c:pt idx="8705">
                  <c:v>6.1000221926645724</c:v>
                </c:pt>
                <c:pt idx="8706">
                  <c:v>6.1000221926645724</c:v>
                </c:pt>
                <c:pt idx="8707">
                  <c:v>6.1000221926645724</c:v>
                </c:pt>
                <c:pt idx="8708">
                  <c:v>6.1000221926645724</c:v>
                </c:pt>
                <c:pt idx="8709">
                  <c:v>6.1000221926645724</c:v>
                </c:pt>
                <c:pt idx="8710">
                  <c:v>6.1000221926645724</c:v>
                </c:pt>
                <c:pt idx="8711">
                  <c:v>6.1000221926645724</c:v>
                </c:pt>
                <c:pt idx="8712">
                  <c:v>6.1000221926645724</c:v>
                </c:pt>
                <c:pt idx="8713">
                  <c:v>6.1000221926645724</c:v>
                </c:pt>
                <c:pt idx="8714">
                  <c:v>6.1000221926645724</c:v>
                </c:pt>
                <c:pt idx="8715">
                  <c:v>6.1000221926645724</c:v>
                </c:pt>
                <c:pt idx="8716">
                  <c:v>6.1000221926645724</c:v>
                </c:pt>
                <c:pt idx="8717">
                  <c:v>6.1000221926645724</c:v>
                </c:pt>
                <c:pt idx="8718">
                  <c:v>6.1000221926645724</c:v>
                </c:pt>
                <c:pt idx="8719">
                  <c:v>6.1000221926645724</c:v>
                </c:pt>
                <c:pt idx="8720">
                  <c:v>6.1000221926645724</c:v>
                </c:pt>
                <c:pt idx="8721">
                  <c:v>6.1000221926645724</c:v>
                </c:pt>
                <c:pt idx="8722">
                  <c:v>6.1000221926645724</c:v>
                </c:pt>
                <c:pt idx="8723">
                  <c:v>6.1000221926645724</c:v>
                </c:pt>
                <c:pt idx="8724">
                  <c:v>6.1000221926645724</c:v>
                </c:pt>
                <c:pt idx="8725">
                  <c:v>6.1000221926645724</c:v>
                </c:pt>
                <c:pt idx="8726">
                  <c:v>6.1000221926645724</c:v>
                </c:pt>
                <c:pt idx="8727">
                  <c:v>6.1000221926645724</c:v>
                </c:pt>
                <c:pt idx="8728">
                  <c:v>6.1000221926645724</c:v>
                </c:pt>
                <c:pt idx="8729">
                  <c:v>6.1000221926645724</c:v>
                </c:pt>
                <c:pt idx="8730">
                  <c:v>6.1000221926645724</c:v>
                </c:pt>
                <c:pt idx="8731">
                  <c:v>6.1000221926645724</c:v>
                </c:pt>
                <c:pt idx="8732">
                  <c:v>6.1000221926645724</c:v>
                </c:pt>
                <c:pt idx="8733">
                  <c:v>6.1000221926645724</c:v>
                </c:pt>
                <c:pt idx="8734">
                  <c:v>6.1000221926645724</c:v>
                </c:pt>
                <c:pt idx="8735">
                  <c:v>6.1000221926645724</c:v>
                </c:pt>
                <c:pt idx="8736">
                  <c:v>6.1000221926645724</c:v>
                </c:pt>
                <c:pt idx="8737">
                  <c:v>6.1000221926645724</c:v>
                </c:pt>
                <c:pt idx="8738">
                  <c:v>6.1000221926645724</c:v>
                </c:pt>
                <c:pt idx="8739">
                  <c:v>6.1000221926645724</c:v>
                </c:pt>
                <c:pt idx="8740">
                  <c:v>6.1000221926645724</c:v>
                </c:pt>
                <c:pt idx="8741">
                  <c:v>6.1000221926645724</c:v>
                </c:pt>
                <c:pt idx="8742">
                  <c:v>6.1000221926645724</c:v>
                </c:pt>
                <c:pt idx="8743">
                  <c:v>6.1000221926645724</c:v>
                </c:pt>
                <c:pt idx="8744">
                  <c:v>6.1000221926645724</c:v>
                </c:pt>
                <c:pt idx="8745">
                  <c:v>6.1000221926645724</c:v>
                </c:pt>
                <c:pt idx="8746">
                  <c:v>6.1000221926645724</c:v>
                </c:pt>
                <c:pt idx="8747">
                  <c:v>6.1000221926645724</c:v>
                </c:pt>
                <c:pt idx="8748">
                  <c:v>6.1000221926645724</c:v>
                </c:pt>
                <c:pt idx="8749">
                  <c:v>6.1000221926645724</c:v>
                </c:pt>
                <c:pt idx="8750">
                  <c:v>6.1000221926645724</c:v>
                </c:pt>
                <c:pt idx="8751">
                  <c:v>6.1000221926645724</c:v>
                </c:pt>
                <c:pt idx="8752">
                  <c:v>6.1000221926645724</c:v>
                </c:pt>
                <c:pt idx="8753">
                  <c:v>6.1000221926645724</c:v>
                </c:pt>
                <c:pt idx="8754">
                  <c:v>6.1000221926645724</c:v>
                </c:pt>
                <c:pt idx="8755">
                  <c:v>6.1000221926645724</c:v>
                </c:pt>
                <c:pt idx="8756">
                  <c:v>6.1000221926645724</c:v>
                </c:pt>
                <c:pt idx="8757">
                  <c:v>6.1000221926645724</c:v>
                </c:pt>
                <c:pt idx="8758">
                  <c:v>6.1000221926645724</c:v>
                </c:pt>
                <c:pt idx="8759">
                  <c:v>6.1000221926645724</c:v>
                </c:pt>
                <c:pt idx="8760">
                  <c:v>6.1000221926645724</c:v>
                </c:pt>
                <c:pt idx="8761">
                  <c:v>6.1000221926645724</c:v>
                </c:pt>
                <c:pt idx="8762">
                  <c:v>6.1000221926645724</c:v>
                </c:pt>
                <c:pt idx="8763">
                  <c:v>6.1000221926645724</c:v>
                </c:pt>
                <c:pt idx="8764">
                  <c:v>6.1000221926645724</c:v>
                </c:pt>
                <c:pt idx="8765">
                  <c:v>6.1000221926645724</c:v>
                </c:pt>
                <c:pt idx="8766">
                  <c:v>6.1000221926645724</c:v>
                </c:pt>
                <c:pt idx="8767">
                  <c:v>6.1000221926645724</c:v>
                </c:pt>
                <c:pt idx="8768">
                  <c:v>6.1000221926645724</c:v>
                </c:pt>
                <c:pt idx="8769">
                  <c:v>6.1000221926645724</c:v>
                </c:pt>
                <c:pt idx="8770">
                  <c:v>6.1000221926645724</c:v>
                </c:pt>
                <c:pt idx="8771">
                  <c:v>6.1000221926645724</c:v>
                </c:pt>
                <c:pt idx="8772">
                  <c:v>6.1000221926645724</c:v>
                </c:pt>
                <c:pt idx="8773">
                  <c:v>6.1000221926645724</c:v>
                </c:pt>
                <c:pt idx="8774">
                  <c:v>6.1000221926645724</c:v>
                </c:pt>
                <c:pt idx="8775">
                  <c:v>6.1000221926645724</c:v>
                </c:pt>
                <c:pt idx="8776">
                  <c:v>6.1000221926645724</c:v>
                </c:pt>
                <c:pt idx="8777">
                  <c:v>6.1000221926645724</c:v>
                </c:pt>
                <c:pt idx="8778">
                  <c:v>6.1000221926645724</c:v>
                </c:pt>
                <c:pt idx="8779">
                  <c:v>6.1000221926645724</c:v>
                </c:pt>
                <c:pt idx="8780">
                  <c:v>6.1000221926645724</c:v>
                </c:pt>
                <c:pt idx="8781">
                  <c:v>6.1000221926645724</c:v>
                </c:pt>
                <c:pt idx="8782">
                  <c:v>6.1000221926645724</c:v>
                </c:pt>
                <c:pt idx="8783">
                  <c:v>6.1000221926645724</c:v>
                </c:pt>
                <c:pt idx="8784">
                  <c:v>6.1000221926645724</c:v>
                </c:pt>
                <c:pt idx="8785">
                  <c:v>6.1000221926645724</c:v>
                </c:pt>
                <c:pt idx="8786">
                  <c:v>6.1000221926645724</c:v>
                </c:pt>
                <c:pt idx="8787">
                  <c:v>6.1000221926645724</c:v>
                </c:pt>
                <c:pt idx="8788">
                  <c:v>6.1000221926645724</c:v>
                </c:pt>
                <c:pt idx="8789">
                  <c:v>6.1000221926645724</c:v>
                </c:pt>
                <c:pt idx="8790">
                  <c:v>6.1000221926645724</c:v>
                </c:pt>
                <c:pt idx="8791">
                  <c:v>6.1000221926645724</c:v>
                </c:pt>
                <c:pt idx="8792">
                  <c:v>6.1000221926645724</c:v>
                </c:pt>
                <c:pt idx="8793">
                  <c:v>6.1000221926645724</c:v>
                </c:pt>
                <c:pt idx="8794">
                  <c:v>6.1000221926645724</c:v>
                </c:pt>
                <c:pt idx="8795">
                  <c:v>6.1000221926645724</c:v>
                </c:pt>
                <c:pt idx="8796">
                  <c:v>6.1000221926645724</c:v>
                </c:pt>
                <c:pt idx="8797">
                  <c:v>6.1000221926645724</c:v>
                </c:pt>
                <c:pt idx="8798">
                  <c:v>6.1000221926645724</c:v>
                </c:pt>
                <c:pt idx="8799">
                  <c:v>6.1000221926645724</c:v>
                </c:pt>
                <c:pt idx="8800">
                  <c:v>6.1000221926645724</c:v>
                </c:pt>
                <c:pt idx="8801">
                  <c:v>6.1000221926645724</c:v>
                </c:pt>
                <c:pt idx="8802">
                  <c:v>6.1000221926645724</c:v>
                </c:pt>
                <c:pt idx="8803">
                  <c:v>6.1000221926645724</c:v>
                </c:pt>
                <c:pt idx="8804">
                  <c:v>6.1000221926645724</c:v>
                </c:pt>
                <c:pt idx="8805">
                  <c:v>6.1000221926645724</c:v>
                </c:pt>
                <c:pt idx="8806">
                  <c:v>6.1000221926645724</c:v>
                </c:pt>
                <c:pt idx="8807">
                  <c:v>6.1000221926645724</c:v>
                </c:pt>
                <c:pt idx="8808">
                  <c:v>6.1000221926645724</c:v>
                </c:pt>
                <c:pt idx="8809">
                  <c:v>6.1000221926645724</c:v>
                </c:pt>
                <c:pt idx="8810">
                  <c:v>6.1000221926645724</c:v>
                </c:pt>
                <c:pt idx="8811">
                  <c:v>6.1000221926645724</c:v>
                </c:pt>
                <c:pt idx="8812">
                  <c:v>6.1000221926645724</c:v>
                </c:pt>
                <c:pt idx="8813">
                  <c:v>6.1000221926645724</c:v>
                </c:pt>
                <c:pt idx="8814">
                  <c:v>6.1000221926645724</c:v>
                </c:pt>
                <c:pt idx="8815">
                  <c:v>6.1000221926645724</c:v>
                </c:pt>
                <c:pt idx="8816">
                  <c:v>6.1000221926645724</c:v>
                </c:pt>
                <c:pt idx="8817">
                  <c:v>6.1000221926645724</c:v>
                </c:pt>
                <c:pt idx="8818">
                  <c:v>6.1000221926645724</c:v>
                </c:pt>
                <c:pt idx="8819">
                  <c:v>6.1000221926645724</c:v>
                </c:pt>
                <c:pt idx="8820">
                  <c:v>6.1000221926645724</c:v>
                </c:pt>
                <c:pt idx="8821">
                  <c:v>6.1000221926645724</c:v>
                </c:pt>
                <c:pt idx="8822">
                  <c:v>6.1000221926645724</c:v>
                </c:pt>
                <c:pt idx="8823">
                  <c:v>6.1000221926645724</c:v>
                </c:pt>
                <c:pt idx="8824">
                  <c:v>6.1000221926645724</c:v>
                </c:pt>
                <c:pt idx="8825">
                  <c:v>6.1000221926645724</c:v>
                </c:pt>
                <c:pt idx="8826">
                  <c:v>6.1000221926645724</c:v>
                </c:pt>
                <c:pt idx="8827">
                  <c:v>6.1000221926645724</c:v>
                </c:pt>
                <c:pt idx="8828">
                  <c:v>6.1000221926645724</c:v>
                </c:pt>
                <c:pt idx="8829">
                  <c:v>6.1000221926645724</c:v>
                </c:pt>
                <c:pt idx="8830">
                  <c:v>6.1000221926645724</c:v>
                </c:pt>
                <c:pt idx="8831">
                  <c:v>6.1000221926645724</c:v>
                </c:pt>
                <c:pt idx="8832">
                  <c:v>6.1000221926645724</c:v>
                </c:pt>
                <c:pt idx="8833">
                  <c:v>6.1000221926645724</c:v>
                </c:pt>
                <c:pt idx="8834">
                  <c:v>6.1000221926645724</c:v>
                </c:pt>
                <c:pt idx="8835">
                  <c:v>6.1000221926645724</c:v>
                </c:pt>
                <c:pt idx="8836">
                  <c:v>6.1000221926645724</c:v>
                </c:pt>
                <c:pt idx="8837">
                  <c:v>6.1000221926645724</c:v>
                </c:pt>
                <c:pt idx="8838">
                  <c:v>6.1000221926645724</c:v>
                </c:pt>
                <c:pt idx="8839">
                  <c:v>6.1000221926645724</c:v>
                </c:pt>
                <c:pt idx="8840">
                  <c:v>6.1000221926645724</c:v>
                </c:pt>
                <c:pt idx="8841">
                  <c:v>6.1000221926645724</c:v>
                </c:pt>
                <c:pt idx="8842">
                  <c:v>6.1000221926645724</c:v>
                </c:pt>
                <c:pt idx="8843">
                  <c:v>6.1000221926645724</c:v>
                </c:pt>
                <c:pt idx="8844">
                  <c:v>6.1000221926645724</c:v>
                </c:pt>
                <c:pt idx="8845">
                  <c:v>6.1000221926645724</c:v>
                </c:pt>
                <c:pt idx="8846">
                  <c:v>6.1000221926645724</c:v>
                </c:pt>
                <c:pt idx="8847">
                  <c:v>6.1000221926645724</c:v>
                </c:pt>
                <c:pt idx="8848">
                  <c:v>6.1000221926645724</c:v>
                </c:pt>
                <c:pt idx="8849">
                  <c:v>6.1000221926645724</c:v>
                </c:pt>
                <c:pt idx="8850">
                  <c:v>6.1000221926645724</c:v>
                </c:pt>
                <c:pt idx="8851">
                  <c:v>6.1000221926645724</c:v>
                </c:pt>
                <c:pt idx="8852">
                  <c:v>6.1000221926645724</c:v>
                </c:pt>
                <c:pt idx="8853">
                  <c:v>6.1000221926645724</c:v>
                </c:pt>
                <c:pt idx="8854">
                  <c:v>6.1000221926645724</c:v>
                </c:pt>
                <c:pt idx="8855">
                  <c:v>6.1000221926645724</c:v>
                </c:pt>
                <c:pt idx="8856">
                  <c:v>6.1000221926645724</c:v>
                </c:pt>
                <c:pt idx="8857">
                  <c:v>6.1000221926645724</c:v>
                </c:pt>
                <c:pt idx="8858">
                  <c:v>6.1000221926645724</c:v>
                </c:pt>
                <c:pt idx="8859">
                  <c:v>6.1000221926645724</c:v>
                </c:pt>
                <c:pt idx="8860">
                  <c:v>6.1000221926645724</c:v>
                </c:pt>
                <c:pt idx="8861">
                  <c:v>6.1000221926645724</c:v>
                </c:pt>
                <c:pt idx="8862">
                  <c:v>6.1000221926645724</c:v>
                </c:pt>
                <c:pt idx="8863">
                  <c:v>6.1000221926645724</c:v>
                </c:pt>
                <c:pt idx="8864">
                  <c:v>6.1000221926645724</c:v>
                </c:pt>
                <c:pt idx="8865">
                  <c:v>6.1000221926645724</c:v>
                </c:pt>
                <c:pt idx="8866">
                  <c:v>6.1000221926645724</c:v>
                </c:pt>
                <c:pt idx="8867">
                  <c:v>6.1000221926645724</c:v>
                </c:pt>
                <c:pt idx="8868">
                  <c:v>6.1000221926645724</c:v>
                </c:pt>
                <c:pt idx="8869">
                  <c:v>6.1000221926645724</c:v>
                </c:pt>
                <c:pt idx="8870">
                  <c:v>6.1000221926645724</c:v>
                </c:pt>
                <c:pt idx="8871">
                  <c:v>6.1000221926645724</c:v>
                </c:pt>
                <c:pt idx="8872">
                  <c:v>6.1000221926645724</c:v>
                </c:pt>
                <c:pt idx="8873">
                  <c:v>6.1000221926645724</c:v>
                </c:pt>
                <c:pt idx="8874">
                  <c:v>6.1000221926645724</c:v>
                </c:pt>
                <c:pt idx="8875">
                  <c:v>6.1000221926645724</c:v>
                </c:pt>
                <c:pt idx="8876">
                  <c:v>6.1000221926645724</c:v>
                </c:pt>
                <c:pt idx="8877">
                  <c:v>6.1000221926645724</c:v>
                </c:pt>
                <c:pt idx="8878">
                  <c:v>6.1000221926645724</c:v>
                </c:pt>
                <c:pt idx="8879">
                  <c:v>6.1000221926645724</c:v>
                </c:pt>
                <c:pt idx="8880">
                  <c:v>6.1000221926645724</c:v>
                </c:pt>
                <c:pt idx="8881">
                  <c:v>6.1000221926645724</c:v>
                </c:pt>
                <c:pt idx="8882">
                  <c:v>6.1000221926645724</c:v>
                </c:pt>
                <c:pt idx="8883">
                  <c:v>6.1000221926645724</c:v>
                </c:pt>
                <c:pt idx="8884">
                  <c:v>6.1000221926645724</c:v>
                </c:pt>
                <c:pt idx="8885">
                  <c:v>6.1000221926645724</c:v>
                </c:pt>
                <c:pt idx="8886">
                  <c:v>6.1000221926645724</c:v>
                </c:pt>
                <c:pt idx="8887">
                  <c:v>6.1000221926645724</c:v>
                </c:pt>
                <c:pt idx="8888">
                  <c:v>6.1000221926645724</c:v>
                </c:pt>
                <c:pt idx="8889">
                  <c:v>6.1000221926645724</c:v>
                </c:pt>
                <c:pt idx="8890">
                  <c:v>6.1000221926645724</c:v>
                </c:pt>
                <c:pt idx="8891">
                  <c:v>6.1000221926645724</c:v>
                </c:pt>
                <c:pt idx="8892">
                  <c:v>6.1000221926645724</c:v>
                </c:pt>
                <c:pt idx="8893">
                  <c:v>6.1000221926645724</c:v>
                </c:pt>
                <c:pt idx="8894">
                  <c:v>6.1000221926645724</c:v>
                </c:pt>
                <c:pt idx="8895">
                  <c:v>6.1000221926645724</c:v>
                </c:pt>
                <c:pt idx="8896">
                  <c:v>6.1000221926645724</c:v>
                </c:pt>
                <c:pt idx="8897">
                  <c:v>6.1000221926645724</c:v>
                </c:pt>
                <c:pt idx="8898">
                  <c:v>6.1000221926645724</c:v>
                </c:pt>
                <c:pt idx="8899">
                  <c:v>6.1000221926645724</c:v>
                </c:pt>
                <c:pt idx="8900">
                  <c:v>6.1000221926645724</c:v>
                </c:pt>
                <c:pt idx="8901">
                  <c:v>6.1000221926645724</c:v>
                </c:pt>
                <c:pt idx="8902">
                  <c:v>6.1000221926645724</c:v>
                </c:pt>
                <c:pt idx="8903">
                  <c:v>6.1000221926645724</c:v>
                </c:pt>
                <c:pt idx="8904">
                  <c:v>6.1000221926645724</c:v>
                </c:pt>
                <c:pt idx="8905">
                  <c:v>6.1000221926645724</c:v>
                </c:pt>
                <c:pt idx="8906">
                  <c:v>6.1000221926645724</c:v>
                </c:pt>
                <c:pt idx="8907">
                  <c:v>6.1000221926645724</c:v>
                </c:pt>
                <c:pt idx="8908">
                  <c:v>6.1000221926645724</c:v>
                </c:pt>
                <c:pt idx="8909">
                  <c:v>6.1000221926645724</c:v>
                </c:pt>
                <c:pt idx="8910">
                  <c:v>6.1000221926645724</c:v>
                </c:pt>
                <c:pt idx="8911">
                  <c:v>6.1000221926645724</c:v>
                </c:pt>
                <c:pt idx="8912">
                  <c:v>6.1000221926645724</c:v>
                </c:pt>
                <c:pt idx="8913">
                  <c:v>6.1000221926645724</c:v>
                </c:pt>
                <c:pt idx="8914">
                  <c:v>6.1000221926645724</c:v>
                </c:pt>
                <c:pt idx="8915">
                  <c:v>6.1000221926645724</c:v>
                </c:pt>
                <c:pt idx="8916">
                  <c:v>6.1000221926645724</c:v>
                </c:pt>
                <c:pt idx="8917">
                  <c:v>6.1000221926645724</c:v>
                </c:pt>
                <c:pt idx="8918">
                  <c:v>6.1000221926645724</c:v>
                </c:pt>
                <c:pt idx="8919">
                  <c:v>6.1000221926645724</c:v>
                </c:pt>
                <c:pt idx="8920">
                  <c:v>6.1000221926645724</c:v>
                </c:pt>
                <c:pt idx="8921">
                  <c:v>6.1000221926645724</c:v>
                </c:pt>
                <c:pt idx="8922">
                  <c:v>6.1000221926645724</c:v>
                </c:pt>
                <c:pt idx="8923">
                  <c:v>6.1000221926645724</c:v>
                </c:pt>
                <c:pt idx="8924">
                  <c:v>6.1000221926645724</c:v>
                </c:pt>
                <c:pt idx="8925">
                  <c:v>6.1000221926645724</c:v>
                </c:pt>
                <c:pt idx="8926">
                  <c:v>6.1000221926645724</c:v>
                </c:pt>
                <c:pt idx="8927">
                  <c:v>6.1000221926645724</c:v>
                </c:pt>
                <c:pt idx="8928">
                  <c:v>6.1000221926645724</c:v>
                </c:pt>
                <c:pt idx="8929">
                  <c:v>6.1000221926645724</c:v>
                </c:pt>
                <c:pt idx="8930">
                  <c:v>6.1000221926645724</c:v>
                </c:pt>
                <c:pt idx="8931">
                  <c:v>6.1000221926645724</c:v>
                </c:pt>
                <c:pt idx="8932">
                  <c:v>6.1000221926645724</c:v>
                </c:pt>
                <c:pt idx="8933">
                  <c:v>6.1000221926645724</c:v>
                </c:pt>
                <c:pt idx="8934">
                  <c:v>6.1000221926645724</c:v>
                </c:pt>
                <c:pt idx="8935">
                  <c:v>6.1000221926645724</c:v>
                </c:pt>
                <c:pt idx="8936">
                  <c:v>6.1000221926645724</c:v>
                </c:pt>
                <c:pt idx="8937">
                  <c:v>6.1000221926645724</c:v>
                </c:pt>
                <c:pt idx="8938">
                  <c:v>6.1000221926645724</c:v>
                </c:pt>
                <c:pt idx="8939">
                  <c:v>6.1000221926645724</c:v>
                </c:pt>
                <c:pt idx="8940">
                  <c:v>6.1000221926645724</c:v>
                </c:pt>
                <c:pt idx="8941">
                  <c:v>6.1000221926645724</c:v>
                </c:pt>
                <c:pt idx="8942">
                  <c:v>6.1000221926645724</c:v>
                </c:pt>
                <c:pt idx="8943">
                  <c:v>6.1000221926645724</c:v>
                </c:pt>
                <c:pt idx="8944">
                  <c:v>6.1000221926645724</c:v>
                </c:pt>
                <c:pt idx="8945">
                  <c:v>6.1000221926645724</c:v>
                </c:pt>
                <c:pt idx="8946">
                  <c:v>6.1000221926645724</c:v>
                </c:pt>
                <c:pt idx="8947">
                  <c:v>6.1000221926645724</c:v>
                </c:pt>
                <c:pt idx="8948">
                  <c:v>6.1000221926645724</c:v>
                </c:pt>
                <c:pt idx="8949">
                  <c:v>6.1000221926645724</c:v>
                </c:pt>
                <c:pt idx="8950">
                  <c:v>6.1000221926645724</c:v>
                </c:pt>
                <c:pt idx="8951">
                  <c:v>6.1000221926645724</c:v>
                </c:pt>
                <c:pt idx="8952">
                  <c:v>6.1000221926645724</c:v>
                </c:pt>
                <c:pt idx="8953">
                  <c:v>6.1000221926645724</c:v>
                </c:pt>
                <c:pt idx="8954">
                  <c:v>6.1000221926645724</c:v>
                </c:pt>
                <c:pt idx="8955">
                  <c:v>6.1000221926645724</c:v>
                </c:pt>
                <c:pt idx="8956">
                  <c:v>6.1000221926645724</c:v>
                </c:pt>
                <c:pt idx="8957">
                  <c:v>6.1000221926645724</c:v>
                </c:pt>
                <c:pt idx="8958">
                  <c:v>6.1000221926645724</c:v>
                </c:pt>
                <c:pt idx="8959">
                  <c:v>6.1000221926645724</c:v>
                </c:pt>
                <c:pt idx="8960">
                  <c:v>6.1000221926645724</c:v>
                </c:pt>
                <c:pt idx="8961">
                  <c:v>6.1000221926645724</c:v>
                </c:pt>
                <c:pt idx="8962">
                  <c:v>6.1000221926645724</c:v>
                </c:pt>
                <c:pt idx="8963">
                  <c:v>6.1000221926645724</c:v>
                </c:pt>
                <c:pt idx="8964">
                  <c:v>6.1000221926645724</c:v>
                </c:pt>
                <c:pt idx="8965">
                  <c:v>6.1000221926645724</c:v>
                </c:pt>
                <c:pt idx="8966">
                  <c:v>6.1000221926645724</c:v>
                </c:pt>
                <c:pt idx="8967">
                  <c:v>6.1000221926645724</c:v>
                </c:pt>
                <c:pt idx="8968">
                  <c:v>6.1000221926645724</c:v>
                </c:pt>
                <c:pt idx="8969">
                  <c:v>6.1000221926645724</c:v>
                </c:pt>
                <c:pt idx="8970">
                  <c:v>6.1000221926645724</c:v>
                </c:pt>
                <c:pt idx="8971">
                  <c:v>6.1000221926645724</c:v>
                </c:pt>
                <c:pt idx="8972">
                  <c:v>6.1000221926645724</c:v>
                </c:pt>
                <c:pt idx="8973">
                  <c:v>6.1000221926645724</c:v>
                </c:pt>
                <c:pt idx="8974">
                  <c:v>6.1000221926645724</c:v>
                </c:pt>
                <c:pt idx="8975">
                  <c:v>6.1000221926645724</c:v>
                </c:pt>
                <c:pt idx="8976">
                  <c:v>6.1000221926645724</c:v>
                </c:pt>
                <c:pt idx="8977">
                  <c:v>6.1000221926645724</c:v>
                </c:pt>
                <c:pt idx="8978">
                  <c:v>6.1000221926645724</c:v>
                </c:pt>
                <c:pt idx="8979">
                  <c:v>6.1000221926645724</c:v>
                </c:pt>
                <c:pt idx="8980">
                  <c:v>6.1000221926645724</c:v>
                </c:pt>
                <c:pt idx="8981">
                  <c:v>6.1000221926645724</c:v>
                </c:pt>
                <c:pt idx="8982">
                  <c:v>6.1000221926645724</c:v>
                </c:pt>
                <c:pt idx="8983">
                  <c:v>6.1000221926645724</c:v>
                </c:pt>
                <c:pt idx="8984">
                  <c:v>6.1000221926645724</c:v>
                </c:pt>
                <c:pt idx="8985">
                  <c:v>6.1000221926645724</c:v>
                </c:pt>
                <c:pt idx="8986">
                  <c:v>6.1000221926645724</c:v>
                </c:pt>
                <c:pt idx="8987">
                  <c:v>6.1000221926645724</c:v>
                </c:pt>
                <c:pt idx="8988">
                  <c:v>6.1000221926645724</c:v>
                </c:pt>
                <c:pt idx="8989">
                  <c:v>6.1000221926645724</c:v>
                </c:pt>
                <c:pt idx="8990">
                  <c:v>6.1000221926645724</c:v>
                </c:pt>
                <c:pt idx="8991">
                  <c:v>6.1000221926645724</c:v>
                </c:pt>
                <c:pt idx="8992">
                  <c:v>6.1000221926645724</c:v>
                </c:pt>
                <c:pt idx="8993">
                  <c:v>6.1000221926645724</c:v>
                </c:pt>
                <c:pt idx="8994">
                  <c:v>6.1000221926645724</c:v>
                </c:pt>
                <c:pt idx="8995">
                  <c:v>6.1000221926645724</c:v>
                </c:pt>
                <c:pt idx="8996">
                  <c:v>6.1000221926645724</c:v>
                </c:pt>
                <c:pt idx="8997">
                  <c:v>6.1000221926645724</c:v>
                </c:pt>
                <c:pt idx="8998">
                  <c:v>6.1000221926645724</c:v>
                </c:pt>
                <c:pt idx="8999">
                  <c:v>6.1000221926645724</c:v>
                </c:pt>
                <c:pt idx="9000">
                  <c:v>6.1000221926645724</c:v>
                </c:pt>
                <c:pt idx="9001">
                  <c:v>6.1000221926645724</c:v>
                </c:pt>
                <c:pt idx="9002">
                  <c:v>6.1000221926645724</c:v>
                </c:pt>
                <c:pt idx="9003">
                  <c:v>6.1000221926645724</c:v>
                </c:pt>
                <c:pt idx="9004">
                  <c:v>6.1000221926645724</c:v>
                </c:pt>
                <c:pt idx="9005">
                  <c:v>6.1000221926645724</c:v>
                </c:pt>
                <c:pt idx="9006">
                  <c:v>6.1000221926645724</c:v>
                </c:pt>
                <c:pt idx="9007">
                  <c:v>6.1000221926645724</c:v>
                </c:pt>
                <c:pt idx="9008">
                  <c:v>6.1000221926645724</c:v>
                </c:pt>
                <c:pt idx="9009">
                  <c:v>6.1000221926645724</c:v>
                </c:pt>
                <c:pt idx="9010">
                  <c:v>6.1000221926645724</c:v>
                </c:pt>
                <c:pt idx="9011">
                  <c:v>6.1000221926645724</c:v>
                </c:pt>
                <c:pt idx="9012">
                  <c:v>6.1000221926645724</c:v>
                </c:pt>
                <c:pt idx="9013">
                  <c:v>6.1000221926645724</c:v>
                </c:pt>
                <c:pt idx="9014">
                  <c:v>6.1000221926645724</c:v>
                </c:pt>
                <c:pt idx="9015">
                  <c:v>6.1000221926645724</c:v>
                </c:pt>
                <c:pt idx="9016">
                  <c:v>6.1000221926645724</c:v>
                </c:pt>
                <c:pt idx="9017">
                  <c:v>6.1000221926645724</c:v>
                </c:pt>
                <c:pt idx="9018">
                  <c:v>6.1000221926645724</c:v>
                </c:pt>
                <c:pt idx="9019">
                  <c:v>6.1000221926645724</c:v>
                </c:pt>
                <c:pt idx="9020">
                  <c:v>6.1000221926645724</c:v>
                </c:pt>
                <c:pt idx="9021">
                  <c:v>6.1000221926645724</c:v>
                </c:pt>
                <c:pt idx="9022">
                  <c:v>6.1000221926645724</c:v>
                </c:pt>
                <c:pt idx="9023">
                  <c:v>6.1000221926645724</c:v>
                </c:pt>
                <c:pt idx="9024">
                  <c:v>6.1000221926645724</c:v>
                </c:pt>
                <c:pt idx="9025">
                  <c:v>6.1000221926645724</c:v>
                </c:pt>
                <c:pt idx="9026">
                  <c:v>6.1000221926645724</c:v>
                </c:pt>
                <c:pt idx="9027">
                  <c:v>6.1000221926645724</c:v>
                </c:pt>
                <c:pt idx="9028">
                  <c:v>6.1000221926645724</c:v>
                </c:pt>
                <c:pt idx="9029">
                  <c:v>6.1000221926645724</c:v>
                </c:pt>
                <c:pt idx="9030">
                  <c:v>6.1000221926645724</c:v>
                </c:pt>
                <c:pt idx="9031">
                  <c:v>6.1000221926645724</c:v>
                </c:pt>
                <c:pt idx="9032">
                  <c:v>6.1000221926645724</c:v>
                </c:pt>
                <c:pt idx="9033">
                  <c:v>6.1000221926645724</c:v>
                </c:pt>
                <c:pt idx="9034">
                  <c:v>6.1000221926645724</c:v>
                </c:pt>
                <c:pt idx="9035">
                  <c:v>6.1000221926645724</c:v>
                </c:pt>
                <c:pt idx="9036">
                  <c:v>6.1000221926645724</c:v>
                </c:pt>
                <c:pt idx="9037">
                  <c:v>6.1000221926645724</c:v>
                </c:pt>
                <c:pt idx="9038">
                  <c:v>6.1000221926645724</c:v>
                </c:pt>
                <c:pt idx="9039">
                  <c:v>6.1000221926645724</c:v>
                </c:pt>
                <c:pt idx="9040">
                  <c:v>6.1000221926645724</c:v>
                </c:pt>
                <c:pt idx="9041">
                  <c:v>6.1000221926645724</c:v>
                </c:pt>
                <c:pt idx="9042">
                  <c:v>6.1000221926645724</c:v>
                </c:pt>
                <c:pt idx="9043">
                  <c:v>6.1000221926645724</c:v>
                </c:pt>
                <c:pt idx="9044">
                  <c:v>6.1000221926645724</c:v>
                </c:pt>
                <c:pt idx="9045">
                  <c:v>6.1000221926645724</c:v>
                </c:pt>
                <c:pt idx="9046">
                  <c:v>6.1000221926645724</c:v>
                </c:pt>
                <c:pt idx="9047">
                  <c:v>6.1000221926645724</c:v>
                </c:pt>
                <c:pt idx="9048">
                  <c:v>6.1000221926645724</c:v>
                </c:pt>
                <c:pt idx="9049">
                  <c:v>6.1000221926645724</c:v>
                </c:pt>
                <c:pt idx="9050">
                  <c:v>6.1000221926645724</c:v>
                </c:pt>
                <c:pt idx="9051">
                  <c:v>6.1000221926645724</c:v>
                </c:pt>
                <c:pt idx="9052">
                  <c:v>6.1000221926645724</c:v>
                </c:pt>
                <c:pt idx="9053">
                  <c:v>6.1000221926645724</c:v>
                </c:pt>
                <c:pt idx="9054">
                  <c:v>6.1000221926645724</c:v>
                </c:pt>
                <c:pt idx="9055">
                  <c:v>6.1000221926645724</c:v>
                </c:pt>
                <c:pt idx="9056">
                  <c:v>6.1000221926645724</c:v>
                </c:pt>
                <c:pt idx="9057">
                  <c:v>6.1000221926645724</c:v>
                </c:pt>
                <c:pt idx="9058">
                  <c:v>6.1000221926645724</c:v>
                </c:pt>
                <c:pt idx="9059">
                  <c:v>6.1000221926645724</c:v>
                </c:pt>
                <c:pt idx="9060">
                  <c:v>6.1000221926645724</c:v>
                </c:pt>
                <c:pt idx="9061">
                  <c:v>6.1000221926645724</c:v>
                </c:pt>
                <c:pt idx="9062">
                  <c:v>6.1000221926645724</c:v>
                </c:pt>
                <c:pt idx="9063">
                  <c:v>6.1000221926645724</c:v>
                </c:pt>
                <c:pt idx="9064">
                  <c:v>6.1000221926645724</c:v>
                </c:pt>
                <c:pt idx="9065">
                  <c:v>6.1000221926645724</c:v>
                </c:pt>
                <c:pt idx="9066">
                  <c:v>6.1000221926645724</c:v>
                </c:pt>
                <c:pt idx="9067">
                  <c:v>6.1000221926645724</c:v>
                </c:pt>
                <c:pt idx="9068">
                  <c:v>6.1000221926645724</c:v>
                </c:pt>
                <c:pt idx="9069">
                  <c:v>6.1000221926645724</c:v>
                </c:pt>
                <c:pt idx="9070">
                  <c:v>6.1000221926645724</c:v>
                </c:pt>
                <c:pt idx="9071">
                  <c:v>6.1000221926645724</c:v>
                </c:pt>
                <c:pt idx="9072">
                  <c:v>6.1000221926645724</c:v>
                </c:pt>
                <c:pt idx="9073">
                  <c:v>6.1000221926645724</c:v>
                </c:pt>
                <c:pt idx="9074">
                  <c:v>6.1000221926645724</c:v>
                </c:pt>
                <c:pt idx="9075">
                  <c:v>6.1000221926645724</c:v>
                </c:pt>
                <c:pt idx="9076">
                  <c:v>6.1000221926645724</c:v>
                </c:pt>
                <c:pt idx="9077">
                  <c:v>6.1000221926645724</c:v>
                </c:pt>
                <c:pt idx="9078">
                  <c:v>6.1000221926645724</c:v>
                </c:pt>
                <c:pt idx="9079">
                  <c:v>6.1000221926645724</c:v>
                </c:pt>
                <c:pt idx="9080">
                  <c:v>6.1000221926645724</c:v>
                </c:pt>
                <c:pt idx="9081">
                  <c:v>6.1000221926645724</c:v>
                </c:pt>
                <c:pt idx="9082">
                  <c:v>6.1000221926645724</c:v>
                </c:pt>
                <c:pt idx="9083">
                  <c:v>6.1000221926645724</c:v>
                </c:pt>
                <c:pt idx="9084">
                  <c:v>6.1000221926645724</c:v>
                </c:pt>
                <c:pt idx="9085">
                  <c:v>6.1000221926645724</c:v>
                </c:pt>
                <c:pt idx="9086">
                  <c:v>6.1000221926645724</c:v>
                </c:pt>
                <c:pt idx="9087">
                  <c:v>6.1000221926645724</c:v>
                </c:pt>
                <c:pt idx="9088">
                  <c:v>6.1000221926645724</c:v>
                </c:pt>
                <c:pt idx="9089">
                  <c:v>6.1000221926645724</c:v>
                </c:pt>
                <c:pt idx="9090">
                  <c:v>6.1000221926645724</c:v>
                </c:pt>
                <c:pt idx="9091">
                  <c:v>6.1000221926645724</c:v>
                </c:pt>
                <c:pt idx="9092">
                  <c:v>6.1000221926645724</c:v>
                </c:pt>
                <c:pt idx="9093">
                  <c:v>6.1000221926645724</c:v>
                </c:pt>
                <c:pt idx="9094">
                  <c:v>6.1000221926645724</c:v>
                </c:pt>
                <c:pt idx="9095">
                  <c:v>6.1000221926645724</c:v>
                </c:pt>
                <c:pt idx="9096">
                  <c:v>6.1000221926645724</c:v>
                </c:pt>
                <c:pt idx="9097">
                  <c:v>6.1000221926645724</c:v>
                </c:pt>
                <c:pt idx="9098">
                  <c:v>6.1000221926645724</c:v>
                </c:pt>
                <c:pt idx="9099">
                  <c:v>6.1000221926645724</c:v>
                </c:pt>
                <c:pt idx="9100">
                  <c:v>6.1000221926645724</c:v>
                </c:pt>
                <c:pt idx="9101">
                  <c:v>6.1000221926645724</c:v>
                </c:pt>
                <c:pt idx="9102">
                  <c:v>6.1000221926645724</c:v>
                </c:pt>
                <c:pt idx="9103">
                  <c:v>6.1000221926645724</c:v>
                </c:pt>
                <c:pt idx="9104">
                  <c:v>6.1000221926645724</c:v>
                </c:pt>
                <c:pt idx="9105">
                  <c:v>6.1000221926645724</c:v>
                </c:pt>
                <c:pt idx="9106">
                  <c:v>6.1000221926645724</c:v>
                </c:pt>
                <c:pt idx="9107">
                  <c:v>6.1000221926645724</c:v>
                </c:pt>
                <c:pt idx="9108">
                  <c:v>6.1000221926645724</c:v>
                </c:pt>
                <c:pt idx="9109">
                  <c:v>6.1000221926645724</c:v>
                </c:pt>
                <c:pt idx="9110">
                  <c:v>6.1000221926645724</c:v>
                </c:pt>
                <c:pt idx="9111">
                  <c:v>6.1000221926645724</c:v>
                </c:pt>
                <c:pt idx="9112">
                  <c:v>6.1000221926645724</c:v>
                </c:pt>
                <c:pt idx="9113">
                  <c:v>6.1000221926645724</c:v>
                </c:pt>
                <c:pt idx="9114">
                  <c:v>6.1000221926645724</c:v>
                </c:pt>
                <c:pt idx="9115">
                  <c:v>6.1000221926645724</c:v>
                </c:pt>
                <c:pt idx="9116">
                  <c:v>6.1000221926645724</c:v>
                </c:pt>
                <c:pt idx="9117">
                  <c:v>6.1000221926645724</c:v>
                </c:pt>
                <c:pt idx="9118">
                  <c:v>6.1000221926645724</c:v>
                </c:pt>
                <c:pt idx="9119">
                  <c:v>6.1000221926645724</c:v>
                </c:pt>
                <c:pt idx="9120">
                  <c:v>6.1000221926645724</c:v>
                </c:pt>
                <c:pt idx="9121">
                  <c:v>6.1000221926645724</c:v>
                </c:pt>
                <c:pt idx="9122">
                  <c:v>6.1000221926645724</c:v>
                </c:pt>
                <c:pt idx="9123">
                  <c:v>6.1000221926645724</c:v>
                </c:pt>
                <c:pt idx="9124">
                  <c:v>6.1000221926645724</c:v>
                </c:pt>
                <c:pt idx="9125">
                  <c:v>6.1000221926645724</c:v>
                </c:pt>
                <c:pt idx="9126">
                  <c:v>6.1000221926645724</c:v>
                </c:pt>
                <c:pt idx="9127">
                  <c:v>6.1000221926645724</c:v>
                </c:pt>
                <c:pt idx="9128">
                  <c:v>6.1000221926645724</c:v>
                </c:pt>
                <c:pt idx="9129">
                  <c:v>6.1000221926645724</c:v>
                </c:pt>
                <c:pt idx="9130">
                  <c:v>6.1000221926645724</c:v>
                </c:pt>
                <c:pt idx="9131">
                  <c:v>6.1000221926645724</c:v>
                </c:pt>
                <c:pt idx="9132">
                  <c:v>6.1000221926645724</c:v>
                </c:pt>
                <c:pt idx="9133">
                  <c:v>6.1000221926645724</c:v>
                </c:pt>
                <c:pt idx="9134">
                  <c:v>6.1000221926645724</c:v>
                </c:pt>
                <c:pt idx="9135">
                  <c:v>6.1000221926645724</c:v>
                </c:pt>
                <c:pt idx="9136">
                  <c:v>6.1000221926645724</c:v>
                </c:pt>
                <c:pt idx="9137">
                  <c:v>6.1000221926645724</c:v>
                </c:pt>
                <c:pt idx="9138">
                  <c:v>6.1000221926645724</c:v>
                </c:pt>
                <c:pt idx="9139">
                  <c:v>6.1000221926645724</c:v>
                </c:pt>
                <c:pt idx="9140">
                  <c:v>6.1000221926645724</c:v>
                </c:pt>
                <c:pt idx="9141">
                  <c:v>6.1000221926645724</c:v>
                </c:pt>
                <c:pt idx="9142">
                  <c:v>6.1000221926645724</c:v>
                </c:pt>
                <c:pt idx="9143">
                  <c:v>6.1000221926645724</c:v>
                </c:pt>
                <c:pt idx="9144">
                  <c:v>6.1000221926645724</c:v>
                </c:pt>
                <c:pt idx="9145">
                  <c:v>6.1000221926645724</c:v>
                </c:pt>
                <c:pt idx="9146">
                  <c:v>6.1000221926645724</c:v>
                </c:pt>
                <c:pt idx="9147">
                  <c:v>6.1000221926645724</c:v>
                </c:pt>
                <c:pt idx="9148">
                  <c:v>6.1000221926645724</c:v>
                </c:pt>
                <c:pt idx="9149">
                  <c:v>6.1000221926645724</c:v>
                </c:pt>
                <c:pt idx="9150">
                  <c:v>6.1000221926645724</c:v>
                </c:pt>
                <c:pt idx="9151">
                  <c:v>6.1000221926645724</c:v>
                </c:pt>
                <c:pt idx="9152">
                  <c:v>6.1000221926645724</c:v>
                </c:pt>
                <c:pt idx="9153">
                  <c:v>6.1000221926645724</c:v>
                </c:pt>
                <c:pt idx="9154">
                  <c:v>6.1000221926645724</c:v>
                </c:pt>
                <c:pt idx="9155">
                  <c:v>6.1000221926645724</c:v>
                </c:pt>
                <c:pt idx="9156">
                  <c:v>6.1000221926645724</c:v>
                </c:pt>
                <c:pt idx="9157">
                  <c:v>6.1000221926645724</c:v>
                </c:pt>
                <c:pt idx="9158">
                  <c:v>6.1000221926645724</c:v>
                </c:pt>
                <c:pt idx="9159">
                  <c:v>6.1000221926645724</c:v>
                </c:pt>
                <c:pt idx="9160">
                  <c:v>6.1000221926645724</c:v>
                </c:pt>
                <c:pt idx="9161">
                  <c:v>6.1000221926645724</c:v>
                </c:pt>
                <c:pt idx="9162">
                  <c:v>6.1000221926645724</c:v>
                </c:pt>
                <c:pt idx="9163">
                  <c:v>6.1000221926645724</c:v>
                </c:pt>
                <c:pt idx="9164">
                  <c:v>6.1000221926645724</c:v>
                </c:pt>
                <c:pt idx="9165">
                  <c:v>6.1000221926645724</c:v>
                </c:pt>
                <c:pt idx="9166">
                  <c:v>6.1000221926645724</c:v>
                </c:pt>
                <c:pt idx="9167">
                  <c:v>6.1000221926645724</c:v>
                </c:pt>
                <c:pt idx="9168">
                  <c:v>6.1000221926645724</c:v>
                </c:pt>
                <c:pt idx="9169">
                  <c:v>6.1000221926645724</c:v>
                </c:pt>
                <c:pt idx="9170">
                  <c:v>6.1000221926645724</c:v>
                </c:pt>
                <c:pt idx="9171">
                  <c:v>6.1000221926645724</c:v>
                </c:pt>
                <c:pt idx="9172">
                  <c:v>6.1000221926645724</c:v>
                </c:pt>
                <c:pt idx="9173">
                  <c:v>6.1000221926645724</c:v>
                </c:pt>
                <c:pt idx="9174">
                  <c:v>6.1000221926645724</c:v>
                </c:pt>
                <c:pt idx="9175">
                  <c:v>6.1000221926645724</c:v>
                </c:pt>
                <c:pt idx="9176">
                  <c:v>6.1000221926645724</c:v>
                </c:pt>
                <c:pt idx="9177">
                  <c:v>6.1000221926645724</c:v>
                </c:pt>
                <c:pt idx="9178">
                  <c:v>6.1000221926645724</c:v>
                </c:pt>
                <c:pt idx="9179">
                  <c:v>6.1000221926645724</c:v>
                </c:pt>
                <c:pt idx="9180">
                  <c:v>6.1000221926645724</c:v>
                </c:pt>
                <c:pt idx="9181">
                  <c:v>6.1000221926645724</c:v>
                </c:pt>
                <c:pt idx="9182">
                  <c:v>6.1000221926645724</c:v>
                </c:pt>
                <c:pt idx="9183">
                  <c:v>6.1000221926645724</c:v>
                </c:pt>
                <c:pt idx="9184">
                  <c:v>6.1000221926645724</c:v>
                </c:pt>
                <c:pt idx="9185">
                  <c:v>6.1000221926645724</c:v>
                </c:pt>
                <c:pt idx="9186">
                  <c:v>6.1000221926645724</c:v>
                </c:pt>
                <c:pt idx="9187">
                  <c:v>6.1000221926645724</c:v>
                </c:pt>
                <c:pt idx="9188">
                  <c:v>6.1000221926645724</c:v>
                </c:pt>
                <c:pt idx="9189">
                  <c:v>6.1000221926645724</c:v>
                </c:pt>
                <c:pt idx="9190">
                  <c:v>6.1000221926645724</c:v>
                </c:pt>
                <c:pt idx="9191">
                  <c:v>6.1000221926645724</c:v>
                </c:pt>
                <c:pt idx="9192">
                  <c:v>6.1000221926645724</c:v>
                </c:pt>
                <c:pt idx="9193">
                  <c:v>6.1000221926645724</c:v>
                </c:pt>
                <c:pt idx="9194">
                  <c:v>6.1000221926645724</c:v>
                </c:pt>
                <c:pt idx="9195">
                  <c:v>6.1000221926645724</c:v>
                </c:pt>
                <c:pt idx="9196">
                  <c:v>6.1000221926645724</c:v>
                </c:pt>
                <c:pt idx="9197">
                  <c:v>6.1000221926645724</c:v>
                </c:pt>
                <c:pt idx="9198">
                  <c:v>6.1000221926645724</c:v>
                </c:pt>
                <c:pt idx="9199">
                  <c:v>6.1000221926645724</c:v>
                </c:pt>
                <c:pt idx="9200">
                  <c:v>6.1000221926645724</c:v>
                </c:pt>
                <c:pt idx="9201">
                  <c:v>6.1000221926645724</c:v>
                </c:pt>
                <c:pt idx="9202">
                  <c:v>6.1000221926645724</c:v>
                </c:pt>
                <c:pt idx="9203">
                  <c:v>6.1000221926645724</c:v>
                </c:pt>
                <c:pt idx="9204">
                  <c:v>6.1000221926645724</c:v>
                </c:pt>
                <c:pt idx="9205">
                  <c:v>6.1000221926645724</c:v>
                </c:pt>
                <c:pt idx="9206">
                  <c:v>6.1000221926645724</c:v>
                </c:pt>
                <c:pt idx="9207">
                  <c:v>6.1000221926645724</c:v>
                </c:pt>
                <c:pt idx="9208">
                  <c:v>6.1000221926645724</c:v>
                </c:pt>
                <c:pt idx="9209">
                  <c:v>6.1000221926645724</c:v>
                </c:pt>
                <c:pt idx="9210">
                  <c:v>6.1000221926645724</c:v>
                </c:pt>
                <c:pt idx="9211">
                  <c:v>6.1000221926645724</c:v>
                </c:pt>
                <c:pt idx="9212">
                  <c:v>6.1000221926645724</c:v>
                </c:pt>
                <c:pt idx="9213">
                  <c:v>6.1000221926645724</c:v>
                </c:pt>
                <c:pt idx="9214">
                  <c:v>6.1000221926645724</c:v>
                </c:pt>
                <c:pt idx="9215">
                  <c:v>6.1000221926645724</c:v>
                </c:pt>
                <c:pt idx="9216">
                  <c:v>6.1000221926645724</c:v>
                </c:pt>
                <c:pt idx="9217">
                  <c:v>6.1000221926645724</c:v>
                </c:pt>
                <c:pt idx="9218">
                  <c:v>6.1000221926645724</c:v>
                </c:pt>
                <c:pt idx="9219">
                  <c:v>6.1000221926645724</c:v>
                </c:pt>
                <c:pt idx="9220">
                  <c:v>6.1000221926645724</c:v>
                </c:pt>
                <c:pt idx="9221">
                  <c:v>6.1000221926645724</c:v>
                </c:pt>
                <c:pt idx="9222">
                  <c:v>6.1000221926645724</c:v>
                </c:pt>
                <c:pt idx="9223">
                  <c:v>6.1000221926645724</c:v>
                </c:pt>
                <c:pt idx="9224">
                  <c:v>6.1000221926645724</c:v>
                </c:pt>
                <c:pt idx="9225">
                  <c:v>6.1000221926645724</c:v>
                </c:pt>
                <c:pt idx="9226">
                  <c:v>6.1000221926645724</c:v>
                </c:pt>
                <c:pt idx="9227">
                  <c:v>6.1000221926645724</c:v>
                </c:pt>
                <c:pt idx="9228">
                  <c:v>6.1000221926645724</c:v>
                </c:pt>
                <c:pt idx="9229">
                  <c:v>6.1000221926645724</c:v>
                </c:pt>
                <c:pt idx="9230">
                  <c:v>6.1000221926645724</c:v>
                </c:pt>
                <c:pt idx="9231">
                  <c:v>6.1000221926645724</c:v>
                </c:pt>
                <c:pt idx="9232">
                  <c:v>6.1000221926645724</c:v>
                </c:pt>
                <c:pt idx="9233">
                  <c:v>6.1000221926645724</c:v>
                </c:pt>
                <c:pt idx="9234">
                  <c:v>6.1000221926645724</c:v>
                </c:pt>
                <c:pt idx="9235">
                  <c:v>6.1000221926645724</c:v>
                </c:pt>
                <c:pt idx="9236">
                  <c:v>6.1000221926645724</c:v>
                </c:pt>
                <c:pt idx="9237">
                  <c:v>6.1000221926645724</c:v>
                </c:pt>
                <c:pt idx="9238">
                  <c:v>6.1000221926645724</c:v>
                </c:pt>
                <c:pt idx="9239">
                  <c:v>6.1000221926645724</c:v>
                </c:pt>
                <c:pt idx="9240">
                  <c:v>6.1000221926645724</c:v>
                </c:pt>
                <c:pt idx="9241">
                  <c:v>6.1000221926645724</c:v>
                </c:pt>
                <c:pt idx="9242">
                  <c:v>6.1000221926645724</c:v>
                </c:pt>
                <c:pt idx="9243">
                  <c:v>6.1000221926645724</c:v>
                </c:pt>
                <c:pt idx="9244">
                  <c:v>6.1000221926645724</c:v>
                </c:pt>
                <c:pt idx="9245">
                  <c:v>6.1000221926645724</c:v>
                </c:pt>
                <c:pt idx="9246">
                  <c:v>6.1000221926645724</c:v>
                </c:pt>
                <c:pt idx="9247">
                  <c:v>6.1000221926645724</c:v>
                </c:pt>
                <c:pt idx="9248">
                  <c:v>6.1000221926645724</c:v>
                </c:pt>
                <c:pt idx="9249">
                  <c:v>6.1000221926645724</c:v>
                </c:pt>
                <c:pt idx="9250">
                  <c:v>6.1000221926645724</c:v>
                </c:pt>
                <c:pt idx="9251">
                  <c:v>6.1000221926645724</c:v>
                </c:pt>
                <c:pt idx="9252">
                  <c:v>6.1000221926645724</c:v>
                </c:pt>
                <c:pt idx="9253">
                  <c:v>6.1000221926645724</c:v>
                </c:pt>
                <c:pt idx="9254">
                  <c:v>6.1000221926645724</c:v>
                </c:pt>
                <c:pt idx="9255">
                  <c:v>6.1000221926645724</c:v>
                </c:pt>
                <c:pt idx="9256">
                  <c:v>6.1000221926645724</c:v>
                </c:pt>
                <c:pt idx="9257">
                  <c:v>6.1000221926645724</c:v>
                </c:pt>
                <c:pt idx="9258">
                  <c:v>6.1000221926645724</c:v>
                </c:pt>
                <c:pt idx="9259">
                  <c:v>6.1000221926645724</c:v>
                </c:pt>
                <c:pt idx="9260">
                  <c:v>6.1000221926645724</c:v>
                </c:pt>
                <c:pt idx="9261">
                  <c:v>6.1000221926645724</c:v>
                </c:pt>
                <c:pt idx="9262">
                  <c:v>6.1000221926645724</c:v>
                </c:pt>
                <c:pt idx="9263">
                  <c:v>6.1000221926645724</c:v>
                </c:pt>
                <c:pt idx="9264">
                  <c:v>6.1000221926645724</c:v>
                </c:pt>
                <c:pt idx="9265">
                  <c:v>6.1000221926645724</c:v>
                </c:pt>
                <c:pt idx="9266">
                  <c:v>6.1000221926645724</c:v>
                </c:pt>
                <c:pt idx="9267">
                  <c:v>6.1000221926645724</c:v>
                </c:pt>
                <c:pt idx="9268">
                  <c:v>6.1000221926645724</c:v>
                </c:pt>
                <c:pt idx="9269">
                  <c:v>6.1000221926645724</c:v>
                </c:pt>
                <c:pt idx="9270">
                  <c:v>6.1000221926645724</c:v>
                </c:pt>
                <c:pt idx="9271">
                  <c:v>6.1000221926645724</c:v>
                </c:pt>
                <c:pt idx="9272">
                  <c:v>6.1000221926645724</c:v>
                </c:pt>
                <c:pt idx="9273">
                  <c:v>6.1000221926645724</c:v>
                </c:pt>
                <c:pt idx="9274">
                  <c:v>6.1000221926645724</c:v>
                </c:pt>
                <c:pt idx="9275">
                  <c:v>6.1000221926645724</c:v>
                </c:pt>
                <c:pt idx="9276">
                  <c:v>6.1000221926645724</c:v>
                </c:pt>
                <c:pt idx="9277">
                  <c:v>6.1000221926645724</c:v>
                </c:pt>
                <c:pt idx="9278">
                  <c:v>6.1000221926645724</c:v>
                </c:pt>
                <c:pt idx="9279">
                  <c:v>6.1000221926645724</c:v>
                </c:pt>
                <c:pt idx="9280">
                  <c:v>6.1000221926645724</c:v>
                </c:pt>
                <c:pt idx="9281">
                  <c:v>6.1000221926645724</c:v>
                </c:pt>
                <c:pt idx="9282">
                  <c:v>6.1000221926645724</c:v>
                </c:pt>
                <c:pt idx="9283">
                  <c:v>6.1000221926645724</c:v>
                </c:pt>
                <c:pt idx="9284">
                  <c:v>6.1000221926645724</c:v>
                </c:pt>
                <c:pt idx="9285">
                  <c:v>6.1000221926645724</c:v>
                </c:pt>
                <c:pt idx="9286">
                  <c:v>6.1000221926645724</c:v>
                </c:pt>
                <c:pt idx="9287">
                  <c:v>6.1000221926645724</c:v>
                </c:pt>
                <c:pt idx="9288">
                  <c:v>6.1000221926645724</c:v>
                </c:pt>
                <c:pt idx="9289">
                  <c:v>6.1000221926645724</c:v>
                </c:pt>
                <c:pt idx="9290">
                  <c:v>6.1000221926645724</c:v>
                </c:pt>
                <c:pt idx="9291">
                  <c:v>6.1000221926645724</c:v>
                </c:pt>
                <c:pt idx="9292">
                  <c:v>6.1000221926645724</c:v>
                </c:pt>
                <c:pt idx="9293">
                  <c:v>6.1000221926645724</c:v>
                </c:pt>
                <c:pt idx="9294">
                  <c:v>6.1000221926645724</c:v>
                </c:pt>
                <c:pt idx="9295">
                  <c:v>6.1000221926645724</c:v>
                </c:pt>
                <c:pt idx="9296">
                  <c:v>6.1000221926645724</c:v>
                </c:pt>
                <c:pt idx="9297">
                  <c:v>6.1000221926645724</c:v>
                </c:pt>
                <c:pt idx="9298">
                  <c:v>6.1000221926645724</c:v>
                </c:pt>
                <c:pt idx="9299">
                  <c:v>6.1000221926645724</c:v>
                </c:pt>
                <c:pt idx="9300">
                  <c:v>6.1000221926645724</c:v>
                </c:pt>
                <c:pt idx="9301">
                  <c:v>6.1000221926645724</c:v>
                </c:pt>
                <c:pt idx="9302">
                  <c:v>6.1000221926645724</c:v>
                </c:pt>
                <c:pt idx="9303">
                  <c:v>6.1000221926645724</c:v>
                </c:pt>
                <c:pt idx="9304">
                  <c:v>6.1000221926645724</c:v>
                </c:pt>
                <c:pt idx="9305">
                  <c:v>6.1000221926645724</c:v>
                </c:pt>
                <c:pt idx="9306">
                  <c:v>6.1000221926645724</c:v>
                </c:pt>
                <c:pt idx="9307">
                  <c:v>6.1000221926645724</c:v>
                </c:pt>
                <c:pt idx="9308">
                  <c:v>6.1000221926645724</c:v>
                </c:pt>
                <c:pt idx="9309">
                  <c:v>6.1000221926645724</c:v>
                </c:pt>
                <c:pt idx="9310">
                  <c:v>6.1000221926645724</c:v>
                </c:pt>
                <c:pt idx="9311">
                  <c:v>6.1000221926645724</c:v>
                </c:pt>
                <c:pt idx="9312">
                  <c:v>6.1000221926645724</c:v>
                </c:pt>
                <c:pt idx="9313">
                  <c:v>6.1000221926645724</c:v>
                </c:pt>
                <c:pt idx="9314">
                  <c:v>6.1000221926645724</c:v>
                </c:pt>
                <c:pt idx="9315">
                  <c:v>6.1000221926645724</c:v>
                </c:pt>
                <c:pt idx="9316">
                  <c:v>6.1000221926645724</c:v>
                </c:pt>
                <c:pt idx="9317">
                  <c:v>6.1000221926645724</c:v>
                </c:pt>
                <c:pt idx="9318">
                  <c:v>6.1000221926645724</c:v>
                </c:pt>
                <c:pt idx="9319">
                  <c:v>6.1000221926645724</c:v>
                </c:pt>
                <c:pt idx="9320">
                  <c:v>6.1000221926645724</c:v>
                </c:pt>
                <c:pt idx="9321">
                  <c:v>6.1000221926645724</c:v>
                </c:pt>
                <c:pt idx="9322">
                  <c:v>6.1000221926645724</c:v>
                </c:pt>
                <c:pt idx="9323">
                  <c:v>6.1000221926645724</c:v>
                </c:pt>
                <c:pt idx="9324">
                  <c:v>6.1000221926645724</c:v>
                </c:pt>
                <c:pt idx="9325">
                  <c:v>6.1000221926645724</c:v>
                </c:pt>
                <c:pt idx="9326">
                  <c:v>6.1000221926645724</c:v>
                </c:pt>
                <c:pt idx="9327">
                  <c:v>6.1000221926645724</c:v>
                </c:pt>
                <c:pt idx="9328">
                  <c:v>6.1000221926645724</c:v>
                </c:pt>
                <c:pt idx="9329">
                  <c:v>6.1000221926645724</c:v>
                </c:pt>
                <c:pt idx="9330">
                  <c:v>6.1000221926645724</c:v>
                </c:pt>
                <c:pt idx="9331">
                  <c:v>6.1000221926645724</c:v>
                </c:pt>
                <c:pt idx="9332">
                  <c:v>6.1000221926645724</c:v>
                </c:pt>
                <c:pt idx="9333">
                  <c:v>6.1000221926645724</c:v>
                </c:pt>
                <c:pt idx="9334">
                  <c:v>6.1000221926645724</c:v>
                </c:pt>
                <c:pt idx="9335">
                  <c:v>6.1000221926645724</c:v>
                </c:pt>
                <c:pt idx="9336">
                  <c:v>6.1000221926645724</c:v>
                </c:pt>
                <c:pt idx="9337">
                  <c:v>6.1000221926645724</c:v>
                </c:pt>
                <c:pt idx="9338">
                  <c:v>6.1000221926645724</c:v>
                </c:pt>
                <c:pt idx="9339">
                  <c:v>6.1000221926645724</c:v>
                </c:pt>
                <c:pt idx="9340">
                  <c:v>6.1000221926645724</c:v>
                </c:pt>
                <c:pt idx="9341">
                  <c:v>6.1000221926645724</c:v>
                </c:pt>
                <c:pt idx="9342">
                  <c:v>6.1000221926645724</c:v>
                </c:pt>
                <c:pt idx="9343">
                  <c:v>6.1000221926645724</c:v>
                </c:pt>
                <c:pt idx="9344">
                  <c:v>6.1000221926645724</c:v>
                </c:pt>
                <c:pt idx="9345">
                  <c:v>6.1000221926645724</c:v>
                </c:pt>
                <c:pt idx="9346">
                  <c:v>6.1000221926645724</c:v>
                </c:pt>
                <c:pt idx="9347">
                  <c:v>6.1000221926645724</c:v>
                </c:pt>
                <c:pt idx="9348">
                  <c:v>6.1000221926645724</c:v>
                </c:pt>
                <c:pt idx="9349">
                  <c:v>6.1000221926645724</c:v>
                </c:pt>
                <c:pt idx="9350">
                  <c:v>6.1000221926645724</c:v>
                </c:pt>
                <c:pt idx="9351">
                  <c:v>6.1000221926645724</c:v>
                </c:pt>
                <c:pt idx="9352">
                  <c:v>6.1000221926645724</c:v>
                </c:pt>
                <c:pt idx="9353">
                  <c:v>6.1000221926645724</c:v>
                </c:pt>
                <c:pt idx="9354">
                  <c:v>6.1000221926645724</c:v>
                </c:pt>
                <c:pt idx="9355">
                  <c:v>6.1000221926645724</c:v>
                </c:pt>
                <c:pt idx="9356">
                  <c:v>6.1000221926645724</c:v>
                </c:pt>
                <c:pt idx="9357">
                  <c:v>6.1000221926645724</c:v>
                </c:pt>
                <c:pt idx="9358">
                  <c:v>6.1000221926645724</c:v>
                </c:pt>
                <c:pt idx="9359">
                  <c:v>6.1000221926645724</c:v>
                </c:pt>
                <c:pt idx="9360">
                  <c:v>6.1000221926645724</c:v>
                </c:pt>
                <c:pt idx="9361">
                  <c:v>6.1000221926645724</c:v>
                </c:pt>
                <c:pt idx="9362">
                  <c:v>6.1000221926645724</c:v>
                </c:pt>
                <c:pt idx="9363">
                  <c:v>6.1000221926645724</c:v>
                </c:pt>
                <c:pt idx="9364">
                  <c:v>6.1000221926645724</c:v>
                </c:pt>
                <c:pt idx="9365">
                  <c:v>6.1000221926645724</c:v>
                </c:pt>
                <c:pt idx="9366">
                  <c:v>6.1000221926645724</c:v>
                </c:pt>
                <c:pt idx="9367">
                  <c:v>6.1000221926645724</c:v>
                </c:pt>
                <c:pt idx="9368">
                  <c:v>6.1000221926645724</c:v>
                </c:pt>
                <c:pt idx="9369">
                  <c:v>6.1000221926645724</c:v>
                </c:pt>
                <c:pt idx="9370">
                  <c:v>6.1000221926645724</c:v>
                </c:pt>
                <c:pt idx="9371">
                  <c:v>6.1000221926645724</c:v>
                </c:pt>
                <c:pt idx="9372">
                  <c:v>6.1000221926645724</c:v>
                </c:pt>
                <c:pt idx="9373">
                  <c:v>6.1000221926645724</c:v>
                </c:pt>
                <c:pt idx="9374">
                  <c:v>6.1000221926645724</c:v>
                </c:pt>
                <c:pt idx="9375">
                  <c:v>6.1000221926645724</c:v>
                </c:pt>
                <c:pt idx="9376">
                  <c:v>6.1000221926645724</c:v>
                </c:pt>
                <c:pt idx="9377">
                  <c:v>6.1000221926645724</c:v>
                </c:pt>
                <c:pt idx="9378">
                  <c:v>6.1000221926645724</c:v>
                </c:pt>
                <c:pt idx="9379">
                  <c:v>6.1000221926645724</c:v>
                </c:pt>
                <c:pt idx="9380">
                  <c:v>6.1000221926645724</c:v>
                </c:pt>
                <c:pt idx="9381">
                  <c:v>6.1000221926645724</c:v>
                </c:pt>
                <c:pt idx="9382">
                  <c:v>6.1000221926645724</c:v>
                </c:pt>
                <c:pt idx="9383">
                  <c:v>6.1000221926645724</c:v>
                </c:pt>
                <c:pt idx="9384">
                  <c:v>6.1000221926645724</c:v>
                </c:pt>
                <c:pt idx="9385">
                  <c:v>6.1000221926645724</c:v>
                </c:pt>
                <c:pt idx="9386">
                  <c:v>6.1000221926645724</c:v>
                </c:pt>
                <c:pt idx="9387">
                  <c:v>6.1000221926645724</c:v>
                </c:pt>
                <c:pt idx="9388">
                  <c:v>6.1000221926645724</c:v>
                </c:pt>
                <c:pt idx="9389">
                  <c:v>6.1000221926645724</c:v>
                </c:pt>
                <c:pt idx="9390">
                  <c:v>6.1000221926645724</c:v>
                </c:pt>
                <c:pt idx="9391">
                  <c:v>6.1000221926645724</c:v>
                </c:pt>
                <c:pt idx="9392">
                  <c:v>6.1000221926645724</c:v>
                </c:pt>
                <c:pt idx="9393">
                  <c:v>6.1000221926645724</c:v>
                </c:pt>
                <c:pt idx="9394">
                  <c:v>6.1000221926645724</c:v>
                </c:pt>
                <c:pt idx="9395">
                  <c:v>6.1000221926645724</c:v>
                </c:pt>
                <c:pt idx="9396">
                  <c:v>6.1000221926645724</c:v>
                </c:pt>
                <c:pt idx="9397">
                  <c:v>6.1000221926645724</c:v>
                </c:pt>
                <c:pt idx="9398">
                  <c:v>6.1000221926645724</c:v>
                </c:pt>
                <c:pt idx="9399">
                  <c:v>6.1000221926645724</c:v>
                </c:pt>
                <c:pt idx="9400">
                  <c:v>6.1000221926645724</c:v>
                </c:pt>
                <c:pt idx="9401">
                  <c:v>6.1000221926645724</c:v>
                </c:pt>
                <c:pt idx="9402">
                  <c:v>6.1000221926645724</c:v>
                </c:pt>
                <c:pt idx="9403">
                  <c:v>6.1000221926645724</c:v>
                </c:pt>
                <c:pt idx="9404">
                  <c:v>6.1000221926645724</c:v>
                </c:pt>
                <c:pt idx="9405">
                  <c:v>6.1000221926645724</c:v>
                </c:pt>
                <c:pt idx="9406">
                  <c:v>6.1000221926645724</c:v>
                </c:pt>
                <c:pt idx="9407">
                  <c:v>6.1000221926645724</c:v>
                </c:pt>
                <c:pt idx="9408">
                  <c:v>6.1000221926645724</c:v>
                </c:pt>
                <c:pt idx="9409">
                  <c:v>6.1000221926645724</c:v>
                </c:pt>
                <c:pt idx="9410">
                  <c:v>6.1000221926645724</c:v>
                </c:pt>
                <c:pt idx="9411">
                  <c:v>6.1000221926645724</c:v>
                </c:pt>
                <c:pt idx="9412">
                  <c:v>6.1000221926645724</c:v>
                </c:pt>
                <c:pt idx="9413">
                  <c:v>6.1000221926645724</c:v>
                </c:pt>
                <c:pt idx="9414">
                  <c:v>6.1000221926645724</c:v>
                </c:pt>
                <c:pt idx="9415">
                  <c:v>6.1000221926645724</c:v>
                </c:pt>
                <c:pt idx="9416">
                  <c:v>6.1000221926645724</c:v>
                </c:pt>
                <c:pt idx="9417">
                  <c:v>6.1000221926645724</c:v>
                </c:pt>
                <c:pt idx="9418">
                  <c:v>6.1000221926645724</c:v>
                </c:pt>
                <c:pt idx="9419">
                  <c:v>6.1000221926645724</c:v>
                </c:pt>
                <c:pt idx="9420">
                  <c:v>6.1000221926645724</c:v>
                </c:pt>
                <c:pt idx="9421">
                  <c:v>6.1000221926645724</c:v>
                </c:pt>
                <c:pt idx="9422">
                  <c:v>6.1000221926645724</c:v>
                </c:pt>
                <c:pt idx="9423">
                  <c:v>6.1000221926645724</c:v>
                </c:pt>
                <c:pt idx="9424">
                  <c:v>6.1000221926645724</c:v>
                </c:pt>
                <c:pt idx="9425">
                  <c:v>6.1000221926645724</c:v>
                </c:pt>
                <c:pt idx="9426">
                  <c:v>6.1000221926645724</c:v>
                </c:pt>
                <c:pt idx="9427">
                  <c:v>6.1000221926645724</c:v>
                </c:pt>
                <c:pt idx="9428">
                  <c:v>6.1000221926645724</c:v>
                </c:pt>
                <c:pt idx="9429">
                  <c:v>6.1000221926645724</c:v>
                </c:pt>
                <c:pt idx="9430">
                  <c:v>6.1000221926645724</c:v>
                </c:pt>
                <c:pt idx="9431">
                  <c:v>6.1000221926645724</c:v>
                </c:pt>
                <c:pt idx="9432">
                  <c:v>6.1000221926645724</c:v>
                </c:pt>
                <c:pt idx="9433">
                  <c:v>6.1000221926645724</c:v>
                </c:pt>
                <c:pt idx="9434">
                  <c:v>6.1000221926645724</c:v>
                </c:pt>
                <c:pt idx="9435">
                  <c:v>6.1000221926645724</c:v>
                </c:pt>
                <c:pt idx="9436">
                  <c:v>6.1000221926645724</c:v>
                </c:pt>
                <c:pt idx="9437">
                  <c:v>6.1000221926645724</c:v>
                </c:pt>
                <c:pt idx="9438">
                  <c:v>6.1000221926645724</c:v>
                </c:pt>
                <c:pt idx="9439">
                  <c:v>6.1000221926645724</c:v>
                </c:pt>
                <c:pt idx="9440">
                  <c:v>6.1000221926645724</c:v>
                </c:pt>
                <c:pt idx="9441">
                  <c:v>6.1000221926645724</c:v>
                </c:pt>
                <c:pt idx="9442">
                  <c:v>6.1000221926645724</c:v>
                </c:pt>
                <c:pt idx="9443">
                  <c:v>6.1000221926645724</c:v>
                </c:pt>
                <c:pt idx="9444">
                  <c:v>6.1000221926645724</c:v>
                </c:pt>
                <c:pt idx="9445">
                  <c:v>6.1000221926645724</c:v>
                </c:pt>
                <c:pt idx="9446">
                  <c:v>6.1000221926645724</c:v>
                </c:pt>
                <c:pt idx="9447">
                  <c:v>6.1000221926645724</c:v>
                </c:pt>
                <c:pt idx="9448">
                  <c:v>6.1000221926645724</c:v>
                </c:pt>
                <c:pt idx="9449">
                  <c:v>6.1000221926645724</c:v>
                </c:pt>
                <c:pt idx="9450">
                  <c:v>6.1000221926645724</c:v>
                </c:pt>
                <c:pt idx="9451">
                  <c:v>6.1000221926645724</c:v>
                </c:pt>
                <c:pt idx="9452">
                  <c:v>6.1000221926645724</c:v>
                </c:pt>
                <c:pt idx="9453">
                  <c:v>6.1000221926645724</c:v>
                </c:pt>
                <c:pt idx="9454">
                  <c:v>6.1000221926645724</c:v>
                </c:pt>
                <c:pt idx="9455">
                  <c:v>6.1000221926645724</c:v>
                </c:pt>
                <c:pt idx="9456">
                  <c:v>6.1000221926645724</c:v>
                </c:pt>
                <c:pt idx="9457">
                  <c:v>6.1000221926645724</c:v>
                </c:pt>
                <c:pt idx="9458">
                  <c:v>6.1000221926645724</c:v>
                </c:pt>
                <c:pt idx="9459">
                  <c:v>6.1000221926645724</c:v>
                </c:pt>
                <c:pt idx="9460">
                  <c:v>6.1000221926645724</c:v>
                </c:pt>
                <c:pt idx="9461">
                  <c:v>6.1000221926645724</c:v>
                </c:pt>
                <c:pt idx="9462">
                  <c:v>6.1000221926645724</c:v>
                </c:pt>
                <c:pt idx="9463">
                  <c:v>6.1000221926645724</c:v>
                </c:pt>
                <c:pt idx="9464">
                  <c:v>6.1000221926645724</c:v>
                </c:pt>
                <c:pt idx="9465">
                  <c:v>6.1000221926645724</c:v>
                </c:pt>
                <c:pt idx="9466">
                  <c:v>6.1000221926645724</c:v>
                </c:pt>
                <c:pt idx="9467">
                  <c:v>6.1000221926645724</c:v>
                </c:pt>
                <c:pt idx="9468">
                  <c:v>6.1000221926645724</c:v>
                </c:pt>
                <c:pt idx="9469">
                  <c:v>6.1000221926645724</c:v>
                </c:pt>
                <c:pt idx="9470">
                  <c:v>6.1000221926645724</c:v>
                </c:pt>
                <c:pt idx="9471">
                  <c:v>6.1000221926645724</c:v>
                </c:pt>
                <c:pt idx="9472">
                  <c:v>6.1000221926645724</c:v>
                </c:pt>
                <c:pt idx="9473">
                  <c:v>6.1000221926645724</c:v>
                </c:pt>
                <c:pt idx="9474">
                  <c:v>6.1000221926645724</c:v>
                </c:pt>
                <c:pt idx="9475">
                  <c:v>6.1000221926645724</c:v>
                </c:pt>
                <c:pt idx="9476">
                  <c:v>6.1000221926645724</c:v>
                </c:pt>
                <c:pt idx="9477">
                  <c:v>6.1000221926645724</c:v>
                </c:pt>
                <c:pt idx="9478">
                  <c:v>6.1000221926645724</c:v>
                </c:pt>
                <c:pt idx="9479">
                  <c:v>6.1000221926645724</c:v>
                </c:pt>
                <c:pt idx="9480">
                  <c:v>6.1000221926645724</c:v>
                </c:pt>
                <c:pt idx="9481">
                  <c:v>6.1000221926645724</c:v>
                </c:pt>
                <c:pt idx="9482">
                  <c:v>6.1000221926645724</c:v>
                </c:pt>
                <c:pt idx="9483">
                  <c:v>6.1000221926645724</c:v>
                </c:pt>
                <c:pt idx="9484">
                  <c:v>6.1000221926645724</c:v>
                </c:pt>
                <c:pt idx="9485">
                  <c:v>6.1000221926645724</c:v>
                </c:pt>
                <c:pt idx="9486">
                  <c:v>6.1000221926645724</c:v>
                </c:pt>
                <c:pt idx="9487">
                  <c:v>6.1000221926645724</c:v>
                </c:pt>
                <c:pt idx="9488">
                  <c:v>6.1000221926645724</c:v>
                </c:pt>
                <c:pt idx="9489">
                  <c:v>6.1000221926645724</c:v>
                </c:pt>
                <c:pt idx="9490">
                  <c:v>6.1000221926645724</c:v>
                </c:pt>
                <c:pt idx="9491">
                  <c:v>6.1000221926645724</c:v>
                </c:pt>
                <c:pt idx="9492">
                  <c:v>6.1000221926645724</c:v>
                </c:pt>
                <c:pt idx="9493">
                  <c:v>6.1000221926645724</c:v>
                </c:pt>
                <c:pt idx="9494">
                  <c:v>6.1000221926645724</c:v>
                </c:pt>
                <c:pt idx="9495">
                  <c:v>6.1000221926645724</c:v>
                </c:pt>
                <c:pt idx="9496">
                  <c:v>6.1000221926645724</c:v>
                </c:pt>
                <c:pt idx="9497">
                  <c:v>6.1000221926645724</c:v>
                </c:pt>
                <c:pt idx="9498">
                  <c:v>6.1000221926645724</c:v>
                </c:pt>
                <c:pt idx="9499">
                  <c:v>6.1000221926645724</c:v>
                </c:pt>
                <c:pt idx="9500">
                  <c:v>6.1000221926645724</c:v>
                </c:pt>
                <c:pt idx="9501">
                  <c:v>6.1000221926645724</c:v>
                </c:pt>
                <c:pt idx="9502">
                  <c:v>6.1000221926645724</c:v>
                </c:pt>
                <c:pt idx="9503">
                  <c:v>6.1000221926645724</c:v>
                </c:pt>
                <c:pt idx="9504">
                  <c:v>6.1000221926645724</c:v>
                </c:pt>
                <c:pt idx="9505">
                  <c:v>6.1000221926645724</c:v>
                </c:pt>
                <c:pt idx="9506">
                  <c:v>6.1000221926645724</c:v>
                </c:pt>
                <c:pt idx="9507">
                  <c:v>6.1000221926645724</c:v>
                </c:pt>
                <c:pt idx="9508">
                  <c:v>6.1000221926645724</c:v>
                </c:pt>
                <c:pt idx="9509">
                  <c:v>6.1000221926645724</c:v>
                </c:pt>
                <c:pt idx="9510">
                  <c:v>6.1000221926645724</c:v>
                </c:pt>
                <c:pt idx="9511">
                  <c:v>6.1000221926645724</c:v>
                </c:pt>
                <c:pt idx="9512">
                  <c:v>6.1000221926645724</c:v>
                </c:pt>
                <c:pt idx="9513">
                  <c:v>6.1000221926645724</c:v>
                </c:pt>
                <c:pt idx="9514">
                  <c:v>6.1000221926645724</c:v>
                </c:pt>
                <c:pt idx="9515">
                  <c:v>6.1000221926645724</c:v>
                </c:pt>
                <c:pt idx="9516">
                  <c:v>6.1000221926645724</c:v>
                </c:pt>
                <c:pt idx="9517">
                  <c:v>6.1000221926645724</c:v>
                </c:pt>
                <c:pt idx="9518">
                  <c:v>6.1000221926645724</c:v>
                </c:pt>
                <c:pt idx="9519">
                  <c:v>6.1000221926645724</c:v>
                </c:pt>
                <c:pt idx="9520">
                  <c:v>6.1000221926645724</c:v>
                </c:pt>
                <c:pt idx="9521">
                  <c:v>6.1000221926645724</c:v>
                </c:pt>
                <c:pt idx="9522">
                  <c:v>6.1000221926645724</c:v>
                </c:pt>
                <c:pt idx="9523">
                  <c:v>0</c:v>
                </c:pt>
                <c:pt idx="9524">
                  <c:v>6.1000221926645724</c:v>
                </c:pt>
                <c:pt idx="9525">
                  <c:v>6.1000221926645724</c:v>
                </c:pt>
                <c:pt idx="9526">
                  <c:v>6.1000221926645724</c:v>
                </c:pt>
                <c:pt idx="9527">
                  <c:v>6.1000221926645724</c:v>
                </c:pt>
                <c:pt idx="9528">
                  <c:v>6.1000221926645724</c:v>
                </c:pt>
                <c:pt idx="9529">
                  <c:v>6.1000221926645724</c:v>
                </c:pt>
                <c:pt idx="9530">
                  <c:v>6.1000221926645724</c:v>
                </c:pt>
                <c:pt idx="9531">
                  <c:v>6.1000221926645724</c:v>
                </c:pt>
                <c:pt idx="9532">
                  <c:v>6.1000221926645724</c:v>
                </c:pt>
                <c:pt idx="9533">
                  <c:v>6.1000221926645724</c:v>
                </c:pt>
                <c:pt idx="9534">
                  <c:v>6.1000221926645724</c:v>
                </c:pt>
                <c:pt idx="9535">
                  <c:v>6.1000221926645724</c:v>
                </c:pt>
                <c:pt idx="9536">
                  <c:v>6.1000221926645724</c:v>
                </c:pt>
                <c:pt idx="9537">
                  <c:v>6.1000221926645724</c:v>
                </c:pt>
                <c:pt idx="9538">
                  <c:v>6.1000221926645724</c:v>
                </c:pt>
                <c:pt idx="9539">
                  <c:v>6.1000221926645724</c:v>
                </c:pt>
                <c:pt idx="9540">
                  <c:v>6.1000221926645724</c:v>
                </c:pt>
                <c:pt idx="9541">
                  <c:v>6.1000221926645724</c:v>
                </c:pt>
                <c:pt idx="9542">
                  <c:v>6.1000221926645724</c:v>
                </c:pt>
                <c:pt idx="9543">
                  <c:v>6.1000221926645724</c:v>
                </c:pt>
                <c:pt idx="9544">
                  <c:v>6.1000221926645724</c:v>
                </c:pt>
                <c:pt idx="9545">
                  <c:v>6.1000221926645724</c:v>
                </c:pt>
                <c:pt idx="9546">
                  <c:v>6.1000221926645724</c:v>
                </c:pt>
                <c:pt idx="9547">
                  <c:v>6.1000221926645724</c:v>
                </c:pt>
                <c:pt idx="9548">
                  <c:v>6.1000221926645724</c:v>
                </c:pt>
                <c:pt idx="9549">
                  <c:v>6.1000221926645724</c:v>
                </c:pt>
                <c:pt idx="9550">
                  <c:v>6.1000221926645724</c:v>
                </c:pt>
                <c:pt idx="9551">
                  <c:v>6.1000221926645724</c:v>
                </c:pt>
                <c:pt idx="9552">
                  <c:v>6.1000221926645724</c:v>
                </c:pt>
                <c:pt idx="9553">
                  <c:v>6.1000221926645724</c:v>
                </c:pt>
                <c:pt idx="9554">
                  <c:v>6.1000221926645724</c:v>
                </c:pt>
                <c:pt idx="9555">
                  <c:v>6.1000221926645724</c:v>
                </c:pt>
                <c:pt idx="9556">
                  <c:v>6.1000221926645724</c:v>
                </c:pt>
                <c:pt idx="9557">
                  <c:v>6.1000221926645724</c:v>
                </c:pt>
                <c:pt idx="9558">
                  <c:v>6.1000221926645724</c:v>
                </c:pt>
                <c:pt idx="9559">
                  <c:v>6.1000221926645724</c:v>
                </c:pt>
                <c:pt idx="9560">
                  <c:v>6.1000221926645724</c:v>
                </c:pt>
                <c:pt idx="9561">
                  <c:v>6.1000221926645724</c:v>
                </c:pt>
                <c:pt idx="9562">
                  <c:v>6.1000221926645724</c:v>
                </c:pt>
                <c:pt idx="9563">
                  <c:v>6.1000221926645724</c:v>
                </c:pt>
                <c:pt idx="9564">
                  <c:v>6.1000221926645724</c:v>
                </c:pt>
                <c:pt idx="9565">
                  <c:v>6.1000221926645724</c:v>
                </c:pt>
                <c:pt idx="9566">
                  <c:v>6.1000221926645724</c:v>
                </c:pt>
                <c:pt idx="9567">
                  <c:v>6.1000221926645724</c:v>
                </c:pt>
                <c:pt idx="9568">
                  <c:v>6.1000221926645724</c:v>
                </c:pt>
                <c:pt idx="9569">
                  <c:v>6.1000221926645724</c:v>
                </c:pt>
                <c:pt idx="9570">
                  <c:v>6.1000221926645724</c:v>
                </c:pt>
                <c:pt idx="9571">
                  <c:v>6.1000221926645724</c:v>
                </c:pt>
                <c:pt idx="9572">
                  <c:v>6.1000221926645724</c:v>
                </c:pt>
                <c:pt idx="9573">
                  <c:v>6.1000221926645724</c:v>
                </c:pt>
                <c:pt idx="9574">
                  <c:v>6.1000221926645724</c:v>
                </c:pt>
                <c:pt idx="9575">
                  <c:v>6.1000221926645724</c:v>
                </c:pt>
                <c:pt idx="9576">
                  <c:v>6.1000221926645724</c:v>
                </c:pt>
                <c:pt idx="9577">
                  <c:v>6.1000221926645724</c:v>
                </c:pt>
                <c:pt idx="9578">
                  <c:v>6.1000221926645724</c:v>
                </c:pt>
                <c:pt idx="9579">
                  <c:v>6.1000221926645724</c:v>
                </c:pt>
                <c:pt idx="9580">
                  <c:v>6.1000221926645724</c:v>
                </c:pt>
                <c:pt idx="9581">
                  <c:v>6.1000221926645724</c:v>
                </c:pt>
                <c:pt idx="9582">
                  <c:v>6.1000221926645724</c:v>
                </c:pt>
                <c:pt idx="9583">
                  <c:v>6.1000221926645724</c:v>
                </c:pt>
                <c:pt idx="9584">
                  <c:v>6.1000221926645724</c:v>
                </c:pt>
                <c:pt idx="9585">
                  <c:v>6.1000221926645724</c:v>
                </c:pt>
                <c:pt idx="9586">
                  <c:v>6.1000221926645724</c:v>
                </c:pt>
                <c:pt idx="9587">
                  <c:v>6.1000221926645724</c:v>
                </c:pt>
                <c:pt idx="9588">
                  <c:v>6.1000221926645724</c:v>
                </c:pt>
                <c:pt idx="9589">
                  <c:v>6.1000221926645724</c:v>
                </c:pt>
                <c:pt idx="9590">
                  <c:v>6.1000221926645724</c:v>
                </c:pt>
                <c:pt idx="9591">
                  <c:v>6.1000221926645724</c:v>
                </c:pt>
                <c:pt idx="9592">
                  <c:v>6.1000221926645724</c:v>
                </c:pt>
                <c:pt idx="9593">
                  <c:v>6.1000221926645724</c:v>
                </c:pt>
                <c:pt idx="9594">
                  <c:v>6.1000221926645724</c:v>
                </c:pt>
                <c:pt idx="9595">
                  <c:v>6.1000221926645724</c:v>
                </c:pt>
                <c:pt idx="9596">
                  <c:v>6.1000221926645724</c:v>
                </c:pt>
                <c:pt idx="9597">
                  <c:v>6.1000221926645724</c:v>
                </c:pt>
                <c:pt idx="9598">
                  <c:v>6.1000221926645724</c:v>
                </c:pt>
                <c:pt idx="9599">
                  <c:v>6.1000221926645724</c:v>
                </c:pt>
                <c:pt idx="9600">
                  <c:v>6.1000221926645724</c:v>
                </c:pt>
                <c:pt idx="9601">
                  <c:v>6.1000221926645724</c:v>
                </c:pt>
                <c:pt idx="9602">
                  <c:v>6.1000221926645724</c:v>
                </c:pt>
                <c:pt idx="9603">
                  <c:v>6.1000221926645724</c:v>
                </c:pt>
                <c:pt idx="9604">
                  <c:v>6.1000221926645724</c:v>
                </c:pt>
                <c:pt idx="9605">
                  <c:v>6.1000221926645724</c:v>
                </c:pt>
                <c:pt idx="9606">
                  <c:v>6.1000221926645724</c:v>
                </c:pt>
                <c:pt idx="9607">
                  <c:v>6.1000221926645724</c:v>
                </c:pt>
                <c:pt idx="9608">
                  <c:v>6.1000221926645724</c:v>
                </c:pt>
                <c:pt idx="9609">
                  <c:v>0</c:v>
                </c:pt>
                <c:pt idx="9610">
                  <c:v>6.1000221926645724</c:v>
                </c:pt>
                <c:pt idx="9611">
                  <c:v>6.1000221926645724</c:v>
                </c:pt>
                <c:pt idx="9612">
                  <c:v>6.1000221926645724</c:v>
                </c:pt>
                <c:pt idx="9613">
                  <c:v>6.1000221926645724</c:v>
                </c:pt>
                <c:pt idx="9614">
                  <c:v>6.1000221926645724</c:v>
                </c:pt>
                <c:pt idx="9615">
                  <c:v>6.1000221926645724</c:v>
                </c:pt>
                <c:pt idx="9616">
                  <c:v>6.1000221926645724</c:v>
                </c:pt>
                <c:pt idx="9617">
                  <c:v>6.1000221926645724</c:v>
                </c:pt>
                <c:pt idx="9618">
                  <c:v>6.1000221926645724</c:v>
                </c:pt>
                <c:pt idx="9619">
                  <c:v>6.1000221926645724</c:v>
                </c:pt>
                <c:pt idx="9620">
                  <c:v>6.1000221926645724</c:v>
                </c:pt>
                <c:pt idx="9621">
                  <c:v>6.1000221926645724</c:v>
                </c:pt>
                <c:pt idx="9622">
                  <c:v>6.1000221926645724</c:v>
                </c:pt>
                <c:pt idx="9623">
                  <c:v>6.1000221926645724</c:v>
                </c:pt>
                <c:pt idx="9624">
                  <c:v>6.1000221926645724</c:v>
                </c:pt>
                <c:pt idx="9625">
                  <c:v>6.1000221926645724</c:v>
                </c:pt>
                <c:pt idx="9626">
                  <c:v>6.1000221926645724</c:v>
                </c:pt>
                <c:pt idx="9627">
                  <c:v>6.1000221926645724</c:v>
                </c:pt>
                <c:pt idx="9628">
                  <c:v>6.1000221926645724</c:v>
                </c:pt>
                <c:pt idx="9629">
                  <c:v>6.1000221926645724</c:v>
                </c:pt>
                <c:pt idx="9630">
                  <c:v>6.1000221926645724</c:v>
                </c:pt>
                <c:pt idx="9631">
                  <c:v>6.1000221926645724</c:v>
                </c:pt>
                <c:pt idx="9632">
                  <c:v>6.1000221926645724</c:v>
                </c:pt>
                <c:pt idx="9633">
                  <c:v>6.1000221926645724</c:v>
                </c:pt>
                <c:pt idx="9634">
                  <c:v>6.1000221926645724</c:v>
                </c:pt>
                <c:pt idx="9635">
                  <c:v>6.1000221926645724</c:v>
                </c:pt>
                <c:pt idx="9636">
                  <c:v>6.1000221926645724</c:v>
                </c:pt>
                <c:pt idx="9637">
                  <c:v>6.1000221926645724</c:v>
                </c:pt>
                <c:pt idx="9638">
                  <c:v>6.1000221926645724</c:v>
                </c:pt>
                <c:pt idx="9639">
                  <c:v>6.1000221926645724</c:v>
                </c:pt>
                <c:pt idx="9640">
                  <c:v>6.1000221926645724</c:v>
                </c:pt>
                <c:pt idx="9641">
                  <c:v>6.1000221926645724</c:v>
                </c:pt>
                <c:pt idx="9642">
                  <c:v>6.1000221926645724</c:v>
                </c:pt>
                <c:pt idx="9643">
                  <c:v>6.1000221926645724</c:v>
                </c:pt>
                <c:pt idx="9644">
                  <c:v>6.1000221926645724</c:v>
                </c:pt>
                <c:pt idx="9645">
                  <c:v>6.1000221926645724</c:v>
                </c:pt>
                <c:pt idx="9646">
                  <c:v>6.1000221926645724</c:v>
                </c:pt>
                <c:pt idx="9647">
                  <c:v>6.1000221926645724</c:v>
                </c:pt>
                <c:pt idx="9648">
                  <c:v>6.1000221926645724</c:v>
                </c:pt>
                <c:pt idx="9649">
                  <c:v>6.1000221926645724</c:v>
                </c:pt>
                <c:pt idx="9650">
                  <c:v>6.1000221926645724</c:v>
                </c:pt>
                <c:pt idx="9651">
                  <c:v>6.1000221926645724</c:v>
                </c:pt>
                <c:pt idx="9652">
                  <c:v>6.1000221926645724</c:v>
                </c:pt>
                <c:pt idx="9653">
                  <c:v>6.1000221926645724</c:v>
                </c:pt>
                <c:pt idx="9654">
                  <c:v>6.1000221926645724</c:v>
                </c:pt>
                <c:pt idx="9655">
                  <c:v>6.1000221926645724</c:v>
                </c:pt>
                <c:pt idx="9656">
                  <c:v>6.1000221926645724</c:v>
                </c:pt>
                <c:pt idx="9657">
                  <c:v>6.1000221926645724</c:v>
                </c:pt>
                <c:pt idx="9658">
                  <c:v>6.1000221926645724</c:v>
                </c:pt>
                <c:pt idx="9659">
                  <c:v>6.1000221926645724</c:v>
                </c:pt>
                <c:pt idx="9660">
                  <c:v>6.1000221926645724</c:v>
                </c:pt>
                <c:pt idx="9661">
                  <c:v>6.1000221926645724</c:v>
                </c:pt>
                <c:pt idx="9662">
                  <c:v>6.1000221926645724</c:v>
                </c:pt>
                <c:pt idx="9663">
                  <c:v>6.1000221926645724</c:v>
                </c:pt>
                <c:pt idx="9664">
                  <c:v>6.1000221926645724</c:v>
                </c:pt>
                <c:pt idx="9665">
                  <c:v>6.1000221926645724</c:v>
                </c:pt>
                <c:pt idx="9666">
                  <c:v>6.1000221926645724</c:v>
                </c:pt>
                <c:pt idx="9667">
                  <c:v>6.1000221926645724</c:v>
                </c:pt>
                <c:pt idx="9668">
                  <c:v>6.1000221926645724</c:v>
                </c:pt>
                <c:pt idx="9669">
                  <c:v>6.1000221926645724</c:v>
                </c:pt>
                <c:pt idx="9670">
                  <c:v>6.1000221926645724</c:v>
                </c:pt>
                <c:pt idx="9671">
                  <c:v>6.1000221926645724</c:v>
                </c:pt>
                <c:pt idx="9672">
                  <c:v>6.1000221926645724</c:v>
                </c:pt>
                <c:pt idx="9673">
                  <c:v>6.1000221926645724</c:v>
                </c:pt>
                <c:pt idx="9674">
                  <c:v>6.1000221926645724</c:v>
                </c:pt>
                <c:pt idx="9675">
                  <c:v>6.1000221926645724</c:v>
                </c:pt>
                <c:pt idx="9676">
                  <c:v>6.1000221926645724</c:v>
                </c:pt>
                <c:pt idx="9677">
                  <c:v>6.1000221926645724</c:v>
                </c:pt>
                <c:pt idx="9678">
                  <c:v>6.1000221926645724</c:v>
                </c:pt>
                <c:pt idx="9679">
                  <c:v>6.1000221926645724</c:v>
                </c:pt>
                <c:pt idx="9680">
                  <c:v>6.1000221926645724</c:v>
                </c:pt>
                <c:pt idx="9681">
                  <c:v>6.1000221926645724</c:v>
                </c:pt>
                <c:pt idx="9682">
                  <c:v>6.1000221926645724</c:v>
                </c:pt>
                <c:pt idx="9683">
                  <c:v>6.1000221926645724</c:v>
                </c:pt>
                <c:pt idx="9684">
                  <c:v>6.1000221926645724</c:v>
                </c:pt>
                <c:pt idx="9685">
                  <c:v>6.1000221926645724</c:v>
                </c:pt>
                <c:pt idx="9686">
                  <c:v>6.1000221926645724</c:v>
                </c:pt>
                <c:pt idx="9687">
                  <c:v>6.1000221926645724</c:v>
                </c:pt>
                <c:pt idx="9688">
                  <c:v>6.1000221926645724</c:v>
                </c:pt>
                <c:pt idx="9689">
                  <c:v>6.1000221926645724</c:v>
                </c:pt>
                <c:pt idx="9690">
                  <c:v>6.1000221926645724</c:v>
                </c:pt>
                <c:pt idx="9691">
                  <c:v>6.1000221926645724</c:v>
                </c:pt>
                <c:pt idx="9692">
                  <c:v>6.1000221926645724</c:v>
                </c:pt>
                <c:pt idx="9693">
                  <c:v>6.1000221926645724</c:v>
                </c:pt>
                <c:pt idx="9694">
                  <c:v>6.1000221926645724</c:v>
                </c:pt>
                <c:pt idx="9695">
                  <c:v>6.1000221926645724</c:v>
                </c:pt>
                <c:pt idx="9696">
                  <c:v>6.1000221926645724</c:v>
                </c:pt>
                <c:pt idx="9697">
                  <c:v>6.1000221926645724</c:v>
                </c:pt>
                <c:pt idx="9698">
                  <c:v>6.1000221926645724</c:v>
                </c:pt>
                <c:pt idx="9699">
                  <c:v>6.1000221926645724</c:v>
                </c:pt>
                <c:pt idx="9700">
                  <c:v>6.1000221926645724</c:v>
                </c:pt>
                <c:pt idx="9701">
                  <c:v>6.1000221926645724</c:v>
                </c:pt>
                <c:pt idx="9702">
                  <c:v>6.1000221926645724</c:v>
                </c:pt>
                <c:pt idx="9703">
                  <c:v>6.1000221926645724</c:v>
                </c:pt>
                <c:pt idx="9704">
                  <c:v>6.1000221926645724</c:v>
                </c:pt>
                <c:pt idx="9705">
                  <c:v>6.1000221926645724</c:v>
                </c:pt>
                <c:pt idx="9706">
                  <c:v>6.1000221926645724</c:v>
                </c:pt>
                <c:pt idx="9707">
                  <c:v>6.1000221926645724</c:v>
                </c:pt>
                <c:pt idx="9708">
                  <c:v>6.1000221926645724</c:v>
                </c:pt>
                <c:pt idx="9709">
                  <c:v>6.1000221926645724</c:v>
                </c:pt>
                <c:pt idx="9710">
                  <c:v>6.1000221926645724</c:v>
                </c:pt>
                <c:pt idx="9711">
                  <c:v>6.1000221926645724</c:v>
                </c:pt>
                <c:pt idx="9712">
                  <c:v>6.1000221926645724</c:v>
                </c:pt>
                <c:pt idx="9713">
                  <c:v>6.1000221926645724</c:v>
                </c:pt>
                <c:pt idx="9714">
                  <c:v>6.1000221926645724</c:v>
                </c:pt>
                <c:pt idx="9715">
                  <c:v>6.1000221926645724</c:v>
                </c:pt>
                <c:pt idx="9716">
                  <c:v>6.1000221926645724</c:v>
                </c:pt>
                <c:pt idx="9717">
                  <c:v>6.1000221926645724</c:v>
                </c:pt>
                <c:pt idx="9718">
                  <c:v>6.1000221926645724</c:v>
                </c:pt>
                <c:pt idx="9719">
                  <c:v>6.1000221926645724</c:v>
                </c:pt>
                <c:pt idx="9720">
                  <c:v>6.1000221926645724</c:v>
                </c:pt>
                <c:pt idx="9721">
                  <c:v>6.1000221926645724</c:v>
                </c:pt>
                <c:pt idx="9722">
                  <c:v>6.1000221926645724</c:v>
                </c:pt>
                <c:pt idx="9723">
                  <c:v>6.1000221926645724</c:v>
                </c:pt>
                <c:pt idx="9724">
                  <c:v>6.1000221926645724</c:v>
                </c:pt>
                <c:pt idx="9725">
                  <c:v>6.1000221926645724</c:v>
                </c:pt>
                <c:pt idx="9726">
                  <c:v>6.1000221926645724</c:v>
                </c:pt>
                <c:pt idx="9727">
                  <c:v>6.1000221926645724</c:v>
                </c:pt>
                <c:pt idx="9728">
                  <c:v>6.1000221926645724</c:v>
                </c:pt>
                <c:pt idx="9729">
                  <c:v>6.1000221926645724</c:v>
                </c:pt>
                <c:pt idx="9730">
                  <c:v>6.1000221926645724</c:v>
                </c:pt>
                <c:pt idx="9731">
                  <c:v>6.1000221926645724</c:v>
                </c:pt>
                <c:pt idx="9732">
                  <c:v>6.1000221926645724</c:v>
                </c:pt>
                <c:pt idx="9733">
                  <c:v>6.1000221926645724</c:v>
                </c:pt>
                <c:pt idx="9734">
                  <c:v>6.1000221926645724</c:v>
                </c:pt>
                <c:pt idx="9735">
                  <c:v>6.1000221926645724</c:v>
                </c:pt>
                <c:pt idx="9736">
                  <c:v>6.1000221926645724</c:v>
                </c:pt>
                <c:pt idx="9737">
                  <c:v>6.1000221926645724</c:v>
                </c:pt>
                <c:pt idx="9738">
                  <c:v>6.1000221926645724</c:v>
                </c:pt>
                <c:pt idx="9739">
                  <c:v>6.1000221926645724</c:v>
                </c:pt>
                <c:pt idx="9740">
                  <c:v>6.1000221926645724</c:v>
                </c:pt>
                <c:pt idx="9741">
                  <c:v>6.1000221926645724</c:v>
                </c:pt>
                <c:pt idx="9742">
                  <c:v>6.1000221926645724</c:v>
                </c:pt>
                <c:pt idx="9743">
                  <c:v>6.1000221926645724</c:v>
                </c:pt>
                <c:pt idx="9744">
                  <c:v>6.1000221926645724</c:v>
                </c:pt>
                <c:pt idx="9745">
                  <c:v>6.1000221926645724</c:v>
                </c:pt>
                <c:pt idx="9746">
                  <c:v>6.1000221926645724</c:v>
                </c:pt>
                <c:pt idx="9747">
                  <c:v>6.1000221926645724</c:v>
                </c:pt>
                <c:pt idx="9748">
                  <c:v>6.1000221926645724</c:v>
                </c:pt>
                <c:pt idx="9749">
                  <c:v>6.1000221926645724</c:v>
                </c:pt>
                <c:pt idx="9750">
                  <c:v>6.1000221926645724</c:v>
                </c:pt>
                <c:pt idx="9751">
                  <c:v>6.1000221926645724</c:v>
                </c:pt>
                <c:pt idx="9752">
                  <c:v>6.1000221926645724</c:v>
                </c:pt>
                <c:pt idx="9753">
                  <c:v>6.1000221926645724</c:v>
                </c:pt>
                <c:pt idx="9754">
                  <c:v>6.1000221926645724</c:v>
                </c:pt>
                <c:pt idx="9755">
                  <c:v>6.1000221926645724</c:v>
                </c:pt>
                <c:pt idx="9756">
                  <c:v>6.1000221926645724</c:v>
                </c:pt>
                <c:pt idx="9757">
                  <c:v>6.1000221926645724</c:v>
                </c:pt>
                <c:pt idx="9758">
                  <c:v>6.1000221926645724</c:v>
                </c:pt>
                <c:pt idx="9759">
                  <c:v>6.1000221926645724</c:v>
                </c:pt>
                <c:pt idx="9760">
                  <c:v>6.1000221926645724</c:v>
                </c:pt>
                <c:pt idx="9761">
                  <c:v>6.1000221926645724</c:v>
                </c:pt>
                <c:pt idx="9762">
                  <c:v>6.1000221926645724</c:v>
                </c:pt>
                <c:pt idx="9763">
                  <c:v>6.1000221926645724</c:v>
                </c:pt>
                <c:pt idx="9764">
                  <c:v>6.1000221926645724</c:v>
                </c:pt>
                <c:pt idx="9765">
                  <c:v>6.1000221926645724</c:v>
                </c:pt>
                <c:pt idx="9766">
                  <c:v>6.1000221926645724</c:v>
                </c:pt>
                <c:pt idx="9767">
                  <c:v>6.1000221926645724</c:v>
                </c:pt>
                <c:pt idx="9768">
                  <c:v>6.1000221926645724</c:v>
                </c:pt>
                <c:pt idx="9769">
                  <c:v>6.1000221926645724</c:v>
                </c:pt>
                <c:pt idx="9770">
                  <c:v>6.1000221926645724</c:v>
                </c:pt>
                <c:pt idx="9771">
                  <c:v>6.1000221926645724</c:v>
                </c:pt>
                <c:pt idx="9772">
                  <c:v>6.1000221926645724</c:v>
                </c:pt>
                <c:pt idx="9773">
                  <c:v>6.1000221926645724</c:v>
                </c:pt>
                <c:pt idx="9774">
                  <c:v>6.1000221926645724</c:v>
                </c:pt>
                <c:pt idx="9775">
                  <c:v>6.1000221926645724</c:v>
                </c:pt>
                <c:pt idx="9776">
                  <c:v>6.1000221926645724</c:v>
                </c:pt>
                <c:pt idx="9777">
                  <c:v>6.1000221926645724</c:v>
                </c:pt>
                <c:pt idx="9778">
                  <c:v>6.1000221926645724</c:v>
                </c:pt>
                <c:pt idx="9779">
                  <c:v>6.1000221926645724</c:v>
                </c:pt>
                <c:pt idx="9780">
                  <c:v>6.1000221926645724</c:v>
                </c:pt>
                <c:pt idx="9781">
                  <c:v>6.1000221926645724</c:v>
                </c:pt>
                <c:pt idx="9782">
                  <c:v>6.1000221926645724</c:v>
                </c:pt>
                <c:pt idx="9783">
                  <c:v>6.1000221926645724</c:v>
                </c:pt>
                <c:pt idx="9784">
                  <c:v>6.1000221926645724</c:v>
                </c:pt>
                <c:pt idx="9785">
                  <c:v>6.1000221926645724</c:v>
                </c:pt>
                <c:pt idx="9786">
                  <c:v>6.1000221926645724</c:v>
                </c:pt>
                <c:pt idx="9787">
                  <c:v>6.1000221926645724</c:v>
                </c:pt>
                <c:pt idx="9788">
                  <c:v>6.1000221926645724</c:v>
                </c:pt>
                <c:pt idx="9789">
                  <c:v>6.1000221926645724</c:v>
                </c:pt>
                <c:pt idx="9790">
                  <c:v>6.1000221926645724</c:v>
                </c:pt>
                <c:pt idx="9791">
                  <c:v>6.1000221926645724</c:v>
                </c:pt>
                <c:pt idx="9792">
                  <c:v>6.1000221926645724</c:v>
                </c:pt>
                <c:pt idx="9793">
                  <c:v>6.1000221926645724</c:v>
                </c:pt>
                <c:pt idx="9794">
                  <c:v>6.1000221926645724</c:v>
                </c:pt>
                <c:pt idx="9795">
                  <c:v>6.1000221926645724</c:v>
                </c:pt>
                <c:pt idx="9796">
                  <c:v>6.1000221926645724</c:v>
                </c:pt>
                <c:pt idx="9797">
                  <c:v>0</c:v>
                </c:pt>
                <c:pt idx="9798">
                  <c:v>6.1000221926645724</c:v>
                </c:pt>
                <c:pt idx="9799">
                  <c:v>6.1000221926645724</c:v>
                </c:pt>
                <c:pt idx="9800">
                  <c:v>6.1000221926645724</c:v>
                </c:pt>
                <c:pt idx="9801">
                  <c:v>6.1000221926645724</c:v>
                </c:pt>
                <c:pt idx="9802">
                  <c:v>6.1000221926645724</c:v>
                </c:pt>
                <c:pt idx="9803">
                  <c:v>6.1000221926645724</c:v>
                </c:pt>
                <c:pt idx="9804">
                  <c:v>6.1000221926645724</c:v>
                </c:pt>
                <c:pt idx="9805">
                  <c:v>6.1000221926645724</c:v>
                </c:pt>
                <c:pt idx="9806">
                  <c:v>6.1000221926645724</c:v>
                </c:pt>
                <c:pt idx="9807">
                  <c:v>6.1000221926645724</c:v>
                </c:pt>
                <c:pt idx="9808">
                  <c:v>6.1000221926645724</c:v>
                </c:pt>
                <c:pt idx="9809">
                  <c:v>6.1000221926645724</c:v>
                </c:pt>
                <c:pt idx="9810">
                  <c:v>6.1000221926645724</c:v>
                </c:pt>
                <c:pt idx="9811">
                  <c:v>6.1000221926645724</c:v>
                </c:pt>
                <c:pt idx="9812">
                  <c:v>6.1000221926645724</c:v>
                </c:pt>
                <c:pt idx="9813">
                  <c:v>6.1000221926645724</c:v>
                </c:pt>
                <c:pt idx="9814">
                  <c:v>6.1000221926645724</c:v>
                </c:pt>
                <c:pt idx="9815">
                  <c:v>6.1000221926645724</c:v>
                </c:pt>
                <c:pt idx="9816">
                  <c:v>6.1000221926645724</c:v>
                </c:pt>
                <c:pt idx="9817">
                  <c:v>6.1000221926645724</c:v>
                </c:pt>
                <c:pt idx="9818">
                  <c:v>6.1000221926645724</c:v>
                </c:pt>
                <c:pt idx="9819">
                  <c:v>6.1000221926645724</c:v>
                </c:pt>
                <c:pt idx="9820">
                  <c:v>6.1000221926645724</c:v>
                </c:pt>
                <c:pt idx="9821">
                  <c:v>6.1000221926645724</c:v>
                </c:pt>
                <c:pt idx="9822">
                  <c:v>6.1000221926645724</c:v>
                </c:pt>
                <c:pt idx="9823">
                  <c:v>6.1000221926645724</c:v>
                </c:pt>
                <c:pt idx="9824">
                  <c:v>6.1000221926645724</c:v>
                </c:pt>
                <c:pt idx="9825">
                  <c:v>6.1000221926645724</c:v>
                </c:pt>
                <c:pt idx="9826">
                  <c:v>6.1000221926645724</c:v>
                </c:pt>
                <c:pt idx="9827">
                  <c:v>6.1000221926645724</c:v>
                </c:pt>
                <c:pt idx="9828">
                  <c:v>6.1000221926645724</c:v>
                </c:pt>
                <c:pt idx="9829">
                  <c:v>6.1000221926645724</c:v>
                </c:pt>
                <c:pt idx="9830">
                  <c:v>6.1000221926645724</c:v>
                </c:pt>
                <c:pt idx="9831">
                  <c:v>6.1000221926645724</c:v>
                </c:pt>
                <c:pt idx="9832">
                  <c:v>6.1000221926645724</c:v>
                </c:pt>
                <c:pt idx="9833">
                  <c:v>6.1000221926645724</c:v>
                </c:pt>
                <c:pt idx="9834">
                  <c:v>6.1000221926645724</c:v>
                </c:pt>
                <c:pt idx="9835">
                  <c:v>6.1000221926645724</c:v>
                </c:pt>
                <c:pt idx="9836">
                  <c:v>6.1000221926645724</c:v>
                </c:pt>
                <c:pt idx="9837">
                  <c:v>6.1000221926645724</c:v>
                </c:pt>
                <c:pt idx="9838">
                  <c:v>6.1000221926645724</c:v>
                </c:pt>
                <c:pt idx="9839">
                  <c:v>6.1000221926645724</c:v>
                </c:pt>
                <c:pt idx="9840">
                  <c:v>6.1000221926645724</c:v>
                </c:pt>
                <c:pt idx="9841">
                  <c:v>6.1000221926645724</c:v>
                </c:pt>
                <c:pt idx="9842">
                  <c:v>6.1000221926645724</c:v>
                </c:pt>
                <c:pt idx="9843">
                  <c:v>6.1000221926645724</c:v>
                </c:pt>
                <c:pt idx="9844">
                  <c:v>6.1000221926645724</c:v>
                </c:pt>
                <c:pt idx="9845">
                  <c:v>6.1000221926645724</c:v>
                </c:pt>
                <c:pt idx="9846">
                  <c:v>6.1000221926645724</c:v>
                </c:pt>
                <c:pt idx="9847">
                  <c:v>6.1000221926645724</c:v>
                </c:pt>
                <c:pt idx="9848">
                  <c:v>6.1000221926645724</c:v>
                </c:pt>
                <c:pt idx="9849">
                  <c:v>6.1000221926645724</c:v>
                </c:pt>
                <c:pt idx="9850">
                  <c:v>6.1000221926645724</c:v>
                </c:pt>
                <c:pt idx="9851">
                  <c:v>6.1000221926645724</c:v>
                </c:pt>
                <c:pt idx="9852">
                  <c:v>6.1000221926645724</c:v>
                </c:pt>
                <c:pt idx="9853">
                  <c:v>6.1000221926645724</c:v>
                </c:pt>
                <c:pt idx="9854">
                  <c:v>6.1000221926645724</c:v>
                </c:pt>
                <c:pt idx="9855">
                  <c:v>6.1000221926645724</c:v>
                </c:pt>
                <c:pt idx="9856">
                  <c:v>6.1000221926645724</c:v>
                </c:pt>
                <c:pt idx="9857">
                  <c:v>6.1000221926645724</c:v>
                </c:pt>
                <c:pt idx="9858">
                  <c:v>6.1000221926645724</c:v>
                </c:pt>
                <c:pt idx="9859">
                  <c:v>6.1000221926645724</c:v>
                </c:pt>
                <c:pt idx="9860">
                  <c:v>6.1000221926645724</c:v>
                </c:pt>
                <c:pt idx="9861">
                  <c:v>6.1000221926645724</c:v>
                </c:pt>
                <c:pt idx="9862">
                  <c:v>6.1000221926645724</c:v>
                </c:pt>
                <c:pt idx="9863">
                  <c:v>6.1000221926645724</c:v>
                </c:pt>
                <c:pt idx="9864">
                  <c:v>6.1000221926645724</c:v>
                </c:pt>
                <c:pt idx="9865">
                  <c:v>6.1000221926645724</c:v>
                </c:pt>
                <c:pt idx="9866">
                  <c:v>6.1000221926645724</c:v>
                </c:pt>
                <c:pt idx="9867">
                  <c:v>6.1000221926645724</c:v>
                </c:pt>
                <c:pt idx="9868">
                  <c:v>6.1000221926645724</c:v>
                </c:pt>
                <c:pt idx="9869">
                  <c:v>6.1000221926645724</c:v>
                </c:pt>
                <c:pt idx="9870">
                  <c:v>6.1000221926645724</c:v>
                </c:pt>
                <c:pt idx="9871">
                  <c:v>6.1000221926645724</c:v>
                </c:pt>
                <c:pt idx="9872">
                  <c:v>6.1000221926645724</c:v>
                </c:pt>
                <c:pt idx="9873">
                  <c:v>6.1000221926645724</c:v>
                </c:pt>
                <c:pt idx="9874">
                  <c:v>6.1000221926645724</c:v>
                </c:pt>
                <c:pt idx="9875">
                  <c:v>6.1000221926645724</c:v>
                </c:pt>
                <c:pt idx="9876">
                  <c:v>6.1000221926645724</c:v>
                </c:pt>
                <c:pt idx="9877">
                  <c:v>6.1000221926645724</c:v>
                </c:pt>
                <c:pt idx="9878">
                  <c:v>6.1000221926645724</c:v>
                </c:pt>
                <c:pt idx="9879">
                  <c:v>6.1000221926645724</c:v>
                </c:pt>
                <c:pt idx="9880">
                  <c:v>6.1000221926645724</c:v>
                </c:pt>
                <c:pt idx="9881">
                  <c:v>6.1000221926645724</c:v>
                </c:pt>
                <c:pt idx="9882">
                  <c:v>6.1000221926645724</c:v>
                </c:pt>
                <c:pt idx="9883">
                  <c:v>6.1000221926645724</c:v>
                </c:pt>
                <c:pt idx="9884">
                  <c:v>6.1000221926645724</c:v>
                </c:pt>
                <c:pt idx="9885">
                  <c:v>6.1000221926645724</c:v>
                </c:pt>
                <c:pt idx="9886">
                  <c:v>6.1000221926645724</c:v>
                </c:pt>
                <c:pt idx="9887">
                  <c:v>6.1000221926645724</c:v>
                </c:pt>
                <c:pt idx="9888">
                  <c:v>6.1000221926645724</c:v>
                </c:pt>
                <c:pt idx="9889">
                  <c:v>6.1000221926645724</c:v>
                </c:pt>
                <c:pt idx="9890">
                  <c:v>6.1000221926645724</c:v>
                </c:pt>
                <c:pt idx="9891">
                  <c:v>6.1000221926645724</c:v>
                </c:pt>
                <c:pt idx="9892">
                  <c:v>6.1000221926645724</c:v>
                </c:pt>
                <c:pt idx="9893">
                  <c:v>6.1000221926645724</c:v>
                </c:pt>
                <c:pt idx="9894">
                  <c:v>6.1000221926645724</c:v>
                </c:pt>
                <c:pt idx="9895">
                  <c:v>6.1000221926645724</c:v>
                </c:pt>
                <c:pt idx="9896">
                  <c:v>6.1000221926645724</c:v>
                </c:pt>
                <c:pt idx="9897">
                  <c:v>6.1000221926645724</c:v>
                </c:pt>
                <c:pt idx="9898">
                  <c:v>6.1000221926645724</c:v>
                </c:pt>
                <c:pt idx="9899">
                  <c:v>6.1000221926645724</c:v>
                </c:pt>
                <c:pt idx="9900">
                  <c:v>6.1000221926645724</c:v>
                </c:pt>
                <c:pt idx="9901">
                  <c:v>6.1000221926645724</c:v>
                </c:pt>
                <c:pt idx="9902">
                  <c:v>6.1000221926645724</c:v>
                </c:pt>
                <c:pt idx="9903">
                  <c:v>6.1000221926645724</c:v>
                </c:pt>
                <c:pt idx="9904">
                  <c:v>6.1000221926645724</c:v>
                </c:pt>
                <c:pt idx="9905">
                  <c:v>6.1000221926645724</c:v>
                </c:pt>
                <c:pt idx="9906">
                  <c:v>6.1000221926645724</c:v>
                </c:pt>
                <c:pt idx="9907">
                  <c:v>6.1000221926645724</c:v>
                </c:pt>
                <c:pt idx="9908">
                  <c:v>6.1000221926645724</c:v>
                </c:pt>
                <c:pt idx="9909">
                  <c:v>6.1000221926645724</c:v>
                </c:pt>
                <c:pt idx="9910">
                  <c:v>6.1000221926645724</c:v>
                </c:pt>
                <c:pt idx="9911">
                  <c:v>6.1000221926645724</c:v>
                </c:pt>
                <c:pt idx="9912">
                  <c:v>6.1000221926645724</c:v>
                </c:pt>
                <c:pt idx="9913">
                  <c:v>6.1000221926645724</c:v>
                </c:pt>
                <c:pt idx="9914">
                  <c:v>6.1000221926645724</c:v>
                </c:pt>
                <c:pt idx="9915">
                  <c:v>6.1000221926645724</c:v>
                </c:pt>
                <c:pt idx="9916">
                  <c:v>6.1000221926645724</c:v>
                </c:pt>
                <c:pt idx="9917">
                  <c:v>6.1000221926645724</c:v>
                </c:pt>
                <c:pt idx="9918">
                  <c:v>6.1000221926645724</c:v>
                </c:pt>
                <c:pt idx="9919">
                  <c:v>6.1000221926645724</c:v>
                </c:pt>
                <c:pt idx="9920">
                  <c:v>6.1000221926645724</c:v>
                </c:pt>
                <c:pt idx="9921">
                  <c:v>6.1000221926645724</c:v>
                </c:pt>
                <c:pt idx="9922">
                  <c:v>6.1000221926645724</c:v>
                </c:pt>
                <c:pt idx="9923">
                  <c:v>6.1000221926645724</c:v>
                </c:pt>
                <c:pt idx="9924">
                  <c:v>6.1000221926645724</c:v>
                </c:pt>
                <c:pt idx="9925">
                  <c:v>6.1000221926645724</c:v>
                </c:pt>
                <c:pt idx="9926">
                  <c:v>6.1000221926645724</c:v>
                </c:pt>
                <c:pt idx="9927">
                  <c:v>6.1000221926645724</c:v>
                </c:pt>
                <c:pt idx="9928">
                  <c:v>6.1000221926645724</c:v>
                </c:pt>
                <c:pt idx="9929">
                  <c:v>6.1000221926645724</c:v>
                </c:pt>
                <c:pt idx="9930">
                  <c:v>6.1000221926645724</c:v>
                </c:pt>
                <c:pt idx="9931">
                  <c:v>6.1000221926645724</c:v>
                </c:pt>
                <c:pt idx="9932">
                  <c:v>6.1000221926645724</c:v>
                </c:pt>
                <c:pt idx="9933">
                  <c:v>6.1000221926645724</c:v>
                </c:pt>
                <c:pt idx="9934">
                  <c:v>6.1000221926645724</c:v>
                </c:pt>
                <c:pt idx="9935">
                  <c:v>6.1000221926645724</c:v>
                </c:pt>
                <c:pt idx="9936">
                  <c:v>6.1000221926645724</c:v>
                </c:pt>
                <c:pt idx="9937">
                  <c:v>6.1000221926645724</c:v>
                </c:pt>
                <c:pt idx="9938">
                  <c:v>6.1000221926645724</c:v>
                </c:pt>
                <c:pt idx="9939">
                  <c:v>6.1000221926645724</c:v>
                </c:pt>
                <c:pt idx="9940">
                  <c:v>6.1000221926645724</c:v>
                </c:pt>
                <c:pt idx="9941">
                  <c:v>6.1000221926645724</c:v>
                </c:pt>
                <c:pt idx="9942">
                  <c:v>6.1000221926645724</c:v>
                </c:pt>
                <c:pt idx="9943">
                  <c:v>6.1000221926645724</c:v>
                </c:pt>
                <c:pt idx="9944">
                  <c:v>6.1000221926645724</c:v>
                </c:pt>
                <c:pt idx="9945">
                  <c:v>6.1000221926645724</c:v>
                </c:pt>
                <c:pt idx="9946">
                  <c:v>6.1000221926645724</c:v>
                </c:pt>
                <c:pt idx="9947">
                  <c:v>6.1000221926645724</c:v>
                </c:pt>
                <c:pt idx="9948">
                  <c:v>6.1000221926645724</c:v>
                </c:pt>
                <c:pt idx="9949">
                  <c:v>6.1000221926645724</c:v>
                </c:pt>
                <c:pt idx="9950">
                  <c:v>6.1000221926645724</c:v>
                </c:pt>
                <c:pt idx="9951">
                  <c:v>6.1000221926645724</c:v>
                </c:pt>
                <c:pt idx="9952">
                  <c:v>6.1000221926645724</c:v>
                </c:pt>
                <c:pt idx="9953">
                  <c:v>6.1000221926645724</c:v>
                </c:pt>
                <c:pt idx="9954">
                  <c:v>6.1000221926645724</c:v>
                </c:pt>
                <c:pt idx="9955">
                  <c:v>6.1000221926645724</c:v>
                </c:pt>
                <c:pt idx="9956">
                  <c:v>6.1000221926645724</c:v>
                </c:pt>
                <c:pt idx="9957">
                  <c:v>6.1000221926645724</c:v>
                </c:pt>
                <c:pt idx="9958">
                  <c:v>6.1000221926645724</c:v>
                </c:pt>
                <c:pt idx="9959">
                  <c:v>6.1000221926645724</c:v>
                </c:pt>
                <c:pt idx="9960">
                  <c:v>6.1000221926645724</c:v>
                </c:pt>
                <c:pt idx="9961">
                  <c:v>6.1000221926645724</c:v>
                </c:pt>
                <c:pt idx="9962">
                  <c:v>6.1000221926645724</c:v>
                </c:pt>
                <c:pt idx="9963">
                  <c:v>6.1000221926645724</c:v>
                </c:pt>
                <c:pt idx="9964">
                  <c:v>6.1000221926645724</c:v>
                </c:pt>
                <c:pt idx="9965">
                  <c:v>6.1000221926645724</c:v>
                </c:pt>
                <c:pt idx="9966">
                  <c:v>6.1000221926645724</c:v>
                </c:pt>
                <c:pt idx="9967">
                  <c:v>6.1000221926645724</c:v>
                </c:pt>
                <c:pt idx="9968">
                  <c:v>6.1000221926645724</c:v>
                </c:pt>
                <c:pt idx="9969">
                  <c:v>6.1000221926645724</c:v>
                </c:pt>
                <c:pt idx="9970">
                  <c:v>6.1000221926645724</c:v>
                </c:pt>
                <c:pt idx="9971">
                  <c:v>6.1000221926645724</c:v>
                </c:pt>
                <c:pt idx="9972">
                  <c:v>6.1000221926645724</c:v>
                </c:pt>
                <c:pt idx="9973">
                  <c:v>6.1000221926645724</c:v>
                </c:pt>
                <c:pt idx="9974">
                  <c:v>0</c:v>
                </c:pt>
                <c:pt idx="9975">
                  <c:v>6.1000221926645724</c:v>
                </c:pt>
                <c:pt idx="9976">
                  <c:v>6.1000221926645724</c:v>
                </c:pt>
                <c:pt idx="9977">
                  <c:v>6.1000221926645724</c:v>
                </c:pt>
                <c:pt idx="9978">
                  <c:v>6.1000221926645724</c:v>
                </c:pt>
                <c:pt idx="9979">
                  <c:v>6.1000221926645724</c:v>
                </c:pt>
                <c:pt idx="9980">
                  <c:v>6.1000221926645724</c:v>
                </c:pt>
                <c:pt idx="9981">
                  <c:v>6.1000221926645724</c:v>
                </c:pt>
                <c:pt idx="9982">
                  <c:v>6.1000221926645724</c:v>
                </c:pt>
                <c:pt idx="9983">
                  <c:v>6.1000221926645724</c:v>
                </c:pt>
                <c:pt idx="9984">
                  <c:v>6.1000221926645724</c:v>
                </c:pt>
                <c:pt idx="9985">
                  <c:v>6.1000221926645724</c:v>
                </c:pt>
                <c:pt idx="9986">
                  <c:v>6.1000221926645724</c:v>
                </c:pt>
                <c:pt idx="9987">
                  <c:v>6.1000221926645724</c:v>
                </c:pt>
                <c:pt idx="9988">
                  <c:v>6.1000221926645724</c:v>
                </c:pt>
                <c:pt idx="9989">
                  <c:v>6.1000221926645724</c:v>
                </c:pt>
                <c:pt idx="9990">
                  <c:v>6.1000221926645724</c:v>
                </c:pt>
                <c:pt idx="9991">
                  <c:v>6.1000221926645724</c:v>
                </c:pt>
                <c:pt idx="9992">
                  <c:v>6.1000221926645724</c:v>
                </c:pt>
                <c:pt idx="9993">
                  <c:v>6.1000221926645724</c:v>
                </c:pt>
                <c:pt idx="9994">
                  <c:v>6.1000221926645724</c:v>
                </c:pt>
                <c:pt idx="9995">
                  <c:v>6.1000221926645724</c:v>
                </c:pt>
                <c:pt idx="9996">
                  <c:v>6.1000221926645724</c:v>
                </c:pt>
                <c:pt idx="9997">
                  <c:v>6.1000221926645724</c:v>
                </c:pt>
                <c:pt idx="9998">
                  <c:v>6.1000221926645724</c:v>
                </c:pt>
                <c:pt idx="9999">
                  <c:v>6.1000221926645724</c:v>
                </c:pt>
                <c:pt idx="10000">
                  <c:v>6.1000221926645724</c:v>
                </c:pt>
                <c:pt idx="10001">
                  <c:v>6.1000221926645724</c:v>
                </c:pt>
                <c:pt idx="10002">
                  <c:v>6.1000221926645724</c:v>
                </c:pt>
                <c:pt idx="10003">
                  <c:v>6.1000221926645724</c:v>
                </c:pt>
                <c:pt idx="10004">
                  <c:v>6.1000221926645724</c:v>
                </c:pt>
                <c:pt idx="10005">
                  <c:v>6.1000221926645724</c:v>
                </c:pt>
                <c:pt idx="10006">
                  <c:v>6.1000221926645724</c:v>
                </c:pt>
                <c:pt idx="10007">
                  <c:v>6.1000221926645724</c:v>
                </c:pt>
                <c:pt idx="10008">
                  <c:v>6.1000221926645724</c:v>
                </c:pt>
                <c:pt idx="10009">
                  <c:v>0</c:v>
                </c:pt>
                <c:pt idx="10010">
                  <c:v>0</c:v>
                </c:pt>
                <c:pt idx="10011">
                  <c:v>6.1000221926645724</c:v>
                </c:pt>
                <c:pt idx="10012">
                  <c:v>0</c:v>
                </c:pt>
                <c:pt idx="10013">
                  <c:v>6.1000221926645724</c:v>
                </c:pt>
                <c:pt idx="10014">
                  <c:v>0</c:v>
                </c:pt>
                <c:pt idx="10015">
                  <c:v>6.1000221926645724</c:v>
                </c:pt>
                <c:pt idx="10016">
                  <c:v>6.1000221926645724</c:v>
                </c:pt>
                <c:pt idx="10017">
                  <c:v>6.1000221926645724</c:v>
                </c:pt>
                <c:pt idx="10018">
                  <c:v>0</c:v>
                </c:pt>
                <c:pt idx="10019">
                  <c:v>0</c:v>
                </c:pt>
                <c:pt idx="10020">
                  <c:v>0</c:v>
                </c:pt>
                <c:pt idx="10021">
                  <c:v>6.1000221926645724</c:v>
                </c:pt>
                <c:pt idx="10022">
                  <c:v>0</c:v>
                </c:pt>
                <c:pt idx="10023">
                  <c:v>6.1000221926645724</c:v>
                </c:pt>
                <c:pt idx="10024">
                  <c:v>6.1000221926645724</c:v>
                </c:pt>
                <c:pt idx="10025">
                  <c:v>0</c:v>
                </c:pt>
                <c:pt idx="10026">
                  <c:v>0</c:v>
                </c:pt>
                <c:pt idx="10027">
                  <c:v>0</c:v>
                </c:pt>
                <c:pt idx="10028">
                  <c:v>0</c:v>
                </c:pt>
                <c:pt idx="10029">
                  <c:v>0</c:v>
                </c:pt>
                <c:pt idx="10030">
                  <c:v>0</c:v>
                </c:pt>
                <c:pt idx="10031">
                  <c:v>0</c:v>
                </c:pt>
                <c:pt idx="10032">
                  <c:v>6.1000221926645724</c:v>
                </c:pt>
                <c:pt idx="10033">
                  <c:v>6.1000221926645724</c:v>
                </c:pt>
                <c:pt idx="10034">
                  <c:v>6.1000221926645724</c:v>
                </c:pt>
                <c:pt idx="10035">
                  <c:v>6.1000221926645724</c:v>
                </c:pt>
                <c:pt idx="10036">
                  <c:v>6.1000221926645724</c:v>
                </c:pt>
                <c:pt idx="10037">
                  <c:v>6.1000221926645724</c:v>
                </c:pt>
                <c:pt idx="10038">
                  <c:v>6.1000221926645724</c:v>
                </c:pt>
                <c:pt idx="10039">
                  <c:v>6.1000221926645724</c:v>
                </c:pt>
                <c:pt idx="10040">
                  <c:v>6.1000221926645724</c:v>
                </c:pt>
                <c:pt idx="10041">
                  <c:v>6.1000221926645724</c:v>
                </c:pt>
                <c:pt idx="10042">
                  <c:v>6.1000221926645724</c:v>
                </c:pt>
                <c:pt idx="10043">
                  <c:v>6.1000221926645724</c:v>
                </c:pt>
                <c:pt idx="10044">
                  <c:v>6.1000221926645724</c:v>
                </c:pt>
                <c:pt idx="10045">
                  <c:v>0</c:v>
                </c:pt>
                <c:pt idx="10046">
                  <c:v>0</c:v>
                </c:pt>
                <c:pt idx="10047">
                  <c:v>6.1000221926645724</c:v>
                </c:pt>
                <c:pt idx="10048">
                  <c:v>0</c:v>
                </c:pt>
                <c:pt idx="10049">
                  <c:v>6.1000221926645724</c:v>
                </c:pt>
                <c:pt idx="10050">
                  <c:v>0</c:v>
                </c:pt>
                <c:pt idx="10051">
                  <c:v>6.1000221926645724</c:v>
                </c:pt>
                <c:pt idx="10052">
                  <c:v>6.1000221926645724</c:v>
                </c:pt>
                <c:pt idx="10053">
                  <c:v>6.1000221926645724</c:v>
                </c:pt>
                <c:pt idx="10054">
                  <c:v>0</c:v>
                </c:pt>
                <c:pt idx="10055">
                  <c:v>0</c:v>
                </c:pt>
                <c:pt idx="10056">
                  <c:v>0</c:v>
                </c:pt>
                <c:pt idx="10057">
                  <c:v>6.1000221926645724</c:v>
                </c:pt>
                <c:pt idx="10058">
                  <c:v>0</c:v>
                </c:pt>
                <c:pt idx="10059">
                  <c:v>6.1000221926645724</c:v>
                </c:pt>
                <c:pt idx="10060">
                  <c:v>6.1000221926645724</c:v>
                </c:pt>
                <c:pt idx="10061">
                  <c:v>0</c:v>
                </c:pt>
                <c:pt idx="10062">
                  <c:v>0</c:v>
                </c:pt>
                <c:pt idx="10063">
                  <c:v>0</c:v>
                </c:pt>
                <c:pt idx="10064">
                  <c:v>6.1000221926645724</c:v>
                </c:pt>
                <c:pt idx="10065">
                  <c:v>0</c:v>
                </c:pt>
                <c:pt idx="10066">
                  <c:v>0</c:v>
                </c:pt>
                <c:pt idx="10067">
                  <c:v>0</c:v>
                </c:pt>
                <c:pt idx="10068">
                  <c:v>0</c:v>
                </c:pt>
                <c:pt idx="10069">
                  <c:v>0</c:v>
                </c:pt>
                <c:pt idx="10070">
                  <c:v>0</c:v>
                </c:pt>
                <c:pt idx="10071">
                  <c:v>6.1000221926645724</c:v>
                </c:pt>
                <c:pt idx="10072">
                  <c:v>6.1000221926645724</c:v>
                </c:pt>
                <c:pt idx="10073">
                  <c:v>6.1000221926645724</c:v>
                </c:pt>
                <c:pt idx="10074">
                  <c:v>6.1000221926645724</c:v>
                </c:pt>
                <c:pt idx="10075">
                  <c:v>6.1000221926645724</c:v>
                </c:pt>
                <c:pt idx="10076">
                  <c:v>6.1000221926645724</c:v>
                </c:pt>
                <c:pt idx="10077">
                  <c:v>6.1000221926645724</c:v>
                </c:pt>
                <c:pt idx="10078">
                  <c:v>6.1000221926645724</c:v>
                </c:pt>
                <c:pt idx="10079">
                  <c:v>6.1000221926645724</c:v>
                </c:pt>
                <c:pt idx="10080">
                  <c:v>6.1000221926645724</c:v>
                </c:pt>
                <c:pt idx="10081">
                  <c:v>6.1000221926645724</c:v>
                </c:pt>
                <c:pt idx="10082">
                  <c:v>6.1000221926645724</c:v>
                </c:pt>
                <c:pt idx="10083">
                  <c:v>6.1000221926645724</c:v>
                </c:pt>
                <c:pt idx="10084">
                  <c:v>0</c:v>
                </c:pt>
                <c:pt idx="10085">
                  <c:v>0</c:v>
                </c:pt>
                <c:pt idx="10086">
                  <c:v>6.1000221926645724</c:v>
                </c:pt>
                <c:pt idx="10087">
                  <c:v>0</c:v>
                </c:pt>
                <c:pt idx="10088">
                  <c:v>6.1000221926645724</c:v>
                </c:pt>
                <c:pt idx="10089">
                  <c:v>0</c:v>
                </c:pt>
                <c:pt idx="10090">
                  <c:v>6.1000221926645724</c:v>
                </c:pt>
                <c:pt idx="10091">
                  <c:v>6.1000221926645724</c:v>
                </c:pt>
                <c:pt idx="10092">
                  <c:v>6.1000221926645724</c:v>
                </c:pt>
                <c:pt idx="10093">
                  <c:v>0</c:v>
                </c:pt>
                <c:pt idx="10094">
                  <c:v>0</c:v>
                </c:pt>
                <c:pt idx="10095">
                  <c:v>0</c:v>
                </c:pt>
                <c:pt idx="10096">
                  <c:v>6.1000221926645724</c:v>
                </c:pt>
                <c:pt idx="10097">
                  <c:v>0</c:v>
                </c:pt>
                <c:pt idx="10098">
                  <c:v>6.1000221926645724</c:v>
                </c:pt>
                <c:pt idx="10099">
                  <c:v>6.1000221926645724</c:v>
                </c:pt>
                <c:pt idx="10100">
                  <c:v>0</c:v>
                </c:pt>
                <c:pt idx="10101">
                  <c:v>0</c:v>
                </c:pt>
                <c:pt idx="10102">
                  <c:v>0</c:v>
                </c:pt>
                <c:pt idx="10103">
                  <c:v>6.1000221926645724</c:v>
                </c:pt>
                <c:pt idx="10104">
                  <c:v>0</c:v>
                </c:pt>
                <c:pt idx="10105">
                  <c:v>0</c:v>
                </c:pt>
                <c:pt idx="10106">
                  <c:v>0</c:v>
                </c:pt>
                <c:pt idx="10107">
                  <c:v>6.1000221926645724</c:v>
                </c:pt>
                <c:pt idx="10108">
                  <c:v>0</c:v>
                </c:pt>
                <c:pt idx="10109">
                  <c:v>0</c:v>
                </c:pt>
                <c:pt idx="10110">
                  <c:v>6.1000221926645724</c:v>
                </c:pt>
                <c:pt idx="10111">
                  <c:v>6.1000221926645724</c:v>
                </c:pt>
                <c:pt idx="10112">
                  <c:v>6.1000221926645724</c:v>
                </c:pt>
                <c:pt idx="10113">
                  <c:v>6.1000221926645724</c:v>
                </c:pt>
                <c:pt idx="10114">
                  <c:v>6.1000221926645724</c:v>
                </c:pt>
                <c:pt idx="10115">
                  <c:v>0</c:v>
                </c:pt>
                <c:pt idx="10116">
                  <c:v>6.1000221926645724</c:v>
                </c:pt>
                <c:pt idx="10117">
                  <c:v>0</c:v>
                </c:pt>
                <c:pt idx="10118">
                  <c:v>6.1000221926645724</c:v>
                </c:pt>
                <c:pt idx="10119">
                  <c:v>0</c:v>
                </c:pt>
                <c:pt idx="10120">
                  <c:v>0</c:v>
                </c:pt>
                <c:pt idx="10121">
                  <c:v>0</c:v>
                </c:pt>
                <c:pt idx="10122">
                  <c:v>6.1000221926645724</c:v>
                </c:pt>
                <c:pt idx="10123">
                  <c:v>6.1000221926645724</c:v>
                </c:pt>
                <c:pt idx="10124">
                  <c:v>6.1000221926645724</c:v>
                </c:pt>
                <c:pt idx="10125">
                  <c:v>6.1000221926645724</c:v>
                </c:pt>
                <c:pt idx="10126">
                  <c:v>0</c:v>
                </c:pt>
                <c:pt idx="10127">
                  <c:v>6.1000221926645724</c:v>
                </c:pt>
                <c:pt idx="10128">
                  <c:v>6.1000221926645724</c:v>
                </c:pt>
                <c:pt idx="10129">
                  <c:v>6.1000221926645724</c:v>
                </c:pt>
                <c:pt idx="10130">
                  <c:v>6.1000221926645724</c:v>
                </c:pt>
                <c:pt idx="10131">
                  <c:v>0</c:v>
                </c:pt>
                <c:pt idx="10132">
                  <c:v>6.1000221926645724</c:v>
                </c:pt>
                <c:pt idx="10133">
                  <c:v>6.1000221926645724</c:v>
                </c:pt>
                <c:pt idx="10134">
                  <c:v>6.1000221926645724</c:v>
                </c:pt>
                <c:pt idx="10135">
                  <c:v>6.1000221926645724</c:v>
                </c:pt>
                <c:pt idx="10136">
                  <c:v>6.1000221926645724</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1-72BD-464A-B470-992EF37B7E47}"/>
            </c:ext>
          </c:extLst>
        </c:ser>
        <c:ser>
          <c:idx val="18"/>
          <c:order val="18"/>
          <c:tx>
            <c:strRef>
              <c:f>'[Antibacterial_Quarterly_Dashboard_201703_Apr16-Mar17_v2.xlsm]Practice'!$BK$3</c:f>
              <c:strCache>
                <c:ptCount val="1"/>
                <c:pt idx="0">
                  <c:v>x decile 4</c:v>
                </c:pt>
              </c:strCache>
            </c:strRef>
          </c:tx>
          <c:spPr>
            <a:ln w="9525">
              <a:solidFill>
                <a:schemeClr val="bg1">
                  <a:lumMod val="50000"/>
                </a:schemeClr>
              </a:solidFill>
              <a:prstDash val="dash"/>
            </a:ln>
          </c:spPr>
          <c:marker>
            <c:symbol val="none"/>
          </c:marker>
          <c:xVal>
            <c:numRef>
              <c:f>'[Antibacterial_Quarterly_Dashboard_201703_Apr16-Mar17_v2.xlsm]Practice'!$BK$4:$BK$10140</c:f>
              <c:numCache>
                <c:formatCode>General</c:formatCode>
                <c:ptCount val="10137"/>
                <c:pt idx="0">
                  <c:v>6.9383437338308847</c:v>
                </c:pt>
                <c:pt idx="1">
                  <c:v>6.9383437338308847</c:v>
                </c:pt>
                <c:pt idx="2">
                  <c:v>6.9383437338308847</c:v>
                </c:pt>
                <c:pt idx="3">
                  <c:v>6.9383437338308847</c:v>
                </c:pt>
                <c:pt idx="4">
                  <c:v>6.9383437338308847</c:v>
                </c:pt>
                <c:pt idx="5">
                  <c:v>6.9383437338308847</c:v>
                </c:pt>
                <c:pt idx="6">
                  <c:v>6.9383437338308847</c:v>
                </c:pt>
                <c:pt idx="7">
                  <c:v>6.9383437338308847</c:v>
                </c:pt>
                <c:pt idx="8">
                  <c:v>6.9383437338308847</c:v>
                </c:pt>
                <c:pt idx="9">
                  <c:v>6.9383437338308847</c:v>
                </c:pt>
                <c:pt idx="10">
                  <c:v>6.9383437338308847</c:v>
                </c:pt>
                <c:pt idx="11">
                  <c:v>6.9383437338308847</c:v>
                </c:pt>
                <c:pt idx="12">
                  <c:v>6.9383437338308847</c:v>
                </c:pt>
                <c:pt idx="13">
                  <c:v>6.9383437338308847</c:v>
                </c:pt>
                <c:pt idx="14">
                  <c:v>6.9383437338308847</c:v>
                </c:pt>
                <c:pt idx="15">
                  <c:v>6.9383437338308847</c:v>
                </c:pt>
                <c:pt idx="16">
                  <c:v>6.9383437338308847</c:v>
                </c:pt>
                <c:pt idx="17">
                  <c:v>6.9383437338308847</c:v>
                </c:pt>
                <c:pt idx="18">
                  <c:v>6.9383437338308847</c:v>
                </c:pt>
                <c:pt idx="19">
                  <c:v>6.9383437338308847</c:v>
                </c:pt>
                <c:pt idx="20">
                  <c:v>6.9383437338308847</c:v>
                </c:pt>
                <c:pt idx="21">
                  <c:v>6.9383437338308847</c:v>
                </c:pt>
                <c:pt idx="22">
                  <c:v>6.9383437338308847</c:v>
                </c:pt>
                <c:pt idx="23">
                  <c:v>6.9383437338308847</c:v>
                </c:pt>
                <c:pt idx="24">
                  <c:v>6.9383437338308847</c:v>
                </c:pt>
                <c:pt idx="25">
                  <c:v>6.9383437338308847</c:v>
                </c:pt>
                <c:pt idx="26">
                  <c:v>6.9383437338308847</c:v>
                </c:pt>
                <c:pt idx="27">
                  <c:v>6.9383437338308847</c:v>
                </c:pt>
                <c:pt idx="28">
                  <c:v>6.9383437338308847</c:v>
                </c:pt>
                <c:pt idx="29">
                  <c:v>6.9383437338308847</c:v>
                </c:pt>
                <c:pt idx="30">
                  <c:v>6.9383437338308847</c:v>
                </c:pt>
                <c:pt idx="31">
                  <c:v>6.9383437338308847</c:v>
                </c:pt>
                <c:pt idx="32">
                  <c:v>6.9383437338308847</c:v>
                </c:pt>
                <c:pt idx="33">
                  <c:v>6.9383437338308847</c:v>
                </c:pt>
                <c:pt idx="34">
                  <c:v>6.9383437338308847</c:v>
                </c:pt>
                <c:pt idx="35">
                  <c:v>6.9383437338308847</c:v>
                </c:pt>
                <c:pt idx="36">
                  <c:v>6.9383437338308847</c:v>
                </c:pt>
                <c:pt idx="37">
                  <c:v>6.9383437338308847</c:v>
                </c:pt>
                <c:pt idx="38">
                  <c:v>6.9383437338308847</c:v>
                </c:pt>
                <c:pt idx="39">
                  <c:v>6.9383437338308847</c:v>
                </c:pt>
                <c:pt idx="40">
                  <c:v>6.9383437338308847</c:v>
                </c:pt>
                <c:pt idx="41">
                  <c:v>6.9383437338308847</c:v>
                </c:pt>
                <c:pt idx="42">
                  <c:v>6.9383437338308847</c:v>
                </c:pt>
                <c:pt idx="43">
                  <c:v>6.9383437338308847</c:v>
                </c:pt>
                <c:pt idx="44">
                  <c:v>6.9383437338308847</c:v>
                </c:pt>
                <c:pt idx="45">
                  <c:v>6.9383437338308847</c:v>
                </c:pt>
                <c:pt idx="46">
                  <c:v>6.9383437338308847</c:v>
                </c:pt>
                <c:pt idx="47">
                  <c:v>6.9383437338308847</c:v>
                </c:pt>
                <c:pt idx="48">
                  <c:v>6.9383437338308847</c:v>
                </c:pt>
                <c:pt idx="49">
                  <c:v>6.9383437338308847</c:v>
                </c:pt>
                <c:pt idx="50">
                  <c:v>6.9383437338308847</c:v>
                </c:pt>
                <c:pt idx="51">
                  <c:v>6.9383437338308847</c:v>
                </c:pt>
                <c:pt idx="52">
                  <c:v>6.9383437338308847</c:v>
                </c:pt>
                <c:pt idx="53">
                  <c:v>6.9383437338308847</c:v>
                </c:pt>
                <c:pt idx="54">
                  <c:v>6.9383437338308847</c:v>
                </c:pt>
                <c:pt idx="55">
                  <c:v>6.9383437338308847</c:v>
                </c:pt>
                <c:pt idx="56">
                  <c:v>6.9383437338308847</c:v>
                </c:pt>
                <c:pt idx="57">
                  <c:v>6.9383437338308847</c:v>
                </c:pt>
                <c:pt idx="58">
                  <c:v>6.9383437338308847</c:v>
                </c:pt>
                <c:pt idx="59">
                  <c:v>6.9383437338308847</c:v>
                </c:pt>
                <c:pt idx="60">
                  <c:v>6.9383437338308847</c:v>
                </c:pt>
                <c:pt idx="61">
                  <c:v>6.9383437338308847</c:v>
                </c:pt>
                <c:pt idx="62">
                  <c:v>6.9383437338308847</c:v>
                </c:pt>
                <c:pt idx="63">
                  <c:v>6.9383437338308847</c:v>
                </c:pt>
                <c:pt idx="64">
                  <c:v>6.9383437338308847</c:v>
                </c:pt>
                <c:pt idx="65">
                  <c:v>6.9383437338308847</c:v>
                </c:pt>
                <c:pt idx="66">
                  <c:v>6.9383437338308847</c:v>
                </c:pt>
                <c:pt idx="67">
                  <c:v>6.9383437338308847</c:v>
                </c:pt>
                <c:pt idx="68">
                  <c:v>6.9383437338308847</c:v>
                </c:pt>
                <c:pt idx="69">
                  <c:v>6.9383437338308847</c:v>
                </c:pt>
                <c:pt idx="70">
                  <c:v>6.9383437338308847</c:v>
                </c:pt>
                <c:pt idx="71">
                  <c:v>6.9383437338308847</c:v>
                </c:pt>
                <c:pt idx="72">
                  <c:v>6.9383437338308847</c:v>
                </c:pt>
                <c:pt idx="73">
                  <c:v>6.9383437338308847</c:v>
                </c:pt>
                <c:pt idx="74">
                  <c:v>6.9383437338308847</c:v>
                </c:pt>
                <c:pt idx="75">
                  <c:v>6.9383437338308847</c:v>
                </c:pt>
                <c:pt idx="76">
                  <c:v>6.9383437338308847</c:v>
                </c:pt>
                <c:pt idx="77">
                  <c:v>6.9383437338308847</c:v>
                </c:pt>
                <c:pt idx="78">
                  <c:v>6.9383437338308847</c:v>
                </c:pt>
                <c:pt idx="79">
                  <c:v>6.9383437338308847</c:v>
                </c:pt>
                <c:pt idx="80">
                  <c:v>6.9383437338308847</c:v>
                </c:pt>
                <c:pt idx="81">
                  <c:v>6.9383437338308847</c:v>
                </c:pt>
                <c:pt idx="82">
                  <c:v>6.9383437338308847</c:v>
                </c:pt>
                <c:pt idx="83">
                  <c:v>6.9383437338308847</c:v>
                </c:pt>
                <c:pt idx="84">
                  <c:v>6.9383437338308847</c:v>
                </c:pt>
                <c:pt idx="85">
                  <c:v>6.9383437338308847</c:v>
                </c:pt>
                <c:pt idx="86">
                  <c:v>6.9383437338308847</c:v>
                </c:pt>
                <c:pt idx="87">
                  <c:v>6.9383437338308847</c:v>
                </c:pt>
                <c:pt idx="88">
                  <c:v>6.9383437338308847</c:v>
                </c:pt>
                <c:pt idx="89">
                  <c:v>6.9383437338308847</c:v>
                </c:pt>
                <c:pt idx="90">
                  <c:v>6.9383437338308847</c:v>
                </c:pt>
                <c:pt idx="91">
                  <c:v>6.9383437338308847</c:v>
                </c:pt>
                <c:pt idx="92">
                  <c:v>6.9383437338308847</c:v>
                </c:pt>
                <c:pt idx="93">
                  <c:v>6.9383437338308847</c:v>
                </c:pt>
                <c:pt idx="94">
                  <c:v>6.9383437338308847</c:v>
                </c:pt>
                <c:pt idx="95">
                  <c:v>6.9383437338308847</c:v>
                </c:pt>
                <c:pt idx="96">
                  <c:v>6.9383437338308847</c:v>
                </c:pt>
                <c:pt idx="97">
                  <c:v>6.9383437338308847</c:v>
                </c:pt>
                <c:pt idx="98">
                  <c:v>6.9383437338308847</c:v>
                </c:pt>
                <c:pt idx="99">
                  <c:v>6.9383437338308847</c:v>
                </c:pt>
                <c:pt idx="100">
                  <c:v>6.9383437338308847</c:v>
                </c:pt>
                <c:pt idx="101">
                  <c:v>6.9383437338308847</c:v>
                </c:pt>
                <c:pt idx="102">
                  <c:v>6.9383437338308847</c:v>
                </c:pt>
                <c:pt idx="103">
                  <c:v>6.9383437338308847</c:v>
                </c:pt>
                <c:pt idx="104">
                  <c:v>6.9383437338308847</c:v>
                </c:pt>
                <c:pt idx="105">
                  <c:v>6.9383437338308847</c:v>
                </c:pt>
                <c:pt idx="106">
                  <c:v>6.9383437338308847</c:v>
                </c:pt>
                <c:pt idx="107">
                  <c:v>6.9383437338308847</c:v>
                </c:pt>
                <c:pt idx="108">
                  <c:v>6.9383437338308847</c:v>
                </c:pt>
                <c:pt idx="109">
                  <c:v>6.9383437338308847</c:v>
                </c:pt>
                <c:pt idx="110">
                  <c:v>6.9383437338308847</c:v>
                </c:pt>
                <c:pt idx="111">
                  <c:v>6.9383437338308847</c:v>
                </c:pt>
                <c:pt idx="112">
                  <c:v>6.9383437338308847</c:v>
                </c:pt>
                <c:pt idx="113">
                  <c:v>6.9383437338308847</c:v>
                </c:pt>
                <c:pt idx="114">
                  <c:v>6.9383437338308847</c:v>
                </c:pt>
                <c:pt idx="115">
                  <c:v>6.9383437338308847</c:v>
                </c:pt>
                <c:pt idx="116">
                  <c:v>6.9383437338308847</c:v>
                </c:pt>
                <c:pt idx="117">
                  <c:v>6.9383437338308847</c:v>
                </c:pt>
                <c:pt idx="118">
                  <c:v>6.9383437338308847</c:v>
                </c:pt>
                <c:pt idx="119">
                  <c:v>6.9383437338308847</c:v>
                </c:pt>
                <c:pt idx="120">
                  <c:v>6.9383437338308847</c:v>
                </c:pt>
                <c:pt idx="121">
                  <c:v>6.9383437338308847</c:v>
                </c:pt>
                <c:pt idx="122">
                  <c:v>6.9383437338308847</c:v>
                </c:pt>
                <c:pt idx="123">
                  <c:v>6.9383437338308847</c:v>
                </c:pt>
                <c:pt idx="124">
                  <c:v>6.9383437338308847</c:v>
                </c:pt>
                <c:pt idx="125">
                  <c:v>6.9383437338308847</c:v>
                </c:pt>
                <c:pt idx="126">
                  <c:v>6.9383437338308847</c:v>
                </c:pt>
                <c:pt idx="127">
                  <c:v>6.9383437338308847</c:v>
                </c:pt>
                <c:pt idx="128">
                  <c:v>6.9383437338308847</c:v>
                </c:pt>
                <c:pt idx="129">
                  <c:v>6.9383437338308847</c:v>
                </c:pt>
                <c:pt idx="130">
                  <c:v>6.9383437338308847</c:v>
                </c:pt>
                <c:pt idx="131">
                  <c:v>6.9383437338308847</c:v>
                </c:pt>
                <c:pt idx="132">
                  <c:v>6.9383437338308847</c:v>
                </c:pt>
                <c:pt idx="133">
                  <c:v>6.9383437338308847</c:v>
                </c:pt>
                <c:pt idx="134">
                  <c:v>6.9383437338308847</c:v>
                </c:pt>
                <c:pt idx="135">
                  <c:v>6.9383437338308847</c:v>
                </c:pt>
                <c:pt idx="136">
                  <c:v>6.9383437338308847</c:v>
                </c:pt>
                <c:pt idx="137">
                  <c:v>6.9383437338308847</c:v>
                </c:pt>
                <c:pt idx="138">
                  <c:v>6.9383437338308847</c:v>
                </c:pt>
                <c:pt idx="139">
                  <c:v>6.9383437338308847</c:v>
                </c:pt>
                <c:pt idx="140">
                  <c:v>6.9383437338308847</c:v>
                </c:pt>
                <c:pt idx="141">
                  <c:v>6.9383437338308847</c:v>
                </c:pt>
                <c:pt idx="142">
                  <c:v>6.9383437338308847</c:v>
                </c:pt>
                <c:pt idx="143">
                  <c:v>6.9383437338308847</c:v>
                </c:pt>
                <c:pt idx="144">
                  <c:v>6.9383437338308847</c:v>
                </c:pt>
                <c:pt idx="145">
                  <c:v>6.9383437338308847</c:v>
                </c:pt>
                <c:pt idx="146">
                  <c:v>6.9383437338308847</c:v>
                </c:pt>
                <c:pt idx="147">
                  <c:v>6.9383437338308847</c:v>
                </c:pt>
                <c:pt idx="148">
                  <c:v>6.9383437338308847</c:v>
                </c:pt>
                <c:pt idx="149">
                  <c:v>6.9383437338308847</c:v>
                </c:pt>
                <c:pt idx="150">
                  <c:v>6.9383437338308847</c:v>
                </c:pt>
                <c:pt idx="151">
                  <c:v>6.9383437338308847</c:v>
                </c:pt>
                <c:pt idx="152">
                  <c:v>6.9383437338308847</c:v>
                </c:pt>
                <c:pt idx="153">
                  <c:v>6.9383437338308847</c:v>
                </c:pt>
                <c:pt idx="154">
                  <c:v>6.9383437338308847</c:v>
                </c:pt>
                <c:pt idx="155">
                  <c:v>6.9383437338308847</c:v>
                </c:pt>
                <c:pt idx="156">
                  <c:v>6.9383437338308847</c:v>
                </c:pt>
                <c:pt idx="157">
                  <c:v>6.9383437338308847</c:v>
                </c:pt>
                <c:pt idx="158">
                  <c:v>6.9383437338308847</c:v>
                </c:pt>
                <c:pt idx="159">
                  <c:v>6.9383437338308847</c:v>
                </c:pt>
                <c:pt idx="160">
                  <c:v>6.9383437338308847</c:v>
                </c:pt>
                <c:pt idx="161">
                  <c:v>6.9383437338308847</c:v>
                </c:pt>
                <c:pt idx="162">
                  <c:v>6.9383437338308847</c:v>
                </c:pt>
                <c:pt idx="163">
                  <c:v>6.9383437338308847</c:v>
                </c:pt>
                <c:pt idx="164">
                  <c:v>6.9383437338308847</c:v>
                </c:pt>
                <c:pt idx="165">
                  <c:v>6.9383437338308847</c:v>
                </c:pt>
                <c:pt idx="166">
                  <c:v>6.9383437338308847</c:v>
                </c:pt>
                <c:pt idx="167">
                  <c:v>6.9383437338308847</c:v>
                </c:pt>
                <c:pt idx="168">
                  <c:v>6.9383437338308847</c:v>
                </c:pt>
                <c:pt idx="169">
                  <c:v>6.9383437338308847</c:v>
                </c:pt>
                <c:pt idx="170">
                  <c:v>6.9383437338308847</c:v>
                </c:pt>
                <c:pt idx="171">
                  <c:v>6.9383437338308847</c:v>
                </c:pt>
                <c:pt idx="172">
                  <c:v>6.9383437338308847</c:v>
                </c:pt>
                <c:pt idx="173">
                  <c:v>6.9383437338308847</c:v>
                </c:pt>
                <c:pt idx="174">
                  <c:v>6.9383437338308847</c:v>
                </c:pt>
                <c:pt idx="175">
                  <c:v>6.9383437338308847</c:v>
                </c:pt>
                <c:pt idx="176">
                  <c:v>6.9383437338308847</c:v>
                </c:pt>
                <c:pt idx="177">
                  <c:v>6.9383437338308847</c:v>
                </c:pt>
                <c:pt idx="178">
                  <c:v>6.9383437338308847</c:v>
                </c:pt>
                <c:pt idx="179">
                  <c:v>6.9383437338308847</c:v>
                </c:pt>
                <c:pt idx="180">
                  <c:v>6.9383437338308847</c:v>
                </c:pt>
                <c:pt idx="181">
                  <c:v>6.9383437338308847</c:v>
                </c:pt>
                <c:pt idx="182">
                  <c:v>6.9383437338308847</c:v>
                </c:pt>
                <c:pt idx="183">
                  <c:v>6.9383437338308847</c:v>
                </c:pt>
                <c:pt idx="184">
                  <c:v>6.9383437338308847</c:v>
                </c:pt>
                <c:pt idx="185">
                  <c:v>6.9383437338308847</c:v>
                </c:pt>
                <c:pt idx="186">
                  <c:v>6.9383437338308847</c:v>
                </c:pt>
                <c:pt idx="187">
                  <c:v>6.9383437338308847</c:v>
                </c:pt>
                <c:pt idx="188">
                  <c:v>6.9383437338308847</c:v>
                </c:pt>
                <c:pt idx="189">
                  <c:v>6.9383437338308847</c:v>
                </c:pt>
                <c:pt idx="190">
                  <c:v>6.9383437338308847</c:v>
                </c:pt>
                <c:pt idx="191">
                  <c:v>6.9383437338308847</c:v>
                </c:pt>
                <c:pt idx="192">
                  <c:v>6.9383437338308847</c:v>
                </c:pt>
                <c:pt idx="193">
                  <c:v>6.9383437338308847</c:v>
                </c:pt>
                <c:pt idx="194">
                  <c:v>6.9383437338308847</c:v>
                </c:pt>
                <c:pt idx="195">
                  <c:v>6.9383437338308847</c:v>
                </c:pt>
                <c:pt idx="196">
                  <c:v>6.9383437338308847</c:v>
                </c:pt>
                <c:pt idx="197">
                  <c:v>6.9383437338308847</c:v>
                </c:pt>
                <c:pt idx="198">
                  <c:v>6.9383437338308847</c:v>
                </c:pt>
                <c:pt idx="199">
                  <c:v>6.9383437338308847</c:v>
                </c:pt>
                <c:pt idx="200">
                  <c:v>6.9383437338308847</c:v>
                </c:pt>
                <c:pt idx="201">
                  <c:v>6.9383437338308847</c:v>
                </c:pt>
                <c:pt idx="202">
                  <c:v>6.9383437338308847</c:v>
                </c:pt>
                <c:pt idx="203">
                  <c:v>6.9383437338308847</c:v>
                </c:pt>
                <c:pt idx="204">
                  <c:v>6.9383437338308847</c:v>
                </c:pt>
                <c:pt idx="205">
                  <c:v>6.9383437338308847</c:v>
                </c:pt>
                <c:pt idx="206">
                  <c:v>6.9383437338308847</c:v>
                </c:pt>
                <c:pt idx="207">
                  <c:v>6.9383437338308847</c:v>
                </c:pt>
                <c:pt idx="208">
                  <c:v>6.9383437338308847</c:v>
                </c:pt>
                <c:pt idx="209">
                  <c:v>6.9383437338308847</c:v>
                </c:pt>
                <c:pt idx="210">
                  <c:v>6.9383437338308847</c:v>
                </c:pt>
                <c:pt idx="211">
                  <c:v>6.9383437338308847</c:v>
                </c:pt>
                <c:pt idx="212">
                  <c:v>6.9383437338308847</c:v>
                </c:pt>
                <c:pt idx="213">
                  <c:v>6.9383437338308847</c:v>
                </c:pt>
                <c:pt idx="214">
                  <c:v>6.9383437338308847</c:v>
                </c:pt>
                <c:pt idx="215">
                  <c:v>6.9383437338308847</c:v>
                </c:pt>
                <c:pt idx="216">
                  <c:v>6.9383437338308847</c:v>
                </c:pt>
                <c:pt idx="217">
                  <c:v>6.9383437338308847</c:v>
                </c:pt>
                <c:pt idx="218">
                  <c:v>6.9383437338308847</c:v>
                </c:pt>
                <c:pt idx="219">
                  <c:v>6.9383437338308847</c:v>
                </c:pt>
                <c:pt idx="220">
                  <c:v>6.9383437338308847</c:v>
                </c:pt>
                <c:pt idx="221">
                  <c:v>6.9383437338308847</c:v>
                </c:pt>
                <c:pt idx="222">
                  <c:v>6.9383437338308847</c:v>
                </c:pt>
                <c:pt idx="223">
                  <c:v>6.9383437338308847</c:v>
                </c:pt>
                <c:pt idx="224">
                  <c:v>6.9383437338308847</c:v>
                </c:pt>
                <c:pt idx="225">
                  <c:v>6.9383437338308847</c:v>
                </c:pt>
                <c:pt idx="226">
                  <c:v>6.9383437338308847</c:v>
                </c:pt>
                <c:pt idx="227">
                  <c:v>6.9383437338308847</c:v>
                </c:pt>
                <c:pt idx="228">
                  <c:v>6.9383437338308847</c:v>
                </c:pt>
                <c:pt idx="229">
                  <c:v>6.9383437338308847</c:v>
                </c:pt>
                <c:pt idx="230">
                  <c:v>6.9383437338308847</c:v>
                </c:pt>
                <c:pt idx="231">
                  <c:v>6.9383437338308847</c:v>
                </c:pt>
                <c:pt idx="232">
                  <c:v>6.9383437338308847</c:v>
                </c:pt>
                <c:pt idx="233">
                  <c:v>6.9383437338308847</c:v>
                </c:pt>
                <c:pt idx="234">
                  <c:v>6.9383437338308847</c:v>
                </c:pt>
                <c:pt idx="235">
                  <c:v>6.9383437338308847</c:v>
                </c:pt>
                <c:pt idx="236">
                  <c:v>6.9383437338308847</c:v>
                </c:pt>
                <c:pt idx="237">
                  <c:v>6.9383437338308847</c:v>
                </c:pt>
                <c:pt idx="238">
                  <c:v>6.9383437338308847</c:v>
                </c:pt>
                <c:pt idx="239">
                  <c:v>6.9383437338308847</c:v>
                </c:pt>
                <c:pt idx="240">
                  <c:v>6.9383437338308847</c:v>
                </c:pt>
                <c:pt idx="241">
                  <c:v>6.9383437338308847</c:v>
                </c:pt>
                <c:pt idx="242">
                  <c:v>6.9383437338308847</c:v>
                </c:pt>
                <c:pt idx="243">
                  <c:v>6.9383437338308847</c:v>
                </c:pt>
                <c:pt idx="244">
                  <c:v>6.9383437338308847</c:v>
                </c:pt>
                <c:pt idx="245">
                  <c:v>6.9383437338308847</c:v>
                </c:pt>
                <c:pt idx="246">
                  <c:v>6.9383437338308847</c:v>
                </c:pt>
                <c:pt idx="247">
                  <c:v>6.9383437338308847</c:v>
                </c:pt>
                <c:pt idx="248">
                  <c:v>6.9383437338308847</c:v>
                </c:pt>
                <c:pt idx="249">
                  <c:v>6.9383437338308847</c:v>
                </c:pt>
                <c:pt idx="250">
                  <c:v>6.9383437338308847</c:v>
                </c:pt>
                <c:pt idx="251">
                  <c:v>6.9383437338308847</c:v>
                </c:pt>
                <c:pt idx="252">
                  <c:v>6.9383437338308847</c:v>
                </c:pt>
                <c:pt idx="253">
                  <c:v>6.9383437338308847</c:v>
                </c:pt>
                <c:pt idx="254">
                  <c:v>6.9383437338308847</c:v>
                </c:pt>
                <c:pt idx="255">
                  <c:v>6.9383437338308847</c:v>
                </c:pt>
                <c:pt idx="256">
                  <c:v>6.9383437338308847</c:v>
                </c:pt>
                <c:pt idx="257">
                  <c:v>6.9383437338308847</c:v>
                </c:pt>
                <c:pt idx="258">
                  <c:v>6.9383437338308847</c:v>
                </c:pt>
                <c:pt idx="259">
                  <c:v>6.9383437338308847</c:v>
                </c:pt>
                <c:pt idx="260">
                  <c:v>6.9383437338308847</c:v>
                </c:pt>
                <c:pt idx="261">
                  <c:v>6.9383437338308847</c:v>
                </c:pt>
                <c:pt idx="262">
                  <c:v>6.9383437338308847</c:v>
                </c:pt>
                <c:pt idx="263">
                  <c:v>6.9383437338308847</c:v>
                </c:pt>
                <c:pt idx="264">
                  <c:v>6.9383437338308847</c:v>
                </c:pt>
                <c:pt idx="265">
                  <c:v>6.9383437338308847</c:v>
                </c:pt>
                <c:pt idx="266">
                  <c:v>6.9383437338308847</c:v>
                </c:pt>
                <c:pt idx="267">
                  <c:v>6.9383437338308847</c:v>
                </c:pt>
                <c:pt idx="268">
                  <c:v>6.9383437338308847</c:v>
                </c:pt>
                <c:pt idx="269">
                  <c:v>6.9383437338308847</c:v>
                </c:pt>
                <c:pt idx="270">
                  <c:v>6.9383437338308847</c:v>
                </c:pt>
                <c:pt idx="271">
                  <c:v>6.9383437338308847</c:v>
                </c:pt>
                <c:pt idx="272">
                  <c:v>6.9383437338308847</c:v>
                </c:pt>
                <c:pt idx="273">
                  <c:v>6.9383437338308847</c:v>
                </c:pt>
                <c:pt idx="274">
                  <c:v>6.9383437338308847</c:v>
                </c:pt>
                <c:pt idx="275">
                  <c:v>6.9383437338308847</c:v>
                </c:pt>
                <c:pt idx="276">
                  <c:v>6.9383437338308847</c:v>
                </c:pt>
                <c:pt idx="277">
                  <c:v>6.9383437338308847</c:v>
                </c:pt>
                <c:pt idx="278">
                  <c:v>6.9383437338308847</c:v>
                </c:pt>
                <c:pt idx="279">
                  <c:v>6.9383437338308847</c:v>
                </c:pt>
                <c:pt idx="280">
                  <c:v>6.9383437338308847</c:v>
                </c:pt>
                <c:pt idx="281">
                  <c:v>6.9383437338308847</c:v>
                </c:pt>
                <c:pt idx="282">
                  <c:v>6.9383437338308847</c:v>
                </c:pt>
                <c:pt idx="283">
                  <c:v>6.9383437338308847</c:v>
                </c:pt>
                <c:pt idx="284">
                  <c:v>6.9383437338308847</c:v>
                </c:pt>
                <c:pt idx="285">
                  <c:v>6.9383437338308847</c:v>
                </c:pt>
                <c:pt idx="286">
                  <c:v>6.9383437338308847</c:v>
                </c:pt>
                <c:pt idx="287">
                  <c:v>6.9383437338308847</c:v>
                </c:pt>
                <c:pt idx="288">
                  <c:v>6.9383437338308847</c:v>
                </c:pt>
                <c:pt idx="289">
                  <c:v>6.9383437338308847</c:v>
                </c:pt>
                <c:pt idx="290">
                  <c:v>6.9383437338308847</c:v>
                </c:pt>
                <c:pt idx="291">
                  <c:v>6.9383437338308847</c:v>
                </c:pt>
                <c:pt idx="292">
                  <c:v>6.9383437338308847</c:v>
                </c:pt>
                <c:pt idx="293">
                  <c:v>6.9383437338308847</c:v>
                </c:pt>
                <c:pt idx="294">
                  <c:v>6.9383437338308847</c:v>
                </c:pt>
                <c:pt idx="295">
                  <c:v>6.9383437338308847</c:v>
                </c:pt>
                <c:pt idx="296">
                  <c:v>6.9383437338308847</c:v>
                </c:pt>
                <c:pt idx="297">
                  <c:v>6.9383437338308847</c:v>
                </c:pt>
                <c:pt idx="298">
                  <c:v>6.9383437338308847</c:v>
                </c:pt>
                <c:pt idx="299">
                  <c:v>6.9383437338308847</c:v>
                </c:pt>
                <c:pt idx="300">
                  <c:v>6.9383437338308847</c:v>
                </c:pt>
                <c:pt idx="301">
                  <c:v>6.9383437338308847</c:v>
                </c:pt>
                <c:pt idx="302">
                  <c:v>6.9383437338308847</c:v>
                </c:pt>
                <c:pt idx="303">
                  <c:v>6.9383437338308847</c:v>
                </c:pt>
                <c:pt idx="304">
                  <c:v>6.9383437338308847</c:v>
                </c:pt>
                <c:pt idx="305">
                  <c:v>6.9383437338308847</c:v>
                </c:pt>
                <c:pt idx="306">
                  <c:v>6.9383437338308847</c:v>
                </c:pt>
                <c:pt idx="307">
                  <c:v>6.9383437338308847</c:v>
                </c:pt>
                <c:pt idx="308">
                  <c:v>6.9383437338308847</c:v>
                </c:pt>
                <c:pt idx="309">
                  <c:v>6.9383437338308847</c:v>
                </c:pt>
                <c:pt idx="310">
                  <c:v>6.9383437338308847</c:v>
                </c:pt>
                <c:pt idx="311">
                  <c:v>6.9383437338308847</c:v>
                </c:pt>
                <c:pt idx="312">
                  <c:v>6.9383437338308847</c:v>
                </c:pt>
                <c:pt idx="313">
                  <c:v>6.9383437338308847</c:v>
                </c:pt>
                <c:pt idx="314">
                  <c:v>6.9383437338308847</c:v>
                </c:pt>
                <c:pt idx="315">
                  <c:v>6.9383437338308847</c:v>
                </c:pt>
                <c:pt idx="316">
                  <c:v>6.9383437338308847</c:v>
                </c:pt>
                <c:pt idx="317">
                  <c:v>6.9383437338308847</c:v>
                </c:pt>
                <c:pt idx="318">
                  <c:v>6.9383437338308847</c:v>
                </c:pt>
                <c:pt idx="319">
                  <c:v>6.9383437338308847</c:v>
                </c:pt>
                <c:pt idx="320">
                  <c:v>6.9383437338308847</c:v>
                </c:pt>
                <c:pt idx="321">
                  <c:v>6.9383437338308847</c:v>
                </c:pt>
                <c:pt idx="322">
                  <c:v>6.9383437338308847</c:v>
                </c:pt>
                <c:pt idx="323">
                  <c:v>6.9383437338308847</c:v>
                </c:pt>
                <c:pt idx="324">
                  <c:v>6.9383437338308847</c:v>
                </c:pt>
                <c:pt idx="325">
                  <c:v>6.9383437338308847</c:v>
                </c:pt>
                <c:pt idx="326">
                  <c:v>6.9383437338308847</c:v>
                </c:pt>
                <c:pt idx="327">
                  <c:v>6.9383437338308847</c:v>
                </c:pt>
                <c:pt idx="328">
                  <c:v>6.9383437338308847</c:v>
                </c:pt>
                <c:pt idx="329">
                  <c:v>6.9383437338308847</c:v>
                </c:pt>
                <c:pt idx="330">
                  <c:v>6.9383437338308847</c:v>
                </c:pt>
                <c:pt idx="331">
                  <c:v>6.9383437338308847</c:v>
                </c:pt>
                <c:pt idx="332">
                  <c:v>6.9383437338308847</c:v>
                </c:pt>
                <c:pt idx="333">
                  <c:v>6.9383437338308847</c:v>
                </c:pt>
                <c:pt idx="334">
                  <c:v>6.9383437338308847</c:v>
                </c:pt>
                <c:pt idx="335">
                  <c:v>6.9383437338308847</c:v>
                </c:pt>
                <c:pt idx="336">
                  <c:v>6.9383437338308847</c:v>
                </c:pt>
                <c:pt idx="337">
                  <c:v>6.9383437338308847</c:v>
                </c:pt>
                <c:pt idx="338">
                  <c:v>6.9383437338308847</c:v>
                </c:pt>
                <c:pt idx="339">
                  <c:v>6.9383437338308847</c:v>
                </c:pt>
                <c:pt idx="340">
                  <c:v>6.9383437338308847</c:v>
                </c:pt>
                <c:pt idx="341">
                  <c:v>6.9383437338308847</c:v>
                </c:pt>
                <c:pt idx="342">
                  <c:v>6.9383437338308847</c:v>
                </c:pt>
                <c:pt idx="343">
                  <c:v>6.9383437338308847</c:v>
                </c:pt>
                <c:pt idx="344">
                  <c:v>6.9383437338308847</c:v>
                </c:pt>
                <c:pt idx="345">
                  <c:v>6.9383437338308847</c:v>
                </c:pt>
                <c:pt idx="346">
                  <c:v>6.9383437338308847</c:v>
                </c:pt>
                <c:pt idx="347">
                  <c:v>6.9383437338308847</c:v>
                </c:pt>
                <c:pt idx="348">
                  <c:v>6.9383437338308847</c:v>
                </c:pt>
                <c:pt idx="349">
                  <c:v>6.9383437338308847</c:v>
                </c:pt>
                <c:pt idx="350">
                  <c:v>6.9383437338308847</c:v>
                </c:pt>
                <c:pt idx="351">
                  <c:v>6.9383437338308847</c:v>
                </c:pt>
                <c:pt idx="352">
                  <c:v>6.9383437338308847</c:v>
                </c:pt>
                <c:pt idx="353">
                  <c:v>6.9383437338308847</c:v>
                </c:pt>
                <c:pt idx="354">
                  <c:v>6.9383437338308847</c:v>
                </c:pt>
                <c:pt idx="355">
                  <c:v>6.9383437338308847</c:v>
                </c:pt>
                <c:pt idx="356">
                  <c:v>6.9383437338308847</c:v>
                </c:pt>
                <c:pt idx="357">
                  <c:v>6.9383437338308847</c:v>
                </c:pt>
                <c:pt idx="358">
                  <c:v>6.9383437338308847</c:v>
                </c:pt>
                <c:pt idx="359">
                  <c:v>6.9383437338308847</c:v>
                </c:pt>
                <c:pt idx="360">
                  <c:v>6.9383437338308847</c:v>
                </c:pt>
                <c:pt idx="361">
                  <c:v>6.9383437338308847</c:v>
                </c:pt>
                <c:pt idx="362">
                  <c:v>6.9383437338308847</c:v>
                </c:pt>
                <c:pt idx="363">
                  <c:v>6.9383437338308847</c:v>
                </c:pt>
                <c:pt idx="364">
                  <c:v>6.9383437338308847</c:v>
                </c:pt>
                <c:pt idx="365">
                  <c:v>6.9383437338308847</c:v>
                </c:pt>
                <c:pt idx="366">
                  <c:v>6.9383437338308847</c:v>
                </c:pt>
                <c:pt idx="367">
                  <c:v>6.9383437338308847</c:v>
                </c:pt>
                <c:pt idx="368">
                  <c:v>6.9383437338308847</c:v>
                </c:pt>
                <c:pt idx="369">
                  <c:v>6.9383437338308847</c:v>
                </c:pt>
                <c:pt idx="370">
                  <c:v>6.9383437338308847</c:v>
                </c:pt>
                <c:pt idx="371">
                  <c:v>6.9383437338308847</c:v>
                </c:pt>
                <c:pt idx="372">
                  <c:v>6.9383437338308847</c:v>
                </c:pt>
                <c:pt idx="373">
                  <c:v>6.9383437338308847</c:v>
                </c:pt>
                <c:pt idx="374">
                  <c:v>6.9383437338308847</c:v>
                </c:pt>
                <c:pt idx="375">
                  <c:v>6.9383437338308847</c:v>
                </c:pt>
                <c:pt idx="376">
                  <c:v>6.9383437338308847</c:v>
                </c:pt>
                <c:pt idx="377">
                  <c:v>6.9383437338308847</c:v>
                </c:pt>
                <c:pt idx="378">
                  <c:v>6.9383437338308847</c:v>
                </c:pt>
                <c:pt idx="379">
                  <c:v>6.9383437338308847</c:v>
                </c:pt>
                <c:pt idx="380">
                  <c:v>6.9383437338308847</c:v>
                </c:pt>
                <c:pt idx="381">
                  <c:v>6.9383437338308847</c:v>
                </c:pt>
                <c:pt idx="382">
                  <c:v>6.9383437338308847</c:v>
                </c:pt>
                <c:pt idx="383">
                  <c:v>6.9383437338308847</c:v>
                </c:pt>
                <c:pt idx="384">
                  <c:v>6.9383437338308847</c:v>
                </c:pt>
                <c:pt idx="385">
                  <c:v>6.9383437338308847</c:v>
                </c:pt>
                <c:pt idx="386">
                  <c:v>6.9383437338308847</c:v>
                </c:pt>
                <c:pt idx="387">
                  <c:v>6.9383437338308847</c:v>
                </c:pt>
                <c:pt idx="388">
                  <c:v>6.9383437338308847</c:v>
                </c:pt>
                <c:pt idx="389">
                  <c:v>6.9383437338308847</c:v>
                </c:pt>
                <c:pt idx="390">
                  <c:v>6.9383437338308847</c:v>
                </c:pt>
                <c:pt idx="391">
                  <c:v>6.9383437338308847</c:v>
                </c:pt>
                <c:pt idx="392">
                  <c:v>6.9383437338308847</c:v>
                </c:pt>
                <c:pt idx="393">
                  <c:v>6.9383437338308847</c:v>
                </c:pt>
                <c:pt idx="394">
                  <c:v>6.9383437338308847</c:v>
                </c:pt>
                <c:pt idx="395">
                  <c:v>6.9383437338308847</c:v>
                </c:pt>
                <c:pt idx="396">
                  <c:v>6.9383437338308847</c:v>
                </c:pt>
                <c:pt idx="397">
                  <c:v>6.9383437338308847</c:v>
                </c:pt>
                <c:pt idx="398">
                  <c:v>6.9383437338308847</c:v>
                </c:pt>
                <c:pt idx="399">
                  <c:v>6.9383437338308847</c:v>
                </c:pt>
                <c:pt idx="400">
                  <c:v>6.9383437338308847</c:v>
                </c:pt>
                <c:pt idx="401">
                  <c:v>6.9383437338308847</c:v>
                </c:pt>
                <c:pt idx="402">
                  <c:v>6.9383437338308847</c:v>
                </c:pt>
                <c:pt idx="403">
                  <c:v>6.9383437338308847</c:v>
                </c:pt>
                <c:pt idx="404">
                  <c:v>6.9383437338308847</c:v>
                </c:pt>
                <c:pt idx="405">
                  <c:v>6.9383437338308847</c:v>
                </c:pt>
                <c:pt idx="406">
                  <c:v>6.9383437338308847</c:v>
                </c:pt>
                <c:pt idx="407">
                  <c:v>6.9383437338308847</c:v>
                </c:pt>
                <c:pt idx="408">
                  <c:v>6.9383437338308847</c:v>
                </c:pt>
                <c:pt idx="409">
                  <c:v>6.9383437338308847</c:v>
                </c:pt>
                <c:pt idx="410">
                  <c:v>6.9383437338308847</c:v>
                </c:pt>
                <c:pt idx="411">
                  <c:v>6.9383437338308847</c:v>
                </c:pt>
                <c:pt idx="412">
                  <c:v>6.9383437338308847</c:v>
                </c:pt>
                <c:pt idx="413">
                  <c:v>6.9383437338308847</c:v>
                </c:pt>
                <c:pt idx="414">
                  <c:v>6.9383437338308847</c:v>
                </c:pt>
                <c:pt idx="415">
                  <c:v>6.9383437338308847</c:v>
                </c:pt>
                <c:pt idx="416">
                  <c:v>6.9383437338308847</c:v>
                </c:pt>
                <c:pt idx="417">
                  <c:v>6.9383437338308847</c:v>
                </c:pt>
                <c:pt idx="418">
                  <c:v>6.9383437338308847</c:v>
                </c:pt>
                <c:pt idx="419">
                  <c:v>6.9383437338308847</c:v>
                </c:pt>
                <c:pt idx="420">
                  <c:v>6.9383437338308847</c:v>
                </c:pt>
                <c:pt idx="421">
                  <c:v>6.9383437338308847</c:v>
                </c:pt>
                <c:pt idx="422">
                  <c:v>6.9383437338308847</c:v>
                </c:pt>
                <c:pt idx="423">
                  <c:v>6.9383437338308847</c:v>
                </c:pt>
                <c:pt idx="424">
                  <c:v>6.9383437338308847</c:v>
                </c:pt>
                <c:pt idx="425">
                  <c:v>6.9383437338308847</c:v>
                </c:pt>
                <c:pt idx="426">
                  <c:v>6.9383437338308847</c:v>
                </c:pt>
                <c:pt idx="427">
                  <c:v>6.9383437338308847</c:v>
                </c:pt>
                <c:pt idx="428">
                  <c:v>6.9383437338308847</c:v>
                </c:pt>
                <c:pt idx="429">
                  <c:v>6.9383437338308847</c:v>
                </c:pt>
                <c:pt idx="430">
                  <c:v>6.9383437338308847</c:v>
                </c:pt>
                <c:pt idx="431">
                  <c:v>6.9383437338308847</c:v>
                </c:pt>
                <c:pt idx="432">
                  <c:v>6.9383437338308847</c:v>
                </c:pt>
                <c:pt idx="433">
                  <c:v>6.9383437338308847</c:v>
                </c:pt>
                <c:pt idx="434">
                  <c:v>6.9383437338308847</c:v>
                </c:pt>
                <c:pt idx="435">
                  <c:v>6.9383437338308847</c:v>
                </c:pt>
                <c:pt idx="436">
                  <c:v>6.9383437338308847</c:v>
                </c:pt>
                <c:pt idx="437">
                  <c:v>6.9383437338308847</c:v>
                </c:pt>
                <c:pt idx="438">
                  <c:v>6.9383437338308847</c:v>
                </c:pt>
                <c:pt idx="439">
                  <c:v>6.9383437338308847</c:v>
                </c:pt>
                <c:pt idx="440">
                  <c:v>6.9383437338308847</c:v>
                </c:pt>
                <c:pt idx="441">
                  <c:v>6.9383437338308847</c:v>
                </c:pt>
                <c:pt idx="442">
                  <c:v>6.9383437338308847</c:v>
                </c:pt>
                <c:pt idx="443">
                  <c:v>6.9383437338308847</c:v>
                </c:pt>
                <c:pt idx="444">
                  <c:v>6.9383437338308847</c:v>
                </c:pt>
                <c:pt idx="445">
                  <c:v>6.9383437338308847</c:v>
                </c:pt>
                <c:pt idx="446">
                  <c:v>6.9383437338308847</c:v>
                </c:pt>
                <c:pt idx="447">
                  <c:v>6.9383437338308847</c:v>
                </c:pt>
                <c:pt idx="448">
                  <c:v>6.9383437338308847</c:v>
                </c:pt>
                <c:pt idx="449">
                  <c:v>6.9383437338308847</c:v>
                </c:pt>
                <c:pt idx="450">
                  <c:v>6.9383437338308847</c:v>
                </c:pt>
                <c:pt idx="451">
                  <c:v>6.9383437338308847</c:v>
                </c:pt>
                <c:pt idx="452">
                  <c:v>6.9383437338308847</c:v>
                </c:pt>
                <c:pt idx="453">
                  <c:v>6.9383437338308847</c:v>
                </c:pt>
                <c:pt idx="454">
                  <c:v>6.9383437338308847</c:v>
                </c:pt>
                <c:pt idx="455">
                  <c:v>6.9383437338308847</c:v>
                </c:pt>
                <c:pt idx="456">
                  <c:v>6.9383437338308847</c:v>
                </c:pt>
                <c:pt idx="457">
                  <c:v>6.9383437338308847</c:v>
                </c:pt>
                <c:pt idx="458">
                  <c:v>6.9383437338308847</c:v>
                </c:pt>
                <c:pt idx="459">
                  <c:v>6.9383437338308847</c:v>
                </c:pt>
                <c:pt idx="460">
                  <c:v>6.9383437338308847</c:v>
                </c:pt>
                <c:pt idx="461">
                  <c:v>6.9383437338308847</c:v>
                </c:pt>
                <c:pt idx="462">
                  <c:v>6.9383437338308847</c:v>
                </c:pt>
                <c:pt idx="463">
                  <c:v>6.9383437338308847</c:v>
                </c:pt>
                <c:pt idx="464">
                  <c:v>6.9383437338308847</c:v>
                </c:pt>
                <c:pt idx="465">
                  <c:v>6.9383437338308847</c:v>
                </c:pt>
                <c:pt idx="466">
                  <c:v>6.9383437338308847</c:v>
                </c:pt>
                <c:pt idx="467">
                  <c:v>6.9383437338308847</c:v>
                </c:pt>
                <c:pt idx="468">
                  <c:v>6.9383437338308847</c:v>
                </c:pt>
                <c:pt idx="469">
                  <c:v>6.9383437338308847</c:v>
                </c:pt>
                <c:pt idx="470">
                  <c:v>6.9383437338308847</c:v>
                </c:pt>
                <c:pt idx="471">
                  <c:v>6.9383437338308847</c:v>
                </c:pt>
                <c:pt idx="472">
                  <c:v>6.9383437338308847</c:v>
                </c:pt>
                <c:pt idx="473">
                  <c:v>6.9383437338308847</c:v>
                </c:pt>
                <c:pt idx="474">
                  <c:v>6.9383437338308847</c:v>
                </c:pt>
                <c:pt idx="475">
                  <c:v>6.9383437338308847</c:v>
                </c:pt>
                <c:pt idx="476">
                  <c:v>6.9383437338308847</c:v>
                </c:pt>
                <c:pt idx="477">
                  <c:v>6.9383437338308847</c:v>
                </c:pt>
                <c:pt idx="478">
                  <c:v>6.9383437338308847</c:v>
                </c:pt>
                <c:pt idx="479">
                  <c:v>6.9383437338308847</c:v>
                </c:pt>
                <c:pt idx="480">
                  <c:v>6.9383437338308847</c:v>
                </c:pt>
                <c:pt idx="481">
                  <c:v>6.9383437338308847</c:v>
                </c:pt>
                <c:pt idx="482">
                  <c:v>6.9383437338308847</c:v>
                </c:pt>
                <c:pt idx="483">
                  <c:v>6.9383437338308847</c:v>
                </c:pt>
                <c:pt idx="484">
                  <c:v>6.9383437338308847</c:v>
                </c:pt>
                <c:pt idx="485">
                  <c:v>6.9383437338308847</c:v>
                </c:pt>
                <c:pt idx="486">
                  <c:v>6.9383437338308847</c:v>
                </c:pt>
                <c:pt idx="487">
                  <c:v>6.9383437338308847</c:v>
                </c:pt>
                <c:pt idx="488">
                  <c:v>6.9383437338308847</c:v>
                </c:pt>
                <c:pt idx="489">
                  <c:v>6.9383437338308847</c:v>
                </c:pt>
                <c:pt idx="490">
                  <c:v>6.9383437338308847</c:v>
                </c:pt>
                <c:pt idx="491">
                  <c:v>6.9383437338308847</c:v>
                </c:pt>
                <c:pt idx="492">
                  <c:v>6.9383437338308847</c:v>
                </c:pt>
                <c:pt idx="493">
                  <c:v>6.9383437338308847</c:v>
                </c:pt>
                <c:pt idx="494">
                  <c:v>6.9383437338308847</c:v>
                </c:pt>
                <c:pt idx="495">
                  <c:v>6.9383437338308847</c:v>
                </c:pt>
                <c:pt idx="496">
                  <c:v>6.9383437338308847</c:v>
                </c:pt>
                <c:pt idx="497">
                  <c:v>6.9383437338308847</c:v>
                </c:pt>
                <c:pt idx="498">
                  <c:v>6.9383437338308847</c:v>
                </c:pt>
                <c:pt idx="499">
                  <c:v>6.9383437338308847</c:v>
                </c:pt>
                <c:pt idx="500">
                  <c:v>6.9383437338308847</c:v>
                </c:pt>
                <c:pt idx="501">
                  <c:v>6.9383437338308847</c:v>
                </c:pt>
                <c:pt idx="502">
                  <c:v>6.9383437338308847</c:v>
                </c:pt>
                <c:pt idx="503">
                  <c:v>6.9383437338308847</c:v>
                </c:pt>
                <c:pt idx="504">
                  <c:v>6.9383437338308847</c:v>
                </c:pt>
                <c:pt idx="505">
                  <c:v>6.9383437338308847</c:v>
                </c:pt>
                <c:pt idx="506">
                  <c:v>6.9383437338308847</c:v>
                </c:pt>
                <c:pt idx="507">
                  <c:v>6.9383437338308847</c:v>
                </c:pt>
                <c:pt idx="508">
                  <c:v>6.9383437338308847</c:v>
                </c:pt>
                <c:pt idx="509">
                  <c:v>6.9383437338308847</c:v>
                </c:pt>
                <c:pt idx="510">
                  <c:v>6.9383437338308847</c:v>
                </c:pt>
                <c:pt idx="511">
                  <c:v>6.9383437338308847</c:v>
                </c:pt>
                <c:pt idx="512">
                  <c:v>6.9383437338308847</c:v>
                </c:pt>
                <c:pt idx="513">
                  <c:v>6.9383437338308847</c:v>
                </c:pt>
                <c:pt idx="514">
                  <c:v>6.9383437338308847</c:v>
                </c:pt>
                <c:pt idx="515">
                  <c:v>6.9383437338308847</c:v>
                </c:pt>
                <c:pt idx="516">
                  <c:v>6.9383437338308847</c:v>
                </c:pt>
                <c:pt idx="517">
                  <c:v>6.9383437338308847</c:v>
                </c:pt>
                <c:pt idx="518">
                  <c:v>6.9383437338308847</c:v>
                </c:pt>
                <c:pt idx="519">
                  <c:v>6.9383437338308847</c:v>
                </c:pt>
                <c:pt idx="520">
                  <c:v>6.9383437338308847</c:v>
                </c:pt>
                <c:pt idx="521">
                  <c:v>6.9383437338308847</c:v>
                </c:pt>
                <c:pt idx="522">
                  <c:v>6.9383437338308847</c:v>
                </c:pt>
                <c:pt idx="523">
                  <c:v>6.9383437338308847</c:v>
                </c:pt>
                <c:pt idx="524">
                  <c:v>6.9383437338308847</c:v>
                </c:pt>
                <c:pt idx="525">
                  <c:v>6.9383437338308847</c:v>
                </c:pt>
                <c:pt idx="526">
                  <c:v>6.9383437338308847</c:v>
                </c:pt>
                <c:pt idx="527">
                  <c:v>6.9383437338308847</c:v>
                </c:pt>
                <c:pt idx="528">
                  <c:v>6.9383437338308847</c:v>
                </c:pt>
                <c:pt idx="529">
                  <c:v>6.9383437338308847</c:v>
                </c:pt>
                <c:pt idx="530">
                  <c:v>6.9383437338308847</c:v>
                </c:pt>
                <c:pt idx="531">
                  <c:v>6.9383437338308847</c:v>
                </c:pt>
                <c:pt idx="532">
                  <c:v>6.9383437338308847</c:v>
                </c:pt>
                <c:pt idx="533">
                  <c:v>6.9383437338308847</c:v>
                </c:pt>
                <c:pt idx="534">
                  <c:v>6.9383437338308847</c:v>
                </c:pt>
                <c:pt idx="535">
                  <c:v>6.9383437338308847</c:v>
                </c:pt>
                <c:pt idx="536">
                  <c:v>6.9383437338308847</c:v>
                </c:pt>
                <c:pt idx="537">
                  <c:v>6.9383437338308847</c:v>
                </c:pt>
                <c:pt idx="538">
                  <c:v>6.9383437338308847</c:v>
                </c:pt>
                <c:pt idx="539">
                  <c:v>6.9383437338308847</c:v>
                </c:pt>
                <c:pt idx="540">
                  <c:v>6.9383437338308847</c:v>
                </c:pt>
                <c:pt idx="541">
                  <c:v>6.9383437338308847</c:v>
                </c:pt>
                <c:pt idx="542">
                  <c:v>6.9383437338308847</c:v>
                </c:pt>
                <c:pt idx="543">
                  <c:v>6.9383437338308847</c:v>
                </c:pt>
                <c:pt idx="544">
                  <c:v>6.9383437338308847</c:v>
                </c:pt>
                <c:pt idx="545">
                  <c:v>6.9383437338308847</c:v>
                </c:pt>
                <c:pt idx="546">
                  <c:v>6.9383437338308847</c:v>
                </c:pt>
                <c:pt idx="547">
                  <c:v>6.9383437338308847</c:v>
                </c:pt>
                <c:pt idx="548">
                  <c:v>6.9383437338308847</c:v>
                </c:pt>
                <c:pt idx="549">
                  <c:v>6.9383437338308847</c:v>
                </c:pt>
                <c:pt idx="550">
                  <c:v>6.9383437338308847</c:v>
                </c:pt>
                <c:pt idx="551">
                  <c:v>6.9383437338308847</c:v>
                </c:pt>
                <c:pt idx="552">
                  <c:v>6.9383437338308847</c:v>
                </c:pt>
                <c:pt idx="553">
                  <c:v>6.9383437338308847</c:v>
                </c:pt>
                <c:pt idx="554">
                  <c:v>6.9383437338308847</c:v>
                </c:pt>
                <c:pt idx="555">
                  <c:v>6.9383437338308847</c:v>
                </c:pt>
                <c:pt idx="556">
                  <c:v>6.9383437338308847</c:v>
                </c:pt>
                <c:pt idx="557">
                  <c:v>6.9383437338308847</c:v>
                </c:pt>
                <c:pt idx="558">
                  <c:v>6.9383437338308847</c:v>
                </c:pt>
                <c:pt idx="559">
                  <c:v>6.9383437338308847</c:v>
                </c:pt>
                <c:pt idx="560">
                  <c:v>6.9383437338308847</c:v>
                </c:pt>
                <c:pt idx="561">
                  <c:v>6.9383437338308847</c:v>
                </c:pt>
                <c:pt idx="562">
                  <c:v>6.9383437338308847</c:v>
                </c:pt>
                <c:pt idx="563">
                  <c:v>6.9383437338308847</c:v>
                </c:pt>
                <c:pt idx="564">
                  <c:v>6.9383437338308847</c:v>
                </c:pt>
                <c:pt idx="565">
                  <c:v>6.9383437338308847</c:v>
                </c:pt>
                <c:pt idx="566">
                  <c:v>6.9383437338308847</c:v>
                </c:pt>
                <c:pt idx="567">
                  <c:v>6.9383437338308847</c:v>
                </c:pt>
                <c:pt idx="568">
                  <c:v>6.9383437338308847</c:v>
                </c:pt>
                <c:pt idx="569">
                  <c:v>6.9383437338308847</c:v>
                </c:pt>
                <c:pt idx="570">
                  <c:v>6.9383437338308847</c:v>
                </c:pt>
                <c:pt idx="571">
                  <c:v>6.9383437338308847</c:v>
                </c:pt>
                <c:pt idx="572">
                  <c:v>6.9383437338308847</c:v>
                </c:pt>
                <c:pt idx="573">
                  <c:v>6.9383437338308847</c:v>
                </c:pt>
                <c:pt idx="574">
                  <c:v>6.9383437338308847</c:v>
                </c:pt>
                <c:pt idx="575">
                  <c:v>6.9383437338308847</c:v>
                </c:pt>
                <c:pt idx="576">
                  <c:v>6.9383437338308847</c:v>
                </c:pt>
                <c:pt idx="577">
                  <c:v>6.9383437338308847</c:v>
                </c:pt>
                <c:pt idx="578">
                  <c:v>6.9383437338308847</c:v>
                </c:pt>
                <c:pt idx="579">
                  <c:v>6.9383437338308847</c:v>
                </c:pt>
                <c:pt idx="580">
                  <c:v>6.9383437338308847</c:v>
                </c:pt>
                <c:pt idx="581">
                  <c:v>6.9383437338308847</c:v>
                </c:pt>
                <c:pt idx="582">
                  <c:v>6.9383437338308847</c:v>
                </c:pt>
                <c:pt idx="583">
                  <c:v>6.9383437338308847</c:v>
                </c:pt>
                <c:pt idx="584">
                  <c:v>6.9383437338308847</c:v>
                </c:pt>
                <c:pt idx="585">
                  <c:v>6.9383437338308847</c:v>
                </c:pt>
                <c:pt idx="586">
                  <c:v>6.9383437338308847</c:v>
                </c:pt>
                <c:pt idx="587">
                  <c:v>6.9383437338308847</c:v>
                </c:pt>
                <c:pt idx="588">
                  <c:v>6.9383437338308847</c:v>
                </c:pt>
                <c:pt idx="589">
                  <c:v>6.9383437338308847</c:v>
                </c:pt>
                <c:pt idx="590">
                  <c:v>6.9383437338308847</c:v>
                </c:pt>
                <c:pt idx="591">
                  <c:v>6.9383437338308847</c:v>
                </c:pt>
                <c:pt idx="592">
                  <c:v>6.9383437338308847</c:v>
                </c:pt>
                <c:pt idx="593">
                  <c:v>6.9383437338308847</c:v>
                </c:pt>
                <c:pt idx="594">
                  <c:v>6.9383437338308847</c:v>
                </c:pt>
                <c:pt idx="595">
                  <c:v>6.9383437338308847</c:v>
                </c:pt>
                <c:pt idx="596">
                  <c:v>6.9383437338308847</c:v>
                </c:pt>
                <c:pt idx="597">
                  <c:v>6.9383437338308847</c:v>
                </c:pt>
                <c:pt idx="598">
                  <c:v>6.9383437338308847</c:v>
                </c:pt>
                <c:pt idx="599">
                  <c:v>6.9383437338308847</c:v>
                </c:pt>
                <c:pt idx="600">
                  <c:v>6.9383437338308847</c:v>
                </c:pt>
                <c:pt idx="601">
                  <c:v>6.9383437338308847</c:v>
                </c:pt>
                <c:pt idx="602">
                  <c:v>6.9383437338308847</c:v>
                </c:pt>
                <c:pt idx="603">
                  <c:v>6.9383437338308847</c:v>
                </c:pt>
                <c:pt idx="604">
                  <c:v>6.9383437338308847</c:v>
                </c:pt>
                <c:pt idx="605">
                  <c:v>6.9383437338308847</c:v>
                </c:pt>
                <c:pt idx="606">
                  <c:v>6.9383437338308847</c:v>
                </c:pt>
                <c:pt idx="607">
                  <c:v>6.9383437338308847</c:v>
                </c:pt>
                <c:pt idx="608">
                  <c:v>6.9383437338308847</c:v>
                </c:pt>
                <c:pt idx="609">
                  <c:v>6.9383437338308847</c:v>
                </c:pt>
                <c:pt idx="610">
                  <c:v>6.9383437338308847</c:v>
                </c:pt>
                <c:pt idx="611">
                  <c:v>6.9383437338308847</c:v>
                </c:pt>
                <c:pt idx="612">
                  <c:v>6.9383437338308847</c:v>
                </c:pt>
                <c:pt idx="613">
                  <c:v>6.9383437338308847</c:v>
                </c:pt>
                <c:pt idx="614">
                  <c:v>6.9383437338308847</c:v>
                </c:pt>
                <c:pt idx="615">
                  <c:v>6.9383437338308847</c:v>
                </c:pt>
                <c:pt idx="616">
                  <c:v>6.9383437338308847</c:v>
                </c:pt>
                <c:pt idx="617">
                  <c:v>6.9383437338308847</c:v>
                </c:pt>
                <c:pt idx="618">
                  <c:v>6.9383437338308847</c:v>
                </c:pt>
                <c:pt idx="619">
                  <c:v>6.9383437338308847</c:v>
                </c:pt>
                <c:pt idx="620">
                  <c:v>6.9383437338308847</c:v>
                </c:pt>
                <c:pt idx="621">
                  <c:v>6.9383437338308847</c:v>
                </c:pt>
                <c:pt idx="622">
                  <c:v>6.9383437338308847</c:v>
                </c:pt>
                <c:pt idx="623">
                  <c:v>6.9383437338308847</c:v>
                </c:pt>
                <c:pt idx="624">
                  <c:v>6.9383437338308847</c:v>
                </c:pt>
                <c:pt idx="625">
                  <c:v>6.9383437338308847</c:v>
                </c:pt>
                <c:pt idx="626">
                  <c:v>6.9383437338308847</c:v>
                </c:pt>
                <c:pt idx="627">
                  <c:v>6.9383437338308847</c:v>
                </c:pt>
                <c:pt idx="628">
                  <c:v>6.9383437338308847</c:v>
                </c:pt>
                <c:pt idx="629">
                  <c:v>6.9383437338308847</c:v>
                </c:pt>
                <c:pt idx="630">
                  <c:v>6.9383437338308847</c:v>
                </c:pt>
                <c:pt idx="631">
                  <c:v>6.9383437338308847</c:v>
                </c:pt>
                <c:pt idx="632">
                  <c:v>6.9383437338308847</c:v>
                </c:pt>
                <c:pt idx="633">
                  <c:v>6.9383437338308847</c:v>
                </c:pt>
                <c:pt idx="634">
                  <c:v>6.9383437338308847</c:v>
                </c:pt>
                <c:pt idx="635">
                  <c:v>6.9383437338308847</c:v>
                </c:pt>
                <c:pt idx="636">
                  <c:v>6.9383437338308847</c:v>
                </c:pt>
                <c:pt idx="637">
                  <c:v>6.9383437338308847</c:v>
                </c:pt>
                <c:pt idx="638">
                  <c:v>6.9383437338308847</c:v>
                </c:pt>
                <c:pt idx="639">
                  <c:v>6.9383437338308847</c:v>
                </c:pt>
                <c:pt idx="640">
                  <c:v>6.9383437338308847</c:v>
                </c:pt>
                <c:pt idx="641">
                  <c:v>6.9383437338308847</c:v>
                </c:pt>
                <c:pt idx="642">
                  <c:v>6.9383437338308847</c:v>
                </c:pt>
                <c:pt idx="643">
                  <c:v>6.9383437338308847</c:v>
                </c:pt>
                <c:pt idx="644">
                  <c:v>6.9383437338308847</c:v>
                </c:pt>
                <c:pt idx="645">
                  <c:v>6.9383437338308847</c:v>
                </c:pt>
                <c:pt idx="646">
                  <c:v>6.9383437338308847</c:v>
                </c:pt>
                <c:pt idx="647">
                  <c:v>6.9383437338308847</c:v>
                </c:pt>
                <c:pt idx="648">
                  <c:v>6.9383437338308847</c:v>
                </c:pt>
                <c:pt idx="649">
                  <c:v>6.9383437338308847</c:v>
                </c:pt>
                <c:pt idx="650">
                  <c:v>6.9383437338308847</c:v>
                </c:pt>
                <c:pt idx="651">
                  <c:v>6.9383437338308847</c:v>
                </c:pt>
                <c:pt idx="652">
                  <c:v>6.9383437338308847</c:v>
                </c:pt>
                <c:pt idx="653">
                  <c:v>6.9383437338308847</c:v>
                </c:pt>
                <c:pt idx="654">
                  <c:v>6.9383437338308847</c:v>
                </c:pt>
                <c:pt idx="655">
                  <c:v>6.9383437338308847</c:v>
                </c:pt>
                <c:pt idx="656">
                  <c:v>6.9383437338308847</c:v>
                </c:pt>
                <c:pt idx="657">
                  <c:v>6.9383437338308847</c:v>
                </c:pt>
                <c:pt idx="658">
                  <c:v>6.9383437338308847</c:v>
                </c:pt>
                <c:pt idx="659">
                  <c:v>6.9383437338308847</c:v>
                </c:pt>
                <c:pt idx="660">
                  <c:v>6.9383437338308847</c:v>
                </c:pt>
                <c:pt idx="661">
                  <c:v>6.9383437338308847</c:v>
                </c:pt>
                <c:pt idx="662">
                  <c:v>6.9383437338308847</c:v>
                </c:pt>
                <c:pt idx="663">
                  <c:v>6.9383437338308847</c:v>
                </c:pt>
                <c:pt idx="664">
                  <c:v>6.9383437338308847</c:v>
                </c:pt>
                <c:pt idx="665">
                  <c:v>6.9383437338308847</c:v>
                </c:pt>
                <c:pt idx="666">
                  <c:v>6.9383437338308847</c:v>
                </c:pt>
                <c:pt idx="667">
                  <c:v>6.9383437338308847</c:v>
                </c:pt>
                <c:pt idx="668">
                  <c:v>6.9383437338308847</c:v>
                </c:pt>
                <c:pt idx="669">
                  <c:v>6.9383437338308847</c:v>
                </c:pt>
                <c:pt idx="670">
                  <c:v>6.9383437338308847</c:v>
                </c:pt>
                <c:pt idx="671">
                  <c:v>6.9383437338308847</c:v>
                </c:pt>
                <c:pt idx="672">
                  <c:v>6.9383437338308847</c:v>
                </c:pt>
                <c:pt idx="673">
                  <c:v>6.9383437338308847</c:v>
                </c:pt>
                <c:pt idx="674">
                  <c:v>6.9383437338308847</c:v>
                </c:pt>
                <c:pt idx="675">
                  <c:v>6.9383437338308847</c:v>
                </c:pt>
                <c:pt idx="676">
                  <c:v>6.9383437338308847</c:v>
                </c:pt>
                <c:pt idx="677">
                  <c:v>6.9383437338308847</c:v>
                </c:pt>
                <c:pt idx="678">
                  <c:v>6.9383437338308847</c:v>
                </c:pt>
                <c:pt idx="679">
                  <c:v>6.9383437338308847</c:v>
                </c:pt>
                <c:pt idx="680">
                  <c:v>6.9383437338308847</c:v>
                </c:pt>
                <c:pt idx="681">
                  <c:v>6.9383437338308847</c:v>
                </c:pt>
                <c:pt idx="682">
                  <c:v>6.9383437338308847</c:v>
                </c:pt>
                <c:pt idx="683">
                  <c:v>6.9383437338308847</c:v>
                </c:pt>
                <c:pt idx="684">
                  <c:v>6.9383437338308847</c:v>
                </c:pt>
                <c:pt idx="685">
                  <c:v>6.9383437338308847</c:v>
                </c:pt>
                <c:pt idx="686">
                  <c:v>6.9383437338308847</c:v>
                </c:pt>
                <c:pt idx="687">
                  <c:v>6.9383437338308847</c:v>
                </c:pt>
                <c:pt idx="688">
                  <c:v>6.9383437338308847</c:v>
                </c:pt>
                <c:pt idx="689">
                  <c:v>6.9383437338308847</c:v>
                </c:pt>
                <c:pt idx="690">
                  <c:v>6.9383437338308847</c:v>
                </c:pt>
                <c:pt idx="691">
                  <c:v>6.9383437338308847</c:v>
                </c:pt>
                <c:pt idx="692">
                  <c:v>6.9383437338308847</c:v>
                </c:pt>
                <c:pt idx="693">
                  <c:v>6.9383437338308847</c:v>
                </c:pt>
                <c:pt idx="694">
                  <c:v>6.9383437338308847</c:v>
                </c:pt>
                <c:pt idx="695">
                  <c:v>6.9383437338308847</c:v>
                </c:pt>
                <c:pt idx="696">
                  <c:v>6.9383437338308847</c:v>
                </c:pt>
                <c:pt idx="697">
                  <c:v>6.9383437338308847</c:v>
                </c:pt>
                <c:pt idx="698">
                  <c:v>6.9383437338308847</c:v>
                </c:pt>
                <c:pt idx="699">
                  <c:v>6.9383437338308847</c:v>
                </c:pt>
                <c:pt idx="700">
                  <c:v>6.9383437338308847</c:v>
                </c:pt>
                <c:pt idx="701">
                  <c:v>6.9383437338308847</c:v>
                </c:pt>
                <c:pt idx="702">
                  <c:v>6.9383437338308847</c:v>
                </c:pt>
                <c:pt idx="703">
                  <c:v>6.9383437338308847</c:v>
                </c:pt>
                <c:pt idx="704">
                  <c:v>6.9383437338308847</c:v>
                </c:pt>
                <c:pt idx="705">
                  <c:v>6.9383437338308847</c:v>
                </c:pt>
                <c:pt idx="706">
                  <c:v>6.9383437338308847</c:v>
                </c:pt>
                <c:pt idx="707">
                  <c:v>6.9383437338308847</c:v>
                </c:pt>
                <c:pt idx="708">
                  <c:v>6.9383437338308847</c:v>
                </c:pt>
                <c:pt idx="709">
                  <c:v>6.9383437338308847</c:v>
                </c:pt>
                <c:pt idx="710">
                  <c:v>6.9383437338308847</c:v>
                </c:pt>
                <c:pt idx="711">
                  <c:v>6.9383437338308847</c:v>
                </c:pt>
                <c:pt idx="712">
                  <c:v>6.9383437338308847</c:v>
                </c:pt>
                <c:pt idx="713">
                  <c:v>6.9383437338308847</c:v>
                </c:pt>
                <c:pt idx="714">
                  <c:v>6.9383437338308847</c:v>
                </c:pt>
                <c:pt idx="715">
                  <c:v>6.9383437338308847</c:v>
                </c:pt>
                <c:pt idx="716">
                  <c:v>6.9383437338308847</c:v>
                </c:pt>
                <c:pt idx="717">
                  <c:v>6.9383437338308847</c:v>
                </c:pt>
                <c:pt idx="718">
                  <c:v>6.9383437338308847</c:v>
                </c:pt>
                <c:pt idx="719">
                  <c:v>6.9383437338308847</c:v>
                </c:pt>
                <c:pt idx="720">
                  <c:v>6.9383437338308847</c:v>
                </c:pt>
                <c:pt idx="721">
                  <c:v>6.9383437338308847</c:v>
                </c:pt>
                <c:pt idx="722">
                  <c:v>6.9383437338308847</c:v>
                </c:pt>
                <c:pt idx="723">
                  <c:v>6.9383437338308847</c:v>
                </c:pt>
                <c:pt idx="724">
                  <c:v>6.9383437338308847</c:v>
                </c:pt>
                <c:pt idx="725">
                  <c:v>6.9383437338308847</c:v>
                </c:pt>
                <c:pt idx="726">
                  <c:v>6.9383437338308847</c:v>
                </c:pt>
                <c:pt idx="727">
                  <c:v>6.9383437338308847</c:v>
                </c:pt>
                <c:pt idx="728">
                  <c:v>6.9383437338308847</c:v>
                </c:pt>
                <c:pt idx="729">
                  <c:v>6.9383437338308847</c:v>
                </c:pt>
                <c:pt idx="730">
                  <c:v>6.9383437338308847</c:v>
                </c:pt>
                <c:pt idx="731">
                  <c:v>6.9383437338308847</c:v>
                </c:pt>
                <c:pt idx="732">
                  <c:v>6.9383437338308847</c:v>
                </c:pt>
                <c:pt idx="733">
                  <c:v>6.9383437338308847</c:v>
                </c:pt>
                <c:pt idx="734">
                  <c:v>6.9383437338308847</c:v>
                </c:pt>
                <c:pt idx="735">
                  <c:v>6.9383437338308847</c:v>
                </c:pt>
                <c:pt idx="736">
                  <c:v>6.9383437338308847</c:v>
                </c:pt>
                <c:pt idx="737">
                  <c:v>6.9383437338308847</c:v>
                </c:pt>
                <c:pt idx="738">
                  <c:v>6.9383437338308847</c:v>
                </c:pt>
                <c:pt idx="739">
                  <c:v>6.9383437338308847</c:v>
                </c:pt>
                <c:pt idx="740">
                  <c:v>6.9383437338308847</c:v>
                </c:pt>
                <c:pt idx="741">
                  <c:v>6.9383437338308847</c:v>
                </c:pt>
                <c:pt idx="742">
                  <c:v>6.9383437338308847</c:v>
                </c:pt>
                <c:pt idx="743">
                  <c:v>6.9383437338308847</c:v>
                </c:pt>
                <c:pt idx="744">
                  <c:v>6.9383437338308847</c:v>
                </c:pt>
                <c:pt idx="745">
                  <c:v>6.9383437338308847</c:v>
                </c:pt>
                <c:pt idx="746">
                  <c:v>6.9383437338308847</c:v>
                </c:pt>
                <c:pt idx="747">
                  <c:v>6.9383437338308847</c:v>
                </c:pt>
                <c:pt idx="748">
                  <c:v>6.9383437338308847</c:v>
                </c:pt>
                <c:pt idx="749">
                  <c:v>6.9383437338308847</c:v>
                </c:pt>
                <c:pt idx="750">
                  <c:v>6.9383437338308847</c:v>
                </c:pt>
                <c:pt idx="751">
                  <c:v>6.9383437338308847</c:v>
                </c:pt>
                <c:pt idx="752">
                  <c:v>6.9383437338308847</c:v>
                </c:pt>
                <c:pt idx="753">
                  <c:v>6.9383437338308847</c:v>
                </c:pt>
                <c:pt idx="754">
                  <c:v>6.9383437338308847</c:v>
                </c:pt>
                <c:pt idx="755">
                  <c:v>6.9383437338308847</c:v>
                </c:pt>
                <c:pt idx="756">
                  <c:v>6.9383437338308847</c:v>
                </c:pt>
                <c:pt idx="757">
                  <c:v>6.9383437338308847</c:v>
                </c:pt>
                <c:pt idx="758">
                  <c:v>6.9383437338308847</c:v>
                </c:pt>
                <c:pt idx="759">
                  <c:v>6.9383437338308847</c:v>
                </c:pt>
                <c:pt idx="760">
                  <c:v>6.9383437338308847</c:v>
                </c:pt>
                <c:pt idx="761">
                  <c:v>6.9383437338308847</c:v>
                </c:pt>
                <c:pt idx="762">
                  <c:v>6.9383437338308847</c:v>
                </c:pt>
                <c:pt idx="763">
                  <c:v>6.9383437338308847</c:v>
                </c:pt>
                <c:pt idx="764">
                  <c:v>6.9383437338308847</c:v>
                </c:pt>
                <c:pt idx="765">
                  <c:v>6.9383437338308847</c:v>
                </c:pt>
                <c:pt idx="766">
                  <c:v>6.9383437338308847</c:v>
                </c:pt>
                <c:pt idx="767">
                  <c:v>6.9383437338308847</c:v>
                </c:pt>
                <c:pt idx="768">
                  <c:v>6.9383437338308847</c:v>
                </c:pt>
                <c:pt idx="769">
                  <c:v>6.9383437338308847</c:v>
                </c:pt>
                <c:pt idx="770">
                  <c:v>6.9383437338308847</c:v>
                </c:pt>
                <c:pt idx="771">
                  <c:v>6.9383437338308847</c:v>
                </c:pt>
                <c:pt idx="772">
                  <c:v>6.9383437338308847</c:v>
                </c:pt>
                <c:pt idx="773">
                  <c:v>6.9383437338308847</c:v>
                </c:pt>
                <c:pt idx="774">
                  <c:v>6.9383437338308847</c:v>
                </c:pt>
                <c:pt idx="775">
                  <c:v>6.9383437338308847</c:v>
                </c:pt>
                <c:pt idx="776">
                  <c:v>6.9383437338308847</c:v>
                </c:pt>
                <c:pt idx="777">
                  <c:v>6.9383437338308847</c:v>
                </c:pt>
                <c:pt idx="778">
                  <c:v>6.9383437338308847</c:v>
                </c:pt>
                <c:pt idx="779">
                  <c:v>6.9383437338308847</c:v>
                </c:pt>
                <c:pt idx="780">
                  <c:v>6.9383437338308847</c:v>
                </c:pt>
                <c:pt idx="781">
                  <c:v>6.9383437338308847</c:v>
                </c:pt>
                <c:pt idx="782">
                  <c:v>6.9383437338308847</c:v>
                </c:pt>
                <c:pt idx="783">
                  <c:v>6.9383437338308847</c:v>
                </c:pt>
                <c:pt idx="784">
                  <c:v>6.9383437338308847</c:v>
                </c:pt>
                <c:pt idx="785">
                  <c:v>6.9383437338308847</c:v>
                </c:pt>
                <c:pt idx="786">
                  <c:v>6.9383437338308847</c:v>
                </c:pt>
                <c:pt idx="787">
                  <c:v>6.9383437338308847</c:v>
                </c:pt>
                <c:pt idx="788">
                  <c:v>6.9383437338308847</c:v>
                </c:pt>
                <c:pt idx="789">
                  <c:v>6.9383437338308847</c:v>
                </c:pt>
                <c:pt idx="790">
                  <c:v>6.9383437338308847</c:v>
                </c:pt>
                <c:pt idx="791">
                  <c:v>6.9383437338308847</c:v>
                </c:pt>
                <c:pt idx="792">
                  <c:v>6.9383437338308847</c:v>
                </c:pt>
                <c:pt idx="793">
                  <c:v>6.9383437338308847</c:v>
                </c:pt>
                <c:pt idx="794">
                  <c:v>6.9383437338308847</c:v>
                </c:pt>
                <c:pt idx="795">
                  <c:v>6.9383437338308847</c:v>
                </c:pt>
                <c:pt idx="796">
                  <c:v>6.9383437338308847</c:v>
                </c:pt>
                <c:pt idx="797">
                  <c:v>6.9383437338308847</c:v>
                </c:pt>
                <c:pt idx="798">
                  <c:v>6.9383437338308847</c:v>
                </c:pt>
                <c:pt idx="799">
                  <c:v>6.9383437338308847</c:v>
                </c:pt>
                <c:pt idx="800">
                  <c:v>6.9383437338308847</c:v>
                </c:pt>
                <c:pt idx="801">
                  <c:v>6.9383437338308847</c:v>
                </c:pt>
                <c:pt idx="802">
                  <c:v>6.9383437338308847</c:v>
                </c:pt>
                <c:pt idx="803">
                  <c:v>6.9383437338308847</c:v>
                </c:pt>
                <c:pt idx="804">
                  <c:v>6.9383437338308847</c:v>
                </c:pt>
                <c:pt idx="805">
                  <c:v>6.9383437338308847</c:v>
                </c:pt>
                <c:pt idx="806">
                  <c:v>6.9383437338308847</c:v>
                </c:pt>
                <c:pt idx="807">
                  <c:v>6.9383437338308847</c:v>
                </c:pt>
                <c:pt idx="808">
                  <c:v>6.9383437338308847</c:v>
                </c:pt>
                <c:pt idx="809">
                  <c:v>6.9383437338308847</c:v>
                </c:pt>
                <c:pt idx="810">
                  <c:v>6.9383437338308847</c:v>
                </c:pt>
                <c:pt idx="811">
                  <c:v>6.9383437338308847</c:v>
                </c:pt>
                <c:pt idx="812">
                  <c:v>6.9383437338308847</c:v>
                </c:pt>
                <c:pt idx="813">
                  <c:v>6.9383437338308847</c:v>
                </c:pt>
                <c:pt idx="814">
                  <c:v>6.9383437338308847</c:v>
                </c:pt>
                <c:pt idx="815">
                  <c:v>6.9383437338308847</c:v>
                </c:pt>
                <c:pt idx="816">
                  <c:v>6.9383437338308847</c:v>
                </c:pt>
                <c:pt idx="817">
                  <c:v>6.9383437338308847</c:v>
                </c:pt>
                <c:pt idx="818">
                  <c:v>6.9383437338308847</c:v>
                </c:pt>
                <c:pt idx="819">
                  <c:v>6.9383437338308847</c:v>
                </c:pt>
                <c:pt idx="820">
                  <c:v>6.9383437338308847</c:v>
                </c:pt>
                <c:pt idx="821">
                  <c:v>6.9383437338308847</c:v>
                </c:pt>
                <c:pt idx="822">
                  <c:v>6.9383437338308847</c:v>
                </c:pt>
                <c:pt idx="823">
                  <c:v>6.9383437338308847</c:v>
                </c:pt>
                <c:pt idx="824">
                  <c:v>6.9383437338308847</c:v>
                </c:pt>
                <c:pt idx="825">
                  <c:v>6.9383437338308847</c:v>
                </c:pt>
                <c:pt idx="826">
                  <c:v>6.9383437338308847</c:v>
                </c:pt>
                <c:pt idx="827">
                  <c:v>6.9383437338308847</c:v>
                </c:pt>
                <c:pt idx="828">
                  <c:v>6.9383437338308847</c:v>
                </c:pt>
                <c:pt idx="829">
                  <c:v>6.9383437338308847</c:v>
                </c:pt>
                <c:pt idx="830">
                  <c:v>6.9383437338308847</c:v>
                </c:pt>
                <c:pt idx="831">
                  <c:v>6.9383437338308847</c:v>
                </c:pt>
                <c:pt idx="832">
                  <c:v>6.9383437338308847</c:v>
                </c:pt>
                <c:pt idx="833">
                  <c:v>6.9383437338308847</c:v>
                </c:pt>
                <c:pt idx="834">
                  <c:v>6.9383437338308847</c:v>
                </c:pt>
                <c:pt idx="835">
                  <c:v>6.9383437338308847</c:v>
                </c:pt>
                <c:pt idx="836">
                  <c:v>6.9383437338308847</c:v>
                </c:pt>
                <c:pt idx="837">
                  <c:v>6.9383437338308847</c:v>
                </c:pt>
                <c:pt idx="838">
                  <c:v>6.9383437338308847</c:v>
                </c:pt>
                <c:pt idx="839">
                  <c:v>6.9383437338308847</c:v>
                </c:pt>
                <c:pt idx="840">
                  <c:v>6.9383437338308847</c:v>
                </c:pt>
                <c:pt idx="841">
                  <c:v>6.9383437338308847</c:v>
                </c:pt>
                <c:pt idx="842">
                  <c:v>6.9383437338308847</c:v>
                </c:pt>
                <c:pt idx="843">
                  <c:v>6.9383437338308847</c:v>
                </c:pt>
                <c:pt idx="844">
                  <c:v>6.9383437338308847</c:v>
                </c:pt>
                <c:pt idx="845">
                  <c:v>6.9383437338308847</c:v>
                </c:pt>
                <c:pt idx="846">
                  <c:v>6.9383437338308847</c:v>
                </c:pt>
                <c:pt idx="847">
                  <c:v>6.9383437338308847</c:v>
                </c:pt>
                <c:pt idx="848">
                  <c:v>6.9383437338308847</c:v>
                </c:pt>
                <c:pt idx="849">
                  <c:v>6.9383437338308847</c:v>
                </c:pt>
                <c:pt idx="850">
                  <c:v>6.9383437338308847</c:v>
                </c:pt>
                <c:pt idx="851">
                  <c:v>6.9383437338308847</c:v>
                </c:pt>
                <c:pt idx="852">
                  <c:v>6.9383437338308847</c:v>
                </c:pt>
                <c:pt idx="853">
                  <c:v>6.9383437338308847</c:v>
                </c:pt>
                <c:pt idx="854">
                  <c:v>6.9383437338308847</c:v>
                </c:pt>
                <c:pt idx="855">
                  <c:v>6.9383437338308847</c:v>
                </c:pt>
                <c:pt idx="856">
                  <c:v>6.9383437338308847</c:v>
                </c:pt>
                <c:pt idx="857">
                  <c:v>6.9383437338308847</c:v>
                </c:pt>
                <c:pt idx="858">
                  <c:v>6.9383437338308847</c:v>
                </c:pt>
                <c:pt idx="859">
                  <c:v>6.9383437338308847</c:v>
                </c:pt>
                <c:pt idx="860">
                  <c:v>6.9383437338308847</c:v>
                </c:pt>
                <c:pt idx="861">
                  <c:v>6.9383437338308847</c:v>
                </c:pt>
                <c:pt idx="862">
                  <c:v>6.9383437338308847</c:v>
                </c:pt>
                <c:pt idx="863">
                  <c:v>6.9383437338308847</c:v>
                </c:pt>
                <c:pt idx="864">
                  <c:v>6.9383437338308847</c:v>
                </c:pt>
                <c:pt idx="865">
                  <c:v>6.9383437338308847</c:v>
                </c:pt>
                <c:pt idx="866">
                  <c:v>6.9383437338308847</c:v>
                </c:pt>
                <c:pt idx="867">
                  <c:v>6.9383437338308847</c:v>
                </c:pt>
                <c:pt idx="868">
                  <c:v>6.9383437338308847</c:v>
                </c:pt>
                <c:pt idx="869">
                  <c:v>6.9383437338308847</c:v>
                </c:pt>
                <c:pt idx="870">
                  <c:v>6.9383437338308847</c:v>
                </c:pt>
                <c:pt idx="871">
                  <c:v>6.9383437338308847</c:v>
                </c:pt>
                <c:pt idx="872">
                  <c:v>6.9383437338308847</c:v>
                </c:pt>
                <c:pt idx="873">
                  <c:v>6.9383437338308847</c:v>
                </c:pt>
                <c:pt idx="874">
                  <c:v>6.9383437338308847</c:v>
                </c:pt>
                <c:pt idx="875">
                  <c:v>6.9383437338308847</c:v>
                </c:pt>
                <c:pt idx="876">
                  <c:v>6.9383437338308847</c:v>
                </c:pt>
                <c:pt idx="877">
                  <c:v>6.9383437338308847</c:v>
                </c:pt>
                <c:pt idx="878">
                  <c:v>6.9383437338308847</c:v>
                </c:pt>
                <c:pt idx="879">
                  <c:v>6.9383437338308847</c:v>
                </c:pt>
                <c:pt idx="880">
                  <c:v>6.9383437338308847</c:v>
                </c:pt>
                <c:pt idx="881">
                  <c:v>6.9383437338308847</c:v>
                </c:pt>
                <c:pt idx="882">
                  <c:v>6.9383437338308847</c:v>
                </c:pt>
                <c:pt idx="883">
                  <c:v>6.9383437338308847</c:v>
                </c:pt>
                <c:pt idx="884">
                  <c:v>6.9383437338308847</c:v>
                </c:pt>
                <c:pt idx="885">
                  <c:v>6.9383437338308847</c:v>
                </c:pt>
                <c:pt idx="886">
                  <c:v>6.9383437338308847</c:v>
                </c:pt>
                <c:pt idx="887">
                  <c:v>6.9383437338308847</c:v>
                </c:pt>
                <c:pt idx="888">
                  <c:v>6.9383437338308847</c:v>
                </c:pt>
                <c:pt idx="889">
                  <c:v>6.9383437338308847</c:v>
                </c:pt>
                <c:pt idx="890">
                  <c:v>6.9383437338308847</c:v>
                </c:pt>
                <c:pt idx="891">
                  <c:v>6.9383437338308847</c:v>
                </c:pt>
                <c:pt idx="892">
                  <c:v>6.9383437338308847</c:v>
                </c:pt>
                <c:pt idx="893">
                  <c:v>6.9383437338308847</c:v>
                </c:pt>
                <c:pt idx="894">
                  <c:v>6.9383437338308847</c:v>
                </c:pt>
                <c:pt idx="895">
                  <c:v>6.9383437338308847</c:v>
                </c:pt>
                <c:pt idx="896">
                  <c:v>6.9383437338308847</c:v>
                </c:pt>
                <c:pt idx="897">
                  <c:v>6.9383437338308847</c:v>
                </c:pt>
                <c:pt idx="898">
                  <c:v>6.9383437338308847</c:v>
                </c:pt>
                <c:pt idx="899">
                  <c:v>6.9383437338308847</c:v>
                </c:pt>
                <c:pt idx="900">
                  <c:v>6.9383437338308847</c:v>
                </c:pt>
                <c:pt idx="901">
                  <c:v>6.9383437338308847</c:v>
                </c:pt>
                <c:pt idx="902">
                  <c:v>6.9383437338308847</c:v>
                </c:pt>
                <c:pt idx="903">
                  <c:v>6.9383437338308847</c:v>
                </c:pt>
                <c:pt idx="904">
                  <c:v>6.9383437338308847</c:v>
                </c:pt>
                <c:pt idx="905">
                  <c:v>6.9383437338308847</c:v>
                </c:pt>
                <c:pt idx="906">
                  <c:v>6.9383437338308847</c:v>
                </c:pt>
                <c:pt idx="907">
                  <c:v>6.9383437338308847</c:v>
                </c:pt>
                <c:pt idx="908">
                  <c:v>6.9383437338308847</c:v>
                </c:pt>
                <c:pt idx="909">
                  <c:v>6.9383437338308847</c:v>
                </c:pt>
                <c:pt idx="910">
                  <c:v>6.9383437338308847</c:v>
                </c:pt>
                <c:pt idx="911">
                  <c:v>6.9383437338308847</c:v>
                </c:pt>
                <c:pt idx="912">
                  <c:v>6.9383437338308847</c:v>
                </c:pt>
                <c:pt idx="913">
                  <c:v>6.9383437338308847</c:v>
                </c:pt>
                <c:pt idx="914">
                  <c:v>6.9383437338308847</c:v>
                </c:pt>
                <c:pt idx="915">
                  <c:v>6.9383437338308847</c:v>
                </c:pt>
                <c:pt idx="916">
                  <c:v>6.9383437338308847</c:v>
                </c:pt>
                <c:pt idx="917">
                  <c:v>6.9383437338308847</c:v>
                </c:pt>
                <c:pt idx="918">
                  <c:v>6.9383437338308847</c:v>
                </c:pt>
                <c:pt idx="919">
                  <c:v>6.9383437338308847</c:v>
                </c:pt>
                <c:pt idx="920">
                  <c:v>6.9383437338308847</c:v>
                </c:pt>
                <c:pt idx="921">
                  <c:v>6.9383437338308847</c:v>
                </c:pt>
                <c:pt idx="922">
                  <c:v>6.9383437338308847</c:v>
                </c:pt>
                <c:pt idx="923">
                  <c:v>6.9383437338308847</c:v>
                </c:pt>
                <c:pt idx="924">
                  <c:v>6.9383437338308847</c:v>
                </c:pt>
                <c:pt idx="925">
                  <c:v>6.9383437338308847</c:v>
                </c:pt>
                <c:pt idx="926">
                  <c:v>6.9383437338308847</c:v>
                </c:pt>
                <c:pt idx="927">
                  <c:v>6.9383437338308847</c:v>
                </c:pt>
                <c:pt idx="928">
                  <c:v>6.9383437338308847</c:v>
                </c:pt>
                <c:pt idx="929">
                  <c:v>6.9383437338308847</c:v>
                </c:pt>
                <c:pt idx="930">
                  <c:v>6.9383437338308847</c:v>
                </c:pt>
                <c:pt idx="931">
                  <c:v>6.9383437338308847</c:v>
                </c:pt>
                <c:pt idx="932">
                  <c:v>6.9383437338308847</c:v>
                </c:pt>
                <c:pt idx="933">
                  <c:v>6.9383437338308847</c:v>
                </c:pt>
                <c:pt idx="934">
                  <c:v>6.9383437338308847</c:v>
                </c:pt>
                <c:pt idx="935">
                  <c:v>6.9383437338308847</c:v>
                </c:pt>
                <c:pt idx="936">
                  <c:v>6.9383437338308847</c:v>
                </c:pt>
                <c:pt idx="937">
                  <c:v>6.9383437338308847</c:v>
                </c:pt>
                <c:pt idx="938">
                  <c:v>6.9383437338308847</c:v>
                </c:pt>
                <c:pt idx="939">
                  <c:v>6.9383437338308847</c:v>
                </c:pt>
                <c:pt idx="940">
                  <c:v>6.9383437338308847</c:v>
                </c:pt>
                <c:pt idx="941">
                  <c:v>6.9383437338308847</c:v>
                </c:pt>
                <c:pt idx="942">
                  <c:v>6.9383437338308847</c:v>
                </c:pt>
                <c:pt idx="943">
                  <c:v>6.9383437338308847</c:v>
                </c:pt>
                <c:pt idx="944">
                  <c:v>6.9383437338308847</c:v>
                </c:pt>
                <c:pt idx="945">
                  <c:v>6.9383437338308847</c:v>
                </c:pt>
                <c:pt idx="946">
                  <c:v>6.9383437338308847</c:v>
                </c:pt>
                <c:pt idx="947">
                  <c:v>6.9383437338308847</c:v>
                </c:pt>
                <c:pt idx="948">
                  <c:v>6.9383437338308847</c:v>
                </c:pt>
                <c:pt idx="949">
                  <c:v>6.9383437338308847</c:v>
                </c:pt>
                <c:pt idx="950">
                  <c:v>6.9383437338308847</c:v>
                </c:pt>
                <c:pt idx="951">
                  <c:v>6.9383437338308847</c:v>
                </c:pt>
                <c:pt idx="952">
                  <c:v>6.9383437338308847</c:v>
                </c:pt>
                <c:pt idx="953">
                  <c:v>6.9383437338308847</c:v>
                </c:pt>
                <c:pt idx="954">
                  <c:v>6.9383437338308847</c:v>
                </c:pt>
                <c:pt idx="955">
                  <c:v>6.9383437338308847</c:v>
                </c:pt>
                <c:pt idx="956">
                  <c:v>6.9383437338308847</c:v>
                </c:pt>
                <c:pt idx="957">
                  <c:v>6.9383437338308847</c:v>
                </c:pt>
                <c:pt idx="958">
                  <c:v>6.9383437338308847</c:v>
                </c:pt>
                <c:pt idx="959">
                  <c:v>6.9383437338308847</c:v>
                </c:pt>
                <c:pt idx="960">
                  <c:v>6.9383437338308847</c:v>
                </c:pt>
                <c:pt idx="961">
                  <c:v>6.9383437338308847</c:v>
                </c:pt>
                <c:pt idx="962">
                  <c:v>6.9383437338308847</c:v>
                </c:pt>
                <c:pt idx="963">
                  <c:v>6.9383437338308847</c:v>
                </c:pt>
                <c:pt idx="964">
                  <c:v>6.9383437338308847</c:v>
                </c:pt>
                <c:pt idx="965">
                  <c:v>6.9383437338308847</c:v>
                </c:pt>
                <c:pt idx="966">
                  <c:v>6.9383437338308847</c:v>
                </c:pt>
                <c:pt idx="967">
                  <c:v>6.9383437338308847</c:v>
                </c:pt>
                <c:pt idx="968">
                  <c:v>6.9383437338308847</c:v>
                </c:pt>
                <c:pt idx="969">
                  <c:v>6.9383437338308847</c:v>
                </c:pt>
                <c:pt idx="970">
                  <c:v>6.9383437338308847</c:v>
                </c:pt>
                <c:pt idx="971">
                  <c:v>6.9383437338308847</c:v>
                </c:pt>
                <c:pt idx="972">
                  <c:v>6.9383437338308847</c:v>
                </c:pt>
                <c:pt idx="973">
                  <c:v>6.9383437338308847</c:v>
                </c:pt>
                <c:pt idx="974">
                  <c:v>6.9383437338308847</c:v>
                </c:pt>
                <c:pt idx="975">
                  <c:v>6.9383437338308847</c:v>
                </c:pt>
                <c:pt idx="976">
                  <c:v>6.9383437338308847</c:v>
                </c:pt>
                <c:pt idx="977">
                  <c:v>6.9383437338308847</c:v>
                </c:pt>
                <c:pt idx="978">
                  <c:v>6.9383437338308847</c:v>
                </c:pt>
                <c:pt idx="979">
                  <c:v>6.9383437338308847</c:v>
                </c:pt>
                <c:pt idx="980">
                  <c:v>6.9383437338308847</c:v>
                </c:pt>
                <c:pt idx="981">
                  <c:v>6.9383437338308847</c:v>
                </c:pt>
                <c:pt idx="982">
                  <c:v>6.9383437338308847</c:v>
                </c:pt>
                <c:pt idx="983">
                  <c:v>6.9383437338308847</c:v>
                </c:pt>
                <c:pt idx="984">
                  <c:v>6.9383437338308847</c:v>
                </c:pt>
                <c:pt idx="985">
                  <c:v>6.9383437338308847</c:v>
                </c:pt>
                <c:pt idx="986">
                  <c:v>6.9383437338308847</c:v>
                </c:pt>
                <c:pt idx="987">
                  <c:v>6.9383437338308847</c:v>
                </c:pt>
                <c:pt idx="988">
                  <c:v>6.9383437338308847</c:v>
                </c:pt>
                <c:pt idx="989">
                  <c:v>6.9383437338308847</c:v>
                </c:pt>
                <c:pt idx="990">
                  <c:v>6.9383437338308847</c:v>
                </c:pt>
                <c:pt idx="991">
                  <c:v>6.9383437338308847</c:v>
                </c:pt>
                <c:pt idx="992">
                  <c:v>6.9383437338308847</c:v>
                </c:pt>
                <c:pt idx="993">
                  <c:v>6.9383437338308847</c:v>
                </c:pt>
                <c:pt idx="994">
                  <c:v>6.9383437338308847</c:v>
                </c:pt>
                <c:pt idx="995">
                  <c:v>6.9383437338308847</c:v>
                </c:pt>
                <c:pt idx="996">
                  <c:v>6.9383437338308847</c:v>
                </c:pt>
                <c:pt idx="997">
                  <c:v>6.9383437338308847</c:v>
                </c:pt>
                <c:pt idx="998">
                  <c:v>6.9383437338308847</c:v>
                </c:pt>
                <c:pt idx="999">
                  <c:v>6.9383437338308847</c:v>
                </c:pt>
                <c:pt idx="1000">
                  <c:v>6.9383437338308847</c:v>
                </c:pt>
                <c:pt idx="1001">
                  <c:v>6.9383437338308847</c:v>
                </c:pt>
                <c:pt idx="1002">
                  <c:v>6.9383437338308847</c:v>
                </c:pt>
                <c:pt idx="1003">
                  <c:v>6.9383437338308847</c:v>
                </c:pt>
                <c:pt idx="1004">
                  <c:v>6.9383437338308847</c:v>
                </c:pt>
                <c:pt idx="1005">
                  <c:v>6.9383437338308847</c:v>
                </c:pt>
                <c:pt idx="1006">
                  <c:v>6.9383437338308847</c:v>
                </c:pt>
                <c:pt idx="1007">
                  <c:v>6.9383437338308847</c:v>
                </c:pt>
                <c:pt idx="1008">
                  <c:v>6.9383437338308847</c:v>
                </c:pt>
                <c:pt idx="1009">
                  <c:v>6.9383437338308847</c:v>
                </c:pt>
                <c:pt idx="1010">
                  <c:v>6.9383437338308847</c:v>
                </c:pt>
                <c:pt idx="1011">
                  <c:v>6.9383437338308847</c:v>
                </c:pt>
                <c:pt idx="1012">
                  <c:v>6.9383437338308847</c:v>
                </c:pt>
                <c:pt idx="1013">
                  <c:v>6.9383437338308847</c:v>
                </c:pt>
                <c:pt idx="1014">
                  <c:v>6.9383437338308847</c:v>
                </c:pt>
                <c:pt idx="1015">
                  <c:v>6.9383437338308847</c:v>
                </c:pt>
                <c:pt idx="1016">
                  <c:v>6.9383437338308847</c:v>
                </c:pt>
                <c:pt idx="1017">
                  <c:v>6.9383437338308847</c:v>
                </c:pt>
                <c:pt idx="1018">
                  <c:v>6.9383437338308847</c:v>
                </c:pt>
                <c:pt idx="1019">
                  <c:v>6.9383437338308847</c:v>
                </c:pt>
                <c:pt idx="1020">
                  <c:v>6.9383437338308847</c:v>
                </c:pt>
                <c:pt idx="1021">
                  <c:v>6.9383437338308847</c:v>
                </c:pt>
                <c:pt idx="1022">
                  <c:v>6.9383437338308847</c:v>
                </c:pt>
                <c:pt idx="1023">
                  <c:v>6.9383437338308847</c:v>
                </c:pt>
                <c:pt idx="1024">
                  <c:v>6.9383437338308847</c:v>
                </c:pt>
                <c:pt idx="1025">
                  <c:v>6.9383437338308847</c:v>
                </c:pt>
                <c:pt idx="1026">
                  <c:v>6.9383437338308847</c:v>
                </c:pt>
                <c:pt idx="1027">
                  <c:v>6.9383437338308847</c:v>
                </c:pt>
                <c:pt idx="1028">
                  <c:v>6.9383437338308847</c:v>
                </c:pt>
                <c:pt idx="1029">
                  <c:v>6.9383437338308847</c:v>
                </c:pt>
                <c:pt idx="1030">
                  <c:v>6.9383437338308847</c:v>
                </c:pt>
                <c:pt idx="1031">
                  <c:v>6.9383437338308847</c:v>
                </c:pt>
                <c:pt idx="1032">
                  <c:v>6.9383437338308847</c:v>
                </c:pt>
                <c:pt idx="1033">
                  <c:v>6.9383437338308847</c:v>
                </c:pt>
                <c:pt idx="1034">
                  <c:v>6.9383437338308847</c:v>
                </c:pt>
                <c:pt idx="1035">
                  <c:v>6.9383437338308847</c:v>
                </c:pt>
                <c:pt idx="1036">
                  <c:v>6.9383437338308847</c:v>
                </c:pt>
                <c:pt idx="1037">
                  <c:v>6.9383437338308847</c:v>
                </c:pt>
                <c:pt idx="1038">
                  <c:v>6.9383437338308847</c:v>
                </c:pt>
                <c:pt idx="1039">
                  <c:v>6.9383437338308847</c:v>
                </c:pt>
                <c:pt idx="1040">
                  <c:v>6.9383437338308847</c:v>
                </c:pt>
                <c:pt idx="1041">
                  <c:v>6.9383437338308847</c:v>
                </c:pt>
                <c:pt idx="1042">
                  <c:v>6.9383437338308847</c:v>
                </c:pt>
                <c:pt idx="1043">
                  <c:v>6.9383437338308847</c:v>
                </c:pt>
                <c:pt idx="1044">
                  <c:v>6.9383437338308847</c:v>
                </c:pt>
                <c:pt idx="1045">
                  <c:v>6.9383437338308847</c:v>
                </c:pt>
                <c:pt idx="1046">
                  <c:v>6.9383437338308847</c:v>
                </c:pt>
                <c:pt idx="1047">
                  <c:v>6.9383437338308847</c:v>
                </c:pt>
                <c:pt idx="1048">
                  <c:v>6.9383437338308847</c:v>
                </c:pt>
                <c:pt idx="1049">
                  <c:v>6.9383437338308847</c:v>
                </c:pt>
                <c:pt idx="1050">
                  <c:v>6.9383437338308847</c:v>
                </c:pt>
                <c:pt idx="1051">
                  <c:v>6.9383437338308847</c:v>
                </c:pt>
                <c:pt idx="1052">
                  <c:v>6.9383437338308847</c:v>
                </c:pt>
                <c:pt idx="1053">
                  <c:v>6.9383437338308847</c:v>
                </c:pt>
                <c:pt idx="1054">
                  <c:v>6.9383437338308847</c:v>
                </c:pt>
                <c:pt idx="1055">
                  <c:v>6.9383437338308847</c:v>
                </c:pt>
                <c:pt idx="1056">
                  <c:v>6.9383437338308847</c:v>
                </c:pt>
                <c:pt idx="1057">
                  <c:v>6.9383437338308847</c:v>
                </c:pt>
                <c:pt idx="1058">
                  <c:v>6.9383437338308847</c:v>
                </c:pt>
                <c:pt idx="1059">
                  <c:v>6.9383437338308847</c:v>
                </c:pt>
                <c:pt idx="1060">
                  <c:v>6.9383437338308847</c:v>
                </c:pt>
                <c:pt idx="1061">
                  <c:v>6.9383437338308847</c:v>
                </c:pt>
                <c:pt idx="1062">
                  <c:v>6.9383437338308847</c:v>
                </c:pt>
                <c:pt idx="1063">
                  <c:v>6.9383437338308847</c:v>
                </c:pt>
                <c:pt idx="1064">
                  <c:v>6.9383437338308847</c:v>
                </c:pt>
                <c:pt idx="1065">
                  <c:v>6.9383437338308847</c:v>
                </c:pt>
                <c:pt idx="1066">
                  <c:v>6.9383437338308847</c:v>
                </c:pt>
                <c:pt idx="1067">
                  <c:v>6.9383437338308847</c:v>
                </c:pt>
                <c:pt idx="1068">
                  <c:v>6.9383437338308847</c:v>
                </c:pt>
                <c:pt idx="1069">
                  <c:v>6.9383437338308847</c:v>
                </c:pt>
                <c:pt idx="1070">
                  <c:v>6.9383437338308847</c:v>
                </c:pt>
                <c:pt idx="1071">
                  <c:v>6.9383437338308847</c:v>
                </c:pt>
                <c:pt idx="1072">
                  <c:v>6.9383437338308847</c:v>
                </c:pt>
                <c:pt idx="1073">
                  <c:v>6.9383437338308847</c:v>
                </c:pt>
                <c:pt idx="1074">
                  <c:v>6.9383437338308847</c:v>
                </c:pt>
                <c:pt idx="1075">
                  <c:v>6.9383437338308847</c:v>
                </c:pt>
                <c:pt idx="1076">
                  <c:v>6.9383437338308847</c:v>
                </c:pt>
                <c:pt idx="1077">
                  <c:v>6.9383437338308847</c:v>
                </c:pt>
                <c:pt idx="1078">
                  <c:v>6.9383437338308847</c:v>
                </c:pt>
                <c:pt idx="1079">
                  <c:v>6.9383437338308847</c:v>
                </c:pt>
                <c:pt idx="1080">
                  <c:v>6.9383437338308847</c:v>
                </c:pt>
                <c:pt idx="1081">
                  <c:v>6.9383437338308847</c:v>
                </c:pt>
                <c:pt idx="1082">
                  <c:v>6.9383437338308847</c:v>
                </c:pt>
                <c:pt idx="1083">
                  <c:v>6.9383437338308847</c:v>
                </c:pt>
                <c:pt idx="1084">
                  <c:v>6.9383437338308847</c:v>
                </c:pt>
                <c:pt idx="1085">
                  <c:v>6.9383437338308847</c:v>
                </c:pt>
                <c:pt idx="1086">
                  <c:v>6.9383437338308847</c:v>
                </c:pt>
                <c:pt idx="1087">
                  <c:v>6.9383437338308847</c:v>
                </c:pt>
                <c:pt idx="1088">
                  <c:v>6.9383437338308847</c:v>
                </c:pt>
                <c:pt idx="1089">
                  <c:v>6.9383437338308847</c:v>
                </c:pt>
                <c:pt idx="1090">
                  <c:v>6.9383437338308847</c:v>
                </c:pt>
                <c:pt idx="1091">
                  <c:v>6.9383437338308847</c:v>
                </c:pt>
                <c:pt idx="1092">
                  <c:v>6.9383437338308847</c:v>
                </c:pt>
                <c:pt idx="1093">
                  <c:v>6.9383437338308847</c:v>
                </c:pt>
                <c:pt idx="1094">
                  <c:v>6.9383437338308847</c:v>
                </c:pt>
                <c:pt idx="1095">
                  <c:v>6.9383437338308847</c:v>
                </c:pt>
                <c:pt idx="1096">
                  <c:v>6.9383437338308847</c:v>
                </c:pt>
                <c:pt idx="1097">
                  <c:v>6.9383437338308847</c:v>
                </c:pt>
                <c:pt idx="1098">
                  <c:v>6.9383437338308847</c:v>
                </c:pt>
                <c:pt idx="1099">
                  <c:v>6.9383437338308847</c:v>
                </c:pt>
                <c:pt idx="1100">
                  <c:v>6.9383437338308847</c:v>
                </c:pt>
                <c:pt idx="1101">
                  <c:v>6.9383437338308847</c:v>
                </c:pt>
                <c:pt idx="1102">
                  <c:v>6.9383437338308847</c:v>
                </c:pt>
                <c:pt idx="1103">
                  <c:v>6.9383437338308847</c:v>
                </c:pt>
                <c:pt idx="1104">
                  <c:v>6.9383437338308847</c:v>
                </c:pt>
                <c:pt idx="1105">
                  <c:v>6.9383437338308847</c:v>
                </c:pt>
                <c:pt idx="1106">
                  <c:v>6.9383437338308847</c:v>
                </c:pt>
                <c:pt idx="1107">
                  <c:v>6.9383437338308847</c:v>
                </c:pt>
                <c:pt idx="1108">
                  <c:v>6.9383437338308847</c:v>
                </c:pt>
                <c:pt idx="1109">
                  <c:v>6.9383437338308847</c:v>
                </c:pt>
                <c:pt idx="1110">
                  <c:v>6.9383437338308847</c:v>
                </c:pt>
                <c:pt idx="1111">
                  <c:v>6.9383437338308847</c:v>
                </c:pt>
                <c:pt idx="1112">
                  <c:v>6.9383437338308847</c:v>
                </c:pt>
                <c:pt idx="1113">
                  <c:v>6.9383437338308847</c:v>
                </c:pt>
                <c:pt idx="1114">
                  <c:v>6.9383437338308847</c:v>
                </c:pt>
                <c:pt idx="1115">
                  <c:v>6.9383437338308847</c:v>
                </c:pt>
                <c:pt idx="1116">
                  <c:v>6.9383437338308847</c:v>
                </c:pt>
                <c:pt idx="1117">
                  <c:v>6.9383437338308847</c:v>
                </c:pt>
                <c:pt idx="1118">
                  <c:v>6.9383437338308847</c:v>
                </c:pt>
                <c:pt idx="1119">
                  <c:v>6.9383437338308847</c:v>
                </c:pt>
                <c:pt idx="1120">
                  <c:v>6.9383437338308847</c:v>
                </c:pt>
                <c:pt idx="1121">
                  <c:v>6.9383437338308847</c:v>
                </c:pt>
                <c:pt idx="1122">
                  <c:v>6.9383437338308847</c:v>
                </c:pt>
                <c:pt idx="1123">
                  <c:v>6.9383437338308847</c:v>
                </c:pt>
                <c:pt idx="1124">
                  <c:v>6.9383437338308847</c:v>
                </c:pt>
                <c:pt idx="1125">
                  <c:v>6.9383437338308847</c:v>
                </c:pt>
                <c:pt idx="1126">
                  <c:v>6.9383437338308847</c:v>
                </c:pt>
                <c:pt idx="1127">
                  <c:v>6.9383437338308847</c:v>
                </c:pt>
                <c:pt idx="1128">
                  <c:v>6.9383437338308847</c:v>
                </c:pt>
                <c:pt idx="1129">
                  <c:v>6.9383437338308847</c:v>
                </c:pt>
                <c:pt idx="1130">
                  <c:v>6.9383437338308847</c:v>
                </c:pt>
                <c:pt idx="1131">
                  <c:v>6.9383437338308847</c:v>
                </c:pt>
                <c:pt idx="1132">
                  <c:v>6.9383437338308847</c:v>
                </c:pt>
                <c:pt idx="1133">
                  <c:v>6.9383437338308847</c:v>
                </c:pt>
                <c:pt idx="1134">
                  <c:v>6.9383437338308847</c:v>
                </c:pt>
                <c:pt idx="1135">
                  <c:v>6.9383437338308847</c:v>
                </c:pt>
                <c:pt idx="1136">
                  <c:v>6.9383437338308847</c:v>
                </c:pt>
                <c:pt idx="1137">
                  <c:v>6.9383437338308847</c:v>
                </c:pt>
                <c:pt idx="1138">
                  <c:v>6.9383437338308847</c:v>
                </c:pt>
                <c:pt idx="1139">
                  <c:v>6.9383437338308847</c:v>
                </c:pt>
                <c:pt idx="1140">
                  <c:v>6.9383437338308847</c:v>
                </c:pt>
                <c:pt idx="1141">
                  <c:v>6.9383437338308847</c:v>
                </c:pt>
                <c:pt idx="1142">
                  <c:v>6.9383437338308847</c:v>
                </c:pt>
                <c:pt idx="1143">
                  <c:v>6.9383437338308847</c:v>
                </c:pt>
                <c:pt idx="1144">
                  <c:v>6.9383437338308847</c:v>
                </c:pt>
                <c:pt idx="1145">
                  <c:v>6.9383437338308847</c:v>
                </c:pt>
                <c:pt idx="1146">
                  <c:v>6.9383437338308847</c:v>
                </c:pt>
                <c:pt idx="1147">
                  <c:v>6.9383437338308847</c:v>
                </c:pt>
                <c:pt idx="1148">
                  <c:v>6.9383437338308847</c:v>
                </c:pt>
                <c:pt idx="1149">
                  <c:v>6.9383437338308847</c:v>
                </c:pt>
                <c:pt idx="1150">
                  <c:v>6.9383437338308847</c:v>
                </c:pt>
                <c:pt idx="1151">
                  <c:v>6.9383437338308847</c:v>
                </c:pt>
                <c:pt idx="1152">
                  <c:v>6.9383437338308847</c:v>
                </c:pt>
                <c:pt idx="1153">
                  <c:v>6.9383437338308847</c:v>
                </c:pt>
                <c:pt idx="1154">
                  <c:v>6.9383437338308847</c:v>
                </c:pt>
                <c:pt idx="1155">
                  <c:v>6.9383437338308847</c:v>
                </c:pt>
                <c:pt idx="1156">
                  <c:v>6.9383437338308847</c:v>
                </c:pt>
                <c:pt idx="1157">
                  <c:v>6.9383437338308847</c:v>
                </c:pt>
                <c:pt idx="1158">
                  <c:v>6.9383437338308847</c:v>
                </c:pt>
                <c:pt idx="1159">
                  <c:v>6.9383437338308847</c:v>
                </c:pt>
                <c:pt idx="1160">
                  <c:v>6.9383437338308847</c:v>
                </c:pt>
                <c:pt idx="1161">
                  <c:v>6.9383437338308847</c:v>
                </c:pt>
                <c:pt idx="1162">
                  <c:v>6.9383437338308847</c:v>
                </c:pt>
                <c:pt idx="1163">
                  <c:v>6.9383437338308847</c:v>
                </c:pt>
                <c:pt idx="1164">
                  <c:v>6.9383437338308847</c:v>
                </c:pt>
                <c:pt idx="1165">
                  <c:v>6.9383437338308847</c:v>
                </c:pt>
                <c:pt idx="1166">
                  <c:v>6.9383437338308847</c:v>
                </c:pt>
                <c:pt idx="1167">
                  <c:v>6.9383437338308847</c:v>
                </c:pt>
                <c:pt idx="1168">
                  <c:v>6.9383437338308847</c:v>
                </c:pt>
                <c:pt idx="1169">
                  <c:v>6.9383437338308847</c:v>
                </c:pt>
                <c:pt idx="1170">
                  <c:v>6.9383437338308847</c:v>
                </c:pt>
                <c:pt idx="1171">
                  <c:v>6.9383437338308847</c:v>
                </c:pt>
                <c:pt idx="1172">
                  <c:v>6.9383437338308847</c:v>
                </c:pt>
                <c:pt idx="1173">
                  <c:v>6.9383437338308847</c:v>
                </c:pt>
                <c:pt idx="1174">
                  <c:v>6.9383437338308847</c:v>
                </c:pt>
                <c:pt idx="1175">
                  <c:v>6.9383437338308847</c:v>
                </c:pt>
                <c:pt idx="1176">
                  <c:v>6.9383437338308847</c:v>
                </c:pt>
                <c:pt idx="1177">
                  <c:v>6.9383437338308847</c:v>
                </c:pt>
                <c:pt idx="1178">
                  <c:v>6.9383437338308847</c:v>
                </c:pt>
                <c:pt idx="1179">
                  <c:v>6.9383437338308847</c:v>
                </c:pt>
                <c:pt idx="1180">
                  <c:v>6.9383437338308847</c:v>
                </c:pt>
                <c:pt idx="1181">
                  <c:v>6.9383437338308847</c:v>
                </c:pt>
                <c:pt idx="1182">
                  <c:v>6.9383437338308847</c:v>
                </c:pt>
                <c:pt idx="1183">
                  <c:v>6.9383437338308847</c:v>
                </c:pt>
                <c:pt idx="1184">
                  <c:v>6.9383437338308847</c:v>
                </c:pt>
                <c:pt idx="1185">
                  <c:v>6.9383437338308847</c:v>
                </c:pt>
                <c:pt idx="1186">
                  <c:v>6.9383437338308847</c:v>
                </c:pt>
                <c:pt idx="1187">
                  <c:v>6.9383437338308847</c:v>
                </c:pt>
                <c:pt idx="1188">
                  <c:v>6.9383437338308847</c:v>
                </c:pt>
                <c:pt idx="1189">
                  <c:v>6.9383437338308847</c:v>
                </c:pt>
                <c:pt idx="1190">
                  <c:v>6.9383437338308847</c:v>
                </c:pt>
                <c:pt idx="1191">
                  <c:v>6.9383437338308847</c:v>
                </c:pt>
                <c:pt idx="1192">
                  <c:v>6.9383437338308847</c:v>
                </c:pt>
                <c:pt idx="1193">
                  <c:v>6.9383437338308847</c:v>
                </c:pt>
                <c:pt idx="1194">
                  <c:v>6.9383437338308847</c:v>
                </c:pt>
                <c:pt idx="1195">
                  <c:v>6.9383437338308847</c:v>
                </c:pt>
                <c:pt idx="1196">
                  <c:v>6.9383437338308847</c:v>
                </c:pt>
                <c:pt idx="1197">
                  <c:v>6.9383437338308847</c:v>
                </c:pt>
                <c:pt idx="1198">
                  <c:v>6.9383437338308847</c:v>
                </c:pt>
                <c:pt idx="1199">
                  <c:v>6.9383437338308847</c:v>
                </c:pt>
                <c:pt idx="1200">
                  <c:v>6.9383437338308847</c:v>
                </c:pt>
                <c:pt idx="1201">
                  <c:v>6.9383437338308847</c:v>
                </c:pt>
                <c:pt idx="1202">
                  <c:v>6.9383437338308847</c:v>
                </c:pt>
                <c:pt idx="1203">
                  <c:v>6.9383437338308847</c:v>
                </c:pt>
                <c:pt idx="1204">
                  <c:v>6.9383437338308847</c:v>
                </c:pt>
                <c:pt idx="1205">
                  <c:v>6.9383437338308847</c:v>
                </c:pt>
                <c:pt idx="1206">
                  <c:v>6.9383437338308847</c:v>
                </c:pt>
                <c:pt idx="1207">
                  <c:v>6.9383437338308847</c:v>
                </c:pt>
                <c:pt idx="1208">
                  <c:v>6.9383437338308847</c:v>
                </c:pt>
                <c:pt idx="1209">
                  <c:v>6.9383437338308847</c:v>
                </c:pt>
                <c:pt idx="1210">
                  <c:v>6.9383437338308847</c:v>
                </c:pt>
                <c:pt idx="1211">
                  <c:v>6.9383437338308847</c:v>
                </c:pt>
                <c:pt idx="1212">
                  <c:v>6.9383437338308847</c:v>
                </c:pt>
                <c:pt idx="1213">
                  <c:v>6.9383437338308847</c:v>
                </c:pt>
                <c:pt idx="1214">
                  <c:v>6.9383437338308847</c:v>
                </c:pt>
                <c:pt idx="1215">
                  <c:v>6.9383437338308847</c:v>
                </c:pt>
                <c:pt idx="1216">
                  <c:v>6.9383437338308847</c:v>
                </c:pt>
                <c:pt idx="1217">
                  <c:v>6.9383437338308847</c:v>
                </c:pt>
                <c:pt idx="1218">
                  <c:v>6.9383437338308847</c:v>
                </c:pt>
                <c:pt idx="1219">
                  <c:v>6.9383437338308847</c:v>
                </c:pt>
                <c:pt idx="1220">
                  <c:v>6.9383437338308847</c:v>
                </c:pt>
                <c:pt idx="1221">
                  <c:v>6.9383437338308847</c:v>
                </c:pt>
                <c:pt idx="1222">
                  <c:v>6.9383437338308847</c:v>
                </c:pt>
                <c:pt idx="1223">
                  <c:v>6.9383437338308847</c:v>
                </c:pt>
                <c:pt idx="1224">
                  <c:v>6.9383437338308847</c:v>
                </c:pt>
                <c:pt idx="1225">
                  <c:v>6.9383437338308847</c:v>
                </c:pt>
                <c:pt idx="1226">
                  <c:v>6.9383437338308847</c:v>
                </c:pt>
                <c:pt idx="1227">
                  <c:v>6.9383437338308847</c:v>
                </c:pt>
                <c:pt idx="1228">
                  <c:v>6.9383437338308847</c:v>
                </c:pt>
                <c:pt idx="1229">
                  <c:v>6.9383437338308847</c:v>
                </c:pt>
                <c:pt idx="1230">
                  <c:v>6.9383437338308847</c:v>
                </c:pt>
                <c:pt idx="1231">
                  <c:v>6.9383437338308847</c:v>
                </c:pt>
                <c:pt idx="1232">
                  <c:v>6.9383437338308847</c:v>
                </c:pt>
                <c:pt idx="1233">
                  <c:v>6.9383437338308847</c:v>
                </c:pt>
                <c:pt idx="1234">
                  <c:v>6.9383437338308847</c:v>
                </c:pt>
                <c:pt idx="1235">
                  <c:v>6.9383437338308847</c:v>
                </c:pt>
                <c:pt idx="1236">
                  <c:v>6.9383437338308847</c:v>
                </c:pt>
                <c:pt idx="1237">
                  <c:v>6.9383437338308847</c:v>
                </c:pt>
                <c:pt idx="1238">
                  <c:v>6.9383437338308847</c:v>
                </c:pt>
                <c:pt idx="1239">
                  <c:v>6.9383437338308847</c:v>
                </c:pt>
                <c:pt idx="1240">
                  <c:v>6.9383437338308847</c:v>
                </c:pt>
                <c:pt idx="1241">
                  <c:v>6.9383437338308847</c:v>
                </c:pt>
                <c:pt idx="1242">
                  <c:v>6.9383437338308847</c:v>
                </c:pt>
                <c:pt idx="1243">
                  <c:v>6.9383437338308847</c:v>
                </c:pt>
                <c:pt idx="1244">
                  <c:v>6.9383437338308847</c:v>
                </c:pt>
                <c:pt idx="1245">
                  <c:v>6.9383437338308847</c:v>
                </c:pt>
                <c:pt idx="1246">
                  <c:v>6.9383437338308847</c:v>
                </c:pt>
                <c:pt idx="1247">
                  <c:v>6.9383437338308847</c:v>
                </c:pt>
                <c:pt idx="1248">
                  <c:v>6.9383437338308847</c:v>
                </c:pt>
                <c:pt idx="1249">
                  <c:v>6.9383437338308847</c:v>
                </c:pt>
                <c:pt idx="1250">
                  <c:v>6.9383437338308847</c:v>
                </c:pt>
                <c:pt idx="1251">
                  <c:v>6.9383437338308847</c:v>
                </c:pt>
                <c:pt idx="1252">
                  <c:v>6.9383437338308847</c:v>
                </c:pt>
                <c:pt idx="1253">
                  <c:v>6.9383437338308847</c:v>
                </c:pt>
                <c:pt idx="1254">
                  <c:v>6.9383437338308847</c:v>
                </c:pt>
                <c:pt idx="1255">
                  <c:v>6.9383437338308847</c:v>
                </c:pt>
                <c:pt idx="1256">
                  <c:v>6.9383437338308847</c:v>
                </c:pt>
                <c:pt idx="1257">
                  <c:v>6.9383437338308847</c:v>
                </c:pt>
                <c:pt idx="1258">
                  <c:v>6.9383437338308847</c:v>
                </c:pt>
                <c:pt idx="1259">
                  <c:v>6.9383437338308847</c:v>
                </c:pt>
                <c:pt idx="1260">
                  <c:v>6.9383437338308847</c:v>
                </c:pt>
                <c:pt idx="1261">
                  <c:v>6.9383437338308847</c:v>
                </c:pt>
                <c:pt idx="1262">
                  <c:v>6.9383437338308847</c:v>
                </c:pt>
                <c:pt idx="1263">
                  <c:v>6.9383437338308847</c:v>
                </c:pt>
                <c:pt idx="1264">
                  <c:v>6.9383437338308847</c:v>
                </c:pt>
                <c:pt idx="1265">
                  <c:v>6.9383437338308847</c:v>
                </c:pt>
                <c:pt idx="1266">
                  <c:v>6.9383437338308847</c:v>
                </c:pt>
                <c:pt idx="1267">
                  <c:v>6.9383437338308847</c:v>
                </c:pt>
                <c:pt idx="1268">
                  <c:v>6.9383437338308847</c:v>
                </c:pt>
                <c:pt idx="1269">
                  <c:v>6.9383437338308847</c:v>
                </c:pt>
                <c:pt idx="1270">
                  <c:v>6.9383437338308847</c:v>
                </c:pt>
                <c:pt idx="1271">
                  <c:v>6.9383437338308847</c:v>
                </c:pt>
                <c:pt idx="1272">
                  <c:v>6.9383437338308847</c:v>
                </c:pt>
                <c:pt idx="1273">
                  <c:v>6.9383437338308847</c:v>
                </c:pt>
                <c:pt idx="1274">
                  <c:v>6.9383437338308847</c:v>
                </c:pt>
                <c:pt idx="1275">
                  <c:v>6.9383437338308847</c:v>
                </c:pt>
                <c:pt idx="1276">
                  <c:v>6.9383437338308847</c:v>
                </c:pt>
                <c:pt idx="1277">
                  <c:v>6.9383437338308847</c:v>
                </c:pt>
                <c:pt idx="1278">
                  <c:v>6.9383437338308847</c:v>
                </c:pt>
                <c:pt idx="1279">
                  <c:v>6.9383437338308847</c:v>
                </c:pt>
                <c:pt idx="1280">
                  <c:v>6.9383437338308847</c:v>
                </c:pt>
                <c:pt idx="1281">
                  <c:v>6.9383437338308847</c:v>
                </c:pt>
                <c:pt idx="1282">
                  <c:v>6.9383437338308847</c:v>
                </c:pt>
                <c:pt idx="1283">
                  <c:v>6.9383437338308847</c:v>
                </c:pt>
                <c:pt idx="1284">
                  <c:v>6.9383437338308847</c:v>
                </c:pt>
                <c:pt idx="1285">
                  <c:v>6.9383437338308847</c:v>
                </c:pt>
                <c:pt idx="1286">
                  <c:v>6.9383437338308847</c:v>
                </c:pt>
                <c:pt idx="1287">
                  <c:v>6.9383437338308847</c:v>
                </c:pt>
                <c:pt idx="1288">
                  <c:v>6.9383437338308847</c:v>
                </c:pt>
                <c:pt idx="1289">
                  <c:v>6.9383437338308847</c:v>
                </c:pt>
                <c:pt idx="1290">
                  <c:v>6.9383437338308847</c:v>
                </c:pt>
                <c:pt idx="1291">
                  <c:v>6.9383437338308847</c:v>
                </c:pt>
                <c:pt idx="1292">
                  <c:v>6.9383437338308847</c:v>
                </c:pt>
                <c:pt idx="1293">
                  <c:v>6.9383437338308847</c:v>
                </c:pt>
                <c:pt idx="1294">
                  <c:v>6.9383437338308847</c:v>
                </c:pt>
                <c:pt idx="1295">
                  <c:v>6.9383437338308847</c:v>
                </c:pt>
                <c:pt idx="1296">
                  <c:v>6.9383437338308847</c:v>
                </c:pt>
                <c:pt idx="1297">
                  <c:v>6.9383437338308847</c:v>
                </c:pt>
                <c:pt idx="1298">
                  <c:v>6.9383437338308847</c:v>
                </c:pt>
                <c:pt idx="1299">
                  <c:v>6.9383437338308847</c:v>
                </c:pt>
                <c:pt idx="1300">
                  <c:v>6.9383437338308847</c:v>
                </c:pt>
                <c:pt idx="1301">
                  <c:v>6.9383437338308847</c:v>
                </c:pt>
                <c:pt idx="1302">
                  <c:v>6.9383437338308847</c:v>
                </c:pt>
                <c:pt idx="1303">
                  <c:v>6.9383437338308847</c:v>
                </c:pt>
                <c:pt idx="1304">
                  <c:v>6.9383437338308847</c:v>
                </c:pt>
                <c:pt idx="1305">
                  <c:v>6.9383437338308847</c:v>
                </c:pt>
                <c:pt idx="1306">
                  <c:v>6.9383437338308847</c:v>
                </c:pt>
                <c:pt idx="1307">
                  <c:v>6.9383437338308847</c:v>
                </c:pt>
                <c:pt idx="1308">
                  <c:v>6.9383437338308847</c:v>
                </c:pt>
                <c:pt idx="1309">
                  <c:v>6.9383437338308847</c:v>
                </c:pt>
                <c:pt idx="1310">
                  <c:v>6.9383437338308847</c:v>
                </c:pt>
                <c:pt idx="1311">
                  <c:v>6.9383437338308847</c:v>
                </c:pt>
                <c:pt idx="1312">
                  <c:v>6.9383437338308847</c:v>
                </c:pt>
                <c:pt idx="1313">
                  <c:v>6.9383437338308847</c:v>
                </c:pt>
                <c:pt idx="1314">
                  <c:v>6.9383437338308847</c:v>
                </c:pt>
                <c:pt idx="1315">
                  <c:v>6.9383437338308847</c:v>
                </c:pt>
                <c:pt idx="1316">
                  <c:v>6.9383437338308847</c:v>
                </c:pt>
                <c:pt idx="1317">
                  <c:v>6.9383437338308847</c:v>
                </c:pt>
                <c:pt idx="1318">
                  <c:v>6.9383437338308847</c:v>
                </c:pt>
                <c:pt idx="1319">
                  <c:v>6.9383437338308847</c:v>
                </c:pt>
                <c:pt idx="1320">
                  <c:v>6.9383437338308847</c:v>
                </c:pt>
                <c:pt idx="1321">
                  <c:v>6.9383437338308847</c:v>
                </c:pt>
                <c:pt idx="1322">
                  <c:v>6.9383437338308847</c:v>
                </c:pt>
                <c:pt idx="1323">
                  <c:v>6.9383437338308847</c:v>
                </c:pt>
                <c:pt idx="1324">
                  <c:v>6.9383437338308847</c:v>
                </c:pt>
                <c:pt idx="1325">
                  <c:v>6.9383437338308847</c:v>
                </c:pt>
                <c:pt idx="1326">
                  <c:v>6.9383437338308847</c:v>
                </c:pt>
                <c:pt idx="1327">
                  <c:v>6.9383437338308847</c:v>
                </c:pt>
                <c:pt idx="1328">
                  <c:v>6.9383437338308847</c:v>
                </c:pt>
                <c:pt idx="1329">
                  <c:v>6.9383437338308847</c:v>
                </c:pt>
                <c:pt idx="1330">
                  <c:v>6.9383437338308847</c:v>
                </c:pt>
                <c:pt idx="1331">
                  <c:v>6.9383437338308847</c:v>
                </c:pt>
                <c:pt idx="1332">
                  <c:v>6.9383437338308847</c:v>
                </c:pt>
                <c:pt idx="1333">
                  <c:v>6.9383437338308847</c:v>
                </c:pt>
                <c:pt idx="1334">
                  <c:v>6.9383437338308847</c:v>
                </c:pt>
                <c:pt idx="1335">
                  <c:v>6.9383437338308847</c:v>
                </c:pt>
                <c:pt idx="1336">
                  <c:v>6.9383437338308847</c:v>
                </c:pt>
                <c:pt idx="1337">
                  <c:v>6.9383437338308847</c:v>
                </c:pt>
                <c:pt idx="1338">
                  <c:v>6.9383437338308847</c:v>
                </c:pt>
                <c:pt idx="1339">
                  <c:v>6.9383437338308847</c:v>
                </c:pt>
                <c:pt idx="1340">
                  <c:v>6.9383437338308847</c:v>
                </c:pt>
                <c:pt idx="1341">
                  <c:v>6.9383437338308847</c:v>
                </c:pt>
                <c:pt idx="1342">
                  <c:v>6.9383437338308847</c:v>
                </c:pt>
                <c:pt idx="1343">
                  <c:v>6.9383437338308847</c:v>
                </c:pt>
                <c:pt idx="1344">
                  <c:v>6.9383437338308847</c:v>
                </c:pt>
                <c:pt idx="1345">
                  <c:v>6.9383437338308847</c:v>
                </c:pt>
                <c:pt idx="1346">
                  <c:v>6.9383437338308847</c:v>
                </c:pt>
                <c:pt idx="1347">
                  <c:v>6.9383437338308847</c:v>
                </c:pt>
                <c:pt idx="1348">
                  <c:v>6.9383437338308847</c:v>
                </c:pt>
                <c:pt idx="1349">
                  <c:v>6.9383437338308847</c:v>
                </c:pt>
                <c:pt idx="1350">
                  <c:v>6.9383437338308847</c:v>
                </c:pt>
                <c:pt idx="1351">
                  <c:v>6.9383437338308847</c:v>
                </c:pt>
                <c:pt idx="1352">
                  <c:v>6.9383437338308847</c:v>
                </c:pt>
                <c:pt idx="1353">
                  <c:v>6.9383437338308847</c:v>
                </c:pt>
                <c:pt idx="1354">
                  <c:v>6.9383437338308847</c:v>
                </c:pt>
                <c:pt idx="1355">
                  <c:v>6.9383437338308847</c:v>
                </c:pt>
                <c:pt idx="1356">
                  <c:v>6.9383437338308847</c:v>
                </c:pt>
                <c:pt idx="1357">
                  <c:v>6.9383437338308847</c:v>
                </c:pt>
                <c:pt idx="1358">
                  <c:v>6.9383437338308847</c:v>
                </c:pt>
                <c:pt idx="1359">
                  <c:v>6.9383437338308847</c:v>
                </c:pt>
                <c:pt idx="1360">
                  <c:v>6.9383437338308847</c:v>
                </c:pt>
                <c:pt idx="1361">
                  <c:v>6.9383437338308847</c:v>
                </c:pt>
                <c:pt idx="1362">
                  <c:v>6.9383437338308847</c:v>
                </c:pt>
                <c:pt idx="1363">
                  <c:v>6.9383437338308847</c:v>
                </c:pt>
                <c:pt idx="1364">
                  <c:v>6.9383437338308847</c:v>
                </c:pt>
                <c:pt idx="1365">
                  <c:v>6.9383437338308847</c:v>
                </c:pt>
                <c:pt idx="1366">
                  <c:v>6.9383437338308847</c:v>
                </c:pt>
                <c:pt idx="1367">
                  <c:v>6.9383437338308847</c:v>
                </c:pt>
                <c:pt idx="1368">
                  <c:v>6.9383437338308847</c:v>
                </c:pt>
                <c:pt idx="1369">
                  <c:v>6.9383437338308847</c:v>
                </c:pt>
                <c:pt idx="1370">
                  <c:v>6.9383437338308847</c:v>
                </c:pt>
                <c:pt idx="1371">
                  <c:v>6.9383437338308847</c:v>
                </c:pt>
                <c:pt idx="1372">
                  <c:v>6.9383437338308847</c:v>
                </c:pt>
                <c:pt idx="1373">
                  <c:v>6.9383437338308847</c:v>
                </c:pt>
                <c:pt idx="1374">
                  <c:v>6.9383437338308847</c:v>
                </c:pt>
                <c:pt idx="1375">
                  <c:v>6.9383437338308847</c:v>
                </c:pt>
                <c:pt idx="1376">
                  <c:v>6.9383437338308847</c:v>
                </c:pt>
                <c:pt idx="1377">
                  <c:v>6.9383437338308847</c:v>
                </c:pt>
                <c:pt idx="1378">
                  <c:v>6.9383437338308847</c:v>
                </c:pt>
                <c:pt idx="1379">
                  <c:v>6.9383437338308847</c:v>
                </c:pt>
                <c:pt idx="1380">
                  <c:v>6.9383437338308847</c:v>
                </c:pt>
                <c:pt idx="1381">
                  <c:v>6.9383437338308847</c:v>
                </c:pt>
                <c:pt idx="1382">
                  <c:v>6.9383437338308847</c:v>
                </c:pt>
                <c:pt idx="1383">
                  <c:v>6.9383437338308847</c:v>
                </c:pt>
                <c:pt idx="1384">
                  <c:v>6.9383437338308847</c:v>
                </c:pt>
                <c:pt idx="1385">
                  <c:v>6.9383437338308847</c:v>
                </c:pt>
                <c:pt idx="1386">
                  <c:v>6.9383437338308847</c:v>
                </c:pt>
                <c:pt idx="1387">
                  <c:v>6.9383437338308847</c:v>
                </c:pt>
                <c:pt idx="1388">
                  <c:v>6.9383437338308847</c:v>
                </c:pt>
                <c:pt idx="1389">
                  <c:v>6.9383437338308847</c:v>
                </c:pt>
                <c:pt idx="1390">
                  <c:v>6.9383437338308847</c:v>
                </c:pt>
                <c:pt idx="1391">
                  <c:v>6.9383437338308847</c:v>
                </c:pt>
                <c:pt idx="1392">
                  <c:v>6.9383437338308847</c:v>
                </c:pt>
                <c:pt idx="1393">
                  <c:v>6.9383437338308847</c:v>
                </c:pt>
                <c:pt idx="1394">
                  <c:v>6.9383437338308847</c:v>
                </c:pt>
                <c:pt idx="1395">
                  <c:v>6.9383437338308847</c:v>
                </c:pt>
                <c:pt idx="1396">
                  <c:v>6.9383437338308847</c:v>
                </c:pt>
                <c:pt idx="1397">
                  <c:v>6.9383437338308847</c:v>
                </c:pt>
                <c:pt idx="1398">
                  <c:v>6.9383437338308847</c:v>
                </c:pt>
                <c:pt idx="1399">
                  <c:v>6.9383437338308847</c:v>
                </c:pt>
                <c:pt idx="1400">
                  <c:v>6.9383437338308847</c:v>
                </c:pt>
                <c:pt idx="1401">
                  <c:v>6.9383437338308847</c:v>
                </c:pt>
                <c:pt idx="1402">
                  <c:v>6.9383437338308847</c:v>
                </c:pt>
                <c:pt idx="1403">
                  <c:v>6.9383437338308847</c:v>
                </c:pt>
                <c:pt idx="1404">
                  <c:v>6.9383437338308847</c:v>
                </c:pt>
                <c:pt idx="1405">
                  <c:v>6.9383437338308847</c:v>
                </c:pt>
                <c:pt idx="1406">
                  <c:v>6.9383437338308847</c:v>
                </c:pt>
                <c:pt idx="1407">
                  <c:v>6.9383437338308847</c:v>
                </c:pt>
                <c:pt idx="1408">
                  <c:v>6.9383437338308847</c:v>
                </c:pt>
                <c:pt idx="1409">
                  <c:v>6.9383437338308847</c:v>
                </c:pt>
                <c:pt idx="1410">
                  <c:v>6.9383437338308847</c:v>
                </c:pt>
                <c:pt idx="1411">
                  <c:v>6.9383437338308847</c:v>
                </c:pt>
                <c:pt idx="1412">
                  <c:v>6.9383437338308847</c:v>
                </c:pt>
                <c:pt idx="1413">
                  <c:v>6.9383437338308847</c:v>
                </c:pt>
                <c:pt idx="1414">
                  <c:v>6.9383437338308847</c:v>
                </c:pt>
                <c:pt idx="1415">
                  <c:v>6.9383437338308847</c:v>
                </c:pt>
                <c:pt idx="1416">
                  <c:v>6.9383437338308847</c:v>
                </c:pt>
                <c:pt idx="1417">
                  <c:v>6.9383437338308847</c:v>
                </c:pt>
                <c:pt idx="1418">
                  <c:v>6.9383437338308847</c:v>
                </c:pt>
                <c:pt idx="1419">
                  <c:v>6.9383437338308847</c:v>
                </c:pt>
                <c:pt idx="1420">
                  <c:v>6.9383437338308847</c:v>
                </c:pt>
                <c:pt idx="1421">
                  <c:v>6.9383437338308847</c:v>
                </c:pt>
                <c:pt idx="1422">
                  <c:v>6.9383437338308847</c:v>
                </c:pt>
                <c:pt idx="1423">
                  <c:v>6.9383437338308847</c:v>
                </c:pt>
                <c:pt idx="1424">
                  <c:v>6.9383437338308847</c:v>
                </c:pt>
                <c:pt idx="1425">
                  <c:v>6.9383437338308847</c:v>
                </c:pt>
                <c:pt idx="1426">
                  <c:v>6.9383437338308847</c:v>
                </c:pt>
                <c:pt idx="1427">
                  <c:v>6.9383437338308847</c:v>
                </c:pt>
                <c:pt idx="1428">
                  <c:v>6.9383437338308847</c:v>
                </c:pt>
                <c:pt idx="1429">
                  <c:v>6.9383437338308847</c:v>
                </c:pt>
                <c:pt idx="1430">
                  <c:v>6.9383437338308847</c:v>
                </c:pt>
                <c:pt idx="1431">
                  <c:v>6.9383437338308847</c:v>
                </c:pt>
                <c:pt idx="1432">
                  <c:v>6.9383437338308847</c:v>
                </c:pt>
                <c:pt idx="1433">
                  <c:v>6.9383437338308847</c:v>
                </c:pt>
                <c:pt idx="1434">
                  <c:v>6.9383437338308847</c:v>
                </c:pt>
                <c:pt idx="1435">
                  <c:v>6.9383437338308847</c:v>
                </c:pt>
                <c:pt idx="1436">
                  <c:v>6.9383437338308847</c:v>
                </c:pt>
                <c:pt idx="1437">
                  <c:v>6.9383437338308847</c:v>
                </c:pt>
                <c:pt idx="1438">
                  <c:v>6.9383437338308847</c:v>
                </c:pt>
                <c:pt idx="1439">
                  <c:v>6.9383437338308847</c:v>
                </c:pt>
                <c:pt idx="1440">
                  <c:v>6.9383437338308847</c:v>
                </c:pt>
                <c:pt idx="1441">
                  <c:v>6.9383437338308847</c:v>
                </c:pt>
                <c:pt idx="1442">
                  <c:v>6.9383437338308847</c:v>
                </c:pt>
                <c:pt idx="1443">
                  <c:v>6.9383437338308847</c:v>
                </c:pt>
                <c:pt idx="1444">
                  <c:v>6.9383437338308847</c:v>
                </c:pt>
                <c:pt idx="1445">
                  <c:v>6.9383437338308847</c:v>
                </c:pt>
                <c:pt idx="1446">
                  <c:v>6.9383437338308847</c:v>
                </c:pt>
                <c:pt idx="1447">
                  <c:v>6.9383437338308847</c:v>
                </c:pt>
                <c:pt idx="1448">
                  <c:v>6.9383437338308847</c:v>
                </c:pt>
                <c:pt idx="1449">
                  <c:v>6.9383437338308847</c:v>
                </c:pt>
                <c:pt idx="1450">
                  <c:v>6.9383437338308847</c:v>
                </c:pt>
                <c:pt idx="1451">
                  <c:v>6.9383437338308847</c:v>
                </c:pt>
                <c:pt idx="1452">
                  <c:v>6.9383437338308847</c:v>
                </c:pt>
                <c:pt idx="1453">
                  <c:v>6.9383437338308847</c:v>
                </c:pt>
                <c:pt idx="1454">
                  <c:v>6.9383437338308847</c:v>
                </c:pt>
                <c:pt idx="1455">
                  <c:v>6.9383437338308847</c:v>
                </c:pt>
                <c:pt idx="1456">
                  <c:v>6.9383437338308847</c:v>
                </c:pt>
                <c:pt idx="1457">
                  <c:v>6.9383437338308847</c:v>
                </c:pt>
                <c:pt idx="1458">
                  <c:v>6.9383437338308847</c:v>
                </c:pt>
                <c:pt idx="1459">
                  <c:v>6.9383437338308847</c:v>
                </c:pt>
                <c:pt idx="1460">
                  <c:v>6.9383437338308847</c:v>
                </c:pt>
                <c:pt idx="1461">
                  <c:v>6.9383437338308847</c:v>
                </c:pt>
                <c:pt idx="1462">
                  <c:v>6.9383437338308847</c:v>
                </c:pt>
                <c:pt idx="1463">
                  <c:v>6.9383437338308847</c:v>
                </c:pt>
                <c:pt idx="1464">
                  <c:v>6.9383437338308847</c:v>
                </c:pt>
                <c:pt idx="1465">
                  <c:v>6.9383437338308847</c:v>
                </c:pt>
                <c:pt idx="1466">
                  <c:v>6.9383437338308847</c:v>
                </c:pt>
                <c:pt idx="1467">
                  <c:v>6.9383437338308847</c:v>
                </c:pt>
                <c:pt idx="1468">
                  <c:v>6.9383437338308847</c:v>
                </c:pt>
                <c:pt idx="1469">
                  <c:v>6.9383437338308847</c:v>
                </c:pt>
                <c:pt idx="1470">
                  <c:v>6.9383437338308847</c:v>
                </c:pt>
                <c:pt idx="1471">
                  <c:v>6.9383437338308847</c:v>
                </c:pt>
                <c:pt idx="1472">
                  <c:v>6.9383437338308847</c:v>
                </c:pt>
                <c:pt idx="1473">
                  <c:v>6.9383437338308847</c:v>
                </c:pt>
                <c:pt idx="1474">
                  <c:v>6.9383437338308847</c:v>
                </c:pt>
                <c:pt idx="1475">
                  <c:v>6.9383437338308847</c:v>
                </c:pt>
                <c:pt idx="1476">
                  <c:v>6.9383437338308847</c:v>
                </c:pt>
                <c:pt idx="1477">
                  <c:v>6.9383437338308847</c:v>
                </c:pt>
                <c:pt idx="1478">
                  <c:v>6.9383437338308847</c:v>
                </c:pt>
                <c:pt idx="1479">
                  <c:v>6.9383437338308847</c:v>
                </c:pt>
                <c:pt idx="1480">
                  <c:v>6.9383437338308847</c:v>
                </c:pt>
                <c:pt idx="1481">
                  <c:v>6.9383437338308847</c:v>
                </c:pt>
                <c:pt idx="1482">
                  <c:v>6.9383437338308847</c:v>
                </c:pt>
                <c:pt idx="1483">
                  <c:v>6.9383437338308847</c:v>
                </c:pt>
                <c:pt idx="1484">
                  <c:v>6.9383437338308847</c:v>
                </c:pt>
                <c:pt idx="1485">
                  <c:v>6.9383437338308847</c:v>
                </c:pt>
                <c:pt idx="1486">
                  <c:v>6.9383437338308847</c:v>
                </c:pt>
                <c:pt idx="1487">
                  <c:v>6.9383437338308847</c:v>
                </c:pt>
                <c:pt idx="1488">
                  <c:v>6.9383437338308847</c:v>
                </c:pt>
                <c:pt idx="1489">
                  <c:v>6.9383437338308847</c:v>
                </c:pt>
                <c:pt idx="1490">
                  <c:v>6.9383437338308847</c:v>
                </c:pt>
                <c:pt idx="1491">
                  <c:v>6.9383437338308847</c:v>
                </c:pt>
                <c:pt idx="1492">
                  <c:v>6.9383437338308847</c:v>
                </c:pt>
                <c:pt idx="1493">
                  <c:v>6.9383437338308847</c:v>
                </c:pt>
                <c:pt idx="1494">
                  <c:v>6.9383437338308847</c:v>
                </c:pt>
                <c:pt idx="1495">
                  <c:v>6.9383437338308847</c:v>
                </c:pt>
                <c:pt idx="1496">
                  <c:v>6.9383437338308847</c:v>
                </c:pt>
                <c:pt idx="1497">
                  <c:v>6.9383437338308847</c:v>
                </c:pt>
                <c:pt idx="1498">
                  <c:v>6.9383437338308847</c:v>
                </c:pt>
                <c:pt idx="1499">
                  <c:v>6.9383437338308847</c:v>
                </c:pt>
                <c:pt idx="1500">
                  <c:v>6.9383437338308847</c:v>
                </c:pt>
                <c:pt idx="1501">
                  <c:v>6.9383437338308847</c:v>
                </c:pt>
                <c:pt idx="1502">
                  <c:v>6.9383437338308847</c:v>
                </c:pt>
                <c:pt idx="1503">
                  <c:v>6.9383437338308847</c:v>
                </c:pt>
                <c:pt idx="1504">
                  <c:v>6.9383437338308847</c:v>
                </c:pt>
                <c:pt idx="1505">
                  <c:v>6.9383437338308847</c:v>
                </c:pt>
                <c:pt idx="1506">
                  <c:v>6.9383437338308847</c:v>
                </c:pt>
                <c:pt idx="1507">
                  <c:v>6.9383437338308847</c:v>
                </c:pt>
                <c:pt idx="1508">
                  <c:v>6.9383437338308847</c:v>
                </c:pt>
                <c:pt idx="1509">
                  <c:v>6.9383437338308847</c:v>
                </c:pt>
                <c:pt idx="1510">
                  <c:v>6.9383437338308847</c:v>
                </c:pt>
                <c:pt idx="1511">
                  <c:v>6.9383437338308847</c:v>
                </c:pt>
                <c:pt idx="1512">
                  <c:v>6.9383437338308847</c:v>
                </c:pt>
                <c:pt idx="1513">
                  <c:v>6.9383437338308847</c:v>
                </c:pt>
                <c:pt idx="1514">
                  <c:v>6.9383437338308847</c:v>
                </c:pt>
                <c:pt idx="1515">
                  <c:v>6.9383437338308847</c:v>
                </c:pt>
                <c:pt idx="1516">
                  <c:v>6.9383437338308847</c:v>
                </c:pt>
                <c:pt idx="1517">
                  <c:v>6.9383437338308847</c:v>
                </c:pt>
                <c:pt idx="1518">
                  <c:v>6.9383437338308847</c:v>
                </c:pt>
                <c:pt idx="1519">
                  <c:v>6.9383437338308847</c:v>
                </c:pt>
                <c:pt idx="1520">
                  <c:v>6.9383437338308847</c:v>
                </c:pt>
                <c:pt idx="1521">
                  <c:v>6.9383437338308847</c:v>
                </c:pt>
                <c:pt idx="1522">
                  <c:v>6.9383437338308847</c:v>
                </c:pt>
                <c:pt idx="1523">
                  <c:v>6.9383437338308847</c:v>
                </c:pt>
                <c:pt idx="1524">
                  <c:v>6.9383437338308847</c:v>
                </c:pt>
                <c:pt idx="1525">
                  <c:v>6.9383437338308847</c:v>
                </c:pt>
                <c:pt idx="1526">
                  <c:v>6.9383437338308847</c:v>
                </c:pt>
                <c:pt idx="1527">
                  <c:v>6.9383437338308847</c:v>
                </c:pt>
                <c:pt idx="1528">
                  <c:v>6.9383437338308847</c:v>
                </c:pt>
                <c:pt idx="1529">
                  <c:v>6.9383437338308847</c:v>
                </c:pt>
                <c:pt idx="1530">
                  <c:v>6.9383437338308847</c:v>
                </c:pt>
                <c:pt idx="1531">
                  <c:v>6.9383437338308847</c:v>
                </c:pt>
                <c:pt idx="1532">
                  <c:v>6.9383437338308847</c:v>
                </c:pt>
                <c:pt idx="1533">
                  <c:v>6.9383437338308847</c:v>
                </c:pt>
                <c:pt idx="1534">
                  <c:v>6.9383437338308847</c:v>
                </c:pt>
                <c:pt idx="1535">
                  <c:v>6.9383437338308847</c:v>
                </c:pt>
                <c:pt idx="1536">
                  <c:v>6.9383437338308847</c:v>
                </c:pt>
                <c:pt idx="1537">
                  <c:v>6.9383437338308847</c:v>
                </c:pt>
                <c:pt idx="1538">
                  <c:v>6.9383437338308847</c:v>
                </c:pt>
                <c:pt idx="1539">
                  <c:v>6.9383437338308847</c:v>
                </c:pt>
                <c:pt idx="1540">
                  <c:v>6.9383437338308847</c:v>
                </c:pt>
                <c:pt idx="1541">
                  <c:v>6.9383437338308847</c:v>
                </c:pt>
                <c:pt idx="1542">
                  <c:v>6.9383437338308847</c:v>
                </c:pt>
                <c:pt idx="1543">
                  <c:v>6.9383437338308847</c:v>
                </c:pt>
                <c:pt idx="1544">
                  <c:v>6.9383437338308847</c:v>
                </c:pt>
                <c:pt idx="1545">
                  <c:v>6.9383437338308847</c:v>
                </c:pt>
                <c:pt idx="1546">
                  <c:v>6.9383437338308847</c:v>
                </c:pt>
                <c:pt idx="1547">
                  <c:v>6.9383437338308847</c:v>
                </c:pt>
                <c:pt idx="1548">
                  <c:v>6.9383437338308847</c:v>
                </c:pt>
                <c:pt idx="1549">
                  <c:v>6.9383437338308847</c:v>
                </c:pt>
                <c:pt idx="1550">
                  <c:v>6.9383437338308847</c:v>
                </c:pt>
                <c:pt idx="1551">
                  <c:v>6.9383437338308847</c:v>
                </c:pt>
                <c:pt idx="1552">
                  <c:v>6.9383437338308847</c:v>
                </c:pt>
                <c:pt idx="1553">
                  <c:v>6.9383437338308847</c:v>
                </c:pt>
                <c:pt idx="1554">
                  <c:v>6.9383437338308847</c:v>
                </c:pt>
                <c:pt idx="1555">
                  <c:v>6.9383437338308847</c:v>
                </c:pt>
                <c:pt idx="1556">
                  <c:v>6.9383437338308847</c:v>
                </c:pt>
                <c:pt idx="1557">
                  <c:v>6.9383437338308847</c:v>
                </c:pt>
                <c:pt idx="1558">
                  <c:v>6.9383437338308847</c:v>
                </c:pt>
                <c:pt idx="1559">
                  <c:v>6.9383437338308847</c:v>
                </c:pt>
                <c:pt idx="1560">
                  <c:v>6.9383437338308847</c:v>
                </c:pt>
                <c:pt idx="1561">
                  <c:v>6.9383437338308847</c:v>
                </c:pt>
                <c:pt idx="1562">
                  <c:v>6.9383437338308847</c:v>
                </c:pt>
                <c:pt idx="1563">
                  <c:v>6.9383437338308847</c:v>
                </c:pt>
                <c:pt idx="1564">
                  <c:v>6.9383437338308847</c:v>
                </c:pt>
                <c:pt idx="1565">
                  <c:v>6.9383437338308847</c:v>
                </c:pt>
                <c:pt idx="1566">
                  <c:v>6.9383437338308847</c:v>
                </c:pt>
                <c:pt idx="1567">
                  <c:v>6.9383437338308847</c:v>
                </c:pt>
                <c:pt idx="1568">
                  <c:v>6.9383437338308847</c:v>
                </c:pt>
                <c:pt idx="1569">
                  <c:v>6.9383437338308847</c:v>
                </c:pt>
                <c:pt idx="1570">
                  <c:v>6.9383437338308847</c:v>
                </c:pt>
                <c:pt idx="1571">
                  <c:v>6.9383437338308847</c:v>
                </c:pt>
                <c:pt idx="1572">
                  <c:v>6.9383437338308847</c:v>
                </c:pt>
                <c:pt idx="1573">
                  <c:v>6.9383437338308847</c:v>
                </c:pt>
                <c:pt idx="1574">
                  <c:v>6.9383437338308847</c:v>
                </c:pt>
                <c:pt idx="1575">
                  <c:v>6.9383437338308847</c:v>
                </c:pt>
                <c:pt idx="1576">
                  <c:v>6.9383437338308847</c:v>
                </c:pt>
                <c:pt idx="1577">
                  <c:v>6.9383437338308847</c:v>
                </c:pt>
                <c:pt idx="1578">
                  <c:v>6.9383437338308847</c:v>
                </c:pt>
                <c:pt idx="1579">
                  <c:v>6.9383437338308847</c:v>
                </c:pt>
                <c:pt idx="1580">
                  <c:v>6.9383437338308847</c:v>
                </c:pt>
                <c:pt idx="1581">
                  <c:v>6.9383437338308847</c:v>
                </c:pt>
                <c:pt idx="1582">
                  <c:v>6.9383437338308847</c:v>
                </c:pt>
                <c:pt idx="1583">
                  <c:v>6.9383437338308847</c:v>
                </c:pt>
                <c:pt idx="1584">
                  <c:v>6.9383437338308847</c:v>
                </c:pt>
                <c:pt idx="1585">
                  <c:v>6.9383437338308847</c:v>
                </c:pt>
                <c:pt idx="1586">
                  <c:v>6.9383437338308847</c:v>
                </c:pt>
                <c:pt idx="1587">
                  <c:v>6.9383437338308847</c:v>
                </c:pt>
                <c:pt idx="1588">
                  <c:v>6.9383437338308847</c:v>
                </c:pt>
                <c:pt idx="1589">
                  <c:v>6.9383437338308847</c:v>
                </c:pt>
                <c:pt idx="1590">
                  <c:v>6.9383437338308847</c:v>
                </c:pt>
                <c:pt idx="1591">
                  <c:v>6.9383437338308847</c:v>
                </c:pt>
                <c:pt idx="1592">
                  <c:v>6.9383437338308847</c:v>
                </c:pt>
                <c:pt idx="1593">
                  <c:v>6.9383437338308847</c:v>
                </c:pt>
                <c:pt idx="1594">
                  <c:v>6.9383437338308847</c:v>
                </c:pt>
                <c:pt idx="1595">
                  <c:v>6.9383437338308847</c:v>
                </c:pt>
                <c:pt idx="1596">
                  <c:v>6.9383437338308847</c:v>
                </c:pt>
                <c:pt idx="1597">
                  <c:v>6.9383437338308847</c:v>
                </c:pt>
                <c:pt idx="1598">
                  <c:v>6.9383437338308847</c:v>
                </c:pt>
                <c:pt idx="1599">
                  <c:v>6.9383437338308847</c:v>
                </c:pt>
                <c:pt idx="1600">
                  <c:v>6.9383437338308847</c:v>
                </c:pt>
                <c:pt idx="1601">
                  <c:v>6.9383437338308847</c:v>
                </c:pt>
                <c:pt idx="1602">
                  <c:v>6.9383437338308847</c:v>
                </c:pt>
                <c:pt idx="1603">
                  <c:v>6.9383437338308847</c:v>
                </c:pt>
                <c:pt idx="1604">
                  <c:v>6.9383437338308847</c:v>
                </c:pt>
                <c:pt idx="1605">
                  <c:v>6.9383437338308847</c:v>
                </c:pt>
                <c:pt idx="1606">
                  <c:v>6.9383437338308847</c:v>
                </c:pt>
                <c:pt idx="1607">
                  <c:v>6.9383437338308847</c:v>
                </c:pt>
                <c:pt idx="1608">
                  <c:v>6.9383437338308847</c:v>
                </c:pt>
                <c:pt idx="1609">
                  <c:v>6.9383437338308847</c:v>
                </c:pt>
                <c:pt idx="1610">
                  <c:v>6.9383437338308847</c:v>
                </c:pt>
                <c:pt idx="1611">
                  <c:v>6.9383437338308847</c:v>
                </c:pt>
                <c:pt idx="1612">
                  <c:v>6.9383437338308847</c:v>
                </c:pt>
                <c:pt idx="1613">
                  <c:v>6.9383437338308847</c:v>
                </c:pt>
                <c:pt idx="1614">
                  <c:v>6.9383437338308847</c:v>
                </c:pt>
                <c:pt idx="1615">
                  <c:v>6.9383437338308847</c:v>
                </c:pt>
                <c:pt idx="1616">
                  <c:v>6.9383437338308847</c:v>
                </c:pt>
                <c:pt idx="1617">
                  <c:v>6.9383437338308847</c:v>
                </c:pt>
                <c:pt idx="1618">
                  <c:v>6.9383437338308847</c:v>
                </c:pt>
                <c:pt idx="1619">
                  <c:v>6.9383437338308847</c:v>
                </c:pt>
                <c:pt idx="1620">
                  <c:v>6.9383437338308847</c:v>
                </c:pt>
                <c:pt idx="1621">
                  <c:v>6.9383437338308847</c:v>
                </c:pt>
                <c:pt idx="1622">
                  <c:v>6.9383437338308847</c:v>
                </c:pt>
                <c:pt idx="1623">
                  <c:v>6.9383437338308847</c:v>
                </c:pt>
                <c:pt idx="1624">
                  <c:v>6.9383437338308847</c:v>
                </c:pt>
                <c:pt idx="1625">
                  <c:v>6.9383437338308847</c:v>
                </c:pt>
                <c:pt idx="1626">
                  <c:v>6.9383437338308847</c:v>
                </c:pt>
                <c:pt idx="1627">
                  <c:v>6.9383437338308847</c:v>
                </c:pt>
                <c:pt idx="1628">
                  <c:v>6.9383437338308847</c:v>
                </c:pt>
                <c:pt idx="1629">
                  <c:v>6.9383437338308847</c:v>
                </c:pt>
                <c:pt idx="1630">
                  <c:v>6.9383437338308847</c:v>
                </c:pt>
                <c:pt idx="1631">
                  <c:v>6.9383437338308847</c:v>
                </c:pt>
                <c:pt idx="1632">
                  <c:v>6.9383437338308847</c:v>
                </c:pt>
                <c:pt idx="1633">
                  <c:v>6.9383437338308847</c:v>
                </c:pt>
                <c:pt idx="1634">
                  <c:v>6.9383437338308847</c:v>
                </c:pt>
                <c:pt idx="1635">
                  <c:v>6.9383437338308847</c:v>
                </c:pt>
                <c:pt idx="1636">
                  <c:v>6.9383437338308847</c:v>
                </c:pt>
                <c:pt idx="1637">
                  <c:v>6.9383437338308847</c:v>
                </c:pt>
                <c:pt idx="1638">
                  <c:v>6.9383437338308847</c:v>
                </c:pt>
                <c:pt idx="1639">
                  <c:v>6.9383437338308847</c:v>
                </c:pt>
                <c:pt idx="1640">
                  <c:v>6.9383437338308847</c:v>
                </c:pt>
                <c:pt idx="1641">
                  <c:v>6.9383437338308847</c:v>
                </c:pt>
                <c:pt idx="1642">
                  <c:v>6.9383437338308847</c:v>
                </c:pt>
                <c:pt idx="1643">
                  <c:v>6.9383437338308847</c:v>
                </c:pt>
                <c:pt idx="1644">
                  <c:v>6.9383437338308847</c:v>
                </c:pt>
                <c:pt idx="1645">
                  <c:v>6.9383437338308847</c:v>
                </c:pt>
                <c:pt idx="1646">
                  <c:v>6.9383437338308847</c:v>
                </c:pt>
                <c:pt idx="1647">
                  <c:v>6.9383437338308847</c:v>
                </c:pt>
                <c:pt idx="1648">
                  <c:v>6.9383437338308847</c:v>
                </c:pt>
                <c:pt idx="1649">
                  <c:v>6.9383437338308847</c:v>
                </c:pt>
                <c:pt idx="1650">
                  <c:v>6.9383437338308847</c:v>
                </c:pt>
                <c:pt idx="1651">
                  <c:v>6.9383437338308847</c:v>
                </c:pt>
                <c:pt idx="1652">
                  <c:v>6.9383437338308847</c:v>
                </c:pt>
                <c:pt idx="1653">
                  <c:v>6.9383437338308847</c:v>
                </c:pt>
                <c:pt idx="1654">
                  <c:v>6.9383437338308847</c:v>
                </c:pt>
                <c:pt idx="1655">
                  <c:v>6.9383437338308847</c:v>
                </c:pt>
                <c:pt idx="1656">
                  <c:v>6.9383437338308847</c:v>
                </c:pt>
                <c:pt idx="1657">
                  <c:v>6.9383437338308847</c:v>
                </c:pt>
                <c:pt idx="1658">
                  <c:v>6.9383437338308847</c:v>
                </c:pt>
                <c:pt idx="1659">
                  <c:v>6.9383437338308847</c:v>
                </c:pt>
                <c:pt idx="1660">
                  <c:v>6.9383437338308847</c:v>
                </c:pt>
                <c:pt idx="1661">
                  <c:v>6.9383437338308847</c:v>
                </c:pt>
                <c:pt idx="1662">
                  <c:v>6.9383437338308847</c:v>
                </c:pt>
                <c:pt idx="1663">
                  <c:v>6.9383437338308847</c:v>
                </c:pt>
                <c:pt idx="1664">
                  <c:v>6.9383437338308847</c:v>
                </c:pt>
                <c:pt idx="1665">
                  <c:v>6.9383437338308847</c:v>
                </c:pt>
                <c:pt idx="1666">
                  <c:v>6.9383437338308847</c:v>
                </c:pt>
                <c:pt idx="1667">
                  <c:v>6.9383437338308847</c:v>
                </c:pt>
                <c:pt idx="1668">
                  <c:v>6.9383437338308847</c:v>
                </c:pt>
                <c:pt idx="1669">
                  <c:v>6.9383437338308847</c:v>
                </c:pt>
                <c:pt idx="1670">
                  <c:v>6.9383437338308847</c:v>
                </c:pt>
                <c:pt idx="1671">
                  <c:v>6.9383437338308847</c:v>
                </c:pt>
                <c:pt idx="1672">
                  <c:v>6.9383437338308847</c:v>
                </c:pt>
                <c:pt idx="1673">
                  <c:v>6.9383437338308847</c:v>
                </c:pt>
                <c:pt idx="1674">
                  <c:v>6.9383437338308847</c:v>
                </c:pt>
                <c:pt idx="1675">
                  <c:v>6.9383437338308847</c:v>
                </c:pt>
                <c:pt idx="1676">
                  <c:v>6.9383437338308847</c:v>
                </c:pt>
                <c:pt idx="1677">
                  <c:v>6.9383437338308847</c:v>
                </c:pt>
                <c:pt idx="1678">
                  <c:v>6.9383437338308847</c:v>
                </c:pt>
                <c:pt idx="1679">
                  <c:v>6.9383437338308847</c:v>
                </c:pt>
                <c:pt idx="1680">
                  <c:v>6.9383437338308847</c:v>
                </c:pt>
                <c:pt idx="1681">
                  <c:v>6.9383437338308847</c:v>
                </c:pt>
                <c:pt idx="1682">
                  <c:v>6.9383437338308847</c:v>
                </c:pt>
                <c:pt idx="1683">
                  <c:v>6.9383437338308847</c:v>
                </c:pt>
                <c:pt idx="1684">
                  <c:v>6.9383437338308847</c:v>
                </c:pt>
                <c:pt idx="1685">
                  <c:v>6.9383437338308847</c:v>
                </c:pt>
                <c:pt idx="1686">
                  <c:v>6.9383437338308847</c:v>
                </c:pt>
                <c:pt idx="1687">
                  <c:v>6.9383437338308847</c:v>
                </c:pt>
                <c:pt idx="1688">
                  <c:v>6.9383437338308847</c:v>
                </c:pt>
                <c:pt idx="1689">
                  <c:v>6.9383437338308847</c:v>
                </c:pt>
                <c:pt idx="1690">
                  <c:v>6.9383437338308847</c:v>
                </c:pt>
                <c:pt idx="1691">
                  <c:v>6.9383437338308847</c:v>
                </c:pt>
                <c:pt idx="1692">
                  <c:v>6.9383437338308847</c:v>
                </c:pt>
                <c:pt idx="1693">
                  <c:v>6.9383437338308847</c:v>
                </c:pt>
                <c:pt idx="1694">
                  <c:v>6.9383437338308847</c:v>
                </c:pt>
                <c:pt idx="1695">
                  <c:v>6.9383437338308847</c:v>
                </c:pt>
                <c:pt idx="1696">
                  <c:v>6.9383437338308847</c:v>
                </c:pt>
                <c:pt idx="1697">
                  <c:v>6.9383437338308847</c:v>
                </c:pt>
                <c:pt idx="1698">
                  <c:v>6.9383437338308847</c:v>
                </c:pt>
                <c:pt idx="1699">
                  <c:v>6.9383437338308847</c:v>
                </c:pt>
                <c:pt idx="1700">
                  <c:v>6.9383437338308847</c:v>
                </c:pt>
                <c:pt idx="1701">
                  <c:v>6.9383437338308847</c:v>
                </c:pt>
                <c:pt idx="1702">
                  <c:v>6.9383437338308847</c:v>
                </c:pt>
                <c:pt idx="1703">
                  <c:v>6.9383437338308847</c:v>
                </c:pt>
                <c:pt idx="1704">
                  <c:v>6.9383437338308847</c:v>
                </c:pt>
                <c:pt idx="1705">
                  <c:v>6.9383437338308847</c:v>
                </c:pt>
                <c:pt idx="1706">
                  <c:v>6.9383437338308847</c:v>
                </c:pt>
                <c:pt idx="1707">
                  <c:v>6.9383437338308847</c:v>
                </c:pt>
                <c:pt idx="1708">
                  <c:v>6.9383437338308847</c:v>
                </c:pt>
                <c:pt idx="1709">
                  <c:v>6.9383437338308847</c:v>
                </c:pt>
                <c:pt idx="1710">
                  <c:v>6.9383437338308847</c:v>
                </c:pt>
                <c:pt idx="1711">
                  <c:v>6.9383437338308847</c:v>
                </c:pt>
                <c:pt idx="1712">
                  <c:v>6.9383437338308847</c:v>
                </c:pt>
                <c:pt idx="1713">
                  <c:v>6.9383437338308847</c:v>
                </c:pt>
                <c:pt idx="1714">
                  <c:v>6.9383437338308847</c:v>
                </c:pt>
                <c:pt idx="1715">
                  <c:v>6.9383437338308847</c:v>
                </c:pt>
                <c:pt idx="1716">
                  <c:v>6.9383437338308847</c:v>
                </c:pt>
                <c:pt idx="1717">
                  <c:v>6.9383437338308847</c:v>
                </c:pt>
                <c:pt idx="1718">
                  <c:v>6.9383437338308847</c:v>
                </c:pt>
                <c:pt idx="1719">
                  <c:v>6.9383437338308847</c:v>
                </c:pt>
                <c:pt idx="1720">
                  <c:v>6.9383437338308847</c:v>
                </c:pt>
                <c:pt idx="1721">
                  <c:v>6.9383437338308847</c:v>
                </c:pt>
                <c:pt idx="1722">
                  <c:v>6.9383437338308847</c:v>
                </c:pt>
                <c:pt idx="1723">
                  <c:v>6.9383437338308847</c:v>
                </c:pt>
                <c:pt idx="1724">
                  <c:v>6.9383437338308847</c:v>
                </c:pt>
                <c:pt idx="1725">
                  <c:v>6.9383437338308847</c:v>
                </c:pt>
                <c:pt idx="1726">
                  <c:v>6.9383437338308847</c:v>
                </c:pt>
                <c:pt idx="1727">
                  <c:v>6.9383437338308847</c:v>
                </c:pt>
                <c:pt idx="1728">
                  <c:v>6.9383437338308847</c:v>
                </c:pt>
                <c:pt idx="1729">
                  <c:v>6.9383437338308847</c:v>
                </c:pt>
                <c:pt idx="1730">
                  <c:v>6.9383437338308847</c:v>
                </c:pt>
                <c:pt idx="1731">
                  <c:v>6.9383437338308847</c:v>
                </c:pt>
                <c:pt idx="1732">
                  <c:v>6.9383437338308847</c:v>
                </c:pt>
                <c:pt idx="1733">
                  <c:v>6.9383437338308847</c:v>
                </c:pt>
                <c:pt idx="1734">
                  <c:v>6.9383437338308847</c:v>
                </c:pt>
                <c:pt idx="1735">
                  <c:v>6.9383437338308847</c:v>
                </c:pt>
                <c:pt idx="1736">
                  <c:v>6.9383437338308847</c:v>
                </c:pt>
                <c:pt idx="1737">
                  <c:v>6.9383437338308847</c:v>
                </c:pt>
                <c:pt idx="1738">
                  <c:v>6.9383437338308847</c:v>
                </c:pt>
                <c:pt idx="1739">
                  <c:v>6.9383437338308847</c:v>
                </c:pt>
                <c:pt idx="1740">
                  <c:v>6.9383437338308847</c:v>
                </c:pt>
                <c:pt idx="1741">
                  <c:v>6.9383437338308847</c:v>
                </c:pt>
                <c:pt idx="1742">
                  <c:v>6.9383437338308847</c:v>
                </c:pt>
                <c:pt idx="1743">
                  <c:v>6.9383437338308847</c:v>
                </c:pt>
                <c:pt idx="1744">
                  <c:v>6.9383437338308847</c:v>
                </c:pt>
                <c:pt idx="1745">
                  <c:v>6.9383437338308847</c:v>
                </c:pt>
                <c:pt idx="1746">
                  <c:v>6.9383437338308847</c:v>
                </c:pt>
                <c:pt idx="1747">
                  <c:v>6.9383437338308847</c:v>
                </c:pt>
                <c:pt idx="1748">
                  <c:v>6.9383437338308847</c:v>
                </c:pt>
                <c:pt idx="1749">
                  <c:v>6.9383437338308847</c:v>
                </c:pt>
                <c:pt idx="1750">
                  <c:v>6.9383437338308847</c:v>
                </c:pt>
                <c:pt idx="1751">
                  <c:v>6.9383437338308847</c:v>
                </c:pt>
                <c:pt idx="1752">
                  <c:v>6.9383437338308847</c:v>
                </c:pt>
                <c:pt idx="1753">
                  <c:v>6.9383437338308847</c:v>
                </c:pt>
                <c:pt idx="1754">
                  <c:v>6.9383437338308847</c:v>
                </c:pt>
                <c:pt idx="1755">
                  <c:v>6.9383437338308847</c:v>
                </c:pt>
                <c:pt idx="1756">
                  <c:v>6.9383437338308847</c:v>
                </c:pt>
                <c:pt idx="1757">
                  <c:v>6.9383437338308847</c:v>
                </c:pt>
                <c:pt idx="1758">
                  <c:v>6.9383437338308847</c:v>
                </c:pt>
                <c:pt idx="1759">
                  <c:v>6.9383437338308847</c:v>
                </c:pt>
                <c:pt idx="1760">
                  <c:v>6.9383437338308847</c:v>
                </c:pt>
                <c:pt idx="1761">
                  <c:v>6.9383437338308847</c:v>
                </c:pt>
                <c:pt idx="1762">
                  <c:v>6.9383437338308847</c:v>
                </c:pt>
                <c:pt idx="1763">
                  <c:v>6.9383437338308847</c:v>
                </c:pt>
                <c:pt idx="1764">
                  <c:v>6.9383437338308847</c:v>
                </c:pt>
                <c:pt idx="1765">
                  <c:v>6.9383437338308847</c:v>
                </c:pt>
                <c:pt idx="1766">
                  <c:v>6.9383437338308847</c:v>
                </c:pt>
                <c:pt idx="1767">
                  <c:v>6.9383437338308847</c:v>
                </c:pt>
                <c:pt idx="1768">
                  <c:v>6.9383437338308847</c:v>
                </c:pt>
                <c:pt idx="1769">
                  <c:v>6.9383437338308847</c:v>
                </c:pt>
                <c:pt idx="1770">
                  <c:v>6.9383437338308847</c:v>
                </c:pt>
                <c:pt idx="1771">
                  <c:v>6.9383437338308847</c:v>
                </c:pt>
                <c:pt idx="1772">
                  <c:v>6.9383437338308847</c:v>
                </c:pt>
                <c:pt idx="1773">
                  <c:v>6.9383437338308847</c:v>
                </c:pt>
                <c:pt idx="1774">
                  <c:v>6.9383437338308847</c:v>
                </c:pt>
                <c:pt idx="1775">
                  <c:v>6.9383437338308847</c:v>
                </c:pt>
                <c:pt idx="1776">
                  <c:v>6.9383437338308847</c:v>
                </c:pt>
                <c:pt idx="1777">
                  <c:v>6.9383437338308847</c:v>
                </c:pt>
                <c:pt idx="1778">
                  <c:v>6.9383437338308847</c:v>
                </c:pt>
                <c:pt idx="1779">
                  <c:v>6.9383437338308847</c:v>
                </c:pt>
                <c:pt idx="1780">
                  <c:v>6.9383437338308847</c:v>
                </c:pt>
                <c:pt idx="1781">
                  <c:v>6.9383437338308847</c:v>
                </c:pt>
                <c:pt idx="1782">
                  <c:v>6.9383437338308847</c:v>
                </c:pt>
                <c:pt idx="1783">
                  <c:v>6.9383437338308847</c:v>
                </c:pt>
                <c:pt idx="1784">
                  <c:v>6.9383437338308847</c:v>
                </c:pt>
                <c:pt idx="1785">
                  <c:v>6.9383437338308847</c:v>
                </c:pt>
                <c:pt idx="1786">
                  <c:v>6.9383437338308847</c:v>
                </c:pt>
                <c:pt idx="1787">
                  <c:v>6.9383437338308847</c:v>
                </c:pt>
                <c:pt idx="1788">
                  <c:v>6.9383437338308847</c:v>
                </c:pt>
                <c:pt idx="1789">
                  <c:v>6.9383437338308847</c:v>
                </c:pt>
                <c:pt idx="1790">
                  <c:v>6.9383437338308847</c:v>
                </c:pt>
                <c:pt idx="1791">
                  <c:v>6.9383437338308847</c:v>
                </c:pt>
                <c:pt idx="1792">
                  <c:v>6.9383437338308847</c:v>
                </c:pt>
                <c:pt idx="1793">
                  <c:v>6.9383437338308847</c:v>
                </c:pt>
                <c:pt idx="1794">
                  <c:v>6.9383437338308847</c:v>
                </c:pt>
                <c:pt idx="1795">
                  <c:v>6.9383437338308847</c:v>
                </c:pt>
                <c:pt idx="1796">
                  <c:v>6.9383437338308847</c:v>
                </c:pt>
                <c:pt idx="1797">
                  <c:v>6.9383437338308847</c:v>
                </c:pt>
                <c:pt idx="1798">
                  <c:v>6.9383437338308847</c:v>
                </c:pt>
                <c:pt idx="1799">
                  <c:v>6.9383437338308847</c:v>
                </c:pt>
                <c:pt idx="1800">
                  <c:v>6.9383437338308847</c:v>
                </c:pt>
                <c:pt idx="1801">
                  <c:v>6.9383437338308847</c:v>
                </c:pt>
                <c:pt idx="1802">
                  <c:v>6.9383437338308847</c:v>
                </c:pt>
                <c:pt idx="1803">
                  <c:v>6.9383437338308847</c:v>
                </c:pt>
                <c:pt idx="1804">
                  <c:v>6.9383437338308847</c:v>
                </c:pt>
                <c:pt idx="1805">
                  <c:v>6.9383437338308847</c:v>
                </c:pt>
                <c:pt idx="1806">
                  <c:v>6.9383437338308847</c:v>
                </c:pt>
                <c:pt idx="1807">
                  <c:v>6.9383437338308847</c:v>
                </c:pt>
                <c:pt idx="1808">
                  <c:v>6.9383437338308847</c:v>
                </c:pt>
                <c:pt idx="1809">
                  <c:v>6.9383437338308847</c:v>
                </c:pt>
                <c:pt idx="1810">
                  <c:v>6.9383437338308847</c:v>
                </c:pt>
                <c:pt idx="1811">
                  <c:v>6.9383437338308847</c:v>
                </c:pt>
                <c:pt idx="1812">
                  <c:v>6.9383437338308847</c:v>
                </c:pt>
                <c:pt idx="1813">
                  <c:v>6.9383437338308847</c:v>
                </c:pt>
                <c:pt idx="1814">
                  <c:v>6.9383437338308847</c:v>
                </c:pt>
                <c:pt idx="1815">
                  <c:v>6.9383437338308847</c:v>
                </c:pt>
                <c:pt idx="1816">
                  <c:v>6.9383437338308847</c:v>
                </c:pt>
                <c:pt idx="1817">
                  <c:v>6.9383437338308847</c:v>
                </c:pt>
                <c:pt idx="1818">
                  <c:v>6.9383437338308847</c:v>
                </c:pt>
                <c:pt idx="1819">
                  <c:v>6.9383437338308847</c:v>
                </c:pt>
                <c:pt idx="1820">
                  <c:v>6.9383437338308847</c:v>
                </c:pt>
                <c:pt idx="1821">
                  <c:v>6.9383437338308847</c:v>
                </c:pt>
                <c:pt idx="1822">
                  <c:v>6.9383437338308847</c:v>
                </c:pt>
                <c:pt idx="1823">
                  <c:v>6.9383437338308847</c:v>
                </c:pt>
                <c:pt idx="1824">
                  <c:v>6.9383437338308847</c:v>
                </c:pt>
                <c:pt idx="1825">
                  <c:v>6.9383437338308847</c:v>
                </c:pt>
                <c:pt idx="1826">
                  <c:v>6.9383437338308847</c:v>
                </c:pt>
                <c:pt idx="1827">
                  <c:v>6.9383437338308847</c:v>
                </c:pt>
                <c:pt idx="1828">
                  <c:v>6.9383437338308847</c:v>
                </c:pt>
                <c:pt idx="1829">
                  <c:v>6.9383437338308847</c:v>
                </c:pt>
                <c:pt idx="1830">
                  <c:v>6.9383437338308847</c:v>
                </c:pt>
                <c:pt idx="1831">
                  <c:v>6.9383437338308847</c:v>
                </c:pt>
                <c:pt idx="1832">
                  <c:v>6.9383437338308847</c:v>
                </c:pt>
                <c:pt idx="1833">
                  <c:v>6.9383437338308847</c:v>
                </c:pt>
                <c:pt idx="1834">
                  <c:v>6.9383437338308847</c:v>
                </c:pt>
                <c:pt idx="1835">
                  <c:v>6.9383437338308847</c:v>
                </c:pt>
                <c:pt idx="1836">
                  <c:v>6.9383437338308847</c:v>
                </c:pt>
                <c:pt idx="1837">
                  <c:v>6.9383437338308847</c:v>
                </c:pt>
                <c:pt idx="1838">
                  <c:v>6.9383437338308847</c:v>
                </c:pt>
                <c:pt idx="1839">
                  <c:v>6.9383437338308847</c:v>
                </c:pt>
                <c:pt idx="1840">
                  <c:v>6.9383437338308847</c:v>
                </c:pt>
                <c:pt idx="1841">
                  <c:v>6.9383437338308847</c:v>
                </c:pt>
                <c:pt idx="1842">
                  <c:v>6.9383437338308847</c:v>
                </c:pt>
                <c:pt idx="1843">
                  <c:v>6.9383437338308847</c:v>
                </c:pt>
                <c:pt idx="1844">
                  <c:v>6.9383437338308847</c:v>
                </c:pt>
                <c:pt idx="1845">
                  <c:v>6.9383437338308847</c:v>
                </c:pt>
                <c:pt idx="1846">
                  <c:v>6.9383437338308847</c:v>
                </c:pt>
                <c:pt idx="1847">
                  <c:v>6.9383437338308847</c:v>
                </c:pt>
                <c:pt idx="1848">
                  <c:v>6.9383437338308847</c:v>
                </c:pt>
                <c:pt idx="1849">
                  <c:v>6.9383437338308847</c:v>
                </c:pt>
                <c:pt idx="1850">
                  <c:v>6.9383437338308847</c:v>
                </c:pt>
                <c:pt idx="1851">
                  <c:v>6.9383437338308847</c:v>
                </c:pt>
                <c:pt idx="1852">
                  <c:v>6.9383437338308847</c:v>
                </c:pt>
                <c:pt idx="1853">
                  <c:v>6.9383437338308847</c:v>
                </c:pt>
                <c:pt idx="1854">
                  <c:v>6.9383437338308847</c:v>
                </c:pt>
                <c:pt idx="1855">
                  <c:v>6.9383437338308847</c:v>
                </c:pt>
                <c:pt idx="1856">
                  <c:v>6.9383437338308847</c:v>
                </c:pt>
                <c:pt idx="1857">
                  <c:v>6.9383437338308847</c:v>
                </c:pt>
                <c:pt idx="1858">
                  <c:v>6.9383437338308847</c:v>
                </c:pt>
                <c:pt idx="1859">
                  <c:v>6.9383437338308847</c:v>
                </c:pt>
                <c:pt idx="1860">
                  <c:v>6.9383437338308847</c:v>
                </c:pt>
                <c:pt idx="1861">
                  <c:v>6.9383437338308847</c:v>
                </c:pt>
                <c:pt idx="1862">
                  <c:v>6.9383437338308847</c:v>
                </c:pt>
                <c:pt idx="1863">
                  <c:v>6.9383437338308847</c:v>
                </c:pt>
                <c:pt idx="1864">
                  <c:v>6.9383437338308847</c:v>
                </c:pt>
                <c:pt idx="1865">
                  <c:v>6.9383437338308847</c:v>
                </c:pt>
                <c:pt idx="1866">
                  <c:v>6.9383437338308847</c:v>
                </c:pt>
                <c:pt idx="1867">
                  <c:v>6.9383437338308847</c:v>
                </c:pt>
                <c:pt idx="1868">
                  <c:v>6.9383437338308847</c:v>
                </c:pt>
                <c:pt idx="1869">
                  <c:v>6.9383437338308847</c:v>
                </c:pt>
                <c:pt idx="1870">
                  <c:v>6.9383437338308847</c:v>
                </c:pt>
                <c:pt idx="1871">
                  <c:v>6.9383437338308847</c:v>
                </c:pt>
                <c:pt idx="1872">
                  <c:v>6.9383437338308847</c:v>
                </c:pt>
                <c:pt idx="1873">
                  <c:v>6.9383437338308847</c:v>
                </c:pt>
                <c:pt idx="1874">
                  <c:v>6.9383437338308847</c:v>
                </c:pt>
                <c:pt idx="1875">
                  <c:v>6.9383437338308847</c:v>
                </c:pt>
                <c:pt idx="1876">
                  <c:v>6.9383437338308847</c:v>
                </c:pt>
                <c:pt idx="1877">
                  <c:v>6.9383437338308847</c:v>
                </c:pt>
                <c:pt idx="1878">
                  <c:v>6.9383437338308847</c:v>
                </c:pt>
                <c:pt idx="1879">
                  <c:v>6.9383437338308847</c:v>
                </c:pt>
                <c:pt idx="1880">
                  <c:v>6.9383437338308847</c:v>
                </c:pt>
                <c:pt idx="1881">
                  <c:v>6.9383437338308847</c:v>
                </c:pt>
                <c:pt idx="1882">
                  <c:v>6.9383437338308847</c:v>
                </c:pt>
                <c:pt idx="1883">
                  <c:v>6.9383437338308847</c:v>
                </c:pt>
                <c:pt idx="1884">
                  <c:v>6.9383437338308847</c:v>
                </c:pt>
                <c:pt idx="1885">
                  <c:v>6.9383437338308847</c:v>
                </c:pt>
                <c:pt idx="1886">
                  <c:v>6.9383437338308847</c:v>
                </c:pt>
                <c:pt idx="1887">
                  <c:v>6.9383437338308847</c:v>
                </c:pt>
                <c:pt idx="1888">
                  <c:v>6.9383437338308847</c:v>
                </c:pt>
                <c:pt idx="1889">
                  <c:v>6.9383437338308847</c:v>
                </c:pt>
                <c:pt idx="1890">
                  <c:v>6.9383437338308847</c:v>
                </c:pt>
                <c:pt idx="1891">
                  <c:v>6.9383437338308847</c:v>
                </c:pt>
                <c:pt idx="1892">
                  <c:v>6.9383437338308847</c:v>
                </c:pt>
                <c:pt idx="1893">
                  <c:v>6.9383437338308847</c:v>
                </c:pt>
                <c:pt idx="1894">
                  <c:v>6.9383437338308847</c:v>
                </c:pt>
                <c:pt idx="1895">
                  <c:v>6.9383437338308847</c:v>
                </c:pt>
                <c:pt idx="1896">
                  <c:v>6.9383437338308847</c:v>
                </c:pt>
                <c:pt idx="1897">
                  <c:v>6.9383437338308847</c:v>
                </c:pt>
                <c:pt idx="1898">
                  <c:v>6.9383437338308847</c:v>
                </c:pt>
                <c:pt idx="1899">
                  <c:v>6.9383437338308847</c:v>
                </c:pt>
                <c:pt idx="1900">
                  <c:v>6.9383437338308847</c:v>
                </c:pt>
                <c:pt idx="1901">
                  <c:v>6.9383437338308847</c:v>
                </c:pt>
                <c:pt idx="1902">
                  <c:v>6.9383437338308847</c:v>
                </c:pt>
                <c:pt idx="1903">
                  <c:v>6.9383437338308847</c:v>
                </c:pt>
                <c:pt idx="1904">
                  <c:v>6.9383437338308847</c:v>
                </c:pt>
                <c:pt idx="1905">
                  <c:v>6.9383437338308847</c:v>
                </c:pt>
                <c:pt idx="1906">
                  <c:v>6.9383437338308847</c:v>
                </c:pt>
                <c:pt idx="1907">
                  <c:v>6.9383437338308847</c:v>
                </c:pt>
                <c:pt idx="1908">
                  <c:v>6.9383437338308847</c:v>
                </c:pt>
                <c:pt idx="1909">
                  <c:v>6.9383437338308847</c:v>
                </c:pt>
                <c:pt idx="1910">
                  <c:v>6.9383437338308847</c:v>
                </c:pt>
                <c:pt idx="1911">
                  <c:v>6.9383437338308847</c:v>
                </c:pt>
                <c:pt idx="1912">
                  <c:v>6.9383437338308847</c:v>
                </c:pt>
                <c:pt idx="1913">
                  <c:v>6.9383437338308847</c:v>
                </c:pt>
                <c:pt idx="1914">
                  <c:v>6.9383437338308847</c:v>
                </c:pt>
                <c:pt idx="1915">
                  <c:v>6.9383437338308847</c:v>
                </c:pt>
                <c:pt idx="1916">
                  <c:v>6.9383437338308847</c:v>
                </c:pt>
                <c:pt idx="1917">
                  <c:v>6.9383437338308847</c:v>
                </c:pt>
                <c:pt idx="1918">
                  <c:v>6.9383437338308847</c:v>
                </c:pt>
                <c:pt idx="1919">
                  <c:v>6.9383437338308847</c:v>
                </c:pt>
                <c:pt idx="1920">
                  <c:v>6.9383437338308847</c:v>
                </c:pt>
                <c:pt idx="1921">
                  <c:v>6.9383437338308847</c:v>
                </c:pt>
                <c:pt idx="1922">
                  <c:v>6.9383437338308847</c:v>
                </c:pt>
                <c:pt idx="1923">
                  <c:v>6.9383437338308847</c:v>
                </c:pt>
                <c:pt idx="1924">
                  <c:v>6.9383437338308847</c:v>
                </c:pt>
                <c:pt idx="1925">
                  <c:v>6.9383437338308847</c:v>
                </c:pt>
                <c:pt idx="1926">
                  <c:v>6.9383437338308847</c:v>
                </c:pt>
                <c:pt idx="1927">
                  <c:v>6.9383437338308847</c:v>
                </c:pt>
                <c:pt idx="1928">
                  <c:v>6.9383437338308847</c:v>
                </c:pt>
                <c:pt idx="1929">
                  <c:v>6.9383437338308847</c:v>
                </c:pt>
                <c:pt idx="1930">
                  <c:v>6.9383437338308847</c:v>
                </c:pt>
                <c:pt idx="1931">
                  <c:v>6.9383437338308847</c:v>
                </c:pt>
                <c:pt idx="1932">
                  <c:v>6.9383437338308847</c:v>
                </c:pt>
                <c:pt idx="1933">
                  <c:v>6.9383437338308847</c:v>
                </c:pt>
                <c:pt idx="1934">
                  <c:v>6.9383437338308847</c:v>
                </c:pt>
                <c:pt idx="1935">
                  <c:v>6.9383437338308847</c:v>
                </c:pt>
                <c:pt idx="1936">
                  <c:v>6.9383437338308847</c:v>
                </c:pt>
                <c:pt idx="1937">
                  <c:v>6.9383437338308847</c:v>
                </c:pt>
                <c:pt idx="1938">
                  <c:v>6.9383437338308847</c:v>
                </c:pt>
                <c:pt idx="1939">
                  <c:v>6.9383437338308847</c:v>
                </c:pt>
                <c:pt idx="1940">
                  <c:v>6.9383437338308847</c:v>
                </c:pt>
                <c:pt idx="1941">
                  <c:v>6.9383437338308847</c:v>
                </c:pt>
                <c:pt idx="1942">
                  <c:v>6.9383437338308847</c:v>
                </c:pt>
                <c:pt idx="1943">
                  <c:v>6.9383437338308847</c:v>
                </c:pt>
                <c:pt idx="1944">
                  <c:v>6.9383437338308847</c:v>
                </c:pt>
                <c:pt idx="1945">
                  <c:v>6.9383437338308847</c:v>
                </c:pt>
                <c:pt idx="1946">
                  <c:v>6.9383437338308847</c:v>
                </c:pt>
                <c:pt idx="1947">
                  <c:v>6.9383437338308847</c:v>
                </c:pt>
                <c:pt idx="1948">
                  <c:v>6.9383437338308847</c:v>
                </c:pt>
                <c:pt idx="1949">
                  <c:v>6.9383437338308847</c:v>
                </c:pt>
                <c:pt idx="1950">
                  <c:v>6.9383437338308847</c:v>
                </c:pt>
                <c:pt idx="1951">
                  <c:v>6.9383437338308847</c:v>
                </c:pt>
                <c:pt idx="1952">
                  <c:v>6.9383437338308847</c:v>
                </c:pt>
                <c:pt idx="1953">
                  <c:v>6.9383437338308847</c:v>
                </c:pt>
                <c:pt idx="1954">
                  <c:v>6.9383437338308847</c:v>
                </c:pt>
                <c:pt idx="1955">
                  <c:v>6.9383437338308847</c:v>
                </c:pt>
                <c:pt idx="1956">
                  <c:v>6.9383437338308847</c:v>
                </c:pt>
                <c:pt idx="1957">
                  <c:v>6.9383437338308847</c:v>
                </c:pt>
                <c:pt idx="1958">
                  <c:v>6.9383437338308847</c:v>
                </c:pt>
                <c:pt idx="1959">
                  <c:v>6.9383437338308847</c:v>
                </c:pt>
                <c:pt idx="1960">
                  <c:v>6.9383437338308847</c:v>
                </c:pt>
                <c:pt idx="1961">
                  <c:v>6.9383437338308847</c:v>
                </c:pt>
                <c:pt idx="1962">
                  <c:v>6.9383437338308847</c:v>
                </c:pt>
                <c:pt idx="1963">
                  <c:v>6.9383437338308847</c:v>
                </c:pt>
                <c:pt idx="1964">
                  <c:v>6.9383437338308847</c:v>
                </c:pt>
                <c:pt idx="1965">
                  <c:v>6.9383437338308847</c:v>
                </c:pt>
                <c:pt idx="1966">
                  <c:v>6.9383437338308847</c:v>
                </c:pt>
                <c:pt idx="1967">
                  <c:v>6.9383437338308847</c:v>
                </c:pt>
                <c:pt idx="1968">
                  <c:v>6.9383437338308847</c:v>
                </c:pt>
                <c:pt idx="1969">
                  <c:v>6.9383437338308847</c:v>
                </c:pt>
                <c:pt idx="1970">
                  <c:v>6.9383437338308847</c:v>
                </c:pt>
                <c:pt idx="1971">
                  <c:v>6.9383437338308847</c:v>
                </c:pt>
                <c:pt idx="1972">
                  <c:v>6.9383437338308847</c:v>
                </c:pt>
                <c:pt idx="1973">
                  <c:v>6.9383437338308847</c:v>
                </c:pt>
                <c:pt idx="1974">
                  <c:v>6.9383437338308847</c:v>
                </c:pt>
                <c:pt idx="1975">
                  <c:v>6.9383437338308847</c:v>
                </c:pt>
                <c:pt idx="1976">
                  <c:v>6.9383437338308847</c:v>
                </c:pt>
                <c:pt idx="1977">
                  <c:v>6.9383437338308847</c:v>
                </c:pt>
                <c:pt idx="1978">
                  <c:v>6.9383437338308847</c:v>
                </c:pt>
                <c:pt idx="1979">
                  <c:v>6.9383437338308847</c:v>
                </c:pt>
                <c:pt idx="1980">
                  <c:v>6.9383437338308847</c:v>
                </c:pt>
                <c:pt idx="1981">
                  <c:v>6.9383437338308847</c:v>
                </c:pt>
                <c:pt idx="1982">
                  <c:v>6.9383437338308847</c:v>
                </c:pt>
                <c:pt idx="1983">
                  <c:v>6.9383437338308847</c:v>
                </c:pt>
                <c:pt idx="1984">
                  <c:v>6.9383437338308847</c:v>
                </c:pt>
                <c:pt idx="1985">
                  <c:v>6.9383437338308847</c:v>
                </c:pt>
                <c:pt idx="1986">
                  <c:v>6.9383437338308847</c:v>
                </c:pt>
                <c:pt idx="1987">
                  <c:v>6.9383437338308847</c:v>
                </c:pt>
                <c:pt idx="1988">
                  <c:v>6.9383437338308847</c:v>
                </c:pt>
                <c:pt idx="1989">
                  <c:v>6.9383437338308847</c:v>
                </c:pt>
                <c:pt idx="1990">
                  <c:v>6.9383437338308847</c:v>
                </c:pt>
                <c:pt idx="1991">
                  <c:v>6.9383437338308847</c:v>
                </c:pt>
                <c:pt idx="1992">
                  <c:v>6.9383437338308847</c:v>
                </c:pt>
                <c:pt idx="1993">
                  <c:v>6.9383437338308847</c:v>
                </c:pt>
                <c:pt idx="1994">
                  <c:v>6.9383437338308847</c:v>
                </c:pt>
                <c:pt idx="1995">
                  <c:v>6.9383437338308847</c:v>
                </c:pt>
                <c:pt idx="1996">
                  <c:v>6.9383437338308847</c:v>
                </c:pt>
                <c:pt idx="1997">
                  <c:v>6.9383437338308847</c:v>
                </c:pt>
                <c:pt idx="1998">
                  <c:v>6.9383437338308847</c:v>
                </c:pt>
                <c:pt idx="1999">
                  <c:v>6.9383437338308847</c:v>
                </c:pt>
                <c:pt idx="2000">
                  <c:v>6.9383437338308847</c:v>
                </c:pt>
                <c:pt idx="2001">
                  <c:v>6.9383437338308847</c:v>
                </c:pt>
                <c:pt idx="2002">
                  <c:v>6.9383437338308847</c:v>
                </c:pt>
                <c:pt idx="2003">
                  <c:v>6.9383437338308847</c:v>
                </c:pt>
                <c:pt idx="2004">
                  <c:v>6.9383437338308847</c:v>
                </c:pt>
                <c:pt idx="2005">
                  <c:v>6.9383437338308847</c:v>
                </c:pt>
                <c:pt idx="2006">
                  <c:v>6.9383437338308847</c:v>
                </c:pt>
                <c:pt idx="2007">
                  <c:v>6.9383437338308847</c:v>
                </c:pt>
                <c:pt idx="2008">
                  <c:v>6.9383437338308847</c:v>
                </c:pt>
                <c:pt idx="2009">
                  <c:v>6.9383437338308847</c:v>
                </c:pt>
                <c:pt idx="2010">
                  <c:v>6.9383437338308847</c:v>
                </c:pt>
                <c:pt idx="2011">
                  <c:v>6.9383437338308847</c:v>
                </c:pt>
                <c:pt idx="2012">
                  <c:v>6.9383437338308847</c:v>
                </c:pt>
                <c:pt idx="2013">
                  <c:v>6.9383437338308847</c:v>
                </c:pt>
                <c:pt idx="2014">
                  <c:v>6.9383437338308847</c:v>
                </c:pt>
                <c:pt idx="2015">
                  <c:v>6.9383437338308847</c:v>
                </c:pt>
                <c:pt idx="2016">
                  <c:v>6.9383437338308847</c:v>
                </c:pt>
                <c:pt idx="2017">
                  <c:v>6.9383437338308847</c:v>
                </c:pt>
                <c:pt idx="2018">
                  <c:v>6.9383437338308847</c:v>
                </c:pt>
                <c:pt idx="2019">
                  <c:v>6.9383437338308847</c:v>
                </c:pt>
                <c:pt idx="2020">
                  <c:v>6.9383437338308847</c:v>
                </c:pt>
                <c:pt idx="2021">
                  <c:v>6.9383437338308847</c:v>
                </c:pt>
                <c:pt idx="2022">
                  <c:v>6.9383437338308847</c:v>
                </c:pt>
                <c:pt idx="2023">
                  <c:v>6.9383437338308847</c:v>
                </c:pt>
                <c:pt idx="2024">
                  <c:v>6.9383437338308847</c:v>
                </c:pt>
                <c:pt idx="2025">
                  <c:v>6.9383437338308847</c:v>
                </c:pt>
                <c:pt idx="2026">
                  <c:v>6.9383437338308847</c:v>
                </c:pt>
                <c:pt idx="2027">
                  <c:v>6.9383437338308847</c:v>
                </c:pt>
                <c:pt idx="2028">
                  <c:v>6.9383437338308847</c:v>
                </c:pt>
                <c:pt idx="2029">
                  <c:v>6.9383437338308847</c:v>
                </c:pt>
                <c:pt idx="2030">
                  <c:v>6.9383437338308847</c:v>
                </c:pt>
                <c:pt idx="2031">
                  <c:v>6.9383437338308847</c:v>
                </c:pt>
                <c:pt idx="2032">
                  <c:v>6.9383437338308847</c:v>
                </c:pt>
                <c:pt idx="2033">
                  <c:v>6.9383437338308847</c:v>
                </c:pt>
                <c:pt idx="2034">
                  <c:v>6.9383437338308847</c:v>
                </c:pt>
                <c:pt idx="2035">
                  <c:v>6.9383437338308847</c:v>
                </c:pt>
                <c:pt idx="2036">
                  <c:v>6.9383437338308847</c:v>
                </c:pt>
                <c:pt idx="2037">
                  <c:v>6.9383437338308847</c:v>
                </c:pt>
                <c:pt idx="2038">
                  <c:v>6.9383437338308847</c:v>
                </c:pt>
                <c:pt idx="2039">
                  <c:v>6.9383437338308847</c:v>
                </c:pt>
                <c:pt idx="2040">
                  <c:v>6.9383437338308847</c:v>
                </c:pt>
                <c:pt idx="2041">
                  <c:v>6.9383437338308847</c:v>
                </c:pt>
                <c:pt idx="2042">
                  <c:v>6.9383437338308847</c:v>
                </c:pt>
                <c:pt idx="2043">
                  <c:v>6.9383437338308847</c:v>
                </c:pt>
                <c:pt idx="2044">
                  <c:v>6.9383437338308847</c:v>
                </c:pt>
                <c:pt idx="2045">
                  <c:v>6.9383437338308847</c:v>
                </c:pt>
                <c:pt idx="2046">
                  <c:v>6.9383437338308847</c:v>
                </c:pt>
                <c:pt idx="2047">
                  <c:v>6.9383437338308847</c:v>
                </c:pt>
                <c:pt idx="2048">
                  <c:v>6.9383437338308847</c:v>
                </c:pt>
                <c:pt idx="2049">
                  <c:v>6.9383437338308847</c:v>
                </c:pt>
                <c:pt idx="2050">
                  <c:v>6.9383437338308847</c:v>
                </c:pt>
                <c:pt idx="2051">
                  <c:v>6.9383437338308847</c:v>
                </c:pt>
                <c:pt idx="2052">
                  <c:v>6.9383437338308847</c:v>
                </c:pt>
                <c:pt idx="2053">
                  <c:v>6.9383437338308847</c:v>
                </c:pt>
                <c:pt idx="2054">
                  <c:v>6.9383437338308847</c:v>
                </c:pt>
                <c:pt idx="2055">
                  <c:v>6.9383437338308847</c:v>
                </c:pt>
                <c:pt idx="2056">
                  <c:v>6.9383437338308847</c:v>
                </c:pt>
                <c:pt idx="2057">
                  <c:v>6.9383437338308847</c:v>
                </c:pt>
                <c:pt idx="2058">
                  <c:v>6.9383437338308847</c:v>
                </c:pt>
                <c:pt idx="2059">
                  <c:v>6.9383437338308847</c:v>
                </c:pt>
                <c:pt idx="2060">
                  <c:v>6.9383437338308847</c:v>
                </c:pt>
                <c:pt idx="2061">
                  <c:v>6.9383437338308847</c:v>
                </c:pt>
                <c:pt idx="2062">
                  <c:v>6.9383437338308847</c:v>
                </c:pt>
                <c:pt idx="2063">
                  <c:v>6.9383437338308847</c:v>
                </c:pt>
                <c:pt idx="2064">
                  <c:v>6.9383437338308847</c:v>
                </c:pt>
                <c:pt idx="2065">
                  <c:v>6.9383437338308847</c:v>
                </c:pt>
                <c:pt idx="2066">
                  <c:v>6.9383437338308847</c:v>
                </c:pt>
                <c:pt idx="2067">
                  <c:v>6.9383437338308847</c:v>
                </c:pt>
                <c:pt idx="2068">
                  <c:v>6.9383437338308847</c:v>
                </c:pt>
                <c:pt idx="2069">
                  <c:v>6.9383437338308847</c:v>
                </c:pt>
                <c:pt idx="2070">
                  <c:v>6.9383437338308847</c:v>
                </c:pt>
                <c:pt idx="2071">
                  <c:v>6.9383437338308847</c:v>
                </c:pt>
                <c:pt idx="2072">
                  <c:v>6.9383437338308847</c:v>
                </c:pt>
                <c:pt idx="2073">
                  <c:v>6.9383437338308847</c:v>
                </c:pt>
                <c:pt idx="2074">
                  <c:v>6.9383437338308847</c:v>
                </c:pt>
                <c:pt idx="2075">
                  <c:v>6.9383437338308847</c:v>
                </c:pt>
                <c:pt idx="2076">
                  <c:v>6.9383437338308847</c:v>
                </c:pt>
                <c:pt idx="2077">
                  <c:v>6.9383437338308847</c:v>
                </c:pt>
                <c:pt idx="2078">
                  <c:v>6.9383437338308847</c:v>
                </c:pt>
                <c:pt idx="2079">
                  <c:v>6.9383437338308847</c:v>
                </c:pt>
                <c:pt idx="2080">
                  <c:v>6.9383437338308847</c:v>
                </c:pt>
                <c:pt idx="2081">
                  <c:v>6.9383437338308847</c:v>
                </c:pt>
                <c:pt idx="2082">
                  <c:v>6.9383437338308847</c:v>
                </c:pt>
                <c:pt idx="2083">
                  <c:v>6.9383437338308847</c:v>
                </c:pt>
                <c:pt idx="2084">
                  <c:v>6.9383437338308847</c:v>
                </c:pt>
                <c:pt idx="2085">
                  <c:v>6.9383437338308847</c:v>
                </c:pt>
                <c:pt idx="2086">
                  <c:v>6.9383437338308847</c:v>
                </c:pt>
                <c:pt idx="2087">
                  <c:v>6.9383437338308847</c:v>
                </c:pt>
                <c:pt idx="2088">
                  <c:v>6.9383437338308847</c:v>
                </c:pt>
                <c:pt idx="2089">
                  <c:v>6.9383437338308847</c:v>
                </c:pt>
                <c:pt idx="2090">
                  <c:v>6.9383437338308847</c:v>
                </c:pt>
                <c:pt idx="2091">
                  <c:v>6.9383437338308847</c:v>
                </c:pt>
                <c:pt idx="2092">
                  <c:v>6.9383437338308847</c:v>
                </c:pt>
                <c:pt idx="2093">
                  <c:v>6.9383437338308847</c:v>
                </c:pt>
                <c:pt idx="2094">
                  <c:v>6.9383437338308847</c:v>
                </c:pt>
                <c:pt idx="2095">
                  <c:v>6.9383437338308847</c:v>
                </c:pt>
                <c:pt idx="2096">
                  <c:v>6.9383437338308847</c:v>
                </c:pt>
                <c:pt idx="2097">
                  <c:v>6.9383437338308847</c:v>
                </c:pt>
                <c:pt idx="2098">
                  <c:v>6.9383437338308847</c:v>
                </c:pt>
                <c:pt idx="2099">
                  <c:v>6.9383437338308847</c:v>
                </c:pt>
                <c:pt idx="2100">
                  <c:v>6.9383437338308847</c:v>
                </c:pt>
                <c:pt idx="2101">
                  <c:v>6.9383437338308847</c:v>
                </c:pt>
                <c:pt idx="2102">
                  <c:v>6.9383437338308847</c:v>
                </c:pt>
                <c:pt idx="2103">
                  <c:v>6.9383437338308847</c:v>
                </c:pt>
                <c:pt idx="2104">
                  <c:v>6.9383437338308847</c:v>
                </c:pt>
                <c:pt idx="2105">
                  <c:v>6.9383437338308847</c:v>
                </c:pt>
                <c:pt idx="2106">
                  <c:v>6.9383437338308847</c:v>
                </c:pt>
                <c:pt idx="2107">
                  <c:v>6.9383437338308847</c:v>
                </c:pt>
                <c:pt idx="2108">
                  <c:v>6.9383437338308847</c:v>
                </c:pt>
                <c:pt idx="2109">
                  <c:v>6.9383437338308847</c:v>
                </c:pt>
                <c:pt idx="2110">
                  <c:v>6.9383437338308847</c:v>
                </c:pt>
                <c:pt idx="2111">
                  <c:v>6.9383437338308847</c:v>
                </c:pt>
                <c:pt idx="2112">
                  <c:v>6.9383437338308847</c:v>
                </c:pt>
                <c:pt idx="2113">
                  <c:v>6.9383437338308847</c:v>
                </c:pt>
                <c:pt idx="2114">
                  <c:v>6.9383437338308847</c:v>
                </c:pt>
                <c:pt idx="2115">
                  <c:v>6.9383437338308847</c:v>
                </c:pt>
                <c:pt idx="2116">
                  <c:v>6.9383437338308847</c:v>
                </c:pt>
                <c:pt idx="2117">
                  <c:v>6.9383437338308847</c:v>
                </c:pt>
                <c:pt idx="2118">
                  <c:v>6.9383437338308847</c:v>
                </c:pt>
                <c:pt idx="2119">
                  <c:v>6.9383437338308847</c:v>
                </c:pt>
                <c:pt idx="2120">
                  <c:v>6.9383437338308847</c:v>
                </c:pt>
                <c:pt idx="2121">
                  <c:v>6.9383437338308847</c:v>
                </c:pt>
                <c:pt idx="2122">
                  <c:v>6.9383437338308847</c:v>
                </c:pt>
                <c:pt idx="2123">
                  <c:v>6.9383437338308847</c:v>
                </c:pt>
                <c:pt idx="2124">
                  <c:v>6.9383437338308847</c:v>
                </c:pt>
                <c:pt idx="2125">
                  <c:v>6.9383437338308847</c:v>
                </c:pt>
                <c:pt idx="2126">
                  <c:v>6.9383437338308847</c:v>
                </c:pt>
                <c:pt idx="2127">
                  <c:v>6.9383437338308847</c:v>
                </c:pt>
                <c:pt idx="2128">
                  <c:v>6.9383437338308847</c:v>
                </c:pt>
                <c:pt idx="2129">
                  <c:v>6.9383437338308847</c:v>
                </c:pt>
                <c:pt idx="2130">
                  <c:v>6.9383437338308847</c:v>
                </c:pt>
                <c:pt idx="2131">
                  <c:v>6.9383437338308847</c:v>
                </c:pt>
                <c:pt idx="2132">
                  <c:v>6.9383437338308847</c:v>
                </c:pt>
                <c:pt idx="2133">
                  <c:v>6.9383437338308847</c:v>
                </c:pt>
                <c:pt idx="2134">
                  <c:v>6.9383437338308847</c:v>
                </c:pt>
                <c:pt idx="2135">
                  <c:v>6.9383437338308847</c:v>
                </c:pt>
                <c:pt idx="2136">
                  <c:v>6.9383437338308847</c:v>
                </c:pt>
                <c:pt idx="2137">
                  <c:v>6.9383437338308847</c:v>
                </c:pt>
                <c:pt idx="2138">
                  <c:v>6.9383437338308847</c:v>
                </c:pt>
                <c:pt idx="2139">
                  <c:v>6.9383437338308847</c:v>
                </c:pt>
                <c:pt idx="2140">
                  <c:v>6.9383437338308847</c:v>
                </c:pt>
                <c:pt idx="2141">
                  <c:v>6.9383437338308847</c:v>
                </c:pt>
                <c:pt idx="2142">
                  <c:v>6.9383437338308847</c:v>
                </c:pt>
                <c:pt idx="2143">
                  <c:v>6.9383437338308847</c:v>
                </c:pt>
                <c:pt idx="2144">
                  <c:v>6.9383437338308847</c:v>
                </c:pt>
                <c:pt idx="2145">
                  <c:v>6.9383437338308847</c:v>
                </c:pt>
                <c:pt idx="2146">
                  <c:v>6.9383437338308847</c:v>
                </c:pt>
                <c:pt idx="2147">
                  <c:v>6.9383437338308847</c:v>
                </c:pt>
                <c:pt idx="2148">
                  <c:v>6.9383437338308847</c:v>
                </c:pt>
                <c:pt idx="2149">
                  <c:v>6.9383437338308847</c:v>
                </c:pt>
                <c:pt idx="2150">
                  <c:v>6.9383437338308847</c:v>
                </c:pt>
                <c:pt idx="2151">
                  <c:v>6.9383437338308847</c:v>
                </c:pt>
                <c:pt idx="2152">
                  <c:v>6.9383437338308847</c:v>
                </c:pt>
                <c:pt idx="2153">
                  <c:v>6.9383437338308847</c:v>
                </c:pt>
                <c:pt idx="2154">
                  <c:v>6.9383437338308847</c:v>
                </c:pt>
                <c:pt idx="2155">
                  <c:v>6.9383437338308847</c:v>
                </c:pt>
                <c:pt idx="2156">
                  <c:v>6.9383437338308847</c:v>
                </c:pt>
                <c:pt idx="2157">
                  <c:v>6.9383437338308847</c:v>
                </c:pt>
                <c:pt idx="2158">
                  <c:v>6.9383437338308847</c:v>
                </c:pt>
                <c:pt idx="2159">
                  <c:v>6.9383437338308847</c:v>
                </c:pt>
                <c:pt idx="2160">
                  <c:v>6.9383437338308847</c:v>
                </c:pt>
                <c:pt idx="2161">
                  <c:v>6.9383437338308847</c:v>
                </c:pt>
                <c:pt idx="2162">
                  <c:v>6.9383437338308847</c:v>
                </c:pt>
                <c:pt idx="2163">
                  <c:v>6.9383437338308847</c:v>
                </c:pt>
                <c:pt idx="2164">
                  <c:v>6.9383437338308847</c:v>
                </c:pt>
                <c:pt idx="2165">
                  <c:v>6.9383437338308847</c:v>
                </c:pt>
                <c:pt idx="2166">
                  <c:v>6.9383437338308847</c:v>
                </c:pt>
                <c:pt idx="2167">
                  <c:v>6.9383437338308847</c:v>
                </c:pt>
                <c:pt idx="2168">
                  <c:v>6.9383437338308847</c:v>
                </c:pt>
                <c:pt idx="2169">
                  <c:v>6.9383437338308847</c:v>
                </c:pt>
                <c:pt idx="2170">
                  <c:v>6.9383437338308847</c:v>
                </c:pt>
                <c:pt idx="2171">
                  <c:v>6.9383437338308847</c:v>
                </c:pt>
                <c:pt idx="2172">
                  <c:v>6.9383437338308847</c:v>
                </c:pt>
                <c:pt idx="2173">
                  <c:v>6.9383437338308847</c:v>
                </c:pt>
                <c:pt idx="2174">
                  <c:v>6.9383437338308847</c:v>
                </c:pt>
                <c:pt idx="2175">
                  <c:v>6.9383437338308847</c:v>
                </c:pt>
                <c:pt idx="2176">
                  <c:v>6.9383437338308847</c:v>
                </c:pt>
                <c:pt idx="2177">
                  <c:v>6.9383437338308847</c:v>
                </c:pt>
                <c:pt idx="2178">
                  <c:v>6.9383437338308847</c:v>
                </c:pt>
                <c:pt idx="2179">
                  <c:v>6.9383437338308847</c:v>
                </c:pt>
                <c:pt idx="2180">
                  <c:v>6.9383437338308847</c:v>
                </c:pt>
                <c:pt idx="2181">
                  <c:v>6.9383437338308847</c:v>
                </c:pt>
                <c:pt idx="2182">
                  <c:v>6.9383437338308847</c:v>
                </c:pt>
                <c:pt idx="2183">
                  <c:v>6.9383437338308847</c:v>
                </c:pt>
                <c:pt idx="2184">
                  <c:v>6.9383437338308847</c:v>
                </c:pt>
                <c:pt idx="2185">
                  <c:v>6.9383437338308847</c:v>
                </c:pt>
                <c:pt idx="2186">
                  <c:v>6.9383437338308847</c:v>
                </c:pt>
                <c:pt idx="2187">
                  <c:v>6.9383437338308847</c:v>
                </c:pt>
                <c:pt idx="2188">
                  <c:v>6.9383437338308847</c:v>
                </c:pt>
                <c:pt idx="2189">
                  <c:v>6.9383437338308847</c:v>
                </c:pt>
                <c:pt idx="2190">
                  <c:v>6.9383437338308847</c:v>
                </c:pt>
                <c:pt idx="2191">
                  <c:v>6.9383437338308847</c:v>
                </c:pt>
                <c:pt idx="2192">
                  <c:v>6.9383437338308847</c:v>
                </c:pt>
                <c:pt idx="2193">
                  <c:v>6.9383437338308847</c:v>
                </c:pt>
                <c:pt idx="2194">
                  <c:v>6.9383437338308847</c:v>
                </c:pt>
                <c:pt idx="2195">
                  <c:v>6.9383437338308847</c:v>
                </c:pt>
                <c:pt idx="2196">
                  <c:v>6.9383437338308847</c:v>
                </c:pt>
                <c:pt idx="2197">
                  <c:v>6.9383437338308847</c:v>
                </c:pt>
                <c:pt idx="2198">
                  <c:v>6.9383437338308847</c:v>
                </c:pt>
                <c:pt idx="2199">
                  <c:v>6.9383437338308847</c:v>
                </c:pt>
                <c:pt idx="2200">
                  <c:v>6.9383437338308847</c:v>
                </c:pt>
                <c:pt idx="2201">
                  <c:v>6.9383437338308847</c:v>
                </c:pt>
                <c:pt idx="2202">
                  <c:v>6.9383437338308847</c:v>
                </c:pt>
                <c:pt idx="2203">
                  <c:v>6.9383437338308847</c:v>
                </c:pt>
                <c:pt idx="2204">
                  <c:v>6.9383437338308847</c:v>
                </c:pt>
                <c:pt idx="2205">
                  <c:v>6.9383437338308847</c:v>
                </c:pt>
                <c:pt idx="2206">
                  <c:v>6.9383437338308847</c:v>
                </c:pt>
                <c:pt idx="2207">
                  <c:v>6.9383437338308847</c:v>
                </c:pt>
                <c:pt idx="2208">
                  <c:v>6.9383437338308847</c:v>
                </c:pt>
                <c:pt idx="2209">
                  <c:v>6.9383437338308847</c:v>
                </c:pt>
                <c:pt idx="2210">
                  <c:v>6.9383437338308847</c:v>
                </c:pt>
                <c:pt idx="2211">
                  <c:v>6.9383437338308847</c:v>
                </c:pt>
                <c:pt idx="2212">
                  <c:v>6.9383437338308847</c:v>
                </c:pt>
                <c:pt idx="2213">
                  <c:v>6.9383437338308847</c:v>
                </c:pt>
                <c:pt idx="2214">
                  <c:v>6.9383437338308847</c:v>
                </c:pt>
                <c:pt idx="2215">
                  <c:v>6.9383437338308847</c:v>
                </c:pt>
                <c:pt idx="2216">
                  <c:v>6.9383437338308847</c:v>
                </c:pt>
                <c:pt idx="2217">
                  <c:v>6.9383437338308847</c:v>
                </c:pt>
                <c:pt idx="2218">
                  <c:v>6.9383437338308847</c:v>
                </c:pt>
                <c:pt idx="2219">
                  <c:v>6.9383437338308847</c:v>
                </c:pt>
                <c:pt idx="2220">
                  <c:v>6.9383437338308847</c:v>
                </c:pt>
                <c:pt idx="2221">
                  <c:v>6.9383437338308847</c:v>
                </c:pt>
                <c:pt idx="2222">
                  <c:v>6.9383437338308847</c:v>
                </c:pt>
                <c:pt idx="2223">
                  <c:v>6.9383437338308847</c:v>
                </c:pt>
                <c:pt idx="2224">
                  <c:v>6.9383437338308847</c:v>
                </c:pt>
                <c:pt idx="2225">
                  <c:v>6.9383437338308847</c:v>
                </c:pt>
                <c:pt idx="2226">
                  <c:v>6.9383437338308847</c:v>
                </c:pt>
                <c:pt idx="2227">
                  <c:v>6.9383437338308847</c:v>
                </c:pt>
                <c:pt idx="2228">
                  <c:v>6.9383437338308847</c:v>
                </c:pt>
                <c:pt idx="2229">
                  <c:v>6.9383437338308847</c:v>
                </c:pt>
                <c:pt idx="2230">
                  <c:v>6.9383437338308847</c:v>
                </c:pt>
                <c:pt idx="2231">
                  <c:v>6.9383437338308847</c:v>
                </c:pt>
                <c:pt idx="2232">
                  <c:v>6.9383437338308847</c:v>
                </c:pt>
                <c:pt idx="2233">
                  <c:v>6.9383437338308847</c:v>
                </c:pt>
                <c:pt idx="2234">
                  <c:v>6.9383437338308847</c:v>
                </c:pt>
                <c:pt idx="2235">
                  <c:v>6.9383437338308847</c:v>
                </c:pt>
                <c:pt idx="2236">
                  <c:v>6.9383437338308847</c:v>
                </c:pt>
                <c:pt idx="2237">
                  <c:v>6.9383437338308847</c:v>
                </c:pt>
                <c:pt idx="2238">
                  <c:v>6.9383437338308847</c:v>
                </c:pt>
                <c:pt idx="2239">
                  <c:v>6.9383437338308847</c:v>
                </c:pt>
                <c:pt idx="2240">
                  <c:v>6.9383437338308847</c:v>
                </c:pt>
                <c:pt idx="2241">
                  <c:v>6.9383437338308847</c:v>
                </c:pt>
                <c:pt idx="2242">
                  <c:v>6.9383437338308847</c:v>
                </c:pt>
                <c:pt idx="2243">
                  <c:v>6.9383437338308847</c:v>
                </c:pt>
                <c:pt idx="2244">
                  <c:v>6.9383437338308847</c:v>
                </c:pt>
                <c:pt idx="2245">
                  <c:v>6.9383437338308847</c:v>
                </c:pt>
                <c:pt idx="2246">
                  <c:v>6.9383437338308847</c:v>
                </c:pt>
                <c:pt idx="2247">
                  <c:v>6.9383437338308847</c:v>
                </c:pt>
                <c:pt idx="2248">
                  <c:v>6.9383437338308847</c:v>
                </c:pt>
                <c:pt idx="2249">
                  <c:v>6.9383437338308847</c:v>
                </c:pt>
                <c:pt idx="2250">
                  <c:v>6.9383437338308847</c:v>
                </c:pt>
                <c:pt idx="2251">
                  <c:v>6.9383437338308847</c:v>
                </c:pt>
                <c:pt idx="2252">
                  <c:v>6.9383437338308847</c:v>
                </c:pt>
                <c:pt idx="2253">
                  <c:v>6.9383437338308847</c:v>
                </c:pt>
                <c:pt idx="2254">
                  <c:v>6.9383437338308847</c:v>
                </c:pt>
                <c:pt idx="2255">
                  <c:v>6.9383437338308847</c:v>
                </c:pt>
                <c:pt idx="2256">
                  <c:v>6.9383437338308847</c:v>
                </c:pt>
                <c:pt idx="2257">
                  <c:v>6.9383437338308847</c:v>
                </c:pt>
                <c:pt idx="2258">
                  <c:v>6.9383437338308847</c:v>
                </c:pt>
                <c:pt idx="2259">
                  <c:v>6.9383437338308847</c:v>
                </c:pt>
                <c:pt idx="2260">
                  <c:v>6.9383437338308847</c:v>
                </c:pt>
                <c:pt idx="2261">
                  <c:v>6.9383437338308847</c:v>
                </c:pt>
                <c:pt idx="2262">
                  <c:v>6.9383437338308847</c:v>
                </c:pt>
                <c:pt idx="2263">
                  <c:v>6.9383437338308847</c:v>
                </c:pt>
                <c:pt idx="2264">
                  <c:v>6.9383437338308847</c:v>
                </c:pt>
                <c:pt idx="2265">
                  <c:v>6.9383437338308847</c:v>
                </c:pt>
                <c:pt idx="2266">
                  <c:v>6.9383437338308847</c:v>
                </c:pt>
                <c:pt idx="2267">
                  <c:v>6.9383437338308847</c:v>
                </c:pt>
                <c:pt idx="2268">
                  <c:v>6.9383437338308847</c:v>
                </c:pt>
                <c:pt idx="2269">
                  <c:v>6.9383437338308847</c:v>
                </c:pt>
                <c:pt idx="2270">
                  <c:v>6.9383437338308847</c:v>
                </c:pt>
                <c:pt idx="2271">
                  <c:v>6.9383437338308847</c:v>
                </c:pt>
                <c:pt idx="2272">
                  <c:v>6.9383437338308847</c:v>
                </c:pt>
                <c:pt idx="2273">
                  <c:v>6.9383437338308847</c:v>
                </c:pt>
                <c:pt idx="2274">
                  <c:v>6.9383437338308847</c:v>
                </c:pt>
                <c:pt idx="2275">
                  <c:v>6.9383437338308847</c:v>
                </c:pt>
                <c:pt idx="2276">
                  <c:v>6.9383437338308847</c:v>
                </c:pt>
                <c:pt idx="2277">
                  <c:v>6.9383437338308847</c:v>
                </c:pt>
                <c:pt idx="2278">
                  <c:v>6.9383437338308847</c:v>
                </c:pt>
                <c:pt idx="2279">
                  <c:v>6.9383437338308847</c:v>
                </c:pt>
                <c:pt idx="2280">
                  <c:v>6.9383437338308847</c:v>
                </c:pt>
                <c:pt idx="2281">
                  <c:v>6.9383437338308847</c:v>
                </c:pt>
                <c:pt idx="2282">
                  <c:v>6.9383437338308847</c:v>
                </c:pt>
                <c:pt idx="2283">
                  <c:v>6.9383437338308847</c:v>
                </c:pt>
                <c:pt idx="2284">
                  <c:v>6.9383437338308847</c:v>
                </c:pt>
                <c:pt idx="2285">
                  <c:v>6.9383437338308847</c:v>
                </c:pt>
                <c:pt idx="2286">
                  <c:v>6.9383437338308847</c:v>
                </c:pt>
                <c:pt idx="2287">
                  <c:v>6.9383437338308847</c:v>
                </c:pt>
                <c:pt idx="2288">
                  <c:v>6.9383437338308847</c:v>
                </c:pt>
                <c:pt idx="2289">
                  <c:v>6.9383437338308847</c:v>
                </c:pt>
                <c:pt idx="2290">
                  <c:v>6.9383437338308847</c:v>
                </c:pt>
                <c:pt idx="2291">
                  <c:v>6.9383437338308847</c:v>
                </c:pt>
                <c:pt idx="2292">
                  <c:v>6.9383437338308847</c:v>
                </c:pt>
                <c:pt idx="2293">
                  <c:v>6.9383437338308847</c:v>
                </c:pt>
                <c:pt idx="2294">
                  <c:v>6.9383437338308847</c:v>
                </c:pt>
                <c:pt idx="2295">
                  <c:v>6.9383437338308847</c:v>
                </c:pt>
                <c:pt idx="2296">
                  <c:v>6.9383437338308847</c:v>
                </c:pt>
                <c:pt idx="2297">
                  <c:v>6.9383437338308847</c:v>
                </c:pt>
                <c:pt idx="2298">
                  <c:v>6.9383437338308847</c:v>
                </c:pt>
                <c:pt idx="2299">
                  <c:v>6.9383437338308847</c:v>
                </c:pt>
                <c:pt idx="2300">
                  <c:v>6.9383437338308847</c:v>
                </c:pt>
                <c:pt idx="2301">
                  <c:v>6.9383437338308847</c:v>
                </c:pt>
                <c:pt idx="2302">
                  <c:v>6.9383437338308847</c:v>
                </c:pt>
                <c:pt idx="2303">
                  <c:v>6.9383437338308847</c:v>
                </c:pt>
                <c:pt idx="2304">
                  <c:v>6.9383437338308847</c:v>
                </c:pt>
                <c:pt idx="2305">
                  <c:v>6.9383437338308847</c:v>
                </c:pt>
                <c:pt idx="2306">
                  <c:v>6.9383437338308847</c:v>
                </c:pt>
                <c:pt idx="2307">
                  <c:v>6.9383437338308847</c:v>
                </c:pt>
                <c:pt idx="2308">
                  <c:v>6.9383437338308847</c:v>
                </c:pt>
                <c:pt idx="2309">
                  <c:v>6.9383437338308847</c:v>
                </c:pt>
                <c:pt idx="2310">
                  <c:v>6.9383437338308847</c:v>
                </c:pt>
                <c:pt idx="2311">
                  <c:v>6.9383437338308847</c:v>
                </c:pt>
                <c:pt idx="2312">
                  <c:v>6.9383437338308847</c:v>
                </c:pt>
                <c:pt idx="2313">
                  <c:v>6.9383437338308847</c:v>
                </c:pt>
                <c:pt idx="2314">
                  <c:v>6.9383437338308847</c:v>
                </c:pt>
                <c:pt idx="2315">
                  <c:v>6.9383437338308847</c:v>
                </c:pt>
                <c:pt idx="2316">
                  <c:v>6.9383437338308847</c:v>
                </c:pt>
                <c:pt idx="2317">
                  <c:v>6.9383437338308847</c:v>
                </c:pt>
                <c:pt idx="2318">
                  <c:v>6.9383437338308847</c:v>
                </c:pt>
                <c:pt idx="2319">
                  <c:v>6.9383437338308847</c:v>
                </c:pt>
                <c:pt idx="2320">
                  <c:v>6.9383437338308847</c:v>
                </c:pt>
                <c:pt idx="2321">
                  <c:v>6.9383437338308847</c:v>
                </c:pt>
                <c:pt idx="2322">
                  <c:v>6.9383437338308847</c:v>
                </c:pt>
                <c:pt idx="2323">
                  <c:v>6.9383437338308847</c:v>
                </c:pt>
                <c:pt idx="2324">
                  <c:v>6.9383437338308847</c:v>
                </c:pt>
                <c:pt idx="2325">
                  <c:v>6.9383437338308847</c:v>
                </c:pt>
                <c:pt idx="2326">
                  <c:v>6.9383437338308847</c:v>
                </c:pt>
                <c:pt idx="2327">
                  <c:v>6.9383437338308847</c:v>
                </c:pt>
                <c:pt idx="2328">
                  <c:v>6.9383437338308847</c:v>
                </c:pt>
                <c:pt idx="2329">
                  <c:v>6.9383437338308847</c:v>
                </c:pt>
                <c:pt idx="2330">
                  <c:v>6.9383437338308847</c:v>
                </c:pt>
                <c:pt idx="2331">
                  <c:v>6.9383437338308847</c:v>
                </c:pt>
                <c:pt idx="2332">
                  <c:v>6.9383437338308847</c:v>
                </c:pt>
                <c:pt idx="2333">
                  <c:v>6.9383437338308847</c:v>
                </c:pt>
                <c:pt idx="2334">
                  <c:v>6.9383437338308847</c:v>
                </c:pt>
                <c:pt idx="2335">
                  <c:v>6.9383437338308847</c:v>
                </c:pt>
                <c:pt idx="2336">
                  <c:v>6.9383437338308847</c:v>
                </c:pt>
                <c:pt idx="2337">
                  <c:v>6.9383437338308847</c:v>
                </c:pt>
                <c:pt idx="2338">
                  <c:v>6.9383437338308847</c:v>
                </c:pt>
                <c:pt idx="2339">
                  <c:v>6.9383437338308847</c:v>
                </c:pt>
                <c:pt idx="2340">
                  <c:v>6.9383437338308847</c:v>
                </c:pt>
                <c:pt idx="2341">
                  <c:v>6.9383437338308847</c:v>
                </c:pt>
                <c:pt idx="2342">
                  <c:v>6.9383437338308847</c:v>
                </c:pt>
                <c:pt idx="2343">
                  <c:v>6.9383437338308847</c:v>
                </c:pt>
                <c:pt idx="2344">
                  <c:v>6.9383437338308847</c:v>
                </c:pt>
                <c:pt idx="2345">
                  <c:v>6.9383437338308847</c:v>
                </c:pt>
                <c:pt idx="2346">
                  <c:v>6.9383437338308847</c:v>
                </c:pt>
                <c:pt idx="2347">
                  <c:v>6.9383437338308847</c:v>
                </c:pt>
                <c:pt idx="2348">
                  <c:v>6.9383437338308847</c:v>
                </c:pt>
                <c:pt idx="2349">
                  <c:v>6.9383437338308847</c:v>
                </c:pt>
                <c:pt idx="2350">
                  <c:v>6.9383437338308847</c:v>
                </c:pt>
                <c:pt idx="2351">
                  <c:v>6.9383437338308847</c:v>
                </c:pt>
                <c:pt idx="2352">
                  <c:v>6.9383437338308847</c:v>
                </c:pt>
                <c:pt idx="2353">
                  <c:v>6.9383437338308847</c:v>
                </c:pt>
                <c:pt idx="2354">
                  <c:v>6.9383437338308847</c:v>
                </c:pt>
                <c:pt idx="2355">
                  <c:v>6.9383437338308847</c:v>
                </c:pt>
                <c:pt idx="2356">
                  <c:v>6.9383437338308847</c:v>
                </c:pt>
                <c:pt idx="2357">
                  <c:v>6.9383437338308847</c:v>
                </c:pt>
                <c:pt idx="2358">
                  <c:v>6.9383437338308847</c:v>
                </c:pt>
                <c:pt idx="2359">
                  <c:v>6.9383437338308847</c:v>
                </c:pt>
                <c:pt idx="2360">
                  <c:v>6.9383437338308847</c:v>
                </c:pt>
                <c:pt idx="2361">
                  <c:v>6.9383437338308847</c:v>
                </c:pt>
                <c:pt idx="2362">
                  <c:v>6.9383437338308847</c:v>
                </c:pt>
                <c:pt idx="2363">
                  <c:v>6.9383437338308847</c:v>
                </c:pt>
                <c:pt idx="2364">
                  <c:v>6.9383437338308847</c:v>
                </c:pt>
                <c:pt idx="2365">
                  <c:v>6.9383437338308847</c:v>
                </c:pt>
                <c:pt idx="2366">
                  <c:v>6.9383437338308847</c:v>
                </c:pt>
                <c:pt idx="2367">
                  <c:v>6.9383437338308847</c:v>
                </c:pt>
                <c:pt idx="2368">
                  <c:v>6.9383437338308847</c:v>
                </c:pt>
                <c:pt idx="2369">
                  <c:v>6.9383437338308847</c:v>
                </c:pt>
                <c:pt idx="2370">
                  <c:v>6.9383437338308847</c:v>
                </c:pt>
                <c:pt idx="2371">
                  <c:v>6.9383437338308847</c:v>
                </c:pt>
                <c:pt idx="2372">
                  <c:v>6.9383437338308847</c:v>
                </c:pt>
                <c:pt idx="2373">
                  <c:v>6.9383437338308847</c:v>
                </c:pt>
                <c:pt idx="2374">
                  <c:v>6.9383437338308847</c:v>
                </c:pt>
                <c:pt idx="2375">
                  <c:v>6.9383437338308847</c:v>
                </c:pt>
                <c:pt idx="2376">
                  <c:v>6.9383437338308847</c:v>
                </c:pt>
                <c:pt idx="2377">
                  <c:v>6.9383437338308847</c:v>
                </c:pt>
                <c:pt idx="2378">
                  <c:v>6.9383437338308847</c:v>
                </c:pt>
                <c:pt idx="2379">
                  <c:v>6.9383437338308847</c:v>
                </c:pt>
                <c:pt idx="2380">
                  <c:v>6.9383437338308847</c:v>
                </c:pt>
                <c:pt idx="2381">
                  <c:v>6.9383437338308847</c:v>
                </c:pt>
                <c:pt idx="2382">
                  <c:v>6.9383437338308847</c:v>
                </c:pt>
                <c:pt idx="2383">
                  <c:v>6.9383437338308847</c:v>
                </c:pt>
                <c:pt idx="2384">
                  <c:v>6.9383437338308847</c:v>
                </c:pt>
                <c:pt idx="2385">
                  <c:v>6.9383437338308847</c:v>
                </c:pt>
                <c:pt idx="2386">
                  <c:v>6.9383437338308847</c:v>
                </c:pt>
                <c:pt idx="2387">
                  <c:v>6.9383437338308847</c:v>
                </c:pt>
                <c:pt idx="2388">
                  <c:v>6.9383437338308847</c:v>
                </c:pt>
                <c:pt idx="2389">
                  <c:v>6.9383437338308847</c:v>
                </c:pt>
                <c:pt idx="2390">
                  <c:v>6.9383437338308847</c:v>
                </c:pt>
                <c:pt idx="2391">
                  <c:v>6.9383437338308847</c:v>
                </c:pt>
                <c:pt idx="2392">
                  <c:v>6.9383437338308847</c:v>
                </c:pt>
                <c:pt idx="2393">
                  <c:v>6.9383437338308847</c:v>
                </c:pt>
                <c:pt idx="2394">
                  <c:v>6.9383437338308847</c:v>
                </c:pt>
                <c:pt idx="2395">
                  <c:v>6.9383437338308847</c:v>
                </c:pt>
                <c:pt idx="2396">
                  <c:v>6.9383437338308847</c:v>
                </c:pt>
                <c:pt idx="2397">
                  <c:v>6.9383437338308847</c:v>
                </c:pt>
                <c:pt idx="2398">
                  <c:v>6.9383437338308847</c:v>
                </c:pt>
                <c:pt idx="2399">
                  <c:v>6.9383437338308847</c:v>
                </c:pt>
                <c:pt idx="2400">
                  <c:v>6.9383437338308847</c:v>
                </c:pt>
                <c:pt idx="2401">
                  <c:v>6.9383437338308847</c:v>
                </c:pt>
                <c:pt idx="2402">
                  <c:v>6.9383437338308847</c:v>
                </c:pt>
                <c:pt idx="2403">
                  <c:v>6.9383437338308847</c:v>
                </c:pt>
                <c:pt idx="2404">
                  <c:v>6.9383437338308847</c:v>
                </c:pt>
                <c:pt idx="2405">
                  <c:v>6.9383437338308847</c:v>
                </c:pt>
                <c:pt idx="2406">
                  <c:v>6.9383437338308847</c:v>
                </c:pt>
                <c:pt idx="2407">
                  <c:v>6.9383437338308847</c:v>
                </c:pt>
                <c:pt idx="2408">
                  <c:v>6.9383437338308847</c:v>
                </c:pt>
                <c:pt idx="2409">
                  <c:v>6.9383437338308847</c:v>
                </c:pt>
                <c:pt idx="2410">
                  <c:v>6.9383437338308847</c:v>
                </c:pt>
                <c:pt idx="2411">
                  <c:v>6.9383437338308847</c:v>
                </c:pt>
                <c:pt idx="2412">
                  <c:v>6.9383437338308847</c:v>
                </c:pt>
                <c:pt idx="2413">
                  <c:v>6.9383437338308847</c:v>
                </c:pt>
                <c:pt idx="2414">
                  <c:v>6.9383437338308847</c:v>
                </c:pt>
                <c:pt idx="2415">
                  <c:v>6.9383437338308847</c:v>
                </c:pt>
                <c:pt idx="2416">
                  <c:v>6.9383437338308847</c:v>
                </c:pt>
                <c:pt idx="2417">
                  <c:v>6.9383437338308847</c:v>
                </c:pt>
                <c:pt idx="2418">
                  <c:v>6.9383437338308847</c:v>
                </c:pt>
                <c:pt idx="2419">
                  <c:v>6.9383437338308847</c:v>
                </c:pt>
                <c:pt idx="2420">
                  <c:v>6.9383437338308847</c:v>
                </c:pt>
                <c:pt idx="2421">
                  <c:v>6.9383437338308847</c:v>
                </c:pt>
                <c:pt idx="2422">
                  <c:v>6.9383437338308847</c:v>
                </c:pt>
                <c:pt idx="2423">
                  <c:v>6.9383437338308847</c:v>
                </c:pt>
                <c:pt idx="2424">
                  <c:v>6.9383437338308847</c:v>
                </c:pt>
                <c:pt idx="2425">
                  <c:v>6.9383437338308847</c:v>
                </c:pt>
                <c:pt idx="2426">
                  <c:v>6.9383437338308847</c:v>
                </c:pt>
                <c:pt idx="2427">
                  <c:v>6.9383437338308847</c:v>
                </c:pt>
                <c:pt idx="2428">
                  <c:v>6.9383437338308847</c:v>
                </c:pt>
                <c:pt idx="2429">
                  <c:v>6.9383437338308847</c:v>
                </c:pt>
                <c:pt idx="2430">
                  <c:v>6.9383437338308847</c:v>
                </c:pt>
                <c:pt idx="2431">
                  <c:v>6.9383437338308847</c:v>
                </c:pt>
                <c:pt idx="2432">
                  <c:v>6.9383437338308847</c:v>
                </c:pt>
                <c:pt idx="2433">
                  <c:v>6.9383437338308847</c:v>
                </c:pt>
                <c:pt idx="2434">
                  <c:v>6.9383437338308847</c:v>
                </c:pt>
                <c:pt idx="2435">
                  <c:v>6.9383437338308847</c:v>
                </c:pt>
                <c:pt idx="2436">
                  <c:v>6.9383437338308847</c:v>
                </c:pt>
                <c:pt idx="2437">
                  <c:v>6.9383437338308847</c:v>
                </c:pt>
                <c:pt idx="2438">
                  <c:v>6.9383437338308847</c:v>
                </c:pt>
                <c:pt idx="2439">
                  <c:v>6.9383437338308847</c:v>
                </c:pt>
                <c:pt idx="2440">
                  <c:v>6.9383437338308847</c:v>
                </c:pt>
                <c:pt idx="2441">
                  <c:v>6.9383437338308847</c:v>
                </c:pt>
                <c:pt idx="2442">
                  <c:v>6.9383437338308847</c:v>
                </c:pt>
                <c:pt idx="2443">
                  <c:v>6.9383437338308847</c:v>
                </c:pt>
                <c:pt idx="2444">
                  <c:v>6.9383437338308847</c:v>
                </c:pt>
                <c:pt idx="2445">
                  <c:v>6.9383437338308847</c:v>
                </c:pt>
                <c:pt idx="2446">
                  <c:v>6.9383437338308847</c:v>
                </c:pt>
                <c:pt idx="2447">
                  <c:v>6.9383437338308847</c:v>
                </c:pt>
                <c:pt idx="2448">
                  <c:v>6.9383437338308847</c:v>
                </c:pt>
                <c:pt idx="2449">
                  <c:v>6.9383437338308847</c:v>
                </c:pt>
                <c:pt idx="2450">
                  <c:v>6.9383437338308847</c:v>
                </c:pt>
                <c:pt idx="2451">
                  <c:v>6.9383437338308847</c:v>
                </c:pt>
                <c:pt idx="2452">
                  <c:v>6.9383437338308847</c:v>
                </c:pt>
                <c:pt idx="2453">
                  <c:v>6.9383437338308847</c:v>
                </c:pt>
                <c:pt idx="2454">
                  <c:v>6.9383437338308847</c:v>
                </c:pt>
                <c:pt idx="2455">
                  <c:v>6.9383437338308847</c:v>
                </c:pt>
                <c:pt idx="2456">
                  <c:v>6.9383437338308847</c:v>
                </c:pt>
                <c:pt idx="2457">
                  <c:v>6.9383437338308847</c:v>
                </c:pt>
                <c:pt idx="2458">
                  <c:v>6.9383437338308847</c:v>
                </c:pt>
                <c:pt idx="2459">
                  <c:v>6.9383437338308847</c:v>
                </c:pt>
                <c:pt idx="2460">
                  <c:v>6.9383437338308847</c:v>
                </c:pt>
                <c:pt idx="2461">
                  <c:v>6.9383437338308847</c:v>
                </c:pt>
                <c:pt idx="2462">
                  <c:v>6.9383437338308847</c:v>
                </c:pt>
                <c:pt idx="2463">
                  <c:v>6.9383437338308847</c:v>
                </c:pt>
                <c:pt idx="2464">
                  <c:v>6.9383437338308847</c:v>
                </c:pt>
                <c:pt idx="2465">
                  <c:v>6.9383437338308847</c:v>
                </c:pt>
                <c:pt idx="2466">
                  <c:v>6.9383437338308847</c:v>
                </c:pt>
                <c:pt idx="2467">
                  <c:v>6.9383437338308847</c:v>
                </c:pt>
                <c:pt idx="2468">
                  <c:v>6.9383437338308847</c:v>
                </c:pt>
                <c:pt idx="2469">
                  <c:v>6.9383437338308847</c:v>
                </c:pt>
                <c:pt idx="2470">
                  <c:v>6.9383437338308847</c:v>
                </c:pt>
                <c:pt idx="2471">
                  <c:v>6.9383437338308847</c:v>
                </c:pt>
                <c:pt idx="2472">
                  <c:v>6.9383437338308847</c:v>
                </c:pt>
                <c:pt idx="2473">
                  <c:v>6.9383437338308847</c:v>
                </c:pt>
                <c:pt idx="2474">
                  <c:v>6.9383437338308847</c:v>
                </c:pt>
                <c:pt idx="2475">
                  <c:v>6.9383437338308847</c:v>
                </c:pt>
                <c:pt idx="2476">
                  <c:v>6.9383437338308847</c:v>
                </c:pt>
                <c:pt idx="2477">
                  <c:v>6.9383437338308847</c:v>
                </c:pt>
                <c:pt idx="2478">
                  <c:v>6.9383437338308847</c:v>
                </c:pt>
                <c:pt idx="2479">
                  <c:v>6.9383437338308847</c:v>
                </c:pt>
                <c:pt idx="2480">
                  <c:v>6.9383437338308847</c:v>
                </c:pt>
                <c:pt idx="2481">
                  <c:v>6.9383437338308847</c:v>
                </c:pt>
                <c:pt idx="2482">
                  <c:v>6.9383437338308847</c:v>
                </c:pt>
                <c:pt idx="2483">
                  <c:v>6.9383437338308847</c:v>
                </c:pt>
                <c:pt idx="2484">
                  <c:v>6.9383437338308847</c:v>
                </c:pt>
                <c:pt idx="2485">
                  <c:v>6.9383437338308847</c:v>
                </c:pt>
                <c:pt idx="2486">
                  <c:v>6.9383437338308847</c:v>
                </c:pt>
                <c:pt idx="2487">
                  <c:v>6.9383437338308847</c:v>
                </c:pt>
                <c:pt idx="2488">
                  <c:v>6.9383437338308847</c:v>
                </c:pt>
                <c:pt idx="2489">
                  <c:v>6.9383437338308847</c:v>
                </c:pt>
                <c:pt idx="2490">
                  <c:v>6.9383437338308847</c:v>
                </c:pt>
                <c:pt idx="2491">
                  <c:v>6.9383437338308847</c:v>
                </c:pt>
                <c:pt idx="2492">
                  <c:v>6.9383437338308847</c:v>
                </c:pt>
                <c:pt idx="2493">
                  <c:v>6.9383437338308847</c:v>
                </c:pt>
                <c:pt idx="2494">
                  <c:v>6.9383437338308847</c:v>
                </c:pt>
                <c:pt idx="2495">
                  <c:v>6.9383437338308847</c:v>
                </c:pt>
                <c:pt idx="2496">
                  <c:v>6.9383437338308847</c:v>
                </c:pt>
                <c:pt idx="2497">
                  <c:v>6.9383437338308847</c:v>
                </c:pt>
                <c:pt idx="2498">
                  <c:v>6.9383437338308847</c:v>
                </c:pt>
                <c:pt idx="2499">
                  <c:v>6.9383437338308847</c:v>
                </c:pt>
                <c:pt idx="2500">
                  <c:v>6.9383437338308847</c:v>
                </c:pt>
                <c:pt idx="2501">
                  <c:v>6.9383437338308847</c:v>
                </c:pt>
                <c:pt idx="2502">
                  <c:v>6.9383437338308847</c:v>
                </c:pt>
                <c:pt idx="2503">
                  <c:v>6.9383437338308847</c:v>
                </c:pt>
                <c:pt idx="2504">
                  <c:v>6.9383437338308847</c:v>
                </c:pt>
                <c:pt idx="2505">
                  <c:v>6.9383437338308847</c:v>
                </c:pt>
                <c:pt idx="2506">
                  <c:v>6.9383437338308847</c:v>
                </c:pt>
                <c:pt idx="2507">
                  <c:v>6.9383437338308847</c:v>
                </c:pt>
                <c:pt idx="2508">
                  <c:v>6.9383437338308847</c:v>
                </c:pt>
                <c:pt idx="2509">
                  <c:v>6.9383437338308847</c:v>
                </c:pt>
                <c:pt idx="2510">
                  <c:v>6.9383437338308847</c:v>
                </c:pt>
                <c:pt idx="2511">
                  <c:v>6.9383437338308847</c:v>
                </c:pt>
                <c:pt idx="2512">
                  <c:v>6.9383437338308847</c:v>
                </c:pt>
                <c:pt idx="2513">
                  <c:v>6.9383437338308847</c:v>
                </c:pt>
                <c:pt idx="2514">
                  <c:v>6.9383437338308847</c:v>
                </c:pt>
                <c:pt idx="2515">
                  <c:v>6.9383437338308847</c:v>
                </c:pt>
                <c:pt idx="2516">
                  <c:v>6.9383437338308847</c:v>
                </c:pt>
                <c:pt idx="2517">
                  <c:v>6.9383437338308847</c:v>
                </c:pt>
                <c:pt idx="2518">
                  <c:v>6.9383437338308847</c:v>
                </c:pt>
                <c:pt idx="2519">
                  <c:v>6.9383437338308847</c:v>
                </c:pt>
                <c:pt idx="2520">
                  <c:v>6.9383437338308847</c:v>
                </c:pt>
                <c:pt idx="2521">
                  <c:v>6.9383437338308847</c:v>
                </c:pt>
                <c:pt idx="2522">
                  <c:v>6.9383437338308847</c:v>
                </c:pt>
                <c:pt idx="2523">
                  <c:v>6.9383437338308847</c:v>
                </c:pt>
                <c:pt idx="2524">
                  <c:v>6.9383437338308847</c:v>
                </c:pt>
                <c:pt idx="2525">
                  <c:v>6.9383437338308847</c:v>
                </c:pt>
                <c:pt idx="2526">
                  <c:v>6.9383437338308847</c:v>
                </c:pt>
                <c:pt idx="2527">
                  <c:v>6.9383437338308847</c:v>
                </c:pt>
                <c:pt idx="2528">
                  <c:v>6.9383437338308847</c:v>
                </c:pt>
                <c:pt idx="2529">
                  <c:v>6.9383437338308847</c:v>
                </c:pt>
                <c:pt idx="2530">
                  <c:v>6.9383437338308847</c:v>
                </c:pt>
                <c:pt idx="2531">
                  <c:v>6.9383437338308847</c:v>
                </c:pt>
                <c:pt idx="2532">
                  <c:v>6.9383437338308847</c:v>
                </c:pt>
                <c:pt idx="2533">
                  <c:v>6.9383437338308847</c:v>
                </c:pt>
                <c:pt idx="2534">
                  <c:v>6.9383437338308847</c:v>
                </c:pt>
                <c:pt idx="2535">
                  <c:v>6.9383437338308847</c:v>
                </c:pt>
                <c:pt idx="2536">
                  <c:v>6.9383437338308847</c:v>
                </c:pt>
                <c:pt idx="2537">
                  <c:v>6.9383437338308847</c:v>
                </c:pt>
                <c:pt idx="2538">
                  <c:v>6.9383437338308847</c:v>
                </c:pt>
                <c:pt idx="2539">
                  <c:v>6.9383437338308847</c:v>
                </c:pt>
                <c:pt idx="2540">
                  <c:v>6.9383437338308847</c:v>
                </c:pt>
                <c:pt idx="2541">
                  <c:v>6.9383437338308847</c:v>
                </c:pt>
                <c:pt idx="2542">
                  <c:v>6.9383437338308847</c:v>
                </c:pt>
                <c:pt idx="2543">
                  <c:v>6.9383437338308847</c:v>
                </c:pt>
                <c:pt idx="2544">
                  <c:v>6.9383437338308847</c:v>
                </c:pt>
                <c:pt idx="2545">
                  <c:v>6.9383437338308847</c:v>
                </c:pt>
                <c:pt idx="2546">
                  <c:v>6.9383437338308847</c:v>
                </c:pt>
                <c:pt idx="2547">
                  <c:v>6.9383437338308847</c:v>
                </c:pt>
                <c:pt idx="2548">
                  <c:v>6.9383437338308847</c:v>
                </c:pt>
                <c:pt idx="2549">
                  <c:v>6.9383437338308847</c:v>
                </c:pt>
                <c:pt idx="2550">
                  <c:v>6.9383437338308847</c:v>
                </c:pt>
                <c:pt idx="2551">
                  <c:v>6.9383437338308847</c:v>
                </c:pt>
                <c:pt idx="2552">
                  <c:v>6.9383437338308847</c:v>
                </c:pt>
                <c:pt idx="2553">
                  <c:v>6.9383437338308847</c:v>
                </c:pt>
                <c:pt idx="2554">
                  <c:v>6.9383437338308847</c:v>
                </c:pt>
                <c:pt idx="2555">
                  <c:v>6.9383437338308847</c:v>
                </c:pt>
                <c:pt idx="2556">
                  <c:v>6.9383437338308847</c:v>
                </c:pt>
                <c:pt idx="2557">
                  <c:v>6.9383437338308847</c:v>
                </c:pt>
                <c:pt idx="2558">
                  <c:v>6.9383437338308847</c:v>
                </c:pt>
                <c:pt idx="2559">
                  <c:v>6.9383437338308847</c:v>
                </c:pt>
                <c:pt idx="2560">
                  <c:v>6.9383437338308847</c:v>
                </c:pt>
                <c:pt idx="2561">
                  <c:v>6.9383437338308847</c:v>
                </c:pt>
                <c:pt idx="2562">
                  <c:v>6.9383437338308847</c:v>
                </c:pt>
                <c:pt idx="2563">
                  <c:v>6.9383437338308847</c:v>
                </c:pt>
                <c:pt idx="2564">
                  <c:v>6.9383437338308847</c:v>
                </c:pt>
                <c:pt idx="2565">
                  <c:v>6.9383437338308847</c:v>
                </c:pt>
                <c:pt idx="2566">
                  <c:v>6.9383437338308847</c:v>
                </c:pt>
                <c:pt idx="2567">
                  <c:v>6.9383437338308847</c:v>
                </c:pt>
                <c:pt idx="2568">
                  <c:v>6.9383437338308847</c:v>
                </c:pt>
                <c:pt idx="2569">
                  <c:v>6.9383437338308847</c:v>
                </c:pt>
                <c:pt idx="2570">
                  <c:v>6.9383437338308847</c:v>
                </c:pt>
                <c:pt idx="2571">
                  <c:v>6.9383437338308847</c:v>
                </c:pt>
                <c:pt idx="2572">
                  <c:v>6.9383437338308847</c:v>
                </c:pt>
                <c:pt idx="2573">
                  <c:v>6.9383437338308847</c:v>
                </c:pt>
                <c:pt idx="2574">
                  <c:v>6.9383437338308847</c:v>
                </c:pt>
                <c:pt idx="2575">
                  <c:v>6.9383437338308847</c:v>
                </c:pt>
                <c:pt idx="2576">
                  <c:v>6.9383437338308847</c:v>
                </c:pt>
                <c:pt idx="2577">
                  <c:v>6.9383437338308847</c:v>
                </c:pt>
                <c:pt idx="2578">
                  <c:v>6.9383437338308847</c:v>
                </c:pt>
                <c:pt idx="2579">
                  <c:v>6.9383437338308847</c:v>
                </c:pt>
                <c:pt idx="2580">
                  <c:v>6.9383437338308847</c:v>
                </c:pt>
                <c:pt idx="2581">
                  <c:v>6.9383437338308847</c:v>
                </c:pt>
                <c:pt idx="2582">
                  <c:v>6.9383437338308847</c:v>
                </c:pt>
                <c:pt idx="2583">
                  <c:v>6.9383437338308847</c:v>
                </c:pt>
                <c:pt idx="2584">
                  <c:v>6.9383437338308847</c:v>
                </c:pt>
                <c:pt idx="2585">
                  <c:v>6.9383437338308847</c:v>
                </c:pt>
                <c:pt idx="2586">
                  <c:v>6.9383437338308847</c:v>
                </c:pt>
                <c:pt idx="2587">
                  <c:v>6.9383437338308847</c:v>
                </c:pt>
                <c:pt idx="2588">
                  <c:v>6.9383437338308847</c:v>
                </c:pt>
                <c:pt idx="2589">
                  <c:v>6.9383437338308847</c:v>
                </c:pt>
                <c:pt idx="2590">
                  <c:v>6.9383437338308847</c:v>
                </c:pt>
                <c:pt idx="2591">
                  <c:v>6.9383437338308847</c:v>
                </c:pt>
                <c:pt idx="2592">
                  <c:v>6.9383437338308847</c:v>
                </c:pt>
                <c:pt idx="2593">
                  <c:v>6.9383437338308847</c:v>
                </c:pt>
                <c:pt idx="2594">
                  <c:v>6.9383437338308847</c:v>
                </c:pt>
                <c:pt idx="2595">
                  <c:v>6.9383437338308847</c:v>
                </c:pt>
                <c:pt idx="2596">
                  <c:v>6.9383437338308847</c:v>
                </c:pt>
                <c:pt idx="2597">
                  <c:v>6.9383437338308847</c:v>
                </c:pt>
                <c:pt idx="2598">
                  <c:v>6.9383437338308847</c:v>
                </c:pt>
                <c:pt idx="2599">
                  <c:v>6.9383437338308847</c:v>
                </c:pt>
                <c:pt idx="2600">
                  <c:v>6.9383437338308847</c:v>
                </c:pt>
                <c:pt idx="2601">
                  <c:v>6.9383437338308847</c:v>
                </c:pt>
                <c:pt idx="2602">
                  <c:v>6.9383437338308847</c:v>
                </c:pt>
                <c:pt idx="2603">
                  <c:v>6.9383437338308847</c:v>
                </c:pt>
                <c:pt idx="2604">
                  <c:v>6.9383437338308847</c:v>
                </c:pt>
                <c:pt idx="2605">
                  <c:v>6.9383437338308847</c:v>
                </c:pt>
                <c:pt idx="2606">
                  <c:v>6.9383437338308847</c:v>
                </c:pt>
                <c:pt idx="2607">
                  <c:v>6.9383437338308847</c:v>
                </c:pt>
                <c:pt idx="2608">
                  <c:v>6.9383437338308847</c:v>
                </c:pt>
                <c:pt idx="2609">
                  <c:v>6.9383437338308847</c:v>
                </c:pt>
                <c:pt idx="2610">
                  <c:v>6.9383437338308847</c:v>
                </c:pt>
                <c:pt idx="2611">
                  <c:v>6.9383437338308847</c:v>
                </c:pt>
                <c:pt idx="2612">
                  <c:v>6.9383437338308847</c:v>
                </c:pt>
                <c:pt idx="2613">
                  <c:v>6.9383437338308847</c:v>
                </c:pt>
                <c:pt idx="2614">
                  <c:v>6.9383437338308847</c:v>
                </c:pt>
                <c:pt idx="2615">
                  <c:v>6.9383437338308847</c:v>
                </c:pt>
                <c:pt idx="2616">
                  <c:v>6.9383437338308847</c:v>
                </c:pt>
                <c:pt idx="2617">
                  <c:v>6.9383437338308847</c:v>
                </c:pt>
                <c:pt idx="2618">
                  <c:v>6.9383437338308847</c:v>
                </c:pt>
                <c:pt idx="2619">
                  <c:v>6.9383437338308847</c:v>
                </c:pt>
                <c:pt idx="2620">
                  <c:v>6.9383437338308847</c:v>
                </c:pt>
                <c:pt idx="2621">
                  <c:v>6.9383437338308847</c:v>
                </c:pt>
                <c:pt idx="2622">
                  <c:v>6.9383437338308847</c:v>
                </c:pt>
                <c:pt idx="2623">
                  <c:v>6.9383437338308847</c:v>
                </c:pt>
                <c:pt idx="2624">
                  <c:v>6.9383437338308847</c:v>
                </c:pt>
                <c:pt idx="2625">
                  <c:v>6.9383437338308847</c:v>
                </c:pt>
                <c:pt idx="2626">
                  <c:v>6.9383437338308847</c:v>
                </c:pt>
                <c:pt idx="2627">
                  <c:v>6.9383437338308847</c:v>
                </c:pt>
                <c:pt idx="2628">
                  <c:v>6.9383437338308847</c:v>
                </c:pt>
                <c:pt idx="2629">
                  <c:v>6.9383437338308847</c:v>
                </c:pt>
                <c:pt idx="2630">
                  <c:v>6.9383437338308847</c:v>
                </c:pt>
                <c:pt idx="2631">
                  <c:v>6.9383437338308847</c:v>
                </c:pt>
                <c:pt idx="2632">
                  <c:v>6.9383437338308847</c:v>
                </c:pt>
                <c:pt idx="2633">
                  <c:v>6.9383437338308847</c:v>
                </c:pt>
                <c:pt idx="2634">
                  <c:v>6.9383437338308847</c:v>
                </c:pt>
                <c:pt idx="2635">
                  <c:v>6.9383437338308847</c:v>
                </c:pt>
                <c:pt idx="2636">
                  <c:v>6.9383437338308847</c:v>
                </c:pt>
                <c:pt idx="2637">
                  <c:v>6.9383437338308847</c:v>
                </c:pt>
                <c:pt idx="2638">
                  <c:v>6.9383437338308847</c:v>
                </c:pt>
                <c:pt idx="2639">
                  <c:v>6.9383437338308847</c:v>
                </c:pt>
                <c:pt idx="2640">
                  <c:v>6.9383437338308847</c:v>
                </c:pt>
                <c:pt idx="2641">
                  <c:v>6.9383437338308847</c:v>
                </c:pt>
                <c:pt idx="2642">
                  <c:v>6.9383437338308847</c:v>
                </c:pt>
                <c:pt idx="2643">
                  <c:v>6.9383437338308847</c:v>
                </c:pt>
                <c:pt idx="2644">
                  <c:v>6.9383437338308847</c:v>
                </c:pt>
                <c:pt idx="2645">
                  <c:v>6.9383437338308847</c:v>
                </c:pt>
                <c:pt idx="2646">
                  <c:v>6.9383437338308847</c:v>
                </c:pt>
                <c:pt idx="2647">
                  <c:v>6.9383437338308847</c:v>
                </c:pt>
                <c:pt idx="2648">
                  <c:v>6.9383437338308847</c:v>
                </c:pt>
                <c:pt idx="2649">
                  <c:v>6.9383437338308847</c:v>
                </c:pt>
                <c:pt idx="2650">
                  <c:v>6.9383437338308847</c:v>
                </c:pt>
                <c:pt idx="2651">
                  <c:v>6.9383437338308847</c:v>
                </c:pt>
                <c:pt idx="2652">
                  <c:v>6.9383437338308847</c:v>
                </c:pt>
                <c:pt idx="2653">
                  <c:v>6.9383437338308847</c:v>
                </c:pt>
                <c:pt idx="2654">
                  <c:v>6.9383437338308847</c:v>
                </c:pt>
                <c:pt idx="2655">
                  <c:v>6.9383437338308847</c:v>
                </c:pt>
                <c:pt idx="2656">
                  <c:v>6.9383437338308847</c:v>
                </c:pt>
                <c:pt idx="2657">
                  <c:v>6.9383437338308847</c:v>
                </c:pt>
                <c:pt idx="2658">
                  <c:v>6.9383437338308847</c:v>
                </c:pt>
                <c:pt idx="2659">
                  <c:v>6.9383437338308847</c:v>
                </c:pt>
                <c:pt idx="2660">
                  <c:v>6.9383437338308847</c:v>
                </c:pt>
                <c:pt idx="2661">
                  <c:v>6.9383437338308847</c:v>
                </c:pt>
                <c:pt idx="2662">
                  <c:v>6.9383437338308847</c:v>
                </c:pt>
                <c:pt idx="2663">
                  <c:v>6.9383437338308847</c:v>
                </c:pt>
                <c:pt idx="2664">
                  <c:v>6.9383437338308847</c:v>
                </c:pt>
                <c:pt idx="2665">
                  <c:v>6.9383437338308847</c:v>
                </c:pt>
                <c:pt idx="2666">
                  <c:v>6.9383437338308847</c:v>
                </c:pt>
                <c:pt idx="2667">
                  <c:v>6.9383437338308847</c:v>
                </c:pt>
                <c:pt idx="2668">
                  <c:v>6.9383437338308847</c:v>
                </c:pt>
                <c:pt idx="2669">
                  <c:v>6.9383437338308847</c:v>
                </c:pt>
                <c:pt idx="2670">
                  <c:v>6.9383437338308847</c:v>
                </c:pt>
                <c:pt idx="2671">
                  <c:v>6.9383437338308847</c:v>
                </c:pt>
                <c:pt idx="2672">
                  <c:v>6.9383437338308847</c:v>
                </c:pt>
                <c:pt idx="2673">
                  <c:v>6.9383437338308847</c:v>
                </c:pt>
                <c:pt idx="2674">
                  <c:v>6.9383437338308847</c:v>
                </c:pt>
                <c:pt idx="2675">
                  <c:v>6.9383437338308847</c:v>
                </c:pt>
                <c:pt idx="2676">
                  <c:v>6.9383437338308847</c:v>
                </c:pt>
                <c:pt idx="2677">
                  <c:v>6.9383437338308847</c:v>
                </c:pt>
                <c:pt idx="2678">
                  <c:v>6.9383437338308847</c:v>
                </c:pt>
                <c:pt idx="2679">
                  <c:v>6.9383437338308847</c:v>
                </c:pt>
                <c:pt idx="2680">
                  <c:v>6.9383437338308847</c:v>
                </c:pt>
                <c:pt idx="2681">
                  <c:v>6.9383437338308847</c:v>
                </c:pt>
                <c:pt idx="2682">
                  <c:v>6.9383437338308847</c:v>
                </c:pt>
                <c:pt idx="2683">
                  <c:v>6.9383437338308847</c:v>
                </c:pt>
                <c:pt idx="2684">
                  <c:v>6.9383437338308847</c:v>
                </c:pt>
                <c:pt idx="2685">
                  <c:v>6.9383437338308847</c:v>
                </c:pt>
                <c:pt idx="2686">
                  <c:v>6.9383437338308847</c:v>
                </c:pt>
                <c:pt idx="2687">
                  <c:v>6.9383437338308847</c:v>
                </c:pt>
                <c:pt idx="2688">
                  <c:v>6.9383437338308847</c:v>
                </c:pt>
                <c:pt idx="2689">
                  <c:v>6.9383437338308847</c:v>
                </c:pt>
                <c:pt idx="2690">
                  <c:v>6.9383437338308847</c:v>
                </c:pt>
                <c:pt idx="2691">
                  <c:v>6.9383437338308847</c:v>
                </c:pt>
                <c:pt idx="2692">
                  <c:v>6.9383437338308847</c:v>
                </c:pt>
                <c:pt idx="2693">
                  <c:v>6.9383437338308847</c:v>
                </c:pt>
                <c:pt idx="2694">
                  <c:v>6.9383437338308847</c:v>
                </c:pt>
                <c:pt idx="2695">
                  <c:v>6.9383437338308847</c:v>
                </c:pt>
                <c:pt idx="2696">
                  <c:v>6.9383437338308847</c:v>
                </c:pt>
                <c:pt idx="2697">
                  <c:v>6.9383437338308847</c:v>
                </c:pt>
                <c:pt idx="2698">
                  <c:v>6.9383437338308847</c:v>
                </c:pt>
                <c:pt idx="2699">
                  <c:v>6.9383437338308847</c:v>
                </c:pt>
                <c:pt idx="2700">
                  <c:v>6.9383437338308847</c:v>
                </c:pt>
                <c:pt idx="2701">
                  <c:v>6.9383437338308847</c:v>
                </c:pt>
                <c:pt idx="2702">
                  <c:v>6.9383437338308847</c:v>
                </c:pt>
                <c:pt idx="2703">
                  <c:v>6.9383437338308847</c:v>
                </c:pt>
                <c:pt idx="2704">
                  <c:v>6.9383437338308847</c:v>
                </c:pt>
                <c:pt idx="2705">
                  <c:v>6.9383437338308847</c:v>
                </c:pt>
                <c:pt idx="2706">
                  <c:v>6.9383437338308847</c:v>
                </c:pt>
                <c:pt idx="2707">
                  <c:v>6.9383437338308847</c:v>
                </c:pt>
                <c:pt idx="2708">
                  <c:v>6.9383437338308847</c:v>
                </c:pt>
                <c:pt idx="2709">
                  <c:v>6.9383437338308847</c:v>
                </c:pt>
                <c:pt idx="2710">
                  <c:v>6.9383437338308847</c:v>
                </c:pt>
                <c:pt idx="2711">
                  <c:v>6.9383437338308847</c:v>
                </c:pt>
                <c:pt idx="2712">
                  <c:v>6.9383437338308847</c:v>
                </c:pt>
                <c:pt idx="2713">
                  <c:v>6.9383437338308847</c:v>
                </c:pt>
                <c:pt idx="2714">
                  <c:v>6.9383437338308847</c:v>
                </c:pt>
                <c:pt idx="2715">
                  <c:v>6.9383437338308847</c:v>
                </c:pt>
                <c:pt idx="2716">
                  <c:v>6.9383437338308847</c:v>
                </c:pt>
                <c:pt idx="2717">
                  <c:v>6.9383437338308847</c:v>
                </c:pt>
                <c:pt idx="2718">
                  <c:v>6.9383437338308847</c:v>
                </c:pt>
                <c:pt idx="2719">
                  <c:v>6.9383437338308847</c:v>
                </c:pt>
                <c:pt idx="2720">
                  <c:v>6.9383437338308847</c:v>
                </c:pt>
                <c:pt idx="2721">
                  <c:v>6.9383437338308847</c:v>
                </c:pt>
                <c:pt idx="2722">
                  <c:v>6.9383437338308847</c:v>
                </c:pt>
                <c:pt idx="2723">
                  <c:v>6.9383437338308847</c:v>
                </c:pt>
                <c:pt idx="2724">
                  <c:v>6.9383437338308847</c:v>
                </c:pt>
                <c:pt idx="2725">
                  <c:v>6.9383437338308847</c:v>
                </c:pt>
                <c:pt idx="2726">
                  <c:v>6.9383437338308847</c:v>
                </c:pt>
                <c:pt idx="2727">
                  <c:v>6.9383437338308847</c:v>
                </c:pt>
                <c:pt idx="2728">
                  <c:v>6.9383437338308847</c:v>
                </c:pt>
                <c:pt idx="2729">
                  <c:v>6.9383437338308847</c:v>
                </c:pt>
                <c:pt idx="2730">
                  <c:v>6.9383437338308847</c:v>
                </c:pt>
                <c:pt idx="2731">
                  <c:v>6.9383437338308847</c:v>
                </c:pt>
                <c:pt idx="2732">
                  <c:v>6.9383437338308847</c:v>
                </c:pt>
                <c:pt idx="2733">
                  <c:v>6.9383437338308847</c:v>
                </c:pt>
                <c:pt idx="2734">
                  <c:v>6.9383437338308847</c:v>
                </c:pt>
                <c:pt idx="2735">
                  <c:v>6.9383437338308847</c:v>
                </c:pt>
                <c:pt idx="2736">
                  <c:v>6.9383437338308847</c:v>
                </c:pt>
                <c:pt idx="2737">
                  <c:v>6.9383437338308847</c:v>
                </c:pt>
                <c:pt idx="2738">
                  <c:v>6.9383437338308847</c:v>
                </c:pt>
                <c:pt idx="2739">
                  <c:v>6.9383437338308847</c:v>
                </c:pt>
                <c:pt idx="2740">
                  <c:v>6.9383437338308847</c:v>
                </c:pt>
                <c:pt idx="2741">
                  <c:v>6.9383437338308847</c:v>
                </c:pt>
                <c:pt idx="2742">
                  <c:v>6.9383437338308847</c:v>
                </c:pt>
                <c:pt idx="2743">
                  <c:v>6.9383437338308847</c:v>
                </c:pt>
                <c:pt idx="2744">
                  <c:v>6.9383437338308847</c:v>
                </c:pt>
                <c:pt idx="2745">
                  <c:v>6.9383437338308847</c:v>
                </c:pt>
                <c:pt idx="2746">
                  <c:v>6.9383437338308847</c:v>
                </c:pt>
                <c:pt idx="2747">
                  <c:v>6.9383437338308847</c:v>
                </c:pt>
                <c:pt idx="2748">
                  <c:v>6.9383437338308847</c:v>
                </c:pt>
                <c:pt idx="2749">
                  <c:v>6.9383437338308847</c:v>
                </c:pt>
                <c:pt idx="2750">
                  <c:v>6.9383437338308847</c:v>
                </c:pt>
                <c:pt idx="2751">
                  <c:v>6.9383437338308847</c:v>
                </c:pt>
                <c:pt idx="2752">
                  <c:v>6.9383437338308847</c:v>
                </c:pt>
                <c:pt idx="2753">
                  <c:v>6.9383437338308847</c:v>
                </c:pt>
                <c:pt idx="2754">
                  <c:v>6.9383437338308847</c:v>
                </c:pt>
                <c:pt idx="2755">
                  <c:v>6.9383437338308847</c:v>
                </c:pt>
                <c:pt idx="2756">
                  <c:v>6.9383437338308847</c:v>
                </c:pt>
                <c:pt idx="2757">
                  <c:v>6.9383437338308847</c:v>
                </c:pt>
                <c:pt idx="2758">
                  <c:v>6.9383437338308847</c:v>
                </c:pt>
                <c:pt idx="2759">
                  <c:v>6.9383437338308847</c:v>
                </c:pt>
                <c:pt idx="2760">
                  <c:v>6.9383437338308847</c:v>
                </c:pt>
                <c:pt idx="2761">
                  <c:v>6.9383437338308847</c:v>
                </c:pt>
                <c:pt idx="2762">
                  <c:v>6.9383437338308847</c:v>
                </c:pt>
                <c:pt idx="2763">
                  <c:v>6.9383437338308847</c:v>
                </c:pt>
                <c:pt idx="2764">
                  <c:v>6.9383437338308847</c:v>
                </c:pt>
                <c:pt idx="2765">
                  <c:v>6.9383437338308847</c:v>
                </c:pt>
                <c:pt idx="2766">
                  <c:v>6.9383437338308847</c:v>
                </c:pt>
                <c:pt idx="2767">
                  <c:v>6.9383437338308847</c:v>
                </c:pt>
                <c:pt idx="2768">
                  <c:v>6.9383437338308847</c:v>
                </c:pt>
                <c:pt idx="2769">
                  <c:v>6.9383437338308847</c:v>
                </c:pt>
                <c:pt idx="2770">
                  <c:v>6.9383437338308847</c:v>
                </c:pt>
                <c:pt idx="2771">
                  <c:v>6.9383437338308847</c:v>
                </c:pt>
                <c:pt idx="2772">
                  <c:v>6.9383437338308847</c:v>
                </c:pt>
                <c:pt idx="2773">
                  <c:v>6.9383437338308847</c:v>
                </c:pt>
                <c:pt idx="2774">
                  <c:v>6.9383437338308847</c:v>
                </c:pt>
                <c:pt idx="2775">
                  <c:v>6.9383437338308847</c:v>
                </c:pt>
                <c:pt idx="2776">
                  <c:v>6.9383437338308847</c:v>
                </c:pt>
                <c:pt idx="2777">
                  <c:v>6.9383437338308847</c:v>
                </c:pt>
                <c:pt idx="2778">
                  <c:v>6.9383437338308847</c:v>
                </c:pt>
                <c:pt idx="2779">
                  <c:v>6.9383437338308847</c:v>
                </c:pt>
                <c:pt idx="2780">
                  <c:v>6.9383437338308847</c:v>
                </c:pt>
                <c:pt idx="2781">
                  <c:v>6.9383437338308847</c:v>
                </c:pt>
                <c:pt idx="2782">
                  <c:v>6.9383437338308847</c:v>
                </c:pt>
                <c:pt idx="2783">
                  <c:v>6.9383437338308847</c:v>
                </c:pt>
                <c:pt idx="2784">
                  <c:v>6.9383437338308847</c:v>
                </c:pt>
                <c:pt idx="2785">
                  <c:v>6.9383437338308847</c:v>
                </c:pt>
                <c:pt idx="2786">
                  <c:v>6.9383437338308847</c:v>
                </c:pt>
                <c:pt idx="2787">
                  <c:v>6.9383437338308847</c:v>
                </c:pt>
                <c:pt idx="2788">
                  <c:v>6.9383437338308847</c:v>
                </c:pt>
                <c:pt idx="2789">
                  <c:v>6.9383437338308847</c:v>
                </c:pt>
                <c:pt idx="2790">
                  <c:v>6.9383437338308847</c:v>
                </c:pt>
                <c:pt idx="2791">
                  <c:v>6.9383437338308847</c:v>
                </c:pt>
                <c:pt idx="2792">
                  <c:v>6.9383437338308847</c:v>
                </c:pt>
                <c:pt idx="2793">
                  <c:v>6.9383437338308847</c:v>
                </c:pt>
                <c:pt idx="2794">
                  <c:v>6.9383437338308847</c:v>
                </c:pt>
                <c:pt idx="2795">
                  <c:v>6.9383437338308847</c:v>
                </c:pt>
                <c:pt idx="2796">
                  <c:v>6.9383437338308847</c:v>
                </c:pt>
                <c:pt idx="2797">
                  <c:v>6.9383437338308847</c:v>
                </c:pt>
                <c:pt idx="2798">
                  <c:v>6.9383437338308847</c:v>
                </c:pt>
                <c:pt idx="2799">
                  <c:v>6.9383437338308847</c:v>
                </c:pt>
                <c:pt idx="2800">
                  <c:v>6.9383437338308847</c:v>
                </c:pt>
                <c:pt idx="2801">
                  <c:v>6.9383437338308847</c:v>
                </c:pt>
                <c:pt idx="2802">
                  <c:v>6.9383437338308847</c:v>
                </c:pt>
                <c:pt idx="2803">
                  <c:v>6.9383437338308847</c:v>
                </c:pt>
                <c:pt idx="2804">
                  <c:v>6.9383437338308847</c:v>
                </c:pt>
                <c:pt idx="2805">
                  <c:v>6.9383437338308847</c:v>
                </c:pt>
                <c:pt idx="2806">
                  <c:v>6.9383437338308847</c:v>
                </c:pt>
                <c:pt idx="2807">
                  <c:v>6.9383437338308847</c:v>
                </c:pt>
                <c:pt idx="2808">
                  <c:v>6.9383437338308847</c:v>
                </c:pt>
                <c:pt idx="2809">
                  <c:v>6.9383437338308847</c:v>
                </c:pt>
                <c:pt idx="2810">
                  <c:v>6.9383437338308847</c:v>
                </c:pt>
                <c:pt idx="2811">
                  <c:v>6.9383437338308847</c:v>
                </c:pt>
                <c:pt idx="2812">
                  <c:v>6.9383437338308847</c:v>
                </c:pt>
                <c:pt idx="2813">
                  <c:v>6.9383437338308847</c:v>
                </c:pt>
                <c:pt idx="2814">
                  <c:v>6.9383437338308847</c:v>
                </c:pt>
                <c:pt idx="2815">
                  <c:v>6.9383437338308847</c:v>
                </c:pt>
                <c:pt idx="2816">
                  <c:v>6.9383437338308847</c:v>
                </c:pt>
                <c:pt idx="2817">
                  <c:v>6.9383437338308847</c:v>
                </c:pt>
                <c:pt idx="2818">
                  <c:v>6.9383437338308847</c:v>
                </c:pt>
                <c:pt idx="2819">
                  <c:v>6.9383437338308847</c:v>
                </c:pt>
                <c:pt idx="2820">
                  <c:v>6.9383437338308847</c:v>
                </c:pt>
                <c:pt idx="2821">
                  <c:v>6.9383437338308847</c:v>
                </c:pt>
                <c:pt idx="2822">
                  <c:v>6.9383437338308847</c:v>
                </c:pt>
                <c:pt idx="2823">
                  <c:v>6.9383437338308847</c:v>
                </c:pt>
                <c:pt idx="2824">
                  <c:v>6.9383437338308847</c:v>
                </c:pt>
                <c:pt idx="2825">
                  <c:v>6.9383437338308847</c:v>
                </c:pt>
                <c:pt idx="2826">
                  <c:v>6.9383437338308847</c:v>
                </c:pt>
                <c:pt idx="2827">
                  <c:v>6.9383437338308847</c:v>
                </c:pt>
                <c:pt idx="2828">
                  <c:v>6.9383437338308847</c:v>
                </c:pt>
                <c:pt idx="2829">
                  <c:v>6.9383437338308847</c:v>
                </c:pt>
                <c:pt idx="2830">
                  <c:v>6.9383437338308847</c:v>
                </c:pt>
                <c:pt idx="2831">
                  <c:v>6.9383437338308847</c:v>
                </c:pt>
                <c:pt idx="2832">
                  <c:v>6.9383437338308847</c:v>
                </c:pt>
                <c:pt idx="2833">
                  <c:v>6.9383437338308847</c:v>
                </c:pt>
                <c:pt idx="2834">
                  <c:v>6.9383437338308847</c:v>
                </c:pt>
                <c:pt idx="2835">
                  <c:v>6.9383437338308847</c:v>
                </c:pt>
                <c:pt idx="2836">
                  <c:v>6.9383437338308847</c:v>
                </c:pt>
                <c:pt idx="2837">
                  <c:v>6.9383437338308847</c:v>
                </c:pt>
                <c:pt idx="2838">
                  <c:v>6.9383437338308847</c:v>
                </c:pt>
                <c:pt idx="2839">
                  <c:v>6.9383437338308847</c:v>
                </c:pt>
                <c:pt idx="2840">
                  <c:v>6.9383437338308847</c:v>
                </c:pt>
                <c:pt idx="2841">
                  <c:v>6.9383437338308847</c:v>
                </c:pt>
                <c:pt idx="2842">
                  <c:v>6.9383437338308847</c:v>
                </c:pt>
                <c:pt idx="2843">
                  <c:v>6.9383437338308847</c:v>
                </c:pt>
                <c:pt idx="2844">
                  <c:v>6.9383437338308847</c:v>
                </c:pt>
                <c:pt idx="2845">
                  <c:v>6.9383437338308847</c:v>
                </c:pt>
                <c:pt idx="2846">
                  <c:v>6.9383437338308847</c:v>
                </c:pt>
                <c:pt idx="2847">
                  <c:v>6.9383437338308847</c:v>
                </c:pt>
                <c:pt idx="2848">
                  <c:v>6.9383437338308847</c:v>
                </c:pt>
                <c:pt idx="2849">
                  <c:v>6.9383437338308847</c:v>
                </c:pt>
                <c:pt idx="2850">
                  <c:v>6.9383437338308847</c:v>
                </c:pt>
                <c:pt idx="2851">
                  <c:v>6.9383437338308847</c:v>
                </c:pt>
                <c:pt idx="2852">
                  <c:v>6.9383437338308847</c:v>
                </c:pt>
                <c:pt idx="2853">
                  <c:v>6.9383437338308847</c:v>
                </c:pt>
                <c:pt idx="2854">
                  <c:v>6.9383437338308847</c:v>
                </c:pt>
                <c:pt idx="2855">
                  <c:v>6.9383437338308847</c:v>
                </c:pt>
                <c:pt idx="2856">
                  <c:v>6.9383437338308847</c:v>
                </c:pt>
                <c:pt idx="2857">
                  <c:v>6.9383437338308847</c:v>
                </c:pt>
                <c:pt idx="2858">
                  <c:v>6.9383437338308847</c:v>
                </c:pt>
                <c:pt idx="2859">
                  <c:v>6.9383437338308847</c:v>
                </c:pt>
                <c:pt idx="2860">
                  <c:v>6.9383437338308847</c:v>
                </c:pt>
                <c:pt idx="2861">
                  <c:v>6.9383437338308847</c:v>
                </c:pt>
                <c:pt idx="2862">
                  <c:v>6.9383437338308847</c:v>
                </c:pt>
                <c:pt idx="2863">
                  <c:v>6.9383437338308847</c:v>
                </c:pt>
                <c:pt idx="2864">
                  <c:v>6.9383437338308847</c:v>
                </c:pt>
                <c:pt idx="2865">
                  <c:v>6.9383437338308847</c:v>
                </c:pt>
                <c:pt idx="2866">
                  <c:v>6.9383437338308847</c:v>
                </c:pt>
                <c:pt idx="2867">
                  <c:v>6.9383437338308847</c:v>
                </c:pt>
                <c:pt idx="2868">
                  <c:v>6.9383437338308847</c:v>
                </c:pt>
                <c:pt idx="2869">
                  <c:v>6.9383437338308847</c:v>
                </c:pt>
                <c:pt idx="2870">
                  <c:v>6.9383437338308847</c:v>
                </c:pt>
                <c:pt idx="2871">
                  <c:v>6.9383437338308847</c:v>
                </c:pt>
                <c:pt idx="2872">
                  <c:v>6.9383437338308847</c:v>
                </c:pt>
                <c:pt idx="2873">
                  <c:v>6.9383437338308847</c:v>
                </c:pt>
                <c:pt idx="2874">
                  <c:v>6.9383437338308847</c:v>
                </c:pt>
                <c:pt idx="2875">
                  <c:v>6.9383437338308847</c:v>
                </c:pt>
                <c:pt idx="2876">
                  <c:v>6.9383437338308847</c:v>
                </c:pt>
                <c:pt idx="2877">
                  <c:v>6.9383437338308847</c:v>
                </c:pt>
                <c:pt idx="2878">
                  <c:v>6.9383437338308847</c:v>
                </c:pt>
                <c:pt idx="2879">
                  <c:v>6.9383437338308847</c:v>
                </c:pt>
                <c:pt idx="2880">
                  <c:v>6.9383437338308847</c:v>
                </c:pt>
                <c:pt idx="2881">
                  <c:v>6.9383437338308847</c:v>
                </c:pt>
                <c:pt idx="2882">
                  <c:v>6.9383437338308847</c:v>
                </c:pt>
                <c:pt idx="2883">
                  <c:v>6.9383437338308847</c:v>
                </c:pt>
                <c:pt idx="2884">
                  <c:v>6.9383437338308847</c:v>
                </c:pt>
                <c:pt idx="2885">
                  <c:v>6.9383437338308847</c:v>
                </c:pt>
                <c:pt idx="2886">
                  <c:v>6.9383437338308847</c:v>
                </c:pt>
                <c:pt idx="2887">
                  <c:v>6.9383437338308847</c:v>
                </c:pt>
                <c:pt idx="2888">
                  <c:v>6.9383437338308847</c:v>
                </c:pt>
                <c:pt idx="2889">
                  <c:v>6.9383437338308847</c:v>
                </c:pt>
                <c:pt idx="2890">
                  <c:v>6.9383437338308847</c:v>
                </c:pt>
                <c:pt idx="2891">
                  <c:v>6.9383437338308847</c:v>
                </c:pt>
                <c:pt idx="2892">
                  <c:v>6.9383437338308847</c:v>
                </c:pt>
                <c:pt idx="2893">
                  <c:v>6.9383437338308847</c:v>
                </c:pt>
                <c:pt idx="2894">
                  <c:v>6.9383437338308847</c:v>
                </c:pt>
                <c:pt idx="2895">
                  <c:v>6.9383437338308847</c:v>
                </c:pt>
                <c:pt idx="2896">
                  <c:v>6.9383437338308847</c:v>
                </c:pt>
                <c:pt idx="2897">
                  <c:v>6.9383437338308847</c:v>
                </c:pt>
                <c:pt idx="2898">
                  <c:v>6.9383437338308847</c:v>
                </c:pt>
                <c:pt idx="2899">
                  <c:v>6.9383437338308847</c:v>
                </c:pt>
                <c:pt idx="2900">
                  <c:v>6.9383437338308847</c:v>
                </c:pt>
                <c:pt idx="2901">
                  <c:v>6.9383437338308847</c:v>
                </c:pt>
                <c:pt idx="2902">
                  <c:v>6.9383437338308847</c:v>
                </c:pt>
                <c:pt idx="2903">
                  <c:v>6.9383437338308847</c:v>
                </c:pt>
                <c:pt idx="2904">
                  <c:v>6.9383437338308847</c:v>
                </c:pt>
                <c:pt idx="2905">
                  <c:v>6.9383437338308847</c:v>
                </c:pt>
                <c:pt idx="2906">
                  <c:v>6.9383437338308847</c:v>
                </c:pt>
                <c:pt idx="2907">
                  <c:v>6.9383437338308847</c:v>
                </c:pt>
                <c:pt idx="2908">
                  <c:v>6.9383437338308847</c:v>
                </c:pt>
                <c:pt idx="2909">
                  <c:v>6.9383437338308847</c:v>
                </c:pt>
                <c:pt idx="2910">
                  <c:v>6.9383437338308847</c:v>
                </c:pt>
                <c:pt idx="2911">
                  <c:v>6.9383437338308847</c:v>
                </c:pt>
                <c:pt idx="2912">
                  <c:v>6.9383437338308847</c:v>
                </c:pt>
                <c:pt idx="2913">
                  <c:v>6.9383437338308847</c:v>
                </c:pt>
                <c:pt idx="2914">
                  <c:v>6.9383437338308847</c:v>
                </c:pt>
                <c:pt idx="2915">
                  <c:v>6.9383437338308847</c:v>
                </c:pt>
                <c:pt idx="2916">
                  <c:v>6.9383437338308847</c:v>
                </c:pt>
                <c:pt idx="2917">
                  <c:v>6.9383437338308847</c:v>
                </c:pt>
                <c:pt idx="2918">
                  <c:v>6.9383437338308847</c:v>
                </c:pt>
                <c:pt idx="2919">
                  <c:v>6.9383437338308847</c:v>
                </c:pt>
                <c:pt idx="2920">
                  <c:v>6.9383437338308847</c:v>
                </c:pt>
                <c:pt idx="2921">
                  <c:v>6.9383437338308847</c:v>
                </c:pt>
                <c:pt idx="2922">
                  <c:v>6.9383437338308847</c:v>
                </c:pt>
                <c:pt idx="2923">
                  <c:v>6.9383437338308847</c:v>
                </c:pt>
                <c:pt idx="2924">
                  <c:v>6.9383437338308847</c:v>
                </c:pt>
                <c:pt idx="2925">
                  <c:v>6.9383437338308847</c:v>
                </c:pt>
                <c:pt idx="2926">
                  <c:v>6.9383437338308847</c:v>
                </c:pt>
                <c:pt idx="2927">
                  <c:v>6.9383437338308847</c:v>
                </c:pt>
                <c:pt idx="2928">
                  <c:v>6.9383437338308847</c:v>
                </c:pt>
                <c:pt idx="2929">
                  <c:v>6.9383437338308847</c:v>
                </c:pt>
                <c:pt idx="2930">
                  <c:v>6.9383437338308847</c:v>
                </c:pt>
                <c:pt idx="2931">
                  <c:v>6.9383437338308847</c:v>
                </c:pt>
                <c:pt idx="2932">
                  <c:v>6.9383437338308847</c:v>
                </c:pt>
                <c:pt idx="2933">
                  <c:v>6.9383437338308847</c:v>
                </c:pt>
                <c:pt idx="2934">
                  <c:v>6.9383437338308847</c:v>
                </c:pt>
                <c:pt idx="2935">
                  <c:v>6.9383437338308847</c:v>
                </c:pt>
                <c:pt idx="2936">
                  <c:v>6.9383437338308847</c:v>
                </c:pt>
                <c:pt idx="2937">
                  <c:v>6.9383437338308847</c:v>
                </c:pt>
                <c:pt idx="2938">
                  <c:v>6.9383437338308847</c:v>
                </c:pt>
                <c:pt idx="2939">
                  <c:v>6.9383437338308847</c:v>
                </c:pt>
                <c:pt idx="2940">
                  <c:v>6.9383437338308847</c:v>
                </c:pt>
                <c:pt idx="2941">
                  <c:v>6.9383437338308847</c:v>
                </c:pt>
                <c:pt idx="2942">
                  <c:v>6.9383437338308847</c:v>
                </c:pt>
                <c:pt idx="2943">
                  <c:v>6.9383437338308847</c:v>
                </c:pt>
                <c:pt idx="2944">
                  <c:v>6.9383437338308847</c:v>
                </c:pt>
                <c:pt idx="2945">
                  <c:v>6.9383437338308847</c:v>
                </c:pt>
                <c:pt idx="2946">
                  <c:v>6.9383437338308847</c:v>
                </c:pt>
                <c:pt idx="2947">
                  <c:v>6.9383437338308847</c:v>
                </c:pt>
                <c:pt idx="2948">
                  <c:v>6.9383437338308847</c:v>
                </c:pt>
                <c:pt idx="2949">
                  <c:v>6.9383437338308847</c:v>
                </c:pt>
                <c:pt idx="2950">
                  <c:v>6.9383437338308847</c:v>
                </c:pt>
                <c:pt idx="2951">
                  <c:v>6.9383437338308847</c:v>
                </c:pt>
                <c:pt idx="2952">
                  <c:v>6.9383437338308847</c:v>
                </c:pt>
                <c:pt idx="2953">
                  <c:v>6.9383437338308847</c:v>
                </c:pt>
                <c:pt idx="2954">
                  <c:v>6.9383437338308847</c:v>
                </c:pt>
                <c:pt idx="2955">
                  <c:v>6.9383437338308847</c:v>
                </c:pt>
                <c:pt idx="2956">
                  <c:v>6.9383437338308847</c:v>
                </c:pt>
                <c:pt idx="2957">
                  <c:v>6.9383437338308847</c:v>
                </c:pt>
                <c:pt idx="2958">
                  <c:v>6.9383437338308847</c:v>
                </c:pt>
                <c:pt idx="2959">
                  <c:v>6.9383437338308847</c:v>
                </c:pt>
                <c:pt idx="2960">
                  <c:v>6.9383437338308847</c:v>
                </c:pt>
                <c:pt idx="2961">
                  <c:v>6.9383437338308847</c:v>
                </c:pt>
                <c:pt idx="2962">
                  <c:v>6.9383437338308847</c:v>
                </c:pt>
                <c:pt idx="2963">
                  <c:v>6.9383437338308847</c:v>
                </c:pt>
                <c:pt idx="2964">
                  <c:v>6.9383437338308847</c:v>
                </c:pt>
                <c:pt idx="2965">
                  <c:v>6.9383437338308847</c:v>
                </c:pt>
                <c:pt idx="2966">
                  <c:v>6.9383437338308847</c:v>
                </c:pt>
                <c:pt idx="2967">
                  <c:v>6.9383437338308847</c:v>
                </c:pt>
                <c:pt idx="2968">
                  <c:v>6.9383437338308847</c:v>
                </c:pt>
                <c:pt idx="2969">
                  <c:v>6.9383437338308847</c:v>
                </c:pt>
                <c:pt idx="2970">
                  <c:v>6.9383437338308847</c:v>
                </c:pt>
                <c:pt idx="2971">
                  <c:v>6.9383437338308847</c:v>
                </c:pt>
                <c:pt idx="2972">
                  <c:v>6.9383437338308847</c:v>
                </c:pt>
                <c:pt idx="2973">
                  <c:v>6.9383437338308847</c:v>
                </c:pt>
                <c:pt idx="2974">
                  <c:v>6.9383437338308847</c:v>
                </c:pt>
                <c:pt idx="2975">
                  <c:v>6.9383437338308847</c:v>
                </c:pt>
                <c:pt idx="2976">
                  <c:v>6.9383437338308847</c:v>
                </c:pt>
                <c:pt idx="2977">
                  <c:v>6.9383437338308847</c:v>
                </c:pt>
                <c:pt idx="2978">
                  <c:v>6.9383437338308847</c:v>
                </c:pt>
                <c:pt idx="2979">
                  <c:v>6.9383437338308847</c:v>
                </c:pt>
                <c:pt idx="2980">
                  <c:v>6.9383437338308847</c:v>
                </c:pt>
                <c:pt idx="2981">
                  <c:v>6.9383437338308847</c:v>
                </c:pt>
                <c:pt idx="2982">
                  <c:v>6.9383437338308847</c:v>
                </c:pt>
                <c:pt idx="2983">
                  <c:v>6.9383437338308847</c:v>
                </c:pt>
                <c:pt idx="2984">
                  <c:v>6.9383437338308847</c:v>
                </c:pt>
                <c:pt idx="2985">
                  <c:v>6.9383437338308847</c:v>
                </c:pt>
                <c:pt idx="2986">
                  <c:v>6.9383437338308847</c:v>
                </c:pt>
                <c:pt idx="2987">
                  <c:v>6.9383437338308847</c:v>
                </c:pt>
                <c:pt idx="2988">
                  <c:v>6.9383437338308847</c:v>
                </c:pt>
                <c:pt idx="2989">
                  <c:v>6.9383437338308847</c:v>
                </c:pt>
                <c:pt idx="2990">
                  <c:v>6.9383437338308847</c:v>
                </c:pt>
                <c:pt idx="2991">
                  <c:v>6.9383437338308847</c:v>
                </c:pt>
                <c:pt idx="2992">
                  <c:v>6.9383437338308847</c:v>
                </c:pt>
                <c:pt idx="2993">
                  <c:v>6.9383437338308847</c:v>
                </c:pt>
                <c:pt idx="2994">
                  <c:v>6.9383437338308847</c:v>
                </c:pt>
                <c:pt idx="2995">
                  <c:v>6.9383437338308847</c:v>
                </c:pt>
                <c:pt idx="2996">
                  <c:v>6.9383437338308847</c:v>
                </c:pt>
                <c:pt idx="2997">
                  <c:v>6.9383437338308847</c:v>
                </c:pt>
                <c:pt idx="2998">
                  <c:v>6.9383437338308847</c:v>
                </c:pt>
                <c:pt idx="2999">
                  <c:v>6.9383437338308847</c:v>
                </c:pt>
                <c:pt idx="3000">
                  <c:v>6.9383437338308847</c:v>
                </c:pt>
                <c:pt idx="3001">
                  <c:v>6.9383437338308847</c:v>
                </c:pt>
                <c:pt idx="3002">
                  <c:v>6.9383437338308847</c:v>
                </c:pt>
                <c:pt idx="3003">
                  <c:v>6.9383437338308847</c:v>
                </c:pt>
                <c:pt idx="3004">
                  <c:v>6.9383437338308847</c:v>
                </c:pt>
                <c:pt idx="3005">
                  <c:v>6.9383437338308847</c:v>
                </c:pt>
                <c:pt idx="3006">
                  <c:v>6.9383437338308847</c:v>
                </c:pt>
                <c:pt idx="3007">
                  <c:v>6.9383437338308847</c:v>
                </c:pt>
                <c:pt idx="3008">
                  <c:v>6.9383437338308847</c:v>
                </c:pt>
                <c:pt idx="3009">
                  <c:v>6.9383437338308847</c:v>
                </c:pt>
                <c:pt idx="3010">
                  <c:v>6.9383437338308847</c:v>
                </c:pt>
                <c:pt idx="3011">
                  <c:v>6.9383437338308847</c:v>
                </c:pt>
                <c:pt idx="3012">
                  <c:v>6.9383437338308847</c:v>
                </c:pt>
                <c:pt idx="3013">
                  <c:v>6.9383437338308847</c:v>
                </c:pt>
                <c:pt idx="3014">
                  <c:v>6.9383437338308847</c:v>
                </c:pt>
                <c:pt idx="3015">
                  <c:v>6.9383437338308847</c:v>
                </c:pt>
                <c:pt idx="3016">
                  <c:v>6.9383437338308847</c:v>
                </c:pt>
                <c:pt idx="3017">
                  <c:v>6.9383437338308847</c:v>
                </c:pt>
                <c:pt idx="3018">
                  <c:v>6.9383437338308847</c:v>
                </c:pt>
                <c:pt idx="3019">
                  <c:v>6.9383437338308847</c:v>
                </c:pt>
                <c:pt idx="3020">
                  <c:v>6.9383437338308847</c:v>
                </c:pt>
                <c:pt idx="3021">
                  <c:v>6.9383437338308847</c:v>
                </c:pt>
                <c:pt idx="3022">
                  <c:v>6.9383437338308847</c:v>
                </c:pt>
                <c:pt idx="3023">
                  <c:v>6.9383437338308847</c:v>
                </c:pt>
                <c:pt idx="3024">
                  <c:v>6.9383437338308847</c:v>
                </c:pt>
                <c:pt idx="3025">
                  <c:v>6.9383437338308847</c:v>
                </c:pt>
                <c:pt idx="3026">
                  <c:v>6.9383437338308847</c:v>
                </c:pt>
                <c:pt idx="3027">
                  <c:v>6.9383437338308847</c:v>
                </c:pt>
                <c:pt idx="3028">
                  <c:v>6.9383437338308847</c:v>
                </c:pt>
                <c:pt idx="3029">
                  <c:v>6.9383437338308847</c:v>
                </c:pt>
                <c:pt idx="3030">
                  <c:v>6.9383437338308847</c:v>
                </c:pt>
                <c:pt idx="3031">
                  <c:v>6.9383437338308847</c:v>
                </c:pt>
                <c:pt idx="3032">
                  <c:v>6.9383437338308847</c:v>
                </c:pt>
                <c:pt idx="3033">
                  <c:v>6.9383437338308847</c:v>
                </c:pt>
                <c:pt idx="3034">
                  <c:v>6.9383437338308847</c:v>
                </c:pt>
                <c:pt idx="3035">
                  <c:v>6.9383437338308847</c:v>
                </c:pt>
                <c:pt idx="3036">
                  <c:v>6.9383437338308847</c:v>
                </c:pt>
                <c:pt idx="3037">
                  <c:v>6.9383437338308847</c:v>
                </c:pt>
                <c:pt idx="3038">
                  <c:v>6.9383437338308847</c:v>
                </c:pt>
                <c:pt idx="3039">
                  <c:v>6.9383437338308847</c:v>
                </c:pt>
                <c:pt idx="3040">
                  <c:v>6.9383437338308847</c:v>
                </c:pt>
                <c:pt idx="3041">
                  <c:v>6.9383437338308847</c:v>
                </c:pt>
                <c:pt idx="3042">
                  <c:v>6.9383437338308847</c:v>
                </c:pt>
                <c:pt idx="3043">
                  <c:v>6.9383437338308847</c:v>
                </c:pt>
                <c:pt idx="3044">
                  <c:v>6.9383437338308847</c:v>
                </c:pt>
                <c:pt idx="3045">
                  <c:v>6.9383437338308847</c:v>
                </c:pt>
                <c:pt idx="3046">
                  <c:v>6.9383437338308847</c:v>
                </c:pt>
                <c:pt idx="3047">
                  <c:v>6.9383437338308847</c:v>
                </c:pt>
                <c:pt idx="3048">
                  <c:v>6.9383437338308847</c:v>
                </c:pt>
                <c:pt idx="3049">
                  <c:v>6.9383437338308847</c:v>
                </c:pt>
                <c:pt idx="3050">
                  <c:v>6.9383437338308847</c:v>
                </c:pt>
                <c:pt idx="3051">
                  <c:v>6.9383437338308847</c:v>
                </c:pt>
                <c:pt idx="3052">
                  <c:v>6.9383437338308847</c:v>
                </c:pt>
                <c:pt idx="3053">
                  <c:v>6.9383437338308847</c:v>
                </c:pt>
                <c:pt idx="3054">
                  <c:v>6.9383437338308847</c:v>
                </c:pt>
                <c:pt idx="3055">
                  <c:v>6.9383437338308847</c:v>
                </c:pt>
                <c:pt idx="3056">
                  <c:v>6.9383437338308847</c:v>
                </c:pt>
                <c:pt idx="3057">
                  <c:v>6.9383437338308847</c:v>
                </c:pt>
                <c:pt idx="3058">
                  <c:v>6.9383437338308847</c:v>
                </c:pt>
                <c:pt idx="3059">
                  <c:v>6.9383437338308847</c:v>
                </c:pt>
                <c:pt idx="3060">
                  <c:v>6.9383437338308847</c:v>
                </c:pt>
                <c:pt idx="3061">
                  <c:v>6.9383437338308847</c:v>
                </c:pt>
                <c:pt idx="3062">
                  <c:v>6.9383437338308847</c:v>
                </c:pt>
                <c:pt idx="3063">
                  <c:v>6.9383437338308847</c:v>
                </c:pt>
                <c:pt idx="3064">
                  <c:v>6.9383437338308847</c:v>
                </c:pt>
                <c:pt idx="3065">
                  <c:v>6.9383437338308847</c:v>
                </c:pt>
                <c:pt idx="3066">
                  <c:v>6.9383437338308847</c:v>
                </c:pt>
                <c:pt idx="3067">
                  <c:v>6.9383437338308847</c:v>
                </c:pt>
                <c:pt idx="3068">
                  <c:v>6.9383437338308847</c:v>
                </c:pt>
                <c:pt idx="3069">
                  <c:v>6.9383437338308847</c:v>
                </c:pt>
                <c:pt idx="3070">
                  <c:v>6.9383437338308847</c:v>
                </c:pt>
                <c:pt idx="3071">
                  <c:v>6.9383437338308847</c:v>
                </c:pt>
                <c:pt idx="3072">
                  <c:v>6.9383437338308847</c:v>
                </c:pt>
                <c:pt idx="3073">
                  <c:v>6.9383437338308847</c:v>
                </c:pt>
                <c:pt idx="3074">
                  <c:v>6.9383437338308847</c:v>
                </c:pt>
                <c:pt idx="3075">
                  <c:v>6.9383437338308847</c:v>
                </c:pt>
                <c:pt idx="3076">
                  <c:v>6.9383437338308847</c:v>
                </c:pt>
                <c:pt idx="3077">
                  <c:v>6.9383437338308847</c:v>
                </c:pt>
                <c:pt idx="3078">
                  <c:v>6.9383437338308847</c:v>
                </c:pt>
                <c:pt idx="3079">
                  <c:v>6.9383437338308847</c:v>
                </c:pt>
                <c:pt idx="3080">
                  <c:v>6.9383437338308847</c:v>
                </c:pt>
                <c:pt idx="3081">
                  <c:v>6.9383437338308847</c:v>
                </c:pt>
                <c:pt idx="3082">
                  <c:v>6.9383437338308847</c:v>
                </c:pt>
                <c:pt idx="3083">
                  <c:v>6.9383437338308847</c:v>
                </c:pt>
                <c:pt idx="3084">
                  <c:v>6.9383437338308847</c:v>
                </c:pt>
                <c:pt idx="3085">
                  <c:v>6.9383437338308847</c:v>
                </c:pt>
                <c:pt idx="3086">
                  <c:v>6.9383437338308847</c:v>
                </c:pt>
                <c:pt idx="3087">
                  <c:v>6.9383437338308847</c:v>
                </c:pt>
                <c:pt idx="3088">
                  <c:v>6.9383437338308847</c:v>
                </c:pt>
                <c:pt idx="3089">
                  <c:v>6.9383437338308847</c:v>
                </c:pt>
                <c:pt idx="3090">
                  <c:v>6.9383437338308847</c:v>
                </c:pt>
                <c:pt idx="3091">
                  <c:v>6.9383437338308847</c:v>
                </c:pt>
                <c:pt idx="3092">
                  <c:v>6.9383437338308847</c:v>
                </c:pt>
                <c:pt idx="3093">
                  <c:v>6.9383437338308847</c:v>
                </c:pt>
                <c:pt idx="3094">
                  <c:v>6.9383437338308847</c:v>
                </c:pt>
                <c:pt idx="3095">
                  <c:v>6.9383437338308847</c:v>
                </c:pt>
                <c:pt idx="3096">
                  <c:v>6.9383437338308847</c:v>
                </c:pt>
                <c:pt idx="3097">
                  <c:v>6.9383437338308847</c:v>
                </c:pt>
                <c:pt idx="3098">
                  <c:v>6.9383437338308847</c:v>
                </c:pt>
                <c:pt idx="3099">
                  <c:v>6.9383437338308847</c:v>
                </c:pt>
                <c:pt idx="3100">
                  <c:v>6.9383437338308847</c:v>
                </c:pt>
                <c:pt idx="3101">
                  <c:v>6.9383437338308847</c:v>
                </c:pt>
                <c:pt idx="3102">
                  <c:v>6.9383437338308847</c:v>
                </c:pt>
                <c:pt idx="3103">
                  <c:v>6.9383437338308847</c:v>
                </c:pt>
                <c:pt idx="3104">
                  <c:v>6.9383437338308847</c:v>
                </c:pt>
                <c:pt idx="3105">
                  <c:v>6.9383437338308847</c:v>
                </c:pt>
                <c:pt idx="3106">
                  <c:v>6.9383437338308847</c:v>
                </c:pt>
                <c:pt idx="3107">
                  <c:v>6.9383437338308847</c:v>
                </c:pt>
                <c:pt idx="3108">
                  <c:v>6.9383437338308847</c:v>
                </c:pt>
                <c:pt idx="3109">
                  <c:v>6.9383437338308847</c:v>
                </c:pt>
                <c:pt idx="3110">
                  <c:v>6.9383437338308847</c:v>
                </c:pt>
                <c:pt idx="3111">
                  <c:v>6.9383437338308847</c:v>
                </c:pt>
                <c:pt idx="3112">
                  <c:v>6.9383437338308847</c:v>
                </c:pt>
                <c:pt idx="3113">
                  <c:v>6.9383437338308847</c:v>
                </c:pt>
                <c:pt idx="3114">
                  <c:v>6.9383437338308847</c:v>
                </c:pt>
                <c:pt idx="3115">
                  <c:v>6.9383437338308847</c:v>
                </c:pt>
                <c:pt idx="3116">
                  <c:v>6.9383437338308847</c:v>
                </c:pt>
                <c:pt idx="3117">
                  <c:v>6.9383437338308847</c:v>
                </c:pt>
                <c:pt idx="3118">
                  <c:v>6.9383437338308847</c:v>
                </c:pt>
                <c:pt idx="3119">
                  <c:v>6.9383437338308847</c:v>
                </c:pt>
                <c:pt idx="3120">
                  <c:v>6.9383437338308847</c:v>
                </c:pt>
                <c:pt idx="3121">
                  <c:v>6.9383437338308847</c:v>
                </c:pt>
                <c:pt idx="3122">
                  <c:v>6.9383437338308847</c:v>
                </c:pt>
                <c:pt idx="3123">
                  <c:v>6.9383437338308847</c:v>
                </c:pt>
                <c:pt idx="3124">
                  <c:v>6.9383437338308847</c:v>
                </c:pt>
                <c:pt idx="3125">
                  <c:v>6.9383437338308847</c:v>
                </c:pt>
                <c:pt idx="3126">
                  <c:v>6.9383437338308847</c:v>
                </c:pt>
                <c:pt idx="3127">
                  <c:v>6.9383437338308847</c:v>
                </c:pt>
                <c:pt idx="3128">
                  <c:v>6.9383437338308847</c:v>
                </c:pt>
                <c:pt idx="3129">
                  <c:v>6.9383437338308847</c:v>
                </c:pt>
                <c:pt idx="3130">
                  <c:v>6.9383437338308847</c:v>
                </c:pt>
                <c:pt idx="3131">
                  <c:v>6.9383437338308847</c:v>
                </c:pt>
                <c:pt idx="3132">
                  <c:v>6.9383437338308847</c:v>
                </c:pt>
                <c:pt idx="3133">
                  <c:v>6.9383437338308847</c:v>
                </c:pt>
                <c:pt idx="3134">
                  <c:v>6.9383437338308847</c:v>
                </c:pt>
                <c:pt idx="3135">
                  <c:v>6.9383437338308847</c:v>
                </c:pt>
                <c:pt idx="3136">
                  <c:v>6.9383437338308847</c:v>
                </c:pt>
                <c:pt idx="3137">
                  <c:v>6.9383437338308847</c:v>
                </c:pt>
                <c:pt idx="3138">
                  <c:v>6.9383437338308847</c:v>
                </c:pt>
                <c:pt idx="3139">
                  <c:v>6.9383437338308847</c:v>
                </c:pt>
                <c:pt idx="3140">
                  <c:v>6.9383437338308847</c:v>
                </c:pt>
                <c:pt idx="3141">
                  <c:v>6.9383437338308847</c:v>
                </c:pt>
                <c:pt idx="3142">
                  <c:v>6.9383437338308847</c:v>
                </c:pt>
                <c:pt idx="3143">
                  <c:v>6.9383437338308847</c:v>
                </c:pt>
                <c:pt idx="3144">
                  <c:v>6.9383437338308847</c:v>
                </c:pt>
                <c:pt idx="3145">
                  <c:v>6.9383437338308847</c:v>
                </c:pt>
                <c:pt idx="3146">
                  <c:v>6.9383437338308847</c:v>
                </c:pt>
                <c:pt idx="3147">
                  <c:v>6.9383437338308847</c:v>
                </c:pt>
                <c:pt idx="3148">
                  <c:v>6.9383437338308847</c:v>
                </c:pt>
                <c:pt idx="3149">
                  <c:v>6.9383437338308847</c:v>
                </c:pt>
                <c:pt idx="3150">
                  <c:v>6.9383437338308847</c:v>
                </c:pt>
                <c:pt idx="3151">
                  <c:v>6.9383437338308847</c:v>
                </c:pt>
                <c:pt idx="3152">
                  <c:v>6.9383437338308847</c:v>
                </c:pt>
                <c:pt idx="3153">
                  <c:v>6.9383437338308847</c:v>
                </c:pt>
                <c:pt idx="3154">
                  <c:v>6.9383437338308847</c:v>
                </c:pt>
                <c:pt idx="3155">
                  <c:v>6.9383437338308847</c:v>
                </c:pt>
                <c:pt idx="3156">
                  <c:v>6.9383437338308847</c:v>
                </c:pt>
                <c:pt idx="3157">
                  <c:v>6.9383437338308847</c:v>
                </c:pt>
                <c:pt idx="3158">
                  <c:v>6.9383437338308847</c:v>
                </c:pt>
                <c:pt idx="3159">
                  <c:v>6.9383437338308847</c:v>
                </c:pt>
                <c:pt idx="3160">
                  <c:v>6.9383437338308847</c:v>
                </c:pt>
                <c:pt idx="3161">
                  <c:v>6.9383437338308847</c:v>
                </c:pt>
                <c:pt idx="3162">
                  <c:v>6.9383437338308847</c:v>
                </c:pt>
                <c:pt idx="3163">
                  <c:v>6.9383437338308847</c:v>
                </c:pt>
                <c:pt idx="3164">
                  <c:v>6.9383437338308847</c:v>
                </c:pt>
                <c:pt idx="3165">
                  <c:v>6.9383437338308847</c:v>
                </c:pt>
                <c:pt idx="3166">
                  <c:v>6.9383437338308847</c:v>
                </c:pt>
                <c:pt idx="3167">
                  <c:v>6.9383437338308847</c:v>
                </c:pt>
                <c:pt idx="3168">
                  <c:v>6.9383437338308847</c:v>
                </c:pt>
                <c:pt idx="3169">
                  <c:v>6.9383437338308847</c:v>
                </c:pt>
                <c:pt idx="3170">
                  <c:v>6.9383437338308847</c:v>
                </c:pt>
                <c:pt idx="3171">
                  <c:v>6.9383437338308847</c:v>
                </c:pt>
                <c:pt idx="3172">
                  <c:v>6.9383437338308847</c:v>
                </c:pt>
                <c:pt idx="3173">
                  <c:v>6.9383437338308847</c:v>
                </c:pt>
                <c:pt idx="3174">
                  <c:v>6.9383437338308847</c:v>
                </c:pt>
                <c:pt idx="3175">
                  <c:v>6.9383437338308847</c:v>
                </c:pt>
                <c:pt idx="3176">
                  <c:v>6.9383437338308847</c:v>
                </c:pt>
                <c:pt idx="3177">
                  <c:v>6.9383437338308847</c:v>
                </c:pt>
                <c:pt idx="3178">
                  <c:v>6.9383437338308847</c:v>
                </c:pt>
                <c:pt idx="3179">
                  <c:v>6.9383437338308847</c:v>
                </c:pt>
                <c:pt idx="3180">
                  <c:v>6.9383437338308847</c:v>
                </c:pt>
                <c:pt idx="3181">
                  <c:v>6.9383437338308847</c:v>
                </c:pt>
                <c:pt idx="3182">
                  <c:v>6.9383437338308847</c:v>
                </c:pt>
                <c:pt idx="3183">
                  <c:v>6.9383437338308847</c:v>
                </c:pt>
                <c:pt idx="3184">
                  <c:v>6.9383437338308847</c:v>
                </c:pt>
                <c:pt idx="3185">
                  <c:v>6.9383437338308847</c:v>
                </c:pt>
                <c:pt idx="3186">
                  <c:v>6.9383437338308847</c:v>
                </c:pt>
                <c:pt idx="3187">
                  <c:v>6.9383437338308847</c:v>
                </c:pt>
                <c:pt idx="3188">
                  <c:v>6.9383437338308847</c:v>
                </c:pt>
                <c:pt idx="3189">
                  <c:v>6.9383437338308847</c:v>
                </c:pt>
                <c:pt idx="3190">
                  <c:v>6.9383437338308847</c:v>
                </c:pt>
                <c:pt idx="3191">
                  <c:v>6.9383437338308847</c:v>
                </c:pt>
                <c:pt idx="3192">
                  <c:v>6.9383437338308847</c:v>
                </c:pt>
                <c:pt idx="3193">
                  <c:v>6.9383437338308847</c:v>
                </c:pt>
                <c:pt idx="3194">
                  <c:v>6.9383437338308847</c:v>
                </c:pt>
                <c:pt idx="3195">
                  <c:v>6.9383437338308847</c:v>
                </c:pt>
                <c:pt idx="3196">
                  <c:v>6.9383437338308847</c:v>
                </c:pt>
                <c:pt idx="3197">
                  <c:v>6.9383437338308847</c:v>
                </c:pt>
                <c:pt idx="3198">
                  <c:v>6.9383437338308847</c:v>
                </c:pt>
                <c:pt idx="3199">
                  <c:v>6.9383437338308847</c:v>
                </c:pt>
                <c:pt idx="3200">
                  <c:v>6.9383437338308847</c:v>
                </c:pt>
                <c:pt idx="3201">
                  <c:v>6.9383437338308847</c:v>
                </c:pt>
                <c:pt idx="3202">
                  <c:v>6.9383437338308847</c:v>
                </c:pt>
                <c:pt idx="3203">
                  <c:v>6.9383437338308847</c:v>
                </c:pt>
                <c:pt idx="3204">
                  <c:v>6.9383437338308847</c:v>
                </c:pt>
                <c:pt idx="3205">
                  <c:v>6.9383437338308847</c:v>
                </c:pt>
                <c:pt idx="3206">
                  <c:v>6.9383437338308847</c:v>
                </c:pt>
                <c:pt idx="3207">
                  <c:v>6.9383437338308847</c:v>
                </c:pt>
                <c:pt idx="3208">
                  <c:v>6.9383437338308847</c:v>
                </c:pt>
                <c:pt idx="3209">
                  <c:v>6.9383437338308847</c:v>
                </c:pt>
                <c:pt idx="3210">
                  <c:v>6.9383437338308847</c:v>
                </c:pt>
                <c:pt idx="3211">
                  <c:v>6.9383437338308847</c:v>
                </c:pt>
                <c:pt idx="3212">
                  <c:v>6.9383437338308847</c:v>
                </c:pt>
                <c:pt idx="3213">
                  <c:v>6.9383437338308847</c:v>
                </c:pt>
                <c:pt idx="3214">
                  <c:v>6.9383437338308847</c:v>
                </c:pt>
                <c:pt idx="3215">
                  <c:v>6.9383437338308847</c:v>
                </c:pt>
                <c:pt idx="3216">
                  <c:v>6.9383437338308847</c:v>
                </c:pt>
                <c:pt idx="3217">
                  <c:v>6.9383437338308847</c:v>
                </c:pt>
                <c:pt idx="3218">
                  <c:v>6.9383437338308847</c:v>
                </c:pt>
                <c:pt idx="3219">
                  <c:v>6.9383437338308847</c:v>
                </c:pt>
                <c:pt idx="3220">
                  <c:v>6.9383437338308847</c:v>
                </c:pt>
                <c:pt idx="3221">
                  <c:v>6.9383437338308847</c:v>
                </c:pt>
                <c:pt idx="3222">
                  <c:v>6.9383437338308847</c:v>
                </c:pt>
                <c:pt idx="3223">
                  <c:v>6.9383437338308847</c:v>
                </c:pt>
                <c:pt idx="3224">
                  <c:v>6.9383437338308847</c:v>
                </c:pt>
                <c:pt idx="3225">
                  <c:v>6.9383437338308847</c:v>
                </c:pt>
                <c:pt idx="3226">
                  <c:v>6.9383437338308847</c:v>
                </c:pt>
                <c:pt idx="3227">
                  <c:v>6.9383437338308847</c:v>
                </c:pt>
                <c:pt idx="3228">
                  <c:v>6.9383437338308847</c:v>
                </c:pt>
                <c:pt idx="3229">
                  <c:v>6.9383437338308847</c:v>
                </c:pt>
                <c:pt idx="3230">
                  <c:v>6.9383437338308847</c:v>
                </c:pt>
                <c:pt idx="3231">
                  <c:v>6.9383437338308847</c:v>
                </c:pt>
                <c:pt idx="3232">
                  <c:v>6.9383437338308847</c:v>
                </c:pt>
                <c:pt idx="3233">
                  <c:v>6.9383437338308847</c:v>
                </c:pt>
                <c:pt idx="3234">
                  <c:v>6.9383437338308847</c:v>
                </c:pt>
                <c:pt idx="3235">
                  <c:v>6.9383437338308847</c:v>
                </c:pt>
                <c:pt idx="3236">
                  <c:v>6.9383437338308847</c:v>
                </c:pt>
                <c:pt idx="3237">
                  <c:v>6.9383437338308847</c:v>
                </c:pt>
                <c:pt idx="3238">
                  <c:v>6.9383437338308847</c:v>
                </c:pt>
                <c:pt idx="3239">
                  <c:v>6.9383437338308847</c:v>
                </c:pt>
                <c:pt idx="3240">
                  <c:v>6.9383437338308847</c:v>
                </c:pt>
                <c:pt idx="3241">
                  <c:v>6.9383437338308847</c:v>
                </c:pt>
                <c:pt idx="3242">
                  <c:v>6.9383437338308847</c:v>
                </c:pt>
                <c:pt idx="3243">
                  <c:v>6.9383437338308847</c:v>
                </c:pt>
                <c:pt idx="3244">
                  <c:v>6.9383437338308847</c:v>
                </c:pt>
                <c:pt idx="3245">
                  <c:v>6.9383437338308847</c:v>
                </c:pt>
                <c:pt idx="3246">
                  <c:v>6.9383437338308847</c:v>
                </c:pt>
                <c:pt idx="3247">
                  <c:v>6.9383437338308847</c:v>
                </c:pt>
                <c:pt idx="3248">
                  <c:v>6.9383437338308847</c:v>
                </c:pt>
                <c:pt idx="3249">
                  <c:v>6.9383437338308847</c:v>
                </c:pt>
                <c:pt idx="3250">
                  <c:v>6.9383437338308847</c:v>
                </c:pt>
                <c:pt idx="3251">
                  <c:v>6.9383437338308847</c:v>
                </c:pt>
                <c:pt idx="3252">
                  <c:v>6.9383437338308847</c:v>
                </c:pt>
                <c:pt idx="3253">
                  <c:v>6.9383437338308847</c:v>
                </c:pt>
                <c:pt idx="3254">
                  <c:v>6.9383437338308847</c:v>
                </c:pt>
                <c:pt idx="3255">
                  <c:v>6.9383437338308847</c:v>
                </c:pt>
                <c:pt idx="3256">
                  <c:v>6.9383437338308847</c:v>
                </c:pt>
                <c:pt idx="3257">
                  <c:v>6.9383437338308847</c:v>
                </c:pt>
                <c:pt idx="3258">
                  <c:v>6.9383437338308847</c:v>
                </c:pt>
                <c:pt idx="3259">
                  <c:v>6.9383437338308847</c:v>
                </c:pt>
                <c:pt idx="3260">
                  <c:v>6.9383437338308847</c:v>
                </c:pt>
                <c:pt idx="3261">
                  <c:v>6.9383437338308847</c:v>
                </c:pt>
                <c:pt idx="3262">
                  <c:v>6.9383437338308847</c:v>
                </c:pt>
                <c:pt idx="3263">
                  <c:v>6.9383437338308847</c:v>
                </c:pt>
                <c:pt idx="3264">
                  <c:v>6.9383437338308847</c:v>
                </c:pt>
                <c:pt idx="3265">
                  <c:v>6.9383437338308847</c:v>
                </c:pt>
                <c:pt idx="3266">
                  <c:v>6.9383437338308847</c:v>
                </c:pt>
                <c:pt idx="3267">
                  <c:v>6.9383437338308847</c:v>
                </c:pt>
                <c:pt idx="3268">
                  <c:v>6.9383437338308847</c:v>
                </c:pt>
                <c:pt idx="3269">
                  <c:v>6.9383437338308847</c:v>
                </c:pt>
                <c:pt idx="3270">
                  <c:v>6.9383437338308847</c:v>
                </c:pt>
                <c:pt idx="3271">
                  <c:v>6.9383437338308847</c:v>
                </c:pt>
                <c:pt idx="3272">
                  <c:v>6.9383437338308847</c:v>
                </c:pt>
                <c:pt idx="3273">
                  <c:v>6.9383437338308847</c:v>
                </c:pt>
                <c:pt idx="3274">
                  <c:v>6.9383437338308847</c:v>
                </c:pt>
                <c:pt idx="3275">
                  <c:v>6.9383437338308847</c:v>
                </c:pt>
                <c:pt idx="3276">
                  <c:v>6.9383437338308847</c:v>
                </c:pt>
                <c:pt idx="3277">
                  <c:v>6.9383437338308847</c:v>
                </c:pt>
                <c:pt idx="3278">
                  <c:v>6.9383437338308847</c:v>
                </c:pt>
                <c:pt idx="3279">
                  <c:v>6.9383437338308847</c:v>
                </c:pt>
                <c:pt idx="3280">
                  <c:v>6.9383437338308847</c:v>
                </c:pt>
                <c:pt idx="3281">
                  <c:v>6.9383437338308847</c:v>
                </c:pt>
                <c:pt idx="3282">
                  <c:v>6.9383437338308847</c:v>
                </c:pt>
                <c:pt idx="3283">
                  <c:v>6.9383437338308847</c:v>
                </c:pt>
                <c:pt idx="3284">
                  <c:v>6.9383437338308847</c:v>
                </c:pt>
                <c:pt idx="3285">
                  <c:v>6.9383437338308847</c:v>
                </c:pt>
                <c:pt idx="3286">
                  <c:v>6.9383437338308847</c:v>
                </c:pt>
                <c:pt idx="3287">
                  <c:v>6.9383437338308847</c:v>
                </c:pt>
                <c:pt idx="3288">
                  <c:v>6.9383437338308847</c:v>
                </c:pt>
                <c:pt idx="3289">
                  <c:v>6.9383437338308847</c:v>
                </c:pt>
                <c:pt idx="3290">
                  <c:v>6.9383437338308847</c:v>
                </c:pt>
                <c:pt idx="3291">
                  <c:v>6.9383437338308847</c:v>
                </c:pt>
                <c:pt idx="3292">
                  <c:v>6.9383437338308847</c:v>
                </c:pt>
                <c:pt idx="3293">
                  <c:v>6.9383437338308847</c:v>
                </c:pt>
                <c:pt idx="3294">
                  <c:v>6.9383437338308847</c:v>
                </c:pt>
                <c:pt idx="3295">
                  <c:v>6.9383437338308847</c:v>
                </c:pt>
                <c:pt idx="3296">
                  <c:v>6.9383437338308847</c:v>
                </c:pt>
                <c:pt idx="3297">
                  <c:v>6.9383437338308847</c:v>
                </c:pt>
                <c:pt idx="3298">
                  <c:v>6.9383437338308847</c:v>
                </c:pt>
                <c:pt idx="3299">
                  <c:v>6.9383437338308847</c:v>
                </c:pt>
                <c:pt idx="3300">
                  <c:v>6.9383437338308847</c:v>
                </c:pt>
                <c:pt idx="3301">
                  <c:v>6.9383437338308847</c:v>
                </c:pt>
                <c:pt idx="3302">
                  <c:v>6.9383437338308847</c:v>
                </c:pt>
                <c:pt idx="3303">
                  <c:v>6.9383437338308847</c:v>
                </c:pt>
                <c:pt idx="3304">
                  <c:v>6.9383437338308847</c:v>
                </c:pt>
                <c:pt idx="3305">
                  <c:v>6.9383437338308847</c:v>
                </c:pt>
                <c:pt idx="3306">
                  <c:v>6.9383437338308847</c:v>
                </c:pt>
                <c:pt idx="3307">
                  <c:v>6.9383437338308847</c:v>
                </c:pt>
                <c:pt idx="3308">
                  <c:v>6.9383437338308847</c:v>
                </c:pt>
                <c:pt idx="3309">
                  <c:v>6.9383437338308847</c:v>
                </c:pt>
                <c:pt idx="3310">
                  <c:v>6.9383437338308847</c:v>
                </c:pt>
                <c:pt idx="3311">
                  <c:v>6.9383437338308847</c:v>
                </c:pt>
                <c:pt idx="3312">
                  <c:v>6.9383437338308847</c:v>
                </c:pt>
                <c:pt idx="3313">
                  <c:v>6.9383437338308847</c:v>
                </c:pt>
                <c:pt idx="3314">
                  <c:v>6.9383437338308847</c:v>
                </c:pt>
                <c:pt idx="3315">
                  <c:v>6.9383437338308847</c:v>
                </c:pt>
                <c:pt idx="3316">
                  <c:v>6.9383437338308847</c:v>
                </c:pt>
                <c:pt idx="3317">
                  <c:v>6.9383437338308847</c:v>
                </c:pt>
                <c:pt idx="3318">
                  <c:v>6.9383437338308847</c:v>
                </c:pt>
                <c:pt idx="3319">
                  <c:v>6.9383437338308847</c:v>
                </c:pt>
                <c:pt idx="3320">
                  <c:v>6.9383437338308847</c:v>
                </c:pt>
                <c:pt idx="3321">
                  <c:v>6.9383437338308847</c:v>
                </c:pt>
                <c:pt idx="3322">
                  <c:v>6.9383437338308847</c:v>
                </c:pt>
                <c:pt idx="3323">
                  <c:v>6.9383437338308847</c:v>
                </c:pt>
                <c:pt idx="3324">
                  <c:v>6.9383437338308847</c:v>
                </c:pt>
                <c:pt idx="3325">
                  <c:v>6.9383437338308847</c:v>
                </c:pt>
                <c:pt idx="3326">
                  <c:v>6.9383437338308847</c:v>
                </c:pt>
                <c:pt idx="3327">
                  <c:v>6.9383437338308847</c:v>
                </c:pt>
                <c:pt idx="3328">
                  <c:v>6.9383437338308847</c:v>
                </c:pt>
                <c:pt idx="3329">
                  <c:v>6.9383437338308847</c:v>
                </c:pt>
                <c:pt idx="3330">
                  <c:v>6.9383437338308847</c:v>
                </c:pt>
                <c:pt idx="3331">
                  <c:v>6.9383437338308847</c:v>
                </c:pt>
                <c:pt idx="3332">
                  <c:v>6.9383437338308847</c:v>
                </c:pt>
                <c:pt idx="3333">
                  <c:v>6.9383437338308847</c:v>
                </c:pt>
                <c:pt idx="3334">
                  <c:v>6.9383437338308847</c:v>
                </c:pt>
                <c:pt idx="3335">
                  <c:v>6.9383437338308847</c:v>
                </c:pt>
                <c:pt idx="3336">
                  <c:v>6.9383437338308847</c:v>
                </c:pt>
                <c:pt idx="3337">
                  <c:v>6.9383437338308847</c:v>
                </c:pt>
                <c:pt idx="3338">
                  <c:v>6.9383437338308847</c:v>
                </c:pt>
                <c:pt idx="3339">
                  <c:v>6.9383437338308847</c:v>
                </c:pt>
                <c:pt idx="3340">
                  <c:v>6.9383437338308847</c:v>
                </c:pt>
                <c:pt idx="3341">
                  <c:v>6.9383437338308847</c:v>
                </c:pt>
                <c:pt idx="3342">
                  <c:v>6.9383437338308847</c:v>
                </c:pt>
                <c:pt idx="3343">
                  <c:v>6.9383437338308847</c:v>
                </c:pt>
                <c:pt idx="3344">
                  <c:v>6.9383437338308847</c:v>
                </c:pt>
                <c:pt idx="3345">
                  <c:v>6.9383437338308847</c:v>
                </c:pt>
                <c:pt idx="3346">
                  <c:v>6.9383437338308847</c:v>
                </c:pt>
                <c:pt idx="3347">
                  <c:v>6.9383437338308847</c:v>
                </c:pt>
                <c:pt idx="3348">
                  <c:v>6.9383437338308847</c:v>
                </c:pt>
                <c:pt idx="3349">
                  <c:v>6.9383437338308847</c:v>
                </c:pt>
                <c:pt idx="3350">
                  <c:v>6.9383437338308847</c:v>
                </c:pt>
                <c:pt idx="3351">
                  <c:v>6.9383437338308847</c:v>
                </c:pt>
                <c:pt idx="3352">
                  <c:v>6.9383437338308847</c:v>
                </c:pt>
                <c:pt idx="3353">
                  <c:v>6.9383437338308847</c:v>
                </c:pt>
                <c:pt idx="3354">
                  <c:v>6.9383437338308847</c:v>
                </c:pt>
                <c:pt idx="3355">
                  <c:v>6.9383437338308847</c:v>
                </c:pt>
                <c:pt idx="3356">
                  <c:v>6.9383437338308847</c:v>
                </c:pt>
                <c:pt idx="3357">
                  <c:v>6.9383437338308847</c:v>
                </c:pt>
                <c:pt idx="3358">
                  <c:v>6.9383437338308847</c:v>
                </c:pt>
                <c:pt idx="3359">
                  <c:v>6.9383437338308847</c:v>
                </c:pt>
                <c:pt idx="3360">
                  <c:v>6.9383437338308847</c:v>
                </c:pt>
                <c:pt idx="3361">
                  <c:v>6.9383437338308847</c:v>
                </c:pt>
                <c:pt idx="3362">
                  <c:v>6.9383437338308847</c:v>
                </c:pt>
                <c:pt idx="3363">
                  <c:v>6.9383437338308847</c:v>
                </c:pt>
                <c:pt idx="3364">
                  <c:v>6.9383437338308847</c:v>
                </c:pt>
                <c:pt idx="3365">
                  <c:v>6.9383437338308847</c:v>
                </c:pt>
                <c:pt idx="3366">
                  <c:v>6.9383437338308847</c:v>
                </c:pt>
                <c:pt idx="3367">
                  <c:v>6.9383437338308847</c:v>
                </c:pt>
                <c:pt idx="3368">
                  <c:v>6.9383437338308847</c:v>
                </c:pt>
                <c:pt idx="3369">
                  <c:v>6.9383437338308847</c:v>
                </c:pt>
                <c:pt idx="3370">
                  <c:v>6.9383437338308847</c:v>
                </c:pt>
                <c:pt idx="3371">
                  <c:v>6.9383437338308847</c:v>
                </c:pt>
                <c:pt idx="3372">
                  <c:v>6.9383437338308847</c:v>
                </c:pt>
                <c:pt idx="3373">
                  <c:v>6.9383437338308847</c:v>
                </c:pt>
                <c:pt idx="3374">
                  <c:v>6.9383437338308847</c:v>
                </c:pt>
                <c:pt idx="3375">
                  <c:v>6.9383437338308847</c:v>
                </c:pt>
                <c:pt idx="3376">
                  <c:v>6.9383437338308847</c:v>
                </c:pt>
                <c:pt idx="3377">
                  <c:v>6.9383437338308847</c:v>
                </c:pt>
                <c:pt idx="3378">
                  <c:v>6.9383437338308847</c:v>
                </c:pt>
                <c:pt idx="3379">
                  <c:v>6.9383437338308847</c:v>
                </c:pt>
                <c:pt idx="3380">
                  <c:v>6.9383437338308847</c:v>
                </c:pt>
                <c:pt idx="3381">
                  <c:v>6.9383437338308847</c:v>
                </c:pt>
                <c:pt idx="3382">
                  <c:v>6.9383437338308847</c:v>
                </c:pt>
                <c:pt idx="3383">
                  <c:v>6.9383437338308847</c:v>
                </c:pt>
                <c:pt idx="3384">
                  <c:v>6.9383437338308847</c:v>
                </c:pt>
                <c:pt idx="3385">
                  <c:v>6.9383437338308847</c:v>
                </c:pt>
                <c:pt idx="3386">
                  <c:v>6.9383437338308847</c:v>
                </c:pt>
                <c:pt idx="3387">
                  <c:v>6.9383437338308847</c:v>
                </c:pt>
                <c:pt idx="3388">
                  <c:v>6.9383437338308847</c:v>
                </c:pt>
                <c:pt idx="3389">
                  <c:v>6.9383437338308847</c:v>
                </c:pt>
                <c:pt idx="3390">
                  <c:v>6.9383437338308847</c:v>
                </c:pt>
                <c:pt idx="3391">
                  <c:v>6.9383437338308847</c:v>
                </c:pt>
                <c:pt idx="3392">
                  <c:v>6.9383437338308847</c:v>
                </c:pt>
                <c:pt idx="3393">
                  <c:v>6.9383437338308847</c:v>
                </c:pt>
                <c:pt idx="3394">
                  <c:v>6.9383437338308847</c:v>
                </c:pt>
                <c:pt idx="3395">
                  <c:v>6.9383437338308847</c:v>
                </c:pt>
                <c:pt idx="3396">
                  <c:v>6.9383437338308847</c:v>
                </c:pt>
                <c:pt idx="3397">
                  <c:v>6.9383437338308847</c:v>
                </c:pt>
                <c:pt idx="3398">
                  <c:v>6.9383437338308847</c:v>
                </c:pt>
                <c:pt idx="3399">
                  <c:v>6.9383437338308847</c:v>
                </c:pt>
                <c:pt idx="3400">
                  <c:v>6.9383437338308847</c:v>
                </c:pt>
                <c:pt idx="3401">
                  <c:v>6.9383437338308847</c:v>
                </c:pt>
                <c:pt idx="3402">
                  <c:v>6.9383437338308847</c:v>
                </c:pt>
                <c:pt idx="3403">
                  <c:v>6.9383437338308847</c:v>
                </c:pt>
                <c:pt idx="3404">
                  <c:v>6.9383437338308847</c:v>
                </c:pt>
                <c:pt idx="3405">
                  <c:v>6.9383437338308847</c:v>
                </c:pt>
                <c:pt idx="3406">
                  <c:v>6.9383437338308847</c:v>
                </c:pt>
                <c:pt idx="3407">
                  <c:v>6.9383437338308847</c:v>
                </c:pt>
                <c:pt idx="3408">
                  <c:v>6.9383437338308847</c:v>
                </c:pt>
                <c:pt idx="3409">
                  <c:v>6.9383437338308847</c:v>
                </c:pt>
                <c:pt idx="3410">
                  <c:v>6.9383437338308847</c:v>
                </c:pt>
                <c:pt idx="3411">
                  <c:v>6.9383437338308847</c:v>
                </c:pt>
                <c:pt idx="3412">
                  <c:v>6.9383437338308847</c:v>
                </c:pt>
                <c:pt idx="3413">
                  <c:v>6.9383437338308847</c:v>
                </c:pt>
                <c:pt idx="3414">
                  <c:v>6.9383437338308847</c:v>
                </c:pt>
                <c:pt idx="3415">
                  <c:v>6.9383437338308847</c:v>
                </c:pt>
                <c:pt idx="3416">
                  <c:v>6.9383437338308847</c:v>
                </c:pt>
                <c:pt idx="3417">
                  <c:v>6.9383437338308847</c:v>
                </c:pt>
                <c:pt idx="3418">
                  <c:v>6.9383437338308847</c:v>
                </c:pt>
                <c:pt idx="3419">
                  <c:v>6.9383437338308847</c:v>
                </c:pt>
                <c:pt idx="3420">
                  <c:v>6.9383437338308847</c:v>
                </c:pt>
                <c:pt idx="3421">
                  <c:v>6.9383437338308847</c:v>
                </c:pt>
                <c:pt idx="3422">
                  <c:v>6.9383437338308847</c:v>
                </c:pt>
                <c:pt idx="3423">
                  <c:v>6.9383437338308847</c:v>
                </c:pt>
                <c:pt idx="3424">
                  <c:v>6.9383437338308847</c:v>
                </c:pt>
                <c:pt idx="3425">
                  <c:v>6.9383437338308847</c:v>
                </c:pt>
                <c:pt idx="3426">
                  <c:v>6.9383437338308847</c:v>
                </c:pt>
                <c:pt idx="3427">
                  <c:v>6.9383437338308847</c:v>
                </c:pt>
                <c:pt idx="3428">
                  <c:v>6.9383437338308847</c:v>
                </c:pt>
                <c:pt idx="3429">
                  <c:v>6.9383437338308847</c:v>
                </c:pt>
                <c:pt idx="3430">
                  <c:v>6.9383437338308847</c:v>
                </c:pt>
                <c:pt idx="3431">
                  <c:v>6.9383437338308847</c:v>
                </c:pt>
                <c:pt idx="3432">
                  <c:v>6.9383437338308847</c:v>
                </c:pt>
                <c:pt idx="3433">
                  <c:v>6.9383437338308847</c:v>
                </c:pt>
                <c:pt idx="3434">
                  <c:v>6.9383437338308847</c:v>
                </c:pt>
                <c:pt idx="3435">
                  <c:v>6.9383437338308847</c:v>
                </c:pt>
                <c:pt idx="3436">
                  <c:v>6.9383437338308847</c:v>
                </c:pt>
                <c:pt idx="3437">
                  <c:v>6.9383437338308847</c:v>
                </c:pt>
                <c:pt idx="3438">
                  <c:v>6.9383437338308847</c:v>
                </c:pt>
                <c:pt idx="3439">
                  <c:v>6.9383437338308847</c:v>
                </c:pt>
                <c:pt idx="3440">
                  <c:v>6.9383437338308847</c:v>
                </c:pt>
                <c:pt idx="3441">
                  <c:v>6.9383437338308847</c:v>
                </c:pt>
                <c:pt idx="3442">
                  <c:v>6.9383437338308847</c:v>
                </c:pt>
                <c:pt idx="3443">
                  <c:v>6.9383437338308847</c:v>
                </c:pt>
                <c:pt idx="3444">
                  <c:v>6.9383437338308847</c:v>
                </c:pt>
                <c:pt idx="3445">
                  <c:v>6.9383437338308847</c:v>
                </c:pt>
                <c:pt idx="3446">
                  <c:v>6.9383437338308847</c:v>
                </c:pt>
                <c:pt idx="3447">
                  <c:v>6.9383437338308847</c:v>
                </c:pt>
                <c:pt idx="3448">
                  <c:v>6.9383437338308847</c:v>
                </c:pt>
                <c:pt idx="3449">
                  <c:v>6.9383437338308847</c:v>
                </c:pt>
                <c:pt idx="3450">
                  <c:v>6.9383437338308847</c:v>
                </c:pt>
                <c:pt idx="3451">
                  <c:v>6.9383437338308847</c:v>
                </c:pt>
                <c:pt idx="3452">
                  <c:v>6.9383437338308847</c:v>
                </c:pt>
                <c:pt idx="3453">
                  <c:v>6.9383437338308847</c:v>
                </c:pt>
                <c:pt idx="3454">
                  <c:v>6.9383437338308847</c:v>
                </c:pt>
                <c:pt idx="3455">
                  <c:v>6.9383437338308847</c:v>
                </c:pt>
                <c:pt idx="3456">
                  <c:v>6.9383437338308847</c:v>
                </c:pt>
                <c:pt idx="3457">
                  <c:v>6.9383437338308847</c:v>
                </c:pt>
                <c:pt idx="3458">
                  <c:v>6.9383437338308847</c:v>
                </c:pt>
                <c:pt idx="3459">
                  <c:v>6.9383437338308847</c:v>
                </c:pt>
                <c:pt idx="3460">
                  <c:v>6.9383437338308847</c:v>
                </c:pt>
                <c:pt idx="3461">
                  <c:v>6.9383437338308847</c:v>
                </c:pt>
                <c:pt idx="3462">
                  <c:v>6.9383437338308847</c:v>
                </c:pt>
                <c:pt idx="3463">
                  <c:v>6.9383437338308847</c:v>
                </c:pt>
                <c:pt idx="3464">
                  <c:v>6.9383437338308847</c:v>
                </c:pt>
                <c:pt idx="3465">
                  <c:v>6.9383437338308847</c:v>
                </c:pt>
                <c:pt idx="3466">
                  <c:v>6.9383437338308847</c:v>
                </c:pt>
                <c:pt idx="3467">
                  <c:v>6.9383437338308847</c:v>
                </c:pt>
                <c:pt idx="3468">
                  <c:v>6.9383437338308847</c:v>
                </c:pt>
                <c:pt idx="3469">
                  <c:v>6.9383437338308847</c:v>
                </c:pt>
                <c:pt idx="3470">
                  <c:v>6.9383437338308847</c:v>
                </c:pt>
                <c:pt idx="3471">
                  <c:v>6.9383437338308847</c:v>
                </c:pt>
                <c:pt idx="3472">
                  <c:v>6.9383437338308847</c:v>
                </c:pt>
                <c:pt idx="3473">
                  <c:v>6.9383437338308847</c:v>
                </c:pt>
                <c:pt idx="3474">
                  <c:v>6.9383437338308847</c:v>
                </c:pt>
                <c:pt idx="3475">
                  <c:v>6.9383437338308847</c:v>
                </c:pt>
                <c:pt idx="3476">
                  <c:v>6.9383437338308847</c:v>
                </c:pt>
                <c:pt idx="3477">
                  <c:v>6.9383437338308847</c:v>
                </c:pt>
                <c:pt idx="3478">
                  <c:v>6.9383437338308847</c:v>
                </c:pt>
                <c:pt idx="3479">
                  <c:v>6.9383437338308847</c:v>
                </c:pt>
                <c:pt idx="3480">
                  <c:v>6.9383437338308847</c:v>
                </c:pt>
                <c:pt idx="3481">
                  <c:v>6.9383437338308847</c:v>
                </c:pt>
                <c:pt idx="3482">
                  <c:v>6.9383437338308847</c:v>
                </c:pt>
                <c:pt idx="3483">
                  <c:v>6.9383437338308847</c:v>
                </c:pt>
                <c:pt idx="3484">
                  <c:v>6.9383437338308847</c:v>
                </c:pt>
                <c:pt idx="3485">
                  <c:v>6.9383437338308847</c:v>
                </c:pt>
                <c:pt idx="3486">
                  <c:v>6.9383437338308847</c:v>
                </c:pt>
                <c:pt idx="3487">
                  <c:v>6.9383437338308847</c:v>
                </c:pt>
                <c:pt idx="3488">
                  <c:v>6.9383437338308847</c:v>
                </c:pt>
                <c:pt idx="3489">
                  <c:v>6.9383437338308847</c:v>
                </c:pt>
                <c:pt idx="3490">
                  <c:v>6.9383437338308847</c:v>
                </c:pt>
                <c:pt idx="3491">
                  <c:v>6.9383437338308847</c:v>
                </c:pt>
                <c:pt idx="3492">
                  <c:v>6.9383437338308847</c:v>
                </c:pt>
                <c:pt idx="3493">
                  <c:v>6.9383437338308847</c:v>
                </c:pt>
                <c:pt idx="3494">
                  <c:v>6.9383437338308847</c:v>
                </c:pt>
                <c:pt idx="3495">
                  <c:v>6.9383437338308847</c:v>
                </c:pt>
                <c:pt idx="3496">
                  <c:v>6.9383437338308847</c:v>
                </c:pt>
                <c:pt idx="3497">
                  <c:v>6.9383437338308847</c:v>
                </c:pt>
                <c:pt idx="3498">
                  <c:v>6.9383437338308847</c:v>
                </c:pt>
                <c:pt idx="3499">
                  <c:v>6.9383437338308847</c:v>
                </c:pt>
                <c:pt idx="3500">
                  <c:v>6.9383437338308847</c:v>
                </c:pt>
                <c:pt idx="3501">
                  <c:v>6.9383437338308847</c:v>
                </c:pt>
                <c:pt idx="3502">
                  <c:v>6.9383437338308847</c:v>
                </c:pt>
                <c:pt idx="3503">
                  <c:v>6.9383437338308847</c:v>
                </c:pt>
                <c:pt idx="3504">
                  <c:v>6.9383437338308847</c:v>
                </c:pt>
                <c:pt idx="3505">
                  <c:v>6.9383437338308847</c:v>
                </c:pt>
                <c:pt idx="3506">
                  <c:v>6.9383437338308847</c:v>
                </c:pt>
                <c:pt idx="3507">
                  <c:v>6.9383437338308847</c:v>
                </c:pt>
                <c:pt idx="3508">
                  <c:v>6.9383437338308847</c:v>
                </c:pt>
                <c:pt idx="3509">
                  <c:v>6.9383437338308847</c:v>
                </c:pt>
                <c:pt idx="3510">
                  <c:v>6.9383437338308847</c:v>
                </c:pt>
                <c:pt idx="3511">
                  <c:v>6.9383437338308847</c:v>
                </c:pt>
                <c:pt idx="3512">
                  <c:v>6.9383437338308847</c:v>
                </c:pt>
                <c:pt idx="3513">
                  <c:v>6.9383437338308847</c:v>
                </c:pt>
                <c:pt idx="3514">
                  <c:v>6.9383437338308847</c:v>
                </c:pt>
                <c:pt idx="3515">
                  <c:v>6.9383437338308847</c:v>
                </c:pt>
                <c:pt idx="3516">
                  <c:v>6.9383437338308847</c:v>
                </c:pt>
                <c:pt idx="3517">
                  <c:v>6.9383437338308847</c:v>
                </c:pt>
                <c:pt idx="3518">
                  <c:v>6.9383437338308847</c:v>
                </c:pt>
                <c:pt idx="3519">
                  <c:v>6.9383437338308847</c:v>
                </c:pt>
                <c:pt idx="3520">
                  <c:v>6.9383437338308847</c:v>
                </c:pt>
                <c:pt idx="3521">
                  <c:v>6.9383437338308847</c:v>
                </c:pt>
                <c:pt idx="3522">
                  <c:v>6.9383437338308847</c:v>
                </c:pt>
                <c:pt idx="3523">
                  <c:v>6.9383437338308847</c:v>
                </c:pt>
                <c:pt idx="3524">
                  <c:v>6.9383437338308847</c:v>
                </c:pt>
                <c:pt idx="3525">
                  <c:v>6.9383437338308847</c:v>
                </c:pt>
                <c:pt idx="3526">
                  <c:v>6.9383437338308847</c:v>
                </c:pt>
                <c:pt idx="3527">
                  <c:v>6.9383437338308847</c:v>
                </c:pt>
                <c:pt idx="3528">
                  <c:v>6.9383437338308847</c:v>
                </c:pt>
                <c:pt idx="3529">
                  <c:v>6.9383437338308847</c:v>
                </c:pt>
                <c:pt idx="3530">
                  <c:v>6.9383437338308847</c:v>
                </c:pt>
                <c:pt idx="3531">
                  <c:v>6.9383437338308847</c:v>
                </c:pt>
                <c:pt idx="3532">
                  <c:v>6.9383437338308847</c:v>
                </c:pt>
                <c:pt idx="3533">
                  <c:v>6.9383437338308847</c:v>
                </c:pt>
                <c:pt idx="3534">
                  <c:v>6.9383437338308847</c:v>
                </c:pt>
                <c:pt idx="3535">
                  <c:v>6.9383437338308847</c:v>
                </c:pt>
                <c:pt idx="3536">
                  <c:v>6.9383437338308847</c:v>
                </c:pt>
                <c:pt idx="3537">
                  <c:v>6.9383437338308847</c:v>
                </c:pt>
                <c:pt idx="3538">
                  <c:v>6.9383437338308847</c:v>
                </c:pt>
                <c:pt idx="3539">
                  <c:v>6.9383437338308847</c:v>
                </c:pt>
                <c:pt idx="3540">
                  <c:v>6.9383437338308847</c:v>
                </c:pt>
                <c:pt idx="3541">
                  <c:v>6.9383437338308847</c:v>
                </c:pt>
                <c:pt idx="3542">
                  <c:v>6.9383437338308847</c:v>
                </c:pt>
                <c:pt idx="3543">
                  <c:v>6.9383437338308847</c:v>
                </c:pt>
                <c:pt idx="3544">
                  <c:v>6.9383437338308847</c:v>
                </c:pt>
                <c:pt idx="3545">
                  <c:v>6.9383437338308847</c:v>
                </c:pt>
                <c:pt idx="3546">
                  <c:v>6.9383437338308847</c:v>
                </c:pt>
                <c:pt idx="3547">
                  <c:v>6.9383437338308847</c:v>
                </c:pt>
                <c:pt idx="3548">
                  <c:v>6.9383437338308847</c:v>
                </c:pt>
                <c:pt idx="3549">
                  <c:v>6.9383437338308847</c:v>
                </c:pt>
                <c:pt idx="3550">
                  <c:v>6.9383437338308847</c:v>
                </c:pt>
                <c:pt idx="3551">
                  <c:v>6.9383437338308847</c:v>
                </c:pt>
                <c:pt idx="3552">
                  <c:v>6.9383437338308847</c:v>
                </c:pt>
                <c:pt idx="3553">
                  <c:v>6.9383437338308847</c:v>
                </c:pt>
                <c:pt idx="3554">
                  <c:v>6.9383437338308847</c:v>
                </c:pt>
                <c:pt idx="3555">
                  <c:v>6.9383437338308847</c:v>
                </c:pt>
                <c:pt idx="3556">
                  <c:v>6.9383437338308847</c:v>
                </c:pt>
                <c:pt idx="3557">
                  <c:v>6.9383437338308847</c:v>
                </c:pt>
                <c:pt idx="3558">
                  <c:v>6.9383437338308847</c:v>
                </c:pt>
                <c:pt idx="3559">
                  <c:v>6.9383437338308847</c:v>
                </c:pt>
                <c:pt idx="3560">
                  <c:v>6.9383437338308847</c:v>
                </c:pt>
                <c:pt idx="3561">
                  <c:v>6.9383437338308847</c:v>
                </c:pt>
                <c:pt idx="3562">
                  <c:v>6.9383437338308847</c:v>
                </c:pt>
                <c:pt idx="3563">
                  <c:v>6.9383437338308847</c:v>
                </c:pt>
                <c:pt idx="3564">
                  <c:v>6.9383437338308847</c:v>
                </c:pt>
                <c:pt idx="3565">
                  <c:v>6.9383437338308847</c:v>
                </c:pt>
                <c:pt idx="3566">
                  <c:v>6.9383437338308847</c:v>
                </c:pt>
                <c:pt idx="3567">
                  <c:v>6.9383437338308847</c:v>
                </c:pt>
                <c:pt idx="3568">
                  <c:v>6.9383437338308847</c:v>
                </c:pt>
                <c:pt idx="3569">
                  <c:v>6.9383437338308847</c:v>
                </c:pt>
                <c:pt idx="3570">
                  <c:v>6.9383437338308847</c:v>
                </c:pt>
                <c:pt idx="3571">
                  <c:v>6.9383437338308847</c:v>
                </c:pt>
                <c:pt idx="3572">
                  <c:v>6.9383437338308847</c:v>
                </c:pt>
                <c:pt idx="3573">
                  <c:v>6.9383437338308847</c:v>
                </c:pt>
                <c:pt idx="3574">
                  <c:v>6.9383437338308847</c:v>
                </c:pt>
                <c:pt idx="3575">
                  <c:v>6.9383437338308847</c:v>
                </c:pt>
                <c:pt idx="3576">
                  <c:v>6.9383437338308847</c:v>
                </c:pt>
                <c:pt idx="3577">
                  <c:v>6.9383437338308847</c:v>
                </c:pt>
                <c:pt idx="3578">
                  <c:v>6.9383437338308847</c:v>
                </c:pt>
                <c:pt idx="3579">
                  <c:v>6.9383437338308847</c:v>
                </c:pt>
                <c:pt idx="3580">
                  <c:v>6.9383437338308847</c:v>
                </c:pt>
                <c:pt idx="3581">
                  <c:v>6.9383437338308847</c:v>
                </c:pt>
                <c:pt idx="3582">
                  <c:v>6.9383437338308847</c:v>
                </c:pt>
                <c:pt idx="3583">
                  <c:v>6.9383437338308847</c:v>
                </c:pt>
                <c:pt idx="3584">
                  <c:v>6.9383437338308847</c:v>
                </c:pt>
                <c:pt idx="3585">
                  <c:v>6.9383437338308847</c:v>
                </c:pt>
                <c:pt idx="3586">
                  <c:v>6.9383437338308847</c:v>
                </c:pt>
                <c:pt idx="3587">
                  <c:v>6.9383437338308847</c:v>
                </c:pt>
                <c:pt idx="3588">
                  <c:v>6.9383437338308847</c:v>
                </c:pt>
                <c:pt idx="3589">
                  <c:v>6.9383437338308847</c:v>
                </c:pt>
                <c:pt idx="3590">
                  <c:v>6.9383437338308847</c:v>
                </c:pt>
                <c:pt idx="3591">
                  <c:v>6.9383437338308847</c:v>
                </c:pt>
                <c:pt idx="3592">
                  <c:v>6.9383437338308847</c:v>
                </c:pt>
                <c:pt idx="3593">
                  <c:v>6.9383437338308847</c:v>
                </c:pt>
                <c:pt idx="3594">
                  <c:v>6.9383437338308847</c:v>
                </c:pt>
                <c:pt idx="3595">
                  <c:v>6.9383437338308847</c:v>
                </c:pt>
                <c:pt idx="3596">
                  <c:v>6.9383437338308847</c:v>
                </c:pt>
                <c:pt idx="3597">
                  <c:v>6.9383437338308847</c:v>
                </c:pt>
                <c:pt idx="3598">
                  <c:v>6.9383437338308847</c:v>
                </c:pt>
                <c:pt idx="3599">
                  <c:v>6.9383437338308847</c:v>
                </c:pt>
                <c:pt idx="3600">
                  <c:v>6.9383437338308847</c:v>
                </c:pt>
                <c:pt idx="3601">
                  <c:v>6.9383437338308847</c:v>
                </c:pt>
                <c:pt idx="3602">
                  <c:v>6.9383437338308847</c:v>
                </c:pt>
                <c:pt idx="3603">
                  <c:v>6.9383437338308847</c:v>
                </c:pt>
                <c:pt idx="3604">
                  <c:v>6.9383437338308847</c:v>
                </c:pt>
                <c:pt idx="3605">
                  <c:v>6.9383437338308847</c:v>
                </c:pt>
                <c:pt idx="3606">
                  <c:v>6.9383437338308847</c:v>
                </c:pt>
                <c:pt idx="3607">
                  <c:v>6.9383437338308847</c:v>
                </c:pt>
                <c:pt idx="3608">
                  <c:v>6.9383437338308847</c:v>
                </c:pt>
                <c:pt idx="3609">
                  <c:v>6.9383437338308847</c:v>
                </c:pt>
                <c:pt idx="3610">
                  <c:v>6.9383437338308847</c:v>
                </c:pt>
                <c:pt idx="3611">
                  <c:v>6.9383437338308847</c:v>
                </c:pt>
                <c:pt idx="3612">
                  <c:v>6.9383437338308847</c:v>
                </c:pt>
                <c:pt idx="3613">
                  <c:v>6.9383437338308847</c:v>
                </c:pt>
                <c:pt idx="3614">
                  <c:v>6.9383437338308847</c:v>
                </c:pt>
                <c:pt idx="3615">
                  <c:v>6.9383437338308847</c:v>
                </c:pt>
                <c:pt idx="3616">
                  <c:v>6.9383437338308847</c:v>
                </c:pt>
                <c:pt idx="3617">
                  <c:v>6.9383437338308847</c:v>
                </c:pt>
                <c:pt idx="3618">
                  <c:v>6.9383437338308847</c:v>
                </c:pt>
                <c:pt idx="3619">
                  <c:v>6.9383437338308847</c:v>
                </c:pt>
                <c:pt idx="3620">
                  <c:v>6.9383437338308847</c:v>
                </c:pt>
                <c:pt idx="3621">
                  <c:v>6.9383437338308847</c:v>
                </c:pt>
                <c:pt idx="3622">
                  <c:v>6.9383437338308847</c:v>
                </c:pt>
                <c:pt idx="3623">
                  <c:v>6.9383437338308847</c:v>
                </c:pt>
                <c:pt idx="3624">
                  <c:v>6.9383437338308847</c:v>
                </c:pt>
                <c:pt idx="3625">
                  <c:v>6.9383437338308847</c:v>
                </c:pt>
                <c:pt idx="3626">
                  <c:v>6.9383437338308847</c:v>
                </c:pt>
                <c:pt idx="3627">
                  <c:v>6.9383437338308847</c:v>
                </c:pt>
                <c:pt idx="3628">
                  <c:v>6.9383437338308847</c:v>
                </c:pt>
                <c:pt idx="3629">
                  <c:v>6.9383437338308847</c:v>
                </c:pt>
                <c:pt idx="3630">
                  <c:v>6.9383437338308847</c:v>
                </c:pt>
                <c:pt idx="3631">
                  <c:v>6.9383437338308847</c:v>
                </c:pt>
                <c:pt idx="3632">
                  <c:v>6.9383437338308847</c:v>
                </c:pt>
                <c:pt idx="3633">
                  <c:v>6.9383437338308847</c:v>
                </c:pt>
                <c:pt idx="3634">
                  <c:v>6.9383437338308847</c:v>
                </c:pt>
                <c:pt idx="3635">
                  <c:v>6.9383437338308847</c:v>
                </c:pt>
                <c:pt idx="3636">
                  <c:v>6.9383437338308847</c:v>
                </c:pt>
                <c:pt idx="3637">
                  <c:v>6.9383437338308847</c:v>
                </c:pt>
                <c:pt idx="3638">
                  <c:v>6.9383437338308847</c:v>
                </c:pt>
                <c:pt idx="3639">
                  <c:v>6.9383437338308847</c:v>
                </c:pt>
                <c:pt idx="3640">
                  <c:v>6.9383437338308847</c:v>
                </c:pt>
                <c:pt idx="3641">
                  <c:v>6.9383437338308847</c:v>
                </c:pt>
                <c:pt idx="3642">
                  <c:v>6.9383437338308847</c:v>
                </c:pt>
                <c:pt idx="3643">
                  <c:v>6.9383437338308847</c:v>
                </c:pt>
                <c:pt idx="3644">
                  <c:v>6.9383437338308847</c:v>
                </c:pt>
                <c:pt idx="3645">
                  <c:v>6.9383437338308847</c:v>
                </c:pt>
                <c:pt idx="3646">
                  <c:v>6.9383437338308847</c:v>
                </c:pt>
                <c:pt idx="3647">
                  <c:v>6.9383437338308847</c:v>
                </c:pt>
                <c:pt idx="3648">
                  <c:v>6.9383437338308847</c:v>
                </c:pt>
                <c:pt idx="3649">
                  <c:v>6.9383437338308847</c:v>
                </c:pt>
                <c:pt idx="3650">
                  <c:v>6.9383437338308847</c:v>
                </c:pt>
                <c:pt idx="3651">
                  <c:v>6.9383437338308847</c:v>
                </c:pt>
                <c:pt idx="3652">
                  <c:v>6.9383437338308847</c:v>
                </c:pt>
                <c:pt idx="3653">
                  <c:v>6.9383437338308847</c:v>
                </c:pt>
                <c:pt idx="3654">
                  <c:v>6.9383437338308847</c:v>
                </c:pt>
                <c:pt idx="3655">
                  <c:v>6.9383437338308847</c:v>
                </c:pt>
                <c:pt idx="3656">
                  <c:v>6.9383437338308847</c:v>
                </c:pt>
                <c:pt idx="3657">
                  <c:v>6.9383437338308847</c:v>
                </c:pt>
                <c:pt idx="3658">
                  <c:v>6.9383437338308847</c:v>
                </c:pt>
                <c:pt idx="3659">
                  <c:v>6.9383437338308847</c:v>
                </c:pt>
                <c:pt idx="3660">
                  <c:v>6.9383437338308847</c:v>
                </c:pt>
                <c:pt idx="3661">
                  <c:v>6.9383437338308847</c:v>
                </c:pt>
                <c:pt idx="3662">
                  <c:v>6.9383437338308847</c:v>
                </c:pt>
                <c:pt idx="3663">
                  <c:v>6.9383437338308847</c:v>
                </c:pt>
                <c:pt idx="3664">
                  <c:v>6.9383437338308847</c:v>
                </c:pt>
                <c:pt idx="3665">
                  <c:v>6.9383437338308847</c:v>
                </c:pt>
                <c:pt idx="3666">
                  <c:v>6.9383437338308847</c:v>
                </c:pt>
                <c:pt idx="3667">
                  <c:v>6.9383437338308847</c:v>
                </c:pt>
                <c:pt idx="3668">
                  <c:v>6.9383437338308847</c:v>
                </c:pt>
                <c:pt idx="3669">
                  <c:v>6.9383437338308847</c:v>
                </c:pt>
                <c:pt idx="3670">
                  <c:v>6.9383437338308847</c:v>
                </c:pt>
                <c:pt idx="3671">
                  <c:v>6.9383437338308847</c:v>
                </c:pt>
                <c:pt idx="3672">
                  <c:v>6.9383437338308847</c:v>
                </c:pt>
                <c:pt idx="3673">
                  <c:v>6.9383437338308847</c:v>
                </c:pt>
                <c:pt idx="3674">
                  <c:v>6.9383437338308847</c:v>
                </c:pt>
                <c:pt idx="3675">
                  <c:v>6.9383437338308847</c:v>
                </c:pt>
                <c:pt idx="3676">
                  <c:v>6.9383437338308847</c:v>
                </c:pt>
                <c:pt idx="3677">
                  <c:v>6.9383437338308847</c:v>
                </c:pt>
                <c:pt idx="3678">
                  <c:v>6.9383437338308847</c:v>
                </c:pt>
                <c:pt idx="3679">
                  <c:v>6.9383437338308847</c:v>
                </c:pt>
                <c:pt idx="3680">
                  <c:v>6.9383437338308847</c:v>
                </c:pt>
                <c:pt idx="3681">
                  <c:v>6.9383437338308847</c:v>
                </c:pt>
                <c:pt idx="3682">
                  <c:v>6.9383437338308847</c:v>
                </c:pt>
                <c:pt idx="3683">
                  <c:v>6.9383437338308847</c:v>
                </c:pt>
                <c:pt idx="3684">
                  <c:v>6.9383437338308847</c:v>
                </c:pt>
                <c:pt idx="3685">
                  <c:v>6.9383437338308847</c:v>
                </c:pt>
                <c:pt idx="3686">
                  <c:v>6.9383437338308847</c:v>
                </c:pt>
                <c:pt idx="3687">
                  <c:v>6.9383437338308847</c:v>
                </c:pt>
                <c:pt idx="3688">
                  <c:v>6.9383437338308847</c:v>
                </c:pt>
                <c:pt idx="3689">
                  <c:v>6.9383437338308847</c:v>
                </c:pt>
                <c:pt idx="3690">
                  <c:v>6.9383437338308847</c:v>
                </c:pt>
                <c:pt idx="3691">
                  <c:v>6.9383437338308847</c:v>
                </c:pt>
                <c:pt idx="3692">
                  <c:v>6.9383437338308847</c:v>
                </c:pt>
                <c:pt idx="3693">
                  <c:v>6.9383437338308847</c:v>
                </c:pt>
                <c:pt idx="3694">
                  <c:v>6.9383437338308847</c:v>
                </c:pt>
                <c:pt idx="3695">
                  <c:v>6.9383437338308847</c:v>
                </c:pt>
                <c:pt idx="3696">
                  <c:v>6.9383437338308847</c:v>
                </c:pt>
                <c:pt idx="3697">
                  <c:v>6.9383437338308847</c:v>
                </c:pt>
                <c:pt idx="3698">
                  <c:v>6.9383437338308847</c:v>
                </c:pt>
                <c:pt idx="3699">
                  <c:v>6.9383437338308847</c:v>
                </c:pt>
                <c:pt idx="3700">
                  <c:v>6.9383437338308847</c:v>
                </c:pt>
                <c:pt idx="3701">
                  <c:v>6.9383437338308847</c:v>
                </c:pt>
                <c:pt idx="3702">
                  <c:v>6.9383437338308847</c:v>
                </c:pt>
                <c:pt idx="3703">
                  <c:v>6.9383437338308847</c:v>
                </c:pt>
                <c:pt idx="3704">
                  <c:v>6.9383437338308847</c:v>
                </c:pt>
                <c:pt idx="3705">
                  <c:v>6.9383437338308847</c:v>
                </c:pt>
                <c:pt idx="3706">
                  <c:v>6.9383437338308847</c:v>
                </c:pt>
                <c:pt idx="3707">
                  <c:v>6.9383437338308847</c:v>
                </c:pt>
                <c:pt idx="3708">
                  <c:v>6.9383437338308847</c:v>
                </c:pt>
                <c:pt idx="3709">
                  <c:v>6.9383437338308847</c:v>
                </c:pt>
                <c:pt idx="3710">
                  <c:v>6.9383437338308847</c:v>
                </c:pt>
                <c:pt idx="3711">
                  <c:v>6.9383437338308847</c:v>
                </c:pt>
                <c:pt idx="3712">
                  <c:v>6.9383437338308847</c:v>
                </c:pt>
                <c:pt idx="3713">
                  <c:v>6.9383437338308847</c:v>
                </c:pt>
                <c:pt idx="3714">
                  <c:v>6.9383437338308847</c:v>
                </c:pt>
                <c:pt idx="3715">
                  <c:v>6.9383437338308847</c:v>
                </c:pt>
                <c:pt idx="3716">
                  <c:v>6.9383437338308847</c:v>
                </c:pt>
                <c:pt idx="3717">
                  <c:v>6.9383437338308847</c:v>
                </c:pt>
                <c:pt idx="3718">
                  <c:v>6.9383437338308847</c:v>
                </c:pt>
                <c:pt idx="3719">
                  <c:v>6.9383437338308847</c:v>
                </c:pt>
                <c:pt idx="3720">
                  <c:v>6.9383437338308847</c:v>
                </c:pt>
                <c:pt idx="3721">
                  <c:v>6.9383437338308847</c:v>
                </c:pt>
                <c:pt idx="3722">
                  <c:v>6.9383437338308847</c:v>
                </c:pt>
                <c:pt idx="3723">
                  <c:v>6.9383437338308847</c:v>
                </c:pt>
                <c:pt idx="3724">
                  <c:v>6.9383437338308847</c:v>
                </c:pt>
                <c:pt idx="3725">
                  <c:v>6.9383437338308847</c:v>
                </c:pt>
                <c:pt idx="3726">
                  <c:v>6.9383437338308847</c:v>
                </c:pt>
                <c:pt idx="3727">
                  <c:v>6.9383437338308847</c:v>
                </c:pt>
                <c:pt idx="3728">
                  <c:v>6.9383437338308847</c:v>
                </c:pt>
                <c:pt idx="3729">
                  <c:v>6.9383437338308847</c:v>
                </c:pt>
                <c:pt idx="3730">
                  <c:v>6.9383437338308847</c:v>
                </c:pt>
                <c:pt idx="3731">
                  <c:v>6.9383437338308847</c:v>
                </c:pt>
                <c:pt idx="3732">
                  <c:v>6.9383437338308847</c:v>
                </c:pt>
                <c:pt idx="3733">
                  <c:v>6.9383437338308847</c:v>
                </c:pt>
                <c:pt idx="3734">
                  <c:v>6.9383437338308847</c:v>
                </c:pt>
                <c:pt idx="3735">
                  <c:v>6.9383437338308847</c:v>
                </c:pt>
                <c:pt idx="3736">
                  <c:v>6.9383437338308847</c:v>
                </c:pt>
                <c:pt idx="3737">
                  <c:v>6.9383437338308847</c:v>
                </c:pt>
                <c:pt idx="3738">
                  <c:v>6.9383437338308847</c:v>
                </c:pt>
                <c:pt idx="3739">
                  <c:v>6.9383437338308847</c:v>
                </c:pt>
                <c:pt idx="3740">
                  <c:v>6.9383437338308847</c:v>
                </c:pt>
                <c:pt idx="3741">
                  <c:v>6.9383437338308847</c:v>
                </c:pt>
                <c:pt idx="3742">
                  <c:v>6.9383437338308847</c:v>
                </c:pt>
                <c:pt idx="3743">
                  <c:v>6.9383437338308847</c:v>
                </c:pt>
                <c:pt idx="3744">
                  <c:v>6.9383437338308847</c:v>
                </c:pt>
                <c:pt idx="3745">
                  <c:v>6.9383437338308847</c:v>
                </c:pt>
                <c:pt idx="3746">
                  <c:v>6.9383437338308847</c:v>
                </c:pt>
                <c:pt idx="3747">
                  <c:v>6.9383437338308847</c:v>
                </c:pt>
                <c:pt idx="3748">
                  <c:v>6.9383437338308847</c:v>
                </c:pt>
                <c:pt idx="3749">
                  <c:v>6.9383437338308847</c:v>
                </c:pt>
                <c:pt idx="3750">
                  <c:v>6.9383437338308847</c:v>
                </c:pt>
                <c:pt idx="3751">
                  <c:v>6.9383437338308847</c:v>
                </c:pt>
                <c:pt idx="3752">
                  <c:v>6.9383437338308847</c:v>
                </c:pt>
                <c:pt idx="3753">
                  <c:v>6.9383437338308847</c:v>
                </c:pt>
                <c:pt idx="3754">
                  <c:v>6.9383437338308847</c:v>
                </c:pt>
                <c:pt idx="3755">
                  <c:v>6.9383437338308847</c:v>
                </c:pt>
                <c:pt idx="3756">
                  <c:v>6.9383437338308847</c:v>
                </c:pt>
                <c:pt idx="3757">
                  <c:v>6.9383437338308847</c:v>
                </c:pt>
                <c:pt idx="3758">
                  <c:v>6.9383437338308847</c:v>
                </c:pt>
                <c:pt idx="3759">
                  <c:v>6.9383437338308847</c:v>
                </c:pt>
                <c:pt idx="3760">
                  <c:v>6.9383437338308847</c:v>
                </c:pt>
                <c:pt idx="3761">
                  <c:v>6.9383437338308847</c:v>
                </c:pt>
                <c:pt idx="3762">
                  <c:v>6.9383437338308847</c:v>
                </c:pt>
                <c:pt idx="3763">
                  <c:v>6.9383437338308847</c:v>
                </c:pt>
                <c:pt idx="3764">
                  <c:v>6.9383437338308847</c:v>
                </c:pt>
                <c:pt idx="3765">
                  <c:v>6.9383437338308847</c:v>
                </c:pt>
                <c:pt idx="3766">
                  <c:v>6.9383437338308847</c:v>
                </c:pt>
                <c:pt idx="3767">
                  <c:v>6.9383437338308847</c:v>
                </c:pt>
                <c:pt idx="3768">
                  <c:v>6.9383437338308847</c:v>
                </c:pt>
                <c:pt idx="3769">
                  <c:v>6.9383437338308847</c:v>
                </c:pt>
                <c:pt idx="3770">
                  <c:v>6.9383437338308847</c:v>
                </c:pt>
                <c:pt idx="3771">
                  <c:v>6.9383437338308847</c:v>
                </c:pt>
                <c:pt idx="3772">
                  <c:v>6.9383437338308847</c:v>
                </c:pt>
                <c:pt idx="3773">
                  <c:v>6.9383437338308847</c:v>
                </c:pt>
                <c:pt idx="3774">
                  <c:v>6.9383437338308847</c:v>
                </c:pt>
                <c:pt idx="3775">
                  <c:v>6.9383437338308847</c:v>
                </c:pt>
                <c:pt idx="3776">
                  <c:v>6.9383437338308847</c:v>
                </c:pt>
                <c:pt idx="3777">
                  <c:v>6.9383437338308847</c:v>
                </c:pt>
                <c:pt idx="3778">
                  <c:v>6.9383437338308847</c:v>
                </c:pt>
                <c:pt idx="3779">
                  <c:v>6.9383437338308847</c:v>
                </c:pt>
                <c:pt idx="3780">
                  <c:v>6.9383437338308847</c:v>
                </c:pt>
                <c:pt idx="3781">
                  <c:v>6.9383437338308847</c:v>
                </c:pt>
                <c:pt idx="3782">
                  <c:v>6.9383437338308847</c:v>
                </c:pt>
                <c:pt idx="3783">
                  <c:v>6.9383437338308847</c:v>
                </c:pt>
                <c:pt idx="3784">
                  <c:v>6.9383437338308847</c:v>
                </c:pt>
                <c:pt idx="3785">
                  <c:v>6.9383437338308847</c:v>
                </c:pt>
                <c:pt idx="3786">
                  <c:v>6.9383437338308847</c:v>
                </c:pt>
                <c:pt idx="3787">
                  <c:v>6.9383437338308847</c:v>
                </c:pt>
                <c:pt idx="3788">
                  <c:v>6.9383437338308847</c:v>
                </c:pt>
                <c:pt idx="3789">
                  <c:v>6.9383437338308847</c:v>
                </c:pt>
                <c:pt idx="3790">
                  <c:v>6.9383437338308847</c:v>
                </c:pt>
                <c:pt idx="3791">
                  <c:v>6.9383437338308847</c:v>
                </c:pt>
                <c:pt idx="3792">
                  <c:v>6.9383437338308847</c:v>
                </c:pt>
                <c:pt idx="3793">
                  <c:v>6.9383437338308847</c:v>
                </c:pt>
                <c:pt idx="3794">
                  <c:v>6.9383437338308847</c:v>
                </c:pt>
                <c:pt idx="3795">
                  <c:v>6.9383437338308847</c:v>
                </c:pt>
                <c:pt idx="3796">
                  <c:v>6.9383437338308847</c:v>
                </c:pt>
                <c:pt idx="3797">
                  <c:v>6.9383437338308847</c:v>
                </c:pt>
                <c:pt idx="3798">
                  <c:v>6.9383437338308847</c:v>
                </c:pt>
                <c:pt idx="3799">
                  <c:v>6.9383437338308847</c:v>
                </c:pt>
                <c:pt idx="3800">
                  <c:v>6.9383437338308847</c:v>
                </c:pt>
                <c:pt idx="3801">
                  <c:v>6.9383437338308847</c:v>
                </c:pt>
                <c:pt idx="3802">
                  <c:v>6.9383437338308847</c:v>
                </c:pt>
                <c:pt idx="3803">
                  <c:v>6.9383437338308847</c:v>
                </c:pt>
                <c:pt idx="3804">
                  <c:v>6.9383437338308847</c:v>
                </c:pt>
                <c:pt idx="3805">
                  <c:v>6.9383437338308847</c:v>
                </c:pt>
                <c:pt idx="3806">
                  <c:v>6.9383437338308847</c:v>
                </c:pt>
                <c:pt idx="3807">
                  <c:v>6.9383437338308847</c:v>
                </c:pt>
                <c:pt idx="3808">
                  <c:v>6.9383437338308847</c:v>
                </c:pt>
                <c:pt idx="3809">
                  <c:v>6.9383437338308847</c:v>
                </c:pt>
                <c:pt idx="3810">
                  <c:v>6.9383437338308847</c:v>
                </c:pt>
                <c:pt idx="3811">
                  <c:v>6.9383437338308847</c:v>
                </c:pt>
                <c:pt idx="3812">
                  <c:v>6.9383437338308847</c:v>
                </c:pt>
                <c:pt idx="3813">
                  <c:v>6.9383437338308847</c:v>
                </c:pt>
                <c:pt idx="3814">
                  <c:v>6.9383437338308847</c:v>
                </c:pt>
                <c:pt idx="3815">
                  <c:v>6.9383437338308847</c:v>
                </c:pt>
                <c:pt idx="3816">
                  <c:v>6.9383437338308847</c:v>
                </c:pt>
                <c:pt idx="3817">
                  <c:v>6.9383437338308847</c:v>
                </c:pt>
                <c:pt idx="3818">
                  <c:v>6.9383437338308847</c:v>
                </c:pt>
                <c:pt idx="3819">
                  <c:v>6.9383437338308847</c:v>
                </c:pt>
                <c:pt idx="3820">
                  <c:v>6.9383437338308847</c:v>
                </c:pt>
                <c:pt idx="3821">
                  <c:v>6.9383437338308847</c:v>
                </c:pt>
                <c:pt idx="3822">
                  <c:v>6.9383437338308847</c:v>
                </c:pt>
                <c:pt idx="3823">
                  <c:v>6.9383437338308847</c:v>
                </c:pt>
                <c:pt idx="3824">
                  <c:v>6.9383437338308847</c:v>
                </c:pt>
                <c:pt idx="3825">
                  <c:v>6.9383437338308847</c:v>
                </c:pt>
                <c:pt idx="3826">
                  <c:v>6.9383437338308847</c:v>
                </c:pt>
                <c:pt idx="3827">
                  <c:v>6.9383437338308847</c:v>
                </c:pt>
                <c:pt idx="3828">
                  <c:v>6.9383437338308847</c:v>
                </c:pt>
                <c:pt idx="3829">
                  <c:v>6.9383437338308847</c:v>
                </c:pt>
                <c:pt idx="3830">
                  <c:v>6.9383437338308847</c:v>
                </c:pt>
                <c:pt idx="3831">
                  <c:v>6.9383437338308847</c:v>
                </c:pt>
                <c:pt idx="3832">
                  <c:v>6.9383437338308847</c:v>
                </c:pt>
                <c:pt idx="3833">
                  <c:v>6.9383437338308847</c:v>
                </c:pt>
                <c:pt idx="3834">
                  <c:v>6.9383437338308847</c:v>
                </c:pt>
                <c:pt idx="3835">
                  <c:v>6.9383437338308847</c:v>
                </c:pt>
                <c:pt idx="3836">
                  <c:v>6.9383437338308847</c:v>
                </c:pt>
                <c:pt idx="3837">
                  <c:v>6.9383437338308847</c:v>
                </c:pt>
                <c:pt idx="3838">
                  <c:v>6.9383437338308847</c:v>
                </c:pt>
                <c:pt idx="3839">
                  <c:v>6.9383437338308847</c:v>
                </c:pt>
                <c:pt idx="3840">
                  <c:v>6.9383437338308847</c:v>
                </c:pt>
                <c:pt idx="3841">
                  <c:v>6.9383437338308847</c:v>
                </c:pt>
                <c:pt idx="3842">
                  <c:v>6.9383437338308847</c:v>
                </c:pt>
                <c:pt idx="3843">
                  <c:v>6.9383437338308847</c:v>
                </c:pt>
                <c:pt idx="3844">
                  <c:v>6.9383437338308847</c:v>
                </c:pt>
                <c:pt idx="3845">
                  <c:v>6.9383437338308847</c:v>
                </c:pt>
                <c:pt idx="3846">
                  <c:v>6.9383437338308847</c:v>
                </c:pt>
                <c:pt idx="3847">
                  <c:v>6.9383437338308847</c:v>
                </c:pt>
                <c:pt idx="3848">
                  <c:v>6.9383437338308847</c:v>
                </c:pt>
                <c:pt idx="3849">
                  <c:v>6.9383437338308847</c:v>
                </c:pt>
                <c:pt idx="3850">
                  <c:v>6.9383437338308847</c:v>
                </c:pt>
                <c:pt idx="3851">
                  <c:v>6.9383437338308847</c:v>
                </c:pt>
                <c:pt idx="3852">
                  <c:v>6.9383437338308847</c:v>
                </c:pt>
                <c:pt idx="3853">
                  <c:v>6.9383437338308847</c:v>
                </c:pt>
                <c:pt idx="3854">
                  <c:v>6.9383437338308847</c:v>
                </c:pt>
                <c:pt idx="3855">
                  <c:v>6.9383437338308847</c:v>
                </c:pt>
                <c:pt idx="3856">
                  <c:v>6.9383437338308847</c:v>
                </c:pt>
                <c:pt idx="3857">
                  <c:v>6.9383437338308847</c:v>
                </c:pt>
                <c:pt idx="3858">
                  <c:v>6.9383437338308847</c:v>
                </c:pt>
                <c:pt idx="3859">
                  <c:v>6.9383437338308847</c:v>
                </c:pt>
                <c:pt idx="3860">
                  <c:v>6.9383437338308847</c:v>
                </c:pt>
                <c:pt idx="3861">
                  <c:v>6.9383437338308847</c:v>
                </c:pt>
                <c:pt idx="3862">
                  <c:v>6.9383437338308847</c:v>
                </c:pt>
                <c:pt idx="3863">
                  <c:v>6.9383437338308847</c:v>
                </c:pt>
                <c:pt idx="3864">
                  <c:v>6.9383437338308847</c:v>
                </c:pt>
                <c:pt idx="3865">
                  <c:v>6.9383437338308847</c:v>
                </c:pt>
                <c:pt idx="3866">
                  <c:v>6.9383437338308847</c:v>
                </c:pt>
                <c:pt idx="3867">
                  <c:v>6.9383437338308847</c:v>
                </c:pt>
                <c:pt idx="3868">
                  <c:v>6.9383437338308847</c:v>
                </c:pt>
                <c:pt idx="3869">
                  <c:v>6.9383437338308847</c:v>
                </c:pt>
                <c:pt idx="3870">
                  <c:v>6.9383437338308847</c:v>
                </c:pt>
                <c:pt idx="3871">
                  <c:v>6.9383437338308847</c:v>
                </c:pt>
                <c:pt idx="3872">
                  <c:v>6.9383437338308847</c:v>
                </c:pt>
                <c:pt idx="3873">
                  <c:v>6.9383437338308847</c:v>
                </c:pt>
                <c:pt idx="3874">
                  <c:v>6.9383437338308847</c:v>
                </c:pt>
                <c:pt idx="3875">
                  <c:v>6.9383437338308847</c:v>
                </c:pt>
                <c:pt idx="3876">
                  <c:v>6.9383437338308847</c:v>
                </c:pt>
                <c:pt idx="3877">
                  <c:v>6.9383437338308847</c:v>
                </c:pt>
                <c:pt idx="3878">
                  <c:v>6.9383437338308847</c:v>
                </c:pt>
                <c:pt idx="3879">
                  <c:v>6.9383437338308847</c:v>
                </c:pt>
                <c:pt idx="3880">
                  <c:v>6.9383437338308847</c:v>
                </c:pt>
                <c:pt idx="3881">
                  <c:v>6.9383437338308847</c:v>
                </c:pt>
                <c:pt idx="3882">
                  <c:v>6.9383437338308847</c:v>
                </c:pt>
                <c:pt idx="3883">
                  <c:v>6.9383437338308847</c:v>
                </c:pt>
                <c:pt idx="3884">
                  <c:v>6.9383437338308847</c:v>
                </c:pt>
                <c:pt idx="3885">
                  <c:v>6.9383437338308847</c:v>
                </c:pt>
                <c:pt idx="3886">
                  <c:v>6.9383437338308847</c:v>
                </c:pt>
                <c:pt idx="3887">
                  <c:v>6.9383437338308847</c:v>
                </c:pt>
                <c:pt idx="3888">
                  <c:v>6.9383437338308847</c:v>
                </c:pt>
                <c:pt idx="3889">
                  <c:v>6.9383437338308847</c:v>
                </c:pt>
                <c:pt idx="3890">
                  <c:v>6.9383437338308847</c:v>
                </c:pt>
                <c:pt idx="3891">
                  <c:v>6.9383437338308847</c:v>
                </c:pt>
                <c:pt idx="3892">
                  <c:v>6.9383437338308847</c:v>
                </c:pt>
                <c:pt idx="3893">
                  <c:v>6.9383437338308847</c:v>
                </c:pt>
                <c:pt idx="3894">
                  <c:v>6.9383437338308847</c:v>
                </c:pt>
                <c:pt idx="3895">
                  <c:v>6.9383437338308847</c:v>
                </c:pt>
                <c:pt idx="3896">
                  <c:v>6.9383437338308847</c:v>
                </c:pt>
                <c:pt idx="3897">
                  <c:v>6.9383437338308847</c:v>
                </c:pt>
                <c:pt idx="3898">
                  <c:v>6.9383437338308847</c:v>
                </c:pt>
                <c:pt idx="3899">
                  <c:v>6.9383437338308847</c:v>
                </c:pt>
                <c:pt idx="3900">
                  <c:v>6.9383437338308847</c:v>
                </c:pt>
                <c:pt idx="3901">
                  <c:v>6.9383437338308847</c:v>
                </c:pt>
                <c:pt idx="3902">
                  <c:v>6.9383437338308847</c:v>
                </c:pt>
                <c:pt idx="3903">
                  <c:v>6.9383437338308847</c:v>
                </c:pt>
                <c:pt idx="3904">
                  <c:v>6.9383437338308847</c:v>
                </c:pt>
                <c:pt idx="3905">
                  <c:v>6.9383437338308847</c:v>
                </c:pt>
                <c:pt idx="3906">
                  <c:v>6.9383437338308847</c:v>
                </c:pt>
                <c:pt idx="3907">
                  <c:v>6.9383437338308847</c:v>
                </c:pt>
                <c:pt idx="3908">
                  <c:v>6.9383437338308847</c:v>
                </c:pt>
                <c:pt idx="3909">
                  <c:v>6.9383437338308847</c:v>
                </c:pt>
                <c:pt idx="3910">
                  <c:v>6.9383437338308847</c:v>
                </c:pt>
                <c:pt idx="3911">
                  <c:v>6.9383437338308847</c:v>
                </c:pt>
                <c:pt idx="3912">
                  <c:v>6.9383437338308847</c:v>
                </c:pt>
                <c:pt idx="3913">
                  <c:v>6.9383437338308847</c:v>
                </c:pt>
                <c:pt idx="3914">
                  <c:v>6.9383437338308847</c:v>
                </c:pt>
                <c:pt idx="3915">
                  <c:v>6.9383437338308847</c:v>
                </c:pt>
                <c:pt idx="3916">
                  <c:v>6.9383437338308847</c:v>
                </c:pt>
                <c:pt idx="3917">
                  <c:v>6.9383437338308847</c:v>
                </c:pt>
                <c:pt idx="3918">
                  <c:v>6.9383437338308847</c:v>
                </c:pt>
                <c:pt idx="3919">
                  <c:v>6.9383437338308847</c:v>
                </c:pt>
                <c:pt idx="3920">
                  <c:v>6.9383437338308847</c:v>
                </c:pt>
                <c:pt idx="3921">
                  <c:v>6.9383437338308847</c:v>
                </c:pt>
                <c:pt idx="3922">
                  <c:v>6.9383437338308847</c:v>
                </c:pt>
                <c:pt idx="3923">
                  <c:v>6.9383437338308847</c:v>
                </c:pt>
                <c:pt idx="3924">
                  <c:v>6.9383437338308847</c:v>
                </c:pt>
                <c:pt idx="3925">
                  <c:v>6.9383437338308847</c:v>
                </c:pt>
                <c:pt idx="3926">
                  <c:v>6.9383437338308847</c:v>
                </c:pt>
                <c:pt idx="3927">
                  <c:v>6.9383437338308847</c:v>
                </c:pt>
                <c:pt idx="3928">
                  <c:v>6.9383437338308847</c:v>
                </c:pt>
                <c:pt idx="3929">
                  <c:v>6.9383437338308847</c:v>
                </c:pt>
                <c:pt idx="3930">
                  <c:v>6.9383437338308847</c:v>
                </c:pt>
                <c:pt idx="3931">
                  <c:v>6.9383437338308847</c:v>
                </c:pt>
                <c:pt idx="3932">
                  <c:v>6.9383437338308847</c:v>
                </c:pt>
                <c:pt idx="3933">
                  <c:v>6.9383437338308847</c:v>
                </c:pt>
                <c:pt idx="3934">
                  <c:v>6.9383437338308847</c:v>
                </c:pt>
                <c:pt idx="3935">
                  <c:v>6.9383437338308847</c:v>
                </c:pt>
                <c:pt idx="3936">
                  <c:v>6.9383437338308847</c:v>
                </c:pt>
                <c:pt idx="3937">
                  <c:v>6.9383437338308847</c:v>
                </c:pt>
                <c:pt idx="3938">
                  <c:v>6.9383437338308847</c:v>
                </c:pt>
                <c:pt idx="3939">
                  <c:v>6.9383437338308847</c:v>
                </c:pt>
                <c:pt idx="3940">
                  <c:v>6.9383437338308847</c:v>
                </c:pt>
                <c:pt idx="3941">
                  <c:v>6.9383437338308847</c:v>
                </c:pt>
                <c:pt idx="3942">
                  <c:v>6.9383437338308847</c:v>
                </c:pt>
                <c:pt idx="3943">
                  <c:v>6.9383437338308847</c:v>
                </c:pt>
                <c:pt idx="3944">
                  <c:v>6.9383437338308847</c:v>
                </c:pt>
                <c:pt idx="3945">
                  <c:v>6.9383437338308847</c:v>
                </c:pt>
                <c:pt idx="3946">
                  <c:v>6.9383437338308847</c:v>
                </c:pt>
                <c:pt idx="3947">
                  <c:v>6.9383437338308847</c:v>
                </c:pt>
                <c:pt idx="3948">
                  <c:v>6.9383437338308847</c:v>
                </c:pt>
                <c:pt idx="3949">
                  <c:v>6.9383437338308847</c:v>
                </c:pt>
                <c:pt idx="3950">
                  <c:v>6.9383437338308847</c:v>
                </c:pt>
                <c:pt idx="3951">
                  <c:v>6.9383437338308847</c:v>
                </c:pt>
                <c:pt idx="3952">
                  <c:v>6.9383437338308847</c:v>
                </c:pt>
                <c:pt idx="3953">
                  <c:v>6.9383437338308847</c:v>
                </c:pt>
                <c:pt idx="3954">
                  <c:v>6.9383437338308847</c:v>
                </c:pt>
                <c:pt idx="3955">
                  <c:v>6.9383437338308847</c:v>
                </c:pt>
                <c:pt idx="3956">
                  <c:v>6.9383437338308847</c:v>
                </c:pt>
                <c:pt idx="3957">
                  <c:v>6.9383437338308847</c:v>
                </c:pt>
                <c:pt idx="3958">
                  <c:v>6.9383437338308847</c:v>
                </c:pt>
                <c:pt idx="3959">
                  <c:v>6.9383437338308847</c:v>
                </c:pt>
                <c:pt idx="3960">
                  <c:v>6.9383437338308847</c:v>
                </c:pt>
                <c:pt idx="3961">
                  <c:v>6.9383437338308847</c:v>
                </c:pt>
                <c:pt idx="3962">
                  <c:v>6.9383437338308847</c:v>
                </c:pt>
                <c:pt idx="3963">
                  <c:v>6.9383437338308847</c:v>
                </c:pt>
                <c:pt idx="3964">
                  <c:v>6.9383437338308847</c:v>
                </c:pt>
                <c:pt idx="3965">
                  <c:v>6.9383437338308847</c:v>
                </c:pt>
                <c:pt idx="3966">
                  <c:v>6.9383437338308847</c:v>
                </c:pt>
                <c:pt idx="3967">
                  <c:v>6.9383437338308847</c:v>
                </c:pt>
                <c:pt idx="3968">
                  <c:v>6.9383437338308847</c:v>
                </c:pt>
                <c:pt idx="3969">
                  <c:v>6.9383437338308847</c:v>
                </c:pt>
                <c:pt idx="3970">
                  <c:v>6.9383437338308847</c:v>
                </c:pt>
                <c:pt idx="3971">
                  <c:v>6.9383437338308847</c:v>
                </c:pt>
                <c:pt idx="3972">
                  <c:v>6.9383437338308847</c:v>
                </c:pt>
                <c:pt idx="3973">
                  <c:v>6.9383437338308847</c:v>
                </c:pt>
                <c:pt idx="3974">
                  <c:v>6.9383437338308847</c:v>
                </c:pt>
                <c:pt idx="3975">
                  <c:v>6.9383437338308847</c:v>
                </c:pt>
                <c:pt idx="3976">
                  <c:v>6.9383437338308847</c:v>
                </c:pt>
                <c:pt idx="3977">
                  <c:v>6.9383437338308847</c:v>
                </c:pt>
                <c:pt idx="3978">
                  <c:v>6.9383437338308847</c:v>
                </c:pt>
                <c:pt idx="3979">
                  <c:v>6.9383437338308847</c:v>
                </c:pt>
                <c:pt idx="3980">
                  <c:v>6.9383437338308847</c:v>
                </c:pt>
                <c:pt idx="3981">
                  <c:v>6.9383437338308847</c:v>
                </c:pt>
                <c:pt idx="3982">
                  <c:v>6.9383437338308847</c:v>
                </c:pt>
                <c:pt idx="3983">
                  <c:v>6.9383437338308847</c:v>
                </c:pt>
                <c:pt idx="3984">
                  <c:v>6.9383437338308847</c:v>
                </c:pt>
                <c:pt idx="3985">
                  <c:v>6.9383437338308847</c:v>
                </c:pt>
                <c:pt idx="3986">
                  <c:v>6.9383437338308847</c:v>
                </c:pt>
                <c:pt idx="3987">
                  <c:v>6.9383437338308847</c:v>
                </c:pt>
                <c:pt idx="3988">
                  <c:v>6.9383437338308847</c:v>
                </c:pt>
                <c:pt idx="3989">
                  <c:v>6.9383437338308847</c:v>
                </c:pt>
                <c:pt idx="3990">
                  <c:v>6.9383437338308847</c:v>
                </c:pt>
                <c:pt idx="3991">
                  <c:v>6.9383437338308847</c:v>
                </c:pt>
                <c:pt idx="3992">
                  <c:v>6.9383437338308847</c:v>
                </c:pt>
                <c:pt idx="3993">
                  <c:v>6.9383437338308847</c:v>
                </c:pt>
                <c:pt idx="3994">
                  <c:v>6.9383437338308847</c:v>
                </c:pt>
                <c:pt idx="3995">
                  <c:v>6.9383437338308847</c:v>
                </c:pt>
                <c:pt idx="3996">
                  <c:v>6.9383437338308847</c:v>
                </c:pt>
                <c:pt idx="3997">
                  <c:v>6.9383437338308847</c:v>
                </c:pt>
                <c:pt idx="3998">
                  <c:v>6.9383437338308847</c:v>
                </c:pt>
                <c:pt idx="3999">
                  <c:v>6.9383437338308847</c:v>
                </c:pt>
                <c:pt idx="4000">
                  <c:v>6.9383437338308847</c:v>
                </c:pt>
                <c:pt idx="4001">
                  <c:v>6.9383437338308847</c:v>
                </c:pt>
                <c:pt idx="4002">
                  <c:v>6.9383437338308847</c:v>
                </c:pt>
                <c:pt idx="4003">
                  <c:v>6.9383437338308847</c:v>
                </c:pt>
                <c:pt idx="4004">
                  <c:v>6.9383437338308847</c:v>
                </c:pt>
                <c:pt idx="4005">
                  <c:v>6.9383437338308847</c:v>
                </c:pt>
                <c:pt idx="4006">
                  <c:v>6.9383437338308847</c:v>
                </c:pt>
                <c:pt idx="4007">
                  <c:v>6.9383437338308847</c:v>
                </c:pt>
                <c:pt idx="4008">
                  <c:v>6.9383437338308847</c:v>
                </c:pt>
                <c:pt idx="4009">
                  <c:v>6.9383437338308847</c:v>
                </c:pt>
                <c:pt idx="4010">
                  <c:v>6.9383437338308847</c:v>
                </c:pt>
                <c:pt idx="4011">
                  <c:v>6.9383437338308847</c:v>
                </c:pt>
                <c:pt idx="4012">
                  <c:v>6.9383437338308847</c:v>
                </c:pt>
                <c:pt idx="4013">
                  <c:v>6.9383437338308847</c:v>
                </c:pt>
                <c:pt idx="4014">
                  <c:v>6.9383437338308847</c:v>
                </c:pt>
                <c:pt idx="4015">
                  <c:v>6.9383437338308847</c:v>
                </c:pt>
                <c:pt idx="4016">
                  <c:v>6.9383437338308847</c:v>
                </c:pt>
                <c:pt idx="4017">
                  <c:v>6.9383437338308847</c:v>
                </c:pt>
                <c:pt idx="4018">
                  <c:v>6.9383437338308847</c:v>
                </c:pt>
                <c:pt idx="4019">
                  <c:v>6.9383437338308847</c:v>
                </c:pt>
                <c:pt idx="4020">
                  <c:v>6.9383437338308847</c:v>
                </c:pt>
                <c:pt idx="4021">
                  <c:v>6.9383437338308847</c:v>
                </c:pt>
                <c:pt idx="4022">
                  <c:v>6.9383437338308847</c:v>
                </c:pt>
                <c:pt idx="4023">
                  <c:v>6.9383437338308847</c:v>
                </c:pt>
                <c:pt idx="4024">
                  <c:v>6.9383437338308847</c:v>
                </c:pt>
                <c:pt idx="4025">
                  <c:v>6.9383437338308847</c:v>
                </c:pt>
                <c:pt idx="4026">
                  <c:v>6.9383437338308847</c:v>
                </c:pt>
                <c:pt idx="4027">
                  <c:v>6.9383437338308847</c:v>
                </c:pt>
                <c:pt idx="4028">
                  <c:v>6.9383437338308847</c:v>
                </c:pt>
                <c:pt idx="4029">
                  <c:v>6.9383437338308847</c:v>
                </c:pt>
                <c:pt idx="4030">
                  <c:v>6.9383437338308847</c:v>
                </c:pt>
                <c:pt idx="4031">
                  <c:v>6.9383437338308847</c:v>
                </c:pt>
                <c:pt idx="4032">
                  <c:v>6.9383437338308847</c:v>
                </c:pt>
                <c:pt idx="4033">
                  <c:v>6.9383437338308847</c:v>
                </c:pt>
                <c:pt idx="4034">
                  <c:v>6.9383437338308847</c:v>
                </c:pt>
                <c:pt idx="4035">
                  <c:v>6.9383437338308847</c:v>
                </c:pt>
                <c:pt idx="4036">
                  <c:v>6.9383437338308847</c:v>
                </c:pt>
                <c:pt idx="4037">
                  <c:v>6.9383437338308847</c:v>
                </c:pt>
                <c:pt idx="4038">
                  <c:v>6.9383437338308847</c:v>
                </c:pt>
                <c:pt idx="4039">
                  <c:v>6.9383437338308847</c:v>
                </c:pt>
                <c:pt idx="4040">
                  <c:v>6.9383437338308847</c:v>
                </c:pt>
                <c:pt idx="4041">
                  <c:v>6.9383437338308847</c:v>
                </c:pt>
                <c:pt idx="4042">
                  <c:v>6.9383437338308847</c:v>
                </c:pt>
                <c:pt idx="4043">
                  <c:v>6.9383437338308847</c:v>
                </c:pt>
                <c:pt idx="4044">
                  <c:v>6.9383437338308847</c:v>
                </c:pt>
                <c:pt idx="4045">
                  <c:v>6.9383437338308847</c:v>
                </c:pt>
                <c:pt idx="4046">
                  <c:v>6.9383437338308847</c:v>
                </c:pt>
                <c:pt idx="4047">
                  <c:v>6.9383437338308847</c:v>
                </c:pt>
                <c:pt idx="4048">
                  <c:v>6.9383437338308847</c:v>
                </c:pt>
                <c:pt idx="4049">
                  <c:v>6.9383437338308847</c:v>
                </c:pt>
                <c:pt idx="4050">
                  <c:v>6.9383437338308847</c:v>
                </c:pt>
                <c:pt idx="4051">
                  <c:v>6.9383437338308847</c:v>
                </c:pt>
                <c:pt idx="4052">
                  <c:v>6.9383437338308847</c:v>
                </c:pt>
                <c:pt idx="4053">
                  <c:v>6.9383437338308847</c:v>
                </c:pt>
                <c:pt idx="4054">
                  <c:v>6.9383437338308847</c:v>
                </c:pt>
                <c:pt idx="4055">
                  <c:v>6.9383437338308847</c:v>
                </c:pt>
                <c:pt idx="4056">
                  <c:v>6.9383437338308847</c:v>
                </c:pt>
                <c:pt idx="4057">
                  <c:v>6.9383437338308847</c:v>
                </c:pt>
                <c:pt idx="4058">
                  <c:v>6.9383437338308847</c:v>
                </c:pt>
                <c:pt idx="4059">
                  <c:v>6.9383437338308847</c:v>
                </c:pt>
                <c:pt idx="4060">
                  <c:v>6.9383437338308847</c:v>
                </c:pt>
                <c:pt idx="4061">
                  <c:v>6.9383437338308847</c:v>
                </c:pt>
                <c:pt idx="4062">
                  <c:v>6.9383437338308847</c:v>
                </c:pt>
                <c:pt idx="4063">
                  <c:v>6.9383437338308847</c:v>
                </c:pt>
                <c:pt idx="4064">
                  <c:v>6.9383437338308847</c:v>
                </c:pt>
                <c:pt idx="4065">
                  <c:v>6.9383437338308847</c:v>
                </c:pt>
                <c:pt idx="4066">
                  <c:v>6.9383437338308847</c:v>
                </c:pt>
                <c:pt idx="4067">
                  <c:v>6.9383437338308847</c:v>
                </c:pt>
                <c:pt idx="4068">
                  <c:v>6.9383437338308847</c:v>
                </c:pt>
                <c:pt idx="4069">
                  <c:v>6.9383437338308847</c:v>
                </c:pt>
                <c:pt idx="4070">
                  <c:v>6.9383437338308847</c:v>
                </c:pt>
                <c:pt idx="4071">
                  <c:v>6.9383437338308847</c:v>
                </c:pt>
                <c:pt idx="4072">
                  <c:v>6.9383437338308847</c:v>
                </c:pt>
                <c:pt idx="4073">
                  <c:v>6.9383437338308847</c:v>
                </c:pt>
                <c:pt idx="4074">
                  <c:v>6.9383437338308847</c:v>
                </c:pt>
                <c:pt idx="4075">
                  <c:v>6.9383437338308847</c:v>
                </c:pt>
                <c:pt idx="4076">
                  <c:v>6.9383437338308847</c:v>
                </c:pt>
                <c:pt idx="4077">
                  <c:v>6.9383437338308847</c:v>
                </c:pt>
                <c:pt idx="4078">
                  <c:v>6.9383437338308847</c:v>
                </c:pt>
                <c:pt idx="4079">
                  <c:v>6.9383437338308847</c:v>
                </c:pt>
                <c:pt idx="4080">
                  <c:v>6.9383437338308847</c:v>
                </c:pt>
                <c:pt idx="4081">
                  <c:v>6.9383437338308847</c:v>
                </c:pt>
                <c:pt idx="4082">
                  <c:v>6.9383437338308847</c:v>
                </c:pt>
                <c:pt idx="4083">
                  <c:v>6.9383437338308847</c:v>
                </c:pt>
                <c:pt idx="4084">
                  <c:v>6.9383437338308847</c:v>
                </c:pt>
                <c:pt idx="4085">
                  <c:v>6.9383437338308847</c:v>
                </c:pt>
                <c:pt idx="4086">
                  <c:v>6.9383437338308847</c:v>
                </c:pt>
                <c:pt idx="4087">
                  <c:v>6.9383437338308847</c:v>
                </c:pt>
                <c:pt idx="4088">
                  <c:v>6.9383437338308847</c:v>
                </c:pt>
                <c:pt idx="4089">
                  <c:v>6.9383437338308847</c:v>
                </c:pt>
                <c:pt idx="4090">
                  <c:v>6.9383437338308847</c:v>
                </c:pt>
                <c:pt idx="4091">
                  <c:v>6.9383437338308847</c:v>
                </c:pt>
                <c:pt idx="4092">
                  <c:v>6.9383437338308847</c:v>
                </c:pt>
                <c:pt idx="4093">
                  <c:v>6.9383437338308847</c:v>
                </c:pt>
                <c:pt idx="4094">
                  <c:v>6.9383437338308847</c:v>
                </c:pt>
                <c:pt idx="4095">
                  <c:v>6.9383437338308847</c:v>
                </c:pt>
                <c:pt idx="4096">
                  <c:v>6.9383437338308847</c:v>
                </c:pt>
                <c:pt idx="4097">
                  <c:v>6.9383437338308847</c:v>
                </c:pt>
                <c:pt idx="4098">
                  <c:v>6.9383437338308847</c:v>
                </c:pt>
                <c:pt idx="4099">
                  <c:v>6.9383437338308847</c:v>
                </c:pt>
                <c:pt idx="4100">
                  <c:v>6.9383437338308847</c:v>
                </c:pt>
                <c:pt idx="4101">
                  <c:v>6.9383437338308847</c:v>
                </c:pt>
                <c:pt idx="4102">
                  <c:v>6.9383437338308847</c:v>
                </c:pt>
                <c:pt idx="4103">
                  <c:v>6.9383437338308847</c:v>
                </c:pt>
                <c:pt idx="4104">
                  <c:v>6.9383437338308847</c:v>
                </c:pt>
                <c:pt idx="4105">
                  <c:v>6.9383437338308847</c:v>
                </c:pt>
                <c:pt idx="4106">
                  <c:v>6.9383437338308847</c:v>
                </c:pt>
                <c:pt idx="4107">
                  <c:v>6.9383437338308847</c:v>
                </c:pt>
                <c:pt idx="4108">
                  <c:v>6.9383437338308847</c:v>
                </c:pt>
                <c:pt idx="4109">
                  <c:v>6.9383437338308847</c:v>
                </c:pt>
                <c:pt idx="4110">
                  <c:v>6.9383437338308847</c:v>
                </c:pt>
                <c:pt idx="4111">
                  <c:v>6.9383437338308847</c:v>
                </c:pt>
                <c:pt idx="4112">
                  <c:v>6.9383437338308847</c:v>
                </c:pt>
                <c:pt idx="4113">
                  <c:v>6.9383437338308847</c:v>
                </c:pt>
                <c:pt idx="4114">
                  <c:v>6.9383437338308847</c:v>
                </c:pt>
                <c:pt idx="4115">
                  <c:v>6.9383437338308847</c:v>
                </c:pt>
                <c:pt idx="4116">
                  <c:v>6.9383437338308847</c:v>
                </c:pt>
                <c:pt idx="4117">
                  <c:v>6.9383437338308847</c:v>
                </c:pt>
                <c:pt idx="4118">
                  <c:v>6.9383437338308847</c:v>
                </c:pt>
                <c:pt idx="4119">
                  <c:v>6.9383437338308847</c:v>
                </c:pt>
                <c:pt idx="4120">
                  <c:v>6.9383437338308847</c:v>
                </c:pt>
                <c:pt idx="4121">
                  <c:v>6.9383437338308847</c:v>
                </c:pt>
                <c:pt idx="4122">
                  <c:v>6.9383437338308847</c:v>
                </c:pt>
                <c:pt idx="4123">
                  <c:v>6.9383437338308847</c:v>
                </c:pt>
                <c:pt idx="4124">
                  <c:v>6.9383437338308847</c:v>
                </c:pt>
                <c:pt idx="4125">
                  <c:v>6.9383437338308847</c:v>
                </c:pt>
                <c:pt idx="4126">
                  <c:v>6.9383437338308847</c:v>
                </c:pt>
                <c:pt idx="4127">
                  <c:v>6.9383437338308847</c:v>
                </c:pt>
                <c:pt idx="4128">
                  <c:v>6.9383437338308847</c:v>
                </c:pt>
                <c:pt idx="4129">
                  <c:v>6.9383437338308847</c:v>
                </c:pt>
                <c:pt idx="4130">
                  <c:v>6.9383437338308847</c:v>
                </c:pt>
                <c:pt idx="4131">
                  <c:v>6.9383437338308847</c:v>
                </c:pt>
                <c:pt idx="4132">
                  <c:v>6.9383437338308847</c:v>
                </c:pt>
                <c:pt idx="4133">
                  <c:v>6.9383437338308847</c:v>
                </c:pt>
                <c:pt idx="4134">
                  <c:v>6.9383437338308847</c:v>
                </c:pt>
                <c:pt idx="4135">
                  <c:v>6.9383437338308847</c:v>
                </c:pt>
                <c:pt idx="4136">
                  <c:v>6.9383437338308847</c:v>
                </c:pt>
                <c:pt idx="4137">
                  <c:v>6.9383437338308847</c:v>
                </c:pt>
                <c:pt idx="4138">
                  <c:v>6.9383437338308847</c:v>
                </c:pt>
                <c:pt idx="4139">
                  <c:v>6.9383437338308847</c:v>
                </c:pt>
                <c:pt idx="4140">
                  <c:v>6.9383437338308847</c:v>
                </c:pt>
                <c:pt idx="4141">
                  <c:v>6.9383437338308847</c:v>
                </c:pt>
                <c:pt idx="4142">
                  <c:v>6.9383437338308847</c:v>
                </c:pt>
                <c:pt idx="4143">
                  <c:v>6.9383437338308847</c:v>
                </c:pt>
                <c:pt idx="4144">
                  <c:v>6.9383437338308847</c:v>
                </c:pt>
                <c:pt idx="4145">
                  <c:v>6.9383437338308847</c:v>
                </c:pt>
                <c:pt idx="4146">
                  <c:v>6.9383437338308847</c:v>
                </c:pt>
                <c:pt idx="4147">
                  <c:v>6.9383437338308847</c:v>
                </c:pt>
                <c:pt idx="4148">
                  <c:v>6.9383437338308847</c:v>
                </c:pt>
                <c:pt idx="4149">
                  <c:v>6.9383437338308847</c:v>
                </c:pt>
                <c:pt idx="4150">
                  <c:v>6.9383437338308847</c:v>
                </c:pt>
                <c:pt idx="4151">
                  <c:v>6.9383437338308847</c:v>
                </c:pt>
                <c:pt idx="4152">
                  <c:v>6.9383437338308847</c:v>
                </c:pt>
                <c:pt idx="4153">
                  <c:v>6.9383437338308847</c:v>
                </c:pt>
                <c:pt idx="4154">
                  <c:v>6.9383437338308847</c:v>
                </c:pt>
                <c:pt idx="4155">
                  <c:v>6.9383437338308847</c:v>
                </c:pt>
                <c:pt idx="4156">
                  <c:v>6.9383437338308847</c:v>
                </c:pt>
                <c:pt idx="4157">
                  <c:v>6.9383437338308847</c:v>
                </c:pt>
                <c:pt idx="4158">
                  <c:v>6.9383437338308847</c:v>
                </c:pt>
                <c:pt idx="4159">
                  <c:v>6.9383437338308847</c:v>
                </c:pt>
                <c:pt idx="4160">
                  <c:v>6.9383437338308847</c:v>
                </c:pt>
                <c:pt idx="4161">
                  <c:v>6.9383437338308847</c:v>
                </c:pt>
                <c:pt idx="4162">
                  <c:v>6.9383437338308847</c:v>
                </c:pt>
                <c:pt idx="4163">
                  <c:v>6.9383437338308847</c:v>
                </c:pt>
                <c:pt idx="4164">
                  <c:v>6.9383437338308847</c:v>
                </c:pt>
                <c:pt idx="4165">
                  <c:v>6.9383437338308847</c:v>
                </c:pt>
                <c:pt idx="4166">
                  <c:v>6.9383437338308847</c:v>
                </c:pt>
                <c:pt idx="4167">
                  <c:v>6.9383437338308847</c:v>
                </c:pt>
                <c:pt idx="4168">
                  <c:v>6.9383437338308847</c:v>
                </c:pt>
                <c:pt idx="4169">
                  <c:v>6.9383437338308847</c:v>
                </c:pt>
                <c:pt idx="4170">
                  <c:v>6.9383437338308847</c:v>
                </c:pt>
                <c:pt idx="4171">
                  <c:v>6.9383437338308847</c:v>
                </c:pt>
                <c:pt idx="4172">
                  <c:v>6.9383437338308847</c:v>
                </c:pt>
                <c:pt idx="4173">
                  <c:v>6.9383437338308847</c:v>
                </c:pt>
                <c:pt idx="4174">
                  <c:v>6.9383437338308847</c:v>
                </c:pt>
                <c:pt idx="4175">
                  <c:v>6.9383437338308847</c:v>
                </c:pt>
                <c:pt idx="4176">
                  <c:v>6.9383437338308847</c:v>
                </c:pt>
                <c:pt idx="4177">
                  <c:v>6.9383437338308847</c:v>
                </c:pt>
                <c:pt idx="4178">
                  <c:v>6.9383437338308847</c:v>
                </c:pt>
                <c:pt idx="4179">
                  <c:v>6.9383437338308847</c:v>
                </c:pt>
                <c:pt idx="4180">
                  <c:v>6.9383437338308847</c:v>
                </c:pt>
                <c:pt idx="4181">
                  <c:v>6.9383437338308847</c:v>
                </c:pt>
                <c:pt idx="4182">
                  <c:v>6.9383437338308847</c:v>
                </c:pt>
                <c:pt idx="4183">
                  <c:v>6.9383437338308847</c:v>
                </c:pt>
                <c:pt idx="4184">
                  <c:v>6.9383437338308847</c:v>
                </c:pt>
                <c:pt idx="4185">
                  <c:v>6.9383437338308847</c:v>
                </c:pt>
                <c:pt idx="4186">
                  <c:v>6.9383437338308847</c:v>
                </c:pt>
                <c:pt idx="4187">
                  <c:v>6.9383437338308847</c:v>
                </c:pt>
                <c:pt idx="4188">
                  <c:v>6.9383437338308847</c:v>
                </c:pt>
                <c:pt idx="4189">
                  <c:v>6.9383437338308847</c:v>
                </c:pt>
                <c:pt idx="4190">
                  <c:v>6.9383437338308847</c:v>
                </c:pt>
                <c:pt idx="4191">
                  <c:v>6.9383437338308847</c:v>
                </c:pt>
                <c:pt idx="4192">
                  <c:v>6.9383437338308847</c:v>
                </c:pt>
                <c:pt idx="4193">
                  <c:v>6.9383437338308847</c:v>
                </c:pt>
                <c:pt idx="4194">
                  <c:v>6.9383437338308847</c:v>
                </c:pt>
                <c:pt idx="4195">
                  <c:v>6.9383437338308847</c:v>
                </c:pt>
                <c:pt idx="4196">
                  <c:v>6.9383437338308847</c:v>
                </c:pt>
                <c:pt idx="4197">
                  <c:v>6.9383437338308847</c:v>
                </c:pt>
                <c:pt idx="4198">
                  <c:v>6.9383437338308847</c:v>
                </c:pt>
                <c:pt idx="4199">
                  <c:v>6.9383437338308847</c:v>
                </c:pt>
                <c:pt idx="4200">
                  <c:v>6.9383437338308847</c:v>
                </c:pt>
                <c:pt idx="4201">
                  <c:v>6.9383437338308847</c:v>
                </c:pt>
                <c:pt idx="4202">
                  <c:v>6.9383437338308847</c:v>
                </c:pt>
                <c:pt idx="4203">
                  <c:v>6.9383437338308847</c:v>
                </c:pt>
                <c:pt idx="4204">
                  <c:v>6.9383437338308847</c:v>
                </c:pt>
                <c:pt idx="4205">
                  <c:v>6.9383437338308847</c:v>
                </c:pt>
                <c:pt idx="4206">
                  <c:v>6.9383437338308847</c:v>
                </c:pt>
                <c:pt idx="4207">
                  <c:v>6.9383437338308847</c:v>
                </c:pt>
                <c:pt idx="4208">
                  <c:v>6.9383437338308847</c:v>
                </c:pt>
                <c:pt idx="4209">
                  <c:v>6.9383437338308847</c:v>
                </c:pt>
                <c:pt idx="4210">
                  <c:v>6.9383437338308847</c:v>
                </c:pt>
                <c:pt idx="4211">
                  <c:v>6.9383437338308847</c:v>
                </c:pt>
                <c:pt idx="4212">
                  <c:v>6.9383437338308847</c:v>
                </c:pt>
                <c:pt idx="4213">
                  <c:v>6.9383437338308847</c:v>
                </c:pt>
                <c:pt idx="4214">
                  <c:v>6.9383437338308847</c:v>
                </c:pt>
                <c:pt idx="4215">
                  <c:v>6.9383437338308847</c:v>
                </c:pt>
                <c:pt idx="4216">
                  <c:v>6.9383437338308847</c:v>
                </c:pt>
                <c:pt idx="4217">
                  <c:v>6.9383437338308847</c:v>
                </c:pt>
                <c:pt idx="4218">
                  <c:v>6.9383437338308847</c:v>
                </c:pt>
                <c:pt idx="4219">
                  <c:v>6.9383437338308847</c:v>
                </c:pt>
                <c:pt idx="4220">
                  <c:v>6.9383437338308847</c:v>
                </c:pt>
                <c:pt idx="4221">
                  <c:v>6.9383437338308847</c:v>
                </c:pt>
                <c:pt idx="4222">
                  <c:v>6.9383437338308847</c:v>
                </c:pt>
                <c:pt idx="4223">
                  <c:v>6.9383437338308847</c:v>
                </c:pt>
                <c:pt idx="4224">
                  <c:v>6.9383437338308847</c:v>
                </c:pt>
                <c:pt idx="4225">
                  <c:v>6.9383437338308847</c:v>
                </c:pt>
                <c:pt idx="4226">
                  <c:v>6.9383437338308847</c:v>
                </c:pt>
                <c:pt idx="4227">
                  <c:v>6.9383437338308847</c:v>
                </c:pt>
                <c:pt idx="4228">
                  <c:v>6.9383437338308847</c:v>
                </c:pt>
                <c:pt idx="4229">
                  <c:v>6.9383437338308847</c:v>
                </c:pt>
                <c:pt idx="4230">
                  <c:v>6.9383437338308847</c:v>
                </c:pt>
                <c:pt idx="4231">
                  <c:v>6.9383437338308847</c:v>
                </c:pt>
                <c:pt idx="4232">
                  <c:v>6.9383437338308847</c:v>
                </c:pt>
                <c:pt idx="4233">
                  <c:v>6.9383437338308847</c:v>
                </c:pt>
                <c:pt idx="4234">
                  <c:v>6.9383437338308847</c:v>
                </c:pt>
                <c:pt idx="4235">
                  <c:v>6.9383437338308847</c:v>
                </c:pt>
                <c:pt idx="4236">
                  <c:v>6.9383437338308847</c:v>
                </c:pt>
                <c:pt idx="4237">
                  <c:v>6.9383437338308847</c:v>
                </c:pt>
                <c:pt idx="4238">
                  <c:v>6.9383437338308847</c:v>
                </c:pt>
                <c:pt idx="4239">
                  <c:v>6.9383437338308847</c:v>
                </c:pt>
                <c:pt idx="4240">
                  <c:v>6.9383437338308847</c:v>
                </c:pt>
                <c:pt idx="4241">
                  <c:v>6.9383437338308847</c:v>
                </c:pt>
                <c:pt idx="4242">
                  <c:v>6.9383437338308847</c:v>
                </c:pt>
                <c:pt idx="4243">
                  <c:v>6.9383437338308847</c:v>
                </c:pt>
                <c:pt idx="4244">
                  <c:v>6.9383437338308847</c:v>
                </c:pt>
                <c:pt idx="4245">
                  <c:v>6.9383437338308847</c:v>
                </c:pt>
                <c:pt idx="4246">
                  <c:v>6.9383437338308847</c:v>
                </c:pt>
                <c:pt idx="4247">
                  <c:v>6.9383437338308847</c:v>
                </c:pt>
                <c:pt idx="4248">
                  <c:v>6.9383437338308847</c:v>
                </c:pt>
                <c:pt idx="4249">
                  <c:v>6.9383437338308847</c:v>
                </c:pt>
                <c:pt idx="4250">
                  <c:v>6.9383437338308847</c:v>
                </c:pt>
                <c:pt idx="4251">
                  <c:v>6.9383437338308847</c:v>
                </c:pt>
                <c:pt idx="4252">
                  <c:v>6.9383437338308847</c:v>
                </c:pt>
                <c:pt idx="4253">
                  <c:v>6.9383437338308847</c:v>
                </c:pt>
                <c:pt idx="4254">
                  <c:v>6.9383437338308847</c:v>
                </c:pt>
                <c:pt idx="4255">
                  <c:v>6.9383437338308847</c:v>
                </c:pt>
                <c:pt idx="4256">
                  <c:v>6.9383437338308847</c:v>
                </c:pt>
                <c:pt idx="4257">
                  <c:v>6.9383437338308847</c:v>
                </c:pt>
                <c:pt idx="4258">
                  <c:v>6.9383437338308847</c:v>
                </c:pt>
                <c:pt idx="4259">
                  <c:v>6.9383437338308847</c:v>
                </c:pt>
                <c:pt idx="4260">
                  <c:v>6.9383437338308847</c:v>
                </c:pt>
                <c:pt idx="4261">
                  <c:v>6.9383437338308847</c:v>
                </c:pt>
                <c:pt idx="4262">
                  <c:v>6.9383437338308847</c:v>
                </c:pt>
                <c:pt idx="4263">
                  <c:v>6.9383437338308847</c:v>
                </c:pt>
                <c:pt idx="4264">
                  <c:v>6.9383437338308847</c:v>
                </c:pt>
                <c:pt idx="4265">
                  <c:v>6.9383437338308847</c:v>
                </c:pt>
                <c:pt idx="4266">
                  <c:v>6.9383437338308847</c:v>
                </c:pt>
                <c:pt idx="4267">
                  <c:v>6.9383437338308847</c:v>
                </c:pt>
                <c:pt idx="4268">
                  <c:v>6.9383437338308847</c:v>
                </c:pt>
                <c:pt idx="4269">
                  <c:v>6.9383437338308847</c:v>
                </c:pt>
                <c:pt idx="4270">
                  <c:v>6.9383437338308847</c:v>
                </c:pt>
                <c:pt idx="4271">
                  <c:v>6.9383437338308847</c:v>
                </c:pt>
                <c:pt idx="4272">
                  <c:v>6.9383437338308847</c:v>
                </c:pt>
                <c:pt idx="4273">
                  <c:v>6.9383437338308847</c:v>
                </c:pt>
                <c:pt idx="4274">
                  <c:v>6.9383437338308847</c:v>
                </c:pt>
                <c:pt idx="4275">
                  <c:v>6.9383437338308847</c:v>
                </c:pt>
                <c:pt idx="4276">
                  <c:v>6.9383437338308847</c:v>
                </c:pt>
                <c:pt idx="4277">
                  <c:v>6.9383437338308847</c:v>
                </c:pt>
                <c:pt idx="4278">
                  <c:v>6.9383437338308847</c:v>
                </c:pt>
                <c:pt idx="4279">
                  <c:v>6.9383437338308847</c:v>
                </c:pt>
                <c:pt idx="4280">
                  <c:v>6.9383437338308847</c:v>
                </c:pt>
                <c:pt idx="4281">
                  <c:v>6.9383437338308847</c:v>
                </c:pt>
                <c:pt idx="4282">
                  <c:v>6.9383437338308847</c:v>
                </c:pt>
                <c:pt idx="4283">
                  <c:v>6.9383437338308847</c:v>
                </c:pt>
                <c:pt idx="4284">
                  <c:v>6.9383437338308847</c:v>
                </c:pt>
                <c:pt idx="4285">
                  <c:v>6.9383437338308847</c:v>
                </c:pt>
                <c:pt idx="4286">
                  <c:v>6.9383437338308847</c:v>
                </c:pt>
                <c:pt idx="4287">
                  <c:v>6.9383437338308847</c:v>
                </c:pt>
                <c:pt idx="4288">
                  <c:v>6.9383437338308847</c:v>
                </c:pt>
                <c:pt idx="4289">
                  <c:v>6.9383437338308847</c:v>
                </c:pt>
                <c:pt idx="4290">
                  <c:v>6.9383437338308847</c:v>
                </c:pt>
                <c:pt idx="4291">
                  <c:v>6.9383437338308847</c:v>
                </c:pt>
                <c:pt idx="4292">
                  <c:v>6.9383437338308847</c:v>
                </c:pt>
                <c:pt idx="4293">
                  <c:v>6.9383437338308847</c:v>
                </c:pt>
                <c:pt idx="4294">
                  <c:v>6.9383437338308847</c:v>
                </c:pt>
                <c:pt idx="4295">
                  <c:v>6.9383437338308847</c:v>
                </c:pt>
                <c:pt idx="4296">
                  <c:v>6.9383437338308847</c:v>
                </c:pt>
                <c:pt idx="4297">
                  <c:v>6.9383437338308847</c:v>
                </c:pt>
                <c:pt idx="4298">
                  <c:v>6.9383437338308847</c:v>
                </c:pt>
                <c:pt idx="4299">
                  <c:v>6.9383437338308847</c:v>
                </c:pt>
                <c:pt idx="4300">
                  <c:v>6.9383437338308847</c:v>
                </c:pt>
                <c:pt idx="4301">
                  <c:v>6.9383437338308847</c:v>
                </c:pt>
                <c:pt idx="4302">
                  <c:v>6.9383437338308847</c:v>
                </c:pt>
                <c:pt idx="4303">
                  <c:v>6.9383437338308847</c:v>
                </c:pt>
                <c:pt idx="4304">
                  <c:v>6.9383437338308847</c:v>
                </c:pt>
                <c:pt idx="4305">
                  <c:v>6.9383437338308847</c:v>
                </c:pt>
                <c:pt idx="4306">
                  <c:v>6.9383437338308847</c:v>
                </c:pt>
                <c:pt idx="4307">
                  <c:v>6.9383437338308847</c:v>
                </c:pt>
                <c:pt idx="4308">
                  <c:v>6.9383437338308847</c:v>
                </c:pt>
                <c:pt idx="4309">
                  <c:v>6.9383437338308847</c:v>
                </c:pt>
                <c:pt idx="4310">
                  <c:v>6.9383437338308847</c:v>
                </c:pt>
                <c:pt idx="4311">
                  <c:v>6.9383437338308847</c:v>
                </c:pt>
                <c:pt idx="4312">
                  <c:v>6.9383437338308847</c:v>
                </c:pt>
                <c:pt idx="4313">
                  <c:v>6.9383437338308847</c:v>
                </c:pt>
                <c:pt idx="4314">
                  <c:v>6.9383437338308847</c:v>
                </c:pt>
                <c:pt idx="4315">
                  <c:v>6.9383437338308847</c:v>
                </c:pt>
                <c:pt idx="4316">
                  <c:v>6.9383437338308847</c:v>
                </c:pt>
                <c:pt idx="4317">
                  <c:v>6.9383437338308847</c:v>
                </c:pt>
                <c:pt idx="4318">
                  <c:v>6.9383437338308847</c:v>
                </c:pt>
                <c:pt idx="4319">
                  <c:v>6.9383437338308847</c:v>
                </c:pt>
                <c:pt idx="4320">
                  <c:v>6.9383437338308847</c:v>
                </c:pt>
                <c:pt idx="4321">
                  <c:v>6.9383437338308847</c:v>
                </c:pt>
                <c:pt idx="4322">
                  <c:v>6.9383437338308847</c:v>
                </c:pt>
                <c:pt idx="4323">
                  <c:v>6.9383437338308847</c:v>
                </c:pt>
                <c:pt idx="4324">
                  <c:v>6.9383437338308847</c:v>
                </c:pt>
                <c:pt idx="4325">
                  <c:v>6.9383437338308847</c:v>
                </c:pt>
                <c:pt idx="4326">
                  <c:v>6.9383437338308847</c:v>
                </c:pt>
                <c:pt idx="4327">
                  <c:v>6.9383437338308847</c:v>
                </c:pt>
                <c:pt idx="4328">
                  <c:v>6.9383437338308847</c:v>
                </c:pt>
                <c:pt idx="4329">
                  <c:v>6.9383437338308847</c:v>
                </c:pt>
                <c:pt idx="4330">
                  <c:v>6.9383437338308847</c:v>
                </c:pt>
                <c:pt idx="4331">
                  <c:v>6.9383437338308847</c:v>
                </c:pt>
                <c:pt idx="4332">
                  <c:v>6.9383437338308847</c:v>
                </c:pt>
                <c:pt idx="4333">
                  <c:v>6.9383437338308847</c:v>
                </c:pt>
                <c:pt idx="4334">
                  <c:v>6.9383437338308847</c:v>
                </c:pt>
                <c:pt idx="4335">
                  <c:v>6.9383437338308847</c:v>
                </c:pt>
                <c:pt idx="4336">
                  <c:v>6.9383437338308847</c:v>
                </c:pt>
                <c:pt idx="4337">
                  <c:v>6.9383437338308847</c:v>
                </c:pt>
                <c:pt idx="4338">
                  <c:v>6.9383437338308847</c:v>
                </c:pt>
                <c:pt idx="4339">
                  <c:v>6.9383437338308847</c:v>
                </c:pt>
                <c:pt idx="4340">
                  <c:v>6.9383437338308847</c:v>
                </c:pt>
                <c:pt idx="4341">
                  <c:v>6.9383437338308847</c:v>
                </c:pt>
                <c:pt idx="4342">
                  <c:v>6.9383437338308847</c:v>
                </c:pt>
                <c:pt idx="4343">
                  <c:v>6.9383437338308847</c:v>
                </c:pt>
                <c:pt idx="4344">
                  <c:v>6.9383437338308847</c:v>
                </c:pt>
                <c:pt idx="4345">
                  <c:v>6.9383437338308847</c:v>
                </c:pt>
                <c:pt idx="4346">
                  <c:v>6.9383437338308847</c:v>
                </c:pt>
                <c:pt idx="4347">
                  <c:v>6.9383437338308847</c:v>
                </c:pt>
                <c:pt idx="4348">
                  <c:v>6.9383437338308847</c:v>
                </c:pt>
                <c:pt idx="4349">
                  <c:v>6.9383437338308847</c:v>
                </c:pt>
                <c:pt idx="4350">
                  <c:v>6.9383437338308847</c:v>
                </c:pt>
                <c:pt idx="4351">
                  <c:v>6.9383437338308847</c:v>
                </c:pt>
                <c:pt idx="4352">
                  <c:v>6.9383437338308847</c:v>
                </c:pt>
                <c:pt idx="4353">
                  <c:v>6.9383437338308847</c:v>
                </c:pt>
                <c:pt idx="4354">
                  <c:v>6.9383437338308847</c:v>
                </c:pt>
                <c:pt idx="4355">
                  <c:v>6.9383437338308847</c:v>
                </c:pt>
                <c:pt idx="4356">
                  <c:v>6.9383437338308847</c:v>
                </c:pt>
                <c:pt idx="4357">
                  <c:v>6.9383437338308847</c:v>
                </c:pt>
                <c:pt idx="4358">
                  <c:v>6.9383437338308847</c:v>
                </c:pt>
                <c:pt idx="4359">
                  <c:v>6.9383437338308847</c:v>
                </c:pt>
                <c:pt idx="4360">
                  <c:v>6.9383437338308847</c:v>
                </c:pt>
                <c:pt idx="4361">
                  <c:v>6.9383437338308847</c:v>
                </c:pt>
                <c:pt idx="4362">
                  <c:v>6.9383437338308847</c:v>
                </c:pt>
                <c:pt idx="4363">
                  <c:v>6.9383437338308847</c:v>
                </c:pt>
                <c:pt idx="4364">
                  <c:v>6.9383437338308847</c:v>
                </c:pt>
                <c:pt idx="4365">
                  <c:v>6.9383437338308847</c:v>
                </c:pt>
                <c:pt idx="4366">
                  <c:v>6.9383437338308847</c:v>
                </c:pt>
                <c:pt idx="4367">
                  <c:v>6.9383437338308847</c:v>
                </c:pt>
                <c:pt idx="4368">
                  <c:v>6.9383437338308847</c:v>
                </c:pt>
                <c:pt idx="4369">
                  <c:v>6.9383437338308847</c:v>
                </c:pt>
                <c:pt idx="4370">
                  <c:v>6.9383437338308847</c:v>
                </c:pt>
                <c:pt idx="4371">
                  <c:v>6.9383437338308847</c:v>
                </c:pt>
                <c:pt idx="4372">
                  <c:v>6.9383437338308847</c:v>
                </c:pt>
                <c:pt idx="4373">
                  <c:v>6.9383437338308847</c:v>
                </c:pt>
                <c:pt idx="4374">
                  <c:v>6.9383437338308847</c:v>
                </c:pt>
                <c:pt idx="4375">
                  <c:v>6.9383437338308847</c:v>
                </c:pt>
                <c:pt idx="4376">
                  <c:v>6.9383437338308847</c:v>
                </c:pt>
                <c:pt idx="4377">
                  <c:v>6.9383437338308847</c:v>
                </c:pt>
                <c:pt idx="4378">
                  <c:v>6.9383437338308847</c:v>
                </c:pt>
                <c:pt idx="4379">
                  <c:v>6.9383437338308847</c:v>
                </c:pt>
                <c:pt idx="4380">
                  <c:v>6.9383437338308847</c:v>
                </c:pt>
                <c:pt idx="4381">
                  <c:v>6.9383437338308847</c:v>
                </c:pt>
                <c:pt idx="4382">
                  <c:v>6.9383437338308847</c:v>
                </c:pt>
                <c:pt idx="4383">
                  <c:v>6.9383437338308847</c:v>
                </c:pt>
                <c:pt idx="4384">
                  <c:v>6.9383437338308847</c:v>
                </c:pt>
                <c:pt idx="4385">
                  <c:v>6.9383437338308847</c:v>
                </c:pt>
                <c:pt idx="4386">
                  <c:v>6.9383437338308847</c:v>
                </c:pt>
                <c:pt idx="4387">
                  <c:v>6.9383437338308847</c:v>
                </c:pt>
                <c:pt idx="4388">
                  <c:v>6.9383437338308847</c:v>
                </c:pt>
                <c:pt idx="4389">
                  <c:v>6.9383437338308847</c:v>
                </c:pt>
                <c:pt idx="4390">
                  <c:v>6.9383437338308847</c:v>
                </c:pt>
                <c:pt idx="4391">
                  <c:v>6.9383437338308847</c:v>
                </c:pt>
                <c:pt idx="4392">
                  <c:v>6.9383437338308847</c:v>
                </c:pt>
                <c:pt idx="4393">
                  <c:v>6.9383437338308847</c:v>
                </c:pt>
                <c:pt idx="4394">
                  <c:v>6.9383437338308847</c:v>
                </c:pt>
                <c:pt idx="4395">
                  <c:v>6.9383437338308847</c:v>
                </c:pt>
                <c:pt idx="4396">
                  <c:v>6.9383437338308847</c:v>
                </c:pt>
                <c:pt idx="4397">
                  <c:v>6.9383437338308847</c:v>
                </c:pt>
                <c:pt idx="4398">
                  <c:v>6.9383437338308847</c:v>
                </c:pt>
                <c:pt idx="4399">
                  <c:v>6.9383437338308847</c:v>
                </c:pt>
                <c:pt idx="4400">
                  <c:v>6.9383437338308847</c:v>
                </c:pt>
                <c:pt idx="4401">
                  <c:v>6.9383437338308847</c:v>
                </c:pt>
                <c:pt idx="4402">
                  <c:v>6.9383437338308847</c:v>
                </c:pt>
                <c:pt idx="4403">
                  <c:v>6.9383437338308847</c:v>
                </c:pt>
                <c:pt idx="4404">
                  <c:v>6.9383437338308847</c:v>
                </c:pt>
                <c:pt idx="4405">
                  <c:v>6.9383437338308847</c:v>
                </c:pt>
                <c:pt idx="4406">
                  <c:v>6.9383437338308847</c:v>
                </c:pt>
                <c:pt idx="4407">
                  <c:v>6.9383437338308847</c:v>
                </c:pt>
                <c:pt idx="4408">
                  <c:v>6.9383437338308847</c:v>
                </c:pt>
                <c:pt idx="4409">
                  <c:v>6.9383437338308847</c:v>
                </c:pt>
                <c:pt idx="4410">
                  <c:v>6.9383437338308847</c:v>
                </c:pt>
                <c:pt idx="4411">
                  <c:v>6.9383437338308847</c:v>
                </c:pt>
                <c:pt idx="4412">
                  <c:v>6.9383437338308847</c:v>
                </c:pt>
                <c:pt idx="4413">
                  <c:v>6.9383437338308847</c:v>
                </c:pt>
                <c:pt idx="4414">
                  <c:v>6.9383437338308847</c:v>
                </c:pt>
                <c:pt idx="4415">
                  <c:v>6.9383437338308847</c:v>
                </c:pt>
                <c:pt idx="4416">
                  <c:v>6.9383437338308847</c:v>
                </c:pt>
                <c:pt idx="4417">
                  <c:v>6.9383437338308847</c:v>
                </c:pt>
                <c:pt idx="4418">
                  <c:v>6.9383437338308847</c:v>
                </c:pt>
                <c:pt idx="4419">
                  <c:v>6.9383437338308847</c:v>
                </c:pt>
                <c:pt idx="4420">
                  <c:v>6.9383437338308847</c:v>
                </c:pt>
                <c:pt idx="4421">
                  <c:v>6.9383437338308847</c:v>
                </c:pt>
                <c:pt idx="4422">
                  <c:v>6.9383437338308847</c:v>
                </c:pt>
                <c:pt idx="4423">
                  <c:v>6.9383437338308847</c:v>
                </c:pt>
                <c:pt idx="4424">
                  <c:v>6.9383437338308847</c:v>
                </c:pt>
                <c:pt idx="4425">
                  <c:v>6.9383437338308847</c:v>
                </c:pt>
                <c:pt idx="4426">
                  <c:v>6.9383437338308847</c:v>
                </c:pt>
                <c:pt idx="4427">
                  <c:v>6.9383437338308847</c:v>
                </c:pt>
                <c:pt idx="4428">
                  <c:v>6.9383437338308847</c:v>
                </c:pt>
                <c:pt idx="4429">
                  <c:v>6.9383437338308847</c:v>
                </c:pt>
                <c:pt idx="4430">
                  <c:v>6.9383437338308847</c:v>
                </c:pt>
                <c:pt idx="4431">
                  <c:v>6.9383437338308847</c:v>
                </c:pt>
                <c:pt idx="4432">
                  <c:v>6.9383437338308847</c:v>
                </c:pt>
                <c:pt idx="4433">
                  <c:v>6.9383437338308847</c:v>
                </c:pt>
                <c:pt idx="4434">
                  <c:v>6.9383437338308847</c:v>
                </c:pt>
                <c:pt idx="4435">
                  <c:v>6.9383437338308847</c:v>
                </c:pt>
                <c:pt idx="4436">
                  <c:v>6.9383437338308847</c:v>
                </c:pt>
                <c:pt idx="4437">
                  <c:v>6.9383437338308847</c:v>
                </c:pt>
                <c:pt idx="4438">
                  <c:v>6.9383437338308847</c:v>
                </c:pt>
                <c:pt idx="4439">
                  <c:v>6.9383437338308847</c:v>
                </c:pt>
                <c:pt idx="4440">
                  <c:v>6.9383437338308847</c:v>
                </c:pt>
                <c:pt idx="4441">
                  <c:v>6.9383437338308847</c:v>
                </c:pt>
                <c:pt idx="4442">
                  <c:v>6.9383437338308847</c:v>
                </c:pt>
                <c:pt idx="4443">
                  <c:v>6.9383437338308847</c:v>
                </c:pt>
                <c:pt idx="4444">
                  <c:v>6.9383437338308847</c:v>
                </c:pt>
                <c:pt idx="4445">
                  <c:v>6.9383437338308847</c:v>
                </c:pt>
                <c:pt idx="4446">
                  <c:v>6.9383437338308847</c:v>
                </c:pt>
                <c:pt idx="4447">
                  <c:v>6.9383437338308847</c:v>
                </c:pt>
                <c:pt idx="4448">
                  <c:v>6.9383437338308847</c:v>
                </c:pt>
                <c:pt idx="4449">
                  <c:v>6.9383437338308847</c:v>
                </c:pt>
                <c:pt idx="4450">
                  <c:v>6.9383437338308847</c:v>
                </c:pt>
                <c:pt idx="4451">
                  <c:v>6.9383437338308847</c:v>
                </c:pt>
                <c:pt idx="4452">
                  <c:v>6.9383437338308847</c:v>
                </c:pt>
                <c:pt idx="4453">
                  <c:v>6.9383437338308847</c:v>
                </c:pt>
                <c:pt idx="4454">
                  <c:v>6.9383437338308847</c:v>
                </c:pt>
                <c:pt idx="4455">
                  <c:v>6.9383437338308847</c:v>
                </c:pt>
                <c:pt idx="4456">
                  <c:v>6.9383437338308847</c:v>
                </c:pt>
                <c:pt idx="4457">
                  <c:v>6.9383437338308847</c:v>
                </c:pt>
                <c:pt idx="4458">
                  <c:v>6.9383437338308847</c:v>
                </c:pt>
                <c:pt idx="4459">
                  <c:v>6.9383437338308847</c:v>
                </c:pt>
                <c:pt idx="4460">
                  <c:v>6.9383437338308847</c:v>
                </c:pt>
                <c:pt idx="4461">
                  <c:v>6.9383437338308847</c:v>
                </c:pt>
                <c:pt idx="4462">
                  <c:v>6.9383437338308847</c:v>
                </c:pt>
                <c:pt idx="4463">
                  <c:v>6.9383437338308847</c:v>
                </c:pt>
                <c:pt idx="4464">
                  <c:v>6.9383437338308847</c:v>
                </c:pt>
                <c:pt idx="4465">
                  <c:v>6.9383437338308847</c:v>
                </c:pt>
                <c:pt idx="4466">
                  <c:v>6.9383437338308847</c:v>
                </c:pt>
                <c:pt idx="4467">
                  <c:v>6.9383437338308847</c:v>
                </c:pt>
                <c:pt idx="4468">
                  <c:v>6.9383437338308847</c:v>
                </c:pt>
                <c:pt idx="4469">
                  <c:v>6.9383437338308847</c:v>
                </c:pt>
                <c:pt idx="4470">
                  <c:v>6.9383437338308847</c:v>
                </c:pt>
                <c:pt idx="4471">
                  <c:v>6.9383437338308847</c:v>
                </c:pt>
                <c:pt idx="4472">
                  <c:v>6.9383437338308847</c:v>
                </c:pt>
                <c:pt idx="4473">
                  <c:v>6.9383437338308847</c:v>
                </c:pt>
                <c:pt idx="4474">
                  <c:v>6.9383437338308847</c:v>
                </c:pt>
                <c:pt idx="4475">
                  <c:v>6.9383437338308847</c:v>
                </c:pt>
                <c:pt idx="4476">
                  <c:v>6.9383437338308847</c:v>
                </c:pt>
                <c:pt idx="4477">
                  <c:v>6.9383437338308847</c:v>
                </c:pt>
                <c:pt idx="4478">
                  <c:v>6.9383437338308847</c:v>
                </c:pt>
                <c:pt idx="4479">
                  <c:v>6.9383437338308847</c:v>
                </c:pt>
                <c:pt idx="4480">
                  <c:v>6.9383437338308847</c:v>
                </c:pt>
                <c:pt idx="4481">
                  <c:v>6.9383437338308847</c:v>
                </c:pt>
                <c:pt idx="4482">
                  <c:v>6.9383437338308847</c:v>
                </c:pt>
                <c:pt idx="4483">
                  <c:v>6.9383437338308847</c:v>
                </c:pt>
                <c:pt idx="4484">
                  <c:v>6.9383437338308847</c:v>
                </c:pt>
                <c:pt idx="4485">
                  <c:v>6.9383437338308847</c:v>
                </c:pt>
                <c:pt idx="4486">
                  <c:v>6.9383437338308847</c:v>
                </c:pt>
                <c:pt idx="4487">
                  <c:v>6.9383437338308847</c:v>
                </c:pt>
                <c:pt idx="4488">
                  <c:v>6.9383437338308847</c:v>
                </c:pt>
                <c:pt idx="4489">
                  <c:v>6.9383437338308847</c:v>
                </c:pt>
                <c:pt idx="4490">
                  <c:v>6.9383437338308847</c:v>
                </c:pt>
                <c:pt idx="4491">
                  <c:v>6.9383437338308847</c:v>
                </c:pt>
                <c:pt idx="4492">
                  <c:v>6.9383437338308847</c:v>
                </c:pt>
                <c:pt idx="4493">
                  <c:v>6.9383437338308847</c:v>
                </c:pt>
                <c:pt idx="4494">
                  <c:v>6.9383437338308847</c:v>
                </c:pt>
                <c:pt idx="4495">
                  <c:v>6.9383437338308847</c:v>
                </c:pt>
                <c:pt idx="4496">
                  <c:v>6.9383437338308847</c:v>
                </c:pt>
                <c:pt idx="4497">
                  <c:v>6.9383437338308847</c:v>
                </c:pt>
                <c:pt idx="4498">
                  <c:v>6.9383437338308847</c:v>
                </c:pt>
                <c:pt idx="4499">
                  <c:v>6.9383437338308847</c:v>
                </c:pt>
                <c:pt idx="4500">
                  <c:v>6.9383437338308847</c:v>
                </c:pt>
                <c:pt idx="4501">
                  <c:v>6.9383437338308847</c:v>
                </c:pt>
                <c:pt idx="4502">
                  <c:v>6.9383437338308847</c:v>
                </c:pt>
                <c:pt idx="4503">
                  <c:v>6.9383437338308847</c:v>
                </c:pt>
                <c:pt idx="4504">
                  <c:v>6.9383437338308847</c:v>
                </c:pt>
                <c:pt idx="4505">
                  <c:v>6.9383437338308847</c:v>
                </c:pt>
                <c:pt idx="4506">
                  <c:v>6.9383437338308847</c:v>
                </c:pt>
                <c:pt idx="4507">
                  <c:v>6.9383437338308847</c:v>
                </c:pt>
                <c:pt idx="4508">
                  <c:v>6.9383437338308847</c:v>
                </c:pt>
                <c:pt idx="4509">
                  <c:v>6.9383437338308847</c:v>
                </c:pt>
                <c:pt idx="4510">
                  <c:v>6.9383437338308847</c:v>
                </c:pt>
                <c:pt idx="4511">
                  <c:v>6.9383437338308847</c:v>
                </c:pt>
                <c:pt idx="4512">
                  <c:v>6.9383437338308847</c:v>
                </c:pt>
                <c:pt idx="4513">
                  <c:v>6.9383437338308847</c:v>
                </c:pt>
                <c:pt idx="4514">
                  <c:v>6.9383437338308847</c:v>
                </c:pt>
                <c:pt idx="4515">
                  <c:v>6.9383437338308847</c:v>
                </c:pt>
                <c:pt idx="4516">
                  <c:v>6.9383437338308847</c:v>
                </c:pt>
                <c:pt idx="4517">
                  <c:v>6.9383437338308847</c:v>
                </c:pt>
                <c:pt idx="4518">
                  <c:v>6.9383437338308847</c:v>
                </c:pt>
                <c:pt idx="4519">
                  <c:v>6.9383437338308847</c:v>
                </c:pt>
                <c:pt idx="4520">
                  <c:v>6.9383437338308847</c:v>
                </c:pt>
                <c:pt idx="4521">
                  <c:v>6.9383437338308847</c:v>
                </c:pt>
                <c:pt idx="4522">
                  <c:v>6.9383437338308847</c:v>
                </c:pt>
                <c:pt idx="4523">
                  <c:v>6.9383437338308847</c:v>
                </c:pt>
                <c:pt idx="4524">
                  <c:v>6.9383437338308847</c:v>
                </c:pt>
                <c:pt idx="4525">
                  <c:v>6.9383437338308847</c:v>
                </c:pt>
                <c:pt idx="4526">
                  <c:v>6.9383437338308847</c:v>
                </c:pt>
                <c:pt idx="4527">
                  <c:v>6.9383437338308847</c:v>
                </c:pt>
                <c:pt idx="4528">
                  <c:v>6.9383437338308847</c:v>
                </c:pt>
                <c:pt idx="4529">
                  <c:v>6.9383437338308847</c:v>
                </c:pt>
                <c:pt idx="4530">
                  <c:v>6.9383437338308847</c:v>
                </c:pt>
                <c:pt idx="4531">
                  <c:v>6.9383437338308847</c:v>
                </c:pt>
                <c:pt idx="4532">
                  <c:v>6.9383437338308847</c:v>
                </c:pt>
                <c:pt idx="4533">
                  <c:v>6.9383437338308847</c:v>
                </c:pt>
                <c:pt idx="4534">
                  <c:v>6.9383437338308847</c:v>
                </c:pt>
                <c:pt idx="4535">
                  <c:v>6.9383437338308847</c:v>
                </c:pt>
                <c:pt idx="4536">
                  <c:v>6.9383437338308847</c:v>
                </c:pt>
                <c:pt idx="4537">
                  <c:v>6.9383437338308847</c:v>
                </c:pt>
                <c:pt idx="4538">
                  <c:v>6.9383437338308847</c:v>
                </c:pt>
                <c:pt idx="4539">
                  <c:v>6.9383437338308847</c:v>
                </c:pt>
                <c:pt idx="4540">
                  <c:v>6.9383437338308847</c:v>
                </c:pt>
                <c:pt idx="4541">
                  <c:v>6.9383437338308847</c:v>
                </c:pt>
                <c:pt idx="4542">
                  <c:v>6.9383437338308847</c:v>
                </c:pt>
                <c:pt idx="4543">
                  <c:v>6.9383437338308847</c:v>
                </c:pt>
                <c:pt idx="4544">
                  <c:v>6.9383437338308847</c:v>
                </c:pt>
                <c:pt idx="4545">
                  <c:v>6.9383437338308847</c:v>
                </c:pt>
                <c:pt idx="4546">
                  <c:v>6.9383437338308847</c:v>
                </c:pt>
                <c:pt idx="4547">
                  <c:v>6.9383437338308847</c:v>
                </c:pt>
                <c:pt idx="4548">
                  <c:v>6.9383437338308847</c:v>
                </c:pt>
                <c:pt idx="4549">
                  <c:v>6.9383437338308847</c:v>
                </c:pt>
                <c:pt idx="4550">
                  <c:v>6.9383437338308847</c:v>
                </c:pt>
                <c:pt idx="4551">
                  <c:v>6.9383437338308847</c:v>
                </c:pt>
                <c:pt idx="4552">
                  <c:v>6.9383437338308847</c:v>
                </c:pt>
                <c:pt idx="4553">
                  <c:v>6.9383437338308847</c:v>
                </c:pt>
                <c:pt idx="4554">
                  <c:v>6.9383437338308847</c:v>
                </c:pt>
                <c:pt idx="4555">
                  <c:v>6.9383437338308847</c:v>
                </c:pt>
                <c:pt idx="4556">
                  <c:v>6.9383437338308847</c:v>
                </c:pt>
                <c:pt idx="4557">
                  <c:v>6.9383437338308847</c:v>
                </c:pt>
                <c:pt idx="4558">
                  <c:v>6.9383437338308847</c:v>
                </c:pt>
                <c:pt idx="4559">
                  <c:v>6.9383437338308847</c:v>
                </c:pt>
                <c:pt idx="4560">
                  <c:v>6.9383437338308847</c:v>
                </c:pt>
                <c:pt idx="4561">
                  <c:v>6.9383437338308847</c:v>
                </c:pt>
                <c:pt idx="4562">
                  <c:v>6.9383437338308847</c:v>
                </c:pt>
                <c:pt idx="4563">
                  <c:v>6.9383437338308847</c:v>
                </c:pt>
                <c:pt idx="4564">
                  <c:v>6.9383437338308847</c:v>
                </c:pt>
                <c:pt idx="4565">
                  <c:v>6.9383437338308847</c:v>
                </c:pt>
                <c:pt idx="4566">
                  <c:v>6.9383437338308847</c:v>
                </c:pt>
                <c:pt idx="4567">
                  <c:v>6.9383437338308847</c:v>
                </c:pt>
                <c:pt idx="4568">
                  <c:v>6.9383437338308847</c:v>
                </c:pt>
                <c:pt idx="4569">
                  <c:v>6.9383437338308847</c:v>
                </c:pt>
                <c:pt idx="4570">
                  <c:v>6.9383437338308847</c:v>
                </c:pt>
                <c:pt idx="4571">
                  <c:v>6.9383437338308847</c:v>
                </c:pt>
                <c:pt idx="4572">
                  <c:v>6.9383437338308847</c:v>
                </c:pt>
                <c:pt idx="4573">
                  <c:v>6.9383437338308847</c:v>
                </c:pt>
                <c:pt idx="4574">
                  <c:v>6.9383437338308847</c:v>
                </c:pt>
                <c:pt idx="4575">
                  <c:v>6.9383437338308847</c:v>
                </c:pt>
                <c:pt idx="4576">
                  <c:v>6.9383437338308847</c:v>
                </c:pt>
                <c:pt idx="4577">
                  <c:v>6.9383437338308847</c:v>
                </c:pt>
                <c:pt idx="4578">
                  <c:v>6.9383437338308847</c:v>
                </c:pt>
                <c:pt idx="4579">
                  <c:v>6.9383437338308847</c:v>
                </c:pt>
                <c:pt idx="4580">
                  <c:v>6.9383437338308847</c:v>
                </c:pt>
                <c:pt idx="4581">
                  <c:v>6.9383437338308847</c:v>
                </c:pt>
                <c:pt idx="4582">
                  <c:v>6.9383437338308847</c:v>
                </c:pt>
                <c:pt idx="4583">
                  <c:v>6.9383437338308847</c:v>
                </c:pt>
                <c:pt idx="4584">
                  <c:v>6.9383437338308847</c:v>
                </c:pt>
                <c:pt idx="4585">
                  <c:v>6.9383437338308847</c:v>
                </c:pt>
                <c:pt idx="4586">
                  <c:v>6.9383437338308847</c:v>
                </c:pt>
                <c:pt idx="4587">
                  <c:v>6.9383437338308847</c:v>
                </c:pt>
                <c:pt idx="4588">
                  <c:v>6.9383437338308847</c:v>
                </c:pt>
                <c:pt idx="4589">
                  <c:v>6.9383437338308847</c:v>
                </c:pt>
                <c:pt idx="4590">
                  <c:v>6.9383437338308847</c:v>
                </c:pt>
                <c:pt idx="4591">
                  <c:v>6.9383437338308847</c:v>
                </c:pt>
                <c:pt idx="4592">
                  <c:v>6.9383437338308847</c:v>
                </c:pt>
                <c:pt idx="4593">
                  <c:v>6.9383437338308847</c:v>
                </c:pt>
                <c:pt idx="4594">
                  <c:v>6.9383437338308847</c:v>
                </c:pt>
                <c:pt idx="4595">
                  <c:v>6.9383437338308847</c:v>
                </c:pt>
                <c:pt idx="4596">
                  <c:v>6.9383437338308847</c:v>
                </c:pt>
                <c:pt idx="4597">
                  <c:v>6.9383437338308847</c:v>
                </c:pt>
                <c:pt idx="4598">
                  <c:v>6.9383437338308847</c:v>
                </c:pt>
                <c:pt idx="4599">
                  <c:v>6.9383437338308847</c:v>
                </c:pt>
                <c:pt idx="4600">
                  <c:v>6.9383437338308847</c:v>
                </c:pt>
                <c:pt idx="4601">
                  <c:v>6.9383437338308847</c:v>
                </c:pt>
                <c:pt idx="4602">
                  <c:v>6.9383437338308847</c:v>
                </c:pt>
                <c:pt idx="4603">
                  <c:v>6.9383437338308847</c:v>
                </c:pt>
                <c:pt idx="4604">
                  <c:v>6.9383437338308847</c:v>
                </c:pt>
                <c:pt idx="4605">
                  <c:v>6.9383437338308847</c:v>
                </c:pt>
                <c:pt idx="4606">
                  <c:v>6.9383437338308847</c:v>
                </c:pt>
                <c:pt idx="4607">
                  <c:v>6.9383437338308847</c:v>
                </c:pt>
                <c:pt idx="4608">
                  <c:v>6.9383437338308847</c:v>
                </c:pt>
                <c:pt idx="4609">
                  <c:v>6.9383437338308847</c:v>
                </c:pt>
                <c:pt idx="4610">
                  <c:v>6.9383437338308847</c:v>
                </c:pt>
                <c:pt idx="4611">
                  <c:v>6.9383437338308847</c:v>
                </c:pt>
                <c:pt idx="4612">
                  <c:v>6.9383437338308847</c:v>
                </c:pt>
                <c:pt idx="4613">
                  <c:v>6.9383437338308847</c:v>
                </c:pt>
                <c:pt idx="4614">
                  <c:v>6.9383437338308847</c:v>
                </c:pt>
                <c:pt idx="4615">
                  <c:v>6.9383437338308847</c:v>
                </c:pt>
                <c:pt idx="4616">
                  <c:v>6.9383437338308847</c:v>
                </c:pt>
                <c:pt idx="4617">
                  <c:v>6.9383437338308847</c:v>
                </c:pt>
                <c:pt idx="4618">
                  <c:v>6.9383437338308847</c:v>
                </c:pt>
                <c:pt idx="4619">
                  <c:v>6.9383437338308847</c:v>
                </c:pt>
                <c:pt idx="4620">
                  <c:v>6.9383437338308847</c:v>
                </c:pt>
                <c:pt idx="4621">
                  <c:v>6.9383437338308847</c:v>
                </c:pt>
                <c:pt idx="4622">
                  <c:v>6.9383437338308847</c:v>
                </c:pt>
                <c:pt idx="4623">
                  <c:v>6.9383437338308847</c:v>
                </c:pt>
                <c:pt idx="4624">
                  <c:v>6.9383437338308847</c:v>
                </c:pt>
                <c:pt idx="4625">
                  <c:v>6.9383437338308847</c:v>
                </c:pt>
                <c:pt idx="4626">
                  <c:v>6.9383437338308847</c:v>
                </c:pt>
                <c:pt idx="4627">
                  <c:v>6.9383437338308847</c:v>
                </c:pt>
                <c:pt idx="4628">
                  <c:v>6.9383437338308847</c:v>
                </c:pt>
                <c:pt idx="4629">
                  <c:v>6.9383437338308847</c:v>
                </c:pt>
                <c:pt idx="4630">
                  <c:v>6.9383437338308847</c:v>
                </c:pt>
                <c:pt idx="4631">
                  <c:v>6.9383437338308847</c:v>
                </c:pt>
                <c:pt idx="4632">
                  <c:v>6.9383437338308847</c:v>
                </c:pt>
                <c:pt idx="4633">
                  <c:v>6.9383437338308847</c:v>
                </c:pt>
                <c:pt idx="4634">
                  <c:v>6.9383437338308847</c:v>
                </c:pt>
                <c:pt idx="4635">
                  <c:v>6.9383437338308847</c:v>
                </c:pt>
                <c:pt idx="4636">
                  <c:v>6.9383437338308847</c:v>
                </c:pt>
                <c:pt idx="4637">
                  <c:v>6.9383437338308847</c:v>
                </c:pt>
                <c:pt idx="4638">
                  <c:v>6.9383437338308847</c:v>
                </c:pt>
                <c:pt idx="4639">
                  <c:v>6.9383437338308847</c:v>
                </c:pt>
                <c:pt idx="4640">
                  <c:v>6.9383437338308847</c:v>
                </c:pt>
                <c:pt idx="4641">
                  <c:v>6.9383437338308847</c:v>
                </c:pt>
                <c:pt idx="4642">
                  <c:v>6.9383437338308847</c:v>
                </c:pt>
                <c:pt idx="4643">
                  <c:v>6.9383437338308847</c:v>
                </c:pt>
                <c:pt idx="4644">
                  <c:v>6.9383437338308847</c:v>
                </c:pt>
                <c:pt idx="4645">
                  <c:v>6.9383437338308847</c:v>
                </c:pt>
                <c:pt idx="4646">
                  <c:v>6.9383437338308847</c:v>
                </c:pt>
                <c:pt idx="4647">
                  <c:v>6.9383437338308847</c:v>
                </c:pt>
                <c:pt idx="4648">
                  <c:v>6.9383437338308847</c:v>
                </c:pt>
                <c:pt idx="4649">
                  <c:v>6.9383437338308847</c:v>
                </c:pt>
                <c:pt idx="4650">
                  <c:v>6.9383437338308847</c:v>
                </c:pt>
                <c:pt idx="4651">
                  <c:v>6.9383437338308847</c:v>
                </c:pt>
                <c:pt idx="4652">
                  <c:v>6.9383437338308847</c:v>
                </c:pt>
                <c:pt idx="4653">
                  <c:v>6.9383437338308847</c:v>
                </c:pt>
                <c:pt idx="4654">
                  <c:v>6.9383437338308847</c:v>
                </c:pt>
                <c:pt idx="4655">
                  <c:v>6.9383437338308847</c:v>
                </c:pt>
                <c:pt idx="4656">
                  <c:v>6.9383437338308847</c:v>
                </c:pt>
                <c:pt idx="4657">
                  <c:v>6.9383437338308847</c:v>
                </c:pt>
                <c:pt idx="4658">
                  <c:v>6.9383437338308847</c:v>
                </c:pt>
                <c:pt idx="4659">
                  <c:v>6.9383437338308847</c:v>
                </c:pt>
                <c:pt idx="4660">
                  <c:v>6.9383437338308847</c:v>
                </c:pt>
                <c:pt idx="4661">
                  <c:v>6.9383437338308847</c:v>
                </c:pt>
                <c:pt idx="4662">
                  <c:v>6.9383437338308847</c:v>
                </c:pt>
                <c:pt idx="4663">
                  <c:v>6.9383437338308847</c:v>
                </c:pt>
                <c:pt idx="4664">
                  <c:v>6.9383437338308847</c:v>
                </c:pt>
                <c:pt idx="4665">
                  <c:v>6.9383437338308847</c:v>
                </c:pt>
                <c:pt idx="4666">
                  <c:v>6.9383437338308847</c:v>
                </c:pt>
                <c:pt idx="4667">
                  <c:v>6.9383437338308847</c:v>
                </c:pt>
                <c:pt idx="4668">
                  <c:v>6.9383437338308847</c:v>
                </c:pt>
                <c:pt idx="4669">
                  <c:v>6.9383437338308847</c:v>
                </c:pt>
                <c:pt idx="4670">
                  <c:v>6.9383437338308847</c:v>
                </c:pt>
                <c:pt idx="4671">
                  <c:v>6.9383437338308847</c:v>
                </c:pt>
                <c:pt idx="4672">
                  <c:v>6.9383437338308847</c:v>
                </c:pt>
                <c:pt idx="4673">
                  <c:v>6.9383437338308847</c:v>
                </c:pt>
                <c:pt idx="4674">
                  <c:v>6.9383437338308847</c:v>
                </c:pt>
                <c:pt idx="4675">
                  <c:v>6.9383437338308847</c:v>
                </c:pt>
                <c:pt idx="4676">
                  <c:v>6.9383437338308847</c:v>
                </c:pt>
                <c:pt idx="4677">
                  <c:v>6.9383437338308847</c:v>
                </c:pt>
                <c:pt idx="4678">
                  <c:v>6.9383437338308847</c:v>
                </c:pt>
                <c:pt idx="4679">
                  <c:v>6.9383437338308847</c:v>
                </c:pt>
                <c:pt idx="4680">
                  <c:v>6.9383437338308847</c:v>
                </c:pt>
                <c:pt idx="4681">
                  <c:v>6.9383437338308847</c:v>
                </c:pt>
                <c:pt idx="4682">
                  <c:v>6.9383437338308847</c:v>
                </c:pt>
                <c:pt idx="4683">
                  <c:v>6.9383437338308847</c:v>
                </c:pt>
                <c:pt idx="4684">
                  <c:v>6.9383437338308847</c:v>
                </c:pt>
                <c:pt idx="4685">
                  <c:v>6.9383437338308847</c:v>
                </c:pt>
                <c:pt idx="4686">
                  <c:v>6.9383437338308847</c:v>
                </c:pt>
                <c:pt idx="4687">
                  <c:v>6.9383437338308847</c:v>
                </c:pt>
                <c:pt idx="4688">
                  <c:v>6.9383437338308847</c:v>
                </c:pt>
                <c:pt idx="4689">
                  <c:v>6.9383437338308847</c:v>
                </c:pt>
                <c:pt idx="4690">
                  <c:v>6.9383437338308847</c:v>
                </c:pt>
                <c:pt idx="4691">
                  <c:v>6.9383437338308847</c:v>
                </c:pt>
                <c:pt idx="4692">
                  <c:v>6.9383437338308847</c:v>
                </c:pt>
                <c:pt idx="4693">
                  <c:v>6.9383437338308847</c:v>
                </c:pt>
                <c:pt idx="4694">
                  <c:v>6.9383437338308847</c:v>
                </c:pt>
                <c:pt idx="4695">
                  <c:v>6.9383437338308847</c:v>
                </c:pt>
                <c:pt idx="4696">
                  <c:v>6.9383437338308847</c:v>
                </c:pt>
                <c:pt idx="4697">
                  <c:v>6.9383437338308847</c:v>
                </c:pt>
                <c:pt idx="4698">
                  <c:v>6.9383437338308847</c:v>
                </c:pt>
                <c:pt idx="4699">
                  <c:v>6.9383437338308847</c:v>
                </c:pt>
                <c:pt idx="4700">
                  <c:v>6.9383437338308847</c:v>
                </c:pt>
                <c:pt idx="4701">
                  <c:v>6.9383437338308847</c:v>
                </c:pt>
                <c:pt idx="4702">
                  <c:v>6.9383437338308847</c:v>
                </c:pt>
                <c:pt idx="4703">
                  <c:v>6.9383437338308847</c:v>
                </c:pt>
                <c:pt idx="4704">
                  <c:v>6.9383437338308847</c:v>
                </c:pt>
                <c:pt idx="4705">
                  <c:v>6.9383437338308847</c:v>
                </c:pt>
                <c:pt idx="4706">
                  <c:v>6.9383437338308847</c:v>
                </c:pt>
                <c:pt idx="4707">
                  <c:v>6.9383437338308847</c:v>
                </c:pt>
                <c:pt idx="4708">
                  <c:v>6.9383437338308847</c:v>
                </c:pt>
                <c:pt idx="4709">
                  <c:v>6.9383437338308847</c:v>
                </c:pt>
                <c:pt idx="4710">
                  <c:v>6.9383437338308847</c:v>
                </c:pt>
                <c:pt idx="4711">
                  <c:v>6.9383437338308847</c:v>
                </c:pt>
                <c:pt idx="4712">
                  <c:v>6.9383437338308847</c:v>
                </c:pt>
                <c:pt idx="4713">
                  <c:v>6.9383437338308847</c:v>
                </c:pt>
                <c:pt idx="4714">
                  <c:v>6.9383437338308847</c:v>
                </c:pt>
                <c:pt idx="4715">
                  <c:v>6.9383437338308847</c:v>
                </c:pt>
                <c:pt idx="4716">
                  <c:v>6.9383437338308847</c:v>
                </c:pt>
                <c:pt idx="4717">
                  <c:v>6.9383437338308847</c:v>
                </c:pt>
                <c:pt idx="4718">
                  <c:v>6.9383437338308847</c:v>
                </c:pt>
                <c:pt idx="4719">
                  <c:v>6.9383437338308847</c:v>
                </c:pt>
                <c:pt idx="4720">
                  <c:v>6.9383437338308847</c:v>
                </c:pt>
                <c:pt idx="4721">
                  <c:v>6.9383437338308847</c:v>
                </c:pt>
                <c:pt idx="4722">
                  <c:v>6.9383437338308847</c:v>
                </c:pt>
                <c:pt idx="4723">
                  <c:v>6.9383437338308847</c:v>
                </c:pt>
                <c:pt idx="4724">
                  <c:v>6.9383437338308847</c:v>
                </c:pt>
                <c:pt idx="4725">
                  <c:v>6.9383437338308847</c:v>
                </c:pt>
                <c:pt idx="4726">
                  <c:v>6.9383437338308847</c:v>
                </c:pt>
                <c:pt idx="4727">
                  <c:v>6.9383437338308847</c:v>
                </c:pt>
                <c:pt idx="4728">
                  <c:v>6.9383437338308847</c:v>
                </c:pt>
                <c:pt idx="4729">
                  <c:v>6.9383437338308847</c:v>
                </c:pt>
                <c:pt idx="4730">
                  <c:v>6.9383437338308847</c:v>
                </c:pt>
                <c:pt idx="4731">
                  <c:v>6.9383437338308847</c:v>
                </c:pt>
                <c:pt idx="4732">
                  <c:v>6.9383437338308847</c:v>
                </c:pt>
                <c:pt idx="4733">
                  <c:v>6.9383437338308847</c:v>
                </c:pt>
                <c:pt idx="4734">
                  <c:v>6.9383437338308847</c:v>
                </c:pt>
                <c:pt idx="4735">
                  <c:v>6.9383437338308847</c:v>
                </c:pt>
                <c:pt idx="4736">
                  <c:v>6.9383437338308847</c:v>
                </c:pt>
                <c:pt idx="4737">
                  <c:v>6.9383437338308847</c:v>
                </c:pt>
                <c:pt idx="4738">
                  <c:v>6.9383437338308847</c:v>
                </c:pt>
                <c:pt idx="4739">
                  <c:v>6.9383437338308847</c:v>
                </c:pt>
                <c:pt idx="4740">
                  <c:v>6.9383437338308847</c:v>
                </c:pt>
                <c:pt idx="4741">
                  <c:v>6.9383437338308847</c:v>
                </c:pt>
                <c:pt idx="4742">
                  <c:v>6.9383437338308847</c:v>
                </c:pt>
                <c:pt idx="4743">
                  <c:v>6.9383437338308847</c:v>
                </c:pt>
                <c:pt idx="4744">
                  <c:v>6.9383437338308847</c:v>
                </c:pt>
                <c:pt idx="4745">
                  <c:v>6.9383437338308847</c:v>
                </c:pt>
                <c:pt idx="4746">
                  <c:v>6.9383437338308847</c:v>
                </c:pt>
                <c:pt idx="4747">
                  <c:v>6.9383437338308847</c:v>
                </c:pt>
                <c:pt idx="4748">
                  <c:v>6.9383437338308847</c:v>
                </c:pt>
                <c:pt idx="4749">
                  <c:v>6.9383437338308847</c:v>
                </c:pt>
                <c:pt idx="4750">
                  <c:v>6.9383437338308847</c:v>
                </c:pt>
                <c:pt idx="4751">
                  <c:v>6.9383437338308847</c:v>
                </c:pt>
                <c:pt idx="4752">
                  <c:v>6.9383437338308847</c:v>
                </c:pt>
                <c:pt idx="4753">
                  <c:v>6.9383437338308847</c:v>
                </c:pt>
                <c:pt idx="4754">
                  <c:v>6.9383437338308847</c:v>
                </c:pt>
                <c:pt idx="4755">
                  <c:v>6.9383437338308847</c:v>
                </c:pt>
                <c:pt idx="4756">
                  <c:v>6.9383437338308847</c:v>
                </c:pt>
                <c:pt idx="4757">
                  <c:v>6.9383437338308847</c:v>
                </c:pt>
                <c:pt idx="4758">
                  <c:v>6.9383437338308847</c:v>
                </c:pt>
                <c:pt idx="4759">
                  <c:v>6.9383437338308847</c:v>
                </c:pt>
                <c:pt idx="4760">
                  <c:v>6.9383437338308847</c:v>
                </c:pt>
                <c:pt idx="4761">
                  <c:v>6.9383437338308847</c:v>
                </c:pt>
                <c:pt idx="4762">
                  <c:v>6.9383437338308847</c:v>
                </c:pt>
                <c:pt idx="4763">
                  <c:v>6.9383437338308847</c:v>
                </c:pt>
                <c:pt idx="4764">
                  <c:v>6.9383437338308847</c:v>
                </c:pt>
                <c:pt idx="4765">
                  <c:v>6.9383437338308847</c:v>
                </c:pt>
                <c:pt idx="4766">
                  <c:v>6.9383437338308847</c:v>
                </c:pt>
                <c:pt idx="4767">
                  <c:v>6.9383437338308847</c:v>
                </c:pt>
                <c:pt idx="4768">
                  <c:v>6.9383437338308847</c:v>
                </c:pt>
                <c:pt idx="4769">
                  <c:v>6.9383437338308847</c:v>
                </c:pt>
                <c:pt idx="4770">
                  <c:v>6.9383437338308847</c:v>
                </c:pt>
                <c:pt idx="4771">
                  <c:v>6.9383437338308847</c:v>
                </c:pt>
                <c:pt idx="4772">
                  <c:v>6.9383437338308847</c:v>
                </c:pt>
                <c:pt idx="4773">
                  <c:v>6.9383437338308847</c:v>
                </c:pt>
                <c:pt idx="4774">
                  <c:v>6.9383437338308847</c:v>
                </c:pt>
                <c:pt idx="4775">
                  <c:v>6.9383437338308847</c:v>
                </c:pt>
                <c:pt idx="4776">
                  <c:v>6.9383437338308847</c:v>
                </c:pt>
                <c:pt idx="4777">
                  <c:v>6.9383437338308847</c:v>
                </c:pt>
                <c:pt idx="4778">
                  <c:v>6.9383437338308847</c:v>
                </c:pt>
                <c:pt idx="4779">
                  <c:v>6.9383437338308847</c:v>
                </c:pt>
                <c:pt idx="4780">
                  <c:v>6.9383437338308847</c:v>
                </c:pt>
                <c:pt idx="4781">
                  <c:v>6.9383437338308847</c:v>
                </c:pt>
                <c:pt idx="4782">
                  <c:v>6.9383437338308847</c:v>
                </c:pt>
                <c:pt idx="4783">
                  <c:v>6.9383437338308847</c:v>
                </c:pt>
                <c:pt idx="4784">
                  <c:v>6.9383437338308847</c:v>
                </c:pt>
                <c:pt idx="4785">
                  <c:v>6.9383437338308847</c:v>
                </c:pt>
                <c:pt idx="4786">
                  <c:v>6.9383437338308847</c:v>
                </c:pt>
                <c:pt idx="4787">
                  <c:v>6.9383437338308847</c:v>
                </c:pt>
                <c:pt idx="4788">
                  <c:v>6.9383437338308847</c:v>
                </c:pt>
                <c:pt idx="4789">
                  <c:v>6.9383437338308847</c:v>
                </c:pt>
                <c:pt idx="4790">
                  <c:v>6.9383437338308847</c:v>
                </c:pt>
                <c:pt idx="4791">
                  <c:v>6.9383437338308847</c:v>
                </c:pt>
                <c:pt idx="4792">
                  <c:v>6.9383437338308847</c:v>
                </c:pt>
                <c:pt idx="4793">
                  <c:v>6.9383437338308847</c:v>
                </c:pt>
                <c:pt idx="4794">
                  <c:v>6.9383437338308847</c:v>
                </c:pt>
                <c:pt idx="4795">
                  <c:v>6.9383437338308847</c:v>
                </c:pt>
                <c:pt idx="4796">
                  <c:v>6.9383437338308847</c:v>
                </c:pt>
                <c:pt idx="4797">
                  <c:v>6.9383437338308847</c:v>
                </c:pt>
                <c:pt idx="4798">
                  <c:v>6.9383437338308847</c:v>
                </c:pt>
                <c:pt idx="4799">
                  <c:v>6.9383437338308847</c:v>
                </c:pt>
                <c:pt idx="4800">
                  <c:v>6.9383437338308847</c:v>
                </c:pt>
                <c:pt idx="4801">
                  <c:v>6.9383437338308847</c:v>
                </c:pt>
                <c:pt idx="4802">
                  <c:v>6.9383437338308847</c:v>
                </c:pt>
                <c:pt idx="4803">
                  <c:v>6.9383437338308847</c:v>
                </c:pt>
                <c:pt idx="4804">
                  <c:v>6.9383437338308847</c:v>
                </c:pt>
                <c:pt idx="4805">
                  <c:v>6.9383437338308847</c:v>
                </c:pt>
                <c:pt idx="4806">
                  <c:v>6.9383437338308847</c:v>
                </c:pt>
                <c:pt idx="4807">
                  <c:v>6.9383437338308847</c:v>
                </c:pt>
                <c:pt idx="4808">
                  <c:v>6.9383437338308847</c:v>
                </c:pt>
                <c:pt idx="4809">
                  <c:v>6.9383437338308847</c:v>
                </c:pt>
                <c:pt idx="4810">
                  <c:v>6.9383437338308847</c:v>
                </c:pt>
                <c:pt idx="4811">
                  <c:v>6.9383437338308847</c:v>
                </c:pt>
                <c:pt idx="4812">
                  <c:v>6.9383437338308847</c:v>
                </c:pt>
                <c:pt idx="4813">
                  <c:v>6.9383437338308847</c:v>
                </c:pt>
                <c:pt idx="4814">
                  <c:v>6.9383437338308847</c:v>
                </c:pt>
                <c:pt idx="4815">
                  <c:v>6.9383437338308847</c:v>
                </c:pt>
                <c:pt idx="4816">
                  <c:v>6.9383437338308847</c:v>
                </c:pt>
                <c:pt idx="4817">
                  <c:v>6.9383437338308847</c:v>
                </c:pt>
                <c:pt idx="4818">
                  <c:v>6.9383437338308847</c:v>
                </c:pt>
                <c:pt idx="4819">
                  <c:v>6.9383437338308847</c:v>
                </c:pt>
                <c:pt idx="4820">
                  <c:v>6.9383437338308847</c:v>
                </c:pt>
                <c:pt idx="4821">
                  <c:v>6.9383437338308847</c:v>
                </c:pt>
                <c:pt idx="4822">
                  <c:v>6.9383437338308847</c:v>
                </c:pt>
                <c:pt idx="4823">
                  <c:v>6.9383437338308847</c:v>
                </c:pt>
                <c:pt idx="4824">
                  <c:v>6.9383437338308847</c:v>
                </c:pt>
                <c:pt idx="4825">
                  <c:v>6.9383437338308847</c:v>
                </c:pt>
                <c:pt idx="4826">
                  <c:v>6.9383437338308847</c:v>
                </c:pt>
                <c:pt idx="4827">
                  <c:v>6.9383437338308847</c:v>
                </c:pt>
                <c:pt idx="4828">
                  <c:v>6.9383437338308847</c:v>
                </c:pt>
                <c:pt idx="4829">
                  <c:v>6.9383437338308847</c:v>
                </c:pt>
                <c:pt idx="4830">
                  <c:v>6.9383437338308847</c:v>
                </c:pt>
                <c:pt idx="4831">
                  <c:v>6.9383437338308847</c:v>
                </c:pt>
                <c:pt idx="4832">
                  <c:v>6.9383437338308847</c:v>
                </c:pt>
                <c:pt idx="4833">
                  <c:v>6.9383437338308847</c:v>
                </c:pt>
                <c:pt idx="4834">
                  <c:v>6.9383437338308847</c:v>
                </c:pt>
                <c:pt idx="4835">
                  <c:v>6.9383437338308847</c:v>
                </c:pt>
                <c:pt idx="4836">
                  <c:v>6.9383437338308847</c:v>
                </c:pt>
                <c:pt idx="4837">
                  <c:v>6.9383437338308847</c:v>
                </c:pt>
                <c:pt idx="4838">
                  <c:v>6.9383437338308847</c:v>
                </c:pt>
                <c:pt idx="4839">
                  <c:v>6.9383437338308847</c:v>
                </c:pt>
                <c:pt idx="4840">
                  <c:v>6.9383437338308847</c:v>
                </c:pt>
                <c:pt idx="4841">
                  <c:v>6.9383437338308847</c:v>
                </c:pt>
                <c:pt idx="4842">
                  <c:v>6.9383437338308847</c:v>
                </c:pt>
                <c:pt idx="4843">
                  <c:v>6.9383437338308847</c:v>
                </c:pt>
                <c:pt idx="4844">
                  <c:v>6.9383437338308847</c:v>
                </c:pt>
                <c:pt idx="4845">
                  <c:v>6.9383437338308847</c:v>
                </c:pt>
                <c:pt idx="4846">
                  <c:v>6.9383437338308847</c:v>
                </c:pt>
                <c:pt idx="4847">
                  <c:v>6.9383437338308847</c:v>
                </c:pt>
                <c:pt idx="4848">
                  <c:v>6.9383437338308847</c:v>
                </c:pt>
                <c:pt idx="4849">
                  <c:v>6.9383437338308847</c:v>
                </c:pt>
                <c:pt idx="4850">
                  <c:v>6.9383437338308847</c:v>
                </c:pt>
                <c:pt idx="4851">
                  <c:v>6.9383437338308847</c:v>
                </c:pt>
                <c:pt idx="4852">
                  <c:v>6.9383437338308847</c:v>
                </c:pt>
                <c:pt idx="4853">
                  <c:v>6.9383437338308847</c:v>
                </c:pt>
                <c:pt idx="4854">
                  <c:v>6.9383437338308847</c:v>
                </c:pt>
                <c:pt idx="4855">
                  <c:v>6.9383437338308847</c:v>
                </c:pt>
                <c:pt idx="4856">
                  <c:v>6.9383437338308847</c:v>
                </c:pt>
                <c:pt idx="4857">
                  <c:v>6.9383437338308847</c:v>
                </c:pt>
                <c:pt idx="4858">
                  <c:v>6.9383437338308847</c:v>
                </c:pt>
                <c:pt idx="4859">
                  <c:v>6.9383437338308847</c:v>
                </c:pt>
                <c:pt idx="4860">
                  <c:v>6.9383437338308847</c:v>
                </c:pt>
                <c:pt idx="4861">
                  <c:v>6.9383437338308847</c:v>
                </c:pt>
                <c:pt idx="4862">
                  <c:v>6.9383437338308847</c:v>
                </c:pt>
                <c:pt idx="4863">
                  <c:v>6.9383437338308847</c:v>
                </c:pt>
                <c:pt idx="4864">
                  <c:v>6.9383437338308847</c:v>
                </c:pt>
                <c:pt idx="4865">
                  <c:v>6.9383437338308847</c:v>
                </c:pt>
                <c:pt idx="4866">
                  <c:v>6.9383437338308847</c:v>
                </c:pt>
                <c:pt idx="4867">
                  <c:v>6.9383437338308847</c:v>
                </c:pt>
                <c:pt idx="4868">
                  <c:v>6.9383437338308847</c:v>
                </c:pt>
                <c:pt idx="4869">
                  <c:v>6.9383437338308847</c:v>
                </c:pt>
                <c:pt idx="4870">
                  <c:v>6.9383437338308847</c:v>
                </c:pt>
                <c:pt idx="4871">
                  <c:v>6.9383437338308847</c:v>
                </c:pt>
                <c:pt idx="4872">
                  <c:v>6.9383437338308847</c:v>
                </c:pt>
                <c:pt idx="4873">
                  <c:v>6.9383437338308847</c:v>
                </c:pt>
                <c:pt idx="4874">
                  <c:v>6.9383437338308847</c:v>
                </c:pt>
                <c:pt idx="4875">
                  <c:v>6.9383437338308847</c:v>
                </c:pt>
                <c:pt idx="4876">
                  <c:v>6.9383437338308847</c:v>
                </c:pt>
                <c:pt idx="4877">
                  <c:v>6.9383437338308847</c:v>
                </c:pt>
                <c:pt idx="4878">
                  <c:v>6.9383437338308847</c:v>
                </c:pt>
                <c:pt idx="4879">
                  <c:v>6.9383437338308847</c:v>
                </c:pt>
                <c:pt idx="4880">
                  <c:v>6.9383437338308847</c:v>
                </c:pt>
                <c:pt idx="4881">
                  <c:v>6.9383437338308847</c:v>
                </c:pt>
                <c:pt idx="4882">
                  <c:v>6.9383437338308847</c:v>
                </c:pt>
                <c:pt idx="4883">
                  <c:v>6.9383437338308847</c:v>
                </c:pt>
                <c:pt idx="4884">
                  <c:v>6.9383437338308847</c:v>
                </c:pt>
                <c:pt idx="4885">
                  <c:v>6.9383437338308847</c:v>
                </c:pt>
                <c:pt idx="4886">
                  <c:v>6.9383437338308847</c:v>
                </c:pt>
                <c:pt idx="4887">
                  <c:v>6.9383437338308847</c:v>
                </c:pt>
                <c:pt idx="4888">
                  <c:v>6.9383437338308847</c:v>
                </c:pt>
                <c:pt idx="4889">
                  <c:v>6.9383437338308847</c:v>
                </c:pt>
                <c:pt idx="4890">
                  <c:v>6.9383437338308847</c:v>
                </c:pt>
                <c:pt idx="4891">
                  <c:v>6.9383437338308847</c:v>
                </c:pt>
                <c:pt idx="4892">
                  <c:v>6.9383437338308847</c:v>
                </c:pt>
                <c:pt idx="4893">
                  <c:v>6.9383437338308847</c:v>
                </c:pt>
                <c:pt idx="4894">
                  <c:v>6.9383437338308847</c:v>
                </c:pt>
                <c:pt idx="4895">
                  <c:v>6.9383437338308847</c:v>
                </c:pt>
                <c:pt idx="4896">
                  <c:v>6.9383437338308847</c:v>
                </c:pt>
                <c:pt idx="4897">
                  <c:v>6.9383437338308847</c:v>
                </c:pt>
                <c:pt idx="4898">
                  <c:v>6.9383437338308847</c:v>
                </c:pt>
                <c:pt idx="4899">
                  <c:v>6.9383437338308847</c:v>
                </c:pt>
                <c:pt idx="4900">
                  <c:v>6.9383437338308847</c:v>
                </c:pt>
                <c:pt idx="4901">
                  <c:v>6.9383437338308847</c:v>
                </c:pt>
                <c:pt idx="4902">
                  <c:v>6.9383437338308847</c:v>
                </c:pt>
                <c:pt idx="4903">
                  <c:v>6.9383437338308847</c:v>
                </c:pt>
                <c:pt idx="4904">
                  <c:v>6.9383437338308847</c:v>
                </c:pt>
                <c:pt idx="4905">
                  <c:v>6.9383437338308847</c:v>
                </c:pt>
                <c:pt idx="4906">
                  <c:v>6.9383437338308847</c:v>
                </c:pt>
                <c:pt idx="4907">
                  <c:v>6.9383437338308847</c:v>
                </c:pt>
                <c:pt idx="4908">
                  <c:v>6.9383437338308847</c:v>
                </c:pt>
                <c:pt idx="4909">
                  <c:v>6.9383437338308847</c:v>
                </c:pt>
                <c:pt idx="4910">
                  <c:v>6.9383437338308847</c:v>
                </c:pt>
                <c:pt idx="4911">
                  <c:v>6.9383437338308847</c:v>
                </c:pt>
                <c:pt idx="4912">
                  <c:v>6.9383437338308847</c:v>
                </c:pt>
                <c:pt idx="4913">
                  <c:v>6.9383437338308847</c:v>
                </c:pt>
                <c:pt idx="4914">
                  <c:v>6.9383437338308847</c:v>
                </c:pt>
                <c:pt idx="4915">
                  <c:v>6.9383437338308847</c:v>
                </c:pt>
                <c:pt idx="4916">
                  <c:v>6.9383437338308847</c:v>
                </c:pt>
                <c:pt idx="4917">
                  <c:v>6.9383437338308847</c:v>
                </c:pt>
                <c:pt idx="4918">
                  <c:v>6.9383437338308847</c:v>
                </c:pt>
                <c:pt idx="4919">
                  <c:v>6.9383437338308847</c:v>
                </c:pt>
                <c:pt idx="4920">
                  <c:v>6.9383437338308847</c:v>
                </c:pt>
                <c:pt idx="4921">
                  <c:v>6.9383437338308847</c:v>
                </c:pt>
                <c:pt idx="4922">
                  <c:v>6.9383437338308847</c:v>
                </c:pt>
                <c:pt idx="4923">
                  <c:v>6.9383437338308847</c:v>
                </c:pt>
                <c:pt idx="4924">
                  <c:v>6.9383437338308847</c:v>
                </c:pt>
                <c:pt idx="4925">
                  <c:v>6.9383437338308847</c:v>
                </c:pt>
                <c:pt idx="4926">
                  <c:v>6.9383437338308847</c:v>
                </c:pt>
                <c:pt idx="4927">
                  <c:v>6.9383437338308847</c:v>
                </c:pt>
                <c:pt idx="4928">
                  <c:v>6.9383437338308847</c:v>
                </c:pt>
                <c:pt idx="4929">
                  <c:v>6.9383437338308847</c:v>
                </c:pt>
                <c:pt idx="4930">
                  <c:v>6.9383437338308847</c:v>
                </c:pt>
                <c:pt idx="4931">
                  <c:v>6.9383437338308847</c:v>
                </c:pt>
                <c:pt idx="4932">
                  <c:v>6.9383437338308847</c:v>
                </c:pt>
                <c:pt idx="4933">
                  <c:v>6.9383437338308847</c:v>
                </c:pt>
                <c:pt idx="4934">
                  <c:v>6.9383437338308847</c:v>
                </c:pt>
                <c:pt idx="4935">
                  <c:v>6.9383437338308847</c:v>
                </c:pt>
                <c:pt idx="4936">
                  <c:v>6.9383437338308847</c:v>
                </c:pt>
                <c:pt idx="4937">
                  <c:v>6.9383437338308847</c:v>
                </c:pt>
                <c:pt idx="4938">
                  <c:v>6.9383437338308847</c:v>
                </c:pt>
                <c:pt idx="4939">
                  <c:v>6.9383437338308847</c:v>
                </c:pt>
                <c:pt idx="4940">
                  <c:v>6.9383437338308847</c:v>
                </c:pt>
                <c:pt idx="4941">
                  <c:v>6.9383437338308847</c:v>
                </c:pt>
                <c:pt idx="4942">
                  <c:v>6.9383437338308847</c:v>
                </c:pt>
                <c:pt idx="4943">
                  <c:v>6.9383437338308847</c:v>
                </c:pt>
                <c:pt idx="4944">
                  <c:v>6.9383437338308847</c:v>
                </c:pt>
                <c:pt idx="4945">
                  <c:v>6.9383437338308847</c:v>
                </c:pt>
                <c:pt idx="4946">
                  <c:v>6.9383437338308847</c:v>
                </c:pt>
                <c:pt idx="4947">
                  <c:v>6.9383437338308847</c:v>
                </c:pt>
                <c:pt idx="4948">
                  <c:v>6.9383437338308847</c:v>
                </c:pt>
                <c:pt idx="4949">
                  <c:v>6.9383437338308847</c:v>
                </c:pt>
                <c:pt idx="4950">
                  <c:v>6.9383437338308847</c:v>
                </c:pt>
                <c:pt idx="4951">
                  <c:v>6.9383437338308847</c:v>
                </c:pt>
                <c:pt idx="4952">
                  <c:v>6.9383437338308847</c:v>
                </c:pt>
                <c:pt idx="4953">
                  <c:v>6.9383437338308847</c:v>
                </c:pt>
                <c:pt idx="4954">
                  <c:v>6.9383437338308847</c:v>
                </c:pt>
                <c:pt idx="4955">
                  <c:v>6.9383437338308847</c:v>
                </c:pt>
                <c:pt idx="4956">
                  <c:v>6.9383437338308847</c:v>
                </c:pt>
                <c:pt idx="4957">
                  <c:v>6.9383437338308847</c:v>
                </c:pt>
                <c:pt idx="4958">
                  <c:v>6.9383437338308847</c:v>
                </c:pt>
                <c:pt idx="4959">
                  <c:v>6.9383437338308847</c:v>
                </c:pt>
                <c:pt idx="4960">
                  <c:v>6.9383437338308847</c:v>
                </c:pt>
                <c:pt idx="4961">
                  <c:v>6.9383437338308847</c:v>
                </c:pt>
                <c:pt idx="4962">
                  <c:v>6.9383437338308847</c:v>
                </c:pt>
                <c:pt idx="4963">
                  <c:v>6.9383437338308847</c:v>
                </c:pt>
                <c:pt idx="4964">
                  <c:v>6.9383437338308847</c:v>
                </c:pt>
                <c:pt idx="4965">
                  <c:v>6.9383437338308847</c:v>
                </c:pt>
                <c:pt idx="4966">
                  <c:v>6.9383437338308847</c:v>
                </c:pt>
                <c:pt idx="4967">
                  <c:v>6.9383437338308847</c:v>
                </c:pt>
                <c:pt idx="4968">
                  <c:v>6.9383437338308847</c:v>
                </c:pt>
                <c:pt idx="4969">
                  <c:v>6.9383437338308847</c:v>
                </c:pt>
                <c:pt idx="4970">
                  <c:v>6.9383437338308847</c:v>
                </c:pt>
                <c:pt idx="4971">
                  <c:v>6.9383437338308847</c:v>
                </c:pt>
                <c:pt idx="4972">
                  <c:v>6.9383437338308847</c:v>
                </c:pt>
                <c:pt idx="4973">
                  <c:v>6.9383437338308847</c:v>
                </c:pt>
                <c:pt idx="4974">
                  <c:v>6.9383437338308847</c:v>
                </c:pt>
                <c:pt idx="4975">
                  <c:v>6.9383437338308847</c:v>
                </c:pt>
                <c:pt idx="4976">
                  <c:v>6.9383437338308847</c:v>
                </c:pt>
                <c:pt idx="4977">
                  <c:v>6.9383437338308847</c:v>
                </c:pt>
                <c:pt idx="4978">
                  <c:v>6.9383437338308847</c:v>
                </c:pt>
                <c:pt idx="4979">
                  <c:v>6.9383437338308847</c:v>
                </c:pt>
                <c:pt idx="4980">
                  <c:v>6.9383437338308847</c:v>
                </c:pt>
                <c:pt idx="4981">
                  <c:v>6.9383437338308847</c:v>
                </c:pt>
                <c:pt idx="4982">
                  <c:v>6.9383437338308847</c:v>
                </c:pt>
                <c:pt idx="4983">
                  <c:v>6.9383437338308847</c:v>
                </c:pt>
                <c:pt idx="4984">
                  <c:v>6.9383437338308847</c:v>
                </c:pt>
                <c:pt idx="4985">
                  <c:v>6.9383437338308847</c:v>
                </c:pt>
                <c:pt idx="4986">
                  <c:v>6.9383437338308847</c:v>
                </c:pt>
                <c:pt idx="4987">
                  <c:v>6.9383437338308847</c:v>
                </c:pt>
                <c:pt idx="4988">
                  <c:v>6.9383437338308847</c:v>
                </c:pt>
                <c:pt idx="4989">
                  <c:v>6.9383437338308847</c:v>
                </c:pt>
                <c:pt idx="4990">
                  <c:v>6.9383437338308847</c:v>
                </c:pt>
                <c:pt idx="4991">
                  <c:v>6.9383437338308847</c:v>
                </c:pt>
                <c:pt idx="4992">
                  <c:v>6.9383437338308847</c:v>
                </c:pt>
                <c:pt idx="4993">
                  <c:v>6.9383437338308847</c:v>
                </c:pt>
                <c:pt idx="4994">
                  <c:v>6.9383437338308847</c:v>
                </c:pt>
                <c:pt idx="4995">
                  <c:v>6.9383437338308847</c:v>
                </c:pt>
                <c:pt idx="4996">
                  <c:v>6.9383437338308847</c:v>
                </c:pt>
                <c:pt idx="4997">
                  <c:v>6.9383437338308847</c:v>
                </c:pt>
                <c:pt idx="4998">
                  <c:v>6.9383437338308847</c:v>
                </c:pt>
                <c:pt idx="4999">
                  <c:v>6.9383437338308847</c:v>
                </c:pt>
                <c:pt idx="5000">
                  <c:v>6.9383437338308847</c:v>
                </c:pt>
                <c:pt idx="5001">
                  <c:v>6.9383437338308847</c:v>
                </c:pt>
                <c:pt idx="5002">
                  <c:v>6.9383437338308847</c:v>
                </c:pt>
                <c:pt idx="5003">
                  <c:v>6.9383437338308847</c:v>
                </c:pt>
                <c:pt idx="5004">
                  <c:v>6.9383437338308847</c:v>
                </c:pt>
                <c:pt idx="5005">
                  <c:v>6.9383437338308847</c:v>
                </c:pt>
                <c:pt idx="5006">
                  <c:v>6.9383437338308847</c:v>
                </c:pt>
                <c:pt idx="5007">
                  <c:v>6.9383437338308847</c:v>
                </c:pt>
                <c:pt idx="5008">
                  <c:v>6.9383437338308847</c:v>
                </c:pt>
                <c:pt idx="5009">
                  <c:v>6.9383437338308847</c:v>
                </c:pt>
                <c:pt idx="5010">
                  <c:v>6.9383437338308847</c:v>
                </c:pt>
                <c:pt idx="5011">
                  <c:v>6.9383437338308847</c:v>
                </c:pt>
                <c:pt idx="5012">
                  <c:v>6.9383437338308847</c:v>
                </c:pt>
                <c:pt idx="5013">
                  <c:v>6.9383437338308847</c:v>
                </c:pt>
                <c:pt idx="5014">
                  <c:v>6.9383437338308847</c:v>
                </c:pt>
                <c:pt idx="5015">
                  <c:v>6.9383437338308847</c:v>
                </c:pt>
                <c:pt idx="5016">
                  <c:v>6.9383437338308847</c:v>
                </c:pt>
                <c:pt idx="5017">
                  <c:v>6.9383437338308847</c:v>
                </c:pt>
                <c:pt idx="5018">
                  <c:v>6.9383437338308847</c:v>
                </c:pt>
                <c:pt idx="5019">
                  <c:v>6.9383437338308847</c:v>
                </c:pt>
                <c:pt idx="5020">
                  <c:v>6.9383437338308847</c:v>
                </c:pt>
                <c:pt idx="5021">
                  <c:v>6.9383437338308847</c:v>
                </c:pt>
                <c:pt idx="5022">
                  <c:v>6.9383437338308847</c:v>
                </c:pt>
                <c:pt idx="5023">
                  <c:v>6.9383437338308847</c:v>
                </c:pt>
                <c:pt idx="5024">
                  <c:v>6.9383437338308847</c:v>
                </c:pt>
                <c:pt idx="5025">
                  <c:v>6.9383437338308847</c:v>
                </c:pt>
                <c:pt idx="5026">
                  <c:v>6.9383437338308847</c:v>
                </c:pt>
                <c:pt idx="5027">
                  <c:v>6.9383437338308847</c:v>
                </c:pt>
                <c:pt idx="5028">
                  <c:v>6.9383437338308847</c:v>
                </c:pt>
                <c:pt idx="5029">
                  <c:v>6.9383437338308847</c:v>
                </c:pt>
                <c:pt idx="5030">
                  <c:v>6.9383437338308847</c:v>
                </c:pt>
                <c:pt idx="5031">
                  <c:v>6.9383437338308847</c:v>
                </c:pt>
                <c:pt idx="5032">
                  <c:v>6.9383437338308847</c:v>
                </c:pt>
                <c:pt idx="5033">
                  <c:v>6.9383437338308847</c:v>
                </c:pt>
                <c:pt idx="5034">
                  <c:v>6.9383437338308847</c:v>
                </c:pt>
                <c:pt idx="5035">
                  <c:v>6.9383437338308847</c:v>
                </c:pt>
                <c:pt idx="5036">
                  <c:v>6.9383437338308847</c:v>
                </c:pt>
                <c:pt idx="5037">
                  <c:v>6.9383437338308847</c:v>
                </c:pt>
                <c:pt idx="5038">
                  <c:v>6.9383437338308847</c:v>
                </c:pt>
                <c:pt idx="5039">
                  <c:v>6.9383437338308847</c:v>
                </c:pt>
                <c:pt idx="5040">
                  <c:v>6.9383437338308847</c:v>
                </c:pt>
                <c:pt idx="5041">
                  <c:v>6.9383437338308847</c:v>
                </c:pt>
                <c:pt idx="5042">
                  <c:v>6.9383437338308847</c:v>
                </c:pt>
                <c:pt idx="5043">
                  <c:v>6.9383437338308847</c:v>
                </c:pt>
                <c:pt idx="5044">
                  <c:v>6.9383437338308847</c:v>
                </c:pt>
                <c:pt idx="5045">
                  <c:v>6.9383437338308847</c:v>
                </c:pt>
                <c:pt idx="5046">
                  <c:v>6.9383437338308847</c:v>
                </c:pt>
                <c:pt idx="5047">
                  <c:v>6.9383437338308847</c:v>
                </c:pt>
                <c:pt idx="5048">
                  <c:v>6.9383437338308847</c:v>
                </c:pt>
                <c:pt idx="5049">
                  <c:v>6.9383437338308847</c:v>
                </c:pt>
                <c:pt idx="5050">
                  <c:v>6.9383437338308847</c:v>
                </c:pt>
                <c:pt idx="5051">
                  <c:v>6.9383437338308847</c:v>
                </c:pt>
                <c:pt idx="5052">
                  <c:v>6.9383437338308847</c:v>
                </c:pt>
                <c:pt idx="5053">
                  <c:v>6.9383437338308847</c:v>
                </c:pt>
                <c:pt idx="5054">
                  <c:v>6.9383437338308847</c:v>
                </c:pt>
                <c:pt idx="5055">
                  <c:v>6.9383437338308847</c:v>
                </c:pt>
                <c:pt idx="5056">
                  <c:v>6.9383437338308847</c:v>
                </c:pt>
                <c:pt idx="5057">
                  <c:v>6.9383437338308847</c:v>
                </c:pt>
                <c:pt idx="5058">
                  <c:v>6.9383437338308847</c:v>
                </c:pt>
                <c:pt idx="5059">
                  <c:v>6.9383437338308847</c:v>
                </c:pt>
                <c:pt idx="5060">
                  <c:v>6.9383437338308847</c:v>
                </c:pt>
                <c:pt idx="5061">
                  <c:v>6.9383437338308847</c:v>
                </c:pt>
                <c:pt idx="5062">
                  <c:v>6.9383437338308847</c:v>
                </c:pt>
                <c:pt idx="5063">
                  <c:v>6.9383437338308847</c:v>
                </c:pt>
                <c:pt idx="5064">
                  <c:v>6.9383437338308847</c:v>
                </c:pt>
                <c:pt idx="5065">
                  <c:v>6.9383437338308847</c:v>
                </c:pt>
                <c:pt idx="5066">
                  <c:v>6.9383437338308847</c:v>
                </c:pt>
                <c:pt idx="5067">
                  <c:v>6.9383437338308847</c:v>
                </c:pt>
                <c:pt idx="5068">
                  <c:v>6.9383437338308847</c:v>
                </c:pt>
                <c:pt idx="5069">
                  <c:v>6.9383437338308847</c:v>
                </c:pt>
                <c:pt idx="5070">
                  <c:v>6.9383437338308847</c:v>
                </c:pt>
                <c:pt idx="5071">
                  <c:v>6.9383437338308847</c:v>
                </c:pt>
                <c:pt idx="5072">
                  <c:v>6.9383437338308847</c:v>
                </c:pt>
                <c:pt idx="5073">
                  <c:v>6.9383437338308847</c:v>
                </c:pt>
                <c:pt idx="5074">
                  <c:v>6.9383437338308847</c:v>
                </c:pt>
                <c:pt idx="5075">
                  <c:v>6.9383437338308847</c:v>
                </c:pt>
                <c:pt idx="5076">
                  <c:v>6.9383437338308847</c:v>
                </c:pt>
                <c:pt idx="5077">
                  <c:v>6.9383437338308847</c:v>
                </c:pt>
                <c:pt idx="5078">
                  <c:v>6.9383437338308847</c:v>
                </c:pt>
                <c:pt idx="5079">
                  <c:v>6.9383437338308847</c:v>
                </c:pt>
                <c:pt idx="5080">
                  <c:v>6.9383437338308847</c:v>
                </c:pt>
                <c:pt idx="5081">
                  <c:v>6.9383437338308847</c:v>
                </c:pt>
                <c:pt idx="5082">
                  <c:v>6.9383437338308847</c:v>
                </c:pt>
                <c:pt idx="5083">
                  <c:v>6.9383437338308847</c:v>
                </c:pt>
                <c:pt idx="5084">
                  <c:v>6.9383437338308847</c:v>
                </c:pt>
                <c:pt idx="5085">
                  <c:v>6.9383437338308847</c:v>
                </c:pt>
                <c:pt idx="5086">
                  <c:v>6.9383437338308847</c:v>
                </c:pt>
                <c:pt idx="5087">
                  <c:v>6.9383437338308847</c:v>
                </c:pt>
                <c:pt idx="5088">
                  <c:v>6.9383437338308847</c:v>
                </c:pt>
                <c:pt idx="5089">
                  <c:v>6.9383437338308847</c:v>
                </c:pt>
                <c:pt idx="5090">
                  <c:v>6.9383437338308847</c:v>
                </c:pt>
                <c:pt idx="5091">
                  <c:v>6.9383437338308847</c:v>
                </c:pt>
                <c:pt idx="5092">
                  <c:v>6.9383437338308847</c:v>
                </c:pt>
                <c:pt idx="5093">
                  <c:v>6.9383437338308847</c:v>
                </c:pt>
                <c:pt idx="5094">
                  <c:v>6.9383437338308847</c:v>
                </c:pt>
                <c:pt idx="5095">
                  <c:v>6.9383437338308847</c:v>
                </c:pt>
                <c:pt idx="5096">
                  <c:v>6.9383437338308847</c:v>
                </c:pt>
                <c:pt idx="5097">
                  <c:v>6.9383437338308847</c:v>
                </c:pt>
                <c:pt idx="5098">
                  <c:v>6.9383437338308847</c:v>
                </c:pt>
                <c:pt idx="5099">
                  <c:v>6.9383437338308847</c:v>
                </c:pt>
                <c:pt idx="5100">
                  <c:v>6.9383437338308847</c:v>
                </c:pt>
                <c:pt idx="5101">
                  <c:v>6.9383437338308847</c:v>
                </c:pt>
                <c:pt idx="5102">
                  <c:v>6.9383437338308847</c:v>
                </c:pt>
                <c:pt idx="5103">
                  <c:v>6.9383437338308847</c:v>
                </c:pt>
                <c:pt idx="5104">
                  <c:v>6.9383437338308847</c:v>
                </c:pt>
                <c:pt idx="5105">
                  <c:v>6.9383437338308847</c:v>
                </c:pt>
                <c:pt idx="5106">
                  <c:v>6.9383437338308847</c:v>
                </c:pt>
                <c:pt idx="5107">
                  <c:v>6.9383437338308847</c:v>
                </c:pt>
                <c:pt idx="5108">
                  <c:v>6.9383437338308847</c:v>
                </c:pt>
                <c:pt idx="5109">
                  <c:v>6.9383437338308847</c:v>
                </c:pt>
                <c:pt idx="5110">
                  <c:v>6.9383437338308847</c:v>
                </c:pt>
                <c:pt idx="5111">
                  <c:v>6.9383437338308847</c:v>
                </c:pt>
                <c:pt idx="5112">
                  <c:v>6.9383437338308847</c:v>
                </c:pt>
                <c:pt idx="5113">
                  <c:v>6.9383437338308847</c:v>
                </c:pt>
                <c:pt idx="5114">
                  <c:v>6.9383437338308847</c:v>
                </c:pt>
                <c:pt idx="5115">
                  <c:v>6.9383437338308847</c:v>
                </c:pt>
                <c:pt idx="5116">
                  <c:v>6.9383437338308847</c:v>
                </c:pt>
                <c:pt idx="5117">
                  <c:v>6.9383437338308847</c:v>
                </c:pt>
                <c:pt idx="5118">
                  <c:v>6.9383437338308847</c:v>
                </c:pt>
                <c:pt idx="5119">
                  <c:v>6.9383437338308847</c:v>
                </c:pt>
                <c:pt idx="5120">
                  <c:v>6.9383437338308847</c:v>
                </c:pt>
                <c:pt idx="5121">
                  <c:v>6.9383437338308847</c:v>
                </c:pt>
                <c:pt idx="5122">
                  <c:v>6.9383437338308847</c:v>
                </c:pt>
                <c:pt idx="5123">
                  <c:v>6.9383437338308847</c:v>
                </c:pt>
                <c:pt idx="5124">
                  <c:v>6.9383437338308847</c:v>
                </c:pt>
                <c:pt idx="5125">
                  <c:v>6.9383437338308847</c:v>
                </c:pt>
                <c:pt idx="5126">
                  <c:v>6.9383437338308847</c:v>
                </c:pt>
                <c:pt idx="5127">
                  <c:v>6.9383437338308847</c:v>
                </c:pt>
                <c:pt idx="5128">
                  <c:v>6.9383437338308847</c:v>
                </c:pt>
                <c:pt idx="5129">
                  <c:v>6.9383437338308847</c:v>
                </c:pt>
                <c:pt idx="5130">
                  <c:v>6.9383437338308847</c:v>
                </c:pt>
                <c:pt idx="5131">
                  <c:v>6.9383437338308847</c:v>
                </c:pt>
                <c:pt idx="5132">
                  <c:v>6.9383437338308847</c:v>
                </c:pt>
                <c:pt idx="5133">
                  <c:v>6.9383437338308847</c:v>
                </c:pt>
                <c:pt idx="5134">
                  <c:v>6.9383437338308847</c:v>
                </c:pt>
                <c:pt idx="5135">
                  <c:v>6.9383437338308847</c:v>
                </c:pt>
                <c:pt idx="5136">
                  <c:v>6.9383437338308847</c:v>
                </c:pt>
                <c:pt idx="5137">
                  <c:v>6.9383437338308847</c:v>
                </c:pt>
                <c:pt idx="5138">
                  <c:v>6.9383437338308847</c:v>
                </c:pt>
                <c:pt idx="5139">
                  <c:v>6.9383437338308847</c:v>
                </c:pt>
                <c:pt idx="5140">
                  <c:v>6.9383437338308847</c:v>
                </c:pt>
                <c:pt idx="5141">
                  <c:v>6.9383437338308847</c:v>
                </c:pt>
                <c:pt idx="5142">
                  <c:v>6.9383437338308847</c:v>
                </c:pt>
                <c:pt idx="5143">
                  <c:v>6.9383437338308847</c:v>
                </c:pt>
                <c:pt idx="5144">
                  <c:v>6.9383437338308847</c:v>
                </c:pt>
                <c:pt idx="5145">
                  <c:v>6.9383437338308847</c:v>
                </c:pt>
                <c:pt idx="5146">
                  <c:v>6.9383437338308847</c:v>
                </c:pt>
                <c:pt idx="5147">
                  <c:v>6.9383437338308847</c:v>
                </c:pt>
                <c:pt idx="5148">
                  <c:v>6.9383437338308847</c:v>
                </c:pt>
                <c:pt idx="5149">
                  <c:v>6.9383437338308847</c:v>
                </c:pt>
                <c:pt idx="5150">
                  <c:v>6.9383437338308847</c:v>
                </c:pt>
                <c:pt idx="5151">
                  <c:v>6.9383437338308847</c:v>
                </c:pt>
                <c:pt idx="5152">
                  <c:v>6.9383437338308847</c:v>
                </c:pt>
                <c:pt idx="5153">
                  <c:v>6.9383437338308847</c:v>
                </c:pt>
                <c:pt idx="5154">
                  <c:v>6.9383437338308847</c:v>
                </c:pt>
                <c:pt idx="5155">
                  <c:v>6.9383437338308847</c:v>
                </c:pt>
                <c:pt idx="5156">
                  <c:v>6.9383437338308847</c:v>
                </c:pt>
                <c:pt idx="5157">
                  <c:v>6.9383437338308847</c:v>
                </c:pt>
                <c:pt idx="5158">
                  <c:v>6.9383437338308847</c:v>
                </c:pt>
                <c:pt idx="5159">
                  <c:v>6.9383437338308847</c:v>
                </c:pt>
                <c:pt idx="5160">
                  <c:v>6.9383437338308847</c:v>
                </c:pt>
                <c:pt idx="5161">
                  <c:v>6.9383437338308847</c:v>
                </c:pt>
                <c:pt idx="5162">
                  <c:v>6.9383437338308847</c:v>
                </c:pt>
                <c:pt idx="5163">
                  <c:v>6.9383437338308847</c:v>
                </c:pt>
                <c:pt idx="5164">
                  <c:v>6.9383437338308847</c:v>
                </c:pt>
                <c:pt idx="5165">
                  <c:v>6.9383437338308847</c:v>
                </c:pt>
                <c:pt idx="5166">
                  <c:v>6.9383437338308847</c:v>
                </c:pt>
                <c:pt idx="5167">
                  <c:v>6.9383437338308847</c:v>
                </c:pt>
                <c:pt idx="5168">
                  <c:v>6.9383437338308847</c:v>
                </c:pt>
                <c:pt idx="5169">
                  <c:v>6.9383437338308847</c:v>
                </c:pt>
                <c:pt idx="5170">
                  <c:v>6.9383437338308847</c:v>
                </c:pt>
                <c:pt idx="5171">
                  <c:v>6.9383437338308847</c:v>
                </c:pt>
                <c:pt idx="5172">
                  <c:v>6.9383437338308847</c:v>
                </c:pt>
                <c:pt idx="5173">
                  <c:v>6.9383437338308847</c:v>
                </c:pt>
                <c:pt idx="5174">
                  <c:v>6.9383437338308847</c:v>
                </c:pt>
                <c:pt idx="5175">
                  <c:v>6.9383437338308847</c:v>
                </c:pt>
                <c:pt idx="5176">
                  <c:v>6.9383437338308847</c:v>
                </c:pt>
                <c:pt idx="5177">
                  <c:v>6.9383437338308847</c:v>
                </c:pt>
                <c:pt idx="5178">
                  <c:v>6.9383437338308847</c:v>
                </c:pt>
                <c:pt idx="5179">
                  <c:v>6.9383437338308847</c:v>
                </c:pt>
                <c:pt idx="5180">
                  <c:v>6.9383437338308847</c:v>
                </c:pt>
                <c:pt idx="5181">
                  <c:v>6.9383437338308847</c:v>
                </c:pt>
                <c:pt idx="5182">
                  <c:v>6.9383437338308847</c:v>
                </c:pt>
                <c:pt idx="5183">
                  <c:v>6.9383437338308847</c:v>
                </c:pt>
                <c:pt idx="5184">
                  <c:v>6.9383437338308847</c:v>
                </c:pt>
                <c:pt idx="5185">
                  <c:v>6.9383437338308847</c:v>
                </c:pt>
                <c:pt idx="5186">
                  <c:v>6.9383437338308847</c:v>
                </c:pt>
                <c:pt idx="5187">
                  <c:v>6.9383437338308847</c:v>
                </c:pt>
                <c:pt idx="5188">
                  <c:v>6.9383437338308847</c:v>
                </c:pt>
                <c:pt idx="5189">
                  <c:v>6.9383437338308847</c:v>
                </c:pt>
                <c:pt idx="5190">
                  <c:v>6.9383437338308847</c:v>
                </c:pt>
                <c:pt idx="5191">
                  <c:v>6.9383437338308847</c:v>
                </c:pt>
                <c:pt idx="5192">
                  <c:v>6.9383437338308847</c:v>
                </c:pt>
                <c:pt idx="5193">
                  <c:v>6.9383437338308847</c:v>
                </c:pt>
                <c:pt idx="5194">
                  <c:v>6.9383437338308847</c:v>
                </c:pt>
                <c:pt idx="5195">
                  <c:v>6.9383437338308847</c:v>
                </c:pt>
                <c:pt idx="5196">
                  <c:v>6.9383437338308847</c:v>
                </c:pt>
                <c:pt idx="5197">
                  <c:v>6.9383437338308847</c:v>
                </c:pt>
                <c:pt idx="5198">
                  <c:v>6.9383437338308847</c:v>
                </c:pt>
                <c:pt idx="5199">
                  <c:v>6.9383437338308847</c:v>
                </c:pt>
                <c:pt idx="5200">
                  <c:v>6.9383437338308847</c:v>
                </c:pt>
                <c:pt idx="5201">
                  <c:v>6.9383437338308847</c:v>
                </c:pt>
                <c:pt idx="5202">
                  <c:v>6.9383437338308847</c:v>
                </c:pt>
                <c:pt idx="5203">
                  <c:v>6.9383437338308847</c:v>
                </c:pt>
                <c:pt idx="5204">
                  <c:v>6.9383437338308847</c:v>
                </c:pt>
                <c:pt idx="5205">
                  <c:v>6.9383437338308847</c:v>
                </c:pt>
                <c:pt idx="5206">
                  <c:v>6.9383437338308847</c:v>
                </c:pt>
                <c:pt idx="5207">
                  <c:v>6.9383437338308847</c:v>
                </c:pt>
                <c:pt idx="5208">
                  <c:v>6.9383437338308847</c:v>
                </c:pt>
                <c:pt idx="5209">
                  <c:v>6.9383437338308847</c:v>
                </c:pt>
                <c:pt idx="5210">
                  <c:v>6.9383437338308847</c:v>
                </c:pt>
                <c:pt idx="5211">
                  <c:v>6.9383437338308847</c:v>
                </c:pt>
                <c:pt idx="5212">
                  <c:v>6.9383437338308847</c:v>
                </c:pt>
                <c:pt idx="5213">
                  <c:v>6.9383437338308847</c:v>
                </c:pt>
                <c:pt idx="5214">
                  <c:v>6.9383437338308847</c:v>
                </c:pt>
                <c:pt idx="5215">
                  <c:v>6.9383437338308847</c:v>
                </c:pt>
                <c:pt idx="5216">
                  <c:v>6.9383437338308847</c:v>
                </c:pt>
                <c:pt idx="5217">
                  <c:v>6.9383437338308847</c:v>
                </c:pt>
                <c:pt idx="5218">
                  <c:v>6.9383437338308847</c:v>
                </c:pt>
                <c:pt idx="5219">
                  <c:v>6.9383437338308847</c:v>
                </c:pt>
                <c:pt idx="5220">
                  <c:v>6.9383437338308847</c:v>
                </c:pt>
                <c:pt idx="5221">
                  <c:v>6.9383437338308847</c:v>
                </c:pt>
                <c:pt idx="5222">
                  <c:v>6.9383437338308847</c:v>
                </c:pt>
                <c:pt idx="5223">
                  <c:v>6.9383437338308847</c:v>
                </c:pt>
                <c:pt idx="5224">
                  <c:v>6.9383437338308847</c:v>
                </c:pt>
                <c:pt idx="5225">
                  <c:v>6.9383437338308847</c:v>
                </c:pt>
                <c:pt idx="5226">
                  <c:v>6.9383437338308847</c:v>
                </c:pt>
                <c:pt idx="5227">
                  <c:v>6.9383437338308847</c:v>
                </c:pt>
                <c:pt idx="5228">
                  <c:v>6.9383437338308847</c:v>
                </c:pt>
                <c:pt idx="5229">
                  <c:v>6.9383437338308847</c:v>
                </c:pt>
                <c:pt idx="5230">
                  <c:v>6.9383437338308847</c:v>
                </c:pt>
                <c:pt idx="5231">
                  <c:v>6.9383437338308847</c:v>
                </c:pt>
                <c:pt idx="5232">
                  <c:v>6.9383437338308847</c:v>
                </c:pt>
                <c:pt idx="5233">
                  <c:v>6.9383437338308847</c:v>
                </c:pt>
                <c:pt idx="5234">
                  <c:v>6.9383437338308847</c:v>
                </c:pt>
                <c:pt idx="5235">
                  <c:v>6.9383437338308847</c:v>
                </c:pt>
                <c:pt idx="5236">
                  <c:v>6.9383437338308847</c:v>
                </c:pt>
                <c:pt idx="5237">
                  <c:v>6.9383437338308847</c:v>
                </c:pt>
                <c:pt idx="5238">
                  <c:v>6.9383437338308847</c:v>
                </c:pt>
                <c:pt idx="5239">
                  <c:v>6.9383437338308847</c:v>
                </c:pt>
                <c:pt idx="5240">
                  <c:v>6.9383437338308847</c:v>
                </c:pt>
                <c:pt idx="5241">
                  <c:v>6.9383437338308847</c:v>
                </c:pt>
                <c:pt idx="5242">
                  <c:v>6.9383437338308847</c:v>
                </c:pt>
                <c:pt idx="5243">
                  <c:v>6.9383437338308847</c:v>
                </c:pt>
                <c:pt idx="5244">
                  <c:v>6.9383437338308847</c:v>
                </c:pt>
                <c:pt idx="5245">
                  <c:v>6.9383437338308847</c:v>
                </c:pt>
                <c:pt idx="5246">
                  <c:v>6.9383437338308847</c:v>
                </c:pt>
                <c:pt idx="5247">
                  <c:v>6.9383437338308847</c:v>
                </c:pt>
                <c:pt idx="5248">
                  <c:v>6.9383437338308847</c:v>
                </c:pt>
                <c:pt idx="5249">
                  <c:v>6.9383437338308847</c:v>
                </c:pt>
                <c:pt idx="5250">
                  <c:v>6.9383437338308847</c:v>
                </c:pt>
                <c:pt idx="5251">
                  <c:v>6.9383437338308847</c:v>
                </c:pt>
                <c:pt idx="5252">
                  <c:v>6.9383437338308847</c:v>
                </c:pt>
                <c:pt idx="5253">
                  <c:v>6.9383437338308847</c:v>
                </c:pt>
                <c:pt idx="5254">
                  <c:v>6.9383437338308847</c:v>
                </c:pt>
                <c:pt idx="5255">
                  <c:v>6.9383437338308847</c:v>
                </c:pt>
                <c:pt idx="5256">
                  <c:v>6.9383437338308847</c:v>
                </c:pt>
                <c:pt idx="5257">
                  <c:v>6.9383437338308847</c:v>
                </c:pt>
                <c:pt idx="5258">
                  <c:v>6.9383437338308847</c:v>
                </c:pt>
                <c:pt idx="5259">
                  <c:v>6.9383437338308847</c:v>
                </c:pt>
                <c:pt idx="5260">
                  <c:v>6.9383437338308847</c:v>
                </c:pt>
                <c:pt idx="5261">
                  <c:v>6.9383437338308847</c:v>
                </c:pt>
                <c:pt idx="5262">
                  <c:v>6.9383437338308847</c:v>
                </c:pt>
                <c:pt idx="5263">
                  <c:v>6.9383437338308847</c:v>
                </c:pt>
                <c:pt idx="5264">
                  <c:v>6.9383437338308847</c:v>
                </c:pt>
                <c:pt idx="5265">
                  <c:v>6.9383437338308847</c:v>
                </c:pt>
                <c:pt idx="5266">
                  <c:v>6.9383437338308847</c:v>
                </c:pt>
                <c:pt idx="5267">
                  <c:v>6.9383437338308847</c:v>
                </c:pt>
                <c:pt idx="5268">
                  <c:v>6.9383437338308847</c:v>
                </c:pt>
                <c:pt idx="5269">
                  <c:v>6.9383437338308847</c:v>
                </c:pt>
                <c:pt idx="5270">
                  <c:v>6.9383437338308847</c:v>
                </c:pt>
                <c:pt idx="5271">
                  <c:v>6.9383437338308847</c:v>
                </c:pt>
                <c:pt idx="5272">
                  <c:v>6.9383437338308847</c:v>
                </c:pt>
                <c:pt idx="5273">
                  <c:v>6.9383437338308847</c:v>
                </c:pt>
                <c:pt idx="5274">
                  <c:v>6.9383437338308847</c:v>
                </c:pt>
                <c:pt idx="5275">
                  <c:v>6.9383437338308847</c:v>
                </c:pt>
                <c:pt idx="5276">
                  <c:v>6.9383437338308847</c:v>
                </c:pt>
                <c:pt idx="5277">
                  <c:v>6.9383437338308847</c:v>
                </c:pt>
                <c:pt idx="5278">
                  <c:v>6.9383437338308847</c:v>
                </c:pt>
                <c:pt idx="5279">
                  <c:v>6.9383437338308847</c:v>
                </c:pt>
                <c:pt idx="5280">
                  <c:v>6.9383437338308847</c:v>
                </c:pt>
                <c:pt idx="5281">
                  <c:v>6.9383437338308847</c:v>
                </c:pt>
                <c:pt idx="5282">
                  <c:v>6.9383437338308847</c:v>
                </c:pt>
                <c:pt idx="5283">
                  <c:v>6.9383437338308847</c:v>
                </c:pt>
                <c:pt idx="5284">
                  <c:v>6.9383437338308847</c:v>
                </c:pt>
                <c:pt idx="5285">
                  <c:v>6.9383437338308847</c:v>
                </c:pt>
                <c:pt idx="5286">
                  <c:v>6.9383437338308847</c:v>
                </c:pt>
                <c:pt idx="5287">
                  <c:v>6.9383437338308847</c:v>
                </c:pt>
                <c:pt idx="5288">
                  <c:v>6.9383437338308847</c:v>
                </c:pt>
                <c:pt idx="5289">
                  <c:v>6.9383437338308847</c:v>
                </c:pt>
                <c:pt idx="5290">
                  <c:v>6.9383437338308847</c:v>
                </c:pt>
                <c:pt idx="5291">
                  <c:v>6.9383437338308847</c:v>
                </c:pt>
                <c:pt idx="5292">
                  <c:v>6.9383437338308847</c:v>
                </c:pt>
                <c:pt idx="5293">
                  <c:v>6.9383437338308847</c:v>
                </c:pt>
                <c:pt idx="5294">
                  <c:v>6.9383437338308847</c:v>
                </c:pt>
                <c:pt idx="5295">
                  <c:v>6.9383437338308847</c:v>
                </c:pt>
                <c:pt idx="5296">
                  <c:v>6.9383437338308847</c:v>
                </c:pt>
                <c:pt idx="5297">
                  <c:v>6.9383437338308847</c:v>
                </c:pt>
                <c:pt idx="5298">
                  <c:v>6.9383437338308847</c:v>
                </c:pt>
                <c:pt idx="5299">
                  <c:v>6.9383437338308847</c:v>
                </c:pt>
                <c:pt idx="5300">
                  <c:v>6.9383437338308847</c:v>
                </c:pt>
                <c:pt idx="5301">
                  <c:v>6.9383437338308847</c:v>
                </c:pt>
                <c:pt idx="5302">
                  <c:v>6.9383437338308847</c:v>
                </c:pt>
                <c:pt idx="5303">
                  <c:v>6.9383437338308847</c:v>
                </c:pt>
                <c:pt idx="5304">
                  <c:v>6.9383437338308847</c:v>
                </c:pt>
                <c:pt idx="5305">
                  <c:v>6.9383437338308847</c:v>
                </c:pt>
                <c:pt idx="5306">
                  <c:v>6.9383437338308847</c:v>
                </c:pt>
                <c:pt idx="5307">
                  <c:v>6.9383437338308847</c:v>
                </c:pt>
                <c:pt idx="5308">
                  <c:v>6.9383437338308847</c:v>
                </c:pt>
                <c:pt idx="5309">
                  <c:v>6.9383437338308847</c:v>
                </c:pt>
                <c:pt idx="5310">
                  <c:v>6.9383437338308847</c:v>
                </c:pt>
                <c:pt idx="5311">
                  <c:v>6.9383437338308847</c:v>
                </c:pt>
                <c:pt idx="5312">
                  <c:v>6.9383437338308847</c:v>
                </c:pt>
                <c:pt idx="5313">
                  <c:v>6.9383437338308847</c:v>
                </c:pt>
                <c:pt idx="5314">
                  <c:v>6.9383437338308847</c:v>
                </c:pt>
                <c:pt idx="5315">
                  <c:v>6.9383437338308847</c:v>
                </c:pt>
                <c:pt idx="5316">
                  <c:v>6.9383437338308847</c:v>
                </c:pt>
                <c:pt idx="5317">
                  <c:v>6.9383437338308847</c:v>
                </c:pt>
                <c:pt idx="5318">
                  <c:v>6.9383437338308847</c:v>
                </c:pt>
                <c:pt idx="5319">
                  <c:v>6.9383437338308847</c:v>
                </c:pt>
                <c:pt idx="5320">
                  <c:v>6.9383437338308847</c:v>
                </c:pt>
                <c:pt idx="5321">
                  <c:v>6.9383437338308847</c:v>
                </c:pt>
                <c:pt idx="5322">
                  <c:v>6.9383437338308847</c:v>
                </c:pt>
                <c:pt idx="5323">
                  <c:v>6.9383437338308847</c:v>
                </c:pt>
                <c:pt idx="5324">
                  <c:v>6.9383437338308847</c:v>
                </c:pt>
                <c:pt idx="5325">
                  <c:v>6.9383437338308847</c:v>
                </c:pt>
                <c:pt idx="5326">
                  <c:v>6.9383437338308847</c:v>
                </c:pt>
                <c:pt idx="5327">
                  <c:v>6.9383437338308847</c:v>
                </c:pt>
                <c:pt idx="5328">
                  <c:v>6.9383437338308847</c:v>
                </c:pt>
                <c:pt idx="5329">
                  <c:v>6.9383437338308847</c:v>
                </c:pt>
                <c:pt idx="5330">
                  <c:v>6.9383437338308847</c:v>
                </c:pt>
                <c:pt idx="5331">
                  <c:v>6.9383437338308847</c:v>
                </c:pt>
                <c:pt idx="5332">
                  <c:v>6.9383437338308847</c:v>
                </c:pt>
                <c:pt idx="5333">
                  <c:v>6.9383437338308847</c:v>
                </c:pt>
                <c:pt idx="5334">
                  <c:v>6.9383437338308847</c:v>
                </c:pt>
                <c:pt idx="5335">
                  <c:v>6.9383437338308847</c:v>
                </c:pt>
                <c:pt idx="5336">
                  <c:v>6.9383437338308847</c:v>
                </c:pt>
                <c:pt idx="5337">
                  <c:v>6.9383437338308847</c:v>
                </c:pt>
                <c:pt idx="5338">
                  <c:v>6.9383437338308847</c:v>
                </c:pt>
                <c:pt idx="5339">
                  <c:v>6.9383437338308847</c:v>
                </c:pt>
                <c:pt idx="5340">
                  <c:v>6.9383437338308847</c:v>
                </c:pt>
                <c:pt idx="5341">
                  <c:v>6.9383437338308847</c:v>
                </c:pt>
                <c:pt idx="5342">
                  <c:v>6.9383437338308847</c:v>
                </c:pt>
                <c:pt idx="5343">
                  <c:v>6.9383437338308847</c:v>
                </c:pt>
                <c:pt idx="5344">
                  <c:v>6.9383437338308847</c:v>
                </c:pt>
                <c:pt idx="5345">
                  <c:v>6.9383437338308847</c:v>
                </c:pt>
                <c:pt idx="5346">
                  <c:v>6.9383437338308847</c:v>
                </c:pt>
                <c:pt idx="5347">
                  <c:v>6.9383437338308847</c:v>
                </c:pt>
                <c:pt idx="5348">
                  <c:v>6.9383437338308847</c:v>
                </c:pt>
                <c:pt idx="5349">
                  <c:v>6.9383437338308847</c:v>
                </c:pt>
                <c:pt idx="5350">
                  <c:v>6.9383437338308847</c:v>
                </c:pt>
                <c:pt idx="5351">
                  <c:v>6.9383437338308847</c:v>
                </c:pt>
                <c:pt idx="5352">
                  <c:v>6.9383437338308847</c:v>
                </c:pt>
                <c:pt idx="5353">
                  <c:v>6.9383437338308847</c:v>
                </c:pt>
                <c:pt idx="5354">
                  <c:v>6.9383437338308847</c:v>
                </c:pt>
                <c:pt idx="5355">
                  <c:v>6.9383437338308847</c:v>
                </c:pt>
                <c:pt idx="5356">
                  <c:v>6.9383437338308847</c:v>
                </c:pt>
                <c:pt idx="5357">
                  <c:v>6.9383437338308847</c:v>
                </c:pt>
                <c:pt idx="5358">
                  <c:v>6.9383437338308847</c:v>
                </c:pt>
                <c:pt idx="5359">
                  <c:v>6.9383437338308847</c:v>
                </c:pt>
                <c:pt idx="5360">
                  <c:v>6.9383437338308847</c:v>
                </c:pt>
                <c:pt idx="5361">
                  <c:v>6.9383437338308847</c:v>
                </c:pt>
                <c:pt idx="5362">
                  <c:v>6.9383437338308847</c:v>
                </c:pt>
                <c:pt idx="5363">
                  <c:v>6.9383437338308847</c:v>
                </c:pt>
                <c:pt idx="5364">
                  <c:v>6.9383437338308847</c:v>
                </c:pt>
                <c:pt idx="5365">
                  <c:v>6.9383437338308847</c:v>
                </c:pt>
                <c:pt idx="5366">
                  <c:v>6.9383437338308847</c:v>
                </c:pt>
                <c:pt idx="5367">
                  <c:v>6.9383437338308847</c:v>
                </c:pt>
                <c:pt idx="5368">
                  <c:v>6.9383437338308847</c:v>
                </c:pt>
                <c:pt idx="5369">
                  <c:v>6.9383437338308847</c:v>
                </c:pt>
                <c:pt idx="5370">
                  <c:v>6.9383437338308847</c:v>
                </c:pt>
                <c:pt idx="5371">
                  <c:v>6.9383437338308847</c:v>
                </c:pt>
                <c:pt idx="5372">
                  <c:v>6.9383437338308847</c:v>
                </c:pt>
                <c:pt idx="5373">
                  <c:v>6.9383437338308847</c:v>
                </c:pt>
                <c:pt idx="5374">
                  <c:v>6.9383437338308847</c:v>
                </c:pt>
                <c:pt idx="5375">
                  <c:v>6.9383437338308847</c:v>
                </c:pt>
                <c:pt idx="5376">
                  <c:v>6.9383437338308847</c:v>
                </c:pt>
                <c:pt idx="5377">
                  <c:v>6.9383437338308847</c:v>
                </c:pt>
                <c:pt idx="5378">
                  <c:v>6.9383437338308847</c:v>
                </c:pt>
                <c:pt idx="5379">
                  <c:v>6.9383437338308847</c:v>
                </c:pt>
                <c:pt idx="5380">
                  <c:v>6.9383437338308847</c:v>
                </c:pt>
                <c:pt idx="5381">
                  <c:v>6.9383437338308847</c:v>
                </c:pt>
                <c:pt idx="5382">
                  <c:v>6.9383437338308847</c:v>
                </c:pt>
                <c:pt idx="5383">
                  <c:v>6.9383437338308847</c:v>
                </c:pt>
                <c:pt idx="5384">
                  <c:v>6.9383437338308847</c:v>
                </c:pt>
                <c:pt idx="5385">
                  <c:v>6.9383437338308847</c:v>
                </c:pt>
                <c:pt idx="5386">
                  <c:v>6.9383437338308847</c:v>
                </c:pt>
                <c:pt idx="5387">
                  <c:v>6.9383437338308847</c:v>
                </c:pt>
                <c:pt idx="5388">
                  <c:v>6.9383437338308847</c:v>
                </c:pt>
                <c:pt idx="5389">
                  <c:v>6.9383437338308847</c:v>
                </c:pt>
                <c:pt idx="5390">
                  <c:v>6.9383437338308847</c:v>
                </c:pt>
                <c:pt idx="5391">
                  <c:v>6.9383437338308847</c:v>
                </c:pt>
                <c:pt idx="5392">
                  <c:v>6.9383437338308847</c:v>
                </c:pt>
                <c:pt idx="5393">
                  <c:v>6.9383437338308847</c:v>
                </c:pt>
                <c:pt idx="5394">
                  <c:v>6.9383437338308847</c:v>
                </c:pt>
                <c:pt idx="5395">
                  <c:v>6.9383437338308847</c:v>
                </c:pt>
                <c:pt idx="5396">
                  <c:v>6.9383437338308847</c:v>
                </c:pt>
                <c:pt idx="5397">
                  <c:v>6.9383437338308847</c:v>
                </c:pt>
                <c:pt idx="5398">
                  <c:v>6.9383437338308847</c:v>
                </c:pt>
                <c:pt idx="5399">
                  <c:v>6.9383437338308847</c:v>
                </c:pt>
                <c:pt idx="5400">
                  <c:v>6.9383437338308847</c:v>
                </c:pt>
                <c:pt idx="5401">
                  <c:v>6.9383437338308847</c:v>
                </c:pt>
                <c:pt idx="5402">
                  <c:v>6.9383437338308847</c:v>
                </c:pt>
                <c:pt idx="5403">
                  <c:v>6.9383437338308847</c:v>
                </c:pt>
                <c:pt idx="5404">
                  <c:v>6.9383437338308847</c:v>
                </c:pt>
                <c:pt idx="5405">
                  <c:v>6.9383437338308847</c:v>
                </c:pt>
                <c:pt idx="5406">
                  <c:v>6.9383437338308847</c:v>
                </c:pt>
                <c:pt idx="5407">
                  <c:v>6.9383437338308847</c:v>
                </c:pt>
                <c:pt idx="5408">
                  <c:v>6.9383437338308847</c:v>
                </c:pt>
                <c:pt idx="5409">
                  <c:v>6.9383437338308847</c:v>
                </c:pt>
                <c:pt idx="5410">
                  <c:v>6.9383437338308847</c:v>
                </c:pt>
                <c:pt idx="5411">
                  <c:v>6.9383437338308847</c:v>
                </c:pt>
                <c:pt idx="5412">
                  <c:v>6.9383437338308847</c:v>
                </c:pt>
                <c:pt idx="5413">
                  <c:v>6.9383437338308847</c:v>
                </c:pt>
                <c:pt idx="5414">
                  <c:v>6.9383437338308847</c:v>
                </c:pt>
                <c:pt idx="5415">
                  <c:v>6.9383437338308847</c:v>
                </c:pt>
                <c:pt idx="5416">
                  <c:v>6.9383437338308847</c:v>
                </c:pt>
                <c:pt idx="5417">
                  <c:v>6.9383437338308847</c:v>
                </c:pt>
                <c:pt idx="5418">
                  <c:v>6.9383437338308847</c:v>
                </c:pt>
                <c:pt idx="5419">
                  <c:v>6.9383437338308847</c:v>
                </c:pt>
                <c:pt idx="5420">
                  <c:v>6.9383437338308847</c:v>
                </c:pt>
                <c:pt idx="5421">
                  <c:v>6.9383437338308847</c:v>
                </c:pt>
                <c:pt idx="5422">
                  <c:v>6.9383437338308847</c:v>
                </c:pt>
                <c:pt idx="5423">
                  <c:v>6.9383437338308847</c:v>
                </c:pt>
                <c:pt idx="5424">
                  <c:v>6.9383437338308847</c:v>
                </c:pt>
                <c:pt idx="5425">
                  <c:v>6.9383437338308847</c:v>
                </c:pt>
                <c:pt idx="5426">
                  <c:v>6.9383437338308847</c:v>
                </c:pt>
                <c:pt idx="5427">
                  <c:v>6.9383437338308847</c:v>
                </c:pt>
                <c:pt idx="5428">
                  <c:v>6.9383437338308847</c:v>
                </c:pt>
                <c:pt idx="5429">
                  <c:v>6.9383437338308847</c:v>
                </c:pt>
                <c:pt idx="5430">
                  <c:v>6.9383437338308847</c:v>
                </c:pt>
                <c:pt idx="5431">
                  <c:v>6.9383437338308847</c:v>
                </c:pt>
                <c:pt idx="5432">
                  <c:v>6.9383437338308847</c:v>
                </c:pt>
                <c:pt idx="5433">
                  <c:v>6.9383437338308847</c:v>
                </c:pt>
                <c:pt idx="5434">
                  <c:v>6.9383437338308847</c:v>
                </c:pt>
                <c:pt idx="5435">
                  <c:v>6.9383437338308847</c:v>
                </c:pt>
                <c:pt idx="5436">
                  <c:v>6.9383437338308847</c:v>
                </c:pt>
                <c:pt idx="5437">
                  <c:v>6.9383437338308847</c:v>
                </c:pt>
                <c:pt idx="5438">
                  <c:v>6.9383437338308847</c:v>
                </c:pt>
                <c:pt idx="5439">
                  <c:v>6.9383437338308847</c:v>
                </c:pt>
                <c:pt idx="5440">
                  <c:v>6.9383437338308847</c:v>
                </c:pt>
                <c:pt idx="5441">
                  <c:v>6.9383437338308847</c:v>
                </c:pt>
                <c:pt idx="5442">
                  <c:v>6.9383437338308847</c:v>
                </c:pt>
                <c:pt idx="5443">
                  <c:v>6.9383437338308847</c:v>
                </c:pt>
                <c:pt idx="5444">
                  <c:v>6.9383437338308847</c:v>
                </c:pt>
                <c:pt idx="5445">
                  <c:v>6.9383437338308847</c:v>
                </c:pt>
                <c:pt idx="5446">
                  <c:v>6.9383437338308847</c:v>
                </c:pt>
                <c:pt idx="5447">
                  <c:v>6.9383437338308847</c:v>
                </c:pt>
                <c:pt idx="5448">
                  <c:v>6.9383437338308847</c:v>
                </c:pt>
                <c:pt idx="5449">
                  <c:v>6.9383437338308847</c:v>
                </c:pt>
                <c:pt idx="5450">
                  <c:v>6.9383437338308847</c:v>
                </c:pt>
                <c:pt idx="5451">
                  <c:v>6.9383437338308847</c:v>
                </c:pt>
                <c:pt idx="5452">
                  <c:v>6.9383437338308847</c:v>
                </c:pt>
                <c:pt idx="5453">
                  <c:v>6.9383437338308847</c:v>
                </c:pt>
                <c:pt idx="5454">
                  <c:v>6.9383437338308847</c:v>
                </c:pt>
                <c:pt idx="5455">
                  <c:v>6.9383437338308847</c:v>
                </c:pt>
                <c:pt idx="5456">
                  <c:v>6.9383437338308847</c:v>
                </c:pt>
                <c:pt idx="5457">
                  <c:v>6.9383437338308847</c:v>
                </c:pt>
                <c:pt idx="5458">
                  <c:v>6.9383437338308847</c:v>
                </c:pt>
                <c:pt idx="5459">
                  <c:v>6.9383437338308847</c:v>
                </c:pt>
                <c:pt idx="5460">
                  <c:v>6.9383437338308847</c:v>
                </c:pt>
                <c:pt idx="5461">
                  <c:v>6.9383437338308847</c:v>
                </c:pt>
                <c:pt idx="5462">
                  <c:v>6.9383437338308847</c:v>
                </c:pt>
                <c:pt idx="5463">
                  <c:v>6.9383437338308847</c:v>
                </c:pt>
                <c:pt idx="5464">
                  <c:v>6.9383437338308847</c:v>
                </c:pt>
                <c:pt idx="5465">
                  <c:v>6.9383437338308847</c:v>
                </c:pt>
                <c:pt idx="5466">
                  <c:v>6.9383437338308847</c:v>
                </c:pt>
                <c:pt idx="5467">
                  <c:v>6.9383437338308847</c:v>
                </c:pt>
                <c:pt idx="5468">
                  <c:v>6.9383437338308847</c:v>
                </c:pt>
                <c:pt idx="5469">
                  <c:v>6.9383437338308847</c:v>
                </c:pt>
                <c:pt idx="5470">
                  <c:v>6.9383437338308847</c:v>
                </c:pt>
                <c:pt idx="5471">
                  <c:v>6.9383437338308847</c:v>
                </c:pt>
                <c:pt idx="5472">
                  <c:v>6.9383437338308847</c:v>
                </c:pt>
                <c:pt idx="5473">
                  <c:v>6.9383437338308847</c:v>
                </c:pt>
                <c:pt idx="5474">
                  <c:v>6.9383437338308847</c:v>
                </c:pt>
                <c:pt idx="5475">
                  <c:v>6.9383437338308847</c:v>
                </c:pt>
                <c:pt idx="5476">
                  <c:v>6.9383437338308847</c:v>
                </c:pt>
                <c:pt idx="5477">
                  <c:v>6.9383437338308847</c:v>
                </c:pt>
                <c:pt idx="5478">
                  <c:v>6.9383437338308847</c:v>
                </c:pt>
                <c:pt idx="5479">
                  <c:v>6.9383437338308847</c:v>
                </c:pt>
                <c:pt idx="5480">
                  <c:v>6.9383437338308847</c:v>
                </c:pt>
                <c:pt idx="5481">
                  <c:v>6.9383437338308847</c:v>
                </c:pt>
                <c:pt idx="5482">
                  <c:v>6.9383437338308847</c:v>
                </c:pt>
                <c:pt idx="5483">
                  <c:v>6.9383437338308847</c:v>
                </c:pt>
                <c:pt idx="5484">
                  <c:v>6.9383437338308847</c:v>
                </c:pt>
                <c:pt idx="5485">
                  <c:v>6.9383437338308847</c:v>
                </c:pt>
                <c:pt idx="5486">
                  <c:v>6.9383437338308847</c:v>
                </c:pt>
                <c:pt idx="5487">
                  <c:v>6.9383437338308847</c:v>
                </c:pt>
                <c:pt idx="5488">
                  <c:v>6.9383437338308847</c:v>
                </c:pt>
                <c:pt idx="5489">
                  <c:v>6.9383437338308847</c:v>
                </c:pt>
                <c:pt idx="5490">
                  <c:v>6.9383437338308847</c:v>
                </c:pt>
                <c:pt idx="5491">
                  <c:v>6.9383437338308847</c:v>
                </c:pt>
                <c:pt idx="5492">
                  <c:v>6.9383437338308847</c:v>
                </c:pt>
                <c:pt idx="5493">
                  <c:v>6.9383437338308847</c:v>
                </c:pt>
                <c:pt idx="5494">
                  <c:v>6.9383437338308847</c:v>
                </c:pt>
                <c:pt idx="5495">
                  <c:v>6.9383437338308847</c:v>
                </c:pt>
                <c:pt idx="5496">
                  <c:v>6.9383437338308847</c:v>
                </c:pt>
                <c:pt idx="5497">
                  <c:v>6.9383437338308847</c:v>
                </c:pt>
                <c:pt idx="5498">
                  <c:v>6.9383437338308847</c:v>
                </c:pt>
                <c:pt idx="5499">
                  <c:v>6.9383437338308847</c:v>
                </c:pt>
                <c:pt idx="5500">
                  <c:v>6.9383437338308847</c:v>
                </c:pt>
                <c:pt idx="5501">
                  <c:v>6.9383437338308847</c:v>
                </c:pt>
                <c:pt idx="5502">
                  <c:v>6.9383437338308847</c:v>
                </c:pt>
                <c:pt idx="5503">
                  <c:v>6.9383437338308847</c:v>
                </c:pt>
                <c:pt idx="5504">
                  <c:v>6.9383437338308847</c:v>
                </c:pt>
                <c:pt idx="5505">
                  <c:v>6.9383437338308847</c:v>
                </c:pt>
                <c:pt idx="5506">
                  <c:v>6.9383437338308847</c:v>
                </c:pt>
                <c:pt idx="5507">
                  <c:v>6.9383437338308847</c:v>
                </c:pt>
                <c:pt idx="5508">
                  <c:v>6.9383437338308847</c:v>
                </c:pt>
                <c:pt idx="5509">
                  <c:v>6.9383437338308847</c:v>
                </c:pt>
                <c:pt idx="5510">
                  <c:v>6.9383437338308847</c:v>
                </c:pt>
                <c:pt idx="5511">
                  <c:v>6.9383437338308847</c:v>
                </c:pt>
                <c:pt idx="5512">
                  <c:v>6.9383437338308847</c:v>
                </c:pt>
                <c:pt idx="5513">
                  <c:v>6.9383437338308847</c:v>
                </c:pt>
                <c:pt idx="5514">
                  <c:v>6.9383437338308847</c:v>
                </c:pt>
                <c:pt idx="5515">
                  <c:v>6.9383437338308847</c:v>
                </c:pt>
                <c:pt idx="5516">
                  <c:v>6.9383437338308847</c:v>
                </c:pt>
                <c:pt idx="5517">
                  <c:v>6.9383437338308847</c:v>
                </c:pt>
                <c:pt idx="5518">
                  <c:v>6.9383437338308847</c:v>
                </c:pt>
                <c:pt idx="5519">
                  <c:v>6.9383437338308847</c:v>
                </c:pt>
                <c:pt idx="5520">
                  <c:v>6.9383437338308847</c:v>
                </c:pt>
                <c:pt idx="5521">
                  <c:v>6.9383437338308847</c:v>
                </c:pt>
                <c:pt idx="5522">
                  <c:v>6.9383437338308847</c:v>
                </c:pt>
                <c:pt idx="5523">
                  <c:v>6.9383437338308847</c:v>
                </c:pt>
                <c:pt idx="5524">
                  <c:v>6.9383437338308847</c:v>
                </c:pt>
                <c:pt idx="5525">
                  <c:v>6.9383437338308847</c:v>
                </c:pt>
                <c:pt idx="5526">
                  <c:v>6.9383437338308847</c:v>
                </c:pt>
                <c:pt idx="5527">
                  <c:v>6.9383437338308847</c:v>
                </c:pt>
                <c:pt idx="5528">
                  <c:v>6.9383437338308847</c:v>
                </c:pt>
                <c:pt idx="5529">
                  <c:v>6.9383437338308847</c:v>
                </c:pt>
                <c:pt idx="5530">
                  <c:v>6.9383437338308847</c:v>
                </c:pt>
                <c:pt idx="5531">
                  <c:v>6.9383437338308847</c:v>
                </c:pt>
                <c:pt idx="5532">
                  <c:v>6.9383437338308847</c:v>
                </c:pt>
                <c:pt idx="5533">
                  <c:v>6.9383437338308847</c:v>
                </c:pt>
                <c:pt idx="5534">
                  <c:v>6.9383437338308847</c:v>
                </c:pt>
                <c:pt idx="5535">
                  <c:v>6.9383437338308847</c:v>
                </c:pt>
                <c:pt idx="5536">
                  <c:v>6.9383437338308847</c:v>
                </c:pt>
                <c:pt idx="5537">
                  <c:v>6.9383437338308847</c:v>
                </c:pt>
                <c:pt idx="5538">
                  <c:v>6.9383437338308847</c:v>
                </c:pt>
                <c:pt idx="5539">
                  <c:v>6.9383437338308847</c:v>
                </c:pt>
                <c:pt idx="5540">
                  <c:v>6.9383437338308847</c:v>
                </c:pt>
                <c:pt idx="5541">
                  <c:v>6.9383437338308847</c:v>
                </c:pt>
                <c:pt idx="5542">
                  <c:v>6.9383437338308847</c:v>
                </c:pt>
                <c:pt idx="5543">
                  <c:v>6.9383437338308847</c:v>
                </c:pt>
                <c:pt idx="5544">
                  <c:v>6.9383437338308847</c:v>
                </c:pt>
                <c:pt idx="5545">
                  <c:v>6.9383437338308847</c:v>
                </c:pt>
                <c:pt idx="5546">
                  <c:v>6.9383437338308847</c:v>
                </c:pt>
                <c:pt idx="5547">
                  <c:v>6.9383437338308847</c:v>
                </c:pt>
                <c:pt idx="5548">
                  <c:v>6.9383437338308847</c:v>
                </c:pt>
                <c:pt idx="5549">
                  <c:v>6.9383437338308847</c:v>
                </c:pt>
                <c:pt idx="5550">
                  <c:v>6.9383437338308847</c:v>
                </c:pt>
                <c:pt idx="5551">
                  <c:v>6.9383437338308847</c:v>
                </c:pt>
                <c:pt idx="5552">
                  <c:v>6.9383437338308847</c:v>
                </c:pt>
                <c:pt idx="5553">
                  <c:v>6.9383437338308847</c:v>
                </c:pt>
                <c:pt idx="5554">
                  <c:v>6.9383437338308847</c:v>
                </c:pt>
                <c:pt idx="5555">
                  <c:v>6.9383437338308847</c:v>
                </c:pt>
                <c:pt idx="5556">
                  <c:v>6.9383437338308847</c:v>
                </c:pt>
                <c:pt idx="5557">
                  <c:v>6.9383437338308847</c:v>
                </c:pt>
                <c:pt idx="5558">
                  <c:v>6.9383437338308847</c:v>
                </c:pt>
                <c:pt idx="5559">
                  <c:v>6.9383437338308847</c:v>
                </c:pt>
                <c:pt idx="5560">
                  <c:v>6.9383437338308847</c:v>
                </c:pt>
                <c:pt idx="5561">
                  <c:v>6.9383437338308847</c:v>
                </c:pt>
                <c:pt idx="5562">
                  <c:v>6.9383437338308847</c:v>
                </c:pt>
                <c:pt idx="5563">
                  <c:v>6.9383437338308847</c:v>
                </c:pt>
                <c:pt idx="5564">
                  <c:v>6.9383437338308847</c:v>
                </c:pt>
                <c:pt idx="5565">
                  <c:v>6.9383437338308847</c:v>
                </c:pt>
                <c:pt idx="5566">
                  <c:v>6.9383437338308847</c:v>
                </c:pt>
                <c:pt idx="5567">
                  <c:v>6.9383437338308847</c:v>
                </c:pt>
                <c:pt idx="5568">
                  <c:v>6.9383437338308847</c:v>
                </c:pt>
                <c:pt idx="5569">
                  <c:v>6.9383437338308847</c:v>
                </c:pt>
                <c:pt idx="5570">
                  <c:v>6.9383437338308847</c:v>
                </c:pt>
                <c:pt idx="5571">
                  <c:v>6.9383437338308847</c:v>
                </c:pt>
                <c:pt idx="5572">
                  <c:v>6.9383437338308847</c:v>
                </c:pt>
                <c:pt idx="5573">
                  <c:v>6.9383437338308847</c:v>
                </c:pt>
                <c:pt idx="5574">
                  <c:v>6.9383437338308847</c:v>
                </c:pt>
                <c:pt idx="5575">
                  <c:v>6.9383437338308847</c:v>
                </c:pt>
                <c:pt idx="5576">
                  <c:v>6.9383437338308847</c:v>
                </c:pt>
                <c:pt idx="5577">
                  <c:v>6.9383437338308847</c:v>
                </c:pt>
                <c:pt idx="5578">
                  <c:v>6.9383437338308847</c:v>
                </c:pt>
                <c:pt idx="5579">
                  <c:v>6.9383437338308847</c:v>
                </c:pt>
                <c:pt idx="5580">
                  <c:v>6.9383437338308847</c:v>
                </c:pt>
                <c:pt idx="5581">
                  <c:v>6.9383437338308847</c:v>
                </c:pt>
                <c:pt idx="5582">
                  <c:v>6.9383437338308847</c:v>
                </c:pt>
                <c:pt idx="5583">
                  <c:v>6.9383437338308847</c:v>
                </c:pt>
                <c:pt idx="5584">
                  <c:v>6.9383437338308847</c:v>
                </c:pt>
                <c:pt idx="5585">
                  <c:v>6.9383437338308847</c:v>
                </c:pt>
                <c:pt idx="5586">
                  <c:v>6.9383437338308847</c:v>
                </c:pt>
                <c:pt idx="5587">
                  <c:v>6.9383437338308847</c:v>
                </c:pt>
                <c:pt idx="5588">
                  <c:v>6.9383437338308847</c:v>
                </c:pt>
                <c:pt idx="5589">
                  <c:v>6.9383437338308847</c:v>
                </c:pt>
                <c:pt idx="5590">
                  <c:v>6.9383437338308847</c:v>
                </c:pt>
                <c:pt idx="5591">
                  <c:v>6.9383437338308847</c:v>
                </c:pt>
                <c:pt idx="5592">
                  <c:v>6.9383437338308847</c:v>
                </c:pt>
                <c:pt idx="5593">
                  <c:v>6.9383437338308847</c:v>
                </c:pt>
                <c:pt idx="5594">
                  <c:v>6.9383437338308847</c:v>
                </c:pt>
                <c:pt idx="5595">
                  <c:v>6.9383437338308847</c:v>
                </c:pt>
                <c:pt idx="5596">
                  <c:v>6.9383437338308847</c:v>
                </c:pt>
                <c:pt idx="5597">
                  <c:v>6.9383437338308847</c:v>
                </c:pt>
                <c:pt idx="5598">
                  <c:v>6.9383437338308847</c:v>
                </c:pt>
                <c:pt idx="5599">
                  <c:v>6.9383437338308847</c:v>
                </c:pt>
                <c:pt idx="5600">
                  <c:v>6.9383437338308847</c:v>
                </c:pt>
                <c:pt idx="5601">
                  <c:v>6.9383437338308847</c:v>
                </c:pt>
                <c:pt idx="5602">
                  <c:v>6.9383437338308847</c:v>
                </c:pt>
                <c:pt idx="5603">
                  <c:v>6.9383437338308847</c:v>
                </c:pt>
                <c:pt idx="5604">
                  <c:v>6.9383437338308847</c:v>
                </c:pt>
                <c:pt idx="5605">
                  <c:v>6.9383437338308847</c:v>
                </c:pt>
                <c:pt idx="5606">
                  <c:v>6.9383437338308847</c:v>
                </c:pt>
                <c:pt idx="5607">
                  <c:v>6.9383437338308847</c:v>
                </c:pt>
                <c:pt idx="5608">
                  <c:v>6.9383437338308847</c:v>
                </c:pt>
                <c:pt idx="5609">
                  <c:v>6.9383437338308847</c:v>
                </c:pt>
                <c:pt idx="5610">
                  <c:v>6.9383437338308847</c:v>
                </c:pt>
                <c:pt idx="5611">
                  <c:v>6.9383437338308847</c:v>
                </c:pt>
                <c:pt idx="5612">
                  <c:v>6.9383437338308847</c:v>
                </c:pt>
                <c:pt idx="5613">
                  <c:v>6.9383437338308847</c:v>
                </c:pt>
                <c:pt idx="5614">
                  <c:v>6.9383437338308847</c:v>
                </c:pt>
                <c:pt idx="5615">
                  <c:v>6.9383437338308847</c:v>
                </c:pt>
                <c:pt idx="5616">
                  <c:v>6.9383437338308847</c:v>
                </c:pt>
                <c:pt idx="5617">
                  <c:v>6.9383437338308847</c:v>
                </c:pt>
                <c:pt idx="5618">
                  <c:v>6.9383437338308847</c:v>
                </c:pt>
                <c:pt idx="5619">
                  <c:v>6.9383437338308847</c:v>
                </c:pt>
                <c:pt idx="5620">
                  <c:v>6.9383437338308847</c:v>
                </c:pt>
                <c:pt idx="5621">
                  <c:v>6.9383437338308847</c:v>
                </c:pt>
                <c:pt idx="5622">
                  <c:v>6.9383437338308847</c:v>
                </c:pt>
                <c:pt idx="5623">
                  <c:v>6.9383437338308847</c:v>
                </c:pt>
                <c:pt idx="5624">
                  <c:v>6.9383437338308847</c:v>
                </c:pt>
                <c:pt idx="5625">
                  <c:v>6.9383437338308847</c:v>
                </c:pt>
                <c:pt idx="5626">
                  <c:v>6.9383437338308847</c:v>
                </c:pt>
                <c:pt idx="5627">
                  <c:v>6.9383437338308847</c:v>
                </c:pt>
                <c:pt idx="5628">
                  <c:v>6.9383437338308847</c:v>
                </c:pt>
                <c:pt idx="5629">
                  <c:v>6.9383437338308847</c:v>
                </c:pt>
                <c:pt idx="5630">
                  <c:v>6.9383437338308847</c:v>
                </c:pt>
                <c:pt idx="5631">
                  <c:v>6.9383437338308847</c:v>
                </c:pt>
                <c:pt idx="5632">
                  <c:v>6.9383437338308847</c:v>
                </c:pt>
                <c:pt idx="5633">
                  <c:v>6.9383437338308847</c:v>
                </c:pt>
                <c:pt idx="5634">
                  <c:v>6.9383437338308847</c:v>
                </c:pt>
                <c:pt idx="5635">
                  <c:v>6.9383437338308847</c:v>
                </c:pt>
                <c:pt idx="5636">
                  <c:v>6.9383437338308847</c:v>
                </c:pt>
                <c:pt idx="5637">
                  <c:v>6.9383437338308847</c:v>
                </c:pt>
                <c:pt idx="5638">
                  <c:v>6.9383437338308847</c:v>
                </c:pt>
                <c:pt idx="5639">
                  <c:v>6.9383437338308847</c:v>
                </c:pt>
                <c:pt idx="5640">
                  <c:v>6.9383437338308847</c:v>
                </c:pt>
                <c:pt idx="5641">
                  <c:v>6.9383437338308847</c:v>
                </c:pt>
                <c:pt idx="5642">
                  <c:v>6.9383437338308847</c:v>
                </c:pt>
                <c:pt idx="5643">
                  <c:v>6.9383437338308847</c:v>
                </c:pt>
                <c:pt idx="5644">
                  <c:v>6.9383437338308847</c:v>
                </c:pt>
                <c:pt idx="5645">
                  <c:v>6.9383437338308847</c:v>
                </c:pt>
                <c:pt idx="5646">
                  <c:v>6.9383437338308847</c:v>
                </c:pt>
                <c:pt idx="5647">
                  <c:v>6.9383437338308847</c:v>
                </c:pt>
                <c:pt idx="5648">
                  <c:v>6.9383437338308847</c:v>
                </c:pt>
                <c:pt idx="5649">
                  <c:v>6.9383437338308847</c:v>
                </c:pt>
                <c:pt idx="5650">
                  <c:v>6.9383437338308847</c:v>
                </c:pt>
                <c:pt idx="5651">
                  <c:v>6.9383437338308847</c:v>
                </c:pt>
                <c:pt idx="5652">
                  <c:v>6.9383437338308847</c:v>
                </c:pt>
                <c:pt idx="5653">
                  <c:v>6.9383437338308847</c:v>
                </c:pt>
                <c:pt idx="5654">
                  <c:v>6.9383437338308847</c:v>
                </c:pt>
                <c:pt idx="5655">
                  <c:v>6.9383437338308847</c:v>
                </c:pt>
                <c:pt idx="5656">
                  <c:v>6.9383437338308847</c:v>
                </c:pt>
                <c:pt idx="5657">
                  <c:v>6.9383437338308847</c:v>
                </c:pt>
                <c:pt idx="5658">
                  <c:v>6.9383437338308847</c:v>
                </c:pt>
                <c:pt idx="5659">
                  <c:v>6.9383437338308847</c:v>
                </c:pt>
                <c:pt idx="5660">
                  <c:v>6.9383437338308847</c:v>
                </c:pt>
                <c:pt idx="5661">
                  <c:v>6.9383437338308847</c:v>
                </c:pt>
                <c:pt idx="5662">
                  <c:v>6.9383437338308847</c:v>
                </c:pt>
                <c:pt idx="5663">
                  <c:v>6.9383437338308847</c:v>
                </c:pt>
                <c:pt idx="5664">
                  <c:v>6.9383437338308847</c:v>
                </c:pt>
                <c:pt idx="5665">
                  <c:v>6.9383437338308847</c:v>
                </c:pt>
                <c:pt idx="5666">
                  <c:v>6.9383437338308847</c:v>
                </c:pt>
                <c:pt idx="5667">
                  <c:v>6.9383437338308847</c:v>
                </c:pt>
                <c:pt idx="5668">
                  <c:v>6.9383437338308847</c:v>
                </c:pt>
                <c:pt idx="5669">
                  <c:v>6.9383437338308847</c:v>
                </c:pt>
                <c:pt idx="5670">
                  <c:v>6.9383437338308847</c:v>
                </c:pt>
                <c:pt idx="5671">
                  <c:v>6.9383437338308847</c:v>
                </c:pt>
                <c:pt idx="5672">
                  <c:v>6.9383437338308847</c:v>
                </c:pt>
                <c:pt idx="5673">
                  <c:v>6.9383437338308847</c:v>
                </c:pt>
                <c:pt idx="5674">
                  <c:v>6.9383437338308847</c:v>
                </c:pt>
                <c:pt idx="5675">
                  <c:v>6.9383437338308847</c:v>
                </c:pt>
                <c:pt idx="5676">
                  <c:v>6.9383437338308847</c:v>
                </c:pt>
                <c:pt idx="5677">
                  <c:v>6.9383437338308847</c:v>
                </c:pt>
                <c:pt idx="5678">
                  <c:v>6.9383437338308847</c:v>
                </c:pt>
                <c:pt idx="5679">
                  <c:v>6.9383437338308847</c:v>
                </c:pt>
                <c:pt idx="5680">
                  <c:v>6.9383437338308847</c:v>
                </c:pt>
                <c:pt idx="5681">
                  <c:v>6.9383437338308847</c:v>
                </c:pt>
                <c:pt idx="5682">
                  <c:v>6.9383437338308847</c:v>
                </c:pt>
                <c:pt idx="5683">
                  <c:v>6.9383437338308847</c:v>
                </c:pt>
                <c:pt idx="5684">
                  <c:v>6.9383437338308847</c:v>
                </c:pt>
                <c:pt idx="5685">
                  <c:v>6.9383437338308847</c:v>
                </c:pt>
                <c:pt idx="5686">
                  <c:v>6.9383437338308847</c:v>
                </c:pt>
                <c:pt idx="5687">
                  <c:v>6.9383437338308847</c:v>
                </c:pt>
                <c:pt idx="5688">
                  <c:v>6.9383437338308847</c:v>
                </c:pt>
                <c:pt idx="5689">
                  <c:v>6.9383437338308847</c:v>
                </c:pt>
                <c:pt idx="5690">
                  <c:v>6.9383437338308847</c:v>
                </c:pt>
                <c:pt idx="5691">
                  <c:v>6.9383437338308847</c:v>
                </c:pt>
                <c:pt idx="5692">
                  <c:v>6.9383437338308847</c:v>
                </c:pt>
                <c:pt idx="5693">
                  <c:v>6.9383437338308847</c:v>
                </c:pt>
                <c:pt idx="5694">
                  <c:v>6.9383437338308847</c:v>
                </c:pt>
                <c:pt idx="5695">
                  <c:v>6.9383437338308847</c:v>
                </c:pt>
                <c:pt idx="5696">
                  <c:v>6.9383437338308847</c:v>
                </c:pt>
                <c:pt idx="5697">
                  <c:v>6.9383437338308847</c:v>
                </c:pt>
                <c:pt idx="5698">
                  <c:v>6.9383437338308847</c:v>
                </c:pt>
                <c:pt idx="5699">
                  <c:v>6.9383437338308847</c:v>
                </c:pt>
                <c:pt idx="5700">
                  <c:v>6.9383437338308847</c:v>
                </c:pt>
                <c:pt idx="5701">
                  <c:v>6.9383437338308847</c:v>
                </c:pt>
                <c:pt idx="5702">
                  <c:v>6.9383437338308847</c:v>
                </c:pt>
                <c:pt idx="5703">
                  <c:v>6.9383437338308847</c:v>
                </c:pt>
                <c:pt idx="5704">
                  <c:v>6.9383437338308847</c:v>
                </c:pt>
                <c:pt idx="5705">
                  <c:v>6.9383437338308847</c:v>
                </c:pt>
                <c:pt idx="5706">
                  <c:v>6.9383437338308847</c:v>
                </c:pt>
                <c:pt idx="5707">
                  <c:v>6.9383437338308847</c:v>
                </c:pt>
                <c:pt idx="5708">
                  <c:v>6.9383437338308847</c:v>
                </c:pt>
                <c:pt idx="5709">
                  <c:v>6.9383437338308847</c:v>
                </c:pt>
                <c:pt idx="5710">
                  <c:v>6.9383437338308847</c:v>
                </c:pt>
                <c:pt idx="5711">
                  <c:v>6.9383437338308847</c:v>
                </c:pt>
                <c:pt idx="5712">
                  <c:v>6.9383437338308847</c:v>
                </c:pt>
                <c:pt idx="5713">
                  <c:v>6.9383437338308847</c:v>
                </c:pt>
                <c:pt idx="5714">
                  <c:v>6.9383437338308847</c:v>
                </c:pt>
                <c:pt idx="5715">
                  <c:v>6.9383437338308847</c:v>
                </c:pt>
                <c:pt idx="5716">
                  <c:v>6.9383437338308847</c:v>
                </c:pt>
                <c:pt idx="5717">
                  <c:v>6.9383437338308847</c:v>
                </c:pt>
                <c:pt idx="5718">
                  <c:v>6.9383437338308847</c:v>
                </c:pt>
                <c:pt idx="5719">
                  <c:v>6.9383437338308847</c:v>
                </c:pt>
                <c:pt idx="5720">
                  <c:v>6.9383437338308847</c:v>
                </c:pt>
                <c:pt idx="5721">
                  <c:v>6.9383437338308847</c:v>
                </c:pt>
                <c:pt idx="5722">
                  <c:v>6.9383437338308847</c:v>
                </c:pt>
                <c:pt idx="5723">
                  <c:v>6.9383437338308847</c:v>
                </c:pt>
                <c:pt idx="5724">
                  <c:v>6.9383437338308847</c:v>
                </c:pt>
                <c:pt idx="5725">
                  <c:v>6.9383437338308847</c:v>
                </c:pt>
                <c:pt idx="5726">
                  <c:v>6.9383437338308847</c:v>
                </c:pt>
                <c:pt idx="5727">
                  <c:v>6.9383437338308847</c:v>
                </c:pt>
                <c:pt idx="5728">
                  <c:v>6.9383437338308847</c:v>
                </c:pt>
                <c:pt idx="5729">
                  <c:v>6.9383437338308847</c:v>
                </c:pt>
                <c:pt idx="5730">
                  <c:v>6.9383437338308847</c:v>
                </c:pt>
                <c:pt idx="5731">
                  <c:v>6.9383437338308847</c:v>
                </c:pt>
                <c:pt idx="5732">
                  <c:v>6.9383437338308847</c:v>
                </c:pt>
                <c:pt idx="5733">
                  <c:v>6.9383437338308847</c:v>
                </c:pt>
                <c:pt idx="5734">
                  <c:v>6.9383437338308847</c:v>
                </c:pt>
                <c:pt idx="5735">
                  <c:v>6.9383437338308847</c:v>
                </c:pt>
                <c:pt idx="5736">
                  <c:v>6.9383437338308847</c:v>
                </c:pt>
                <c:pt idx="5737">
                  <c:v>6.9383437338308847</c:v>
                </c:pt>
                <c:pt idx="5738">
                  <c:v>6.9383437338308847</c:v>
                </c:pt>
                <c:pt idx="5739">
                  <c:v>6.9383437338308847</c:v>
                </c:pt>
                <c:pt idx="5740">
                  <c:v>6.9383437338308847</c:v>
                </c:pt>
                <c:pt idx="5741">
                  <c:v>6.9383437338308847</c:v>
                </c:pt>
                <c:pt idx="5742">
                  <c:v>6.9383437338308847</c:v>
                </c:pt>
                <c:pt idx="5743">
                  <c:v>6.9383437338308847</c:v>
                </c:pt>
                <c:pt idx="5744">
                  <c:v>6.9383437338308847</c:v>
                </c:pt>
                <c:pt idx="5745">
                  <c:v>6.9383437338308847</c:v>
                </c:pt>
                <c:pt idx="5746">
                  <c:v>6.9383437338308847</c:v>
                </c:pt>
                <c:pt idx="5747">
                  <c:v>6.9383437338308847</c:v>
                </c:pt>
                <c:pt idx="5748">
                  <c:v>6.9383437338308847</c:v>
                </c:pt>
                <c:pt idx="5749">
                  <c:v>6.9383437338308847</c:v>
                </c:pt>
                <c:pt idx="5750">
                  <c:v>6.9383437338308847</c:v>
                </c:pt>
                <c:pt idx="5751">
                  <c:v>6.9383437338308847</c:v>
                </c:pt>
                <c:pt idx="5752">
                  <c:v>6.9383437338308847</c:v>
                </c:pt>
                <c:pt idx="5753">
                  <c:v>6.9383437338308847</c:v>
                </c:pt>
                <c:pt idx="5754">
                  <c:v>6.9383437338308847</c:v>
                </c:pt>
                <c:pt idx="5755">
                  <c:v>6.9383437338308847</c:v>
                </c:pt>
                <c:pt idx="5756">
                  <c:v>6.9383437338308847</c:v>
                </c:pt>
                <c:pt idx="5757">
                  <c:v>6.9383437338308847</c:v>
                </c:pt>
                <c:pt idx="5758">
                  <c:v>6.9383437338308847</c:v>
                </c:pt>
                <c:pt idx="5759">
                  <c:v>6.9383437338308847</c:v>
                </c:pt>
                <c:pt idx="5760">
                  <c:v>6.9383437338308847</c:v>
                </c:pt>
                <c:pt idx="5761">
                  <c:v>6.9383437338308847</c:v>
                </c:pt>
                <c:pt idx="5762">
                  <c:v>6.9383437338308847</c:v>
                </c:pt>
                <c:pt idx="5763">
                  <c:v>6.9383437338308847</c:v>
                </c:pt>
                <c:pt idx="5764">
                  <c:v>6.9383437338308847</c:v>
                </c:pt>
                <c:pt idx="5765">
                  <c:v>6.9383437338308847</c:v>
                </c:pt>
                <c:pt idx="5766">
                  <c:v>6.9383437338308847</c:v>
                </c:pt>
                <c:pt idx="5767">
                  <c:v>6.9383437338308847</c:v>
                </c:pt>
                <c:pt idx="5768">
                  <c:v>6.9383437338308847</c:v>
                </c:pt>
                <c:pt idx="5769">
                  <c:v>6.9383437338308847</c:v>
                </c:pt>
                <c:pt idx="5770">
                  <c:v>6.9383437338308847</c:v>
                </c:pt>
                <c:pt idx="5771">
                  <c:v>6.9383437338308847</c:v>
                </c:pt>
                <c:pt idx="5772">
                  <c:v>6.9383437338308847</c:v>
                </c:pt>
                <c:pt idx="5773">
                  <c:v>6.9383437338308847</c:v>
                </c:pt>
                <c:pt idx="5774">
                  <c:v>6.9383437338308847</c:v>
                </c:pt>
                <c:pt idx="5775">
                  <c:v>6.9383437338308847</c:v>
                </c:pt>
                <c:pt idx="5776">
                  <c:v>6.9383437338308847</c:v>
                </c:pt>
                <c:pt idx="5777">
                  <c:v>6.9383437338308847</c:v>
                </c:pt>
                <c:pt idx="5778">
                  <c:v>6.9383437338308847</c:v>
                </c:pt>
                <c:pt idx="5779">
                  <c:v>6.9383437338308847</c:v>
                </c:pt>
                <c:pt idx="5780">
                  <c:v>6.9383437338308847</c:v>
                </c:pt>
                <c:pt idx="5781">
                  <c:v>6.9383437338308847</c:v>
                </c:pt>
                <c:pt idx="5782">
                  <c:v>6.9383437338308847</c:v>
                </c:pt>
                <c:pt idx="5783">
                  <c:v>6.9383437338308847</c:v>
                </c:pt>
                <c:pt idx="5784">
                  <c:v>6.9383437338308847</c:v>
                </c:pt>
                <c:pt idx="5785">
                  <c:v>6.9383437338308847</c:v>
                </c:pt>
                <c:pt idx="5786">
                  <c:v>6.9383437338308847</c:v>
                </c:pt>
                <c:pt idx="5787">
                  <c:v>6.9383437338308847</c:v>
                </c:pt>
                <c:pt idx="5788">
                  <c:v>6.9383437338308847</c:v>
                </c:pt>
                <c:pt idx="5789">
                  <c:v>6.9383437338308847</c:v>
                </c:pt>
                <c:pt idx="5790">
                  <c:v>6.9383437338308847</c:v>
                </c:pt>
                <c:pt idx="5791">
                  <c:v>6.9383437338308847</c:v>
                </c:pt>
                <c:pt idx="5792">
                  <c:v>6.9383437338308847</c:v>
                </c:pt>
                <c:pt idx="5793">
                  <c:v>6.9383437338308847</c:v>
                </c:pt>
                <c:pt idx="5794">
                  <c:v>6.9383437338308847</c:v>
                </c:pt>
                <c:pt idx="5795">
                  <c:v>6.9383437338308847</c:v>
                </c:pt>
                <c:pt idx="5796">
                  <c:v>6.9383437338308847</c:v>
                </c:pt>
                <c:pt idx="5797">
                  <c:v>6.9383437338308847</c:v>
                </c:pt>
                <c:pt idx="5798">
                  <c:v>6.9383437338308847</c:v>
                </c:pt>
                <c:pt idx="5799">
                  <c:v>6.9383437338308847</c:v>
                </c:pt>
                <c:pt idx="5800">
                  <c:v>6.9383437338308847</c:v>
                </c:pt>
                <c:pt idx="5801">
                  <c:v>6.9383437338308847</c:v>
                </c:pt>
                <c:pt idx="5802">
                  <c:v>6.9383437338308847</c:v>
                </c:pt>
                <c:pt idx="5803">
                  <c:v>6.9383437338308847</c:v>
                </c:pt>
                <c:pt idx="5804">
                  <c:v>6.9383437338308847</c:v>
                </c:pt>
                <c:pt idx="5805">
                  <c:v>6.9383437338308847</c:v>
                </c:pt>
                <c:pt idx="5806">
                  <c:v>6.9383437338308847</c:v>
                </c:pt>
                <c:pt idx="5807">
                  <c:v>6.9383437338308847</c:v>
                </c:pt>
                <c:pt idx="5808">
                  <c:v>6.9383437338308847</c:v>
                </c:pt>
                <c:pt idx="5809">
                  <c:v>6.9383437338308847</c:v>
                </c:pt>
                <c:pt idx="5810">
                  <c:v>6.9383437338308847</c:v>
                </c:pt>
                <c:pt idx="5811">
                  <c:v>6.9383437338308847</c:v>
                </c:pt>
                <c:pt idx="5812">
                  <c:v>6.9383437338308847</c:v>
                </c:pt>
                <c:pt idx="5813">
                  <c:v>6.9383437338308847</c:v>
                </c:pt>
                <c:pt idx="5814">
                  <c:v>6.9383437338308847</c:v>
                </c:pt>
                <c:pt idx="5815">
                  <c:v>6.9383437338308847</c:v>
                </c:pt>
                <c:pt idx="5816">
                  <c:v>6.9383437338308847</c:v>
                </c:pt>
                <c:pt idx="5817">
                  <c:v>6.9383437338308847</c:v>
                </c:pt>
                <c:pt idx="5818">
                  <c:v>6.9383437338308847</c:v>
                </c:pt>
                <c:pt idx="5819">
                  <c:v>6.9383437338308847</c:v>
                </c:pt>
                <c:pt idx="5820">
                  <c:v>6.9383437338308847</c:v>
                </c:pt>
                <c:pt idx="5821">
                  <c:v>6.9383437338308847</c:v>
                </c:pt>
                <c:pt idx="5822">
                  <c:v>6.9383437338308847</c:v>
                </c:pt>
                <c:pt idx="5823">
                  <c:v>6.9383437338308847</c:v>
                </c:pt>
                <c:pt idx="5824">
                  <c:v>6.9383437338308847</c:v>
                </c:pt>
                <c:pt idx="5825">
                  <c:v>6.9383437338308847</c:v>
                </c:pt>
                <c:pt idx="5826">
                  <c:v>6.9383437338308847</c:v>
                </c:pt>
                <c:pt idx="5827">
                  <c:v>6.9383437338308847</c:v>
                </c:pt>
                <c:pt idx="5828">
                  <c:v>6.9383437338308847</c:v>
                </c:pt>
                <c:pt idx="5829">
                  <c:v>6.9383437338308847</c:v>
                </c:pt>
                <c:pt idx="5830">
                  <c:v>6.9383437338308847</c:v>
                </c:pt>
                <c:pt idx="5831">
                  <c:v>6.9383437338308847</c:v>
                </c:pt>
                <c:pt idx="5832">
                  <c:v>6.9383437338308847</c:v>
                </c:pt>
                <c:pt idx="5833">
                  <c:v>6.9383437338308847</c:v>
                </c:pt>
                <c:pt idx="5834">
                  <c:v>6.9383437338308847</c:v>
                </c:pt>
                <c:pt idx="5835">
                  <c:v>6.9383437338308847</c:v>
                </c:pt>
                <c:pt idx="5836">
                  <c:v>6.9383437338308847</c:v>
                </c:pt>
                <c:pt idx="5837">
                  <c:v>6.9383437338308847</c:v>
                </c:pt>
                <c:pt idx="5838">
                  <c:v>6.9383437338308847</c:v>
                </c:pt>
                <c:pt idx="5839">
                  <c:v>6.9383437338308847</c:v>
                </c:pt>
                <c:pt idx="5840">
                  <c:v>6.9383437338308847</c:v>
                </c:pt>
                <c:pt idx="5841">
                  <c:v>6.9383437338308847</c:v>
                </c:pt>
                <c:pt idx="5842">
                  <c:v>6.9383437338308847</c:v>
                </c:pt>
                <c:pt idx="5843">
                  <c:v>6.9383437338308847</c:v>
                </c:pt>
                <c:pt idx="5844">
                  <c:v>6.9383437338308847</c:v>
                </c:pt>
                <c:pt idx="5845">
                  <c:v>6.9383437338308847</c:v>
                </c:pt>
                <c:pt idx="5846">
                  <c:v>6.9383437338308847</c:v>
                </c:pt>
                <c:pt idx="5847">
                  <c:v>6.9383437338308847</c:v>
                </c:pt>
                <c:pt idx="5848">
                  <c:v>6.9383437338308847</c:v>
                </c:pt>
                <c:pt idx="5849">
                  <c:v>6.9383437338308847</c:v>
                </c:pt>
                <c:pt idx="5850">
                  <c:v>6.9383437338308847</c:v>
                </c:pt>
                <c:pt idx="5851">
                  <c:v>6.9383437338308847</c:v>
                </c:pt>
                <c:pt idx="5852">
                  <c:v>6.9383437338308847</c:v>
                </c:pt>
                <c:pt idx="5853">
                  <c:v>6.9383437338308847</c:v>
                </c:pt>
                <c:pt idx="5854">
                  <c:v>6.9383437338308847</c:v>
                </c:pt>
                <c:pt idx="5855">
                  <c:v>6.9383437338308847</c:v>
                </c:pt>
                <c:pt idx="5856">
                  <c:v>6.9383437338308847</c:v>
                </c:pt>
                <c:pt idx="5857">
                  <c:v>6.9383437338308847</c:v>
                </c:pt>
                <c:pt idx="5858">
                  <c:v>6.9383437338308847</c:v>
                </c:pt>
                <c:pt idx="5859">
                  <c:v>6.9383437338308847</c:v>
                </c:pt>
                <c:pt idx="5860">
                  <c:v>6.9383437338308847</c:v>
                </c:pt>
                <c:pt idx="5861">
                  <c:v>6.9383437338308847</c:v>
                </c:pt>
                <c:pt idx="5862">
                  <c:v>6.9383437338308847</c:v>
                </c:pt>
                <c:pt idx="5863">
                  <c:v>6.9383437338308847</c:v>
                </c:pt>
                <c:pt idx="5864">
                  <c:v>6.9383437338308847</c:v>
                </c:pt>
                <c:pt idx="5865">
                  <c:v>6.9383437338308847</c:v>
                </c:pt>
                <c:pt idx="5866">
                  <c:v>6.9383437338308847</c:v>
                </c:pt>
                <c:pt idx="5867">
                  <c:v>6.9383437338308847</c:v>
                </c:pt>
                <c:pt idx="5868">
                  <c:v>6.9383437338308847</c:v>
                </c:pt>
                <c:pt idx="5869">
                  <c:v>6.9383437338308847</c:v>
                </c:pt>
                <c:pt idx="5870">
                  <c:v>6.9383437338308847</c:v>
                </c:pt>
                <c:pt idx="5871">
                  <c:v>6.9383437338308847</c:v>
                </c:pt>
                <c:pt idx="5872">
                  <c:v>6.9383437338308847</c:v>
                </c:pt>
                <c:pt idx="5873">
                  <c:v>6.9383437338308847</c:v>
                </c:pt>
                <c:pt idx="5874">
                  <c:v>6.9383437338308847</c:v>
                </c:pt>
                <c:pt idx="5875">
                  <c:v>6.9383437338308847</c:v>
                </c:pt>
                <c:pt idx="5876">
                  <c:v>6.9383437338308847</c:v>
                </c:pt>
                <c:pt idx="5877">
                  <c:v>6.9383437338308847</c:v>
                </c:pt>
                <c:pt idx="5878">
                  <c:v>6.9383437338308847</c:v>
                </c:pt>
                <c:pt idx="5879">
                  <c:v>6.9383437338308847</c:v>
                </c:pt>
                <c:pt idx="5880">
                  <c:v>6.9383437338308847</c:v>
                </c:pt>
                <c:pt idx="5881">
                  <c:v>6.9383437338308847</c:v>
                </c:pt>
                <c:pt idx="5882">
                  <c:v>6.9383437338308847</c:v>
                </c:pt>
                <c:pt idx="5883">
                  <c:v>6.9383437338308847</c:v>
                </c:pt>
                <c:pt idx="5884">
                  <c:v>6.9383437338308847</c:v>
                </c:pt>
                <c:pt idx="5885">
                  <c:v>6.9383437338308847</c:v>
                </c:pt>
                <c:pt idx="5886">
                  <c:v>6.9383437338308847</c:v>
                </c:pt>
                <c:pt idx="5887">
                  <c:v>6.9383437338308847</c:v>
                </c:pt>
                <c:pt idx="5888">
                  <c:v>6.9383437338308847</c:v>
                </c:pt>
                <c:pt idx="5889">
                  <c:v>6.9383437338308847</c:v>
                </c:pt>
                <c:pt idx="5890">
                  <c:v>6.9383437338308847</c:v>
                </c:pt>
                <c:pt idx="5891">
                  <c:v>6.9383437338308847</c:v>
                </c:pt>
                <c:pt idx="5892">
                  <c:v>6.9383437338308847</c:v>
                </c:pt>
                <c:pt idx="5893">
                  <c:v>6.9383437338308847</c:v>
                </c:pt>
                <c:pt idx="5894">
                  <c:v>6.9383437338308847</c:v>
                </c:pt>
                <c:pt idx="5895">
                  <c:v>6.9383437338308847</c:v>
                </c:pt>
                <c:pt idx="5896">
                  <c:v>6.9383437338308847</c:v>
                </c:pt>
                <c:pt idx="5897">
                  <c:v>6.9383437338308847</c:v>
                </c:pt>
                <c:pt idx="5898">
                  <c:v>6.9383437338308847</c:v>
                </c:pt>
                <c:pt idx="5899">
                  <c:v>6.9383437338308847</c:v>
                </c:pt>
                <c:pt idx="5900">
                  <c:v>6.9383437338308847</c:v>
                </c:pt>
                <c:pt idx="5901">
                  <c:v>6.9383437338308847</c:v>
                </c:pt>
                <c:pt idx="5902">
                  <c:v>6.9383437338308847</c:v>
                </c:pt>
                <c:pt idx="5903">
                  <c:v>6.9383437338308847</c:v>
                </c:pt>
                <c:pt idx="5904">
                  <c:v>6.9383437338308847</c:v>
                </c:pt>
                <c:pt idx="5905">
                  <c:v>6.9383437338308847</c:v>
                </c:pt>
                <c:pt idx="5906">
                  <c:v>6.9383437338308847</c:v>
                </c:pt>
                <c:pt idx="5907">
                  <c:v>6.9383437338308847</c:v>
                </c:pt>
                <c:pt idx="5908">
                  <c:v>6.9383437338308847</c:v>
                </c:pt>
                <c:pt idx="5909">
                  <c:v>6.9383437338308847</c:v>
                </c:pt>
                <c:pt idx="5910">
                  <c:v>6.9383437338308847</c:v>
                </c:pt>
                <c:pt idx="5911">
                  <c:v>6.9383437338308847</c:v>
                </c:pt>
                <c:pt idx="5912">
                  <c:v>6.9383437338308847</c:v>
                </c:pt>
                <c:pt idx="5913">
                  <c:v>6.9383437338308847</c:v>
                </c:pt>
                <c:pt idx="5914">
                  <c:v>6.9383437338308847</c:v>
                </c:pt>
                <c:pt idx="5915">
                  <c:v>6.9383437338308847</c:v>
                </c:pt>
                <c:pt idx="5916">
                  <c:v>6.9383437338308847</c:v>
                </c:pt>
                <c:pt idx="5917">
                  <c:v>6.9383437338308847</c:v>
                </c:pt>
                <c:pt idx="5918">
                  <c:v>6.9383437338308847</c:v>
                </c:pt>
                <c:pt idx="5919">
                  <c:v>6.9383437338308847</c:v>
                </c:pt>
                <c:pt idx="5920">
                  <c:v>6.9383437338308847</c:v>
                </c:pt>
                <c:pt idx="5921">
                  <c:v>6.9383437338308847</c:v>
                </c:pt>
                <c:pt idx="5922">
                  <c:v>6.9383437338308847</c:v>
                </c:pt>
                <c:pt idx="5923">
                  <c:v>6.9383437338308847</c:v>
                </c:pt>
                <c:pt idx="5924">
                  <c:v>6.9383437338308847</c:v>
                </c:pt>
                <c:pt idx="5925">
                  <c:v>6.9383437338308847</c:v>
                </c:pt>
                <c:pt idx="5926">
                  <c:v>6.9383437338308847</c:v>
                </c:pt>
                <c:pt idx="5927">
                  <c:v>6.9383437338308847</c:v>
                </c:pt>
                <c:pt idx="5928">
                  <c:v>6.9383437338308847</c:v>
                </c:pt>
                <c:pt idx="5929">
                  <c:v>6.9383437338308847</c:v>
                </c:pt>
                <c:pt idx="5930">
                  <c:v>6.9383437338308847</c:v>
                </c:pt>
                <c:pt idx="5931">
                  <c:v>6.9383437338308847</c:v>
                </c:pt>
                <c:pt idx="5932">
                  <c:v>6.9383437338308847</c:v>
                </c:pt>
                <c:pt idx="5933">
                  <c:v>6.9383437338308847</c:v>
                </c:pt>
                <c:pt idx="5934">
                  <c:v>6.9383437338308847</c:v>
                </c:pt>
                <c:pt idx="5935">
                  <c:v>6.9383437338308847</c:v>
                </c:pt>
                <c:pt idx="5936">
                  <c:v>6.9383437338308847</c:v>
                </c:pt>
                <c:pt idx="5937">
                  <c:v>6.9383437338308847</c:v>
                </c:pt>
                <c:pt idx="5938">
                  <c:v>6.9383437338308847</c:v>
                </c:pt>
                <c:pt idx="5939">
                  <c:v>6.9383437338308847</c:v>
                </c:pt>
                <c:pt idx="5940">
                  <c:v>6.9383437338308847</c:v>
                </c:pt>
                <c:pt idx="5941">
                  <c:v>6.9383437338308847</c:v>
                </c:pt>
                <c:pt idx="5942">
                  <c:v>6.9383437338308847</c:v>
                </c:pt>
                <c:pt idx="5943">
                  <c:v>6.9383437338308847</c:v>
                </c:pt>
                <c:pt idx="5944">
                  <c:v>6.9383437338308847</c:v>
                </c:pt>
                <c:pt idx="5945">
                  <c:v>6.9383437338308847</c:v>
                </c:pt>
                <c:pt idx="5946">
                  <c:v>6.9383437338308847</c:v>
                </c:pt>
                <c:pt idx="5947">
                  <c:v>6.9383437338308847</c:v>
                </c:pt>
                <c:pt idx="5948">
                  <c:v>6.9383437338308847</c:v>
                </c:pt>
                <c:pt idx="5949">
                  <c:v>6.9383437338308847</c:v>
                </c:pt>
                <c:pt idx="5950">
                  <c:v>6.9383437338308847</c:v>
                </c:pt>
                <c:pt idx="5951">
                  <c:v>6.9383437338308847</c:v>
                </c:pt>
                <c:pt idx="5952">
                  <c:v>6.9383437338308847</c:v>
                </c:pt>
                <c:pt idx="5953">
                  <c:v>6.9383437338308847</c:v>
                </c:pt>
                <c:pt idx="5954">
                  <c:v>6.9383437338308847</c:v>
                </c:pt>
                <c:pt idx="5955">
                  <c:v>6.9383437338308847</c:v>
                </c:pt>
                <c:pt idx="5956">
                  <c:v>6.9383437338308847</c:v>
                </c:pt>
                <c:pt idx="5957">
                  <c:v>6.9383437338308847</c:v>
                </c:pt>
                <c:pt idx="5958">
                  <c:v>6.9383437338308847</c:v>
                </c:pt>
                <c:pt idx="5959">
                  <c:v>6.9383437338308847</c:v>
                </c:pt>
                <c:pt idx="5960">
                  <c:v>6.9383437338308847</c:v>
                </c:pt>
                <c:pt idx="5961">
                  <c:v>6.9383437338308847</c:v>
                </c:pt>
                <c:pt idx="5962">
                  <c:v>6.9383437338308847</c:v>
                </c:pt>
                <c:pt idx="5963">
                  <c:v>6.9383437338308847</c:v>
                </c:pt>
                <c:pt idx="5964">
                  <c:v>6.9383437338308847</c:v>
                </c:pt>
                <c:pt idx="5965">
                  <c:v>6.9383437338308847</c:v>
                </c:pt>
                <c:pt idx="5966">
                  <c:v>6.9383437338308847</c:v>
                </c:pt>
                <c:pt idx="5967">
                  <c:v>6.9383437338308847</c:v>
                </c:pt>
                <c:pt idx="5968">
                  <c:v>6.9383437338308847</c:v>
                </c:pt>
                <c:pt idx="5969">
                  <c:v>6.9383437338308847</c:v>
                </c:pt>
                <c:pt idx="5970">
                  <c:v>6.9383437338308847</c:v>
                </c:pt>
                <c:pt idx="5971">
                  <c:v>6.9383437338308847</c:v>
                </c:pt>
                <c:pt idx="5972">
                  <c:v>6.9383437338308847</c:v>
                </c:pt>
                <c:pt idx="5973">
                  <c:v>6.9383437338308847</c:v>
                </c:pt>
                <c:pt idx="5974">
                  <c:v>6.9383437338308847</c:v>
                </c:pt>
                <c:pt idx="5975">
                  <c:v>6.9383437338308847</c:v>
                </c:pt>
                <c:pt idx="5976">
                  <c:v>6.9383437338308847</c:v>
                </c:pt>
                <c:pt idx="5977">
                  <c:v>6.9383437338308847</c:v>
                </c:pt>
                <c:pt idx="5978">
                  <c:v>6.9383437338308847</c:v>
                </c:pt>
                <c:pt idx="5979">
                  <c:v>6.9383437338308847</c:v>
                </c:pt>
                <c:pt idx="5980">
                  <c:v>6.9383437338308847</c:v>
                </c:pt>
                <c:pt idx="5981">
                  <c:v>6.9383437338308847</c:v>
                </c:pt>
                <c:pt idx="5982">
                  <c:v>6.9383437338308847</c:v>
                </c:pt>
                <c:pt idx="5983">
                  <c:v>6.9383437338308847</c:v>
                </c:pt>
                <c:pt idx="5984">
                  <c:v>6.9383437338308847</c:v>
                </c:pt>
                <c:pt idx="5985">
                  <c:v>6.9383437338308847</c:v>
                </c:pt>
                <c:pt idx="5986">
                  <c:v>6.9383437338308847</c:v>
                </c:pt>
                <c:pt idx="5987">
                  <c:v>6.9383437338308847</c:v>
                </c:pt>
                <c:pt idx="5988">
                  <c:v>6.9383437338308847</c:v>
                </c:pt>
                <c:pt idx="5989">
                  <c:v>6.9383437338308847</c:v>
                </c:pt>
                <c:pt idx="5990">
                  <c:v>6.9383437338308847</c:v>
                </c:pt>
                <c:pt idx="5991">
                  <c:v>6.9383437338308847</c:v>
                </c:pt>
                <c:pt idx="5992">
                  <c:v>6.9383437338308847</c:v>
                </c:pt>
                <c:pt idx="5993">
                  <c:v>6.9383437338308847</c:v>
                </c:pt>
                <c:pt idx="5994">
                  <c:v>6.9383437338308847</c:v>
                </c:pt>
                <c:pt idx="5995">
                  <c:v>6.9383437338308847</c:v>
                </c:pt>
                <c:pt idx="5996">
                  <c:v>6.9383437338308847</c:v>
                </c:pt>
                <c:pt idx="5997">
                  <c:v>6.9383437338308847</c:v>
                </c:pt>
                <c:pt idx="5998">
                  <c:v>6.9383437338308847</c:v>
                </c:pt>
                <c:pt idx="5999">
                  <c:v>6.9383437338308847</c:v>
                </c:pt>
                <c:pt idx="6000">
                  <c:v>6.9383437338308847</c:v>
                </c:pt>
                <c:pt idx="6001">
                  <c:v>6.9383437338308847</c:v>
                </c:pt>
                <c:pt idx="6002">
                  <c:v>6.9383437338308847</c:v>
                </c:pt>
                <c:pt idx="6003">
                  <c:v>6.9383437338308847</c:v>
                </c:pt>
                <c:pt idx="6004">
                  <c:v>6.9383437338308847</c:v>
                </c:pt>
                <c:pt idx="6005">
                  <c:v>6.9383437338308847</c:v>
                </c:pt>
                <c:pt idx="6006">
                  <c:v>6.9383437338308847</c:v>
                </c:pt>
                <c:pt idx="6007">
                  <c:v>6.9383437338308847</c:v>
                </c:pt>
                <c:pt idx="6008">
                  <c:v>6.9383437338308847</c:v>
                </c:pt>
                <c:pt idx="6009">
                  <c:v>6.9383437338308847</c:v>
                </c:pt>
                <c:pt idx="6010">
                  <c:v>6.9383437338308847</c:v>
                </c:pt>
                <c:pt idx="6011">
                  <c:v>6.9383437338308847</c:v>
                </c:pt>
                <c:pt idx="6012">
                  <c:v>6.9383437338308847</c:v>
                </c:pt>
                <c:pt idx="6013">
                  <c:v>6.9383437338308847</c:v>
                </c:pt>
                <c:pt idx="6014">
                  <c:v>6.9383437338308847</c:v>
                </c:pt>
                <c:pt idx="6015">
                  <c:v>6.9383437338308847</c:v>
                </c:pt>
                <c:pt idx="6016">
                  <c:v>6.9383437338308847</c:v>
                </c:pt>
                <c:pt idx="6017">
                  <c:v>6.9383437338308847</c:v>
                </c:pt>
                <c:pt idx="6018">
                  <c:v>6.9383437338308847</c:v>
                </c:pt>
                <c:pt idx="6019">
                  <c:v>6.9383437338308847</c:v>
                </c:pt>
                <c:pt idx="6020">
                  <c:v>6.9383437338308847</c:v>
                </c:pt>
                <c:pt idx="6021">
                  <c:v>6.9383437338308847</c:v>
                </c:pt>
                <c:pt idx="6022">
                  <c:v>6.9383437338308847</c:v>
                </c:pt>
                <c:pt idx="6023">
                  <c:v>6.9383437338308847</c:v>
                </c:pt>
                <c:pt idx="6024">
                  <c:v>6.9383437338308847</c:v>
                </c:pt>
                <c:pt idx="6025">
                  <c:v>6.9383437338308847</c:v>
                </c:pt>
                <c:pt idx="6026">
                  <c:v>6.9383437338308847</c:v>
                </c:pt>
                <c:pt idx="6027">
                  <c:v>6.9383437338308847</c:v>
                </c:pt>
                <c:pt idx="6028">
                  <c:v>6.9383437338308847</c:v>
                </c:pt>
                <c:pt idx="6029">
                  <c:v>6.9383437338308847</c:v>
                </c:pt>
                <c:pt idx="6030">
                  <c:v>6.9383437338308847</c:v>
                </c:pt>
                <c:pt idx="6031">
                  <c:v>6.9383437338308847</c:v>
                </c:pt>
                <c:pt idx="6032">
                  <c:v>6.9383437338308847</c:v>
                </c:pt>
                <c:pt idx="6033">
                  <c:v>6.9383437338308847</c:v>
                </c:pt>
                <c:pt idx="6034">
                  <c:v>6.9383437338308847</c:v>
                </c:pt>
                <c:pt idx="6035">
                  <c:v>6.9383437338308847</c:v>
                </c:pt>
                <c:pt idx="6036">
                  <c:v>6.9383437338308847</c:v>
                </c:pt>
                <c:pt idx="6037">
                  <c:v>6.9383437338308847</c:v>
                </c:pt>
                <c:pt idx="6038">
                  <c:v>6.9383437338308847</c:v>
                </c:pt>
                <c:pt idx="6039">
                  <c:v>6.9383437338308847</c:v>
                </c:pt>
                <c:pt idx="6040">
                  <c:v>6.9383437338308847</c:v>
                </c:pt>
                <c:pt idx="6041">
                  <c:v>6.9383437338308847</c:v>
                </c:pt>
                <c:pt idx="6042">
                  <c:v>6.9383437338308847</c:v>
                </c:pt>
                <c:pt idx="6043">
                  <c:v>6.9383437338308847</c:v>
                </c:pt>
                <c:pt idx="6044">
                  <c:v>6.9383437338308847</c:v>
                </c:pt>
                <c:pt idx="6045">
                  <c:v>6.9383437338308847</c:v>
                </c:pt>
                <c:pt idx="6046">
                  <c:v>6.9383437338308847</c:v>
                </c:pt>
                <c:pt idx="6047">
                  <c:v>6.9383437338308847</c:v>
                </c:pt>
                <c:pt idx="6048">
                  <c:v>6.9383437338308847</c:v>
                </c:pt>
                <c:pt idx="6049">
                  <c:v>6.9383437338308847</c:v>
                </c:pt>
                <c:pt idx="6050">
                  <c:v>6.9383437338308847</c:v>
                </c:pt>
                <c:pt idx="6051">
                  <c:v>6.9383437338308847</c:v>
                </c:pt>
                <c:pt idx="6052">
                  <c:v>6.9383437338308847</c:v>
                </c:pt>
                <c:pt idx="6053">
                  <c:v>6.9383437338308847</c:v>
                </c:pt>
                <c:pt idx="6054">
                  <c:v>6.9383437338308847</c:v>
                </c:pt>
                <c:pt idx="6055">
                  <c:v>6.9383437338308847</c:v>
                </c:pt>
                <c:pt idx="6056">
                  <c:v>6.9383437338308847</c:v>
                </c:pt>
                <c:pt idx="6057">
                  <c:v>6.9383437338308847</c:v>
                </c:pt>
                <c:pt idx="6058">
                  <c:v>6.9383437338308847</c:v>
                </c:pt>
                <c:pt idx="6059">
                  <c:v>6.9383437338308847</c:v>
                </c:pt>
                <c:pt idx="6060">
                  <c:v>6.9383437338308847</c:v>
                </c:pt>
                <c:pt idx="6061">
                  <c:v>6.9383437338308847</c:v>
                </c:pt>
                <c:pt idx="6062">
                  <c:v>6.9383437338308847</c:v>
                </c:pt>
                <c:pt idx="6063">
                  <c:v>6.9383437338308847</c:v>
                </c:pt>
                <c:pt idx="6064">
                  <c:v>6.9383437338308847</c:v>
                </c:pt>
                <c:pt idx="6065">
                  <c:v>6.9383437338308847</c:v>
                </c:pt>
                <c:pt idx="6066">
                  <c:v>6.9383437338308847</c:v>
                </c:pt>
                <c:pt idx="6067">
                  <c:v>6.9383437338308847</c:v>
                </c:pt>
                <c:pt idx="6068">
                  <c:v>6.9383437338308847</c:v>
                </c:pt>
                <c:pt idx="6069">
                  <c:v>6.9383437338308847</c:v>
                </c:pt>
                <c:pt idx="6070">
                  <c:v>6.9383437338308847</c:v>
                </c:pt>
                <c:pt idx="6071">
                  <c:v>6.9383437338308847</c:v>
                </c:pt>
                <c:pt idx="6072">
                  <c:v>6.9383437338308847</c:v>
                </c:pt>
                <c:pt idx="6073">
                  <c:v>6.9383437338308847</c:v>
                </c:pt>
                <c:pt idx="6074">
                  <c:v>6.9383437338308847</c:v>
                </c:pt>
                <c:pt idx="6075">
                  <c:v>6.9383437338308847</c:v>
                </c:pt>
                <c:pt idx="6076">
                  <c:v>6.9383437338308847</c:v>
                </c:pt>
                <c:pt idx="6077">
                  <c:v>6.9383437338308847</c:v>
                </c:pt>
                <c:pt idx="6078">
                  <c:v>6.9383437338308847</c:v>
                </c:pt>
                <c:pt idx="6079">
                  <c:v>6.9383437338308847</c:v>
                </c:pt>
                <c:pt idx="6080">
                  <c:v>6.9383437338308847</c:v>
                </c:pt>
                <c:pt idx="6081">
                  <c:v>6.9383437338308847</c:v>
                </c:pt>
                <c:pt idx="6082">
                  <c:v>6.9383437338308847</c:v>
                </c:pt>
                <c:pt idx="6083">
                  <c:v>6.9383437338308847</c:v>
                </c:pt>
                <c:pt idx="6084">
                  <c:v>6.9383437338308847</c:v>
                </c:pt>
                <c:pt idx="6085">
                  <c:v>6.9383437338308847</c:v>
                </c:pt>
                <c:pt idx="6086">
                  <c:v>6.9383437338308847</c:v>
                </c:pt>
                <c:pt idx="6087">
                  <c:v>6.9383437338308847</c:v>
                </c:pt>
                <c:pt idx="6088">
                  <c:v>6.9383437338308847</c:v>
                </c:pt>
                <c:pt idx="6089">
                  <c:v>6.9383437338308847</c:v>
                </c:pt>
                <c:pt idx="6090">
                  <c:v>6.9383437338308847</c:v>
                </c:pt>
                <c:pt idx="6091">
                  <c:v>6.9383437338308847</c:v>
                </c:pt>
                <c:pt idx="6092">
                  <c:v>6.9383437338308847</c:v>
                </c:pt>
                <c:pt idx="6093">
                  <c:v>6.9383437338308847</c:v>
                </c:pt>
                <c:pt idx="6094">
                  <c:v>6.9383437338308847</c:v>
                </c:pt>
                <c:pt idx="6095">
                  <c:v>6.9383437338308847</c:v>
                </c:pt>
                <c:pt idx="6096">
                  <c:v>6.9383437338308847</c:v>
                </c:pt>
                <c:pt idx="6097">
                  <c:v>6.9383437338308847</c:v>
                </c:pt>
                <c:pt idx="6098">
                  <c:v>6.9383437338308847</c:v>
                </c:pt>
                <c:pt idx="6099">
                  <c:v>6.9383437338308847</c:v>
                </c:pt>
                <c:pt idx="6100">
                  <c:v>6.9383437338308847</c:v>
                </c:pt>
                <c:pt idx="6101">
                  <c:v>6.9383437338308847</c:v>
                </c:pt>
                <c:pt idx="6102">
                  <c:v>6.9383437338308847</c:v>
                </c:pt>
                <c:pt idx="6103">
                  <c:v>6.9383437338308847</c:v>
                </c:pt>
                <c:pt idx="6104">
                  <c:v>6.9383437338308847</c:v>
                </c:pt>
                <c:pt idx="6105">
                  <c:v>6.9383437338308847</c:v>
                </c:pt>
                <c:pt idx="6106">
                  <c:v>6.9383437338308847</c:v>
                </c:pt>
                <c:pt idx="6107">
                  <c:v>6.9383437338308847</c:v>
                </c:pt>
                <c:pt idx="6108">
                  <c:v>6.9383437338308847</c:v>
                </c:pt>
                <c:pt idx="6109">
                  <c:v>6.9383437338308847</c:v>
                </c:pt>
                <c:pt idx="6110">
                  <c:v>6.9383437338308847</c:v>
                </c:pt>
                <c:pt idx="6111">
                  <c:v>6.9383437338308847</c:v>
                </c:pt>
                <c:pt idx="6112">
                  <c:v>6.9383437338308847</c:v>
                </c:pt>
                <c:pt idx="6113">
                  <c:v>6.9383437338308847</c:v>
                </c:pt>
                <c:pt idx="6114">
                  <c:v>6.9383437338308847</c:v>
                </c:pt>
                <c:pt idx="6115">
                  <c:v>6.9383437338308847</c:v>
                </c:pt>
                <c:pt idx="6116">
                  <c:v>6.9383437338308847</c:v>
                </c:pt>
                <c:pt idx="6117">
                  <c:v>6.9383437338308847</c:v>
                </c:pt>
                <c:pt idx="6118">
                  <c:v>6.9383437338308847</c:v>
                </c:pt>
                <c:pt idx="6119">
                  <c:v>6.9383437338308847</c:v>
                </c:pt>
                <c:pt idx="6120">
                  <c:v>6.9383437338308847</c:v>
                </c:pt>
                <c:pt idx="6121">
                  <c:v>6.9383437338308847</c:v>
                </c:pt>
                <c:pt idx="6122">
                  <c:v>6.9383437338308847</c:v>
                </c:pt>
                <c:pt idx="6123">
                  <c:v>6.9383437338308847</c:v>
                </c:pt>
                <c:pt idx="6124">
                  <c:v>6.9383437338308847</c:v>
                </c:pt>
                <c:pt idx="6125">
                  <c:v>6.9383437338308847</c:v>
                </c:pt>
                <c:pt idx="6126">
                  <c:v>6.9383437338308847</c:v>
                </c:pt>
                <c:pt idx="6127">
                  <c:v>6.9383437338308847</c:v>
                </c:pt>
                <c:pt idx="6128">
                  <c:v>6.9383437338308847</c:v>
                </c:pt>
                <c:pt idx="6129">
                  <c:v>6.9383437338308847</c:v>
                </c:pt>
                <c:pt idx="6130">
                  <c:v>6.9383437338308847</c:v>
                </c:pt>
                <c:pt idx="6131">
                  <c:v>6.9383437338308847</c:v>
                </c:pt>
                <c:pt idx="6132">
                  <c:v>6.9383437338308847</c:v>
                </c:pt>
                <c:pt idx="6133">
                  <c:v>6.9383437338308847</c:v>
                </c:pt>
                <c:pt idx="6134">
                  <c:v>6.9383437338308847</c:v>
                </c:pt>
                <c:pt idx="6135">
                  <c:v>6.9383437338308847</c:v>
                </c:pt>
                <c:pt idx="6136">
                  <c:v>6.9383437338308847</c:v>
                </c:pt>
                <c:pt idx="6137">
                  <c:v>6.9383437338308847</c:v>
                </c:pt>
                <c:pt idx="6138">
                  <c:v>6.9383437338308847</c:v>
                </c:pt>
                <c:pt idx="6139">
                  <c:v>6.9383437338308847</c:v>
                </c:pt>
                <c:pt idx="6140">
                  <c:v>6.9383437338308847</c:v>
                </c:pt>
                <c:pt idx="6141">
                  <c:v>6.9383437338308847</c:v>
                </c:pt>
                <c:pt idx="6142">
                  <c:v>6.9383437338308847</c:v>
                </c:pt>
                <c:pt idx="6143">
                  <c:v>6.9383437338308847</c:v>
                </c:pt>
                <c:pt idx="6144">
                  <c:v>6.9383437338308847</c:v>
                </c:pt>
                <c:pt idx="6145">
                  <c:v>6.9383437338308847</c:v>
                </c:pt>
                <c:pt idx="6146">
                  <c:v>6.9383437338308847</c:v>
                </c:pt>
                <c:pt idx="6147">
                  <c:v>6.9383437338308847</c:v>
                </c:pt>
                <c:pt idx="6148">
                  <c:v>6.9383437338308847</c:v>
                </c:pt>
                <c:pt idx="6149">
                  <c:v>6.9383437338308847</c:v>
                </c:pt>
                <c:pt idx="6150">
                  <c:v>6.9383437338308847</c:v>
                </c:pt>
                <c:pt idx="6151">
                  <c:v>6.9383437338308847</c:v>
                </c:pt>
                <c:pt idx="6152">
                  <c:v>6.9383437338308847</c:v>
                </c:pt>
                <c:pt idx="6153">
                  <c:v>6.9383437338308847</c:v>
                </c:pt>
                <c:pt idx="6154">
                  <c:v>6.9383437338308847</c:v>
                </c:pt>
                <c:pt idx="6155">
                  <c:v>6.9383437338308847</c:v>
                </c:pt>
                <c:pt idx="6156">
                  <c:v>6.9383437338308847</c:v>
                </c:pt>
                <c:pt idx="6157">
                  <c:v>6.9383437338308847</c:v>
                </c:pt>
                <c:pt idx="6158">
                  <c:v>6.9383437338308847</c:v>
                </c:pt>
                <c:pt idx="6159">
                  <c:v>6.9383437338308847</c:v>
                </c:pt>
                <c:pt idx="6160">
                  <c:v>6.9383437338308847</c:v>
                </c:pt>
                <c:pt idx="6161">
                  <c:v>6.9383437338308847</c:v>
                </c:pt>
                <c:pt idx="6162">
                  <c:v>6.9383437338308847</c:v>
                </c:pt>
                <c:pt idx="6163">
                  <c:v>6.9383437338308847</c:v>
                </c:pt>
                <c:pt idx="6164">
                  <c:v>6.9383437338308847</c:v>
                </c:pt>
                <c:pt idx="6165">
                  <c:v>6.9383437338308847</c:v>
                </c:pt>
                <c:pt idx="6166">
                  <c:v>6.9383437338308847</c:v>
                </c:pt>
                <c:pt idx="6167">
                  <c:v>6.9383437338308847</c:v>
                </c:pt>
                <c:pt idx="6168">
                  <c:v>6.9383437338308847</c:v>
                </c:pt>
                <c:pt idx="6169">
                  <c:v>6.9383437338308847</c:v>
                </c:pt>
                <c:pt idx="6170">
                  <c:v>6.9383437338308847</c:v>
                </c:pt>
                <c:pt idx="6171">
                  <c:v>6.9383437338308847</c:v>
                </c:pt>
                <c:pt idx="6172">
                  <c:v>6.9383437338308847</c:v>
                </c:pt>
                <c:pt idx="6173">
                  <c:v>6.9383437338308847</c:v>
                </c:pt>
                <c:pt idx="6174">
                  <c:v>6.9383437338308847</c:v>
                </c:pt>
                <c:pt idx="6175">
                  <c:v>6.9383437338308847</c:v>
                </c:pt>
                <c:pt idx="6176">
                  <c:v>6.9383437338308847</c:v>
                </c:pt>
                <c:pt idx="6177">
                  <c:v>6.9383437338308847</c:v>
                </c:pt>
                <c:pt idx="6178">
                  <c:v>6.9383437338308847</c:v>
                </c:pt>
                <c:pt idx="6179">
                  <c:v>6.9383437338308847</c:v>
                </c:pt>
                <c:pt idx="6180">
                  <c:v>6.9383437338308847</c:v>
                </c:pt>
                <c:pt idx="6181">
                  <c:v>6.9383437338308847</c:v>
                </c:pt>
                <c:pt idx="6182">
                  <c:v>6.9383437338308847</c:v>
                </c:pt>
                <c:pt idx="6183">
                  <c:v>6.9383437338308847</c:v>
                </c:pt>
                <c:pt idx="6184">
                  <c:v>6.9383437338308847</c:v>
                </c:pt>
                <c:pt idx="6185">
                  <c:v>6.9383437338308847</c:v>
                </c:pt>
                <c:pt idx="6186">
                  <c:v>6.9383437338308847</c:v>
                </c:pt>
                <c:pt idx="6187">
                  <c:v>6.9383437338308847</c:v>
                </c:pt>
                <c:pt idx="6188">
                  <c:v>6.9383437338308847</c:v>
                </c:pt>
                <c:pt idx="6189">
                  <c:v>6.9383437338308847</c:v>
                </c:pt>
                <c:pt idx="6190">
                  <c:v>6.9383437338308847</c:v>
                </c:pt>
                <c:pt idx="6191">
                  <c:v>6.9383437338308847</c:v>
                </c:pt>
                <c:pt idx="6192">
                  <c:v>6.9383437338308847</c:v>
                </c:pt>
                <c:pt idx="6193">
                  <c:v>6.9383437338308847</c:v>
                </c:pt>
                <c:pt idx="6194">
                  <c:v>6.9383437338308847</c:v>
                </c:pt>
                <c:pt idx="6195">
                  <c:v>6.9383437338308847</c:v>
                </c:pt>
                <c:pt idx="6196">
                  <c:v>6.9383437338308847</c:v>
                </c:pt>
                <c:pt idx="6197">
                  <c:v>6.9383437338308847</c:v>
                </c:pt>
                <c:pt idx="6198">
                  <c:v>6.9383437338308847</c:v>
                </c:pt>
                <c:pt idx="6199">
                  <c:v>6.9383437338308847</c:v>
                </c:pt>
                <c:pt idx="6200">
                  <c:v>6.9383437338308847</c:v>
                </c:pt>
                <c:pt idx="6201">
                  <c:v>6.9383437338308847</c:v>
                </c:pt>
                <c:pt idx="6202">
                  <c:v>6.9383437338308847</c:v>
                </c:pt>
                <c:pt idx="6203">
                  <c:v>6.9383437338308847</c:v>
                </c:pt>
                <c:pt idx="6204">
                  <c:v>6.9383437338308847</c:v>
                </c:pt>
                <c:pt idx="6205">
                  <c:v>6.9383437338308847</c:v>
                </c:pt>
                <c:pt idx="6206">
                  <c:v>6.9383437338308847</c:v>
                </c:pt>
                <c:pt idx="6207">
                  <c:v>6.9383437338308847</c:v>
                </c:pt>
                <c:pt idx="6208">
                  <c:v>6.9383437338308847</c:v>
                </c:pt>
                <c:pt idx="6209">
                  <c:v>6.9383437338308847</c:v>
                </c:pt>
                <c:pt idx="6210">
                  <c:v>6.9383437338308847</c:v>
                </c:pt>
                <c:pt idx="6211">
                  <c:v>6.9383437338308847</c:v>
                </c:pt>
                <c:pt idx="6212">
                  <c:v>6.9383437338308847</c:v>
                </c:pt>
                <c:pt idx="6213">
                  <c:v>6.9383437338308847</c:v>
                </c:pt>
                <c:pt idx="6214">
                  <c:v>6.9383437338308847</c:v>
                </c:pt>
                <c:pt idx="6215">
                  <c:v>6.9383437338308847</c:v>
                </c:pt>
                <c:pt idx="6216">
                  <c:v>6.9383437338308847</c:v>
                </c:pt>
                <c:pt idx="6217">
                  <c:v>6.9383437338308847</c:v>
                </c:pt>
                <c:pt idx="6218">
                  <c:v>6.9383437338308847</c:v>
                </c:pt>
                <c:pt idx="6219">
                  <c:v>6.9383437338308847</c:v>
                </c:pt>
                <c:pt idx="6220">
                  <c:v>6.9383437338308847</c:v>
                </c:pt>
                <c:pt idx="6221">
                  <c:v>6.9383437338308847</c:v>
                </c:pt>
                <c:pt idx="6222">
                  <c:v>6.9383437338308847</c:v>
                </c:pt>
                <c:pt idx="6223">
                  <c:v>6.9383437338308847</c:v>
                </c:pt>
                <c:pt idx="6224">
                  <c:v>6.9383437338308847</c:v>
                </c:pt>
                <c:pt idx="6225">
                  <c:v>6.9383437338308847</c:v>
                </c:pt>
                <c:pt idx="6226">
                  <c:v>6.9383437338308847</c:v>
                </c:pt>
                <c:pt idx="6227">
                  <c:v>6.9383437338308847</c:v>
                </c:pt>
                <c:pt idx="6228">
                  <c:v>6.9383437338308847</c:v>
                </c:pt>
                <c:pt idx="6229">
                  <c:v>6.9383437338308847</c:v>
                </c:pt>
                <c:pt idx="6230">
                  <c:v>6.9383437338308847</c:v>
                </c:pt>
                <c:pt idx="6231">
                  <c:v>6.9383437338308847</c:v>
                </c:pt>
                <c:pt idx="6232">
                  <c:v>6.9383437338308847</c:v>
                </c:pt>
                <c:pt idx="6233">
                  <c:v>6.9383437338308847</c:v>
                </c:pt>
                <c:pt idx="6234">
                  <c:v>6.9383437338308847</c:v>
                </c:pt>
                <c:pt idx="6235">
                  <c:v>6.9383437338308847</c:v>
                </c:pt>
                <c:pt idx="6236">
                  <c:v>6.9383437338308847</c:v>
                </c:pt>
                <c:pt idx="6237">
                  <c:v>6.9383437338308847</c:v>
                </c:pt>
                <c:pt idx="6238">
                  <c:v>6.9383437338308847</c:v>
                </c:pt>
                <c:pt idx="6239">
                  <c:v>6.9383437338308847</c:v>
                </c:pt>
                <c:pt idx="6240">
                  <c:v>6.9383437338308847</c:v>
                </c:pt>
                <c:pt idx="6241">
                  <c:v>6.9383437338308847</c:v>
                </c:pt>
                <c:pt idx="6242">
                  <c:v>6.9383437338308847</c:v>
                </c:pt>
                <c:pt idx="6243">
                  <c:v>6.9383437338308847</c:v>
                </c:pt>
                <c:pt idx="6244">
                  <c:v>6.9383437338308847</c:v>
                </c:pt>
                <c:pt idx="6245">
                  <c:v>6.9383437338308847</c:v>
                </c:pt>
                <c:pt idx="6246">
                  <c:v>6.9383437338308847</c:v>
                </c:pt>
                <c:pt idx="6247">
                  <c:v>6.9383437338308847</c:v>
                </c:pt>
                <c:pt idx="6248">
                  <c:v>6.9383437338308847</c:v>
                </c:pt>
                <c:pt idx="6249">
                  <c:v>6.9383437338308847</c:v>
                </c:pt>
                <c:pt idx="6250">
                  <c:v>6.9383437338308847</c:v>
                </c:pt>
                <c:pt idx="6251">
                  <c:v>6.9383437338308847</c:v>
                </c:pt>
                <c:pt idx="6252">
                  <c:v>6.9383437338308847</c:v>
                </c:pt>
                <c:pt idx="6253">
                  <c:v>6.9383437338308847</c:v>
                </c:pt>
                <c:pt idx="6254">
                  <c:v>6.9383437338308847</c:v>
                </c:pt>
                <c:pt idx="6255">
                  <c:v>6.9383437338308847</c:v>
                </c:pt>
                <c:pt idx="6256">
                  <c:v>6.9383437338308847</c:v>
                </c:pt>
                <c:pt idx="6257">
                  <c:v>6.9383437338308847</c:v>
                </c:pt>
                <c:pt idx="6258">
                  <c:v>6.9383437338308847</c:v>
                </c:pt>
                <c:pt idx="6259">
                  <c:v>6.9383437338308847</c:v>
                </c:pt>
                <c:pt idx="6260">
                  <c:v>6.9383437338308847</c:v>
                </c:pt>
                <c:pt idx="6261">
                  <c:v>6.9383437338308847</c:v>
                </c:pt>
                <c:pt idx="6262">
                  <c:v>6.9383437338308847</c:v>
                </c:pt>
                <c:pt idx="6263">
                  <c:v>6.9383437338308847</c:v>
                </c:pt>
                <c:pt idx="6264">
                  <c:v>6.9383437338308847</c:v>
                </c:pt>
                <c:pt idx="6265">
                  <c:v>6.9383437338308847</c:v>
                </c:pt>
                <c:pt idx="6266">
                  <c:v>6.9383437338308847</c:v>
                </c:pt>
                <c:pt idx="6267">
                  <c:v>6.9383437338308847</c:v>
                </c:pt>
                <c:pt idx="6268">
                  <c:v>6.9383437338308847</c:v>
                </c:pt>
                <c:pt idx="6269">
                  <c:v>6.9383437338308847</c:v>
                </c:pt>
                <c:pt idx="6270">
                  <c:v>6.9383437338308847</c:v>
                </c:pt>
                <c:pt idx="6271">
                  <c:v>6.9383437338308847</c:v>
                </c:pt>
                <c:pt idx="6272">
                  <c:v>6.9383437338308847</c:v>
                </c:pt>
                <c:pt idx="6273">
                  <c:v>6.9383437338308847</c:v>
                </c:pt>
                <c:pt idx="6274">
                  <c:v>6.9383437338308847</c:v>
                </c:pt>
                <c:pt idx="6275">
                  <c:v>6.9383437338308847</c:v>
                </c:pt>
                <c:pt idx="6276">
                  <c:v>6.9383437338308847</c:v>
                </c:pt>
                <c:pt idx="6277">
                  <c:v>6.9383437338308847</c:v>
                </c:pt>
                <c:pt idx="6278">
                  <c:v>6.9383437338308847</c:v>
                </c:pt>
                <c:pt idx="6279">
                  <c:v>6.9383437338308847</c:v>
                </c:pt>
                <c:pt idx="6280">
                  <c:v>6.9383437338308847</c:v>
                </c:pt>
                <c:pt idx="6281">
                  <c:v>6.9383437338308847</c:v>
                </c:pt>
                <c:pt idx="6282">
                  <c:v>6.9383437338308847</c:v>
                </c:pt>
                <c:pt idx="6283">
                  <c:v>6.9383437338308847</c:v>
                </c:pt>
                <c:pt idx="6284">
                  <c:v>6.9383437338308847</c:v>
                </c:pt>
                <c:pt idx="6285">
                  <c:v>6.9383437338308847</c:v>
                </c:pt>
                <c:pt idx="6286">
                  <c:v>6.9383437338308847</c:v>
                </c:pt>
                <c:pt idx="6287">
                  <c:v>6.9383437338308847</c:v>
                </c:pt>
                <c:pt idx="6288">
                  <c:v>6.9383437338308847</c:v>
                </c:pt>
                <c:pt idx="6289">
                  <c:v>6.9383437338308847</c:v>
                </c:pt>
                <c:pt idx="6290">
                  <c:v>6.9383437338308847</c:v>
                </c:pt>
                <c:pt idx="6291">
                  <c:v>6.9383437338308847</c:v>
                </c:pt>
                <c:pt idx="6292">
                  <c:v>6.9383437338308847</c:v>
                </c:pt>
                <c:pt idx="6293">
                  <c:v>6.9383437338308847</c:v>
                </c:pt>
                <c:pt idx="6294">
                  <c:v>6.9383437338308847</c:v>
                </c:pt>
                <c:pt idx="6295">
                  <c:v>6.9383437338308847</c:v>
                </c:pt>
                <c:pt idx="6296">
                  <c:v>6.9383437338308847</c:v>
                </c:pt>
                <c:pt idx="6297">
                  <c:v>6.9383437338308847</c:v>
                </c:pt>
                <c:pt idx="6298">
                  <c:v>6.9383437338308847</c:v>
                </c:pt>
                <c:pt idx="6299">
                  <c:v>6.9383437338308847</c:v>
                </c:pt>
                <c:pt idx="6300">
                  <c:v>6.9383437338308847</c:v>
                </c:pt>
                <c:pt idx="6301">
                  <c:v>6.9383437338308847</c:v>
                </c:pt>
                <c:pt idx="6302">
                  <c:v>6.9383437338308847</c:v>
                </c:pt>
                <c:pt idx="6303">
                  <c:v>6.9383437338308847</c:v>
                </c:pt>
                <c:pt idx="6304">
                  <c:v>6.9383437338308847</c:v>
                </c:pt>
                <c:pt idx="6305">
                  <c:v>6.9383437338308847</c:v>
                </c:pt>
                <c:pt idx="6306">
                  <c:v>6.9383437338308847</c:v>
                </c:pt>
                <c:pt idx="6307">
                  <c:v>6.9383437338308847</c:v>
                </c:pt>
                <c:pt idx="6308">
                  <c:v>6.9383437338308847</c:v>
                </c:pt>
                <c:pt idx="6309">
                  <c:v>6.9383437338308847</c:v>
                </c:pt>
                <c:pt idx="6310">
                  <c:v>6.9383437338308847</c:v>
                </c:pt>
                <c:pt idx="6311">
                  <c:v>6.9383437338308847</c:v>
                </c:pt>
                <c:pt idx="6312">
                  <c:v>6.9383437338308847</c:v>
                </c:pt>
                <c:pt idx="6313">
                  <c:v>6.9383437338308847</c:v>
                </c:pt>
                <c:pt idx="6314">
                  <c:v>6.9383437338308847</c:v>
                </c:pt>
                <c:pt idx="6315">
                  <c:v>6.9383437338308847</c:v>
                </c:pt>
                <c:pt idx="6316">
                  <c:v>6.9383437338308847</c:v>
                </c:pt>
                <c:pt idx="6317">
                  <c:v>6.9383437338308847</c:v>
                </c:pt>
                <c:pt idx="6318">
                  <c:v>6.9383437338308847</c:v>
                </c:pt>
                <c:pt idx="6319">
                  <c:v>6.9383437338308847</c:v>
                </c:pt>
                <c:pt idx="6320">
                  <c:v>6.9383437338308847</c:v>
                </c:pt>
                <c:pt idx="6321">
                  <c:v>6.9383437338308847</c:v>
                </c:pt>
                <c:pt idx="6322">
                  <c:v>6.9383437338308847</c:v>
                </c:pt>
                <c:pt idx="6323">
                  <c:v>6.9383437338308847</c:v>
                </c:pt>
                <c:pt idx="6324">
                  <c:v>6.9383437338308847</c:v>
                </c:pt>
                <c:pt idx="6325">
                  <c:v>6.9383437338308847</c:v>
                </c:pt>
                <c:pt idx="6326">
                  <c:v>6.9383437338308847</c:v>
                </c:pt>
                <c:pt idx="6327">
                  <c:v>6.9383437338308847</c:v>
                </c:pt>
                <c:pt idx="6328">
                  <c:v>6.9383437338308847</c:v>
                </c:pt>
                <c:pt idx="6329">
                  <c:v>6.9383437338308847</c:v>
                </c:pt>
                <c:pt idx="6330">
                  <c:v>6.9383437338308847</c:v>
                </c:pt>
                <c:pt idx="6331">
                  <c:v>6.9383437338308847</c:v>
                </c:pt>
                <c:pt idx="6332">
                  <c:v>6.9383437338308847</c:v>
                </c:pt>
                <c:pt idx="6333">
                  <c:v>6.9383437338308847</c:v>
                </c:pt>
                <c:pt idx="6334">
                  <c:v>6.9383437338308847</c:v>
                </c:pt>
                <c:pt idx="6335">
                  <c:v>6.9383437338308847</c:v>
                </c:pt>
                <c:pt idx="6336">
                  <c:v>6.9383437338308847</c:v>
                </c:pt>
                <c:pt idx="6337">
                  <c:v>6.9383437338308847</c:v>
                </c:pt>
                <c:pt idx="6338">
                  <c:v>6.9383437338308847</c:v>
                </c:pt>
                <c:pt idx="6339">
                  <c:v>6.9383437338308847</c:v>
                </c:pt>
                <c:pt idx="6340">
                  <c:v>6.9383437338308847</c:v>
                </c:pt>
                <c:pt idx="6341">
                  <c:v>6.9383437338308847</c:v>
                </c:pt>
                <c:pt idx="6342">
                  <c:v>6.9383437338308847</c:v>
                </c:pt>
                <c:pt idx="6343">
                  <c:v>6.9383437338308847</c:v>
                </c:pt>
                <c:pt idx="6344">
                  <c:v>6.9383437338308847</c:v>
                </c:pt>
                <c:pt idx="6345">
                  <c:v>6.9383437338308847</c:v>
                </c:pt>
                <c:pt idx="6346">
                  <c:v>6.9383437338308847</c:v>
                </c:pt>
                <c:pt idx="6347">
                  <c:v>6.9383437338308847</c:v>
                </c:pt>
                <c:pt idx="6348">
                  <c:v>6.9383437338308847</c:v>
                </c:pt>
                <c:pt idx="6349">
                  <c:v>6.9383437338308847</c:v>
                </c:pt>
                <c:pt idx="6350">
                  <c:v>6.9383437338308847</c:v>
                </c:pt>
                <c:pt idx="6351">
                  <c:v>6.9383437338308847</c:v>
                </c:pt>
                <c:pt idx="6352">
                  <c:v>6.9383437338308847</c:v>
                </c:pt>
                <c:pt idx="6353">
                  <c:v>6.9383437338308847</c:v>
                </c:pt>
                <c:pt idx="6354">
                  <c:v>6.9383437338308847</c:v>
                </c:pt>
                <c:pt idx="6355">
                  <c:v>6.9383437338308847</c:v>
                </c:pt>
                <c:pt idx="6356">
                  <c:v>6.9383437338308847</c:v>
                </c:pt>
                <c:pt idx="6357">
                  <c:v>6.9383437338308847</c:v>
                </c:pt>
                <c:pt idx="6358">
                  <c:v>6.9383437338308847</c:v>
                </c:pt>
                <c:pt idx="6359">
                  <c:v>6.9383437338308847</c:v>
                </c:pt>
                <c:pt idx="6360">
                  <c:v>6.9383437338308847</c:v>
                </c:pt>
                <c:pt idx="6361">
                  <c:v>6.9383437338308847</c:v>
                </c:pt>
                <c:pt idx="6362">
                  <c:v>6.9383437338308847</c:v>
                </c:pt>
                <c:pt idx="6363">
                  <c:v>6.9383437338308847</c:v>
                </c:pt>
                <c:pt idx="6364">
                  <c:v>6.9383437338308847</c:v>
                </c:pt>
                <c:pt idx="6365">
                  <c:v>6.9383437338308847</c:v>
                </c:pt>
                <c:pt idx="6366">
                  <c:v>6.9383437338308847</c:v>
                </c:pt>
                <c:pt idx="6367">
                  <c:v>6.9383437338308847</c:v>
                </c:pt>
                <c:pt idx="6368">
                  <c:v>6.9383437338308847</c:v>
                </c:pt>
                <c:pt idx="6369">
                  <c:v>6.9383437338308847</c:v>
                </c:pt>
                <c:pt idx="6370">
                  <c:v>6.9383437338308847</c:v>
                </c:pt>
                <c:pt idx="6371">
                  <c:v>6.9383437338308847</c:v>
                </c:pt>
                <c:pt idx="6372">
                  <c:v>6.9383437338308847</c:v>
                </c:pt>
                <c:pt idx="6373">
                  <c:v>6.9383437338308847</c:v>
                </c:pt>
                <c:pt idx="6374">
                  <c:v>6.9383437338308847</c:v>
                </c:pt>
                <c:pt idx="6375">
                  <c:v>6.9383437338308847</c:v>
                </c:pt>
                <c:pt idx="6376">
                  <c:v>6.9383437338308847</c:v>
                </c:pt>
                <c:pt idx="6377">
                  <c:v>6.9383437338308847</c:v>
                </c:pt>
                <c:pt idx="6378">
                  <c:v>6.9383437338308847</c:v>
                </c:pt>
                <c:pt idx="6379">
                  <c:v>6.9383437338308847</c:v>
                </c:pt>
                <c:pt idx="6380">
                  <c:v>6.9383437338308847</c:v>
                </c:pt>
                <c:pt idx="6381">
                  <c:v>6.9383437338308847</c:v>
                </c:pt>
                <c:pt idx="6382">
                  <c:v>6.9383437338308847</c:v>
                </c:pt>
                <c:pt idx="6383">
                  <c:v>6.9383437338308847</c:v>
                </c:pt>
                <c:pt idx="6384">
                  <c:v>6.9383437338308847</c:v>
                </c:pt>
                <c:pt idx="6385">
                  <c:v>6.9383437338308847</c:v>
                </c:pt>
                <c:pt idx="6386">
                  <c:v>6.9383437338308847</c:v>
                </c:pt>
                <c:pt idx="6387">
                  <c:v>6.9383437338308847</c:v>
                </c:pt>
                <c:pt idx="6388">
                  <c:v>6.9383437338308847</c:v>
                </c:pt>
                <c:pt idx="6389">
                  <c:v>6.9383437338308847</c:v>
                </c:pt>
                <c:pt idx="6390">
                  <c:v>6.9383437338308847</c:v>
                </c:pt>
                <c:pt idx="6391">
                  <c:v>6.9383437338308847</c:v>
                </c:pt>
                <c:pt idx="6392">
                  <c:v>6.9383437338308847</c:v>
                </c:pt>
                <c:pt idx="6393">
                  <c:v>6.9383437338308847</c:v>
                </c:pt>
                <c:pt idx="6394">
                  <c:v>6.9383437338308847</c:v>
                </c:pt>
                <c:pt idx="6395">
                  <c:v>6.9383437338308847</c:v>
                </c:pt>
                <c:pt idx="6396">
                  <c:v>6.9383437338308847</c:v>
                </c:pt>
                <c:pt idx="6397">
                  <c:v>6.9383437338308847</c:v>
                </c:pt>
                <c:pt idx="6398">
                  <c:v>6.9383437338308847</c:v>
                </c:pt>
                <c:pt idx="6399">
                  <c:v>6.9383437338308847</c:v>
                </c:pt>
                <c:pt idx="6400">
                  <c:v>6.9383437338308847</c:v>
                </c:pt>
                <c:pt idx="6401">
                  <c:v>6.9383437338308847</c:v>
                </c:pt>
                <c:pt idx="6402">
                  <c:v>6.9383437338308847</c:v>
                </c:pt>
                <c:pt idx="6403">
                  <c:v>6.9383437338308847</c:v>
                </c:pt>
                <c:pt idx="6404">
                  <c:v>6.9383437338308847</c:v>
                </c:pt>
                <c:pt idx="6405">
                  <c:v>6.9383437338308847</c:v>
                </c:pt>
                <c:pt idx="6406">
                  <c:v>6.9383437338308847</c:v>
                </c:pt>
                <c:pt idx="6407">
                  <c:v>6.9383437338308847</c:v>
                </c:pt>
                <c:pt idx="6408">
                  <c:v>6.9383437338308847</c:v>
                </c:pt>
                <c:pt idx="6409">
                  <c:v>6.9383437338308847</c:v>
                </c:pt>
                <c:pt idx="6410">
                  <c:v>6.9383437338308847</c:v>
                </c:pt>
                <c:pt idx="6411">
                  <c:v>6.9383437338308847</c:v>
                </c:pt>
                <c:pt idx="6412">
                  <c:v>6.9383437338308847</c:v>
                </c:pt>
                <c:pt idx="6413">
                  <c:v>6.9383437338308847</c:v>
                </c:pt>
                <c:pt idx="6414">
                  <c:v>6.9383437338308847</c:v>
                </c:pt>
                <c:pt idx="6415">
                  <c:v>6.9383437338308847</c:v>
                </c:pt>
                <c:pt idx="6416">
                  <c:v>6.9383437338308847</c:v>
                </c:pt>
                <c:pt idx="6417">
                  <c:v>6.9383437338308847</c:v>
                </c:pt>
                <c:pt idx="6418">
                  <c:v>6.9383437338308847</c:v>
                </c:pt>
                <c:pt idx="6419">
                  <c:v>6.9383437338308847</c:v>
                </c:pt>
                <c:pt idx="6420">
                  <c:v>6.9383437338308847</c:v>
                </c:pt>
                <c:pt idx="6421">
                  <c:v>6.9383437338308847</c:v>
                </c:pt>
                <c:pt idx="6422">
                  <c:v>6.9383437338308847</c:v>
                </c:pt>
                <c:pt idx="6423">
                  <c:v>6.9383437338308847</c:v>
                </c:pt>
                <c:pt idx="6424">
                  <c:v>6.9383437338308847</c:v>
                </c:pt>
                <c:pt idx="6425">
                  <c:v>6.9383437338308847</c:v>
                </c:pt>
                <c:pt idx="6426">
                  <c:v>6.9383437338308847</c:v>
                </c:pt>
                <c:pt idx="6427">
                  <c:v>6.9383437338308847</c:v>
                </c:pt>
                <c:pt idx="6428">
                  <c:v>6.9383437338308847</c:v>
                </c:pt>
                <c:pt idx="6429">
                  <c:v>6.9383437338308847</c:v>
                </c:pt>
                <c:pt idx="6430">
                  <c:v>6.9383437338308847</c:v>
                </c:pt>
                <c:pt idx="6431">
                  <c:v>6.9383437338308847</c:v>
                </c:pt>
                <c:pt idx="6432">
                  <c:v>6.9383437338308847</c:v>
                </c:pt>
                <c:pt idx="6433">
                  <c:v>6.9383437338308847</c:v>
                </c:pt>
                <c:pt idx="6434">
                  <c:v>6.9383437338308847</c:v>
                </c:pt>
                <c:pt idx="6435">
                  <c:v>6.9383437338308847</c:v>
                </c:pt>
                <c:pt idx="6436">
                  <c:v>6.9383437338308847</c:v>
                </c:pt>
                <c:pt idx="6437">
                  <c:v>6.9383437338308847</c:v>
                </c:pt>
                <c:pt idx="6438">
                  <c:v>6.9383437338308847</c:v>
                </c:pt>
                <c:pt idx="6439">
                  <c:v>6.9383437338308847</c:v>
                </c:pt>
                <c:pt idx="6440">
                  <c:v>6.9383437338308847</c:v>
                </c:pt>
                <c:pt idx="6441">
                  <c:v>6.9383437338308847</c:v>
                </c:pt>
                <c:pt idx="6442">
                  <c:v>6.9383437338308847</c:v>
                </c:pt>
                <c:pt idx="6443">
                  <c:v>6.9383437338308847</c:v>
                </c:pt>
                <c:pt idx="6444">
                  <c:v>6.9383437338308847</c:v>
                </c:pt>
                <c:pt idx="6445">
                  <c:v>6.9383437338308847</c:v>
                </c:pt>
                <c:pt idx="6446">
                  <c:v>6.9383437338308847</c:v>
                </c:pt>
                <c:pt idx="6447">
                  <c:v>6.9383437338308847</c:v>
                </c:pt>
                <c:pt idx="6448">
                  <c:v>6.9383437338308847</c:v>
                </c:pt>
                <c:pt idx="6449">
                  <c:v>6.9383437338308847</c:v>
                </c:pt>
                <c:pt idx="6450">
                  <c:v>6.9383437338308847</c:v>
                </c:pt>
                <c:pt idx="6451">
                  <c:v>6.9383437338308847</c:v>
                </c:pt>
                <c:pt idx="6452">
                  <c:v>6.9383437338308847</c:v>
                </c:pt>
                <c:pt idx="6453">
                  <c:v>6.9383437338308847</c:v>
                </c:pt>
                <c:pt idx="6454">
                  <c:v>6.9383437338308847</c:v>
                </c:pt>
                <c:pt idx="6455">
                  <c:v>6.9383437338308847</c:v>
                </c:pt>
                <c:pt idx="6456">
                  <c:v>6.9383437338308847</c:v>
                </c:pt>
                <c:pt idx="6457">
                  <c:v>6.9383437338308847</c:v>
                </c:pt>
                <c:pt idx="6458">
                  <c:v>6.9383437338308847</c:v>
                </c:pt>
                <c:pt idx="6459">
                  <c:v>6.9383437338308847</c:v>
                </c:pt>
                <c:pt idx="6460">
                  <c:v>6.9383437338308847</c:v>
                </c:pt>
                <c:pt idx="6461">
                  <c:v>6.9383437338308847</c:v>
                </c:pt>
                <c:pt idx="6462">
                  <c:v>6.9383437338308847</c:v>
                </c:pt>
                <c:pt idx="6463">
                  <c:v>6.9383437338308847</c:v>
                </c:pt>
                <c:pt idx="6464">
                  <c:v>6.9383437338308847</c:v>
                </c:pt>
                <c:pt idx="6465">
                  <c:v>6.9383437338308847</c:v>
                </c:pt>
                <c:pt idx="6466">
                  <c:v>6.9383437338308847</c:v>
                </c:pt>
                <c:pt idx="6467">
                  <c:v>6.9383437338308847</c:v>
                </c:pt>
                <c:pt idx="6468">
                  <c:v>6.9383437338308847</c:v>
                </c:pt>
                <c:pt idx="6469">
                  <c:v>6.9383437338308847</c:v>
                </c:pt>
                <c:pt idx="6470">
                  <c:v>6.9383437338308847</c:v>
                </c:pt>
                <c:pt idx="6471">
                  <c:v>6.9383437338308847</c:v>
                </c:pt>
                <c:pt idx="6472">
                  <c:v>6.9383437338308847</c:v>
                </c:pt>
                <c:pt idx="6473">
                  <c:v>6.9383437338308847</c:v>
                </c:pt>
                <c:pt idx="6474">
                  <c:v>6.9383437338308847</c:v>
                </c:pt>
                <c:pt idx="6475">
                  <c:v>6.9383437338308847</c:v>
                </c:pt>
                <c:pt idx="6476">
                  <c:v>6.9383437338308847</c:v>
                </c:pt>
                <c:pt idx="6477">
                  <c:v>6.9383437338308847</c:v>
                </c:pt>
                <c:pt idx="6478">
                  <c:v>6.9383437338308847</c:v>
                </c:pt>
                <c:pt idx="6479">
                  <c:v>6.9383437338308847</c:v>
                </c:pt>
                <c:pt idx="6480">
                  <c:v>6.9383437338308847</c:v>
                </c:pt>
                <c:pt idx="6481">
                  <c:v>6.9383437338308847</c:v>
                </c:pt>
                <c:pt idx="6482">
                  <c:v>6.9383437338308847</c:v>
                </c:pt>
                <c:pt idx="6483">
                  <c:v>6.9383437338308847</c:v>
                </c:pt>
                <c:pt idx="6484">
                  <c:v>6.9383437338308847</c:v>
                </c:pt>
                <c:pt idx="6485">
                  <c:v>6.9383437338308847</c:v>
                </c:pt>
                <c:pt idx="6486">
                  <c:v>6.9383437338308847</c:v>
                </c:pt>
                <c:pt idx="6487">
                  <c:v>6.9383437338308847</c:v>
                </c:pt>
                <c:pt idx="6488">
                  <c:v>6.9383437338308847</c:v>
                </c:pt>
                <c:pt idx="6489">
                  <c:v>6.9383437338308847</c:v>
                </c:pt>
                <c:pt idx="6490">
                  <c:v>6.9383437338308847</c:v>
                </c:pt>
                <c:pt idx="6491">
                  <c:v>6.9383437338308847</c:v>
                </c:pt>
                <c:pt idx="6492">
                  <c:v>6.9383437338308847</c:v>
                </c:pt>
                <c:pt idx="6493">
                  <c:v>6.9383437338308847</c:v>
                </c:pt>
                <c:pt idx="6494">
                  <c:v>6.9383437338308847</c:v>
                </c:pt>
                <c:pt idx="6495">
                  <c:v>6.9383437338308847</c:v>
                </c:pt>
                <c:pt idx="6496">
                  <c:v>6.9383437338308847</c:v>
                </c:pt>
                <c:pt idx="6497">
                  <c:v>6.9383437338308847</c:v>
                </c:pt>
                <c:pt idx="6498">
                  <c:v>6.9383437338308847</c:v>
                </c:pt>
                <c:pt idx="6499">
                  <c:v>6.9383437338308847</c:v>
                </c:pt>
                <c:pt idx="6500">
                  <c:v>6.9383437338308847</c:v>
                </c:pt>
                <c:pt idx="6501">
                  <c:v>6.9383437338308847</c:v>
                </c:pt>
                <c:pt idx="6502">
                  <c:v>6.9383437338308847</c:v>
                </c:pt>
                <c:pt idx="6503">
                  <c:v>6.9383437338308847</c:v>
                </c:pt>
                <c:pt idx="6504">
                  <c:v>6.9383437338308847</c:v>
                </c:pt>
                <c:pt idx="6505">
                  <c:v>6.9383437338308847</c:v>
                </c:pt>
                <c:pt idx="6506">
                  <c:v>6.9383437338308847</c:v>
                </c:pt>
                <c:pt idx="6507">
                  <c:v>6.9383437338308847</c:v>
                </c:pt>
                <c:pt idx="6508">
                  <c:v>6.9383437338308847</c:v>
                </c:pt>
                <c:pt idx="6509">
                  <c:v>6.9383437338308847</c:v>
                </c:pt>
                <c:pt idx="6510">
                  <c:v>6.9383437338308847</c:v>
                </c:pt>
                <c:pt idx="6511">
                  <c:v>6.9383437338308847</c:v>
                </c:pt>
                <c:pt idx="6512">
                  <c:v>6.9383437338308847</c:v>
                </c:pt>
                <c:pt idx="6513">
                  <c:v>6.9383437338308847</c:v>
                </c:pt>
                <c:pt idx="6514">
                  <c:v>6.9383437338308847</c:v>
                </c:pt>
                <c:pt idx="6515">
                  <c:v>6.9383437338308847</c:v>
                </c:pt>
                <c:pt idx="6516">
                  <c:v>6.9383437338308847</c:v>
                </c:pt>
                <c:pt idx="6517">
                  <c:v>6.9383437338308847</c:v>
                </c:pt>
                <c:pt idx="6518">
                  <c:v>6.9383437338308847</c:v>
                </c:pt>
                <c:pt idx="6519">
                  <c:v>6.9383437338308847</c:v>
                </c:pt>
                <c:pt idx="6520">
                  <c:v>6.9383437338308847</c:v>
                </c:pt>
                <c:pt idx="6521">
                  <c:v>6.9383437338308847</c:v>
                </c:pt>
                <c:pt idx="6522">
                  <c:v>6.9383437338308847</c:v>
                </c:pt>
                <c:pt idx="6523">
                  <c:v>6.9383437338308847</c:v>
                </c:pt>
                <c:pt idx="6524">
                  <c:v>6.9383437338308847</c:v>
                </c:pt>
                <c:pt idx="6525">
                  <c:v>6.9383437338308847</c:v>
                </c:pt>
                <c:pt idx="6526">
                  <c:v>6.9383437338308847</c:v>
                </c:pt>
                <c:pt idx="6527">
                  <c:v>6.9383437338308847</c:v>
                </c:pt>
                <c:pt idx="6528">
                  <c:v>6.9383437338308847</c:v>
                </c:pt>
                <c:pt idx="6529">
                  <c:v>6.9383437338308847</c:v>
                </c:pt>
                <c:pt idx="6530">
                  <c:v>6.9383437338308847</c:v>
                </c:pt>
                <c:pt idx="6531">
                  <c:v>6.9383437338308847</c:v>
                </c:pt>
                <c:pt idx="6532">
                  <c:v>6.9383437338308847</c:v>
                </c:pt>
                <c:pt idx="6533">
                  <c:v>6.9383437338308847</c:v>
                </c:pt>
                <c:pt idx="6534">
                  <c:v>6.9383437338308847</c:v>
                </c:pt>
                <c:pt idx="6535">
                  <c:v>6.9383437338308847</c:v>
                </c:pt>
                <c:pt idx="6536">
                  <c:v>6.9383437338308847</c:v>
                </c:pt>
                <c:pt idx="6537">
                  <c:v>6.9383437338308847</c:v>
                </c:pt>
                <c:pt idx="6538">
                  <c:v>6.9383437338308847</c:v>
                </c:pt>
                <c:pt idx="6539">
                  <c:v>6.9383437338308847</c:v>
                </c:pt>
                <c:pt idx="6540">
                  <c:v>6.9383437338308847</c:v>
                </c:pt>
                <c:pt idx="6541">
                  <c:v>6.9383437338308847</c:v>
                </c:pt>
                <c:pt idx="6542">
                  <c:v>6.9383437338308847</c:v>
                </c:pt>
                <c:pt idx="6543">
                  <c:v>6.9383437338308847</c:v>
                </c:pt>
                <c:pt idx="6544">
                  <c:v>6.9383437338308847</c:v>
                </c:pt>
                <c:pt idx="6545">
                  <c:v>6.9383437338308847</c:v>
                </c:pt>
                <c:pt idx="6546">
                  <c:v>6.9383437338308847</c:v>
                </c:pt>
                <c:pt idx="6547">
                  <c:v>6.9383437338308847</c:v>
                </c:pt>
                <c:pt idx="6548">
                  <c:v>6.9383437338308847</c:v>
                </c:pt>
                <c:pt idx="6549">
                  <c:v>6.9383437338308847</c:v>
                </c:pt>
                <c:pt idx="6550">
                  <c:v>6.9383437338308847</c:v>
                </c:pt>
                <c:pt idx="6551">
                  <c:v>6.9383437338308847</c:v>
                </c:pt>
                <c:pt idx="6552">
                  <c:v>6.9383437338308847</c:v>
                </c:pt>
                <c:pt idx="6553">
                  <c:v>6.9383437338308847</c:v>
                </c:pt>
                <c:pt idx="6554">
                  <c:v>6.9383437338308847</c:v>
                </c:pt>
                <c:pt idx="6555">
                  <c:v>6.9383437338308847</c:v>
                </c:pt>
                <c:pt idx="6556">
                  <c:v>6.9383437338308847</c:v>
                </c:pt>
                <c:pt idx="6557">
                  <c:v>6.9383437338308847</c:v>
                </c:pt>
                <c:pt idx="6558">
                  <c:v>6.9383437338308847</c:v>
                </c:pt>
                <c:pt idx="6559">
                  <c:v>6.9383437338308847</c:v>
                </c:pt>
                <c:pt idx="6560">
                  <c:v>6.9383437338308847</c:v>
                </c:pt>
                <c:pt idx="6561">
                  <c:v>6.9383437338308847</c:v>
                </c:pt>
                <c:pt idx="6562">
                  <c:v>6.9383437338308847</c:v>
                </c:pt>
                <c:pt idx="6563">
                  <c:v>6.9383437338308847</c:v>
                </c:pt>
                <c:pt idx="6564">
                  <c:v>6.9383437338308847</c:v>
                </c:pt>
                <c:pt idx="6565">
                  <c:v>6.9383437338308847</c:v>
                </c:pt>
                <c:pt idx="6566">
                  <c:v>6.9383437338308847</c:v>
                </c:pt>
                <c:pt idx="6567">
                  <c:v>6.9383437338308847</c:v>
                </c:pt>
                <c:pt idx="6568">
                  <c:v>6.9383437338308847</c:v>
                </c:pt>
                <c:pt idx="6569">
                  <c:v>6.9383437338308847</c:v>
                </c:pt>
                <c:pt idx="6570">
                  <c:v>6.9383437338308847</c:v>
                </c:pt>
                <c:pt idx="6571">
                  <c:v>6.9383437338308847</c:v>
                </c:pt>
                <c:pt idx="6572">
                  <c:v>6.9383437338308847</c:v>
                </c:pt>
                <c:pt idx="6573">
                  <c:v>6.9383437338308847</c:v>
                </c:pt>
                <c:pt idx="6574">
                  <c:v>6.9383437338308847</c:v>
                </c:pt>
                <c:pt idx="6575">
                  <c:v>6.9383437338308847</c:v>
                </c:pt>
                <c:pt idx="6576">
                  <c:v>6.9383437338308847</c:v>
                </c:pt>
                <c:pt idx="6577">
                  <c:v>6.9383437338308847</c:v>
                </c:pt>
                <c:pt idx="6578">
                  <c:v>6.9383437338308847</c:v>
                </c:pt>
                <c:pt idx="6579">
                  <c:v>6.9383437338308847</c:v>
                </c:pt>
                <c:pt idx="6580">
                  <c:v>6.9383437338308847</c:v>
                </c:pt>
                <c:pt idx="6581">
                  <c:v>6.9383437338308847</c:v>
                </c:pt>
                <c:pt idx="6582">
                  <c:v>6.9383437338308847</c:v>
                </c:pt>
                <c:pt idx="6583">
                  <c:v>6.9383437338308847</c:v>
                </c:pt>
                <c:pt idx="6584">
                  <c:v>6.9383437338308847</c:v>
                </c:pt>
                <c:pt idx="6585">
                  <c:v>6.9383437338308847</c:v>
                </c:pt>
                <c:pt idx="6586">
                  <c:v>6.9383437338308847</c:v>
                </c:pt>
                <c:pt idx="6587">
                  <c:v>6.9383437338308847</c:v>
                </c:pt>
                <c:pt idx="6588">
                  <c:v>6.9383437338308847</c:v>
                </c:pt>
                <c:pt idx="6589">
                  <c:v>6.9383437338308847</c:v>
                </c:pt>
                <c:pt idx="6590">
                  <c:v>6.9383437338308847</c:v>
                </c:pt>
                <c:pt idx="6591">
                  <c:v>6.9383437338308847</c:v>
                </c:pt>
                <c:pt idx="6592">
                  <c:v>6.9383437338308847</c:v>
                </c:pt>
                <c:pt idx="6593">
                  <c:v>6.9383437338308847</c:v>
                </c:pt>
                <c:pt idx="6594">
                  <c:v>6.9383437338308847</c:v>
                </c:pt>
                <c:pt idx="6595">
                  <c:v>6.9383437338308847</c:v>
                </c:pt>
                <c:pt idx="6596">
                  <c:v>6.9383437338308847</c:v>
                </c:pt>
                <c:pt idx="6597">
                  <c:v>6.9383437338308847</c:v>
                </c:pt>
                <c:pt idx="6598">
                  <c:v>6.9383437338308847</c:v>
                </c:pt>
                <c:pt idx="6599">
                  <c:v>6.9383437338308847</c:v>
                </c:pt>
                <c:pt idx="6600">
                  <c:v>6.9383437338308847</c:v>
                </c:pt>
                <c:pt idx="6601">
                  <c:v>6.9383437338308847</c:v>
                </c:pt>
                <c:pt idx="6602">
                  <c:v>6.9383437338308847</c:v>
                </c:pt>
                <c:pt idx="6603">
                  <c:v>6.9383437338308847</c:v>
                </c:pt>
                <c:pt idx="6604">
                  <c:v>6.9383437338308847</c:v>
                </c:pt>
                <c:pt idx="6605">
                  <c:v>6.9383437338308847</c:v>
                </c:pt>
                <c:pt idx="6606">
                  <c:v>6.9383437338308847</c:v>
                </c:pt>
                <c:pt idx="6607">
                  <c:v>6.9383437338308847</c:v>
                </c:pt>
                <c:pt idx="6608">
                  <c:v>6.9383437338308847</c:v>
                </c:pt>
                <c:pt idx="6609">
                  <c:v>6.9383437338308847</c:v>
                </c:pt>
                <c:pt idx="6610">
                  <c:v>6.9383437338308847</c:v>
                </c:pt>
                <c:pt idx="6611">
                  <c:v>6.9383437338308847</c:v>
                </c:pt>
                <c:pt idx="6612">
                  <c:v>6.9383437338308847</c:v>
                </c:pt>
                <c:pt idx="6613">
                  <c:v>6.9383437338308847</c:v>
                </c:pt>
                <c:pt idx="6614">
                  <c:v>6.9383437338308847</c:v>
                </c:pt>
                <c:pt idx="6615">
                  <c:v>6.9383437338308847</c:v>
                </c:pt>
                <c:pt idx="6616">
                  <c:v>6.9383437338308847</c:v>
                </c:pt>
                <c:pt idx="6617">
                  <c:v>6.9383437338308847</c:v>
                </c:pt>
                <c:pt idx="6618">
                  <c:v>6.9383437338308847</c:v>
                </c:pt>
                <c:pt idx="6619">
                  <c:v>6.9383437338308847</c:v>
                </c:pt>
                <c:pt idx="6620">
                  <c:v>6.9383437338308847</c:v>
                </c:pt>
                <c:pt idx="6621">
                  <c:v>6.9383437338308847</c:v>
                </c:pt>
                <c:pt idx="6622">
                  <c:v>6.9383437338308847</c:v>
                </c:pt>
                <c:pt idx="6623">
                  <c:v>6.9383437338308847</c:v>
                </c:pt>
                <c:pt idx="6624">
                  <c:v>6.9383437338308847</c:v>
                </c:pt>
                <c:pt idx="6625">
                  <c:v>6.9383437338308847</c:v>
                </c:pt>
                <c:pt idx="6626">
                  <c:v>6.9383437338308847</c:v>
                </c:pt>
                <c:pt idx="6627">
                  <c:v>6.9383437338308847</c:v>
                </c:pt>
                <c:pt idx="6628">
                  <c:v>6.9383437338308847</c:v>
                </c:pt>
                <c:pt idx="6629">
                  <c:v>6.9383437338308847</c:v>
                </c:pt>
                <c:pt idx="6630">
                  <c:v>6.9383437338308847</c:v>
                </c:pt>
                <c:pt idx="6631">
                  <c:v>6.9383437338308847</c:v>
                </c:pt>
                <c:pt idx="6632">
                  <c:v>6.9383437338308847</c:v>
                </c:pt>
                <c:pt idx="6633">
                  <c:v>6.9383437338308847</c:v>
                </c:pt>
                <c:pt idx="6634">
                  <c:v>6.9383437338308847</c:v>
                </c:pt>
                <c:pt idx="6635">
                  <c:v>6.9383437338308847</c:v>
                </c:pt>
                <c:pt idx="6636">
                  <c:v>6.9383437338308847</c:v>
                </c:pt>
                <c:pt idx="6637">
                  <c:v>6.9383437338308847</c:v>
                </c:pt>
                <c:pt idx="6638">
                  <c:v>6.9383437338308847</c:v>
                </c:pt>
                <c:pt idx="6639">
                  <c:v>6.9383437338308847</c:v>
                </c:pt>
                <c:pt idx="6640">
                  <c:v>6.9383437338308847</c:v>
                </c:pt>
                <c:pt idx="6641">
                  <c:v>6.9383437338308847</c:v>
                </c:pt>
                <c:pt idx="6642">
                  <c:v>6.9383437338308847</c:v>
                </c:pt>
                <c:pt idx="6643">
                  <c:v>6.9383437338308847</c:v>
                </c:pt>
                <c:pt idx="6644">
                  <c:v>6.9383437338308847</c:v>
                </c:pt>
                <c:pt idx="6645">
                  <c:v>6.9383437338308847</c:v>
                </c:pt>
                <c:pt idx="6646">
                  <c:v>6.9383437338308847</c:v>
                </c:pt>
                <c:pt idx="6647">
                  <c:v>6.9383437338308847</c:v>
                </c:pt>
                <c:pt idx="6648">
                  <c:v>6.9383437338308847</c:v>
                </c:pt>
                <c:pt idx="6649">
                  <c:v>6.9383437338308847</c:v>
                </c:pt>
                <c:pt idx="6650">
                  <c:v>6.9383437338308847</c:v>
                </c:pt>
                <c:pt idx="6651">
                  <c:v>6.9383437338308847</c:v>
                </c:pt>
                <c:pt idx="6652">
                  <c:v>6.9383437338308847</c:v>
                </c:pt>
                <c:pt idx="6653">
                  <c:v>6.9383437338308847</c:v>
                </c:pt>
                <c:pt idx="6654">
                  <c:v>6.9383437338308847</c:v>
                </c:pt>
                <c:pt idx="6655">
                  <c:v>6.9383437338308847</c:v>
                </c:pt>
                <c:pt idx="6656">
                  <c:v>6.9383437338308847</c:v>
                </c:pt>
                <c:pt idx="6657">
                  <c:v>6.9383437338308847</c:v>
                </c:pt>
                <c:pt idx="6658">
                  <c:v>6.9383437338308847</c:v>
                </c:pt>
                <c:pt idx="6659">
                  <c:v>6.9383437338308847</c:v>
                </c:pt>
                <c:pt idx="6660">
                  <c:v>6.9383437338308847</c:v>
                </c:pt>
                <c:pt idx="6661">
                  <c:v>6.9383437338308847</c:v>
                </c:pt>
                <c:pt idx="6662">
                  <c:v>6.9383437338308847</c:v>
                </c:pt>
                <c:pt idx="6663">
                  <c:v>6.9383437338308847</c:v>
                </c:pt>
                <c:pt idx="6664">
                  <c:v>6.9383437338308847</c:v>
                </c:pt>
                <c:pt idx="6665">
                  <c:v>6.9383437338308847</c:v>
                </c:pt>
                <c:pt idx="6666">
                  <c:v>6.9383437338308847</c:v>
                </c:pt>
                <c:pt idx="6667">
                  <c:v>6.9383437338308847</c:v>
                </c:pt>
                <c:pt idx="6668">
                  <c:v>6.9383437338308847</c:v>
                </c:pt>
                <c:pt idx="6669">
                  <c:v>6.9383437338308847</c:v>
                </c:pt>
                <c:pt idx="6670">
                  <c:v>6.9383437338308847</c:v>
                </c:pt>
                <c:pt idx="6671">
                  <c:v>6.9383437338308847</c:v>
                </c:pt>
                <c:pt idx="6672">
                  <c:v>6.9383437338308847</c:v>
                </c:pt>
                <c:pt idx="6673">
                  <c:v>6.9383437338308847</c:v>
                </c:pt>
                <c:pt idx="6674">
                  <c:v>6.9383437338308847</c:v>
                </c:pt>
                <c:pt idx="6675">
                  <c:v>6.9383437338308847</c:v>
                </c:pt>
                <c:pt idx="6676">
                  <c:v>6.9383437338308847</c:v>
                </c:pt>
                <c:pt idx="6677">
                  <c:v>6.9383437338308847</c:v>
                </c:pt>
                <c:pt idx="6678">
                  <c:v>6.9383437338308847</c:v>
                </c:pt>
                <c:pt idx="6679">
                  <c:v>6.9383437338308847</c:v>
                </c:pt>
                <c:pt idx="6680">
                  <c:v>6.9383437338308847</c:v>
                </c:pt>
                <c:pt idx="6681">
                  <c:v>6.9383437338308847</c:v>
                </c:pt>
                <c:pt idx="6682">
                  <c:v>6.9383437338308847</c:v>
                </c:pt>
                <c:pt idx="6683">
                  <c:v>6.9383437338308847</c:v>
                </c:pt>
                <c:pt idx="6684">
                  <c:v>6.9383437338308847</c:v>
                </c:pt>
                <c:pt idx="6685">
                  <c:v>6.9383437338308847</c:v>
                </c:pt>
                <c:pt idx="6686">
                  <c:v>6.9383437338308847</c:v>
                </c:pt>
                <c:pt idx="6687">
                  <c:v>6.9383437338308847</c:v>
                </c:pt>
                <c:pt idx="6688">
                  <c:v>6.9383437338308847</c:v>
                </c:pt>
                <c:pt idx="6689">
                  <c:v>6.9383437338308847</c:v>
                </c:pt>
                <c:pt idx="6690">
                  <c:v>6.9383437338308847</c:v>
                </c:pt>
                <c:pt idx="6691">
                  <c:v>6.9383437338308847</c:v>
                </c:pt>
                <c:pt idx="6692">
                  <c:v>6.9383437338308847</c:v>
                </c:pt>
                <c:pt idx="6693">
                  <c:v>6.9383437338308847</c:v>
                </c:pt>
                <c:pt idx="6694">
                  <c:v>6.9383437338308847</c:v>
                </c:pt>
                <c:pt idx="6695">
                  <c:v>6.9383437338308847</c:v>
                </c:pt>
                <c:pt idx="6696">
                  <c:v>6.9383437338308847</c:v>
                </c:pt>
                <c:pt idx="6697">
                  <c:v>6.9383437338308847</c:v>
                </c:pt>
                <c:pt idx="6698">
                  <c:v>6.9383437338308847</c:v>
                </c:pt>
                <c:pt idx="6699">
                  <c:v>6.9383437338308847</c:v>
                </c:pt>
                <c:pt idx="6700">
                  <c:v>6.9383437338308847</c:v>
                </c:pt>
                <c:pt idx="6701">
                  <c:v>6.9383437338308847</c:v>
                </c:pt>
                <c:pt idx="6702">
                  <c:v>6.9383437338308847</c:v>
                </c:pt>
                <c:pt idx="6703">
                  <c:v>6.9383437338308847</c:v>
                </c:pt>
                <c:pt idx="6704">
                  <c:v>6.9383437338308847</c:v>
                </c:pt>
                <c:pt idx="6705">
                  <c:v>6.9383437338308847</c:v>
                </c:pt>
                <c:pt idx="6706">
                  <c:v>6.9383437338308847</c:v>
                </c:pt>
                <c:pt idx="6707">
                  <c:v>6.9383437338308847</c:v>
                </c:pt>
                <c:pt idx="6708">
                  <c:v>6.9383437338308847</c:v>
                </c:pt>
                <c:pt idx="6709">
                  <c:v>6.9383437338308847</c:v>
                </c:pt>
                <c:pt idx="6710">
                  <c:v>6.9383437338308847</c:v>
                </c:pt>
                <c:pt idx="6711">
                  <c:v>6.9383437338308847</c:v>
                </c:pt>
                <c:pt idx="6712">
                  <c:v>6.9383437338308847</c:v>
                </c:pt>
                <c:pt idx="6713">
                  <c:v>6.9383437338308847</c:v>
                </c:pt>
                <c:pt idx="6714">
                  <c:v>6.9383437338308847</c:v>
                </c:pt>
                <c:pt idx="6715">
                  <c:v>6.9383437338308847</c:v>
                </c:pt>
                <c:pt idx="6716">
                  <c:v>6.9383437338308847</c:v>
                </c:pt>
                <c:pt idx="6717">
                  <c:v>6.9383437338308847</c:v>
                </c:pt>
                <c:pt idx="6718">
                  <c:v>6.9383437338308847</c:v>
                </c:pt>
                <c:pt idx="6719">
                  <c:v>6.9383437338308847</c:v>
                </c:pt>
                <c:pt idx="6720">
                  <c:v>6.9383437338308847</c:v>
                </c:pt>
                <c:pt idx="6721">
                  <c:v>6.9383437338308847</c:v>
                </c:pt>
                <c:pt idx="6722">
                  <c:v>6.9383437338308847</c:v>
                </c:pt>
                <c:pt idx="6723">
                  <c:v>6.9383437338308847</c:v>
                </c:pt>
                <c:pt idx="6724">
                  <c:v>6.9383437338308847</c:v>
                </c:pt>
                <c:pt idx="6725">
                  <c:v>6.9383437338308847</c:v>
                </c:pt>
                <c:pt idx="6726">
                  <c:v>6.9383437338308847</c:v>
                </c:pt>
                <c:pt idx="6727">
                  <c:v>6.9383437338308847</c:v>
                </c:pt>
                <c:pt idx="6728">
                  <c:v>6.9383437338308847</c:v>
                </c:pt>
                <c:pt idx="6729">
                  <c:v>6.9383437338308847</c:v>
                </c:pt>
                <c:pt idx="6730">
                  <c:v>6.9383437338308847</c:v>
                </c:pt>
                <c:pt idx="6731">
                  <c:v>6.9383437338308847</c:v>
                </c:pt>
                <c:pt idx="6732">
                  <c:v>6.9383437338308847</c:v>
                </c:pt>
                <c:pt idx="6733">
                  <c:v>6.9383437338308847</c:v>
                </c:pt>
                <c:pt idx="6734">
                  <c:v>6.9383437338308847</c:v>
                </c:pt>
                <c:pt idx="6735">
                  <c:v>6.9383437338308847</c:v>
                </c:pt>
                <c:pt idx="6736">
                  <c:v>6.9383437338308847</c:v>
                </c:pt>
                <c:pt idx="6737">
                  <c:v>6.9383437338308847</c:v>
                </c:pt>
                <c:pt idx="6738">
                  <c:v>6.9383437338308847</c:v>
                </c:pt>
                <c:pt idx="6739">
                  <c:v>6.9383437338308847</c:v>
                </c:pt>
                <c:pt idx="6740">
                  <c:v>6.9383437338308847</c:v>
                </c:pt>
                <c:pt idx="6741">
                  <c:v>6.9383437338308847</c:v>
                </c:pt>
                <c:pt idx="6742">
                  <c:v>6.9383437338308847</c:v>
                </c:pt>
                <c:pt idx="6743">
                  <c:v>6.9383437338308847</c:v>
                </c:pt>
                <c:pt idx="6744">
                  <c:v>6.9383437338308847</c:v>
                </c:pt>
                <c:pt idx="6745">
                  <c:v>6.9383437338308847</c:v>
                </c:pt>
                <c:pt idx="6746">
                  <c:v>6.9383437338308847</c:v>
                </c:pt>
                <c:pt idx="6747">
                  <c:v>6.9383437338308847</c:v>
                </c:pt>
                <c:pt idx="6748">
                  <c:v>6.9383437338308847</c:v>
                </c:pt>
                <c:pt idx="6749">
                  <c:v>6.9383437338308847</c:v>
                </c:pt>
                <c:pt idx="6750">
                  <c:v>6.9383437338308847</c:v>
                </c:pt>
                <c:pt idx="6751">
                  <c:v>6.9383437338308847</c:v>
                </c:pt>
                <c:pt idx="6752">
                  <c:v>6.9383437338308847</c:v>
                </c:pt>
                <c:pt idx="6753">
                  <c:v>6.9383437338308847</c:v>
                </c:pt>
                <c:pt idx="6754">
                  <c:v>6.9383437338308847</c:v>
                </c:pt>
                <c:pt idx="6755">
                  <c:v>6.9383437338308847</c:v>
                </c:pt>
                <c:pt idx="6756">
                  <c:v>6.9383437338308847</c:v>
                </c:pt>
                <c:pt idx="6757">
                  <c:v>6.9383437338308847</c:v>
                </c:pt>
                <c:pt idx="6758">
                  <c:v>6.9383437338308847</c:v>
                </c:pt>
                <c:pt idx="6759">
                  <c:v>6.9383437338308847</c:v>
                </c:pt>
                <c:pt idx="6760">
                  <c:v>6.9383437338308847</c:v>
                </c:pt>
                <c:pt idx="6761">
                  <c:v>6.9383437338308847</c:v>
                </c:pt>
                <c:pt idx="6762">
                  <c:v>6.9383437338308847</c:v>
                </c:pt>
                <c:pt idx="6763">
                  <c:v>6.9383437338308847</c:v>
                </c:pt>
                <c:pt idx="6764">
                  <c:v>6.9383437338308847</c:v>
                </c:pt>
                <c:pt idx="6765">
                  <c:v>6.9383437338308847</c:v>
                </c:pt>
                <c:pt idx="6766">
                  <c:v>6.9383437338308847</c:v>
                </c:pt>
                <c:pt idx="6767">
                  <c:v>6.9383437338308847</c:v>
                </c:pt>
                <c:pt idx="6768">
                  <c:v>6.9383437338308847</c:v>
                </c:pt>
                <c:pt idx="6769">
                  <c:v>6.9383437338308847</c:v>
                </c:pt>
                <c:pt idx="6770">
                  <c:v>6.9383437338308847</c:v>
                </c:pt>
                <c:pt idx="6771">
                  <c:v>6.9383437338308847</c:v>
                </c:pt>
                <c:pt idx="6772">
                  <c:v>6.9383437338308847</c:v>
                </c:pt>
                <c:pt idx="6773">
                  <c:v>6.9383437338308847</c:v>
                </c:pt>
                <c:pt idx="6774">
                  <c:v>6.9383437338308847</c:v>
                </c:pt>
                <c:pt idx="6775">
                  <c:v>6.9383437338308847</c:v>
                </c:pt>
                <c:pt idx="6776">
                  <c:v>6.9383437338308847</c:v>
                </c:pt>
                <c:pt idx="6777">
                  <c:v>6.9383437338308847</c:v>
                </c:pt>
                <c:pt idx="6778">
                  <c:v>6.9383437338308847</c:v>
                </c:pt>
                <c:pt idx="6779">
                  <c:v>6.9383437338308847</c:v>
                </c:pt>
                <c:pt idx="6780">
                  <c:v>6.9383437338308847</c:v>
                </c:pt>
                <c:pt idx="6781">
                  <c:v>6.9383437338308847</c:v>
                </c:pt>
                <c:pt idx="6782">
                  <c:v>6.9383437338308847</c:v>
                </c:pt>
                <c:pt idx="6783">
                  <c:v>6.9383437338308847</c:v>
                </c:pt>
                <c:pt idx="6784">
                  <c:v>6.9383437338308847</c:v>
                </c:pt>
                <c:pt idx="6785">
                  <c:v>6.9383437338308847</c:v>
                </c:pt>
                <c:pt idx="6786">
                  <c:v>6.9383437338308847</c:v>
                </c:pt>
                <c:pt idx="6787">
                  <c:v>6.9383437338308847</c:v>
                </c:pt>
                <c:pt idx="6788">
                  <c:v>6.9383437338308847</c:v>
                </c:pt>
                <c:pt idx="6789">
                  <c:v>6.9383437338308847</c:v>
                </c:pt>
                <c:pt idx="6790">
                  <c:v>6.9383437338308847</c:v>
                </c:pt>
                <c:pt idx="6791">
                  <c:v>6.9383437338308847</c:v>
                </c:pt>
                <c:pt idx="6792">
                  <c:v>6.9383437338308847</c:v>
                </c:pt>
                <c:pt idx="6793">
                  <c:v>6.9383437338308847</c:v>
                </c:pt>
                <c:pt idx="6794">
                  <c:v>6.9383437338308847</c:v>
                </c:pt>
                <c:pt idx="6795">
                  <c:v>6.9383437338308847</c:v>
                </c:pt>
                <c:pt idx="6796">
                  <c:v>6.9383437338308847</c:v>
                </c:pt>
                <c:pt idx="6797">
                  <c:v>6.9383437338308847</c:v>
                </c:pt>
                <c:pt idx="6798">
                  <c:v>6.9383437338308847</c:v>
                </c:pt>
                <c:pt idx="6799">
                  <c:v>6.9383437338308847</c:v>
                </c:pt>
                <c:pt idx="6800">
                  <c:v>6.9383437338308847</c:v>
                </c:pt>
                <c:pt idx="6801">
                  <c:v>6.9383437338308847</c:v>
                </c:pt>
                <c:pt idx="6802">
                  <c:v>6.9383437338308847</c:v>
                </c:pt>
                <c:pt idx="6803">
                  <c:v>6.9383437338308847</c:v>
                </c:pt>
                <c:pt idx="6804">
                  <c:v>6.9383437338308847</c:v>
                </c:pt>
                <c:pt idx="6805">
                  <c:v>6.9383437338308847</c:v>
                </c:pt>
                <c:pt idx="6806">
                  <c:v>6.9383437338308847</c:v>
                </c:pt>
                <c:pt idx="6807">
                  <c:v>6.9383437338308847</c:v>
                </c:pt>
                <c:pt idx="6808">
                  <c:v>6.9383437338308847</c:v>
                </c:pt>
                <c:pt idx="6809">
                  <c:v>6.9383437338308847</c:v>
                </c:pt>
                <c:pt idx="6810">
                  <c:v>6.9383437338308847</c:v>
                </c:pt>
                <c:pt idx="6811">
                  <c:v>6.9383437338308847</c:v>
                </c:pt>
                <c:pt idx="6812">
                  <c:v>6.9383437338308847</c:v>
                </c:pt>
                <c:pt idx="6813">
                  <c:v>6.9383437338308847</c:v>
                </c:pt>
                <c:pt idx="6814">
                  <c:v>6.9383437338308847</c:v>
                </c:pt>
                <c:pt idx="6815">
                  <c:v>6.9383437338308847</c:v>
                </c:pt>
                <c:pt idx="6816">
                  <c:v>6.9383437338308847</c:v>
                </c:pt>
                <c:pt idx="6817">
                  <c:v>6.9383437338308847</c:v>
                </c:pt>
                <c:pt idx="6818">
                  <c:v>6.9383437338308847</c:v>
                </c:pt>
                <c:pt idx="6819">
                  <c:v>6.9383437338308847</c:v>
                </c:pt>
                <c:pt idx="6820">
                  <c:v>6.9383437338308847</c:v>
                </c:pt>
                <c:pt idx="6821">
                  <c:v>6.9383437338308847</c:v>
                </c:pt>
                <c:pt idx="6822">
                  <c:v>6.9383437338308847</c:v>
                </c:pt>
                <c:pt idx="6823">
                  <c:v>6.9383437338308847</c:v>
                </c:pt>
                <c:pt idx="6824">
                  <c:v>6.9383437338308847</c:v>
                </c:pt>
                <c:pt idx="6825">
                  <c:v>6.9383437338308847</c:v>
                </c:pt>
                <c:pt idx="6826">
                  <c:v>6.9383437338308847</c:v>
                </c:pt>
                <c:pt idx="6827">
                  <c:v>6.9383437338308847</c:v>
                </c:pt>
                <c:pt idx="6828">
                  <c:v>6.9383437338308847</c:v>
                </c:pt>
                <c:pt idx="6829">
                  <c:v>6.9383437338308847</c:v>
                </c:pt>
                <c:pt idx="6830">
                  <c:v>6.9383437338308847</c:v>
                </c:pt>
                <c:pt idx="6831">
                  <c:v>6.9383437338308847</c:v>
                </c:pt>
                <c:pt idx="6832">
                  <c:v>6.9383437338308847</c:v>
                </c:pt>
                <c:pt idx="6833">
                  <c:v>6.9383437338308847</c:v>
                </c:pt>
                <c:pt idx="6834">
                  <c:v>6.9383437338308847</c:v>
                </c:pt>
                <c:pt idx="6835">
                  <c:v>6.9383437338308847</c:v>
                </c:pt>
                <c:pt idx="6836">
                  <c:v>6.9383437338308847</c:v>
                </c:pt>
                <c:pt idx="6837">
                  <c:v>6.9383437338308847</c:v>
                </c:pt>
                <c:pt idx="6838">
                  <c:v>6.9383437338308847</c:v>
                </c:pt>
                <c:pt idx="6839">
                  <c:v>6.9383437338308847</c:v>
                </c:pt>
                <c:pt idx="6840">
                  <c:v>6.9383437338308847</c:v>
                </c:pt>
                <c:pt idx="6841">
                  <c:v>6.9383437338308847</c:v>
                </c:pt>
                <c:pt idx="6842">
                  <c:v>6.9383437338308847</c:v>
                </c:pt>
                <c:pt idx="6843">
                  <c:v>6.9383437338308847</c:v>
                </c:pt>
                <c:pt idx="6844">
                  <c:v>6.9383437338308847</c:v>
                </c:pt>
                <c:pt idx="6845">
                  <c:v>6.9383437338308847</c:v>
                </c:pt>
                <c:pt idx="6846">
                  <c:v>6.9383437338308847</c:v>
                </c:pt>
                <c:pt idx="6847">
                  <c:v>6.9383437338308847</c:v>
                </c:pt>
                <c:pt idx="6848">
                  <c:v>6.9383437338308847</c:v>
                </c:pt>
                <c:pt idx="6849">
                  <c:v>6.9383437338308847</c:v>
                </c:pt>
                <c:pt idx="6850">
                  <c:v>6.9383437338308847</c:v>
                </c:pt>
                <c:pt idx="6851">
                  <c:v>6.9383437338308847</c:v>
                </c:pt>
                <c:pt idx="6852">
                  <c:v>6.9383437338308847</c:v>
                </c:pt>
                <c:pt idx="6853">
                  <c:v>6.9383437338308847</c:v>
                </c:pt>
                <c:pt idx="6854">
                  <c:v>6.9383437338308847</c:v>
                </c:pt>
                <c:pt idx="6855">
                  <c:v>6.9383437338308847</c:v>
                </c:pt>
                <c:pt idx="6856">
                  <c:v>6.9383437338308847</c:v>
                </c:pt>
                <c:pt idx="6857">
                  <c:v>6.9383437338308847</c:v>
                </c:pt>
                <c:pt idx="6858">
                  <c:v>6.9383437338308847</c:v>
                </c:pt>
                <c:pt idx="6859">
                  <c:v>6.9383437338308847</c:v>
                </c:pt>
                <c:pt idx="6860">
                  <c:v>6.9383437338308847</c:v>
                </c:pt>
                <c:pt idx="6861">
                  <c:v>6.9383437338308847</c:v>
                </c:pt>
                <c:pt idx="6862">
                  <c:v>6.9383437338308847</c:v>
                </c:pt>
                <c:pt idx="6863">
                  <c:v>6.9383437338308847</c:v>
                </c:pt>
                <c:pt idx="6864">
                  <c:v>6.9383437338308847</c:v>
                </c:pt>
                <c:pt idx="6865">
                  <c:v>6.9383437338308847</c:v>
                </c:pt>
                <c:pt idx="6866">
                  <c:v>6.9383437338308847</c:v>
                </c:pt>
                <c:pt idx="6867">
                  <c:v>6.9383437338308847</c:v>
                </c:pt>
                <c:pt idx="6868">
                  <c:v>6.9383437338308847</c:v>
                </c:pt>
                <c:pt idx="6869">
                  <c:v>6.9383437338308847</c:v>
                </c:pt>
                <c:pt idx="6870">
                  <c:v>6.9383437338308847</c:v>
                </c:pt>
                <c:pt idx="6871">
                  <c:v>6.9383437338308847</c:v>
                </c:pt>
                <c:pt idx="6872">
                  <c:v>6.9383437338308847</c:v>
                </c:pt>
                <c:pt idx="6873">
                  <c:v>6.9383437338308847</c:v>
                </c:pt>
                <c:pt idx="6874">
                  <c:v>6.9383437338308847</c:v>
                </c:pt>
                <c:pt idx="6875">
                  <c:v>6.9383437338308847</c:v>
                </c:pt>
                <c:pt idx="6876">
                  <c:v>6.9383437338308847</c:v>
                </c:pt>
                <c:pt idx="6877">
                  <c:v>6.9383437338308847</c:v>
                </c:pt>
                <c:pt idx="6878">
                  <c:v>6.9383437338308847</c:v>
                </c:pt>
                <c:pt idx="6879">
                  <c:v>6.9383437338308847</c:v>
                </c:pt>
                <c:pt idx="6880">
                  <c:v>6.9383437338308847</c:v>
                </c:pt>
                <c:pt idx="6881">
                  <c:v>6.9383437338308847</c:v>
                </c:pt>
                <c:pt idx="6882">
                  <c:v>6.9383437338308847</c:v>
                </c:pt>
                <c:pt idx="6883">
                  <c:v>6.9383437338308847</c:v>
                </c:pt>
                <c:pt idx="6884">
                  <c:v>6.9383437338308847</c:v>
                </c:pt>
                <c:pt idx="6885">
                  <c:v>6.9383437338308847</c:v>
                </c:pt>
                <c:pt idx="6886">
                  <c:v>6.9383437338308847</c:v>
                </c:pt>
                <c:pt idx="6887">
                  <c:v>6.9383437338308847</c:v>
                </c:pt>
                <c:pt idx="6888">
                  <c:v>6.9383437338308847</c:v>
                </c:pt>
                <c:pt idx="6889">
                  <c:v>6.9383437338308847</c:v>
                </c:pt>
                <c:pt idx="6890">
                  <c:v>6.9383437338308847</c:v>
                </c:pt>
                <c:pt idx="6891">
                  <c:v>6.9383437338308847</c:v>
                </c:pt>
                <c:pt idx="6892">
                  <c:v>6.9383437338308847</c:v>
                </c:pt>
                <c:pt idx="6893">
                  <c:v>6.9383437338308847</c:v>
                </c:pt>
                <c:pt idx="6894">
                  <c:v>6.9383437338308847</c:v>
                </c:pt>
                <c:pt idx="6895">
                  <c:v>6.9383437338308847</c:v>
                </c:pt>
                <c:pt idx="6896">
                  <c:v>6.9383437338308847</c:v>
                </c:pt>
                <c:pt idx="6897">
                  <c:v>6.9383437338308847</c:v>
                </c:pt>
                <c:pt idx="6898">
                  <c:v>6.9383437338308847</c:v>
                </c:pt>
                <c:pt idx="6899">
                  <c:v>6.9383437338308847</c:v>
                </c:pt>
                <c:pt idx="6900">
                  <c:v>6.9383437338308847</c:v>
                </c:pt>
                <c:pt idx="6901">
                  <c:v>6.9383437338308847</c:v>
                </c:pt>
                <c:pt idx="6902">
                  <c:v>6.9383437338308847</c:v>
                </c:pt>
                <c:pt idx="6903">
                  <c:v>6.9383437338308847</c:v>
                </c:pt>
                <c:pt idx="6904">
                  <c:v>6.9383437338308847</c:v>
                </c:pt>
                <c:pt idx="6905">
                  <c:v>6.9383437338308847</c:v>
                </c:pt>
                <c:pt idx="6906">
                  <c:v>6.9383437338308847</c:v>
                </c:pt>
                <c:pt idx="6907">
                  <c:v>6.9383437338308847</c:v>
                </c:pt>
                <c:pt idx="6908">
                  <c:v>6.9383437338308847</c:v>
                </c:pt>
                <c:pt idx="6909">
                  <c:v>6.9383437338308847</c:v>
                </c:pt>
                <c:pt idx="6910">
                  <c:v>6.9383437338308847</c:v>
                </c:pt>
                <c:pt idx="6911">
                  <c:v>6.9383437338308847</c:v>
                </c:pt>
                <c:pt idx="6912">
                  <c:v>6.9383437338308847</c:v>
                </c:pt>
                <c:pt idx="6913">
                  <c:v>6.9383437338308847</c:v>
                </c:pt>
                <c:pt idx="6914">
                  <c:v>6.9383437338308847</c:v>
                </c:pt>
                <c:pt idx="6915">
                  <c:v>6.9383437338308847</c:v>
                </c:pt>
                <c:pt idx="6916">
                  <c:v>6.9383437338308847</c:v>
                </c:pt>
                <c:pt idx="6917">
                  <c:v>6.9383437338308847</c:v>
                </c:pt>
                <c:pt idx="6918">
                  <c:v>6.9383437338308847</c:v>
                </c:pt>
                <c:pt idx="6919">
                  <c:v>6.9383437338308847</c:v>
                </c:pt>
                <c:pt idx="6920">
                  <c:v>6.9383437338308847</c:v>
                </c:pt>
                <c:pt idx="6921">
                  <c:v>6.9383437338308847</c:v>
                </c:pt>
                <c:pt idx="6922">
                  <c:v>6.9383437338308847</c:v>
                </c:pt>
                <c:pt idx="6923">
                  <c:v>6.9383437338308847</c:v>
                </c:pt>
                <c:pt idx="6924">
                  <c:v>6.9383437338308847</c:v>
                </c:pt>
                <c:pt idx="6925">
                  <c:v>6.9383437338308847</c:v>
                </c:pt>
                <c:pt idx="6926">
                  <c:v>6.9383437338308847</c:v>
                </c:pt>
                <c:pt idx="6927">
                  <c:v>6.9383437338308847</c:v>
                </c:pt>
                <c:pt idx="6928">
                  <c:v>6.9383437338308847</c:v>
                </c:pt>
                <c:pt idx="6929">
                  <c:v>6.9383437338308847</c:v>
                </c:pt>
                <c:pt idx="6930">
                  <c:v>6.9383437338308847</c:v>
                </c:pt>
                <c:pt idx="6931">
                  <c:v>6.9383437338308847</c:v>
                </c:pt>
                <c:pt idx="6932">
                  <c:v>6.9383437338308847</c:v>
                </c:pt>
                <c:pt idx="6933">
                  <c:v>6.9383437338308847</c:v>
                </c:pt>
                <c:pt idx="6934">
                  <c:v>6.9383437338308847</c:v>
                </c:pt>
                <c:pt idx="6935">
                  <c:v>6.9383437338308847</c:v>
                </c:pt>
                <c:pt idx="6936">
                  <c:v>6.9383437338308847</c:v>
                </c:pt>
                <c:pt idx="6937">
                  <c:v>6.9383437338308847</c:v>
                </c:pt>
                <c:pt idx="6938">
                  <c:v>6.9383437338308847</c:v>
                </c:pt>
                <c:pt idx="6939">
                  <c:v>6.9383437338308847</c:v>
                </c:pt>
                <c:pt idx="6940">
                  <c:v>6.9383437338308847</c:v>
                </c:pt>
                <c:pt idx="6941">
                  <c:v>6.9383437338308847</c:v>
                </c:pt>
                <c:pt idx="6942">
                  <c:v>6.9383437338308847</c:v>
                </c:pt>
                <c:pt idx="6943">
                  <c:v>6.9383437338308847</c:v>
                </c:pt>
                <c:pt idx="6944">
                  <c:v>6.9383437338308847</c:v>
                </c:pt>
                <c:pt idx="6945">
                  <c:v>6.9383437338308847</c:v>
                </c:pt>
                <c:pt idx="6946">
                  <c:v>6.9383437338308847</c:v>
                </c:pt>
                <c:pt idx="6947">
                  <c:v>6.9383437338308847</c:v>
                </c:pt>
                <c:pt idx="6948">
                  <c:v>6.9383437338308847</c:v>
                </c:pt>
                <c:pt idx="6949">
                  <c:v>6.9383437338308847</c:v>
                </c:pt>
                <c:pt idx="6950">
                  <c:v>6.9383437338308847</c:v>
                </c:pt>
                <c:pt idx="6951">
                  <c:v>6.9383437338308847</c:v>
                </c:pt>
                <c:pt idx="6952">
                  <c:v>6.9383437338308847</c:v>
                </c:pt>
                <c:pt idx="6953">
                  <c:v>6.9383437338308847</c:v>
                </c:pt>
                <c:pt idx="6954">
                  <c:v>6.9383437338308847</c:v>
                </c:pt>
                <c:pt idx="6955">
                  <c:v>6.9383437338308847</c:v>
                </c:pt>
                <c:pt idx="6956">
                  <c:v>6.9383437338308847</c:v>
                </c:pt>
                <c:pt idx="6957">
                  <c:v>6.9383437338308847</c:v>
                </c:pt>
                <c:pt idx="6958">
                  <c:v>6.9383437338308847</c:v>
                </c:pt>
                <c:pt idx="6959">
                  <c:v>6.9383437338308847</c:v>
                </c:pt>
                <c:pt idx="6960">
                  <c:v>6.9383437338308847</c:v>
                </c:pt>
                <c:pt idx="6961">
                  <c:v>6.9383437338308847</c:v>
                </c:pt>
                <c:pt idx="6962">
                  <c:v>6.9383437338308847</c:v>
                </c:pt>
                <c:pt idx="6963">
                  <c:v>6.9383437338308847</c:v>
                </c:pt>
                <c:pt idx="6964">
                  <c:v>6.9383437338308847</c:v>
                </c:pt>
                <c:pt idx="6965">
                  <c:v>6.9383437338308847</c:v>
                </c:pt>
                <c:pt idx="6966">
                  <c:v>6.9383437338308847</c:v>
                </c:pt>
                <c:pt idx="6967">
                  <c:v>6.9383437338308847</c:v>
                </c:pt>
                <c:pt idx="6968">
                  <c:v>6.9383437338308847</c:v>
                </c:pt>
                <c:pt idx="6969">
                  <c:v>6.9383437338308847</c:v>
                </c:pt>
                <c:pt idx="6970">
                  <c:v>6.9383437338308847</c:v>
                </c:pt>
                <c:pt idx="6971">
                  <c:v>6.9383437338308847</c:v>
                </c:pt>
                <c:pt idx="6972">
                  <c:v>6.9383437338308847</c:v>
                </c:pt>
                <c:pt idx="6973">
                  <c:v>6.9383437338308847</c:v>
                </c:pt>
                <c:pt idx="6974">
                  <c:v>6.9383437338308847</c:v>
                </c:pt>
                <c:pt idx="6975">
                  <c:v>6.9383437338308847</c:v>
                </c:pt>
                <c:pt idx="6976">
                  <c:v>6.9383437338308847</c:v>
                </c:pt>
                <c:pt idx="6977">
                  <c:v>6.9383437338308847</c:v>
                </c:pt>
                <c:pt idx="6978">
                  <c:v>6.9383437338308847</c:v>
                </c:pt>
                <c:pt idx="6979">
                  <c:v>6.9383437338308847</c:v>
                </c:pt>
                <c:pt idx="6980">
                  <c:v>6.9383437338308847</c:v>
                </c:pt>
                <c:pt idx="6981">
                  <c:v>6.9383437338308847</c:v>
                </c:pt>
                <c:pt idx="6982">
                  <c:v>6.9383437338308847</c:v>
                </c:pt>
                <c:pt idx="6983">
                  <c:v>6.9383437338308847</c:v>
                </c:pt>
                <c:pt idx="6984">
                  <c:v>6.9383437338308847</c:v>
                </c:pt>
                <c:pt idx="6985">
                  <c:v>6.9383437338308847</c:v>
                </c:pt>
                <c:pt idx="6986">
                  <c:v>6.9383437338308847</c:v>
                </c:pt>
                <c:pt idx="6987">
                  <c:v>6.9383437338308847</c:v>
                </c:pt>
                <c:pt idx="6988">
                  <c:v>6.9383437338308847</c:v>
                </c:pt>
                <c:pt idx="6989">
                  <c:v>6.9383437338308847</c:v>
                </c:pt>
                <c:pt idx="6990">
                  <c:v>6.9383437338308847</c:v>
                </c:pt>
                <c:pt idx="6991">
                  <c:v>6.9383437338308847</c:v>
                </c:pt>
                <c:pt idx="6992">
                  <c:v>6.9383437338308847</c:v>
                </c:pt>
                <c:pt idx="6993">
                  <c:v>6.9383437338308847</c:v>
                </c:pt>
                <c:pt idx="6994">
                  <c:v>6.9383437338308847</c:v>
                </c:pt>
                <c:pt idx="6995">
                  <c:v>6.9383437338308847</c:v>
                </c:pt>
                <c:pt idx="6996">
                  <c:v>6.9383437338308847</c:v>
                </c:pt>
                <c:pt idx="6997">
                  <c:v>6.9383437338308847</c:v>
                </c:pt>
                <c:pt idx="6998">
                  <c:v>6.9383437338308847</c:v>
                </c:pt>
                <c:pt idx="6999">
                  <c:v>6.9383437338308847</c:v>
                </c:pt>
                <c:pt idx="7000">
                  <c:v>6.9383437338308847</c:v>
                </c:pt>
                <c:pt idx="7001">
                  <c:v>6.9383437338308847</c:v>
                </c:pt>
                <c:pt idx="7002">
                  <c:v>6.9383437338308847</c:v>
                </c:pt>
                <c:pt idx="7003">
                  <c:v>6.9383437338308847</c:v>
                </c:pt>
                <c:pt idx="7004">
                  <c:v>6.9383437338308847</c:v>
                </c:pt>
                <c:pt idx="7005">
                  <c:v>6.9383437338308847</c:v>
                </c:pt>
                <c:pt idx="7006">
                  <c:v>6.9383437338308847</c:v>
                </c:pt>
                <c:pt idx="7007">
                  <c:v>6.9383437338308847</c:v>
                </c:pt>
                <c:pt idx="7008">
                  <c:v>6.9383437338308847</c:v>
                </c:pt>
                <c:pt idx="7009">
                  <c:v>6.9383437338308847</c:v>
                </c:pt>
                <c:pt idx="7010">
                  <c:v>6.9383437338308847</c:v>
                </c:pt>
                <c:pt idx="7011">
                  <c:v>6.9383437338308847</c:v>
                </c:pt>
                <c:pt idx="7012">
                  <c:v>6.9383437338308847</c:v>
                </c:pt>
                <c:pt idx="7013">
                  <c:v>6.9383437338308847</c:v>
                </c:pt>
                <c:pt idx="7014">
                  <c:v>6.9383437338308847</c:v>
                </c:pt>
                <c:pt idx="7015">
                  <c:v>6.9383437338308847</c:v>
                </c:pt>
                <c:pt idx="7016">
                  <c:v>6.9383437338308847</c:v>
                </c:pt>
                <c:pt idx="7017">
                  <c:v>6.9383437338308847</c:v>
                </c:pt>
                <c:pt idx="7018">
                  <c:v>6.9383437338308847</c:v>
                </c:pt>
                <c:pt idx="7019">
                  <c:v>6.9383437338308847</c:v>
                </c:pt>
                <c:pt idx="7020">
                  <c:v>6.9383437338308847</c:v>
                </c:pt>
                <c:pt idx="7021">
                  <c:v>6.9383437338308847</c:v>
                </c:pt>
                <c:pt idx="7022">
                  <c:v>6.9383437338308847</c:v>
                </c:pt>
                <c:pt idx="7023">
                  <c:v>6.9383437338308847</c:v>
                </c:pt>
                <c:pt idx="7024">
                  <c:v>6.9383437338308847</c:v>
                </c:pt>
                <c:pt idx="7025">
                  <c:v>6.9383437338308847</c:v>
                </c:pt>
                <c:pt idx="7026">
                  <c:v>6.9383437338308847</c:v>
                </c:pt>
                <c:pt idx="7027">
                  <c:v>6.9383437338308847</c:v>
                </c:pt>
                <c:pt idx="7028">
                  <c:v>6.9383437338308847</c:v>
                </c:pt>
                <c:pt idx="7029">
                  <c:v>6.9383437338308847</c:v>
                </c:pt>
                <c:pt idx="7030">
                  <c:v>6.9383437338308847</c:v>
                </c:pt>
                <c:pt idx="7031">
                  <c:v>6.9383437338308847</c:v>
                </c:pt>
                <c:pt idx="7032">
                  <c:v>6.9383437338308847</c:v>
                </c:pt>
                <c:pt idx="7033">
                  <c:v>6.9383437338308847</c:v>
                </c:pt>
                <c:pt idx="7034">
                  <c:v>6.9383437338308847</c:v>
                </c:pt>
                <c:pt idx="7035">
                  <c:v>6.9383437338308847</c:v>
                </c:pt>
                <c:pt idx="7036">
                  <c:v>6.9383437338308847</c:v>
                </c:pt>
                <c:pt idx="7037">
                  <c:v>6.9383437338308847</c:v>
                </c:pt>
                <c:pt idx="7038">
                  <c:v>6.9383437338308847</c:v>
                </c:pt>
                <c:pt idx="7039">
                  <c:v>6.9383437338308847</c:v>
                </c:pt>
                <c:pt idx="7040">
                  <c:v>6.9383437338308847</c:v>
                </c:pt>
                <c:pt idx="7041">
                  <c:v>6.9383437338308847</c:v>
                </c:pt>
                <c:pt idx="7042">
                  <c:v>6.9383437338308847</c:v>
                </c:pt>
                <c:pt idx="7043">
                  <c:v>6.9383437338308847</c:v>
                </c:pt>
                <c:pt idx="7044">
                  <c:v>6.9383437338308847</c:v>
                </c:pt>
                <c:pt idx="7045">
                  <c:v>6.9383437338308847</c:v>
                </c:pt>
                <c:pt idx="7046">
                  <c:v>6.9383437338308847</c:v>
                </c:pt>
                <c:pt idx="7047">
                  <c:v>6.9383437338308847</c:v>
                </c:pt>
                <c:pt idx="7048">
                  <c:v>6.9383437338308847</c:v>
                </c:pt>
                <c:pt idx="7049">
                  <c:v>6.9383437338308847</c:v>
                </c:pt>
                <c:pt idx="7050">
                  <c:v>6.9383437338308847</c:v>
                </c:pt>
                <c:pt idx="7051">
                  <c:v>6.9383437338308847</c:v>
                </c:pt>
                <c:pt idx="7052">
                  <c:v>6.9383437338308847</c:v>
                </c:pt>
                <c:pt idx="7053">
                  <c:v>6.9383437338308847</c:v>
                </c:pt>
                <c:pt idx="7054">
                  <c:v>6.9383437338308847</c:v>
                </c:pt>
                <c:pt idx="7055">
                  <c:v>6.9383437338308847</c:v>
                </c:pt>
                <c:pt idx="7056">
                  <c:v>6.9383437338308847</c:v>
                </c:pt>
                <c:pt idx="7057">
                  <c:v>6.9383437338308847</c:v>
                </c:pt>
                <c:pt idx="7058">
                  <c:v>6.9383437338308847</c:v>
                </c:pt>
                <c:pt idx="7059">
                  <c:v>6.9383437338308847</c:v>
                </c:pt>
                <c:pt idx="7060">
                  <c:v>6.9383437338308847</c:v>
                </c:pt>
                <c:pt idx="7061">
                  <c:v>6.9383437338308847</c:v>
                </c:pt>
                <c:pt idx="7062">
                  <c:v>6.9383437338308847</c:v>
                </c:pt>
                <c:pt idx="7063">
                  <c:v>6.9383437338308847</c:v>
                </c:pt>
                <c:pt idx="7064">
                  <c:v>6.9383437338308847</c:v>
                </c:pt>
                <c:pt idx="7065">
                  <c:v>6.9383437338308847</c:v>
                </c:pt>
                <c:pt idx="7066">
                  <c:v>6.9383437338308847</c:v>
                </c:pt>
                <c:pt idx="7067">
                  <c:v>6.9383437338308847</c:v>
                </c:pt>
                <c:pt idx="7068">
                  <c:v>6.9383437338308847</c:v>
                </c:pt>
                <c:pt idx="7069">
                  <c:v>6.9383437338308847</c:v>
                </c:pt>
                <c:pt idx="7070">
                  <c:v>6.9383437338308847</c:v>
                </c:pt>
                <c:pt idx="7071">
                  <c:v>6.9383437338308847</c:v>
                </c:pt>
                <c:pt idx="7072">
                  <c:v>6.9383437338308847</c:v>
                </c:pt>
                <c:pt idx="7073">
                  <c:v>6.9383437338308847</c:v>
                </c:pt>
                <c:pt idx="7074">
                  <c:v>6.9383437338308847</c:v>
                </c:pt>
                <c:pt idx="7075">
                  <c:v>6.9383437338308847</c:v>
                </c:pt>
                <c:pt idx="7076">
                  <c:v>6.9383437338308847</c:v>
                </c:pt>
                <c:pt idx="7077">
                  <c:v>6.9383437338308847</c:v>
                </c:pt>
                <c:pt idx="7078">
                  <c:v>6.9383437338308847</c:v>
                </c:pt>
                <c:pt idx="7079">
                  <c:v>6.9383437338308847</c:v>
                </c:pt>
                <c:pt idx="7080">
                  <c:v>6.9383437338308847</c:v>
                </c:pt>
                <c:pt idx="7081">
                  <c:v>6.9383437338308847</c:v>
                </c:pt>
                <c:pt idx="7082">
                  <c:v>6.9383437338308847</c:v>
                </c:pt>
                <c:pt idx="7083">
                  <c:v>6.9383437338308847</c:v>
                </c:pt>
                <c:pt idx="7084">
                  <c:v>6.9383437338308847</c:v>
                </c:pt>
                <c:pt idx="7085">
                  <c:v>6.9383437338308847</c:v>
                </c:pt>
                <c:pt idx="7086">
                  <c:v>6.9383437338308847</c:v>
                </c:pt>
                <c:pt idx="7087">
                  <c:v>6.9383437338308847</c:v>
                </c:pt>
                <c:pt idx="7088">
                  <c:v>6.9383437338308847</c:v>
                </c:pt>
                <c:pt idx="7089">
                  <c:v>6.9383437338308847</c:v>
                </c:pt>
                <c:pt idx="7090">
                  <c:v>6.9383437338308847</c:v>
                </c:pt>
                <c:pt idx="7091">
                  <c:v>6.9383437338308847</c:v>
                </c:pt>
                <c:pt idx="7092">
                  <c:v>6.9383437338308847</c:v>
                </c:pt>
                <c:pt idx="7093">
                  <c:v>6.9383437338308847</c:v>
                </c:pt>
                <c:pt idx="7094">
                  <c:v>6.9383437338308847</c:v>
                </c:pt>
                <c:pt idx="7095">
                  <c:v>6.9383437338308847</c:v>
                </c:pt>
                <c:pt idx="7096">
                  <c:v>6.9383437338308847</c:v>
                </c:pt>
                <c:pt idx="7097">
                  <c:v>6.9383437338308847</c:v>
                </c:pt>
                <c:pt idx="7098">
                  <c:v>6.9383437338308847</c:v>
                </c:pt>
                <c:pt idx="7099">
                  <c:v>6.9383437338308847</c:v>
                </c:pt>
                <c:pt idx="7100">
                  <c:v>6.9383437338308847</c:v>
                </c:pt>
                <c:pt idx="7101">
                  <c:v>6.9383437338308847</c:v>
                </c:pt>
                <c:pt idx="7102">
                  <c:v>6.9383437338308847</c:v>
                </c:pt>
                <c:pt idx="7103">
                  <c:v>6.9383437338308847</c:v>
                </c:pt>
                <c:pt idx="7104">
                  <c:v>6.9383437338308847</c:v>
                </c:pt>
                <c:pt idx="7105">
                  <c:v>6.9383437338308847</c:v>
                </c:pt>
                <c:pt idx="7106">
                  <c:v>6.9383437338308847</c:v>
                </c:pt>
                <c:pt idx="7107">
                  <c:v>6.9383437338308847</c:v>
                </c:pt>
                <c:pt idx="7108">
                  <c:v>6.9383437338308847</c:v>
                </c:pt>
                <c:pt idx="7109">
                  <c:v>6.9383437338308847</c:v>
                </c:pt>
                <c:pt idx="7110">
                  <c:v>6.9383437338308847</c:v>
                </c:pt>
                <c:pt idx="7111">
                  <c:v>6.9383437338308847</c:v>
                </c:pt>
                <c:pt idx="7112">
                  <c:v>6.9383437338308847</c:v>
                </c:pt>
                <c:pt idx="7113">
                  <c:v>6.9383437338308847</c:v>
                </c:pt>
                <c:pt idx="7114">
                  <c:v>6.9383437338308847</c:v>
                </c:pt>
                <c:pt idx="7115">
                  <c:v>6.9383437338308847</c:v>
                </c:pt>
                <c:pt idx="7116">
                  <c:v>6.9383437338308847</c:v>
                </c:pt>
                <c:pt idx="7117">
                  <c:v>6.9383437338308847</c:v>
                </c:pt>
                <c:pt idx="7118">
                  <c:v>6.9383437338308847</c:v>
                </c:pt>
                <c:pt idx="7119">
                  <c:v>6.9383437338308847</c:v>
                </c:pt>
                <c:pt idx="7120">
                  <c:v>6.9383437338308847</c:v>
                </c:pt>
                <c:pt idx="7121">
                  <c:v>6.9383437338308847</c:v>
                </c:pt>
                <c:pt idx="7122">
                  <c:v>6.9383437338308847</c:v>
                </c:pt>
                <c:pt idx="7123">
                  <c:v>6.9383437338308847</c:v>
                </c:pt>
                <c:pt idx="7124">
                  <c:v>6.9383437338308847</c:v>
                </c:pt>
                <c:pt idx="7125">
                  <c:v>6.9383437338308847</c:v>
                </c:pt>
                <c:pt idx="7126">
                  <c:v>6.9383437338308847</c:v>
                </c:pt>
                <c:pt idx="7127">
                  <c:v>6.9383437338308847</c:v>
                </c:pt>
                <c:pt idx="7128">
                  <c:v>6.9383437338308847</c:v>
                </c:pt>
                <c:pt idx="7129">
                  <c:v>6.9383437338308847</c:v>
                </c:pt>
                <c:pt idx="7130">
                  <c:v>6.9383437338308847</c:v>
                </c:pt>
                <c:pt idx="7131">
                  <c:v>6.9383437338308847</c:v>
                </c:pt>
                <c:pt idx="7132">
                  <c:v>6.9383437338308847</c:v>
                </c:pt>
                <c:pt idx="7133">
                  <c:v>6.9383437338308847</c:v>
                </c:pt>
                <c:pt idx="7134">
                  <c:v>6.9383437338308847</c:v>
                </c:pt>
                <c:pt idx="7135">
                  <c:v>6.9383437338308847</c:v>
                </c:pt>
                <c:pt idx="7136">
                  <c:v>6.9383437338308847</c:v>
                </c:pt>
                <c:pt idx="7137">
                  <c:v>6.9383437338308847</c:v>
                </c:pt>
                <c:pt idx="7138">
                  <c:v>6.9383437338308847</c:v>
                </c:pt>
                <c:pt idx="7139">
                  <c:v>6.9383437338308847</c:v>
                </c:pt>
                <c:pt idx="7140">
                  <c:v>6.9383437338308847</c:v>
                </c:pt>
                <c:pt idx="7141">
                  <c:v>6.9383437338308847</c:v>
                </c:pt>
                <c:pt idx="7142">
                  <c:v>6.9383437338308847</c:v>
                </c:pt>
                <c:pt idx="7143">
                  <c:v>6.9383437338308847</c:v>
                </c:pt>
                <c:pt idx="7144">
                  <c:v>6.9383437338308847</c:v>
                </c:pt>
                <c:pt idx="7145">
                  <c:v>6.9383437338308847</c:v>
                </c:pt>
                <c:pt idx="7146">
                  <c:v>6.9383437338308847</c:v>
                </c:pt>
                <c:pt idx="7147">
                  <c:v>6.9383437338308847</c:v>
                </c:pt>
                <c:pt idx="7148">
                  <c:v>6.9383437338308847</c:v>
                </c:pt>
                <c:pt idx="7149">
                  <c:v>6.9383437338308847</c:v>
                </c:pt>
                <c:pt idx="7150">
                  <c:v>6.9383437338308847</c:v>
                </c:pt>
                <c:pt idx="7151">
                  <c:v>6.9383437338308847</c:v>
                </c:pt>
                <c:pt idx="7152">
                  <c:v>6.9383437338308847</c:v>
                </c:pt>
                <c:pt idx="7153">
                  <c:v>6.9383437338308847</c:v>
                </c:pt>
                <c:pt idx="7154">
                  <c:v>6.9383437338308847</c:v>
                </c:pt>
                <c:pt idx="7155">
                  <c:v>6.9383437338308847</c:v>
                </c:pt>
                <c:pt idx="7156">
                  <c:v>6.9383437338308847</c:v>
                </c:pt>
                <c:pt idx="7157">
                  <c:v>6.9383437338308847</c:v>
                </c:pt>
                <c:pt idx="7158">
                  <c:v>6.9383437338308847</c:v>
                </c:pt>
                <c:pt idx="7159">
                  <c:v>6.9383437338308847</c:v>
                </c:pt>
                <c:pt idx="7160">
                  <c:v>6.9383437338308847</c:v>
                </c:pt>
                <c:pt idx="7161">
                  <c:v>6.9383437338308847</c:v>
                </c:pt>
                <c:pt idx="7162">
                  <c:v>6.9383437338308847</c:v>
                </c:pt>
                <c:pt idx="7163">
                  <c:v>6.9383437338308847</c:v>
                </c:pt>
                <c:pt idx="7164">
                  <c:v>6.9383437338308847</c:v>
                </c:pt>
                <c:pt idx="7165">
                  <c:v>6.9383437338308847</c:v>
                </c:pt>
                <c:pt idx="7166">
                  <c:v>6.9383437338308847</c:v>
                </c:pt>
                <c:pt idx="7167">
                  <c:v>6.9383437338308847</c:v>
                </c:pt>
                <c:pt idx="7168">
                  <c:v>6.9383437338308847</c:v>
                </c:pt>
                <c:pt idx="7169">
                  <c:v>6.9383437338308847</c:v>
                </c:pt>
                <c:pt idx="7170">
                  <c:v>6.9383437338308847</c:v>
                </c:pt>
                <c:pt idx="7171">
                  <c:v>6.9383437338308847</c:v>
                </c:pt>
                <c:pt idx="7172">
                  <c:v>6.9383437338308847</c:v>
                </c:pt>
                <c:pt idx="7173">
                  <c:v>6.9383437338308847</c:v>
                </c:pt>
                <c:pt idx="7174">
                  <c:v>6.9383437338308847</c:v>
                </c:pt>
                <c:pt idx="7175">
                  <c:v>6.9383437338308847</c:v>
                </c:pt>
                <c:pt idx="7176">
                  <c:v>6.9383437338308847</c:v>
                </c:pt>
                <c:pt idx="7177">
                  <c:v>6.9383437338308847</c:v>
                </c:pt>
                <c:pt idx="7178">
                  <c:v>6.9383437338308847</c:v>
                </c:pt>
                <c:pt idx="7179">
                  <c:v>6.9383437338308847</c:v>
                </c:pt>
                <c:pt idx="7180">
                  <c:v>6.9383437338308847</c:v>
                </c:pt>
                <c:pt idx="7181">
                  <c:v>6.9383437338308847</c:v>
                </c:pt>
                <c:pt idx="7182">
                  <c:v>6.9383437338308847</c:v>
                </c:pt>
                <c:pt idx="7183">
                  <c:v>6.9383437338308847</c:v>
                </c:pt>
                <c:pt idx="7184">
                  <c:v>6.9383437338308847</c:v>
                </c:pt>
                <c:pt idx="7185">
                  <c:v>6.9383437338308847</c:v>
                </c:pt>
                <c:pt idx="7186">
                  <c:v>6.9383437338308847</c:v>
                </c:pt>
                <c:pt idx="7187">
                  <c:v>6.9383437338308847</c:v>
                </c:pt>
                <c:pt idx="7188">
                  <c:v>6.9383437338308847</c:v>
                </c:pt>
                <c:pt idx="7189">
                  <c:v>6.9383437338308847</c:v>
                </c:pt>
                <c:pt idx="7190">
                  <c:v>6.9383437338308847</c:v>
                </c:pt>
                <c:pt idx="7191">
                  <c:v>6.9383437338308847</c:v>
                </c:pt>
                <c:pt idx="7192">
                  <c:v>6.9383437338308847</c:v>
                </c:pt>
                <c:pt idx="7193">
                  <c:v>6.9383437338308847</c:v>
                </c:pt>
                <c:pt idx="7194">
                  <c:v>6.9383437338308847</c:v>
                </c:pt>
                <c:pt idx="7195">
                  <c:v>6.9383437338308847</c:v>
                </c:pt>
                <c:pt idx="7196">
                  <c:v>6.9383437338308847</c:v>
                </c:pt>
                <c:pt idx="7197">
                  <c:v>6.9383437338308847</c:v>
                </c:pt>
                <c:pt idx="7198">
                  <c:v>6.9383437338308847</c:v>
                </c:pt>
                <c:pt idx="7199">
                  <c:v>6.9383437338308847</c:v>
                </c:pt>
                <c:pt idx="7200">
                  <c:v>6.9383437338308847</c:v>
                </c:pt>
                <c:pt idx="7201">
                  <c:v>6.9383437338308847</c:v>
                </c:pt>
                <c:pt idx="7202">
                  <c:v>6.9383437338308847</c:v>
                </c:pt>
                <c:pt idx="7203">
                  <c:v>6.9383437338308847</c:v>
                </c:pt>
                <c:pt idx="7204">
                  <c:v>6.9383437338308847</c:v>
                </c:pt>
                <c:pt idx="7205">
                  <c:v>6.9383437338308847</c:v>
                </c:pt>
                <c:pt idx="7206">
                  <c:v>6.9383437338308847</c:v>
                </c:pt>
                <c:pt idx="7207">
                  <c:v>6.9383437338308847</c:v>
                </c:pt>
                <c:pt idx="7208">
                  <c:v>6.9383437338308847</c:v>
                </c:pt>
                <c:pt idx="7209">
                  <c:v>6.9383437338308847</c:v>
                </c:pt>
                <c:pt idx="7210">
                  <c:v>6.9383437338308847</c:v>
                </c:pt>
                <c:pt idx="7211">
                  <c:v>6.9383437338308847</c:v>
                </c:pt>
                <c:pt idx="7212">
                  <c:v>6.9383437338308847</c:v>
                </c:pt>
                <c:pt idx="7213">
                  <c:v>6.9383437338308847</c:v>
                </c:pt>
                <c:pt idx="7214">
                  <c:v>6.9383437338308847</c:v>
                </c:pt>
                <c:pt idx="7215">
                  <c:v>6.9383437338308847</c:v>
                </c:pt>
                <c:pt idx="7216">
                  <c:v>6.9383437338308847</c:v>
                </c:pt>
                <c:pt idx="7217">
                  <c:v>6.9383437338308847</c:v>
                </c:pt>
                <c:pt idx="7218">
                  <c:v>6.9383437338308847</c:v>
                </c:pt>
                <c:pt idx="7219">
                  <c:v>6.9383437338308847</c:v>
                </c:pt>
                <c:pt idx="7220">
                  <c:v>6.9383437338308847</c:v>
                </c:pt>
                <c:pt idx="7221">
                  <c:v>6.9383437338308847</c:v>
                </c:pt>
                <c:pt idx="7222">
                  <c:v>6.9383437338308847</c:v>
                </c:pt>
                <c:pt idx="7223">
                  <c:v>6.9383437338308847</c:v>
                </c:pt>
                <c:pt idx="7224">
                  <c:v>6.9383437338308847</c:v>
                </c:pt>
                <c:pt idx="7225">
                  <c:v>6.9383437338308847</c:v>
                </c:pt>
                <c:pt idx="7226">
                  <c:v>6.9383437338308847</c:v>
                </c:pt>
                <c:pt idx="7227">
                  <c:v>6.9383437338308847</c:v>
                </c:pt>
                <c:pt idx="7228">
                  <c:v>6.9383437338308847</c:v>
                </c:pt>
                <c:pt idx="7229">
                  <c:v>6.9383437338308847</c:v>
                </c:pt>
                <c:pt idx="7230">
                  <c:v>6.9383437338308847</c:v>
                </c:pt>
                <c:pt idx="7231">
                  <c:v>6.9383437338308847</c:v>
                </c:pt>
                <c:pt idx="7232">
                  <c:v>6.9383437338308847</c:v>
                </c:pt>
                <c:pt idx="7233">
                  <c:v>6.9383437338308847</c:v>
                </c:pt>
                <c:pt idx="7234">
                  <c:v>6.9383437338308847</c:v>
                </c:pt>
                <c:pt idx="7235">
                  <c:v>6.9383437338308847</c:v>
                </c:pt>
                <c:pt idx="7236">
                  <c:v>6.9383437338308847</c:v>
                </c:pt>
                <c:pt idx="7237">
                  <c:v>6.9383437338308847</c:v>
                </c:pt>
                <c:pt idx="7238">
                  <c:v>6.9383437338308847</c:v>
                </c:pt>
                <c:pt idx="7239">
                  <c:v>6.9383437338308847</c:v>
                </c:pt>
                <c:pt idx="7240">
                  <c:v>6.9383437338308847</c:v>
                </c:pt>
                <c:pt idx="7241">
                  <c:v>6.9383437338308847</c:v>
                </c:pt>
                <c:pt idx="7242">
                  <c:v>6.9383437338308847</c:v>
                </c:pt>
                <c:pt idx="7243">
                  <c:v>6.9383437338308847</c:v>
                </c:pt>
                <c:pt idx="7244">
                  <c:v>6.9383437338308847</c:v>
                </c:pt>
                <c:pt idx="7245">
                  <c:v>6.9383437338308847</c:v>
                </c:pt>
                <c:pt idx="7246">
                  <c:v>6.9383437338308847</c:v>
                </c:pt>
                <c:pt idx="7247">
                  <c:v>6.9383437338308847</c:v>
                </c:pt>
                <c:pt idx="7248">
                  <c:v>6.9383437338308847</c:v>
                </c:pt>
                <c:pt idx="7249">
                  <c:v>6.9383437338308847</c:v>
                </c:pt>
                <c:pt idx="7250">
                  <c:v>6.9383437338308847</c:v>
                </c:pt>
                <c:pt idx="7251">
                  <c:v>6.9383437338308847</c:v>
                </c:pt>
                <c:pt idx="7252">
                  <c:v>6.9383437338308847</c:v>
                </c:pt>
                <c:pt idx="7253">
                  <c:v>6.9383437338308847</c:v>
                </c:pt>
                <c:pt idx="7254">
                  <c:v>6.9383437338308847</c:v>
                </c:pt>
                <c:pt idx="7255">
                  <c:v>6.9383437338308847</c:v>
                </c:pt>
                <c:pt idx="7256">
                  <c:v>6.9383437338308847</c:v>
                </c:pt>
                <c:pt idx="7257">
                  <c:v>6.9383437338308847</c:v>
                </c:pt>
                <c:pt idx="7258">
                  <c:v>6.9383437338308847</c:v>
                </c:pt>
                <c:pt idx="7259">
                  <c:v>6.9383437338308847</c:v>
                </c:pt>
                <c:pt idx="7260">
                  <c:v>6.9383437338308847</c:v>
                </c:pt>
                <c:pt idx="7261">
                  <c:v>6.9383437338308847</c:v>
                </c:pt>
                <c:pt idx="7262">
                  <c:v>6.9383437338308847</c:v>
                </c:pt>
                <c:pt idx="7263">
                  <c:v>6.9383437338308847</c:v>
                </c:pt>
                <c:pt idx="7264">
                  <c:v>6.9383437338308847</c:v>
                </c:pt>
                <c:pt idx="7265">
                  <c:v>6.9383437338308847</c:v>
                </c:pt>
                <c:pt idx="7266">
                  <c:v>6.9383437338308847</c:v>
                </c:pt>
                <c:pt idx="7267">
                  <c:v>6.9383437338308847</c:v>
                </c:pt>
                <c:pt idx="7268">
                  <c:v>6.9383437338308847</c:v>
                </c:pt>
                <c:pt idx="7269">
                  <c:v>6.9383437338308847</c:v>
                </c:pt>
                <c:pt idx="7270">
                  <c:v>6.9383437338308847</c:v>
                </c:pt>
                <c:pt idx="7271">
                  <c:v>6.9383437338308847</c:v>
                </c:pt>
                <c:pt idx="7272">
                  <c:v>6.9383437338308847</c:v>
                </c:pt>
                <c:pt idx="7273">
                  <c:v>6.9383437338308847</c:v>
                </c:pt>
                <c:pt idx="7274">
                  <c:v>6.9383437338308847</c:v>
                </c:pt>
                <c:pt idx="7275">
                  <c:v>6.9383437338308847</c:v>
                </c:pt>
                <c:pt idx="7276">
                  <c:v>6.9383437338308847</c:v>
                </c:pt>
                <c:pt idx="7277">
                  <c:v>6.9383437338308847</c:v>
                </c:pt>
                <c:pt idx="7278">
                  <c:v>6.9383437338308847</c:v>
                </c:pt>
                <c:pt idx="7279">
                  <c:v>6.9383437338308847</c:v>
                </c:pt>
                <c:pt idx="7280">
                  <c:v>6.9383437338308847</c:v>
                </c:pt>
                <c:pt idx="7281">
                  <c:v>6.9383437338308847</c:v>
                </c:pt>
                <c:pt idx="7282">
                  <c:v>6.9383437338308847</c:v>
                </c:pt>
                <c:pt idx="7283">
                  <c:v>6.9383437338308847</c:v>
                </c:pt>
                <c:pt idx="7284">
                  <c:v>6.9383437338308847</c:v>
                </c:pt>
                <c:pt idx="7285">
                  <c:v>6.9383437338308847</c:v>
                </c:pt>
                <c:pt idx="7286">
                  <c:v>6.9383437338308847</c:v>
                </c:pt>
                <c:pt idx="7287">
                  <c:v>6.9383437338308847</c:v>
                </c:pt>
                <c:pt idx="7288">
                  <c:v>6.9383437338308847</c:v>
                </c:pt>
                <c:pt idx="7289">
                  <c:v>6.9383437338308847</c:v>
                </c:pt>
                <c:pt idx="7290">
                  <c:v>6.9383437338308847</c:v>
                </c:pt>
                <c:pt idx="7291">
                  <c:v>6.9383437338308847</c:v>
                </c:pt>
                <c:pt idx="7292">
                  <c:v>6.9383437338308847</c:v>
                </c:pt>
                <c:pt idx="7293">
                  <c:v>6.9383437338308847</c:v>
                </c:pt>
                <c:pt idx="7294">
                  <c:v>6.9383437338308847</c:v>
                </c:pt>
                <c:pt idx="7295">
                  <c:v>6.9383437338308847</c:v>
                </c:pt>
                <c:pt idx="7296">
                  <c:v>6.9383437338308847</c:v>
                </c:pt>
                <c:pt idx="7297">
                  <c:v>6.9383437338308847</c:v>
                </c:pt>
                <c:pt idx="7298">
                  <c:v>6.9383437338308847</c:v>
                </c:pt>
                <c:pt idx="7299">
                  <c:v>6.9383437338308847</c:v>
                </c:pt>
                <c:pt idx="7300">
                  <c:v>6.9383437338308847</c:v>
                </c:pt>
                <c:pt idx="7301">
                  <c:v>6.9383437338308847</c:v>
                </c:pt>
                <c:pt idx="7302">
                  <c:v>6.9383437338308847</c:v>
                </c:pt>
                <c:pt idx="7303">
                  <c:v>6.9383437338308847</c:v>
                </c:pt>
                <c:pt idx="7304">
                  <c:v>6.9383437338308847</c:v>
                </c:pt>
                <c:pt idx="7305">
                  <c:v>6.9383437338308847</c:v>
                </c:pt>
                <c:pt idx="7306">
                  <c:v>6.9383437338308847</c:v>
                </c:pt>
                <c:pt idx="7307">
                  <c:v>6.9383437338308847</c:v>
                </c:pt>
                <c:pt idx="7308">
                  <c:v>6.9383437338308847</c:v>
                </c:pt>
                <c:pt idx="7309">
                  <c:v>6.9383437338308847</c:v>
                </c:pt>
                <c:pt idx="7310">
                  <c:v>6.9383437338308847</c:v>
                </c:pt>
                <c:pt idx="7311">
                  <c:v>6.9383437338308847</c:v>
                </c:pt>
                <c:pt idx="7312">
                  <c:v>6.9383437338308847</c:v>
                </c:pt>
                <c:pt idx="7313">
                  <c:v>6.9383437338308847</c:v>
                </c:pt>
                <c:pt idx="7314">
                  <c:v>6.9383437338308847</c:v>
                </c:pt>
                <c:pt idx="7315">
                  <c:v>6.9383437338308847</c:v>
                </c:pt>
                <c:pt idx="7316">
                  <c:v>6.9383437338308847</c:v>
                </c:pt>
                <c:pt idx="7317">
                  <c:v>6.9383437338308847</c:v>
                </c:pt>
                <c:pt idx="7318">
                  <c:v>6.9383437338308847</c:v>
                </c:pt>
                <c:pt idx="7319">
                  <c:v>6.9383437338308847</c:v>
                </c:pt>
                <c:pt idx="7320">
                  <c:v>6.9383437338308847</c:v>
                </c:pt>
                <c:pt idx="7321">
                  <c:v>6.9383437338308847</c:v>
                </c:pt>
                <c:pt idx="7322">
                  <c:v>6.9383437338308847</c:v>
                </c:pt>
                <c:pt idx="7323">
                  <c:v>6.9383437338308847</c:v>
                </c:pt>
                <c:pt idx="7324">
                  <c:v>6.9383437338308847</c:v>
                </c:pt>
                <c:pt idx="7325">
                  <c:v>6.9383437338308847</c:v>
                </c:pt>
                <c:pt idx="7326">
                  <c:v>6.9383437338308847</c:v>
                </c:pt>
                <c:pt idx="7327">
                  <c:v>6.9383437338308847</c:v>
                </c:pt>
                <c:pt idx="7328">
                  <c:v>6.9383437338308847</c:v>
                </c:pt>
                <c:pt idx="7329">
                  <c:v>6.9383437338308847</c:v>
                </c:pt>
                <c:pt idx="7330">
                  <c:v>6.9383437338308847</c:v>
                </c:pt>
                <c:pt idx="7331">
                  <c:v>6.9383437338308847</c:v>
                </c:pt>
                <c:pt idx="7332">
                  <c:v>6.9383437338308847</c:v>
                </c:pt>
                <c:pt idx="7333">
                  <c:v>6.9383437338308847</c:v>
                </c:pt>
                <c:pt idx="7334">
                  <c:v>6.9383437338308847</c:v>
                </c:pt>
                <c:pt idx="7335">
                  <c:v>6.9383437338308847</c:v>
                </c:pt>
                <c:pt idx="7336">
                  <c:v>6.9383437338308847</c:v>
                </c:pt>
                <c:pt idx="7337">
                  <c:v>6.9383437338308847</c:v>
                </c:pt>
                <c:pt idx="7338">
                  <c:v>6.9383437338308847</c:v>
                </c:pt>
                <c:pt idx="7339">
                  <c:v>6.9383437338308847</c:v>
                </c:pt>
                <c:pt idx="7340">
                  <c:v>6.9383437338308847</c:v>
                </c:pt>
                <c:pt idx="7341">
                  <c:v>6.9383437338308847</c:v>
                </c:pt>
                <c:pt idx="7342">
                  <c:v>6.9383437338308847</c:v>
                </c:pt>
                <c:pt idx="7343">
                  <c:v>6.9383437338308847</c:v>
                </c:pt>
                <c:pt idx="7344">
                  <c:v>6.9383437338308847</c:v>
                </c:pt>
                <c:pt idx="7345">
                  <c:v>6.9383437338308847</c:v>
                </c:pt>
                <c:pt idx="7346">
                  <c:v>6.9383437338308847</c:v>
                </c:pt>
                <c:pt idx="7347">
                  <c:v>6.9383437338308847</c:v>
                </c:pt>
                <c:pt idx="7348">
                  <c:v>6.9383437338308847</c:v>
                </c:pt>
                <c:pt idx="7349">
                  <c:v>6.9383437338308847</c:v>
                </c:pt>
                <c:pt idx="7350">
                  <c:v>6.9383437338308847</c:v>
                </c:pt>
                <c:pt idx="7351">
                  <c:v>6.9383437338308847</c:v>
                </c:pt>
                <c:pt idx="7352">
                  <c:v>6.9383437338308847</c:v>
                </c:pt>
                <c:pt idx="7353">
                  <c:v>6.9383437338308847</c:v>
                </c:pt>
                <c:pt idx="7354">
                  <c:v>6.9383437338308847</c:v>
                </c:pt>
                <c:pt idx="7355">
                  <c:v>6.9383437338308847</c:v>
                </c:pt>
                <c:pt idx="7356">
                  <c:v>6.9383437338308847</c:v>
                </c:pt>
                <c:pt idx="7357">
                  <c:v>6.9383437338308847</c:v>
                </c:pt>
                <c:pt idx="7358">
                  <c:v>6.9383437338308847</c:v>
                </c:pt>
                <c:pt idx="7359">
                  <c:v>6.9383437338308847</c:v>
                </c:pt>
                <c:pt idx="7360">
                  <c:v>6.9383437338308847</c:v>
                </c:pt>
                <c:pt idx="7361">
                  <c:v>6.9383437338308847</c:v>
                </c:pt>
                <c:pt idx="7362">
                  <c:v>6.9383437338308847</c:v>
                </c:pt>
                <c:pt idx="7363">
                  <c:v>6.9383437338308847</c:v>
                </c:pt>
                <c:pt idx="7364">
                  <c:v>6.9383437338308847</c:v>
                </c:pt>
                <c:pt idx="7365">
                  <c:v>6.9383437338308847</c:v>
                </c:pt>
                <c:pt idx="7366">
                  <c:v>6.9383437338308847</c:v>
                </c:pt>
                <c:pt idx="7367">
                  <c:v>6.9383437338308847</c:v>
                </c:pt>
                <c:pt idx="7368">
                  <c:v>6.9383437338308847</c:v>
                </c:pt>
                <c:pt idx="7369">
                  <c:v>6.9383437338308847</c:v>
                </c:pt>
                <c:pt idx="7370">
                  <c:v>6.9383437338308847</c:v>
                </c:pt>
                <c:pt idx="7371">
                  <c:v>6.9383437338308847</c:v>
                </c:pt>
                <c:pt idx="7372">
                  <c:v>6.9383437338308847</c:v>
                </c:pt>
                <c:pt idx="7373">
                  <c:v>6.9383437338308847</c:v>
                </c:pt>
                <c:pt idx="7374">
                  <c:v>6.9383437338308847</c:v>
                </c:pt>
                <c:pt idx="7375">
                  <c:v>6.9383437338308847</c:v>
                </c:pt>
                <c:pt idx="7376">
                  <c:v>6.9383437338308847</c:v>
                </c:pt>
                <c:pt idx="7377">
                  <c:v>6.9383437338308847</c:v>
                </c:pt>
                <c:pt idx="7378">
                  <c:v>6.9383437338308847</c:v>
                </c:pt>
                <c:pt idx="7379">
                  <c:v>6.9383437338308847</c:v>
                </c:pt>
                <c:pt idx="7380">
                  <c:v>6.9383437338308847</c:v>
                </c:pt>
                <c:pt idx="7381">
                  <c:v>6.9383437338308847</c:v>
                </c:pt>
                <c:pt idx="7382">
                  <c:v>6.9383437338308847</c:v>
                </c:pt>
                <c:pt idx="7383">
                  <c:v>6.9383437338308847</c:v>
                </c:pt>
                <c:pt idx="7384">
                  <c:v>6.9383437338308847</c:v>
                </c:pt>
                <c:pt idx="7385">
                  <c:v>6.9383437338308847</c:v>
                </c:pt>
                <c:pt idx="7386">
                  <c:v>6.9383437338308847</c:v>
                </c:pt>
                <c:pt idx="7387">
                  <c:v>6.9383437338308847</c:v>
                </c:pt>
                <c:pt idx="7388">
                  <c:v>6.9383437338308847</c:v>
                </c:pt>
                <c:pt idx="7389">
                  <c:v>6.9383437338308847</c:v>
                </c:pt>
                <c:pt idx="7390">
                  <c:v>6.9383437338308847</c:v>
                </c:pt>
                <c:pt idx="7391">
                  <c:v>6.9383437338308847</c:v>
                </c:pt>
                <c:pt idx="7392">
                  <c:v>6.9383437338308847</c:v>
                </c:pt>
                <c:pt idx="7393">
                  <c:v>6.9383437338308847</c:v>
                </c:pt>
                <c:pt idx="7394">
                  <c:v>6.9383437338308847</c:v>
                </c:pt>
                <c:pt idx="7395">
                  <c:v>6.9383437338308847</c:v>
                </c:pt>
                <c:pt idx="7396">
                  <c:v>6.9383437338308847</c:v>
                </c:pt>
                <c:pt idx="7397">
                  <c:v>6.9383437338308847</c:v>
                </c:pt>
                <c:pt idx="7398">
                  <c:v>6.9383437338308847</c:v>
                </c:pt>
                <c:pt idx="7399">
                  <c:v>6.9383437338308847</c:v>
                </c:pt>
                <c:pt idx="7400">
                  <c:v>6.9383437338308847</c:v>
                </c:pt>
                <c:pt idx="7401">
                  <c:v>6.9383437338308847</c:v>
                </c:pt>
                <c:pt idx="7402">
                  <c:v>6.9383437338308847</c:v>
                </c:pt>
                <c:pt idx="7403">
                  <c:v>6.9383437338308847</c:v>
                </c:pt>
                <c:pt idx="7404">
                  <c:v>6.9383437338308847</c:v>
                </c:pt>
                <c:pt idx="7405">
                  <c:v>6.9383437338308847</c:v>
                </c:pt>
                <c:pt idx="7406">
                  <c:v>6.9383437338308847</c:v>
                </c:pt>
                <c:pt idx="7407">
                  <c:v>6.9383437338308847</c:v>
                </c:pt>
                <c:pt idx="7408">
                  <c:v>6.9383437338308847</c:v>
                </c:pt>
                <c:pt idx="7409">
                  <c:v>6.9383437338308847</c:v>
                </c:pt>
                <c:pt idx="7410">
                  <c:v>6.9383437338308847</c:v>
                </c:pt>
                <c:pt idx="7411">
                  <c:v>6.9383437338308847</c:v>
                </c:pt>
                <c:pt idx="7412">
                  <c:v>6.9383437338308847</c:v>
                </c:pt>
                <c:pt idx="7413">
                  <c:v>6.9383437338308847</c:v>
                </c:pt>
                <c:pt idx="7414">
                  <c:v>6.9383437338308847</c:v>
                </c:pt>
                <c:pt idx="7415">
                  <c:v>6.9383437338308847</c:v>
                </c:pt>
                <c:pt idx="7416">
                  <c:v>6.9383437338308847</c:v>
                </c:pt>
                <c:pt idx="7417">
                  <c:v>6.9383437338308847</c:v>
                </c:pt>
                <c:pt idx="7418">
                  <c:v>6.9383437338308847</c:v>
                </c:pt>
                <c:pt idx="7419">
                  <c:v>6.9383437338308847</c:v>
                </c:pt>
                <c:pt idx="7420">
                  <c:v>6.9383437338308847</c:v>
                </c:pt>
                <c:pt idx="7421">
                  <c:v>6.9383437338308847</c:v>
                </c:pt>
                <c:pt idx="7422">
                  <c:v>6.9383437338308847</c:v>
                </c:pt>
                <c:pt idx="7423">
                  <c:v>6.9383437338308847</c:v>
                </c:pt>
                <c:pt idx="7424">
                  <c:v>6.9383437338308847</c:v>
                </c:pt>
                <c:pt idx="7425">
                  <c:v>6.9383437338308847</c:v>
                </c:pt>
                <c:pt idx="7426">
                  <c:v>6.9383437338308847</c:v>
                </c:pt>
                <c:pt idx="7427">
                  <c:v>6.9383437338308847</c:v>
                </c:pt>
                <c:pt idx="7428">
                  <c:v>6.9383437338308847</c:v>
                </c:pt>
                <c:pt idx="7429">
                  <c:v>6.9383437338308847</c:v>
                </c:pt>
                <c:pt idx="7430">
                  <c:v>6.9383437338308847</c:v>
                </c:pt>
                <c:pt idx="7431">
                  <c:v>6.9383437338308847</c:v>
                </c:pt>
                <c:pt idx="7432">
                  <c:v>6.9383437338308847</c:v>
                </c:pt>
                <c:pt idx="7433">
                  <c:v>6.9383437338308847</c:v>
                </c:pt>
                <c:pt idx="7434">
                  <c:v>6.9383437338308847</c:v>
                </c:pt>
                <c:pt idx="7435">
                  <c:v>6.9383437338308847</c:v>
                </c:pt>
                <c:pt idx="7436">
                  <c:v>6.9383437338308847</c:v>
                </c:pt>
                <c:pt idx="7437">
                  <c:v>6.9383437338308847</c:v>
                </c:pt>
                <c:pt idx="7438">
                  <c:v>6.9383437338308847</c:v>
                </c:pt>
                <c:pt idx="7439">
                  <c:v>6.9383437338308847</c:v>
                </c:pt>
                <c:pt idx="7440">
                  <c:v>6.9383437338308847</c:v>
                </c:pt>
                <c:pt idx="7441">
                  <c:v>6.9383437338308847</c:v>
                </c:pt>
                <c:pt idx="7442">
                  <c:v>6.9383437338308847</c:v>
                </c:pt>
                <c:pt idx="7443">
                  <c:v>6.9383437338308847</c:v>
                </c:pt>
                <c:pt idx="7444">
                  <c:v>6.9383437338308847</c:v>
                </c:pt>
                <c:pt idx="7445">
                  <c:v>6.9383437338308847</c:v>
                </c:pt>
                <c:pt idx="7446">
                  <c:v>6.9383437338308847</c:v>
                </c:pt>
                <c:pt idx="7447">
                  <c:v>6.9383437338308847</c:v>
                </c:pt>
                <c:pt idx="7448">
                  <c:v>6.9383437338308847</c:v>
                </c:pt>
                <c:pt idx="7449">
                  <c:v>6.9383437338308847</c:v>
                </c:pt>
                <c:pt idx="7450">
                  <c:v>6.9383437338308847</c:v>
                </c:pt>
                <c:pt idx="7451">
                  <c:v>6.9383437338308847</c:v>
                </c:pt>
                <c:pt idx="7452">
                  <c:v>6.9383437338308847</c:v>
                </c:pt>
                <c:pt idx="7453">
                  <c:v>6.9383437338308847</c:v>
                </c:pt>
                <c:pt idx="7454">
                  <c:v>6.9383437338308847</c:v>
                </c:pt>
                <c:pt idx="7455">
                  <c:v>6.9383437338308847</c:v>
                </c:pt>
                <c:pt idx="7456">
                  <c:v>6.9383437338308847</c:v>
                </c:pt>
                <c:pt idx="7457">
                  <c:v>6.9383437338308847</c:v>
                </c:pt>
                <c:pt idx="7458">
                  <c:v>6.9383437338308847</c:v>
                </c:pt>
                <c:pt idx="7459">
                  <c:v>6.9383437338308847</c:v>
                </c:pt>
                <c:pt idx="7460">
                  <c:v>6.9383437338308847</c:v>
                </c:pt>
                <c:pt idx="7461">
                  <c:v>6.9383437338308847</c:v>
                </c:pt>
                <c:pt idx="7462">
                  <c:v>6.9383437338308847</c:v>
                </c:pt>
                <c:pt idx="7463">
                  <c:v>6.9383437338308847</c:v>
                </c:pt>
                <c:pt idx="7464">
                  <c:v>6.9383437338308847</c:v>
                </c:pt>
                <c:pt idx="7465">
                  <c:v>6.9383437338308847</c:v>
                </c:pt>
                <c:pt idx="7466">
                  <c:v>6.9383437338308847</c:v>
                </c:pt>
                <c:pt idx="7467">
                  <c:v>6.9383437338308847</c:v>
                </c:pt>
                <c:pt idx="7468">
                  <c:v>6.9383437338308847</c:v>
                </c:pt>
                <c:pt idx="7469">
                  <c:v>6.9383437338308847</c:v>
                </c:pt>
                <c:pt idx="7470">
                  <c:v>6.9383437338308847</c:v>
                </c:pt>
                <c:pt idx="7471">
                  <c:v>6.9383437338308847</c:v>
                </c:pt>
                <c:pt idx="7472">
                  <c:v>6.9383437338308847</c:v>
                </c:pt>
                <c:pt idx="7473">
                  <c:v>6.9383437338308847</c:v>
                </c:pt>
                <c:pt idx="7474">
                  <c:v>6.9383437338308847</c:v>
                </c:pt>
                <c:pt idx="7475">
                  <c:v>6.9383437338308847</c:v>
                </c:pt>
                <c:pt idx="7476">
                  <c:v>6.9383437338308847</c:v>
                </c:pt>
                <c:pt idx="7477">
                  <c:v>6.9383437338308847</c:v>
                </c:pt>
                <c:pt idx="7478">
                  <c:v>6.9383437338308847</c:v>
                </c:pt>
                <c:pt idx="7479">
                  <c:v>6.9383437338308847</c:v>
                </c:pt>
                <c:pt idx="7480">
                  <c:v>6.9383437338308847</c:v>
                </c:pt>
                <c:pt idx="7481">
                  <c:v>6.9383437338308847</c:v>
                </c:pt>
                <c:pt idx="7482">
                  <c:v>6.9383437338308847</c:v>
                </c:pt>
                <c:pt idx="7483">
                  <c:v>6.9383437338308847</c:v>
                </c:pt>
                <c:pt idx="7484">
                  <c:v>6.9383437338308847</c:v>
                </c:pt>
                <c:pt idx="7485">
                  <c:v>6.9383437338308847</c:v>
                </c:pt>
                <c:pt idx="7486">
                  <c:v>6.9383437338308847</c:v>
                </c:pt>
                <c:pt idx="7487">
                  <c:v>6.9383437338308847</c:v>
                </c:pt>
                <c:pt idx="7488">
                  <c:v>6.9383437338308847</c:v>
                </c:pt>
                <c:pt idx="7489">
                  <c:v>6.9383437338308847</c:v>
                </c:pt>
                <c:pt idx="7490">
                  <c:v>6.9383437338308847</c:v>
                </c:pt>
                <c:pt idx="7491">
                  <c:v>6.9383437338308847</c:v>
                </c:pt>
                <c:pt idx="7492">
                  <c:v>6.9383437338308847</c:v>
                </c:pt>
                <c:pt idx="7493">
                  <c:v>6.9383437338308847</c:v>
                </c:pt>
                <c:pt idx="7494">
                  <c:v>6.9383437338308847</c:v>
                </c:pt>
                <c:pt idx="7495">
                  <c:v>6.9383437338308847</c:v>
                </c:pt>
                <c:pt idx="7496">
                  <c:v>6.9383437338308847</c:v>
                </c:pt>
                <c:pt idx="7497">
                  <c:v>6.9383437338308847</c:v>
                </c:pt>
                <c:pt idx="7498">
                  <c:v>6.9383437338308847</c:v>
                </c:pt>
                <c:pt idx="7499">
                  <c:v>6.9383437338308847</c:v>
                </c:pt>
                <c:pt idx="7500">
                  <c:v>6.9383437338308847</c:v>
                </c:pt>
                <c:pt idx="7501">
                  <c:v>6.9383437338308847</c:v>
                </c:pt>
                <c:pt idx="7502">
                  <c:v>6.9383437338308847</c:v>
                </c:pt>
                <c:pt idx="7503">
                  <c:v>6.9383437338308847</c:v>
                </c:pt>
                <c:pt idx="7504">
                  <c:v>6.9383437338308847</c:v>
                </c:pt>
                <c:pt idx="7505">
                  <c:v>6.9383437338308847</c:v>
                </c:pt>
                <c:pt idx="7506">
                  <c:v>6.9383437338308847</c:v>
                </c:pt>
                <c:pt idx="7507">
                  <c:v>6.9383437338308847</c:v>
                </c:pt>
                <c:pt idx="7508">
                  <c:v>6.9383437338308847</c:v>
                </c:pt>
                <c:pt idx="7509">
                  <c:v>6.9383437338308847</c:v>
                </c:pt>
                <c:pt idx="7510">
                  <c:v>6.9383437338308847</c:v>
                </c:pt>
                <c:pt idx="7511">
                  <c:v>6.9383437338308847</c:v>
                </c:pt>
                <c:pt idx="7512">
                  <c:v>6.9383437338308847</c:v>
                </c:pt>
                <c:pt idx="7513">
                  <c:v>6.9383437338308847</c:v>
                </c:pt>
                <c:pt idx="7514">
                  <c:v>6.9383437338308847</c:v>
                </c:pt>
                <c:pt idx="7515">
                  <c:v>6.9383437338308847</c:v>
                </c:pt>
                <c:pt idx="7516">
                  <c:v>6.9383437338308847</c:v>
                </c:pt>
                <c:pt idx="7517">
                  <c:v>6.9383437338308847</c:v>
                </c:pt>
                <c:pt idx="7518">
                  <c:v>6.9383437338308847</c:v>
                </c:pt>
                <c:pt idx="7519">
                  <c:v>6.9383437338308847</c:v>
                </c:pt>
                <c:pt idx="7520">
                  <c:v>6.9383437338308847</c:v>
                </c:pt>
                <c:pt idx="7521">
                  <c:v>6.9383437338308847</c:v>
                </c:pt>
                <c:pt idx="7522">
                  <c:v>6.9383437338308847</c:v>
                </c:pt>
                <c:pt idx="7523">
                  <c:v>6.9383437338308847</c:v>
                </c:pt>
                <c:pt idx="7524">
                  <c:v>6.9383437338308847</c:v>
                </c:pt>
                <c:pt idx="7525">
                  <c:v>6.9383437338308847</c:v>
                </c:pt>
                <c:pt idx="7526">
                  <c:v>6.9383437338308847</c:v>
                </c:pt>
                <c:pt idx="7527">
                  <c:v>6.9383437338308847</c:v>
                </c:pt>
                <c:pt idx="7528">
                  <c:v>6.9383437338308847</c:v>
                </c:pt>
                <c:pt idx="7529">
                  <c:v>6.9383437338308847</c:v>
                </c:pt>
                <c:pt idx="7530">
                  <c:v>6.9383437338308847</c:v>
                </c:pt>
                <c:pt idx="7531">
                  <c:v>6.9383437338308847</c:v>
                </c:pt>
                <c:pt idx="7532">
                  <c:v>6.9383437338308847</c:v>
                </c:pt>
                <c:pt idx="7533">
                  <c:v>6.9383437338308847</c:v>
                </c:pt>
                <c:pt idx="7534">
                  <c:v>6.9383437338308847</c:v>
                </c:pt>
                <c:pt idx="7535">
                  <c:v>6.9383437338308847</c:v>
                </c:pt>
                <c:pt idx="7536">
                  <c:v>6.9383437338308847</c:v>
                </c:pt>
                <c:pt idx="7537">
                  <c:v>6.9383437338308847</c:v>
                </c:pt>
                <c:pt idx="7538">
                  <c:v>6.9383437338308847</c:v>
                </c:pt>
                <c:pt idx="7539">
                  <c:v>6.9383437338308847</c:v>
                </c:pt>
                <c:pt idx="7540">
                  <c:v>6.9383437338308847</c:v>
                </c:pt>
                <c:pt idx="7541">
                  <c:v>6.9383437338308847</c:v>
                </c:pt>
                <c:pt idx="7542">
                  <c:v>6.9383437338308847</c:v>
                </c:pt>
                <c:pt idx="7543">
                  <c:v>6.9383437338308847</c:v>
                </c:pt>
                <c:pt idx="7544">
                  <c:v>6.9383437338308847</c:v>
                </c:pt>
                <c:pt idx="7545">
                  <c:v>6.9383437338308847</c:v>
                </c:pt>
                <c:pt idx="7546">
                  <c:v>6.9383437338308847</c:v>
                </c:pt>
                <c:pt idx="7547">
                  <c:v>6.9383437338308847</c:v>
                </c:pt>
                <c:pt idx="7548">
                  <c:v>6.9383437338308847</c:v>
                </c:pt>
                <c:pt idx="7549">
                  <c:v>6.9383437338308847</c:v>
                </c:pt>
                <c:pt idx="7550">
                  <c:v>6.9383437338308847</c:v>
                </c:pt>
                <c:pt idx="7551">
                  <c:v>6.9383437338308847</c:v>
                </c:pt>
                <c:pt idx="7552">
                  <c:v>6.9383437338308847</c:v>
                </c:pt>
                <c:pt idx="7553">
                  <c:v>6.9383437338308847</c:v>
                </c:pt>
                <c:pt idx="7554">
                  <c:v>6.9383437338308847</c:v>
                </c:pt>
                <c:pt idx="7555">
                  <c:v>6.9383437338308847</c:v>
                </c:pt>
                <c:pt idx="7556">
                  <c:v>6.9383437338308847</c:v>
                </c:pt>
                <c:pt idx="7557">
                  <c:v>6.9383437338308847</c:v>
                </c:pt>
                <c:pt idx="7558">
                  <c:v>6.9383437338308847</c:v>
                </c:pt>
                <c:pt idx="7559">
                  <c:v>6.9383437338308847</c:v>
                </c:pt>
                <c:pt idx="7560">
                  <c:v>6.9383437338308847</c:v>
                </c:pt>
                <c:pt idx="7561">
                  <c:v>6.9383437338308847</c:v>
                </c:pt>
                <c:pt idx="7562">
                  <c:v>6.9383437338308847</c:v>
                </c:pt>
                <c:pt idx="7563">
                  <c:v>6.9383437338308847</c:v>
                </c:pt>
                <c:pt idx="7564">
                  <c:v>6.9383437338308847</c:v>
                </c:pt>
                <c:pt idx="7565">
                  <c:v>6.9383437338308847</c:v>
                </c:pt>
                <c:pt idx="7566">
                  <c:v>6.9383437338308847</c:v>
                </c:pt>
                <c:pt idx="7567">
                  <c:v>6.9383437338308847</c:v>
                </c:pt>
                <c:pt idx="7568">
                  <c:v>6.9383437338308847</c:v>
                </c:pt>
                <c:pt idx="7569">
                  <c:v>6.9383437338308847</c:v>
                </c:pt>
                <c:pt idx="7570">
                  <c:v>6.9383437338308847</c:v>
                </c:pt>
                <c:pt idx="7571">
                  <c:v>6.9383437338308847</c:v>
                </c:pt>
                <c:pt idx="7572">
                  <c:v>6.9383437338308847</c:v>
                </c:pt>
                <c:pt idx="7573">
                  <c:v>6.9383437338308847</c:v>
                </c:pt>
                <c:pt idx="7574">
                  <c:v>6.9383437338308847</c:v>
                </c:pt>
                <c:pt idx="7575">
                  <c:v>6.9383437338308847</c:v>
                </c:pt>
                <c:pt idx="7576">
                  <c:v>6.9383437338308847</c:v>
                </c:pt>
                <c:pt idx="7577">
                  <c:v>6.9383437338308847</c:v>
                </c:pt>
                <c:pt idx="7578">
                  <c:v>6.9383437338308847</c:v>
                </c:pt>
                <c:pt idx="7579">
                  <c:v>6.9383437338308847</c:v>
                </c:pt>
                <c:pt idx="7580">
                  <c:v>6.9383437338308847</c:v>
                </c:pt>
                <c:pt idx="7581">
                  <c:v>6.9383437338308847</c:v>
                </c:pt>
                <c:pt idx="7582">
                  <c:v>6.9383437338308847</c:v>
                </c:pt>
                <c:pt idx="7583">
                  <c:v>6.9383437338308847</c:v>
                </c:pt>
                <c:pt idx="7584">
                  <c:v>6.9383437338308847</c:v>
                </c:pt>
                <c:pt idx="7585">
                  <c:v>6.9383437338308847</c:v>
                </c:pt>
                <c:pt idx="7586">
                  <c:v>6.9383437338308847</c:v>
                </c:pt>
                <c:pt idx="7587">
                  <c:v>6.9383437338308847</c:v>
                </c:pt>
                <c:pt idx="7588">
                  <c:v>6.9383437338308847</c:v>
                </c:pt>
                <c:pt idx="7589">
                  <c:v>6.9383437338308847</c:v>
                </c:pt>
                <c:pt idx="7590">
                  <c:v>6.9383437338308847</c:v>
                </c:pt>
                <c:pt idx="7591">
                  <c:v>6.9383437338308847</c:v>
                </c:pt>
                <c:pt idx="7592">
                  <c:v>6.9383437338308847</c:v>
                </c:pt>
                <c:pt idx="7593">
                  <c:v>6.9383437338308847</c:v>
                </c:pt>
                <c:pt idx="7594">
                  <c:v>6.9383437338308847</c:v>
                </c:pt>
                <c:pt idx="7595">
                  <c:v>6.9383437338308847</c:v>
                </c:pt>
                <c:pt idx="7596">
                  <c:v>6.9383437338308847</c:v>
                </c:pt>
                <c:pt idx="7597">
                  <c:v>6.9383437338308847</c:v>
                </c:pt>
                <c:pt idx="7598">
                  <c:v>6.9383437338308847</c:v>
                </c:pt>
                <c:pt idx="7599">
                  <c:v>6.9383437338308847</c:v>
                </c:pt>
                <c:pt idx="7600">
                  <c:v>6.9383437338308847</c:v>
                </c:pt>
                <c:pt idx="7601">
                  <c:v>6.9383437338308847</c:v>
                </c:pt>
                <c:pt idx="7602">
                  <c:v>6.9383437338308847</c:v>
                </c:pt>
                <c:pt idx="7603">
                  <c:v>6.9383437338308847</c:v>
                </c:pt>
                <c:pt idx="7604">
                  <c:v>6.9383437338308847</c:v>
                </c:pt>
                <c:pt idx="7605">
                  <c:v>6.9383437338308847</c:v>
                </c:pt>
                <c:pt idx="7606">
                  <c:v>6.9383437338308847</c:v>
                </c:pt>
                <c:pt idx="7607">
                  <c:v>6.9383437338308847</c:v>
                </c:pt>
                <c:pt idx="7608">
                  <c:v>6.9383437338308847</c:v>
                </c:pt>
                <c:pt idx="7609">
                  <c:v>6.9383437338308847</c:v>
                </c:pt>
                <c:pt idx="7610">
                  <c:v>6.9383437338308847</c:v>
                </c:pt>
                <c:pt idx="7611">
                  <c:v>6.9383437338308847</c:v>
                </c:pt>
                <c:pt idx="7612">
                  <c:v>6.9383437338308847</c:v>
                </c:pt>
                <c:pt idx="7613">
                  <c:v>6.9383437338308847</c:v>
                </c:pt>
                <c:pt idx="7614">
                  <c:v>6.9383437338308847</c:v>
                </c:pt>
                <c:pt idx="7615">
                  <c:v>6.9383437338308847</c:v>
                </c:pt>
                <c:pt idx="7616">
                  <c:v>6.9383437338308847</c:v>
                </c:pt>
                <c:pt idx="7617">
                  <c:v>6.9383437338308847</c:v>
                </c:pt>
                <c:pt idx="7618">
                  <c:v>6.9383437338308847</c:v>
                </c:pt>
                <c:pt idx="7619">
                  <c:v>6.9383437338308847</c:v>
                </c:pt>
                <c:pt idx="7620">
                  <c:v>6.9383437338308847</c:v>
                </c:pt>
                <c:pt idx="7621">
                  <c:v>6.9383437338308847</c:v>
                </c:pt>
                <c:pt idx="7622">
                  <c:v>6.9383437338308847</c:v>
                </c:pt>
                <c:pt idx="7623">
                  <c:v>6.9383437338308847</c:v>
                </c:pt>
                <c:pt idx="7624">
                  <c:v>6.9383437338308847</c:v>
                </c:pt>
                <c:pt idx="7625">
                  <c:v>6.9383437338308847</c:v>
                </c:pt>
                <c:pt idx="7626">
                  <c:v>6.9383437338308847</c:v>
                </c:pt>
                <c:pt idx="7627">
                  <c:v>6.9383437338308847</c:v>
                </c:pt>
                <c:pt idx="7628">
                  <c:v>6.9383437338308847</c:v>
                </c:pt>
                <c:pt idx="7629">
                  <c:v>6.9383437338308847</c:v>
                </c:pt>
                <c:pt idx="7630">
                  <c:v>6.9383437338308847</c:v>
                </c:pt>
                <c:pt idx="7631">
                  <c:v>6.9383437338308847</c:v>
                </c:pt>
                <c:pt idx="7632">
                  <c:v>6.9383437338308847</c:v>
                </c:pt>
                <c:pt idx="7633">
                  <c:v>6.9383437338308847</c:v>
                </c:pt>
                <c:pt idx="7634">
                  <c:v>6.9383437338308847</c:v>
                </c:pt>
                <c:pt idx="7635">
                  <c:v>6.9383437338308847</c:v>
                </c:pt>
                <c:pt idx="7636">
                  <c:v>6.9383437338308847</c:v>
                </c:pt>
                <c:pt idx="7637">
                  <c:v>6.9383437338308847</c:v>
                </c:pt>
                <c:pt idx="7638">
                  <c:v>6.9383437338308847</c:v>
                </c:pt>
                <c:pt idx="7639">
                  <c:v>6.9383437338308847</c:v>
                </c:pt>
                <c:pt idx="7640">
                  <c:v>6.9383437338308847</c:v>
                </c:pt>
                <c:pt idx="7641">
                  <c:v>6.9383437338308847</c:v>
                </c:pt>
                <c:pt idx="7642">
                  <c:v>6.9383437338308847</c:v>
                </c:pt>
                <c:pt idx="7643">
                  <c:v>6.9383437338308847</c:v>
                </c:pt>
                <c:pt idx="7644">
                  <c:v>6.9383437338308847</c:v>
                </c:pt>
                <c:pt idx="7645">
                  <c:v>6.9383437338308847</c:v>
                </c:pt>
                <c:pt idx="7646">
                  <c:v>6.9383437338308847</c:v>
                </c:pt>
                <c:pt idx="7647">
                  <c:v>6.9383437338308847</c:v>
                </c:pt>
                <c:pt idx="7648">
                  <c:v>6.9383437338308847</c:v>
                </c:pt>
                <c:pt idx="7649">
                  <c:v>6.9383437338308847</c:v>
                </c:pt>
                <c:pt idx="7650">
                  <c:v>6.9383437338308847</c:v>
                </c:pt>
                <c:pt idx="7651">
                  <c:v>6.9383437338308847</c:v>
                </c:pt>
                <c:pt idx="7652">
                  <c:v>6.9383437338308847</c:v>
                </c:pt>
                <c:pt idx="7653">
                  <c:v>6.9383437338308847</c:v>
                </c:pt>
                <c:pt idx="7654">
                  <c:v>6.9383437338308847</c:v>
                </c:pt>
                <c:pt idx="7655">
                  <c:v>6.9383437338308847</c:v>
                </c:pt>
                <c:pt idx="7656">
                  <c:v>6.9383437338308847</c:v>
                </c:pt>
                <c:pt idx="7657">
                  <c:v>6.9383437338308847</c:v>
                </c:pt>
                <c:pt idx="7658">
                  <c:v>6.9383437338308847</c:v>
                </c:pt>
                <c:pt idx="7659">
                  <c:v>6.9383437338308847</c:v>
                </c:pt>
                <c:pt idx="7660">
                  <c:v>6.9383437338308847</c:v>
                </c:pt>
                <c:pt idx="7661">
                  <c:v>6.9383437338308847</c:v>
                </c:pt>
                <c:pt idx="7662">
                  <c:v>6.9383437338308847</c:v>
                </c:pt>
                <c:pt idx="7663">
                  <c:v>6.9383437338308847</c:v>
                </c:pt>
                <c:pt idx="7664">
                  <c:v>6.9383437338308847</c:v>
                </c:pt>
                <c:pt idx="7665">
                  <c:v>6.9383437338308847</c:v>
                </c:pt>
                <c:pt idx="7666">
                  <c:v>6.9383437338308847</c:v>
                </c:pt>
                <c:pt idx="7667">
                  <c:v>6.9383437338308847</c:v>
                </c:pt>
                <c:pt idx="7668">
                  <c:v>6.9383437338308847</c:v>
                </c:pt>
                <c:pt idx="7669">
                  <c:v>6.9383437338308847</c:v>
                </c:pt>
                <c:pt idx="7670">
                  <c:v>6.9383437338308847</c:v>
                </c:pt>
                <c:pt idx="7671">
                  <c:v>6.9383437338308847</c:v>
                </c:pt>
                <c:pt idx="7672">
                  <c:v>6.9383437338308847</c:v>
                </c:pt>
                <c:pt idx="7673">
                  <c:v>6.9383437338308847</c:v>
                </c:pt>
                <c:pt idx="7674">
                  <c:v>6.9383437338308847</c:v>
                </c:pt>
                <c:pt idx="7675">
                  <c:v>6.9383437338308847</c:v>
                </c:pt>
                <c:pt idx="7676">
                  <c:v>6.9383437338308847</c:v>
                </c:pt>
                <c:pt idx="7677">
                  <c:v>6.9383437338308847</c:v>
                </c:pt>
                <c:pt idx="7678">
                  <c:v>6.9383437338308847</c:v>
                </c:pt>
                <c:pt idx="7679">
                  <c:v>6.9383437338308847</c:v>
                </c:pt>
                <c:pt idx="7680">
                  <c:v>6.9383437338308847</c:v>
                </c:pt>
                <c:pt idx="7681">
                  <c:v>6.9383437338308847</c:v>
                </c:pt>
                <c:pt idx="7682">
                  <c:v>6.9383437338308847</c:v>
                </c:pt>
                <c:pt idx="7683">
                  <c:v>6.9383437338308847</c:v>
                </c:pt>
                <c:pt idx="7684">
                  <c:v>6.9383437338308847</c:v>
                </c:pt>
                <c:pt idx="7685">
                  <c:v>6.9383437338308847</c:v>
                </c:pt>
                <c:pt idx="7686">
                  <c:v>6.9383437338308847</c:v>
                </c:pt>
                <c:pt idx="7687">
                  <c:v>6.9383437338308847</c:v>
                </c:pt>
                <c:pt idx="7688">
                  <c:v>6.9383437338308847</c:v>
                </c:pt>
                <c:pt idx="7689">
                  <c:v>6.9383437338308847</c:v>
                </c:pt>
                <c:pt idx="7690">
                  <c:v>6.9383437338308847</c:v>
                </c:pt>
                <c:pt idx="7691">
                  <c:v>6.9383437338308847</c:v>
                </c:pt>
                <c:pt idx="7692">
                  <c:v>6.9383437338308847</c:v>
                </c:pt>
                <c:pt idx="7693">
                  <c:v>6.9383437338308847</c:v>
                </c:pt>
                <c:pt idx="7694">
                  <c:v>6.9383437338308847</c:v>
                </c:pt>
                <c:pt idx="7695">
                  <c:v>6.9383437338308847</c:v>
                </c:pt>
                <c:pt idx="7696">
                  <c:v>6.9383437338308847</c:v>
                </c:pt>
                <c:pt idx="7697">
                  <c:v>6.9383437338308847</c:v>
                </c:pt>
                <c:pt idx="7698">
                  <c:v>6.9383437338308847</c:v>
                </c:pt>
                <c:pt idx="7699">
                  <c:v>6.9383437338308847</c:v>
                </c:pt>
                <c:pt idx="7700">
                  <c:v>6.9383437338308847</c:v>
                </c:pt>
                <c:pt idx="7701">
                  <c:v>6.9383437338308847</c:v>
                </c:pt>
                <c:pt idx="7702">
                  <c:v>6.9383437338308847</c:v>
                </c:pt>
                <c:pt idx="7703">
                  <c:v>6.9383437338308847</c:v>
                </c:pt>
                <c:pt idx="7704">
                  <c:v>6.9383437338308847</c:v>
                </c:pt>
                <c:pt idx="7705">
                  <c:v>6.9383437338308847</c:v>
                </c:pt>
                <c:pt idx="7706">
                  <c:v>6.9383437338308847</c:v>
                </c:pt>
                <c:pt idx="7707">
                  <c:v>6.9383437338308847</c:v>
                </c:pt>
                <c:pt idx="7708">
                  <c:v>6.9383437338308847</c:v>
                </c:pt>
                <c:pt idx="7709">
                  <c:v>6.9383437338308847</c:v>
                </c:pt>
                <c:pt idx="7710">
                  <c:v>6.9383437338308847</c:v>
                </c:pt>
                <c:pt idx="7711">
                  <c:v>6.9383437338308847</c:v>
                </c:pt>
                <c:pt idx="7712">
                  <c:v>6.9383437338308847</c:v>
                </c:pt>
                <c:pt idx="7713">
                  <c:v>6.9383437338308847</c:v>
                </c:pt>
                <c:pt idx="7714">
                  <c:v>6.9383437338308847</c:v>
                </c:pt>
                <c:pt idx="7715">
                  <c:v>6.9383437338308847</c:v>
                </c:pt>
                <c:pt idx="7716">
                  <c:v>6.9383437338308847</c:v>
                </c:pt>
                <c:pt idx="7717">
                  <c:v>6.9383437338308847</c:v>
                </c:pt>
                <c:pt idx="7718">
                  <c:v>6.9383437338308847</c:v>
                </c:pt>
                <c:pt idx="7719">
                  <c:v>6.9383437338308847</c:v>
                </c:pt>
                <c:pt idx="7720">
                  <c:v>6.9383437338308847</c:v>
                </c:pt>
                <c:pt idx="7721">
                  <c:v>6.9383437338308847</c:v>
                </c:pt>
                <c:pt idx="7722">
                  <c:v>6.9383437338308847</c:v>
                </c:pt>
                <c:pt idx="7723">
                  <c:v>6.9383437338308847</c:v>
                </c:pt>
                <c:pt idx="7724">
                  <c:v>6.9383437338308847</c:v>
                </c:pt>
                <c:pt idx="7725">
                  <c:v>6.9383437338308847</c:v>
                </c:pt>
                <c:pt idx="7726">
                  <c:v>6.9383437338308847</c:v>
                </c:pt>
                <c:pt idx="7727">
                  <c:v>6.9383437338308847</c:v>
                </c:pt>
                <c:pt idx="7728">
                  <c:v>6.9383437338308847</c:v>
                </c:pt>
                <c:pt idx="7729">
                  <c:v>6.9383437338308847</c:v>
                </c:pt>
                <c:pt idx="7730">
                  <c:v>6.9383437338308847</c:v>
                </c:pt>
                <c:pt idx="7731">
                  <c:v>6.9383437338308847</c:v>
                </c:pt>
                <c:pt idx="7732">
                  <c:v>6.9383437338308847</c:v>
                </c:pt>
                <c:pt idx="7733">
                  <c:v>6.9383437338308847</c:v>
                </c:pt>
                <c:pt idx="7734">
                  <c:v>6.9383437338308847</c:v>
                </c:pt>
                <c:pt idx="7735">
                  <c:v>6.9383437338308847</c:v>
                </c:pt>
                <c:pt idx="7736">
                  <c:v>6.9383437338308847</c:v>
                </c:pt>
                <c:pt idx="7737">
                  <c:v>6.9383437338308847</c:v>
                </c:pt>
                <c:pt idx="7738">
                  <c:v>6.9383437338308847</c:v>
                </c:pt>
                <c:pt idx="7739">
                  <c:v>6.9383437338308847</c:v>
                </c:pt>
                <c:pt idx="7740">
                  <c:v>6.9383437338308847</c:v>
                </c:pt>
                <c:pt idx="7741">
                  <c:v>6.9383437338308847</c:v>
                </c:pt>
                <c:pt idx="7742">
                  <c:v>6.9383437338308847</c:v>
                </c:pt>
                <c:pt idx="7743">
                  <c:v>6.9383437338308847</c:v>
                </c:pt>
                <c:pt idx="7744">
                  <c:v>6.9383437338308847</c:v>
                </c:pt>
                <c:pt idx="7745">
                  <c:v>6.9383437338308847</c:v>
                </c:pt>
                <c:pt idx="7746">
                  <c:v>6.9383437338308847</c:v>
                </c:pt>
                <c:pt idx="7747">
                  <c:v>6.9383437338308847</c:v>
                </c:pt>
                <c:pt idx="7748">
                  <c:v>6.9383437338308847</c:v>
                </c:pt>
                <c:pt idx="7749">
                  <c:v>6.9383437338308847</c:v>
                </c:pt>
                <c:pt idx="7750">
                  <c:v>6.9383437338308847</c:v>
                </c:pt>
                <c:pt idx="7751">
                  <c:v>6.9383437338308847</c:v>
                </c:pt>
                <c:pt idx="7752">
                  <c:v>6.9383437338308847</c:v>
                </c:pt>
                <c:pt idx="7753">
                  <c:v>6.9383437338308847</c:v>
                </c:pt>
                <c:pt idx="7754">
                  <c:v>6.9383437338308847</c:v>
                </c:pt>
                <c:pt idx="7755">
                  <c:v>6.9383437338308847</c:v>
                </c:pt>
                <c:pt idx="7756">
                  <c:v>6.9383437338308847</c:v>
                </c:pt>
                <c:pt idx="7757">
                  <c:v>6.9383437338308847</c:v>
                </c:pt>
                <c:pt idx="7758">
                  <c:v>6.9383437338308847</c:v>
                </c:pt>
                <c:pt idx="7759">
                  <c:v>6.9383437338308847</c:v>
                </c:pt>
                <c:pt idx="7760">
                  <c:v>6.9383437338308847</c:v>
                </c:pt>
                <c:pt idx="7761">
                  <c:v>6.9383437338308847</c:v>
                </c:pt>
                <c:pt idx="7762">
                  <c:v>6.9383437338308847</c:v>
                </c:pt>
                <c:pt idx="7763">
                  <c:v>6.9383437338308847</c:v>
                </c:pt>
                <c:pt idx="7764">
                  <c:v>6.9383437338308847</c:v>
                </c:pt>
                <c:pt idx="7765">
                  <c:v>6.9383437338308847</c:v>
                </c:pt>
                <c:pt idx="7766">
                  <c:v>6.9383437338308847</c:v>
                </c:pt>
                <c:pt idx="7767">
                  <c:v>6.9383437338308847</c:v>
                </c:pt>
                <c:pt idx="7768">
                  <c:v>6.9383437338308847</c:v>
                </c:pt>
                <c:pt idx="7769">
                  <c:v>6.9383437338308847</c:v>
                </c:pt>
                <c:pt idx="7770">
                  <c:v>6.9383437338308847</c:v>
                </c:pt>
                <c:pt idx="7771">
                  <c:v>6.9383437338308847</c:v>
                </c:pt>
                <c:pt idx="7772">
                  <c:v>6.9383437338308847</c:v>
                </c:pt>
                <c:pt idx="7773">
                  <c:v>6.9383437338308847</c:v>
                </c:pt>
                <c:pt idx="7774">
                  <c:v>6.9383437338308847</c:v>
                </c:pt>
                <c:pt idx="7775">
                  <c:v>6.9383437338308847</c:v>
                </c:pt>
                <c:pt idx="7776">
                  <c:v>6.9383437338308847</c:v>
                </c:pt>
                <c:pt idx="7777">
                  <c:v>6.9383437338308847</c:v>
                </c:pt>
                <c:pt idx="7778">
                  <c:v>6.9383437338308847</c:v>
                </c:pt>
                <c:pt idx="7779">
                  <c:v>6.9383437338308847</c:v>
                </c:pt>
                <c:pt idx="7780">
                  <c:v>6.9383437338308847</c:v>
                </c:pt>
                <c:pt idx="7781">
                  <c:v>6.9383437338308847</c:v>
                </c:pt>
                <c:pt idx="7782">
                  <c:v>6.9383437338308847</c:v>
                </c:pt>
                <c:pt idx="7783">
                  <c:v>6.9383437338308847</c:v>
                </c:pt>
                <c:pt idx="7784">
                  <c:v>6.9383437338308847</c:v>
                </c:pt>
                <c:pt idx="7785">
                  <c:v>6.9383437338308847</c:v>
                </c:pt>
                <c:pt idx="7786">
                  <c:v>6.9383437338308847</c:v>
                </c:pt>
                <c:pt idx="7787">
                  <c:v>6.9383437338308847</c:v>
                </c:pt>
                <c:pt idx="7788">
                  <c:v>6.9383437338308847</c:v>
                </c:pt>
                <c:pt idx="7789">
                  <c:v>6.9383437338308847</c:v>
                </c:pt>
                <c:pt idx="7790">
                  <c:v>6.9383437338308847</c:v>
                </c:pt>
                <c:pt idx="7791">
                  <c:v>6.9383437338308847</c:v>
                </c:pt>
                <c:pt idx="7792">
                  <c:v>6.9383437338308847</c:v>
                </c:pt>
                <c:pt idx="7793">
                  <c:v>6.9383437338308847</c:v>
                </c:pt>
                <c:pt idx="7794">
                  <c:v>6.9383437338308847</c:v>
                </c:pt>
                <c:pt idx="7795">
                  <c:v>6.9383437338308847</c:v>
                </c:pt>
                <c:pt idx="7796">
                  <c:v>6.9383437338308847</c:v>
                </c:pt>
                <c:pt idx="7797">
                  <c:v>6.9383437338308847</c:v>
                </c:pt>
                <c:pt idx="7798">
                  <c:v>6.9383437338308847</c:v>
                </c:pt>
                <c:pt idx="7799">
                  <c:v>6.9383437338308847</c:v>
                </c:pt>
                <c:pt idx="7800">
                  <c:v>6.9383437338308847</c:v>
                </c:pt>
                <c:pt idx="7801">
                  <c:v>6.9383437338308847</c:v>
                </c:pt>
                <c:pt idx="7802">
                  <c:v>6.9383437338308847</c:v>
                </c:pt>
                <c:pt idx="7803">
                  <c:v>6.9383437338308847</c:v>
                </c:pt>
                <c:pt idx="7804">
                  <c:v>6.9383437338308847</c:v>
                </c:pt>
                <c:pt idx="7805">
                  <c:v>6.9383437338308847</c:v>
                </c:pt>
                <c:pt idx="7806">
                  <c:v>6.9383437338308847</c:v>
                </c:pt>
                <c:pt idx="7807">
                  <c:v>6.9383437338308847</c:v>
                </c:pt>
                <c:pt idx="7808">
                  <c:v>6.9383437338308847</c:v>
                </c:pt>
                <c:pt idx="7809">
                  <c:v>6.9383437338308847</c:v>
                </c:pt>
                <c:pt idx="7810">
                  <c:v>6.9383437338308847</c:v>
                </c:pt>
                <c:pt idx="7811">
                  <c:v>6.9383437338308847</c:v>
                </c:pt>
                <c:pt idx="7812">
                  <c:v>6.9383437338308847</c:v>
                </c:pt>
                <c:pt idx="7813">
                  <c:v>6.9383437338308847</c:v>
                </c:pt>
                <c:pt idx="7814">
                  <c:v>6.9383437338308847</c:v>
                </c:pt>
                <c:pt idx="7815">
                  <c:v>6.9383437338308847</c:v>
                </c:pt>
                <c:pt idx="7816">
                  <c:v>6.9383437338308847</c:v>
                </c:pt>
                <c:pt idx="7817">
                  <c:v>6.9383437338308847</c:v>
                </c:pt>
                <c:pt idx="7818">
                  <c:v>6.9383437338308847</c:v>
                </c:pt>
                <c:pt idx="7819">
                  <c:v>6.9383437338308847</c:v>
                </c:pt>
                <c:pt idx="7820">
                  <c:v>6.9383437338308847</c:v>
                </c:pt>
                <c:pt idx="7821">
                  <c:v>6.9383437338308847</c:v>
                </c:pt>
                <c:pt idx="7822">
                  <c:v>6.9383437338308847</c:v>
                </c:pt>
                <c:pt idx="7823">
                  <c:v>6.9383437338308847</c:v>
                </c:pt>
                <c:pt idx="7824">
                  <c:v>6.9383437338308847</c:v>
                </c:pt>
                <c:pt idx="7825">
                  <c:v>6.9383437338308847</c:v>
                </c:pt>
                <c:pt idx="7826">
                  <c:v>6.9383437338308847</c:v>
                </c:pt>
                <c:pt idx="7827">
                  <c:v>6.9383437338308847</c:v>
                </c:pt>
                <c:pt idx="7828">
                  <c:v>6.9383437338308847</c:v>
                </c:pt>
                <c:pt idx="7829">
                  <c:v>6.9383437338308847</c:v>
                </c:pt>
                <c:pt idx="7830">
                  <c:v>6.9383437338308847</c:v>
                </c:pt>
                <c:pt idx="7831">
                  <c:v>6.9383437338308847</c:v>
                </c:pt>
                <c:pt idx="7832">
                  <c:v>6.9383437338308847</c:v>
                </c:pt>
                <c:pt idx="7833">
                  <c:v>6.9383437338308847</c:v>
                </c:pt>
                <c:pt idx="7834">
                  <c:v>6.9383437338308847</c:v>
                </c:pt>
                <c:pt idx="7835">
                  <c:v>6.9383437338308847</c:v>
                </c:pt>
                <c:pt idx="7836">
                  <c:v>6.9383437338308847</c:v>
                </c:pt>
                <c:pt idx="7837">
                  <c:v>6.9383437338308847</c:v>
                </c:pt>
                <c:pt idx="7838">
                  <c:v>6.9383437338308847</c:v>
                </c:pt>
                <c:pt idx="7839">
                  <c:v>6.9383437338308847</c:v>
                </c:pt>
                <c:pt idx="7840">
                  <c:v>6.9383437338308847</c:v>
                </c:pt>
                <c:pt idx="7841">
                  <c:v>6.9383437338308847</c:v>
                </c:pt>
                <c:pt idx="7842">
                  <c:v>6.9383437338308847</c:v>
                </c:pt>
                <c:pt idx="7843">
                  <c:v>6.9383437338308847</c:v>
                </c:pt>
                <c:pt idx="7844">
                  <c:v>6.9383437338308847</c:v>
                </c:pt>
                <c:pt idx="7845">
                  <c:v>6.9383437338308847</c:v>
                </c:pt>
                <c:pt idx="7846">
                  <c:v>6.9383437338308847</c:v>
                </c:pt>
                <c:pt idx="7847">
                  <c:v>6.9383437338308847</c:v>
                </c:pt>
                <c:pt idx="7848">
                  <c:v>6.9383437338308847</c:v>
                </c:pt>
                <c:pt idx="7849">
                  <c:v>6.9383437338308847</c:v>
                </c:pt>
                <c:pt idx="7850">
                  <c:v>6.9383437338308847</c:v>
                </c:pt>
                <c:pt idx="7851">
                  <c:v>6.9383437338308847</c:v>
                </c:pt>
                <c:pt idx="7852">
                  <c:v>6.9383437338308847</c:v>
                </c:pt>
                <c:pt idx="7853">
                  <c:v>6.9383437338308847</c:v>
                </c:pt>
                <c:pt idx="7854">
                  <c:v>6.9383437338308847</c:v>
                </c:pt>
                <c:pt idx="7855">
                  <c:v>6.9383437338308847</c:v>
                </c:pt>
                <c:pt idx="7856">
                  <c:v>6.9383437338308847</c:v>
                </c:pt>
                <c:pt idx="7857">
                  <c:v>6.9383437338308847</c:v>
                </c:pt>
                <c:pt idx="7858">
                  <c:v>6.9383437338308847</c:v>
                </c:pt>
                <c:pt idx="7859">
                  <c:v>6.9383437338308847</c:v>
                </c:pt>
                <c:pt idx="7860">
                  <c:v>6.9383437338308847</c:v>
                </c:pt>
                <c:pt idx="7861">
                  <c:v>6.9383437338308847</c:v>
                </c:pt>
                <c:pt idx="7862">
                  <c:v>6.9383437338308847</c:v>
                </c:pt>
                <c:pt idx="7863">
                  <c:v>6.9383437338308847</c:v>
                </c:pt>
                <c:pt idx="7864">
                  <c:v>6.9383437338308847</c:v>
                </c:pt>
                <c:pt idx="7865">
                  <c:v>6.9383437338308847</c:v>
                </c:pt>
                <c:pt idx="7866">
                  <c:v>6.9383437338308847</c:v>
                </c:pt>
                <c:pt idx="7867">
                  <c:v>6.9383437338308847</c:v>
                </c:pt>
                <c:pt idx="7868">
                  <c:v>6.9383437338308847</c:v>
                </c:pt>
                <c:pt idx="7869">
                  <c:v>6.9383437338308847</c:v>
                </c:pt>
                <c:pt idx="7870">
                  <c:v>6.9383437338308847</c:v>
                </c:pt>
                <c:pt idx="7871">
                  <c:v>6.9383437338308847</c:v>
                </c:pt>
                <c:pt idx="7872">
                  <c:v>6.9383437338308847</c:v>
                </c:pt>
                <c:pt idx="7873">
                  <c:v>6.9383437338308847</c:v>
                </c:pt>
                <c:pt idx="7874">
                  <c:v>6.9383437338308847</c:v>
                </c:pt>
                <c:pt idx="7875">
                  <c:v>6.9383437338308847</c:v>
                </c:pt>
                <c:pt idx="7876">
                  <c:v>6.9383437338308847</c:v>
                </c:pt>
                <c:pt idx="7877">
                  <c:v>6.9383437338308847</c:v>
                </c:pt>
                <c:pt idx="7878">
                  <c:v>6.9383437338308847</c:v>
                </c:pt>
                <c:pt idx="7879">
                  <c:v>6.9383437338308847</c:v>
                </c:pt>
                <c:pt idx="7880">
                  <c:v>6.9383437338308847</c:v>
                </c:pt>
                <c:pt idx="7881">
                  <c:v>6.9383437338308847</c:v>
                </c:pt>
                <c:pt idx="7882">
                  <c:v>6.9383437338308847</c:v>
                </c:pt>
                <c:pt idx="7883">
                  <c:v>6.9383437338308847</c:v>
                </c:pt>
                <c:pt idx="7884">
                  <c:v>6.9383437338308847</c:v>
                </c:pt>
                <c:pt idx="7885">
                  <c:v>6.9383437338308847</c:v>
                </c:pt>
                <c:pt idx="7886">
                  <c:v>6.9383437338308847</c:v>
                </c:pt>
                <c:pt idx="7887">
                  <c:v>6.9383437338308847</c:v>
                </c:pt>
                <c:pt idx="7888">
                  <c:v>6.9383437338308847</c:v>
                </c:pt>
                <c:pt idx="7889">
                  <c:v>6.9383437338308847</c:v>
                </c:pt>
                <c:pt idx="7890">
                  <c:v>6.9383437338308847</c:v>
                </c:pt>
                <c:pt idx="7891">
                  <c:v>6.9383437338308847</c:v>
                </c:pt>
                <c:pt idx="7892">
                  <c:v>6.9383437338308847</c:v>
                </c:pt>
                <c:pt idx="7893">
                  <c:v>6.9383437338308847</c:v>
                </c:pt>
                <c:pt idx="7894">
                  <c:v>6.9383437338308847</c:v>
                </c:pt>
                <c:pt idx="7895">
                  <c:v>6.9383437338308847</c:v>
                </c:pt>
                <c:pt idx="7896">
                  <c:v>6.9383437338308847</c:v>
                </c:pt>
                <c:pt idx="7897">
                  <c:v>6.9383437338308847</c:v>
                </c:pt>
                <c:pt idx="7898">
                  <c:v>6.9383437338308847</c:v>
                </c:pt>
                <c:pt idx="7899">
                  <c:v>6.9383437338308847</c:v>
                </c:pt>
                <c:pt idx="7900">
                  <c:v>6.9383437338308847</c:v>
                </c:pt>
                <c:pt idx="7901">
                  <c:v>6.9383437338308847</c:v>
                </c:pt>
                <c:pt idx="7902">
                  <c:v>6.9383437338308847</c:v>
                </c:pt>
                <c:pt idx="7903">
                  <c:v>6.9383437338308847</c:v>
                </c:pt>
                <c:pt idx="7904">
                  <c:v>6.9383437338308847</c:v>
                </c:pt>
                <c:pt idx="7905">
                  <c:v>6.9383437338308847</c:v>
                </c:pt>
                <c:pt idx="7906">
                  <c:v>6.9383437338308847</c:v>
                </c:pt>
                <c:pt idx="7907">
                  <c:v>6.9383437338308847</c:v>
                </c:pt>
                <c:pt idx="7908">
                  <c:v>6.9383437338308847</c:v>
                </c:pt>
                <c:pt idx="7909">
                  <c:v>6.9383437338308847</c:v>
                </c:pt>
                <c:pt idx="7910">
                  <c:v>6.9383437338308847</c:v>
                </c:pt>
                <c:pt idx="7911">
                  <c:v>6.9383437338308847</c:v>
                </c:pt>
                <c:pt idx="7912">
                  <c:v>6.9383437338308847</c:v>
                </c:pt>
                <c:pt idx="7913">
                  <c:v>6.9383437338308847</c:v>
                </c:pt>
                <c:pt idx="7914">
                  <c:v>6.9383437338308847</c:v>
                </c:pt>
                <c:pt idx="7915">
                  <c:v>6.9383437338308847</c:v>
                </c:pt>
                <c:pt idx="7916">
                  <c:v>6.9383437338308847</c:v>
                </c:pt>
                <c:pt idx="7917">
                  <c:v>6.9383437338308847</c:v>
                </c:pt>
                <c:pt idx="7918">
                  <c:v>6.9383437338308847</c:v>
                </c:pt>
                <c:pt idx="7919">
                  <c:v>6.9383437338308847</c:v>
                </c:pt>
                <c:pt idx="7920">
                  <c:v>6.9383437338308847</c:v>
                </c:pt>
                <c:pt idx="7921">
                  <c:v>6.9383437338308847</c:v>
                </c:pt>
                <c:pt idx="7922">
                  <c:v>6.9383437338308847</c:v>
                </c:pt>
                <c:pt idx="7923">
                  <c:v>6.9383437338308847</c:v>
                </c:pt>
                <c:pt idx="7924">
                  <c:v>6.9383437338308847</c:v>
                </c:pt>
                <c:pt idx="7925">
                  <c:v>6.9383437338308847</c:v>
                </c:pt>
                <c:pt idx="7926">
                  <c:v>6.9383437338308847</c:v>
                </c:pt>
                <c:pt idx="7927">
                  <c:v>6.9383437338308847</c:v>
                </c:pt>
                <c:pt idx="7928">
                  <c:v>6.9383437338308847</c:v>
                </c:pt>
                <c:pt idx="7929">
                  <c:v>6.9383437338308847</c:v>
                </c:pt>
                <c:pt idx="7930">
                  <c:v>6.9383437338308847</c:v>
                </c:pt>
                <c:pt idx="7931">
                  <c:v>6.9383437338308847</c:v>
                </c:pt>
                <c:pt idx="7932">
                  <c:v>6.9383437338308847</c:v>
                </c:pt>
                <c:pt idx="7933">
                  <c:v>6.9383437338308847</c:v>
                </c:pt>
                <c:pt idx="7934">
                  <c:v>6.9383437338308847</c:v>
                </c:pt>
                <c:pt idx="7935">
                  <c:v>6.9383437338308847</c:v>
                </c:pt>
                <c:pt idx="7936">
                  <c:v>6.9383437338308847</c:v>
                </c:pt>
                <c:pt idx="7937">
                  <c:v>6.9383437338308847</c:v>
                </c:pt>
                <c:pt idx="7938">
                  <c:v>6.9383437338308847</c:v>
                </c:pt>
                <c:pt idx="7939">
                  <c:v>6.9383437338308847</c:v>
                </c:pt>
                <c:pt idx="7940">
                  <c:v>6.9383437338308847</c:v>
                </c:pt>
                <c:pt idx="7941">
                  <c:v>6.9383437338308847</c:v>
                </c:pt>
                <c:pt idx="7942">
                  <c:v>6.9383437338308847</c:v>
                </c:pt>
                <c:pt idx="7943">
                  <c:v>6.9383437338308847</c:v>
                </c:pt>
                <c:pt idx="7944">
                  <c:v>6.9383437338308847</c:v>
                </c:pt>
                <c:pt idx="7945">
                  <c:v>6.9383437338308847</c:v>
                </c:pt>
                <c:pt idx="7946">
                  <c:v>6.9383437338308847</c:v>
                </c:pt>
                <c:pt idx="7947">
                  <c:v>6.9383437338308847</c:v>
                </c:pt>
                <c:pt idx="7948">
                  <c:v>6.9383437338308847</c:v>
                </c:pt>
                <c:pt idx="7949">
                  <c:v>6.9383437338308847</c:v>
                </c:pt>
                <c:pt idx="7950">
                  <c:v>6.9383437338308847</c:v>
                </c:pt>
                <c:pt idx="7951">
                  <c:v>6.9383437338308847</c:v>
                </c:pt>
                <c:pt idx="7952">
                  <c:v>6.9383437338308847</c:v>
                </c:pt>
                <c:pt idx="7953">
                  <c:v>6.9383437338308847</c:v>
                </c:pt>
                <c:pt idx="7954">
                  <c:v>6.9383437338308847</c:v>
                </c:pt>
                <c:pt idx="7955">
                  <c:v>6.9383437338308847</c:v>
                </c:pt>
                <c:pt idx="7956">
                  <c:v>6.9383437338308847</c:v>
                </c:pt>
                <c:pt idx="7957">
                  <c:v>6.9383437338308847</c:v>
                </c:pt>
                <c:pt idx="7958">
                  <c:v>6.9383437338308847</c:v>
                </c:pt>
                <c:pt idx="7959">
                  <c:v>6.9383437338308847</c:v>
                </c:pt>
                <c:pt idx="7960">
                  <c:v>6.9383437338308847</c:v>
                </c:pt>
                <c:pt idx="7961">
                  <c:v>6.9383437338308847</c:v>
                </c:pt>
                <c:pt idx="7962">
                  <c:v>6.9383437338308847</c:v>
                </c:pt>
                <c:pt idx="7963">
                  <c:v>6.9383437338308847</c:v>
                </c:pt>
                <c:pt idx="7964">
                  <c:v>6.9383437338308847</c:v>
                </c:pt>
                <c:pt idx="7965">
                  <c:v>6.9383437338308847</c:v>
                </c:pt>
                <c:pt idx="7966">
                  <c:v>6.9383437338308847</c:v>
                </c:pt>
                <c:pt idx="7967">
                  <c:v>6.9383437338308847</c:v>
                </c:pt>
                <c:pt idx="7968">
                  <c:v>6.9383437338308847</c:v>
                </c:pt>
                <c:pt idx="7969">
                  <c:v>6.9383437338308847</c:v>
                </c:pt>
                <c:pt idx="7970">
                  <c:v>6.9383437338308847</c:v>
                </c:pt>
                <c:pt idx="7971">
                  <c:v>6.9383437338308847</c:v>
                </c:pt>
                <c:pt idx="7972">
                  <c:v>6.9383437338308847</c:v>
                </c:pt>
                <c:pt idx="7973">
                  <c:v>6.9383437338308847</c:v>
                </c:pt>
                <c:pt idx="7974">
                  <c:v>6.9383437338308847</c:v>
                </c:pt>
                <c:pt idx="7975">
                  <c:v>6.9383437338308847</c:v>
                </c:pt>
                <c:pt idx="7976">
                  <c:v>6.9383437338308847</c:v>
                </c:pt>
                <c:pt idx="7977">
                  <c:v>6.9383437338308847</c:v>
                </c:pt>
                <c:pt idx="7978">
                  <c:v>6.9383437338308847</c:v>
                </c:pt>
                <c:pt idx="7979">
                  <c:v>6.9383437338308847</c:v>
                </c:pt>
                <c:pt idx="7980">
                  <c:v>6.9383437338308847</c:v>
                </c:pt>
                <c:pt idx="7981">
                  <c:v>6.9383437338308847</c:v>
                </c:pt>
                <c:pt idx="7982">
                  <c:v>6.9383437338308847</c:v>
                </c:pt>
                <c:pt idx="7983">
                  <c:v>6.9383437338308847</c:v>
                </c:pt>
                <c:pt idx="7984">
                  <c:v>6.9383437338308847</c:v>
                </c:pt>
                <c:pt idx="7985">
                  <c:v>6.9383437338308847</c:v>
                </c:pt>
                <c:pt idx="7986">
                  <c:v>6.9383437338308847</c:v>
                </c:pt>
                <c:pt idx="7987">
                  <c:v>6.9383437338308847</c:v>
                </c:pt>
                <c:pt idx="7988">
                  <c:v>6.9383437338308847</c:v>
                </c:pt>
                <c:pt idx="7989">
                  <c:v>6.9383437338308847</c:v>
                </c:pt>
                <c:pt idx="7990">
                  <c:v>6.9383437338308847</c:v>
                </c:pt>
                <c:pt idx="7991">
                  <c:v>6.9383437338308847</c:v>
                </c:pt>
                <c:pt idx="7992">
                  <c:v>6.9383437338308847</c:v>
                </c:pt>
                <c:pt idx="7993">
                  <c:v>6.9383437338308847</c:v>
                </c:pt>
                <c:pt idx="7994">
                  <c:v>6.9383437338308847</c:v>
                </c:pt>
                <c:pt idx="7995">
                  <c:v>6.9383437338308847</c:v>
                </c:pt>
                <c:pt idx="7996">
                  <c:v>6.9383437338308847</c:v>
                </c:pt>
                <c:pt idx="7997">
                  <c:v>6.9383437338308847</c:v>
                </c:pt>
                <c:pt idx="7998">
                  <c:v>6.9383437338308847</c:v>
                </c:pt>
                <c:pt idx="7999">
                  <c:v>6.9383437338308847</c:v>
                </c:pt>
                <c:pt idx="8000">
                  <c:v>6.9383437338308847</c:v>
                </c:pt>
                <c:pt idx="8001">
                  <c:v>6.9383437338308847</c:v>
                </c:pt>
                <c:pt idx="8002">
                  <c:v>6.9383437338308847</c:v>
                </c:pt>
                <c:pt idx="8003">
                  <c:v>6.9383437338308847</c:v>
                </c:pt>
                <c:pt idx="8004">
                  <c:v>6.9383437338308847</c:v>
                </c:pt>
                <c:pt idx="8005">
                  <c:v>6.9383437338308847</c:v>
                </c:pt>
                <c:pt idx="8006">
                  <c:v>6.9383437338308847</c:v>
                </c:pt>
                <c:pt idx="8007">
                  <c:v>6.9383437338308847</c:v>
                </c:pt>
                <c:pt idx="8008">
                  <c:v>6.9383437338308847</c:v>
                </c:pt>
                <c:pt idx="8009">
                  <c:v>6.9383437338308847</c:v>
                </c:pt>
                <c:pt idx="8010">
                  <c:v>6.9383437338308847</c:v>
                </c:pt>
                <c:pt idx="8011">
                  <c:v>6.9383437338308847</c:v>
                </c:pt>
                <c:pt idx="8012">
                  <c:v>6.9383437338308847</c:v>
                </c:pt>
                <c:pt idx="8013">
                  <c:v>6.9383437338308847</c:v>
                </c:pt>
                <c:pt idx="8014">
                  <c:v>6.9383437338308847</c:v>
                </c:pt>
                <c:pt idx="8015">
                  <c:v>6.9383437338308847</c:v>
                </c:pt>
                <c:pt idx="8016">
                  <c:v>6.9383437338308847</c:v>
                </c:pt>
                <c:pt idx="8017">
                  <c:v>6.9383437338308847</c:v>
                </c:pt>
                <c:pt idx="8018">
                  <c:v>6.9383437338308847</c:v>
                </c:pt>
                <c:pt idx="8019">
                  <c:v>6.9383437338308847</c:v>
                </c:pt>
                <c:pt idx="8020">
                  <c:v>6.9383437338308847</c:v>
                </c:pt>
                <c:pt idx="8021">
                  <c:v>6.9383437338308847</c:v>
                </c:pt>
                <c:pt idx="8022">
                  <c:v>6.9383437338308847</c:v>
                </c:pt>
                <c:pt idx="8023">
                  <c:v>6.9383437338308847</c:v>
                </c:pt>
                <c:pt idx="8024">
                  <c:v>6.9383437338308847</c:v>
                </c:pt>
                <c:pt idx="8025">
                  <c:v>6.9383437338308847</c:v>
                </c:pt>
                <c:pt idx="8026">
                  <c:v>6.9383437338308847</c:v>
                </c:pt>
                <c:pt idx="8027">
                  <c:v>6.9383437338308847</c:v>
                </c:pt>
                <c:pt idx="8028">
                  <c:v>6.9383437338308847</c:v>
                </c:pt>
                <c:pt idx="8029">
                  <c:v>6.9383437338308847</c:v>
                </c:pt>
                <c:pt idx="8030">
                  <c:v>6.9383437338308847</c:v>
                </c:pt>
                <c:pt idx="8031">
                  <c:v>6.9383437338308847</c:v>
                </c:pt>
                <c:pt idx="8032">
                  <c:v>6.9383437338308847</c:v>
                </c:pt>
                <c:pt idx="8033">
                  <c:v>6.9383437338308847</c:v>
                </c:pt>
                <c:pt idx="8034">
                  <c:v>6.9383437338308847</c:v>
                </c:pt>
                <c:pt idx="8035">
                  <c:v>6.9383437338308847</c:v>
                </c:pt>
                <c:pt idx="8036">
                  <c:v>6.9383437338308847</c:v>
                </c:pt>
                <c:pt idx="8037">
                  <c:v>6.9383437338308847</c:v>
                </c:pt>
                <c:pt idx="8038">
                  <c:v>6.9383437338308847</c:v>
                </c:pt>
                <c:pt idx="8039">
                  <c:v>6.9383437338308847</c:v>
                </c:pt>
                <c:pt idx="8040">
                  <c:v>6.9383437338308847</c:v>
                </c:pt>
                <c:pt idx="8041">
                  <c:v>6.9383437338308847</c:v>
                </c:pt>
                <c:pt idx="8042">
                  <c:v>6.9383437338308847</c:v>
                </c:pt>
                <c:pt idx="8043">
                  <c:v>6.9383437338308847</c:v>
                </c:pt>
                <c:pt idx="8044">
                  <c:v>6.9383437338308847</c:v>
                </c:pt>
                <c:pt idx="8045">
                  <c:v>6.9383437338308847</c:v>
                </c:pt>
                <c:pt idx="8046">
                  <c:v>6.9383437338308847</c:v>
                </c:pt>
                <c:pt idx="8047">
                  <c:v>6.9383437338308847</c:v>
                </c:pt>
                <c:pt idx="8048">
                  <c:v>6.9383437338308847</c:v>
                </c:pt>
                <c:pt idx="8049">
                  <c:v>6.9383437338308847</c:v>
                </c:pt>
                <c:pt idx="8050">
                  <c:v>6.9383437338308847</c:v>
                </c:pt>
                <c:pt idx="8051">
                  <c:v>6.9383437338308847</c:v>
                </c:pt>
                <c:pt idx="8052">
                  <c:v>6.9383437338308847</c:v>
                </c:pt>
                <c:pt idx="8053">
                  <c:v>6.9383437338308847</c:v>
                </c:pt>
                <c:pt idx="8054">
                  <c:v>6.9383437338308847</c:v>
                </c:pt>
                <c:pt idx="8055">
                  <c:v>6.9383437338308847</c:v>
                </c:pt>
                <c:pt idx="8056">
                  <c:v>6.9383437338308847</c:v>
                </c:pt>
                <c:pt idx="8057">
                  <c:v>6.9383437338308847</c:v>
                </c:pt>
                <c:pt idx="8058">
                  <c:v>6.9383437338308847</c:v>
                </c:pt>
                <c:pt idx="8059">
                  <c:v>6.9383437338308847</c:v>
                </c:pt>
                <c:pt idx="8060">
                  <c:v>6.9383437338308847</c:v>
                </c:pt>
                <c:pt idx="8061">
                  <c:v>6.9383437338308847</c:v>
                </c:pt>
                <c:pt idx="8062">
                  <c:v>6.9383437338308847</c:v>
                </c:pt>
                <c:pt idx="8063">
                  <c:v>6.9383437338308847</c:v>
                </c:pt>
                <c:pt idx="8064">
                  <c:v>6.9383437338308847</c:v>
                </c:pt>
                <c:pt idx="8065">
                  <c:v>6.9383437338308847</c:v>
                </c:pt>
                <c:pt idx="8066">
                  <c:v>6.9383437338308847</c:v>
                </c:pt>
                <c:pt idx="8067">
                  <c:v>6.9383437338308847</c:v>
                </c:pt>
                <c:pt idx="8068">
                  <c:v>6.9383437338308847</c:v>
                </c:pt>
                <c:pt idx="8069">
                  <c:v>6.9383437338308847</c:v>
                </c:pt>
                <c:pt idx="8070">
                  <c:v>6.9383437338308847</c:v>
                </c:pt>
                <c:pt idx="8071">
                  <c:v>6.9383437338308847</c:v>
                </c:pt>
                <c:pt idx="8072">
                  <c:v>6.9383437338308847</c:v>
                </c:pt>
                <c:pt idx="8073">
                  <c:v>6.9383437338308847</c:v>
                </c:pt>
                <c:pt idx="8074">
                  <c:v>6.9383437338308847</c:v>
                </c:pt>
                <c:pt idx="8075">
                  <c:v>6.9383437338308847</c:v>
                </c:pt>
                <c:pt idx="8076">
                  <c:v>6.9383437338308847</c:v>
                </c:pt>
                <c:pt idx="8077">
                  <c:v>6.9383437338308847</c:v>
                </c:pt>
                <c:pt idx="8078">
                  <c:v>6.9383437338308847</c:v>
                </c:pt>
                <c:pt idx="8079">
                  <c:v>6.9383437338308847</c:v>
                </c:pt>
                <c:pt idx="8080">
                  <c:v>6.9383437338308847</c:v>
                </c:pt>
                <c:pt idx="8081">
                  <c:v>6.9383437338308847</c:v>
                </c:pt>
                <c:pt idx="8082">
                  <c:v>6.9383437338308847</c:v>
                </c:pt>
                <c:pt idx="8083">
                  <c:v>6.9383437338308847</c:v>
                </c:pt>
                <c:pt idx="8084">
                  <c:v>6.9383437338308847</c:v>
                </c:pt>
                <c:pt idx="8085">
                  <c:v>6.9383437338308847</c:v>
                </c:pt>
                <c:pt idx="8086">
                  <c:v>6.9383437338308847</c:v>
                </c:pt>
                <c:pt idx="8087">
                  <c:v>6.9383437338308847</c:v>
                </c:pt>
                <c:pt idx="8088">
                  <c:v>6.9383437338308847</c:v>
                </c:pt>
                <c:pt idx="8089">
                  <c:v>6.9383437338308847</c:v>
                </c:pt>
                <c:pt idx="8090">
                  <c:v>6.9383437338308847</c:v>
                </c:pt>
                <c:pt idx="8091">
                  <c:v>6.9383437338308847</c:v>
                </c:pt>
                <c:pt idx="8092">
                  <c:v>6.9383437338308847</c:v>
                </c:pt>
                <c:pt idx="8093">
                  <c:v>6.9383437338308847</c:v>
                </c:pt>
                <c:pt idx="8094">
                  <c:v>6.9383437338308847</c:v>
                </c:pt>
                <c:pt idx="8095">
                  <c:v>6.9383437338308847</c:v>
                </c:pt>
                <c:pt idx="8096">
                  <c:v>6.9383437338308847</c:v>
                </c:pt>
                <c:pt idx="8097">
                  <c:v>6.9383437338308847</c:v>
                </c:pt>
                <c:pt idx="8098">
                  <c:v>6.9383437338308847</c:v>
                </c:pt>
                <c:pt idx="8099">
                  <c:v>6.9383437338308847</c:v>
                </c:pt>
                <c:pt idx="8100">
                  <c:v>6.9383437338308847</c:v>
                </c:pt>
                <c:pt idx="8101">
                  <c:v>6.9383437338308847</c:v>
                </c:pt>
                <c:pt idx="8102">
                  <c:v>6.9383437338308847</c:v>
                </c:pt>
                <c:pt idx="8103">
                  <c:v>6.9383437338308847</c:v>
                </c:pt>
                <c:pt idx="8104">
                  <c:v>6.9383437338308847</c:v>
                </c:pt>
                <c:pt idx="8105">
                  <c:v>6.9383437338308847</c:v>
                </c:pt>
                <c:pt idx="8106">
                  <c:v>6.9383437338308847</c:v>
                </c:pt>
                <c:pt idx="8107">
                  <c:v>6.9383437338308847</c:v>
                </c:pt>
                <c:pt idx="8108">
                  <c:v>6.9383437338308847</c:v>
                </c:pt>
                <c:pt idx="8109">
                  <c:v>6.9383437338308847</c:v>
                </c:pt>
                <c:pt idx="8110">
                  <c:v>6.9383437338308847</c:v>
                </c:pt>
                <c:pt idx="8111">
                  <c:v>6.9383437338308847</c:v>
                </c:pt>
                <c:pt idx="8112">
                  <c:v>6.9383437338308847</c:v>
                </c:pt>
                <c:pt idx="8113">
                  <c:v>6.9383437338308847</c:v>
                </c:pt>
                <c:pt idx="8114">
                  <c:v>6.9383437338308847</c:v>
                </c:pt>
                <c:pt idx="8115">
                  <c:v>6.9383437338308847</c:v>
                </c:pt>
                <c:pt idx="8116">
                  <c:v>6.9383437338308847</c:v>
                </c:pt>
                <c:pt idx="8117">
                  <c:v>6.9383437338308847</c:v>
                </c:pt>
                <c:pt idx="8118">
                  <c:v>6.9383437338308847</c:v>
                </c:pt>
                <c:pt idx="8119">
                  <c:v>6.9383437338308847</c:v>
                </c:pt>
                <c:pt idx="8120">
                  <c:v>6.9383437338308847</c:v>
                </c:pt>
                <c:pt idx="8121">
                  <c:v>6.9383437338308847</c:v>
                </c:pt>
                <c:pt idx="8122">
                  <c:v>6.9383437338308847</c:v>
                </c:pt>
                <c:pt idx="8123">
                  <c:v>6.9383437338308847</c:v>
                </c:pt>
                <c:pt idx="8124">
                  <c:v>6.9383437338308847</c:v>
                </c:pt>
                <c:pt idx="8125">
                  <c:v>6.9383437338308847</c:v>
                </c:pt>
                <c:pt idx="8126">
                  <c:v>6.9383437338308847</c:v>
                </c:pt>
                <c:pt idx="8127">
                  <c:v>6.9383437338308847</c:v>
                </c:pt>
                <c:pt idx="8128">
                  <c:v>6.9383437338308847</c:v>
                </c:pt>
                <c:pt idx="8129">
                  <c:v>6.9383437338308847</c:v>
                </c:pt>
                <c:pt idx="8130">
                  <c:v>6.9383437338308847</c:v>
                </c:pt>
                <c:pt idx="8131">
                  <c:v>6.9383437338308847</c:v>
                </c:pt>
                <c:pt idx="8132">
                  <c:v>6.9383437338308847</c:v>
                </c:pt>
                <c:pt idx="8133">
                  <c:v>6.9383437338308847</c:v>
                </c:pt>
                <c:pt idx="8134">
                  <c:v>6.9383437338308847</c:v>
                </c:pt>
                <c:pt idx="8135">
                  <c:v>6.9383437338308847</c:v>
                </c:pt>
                <c:pt idx="8136">
                  <c:v>6.9383437338308847</c:v>
                </c:pt>
                <c:pt idx="8137">
                  <c:v>6.9383437338308847</c:v>
                </c:pt>
                <c:pt idx="8138">
                  <c:v>6.9383437338308847</c:v>
                </c:pt>
                <c:pt idx="8139">
                  <c:v>6.9383437338308847</c:v>
                </c:pt>
                <c:pt idx="8140">
                  <c:v>6.9383437338308847</c:v>
                </c:pt>
                <c:pt idx="8141">
                  <c:v>6.9383437338308847</c:v>
                </c:pt>
                <c:pt idx="8142">
                  <c:v>6.9383437338308847</c:v>
                </c:pt>
                <c:pt idx="8143">
                  <c:v>6.9383437338308847</c:v>
                </c:pt>
                <c:pt idx="8144">
                  <c:v>6.9383437338308847</c:v>
                </c:pt>
                <c:pt idx="8145">
                  <c:v>6.9383437338308847</c:v>
                </c:pt>
                <c:pt idx="8146">
                  <c:v>6.9383437338308847</c:v>
                </c:pt>
                <c:pt idx="8147">
                  <c:v>6.9383437338308847</c:v>
                </c:pt>
                <c:pt idx="8148">
                  <c:v>6.9383437338308847</c:v>
                </c:pt>
                <c:pt idx="8149">
                  <c:v>6.9383437338308847</c:v>
                </c:pt>
                <c:pt idx="8150">
                  <c:v>6.9383437338308847</c:v>
                </c:pt>
                <c:pt idx="8151">
                  <c:v>6.9383437338308847</c:v>
                </c:pt>
                <c:pt idx="8152">
                  <c:v>6.9383437338308847</c:v>
                </c:pt>
                <c:pt idx="8153">
                  <c:v>6.9383437338308847</c:v>
                </c:pt>
                <c:pt idx="8154">
                  <c:v>6.9383437338308847</c:v>
                </c:pt>
                <c:pt idx="8155">
                  <c:v>6.9383437338308847</c:v>
                </c:pt>
                <c:pt idx="8156">
                  <c:v>6.9383437338308847</c:v>
                </c:pt>
                <c:pt idx="8157">
                  <c:v>6.9383437338308847</c:v>
                </c:pt>
                <c:pt idx="8158">
                  <c:v>6.9383437338308847</c:v>
                </c:pt>
                <c:pt idx="8159">
                  <c:v>6.9383437338308847</c:v>
                </c:pt>
                <c:pt idx="8160">
                  <c:v>6.9383437338308847</c:v>
                </c:pt>
                <c:pt idx="8161">
                  <c:v>6.9383437338308847</c:v>
                </c:pt>
                <c:pt idx="8162">
                  <c:v>6.9383437338308847</c:v>
                </c:pt>
                <c:pt idx="8163">
                  <c:v>6.9383437338308847</c:v>
                </c:pt>
                <c:pt idx="8164">
                  <c:v>6.9383437338308847</c:v>
                </c:pt>
                <c:pt idx="8165">
                  <c:v>6.9383437338308847</c:v>
                </c:pt>
                <c:pt idx="8166">
                  <c:v>6.9383437338308847</c:v>
                </c:pt>
                <c:pt idx="8167">
                  <c:v>6.9383437338308847</c:v>
                </c:pt>
                <c:pt idx="8168">
                  <c:v>6.9383437338308847</c:v>
                </c:pt>
                <c:pt idx="8169">
                  <c:v>6.9383437338308847</c:v>
                </c:pt>
                <c:pt idx="8170">
                  <c:v>6.9383437338308847</c:v>
                </c:pt>
                <c:pt idx="8171">
                  <c:v>6.9383437338308847</c:v>
                </c:pt>
                <c:pt idx="8172">
                  <c:v>6.9383437338308847</c:v>
                </c:pt>
                <c:pt idx="8173">
                  <c:v>6.9383437338308847</c:v>
                </c:pt>
                <c:pt idx="8174">
                  <c:v>6.9383437338308847</c:v>
                </c:pt>
                <c:pt idx="8175">
                  <c:v>6.9383437338308847</c:v>
                </c:pt>
                <c:pt idx="8176">
                  <c:v>6.9383437338308847</c:v>
                </c:pt>
                <c:pt idx="8177">
                  <c:v>6.9383437338308847</c:v>
                </c:pt>
                <c:pt idx="8178">
                  <c:v>6.9383437338308847</c:v>
                </c:pt>
                <c:pt idx="8179">
                  <c:v>6.9383437338308847</c:v>
                </c:pt>
                <c:pt idx="8180">
                  <c:v>6.9383437338308847</c:v>
                </c:pt>
                <c:pt idx="8181">
                  <c:v>6.9383437338308847</c:v>
                </c:pt>
                <c:pt idx="8182">
                  <c:v>6.9383437338308847</c:v>
                </c:pt>
                <c:pt idx="8183">
                  <c:v>6.9383437338308847</c:v>
                </c:pt>
                <c:pt idx="8184">
                  <c:v>6.9383437338308847</c:v>
                </c:pt>
                <c:pt idx="8185">
                  <c:v>6.9383437338308847</c:v>
                </c:pt>
                <c:pt idx="8186">
                  <c:v>6.9383437338308847</c:v>
                </c:pt>
                <c:pt idx="8187">
                  <c:v>6.9383437338308847</c:v>
                </c:pt>
                <c:pt idx="8188">
                  <c:v>6.9383437338308847</c:v>
                </c:pt>
                <c:pt idx="8189">
                  <c:v>6.9383437338308847</c:v>
                </c:pt>
                <c:pt idx="8190">
                  <c:v>6.9383437338308847</c:v>
                </c:pt>
                <c:pt idx="8191">
                  <c:v>6.9383437338308847</c:v>
                </c:pt>
                <c:pt idx="8192">
                  <c:v>6.9383437338308847</c:v>
                </c:pt>
                <c:pt idx="8193">
                  <c:v>6.9383437338308847</c:v>
                </c:pt>
                <c:pt idx="8194">
                  <c:v>6.9383437338308847</c:v>
                </c:pt>
                <c:pt idx="8195">
                  <c:v>6.9383437338308847</c:v>
                </c:pt>
                <c:pt idx="8196">
                  <c:v>6.9383437338308847</c:v>
                </c:pt>
                <c:pt idx="8197">
                  <c:v>6.9383437338308847</c:v>
                </c:pt>
                <c:pt idx="8198">
                  <c:v>6.9383437338308847</c:v>
                </c:pt>
                <c:pt idx="8199">
                  <c:v>6.9383437338308847</c:v>
                </c:pt>
                <c:pt idx="8200">
                  <c:v>6.9383437338308847</c:v>
                </c:pt>
                <c:pt idx="8201">
                  <c:v>6.9383437338308847</c:v>
                </c:pt>
                <c:pt idx="8202">
                  <c:v>6.9383437338308847</c:v>
                </c:pt>
                <c:pt idx="8203">
                  <c:v>6.9383437338308847</c:v>
                </c:pt>
                <c:pt idx="8204">
                  <c:v>6.9383437338308847</c:v>
                </c:pt>
                <c:pt idx="8205">
                  <c:v>6.9383437338308847</c:v>
                </c:pt>
                <c:pt idx="8206">
                  <c:v>6.9383437338308847</c:v>
                </c:pt>
                <c:pt idx="8207">
                  <c:v>6.9383437338308847</c:v>
                </c:pt>
                <c:pt idx="8208">
                  <c:v>6.9383437338308847</c:v>
                </c:pt>
                <c:pt idx="8209">
                  <c:v>6.9383437338308847</c:v>
                </c:pt>
                <c:pt idx="8210">
                  <c:v>6.9383437338308847</c:v>
                </c:pt>
                <c:pt idx="8211">
                  <c:v>6.9383437338308847</c:v>
                </c:pt>
                <c:pt idx="8212">
                  <c:v>6.9383437338308847</c:v>
                </c:pt>
                <c:pt idx="8213">
                  <c:v>6.9383437338308847</c:v>
                </c:pt>
                <c:pt idx="8214">
                  <c:v>6.9383437338308847</c:v>
                </c:pt>
                <c:pt idx="8215">
                  <c:v>6.9383437338308847</c:v>
                </c:pt>
                <c:pt idx="8216">
                  <c:v>6.9383437338308847</c:v>
                </c:pt>
                <c:pt idx="8217">
                  <c:v>6.9383437338308847</c:v>
                </c:pt>
                <c:pt idx="8218">
                  <c:v>6.9383437338308847</c:v>
                </c:pt>
                <c:pt idx="8219">
                  <c:v>6.9383437338308847</c:v>
                </c:pt>
                <c:pt idx="8220">
                  <c:v>6.9383437338308847</c:v>
                </c:pt>
                <c:pt idx="8221">
                  <c:v>6.9383437338308847</c:v>
                </c:pt>
                <c:pt idx="8222">
                  <c:v>6.9383437338308847</c:v>
                </c:pt>
                <c:pt idx="8223">
                  <c:v>6.9383437338308847</c:v>
                </c:pt>
                <c:pt idx="8224">
                  <c:v>6.9383437338308847</c:v>
                </c:pt>
                <c:pt idx="8225">
                  <c:v>6.9383437338308847</c:v>
                </c:pt>
                <c:pt idx="8226">
                  <c:v>6.9383437338308847</c:v>
                </c:pt>
                <c:pt idx="8227">
                  <c:v>6.9383437338308847</c:v>
                </c:pt>
                <c:pt idx="8228">
                  <c:v>6.9383437338308847</c:v>
                </c:pt>
                <c:pt idx="8229">
                  <c:v>6.9383437338308847</c:v>
                </c:pt>
                <c:pt idx="8230">
                  <c:v>6.9383437338308847</c:v>
                </c:pt>
                <c:pt idx="8231">
                  <c:v>6.9383437338308847</c:v>
                </c:pt>
                <c:pt idx="8232">
                  <c:v>6.9383437338308847</c:v>
                </c:pt>
                <c:pt idx="8233">
                  <c:v>6.9383437338308847</c:v>
                </c:pt>
                <c:pt idx="8234">
                  <c:v>6.9383437338308847</c:v>
                </c:pt>
                <c:pt idx="8235">
                  <c:v>6.9383437338308847</c:v>
                </c:pt>
                <c:pt idx="8236">
                  <c:v>6.9383437338308847</c:v>
                </c:pt>
                <c:pt idx="8237">
                  <c:v>6.9383437338308847</c:v>
                </c:pt>
                <c:pt idx="8238">
                  <c:v>6.9383437338308847</c:v>
                </c:pt>
                <c:pt idx="8239">
                  <c:v>6.9383437338308847</c:v>
                </c:pt>
                <c:pt idx="8240">
                  <c:v>6.9383437338308847</c:v>
                </c:pt>
                <c:pt idx="8241">
                  <c:v>6.9383437338308847</c:v>
                </c:pt>
                <c:pt idx="8242">
                  <c:v>6.9383437338308847</c:v>
                </c:pt>
                <c:pt idx="8243">
                  <c:v>6.9383437338308847</c:v>
                </c:pt>
                <c:pt idx="8244">
                  <c:v>6.9383437338308847</c:v>
                </c:pt>
                <c:pt idx="8245">
                  <c:v>6.9383437338308847</c:v>
                </c:pt>
                <c:pt idx="8246">
                  <c:v>6.9383437338308847</c:v>
                </c:pt>
                <c:pt idx="8247">
                  <c:v>6.9383437338308847</c:v>
                </c:pt>
                <c:pt idx="8248">
                  <c:v>6.9383437338308847</c:v>
                </c:pt>
                <c:pt idx="8249">
                  <c:v>6.9383437338308847</c:v>
                </c:pt>
                <c:pt idx="8250">
                  <c:v>6.9383437338308847</c:v>
                </c:pt>
                <c:pt idx="8251">
                  <c:v>6.9383437338308847</c:v>
                </c:pt>
                <c:pt idx="8252">
                  <c:v>6.9383437338308847</c:v>
                </c:pt>
                <c:pt idx="8253">
                  <c:v>6.9383437338308847</c:v>
                </c:pt>
                <c:pt idx="8254">
                  <c:v>6.9383437338308847</c:v>
                </c:pt>
                <c:pt idx="8255">
                  <c:v>6.9383437338308847</c:v>
                </c:pt>
                <c:pt idx="8256">
                  <c:v>6.9383437338308847</c:v>
                </c:pt>
                <c:pt idx="8257">
                  <c:v>6.9383437338308847</c:v>
                </c:pt>
                <c:pt idx="8258">
                  <c:v>6.9383437338308847</c:v>
                </c:pt>
                <c:pt idx="8259">
                  <c:v>6.9383437338308847</c:v>
                </c:pt>
                <c:pt idx="8260">
                  <c:v>6.9383437338308847</c:v>
                </c:pt>
                <c:pt idx="8261">
                  <c:v>6.9383437338308847</c:v>
                </c:pt>
                <c:pt idx="8262">
                  <c:v>6.9383437338308847</c:v>
                </c:pt>
                <c:pt idx="8263">
                  <c:v>6.9383437338308847</c:v>
                </c:pt>
                <c:pt idx="8264">
                  <c:v>6.9383437338308847</c:v>
                </c:pt>
                <c:pt idx="8265">
                  <c:v>6.9383437338308847</c:v>
                </c:pt>
                <c:pt idx="8266">
                  <c:v>6.9383437338308847</c:v>
                </c:pt>
                <c:pt idx="8267">
                  <c:v>6.9383437338308847</c:v>
                </c:pt>
                <c:pt idx="8268">
                  <c:v>6.9383437338308847</c:v>
                </c:pt>
                <c:pt idx="8269">
                  <c:v>6.9383437338308847</c:v>
                </c:pt>
                <c:pt idx="8270">
                  <c:v>6.9383437338308847</c:v>
                </c:pt>
                <c:pt idx="8271">
                  <c:v>6.9383437338308847</c:v>
                </c:pt>
                <c:pt idx="8272">
                  <c:v>6.9383437338308847</c:v>
                </c:pt>
                <c:pt idx="8273">
                  <c:v>6.9383437338308847</c:v>
                </c:pt>
                <c:pt idx="8274">
                  <c:v>6.9383437338308847</c:v>
                </c:pt>
                <c:pt idx="8275">
                  <c:v>6.9383437338308847</c:v>
                </c:pt>
                <c:pt idx="8276">
                  <c:v>6.9383437338308847</c:v>
                </c:pt>
                <c:pt idx="8277">
                  <c:v>6.9383437338308847</c:v>
                </c:pt>
                <c:pt idx="8278">
                  <c:v>6.9383437338308847</c:v>
                </c:pt>
                <c:pt idx="8279">
                  <c:v>6.9383437338308847</c:v>
                </c:pt>
                <c:pt idx="8280">
                  <c:v>6.9383437338308847</c:v>
                </c:pt>
                <c:pt idx="8281">
                  <c:v>6.9383437338308847</c:v>
                </c:pt>
                <c:pt idx="8282">
                  <c:v>6.9383437338308847</c:v>
                </c:pt>
                <c:pt idx="8283">
                  <c:v>6.9383437338308847</c:v>
                </c:pt>
                <c:pt idx="8284">
                  <c:v>6.9383437338308847</c:v>
                </c:pt>
                <c:pt idx="8285">
                  <c:v>6.9383437338308847</c:v>
                </c:pt>
                <c:pt idx="8286">
                  <c:v>6.9383437338308847</c:v>
                </c:pt>
                <c:pt idx="8287">
                  <c:v>6.9383437338308847</c:v>
                </c:pt>
                <c:pt idx="8288">
                  <c:v>6.9383437338308847</c:v>
                </c:pt>
                <c:pt idx="8289">
                  <c:v>6.9383437338308847</c:v>
                </c:pt>
                <c:pt idx="8290">
                  <c:v>6.9383437338308847</c:v>
                </c:pt>
                <c:pt idx="8291">
                  <c:v>6.9383437338308847</c:v>
                </c:pt>
                <c:pt idx="8292">
                  <c:v>6.9383437338308847</c:v>
                </c:pt>
                <c:pt idx="8293">
                  <c:v>6.9383437338308847</c:v>
                </c:pt>
                <c:pt idx="8294">
                  <c:v>6.9383437338308847</c:v>
                </c:pt>
                <c:pt idx="8295">
                  <c:v>6.9383437338308847</c:v>
                </c:pt>
                <c:pt idx="8296">
                  <c:v>6.9383437338308847</c:v>
                </c:pt>
                <c:pt idx="8297">
                  <c:v>6.9383437338308847</c:v>
                </c:pt>
                <c:pt idx="8298">
                  <c:v>6.9383437338308847</c:v>
                </c:pt>
                <c:pt idx="8299">
                  <c:v>6.9383437338308847</c:v>
                </c:pt>
                <c:pt idx="8300">
                  <c:v>6.9383437338308847</c:v>
                </c:pt>
                <c:pt idx="8301">
                  <c:v>6.9383437338308847</c:v>
                </c:pt>
                <c:pt idx="8302">
                  <c:v>6.9383437338308847</c:v>
                </c:pt>
                <c:pt idx="8303">
                  <c:v>6.9383437338308847</c:v>
                </c:pt>
                <c:pt idx="8304">
                  <c:v>6.9383437338308847</c:v>
                </c:pt>
                <c:pt idx="8305">
                  <c:v>6.9383437338308847</c:v>
                </c:pt>
                <c:pt idx="8306">
                  <c:v>6.9383437338308847</c:v>
                </c:pt>
                <c:pt idx="8307">
                  <c:v>6.9383437338308847</c:v>
                </c:pt>
                <c:pt idx="8308">
                  <c:v>6.9383437338308847</c:v>
                </c:pt>
                <c:pt idx="8309">
                  <c:v>6.9383437338308847</c:v>
                </c:pt>
                <c:pt idx="8310">
                  <c:v>6.9383437338308847</c:v>
                </c:pt>
                <c:pt idx="8311">
                  <c:v>6.9383437338308847</c:v>
                </c:pt>
                <c:pt idx="8312">
                  <c:v>6.9383437338308847</c:v>
                </c:pt>
                <c:pt idx="8313">
                  <c:v>6.9383437338308847</c:v>
                </c:pt>
                <c:pt idx="8314">
                  <c:v>6.9383437338308847</c:v>
                </c:pt>
                <c:pt idx="8315">
                  <c:v>6.9383437338308847</c:v>
                </c:pt>
                <c:pt idx="8316">
                  <c:v>6.9383437338308847</c:v>
                </c:pt>
                <c:pt idx="8317">
                  <c:v>6.9383437338308847</c:v>
                </c:pt>
                <c:pt idx="8318">
                  <c:v>6.9383437338308847</c:v>
                </c:pt>
                <c:pt idx="8319">
                  <c:v>6.9383437338308847</c:v>
                </c:pt>
                <c:pt idx="8320">
                  <c:v>6.9383437338308847</c:v>
                </c:pt>
                <c:pt idx="8321">
                  <c:v>6.9383437338308847</c:v>
                </c:pt>
                <c:pt idx="8322">
                  <c:v>6.9383437338308847</c:v>
                </c:pt>
                <c:pt idx="8323">
                  <c:v>6.9383437338308847</c:v>
                </c:pt>
                <c:pt idx="8324">
                  <c:v>6.9383437338308847</c:v>
                </c:pt>
                <c:pt idx="8325">
                  <c:v>6.9383437338308847</c:v>
                </c:pt>
                <c:pt idx="8326">
                  <c:v>6.9383437338308847</c:v>
                </c:pt>
                <c:pt idx="8327">
                  <c:v>6.9383437338308847</c:v>
                </c:pt>
                <c:pt idx="8328">
                  <c:v>6.9383437338308847</c:v>
                </c:pt>
                <c:pt idx="8329">
                  <c:v>6.9383437338308847</c:v>
                </c:pt>
                <c:pt idx="8330">
                  <c:v>6.9383437338308847</c:v>
                </c:pt>
                <c:pt idx="8331">
                  <c:v>6.9383437338308847</c:v>
                </c:pt>
                <c:pt idx="8332">
                  <c:v>6.9383437338308847</c:v>
                </c:pt>
                <c:pt idx="8333">
                  <c:v>6.9383437338308847</c:v>
                </c:pt>
                <c:pt idx="8334">
                  <c:v>6.9383437338308847</c:v>
                </c:pt>
                <c:pt idx="8335">
                  <c:v>6.9383437338308847</c:v>
                </c:pt>
                <c:pt idx="8336">
                  <c:v>6.9383437338308847</c:v>
                </c:pt>
                <c:pt idx="8337">
                  <c:v>6.9383437338308847</c:v>
                </c:pt>
                <c:pt idx="8338">
                  <c:v>6.9383437338308847</c:v>
                </c:pt>
                <c:pt idx="8339">
                  <c:v>6.9383437338308847</c:v>
                </c:pt>
                <c:pt idx="8340">
                  <c:v>6.9383437338308847</c:v>
                </c:pt>
                <c:pt idx="8341">
                  <c:v>6.9383437338308847</c:v>
                </c:pt>
                <c:pt idx="8342">
                  <c:v>6.9383437338308847</c:v>
                </c:pt>
                <c:pt idx="8343">
                  <c:v>6.9383437338308847</c:v>
                </c:pt>
                <c:pt idx="8344">
                  <c:v>6.9383437338308847</c:v>
                </c:pt>
                <c:pt idx="8345">
                  <c:v>6.9383437338308847</c:v>
                </c:pt>
                <c:pt idx="8346">
                  <c:v>6.9383437338308847</c:v>
                </c:pt>
                <c:pt idx="8347">
                  <c:v>6.9383437338308847</c:v>
                </c:pt>
                <c:pt idx="8348">
                  <c:v>6.9383437338308847</c:v>
                </c:pt>
                <c:pt idx="8349">
                  <c:v>6.9383437338308847</c:v>
                </c:pt>
                <c:pt idx="8350">
                  <c:v>6.9383437338308847</c:v>
                </c:pt>
                <c:pt idx="8351">
                  <c:v>6.9383437338308847</c:v>
                </c:pt>
                <c:pt idx="8352">
                  <c:v>6.9383437338308847</c:v>
                </c:pt>
                <c:pt idx="8353">
                  <c:v>6.9383437338308847</c:v>
                </c:pt>
                <c:pt idx="8354">
                  <c:v>6.9383437338308847</c:v>
                </c:pt>
                <c:pt idx="8355">
                  <c:v>6.9383437338308847</c:v>
                </c:pt>
                <c:pt idx="8356">
                  <c:v>6.9383437338308847</c:v>
                </c:pt>
                <c:pt idx="8357">
                  <c:v>6.9383437338308847</c:v>
                </c:pt>
                <c:pt idx="8358">
                  <c:v>6.9383437338308847</c:v>
                </c:pt>
                <c:pt idx="8359">
                  <c:v>6.9383437338308847</c:v>
                </c:pt>
                <c:pt idx="8360">
                  <c:v>6.9383437338308847</c:v>
                </c:pt>
                <c:pt idx="8361">
                  <c:v>6.9383437338308847</c:v>
                </c:pt>
                <c:pt idx="8362">
                  <c:v>6.9383437338308847</c:v>
                </c:pt>
                <c:pt idx="8363">
                  <c:v>6.9383437338308847</c:v>
                </c:pt>
                <c:pt idx="8364">
                  <c:v>6.9383437338308847</c:v>
                </c:pt>
                <c:pt idx="8365">
                  <c:v>6.9383437338308847</c:v>
                </c:pt>
                <c:pt idx="8366">
                  <c:v>6.9383437338308847</c:v>
                </c:pt>
                <c:pt idx="8367">
                  <c:v>6.9383437338308847</c:v>
                </c:pt>
                <c:pt idx="8368">
                  <c:v>6.9383437338308847</c:v>
                </c:pt>
                <c:pt idx="8369">
                  <c:v>6.9383437338308847</c:v>
                </c:pt>
                <c:pt idx="8370">
                  <c:v>6.9383437338308847</c:v>
                </c:pt>
                <c:pt idx="8371">
                  <c:v>6.9383437338308847</c:v>
                </c:pt>
                <c:pt idx="8372">
                  <c:v>6.9383437338308847</c:v>
                </c:pt>
                <c:pt idx="8373">
                  <c:v>6.9383437338308847</c:v>
                </c:pt>
                <c:pt idx="8374">
                  <c:v>6.9383437338308847</c:v>
                </c:pt>
                <c:pt idx="8375">
                  <c:v>6.9383437338308847</c:v>
                </c:pt>
                <c:pt idx="8376">
                  <c:v>6.9383437338308847</c:v>
                </c:pt>
                <c:pt idx="8377">
                  <c:v>6.9383437338308847</c:v>
                </c:pt>
                <c:pt idx="8378">
                  <c:v>6.9383437338308847</c:v>
                </c:pt>
                <c:pt idx="8379">
                  <c:v>6.9383437338308847</c:v>
                </c:pt>
                <c:pt idx="8380">
                  <c:v>6.9383437338308847</c:v>
                </c:pt>
                <c:pt idx="8381">
                  <c:v>6.9383437338308847</c:v>
                </c:pt>
                <c:pt idx="8382">
                  <c:v>6.9383437338308847</c:v>
                </c:pt>
                <c:pt idx="8383">
                  <c:v>6.9383437338308847</c:v>
                </c:pt>
                <c:pt idx="8384">
                  <c:v>6.9383437338308847</c:v>
                </c:pt>
                <c:pt idx="8385">
                  <c:v>6.9383437338308847</c:v>
                </c:pt>
                <c:pt idx="8386">
                  <c:v>6.9383437338308847</c:v>
                </c:pt>
                <c:pt idx="8387">
                  <c:v>6.9383437338308847</c:v>
                </c:pt>
                <c:pt idx="8388">
                  <c:v>6.9383437338308847</c:v>
                </c:pt>
                <c:pt idx="8389">
                  <c:v>6.9383437338308847</c:v>
                </c:pt>
                <c:pt idx="8390">
                  <c:v>6.9383437338308847</c:v>
                </c:pt>
                <c:pt idx="8391">
                  <c:v>6.9383437338308847</c:v>
                </c:pt>
                <c:pt idx="8392">
                  <c:v>6.9383437338308847</c:v>
                </c:pt>
                <c:pt idx="8393">
                  <c:v>6.9383437338308847</c:v>
                </c:pt>
                <c:pt idx="8394">
                  <c:v>6.9383437338308847</c:v>
                </c:pt>
                <c:pt idx="8395">
                  <c:v>6.9383437338308847</c:v>
                </c:pt>
                <c:pt idx="8396">
                  <c:v>6.9383437338308847</c:v>
                </c:pt>
                <c:pt idx="8397">
                  <c:v>6.9383437338308847</c:v>
                </c:pt>
                <c:pt idx="8398">
                  <c:v>6.9383437338308847</c:v>
                </c:pt>
                <c:pt idx="8399">
                  <c:v>6.9383437338308847</c:v>
                </c:pt>
                <c:pt idx="8400">
                  <c:v>6.9383437338308847</c:v>
                </c:pt>
                <c:pt idx="8401">
                  <c:v>6.9383437338308847</c:v>
                </c:pt>
                <c:pt idx="8402">
                  <c:v>6.9383437338308847</c:v>
                </c:pt>
                <c:pt idx="8403">
                  <c:v>6.9383437338308847</c:v>
                </c:pt>
                <c:pt idx="8404">
                  <c:v>6.9383437338308847</c:v>
                </c:pt>
                <c:pt idx="8405">
                  <c:v>6.9383437338308847</c:v>
                </c:pt>
                <c:pt idx="8406">
                  <c:v>6.9383437338308847</c:v>
                </c:pt>
                <c:pt idx="8407">
                  <c:v>6.9383437338308847</c:v>
                </c:pt>
                <c:pt idx="8408">
                  <c:v>6.9383437338308847</c:v>
                </c:pt>
                <c:pt idx="8409">
                  <c:v>6.9383437338308847</c:v>
                </c:pt>
                <c:pt idx="8410">
                  <c:v>6.9383437338308847</c:v>
                </c:pt>
                <c:pt idx="8411">
                  <c:v>6.9383437338308847</c:v>
                </c:pt>
                <c:pt idx="8412">
                  <c:v>6.9383437338308847</c:v>
                </c:pt>
                <c:pt idx="8413">
                  <c:v>6.9383437338308847</c:v>
                </c:pt>
                <c:pt idx="8414">
                  <c:v>6.9383437338308847</c:v>
                </c:pt>
                <c:pt idx="8415">
                  <c:v>6.9383437338308847</c:v>
                </c:pt>
                <c:pt idx="8416">
                  <c:v>6.9383437338308847</c:v>
                </c:pt>
                <c:pt idx="8417">
                  <c:v>6.9383437338308847</c:v>
                </c:pt>
                <c:pt idx="8418">
                  <c:v>6.9383437338308847</c:v>
                </c:pt>
                <c:pt idx="8419">
                  <c:v>6.9383437338308847</c:v>
                </c:pt>
                <c:pt idx="8420">
                  <c:v>6.9383437338308847</c:v>
                </c:pt>
                <c:pt idx="8421">
                  <c:v>6.9383437338308847</c:v>
                </c:pt>
                <c:pt idx="8422">
                  <c:v>6.9383437338308847</c:v>
                </c:pt>
                <c:pt idx="8423">
                  <c:v>6.9383437338308847</c:v>
                </c:pt>
                <c:pt idx="8424">
                  <c:v>6.9383437338308847</c:v>
                </c:pt>
                <c:pt idx="8425">
                  <c:v>6.9383437338308847</c:v>
                </c:pt>
                <c:pt idx="8426">
                  <c:v>6.9383437338308847</c:v>
                </c:pt>
                <c:pt idx="8427">
                  <c:v>6.9383437338308847</c:v>
                </c:pt>
                <c:pt idx="8428">
                  <c:v>6.9383437338308847</c:v>
                </c:pt>
                <c:pt idx="8429">
                  <c:v>6.9383437338308847</c:v>
                </c:pt>
                <c:pt idx="8430">
                  <c:v>6.9383437338308847</c:v>
                </c:pt>
                <c:pt idx="8431">
                  <c:v>6.9383437338308847</c:v>
                </c:pt>
                <c:pt idx="8432">
                  <c:v>6.9383437338308847</c:v>
                </c:pt>
                <c:pt idx="8433">
                  <c:v>6.9383437338308847</c:v>
                </c:pt>
                <c:pt idx="8434">
                  <c:v>6.9383437338308847</c:v>
                </c:pt>
                <c:pt idx="8435">
                  <c:v>6.9383437338308847</c:v>
                </c:pt>
                <c:pt idx="8436">
                  <c:v>6.9383437338308847</c:v>
                </c:pt>
                <c:pt idx="8437">
                  <c:v>6.9383437338308847</c:v>
                </c:pt>
                <c:pt idx="8438">
                  <c:v>6.9383437338308847</c:v>
                </c:pt>
                <c:pt idx="8439">
                  <c:v>6.9383437338308847</c:v>
                </c:pt>
                <c:pt idx="8440">
                  <c:v>6.9383437338308847</c:v>
                </c:pt>
                <c:pt idx="8441">
                  <c:v>6.9383437338308847</c:v>
                </c:pt>
                <c:pt idx="8442">
                  <c:v>6.9383437338308847</c:v>
                </c:pt>
                <c:pt idx="8443">
                  <c:v>6.9383437338308847</c:v>
                </c:pt>
                <c:pt idx="8444">
                  <c:v>6.9383437338308847</c:v>
                </c:pt>
                <c:pt idx="8445">
                  <c:v>6.9383437338308847</c:v>
                </c:pt>
                <c:pt idx="8446">
                  <c:v>6.9383437338308847</c:v>
                </c:pt>
                <c:pt idx="8447">
                  <c:v>6.9383437338308847</c:v>
                </c:pt>
                <c:pt idx="8448">
                  <c:v>6.9383437338308847</c:v>
                </c:pt>
                <c:pt idx="8449">
                  <c:v>6.9383437338308847</c:v>
                </c:pt>
                <c:pt idx="8450">
                  <c:v>6.9383437338308847</c:v>
                </c:pt>
                <c:pt idx="8451">
                  <c:v>6.9383437338308847</c:v>
                </c:pt>
                <c:pt idx="8452">
                  <c:v>6.9383437338308847</c:v>
                </c:pt>
                <c:pt idx="8453">
                  <c:v>6.9383437338308847</c:v>
                </c:pt>
                <c:pt idx="8454">
                  <c:v>6.9383437338308847</c:v>
                </c:pt>
                <c:pt idx="8455">
                  <c:v>6.9383437338308847</c:v>
                </c:pt>
                <c:pt idx="8456">
                  <c:v>6.9383437338308847</c:v>
                </c:pt>
                <c:pt idx="8457">
                  <c:v>6.9383437338308847</c:v>
                </c:pt>
                <c:pt idx="8458">
                  <c:v>6.9383437338308847</c:v>
                </c:pt>
                <c:pt idx="8459">
                  <c:v>6.9383437338308847</c:v>
                </c:pt>
                <c:pt idx="8460">
                  <c:v>6.9383437338308847</c:v>
                </c:pt>
                <c:pt idx="8461">
                  <c:v>6.9383437338308847</c:v>
                </c:pt>
                <c:pt idx="8462">
                  <c:v>6.9383437338308847</c:v>
                </c:pt>
                <c:pt idx="8463">
                  <c:v>6.9383437338308847</c:v>
                </c:pt>
                <c:pt idx="8464">
                  <c:v>6.9383437338308847</c:v>
                </c:pt>
                <c:pt idx="8465">
                  <c:v>6.9383437338308847</c:v>
                </c:pt>
                <c:pt idx="8466">
                  <c:v>6.9383437338308847</c:v>
                </c:pt>
                <c:pt idx="8467">
                  <c:v>6.9383437338308847</c:v>
                </c:pt>
                <c:pt idx="8468">
                  <c:v>6.9383437338308847</c:v>
                </c:pt>
                <c:pt idx="8469">
                  <c:v>6.9383437338308847</c:v>
                </c:pt>
                <c:pt idx="8470">
                  <c:v>6.9383437338308847</c:v>
                </c:pt>
                <c:pt idx="8471">
                  <c:v>6.9383437338308847</c:v>
                </c:pt>
                <c:pt idx="8472">
                  <c:v>6.9383437338308847</c:v>
                </c:pt>
                <c:pt idx="8473">
                  <c:v>6.9383437338308847</c:v>
                </c:pt>
                <c:pt idx="8474">
                  <c:v>6.9383437338308847</c:v>
                </c:pt>
                <c:pt idx="8475">
                  <c:v>6.9383437338308847</c:v>
                </c:pt>
                <c:pt idx="8476">
                  <c:v>6.9383437338308847</c:v>
                </c:pt>
                <c:pt idx="8477">
                  <c:v>6.9383437338308847</c:v>
                </c:pt>
                <c:pt idx="8478">
                  <c:v>6.9383437338308847</c:v>
                </c:pt>
                <c:pt idx="8479">
                  <c:v>6.9383437338308847</c:v>
                </c:pt>
                <c:pt idx="8480">
                  <c:v>6.9383437338308847</c:v>
                </c:pt>
                <c:pt idx="8481">
                  <c:v>6.9383437338308847</c:v>
                </c:pt>
                <c:pt idx="8482">
                  <c:v>6.9383437338308847</c:v>
                </c:pt>
                <c:pt idx="8483">
                  <c:v>6.9383437338308847</c:v>
                </c:pt>
                <c:pt idx="8484">
                  <c:v>6.9383437338308847</c:v>
                </c:pt>
                <c:pt idx="8485">
                  <c:v>6.9383437338308847</c:v>
                </c:pt>
                <c:pt idx="8486">
                  <c:v>6.9383437338308847</c:v>
                </c:pt>
                <c:pt idx="8487">
                  <c:v>6.9383437338308847</c:v>
                </c:pt>
                <c:pt idx="8488">
                  <c:v>6.9383437338308847</c:v>
                </c:pt>
                <c:pt idx="8489">
                  <c:v>6.9383437338308847</c:v>
                </c:pt>
                <c:pt idx="8490">
                  <c:v>6.9383437338308847</c:v>
                </c:pt>
                <c:pt idx="8491">
                  <c:v>6.9383437338308847</c:v>
                </c:pt>
                <c:pt idx="8492">
                  <c:v>6.9383437338308847</c:v>
                </c:pt>
                <c:pt idx="8493">
                  <c:v>6.9383437338308847</c:v>
                </c:pt>
                <c:pt idx="8494">
                  <c:v>6.9383437338308847</c:v>
                </c:pt>
                <c:pt idx="8495">
                  <c:v>6.9383437338308847</c:v>
                </c:pt>
                <c:pt idx="8496">
                  <c:v>6.9383437338308847</c:v>
                </c:pt>
                <c:pt idx="8497">
                  <c:v>6.9383437338308847</c:v>
                </c:pt>
                <c:pt idx="8498">
                  <c:v>6.9383437338308847</c:v>
                </c:pt>
                <c:pt idx="8499">
                  <c:v>6.9383437338308847</c:v>
                </c:pt>
                <c:pt idx="8500">
                  <c:v>6.9383437338308847</c:v>
                </c:pt>
                <c:pt idx="8501">
                  <c:v>6.9383437338308847</c:v>
                </c:pt>
                <c:pt idx="8502">
                  <c:v>6.9383437338308847</c:v>
                </c:pt>
                <c:pt idx="8503">
                  <c:v>6.9383437338308847</c:v>
                </c:pt>
                <c:pt idx="8504">
                  <c:v>6.9383437338308847</c:v>
                </c:pt>
                <c:pt idx="8505">
                  <c:v>6.9383437338308847</c:v>
                </c:pt>
                <c:pt idx="8506">
                  <c:v>6.9383437338308847</c:v>
                </c:pt>
                <c:pt idx="8507">
                  <c:v>6.9383437338308847</c:v>
                </c:pt>
                <c:pt idx="8508">
                  <c:v>6.9383437338308847</c:v>
                </c:pt>
                <c:pt idx="8509">
                  <c:v>6.9383437338308847</c:v>
                </c:pt>
                <c:pt idx="8510">
                  <c:v>6.9383437338308847</c:v>
                </c:pt>
                <c:pt idx="8511">
                  <c:v>6.9383437338308847</c:v>
                </c:pt>
                <c:pt idx="8512">
                  <c:v>6.9383437338308847</c:v>
                </c:pt>
                <c:pt idx="8513">
                  <c:v>6.9383437338308847</c:v>
                </c:pt>
                <c:pt idx="8514">
                  <c:v>6.9383437338308847</c:v>
                </c:pt>
                <c:pt idx="8515">
                  <c:v>6.9383437338308847</c:v>
                </c:pt>
                <c:pt idx="8516">
                  <c:v>6.9383437338308847</c:v>
                </c:pt>
                <c:pt idx="8517">
                  <c:v>6.9383437338308847</c:v>
                </c:pt>
                <c:pt idx="8518">
                  <c:v>6.9383437338308847</c:v>
                </c:pt>
                <c:pt idx="8519">
                  <c:v>6.9383437338308847</c:v>
                </c:pt>
                <c:pt idx="8520">
                  <c:v>6.9383437338308847</c:v>
                </c:pt>
                <c:pt idx="8521">
                  <c:v>6.9383437338308847</c:v>
                </c:pt>
                <c:pt idx="8522">
                  <c:v>6.9383437338308847</c:v>
                </c:pt>
                <c:pt idx="8523">
                  <c:v>6.9383437338308847</c:v>
                </c:pt>
                <c:pt idx="8524">
                  <c:v>6.9383437338308847</c:v>
                </c:pt>
                <c:pt idx="8525">
                  <c:v>6.9383437338308847</c:v>
                </c:pt>
                <c:pt idx="8526">
                  <c:v>6.9383437338308847</c:v>
                </c:pt>
                <c:pt idx="8527">
                  <c:v>6.9383437338308847</c:v>
                </c:pt>
                <c:pt idx="8528">
                  <c:v>6.9383437338308847</c:v>
                </c:pt>
                <c:pt idx="8529">
                  <c:v>6.9383437338308847</c:v>
                </c:pt>
                <c:pt idx="8530">
                  <c:v>6.9383437338308847</c:v>
                </c:pt>
                <c:pt idx="8531">
                  <c:v>6.9383437338308847</c:v>
                </c:pt>
                <c:pt idx="8532">
                  <c:v>6.9383437338308847</c:v>
                </c:pt>
                <c:pt idx="8533">
                  <c:v>6.9383437338308847</c:v>
                </c:pt>
                <c:pt idx="8534">
                  <c:v>6.9383437338308847</c:v>
                </c:pt>
                <c:pt idx="8535">
                  <c:v>6.9383437338308847</c:v>
                </c:pt>
                <c:pt idx="8536">
                  <c:v>6.9383437338308847</c:v>
                </c:pt>
                <c:pt idx="8537">
                  <c:v>6.9383437338308847</c:v>
                </c:pt>
                <c:pt idx="8538">
                  <c:v>6.9383437338308847</c:v>
                </c:pt>
                <c:pt idx="8539">
                  <c:v>6.9383437338308847</c:v>
                </c:pt>
                <c:pt idx="8540">
                  <c:v>6.9383437338308847</c:v>
                </c:pt>
                <c:pt idx="8541">
                  <c:v>6.9383437338308847</c:v>
                </c:pt>
                <c:pt idx="8542">
                  <c:v>6.9383437338308847</c:v>
                </c:pt>
                <c:pt idx="8543">
                  <c:v>6.9383437338308847</c:v>
                </c:pt>
                <c:pt idx="8544">
                  <c:v>6.9383437338308847</c:v>
                </c:pt>
                <c:pt idx="8545">
                  <c:v>6.9383437338308847</c:v>
                </c:pt>
                <c:pt idx="8546">
                  <c:v>6.9383437338308847</c:v>
                </c:pt>
                <c:pt idx="8547">
                  <c:v>6.9383437338308847</c:v>
                </c:pt>
                <c:pt idx="8548">
                  <c:v>6.9383437338308847</c:v>
                </c:pt>
                <c:pt idx="8549">
                  <c:v>6.9383437338308847</c:v>
                </c:pt>
                <c:pt idx="8550">
                  <c:v>6.9383437338308847</c:v>
                </c:pt>
                <c:pt idx="8551">
                  <c:v>6.9383437338308847</c:v>
                </c:pt>
                <c:pt idx="8552">
                  <c:v>6.9383437338308847</c:v>
                </c:pt>
                <c:pt idx="8553">
                  <c:v>6.9383437338308847</c:v>
                </c:pt>
                <c:pt idx="8554">
                  <c:v>6.9383437338308847</c:v>
                </c:pt>
                <c:pt idx="8555">
                  <c:v>6.9383437338308847</c:v>
                </c:pt>
                <c:pt idx="8556">
                  <c:v>6.9383437338308847</c:v>
                </c:pt>
                <c:pt idx="8557">
                  <c:v>6.9383437338308847</c:v>
                </c:pt>
                <c:pt idx="8558">
                  <c:v>6.9383437338308847</c:v>
                </c:pt>
                <c:pt idx="8559">
                  <c:v>6.9383437338308847</c:v>
                </c:pt>
                <c:pt idx="8560">
                  <c:v>6.9383437338308847</c:v>
                </c:pt>
                <c:pt idx="8561">
                  <c:v>6.9383437338308847</c:v>
                </c:pt>
                <c:pt idx="8562">
                  <c:v>6.9383437338308847</c:v>
                </c:pt>
                <c:pt idx="8563">
                  <c:v>6.9383437338308847</c:v>
                </c:pt>
                <c:pt idx="8564">
                  <c:v>6.9383437338308847</c:v>
                </c:pt>
                <c:pt idx="8565">
                  <c:v>6.9383437338308847</c:v>
                </c:pt>
                <c:pt idx="8566">
                  <c:v>6.9383437338308847</c:v>
                </c:pt>
                <c:pt idx="8567">
                  <c:v>6.9383437338308847</c:v>
                </c:pt>
                <c:pt idx="8568">
                  <c:v>6.9383437338308847</c:v>
                </c:pt>
                <c:pt idx="8569">
                  <c:v>6.9383437338308847</c:v>
                </c:pt>
                <c:pt idx="8570">
                  <c:v>6.9383437338308847</c:v>
                </c:pt>
                <c:pt idx="8571">
                  <c:v>6.9383437338308847</c:v>
                </c:pt>
                <c:pt idx="8572">
                  <c:v>6.9383437338308847</c:v>
                </c:pt>
                <c:pt idx="8573">
                  <c:v>6.9383437338308847</c:v>
                </c:pt>
                <c:pt idx="8574">
                  <c:v>6.9383437338308847</c:v>
                </c:pt>
                <c:pt idx="8575">
                  <c:v>6.9383437338308847</c:v>
                </c:pt>
                <c:pt idx="8576">
                  <c:v>6.9383437338308847</c:v>
                </c:pt>
                <c:pt idx="8577">
                  <c:v>6.9383437338308847</c:v>
                </c:pt>
                <c:pt idx="8578">
                  <c:v>6.9383437338308847</c:v>
                </c:pt>
                <c:pt idx="8579">
                  <c:v>6.9383437338308847</c:v>
                </c:pt>
                <c:pt idx="8580">
                  <c:v>6.9383437338308847</c:v>
                </c:pt>
                <c:pt idx="8581">
                  <c:v>6.9383437338308847</c:v>
                </c:pt>
                <c:pt idx="8582">
                  <c:v>6.9383437338308847</c:v>
                </c:pt>
                <c:pt idx="8583">
                  <c:v>6.9383437338308847</c:v>
                </c:pt>
                <c:pt idx="8584">
                  <c:v>6.9383437338308847</c:v>
                </c:pt>
                <c:pt idx="8585">
                  <c:v>6.9383437338308847</c:v>
                </c:pt>
                <c:pt idx="8586">
                  <c:v>6.9383437338308847</c:v>
                </c:pt>
                <c:pt idx="8587">
                  <c:v>6.9383437338308847</c:v>
                </c:pt>
                <c:pt idx="8588">
                  <c:v>6.9383437338308847</c:v>
                </c:pt>
                <c:pt idx="8589">
                  <c:v>6.9383437338308847</c:v>
                </c:pt>
                <c:pt idx="8590">
                  <c:v>6.9383437338308847</c:v>
                </c:pt>
                <c:pt idx="8591">
                  <c:v>6.9383437338308847</c:v>
                </c:pt>
                <c:pt idx="8592">
                  <c:v>6.9383437338308847</c:v>
                </c:pt>
                <c:pt idx="8593">
                  <c:v>6.9383437338308847</c:v>
                </c:pt>
                <c:pt idx="8594">
                  <c:v>6.9383437338308847</c:v>
                </c:pt>
                <c:pt idx="8595">
                  <c:v>6.9383437338308847</c:v>
                </c:pt>
                <c:pt idx="8596">
                  <c:v>6.9383437338308847</c:v>
                </c:pt>
                <c:pt idx="8597">
                  <c:v>6.9383437338308847</c:v>
                </c:pt>
                <c:pt idx="8598">
                  <c:v>6.9383437338308847</c:v>
                </c:pt>
                <c:pt idx="8599">
                  <c:v>6.9383437338308847</c:v>
                </c:pt>
                <c:pt idx="8600">
                  <c:v>6.9383437338308847</c:v>
                </c:pt>
                <c:pt idx="8601">
                  <c:v>6.9383437338308847</c:v>
                </c:pt>
                <c:pt idx="8602">
                  <c:v>6.9383437338308847</c:v>
                </c:pt>
                <c:pt idx="8603">
                  <c:v>6.9383437338308847</c:v>
                </c:pt>
                <c:pt idx="8604">
                  <c:v>6.9383437338308847</c:v>
                </c:pt>
                <c:pt idx="8605">
                  <c:v>6.9383437338308847</c:v>
                </c:pt>
                <c:pt idx="8606">
                  <c:v>6.9383437338308847</c:v>
                </c:pt>
                <c:pt idx="8607">
                  <c:v>6.9383437338308847</c:v>
                </c:pt>
                <c:pt idx="8608">
                  <c:v>6.9383437338308847</c:v>
                </c:pt>
                <c:pt idx="8609">
                  <c:v>6.9383437338308847</c:v>
                </c:pt>
                <c:pt idx="8610">
                  <c:v>6.9383437338308847</c:v>
                </c:pt>
                <c:pt idx="8611">
                  <c:v>6.9383437338308847</c:v>
                </c:pt>
                <c:pt idx="8612">
                  <c:v>6.9383437338308847</c:v>
                </c:pt>
                <c:pt idx="8613">
                  <c:v>6.9383437338308847</c:v>
                </c:pt>
                <c:pt idx="8614">
                  <c:v>6.9383437338308847</c:v>
                </c:pt>
                <c:pt idx="8615">
                  <c:v>6.9383437338308847</c:v>
                </c:pt>
                <c:pt idx="8616">
                  <c:v>6.9383437338308847</c:v>
                </c:pt>
                <c:pt idx="8617">
                  <c:v>6.9383437338308847</c:v>
                </c:pt>
                <c:pt idx="8618">
                  <c:v>6.9383437338308847</c:v>
                </c:pt>
                <c:pt idx="8619">
                  <c:v>6.9383437338308847</c:v>
                </c:pt>
                <c:pt idx="8620">
                  <c:v>6.9383437338308847</c:v>
                </c:pt>
                <c:pt idx="8621">
                  <c:v>6.9383437338308847</c:v>
                </c:pt>
                <c:pt idx="8622">
                  <c:v>6.9383437338308847</c:v>
                </c:pt>
                <c:pt idx="8623">
                  <c:v>6.9383437338308847</c:v>
                </c:pt>
                <c:pt idx="8624">
                  <c:v>6.9383437338308847</c:v>
                </c:pt>
                <c:pt idx="8625">
                  <c:v>6.9383437338308847</c:v>
                </c:pt>
                <c:pt idx="8626">
                  <c:v>6.9383437338308847</c:v>
                </c:pt>
                <c:pt idx="8627">
                  <c:v>6.9383437338308847</c:v>
                </c:pt>
                <c:pt idx="8628">
                  <c:v>6.9383437338308847</c:v>
                </c:pt>
                <c:pt idx="8629">
                  <c:v>6.9383437338308847</c:v>
                </c:pt>
                <c:pt idx="8630">
                  <c:v>6.9383437338308847</c:v>
                </c:pt>
                <c:pt idx="8631">
                  <c:v>6.9383437338308847</c:v>
                </c:pt>
                <c:pt idx="8632">
                  <c:v>6.9383437338308847</c:v>
                </c:pt>
                <c:pt idx="8633">
                  <c:v>6.9383437338308847</c:v>
                </c:pt>
                <c:pt idx="8634">
                  <c:v>6.9383437338308847</c:v>
                </c:pt>
                <c:pt idx="8635">
                  <c:v>6.9383437338308847</c:v>
                </c:pt>
                <c:pt idx="8636">
                  <c:v>6.9383437338308847</c:v>
                </c:pt>
                <c:pt idx="8637">
                  <c:v>6.9383437338308847</c:v>
                </c:pt>
                <c:pt idx="8638">
                  <c:v>6.9383437338308847</c:v>
                </c:pt>
                <c:pt idx="8639">
                  <c:v>6.9383437338308847</c:v>
                </c:pt>
                <c:pt idx="8640">
                  <c:v>6.9383437338308847</c:v>
                </c:pt>
                <c:pt idx="8641">
                  <c:v>6.9383437338308847</c:v>
                </c:pt>
                <c:pt idx="8642">
                  <c:v>6.9383437338308847</c:v>
                </c:pt>
                <c:pt idx="8643">
                  <c:v>6.9383437338308847</c:v>
                </c:pt>
                <c:pt idx="8644">
                  <c:v>6.9383437338308847</c:v>
                </c:pt>
                <c:pt idx="8645">
                  <c:v>6.9383437338308847</c:v>
                </c:pt>
                <c:pt idx="8646">
                  <c:v>6.9383437338308847</c:v>
                </c:pt>
                <c:pt idx="8647">
                  <c:v>6.9383437338308847</c:v>
                </c:pt>
                <c:pt idx="8648">
                  <c:v>6.9383437338308847</c:v>
                </c:pt>
                <c:pt idx="8649">
                  <c:v>6.9383437338308847</c:v>
                </c:pt>
                <c:pt idx="8650">
                  <c:v>6.9383437338308847</c:v>
                </c:pt>
                <c:pt idx="8651">
                  <c:v>6.9383437338308847</c:v>
                </c:pt>
                <c:pt idx="8652">
                  <c:v>6.9383437338308847</c:v>
                </c:pt>
                <c:pt idx="8653">
                  <c:v>6.9383437338308847</c:v>
                </c:pt>
                <c:pt idx="8654">
                  <c:v>6.9383437338308847</c:v>
                </c:pt>
                <c:pt idx="8655">
                  <c:v>6.9383437338308847</c:v>
                </c:pt>
                <c:pt idx="8656">
                  <c:v>6.9383437338308847</c:v>
                </c:pt>
                <c:pt idx="8657">
                  <c:v>6.9383437338308847</c:v>
                </c:pt>
                <c:pt idx="8658">
                  <c:v>6.9383437338308847</c:v>
                </c:pt>
                <c:pt idx="8659">
                  <c:v>6.9383437338308847</c:v>
                </c:pt>
                <c:pt idx="8660">
                  <c:v>6.9383437338308847</c:v>
                </c:pt>
                <c:pt idx="8661">
                  <c:v>6.9383437338308847</c:v>
                </c:pt>
                <c:pt idx="8662">
                  <c:v>6.9383437338308847</c:v>
                </c:pt>
                <c:pt idx="8663">
                  <c:v>6.9383437338308847</c:v>
                </c:pt>
                <c:pt idx="8664">
                  <c:v>6.9383437338308847</c:v>
                </c:pt>
                <c:pt idx="8665">
                  <c:v>6.9383437338308847</c:v>
                </c:pt>
                <c:pt idx="8666">
                  <c:v>6.9383437338308847</c:v>
                </c:pt>
                <c:pt idx="8667">
                  <c:v>6.9383437338308847</c:v>
                </c:pt>
                <c:pt idx="8668">
                  <c:v>6.9383437338308847</c:v>
                </c:pt>
                <c:pt idx="8669">
                  <c:v>6.9383437338308847</c:v>
                </c:pt>
                <c:pt idx="8670">
                  <c:v>6.9383437338308847</c:v>
                </c:pt>
                <c:pt idx="8671">
                  <c:v>6.9383437338308847</c:v>
                </c:pt>
                <c:pt idx="8672">
                  <c:v>6.9383437338308847</c:v>
                </c:pt>
                <c:pt idx="8673">
                  <c:v>6.9383437338308847</c:v>
                </c:pt>
                <c:pt idx="8674">
                  <c:v>6.9383437338308847</c:v>
                </c:pt>
                <c:pt idx="8675">
                  <c:v>6.9383437338308847</c:v>
                </c:pt>
                <c:pt idx="8676">
                  <c:v>6.9383437338308847</c:v>
                </c:pt>
                <c:pt idx="8677">
                  <c:v>6.9383437338308847</c:v>
                </c:pt>
                <c:pt idx="8678">
                  <c:v>6.9383437338308847</c:v>
                </c:pt>
                <c:pt idx="8679">
                  <c:v>6.9383437338308847</c:v>
                </c:pt>
                <c:pt idx="8680">
                  <c:v>6.9383437338308847</c:v>
                </c:pt>
                <c:pt idx="8681">
                  <c:v>6.9383437338308847</c:v>
                </c:pt>
                <c:pt idx="8682">
                  <c:v>6.9383437338308847</c:v>
                </c:pt>
                <c:pt idx="8683">
                  <c:v>6.9383437338308847</c:v>
                </c:pt>
                <c:pt idx="8684">
                  <c:v>6.9383437338308847</c:v>
                </c:pt>
                <c:pt idx="8685">
                  <c:v>6.9383437338308847</c:v>
                </c:pt>
                <c:pt idx="8686">
                  <c:v>6.9383437338308847</c:v>
                </c:pt>
                <c:pt idx="8687">
                  <c:v>6.9383437338308847</c:v>
                </c:pt>
                <c:pt idx="8688">
                  <c:v>6.9383437338308847</c:v>
                </c:pt>
                <c:pt idx="8689">
                  <c:v>6.9383437338308847</c:v>
                </c:pt>
                <c:pt idx="8690">
                  <c:v>6.9383437338308847</c:v>
                </c:pt>
                <c:pt idx="8691">
                  <c:v>6.9383437338308847</c:v>
                </c:pt>
                <c:pt idx="8692">
                  <c:v>6.9383437338308847</c:v>
                </c:pt>
                <c:pt idx="8693">
                  <c:v>6.9383437338308847</c:v>
                </c:pt>
                <c:pt idx="8694">
                  <c:v>6.9383437338308847</c:v>
                </c:pt>
                <c:pt idx="8695">
                  <c:v>6.9383437338308847</c:v>
                </c:pt>
                <c:pt idx="8696">
                  <c:v>6.9383437338308847</c:v>
                </c:pt>
                <c:pt idx="8697">
                  <c:v>6.9383437338308847</c:v>
                </c:pt>
                <c:pt idx="8698">
                  <c:v>6.9383437338308847</c:v>
                </c:pt>
                <c:pt idx="8699">
                  <c:v>6.9383437338308847</c:v>
                </c:pt>
                <c:pt idx="8700">
                  <c:v>6.9383437338308847</c:v>
                </c:pt>
                <c:pt idx="8701">
                  <c:v>6.9383437338308847</c:v>
                </c:pt>
                <c:pt idx="8702">
                  <c:v>6.9383437338308847</c:v>
                </c:pt>
                <c:pt idx="8703">
                  <c:v>6.9383437338308847</c:v>
                </c:pt>
                <c:pt idx="8704">
                  <c:v>6.9383437338308847</c:v>
                </c:pt>
                <c:pt idx="8705">
                  <c:v>6.9383437338308847</c:v>
                </c:pt>
                <c:pt idx="8706">
                  <c:v>6.9383437338308847</c:v>
                </c:pt>
                <c:pt idx="8707">
                  <c:v>6.9383437338308847</c:v>
                </c:pt>
                <c:pt idx="8708">
                  <c:v>6.9383437338308847</c:v>
                </c:pt>
                <c:pt idx="8709">
                  <c:v>6.9383437338308847</c:v>
                </c:pt>
                <c:pt idx="8710">
                  <c:v>6.9383437338308847</c:v>
                </c:pt>
                <c:pt idx="8711">
                  <c:v>6.9383437338308847</c:v>
                </c:pt>
                <c:pt idx="8712">
                  <c:v>6.9383437338308847</c:v>
                </c:pt>
                <c:pt idx="8713">
                  <c:v>6.9383437338308847</c:v>
                </c:pt>
                <c:pt idx="8714">
                  <c:v>6.9383437338308847</c:v>
                </c:pt>
                <c:pt idx="8715">
                  <c:v>6.9383437338308847</c:v>
                </c:pt>
                <c:pt idx="8716">
                  <c:v>6.9383437338308847</c:v>
                </c:pt>
                <c:pt idx="8717">
                  <c:v>6.9383437338308847</c:v>
                </c:pt>
                <c:pt idx="8718">
                  <c:v>6.9383437338308847</c:v>
                </c:pt>
                <c:pt idx="8719">
                  <c:v>6.9383437338308847</c:v>
                </c:pt>
                <c:pt idx="8720">
                  <c:v>6.9383437338308847</c:v>
                </c:pt>
                <c:pt idx="8721">
                  <c:v>6.9383437338308847</c:v>
                </c:pt>
                <c:pt idx="8722">
                  <c:v>6.9383437338308847</c:v>
                </c:pt>
                <c:pt idx="8723">
                  <c:v>6.9383437338308847</c:v>
                </c:pt>
                <c:pt idx="8724">
                  <c:v>6.9383437338308847</c:v>
                </c:pt>
                <c:pt idx="8725">
                  <c:v>6.9383437338308847</c:v>
                </c:pt>
                <c:pt idx="8726">
                  <c:v>6.9383437338308847</c:v>
                </c:pt>
                <c:pt idx="8727">
                  <c:v>6.9383437338308847</c:v>
                </c:pt>
                <c:pt idx="8728">
                  <c:v>6.9383437338308847</c:v>
                </c:pt>
                <c:pt idx="8729">
                  <c:v>6.9383437338308847</c:v>
                </c:pt>
                <c:pt idx="8730">
                  <c:v>6.9383437338308847</c:v>
                </c:pt>
                <c:pt idx="8731">
                  <c:v>6.9383437338308847</c:v>
                </c:pt>
                <c:pt idx="8732">
                  <c:v>6.9383437338308847</c:v>
                </c:pt>
                <c:pt idx="8733">
                  <c:v>6.9383437338308847</c:v>
                </c:pt>
                <c:pt idx="8734">
                  <c:v>6.9383437338308847</c:v>
                </c:pt>
                <c:pt idx="8735">
                  <c:v>6.9383437338308847</c:v>
                </c:pt>
                <c:pt idx="8736">
                  <c:v>6.9383437338308847</c:v>
                </c:pt>
                <c:pt idx="8737">
                  <c:v>6.9383437338308847</c:v>
                </c:pt>
                <c:pt idx="8738">
                  <c:v>6.9383437338308847</c:v>
                </c:pt>
                <c:pt idx="8739">
                  <c:v>6.9383437338308847</c:v>
                </c:pt>
                <c:pt idx="8740">
                  <c:v>6.9383437338308847</c:v>
                </c:pt>
                <c:pt idx="8741">
                  <c:v>6.9383437338308847</c:v>
                </c:pt>
                <c:pt idx="8742">
                  <c:v>6.9383437338308847</c:v>
                </c:pt>
                <c:pt idx="8743">
                  <c:v>6.9383437338308847</c:v>
                </c:pt>
                <c:pt idx="8744">
                  <c:v>6.9383437338308847</c:v>
                </c:pt>
                <c:pt idx="8745">
                  <c:v>6.9383437338308847</c:v>
                </c:pt>
                <c:pt idx="8746">
                  <c:v>6.9383437338308847</c:v>
                </c:pt>
                <c:pt idx="8747">
                  <c:v>6.9383437338308847</c:v>
                </c:pt>
                <c:pt idx="8748">
                  <c:v>6.9383437338308847</c:v>
                </c:pt>
                <c:pt idx="8749">
                  <c:v>6.9383437338308847</c:v>
                </c:pt>
                <c:pt idx="8750">
                  <c:v>6.9383437338308847</c:v>
                </c:pt>
                <c:pt idx="8751">
                  <c:v>6.9383437338308847</c:v>
                </c:pt>
                <c:pt idx="8752">
                  <c:v>6.9383437338308847</c:v>
                </c:pt>
                <c:pt idx="8753">
                  <c:v>6.9383437338308847</c:v>
                </c:pt>
                <c:pt idx="8754">
                  <c:v>6.9383437338308847</c:v>
                </c:pt>
                <c:pt idx="8755">
                  <c:v>6.9383437338308847</c:v>
                </c:pt>
                <c:pt idx="8756">
                  <c:v>6.9383437338308847</c:v>
                </c:pt>
                <c:pt idx="8757">
                  <c:v>6.9383437338308847</c:v>
                </c:pt>
                <c:pt idx="8758">
                  <c:v>6.9383437338308847</c:v>
                </c:pt>
                <c:pt idx="8759">
                  <c:v>6.9383437338308847</c:v>
                </c:pt>
                <c:pt idx="8760">
                  <c:v>6.9383437338308847</c:v>
                </c:pt>
                <c:pt idx="8761">
                  <c:v>6.9383437338308847</c:v>
                </c:pt>
                <c:pt idx="8762">
                  <c:v>6.9383437338308847</c:v>
                </c:pt>
                <c:pt idx="8763">
                  <c:v>6.9383437338308847</c:v>
                </c:pt>
                <c:pt idx="8764">
                  <c:v>6.9383437338308847</c:v>
                </c:pt>
                <c:pt idx="8765">
                  <c:v>6.9383437338308847</c:v>
                </c:pt>
                <c:pt idx="8766">
                  <c:v>6.9383437338308847</c:v>
                </c:pt>
                <c:pt idx="8767">
                  <c:v>6.9383437338308847</c:v>
                </c:pt>
                <c:pt idx="8768">
                  <c:v>6.9383437338308847</c:v>
                </c:pt>
                <c:pt idx="8769">
                  <c:v>6.9383437338308847</c:v>
                </c:pt>
                <c:pt idx="8770">
                  <c:v>6.9383437338308847</c:v>
                </c:pt>
                <c:pt idx="8771">
                  <c:v>6.9383437338308847</c:v>
                </c:pt>
                <c:pt idx="8772">
                  <c:v>6.9383437338308847</c:v>
                </c:pt>
                <c:pt idx="8773">
                  <c:v>6.9383437338308847</c:v>
                </c:pt>
                <c:pt idx="8774">
                  <c:v>6.9383437338308847</c:v>
                </c:pt>
                <c:pt idx="8775">
                  <c:v>6.9383437338308847</c:v>
                </c:pt>
                <c:pt idx="8776">
                  <c:v>6.9383437338308847</c:v>
                </c:pt>
                <c:pt idx="8777">
                  <c:v>6.9383437338308847</c:v>
                </c:pt>
                <c:pt idx="8778">
                  <c:v>6.9383437338308847</c:v>
                </c:pt>
                <c:pt idx="8779">
                  <c:v>6.9383437338308847</c:v>
                </c:pt>
                <c:pt idx="8780">
                  <c:v>6.9383437338308847</c:v>
                </c:pt>
                <c:pt idx="8781">
                  <c:v>6.9383437338308847</c:v>
                </c:pt>
                <c:pt idx="8782">
                  <c:v>6.9383437338308847</c:v>
                </c:pt>
                <c:pt idx="8783">
                  <c:v>6.9383437338308847</c:v>
                </c:pt>
                <c:pt idx="8784">
                  <c:v>6.9383437338308847</c:v>
                </c:pt>
                <c:pt idx="8785">
                  <c:v>6.9383437338308847</c:v>
                </c:pt>
                <c:pt idx="8786">
                  <c:v>6.9383437338308847</c:v>
                </c:pt>
                <c:pt idx="8787">
                  <c:v>6.9383437338308847</c:v>
                </c:pt>
                <c:pt idx="8788">
                  <c:v>6.9383437338308847</c:v>
                </c:pt>
                <c:pt idx="8789">
                  <c:v>6.9383437338308847</c:v>
                </c:pt>
                <c:pt idx="8790">
                  <c:v>6.9383437338308847</c:v>
                </c:pt>
                <c:pt idx="8791">
                  <c:v>6.9383437338308847</c:v>
                </c:pt>
                <c:pt idx="8792">
                  <c:v>6.9383437338308847</c:v>
                </c:pt>
                <c:pt idx="8793">
                  <c:v>6.9383437338308847</c:v>
                </c:pt>
                <c:pt idx="8794">
                  <c:v>6.9383437338308847</c:v>
                </c:pt>
                <c:pt idx="8795">
                  <c:v>6.9383437338308847</c:v>
                </c:pt>
                <c:pt idx="8796">
                  <c:v>6.9383437338308847</c:v>
                </c:pt>
                <c:pt idx="8797">
                  <c:v>6.9383437338308847</c:v>
                </c:pt>
                <c:pt idx="8798">
                  <c:v>6.9383437338308847</c:v>
                </c:pt>
                <c:pt idx="8799">
                  <c:v>6.9383437338308847</c:v>
                </c:pt>
                <c:pt idx="8800">
                  <c:v>6.9383437338308847</c:v>
                </c:pt>
                <c:pt idx="8801">
                  <c:v>6.9383437338308847</c:v>
                </c:pt>
                <c:pt idx="8802">
                  <c:v>6.9383437338308847</c:v>
                </c:pt>
                <c:pt idx="8803">
                  <c:v>6.9383437338308847</c:v>
                </c:pt>
                <c:pt idx="8804">
                  <c:v>6.9383437338308847</c:v>
                </c:pt>
                <c:pt idx="8805">
                  <c:v>6.9383437338308847</c:v>
                </c:pt>
                <c:pt idx="8806">
                  <c:v>6.9383437338308847</c:v>
                </c:pt>
                <c:pt idx="8807">
                  <c:v>6.9383437338308847</c:v>
                </c:pt>
                <c:pt idx="8808">
                  <c:v>6.9383437338308847</c:v>
                </c:pt>
                <c:pt idx="8809">
                  <c:v>6.9383437338308847</c:v>
                </c:pt>
                <c:pt idx="8810">
                  <c:v>6.9383437338308847</c:v>
                </c:pt>
                <c:pt idx="8811">
                  <c:v>6.9383437338308847</c:v>
                </c:pt>
                <c:pt idx="8812">
                  <c:v>6.9383437338308847</c:v>
                </c:pt>
                <c:pt idx="8813">
                  <c:v>6.9383437338308847</c:v>
                </c:pt>
                <c:pt idx="8814">
                  <c:v>6.9383437338308847</c:v>
                </c:pt>
                <c:pt idx="8815">
                  <c:v>6.9383437338308847</c:v>
                </c:pt>
                <c:pt idx="8816">
                  <c:v>6.9383437338308847</c:v>
                </c:pt>
                <c:pt idx="8817">
                  <c:v>6.9383437338308847</c:v>
                </c:pt>
                <c:pt idx="8818">
                  <c:v>6.9383437338308847</c:v>
                </c:pt>
                <c:pt idx="8819">
                  <c:v>6.9383437338308847</c:v>
                </c:pt>
                <c:pt idx="8820">
                  <c:v>6.9383437338308847</c:v>
                </c:pt>
                <c:pt idx="8821">
                  <c:v>6.9383437338308847</c:v>
                </c:pt>
                <c:pt idx="8822">
                  <c:v>6.9383437338308847</c:v>
                </c:pt>
                <c:pt idx="8823">
                  <c:v>6.9383437338308847</c:v>
                </c:pt>
                <c:pt idx="8824">
                  <c:v>6.9383437338308847</c:v>
                </c:pt>
                <c:pt idx="8825">
                  <c:v>6.9383437338308847</c:v>
                </c:pt>
                <c:pt idx="8826">
                  <c:v>6.9383437338308847</c:v>
                </c:pt>
                <c:pt idx="8827">
                  <c:v>6.9383437338308847</c:v>
                </c:pt>
                <c:pt idx="8828">
                  <c:v>6.9383437338308847</c:v>
                </c:pt>
                <c:pt idx="8829">
                  <c:v>6.9383437338308847</c:v>
                </c:pt>
                <c:pt idx="8830">
                  <c:v>6.9383437338308847</c:v>
                </c:pt>
                <c:pt idx="8831">
                  <c:v>6.9383437338308847</c:v>
                </c:pt>
                <c:pt idx="8832">
                  <c:v>6.9383437338308847</c:v>
                </c:pt>
                <c:pt idx="8833">
                  <c:v>6.9383437338308847</c:v>
                </c:pt>
                <c:pt idx="8834">
                  <c:v>6.9383437338308847</c:v>
                </c:pt>
                <c:pt idx="8835">
                  <c:v>6.9383437338308847</c:v>
                </c:pt>
                <c:pt idx="8836">
                  <c:v>6.9383437338308847</c:v>
                </c:pt>
                <c:pt idx="8837">
                  <c:v>6.9383437338308847</c:v>
                </c:pt>
                <c:pt idx="8838">
                  <c:v>6.9383437338308847</c:v>
                </c:pt>
                <c:pt idx="8839">
                  <c:v>6.9383437338308847</c:v>
                </c:pt>
                <c:pt idx="8840">
                  <c:v>6.9383437338308847</c:v>
                </c:pt>
                <c:pt idx="8841">
                  <c:v>6.9383437338308847</c:v>
                </c:pt>
                <c:pt idx="8842">
                  <c:v>6.9383437338308847</c:v>
                </c:pt>
                <c:pt idx="8843">
                  <c:v>6.9383437338308847</c:v>
                </c:pt>
                <c:pt idx="8844">
                  <c:v>6.9383437338308847</c:v>
                </c:pt>
                <c:pt idx="8845">
                  <c:v>6.9383437338308847</c:v>
                </c:pt>
                <c:pt idx="8846">
                  <c:v>6.9383437338308847</c:v>
                </c:pt>
                <c:pt idx="8847">
                  <c:v>6.9383437338308847</c:v>
                </c:pt>
                <c:pt idx="8848">
                  <c:v>6.9383437338308847</c:v>
                </c:pt>
                <c:pt idx="8849">
                  <c:v>6.9383437338308847</c:v>
                </c:pt>
                <c:pt idx="8850">
                  <c:v>6.9383437338308847</c:v>
                </c:pt>
                <c:pt idx="8851">
                  <c:v>6.9383437338308847</c:v>
                </c:pt>
                <c:pt idx="8852">
                  <c:v>6.9383437338308847</c:v>
                </c:pt>
                <c:pt idx="8853">
                  <c:v>6.9383437338308847</c:v>
                </c:pt>
                <c:pt idx="8854">
                  <c:v>6.9383437338308847</c:v>
                </c:pt>
                <c:pt idx="8855">
                  <c:v>6.9383437338308847</c:v>
                </c:pt>
                <c:pt idx="8856">
                  <c:v>6.9383437338308847</c:v>
                </c:pt>
                <c:pt idx="8857">
                  <c:v>6.9383437338308847</c:v>
                </c:pt>
                <c:pt idx="8858">
                  <c:v>6.9383437338308847</c:v>
                </c:pt>
                <c:pt idx="8859">
                  <c:v>6.9383437338308847</c:v>
                </c:pt>
                <c:pt idx="8860">
                  <c:v>6.9383437338308847</c:v>
                </c:pt>
                <c:pt idx="8861">
                  <c:v>6.9383437338308847</c:v>
                </c:pt>
                <c:pt idx="8862">
                  <c:v>6.9383437338308847</c:v>
                </c:pt>
                <c:pt idx="8863">
                  <c:v>6.9383437338308847</c:v>
                </c:pt>
                <c:pt idx="8864">
                  <c:v>6.9383437338308847</c:v>
                </c:pt>
                <c:pt idx="8865">
                  <c:v>6.9383437338308847</c:v>
                </c:pt>
                <c:pt idx="8866">
                  <c:v>6.9383437338308847</c:v>
                </c:pt>
                <c:pt idx="8867">
                  <c:v>6.9383437338308847</c:v>
                </c:pt>
                <c:pt idx="8868">
                  <c:v>6.9383437338308847</c:v>
                </c:pt>
                <c:pt idx="8869">
                  <c:v>6.9383437338308847</c:v>
                </c:pt>
                <c:pt idx="8870">
                  <c:v>6.9383437338308847</c:v>
                </c:pt>
                <c:pt idx="8871">
                  <c:v>6.9383437338308847</c:v>
                </c:pt>
                <c:pt idx="8872">
                  <c:v>6.9383437338308847</c:v>
                </c:pt>
                <c:pt idx="8873">
                  <c:v>6.9383437338308847</c:v>
                </c:pt>
                <c:pt idx="8874">
                  <c:v>6.9383437338308847</c:v>
                </c:pt>
                <c:pt idx="8875">
                  <c:v>6.9383437338308847</c:v>
                </c:pt>
                <c:pt idx="8876">
                  <c:v>6.9383437338308847</c:v>
                </c:pt>
                <c:pt idx="8877">
                  <c:v>6.9383437338308847</c:v>
                </c:pt>
                <c:pt idx="8878">
                  <c:v>6.9383437338308847</c:v>
                </c:pt>
                <c:pt idx="8879">
                  <c:v>6.9383437338308847</c:v>
                </c:pt>
                <c:pt idx="8880">
                  <c:v>6.9383437338308847</c:v>
                </c:pt>
                <c:pt idx="8881">
                  <c:v>6.9383437338308847</c:v>
                </c:pt>
                <c:pt idx="8882">
                  <c:v>6.9383437338308847</c:v>
                </c:pt>
                <c:pt idx="8883">
                  <c:v>6.9383437338308847</c:v>
                </c:pt>
                <c:pt idx="8884">
                  <c:v>6.9383437338308847</c:v>
                </c:pt>
                <c:pt idx="8885">
                  <c:v>6.9383437338308847</c:v>
                </c:pt>
                <c:pt idx="8886">
                  <c:v>6.9383437338308847</c:v>
                </c:pt>
                <c:pt idx="8887">
                  <c:v>6.9383437338308847</c:v>
                </c:pt>
                <c:pt idx="8888">
                  <c:v>6.9383437338308847</c:v>
                </c:pt>
                <c:pt idx="8889">
                  <c:v>6.9383437338308847</c:v>
                </c:pt>
                <c:pt idx="8890">
                  <c:v>6.9383437338308847</c:v>
                </c:pt>
                <c:pt idx="8891">
                  <c:v>6.9383437338308847</c:v>
                </c:pt>
                <c:pt idx="8892">
                  <c:v>6.9383437338308847</c:v>
                </c:pt>
                <c:pt idx="8893">
                  <c:v>6.9383437338308847</c:v>
                </c:pt>
                <c:pt idx="8894">
                  <c:v>6.9383437338308847</c:v>
                </c:pt>
                <c:pt idx="8895">
                  <c:v>6.9383437338308847</c:v>
                </c:pt>
                <c:pt idx="8896">
                  <c:v>6.9383437338308847</c:v>
                </c:pt>
                <c:pt idx="8897">
                  <c:v>6.9383437338308847</c:v>
                </c:pt>
                <c:pt idx="8898">
                  <c:v>6.9383437338308847</c:v>
                </c:pt>
                <c:pt idx="8899">
                  <c:v>6.9383437338308847</c:v>
                </c:pt>
                <c:pt idx="8900">
                  <c:v>6.9383437338308847</c:v>
                </c:pt>
                <c:pt idx="8901">
                  <c:v>6.9383437338308847</c:v>
                </c:pt>
                <c:pt idx="8902">
                  <c:v>6.9383437338308847</c:v>
                </c:pt>
                <c:pt idx="8903">
                  <c:v>6.9383437338308847</c:v>
                </c:pt>
                <c:pt idx="8904">
                  <c:v>6.9383437338308847</c:v>
                </c:pt>
                <c:pt idx="8905">
                  <c:v>6.9383437338308847</c:v>
                </c:pt>
                <c:pt idx="8906">
                  <c:v>6.9383437338308847</c:v>
                </c:pt>
                <c:pt idx="8907">
                  <c:v>6.9383437338308847</c:v>
                </c:pt>
                <c:pt idx="8908">
                  <c:v>6.9383437338308847</c:v>
                </c:pt>
                <c:pt idx="8909">
                  <c:v>6.9383437338308847</c:v>
                </c:pt>
                <c:pt idx="8910">
                  <c:v>6.9383437338308847</c:v>
                </c:pt>
                <c:pt idx="8911">
                  <c:v>6.9383437338308847</c:v>
                </c:pt>
                <c:pt idx="8912">
                  <c:v>6.9383437338308847</c:v>
                </c:pt>
                <c:pt idx="8913">
                  <c:v>6.9383437338308847</c:v>
                </c:pt>
                <c:pt idx="8914">
                  <c:v>6.9383437338308847</c:v>
                </c:pt>
                <c:pt idx="8915">
                  <c:v>6.9383437338308847</c:v>
                </c:pt>
                <c:pt idx="8916">
                  <c:v>6.9383437338308847</c:v>
                </c:pt>
                <c:pt idx="8917">
                  <c:v>6.9383437338308847</c:v>
                </c:pt>
                <c:pt idx="8918">
                  <c:v>6.9383437338308847</c:v>
                </c:pt>
                <c:pt idx="8919">
                  <c:v>6.9383437338308847</c:v>
                </c:pt>
                <c:pt idx="8920">
                  <c:v>6.9383437338308847</c:v>
                </c:pt>
                <c:pt idx="8921">
                  <c:v>6.9383437338308847</c:v>
                </c:pt>
                <c:pt idx="8922">
                  <c:v>6.9383437338308847</c:v>
                </c:pt>
                <c:pt idx="8923">
                  <c:v>6.9383437338308847</c:v>
                </c:pt>
                <c:pt idx="8924">
                  <c:v>6.9383437338308847</c:v>
                </c:pt>
                <c:pt idx="8925">
                  <c:v>6.9383437338308847</c:v>
                </c:pt>
                <c:pt idx="8926">
                  <c:v>6.9383437338308847</c:v>
                </c:pt>
                <c:pt idx="8927">
                  <c:v>6.9383437338308847</c:v>
                </c:pt>
                <c:pt idx="8928">
                  <c:v>6.9383437338308847</c:v>
                </c:pt>
                <c:pt idx="8929">
                  <c:v>6.9383437338308847</c:v>
                </c:pt>
                <c:pt idx="8930">
                  <c:v>6.9383437338308847</c:v>
                </c:pt>
                <c:pt idx="8931">
                  <c:v>6.9383437338308847</c:v>
                </c:pt>
                <c:pt idx="8932">
                  <c:v>6.9383437338308847</c:v>
                </c:pt>
                <c:pt idx="8933">
                  <c:v>6.9383437338308847</c:v>
                </c:pt>
                <c:pt idx="8934">
                  <c:v>6.9383437338308847</c:v>
                </c:pt>
                <c:pt idx="8935">
                  <c:v>6.9383437338308847</c:v>
                </c:pt>
                <c:pt idx="8936">
                  <c:v>6.9383437338308847</c:v>
                </c:pt>
                <c:pt idx="8937">
                  <c:v>6.9383437338308847</c:v>
                </c:pt>
                <c:pt idx="8938">
                  <c:v>6.9383437338308847</c:v>
                </c:pt>
                <c:pt idx="8939">
                  <c:v>6.9383437338308847</c:v>
                </c:pt>
                <c:pt idx="8940">
                  <c:v>6.9383437338308847</c:v>
                </c:pt>
                <c:pt idx="8941">
                  <c:v>6.9383437338308847</c:v>
                </c:pt>
                <c:pt idx="8942">
                  <c:v>6.9383437338308847</c:v>
                </c:pt>
                <c:pt idx="8943">
                  <c:v>6.9383437338308847</c:v>
                </c:pt>
                <c:pt idx="8944">
                  <c:v>6.9383437338308847</c:v>
                </c:pt>
                <c:pt idx="8945">
                  <c:v>6.9383437338308847</c:v>
                </c:pt>
                <c:pt idx="8946">
                  <c:v>6.9383437338308847</c:v>
                </c:pt>
                <c:pt idx="8947">
                  <c:v>6.9383437338308847</c:v>
                </c:pt>
                <c:pt idx="8948">
                  <c:v>6.9383437338308847</c:v>
                </c:pt>
                <c:pt idx="8949">
                  <c:v>6.9383437338308847</c:v>
                </c:pt>
                <c:pt idx="8950">
                  <c:v>6.9383437338308847</c:v>
                </c:pt>
                <c:pt idx="8951">
                  <c:v>6.9383437338308847</c:v>
                </c:pt>
                <c:pt idx="8952">
                  <c:v>6.9383437338308847</c:v>
                </c:pt>
                <c:pt idx="8953">
                  <c:v>6.9383437338308847</c:v>
                </c:pt>
                <c:pt idx="8954">
                  <c:v>6.9383437338308847</c:v>
                </c:pt>
                <c:pt idx="8955">
                  <c:v>6.9383437338308847</c:v>
                </c:pt>
                <c:pt idx="8956">
                  <c:v>6.9383437338308847</c:v>
                </c:pt>
                <c:pt idx="8957">
                  <c:v>6.9383437338308847</c:v>
                </c:pt>
                <c:pt idx="8958">
                  <c:v>6.9383437338308847</c:v>
                </c:pt>
                <c:pt idx="8959">
                  <c:v>6.9383437338308847</c:v>
                </c:pt>
                <c:pt idx="8960">
                  <c:v>6.9383437338308847</c:v>
                </c:pt>
                <c:pt idx="8961">
                  <c:v>6.9383437338308847</c:v>
                </c:pt>
                <c:pt idx="8962">
                  <c:v>6.9383437338308847</c:v>
                </c:pt>
                <c:pt idx="8963">
                  <c:v>6.9383437338308847</c:v>
                </c:pt>
                <c:pt idx="8964">
                  <c:v>6.9383437338308847</c:v>
                </c:pt>
                <c:pt idx="8965">
                  <c:v>6.9383437338308847</c:v>
                </c:pt>
                <c:pt idx="8966">
                  <c:v>6.9383437338308847</c:v>
                </c:pt>
                <c:pt idx="8967">
                  <c:v>6.9383437338308847</c:v>
                </c:pt>
                <c:pt idx="8968">
                  <c:v>6.9383437338308847</c:v>
                </c:pt>
                <c:pt idx="8969">
                  <c:v>6.9383437338308847</c:v>
                </c:pt>
                <c:pt idx="8970">
                  <c:v>6.9383437338308847</c:v>
                </c:pt>
                <c:pt idx="8971">
                  <c:v>6.9383437338308847</c:v>
                </c:pt>
                <c:pt idx="8972">
                  <c:v>6.9383437338308847</c:v>
                </c:pt>
                <c:pt idx="8973">
                  <c:v>6.9383437338308847</c:v>
                </c:pt>
                <c:pt idx="8974">
                  <c:v>6.9383437338308847</c:v>
                </c:pt>
                <c:pt idx="8975">
                  <c:v>6.9383437338308847</c:v>
                </c:pt>
                <c:pt idx="8976">
                  <c:v>6.9383437338308847</c:v>
                </c:pt>
                <c:pt idx="8977">
                  <c:v>6.9383437338308847</c:v>
                </c:pt>
                <c:pt idx="8978">
                  <c:v>6.9383437338308847</c:v>
                </c:pt>
                <c:pt idx="8979">
                  <c:v>6.9383437338308847</c:v>
                </c:pt>
                <c:pt idx="8980">
                  <c:v>6.9383437338308847</c:v>
                </c:pt>
                <c:pt idx="8981">
                  <c:v>6.9383437338308847</c:v>
                </c:pt>
                <c:pt idx="8982">
                  <c:v>6.9383437338308847</c:v>
                </c:pt>
                <c:pt idx="8983">
                  <c:v>6.9383437338308847</c:v>
                </c:pt>
                <c:pt idx="8984">
                  <c:v>6.9383437338308847</c:v>
                </c:pt>
                <c:pt idx="8985">
                  <c:v>6.9383437338308847</c:v>
                </c:pt>
                <c:pt idx="8986">
                  <c:v>6.9383437338308847</c:v>
                </c:pt>
                <c:pt idx="8987">
                  <c:v>6.9383437338308847</c:v>
                </c:pt>
                <c:pt idx="8988">
                  <c:v>6.9383437338308847</c:v>
                </c:pt>
                <c:pt idx="8989">
                  <c:v>6.9383437338308847</c:v>
                </c:pt>
                <c:pt idx="8990">
                  <c:v>6.9383437338308847</c:v>
                </c:pt>
                <c:pt idx="8991">
                  <c:v>6.9383437338308847</c:v>
                </c:pt>
                <c:pt idx="8992">
                  <c:v>6.9383437338308847</c:v>
                </c:pt>
                <c:pt idx="8993">
                  <c:v>6.9383437338308847</c:v>
                </c:pt>
                <c:pt idx="8994">
                  <c:v>6.9383437338308847</c:v>
                </c:pt>
                <c:pt idx="8995">
                  <c:v>6.9383437338308847</c:v>
                </c:pt>
                <c:pt idx="8996">
                  <c:v>6.9383437338308847</c:v>
                </c:pt>
                <c:pt idx="8997">
                  <c:v>6.9383437338308847</c:v>
                </c:pt>
                <c:pt idx="8998">
                  <c:v>6.9383437338308847</c:v>
                </c:pt>
                <c:pt idx="8999">
                  <c:v>6.9383437338308847</c:v>
                </c:pt>
                <c:pt idx="9000">
                  <c:v>6.9383437338308847</c:v>
                </c:pt>
                <c:pt idx="9001">
                  <c:v>6.9383437338308847</c:v>
                </c:pt>
                <c:pt idx="9002">
                  <c:v>6.9383437338308847</c:v>
                </c:pt>
                <c:pt idx="9003">
                  <c:v>6.9383437338308847</c:v>
                </c:pt>
                <c:pt idx="9004">
                  <c:v>6.9383437338308847</c:v>
                </c:pt>
                <c:pt idx="9005">
                  <c:v>6.9383437338308847</c:v>
                </c:pt>
                <c:pt idx="9006">
                  <c:v>6.9383437338308847</c:v>
                </c:pt>
                <c:pt idx="9007">
                  <c:v>6.9383437338308847</c:v>
                </c:pt>
                <c:pt idx="9008">
                  <c:v>6.9383437338308847</c:v>
                </c:pt>
                <c:pt idx="9009">
                  <c:v>6.9383437338308847</c:v>
                </c:pt>
                <c:pt idx="9010">
                  <c:v>6.9383437338308847</c:v>
                </c:pt>
                <c:pt idx="9011">
                  <c:v>6.9383437338308847</c:v>
                </c:pt>
                <c:pt idx="9012">
                  <c:v>6.9383437338308847</c:v>
                </c:pt>
                <c:pt idx="9013">
                  <c:v>6.9383437338308847</c:v>
                </c:pt>
                <c:pt idx="9014">
                  <c:v>6.9383437338308847</c:v>
                </c:pt>
                <c:pt idx="9015">
                  <c:v>6.9383437338308847</c:v>
                </c:pt>
                <c:pt idx="9016">
                  <c:v>6.9383437338308847</c:v>
                </c:pt>
                <c:pt idx="9017">
                  <c:v>6.9383437338308847</c:v>
                </c:pt>
                <c:pt idx="9018">
                  <c:v>6.9383437338308847</c:v>
                </c:pt>
                <c:pt idx="9019">
                  <c:v>6.9383437338308847</c:v>
                </c:pt>
                <c:pt idx="9020">
                  <c:v>6.9383437338308847</c:v>
                </c:pt>
                <c:pt idx="9021">
                  <c:v>6.9383437338308847</c:v>
                </c:pt>
                <c:pt idx="9022">
                  <c:v>6.9383437338308847</c:v>
                </c:pt>
                <c:pt idx="9023">
                  <c:v>6.9383437338308847</c:v>
                </c:pt>
                <c:pt idx="9024">
                  <c:v>6.9383437338308847</c:v>
                </c:pt>
                <c:pt idx="9025">
                  <c:v>6.9383437338308847</c:v>
                </c:pt>
                <c:pt idx="9026">
                  <c:v>6.9383437338308847</c:v>
                </c:pt>
                <c:pt idx="9027">
                  <c:v>6.9383437338308847</c:v>
                </c:pt>
                <c:pt idx="9028">
                  <c:v>6.9383437338308847</c:v>
                </c:pt>
                <c:pt idx="9029">
                  <c:v>6.9383437338308847</c:v>
                </c:pt>
                <c:pt idx="9030">
                  <c:v>6.9383437338308847</c:v>
                </c:pt>
                <c:pt idx="9031">
                  <c:v>6.9383437338308847</c:v>
                </c:pt>
                <c:pt idx="9032">
                  <c:v>6.9383437338308847</c:v>
                </c:pt>
                <c:pt idx="9033">
                  <c:v>6.9383437338308847</c:v>
                </c:pt>
                <c:pt idx="9034">
                  <c:v>6.9383437338308847</c:v>
                </c:pt>
                <c:pt idx="9035">
                  <c:v>6.9383437338308847</c:v>
                </c:pt>
                <c:pt idx="9036">
                  <c:v>6.9383437338308847</c:v>
                </c:pt>
                <c:pt idx="9037">
                  <c:v>6.9383437338308847</c:v>
                </c:pt>
                <c:pt idx="9038">
                  <c:v>6.9383437338308847</c:v>
                </c:pt>
                <c:pt idx="9039">
                  <c:v>6.9383437338308847</c:v>
                </c:pt>
                <c:pt idx="9040">
                  <c:v>6.9383437338308847</c:v>
                </c:pt>
                <c:pt idx="9041">
                  <c:v>6.9383437338308847</c:v>
                </c:pt>
                <c:pt idx="9042">
                  <c:v>6.9383437338308847</c:v>
                </c:pt>
                <c:pt idx="9043">
                  <c:v>6.9383437338308847</c:v>
                </c:pt>
                <c:pt idx="9044">
                  <c:v>6.9383437338308847</c:v>
                </c:pt>
                <c:pt idx="9045">
                  <c:v>6.9383437338308847</c:v>
                </c:pt>
                <c:pt idx="9046">
                  <c:v>6.9383437338308847</c:v>
                </c:pt>
                <c:pt idx="9047">
                  <c:v>6.9383437338308847</c:v>
                </c:pt>
                <c:pt idx="9048">
                  <c:v>6.9383437338308847</c:v>
                </c:pt>
                <c:pt idx="9049">
                  <c:v>6.9383437338308847</c:v>
                </c:pt>
                <c:pt idx="9050">
                  <c:v>6.9383437338308847</c:v>
                </c:pt>
                <c:pt idx="9051">
                  <c:v>6.9383437338308847</c:v>
                </c:pt>
                <c:pt idx="9052">
                  <c:v>6.9383437338308847</c:v>
                </c:pt>
                <c:pt idx="9053">
                  <c:v>6.9383437338308847</c:v>
                </c:pt>
                <c:pt idx="9054">
                  <c:v>6.9383437338308847</c:v>
                </c:pt>
                <c:pt idx="9055">
                  <c:v>6.9383437338308847</c:v>
                </c:pt>
                <c:pt idx="9056">
                  <c:v>6.9383437338308847</c:v>
                </c:pt>
                <c:pt idx="9057">
                  <c:v>6.9383437338308847</c:v>
                </c:pt>
                <c:pt idx="9058">
                  <c:v>6.9383437338308847</c:v>
                </c:pt>
                <c:pt idx="9059">
                  <c:v>6.9383437338308847</c:v>
                </c:pt>
                <c:pt idx="9060">
                  <c:v>6.9383437338308847</c:v>
                </c:pt>
                <c:pt idx="9061">
                  <c:v>6.9383437338308847</c:v>
                </c:pt>
                <c:pt idx="9062">
                  <c:v>6.9383437338308847</c:v>
                </c:pt>
                <c:pt idx="9063">
                  <c:v>6.9383437338308847</c:v>
                </c:pt>
                <c:pt idx="9064">
                  <c:v>6.9383437338308847</c:v>
                </c:pt>
                <c:pt idx="9065">
                  <c:v>6.9383437338308847</c:v>
                </c:pt>
                <c:pt idx="9066">
                  <c:v>6.9383437338308847</c:v>
                </c:pt>
                <c:pt idx="9067">
                  <c:v>6.9383437338308847</c:v>
                </c:pt>
                <c:pt idx="9068">
                  <c:v>6.9383437338308847</c:v>
                </c:pt>
                <c:pt idx="9069">
                  <c:v>6.9383437338308847</c:v>
                </c:pt>
                <c:pt idx="9070">
                  <c:v>6.9383437338308847</c:v>
                </c:pt>
                <c:pt idx="9071">
                  <c:v>6.9383437338308847</c:v>
                </c:pt>
                <c:pt idx="9072">
                  <c:v>6.9383437338308847</c:v>
                </c:pt>
                <c:pt idx="9073">
                  <c:v>6.9383437338308847</c:v>
                </c:pt>
                <c:pt idx="9074">
                  <c:v>6.9383437338308847</c:v>
                </c:pt>
                <c:pt idx="9075">
                  <c:v>6.9383437338308847</c:v>
                </c:pt>
                <c:pt idx="9076">
                  <c:v>6.9383437338308847</c:v>
                </c:pt>
                <c:pt idx="9077">
                  <c:v>6.9383437338308847</c:v>
                </c:pt>
                <c:pt idx="9078">
                  <c:v>6.9383437338308847</c:v>
                </c:pt>
                <c:pt idx="9079">
                  <c:v>6.9383437338308847</c:v>
                </c:pt>
                <c:pt idx="9080">
                  <c:v>6.9383437338308847</c:v>
                </c:pt>
                <c:pt idx="9081">
                  <c:v>6.9383437338308847</c:v>
                </c:pt>
                <c:pt idx="9082">
                  <c:v>6.9383437338308847</c:v>
                </c:pt>
                <c:pt idx="9083">
                  <c:v>6.9383437338308847</c:v>
                </c:pt>
                <c:pt idx="9084">
                  <c:v>6.9383437338308847</c:v>
                </c:pt>
                <c:pt idx="9085">
                  <c:v>6.9383437338308847</c:v>
                </c:pt>
                <c:pt idx="9086">
                  <c:v>6.9383437338308847</c:v>
                </c:pt>
                <c:pt idx="9087">
                  <c:v>6.9383437338308847</c:v>
                </c:pt>
                <c:pt idx="9088">
                  <c:v>6.9383437338308847</c:v>
                </c:pt>
                <c:pt idx="9089">
                  <c:v>6.9383437338308847</c:v>
                </c:pt>
                <c:pt idx="9090">
                  <c:v>6.9383437338308847</c:v>
                </c:pt>
                <c:pt idx="9091">
                  <c:v>6.9383437338308847</c:v>
                </c:pt>
                <c:pt idx="9092">
                  <c:v>6.9383437338308847</c:v>
                </c:pt>
                <c:pt idx="9093">
                  <c:v>6.9383437338308847</c:v>
                </c:pt>
                <c:pt idx="9094">
                  <c:v>6.9383437338308847</c:v>
                </c:pt>
                <c:pt idx="9095">
                  <c:v>6.9383437338308847</c:v>
                </c:pt>
                <c:pt idx="9096">
                  <c:v>6.9383437338308847</c:v>
                </c:pt>
                <c:pt idx="9097">
                  <c:v>6.9383437338308847</c:v>
                </c:pt>
                <c:pt idx="9098">
                  <c:v>6.9383437338308847</c:v>
                </c:pt>
                <c:pt idx="9099">
                  <c:v>6.9383437338308847</c:v>
                </c:pt>
                <c:pt idx="9100">
                  <c:v>6.9383437338308847</c:v>
                </c:pt>
                <c:pt idx="9101">
                  <c:v>6.9383437338308847</c:v>
                </c:pt>
                <c:pt idx="9102">
                  <c:v>6.9383437338308847</c:v>
                </c:pt>
                <c:pt idx="9103">
                  <c:v>6.9383437338308847</c:v>
                </c:pt>
                <c:pt idx="9104">
                  <c:v>6.9383437338308847</c:v>
                </c:pt>
                <c:pt idx="9105">
                  <c:v>6.9383437338308847</c:v>
                </c:pt>
                <c:pt idx="9106">
                  <c:v>6.9383437338308847</c:v>
                </c:pt>
                <c:pt idx="9107">
                  <c:v>6.9383437338308847</c:v>
                </c:pt>
                <c:pt idx="9108">
                  <c:v>6.9383437338308847</c:v>
                </c:pt>
                <c:pt idx="9109">
                  <c:v>6.9383437338308847</c:v>
                </c:pt>
                <c:pt idx="9110">
                  <c:v>6.9383437338308847</c:v>
                </c:pt>
                <c:pt idx="9111">
                  <c:v>6.9383437338308847</c:v>
                </c:pt>
                <c:pt idx="9112">
                  <c:v>6.9383437338308847</c:v>
                </c:pt>
                <c:pt idx="9113">
                  <c:v>6.9383437338308847</c:v>
                </c:pt>
                <c:pt idx="9114">
                  <c:v>6.9383437338308847</c:v>
                </c:pt>
                <c:pt idx="9115">
                  <c:v>6.9383437338308847</c:v>
                </c:pt>
                <c:pt idx="9116">
                  <c:v>6.9383437338308847</c:v>
                </c:pt>
                <c:pt idx="9117">
                  <c:v>6.9383437338308847</c:v>
                </c:pt>
                <c:pt idx="9118">
                  <c:v>6.9383437338308847</c:v>
                </c:pt>
                <c:pt idx="9119">
                  <c:v>6.9383437338308847</c:v>
                </c:pt>
                <c:pt idx="9120">
                  <c:v>6.9383437338308847</c:v>
                </c:pt>
                <c:pt idx="9121">
                  <c:v>6.9383437338308847</c:v>
                </c:pt>
                <c:pt idx="9122">
                  <c:v>6.9383437338308847</c:v>
                </c:pt>
                <c:pt idx="9123">
                  <c:v>6.9383437338308847</c:v>
                </c:pt>
                <c:pt idx="9124">
                  <c:v>6.9383437338308847</c:v>
                </c:pt>
                <c:pt idx="9125">
                  <c:v>6.9383437338308847</c:v>
                </c:pt>
                <c:pt idx="9126">
                  <c:v>6.9383437338308847</c:v>
                </c:pt>
                <c:pt idx="9127">
                  <c:v>6.9383437338308847</c:v>
                </c:pt>
                <c:pt idx="9128">
                  <c:v>6.9383437338308847</c:v>
                </c:pt>
                <c:pt idx="9129">
                  <c:v>6.9383437338308847</c:v>
                </c:pt>
                <c:pt idx="9130">
                  <c:v>6.9383437338308847</c:v>
                </c:pt>
                <c:pt idx="9131">
                  <c:v>6.9383437338308847</c:v>
                </c:pt>
                <c:pt idx="9132">
                  <c:v>6.9383437338308847</c:v>
                </c:pt>
                <c:pt idx="9133">
                  <c:v>6.9383437338308847</c:v>
                </c:pt>
                <c:pt idx="9134">
                  <c:v>6.9383437338308847</c:v>
                </c:pt>
                <c:pt idx="9135">
                  <c:v>6.9383437338308847</c:v>
                </c:pt>
                <c:pt idx="9136">
                  <c:v>6.9383437338308847</c:v>
                </c:pt>
                <c:pt idx="9137">
                  <c:v>6.9383437338308847</c:v>
                </c:pt>
                <c:pt idx="9138">
                  <c:v>6.9383437338308847</c:v>
                </c:pt>
                <c:pt idx="9139">
                  <c:v>6.9383437338308847</c:v>
                </c:pt>
                <c:pt idx="9140">
                  <c:v>6.9383437338308847</c:v>
                </c:pt>
                <c:pt idx="9141">
                  <c:v>6.9383437338308847</c:v>
                </c:pt>
                <c:pt idx="9142">
                  <c:v>6.9383437338308847</c:v>
                </c:pt>
                <c:pt idx="9143">
                  <c:v>6.9383437338308847</c:v>
                </c:pt>
                <c:pt idx="9144">
                  <c:v>6.9383437338308847</c:v>
                </c:pt>
                <c:pt idx="9145">
                  <c:v>6.9383437338308847</c:v>
                </c:pt>
                <c:pt idx="9146">
                  <c:v>6.9383437338308847</c:v>
                </c:pt>
                <c:pt idx="9147">
                  <c:v>6.9383437338308847</c:v>
                </c:pt>
                <c:pt idx="9148">
                  <c:v>6.9383437338308847</c:v>
                </c:pt>
                <c:pt idx="9149">
                  <c:v>6.9383437338308847</c:v>
                </c:pt>
                <c:pt idx="9150">
                  <c:v>6.9383437338308847</c:v>
                </c:pt>
                <c:pt idx="9151">
                  <c:v>6.9383437338308847</c:v>
                </c:pt>
                <c:pt idx="9152">
                  <c:v>6.9383437338308847</c:v>
                </c:pt>
                <c:pt idx="9153">
                  <c:v>6.9383437338308847</c:v>
                </c:pt>
                <c:pt idx="9154">
                  <c:v>6.9383437338308847</c:v>
                </c:pt>
                <c:pt idx="9155">
                  <c:v>6.9383437338308847</c:v>
                </c:pt>
                <c:pt idx="9156">
                  <c:v>6.9383437338308847</c:v>
                </c:pt>
                <c:pt idx="9157">
                  <c:v>6.9383437338308847</c:v>
                </c:pt>
                <c:pt idx="9158">
                  <c:v>6.9383437338308847</c:v>
                </c:pt>
                <c:pt idx="9159">
                  <c:v>6.9383437338308847</c:v>
                </c:pt>
                <c:pt idx="9160">
                  <c:v>6.9383437338308847</c:v>
                </c:pt>
                <c:pt idx="9161">
                  <c:v>6.9383437338308847</c:v>
                </c:pt>
                <c:pt idx="9162">
                  <c:v>6.9383437338308847</c:v>
                </c:pt>
                <c:pt idx="9163">
                  <c:v>6.9383437338308847</c:v>
                </c:pt>
                <c:pt idx="9164">
                  <c:v>6.9383437338308847</c:v>
                </c:pt>
                <c:pt idx="9165">
                  <c:v>6.9383437338308847</c:v>
                </c:pt>
                <c:pt idx="9166">
                  <c:v>6.9383437338308847</c:v>
                </c:pt>
                <c:pt idx="9167">
                  <c:v>6.9383437338308847</c:v>
                </c:pt>
                <c:pt idx="9168">
                  <c:v>6.9383437338308847</c:v>
                </c:pt>
                <c:pt idx="9169">
                  <c:v>6.9383437338308847</c:v>
                </c:pt>
                <c:pt idx="9170">
                  <c:v>6.9383437338308847</c:v>
                </c:pt>
                <c:pt idx="9171">
                  <c:v>6.9383437338308847</c:v>
                </c:pt>
                <c:pt idx="9172">
                  <c:v>6.9383437338308847</c:v>
                </c:pt>
                <c:pt idx="9173">
                  <c:v>6.9383437338308847</c:v>
                </c:pt>
                <c:pt idx="9174">
                  <c:v>6.9383437338308847</c:v>
                </c:pt>
                <c:pt idx="9175">
                  <c:v>6.9383437338308847</c:v>
                </c:pt>
                <c:pt idx="9176">
                  <c:v>6.9383437338308847</c:v>
                </c:pt>
                <c:pt idx="9177">
                  <c:v>6.9383437338308847</c:v>
                </c:pt>
                <c:pt idx="9178">
                  <c:v>6.9383437338308847</c:v>
                </c:pt>
                <c:pt idx="9179">
                  <c:v>6.9383437338308847</c:v>
                </c:pt>
                <c:pt idx="9180">
                  <c:v>6.9383437338308847</c:v>
                </c:pt>
                <c:pt idx="9181">
                  <c:v>6.9383437338308847</c:v>
                </c:pt>
                <c:pt idx="9182">
                  <c:v>6.9383437338308847</c:v>
                </c:pt>
                <c:pt idx="9183">
                  <c:v>6.9383437338308847</c:v>
                </c:pt>
                <c:pt idx="9184">
                  <c:v>6.9383437338308847</c:v>
                </c:pt>
                <c:pt idx="9185">
                  <c:v>6.9383437338308847</c:v>
                </c:pt>
                <c:pt idx="9186">
                  <c:v>6.9383437338308847</c:v>
                </c:pt>
                <c:pt idx="9187">
                  <c:v>6.9383437338308847</c:v>
                </c:pt>
                <c:pt idx="9188">
                  <c:v>6.9383437338308847</c:v>
                </c:pt>
                <c:pt idx="9189">
                  <c:v>6.9383437338308847</c:v>
                </c:pt>
                <c:pt idx="9190">
                  <c:v>6.9383437338308847</c:v>
                </c:pt>
                <c:pt idx="9191">
                  <c:v>6.9383437338308847</c:v>
                </c:pt>
                <c:pt idx="9192">
                  <c:v>6.9383437338308847</c:v>
                </c:pt>
                <c:pt idx="9193">
                  <c:v>6.9383437338308847</c:v>
                </c:pt>
                <c:pt idx="9194">
                  <c:v>6.9383437338308847</c:v>
                </c:pt>
                <c:pt idx="9195">
                  <c:v>6.9383437338308847</c:v>
                </c:pt>
                <c:pt idx="9196">
                  <c:v>6.9383437338308847</c:v>
                </c:pt>
                <c:pt idx="9197">
                  <c:v>6.9383437338308847</c:v>
                </c:pt>
                <c:pt idx="9198">
                  <c:v>6.9383437338308847</c:v>
                </c:pt>
                <c:pt idx="9199">
                  <c:v>6.9383437338308847</c:v>
                </c:pt>
                <c:pt idx="9200">
                  <c:v>6.9383437338308847</c:v>
                </c:pt>
                <c:pt idx="9201">
                  <c:v>6.9383437338308847</c:v>
                </c:pt>
                <c:pt idx="9202">
                  <c:v>6.9383437338308847</c:v>
                </c:pt>
                <c:pt idx="9203">
                  <c:v>6.9383437338308847</c:v>
                </c:pt>
                <c:pt idx="9204">
                  <c:v>6.9383437338308847</c:v>
                </c:pt>
                <c:pt idx="9205">
                  <c:v>6.9383437338308847</c:v>
                </c:pt>
                <c:pt idx="9206">
                  <c:v>6.9383437338308847</c:v>
                </c:pt>
                <c:pt idx="9207">
                  <c:v>6.9383437338308847</c:v>
                </c:pt>
                <c:pt idx="9208">
                  <c:v>6.9383437338308847</c:v>
                </c:pt>
                <c:pt idx="9209">
                  <c:v>6.9383437338308847</c:v>
                </c:pt>
                <c:pt idx="9210">
                  <c:v>6.9383437338308847</c:v>
                </c:pt>
                <c:pt idx="9211">
                  <c:v>6.9383437338308847</c:v>
                </c:pt>
                <c:pt idx="9212">
                  <c:v>6.9383437338308847</c:v>
                </c:pt>
                <c:pt idx="9213">
                  <c:v>6.9383437338308847</c:v>
                </c:pt>
                <c:pt idx="9214">
                  <c:v>6.9383437338308847</c:v>
                </c:pt>
                <c:pt idx="9215">
                  <c:v>6.9383437338308847</c:v>
                </c:pt>
                <c:pt idx="9216">
                  <c:v>6.9383437338308847</c:v>
                </c:pt>
                <c:pt idx="9217">
                  <c:v>6.9383437338308847</c:v>
                </c:pt>
                <c:pt idx="9218">
                  <c:v>6.9383437338308847</c:v>
                </c:pt>
                <c:pt idx="9219">
                  <c:v>6.9383437338308847</c:v>
                </c:pt>
                <c:pt idx="9220">
                  <c:v>6.9383437338308847</c:v>
                </c:pt>
                <c:pt idx="9221">
                  <c:v>6.9383437338308847</c:v>
                </c:pt>
                <c:pt idx="9222">
                  <c:v>6.9383437338308847</c:v>
                </c:pt>
                <c:pt idx="9223">
                  <c:v>6.9383437338308847</c:v>
                </c:pt>
                <c:pt idx="9224">
                  <c:v>6.9383437338308847</c:v>
                </c:pt>
                <c:pt idx="9225">
                  <c:v>6.9383437338308847</c:v>
                </c:pt>
                <c:pt idx="9226">
                  <c:v>6.9383437338308847</c:v>
                </c:pt>
                <c:pt idx="9227">
                  <c:v>6.9383437338308847</c:v>
                </c:pt>
                <c:pt idx="9228">
                  <c:v>6.9383437338308847</c:v>
                </c:pt>
                <c:pt idx="9229">
                  <c:v>6.9383437338308847</c:v>
                </c:pt>
                <c:pt idx="9230">
                  <c:v>6.9383437338308847</c:v>
                </c:pt>
                <c:pt idx="9231">
                  <c:v>6.9383437338308847</c:v>
                </c:pt>
                <c:pt idx="9232">
                  <c:v>6.9383437338308847</c:v>
                </c:pt>
                <c:pt idx="9233">
                  <c:v>6.9383437338308847</c:v>
                </c:pt>
                <c:pt idx="9234">
                  <c:v>6.9383437338308847</c:v>
                </c:pt>
                <c:pt idx="9235">
                  <c:v>6.9383437338308847</c:v>
                </c:pt>
                <c:pt idx="9236">
                  <c:v>6.9383437338308847</c:v>
                </c:pt>
                <c:pt idx="9237">
                  <c:v>6.9383437338308847</c:v>
                </c:pt>
                <c:pt idx="9238">
                  <c:v>6.9383437338308847</c:v>
                </c:pt>
                <c:pt idx="9239">
                  <c:v>6.9383437338308847</c:v>
                </c:pt>
                <c:pt idx="9240">
                  <c:v>6.9383437338308847</c:v>
                </c:pt>
                <c:pt idx="9241">
                  <c:v>6.9383437338308847</c:v>
                </c:pt>
                <c:pt idx="9242">
                  <c:v>6.9383437338308847</c:v>
                </c:pt>
                <c:pt idx="9243">
                  <c:v>6.9383437338308847</c:v>
                </c:pt>
                <c:pt idx="9244">
                  <c:v>6.9383437338308847</c:v>
                </c:pt>
                <c:pt idx="9245">
                  <c:v>6.9383437338308847</c:v>
                </c:pt>
                <c:pt idx="9246">
                  <c:v>6.9383437338308847</c:v>
                </c:pt>
                <c:pt idx="9247">
                  <c:v>6.9383437338308847</c:v>
                </c:pt>
                <c:pt idx="9248">
                  <c:v>6.9383437338308847</c:v>
                </c:pt>
                <c:pt idx="9249">
                  <c:v>6.9383437338308847</c:v>
                </c:pt>
                <c:pt idx="9250">
                  <c:v>6.9383437338308847</c:v>
                </c:pt>
                <c:pt idx="9251">
                  <c:v>6.9383437338308847</c:v>
                </c:pt>
                <c:pt idx="9252">
                  <c:v>6.9383437338308847</c:v>
                </c:pt>
                <c:pt idx="9253">
                  <c:v>6.9383437338308847</c:v>
                </c:pt>
                <c:pt idx="9254">
                  <c:v>6.9383437338308847</c:v>
                </c:pt>
                <c:pt idx="9255">
                  <c:v>6.9383437338308847</c:v>
                </c:pt>
                <c:pt idx="9256">
                  <c:v>6.9383437338308847</c:v>
                </c:pt>
                <c:pt idx="9257">
                  <c:v>6.9383437338308847</c:v>
                </c:pt>
                <c:pt idx="9258">
                  <c:v>6.9383437338308847</c:v>
                </c:pt>
                <c:pt idx="9259">
                  <c:v>6.9383437338308847</c:v>
                </c:pt>
                <c:pt idx="9260">
                  <c:v>6.9383437338308847</c:v>
                </c:pt>
                <c:pt idx="9261">
                  <c:v>6.9383437338308847</c:v>
                </c:pt>
                <c:pt idx="9262">
                  <c:v>6.9383437338308847</c:v>
                </c:pt>
                <c:pt idx="9263">
                  <c:v>6.9383437338308847</c:v>
                </c:pt>
                <c:pt idx="9264">
                  <c:v>6.9383437338308847</c:v>
                </c:pt>
                <c:pt idx="9265">
                  <c:v>6.9383437338308847</c:v>
                </c:pt>
                <c:pt idx="9266">
                  <c:v>6.9383437338308847</c:v>
                </c:pt>
                <c:pt idx="9267">
                  <c:v>6.9383437338308847</c:v>
                </c:pt>
                <c:pt idx="9268">
                  <c:v>6.9383437338308847</c:v>
                </c:pt>
                <c:pt idx="9269">
                  <c:v>6.9383437338308847</c:v>
                </c:pt>
                <c:pt idx="9270">
                  <c:v>6.9383437338308847</c:v>
                </c:pt>
                <c:pt idx="9271">
                  <c:v>6.9383437338308847</c:v>
                </c:pt>
                <c:pt idx="9272">
                  <c:v>6.9383437338308847</c:v>
                </c:pt>
                <c:pt idx="9273">
                  <c:v>6.9383437338308847</c:v>
                </c:pt>
                <c:pt idx="9274">
                  <c:v>6.9383437338308847</c:v>
                </c:pt>
                <c:pt idx="9275">
                  <c:v>6.9383437338308847</c:v>
                </c:pt>
                <c:pt idx="9276">
                  <c:v>6.9383437338308847</c:v>
                </c:pt>
                <c:pt idx="9277">
                  <c:v>6.9383437338308847</c:v>
                </c:pt>
                <c:pt idx="9278">
                  <c:v>6.9383437338308847</c:v>
                </c:pt>
                <c:pt idx="9279">
                  <c:v>6.9383437338308847</c:v>
                </c:pt>
                <c:pt idx="9280">
                  <c:v>6.9383437338308847</c:v>
                </c:pt>
                <c:pt idx="9281">
                  <c:v>6.9383437338308847</c:v>
                </c:pt>
                <c:pt idx="9282">
                  <c:v>6.9383437338308847</c:v>
                </c:pt>
                <c:pt idx="9283">
                  <c:v>6.9383437338308847</c:v>
                </c:pt>
                <c:pt idx="9284">
                  <c:v>6.9383437338308847</c:v>
                </c:pt>
                <c:pt idx="9285">
                  <c:v>6.9383437338308847</c:v>
                </c:pt>
                <c:pt idx="9286">
                  <c:v>6.9383437338308847</c:v>
                </c:pt>
                <c:pt idx="9287">
                  <c:v>6.9383437338308847</c:v>
                </c:pt>
                <c:pt idx="9288">
                  <c:v>6.9383437338308847</c:v>
                </c:pt>
                <c:pt idx="9289">
                  <c:v>6.9383437338308847</c:v>
                </c:pt>
                <c:pt idx="9290">
                  <c:v>6.9383437338308847</c:v>
                </c:pt>
                <c:pt idx="9291">
                  <c:v>6.9383437338308847</c:v>
                </c:pt>
                <c:pt idx="9292">
                  <c:v>6.9383437338308847</c:v>
                </c:pt>
                <c:pt idx="9293">
                  <c:v>6.9383437338308847</c:v>
                </c:pt>
                <c:pt idx="9294">
                  <c:v>6.9383437338308847</c:v>
                </c:pt>
                <c:pt idx="9295">
                  <c:v>6.9383437338308847</c:v>
                </c:pt>
                <c:pt idx="9296">
                  <c:v>6.9383437338308847</c:v>
                </c:pt>
                <c:pt idx="9297">
                  <c:v>6.9383437338308847</c:v>
                </c:pt>
                <c:pt idx="9298">
                  <c:v>6.9383437338308847</c:v>
                </c:pt>
                <c:pt idx="9299">
                  <c:v>6.9383437338308847</c:v>
                </c:pt>
                <c:pt idx="9300">
                  <c:v>6.9383437338308847</c:v>
                </c:pt>
                <c:pt idx="9301">
                  <c:v>6.9383437338308847</c:v>
                </c:pt>
                <c:pt idx="9302">
                  <c:v>6.9383437338308847</c:v>
                </c:pt>
                <c:pt idx="9303">
                  <c:v>6.9383437338308847</c:v>
                </c:pt>
                <c:pt idx="9304">
                  <c:v>6.9383437338308847</c:v>
                </c:pt>
                <c:pt idx="9305">
                  <c:v>6.9383437338308847</c:v>
                </c:pt>
                <c:pt idx="9306">
                  <c:v>6.9383437338308847</c:v>
                </c:pt>
                <c:pt idx="9307">
                  <c:v>6.9383437338308847</c:v>
                </c:pt>
                <c:pt idx="9308">
                  <c:v>6.9383437338308847</c:v>
                </c:pt>
                <c:pt idx="9309">
                  <c:v>6.9383437338308847</c:v>
                </c:pt>
                <c:pt idx="9310">
                  <c:v>6.9383437338308847</c:v>
                </c:pt>
                <c:pt idx="9311">
                  <c:v>6.9383437338308847</c:v>
                </c:pt>
                <c:pt idx="9312">
                  <c:v>6.9383437338308847</c:v>
                </c:pt>
                <c:pt idx="9313">
                  <c:v>6.9383437338308847</c:v>
                </c:pt>
                <c:pt idx="9314">
                  <c:v>6.9383437338308847</c:v>
                </c:pt>
                <c:pt idx="9315">
                  <c:v>6.9383437338308847</c:v>
                </c:pt>
                <c:pt idx="9316">
                  <c:v>6.9383437338308847</c:v>
                </c:pt>
                <c:pt idx="9317">
                  <c:v>6.9383437338308847</c:v>
                </c:pt>
                <c:pt idx="9318">
                  <c:v>6.9383437338308847</c:v>
                </c:pt>
                <c:pt idx="9319">
                  <c:v>6.9383437338308847</c:v>
                </c:pt>
                <c:pt idx="9320">
                  <c:v>6.9383437338308847</c:v>
                </c:pt>
                <c:pt idx="9321">
                  <c:v>6.9383437338308847</c:v>
                </c:pt>
                <c:pt idx="9322">
                  <c:v>6.9383437338308847</c:v>
                </c:pt>
                <c:pt idx="9323">
                  <c:v>6.9383437338308847</c:v>
                </c:pt>
                <c:pt idx="9324">
                  <c:v>6.9383437338308847</c:v>
                </c:pt>
                <c:pt idx="9325">
                  <c:v>6.9383437338308847</c:v>
                </c:pt>
                <c:pt idx="9326">
                  <c:v>6.9383437338308847</c:v>
                </c:pt>
                <c:pt idx="9327">
                  <c:v>6.9383437338308847</c:v>
                </c:pt>
                <c:pt idx="9328">
                  <c:v>6.9383437338308847</c:v>
                </c:pt>
                <c:pt idx="9329">
                  <c:v>6.9383437338308847</c:v>
                </c:pt>
                <c:pt idx="9330">
                  <c:v>6.9383437338308847</c:v>
                </c:pt>
                <c:pt idx="9331">
                  <c:v>6.9383437338308847</c:v>
                </c:pt>
                <c:pt idx="9332">
                  <c:v>6.9383437338308847</c:v>
                </c:pt>
                <c:pt idx="9333">
                  <c:v>6.9383437338308847</c:v>
                </c:pt>
                <c:pt idx="9334">
                  <c:v>6.9383437338308847</c:v>
                </c:pt>
                <c:pt idx="9335">
                  <c:v>6.9383437338308847</c:v>
                </c:pt>
                <c:pt idx="9336">
                  <c:v>6.9383437338308847</c:v>
                </c:pt>
                <c:pt idx="9337">
                  <c:v>6.9383437338308847</c:v>
                </c:pt>
                <c:pt idx="9338">
                  <c:v>6.9383437338308847</c:v>
                </c:pt>
                <c:pt idx="9339">
                  <c:v>6.9383437338308847</c:v>
                </c:pt>
                <c:pt idx="9340">
                  <c:v>6.9383437338308847</c:v>
                </c:pt>
                <c:pt idx="9341">
                  <c:v>6.9383437338308847</c:v>
                </c:pt>
                <c:pt idx="9342">
                  <c:v>6.9383437338308847</c:v>
                </c:pt>
                <c:pt idx="9343">
                  <c:v>6.9383437338308847</c:v>
                </c:pt>
                <c:pt idx="9344">
                  <c:v>6.9383437338308847</c:v>
                </c:pt>
                <c:pt idx="9345">
                  <c:v>6.9383437338308847</c:v>
                </c:pt>
                <c:pt idx="9346">
                  <c:v>6.9383437338308847</c:v>
                </c:pt>
                <c:pt idx="9347">
                  <c:v>6.9383437338308847</c:v>
                </c:pt>
                <c:pt idx="9348">
                  <c:v>6.9383437338308847</c:v>
                </c:pt>
                <c:pt idx="9349">
                  <c:v>6.9383437338308847</c:v>
                </c:pt>
                <c:pt idx="9350">
                  <c:v>6.9383437338308847</c:v>
                </c:pt>
                <c:pt idx="9351">
                  <c:v>6.9383437338308847</c:v>
                </c:pt>
                <c:pt idx="9352">
                  <c:v>6.9383437338308847</c:v>
                </c:pt>
                <c:pt idx="9353">
                  <c:v>6.9383437338308847</c:v>
                </c:pt>
                <c:pt idx="9354">
                  <c:v>6.9383437338308847</c:v>
                </c:pt>
                <c:pt idx="9355">
                  <c:v>6.9383437338308847</c:v>
                </c:pt>
                <c:pt idx="9356">
                  <c:v>6.9383437338308847</c:v>
                </c:pt>
                <c:pt idx="9357">
                  <c:v>6.9383437338308847</c:v>
                </c:pt>
                <c:pt idx="9358">
                  <c:v>6.9383437338308847</c:v>
                </c:pt>
                <c:pt idx="9359">
                  <c:v>6.9383437338308847</c:v>
                </c:pt>
                <c:pt idx="9360">
                  <c:v>6.9383437338308847</c:v>
                </c:pt>
                <c:pt idx="9361">
                  <c:v>6.9383437338308847</c:v>
                </c:pt>
                <c:pt idx="9362">
                  <c:v>6.9383437338308847</c:v>
                </c:pt>
                <c:pt idx="9363">
                  <c:v>6.9383437338308847</c:v>
                </c:pt>
                <c:pt idx="9364">
                  <c:v>6.9383437338308847</c:v>
                </c:pt>
                <c:pt idx="9365">
                  <c:v>6.9383437338308847</c:v>
                </c:pt>
                <c:pt idx="9366">
                  <c:v>6.9383437338308847</c:v>
                </c:pt>
                <c:pt idx="9367">
                  <c:v>6.9383437338308847</c:v>
                </c:pt>
                <c:pt idx="9368">
                  <c:v>6.9383437338308847</c:v>
                </c:pt>
                <c:pt idx="9369">
                  <c:v>6.9383437338308847</c:v>
                </c:pt>
                <c:pt idx="9370">
                  <c:v>6.9383437338308847</c:v>
                </c:pt>
                <c:pt idx="9371">
                  <c:v>6.9383437338308847</c:v>
                </c:pt>
                <c:pt idx="9372">
                  <c:v>6.9383437338308847</c:v>
                </c:pt>
                <c:pt idx="9373">
                  <c:v>6.9383437338308847</c:v>
                </c:pt>
                <c:pt idx="9374">
                  <c:v>6.9383437338308847</c:v>
                </c:pt>
                <c:pt idx="9375">
                  <c:v>6.9383437338308847</c:v>
                </c:pt>
                <c:pt idx="9376">
                  <c:v>6.9383437338308847</c:v>
                </c:pt>
                <c:pt idx="9377">
                  <c:v>6.9383437338308847</c:v>
                </c:pt>
                <c:pt idx="9378">
                  <c:v>6.9383437338308847</c:v>
                </c:pt>
                <c:pt idx="9379">
                  <c:v>6.9383437338308847</c:v>
                </c:pt>
                <c:pt idx="9380">
                  <c:v>6.9383437338308847</c:v>
                </c:pt>
                <c:pt idx="9381">
                  <c:v>6.9383437338308847</c:v>
                </c:pt>
                <c:pt idx="9382">
                  <c:v>6.9383437338308847</c:v>
                </c:pt>
                <c:pt idx="9383">
                  <c:v>6.9383437338308847</c:v>
                </c:pt>
                <c:pt idx="9384">
                  <c:v>6.9383437338308847</c:v>
                </c:pt>
                <c:pt idx="9385">
                  <c:v>6.9383437338308847</c:v>
                </c:pt>
                <c:pt idx="9386">
                  <c:v>6.9383437338308847</c:v>
                </c:pt>
                <c:pt idx="9387">
                  <c:v>6.9383437338308847</c:v>
                </c:pt>
                <c:pt idx="9388">
                  <c:v>6.9383437338308847</c:v>
                </c:pt>
                <c:pt idx="9389">
                  <c:v>6.9383437338308847</c:v>
                </c:pt>
                <c:pt idx="9390">
                  <c:v>6.9383437338308847</c:v>
                </c:pt>
                <c:pt idx="9391">
                  <c:v>6.9383437338308847</c:v>
                </c:pt>
                <c:pt idx="9392">
                  <c:v>6.9383437338308847</c:v>
                </c:pt>
                <c:pt idx="9393">
                  <c:v>6.9383437338308847</c:v>
                </c:pt>
                <c:pt idx="9394">
                  <c:v>6.9383437338308847</c:v>
                </c:pt>
                <c:pt idx="9395">
                  <c:v>6.9383437338308847</c:v>
                </c:pt>
                <c:pt idx="9396">
                  <c:v>6.9383437338308847</c:v>
                </c:pt>
                <c:pt idx="9397">
                  <c:v>6.9383437338308847</c:v>
                </c:pt>
                <c:pt idx="9398">
                  <c:v>6.9383437338308847</c:v>
                </c:pt>
                <c:pt idx="9399">
                  <c:v>6.9383437338308847</c:v>
                </c:pt>
                <c:pt idx="9400">
                  <c:v>6.9383437338308847</c:v>
                </c:pt>
                <c:pt idx="9401">
                  <c:v>6.9383437338308847</c:v>
                </c:pt>
                <c:pt idx="9402">
                  <c:v>6.9383437338308847</c:v>
                </c:pt>
                <c:pt idx="9403">
                  <c:v>6.9383437338308847</c:v>
                </c:pt>
                <c:pt idx="9404">
                  <c:v>6.9383437338308847</c:v>
                </c:pt>
                <c:pt idx="9405">
                  <c:v>6.9383437338308847</c:v>
                </c:pt>
                <c:pt idx="9406">
                  <c:v>6.9383437338308847</c:v>
                </c:pt>
                <c:pt idx="9407">
                  <c:v>6.9383437338308847</c:v>
                </c:pt>
                <c:pt idx="9408">
                  <c:v>6.9383437338308847</c:v>
                </c:pt>
                <c:pt idx="9409">
                  <c:v>6.9383437338308847</c:v>
                </c:pt>
                <c:pt idx="9410">
                  <c:v>6.9383437338308847</c:v>
                </c:pt>
                <c:pt idx="9411">
                  <c:v>6.9383437338308847</c:v>
                </c:pt>
                <c:pt idx="9412">
                  <c:v>6.9383437338308847</c:v>
                </c:pt>
                <c:pt idx="9413">
                  <c:v>6.9383437338308847</c:v>
                </c:pt>
                <c:pt idx="9414">
                  <c:v>6.9383437338308847</c:v>
                </c:pt>
                <c:pt idx="9415">
                  <c:v>6.9383437338308847</c:v>
                </c:pt>
                <c:pt idx="9416">
                  <c:v>6.9383437338308847</c:v>
                </c:pt>
                <c:pt idx="9417">
                  <c:v>6.9383437338308847</c:v>
                </c:pt>
                <c:pt idx="9418">
                  <c:v>6.9383437338308847</c:v>
                </c:pt>
                <c:pt idx="9419">
                  <c:v>6.9383437338308847</c:v>
                </c:pt>
                <c:pt idx="9420">
                  <c:v>6.9383437338308847</c:v>
                </c:pt>
                <c:pt idx="9421">
                  <c:v>6.9383437338308847</c:v>
                </c:pt>
                <c:pt idx="9422">
                  <c:v>6.9383437338308847</c:v>
                </c:pt>
                <c:pt idx="9423">
                  <c:v>6.9383437338308847</c:v>
                </c:pt>
                <c:pt idx="9424">
                  <c:v>6.9383437338308847</c:v>
                </c:pt>
                <c:pt idx="9425">
                  <c:v>6.9383437338308847</c:v>
                </c:pt>
                <c:pt idx="9426">
                  <c:v>6.9383437338308847</c:v>
                </c:pt>
                <c:pt idx="9427">
                  <c:v>6.9383437338308847</c:v>
                </c:pt>
                <c:pt idx="9428">
                  <c:v>6.9383437338308847</c:v>
                </c:pt>
                <c:pt idx="9429">
                  <c:v>6.9383437338308847</c:v>
                </c:pt>
                <c:pt idx="9430">
                  <c:v>6.9383437338308847</c:v>
                </c:pt>
                <c:pt idx="9431">
                  <c:v>6.9383437338308847</c:v>
                </c:pt>
                <c:pt idx="9432">
                  <c:v>6.9383437338308847</c:v>
                </c:pt>
                <c:pt idx="9433">
                  <c:v>6.9383437338308847</c:v>
                </c:pt>
                <c:pt idx="9434">
                  <c:v>6.9383437338308847</c:v>
                </c:pt>
                <c:pt idx="9435">
                  <c:v>6.9383437338308847</c:v>
                </c:pt>
                <c:pt idx="9436">
                  <c:v>6.9383437338308847</c:v>
                </c:pt>
                <c:pt idx="9437">
                  <c:v>6.9383437338308847</c:v>
                </c:pt>
                <c:pt idx="9438">
                  <c:v>6.9383437338308847</c:v>
                </c:pt>
                <c:pt idx="9439">
                  <c:v>6.9383437338308847</c:v>
                </c:pt>
                <c:pt idx="9440">
                  <c:v>6.9383437338308847</c:v>
                </c:pt>
                <c:pt idx="9441">
                  <c:v>6.9383437338308847</c:v>
                </c:pt>
                <c:pt idx="9442">
                  <c:v>6.9383437338308847</c:v>
                </c:pt>
                <c:pt idx="9443">
                  <c:v>6.9383437338308847</c:v>
                </c:pt>
                <c:pt idx="9444">
                  <c:v>6.9383437338308847</c:v>
                </c:pt>
                <c:pt idx="9445">
                  <c:v>6.9383437338308847</c:v>
                </c:pt>
                <c:pt idx="9446">
                  <c:v>6.9383437338308847</c:v>
                </c:pt>
                <c:pt idx="9447">
                  <c:v>6.9383437338308847</c:v>
                </c:pt>
                <c:pt idx="9448">
                  <c:v>6.9383437338308847</c:v>
                </c:pt>
                <c:pt idx="9449">
                  <c:v>6.9383437338308847</c:v>
                </c:pt>
                <c:pt idx="9450">
                  <c:v>6.9383437338308847</c:v>
                </c:pt>
                <c:pt idx="9451">
                  <c:v>6.9383437338308847</c:v>
                </c:pt>
                <c:pt idx="9452">
                  <c:v>6.9383437338308847</c:v>
                </c:pt>
                <c:pt idx="9453">
                  <c:v>6.9383437338308847</c:v>
                </c:pt>
                <c:pt idx="9454">
                  <c:v>6.9383437338308847</c:v>
                </c:pt>
                <c:pt idx="9455">
                  <c:v>6.9383437338308847</c:v>
                </c:pt>
                <c:pt idx="9456">
                  <c:v>6.9383437338308847</c:v>
                </c:pt>
                <c:pt idx="9457">
                  <c:v>6.9383437338308847</c:v>
                </c:pt>
                <c:pt idx="9458">
                  <c:v>6.9383437338308847</c:v>
                </c:pt>
                <c:pt idx="9459">
                  <c:v>6.9383437338308847</c:v>
                </c:pt>
                <c:pt idx="9460">
                  <c:v>6.9383437338308847</c:v>
                </c:pt>
                <c:pt idx="9461">
                  <c:v>6.9383437338308847</c:v>
                </c:pt>
                <c:pt idx="9462">
                  <c:v>6.9383437338308847</c:v>
                </c:pt>
                <c:pt idx="9463">
                  <c:v>6.9383437338308847</c:v>
                </c:pt>
                <c:pt idx="9464">
                  <c:v>6.9383437338308847</c:v>
                </c:pt>
                <c:pt idx="9465">
                  <c:v>6.9383437338308847</c:v>
                </c:pt>
                <c:pt idx="9466">
                  <c:v>6.9383437338308847</c:v>
                </c:pt>
                <c:pt idx="9467">
                  <c:v>6.9383437338308847</c:v>
                </c:pt>
                <c:pt idx="9468">
                  <c:v>6.9383437338308847</c:v>
                </c:pt>
                <c:pt idx="9469">
                  <c:v>6.9383437338308847</c:v>
                </c:pt>
                <c:pt idx="9470">
                  <c:v>6.9383437338308847</c:v>
                </c:pt>
                <c:pt idx="9471">
                  <c:v>6.9383437338308847</c:v>
                </c:pt>
                <c:pt idx="9472">
                  <c:v>6.9383437338308847</c:v>
                </c:pt>
                <c:pt idx="9473">
                  <c:v>6.9383437338308847</c:v>
                </c:pt>
                <c:pt idx="9474">
                  <c:v>6.9383437338308847</c:v>
                </c:pt>
                <c:pt idx="9475">
                  <c:v>6.9383437338308847</c:v>
                </c:pt>
                <c:pt idx="9476">
                  <c:v>6.9383437338308847</c:v>
                </c:pt>
                <c:pt idx="9477">
                  <c:v>6.9383437338308847</c:v>
                </c:pt>
                <c:pt idx="9478">
                  <c:v>6.9383437338308847</c:v>
                </c:pt>
                <c:pt idx="9479">
                  <c:v>6.9383437338308847</c:v>
                </c:pt>
                <c:pt idx="9480">
                  <c:v>6.9383437338308847</c:v>
                </c:pt>
                <c:pt idx="9481">
                  <c:v>6.9383437338308847</c:v>
                </c:pt>
                <c:pt idx="9482">
                  <c:v>6.9383437338308847</c:v>
                </c:pt>
                <c:pt idx="9483">
                  <c:v>6.9383437338308847</c:v>
                </c:pt>
                <c:pt idx="9484">
                  <c:v>6.9383437338308847</c:v>
                </c:pt>
                <c:pt idx="9485">
                  <c:v>6.9383437338308847</c:v>
                </c:pt>
                <c:pt idx="9486">
                  <c:v>6.9383437338308847</c:v>
                </c:pt>
                <c:pt idx="9487">
                  <c:v>6.9383437338308847</c:v>
                </c:pt>
                <c:pt idx="9488">
                  <c:v>6.9383437338308847</c:v>
                </c:pt>
                <c:pt idx="9489">
                  <c:v>6.9383437338308847</c:v>
                </c:pt>
                <c:pt idx="9490">
                  <c:v>6.9383437338308847</c:v>
                </c:pt>
                <c:pt idx="9491">
                  <c:v>6.9383437338308847</c:v>
                </c:pt>
                <c:pt idx="9492">
                  <c:v>6.9383437338308847</c:v>
                </c:pt>
                <c:pt idx="9493">
                  <c:v>6.9383437338308847</c:v>
                </c:pt>
                <c:pt idx="9494">
                  <c:v>6.9383437338308847</c:v>
                </c:pt>
                <c:pt idx="9495">
                  <c:v>6.9383437338308847</c:v>
                </c:pt>
                <c:pt idx="9496">
                  <c:v>6.9383437338308847</c:v>
                </c:pt>
                <c:pt idx="9497">
                  <c:v>6.9383437338308847</c:v>
                </c:pt>
                <c:pt idx="9498">
                  <c:v>6.9383437338308847</c:v>
                </c:pt>
                <c:pt idx="9499">
                  <c:v>6.9383437338308847</c:v>
                </c:pt>
                <c:pt idx="9500">
                  <c:v>6.9383437338308847</c:v>
                </c:pt>
                <c:pt idx="9501">
                  <c:v>6.9383437338308847</c:v>
                </c:pt>
                <c:pt idx="9502">
                  <c:v>6.9383437338308847</c:v>
                </c:pt>
                <c:pt idx="9503">
                  <c:v>6.9383437338308847</c:v>
                </c:pt>
                <c:pt idx="9504">
                  <c:v>6.9383437338308847</c:v>
                </c:pt>
                <c:pt idx="9505">
                  <c:v>6.9383437338308847</c:v>
                </c:pt>
                <c:pt idx="9506">
                  <c:v>6.9383437338308847</c:v>
                </c:pt>
                <c:pt idx="9507">
                  <c:v>6.9383437338308847</c:v>
                </c:pt>
                <c:pt idx="9508">
                  <c:v>6.9383437338308847</c:v>
                </c:pt>
                <c:pt idx="9509">
                  <c:v>6.9383437338308847</c:v>
                </c:pt>
                <c:pt idx="9510">
                  <c:v>6.9383437338308847</c:v>
                </c:pt>
                <c:pt idx="9511">
                  <c:v>6.9383437338308847</c:v>
                </c:pt>
                <c:pt idx="9512">
                  <c:v>6.9383437338308847</c:v>
                </c:pt>
                <c:pt idx="9513">
                  <c:v>6.9383437338308847</c:v>
                </c:pt>
                <c:pt idx="9514">
                  <c:v>6.9383437338308847</c:v>
                </c:pt>
                <c:pt idx="9515">
                  <c:v>6.9383437338308847</c:v>
                </c:pt>
                <c:pt idx="9516">
                  <c:v>6.9383437338308847</c:v>
                </c:pt>
                <c:pt idx="9517">
                  <c:v>6.9383437338308847</c:v>
                </c:pt>
                <c:pt idx="9518">
                  <c:v>6.9383437338308847</c:v>
                </c:pt>
                <c:pt idx="9519">
                  <c:v>6.9383437338308847</c:v>
                </c:pt>
                <c:pt idx="9520">
                  <c:v>6.9383437338308847</c:v>
                </c:pt>
                <c:pt idx="9521">
                  <c:v>6.9383437338308847</c:v>
                </c:pt>
                <c:pt idx="9522">
                  <c:v>6.9383437338308847</c:v>
                </c:pt>
                <c:pt idx="9523">
                  <c:v>0</c:v>
                </c:pt>
                <c:pt idx="9524">
                  <c:v>6.9383437338308847</c:v>
                </c:pt>
                <c:pt idx="9525">
                  <c:v>6.9383437338308847</c:v>
                </c:pt>
                <c:pt idx="9526">
                  <c:v>6.9383437338308847</c:v>
                </c:pt>
                <c:pt idx="9527">
                  <c:v>6.9383437338308847</c:v>
                </c:pt>
                <c:pt idx="9528">
                  <c:v>6.9383437338308847</c:v>
                </c:pt>
                <c:pt idx="9529">
                  <c:v>6.9383437338308847</c:v>
                </c:pt>
                <c:pt idx="9530">
                  <c:v>6.9383437338308847</c:v>
                </c:pt>
                <c:pt idx="9531">
                  <c:v>6.9383437338308847</c:v>
                </c:pt>
                <c:pt idx="9532">
                  <c:v>6.9383437338308847</c:v>
                </c:pt>
                <c:pt idx="9533">
                  <c:v>6.9383437338308847</c:v>
                </c:pt>
                <c:pt idx="9534">
                  <c:v>6.9383437338308847</c:v>
                </c:pt>
                <c:pt idx="9535">
                  <c:v>6.9383437338308847</c:v>
                </c:pt>
                <c:pt idx="9536">
                  <c:v>6.9383437338308847</c:v>
                </c:pt>
                <c:pt idx="9537">
                  <c:v>6.9383437338308847</c:v>
                </c:pt>
                <c:pt idx="9538">
                  <c:v>6.9383437338308847</c:v>
                </c:pt>
                <c:pt idx="9539">
                  <c:v>6.9383437338308847</c:v>
                </c:pt>
                <c:pt idx="9540">
                  <c:v>6.9383437338308847</c:v>
                </c:pt>
                <c:pt idx="9541">
                  <c:v>6.9383437338308847</c:v>
                </c:pt>
                <c:pt idx="9542">
                  <c:v>6.9383437338308847</c:v>
                </c:pt>
                <c:pt idx="9543">
                  <c:v>6.9383437338308847</c:v>
                </c:pt>
                <c:pt idx="9544">
                  <c:v>6.9383437338308847</c:v>
                </c:pt>
                <c:pt idx="9545">
                  <c:v>6.9383437338308847</c:v>
                </c:pt>
                <c:pt idx="9546">
                  <c:v>6.9383437338308847</c:v>
                </c:pt>
                <c:pt idx="9547">
                  <c:v>6.9383437338308847</c:v>
                </c:pt>
                <c:pt idx="9548">
                  <c:v>6.9383437338308847</c:v>
                </c:pt>
                <c:pt idx="9549">
                  <c:v>6.9383437338308847</c:v>
                </c:pt>
                <c:pt idx="9550">
                  <c:v>6.9383437338308847</c:v>
                </c:pt>
                <c:pt idx="9551">
                  <c:v>6.9383437338308847</c:v>
                </c:pt>
                <c:pt idx="9552">
                  <c:v>6.9383437338308847</c:v>
                </c:pt>
                <c:pt idx="9553">
                  <c:v>6.9383437338308847</c:v>
                </c:pt>
                <c:pt idx="9554">
                  <c:v>6.9383437338308847</c:v>
                </c:pt>
                <c:pt idx="9555">
                  <c:v>6.9383437338308847</c:v>
                </c:pt>
                <c:pt idx="9556">
                  <c:v>6.9383437338308847</c:v>
                </c:pt>
                <c:pt idx="9557">
                  <c:v>6.9383437338308847</c:v>
                </c:pt>
                <c:pt idx="9558">
                  <c:v>6.9383437338308847</c:v>
                </c:pt>
                <c:pt idx="9559">
                  <c:v>6.9383437338308847</c:v>
                </c:pt>
                <c:pt idx="9560">
                  <c:v>6.9383437338308847</c:v>
                </c:pt>
                <c:pt idx="9561">
                  <c:v>6.9383437338308847</c:v>
                </c:pt>
                <c:pt idx="9562">
                  <c:v>6.9383437338308847</c:v>
                </c:pt>
                <c:pt idx="9563">
                  <c:v>6.9383437338308847</c:v>
                </c:pt>
                <c:pt idx="9564">
                  <c:v>6.9383437338308847</c:v>
                </c:pt>
                <c:pt idx="9565">
                  <c:v>6.9383437338308847</c:v>
                </c:pt>
                <c:pt idx="9566">
                  <c:v>6.9383437338308847</c:v>
                </c:pt>
                <c:pt idx="9567">
                  <c:v>6.9383437338308847</c:v>
                </c:pt>
                <c:pt idx="9568">
                  <c:v>6.9383437338308847</c:v>
                </c:pt>
                <c:pt idx="9569">
                  <c:v>6.9383437338308847</c:v>
                </c:pt>
                <c:pt idx="9570">
                  <c:v>6.9383437338308847</c:v>
                </c:pt>
                <c:pt idx="9571">
                  <c:v>6.9383437338308847</c:v>
                </c:pt>
                <c:pt idx="9572">
                  <c:v>6.9383437338308847</c:v>
                </c:pt>
                <c:pt idx="9573">
                  <c:v>6.9383437338308847</c:v>
                </c:pt>
                <c:pt idx="9574">
                  <c:v>6.9383437338308847</c:v>
                </c:pt>
                <c:pt idx="9575">
                  <c:v>6.9383437338308847</c:v>
                </c:pt>
                <c:pt idx="9576">
                  <c:v>6.9383437338308847</c:v>
                </c:pt>
                <c:pt idx="9577">
                  <c:v>6.9383437338308847</c:v>
                </c:pt>
                <c:pt idx="9578">
                  <c:v>6.9383437338308847</c:v>
                </c:pt>
                <c:pt idx="9579">
                  <c:v>6.9383437338308847</c:v>
                </c:pt>
                <c:pt idx="9580">
                  <c:v>6.9383437338308847</c:v>
                </c:pt>
                <c:pt idx="9581">
                  <c:v>6.9383437338308847</c:v>
                </c:pt>
                <c:pt idx="9582">
                  <c:v>6.9383437338308847</c:v>
                </c:pt>
                <c:pt idx="9583">
                  <c:v>6.9383437338308847</c:v>
                </c:pt>
                <c:pt idx="9584">
                  <c:v>6.9383437338308847</c:v>
                </c:pt>
                <c:pt idx="9585">
                  <c:v>6.9383437338308847</c:v>
                </c:pt>
                <c:pt idx="9586">
                  <c:v>6.9383437338308847</c:v>
                </c:pt>
                <c:pt idx="9587">
                  <c:v>6.9383437338308847</c:v>
                </c:pt>
                <c:pt idx="9588">
                  <c:v>6.9383437338308847</c:v>
                </c:pt>
                <c:pt idx="9589">
                  <c:v>6.9383437338308847</c:v>
                </c:pt>
                <c:pt idx="9590">
                  <c:v>6.9383437338308847</c:v>
                </c:pt>
                <c:pt idx="9591">
                  <c:v>6.9383437338308847</c:v>
                </c:pt>
                <c:pt idx="9592">
                  <c:v>6.9383437338308847</c:v>
                </c:pt>
                <c:pt idx="9593">
                  <c:v>6.9383437338308847</c:v>
                </c:pt>
                <c:pt idx="9594">
                  <c:v>6.9383437338308847</c:v>
                </c:pt>
                <c:pt idx="9595">
                  <c:v>6.9383437338308847</c:v>
                </c:pt>
                <c:pt idx="9596">
                  <c:v>6.9383437338308847</c:v>
                </c:pt>
                <c:pt idx="9597">
                  <c:v>6.9383437338308847</c:v>
                </c:pt>
                <c:pt idx="9598">
                  <c:v>6.9383437338308847</c:v>
                </c:pt>
                <c:pt idx="9599">
                  <c:v>6.9383437338308847</c:v>
                </c:pt>
                <c:pt idx="9600">
                  <c:v>6.9383437338308847</c:v>
                </c:pt>
                <c:pt idx="9601">
                  <c:v>6.9383437338308847</c:v>
                </c:pt>
                <c:pt idx="9602">
                  <c:v>6.9383437338308847</c:v>
                </c:pt>
                <c:pt idx="9603">
                  <c:v>6.9383437338308847</c:v>
                </c:pt>
                <c:pt idx="9604">
                  <c:v>6.9383437338308847</c:v>
                </c:pt>
                <c:pt idx="9605">
                  <c:v>6.9383437338308847</c:v>
                </c:pt>
                <c:pt idx="9606">
                  <c:v>6.9383437338308847</c:v>
                </c:pt>
                <c:pt idx="9607">
                  <c:v>6.9383437338308847</c:v>
                </c:pt>
                <c:pt idx="9608">
                  <c:v>6.9383437338308847</c:v>
                </c:pt>
                <c:pt idx="9609">
                  <c:v>0</c:v>
                </c:pt>
                <c:pt idx="9610">
                  <c:v>6.9383437338308847</c:v>
                </c:pt>
                <c:pt idx="9611">
                  <c:v>6.9383437338308847</c:v>
                </c:pt>
                <c:pt idx="9612">
                  <c:v>6.9383437338308847</c:v>
                </c:pt>
                <c:pt idx="9613">
                  <c:v>6.9383437338308847</c:v>
                </c:pt>
                <c:pt idx="9614">
                  <c:v>6.9383437338308847</c:v>
                </c:pt>
                <c:pt idx="9615">
                  <c:v>6.9383437338308847</c:v>
                </c:pt>
                <c:pt idx="9616">
                  <c:v>6.9383437338308847</c:v>
                </c:pt>
                <c:pt idx="9617">
                  <c:v>6.9383437338308847</c:v>
                </c:pt>
                <c:pt idx="9618">
                  <c:v>6.9383437338308847</c:v>
                </c:pt>
                <c:pt idx="9619">
                  <c:v>6.9383437338308847</c:v>
                </c:pt>
                <c:pt idx="9620">
                  <c:v>6.9383437338308847</c:v>
                </c:pt>
                <c:pt idx="9621">
                  <c:v>6.9383437338308847</c:v>
                </c:pt>
                <c:pt idx="9622">
                  <c:v>6.9383437338308847</c:v>
                </c:pt>
                <c:pt idx="9623">
                  <c:v>6.9383437338308847</c:v>
                </c:pt>
                <c:pt idx="9624">
                  <c:v>6.9383437338308847</c:v>
                </c:pt>
                <c:pt idx="9625">
                  <c:v>6.9383437338308847</c:v>
                </c:pt>
                <c:pt idx="9626">
                  <c:v>6.9383437338308847</c:v>
                </c:pt>
                <c:pt idx="9627">
                  <c:v>6.9383437338308847</c:v>
                </c:pt>
                <c:pt idx="9628">
                  <c:v>6.9383437338308847</c:v>
                </c:pt>
                <c:pt idx="9629">
                  <c:v>6.9383437338308847</c:v>
                </c:pt>
                <c:pt idx="9630">
                  <c:v>6.9383437338308847</c:v>
                </c:pt>
                <c:pt idx="9631">
                  <c:v>6.9383437338308847</c:v>
                </c:pt>
                <c:pt idx="9632">
                  <c:v>6.9383437338308847</c:v>
                </c:pt>
                <c:pt idx="9633">
                  <c:v>6.9383437338308847</c:v>
                </c:pt>
                <c:pt idx="9634">
                  <c:v>6.9383437338308847</c:v>
                </c:pt>
                <c:pt idx="9635">
                  <c:v>6.9383437338308847</c:v>
                </c:pt>
                <c:pt idx="9636">
                  <c:v>6.9383437338308847</c:v>
                </c:pt>
                <c:pt idx="9637">
                  <c:v>6.9383437338308847</c:v>
                </c:pt>
                <c:pt idx="9638">
                  <c:v>6.9383437338308847</c:v>
                </c:pt>
                <c:pt idx="9639">
                  <c:v>6.9383437338308847</c:v>
                </c:pt>
                <c:pt idx="9640">
                  <c:v>6.9383437338308847</c:v>
                </c:pt>
                <c:pt idx="9641">
                  <c:v>6.9383437338308847</c:v>
                </c:pt>
                <c:pt idx="9642">
                  <c:v>6.9383437338308847</c:v>
                </c:pt>
                <c:pt idx="9643">
                  <c:v>6.9383437338308847</c:v>
                </c:pt>
                <c:pt idx="9644">
                  <c:v>6.9383437338308847</c:v>
                </c:pt>
                <c:pt idx="9645">
                  <c:v>6.9383437338308847</c:v>
                </c:pt>
                <c:pt idx="9646">
                  <c:v>6.9383437338308847</c:v>
                </c:pt>
                <c:pt idx="9647">
                  <c:v>6.9383437338308847</c:v>
                </c:pt>
                <c:pt idx="9648">
                  <c:v>6.9383437338308847</c:v>
                </c:pt>
                <c:pt idx="9649">
                  <c:v>6.9383437338308847</c:v>
                </c:pt>
                <c:pt idx="9650">
                  <c:v>6.9383437338308847</c:v>
                </c:pt>
                <c:pt idx="9651">
                  <c:v>6.9383437338308847</c:v>
                </c:pt>
                <c:pt idx="9652">
                  <c:v>6.9383437338308847</c:v>
                </c:pt>
                <c:pt idx="9653">
                  <c:v>6.9383437338308847</c:v>
                </c:pt>
                <c:pt idx="9654">
                  <c:v>6.9383437338308847</c:v>
                </c:pt>
                <c:pt idx="9655">
                  <c:v>6.9383437338308847</c:v>
                </c:pt>
                <c:pt idx="9656">
                  <c:v>6.9383437338308847</c:v>
                </c:pt>
                <c:pt idx="9657">
                  <c:v>6.9383437338308847</c:v>
                </c:pt>
                <c:pt idx="9658">
                  <c:v>6.9383437338308847</c:v>
                </c:pt>
                <c:pt idx="9659">
                  <c:v>6.9383437338308847</c:v>
                </c:pt>
                <c:pt idx="9660">
                  <c:v>6.9383437338308847</c:v>
                </c:pt>
                <c:pt idx="9661">
                  <c:v>6.9383437338308847</c:v>
                </c:pt>
                <c:pt idx="9662">
                  <c:v>6.9383437338308847</c:v>
                </c:pt>
                <c:pt idx="9663">
                  <c:v>6.9383437338308847</c:v>
                </c:pt>
                <c:pt idx="9664">
                  <c:v>6.9383437338308847</c:v>
                </c:pt>
                <c:pt idx="9665">
                  <c:v>6.9383437338308847</c:v>
                </c:pt>
                <c:pt idx="9666">
                  <c:v>6.9383437338308847</c:v>
                </c:pt>
                <c:pt idx="9667">
                  <c:v>6.9383437338308847</c:v>
                </c:pt>
                <c:pt idx="9668">
                  <c:v>6.9383437338308847</c:v>
                </c:pt>
                <c:pt idx="9669">
                  <c:v>6.9383437338308847</c:v>
                </c:pt>
                <c:pt idx="9670">
                  <c:v>6.9383437338308847</c:v>
                </c:pt>
                <c:pt idx="9671">
                  <c:v>6.9383437338308847</c:v>
                </c:pt>
                <c:pt idx="9672">
                  <c:v>6.9383437338308847</c:v>
                </c:pt>
                <c:pt idx="9673">
                  <c:v>6.9383437338308847</c:v>
                </c:pt>
                <c:pt idx="9674">
                  <c:v>6.9383437338308847</c:v>
                </c:pt>
                <c:pt idx="9675">
                  <c:v>6.9383437338308847</c:v>
                </c:pt>
                <c:pt idx="9676">
                  <c:v>6.9383437338308847</c:v>
                </c:pt>
                <c:pt idx="9677">
                  <c:v>6.9383437338308847</c:v>
                </c:pt>
                <c:pt idx="9678">
                  <c:v>6.9383437338308847</c:v>
                </c:pt>
                <c:pt idx="9679">
                  <c:v>6.9383437338308847</c:v>
                </c:pt>
                <c:pt idx="9680">
                  <c:v>6.9383437338308847</c:v>
                </c:pt>
                <c:pt idx="9681">
                  <c:v>6.9383437338308847</c:v>
                </c:pt>
                <c:pt idx="9682">
                  <c:v>6.9383437338308847</c:v>
                </c:pt>
                <c:pt idx="9683">
                  <c:v>6.9383437338308847</c:v>
                </c:pt>
                <c:pt idx="9684">
                  <c:v>6.9383437338308847</c:v>
                </c:pt>
                <c:pt idx="9685">
                  <c:v>6.9383437338308847</c:v>
                </c:pt>
                <c:pt idx="9686">
                  <c:v>6.9383437338308847</c:v>
                </c:pt>
                <c:pt idx="9687">
                  <c:v>6.9383437338308847</c:v>
                </c:pt>
                <c:pt idx="9688">
                  <c:v>6.9383437338308847</c:v>
                </c:pt>
                <c:pt idx="9689">
                  <c:v>6.9383437338308847</c:v>
                </c:pt>
                <c:pt idx="9690">
                  <c:v>6.9383437338308847</c:v>
                </c:pt>
                <c:pt idx="9691">
                  <c:v>6.9383437338308847</c:v>
                </c:pt>
                <c:pt idx="9692">
                  <c:v>6.9383437338308847</c:v>
                </c:pt>
                <c:pt idx="9693">
                  <c:v>6.9383437338308847</c:v>
                </c:pt>
                <c:pt idx="9694">
                  <c:v>6.9383437338308847</c:v>
                </c:pt>
                <c:pt idx="9695">
                  <c:v>6.9383437338308847</c:v>
                </c:pt>
                <c:pt idx="9696">
                  <c:v>6.9383437338308847</c:v>
                </c:pt>
                <c:pt idx="9697">
                  <c:v>6.9383437338308847</c:v>
                </c:pt>
                <c:pt idx="9698">
                  <c:v>6.9383437338308847</c:v>
                </c:pt>
                <c:pt idx="9699">
                  <c:v>6.9383437338308847</c:v>
                </c:pt>
                <c:pt idx="9700">
                  <c:v>6.9383437338308847</c:v>
                </c:pt>
                <c:pt idx="9701">
                  <c:v>6.9383437338308847</c:v>
                </c:pt>
                <c:pt idx="9702">
                  <c:v>6.9383437338308847</c:v>
                </c:pt>
                <c:pt idx="9703">
                  <c:v>6.9383437338308847</c:v>
                </c:pt>
                <c:pt idx="9704">
                  <c:v>6.9383437338308847</c:v>
                </c:pt>
                <c:pt idx="9705">
                  <c:v>6.9383437338308847</c:v>
                </c:pt>
                <c:pt idx="9706">
                  <c:v>6.9383437338308847</c:v>
                </c:pt>
                <c:pt idx="9707">
                  <c:v>6.9383437338308847</c:v>
                </c:pt>
                <c:pt idx="9708">
                  <c:v>6.9383437338308847</c:v>
                </c:pt>
                <c:pt idx="9709">
                  <c:v>6.9383437338308847</c:v>
                </c:pt>
                <c:pt idx="9710">
                  <c:v>6.9383437338308847</c:v>
                </c:pt>
                <c:pt idx="9711">
                  <c:v>6.9383437338308847</c:v>
                </c:pt>
                <c:pt idx="9712">
                  <c:v>6.9383437338308847</c:v>
                </c:pt>
                <c:pt idx="9713">
                  <c:v>6.9383437338308847</c:v>
                </c:pt>
                <c:pt idx="9714">
                  <c:v>6.9383437338308847</c:v>
                </c:pt>
                <c:pt idx="9715">
                  <c:v>6.9383437338308847</c:v>
                </c:pt>
                <c:pt idx="9716">
                  <c:v>6.9383437338308847</c:v>
                </c:pt>
                <c:pt idx="9717">
                  <c:v>6.9383437338308847</c:v>
                </c:pt>
                <c:pt idx="9718">
                  <c:v>6.9383437338308847</c:v>
                </c:pt>
                <c:pt idx="9719">
                  <c:v>6.9383437338308847</c:v>
                </c:pt>
                <c:pt idx="9720">
                  <c:v>6.9383437338308847</c:v>
                </c:pt>
                <c:pt idx="9721">
                  <c:v>6.9383437338308847</c:v>
                </c:pt>
                <c:pt idx="9722">
                  <c:v>6.9383437338308847</c:v>
                </c:pt>
                <c:pt idx="9723">
                  <c:v>6.9383437338308847</c:v>
                </c:pt>
                <c:pt idx="9724">
                  <c:v>6.9383437338308847</c:v>
                </c:pt>
                <c:pt idx="9725">
                  <c:v>6.9383437338308847</c:v>
                </c:pt>
                <c:pt idx="9726">
                  <c:v>6.9383437338308847</c:v>
                </c:pt>
                <c:pt idx="9727">
                  <c:v>6.9383437338308847</c:v>
                </c:pt>
                <c:pt idx="9728">
                  <c:v>6.9383437338308847</c:v>
                </c:pt>
                <c:pt idx="9729">
                  <c:v>6.9383437338308847</c:v>
                </c:pt>
                <c:pt idx="9730">
                  <c:v>6.9383437338308847</c:v>
                </c:pt>
                <c:pt idx="9731">
                  <c:v>6.9383437338308847</c:v>
                </c:pt>
                <c:pt idx="9732">
                  <c:v>6.9383437338308847</c:v>
                </c:pt>
                <c:pt idx="9733">
                  <c:v>6.9383437338308847</c:v>
                </c:pt>
                <c:pt idx="9734">
                  <c:v>6.9383437338308847</c:v>
                </c:pt>
                <c:pt idx="9735">
                  <c:v>6.9383437338308847</c:v>
                </c:pt>
                <c:pt idx="9736">
                  <c:v>6.9383437338308847</c:v>
                </c:pt>
                <c:pt idx="9737">
                  <c:v>6.9383437338308847</c:v>
                </c:pt>
                <c:pt idx="9738">
                  <c:v>6.9383437338308847</c:v>
                </c:pt>
                <c:pt idx="9739">
                  <c:v>6.9383437338308847</c:v>
                </c:pt>
                <c:pt idx="9740">
                  <c:v>6.9383437338308847</c:v>
                </c:pt>
                <c:pt idx="9741">
                  <c:v>6.9383437338308847</c:v>
                </c:pt>
                <c:pt idx="9742">
                  <c:v>6.9383437338308847</c:v>
                </c:pt>
                <c:pt idx="9743">
                  <c:v>6.9383437338308847</c:v>
                </c:pt>
                <c:pt idx="9744">
                  <c:v>6.9383437338308847</c:v>
                </c:pt>
                <c:pt idx="9745">
                  <c:v>6.9383437338308847</c:v>
                </c:pt>
                <c:pt idx="9746">
                  <c:v>6.9383437338308847</c:v>
                </c:pt>
                <c:pt idx="9747">
                  <c:v>6.9383437338308847</c:v>
                </c:pt>
                <c:pt idx="9748">
                  <c:v>6.9383437338308847</c:v>
                </c:pt>
                <c:pt idx="9749">
                  <c:v>6.9383437338308847</c:v>
                </c:pt>
                <c:pt idx="9750">
                  <c:v>6.9383437338308847</c:v>
                </c:pt>
                <c:pt idx="9751">
                  <c:v>6.9383437338308847</c:v>
                </c:pt>
                <c:pt idx="9752">
                  <c:v>6.9383437338308847</c:v>
                </c:pt>
                <c:pt idx="9753">
                  <c:v>6.9383437338308847</c:v>
                </c:pt>
                <c:pt idx="9754">
                  <c:v>6.9383437338308847</c:v>
                </c:pt>
                <c:pt idx="9755">
                  <c:v>6.9383437338308847</c:v>
                </c:pt>
                <c:pt idx="9756">
                  <c:v>6.9383437338308847</c:v>
                </c:pt>
                <c:pt idx="9757">
                  <c:v>6.9383437338308847</c:v>
                </c:pt>
                <c:pt idx="9758">
                  <c:v>6.9383437338308847</c:v>
                </c:pt>
                <c:pt idx="9759">
                  <c:v>6.9383437338308847</c:v>
                </c:pt>
                <c:pt idx="9760">
                  <c:v>6.9383437338308847</c:v>
                </c:pt>
                <c:pt idx="9761">
                  <c:v>6.9383437338308847</c:v>
                </c:pt>
                <c:pt idx="9762">
                  <c:v>6.9383437338308847</c:v>
                </c:pt>
                <c:pt idx="9763">
                  <c:v>6.9383437338308847</c:v>
                </c:pt>
                <c:pt idx="9764">
                  <c:v>6.9383437338308847</c:v>
                </c:pt>
                <c:pt idx="9765">
                  <c:v>6.9383437338308847</c:v>
                </c:pt>
                <c:pt idx="9766">
                  <c:v>6.9383437338308847</c:v>
                </c:pt>
                <c:pt idx="9767">
                  <c:v>6.9383437338308847</c:v>
                </c:pt>
                <c:pt idx="9768">
                  <c:v>6.9383437338308847</c:v>
                </c:pt>
                <c:pt idx="9769">
                  <c:v>6.9383437338308847</c:v>
                </c:pt>
                <c:pt idx="9770">
                  <c:v>6.9383437338308847</c:v>
                </c:pt>
                <c:pt idx="9771">
                  <c:v>6.9383437338308847</c:v>
                </c:pt>
                <c:pt idx="9772">
                  <c:v>6.9383437338308847</c:v>
                </c:pt>
                <c:pt idx="9773">
                  <c:v>6.9383437338308847</c:v>
                </c:pt>
                <c:pt idx="9774">
                  <c:v>6.9383437338308847</c:v>
                </c:pt>
                <c:pt idx="9775">
                  <c:v>6.9383437338308847</c:v>
                </c:pt>
                <c:pt idx="9776">
                  <c:v>6.9383437338308847</c:v>
                </c:pt>
                <c:pt idx="9777">
                  <c:v>6.9383437338308847</c:v>
                </c:pt>
                <c:pt idx="9778">
                  <c:v>6.9383437338308847</c:v>
                </c:pt>
                <c:pt idx="9779">
                  <c:v>6.9383437338308847</c:v>
                </c:pt>
                <c:pt idx="9780">
                  <c:v>6.9383437338308847</c:v>
                </c:pt>
                <c:pt idx="9781">
                  <c:v>6.9383437338308847</c:v>
                </c:pt>
                <c:pt idx="9782">
                  <c:v>6.9383437338308847</c:v>
                </c:pt>
                <c:pt idx="9783">
                  <c:v>6.9383437338308847</c:v>
                </c:pt>
                <c:pt idx="9784">
                  <c:v>6.9383437338308847</c:v>
                </c:pt>
                <c:pt idx="9785">
                  <c:v>6.9383437338308847</c:v>
                </c:pt>
                <c:pt idx="9786">
                  <c:v>6.9383437338308847</c:v>
                </c:pt>
                <c:pt idx="9787">
                  <c:v>6.9383437338308847</c:v>
                </c:pt>
                <c:pt idx="9788">
                  <c:v>6.9383437338308847</c:v>
                </c:pt>
                <c:pt idx="9789">
                  <c:v>6.9383437338308847</c:v>
                </c:pt>
                <c:pt idx="9790">
                  <c:v>6.9383437338308847</c:v>
                </c:pt>
                <c:pt idx="9791">
                  <c:v>6.9383437338308847</c:v>
                </c:pt>
                <c:pt idx="9792">
                  <c:v>6.9383437338308847</c:v>
                </c:pt>
                <c:pt idx="9793">
                  <c:v>6.9383437338308847</c:v>
                </c:pt>
                <c:pt idx="9794">
                  <c:v>6.9383437338308847</c:v>
                </c:pt>
                <c:pt idx="9795">
                  <c:v>6.9383437338308847</c:v>
                </c:pt>
                <c:pt idx="9796">
                  <c:v>6.9383437338308847</c:v>
                </c:pt>
                <c:pt idx="9797">
                  <c:v>0</c:v>
                </c:pt>
                <c:pt idx="9798">
                  <c:v>6.9383437338308847</c:v>
                </c:pt>
                <c:pt idx="9799">
                  <c:v>6.9383437338308847</c:v>
                </c:pt>
                <c:pt idx="9800">
                  <c:v>6.9383437338308847</c:v>
                </c:pt>
                <c:pt idx="9801">
                  <c:v>6.9383437338308847</c:v>
                </c:pt>
                <c:pt idx="9802">
                  <c:v>6.9383437338308847</c:v>
                </c:pt>
                <c:pt idx="9803">
                  <c:v>6.9383437338308847</c:v>
                </c:pt>
                <c:pt idx="9804">
                  <c:v>6.9383437338308847</c:v>
                </c:pt>
                <c:pt idx="9805">
                  <c:v>6.9383437338308847</c:v>
                </c:pt>
                <c:pt idx="9806">
                  <c:v>6.9383437338308847</c:v>
                </c:pt>
                <c:pt idx="9807">
                  <c:v>6.9383437338308847</c:v>
                </c:pt>
                <c:pt idx="9808">
                  <c:v>6.9383437338308847</c:v>
                </c:pt>
                <c:pt idx="9809">
                  <c:v>6.9383437338308847</c:v>
                </c:pt>
                <c:pt idx="9810">
                  <c:v>6.9383437338308847</c:v>
                </c:pt>
                <c:pt idx="9811">
                  <c:v>6.9383437338308847</c:v>
                </c:pt>
                <c:pt idx="9812">
                  <c:v>6.9383437338308847</c:v>
                </c:pt>
                <c:pt idx="9813">
                  <c:v>6.9383437338308847</c:v>
                </c:pt>
                <c:pt idx="9814">
                  <c:v>6.9383437338308847</c:v>
                </c:pt>
                <c:pt idx="9815">
                  <c:v>6.9383437338308847</c:v>
                </c:pt>
                <c:pt idx="9816">
                  <c:v>6.9383437338308847</c:v>
                </c:pt>
                <c:pt idx="9817">
                  <c:v>6.9383437338308847</c:v>
                </c:pt>
                <c:pt idx="9818">
                  <c:v>6.9383437338308847</c:v>
                </c:pt>
                <c:pt idx="9819">
                  <c:v>6.9383437338308847</c:v>
                </c:pt>
                <c:pt idx="9820">
                  <c:v>6.9383437338308847</c:v>
                </c:pt>
                <c:pt idx="9821">
                  <c:v>6.9383437338308847</c:v>
                </c:pt>
                <c:pt idx="9822">
                  <c:v>6.9383437338308847</c:v>
                </c:pt>
                <c:pt idx="9823">
                  <c:v>6.9383437338308847</c:v>
                </c:pt>
                <c:pt idx="9824">
                  <c:v>6.9383437338308847</c:v>
                </c:pt>
                <c:pt idx="9825">
                  <c:v>6.9383437338308847</c:v>
                </c:pt>
                <c:pt idx="9826">
                  <c:v>6.9383437338308847</c:v>
                </c:pt>
                <c:pt idx="9827">
                  <c:v>6.9383437338308847</c:v>
                </c:pt>
                <c:pt idx="9828">
                  <c:v>6.9383437338308847</c:v>
                </c:pt>
                <c:pt idx="9829">
                  <c:v>6.9383437338308847</c:v>
                </c:pt>
                <c:pt idx="9830">
                  <c:v>6.9383437338308847</c:v>
                </c:pt>
                <c:pt idx="9831">
                  <c:v>6.9383437338308847</c:v>
                </c:pt>
                <c:pt idx="9832">
                  <c:v>6.9383437338308847</c:v>
                </c:pt>
                <c:pt idx="9833">
                  <c:v>6.9383437338308847</c:v>
                </c:pt>
                <c:pt idx="9834">
                  <c:v>6.9383437338308847</c:v>
                </c:pt>
                <c:pt idx="9835">
                  <c:v>6.9383437338308847</c:v>
                </c:pt>
                <c:pt idx="9836">
                  <c:v>6.9383437338308847</c:v>
                </c:pt>
                <c:pt idx="9837">
                  <c:v>6.9383437338308847</c:v>
                </c:pt>
                <c:pt idx="9838">
                  <c:v>6.9383437338308847</c:v>
                </c:pt>
                <c:pt idx="9839">
                  <c:v>6.9383437338308847</c:v>
                </c:pt>
                <c:pt idx="9840">
                  <c:v>6.9383437338308847</c:v>
                </c:pt>
                <c:pt idx="9841">
                  <c:v>6.9383437338308847</c:v>
                </c:pt>
                <c:pt idx="9842">
                  <c:v>6.9383437338308847</c:v>
                </c:pt>
                <c:pt idx="9843">
                  <c:v>6.9383437338308847</c:v>
                </c:pt>
                <c:pt idx="9844">
                  <c:v>6.9383437338308847</c:v>
                </c:pt>
                <c:pt idx="9845">
                  <c:v>6.9383437338308847</c:v>
                </c:pt>
                <c:pt idx="9846">
                  <c:v>6.9383437338308847</c:v>
                </c:pt>
                <c:pt idx="9847">
                  <c:v>6.9383437338308847</c:v>
                </c:pt>
                <c:pt idx="9848">
                  <c:v>6.9383437338308847</c:v>
                </c:pt>
                <c:pt idx="9849">
                  <c:v>6.9383437338308847</c:v>
                </c:pt>
                <c:pt idx="9850">
                  <c:v>6.9383437338308847</c:v>
                </c:pt>
                <c:pt idx="9851">
                  <c:v>6.9383437338308847</c:v>
                </c:pt>
                <c:pt idx="9852">
                  <c:v>6.9383437338308847</c:v>
                </c:pt>
                <c:pt idx="9853">
                  <c:v>6.9383437338308847</c:v>
                </c:pt>
                <c:pt idx="9854">
                  <c:v>6.9383437338308847</c:v>
                </c:pt>
                <c:pt idx="9855">
                  <c:v>6.9383437338308847</c:v>
                </c:pt>
                <c:pt idx="9856">
                  <c:v>6.9383437338308847</c:v>
                </c:pt>
                <c:pt idx="9857">
                  <c:v>6.9383437338308847</c:v>
                </c:pt>
                <c:pt idx="9858">
                  <c:v>6.9383437338308847</c:v>
                </c:pt>
                <c:pt idx="9859">
                  <c:v>6.9383437338308847</c:v>
                </c:pt>
                <c:pt idx="9860">
                  <c:v>6.9383437338308847</c:v>
                </c:pt>
                <c:pt idx="9861">
                  <c:v>6.9383437338308847</c:v>
                </c:pt>
                <c:pt idx="9862">
                  <c:v>6.9383437338308847</c:v>
                </c:pt>
                <c:pt idx="9863">
                  <c:v>6.9383437338308847</c:v>
                </c:pt>
                <c:pt idx="9864">
                  <c:v>6.9383437338308847</c:v>
                </c:pt>
                <c:pt idx="9865">
                  <c:v>6.9383437338308847</c:v>
                </c:pt>
                <c:pt idx="9866">
                  <c:v>6.9383437338308847</c:v>
                </c:pt>
                <c:pt idx="9867">
                  <c:v>6.9383437338308847</c:v>
                </c:pt>
                <c:pt idx="9868">
                  <c:v>6.9383437338308847</c:v>
                </c:pt>
                <c:pt idx="9869">
                  <c:v>6.9383437338308847</c:v>
                </c:pt>
                <c:pt idx="9870">
                  <c:v>6.9383437338308847</c:v>
                </c:pt>
                <c:pt idx="9871">
                  <c:v>6.9383437338308847</c:v>
                </c:pt>
                <c:pt idx="9872">
                  <c:v>6.9383437338308847</c:v>
                </c:pt>
                <c:pt idx="9873">
                  <c:v>6.9383437338308847</c:v>
                </c:pt>
                <c:pt idx="9874">
                  <c:v>6.9383437338308847</c:v>
                </c:pt>
                <c:pt idx="9875">
                  <c:v>6.9383437338308847</c:v>
                </c:pt>
                <c:pt idx="9876">
                  <c:v>6.9383437338308847</c:v>
                </c:pt>
                <c:pt idx="9877">
                  <c:v>6.9383437338308847</c:v>
                </c:pt>
                <c:pt idx="9878">
                  <c:v>6.9383437338308847</c:v>
                </c:pt>
                <c:pt idx="9879">
                  <c:v>6.9383437338308847</c:v>
                </c:pt>
                <c:pt idx="9880">
                  <c:v>6.9383437338308847</c:v>
                </c:pt>
                <c:pt idx="9881">
                  <c:v>6.9383437338308847</c:v>
                </c:pt>
                <c:pt idx="9882">
                  <c:v>6.9383437338308847</c:v>
                </c:pt>
                <c:pt idx="9883">
                  <c:v>6.9383437338308847</c:v>
                </c:pt>
                <c:pt idx="9884">
                  <c:v>6.9383437338308847</c:v>
                </c:pt>
                <c:pt idx="9885">
                  <c:v>6.9383437338308847</c:v>
                </c:pt>
                <c:pt idx="9886">
                  <c:v>6.9383437338308847</c:v>
                </c:pt>
                <c:pt idx="9887">
                  <c:v>6.9383437338308847</c:v>
                </c:pt>
                <c:pt idx="9888">
                  <c:v>6.9383437338308847</c:v>
                </c:pt>
                <c:pt idx="9889">
                  <c:v>6.9383437338308847</c:v>
                </c:pt>
                <c:pt idx="9890">
                  <c:v>6.9383437338308847</c:v>
                </c:pt>
                <c:pt idx="9891">
                  <c:v>6.9383437338308847</c:v>
                </c:pt>
                <c:pt idx="9892">
                  <c:v>6.9383437338308847</c:v>
                </c:pt>
                <c:pt idx="9893">
                  <c:v>6.9383437338308847</c:v>
                </c:pt>
                <c:pt idx="9894">
                  <c:v>6.9383437338308847</c:v>
                </c:pt>
                <c:pt idx="9895">
                  <c:v>6.9383437338308847</c:v>
                </c:pt>
                <c:pt idx="9896">
                  <c:v>6.9383437338308847</c:v>
                </c:pt>
                <c:pt idx="9897">
                  <c:v>6.9383437338308847</c:v>
                </c:pt>
                <c:pt idx="9898">
                  <c:v>6.9383437338308847</c:v>
                </c:pt>
                <c:pt idx="9899">
                  <c:v>6.9383437338308847</c:v>
                </c:pt>
                <c:pt idx="9900">
                  <c:v>6.9383437338308847</c:v>
                </c:pt>
                <c:pt idx="9901">
                  <c:v>6.9383437338308847</c:v>
                </c:pt>
                <c:pt idx="9902">
                  <c:v>6.9383437338308847</c:v>
                </c:pt>
                <c:pt idx="9903">
                  <c:v>6.9383437338308847</c:v>
                </c:pt>
                <c:pt idx="9904">
                  <c:v>6.9383437338308847</c:v>
                </c:pt>
                <c:pt idx="9905">
                  <c:v>6.9383437338308847</c:v>
                </c:pt>
                <c:pt idx="9906">
                  <c:v>6.9383437338308847</c:v>
                </c:pt>
                <c:pt idx="9907">
                  <c:v>6.9383437338308847</c:v>
                </c:pt>
                <c:pt idx="9908">
                  <c:v>6.9383437338308847</c:v>
                </c:pt>
                <c:pt idx="9909">
                  <c:v>6.9383437338308847</c:v>
                </c:pt>
                <c:pt idx="9910">
                  <c:v>6.9383437338308847</c:v>
                </c:pt>
                <c:pt idx="9911">
                  <c:v>6.9383437338308847</c:v>
                </c:pt>
                <c:pt idx="9912">
                  <c:v>6.9383437338308847</c:v>
                </c:pt>
                <c:pt idx="9913">
                  <c:v>6.9383437338308847</c:v>
                </c:pt>
                <c:pt idx="9914">
                  <c:v>6.9383437338308847</c:v>
                </c:pt>
                <c:pt idx="9915">
                  <c:v>6.9383437338308847</c:v>
                </c:pt>
                <c:pt idx="9916">
                  <c:v>6.9383437338308847</c:v>
                </c:pt>
                <c:pt idx="9917">
                  <c:v>6.9383437338308847</c:v>
                </c:pt>
                <c:pt idx="9918">
                  <c:v>6.9383437338308847</c:v>
                </c:pt>
                <c:pt idx="9919">
                  <c:v>6.9383437338308847</c:v>
                </c:pt>
                <c:pt idx="9920">
                  <c:v>6.9383437338308847</c:v>
                </c:pt>
                <c:pt idx="9921">
                  <c:v>6.9383437338308847</c:v>
                </c:pt>
                <c:pt idx="9922">
                  <c:v>6.9383437338308847</c:v>
                </c:pt>
                <c:pt idx="9923">
                  <c:v>6.9383437338308847</c:v>
                </c:pt>
                <c:pt idx="9924">
                  <c:v>6.9383437338308847</c:v>
                </c:pt>
                <c:pt idx="9925">
                  <c:v>6.9383437338308847</c:v>
                </c:pt>
                <c:pt idx="9926">
                  <c:v>6.9383437338308847</c:v>
                </c:pt>
                <c:pt idx="9927">
                  <c:v>6.9383437338308847</c:v>
                </c:pt>
                <c:pt idx="9928">
                  <c:v>6.9383437338308847</c:v>
                </c:pt>
                <c:pt idx="9929">
                  <c:v>6.9383437338308847</c:v>
                </c:pt>
                <c:pt idx="9930">
                  <c:v>6.9383437338308847</c:v>
                </c:pt>
                <c:pt idx="9931">
                  <c:v>6.9383437338308847</c:v>
                </c:pt>
                <c:pt idx="9932">
                  <c:v>6.9383437338308847</c:v>
                </c:pt>
                <c:pt idx="9933">
                  <c:v>6.9383437338308847</c:v>
                </c:pt>
                <c:pt idx="9934">
                  <c:v>6.9383437338308847</c:v>
                </c:pt>
                <c:pt idx="9935">
                  <c:v>6.9383437338308847</c:v>
                </c:pt>
                <c:pt idx="9936">
                  <c:v>6.9383437338308847</c:v>
                </c:pt>
                <c:pt idx="9937">
                  <c:v>6.9383437338308847</c:v>
                </c:pt>
                <c:pt idx="9938">
                  <c:v>6.9383437338308847</c:v>
                </c:pt>
                <c:pt idx="9939">
                  <c:v>6.9383437338308847</c:v>
                </c:pt>
                <c:pt idx="9940">
                  <c:v>6.9383437338308847</c:v>
                </c:pt>
                <c:pt idx="9941">
                  <c:v>6.9383437338308847</c:v>
                </c:pt>
                <c:pt idx="9942">
                  <c:v>6.9383437338308847</c:v>
                </c:pt>
                <c:pt idx="9943">
                  <c:v>6.9383437338308847</c:v>
                </c:pt>
                <c:pt idx="9944">
                  <c:v>6.9383437338308847</c:v>
                </c:pt>
                <c:pt idx="9945">
                  <c:v>6.9383437338308847</c:v>
                </c:pt>
                <c:pt idx="9946">
                  <c:v>6.9383437338308847</c:v>
                </c:pt>
                <c:pt idx="9947">
                  <c:v>6.9383437338308847</c:v>
                </c:pt>
                <c:pt idx="9948">
                  <c:v>6.9383437338308847</c:v>
                </c:pt>
                <c:pt idx="9949">
                  <c:v>6.9383437338308847</c:v>
                </c:pt>
                <c:pt idx="9950">
                  <c:v>6.9383437338308847</c:v>
                </c:pt>
                <c:pt idx="9951">
                  <c:v>6.9383437338308847</c:v>
                </c:pt>
                <c:pt idx="9952">
                  <c:v>6.9383437338308847</c:v>
                </c:pt>
                <c:pt idx="9953">
                  <c:v>6.9383437338308847</c:v>
                </c:pt>
                <c:pt idx="9954">
                  <c:v>6.9383437338308847</c:v>
                </c:pt>
                <c:pt idx="9955">
                  <c:v>6.9383437338308847</c:v>
                </c:pt>
                <c:pt idx="9956">
                  <c:v>6.9383437338308847</c:v>
                </c:pt>
                <c:pt idx="9957">
                  <c:v>6.9383437338308847</c:v>
                </c:pt>
                <c:pt idx="9958">
                  <c:v>6.9383437338308847</c:v>
                </c:pt>
                <c:pt idx="9959">
                  <c:v>6.9383437338308847</c:v>
                </c:pt>
                <c:pt idx="9960">
                  <c:v>6.9383437338308847</c:v>
                </c:pt>
                <c:pt idx="9961">
                  <c:v>6.9383437338308847</c:v>
                </c:pt>
                <c:pt idx="9962">
                  <c:v>6.9383437338308847</c:v>
                </c:pt>
                <c:pt idx="9963">
                  <c:v>6.9383437338308847</c:v>
                </c:pt>
                <c:pt idx="9964">
                  <c:v>6.9383437338308847</c:v>
                </c:pt>
                <c:pt idx="9965">
                  <c:v>6.9383437338308847</c:v>
                </c:pt>
                <c:pt idx="9966">
                  <c:v>6.9383437338308847</c:v>
                </c:pt>
                <c:pt idx="9967">
                  <c:v>6.9383437338308847</c:v>
                </c:pt>
                <c:pt idx="9968">
                  <c:v>6.9383437338308847</c:v>
                </c:pt>
                <c:pt idx="9969">
                  <c:v>6.9383437338308847</c:v>
                </c:pt>
                <c:pt idx="9970">
                  <c:v>6.9383437338308847</c:v>
                </c:pt>
                <c:pt idx="9971">
                  <c:v>6.9383437338308847</c:v>
                </c:pt>
                <c:pt idx="9972">
                  <c:v>6.9383437338308847</c:v>
                </c:pt>
                <c:pt idx="9973">
                  <c:v>6.9383437338308847</c:v>
                </c:pt>
                <c:pt idx="9974">
                  <c:v>0</c:v>
                </c:pt>
                <c:pt idx="9975">
                  <c:v>6.9383437338308847</c:v>
                </c:pt>
                <c:pt idx="9976">
                  <c:v>6.9383437338308847</c:v>
                </c:pt>
                <c:pt idx="9977">
                  <c:v>6.9383437338308847</c:v>
                </c:pt>
                <c:pt idx="9978">
                  <c:v>6.9383437338308847</c:v>
                </c:pt>
                <c:pt idx="9979">
                  <c:v>6.9383437338308847</c:v>
                </c:pt>
                <c:pt idx="9980">
                  <c:v>6.9383437338308847</c:v>
                </c:pt>
                <c:pt idx="9981">
                  <c:v>6.9383437338308847</c:v>
                </c:pt>
                <c:pt idx="9982">
                  <c:v>6.9383437338308847</c:v>
                </c:pt>
                <c:pt idx="9983">
                  <c:v>6.9383437338308847</c:v>
                </c:pt>
                <c:pt idx="9984">
                  <c:v>6.9383437338308847</c:v>
                </c:pt>
                <c:pt idx="9985">
                  <c:v>6.9383437338308847</c:v>
                </c:pt>
                <c:pt idx="9986">
                  <c:v>6.9383437338308847</c:v>
                </c:pt>
                <c:pt idx="9987">
                  <c:v>6.9383437338308847</c:v>
                </c:pt>
                <c:pt idx="9988">
                  <c:v>6.9383437338308847</c:v>
                </c:pt>
                <c:pt idx="9989">
                  <c:v>6.9383437338308847</c:v>
                </c:pt>
                <c:pt idx="9990">
                  <c:v>6.9383437338308847</c:v>
                </c:pt>
                <c:pt idx="9991">
                  <c:v>6.9383437338308847</c:v>
                </c:pt>
                <c:pt idx="9992">
                  <c:v>6.9383437338308847</c:v>
                </c:pt>
                <c:pt idx="9993">
                  <c:v>6.9383437338308847</c:v>
                </c:pt>
                <c:pt idx="9994">
                  <c:v>6.9383437338308847</c:v>
                </c:pt>
                <c:pt idx="9995">
                  <c:v>6.9383437338308847</c:v>
                </c:pt>
                <c:pt idx="9996">
                  <c:v>6.9383437338308847</c:v>
                </c:pt>
                <c:pt idx="9997">
                  <c:v>6.9383437338308847</c:v>
                </c:pt>
                <c:pt idx="9998">
                  <c:v>6.9383437338308847</c:v>
                </c:pt>
                <c:pt idx="9999">
                  <c:v>6.9383437338308847</c:v>
                </c:pt>
                <c:pt idx="10000">
                  <c:v>6.9383437338308847</c:v>
                </c:pt>
                <c:pt idx="10001">
                  <c:v>6.9383437338308847</c:v>
                </c:pt>
                <c:pt idx="10002">
                  <c:v>6.9383437338308847</c:v>
                </c:pt>
                <c:pt idx="10003">
                  <c:v>6.9383437338308847</c:v>
                </c:pt>
                <c:pt idx="10004">
                  <c:v>6.9383437338308847</c:v>
                </c:pt>
                <c:pt idx="10005">
                  <c:v>6.9383437338308847</c:v>
                </c:pt>
                <c:pt idx="10006">
                  <c:v>6.9383437338308847</c:v>
                </c:pt>
                <c:pt idx="10007">
                  <c:v>6.9383437338308847</c:v>
                </c:pt>
                <c:pt idx="10008">
                  <c:v>6.9383437338308847</c:v>
                </c:pt>
                <c:pt idx="10009">
                  <c:v>0</c:v>
                </c:pt>
                <c:pt idx="10010">
                  <c:v>0</c:v>
                </c:pt>
                <c:pt idx="10011">
                  <c:v>6.9383437338308847</c:v>
                </c:pt>
                <c:pt idx="10012">
                  <c:v>0</c:v>
                </c:pt>
                <c:pt idx="10013">
                  <c:v>6.9383437338308847</c:v>
                </c:pt>
                <c:pt idx="10014">
                  <c:v>0</c:v>
                </c:pt>
                <c:pt idx="10015">
                  <c:v>6.9383437338308847</c:v>
                </c:pt>
                <c:pt idx="10016">
                  <c:v>6.9383437338308847</c:v>
                </c:pt>
                <c:pt idx="10017">
                  <c:v>6.9383437338308847</c:v>
                </c:pt>
                <c:pt idx="10018">
                  <c:v>0</c:v>
                </c:pt>
                <c:pt idx="10019">
                  <c:v>0</c:v>
                </c:pt>
                <c:pt idx="10020">
                  <c:v>0</c:v>
                </c:pt>
                <c:pt idx="10021">
                  <c:v>6.9383437338308847</c:v>
                </c:pt>
                <c:pt idx="10022">
                  <c:v>0</c:v>
                </c:pt>
                <c:pt idx="10023">
                  <c:v>6.9383437338308847</c:v>
                </c:pt>
                <c:pt idx="10024">
                  <c:v>6.9383437338308847</c:v>
                </c:pt>
                <c:pt idx="10025">
                  <c:v>0</c:v>
                </c:pt>
                <c:pt idx="10026">
                  <c:v>0</c:v>
                </c:pt>
                <c:pt idx="10027">
                  <c:v>0</c:v>
                </c:pt>
                <c:pt idx="10028">
                  <c:v>0</c:v>
                </c:pt>
                <c:pt idx="10029">
                  <c:v>0</c:v>
                </c:pt>
                <c:pt idx="10030">
                  <c:v>0</c:v>
                </c:pt>
                <c:pt idx="10031">
                  <c:v>0</c:v>
                </c:pt>
                <c:pt idx="10032">
                  <c:v>6.9383437338308847</c:v>
                </c:pt>
                <c:pt idx="10033">
                  <c:v>6.9383437338308847</c:v>
                </c:pt>
                <c:pt idx="10034">
                  <c:v>6.9383437338308847</c:v>
                </c:pt>
                <c:pt idx="10035">
                  <c:v>6.9383437338308847</c:v>
                </c:pt>
                <c:pt idx="10036">
                  <c:v>6.9383437338308847</c:v>
                </c:pt>
                <c:pt idx="10037">
                  <c:v>6.9383437338308847</c:v>
                </c:pt>
                <c:pt idx="10038">
                  <c:v>6.9383437338308847</c:v>
                </c:pt>
                <c:pt idx="10039">
                  <c:v>6.9383437338308847</c:v>
                </c:pt>
                <c:pt idx="10040">
                  <c:v>6.9383437338308847</c:v>
                </c:pt>
                <c:pt idx="10041">
                  <c:v>6.9383437338308847</c:v>
                </c:pt>
                <c:pt idx="10042">
                  <c:v>6.9383437338308847</c:v>
                </c:pt>
                <c:pt idx="10043">
                  <c:v>6.9383437338308847</c:v>
                </c:pt>
                <c:pt idx="10044">
                  <c:v>6.9383437338308847</c:v>
                </c:pt>
                <c:pt idx="10045">
                  <c:v>0</c:v>
                </c:pt>
                <c:pt idx="10046">
                  <c:v>0</c:v>
                </c:pt>
                <c:pt idx="10047">
                  <c:v>6.9383437338308847</c:v>
                </c:pt>
                <c:pt idx="10048">
                  <c:v>0</c:v>
                </c:pt>
                <c:pt idx="10049">
                  <c:v>6.9383437338308847</c:v>
                </c:pt>
                <c:pt idx="10050">
                  <c:v>0</c:v>
                </c:pt>
                <c:pt idx="10051">
                  <c:v>6.9383437338308847</c:v>
                </c:pt>
                <c:pt idx="10052">
                  <c:v>6.9383437338308847</c:v>
                </c:pt>
                <c:pt idx="10053">
                  <c:v>6.9383437338308847</c:v>
                </c:pt>
                <c:pt idx="10054">
                  <c:v>0</c:v>
                </c:pt>
                <c:pt idx="10055">
                  <c:v>0</c:v>
                </c:pt>
                <c:pt idx="10056">
                  <c:v>0</c:v>
                </c:pt>
                <c:pt idx="10057">
                  <c:v>6.9383437338308847</c:v>
                </c:pt>
                <c:pt idx="10058">
                  <c:v>0</c:v>
                </c:pt>
                <c:pt idx="10059">
                  <c:v>6.9383437338308847</c:v>
                </c:pt>
                <c:pt idx="10060">
                  <c:v>6.9383437338308847</c:v>
                </c:pt>
                <c:pt idx="10061">
                  <c:v>0</c:v>
                </c:pt>
                <c:pt idx="10062">
                  <c:v>0</c:v>
                </c:pt>
                <c:pt idx="10063">
                  <c:v>0</c:v>
                </c:pt>
                <c:pt idx="10064">
                  <c:v>6.9383437338308847</c:v>
                </c:pt>
                <c:pt idx="10065">
                  <c:v>0</c:v>
                </c:pt>
                <c:pt idx="10066">
                  <c:v>0</c:v>
                </c:pt>
                <c:pt idx="10067">
                  <c:v>0</c:v>
                </c:pt>
                <c:pt idx="10068">
                  <c:v>0</c:v>
                </c:pt>
                <c:pt idx="10069">
                  <c:v>0</c:v>
                </c:pt>
                <c:pt idx="10070">
                  <c:v>0</c:v>
                </c:pt>
                <c:pt idx="10071">
                  <c:v>6.9383437338308847</c:v>
                </c:pt>
                <c:pt idx="10072">
                  <c:v>6.9383437338308847</c:v>
                </c:pt>
                <c:pt idx="10073">
                  <c:v>6.9383437338308847</c:v>
                </c:pt>
                <c:pt idx="10074">
                  <c:v>6.9383437338308847</c:v>
                </c:pt>
                <c:pt idx="10075">
                  <c:v>6.9383437338308847</c:v>
                </c:pt>
                <c:pt idx="10076">
                  <c:v>6.9383437338308847</c:v>
                </c:pt>
                <c:pt idx="10077">
                  <c:v>6.9383437338308847</c:v>
                </c:pt>
                <c:pt idx="10078">
                  <c:v>6.9383437338308847</c:v>
                </c:pt>
                <c:pt idx="10079">
                  <c:v>6.9383437338308847</c:v>
                </c:pt>
                <c:pt idx="10080">
                  <c:v>6.9383437338308847</c:v>
                </c:pt>
                <c:pt idx="10081">
                  <c:v>6.9383437338308847</c:v>
                </c:pt>
                <c:pt idx="10082">
                  <c:v>6.9383437338308847</c:v>
                </c:pt>
                <c:pt idx="10083">
                  <c:v>6.9383437338308847</c:v>
                </c:pt>
                <c:pt idx="10084">
                  <c:v>0</c:v>
                </c:pt>
                <c:pt idx="10085">
                  <c:v>0</c:v>
                </c:pt>
                <c:pt idx="10086">
                  <c:v>6.9383437338308847</c:v>
                </c:pt>
                <c:pt idx="10087">
                  <c:v>0</c:v>
                </c:pt>
                <c:pt idx="10088">
                  <c:v>6.9383437338308847</c:v>
                </c:pt>
                <c:pt idx="10089">
                  <c:v>0</c:v>
                </c:pt>
                <c:pt idx="10090">
                  <c:v>6.9383437338308847</c:v>
                </c:pt>
                <c:pt idx="10091">
                  <c:v>6.9383437338308847</c:v>
                </c:pt>
                <c:pt idx="10092">
                  <c:v>6.9383437338308847</c:v>
                </c:pt>
                <c:pt idx="10093">
                  <c:v>0</c:v>
                </c:pt>
                <c:pt idx="10094">
                  <c:v>0</c:v>
                </c:pt>
                <c:pt idx="10095">
                  <c:v>0</c:v>
                </c:pt>
                <c:pt idx="10096">
                  <c:v>6.9383437338308847</c:v>
                </c:pt>
                <c:pt idx="10097">
                  <c:v>0</c:v>
                </c:pt>
                <c:pt idx="10098">
                  <c:v>6.9383437338308847</c:v>
                </c:pt>
                <c:pt idx="10099">
                  <c:v>6.9383437338308847</c:v>
                </c:pt>
                <c:pt idx="10100">
                  <c:v>0</c:v>
                </c:pt>
                <c:pt idx="10101">
                  <c:v>0</c:v>
                </c:pt>
                <c:pt idx="10102">
                  <c:v>0</c:v>
                </c:pt>
                <c:pt idx="10103">
                  <c:v>6.9383437338308847</c:v>
                </c:pt>
                <c:pt idx="10104">
                  <c:v>0</c:v>
                </c:pt>
                <c:pt idx="10105">
                  <c:v>0</c:v>
                </c:pt>
                <c:pt idx="10106">
                  <c:v>0</c:v>
                </c:pt>
                <c:pt idx="10107">
                  <c:v>6.9383437338308847</c:v>
                </c:pt>
                <c:pt idx="10108">
                  <c:v>0</c:v>
                </c:pt>
                <c:pt idx="10109">
                  <c:v>0</c:v>
                </c:pt>
                <c:pt idx="10110">
                  <c:v>6.9383437338308847</c:v>
                </c:pt>
                <c:pt idx="10111">
                  <c:v>6.9383437338308847</c:v>
                </c:pt>
                <c:pt idx="10112">
                  <c:v>6.9383437338308847</c:v>
                </c:pt>
                <c:pt idx="10113">
                  <c:v>6.9383437338308847</c:v>
                </c:pt>
                <c:pt idx="10114">
                  <c:v>6.9383437338308847</c:v>
                </c:pt>
                <c:pt idx="10115">
                  <c:v>0</c:v>
                </c:pt>
                <c:pt idx="10116">
                  <c:v>6.9383437338308847</c:v>
                </c:pt>
                <c:pt idx="10117">
                  <c:v>0</c:v>
                </c:pt>
                <c:pt idx="10118">
                  <c:v>6.9383437338308847</c:v>
                </c:pt>
                <c:pt idx="10119">
                  <c:v>0</c:v>
                </c:pt>
                <c:pt idx="10120">
                  <c:v>0</c:v>
                </c:pt>
                <c:pt idx="10121">
                  <c:v>0</c:v>
                </c:pt>
                <c:pt idx="10122">
                  <c:v>6.9383437338308847</c:v>
                </c:pt>
                <c:pt idx="10123">
                  <c:v>6.9383437338308847</c:v>
                </c:pt>
                <c:pt idx="10124">
                  <c:v>6.9383437338308847</c:v>
                </c:pt>
                <c:pt idx="10125">
                  <c:v>6.9383437338308847</c:v>
                </c:pt>
                <c:pt idx="10126">
                  <c:v>0</c:v>
                </c:pt>
                <c:pt idx="10127">
                  <c:v>6.9383437338308847</c:v>
                </c:pt>
                <c:pt idx="10128">
                  <c:v>6.9383437338308847</c:v>
                </c:pt>
                <c:pt idx="10129">
                  <c:v>6.9383437338308847</c:v>
                </c:pt>
                <c:pt idx="10130">
                  <c:v>6.9383437338308847</c:v>
                </c:pt>
                <c:pt idx="10131">
                  <c:v>0</c:v>
                </c:pt>
                <c:pt idx="10132">
                  <c:v>6.9383437338308847</c:v>
                </c:pt>
                <c:pt idx="10133">
                  <c:v>6.9383437338308847</c:v>
                </c:pt>
                <c:pt idx="10134">
                  <c:v>6.9383437338308847</c:v>
                </c:pt>
                <c:pt idx="10135">
                  <c:v>6.9383437338308847</c:v>
                </c:pt>
                <c:pt idx="10136">
                  <c:v>6.9383437338308847</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2-72BD-464A-B470-992EF37B7E47}"/>
            </c:ext>
          </c:extLst>
        </c:ser>
        <c:ser>
          <c:idx val="19"/>
          <c:order val="19"/>
          <c:tx>
            <c:strRef>
              <c:f>'[Antibacterial_Quarterly_Dashboard_201703_Apr16-Mar17_v2.xlsm]Practice'!$BL$3</c:f>
              <c:strCache>
                <c:ptCount val="1"/>
                <c:pt idx="0">
                  <c:v>x decile 5</c:v>
                </c:pt>
              </c:strCache>
            </c:strRef>
          </c:tx>
          <c:spPr>
            <a:ln w="9525">
              <a:solidFill>
                <a:schemeClr val="bg1">
                  <a:lumMod val="50000"/>
                </a:schemeClr>
              </a:solidFill>
              <a:prstDash val="dash"/>
            </a:ln>
          </c:spPr>
          <c:marker>
            <c:symbol val="none"/>
          </c:marker>
          <c:xVal>
            <c:numRef>
              <c:f>'[Antibacterial_Quarterly_Dashboard_201703_Apr16-Mar17_v2.xlsm]Practice'!$BL$4:$BL$10140</c:f>
              <c:numCache>
                <c:formatCode>General</c:formatCode>
                <c:ptCount val="10137"/>
                <c:pt idx="0">
                  <c:v>7.7153408910837564</c:v>
                </c:pt>
                <c:pt idx="1">
                  <c:v>7.7153408910837564</c:v>
                </c:pt>
                <c:pt idx="2">
                  <c:v>7.7153408910837564</c:v>
                </c:pt>
                <c:pt idx="3">
                  <c:v>7.7153408910837564</c:v>
                </c:pt>
                <c:pt idx="4">
                  <c:v>7.7153408910837564</c:v>
                </c:pt>
                <c:pt idx="5">
                  <c:v>7.7153408910837564</c:v>
                </c:pt>
                <c:pt idx="6">
                  <c:v>7.7153408910837564</c:v>
                </c:pt>
                <c:pt idx="7">
                  <c:v>7.7153408910837564</c:v>
                </c:pt>
                <c:pt idx="8">
                  <c:v>7.7153408910837564</c:v>
                </c:pt>
                <c:pt idx="9">
                  <c:v>7.7153408910837564</c:v>
                </c:pt>
                <c:pt idx="10">
                  <c:v>7.7153408910837564</c:v>
                </c:pt>
                <c:pt idx="11">
                  <c:v>7.7153408910837564</c:v>
                </c:pt>
                <c:pt idx="12">
                  <c:v>7.7153408910837564</c:v>
                </c:pt>
                <c:pt idx="13">
                  <c:v>7.7153408910837564</c:v>
                </c:pt>
                <c:pt idx="14">
                  <c:v>7.7153408910837564</c:v>
                </c:pt>
                <c:pt idx="15">
                  <c:v>7.7153408910837564</c:v>
                </c:pt>
                <c:pt idx="16">
                  <c:v>7.7153408910837564</c:v>
                </c:pt>
                <c:pt idx="17">
                  <c:v>7.7153408910837564</c:v>
                </c:pt>
                <c:pt idx="18">
                  <c:v>7.7153408910837564</c:v>
                </c:pt>
                <c:pt idx="19">
                  <c:v>7.7153408910837564</c:v>
                </c:pt>
                <c:pt idx="20">
                  <c:v>7.7153408910837564</c:v>
                </c:pt>
                <c:pt idx="21">
                  <c:v>7.7153408910837564</c:v>
                </c:pt>
                <c:pt idx="22">
                  <c:v>7.7153408910837564</c:v>
                </c:pt>
                <c:pt idx="23">
                  <c:v>7.7153408910837564</c:v>
                </c:pt>
                <c:pt idx="24">
                  <c:v>7.7153408910837564</c:v>
                </c:pt>
                <c:pt idx="25">
                  <c:v>7.7153408910837564</c:v>
                </c:pt>
                <c:pt idx="26">
                  <c:v>7.7153408910837564</c:v>
                </c:pt>
                <c:pt idx="27">
                  <c:v>7.7153408910837564</c:v>
                </c:pt>
                <c:pt idx="28">
                  <c:v>7.7153408910837564</c:v>
                </c:pt>
                <c:pt idx="29">
                  <c:v>7.7153408910837564</c:v>
                </c:pt>
                <c:pt idx="30">
                  <c:v>7.7153408910837564</c:v>
                </c:pt>
                <c:pt idx="31">
                  <c:v>7.7153408910837564</c:v>
                </c:pt>
                <c:pt idx="32">
                  <c:v>7.7153408910837564</c:v>
                </c:pt>
                <c:pt idx="33">
                  <c:v>7.7153408910837564</c:v>
                </c:pt>
                <c:pt idx="34">
                  <c:v>7.7153408910837564</c:v>
                </c:pt>
                <c:pt idx="35">
                  <c:v>7.7153408910837564</c:v>
                </c:pt>
                <c:pt idx="36">
                  <c:v>7.7153408910837564</c:v>
                </c:pt>
                <c:pt idx="37">
                  <c:v>7.7153408910837564</c:v>
                </c:pt>
                <c:pt idx="38">
                  <c:v>7.7153408910837564</c:v>
                </c:pt>
                <c:pt idx="39">
                  <c:v>7.7153408910837564</c:v>
                </c:pt>
                <c:pt idx="40">
                  <c:v>7.7153408910837564</c:v>
                </c:pt>
                <c:pt idx="41">
                  <c:v>7.7153408910837564</c:v>
                </c:pt>
                <c:pt idx="42">
                  <c:v>7.7153408910837564</c:v>
                </c:pt>
                <c:pt idx="43">
                  <c:v>7.7153408910837564</c:v>
                </c:pt>
                <c:pt idx="44">
                  <c:v>7.7153408910837564</c:v>
                </c:pt>
                <c:pt idx="45">
                  <c:v>7.7153408910837564</c:v>
                </c:pt>
                <c:pt idx="46">
                  <c:v>7.7153408910837564</c:v>
                </c:pt>
                <c:pt idx="47">
                  <c:v>7.7153408910837564</c:v>
                </c:pt>
                <c:pt idx="48">
                  <c:v>7.7153408910837564</c:v>
                </c:pt>
                <c:pt idx="49">
                  <c:v>7.7153408910837564</c:v>
                </c:pt>
                <c:pt idx="50">
                  <c:v>7.7153408910837564</c:v>
                </c:pt>
                <c:pt idx="51">
                  <c:v>7.7153408910837564</c:v>
                </c:pt>
                <c:pt idx="52">
                  <c:v>7.7153408910837564</c:v>
                </c:pt>
                <c:pt idx="53">
                  <c:v>7.7153408910837564</c:v>
                </c:pt>
                <c:pt idx="54">
                  <c:v>7.7153408910837564</c:v>
                </c:pt>
                <c:pt idx="55">
                  <c:v>7.7153408910837564</c:v>
                </c:pt>
                <c:pt idx="56">
                  <c:v>7.7153408910837564</c:v>
                </c:pt>
                <c:pt idx="57">
                  <c:v>7.7153408910837564</c:v>
                </c:pt>
                <c:pt idx="58">
                  <c:v>7.7153408910837564</c:v>
                </c:pt>
                <c:pt idx="59">
                  <c:v>7.7153408910837564</c:v>
                </c:pt>
                <c:pt idx="60">
                  <c:v>7.7153408910837564</c:v>
                </c:pt>
                <c:pt idx="61">
                  <c:v>7.7153408910837564</c:v>
                </c:pt>
                <c:pt idx="62">
                  <c:v>7.7153408910837564</c:v>
                </c:pt>
                <c:pt idx="63">
                  <c:v>7.7153408910837564</c:v>
                </c:pt>
                <c:pt idx="64">
                  <c:v>7.7153408910837564</c:v>
                </c:pt>
                <c:pt idx="65">
                  <c:v>7.7153408910837564</c:v>
                </c:pt>
                <c:pt idx="66">
                  <c:v>7.7153408910837564</c:v>
                </c:pt>
                <c:pt idx="67">
                  <c:v>7.7153408910837564</c:v>
                </c:pt>
                <c:pt idx="68">
                  <c:v>7.7153408910837564</c:v>
                </c:pt>
                <c:pt idx="69">
                  <c:v>7.7153408910837564</c:v>
                </c:pt>
                <c:pt idx="70">
                  <c:v>7.7153408910837564</c:v>
                </c:pt>
                <c:pt idx="71">
                  <c:v>7.7153408910837564</c:v>
                </c:pt>
                <c:pt idx="72">
                  <c:v>7.7153408910837564</c:v>
                </c:pt>
                <c:pt idx="73">
                  <c:v>7.7153408910837564</c:v>
                </c:pt>
                <c:pt idx="74">
                  <c:v>7.7153408910837564</c:v>
                </c:pt>
                <c:pt idx="75">
                  <c:v>7.7153408910837564</c:v>
                </c:pt>
                <c:pt idx="76">
                  <c:v>7.7153408910837564</c:v>
                </c:pt>
                <c:pt idx="77">
                  <c:v>7.7153408910837564</c:v>
                </c:pt>
                <c:pt idx="78">
                  <c:v>7.7153408910837564</c:v>
                </c:pt>
                <c:pt idx="79">
                  <c:v>7.7153408910837564</c:v>
                </c:pt>
                <c:pt idx="80">
                  <c:v>7.7153408910837564</c:v>
                </c:pt>
                <c:pt idx="81">
                  <c:v>7.7153408910837564</c:v>
                </c:pt>
                <c:pt idx="82">
                  <c:v>7.7153408910837564</c:v>
                </c:pt>
                <c:pt idx="83">
                  <c:v>7.7153408910837564</c:v>
                </c:pt>
                <c:pt idx="84">
                  <c:v>7.7153408910837564</c:v>
                </c:pt>
                <c:pt idx="85">
                  <c:v>7.7153408910837564</c:v>
                </c:pt>
                <c:pt idx="86">
                  <c:v>7.7153408910837564</c:v>
                </c:pt>
                <c:pt idx="87">
                  <c:v>7.7153408910837564</c:v>
                </c:pt>
                <c:pt idx="88">
                  <c:v>7.7153408910837564</c:v>
                </c:pt>
                <c:pt idx="89">
                  <c:v>7.7153408910837564</c:v>
                </c:pt>
                <c:pt idx="90">
                  <c:v>7.7153408910837564</c:v>
                </c:pt>
                <c:pt idx="91">
                  <c:v>7.7153408910837564</c:v>
                </c:pt>
                <c:pt idx="92">
                  <c:v>7.7153408910837564</c:v>
                </c:pt>
                <c:pt idx="93">
                  <c:v>7.7153408910837564</c:v>
                </c:pt>
                <c:pt idx="94">
                  <c:v>7.7153408910837564</c:v>
                </c:pt>
                <c:pt idx="95">
                  <c:v>7.7153408910837564</c:v>
                </c:pt>
                <c:pt idx="96">
                  <c:v>7.7153408910837564</c:v>
                </c:pt>
                <c:pt idx="97">
                  <c:v>7.7153408910837564</c:v>
                </c:pt>
                <c:pt idx="98">
                  <c:v>7.7153408910837564</c:v>
                </c:pt>
                <c:pt idx="99">
                  <c:v>7.7153408910837564</c:v>
                </c:pt>
                <c:pt idx="100">
                  <c:v>7.7153408910837564</c:v>
                </c:pt>
                <c:pt idx="101">
                  <c:v>7.7153408910837564</c:v>
                </c:pt>
                <c:pt idx="102">
                  <c:v>7.7153408910837564</c:v>
                </c:pt>
                <c:pt idx="103">
                  <c:v>7.7153408910837564</c:v>
                </c:pt>
                <c:pt idx="104">
                  <c:v>7.7153408910837564</c:v>
                </c:pt>
                <c:pt idx="105">
                  <c:v>7.7153408910837564</c:v>
                </c:pt>
                <c:pt idx="106">
                  <c:v>7.7153408910837564</c:v>
                </c:pt>
                <c:pt idx="107">
                  <c:v>7.7153408910837564</c:v>
                </c:pt>
                <c:pt idx="108">
                  <c:v>7.7153408910837564</c:v>
                </c:pt>
                <c:pt idx="109">
                  <c:v>7.7153408910837564</c:v>
                </c:pt>
                <c:pt idx="110">
                  <c:v>7.7153408910837564</c:v>
                </c:pt>
                <c:pt idx="111">
                  <c:v>7.7153408910837564</c:v>
                </c:pt>
                <c:pt idx="112">
                  <c:v>7.7153408910837564</c:v>
                </c:pt>
                <c:pt idx="113">
                  <c:v>7.7153408910837564</c:v>
                </c:pt>
                <c:pt idx="114">
                  <c:v>7.7153408910837564</c:v>
                </c:pt>
                <c:pt idx="115">
                  <c:v>7.7153408910837564</c:v>
                </c:pt>
                <c:pt idx="116">
                  <c:v>7.7153408910837564</c:v>
                </c:pt>
                <c:pt idx="117">
                  <c:v>7.7153408910837564</c:v>
                </c:pt>
                <c:pt idx="118">
                  <c:v>7.7153408910837564</c:v>
                </c:pt>
                <c:pt idx="119">
                  <c:v>7.7153408910837564</c:v>
                </c:pt>
                <c:pt idx="120">
                  <c:v>7.7153408910837564</c:v>
                </c:pt>
                <c:pt idx="121">
                  <c:v>7.7153408910837564</c:v>
                </c:pt>
                <c:pt idx="122">
                  <c:v>7.7153408910837564</c:v>
                </c:pt>
                <c:pt idx="123">
                  <c:v>7.7153408910837564</c:v>
                </c:pt>
                <c:pt idx="124">
                  <c:v>7.7153408910837564</c:v>
                </c:pt>
                <c:pt idx="125">
                  <c:v>7.7153408910837564</c:v>
                </c:pt>
                <c:pt idx="126">
                  <c:v>7.7153408910837564</c:v>
                </c:pt>
                <c:pt idx="127">
                  <c:v>7.7153408910837564</c:v>
                </c:pt>
                <c:pt idx="128">
                  <c:v>7.7153408910837564</c:v>
                </c:pt>
                <c:pt idx="129">
                  <c:v>7.7153408910837564</c:v>
                </c:pt>
                <c:pt idx="130">
                  <c:v>7.7153408910837564</c:v>
                </c:pt>
                <c:pt idx="131">
                  <c:v>7.7153408910837564</c:v>
                </c:pt>
                <c:pt idx="132">
                  <c:v>7.7153408910837564</c:v>
                </c:pt>
                <c:pt idx="133">
                  <c:v>7.7153408910837564</c:v>
                </c:pt>
                <c:pt idx="134">
                  <c:v>7.7153408910837564</c:v>
                </c:pt>
                <c:pt idx="135">
                  <c:v>7.7153408910837564</c:v>
                </c:pt>
                <c:pt idx="136">
                  <c:v>7.7153408910837564</c:v>
                </c:pt>
                <c:pt idx="137">
                  <c:v>7.7153408910837564</c:v>
                </c:pt>
                <c:pt idx="138">
                  <c:v>7.7153408910837564</c:v>
                </c:pt>
                <c:pt idx="139">
                  <c:v>7.7153408910837564</c:v>
                </c:pt>
                <c:pt idx="140">
                  <c:v>7.7153408910837564</c:v>
                </c:pt>
                <c:pt idx="141">
                  <c:v>7.7153408910837564</c:v>
                </c:pt>
                <c:pt idx="142">
                  <c:v>7.7153408910837564</c:v>
                </c:pt>
                <c:pt idx="143">
                  <c:v>7.7153408910837564</c:v>
                </c:pt>
                <c:pt idx="144">
                  <c:v>7.7153408910837564</c:v>
                </c:pt>
                <c:pt idx="145">
                  <c:v>7.7153408910837564</c:v>
                </c:pt>
                <c:pt idx="146">
                  <c:v>7.7153408910837564</c:v>
                </c:pt>
                <c:pt idx="147">
                  <c:v>7.7153408910837564</c:v>
                </c:pt>
                <c:pt idx="148">
                  <c:v>7.7153408910837564</c:v>
                </c:pt>
                <c:pt idx="149">
                  <c:v>7.7153408910837564</c:v>
                </c:pt>
                <c:pt idx="150">
                  <c:v>7.7153408910837564</c:v>
                </c:pt>
                <c:pt idx="151">
                  <c:v>7.7153408910837564</c:v>
                </c:pt>
                <c:pt idx="152">
                  <c:v>7.7153408910837564</c:v>
                </c:pt>
                <c:pt idx="153">
                  <c:v>7.7153408910837564</c:v>
                </c:pt>
                <c:pt idx="154">
                  <c:v>7.7153408910837564</c:v>
                </c:pt>
                <c:pt idx="155">
                  <c:v>7.7153408910837564</c:v>
                </c:pt>
                <c:pt idx="156">
                  <c:v>7.7153408910837564</c:v>
                </c:pt>
                <c:pt idx="157">
                  <c:v>7.7153408910837564</c:v>
                </c:pt>
                <c:pt idx="158">
                  <c:v>7.7153408910837564</c:v>
                </c:pt>
                <c:pt idx="159">
                  <c:v>7.7153408910837564</c:v>
                </c:pt>
                <c:pt idx="160">
                  <c:v>7.7153408910837564</c:v>
                </c:pt>
                <c:pt idx="161">
                  <c:v>7.7153408910837564</c:v>
                </c:pt>
                <c:pt idx="162">
                  <c:v>7.7153408910837564</c:v>
                </c:pt>
                <c:pt idx="163">
                  <c:v>7.7153408910837564</c:v>
                </c:pt>
                <c:pt idx="164">
                  <c:v>7.7153408910837564</c:v>
                </c:pt>
                <c:pt idx="165">
                  <c:v>7.7153408910837564</c:v>
                </c:pt>
                <c:pt idx="166">
                  <c:v>7.7153408910837564</c:v>
                </c:pt>
                <c:pt idx="167">
                  <c:v>7.7153408910837564</c:v>
                </c:pt>
                <c:pt idx="168">
                  <c:v>7.7153408910837564</c:v>
                </c:pt>
                <c:pt idx="169">
                  <c:v>7.7153408910837564</c:v>
                </c:pt>
                <c:pt idx="170">
                  <c:v>7.7153408910837564</c:v>
                </c:pt>
                <c:pt idx="171">
                  <c:v>7.7153408910837564</c:v>
                </c:pt>
                <c:pt idx="172">
                  <c:v>7.7153408910837564</c:v>
                </c:pt>
                <c:pt idx="173">
                  <c:v>7.7153408910837564</c:v>
                </c:pt>
                <c:pt idx="174">
                  <c:v>7.7153408910837564</c:v>
                </c:pt>
                <c:pt idx="175">
                  <c:v>7.7153408910837564</c:v>
                </c:pt>
                <c:pt idx="176">
                  <c:v>7.7153408910837564</c:v>
                </c:pt>
                <c:pt idx="177">
                  <c:v>7.7153408910837564</c:v>
                </c:pt>
                <c:pt idx="178">
                  <c:v>7.7153408910837564</c:v>
                </c:pt>
                <c:pt idx="179">
                  <c:v>7.7153408910837564</c:v>
                </c:pt>
                <c:pt idx="180">
                  <c:v>7.7153408910837564</c:v>
                </c:pt>
                <c:pt idx="181">
                  <c:v>7.7153408910837564</c:v>
                </c:pt>
                <c:pt idx="182">
                  <c:v>7.7153408910837564</c:v>
                </c:pt>
                <c:pt idx="183">
                  <c:v>7.7153408910837564</c:v>
                </c:pt>
                <c:pt idx="184">
                  <c:v>7.7153408910837564</c:v>
                </c:pt>
                <c:pt idx="185">
                  <c:v>7.7153408910837564</c:v>
                </c:pt>
                <c:pt idx="186">
                  <c:v>7.7153408910837564</c:v>
                </c:pt>
                <c:pt idx="187">
                  <c:v>7.7153408910837564</c:v>
                </c:pt>
                <c:pt idx="188">
                  <c:v>7.7153408910837564</c:v>
                </c:pt>
                <c:pt idx="189">
                  <c:v>7.7153408910837564</c:v>
                </c:pt>
                <c:pt idx="190">
                  <c:v>7.7153408910837564</c:v>
                </c:pt>
                <c:pt idx="191">
                  <c:v>7.7153408910837564</c:v>
                </c:pt>
                <c:pt idx="192">
                  <c:v>7.7153408910837564</c:v>
                </c:pt>
                <c:pt idx="193">
                  <c:v>7.7153408910837564</c:v>
                </c:pt>
                <c:pt idx="194">
                  <c:v>7.7153408910837564</c:v>
                </c:pt>
                <c:pt idx="195">
                  <c:v>7.7153408910837564</c:v>
                </c:pt>
                <c:pt idx="196">
                  <c:v>7.7153408910837564</c:v>
                </c:pt>
                <c:pt idx="197">
                  <c:v>7.7153408910837564</c:v>
                </c:pt>
                <c:pt idx="198">
                  <c:v>7.7153408910837564</c:v>
                </c:pt>
                <c:pt idx="199">
                  <c:v>7.7153408910837564</c:v>
                </c:pt>
                <c:pt idx="200">
                  <c:v>7.7153408910837564</c:v>
                </c:pt>
                <c:pt idx="201">
                  <c:v>7.7153408910837564</c:v>
                </c:pt>
                <c:pt idx="202">
                  <c:v>7.7153408910837564</c:v>
                </c:pt>
                <c:pt idx="203">
                  <c:v>7.7153408910837564</c:v>
                </c:pt>
                <c:pt idx="204">
                  <c:v>7.7153408910837564</c:v>
                </c:pt>
                <c:pt idx="205">
                  <c:v>7.7153408910837564</c:v>
                </c:pt>
                <c:pt idx="206">
                  <c:v>7.7153408910837564</c:v>
                </c:pt>
                <c:pt idx="207">
                  <c:v>7.7153408910837564</c:v>
                </c:pt>
                <c:pt idx="208">
                  <c:v>7.7153408910837564</c:v>
                </c:pt>
                <c:pt idx="209">
                  <c:v>7.7153408910837564</c:v>
                </c:pt>
                <c:pt idx="210">
                  <c:v>7.7153408910837564</c:v>
                </c:pt>
                <c:pt idx="211">
                  <c:v>7.7153408910837564</c:v>
                </c:pt>
                <c:pt idx="212">
                  <c:v>7.7153408910837564</c:v>
                </c:pt>
                <c:pt idx="213">
                  <c:v>7.7153408910837564</c:v>
                </c:pt>
                <c:pt idx="214">
                  <c:v>7.7153408910837564</c:v>
                </c:pt>
                <c:pt idx="215">
                  <c:v>7.7153408910837564</c:v>
                </c:pt>
                <c:pt idx="216">
                  <c:v>7.7153408910837564</c:v>
                </c:pt>
                <c:pt idx="217">
                  <c:v>7.7153408910837564</c:v>
                </c:pt>
                <c:pt idx="218">
                  <c:v>7.7153408910837564</c:v>
                </c:pt>
                <c:pt idx="219">
                  <c:v>7.7153408910837564</c:v>
                </c:pt>
                <c:pt idx="220">
                  <c:v>7.7153408910837564</c:v>
                </c:pt>
                <c:pt idx="221">
                  <c:v>7.7153408910837564</c:v>
                </c:pt>
                <c:pt idx="222">
                  <c:v>7.7153408910837564</c:v>
                </c:pt>
                <c:pt idx="223">
                  <c:v>7.7153408910837564</c:v>
                </c:pt>
                <c:pt idx="224">
                  <c:v>7.7153408910837564</c:v>
                </c:pt>
                <c:pt idx="225">
                  <c:v>7.7153408910837564</c:v>
                </c:pt>
                <c:pt idx="226">
                  <c:v>7.7153408910837564</c:v>
                </c:pt>
                <c:pt idx="227">
                  <c:v>7.7153408910837564</c:v>
                </c:pt>
                <c:pt idx="228">
                  <c:v>7.7153408910837564</c:v>
                </c:pt>
                <c:pt idx="229">
                  <c:v>7.7153408910837564</c:v>
                </c:pt>
                <c:pt idx="230">
                  <c:v>7.7153408910837564</c:v>
                </c:pt>
                <c:pt idx="231">
                  <c:v>7.7153408910837564</c:v>
                </c:pt>
                <c:pt idx="232">
                  <c:v>7.7153408910837564</c:v>
                </c:pt>
                <c:pt idx="233">
                  <c:v>7.7153408910837564</c:v>
                </c:pt>
                <c:pt idx="234">
                  <c:v>7.7153408910837564</c:v>
                </c:pt>
                <c:pt idx="235">
                  <c:v>7.7153408910837564</c:v>
                </c:pt>
                <c:pt idx="236">
                  <c:v>7.7153408910837564</c:v>
                </c:pt>
                <c:pt idx="237">
                  <c:v>7.7153408910837564</c:v>
                </c:pt>
                <c:pt idx="238">
                  <c:v>7.7153408910837564</c:v>
                </c:pt>
                <c:pt idx="239">
                  <c:v>7.7153408910837564</c:v>
                </c:pt>
                <c:pt idx="240">
                  <c:v>7.7153408910837564</c:v>
                </c:pt>
                <c:pt idx="241">
                  <c:v>7.7153408910837564</c:v>
                </c:pt>
                <c:pt idx="242">
                  <c:v>7.7153408910837564</c:v>
                </c:pt>
                <c:pt idx="243">
                  <c:v>7.7153408910837564</c:v>
                </c:pt>
                <c:pt idx="244">
                  <c:v>7.7153408910837564</c:v>
                </c:pt>
                <c:pt idx="245">
                  <c:v>7.7153408910837564</c:v>
                </c:pt>
                <c:pt idx="246">
                  <c:v>7.7153408910837564</c:v>
                </c:pt>
                <c:pt idx="247">
                  <c:v>7.7153408910837564</c:v>
                </c:pt>
                <c:pt idx="248">
                  <c:v>7.7153408910837564</c:v>
                </c:pt>
                <c:pt idx="249">
                  <c:v>7.7153408910837564</c:v>
                </c:pt>
                <c:pt idx="250">
                  <c:v>7.7153408910837564</c:v>
                </c:pt>
                <c:pt idx="251">
                  <c:v>7.7153408910837564</c:v>
                </c:pt>
                <c:pt idx="252">
                  <c:v>7.7153408910837564</c:v>
                </c:pt>
                <c:pt idx="253">
                  <c:v>7.7153408910837564</c:v>
                </c:pt>
                <c:pt idx="254">
                  <c:v>7.7153408910837564</c:v>
                </c:pt>
                <c:pt idx="255">
                  <c:v>7.7153408910837564</c:v>
                </c:pt>
                <c:pt idx="256">
                  <c:v>7.7153408910837564</c:v>
                </c:pt>
                <c:pt idx="257">
                  <c:v>7.7153408910837564</c:v>
                </c:pt>
                <c:pt idx="258">
                  <c:v>7.7153408910837564</c:v>
                </c:pt>
                <c:pt idx="259">
                  <c:v>7.7153408910837564</c:v>
                </c:pt>
                <c:pt idx="260">
                  <c:v>7.7153408910837564</c:v>
                </c:pt>
                <c:pt idx="261">
                  <c:v>7.7153408910837564</c:v>
                </c:pt>
                <c:pt idx="262">
                  <c:v>7.7153408910837564</c:v>
                </c:pt>
                <c:pt idx="263">
                  <c:v>7.7153408910837564</c:v>
                </c:pt>
                <c:pt idx="264">
                  <c:v>7.7153408910837564</c:v>
                </c:pt>
                <c:pt idx="265">
                  <c:v>7.7153408910837564</c:v>
                </c:pt>
                <c:pt idx="266">
                  <c:v>7.7153408910837564</c:v>
                </c:pt>
                <c:pt idx="267">
                  <c:v>7.7153408910837564</c:v>
                </c:pt>
                <c:pt idx="268">
                  <c:v>7.7153408910837564</c:v>
                </c:pt>
                <c:pt idx="269">
                  <c:v>7.7153408910837564</c:v>
                </c:pt>
                <c:pt idx="270">
                  <c:v>7.7153408910837564</c:v>
                </c:pt>
                <c:pt idx="271">
                  <c:v>7.7153408910837564</c:v>
                </c:pt>
                <c:pt idx="272">
                  <c:v>7.7153408910837564</c:v>
                </c:pt>
                <c:pt idx="273">
                  <c:v>7.7153408910837564</c:v>
                </c:pt>
                <c:pt idx="274">
                  <c:v>7.7153408910837564</c:v>
                </c:pt>
                <c:pt idx="275">
                  <c:v>7.7153408910837564</c:v>
                </c:pt>
                <c:pt idx="276">
                  <c:v>7.7153408910837564</c:v>
                </c:pt>
                <c:pt idx="277">
                  <c:v>7.7153408910837564</c:v>
                </c:pt>
                <c:pt idx="278">
                  <c:v>7.7153408910837564</c:v>
                </c:pt>
                <c:pt idx="279">
                  <c:v>7.7153408910837564</c:v>
                </c:pt>
                <c:pt idx="280">
                  <c:v>7.7153408910837564</c:v>
                </c:pt>
                <c:pt idx="281">
                  <c:v>7.7153408910837564</c:v>
                </c:pt>
                <c:pt idx="282">
                  <c:v>7.7153408910837564</c:v>
                </c:pt>
                <c:pt idx="283">
                  <c:v>7.7153408910837564</c:v>
                </c:pt>
                <c:pt idx="284">
                  <c:v>7.7153408910837564</c:v>
                </c:pt>
                <c:pt idx="285">
                  <c:v>7.7153408910837564</c:v>
                </c:pt>
                <c:pt idx="286">
                  <c:v>7.7153408910837564</c:v>
                </c:pt>
                <c:pt idx="287">
                  <c:v>7.7153408910837564</c:v>
                </c:pt>
                <c:pt idx="288">
                  <c:v>7.7153408910837564</c:v>
                </c:pt>
                <c:pt idx="289">
                  <c:v>7.7153408910837564</c:v>
                </c:pt>
                <c:pt idx="290">
                  <c:v>7.7153408910837564</c:v>
                </c:pt>
                <c:pt idx="291">
                  <c:v>7.7153408910837564</c:v>
                </c:pt>
                <c:pt idx="292">
                  <c:v>7.7153408910837564</c:v>
                </c:pt>
                <c:pt idx="293">
                  <c:v>7.7153408910837564</c:v>
                </c:pt>
                <c:pt idx="294">
                  <c:v>7.7153408910837564</c:v>
                </c:pt>
                <c:pt idx="295">
                  <c:v>7.7153408910837564</c:v>
                </c:pt>
                <c:pt idx="296">
                  <c:v>7.7153408910837564</c:v>
                </c:pt>
                <c:pt idx="297">
                  <c:v>7.7153408910837564</c:v>
                </c:pt>
                <c:pt idx="298">
                  <c:v>7.7153408910837564</c:v>
                </c:pt>
                <c:pt idx="299">
                  <c:v>7.7153408910837564</c:v>
                </c:pt>
                <c:pt idx="300">
                  <c:v>7.7153408910837564</c:v>
                </c:pt>
                <c:pt idx="301">
                  <c:v>7.7153408910837564</c:v>
                </c:pt>
                <c:pt idx="302">
                  <c:v>7.7153408910837564</c:v>
                </c:pt>
                <c:pt idx="303">
                  <c:v>7.7153408910837564</c:v>
                </c:pt>
                <c:pt idx="304">
                  <c:v>7.7153408910837564</c:v>
                </c:pt>
                <c:pt idx="305">
                  <c:v>7.7153408910837564</c:v>
                </c:pt>
                <c:pt idx="306">
                  <c:v>7.7153408910837564</c:v>
                </c:pt>
                <c:pt idx="307">
                  <c:v>7.7153408910837564</c:v>
                </c:pt>
                <c:pt idx="308">
                  <c:v>7.7153408910837564</c:v>
                </c:pt>
                <c:pt idx="309">
                  <c:v>7.7153408910837564</c:v>
                </c:pt>
                <c:pt idx="310">
                  <c:v>7.7153408910837564</c:v>
                </c:pt>
                <c:pt idx="311">
                  <c:v>7.7153408910837564</c:v>
                </c:pt>
                <c:pt idx="312">
                  <c:v>7.7153408910837564</c:v>
                </c:pt>
                <c:pt idx="313">
                  <c:v>7.7153408910837564</c:v>
                </c:pt>
                <c:pt idx="314">
                  <c:v>7.7153408910837564</c:v>
                </c:pt>
                <c:pt idx="315">
                  <c:v>7.7153408910837564</c:v>
                </c:pt>
                <c:pt idx="316">
                  <c:v>7.7153408910837564</c:v>
                </c:pt>
                <c:pt idx="317">
                  <c:v>7.7153408910837564</c:v>
                </c:pt>
                <c:pt idx="318">
                  <c:v>7.7153408910837564</c:v>
                </c:pt>
                <c:pt idx="319">
                  <c:v>7.7153408910837564</c:v>
                </c:pt>
                <c:pt idx="320">
                  <c:v>7.7153408910837564</c:v>
                </c:pt>
                <c:pt idx="321">
                  <c:v>7.7153408910837564</c:v>
                </c:pt>
                <c:pt idx="322">
                  <c:v>7.7153408910837564</c:v>
                </c:pt>
                <c:pt idx="323">
                  <c:v>7.7153408910837564</c:v>
                </c:pt>
                <c:pt idx="324">
                  <c:v>7.7153408910837564</c:v>
                </c:pt>
                <c:pt idx="325">
                  <c:v>7.7153408910837564</c:v>
                </c:pt>
                <c:pt idx="326">
                  <c:v>7.7153408910837564</c:v>
                </c:pt>
                <c:pt idx="327">
                  <c:v>7.7153408910837564</c:v>
                </c:pt>
                <c:pt idx="328">
                  <c:v>7.7153408910837564</c:v>
                </c:pt>
                <c:pt idx="329">
                  <c:v>7.7153408910837564</c:v>
                </c:pt>
                <c:pt idx="330">
                  <c:v>7.7153408910837564</c:v>
                </c:pt>
                <c:pt idx="331">
                  <c:v>7.7153408910837564</c:v>
                </c:pt>
                <c:pt idx="332">
                  <c:v>7.7153408910837564</c:v>
                </c:pt>
                <c:pt idx="333">
                  <c:v>7.7153408910837564</c:v>
                </c:pt>
                <c:pt idx="334">
                  <c:v>7.7153408910837564</c:v>
                </c:pt>
                <c:pt idx="335">
                  <c:v>7.7153408910837564</c:v>
                </c:pt>
                <c:pt idx="336">
                  <c:v>7.7153408910837564</c:v>
                </c:pt>
                <c:pt idx="337">
                  <c:v>7.7153408910837564</c:v>
                </c:pt>
                <c:pt idx="338">
                  <c:v>7.7153408910837564</c:v>
                </c:pt>
                <c:pt idx="339">
                  <c:v>7.7153408910837564</c:v>
                </c:pt>
                <c:pt idx="340">
                  <c:v>7.7153408910837564</c:v>
                </c:pt>
                <c:pt idx="341">
                  <c:v>7.7153408910837564</c:v>
                </c:pt>
                <c:pt idx="342">
                  <c:v>7.7153408910837564</c:v>
                </c:pt>
                <c:pt idx="343">
                  <c:v>7.7153408910837564</c:v>
                </c:pt>
                <c:pt idx="344">
                  <c:v>7.7153408910837564</c:v>
                </c:pt>
                <c:pt idx="345">
                  <c:v>7.7153408910837564</c:v>
                </c:pt>
                <c:pt idx="346">
                  <c:v>7.7153408910837564</c:v>
                </c:pt>
                <c:pt idx="347">
                  <c:v>7.7153408910837564</c:v>
                </c:pt>
                <c:pt idx="348">
                  <c:v>7.7153408910837564</c:v>
                </c:pt>
                <c:pt idx="349">
                  <c:v>7.7153408910837564</c:v>
                </c:pt>
                <c:pt idx="350">
                  <c:v>7.7153408910837564</c:v>
                </c:pt>
                <c:pt idx="351">
                  <c:v>7.7153408910837564</c:v>
                </c:pt>
                <c:pt idx="352">
                  <c:v>7.7153408910837564</c:v>
                </c:pt>
                <c:pt idx="353">
                  <c:v>7.7153408910837564</c:v>
                </c:pt>
                <c:pt idx="354">
                  <c:v>7.7153408910837564</c:v>
                </c:pt>
                <c:pt idx="355">
                  <c:v>7.7153408910837564</c:v>
                </c:pt>
                <c:pt idx="356">
                  <c:v>7.7153408910837564</c:v>
                </c:pt>
                <c:pt idx="357">
                  <c:v>7.7153408910837564</c:v>
                </c:pt>
                <c:pt idx="358">
                  <c:v>7.7153408910837564</c:v>
                </c:pt>
                <c:pt idx="359">
                  <c:v>7.7153408910837564</c:v>
                </c:pt>
                <c:pt idx="360">
                  <c:v>7.7153408910837564</c:v>
                </c:pt>
                <c:pt idx="361">
                  <c:v>7.7153408910837564</c:v>
                </c:pt>
                <c:pt idx="362">
                  <c:v>7.7153408910837564</c:v>
                </c:pt>
                <c:pt idx="363">
                  <c:v>7.7153408910837564</c:v>
                </c:pt>
                <c:pt idx="364">
                  <c:v>7.7153408910837564</c:v>
                </c:pt>
                <c:pt idx="365">
                  <c:v>7.7153408910837564</c:v>
                </c:pt>
                <c:pt idx="366">
                  <c:v>7.7153408910837564</c:v>
                </c:pt>
                <c:pt idx="367">
                  <c:v>7.7153408910837564</c:v>
                </c:pt>
                <c:pt idx="368">
                  <c:v>7.7153408910837564</c:v>
                </c:pt>
                <c:pt idx="369">
                  <c:v>7.7153408910837564</c:v>
                </c:pt>
                <c:pt idx="370">
                  <c:v>7.7153408910837564</c:v>
                </c:pt>
                <c:pt idx="371">
                  <c:v>7.7153408910837564</c:v>
                </c:pt>
                <c:pt idx="372">
                  <c:v>7.7153408910837564</c:v>
                </c:pt>
                <c:pt idx="373">
                  <c:v>7.7153408910837564</c:v>
                </c:pt>
                <c:pt idx="374">
                  <c:v>7.7153408910837564</c:v>
                </c:pt>
                <c:pt idx="375">
                  <c:v>7.7153408910837564</c:v>
                </c:pt>
                <c:pt idx="376">
                  <c:v>7.7153408910837564</c:v>
                </c:pt>
                <c:pt idx="377">
                  <c:v>7.7153408910837564</c:v>
                </c:pt>
                <c:pt idx="378">
                  <c:v>7.7153408910837564</c:v>
                </c:pt>
                <c:pt idx="379">
                  <c:v>7.7153408910837564</c:v>
                </c:pt>
                <c:pt idx="380">
                  <c:v>7.7153408910837564</c:v>
                </c:pt>
                <c:pt idx="381">
                  <c:v>7.7153408910837564</c:v>
                </c:pt>
                <c:pt idx="382">
                  <c:v>7.7153408910837564</c:v>
                </c:pt>
                <c:pt idx="383">
                  <c:v>7.7153408910837564</c:v>
                </c:pt>
                <c:pt idx="384">
                  <c:v>7.7153408910837564</c:v>
                </c:pt>
                <c:pt idx="385">
                  <c:v>7.7153408910837564</c:v>
                </c:pt>
                <c:pt idx="386">
                  <c:v>7.7153408910837564</c:v>
                </c:pt>
                <c:pt idx="387">
                  <c:v>7.7153408910837564</c:v>
                </c:pt>
                <c:pt idx="388">
                  <c:v>7.7153408910837564</c:v>
                </c:pt>
                <c:pt idx="389">
                  <c:v>7.7153408910837564</c:v>
                </c:pt>
                <c:pt idx="390">
                  <c:v>7.7153408910837564</c:v>
                </c:pt>
                <c:pt idx="391">
                  <c:v>7.7153408910837564</c:v>
                </c:pt>
                <c:pt idx="392">
                  <c:v>7.7153408910837564</c:v>
                </c:pt>
                <c:pt idx="393">
                  <c:v>7.7153408910837564</c:v>
                </c:pt>
                <c:pt idx="394">
                  <c:v>7.7153408910837564</c:v>
                </c:pt>
                <c:pt idx="395">
                  <c:v>7.7153408910837564</c:v>
                </c:pt>
                <c:pt idx="396">
                  <c:v>7.7153408910837564</c:v>
                </c:pt>
                <c:pt idx="397">
                  <c:v>7.7153408910837564</c:v>
                </c:pt>
                <c:pt idx="398">
                  <c:v>7.7153408910837564</c:v>
                </c:pt>
                <c:pt idx="399">
                  <c:v>7.7153408910837564</c:v>
                </c:pt>
                <c:pt idx="400">
                  <c:v>7.7153408910837564</c:v>
                </c:pt>
                <c:pt idx="401">
                  <c:v>7.7153408910837564</c:v>
                </c:pt>
                <c:pt idx="402">
                  <c:v>7.7153408910837564</c:v>
                </c:pt>
                <c:pt idx="403">
                  <c:v>7.7153408910837564</c:v>
                </c:pt>
                <c:pt idx="404">
                  <c:v>7.7153408910837564</c:v>
                </c:pt>
                <c:pt idx="405">
                  <c:v>7.7153408910837564</c:v>
                </c:pt>
                <c:pt idx="406">
                  <c:v>7.7153408910837564</c:v>
                </c:pt>
                <c:pt idx="407">
                  <c:v>7.7153408910837564</c:v>
                </c:pt>
                <c:pt idx="408">
                  <c:v>7.7153408910837564</c:v>
                </c:pt>
                <c:pt idx="409">
                  <c:v>7.7153408910837564</c:v>
                </c:pt>
                <c:pt idx="410">
                  <c:v>7.7153408910837564</c:v>
                </c:pt>
                <c:pt idx="411">
                  <c:v>7.7153408910837564</c:v>
                </c:pt>
                <c:pt idx="412">
                  <c:v>7.7153408910837564</c:v>
                </c:pt>
                <c:pt idx="413">
                  <c:v>7.7153408910837564</c:v>
                </c:pt>
                <c:pt idx="414">
                  <c:v>7.7153408910837564</c:v>
                </c:pt>
                <c:pt idx="415">
                  <c:v>7.7153408910837564</c:v>
                </c:pt>
                <c:pt idx="416">
                  <c:v>7.7153408910837564</c:v>
                </c:pt>
                <c:pt idx="417">
                  <c:v>7.7153408910837564</c:v>
                </c:pt>
                <c:pt idx="418">
                  <c:v>7.7153408910837564</c:v>
                </c:pt>
                <c:pt idx="419">
                  <c:v>7.7153408910837564</c:v>
                </c:pt>
                <c:pt idx="420">
                  <c:v>7.7153408910837564</c:v>
                </c:pt>
                <c:pt idx="421">
                  <c:v>7.7153408910837564</c:v>
                </c:pt>
                <c:pt idx="422">
                  <c:v>7.7153408910837564</c:v>
                </c:pt>
                <c:pt idx="423">
                  <c:v>7.7153408910837564</c:v>
                </c:pt>
                <c:pt idx="424">
                  <c:v>7.7153408910837564</c:v>
                </c:pt>
                <c:pt idx="425">
                  <c:v>7.7153408910837564</c:v>
                </c:pt>
                <c:pt idx="426">
                  <c:v>7.7153408910837564</c:v>
                </c:pt>
                <c:pt idx="427">
                  <c:v>7.7153408910837564</c:v>
                </c:pt>
                <c:pt idx="428">
                  <c:v>7.7153408910837564</c:v>
                </c:pt>
                <c:pt idx="429">
                  <c:v>7.7153408910837564</c:v>
                </c:pt>
                <c:pt idx="430">
                  <c:v>7.7153408910837564</c:v>
                </c:pt>
                <c:pt idx="431">
                  <c:v>7.7153408910837564</c:v>
                </c:pt>
                <c:pt idx="432">
                  <c:v>7.7153408910837564</c:v>
                </c:pt>
                <c:pt idx="433">
                  <c:v>7.7153408910837564</c:v>
                </c:pt>
                <c:pt idx="434">
                  <c:v>7.7153408910837564</c:v>
                </c:pt>
                <c:pt idx="435">
                  <c:v>7.7153408910837564</c:v>
                </c:pt>
                <c:pt idx="436">
                  <c:v>7.7153408910837564</c:v>
                </c:pt>
                <c:pt idx="437">
                  <c:v>7.7153408910837564</c:v>
                </c:pt>
                <c:pt idx="438">
                  <c:v>7.7153408910837564</c:v>
                </c:pt>
                <c:pt idx="439">
                  <c:v>7.7153408910837564</c:v>
                </c:pt>
                <c:pt idx="440">
                  <c:v>7.7153408910837564</c:v>
                </c:pt>
                <c:pt idx="441">
                  <c:v>7.7153408910837564</c:v>
                </c:pt>
                <c:pt idx="442">
                  <c:v>7.7153408910837564</c:v>
                </c:pt>
                <c:pt idx="443">
                  <c:v>7.7153408910837564</c:v>
                </c:pt>
                <c:pt idx="444">
                  <c:v>7.7153408910837564</c:v>
                </c:pt>
                <c:pt idx="445">
                  <c:v>7.7153408910837564</c:v>
                </c:pt>
                <c:pt idx="446">
                  <c:v>7.7153408910837564</c:v>
                </c:pt>
                <c:pt idx="447">
                  <c:v>7.7153408910837564</c:v>
                </c:pt>
                <c:pt idx="448">
                  <c:v>7.7153408910837564</c:v>
                </c:pt>
                <c:pt idx="449">
                  <c:v>7.7153408910837564</c:v>
                </c:pt>
                <c:pt idx="450">
                  <c:v>7.7153408910837564</c:v>
                </c:pt>
                <c:pt idx="451">
                  <c:v>7.7153408910837564</c:v>
                </c:pt>
                <c:pt idx="452">
                  <c:v>7.7153408910837564</c:v>
                </c:pt>
                <c:pt idx="453">
                  <c:v>7.7153408910837564</c:v>
                </c:pt>
                <c:pt idx="454">
                  <c:v>7.7153408910837564</c:v>
                </c:pt>
                <c:pt idx="455">
                  <c:v>7.7153408910837564</c:v>
                </c:pt>
                <c:pt idx="456">
                  <c:v>7.7153408910837564</c:v>
                </c:pt>
                <c:pt idx="457">
                  <c:v>7.7153408910837564</c:v>
                </c:pt>
                <c:pt idx="458">
                  <c:v>7.7153408910837564</c:v>
                </c:pt>
                <c:pt idx="459">
                  <c:v>7.7153408910837564</c:v>
                </c:pt>
                <c:pt idx="460">
                  <c:v>7.7153408910837564</c:v>
                </c:pt>
                <c:pt idx="461">
                  <c:v>7.7153408910837564</c:v>
                </c:pt>
                <c:pt idx="462">
                  <c:v>7.7153408910837564</c:v>
                </c:pt>
                <c:pt idx="463">
                  <c:v>7.7153408910837564</c:v>
                </c:pt>
                <c:pt idx="464">
                  <c:v>7.7153408910837564</c:v>
                </c:pt>
                <c:pt idx="465">
                  <c:v>7.7153408910837564</c:v>
                </c:pt>
                <c:pt idx="466">
                  <c:v>7.7153408910837564</c:v>
                </c:pt>
                <c:pt idx="467">
                  <c:v>7.7153408910837564</c:v>
                </c:pt>
                <c:pt idx="468">
                  <c:v>7.7153408910837564</c:v>
                </c:pt>
                <c:pt idx="469">
                  <c:v>7.7153408910837564</c:v>
                </c:pt>
                <c:pt idx="470">
                  <c:v>7.7153408910837564</c:v>
                </c:pt>
                <c:pt idx="471">
                  <c:v>7.7153408910837564</c:v>
                </c:pt>
                <c:pt idx="472">
                  <c:v>7.7153408910837564</c:v>
                </c:pt>
                <c:pt idx="473">
                  <c:v>7.7153408910837564</c:v>
                </c:pt>
                <c:pt idx="474">
                  <c:v>7.7153408910837564</c:v>
                </c:pt>
                <c:pt idx="475">
                  <c:v>7.7153408910837564</c:v>
                </c:pt>
                <c:pt idx="476">
                  <c:v>7.7153408910837564</c:v>
                </c:pt>
                <c:pt idx="477">
                  <c:v>7.7153408910837564</c:v>
                </c:pt>
                <c:pt idx="478">
                  <c:v>7.7153408910837564</c:v>
                </c:pt>
                <c:pt idx="479">
                  <c:v>7.7153408910837564</c:v>
                </c:pt>
                <c:pt idx="480">
                  <c:v>7.7153408910837564</c:v>
                </c:pt>
                <c:pt idx="481">
                  <c:v>7.7153408910837564</c:v>
                </c:pt>
                <c:pt idx="482">
                  <c:v>7.7153408910837564</c:v>
                </c:pt>
                <c:pt idx="483">
                  <c:v>7.7153408910837564</c:v>
                </c:pt>
                <c:pt idx="484">
                  <c:v>7.7153408910837564</c:v>
                </c:pt>
                <c:pt idx="485">
                  <c:v>7.7153408910837564</c:v>
                </c:pt>
                <c:pt idx="486">
                  <c:v>7.7153408910837564</c:v>
                </c:pt>
                <c:pt idx="487">
                  <c:v>7.7153408910837564</c:v>
                </c:pt>
                <c:pt idx="488">
                  <c:v>7.7153408910837564</c:v>
                </c:pt>
                <c:pt idx="489">
                  <c:v>7.7153408910837564</c:v>
                </c:pt>
                <c:pt idx="490">
                  <c:v>7.7153408910837564</c:v>
                </c:pt>
                <c:pt idx="491">
                  <c:v>7.7153408910837564</c:v>
                </c:pt>
                <c:pt idx="492">
                  <c:v>7.7153408910837564</c:v>
                </c:pt>
                <c:pt idx="493">
                  <c:v>7.7153408910837564</c:v>
                </c:pt>
                <c:pt idx="494">
                  <c:v>7.7153408910837564</c:v>
                </c:pt>
                <c:pt idx="495">
                  <c:v>7.7153408910837564</c:v>
                </c:pt>
                <c:pt idx="496">
                  <c:v>7.7153408910837564</c:v>
                </c:pt>
                <c:pt idx="497">
                  <c:v>7.7153408910837564</c:v>
                </c:pt>
                <c:pt idx="498">
                  <c:v>7.7153408910837564</c:v>
                </c:pt>
                <c:pt idx="499">
                  <c:v>7.7153408910837564</c:v>
                </c:pt>
                <c:pt idx="500">
                  <c:v>7.7153408910837564</c:v>
                </c:pt>
                <c:pt idx="501">
                  <c:v>7.7153408910837564</c:v>
                </c:pt>
                <c:pt idx="502">
                  <c:v>7.7153408910837564</c:v>
                </c:pt>
                <c:pt idx="503">
                  <c:v>7.7153408910837564</c:v>
                </c:pt>
                <c:pt idx="504">
                  <c:v>7.7153408910837564</c:v>
                </c:pt>
                <c:pt idx="505">
                  <c:v>7.7153408910837564</c:v>
                </c:pt>
                <c:pt idx="506">
                  <c:v>7.7153408910837564</c:v>
                </c:pt>
                <c:pt idx="507">
                  <c:v>7.7153408910837564</c:v>
                </c:pt>
                <c:pt idx="508">
                  <c:v>7.7153408910837564</c:v>
                </c:pt>
                <c:pt idx="509">
                  <c:v>7.7153408910837564</c:v>
                </c:pt>
                <c:pt idx="510">
                  <c:v>7.7153408910837564</c:v>
                </c:pt>
                <c:pt idx="511">
                  <c:v>7.7153408910837564</c:v>
                </c:pt>
                <c:pt idx="512">
                  <c:v>7.7153408910837564</c:v>
                </c:pt>
                <c:pt idx="513">
                  <c:v>7.7153408910837564</c:v>
                </c:pt>
                <c:pt idx="514">
                  <c:v>7.7153408910837564</c:v>
                </c:pt>
                <c:pt idx="515">
                  <c:v>7.7153408910837564</c:v>
                </c:pt>
                <c:pt idx="516">
                  <c:v>7.7153408910837564</c:v>
                </c:pt>
                <c:pt idx="517">
                  <c:v>7.7153408910837564</c:v>
                </c:pt>
                <c:pt idx="518">
                  <c:v>7.7153408910837564</c:v>
                </c:pt>
                <c:pt idx="519">
                  <c:v>7.7153408910837564</c:v>
                </c:pt>
                <c:pt idx="520">
                  <c:v>7.7153408910837564</c:v>
                </c:pt>
                <c:pt idx="521">
                  <c:v>7.7153408910837564</c:v>
                </c:pt>
                <c:pt idx="522">
                  <c:v>7.7153408910837564</c:v>
                </c:pt>
                <c:pt idx="523">
                  <c:v>7.7153408910837564</c:v>
                </c:pt>
                <c:pt idx="524">
                  <c:v>7.7153408910837564</c:v>
                </c:pt>
                <c:pt idx="525">
                  <c:v>7.7153408910837564</c:v>
                </c:pt>
                <c:pt idx="526">
                  <c:v>7.7153408910837564</c:v>
                </c:pt>
                <c:pt idx="527">
                  <c:v>7.7153408910837564</c:v>
                </c:pt>
                <c:pt idx="528">
                  <c:v>7.7153408910837564</c:v>
                </c:pt>
                <c:pt idx="529">
                  <c:v>7.7153408910837564</c:v>
                </c:pt>
                <c:pt idx="530">
                  <c:v>7.7153408910837564</c:v>
                </c:pt>
                <c:pt idx="531">
                  <c:v>7.7153408910837564</c:v>
                </c:pt>
                <c:pt idx="532">
                  <c:v>7.7153408910837564</c:v>
                </c:pt>
                <c:pt idx="533">
                  <c:v>7.7153408910837564</c:v>
                </c:pt>
                <c:pt idx="534">
                  <c:v>7.7153408910837564</c:v>
                </c:pt>
                <c:pt idx="535">
                  <c:v>7.7153408910837564</c:v>
                </c:pt>
                <c:pt idx="536">
                  <c:v>7.7153408910837564</c:v>
                </c:pt>
                <c:pt idx="537">
                  <c:v>7.7153408910837564</c:v>
                </c:pt>
                <c:pt idx="538">
                  <c:v>7.7153408910837564</c:v>
                </c:pt>
                <c:pt idx="539">
                  <c:v>7.7153408910837564</c:v>
                </c:pt>
                <c:pt idx="540">
                  <c:v>7.7153408910837564</c:v>
                </c:pt>
                <c:pt idx="541">
                  <c:v>7.7153408910837564</c:v>
                </c:pt>
                <c:pt idx="542">
                  <c:v>7.7153408910837564</c:v>
                </c:pt>
                <c:pt idx="543">
                  <c:v>7.7153408910837564</c:v>
                </c:pt>
                <c:pt idx="544">
                  <c:v>7.7153408910837564</c:v>
                </c:pt>
                <c:pt idx="545">
                  <c:v>7.7153408910837564</c:v>
                </c:pt>
                <c:pt idx="546">
                  <c:v>7.7153408910837564</c:v>
                </c:pt>
                <c:pt idx="547">
                  <c:v>7.7153408910837564</c:v>
                </c:pt>
                <c:pt idx="548">
                  <c:v>7.7153408910837564</c:v>
                </c:pt>
                <c:pt idx="549">
                  <c:v>7.7153408910837564</c:v>
                </c:pt>
                <c:pt idx="550">
                  <c:v>7.7153408910837564</c:v>
                </c:pt>
                <c:pt idx="551">
                  <c:v>7.7153408910837564</c:v>
                </c:pt>
                <c:pt idx="552">
                  <c:v>7.7153408910837564</c:v>
                </c:pt>
                <c:pt idx="553">
                  <c:v>7.7153408910837564</c:v>
                </c:pt>
                <c:pt idx="554">
                  <c:v>7.7153408910837564</c:v>
                </c:pt>
                <c:pt idx="555">
                  <c:v>7.7153408910837564</c:v>
                </c:pt>
                <c:pt idx="556">
                  <c:v>7.7153408910837564</c:v>
                </c:pt>
                <c:pt idx="557">
                  <c:v>7.7153408910837564</c:v>
                </c:pt>
                <c:pt idx="558">
                  <c:v>7.7153408910837564</c:v>
                </c:pt>
                <c:pt idx="559">
                  <c:v>7.7153408910837564</c:v>
                </c:pt>
                <c:pt idx="560">
                  <c:v>7.7153408910837564</c:v>
                </c:pt>
                <c:pt idx="561">
                  <c:v>7.7153408910837564</c:v>
                </c:pt>
                <c:pt idx="562">
                  <c:v>7.7153408910837564</c:v>
                </c:pt>
                <c:pt idx="563">
                  <c:v>7.7153408910837564</c:v>
                </c:pt>
                <c:pt idx="564">
                  <c:v>7.7153408910837564</c:v>
                </c:pt>
                <c:pt idx="565">
                  <c:v>7.7153408910837564</c:v>
                </c:pt>
                <c:pt idx="566">
                  <c:v>7.7153408910837564</c:v>
                </c:pt>
                <c:pt idx="567">
                  <c:v>7.7153408910837564</c:v>
                </c:pt>
                <c:pt idx="568">
                  <c:v>7.7153408910837564</c:v>
                </c:pt>
                <c:pt idx="569">
                  <c:v>7.7153408910837564</c:v>
                </c:pt>
                <c:pt idx="570">
                  <c:v>7.7153408910837564</c:v>
                </c:pt>
                <c:pt idx="571">
                  <c:v>7.7153408910837564</c:v>
                </c:pt>
                <c:pt idx="572">
                  <c:v>7.7153408910837564</c:v>
                </c:pt>
                <c:pt idx="573">
                  <c:v>7.7153408910837564</c:v>
                </c:pt>
                <c:pt idx="574">
                  <c:v>7.7153408910837564</c:v>
                </c:pt>
                <c:pt idx="575">
                  <c:v>7.7153408910837564</c:v>
                </c:pt>
                <c:pt idx="576">
                  <c:v>7.7153408910837564</c:v>
                </c:pt>
                <c:pt idx="577">
                  <c:v>7.7153408910837564</c:v>
                </c:pt>
                <c:pt idx="578">
                  <c:v>7.7153408910837564</c:v>
                </c:pt>
                <c:pt idx="579">
                  <c:v>7.7153408910837564</c:v>
                </c:pt>
                <c:pt idx="580">
                  <c:v>7.7153408910837564</c:v>
                </c:pt>
                <c:pt idx="581">
                  <c:v>7.7153408910837564</c:v>
                </c:pt>
                <c:pt idx="582">
                  <c:v>7.7153408910837564</c:v>
                </c:pt>
                <c:pt idx="583">
                  <c:v>7.7153408910837564</c:v>
                </c:pt>
                <c:pt idx="584">
                  <c:v>7.7153408910837564</c:v>
                </c:pt>
                <c:pt idx="585">
                  <c:v>7.7153408910837564</c:v>
                </c:pt>
                <c:pt idx="586">
                  <c:v>7.7153408910837564</c:v>
                </c:pt>
                <c:pt idx="587">
                  <c:v>7.7153408910837564</c:v>
                </c:pt>
                <c:pt idx="588">
                  <c:v>7.7153408910837564</c:v>
                </c:pt>
                <c:pt idx="589">
                  <c:v>7.7153408910837564</c:v>
                </c:pt>
                <c:pt idx="590">
                  <c:v>7.7153408910837564</c:v>
                </c:pt>
                <c:pt idx="591">
                  <c:v>7.7153408910837564</c:v>
                </c:pt>
                <c:pt idx="592">
                  <c:v>7.7153408910837564</c:v>
                </c:pt>
                <c:pt idx="593">
                  <c:v>7.7153408910837564</c:v>
                </c:pt>
                <c:pt idx="594">
                  <c:v>7.7153408910837564</c:v>
                </c:pt>
                <c:pt idx="595">
                  <c:v>7.7153408910837564</c:v>
                </c:pt>
                <c:pt idx="596">
                  <c:v>7.7153408910837564</c:v>
                </c:pt>
                <c:pt idx="597">
                  <c:v>7.7153408910837564</c:v>
                </c:pt>
                <c:pt idx="598">
                  <c:v>7.7153408910837564</c:v>
                </c:pt>
                <c:pt idx="599">
                  <c:v>7.7153408910837564</c:v>
                </c:pt>
                <c:pt idx="600">
                  <c:v>7.7153408910837564</c:v>
                </c:pt>
                <c:pt idx="601">
                  <c:v>7.7153408910837564</c:v>
                </c:pt>
                <c:pt idx="602">
                  <c:v>7.7153408910837564</c:v>
                </c:pt>
                <c:pt idx="603">
                  <c:v>7.7153408910837564</c:v>
                </c:pt>
                <c:pt idx="604">
                  <c:v>7.7153408910837564</c:v>
                </c:pt>
                <c:pt idx="605">
                  <c:v>7.7153408910837564</c:v>
                </c:pt>
                <c:pt idx="606">
                  <c:v>7.7153408910837564</c:v>
                </c:pt>
                <c:pt idx="607">
                  <c:v>7.7153408910837564</c:v>
                </c:pt>
                <c:pt idx="608">
                  <c:v>7.7153408910837564</c:v>
                </c:pt>
                <c:pt idx="609">
                  <c:v>7.7153408910837564</c:v>
                </c:pt>
                <c:pt idx="610">
                  <c:v>7.7153408910837564</c:v>
                </c:pt>
                <c:pt idx="611">
                  <c:v>7.7153408910837564</c:v>
                </c:pt>
                <c:pt idx="612">
                  <c:v>7.7153408910837564</c:v>
                </c:pt>
                <c:pt idx="613">
                  <c:v>7.7153408910837564</c:v>
                </c:pt>
                <c:pt idx="614">
                  <c:v>7.7153408910837564</c:v>
                </c:pt>
                <c:pt idx="615">
                  <c:v>7.7153408910837564</c:v>
                </c:pt>
                <c:pt idx="616">
                  <c:v>7.7153408910837564</c:v>
                </c:pt>
                <c:pt idx="617">
                  <c:v>7.7153408910837564</c:v>
                </c:pt>
                <c:pt idx="618">
                  <c:v>7.7153408910837564</c:v>
                </c:pt>
                <c:pt idx="619">
                  <c:v>7.7153408910837564</c:v>
                </c:pt>
                <c:pt idx="620">
                  <c:v>7.7153408910837564</c:v>
                </c:pt>
                <c:pt idx="621">
                  <c:v>7.7153408910837564</c:v>
                </c:pt>
                <c:pt idx="622">
                  <c:v>7.7153408910837564</c:v>
                </c:pt>
                <c:pt idx="623">
                  <c:v>7.7153408910837564</c:v>
                </c:pt>
                <c:pt idx="624">
                  <c:v>7.7153408910837564</c:v>
                </c:pt>
                <c:pt idx="625">
                  <c:v>7.7153408910837564</c:v>
                </c:pt>
                <c:pt idx="626">
                  <c:v>7.7153408910837564</c:v>
                </c:pt>
                <c:pt idx="627">
                  <c:v>7.7153408910837564</c:v>
                </c:pt>
                <c:pt idx="628">
                  <c:v>7.7153408910837564</c:v>
                </c:pt>
                <c:pt idx="629">
                  <c:v>7.7153408910837564</c:v>
                </c:pt>
                <c:pt idx="630">
                  <c:v>7.7153408910837564</c:v>
                </c:pt>
                <c:pt idx="631">
                  <c:v>7.7153408910837564</c:v>
                </c:pt>
                <c:pt idx="632">
                  <c:v>7.7153408910837564</c:v>
                </c:pt>
                <c:pt idx="633">
                  <c:v>7.7153408910837564</c:v>
                </c:pt>
                <c:pt idx="634">
                  <c:v>7.7153408910837564</c:v>
                </c:pt>
                <c:pt idx="635">
                  <c:v>7.7153408910837564</c:v>
                </c:pt>
                <c:pt idx="636">
                  <c:v>7.7153408910837564</c:v>
                </c:pt>
                <c:pt idx="637">
                  <c:v>7.7153408910837564</c:v>
                </c:pt>
                <c:pt idx="638">
                  <c:v>7.7153408910837564</c:v>
                </c:pt>
                <c:pt idx="639">
                  <c:v>7.7153408910837564</c:v>
                </c:pt>
                <c:pt idx="640">
                  <c:v>7.7153408910837564</c:v>
                </c:pt>
                <c:pt idx="641">
                  <c:v>7.7153408910837564</c:v>
                </c:pt>
                <c:pt idx="642">
                  <c:v>7.7153408910837564</c:v>
                </c:pt>
                <c:pt idx="643">
                  <c:v>7.7153408910837564</c:v>
                </c:pt>
                <c:pt idx="644">
                  <c:v>7.7153408910837564</c:v>
                </c:pt>
                <c:pt idx="645">
                  <c:v>7.7153408910837564</c:v>
                </c:pt>
                <c:pt idx="646">
                  <c:v>7.7153408910837564</c:v>
                </c:pt>
                <c:pt idx="647">
                  <c:v>7.7153408910837564</c:v>
                </c:pt>
                <c:pt idx="648">
                  <c:v>7.7153408910837564</c:v>
                </c:pt>
                <c:pt idx="649">
                  <c:v>7.7153408910837564</c:v>
                </c:pt>
                <c:pt idx="650">
                  <c:v>7.7153408910837564</c:v>
                </c:pt>
                <c:pt idx="651">
                  <c:v>7.7153408910837564</c:v>
                </c:pt>
                <c:pt idx="652">
                  <c:v>7.7153408910837564</c:v>
                </c:pt>
                <c:pt idx="653">
                  <c:v>7.7153408910837564</c:v>
                </c:pt>
                <c:pt idx="654">
                  <c:v>7.7153408910837564</c:v>
                </c:pt>
                <c:pt idx="655">
                  <c:v>7.7153408910837564</c:v>
                </c:pt>
                <c:pt idx="656">
                  <c:v>7.7153408910837564</c:v>
                </c:pt>
                <c:pt idx="657">
                  <c:v>7.7153408910837564</c:v>
                </c:pt>
                <c:pt idx="658">
                  <c:v>7.7153408910837564</c:v>
                </c:pt>
                <c:pt idx="659">
                  <c:v>7.7153408910837564</c:v>
                </c:pt>
                <c:pt idx="660">
                  <c:v>7.7153408910837564</c:v>
                </c:pt>
                <c:pt idx="661">
                  <c:v>7.7153408910837564</c:v>
                </c:pt>
                <c:pt idx="662">
                  <c:v>7.7153408910837564</c:v>
                </c:pt>
                <c:pt idx="663">
                  <c:v>7.7153408910837564</c:v>
                </c:pt>
                <c:pt idx="664">
                  <c:v>7.7153408910837564</c:v>
                </c:pt>
                <c:pt idx="665">
                  <c:v>7.7153408910837564</c:v>
                </c:pt>
                <c:pt idx="666">
                  <c:v>7.7153408910837564</c:v>
                </c:pt>
                <c:pt idx="667">
                  <c:v>7.7153408910837564</c:v>
                </c:pt>
                <c:pt idx="668">
                  <c:v>7.7153408910837564</c:v>
                </c:pt>
                <c:pt idx="669">
                  <c:v>7.7153408910837564</c:v>
                </c:pt>
                <c:pt idx="670">
                  <c:v>7.7153408910837564</c:v>
                </c:pt>
                <c:pt idx="671">
                  <c:v>7.7153408910837564</c:v>
                </c:pt>
                <c:pt idx="672">
                  <c:v>7.7153408910837564</c:v>
                </c:pt>
                <c:pt idx="673">
                  <c:v>7.7153408910837564</c:v>
                </c:pt>
                <c:pt idx="674">
                  <c:v>7.7153408910837564</c:v>
                </c:pt>
                <c:pt idx="675">
                  <c:v>7.7153408910837564</c:v>
                </c:pt>
                <c:pt idx="676">
                  <c:v>7.7153408910837564</c:v>
                </c:pt>
                <c:pt idx="677">
                  <c:v>7.7153408910837564</c:v>
                </c:pt>
                <c:pt idx="678">
                  <c:v>7.7153408910837564</c:v>
                </c:pt>
                <c:pt idx="679">
                  <c:v>7.7153408910837564</c:v>
                </c:pt>
                <c:pt idx="680">
                  <c:v>7.7153408910837564</c:v>
                </c:pt>
                <c:pt idx="681">
                  <c:v>7.7153408910837564</c:v>
                </c:pt>
                <c:pt idx="682">
                  <c:v>7.7153408910837564</c:v>
                </c:pt>
                <c:pt idx="683">
                  <c:v>7.7153408910837564</c:v>
                </c:pt>
                <c:pt idx="684">
                  <c:v>7.7153408910837564</c:v>
                </c:pt>
                <c:pt idx="685">
                  <c:v>7.7153408910837564</c:v>
                </c:pt>
                <c:pt idx="686">
                  <c:v>7.7153408910837564</c:v>
                </c:pt>
                <c:pt idx="687">
                  <c:v>7.7153408910837564</c:v>
                </c:pt>
                <c:pt idx="688">
                  <c:v>7.7153408910837564</c:v>
                </c:pt>
                <c:pt idx="689">
                  <c:v>7.7153408910837564</c:v>
                </c:pt>
                <c:pt idx="690">
                  <c:v>7.7153408910837564</c:v>
                </c:pt>
                <c:pt idx="691">
                  <c:v>7.7153408910837564</c:v>
                </c:pt>
                <c:pt idx="692">
                  <c:v>7.7153408910837564</c:v>
                </c:pt>
                <c:pt idx="693">
                  <c:v>7.7153408910837564</c:v>
                </c:pt>
                <c:pt idx="694">
                  <c:v>7.7153408910837564</c:v>
                </c:pt>
                <c:pt idx="695">
                  <c:v>7.7153408910837564</c:v>
                </c:pt>
                <c:pt idx="696">
                  <c:v>7.7153408910837564</c:v>
                </c:pt>
                <c:pt idx="697">
                  <c:v>7.7153408910837564</c:v>
                </c:pt>
                <c:pt idx="698">
                  <c:v>7.7153408910837564</c:v>
                </c:pt>
                <c:pt idx="699">
                  <c:v>7.7153408910837564</c:v>
                </c:pt>
                <c:pt idx="700">
                  <c:v>7.7153408910837564</c:v>
                </c:pt>
                <c:pt idx="701">
                  <c:v>7.7153408910837564</c:v>
                </c:pt>
                <c:pt idx="702">
                  <c:v>7.7153408910837564</c:v>
                </c:pt>
                <c:pt idx="703">
                  <c:v>7.7153408910837564</c:v>
                </c:pt>
                <c:pt idx="704">
                  <c:v>7.7153408910837564</c:v>
                </c:pt>
                <c:pt idx="705">
                  <c:v>7.7153408910837564</c:v>
                </c:pt>
                <c:pt idx="706">
                  <c:v>7.7153408910837564</c:v>
                </c:pt>
                <c:pt idx="707">
                  <c:v>7.7153408910837564</c:v>
                </c:pt>
                <c:pt idx="708">
                  <c:v>7.7153408910837564</c:v>
                </c:pt>
                <c:pt idx="709">
                  <c:v>7.7153408910837564</c:v>
                </c:pt>
                <c:pt idx="710">
                  <c:v>7.7153408910837564</c:v>
                </c:pt>
                <c:pt idx="711">
                  <c:v>7.7153408910837564</c:v>
                </c:pt>
                <c:pt idx="712">
                  <c:v>7.7153408910837564</c:v>
                </c:pt>
                <c:pt idx="713">
                  <c:v>7.7153408910837564</c:v>
                </c:pt>
                <c:pt idx="714">
                  <c:v>7.7153408910837564</c:v>
                </c:pt>
                <c:pt idx="715">
                  <c:v>7.7153408910837564</c:v>
                </c:pt>
                <c:pt idx="716">
                  <c:v>7.7153408910837564</c:v>
                </c:pt>
                <c:pt idx="717">
                  <c:v>7.7153408910837564</c:v>
                </c:pt>
                <c:pt idx="718">
                  <c:v>7.7153408910837564</c:v>
                </c:pt>
                <c:pt idx="719">
                  <c:v>7.7153408910837564</c:v>
                </c:pt>
                <c:pt idx="720">
                  <c:v>7.7153408910837564</c:v>
                </c:pt>
                <c:pt idx="721">
                  <c:v>7.7153408910837564</c:v>
                </c:pt>
                <c:pt idx="722">
                  <c:v>7.7153408910837564</c:v>
                </c:pt>
                <c:pt idx="723">
                  <c:v>7.7153408910837564</c:v>
                </c:pt>
                <c:pt idx="724">
                  <c:v>7.7153408910837564</c:v>
                </c:pt>
                <c:pt idx="725">
                  <c:v>7.7153408910837564</c:v>
                </c:pt>
                <c:pt idx="726">
                  <c:v>7.7153408910837564</c:v>
                </c:pt>
                <c:pt idx="727">
                  <c:v>7.7153408910837564</c:v>
                </c:pt>
                <c:pt idx="728">
                  <c:v>7.7153408910837564</c:v>
                </c:pt>
                <c:pt idx="729">
                  <c:v>7.7153408910837564</c:v>
                </c:pt>
                <c:pt idx="730">
                  <c:v>7.7153408910837564</c:v>
                </c:pt>
                <c:pt idx="731">
                  <c:v>7.7153408910837564</c:v>
                </c:pt>
                <c:pt idx="732">
                  <c:v>7.7153408910837564</c:v>
                </c:pt>
                <c:pt idx="733">
                  <c:v>7.7153408910837564</c:v>
                </c:pt>
                <c:pt idx="734">
                  <c:v>7.7153408910837564</c:v>
                </c:pt>
                <c:pt idx="735">
                  <c:v>7.7153408910837564</c:v>
                </c:pt>
                <c:pt idx="736">
                  <c:v>7.7153408910837564</c:v>
                </c:pt>
                <c:pt idx="737">
                  <c:v>7.7153408910837564</c:v>
                </c:pt>
                <c:pt idx="738">
                  <c:v>7.7153408910837564</c:v>
                </c:pt>
                <c:pt idx="739">
                  <c:v>7.7153408910837564</c:v>
                </c:pt>
                <c:pt idx="740">
                  <c:v>7.7153408910837564</c:v>
                </c:pt>
                <c:pt idx="741">
                  <c:v>7.7153408910837564</c:v>
                </c:pt>
                <c:pt idx="742">
                  <c:v>7.7153408910837564</c:v>
                </c:pt>
                <c:pt idx="743">
                  <c:v>7.7153408910837564</c:v>
                </c:pt>
                <c:pt idx="744">
                  <c:v>7.7153408910837564</c:v>
                </c:pt>
                <c:pt idx="745">
                  <c:v>7.7153408910837564</c:v>
                </c:pt>
                <c:pt idx="746">
                  <c:v>7.7153408910837564</c:v>
                </c:pt>
                <c:pt idx="747">
                  <c:v>7.7153408910837564</c:v>
                </c:pt>
                <c:pt idx="748">
                  <c:v>7.7153408910837564</c:v>
                </c:pt>
                <c:pt idx="749">
                  <c:v>7.7153408910837564</c:v>
                </c:pt>
                <c:pt idx="750">
                  <c:v>7.7153408910837564</c:v>
                </c:pt>
                <c:pt idx="751">
                  <c:v>7.7153408910837564</c:v>
                </c:pt>
                <c:pt idx="752">
                  <c:v>7.7153408910837564</c:v>
                </c:pt>
                <c:pt idx="753">
                  <c:v>7.7153408910837564</c:v>
                </c:pt>
                <c:pt idx="754">
                  <c:v>7.7153408910837564</c:v>
                </c:pt>
                <c:pt idx="755">
                  <c:v>7.7153408910837564</c:v>
                </c:pt>
                <c:pt idx="756">
                  <c:v>7.7153408910837564</c:v>
                </c:pt>
                <c:pt idx="757">
                  <c:v>7.7153408910837564</c:v>
                </c:pt>
                <c:pt idx="758">
                  <c:v>7.7153408910837564</c:v>
                </c:pt>
                <c:pt idx="759">
                  <c:v>7.7153408910837564</c:v>
                </c:pt>
                <c:pt idx="760">
                  <c:v>7.7153408910837564</c:v>
                </c:pt>
                <c:pt idx="761">
                  <c:v>7.7153408910837564</c:v>
                </c:pt>
                <c:pt idx="762">
                  <c:v>7.7153408910837564</c:v>
                </c:pt>
                <c:pt idx="763">
                  <c:v>7.7153408910837564</c:v>
                </c:pt>
                <c:pt idx="764">
                  <c:v>7.7153408910837564</c:v>
                </c:pt>
                <c:pt idx="765">
                  <c:v>7.7153408910837564</c:v>
                </c:pt>
                <c:pt idx="766">
                  <c:v>7.7153408910837564</c:v>
                </c:pt>
                <c:pt idx="767">
                  <c:v>7.7153408910837564</c:v>
                </c:pt>
                <c:pt idx="768">
                  <c:v>7.7153408910837564</c:v>
                </c:pt>
                <c:pt idx="769">
                  <c:v>7.7153408910837564</c:v>
                </c:pt>
                <c:pt idx="770">
                  <c:v>7.7153408910837564</c:v>
                </c:pt>
                <c:pt idx="771">
                  <c:v>7.7153408910837564</c:v>
                </c:pt>
                <c:pt idx="772">
                  <c:v>7.7153408910837564</c:v>
                </c:pt>
                <c:pt idx="773">
                  <c:v>7.7153408910837564</c:v>
                </c:pt>
                <c:pt idx="774">
                  <c:v>7.7153408910837564</c:v>
                </c:pt>
                <c:pt idx="775">
                  <c:v>7.7153408910837564</c:v>
                </c:pt>
                <c:pt idx="776">
                  <c:v>7.7153408910837564</c:v>
                </c:pt>
                <c:pt idx="777">
                  <c:v>7.7153408910837564</c:v>
                </c:pt>
                <c:pt idx="778">
                  <c:v>7.7153408910837564</c:v>
                </c:pt>
                <c:pt idx="779">
                  <c:v>7.7153408910837564</c:v>
                </c:pt>
                <c:pt idx="780">
                  <c:v>7.7153408910837564</c:v>
                </c:pt>
                <c:pt idx="781">
                  <c:v>7.7153408910837564</c:v>
                </c:pt>
                <c:pt idx="782">
                  <c:v>7.7153408910837564</c:v>
                </c:pt>
                <c:pt idx="783">
                  <c:v>7.7153408910837564</c:v>
                </c:pt>
                <c:pt idx="784">
                  <c:v>7.7153408910837564</c:v>
                </c:pt>
                <c:pt idx="785">
                  <c:v>7.7153408910837564</c:v>
                </c:pt>
                <c:pt idx="786">
                  <c:v>7.7153408910837564</c:v>
                </c:pt>
                <c:pt idx="787">
                  <c:v>7.7153408910837564</c:v>
                </c:pt>
                <c:pt idx="788">
                  <c:v>7.7153408910837564</c:v>
                </c:pt>
                <c:pt idx="789">
                  <c:v>7.7153408910837564</c:v>
                </c:pt>
                <c:pt idx="790">
                  <c:v>7.7153408910837564</c:v>
                </c:pt>
                <c:pt idx="791">
                  <c:v>7.7153408910837564</c:v>
                </c:pt>
                <c:pt idx="792">
                  <c:v>7.7153408910837564</c:v>
                </c:pt>
                <c:pt idx="793">
                  <c:v>7.7153408910837564</c:v>
                </c:pt>
                <c:pt idx="794">
                  <c:v>7.7153408910837564</c:v>
                </c:pt>
                <c:pt idx="795">
                  <c:v>7.7153408910837564</c:v>
                </c:pt>
                <c:pt idx="796">
                  <c:v>7.7153408910837564</c:v>
                </c:pt>
                <c:pt idx="797">
                  <c:v>7.7153408910837564</c:v>
                </c:pt>
                <c:pt idx="798">
                  <c:v>7.7153408910837564</c:v>
                </c:pt>
                <c:pt idx="799">
                  <c:v>7.7153408910837564</c:v>
                </c:pt>
                <c:pt idx="800">
                  <c:v>7.7153408910837564</c:v>
                </c:pt>
                <c:pt idx="801">
                  <c:v>7.7153408910837564</c:v>
                </c:pt>
                <c:pt idx="802">
                  <c:v>7.7153408910837564</c:v>
                </c:pt>
                <c:pt idx="803">
                  <c:v>7.7153408910837564</c:v>
                </c:pt>
                <c:pt idx="804">
                  <c:v>7.7153408910837564</c:v>
                </c:pt>
                <c:pt idx="805">
                  <c:v>7.7153408910837564</c:v>
                </c:pt>
                <c:pt idx="806">
                  <c:v>7.7153408910837564</c:v>
                </c:pt>
                <c:pt idx="807">
                  <c:v>7.7153408910837564</c:v>
                </c:pt>
                <c:pt idx="808">
                  <c:v>7.7153408910837564</c:v>
                </c:pt>
                <c:pt idx="809">
                  <c:v>7.7153408910837564</c:v>
                </c:pt>
                <c:pt idx="810">
                  <c:v>7.7153408910837564</c:v>
                </c:pt>
                <c:pt idx="811">
                  <c:v>7.7153408910837564</c:v>
                </c:pt>
                <c:pt idx="812">
                  <c:v>7.7153408910837564</c:v>
                </c:pt>
                <c:pt idx="813">
                  <c:v>7.7153408910837564</c:v>
                </c:pt>
                <c:pt idx="814">
                  <c:v>7.7153408910837564</c:v>
                </c:pt>
                <c:pt idx="815">
                  <c:v>7.7153408910837564</c:v>
                </c:pt>
                <c:pt idx="816">
                  <c:v>7.7153408910837564</c:v>
                </c:pt>
                <c:pt idx="817">
                  <c:v>7.7153408910837564</c:v>
                </c:pt>
                <c:pt idx="818">
                  <c:v>7.7153408910837564</c:v>
                </c:pt>
                <c:pt idx="819">
                  <c:v>7.7153408910837564</c:v>
                </c:pt>
                <c:pt idx="820">
                  <c:v>7.7153408910837564</c:v>
                </c:pt>
                <c:pt idx="821">
                  <c:v>7.7153408910837564</c:v>
                </c:pt>
                <c:pt idx="822">
                  <c:v>7.7153408910837564</c:v>
                </c:pt>
                <c:pt idx="823">
                  <c:v>7.7153408910837564</c:v>
                </c:pt>
                <c:pt idx="824">
                  <c:v>7.7153408910837564</c:v>
                </c:pt>
                <c:pt idx="825">
                  <c:v>7.7153408910837564</c:v>
                </c:pt>
                <c:pt idx="826">
                  <c:v>7.7153408910837564</c:v>
                </c:pt>
                <c:pt idx="827">
                  <c:v>7.7153408910837564</c:v>
                </c:pt>
                <c:pt idx="828">
                  <c:v>7.7153408910837564</c:v>
                </c:pt>
                <c:pt idx="829">
                  <c:v>7.7153408910837564</c:v>
                </c:pt>
                <c:pt idx="830">
                  <c:v>7.7153408910837564</c:v>
                </c:pt>
                <c:pt idx="831">
                  <c:v>7.7153408910837564</c:v>
                </c:pt>
                <c:pt idx="832">
                  <c:v>7.7153408910837564</c:v>
                </c:pt>
                <c:pt idx="833">
                  <c:v>7.7153408910837564</c:v>
                </c:pt>
                <c:pt idx="834">
                  <c:v>7.7153408910837564</c:v>
                </c:pt>
                <c:pt idx="835">
                  <c:v>7.7153408910837564</c:v>
                </c:pt>
                <c:pt idx="836">
                  <c:v>7.7153408910837564</c:v>
                </c:pt>
                <c:pt idx="837">
                  <c:v>7.7153408910837564</c:v>
                </c:pt>
                <c:pt idx="838">
                  <c:v>7.7153408910837564</c:v>
                </c:pt>
                <c:pt idx="839">
                  <c:v>7.7153408910837564</c:v>
                </c:pt>
                <c:pt idx="840">
                  <c:v>7.7153408910837564</c:v>
                </c:pt>
                <c:pt idx="841">
                  <c:v>7.7153408910837564</c:v>
                </c:pt>
                <c:pt idx="842">
                  <c:v>7.7153408910837564</c:v>
                </c:pt>
                <c:pt idx="843">
                  <c:v>7.7153408910837564</c:v>
                </c:pt>
                <c:pt idx="844">
                  <c:v>7.7153408910837564</c:v>
                </c:pt>
                <c:pt idx="845">
                  <c:v>7.7153408910837564</c:v>
                </c:pt>
                <c:pt idx="846">
                  <c:v>7.7153408910837564</c:v>
                </c:pt>
                <c:pt idx="847">
                  <c:v>7.7153408910837564</c:v>
                </c:pt>
                <c:pt idx="848">
                  <c:v>7.7153408910837564</c:v>
                </c:pt>
                <c:pt idx="849">
                  <c:v>7.7153408910837564</c:v>
                </c:pt>
                <c:pt idx="850">
                  <c:v>7.7153408910837564</c:v>
                </c:pt>
                <c:pt idx="851">
                  <c:v>7.7153408910837564</c:v>
                </c:pt>
                <c:pt idx="852">
                  <c:v>7.7153408910837564</c:v>
                </c:pt>
                <c:pt idx="853">
                  <c:v>7.7153408910837564</c:v>
                </c:pt>
                <c:pt idx="854">
                  <c:v>7.7153408910837564</c:v>
                </c:pt>
                <c:pt idx="855">
                  <c:v>7.7153408910837564</c:v>
                </c:pt>
                <c:pt idx="856">
                  <c:v>7.7153408910837564</c:v>
                </c:pt>
                <c:pt idx="857">
                  <c:v>7.7153408910837564</c:v>
                </c:pt>
                <c:pt idx="858">
                  <c:v>7.7153408910837564</c:v>
                </c:pt>
                <c:pt idx="859">
                  <c:v>7.7153408910837564</c:v>
                </c:pt>
                <c:pt idx="860">
                  <c:v>7.7153408910837564</c:v>
                </c:pt>
                <c:pt idx="861">
                  <c:v>7.7153408910837564</c:v>
                </c:pt>
                <c:pt idx="862">
                  <c:v>7.7153408910837564</c:v>
                </c:pt>
                <c:pt idx="863">
                  <c:v>7.7153408910837564</c:v>
                </c:pt>
                <c:pt idx="864">
                  <c:v>7.7153408910837564</c:v>
                </c:pt>
                <c:pt idx="865">
                  <c:v>7.7153408910837564</c:v>
                </c:pt>
                <c:pt idx="866">
                  <c:v>7.7153408910837564</c:v>
                </c:pt>
                <c:pt idx="867">
                  <c:v>7.7153408910837564</c:v>
                </c:pt>
                <c:pt idx="868">
                  <c:v>7.7153408910837564</c:v>
                </c:pt>
                <c:pt idx="869">
                  <c:v>7.7153408910837564</c:v>
                </c:pt>
                <c:pt idx="870">
                  <c:v>7.7153408910837564</c:v>
                </c:pt>
                <c:pt idx="871">
                  <c:v>7.7153408910837564</c:v>
                </c:pt>
                <c:pt idx="872">
                  <c:v>7.7153408910837564</c:v>
                </c:pt>
                <c:pt idx="873">
                  <c:v>7.7153408910837564</c:v>
                </c:pt>
                <c:pt idx="874">
                  <c:v>7.7153408910837564</c:v>
                </c:pt>
                <c:pt idx="875">
                  <c:v>7.7153408910837564</c:v>
                </c:pt>
                <c:pt idx="876">
                  <c:v>7.7153408910837564</c:v>
                </c:pt>
                <c:pt idx="877">
                  <c:v>7.7153408910837564</c:v>
                </c:pt>
                <c:pt idx="878">
                  <c:v>7.7153408910837564</c:v>
                </c:pt>
                <c:pt idx="879">
                  <c:v>7.7153408910837564</c:v>
                </c:pt>
                <c:pt idx="880">
                  <c:v>7.7153408910837564</c:v>
                </c:pt>
                <c:pt idx="881">
                  <c:v>7.7153408910837564</c:v>
                </c:pt>
                <c:pt idx="882">
                  <c:v>7.7153408910837564</c:v>
                </c:pt>
                <c:pt idx="883">
                  <c:v>7.7153408910837564</c:v>
                </c:pt>
                <c:pt idx="884">
                  <c:v>7.7153408910837564</c:v>
                </c:pt>
                <c:pt idx="885">
                  <c:v>7.7153408910837564</c:v>
                </c:pt>
                <c:pt idx="886">
                  <c:v>7.7153408910837564</c:v>
                </c:pt>
                <c:pt idx="887">
                  <c:v>7.7153408910837564</c:v>
                </c:pt>
                <c:pt idx="888">
                  <c:v>7.7153408910837564</c:v>
                </c:pt>
                <c:pt idx="889">
                  <c:v>7.7153408910837564</c:v>
                </c:pt>
                <c:pt idx="890">
                  <c:v>7.7153408910837564</c:v>
                </c:pt>
                <c:pt idx="891">
                  <c:v>7.7153408910837564</c:v>
                </c:pt>
                <c:pt idx="892">
                  <c:v>7.7153408910837564</c:v>
                </c:pt>
                <c:pt idx="893">
                  <c:v>7.7153408910837564</c:v>
                </c:pt>
                <c:pt idx="894">
                  <c:v>7.7153408910837564</c:v>
                </c:pt>
                <c:pt idx="895">
                  <c:v>7.7153408910837564</c:v>
                </c:pt>
                <c:pt idx="896">
                  <c:v>7.7153408910837564</c:v>
                </c:pt>
                <c:pt idx="897">
                  <c:v>7.7153408910837564</c:v>
                </c:pt>
                <c:pt idx="898">
                  <c:v>7.7153408910837564</c:v>
                </c:pt>
                <c:pt idx="899">
                  <c:v>7.7153408910837564</c:v>
                </c:pt>
                <c:pt idx="900">
                  <c:v>7.7153408910837564</c:v>
                </c:pt>
                <c:pt idx="901">
                  <c:v>7.7153408910837564</c:v>
                </c:pt>
                <c:pt idx="902">
                  <c:v>7.7153408910837564</c:v>
                </c:pt>
                <c:pt idx="903">
                  <c:v>7.7153408910837564</c:v>
                </c:pt>
                <c:pt idx="904">
                  <c:v>7.7153408910837564</c:v>
                </c:pt>
                <c:pt idx="905">
                  <c:v>7.7153408910837564</c:v>
                </c:pt>
                <c:pt idx="906">
                  <c:v>7.7153408910837564</c:v>
                </c:pt>
                <c:pt idx="907">
                  <c:v>7.7153408910837564</c:v>
                </c:pt>
                <c:pt idx="908">
                  <c:v>7.7153408910837564</c:v>
                </c:pt>
                <c:pt idx="909">
                  <c:v>7.7153408910837564</c:v>
                </c:pt>
                <c:pt idx="910">
                  <c:v>7.7153408910837564</c:v>
                </c:pt>
                <c:pt idx="911">
                  <c:v>7.7153408910837564</c:v>
                </c:pt>
                <c:pt idx="912">
                  <c:v>7.7153408910837564</c:v>
                </c:pt>
                <c:pt idx="913">
                  <c:v>7.7153408910837564</c:v>
                </c:pt>
                <c:pt idx="914">
                  <c:v>7.7153408910837564</c:v>
                </c:pt>
                <c:pt idx="915">
                  <c:v>7.7153408910837564</c:v>
                </c:pt>
                <c:pt idx="916">
                  <c:v>7.7153408910837564</c:v>
                </c:pt>
                <c:pt idx="917">
                  <c:v>7.7153408910837564</c:v>
                </c:pt>
                <c:pt idx="918">
                  <c:v>7.7153408910837564</c:v>
                </c:pt>
                <c:pt idx="919">
                  <c:v>7.7153408910837564</c:v>
                </c:pt>
                <c:pt idx="920">
                  <c:v>7.7153408910837564</c:v>
                </c:pt>
                <c:pt idx="921">
                  <c:v>7.7153408910837564</c:v>
                </c:pt>
                <c:pt idx="922">
                  <c:v>7.7153408910837564</c:v>
                </c:pt>
                <c:pt idx="923">
                  <c:v>7.7153408910837564</c:v>
                </c:pt>
                <c:pt idx="924">
                  <c:v>7.7153408910837564</c:v>
                </c:pt>
                <c:pt idx="925">
                  <c:v>7.7153408910837564</c:v>
                </c:pt>
                <c:pt idx="926">
                  <c:v>7.7153408910837564</c:v>
                </c:pt>
                <c:pt idx="927">
                  <c:v>7.7153408910837564</c:v>
                </c:pt>
                <c:pt idx="928">
                  <c:v>7.7153408910837564</c:v>
                </c:pt>
                <c:pt idx="929">
                  <c:v>7.7153408910837564</c:v>
                </c:pt>
                <c:pt idx="930">
                  <c:v>7.7153408910837564</c:v>
                </c:pt>
                <c:pt idx="931">
                  <c:v>7.7153408910837564</c:v>
                </c:pt>
                <c:pt idx="932">
                  <c:v>7.7153408910837564</c:v>
                </c:pt>
                <c:pt idx="933">
                  <c:v>7.7153408910837564</c:v>
                </c:pt>
                <c:pt idx="934">
                  <c:v>7.7153408910837564</c:v>
                </c:pt>
                <c:pt idx="935">
                  <c:v>7.7153408910837564</c:v>
                </c:pt>
                <c:pt idx="936">
                  <c:v>7.7153408910837564</c:v>
                </c:pt>
                <c:pt idx="937">
                  <c:v>7.7153408910837564</c:v>
                </c:pt>
                <c:pt idx="938">
                  <c:v>7.7153408910837564</c:v>
                </c:pt>
                <c:pt idx="939">
                  <c:v>7.7153408910837564</c:v>
                </c:pt>
                <c:pt idx="940">
                  <c:v>7.7153408910837564</c:v>
                </c:pt>
                <c:pt idx="941">
                  <c:v>7.7153408910837564</c:v>
                </c:pt>
                <c:pt idx="942">
                  <c:v>7.7153408910837564</c:v>
                </c:pt>
                <c:pt idx="943">
                  <c:v>7.7153408910837564</c:v>
                </c:pt>
                <c:pt idx="944">
                  <c:v>7.7153408910837564</c:v>
                </c:pt>
                <c:pt idx="945">
                  <c:v>7.7153408910837564</c:v>
                </c:pt>
                <c:pt idx="946">
                  <c:v>7.7153408910837564</c:v>
                </c:pt>
                <c:pt idx="947">
                  <c:v>7.7153408910837564</c:v>
                </c:pt>
                <c:pt idx="948">
                  <c:v>7.7153408910837564</c:v>
                </c:pt>
                <c:pt idx="949">
                  <c:v>7.7153408910837564</c:v>
                </c:pt>
                <c:pt idx="950">
                  <c:v>7.7153408910837564</c:v>
                </c:pt>
                <c:pt idx="951">
                  <c:v>7.7153408910837564</c:v>
                </c:pt>
                <c:pt idx="952">
                  <c:v>7.7153408910837564</c:v>
                </c:pt>
                <c:pt idx="953">
                  <c:v>7.7153408910837564</c:v>
                </c:pt>
                <c:pt idx="954">
                  <c:v>7.7153408910837564</c:v>
                </c:pt>
                <c:pt idx="955">
                  <c:v>7.7153408910837564</c:v>
                </c:pt>
                <c:pt idx="956">
                  <c:v>7.7153408910837564</c:v>
                </c:pt>
                <c:pt idx="957">
                  <c:v>7.7153408910837564</c:v>
                </c:pt>
                <c:pt idx="958">
                  <c:v>7.7153408910837564</c:v>
                </c:pt>
                <c:pt idx="959">
                  <c:v>7.7153408910837564</c:v>
                </c:pt>
                <c:pt idx="960">
                  <c:v>7.7153408910837564</c:v>
                </c:pt>
                <c:pt idx="961">
                  <c:v>7.7153408910837564</c:v>
                </c:pt>
                <c:pt idx="962">
                  <c:v>7.7153408910837564</c:v>
                </c:pt>
                <c:pt idx="963">
                  <c:v>7.7153408910837564</c:v>
                </c:pt>
                <c:pt idx="964">
                  <c:v>7.7153408910837564</c:v>
                </c:pt>
                <c:pt idx="965">
                  <c:v>7.7153408910837564</c:v>
                </c:pt>
                <c:pt idx="966">
                  <c:v>7.7153408910837564</c:v>
                </c:pt>
                <c:pt idx="967">
                  <c:v>7.7153408910837564</c:v>
                </c:pt>
                <c:pt idx="968">
                  <c:v>7.7153408910837564</c:v>
                </c:pt>
                <c:pt idx="969">
                  <c:v>7.7153408910837564</c:v>
                </c:pt>
                <c:pt idx="970">
                  <c:v>7.7153408910837564</c:v>
                </c:pt>
                <c:pt idx="971">
                  <c:v>7.7153408910837564</c:v>
                </c:pt>
                <c:pt idx="972">
                  <c:v>7.7153408910837564</c:v>
                </c:pt>
                <c:pt idx="973">
                  <c:v>7.7153408910837564</c:v>
                </c:pt>
                <c:pt idx="974">
                  <c:v>7.7153408910837564</c:v>
                </c:pt>
                <c:pt idx="975">
                  <c:v>7.7153408910837564</c:v>
                </c:pt>
                <c:pt idx="976">
                  <c:v>7.7153408910837564</c:v>
                </c:pt>
                <c:pt idx="977">
                  <c:v>7.7153408910837564</c:v>
                </c:pt>
                <c:pt idx="978">
                  <c:v>7.7153408910837564</c:v>
                </c:pt>
                <c:pt idx="979">
                  <c:v>7.7153408910837564</c:v>
                </c:pt>
                <c:pt idx="980">
                  <c:v>7.7153408910837564</c:v>
                </c:pt>
                <c:pt idx="981">
                  <c:v>7.7153408910837564</c:v>
                </c:pt>
                <c:pt idx="982">
                  <c:v>7.7153408910837564</c:v>
                </c:pt>
                <c:pt idx="983">
                  <c:v>7.7153408910837564</c:v>
                </c:pt>
                <c:pt idx="984">
                  <c:v>7.7153408910837564</c:v>
                </c:pt>
                <c:pt idx="985">
                  <c:v>7.7153408910837564</c:v>
                </c:pt>
                <c:pt idx="986">
                  <c:v>7.7153408910837564</c:v>
                </c:pt>
                <c:pt idx="987">
                  <c:v>7.7153408910837564</c:v>
                </c:pt>
                <c:pt idx="988">
                  <c:v>7.7153408910837564</c:v>
                </c:pt>
                <c:pt idx="989">
                  <c:v>7.7153408910837564</c:v>
                </c:pt>
                <c:pt idx="990">
                  <c:v>7.7153408910837564</c:v>
                </c:pt>
                <c:pt idx="991">
                  <c:v>7.7153408910837564</c:v>
                </c:pt>
                <c:pt idx="992">
                  <c:v>7.7153408910837564</c:v>
                </c:pt>
                <c:pt idx="993">
                  <c:v>7.7153408910837564</c:v>
                </c:pt>
                <c:pt idx="994">
                  <c:v>7.7153408910837564</c:v>
                </c:pt>
                <c:pt idx="995">
                  <c:v>7.7153408910837564</c:v>
                </c:pt>
                <c:pt idx="996">
                  <c:v>7.7153408910837564</c:v>
                </c:pt>
                <c:pt idx="997">
                  <c:v>7.7153408910837564</c:v>
                </c:pt>
                <c:pt idx="998">
                  <c:v>7.7153408910837564</c:v>
                </c:pt>
                <c:pt idx="999">
                  <c:v>7.7153408910837564</c:v>
                </c:pt>
                <c:pt idx="1000">
                  <c:v>7.7153408910837564</c:v>
                </c:pt>
                <c:pt idx="1001">
                  <c:v>7.7153408910837564</c:v>
                </c:pt>
                <c:pt idx="1002">
                  <c:v>7.7153408910837564</c:v>
                </c:pt>
                <c:pt idx="1003">
                  <c:v>7.7153408910837564</c:v>
                </c:pt>
                <c:pt idx="1004">
                  <c:v>7.7153408910837564</c:v>
                </c:pt>
                <c:pt idx="1005">
                  <c:v>7.7153408910837564</c:v>
                </c:pt>
                <c:pt idx="1006">
                  <c:v>7.7153408910837564</c:v>
                </c:pt>
                <c:pt idx="1007">
                  <c:v>7.7153408910837564</c:v>
                </c:pt>
                <c:pt idx="1008">
                  <c:v>7.7153408910837564</c:v>
                </c:pt>
                <c:pt idx="1009">
                  <c:v>7.7153408910837564</c:v>
                </c:pt>
                <c:pt idx="1010">
                  <c:v>7.7153408910837564</c:v>
                </c:pt>
                <c:pt idx="1011">
                  <c:v>7.7153408910837564</c:v>
                </c:pt>
                <c:pt idx="1012">
                  <c:v>7.7153408910837564</c:v>
                </c:pt>
                <c:pt idx="1013">
                  <c:v>7.7153408910837564</c:v>
                </c:pt>
                <c:pt idx="1014">
                  <c:v>7.7153408910837564</c:v>
                </c:pt>
                <c:pt idx="1015">
                  <c:v>7.7153408910837564</c:v>
                </c:pt>
                <c:pt idx="1016">
                  <c:v>7.7153408910837564</c:v>
                </c:pt>
                <c:pt idx="1017">
                  <c:v>7.7153408910837564</c:v>
                </c:pt>
                <c:pt idx="1018">
                  <c:v>7.7153408910837564</c:v>
                </c:pt>
                <c:pt idx="1019">
                  <c:v>7.7153408910837564</c:v>
                </c:pt>
                <c:pt idx="1020">
                  <c:v>7.7153408910837564</c:v>
                </c:pt>
                <c:pt idx="1021">
                  <c:v>7.7153408910837564</c:v>
                </c:pt>
                <c:pt idx="1022">
                  <c:v>7.7153408910837564</c:v>
                </c:pt>
                <c:pt idx="1023">
                  <c:v>7.7153408910837564</c:v>
                </c:pt>
                <c:pt idx="1024">
                  <c:v>7.7153408910837564</c:v>
                </c:pt>
                <c:pt idx="1025">
                  <c:v>7.7153408910837564</c:v>
                </c:pt>
                <c:pt idx="1026">
                  <c:v>7.7153408910837564</c:v>
                </c:pt>
                <c:pt idx="1027">
                  <c:v>7.7153408910837564</c:v>
                </c:pt>
                <c:pt idx="1028">
                  <c:v>7.7153408910837564</c:v>
                </c:pt>
                <c:pt idx="1029">
                  <c:v>7.7153408910837564</c:v>
                </c:pt>
                <c:pt idx="1030">
                  <c:v>7.7153408910837564</c:v>
                </c:pt>
                <c:pt idx="1031">
                  <c:v>7.7153408910837564</c:v>
                </c:pt>
                <c:pt idx="1032">
                  <c:v>7.7153408910837564</c:v>
                </c:pt>
                <c:pt idx="1033">
                  <c:v>7.7153408910837564</c:v>
                </c:pt>
                <c:pt idx="1034">
                  <c:v>7.7153408910837564</c:v>
                </c:pt>
                <c:pt idx="1035">
                  <c:v>7.7153408910837564</c:v>
                </c:pt>
                <c:pt idx="1036">
                  <c:v>7.7153408910837564</c:v>
                </c:pt>
                <c:pt idx="1037">
                  <c:v>7.7153408910837564</c:v>
                </c:pt>
                <c:pt idx="1038">
                  <c:v>7.7153408910837564</c:v>
                </c:pt>
                <c:pt idx="1039">
                  <c:v>7.7153408910837564</c:v>
                </c:pt>
                <c:pt idx="1040">
                  <c:v>7.7153408910837564</c:v>
                </c:pt>
                <c:pt idx="1041">
                  <c:v>7.7153408910837564</c:v>
                </c:pt>
                <c:pt idx="1042">
                  <c:v>7.7153408910837564</c:v>
                </c:pt>
                <c:pt idx="1043">
                  <c:v>7.7153408910837564</c:v>
                </c:pt>
                <c:pt idx="1044">
                  <c:v>7.7153408910837564</c:v>
                </c:pt>
                <c:pt idx="1045">
                  <c:v>7.7153408910837564</c:v>
                </c:pt>
                <c:pt idx="1046">
                  <c:v>7.7153408910837564</c:v>
                </c:pt>
                <c:pt idx="1047">
                  <c:v>7.7153408910837564</c:v>
                </c:pt>
                <c:pt idx="1048">
                  <c:v>7.7153408910837564</c:v>
                </c:pt>
                <c:pt idx="1049">
                  <c:v>7.7153408910837564</c:v>
                </c:pt>
                <c:pt idx="1050">
                  <c:v>7.7153408910837564</c:v>
                </c:pt>
                <c:pt idx="1051">
                  <c:v>7.7153408910837564</c:v>
                </c:pt>
                <c:pt idx="1052">
                  <c:v>7.7153408910837564</c:v>
                </c:pt>
                <c:pt idx="1053">
                  <c:v>7.7153408910837564</c:v>
                </c:pt>
                <c:pt idx="1054">
                  <c:v>7.7153408910837564</c:v>
                </c:pt>
                <c:pt idx="1055">
                  <c:v>7.7153408910837564</c:v>
                </c:pt>
                <c:pt idx="1056">
                  <c:v>7.7153408910837564</c:v>
                </c:pt>
                <c:pt idx="1057">
                  <c:v>7.7153408910837564</c:v>
                </c:pt>
                <c:pt idx="1058">
                  <c:v>7.7153408910837564</c:v>
                </c:pt>
                <c:pt idx="1059">
                  <c:v>7.7153408910837564</c:v>
                </c:pt>
                <c:pt idx="1060">
                  <c:v>7.7153408910837564</c:v>
                </c:pt>
                <c:pt idx="1061">
                  <c:v>7.7153408910837564</c:v>
                </c:pt>
                <c:pt idx="1062">
                  <c:v>7.7153408910837564</c:v>
                </c:pt>
                <c:pt idx="1063">
                  <c:v>7.7153408910837564</c:v>
                </c:pt>
                <c:pt idx="1064">
                  <c:v>7.7153408910837564</c:v>
                </c:pt>
                <c:pt idx="1065">
                  <c:v>7.7153408910837564</c:v>
                </c:pt>
                <c:pt idx="1066">
                  <c:v>7.7153408910837564</c:v>
                </c:pt>
                <c:pt idx="1067">
                  <c:v>7.7153408910837564</c:v>
                </c:pt>
                <c:pt idx="1068">
                  <c:v>7.7153408910837564</c:v>
                </c:pt>
                <c:pt idx="1069">
                  <c:v>7.7153408910837564</c:v>
                </c:pt>
                <c:pt idx="1070">
                  <c:v>7.7153408910837564</c:v>
                </c:pt>
                <c:pt idx="1071">
                  <c:v>7.7153408910837564</c:v>
                </c:pt>
                <c:pt idx="1072">
                  <c:v>7.7153408910837564</c:v>
                </c:pt>
                <c:pt idx="1073">
                  <c:v>7.7153408910837564</c:v>
                </c:pt>
                <c:pt idx="1074">
                  <c:v>7.7153408910837564</c:v>
                </c:pt>
                <c:pt idx="1075">
                  <c:v>7.7153408910837564</c:v>
                </c:pt>
                <c:pt idx="1076">
                  <c:v>7.7153408910837564</c:v>
                </c:pt>
                <c:pt idx="1077">
                  <c:v>7.7153408910837564</c:v>
                </c:pt>
                <c:pt idx="1078">
                  <c:v>7.7153408910837564</c:v>
                </c:pt>
                <c:pt idx="1079">
                  <c:v>7.7153408910837564</c:v>
                </c:pt>
                <c:pt idx="1080">
                  <c:v>7.7153408910837564</c:v>
                </c:pt>
                <c:pt idx="1081">
                  <c:v>7.7153408910837564</c:v>
                </c:pt>
                <c:pt idx="1082">
                  <c:v>7.7153408910837564</c:v>
                </c:pt>
                <c:pt idx="1083">
                  <c:v>7.7153408910837564</c:v>
                </c:pt>
                <c:pt idx="1084">
                  <c:v>7.7153408910837564</c:v>
                </c:pt>
                <c:pt idx="1085">
                  <c:v>7.7153408910837564</c:v>
                </c:pt>
                <c:pt idx="1086">
                  <c:v>7.7153408910837564</c:v>
                </c:pt>
                <c:pt idx="1087">
                  <c:v>7.7153408910837564</c:v>
                </c:pt>
                <c:pt idx="1088">
                  <c:v>7.7153408910837564</c:v>
                </c:pt>
                <c:pt idx="1089">
                  <c:v>7.7153408910837564</c:v>
                </c:pt>
                <c:pt idx="1090">
                  <c:v>7.7153408910837564</c:v>
                </c:pt>
                <c:pt idx="1091">
                  <c:v>7.7153408910837564</c:v>
                </c:pt>
                <c:pt idx="1092">
                  <c:v>7.7153408910837564</c:v>
                </c:pt>
                <c:pt idx="1093">
                  <c:v>7.7153408910837564</c:v>
                </c:pt>
                <c:pt idx="1094">
                  <c:v>7.7153408910837564</c:v>
                </c:pt>
                <c:pt idx="1095">
                  <c:v>7.7153408910837564</c:v>
                </c:pt>
                <c:pt idx="1096">
                  <c:v>7.7153408910837564</c:v>
                </c:pt>
                <c:pt idx="1097">
                  <c:v>7.7153408910837564</c:v>
                </c:pt>
                <c:pt idx="1098">
                  <c:v>7.7153408910837564</c:v>
                </c:pt>
                <c:pt idx="1099">
                  <c:v>7.7153408910837564</c:v>
                </c:pt>
                <c:pt idx="1100">
                  <c:v>7.7153408910837564</c:v>
                </c:pt>
                <c:pt idx="1101">
                  <c:v>7.7153408910837564</c:v>
                </c:pt>
                <c:pt idx="1102">
                  <c:v>7.7153408910837564</c:v>
                </c:pt>
                <c:pt idx="1103">
                  <c:v>7.7153408910837564</c:v>
                </c:pt>
                <c:pt idx="1104">
                  <c:v>7.7153408910837564</c:v>
                </c:pt>
                <c:pt idx="1105">
                  <c:v>7.7153408910837564</c:v>
                </c:pt>
                <c:pt idx="1106">
                  <c:v>7.7153408910837564</c:v>
                </c:pt>
                <c:pt idx="1107">
                  <c:v>7.7153408910837564</c:v>
                </c:pt>
                <c:pt idx="1108">
                  <c:v>7.7153408910837564</c:v>
                </c:pt>
                <c:pt idx="1109">
                  <c:v>7.7153408910837564</c:v>
                </c:pt>
                <c:pt idx="1110">
                  <c:v>7.7153408910837564</c:v>
                </c:pt>
                <c:pt idx="1111">
                  <c:v>7.7153408910837564</c:v>
                </c:pt>
                <c:pt idx="1112">
                  <c:v>7.7153408910837564</c:v>
                </c:pt>
                <c:pt idx="1113">
                  <c:v>7.7153408910837564</c:v>
                </c:pt>
                <c:pt idx="1114">
                  <c:v>7.7153408910837564</c:v>
                </c:pt>
                <c:pt idx="1115">
                  <c:v>7.7153408910837564</c:v>
                </c:pt>
                <c:pt idx="1116">
                  <c:v>7.7153408910837564</c:v>
                </c:pt>
                <c:pt idx="1117">
                  <c:v>7.7153408910837564</c:v>
                </c:pt>
                <c:pt idx="1118">
                  <c:v>7.7153408910837564</c:v>
                </c:pt>
                <c:pt idx="1119">
                  <c:v>7.7153408910837564</c:v>
                </c:pt>
                <c:pt idx="1120">
                  <c:v>7.7153408910837564</c:v>
                </c:pt>
                <c:pt idx="1121">
                  <c:v>7.7153408910837564</c:v>
                </c:pt>
                <c:pt idx="1122">
                  <c:v>7.7153408910837564</c:v>
                </c:pt>
                <c:pt idx="1123">
                  <c:v>7.7153408910837564</c:v>
                </c:pt>
                <c:pt idx="1124">
                  <c:v>7.7153408910837564</c:v>
                </c:pt>
                <c:pt idx="1125">
                  <c:v>7.7153408910837564</c:v>
                </c:pt>
                <c:pt idx="1126">
                  <c:v>7.7153408910837564</c:v>
                </c:pt>
                <c:pt idx="1127">
                  <c:v>7.7153408910837564</c:v>
                </c:pt>
                <c:pt idx="1128">
                  <c:v>7.7153408910837564</c:v>
                </c:pt>
                <c:pt idx="1129">
                  <c:v>7.7153408910837564</c:v>
                </c:pt>
                <c:pt idx="1130">
                  <c:v>7.7153408910837564</c:v>
                </c:pt>
                <c:pt idx="1131">
                  <c:v>7.7153408910837564</c:v>
                </c:pt>
                <c:pt idx="1132">
                  <c:v>7.7153408910837564</c:v>
                </c:pt>
                <c:pt idx="1133">
                  <c:v>7.7153408910837564</c:v>
                </c:pt>
                <c:pt idx="1134">
                  <c:v>7.7153408910837564</c:v>
                </c:pt>
                <c:pt idx="1135">
                  <c:v>7.7153408910837564</c:v>
                </c:pt>
                <c:pt idx="1136">
                  <c:v>7.7153408910837564</c:v>
                </c:pt>
                <c:pt idx="1137">
                  <c:v>7.7153408910837564</c:v>
                </c:pt>
                <c:pt idx="1138">
                  <c:v>7.7153408910837564</c:v>
                </c:pt>
                <c:pt idx="1139">
                  <c:v>7.7153408910837564</c:v>
                </c:pt>
                <c:pt idx="1140">
                  <c:v>7.7153408910837564</c:v>
                </c:pt>
                <c:pt idx="1141">
                  <c:v>7.7153408910837564</c:v>
                </c:pt>
                <c:pt idx="1142">
                  <c:v>7.7153408910837564</c:v>
                </c:pt>
                <c:pt idx="1143">
                  <c:v>7.7153408910837564</c:v>
                </c:pt>
                <c:pt idx="1144">
                  <c:v>7.7153408910837564</c:v>
                </c:pt>
                <c:pt idx="1145">
                  <c:v>7.7153408910837564</c:v>
                </c:pt>
                <c:pt idx="1146">
                  <c:v>7.7153408910837564</c:v>
                </c:pt>
                <c:pt idx="1147">
                  <c:v>7.7153408910837564</c:v>
                </c:pt>
                <c:pt idx="1148">
                  <c:v>7.7153408910837564</c:v>
                </c:pt>
                <c:pt idx="1149">
                  <c:v>7.7153408910837564</c:v>
                </c:pt>
                <c:pt idx="1150">
                  <c:v>7.7153408910837564</c:v>
                </c:pt>
                <c:pt idx="1151">
                  <c:v>7.7153408910837564</c:v>
                </c:pt>
                <c:pt idx="1152">
                  <c:v>7.7153408910837564</c:v>
                </c:pt>
                <c:pt idx="1153">
                  <c:v>7.7153408910837564</c:v>
                </c:pt>
                <c:pt idx="1154">
                  <c:v>7.7153408910837564</c:v>
                </c:pt>
                <c:pt idx="1155">
                  <c:v>7.7153408910837564</c:v>
                </c:pt>
                <c:pt idx="1156">
                  <c:v>7.7153408910837564</c:v>
                </c:pt>
                <c:pt idx="1157">
                  <c:v>7.7153408910837564</c:v>
                </c:pt>
                <c:pt idx="1158">
                  <c:v>7.7153408910837564</c:v>
                </c:pt>
                <c:pt idx="1159">
                  <c:v>7.7153408910837564</c:v>
                </c:pt>
                <c:pt idx="1160">
                  <c:v>7.7153408910837564</c:v>
                </c:pt>
                <c:pt idx="1161">
                  <c:v>7.7153408910837564</c:v>
                </c:pt>
                <c:pt idx="1162">
                  <c:v>7.7153408910837564</c:v>
                </c:pt>
                <c:pt idx="1163">
                  <c:v>7.7153408910837564</c:v>
                </c:pt>
                <c:pt idx="1164">
                  <c:v>7.7153408910837564</c:v>
                </c:pt>
                <c:pt idx="1165">
                  <c:v>7.7153408910837564</c:v>
                </c:pt>
                <c:pt idx="1166">
                  <c:v>7.7153408910837564</c:v>
                </c:pt>
                <c:pt idx="1167">
                  <c:v>7.7153408910837564</c:v>
                </c:pt>
                <c:pt idx="1168">
                  <c:v>7.7153408910837564</c:v>
                </c:pt>
                <c:pt idx="1169">
                  <c:v>7.7153408910837564</c:v>
                </c:pt>
                <c:pt idx="1170">
                  <c:v>7.7153408910837564</c:v>
                </c:pt>
                <c:pt idx="1171">
                  <c:v>7.7153408910837564</c:v>
                </c:pt>
                <c:pt idx="1172">
                  <c:v>7.7153408910837564</c:v>
                </c:pt>
                <c:pt idx="1173">
                  <c:v>7.7153408910837564</c:v>
                </c:pt>
                <c:pt idx="1174">
                  <c:v>7.7153408910837564</c:v>
                </c:pt>
                <c:pt idx="1175">
                  <c:v>7.7153408910837564</c:v>
                </c:pt>
                <c:pt idx="1176">
                  <c:v>7.7153408910837564</c:v>
                </c:pt>
                <c:pt idx="1177">
                  <c:v>7.7153408910837564</c:v>
                </c:pt>
                <c:pt idx="1178">
                  <c:v>7.7153408910837564</c:v>
                </c:pt>
                <c:pt idx="1179">
                  <c:v>7.7153408910837564</c:v>
                </c:pt>
                <c:pt idx="1180">
                  <c:v>7.7153408910837564</c:v>
                </c:pt>
                <c:pt idx="1181">
                  <c:v>7.7153408910837564</c:v>
                </c:pt>
                <c:pt idx="1182">
                  <c:v>7.7153408910837564</c:v>
                </c:pt>
                <c:pt idx="1183">
                  <c:v>7.7153408910837564</c:v>
                </c:pt>
                <c:pt idx="1184">
                  <c:v>7.7153408910837564</c:v>
                </c:pt>
                <c:pt idx="1185">
                  <c:v>7.7153408910837564</c:v>
                </c:pt>
                <c:pt idx="1186">
                  <c:v>7.7153408910837564</c:v>
                </c:pt>
                <c:pt idx="1187">
                  <c:v>7.7153408910837564</c:v>
                </c:pt>
                <c:pt idx="1188">
                  <c:v>7.7153408910837564</c:v>
                </c:pt>
                <c:pt idx="1189">
                  <c:v>7.7153408910837564</c:v>
                </c:pt>
                <c:pt idx="1190">
                  <c:v>7.7153408910837564</c:v>
                </c:pt>
                <c:pt idx="1191">
                  <c:v>7.7153408910837564</c:v>
                </c:pt>
                <c:pt idx="1192">
                  <c:v>7.7153408910837564</c:v>
                </c:pt>
                <c:pt idx="1193">
                  <c:v>7.7153408910837564</c:v>
                </c:pt>
                <c:pt idx="1194">
                  <c:v>7.7153408910837564</c:v>
                </c:pt>
                <c:pt idx="1195">
                  <c:v>7.7153408910837564</c:v>
                </c:pt>
                <c:pt idx="1196">
                  <c:v>7.7153408910837564</c:v>
                </c:pt>
                <c:pt idx="1197">
                  <c:v>7.7153408910837564</c:v>
                </c:pt>
                <c:pt idx="1198">
                  <c:v>7.7153408910837564</c:v>
                </c:pt>
                <c:pt idx="1199">
                  <c:v>7.7153408910837564</c:v>
                </c:pt>
                <c:pt idx="1200">
                  <c:v>7.7153408910837564</c:v>
                </c:pt>
                <c:pt idx="1201">
                  <c:v>7.7153408910837564</c:v>
                </c:pt>
                <c:pt idx="1202">
                  <c:v>7.7153408910837564</c:v>
                </c:pt>
                <c:pt idx="1203">
                  <c:v>7.7153408910837564</c:v>
                </c:pt>
                <c:pt idx="1204">
                  <c:v>7.7153408910837564</c:v>
                </c:pt>
                <c:pt idx="1205">
                  <c:v>7.7153408910837564</c:v>
                </c:pt>
                <c:pt idx="1206">
                  <c:v>7.7153408910837564</c:v>
                </c:pt>
                <c:pt idx="1207">
                  <c:v>7.7153408910837564</c:v>
                </c:pt>
                <c:pt idx="1208">
                  <c:v>7.7153408910837564</c:v>
                </c:pt>
                <c:pt idx="1209">
                  <c:v>7.7153408910837564</c:v>
                </c:pt>
                <c:pt idx="1210">
                  <c:v>7.7153408910837564</c:v>
                </c:pt>
                <c:pt idx="1211">
                  <c:v>7.7153408910837564</c:v>
                </c:pt>
                <c:pt idx="1212">
                  <c:v>7.7153408910837564</c:v>
                </c:pt>
                <c:pt idx="1213">
                  <c:v>7.7153408910837564</c:v>
                </c:pt>
                <c:pt idx="1214">
                  <c:v>7.7153408910837564</c:v>
                </c:pt>
                <c:pt idx="1215">
                  <c:v>7.7153408910837564</c:v>
                </c:pt>
                <c:pt idx="1216">
                  <c:v>7.7153408910837564</c:v>
                </c:pt>
                <c:pt idx="1217">
                  <c:v>7.7153408910837564</c:v>
                </c:pt>
                <c:pt idx="1218">
                  <c:v>7.7153408910837564</c:v>
                </c:pt>
                <c:pt idx="1219">
                  <c:v>7.7153408910837564</c:v>
                </c:pt>
                <c:pt idx="1220">
                  <c:v>7.7153408910837564</c:v>
                </c:pt>
                <c:pt idx="1221">
                  <c:v>7.7153408910837564</c:v>
                </c:pt>
                <c:pt idx="1222">
                  <c:v>7.7153408910837564</c:v>
                </c:pt>
                <c:pt idx="1223">
                  <c:v>7.7153408910837564</c:v>
                </c:pt>
                <c:pt idx="1224">
                  <c:v>7.7153408910837564</c:v>
                </c:pt>
                <c:pt idx="1225">
                  <c:v>7.7153408910837564</c:v>
                </c:pt>
                <c:pt idx="1226">
                  <c:v>7.7153408910837564</c:v>
                </c:pt>
                <c:pt idx="1227">
                  <c:v>7.7153408910837564</c:v>
                </c:pt>
                <c:pt idx="1228">
                  <c:v>7.7153408910837564</c:v>
                </c:pt>
                <c:pt idx="1229">
                  <c:v>7.7153408910837564</c:v>
                </c:pt>
                <c:pt idx="1230">
                  <c:v>7.7153408910837564</c:v>
                </c:pt>
                <c:pt idx="1231">
                  <c:v>7.7153408910837564</c:v>
                </c:pt>
                <c:pt idx="1232">
                  <c:v>7.7153408910837564</c:v>
                </c:pt>
                <c:pt idx="1233">
                  <c:v>7.7153408910837564</c:v>
                </c:pt>
                <c:pt idx="1234">
                  <c:v>7.7153408910837564</c:v>
                </c:pt>
                <c:pt idx="1235">
                  <c:v>7.7153408910837564</c:v>
                </c:pt>
                <c:pt idx="1236">
                  <c:v>7.7153408910837564</c:v>
                </c:pt>
                <c:pt idx="1237">
                  <c:v>7.7153408910837564</c:v>
                </c:pt>
                <c:pt idx="1238">
                  <c:v>7.7153408910837564</c:v>
                </c:pt>
                <c:pt idx="1239">
                  <c:v>7.7153408910837564</c:v>
                </c:pt>
                <c:pt idx="1240">
                  <c:v>7.7153408910837564</c:v>
                </c:pt>
                <c:pt idx="1241">
                  <c:v>7.7153408910837564</c:v>
                </c:pt>
                <c:pt idx="1242">
                  <c:v>7.7153408910837564</c:v>
                </c:pt>
                <c:pt idx="1243">
                  <c:v>7.7153408910837564</c:v>
                </c:pt>
                <c:pt idx="1244">
                  <c:v>7.7153408910837564</c:v>
                </c:pt>
                <c:pt idx="1245">
                  <c:v>7.7153408910837564</c:v>
                </c:pt>
                <c:pt idx="1246">
                  <c:v>7.7153408910837564</c:v>
                </c:pt>
                <c:pt idx="1247">
                  <c:v>7.7153408910837564</c:v>
                </c:pt>
                <c:pt idx="1248">
                  <c:v>7.7153408910837564</c:v>
                </c:pt>
                <c:pt idx="1249">
                  <c:v>7.7153408910837564</c:v>
                </c:pt>
                <c:pt idx="1250">
                  <c:v>7.7153408910837564</c:v>
                </c:pt>
                <c:pt idx="1251">
                  <c:v>7.7153408910837564</c:v>
                </c:pt>
                <c:pt idx="1252">
                  <c:v>7.7153408910837564</c:v>
                </c:pt>
                <c:pt idx="1253">
                  <c:v>7.7153408910837564</c:v>
                </c:pt>
                <c:pt idx="1254">
                  <c:v>7.7153408910837564</c:v>
                </c:pt>
                <c:pt idx="1255">
                  <c:v>7.7153408910837564</c:v>
                </c:pt>
                <c:pt idx="1256">
                  <c:v>7.7153408910837564</c:v>
                </c:pt>
                <c:pt idx="1257">
                  <c:v>7.7153408910837564</c:v>
                </c:pt>
                <c:pt idx="1258">
                  <c:v>7.7153408910837564</c:v>
                </c:pt>
                <c:pt idx="1259">
                  <c:v>7.7153408910837564</c:v>
                </c:pt>
                <c:pt idx="1260">
                  <c:v>7.7153408910837564</c:v>
                </c:pt>
                <c:pt idx="1261">
                  <c:v>7.7153408910837564</c:v>
                </c:pt>
                <c:pt idx="1262">
                  <c:v>7.7153408910837564</c:v>
                </c:pt>
                <c:pt idx="1263">
                  <c:v>7.7153408910837564</c:v>
                </c:pt>
                <c:pt idx="1264">
                  <c:v>7.7153408910837564</c:v>
                </c:pt>
                <c:pt idx="1265">
                  <c:v>7.7153408910837564</c:v>
                </c:pt>
                <c:pt idx="1266">
                  <c:v>7.7153408910837564</c:v>
                </c:pt>
                <c:pt idx="1267">
                  <c:v>7.7153408910837564</c:v>
                </c:pt>
                <c:pt idx="1268">
                  <c:v>7.7153408910837564</c:v>
                </c:pt>
                <c:pt idx="1269">
                  <c:v>7.7153408910837564</c:v>
                </c:pt>
                <c:pt idx="1270">
                  <c:v>7.7153408910837564</c:v>
                </c:pt>
                <c:pt idx="1271">
                  <c:v>7.7153408910837564</c:v>
                </c:pt>
                <c:pt idx="1272">
                  <c:v>7.7153408910837564</c:v>
                </c:pt>
                <c:pt idx="1273">
                  <c:v>7.7153408910837564</c:v>
                </c:pt>
                <c:pt idx="1274">
                  <c:v>7.7153408910837564</c:v>
                </c:pt>
                <c:pt idx="1275">
                  <c:v>7.7153408910837564</c:v>
                </c:pt>
                <c:pt idx="1276">
                  <c:v>7.7153408910837564</c:v>
                </c:pt>
                <c:pt idx="1277">
                  <c:v>7.7153408910837564</c:v>
                </c:pt>
                <c:pt idx="1278">
                  <c:v>7.7153408910837564</c:v>
                </c:pt>
                <c:pt idx="1279">
                  <c:v>7.7153408910837564</c:v>
                </c:pt>
                <c:pt idx="1280">
                  <c:v>7.7153408910837564</c:v>
                </c:pt>
                <c:pt idx="1281">
                  <c:v>7.7153408910837564</c:v>
                </c:pt>
                <c:pt idx="1282">
                  <c:v>7.7153408910837564</c:v>
                </c:pt>
                <c:pt idx="1283">
                  <c:v>7.7153408910837564</c:v>
                </c:pt>
                <c:pt idx="1284">
                  <c:v>7.7153408910837564</c:v>
                </c:pt>
                <c:pt idx="1285">
                  <c:v>7.7153408910837564</c:v>
                </c:pt>
                <c:pt idx="1286">
                  <c:v>7.7153408910837564</c:v>
                </c:pt>
                <c:pt idx="1287">
                  <c:v>7.7153408910837564</c:v>
                </c:pt>
                <c:pt idx="1288">
                  <c:v>7.7153408910837564</c:v>
                </c:pt>
                <c:pt idx="1289">
                  <c:v>7.7153408910837564</c:v>
                </c:pt>
                <c:pt idx="1290">
                  <c:v>7.7153408910837564</c:v>
                </c:pt>
                <c:pt idx="1291">
                  <c:v>7.7153408910837564</c:v>
                </c:pt>
                <c:pt idx="1292">
                  <c:v>7.7153408910837564</c:v>
                </c:pt>
                <c:pt idx="1293">
                  <c:v>7.7153408910837564</c:v>
                </c:pt>
                <c:pt idx="1294">
                  <c:v>7.7153408910837564</c:v>
                </c:pt>
                <c:pt idx="1295">
                  <c:v>7.7153408910837564</c:v>
                </c:pt>
                <c:pt idx="1296">
                  <c:v>7.7153408910837564</c:v>
                </c:pt>
                <c:pt idx="1297">
                  <c:v>7.7153408910837564</c:v>
                </c:pt>
                <c:pt idx="1298">
                  <c:v>7.7153408910837564</c:v>
                </c:pt>
                <c:pt idx="1299">
                  <c:v>7.7153408910837564</c:v>
                </c:pt>
                <c:pt idx="1300">
                  <c:v>7.7153408910837564</c:v>
                </c:pt>
                <c:pt idx="1301">
                  <c:v>7.7153408910837564</c:v>
                </c:pt>
                <c:pt idx="1302">
                  <c:v>7.7153408910837564</c:v>
                </c:pt>
                <c:pt idx="1303">
                  <c:v>7.7153408910837564</c:v>
                </c:pt>
                <c:pt idx="1304">
                  <c:v>7.7153408910837564</c:v>
                </c:pt>
                <c:pt idx="1305">
                  <c:v>7.7153408910837564</c:v>
                </c:pt>
                <c:pt idx="1306">
                  <c:v>7.7153408910837564</c:v>
                </c:pt>
                <c:pt idx="1307">
                  <c:v>7.7153408910837564</c:v>
                </c:pt>
                <c:pt idx="1308">
                  <c:v>7.7153408910837564</c:v>
                </c:pt>
                <c:pt idx="1309">
                  <c:v>7.7153408910837564</c:v>
                </c:pt>
                <c:pt idx="1310">
                  <c:v>7.7153408910837564</c:v>
                </c:pt>
                <c:pt idx="1311">
                  <c:v>7.7153408910837564</c:v>
                </c:pt>
                <c:pt idx="1312">
                  <c:v>7.7153408910837564</c:v>
                </c:pt>
                <c:pt idx="1313">
                  <c:v>7.7153408910837564</c:v>
                </c:pt>
                <c:pt idx="1314">
                  <c:v>7.7153408910837564</c:v>
                </c:pt>
                <c:pt idx="1315">
                  <c:v>7.7153408910837564</c:v>
                </c:pt>
                <c:pt idx="1316">
                  <c:v>7.7153408910837564</c:v>
                </c:pt>
                <c:pt idx="1317">
                  <c:v>7.7153408910837564</c:v>
                </c:pt>
                <c:pt idx="1318">
                  <c:v>7.7153408910837564</c:v>
                </c:pt>
                <c:pt idx="1319">
                  <c:v>7.7153408910837564</c:v>
                </c:pt>
                <c:pt idx="1320">
                  <c:v>7.7153408910837564</c:v>
                </c:pt>
                <c:pt idx="1321">
                  <c:v>7.7153408910837564</c:v>
                </c:pt>
                <c:pt idx="1322">
                  <c:v>7.7153408910837564</c:v>
                </c:pt>
                <c:pt idx="1323">
                  <c:v>7.7153408910837564</c:v>
                </c:pt>
                <c:pt idx="1324">
                  <c:v>7.7153408910837564</c:v>
                </c:pt>
                <c:pt idx="1325">
                  <c:v>7.7153408910837564</c:v>
                </c:pt>
                <c:pt idx="1326">
                  <c:v>7.7153408910837564</c:v>
                </c:pt>
                <c:pt idx="1327">
                  <c:v>7.7153408910837564</c:v>
                </c:pt>
                <c:pt idx="1328">
                  <c:v>7.7153408910837564</c:v>
                </c:pt>
                <c:pt idx="1329">
                  <c:v>7.7153408910837564</c:v>
                </c:pt>
                <c:pt idx="1330">
                  <c:v>7.7153408910837564</c:v>
                </c:pt>
                <c:pt idx="1331">
                  <c:v>7.7153408910837564</c:v>
                </c:pt>
                <c:pt idx="1332">
                  <c:v>7.7153408910837564</c:v>
                </c:pt>
                <c:pt idx="1333">
                  <c:v>7.7153408910837564</c:v>
                </c:pt>
                <c:pt idx="1334">
                  <c:v>7.7153408910837564</c:v>
                </c:pt>
                <c:pt idx="1335">
                  <c:v>7.7153408910837564</c:v>
                </c:pt>
                <c:pt idx="1336">
                  <c:v>7.7153408910837564</c:v>
                </c:pt>
                <c:pt idx="1337">
                  <c:v>7.7153408910837564</c:v>
                </c:pt>
                <c:pt idx="1338">
                  <c:v>7.7153408910837564</c:v>
                </c:pt>
                <c:pt idx="1339">
                  <c:v>7.7153408910837564</c:v>
                </c:pt>
                <c:pt idx="1340">
                  <c:v>7.7153408910837564</c:v>
                </c:pt>
                <c:pt idx="1341">
                  <c:v>7.7153408910837564</c:v>
                </c:pt>
                <c:pt idx="1342">
                  <c:v>7.7153408910837564</c:v>
                </c:pt>
                <c:pt idx="1343">
                  <c:v>7.7153408910837564</c:v>
                </c:pt>
                <c:pt idx="1344">
                  <c:v>7.7153408910837564</c:v>
                </c:pt>
                <c:pt idx="1345">
                  <c:v>7.7153408910837564</c:v>
                </c:pt>
                <c:pt idx="1346">
                  <c:v>7.7153408910837564</c:v>
                </c:pt>
                <c:pt idx="1347">
                  <c:v>7.7153408910837564</c:v>
                </c:pt>
                <c:pt idx="1348">
                  <c:v>7.7153408910837564</c:v>
                </c:pt>
                <c:pt idx="1349">
                  <c:v>7.7153408910837564</c:v>
                </c:pt>
                <c:pt idx="1350">
                  <c:v>7.7153408910837564</c:v>
                </c:pt>
                <c:pt idx="1351">
                  <c:v>7.7153408910837564</c:v>
                </c:pt>
                <c:pt idx="1352">
                  <c:v>7.7153408910837564</c:v>
                </c:pt>
                <c:pt idx="1353">
                  <c:v>7.7153408910837564</c:v>
                </c:pt>
                <c:pt idx="1354">
                  <c:v>7.7153408910837564</c:v>
                </c:pt>
                <c:pt idx="1355">
                  <c:v>7.7153408910837564</c:v>
                </c:pt>
                <c:pt idx="1356">
                  <c:v>7.7153408910837564</c:v>
                </c:pt>
                <c:pt idx="1357">
                  <c:v>7.7153408910837564</c:v>
                </c:pt>
                <c:pt idx="1358">
                  <c:v>7.7153408910837564</c:v>
                </c:pt>
                <c:pt idx="1359">
                  <c:v>7.7153408910837564</c:v>
                </c:pt>
                <c:pt idx="1360">
                  <c:v>7.7153408910837564</c:v>
                </c:pt>
                <c:pt idx="1361">
                  <c:v>7.7153408910837564</c:v>
                </c:pt>
                <c:pt idx="1362">
                  <c:v>7.7153408910837564</c:v>
                </c:pt>
                <c:pt idx="1363">
                  <c:v>7.7153408910837564</c:v>
                </c:pt>
                <c:pt idx="1364">
                  <c:v>7.7153408910837564</c:v>
                </c:pt>
                <c:pt idx="1365">
                  <c:v>7.7153408910837564</c:v>
                </c:pt>
                <c:pt idx="1366">
                  <c:v>7.7153408910837564</c:v>
                </c:pt>
                <c:pt idx="1367">
                  <c:v>7.7153408910837564</c:v>
                </c:pt>
                <c:pt idx="1368">
                  <c:v>7.7153408910837564</c:v>
                </c:pt>
                <c:pt idx="1369">
                  <c:v>7.7153408910837564</c:v>
                </c:pt>
                <c:pt idx="1370">
                  <c:v>7.7153408910837564</c:v>
                </c:pt>
                <c:pt idx="1371">
                  <c:v>7.7153408910837564</c:v>
                </c:pt>
                <c:pt idx="1372">
                  <c:v>7.7153408910837564</c:v>
                </c:pt>
                <c:pt idx="1373">
                  <c:v>7.7153408910837564</c:v>
                </c:pt>
                <c:pt idx="1374">
                  <c:v>7.7153408910837564</c:v>
                </c:pt>
                <c:pt idx="1375">
                  <c:v>7.7153408910837564</c:v>
                </c:pt>
                <c:pt idx="1376">
                  <c:v>7.7153408910837564</c:v>
                </c:pt>
                <c:pt idx="1377">
                  <c:v>7.7153408910837564</c:v>
                </c:pt>
                <c:pt idx="1378">
                  <c:v>7.7153408910837564</c:v>
                </c:pt>
                <c:pt idx="1379">
                  <c:v>7.7153408910837564</c:v>
                </c:pt>
                <c:pt idx="1380">
                  <c:v>7.7153408910837564</c:v>
                </c:pt>
                <c:pt idx="1381">
                  <c:v>7.7153408910837564</c:v>
                </c:pt>
                <c:pt idx="1382">
                  <c:v>7.7153408910837564</c:v>
                </c:pt>
                <c:pt idx="1383">
                  <c:v>7.7153408910837564</c:v>
                </c:pt>
                <c:pt idx="1384">
                  <c:v>7.7153408910837564</c:v>
                </c:pt>
                <c:pt idx="1385">
                  <c:v>7.7153408910837564</c:v>
                </c:pt>
                <c:pt idx="1386">
                  <c:v>7.7153408910837564</c:v>
                </c:pt>
                <c:pt idx="1387">
                  <c:v>7.7153408910837564</c:v>
                </c:pt>
                <c:pt idx="1388">
                  <c:v>7.7153408910837564</c:v>
                </c:pt>
                <c:pt idx="1389">
                  <c:v>7.7153408910837564</c:v>
                </c:pt>
                <c:pt idx="1390">
                  <c:v>7.7153408910837564</c:v>
                </c:pt>
                <c:pt idx="1391">
                  <c:v>7.7153408910837564</c:v>
                </c:pt>
                <c:pt idx="1392">
                  <c:v>7.7153408910837564</c:v>
                </c:pt>
                <c:pt idx="1393">
                  <c:v>7.7153408910837564</c:v>
                </c:pt>
                <c:pt idx="1394">
                  <c:v>7.7153408910837564</c:v>
                </c:pt>
                <c:pt idx="1395">
                  <c:v>7.7153408910837564</c:v>
                </c:pt>
                <c:pt idx="1396">
                  <c:v>7.7153408910837564</c:v>
                </c:pt>
                <c:pt idx="1397">
                  <c:v>7.7153408910837564</c:v>
                </c:pt>
                <c:pt idx="1398">
                  <c:v>7.7153408910837564</c:v>
                </c:pt>
                <c:pt idx="1399">
                  <c:v>7.7153408910837564</c:v>
                </c:pt>
                <c:pt idx="1400">
                  <c:v>7.7153408910837564</c:v>
                </c:pt>
                <c:pt idx="1401">
                  <c:v>7.7153408910837564</c:v>
                </c:pt>
                <c:pt idx="1402">
                  <c:v>7.7153408910837564</c:v>
                </c:pt>
                <c:pt idx="1403">
                  <c:v>7.7153408910837564</c:v>
                </c:pt>
                <c:pt idx="1404">
                  <c:v>7.7153408910837564</c:v>
                </c:pt>
                <c:pt idx="1405">
                  <c:v>7.7153408910837564</c:v>
                </c:pt>
                <c:pt idx="1406">
                  <c:v>7.7153408910837564</c:v>
                </c:pt>
                <c:pt idx="1407">
                  <c:v>7.7153408910837564</c:v>
                </c:pt>
                <c:pt idx="1408">
                  <c:v>7.7153408910837564</c:v>
                </c:pt>
                <c:pt idx="1409">
                  <c:v>7.7153408910837564</c:v>
                </c:pt>
                <c:pt idx="1410">
                  <c:v>7.7153408910837564</c:v>
                </c:pt>
                <c:pt idx="1411">
                  <c:v>7.7153408910837564</c:v>
                </c:pt>
                <c:pt idx="1412">
                  <c:v>7.7153408910837564</c:v>
                </c:pt>
                <c:pt idx="1413">
                  <c:v>7.7153408910837564</c:v>
                </c:pt>
                <c:pt idx="1414">
                  <c:v>7.7153408910837564</c:v>
                </c:pt>
                <c:pt idx="1415">
                  <c:v>7.7153408910837564</c:v>
                </c:pt>
                <c:pt idx="1416">
                  <c:v>7.7153408910837564</c:v>
                </c:pt>
                <c:pt idx="1417">
                  <c:v>7.7153408910837564</c:v>
                </c:pt>
                <c:pt idx="1418">
                  <c:v>7.7153408910837564</c:v>
                </c:pt>
                <c:pt idx="1419">
                  <c:v>7.7153408910837564</c:v>
                </c:pt>
                <c:pt idx="1420">
                  <c:v>7.7153408910837564</c:v>
                </c:pt>
                <c:pt idx="1421">
                  <c:v>7.7153408910837564</c:v>
                </c:pt>
                <c:pt idx="1422">
                  <c:v>7.7153408910837564</c:v>
                </c:pt>
                <c:pt idx="1423">
                  <c:v>7.7153408910837564</c:v>
                </c:pt>
                <c:pt idx="1424">
                  <c:v>7.7153408910837564</c:v>
                </c:pt>
                <c:pt idx="1425">
                  <c:v>7.7153408910837564</c:v>
                </c:pt>
                <c:pt idx="1426">
                  <c:v>7.7153408910837564</c:v>
                </c:pt>
                <c:pt idx="1427">
                  <c:v>7.7153408910837564</c:v>
                </c:pt>
                <c:pt idx="1428">
                  <c:v>7.7153408910837564</c:v>
                </c:pt>
                <c:pt idx="1429">
                  <c:v>7.7153408910837564</c:v>
                </c:pt>
                <c:pt idx="1430">
                  <c:v>7.7153408910837564</c:v>
                </c:pt>
                <c:pt idx="1431">
                  <c:v>7.7153408910837564</c:v>
                </c:pt>
                <c:pt idx="1432">
                  <c:v>7.7153408910837564</c:v>
                </c:pt>
                <c:pt idx="1433">
                  <c:v>7.7153408910837564</c:v>
                </c:pt>
                <c:pt idx="1434">
                  <c:v>7.7153408910837564</c:v>
                </c:pt>
                <c:pt idx="1435">
                  <c:v>7.7153408910837564</c:v>
                </c:pt>
                <c:pt idx="1436">
                  <c:v>7.7153408910837564</c:v>
                </c:pt>
                <c:pt idx="1437">
                  <c:v>7.7153408910837564</c:v>
                </c:pt>
                <c:pt idx="1438">
                  <c:v>7.7153408910837564</c:v>
                </c:pt>
                <c:pt idx="1439">
                  <c:v>7.7153408910837564</c:v>
                </c:pt>
                <c:pt idx="1440">
                  <c:v>7.7153408910837564</c:v>
                </c:pt>
                <c:pt idx="1441">
                  <c:v>7.7153408910837564</c:v>
                </c:pt>
                <c:pt idx="1442">
                  <c:v>7.7153408910837564</c:v>
                </c:pt>
                <c:pt idx="1443">
                  <c:v>7.7153408910837564</c:v>
                </c:pt>
                <c:pt idx="1444">
                  <c:v>7.7153408910837564</c:v>
                </c:pt>
                <c:pt idx="1445">
                  <c:v>7.7153408910837564</c:v>
                </c:pt>
                <c:pt idx="1446">
                  <c:v>7.7153408910837564</c:v>
                </c:pt>
                <c:pt idx="1447">
                  <c:v>7.7153408910837564</c:v>
                </c:pt>
                <c:pt idx="1448">
                  <c:v>7.7153408910837564</c:v>
                </c:pt>
                <c:pt idx="1449">
                  <c:v>7.7153408910837564</c:v>
                </c:pt>
                <c:pt idx="1450">
                  <c:v>7.7153408910837564</c:v>
                </c:pt>
                <c:pt idx="1451">
                  <c:v>7.7153408910837564</c:v>
                </c:pt>
                <c:pt idx="1452">
                  <c:v>7.7153408910837564</c:v>
                </c:pt>
                <c:pt idx="1453">
                  <c:v>7.7153408910837564</c:v>
                </c:pt>
                <c:pt idx="1454">
                  <c:v>7.7153408910837564</c:v>
                </c:pt>
                <c:pt idx="1455">
                  <c:v>7.7153408910837564</c:v>
                </c:pt>
                <c:pt idx="1456">
                  <c:v>7.7153408910837564</c:v>
                </c:pt>
                <c:pt idx="1457">
                  <c:v>7.7153408910837564</c:v>
                </c:pt>
                <c:pt idx="1458">
                  <c:v>7.7153408910837564</c:v>
                </c:pt>
                <c:pt idx="1459">
                  <c:v>7.7153408910837564</c:v>
                </c:pt>
                <c:pt idx="1460">
                  <c:v>7.7153408910837564</c:v>
                </c:pt>
                <c:pt idx="1461">
                  <c:v>7.7153408910837564</c:v>
                </c:pt>
                <c:pt idx="1462">
                  <c:v>7.7153408910837564</c:v>
                </c:pt>
                <c:pt idx="1463">
                  <c:v>7.7153408910837564</c:v>
                </c:pt>
                <c:pt idx="1464">
                  <c:v>7.7153408910837564</c:v>
                </c:pt>
                <c:pt idx="1465">
                  <c:v>7.7153408910837564</c:v>
                </c:pt>
                <c:pt idx="1466">
                  <c:v>7.7153408910837564</c:v>
                </c:pt>
                <c:pt idx="1467">
                  <c:v>7.7153408910837564</c:v>
                </c:pt>
                <c:pt idx="1468">
                  <c:v>7.7153408910837564</c:v>
                </c:pt>
                <c:pt idx="1469">
                  <c:v>7.7153408910837564</c:v>
                </c:pt>
                <c:pt idx="1470">
                  <c:v>7.7153408910837564</c:v>
                </c:pt>
                <c:pt idx="1471">
                  <c:v>7.7153408910837564</c:v>
                </c:pt>
                <c:pt idx="1472">
                  <c:v>7.7153408910837564</c:v>
                </c:pt>
                <c:pt idx="1473">
                  <c:v>7.7153408910837564</c:v>
                </c:pt>
                <c:pt idx="1474">
                  <c:v>7.7153408910837564</c:v>
                </c:pt>
                <c:pt idx="1475">
                  <c:v>7.7153408910837564</c:v>
                </c:pt>
                <c:pt idx="1476">
                  <c:v>7.7153408910837564</c:v>
                </c:pt>
                <c:pt idx="1477">
                  <c:v>7.7153408910837564</c:v>
                </c:pt>
                <c:pt idx="1478">
                  <c:v>7.7153408910837564</c:v>
                </c:pt>
                <c:pt idx="1479">
                  <c:v>7.7153408910837564</c:v>
                </c:pt>
                <c:pt idx="1480">
                  <c:v>7.7153408910837564</c:v>
                </c:pt>
                <c:pt idx="1481">
                  <c:v>7.7153408910837564</c:v>
                </c:pt>
                <c:pt idx="1482">
                  <c:v>7.7153408910837564</c:v>
                </c:pt>
                <c:pt idx="1483">
                  <c:v>7.7153408910837564</c:v>
                </c:pt>
                <c:pt idx="1484">
                  <c:v>7.7153408910837564</c:v>
                </c:pt>
                <c:pt idx="1485">
                  <c:v>7.7153408910837564</c:v>
                </c:pt>
                <c:pt idx="1486">
                  <c:v>7.7153408910837564</c:v>
                </c:pt>
                <c:pt idx="1487">
                  <c:v>7.7153408910837564</c:v>
                </c:pt>
                <c:pt idx="1488">
                  <c:v>7.7153408910837564</c:v>
                </c:pt>
                <c:pt idx="1489">
                  <c:v>7.7153408910837564</c:v>
                </c:pt>
                <c:pt idx="1490">
                  <c:v>7.7153408910837564</c:v>
                </c:pt>
                <c:pt idx="1491">
                  <c:v>7.7153408910837564</c:v>
                </c:pt>
                <c:pt idx="1492">
                  <c:v>7.7153408910837564</c:v>
                </c:pt>
                <c:pt idx="1493">
                  <c:v>7.7153408910837564</c:v>
                </c:pt>
                <c:pt idx="1494">
                  <c:v>7.7153408910837564</c:v>
                </c:pt>
                <c:pt idx="1495">
                  <c:v>7.7153408910837564</c:v>
                </c:pt>
                <c:pt idx="1496">
                  <c:v>7.7153408910837564</c:v>
                </c:pt>
                <c:pt idx="1497">
                  <c:v>7.7153408910837564</c:v>
                </c:pt>
                <c:pt idx="1498">
                  <c:v>7.7153408910837564</c:v>
                </c:pt>
                <c:pt idx="1499">
                  <c:v>7.7153408910837564</c:v>
                </c:pt>
                <c:pt idx="1500">
                  <c:v>7.7153408910837564</c:v>
                </c:pt>
                <c:pt idx="1501">
                  <c:v>7.7153408910837564</c:v>
                </c:pt>
                <c:pt idx="1502">
                  <c:v>7.7153408910837564</c:v>
                </c:pt>
                <c:pt idx="1503">
                  <c:v>7.7153408910837564</c:v>
                </c:pt>
                <c:pt idx="1504">
                  <c:v>7.7153408910837564</c:v>
                </c:pt>
                <c:pt idx="1505">
                  <c:v>7.7153408910837564</c:v>
                </c:pt>
                <c:pt idx="1506">
                  <c:v>7.7153408910837564</c:v>
                </c:pt>
                <c:pt idx="1507">
                  <c:v>7.7153408910837564</c:v>
                </c:pt>
                <c:pt idx="1508">
                  <c:v>7.7153408910837564</c:v>
                </c:pt>
                <c:pt idx="1509">
                  <c:v>7.7153408910837564</c:v>
                </c:pt>
                <c:pt idx="1510">
                  <c:v>7.7153408910837564</c:v>
                </c:pt>
                <c:pt idx="1511">
                  <c:v>7.7153408910837564</c:v>
                </c:pt>
                <c:pt idx="1512">
                  <c:v>7.7153408910837564</c:v>
                </c:pt>
                <c:pt idx="1513">
                  <c:v>7.7153408910837564</c:v>
                </c:pt>
                <c:pt idx="1514">
                  <c:v>7.7153408910837564</c:v>
                </c:pt>
                <c:pt idx="1515">
                  <c:v>7.7153408910837564</c:v>
                </c:pt>
                <c:pt idx="1516">
                  <c:v>7.7153408910837564</c:v>
                </c:pt>
                <c:pt idx="1517">
                  <c:v>7.7153408910837564</c:v>
                </c:pt>
                <c:pt idx="1518">
                  <c:v>7.7153408910837564</c:v>
                </c:pt>
                <c:pt idx="1519">
                  <c:v>7.7153408910837564</c:v>
                </c:pt>
                <c:pt idx="1520">
                  <c:v>7.7153408910837564</c:v>
                </c:pt>
                <c:pt idx="1521">
                  <c:v>7.7153408910837564</c:v>
                </c:pt>
                <c:pt idx="1522">
                  <c:v>7.7153408910837564</c:v>
                </c:pt>
                <c:pt idx="1523">
                  <c:v>7.7153408910837564</c:v>
                </c:pt>
                <c:pt idx="1524">
                  <c:v>7.7153408910837564</c:v>
                </c:pt>
                <c:pt idx="1525">
                  <c:v>7.7153408910837564</c:v>
                </c:pt>
                <c:pt idx="1526">
                  <c:v>7.7153408910837564</c:v>
                </c:pt>
                <c:pt idx="1527">
                  <c:v>7.7153408910837564</c:v>
                </c:pt>
                <c:pt idx="1528">
                  <c:v>7.7153408910837564</c:v>
                </c:pt>
                <c:pt idx="1529">
                  <c:v>7.7153408910837564</c:v>
                </c:pt>
                <c:pt idx="1530">
                  <c:v>7.7153408910837564</c:v>
                </c:pt>
                <c:pt idx="1531">
                  <c:v>7.7153408910837564</c:v>
                </c:pt>
                <c:pt idx="1532">
                  <c:v>7.7153408910837564</c:v>
                </c:pt>
                <c:pt idx="1533">
                  <c:v>7.7153408910837564</c:v>
                </c:pt>
                <c:pt idx="1534">
                  <c:v>7.7153408910837564</c:v>
                </c:pt>
                <c:pt idx="1535">
                  <c:v>7.7153408910837564</c:v>
                </c:pt>
                <c:pt idx="1536">
                  <c:v>7.7153408910837564</c:v>
                </c:pt>
                <c:pt idx="1537">
                  <c:v>7.7153408910837564</c:v>
                </c:pt>
                <c:pt idx="1538">
                  <c:v>7.7153408910837564</c:v>
                </c:pt>
                <c:pt idx="1539">
                  <c:v>7.7153408910837564</c:v>
                </c:pt>
                <c:pt idx="1540">
                  <c:v>7.7153408910837564</c:v>
                </c:pt>
                <c:pt idx="1541">
                  <c:v>7.7153408910837564</c:v>
                </c:pt>
                <c:pt idx="1542">
                  <c:v>7.7153408910837564</c:v>
                </c:pt>
                <c:pt idx="1543">
                  <c:v>7.7153408910837564</c:v>
                </c:pt>
                <c:pt idx="1544">
                  <c:v>7.7153408910837564</c:v>
                </c:pt>
                <c:pt idx="1545">
                  <c:v>7.7153408910837564</c:v>
                </c:pt>
                <c:pt idx="1546">
                  <c:v>7.7153408910837564</c:v>
                </c:pt>
                <c:pt idx="1547">
                  <c:v>7.7153408910837564</c:v>
                </c:pt>
                <c:pt idx="1548">
                  <c:v>7.7153408910837564</c:v>
                </c:pt>
                <c:pt idx="1549">
                  <c:v>7.7153408910837564</c:v>
                </c:pt>
                <c:pt idx="1550">
                  <c:v>7.7153408910837564</c:v>
                </c:pt>
                <c:pt idx="1551">
                  <c:v>7.7153408910837564</c:v>
                </c:pt>
                <c:pt idx="1552">
                  <c:v>7.7153408910837564</c:v>
                </c:pt>
                <c:pt idx="1553">
                  <c:v>7.7153408910837564</c:v>
                </c:pt>
                <c:pt idx="1554">
                  <c:v>7.7153408910837564</c:v>
                </c:pt>
                <c:pt idx="1555">
                  <c:v>7.7153408910837564</c:v>
                </c:pt>
                <c:pt idx="1556">
                  <c:v>7.7153408910837564</c:v>
                </c:pt>
                <c:pt idx="1557">
                  <c:v>7.7153408910837564</c:v>
                </c:pt>
                <c:pt idx="1558">
                  <c:v>7.7153408910837564</c:v>
                </c:pt>
                <c:pt idx="1559">
                  <c:v>7.7153408910837564</c:v>
                </c:pt>
                <c:pt idx="1560">
                  <c:v>7.7153408910837564</c:v>
                </c:pt>
                <c:pt idx="1561">
                  <c:v>7.7153408910837564</c:v>
                </c:pt>
                <c:pt idx="1562">
                  <c:v>7.7153408910837564</c:v>
                </c:pt>
                <c:pt idx="1563">
                  <c:v>7.7153408910837564</c:v>
                </c:pt>
                <c:pt idx="1564">
                  <c:v>7.7153408910837564</c:v>
                </c:pt>
                <c:pt idx="1565">
                  <c:v>7.7153408910837564</c:v>
                </c:pt>
                <c:pt idx="1566">
                  <c:v>7.7153408910837564</c:v>
                </c:pt>
                <c:pt idx="1567">
                  <c:v>7.7153408910837564</c:v>
                </c:pt>
                <c:pt idx="1568">
                  <c:v>7.7153408910837564</c:v>
                </c:pt>
                <c:pt idx="1569">
                  <c:v>7.7153408910837564</c:v>
                </c:pt>
                <c:pt idx="1570">
                  <c:v>7.7153408910837564</c:v>
                </c:pt>
                <c:pt idx="1571">
                  <c:v>7.7153408910837564</c:v>
                </c:pt>
                <c:pt idx="1572">
                  <c:v>7.7153408910837564</c:v>
                </c:pt>
                <c:pt idx="1573">
                  <c:v>7.7153408910837564</c:v>
                </c:pt>
                <c:pt idx="1574">
                  <c:v>7.7153408910837564</c:v>
                </c:pt>
                <c:pt idx="1575">
                  <c:v>7.7153408910837564</c:v>
                </c:pt>
                <c:pt idx="1576">
                  <c:v>7.7153408910837564</c:v>
                </c:pt>
                <c:pt idx="1577">
                  <c:v>7.7153408910837564</c:v>
                </c:pt>
                <c:pt idx="1578">
                  <c:v>7.7153408910837564</c:v>
                </c:pt>
                <c:pt idx="1579">
                  <c:v>7.7153408910837564</c:v>
                </c:pt>
                <c:pt idx="1580">
                  <c:v>7.7153408910837564</c:v>
                </c:pt>
                <c:pt idx="1581">
                  <c:v>7.7153408910837564</c:v>
                </c:pt>
                <c:pt idx="1582">
                  <c:v>7.7153408910837564</c:v>
                </c:pt>
                <c:pt idx="1583">
                  <c:v>7.7153408910837564</c:v>
                </c:pt>
                <c:pt idx="1584">
                  <c:v>7.7153408910837564</c:v>
                </c:pt>
                <c:pt idx="1585">
                  <c:v>7.7153408910837564</c:v>
                </c:pt>
                <c:pt idx="1586">
                  <c:v>7.7153408910837564</c:v>
                </c:pt>
                <c:pt idx="1587">
                  <c:v>7.7153408910837564</c:v>
                </c:pt>
                <c:pt idx="1588">
                  <c:v>7.7153408910837564</c:v>
                </c:pt>
                <c:pt idx="1589">
                  <c:v>7.7153408910837564</c:v>
                </c:pt>
                <c:pt idx="1590">
                  <c:v>7.7153408910837564</c:v>
                </c:pt>
                <c:pt idx="1591">
                  <c:v>7.7153408910837564</c:v>
                </c:pt>
                <c:pt idx="1592">
                  <c:v>7.7153408910837564</c:v>
                </c:pt>
                <c:pt idx="1593">
                  <c:v>7.7153408910837564</c:v>
                </c:pt>
                <c:pt idx="1594">
                  <c:v>7.7153408910837564</c:v>
                </c:pt>
                <c:pt idx="1595">
                  <c:v>7.7153408910837564</c:v>
                </c:pt>
                <c:pt idx="1596">
                  <c:v>7.7153408910837564</c:v>
                </c:pt>
                <c:pt idx="1597">
                  <c:v>7.7153408910837564</c:v>
                </c:pt>
                <c:pt idx="1598">
                  <c:v>7.7153408910837564</c:v>
                </c:pt>
                <c:pt idx="1599">
                  <c:v>7.7153408910837564</c:v>
                </c:pt>
                <c:pt idx="1600">
                  <c:v>7.7153408910837564</c:v>
                </c:pt>
                <c:pt idx="1601">
                  <c:v>7.7153408910837564</c:v>
                </c:pt>
                <c:pt idx="1602">
                  <c:v>7.7153408910837564</c:v>
                </c:pt>
                <c:pt idx="1603">
                  <c:v>7.7153408910837564</c:v>
                </c:pt>
                <c:pt idx="1604">
                  <c:v>7.7153408910837564</c:v>
                </c:pt>
                <c:pt idx="1605">
                  <c:v>7.7153408910837564</c:v>
                </c:pt>
                <c:pt idx="1606">
                  <c:v>7.7153408910837564</c:v>
                </c:pt>
                <c:pt idx="1607">
                  <c:v>7.7153408910837564</c:v>
                </c:pt>
                <c:pt idx="1608">
                  <c:v>7.7153408910837564</c:v>
                </c:pt>
                <c:pt idx="1609">
                  <c:v>7.7153408910837564</c:v>
                </c:pt>
                <c:pt idx="1610">
                  <c:v>7.7153408910837564</c:v>
                </c:pt>
                <c:pt idx="1611">
                  <c:v>7.7153408910837564</c:v>
                </c:pt>
                <c:pt idx="1612">
                  <c:v>7.7153408910837564</c:v>
                </c:pt>
                <c:pt idx="1613">
                  <c:v>7.7153408910837564</c:v>
                </c:pt>
                <c:pt idx="1614">
                  <c:v>7.7153408910837564</c:v>
                </c:pt>
                <c:pt idx="1615">
                  <c:v>7.7153408910837564</c:v>
                </c:pt>
                <c:pt idx="1616">
                  <c:v>7.7153408910837564</c:v>
                </c:pt>
                <c:pt idx="1617">
                  <c:v>7.7153408910837564</c:v>
                </c:pt>
                <c:pt idx="1618">
                  <c:v>7.7153408910837564</c:v>
                </c:pt>
                <c:pt idx="1619">
                  <c:v>7.7153408910837564</c:v>
                </c:pt>
                <c:pt idx="1620">
                  <c:v>7.7153408910837564</c:v>
                </c:pt>
                <c:pt idx="1621">
                  <c:v>7.7153408910837564</c:v>
                </c:pt>
                <c:pt idx="1622">
                  <c:v>7.7153408910837564</c:v>
                </c:pt>
                <c:pt idx="1623">
                  <c:v>7.7153408910837564</c:v>
                </c:pt>
                <c:pt idx="1624">
                  <c:v>7.7153408910837564</c:v>
                </c:pt>
                <c:pt idx="1625">
                  <c:v>7.7153408910837564</c:v>
                </c:pt>
                <c:pt idx="1626">
                  <c:v>7.7153408910837564</c:v>
                </c:pt>
                <c:pt idx="1627">
                  <c:v>7.7153408910837564</c:v>
                </c:pt>
                <c:pt idx="1628">
                  <c:v>7.7153408910837564</c:v>
                </c:pt>
                <c:pt idx="1629">
                  <c:v>7.7153408910837564</c:v>
                </c:pt>
                <c:pt idx="1630">
                  <c:v>7.7153408910837564</c:v>
                </c:pt>
                <c:pt idx="1631">
                  <c:v>7.7153408910837564</c:v>
                </c:pt>
                <c:pt idx="1632">
                  <c:v>7.7153408910837564</c:v>
                </c:pt>
                <c:pt idx="1633">
                  <c:v>7.7153408910837564</c:v>
                </c:pt>
                <c:pt idx="1634">
                  <c:v>7.7153408910837564</c:v>
                </c:pt>
                <c:pt idx="1635">
                  <c:v>7.7153408910837564</c:v>
                </c:pt>
                <c:pt idx="1636">
                  <c:v>7.7153408910837564</c:v>
                </c:pt>
                <c:pt idx="1637">
                  <c:v>7.7153408910837564</c:v>
                </c:pt>
                <c:pt idx="1638">
                  <c:v>7.7153408910837564</c:v>
                </c:pt>
                <c:pt idx="1639">
                  <c:v>7.7153408910837564</c:v>
                </c:pt>
                <c:pt idx="1640">
                  <c:v>7.7153408910837564</c:v>
                </c:pt>
                <c:pt idx="1641">
                  <c:v>7.7153408910837564</c:v>
                </c:pt>
                <c:pt idx="1642">
                  <c:v>7.7153408910837564</c:v>
                </c:pt>
                <c:pt idx="1643">
                  <c:v>7.7153408910837564</c:v>
                </c:pt>
                <c:pt idx="1644">
                  <c:v>7.7153408910837564</c:v>
                </c:pt>
                <c:pt idx="1645">
                  <c:v>7.7153408910837564</c:v>
                </c:pt>
                <c:pt idx="1646">
                  <c:v>7.7153408910837564</c:v>
                </c:pt>
                <c:pt idx="1647">
                  <c:v>7.7153408910837564</c:v>
                </c:pt>
                <c:pt idx="1648">
                  <c:v>7.7153408910837564</c:v>
                </c:pt>
                <c:pt idx="1649">
                  <c:v>7.7153408910837564</c:v>
                </c:pt>
                <c:pt idx="1650">
                  <c:v>7.7153408910837564</c:v>
                </c:pt>
                <c:pt idx="1651">
                  <c:v>7.7153408910837564</c:v>
                </c:pt>
                <c:pt idx="1652">
                  <c:v>7.7153408910837564</c:v>
                </c:pt>
                <c:pt idx="1653">
                  <c:v>7.7153408910837564</c:v>
                </c:pt>
                <c:pt idx="1654">
                  <c:v>7.7153408910837564</c:v>
                </c:pt>
                <c:pt idx="1655">
                  <c:v>7.7153408910837564</c:v>
                </c:pt>
                <c:pt idx="1656">
                  <c:v>7.7153408910837564</c:v>
                </c:pt>
                <c:pt idx="1657">
                  <c:v>7.7153408910837564</c:v>
                </c:pt>
                <c:pt idx="1658">
                  <c:v>7.7153408910837564</c:v>
                </c:pt>
                <c:pt idx="1659">
                  <c:v>7.7153408910837564</c:v>
                </c:pt>
                <c:pt idx="1660">
                  <c:v>7.7153408910837564</c:v>
                </c:pt>
                <c:pt idx="1661">
                  <c:v>7.7153408910837564</c:v>
                </c:pt>
                <c:pt idx="1662">
                  <c:v>7.7153408910837564</c:v>
                </c:pt>
                <c:pt idx="1663">
                  <c:v>7.7153408910837564</c:v>
                </c:pt>
                <c:pt idx="1664">
                  <c:v>7.7153408910837564</c:v>
                </c:pt>
                <c:pt idx="1665">
                  <c:v>7.7153408910837564</c:v>
                </c:pt>
                <c:pt idx="1666">
                  <c:v>7.7153408910837564</c:v>
                </c:pt>
                <c:pt idx="1667">
                  <c:v>7.7153408910837564</c:v>
                </c:pt>
                <c:pt idx="1668">
                  <c:v>7.7153408910837564</c:v>
                </c:pt>
                <c:pt idx="1669">
                  <c:v>7.7153408910837564</c:v>
                </c:pt>
                <c:pt idx="1670">
                  <c:v>7.7153408910837564</c:v>
                </c:pt>
                <c:pt idx="1671">
                  <c:v>7.7153408910837564</c:v>
                </c:pt>
                <c:pt idx="1672">
                  <c:v>7.7153408910837564</c:v>
                </c:pt>
                <c:pt idx="1673">
                  <c:v>7.7153408910837564</c:v>
                </c:pt>
                <c:pt idx="1674">
                  <c:v>7.7153408910837564</c:v>
                </c:pt>
                <c:pt idx="1675">
                  <c:v>7.7153408910837564</c:v>
                </c:pt>
                <c:pt idx="1676">
                  <c:v>7.7153408910837564</c:v>
                </c:pt>
                <c:pt idx="1677">
                  <c:v>7.7153408910837564</c:v>
                </c:pt>
                <c:pt idx="1678">
                  <c:v>7.7153408910837564</c:v>
                </c:pt>
                <c:pt idx="1679">
                  <c:v>7.7153408910837564</c:v>
                </c:pt>
                <c:pt idx="1680">
                  <c:v>7.7153408910837564</c:v>
                </c:pt>
                <c:pt idx="1681">
                  <c:v>7.7153408910837564</c:v>
                </c:pt>
                <c:pt idx="1682">
                  <c:v>7.7153408910837564</c:v>
                </c:pt>
                <c:pt idx="1683">
                  <c:v>7.7153408910837564</c:v>
                </c:pt>
                <c:pt idx="1684">
                  <c:v>7.7153408910837564</c:v>
                </c:pt>
                <c:pt idx="1685">
                  <c:v>7.7153408910837564</c:v>
                </c:pt>
                <c:pt idx="1686">
                  <c:v>7.7153408910837564</c:v>
                </c:pt>
                <c:pt idx="1687">
                  <c:v>7.7153408910837564</c:v>
                </c:pt>
                <c:pt idx="1688">
                  <c:v>7.7153408910837564</c:v>
                </c:pt>
                <c:pt idx="1689">
                  <c:v>7.7153408910837564</c:v>
                </c:pt>
                <c:pt idx="1690">
                  <c:v>7.7153408910837564</c:v>
                </c:pt>
                <c:pt idx="1691">
                  <c:v>7.7153408910837564</c:v>
                </c:pt>
                <c:pt idx="1692">
                  <c:v>7.7153408910837564</c:v>
                </c:pt>
                <c:pt idx="1693">
                  <c:v>7.7153408910837564</c:v>
                </c:pt>
                <c:pt idx="1694">
                  <c:v>7.7153408910837564</c:v>
                </c:pt>
                <c:pt idx="1695">
                  <c:v>7.7153408910837564</c:v>
                </c:pt>
                <c:pt idx="1696">
                  <c:v>7.7153408910837564</c:v>
                </c:pt>
                <c:pt idx="1697">
                  <c:v>7.7153408910837564</c:v>
                </c:pt>
                <c:pt idx="1698">
                  <c:v>7.7153408910837564</c:v>
                </c:pt>
                <c:pt idx="1699">
                  <c:v>7.7153408910837564</c:v>
                </c:pt>
                <c:pt idx="1700">
                  <c:v>7.7153408910837564</c:v>
                </c:pt>
                <c:pt idx="1701">
                  <c:v>7.7153408910837564</c:v>
                </c:pt>
                <c:pt idx="1702">
                  <c:v>7.7153408910837564</c:v>
                </c:pt>
                <c:pt idx="1703">
                  <c:v>7.7153408910837564</c:v>
                </c:pt>
                <c:pt idx="1704">
                  <c:v>7.7153408910837564</c:v>
                </c:pt>
                <c:pt idx="1705">
                  <c:v>7.7153408910837564</c:v>
                </c:pt>
                <c:pt idx="1706">
                  <c:v>7.7153408910837564</c:v>
                </c:pt>
                <c:pt idx="1707">
                  <c:v>7.7153408910837564</c:v>
                </c:pt>
                <c:pt idx="1708">
                  <c:v>7.7153408910837564</c:v>
                </c:pt>
                <c:pt idx="1709">
                  <c:v>7.7153408910837564</c:v>
                </c:pt>
                <c:pt idx="1710">
                  <c:v>7.7153408910837564</c:v>
                </c:pt>
                <c:pt idx="1711">
                  <c:v>7.7153408910837564</c:v>
                </c:pt>
                <c:pt idx="1712">
                  <c:v>7.7153408910837564</c:v>
                </c:pt>
                <c:pt idx="1713">
                  <c:v>7.7153408910837564</c:v>
                </c:pt>
                <c:pt idx="1714">
                  <c:v>7.7153408910837564</c:v>
                </c:pt>
                <c:pt idx="1715">
                  <c:v>7.7153408910837564</c:v>
                </c:pt>
                <c:pt idx="1716">
                  <c:v>7.7153408910837564</c:v>
                </c:pt>
                <c:pt idx="1717">
                  <c:v>7.7153408910837564</c:v>
                </c:pt>
                <c:pt idx="1718">
                  <c:v>7.7153408910837564</c:v>
                </c:pt>
                <c:pt idx="1719">
                  <c:v>7.7153408910837564</c:v>
                </c:pt>
                <c:pt idx="1720">
                  <c:v>7.7153408910837564</c:v>
                </c:pt>
                <c:pt idx="1721">
                  <c:v>7.7153408910837564</c:v>
                </c:pt>
                <c:pt idx="1722">
                  <c:v>7.7153408910837564</c:v>
                </c:pt>
                <c:pt idx="1723">
                  <c:v>7.7153408910837564</c:v>
                </c:pt>
                <c:pt idx="1724">
                  <c:v>7.7153408910837564</c:v>
                </c:pt>
                <c:pt idx="1725">
                  <c:v>7.7153408910837564</c:v>
                </c:pt>
                <c:pt idx="1726">
                  <c:v>7.7153408910837564</c:v>
                </c:pt>
                <c:pt idx="1727">
                  <c:v>7.7153408910837564</c:v>
                </c:pt>
                <c:pt idx="1728">
                  <c:v>7.7153408910837564</c:v>
                </c:pt>
                <c:pt idx="1729">
                  <c:v>7.7153408910837564</c:v>
                </c:pt>
                <c:pt idx="1730">
                  <c:v>7.7153408910837564</c:v>
                </c:pt>
                <c:pt idx="1731">
                  <c:v>7.7153408910837564</c:v>
                </c:pt>
                <c:pt idx="1732">
                  <c:v>7.7153408910837564</c:v>
                </c:pt>
                <c:pt idx="1733">
                  <c:v>7.7153408910837564</c:v>
                </c:pt>
                <c:pt idx="1734">
                  <c:v>7.7153408910837564</c:v>
                </c:pt>
                <c:pt idx="1735">
                  <c:v>7.7153408910837564</c:v>
                </c:pt>
                <c:pt idx="1736">
                  <c:v>7.7153408910837564</c:v>
                </c:pt>
                <c:pt idx="1737">
                  <c:v>7.7153408910837564</c:v>
                </c:pt>
                <c:pt idx="1738">
                  <c:v>7.7153408910837564</c:v>
                </c:pt>
                <c:pt idx="1739">
                  <c:v>7.7153408910837564</c:v>
                </c:pt>
                <c:pt idx="1740">
                  <c:v>7.7153408910837564</c:v>
                </c:pt>
                <c:pt idx="1741">
                  <c:v>7.7153408910837564</c:v>
                </c:pt>
                <c:pt idx="1742">
                  <c:v>7.7153408910837564</c:v>
                </c:pt>
                <c:pt idx="1743">
                  <c:v>7.7153408910837564</c:v>
                </c:pt>
                <c:pt idx="1744">
                  <c:v>7.7153408910837564</c:v>
                </c:pt>
                <c:pt idx="1745">
                  <c:v>7.7153408910837564</c:v>
                </c:pt>
                <c:pt idx="1746">
                  <c:v>7.7153408910837564</c:v>
                </c:pt>
                <c:pt idx="1747">
                  <c:v>7.7153408910837564</c:v>
                </c:pt>
                <c:pt idx="1748">
                  <c:v>7.7153408910837564</c:v>
                </c:pt>
                <c:pt idx="1749">
                  <c:v>7.7153408910837564</c:v>
                </c:pt>
                <c:pt idx="1750">
                  <c:v>7.7153408910837564</c:v>
                </c:pt>
                <c:pt idx="1751">
                  <c:v>7.7153408910837564</c:v>
                </c:pt>
                <c:pt idx="1752">
                  <c:v>7.7153408910837564</c:v>
                </c:pt>
                <c:pt idx="1753">
                  <c:v>7.7153408910837564</c:v>
                </c:pt>
                <c:pt idx="1754">
                  <c:v>7.7153408910837564</c:v>
                </c:pt>
                <c:pt idx="1755">
                  <c:v>7.7153408910837564</c:v>
                </c:pt>
                <c:pt idx="1756">
                  <c:v>7.7153408910837564</c:v>
                </c:pt>
                <c:pt idx="1757">
                  <c:v>7.7153408910837564</c:v>
                </c:pt>
                <c:pt idx="1758">
                  <c:v>7.7153408910837564</c:v>
                </c:pt>
                <c:pt idx="1759">
                  <c:v>7.7153408910837564</c:v>
                </c:pt>
                <c:pt idx="1760">
                  <c:v>7.7153408910837564</c:v>
                </c:pt>
                <c:pt idx="1761">
                  <c:v>7.7153408910837564</c:v>
                </c:pt>
                <c:pt idx="1762">
                  <c:v>7.7153408910837564</c:v>
                </c:pt>
                <c:pt idx="1763">
                  <c:v>7.7153408910837564</c:v>
                </c:pt>
                <c:pt idx="1764">
                  <c:v>7.7153408910837564</c:v>
                </c:pt>
                <c:pt idx="1765">
                  <c:v>7.7153408910837564</c:v>
                </c:pt>
                <c:pt idx="1766">
                  <c:v>7.7153408910837564</c:v>
                </c:pt>
                <c:pt idx="1767">
                  <c:v>7.7153408910837564</c:v>
                </c:pt>
                <c:pt idx="1768">
                  <c:v>7.7153408910837564</c:v>
                </c:pt>
                <c:pt idx="1769">
                  <c:v>7.7153408910837564</c:v>
                </c:pt>
                <c:pt idx="1770">
                  <c:v>7.7153408910837564</c:v>
                </c:pt>
                <c:pt idx="1771">
                  <c:v>7.7153408910837564</c:v>
                </c:pt>
                <c:pt idx="1772">
                  <c:v>7.7153408910837564</c:v>
                </c:pt>
                <c:pt idx="1773">
                  <c:v>7.7153408910837564</c:v>
                </c:pt>
                <c:pt idx="1774">
                  <c:v>7.7153408910837564</c:v>
                </c:pt>
                <c:pt idx="1775">
                  <c:v>7.7153408910837564</c:v>
                </c:pt>
                <c:pt idx="1776">
                  <c:v>7.7153408910837564</c:v>
                </c:pt>
                <c:pt idx="1777">
                  <c:v>7.7153408910837564</c:v>
                </c:pt>
                <c:pt idx="1778">
                  <c:v>7.7153408910837564</c:v>
                </c:pt>
                <c:pt idx="1779">
                  <c:v>7.7153408910837564</c:v>
                </c:pt>
                <c:pt idx="1780">
                  <c:v>7.7153408910837564</c:v>
                </c:pt>
                <c:pt idx="1781">
                  <c:v>7.7153408910837564</c:v>
                </c:pt>
                <c:pt idx="1782">
                  <c:v>7.7153408910837564</c:v>
                </c:pt>
                <c:pt idx="1783">
                  <c:v>7.7153408910837564</c:v>
                </c:pt>
                <c:pt idx="1784">
                  <c:v>7.7153408910837564</c:v>
                </c:pt>
                <c:pt idx="1785">
                  <c:v>7.7153408910837564</c:v>
                </c:pt>
                <c:pt idx="1786">
                  <c:v>7.7153408910837564</c:v>
                </c:pt>
                <c:pt idx="1787">
                  <c:v>7.7153408910837564</c:v>
                </c:pt>
                <c:pt idx="1788">
                  <c:v>7.7153408910837564</c:v>
                </c:pt>
                <c:pt idx="1789">
                  <c:v>7.7153408910837564</c:v>
                </c:pt>
                <c:pt idx="1790">
                  <c:v>7.7153408910837564</c:v>
                </c:pt>
                <c:pt idx="1791">
                  <c:v>7.7153408910837564</c:v>
                </c:pt>
                <c:pt idx="1792">
                  <c:v>7.7153408910837564</c:v>
                </c:pt>
                <c:pt idx="1793">
                  <c:v>7.7153408910837564</c:v>
                </c:pt>
                <c:pt idx="1794">
                  <c:v>7.7153408910837564</c:v>
                </c:pt>
                <c:pt idx="1795">
                  <c:v>7.7153408910837564</c:v>
                </c:pt>
                <c:pt idx="1796">
                  <c:v>7.7153408910837564</c:v>
                </c:pt>
                <c:pt idx="1797">
                  <c:v>7.7153408910837564</c:v>
                </c:pt>
                <c:pt idx="1798">
                  <c:v>7.7153408910837564</c:v>
                </c:pt>
                <c:pt idx="1799">
                  <c:v>7.7153408910837564</c:v>
                </c:pt>
                <c:pt idx="1800">
                  <c:v>7.7153408910837564</c:v>
                </c:pt>
                <c:pt idx="1801">
                  <c:v>7.7153408910837564</c:v>
                </c:pt>
                <c:pt idx="1802">
                  <c:v>7.7153408910837564</c:v>
                </c:pt>
                <c:pt idx="1803">
                  <c:v>7.7153408910837564</c:v>
                </c:pt>
                <c:pt idx="1804">
                  <c:v>7.7153408910837564</c:v>
                </c:pt>
                <c:pt idx="1805">
                  <c:v>7.7153408910837564</c:v>
                </c:pt>
                <c:pt idx="1806">
                  <c:v>7.7153408910837564</c:v>
                </c:pt>
                <c:pt idx="1807">
                  <c:v>7.7153408910837564</c:v>
                </c:pt>
                <c:pt idx="1808">
                  <c:v>7.7153408910837564</c:v>
                </c:pt>
                <c:pt idx="1809">
                  <c:v>7.7153408910837564</c:v>
                </c:pt>
                <c:pt idx="1810">
                  <c:v>7.7153408910837564</c:v>
                </c:pt>
                <c:pt idx="1811">
                  <c:v>7.7153408910837564</c:v>
                </c:pt>
                <c:pt idx="1812">
                  <c:v>7.7153408910837564</c:v>
                </c:pt>
                <c:pt idx="1813">
                  <c:v>7.7153408910837564</c:v>
                </c:pt>
                <c:pt idx="1814">
                  <c:v>7.7153408910837564</c:v>
                </c:pt>
                <c:pt idx="1815">
                  <c:v>7.7153408910837564</c:v>
                </c:pt>
                <c:pt idx="1816">
                  <c:v>7.7153408910837564</c:v>
                </c:pt>
                <c:pt idx="1817">
                  <c:v>7.7153408910837564</c:v>
                </c:pt>
                <c:pt idx="1818">
                  <c:v>7.7153408910837564</c:v>
                </c:pt>
                <c:pt idx="1819">
                  <c:v>7.7153408910837564</c:v>
                </c:pt>
                <c:pt idx="1820">
                  <c:v>7.7153408910837564</c:v>
                </c:pt>
                <c:pt idx="1821">
                  <c:v>7.7153408910837564</c:v>
                </c:pt>
                <c:pt idx="1822">
                  <c:v>7.7153408910837564</c:v>
                </c:pt>
                <c:pt idx="1823">
                  <c:v>7.7153408910837564</c:v>
                </c:pt>
                <c:pt idx="1824">
                  <c:v>7.7153408910837564</c:v>
                </c:pt>
                <c:pt idx="1825">
                  <c:v>7.7153408910837564</c:v>
                </c:pt>
                <c:pt idx="1826">
                  <c:v>7.7153408910837564</c:v>
                </c:pt>
                <c:pt idx="1827">
                  <c:v>7.7153408910837564</c:v>
                </c:pt>
                <c:pt idx="1828">
                  <c:v>7.7153408910837564</c:v>
                </c:pt>
                <c:pt idx="1829">
                  <c:v>7.7153408910837564</c:v>
                </c:pt>
                <c:pt idx="1830">
                  <c:v>7.7153408910837564</c:v>
                </c:pt>
                <c:pt idx="1831">
                  <c:v>7.7153408910837564</c:v>
                </c:pt>
                <c:pt idx="1832">
                  <c:v>7.7153408910837564</c:v>
                </c:pt>
                <c:pt idx="1833">
                  <c:v>7.7153408910837564</c:v>
                </c:pt>
                <c:pt idx="1834">
                  <c:v>7.7153408910837564</c:v>
                </c:pt>
                <c:pt idx="1835">
                  <c:v>7.7153408910837564</c:v>
                </c:pt>
                <c:pt idx="1836">
                  <c:v>7.7153408910837564</c:v>
                </c:pt>
                <c:pt idx="1837">
                  <c:v>7.7153408910837564</c:v>
                </c:pt>
                <c:pt idx="1838">
                  <c:v>7.7153408910837564</c:v>
                </c:pt>
                <c:pt idx="1839">
                  <c:v>7.7153408910837564</c:v>
                </c:pt>
                <c:pt idx="1840">
                  <c:v>7.7153408910837564</c:v>
                </c:pt>
                <c:pt idx="1841">
                  <c:v>7.7153408910837564</c:v>
                </c:pt>
                <c:pt idx="1842">
                  <c:v>7.7153408910837564</c:v>
                </c:pt>
                <c:pt idx="1843">
                  <c:v>7.7153408910837564</c:v>
                </c:pt>
                <c:pt idx="1844">
                  <c:v>7.7153408910837564</c:v>
                </c:pt>
                <c:pt idx="1845">
                  <c:v>7.7153408910837564</c:v>
                </c:pt>
                <c:pt idx="1846">
                  <c:v>7.7153408910837564</c:v>
                </c:pt>
                <c:pt idx="1847">
                  <c:v>7.7153408910837564</c:v>
                </c:pt>
                <c:pt idx="1848">
                  <c:v>7.7153408910837564</c:v>
                </c:pt>
                <c:pt idx="1849">
                  <c:v>7.7153408910837564</c:v>
                </c:pt>
                <c:pt idx="1850">
                  <c:v>7.7153408910837564</c:v>
                </c:pt>
                <c:pt idx="1851">
                  <c:v>7.7153408910837564</c:v>
                </c:pt>
                <c:pt idx="1852">
                  <c:v>7.7153408910837564</c:v>
                </c:pt>
                <c:pt idx="1853">
                  <c:v>7.7153408910837564</c:v>
                </c:pt>
                <c:pt idx="1854">
                  <c:v>7.7153408910837564</c:v>
                </c:pt>
                <c:pt idx="1855">
                  <c:v>7.7153408910837564</c:v>
                </c:pt>
                <c:pt idx="1856">
                  <c:v>7.7153408910837564</c:v>
                </c:pt>
                <c:pt idx="1857">
                  <c:v>7.7153408910837564</c:v>
                </c:pt>
                <c:pt idx="1858">
                  <c:v>7.7153408910837564</c:v>
                </c:pt>
                <c:pt idx="1859">
                  <c:v>7.7153408910837564</c:v>
                </c:pt>
                <c:pt idx="1860">
                  <c:v>7.7153408910837564</c:v>
                </c:pt>
                <c:pt idx="1861">
                  <c:v>7.7153408910837564</c:v>
                </c:pt>
                <c:pt idx="1862">
                  <c:v>7.7153408910837564</c:v>
                </c:pt>
                <c:pt idx="1863">
                  <c:v>7.7153408910837564</c:v>
                </c:pt>
                <c:pt idx="1864">
                  <c:v>7.7153408910837564</c:v>
                </c:pt>
                <c:pt idx="1865">
                  <c:v>7.7153408910837564</c:v>
                </c:pt>
                <c:pt idx="1866">
                  <c:v>7.7153408910837564</c:v>
                </c:pt>
                <c:pt idx="1867">
                  <c:v>7.7153408910837564</c:v>
                </c:pt>
                <c:pt idx="1868">
                  <c:v>7.7153408910837564</c:v>
                </c:pt>
                <c:pt idx="1869">
                  <c:v>7.7153408910837564</c:v>
                </c:pt>
                <c:pt idx="1870">
                  <c:v>7.7153408910837564</c:v>
                </c:pt>
                <c:pt idx="1871">
                  <c:v>7.7153408910837564</c:v>
                </c:pt>
                <c:pt idx="1872">
                  <c:v>7.7153408910837564</c:v>
                </c:pt>
                <c:pt idx="1873">
                  <c:v>7.7153408910837564</c:v>
                </c:pt>
                <c:pt idx="1874">
                  <c:v>7.7153408910837564</c:v>
                </c:pt>
                <c:pt idx="1875">
                  <c:v>7.7153408910837564</c:v>
                </c:pt>
                <c:pt idx="1876">
                  <c:v>7.7153408910837564</c:v>
                </c:pt>
                <c:pt idx="1877">
                  <c:v>7.7153408910837564</c:v>
                </c:pt>
                <c:pt idx="1878">
                  <c:v>7.7153408910837564</c:v>
                </c:pt>
                <c:pt idx="1879">
                  <c:v>7.7153408910837564</c:v>
                </c:pt>
                <c:pt idx="1880">
                  <c:v>7.7153408910837564</c:v>
                </c:pt>
                <c:pt idx="1881">
                  <c:v>7.7153408910837564</c:v>
                </c:pt>
                <c:pt idx="1882">
                  <c:v>7.7153408910837564</c:v>
                </c:pt>
                <c:pt idx="1883">
                  <c:v>7.7153408910837564</c:v>
                </c:pt>
                <c:pt idx="1884">
                  <c:v>7.7153408910837564</c:v>
                </c:pt>
                <c:pt idx="1885">
                  <c:v>7.7153408910837564</c:v>
                </c:pt>
                <c:pt idx="1886">
                  <c:v>7.7153408910837564</c:v>
                </c:pt>
                <c:pt idx="1887">
                  <c:v>7.7153408910837564</c:v>
                </c:pt>
                <c:pt idx="1888">
                  <c:v>7.7153408910837564</c:v>
                </c:pt>
                <c:pt idx="1889">
                  <c:v>7.7153408910837564</c:v>
                </c:pt>
                <c:pt idx="1890">
                  <c:v>7.7153408910837564</c:v>
                </c:pt>
                <c:pt idx="1891">
                  <c:v>7.7153408910837564</c:v>
                </c:pt>
                <c:pt idx="1892">
                  <c:v>7.7153408910837564</c:v>
                </c:pt>
                <c:pt idx="1893">
                  <c:v>7.7153408910837564</c:v>
                </c:pt>
                <c:pt idx="1894">
                  <c:v>7.7153408910837564</c:v>
                </c:pt>
                <c:pt idx="1895">
                  <c:v>7.7153408910837564</c:v>
                </c:pt>
                <c:pt idx="1896">
                  <c:v>7.7153408910837564</c:v>
                </c:pt>
                <c:pt idx="1897">
                  <c:v>7.7153408910837564</c:v>
                </c:pt>
                <c:pt idx="1898">
                  <c:v>7.7153408910837564</c:v>
                </c:pt>
                <c:pt idx="1899">
                  <c:v>7.7153408910837564</c:v>
                </c:pt>
                <c:pt idx="1900">
                  <c:v>7.7153408910837564</c:v>
                </c:pt>
                <c:pt idx="1901">
                  <c:v>7.7153408910837564</c:v>
                </c:pt>
                <c:pt idx="1902">
                  <c:v>7.7153408910837564</c:v>
                </c:pt>
                <c:pt idx="1903">
                  <c:v>7.7153408910837564</c:v>
                </c:pt>
                <c:pt idx="1904">
                  <c:v>7.7153408910837564</c:v>
                </c:pt>
                <c:pt idx="1905">
                  <c:v>7.7153408910837564</c:v>
                </c:pt>
                <c:pt idx="1906">
                  <c:v>7.7153408910837564</c:v>
                </c:pt>
                <c:pt idx="1907">
                  <c:v>7.7153408910837564</c:v>
                </c:pt>
                <c:pt idx="1908">
                  <c:v>7.7153408910837564</c:v>
                </c:pt>
                <c:pt idx="1909">
                  <c:v>7.7153408910837564</c:v>
                </c:pt>
                <c:pt idx="1910">
                  <c:v>7.7153408910837564</c:v>
                </c:pt>
                <c:pt idx="1911">
                  <c:v>7.7153408910837564</c:v>
                </c:pt>
                <c:pt idx="1912">
                  <c:v>7.7153408910837564</c:v>
                </c:pt>
                <c:pt idx="1913">
                  <c:v>7.7153408910837564</c:v>
                </c:pt>
                <c:pt idx="1914">
                  <c:v>7.7153408910837564</c:v>
                </c:pt>
                <c:pt idx="1915">
                  <c:v>7.7153408910837564</c:v>
                </c:pt>
                <c:pt idx="1916">
                  <c:v>7.7153408910837564</c:v>
                </c:pt>
                <c:pt idx="1917">
                  <c:v>7.7153408910837564</c:v>
                </c:pt>
                <c:pt idx="1918">
                  <c:v>7.7153408910837564</c:v>
                </c:pt>
                <c:pt idx="1919">
                  <c:v>7.7153408910837564</c:v>
                </c:pt>
                <c:pt idx="1920">
                  <c:v>7.7153408910837564</c:v>
                </c:pt>
                <c:pt idx="1921">
                  <c:v>7.7153408910837564</c:v>
                </c:pt>
                <c:pt idx="1922">
                  <c:v>7.7153408910837564</c:v>
                </c:pt>
                <c:pt idx="1923">
                  <c:v>7.7153408910837564</c:v>
                </c:pt>
                <c:pt idx="1924">
                  <c:v>7.7153408910837564</c:v>
                </c:pt>
                <c:pt idx="1925">
                  <c:v>7.7153408910837564</c:v>
                </c:pt>
                <c:pt idx="1926">
                  <c:v>7.7153408910837564</c:v>
                </c:pt>
                <c:pt idx="1927">
                  <c:v>7.7153408910837564</c:v>
                </c:pt>
                <c:pt idx="1928">
                  <c:v>7.7153408910837564</c:v>
                </c:pt>
                <c:pt idx="1929">
                  <c:v>7.7153408910837564</c:v>
                </c:pt>
                <c:pt idx="1930">
                  <c:v>7.7153408910837564</c:v>
                </c:pt>
                <c:pt idx="1931">
                  <c:v>7.7153408910837564</c:v>
                </c:pt>
                <c:pt idx="1932">
                  <c:v>7.7153408910837564</c:v>
                </c:pt>
                <c:pt idx="1933">
                  <c:v>7.7153408910837564</c:v>
                </c:pt>
                <c:pt idx="1934">
                  <c:v>7.7153408910837564</c:v>
                </c:pt>
                <c:pt idx="1935">
                  <c:v>7.7153408910837564</c:v>
                </c:pt>
                <c:pt idx="1936">
                  <c:v>7.7153408910837564</c:v>
                </c:pt>
                <c:pt idx="1937">
                  <c:v>7.7153408910837564</c:v>
                </c:pt>
                <c:pt idx="1938">
                  <c:v>7.7153408910837564</c:v>
                </c:pt>
                <c:pt idx="1939">
                  <c:v>7.7153408910837564</c:v>
                </c:pt>
                <c:pt idx="1940">
                  <c:v>7.7153408910837564</c:v>
                </c:pt>
                <c:pt idx="1941">
                  <c:v>7.7153408910837564</c:v>
                </c:pt>
                <c:pt idx="1942">
                  <c:v>7.7153408910837564</c:v>
                </c:pt>
                <c:pt idx="1943">
                  <c:v>7.7153408910837564</c:v>
                </c:pt>
                <c:pt idx="1944">
                  <c:v>7.7153408910837564</c:v>
                </c:pt>
                <c:pt idx="1945">
                  <c:v>7.7153408910837564</c:v>
                </c:pt>
                <c:pt idx="1946">
                  <c:v>7.7153408910837564</c:v>
                </c:pt>
                <c:pt idx="1947">
                  <c:v>7.7153408910837564</c:v>
                </c:pt>
                <c:pt idx="1948">
                  <c:v>7.7153408910837564</c:v>
                </c:pt>
                <c:pt idx="1949">
                  <c:v>7.7153408910837564</c:v>
                </c:pt>
                <c:pt idx="1950">
                  <c:v>7.7153408910837564</c:v>
                </c:pt>
                <c:pt idx="1951">
                  <c:v>7.7153408910837564</c:v>
                </c:pt>
                <c:pt idx="1952">
                  <c:v>7.7153408910837564</c:v>
                </c:pt>
                <c:pt idx="1953">
                  <c:v>7.7153408910837564</c:v>
                </c:pt>
                <c:pt idx="1954">
                  <c:v>7.7153408910837564</c:v>
                </c:pt>
                <c:pt idx="1955">
                  <c:v>7.7153408910837564</c:v>
                </c:pt>
                <c:pt idx="1956">
                  <c:v>7.7153408910837564</c:v>
                </c:pt>
                <c:pt idx="1957">
                  <c:v>7.7153408910837564</c:v>
                </c:pt>
                <c:pt idx="1958">
                  <c:v>7.7153408910837564</c:v>
                </c:pt>
                <c:pt idx="1959">
                  <c:v>7.7153408910837564</c:v>
                </c:pt>
                <c:pt idx="1960">
                  <c:v>7.7153408910837564</c:v>
                </c:pt>
                <c:pt idx="1961">
                  <c:v>7.7153408910837564</c:v>
                </c:pt>
                <c:pt idx="1962">
                  <c:v>7.7153408910837564</c:v>
                </c:pt>
                <c:pt idx="1963">
                  <c:v>7.7153408910837564</c:v>
                </c:pt>
                <c:pt idx="1964">
                  <c:v>7.7153408910837564</c:v>
                </c:pt>
                <c:pt idx="1965">
                  <c:v>7.7153408910837564</c:v>
                </c:pt>
                <c:pt idx="1966">
                  <c:v>7.7153408910837564</c:v>
                </c:pt>
                <c:pt idx="1967">
                  <c:v>7.7153408910837564</c:v>
                </c:pt>
                <c:pt idx="1968">
                  <c:v>7.7153408910837564</c:v>
                </c:pt>
                <c:pt idx="1969">
                  <c:v>7.7153408910837564</c:v>
                </c:pt>
                <c:pt idx="1970">
                  <c:v>7.7153408910837564</c:v>
                </c:pt>
                <c:pt idx="1971">
                  <c:v>7.7153408910837564</c:v>
                </c:pt>
                <c:pt idx="1972">
                  <c:v>7.7153408910837564</c:v>
                </c:pt>
                <c:pt idx="1973">
                  <c:v>7.7153408910837564</c:v>
                </c:pt>
                <c:pt idx="1974">
                  <c:v>7.7153408910837564</c:v>
                </c:pt>
                <c:pt idx="1975">
                  <c:v>7.7153408910837564</c:v>
                </c:pt>
                <c:pt idx="1976">
                  <c:v>7.7153408910837564</c:v>
                </c:pt>
                <c:pt idx="1977">
                  <c:v>7.7153408910837564</c:v>
                </c:pt>
                <c:pt idx="1978">
                  <c:v>7.7153408910837564</c:v>
                </c:pt>
                <c:pt idx="1979">
                  <c:v>7.7153408910837564</c:v>
                </c:pt>
                <c:pt idx="1980">
                  <c:v>7.7153408910837564</c:v>
                </c:pt>
                <c:pt idx="1981">
                  <c:v>7.7153408910837564</c:v>
                </c:pt>
                <c:pt idx="1982">
                  <c:v>7.7153408910837564</c:v>
                </c:pt>
                <c:pt idx="1983">
                  <c:v>7.7153408910837564</c:v>
                </c:pt>
                <c:pt idx="1984">
                  <c:v>7.7153408910837564</c:v>
                </c:pt>
                <c:pt idx="1985">
                  <c:v>7.7153408910837564</c:v>
                </c:pt>
                <c:pt idx="1986">
                  <c:v>7.7153408910837564</c:v>
                </c:pt>
                <c:pt idx="1987">
                  <c:v>7.7153408910837564</c:v>
                </c:pt>
                <c:pt idx="1988">
                  <c:v>7.7153408910837564</c:v>
                </c:pt>
                <c:pt idx="1989">
                  <c:v>7.7153408910837564</c:v>
                </c:pt>
                <c:pt idx="1990">
                  <c:v>7.7153408910837564</c:v>
                </c:pt>
                <c:pt idx="1991">
                  <c:v>7.7153408910837564</c:v>
                </c:pt>
                <c:pt idx="1992">
                  <c:v>7.7153408910837564</c:v>
                </c:pt>
                <c:pt idx="1993">
                  <c:v>7.7153408910837564</c:v>
                </c:pt>
                <c:pt idx="1994">
                  <c:v>7.7153408910837564</c:v>
                </c:pt>
                <c:pt idx="1995">
                  <c:v>7.7153408910837564</c:v>
                </c:pt>
                <c:pt idx="1996">
                  <c:v>7.7153408910837564</c:v>
                </c:pt>
                <c:pt idx="1997">
                  <c:v>7.7153408910837564</c:v>
                </c:pt>
                <c:pt idx="1998">
                  <c:v>7.7153408910837564</c:v>
                </c:pt>
                <c:pt idx="1999">
                  <c:v>7.7153408910837564</c:v>
                </c:pt>
                <c:pt idx="2000">
                  <c:v>7.7153408910837564</c:v>
                </c:pt>
                <c:pt idx="2001">
                  <c:v>7.7153408910837564</c:v>
                </c:pt>
                <c:pt idx="2002">
                  <c:v>7.7153408910837564</c:v>
                </c:pt>
                <c:pt idx="2003">
                  <c:v>7.7153408910837564</c:v>
                </c:pt>
                <c:pt idx="2004">
                  <c:v>7.7153408910837564</c:v>
                </c:pt>
                <c:pt idx="2005">
                  <c:v>7.7153408910837564</c:v>
                </c:pt>
                <c:pt idx="2006">
                  <c:v>7.7153408910837564</c:v>
                </c:pt>
                <c:pt idx="2007">
                  <c:v>7.7153408910837564</c:v>
                </c:pt>
                <c:pt idx="2008">
                  <c:v>7.7153408910837564</c:v>
                </c:pt>
                <c:pt idx="2009">
                  <c:v>7.7153408910837564</c:v>
                </c:pt>
                <c:pt idx="2010">
                  <c:v>7.7153408910837564</c:v>
                </c:pt>
                <c:pt idx="2011">
                  <c:v>7.7153408910837564</c:v>
                </c:pt>
                <c:pt idx="2012">
                  <c:v>7.7153408910837564</c:v>
                </c:pt>
                <c:pt idx="2013">
                  <c:v>7.7153408910837564</c:v>
                </c:pt>
                <c:pt idx="2014">
                  <c:v>7.7153408910837564</c:v>
                </c:pt>
                <c:pt idx="2015">
                  <c:v>7.7153408910837564</c:v>
                </c:pt>
                <c:pt idx="2016">
                  <c:v>7.7153408910837564</c:v>
                </c:pt>
                <c:pt idx="2017">
                  <c:v>7.7153408910837564</c:v>
                </c:pt>
                <c:pt idx="2018">
                  <c:v>7.7153408910837564</c:v>
                </c:pt>
                <c:pt idx="2019">
                  <c:v>7.7153408910837564</c:v>
                </c:pt>
                <c:pt idx="2020">
                  <c:v>7.7153408910837564</c:v>
                </c:pt>
                <c:pt idx="2021">
                  <c:v>7.7153408910837564</c:v>
                </c:pt>
                <c:pt idx="2022">
                  <c:v>7.7153408910837564</c:v>
                </c:pt>
                <c:pt idx="2023">
                  <c:v>7.7153408910837564</c:v>
                </c:pt>
                <c:pt idx="2024">
                  <c:v>7.7153408910837564</c:v>
                </c:pt>
                <c:pt idx="2025">
                  <c:v>7.7153408910837564</c:v>
                </c:pt>
                <c:pt idx="2026">
                  <c:v>7.7153408910837564</c:v>
                </c:pt>
                <c:pt idx="2027">
                  <c:v>7.7153408910837564</c:v>
                </c:pt>
                <c:pt idx="2028">
                  <c:v>7.7153408910837564</c:v>
                </c:pt>
                <c:pt idx="2029">
                  <c:v>7.7153408910837564</c:v>
                </c:pt>
                <c:pt idx="2030">
                  <c:v>7.7153408910837564</c:v>
                </c:pt>
                <c:pt idx="2031">
                  <c:v>7.7153408910837564</c:v>
                </c:pt>
                <c:pt idx="2032">
                  <c:v>7.7153408910837564</c:v>
                </c:pt>
                <c:pt idx="2033">
                  <c:v>7.7153408910837564</c:v>
                </c:pt>
                <c:pt idx="2034">
                  <c:v>7.7153408910837564</c:v>
                </c:pt>
                <c:pt idx="2035">
                  <c:v>7.7153408910837564</c:v>
                </c:pt>
                <c:pt idx="2036">
                  <c:v>7.7153408910837564</c:v>
                </c:pt>
                <c:pt idx="2037">
                  <c:v>7.7153408910837564</c:v>
                </c:pt>
                <c:pt idx="2038">
                  <c:v>7.7153408910837564</c:v>
                </c:pt>
                <c:pt idx="2039">
                  <c:v>7.7153408910837564</c:v>
                </c:pt>
                <c:pt idx="2040">
                  <c:v>7.7153408910837564</c:v>
                </c:pt>
                <c:pt idx="2041">
                  <c:v>7.7153408910837564</c:v>
                </c:pt>
                <c:pt idx="2042">
                  <c:v>7.7153408910837564</c:v>
                </c:pt>
                <c:pt idx="2043">
                  <c:v>7.7153408910837564</c:v>
                </c:pt>
                <c:pt idx="2044">
                  <c:v>7.7153408910837564</c:v>
                </c:pt>
                <c:pt idx="2045">
                  <c:v>7.7153408910837564</c:v>
                </c:pt>
                <c:pt idx="2046">
                  <c:v>7.7153408910837564</c:v>
                </c:pt>
                <c:pt idx="2047">
                  <c:v>7.7153408910837564</c:v>
                </c:pt>
                <c:pt idx="2048">
                  <c:v>7.7153408910837564</c:v>
                </c:pt>
                <c:pt idx="2049">
                  <c:v>7.7153408910837564</c:v>
                </c:pt>
                <c:pt idx="2050">
                  <c:v>7.7153408910837564</c:v>
                </c:pt>
                <c:pt idx="2051">
                  <c:v>7.7153408910837564</c:v>
                </c:pt>
                <c:pt idx="2052">
                  <c:v>7.7153408910837564</c:v>
                </c:pt>
                <c:pt idx="2053">
                  <c:v>7.7153408910837564</c:v>
                </c:pt>
                <c:pt idx="2054">
                  <c:v>7.7153408910837564</c:v>
                </c:pt>
                <c:pt idx="2055">
                  <c:v>7.7153408910837564</c:v>
                </c:pt>
                <c:pt idx="2056">
                  <c:v>7.7153408910837564</c:v>
                </c:pt>
                <c:pt idx="2057">
                  <c:v>7.7153408910837564</c:v>
                </c:pt>
                <c:pt idx="2058">
                  <c:v>7.7153408910837564</c:v>
                </c:pt>
                <c:pt idx="2059">
                  <c:v>7.7153408910837564</c:v>
                </c:pt>
                <c:pt idx="2060">
                  <c:v>7.7153408910837564</c:v>
                </c:pt>
                <c:pt idx="2061">
                  <c:v>7.7153408910837564</c:v>
                </c:pt>
                <c:pt idx="2062">
                  <c:v>7.7153408910837564</c:v>
                </c:pt>
                <c:pt idx="2063">
                  <c:v>7.7153408910837564</c:v>
                </c:pt>
                <c:pt idx="2064">
                  <c:v>7.7153408910837564</c:v>
                </c:pt>
                <c:pt idx="2065">
                  <c:v>7.7153408910837564</c:v>
                </c:pt>
                <c:pt idx="2066">
                  <c:v>7.7153408910837564</c:v>
                </c:pt>
                <c:pt idx="2067">
                  <c:v>7.7153408910837564</c:v>
                </c:pt>
                <c:pt idx="2068">
                  <c:v>7.7153408910837564</c:v>
                </c:pt>
                <c:pt idx="2069">
                  <c:v>7.7153408910837564</c:v>
                </c:pt>
                <c:pt idx="2070">
                  <c:v>7.7153408910837564</c:v>
                </c:pt>
                <c:pt idx="2071">
                  <c:v>7.7153408910837564</c:v>
                </c:pt>
                <c:pt idx="2072">
                  <c:v>7.7153408910837564</c:v>
                </c:pt>
                <c:pt idx="2073">
                  <c:v>7.7153408910837564</c:v>
                </c:pt>
                <c:pt idx="2074">
                  <c:v>7.7153408910837564</c:v>
                </c:pt>
                <c:pt idx="2075">
                  <c:v>7.7153408910837564</c:v>
                </c:pt>
                <c:pt idx="2076">
                  <c:v>7.7153408910837564</c:v>
                </c:pt>
                <c:pt idx="2077">
                  <c:v>7.7153408910837564</c:v>
                </c:pt>
                <c:pt idx="2078">
                  <c:v>7.7153408910837564</c:v>
                </c:pt>
                <c:pt idx="2079">
                  <c:v>7.7153408910837564</c:v>
                </c:pt>
                <c:pt idx="2080">
                  <c:v>7.7153408910837564</c:v>
                </c:pt>
                <c:pt idx="2081">
                  <c:v>7.7153408910837564</c:v>
                </c:pt>
                <c:pt idx="2082">
                  <c:v>7.7153408910837564</c:v>
                </c:pt>
                <c:pt idx="2083">
                  <c:v>7.7153408910837564</c:v>
                </c:pt>
                <c:pt idx="2084">
                  <c:v>7.7153408910837564</c:v>
                </c:pt>
                <c:pt idx="2085">
                  <c:v>7.7153408910837564</c:v>
                </c:pt>
                <c:pt idx="2086">
                  <c:v>7.7153408910837564</c:v>
                </c:pt>
                <c:pt idx="2087">
                  <c:v>7.7153408910837564</c:v>
                </c:pt>
                <c:pt idx="2088">
                  <c:v>7.7153408910837564</c:v>
                </c:pt>
                <c:pt idx="2089">
                  <c:v>7.7153408910837564</c:v>
                </c:pt>
                <c:pt idx="2090">
                  <c:v>7.7153408910837564</c:v>
                </c:pt>
                <c:pt idx="2091">
                  <c:v>7.7153408910837564</c:v>
                </c:pt>
                <c:pt idx="2092">
                  <c:v>7.7153408910837564</c:v>
                </c:pt>
                <c:pt idx="2093">
                  <c:v>7.7153408910837564</c:v>
                </c:pt>
                <c:pt idx="2094">
                  <c:v>7.7153408910837564</c:v>
                </c:pt>
                <c:pt idx="2095">
                  <c:v>7.7153408910837564</c:v>
                </c:pt>
                <c:pt idx="2096">
                  <c:v>7.7153408910837564</c:v>
                </c:pt>
                <c:pt idx="2097">
                  <c:v>7.7153408910837564</c:v>
                </c:pt>
                <c:pt idx="2098">
                  <c:v>7.7153408910837564</c:v>
                </c:pt>
                <c:pt idx="2099">
                  <c:v>7.7153408910837564</c:v>
                </c:pt>
                <c:pt idx="2100">
                  <c:v>7.7153408910837564</c:v>
                </c:pt>
                <c:pt idx="2101">
                  <c:v>7.7153408910837564</c:v>
                </c:pt>
                <c:pt idx="2102">
                  <c:v>7.7153408910837564</c:v>
                </c:pt>
                <c:pt idx="2103">
                  <c:v>7.7153408910837564</c:v>
                </c:pt>
                <c:pt idx="2104">
                  <c:v>7.7153408910837564</c:v>
                </c:pt>
                <c:pt idx="2105">
                  <c:v>7.7153408910837564</c:v>
                </c:pt>
                <c:pt idx="2106">
                  <c:v>7.7153408910837564</c:v>
                </c:pt>
                <c:pt idx="2107">
                  <c:v>7.7153408910837564</c:v>
                </c:pt>
                <c:pt idx="2108">
                  <c:v>7.7153408910837564</c:v>
                </c:pt>
                <c:pt idx="2109">
                  <c:v>7.7153408910837564</c:v>
                </c:pt>
                <c:pt idx="2110">
                  <c:v>7.7153408910837564</c:v>
                </c:pt>
                <c:pt idx="2111">
                  <c:v>7.7153408910837564</c:v>
                </c:pt>
                <c:pt idx="2112">
                  <c:v>7.7153408910837564</c:v>
                </c:pt>
                <c:pt idx="2113">
                  <c:v>7.7153408910837564</c:v>
                </c:pt>
                <c:pt idx="2114">
                  <c:v>7.7153408910837564</c:v>
                </c:pt>
                <c:pt idx="2115">
                  <c:v>7.7153408910837564</c:v>
                </c:pt>
                <c:pt idx="2116">
                  <c:v>7.7153408910837564</c:v>
                </c:pt>
                <c:pt idx="2117">
                  <c:v>7.7153408910837564</c:v>
                </c:pt>
                <c:pt idx="2118">
                  <c:v>7.7153408910837564</c:v>
                </c:pt>
                <c:pt idx="2119">
                  <c:v>7.7153408910837564</c:v>
                </c:pt>
                <c:pt idx="2120">
                  <c:v>7.7153408910837564</c:v>
                </c:pt>
                <c:pt idx="2121">
                  <c:v>7.7153408910837564</c:v>
                </c:pt>
                <c:pt idx="2122">
                  <c:v>7.7153408910837564</c:v>
                </c:pt>
                <c:pt idx="2123">
                  <c:v>7.7153408910837564</c:v>
                </c:pt>
                <c:pt idx="2124">
                  <c:v>7.7153408910837564</c:v>
                </c:pt>
                <c:pt idx="2125">
                  <c:v>7.7153408910837564</c:v>
                </c:pt>
                <c:pt idx="2126">
                  <c:v>7.7153408910837564</c:v>
                </c:pt>
                <c:pt idx="2127">
                  <c:v>7.7153408910837564</c:v>
                </c:pt>
                <c:pt idx="2128">
                  <c:v>7.7153408910837564</c:v>
                </c:pt>
                <c:pt idx="2129">
                  <c:v>7.7153408910837564</c:v>
                </c:pt>
                <c:pt idx="2130">
                  <c:v>7.7153408910837564</c:v>
                </c:pt>
                <c:pt idx="2131">
                  <c:v>7.7153408910837564</c:v>
                </c:pt>
                <c:pt idx="2132">
                  <c:v>7.7153408910837564</c:v>
                </c:pt>
                <c:pt idx="2133">
                  <c:v>7.7153408910837564</c:v>
                </c:pt>
                <c:pt idx="2134">
                  <c:v>7.7153408910837564</c:v>
                </c:pt>
                <c:pt idx="2135">
                  <c:v>7.7153408910837564</c:v>
                </c:pt>
                <c:pt idx="2136">
                  <c:v>7.7153408910837564</c:v>
                </c:pt>
                <c:pt idx="2137">
                  <c:v>7.7153408910837564</c:v>
                </c:pt>
                <c:pt idx="2138">
                  <c:v>7.7153408910837564</c:v>
                </c:pt>
                <c:pt idx="2139">
                  <c:v>7.7153408910837564</c:v>
                </c:pt>
                <c:pt idx="2140">
                  <c:v>7.7153408910837564</c:v>
                </c:pt>
                <c:pt idx="2141">
                  <c:v>7.7153408910837564</c:v>
                </c:pt>
                <c:pt idx="2142">
                  <c:v>7.7153408910837564</c:v>
                </c:pt>
                <c:pt idx="2143">
                  <c:v>7.7153408910837564</c:v>
                </c:pt>
                <c:pt idx="2144">
                  <c:v>7.7153408910837564</c:v>
                </c:pt>
                <c:pt idx="2145">
                  <c:v>7.7153408910837564</c:v>
                </c:pt>
                <c:pt idx="2146">
                  <c:v>7.7153408910837564</c:v>
                </c:pt>
                <c:pt idx="2147">
                  <c:v>7.7153408910837564</c:v>
                </c:pt>
                <c:pt idx="2148">
                  <c:v>7.7153408910837564</c:v>
                </c:pt>
                <c:pt idx="2149">
                  <c:v>7.7153408910837564</c:v>
                </c:pt>
                <c:pt idx="2150">
                  <c:v>7.7153408910837564</c:v>
                </c:pt>
                <c:pt idx="2151">
                  <c:v>7.7153408910837564</c:v>
                </c:pt>
                <c:pt idx="2152">
                  <c:v>7.7153408910837564</c:v>
                </c:pt>
                <c:pt idx="2153">
                  <c:v>7.7153408910837564</c:v>
                </c:pt>
                <c:pt idx="2154">
                  <c:v>7.7153408910837564</c:v>
                </c:pt>
                <c:pt idx="2155">
                  <c:v>7.7153408910837564</c:v>
                </c:pt>
                <c:pt idx="2156">
                  <c:v>7.7153408910837564</c:v>
                </c:pt>
                <c:pt idx="2157">
                  <c:v>7.7153408910837564</c:v>
                </c:pt>
                <c:pt idx="2158">
                  <c:v>7.7153408910837564</c:v>
                </c:pt>
                <c:pt idx="2159">
                  <c:v>7.7153408910837564</c:v>
                </c:pt>
                <c:pt idx="2160">
                  <c:v>7.7153408910837564</c:v>
                </c:pt>
                <c:pt idx="2161">
                  <c:v>7.7153408910837564</c:v>
                </c:pt>
                <c:pt idx="2162">
                  <c:v>7.7153408910837564</c:v>
                </c:pt>
                <c:pt idx="2163">
                  <c:v>7.7153408910837564</c:v>
                </c:pt>
                <c:pt idx="2164">
                  <c:v>7.7153408910837564</c:v>
                </c:pt>
                <c:pt idx="2165">
                  <c:v>7.7153408910837564</c:v>
                </c:pt>
                <c:pt idx="2166">
                  <c:v>7.7153408910837564</c:v>
                </c:pt>
                <c:pt idx="2167">
                  <c:v>7.7153408910837564</c:v>
                </c:pt>
                <c:pt idx="2168">
                  <c:v>7.7153408910837564</c:v>
                </c:pt>
                <c:pt idx="2169">
                  <c:v>7.7153408910837564</c:v>
                </c:pt>
                <c:pt idx="2170">
                  <c:v>7.7153408910837564</c:v>
                </c:pt>
                <c:pt idx="2171">
                  <c:v>7.7153408910837564</c:v>
                </c:pt>
                <c:pt idx="2172">
                  <c:v>7.7153408910837564</c:v>
                </c:pt>
                <c:pt idx="2173">
                  <c:v>7.7153408910837564</c:v>
                </c:pt>
                <c:pt idx="2174">
                  <c:v>7.7153408910837564</c:v>
                </c:pt>
                <c:pt idx="2175">
                  <c:v>7.7153408910837564</c:v>
                </c:pt>
                <c:pt idx="2176">
                  <c:v>7.7153408910837564</c:v>
                </c:pt>
                <c:pt idx="2177">
                  <c:v>7.7153408910837564</c:v>
                </c:pt>
                <c:pt idx="2178">
                  <c:v>7.7153408910837564</c:v>
                </c:pt>
                <c:pt idx="2179">
                  <c:v>7.7153408910837564</c:v>
                </c:pt>
                <c:pt idx="2180">
                  <c:v>7.7153408910837564</c:v>
                </c:pt>
                <c:pt idx="2181">
                  <c:v>7.7153408910837564</c:v>
                </c:pt>
                <c:pt idx="2182">
                  <c:v>7.7153408910837564</c:v>
                </c:pt>
                <c:pt idx="2183">
                  <c:v>7.7153408910837564</c:v>
                </c:pt>
                <c:pt idx="2184">
                  <c:v>7.7153408910837564</c:v>
                </c:pt>
                <c:pt idx="2185">
                  <c:v>7.7153408910837564</c:v>
                </c:pt>
                <c:pt idx="2186">
                  <c:v>7.7153408910837564</c:v>
                </c:pt>
                <c:pt idx="2187">
                  <c:v>7.7153408910837564</c:v>
                </c:pt>
                <c:pt idx="2188">
                  <c:v>7.7153408910837564</c:v>
                </c:pt>
                <c:pt idx="2189">
                  <c:v>7.7153408910837564</c:v>
                </c:pt>
                <c:pt idx="2190">
                  <c:v>7.7153408910837564</c:v>
                </c:pt>
                <c:pt idx="2191">
                  <c:v>7.7153408910837564</c:v>
                </c:pt>
                <c:pt idx="2192">
                  <c:v>7.7153408910837564</c:v>
                </c:pt>
                <c:pt idx="2193">
                  <c:v>7.7153408910837564</c:v>
                </c:pt>
                <c:pt idx="2194">
                  <c:v>7.7153408910837564</c:v>
                </c:pt>
                <c:pt idx="2195">
                  <c:v>7.7153408910837564</c:v>
                </c:pt>
                <c:pt idx="2196">
                  <c:v>7.7153408910837564</c:v>
                </c:pt>
                <c:pt idx="2197">
                  <c:v>7.7153408910837564</c:v>
                </c:pt>
                <c:pt idx="2198">
                  <c:v>7.7153408910837564</c:v>
                </c:pt>
                <c:pt idx="2199">
                  <c:v>7.7153408910837564</c:v>
                </c:pt>
                <c:pt idx="2200">
                  <c:v>7.7153408910837564</c:v>
                </c:pt>
                <c:pt idx="2201">
                  <c:v>7.7153408910837564</c:v>
                </c:pt>
                <c:pt idx="2202">
                  <c:v>7.7153408910837564</c:v>
                </c:pt>
                <c:pt idx="2203">
                  <c:v>7.7153408910837564</c:v>
                </c:pt>
                <c:pt idx="2204">
                  <c:v>7.7153408910837564</c:v>
                </c:pt>
                <c:pt idx="2205">
                  <c:v>7.7153408910837564</c:v>
                </c:pt>
                <c:pt idx="2206">
                  <c:v>7.7153408910837564</c:v>
                </c:pt>
                <c:pt idx="2207">
                  <c:v>7.7153408910837564</c:v>
                </c:pt>
                <c:pt idx="2208">
                  <c:v>7.7153408910837564</c:v>
                </c:pt>
                <c:pt idx="2209">
                  <c:v>7.7153408910837564</c:v>
                </c:pt>
                <c:pt idx="2210">
                  <c:v>7.7153408910837564</c:v>
                </c:pt>
                <c:pt idx="2211">
                  <c:v>7.7153408910837564</c:v>
                </c:pt>
                <c:pt idx="2212">
                  <c:v>7.7153408910837564</c:v>
                </c:pt>
                <c:pt idx="2213">
                  <c:v>7.7153408910837564</c:v>
                </c:pt>
                <c:pt idx="2214">
                  <c:v>7.7153408910837564</c:v>
                </c:pt>
                <c:pt idx="2215">
                  <c:v>7.7153408910837564</c:v>
                </c:pt>
                <c:pt idx="2216">
                  <c:v>7.7153408910837564</c:v>
                </c:pt>
                <c:pt idx="2217">
                  <c:v>7.7153408910837564</c:v>
                </c:pt>
                <c:pt idx="2218">
                  <c:v>7.7153408910837564</c:v>
                </c:pt>
                <c:pt idx="2219">
                  <c:v>7.7153408910837564</c:v>
                </c:pt>
                <c:pt idx="2220">
                  <c:v>7.7153408910837564</c:v>
                </c:pt>
                <c:pt idx="2221">
                  <c:v>7.7153408910837564</c:v>
                </c:pt>
                <c:pt idx="2222">
                  <c:v>7.7153408910837564</c:v>
                </c:pt>
                <c:pt idx="2223">
                  <c:v>7.7153408910837564</c:v>
                </c:pt>
                <c:pt idx="2224">
                  <c:v>7.7153408910837564</c:v>
                </c:pt>
                <c:pt idx="2225">
                  <c:v>7.7153408910837564</c:v>
                </c:pt>
                <c:pt idx="2226">
                  <c:v>7.7153408910837564</c:v>
                </c:pt>
                <c:pt idx="2227">
                  <c:v>7.7153408910837564</c:v>
                </c:pt>
                <c:pt idx="2228">
                  <c:v>7.7153408910837564</c:v>
                </c:pt>
                <c:pt idx="2229">
                  <c:v>7.7153408910837564</c:v>
                </c:pt>
                <c:pt idx="2230">
                  <c:v>7.7153408910837564</c:v>
                </c:pt>
                <c:pt idx="2231">
                  <c:v>7.7153408910837564</c:v>
                </c:pt>
                <c:pt idx="2232">
                  <c:v>7.7153408910837564</c:v>
                </c:pt>
                <c:pt idx="2233">
                  <c:v>7.7153408910837564</c:v>
                </c:pt>
                <c:pt idx="2234">
                  <c:v>7.7153408910837564</c:v>
                </c:pt>
                <c:pt idx="2235">
                  <c:v>7.7153408910837564</c:v>
                </c:pt>
                <c:pt idx="2236">
                  <c:v>7.7153408910837564</c:v>
                </c:pt>
                <c:pt idx="2237">
                  <c:v>7.7153408910837564</c:v>
                </c:pt>
                <c:pt idx="2238">
                  <c:v>7.7153408910837564</c:v>
                </c:pt>
                <c:pt idx="2239">
                  <c:v>7.7153408910837564</c:v>
                </c:pt>
                <c:pt idx="2240">
                  <c:v>7.7153408910837564</c:v>
                </c:pt>
                <c:pt idx="2241">
                  <c:v>7.7153408910837564</c:v>
                </c:pt>
                <c:pt idx="2242">
                  <c:v>7.7153408910837564</c:v>
                </c:pt>
                <c:pt idx="2243">
                  <c:v>7.7153408910837564</c:v>
                </c:pt>
                <c:pt idx="2244">
                  <c:v>7.7153408910837564</c:v>
                </c:pt>
                <c:pt idx="2245">
                  <c:v>7.7153408910837564</c:v>
                </c:pt>
                <c:pt idx="2246">
                  <c:v>7.7153408910837564</c:v>
                </c:pt>
                <c:pt idx="2247">
                  <c:v>7.7153408910837564</c:v>
                </c:pt>
                <c:pt idx="2248">
                  <c:v>7.7153408910837564</c:v>
                </c:pt>
                <c:pt idx="2249">
                  <c:v>7.7153408910837564</c:v>
                </c:pt>
                <c:pt idx="2250">
                  <c:v>7.7153408910837564</c:v>
                </c:pt>
                <c:pt idx="2251">
                  <c:v>7.7153408910837564</c:v>
                </c:pt>
                <c:pt idx="2252">
                  <c:v>7.7153408910837564</c:v>
                </c:pt>
                <c:pt idx="2253">
                  <c:v>7.7153408910837564</c:v>
                </c:pt>
                <c:pt idx="2254">
                  <c:v>7.7153408910837564</c:v>
                </c:pt>
                <c:pt idx="2255">
                  <c:v>7.7153408910837564</c:v>
                </c:pt>
                <c:pt idx="2256">
                  <c:v>7.7153408910837564</c:v>
                </c:pt>
                <c:pt idx="2257">
                  <c:v>7.7153408910837564</c:v>
                </c:pt>
                <c:pt idx="2258">
                  <c:v>7.7153408910837564</c:v>
                </c:pt>
                <c:pt idx="2259">
                  <c:v>7.7153408910837564</c:v>
                </c:pt>
                <c:pt idx="2260">
                  <c:v>7.7153408910837564</c:v>
                </c:pt>
                <c:pt idx="2261">
                  <c:v>7.7153408910837564</c:v>
                </c:pt>
                <c:pt idx="2262">
                  <c:v>7.7153408910837564</c:v>
                </c:pt>
                <c:pt idx="2263">
                  <c:v>7.7153408910837564</c:v>
                </c:pt>
                <c:pt idx="2264">
                  <c:v>7.7153408910837564</c:v>
                </c:pt>
                <c:pt idx="2265">
                  <c:v>7.7153408910837564</c:v>
                </c:pt>
                <c:pt idx="2266">
                  <c:v>7.7153408910837564</c:v>
                </c:pt>
                <c:pt idx="2267">
                  <c:v>7.7153408910837564</c:v>
                </c:pt>
                <c:pt idx="2268">
                  <c:v>7.7153408910837564</c:v>
                </c:pt>
                <c:pt idx="2269">
                  <c:v>7.7153408910837564</c:v>
                </c:pt>
                <c:pt idx="2270">
                  <c:v>7.7153408910837564</c:v>
                </c:pt>
                <c:pt idx="2271">
                  <c:v>7.7153408910837564</c:v>
                </c:pt>
                <c:pt idx="2272">
                  <c:v>7.7153408910837564</c:v>
                </c:pt>
                <c:pt idx="2273">
                  <c:v>7.7153408910837564</c:v>
                </c:pt>
                <c:pt idx="2274">
                  <c:v>7.7153408910837564</c:v>
                </c:pt>
                <c:pt idx="2275">
                  <c:v>7.7153408910837564</c:v>
                </c:pt>
                <c:pt idx="2276">
                  <c:v>7.7153408910837564</c:v>
                </c:pt>
                <c:pt idx="2277">
                  <c:v>7.7153408910837564</c:v>
                </c:pt>
                <c:pt idx="2278">
                  <c:v>7.7153408910837564</c:v>
                </c:pt>
                <c:pt idx="2279">
                  <c:v>7.7153408910837564</c:v>
                </c:pt>
                <c:pt idx="2280">
                  <c:v>7.7153408910837564</c:v>
                </c:pt>
                <c:pt idx="2281">
                  <c:v>7.7153408910837564</c:v>
                </c:pt>
                <c:pt idx="2282">
                  <c:v>7.7153408910837564</c:v>
                </c:pt>
                <c:pt idx="2283">
                  <c:v>7.7153408910837564</c:v>
                </c:pt>
                <c:pt idx="2284">
                  <c:v>7.7153408910837564</c:v>
                </c:pt>
                <c:pt idx="2285">
                  <c:v>7.7153408910837564</c:v>
                </c:pt>
                <c:pt idx="2286">
                  <c:v>7.7153408910837564</c:v>
                </c:pt>
                <c:pt idx="2287">
                  <c:v>7.7153408910837564</c:v>
                </c:pt>
                <c:pt idx="2288">
                  <c:v>7.7153408910837564</c:v>
                </c:pt>
                <c:pt idx="2289">
                  <c:v>7.7153408910837564</c:v>
                </c:pt>
                <c:pt idx="2290">
                  <c:v>7.7153408910837564</c:v>
                </c:pt>
                <c:pt idx="2291">
                  <c:v>7.7153408910837564</c:v>
                </c:pt>
                <c:pt idx="2292">
                  <c:v>7.7153408910837564</c:v>
                </c:pt>
                <c:pt idx="2293">
                  <c:v>7.7153408910837564</c:v>
                </c:pt>
                <c:pt idx="2294">
                  <c:v>7.7153408910837564</c:v>
                </c:pt>
                <c:pt idx="2295">
                  <c:v>7.7153408910837564</c:v>
                </c:pt>
                <c:pt idx="2296">
                  <c:v>7.7153408910837564</c:v>
                </c:pt>
                <c:pt idx="2297">
                  <c:v>7.7153408910837564</c:v>
                </c:pt>
                <c:pt idx="2298">
                  <c:v>7.7153408910837564</c:v>
                </c:pt>
                <c:pt idx="2299">
                  <c:v>7.7153408910837564</c:v>
                </c:pt>
                <c:pt idx="2300">
                  <c:v>7.7153408910837564</c:v>
                </c:pt>
                <c:pt idx="2301">
                  <c:v>7.7153408910837564</c:v>
                </c:pt>
                <c:pt idx="2302">
                  <c:v>7.7153408910837564</c:v>
                </c:pt>
                <c:pt idx="2303">
                  <c:v>7.7153408910837564</c:v>
                </c:pt>
                <c:pt idx="2304">
                  <c:v>7.7153408910837564</c:v>
                </c:pt>
                <c:pt idx="2305">
                  <c:v>7.7153408910837564</c:v>
                </c:pt>
                <c:pt idx="2306">
                  <c:v>7.7153408910837564</c:v>
                </c:pt>
                <c:pt idx="2307">
                  <c:v>7.7153408910837564</c:v>
                </c:pt>
                <c:pt idx="2308">
                  <c:v>7.7153408910837564</c:v>
                </c:pt>
                <c:pt idx="2309">
                  <c:v>7.7153408910837564</c:v>
                </c:pt>
                <c:pt idx="2310">
                  <c:v>7.7153408910837564</c:v>
                </c:pt>
                <c:pt idx="2311">
                  <c:v>7.7153408910837564</c:v>
                </c:pt>
                <c:pt idx="2312">
                  <c:v>7.7153408910837564</c:v>
                </c:pt>
                <c:pt idx="2313">
                  <c:v>7.7153408910837564</c:v>
                </c:pt>
                <c:pt idx="2314">
                  <c:v>7.7153408910837564</c:v>
                </c:pt>
                <c:pt idx="2315">
                  <c:v>7.7153408910837564</c:v>
                </c:pt>
                <c:pt idx="2316">
                  <c:v>7.7153408910837564</c:v>
                </c:pt>
                <c:pt idx="2317">
                  <c:v>7.7153408910837564</c:v>
                </c:pt>
                <c:pt idx="2318">
                  <c:v>7.7153408910837564</c:v>
                </c:pt>
                <c:pt idx="2319">
                  <c:v>7.7153408910837564</c:v>
                </c:pt>
                <c:pt idx="2320">
                  <c:v>7.7153408910837564</c:v>
                </c:pt>
                <c:pt idx="2321">
                  <c:v>7.7153408910837564</c:v>
                </c:pt>
                <c:pt idx="2322">
                  <c:v>7.7153408910837564</c:v>
                </c:pt>
                <c:pt idx="2323">
                  <c:v>7.7153408910837564</c:v>
                </c:pt>
                <c:pt idx="2324">
                  <c:v>7.7153408910837564</c:v>
                </c:pt>
                <c:pt idx="2325">
                  <c:v>7.7153408910837564</c:v>
                </c:pt>
                <c:pt idx="2326">
                  <c:v>7.7153408910837564</c:v>
                </c:pt>
                <c:pt idx="2327">
                  <c:v>7.7153408910837564</c:v>
                </c:pt>
                <c:pt idx="2328">
                  <c:v>7.7153408910837564</c:v>
                </c:pt>
                <c:pt idx="2329">
                  <c:v>7.7153408910837564</c:v>
                </c:pt>
                <c:pt idx="2330">
                  <c:v>7.7153408910837564</c:v>
                </c:pt>
                <c:pt idx="2331">
                  <c:v>7.7153408910837564</c:v>
                </c:pt>
                <c:pt idx="2332">
                  <c:v>7.7153408910837564</c:v>
                </c:pt>
                <c:pt idx="2333">
                  <c:v>7.7153408910837564</c:v>
                </c:pt>
                <c:pt idx="2334">
                  <c:v>7.7153408910837564</c:v>
                </c:pt>
                <c:pt idx="2335">
                  <c:v>7.7153408910837564</c:v>
                </c:pt>
                <c:pt idx="2336">
                  <c:v>7.7153408910837564</c:v>
                </c:pt>
                <c:pt idx="2337">
                  <c:v>7.7153408910837564</c:v>
                </c:pt>
                <c:pt idx="2338">
                  <c:v>7.7153408910837564</c:v>
                </c:pt>
                <c:pt idx="2339">
                  <c:v>7.7153408910837564</c:v>
                </c:pt>
                <c:pt idx="2340">
                  <c:v>7.7153408910837564</c:v>
                </c:pt>
                <c:pt idx="2341">
                  <c:v>7.7153408910837564</c:v>
                </c:pt>
                <c:pt idx="2342">
                  <c:v>7.7153408910837564</c:v>
                </c:pt>
                <c:pt idx="2343">
                  <c:v>7.7153408910837564</c:v>
                </c:pt>
                <c:pt idx="2344">
                  <c:v>7.7153408910837564</c:v>
                </c:pt>
                <c:pt idx="2345">
                  <c:v>7.7153408910837564</c:v>
                </c:pt>
                <c:pt idx="2346">
                  <c:v>7.7153408910837564</c:v>
                </c:pt>
                <c:pt idx="2347">
                  <c:v>7.7153408910837564</c:v>
                </c:pt>
                <c:pt idx="2348">
                  <c:v>7.7153408910837564</c:v>
                </c:pt>
                <c:pt idx="2349">
                  <c:v>7.7153408910837564</c:v>
                </c:pt>
                <c:pt idx="2350">
                  <c:v>7.7153408910837564</c:v>
                </c:pt>
                <c:pt idx="2351">
                  <c:v>7.7153408910837564</c:v>
                </c:pt>
                <c:pt idx="2352">
                  <c:v>7.7153408910837564</c:v>
                </c:pt>
                <c:pt idx="2353">
                  <c:v>7.7153408910837564</c:v>
                </c:pt>
                <c:pt idx="2354">
                  <c:v>7.7153408910837564</c:v>
                </c:pt>
                <c:pt idx="2355">
                  <c:v>7.7153408910837564</c:v>
                </c:pt>
                <c:pt idx="2356">
                  <c:v>7.7153408910837564</c:v>
                </c:pt>
                <c:pt idx="2357">
                  <c:v>7.7153408910837564</c:v>
                </c:pt>
                <c:pt idx="2358">
                  <c:v>7.7153408910837564</c:v>
                </c:pt>
                <c:pt idx="2359">
                  <c:v>7.7153408910837564</c:v>
                </c:pt>
                <c:pt idx="2360">
                  <c:v>7.7153408910837564</c:v>
                </c:pt>
                <c:pt idx="2361">
                  <c:v>7.7153408910837564</c:v>
                </c:pt>
                <c:pt idx="2362">
                  <c:v>7.7153408910837564</c:v>
                </c:pt>
                <c:pt idx="2363">
                  <c:v>7.7153408910837564</c:v>
                </c:pt>
                <c:pt idx="2364">
                  <c:v>7.7153408910837564</c:v>
                </c:pt>
                <c:pt idx="2365">
                  <c:v>7.7153408910837564</c:v>
                </c:pt>
                <c:pt idx="2366">
                  <c:v>7.7153408910837564</c:v>
                </c:pt>
                <c:pt idx="2367">
                  <c:v>7.7153408910837564</c:v>
                </c:pt>
                <c:pt idx="2368">
                  <c:v>7.7153408910837564</c:v>
                </c:pt>
                <c:pt idx="2369">
                  <c:v>7.7153408910837564</c:v>
                </c:pt>
                <c:pt idx="2370">
                  <c:v>7.7153408910837564</c:v>
                </c:pt>
                <c:pt idx="2371">
                  <c:v>7.7153408910837564</c:v>
                </c:pt>
                <c:pt idx="2372">
                  <c:v>7.7153408910837564</c:v>
                </c:pt>
                <c:pt idx="2373">
                  <c:v>7.7153408910837564</c:v>
                </c:pt>
                <c:pt idx="2374">
                  <c:v>7.7153408910837564</c:v>
                </c:pt>
                <c:pt idx="2375">
                  <c:v>7.7153408910837564</c:v>
                </c:pt>
                <c:pt idx="2376">
                  <c:v>7.7153408910837564</c:v>
                </c:pt>
                <c:pt idx="2377">
                  <c:v>7.7153408910837564</c:v>
                </c:pt>
                <c:pt idx="2378">
                  <c:v>7.7153408910837564</c:v>
                </c:pt>
                <c:pt idx="2379">
                  <c:v>7.7153408910837564</c:v>
                </c:pt>
                <c:pt idx="2380">
                  <c:v>7.7153408910837564</c:v>
                </c:pt>
                <c:pt idx="2381">
                  <c:v>7.7153408910837564</c:v>
                </c:pt>
                <c:pt idx="2382">
                  <c:v>7.7153408910837564</c:v>
                </c:pt>
                <c:pt idx="2383">
                  <c:v>7.7153408910837564</c:v>
                </c:pt>
                <c:pt idx="2384">
                  <c:v>7.7153408910837564</c:v>
                </c:pt>
                <c:pt idx="2385">
                  <c:v>7.7153408910837564</c:v>
                </c:pt>
                <c:pt idx="2386">
                  <c:v>7.7153408910837564</c:v>
                </c:pt>
                <c:pt idx="2387">
                  <c:v>7.7153408910837564</c:v>
                </c:pt>
                <c:pt idx="2388">
                  <c:v>7.7153408910837564</c:v>
                </c:pt>
                <c:pt idx="2389">
                  <c:v>7.7153408910837564</c:v>
                </c:pt>
                <c:pt idx="2390">
                  <c:v>7.7153408910837564</c:v>
                </c:pt>
                <c:pt idx="2391">
                  <c:v>7.7153408910837564</c:v>
                </c:pt>
                <c:pt idx="2392">
                  <c:v>7.7153408910837564</c:v>
                </c:pt>
                <c:pt idx="2393">
                  <c:v>7.7153408910837564</c:v>
                </c:pt>
                <c:pt idx="2394">
                  <c:v>7.7153408910837564</c:v>
                </c:pt>
                <c:pt idx="2395">
                  <c:v>7.7153408910837564</c:v>
                </c:pt>
                <c:pt idx="2396">
                  <c:v>7.7153408910837564</c:v>
                </c:pt>
                <c:pt idx="2397">
                  <c:v>7.7153408910837564</c:v>
                </c:pt>
                <c:pt idx="2398">
                  <c:v>7.7153408910837564</c:v>
                </c:pt>
                <c:pt idx="2399">
                  <c:v>7.7153408910837564</c:v>
                </c:pt>
                <c:pt idx="2400">
                  <c:v>7.7153408910837564</c:v>
                </c:pt>
                <c:pt idx="2401">
                  <c:v>7.7153408910837564</c:v>
                </c:pt>
                <c:pt idx="2402">
                  <c:v>7.7153408910837564</c:v>
                </c:pt>
                <c:pt idx="2403">
                  <c:v>7.7153408910837564</c:v>
                </c:pt>
                <c:pt idx="2404">
                  <c:v>7.7153408910837564</c:v>
                </c:pt>
                <c:pt idx="2405">
                  <c:v>7.7153408910837564</c:v>
                </c:pt>
                <c:pt idx="2406">
                  <c:v>7.7153408910837564</c:v>
                </c:pt>
                <c:pt idx="2407">
                  <c:v>7.7153408910837564</c:v>
                </c:pt>
                <c:pt idx="2408">
                  <c:v>7.7153408910837564</c:v>
                </c:pt>
                <c:pt idx="2409">
                  <c:v>7.7153408910837564</c:v>
                </c:pt>
                <c:pt idx="2410">
                  <c:v>7.7153408910837564</c:v>
                </c:pt>
                <c:pt idx="2411">
                  <c:v>7.7153408910837564</c:v>
                </c:pt>
                <c:pt idx="2412">
                  <c:v>7.7153408910837564</c:v>
                </c:pt>
                <c:pt idx="2413">
                  <c:v>7.7153408910837564</c:v>
                </c:pt>
                <c:pt idx="2414">
                  <c:v>7.7153408910837564</c:v>
                </c:pt>
                <c:pt idx="2415">
                  <c:v>7.7153408910837564</c:v>
                </c:pt>
                <c:pt idx="2416">
                  <c:v>7.7153408910837564</c:v>
                </c:pt>
                <c:pt idx="2417">
                  <c:v>7.7153408910837564</c:v>
                </c:pt>
                <c:pt idx="2418">
                  <c:v>7.7153408910837564</c:v>
                </c:pt>
                <c:pt idx="2419">
                  <c:v>7.7153408910837564</c:v>
                </c:pt>
                <c:pt idx="2420">
                  <c:v>7.7153408910837564</c:v>
                </c:pt>
                <c:pt idx="2421">
                  <c:v>7.7153408910837564</c:v>
                </c:pt>
                <c:pt idx="2422">
                  <c:v>7.7153408910837564</c:v>
                </c:pt>
                <c:pt idx="2423">
                  <c:v>7.7153408910837564</c:v>
                </c:pt>
                <c:pt idx="2424">
                  <c:v>7.7153408910837564</c:v>
                </c:pt>
                <c:pt idx="2425">
                  <c:v>7.7153408910837564</c:v>
                </c:pt>
                <c:pt idx="2426">
                  <c:v>7.7153408910837564</c:v>
                </c:pt>
                <c:pt idx="2427">
                  <c:v>7.7153408910837564</c:v>
                </c:pt>
                <c:pt idx="2428">
                  <c:v>7.7153408910837564</c:v>
                </c:pt>
                <c:pt idx="2429">
                  <c:v>7.7153408910837564</c:v>
                </c:pt>
                <c:pt idx="2430">
                  <c:v>7.7153408910837564</c:v>
                </c:pt>
                <c:pt idx="2431">
                  <c:v>7.7153408910837564</c:v>
                </c:pt>
                <c:pt idx="2432">
                  <c:v>7.7153408910837564</c:v>
                </c:pt>
                <c:pt idx="2433">
                  <c:v>7.7153408910837564</c:v>
                </c:pt>
                <c:pt idx="2434">
                  <c:v>7.7153408910837564</c:v>
                </c:pt>
                <c:pt idx="2435">
                  <c:v>7.7153408910837564</c:v>
                </c:pt>
                <c:pt idx="2436">
                  <c:v>7.7153408910837564</c:v>
                </c:pt>
                <c:pt idx="2437">
                  <c:v>7.7153408910837564</c:v>
                </c:pt>
                <c:pt idx="2438">
                  <c:v>7.7153408910837564</c:v>
                </c:pt>
                <c:pt idx="2439">
                  <c:v>7.7153408910837564</c:v>
                </c:pt>
                <c:pt idx="2440">
                  <c:v>7.7153408910837564</c:v>
                </c:pt>
                <c:pt idx="2441">
                  <c:v>7.7153408910837564</c:v>
                </c:pt>
                <c:pt idx="2442">
                  <c:v>7.7153408910837564</c:v>
                </c:pt>
                <c:pt idx="2443">
                  <c:v>7.7153408910837564</c:v>
                </c:pt>
                <c:pt idx="2444">
                  <c:v>7.7153408910837564</c:v>
                </c:pt>
                <c:pt idx="2445">
                  <c:v>7.7153408910837564</c:v>
                </c:pt>
                <c:pt idx="2446">
                  <c:v>7.7153408910837564</c:v>
                </c:pt>
                <c:pt idx="2447">
                  <c:v>7.7153408910837564</c:v>
                </c:pt>
                <c:pt idx="2448">
                  <c:v>7.7153408910837564</c:v>
                </c:pt>
                <c:pt idx="2449">
                  <c:v>7.7153408910837564</c:v>
                </c:pt>
                <c:pt idx="2450">
                  <c:v>7.7153408910837564</c:v>
                </c:pt>
                <c:pt idx="2451">
                  <c:v>7.7153408910837564</c:v>
                </c:pt>
                <c:pt idx="2452">
                  <c:v>7.7153408910837564</c:v>
                </c:pt>
                <c:pt idx="2453">
                  <c:v>7.7153408910837564</c:v>
                </c:pt>
                <c:pt idx="2454">
                  <c:v>7.7153408910837564</c:v>
                </c:pt>
                <c:pt idx="2455">
                  <c:v>7.7153408910837564</c:v>
                </c:pt>
                <c:pt idx="2456">
                  <c:v>7.7153408910837564</c:v>
                </c:pt>
                <c:pt idx="2457">
                  <c:v>7.7153408910837564</c:v>
                </c:pt>
                <c:pt idx="2458">
                  <c:v>7.7153408910837564</c:v>
                </c:pt>
                <c:pt idx="2459">
                  <c:v>7.7153408910837564</c:v>
                </c:pt>
                <c:pt idx="2460">
                  <c:v>7.7153408910837564</c:v>
                </c:pt>
                <c:pt idx="2461">
                  <c:v>7.7153408910837564</c:v>
                </c:pt>
                <c:pt idx="2462">
                  <c:v>7.7153408910837564</c:v>
                </c:pt>
                <c:pt idx="2463">
                  <c:v>7.7153408910837564</c:v>
                </c:pt>
                <c:pt idx="2464">
                  <c:v>7.7153408910837564</c:v>
                </c:pt>
                <c:pt idx="2465">
                  <c:v>7.7153408910837564</c:v>
                </c:pt>
                <c:pt idx="2466">
                  <c:v>7.7153408910837564</c:v>
                </c:pt>
                <c:pt idx="2467">
                  <c:v>7.7153408910837564</c:v>
                </c:pt>
                <c:pt idx="2468">
                  <c:v>7.7153408910837564</c:v>
                </c:pt>
                <c:pt idx="2469">
                  <c:v>7.7153408910837564</c:v>
                </c:pt>
                <c:pt idx="2470">
                  <c:v>7.7153408910837564</c:v>
                </c:pt>
                <c:pt idx="2471">
                  <c:v>7.7153408910837564</c:v>
                </c:pt>
                <c:pt idx="2472">
                  <c:v>7.7153408910837564</c:v>
                </c:pt>
                <c:pt idx="2473">
                  <c:v>7.7153408910837564</c:v>
                </c:pt>
                <c:pt idx="2474">
                  <c:v>7.7153408910837564</c:v>
                </c:pt>
                <c:pt idx="2475">
                  <c:v>7.7153408910837564</c:v>
                </c:pt>
                <c:pt idx="2476">
                  <c:v>7.7153408910837564</c:v>
                </c:pt>
                <c:pt idx="2477">
                  <c:v>7.7153408910837564</c:v>
                </c:pt>
                <c:pt idx="2478">
                  <c:v>7.7153408910837564</c:v>
                </c:pt>
                <c:pt idx="2479">
                  <c:v>7.7153408910837564</c:v>
                </c:pt>
                <c:pt idx="2480">
                  <c:v>7.7153408910837564</c:v>
                </c:pt>
                <c:pt idx="2481">
                  <c:v>7.7153408910837564</c:v>
                </c:pt>
                <c:pt idx="2482">
                  <c:v>7.7153408910837564</c:v>
                </c:pt>
                <c:pt idx="2483">
                  <c:v>7.7153408910837564</c:v>
                </c:pt>
                <c:pt idx="2484">
                  <c:v>7.7153408910837564</c:v>
                </c:pt>
                <c:pt idx="2485">
                  <c:v>7.7153408910837564</c:v>
                </c:pt>
                <c:pt idx="2486">
                  <c:v>7.7153408910837564</c:v>
                </c:pt>
                <c:pt idx="2487">
                  <c:v>7.7153408910837564</c:v>
                </c:pt>
                <c:pt idx="2488">
                  <c:v>7.7153408910837564</c:v>
                </c:pt>
                <c:pt idx="2489">
                  <c:v>7.7153408910837564</c:v>
                </c:pt>
                <c:pt idx="2490">
                  <c:v>7.7153408910837564</c:v>
                </c:pt>
                <c:pt idx="2491">
                  <c:v>7.7153408910837564</c:v>
                </c:pt>
                <c:pt idx="2492">
                  <c:v>7.7153408910837564</c:v>
                </c:pt>
                <c:pt idx="2493">
                  <c:v>7.7153408910837564</c:v>
                </c:pt>
                <c:pt idx="2494">
                  <c:v>7.7153408910837564</c:v>
                </c:pt>
                <c:pt idx="2495">
                  <c:v>7.7153408910837564</c:v>
                </c:pt>
                <c:pt idx="2496">
                  <c:v>7.7153408910837564</c:v>
                </c:pt>
                <c:pt idx="2497">
                  <c:v>7.7153408910837564</c:v>
                </c:pt>
                <c:pt idx="2498">
                  <c:v>7.7153408910837564</c:v>
                </c:pt>
                <c:pt idx="2499">
                  <c:v>7.7153408910837564</c:v>
                </c:pt>
                <c:pt idx="2500">
                  <c:v>7.7153408910837564</c:v>
                </c:pt>
                <c:pt idx="2501">
                  <c:v>7.7153408910837564</c:v>
                </c:pt>
                <c:pt idx="2502">
                  <c:v>7.7153408910837564</c:v>
                </c:pt>
                <c:pt idx="2503">
                  <c:v>7.7153408910837564</c:v>
                </c:pt>
                <c:pt idx="2504">
                  <c:v>7.7153408910837564</c:v>
                </c:pt>
                <c:pt idx="2505">
                  <c:v>7.7153408910837564</c:v>
                </c:pt>
                <c:pt idx="2506">
                  <c:v>7.7153408910837564</c:v>
                </c:pt>
                <c:pt idx="2507">
                  <c:v>7.7153408910837564</c:v>
                </c:pt>
                <c:pt idx="2508">
                  <c:v>7.7153408910837564</c:v>
                </c:pt>
                <c:pt idx="2509">
                  <c:v>7.7153408910837564</c:v>
                </c:pt>
                <c:pt idx="2510">
                  <c:v>7.7153408910837564</c:v>
                </c:pt>
                <c:pt idx="2511">
                  <c:v>7.7153408910837564</c:v>
                </c:pt>
                <c:pt idx="2512">
                  <c:v>7.7153408910837564</c:v>
                </c:pt>
                <c:pt idx="2513">
                  <c:v>7.7153408910837564</c:v>
                </c:pt>
                <c:pt idx="2514">
                  <c:v>7.7153408910837564</c:v>
                </c:pt>
                <c:pt idx="2515">
                  <c:v>7.7153408910837564</c:v>
                </c:pt>
                <c:pt idx="2516">
                  <c:v>7.7153408910837564</c:v>
                </c:pt>
                <c:pt idx="2517">
                  <c:v>7.7153408910837564</c:v>
                </c:pt>
                <c:pt idx="2518">
                  <c:v>7.7153408910837564</c:v>
                </c:pt>
                <c:pt idx="2519">
                  <c:v>7.7153408910837564</c:v>
                </c:pt>
                <c:pt idx="2520">
                  <c:v>7.7153408910837564</c:v>
                </c:pt>
                <c:pt idx="2521">
                  <c:v>7.7153408910837564</c:v>
                </c:pt>
                <c:pt idx="2522">
                  <c:v>7.7153408910837564</c:v>
                </c:pt>
                <c:pt idx="2523">
                  <c:v>7.7153408910837564</c:v>
                </c:pt>
                <c:pt idx="2524">
                  <c:v>7.7153408910837564</c:v>
                </c:pt>
                <c:pt idx="2525">
                  <c:v>7.7153408910837564</c:v>
                </c:pt>
                <c:pt idx="2526">
                  <c:v>7.7153408910837564</c:v>
                </c:pt>
                <c:pt idx="2527">
                  <c:v>7.7153408910837564</c:v>
                </c:pt>
                <c:pt idx="2528">
                  <c:v>7.7153408910837564</c:v>
                </c:pt>
                <c:pt idx="2529">
                  <c:v>7.7153408910837564</c:v>
                </c:pt>
                <c:pt idx="2530">
                  <c:v>7.7153408910837564</c:v>
                </c:pt>
                <c:pt idx="2531">
                  <c:v>7.7153408910837564</c:v>
                </c:pt>
                <c:pt idx="2532">
                  <c:v>7.7153408910837564</c:v>
                </c:pt>
                <c:pt idx="2533">
                  <c:v>7.7153408910837564</c:v>
                </c:pt>
                <c:pt idx="2534">
                  <c:v>7.7153408910837564</c:v>
                </c:pt>
                <c:pt idx="2535">
                  <c:v>7.7153408910837564</c:v>
                </c:pt>
                <c:pt idx="2536">
                  <c:v>7.7153408910837564</c:v>
                </c:pt>
                <c:pt idx="2537">
                  <c:v>7.7153408910837564</c:v>
                </c:pt>
                <c:pt idx="2538">
                  <c:v>7.7153408910837564</c:v>
                </c:pt>
                <c:pt idx="2539">
                  <c:v>7.7153408910837564</c:v>
                </c:pt>
                <c:pt idx="2540">
                  <c:v>7.7153408910837564</c:v>
                </c:pt>
                <c:pt idx="2541">
                  <c:v>7.7153408910837564</c:v>
                </c:pt>
                <c:pt idx="2542">
                  <c:v>7.7153408910837564</c:v>
                </c:pt>
                <c:pt idx="2543">
                  <c:v>7.7153408910837564</c:v>
                </c:pt>
                <c:pt idx="2544">
                  <c:v>7.7153408910837564</c:v>
                </c:pt>
                <c:pt idx="2545">
                  <c:v>7.7153408910837564</c:v>
                </c:pt>
                <c:pt idx="2546">
                  <c:v>7.7153408910837564</c:v>
                </c:pt>
                <c:pt idx="2547">
                  <c:v>7.7153408910837564</c:v>
                </c:pt>
                <c:pt idx="2548">
                  <c:v>7.7153408910837564</c:v>
                </c:pt>
                <c:pt idx="2549">
                  <c:v>7.7153408910837564</c:v>
                </c:pt>
                <c:pt idx="2550">
                  <c:v>7.7153408910837564</c:v>
                </c:pt>
                <c:pt idx="2551">
                  <c:v>7.7153408910837564</c:v>
                </c:pt>
                <c:pt idx="2552">
                  <c:v>7.7153408910837564</c:v>
                </c:pt>
                <c:pt idx="2553">
                  <c:v>7.7153408910837564</c:v>
                </c:pt>
                <c:pt idx="2554">
                  <c:v>7.7153408910837564</c:v>
                </c:pt>
                <c:pt idx="2555">
                  <c:v>7.7153408910837564</c:v>
                </c:pt>
                <c:pt idx="2556">
                  <c:v>7.7153408910837564</c:v>
                </c:pt>
                <c:pt idx="2557">
                  <c:v>7.7153408910837564</c:v>
                </c:pt>
                <c:pt idx="2558">
                  <c:v>7.7153408910837564</c:v>
                </c:pt>
                <c:pt idx="2559">
                  <c:v>7.7153408910837564</c:v>
                </c:pt>
                <c:pt idx="2560">
                  <c:v>7.7153408910837564</c:v>
                </c:pt>
                <c:pt idx="2561">
                  <c:v>7.7153408910837564</c:v>
                </c:pt>
                <c:pt idx="2562">
                  <c:v>7.7153408910837564</c:v>
                </c:pt>
                <c:pt idx="2563">
                  <c:v>7.7153408910837564</c:v>
                </c:pt>
                <c:pt idx="2564">
                  <c:v>7.7153408910837564</c:v>
                </c:pt>
                <c:pt idx="2565">
                  <c:v>7.7153408910837564</c:v>
                </c:pt>
                <c:pt idx="2566">
                  <c:v>7.7153408910837564</c:v>
                </c:pt>
                <c:pt idx="2567">
                  <c:v>7.7153408910837564</c:v>
                </c:pt>
                <c:pt idx="2568">
                  <c:v>7.7153408910837564</c:v>
                </c:pt>
                <c:pt idx="2569">
                  <c:v>7.7153408910837564</c:v>
                </c:pt>
                <c:pt idx="2570">
                  <c:v>7.7153408910837564</c:v>
                </c:pt>
                <c:pt idx="2571">
                  <c:v>7.7153408910837564</c:v>
                </c:pt>
                <c:pt idx="2572">
                  <c:v>7.7153408910837564</c:v>
                </c:pt>
                <c:pt idx="2573">
                  <c:v>7.7153408910837564</c:v>
                </c:pt>
                <c:pt idx="2574">
                  <c:v>7.7153408910837564</c:v>
                </c:pt>
                <c:pt idx="2575">
                  <c:v>7.7153408910837564</c:v>
                </c:pt>
                <c:pt idx="2576">
                  <c:v>7.7153408910837564</c:v>
                </c:pt>
                <c:pt idx="2577">
                  <c:v>7.7153408910837564</c:v>
                </c:pt>
                <c:pt idx="2578">
                  <c:v>7.7153408910837564</c:v>
                </c:pt>
                <c:pt idx="2579">
                  <c:v>7.7153408910837564</c:v>
                </c:pt>
                <c:pt idx="2580">
                  <c:v>7.7153408910837564</c:v>
                </c:pt>
                <c:pt idx="2581">
                  <c:v>7.7153408910837564</c:v>
                </c:pt>
                <c:pt idx="2582">
                  <c:v>7.7153408910837564</c:v>
                </c:pt>
                <c:pt idx="2583">
                  <c:v>7.7153408910837564</c:v>
                </c:pt>
                <c:pt idx="2584">
                  <c:v>7.7153408910837564</c:v>
                </c:pt>
                <c:pt idx="2585">
                  <c:v>7.7153408910837564</c:v>
                </c:pt>
                <c:pt idx="2586">
                  <c:v>7.7153408910837564</c:v>
                </c:pt>
                <c:pt idx="2587">
                  <c:v>7.7153408910837564</c:v>
                </c:pt>
                <c:pt idx="2588">
                  <c:v>7.7153408910837564</c:v>
                </c:pt>
                <c:pt idx="2589">
                  <c:v>7.7153408910837564</c:v>
                </c:pt>
                <c:pt idx="2590">
                  <c:v>7.7153408910837564</c:v>
                </c:pt>
                <c:pt idx="2591">
                  <c:v>7.7153408910837564</c:v>
                </c:pt>
                <c:pt idx="2592">
                  <c:v>7.7153408910837564</c:v>
                </c:pt>
                <c:pt idx="2593">
                  <c:v>7.7153408910837564</c:v>
                </c:pt>
                <c:pt idx="2594">
                  <c:v>7.7153408910837564</c:v>
                </c:pt>
                <c:pt idx="2595">
                  <c:v>7.7153408910837564</c:v>
                </c:pt>
                <c:pt idx="2596">
                  <c:v>7.7153408910837564</c:v>
                </c:pt>
                <c:pt idx="2597">
                  <c:v>7.7153408910837564</c:v>
                </c:pt>
                <c:pt idx="2598">
                  <c:v>7.7153408910837564</c:v>
                </c:pt>
                <c:pt idx="2599">
                  <c:v>7.7153408910837564</c:v>
                </c:pt>
                <c:pt idx="2600">
                  <c:v>7.7153408910837564</c:v>
                </c:pt>
                <c:pt idx="2601">
                  <c:v>7.7153408910837564</c:v>
                </c:pt>
                <c:pt idx="2602">
                  <c:v>7.7153408910837564</c:v>
                </c:pt>
                <c:pt idx="2603">
                  <c:v>7.7153408910837564</c:v>
                </c:pt>
                <c:pt idx="2604">
                  <c:v>7.7153408910837564</c:v>
                </c:pt>
                <c:pt idx="2605">
                  <c:v>7.7153408910837564</c:v>
                </c:pt>
                <c:pt idx="2606">
                  <c:v>7.7153408910837564</c:v>
                </c:pt>
                <c:pt idx="2607">
                  <c:v>7.7153408910837564</c:v>
                </c:pt>
                <c:pt idx="2608">
                  <c:v>7.7153408910837564</c:v>
                </c:pt>
                <c:pt idx="2609">
                  <c:v>7.7153408910837564</c:v>
                </c:pt>
                <c:pt idx="2610">
                  <c:v>7.7153408910837564</c:v>
                </c:pt>
                <c:pt idx="2611">
                  <c:v>7.7153408910837564</c:v>
                </c:pt>
                <c:pt idx="2612">
                  <c:v>7.7153408910837564</c:v>
                </c:pt>
                <c:pt idx="2613">
                  <c:v>7.7153408910837564</c:v>
                </c:pt>
                <c:pt idx="2614">
                  <c:v>7.7153408910837564</c:v>
                </c:pt>
                <c:pt idx="2615">
                  <c:v>7.7153408910837564</c:v>
                </c:pt>
                <c:pt idx="2616">
                  <c:v>7.7153408910837564</c:v>
                </c:pt>
                <c:pt idx="2617">
                  <c:v>7.7153408910837564</c:v>
                </c:pt>
                <c:pt idx="2618">
                  <c:v>7.7153408910837564</c:v>
                </c:pt>
                <c:pt idx="2619">
                  <c:v>7.7153408910837564</c:v>
                </c:pt>
                <c:pt idx="2620">
                  <c:v>7.7153408910837564</c:v>
                </c:pt>
                <c:pt idx="2621">
                  <c:v>7.7153408910837564</c:v>
                </c:pt>
                <c:pt idx="2622">
                  <c:v>7.7153408910837564</c:v>
                </c:pt>
                <c:pt idx="2623">
                  <c:v>7.7153408910837564</c:v>
                </c:pt>
                <c:pt idx="2624">
                  <c:v>7.7153408910837564</c:v>
                </c:pt>
                <c:pt idx="2625">
                  <c:v>7.7153408910837564</c:v>
                </c:pt>
                <c:pt idx="2626">
                  <c:v>7.7153408910837564</c:v>
                </c:pt>
                <c:pt idx="2627">
                  <c:v>7.7153408910837564</c:v>
                </c:pt>
                <c:pt idx="2628">
                  <c:v>7.7153408910837564</c:v>
                </c:pt>
                <c:pt idx="2629">
                  <c:v>7.7153408910837564</c:v>
                </c:pt>
                <c:pt idx="2630">
                  <c:v>7.7153408910837564</c:v>
                </c:pt>
                <c:pt idx="2631">
                  <c:v>7.7153408910837564</c:v>
                </c:pt>
                <c:pt idx="2632">
                  <c:v>7.7153408910837564</c:v>
                </c:pt>
                <c:pt idx="2633">
                  <c:v>7.7153408910837564</c:v>
                </c:pt>
                <c:pt idx="2634">
                  <c:v>7.7153408910837564</c:v>
                </c:pt>
                <c:pt idx="2635">
                  <c:v>7.7153408910837564</c:v>
                </c:pt>
                <c:pt idx="2636">
                  <c:v>7.7153408910837564</c:v>
                </c:pt>
                <c:pt idx="2637">
                  <c:v>7.7153408910837564</c:v>
                </c:pt>
                <c:pt idx="2638">
                  <c:v>7.7153408910837564</c:v>
                </c:pt>
                <c:pt idx="2639">
                  <c:v>7.7153408910837564</c:v>
                </c:pt>
                <c:pt idx="2640">
                  <c:v>7.7153408910837564</c:v>
                </c:pt>
                <c:pt idx="2641">
                  <c:v>7.7153408910837564</c:v>
                </c:pt>
                <c:pt idx="2642">
                  <c:v>7.7153408910837564</c:v>
                </c:pt>
                <c:pt idx="2643">
                  <c:v>7.7153408910837564</c:v>
                </c:pt>
                <c:pt idx="2644">
                  <c:v>7.7153408910837564</c:v>
                </c:pt>
                <c:pt idx="2645">
                  <c:v>7.7153408910837564</c:v>
                </c:pt>
                <c:pt idx="2646">
                  <c:v>7.7153408910837564</c:v>
                </c:pt>
                <c:pt idx="2647">
                  <c:v>7.7153408910837564</c:v>
                </c:pt>
                <c:pt idx="2648">
                  <c:v>7.7153408910837564</c:v>
                </c:pt>
                <c:pt idx="2649">
                  <c:v>7.7153408910837564</c:v>
                </c:pt>
                <c:pt idx="2650">
                  <c:v>7.7153408910837564</c:v>
                </c:pt>
                <c:pt idx="2651">
                  <c:v>7.7153408910837564</c:v>
                </c:pt>
                <c:pt idx="2652">
                  <c:v>7.7153408910837564</c:v>
                </c:pt>
                <c:pt idx="2653">
                  <c:v>7.7153408910837564</c:v>
                </c:pt>
                <c:pt idx="2654">
                  <c:v>7.7153408910837564</c:v>
                </c:pt>
                <c:pt idx="2655">
                  <c:v>7.7153408910837564</c:v>
                </c:pt>
                <c:pt idx="2656">
                  <c:v>7.7153408910837564</c:v>
                </c:pt>
                <c:pt idx="2657">
                  <c:v>7.7153408910837564</c:v>
                </c:pt>
                <c:pt idx="2658">
                  <c:v>7.7153408910837564</c:v>
                </c:pt>
                <c:pt idx="2659">
                  <c:v>7.7153408910837564</c:v>
                </c:pt>
                <c:pt idx="2660">
                  <c:v>7.7153408910837564</c:v>
                </c:pt>
                <c:pt idx="2661">
                  <c:v>7.7153408910837564</c:v>
                </c:pt>
                <c:pt idx="2662">
                  <c:v>7.7153408910837564</c:v>
                </c:pt>
                <c:pt idx="2663">
                  <c:v>7.7153408910837564</c:v>
                </c:pt>
                <c:pt idx="2664">
                  <c:v>7.7153408910837564</c:v>
                </c:pt>
                <c:pt idx="2665">
                  <c:v>7.7153408910837564</c:v>
                </c:pt>
                <c:pt idx="2666">
                  <c:v>7.7153408910837564</c:v>
                </c:pt>
                <c:pt idx="2667">
                  <c:v>7.7153408910837564</c:v>
                </c:pt>
                <c:pt idx="2668">
                  <c:v>7.7153408910837564</c:v>
                </c:pt>
                <c:pt idx="2669">
                  <c:v>7.7153408910837564</c:v>
                </c:pt>
                <c:pt idx="2670">
                  <c:v>7.7153408910837564</c:v>
                </c:pt>
                <c:pt idx="2671">
                  <c:v>7.7153408910837564</c:v>
                </c:pt>
                <c:pt idx="2672">
                  <c:v>7.7153408910837564</c:v>
                </c:pt>
                <c:pt idx="2673">
                  <c:v>7.7153408910837564</c:v>
                </c:pt>
                <c:pt idx="2674">
                  <c:v>7.7153408910837564</c:v>
                </c:pt>
                <c:pt idx="2675">
                  <c:v>7.7153408910837564</c:v>
                </c:pt>
                <c:pt idx="2676">
                  <c:v>7.7153408910837564</c:v>
                </c:pt>
                <c:pt idx="2677">
                  <c:v>7.7153408910837564</c:v>
                </c:pt>
                <c:pt idx="2678">
                  <c:v>7.7153408910837564</c:v>
                </c:pt>
                <c:pt idx="2679">
                  <c:v>7.7153408910837564</c:v>
                </c:pt>
                <c:pt idx="2680">
                  <c:v>7.7153408910837564</c:v>
                </c:pt>
                <c:pt idx="2681">
                  <c:v>7.7153408910837564</c:v>
                </c:pt>
                <c:pt idx="2682">
                  <c:v>7.7153408910837564</c:v>
                </c:pt>
                <c:pt idx="2683">
                  <c:v>7.7153408910837564</c:v>
                </c:pt>
                <c:pt idx="2684">
                  <c:v>7.7153408910837564</c:v>
                </c:pt>
                <c:pt idx="2685">
                  <c:v>7.7153408910837564</c:v>
                </c:pt>
                <c:pt idx="2686">
                  <c:v>7.7153408910837564</c:v>
                </c:pt>
                <c:pt idx="2687">
                  <c:v>7.7153408910837564</c:v>
                </c:pt>
                <c:pt idx="2688">
                  <c:v>7.7153408910837564</c:v>
                </c:pt>
                <c:pt idx="2689">
                  <c:v>7.7153408910837564</c:v>
                </c:pt>
                <c:pt idx="2690">
                  <c:v>7.7153408910837564</c:v>
                </c:pt>
                <c:pt idx="2691">
                  <c:v>7.7153408910837564</c:v>
                </c:pt>
                <c:pt idx="2692">
                  <c:v>7.7153408910837564</c:v>
                </c:pt>
                <c:pt idx="2693">
                  <c:v>7.7153408910837564</c:v>
                </c:pt>
                <c:pt idx="2694">
                  <c:v>7.7153408910837564</c:v>
                </c:pt>
                <c:pt idx="2695">
                  <c:v>7.7153408910837564</c:v>
                </c:pt>
                <c:pt idx="2696">
                  <c:v>7.7153408910837564</c:v>
                </c:pt>
                <c:pt idx="2697">
                  <c:v>7.7153408910837564</c:v>
                </c:pt>
                <c:pt idx="2698">
                  <c:v>7.7153408910837564</c:v>
                </c:pt>
                <c:pt idx="2699">
                  <c:v>7.7153408910837564</c:v>
                </c:pt>
                <c:pt idx="2700">
                  <c:v>7.7153408910837564</c:v>
                </c:pt>
                <c:pt idx="2701">
                  <c:v>7.7153408910837564</c:v>
                </c:pt>
                <c:pt idx="2702">
                  <c:v>7.7153408910837564</c:v>
                </c:pt>
                <c:pt idx="2703">
                  <c:v>7.7153408910837564</c:v>
                </c:pt>
                <c:pt idx="2704">
                  <c:v>7.7153408910837564</c:v>
                </c:pt>
                <c:pt idx="2705">
                  <c:v>7.7153408910837564</c:v>
                </c:pt>
                <c:pt idx="2706">
                  <c:v>7.7153408910837564</c:v>
                </c:pt>
                <c:pt idx="2707">
                  <c:v>7.7153408910837564</c:v>
                </c:pt>
                <c:pt idx="2708">
                  <c:v>7.7153408910837564</c:v>
                </c:pt>
                <c:pt idx="2709">
                  <c:v>7.7153408910837564</c:v>
                </c:pt>
                <c:pt idx="2710">
                  <c:v>7.7153408910837564</c:v>
                </c:pt>
                <c:pt idx="2711">
                  <c:v>7.7153408910837564</c:v>
                </c:pt>
                <c:pt idx="2712">
                  <c:v>7.7153408910837564</c:v>
                </c:pt>
                <c:pt idx="2713">
                  <c:v>7.7153408910837564</c:v>
                </c:pt>
                <c:pt idx="2714">
                  <c:v>7.7153408910837564</c:v>
                </c:pt>
                <c:pt idx="2715">
                  <c:v>7.7153408910837564</c:v>
                </c:pt>
                <c:pt idx="2716">
                  <c:v>7.7153408910837564</c:v>
                </c:pt>
                <c:pt idx="2717">
                  <c:v>7.7153408910837564</c:v>
                </c:pt>
                <c:pt idx="2718">
                  <c:v>7.7153408910837564</c:v>
                </c:pt>
                <c:pt idx="2719">
                  <c:v>7.7153408910837564</c:v>
                </c:pt>
                <c:pt idx="2720">
                  <c:v>7.7153408910837564</c:v>
                </c:pt>
                <c:pt idx="2721">
                  <c:v>7.7153408910837564</c:v>
                </c:pt>
                <c:pt idx="2722">
                  <c:v>7.7153408910837564</c:v>
                </c:pt>
                <c:pt idx="2723">
                  <c:v>7.7153408910837564</c:v>
                </c:pt>
                <c:pt idx="2724">
                  <c:v>7.7153408910837564</c:v>
                </c:pt>
                <c:pt idx="2725">
                  <c:v>7.7153408910837564</c:v>
                </c:pt>
                <c:pt idx="2726">
                  <c:v>7.7153408910837564</c:v>
                </c:pt>
                <c:pt idx="2727">
                  <c:v>7.7153408910837564</c:v>
                </c:pt>
                <c:pt idx="2728">
                  <c:v>7.7153408910837564</c:v>
                </c:pt>
                <c:pt idx="2729">
                  <c:v>7.7153408910837564</c:v>
                </c:pt>
                <c:pt idx="2730">
                  <c:v>7.7153408910837564</c:v>
                </c:pt>
                <c:pt idx="2731">
                  <c:v>7.7153408910837564</c:v>
                </c:pt>
                <c:pt idx="2732">
                  <c:v>7.7153408910837564</c:v>
                </c:pt>
                <c:pt idx="2733">
                  <c:v>7.7153408910837564</c:v>
                </c:pt>
                <c:pt idx="2734">
                  <c:v>7.7153408910837564</c:v>
                </c:pt>
                <c:pt idx="2735">
                  <c:v>7.7153408910837564</c:v>
                </c:pt>
                <c:pt idx="2736">
                  <c:v>7.7153408910837564</c:v>
                </c:pt>
                <c:pt idx="2737">
                  <c:v>7.7153408910837564</c:v>
                </c:pt>
                <c:pt idx="2738">
                  <c:v>7.7153408910837564</c:v>
                </c:pt>
                <c:pt idx="2739">
                  <c:v>7.7153408910837564</c:v>
                </c:pt>
                <c:pt idx="2740">
                  <c:v>7.7153408910837564</c:v>
                </c:pt>
                <c:pt idx="2741">
                  <c:v>7.7153408910837564</c:v>
                </c:pt>
                <c:pt idx="2742">
                  <c:v>7.7153408910837564</c:v>
                </c:pt>
                <c:pt idx="2743">
                  <c:v>7.7153408910837564</c:v>
                </c:pt>
                <c:pt idx="2744">
                  <c:v>7.7153408910837564</c:v>
                </c:pt>
                <c:pt idx="2745">
                  <c:v>7.7153408910837564</c:v>
                </c:pt>
                <c:pt idx="2746">
                  <c:v>7.7153408910837564</c:v>
                </c:pt>
                <c:pt idx="2747">
                  <c:v>7.7153408910837564</c:v>
                </c:pt>
                <c:pt idx="2748">
                  <c:v>7.7153408910837564</c:v>
                </c:pt>
                <c:pt idx="2749">
                  <c:v>7.7153408910837564</c:v>
                </c:pt>
                <c:pt idx="2750">
                  <c:v>7.7153408910837564</c:v>
                </c:pt>
                <c:pt idx="2751">
                  <c:v>7.7153408910837564</c:v>
                </c:pt>
                <c:pt idx="2752">
                  <c:v>7.7153408910837564</c:v>
                </c:pt>
                <c:pt idx="2753">
                  <c:v>7.7153408910837564</c:v>
                </c:pt>
                <c:pt idx="2754">
                  <c:v>7.7153408910837564</c:v>
                </c:pt>
                <c:pt idx="2755">
                  <c:v>7.7153408910837564</c:v>
                </c:pt>
                <c:pt idx="2756">
                  <c:v>7.7153408910837564</c:v>
                </c:pt>
                <c:pt idx="2757">
                  <c:v>7.7153408910837564</c:v>
                </c:pt>
                <c:pt idx="2758">
                  <c:v>7.7153408910837564</c:v>
                </c:pt>
                <c:pt idx="2759">
                  <c:v>7.7153408910837564</c:v>
                </c:pt>
                <c:pt idx="2760">
                  <c:v>7.7153408910837564</c:v>
                </c:pt>
                <c:pt idx="2761">
                  <c:v>7.7153408910837564</c:v>
                </c:pt>
                <c:pt idx="2762">
                  <c:v>7.7153408910837564</c:v>
                </c:pt>
                <c:pt idx="2763">
                  <c:v>7.7153408910837564</c:v>
                </c:pt>
                <c:pt idx="2764">
                  <c:v>7.7153408910837564</c:v>
                </c:pt>
                <c:pt idx="2765">
                  <c:v>7.7153408910837564</c:v>
                </c:pt>
                <c:pt idx="2766">
                  <c:v>7.7153408910837564</c:v>
                </c:pt>
                <c:pt idx="2767">
                  <c:v>7.7153408910837564</c:v>
                </c:pt>
                <c:pt idx="2768">
                  <c:v>7.7153408910837564</c:v>
                </c:pt>
                <c:pt idx="2769">
                  <c:v>7.7153408910837564</c:v>
                </c:pt>
                <c:pt idx="2770">
                  <c:v>7.7153408910837564</c:v>
                </c:pt>
                <c:pt idx="2771">
                  <c:v>7.7153408910837564</c:v>
                </c:pt>
                <c:pt idx="2772">
                  <c:v>7.7153408910837564</c:v>
                </c:pt>
                <c:pt idx="2773">
                  <c:v>7.7153408910837564</c:v>
                </c:pt>
                <c:pt idx="2774">
                  <c:v>7.7153408910837564</c:v>
                </c:pt>
                <c:pt idx="2775">
                  <c:v>7.7153408910837564</c:v>
                </c:pt>
                <c:pt idx="2776">
                  <c:v>7.7153408910837564</c:v>
                </c:pt>
                <c:pt idx="2777">
                  <c:v>7.7153408910837564</c:v>
                </c:pt>
                <c:pt idx="2778">
                  <c:v>7.7153408910837564</c:v>
                </c:pt>
                <c:pt idx="2779">
                  <c:v>7.7153408910837564</c:v>
                </c:pt>
                <c:pt idx="2780">
                  <c:v>7.7153408910837564</c:v>
                </c:pt>
                <c:pt idx="2781">
                  <c:v>7.7153408910837564</c:v>
                </c:pt>
                <c:pt idx="2782">
                  <c:v>7.7153408910837564</c:v>
                </c:pt>
                <c:pt idx="2783">
                  <c:v>7.7153408910837564</c:v>
                </c:pt>
                <c:pt idx="2784">
                  <c:v>7.7153408910837564</c:v>
                </c:pt>
                <c:pt idx="2785">
                  <c:v>7.7153408910837564</c:v>
                </c:pt>
                <c:pt idx="2786">
                  <c:v>7.7153408910837564</c:v>
                </c:pt>
                <c:pt idx="2787">
                  <c:v>7.7153408910837564</c:v>
                </c:pt>
                <c:pt idx="2788">
                  <c:v>7.7153408910837564</c:v>
                </c:pt>
                <c:pt idx="2789">
                  <c:v>7.7153408910837564</c:v>
                </c:pt>
                <c:pt idx="2790">
                  <c:v>7.7153408910837564</c:v>
                </c:pt>
                <c:pt idx="2791">
                  <c:v>7.7153408910837564</c:v>
                </c:pt>
                <c:pt idx="2792">
                  <c:v>7.7153408910837564</c:v>
                </c:pt>
                <c:pt idx="2793">
                  <c:v>7.7153408910837564</c:v>
                </c:pt>
                <c:pt idx="2794">
                  <c:v>7.7153408910837564</c:v>
                </c:pt>
                <c:pt idx="2795">
                  <c:v>7.7153408910837564</c:v>
                </c:pt>
                <c:pt idx="2796">
                  <c:v>7.7153408910837564</c:v>
                </c:pt>
                <c:pt idx="2797">
                  <c:v>7.7153408910837564</c:v>
                </c:pt>
                <c:pt idx="2798">
                  <c:v>7.7153408910837564</c:v>
                </c:pt>
                <c:pt idx="2799">
                  <c:v>7.7153408910837564</c:v>
                </c:pt>
                <c:pt idx="2800">
                  <c:v>7.7153408910837564</c:v>
                </c:pt>
                <c:pt idx="2801">
                  <c:v>7.7153408910837564</c:v>
                </c:pt>
                <c:pt idx="2802">
                  <c:v>7.7153408910837564</c:v>
                </c:pt>
                <c:pt idx="2803">
                  <c:v>7.7153408910837564</c:v>
                </c:pt>
                <c:pt idx="2804">
                  <c:v>7.7153408910837564</c:v>
                </c:pt>
                <c:pt idx="2805">
                  <c:v>7.7153408910837564</c:v>
                </c:pt>
                <c:pt idx="2806">
                  <c:v>7.7153408910837564</c:v>
                </c:pt>
                <c:pt idx="2807">
                  <c:v>7.7153408910837564</c:v>
                </c:pt>
                <c:pt idx="2808">
                  <c:v>7.7153408910837564</c:v>
                </c:pt>
                <c:pt idx="2809">
                  <c:v>7.7153408910837564</c:v>
                </c:pt>
                <c:pt idx="2810">
                  <c:v>7.7153408910837564</c:v>
                </c:pt>
                <c:pt idx="2811">
                  <c:v>7.7153408910837564</c:v>
                </c:pt>
                <c:pt idx="2812">
                  <c:v>7.7153408910837564</c:v>
                </c:pt>
                <c:pt idx="2813">
                  <c:v>7.7153408910837564</c:v>
                </c:pt>
                <c:pt idx="2814">
                  <c:v>7.7153408910837564</c:v>
                </c:pt>
                <c:pt idx="2815">
                  <c:v>7.7153408910837564</c:v>
                </c:pt>
                <c:pt idx="2816">
                  <c:v>7.7153408910837564</c:v>
                </c:pt>
                <c:pt idx="2817">
                  <c:v>7.7153408910837564</c:v>
                </c:pt>
                <c:pt idx="2818">
                  <c:v>7.7153408910837564</c:v>
                </c:pt>
                <c:pt idx="2819">
                  <c:v>7.7153408910837564</c:v>
                </c:pt>
                <c:pt idx="2820">
                  <c:v>7.7153408910837564</c:v>
                </c:pt>
                <c:pt idx="2821">
                  <c:v>7.7153408910837564</c:v>
                </c:pt>
                <c:pt idx="2822">
                  <c:v>7.7153408910837564</c:v>
                </c:pt>
                <c:pt idx="2823">
                  <c:v>7.7153408910837564</c:v>
                </c:pt>
                <c:pt idx="2824">
                  <c:v>7.7153408910837564</c:v>
                </c:pt>
                <c:pt idx="2825">
                  <c:v>7.7153408910837564</c:v>
                </c:pt>
                <c:pt idx="2826">
                  <c:v>7.7153408910837564</c:v>
                </c:pt>
                <c:pt idx="2827">
                  <c:v>7.7153408910837564</c:v>
                </c:pt>
                <c:pt idx="2828">
                  <c:v>7.7153408910837564</c:v>
                </c:pt>
                <c:pt idx="2829">
                  <c:v>7.7153408910837564</c:v>
                </c:pt>
                <c:pt idx="2830">
                  <c:v>7.7153408910837564</c:v>
                </c:pt>
                <c:pt idx="2831">
                  <c:v>7.7153408910837564</c:v>
                </c:pt>
                <c:pt idx="2832">
                  <c:v>7.7153408910837564</c:v>
                </c:pt>
                <c:pt idx="2833">
                  <c:v>7.7153408910837564</c:v>
                </c:pt>
                <c:pt idx="2834">
                  <c:v>7.7153408910837564</c:v>
                </c:pt>
                <c:pt idx="2835">
                  <c:v>7.7153408910837564</c:v>
                </c:pt>
                <c:pt idx="2836">
                  <c:v>7.7153408910837564</c:v>
                </c:pt>
                <c:pt idx="2837">
                  <c:v>7.7153408910837564</c:v>
                </c:pt>
                <c:pt idx="2838">
                  <c:v>7.7153408910837564</c:v>
                </c:pt>
                <c:pt idx="2839">
                  <c:v>7.7153408910837564</c:v>
                </c:pt>
                <c:pt idx="2840">
                  <c:v>7.7153408910837564</c:v>
                </c:pt>
                <c:pt idx="2841">
                  <c:v>7.7153408910837564</c:v>
                </c:pt>
                <c:pt idx="2842">
                  <c:v>7.7153408910837564</c:v>
                </c:pt>
                <c:pt idx="2843">
                  <c:v>7.7153408910837564</c:v>
                </c:pt>
                <c:pt idx="2844">
                  <c:v>7.7153408910837564</c:v>
                </c:pt>
                <c:pt idx="2845">
                  <c:v>7.7153408910837564</c:v>
                </c:pt>
                <c:pt idx="2846">
                  <c:v>7.7153408910837564</c:v>
                </c:pt>
                <c:pt idx="2847">
                  <c:v>7.7153408910837564</c:v>
                </c:pt>
                <c:pt idx="2848">
                  <c:v>7.7153408910837564</c:v>
                </c:pt>
                <c:pt idx="2849">
                  <c:v>7.7153408910837564</c:v>
                </c:pt>
                <c:pt idx="2850">
                  <c:v>7.7153408910837564</c:v>
                </c:pt>
                <c:pt idx="2851">
                  <c:v>7.7153408910837564</c:v>
                </c:pt>
                <c:pt idx="2852">
                  <c:v>7.7153408910837564</c:v>
                </c:pt>
                <c:pt idx="2853">
                  <c:v>7.7153408910837564</c:v>
                </c:pt>
                <c:pt idx="2854">
                  <c:v>7.7153408910837564</c:v>
                </c:pt>
                <c:pt idx="2855">
                  <c:v>7.7153408910837564</c:v>
                </c:pt>
                <c:pt idx="2856">
                  <c:v>7.7153408910837564</c:v>
                </c:pt>
                <c:pt idx="2857">
                  <c:v>7.7153408910837564</c:v>
                </c:pt>
                <c:pt idx="2858">
                  <c:v>7.7153408910837564</c:v>
                </c:pt>
                <c:pt idx="2859">
                  <c:v>7.7153408910837564</c:v>
                </c:pt>
                <c:pt idx="2860">
                  <c:v>7.7153408910837564</c:v>
                </c:pt>
                <c:pt idx="2861">
                  <c:v>7.7153408910837564</c:v>
                </c:pt>
                <c:pt idx="2862">
                  <c:v>7.7153408910837564</c:v>
                </c:pt>
                <c:pt idx="2863">
                  <c:v>7.7153408910837564</c:v>
                </c:pt>
                <c:pt idx="2864">
                  <c:v>7.7153408910837564</c:v>
                </c:pt>
                <c:pt idx="2865">
                  <c:v>7.7153408910837564</c:v>
                </c:pt>
                <c:pt idx="2866">
                  <c:v>7.7153408910837564</c:v>
                </c:pt>
                <c:pt idx="2867">
                  <c:v>7.7153408910837564</c:v>
                </c:pt>
                <c:pt idx="2868">
                  <c:v>7.7153408910837564</c:v>
                </c:pt>
                <c:pt idx="2869">
                  <c:v>7.7153408910837564</c:v>
                </c:pt>
                <c:pt idx="2870">
                  <c:v>7.7153408910837564</c:v>
                </c:pt>
                <c:pt idx="2871">
                  <c:v>7.7153408910837564</c:v>
                </c:pt>
                <c:pt idx="2872">
                  <c:v>7.7153408910837564</c:v>
                </c:pt>
                <c:pt idx="2873">
                  <c:v>7.7153408910837564</c:v>
                </c:pt>
                <c:pt idx="2874">
                  <c:v>7.7153408910837564</c:v>
                </c:pt>
                <c:pt idx="2875">
                  <c:v>7.7153408910837564</c:v>
                </c:pt>
                <c:pt idx="2876">
                  <c:v>7.7153408910837564</c:v>
                </c:pt>
                <c:pt idx="2877">
                  <c:v>7.7153408910837564</c:v>
                </c:pt>
                <c:pt idx="2878">
                  <c:v>7.7153408910837564</c:v>
                </c:pt>
                <c:pt idx="2879">
                  <c:v>7.7153408910837564</c:v>
                </c:pt>
                <c:pt idx="2880">
                  <c:v>7.7153408910837564</c:v>
                </c:pt>
                <c:pt idx="2881">
                  <c:v>7.7153408910837564</c:v>
                </c:pt>
                <c:pt idx="2882">
                  <c:v>7.7153408910837564</c:v>
                </c:pt>
                <c:pt idx="2883">
                  <c:v>7.7153408910837564</c:v>
                </c:pt>
                <c:pt idx="2884">
                  <c:v>7.7153408910837564</c:v>
                </c:pt>
                <c:pt idx="2885">
                  <c:v>7.7153408910837564</c:v>
                </c:pt>
                <c:pt idx="2886">
                  <c:v>7.7153408910837564</c:v>
                </c:pt>
                <c:pt idx="2887">
                  <c:v>7.7153408910837564</c:v>
                </c:pt>
                <c:pt idx="2888">
                  <c:v>7.7153408910837564</c:v>
                </c:pt>
                <c:pt idx="2889">
                  <c:v>7.7153408910837564</c:v>
                </c:pt>
                <c:pt idx="2890">
                  <c:v>7.7153408910837564</c:v>
                </c:pt>
                <c:pt idx="2891">
                  <c:v>7.7153408910837564</c:v>
                </c:pt>
                <c:pt idx="2892">
                  <c:v>7.7153408910837564</c:v>
                </c:pt>
                <c:pt idx="2893">
                  <c:v>7.7153408910837564</c:v>
                </c:pt>
                <c:pt idx="2894">
                  <c:v>7.7153408910837564</c:v>
                </c:pt>
                <c:pt idx="2895">
                  <c:v>7.7153408910837564</c:v>
                </c:pt>
                <c:pt idx="2896">
                  <c:v>7.7153408910837564</c:v>
                </c:pt>
                <c:pt idx="2897">
                  <c:v>7.7153408910837564</c:v>
                </c:pt>
                <c:pt idx="2898">
                  <c:v>7.7153408910837564</c:v>
                </c:pt>
                <c:pt idx="2899">
                  <c:v>7.7153408910837564</c:v>
                </c:pt>
                <c:pt idx="2900">
                  <c:v>7.7153408910837564</c:v>
                </c:pt>
                <c:pt idx="2901">
                  <c:v>7.7153408910837564</c:v>
                </c:pt>
                <c:pt idx="2902">
                  <c:v>7.7153408910837564</c:v>
                </c:pt>
                <c:pt idx="2903">
                  <c:v>7.7153408910837564</c:v>
                </c:pt>
                <c:pt idx="2904">
                  <c:v>7.7153408910837564</c:v>
                </c:pt>
                <c:pt idx="2905">
                  <c:v>7.7153408910837564</c:v>
                </c:pt>
                <c:pt idx="2906">
                  <c:v>7.7153408910837564</c:v>
                </c:pt>
                <c:pt idx="2907">
                  <c:v>7.7153408910837564</c:v>
                </c:pt>
                <c:pt idx="2908">
                  <c:v>7.7153408910837564</c:v>
                </c:pt>
                <c:pt idx="2909">
                  <c:v>7.7153408910837564</c:v>
                </c:pt>
                <c:pt idx="2910">
                  <c:v>7.7153408910837564</c:v>
                </c:pt>
                <c:pt idx="2911">
                  <c:v>7.7153408910837564</c:v>
                </c:pt>
                <c:pt idx="2912">
                  <c:v>7.7153408910837564</c:v>
                </c:pt>
                <c:pt idx="2913">
                  <c:v>7.7153408910837564</c:v>
                </c:pt>
                <c:pt idx="2914">
                  <c:v>7.7153408910837564</c:v>
                </c:pt>
                <c:pt idx="2915">
                  <c:v>7.7153408910837564</c:v>
                </c:pt>
                <c:pt idx="2916">
                  <c:v>7.7153408910837564</c:v>
                </c:pt>
                <c:pt idx="2917">
                  <c:v>7.7153408910837564</c:v>
                </c:pt>
                <c:pt idx="2918">
                  <c:v>7.7153408910837564</c:v>
                </c:pt>
                <c:pt idx="2919">
                  <c:v>7.7153408910837564</c:v>
                </c:pt>
                <c:pt idx="2920">
                  <c:v>7.7153408910837564</c:v>
                </c:pt>
                <c:pt idx="2921">
                  <c:v>7.7153408910837564</c:v>
                </c:pt>
                <c:pt idx="2922">
                  <c:v>7.7153408910837564</c:v>
                </c:pt>
                <c:pt idx="2923">
                  <c:v>7.7153408910837564</c:v>
                </c:pt>
                <c:pt idx="2924">
                  <c:v>7.7153408910837564</c:v>
                </c:pt>
                <c:pt idx="2925">
                  <c:v>7.7153408910837564</c:v>
                </c:pt>
                <c:pt idx="2926">
                  <c:v>7.7153408910837564</c:v>
                </c:pt>
                <c:pt idx="2927">
                  <c:v>7.7153408910837564</c:v>
                </c:pt>
                <c:pt idx="2928">
                  <c:v>7.7153408910837564</c:v>
                </c:pt>
                <c:pt idx="2929">
                  <c:v>7.7153408910837564</c:v>
                </c:pt>
                <c:pt idx="2930">
                  <c:v>7.7153408910837564</c:v>
                </c:pt>
                <c:pt idx="2931">
                  <c:v>7.7153408910837564</c:v>
                </c:pt>
                <c:pt idx="2932">
                  <c:v>7.7153408910837564</c:v>
                </c:pt>
                <c:pt idx="2933">
                  <c:v>7.7153408910837564</c:v>
                </c:pt>
                <c:pt idx="2934">
                  <c:v>7.7153408910837564</c:v>
                </c:pt>
                <c:pt idx="2935">
                  <c:v>7.7153408910837564</c:v>
                </c:pt>
                <c:pt idx="2936">
                  <c:v>7.7153408910837564</c:v>
                </c:pt>
                <c:pt idx="2937">
                  <c:v>7.7153408910837564</c:v>
                </c:pt>
                <c:pt idx="2938">
                  <c:v>7.7153408910837564</c:v>
                </c:pt>
                <c:pt idx="2939">
                  <c:v>7.7153408910837564</c:v>
                </c:pt>
                <c:pt idx="2940">
                  <c:v>7.7153408910837564</c:v>
                </c:pt>
                <c:pt idx="2941">
                  <c:v>7.7153408910837564</c:v>
                </c:pt>
                <c:pt idx="2942">
                  <c:v>7.7153408910837564</c:v>
                </c:pt>
                <c:pt idx="2943">
                  <c:v>7.7153408910837564</c:v>
                </c:pt>
                <c:pt idx="2944">
                  <c:v>7.7153408910837564</c:v>
                </c:pt>
                <c:pt idx="2945">
                  <c:v>7.7153408910837564</c:v>
                </c:pt>
                <c:pt idx="2946">
                  <c:v>7.7153408910837564</c:v>
                </c:pt>
                <c:pt idx="2947">
                  <c:v>7.7153408910837564</c:v>
                </c:pt>
                <c:pt idx="2948">
                  <c:v>7.7153408910837564</c:v>
                </c:pt>
                <c:pt idx="2949">
                  <c:v>7.7153408910837564</c:v>
                </c:pt>
                <c:pt idx="2950">
                  <c:v>7.7153408910837564</c:v>
                </c:pt>
                <c:pt idx="2951">
                  <c:v>7.7153408910837564</c:v>
                </c:pt>
                <c:pt idx="2952">
                  <c:v>7.7153408910837564</c:v>
                </c:pt>
                <c:pt idx="2953">
                  <c:v>7.7153408910837564</c:v>
                </c:pt>
                <c:pt idx="2954">
                  <c:v>7.7153408910837564</c:v>
                </c:pt>
                <c:pt idx="2955">
                  <c:v>7.7153408910837564</c:v>
                </c:pt>
                <c:pt idx="2956">
                  <c:v>7.7153408910837564</c:v>
                </c:pt>
                <c:pt idx="2957">
                  <c:v>7.7153408910837564</c:v>
                </c:pt>
                <c:pt idx="2958">
                  <c:v>7.7153408910837564</c:v>
                </c:pt>
                <c:pt idx="2959">
                  <c:v>7.7153408910837564</c:v>
                </c:pt>
                <c:pt idx="2960">
                  <c:v>7.7153408910837564</c:v>
                </c:pt>
                <c:pt idx="2961">
                  <c:v>7.7153408910837564</c:v>
                </c:pt>
                <c:pt idx="2962">
                  <c:v>7.7153408910837564</c:v>
                </c:pt>
                <c:pt idx="2963">
                  <c:v>7.7153408910837564</c:v>
                </c:pt>
                <c:pt idx="2964">
                  <c:v>7.7153408910837564</c:v>
                </c:pt>
                <c:pt idx="2965">
                  <c:v>7.7153408910837564</c:v>
                </c:pt>
                <c:pt idx="2966">
                  <c:v>7.7153408910837564</c:v>
                </c:pt>
                <c:pt idx="2967">
                  <c:v>7.7153408910837564</c:v>
                </c:pt>
                <c:pt idx="2968">
                  <c:v>7.7153408910837564</c:v>
                </c:pt>
                <c:pt idx="2969">
                  <c:v>7.7153408910837564</c:v>
                </c:pt>
                <c:pt idx="2970">
                  <c:v>7.7153408910837564</c:v>
                </c:pt>
                <c:pt idx="2971">
                  <c:v>7.7153408910837564</c:v>
                </c:pt>
                <c:pt idx="2972">
                  <c:v>7.7153408910837564</c:v>
                </c:pt>
                <c:pt idx="2973">
                  <c:v>7.7153408910837564</c:v>
                </c:pt>
                <c:pt idx="2974">
                  <c:v>7.7153408910837564</c:v>
                </c:pt>
                <c:pt idx="2975">
                  <c:v>7.7153408910837564</c:v>
                </c:pt>
                <c:pt idx="2976">
                  <c:v>7.7153408910837564</c:v>
                </c:pt>
                <c:pt idx="2977">
                  <c:v>7.7153408910837564</c:v>
                </c:pt>
                <c:pt idx="2978">
                  <c:v>7.7153408910837564</c:v>
                </c:pt>
                <c:pt idx="2979">
                  <c:v>7.7153408910837564</c:v>
                </c:pt>
                <c:pt idx="2980">
                  <c:v>7.7153408910837564</c:v>
                </c:pt>
                <c:pt idx="2981">
                  <c:v>7.7153408910837564</c:v>
                </c:pt>
                <c:pt idx="2982">
                  <c:v>7.7153408910837564</c:v>
                </c:pt>
                <c:pt idx="2983">
                  <c:v>7.7153408910837564</c:v>
                </c:pt>
                <c:pt idx="2984">
                  <c:v>7.7153408910837564</c:v>
                </c:pt>
                <c:pt idx="2985">
                  <c:v>7.7153408910837564</c:v>
                </c:pt>
                <c:pt idx="2986">
                  <c:v>7.7153408910837564</c:v>
                </c:pt>
                <c:pt idx="2987">
                  <c:v>7.7153408910837564</c:v>
                </c:pt>
                <c:pt idx="2988">
                  <c:v>7.7153408910837564</c:v>
                </c:pt>
                <c:pt idx="2989">
                  <c:v>7.7153408910837564</c:v>
                </c:pt>
                <c:pt idx="2990">
                  <c:v>7.7153408910837564</c:v>
                </c:pt>
                <c:pt idx="2991">
                  <c:v>7.7153408910837564</c:v>
                </c:pt>
                <c:pt idx="2992">
                  <c:v>7.7153408910837564</c:v>
                </c:pt>
                <c:pt idx="2993">
                  <c:v>7.7153408910837564</c:v>
                </c:pt>
                <c:pt idx="2994">
                  <c:v>7.7153408910837564</c:v>
                </c:pt>
                <c:pt idx="2995">
                  <c:v>7.7153408910837564</c:v>
                </c:pt>
                <c:pt idx="2996">
                  <c:v>7.7153408910837564</c:v>
                </c:pt>
                <c:pt idx="2997">
                  <c:v>7.7153408910837564</c:v>
                </c:pt>
                <c:pt idx="2998">
                  <c:v>7.7153408910837564</c:v>
                </c:pt>
                <c:pt idx="2999">
                  <c:v>7.7153408910837564</c:v>
                </c:pt>
                <c:pt idx="3000">
                  <c:v>7.7153408910837564</c:v>
                </c:pt>
                <c:pt idx="3001">
                  <c:v>7.7153408910837564</c:v>
                </c:pt>
                <c:pt idx="3002">
                  <c:v>7.7153408910837564</c:v>
                </c:pt>
                <c:pt idx="3003">
                  <c:v>7.7153408910837564</c:v>
                </c:pt>
                <c:pt idx="3004">
                  <c:v>7.7153408910837564</c:v>
                </c:pt>
                <c:pt idx="3005">
                  <c:v>7.7153408910837564</c:v>
                </c:pt>
                <c:pt idx="3006">
                  <c:v>7.7153408910837564</c:v>
                </c:pt>
                <c:pt idx="3007">
                  <c:v>7.7153408910837564</c:v>
                </c:pt>
                <c:pt idx="3008">
                  <c:v>7.7153408910837564</c:v>
                </c:pt>
                <c:pt idx="3009">
                  <c:v>7.7153408910837564</c:v>
                </c:pt>
                <c:pt idx="3010">
                  <c:v>7.7153408910837564</c:v>
                </c:pt>
                <c:pt idx="3011">
                  <c:v>7.7153408910837564</c:v>
                </c:pt>
                <c:pt idx="3012">
                  <c:v>7.7153408910837564</c:v>
                </c:pt>
                <c:pt idx="3013">
                  <c:v>7.7153408910837564</c:v>
                </c:pt>
                <c:pt idx="3014">
                  <c:v>7.7153408910837564</c:v>
                </c:pt>
                <c:pt idx="3015">
                  <c:v>7.7153408910837564</c:v>
                </c:pt>
                <c:pt idx="3016">
                  <c:v>7.7153408910837564</c:v>
                </c:pt>
                <c:pt idx="3017">
                  <c:v>7.7153408910837564</c:v>
                </c:pt>
                <c:pt idx="3018">
                  <c:v>7.7153408910837564</c:v>
                </c:pt>
                <c:pt idx="3019">
                  <c:v>7.7153408910837564</c:v>
                </c:pt>
                <c:pt idx="3020">
                  <c:v>7.7153408910837564</c:v>
                </c:pt>
                <c:pt idx="3021">
                  <c:v>7.7153408910837564</c:v>
                </c:pt>
                <c:pt idx="3022">
                  <c:v>7.7153408910837564</c:v>
                </c:pt>
                <c:pt idx="3023">
                  <c:v>7.7153408910837564</c:v>
                </c:pt>
                <c:pt idx="3024">
                  <c:v>7.7153408910837564</c:v>
                </c:pt>
                <c:pt idx="3025">
                  <c:v>7.7153408910837564</c:v>
                </c:pt>
                <c:pt idx="3026">
                  <c:v>7.7153408910837564</c:v>
                </c:pt>
                <c:pt idx="3027">
                  <c:v>7.7153408910837564</c:v>
                </c:pt>
                <c:pt idx="3028">
                  <c:v>7.7153408910837564</c:v>
                </c:pt>
                <c:pt idx="3029">
                  <c:v>7.7153408910837564</c:v>
                </c:pt>
                <c:pt idx="3030">
                  <c:v>7.7153408910837564</c:v>
                </c:pt>
                <c:pt idx="3031">
                  <c:v>7.7153408910837564</c:v>
                </c:pt>
                <c:pt idx="3032">
                  <c:v>7.7153408910837564</c:v>
                </c:pt>
                <c:pt idx="3033">
                  <c:v>7.7153408910837564</c:v>
                </c:pt>
                <c:pt idx="3034">
                  <c:v>7.7153408910837564</c:v>
                </c:pt>
                <c:pt idx="3035">
                  <c:v>7.7153408910837564</c:v>
                </c:pt>
                <c:pt idx="3036">
                  <c:v>7.7153408910837564</c:v>
                </c:pt>
                <c:pt idx="3037">
                  <c:v>7.7153408910837564</c:v>
                </c:pt>
                <c:pt idx="3038">
                  <c:v>7.7153408910837564</c:v>
                </c:pt>
                <c:pt idx="3039">
                  <c:v>7.7153408910837564</c:v>
                </c:pt>
                <c:pt idx="3040">
                  <c:v>7.7153408910837564</c:v>
                </c:pt>
                <c:pt idx="3041">
                  <c:v>7.7153408910837564</c:v>
                </c:pt>
                <c:pt idx="3042">
                  <c:v>7.7153408910837564</c:v>
                </c:pt>
                <c:pt idx="3043">
                  <c:v>7.7153408910837564</c:v>
                </c:pt>
                <c:pt idx="3044">
                  <c:v>7.7153408910837564</c:v>
                </c:pt>
                <c:pt idx="3045">
                  <c:v>7.7153408910837564</c:v>
                </c:pt>
                <c:pt idx="3046">
                  <c:v>7.7153408910837564</c:v>
                </c:pt>
                <c:pt idx="3047">
                  <c:v>7.7153408910837564</c:v>
                </c:pt>
                <c:pt idx="3048">
                  <c:v>7.7153408910837564</c:v>
                </c:pt>
                <c:pt idx="3049">
                  <c:v>7.7153408910837564</c:v>
                </c:pt>
                <c:pt idx="3050">
                  <c:v>7.7153408910837564</c:v>
                </c:pt>
                <c:pt idx="3051">
                  <c:v>7.7153408910837564</c:v>
                </c:pt>
                <c:pt idx="3052">
                  <c:v>7.7153408910837564</c:v>
                </c:pt>
                <c:pt idx="3053">
                  <c:v>7.7153408910837564</c:v>
                </c:pt>
                <c:pt idx="3054">
                  <c:v>7.7153408910837564</c:v>
                </c:pt>
                <c:pt idx="3055">
                  <c:v>7.7153408910837564</c:v>
                </c:pt>
                <c:pt idx="3056">
                  <c:v>7.7153408910837564</c:v>
                </c:pt>
                <c:pt idx="3057">
                  <c:v>7.7153408910837564</c:v>
                </c:pt>
                <c:pt idx="3058">
                  <c:v>7.7153408910837564</c:v>
                </c:pt>
                <c:pt idx="3059">
                  <c:v>7.7153408910837564</c:v>
                </c:pt>
                <c:pt idx="3060">
                  <c:v>7.7153408910837564</c:v>
                </c:pt>
                <c:pt idx="3061">
                  <c:v>7.7153408910837564</c:v>
                </c:pt>
                <c:pt idx="3062">
                  <c:v>7.7153408910837564</c:v>
                </c:pt>
                <c:pt idx="3063">
                  <c:v>7.7153408910837564</c:v>
                </c:pt>
                <c:pt idx="3064">
                  <c:v>7.7153408910837564</c:v>
                </c:pt>
                <c:pt idx="3065">
                  <c:v>7.7153408910837564</c:v>
                </c:pt>
                <c:pt idx="3066">
                  <c:v>7.7153408910837564</c:v>
                </c:pt>
                <c:pt idx="3067">
                  <c:v>7.7153408910837564</c:v>
                </c:pt>
                <c:pt idx="3068">
                  <c:v>7.7153408910837564</c:v>
                </c:pt>
                <c:pt idx="3069">
                  <c:v>7.7153408910837564</c:v>
                </c:pt>
                <c:pt idx="3070">
                  <c:v>7.7153408910837564</c:v>
                </c:pt>
                <c:pt idx="3071">
                  <c:v>7.7153408910837564</c:v>
                </c:pt>
                <c:pt idx="3072">
                  <c:v>7.7153408910837564</c:v>
                </c:pt>
                <c:pt idx="3073">
                  <c:v>7.7153408910837564</c:v>
                </c:pt>
                <c:pt idx="3074">
                  <c:v>7.7153408910837564</c:v>
                </c:pt>
                <c:pt idx="3075">
                  <c:v>7.7153408910837564</c:v>
                </c:pt>
                <c:pt idx="3076">
                  <c:v>7.7153408910837564</c:v>
                </c:pt>
                <c:pt idx="3077">
                  <c:v>7.7153408910837564</c:v>
                </c:pt>
                <c:pt idx="3078">
                  <c:v>7.7153408910837564</c:v>
                </c:pt>
                <c:pt idx="3079">
                  <c:v>7.7153408910837564</c:v>
                </c:pt>
                <c:pt idx="3080">
                  <c:v>7.7153408910837564</c:v>
                </c:pt>
                <c:pt idx="3081">
                  <c:v>7.7153408910837564</c:v>
                </c:pt>
                <c:pt idx="3082">
                  <c:v>7.7153408910837564</c:v>
                </c:pt>
                <c:pt idx="3083">
                  <c:v>7.7153408910837564</c:v>
                </c:pt>
                <c:pt idx="3084">
                  <c:v>7.7153408910837564</c:v>
                </c:pt>
                <c:pt idx="3085">
                  <c:v>7.7153408910837564</c:v>
                </c:pt>
                <c:pt idx="3086">
                  <c:v>7.7153408910837564</c:v>
                </c:pt>
                <c:pt idx="3087">
                  <c:v>7.7153408910837564</c:v>
                </c:pt>
                <c:pt idx="3088">
                  <c:v>7.7153408910837564</c:v>
                </c:pt>
                <c:pt idx="3089">
                  <c:v>7.7153408910837564</c:v>
                </c:pt>
                <c:pt idx="3090">
                  <c:v>7.7153408910837564</c:v>
                </c:pt>
                <c:pt idx="3091">
                  <c:v>7.7153408910837564</c:v>
                </c:pt>
                <c:pt idx="3092">
                  <c:v>7.7153408910837564</c:v>
                </c:pt>
                <c:pt idx="3093">
                  <c:v>7.7153408910837564</c:v>
                </c:pt>
                <c:pt idx="3094">
                  <c:v>7.7153408910837564</c:v>
                </c:pt>
                <c:pt idx="3095">
                  <c:v>7.7153408910837564</c:v>
                </c:pt>
                <c:pt idx="3096">
                  <c:v>7.7153408910837564</c:v>
                </c:pt>
                <c:pt idx="3097">
                  <c:v>7.7153408910837564</c:v>
                </c:pt>
                <c:pt idx="3098">
                  <c:v>7.7153408910837564</c:v>
                </c:pt>
                <c:pt idx="3099">
                  <c:v>7.7153408910837564</c:v>
                </c:pt>
                <c:pt idx="3100">
                  <c:v>7.7153408910837564</c:v>
                </c:pt>
                <c:pt idx="3101">
                  <c:v>7.7153408910837564</c:v>
                </c:pt>
                <c:pt idx="3102">
                  <c:v>7.7153408910837564</c:v>
                </c:pt>
                <c:pt idx="3103">
                  <c:v>7.7153408910837564</c:v>
                </c:pt>
                <c:pt idx="3104">
                  <c:v>7.7153408910837564</c:v>
                </c:pt>
                <c:pt idx="3105">
                  <c:v>7.7153408910837564</c:v>
                </c:pt>
                <c:pt idx="3106">
                  <c:v>7.7153408910837564</c:v>
                </c:pt>
                <c:pt idx="3107">
                  <c:v>7.7153408910837564</c:v>
                </c:pt>
                <c:pt idx="3108">
                  <c:v>7.7153408910837564</c:v>
                </c:pt>
                <c:pt idx="3109">
                  <c:v>7.7153408910837564</c:v>
                </c:pt>
                <c:pt idx="3110">
                  <c:v>7.7153408910837564</c:v>
                </c:pt>
                <c:pt idx="3111">
                  <c:v>7.7153408910837564</c:v>
                </c:pt>
                <c:pt idx="3112">
                  <c:v>7.7153408910837564</c:v>
                </c:pt>
                <c:pt idx="3113">
                  <c:v>7.7153408910837564</c:v>
                </c:pt>
                <c:pt idx="3114">
                  <c:v>7.7153408910837564</c:v>
                </c:pt>
                <c:pt idx="3115">
                  <c:v>7.7153408910837564</c:v>
                </c:pt>
                <c:pt idx="3116">
                  <c:v>7.7153408910837564</c:v>
                </c:pt>
                <c:pt idx="3117">
                  <c:v>7.7153408910837564</c:v>
                </c:pt>
                <c:pt idx="3118">
                  <c:v>7.7153408910837564</c:v>
                </c:pt>
                <c:pt idx="3119">
                  <c:v>7.7153408910837564</c:v>
                </c:pt>
                <c:pt idx="3120">
                  <c:v>7.7153408910837564</c:v>
                </c:pt>
                <c:pt idx="3121">
                  <c:v>7.7153408910837564</c:v>
                </c:pt>
                <c:pt idx="3122">
                  <c:v>7.7153408910837564</c:v>
                </c:pt>
                <c:pt idx="3123">
                  <c:v>7.7153408910837564</c:v>
                </c:pt>
                <c:pt idx="3124">
                  <c:v>7.7153408910837564</c:v>
                </c:pt>
                <c:pt idx="3125">
                  <c:v>7.7153408910837564</c:v>
                </c:pt>
                <c:pt idx="3126">
                  <c:v>7.7153408910837564</c:v>
                </c:pt>
                <c:pt idx="3127">
                  <c:v>7.7153408910837564</c:v>
                </c:pt>
                <c:pt idx="3128">
                  <c:v>7.7153408910837564</c:v>
                </c:pt>
                <c:pt idx="3129">
                  <c:v>7.7153408910837564</c:v>
                </c:pt>
                <c:pt idx="3130">
                  <c:v>7.7153408910837564</c:v>
                </c:pt>
                <c:pt idx="3131">
                  <c:v>7.7153408910837564</c:v>
                </c:pt>
                <c:pt idx="3132">
                  <c:v>7.7153408910837564</c:v>
                </c:pt>
                <c:pt idx="3133">
                  <c:v>7.7153408910837564</c:v>
                </c:pt>
                <c:pt idx="3134">
                  <c:v>7.7153408910837564</c:v>
                </c:pt>
                <c:pt idx="3135">
                  <c:v>7.7153408910837564</c:v>
                </c:pt>
                <c:pt idx="3136">
                  <c:v>7.7153408910837564</c:v>
                </c:pt>
                <c:pt idx="3137">
                  <c:v>7.7153408910837564</c:v>
                </c:pt>
                <c:pt idx="3138">
                  <c:v>7.7153408910837564</c:v>
                </c:pt>
                <c:pt idx="3139">
                  <c:v>7.7153408910837564</c:v>
                </c:pt>
                <c:pt idx="3140">
                  <c:v>7.7153408910837564</c:v>
                </c:pt>
                <c:pt idx="3141">
                  <c:v>7.7153408910837564</c:v>
                </c:pt>
                <c:pt idx="3142">
                  <c:v>7.7153408910837564</c:v>
                </c:pt>
                <c:pt idx="3143">
                  <c:v>7.7153408910837564</c:v>
                </c:pt>
                <c:pt idx="3144">
                  <c:v>7.7153408910837564</c:v>
                </c:pt>
                <c:pt idx="3145">
                  <c:v>7.7153408910837564</c:v>
                </c:pt>
                <c:pt idx="3146">
                  <c:v>7.7153408910837564</c:v>
                </c:pt>
                <c:pt idx="3147">
                  <c:v>7.7153408910837564</c:v>
                </c:pt>
                <c:pt idx="3148">
                  <c:v>7.7153408910837564</c:v>
                </c:pt>
                <c:pt idx="3149">
                  <c:v>7.7153408910837564</c:v>
                </c:pt>
                <c:pt idx="3150">
                  <c:v>7.7153408910837564</c:v>
                </c:pt>
                <c:pt idx="3151">
                  <c:v>7.7153408910837564</c:v>
                </c:pt>
                <c:pt idx="3152">
                  <c:v>7.7153408910837564</c:v>
                </c:pt>
                <c:pt idx="3153">
                  <c:v>7.7153408910837564</c:v>
                </c:pt>
                <c:pt idx="3154">
                  <c:v>7.7153408910837564</c:v>
                </c:pt>
                <c:pt idx="3155">
                  <c:v>7.7153408910837564</c:v>
                </c:pt>
                <c:pt idx="3156">
                  <c:v>7.7153408910837564</c:v>
                </c:pt>
                <c:pt idx="3157">
                  <c:v>7.7153408910837564</c:v>
                </c:pt>
                <c:pt idx="3158">
                  <c:v>7.7153408910837564</c:v>
                </c:pt>
                <c:pt idx="3159">
                  <c:v>7.7153408910837564</c:v>
                </c:pt>
                <c:pt idx="3160">
                  <c:v>7.7153408910837564</c:v>
                </c:pt>
                <c:pt idx="3161">
                  <c:v>7.7153408910837564</c:v>
                </c:pt>
                <c:pt idx="3162">
                  <c:v>7.7153408910837564</c:v>
                </c:pt>
                <c:pt idx="3163">
                  <c:v>7.7153408910837564</c:v>
                </c:pt>
                <c:pt idx="3164">
                  <c:v>7.7153408910837564</c:v>
                </c:pt>
                <c:pt idx="3165">
                  <c:v>7.7153408910837564</c:v>
                </c:pt>
                <c:pt idx="3166">
                  <c:v>7.7153408910837564</c:v>
                </c:pt>
                <c:pt idx="3167">
                  <c:v>7.7153408910837564</c:v>
                </c:pt>
                <c:pt idx="3168">
                  <c:v>7.7153408910837564</c:v>
                </c:pt>
                <c:pt idx="3169">
                  <c:v>7.7153408910837564</c:v>
                </c:pt>
                <c:pt idx="3170">
                  <c:v>7.7153408910837564</c:v>
                </c:pt>
                <c:pt idx="3171">
                  <c:v>7.7153408910837564</c:v>
                </c:pt>
                <c:pt idx="3172">
                  <c:v>7.7153408910837564</c:v>
                </c:pt>
                <c:pt idx="3173">
                  <c:v>7.7153408910837564</c:v>
                </c:pt>
                <c:pt idx="3174">
                  <c:v>7.7153408910837564</c:v>
                </c:pt>
                <c:pt idx="3175">
                  <c:v>7.7153408910837564</c:v>
                </c:pt>
                <c:pt idx="3176">
                  <c:v>7.7153408910837564</c:v>
                </c:pt>
                <c:pt idx="3177">
                  <c:v>7.7153408910837564</c:v>
                </c:pt>
                <c:pt idx="3178">
                  <c:v>7.7153408910837564</c:v>
                </c:pt>
                <c:pt idx="3179">
                  <c:v>7.7153408910837564</c:v>
                </c:pt>
                <c:pt idx="3180">
                  <c:v>7.7153408910837564</c:v>
                </c:pt>
                <c:pt idx="3181">
                  <c:v>7.7153408910837564</c:v>
                </c:pt>
                <c:pt idx="3182">
                  <c:v>7.7153408910837564</c:v>
                </c:pt>
                <c:pt idx="3183">
                  <c:v>7.7153408910837564</c:v>
                </c:pt>
                <c:pt idx="3184">
                  <c:v>7.7153408910837564</c:v>
                </c:pt>
                <c:pt idx="3185">
                  <c:v>7.7153408910837564</c:v>
                </c:pt>
                <c:pt idx="3186">
                  <c:v>7.7153408910837564</c:v>
                </c:pt>
                <c:pt idx="3187">
                  <c:v>7.7153408910837564</c:v>
                </c:pt>
                <c:pt idx="3188">
                  <c:v>7.7153408910837564</c:v>
                </c:pt>
                <c:pt idx="3189">
                  <c:v>7.7153408910837564</c:v>
                </c:pt>
                <c:pt idx="3190">
                  <c:v>7.7153408910837564</c:v>
                </c:pt>
                <c:pt idx="3191">
                  <c:v>7.7153408910837564</c:v>
                </c:pt>
                <c:pt idx="3192">
                  <c:v>7.7153408910837564</c:v>
                </c:pt>
                <c:pt idx="3193">
                  <c:v>7.7153408910837564</c:v>
                </c:pt>
                <c:pt idx="3194">
                  <c:v>7.7153408910837564</c:v>
                </c:pt>
                <c:pt idx="3195">
                  <c:v>7.7153408910837564</c:v>
                </c:pt>
                <c:pt idx="3196">
                  <c:v>7.7153408910837564</c:v>
                </c:pt>
                <c:pt idx="3197">
                  <c:v>7.7153408910837564</c:v>
                </c:pt>
                <c:pt idx="3198">
                  <c:v>7.7153408910837564</c:v>
                </c:pt>
                <c:pt idx="3199">
                  <c:v>7.7153408910837564</c:v>
                </c:pt>
                <c:pt idx="3200">
                  <c:v>7.7153408910837564</c:v>
                </c:pt>
                <c:pt idx="3201">
                  <c:v>7.7153408910837564</c:v>
                </c:pt>
                <c:pt idx="3202">
                  <c:v>7.7153408910837564</c:v>
                </c:pt>
                <c:pt idx="3203">
                  <c:v>7.7153408910837564</c:v>
                </c:pt>
                <c:pt idx="3204">
                  <c:v>7.7153408910837564</c:v>
                </c:pt>
                <c:pt idx="3205">
                  <c:v>7.7153408910837564</c:v>
                </c:pt>
                <c:pt idx="3206">
                  <c:v>7.7153408910837564</c:v>
                </c:pt>
                <c:pt idx="3207">
                  <c:v>7.7153408910837564</c:v>
                </c:pt>
                <c:pt idx="3208">
                  <c:v>7.7153408910837564</c:v>
                </c:pt>
                <c:pt idx="3209">
                  <c:v>7.7153408910837564</c:v>
                </c:pt>
                <c:pt idx="3210">
                  <c:v>7.7153408910837564</c:v>
                </c:pt>
                <c:pt idx="3211">
                  <c:v>7.7153408910837564</c:v>
                </c:pt>
                <c:pt idx="3212">
                  <c:v>7.7153408910837564</c:v>
                </c:pt>
                <c:pt idx="3213">
                  <c:v>7.7153408910837564</c:v>
                </c:pt>
                <c:pt idx="3214">
                  <c:v>7.7153408910837564</c:v>
                </c:pt>
                <c:pt idx="3215">
                  <c:v>7.7153408910837564</c:v>
                </c:pt>
                <c:pt idx="3216">
                  <c:v>7.7153408910837564</c:v>
                </c:pt>
                <c:pt idx="3217">
                  <c:v>7.7153408910837564</c:v>
                </c:pt>
                <c:pt idx="3218">
                  <c:v>7.7153408910837564</c:v>
                </c:pt>
                <c:pt idx="3219">
                  <c:v>7.7153408910837564</c:v>
                </c:pt>
                <c:pt idx="3220">
                  <c:v>7.7153408910837564</c:v>
                </c:pt>
                <c:pt idx="3221">
                  <c:v>7.7153408910837564</c:v>
                </c:pt>
                <c:pt idx="3222">
                  <c:v>7.7153408910837564</c:v>
                </c:pt>
                <c:pt idx="3223">
                  <c:v>7.7153408910837564</c:v>
                </c:pt>
                <c:pt idx="3224">
                  <c:v>7.7153408910837564</c:v>
                </c:pt>
                <c:pt idx="3225">
                  <c:v>7.7153408910837564</c:v>
                </c:pt>
                <c:pt idx="3226">
                  <c:v>7.7153408910837564</c:v>
                </c:pt>
                <c:pt idx="3227">
                  <c:v>7.7153408910837564</c:v>
                </c:pt>
                <c:pt idx="3228">
                  <c:v>7.7153408910837564</c:v>
                </c:pt>
                <c:pt idx="3229">
                  <c:v>7.7153408910837564</c:v>
                </c:pt>
                <c:pt idx="3230">
                  <c:v>7.7153408910837564</c:v>
                </c:pt>
                <c:pt idx="3231">
                  <c:v>7.7153408910837564</c:v>
                </c:pt>
                <c:pt idx="3232">
                  <c:v>7.7153408910837564</c:v>
                </c:pt>
                <c:pt idx="3233">
                  <c:v>7.7153408910837564</c:v>
                </c:pt>
                <c:pt idx="3234">
                  <c:v>7.7153408910837564</c:v>
                </c:pt>
                <c:pt idx="3235">
                  <c:v>7.7153408910837564</c:v>
                </c:pt>
                <c:pt idx="3236">
                  <c:v>7.7153408910837564</c:v>
                </c:pt>
                <c:pt idx="3237">
                  <c:v>7.7153408910837564</c:v>
                </c:pt>
                <c:pt idx="3238">
                  <c:v>7.7153408910837564</c:v>
                </c:pt>
                <c:pt idx="3239">
                  <c:v>7.7153408910837564</c:v>
                </c:pt>
                <c:pt idx="3240">
                  <c:v>7.7153408910837564</c:v>
                </c:pt>
                <c:pt idx="3241">
                  <c:v>7.7153408910837564</c:v>
                </c:pt>
                <c:pt idx="3242">
                  <c:v>7.7153408910837564</c:v>
                </c:pt>
                <c:pt idx="3243">
                  <c:v>7.7153408910837564</c:v>
                </c:pt>
                <c:pt idx="3244">
                  <c:v>7.7153408910837564</c:v>
                </c:pt>
                <c:pt idx="3245">
                  <c:v>7.7153408910837564</c:v>
                </c:pt>
                <c:pt idx="3246">
                  <c:v>7.7153408910837564</c:v>
                </c:pt>
                <c:pt idx="3247">
                  <c:v>7.7153408910837564</c:v>
                </c:pt>
                <c:pt idx="3248">
                  <c:v>7.7153408910837564</c:v>
                </c:pt>
                <c:pt idx="3249">
                  <c:v>7.7153408910837564</c:v>
                </c:pt>
                <c:pt idx="3250">
                  <c:v>7.7153408910837564</c:v>
                </c:pt>
                <c:pt idx="3251">
                  <c:v>7.7153408910837564</c:v>
                </c:pt>
                <c:pt idx="3252">
                  <c:v>7.7153408910837564</c:v>
                </c:pt>
                <c:pt idx="3253">
                  <c:v>7.7153408910837564</c:v>
                </c:pt>
                <c:pt idx="3254">
                  <c:v>7.7153408910837564</c:v>
                </c:pt>
                <c:pt idx="3255">
                  <c:v>7.7153408910837564</c:v>
                </c:pt>
                <c:pt idx="3256">
                  <c:v>7.7153408910837564</c:v>
                </c:pt>
                <c:pt idx="3257">
                  <c:v>7.7153408910837564</c:v>
                </c:pt>
                <c:pt idx="3258">
                  <c:v>7.7153408910837564</c:v>
                </c:pt>
                <c:pt idx="3259">
                  <c:v>7.7153408910837564</c:v>
                </c:pt>
                <c:pt idx="3260">
                  <c:v>7.7153408910837564</c:v>
                </c:pt>
                <c:pt idx="3261">
                  <c:v>7.7153408910837564</c:v>
                </c:pt>
                <c:pt idx="3262">
                  <c:v>7.7153408910837564</c:v>
                </c:pt>
                <c:pt idx="3263">
                  <c:v>7.7153408910837564</c:v>
                </c:pt>
                <c:pt idx="3264">
                  <c:v>7.7153408910837564</c:v>
                </c:pt>
                <c:pt idx="3265">
                  <c:v>7.7153408910837564</c:v>
                </c:pt>
                <c:pt idx="3266">
                  <c:v>7.7153408910837564</c:v>
                </c:pt>
                <c:pt idx="3267">
                  <c:v>7.7153408910837564</c:v>
                </c:pt>
                <c:pt idx="3268">
                  <c:v>7.7153408910837564</c:v>
                </c:pt>
                <c:pt idx="3269">
                  <c:v>7.7153408910837564</c:v>
                </c:pt>
                <c:pt idx="3270">
                  <c:v>7.7153408910837564</c:v>
                </c:pt>
                <c:pt idx="3271">
                  <c:v>7.7153408910837564</c:v>
                </c:pt>
                <c:pt idx="3272">
                  <c:v>7.7153408910837564</c:v>
                </c:pt>
                <c:pt idx="3273">
                  <c:v>7.7153408910837564</c:v>
                </c:pt>
                <c:pt idx="3274">
                  <c:v>7.7153408910837564</c:v>
                </c:pt>
                <c:pt idx="3275">
                  <c:v>7.7153408910837564</c:v>
                </c:pt>
                <c:pt idx="3276">
                  <c:v>7.7153408910837564</c:v>
                </c:pt>
                <c:pt idx="3277">
                  <c:v>7.7153408910837564</c:v>
                </c:pt>
                <c:pt idx="3278">
                  <c:v>7.7153408910837564</c:v>
                </c:pt>
                <c:pt idx="3279">
                  <c:v>7.7153408910837564</c:v>
                </c:pt>
                <c:pt idx="3280">
                  <c:v>7.7153408910837564</c:v>
                </c:pt>
                <c:pt idx="3281">
                  <c:v>7.7153408910837564</c:v>
                </c:pt>
                <c:pt idx="3282">
                  <c:v>7.7153408910837564</c:v>
                </c:pt>
                <c:pt idx="3283">
                  <c:v>7.7153408910837564</c:v>
                </c:pt>
                <c:pt idx="3284">
                  <c:v>7.7153408910837564</c:v>
                </c:pt>
                <c:pt idx="3285">
                  <c:v>7.7153408910837564</c:v>
                </c:pt>
                <c:pt idx="3286">
                  <c:v>7.7153408910837564</c:v>
                </c:pt>
                <c:pt idx="3287">
                  <c:v>7.7153408910837564</c:v>
                </c:pt>
                <c:pt idx="3288">
                  <c:v>7.7153408910837564</c:v>
                </c:pt>
                <c:pt idx="3289">
                  <c:v>7.7153408910837564</c:v>
                </c:pt>
                <c:pt idx="3290">
                  <c:v>7.7153408910837564</c:v>
                </c:pt>
                <c:pt idx="3291">
                  <c:v>7.7153408910837564</c:v>
                </c:pt>
                <c:pt idx="3292">
                  <c:v>7.7153408910837564</c:v>
                </c:pt>
                <c:pt idx="3293">
                  <c:v>7.7153408910837564</c:v>
                </c:pt>
                <c:pt idx="3294">
                  <c:v>7.7153408910837564</c:v>
                </c:pt>
                <c:pt idx="3295">
                  <c:v>7.7153408910837564</c:v>
                </c:pt>
                <c:pt idx="3296">
                  <c:v>7.7153408910837564</c:v>
                </c:pt>
                <c:pt idx="3297">
                  <c:v>7.7153408910837564</c:v>
                </c:pt>
                <c:pt idx="3298">
                  <c:v>7.7153408910837564</c:v>
                </c:pt>
                <c:pt idx="3299">
                  <c:v>7.7153408910837564</c:v>
                </c:pt>
                <c:pt idx="3300">
                  <c:v>7.7153408910837564</c:v>
                </c:pt>
                <c:pt idx="3301">
                  <c:v>7.7153408910837564</c:v>
                </c:pt>
                <c:pt idx="3302">
                  <c:v>7.7153408910837564</c:v>
                </c:pt>
                <c:pt idx="3303">
                  <c:v>7.7153408910837564</c:v>
                </c:pt>
                <c:pt idx="3304">
                  <c:v>7.7153408910837564</c:v>
                </c:pt>
                <c:pt idx="3305">
                  <c:v>7.7153408910837564</c:v>
                </c:pt>
                <c:pt idx="3306">
                  <c:v>7.7153408910837564</c:v>
                </c:pt>
                <c:pt idx="3307">
                  <c:v>7.7153408910837564</c:v>
                </c:pt>
                <c:pt idx="3308">
                  <c:v>7.7153408910837564</c:v>
                </c:pt>
                <c:pt idx="3309">
                  <c:v>7.7153408910837564</c:v>
                </c:pt>
                <c:pt idx="3310">
                  <c:v>7.7153408910837564</c:v>
                </c:pt>
                <c:pt idx="3311">
                  <c:v>7.7153408910837564</c:v>
                </c:pt>
                <c:pt idx="3312">
                  <c:v>7.7153408910837564</c:v>
                </c:pt>
                <c:pt idx="3313">
                  <c:v>7.7153408910837564</c:v>
                </c:pt>
                <c:pt idx="3314">
                  <c:v>7.7153408910837564</c:v>
                </c:pt>
                <c:pt idx="3315">
                  <c:v>7.7153408910837564</c:v>
                </c:pt>
                <c:pt idx="3316">
                  <c:v>7.7153408910837564</c:v>
                </c:pt>
                <c:pt idx="3317">
                  <c:v>7.7153408910837564</c:v>
                </c:pt>
                <c:pt idx="3318">
                  <c:v>7.7153408910837564</c:v>
                </c:pt>
                <c:pt idx="3319">
                  <c:v>7.7153408910837564</c:v>
                </c:pt>
                <c:pt idx="3320">
                  <c:v>7.7153408910837564</c:v>
                </c:pt>
                <c:pt idx="3321">
                  <c:v>7.7153408910837564</c:v>
                </c:pt>
                <c:pt idx="3322">
                  <c:v>7.7153408910837564</c:v>
                </c:pt>
                <c:pt idx="3323">
                  <c:v>7.7153408910837564</c:v>
                </c:pt>
                <c:pt idx="3324">
                  <c:v>7.7153408910837564</c:v>
                </c:pt>
                <c:pt idx="3325">
                  <c:v>7.7153408910837564</c:v>
                </c:pt>
                <c:pt idx="3326">
                  <c:v>7.7153408910837564</c:v>
                </c:pt>
                <c:pt idx="3327">
                  <c:v>7.7153408910837564</c:v>
                </c:pt>
                <c:pt idx="3328">
                  <c:v>7.7153408910837564</c:v>
                </c:pt>
                <c:pt idx="3329">
                  <c:v>7.7153408910837564</c:v>
                </c:pt>
                <c:pt idx="3330">
                  <c:v>7.7153408910837564</c:v>
                </c:pt>
                <c:pt idx="3331">
                  <c:v>7.7153408910837564</c:v>
                </c:pt>
                <c:pt idx="3332">
                  <c:v>7.7153408910837564</c:v>
                </c:pt>
                <c:pt idx="3333">
                  <c:v>7.7153408910837564</c:v>
                </c:pt>
                <c:pt idx="3334">
                  <c:v>7.7153408910837564</c:v>
                </c:pt>
                <c:pt idx="3335">
                  <c:v>7.7153408910837564</c:v>
                </c:pt>
                <c:pt idx="3336">
                  <c:v>7.7153408910837564</c:v>
                </c:pt>
                <c:pt idx="3337">
                  <c:v>7.7153408910837564</c:v>
                </c:pt>
                <c:pt idx="3338">
                  <c:v>7.7153408910837564</c:v>
                </c:pt>
                <c:pt idx="3339">
                  <c:v>7.7153408910837564</c:v>
                </c:pt>
                <c:pt idx="3340">
                  <c:v>7.7153408910837564</c:v>
                </c:pt>
                <c:pt idx="3341">
                  <c:v>7.7153408910837564</c:v>
                </c:pt>
                <c:pt idx="3342">
                  <c:v>7.7153408910837564</c:v>
                </c:pt>
                <c:pt idx="3343">
                  <c:v>7.7153408910837564</c:v>
                </c:pt>
                <c:pt idx="3344">
                  <c:v>7.7153408910837564</c:v>
                </c:pt>
                <c:pt idx="3345">
                  <c:v>7.7153408910837564</c:v>
                </c:pt>
                <c:pt idx="3346">
                  <c:v>7.7153408910837564</c:v>
                </c:pt>
                <c:pt idx="3347">
                  <c:v>7.7153408910837564</c:v>
                </c:pt>
                <c:pt idx="3348">
                  <c:v>7.7153408910837564</c:v>
                </c:pt>
                <c:pt idx="3349">
                  <c:v>7.7153408910837564</c:v>
                </c:pt>
                <c:pt idx="3350">
                  <c:v>7.7153408910837564</c:v>
                </c:pt>
                <c:pt idx="3351">
                  <c:v>7.7153408910837564</c:v>
                </c:pt>
                <c:pt idx="3352">
                  <c:v>7.7153408910837564</c:v>
                </c:pt>
                <c:pt idx="3353">
                  <c:v>7.7153408910837564</c:v>
                </c:pt>
                <c:pt idx="3354">
                  <c:v>7.7153408910837564</c:v>
                </c:pt>
                <c:pt idx="3355">
                  <c:v>7.7153408910837564</c:v>
                </c:pt>
                <c:pt idx="3356">
                  <c:v>7.7153408910837564</c:v>
                </c:pt>
                <c:pt idx="3357">
                  <c:v>7.7153408910837564</c:v>
                </c:pt>
                <c:pt idx="3358">
                  <c:v>7.7153408910837564</c:v>
                </c:pt>
                <c:pt idx="3359">
                  <c:v>7.7153408910837564</c:v>
                </c:pt>
                <c:pt idx="3360">
                  <c:v>7.7153408910837564</c:v>
                </c:pt>
                <c:pt idx="3361">
                  <c:v>7.7153408910837564</c:v>
                </c:pt>
                <c:pt idx="3362">
                  <c:v>7.7153408910837564</c:v>
                </c:pt>
                <c:pt idx="3363">
                  <c:v>7.7153408910837564</c:v>
                </c:pt>
                <c:pt idx="3364">
                  <c:v>7.7153408910837564</c:v>
                </c:pt>
                <c:pt idx="3365">
                  <c:v>7.7153408910837564</c:v>
                </c:pt>
                <c:pt idx="3366">
                  <c:v>7.7153408910837564</c:v>
                </c:pt>
                <c:pt idx="3367">
                  <c:v>7.7153408910837564</c:v>
                </c:pt>
                <c:pt idx="3368">
                  <c:v>7.7153408910837564</c:v>
                </c:pt>
                <c:pt idx="3369">
                  <c:v>7.7153408910837564</c:v>
                </c:pt>
                <c:pt idx="3370">
                  <c:v>7.7153408910837564</c:v>
                </c:pt>
                <c:pt idx="3371">
                  <c:v>7.7153408910837564</c:v>
                </c:pt>
                <c:pt idx="3372">
                  <c:v>7.7153408910837564</c:v>
                </c:pt>
                <c:pt idx="3373">
                  <c:v>7.7153408910837564</c:v>
                </c:pt>
                <c:pt idx="3374">
                  <c:v>7.7153408910837564</c:v>
                </c:pt>
                <c:pt idx="3375">
                  <c:v>7.7153408910837564</c:v>
                </c:pt>
                <c:pt idx="3376">
                  <c:v>7.7153408910837564</c:v>
                </c:pt>
                <c:pt idx="3377">
                  <c:v>7.7153408910837564</c:v>
                </c:pt>
                <c:pt idx="3378">
                  <c:v>7.7153408910837564</c:v>
                </c:pt>
                <c:pt idx="3379">
                  <c:v>7.7153408910837564</c:v>
                </c:pt>
                <c:pt idx="3380">
                  <c:v>7.7153408910837564</c:v>
                </c:pt>
                <c:pt idx="3381">
                  <c:v>7.7153408910837564</c:v>
                </c:pt>
                <c:pt idx="3382">
                  <c:v>7.7153408910837564</c:v>
                </c:pt>
                <c:pt idx="3383">
                  <c:v>7.7153408910837564</c:v>
                </c:pt>
                <c:pt idx="3384">
                  <c:v>7.7153408910837564</c:v>
                </c:pt>
                <c:pt idx="3385">
                  <c:v>7.7153408910837564</c:v>
                </c:pt>
                <c:pt idx="3386">
                  <c:v>7.7153408910837564</c:v>
                </c:pt>
                <c:pt idx="3387">
                  <c:v>7.7153408910837564</c:v>
                </c:pt>
                <c:pt idx="3388">
                  <c:v>7.7153408910837564</c:v>
                </c:pt>
                <c:pt idx="3389">
                  <c:v>7.7153408910837564</c:v>
                </c:pt>
                <c:pt idx="3390">
                  <c:v>7.7153408910837564</c:v>
                </c:pt>
                <c:pt idx="3391">
                  <c:v>7.7153408910837564</c:v>
                </c:pt>
                <c:pt idx="3392">
                  <c:v>7.7153408910837564</c:v>
                </c:pt>
                <c:pt idx="3393">
                  <c:v>7.7153408910837564</c:v>
                </c:pt>
                <c:pt idx="3394">
                  <c:v>7.7153408910837564</c:v>
                </c:pt>
                <c:pt idx="3395">
                  <c:v>7.7153408910837564</c:v>
                </c:pt>
                <c:pt idx="3396">
                  <c:v>7.7153408910837564</c:v>
                </c:pt>
                <c:pt idx="3397">
                  <c:v>7.7153408910837564</c:v>
                </c:pt>
                <c:pt idx="3398">
                  <c:v>7.7153408910837564</c:v>
                </c:pt>
                <c:pt idx="3399">
                  <c:v>7.7153408910837564</c:v>
                </c:pt>
                <c:pt idx="3400">
                  <c:v>7.7153408910837564</c:v>
                </c:pt>
                <c:pt idx="3401">
                  <c:v>7.7153408910837564</c:v>
                </c:pt>
                <c:pt idx="3402">
                  <c:v>7.7153408910837564</c:v>
                </c:pt>
                <c:pt idx="3403">
                  <c:v>7.7153408910837564</c:v>
                </c:pt>
                <c:pt idx="3404">
                  <c:v>7.7153408910837564</c:v>
                </c:pt>
                <c:pt idx="3405">
                  <c:v>7.7153408910837564</c:v>
                </c:pt>
                <c:pt idx="3406">
                  <c:v>7.7153408910837564</c:v>
                </c:pt>
                <c:pt idx="3407">
                  <c:v>7.7153408910837564</c:v>
                </c:pt>
                <c:pt idx="3408">
                  <c:v>7.7153408910837564</c:v>
                </c:pt>
                <c:pt idx="3409">
                  <c:v>7.7153408910837564</c:v>
                </c:pt>
                <c:pt idx="3410">
                  <c:v>7.7153408910837564</c:v>
                </c:pt>
                <c:pt idx="3411">
                  <c:v>7.7153408910837564</c:v>
                </c:pt>
                <c:pt idx="3412">
                  <c:v>7.7153408910837564</c:v>
                </c:pt>
                <c:pt idx="3413">
                  <c:v>7.7153408910837564</c:v>
                </c:pt>
                <c:pt idx="3414">
                  <c:v>7.7153408910837564</c:v>
                </c:pt>
                <c:pt idx="3415">
                  <c:v>7.7153408910837564</c:v>
                </c:pt>
                <c:pt idx="3416">
                  <c:v>7.7153408910837564</c:v>
                </c:pt>
                <c:pt idx="3417">
                  <c:v>7.7153408910837564</c:v>
                </c:pt>
                <c:pt idx="3418">
                  <c:v>7.7153408910837564</c:v>
                </c:pt>
                <c:pt idx="3419">
                  <c:v>7.7153408910837564</c:v>
                </c:pt>
                <c:pt idx="3420">
                  <c:v>7.7153408910837564</c:v>
                </c:pt>
                <c:pt idx="3421">
                  <c:v>7.7153408910837564</c:v>
                </c:pt>
                <c:pt idx="3422">
                  <c:v>7.7153408910837564</c:v>
                </c:pt>
                <c:pt idx="3423">
                  <c:v>7.7153408910837564</c:v>
                </c:pt>
                <c:pt idx="3424">
                  <c:v>7.7153408910837564</c:v>
                </c:pt>
                <c:pt idx="3425">
                  <c:v>7.7153408910837564</c:v>
                </c:pt>
                <c:pt idx="3426">
                  <c:v>7.7153408910837564</c:v>
                </c:pt>
                <c:pt idx="3427">
                  <c:v>7.7153408910837564</c:v>
                </c:pt>
                <c:pt idx="3428">
                  <c:v>7.7153408910837564</c:v>
                </c:pt>
                <c:pt idx="3429">
                  <c:v>7.7153408910837564</c:v>
                </c:pt>
                <c:pt idx="3430">
                  <c:v>7.7153408910837564</c:v>
                </c:pt>
                <c:pt idx="3431">
                  <c:v>7.7153408910837564</c:v>
                </c:pt>
                <c:pt idx="3432">
                  <c:v>7.7153408910837564</c:v>
                </c:pt>
                <c:pt idx="3433">
                  <c:v>7.7153408910837564</c:v>
                </c:pt>
                <c:pt idx="3434">
                  <c:v>7.7153408910837564</c:v>
                </c:pt>
                <c:pt idx="3435">
                  <c:v>7.7153408910837564</c:v>
                </c:pt>
                <c:pt idx="3436">
                  <c:v>7.7153408910837564</c:v>
                </c:pt>
                <c:pt idx="3437">
                  <c:v>7.7153408910837564</c:v>
                </c:pt>
                <c:pt idx="3438">
                  <c:v>7.7153408910837564</c:v>
                </c:pt>
                <c:pt idx="3439">
                  <c:v>7.7153408910837564</c:v>
                </c:pt>
                <c:pt idx="3440">
                  <c:v>7.7153408910837564</c:v>
                </c:pt>
                <c:pt idx="3441">
                  <c:v>7.7153408910837564</c:v>
                </c:pt>
                <c:pt idx="3442">
                  <c:v>7.7153408910837564</c:v>
                </c:pt>
                <c:pt idx="3443">
                  <c:v>7.7153408910837564</c:v>
                </c:pt>
                <c:pt idx="3444">
                  <c:v>7.7153408910837564</c:v>
                </c:pt>
                <c:pt idx="3445">
                  <c:v>7.7153408910837564</c:v>
                </c:pt>
                <c:pt idx="3446">
                  <c:v>7.7153408910837564</c:v>
                </c:pt>
                <c:pt idx="3447">
                  <c:v>7.7153408910837564</c:v>
                </c:pt>
                <c:pt idx="3448">
                  <c:v>7.7153408910837564</c:v>
                </c:pt>
                <c:pt idx="3449">
                  <c:v>7.7153408910837564</c:v>
                </c:pt>
                <c:pt idx="3450">
                  <c:v>7.7153408910837564</c:v>
                </c:pt>
                <c:pt idx="3451">
                  <c:v>7.7153408910837564</c:v>
                </c:pt>
                <c:pt idx="3452">
                  <c:v>7.7153408910837564</c:v>
                </c:pt>
                <c:pt idx="3453">
                  <c:v>7.7153408910837564</c:v>
                </c:pt>
                <c:pt idx="3454">
                  <c:v>7.7153408910837564</c:v>
                </c:pt>
                <c:pt idx="3455">
                  <c:v>7.7153408910837564</c:v>
                </c:pt>
                <c:pt idx="3456">
                  <c:v>7.7153408910837564</c:v>
                </c:pt>
                <c:pt idx="3457">
                  <c:v>7.7153408910837564</c:v>
                </c:pt>
                <c:pt idx="3458">
                  <c:v>7.7153408910837564</c:v>
                </c:pt>
                <c:pt idx="3459">
                  <c:v>7.7153408910837564</c:v>
                </c:pt>
                <c:pt idx="3460">
                  <c:v>7.7153408910837564</c:v>
                </c:pt>
                <c:pt idx="3461">
                  <c:v>7.7153408910837564</c:v>
                </c:pt>
                <c:pt idx="3462">
                  <c:v>7.7153408910837564</c:v>
                </c:pt>
                <c:pt idx="3463">
                  <c:v>7.7153408910837564</c:v>
                </c:pt>
                <c:pt idx="3464">
                  <c:v>7.7153408910837564</c:v>
                </c:pt>
                <c:pt idx="3465">
                  <c:v>7.7153408910837564</c:v>
                </c:pt>
                <c:pt idx="3466">
                  <c:v>7.7153408910837564</c:v>
                </c:pt>
                <c:pt idx="3467">
                  <c:v>7.7153408910837564</c:v>
                </c:pt>
                <c:pt idx="3468">
                  <c:v>7.7153408910837564</c:v>
                </c:pt>
                <c:pt idx="3469">
                  <c:v>7.7153408910837564</c:v>
                </c:pt>
                <c:pt idx="3470">
                  <c:v>7.7153408910837564</c:v>
                </c:pt>
                <c:pt idx="3471">
                  <c:v>7.7153408910837564</c:v>
                </c:pt>
                <c:pt idx="3472">
                  <c:v>7.7153408910837564</c:v>
                </c:pt>
                <c:pt idx="3473">
                  <c:v>7.7153408910837564</c:v>
                </c:pt>
                <c:pt idx="3474">
                  <c:v>7.7153408910837564</c:v>
                </c:pt>
                <c:pt idx="3475">
                  <c:v>7.7153408910837564</c:v>
                </c:pt>
                <c:pt idx="3476">
                  <c:v>7.7153408910837564</c:v>
                </c:pt>
                <c:pt idx="3477">
                  <c:v>7.7153408910837564</c:v>
                </c:pt>
                <c:pt idx="3478">
                  <c:v>7.7153408910837564</c:v>
                </c:pt>
                <c:pt idx="3479">
                  <c:v>7.7153408910837564</c:v>
                </c:pt>
                <c:pt idx="3480">
                  <c:v>7.7153408910837564</c:v>
                </c:pt>
                <c:pt idx="3481">
                  <c:v>7.7153408910837564</c:v>
                </c:pt>
                <c:pt idx="3482">
                  <c:v>7.7153408910837564</c:v>
                </c:pt>
                <c:pt idx="3483">
                  <c:v>7.7153408910837564</c:v>
                </c:pt>
                <c:pt idx="3484">
                  <c:v>7.7153408910837564</c:v>
                </c:pt>
                <c:pt idx="3485">
                  <c:v>7.7153408910837564</c:v>
                </c:pt>
                <c:pt idx="3486">
                  <c:v>7.7153408910837564</c:v>
                </c:pt>
                <c:pt idx="3487">
                  <c:v>7.7153408910837564</c:v>
                </c:pt>
                <c:pt idx="3488">
                  <c:v>7.7153408910837564</c:v>
                </c:pt>
                <c:pt idx="3489">
                  <c:v>7.7153408910837564</c:v>
                </c:pt>
                <c:pt idx="3490">
                  <c:v>7.7153408910837564</c:v>
                </c:pt>
                <c:pt idx="3491">
                  <c:v>7.7153408910837564</c:v>
                </c:pt>
                <c:pt idx="3492">
                  <c:v>7.7153408910837564</c:v>
                </c:pt>
                <c:pt idx="3493">
                  <c:v>7.7153408910837564</c:v>
                </c:pt>
                <c:pt idx="3494">
                  <c:v>7.7153408910837564</c:v>
                </c:pt>
                <c:pt idx="3495">
                  <c:v>7.7153408910837564</c:v>
                </c:pt>
                <c:pt idx="3496">
                  <c:v>7.7153408910837564</c:v>
                </c:pt>
                <c:pt idx="3497">
                  <c:v>7.7153408910837564</c:v>
                </c:pt>
                <c:pt idx="3498">
                  <c:v>7.7153408910837564</c:v>
                </c:pt>
                <c:pt idx="3499">
                  <c:v>7.7153408910837564</c:v>
                </c:pt>
                <c:pt idx="3500">
                  <c:v>7.7153408910837564</c:v>
                </c:pt>
                <c:pt idx="3501">
                  <c:v>7.7153408910837564</c:v>
                </c:pt>
                <c:pt idx="3502">
                  <c:v>7.7153408910837564</c:v>
                </c:pt>
                <c:pt idx="3503">
                  <c:v>7.7153408910837564</c:v>
                </c:pt>
                <c:pt idx="3504">
                  <c:v>7.7153408910837564</c:v>
                </c:pt>
                <c:pt idx="3505">
                  <c:v>7.7153408910837564</c:v>
                </c:pt>
                <c:pt idx="3506">
                  <c:v>7.7153408910837564</c:v>
                </c:pt>
                <c:pt idx="3507">
                  <c:v>7.7153408910837564</c:v>
                </c:pt>
                <c:pt idx="3508">
                  <c:v>7.7153408910837564</c:v>
                </c:pt>
                <c:pt idx="3509">
                  <c:v>7.7153408910837564</c:v>
                </c:pt>
                <c:pt idx="3510">
                  <c:v>7.7153408910837564</c:v>
                </c:pt>
                <c:pt idx="3511">
                  <c:v>7.7153408910837564</c:v>
                </c:pt>
                <c:pt idx="3512">
                  <c:v>7.7153408910837564</c:v>
                </c:pt>
                <c:pt idx="3513">
                  <c:v>7.7153408910837564</c:v>
                </c:pt>
                <c:pt idx="3514">
                  <c:v>7.7153408910837564</c:v>
                </c:pt>
                <c:pt idx="3515">
                  <c:v>7.7153408910837564</c:v>
                </c:pt>
                <c:pt idx="3516">
                  <c:v>7.7153408910837564</c:v>
                </c:pt>
                <c:pt idx="3517">
                  <c:v>7.7153408910837564</c:v>
                </c:pt>
                <c:pt idx="3518">
                  <c:v>7.7153408910837564</c:v>
                </c:pt>
                <c:pt idx="3519">
                  <c:v>7.7153408910837564</c:v>
                </c:pt>
                <c:pt idx="3520">
                  <c:v>7.7153408910837564</c:v>
                </c:pt>
                <c:pt idx="3521">
                  <c:v>7.7153408910837564</c:v>
                </c:pt>
                <c:pt idx="3522">
                  <c:v>7.7153408910837564</c:v>
                </c:pt>
                <c:pt idx="3523">
                  <c:v>7.7153408910837564</c:v>
                </c:pt>
                <c:pt idx="3524">
                  <c:v>7.7153408910837564</c:v>
                </c:pt>
                <c:pt idx="3525">
                  <c:v>7.7153408910837564</c:v>
                </c:pt>
                <c:pt idx="3526">
                  <c:v>7.7153408910837564</c:v>
                </c:pt>
                <c:pt idx="3527">
                  <c:v>7.7153408910837564</c:v>
                </c:pt>
                <c:pt idx="3528">
                  <c:v>7.7153408910837564</c:v>
                </c:pt>
                <c:pt idx="3529">
                  <c:v>7.7153408910837564</c:v>
                </c:pt>
                <c:pt idx="3530">
                  <c:v>7.7153408910837564</c:v>
                </c:pt>
                <c:pt idx="3531">
                  <c:v>7.7153408910837564</c:v>
                </c:pt>
                <c:pt idx="3532">
                  <c:v>7.7153408910837564</c:v>
                </c:pt>
                <c:pt idx="3533">
                  <c:v>7.7153408910837564</c:v>
                </c:pt>
                <c:pt idx="3534">
                  <c:v>7.7153408910837564</c:v>
                </c:pt>
                <c:pt idx="3535">
                  <c:v>7.7153408910837564</c:v>
                </c:pt>
                <c:pt idx="3536">
                  <c:v>7.7153408910837564</c:v>
                </c:pt>
                <c:pt idx="3537">
                  <c:v>7.7153408910837564</c:v>
                </c:pt>
                <c:pt idx="3538">
                  <c:v>7.7153408910837564</c:v>
                </c:pt>
                <c:pt idx="3539">
                  <c:v>7.7153408910837564</c:v>
                </c:pt>
                <c:pt idx="3540">
                  <c:v>7.7153408910837564</c:v>
                </c:pt>
                <c:pt idx="3541">
                  <c:v>7.7153408910837564</c:v>
                </c:pt>
                <c:pt idx="3542">
                  <c:v>7.7153408910837564</c:v>
                </c:pt>
                <c:pt idx="3543">
                  <c:v>7.7153408910837564</c:v>
                </c:pt>
                <c:pt idx="3544">
                  <c:v>7.7153408910837564</c:v>
                </c:pt>
                <c:pt idx="3545">
                  <c:v>7.7153408910837564</c:v>
                </c:pt>
                <c:pt idx="3546">
                  <c:v>7.7153408910837564</c:v>
                </c:pt>
                <c:pt idx="3547">
                  <c:v>7.7153408910837564</c:v>
                </c:pt>
                <c:pt idx="3548">
                  <c:v>7.7153408910837564</c:v>
                </c:pt>
                <c:pt idx="3549">
                  <c:v>7.7153408910837564</c:v>
                </c:pt>
                <c:pt idx="3550">
                  <c:v>7.7153408910837564</c:v>
                </c:pt>
                <c:pt idx="3551">
                  <c:v>7.7153408910837564</c:v>
                </c:pt>
                <c:pt idx="3552">
                  <c:v>7.7153408910837564</c:v>
                </c:pt>
                <c:pt idx="3553">
                  <c:v>7.7153408910837564</c:v>
                </c:pt>
                <c:pt idx="3554">
                  <c:v>7.7153408910837564</c:v>
                </c:pt>
                <c:pt idx="3555">
                  <c:v>7.7153408910837564</c:v>
                </c:pt>
                <c:pt idx="3556">
                  <c:v>7.7153408910837564</c:v>
                </c:pt>
                <c:pt idx="3557">
                  <c:v>7.7153408910837564</c:v>
                </c:pt>
                <c:pt idx="3558">
                  <c:v>7.7153408910837564</c:v>
                </c:pt>
                <c:pt idx="3559">
                  <c:v>7.7153408910837564</c:v>
                </c:pt>
                <c:pt idx="3560">
                  <c:v>7.7153408910837564</c:v>
                </c:pt>
                <c:pt idx="3561">
                  <c:v>7.7153408910837564</c:v>
                </c:pt>
                <c:pt idx="3562">
                  <c:v>7.7153408910837564</c:v>
                </c:pt>
                <c:pt idx="3563">
                  <c:v>7.7153408910837564</c:v>
                </c:pt>
                <c:pt idx="3564">
                  <c:v>7.7153408910837564</c:v>
                </c:pt>
                <c:pt idx="3565">
                  <c:v>7.7153408910837564</c:v>
                </c:pt>
                <c:pt idx="3566">
                  <c:v>7.7153408910837564</c:v>
                </c:pt>
                <c:pt idx="3567">
                  <c:v>7.7153408910837564</c:v>
                </c:pt>
                <c:pt idx="3568">
                  <c:v>7.7153408910837564</c:v>
                </c:pt>
                <c:pt idx="3569">
                  <c:v>7.7153408910837564</c:v>
                </c:pt>
                <c:pt idx="3570">
                  <c:v>7.7153408910837564</c:v>
                </c:pt>
                <c:pt idx="3571">
                  <c:v>7.7153408910837564</c:v>
                </c:pt>
                <c:pt idx="3572">
                  <c:v>7.7153408910837564</c:v>
                </c:pt>
                <c:pt idx="3573">
                  <c:v>7.7153408910837564</c:v>
                </c:pt>
                <c:pt idx="3574">
                  <c:v>7.7153408910837564</c:v>
                </c:pt>
                <c:pt idx="3575">
                  <c:v>7.7153408910837564</c:v>
                </c:pt>
                <c:pt idx="3576">
                  <c:v>7.7153408910837564</c:v>
                </c:pt>
                <c:pt idx="3577">
                  <c:v>7.7153408910837564</c:v>
                </c:pt>
                <c:pt idx="3578">
                  <c:v>7.7153408910837564</c:v>
                </c:pt>
                <c:pt idx="3579">
                  <c:v>7.7153408910837564</c:v>
                </c:pt>
                <c:pt idx="3580">
                  <c:v>7.7153408910837564</c:v>
                </c:pt>
                <c:pt idx="3581">
                  <c:v>7.7153408910837564</c:v>
                </c:pt>
                <c:pt idx="3582">
                  <c:v>7.7153408910837564</c:v>
                </c:pt>
                <c:pt idx="3583">
                  <c:v>7.7153408910837564</c:v>
                </c:pt>
                <c:pt idx="3584">
                  <c:v>7.7153408910837564</c:v>
                </c:pt>
                <c:pt idx="3585">
                  <c:v>7.7153408910837564</c:v>
                </c:pt>
                <c:pt idx="3586">
                  <c:v>7.7153408910837564</c:v>
                </c:pt>
                <c:pt idx="3587">
                  <c:v>7.7153408910837564</c:v>
                </c:pt>
                <c:pt idx="3588">
                  <c:v>7.7153408910837564</c:v>
                </c:pt>
                <c:pt idx="3589">
                  <c:v>7.7153408910837564</c:v>
                </c:pt>
                <c:pt idx="3590">
                  <c:v>7.7153408910837564</c:v>
                </c:pt>
                <c:pt idx="3591">
                  <c:v>7.7153408910837564</c:v>
                </c:pt>
                <c:pt idx="3592">
                  <c:v>7.7153408910837564</c:v>
                </c:pt>
                <c:pt idx="3593">
                  <c:v>7.7153408910837564</c:v>
                </c:pt>
                <c:pt idx="3594">
                  <c:v>7.7153408910837564</c:v>
                </c:pt>
                <c:pt idx="3595">
                  <c:v>7.7153408910837564</c:v>
                </c:pt>
                <c:pt idx="3596">
                  <c:v>7.7153408910837564</c:v>
                </c:pt>
                <c:pt idx="3597">
                  <c:v>7.7153408910837564</c:v>
                </c:pt>
                <c:pt idx="3598">
                  <c:v>7.7153408910837564</c:v>
                </c:pt>
                <c:pt idx="3599">
                  <c:v>7.7153408910837564</c:v>
                </c:pt>
                <c:pt idx="3600">
                  <c:v>7.7153408910837564</c:v>
                </c:pt>
                <c:pt idx="3601">
                  <c:v>7.7153408910837564</c:v>
                </c:pt>
                <c:pt idx="3602">
                  <c:v>7.7153408910837564</c:v>
                </c:pt>
                <c:pt idx="3603">
                  <c:v>7.7153408910837564</c:v>
                </c:pt>
                <c:pt idx="3604">
                  <c:v>7.7153408910837564</c:v>
                </c:pt>
                <c:pt idx="3605">
                  <c:v>7.7153408910837564</c:v>
                </c:pt>
                <c:pt idx="3606">
                  <c:v>7.7153408910837564</c:v>
                </c:pt>
                <c:pt idx="3607">
                  <c:v>7.7153408910837564</c:v>
                </c:pt>
                <c:pt idx="3608">
                  <c:v>7.7153408910837564</c:v>
                </c:pt>
                <c:pt idx="3609">
                  <c:v>7.7153408910837564</c:v>
                </c:pt>
                <c:pt idx="3610">
                  <c:v>7.7153408910837564</c:v>
                </c:pt>
                <c:pt idx="3611">
                  <c:v>7.7153408910837564</c:v>
                </c:pt>
                <c:pt idx="3612">
                  <c:v>7.7153408910837564</c:v>
                </c:pt>
                <c:pt idx="3613">
                  <c:v>7.7153408910837564</c:v>
                </c:pt>
                <c:pt idx="3614">
                  <c:v>7.7153408910837564</c:v>
                </c:pt>
                <c:pt idx="3615">
                  <c:v>7.7153408910837564</c:v>
                </c:pt>
                <c:pt idx="3616">
                  <c:v>7.7153408910837564</c:v>
                </c:pt>
                <c:pt idx="3617">
                  <c:v>7.7153408910837564</c:v>
                </c:pt>
                <c:pt idx="3618">
                  <c:v>7.7153408910837564</c:v>
                </c:pt>
                <c:pt idx="3619">
                  <c:v>7.7153408910837564</c:v>
                </c:pt>
                <c:pt idx="3620">
                  <c:v>7.7153408910837564</c:v>
                </c:pt>
                <c:pt idx="3621">
                  <c:v>7.7153408910837564</c:v>
                </c:pt>
                <c:pt idx="3622">
                  <c:v>7.7153408910837564</c:v>
                </c:pt>
                <c:pt idx="3623">
                  <c:v>7.7153408910837564</c:v>
                </c:pt>
                <c:pt idx="3624">
                  <c:v>7.7153408910837564</c:v>
                </c:pt>
                <c:pt idx="3625">
                  <c:v>7.7153408910837564</c:v>
                </c:pt>
                <c:pt idx="3626">
                  <c:v>7.7153408910837564</c:v>
                </c:pt>
                <c:pt idx="3627">
                  <c:v>7.7153408910837564</c:v>
                </c:pt>
                <c:pt idx="3628">
                  <c:v>7.7153408910837564</c:v>
                </c:pt>
                <c:pt idx="3629">
                  <c:v>7.7153408910837564</c:v>
                </c:pt>
                <c:pt idx="3630">
                  <c:v>7.7153408910837564</c:v>
                </c:pt>
                <c:pt idx="3631">
                  <c:v>7.7153408910837564</c:v>
                </c:pt>
                <c:pt idx="3632">
                  <c:v>7.7153408910837564</c:v>
                </c:pt>
                <c:pt idx="3633">
                  <c:v>7.7153408910837564</c:v>
                </c:pt>
                <c:pt idx="3634">
                  <c:v>7.7153408910837564</c:v>
                </c:pt>
                <c:pt idx="3635">
                  <c:v>7.7153408910837564</c:v>
                </c:pt>
                <c:pt idx="3636">
                  <c:v>7.7153408910837564</c:v>
                </c:pt>
                <c:pt idx="3637">
                  <c:v>7.7153408910837564</c:v>
                </c:pt>
                <c:pt idx="3638">
                  <c:v>7.7153408910837564</c:v>
                </c:pt>
                <c:pt idx="3639">
                  <c:v>7.7153408910837564</c:v>
                </c:pt>
                <c:pt idx="3640">
                  <c:v>7.7153408910837564</c:v>
                </c:pt>
                <c:pt idx="3641">
                  <c:v>7.7153408910837564</c:v>
                </c:pt>
                <c:pt idx="3642">
                  <c:v>7.7153408910837564</c:v>
                </c:pt>
                <c:pt idx="3643">
                  <c:v>7.7153408910837564</c:v>
                </c:pt>
                <c:pt idx="3644">
                  <c:v>7.7153408910837564</c:v>
                </c:pt>
                <c:pt idx="3645">
                  <c:v>7.7153408910837564</c:v>
                </c:pt>
                <c:pt idx="3646">
                  <c:v>7.7153408910837564</c:v>
                </c:pt>
                <c:pt idx="3647">
                  <c:v>7.7153408910837564</c:v>
                </c:pt>
                <c:pt idx="3648">
                  <c:v>7.7153408910837564</c:v>
                </c:pt>
                <c:pt idx="3649">
                  <c:v>7.7153408910837564</c:v>
                </c:pt>
                <c:pt idx="3650">
                  <c:v>7.7153408910837564</c:v>
                </c:pt>
                <c:pt idx="3651">
                  <c:v>7.7153408910837564</c:v>
                </c:pt>
                <c:pt idx="3652">
                  <c:v>7.7153408910837564</c:v>
                </c:pt>
                <c:pt idx="3653">
                  <c:v>7.7153408910837564</c:v>
                </c:pt>
                <c:pt idx="3654">
                  <c:v>7.7153408910837564</c:v>
                </c:pt>
                <c:pt idx="3655">
                  <c:v>7.7153408910837564</c:v>
                </c:pt>
                <c:pt idx="3656">
                  <c:v>7.7153408910837564</c:v>
                </c:pt>
                <c:pt idx="3657">
                  <c:v>7.7153408910837564</c:v>
                </c:pt>
                <c:pt idx="3658">
                  <c:v>7.7153408910837564</c:v>
                </c:pt>
                <c:pt idx="3659">
                  <c:v>7.7153408910837564</c:v>
                </c:pt>
                <c:pt idx="3660">
                  <c:v>7.7153408910837564</c:v>
                </c:pt>
                <c:pt idx="3661">
                  <c:v>7.7153408910837564</c:v>
                </c:pt>
                <c:pt idx="3662">
                  <c:v>7.7153408910837564</c:v>
                </c:pt>
                <c:pt idx="3663">
                  <c:v>7.7153408910837564</c:v>
                </c:pt>
                <c:pt idx="3664">
                  <c:v>7.7153408910837564</c:v>
                </c:pt>
                <c:pt idx="3665">
                  <c:v>7.7153408910837564</c:v>
                </c:pt>
                <c:pt idx="3666">
                  <c:v>7.7153408910837564</c:v>
                </c:pt>
                <c:pt idx="3667">
                  <c:v>7.7153408910837564</c:v>
                </c:pt>
                <c:pt idx="3668">
                  <c:v>7.7153408910837564</c:v>
                </c:pt>
                <c:pt idx="3669">
                  <c:v>7.7153408910837564</c:v>
                </c:pt>
                <c:pt idx="3670">
                  <c:v>7.7153408910837564</c:v>
                </c:pt>
                <c:pt idx="3671">
                  <c:v>7.7153408910837564</c:v>
                </c:pt>
                <c:pt idx="3672">
                  <c:v>7.7153408910837564</c:v>
                </c:pt>
                <c:pt idx="3673">
                  <c:v>7.7153408910837564</c:v>
                </c:pt>
                <c:pt idx="3674">
                  <c:v>7.7153408910837564</c:v>
                </c:pt>
                <c:pt idx="3675">
                  <c:v>7.7153408910837564</c:v>
                </c:pt>
                <c:pt idx="3676">
                  <c:v>7.7153408910837564</c:v>
                </c:pt>
                <c:pt idx="3677">
                  <c:v>7.7153408910837564</c:v>
                </c:pt>
                <c:pt idx="3678">
                  <c:v>7.7153408910837564</c:v>
                </c:pt>
                <c:pt idx="3679">
                  <c:v>7.7153408910837564</c:v>
                </c:pt>
                <c:pt idx="3680">
                  <c:v>7.7153408910837564</c:v>
                </c:pt>
                <c:pt idx="3681">
                  <c:v>7.7153408910837564</c:v>
                </c:pt>
                <c:pt idx="3682">
                  <c:v>7.7153408910837564</c:v>
                </c:pt>
                <c:pt idx="3683">
                  <c:v>7.7153408910837564</c:v>
                </c:pt>
                <c:pt idx="3684">
                  <c:v>7.7153408910837564</c:v>
                </c:pt>
                <c:pt idx="3685">
                  <c:v>7.7153408910837564</c:v>
                </c:pt>
                <c:pt idx="3686">
                  <c:v>7.7153408910837564</c:v>
                </c:pt>
                <c:pt idx="3687">
                  <c:v>7.7153408910837564</c:v>
                </c:pt>
                <c:pt idx="3688">
                  <c:v>7.7153408910837564</c:v>
                </c:pt>
                <c:pt idx="3689">
                  <c:v>7.7153408910837564</c:v>
                </c:pt>
                <c:pt idx="3690">
                  <c:v>7.7153408910837564</c:v>
                </c:pt>
                <c:pt idx="3691">
                  <c:v>7.7153408910837564</c:v>
                </c:pt>
                <c:pt idx="3692">
                  <c:v>7.7153408910837564</c:v>
                </c:pt>
                <c:pt idx="3693">
                  <c:v>7.7153408910837564</c:v>
                </c:pt>
                <c:pt idx="3694">
                  <c:v>7.7153408910837564</c:v>
                </c:pt>
                <c:pt idx="3695">
                  <c:v>7.7153408910837564</c:v>
                </c:pt>
                <c:pt idx="3696">
                  <c:v>7.7153408910837564</c:v>
                </c:pt>
                <c:pt idx="3697">
                  <c:v>7.7153408910837564</c:v>
                </c:pt>
                <c:pt idx="3698">
                  <c:v>7.7153408910837564</c:v>
                </c:pt>
                <c:pt idx="3699">
                  <c:v>7.7153408910837564</c:v>
                </c:pt>
                <c:pt idx="3700">
                  <c:v>7.7153408910837564</c:v>
                </c:pt>
                <c:pt idx="3701">
                  <c:v>7.7153408910837564</c:v>
                </c:pt>
                <c:pt idx="3702">
                  <c:v>7.7153408910837564</c:v>
                </c:pt>
                <c:pt idx="3703">
                  <c:v>7.7153408910837564</c:v>
                </c:pt>
                <c:pt idx="3704">
                  <c:v>7.7153408910837564</c:v>
                </c:pt>
                <c:pt idx="3705">
                  <c:v>7.7153408910837564</c:v>
                </c:pt>
                <c:pt idx="3706">
                  <c:v>7.7153408910837564</c:v>
                </c:pt>
                <c:pt idx="3707">
                  <c:v>7.7153408910837564</c:v>
                </c:pt>
                <c:pt idx="3708">
                  <c:v>7.7153408910837564</c:v>
                </c:pt>
                <c:pt idx="3709">
                  <c:v>7.7153408910837564</c:v>
                </c:pt>
                <c:pt idx="3710">
                  <c:v>7.7153408910837564</c:v>
                </c:pt>
                <c:pt idx="3711">
                  <c:v>7.7153408910837564</c:v>
                </c:pt>
                <c:pt idx="3712">
                  <c:v>7.7153408910837564</c:v>
                </c:pt>
                <c:pt idx="3713">
                  <c:v>7.7153408910837564</c:v>
                </c:pt>
                <c:pt idx="3714">
                  <c:v>7.7153408910837564</c:v>
                </c:pt>
                <c:pt idx="3715">
                  <c:v>7.7153408910837564</c:v>
                </c:pt>
                <c:pt idx="3716">
                  <c:v>7.7153408910837564</c:v>
                </c:pt>
                <c:pt idx="3717">
                  <c:v>7.7153408910837564</c:v>
                </c:pt>
                <c:pt idx="3718">
                  <c:v>7.7153408910837564</c:v>
                </c:pt>
                <c:pt idx="3719">
                  <c:v>7.7153408910837564</c:v>
                </c:pt>
                <c:pt idx="3720">
                  <c:v>7.7153408910837564</c:v>
                </c:pt>
                <c:pt idx="3721">
                  <c:v>7.7153408910837564</c:v>
                </c:pt>
                <c:pt idx="3722">
                  <c:v>7.7153408910837564</c:v>
                </c:pt>
                <c:pt idx="3723">
                  <c:v>7.7153408910837564</c:v>
                </c:pt>
                <c:pt idx="3724">
                  <c:v>7.7153408910837564</c:v>
                </c:pt>
                <c:pt idx="3725">
                  <c:v>7.7153408910837564</c:v>
                </c:pt>
                <c:pt idx="3726">
                  <c:v>7.7153408910837564</c:v>
                </c:pt>
                <c:pt idx="3727">
                  <c:v>7.7153408910837564</c:v>
                </c:pt>
                <c:pt idx="3728">
                  <c:v>7.7153408910837564</c:v>
                </c:pt>
                <c:pt idx="3729">
                  <c:v>7.7153408910837564</c:v>
                </c:pt>
                <c:pt idx="3730">
                  <c:v>7.7153408910837564</c:v>
                </c:pt>
                <c:pt idx="3731">
                  <c:v>7.7153408910837564</c:v>
                </c:pt>
                <c:pt idx="3732">
                  <c:v>7.7153408910837564</c:v>
                </c:pt>
                <c:pt idx="3733">
                  <c:v>7.7153408910837564</c:v>
                </c:pt>
                <c:pt idx="3734">
                  <c:v>7.7153408910837564</c:v>
                </c:pt>
                <c:pt idx="3735">
                  <c:v>7.7153408910837564</c:v>
                </c:pt>
                <c:pt idx="3736">
                  <c:v>7.7153408910837564</c:v>
                </c:pt>
                <c:pt idx="3737">
                  <c:v>7.7153408910837564</c:v>
                </c:pt>
                <c:pt idx="3738">
                  <c:v>7.7153408910837564</c:v>
                </c:pt>
                <c:pt idx="3739">
                  <c:v>7.7153408910837564</c:v>
                </c:pt>
                <c:pt idx="3740">
                  <c:v>7.7153408910837564</c:v>
                </c:pt>
                <c:pt idx="3741">
                  <c:v>7.7153408910837564</c:v>
                </c:pt>
                <c:pt idx="3742">
                  <c:v>7.7153408910837564</c:v>
                </c:pt>
                <c:pt idx="3743">
                  <c:v>7.7153408910837564</c:v>
                </c:pt>
                <c:pt idx="3744">
                  <c:v>7.7153408910837564</c:v>
                </c:pt>
                <c:pt idx="3745">
                  <c:v>7.7153408910837564</c:v>
                </c:pt>
                <c:pt idx="3746">
                  <c:v>7.7153408910837564</c:v>
                </c:pt>
                <c:pt idx="3747">
                  <c:v>7.7153408910837564</c:v>
                </c:pt>
                <c:pt idx="3748">
                  <c:v>7.7153408910837564</c:v>
                </c:pt>
                <c:pt idx="3749">
                  <c:v>7.7153408910837564</c:v>
                </c:pt>
                <c:pt idx="3750">
                  <c:v>7.7153408910837564</c:v>
                </c:pt>
                <c:pt idx="3751">
                  <c:v>7.7153408910837564</c:v>
                </c:pt>
                <c:pt idx="3752">
                  <c:v>7.7153408910837564</c:v>
                </c:pt>
                <c:pt idx="3753">
                  <c:v>7.7153408910837564</c:v>
                </c:pt>
                <c:pt idx="3754">
                  <c:v>7.7153408910837564</c:v>
                </c:pt>
                <c:pt idx="3755">
                  <c:v>7.7153408910837564</c:v>
                </c:pt>
                <c:pt idx="3756">
                  <c:v>7.7153408910837564</c:v>
                </c:pt>
                <c:pt idx="3757">
                  <c:v>7.7153408910837564</c:v>
                </c:pt>
                <c:pt idx="3758">
                  <c:v>7.7153408910837564</c:v>
                </c:pt>
                <c:pt idx="3759">
                  <c:v>7.7153408910837564</c:v>
                </c:pt>
                <c:pt idx="3760">
                  <c:v>7.7153408910837564</c:v>
                </c:pt>
                <c:pt idx="3761">
                  <c:v>7.7153408910837564</c:v>
                </c:pt>
                <c:pt idx="3762">
                  <c:v>7.7153408910837564</c:v>
                </c:pt>
                <c:pt idx="3763">
                  <c:v>7.7153408910837564</c:v>
                </c:pt>
                <c:pt idx="3764">
                  <c:v>7.7153408910837564</c:v>
                </c:pt>
                <c:pt idx="3765">
                  <c:v>7.7153408910837564</c:v>
                </c:pt>
                <c:pt idx="3766">
                  <c:v>7.7153408910837564</c:v>
                </c:pt>
                <c:pt idx="3767">
                  <c:v>7.7153408910837564</c:v>
                </c:pt>
                <c:pt idx="3768">
                  <c:v>7.7153408910837564</c:v>
                </c:pt>
                <c:pt idx="3769">
                  <c:v>7.7153408910837564</c:v>
                </c:pt>
                <c:pt idx="3770">
                  <c:v>7.7153408910837564</c:v>
                </c:pt>
                <c:pt idx="3771">
                  <c:v>7.7153408910837564</c:v>
                </c:pt>
                <c:pt idx="3772">
                  <c:v>7.7153408910837564</c:v>
                </c:pt>
                <c:pt idx="3773">
                  <c:v>7.7153408910837564</c:v>
                </c:pt>
                <c:pt idx="3774">
                  <c:v>7.7153408910837564</c:v>
                </c:pt>
                <c:pt idx="3775">
                  <c:v>7.7153408910837564</c:v>
                </c:pt>
                <c:pt idx="3776">
                  <c:v>7.7153408910837564</c:v>
                </c:pt>
                <c:pt idx="3777">
                  <c:v>7.7153408910837564</c:v>
                </c:pt>
                <c:pt idx="3778">
                  <c:v>7.7153408910837564</c:v>
                </c:pt>
                <c:pt idx="3779">
                  <c:v>7.7153408910837564</c:v>
                </c:pt>
                <c:pt idx="3780">
                  <c:v>7.7153408910837564</c:v>
                </c:pt>
                <c:pt idx="3781">
                  <c:v>7.7153408910837564</c:v>
                </c:pt>
                <c:pt idx="3782">
                  <c:v>7.7153408910837564</c:v>
                </c:pt>
                <c:pt idx="3783">
                  <c:v>7.7153408910837564</c:v>
                </c:pt>
                <c:pt idx="3784">
                  <c:v>7.7153408910837564</c:v>
                </c:pt>
                <c:pt idx="3785">
                  <c:v>7.7153408910837564</c:v>
                </c:pt>
                <c:pt idx="3786">
                  <c:v>7.7153408910837564</c:v>
                </c:pt>
                <c:pt idx="3787">
                  <c:v>7.7153408910837564</c:v>
                </c:pt>
                <c:pt idx="3788">
                  <c:v>7.7153408910837564</c:v>
                </c:pt>
                <c:pt idx="3789">
                  <c:v>7.7153408910837564</c:v>
                </c:pt>
                <c:pt idx="3790">
                  <c:v>7.7153408910837564</c:v>
                </c:pt>
                <c:pt idx="3791">
                  <c:v>7.7153408910837564</c:v>
                </c:pt>
                <c:pt idx="3792">
                  <c:v>7.7153408910837564</c:v>
                </c:pt>
                <c:pt idx="3793">
                  <c:v>7.7153408910837564</c:v>
                </c:pt>
                <c:pt idx="3794">
                  <c:v>7.7153408910837564</c:v>
                </c:pt>
                <c:pt idx="3795">
                  <c:v>7.7153408910837564</c:v>
                </c:pt>
                <c:pt idx="3796">
                  <c:v>7.7153408910837564</c:v>
                </c:pt>
                <c:pt idx="3797">
                  <c:v>7.7153408910837564</c:v>
                </c:pt>
                <c:pt idx="3798">
                  <c:v>7.7153408910837564</c:v>
                </c:pt>
                <c:pt idx="3799">
                  <c:v>7.7153408910837564</c:v>
                </c:pt>
                <c:pt idx="3800">
                  <c:v>7.7153408910837564</c:v>
                </c:pt>
                <c:pt idx="3801">
                  <c:v>7.7153408910837564</c:v>
                </c:pt>
                <c:pt idx="3802">
                  <c:v>7.7153408910837564</c:v>
                </c:pt>
                <c:pt idx="3803">
                  <c:v>7.7153408910837564</c:v>
                </c:pt>
                <c:pt idx="3804">
                  <c:v>7.7153408910837564</c:v>
                </c:pt>
                <c:pt idx="3805">
                  <c:v>7.7153408910837564</c:v>
                </c:pt>
                <c:pt idx="3806">
                  <c:v>7.7153408910837564</c:v>
                </c:pt>
                <c:pt idx="3807">
                  <c:v>7.7153408910837564</c:v>
                </c:pt>
                <c:pt idx="3808">
                  <c:v>7.7153408910837564</c:v>
                </c:pt>
                <c:pt idx="3809">
                  <c:v>7.7153408910837564</c:v>
                </c:pt>
                <c:pt idx="3810">
                  <c:v>7.7153408910837564</c:v>
                </c:pt>
                <c:pt idx="3811">
                  <c:v>7.7153408910837564</c:v>
                </c:pt>
                <c:pt idx="3812">
                  <c:v>7.7153408910837564</c:v>
                </c:pt>
                <c:pt idx="3813">
                  <c:v>7.7153408910837564</c:v>
                </c:pt>
                <c:pt idx="3814">
                  <c:v>7.7153408910837564</c:v>
                </c:pt>
                <c:pt idx="3815">
                  <c:v>7.7153408910837564</c:v>
                </c:pt>
                <c:pt idx="3816">
                  <c:v>7.7153408910837564</c:v>
                </c:pt>
                <c:pt idx="3817">
                  <c:v>7.7153408910837564</c:v>
                </c:pt>
                <c:pt idx="3818">
                  <c:v>7.7153408910837564</c:v>
                </c:pt>
                <c:pt idx="3819">
                  <c:v>7.7153408910837564</c:v>
                </c:pt>
                <c:pt idx="3820">
                  <c:v>7.7153408910837564</c:v>
                </c:pt>
                <c:pt idx="3821">
                  <c:v>7.7153408910837564</c:v>
                </c:pt>
                <c:pt idx="3822">
                  <c:v>7.7153408910837564</c:v>
                </c:pt>
                <c:pt idx="3823">
                  <c:v>7.7153408910837564</c:v>
                </c:pt>
                <c:pt idx="3824">
                  <c:v>7.7153408910837564</c:v>
                </c:pt>
                <c:pt idx="3825">
                  <c:v>7.7153408910837564</c:v>
                </c:pt>
                <c:pt idx="3826">
                  <c:v>7.7153408910837564</c:v>
                </c:pt>
                <c:pt idx="3827">
                  <c:v>7.7153408910837564</c:v>
                </c:pt>
                <c:pt idx="3828">
                  <c:v>7.7153408910837564</c:v>
                </c:pt>
                <c:pt idx="3829">
                  <c:v>7.7153408910837564</c:v>
                </c:pt>
                <c:pt idx="3830">
                  <c:v>7.7153408910837564</c:v>
                </c:pt>
                <c:pt idx="3831">
                  <c:v>7.7153408910837564</c:v>
                </c:pt>
                <c:pt idx="3832">
                  <c:v>7.7153408910837564</c:v>
                </c:pt>
                <c:pt idx="3833">
                  <c:v>7.7153408910837564</c:v>
                </c:pt>
                <c:pt idx="3834">
                  <c:v>7.7153408910837564</c:v>
                </c:pt>
                <c:pt idx="3835">
                  <c:v>7.7153408910837564</c:v>
                </c:pt>
                <c:pt idx="3836">
                  <c:v>7.7153408910837564</c:v>
                </c:pt>
                <c:pt idx="3837">
                  <c:v>7.7153408910837564</c:v>
                </c:pt>
                <c:pt idx="3838">
                  <c:v>7.7153408910837564</c:v>
                </c:pt>
                <c:pt idx="3839">
                  <c:v>7.7153408910837564</c:v>
                </c:pt>
                <c:pt idx="3840">
                  <c:v>7.7153408910837564</c:v>
                </c:pt>
                <c:pt idx="3841">
                  <c:v>7.7153408910837564</c:v>
                </c:pt>
                <c:pt idx="3842">
                  <c:v>7.7153408910837564</c:v>
                </c:pt>
                <c:pt idx="3843">
                  <c:v>7.7153408910837564</c:v>
                </c:pt>
                <c:pt idx="3844">
                  <c:v>7.7153408910837564</c:v>
                </c:pt>
                <c:pt idx="3845">
                  <c:v>7.7153408910837564</c:v>
                </c:pt>
                <c:pt idx="3846">
                  <c:v>7.7153408910837564</c:v>
                </c:pt>
                <c:pt idx="3847">
                  <c:v>7.7153408910837564</c:v>
                </c:pt>
                <c:pt idx="3848">
                  <c:v>7.7153408910837564</c:v>
                </c:pt>
                <c:pt idx="3849">
                  <c:v>7.7153408910837564</c:v>
                </c:pt>
                <c:pt idx="3850">
                  <c:v>7.7153408910837564</c:v>
                </c:pt>
                <c:pt idx="3851">
                  <c:v>7.7153408910837564</c:v>
                </c:pt>
                <c:pt idx="3852">
                  <c:v>7.7153408910837564</c:v>
                </c:pt>
                <c:pt idx="3853">
                  <c:v>7.7153408910837564</c:v>
                </c:pt>
                <c:pt idx="3854">
                  <c:v>7.7153408910837564</c:v>
                </c:pt>
                <c:pt idx="3855">
                  <c:v>7.7153408910837564</c:v>
                </c:pt>
                <c:pt idx="3856">
                  <c:v>7.7153408910837564</c:v>
                </c:pt>
                <c:pt idx="3857">
                  <c:v>7.7153408910837564</c:v>
                </c:pt>
                <c:pt idx="3858">
                  <c:v>7.7153408910837564</c:v>
                </c:pt>
                <c:pt idx="3859">
                  <c:v>7.7153408910837564</c:v>
                </c:pt>
                <c:pt idx="3860">
                  <c:v>7.7153408910837564</c:v>
                </c:pt>
                <c:pt idx="3861">
                  <c:v>7.7153408910837564</c:v>
                </c:pt>
                <c:pt idx="3862">
                  <c:v>7.7153408910837564</c:v>
                </c:pt>
                <c:pt idx="3863">
                  <c:v>7.7153408910837564</c:v>
                </c:pt>
                <c:pt idx="3864">
                  <c:v>7.7153408910837564</c:v>
                </c:pt>
                <c:pt idx="3865">
                  <c:v>7.7153408910837564</c:v>
                </c:pt>
                <c:pt idx="3866">
                  <c:v>7.7153408910837564</c:v>
                </c:pt>
                <c:pt idx="3867">
                  <c:v>7.7153408910837564</c:v>
                </c:pt>
                <c:pt idx="3868">
                  <c:v>7.7153408910837564</c:v>
                </c:pt>
                <c:pt idx="3869">
                  <c:v>7.7153408910837564</c:v>
                </c:pt>
                <c:pt idx="3870">
                  <c:v>7.7153408910837564</c:v>
                </c:pt>
                <c:pt idx="3871">
                  <c:v>7.7153408910837564</c:v>
                </c:pt>
                <c:pt idx="3872">
                  <c:v>7.7153408910837564</c:v>
                </c:pt>
                <c:pt idx="3873">
                  <c:v>7.7153408910837564</c:v>
                </c:pt>
                <c:pt idx="3874">
                  <c:v>7.7153408910837564</c:v>
                </c:pt>
                <c:pt idx="3875">
                  <c:v>7.7153408910837564</c:v>
                </c:pt>
                <c:pt idx="3876">
                  <c:v>7.7153408910837564</c:v>
                </c:pt>
                <c:pt idx="3877">
                  <c:v>7.7153408910837564</c:v>
                </c:pt>
                <c:pt idx="3878">
                  <c:v>7.7153408910837564</c:v>
                </c:pt>
                <c:pt idx="3879">
                  <c:v>7.7153408910837564</c:v>
                </c:pt>
                <c:pt idx="3880">
                  <c:v>7.7153408910837564</c:v>
                </c:pt>
                <c:pt idx="3881">
                  <c:v>7.7153408910837564</c:v>
                </c:pt>
                <c:pt idx="3882">
                  <c:v>7.7153408910837564</c:v>
                </c:pt>
                <c:pt idx="3883">
                  <c:v>7.7153408910837564</c:v>
                </c:pt>
                <c:pt idx="3884">
                  <c:v>7.7153408910837564</c:v>
                </c:pt>
                <c:pt idx="3885">
                  <c:v>7.7153408910837564</c:v>
                </c:pt>
                <c:pt idx="3886">
                  <c:v>7.7153408910837564</c:v>
                </c:pt>
                <c:pt idx="3887">
                  <c:v>7.7153408910837564</c:v>
                </c:pt>
                <c:pt idx="3888">
                  <c:v>7.7153408910837564</c:v>
                </c:pt>
                <c:pt idx="3889">
                  <c:v>7.7153408910837564</c:v>
                </c:pt>
                <c:pt idx="3890">
                  <c:v>7.7153408910837564</c:v>
                </c:pt>
                <c:pt idx="3891">
                  <c:v>7.7153408910837564</c:v>
                </c:pt>
                <c:pt idx="3892">
                  <c:v>7.7153408910837564</c:v>
                </c:pt>
                <c:pt idx="3893">
                  <c:v>7.7153408910837564</c:v>
                </c:pt>
                <c:pt idx="3894">
                  <c:v>7.7153408910837564</c:v>
                </c:pt>
                <c:pt idx="3895">
                  <c:v>7.7153408910837564</c:v>
                </c:pt>
                <c:pt idx="3896">
                  <c:v>7.7153408910837564</c:v>
                </c:pt>
                <c:pt idx="3897">
                  <c:v>7.7153408910837564</c:v>
                </c:pt>
                <c:pt idx="3898">
                  <c:v>7.7153408910837564</c:v>
                </c:pt>
                <c:pt idx="3899">
                  <c:v>7.7153408910837564</c:v>
                </c:pt>
                <c:pt idx="3900">
                  <c:v>7.7153408910837564</c:v>
                </c:pt>
                <c:pt idx="3901">
                  <c:v>7.7153408910837564</c:v>
                </c:pt>
                <c:pt idx="3902">
                  <c:v>7.7153408910837564</c:v>
                </c:pt>
                <c:pt idx="3903">
                  <c:v>7.7153408910837564</c:v>
                </c:pt>
                <c:pt idx="3904">
                  <c:v>7.7153408910837564</c:v>
                </c:pt>
                <c:pt idx="3905">
                  <c:v>7.7153408910837564</c:v>
                </c:pt>
                <c:pt idx="3906">
                  <c:v>7.7153408910837564</c:v>
                </c:pt>
                <c:pt idx="3907">
                  <c:v>7.7153408910837564</c:v>
                </c:pt>
                <c:pt idx="3908">
                  <c:v>7.7153408910837564</c:v>
                </c:pt>
                <c:pt idx="3909">
                  <c:v>7.7153408910837564</c:v>
                </c:pt>
                <c:pt idx="3910">
                  <c:v>7.7153408910837564</c:v>
                </c:pt>
                <c:pt idx="3911">
                  <c:v>7.7153408910837564</c:v>
                </c:pt>
                <c:pt idx="3912">
                  <c:v>7.7153408910837564</c:v>
                </c:pt>
                <c:pt idx="3913">
                  <c:v>7.7153408910837564</c:v>
                </c:pt>
                <c:pt idx="3914">
                  <c:v>7.7153408910837564</c:v>
                </c:pt>
                <c:pt idx="3915">
                  <c:v>7.7153408910837564</c:v>
                </c:pt>
                <c:pt idx="3916">
                  <c:v>7.7153408910837564</c:v>
                </c:pt>
                <c:pt idx="3917">
                  <c:v>7.7153408910837564</c:v>
                </c:pt>
                <c:pt idx="3918">
                  <c:v>7.7153408910837564</c:v>
                </c:pt>
                <c:pt idx="3919">
                  <c:v>7.7153408910837564</c:v>
                </c:pt>
                <c:pt idx="3920">
                  <c:v>7.7153408910837564</c:v>
                </c:pt>
                <c:pt idx="3921">
                  <c:v>7.7153408910837564</c:v>
                </c:pt>
                <c:pt idx="3922">
                  <c:v>7.7153408910837564</c:v>
                </c:pt>
                <c:pt idx="3923">
                  <c:v>7.7153408910837564</c:v>
                </c:pt>
                <c:pt idx="3924">
                  <c:v>7.7153408910837564</c:v>
                </c:pt>
                <c:pt idx="3925">
                  <c:v>7.7153408910837564</c:v>
                </c:pt>
                <c:pt idx="3926">
                  <c:v>7.7153408910837564</c:v>
                </c:pt>
                <c:pt idx="3927">
                  <c:v>7.7153408910837564</c:v>
                </c:pt>
                <c:pt idx="3928">
                  <c:v>7.7153408910837564</c:v>
                </c:pt>
                <c:pt idx="3929">
                  <c:v>7.7153408910837564</c:v>
                </c:pt>
                <c:pt idx="3930">
                  <c:v>7.7153408910837564</c:v>
                </c:pt>
                <c:pt idx="3931">
                  <c:v>7.7153408910837564</c:v>
                </c:pt>
                <c:pt idx="3932">
                  <c:v>7.7153408910837564</c:v>
                </c:pt>
                <c:pt idx="3933">
                  <c:v>7.7153408910837564</c:v>
                </c:pt>
                <c:pt idx="3934">
                  <c:v>7.7153408910837564</c:v>
                </c:pt>
                <c:pt idx="3935">
                  <c:v>7.7153408910837564</c:v>
                </c:pt>
                <c:pt idx="3936">
                  <c:v>7.7153408910837564</c:v>
                </c:pt>
                <c:pt idx="3937">
                  <c:v>7.7153408910837564</c:v>
                </c:pt>
                <c:pt idx="3938">
                  <c:v>7.7153408910837564</c:v>
                </c:pt>
                <c:pt idx="3939">
                  <c:v>7.7153408910837564</c:v>
                </c:pt>
                <c:pt idx="3940">
                  <c:v>7.7153408910837564</c:v>
                </c:pt>
                <c:pt idx="3941">
                  <c:v>7.7153408910837564</c:v>
                </c:pt>
                <c:pt idx="3942">
                  <c:v>7.7153408910837564</c:v>
                </c:pt>
                <c:pt idx="3943">
                  <c:v>7.7153408910837564</c:v>
                </c:pt>
                <c:pt idx="3944">
                  <c:v>7.7153408910837564</c:v>
                </c:pt>
                <c:pt idx="3945">
                  <c:v>7.7153408910837564</c:v>
                </c:pt>
                <c:pt idx="3946">
                  <c:v>7.7153408910837564</c:v>
                </c:pt>
                <c:pt idx="3947">
                  <c:v>7.7153408910837564</c:v>
                </c:pt>
                <c:pt idx="3948">
                  <c:v>7.7153408910837564</c:v>
                </c:pt>
                <c:pt idx="3949">
                  <c:v>7.7153408910837564</c:v>
                </c:pt>
                <c:pt idx="3950">
                  <c:v>7.7153408910837564</c:v>
                </c:pt>
                <c:pt idx="3951">
                  <c:v>7.7153408910837564</c:v>
                </c:pt>
                <c:pt idx="3952">
                  <c:v>7.7153408910837564</c:v>
                </c:pt>
                <c:pt idx="3953">
                  <c:v>7.7153408910837564</c:v>
                </c:pt>
                <c:pt idx="3954">
                  <c:v>7.7153408910837564</c:v>
                </c:pt>
                <c:pt idx="3955">
                  <c:v>7.7153408910837564</c:v>
                </c:pt>
                <c:pt idx="3956">
                  <c:v>7.7153408910837564</c:v>
                </c:pt>
                <c:pt idx="3957">
                  <c:v>7.7153408910837564</c:v>
                </c:pt>
                <c:pt idx="3958">
                  <c:v>7.7153408910837564</c:v>
                </c:pt>
                <c:pt idx="3959">
                  <c:v>7.7153408910837564</c:v>
                </c:pt>
                <c:pt idx="3960">
                  <c:v>7.7153408910837564</c:v>
                </c:pt>
                <c:pt idx="3961">
                  <c:v>7.7153408910837564</c:v>
                </c:pt>
                <c:pt idx="3962">
                  <c:v>7.7153408910837564</c:v>
                </c:pt>
                <c:pt idx="3963">
                  <c:v>7.7153408910837564</c:v>
                </c:pt>
                <c:pt idx="3964">
                  <c:v>7.7153408910837564</c:v>
                </c:pt>
                <c:pt idx="3965">
                  <c:v>7.7153408910837564</c:v>
                </c:pt>
                <c:pt idx="3966">
                  <c:v>7.7153408910837564</c:v>
                </c:pt>
                <c:pt idx="3967">
                  <c:v>7.7153408910837564</c:v>
                </c:pt>
                <c:pt idx="3968">
                  <c:v>7.7153408910837564</c:v>
                </c:pt>
                <c:pt idx="3969">
                  <c:v>7.7153408910837564</c:v>
                </c:pt>
                <c:pt idx="3970">
                  <c:v>7.7153408910837564</c:v>
                </c:pt>
                <c:pt idx="3971">
                  <c:v>7.7153408910837564</c:v>
                </c:pt>
                <c:pt idx="3972">
                  <c:v>7.7153408910837564</c:v>
                </c:pt>
                <c:pt idx="3973">
                  <c:v>7.7153408910837564</c:v>
                </c:pt>
                <c:pt idx="3974">
                  <c:v>7.7153408910837564</c:v>
                </c:pt>
                <c:pt idx="3975">
                  <c:v>7.7153408910837564</c:v>
                </c:pt>
                <c:pt idx="3976">
                  <c:v>7.7153408910837564</c:v>
                </c:pt>
                <c:pt idx="3977">
                  <c:v>7.7153408910837564</c:v>
                </c:pt>
                <c:pt idx="3978">
                  <c:v>7.7153408910837564</c:v>
                </c:pt>
                <c:pt idx="3979">
                  <c:v>7.7153408910837564</c:v>
                </c:pt>
                <c:pt idx="3980">
                  <c:v>7.7153408910837564</c:v>
                </c:pt>
                <c:pt idx="3981">
                  <c:v>7.7153408910837564</c:v>
                </c:pt>
                <c:pt idx="3982">
                  <c:v>7.7153408910837564</c:v>
                </c:pt>
                <c:pt idx="3983">
                  <c:v>7.7153408910837564</c:v>
                </c:pt>
                <c:pt idx="3984">
                  <c:v>7.7153408910837564</c:v>
                </c:pt>
                <c:pt idx="3985">
                  <c:v>7.7153408910837564</c:v>
                </c:pt>
                <c:pt idx="3986">
                  <c:v>7.7153408910837564</c:v>
                </c:pt>
                <c:pt idx="3987">
                  <c:v>7.7153408910837564</c:v>
                </c:pt>
                <c:pt idx="3988">
                  <c:v>7.7153408910837564</c:v>
                </c:pt>
                <c:pt idx="3989">
                  <c:v>7.7153408910837564</c:v>
                </c:pt>
                <c:pt idx="3990">
                  <c:v>7.7153408910837564</c:v>
                </c:pt>
                <c:pt idx="3991">
                  <c:v>7.7153408910837564</c:v>
                </c:pt>
                <c:pt idx="3992">
                  <c:v>7.7153408910837564</c:v>
                </c:pt>
                <c:pt idx="3993">
                  <c:v>7.7153408910837564</c:v>
                </c:pt>
                <c:pt idx="3994">
                  <c:v>7.7153408910837564</c:v>
                </c:pt>
                <c:pt idx="3995">
                  <c:v>7.7153408910837564</c:v>
                </c:pt>
                <c:pt idx="3996">
                  <c:v>7.7153408910837564</c:v>
                </c:pt>
                <c:pt idx="3997">
                  <c:v>7.7153408910837564</c:v>
                </c:pt>
                <c:pt idx="3998">
                  <c:v>7.7153408910837564</c:v>
                </c:pt>
                <c:pt idx="3999">
                  <c:v>7.7153408910837564</c:v>
                </c:pt>
                <c:pt idx="4000">
                  <c:v>7.7153408910837564</c:v>
                </c:pt>
                <c:pt idx="4001">
                  <c:v>7.7153408910837564</c:v>
                </c:pt>
                <c:pt idx="4002">
                  <c:v>7.7153408910837564</c:v>
                </c:pt>
                <c:pt idx="4003">
                  <c:v>7.7153408910837564</c:v>
                </c:pt>
                <c:pt idx="4004">
                  <c:v>7.7153408910837564</c:v>
                </c:pt>
                <c:pt idx="4005">
                  <c:v>7.7153408910837564</c:v>
                </c:pt>
                <c:pt idx="4006">
                  <c:v>7.7153408910837564</c:v>
                </c:pt>
                <c:pt idx="4007">
                  <c:v>7.7153408910837564</c:v>
                </c:pt>
                <c:pt idx="4008">
                  <c:v>7.7153408910837564</c:v>
                </c:pt>
                <c:pt idx="4009">
                  <c:v>7.7153408910837564</c:v>
                </c:pt>
                <c:pt idx="4010">
                  <c:v>7.7153408910837564</c:v>
                </c:pt>
                <c:pt idx="4011">
                  <c:v>7.7153408910837564</c:v>
                </c:pt>
                <c:pt idx="4012">
                  <c:v>7.7153408910837564</c:v>
                </c:pt>
                <c:pt idx="4013">
                  <c:v>7.7153408910837564</c:v>
                </c:pt>
                <c:pt idx="4014">
                  <c:v>7.7153408910837564</c:v>
                </c:pt>
                <c:pt idx="4015">
                  <c:v>7.7153408910837564</c:v>
                </c:pt>
                <c:pt idx="4016">
                  <c:v>7.7153408910837564</c:v>
                </c:pt>
                <c:pt idx="4017">
                  <c:v>7.7153408910837564</c:v>
                </c:pt>
                <c:pt idx="4018">
                  <c:v>7.7153408910837564</c:v>
                </c:pt>
                <c:pt idx="4019">
                  <c:v>7.7153408910837564</c:v>
                </c:pt>
                <c:pt idx="4020">
                  <c:v>7.7153408910837564</c:v>
                </c:pt>
                <c:pt idx="4021">
                  <c:v>7.7153408910837564</c:v>
                </c:pt>
                <c:pt idx="4022">
                  <c:v>7.7153408910837564</c:v>
                </c:pt>
                <c:pt idx="4023">
                  <c:v>7.7153408910837564</c:v>
                </c:pt>
                <c:pt idx="4024">
                  <c:v>7.7153408910837564</c:v>
                </c:pt>
                <c:pt idx="4025">
                  <c:v>7.7153408910837564</c:v>
                </c:pt>
                <c:pt idx="4026">
                  <c:v>7.7153408910837564</c:v>
                </c:pt>
                <c:pt idx="4027">
                  <c:v>7.7153408910837564</c:v>
                </c:pt>
                <c:pt idx="4028">
                  <c:v>7.7153408910837564</c:v>
                </c:pt>
                <c:pt idx="4029">
                  <c:v>7.7153408910837564</c:v>
                </c:pt>
                <c:pt idx="4030">
                  <c:v>7.7153408910837564</c:v>
                </c:pt>
                <c:pt idx="4031">
                  <c:v>7.7153408910837564</c:v>
                </c:pt>
                <c:pt idx="4032">
                  <c:v>7.7153408910837564</c:v>
                </c:pt>
                <c:pt idx="4033">
                  <c:v>7.7153408910837564</c:v>
                </c:pt>
                <c:pt idx="4034">
                  <c:v>7.7153408910837564</c:v>
                </c:pt>
                <c:pt idx="4035">
                  <c:v>7.7153408910837564</c:v>
                </c:pt>
                <c:pt idx="4036">
                  <c:v>7.7153408910837564</c:v>
                </c:pt>
                <c:pt idx="4037">
                  <c:v>7.7153408910837564</c:v>
                </c:pt>
                <c:pt idx="4038">
                  <c:v>7.7153408910837564</c:v>
                </c:pt>
                <c:pt idx="4039">
                  <c:v>7.7153408910837564</c:v>
                </c:pt>
                <c:pt idx="4040">
                  <c:v>7.7153408910837564</c:v>
                </c:pt>
                <c:pt idx="4041">
                  <c:v>7.7153408910837564</c:v>
                </c:pt>
                <c:pt idx="4042">
                  <c:v>7.7153408910837564</c:v>
                </c:pt>
                <c:pt idx="4043">
                  <c:v>7.7153408910837564</c:v>
                </c:pt>
                <c:pt idx="4044">
                  <c:v>7.7153408910837564</c:v>
                </c:pt>
                <c:pt idx="4045">
                  <c:v>7.7153408910837564</c:v>
                </c:pt>
                <c:pt idx="4046">
                  <c:v>7.7153408910837564</c:v>
                </c:pt>
                <c:pt idx="4047">
                  <c:v>7.7153408910837564</c:v>
                </c:pt>
                <c:pt idx="4048">
                  <c:v>7.7153408910837564</c:v>
                </c:pt>
                <c:pt idx="4049">
                  <c:v>7.7153408910837564</c:v>
                </c:pt>
                <c:pt idx="4050">
                  <c:v>7.7153408910837564</c:v>
                </c:pt>
                <c:pt idx="4051">
                  <c:v>7.7153408910837564</c:v>
                </c:pt>
                <c:pt idx="4052">
                  <c:v>7.7153408910837564</c:v>
                </c:pt>
                <c:pt idx="4053">
                  <c:v>7.7153408910837564</c:v>
                </c:pt>
                <c:pt idx="4054">
                  <c:v>7.7153408910837564</c:v>
                </c:pt>
                <c:pt idx="4055">
                  <c:v>7.7153408910837564</c:v>
                </c:pt>
                <c:pt idx="4056">
                  <c:v>7.7153408910837564</c:v>
                </c:pt>
                <c:pt idx="4057">
                  <c:v>7.7153408910837564</c:v>
                </c:pt>
                <c:pt idx="4058">
                  <c:v>7.7153408910837564</c:v>
                </c:pt>
                <c:pt idx="4059">
                  <c:v>7.7153408910837564</c:v>
                </c:pt>
                <c:pt idx="4060">
                  <c:v>7.7153408910837564</c:v>
                </c:pt>
                <c:pt idx="4061">
                  <c:v>7.7153408910837564</c:v>
                </c:pt>
                <c:pt idx="4062">
                  <c:v>7.7153408910837564</c:v>
                </c:pt>
                <c:pt idx="4063">
                  <c:v>7.7153408910837564</c:v>
                </c:pt>
                <c:pt idx="4064">
                  <c:v>7.7153408910837564</c:v>
                </c:pt>
                <c:pt idx="4065">
                  <c:v>7.7153408910837564</c:v>
                </c:pt>
                <c:pt idx="4066">
                  <c:v>7.7153408910837564</c:v>
                </c:pt>
                <c:pt idx="4067">
                  <c:v>7.7153408910837564</c:v>
                </c:pt>
                <c:pt idx="4068">
                  <c:v>7.7153408910837564</c:v>
                </c:pt>
                <c:pt idx="4069">
                  <c:v>7.7153408910837564</c:v>
                </c:pt>
                <c:pt idx="4070">
                  <c:v>7.7153408910837564</c:v>
                </c:pt>
                <c:pt idx="4071">
                  <c:v>7.7153408910837564</c:v>
                </c:pt>
                <c:pt idx="4072">
                  <c:v>7.7153408910837564</c:v>
                </c:pt>
                <c:pt idx="4073">
                  <c:v>7.7153408910837564</c:v>
                </c:pt>
                <c:pt idx="4074">
                  <c:v>7.7153408910837564</c:v>
                </c:pt>
                <c:pt idx="4075">
                  <c:v>7.7153408910837564</c:v>
                </c:pt>
                <c:pt idx="4076">
                  <c:v>7.7153408910837564</c:v>
                </c:pt>
                <c:pt idx="4077">
                  <c:v>7.7153408910837564</c:v>
                </c:pt>
                <c:pt idx="4078">
                  <c:v>7.7153408910837564</c:v>
                </c:pt>
                <c:pt idx="4079">
                  <c:v>7.7153408910837564</c:v>
                </c:pt>
                <c:pt idx="4080">
                  <c:v>7.7153408910837564</c:v>
                </c:pt>
                <c:pt idx="4081">
                  <c:v>7.7153408910837564</c:v>
                </c:pt>
                <c:pt idx="4082">
                  <c:v>7.7153408910837564</c:v>
                </c:pt>
                <c:pt idx="4083">
                  <c:v>7.7153408910837564</c:v>
                </c:pt>
                <c:pt idx="4084">
                  <c:v>7.7153408910837564</c:v>
                </c:pt>
                <c:pt idx="4085">
                  <c:v>7.7153408910837564</c:v>
                </c:pt>
                <c:pt idx="4086">
                  <c:v>7.7153408910837564</c:v>
                </c:pt>
                <c:pt idx="4087">
                  <c:v>7.7153408910837564</c:v>
                </c:pt>
                <c:pt idx="4088">
                  <c:v>7.7153408910837564</c:v>
                </c:pt>
                <c:pt idx="4089">
                  <c:v>7.7153408910837564</c:v>
                </c:pt>
                <c:pt idx="4090">
                  <c:v>7.7153408910837564</c:v>
                </c:pt>
                <c:pt idx="4091">
                  <c:v>7.7153408910837564</c:v>
                </c:pt>
                <c:pt idx="4092">
                  <c:v>7.7153408910837564</c:v>
                </c:pt>
                <c:pt idx="4093">
                  <c:v>7.7153408910837564</c:v>
                </c:pt>
                <c:pt idx="4094">
                  <c:v>7.7153408910837564</c:v>
                </c:pt>
                <c:pt idx="4095">
                  <c:v>7.7153408910837564</c:v>
                </c:pt>
                <c:pt idx="4096">
                  <c:v>7.7153408910837564</c:v>
                </c:pt>
                <c:pt idx="4097">
                  <c:v>7.7153408910837564</c:v>
                </c:pt>
                <c:pt idx="4098">
                  <c:v>7.7153408910837564</c:v>
                </c:pt>
                <c:pt idx="4099">
                  <c:v>7.7153408910837564</c:v>
                </c:pt>
                <c:pt idx="4100">
                  <c:v>7.7153408910837564</c:v>
                </c:pt>
                <c:pt idx="4101">
                  <c:v>7.7153408910837564</c:v>
                </c:pt>
                <c:pt idx="4102">
                  <c:v>7.7153408910837564</c:v>
                </c:pt>
                <c:pt idx="4103">
                  <c:v>7.7153408910837564</c:v>
                </c:pt>
                <c:pt idx="4104">
                  <c:v>7.7153408910837564</c:v>
                </c:pt>
                <c:pt idx="4105">
                  <c:v>7.7153408910837564</c:v>
                </c:pt>
                <c:pt idx="4106">
                  <c:v>7.7153408910837564</c:v>
                </c:pt>
                <c:pt idx="4107">
                  <c:v>7.7153408910837564</c:v>
                </c:pt>
                <c:pt idx="4108">
                  <c:v>7.7153408910837564</c:v>
                </c:pt>
                <c:pt idx="4109">
                  <c:v>7.7153408910837564</c:v>
                </c:pt>
                <c:pt idx="4110">
                  <c:v>7.7153408910837564</c:v>
                </c:pt>
                <c:pt idx="4111">
                  <c:v>7.7153408910837564</c:v>
                </c:pt>
                <c:pt idx="4112">
                  <c:v>7.7153408910837564</c:v>
                </c:pt>
                <c:pt idx="4113">
                  <c:v>7.7153408910837564</c:v>
                </c:pt>
                <c:pt idx="4114">
                  <c:v>7.7153408910837564</c:v>
                </c:pt>
                <c:pt idx="4115">
                  <c:v>7.7153408910837564</c:v>
                </c:pt>
                <c:pt idx="4116">
                  <c:v>7.7153408910837564</c:v>
                </c:pt>
                <c:pt idx="4117">
                  <c:v>7.7153408910837564</c:v>
                </c:pt>
                <c:pt idx="4118">
                  <c:v>7.7153408910837564</c:v>
                </c:pt>
                <c:pt idx="4119">
                  <c:v>7.7153408910837564</c:v>
                </c:pt>
                <c:pt idx="4120">
                  <c:v>7.7153408910837564</c:v>
                </c:pt>
                <c:pt idx="4121">
                  <c:v>7.7153408910837564</c:v>
                </c:pt>
                <c:pt idx="4122">
                  <c:v>7.7153408910837564</c:v>
                </c:pt>
                <c:pt idx="4123">
                  <c:v>7.7153408910837564</c:v>
                </c:pt>
                <c:pt idx="4124">
                  <c:v>7.7153408910837564</c:v>
                </c:pt>
                <c:pt idx="4125">
                  <c:v>7.7153408910837564</c:v>
                </c:pt>
                <c:pt idx="4126">
                  <c:v>7.7153408910837564</c:v>
                </c:pt>
                <c:pt idx="4127">
                  <c:v>7.7153408910837564</c:v>
                </c:pt>
                <c:pt idx="4128">
                  <c:v>7.7153408910837564</c:v>
                </c:pt>
                <c:pt idx="4129">
                  <c:v>7.7153408910837564</c:v>
                </c:pt>
                <c:pt idx="4130">
                  <c:v>7.7153408910837564</c:v>
                </c:pt>
                <c:pt idx="4131">
                  <c:v>7.7153408910837564</c:v>
                </c:pt>
                <c:pt idx="4132">
                  <c:v>7.7153408910837564</c:v>
                </c:pt>
                <c:pt idx="4133">
                  <c:v>7.7153408910837564</c:v>
                </c:pt>
                <c:pt idx="4134">
                  <c:v>7.7153408910837564</c:v>
                </c:pt>
                <c:pt idx="4135">
                  <c:v>7.7153408910837564</c:v>
                </c:pt>
                <c:pt idx="4136">
                  <c:v>7.7153408910837564</c:v>
                </c:pt>
                <c:pt idx="4137">
                  <c:v>7.7153408910837564</c:v>
                </c:pt>
                <c:pt idx="4138">
                  <c:v>7.7153408910837564</c:v>
                </c:pt>
                <c:pt idx="4139">
                  <c:v>7.7153408910837564</c:v>
                </c:pt>
                <c:pt idx="4140">
                  <c:v>7.7153408910837564</c:v>
                </c:pt>
                <c:pt idx="4141">
                  <c:v>7.7153408910837564</c:v>
                </c:pt>
                <c:pt idx="4142">
                  <c:v>7.7153408910837564</c:v>
                </c:pt>
                <c:pt idx="4143">
                  <c:v>7.7153408910837564</c:v>
                </c:pt>
                <c:pt idx="4144">
                  <c:v>7.7153408910837564</c:v>
                </c:pt>
                <c:pt idx="4145">
                  <c:v>7.7153408910837564</c:v>
                </c:pt>
                <c:pt idx="4146">
                  <c:v>7.7153408910837564</c:v>
                </c:pt>
                <c:pt idx="4147">
                  <c:v>7.7153408910837564</c:v>
                </c:pt>
                <c:pt idx="4148">
                  <c:v>7.7153408910837564</c:v>
                </c:pt>
                <c:pt idx="4149">
                  <c:v>7.7153408910837564</c:v>
                </c:pt>
                <c:pt idx="4150">
                  <c:v>7.7153408910837564</c:v>
                </c:pt>
                <c:pt idx="4151">
                  <c:v>7.7153408910837564</c:v>
                </c:pt>
                <c:pt idx="4152">
                  <c:v>7.7153408910837564</c:v>
                </c:pt>
                <c:pt idx="4153">
                  <c:v>7.7153408910837564</c:v>
                </c:pt>
                <c:pt idx="4154">
                  <c:v>7.7153408910837564</c:v>
                </c:pt>
                <c:pt idx="4155">
                  <c:v>7.7153408910837564</c:v>
                </c:pt>
                <c:pt idx="4156">
                  <c:v>7.7153408910837564</c:v>
                </c:pt>
                <c:pt idx="4157">
                  <c:v>7.7153408910837564</c:v>
                </c:pt>
                <c:pt idx="4158">
                  <c:v>7.7153408910837564</c:v>
                </c:pt>
                <c:pt idx="4159">
                  <c:v>7.7153408910837564</c:v>
                </c:pt>
                <c:pt idx="4160">
                  <c:v>7.7153408910837564</c:v>
                </c:pt>
                <c:pt idx="4161">
                  <c:v>7.7153408910837564</c:v>
                </c:pt>
                <c:pt idx="4162">
                  <c:v>7.7153408910837564</c:v>
                </c:pt>
                <c:pt idx="4163">
                  <c:v>7.7153408910837564</c:v>
                </c:pt>
                <c:pt idx="4164">
                  <c:v>7.7153408910837564</c:v>
                </c:pt>
                <c:pt idx="4165">
                  <c:v>7.7153408910837564</c:v>
                </c:pt>
                <c:pt idx="4166">
                  <c:v>7.7153408910837564</c:v>
                </c:pt>
                <c:pt idx="4167">
                  <c:v>7.7153408910837564</c:v>
                </c:pt>
                <c:pt idx="4168">
                  <c:v>7.7153408910837564</c:v>
                </c:pt>
                <c:pt idx="4169">
                  <c:v>7.7153408910837564</c:v>
                </c:pt>
                <c:pt idx="4170">
                  <c:v>7.7153408910837564</c:v>
                </c:pt>
                <c:pt idx="4171">
                  <c:v>7.7153408910837564</c:v>
                </c:pt>
                <c:pt idx="4172">
                  <c:v>7.7153408910837564</c:v>
                </c:pt>
                <c:pt idx="4173">
                  <c:v>7.7153408910837564</c:v>
                </c:pt>
                <c:pt idx="4174">
                  <c:v>7.7153408910837564</c:v>
                </c:pt>
                <c:pt idx="4175">
                  <c:v>7.7153408910837564</c:v>
                </c:pt>
                <c:pt idx="4176">
                  <c:v>7.7153408910837564</c:v>
                </c:pt>
                <c:pt idx="4177">
                  <c:v>7.7153408910837564</c:v>
                </c:pt>
                <c:pt idx="4178">
                  <c:v>7.7153408910837564</c:v>
                </c:pt>
                <c:pt idx="4179">
                  <c:v>7.7153408910837564</c:v>
                </c:pt>
                <c:pt idx="4180">
                  <c:v>7.7153408910837564</c:v>
                </c:pt>
                <c:pt idx="4181">
                  <c:v>7.7153408910837564</c:v>
                </c:pt>
                <c:pt idx="4182">
                  <c:v>7.7153408910837564</c:v>
                </c:pt>
                <c:pt idx="4183">
                  <c:v>7.7153408910837564</c:v>
                </c:pt>
                <c:pt idx="4184">
                  <c:v>7.7153408910837564</c:v>
                </c:pt>
                <c:pt idx="4185">
                  <c:v>7.7153408910837564</c:v>
                </c:pt>
                <c:pt idx="4186">
                  <c:v>7.7153408910837564</c:v>
                </c:pt>
                <c:pt idx="4187">
                  <c:v>7.7153408910837564</c:v>
                </c:pt>
                <c:pt idx="4188">
                  <c:v>7.7153408910837564</c:v>
                </c:pt>
                <c:pt idx="4189">
                  <c:v>7.7153408910837564</c:v>
                </c:pt>
                <c:pt idx="4190">
                  <c:v>7.7153408910837564</c:v>
                </c:pt>
                <c:pt idx="4191">
                  <c:v>7.7153408910837564</c:v>
                </c:pt>
                <c:pt idx="4192">
                  <c:v>7.7153408910837564</c:v>
                </c:pt>
                <c:pt idx="4193">
                  <c:v>7.7153408910837564</c:v>
                </c:pt>
                <c:pt idx="4194">
                  <c:v>7.7153408910837564</c:v>
                </c:pt>
                <c:pt idx="4195">
                  <c:v>7.7153408910837564</c:v>
                </c:pt>
                <c:pt idx="4196">
                  <c:v>7.7153408910837564</c:v>
                </c:pt>
                <c:pt idx="4197">
                  <c:v>7.7153408910837564</c:v>
                </c:pt>
                <c:pt idx="4198">
                  <c:v>7.7153408910837564</c:v>
                </c:pt>
                <c:pt idx="4199">
                  <c:v>7.7153408910837564</c:v>
                </c:pt>
                <c:pt idx="4200">
                  <c:v>7.7153408910837564</c:v>
                </c:pt>
                <c:pt idx="4201">
                  <c:v>7.7153408910837564</c:v>
                </c:pt>
                <c:pt idx="4202">
                  <c:v>7.7153408910837564</c:v>
                </c:pt>
                <c:pt idx="4203">
                  <c:v>7.7153408910837564</c:v>
                </c:pt>
                <c:pt idx="4204">
                  <c:v>7.7153408910837564</c:v>
                </c:pt>
                <c:pt idx="4205">
                  <c:v>7.7153408910837564</c:v>
                </c:pt>
                <c:pt idx="4206">
                  <c:v>7.7153408910837564</c:v>
                </c:pt>
                <c:pt idx="4207">
                  <c:v>7.7153408910837564</c:v>
                </c:pt>
                <c:pt idx="4208">
                  <c:v>7.7153408910837564</c:v>
                </c:pt>
                <c:pt idx="4209">
                  <c:v>7.7153408910837564</c:v>
                </c:pt>
                <c:pt idx="4210">
                  <c:v>7.7153408910837564</c:v>
                </c:pt>
                <c:pt idx="4211">
                  <c:v>7.7153408910837564</c:v>
                </c:pt>
                <c:pt idx="4212">
                  <c:v>7.7153408910837564</c:v>
                </c:pt>
                <c:pt idx="4213">
                  <c:v>7.7153408910837564</c:v>
                </c:pt>
                <c:pt idx="4214">
                  <c:v>7.7153408910837564</c:v>
                </c:pt>
                <c:pt idx="4215">
                  <c:v>7.7153408910837564</c:v>
                </c:pt>
                <c:pt idx="4216">
                  <c:v>7.7153408910837564</c:v>
                </c:pt>
                <c:pt idx="4217">
                  <c:v>7.7153408910837564</c:v>
                </c:pt>
                <c:pt idx="4218">
                  <c:v>7.7153408910837564</c:v>
                </c:pt>
                <c:pt idx="4219">
                  <c:v>7.7153408910837564</c:v>
                </c:pt>
                <c:pt idx="4220">
                  <c:v>7.7153408910837564</c:v>
                </c:pt>
                <c:pt idx="4221">
                  <c:v>7.7153408910837564</c:v>
                </c:pt>
                <c:pt idx="4222">
                  <c:v>7.7153408910837564</c:v>
                </c:pt>
                <c:pt idx="4223">
                  <c:v>7.7153408910837564</c:v>
                </c:pt>
                <c:pt idx="4224">
                  <c:v>7.7153408910837564</c:v>
                </c:pt>
                <c:pt idx="4225">
                  <c:v>7.7153408910837564</c:v>
                </c:pt>
                <c:pt idx="4226">
                  <c:v>7.7153408910837564</c:v>
                </c:pt>
                <c:pt idx="4227">
                  <c:v>7.7153408910837564</c:v>
                </c:pt>
                <c:pt idx="4228">
                  <c:v>7.7153408910837564</c:v>
                </c:pt>
                <c:pt idx="4229">
                  <c:v>7.7153408910837564</c:v>
                </c:pt>
                <c:pt idx="4230">
                  <c:v>7.7153408910837564</c:v>
                </c:pt>
                <c:pt idx="4231">
                  <c:v>7.7153408910837564</c:v>
                </c:pt>
                <c:pt idx="4232">
                  <c:v>7.7153408910837564</c:v>
                </c:pt>
                <c:pt idx="4233">
                  <c:v>7.7153408910837564</c:v>
                </c:pt>
                <c:pt idx="4234">
                  <c:v>7.7153408910837564</c:v>
                </c:pt>
                <c:pt idx="4235">
                  <c:v>7.7153408910837564</c:v>
                </c:pt>
                <c:pt idx="4236">
                  <c:v>7.7153408910837564</c:v>
                </c:pt>
                <c:pt idx="4237">
                  <c:v>7.7153408910837564</c:v>
                </c:pt>
                <c:pt idx="4238">
                  <c:v>7.7153408910837564</c:v>
                </c:pt>
                <c:pt idx="4239">
                  <c:v>7.7153408910837564</c:v>
                </c:pt>
                <c:pt idx="4240">
                  <c:v>7.7153408910837564</c:v>
                </c:pt>
                <c:pt idx="4241">
                  <c:v>7.7153408910837564</c:v>
                </c:pt>
                <c:pt idx="4242">
                  <c:v>7.7153408910837564</c:v>
                </c:pt>
                <c:pt idx="4243">
                  <c:v>7.7153408910837564</c:v>
                </c:pt>
                <c:pt idx="4244">
                  <c:v>7.7153408910837564</c:v>
                </c:pt>
                <c:pt idx="4245">
                  <c:v>7.7153408910837564</c:v>
                </c:pt>
                <c:pt idx="4246">
                  <c:v>7.7153408910837564</c:v>
                </c:pt>
                <c:pt idx="4247">
                  <c:v>7.7153408910837564</c:v>
                </c:pt>
                <c:pt idx="4248">
                  <c:v>7.7153408910837564</c:v>
                </c:pt>
                <c:pt idx="4249">
                  <c:v>7.7153408910837564</c:v>
                </c:pt>
                <c:pt idx="4250">
                  <c:v>7.7153408910837564</c:v>
                </c:pt>
                <c:pt idx="4251">
                  <c:v>7.7153408910837564</c:v>
                </c:pt>
                <c:pt idx="4252">
                  <c:v>7.7153408910837564</c:v>
                </c:pt>
                <c:pt idx="4253">
                  <c:v>7.7153408910837564</c:v>
                </c:pt>
                <c:pt idx="4254">
                  <c:v>7.7153408910837564</c:v>
                </c:pt>
                <c:pt idx="4255">
                  <c:v>7.7153408910837564</c:v>
                </c:pt>
                <c:pt idx="4256">
                  <c:v>7.7153408910837564</c:v>
                </c:pt>
                <c:pt idx="4257">
                  <c:v>7.7153408910837564</c:v>
                </c:pt>
                <c:pt idx="4258">
                  <c:v>7.7153408910837564</c:v>
                </c:pt>
                <c:pt idx="4259">
                  <c:v>7.7153408910837564</c:v>
                </c:pt>
                <c:pt idx="4260">
                  <c:v>7.7153408910837564</c:v>
                </c:pt>
                <c:pt idx="4261">
                  <c:v>7.7153408910837564</c:v>
                </c:pt>
                <c:pt idx="4262">
                  <c:v>7.7153408910837564</c:v>
                </c:pt>
                <c:pt idx="4263">
                  <c:v>7.7153408910837564</c:v>
                </c:pt>
                <c:pt idx="4264">
                  <c:v>7.7153408910837564</c:v>
                </c:pt>
                <c:pt idx="4265">
                  <c:v>7.7153408910837564</c:v>
                </c:pt>
                <c:pt idx="4266">
                  <c:v>7.7153408910837564</c:v>
                </c:pt>
                <c:pt idx="4267">
                  <c:v>7.7153408910837564</c:v>
                </c:pt>
                <c:pt idx="4268">
                  <c:v>7.7153408910837564</c:v>
                </c:pt>
                <c:pt idx="4269">
                  <c:v>7.7153408910837564</c:v>
                </c:pt>
                <c:pt idx="4270">
                  <c:v>7.7153408910837564</c:v>
                </c:pt>
                <c:pt idx="4271">
                  <c:v>7.7153408910837564</c:v>
                </c:pt>
                <c:pt idx="4272">
                  <c:v>7.7153408910837564</c:v>
                </c:pt>
                <c:pt idx="4273">
                  <c:v>7.7153408910837564</c:v>
                </c:pt>
                <c:pt idx="4274">
                  <c:v>7.7153408910837564</c:v>
                </c:pt>
                <c:pt idx="4275">
                  <c:v>7.7153408910837564</c:v>
                </c:pt>
                <c:pt idx="4276">
                  <c:v>7.7153408910837564</c:v>
                </c:pt>
                <c:pt idx="4277">
                  <c:v>7.7153408910837564</c:v>
                </c:pt>
                <c:pt idx="4278">
                  <c:v>7.7153408910837564</c:v>
                </c:pt>
                <c:pt idx="4279">
                  <c:v>7.7153408910837564</c:v>
                </c:pt>
                <c:pt idx="4280">
                  <c:v>7.7153408910837564</c:v>
                </c:pt>
                <c:pt idx="4281">
                  <c:v>7.7153408910837564</c:v>
                </c:pt>
                <c:pt idx="4282">
                  <c:v>7.7153408910837564</c:v>
                </c:pt>
                <c:pt idx="4283">
                  <c:v>7.7153408910837564</c:v>
                </c:pt>
                <c:pt idx="4284">
                  <c:v>7.7153408910837564</c:v>
                </c:pt>
                <c:pt idx="4285">
                  <c:v>7.7153408910837564</c:v>
                </c:pt>
                <c:pt idx="4286">
                  <c:v>7.7153408910837564</c:v>
                </c:pt>
                <c:pt idx="4287">
                  <c:v>7.7153408910837564</c:v>
                </c:pt>
                <c:pt idx="4288">
                  <c:v>7.7153408910837564</c:v>
                </c:pt>
                <c:pt idx="4289">
                  <c:v>7.7153408910837564</c:v>
                </c:pt>
                <c:pt idx="4290">
                  <c:v>7.7153408910837564</c:v>
                </c:pt>
                <c:pt idx="4291">
                  <c:v>7.7153408910837564</c:v>
                </c:pt>
                <c:pt idx="4292">
                  <c:v>7.7153408910837564</c:v>
                </c:pt>
                <c:pt idx="4293">
                  <c:v>7.7153408910837564</c:v>
                </c:pt>
                <c:pt idx="4294">
                  <c:v>7.7153408910837564</c:v>
                </c:pt>
                <c:pt idx="4295">
                  <c:v>7.7153408910837564</c:v>
                </c:pt>
                <c:pt idx="4296">
                  <c:v>7.7153408910837564</c:v>
                </c:pt>
                <c:pt idx="4297">
                  <c:v>7.7153408910837564</c:v>
                </c:pt>
                <c:pt idx="4298">
                  <c:v>7.7153408910837564</c:v>
                </c:pt>
                <c:pt idx="4299">
                  <c:v>7.7153408910837564</c:v>
                </c:pt>
                <c:pt idx="4300">
                  <c:v>7.7153408910837564</c:v>
                </c:pt>
                <c:pt idx="4301">
                  <c:v>7.7153408910837564</c:v>
                </c:pt>
                <c:pt idx="4302">
                  <c:v>7.7153408910837564</c:v>
                </c:pt>
                <c:pt idx="4303">
                  <c:v>7.7153408910837564</c:v>
                </c:pt>
                <c:pt idx="4304">
                  <c:v>7.7153408910837564</c:v>
                </c:pt>
                <c:pt idx="4305">
                  <c:v>7.7153408910837564</c:v>
                </c:pt>
                <c:pt idx="4306">
                  <c:v>7.7153408910837564</c:v>
                </c:pt>
                <c:pt idx="4307">
                  <c:v>7.7153408910837564</c:v>
                </c:pt>
                <c:pt idx="4308">
                  <c:v>7.7153408910837564</c:v>
                </c:pt>
                <c:pt idx="4309">
                  <c:v>7.7153408910837564</c:v>
                </c:pt>
                <c:pt idx="4310">
                  <c:v>7.7153408910837564</c:v>
                </c:pt>
                <c:pt idx="4311">
                  <c:v>7.7153408910837564</c:v>
                </c:pt>
                <c:pt idx="4312">
                  <c:v>7.7153408910837564</c:v>
                </c:pt>
                <c:pt idx="4313">
                  <c:v>7.7153408910837564</c:v>
                </c:pt>
                <c:pt idx="4314">
                  <c:v>7.7153408910837564</c:v>
                </c:pt>
                <c:pt idx="4315">
                  <c:v>7.7153408910837564</c:v>
                </c:pt>
                <c:pt idx="4316">
                  <c:v>7.7153408910837564</c:v>
                </c:pt>
                <c:pt idx="4317">
                  <c:v>7.7153408910837564</c:v>
                </c:pt>
                <c:pt idx="4318">
                  <c:v>7.7153408910837564</c:v>
                </c:pt>
                <c:pt idx="4319">
                  <c:v>7.7153408910837564</c:v>
                </c:pt>
                <c:pt idx="4320">
                  <c:v>7.7153408910837564</c:v>
                </c:pt>
                <c:pt idx="4321">
                  <c:v>7.7153408910837564</c:v>
                </c:pt>
                <c:pt idx="4322">
                  <c:v>7.7153408910837564</c:v>
                </c:pt>
                <c:pt idx="4323">
                  <c:v>7.7153408910837564</c:v>
                </c:pt>
                <c:pt idx="4324">
                  <c:v>7.7153408910837564</c:v>
                </c:pt>
                <c:pt idx="4325">
                  <c:v>7.7153408910837564</c:v>
                </c:pt>
                <c:pt idx="4326">
                  <c:v>7.7153408910837564</c:v>
                </c:pt>
                <c:pt idx="4327">
                  <c:v>7.7153408910837564</c:v>
                </c:pt>
                <c:pt idx="4328">
                  <c:v>7.7153408910837564</c:v>
                </c:pt>
                <c:pt idx="4329">
                  <c:v>7.7153408910837564</c:v>
                </c:pt>
                <c:pt idx="4330">
                  <c:v>7.7153408910837564</c:v>
                </c:pt>
                <c:pt idx="4331">
                  <c:v>7.7153408910837564</c:v>
                </c:pt>
                <c:pt idx="4332">
                  <c:v>7.7153408910837564</c:v>
                </c:pt>
                <c:pt idx="4333">
                  <c:v>7.7153408910837564</c:v>
                </c:pt>
                <c:pt idx="4334">
                  <c:v>7.7153408910837564</c:v>
                </c:pt>
                <c:pt idx="4335">
                  <c:v>7.7153408910837564</c:v>
                </c:pt>
                <c:pt idx="4336">
                  <c:v>7.7153408910837564</c:v>
                </c:pt>
                <c:pt idx="4337">
                  <c:v>7.7153408910837564</c:v>
                </c:pt>
                <c:pt idx="4338">
                  <c:v>7.7153408910837564</c:v>
                </c:pt>
                <c:pt idx="4339">
                  <c:v>7.7153408910837564</c:v>
                </c:pt>
                <c:pt idx="4340">
                  <c:v>7.7153408910837564</c:v>
                </c:pt>
                <c:pt idx="4341">
                  <c:v>7.7153408910837564</c:v>
                </c:pt>
                <c:pt idx="4342">
                  <c:v>7.7153408910837564</c:v>
                </c:pt>
                <c:pt idx="4343">
                  <c:v>7.7153408910837564</c:v>
                </c:pt>
                <c:pt idx="4344">
                  <c:v>7.7153408910837564</c:v>
                </c:pt>
                <c:pt idx="4345">
                  <c:v>7.7153408910837564</c:v>
                </c:pt>
                <c:pt idx="4346">
                  <c:v>7.7153408910837564</c:v>
                </c:pt>
                <c:pt idx="4347">
                  <c:v>7.7153408910837564</c:v>
                </c:pt>
                <c:pt idx="4348">
                  <c:v>7.7153408910837564</c:v>
                </c:pt>
                <c:pt idx="4349">
                  <c:v>7.7153408910837564</c:v>
                </c:pt>
                <c:pt idx="4350">
                  <c:v>7.7153408910837564</c:v>
                </c:pt>
                <c:pt idx="4351">
                  <c:v>7.7153408910837564</c:v>
                </c:pt>
                <c:pt idx="4352">
                  <c:v>7.7153408910837564</c:v>
                </c:pt>
                <c:pt idx="4353">
                  <c:v>7.7153408910837564</c:v>
                </c:pt>
                <c:pt idx="4354">
                  <c:v>7.7153408910837564</c:v>
                </c:pt>
                <c:pt idx="4355">
                  <c:v>7.7153408910837564</c:v>
                </c:pt>
                <c:pt idx="4356">
                  <c:v>7.7153408910837564</c:v>
                </c:pt>
                <c:pt idx="4357">
                  <c:v>7.7153408910837564</c:v>
                </c:pt>
                <c:pt idx="4358">
                  <c:v>7.7153408910837564</c:v>
                </c:pt>
                <c:pt idx="4359">
                  <c:v>7.7153408910837564</c:v>
                </c:pt>
                <c:pt idx="4360">
                  <c:v>7.7153408910837564</c:v>
                </c:pt>
                <c:pt idx="4361">
                  <c:v>7.7153408910837564</c:v>
                </c:pt>
                <c:pt idx="4362">
                  <c:v>7.7153408910837564</c:v>
                </c:pt>
                <c:pt idx="4363">
                  <c:v>7.7153408910837564</c:v>
                </c:pt>
                <c:pt idx="4364">
                  <c:v>7.7153408910837564</c:v>
                </c:pt>
                <c:pt idx="4365">
                  <c:v>7.7153408910837564</c:v>
                </c:pt>
                <c:pt idx="4366">
                  <c:v>7.7153408910837564</c:v>
                </c:pt>
                <c:pt idx="4367">
                  <c:v>7.7153408910837564</c:v>
                </c:pt>
                <c:pt idx="4368">
                  <c:v>7.7153408910837564</c:v>
                </c:pt>
                <c:pt idx="4369">
                  <c:v>7.7153408910837564</c:v>
                </c:pt>
                <c:pt idx="4370">
                  <c:v>7.7153408910837564</c:v>
                </c:pt>
                <c:pt idx="4371">
                  <c:v>7.7153408910837564</c:v>
                </c:pt>
                <c:pt idx="4372">
                  <c:v>7.7153408910837564</c:v>
                </c:pt>
                <c:pt idx="4373">
                  <c:v>7.7153408910837564</c:v>
                </c:pt>
                <c:pt idx="4374">
                  <c:v>7.7153408910837564</c:v>
                </c:pt>
                <c:pt idx="4375">
                  <c:v>7.7153408910837564</c:v>
                </c:pt>
                <c:pt idx="4376">
                  <c:v>7.7153408910837564</c:v>
                </c:pt>
                <c:pt idx="4377">
                  <c:v>7.7153408910837564</c:v>
                </c:pt>
                <c:pt idx="4378">
                  <c:v>7.7153408910837564</c:v>
                </c:pt>
                <c:pt idx="4379">
                  <c:v>7.7153408910837564</c:v>
                </c:pt>
                <c:pt idx="4380">
                  <c:v>7.7153408910837564</c:v>
                </c:pt>
                <c:pt idx="4381">
                  <c:v>7.7153408910837564</c:v>
                </c:pt>
                <c:pt idx="4382">
                  <c:v>7.7153408910837564</c:v>
                </c:pt>
                <c:pt idx="4383">
                  <c:v>7.7153408910837564</c:v>
                </c:pt>
                <c:pt idx="4384">
                  <c:v>7.7153408910837564</c:v>
                </c:pt>
                <c:pt idx="4385">
                  <c:v>7.7153408910837564</c:v>
                </c:pt>
                <c:pt idx="4386">
                  <c:v>7.7153408910837564</c:v>
                </c:pt>
                <c:pt idx="4387">
                  <c:v>7.7153408910837564</c:v>
                </c:pt>
                <c:pt idx="4388">
                  <c:v>7.7153408910837564</c:v>
                </c:pt>
                <c:pt idx="4389">
                  <c:v>7.7153408910837564</c:v>
                </c:pt>
                <c:pt idx="4390">
                  <c:v>7.7153408910837564</c:v>
                </c:pt>
                <c:pt idx="4391">
                  <c:v>7.7153408910837564</c:v>
                </c:pt>
                <c:pt idx="4392">
                  <c:v>7.7153408910837564</c:v>
                </c:pt>
                <c:pt idx="4393">
                  <c:v>7.7153408910837564</c:v>
                </c:pt>
                <c:pt idx="4394">
                  <c:v>7.7153408910837564</c:v>
                </c:pt>
                <c:pt idx="4395">
                  <c:v>7.7153408910837564</c:v>
                </c:pt>
                <c:pt idx="4396">
                  <c:v>7.7153408910837564</c:v>
                </c:pt>
                <c:pt idx="4397">
                  <c:v>7.7153408910837564</c:v>
                </c:pt>
                <c:pt idx="4398">
                  <c:v>7.7153408910837564</c:v>
                </c:pt>
                <c:pt idx="4399">
                  <c:v>7.7153408910837564</c:v>
                </c:pt>
                <c:pt idx="4400">
                  <c:v>7.7153408910837564</c:v>
                </c:pt>
                <c:pt idx="4401">
                  <c:v>7.7153408910837564</c:v>
                </c:pt>
                <c:pt idx="4402">
                  <c:v>7.7153408910837564</c:v>
                </c:pt>
                <c:pt idx="4403">
                  <c:v>7.7153408910837564</c:v>
                </c:pt>
                <c:pt idx="4404">
                  <c:v>7.7153408910837564</c:v>
                </c:pt>
                <c:pt idx="4405">
                  <c:v>7.7153408910837564</c:v>
                </c:pt>
                <c:pt idx="4406">
                  <c:v>7.7153408910837564</c:v>
                </c:pt>
                <c:pt idx="4407">
                  <c:v>7.7153408910837564</c:v>
                </c:pt>
                <c:pt idx="4408">
                  <c:v>7.7153408910837564</c:v>
                </c:pt>
                <c:pt idx="4409">
                  <c:v>7.7153408910837564</c:v>
                </c:pt>
                <c:pt idx="4410">
                  <c:v>7.7153408910837564</c:v>
                </c:pt>
                <c:pt idx="4411">
                  <c:v>7.7153408910837564</c:v>
                </c:pt>
                <c:pt idx="4412">
                  <c:v>7.7153408910837564</c:v>
                </c:pt>
                <c:pt idx="4413">
                  <c:v>7.7153408910837564</c:v>
                </c:pt>
                <c:pt idx="4414">
                  <c:v>7.7153408910837564</c:v>
                </c:pt>
                <c:pt idx="4415">
                  <c:v>7.7153408910837564</c:v>
                </c:pt>
                <c:pt idx="4416">
                  <c:v>7.7153408910837564</c:v>
                </c:pt>
                <c:pt idx="4417">
                  <c:v>7.7153408910837564</c:v>
                </c:pt>
                <c:pt idx="4418">
                  <c:v>7.7153408910837564</c:v>
                </c:pt>
                <c:pt idx="4419">
                  <c:v>7.7153408910837564</c:v>
                </c:pt>
                <c:pt idx="4420">
                  <c:v>7.7153408910837564</c:v>
                </c:pt>
                <c:pt idx="4421">
                  <c:v>7.7153408910837564</c:v>
                </c:pt>
                <c:pt idx="4422">
                  <c:v>7.7153408910837564</c:v>
                </c:pt>
                <c:pt idx="4423">
                  <c:v>7.7153408910837564</c:v>
                </c:pt>
                <c:pt idx="4424">
                  <c:v>7.7153408910837564</c:v>
                </c:pt>
                <c:pt idx="4425">
                  <c:v>7.7153408910837564</c:v>
                </c:pt>
                <c:pt idx="4426">
                  <c:v>7.7153408910837564</c:v>
                </c:pt>
                <c:pt idx="4427">
                  <c:v>7.7153408910837564</c:v>
                </c:pt>
                <c:pt idx="4428">
                  <c:v>7.7153408910837564</c:v>
                </c:pt>
                <c:pt idx="4429">
                  <c:v>7.7153408910837564</c:v>
                </c:pt>
                <c:pt idx="4430">
                  <c:v>7.7153408910837564</c:v>
                </c:pt>
                <c:pt idx="4431">
                  <c:v>7.7153408910837564</c:v>
                </c:pt>
                <c:pt idx="4432">
                  <c:v>7.7153408910837564</c:v>
                </c:pt>
                <c:pt idx="4433">
                  <c:v>7.7153408910837564</c:v>
                </c:pt>
                <c:pt idx="4434">
                  <c:v>7.7153408910837564</c:v>
                </c:pt>
                <c:pt idx="4435">
                  <c:v>7.7153408910837564</c:v>
                </c:pt>
                <c:pt idx="4436">
                  <c:v>7.7153408910837564</c:v>
                </c:pt>
                <c:pt idx="4437">
                  <c:v>7.7153408910837564</c:v>
                </c:pt>
                <c:pt idx="4438">
                  <c:v>7.7153408910837564</c:v>
                </c:pt>
                <c:pt idx="4439">
                  <c:v>7.7153408910837564</c:v>
                </c:pt>
                <c:pt idx="4440">
                  <c:v>7.7153408910837564</c:v>
                </c:pt>
                <c:pt idx="4441">
                  <c:v>7.7153408910837564</c:v>
                </c:pt>
                <c:pt idx="4442">
                  <c:v>7.7153408910837564</c:v>
                </c:pt>
                <c:pt idx="4443">
                  <c:v>7.7153408910837564</c:v>
                </c:pt>
                <c:pt idx="4444">
                  <c:v>7.7153408910837564</c:v>
                </c:pt>
                <c:pt idx="4445">
                  <c:v>7.7153408910837564</c:v>
                </c:pt>
                <c:pt idx="4446">
                  <c:v>7.7153408910837564</c:v>
                </c:pt>
                <c:pt idx="4447">
                  <c:v>7.7153408910837564</c:v>
                </c:pt>
                <c:pt idx="4448">
                  <c:v>7.7153408910837564</c:v>
                </c:pt>
                <c:pt idx="4449">
                  <c:v>7.7153408910837564</c:v>
                </c:pt>
                <c:pt idx="4450">
                  <c:v>7.7153408910837564</c:v>
                </c:pt>
                <c:pt idx="4451">
                  <c:v>7.7153408910837564</c:v>
                </c:pt>
                <c:pt idx="4452">
                  <c:v>7.7153408910837564</c:v>
                </c:pt>
                <c:pt idx="4453">
                  <c:v>7.7153408910837564</c:v>
                </c:pt>
                <c:pt idx="4454">
                  <c:v>7.7153408910837564</c:v>
                </c:pt>
                <c:pt idx="4455">
                  <c:v>7.7153408910837564</c:v>
                </c:pt>
                <c:pt idx="4456">
                  <c:v>7.7153408910837564</c:v>
                </c:pt>
                <c:pt idx="4457">
                  <c:v>7.7153408910837564</c:v>
                </c:pt>
                <c:pt idx="4458">
                  <c:v>7.7153408910837564</c:v>
                </c:pt>
                <c:pt idx="4459">
                  <c:v>7.7153408910837564</c:v>
                </c:pt>
                <c:pt idx="4460">
                  <c:v>7.7153408910837564</c:v>
                </c:pt>
                <c:pt idx="4461">
                  <c:v>7.7153408910837564</c:v>
                </c:pt>
                <c:pt idx="4462">
                  <c:v>7.7153408910837564</c:v>
                </c:pt>
                <c:pt idx="4463">
                  <c:v>7.7153408910837564</c:v>
                </c:pt>
                <c:pt idx="4464">
                  <c:v>7.7153408910837564</c:v>
                </c:pt>
                <c:pt idx="4465">
                  <c:v>7.7153408910837564</c:v>
                </c:pt>
                <c:pt idx="4466">
                  <c:v>7.7153408910837564</c:v>
                </c:pt>
                <c:pt idx="4467">
                  <c:v>7.7153408910837564</c:v>
                </c:pt>
                <c:pt idx="4468">
                  <c:v>7.7153408910837564</c:v>
                </c:pt>
                <c:pt idx="4469">
                  <c:v>7.7153408910837564</c:v>
                </c:pt>
                <c:pt idx="4470">
                  <c:v>7.7153408910837564</c:v>
                </c:pt>
                <c:pt idx="4471">
                  <c:v>7.7153408910837564</c:v>
                </c:pt>
                <c:pt idx="4472">
                  <c:v>7.7153408910837564</c:v>
                </c:pt>
                <c:pt idx="4473">
                  <c:v>7.7153408910837564</c:v>
                </c:pt>
                <c:pt idx="4474">
                  <c:v>7.7153408910837564</c:v>
                </c:pt>
                <c:pt idx="4475">
                  <c:v>7.7153408910837564</c:v>
                </c:pt>
                <c:pt idx="4476">
                  <c:v>7.7153408910837564</c:v>
                </c:pt>
                <c:pt idx="4477">
                  <c:v>7.7153408910837564</c:v>
                </c:pt>
                <c:pt idx="4478">
                  <c:v>7.7153408910837564</c:v>
                </c:pt>
                <c:pt idx="4479">
                  <c:v>7.7153408910837564</c:v>
                </c:pt>
                <c:pt idx="4480">
                  <c:v>7.7153408910837564</c:v>
                </c:pt>
                <c:pt idx="4481">
                  <c:v>7.7153408910837564</c:v>
                </c:pt>
                <c:pt idx="4482">
                  <c:v>7.7153408910837564</c:v>
                </c:pt>
                <c:pt idx="4483">
                  <c:v>7.7153408910837564</c:v>
                </c:pt>
                <c:pt idx="4484">
                  <c:v>7.7153408910837564</c:v>
                </c:pt>
                <c:pt idx="4485">
                  <c:v>7.7153408910837564</c:v>
                </c:pt>
                <c:pt idx="4486">
                  <c:v>7.7153408910837564</c:v>
                </c:pt>
                <c:pt idx="4487">
                  <c:v>7.7153408910837564</c:v>
                </c:pt>
                <c:pt idx="4488">
                  <c:v>7.7153408910837564</c:v>
                </c:pt>
                <c:pt idx="4489">
                  <c:v>7.7153408910837564</c:v>
                </c:pt>
                <c:pt idx="4490">
                  <c:v>7.7153408910837564</c:v>
                </c:pt>
                <c:pt idx="4491">
                  <c:v>7.7153408910837564</c:v>
                </c:pt>
                <c:pt idx="4492">
                  <c:v>7.7153408910837564</c:v>
                </c:pt>
                <c:pt idx="4493">
                  <c:v>7.7153408910837564</c:v>
                </c:pt>
                <c:pt idx="4494">
                  <c:v>7.7153408910837564</c:v>
                </c:pt>
                <c:pt idx="4495">
                  <c:v>7.7153408910837564</c:v>
                </c:pt>
                <c:pt idx="4496">
                  <c:v>7.7153408910837564</c:v>
                </c:pt>
                <c:pt idx="4497">
                  <c:v>7.7153408910837564</c:v>
                </c:pt>
                <c:pt idx="4498">
                  <c:v>7.7153408910837564</c:v>
                </c:pt>
                <c:pt idx="4499">
                  <c:v>7.7153408910837564</c:v>
                </c:pt>
                <c:pt idx="4500">
                  <c:v>7.7153408910837564</c:v>
                </c:pt>
                <c:pt idx="4501">
                  <c:v>7.7153408910837564</c:v>
                </c:pt>
                <c:pt idx="4502">
                  <c:v>7.7153408910837564</c:v>
                </c:pt>
                <c:pt idx="4503">
                  <c:v>7.7153408910837564</c:v>
                </c:pt>
                <c:pt idx="4504">
                  <c:v>7.7153408910837564</c:v>
                </c:pt>
                <c:pt idx="4505">
                  <c:v>7.7153408910837564</c:v>
                </c:pt>
                <c:pt idx="4506">
                  <c:v>7.7153408910837564</c:v>
                </c:pt>
                <c:pt idx="4507">
                  <c:v>7.7153408910837564</c:v>
                </c:pt>
                <c:pt idx="4508">
                  <c:v>7.7153408910837564</c:v>
                </c:pt>
                <c:pt idx="4509">
                  <c:v>7.7153408910837564</c:v>
                </c:pt>
                <c:pt idx="4510">
                  <c:v>7.7153408910837564</c:v>
                </c:pt>
                <c:pt idx="4511">
                  <c:v>7.7153408910837564</c:v>
                </c:pt>
                <c:pt idx="4512">
                  <c:v>7.7153408910837564</c:v>
                </c:pt>
                <c:pt idx="4513">
                  <c:v>7.7153408910837564</c:v>
                </c:pt>
                <c:pt idx="4514">
                  <c:v>7.7153408910837564</c:v>
                </c:pt>
                <c:pt idx="4515">
                  <c:v>7.7153408910837564</c:v>
                </c:pt>
                <c:pt idx="4516">
                  <c:v>7.7153408910837564</c:v>
                </c:pt>
                <c:pt idx="4517">
                  <c:v>7.7153408910837564</c:v>
                </c:pt>
                <c:pt idx="4518">
                  <c:v>7.7153408910837564</c:v>
                </c:pt>
                <c:pt idx="4519">
                  <c:v>7.7153408910837564</c:v>
                </c:pt>
                <c:pt idx="4520">
                  <c:v>7.7153408910837564</c:v>
                </c:pt>
                <c:pt idx="4521">
                  <c:v>7.7153408910837564</c:v>
                </c:pt>
                <c:pt idx="4522">
                  <c:v>7.7153408910837564</c:v>
                </c:pt>
                <c:pt idx="4523">
                  <c:v>7.7153408910837564</c:v>
                </c:pt>
                <c:pt idx="4524">
                  <c:v>7.7153408910837564</c:v>
                </c:pt>
                <c:pt idx="4525">
                  <c:v>7.7153408910837564</c:v>
                </c:pt>
                <c:pt idx="4526">
                  <c:v>7.7153408910837564</c:v>
                </c:pt>
                <c:pt idx="4527">
                  <c:v>7.7153408910837564</c:v>
                </c:pt>
                <c:pt idx="4528">
                  <c:v>7.7153408910837564</c:v>
                </c:pt>
                <c:pt idx="4529">
                  <c:v>7.7153408910837564</c:v>
                </c:pt>
                <c:pt idx="4530">
                  <c:v>7.7153408910837564</c:v>
                </c:pt>
                <c:pt idx="4531">
                  <c:v>7.7153408910837564</c:v>
                </c:pt>
                <c:pt idx="4532">
                  <c:v>7.7153408910837564</c:v>
                </c:pt>
                <c:pt idx="4533">
                  <c:v>7.7153408910837564</c:v>
                </c:pt>
                <c:pt idx="4534">
                  <c:v>7.7153408910837564</c:v>
                </c:pt>
                <c:pt idx="4535">
                  <c:v>7.7153408910837564</c:v>
                </c:pt>
                <c:pt idx="4536">
                  <c:v>7.7153408910837564</c:v>
                </c:pt>
                <c:pt idx="4537">
                  <c:v>7.7153408910837564</c:v>
                </c:pt>
                <c:pt idx="4538">
                  <c:v>7.7153408910837564</c:v>
                </c:pt>
                <c:pt idx="4539">
                  <c:v>7.7153408910837564</c:v>
                </c:pt>
                <c:pt idx="4540">
                  <c:v>7.7153408910837564</c:v>
                </c:pt>
                <c:pt idx="4541">
                  <c:v>7.7153408910837564</c:v>
                </c:pt>
                <c:pt idx="4542">
                  <c:v>7.7153408910837564</c:v>
                </c:pt>
                <c:pt idx="4543">
                  <c:v>7.7153408910837564</c:v>
                </c:pt>
                <c:pt idx="4544">
                  <c:v>7.7153408910837564</c:v>
                </c:pt>
                <c:pt idx="4545">
                  <c:v>7.7153408910837564</c:v>
                </c:pt>
                <c:pt idx="4546">
                  <c:v>7.7153408910837564</c:v>
                </c:pt>
                <c:pt idx="4547">
                  <c:v>7.7153408910837564</c:v>
                </c:pt>
                <c:pt idx="4548">
                  <c:v>7.7153408910837564</c:v>
                </c:pt>
                <c:pt idx="4549">
                  <c:v>7.7153408910837564</c:v>
                </c:pt>
                <c:pt idx="4550">
                  <c:v>7.7153408910837564</c:v>
                </c:pt>
                <c:pt idx="4551">
                  <c:v>7.7153408910837564</c:v>
                </c:pt>
                <c:pt idx="4552">
                  <c:v>7.7153408910837564</c:v>
                </c:pt>
                <c:pt idx="4553">
                  <c:v>7.7153408910837564</c:v>
                </c:pt>
                <c:pt idx="4554">
                  <c:v>7.7153408910837564</c:v>
                </c:pt>
                <c:pt idx="4555">
                  <c:v>7.7153408910837564</c:v>
                </c:pt>
                <c:pt idx="4556">
                  <c:v>7.7153408910837564</c:v>
                </c:pt>
                <c:pt idx="4557">
                  <c:v>7.7153408910837564</c:v>
                </c:pt>
                <c:pt idx="4558">
                  <c:v>7.7153408910837564</c:v>
                </c:pt>
                <c:pt idx="4559">
                  <c:v>7.7153408910837564</c:v>
                </c:pt>
                <c:pt idx="4560">
                  <c:v>7.7153408910837564</c:v>
                </c:pt>
                <c:pt idx="4561">
                  <c:v>7.7153408910837564</c:v>
                </c:pt>
                <c:pt idx="4562">
                  <c:v>7.7153408910837564</c:v>
                </c:pt>
                <c:pt idx="4563">
                  <c:v>7.7153408910837564</c:v>
                </c:pt>
                <c:pt idx="4564">
                  <c:v>7.7153408910837564</c:v>
                </c:pt>
                <c:pt idx="4565">
                  <c:v>7.7153408910837564</c:v>
                </c:pt>
                <c:pt idx="4566">
                  <c:v>7.7153408910837564</c:v>
                </c:pt>
                <c:pt idx="4567">
                  <c:v>7.7153408910837564</c:v>
                </c:pt>
                <c:pt idx="4568">
                  <c:v>7.7153408910837564</c:v>
                </c:pt>
                <c:pt idx="4569">
                  <c:v>7.7153408910837564</c:v>
                </c:pt>
                <c:pt idx="4570">
                  <c:v>7.7153408910837564</c:v>
                </c:pt>
                <c:pt idx="4571">
                  <c:v>7.7153408910837564</c:v>
                </c:pt>
                <c:pt idx="4572">
                  <c:v>7.7153408910837564</c:v>
                </c:pt>
                <c:pt idx="4573">
                  <c:v>7.7153408910837564</c:v>
                </c:pt>
                <c:pt idx="4574">
                  <c:v>7.7153408910837564</c:v>
                </c:pt>
                <c:pt idx="4575">
                  <c:v>7.7153408910837564</c:v>
                </c:pt>
                <c:pt idx="4576">
                  <c:v>7.7153408910837564</c:v>
                </c:pt>
                <c:pt idx="4577">
                  <c:v>7.7153408910837564</c:v>
                </c:pt>
                <c:pt idx="4578">
                  <c:v>7.7153408910837564</c:v>
                </c:pt>
                <c:pt idx="4579">
                  <c:v>7.7153408910837564</c:v>
                </c:pt>
                <c:pt idx="4580">
                  <c:v>7.7153408910837564</c:v>
                </c:pt>
                <c:pt idx="4581">
                  <c:v>7.7153408910837564</c:v>
                </c:pt>
                <c:pt idx="4582">
                  <c:v>7.7153408910837564</c:v>
                </c:pt>
                <c:pt idx="4583">
                  <c:v>7.7153408910837564</c:v>
                </c:pt>
                <c:pt idx="4584">
                  <c:v>7.7153408910837564</c:v>
                </c:pt>
                <c:pt idx="4585">
                  <c:v>7.7153408910837564</c:v>
                </c:pt>
                <c:pt idx="4586">
                  <c:v>7.7153408910837564</c:v>
                </c:pt>
                <c:pt idx="4587">
                  <c:v>7.7153408910837564</c:v>
                </c:pt>
                <c:pt idx="4588">
                  <c:v>7.7153408910837564</c:v>
                </c:pt>
                <c:pt idx="4589">
                  <c:v>7.7153408910837564</c:v>
                </c:pt>
                <c:pt idx="4590">
                  <c:v>7.7153408910837564</c:v>
                </c:pt>
                <c:pt idx="4591">
                  <c:v>7.7153408910837564</c:v>
                </c:pt>
                <c:pt idx="4592">
                  <c:v>7.7153408910837564</c:v>
                </c:pt>
                <c:pt idx="4593">
                  <c:v>7.7153408910837564</c:v>
                </c:pt>
                <c:pt idx="4594">
                  <c:v>7.7153408910837564</c:v>
                </c:pt>
                <c:pt idx="4595">
                  <c:v>7.7153408910837564</c:v>
                </c:pt>
                <c:pt idx="4596">
                  <c:v>7.7153408910837564</c:v>
                </c:pt>
                <c:pt idx="4597">
                  <c:v>7.7153408910837564</c:v>
                </c:pt>
                <c:pt idx="4598">
                  <c:v>7.7153408910837564</c:v>
                </c:pt>
                <c:pt idx="4599">
                  <c:v>7.7153408910837564</c:v>
                </c:pt>
                <c:pt idx="4600">
                  <c:v>7.7153408910837564</c:v>
                </c:pt>
                <c:pt idx="4601">
                  <c:v>7.7153408910837564</c:v>
                </c:pt>
                <c:pt idx="4602">
                  <c:v>7.7153408910837564</c:v>
                </c:pt>
                <c:pt idx="4603">
                  <c:v>7.7153408910837564</c:v>
                </c:pt>
                <c:pt idx="4604">
                  <c:v>7.7153408910837564</c:v>
                </c:pt>
                <c:pt idx="4605">
                  <c:v>7.7153408910837564</c:v>
                </c:pt>
                <c:pt idx="4606">
                  <c:v>7.7153408910837564</c:v>
                </c:pt>
                <c:pt idx="4607">
                  <c:v>7.7153408910837564</c:v>
                </c:pt>
                <c:pt idx="4608">
                  <c:v>7.7153408910837564</c:v>
                </c:pt>
                <c:pt idx="4609">
                  <c:v>7.7153408910837564</c:v>
                </c:pt>
                <c:pt idx="4610">
                  <c:v>7.7153408910837564</c:v>
                </c:pt>
                <c:pt idx="4611">
                  <c:v>7.7153408910837564</c:v>
                </c:pt>
                <c:pt idx="4612">
                  <c:v>7.7153408910837564</c:v>
                </c:pt>
                <c:pt idx="4613">
                  <c:v>7.7153408910837564</c:v>
                </c:pt>
                <c:pt idx="4614">
                  <c:v>7.7153408910837564</c:v>
                </c:pt>
                <c:pt idx="4615">
                  <c:v>7.7153408910837564</c:v>
                </c:pt>
                <c:pt idx="4616">
                  <c:v>7.7153408910837564</c:v>
                </c:pt>
                <c:pt idx="4617">
                  <c:v>7.7153408910837564</c:v>
                </c:pt>
                <c:pt idx="4618">
                  <c:v>7.7153408910837564</c:v>
                </c:pt>
                <c:pt idx="4619">
                  <c:v>7.7153408910837564</c:v>
                </c:pt>
                <c:pt idx="4620">
                  <c:v>7.7153408910837564</c:v>
                </c:pt>
                <c:pt idx="4621">
                  <c:v>7.7153408910837564</c:v>
                </c:pt>
                <c:pt idx="4622">
                  <c:v>7.7153408910837564</c:v>
                </c:pt>
                <c:pt idx="4623">
                  <c:v>7.7153408910837564</c:v>
                </c:pt>
                <c:pt idx="4624">
                  <c:v>7.7153408910837564</c:v>
                </c:pt>
                <c:pt idx="4625">
                  <c:v>7.7153408910837564</c:v>
                </c:pt>
                <c:pt idx="4626">
                  <c:v>7.7153408910837564</c:v>
                </c:pt>
                <c:pt idx="4627">
                  <c:v>7.7153408910837564</c:v>
                </c:pt>
                <c:pt idx="4628">
                  <c:v>7.7153408910837564</c:v>
                </c:pt>
                <c:pt idx="4629">
                  <c:v>7.7153408910837564</c:v>
                </c:pt>
                <c:pt idx="4630">
                  <c:v>7.7153408910837564</c:v>
                </c:pt>
                <c:pt idx="4631">
                  <c:v>7.7153408910837564</c:v>
                </c:pt>
                <c:pt idx="4632">
                  <c:v>7.7153408910837564</c:v>
                </c:pt>
                <c:pt idx="4633">
                  <c:v>7.7153408910837564</c:v>
                </c:pt>
                <c:pt idx="4634">
                  <c:v>7.7153408910837564</c:v>
                </c:pt>
                <c:pt idx="4635">
                  <c:v>7.7153408910837564</c:v>
                </c:pt>
                <c:pt idx="4636">
                  <c:v>7.7153408910837564</c:v>
                </c:pt>
                <c:pt idx="4637">
                  <c:v>7.7153408910837564</c:v>
                </c:pt>
                <c:pt idx="4638">
                  <c:v>7.7153408910837564</c:v>
                </c:pt>
                <c:pt idx="4639">
                  <c:v>7.7153408910837564</c:v>
                </c:pt>
                <c:pt idx="4640">
                  <c:v>7.7153408910837564</c:v>
                </c:pt>
                <c:pt idx="4641">
                  <c:v>7.7153408910837564</c:v>
                </c:pt>
                <c:pt idx="4642">
                  <c:v>7.7153408910837564</c:v>
                </c:pt>
                <c:pt idx="4643">
                  <c:v>7.7153408910837564</c:v>
                </c:pt>
                <c:pt idx="4644">
                  <c:v>7.7153408910837564</c:v>
                </c:pt>
                <c:pt idx="4645">
                  <c:v>7.7153408910837564</c:v>
                </c:pt>
                <c:pt idx="4646">
                  <c:v>7.7153408910837564</c:v>
                </c:pt>
                <c:pt idx="4647">
                  <c:v>7.7153408910837564</c:v>
                </c:pt>
                <c:pt idx="4648">
                  <c:v>7.7153408910837564</c:v>
                </c:pt>
                <c:pt idx="4649">
                  <c:v>7.7153408910837564</c:v>
                </c:pt>
                <c:pt idx="4650">
                  <c:v>7.7153408910837564</c:v>
                </c:pt>
                <c:pt idx="4651">
                  <c:v>7.7153408910837564</c:v>
                </c:pt>
                <c:pt idx="4652">
                  <c:v>7.7153408910837564</c:v>
                </c:pt>
                <c:pt idx="4653">
                  <c:v>7.7153408910837564</c:v>
                </c:pt>
                <c:pt idx="4654">
                  <c:v>7.7153408910837564</c:v>
                </c:pt>
                <c:pt idx="4655">
                  <c:v>7.7153408910837564</c:v>
                </c:pt>
                <c:pt idx="4656">
                  <c:v>7.7153408910837564</c:v>
                </c:pt>
                <c:pt idx="4657">
                  <c:v>7.7153408910837564</c:v>
                </c:pt>
                <c:pt idx="4658">
                  <c:v>7.7153408910837564</c:v>
                </c:pt>
                <c:pt idx="4659">
                  <c:v>7.7153408910837564</c:v>
                </c:pt>
                <c:pt idx="4660">
                  <c:v>7.7153408910837564</c:v>
                </c:pt>
                <c:pt idx="4661">
                  <c:v>7.7153408910837564</c:v>
                </c:pt>
                <c:pt idx="4662">
                  <c:v>7.7153408910837564</c:v>
                </c:pt>
                <c:pt idx="4663">
                  <c:v>7.7153408910837564</c:v>
                </c:pt>
                <c:pt idx="4664">
                  <c:v>7.7153408910837564</c:v>
                </c:pt>
                <c:pt idx="4665">
                  <c:v>7.7153408910837564</c:v>
                </c:pt>
                <c:pt idx="4666">
                  <c:v>7.7153408910837564</c:v>
                </c:pt>
                <c:pt idx="4667">
                  <c:v>7.7153408910837564</c:v>
                </c:pt>
                <c:pt idx="4668">
                  <c:v>7.7153408910837564</c:v>
                </c:pt>
                <c:pt idx="4669">
                  <c:v>7.7153408910837564</c:v>
                </c:pt>
                <c:pt idx="4670">
                  <c:v>7.7153408910837564</c:v>
                </c:pt>
                <c:pt idx="4671">
                  <c:v>7.7153408910837564</c:v>
                </c:pt>
                <c:pt idx="4672">
                  <c:v>7.7153408910837564</c:v>
                </c:pt>
                <c:pt idx="4673">
                  <c:v>7.7153408910837564</c:v>
                </c:pt>
                <c:pt idx="4674">
                  <c:v>7.7153408910837564</c:v>
                </c:pt>
                <c:pt idx="4675">
                  <c:v>7.7153408910837564</c:v>
                </c:pt>
                <c:pt idx="4676">
                  <c:v>7.7153408910837564</c:v>
                </c:pt>
                <c:pt idx="4677">
                  <c:v>7.7153408910837564</c:v>
                </c:pt>
                <c:pt idx="4678">
                  <c:v>7.7153408910837564</c:v>
                </c:pt>
                <c:pt idx="4679">
                  <c:v>7.7153408910837564</c:v>
                </c:pt>
                <c:pt idx="4680">
                  <c:v>7.7153408910837564</c:v>
                </c:pt>
                <c:pt idx="4681">
                  <c:v>7.7153408910837564</c:v>
                </c:pt>
                <c:pt idx="4682">
                  <c:v>7.7153408910837564</c:v>
                </c:pt>
                <c:pt idx="4683">
                  <c:v>7.7153408910837564</c:v>
                </c:pt>
                <c:pt idx="4684">
                  <c:v>7.7153408910837564</c:v>
                </c:pt>
                <c:pt idx="4685">
                  <c:v>7.7153408910837564</c:v>
                </c:pt>
                <c:pt idx="4686">
                  <c:v>7.7153408910837564</c:v>
                </c:pt>
                <c:pt idx="4687">
                  <c:v>7.7153408910837564</c:v>
                </c:pt>
                <c:pt idx="4688">
                  <c:v>7.7153408910837564</c:v>
                </c:pt>
                <c:pt idx="4689">
                  <c:v>7.7153408910837564</c:v>
                </c:pt>
                <c:pt idx="4690">
                  <c:v>7.7153408910837564</c:v>
                </c:pt>
                <c:pt idx="4691">
                  <c:v>7.7153408910837564</c:v>
                </c:pt>
                <c:pt idx="4692">
                  <c:v>7.7153408910837564</c:v>
                </c:pt>
                <c:pt idx="4693">
                  <c:v>7.7153408910837564</c:v>
                </c:pt>
                <c:pt idx="4694">
                  <c:v>7.7153408910837564</c:v>
                </c:pt>
                <c:pt idx="4695">
                  <c:v>7.7153408910837564</c:v>
                </c:pt>
                <c:pt idx="4696">
                  <c:v>7.7153408910837564</c:v>
                </c:pt>
                <c:pt idx="4697">
                  <c:v>7.7153408910837564</c:v>
                </c:pt>
                <c:pt idx="4698">
                  <c:v>7.7153408910837564</c:v>
                </c:pt>
                <c:pt idx="4699">
                  <c:v>7.7153408910837564</c:v>
                </c:pt>
                <c:pt idx="4700">
                  <c:v>7.7153408910837564</c:v>
                </c:pt>
                <c:pt idx="4701">
                  <c:v>7.7153408910837564</c:v>
                </c:pt>
                <c:pt idx="4702">
                  <c:v>7.7153408910837564</c:v>
                </c:pt>
                <c:pt idx="4703">
                  <c:v>7.7153408910837564</c:v>
                </c:pt>
                <c:pt idx="4704">
                  <c:v>7.7153408910837564</c:v>
                </c:pt>
                <c:pt idx="4705">
                  <c:v>7.7153408910837564</c:v>
                </c:pt>
                <c:pt idx="4706">
                  <c:v>7.7153408910837564</c:v>
                </c:pt>
                <c:pt idx="4707">
                  <c:v>7.7153408910837564</c:v>
                </c:pt>
                <c:pt idx="4708">
                  <c:v>7.7153408910837564</c:v>
                </c:pt>
                <c:pt idx="4709">
                  <c:v>7.7153408910837564</c:v>
                </c:pt>
                <c:pt idx="4710">
                  <c:v>7.7153408910837564</c:v>
                </c:pt>
                <c:pt idx="4711">
                  <c:v>7.7153408910837564</c:v>
                </c:pt>
                <c:pt idx="4712">
                  <c:v>7.7153408910837564</c:v>
                </c:pt>
                <c:pt idx="4713">
                  <c:v>7.7153408910837564</c:v>
                </c:pt>
                <c:pt idx="4714">
                  <c:v>7.7153408910837564</c:v>
                </c:pt>
                <c:pt idx="4715">
                  <c:v>7.7153408910837564</c:v>
                </c:pt>
                <c:pt idx="4716">
                  <c:v>7.7153408910837564</c:v>
                </c:pt>
                <c:pt idx="4717">
                  <c:v>7.7153408910837564</c:v>
                </c:pt>
                <c:pt idx="4718">
                  <c:v>7.7153408910837564</c:v>
                </c:pt>
                <c:pt idx="4719">
                  <c:v>7.7153408910837564</c:v>
                </c:pt>
                <c:pt idx="4720">
                  <c:v>7.7153408910837564</c:v>
                </c:pt>
                <c:pt idx="4721">
                  <c:v>7.7153408910837564</c:v>
                </c:pt>
                <c:pt idx="4722">
                  <c:v>7.7153408910837564</c:v>
                </c:pt>
                <c:pt idx="4723">
                  <c:v>7.7153408910837564</c:v>
                </c:pt>
                <c:pt idx="4724">
                  <c:v>7.7153408910837564</c:v>
                </c:pt>
                <c:pt idx="4725">
                  <c:v>7.7153408910837564</c:v>
                </c:pt>
                <c:pt idx="4726">
                  <c:v>7.7153408910837564</c:v>
                </c:pt>
                <c:pt idx="4727">
                  <c:v>7.7153408910837564</c:v>
                </c:pt>
                <c:pt idx="4728">
                  <c:v>7.7153408910837564</c:v>
                </c:pt>
                <c:pt idx="4729">
                  <c:v>7.7153408910837564</c:v>
                </c:pt>
                <c:pt idx="4730">
                  <c:v>7.7153408910837564</c:v>
                </c:pt>
                <c:pt idx="4731">
                  <c:v>7.7153408910837564</c:v>
                </c:pt>
                <c:pt idx="4732">
                  <c:v>7.7153408910837564</c:v>
                </c:pt>
                <c:pt idx="4733">
                  <c:v>7.7153408910837564</c:v>
                </c:pt>
                <c:pt idx="4734">
                  <c:v>7.7153408910837564</c:v>
                </c:pt>
                <c:pt idx="4735">
                  <c:v>7.7153408910837564</c:v>
                </c:pt>
                <c:pt idx="4736">
                  <c:v>7.7153408910837564</c:v>
                </c:pt>
                <c:pt idx="4737">
                  <c:v>7.7153408910837564</c:v>
                </c:pt>
                <c:pt idx="4738">
                  <c:v>7.7153408910837564</c:v>
                </c:pt>
                <c:pt idx="4739">
                  <c:v>7.7153408910837564</c:v>
                </c:pt>
                <c:pt idx="4740">
                  <c:v>7.7153408910837564</c:v>
                </c:pt>
                <c:pt idx="4741">
                  <c:v>7.7153408910837564</c:v>
                </c:pt>
                <c:pt idx="4742">
                  <c:v>7.7153408910837564</c:v>
                </c:pt>
                <c:pt idx="4743">
                  <c:v>7.7153408910837564</c:v>
                </c:pt>
                <c:pt idx="4744">
                  <c:v>7.7153408910837564</c:v>
                </c:pt>
                <c:pt idx="4745">
                  <c:v>7.7153408910837564</c:v>
                </c:pt>
                <c:pt idx="4746">
                  <c:v>7.7153408910837564</c:v>
                </c:pt>
                <c:pt idx="4747">
                  <c:v>7.7153408910837564</c:v>
                </c:pt>
                <c:pt idx="4748">
                  <c:v>7.7153408910837564</c:v>
                </c:pt>
                <c:pt idx="4749">
                  <c:v>7.7153408910837564</c:v>
                </c:pt>
                <c:pt idx="4750">
                  <c:v>7.7153408910837564</c:v>
                </c:pt>
                <c:pt idx="4751">
                  <c:v>7.7153408910837564</c:v>
                </c:pt>
                <c:pt idx="4752">
                  <c:v>7.7153408910837564</c:v>
                </c:pt>
                <c:pt idx="4753">
                  <c:v>7.7153408910837564</c:v>
                </c:pt>
                <c:pt idx="4754">
                  <c:v>7.7153408910837564</c:v>
                </c:pt>
                <c:pt idx="4755">
                  <c:v>7.7153408910837564</c:v>
                </c:pt>
                <c:pt idx="4756">
                  <c:v>7.7153408910837564</c:v>
                </c:pt>
                <c:pt idx="4757">
                  <c:v>7.7153408910837564</c:v>
                </c:pt>
                <c:pt idx="4758">
                  <c:v>7.7153408910837564</c:v>
                </c:pt>
                <c:pt idx="4759">
                  <c:v>7.7153408910837564</c:v>
                </c:pt>
                <c:pt idx="4760">
                  <c:v>7.7153408910837564</c:v>
                </c:pt>
                <c:pt idx="4761">
                  <c:v>7.7153408910837564</c:v>
                </c:pt>
                <c:pt idx="4762">
                  <c:v>7.7153408910837564</c:v>
                </c:pt>
                <c:pt idx="4763">
                  <c:v>7.7153408910837564</c:v>
                </c:pt>
                <c:pt idx="4764">
                  <c:v>7.7153408910837564</c:v>
                </c:pt>
                <c:pt idx="4765">
                  <c:v>7.7153408910837564</c:v>
                </c:pt>
                <c:pt idx="4766">
                  <c:v>7.7153408910837564</c:v>
                </c:pt>
                <c:pt idx="4767">
                  <c:v>7.7153408910837564</c:v>
                </c:pt>
                <c:pt idx="4768">
                  <c:v>7.7153408910837564</c:v>
                </c:pt>
                <c:pt idx="4769">
                  <c:v>7.7153408910837564</c:v>
                </c:pt>
                <c:pt idx="4770">
                  <c:v>7.7153408910837564</c:v>
                </c:pt>
                <c:pt idx="4771">
                  <c:v>7.7153408910837564</c:v>
                </c:pt>
                <c:pt idx="4772">
                  <c:v>7.7153408910837564</c:v>
                </c:pt>
                <c:pt idx="4773">
                  <c:v>7.7153408910837564</c:v>
                </c:pt>
                <c:pt idx="4774">
                  <c:v>7.7153408910837564</c:v>
                </c:pt>
                <c:pt idx="4775">
                  <c:v>7.7153408910837564</c:v>
                </c:pt>
                <c:pt idx="4776">
                  <c:v>7.7153408910837564</c:v>
                </c:pt>
                <c:pt idx="4777">
                  <c:v>7.7153408910837564</c:v>
                </c:pt>
                <c:pt idx="4778">
                  <c:v>7.7153408910837564</c:v>
                </c:pt>
                <c:pt idx="4779">
                  <c:v>7.7153408910837564</c:v>
                </c:pt>
                <c:pt idx="4780">
                  <c:v>7.7153408910837564</c:v>
                </c:pt>
                <c:pt idx="4781">
                  <c:v>7.7153408910837564</c:v>
                </c:pt>
                <c:pt idx="4782">
                  <c:v>7.7153408910837564</c:v>
                </c:pt>
                <c:pt idx="4783">
                  <c:v>7.7153408910837564</c:v>
                </c:pt>
                <c:pt idx="4784">
                  <c:v>7.7153408910837564</c:v>
                </c:pt>
                <c:pt idx="4785">
                  <c:v>7.7153408910837564</c:v>
                </c:pt>
                <c:pt idx="4786">
                  <c:v>7.7153408910837564</c:v>
                </c:pt>
                <c:pt idx="4787">
                  <c:v>7.7153408910837564</c:v>
                </c:pt>
                <c:pt idx="4788">
                  <c:v>7.7153408910837564</c:v>
                </c:pt>
                <c:pt idx="4789">
                  <c:v>7.7153408910837564</c:v>
                </c:pt>
                <c:pt idx="4790">
                  <c:v>7.7153408910837564</c:v>
                </c:pt>
                <c:pt idx="4791">
                  <c:v>7.7153408910837564</c:v>
                </c:pt>
                <c:pt idx="4792">
                  <c:v>7.7153408910837564</c:v>
                </c:pt>
                <c:pt idx="4793">
                  <c:v>7.7153408910837564</c:v>
                </c:pt>
                <c:pt idx="4794">
                  <c:v>7.7153408910837564</c:v>
                </c:pt>
                <c:pt idx="4795">
                  <c:v>7.7153408910837564</c:v>
                </c:pt>
                <c:pt idx="4796">
                  <c:v>7.7153408910837564</c:v>
                </c:pt>
                <c:pt idx="4797">
                  <c:v>7.7153408910837564</c:v>
                </c:pt>
                <c:pt idx="4798">
                  <c:v>7.7153408910837564</c:v>
                </c:pt>
                <c:pt idx="4799">
                  <c:v>7.7153408910837564</c:v>
                </c:pt>
                <c:pt idx="4800">
                  <c:v>7.7153408910837564</c:v>
                </c:pt>
                <c:pt idx="4801">
                  <c:v>7.7153408910837564</c:v>
                </c:pt>
                <c:pt idx="4802">
                  <c:v>7.7153408910837564</c:v>
                </c:pt>
                <c:pt idx="4803">
                  <c:v>7.7153408910837564</c:v>
                </c:pt>
                <c:pt idx="4804">
                  <c:v>7.7153408910837564</c:v>
                </c:pt>
                <c:pt idx="4805">
                  <c:v>7.7153408910837564</c:v>
                </c:pt>
                <c:pt idx="4806">
                  <c:v>7.7153408910837564</c:v>
                </c:pt>
                <c:pt idx="4807">
                  <c:v>7.7153408910837564</c:v>
                </c:pt>
                <c:pt idx="4808">
                  <c:v>7.7153408910837564</c:v>
                </c:pt>
                <c:pt idx="4809">
                  <c:v>7.7153408910837564</c:v>
                </c:pt>
                <c:pt idx="4810">
                  <c:v>7.7153408910837564</c:v>
                </c:pt>
                <c:pt idx="4811">
                  <c:v>7.7153408910837564</c:v>
                </c:pt>
                <c:pt idx="4812">
                  <c:v>7.7153408910837564</c:v>
                </c:pt>
                <c:pt idx="4813">
                  <c:v>7.7153408910837564</c:v>
                </c:pt>
                <c:pt idx="4814">
                  <c:v>7.7153408910837564</c:v>
                </c:pt>
                <c:pt idx="4815">
                  <c:v>7.7153408910837564</c:v>
                </c:pt>
                <c:pt idx="4816">
                  <c:v>7.7153408910837564</c:v>
                </c:pt>
                <c:pt idx="4817">
                  <c:v>7.7153408910837564</c:v>
                </c:pt>
                <c:pt idx="4818">
                  <c:v>7.7153408910837564</c:v>
                </c:pt>
                <c:pt idx="4819">
                  <c:v>7.7153408910837564</c:v>
                </c:pt>
                <c:pt idx="4820">
                  <c:v>7.7153408910837564</c:v>
                </c:pt>
                <c:pt idx="4821">
                  <c:v>7.7153408910837564</c:v>
                </c:pt>
                <c:pt idx="4822">
                  <c:v>7.7153408910837564</c:v>
                </c:pt>
                <c:pt idx="4823">
                  <c:v>7.7153408910837564</c:v>
                </c:pt>
                <c:pt idx="4824">
                  <c:v>7.7153408910837564</c:v>
                </c:pt>
                <c:pt idx="4825">
                  <c:v>7.7153408910837564</c:v>
                </c:pt>
                <c:pt idx="4826">
                  <c:v>7.7153408910837564</c:v>
                </c:pt>
                <c:pt idx="4827">
                  <c:v>7.7153408910837564</c:v>
                </c:pt>
                <c:pt idx="4828">
                  <c:v>7.7153408910837564</c:v>
                </c:pt>
                <c:pt idx="4829">
                  <c:v>7.7153408910837564</c:v>
                </c:pt>
                <c:pt idx="4830">
                  <c:v>7.7153408910837564</c:v>
                </c:pt>
                <c:pt idx="4831">
                  <c:v>7.7153408910837564</c:v>
                </c:pt>
                <c:pt idx="4832">
                  <c:v>7.7153408910837564</c:v>
                </c:pt>
                <c:pt idx="4833">
                  <c:v>7.7153408910837564</c:v>
                </c:pt>
                <c:pt idx="4834">
                  <c:v>7.7153408910837564</c:v>
                </c:pt>
                <c:pt idx="4835">
                  <c:v>7.7153408910837564</c:v>
                </c:pt>
                <c:pt idx="4836">
                  <c:v>7.7153408910837564</c:v>
                </c:pt>
                <c:pt idx="4837">
                  <c:v>7.7153408910837564</c:v>
                </c:pt>
                <c:pt idx="4838">
                  <c:v>7.7153408910837564</c:v>
                </c:pt>
                <c:pt idx="4839">
                  <c:v>7.7153408910837564</c:v>
                </c:pt>
                <c:pt idx="4840">
                  <c:v>7.7153408910837564</c:v>
                </c:pt>
                <c:pt idx="4841">
                  <c:v>7.7153408910837564</c:v>
                </c:pt>
                <c:pt idx="4842">
                  <c:v>7.7153408910837564</c:v>
                </c:pt>
                <c:pt idx="4843">
                  <c:v>7.7153408910837564</c:v>
                </c:pt>
                <c:pt idx="4844">
                  <c:v>7.7153408910837564</c:v>
                </c:pt>
                <c:pt idx="4845">
                  <c:v>7.7153408910837564</c:v>
                </c:pt>
                <c:pt idx="4846">
                  <c:v>7.7153408910837564</c:v>
                </c:pt>
                <c:pt idx="4847">
                  <c:v>7.7153408910837564</c:v>
                </c:pt>
                <c:pt idx="4848">
                  <c:v>7.7153408910837564</c:v>
                </c:pt>
                <c:pt idx="4849">
                  <c:v>7.7153408910837564</c:v>
                </c:pt>
                <c:pt idx="4850">
                  <c:v>7.7153408910837564</c:v>
                </c:pt>
                <c:pt idx="4851">
                  <c:v>7.7153408910837564</c:v>
                </c:pt>
                <c:pt idx="4852">
                  <c:v>7.7153408910837564</c:v>
                </c:pt>
                <c:pt idx="4853">
                  <c:v>7.7153408910837564</c:v>
                </c:pt>
                <c:pt idx="4854">
                  <c:v>7.7153408910837564</c:v>
                </c:pt>
                <c:pt idx="4855">
                  <c:v>7.7153408910837564</c:v>
                </c:pt>
                <c:pt idx="4856">
                  <c:v>7.7153408910837564</c:v>
                </c:pt>
                <c:pt idx="4857">
                  <c:v>7.7153408910837564</c:v>
                </c:pt>
                <c:pt idx="4858">
                  <c:v>7.7153408910837564</c:v>
                </c:pt>
                <c:pt idx="4859">
                  <c:v>7.7153408910837564</c:v>
                </c:pt>
                <c:pt idx="4860">
                  <c:v>7.7153408910837564</c:v>
                </c:pt>
                <c:pt idx="4861">
                  <c:v>7.7153408910837564</c:v>
                </c:pt>
                <c:pt idx="4862">
                  <c:v>7.7153408910837564</c:v>
                </c:pt>
                <c:pt idx="4863">
                  <c:v>7.7153408910837564</c:v>
                </c:pt>
                <c:pt idx="4864">
                  <c:v>7.7153408910837564</c:v>
                </c:pt>
                <c:pt idx="4865">
                  <c:v>7.7153408910837564</c:v>
                </c:pt>
                <c:pt idx="4866">
                  <c:v>7.7153408910837564</c:v>
                </c:pt>
                <c:pt idx="4867">
                  <c:v>7.7153408910837564</c:v>
                </c:pt>
                <c:pt idx="4868">
                  <c:v>7.7153408910837564</c:v>
                </c:pt>
                <c:pt idx="4869">
                  <c:v>7.7153408910837564</c:v>
                </c:pt>
                <c:pt idx="4870">
                  <c:v>7.7153408910837564</c:v>
                </c:pt>
                <c:pt idx="4871">
                  <c:v>7.7153408910837564</c:v>
                </c:pt>
                <c:pt idx="4872">
                  <c:v>7.7153408910837564</c:v>
                </c:pt>
                <c:pt idx="4873">
                  <c:v>7.7153408910837564</c:v>
                </c:pt>
                <c:pt idx="4874">
                  <c:v>7.7153408910837564</c:v>
                </c:pt>
                <c:pt idx="4875">
                  <c:v>7.7153408910837564</c:v>
                </c:pt>
                <c:pt idx="4876">
                  <c:v>7.7153408910837564</c:v>
                </c:pt>
                <c:pt idx="4877">
                  <c:v>7.7153408910837564</c:v>
                </c:pt>
                <c:pt idx="4878">
                  <c:v>7.7153408910837564</c:v>
                </c:pt>
                <c:pt idx="4879">
                  <c:v>7.7153408910837564</c:v>
                </c:pt>
                <c:pt idx="4880">
                  <c:v>7.7153408910837564</c:v>
                </c:pt>
                <c:pt idx="4881">
                  <c:v>7.7153408910837564</c:v>
                </c:pt>
                <c:pt idx="4882">
                  <c:v>7.7153408910837564</c:v>
                </c:pt>
                <c:pt idx="4883">
                  <c:v>7.7153408910837564</c:v>
                </c:pt>
                <c:pt idx="4884">
                  <c:v>7.7153408910837564</c:v>
                </c:pt>
                <c:pt idx="4885">
                  <c:v>7.7153408910837564</c:v>
                </c:pt>
                <c:pt idx="4886">
                  <c:v>7.7153408910837564</c:v>
                </c:pt>
                <c:pt idx="4887">
                  <c:v>7.7153408910837564</c:v>
                </c:pt>
                <c:pt idx="4888">
                  <c:v>7.7153408910837564</c:v>
                </c:pt>
                <c:pt idx="4889">
                  <c:v>7.7153408910837564</c:v>
                </c:pt>
                <c:pt idx="4890">
                  <c:v>7.7153408910837564</c:v>
                </c:pt>
                <c:pt idx="4891">
                  <c:v>7.7153408910837564</c:v>
                </c:pt>
                <c:pt idx="4892">
                  <c:v>7.7153408910837564</c:v>
                </c:pt>
                <c:pt idx="4893">
                  <c:v>7.7153408910837564</c:v>
                </c:pt>
                <c:pt idx="4894">
                  <c:v>7.7153408910837564</c:v>
                </c:pt>
                <c:pt idx="4895">
                  <c:v>7.7153408910837564</c:v>
                </c:pt>
                <c:pt idx="4896">
                  <c:v>7.7153408910837564</c:v>
                </c:pt>
                <c:pt idx="4897">
                  <c:v>7.7153408910837564</c:v>
                </c:pt>
                <c:pt idx="4898">
                  <c:v>7.7153408910837564</c:v>
                </c:pt>
                <c:pt idx="4899">
                  <c:v>7.7153408910837564</c:v>
                </c:pt>
                <c:pt idx="4900">
                  <c:v>7.7153408910837564</c:v>
                </c:pt>
                <c:pt idx="4901">
                  <c:v>7.7153408910837564</c:v>
                </c:pt>
                <c:pt idx="4902">
                  <c:v>7.7153408910837564</c:v>
                </c:pt>
                <c:pt idx="4903">
                  <c:v>7.7153408910837564</c:v>
                </c:pt>
                <c:pt idx="4904">
                  <c:v>7.7153408910837564</c:v>
                </c:pt>
                <c:pt idx="4905">
                  <c:v>7.7153408910837564</c:v>
                </c:pt>
                <c:pt idx="4906">
                  <c:v>7.7153408910837564</c:v>
                </c:pt>
                <c:pt idx="4907">
                  <c:v>7.7153408910837564</c:v>
                </c:pt>
                <c:pt idx="4908">
                  <c:v>7.7153408910837564</c:v>
                </c:pt>
                <c:pt idx="4909">
                  <c:v>7.7153408910837564</c:v>
                </c:pt>
                <c:pt idx="4910">
                  <c:v>7.7153408910837564</c:v>
                </c:pt>
                <c:pt idx="4911">
                  <c:v>7.7153408910837564</c:v>
                </c:pt>
                <c:pt idx="4912">
                  <c:v>7.7153408910837564</c:v>
                </c:pt>
                <c:pt idx="4913">
                  <c:v>7.7153408910837564</c:v>
                </c:pt>
                <c:pt idx="4914">
                  <c:v>7.7153408910837564</c:v>
                </c:pt>
                <c:pt idx="4915">
                  <c:v>7.7153408910837564</c:v>
                </c:pt>
                <c:pt idx="4916">
                  <c:v>7.7153408910837564</c:v>
                </c:pt>
                <c:pt idx="4917">
                  <c:v>7.7153408910837564</c:v>
                </c:pt>
                <c:pt idx="4918">
                  <c:v>7.7153408910837564</c:v>
                </c:pt>
                <c:pt idx="4919">
                  <c:v>7.7153408910837564</c:v>
                </c:pt>
                <c:pt idx="4920">
                  <c:v>7.7153408910837564</c:v>
                </c:pt>
                <c:pt idx="4921">
                  <c:v>7.7153408910837564</c:v>
                </c:pt>
                <c:pt idx="4922">
                  <c:v>7.7153408910837564</c:v>
                </c:pt>
                <c:pt idx="4923">
                  <c:v>7.7153408910837564</c:v>
                </c:pt>
                <c:pt idx="4924">
                  <c:v>7.7153408910837564</c:v>
                </c:pt>
                <c:pt idx="4925">
                  <c:v>7.7153408910837564</c:v>
                </c:pt>
                <c:pt idx="4926">
                  <c:v>7.7153408910837564</c:v>
                </c:pt>
                <c:pt idx="4927">
                  <c:v>7.7153408910837564</c:v>
                </c:pt>
                <c:pt idx="4928">
                  <c:v>7.7153408910837564</c:v>
                </c:pt>
                <c:pt idx="4929">
                  <c:v>7.7153408910837564</c:v>
                </c:pt>
                <c:pt idx="4930">
                  <c:v>7.7153408910837564</c:v>
                </c:pt>
                <c:pt idx="4931">
                  <c:v>7.7153408910837564</c:v>
                </c:pt>
                <c:pt idx="4932">
                  <c:v>7.7153408910837564</c:v>
                </c:pt>
                <c:pt idx="4933">
                  <c:v>7.7153408910837564</c:v>
                </c:pt>
                <c:pt idx="4934">
                  <c:v>7.7153408910837564</c:v>
                </c:pt>
                <c:pt idx="4935">
                  <c:v>7.7153408910837564</c:v>
                </c:pt>
                <c:pt idx="4936">
                  <c:v>7.7153408910837564</c:v>
                </c:pt>
                <c:pt idx="4937">
                  <c:v>7.7153408910837564</c:v>
                </c:pt>
                <c:pt idx="4938">
                  <c:v>7.7153408910837564</c:v>
                </c:pt>
                <c:pt idx="4939">
                  <c:v>7.7153408910837564</c:v>
                </c:pt>
                <c:pt idx="4940">
                  <c:v>7.7153408910837564</c:v>
                </c:pt>
                <c:pt idx="4941">
                  <c:v>7.7153408910837564</c:v>
                </c:pt>
                <c:pt idx="4942">
                  <c:v>7.7153408910837564</c:v>
                </c:pt>
                <c:pt idx="4943">
                  <c:v>7.7153408910837564</c:v>
                </c:pt>
                <c:pt idx="4944">
                  <c:v>7.7153408910837564</c:v>
                </c:pt>
                <c:pt idx="4945">
                  <c:v>7.7153408910837564</c:v>
                </c:pt>
                <c:pt idx="4946">
                  <c:v>7.7153408910837564</c:v>
                </c:pt>
                <c:pt idx="4947">
                  <c:v>7.7153408910837564</c:v>
                </c:pt>
                <c:pt idx="4948">
                  <c:v>7.7153408910837564</c:v>
                </c:pt>
                <c:pt idx="4949">
                  <c:v>7.7153408910837564</c:v>
                </c:pt>
                <c:pt idx="4950">
                  <c:v>7.7153408910837564</c:v>
                </c:pt>
                <c:pt idx="4951">
                  <c:v>7.7153408910837564</c:v>
                </c:pt>
                <c:pt idx="4952">
                  <c:v>7.7153408910837564</c:v>
                </c:pt>
                <c:pt idx="4953">
                  <c:v>7.7153408910837564</c:v>
                </c:pt>
                <c:pt idx="4954">
                  <c:v>7.7153408910837564</c:v>
                </c:pt>
                <c:pt idx="4955">
                  <c:v>7.7153408910837564</c:v>
                </c:pt>
                <c:pt idx="4956">
                  <c:v>7.7153408910837564</c:v>
                </c:pt>
                <c:pt idx="4957">
                  <c:v>7.7153408910837564</c:v>
                </c:pt>
                <c:pt idx="4958">
                  <c:v>7.7153408910837564</c:v>
                </c:pt>
                <c:pt idx="4959">
                  <c:v>7.7153408910837564</c:v>
                </c:pt>
                <c:pt idx="4960">
                  <c:v>7.7153408910837564</c:v>
                </c:pt>
                <c:pt idx="4961">
                  <c:v>7.7153408910837564</c:v>
                </c:pt>
                <c:pt idx="4962">
                  <c:v>7.7153408910837564</c:v>
                </c:pt>
                <c:pt idx="4963">
                  <c:v>7.7153408910837564</c:v>
                </c:pt>
                <c:pt idx="4964">
                  <c:v>7.7153408910837564</c:v>
                </c:pt>
                <c:pt idx="4965">
                  <c:v>7.7153408910837564</c:v>
                </c:pt>
                <c:pt idx="4966">
                  <c:v>7.7153408910837564</c:v>
                </c:pt>
                <c:pt idx="4967">
                  <c:v>7.7153408910837564</c:v>
                </c:pt>
                <c:pt idx="4968">
                  <c:v>7.7153408910837564</c:v>
                </c:pt>
                <c:pt idx="4969">
                  <c:v>7.7153408910837564</c:v>
                </c:pt>
                <c:pt idx="4970">
                  <c:v>7.7153408910837564</c:v>
                </c:pt>
                <c:pt idx="4971">
                  <c:v>7.7153408910837564</c:v>
                </c:pt>
                <c:pt idx="4972">
                  <c:v>7.7153408910837564</c:v>
                </c:pt>
                <c:pt idx="4973">
                  <c:v>7.7153408910837564</c:v>
                </c:pt>
                <c:pt idx="4974">
                  <c:v>7.7153408910837564</c:v>
                </c:pt>
                <c:pt idx="4975">
                  <c:v>7.7153408910837564</c:v>
                </c:pt>
                <c:pt idx="4976">
                  <c:v>7.7153408910837564</c:v>
                </c:pt>
                <c:pt idx="4977">
                  <c:v>7.7153408910837564</c:v>
                </c:pt>
                <c:pt idx="4978">
                  <c:v>7.7153408910837564</c:v>
                </c:pt>
                <c:pt idx="4979">
                  <c:v>7.7153408910837564</c:v>
                </c:pt>
                <c:pt idx="4980">
                  <c:v>7.7153408910837564</c:v>
                </c:pt>
                <c:pt idx="4981">
                  <c:v>7.7153408910837564</c:v>
                </c:pt>
                <c:pt idx="4982">
                  <c:v>7.7153408910837564</c:v>
                </c:pt>
                <c:pt idx="4983">
                  <c:v>7.7153408910837564</c:v>
                </c:pt>
                <c:pt idx="4984">
                  <c:v>7.7153408910837564</c:v>
                </c:pt>
                <c:pt idx="4985">
                  <c:v>7.7153408910837564</c:v>
                </c:pt>
                <c:pt idx="4986">
                  <c:v>7.7153408910837564</c:v>
                </c:pt>
                <c:pt idx="4987">
                  <c:v>7.7153408910837564</c:v>
                </c:pt>
                <c:pt idx="4988">
                  <c:v>7.7153408910837564</c:v>
                </c:pt>
                <c:pt idx="4989">
                  <c:v>7.7153408910837564</c:v>
                </c:pt>
                <c:pt idx="4990">
                  <c:v>7.7153408910837564</c:v>
                </c:pt>
                <c:pt idx="4991">
                  <c:v>7.7153408910837564</c:v>
                </c:pt>
                <c:pt idx="4992">
                  <c:v>7.7153408910837564</c:v>
                </c:pt>
                <c:pt idx="4993">
                  <c:v>7.7153408910837564</c:v>
                </c:pt>
                <c:pt idx="4994">
                  <c:v>7.7153408910837564</c:v>
                </c:pt>
                <c:pt idx="4995">
                  <c:v>7.7153408910837564</c:v>
                </c:pt>
                <c:pt idx="4996">
                  <c:v>7.7153408910837564</c:v>
                </c:pt>
                <c:pt idx="4997">
                  <c:v>7.7153408910837564</c:v>
                </c:pt>
                <c:pt idx="4998">
                  <c:v>7.7153408910837564</c:v>
                </c:pt>
                <c:pt idx="4999">
                  <c:v>7.7153408910837564</c:v>
                </c:pt>
                <c:pt idx="5000">
                  <c:v>7.7153408910837564</c:v>
                </c:pt>
                <c:pt idx="5001">
                  <c:v>7.7153408910837564</c:v>
                </c:pt>
                <c:pt idx="5002">
                  <c:v>7.7153408910837564</c:v>
                </c:pt>
                <c:pt idx="5003">
                  <c:v>7.7153408910837564</c:v>
                </c:pt>
                <c:pt idx="5004">
                  <c:v>7.7153408910837564</c:v>
                </c:pt>
                <c:pt idx="5005">
                  <c:v>7.7153408910837564</c:v>
                </c:pt>
                <c:pt idx="5006">
                  <c:v>7.7153408910837564</c:v>
                </c:pt>
                <c:pt idx="5007">
                  <c:v>7.7153408910837564</c:v>
                </c:pt>
                <c:pt idx="5008">
                  <c:v>7.7153408910837564</c:v>
                </c:pt>
                <c:pt idx="5009">
                  <c:v>7.7153408910837564</c:v>
                </c:pt>
                <c:pt idx="5010">
                  <c:v>7.7153408910837564</c:v>
                </c:pt>
                <c:pt idx="5011">
                  <c:v>7.7153408910837564</c:v>
                </c:pt>
                <c:pt idx="5012">
                  <c:v>7.7153408910837564</c:v>
                </c:pt>
                <c:pt idx="5013">
                  <c:v>7.7153408910837564</c:v>
                </c:pt>
                <c:pt idx="5014">
                  <c:v>7.7153408910837564</c:v>
                </c:pt>
                <c:pt idx="5015">
                  <c:v>7.7153408910837564</c:v>
                </c:pt>
                <c:pt idx="5016">
                  <c:v>7.7153408910837564</c:v>
                </c:pt>
                <c:pt idx="5017">
                  <c:v>7.7153408910837564</c:v>
                </c:pt>
                <c:pt idx="5018">
                  <c:v>7.7153408910837564</c:v>
                </c:pt>
                <c:pt idx="5019">
                  <c:v>7.7153408910837564</c:v>
                </c:pt>
                <c:pt idx="5020">
                  <c:v>7.7153408910837564</c:v>
                </c:pt>
                <c:pt idx="5021">
                  <c:v>7.7153408910837564</c:v>
                </c:pt>
                <c:pt idx="5022">
                  <c:v>7.7153408910837564</c:v>
                </c:pt>
                <c:pt idx="5023">
                  <c:v>7.7153408910837564</c:v>
                </c:pt>
                <c:pt idx="5024">
                  <c:v>7.7153408910837564</c:v>
                </c:pt>
                <c:pt idx="5025">
                  <c:v>7.7153408910837564</c:v>
                </c:pt>
                <c:pt idx="5026">
                  <c:v>7.7153408910837564</c:v>
                </c:pt>
                <c:pt idx="5027">
                  <c:v>7.7153408910837564</c:v>
                </c:pt>
                <c:pt idx="5028">
                  <c:v>7.7153408910837564</c:v>
                </c:pt>
                <c:pt idx="5029">
                  <c:v>7.7153408910837564</c:v>
                </c:pt>
                <c:pt idx="5030">
                  <c:v>7.7153408910837564</c:v>
                </c:pt>
                <c:pt idx="5031">
                  <c:v>7.7153408910837564</c:v>
                </c:pt>
                <c:pt idx="5032">
                  <c:v>7.7153408910837564</c:v>
                </c:pt>
                <c:pt idx="5033">
                  <c:v>7.7153408910837564</c:v>
                </c:pt>
                <c:pt idx="5034">
                  <c:v>7.7153408910837564</c:v>
                </c:pt>
                <c:pt idx="5035">
                  <c:v>7.7153408910837564</c:v>
                </c:pt>
                <c:pt idx="5036">
                  <c:v>7.7153408910837564</c:v>
                </c:pt>
                <c:pt idx="5037">
                  <c:v>7.7153408910837564</c:v>
                </c:pt>
                <c:pt idx="5038">
                  <c:v>7.7153408910837564</c:v>
                </c:pt>
                <c:pt idx="5039">
                  <c:v>7.7153408910837564</c:v>
                </c:pt>
                <c:pt idx="5040">
                  <c:v>7.7153408910837564</c:v>
                </c:pt>
                <c:pt idx="5041">
                  <c:v>7.7153408910837564</c:v>
                </c:pt>
                <c:pt idx="5042">
                  <c:v>7.7153408910837564</c:v>
                </c:pt>
                <c:pt idx="5043">
                  <c:v>7.7153408910837564</c:v>
                </c:pt>
                <c:pt idx="5044">
                  <c:v>7.7153408910837564</c:v>
                </c:pt>
                <c:pt idx="5045">
                  <c:v>7.7153408910837564</c:v>
                </c:pt>
                <c:pt idx="5046">
                  <c:v>7.7153408910837564</c:v>
                </c:pt>
                <c:pt idx="5047">
                  <c:v>7.7153408910837564</c:v>
                </c:pt>
                <c:pt idx="5048">
                  <c:v>7.7153408910837564</c:v>
                </c:pt>
                <c:pt idx="5049">
                  <c:v>7.7153408910837564</c:v>
                </c:pt>
                <c:pt idx="5050">
                  <c:v>7.7153408910837564</c:v>
                </c:pt>
                <c:pt idx="5051">
                  <c:v>7.7153408910837564</c:v>
                </c:pt>
                <c:pt idx="5052">
                  <c:v>7.7153408910837564</c:v>
                </c:pt>
                <c:pt idx="5053">
                  <c:v>7.7153408910837564</c:v>
                </c:pt>
                <c:pt idx="5054">
                  <c:v>7.7153408910837564</c:v>
                </c:pt>
                <c:pt idx="5055">
                  <c:v>7.7153408910837564</c:v>
                </c:pt>
                <c:pt idx="5056">
                  <c:v>7.7153408910837564</c:v>
                </c:pt>
                <c:pt idx="5057">
                  <c:v>7.7153408910837564</c:v>
                </c:pt>
                <c:pt idx="5058">
                  <c:v>7.7153408910837564</c:v>
                </c:pt>
                <c:pt idx="5059">
                  <c:v>7.7153408910837564</c:v>
                </c:pt>
                <c:pt idx="5060">
                  <c:v>7.7153408910837564</c:v>
                </c:pt>
                <c:pt idx="5061">
                  <c:v>7.7153408910837564</c:v>
                </c:pt>
                <c:pt idx="5062">
                  <c:v>7.7153408910837564</c:v>
                </c:pt>
                <c:pt idx="5063">
                  <c:v>7.7153408910837564</c:v>
                </c:pt>
                <c:pt idx="5064">
                  <c:v>7.7153408910837564</c:v>
                </c:pt>
                <c:pt idx="5065">
                  <c:v>7.7153408910837564</c:v>
                </c:pt>
                <c:pt idx="5066">
                  <c:v>7.7153408910837564</c:v>
                </c:pt>
                <c:pt idx="5067">
                  <c:v>7.7153408910837564</c:v>
                </c:pt>
                <c:pt idx="5068">
                  <c:v>7.7153408910837564</c:v>
                </c:pt>
                <c:pt idx="5069">
                  <c:v>7.7153408910837564</c:v>
                </c:pt>
                <c:pt idx="5070">
                  <c:v>7.7153408910837564</c:v>
                </c:pt>
                <c:pt idx="5071">
                  <c:v>7.7153408910837564</c:v>
                </c:pt>
                <c:pt idx="5072">
                  <c:v>7.7153408910837564</c:v>
                </c:pt>
                <c:pt idx="5073">
                  <c:v>7.7153408910837564</c:v>
                </c:pt>
                <c:pt idx="5074">
                  <c:v>7.7153408910837564</c:v>
                </c:pt>
                <c:pt idx="5075">
                  <c:v>7.7153408910837564</c:v>
                </c:pt>
                <c:pt idx="5076">
                  <c:v>7.7153408910837564</c:v>
                </c:pt>
                <c:pt idx="5077">
                  <c:v>7.7153408910837564</c:v>
                </c:pt>
                <c:pt idx="5078">
                  <c:v>7.7153408910837564</c:v>
                </c:pt>
                <c:pt idx="5079">
                  <c:v>7.7153408910837564</c:v>
                </c:pt>
                <c:pt idx="5080">
                  <c:v>7.7153408910837564</c:v>
                </c:pt>
                <c:pt idx="5081">
                  <c:v>7.7153408910837564</c:v>
                </c:pt>
                <c:pt idx="5082">
                  <c:v>7.7153408910837564</c:v>
                </c:pt>
                <c:pt idx="5083">
                  <c:v>7.7153408910837564</c:v>
                </c:pt>
                <c:pt idx="5084">
                  <c:v>7.7153408910837564</c:v>
                </c:pt>
                <c:pt idx="5085">
                  <c:v>7.7153408910837564</c:v>
                </c:pt>
                <c:pt idx="5086">
                  <c:v>7.7153408910837564</c:v>
                </c:pt>
                <c:pt idx="5087">
                  <c:v>7.7153408910837564</c:v>
                </c:pt>
                <c:pt idx="5088">
                  <c:v>7.7153408910837564</c:v>
                </c:pt>
                <c:pt idx="5089">
                  <c:v>7.7153408910837564</c:v>
                </c:pt>
                <c:pt idx="5090">
                  <c:v>7.7153408910837564</c:v>
                </c:pt>
                <c:pt idx="5091">
                  <c:v>7.7153408910837564</c:v>
                </c:pt>
                <c:pt idx="5092">
                  <c:v>7.7153408910837564</c:v>
                </c:pt>
                <c:pt idx="5093">
                  <c:v>7.7153408910837564</c:v>
                </c:pt>
                <c:pt idx="5094">
                  <c:v>7.7153408910837564</c:v>
                </c:pt>
                <c:pt idx="5095">
                  <c:v>7.7153408910837564</c:v>
                </c:pt>
                <c:pt idx="5096">
                  <c:v>7.7153408910837564</c:v>
                </c:pt>
                <c:pt idx="5097">
                  <c:v>7.7153408910837564</c:v>
                </c:pt>
                <c:pt idx="5098">
                  <c:v>7.7153408910837564</c:v>
                </c:pt>
                <c:pt idx="5099">
                  <c:v>7.7153408910837564</c:v>
                </c:pt>
                <c:pt idx="5100">
                  <c:v>7.7153408910837564</c:v>
                </c:pt>
                <c:pt idx="5101">
                  <c:v>7.7153408910837564</c:v>
                </c:pt>
                <c:pt idx="5102">
                  <c:v>7.7153408910837564</c:v>
                </c:pt>
                <c:pt idx="5103">
                  <c:v>7.7153408910837564</c:v>
                </c:pt>
                <c:pt idx="5104">
                  <c:v>7.7153408910837564</c:v>
                </c:pt>
                <c:pt idx="5105">
                  <c:v>7.7153408910837564</c:v>
                </c:pt>
                <c:pt idx="5106">
                  <c:v>7.7153408910837564</c:v>
                </c:pt>
                <c:pt idx="5107">
                  <c:v>7.7153408910837564</c:v>
                </c:pt>
                <c:pt idx="5108">
                  <c:v>7.7153408910837564</c:v>
                </c:pt>
                <c:pt idx="5109">
                  <c:v>7.7153408910837564</c:v>
                </c:pt>
                <c:pt idx="5110">
                  <c:v>7.7153408910837564</c:v>
                </c:pt>
                <c:pt idx="5111">
                  <c:v>7.7153408910837564</c:v>
                </c:pt>
                <c:pt idx="5112">
                  <c:v>7.7153408910837564</c:v>
                </c:pt>
                <c:pt idx="5113">
                  <c:v>7.7153408910837564</c:v>
                </c:pt>
                <c:pt idx="5114">
                  <c:v>7.7153408910837564</c:v>
                </c:pt>
                <c:pt idx="5115">
                  <c:v>7.7153408910837564</c:v>
                </c:pt>
                <c:pt idx="5116">
                  <c:v>7.7153408910837564</c:v>
                </c:pt>
                <c:pt idx="5117">
                  <c:v>7.7153408910837564</c:v>
                </c:pt>
                <c:pt idx="5118">
                  <c:v>7.7153408910837564</c:v>
                </c:pt>
                <c:pt idx="5119">
                  <c:v>7.7153408910837564</c:v>
                </c:pt>
                <c:pt idx="5120">
                  <c:v>7.7153408910837564</c:v>
                </c:pt>
                <c:pt idx="5121">
                  <c:v>7.7153408910837564</c:v>
                </c:pt>
                <c:pt idx="5122">
                  <c:v>7.7153408910837564</c:v>
                </c:pt>
                <c:pt idx="5123">
                  <c:v>7.7153408910837564</c:v>
                </c:pt>
                <c:pt idx="5124">
                  <c:v>7.7153408910837564</c:v>
                </c:pt>
                <c:pt idx="5125">
                  <c:v>7.7153408910837564</c:v>
                </c:pt>
                <c:pt idx="5126">
                  <c:v>7.7153408910837564</c:v>
                </c:pt>
                <c:pt idx="5127">
                  <c:v>7.7153408910837564</c:v>
                </c:pt>
                <c:pt idx="5128">
                  <c:v>7.7153408910837564</c:v>
                </c:pt>
                <c:pt idx="5129">
                  <c:v>7.7153408910837564</c:v>
                </c:pt>
                <c:pt idx="5130">
                  <c:v>7.7153408910837564</c:v>
                </c:pt>
                <c:pt idx="5131">
                  <c:v>7.7153408910837564</c:v>
                </c:pt>
                <c:pt idx="5132">
                  <c:v>7.7153408910837564</c:v>
                </c:pt>
                <c:pt idx="5133">
                  <c:v>7.7153408910837564</c:v>
                </c:pt>
                <c:pt idx="5134">
                  <c:v>7.7153408910837564</c:v>
                </c:pt>
                <c:pt idx="5135">
                  <c:v>7.7153408910837564</c:v>
                </c:pt>
                <c:pt idx="5136">
                  <c:v>7.7153408910837564</c:v>
                </c:pt>
                <c:pt idx="5137">
                  <c:v>7.7153408910837564</c:v>
                </c:pt>
                <c:pt idx="5138">
                  <c:v>7.7153408910837564</c:v>
                </c:pt>
                <c:pt idx="5139">
                  <c:v>7.7153408910837564</c:v>
                </c:pt>
                <c:pt idx="5140">
                  <c:v>7.7153408910837564</c:v>
                </c:pt>
                <c:pt idx="5141">
                  <c:v>7.7153408910837564</c:v>
                </c:pt>
                <c:pt idx="5142">
                  <c:v>7.7153408910837564</c:v>
                </c:pt>
                <c:pt idx="5143">
                  <c:v>7.7153408910837564</c:v>
                </c:pt>
                <c:pt idx="5144">
                  <c:v>7.7153408910837564</c:v>
                </c:pt>
                <c:pt idx="5145">
                  <c:v>7.7153408910837564</c:v>
                </c:pt>
                <c:pt idx="5146">
                  <c:v>7.7153408910837564</c:v>
                </c:pt>
                <c:pt idx="5147">
                  <c:v>7.7153408910837564</c:v>
                </c:pt>
                <c:pt idx="5148">
                  <c:v>7.7153408910837564</c:v>
                </c:pt>
                <c:pt idx="5149">
                  <c:v>7.7153408910837564</c:v>
                </c:pt>
                <c:pt idx="5150">
                  <c:v>7.7153408910837564</c:v>
                </c:pt>
                <c:pt idx="5151">
                  <c:v>7.7153408910837564</c:v>
                </c:pt>
                <c:pt idx="5152">
                  <c:v>7.7153408910837564</c:v>
                </c:pt>
                <c:pt idx="5153">
                  <c:v>7.7153408910837564</c:v>
                </c:pt>
                <c:pt idx="5154">
                  <c:v>7.7153408910837564</c:v>
                </c:pt>
                <c:pt idx="5155">
                  <c:v>7.7153408910837564</c:v>
                </c:pt>
                <c:pt idx="5156">
                  <c:v>7.7153408910837564</c:v>
                </c:pt>
                <c:pt idx="5157">
                  <c:v>7.7153408910837564</c:v>
                </c:pt>
                <c:pt idx="5158">
                  <c:v>7.7153408910837564</c:v>
                </c:pt>
                <c:pt idx="5159">
                  <c:v>7.7153408910837564</c:v>
                </c:pt>
                <c:pt idx="5160">
                  <c:v>7.7153408910837564</c:v>
                </c:pt>
                <c:pt idx="5161">
                  <c:v>7.7153408910837564</c:v>
                </c:pt>
                <c:pt idx="5162">
                  <c:v>7.7153408910837564</c:v>
                </c:pt>
                <c:pt idx="5163">
                  <c:v>7.7153408910837564</c:v>
                </c:pt>
                <c:pt idx="5164">
                  <c:v>7.7153408910837564</c:v>
                </c:pt>
                <c:pt idx="5165">
                  <c:v>7.7153408910837564</c:v>
                </c:pt>
                <c:pt idx="5166">
                  <c:v>7.7153408910837564</c:v>
                </c:pt>
                <c:pt idx="5167">
                  <c:v>7.7153408910837564</c:v>
                </c:pt>
                <c:pt idx="5168">
                  <c:v>7.7153408910837564</c:v>
                </c:pt>
                <c:pt idx="5169">
                  <c:v>7.7153408910837564</c:v>
                </c:pt>
                <c:pt idx="5170">
                  <c:v>7.7153408910837564</c:v>
                </c:pt>
                <c:pt idx="5171">
                  <c:v>7.7153408910837564</c:v>
                </c:pt>
                <c:pt idx="5172">
                  <c:v>7.7153408910837564</c:v>
                </c:pt>
                <c:pt idx="5173">
                  <c:v>7.7153408910837564</c:v>
                </c:pt>
                <c:pt idx="5174">
                  <c:v>7.7153408910837564</c:v>
                </c:pt>
                <c:pt idx="5175">
                  <c:v>7.7153408910837564</c:v>
                </c:pt>
                <c:pt idx="5176">
                  <c:v>7.7153408910837564</c:v>
                </c:pt>
                <c:pt idx="5177">
                  <c:v>7.7153408910837564</c:v>
                </c:pt>
                <c:pt idx="5178">
                  <c:v>7.7153408910837564</c:v>
                </c:pt>
                <c:pt idx="5179">
                  <c:v>7.7153408910837564</c:v>
                </c:pt>
                <c:pt idx="5180">
                  <c:v>7.7153408910837564</c:v>
                </c:pt>
                <c:pt idx="5181">
                  <c:v>7.7153408910837564</c:v>
                </c:pt>
                <c:pt idx="5182">
                  <c:v>7.7153408910837564</c:v>
                </c:pt>
                <c:pt idx="5183">
                  <c:v>7.7153408910837564</c:v>
                </c:pt>
                <c:pt idx="5184">
                  <c:v>7.7153408910837564</c:v>
                </c:pt>
                <c:pt idx="5185">
                  <c:v>7.7153408910837564</c:v>
                </c:pt>
                <c:pt idx="5186">
                  <c:v>7.7153408910837564</c:v>
                </c:pt>
                <c:pt idx="5187">
                  <c:v>7.7153408910837564</c:v>
                </c:pt>
                <c:pt idx="5188">
                  <c:v>7.7153408910837564</c:v>
                </c:pt>
                <c:pt idx="5189">
                  <c:v>7.7153408910837564</c:v>
                </c:pt>
                <c:pt idx="5190">
                  <c:v>7.7153408910837564</c:v>
                </c:pt>
                <c:pt idx="5191">
                  <c:v>7.7153408910837564</c:v>
                </c:pt>
                <c:pt idx="5192">
                  <c:v>7.7153408910837564</c:v>
                </c:pt>
                <c:pt idx="5193">
                  <c:v>7.7153408910837564</c:v>
                </c:pt>
                <c:pt idx="5194">
                  <c:v>7.7153408910837564</c:v>
                </c:pt>
                <c:pt idx="5195">
                  <c:v>7.7153408910837564</c:v>
                </c:pt>
                <c:pt idx="5196">
                  <c:v>7.7153408910837564</c:v>
                </c:pt>
                <c:pt idx="5197">
                  <c:v>7.7153408910837564</c:v>
                </c:pt>
                <c:pt idx="5198">
                  <c:v>7.7153408910837564</c:v>
                </c:pt>
                <c:pt idx="5199">
                  <c:v>7.7153408910837564</c:v>
                </c:pt>
                <c:pt idx="5200">
                  <c:v>7.7153408910837564</c:v>
                </c:pt>
                <c:pt idx="5201">
                  <c:v>7.7153408910837564</c:v>
                </c:pt>
                <c:pt idx="5202">
                  <c:v>7.7153408910837564</c:v>
                </c:pt>
                <c:pt idx="5203">
                  <c:v>7.7153408910837564</c:v>
                </c:pt>
                <c:pt idx="5204">
                  <c:v>7.7153408910837564</c:v>
                </c:pt>
                <c:pt idx="5205">
                  <c:v>7.7153408910837564</c:v>
                </c:pt>
                <c:pt idx="5206">
                  <c:v>7.7153408910837564</c:v>
                </c:pt>
                <c:pt idx="5207">
                  <c:v>7.7153408910837564</c:v>
                </c:pt>
                <c:pt idx="5208">
                  <c:v>7.7153408910837564</c:v>
                </c:pt>
                <c:pt idx="5209">
                  <c:v>7.7153408910837564</c:v>
                </c:pt>
                <c:pt idx="5210">
                  <c:v>7.7153408910837564</c:v>
                </c:pt>
                <c:pt idx="5211">
                  <c:v>7.7153408910837564</c:v>
                </c:pt>
                <c:pt idx="5212">
                  <c:v>7.7153408910837564</c:v>
                </c:pt>
                <c:pt idx="5213">
                  <c:v>7.7153408910837564</c:v>
                </c:pt>
                <c:pt idx="5214">
                  <c:v>7.7153408910837564</c:v>
                </c:pt>
                <c:pt idx="5215">
                  <c:v>7.7153408910837564</c:v>
                </c:pt>
                <c:pt idx="5216">
                  <c:v>7.7153408910837564</c:v>
                </c:pt>
                <c:pt idx="5217">
                  <c:v>7.7153408910837564</c:v>
                </c:pt>
                <c:pt idx="5218">
                  <c:v>7.7153408910837564</c:v>
                </c:pt>
                <c:pt idx="5219">
                  <c:v>7.7153408910837564</c:v>
                </c:pt>
                <c:pt idx="5220">
                  <c:v>7.7153408910837564</c:v>
                </c:pt>
                <c:pt idx="5221">
                  <c:v>7.7153408910837564</c:v>
                </c:pt>
                <c:pt idx="5222">
                  <c:v>7.7153408910837564</c:v>
                </c:pt>
                <c:pt idx="5223">
                  <c:v>7.7153408910837564</c:v>
                </c:pt>
                <c:pt idx="5224">
                  <c:v>7.7153408910837564</c:v>
                </c:pt>
                <c:pt idx="5225">
                  <c:v>7.7153408910837564</c:v>
                </c:pt>
                <c:pt idx="5226">
                  <c:v>7.7153408910837564</c:v>
                </c:pt>
                <c:pt idx="5227">
                  <c:v>7.7153408910837564</c:v>
                </c:pt>
                <c:pt idx="5228">
                  <c:v>7.7153408910837564</c:v>
                </c:pt>
                <c:pt idx="5229">
                  <c:v>7.7153408910837564</c:v>
                </c:pt>
                <c:pt idx="5230">
                  <c:v>7.7153408910837564</c:v>
                </c:pt>
                <c:pt idx="5231">
                  <c:v>7.7153408910837564</c:v>
                </c:pt>
                <c:pt idx="5232">
                  <c:v>7.7153408910837564</c:v>
                </c:pt>
                <c:pt idx="5233">
                  <c:v>7.7153408910837564</c:v>
                </c:pt>
                <c:pt idx="5234">
                  <c:v>7.7153408910837564</c:v>
                </c:pt>
                <c:pt idx="5235">
                  <c:v>7.7153408910837564</c:v>
                </c:pt>
                <c:pt idx="5236">
                  <c:v>7.7153408910837564</c:v>
                </c:pt>
                <c:pt idx="5237">
                  <c:v>7.7153408910837564</c:v>
                </c:pt>
                <c:pt idx="5238">
                  <c:v>7.7153408910837564</c:v>
                </c:pt>
                <c:pt idx="5239">
                  <c:v>7.7153408910837564</c:v>
                </c:pt>
                <c:pt idx="5240">
                  <c:v>7.7153408910837564</c:v>
                </c:pt>
                <c:pt idx="5241">
                  <c:v>7.7153408910837564</c:v>
                </c:pt>
                <c:pt idx="5242">
                  <c:v>7.7153408910837564</c:v>
                </c:pt>
                <c:pt idx="5243">
                  <c:v>7.7153408910837564</c:v>
                </c:pt>
                <c:pt idx="5244">
                  <c:v>7.7153408910837564</c:v>
                </c:pt>
                <c:pt idx="5245">
                  <c:v>7.7153408910837564</c:v>
                </c:pt>
                <c:pt idx="5246">
                  <c:v>7.7153408910837564</c:v>
                </c:pt>
                <c:pt idx="5247">
                  <c:v>7.7153408910837564</c:v>
                </c:pt>
                <c:pt idx="5248">
                  <c:v>7.7153408910837564</c:v>
                </c:pt>
                <c:pt idx="5249">
                  <c:v>7.7153408910837564</c:v>
                </c:pt>
                <c:pt idx="5250">
                  <c:v>7.7153408910837564</c:v>
                </c:pt>
                <c:pt idx="5251">
                  <c:v>7.7153408910837564</c:v>
                </c:pt>
                <c:pt idx="5252">
                  <c:v>7.7153408910837564</c:v>
                </c:pt>
                <c:pt idx="5253">
                  <c:v>7.7153408910837564</c:v>
                </c:pt>
                <c:pt idx="5254">
                  <c:v>7.7153408910837564</c:v>
                </c:pt>
                <c:pt idx="5255">
                  <c:v>7.7153408910837564</c:v>
                </c:pt>
                <c:pt idx="5256">
                  <c:v>7.7153408910837564</c:v>
                </c:pt>
                <c:pt idx="5257">
                  <c:v>7.7153408910837564</c:v>
                </c:pt>
                <c:pt idx="5258">
                  <c:v>7.7153408910837564</c:v>
                </c:pt>
                <c:pt idx="5259">
                  <c:v>7.7153408910837564</c:v>
                </c:pt>
                <c:pt idx="5260">
                  <c:v>7.7153408910837564</c:v>
                </c:pt>
                <c:pt idx="5261">
                  <c:v>7.7153408910837564</c:v>
                </c:pt>
                <c:pt idx="5262">
                  <c:v>7.7153408910837564</c:v>
                </c:pt>
                <c:pt idx="5263">
                  <c:v>7.7153408910837564</c:v>
                </c:pt>
                <c:pt idx="5264">
                  <c:v>7.7153408910837564</c:v>
                </c:pt>
                <c:pt idx="5265">
                  <c:v>7.7153408910837564</c:v>
                </c:pt>
                <c:pt idx="5266">
                  <c:v>7.7153408910837564</c:v>
                </c:pt>
                <c:pt idx="5267">
                  <c:v>7.7153408910837564</c:v>
                </c:pt>
                <c:pt idx="5268">
                  <c:v>7.7153408910837564</c:v>
                </c:pt>
                <c:pt idx="5269">
                  <c:v>7.7153408910837564</c:v>
                </c:pt>
                <c:pt idx="5270">
                  <c:v>7.7153408910837564</c:v>
                </c:pt>
                <c:pt idx="5271">
                  <c:v>7.7153408910837564</c:v>
                </c:pt>
                <c:pt idx="5272">
                  <c:v>7.7153408910837564</c:v>
                </c:pt>
                <c:pt idx="5273">
                  <c:v>7.7153408910837564</c:v>
                </c:pt>
                <c:pt idx="5274">
                  <c:v>7.7153408910837564</c:v>
                </c:pt>
                <c:pt idx="5275">
                  <c:v>7.7153408910837564</c:v>
                </c:pt>
                <c:pt idx="5276">
                  <c:v>7.7153408910837564</c:v>
                </c:pt>
                <c:pt idx="5277">
                  <c:v>7.7153408910837564</c:v>
                </c:pt>
                <c:pt idx="5278">
                  <c:v>7.7153408910837564</c:v>
                </c:pt>
                <c:pt idx="5279">
                  <c:v>7.7153408910837564</c:v>
                </c:pt>
                <c:pt idx="5280">
                  <c:v>7.7153408910837564</c:v>
                </c:pt>
                <c:pt idx="5281">
                  <c:v>7.7153408910837564</c:v>
                </c:pt>
                <c:pt idx="5282">
                  <c:v>7.7153408910837564</c:v>
                </c:pt>
                <c:pt idx="5283">
                  <c:v>7.7153408910837564</c:v>
                </c:pt>
                <c:pt idx="5284">
                  <c:v>7.7153408910837564</c:v>
                </c:pt>
                <c:pt idx="5285">
                  <c:v>7.7153408910837564</c:v>
                </c:pt>
                <c:pt idx="5286">
                  <c:v>7.7153408910837564</c:v>
                </c:pt>
                <c:pt idx="5287">
                  <c:v>7.7153408910837564</c:v>
                </c:pt>
                <c:pt idx="5288">
                  <c:v>7.7153408910837564</c:v>
                </c:pt>
                <c:pt idx="5289">
                  <c:v>7.7153408910837564</c:v>
                </c:pt>
                <c:pt idx="5290">
                  <c:v>7.7153408910837564</c:v>
                </c:pt>
                <c:pt idx="5291">
                  <c:v>7.7153408910837564</c:v>
                </c:pt>
                <c:pt idx="5292">
                  <c:v>7.7153408910837564</c:v>
                </c:pt>
                <c:pt idx="5293">
                  <c:v>7.7153408910837564</c:v>
                </c:pt>
                <c:pt idx="5294">
                  <c:v>7.7153408910837564</c:v>
                </c:pt>
                <c:pt idx="5295">
                  <c:v>7.7153408910837564</c:v>
                </c:pt>
                <c:pt idx="5296">
                  <c:v>7.7153408910837564</c:v>
                </c:pt>
                <c:pt idx="5297">
                  <c:v>7.7153408910837564</c:v>
                </c:pt>
                <c:pt idx="5298">
                  <c:v>7.7153408910837564</c:v>
                </c:pt>
                <c:pt idx="5299">
                  <c:v>7.7153408910837564</c:v>
                </c:pt>
                <c:pt idx="5300">
                  <c:v>7.7153408910837564</c:v>
                </c:pt>
                <c:pt idx="5301">
                  <c:v>7.7153408910837564</c:v>
                </c:pt>
                <c:pt idx="5302">
                  <c:v>7.7153408910837564</c:v>
                </c:pt>
                <c:pt idx="5303">
                  <c:v>7.7153408910837564</c:v>
                </c:pt>
                <c:pt idx="5304">
                  <c:v>7.7153408910837564</c:v>
                </c:pt>
                <c:pt idx="5305">
                  <c:v>7.7153408910837564</c:v>
                </c:pt>
                <c:pt idx="5306">
                  <c:v>7.7153408910837564</c:v>
                </c:pt>
                <c:pt idx="5307">
                  <c:v>7.7153408910837564</c:v>
                </c:pt>
                <c:pt idx="5308">
                  <c:v>7.7153408910837564</c:v>
                </c:pt>
                <c:pt idx="5309">
                  <c:v>7.7153408910837564</c:v>
                </c:pt>
                <c:pt idx="5310">
                  <c:v>7.7153408910837564</c:v>
                </c:pt>
                <c:pt idx="5311">
                  <c:v>7.7153408910837564</c:v>
                </c:pt>
                <c:pt idx="5312">
                  <c:v>7.7153408910837564</c:v>
                </c:pt>
                <c:pt idx="5313">
                  <c:v>7.7153408910837564</c:v>
                </c:pt>
                <c:pt idx="5314">
                  <c:v>7.7153408910837564</c:v>
                </c:pt>
                <c:pt idx="5315">
                  <c:v>7.7153408910837564</c:v>
                </c:pt>
                <c:pt idx="5316">
                  <c:v>7.7153408910837564</c:v>
                </c:pt>
                <c:pt idx="5317">
                  <c:v>7.7153408910837564</c:v>
                </c:pt>
                <c:pt idx="5318">
                  <c:v>7.7153408910837564</c:v>
                </c:pt>
                <c:pt idx="5319">
                  <c:v>7.7153408910837564</c:v>
                </c:pt>
                <c:pt idx="5320">
                  <c:v>7.7153408910837564</c:v>
                </c:pt>
                <c:pt idx="5321">
                  <c:v>7.7153408910837564</c:v>
                </c:pt>
                <c:pt idx="5322">
                  <c:v>7.7153408910837564</c:v>
                </c:pt>
                <c:pt idx="5323">
                  <c:v>7.7153408910837564</c:v>
                </c:pt>
                <c:pt idx="5324">
                  <c:v>7.7153408910837564</c:v>
                </c:pt>
                <c:pt idx="5325">
                  <c:v>7.7153408910837564</c:v>
                </c:pt>
                <c:pt idx="5326">
                  <c:v>7.7153408910837564</c:v>
                </c:pt>
                <c:pt idx="5327">
                  <c:v>7.7153408910837564</c:v>
                </c:pt>
                <c:pt idx="5328">
                  <c:v>7.7153408910837564</c:v>
                </c:pt>
                <c:pt idx="5329">
                  <c:v>7.7153408910837564</c:v>
                </c:pt>
                <c:pt idx="5330">
                  <c:v>7.7153408910837564</c:v>
                </c:pt>
                <c:pt idx="5331">
                  <c:v>7.7153408910837564</c:v>
                </c:pt>
                <c:pt idx="5332">
                  <c:v>7.7153408910837564</c:v>
                </c:pt>
                <c:pt idx="5333">
                  <c:v>7.7153408910837564</c:v>
                </c:pt>
                <c:pt idx="5334">
                  <c:v>7.7153408910837564</c:v>
                </c:pt>
                <c:pt idx="5335">
                  <c:v>7.7153408910837564</c:v>
                </c:pt>
                <c:pt idx="5336">
                  <c:v>7.7153408910837564</c:v>
                </c:pt>
                <c:pt idx="5337">
                  <c:v>7.7153408910837564</c:v>
                </c:pt>
                <c:pt idx="5338">
                  <c:v>7.7153408910837564</c:v>
                </c:pt>
                <c:pt idx="5339">
                  <c:v>7.7153408910837564</c:v>
                </c:pt>
                <c:pt idx="5340">
                  <c:v>7.7153408910837564</c:v>
                </c:pt>
                <c:pt idx="5341">
                  <c:v>7.7153408910837564</c:v>
                </c:pt>
                <c:pt idx="5342">
                  <c:v>7.7153408910837564</c:v>
                </c:pt>
                <c:pt idx="5343">
                  <c:v>7.7153408910837564</c:v>
                </c:pt>
                <c:pt idx="5344">
                  <c:v>7.7153408910837564</c:v>
                </c:pt>
                <c:pt idx="5345">
                  <c:v>7.7153408910837564</c:v>
                </c:pt>
                <c:pt idx="5346">
                  <c:v>7.7153408910837564</c:v>
                </c:pt>
                <c:pt idx="5347">
                  <c:v>7.7153408910837564</c:v>
                </c:pt>
                <c:pt idx="5348">
                  <c:v>7.7153408910837564</c:v>
                </c:pt>
                <c:pt idx="5349">
                  <c:v>7.7153408910837564</c:v>
                </c:pt>
                <c:pt idx="5350">
                  <c:v>7.7153408910837564</c:v>
                </c:pt>
                <c:pt idx="5351">
                  <c:v>7.7153408910837564</c:v>
                </c:pt>
                <c:pt idx="5352">
                  <c:v>7.7153408910837564</c:v>
                </c:pt>
                <c:pt idx="5353">
                  <c:v>7.7153408910837564</c:v>
                </c:pt>
                <c:pt idx="5354">
                  <c:v>7.7153408910837564</c:v>
                </c:pt>
                <c:pt idx="5355">
                  <c:v>7.7153408910837564</c:v>
                </c:pt>
                <c:pt idx="5356">
                  <c:v>7.7153408910837564</c:v>
                </c:pt>
                <c:pt idx="5357">
                  <c:v>7.7153408910837564</c:v>
                </c:pt>
                <c:pt idx="5358">
                  <c:v>7.7153408910837564</c:v>
                </c:pt>
                <c:pt idx="5359">
                  <c:v>7.7153408910837564</c:v>
                </c:pt>
                <c:pt idx="5360">
                  <c:v>7.7153408910837564</c:v>
                </c:pt>
                <c:pt idx="5361">
                  <c:v>7.7153408910837564</c:v>
                </c:pt>
                <c:pt idx="5362">
                  <c:v>7.7153408910837564</c:v>
                </c:pt>
                <c:pt idx="5363">
                  <c:v>7.7153408910837564</c:v>
                </c:pt>
                <c:pt idx="5364">
                  <c:v>7.7153408910837564</c:v>
                </c:pt>
                <c:pt idx="5365">
                  <c:v>7.7153408910837564</c:v>
                </c:pt>
                <c:pt idx="5366">
                  <c:v>7.7153408910837564</c:v>
                </c:pt>
                <c:pt idx="5367">
                  <c:v>7.7153408910837564</c:v>
                </c:pt>
                <c:pt idx="5368">
                  <c:v>7.7153408910837564</c:v>
                </c:pt>
                <c:pt idx="5369">
                  <c:v>7.7153408910837564</c:v>
                </c:pt>
                <c:pt idx="5370">
                  <c:v>7.7153408910837564</c:v>
                </c:pt>
                <c:pt idx="5371">
                  <c:v>7.7153408910837564</c:v>
                </c:pt>
                <c:pt idx="5372">
                  <c:v>7.7153408910837564</c:v>
                </c:pt>
                <c:pt idx="5373">
                  <c:v>7.7153408910837564</c:v>
                </c:pt>
                <c:pt idx="5374">
                  <c:v>7.7153408910837564</c:v>
                </c:pt>
                <c:pt idx="5375">
                  <c:v>7.7153408910837564</c:v>
                </c:pt>
                <c:pt idx="5376">
                  <c:v>7.7153408910837564</c:v>
                </c:pt>
                <c:pt idx="5377">
                  <c:v>7.7153408910837564</c:v>
                </c:pt>
                <c:pt idx="5378">
                  <c:v>7.7153408910837564</c:v>
                </c:pt>
                <c:pt idx="5379">
                  <c:v>7.7153408910837564</c:v>
                </c:pt>
                <c:pt idx="5380">
                  <c:v>7.7153408910837564</c:v>
                </c:pt>
                <c:pt idx="5381">
                  <c:v>7.7153408910837564</c:v>
                </c:pt>
                <c:pt idx="5382">
                  <c:v>7.7153408910837564</c:v>
                </c:pt>
                <c:pt idx="5383">
                  <c:v>7.7153408910837564</c:v>
                </c:pt>
                <c:pt idx="5384">
                  <c:v>7.7153408910837564</c:v>
                </c:pt>
                <c:pt idx="5385">
                  <c:v>7.7153408910837564</c:v>
                </c:pt>
                <c:pt idx="5386">
                  <c:v>7.7153408910837564</c:v>
                </c:pt>
                <c:pt idx="5387">
                  <c:v>7.7153408910837564</c:v>
                </c:pt>
                <c:pt idx="5388">
                  <c:v>7.7153408910837564</c:v>
                </c:pt>
                <c:pt idx="5389">
                  <c:v>7.7153408910837564</c:v>
                </c:pt>
                <c:pt idx="5390">
                  <c:v>7.7153408910837564</c:v>
                </c:pt>
                <c:pt idx="5391">
                  <c:v>7.7153408910837564</c:v>
                </c:pt>
                <c:pt idx="5392">
                  <c:v>7.7153408910837564</c:v>
                </c:pt>
                <c:pt idx="5393">
                  <c:v>7.7153408910837564</c:v>
                </c:pt>
                <c:pt idx="5394">
                  <c:v>7.7153408910837564</c:v>
                </c:pt>
                <c:pt idx="5395">
                  <c:v>7.7153408910837564</c:v>
                </c:pt>
                <c:pt idx="5396">
                  <c:v>7.7153408910837564</c:v>
                </c:pt>
                <c:pt idx="5397">
                  <c:v>7.7153408910837564</c:v>
                </c:pt>
                <c:pt idx="5398">
                  <c:v>7.7153408910837564</c:v>
                </c:pt>
                <c:pt idx="5399">
                  <c:v>7.7153408910837564</c:v>
                </c:pt>
                <c:pt idx="5400">
                  <c:v>7.7153408910837564</c:v>
                </c:pt>
                <c:pt idx="5401">
                  <c:v>7.7153408910837564</c:v>
                </c:pt>
                <c:pt idx="5402">
                  <c:v>7.7153408910837564</c:v>
                </c:pt>
                <c:pt idx="5403">
                  <c:v>7.7153408910837564</c:v>
                </c:pt>
                <c:pt idx="5404">
                  <c:v>7.7153408910837564</c:v>
                </c:pt>
                <c:pt idx="5405">
                  <c:v>7.7153408910837564</c:v>
                </c:pt>
                <c:pt idx="5406">
                  <c:v>7.7153408910837564</c:v>
                </c:pt>
                <c:pt idx="5407">
                  <c:v>7.7153408910837564</c:v>
                </c:pt>
                <c:pt idx="5408">
                  <c:v>7.7153408910837564</c:v>
                </c:pt>
                <c:pt idx="5409">
                  <c:v>7.7153408910837564</c:v>
                </c:pt>
                <c:pt idx="5410">
                  <c:v>7.7153408910837564</c:v>
                </c:pt>
                <c:pt idx="5411">
                  <c:v>7.7153408910837564</c:v>
                </c:pt>
                <c:pt idx="5412">
                  <c:v>7.7153408910837564</c:v>
                </c:pt>
                <c:pt idx="5413">
                  <c:v>7.7153408910837564</c:v>
                </c:pt>
                <c:pt idx="5414">
                  <c:v>7.7153408910837564</c:v>
                </c:pt>
                <c:pt idx="5415">
                  <c:v>7.7153408910837564</c:v>
                </c:pt>
                <c:pt idx="5416">
                  <c:v>7.7153408910837564</c:v>
                </c:pt>
                <c:pt idx="5417">
                  <c:v>7.7153408910837564</c:v>
                </c:pt>
                <c:pt idx="5418">
                  <c:v>7.7153408910837564</c:v>
                </c:pt>
                <c:pt idx="5419">
                  <c:v>7.7153408910837564</c:v>
                </c:pt>
                <c:pt idx="5420">
                  <c:v>7.7153408910837564</c:v>
                </c:pt>
                <c:pt idx="5421">
                  <c:v>7.7153408910837564</c:v>
                </c:pt>
                <c:pt idx="5422">
                  <c:v>7.7153408910837564</c:v>
                </c:pt>
                <c:pt idx="5423">
                  <c:v>7.7153408910837564</c:v>
                </c:pt>
                <c:pt idx="5424">
                  <c:v>7.7153408910837564</c:v>
                </c:pt>
                <c:pt idx="5425">
                  <c:v>7.7153408910837564</c:v>
                </c:pt>
                <c:pt idx="5426">
                  <c:v>7.7153408910837564</c:v>
                </c:pt>
                <c:pt idx="5427">
                  <c:v>7.7153408910837564</c:v>
                </c:pt>
                <c:pt idx="5428">
                  <c:v>7.7153408910837564</c:v>
                </c:pt>
                <c:pt idx="5429">
                  <c:v>7.7153408910837564</c:v>
                </c:pt>
                <c:pt idx="5430">
                  <c:v>7.7153408910837564</c:v>
                </c:pt>
                <c:pt idx="5431">
                  <c:v>7.7153408910837564</c:v>
                </c:pt>
                <c:pt idx="5432">
                  <c:v>7.7153408910837564</c:v>
                </c:pt>
                <c:pt idx="5433">
                  <c:v>7.7153408910837564</c:v>
                </c:pt>
                <c:pt idx="5434">
                  <c:v>7.7153408910837564</c:v>
                </c:pt>
                <c:pt idx="5435">
                  <c:v>7.7153408910837564</c:v>
                </c:pt>
                <c:pt idx="5436">
                  <c:v>7.7153408910837564</c:v>
                </c:pt>
                <c:pt idx="5437">
                  <c:v>7.7153408910837564</c:v>
                </c:pt>
                <c:pt idx="5438">
                  <c:v>7.7153408910837564</c:v>
                </c:pt>
                <c:pt idx="5439">
                  <c:v>7.7153408910837564</c:v>
                </c:pt>
                <c:pt idx="5440">
                  <c:v>7.7153408910837564</c:v>
                </c:pt>
                <c:pt idx="5441">
                  <c:v>7.7153408910837564</c:v>
                </c:pt>
                <c:pt idx="5442">
                  <c:v>7.7153408910837564</c:v>
                </c:pt>
                <c:pt idx="5443">
                  <c:v>7.7153408910837564</c:v>
                </c:pt>
                <c:pt idx="5444">
                  <c:v>7.7153408910837564</c:v>
                </c:pt>
                <c:pt idx="5445">
                  <c:v>7.7153408910837564</c:v>
                </c:pt>
                <c:pt idx="5446">
                  <c:v>7.7153408910837564</c:v>
                </c:pt>
                <c:pt idx="5447">
                  <c:v>7.7153408910837564</c:v>
                </c:pt>
                <c:pt idx="5448">
                  <c:v>7.7153408910837564</c:v>
                </c:pt>
                <c:pt idx="5449">
                  <c:v>7.7153408910837564</c:v>
                </c:pt>
                <c:pt idx="5450">
                  <c:v>7.7153408910837564</c:v>
                </c:pt>
                <c:pt idx="5451">
                  <c:v>7.7153408910837564</c:v>
                </c:pt>
                <c:pt idx="5452">
                  <c:v>7.7153408910837564</c:v>
                </c:pt>
                <c:pt idx="5453">
                  <c:v>7.7153408910837564</c:v>
                </c:pt>
                <c:pt idx="5454">
                  <c:v>7.7153408910837564</c:v>
                </c:pt>
                <c:pt idx="5455">
                  <c:v>7.7153408910837564</c:v>
                </c:pt>
                <c:pt idx="5456">
                  <c:v>7.7153408910837564</c:v>
                </c:pt>
                <c:pt idx="5457">
                  <c:v>7.7153408910837564</c:v>
                </c:pt>
                <c:pt idx="5458">
                  <c:v>7.7153408910837564</c:v>
                </c:pt>
                <c:pt idx="5459">
                  <c:v>7.7153408910837564</c:v>
                </c:pt>
                <c:pt idx="5460">
                  <c:v>7.7153408910837564</c:v>
                </c:pt>
                <c:pt idx="5461">
                  <c:v>7.7153408910837564</c:v>
                </c:pt>
                <c:pt idx="5462">
                  <c:v>7.7153408910837564</c:v>
                </c:pt>
                <c:pt idx="5463">
                  <c:v>7.7153408910837564</c:v>
                </c:pt>
                <c:pt idx="5464">
                  <c:v>7.7153408910837564</c:v>
                </c:pt>
                <c:pt idx="5465">
                  <c:v>7.7153408910837564</c:v>
                </c:pt>
                <c:pt idx="5466">
                  <c:v>7.7153408910837564</c:v>
                </c:pt>
                <c:pt idx="5467">
                  <c:v>7.7153408910837564</c:v>
                </c:pt>
                <c:pt idx="5468">
                  <c:v>7.7153408910837564</c:v>
                </c:pt>
                <c:pt idx="5469">
                  <c:v>7.7153408910837564</c:v>
                </c:pt>
                <c:pt idx="5470">
                  <c:v>7.7153408910837564</c:v>
                </c:pt>
                <c:pt idx="5471">
                  <c:v>7.7153408910837564</c:v>
                </c:pt>
                <c:pt idx="5472">
                  <c:v>7.7153408910837564</c:v>
                </c:pt>
                <c:pt idx="5473">
                  <c:v>7.7153408910837564</c:v>
                </c:pt>
                <c:pt idx="5474">
                  <c:v>7.7153408910837564</c:v>
                </c:pt>
                <c:pt idx="5475">
                  <c:v>7.7153408910837564</c:v>
                </c:pt>
                <c:pt idx="5476">
                  <c:v>7.7153408910837564</c:v>
                </c:pt>
                <c:pt idx="5477">
                  <c:v>7.7153408910837564</c:v>
                </c:pt>
                <c:pt idx="5478">
                  <c:v>7.7153408910837564</c:v>
                </c:pt>
                <c:pt idx="5479">
                  <c:v>7.7153408910837564</c:v>
                </c:pt>
                <c:pt idx="5480">
                  <c:v>7.7153408910837564</c:v>
                </c:pt>
                <c:pt idx="5481">
                  <c:v>7.7153408910837564</c:v>
                </c:pt>
                <c:pt idx="5482">
                  <c:v>7.7153408910837564</c:v>
                </c:pt>
                <c:pt idx="5483">
                  <c:v>7.7153408910837564</c:v>
                </c:pt>
                <c:pt idx="5484">
                  <c:v>7.7153408910837564</c:v>
                </c:pt>
                <c:pt idx="5485">
                  <c:v>7.7153408910837564</c:v>
                </c:pt>
                <c:pt idx="5486">
                  <c:v>7.7153408910837564</c:v>
                </c:pt>
                <c:pt idx="5487">
                  <c:v>7.7153408910837564</c:v>
                </c:pt>
                <c:pt idx="5488">
                  <c:v>7.7153408910837564</c:v>
                </c:pt>
                <c:pt idx="5489">
                  <c:v>7.7153408910837564</c:v>
                </c:pt>
                <c:pt idx="5490">
                  <c:v>7.7153408910837564</c:v>
                </c:pt>
                <c:pt idx="5491">
                  <c:v>7.7153408910837564</c:v>
                </c:pt>
                <c:pt idx="5492">
                  <c:v>7.7153408910837564</c:v>
                </c:pt>
                <c:pt idx="5493">
                  <c:v>7.7153408910837564</c:v>
                </c:pt>
                <c:pt idx="5494">
                  <c:v>7.7153408910837564</c:v>
                </c:pt>
                <c:pt idx="5495">
                  <c:v>7.7153408910837564</c:v>
                </c:pt>
                <c:pt idx="5496">
                  <c:v>7.7153408910837564</c:v>
                </c:pt>
                <c:pt idx="5497">
                  <c:v>7.7153408910837564</c:v>
                </c:pt>
                <c:pt idx="5498">
                  <c:v>7.7153408910837564</c:v>
                </c:pt>
                <c:pt idx="5499">
                  <c:v>7.7153408910837564</c:v>
                </c:pt>
                <c:pt idx="5500">
                  <c:v>7.7153408910837564</c:v>
                </c:pt>
                <c:pt idx="5501">
                  <c:v>7.7153408910837564</c:v>
                </c:pt>
                <c:pt idx="5502">
                  <c:v>7.7153408910837564</c:v>
                </c:pt>
                <c:pt idx="5503">
                  <c:v>7.7153408910837564</c:v>
                </c:pt>
                <c:pt idx="5504">
                  <c:v>7.7153408910837564</c:v>
                </c:pt>
                <c:pt idx="5505">
                  <c:v>7.7153408910837564</c:v>
                </c:pt>
                <c:pt idx="5506">
                  <c:v>7.7153408910837564</c:v>
                </c:pt>
                <c:pt idx="5507">
                  <c:v>7.7153408910837564</c:v>
                </c:pt>
                <c:pt idx="5508">
                  <c:v>7.7153408910837564</c:v>
                </c:pt>
                <c:pt idx="5509">
                  <c:v>7.7153408910837564</c:v>
                </c:pt>
                <c:pt idx="5510">
                  <c:v>7.7153408910837564</c:v>
                </c:pt>
                <c:pt idx="5511">
                  <c:v>7.7153408910837564</c:v>
                </c:pt>
                <c:pt idx="5512">
                  <c:v>7.7153408910837564</c:v>
                </c:pt>
                <c:pt idx="5513">
                  <c:v>7.7153408910837564</c:v>
                </c:pt>
                <c:pt idx="5514">
                  <c:v>7.7153408910837564</c:v>
                </c:pt>
                <c:pt idx="5515">
                  <c:v>7.7153408910837564</c:v>
                </c:pt>
                <c:pt idx="5516">
                  <c:v>7.7153408910837564</c:v>
                </c:pt>
                <c:pt idx="5517">
                  <c:v>7.7153408910837564</c:v>
                </c:pt>
                <c:pt idx="5518">
                  <c:v>7.7153408910837564</c:v>
                </c:pt>
                <c:pt idx="5519">
                  <c:v>7.7153408910837564</c:v>
                </c:pt>
                <c:pt idx="5520">
                  <c:v>7.7153408910837564</c:v>
                </c:pt>
                <c:pt idx="5521">
                  <c:v>7.7153408910837564</c:v>
                </c:pt>
                <c:pt idx="5522">
                  <c:v>7.7153408910837564</c:v>
                </c:pt>
                <c:pt idx="5523">
                  <c:v>7.7153408910837564</c:v>
                </c:pt>
                <c:pt idx="5524">
                  <c:v>7.7153408910837564</c:v>
                </c:pt>
                <c:pt idx="5525">
                  <c:v>7.7153408910837564</c:v>
                </c:pt>
                <c:pt idx="5526">
                  <c:v>7.7153408910837564</c:v>
                </c:pt>
                <c:pt idx="5527">
                  <c:v>7.7153408910837564</c:v>
                </c:pt>
                <c:pt idx="5528">
                  <c:v>7.7153408910837564</c:v>
                </c:pt>
                <c:pt idx="5529">
                  <c:v>7.7153408910837564</c:v>
                </c:pt>
                <c:pt idx="5530">
                  <c:v>7.7153408910837564</c:v>
                </c:pt>
                <c:pt idx="5531">
                  <c:v>7.7153408910837564</c:v>
                </c:pt>
                <c:pt idx="5532">
                  <c:v>7.7153408910837564</c:v>
                </c:pt>
                <c:pt idx="5533">
                  <c:v>7.7153408910837564</c:v>
                </c:pt>
                <c:pt idx="5534">
                  <c:v>7.7153408910837564</c:v>
                </c:pt>
                <c:pt idx="5535">
                  <c:v>7.7153408910837564</c:v>
                </c:pt>
                <c:pt idx="5536">
                  <c:v>7.7153408910837564</c:v>
                </c:pt>
                <c:pt idx="5537">
                  <c:v>7.7153408910837564</c:v>
                </c:pt>
                <c:pt idx="5538">
                  <c:v>7.7153408910837564</c:v>
                </c:pt>
                <c:pt idx="5539">
                  <c:v>7.7153408910837564</c:v>
                </c:pt>
                <c:pt idx="5540">
                  <c:v>7.7153408910837564</c:v>
                </c:pt>
                <c:pt idx="5541">
                  <c:v>7.7153408910837564</c:v>
                </c:pt>
                <c:pt idx="5542">
                  <c:v>7.7153408910837564</c:v>
                </c:pt>
                <c:pt idx="5543">
                  <c:v>7.7153408910837564</c:v>
                </c:pt>
                <c:pt idx="5544">
                  <c:v>7.7153408910837564</c:v>
                </c:pt>
                <c:pt idx="5545">
                  <c:v>7.7153408910837564</c:v>
                </c:pt>
                <c:pt idx="5546">
                  <c:v>7.7153408910837564</c:v>
                </c:pt>
                <c:pt idx="5547">
                  <c:v>7.7153408910837564</c:v>
                </c:pt>
                <c:pt idx="5548">
                  <c:v>7.7153408910837564</c:v>
                </c:pt>
                <c:pt idx="5549">
                  <c:v>7.7153408910837564</c:v>
                </c:pt>
                <c:pt idx="5550">
                  <c:v>7.7153408910837564</c:v>
                </c:pt>
                <c:pt idx="5551">
                  <c:v>7.7153408910837564</c:v>
                </c:pt>
                <c:pt idx="5552">
                  <c:v>7.7153408910837564</c:v>
                </c:pt>
                <c:pt idx="5553">
                  <c:v>7.7153408910837564</c:v>
                </c:pt>
                <c:pt idx="5554">
                  <c:v>7.7153408910837564</c:v>
                </c:pt>
                <c:pt idx="5555">
                  <c:v>7.7153408910837564</c:v>
                </c:pt>
                <c:pt idx="5556">
                  <c:v>7.7153408910837564</c:v>
                </c:pt>
                <c:pt idx="5557">
                  <c:v>7.7153408910837564</c:v>
                </c:pt>
                <c:pt idx="5558">
                  <c:v>7.7153408910837564</c:v>
                </c:pt>
                <c:pt idx="5559">
                  <c:v>7.7153408910837564</c:v>
                </c:pt>
                <c:pt idx="5560">
                  <c:v>7.7153408910837564</c:v>
                </c:pt>
                <c:pt idx="5561">
                  <c:v>7.7153408910837564</c:v>
                </c:pt>
                <c:pt idx="5562">
                  <c:v>7.7153408910837564</c:v>
                </c:pt>
                <c:pt idx="5563">
                  <c:v>7.7153408910837564</c:v>
                </c:pt>
                <c:pt idx="5564">
                  <c:v>7.7153408910837564</c:v>
                </c:pt>
                <c:pt idx="5565">
                  <c:v>7.7153408910837564</c:v>
                </c:pt>
                <c:pt idx="5566">
                  <c:v>7.7153408910837564</c:v>
                </c:pt>
                <c:pt idx="5567">
                  <c:v>7.7153408910837564</c:v>
                </c:pt>
                <c:pt idx="5568">
                  <c:v>7.7153408910837564</c:v>
                </c:pt>
                <c:pt idx="5569">
                  <c:v>7.7153408910837564</c:v>
                </c:pt>
                <c:pt idx="5570">
                  <c:v>7.7153408910837564</c:v>
                </c:pt>
                <c:pt idx="5571">
                  <c:v>7.7153408910837564</c:v>
                </c:pt>
                <c:pt idx="5572">
                  <c:v>7.7153408910837564</c:v>
                </c:pt>
                <c:pt idx="5573">
                  <c:v>7.7153408910837564</c:v>
                </c:pt>
                <c:pt idx="5574">
                  <c:v>7.7153408910837564</c:v>
                </c:pt>
                <c:pt idx="5575">
                  <c:v>7.7153408910837564</c:v>
                </c:pt>
                <c:pt idx="5576">
                  <c:v>7.7153408910837564</c:v>
                </c:pt>
                <c:pt idx="5577">
                  <c:v>7.7153408910837564</c:v>
                </c:pt>
                <c:pt idx="5578">
                  <c:v>7.7153408910837564</c:v>
                </c:pt>
                <c:pt idx="5579">
                  <c:v>7.7153408910837564</c:v>
                </c:pt>
                <c:pt idx="5580">
                  <c:v>7.7153408910837564</c:v>
                </c:pt>
                <c:pt idx="5581">
                  <c:v>7.7153408910837564</c:v>
                </c:pt>
                <c:pt idx="5582">
                  <c:v>7.7153408910837564</c:v>
                </c:pt>
                <c:pt idx="5583">
                  <c:v>7.7153408910837564</c:v>
                </c:pt>
                <c:pt idx="5584">
                  <c:v>7.7153408910837564</c:v>
                </c:pt>
                <c:pt idx="5585">
                  <c:v>7.7153408910837564</c:v>
                </c:pt>
                <c:pt idx="5586">
                  <c:v>7.7153408910837564</c:v>
                </c:pt>
                <c:pt idx="5587">
                  <c:v>7.7153408910837564</c:v>
                </c:pt>
                <c:pt idx="5588">
                  <c:v>7.7153408910837564</c:v>
                </c:pt>
                <c:pt idx="5589">
                  <c:v>7.7153408910837564</c:v>
                </c:pt>
                <c:pt idx="5590">
                  <c:v>7.7153408910837564</c:v>
                </c:pt>
                <c:pt idx="5591">
                  <c:v>7.7153408910837564</c:v>
                </c:pt>
                <c:pt idx="5592">
                  <c:v>7.7153408910837564</c:v>
                </c:pt>
                <c:pt idx="5593">
                  <c:v>7.7153408910837564</c:v>
                </c:pt>
                <c:pt idx="5594">
                  <c:v>7.7153408910837564</c:v>
                </c:pt>
                <c:pt idx="5595">
                  <c:v>7.7153408910837564</c:v>
                </c:pt>
                <c:pt idx="5596">
                  <c:v>7.7153408910837564</c:v>
                </c:pt>
                <c:pt idx="5597">
                  <c:v>7.7153408910837564</c:v>
                </c:pt>
                <c:pt idx="5598">
                  <c:v>7.7153408910837564</c:v>
                </c:pt>
                <c:pt idx="5599">
                  <c:v>7.7153408910837564</c:v>
                </c:pt>
                <c:pt idx="5600">
                  <c:v>7.7153408910837564</c:v>
                </c:pt>
                <c:pt idx="5601">
                  <c:v>7.7153408910837564</c:v>
                </c:pt>
                <c:pt idx="5602">
                  <c:v>7.7153408910837564</c:v>
                </c:pt>
                <c:pt idx="5603">
                  <c:v>7.7153408910837564</c:v>
                </c:pt>
                <c:pt idx="5604">
                  <c:v>7.7153408910837564</c:v>
                </c:pt>
                <c:pt idx="5605">
                  <c:v>7.7153408910837564</c:v>
                </c:pt>
                <c:pt idx="5606">
                  <c:v>7.7153408910837564</c:v>
                </c:pt>
                <c:pt idx="5607">
                  <c:v>7.7153408910837564</c:v>
                </c:pt>
                <c:pt idx="5608">
                  <c:v>7.7153408910837564</c:v>
                </c:pt>
                <c:pt idx="5609">
                  <c:v>7.7153408910837564</c:v>
                </c:pt>
                <c:pt idx="5610">
                  <c:v>7.7153408910837564</c:v>
                </c:pt>
                <c:pt idx="5611">
                  <c:v>7.7153408910837564</c:v>
                </c:pt>
                <c:pt idx="5612">
                  <c:v>7.7153408910837564</c:v>
                </c:pt>
                <c:pt idx="5613">
                  <c:v>7.7153408910837564</c:v>
                </c:pt>
                <c:pt idx="5614">
                  <c:v>7.7153408910837564</c:v>
                </c:pt>
                <c:pt idx="5615">
                  <c:v>7.7153408910837564</c:v>
                </c:pt>
                <c:pt idx="5616">
                  <c:v>7.7153408910837564</c:v>
                </c:pt>
                <c:pt idx="5617">
                  <c:v>7.7153408910837564</c:v>
                </c:pt>
                <c:pt idx="5618">
                  <c:v>7.7153408910837564</c:v>
                </c:pt>
                <c:pt idx="5619">
                  <c:v>7.7153408910837564</c:v>
                </c:pt>
                <c:pt idx="5620">
                  <c:v>7.7153408910837564</c:v>
                </c:pt>
                <c:pt idx="5621">
                  <c:v>7.7153408910837564</c:v>
                </c:pt>
                <c:pt idx="5622">
                  <c:v>7.7153408910837564</c:v>
                </c:pt>
                <c:pt idx="5623">
                  <c:v>7.7153408910837564</c:v>
                </c:pt>
                <c:pt idx="5624">
                  <c:v>7.7153408910837564</c:v>
                </c:pt>
                <c:pt idx="5625">
                  <c:v>7.7153408910837564</c:v>
                </c:pt>
                <c:pt idx="5626">
                  <c:v>7.7153408910837564</c:v>
                </c:pt>
                <c:pt idx="5627">
                  <c:v>7.7153408910837564</c:v>
                </c:pt>
                <c:pt idx="5628">
                  <c:v>7.7153408910837564</c:v>
                </c:pt>
                <c:pt idx="5629">
                  <c:v>7.7153408910837564</c:v>
                </c:pt>
                <c:pt idx="5630">
                  <c:v>7.7153408910837564</c:v>
                </c:pt>
                <c:pt idx="5631">
                  <c:v>7.7153408910837564</c:v>
                </c:pt>
                <c:pt idx="5632">
                  <c:v>7.7153408910837564</c:v>
                </c:pt>
                <c:pt idx="5633">
                  <c:v>7.7153408910837564</c:v>
                </c:pt>
                <c:pt idx="5634">
                  <c:v>7.7153408910837564</c:v>
                </c:pt>
                <c:pt idx="5635">
                  <c:v>7.7153408910837564</c:v>
                </c:pt>
                <c:pt idx="5636">
                  <c:v>7.7153408910837564</c:v>
                </c:pt>
                <c:pt idx="5637">
                  <c:v>7.7153408910837564</c:v>
                </c:pt>
                <c:pt idx="5638">
                  <c:v>7.7153408910837564</c:v>
                </c:pt>
                <c:pt idx="5639">
                  <c:v>7.7153408910837564</c:v>
                </c:pt>
                <c:pt idx="5640">
                  <c:v>7.7153408910837564</c:v>
                </c:pt>
                <c:pt idx="5641">
                  <c:v>7.7153408910837564</c:v>
                </c:pt>
                <c:pt idx="5642">
                  <c:v>7.7153408910837564</c:v>
                </c:pt>
                <c:pt idx="5643">
                  <c:v>7.7153408910837564</c:v>
                </c:pt>
                <c:pt idx="5644">
                  <c:v>7.7153408910837564</c:v>
                </c:pt>
                <c:pt idx="5645">
                  <c:v>7.7153408910837564</c:v>
                </c:pt>
                <c:pt idx="5646">
                  <c:v>7.7153408910837564</c:v>
                </c:pt>
                <c:pt idx="5647">
                  <c:v>7.7153408910837564</c:v>
                </c:pt>
                <c:pt idx="5648">
                  <c:v>7.7153408910837564</c:v>
                </c:pt>
                <c:pt idx="5649">
                  <c:v>7.7153408910837564</c:v>
                </c:pt>
                <c:pt idx="5650">
                  <c:v>7.7153408910837564</c:v>
                </c:pt>
                <c:pt idx="5651">
                  <c:v>7.7153408910837564</c:v>
                </c:pt>
                <c:pt idx="5652">
                  <c:v>7.7153408910837564</c:v>
                </c:pt>
                <c:pt idx="5653">
                  <c:v>7.7153408910837564</c:v>
                </c:pt>
                <c:pt idx="5654">
                  <c:v>7.7153408910837564</c:v>
                </c:pt>
                <c:pt idx="5655">
                  <c:v>7.7153408910837564</c:v>
                </c:pt>
                <c:pt idx="5656">
                  <c:v>7.7153408910837564</c:v>
                </c:pt>
                <c:pt idx="5657">
                  <c:v>7.7153408910837564</c:v>
                </c:pt>
                <c:pt idx="5658">
                  <c:v>7.7153408910837564</c:v>
                </c:pt>
                <c:pt idx="5659">
                  <c:v>7.7153408910837564</c:v>
                </c:pt>
                <c:pt idx="5660">
                  <c:v>7.7153408910837564</c:v>
                </c:pt>
                <c:pt idx="5661">
                  <c:v>7.7153408910837564</c:v>
                </c:pt>
                <c:pt idx="5662">
                  <c:v>7.7153408910837564</c:v>
                </c:pt>
                <c:pt idx="5663">
                  <c:v>7.7153408910837564</c:v>
                </c:pt>
                <c:pt idx="5664">
                  <c:v>7.7153408910837564</c:v>
                </c:pt>
                <c:pt idx="5665">
                  <c:v>7.7153408910837564</c:v>
                </c:pt>
                <c:pt idx="5666">
                  <c:v>7.7153408910837564</c:v>
                </c:pt>
                <c:pt idx="5667">
                  <c:v>7.7153408910837564</c:v>
                </c:pt>
                <c:pt idx="5668">
                  <c:v>7.7153408910837564</c:v>
                </c:pt>
                <c:pt idx="5669">
                  <c:v>7.7153408910837564</c:v>
                </c:pt>
                <c:pt idx="5670">
                  <c:v>7.7153408910837564</c:v>
                </c:pt>
                <c:pt idx="5671">
                  <c:v>7.7153408910837564</c:v>
                </c:pt>
                <c:pt idx="5672">
                  <c:v>7.7153408910837564</c:v>
                </c:pt>
                <c:pt idx="5673">
                  <c:v>7.7153408910837564</c:v>
                </c:pt>
                <c:pt idx="5674">
                  <c:v>7.7153408910837564</c:v>
                </c:pt>
                <c:pt idx="5675">
                  <c:v>7.7153408910837564</c:v>
                </c:pt>
                <c:pt idx="5676">
                  <c:v>7.7153408910837564</c:v>
                </c:pt>
                <c:pt idx="5677">
                  <c:v>7.7153408910837564</c:v>
                </c:pt>
                <c:pt idx="5678">
                  <c:v>7.7153408910837564</c:v>
                </c:pt>
                <c:pt idx="5679">
                  <c:v>7.7153408910837564</c:v>
                </c:pt>
                <c:pt idx="5680">
                  <c:v>7.7153408910837564</c:v>
                </c:pt>
                <c:pt idx="5681">
                  <c:v>7.7153408910837564</c:v>
                </c:pt>
                <c:pt idx="5682">
                  <c:v>7.7153408910837564</c:v>
                </c:pt>
                <c:pt idx="5683">
                  <c:v>7.7153408910837564</c:v>
                </c:pt>
                <c:pt idx="5684">
                  <c:v>7.7153408910837564</c:v>
                </c:pt>
                <c:pt idx="5685">
                  <c:v>7.7153408910837564</c:v>
                </c:pt>
                <c:pt idx="5686">
                  <c:v>7.7153408910837564</c:v>
                </c:pt>
                <c:pt idx="5687">
                  <c:v>7.7153408910837564</c:v>
                </c:pt>
                <c:pt idx="5688">
                  <c:v>7.7153408910837564</c:v>
                </c:pt>
                <c:pt idx="5689">
                  <c:v>7.7153408910837564</c:v>
                </c:pt>
                <c:pt idx="5690">
                  <c:v>7.7153408910837564</c:v>
                </c:pt>
                <c:pt idx="5691">
                  <c:v>7.7153408910837564</c:v>
                </c:pt>
                <c:pt idx="5692">
                  <c:v>7.7153408910837564</c:v>
                </c:pt>
                <c:pt idx="5693">
                  <c:v>7.7153408910837564</c:v>
                </c:pt>
                <c:pt idx="5694">
                  <c:v>7.7153408910837564</c:v>
                </c:pt>
                <c:pt idx="5695">
                  <c:v>7.7153408910837564</c:v>
                </c:pt>
                <c:pt idx="5696">
                  <c:v>7.7153408910837564</c:v>
                </c:pt>
                <c:pt idx="5697">
                  <c:v>7.7153408910837564</c:v>
                </c:pt>
                <c:pt idx="5698">
                  <c:v>7.7153408910837564</c:v>
                </c:pt>
                <c:pt idx="5699">
                  <c:v>7.7153408910837564</c:v>
                </c:pt>
                <c:pt idx="5700">
                  <c:v>7.7153408910837564</c:v>
                </c:pt>
                <c:pt idx="5701">
                  <c:v>7.7153408910837564</c:v>
                </c:pt>
                <c:pt idx="5702">
                  <c:v>7.7153408910837564</c:v>
                </c:pt>
                <c:pt idx="5703">
                  <c:v>7.7153408910837564</c:v>
                </c:pt>
                <c:pt idx="5704">
                  <c:v>7.7153408910837564</c:v>
                </c:pt>
                <c:pt idx="5705">
                  <c:v>7.7153408910837564</c:v>
                </c:pt>
                <c:pt idx="5706">
                  <c:v>7.7153408910837564</c:v>
                </c:pt>
                <c:pt idx="5707">
                  <c:v>7.7153408910837564</c:v>
                </c:pt>
                <c:pt idx="5708">
                  <c:v>7.7153408910837564</c:v>
                </c:pt>
                <c:pt idx="5709">
                  <c:v>7.7153408910837564</c:v>
                </c:pt>
                <c:pt idx="5710">
                  <c:v>7.7153408910837564</c:v>
                </c:pt>
                <c:pt idx="5711">
                  <c:v>7.7153408910837564</c:v>
                </c:pt>
                <c:pt idx="5712">
                  <c:v>7.7153408910837564</c:v>
                </c:pt>
                <c:pt idx="5713">
                  <c:v>7.7153408910837564</c:v>
                </c:pt>
                <c:pt idx="5714">
                  <c:v>7.7153408910837564</c:v>
                </c:pt>
                <c:pt idx="5715">
                  <c:v>7.7153408910837564</c:v>
                </c:pt>
                <c:pt idx="5716">
                  <c:v>7.7153408910837564</c:v>
                </c:pt>
                <c:pt idx="5717">
                  <c:v>7.7153408910837564</c:v>
                </c:pt>
                <c:pt idx="5718">
                  <c:v>7.7153408910837564</c:v>
                </c:pt>
                <c:pt idx="5719">
                  <c:v>7.7153408910837564</c:v>
                </c:pt>
                <c:pt idx="5720">
                  <c:v>7.7153408910837564</c:v>
                </c:pt>
                <c:pt idx="5721">
                  <c:v>7.7153408910837564</c:v>
                </c:pt>
                <c:pt idx="5722">
                  <c:v>7.7153408910837564</c:v>
                </c:pt>
                <c:pt idx="5723">
                  <c:v>7.7153408910837564</c:v>
                </c:pt>
                <c:pt idx="5724">
                  <c:v>7.7153408910837564</c:v>
                </c:pt>
                <c:pt idx="5725">
                  <c:v>7.7153408910837564</c:v>
                </c:pt>
                <c:pt idx="5726">
                  <c:v>7.7153408910837564</c:v>
                </c:pt>
                <c:pt idx="5727">
                  <c:v>7.7153408910837564</c:v>
                </c:pt>
                <c:pt idx="5728">
                  <c:v>7.7153408910837564</c:v>
                </c:pt>
                <c:pt idx="5729">
                  <c:v>7.7153408910837564</c:v>
                </c:pt>
                <c:pt idx="5730">
                  <c:v>7.7153408910837564</c:v>
                </c:pt>
                <c:pt idx="5731">
                  <c:v>7.7153408910837564</c:v>
                </c:pt>
                <c:pt idx="5732">
                  <c:v>7.7153408910837564</c:v>
                </c:pt>
                <c:pt idx="5733">
                  <c:v>7.7153408910837564</c:v>
                </c:pt>
                <c:pt idx="5734">
                  <c:v>7.7153408910837564</c:v>
                </c:pt>
                <c:pt idx="5735">
                  <c:v>7.7153408910837564</c:v>
                </c:pt>
                <c:pt idx="5736">
                  <c:v>7.7153408910837564</c:v>
                </c:pt>
                <c:pt idx="5737">
                  <c:v>7.7153408910837564</c:v>
                </c:pt>
                <c:pt idx="5738">
                  <c:v>7.7153408910837564</c:v>
                </c:pt>
                <c:pt idx="5739">
                  <c:v>7.7153408910837564</c:v>
                </c:pt>
                <c:pt idx="5740">
                  <c:v>7.7153408910837564</c:v>
                </c:pt>
                <c:pt idx="5741">
                  <c:v>7.7153408910837564</c:v>
                </c:pt>
                <c:pt idx="5742">
                  <c:v>7.7153408910837564</c:v>
                </c:pt>
                <c:pt idx="5743">
                  <c:v>7.7153408910837564</c:v>
                </c:pt>
                <c:pt idx="5744">
                  <c:v>7.7153408910837564</c:v>
                </c:pt>
                <c:pt idx="5745">
                  <c:v>7.7153408910837564</c:v>
                </c:pt>
                <c:pt idx="5746">
                  <c:v>7.7153408910837564</c:v>
                </c:pt>
                <c:pt idx="5747">
                  <c:v>7.7153408910837564</c:v>
                </c:pt>
                <c:pt idx="5748">
                  <c:v>7.7153408910837564</c:v>
                </c:pt>
                <c:pt idx="5749">
                  <c:v>7.7153408910837564</c:v>
                </c:pt>
                <c:pt idx="5750">
                  <c:v>7.7153408910837564</c:v>
                </c:pt>
                <c:pt idx="5751">
                  <c:v>7.7153408910837564</c:v>
                </c:pt>
                <c:pt idx="5752">
                  <c:v>7.7153408910837564</c:v>
                </c:pt>
                <c:pt idx="5753">
                  <c:v>7.7153408910837564</c:v>
                </c:pt>
                <c:pt idx="5754">
                  <c:v>7.7153408910837564</c:v>
                </c:pt>
                <c:pt idx="5755">
                  <c:v>7.7153408910837564</c:v>
                </c:pt>
                <c:pt idx="5756">
                  <c:v>7.7153408910837564</c:v>
                </c:pt>
                <c:pt idx="5757">
                  <c:v>7.7153408910837564</c:v>
                </c:pt>
                <c:pt idx="5758">
                  <c:v>7.7153408910837564</c:v>
                </c:pt>
                <c:pt idx="5759">
                  <c:v>7.7153408910837564</c:v>
                </c:pt>
                <c:pt idx="5760">
                  <c:v>7.7153408910837564</c:v>
                </c:pt>
                <c:pt idx="5761">
                  <c:v>7.7153408910837564</c:v>
                </c:pt>
                <c:pt idx="5762">
                  <c:v>7.7153408910837564</c:v>
                </c:pt>
                <c:pt idx="5763">
                  <c:v>7.7153408910837564</c:v>
                </c:pt>
                <c:pt idx="5764">
                  <c:v>7.7153408910837564</c:v>
                </c:pt>
                <c:pt idx="5765">
                  <c:v>7.7153408910837564</c:v>
                </c:pt>
                <c:pt idx="5766">
                  <c:v>7.7153408910837564</c:v>
                </c:pt>
                <c:pt idx="5767">
                  <c:v>7.7153408910837564</c:v>
                </c:pt>
                <c:pt idx="5768">
                  <c:v>7.7153408910837564</c:v>
                </c:pt>
                <c:pt idx="5769">
                  <c:v>7.7153408910837564</c:v>
                </c:pt>
                <c:pt idx="5770">
                  <c:v>7.7153408910837564</c:v>
                </c:pt>
                <c:pt idx="5771">
                  <c:v>7.7153408910837564</c:v>
                </c:pt>
                <c:pt idx="5772">
                  <c:v>7.7153408910837564</c:v>
                </c:pt>
                <c:pt idx="5773">
                  <c:v>7.7153408910837564</c:v>
                </c:pt>
                <c:pt idx="5774">
                  <c:v>7.7153408910837564</c:v>
                </c:pt>
                <c:pt idx="5775">
                  <c:v>7.7153408910837564</c:v>
                </c:pt>
                <c:pt idx="5776">
                  <c:v>7.7153408910837564</c:v>
                </c:pt>
                <c:pt idx="5777">
                  <c:v>7.7153408910837564</c:v>
                </c:pt>
                <c:pt idx="5778">
                  <c:v>7.7153408910837564</c:v>
                </c:pt>
                <c:pt idx="5779">
                  <c:v>7.7153408910837564</c:v>
                </c:pt>
                <c:pt idx="5780">
                  <c:v>7.7153408910837564</c:v>
                </c:pt>
                <c:pt idx="5781">
                  <c:v>7.7153408910837564</c:v>
                </c:pt>
                <c:pt idx="5782">
                  <c:v>7.7153408910837564</c:v>
                </c:pt>
                <c:pt idx="5783">
                  <c:v>7.7153408910837564</c:v>
                </c:pt>
                <c:pt idx="5784">
                  <c:v>7.7153408910837564</c:v>
                </c:pt>
                <c:pt idx="5785">
                  <c:v>7.7153408910837564</c:v>
                </c:pt>
                <c:pt idx="5786">
                  <c:v>7.7153408910837564</c:v>
                </c:pt>
                <c:pt idx="5787">
                  <c:v>7.7153408910837564</c:v>
                </c:pt>
                <c:pt idx="5788">
                  <c:v>7.7153408910837564</c:v>
                </c:pt>
                <c:pt idx="5789">
                  <c:v>7.7153408910837564</c:v>
                </c:pt>
                <c:pt idx="5790">
                  <c:v>7.7153408910837564</c:v>
                </c:pt>
                <c:pt idx="5791">
                  <c:v>7.7153408910837564</c:v>
                </c:pt>
                <c:pt idx="5792">
                  <c:v>7.7153408910837564</c:v>
                </c:pt>
                <c:pt idx="5793">
                  <c:v>7.7153408910837564</c:v>
                </c:pt>
                <c:pt idx="5794">
                  <c:v>7.7153408910837564</c:v>
                </c:pt>
                <c:pt idx="5795">
                  <c:v>7.7153408910837564</c:v>
                </c:pt>
                <c:pt idx="5796">
                  <c:v>7.7153408910837564</c:v>
                </c:pt>
                <c:pt idx="5797">
                  <c:v>7.7153408910837564</c:v>
                </c:pt>
                <c:pt idx="5798">
                  <c:v>7.7153408910837564</c:v>
                </c:pt>
                <c:pt idx="5799">
                  <c:v>7.7153408910837564</c:v>
                </c:pt>
                <c:pt idx="5800">
                  <c:v>7.7153408910837564</c:v>
                </c:pt>
                <c:pt idx="5801">
                  <c:v>7.7153408910837564</c:v>
                </c:pt>
                <c:pt idx="5802">
                  <c:v>7.7153408910837564</c:v>
                </c:pt>
                <c:pt idx="5803">
                  <c:v>7.7153408910837564</c:v>
                </c:pt>
                <c:pt idx="5804">
                  <c:v>7.7153408910837564</c:v>
                </c:pt>
                <c:pt idx="5805">
                  <c:v>7.7153408910837564</c:v>
                </c:pt>
                <c:pt idx="5806">
                  <c:v>7.7153408910837564</c:v>
                </c:pt>
                <c:pt idx="5807">
                  <c:v>7.7153408910837564</c:v>
                </c:pt>
                <c:pt idx="5808">
                  <c:v>7.7153408910837564</c:v>
                </c:pt>
                <c:pt idx="5809">
                  <c:v>7.7153408910837564</c:v>
                </c:pt>
                <c:pt idx="5810">
                  <c:v>7.7153408910837564</c:v>
                </c:pt>
                <c:pt idx="5811">
                  <c:v>7.7153408910837564</c:v>
                </c:pt>
                <c:pt idx="5812">
                  <c:v>7.7153408910837564</c:v>
                </c:pt>
                <c:pt idx="5813">
                  <c:v>7.7153408910837564</c:v>
                </c:pt>
                <c:pt idx="5814">
                  <c:v>7.7153408910837564</c:v>
                </c:pt>
                <c:pt idx="5815">
                  <c:v>7.7153408910837564</c:v>
                </c:pt>
                <c:pt idx="5816">
                  <c:v>7.7153408910837564</c:v>
                </c:pt>
                <c:pt idx="5817">
                  <c:v>7.7153408910837564</c:v>
                </c:pt>
                <c:pt idx="5818">
                  <c:v>7.7153408910837564</c:v>
                </c:pt>
                <c:pt idx="5819">
                  <c:v>7.7153408910837564</c:v>
                </c:pt>
                <c:pt idx="5820">
                  <c:v>7.7153408910837564</c:v>
                </c:pt>
                <c:pt idx="5821">
                  <c:v>7.7153408910837564</c:v>
                </c:pt>
                <c:pt idx="5822">
                  <c:v>7.7153408910837564</c:v>
                </c:pt>
                <c:pt idx="5823">
                  <c:v>7.7153408910837564</c:v>
                </c:pt>
                <c:pt idx="5824">
                  <c:v>7.7153408910837564</c:v>
                </c:pt>
                <c:pt idx="5825">
                  <c:v>7.7153408910837564</c:v>
                </c:pt>
                <c:pt idx="5826">
                  <c:v>7.7153408910837564</c:v>
                </c:pt>
                <c:pt idx="5827">
                  <c:v>7.7153408910837564</c:v>
                </c:pt>
                <c:pt idx="5828">
                  <c:v>7.7153408910837564</c:v>
                </c:pt>
                <c:pt idx="5829">
                  <c:v>7.7153408910837564</c:v>
                </c:pt>
                <c:pt idx="5830">
                  <c:v>7.7153408910837564</c:v>
                </c:pt>
                <c:pt idx="5831">
                  <c:v>7.7153408910837564</c:v>
                </c:pt>
                <c:pt idx="5832">
                  <c:v>7.7153408910837564</c:v>
                </c:pt>
                <c:pt idx="5833">
                  <c:v>7.7153408910837564</c:v>
                </c:pt>
                <c:pt idx="5834">
                  <c:v>7.7153408910837564</c:v>
                </c:pt>
                <c:pt idx="5835">
                  <c:v>7.7153408910837564</c:v>
                </c:pt>
                <c:pt idx="5836">
                  <c:v>7.7153408910837564</c:v>
                </c:pt>
                <c:pt idx="5837">
                  <c:v>7.7153408910837564</c:v>
                </c:pt>
                <c:pt idx="5838">
                  <c:v>7.7153408910837564</c:v>
                </c:pt>
                <c:pt idx="5839">
                  <c:v>7.7153408910837564</c:v>
                </c:pt>
                <c:pt idx="5840">
                  <c:v>7.7153408910837564</c:v>
                </c:pt>
                <c:pt idx="5841">
                  <c:v>7.7153408910837564</c:v>
                </c:pt>
                <c:pt idx="5842">
                  <c:v>7.7153408910837564</c:v>
                </c:pt>
                <c:pt idx="5843">
                  <c:v>7.7153408910837564</c:v>
                </c:pt>
                <c:pt idx="5844">
                  <c:v>7.7153408910837564</c:v>
                </c:pt>
                <c:pt idx="5845">
                  <c:v>7.7153408910837564</c:v>
                </c:pt>
                <c:pt idx="5846">
                  <c:v>7.7153408910837564</c:v>
                </c:pt>
                <c:pt idx="5847">
                  <c:v>7.7153408910837564</c:v>
                </c:pt>
                <c:pt idx="5848">
                  <c:v>7.7153408910837564</c:v>
                </c:pt>
                <c:pt idx="5849">
                  <c:v>7.7153408910837564</c:v>
                </c:pt>
                <c:pt idx="5850">
                  <c:v>7.7153408910837564</c:v>
                </c:pt>
                <c:pt idx="5851">
                  <c:v>7.7153408910837564</c:v>
                </c:pt>
                <c:pt idx="5852">
                  <c:v>7.7153408910837564</c:v>
                </c:pt>
                <c:pt idx="5853">
                  <c:v>7.7153408910837564</c:v>
                </c:pt>
                <c:pt idx="5854">
                  <c:v>7.7153408910837564</c:v>
                </c:pt>
                <c:pt idx="5855">
                  <c:v>7.7153408910837564</c:v>
                </c:pt>
                <c:pt idx="5856">
                  <c:v>7.7153408910837564</c:v>
                </c:pt>
                <c:pt idx="5857">
                  <c:v>7.7153408910837564</c:v>
                </c:pt>
                <c:pt idx="5858">
                  <c:v>7.7153408910837564</c:v>
                </c:pt>
                <c:pt idx="5859">
                  <c:v>7.7153408910837564</c:v>
                </c:pt>
                <c:pt idx="5860">
                  <c:v>7.7153408910837564</c:v>
                </c:pt>
                <c:pt idx="5861">
                  <c:v>7.7153408910837564</c:v>
                </c:pt>
                <c:pt idx="5862">
                  <c:v>7.7153408910837564</c:v>
                </c:pt>
                <c:pt idx="5863">
                  <c:v>7.7153408910837564</c:v>
                </c:pt>
                <c:pt idx="5864">
                  <c:v>7.7153408910837564</c:v>
                </c:pt>
                <c:pt idx="5865">
                  <c:v>7.7153408910837564</c:v>
                </c:pt>
                <c:pt idx="5866">
                  <c:v>7.7153408910837564</c:v>
                </c:pt>
                <c:pt idx="5867">
                  <c:v>7.7153408910837564</c:v>
                </c:pt>
                <c:pt idx="5868">
                  <c:v>7.7153408910837564</c:v>
                </c:pt>
                <c:pt idx="5869">
                  <c:v>7.7153408910837564</c:v>
                </c:pt>
                <c:pt idx="5870">
                  <c:v>7.7153408910837564</c:v>
                </c:pt>
                <c:pt idx="5871">
                  <c:v>7.7153408910837564</c:v>
                </c:pt>
                <c:pt idx="5872">
                  <c:v>7.7153408910837564</c:v>
                </c:pt>
                <c:pt idx="5873">
                  <c:v>7.7153408910837564</c:v>
                </c:pt>
                <c:pt idx="5874">
                  <c:v>7.7153408910837564</c:v>
                </c:pt>
                <c:pt idx="5875">
                  <c:v>7.7153408910837564</c:v>
                </c:pt>
                <c:pt idx="5876">
                  <c:v>7.7153408910837564</c:v>
                </c:pt>
                <c:pt idx="5877">
                  <c:v>7.7153408910837564</c:v>
                </c:pt>
                <c:pt idx="5878">
                  <c:v>7.7153408910837564</c:v>
                </c:pt>
                <c:pt idx="5879">
                  <c:v>7.7153408910837564</c:v>
                </c:pt>
                <c:pt idx="5880">
                  <c:v>7.7153408910837564</c:v>
                </c:pt>
                <c:pt idx="5881">
                  <c:v>7.7153408910837564</c:v>
                </c:pt>
                <c:pt idx="5882">
                  <c:v>7.7153408910837564</c:v>
                </c:pt>
                <c:pt idx="5883">
                  <c:v>7.7153408910837564</c:v>
                </c:pt>
                <c:pt idx="5884">
                  <c:v>7.7153408910837564</c:v>
                </c:pt>
                <c:pt idx="5885">
                  <c:v>7.7153408910837564</c:v>
                </c:pt>
                <c:pt idx="5886">
                  <c:v>7.7153408910837564</c:v>
                </c:pt>
                <c:pt idx="5887">
                  <c:v>7.7153408910837564</c:v>
                </c:pt>
                <c:pt idx="5888">
                  <c:v>7.7153408910837564</c:v>
                </c:pt>
                <c:pt idx="5889">
                  <c:v>7.7153408910837564</c:v>
                </c:pt>
                <c:pt idx="5890">
                  <c:v>7.7153408910837564</c:v>
                </c:pt>
                <c:pt idx="5891">
                  <c:v>7.7153408910837564</c:v>
                </c:pt>
                <c:pt idx="5892">
                  <c:v>7.7153408910837564</c:v>
                </c:pt>
                <c:pt idx="5893">
                  <c:v>7.7153408910837564</c:v>
                </c:pt>
                <c:pt idx="5894">
                  <c:v>7.7153408910837564</c:v>
                </c:pt>
                <c:pt idx="5895">
                  <c:v>7.7153408910837564</c:v>
                </c:pt>
                <c:pt idx="5896">
                  <c:v>7.7153408910837564</c:v>
                </c:pt>
                <c:pt idx="5897">
                  <c:v>7.7153408910837564</c:v>
                </c:pt>
                <c:pt idx="5898">
                  <c:v>7.7153408910837564</c:v>
                </c:pt>
                <c:pt idx="5899">
                  <c:v>7.7153408910837564</c:v>
                </c:pt>
                <c:pt idx="5900">
                  <c:v>7.7153408910837564</c:v>
                </c:pt>
                <c:pt idx="5901">
                  <c:v>7.7153408910837564</c:v>
                </c:pt>
                <c:pt idx="5902">
                  <c:v>7.7153408910837564</c:v>
                </c:pt>
                <c:pt idx="5903">
                  <c:v>7.7153408910837564</c:v>
                </c:pt>
                <c:pt idx="5904">
                  <c:v>7.7153408910837564</c:v>
                </c:pt>
                <c:pt idx="5905">
                  <c:v>7.7153408910837564</c:v>
                </c:pt>
                <c:pt idx="5906">
                  <c:v>7.7153408910837564</c:v>
                </c:pt>
                <c:pt idx="5907">
                  <c:v>7.7153408910837564</c:v>
                </c:pt>
                <c:pt idx="5908">
                  <c:v>7.7153408910837564</c:v>
                </c:pt>
                <c:pt idx="5909">
                  <c:v>7.7153408910837564</c:v>
                </c:pt>
                <c:pt idx="5910">
                  <c:v>7.7153408910837564</c:v>
                </c:pt>
                <c:pt idx="5911">
                  <c:v>7.7153408910837564</c:v>
                </c:pt>
                <c:pt idx="5912">
                  <c:v>7.7153408910837564</c:v>
                </c:pt>
                <c:pt idx="5913">
                  <c:v>7.7153408910837564</c:v>
                </c:pt>
                <c:pt idx="5914">
                  <c:v>7.7153408910837564</c:v>
                </c:pt>
                <c:pt idx="5915">
                  <c:v>7.7153408910837564</c:v>
                </c:pt>
                <c:pt idx="5916">
                  <c:v>7.7153408910837564</c:v>
                </c:pt>
                <c:pt idx="5917">
                  <c:v>7.7153408910837564</c:v>
                </c:pt>
                <c:pt idx="5918">
                  <c:v>7.7153408910837564</c:v>
                </c:pt>
                <c:pt idx="5919">
                  <c:v>7.7153408910837564</c:v>
                </c:pt>
                <c:pt idx="5920">
                  <c:v>7.7153408910837564</c:v>
                </c:pt>
                <c:pt idx="5921">
                  <c:v>7.7153408910837564</c:v>
                </c:pt>
                <c:pt idx="5922">
                  <c:v>7.7153408910837564</c:v>
                </c:pt>
                <c:pt idx="5923">
                  <c:v>7.7153408910837564</c:v>
                </c:pt>
                <c:pt idx="5924">
                  <c:v>7.7153408910837564</c:v>
                </c:pt>
                <c:pt idx="5925">
                  <c:v>7.7153408910837564</c:v>
                </c:pt>
                <c:pt idx="5926">
                  <c:v>7.7153408910837564</c:v>
                </c:pt>
                <c:pt idx="5927">
                  <c:v>7.7153408910837564</c:v>
                </c:pt>
                <c:pt idx="5928">
                  <c:v>7.7153408910837564</c:v>
                </c:pt>
                <c:pt idx="5929">
                  <c:v>7.7153408910837564</c:v>
                </c:pt>
                <c:pt idx="5930">
                  <c:v>7.7153408910837564</c:v>
                </c:pt>
                <c:pt idx="5931">
                  <c:v>7.7153408910837564</c:v>
                </c:pt>
                <c:pt idx="5932">
                  <c:v>7.7153408910837564</c:v>
                </c:pt>
                <c:pt idx="5933">
                  <c:v>7.7153408910837564</c:v>
                </c:pt>
                <c:pt idx="5934">
                  <c:v>7.7153408910837564</c:v>
                </c:pt>
                <c:pt idx="5935">
                  <c:v>7.7153408910837564</c:v>
                </c:pt>
                <c:pt idx="5936">
                  <c:v>7.7153408910837564</c:v>
                </c:pt>
                <c:pt idx="5937">
                  <c:v>7.7153408910837564</c:v>
                </c:pt>
                <c:pt idx="5938">
                  <c:v>7.7153408910837564</c:v>
                </c:pt>
                <c:pt idx="5939">
                  <c:v>7.7153408910837564</c:v>
                </c:pt>
                <c:pt idx="5940">
                  <c:v>7.7153408910837564</c:v>
                </c:pt>
                <c:pt idx="5941">
                  <c:v>7.7153408910837564</c:v>
                </c:pt>
                <c:pt idx="5942">
                  <c:v>7.7153408910837564</c:v>
                </c:pt>
                <c:pt idx="5943">
                  <c:v>7.7153408910837564</c:v>
                </c:pt>
                <c:pt idx="5944">
                  <c:v>7.7153408910837564</c:v>
                </c:pt>
                <c:pt idx="5945">
                  <c:v>7.7153408910837564</c:v>
                </c:pt>
                <c:pt idx="5946">
                  <c:v>7.7153408910837564</c:v>
                </c:pt>
                <c:pt idx="5947">
                  <c:v>7.7153408910837564</c:v>
                </c:pt>
                <c:pt idx="5948">
                  <c:v>7.7153408910837564</c:v>
                </c:pt>
                <c:pt idx="5949">
                  <c:v>7.7153408910837564</c:v>
                </c:pt>
                <c:pt idx="5950">
                  <c:v>7.7153408910837564</c:v>
                </c:pt>
                <c:pt idx="5951">
                  <c:v>7.7153408910837564</c:v>
                </c:pt>
                <c:pt idx="5952">
                  <c:v>7.7153408910837564</c:v>
                </c:pt>
                <c:pt idx="5953">
                  <c:v>7.7153408910837564</c:v>
                </c:pt>
                <c:pt idx="5954">
                  <c:v>7.7153408910837564</c:v>
                </c:pt>
                <c:pt idx="5955">
                  <c:v>7.7153408910837564</c:v>
                </c:pt>
                <c:pt idx="5956">
                  <c:v>7.7153408910837564</c:v>
                </c:pt>
                <c:pt idx="5957">
                  <c:v>7.7153408910837564</c:v>
                </c:pt>
                <c:pt idx="5958">
                  <c:v>7.7153408910837564</c:v>
                </c:pt>
                <c:pt idx="5959">
                  <c:v>7.7153408910837564</c:v>
                </c:pt>
                <c:pt idx="5960">
                  <c:v>7.7153408910837564</c:v>
                </c:pt>
                <c:pt idx="5961">
                  <c:v>7.7153408910837564</c:v>
                </c:pt>
                <c:pt idx="5962">
                  <c:v>7.7153408910837564</c:v>
                </c:pt>
                <c:pt idx="5963">
                  <c:v>7.7153408910837564</c:v>
                </c:pt>
                <c:pt idx="5964">
                  <c:v>7.7153408910837564</c:v>
                </c:pt>
                <c:pt idx="5965">
                  <c:v>7.7153408910837564</c:v>
                </c:pt>
                <c:pt idx="5966">
                  <c:v>7.7153408910837564</c:v>
                </c:pt>
                <c:pt idx="5967">
                  <c:v>7.7153408910837564</c:v>
                </c:pt>
                <c:pt idx="5968">
                  <c:v>7.7153408910837564</c:v>
                </c:pt>
                <c:pt idx="5969">
                  <c:v>7.7153408910837564</c:v>
                </c:pt>
                <c:pt idx="5970">
                  <c:v>7.7153408910837564</c:v>
                </c:pt>
                <c:pt idx="5971">
                  <c:v>7.7153408910837564</c:v>
                </c:pt>
                <c:pt idx="5972">
                  <c:v>7.7153408910837564</c:v>
                </c:pt>
                <c:pt idx="5973">
                  <c:v>7.7153408910837564</c:v>
                </c:pt>
                <c:pt idx="5974">
                  <c:v>7.7153408910837564</c:v>
                </c:pt>
                <c:pt idx="5975">
                  <c:v>7.7153408910837564</c:v>
                </c:pt>
                <c:pt idx="5976">
                  <c:v>7.7153408910837564</c:v>
                </c:pt>
                <c:pt idx="5977">
                  <c:v>7.7153408910837564</c:v>
                </c:pt>
                <c:pt idx="5978">
                  <c:v>7.7153408910837564</c:v>
                </c:pt>
                <c:pt idx="5979">
                  <c:v>7.7153408910837564</c:v>
                </c:pt>
                <c:pt idx="5980">
                  <c:v>7.7153408910837564</c:v>
                </c:pt>
                <c:pt idx="5981">
                  <c:v>7.7153408910837564</c:v>
                </c:pt>
                <c:pt idx="5982">
                  <c:v>7.7153408910837564</c:v>
                </c:pt>
                <c:pt idx="5983">
                  <c:v>7.7153408910837564</c:v>
                </c:pt>
                <c:pt idx="5984">
                  <c:v>7.7153408910837564</c:v>
                </c:pt>
                <c:pt idx="5985">
                  <c:v>7.7153408910837564</c:v>
                </c:pt>
                <c:pt idx="5986">
                  <c:v>7.7153408910837564</c:v>
                </c:pt>
                <c:pt idx="5987">
                  <c:v>7.7153408910837564</c:v>
                </c:pt>
                <c:pt idx="5988">
                  <c:v>7.7153408910837564</c:v>
                </c:pt>
                <c:pt idx="5989">
                  <c:v>7.7153408910837564</c:v>
                </c:pt>
                <c:pt idx="5990">
                  <c:v>7.7153408910837564</c:v>
                </c:pt>
                <c:pt idx="5991">
                  <c:v>7.7153408910837564</c:v>
                </c:pt>
                <c:pt idx="5992">
                  <c:v>7.7153408910837564</c:v>
                </c:pt>
                <c:pt idx="5993">
                  <c:v>7.7153408910837564</c:v>
                </c:pt>
                <c:pt idx="5994">
                  <c:v>7.7153408910837564</c:v>
                </c:pt>
                <c:pt idx="5995">
                  <c:v>7.7153408910837564</c:v>
                </c:pt>
                <c:pt idx="5996">
                  <c:v>7.7153408910837564</c:v>
                </c:pt>
                <c:pt idx="5997">
                  <c:v>7.7153408910837564</c:v>
                </c:pt>
                <c:pt idx="5998">
                  <c:v>7.7153408910837564</c:v>
                </c:pt>
                <c:pt idx="5999">
                  <c:v>7.7153408910837564</c:v>
                </c:pt>
                <c:pt idx="6000">
                  <c:v>7.7153408910837564</c:v>
                </c:pt>
                <c:pt idx="6001">
                  <c:v>7.7153408910837564</c:v>
                </c:pt>
                <c:pt idx="6002">
                  <c:v>7.7153408910837564</c:v>
                </c:pt>
                <c:pt idx="6003">
                  <c:v>7.7153408910837564</c:v>
                </c:pt>
                <c:pt idx="6004">
                  <c:v>7.7153408910837564</c:v>
                </c:pt>
                <c:pt idx="6005">
                  <c:v>7.7153408910837564</c:v>
                </c:pt>
                <c:pt idx="6006">
                  <c:v>7.7153408910837564</c:v>
                </c:pt>
                <c:pt idx="6007">
                  <c:v>7.7153408910837564</c:v>
                </c:pt>
                <c:pt idx="6008">
                  <c:v>7.7153408910837564</c:v>
                </c:pt>
                <c:pt idx="6009">
                  <c:v>7.7153408910837564</c:v>
                </c:pt>
                <c:pt idx="6010">
                  <c:v>7.7153408910837564</c:v>
                </c:pt>
                <c:pt idx="6011">
                  <c:v>7.7153408910837564</c:v>
                </c:pt>
                <c:pt idx="6012">
                  <c:v>7.7153408910837564</c:v>
                </c:pt>
                <c:pt idx="6013">
                  <c:v>7.7153408910837564</c:v>
                </c:pt>
                <c:pt idx="6014">
                  <c:v>7.7153408910837564</c:v>
                </c:pt>
                <c:pt idx="6015">
                  <c:v>7.7153408910837564</c:v>
                </c:pt>
                <c:pt idx="6016">
                  <c:v>7.7153408910837564</c:v>
                </c:pt>
                <c:pt idx="6017">
                  <c:v>7.7153408910837564</c:v>
                </c:pt>
                <c:pt idx="6018">
                  <c:v>7.7153408910837564</c:v>
                </c:pt>
                <c:pt idx="6019">
                  <c:v>7.7153408910837564</c:v>
                </c:pt>
                <c:pt idx="6020">
                  <c:v>7.7153408910837564</c:v>
                </c:pt>
                <c:pt idx="6021">
                  <c:v>7.7153408910837564</c:v>
                </c:pt>
                <c:pt idx="6022">
                  <c:v>7.7153408910837564</c:v>
                </c:pt>
                <c:pt idx="6023">
                  <c:v>7.7153408910837564</c:v>
                </c:pt>
                <c:pt idx="6024">
                  <c:v>7.7153408910837564</c:v>
                </c:pt>
                <c:pt idx="6025">
                  <c:v>7.7153408910837564</c:v>
                </c:pt>
                <c:pt idx="6026">
                  <c:v>7.7153408910837564</c:v>
                </c:pt>
                <c:pt idx="6027">
                  <c:v>7.7153408910837564</c:v>
                </c:pt>
                <c:pt idx="6028">
                  <c:v>7.7153408910837564</c:v>
                </c:pt>
                <c:pt idx="6029">
                  <c:v>7.7153408910837564</c:v>
                </c:pt>
                <c:pt idx="6030">
                  <c:v>7.7153408910837564</c:v>
                </c:pt>
                <c:pt idx="6031">
                  <c:v>7.7153408910837564</c:v>
                </c:pt>
                <c:pt idx="6032">
                  <c:v>7.7153408910837564</c:v>
                </c:pt>
                <c:pt idx="6033">
                  <c:v>7.7153408910837564</c:v>
                </c:pt>
                <c:pt idx="6034">
                  <c:v>7.7153408910837564</c:v>
                </c:pt>
                <c:pt idx="6035">
                  <c:v>7.7153408910837564</c:v>
                </c:pt>
                <c:pt idx="6036">
                  <c:v>7.7153408910837564</c:v>
                </c:pt>
                <c:pt idx="6037">
                  <c:v>7.7153408910837564</c:v>
                </c:pt>
                <c:pt idx="6038">
                  <c:v>7.7153408910837564</c:v>
                </c:pt>
                <c:pt idx="6039">
                  <c:v>7.7153408910837564</c:v>
                </c:pt>
                <c:pt idx="6040">
                  <c:v>7.7153408910837564</c:v>
                </c:pt>
                <c:pt idx="6041">
                  <c:v>7.7153408910837564</c:v>
                </c:pt>
                <c:pt idx="6042">
                  <c:v>7.7153408910837564</c:v>
                </c:pt>
                <c:pt idx="6043">
                  <c:v>7.7153408910837564</c:v>
                </c:pt>
                <c:pt idx="6044">
                  <c:v>7.7153408910837564</c:v>
                </c:pt>
                <c:pt idx="6045">
                  <c:v>7.7153408910837564</c:v>
                </c:pt>
                <c:pt idx="6046">
                  <c:v>7.7153408910837564</c:v>
                </c:pt>
                <c:pt idx="6047">
                  <c:v>7.7153408910837564</c:v>
                </c:pt>
                <c:pt idx="6048">
                  <c:v>7.7153408910837564</c:v>
                </c:pt>
                <c:pt idx="6049">
                  <c:v>7.7153408910837564</c:v>
                </c:pt>
                <c:pt idx="6050">
                  <c:v>7.7153408910837564</c:v>
                </c:pt>
                <c:pt idx="6051">
                  <c:v>7.7153408910837564</c:v>
                </c:pt>
                <c:pt idx="6052">
                  <c:v>7.7153408910837564</c:v>
                </c:pt>
                <c:pt idx="6053">
                  <c:v>7.7153408910837564</c:v>
                </c:pt>
                <c:pt idx="6054">
                  <c:v>7.7153408910837564</c:v>
                </c:pt>
                <c:pt idx="6055">
                  <c:v>7.7153408910837564</c:v>
                </c:pt>
                <c:pt idx="6056">
                  <c:v>7.7153408910837564</c:v>
                </c:pt>
                <c:pt idx="6057">
                  <c:v>7.7153408910837564</c:v>
                </c:pt>
                <c:pt idx="6058">
                  <c:v>7.7153408910837564</c:v>
                </c:pt>
                <c:pt idx="6059">
                  <c:v>7.7153408910837564</c:v>
                </c:pt>
                <c:pt idx="6060">
                  <c:v>7.7153408910837564</c:v>
                </c:pt>
                <c:pt idx="6061">
                  <c:v>7.7153408910837564</c:v>
                </c:pt>
                <c:pt idx="6062">
                  <c:v>7.7153408910837564</c:v>
                </c:pt>
                <c:pt idx="6063">
                  <c:v>7.7153408910837564</c:v>
                </c:pt>
                <c:pt idx="6064">
                  <c:v>7.7153408910837564</c:v>
                </c:pt>
                <c:pt idx="6065">
                  <c:v>7.7153408910837564</c:v>
                </c:pt>
                <c:pt idx="6066">
                  <c:v>7.7153408910837564</c:v>
                </c:pt>
                <c:pt idx="6067">
                  <c:v>7.7153408910837564</c:v>
                </c:pt>
                <c:pt idx="6068">
                  <c:v>7.7153408910837564</c:v>
                </c:pt>
                <c:pt idx="6069">
                  <c:v>7.7153408910837564</c:v>
                </c:pt>
                <c:pt idx="6070">
                  <c:v>7.7153408910837564</c:v>
                </c:pt>
                <c:pt idx="6071">
                  <c:v>7.7153408910837564</c:v>
                </c:pt>
                <c:pt idx="6072">
                  <c:v>7.7153408910837564</c:v>
                </c:pt>
                <c:pt idx="6073">
                  <c:v>7.7153408910837564</c:v>
                </c:pt>
                <c:pt idx="6074">
                  <c:v>7.7153408910837564</c:v>
                </c:pt>
                <c:pt idx="6075">
                  <c:v>7.7153408910837564</c:v>
                </c:pt>
                <c:pt idx="6076">
                  <c:v>7.7153408910837564</c:v>
                </c:pt>
                <c:pt idx="6077">
                  <c:v>7.7153408910837564</c:v>
                </c:pt>
                <c:pt idx="6078">
                  <c:v>7.7153408910837564</c:v>
                </c:pt>
                <c:pt idx="6079">
                  <c:v>7.7153408910837564</c:v>
                </c:pt>
                <c:pt idx="6080">
                  <c:v>7.7153408910837564</c:v>
                </c:pt>
                <c:pt idx="6081">
                  <c:v>7.7153408910837564</c:v>
                </c:pt>
                <c:pt idx="6082">
                  <c:v>7.7153408910837564</c:v>
                </c:pt>
                <c:pt idx="6083">
                  <c:v>7.7153408910837564</c:v>
                </c:pt>
                <c:pt idx="6084">
                  <c:v>7.7153408910837564</c:v>
                </c:pt>
                <c:pt idx="6085">
                  <c:v>7.7153408910837564</c:v>
                </c:pt>
                <c:pt idx="6086">
                  <c:v>7.7153408910837564</c:v>
                </c:pt>
                <c:pt idx="6087">
                  <c:v>7.7153408910837564</c:v>
                </c:pt>
                <c:pt idx="6088">
                  <c:v>7.7153408910837564</c:v>
                </c:pt>
                <c:pt idx="6089">
                  <c:v>7.7153408910837564</c:v>
                </c:pt>
                <c:pt idx="6090">
                  <c:v>7.7153408910837564</c:v>
                </c:pt>
                <c:pt idx="6091">
                  <c:v>7.7153408910837564</c:v>
                </c:pt>
                <c:pt idx="6092">
                  <c:v>7.7153408910837564</c:v>
                </c:pt>
                <c:pt idx="6093">
                  <c:v>7.7153408910837564</c:v>
                </c:pt>
                <c:pt idx="6094">
                  <c:v>7.7153408910837564</c:v>
                </c:pt>
                <c:pt idx="6095">
                  <c:v>7.7153408910837564</c:v>
                </c:pt>
                <c:pt idx="6096">
                  <c:v>7.7153408910837564</c:v>
                </c:pt>
                <c:pt idx="6097">
                  <c:v>7.7153408910837564</c:v>
                </c:pt>
                <c:pt idx="6098">
                  <c:v>7.7153408910837564</c:v>
                </c:pt>
                <c:pt idx="6099">
                  <c:v>7.7153408910837564</c:v>
                </c:pt>
                <c:pt idx="6100">
                  <c:v>7.7153408910837564</c:v>
                </c:pt>
                <c:pt idx="6101">
                  <c:v>7.7153408910837564</c:v>
                </c:pt>
                <c:pt idx="6102">
                  <c:v>7.7153408910837564</c:v>
                </c:pt>
                <c:pt idx="6103">
                  <c:v>7.7153408910837564</c:v>
                </c:pt>
                <c:pt idx="6104">
                  <c:v>7.7153408910837564</c:v>
                </c:pt>
                <c:pt idx="6105">
                  <c:v>7.7153408910837564</c:v>
                </c:pt>
                <c:pt idx="6106">
                  <c:v>7.7153408910837564</c:v>
                </c:pt>
                <c:pt idx="6107">
                  <c:v>7.7153408910837564</c:v>
                </c:pt>
                <c:pt idx="6108">
                  <c:v>7.7153408910837564</c:v>
                </c:pt>
                <c:pt idx="6109">
                  <c:v>7.7153408910837564</c:v>
                </c:pt>
                <c:pt idx="6110">
                  <c:v>7.7153408910837564</c:v>
                </c:pt>
                <c:pt idx="6111">
                  <c:v>7.7153408910837564</c:v>
                </c:pt>
                <c:pt idx="6112">
                  <c:v>7.7153408910837564</c:v>
                </c:pt>
                <c:pt idx="6113">
                  <c:v>7.7153408910837564</c:v>
                </c:pt>
                <c:pt idx="6114">
                  <c:v>7.7153408910837564</c:v>
                </c:pt>
                <c:pt idx="6115">
                  <c:v>7.7153408910837564</c:v>
                </c:pt>
                <c:pt idx="6116">
                  <c:v>7.7153408910837564</c:v>
                </c:pt>
                <c:pt idx="6117">
                  <c:v>7.7153408910837564</c:v>
                </c:pt>
                <c:pt idx="6118">
                  <c:v>7.7153408910837564</c:v>
                </c:pt>
                <c:pt idx="6119">
                  <c:v>7.7153408910837564</c:v>
                </c:pt>
                <c:pt idx="6120">
                  <c:v>7.7153408910837564</c:v>
                </c:pt>
                <c:pt idx="6121">
                  <c:v>7.7153408910837564</c:v>
                </c:pt>
                <c:pt idx="6122">
                  <c:v>7.7153408910837564</c:v>
                </c:pt>
                <c:pt idx="6123">
                  <c:v>7.7153408910837564</c:v>
                </c:pt>
                <c:pt idx="6124">
                  <c:v>7.7153408910837564</c:v>
                </c:pt>
                <c:pt idx="6125">
                  <c:v>7.7153408910837564</c:v>
                </c:pt>
                <c:pt idx="6126">
                  <c:v>7.7153408910837564</c:v>
                </c:pt>
                <c:pt idx="6127">
                  <c:v>7.7153408910837564</c:v>
                </c:pt>
                <c:pt idx="6128">
                  <c:v>7.7153408910837564</c:v>
                </c:pt>
                <c:pt idx="6129">
                  <c:v>7.7153408910837564</c:v>
                </c:pt>
                <c:pt idx="6130">
                  <c:v>7.7153408910837564</c:v>
                </c:pt>
                <c:pt idx="6131">
                  <c:v>7.7153408910837564</c:v>
                </c:pt>
                <c:pt idx="6132">
                  <c:v>7.7153408910837564</c:v>
                </c:pt>
                <c:pt idx="6133">
                  <c:v>7.7153408910837564</c:v>
                </c:pt>
                <c:pt idx="6134">
                  <c:v>7.7153408910837564</c:v>
                </c:pt>
                <c:pt idx="6135">
                  <c:v>7.7153408910837564</c:v>
                </c:pt>
                <c:pt idx="6136">
                  <c:v>7.7153408910837564</c:v>
                </c:pt>
                <c:pt idx="6137">
                  <c:v>7.7153408910837564</c:v>
                </c:pt>
                <c:pt idx="6138">
                  <c:v>7.7153408910837564</c:v>
                </c:pt>
                <c:pt idx="6139">
                  <c:v>7.7153408910837564</c:v>
                </c:pt>
                <c:pt idx="6140">
                  <c:v>7.7153408910837564</c:v>
                </c:pt>
                <c:pt idx="6141">
                  <c:v>7.7153408910837564</c:v>
                </c:pt>
                <c:pt idx="6142">
                  <c:v>7.7153408910837564</c:v>
                </c:pt>
                <c:pt idx="6143">
                  <c:v>7.7153408910837564</c:v>
                </c:pt>
                <c:pt idx="6144">
                  <c:v>7.7153408910837564</c:v>
                </c:pt>
                <c:pt idx="6145">
                  <c:v>7.7153408910837564</c:v>
                </c:pt>
                <c:pt idx="6146">
                  <c:v>7.7153408910837564</c:v>
                </c:pt>
                <c:pt idx="6147">
                  <c:v>7.7153408910837564</c:v>
                </c:pt>
                <c:pt idx="6148">
                  <c:v>7.7153408910837564</c:v>
                </c:pt>
                <c:pt idx="6149">
                  <c:v>7.7153408910837564</c:v>
                </c:pt>
                <c:pt idx="6150">
                  <c:v>7.7153408910837564</c:v>
                </c:pt>
                <c:pt idx="6151">
                  <c:v>7.7153408910837564</c:v>
                </c:pt>
                <c:pt idx="6152">
                  <c:v>7.7153408910837564</c:v>
                </c:pt>
                <c:pt idx="6153">
                  <c:v>7.7153408910837564</c:v>
                </c:pt>
                <c:pt idx="6154">
                  <c:v>7.7153408910837564</c:v>
                </c:pt>
                <c:pt idx="6155">
                  <c:v>7.7153408910837564</c:v>
                </c:pt>
                <c:pt idx="6156">
                  <c:v>7.7153408910837564</c:v>
                </c:pt>
                <c:pt idx="6157">
                  <c:v>7.7153408910837564</c:v>
                </c:pt>
                <c:pt idx="6158">
                  <c:v>7.7153408910837564</c:v>
                </c:pt>
                <c:pt idx="6159">
                  <c:v>7.7153408910837564</c:v>
                </c:pt>
                <c:pt idx="6160">
                  <c:v>7.7153408910837564</c:v>
                </c:pt>
                <c:pt idx="6161">
                  <c:v>7.7153408910837564</c:v>
                </c:pt>
                <c:pt idx="6162">
                  <c:v>7.7153408910837564</c:v>
                </c:pt>
                <c:pt idx="6163">
                  <c:v>7.7153408910837564</c:v>
                </c:pt>
                <c:pt idx="6164">
                  <c:v>7.7153408910837564</c:v>
                </c:pt>
                <c:pt idx="6165">
                  <c:v>7.7153408910837564</c:v>
                </c:pt>
                <c:pt idx="6166">
                  <c:v>7.7153408910837564</c:v>
                </c:pt>
                <c:pt idx="6167">
                  <c:v>7.7153408910837564</c:v>
                </c:pt>
                <c:pt idx="6168">
                  <c:v>7.7153408910837564</c:v>
                </c:pt>
                <c:pt idx="6169">
                  <c:v>7.7153408910837564</c:v>
                </c:pt>
                <c:pt idx="6170">
                  <c:v>7.7153408910837564</c:v>
                </c:pt>
                <c:pt idx="6171">
                  <c:v>7.7153408910837564</c:v>
                </c:pt>
                <c:pt idx="6172">
                  <c:v>7.7153408910837564</c:v>
                </c:pt>
                <c:pt idx="6173">
                  <c:v>7.7153408910837564</c:v>
                </c:pt>
                <c:pt idx="6174">
                  <c:v>7.7153408910837564</c:v>
                </c:pt>
                <c:pt idx="6175">
                  <c:v>7.7153408910837564</c:v>
                </c:pt>
                <c:pt idx="6176">
                  <c:v>7.7153408910837564</c:v>
                </c:pt>
                <c:pt idx="6177">
                  <c:v>7.7153408910837564</c:v>
                </c:pt>
                <c:pt idx="6178">
                  <c:v>7.7153408910837564</c:v>
                </c:pt>
                <c:pt idx="6179">
                  <c:v>7.7153408910837564</c:v>
                </c:pt>
                <c:pt idx="6180">
                  <c:v>7.7153408910837564</c:v>
                </c:pt>
                <c:pt idx="6181">
                  <c:v>7.7153408910837564</c:v>
                </c:pt>
                <c:pt idx="6182">
                  <c:v>7.7153408910837564</c:v>
                </c:pt>
                <c:pt idx="6183">
                  <c:v>7.7153408910837564</c:v>
                </c:pt>
                <c:pt idx="6184">
                  <c:v>7.7153408910837564</c:v>
                </c:pt>
                <c:pt idx="6185">
                  <c:v>7.7153408910837564</c:v>
                </c:pt>
                <c:pt idx="6186">
                  <c:v>7.7153408910837564</c:v>
                </c:pt>
                <c:pt idx="6187">
                  <c:v>7.7153408910837564</c:v>
                </c:pt>
                <c:pt idx="6188">
                  <c:v>7.7153408910837564</c:v>
                </c:pt>
                <c:pt idx="6189">
                  <c:v>7.7153408910837564</c:v>
                </c:pt>
                <c:pt idx="6190">
                  <c:v>7.7153408910837564</c:v>
                </c:pt>
                <c:pt idx="6191">
                  <c:v>7.7153408910837564</c:v>
                </c:pt>
                <c:pt idx="6192">
                  <c:v>7.7153408910837564</c:v>
                </c:pt>
                <c:pt idx="6193">
                  <c:v>7.7153408910837564</c:v>
                </c:pt>
                <c:pt idx="6194">
                  <c:v>7.7153408910837564</c:v>
                </c:pt>
                <c:pt idx="6195">
                  <c:v>7.7153408910837564</c:v>
                </c:pt>
                <c:pt idx="6196">
                  <c:v>7.7153408910837564</c:v>
                </c:pt>
                <c:pt idx="6197">
                  <c:v>7.7153408910837564</c:v>
                </c:pt>
                <c:pt idx="6198">
                  <c:v>7.7153408910837564</c:v>
                </c:pt>
                <c:pt idx="6199">
                  <c:v>7.7153408910837564</c:v>
                </c:pt>
                <c:pt idx="6200">
                  <c:v>7.7153408910837564</c:v>
                </c:pt>
                <c:pt idx="6201">
                  <c:v>7.7153408910837564</c:v>
                </c:pt>
                <c:pt idx="6202">
                  <c:v>7.7153408910837564</c:v>
                </c:pt>
                <c:pt idx="6203">
                  <c:v>7.7153408910837564</c:v>
                </c:pt>
                <c:pt idx="6204">
                  <c:v>7.7153408910837564</c:v>
                </c:pt>
                <c:pt idx="6205">
                  <c:v>7.7153408910837564</c:v>
                </c:pt>
                <c:pt idx="6206">
                  <c:v>7.7153408910837564</c:v>
                </c:pt>
                <c:pt idx="6207">
                  <c:v>7.7153408910837564</c:v>
                </c:pt>
                <c:pt idx="6208">
                  <c:v>7.7153408910837564</c:v>
                </c:pt>
                <c:pt idx="6209">
                  <c:v>7.7153408910837564</c:v>
                </c:pt>
                <c:pt idx="6210">
                  <c:v>7.7153408910837564</c:v>
                </c:pt>
                <c:pt idx="6211">
                  <c:v>7.7153408910837564</c:v>
                </c:pt>
                <c:pt idx="6212">
                  <c:v>7.7153408910837564</c:v>
                </c:pt>
                <c:pt idx="6213">
                  <c:v>7.7153408910837564</c:v>
                </c:pt>
                <c:pt idx="6214">
                  <c:v>7.7153408910837564</c:v>
                </c:pt>
                <c:pt idx="6215">
                  <c:v>7.7153408910837564</c:v>
                </c:pt>
                <c:pt idx="6216">
                  <c:v>7.7153408910837564</c:v>
                </c:pt>
                <c:pt idx="6217">
                  <c:v>7.7153408910837564</c:v>
                </c:pt>
                <c:pt idx="6218">
                  <c:v>7.7153408910837564</c:v>
                </c:pt>
                <c:pt idx="6219">
                  <c:v>7.7153408910837564</c:v>
                </c:pt>
                <c:pt idx="6220">
                  <c:v>7.7153408910837564</c:v>
                </c:pt>
                <c:pt idx="6221">
                  <c:v>7.7153408910837564</c:v>
                </c:pt>
                <c:pt idx="6222">
                  <c:v>7.7153408910837564</c:v>
                </c:pt>
                <c:pt idx="6223">
                  <c:v>7.7153408910837564</c:v>
                </c:pt>
                <c:pt idx="6224">
                  <c:v>7.7153408910837564</c:v>
                </c:pt>
                <c:pt idx="6225">
                  <c:v>7.7153408910837564</c:v>
                </c:pt>
                <c:pt idx="6226">
                  <c:v>7.7153408910837564</c:v>
                </c:pt>
                <c:pt idx="6227">
                  <c:v>7.7153408910837564</c:v>
                </c:pt>
                <c:pt idx="6228">
                  <c:v>7.7153408910837564</c:v>
                </c:pt>
                <c:pt idx="6229">
                  <c:v>7.7153408910837564</c:v>
                </c:pt>
                <c:pt idx="6230">
                  <c:v>7.7153408910837564</c:v>
                </c:pt>
                <c:pt idx="6231">
                  <c:v>7.7153408910837564</c:v>
                </c:pt>
                <c:pt idx="6232">
                  <c:v>7.7153408910837564</c:v>
                </c:pt>
                <c:pt idx="6233">
                  <c:v>7.7153408910837564</c:v>
                </c:pt>
                <c:pt idx="6234">
                  <c:v>7.7153408910837564</c:v>
                </c:pt>
                <c:pt idx="6235">
                  <c:v>7.7153408910837564</c:v>
                </c:pt>
                <c:pt idx="6236">
                  <c:v>7.7153408910837564</c:v>
                </c:pt>
                <c:pt idx="6237">
                  <c:v>7.7153408910837564</c:v>
                </c:pt>
                <c:pt idx="6238">
                  <c:v>7.7153408910837564</c:v>
                </c:pt>
                <c:pt idx="6239">
                  <c:v>7.7153408910837564</c:v>
                </c:pt>
                <c:pt idx="6240">
                  <c:v>7.7153408910837564</c:v>
                </c:pt>
                <c:pt idx="6241">
                  <c:v>7.7153408910837564</c:v>
                </c:pt>
                <c:pt idx="6242">
                  <c:v>7.7153408910837564</c:v>
                </c:pt>
                <c:pt idx="6243">
                  <c:v>7.7153408910837564</c:v>
                </c:pt>
                <c:pt idx="6244">
                  <c:v>7.7153408910837564</c:v>
                </c:pt>
                <c:pt idx="6245">
                  <c:v>7.7153408910837564</c:v>
                </c:pt>
                <c:pt idx="6246">
                  <c:v>7.7153408910837564</c:v>
                </c:pt>
                <c:pt idx="6247">
                  <c:v>7.7153408910837564</c:v>
                </c:pt>
                <c:pt idx="6248">
                  <c:v>7.7153408910837564</c:v>
                </c:pt>
                <c:pt idx="6249">
                  <c:v>7.7153408910837564</c:v>
                </c:pt>
                <c:pt idx="6250">
                  <c:v>7.7153408910837564</c:v>
                </c:pt>
                <c:pt idx="6251">
                  <c:v>7.7153408910837564</c:v>
                </c:pt>
                <c:pt idx="6252">
                  <c:v>7.7153408910837564</c:v>
                </c:pt>
                <c:pt idx="6253">
                  <c:v>7.7153408910837564</c:v>
                </c:pt>
                <c:pt idx="6254">
                  <c:v>7.7153408910837564</c:v>
                </c:pt>
                <c:pt idx="6255">
                  <c:v>7.7153408910837564</c:v>
                </c:pt>
                <c:pt idx="6256">
                  <c:v>7.7153408910837564</c:v>
                </c:pt>
                <c:pt idx="6257">
                  <c:v>7.7153408910837564</c:v>
                </c:pt>
                <c:pt idx="6258">
                  <c:v>7.7153408910837564</c:v>
                </c:pt>
                <c:pt idx="6259">
                  <c:v>7.7153408910837564</c:v>
                </c:pt>
                <c:pt idx="6260">
                  <c:v>7.7153408910837564</c:v>
                </c:pt>
                <c:pt idx="6261">
                  <c:v>7.7153408910837564</c:v>
                </c:pt>
                <c:pt idx="6262">
                  <c:v>7.7153408910837564</c:v>
                </c:pt>
                <c:pt idx="6263">
                  <c:v>7.7153408910837564</c:v>
                </c:pt>
                <c:pt idx="6264">
                  <c:v>7.7153408910837564</c:v>
                </c:pt>
                <c:pt idx="6265">
                  <c:v>7.7153408910837564</c:v>
                </c:pt>
                <c:pt idx="6266">
                  <c:v>7.7153408910837564</c:v>
                </c:pt>
                <c:pt idx="6267">
                  <c:v>7.7153408910837564</c:v>
                </c:pt>
                <c:pt idx="6268">
                  <c:v>7.7153408910837564</c:v>
                </c:pt>
                <c:pt idx="6269">
                  <c:v>7.7153408910837564</c:v>
                </c:pt>
                <c:pt idx="6270">
                  <c:v>7.7153408910837564</c:v>
                </c:pt>
                <c:pt idx="6271">
                  <c:v>7.7153408910837564</c:v>
                </c:pt>
                <c:pt idx="6272">
                  <c:v>7.7153408910837564</c:v>
                </c:pt>
                <c:pt idx="6273">
                  <c:v>7.7153408910837564</c:v>
                </c:pt>
                <c:pt idx="6274">
                  <c:v>7.7153408910837564</c:v>
                </c:pt>
                <c:pt idx="6275">
                  <c:v>7.7153408910837564</c:v>
                </c:pt>
                <c:pt idx="6276">
                  <c:v>7.7153408910837564</c:v>
                </c:pt>
                <c:pt idx="6277">
                  <c:v>7.7153408910837564</c:v>
                </c:pt>
                <c:pt idx="6278">
                  <c:v>7.7153408910837564</c:v>
                </c:pt>
                <c:pt idx="6279">
                  <c:v>7.7153408910837564</c:v>
                </c:pt>
                <c:pt idx="6280">
                  <c:v>7.7153408910837564</c:v>
                </c:pt>
                <c:pt idx="6281">
                  <c:v>7.7153408910837564</c:v>
                </c:pt>
                <c:pt idx="6282">
                  <c:v>7.7153408910837564</c:v>
                </c:pt>
                <c:pt idx="6283">
                  <c:v>7.7153408910837564</c:v>
                </c:pt>
                <c:pt idx="6284">
                  <c:v>7.7153408910837564</c:v>
                </c:pt>
                <c:pt idx="6285">
                  <c:v>7.7153408910837564</c:v>
                </c:pt>
                <c:pt idx="6286">
                  <c:v>7.7153408910837564</c:v>
                </c:pt>
                <c:pt idx="6287">
                  <c:v>7.7153408910837564</c:v>
                </c:pt>
                <c:pt idx="6288">
                  <c:v>7.7153408910837564</c:v>
                </c:pt>
                <c:pt idx="6289">
                  <c:v>7.7153408910837564</c:v>
                </c:pt>
                <c:pt idx="6290">
                  <c:v>7.7153408910837564</c:v>
                </c:pt>
                <c:pt idx="6291">
                  <c:v>7.7153408910837564</c:v>
                </c:pt>
                <c:pt idx="6292">
                  <c:v>7.7153408910837564</c:v>
                </c:pt>
                <c:pt idx="6293">
                  <c:v>7.7153408910837564</c:v>
                </c:pt>
                <c:pt idx="6294">
                  <c:v>7.7153408910837564</c:v>
                </c:pt>
                <c:pt idx="6295">
                  <c:v>7.7153408910837564</c:v>
                </c:pt>
                <c:pt idx="6296">
                  <c:v>7.7153408910837564</c:v>
                </c:pt>
                <c:pt idx="6297">
                  <c:v>7.7153408910837564</c:v>
                </c:pt>
                <c:pt idx="6298">
                  <c:v>7.7153408910837564</c:v>
                </c:pt>
                <c:pt idx="6299">
                  <c:v>7.7153408910837564</c:v>
                </c:pt>
                <c:pt idx="6300">
                  <c:v>7.7153408910837564</c:v>
                </c:pt>
                <c:pt idx="6301">
                  <c:v>7.7153408910837564</c:v>
                </c:pt>
                <c:pt idx="6302">
                  <c:v>7.7153408910837564</c:v>
                </c:pt>
                <c:pt idx="6303">
                  <c:v>7.7153408910837564</c:v>
                </c:pt>
                <c:pt idx="6304">
                  <c:v>7.7153408910837564</c:v>
                </c:pt>
                <c:pt idx="6305">
                  <c:v>7.7153408910837564</c:v>
                </c:pt>
                <c:pt idx="6306">
                  <c:v>7.7153408910837564</c:v>
                </c:pt>
                <c:pt idx="6307">
                  <c:v>7.7153408910837564</c:v>
                </c:pt>
                <c:pt idx="6308">
                  <c:v>7.7153408910837564</c:v>
                </c:pt>
                <c:pt idx="6309">
                  <c:v>7.7153408910837564</c:v>
                </c:pt>
                <c:pt idx="6310">
                  <c:v>7.7153408910837564</c:v>
                </c:pt>
                <c:pt idx="6311">
                  <c:v>7.7153408910837564</c:v>
                </c:pt>
                <c:pt idx="6312">
                  <c:v>7.7153408910837564</c:v>
                </c:pt>
                <c:pt idx="6313">
                  <c:v>7.7153408910837564</c:v>
                </c:pt>
                <c:pt idx="6314">
                  <c:v>7.7153408910837564</c:v>
                </c:pt>
                <c:pt idx="6315">
                  <c:v>7.7153408910837564</c:v>
                </c:pt>
                <c:pt idx="6316">
                  <c:v>7.7153408910837564</c:v>
                </c:pt>
                <c:pt idx="6317">
                  <c:v>7.7153408910837564</c:v>
                </c:pt>
                <c:pt idx="6318">
                  <c:v>7.7153408910837564</c:v>
                </c:pt>
                <c:pt idx="6319">
                  <c:v>7.7153408910837564</c:v>
                </c:pt>
                <c:pt idx="6320">
                  <c:v>7.7153408910837564</c:v>
                </c:pt>
                <c:pt idx="6321">
                  <c:v>7.7153408910837564</c:v>
                </c:pt>
                <c:pt idx="6322">
                  <c:v>7.7153408910837564</c:v>
                </c:pt>
                <c:pt idx="6323">
                  <c:v>7.7153408910837564</c:v>
                </c:pt>
                <c:pt idx="6324">
                  <c:v>7.7153408910837564</c:v>
                </c:pt>
                <c:pt idx="6325">
                  <c:v>7.7153408910837564</c:v>
                </c:pt>
                <c:pt idx="6326">
                  <c:v>7.7153408910837564</c:v>
                </c:pt>
                <c:pt idx="6327">
                  <c:v>7.7153408910837564</c:v>
                </c:pt>
                <c:pt idx="6328">
                  <c:v>7.7153408910837564</c:v>
                </c:pt>
                <c:pt idx="6329">
                  <c:v>7.7153408910837564</c:v>
                </c:pt>
                <c:pt idx="6330">
                  <c:v>7.7153408910837564</c:v>
                </c:pt>
                <c:pt idx="6331">
                  <c:v>7.7153408910837564</c:v>
                </c:pt>
                <c:pt idx="6332">
                  <c:v>7.7153408910837564</c:v>
                </c:pt>
                <c:pt idx="6333">
                  <c:v>7.7153408910837564</c:v>
                </c:pt>
                <c:pt idx="6334">
                  <c:v>7.7153408910837564</c:v>
                </c:pt>
                <c:pt idx="6335">
                  <c:v>7.7153408910837564</c:v>
                </c:pt>
                <c:pt idx="6336">
                  <c:v>7.7153408910837564</c:v>
                </c:pt>
                <c:pt idx="6337">
                  <c:v>7.7153408910837564</c:v>
                </c:pt>
                <c:pt idx="6338">
                  <c:v>7.7153408910837564</c:v>
                </c:pt>
                <c:pt idx="6339">
                  <c:v>7.7153408910837564</c:v>
                </c:pt>
                <c:pt idx="6340">
                  <c:v>7.7153408910837564</c:v>
                </c:pt>
                <c:pt idx="6341">
                  <c:v>7.7153408910837564</c:v>
                </c:pt>
                <c:pt idx="6342">
                  <c:v>7.7153408910837564</c:v>
                </c:pt>
                <c:pt idx="6343">
                  <c:v>7.7153408910837564</c:v>
                </c:pt>
                <c:pt idx="6344">
                  <c:v>7.7153408910837564</c:v>
                </c:pt>
                <c:pt idx="6345">
                  <c:v>7.7153408910837564</c:v>
                </c:pt>
                <c:pt idx="6346">
                  <c:v>7.7153408910837564</c:v>
                </c:pt>
                <c:pt idx="6347">
                  <c:v>7.7153408910837564</c:v>
                </c:pt>
                <c:pt idx="6348">
                  <c:v>7.7153408910837564</c:v>
                </c:pt>
                <c:pt idx="6349">
                  <c:v>7.7153408910837564</c:v>
                </c:pt>
                <c:pt idx="6350">
                  <c:v>7.7153408910837564</c:v>
                </c:pt>
                <c:pt idx="6351">
                  <c:v>7.7153408910837564</c:v>
                </c:pt>
                <c:pt idx="6352">
                  <c:v>7.7153408910837564</c:v>
                </c:pt>
                <c:pt idx="6353">
                  <c:v>7.7153408910837564</c:v>
                </c:pt>
                <c:pt idx="6354">
                  <c:v>7.7153408910837564</c:v>
                </c:pt>
                <c:pt idx="6355">
                  <c:v>7.7153408910837564</c:v>
                </c:pt>
                <c:pt idx="6356">
                  <c:v>7.7153408910837564</c:v>
                </c:pt>
                <c:pt idx="6357">
                  <c:v>7.7153408910837564</c:v>
                </c:pt>
                <c:pt idx="6358">
                  <c:v>7.7153408910837564</c:v>
                </c:pt>
                <c:pt idx="6359">
                  <c:v>7.7153408910837564</c:v>
                </c:pt>
                <c:pt idx="6360">
                  <c:v>7.7153408910837564</c:v>
                </c:pt>
                <c:pt idx="6361">
                  <c:v>7.7153408910837564</c:v>
                </c:pt>
                <c:pt idx="6362">
                  <c:v>7.7153408910837564</c:v>
                </c:pt>
                <c:pt idx="6363">
                  <c:v>7.7153408910837564</c:v>
                </c:pt>
                <c:pt idx="6364">
                  <c:v>7.7153408910837564</c:v>
                </c:pt>
                <c:pt idx="6365">
                  <c:v>7.7153408910837564</c:v>
                </c:pt>
                <c:pt idx="6366">
                  <c:v>7.7153408910837564</c:v>
                </c:pt>
                <c:pt idx="6367">
                  <c:v>7.7153408910837564</c:v>
                </c:pt>
                <c:pt idx="6368">
                  <c:v>7.7153408910837564</c:v>
                </c:pt>
                <c:pt idx="6369">
                  <c:v>7.7153408910837564</c:v>
                </c:pt>
                <c:pt idx="6370">
                  <c:v>7.7153408910837564</c:v>
                </c:pt>
                <c:pt idx="6371">
                  <c:v>7.7153408910837564</c:v>
                </c:pt>
                <c:pt idx="6372">
                  <c:v>7.7153408910837564</c:v>
                </c:pt>
                <c:pt idx="6373">
                  <c:v>7.7153408910837564</c:v>
                </c:pt>
                <c:pt idx="6374">
                  <c:v>7.7153408910837564</c:v>
                </c:pt>
                <c:pt idx="6375">
                  <c:v>7.7153408910837564</c:v>
                </c:pt>
                <c:pt idx="6376">
                  <c:v>7.7153408910837564</c:v>
                </c:pt>
                <c:pt idx="6377">
                  <c:v>7.7153408910837564</c:v>
                </c:pt>
                <c:pt idx="6378">
                  <c:v>7.7153408910837564</c:v>
                </c:pt>
                <c:pt idx="6379">
                  <c:v>7.7153408910837564</c:v>
                </c:pt>
                <c:pt idx="6380">
                  <c:v>7.7153408910837564</c:v>
                </c:pt>
                <c:pt idx="6381">
                  <c:v>7.7153408910837564</c:v>
                </c:pt>
                <c:pt idx="6382">
                  <c:v>7.7153408910837564</c:v>
                </c:pt>
                <c:pt idx="6383">
                  <c:v>7.7153408910837564</c:v>
                </c:pt>
                <c:pt idx="6384">
                  <c:v>7.7153408910837564</c:v>
                </c:pt>
                <c:pt idx="6385">
                  <c:v>7.7153408910837564</c:v>
                </c:pt>
                <c:pt idx="6386">
                  <c:v>7.7153408910837564</c:v>
                </c:pt>
                <c:pt idx="6387">
                  <c:v>7.7153408910837564</c:v>
                </c:pt>
                <c:pt idx="6388">
                  <c:v>7.7153408910837564</c:v>
                </c:pt>
                <c:pt idx="6389">
                  <c:v>7.7153408910837564</c:v>
                </c:pt>
                <c:pt idx="6390">
                  <c:v>7.7153408910837564</c:v>
                </c:pt>
                <c:pt idx="6391">
                  <c:v>7.7153408910837564</c:v>
                </c:pt>
                <c:pt idx="6392">
                  <c:v>7.7153408910837564</c:v>
                </c:pt>
                <c:pt idx="6393">
                  <c:v>7.7153408910837564</c:v>
                </c:pt>
                <c:pt idx="6394">
                  <c:v>7.7153408910837564</c:v>
                </c:pt>
                <c:pt idx="6395">
                  <c:v>7.7153408910837564</c:v>
                </c:pt>
                <c:pt idx="6396">
                  <c:v>7.7153408910837564</c:v>
                </c:pt>
                <c:pt idx="6397">
                  <c:v>7.7153408910837564</c:v>
                </c:pt>
                <c:pt idx="6398">
                  <c:v>7.7153408910837564</c:v>
                </c:pt>
                <c:pt idx="6399">
                  <c:v>7.7153408910837564</c:v>
                </c:pt>
                <c:pt idx="6400">
                  <c:v>7.7153408910837564</c:v>
                </c:pt>
                <c:pt idx="6401">
                  <c:v>7.7153408910837564</c:v>
                </c:pt>
                <c:pt idx="6402">
                  <c:v>7.7153408910837564</c:v>
                </c:pt>
                <c:pt idx="6403">
                  <c:v>7.7153408910837564</c:v>
                </c:pt>
                <c:pt idx="6404">
                  <c:v>7.7153408910837564</c:v>
                </c:pt>
                <c:pt idx="6405">
                  <c:v>7.7153408910837564</c:v>
                </c:pt>
                <c:pt idx="6406">
                  <c:v>7.7153408910837564</c:v>
                </c:pt>
                <c:pt idx="6407">
                  <c:v>7.7153408910837564</c:v>
                </c:pt>
                <c:pt idx="6408">
                  <c:v>7.7153408910837564</c:v>
                </c:pt>
                <c:pt idx="6409">
                  <c:v>7.7153408910837564</c:v>
                </c:pt>
                <c:pt idx="6410">
                  <c:v>7.7153408910837564</c:v>
                </c:pt>
                <c:pt idx="6411">
                  <c:v>7.7153408910837564</c:v>
                </c:pt>
                <c:pt idx="6412">
                  <c:v>7.7153408910837564</c:v>
                </c:pt>
                <c:pt idx="6413">
                  <c:v>7.7153408910837564</c:v>
                </c:pt>
                <c:pt idx="6414">
                  <c:v>7.7153408910837564</c:v>
                </c:pt>
                <c:pt idx="6415">
                  <c:v>7.7153408910837564</c:v>
                </c:pt>
                <c:pt idx="6416">
                  <c:v>7.7153408910837564</c:v>
                </c:pt>
                <c:pt idx="6417">
                  <c:v>7.7153408910837564</c:v>
                </c:pt>
                <c:pt idx="6418">
                  <c:v>7.7153408910837564</c:v>
                </c:pt>
                <c:pt idx="6419">
                  <c:v>7.7153408910837564</c:v>
                </c:pt>
                <c:pt idx="6420">
                  <c:v>7.7153408910837564</c:v>
                </c:pt>
                <c:pt idx="6421">
                  <c:v>7.7153408910837564</c:v>
                </c:pt>
                <c:pt idx="6422">
                  <c:v>7.7153408910837564</c:v>
                </c:pt>
                <c:pt idx="6423">
                  <c:v>7.7153408910837564</c:v>
                </c:pt>
                <c:pt idx="6424">
                  <c:v>7.7153408910837564</c:v>
                </c:pt>
                <c:pt idx="6425">
                  <c:v>7.7153408910837564</c:v>
                </c:pt>
                <c:pt idx="6426">
                  <c:v>7.7153408910837564</c:v>
                </c:pt>
                <c:pt idx="6427">
                  <c:v>7.7153408910837564</c:v>
                </c:pt>
                <c:pt idx="6428">
                  <c:v>7.7153408910837564</c:v>
                </c:pt>
                <c:pt idx="6429">
                  <c:v>7.7153408910837564</c:v>
                </c:pt>
                <c:pt idx="6430">
                  <c:v>7.7153408910837564</c:v>
                </c:pt>
                <c:pt idx="6431">
                  <c:v>7.7153408910837564</c:v>
                </c:pt>
                <c:pt idx="6432">
                  <c:v>7.7153408910837564</c:v>
                </c:pt>
                <c:pt idx="6433">
                  <c:v>7.7153408910837564</c:v>
                </c:pt>
                <c:pt idx="6434">
                  <c:v>7.7153408910837564</c:v>
                </c:pt>
                <c:pt idx="6435">
                  <c:v>7.7153408910837564</c:v>
                </c:pt>
                <c:pt idx="6436">
                  <c:v>7.7153408910837564</c:v>
                </c:pt>
                <c:pt idx="6437">
                  <c:v>7.7153408910837564</c:v>
                </c:pt>
                <c:pt idx="6438">
                  <c:v>7.7153408910837564</c:v>
                </c:pt>
                <c:pt idx="6439">
                  <c:v>7.7153408910837564</c:v>
                </c:pt>
                <c:pt idx="6440">
                  <c:v>7.7153408910837564</c:v>
                </c:pt>
                <c:pt idx="6441">
                  <c:v>7.7153408910837564</c:v>
                </c:pt>
                <c:pt idx="6442">
                  <c:v>7.7153408910837564</c:v>
                </c:pt>
                <c:pt idx="6443">
                  <c:v>7.7153408910837564</c:v>
                </c:pt>
                <c:pt idx="6444">
                  <c:v>7.7153408910837564</c:v>
                </c:pt>
                <c:pt idx="6445">
                  <c:v>7.7153408910837564</c:v>
                </c:pt>
                <c:pt idx="6446">
                  <c:v>7.7153408910837564</c:v>
                </c:pt>
                <c:pt idx="6447">
                  <c:v>7.7153408910837564</c:v>
                </c:pt>
                <c:pt idx="6448">
                  <c:v>7.7153408910837564</c:v>
                </c:pt>
                <c:pt idx="6449">
                  <c:v>7.7153408910837564</c:v>
                </c:pt>
                <c:pt idx="6450">
                  <c:v>7.7153408910837564</c:v>
                </c:pt>
                <c:pt idx="6451">
                  <c:v>7.7153408910837564</c:v>
                </c:pt>
                <c:pt idx="6452">
                  <c:v>7.7153408910837564</c:v>
                </c:pt>
                <c:pt idx="6453">
                  <c:v>7.7153408910837564</c:v>
                </c:pt>
                <c:pt idx="6454">
                  <c:v>7.7153408910837564</c:v>
                </c:pt>
                <c:pt idx="6455">
                  <c:v>7.7153408910837564</c:v>
                </c:pt>
                <c:pt idx="6456">
                  <c:v>7.7153408910837564</c:v>
                </c:pt>
                <c:pt idx="6457">
                  <c:v>7.7153408910837564</c:v>
                </c:pt>
                <c:pt idx="6458">
                  <c:v>7.7153408910837564</c:v>
                </c:pt>
                <c:pt idx="6459">
                  <c:v>7.7153408910837564</c:v>
                </c:pt>
                <c:pt idx="6460">
                  <c:v>7.7153408910837564</c:v>
                </c:pt>
                <c:pt idx="6461">
                  <c:v>7.7153408910837564</c:v>
                </c:pt>
                <c:pt idx="6462">
                  <c:v>7.7153408910837564</c:v>
                </c:pt>
                <c:pt idx="6463">
                  <c:v>7.7153408910837564</c:v>
                </c:pt>
                <c:pt idx="6464">
                  <c:v>7.7153408910837564</c:v>
                </c:pt>
                <c:pt idx="6465">
                  <c:v>7.7153408910837564</c:v>
                </c:pt>
                <c:pt idx="6466">
                  <c:v>7.7153408910837564</c:v>
                </c:pt>
                <c:pt idx="6467">
                  <c:v>7.7153408910837564</c:v>
                </c:pt>
                <c:pt idx="6468">
                  <c:v>7.7153408910837564</c:v>
                </c:pt>
                <c:pt idx="6469">
                  <c:v>7.7153408910837564</c:v>
                </c:pt>
                <c:pt idx="6470">
                  <c:v>7.7153408910837564</c:v>
                </c:pt>
                <c:pt idx="6471">
                  <c:v>7.7153408910837564</c:v>
                </c:pt>
                <c:pt idx="6472">
                  <c:v>7.7153408910837564</c:v>
                </c:pt>
                <c:pt idx="6473">
                  <c:v>7.7153408910837564</c:v>
                </c:pt>
                <c:pt idx="6474">
                  <c:v>7.7153408910837564</c:v>
                </c:pt>
                <c:pt idx="6475">
                  <c:v>7.7153408910837564</c:v>
                </c:pt>
                <c:pt idx="6476">
                  <c:v>7.7153408910837564</c:v>
                </c:pt>
                <c:pt idx="6477">
                  <c:v>7.7153408910837564</c:v>
                </c:pt>
                <c:pt idx="6478">
                  <c:v>7.7153408910837564</c:v>
                </c:pt>
                <c:pt idx="6479">
                  <c:v>7.7153408910837564</c:v>
                </c:pt>
                <c:pt idx="6480">
                  <c:v>7.7153408910837564</c:v>
                </c:pt>
                <c:pt idx="6481">
                  <c:v>7.7153408910837564</c:v>
                </c:pt>
                <c:pt idx="6482">
                  <c:v>7.7153408910837564</c:v>
                </c:pt>
                <c:pt idx="6483">
                  <c:v>7.7153408910837564</c:v>
                </c:pt>
                <c:pt idx="6484">
                  <c:v>7.7153408910837564</c:v>
                </c:pt>
                <c:pt idx="6485">
                  <c:v>7.7153408910837564</c:v>
                </c:pt>
                <c:pt idx="6486">
                  <c:v>7.7153408910837564</c:v>
                </c:pt>
                <c:pt idx="6487">
                  <c:v>7.7153408910837564</c:v>
                </c:pt>
                <c:pt idx="6488">
                  <c:v>7.7153408910837564</c:v>
                </c:pt>
                <c:pt idx="6489">
                  <c:v>7.7153408910837564</c:v>
                </c:pt>
                <c:pt idx="6490">
                  <c:v>7.7153408910837564</c:v>
                </c:pt>
                <c:pt idx="6491">
                  <c:v>7.7153408910837564</c:v>
                </c:pt>
                <c:pt idx="6492">
                  <c:v>7.7153408910837564</c:v>
                </c:pt>
                <c:pt idx="6493">
                  <c:v>7.7153408910837564</c:v>
                </c:pt>
                <c:pt idx="6494">
                  <c:v>7.7153408910837564</c:v>
                </c:pt>
                <c:pt idx="6495">
                  <c:v>7.7153408910837564</c:v>
                </c:pt>
                <c:pt idx="6496">
                  <c:v>7.7153408910837564</c:v>
                </c:pt>
                <c:pt idx="6497">
                  <c:v>7.7153408910837564</c:v>
                </c:pt>
                <c:pt idx="6498">
                  <c:v>7.7153408910837564</c:v>
                </c:pt>
                <c:pt idx="6499">
                  <c:v>7.7153408910837564</c:v>
                </c:pt>
                <c:pt idx="6500">
                  <c:v>7.7153408910837564</c:v>
                </c:pt>
                <c:pt idx="6501">
                  <c:v>7.7153408910837564</c:v>
                </c:pt>
                <c:pt idx="6502">
                  <c:v>7.7153408910837564</c:v>
                </c:pt>
                <c:pt idx="6503">
                  <c:v>7.7153408910837564</c:v>
                </c:pt>
                <c:pt idx="6504">
                  <c:v>7.7153408910837564</c:v>
                </c:pt>
                <c:pt idx="6505">
                  <c:v>7.7153408910837564</c:v>
                </c:pt>
                <c:pt idx="6506">
                  <c:v>7.7153408910837564</c:v>
                </c:pt>
                <c:pt idx="6507">
                  <c:v>7.7153408910837564</c:v>
                </c:pt>
                <c:pt idx="6508">
                  <c:v>7.7153408910837564</c:v>
                </c:pt>
                <c:pt idx="6509">
                  <c:v>7.7153408910837564</c:v>
                </c:pt>
                <c:pt idx="6510">
                  <c:v>7.7153408910837564</c:v>
                </c:pt>
                <c:pt idx="6511">
                  <c:v>7.7153408910837564</c:v>
                </c:pt>
                <c:pt idx="6512">
                  <c:v>7.7153408910837564</c:v>
                </c:pt>
                <c:pt idx="6513">
                  <c:v>7.7153408910837564</c:v>
                </c:pt>
                <c:pt idx="6514">
                  <c:v>7.7153408910837564</c:v>
                </c:pt>
                <c:pt idx="6515">
                  <c:v>7.7153408910837564</c:v>
                </c:pt>
                <c:pt idx="6516">
                  <c:v>7.7153408910837564</c:v>
                </c:pt>
                <c:pt idx="6517">
                  <c:v>7.7153408910837564</c:v>
                </c:pt>
                <c:pt idx="6518">
                  <c:v>7.7153408910837564</c:v>
                </c:pt>
                <c:pt idx="6519">
                  <c:v>7.7153408910837564</c:v>
                </c:pt>
                <c:pt idx="6520">
                  <c:v>7.7153408910837564</c:v>
                </c:pt>
                <c:pt idx="6521">
                  <c:v>7.7153408910837564</c:v>
                </c:pt>
                <c:pt idx="6522">
                  <c:v>7.7153408910837564</c:v>
                </c:pt>
                <c:pt idx="6523">
                  <c:v>7.7153408910837564</c:v>
                </c:pt>
                <c:pt idx="6524">
                  <c:v>7.7153408910837564</c:v>
                </c:pt>
                <c:pt idx="6525">
                  <c:v>7.7153408910837564</c:v>
                </c:pt>
                <c:pt idx="6526">
                  <c:v>7.7153408910837564</c:v>
                </c:pt>
                <c:pt idx="6527">
                  <c:v>7.7153408910837564</c:v>
                </c:pt>
                <c:pt idx="6528">
                  <c:v>7.7153408910837564</c:v>
                </c:pt>
                <c:pt idx="6529">
                  <c:v>7.7153408910837564</c:v>
                </c:pt>
                <c:pt idx="6530">
                  <c:v>7.7153408910837564</c:v>
                </c:pt>
                <c:pt idx="6531">
                  <c:v>7.7153408910837564</c:v>
                </c:pt>
                <c:pt idx="6532">
                  <c:v>7.7153408910837564</c:v>
                </c:pt>
                <c:pt idx="6533">
                  <c:v>7.7153408910837564</c:v>
                </c:pt>
                <c:pt idx="6534">
                  <c:v>7.7153408910837564</c:v>
                </c:pt>
                <c:pt idx="6535">
                  <c:v>7.7153408910837564</c:v>
                </c:pt>
                <c:pt idx="6536">
                  <c:v>7.7153408910837564</c:v>
                </c:pt>
                <c:pt idx="6537">
                  <c:v>7.7153408910837564</c:v>
                </c:pt>
                <c:pt idx="6538">
                  <c:v>7.7153408910837564</c:v>
                </c:pt>
                <c:pt idx="6539">
                  <c:v>7.7153408910837564</c:v>
                </c:pt>
                <c:pt idx="6540">
                  <c:v>7.7153408910837564</c:v>
                </c:pt>
                <c:pt idx="6541">
                  <c:v>7.7153408910837564</c:v>
                </c:pt>
                <c:pt idx="6542">
                  <c:v>7.7153408910837564</c:v>
                </c:pt>
                <c:pt idx="6543">
                  <c:v>7.7153408910837564</c:v>
                </c:pt>
                <c:pt idx="6544">
                  <c:v>7.7153408910837564</c:v>
                </c:pt>
                <c:pt idx="6545">
                  <c:v>7.7153408910837564</c:v>
                </c:pt>
                <c:pt idx="6546">
                  <c:v>7.7153408910837564</c:v>
                </c:pt>
                <c:pt idx="6547">
                  <c:v>7.7153408910837564</c:v>
                </c:pt>
                <c:pt idx="6548">
                  <c:v>7.7153408910837564</c:v>
                </c:pt>
                <c:pt idx="6549">
                  <c:v>7.7153408910837564</c:v>
                </c:pt>
                <c:pt idx="6550">
                  <c:v>7.7153408910837564</c:v>
                </c:pt>
                <c:pt idx="6551">
                  <c:v>7.7153408910837564</c:v>
                </c:pt>
                <c:pt idx="6552">
                  <c:v>7.7153408910837564</c:v>
                </c:pt>
                <c:pt idx="6553">
                  <c:v>7.7153408910837564</c:v>
                </c:pt>
                <c:pt idx="6554">
                  <c:v>7.7153408910837564</c:v>
                </c:pt>
                <c:pt idx="6555">
                  <c:v>7.7153408910837564</c:v>
                </c:pt>
                <c:pt idx="6556">
                  <c:v>7.7153408910837564</c:v>
                </c:pt>
                <c:pt idx="6557">
                  <c:v>7.7153408910837564</c:v>
                </c:pt>
                <c:pt idx="6558">
                  <c:v>7.7153408910837564</c:v>
                </c:pt>
                <c:pt idx="6559">
                  <c:v>7.7153408910837564</c:v>
                </c:pt>
                <c:pt idx="6560">
                  <c:v>7.7153408910837564</c:v>
                </c:pt>
                <c:pt idx="6561">
                  <c:v>7.7153408910837564</c:v>
                </c:pt>
                <c:pt idx="6562">
                  <c:v>7.7153408910837564</c:v>
                </c:pt>
                <c:pt idx="6563">
                  <c:v>7.7153408910837564</c:v>
                </c:pt>
                <c:pt idx="6564">
                  <c:v>7.7153408910837564</c:v>
                </c:pt>
                <c:pt idx="6565">
                  <c:v>7.7153408910837564</c:v>
                </c:pt>
                <c:pt idx="6566">
                  <c:v>7.7153408910837564</c:v>
                </c:pt>
                <c:pt idx="6567">
                  <c:v>7.7153408910837564</c:v>
                </c:pt>
                <c:pt idx="6568">
                  <c:v>7.7153408910837564</c:v>
                </c:pt>
                <c:pt idx="6569">
                  <c:v>7.7153408910837564</c:v>
                </c:pt>
                <c:pt idx="6570">
                  <c:v>7.7153408910837564</c:v>
                </c:pt>
                <c:pt idx="6571">
                  <c:v>7.7153408910837564</c:v>
                </c:pt>
                <c:pt idx="6572">
                  <c:v>7.7153408910837564</c:v>
                </c:pt>
                <c:pt idx="6573">
                  <c:v>7.7153408910837564</c:v>
                </c:pt>
                <c:pt idx="6574">
                  <c:v>7.7153408910837564</c:v>
                </c:pt>
                <c:pt idx="6575">
                  <c:v>7.7153408910837564</c:v>
                </c:pt>
                <c:pt idx="6576">
                  <c:v>7.7153408910837564</c:v>
                </c:pt>
                <c:pt idx="6577">
                  <c:v>7.7153408910837564</c:v>
                </c:pt>
                <c:pt idx="6578">
                  <c:v>7.7153408910837564</c:v>
                </c:pt>
                <c:pt idx="6579">
                  <c:v>7.7153408910837564</c:v>
                </c:pt>
                <c:pt idx="6580">
                  <c:v>7.7153408910837564</c:v>
                </c:pt>
                <c:pt idx="6581">
                  <c:v>7.7153408910837564</c:v>
                </c:pt>
                <c:pt idx="6582">
                  <c:v>7.7153408910837564</c:v>
                </c:pt>
                <c:pt idx="6583">
                  <c:v>7.7153408910837564</c:v>
                </c:pt>
                <c:pt idx="6584">
                  <c:v>7.7153408910837564</c:v>
                </c:pt>
                <c:pt idx="6585">
                  <c:v>7.7153408910837564</c:v>
                </c:pt>
                <c:pt idx="6586">
                  <c:v>7.7153408910837564</c:v>
                </c:pt>
                <c:pt idx="6587">
                  <c:v>7.7153408910837564</c:v>
                </c:pt>
                <c:pt idx="6588">
                  <c:v>7.7153408910837564</c:v>
                </c:pt>
                <c:pt idx="6589">
                  <c:v>7.7153408910837564</c:v>
                </c:pt>
                <c:pt idx="6590">
                  <c:v>7.7153408910837564</c:v>
                </c:pt>
                <c:pt idx="6591">
                  <c:v>7.7153408910837564</c:v>
                </c:pt>
                <c:pt idx="6592">
                  <c:v>7.7153408910837564</c:v>
                </c:pt>
                <c:pt idx="6593">
                  <c:v>7.7153408910837564</c:v>
                </c:pt>
                <c:pt idx="6594">
                  <c:v>7.7153408910837564</c:v>
                </c:pt>
                <c:pt idx="6595">
                  <c:v>7.7153408910837564</c:v>
                </c:pt>
                <c:pt idx="6596">
                  <c:v>7.7153408910837564</c:v>
                </c:pt>
                <c:pt idx="6597">
                  <c:v>7.7153408910837564</c:v>
                </c:pt>
                <c:pt idx="6598">
                  <c:v>7.7153408910837564</c:v>
                </c:pt>
                <c:pt idx="6599">
                  <c:v>7.7153408910837564</c:v>
                </c:pt>
                <c:pt idx="6600">
                  <c:v>7.7153408910837564</c:v>
                </c:pt>
                <c:pt idx="6601">
                  <c:v>7.7153408910837564</c:v>
                </c:pt>
                <c:pt idx="6602">
                  <c:v>7.7153408910837564</c:v>
                </c:pt>
                <c:pt idx="6603">
                  <c:v>7.7153408910837564</c:v>
                </c:pt>
                <c:pt idx="6604">
                  <c:v>7.7153408910837564</c:v>
                </c:pt>
                <c:pt idx="6605">
                  <c:v>7.7153408910837564</c:v>
                </c:pt>
                <c:pt idx="6606">
                  <c:v>7.7153408910837564</c:v>
                </c:pt>
                <c:pt idx="6607">
                  <c:v>7.7153408910837564</c:v>
                </c:pt>
                <c:pt idx="6608">
                  <c:v>7.7153408910837564</c:v>
                </c:pt>
                <c:pt idx="6609">
                  <c:v>7.7153408910837564</c:v>
                </c:pt>
                <c:pt idx="6610">
                  <c:v>7.7153408910837564</c:v>
                </c:pt>
                <c:pt idx="6611">
                  <c:v>7.7153408910837564</c:v>
                </c:pt>
                <c:pt idx="6612">
                  <c:v>7.7153408910837564</c:v>
                </c:pt>
                <c:pt idx="6613">
                  <c:v>7.7153408910837564</c:v>
                </c:pt>
                <c:pt idx="6614">
                  <c:v>7.7153408910837564</c:v>
                </c:pt>
                <c:pt idx="6615">
                  <c:v>7.7153408910837564</c:v>
                </c:pt>
                <c:pt idx="6616">
                  <c:v>7.7153408910837564</c:v>
                </c:pt>
                <c:pt idx="6617">
                  <c:v>7.7153408910837564</c:v>
                </c:pt>
                <c:pt idx="6618">
                  <c:v>7.7153408910837564</c:v>
                </c:pt>
                <c:pt idx="6619">
                  <c:v>7.7153408910837564</c:v>
                </c:pt>
                <c:pt idx="6620">
                  <c:v>7.7153408910837564</c:v>
                </c:pt>
                <c:pt idx="6621">
                  <c:v>7.7153408910837564</c:v>
                </c:pt>
                <c:pt idx="6622">
                  <c:v>7.7153408910837564</c:v>
                </c:pt>
                <c:pt idx="6623">
                  <c:v>7.7153408910837564</c:v>
                </c:pt>
                <c:pt idx="6624">
                  <c:v>7.7153408910837564</c:v>
                </c:pt>
                <c:pt idx="6625">
                  <c:v>7.7153408910837564</c:v>
                </c:pt>
                <c:pt idx="6626">
                  <c:v>7.7153408910837564</c:v>
                </c:pt>
                <c:pt idx="6627">
                  <c:v>7.7153408910837564</c:v>
                </c:pt>
                <c:pt idx="6628">
                  <c:v>7.7153408910837564</c:v>
                </c:pt>
                <c:pt idx="6629">
                  <c:v>7.7153408910837564</c:v>
                </c:pt>
                <c:pt idx="6630">
                  <c:v>7.7153408910837564</c:v>
                </c:pt>
                <c:pt idx="6631">
                  <c:v>7.7153408910837564</c:v>
                </c:pt>
                <c:pt idx="6632">
                  <c:v>7.7153408910837564</c:v>
                </c:pt>
                <c:pt idx="6633">
                  <c:v>7.7153408910837564</c:v>
                </c:pt>
                <c:pt idx="6634">
                  <c:v>7.7153408910837564</c:v>
                </c:pt>
                <c:pt idx="6635">
                  <c:v>7.7153408910837564</c:v>
                </c:pt>
                <c:pt idx="6636">
                  <c:v>7.7153408910837564</c:v>
                </c:pt>
                <c:pt idx="6637">
                  <c:v>7.7153408910837564</c:v>
                </c:pt>
                <c:pt idx="6638">
                  <c:v>7.7153408910837564</c:v>
                </c:pt>
                <c:pt idx="6639">
                  <c:v>7.7153408910837564</c:v>
                </c:pt>
                <c:pt idx="6640">
                  <c:v>7.7153408910837564</c:v>
                </c:pt>
                <c:pt idx="6641">
                  <c:v>7.7153408910837564</c:v>
                </c:pt>
                <c:pt idx="6642">
                  <c:v>7.7153408910837564</c:v>
                </c:pt>
                <c:pt idx="6643">
                  <c:v>7.7153408910837564</c:v>
                </c:pt>
                <c:pt idx="6644">
                  <c:v>7.7153408910837564</c:v>
                </c:pt>
                <c:pt idx="6645">
                  <c:v>7.7153408910837564</c:v>
                </c:pt>
                <c:pt idx="6646">
                  <c:v>7.7153408910837564</c:v>
                </c:pt>
                <c:pt idx="6647">
                  <c:v>7.7153408910837564</c:v>
                </c:pt>
                <c:pt idx="6648">
                  <c:v>7.7153408910837564</c:v>
                </c:pt>
                <c:pt idx="6649">
                  <c:v>7.7153408910837564</c:v>
                </c:pt>
                <c:pt idx="6650">
                  <c:v>7.7153408910837564</c:v>
                </c:pt>
                <c:pt idx="6651">
                  <c:v>7.7153408910837564</c:v>
                </c:pt>
                <c:pt idx="6652">
                  <c:v>7.7153408910837564</c:v>
                </c:pt>
                <c:pt idx="6653">
                  <c:v>7.7153408910837564</c:v>
                </c:pt>
                <c:pt idx="6654">
                  <c:v>7.7153408910837564</c:v>
                </c:pt>
                <c:pt idx="6655">
                  <c:v>7.7153408910837564</c:v>
                </c:pt>
                <c:pt idx="6656">
                  <c:v>7.7153408910837564</c:v>
                </c:pt>
                <c:pt idx="6657">
                  <c:v>7.7153408910837564</c:v>
                </c:pt>
                <c:pt idx="6658">
                  <c:v>7.7153408910837564</c:v>
                </c:pt>
                <c:pt idx="6659">
                  <c:v>7.7153408910837564</c:v>
                </c:pt>
                <c:pt idx="6660">
                  <c:v>7.7153408910837564</c:v>
                </c:pt>
                <c:pt idx="6661">
                  <c:v>7.7153408910837564</c:v>
                </c:pt>
                <c:pt idx="6662">
                  <c:v>7.7153408910837564</c:v>
                </c:pt>
                <c:pt idx="6663">
                  <c:v>7.7153408910837564</c:v>
                </c:pt>
                <c:pt idx="6664">
                  <c:v>7.7153408910837564</c:v>
                </c:pt>
                <c:pt idx="6665">
                  <c:v>7.7153408910837564</c:v>
                </c:pt>
                <c:pt idx="6666">
                  <c:v>7.7153408910837564</c:v>
                </c:pt>
                <c:pt idx="6667">
                  <c:v>7.7153408910837564</c:v>
                </c:pt>
                <c:pt idx="6668">
                  <c:v>7.7153408910837564</c:v>
                </c:pt>
                <c:pt idx="6669">
                  <c:v>7.7153408910837564</c:v>
                </c:pt>
                <c:pt idx="6670">
                  <c:v>7.7153408910837564</c:v>
                </c:pt>
                <c:pt idx="6671">
                  <c:v>7.7153408910837564</c:v>
                </c:pt>
                <c:pt idx="6672">
                  <c:v>7.7153408910837564</c:v>
                </c:pt>
                <c:pt idx="6673">
                  <c:v>7.7153408910837564</c:v>
                </c:pt>
                <c:pt idx="6674">
                  <c:v>7.7153408910837564</c:v>
                </c:pt>
                <c:pt idx="6675">
                  <c:v>7.7153408910837564</c:v>
                </c:pt>
                <c:pt idx="6676">
                  <c:v>7.7153408910837564</c:v>
                </c:pt>
                <c:pt idx="6677">
                  <c:v>7.7153408910837564</c:v>
                </c:pt>
                <c:pt idx="6678">
                  <c:v>7.7153408910837564</c:v>
                </c:pt>
                <c:pt idx="6679">
                  <c:v>7.7153408910837564</c:v>
                </c:pt>
                <c:pt idx="6680">
                  <c:v>7.7153408910837564</c:v>
                </c:pt>
                <c:pt idx="6681">
                  <c:v>7.7153408910837564</c:v>
                </c:pt>
                <c:pt idx="6682">
                  <c:v>7.7153408910837564</c:v>
                </c:pt>
                <c:pt idx="6683">
                  <c:v>7.7153408910837564</c:v>
                </c:pt>
                <c:pt idx="6684">
                  <c:v>7.7153408910837564</c:v>
                </c:pt>
                <c:pt idx="6685">
                  <c:v>7.7153408910837564</c:v>
                </c:pt>
                <c:pt idx="6686">
                  <c:v>7.7153408910837564</c:v>
                </c:pt>
                <c:pt idx="6687">
                  <c:v>7.7153408910837564</c:v>
                </c:pt>
                <c:pt idx="6688">
                  <c:v>7.7153408910837564</c:v>
                </c:pt>
                <c:pt idx="6689">
                  <c:v>7.7153408910837564</c:v>
                </c:pt>
                <c:pt idx="6690">
                  <c:v>7.7153408910837564</c:v>
                </c:pt>
                <c:pt idx="6691">
                  <c:v>7.7153408910837564</c:v>
                </c:pt>
                <c:pt idx="6692">
                  <c:v>7.7153408910837564</c:v>
                </c:pt>
                <c:pt idx="6693">
                  <c:v>7.7153408910837564</c:v>
                </c:pt>
                <c:pt idx="6694">
                  <c:v>7.7153408910837564</c:v>
                </c:pt>
                <c:pt idx="6695">
                  <c:v>7.7153408910837564</c:v>
                </c:pt>
                <c:pt idx="6696">
                  <c:v>7.7153408910837564</c:v>
                </c:pt>
                <c:pt idx="6697">
                  <c:v>7.7153408910837564</c:v>
                </c:pt>
                <c:pt idx="6698">
                  <c:v>7.7153408910837564</c:v>
                </c:pt>
                <c:pt idx="6699">
                  <c:v>7.7153408910837564</c:v>
                </c:pt>
                <c:pt idx="6700">
                  <c:v>7.7153408910837564</c:v>
                </c:pt>
                <c:pt idx="6701">
                  <c:v>7.7153408910837564</c:v>
                </c:pt>
                <c:pt idx="6702">
                  <c:v>7.7153408910837564</c:v>
                </c:pt>
                <c:pt idx="6703">
                  <c:v>7.7153408910837564</c:v>
                </c:pt>
                <c:pt idx="6704">
                  <c:v>7.7153408910837564</c:v>
                </c:pt>
                <c:pt idx="6705">
                  <c:v>7.7153408910837564</c:v>
                </c:pt>
                <c:pt idx="6706">
                  <c:v>7.7153408910837564</c:v>
                </c:pt>
                <c:pt idx="6707">
                  <c:v>7.7153408910837564</c:v>
                </c:pt>
                <c:pt idx="6708">
                  <c:v>7.7153408910837564</c:v>
                </c:pt>
                <c:pt idx="6709">
                  <c:v>7.7153408910837564</c:v>
                </c:pt>
                <c:pt idx="6710">
                  <c:v>7.7153408910837564</c:v>
                </c:pt>
                <c:pt idx="6711">
                  <c:v>7.7153408910837564</c:v>
                </c:pt>
                <c:pt idx="6712">
                  <c:v>7.7153408910837564</c:v>
                </c:pt>
                <c:pt idx="6713">
                  <c:v>7.7153408910837564</c:v>
                </c:pt>
                <c:pt idx="6714">
                  <c:v>7.7153408910837564</c:v>
                </c:pt>
                <c:pt idx="6715">
                  <c:v>7.7153408910837564</c:v>
                </c:pt>
                <c:pt idx="6716">
                  <c:v>7.7153408910837564</c:v>
                </c:pt>
                <c:pt idx="6717">
                  <c:v>7.7153408910837564</c:v>
                </c:pt>
                <c:pt idx="6718">
                  <c:v>7.7153408910837564</c:v>
                </c:pt>
                <c:pt idx="6719">
                  <c:v>7.7153408910837564</c:v>
                </c:pt>
                <c:pt idx="6720">
                  <c:v>7.7153408910837564</c:v>
                </c:pt>
                <c:pt idx="6721">
                  <c:v>7.7153408910837564</c:v>
                </c:pt>
                <c:pt idx="6722">
                  <c:v>7.7153408910837564</c:v>
                </c:pt>
                <c:pt idx="6723">
                  <c:v>7.7153408910837564</c:v>
                </c:pt>
                <c:pt idx="6724">
                  <c:v>7.7153408910837564</c:v>
                </c:pt>
                <c:pt idx="6725">
                  <c:v>7.7153408910837564</c:v>
                </c:pt>
                <c:pt idx="6726">
                  <c:v>7.7153408910837564</c:v>
                </c:pt>
                <c:pt idx="6727">
                  <c:v>7.7153408910837564</c:v>
                </c:pt>
                <c:pt idx="6728">
                  <c:v>7.7153408910837564</c:v>
                </c:pt>
                <c:pt idx="6729">
                  <c:v>7.7153408910837564</c:v>
                </c:pt>
                <c:pt idx="6730">
                  <c:v>7.7153408910837564</c:v>
                </c:pt>
                <c:pt idx="6731">
                  <c:v>7.7153408910837564</c:v>
                </c:pt>
                <c:pt idx="6732">
                  <c:v>7.7153408910837564</c:v>
                </c:pt>
                <c:pt idx="6733">
                  <c:v>7.7153408910837564</c:v>
                </c:pt>
                <c:pt idx="6734">
                  <c:v>7.7153408910837564</c:v>
                </c:pt>
                <c:pt idx="6735">
                  <c:v>7.7153408910837564</c:v>
                </c:pt>
                <c:pt idx="6736">
                  <c:v>7.7153408910837564</c:v>
                </c:pt>
                <c:pt idx="6737">
                  <c:v>7.7153408910837564</c:v>
                </c:pt>
                <c:pt idx="6738">
                  <c:v>7.7153408910837564</c:v>
                </c:pt>
                <c:pt idx="6739">
                  <c:v>7.7153408910837564</c:v>
                </c:pt>
                <c:pt idx="6740">
                  <c:v>7.7153408910837564</c:v>
                </c:pt>
                <c:pt idx="6741">
                  <c:v>7.7153408910837564</c:v>
                </c:pt>
                <c:pt idx="6742">
                  <c:v>7.7153408910837564</c:v>
                </c:pt>
                <c:pt idx="6743">
                  <c:v>7.7153408910837564</c:v>
                </c:pt>
                <c:pt idx="6744">
                  <c:v>7.7153408910837564</c:v>
                </c:pt>
                <c:pt idx="6745">
                  <c:v>7.7153408910837564</c:v>
                </c:pt>
                <c:pt idx="6746">
                  <c:v>7.7153408910837564</c:v>
                </c:pt>
                <c:pt idx="6747">
                  <c:v>7.7153408910837564</c:v>
                </c:pt>
                <c:pt idx="6748">
                  <c:v>7.7153408910837564</c:v>
                </c:pt>
                <c:pt idx="6749">
                  <c:v>7.7153408910837564</c:v>
                </c:pt>
                <c:pt idx="6750">
                  <c:v>7.7153408910837564</c:v>
                </c:pt>
                <c:pt idx="6751">
                  <c:v>7.7153408910837564</c:v>
                </c:pt>
                <c:pt idx="6752">
                  <c:v>7.7153408910837564</c:v>
                </c:pt>
                <c:pt idx="6753">
                  <c:v>7.7153408910837564</c:v>
                </c:pt>
                <c:pt idx="6754">
                  <c:v>7.7153408910837564</c:v>
                </c:pt>
                <c:pt idx="6755">
                  <c:v>7.7153408910837564</c:v>
                </c:pt>
                <c:pt idx="6756">
                  <c:v>7.7153408910837564</c:v>
                </c:pt>
                <c:pt idx="6757">
                  <c:v>7.7153408910837564</c:v>
                </c:pt>
                <c:pt idx="6758">
                  <c:v>7.7153408910837564</c:v>
                </c:pt>
                <c:pt idx="6759">
                  <c:v>7.7153408910837564</c:v>
                </c:pt>
                <c:pt idx="6760">
                  <c:v>7.7153408910837564</c:v>
                </c:pt>
                <c:pt idx="6761">
                  <c:v>7.7153408910837564</c:v>
                </c:pt>
                <c:pt idx="6762">
                  <c:v>7.7153408910837564</c:v>
                </c:pt>
                <c:pt idx="6763">
                  <c:v>7.7153408910837564</c:v>
                </c:pt>
                <c:pt idx="6764">
                  <c:v>7.7153408910837564</c:v>
                </c:pt>
                <c:pt idx="6765">
                  <c:v>7.7153408910837564</c:v>
                </c:pt>
                <c:pt idx="6766">
                  <c:v>7.7153408910837564</c:v>
                </c:pt>
                <c:pt idx="6767">
                  <c:v>7.7153408910837564</c:v>
                </c:pt>
                <c:pt idx="6768">
                  <c:v>7.7153408910837564</c:v>
                </c:pt>
                <c:pt idx="6769">
                  <c:v>7.7153408910837564</c:v>
                </c:pt>
                <c:pt idx="6770">
                  <c:v>7.7153408910837564</c:v>
                </c:pt>
                <c:pt idx="6771">
                  <c:v>7.7153408910837564</c:v>
                </c:pt>
                <c:pt idx="6772">
                  <c:v>7.7153408910837564</c:v>
                </c:pt>
                <c:pt idx="6773">
                  <c:v>7.7153408910837564</c:v>
                </c:pt>
                <c:pt idx="6774">
                  <c:v>7.7153408910837564</c:v>
                </c:pt>
                <c:pt idx="6775">
                  <c:v>7.7153408910837564</c:v>
                </c:pt>
                <c:pt idx="6776">
                  <c:v>7.7153408910837564</c:v>
                </c:pt>
                <c:pt idx="6777">
                  <c:v>7.7153408910837564</c:v>
                </c:pt>
                <c:pt idx="6778">
                  <c:v>7.7153408910837564</c:v>
                </c:pt>
                <c:pt idx="6779">
                  <c:v>7.7153408910837564</c:v>
                </c:pt>
                <c:pt idx="6780">
                  <c:v>7.7153408910837564</c:v>
                </c:pt>
                <c:pt idx="6781">
                  <c:v>7.7153408910837564</c:v>
                </c:pt>
                <c:pt idx="6782">
                  <c:v>7.7153408910837564</c:v>
                </c:pt>
                <c:pt idx="6783">
                  <c:v>7.7153408910837564</c:v>
                </c:pt>
                <c:pt idx="6784">
                  <c:v>7.7153408910837564</c:v>
                </c:pt>
                <c:pt idx="6785">
                  <c:v>7.7153408910837564</c:v>
                </c:pt>
                <c:pt idx="6786">
                  <c:v>7.7153408910837564</c:v>
                </c:pt>
                <c:pt idx="6787">
                  <c:v>7.7153408910837564</c:v>
                </c:pt>
                <c:pt idx="6788">
                  <c:v>7.7153408910837564</c:v>
                </c:pt>
                <c:pt idx="6789">
                  <c:v>7.7153408910837564</c:v>
                </c:pt>
                <c:pt idx="6790">
                  <c:v>7.7153408910837564</c:v>
                </c:pt>
                <c:pt idx="6791">
                  <c:v>7.7153408910837564</c:v>
                </c:pt>
                <c:pt idx="6792">
                  <c:v>7.7153408910837564</c:v>
                </c:pt>
                <c:pt idx="6793">
                  <c:v>7.7153408910837564</c:v>
                </c:pt>
                <c:pt idx="6794">
                  <c:v>7.7153408910837564</c:v>
                </c:pt>
                <c:pt idx="6795">
                  <c:v>7.7153408910837564</c:v>
                </c:pt>
                <c:pt idx="6796">
                  <c:v>7.7153408910837564</c:v>
                </c:pt>
                <c:pt idx="6797">
                  <c:v>7.7153408910837564</c:v>
                </c:pt>
                <c:pt idx="6798">
                  <c:v>7.7153408910837564</c:v>
                </c:pt>
                <c:pt idx="6799">
                  <c:v>7.7153408910837564</c:v>
                </c:pt>
                <c:pt idx="6800">
                  <c:v>7.7153408910837564</c:v>
                </c:pt>
                <c:pt idx="6801">
                  <c:v>7.7153408910837564</c:v>
                </c:pt>
                <c:pt idx="6802">
                  <c:v>7.7153408910837564</c:v>
                </c:pt>
                <c:pt idx="6803">
                  <c:v>7.7153408910837564</c:v>
                </c:pt>
                <c:pt idx="6804">
                  <c:v>7.7153408910837564</c:v>
                </c:pt>
                <c:pt idx="6805">
                  <c:v>7.7153408910837564</c:v>
                </c:pt>
                <c:pt idx="6806">
                  <c:v>7.7153408910837564</c:v>
                </c:pt>
                <c:pt idx="6807">
                  <c:v>7.7153408910837564</c:v>
                </c:pt>
                <c:pt idx="6808">
                  <c:v>7.7153408910837564</c:v>
                </c:pt>
                <c:pt idx="6809">
                  <c:v>7.7153408910837564</c:v>
                </c:pt>
                <c:pt idx="6810">
                  <c:v>7.7153408910837564</c:v>
                </c:pt>
                <c:pt idx="6811">
                  <c:v>7.7153408910837564</c:v>
                </c:pt>
                <c:pt idx="6812">
                  <c:v>7.7153408910837564</c:v>
                </c:pt>
                <c:pt idx="6813">
                  <c:v>7.7153408910837564</c:v>
                </c:pt>
                <c:pt idx="6814">
                  <c:v>7.7153408910837564</c:v>
                </c:pt>
                <c:pt idx="6815">
                  <c:v>7.7153408910837564</c:v>
                </c:pt>
                <c:pt idx="6816">
                  <c:v>7.7153408910837564</c:v>
                </c:pt>
                <c:pt idx="6817">
                  <c:v>7.7153408910837564</c:v>
                </c:pt>
                <c:pt idx="6818">
                  <c:v>7.7153408910837564</c:v>
                </c:pt>
                <c:pt idx="6819">
                  <c:v>7.7153408910837564</c:v>
                </c:pt>
                <c:pt idx="6820">
                  <c:v>7.7153408910837564</c:v>
                </c:pt>
                <c:pt idx="6821">
                  <c:v>7.7153408910837564</c:v>
                </c:pt>
                <c:pt idx="6822">
                  <c:v>7.7153408910837564</c:v>
                </c:pt>
                <c:pt idx="6823">
                  <c:v>7.7153408910837564</c:v>
                </c:pt>
                <c:pt idx="6824">
                  <c:v>7.7153408910837564</c:v>
                </c:pt>
                <c:pt idx="6825">
                  <c:v>7.7153408910837564</c:v>
                </c:pt>
                <c:pt idx="6826">
                  <c:v>7.7153408910837564</c:v>
                </c:pt>
                <c:pt idx="6827">
                  <c:v>7.7153408910837564</c:v>
                </c:pt>
                <c:pt idx="6828">
                  <c:v>7.7153408910837564</c:v>
                </c:pt>
                <c:pt idx="6829">
                  <c:v>7.7153408910837564</c:v>
                </c:pt>
                <c:pt idx="6830">
                  <c:v>7.7153408910837564</c:v>
                </c:pt>
                <c:pt idx="6831">
                  <c:v>7.7153408910837564</c:v>
                </c:pt>
                <c:pt idx="6832">
                  <c:v>7.7153408910837564</c:v>
                </c:pt>
                <c:pt idx="6833">
                  <c:v>7.7153408910837564</c:v>
                </c:pt>
                <c:pt idx="6834">
                  <c:v>7.7153408910837564</c:v>
                </c:pt>
                <c:pt idx="6835">
                  <c:v>7.7153408910837564</c:v>
                </c:pt>
                <c:pt idx="6836">
                  <c:v>7.7153408910837564</c:v>
                </c:pt>
                <c:pt idx="6837">
                  <c:v>7.7153408910837564</c:v>
                </c:pt>
                <c:pt idx="6838">
                  <c:v>7.7153408910837564</c:v>
                </c:pt>
                <c:pt idx="6839">
                  <c:v>7.7153408910837564</c:v>
                </c:pt>
                <c:pt idx="6840">
                  <c:v>7.7153408910837564</c:v>
                </c:pt>
                <c:pt idx="6841">
                  <c:v>7.7153408910837564</c:v>
                </c:pt>
                <c:pt idx="6842">
                  <c:v>7.7153408910837564</c:v>
                </c:pt>
                <c:pt idx="6843">
                  <c:v>7.7153408910837564</c:v>
                </c:pt>
                <c:pt idx="6844">
                  <c:v>7.7153408910837564</c:v>
                </c:pt>
                <c:pt idx="6845">
                  <c:v>7.7153408910837564</c:v>
                </c:pt>
                <c:pt idx="6846">
                  <c:v>7.7153408910837564</c:v>
                </c:pt>
                <c:pt idx="6847">
                  <c:v>7.7153408910837564</c:v>
                </c:pt>
                <c:pt idx="6848">
                  <c:v>7.7153408910837564</c:v>
                </c:pt>
                <c:pt idx="6849">
                  <c:v>7.7153408910837564</c:v>
                </c:pt>
                <c:pt idx="6850">
                  <c:v>7.7153408910837564</c:v>
                </c:pt>
                <c:pt idx="6851">
                  <c:v>7.7153408910837564</c:v>
                </c:pt>
                <c:pt idx="6852">
                  <c:v>7.7153408910837564</c:v>
                </c:pt>
                <c:pt idx="6853">
                  <c:v>7.7153408910837564</c:v>
                </c:pt>
                <c:pt idx="6854">
                  <c:v>7.7153408910837564</c:v>
                </c:pt>
                <c:pt idx="6855">
                  <c:v>7.7153408910837564</c:v>
                </c:pt>
                <c:pt idx="6856">
                  <c:v>7.7153408910837564</c:v>
                </c:pt>
                <c:pt idx="6857">
                  <c:v>7.7153408910837564</c:v>
                </c:pt>
                <c:pt idx="6858">
                  <c:v>7.7153408910837564</c:v>
                </c:pt>
                <c:pt idx="6859">
                  <c:v>7.7153408910837564</c:v>
                </c:pt>
                <c:pt idx="6860">
                  <c:v>7.7153408910837564</c:v>
                </c:pt>
                <c:pt idx="6861">
                  <c:v>7.7153408910837564</c:v>
                </c:pt>
                <c:pt idx="6862">
                  <c:v>7.7153408910837564</c:v>
                </c:pt>
                <c:pt idx="6863">
                  <c:v>7.7153408910837564</c:v>
                </c:pt>
                <c:pt idx="6864">
                  <c:v>7.7153408910837564</c:v>
                </c:pt>
                <c:pt idx="6865">
                  <c:v>7.7153408910837564</c:v>
                </c:pt>
                <c:pt idx="6866">
                  <c:v>7.7153408910837564</c:v>
                </c:pt>
                <c:pt idx="6867">
                  <c:v>7.7153408910837564</c:v>
                </c:pt>
                <c:pt idx="6868">
                  <c:v>7.7153408910837564</c:v>
                </c:pt>
                <c:pt idx="6869">
                  <c:v>7.7153408910837564</c:v>
                </c:pt>
                <c:pt idx="6870">
                  <c:v>7.7153408910837564</c:v>
                </c:pt>
                <c:pt idx="6871">
                  <c:v>7.7153408910837564</c:v>
                </c:pt>
                <c:pt idx="6872">
                  <c:v>7.7153408910837564</c:v>
                </c:pt>
                <c:pt idx="6873">
                  <c:v>7.7153408910837564</c:v>
                </c:pt>
                <c:pt idx="6874">
                  <c:v>7.7153408910837564</c:v>
                </c:pt>
                <c:pt idx="6875">
                  <c:v>7.7153408910837564</c:v>
                </c:pt>
                <c:pt idx="6876">
                  <c:v>7.7153408910837564</c:v>
                </c:pt>
                <c:pt idx="6877">
                  <c:v>7.7153408910837564</c:v>
                </c:pt>
                <c:pt idx="6878">
                  <c:v>7.7153408910837564</c:v>
                </c:pt>
                <c:pt idx="6879">
                  <c:v>7.7153408910837564</c:v>
                </c:pt>
                <c:pt idx="6880">
                  <c:v>7.7153408910837564</c:v>
                </c:pt>
                <c:pt idx="6881">
                  <c:v>7.7153408910837564</c:v>
                </c:pt>
                <c:pt idx="6882">
                  <c:v>7.7153408910837564</c:v>
                </c:pt>
                <c:pt idx="6883">
                  <c:v>7.7153408910837564</c:v>
                </c:pt>
                <c:pt idx="6884">
                  <c:v>7.7153408910837564</c:v>
                </c:pt>
                <c:pt idx="6885">
                  <c:v>7.7153408910837564</c:v>
                </c:pt>
                <c:pt idx="6886">
                  <c:v>7.7153408910837564</c:v>
                </c:pt>
                <c:pt idx="6887">
                  <c:v>7.7153408910837564</c:v>
                </c:pt>
                <c:pt idx="6888">
                  <c:v>7.7153408910837564</c:v>
                </c:pt>
                <c:pt idx="6889">
                  <c:v>7.7153408910837564</c:v>
                </c:pt>
                <c:pt idx="6890">
                  <c:v>7.7153408910837564</c:v>
                </c:pt>
                <c:pt idx="6891">
                  <c:v>7.7153408910837564</c:v>
                </c:pt>
                <c:pt idx="6892">
                  <c:v>7.7153408910837564</c:v>
                </c:pt>
                <c:pt idx="6893">
                  <c:v>7.7153408910837564</c:v>
                </c:pt>
                <c:pt idx="6894">
                  <c:v>7.7153408910837564</c:v>
                </c:pt>
                <c:pt idx="6895">
                  <c:v>7.7153408910837564</c:v>
                </c:pt>
                <c:pt idx="6896">
                  <c:v>7.7153408910837564</c:v>
                </c:pt>
                <c:pt idx="6897">
                  <c:v>7.7153408910837564</c:v>
                </c:pt>
                <c:pt idx="6898">
                  <c:v>7.7153408910837564</c:v>
                </c:pt>
                <c:pt idx="6899">
                  <c:v>7.7153408910837564</c:v>
                </c:pt>
                <c:pt idx="6900">
                  <c:v>7.7153408910837564</c:v>
                </c:pt>
                <c:pt idx="6901">
                  <c:v>7.7153408910837564</c:v>
                </c:pt>
                <c:pt idx="6902">
                  <c:v>7.7153408910837564</c:v>
                </c:pt>
                <c:pt idx="6903">
                  <c:v>7.7153408910837564</c:v>
                </c:pt>
                <c:pt idx="6904">
                  <c:v>7.7153408910837564</c:v>
                </c:pt>
                <c:pt idx="6905">
                  <c:v>7.7153408910837564</c:v>
                </c:pt>
                <c:pt idx="6906">
                  <c:v>7.7153408910837564</c:v>
                </c:pt>
                <c:pt idx="6907">
                  <c:v>7.7153408910837564</c:v>
                </c:pt>
                <c:pt idx="6908">
                  <c:v>7.7153408910837564</c:v>
                </c:pt>
                <c:pt idx="6909">
                  <c:v>7.7153408910837564</c:v>
                </c:pt>
                <c:pt idx="6910">
                  <c:v>7.7153408910837564</c:v>
                </c:pt>
                <c:pt idx="6911">
                  <c:v>7.7153408910837564</c:v>
                </c:pt>
                <c:pt idx="6912">
                  <c:v>7.7153408910837564</c:v>
                </c:pt>
                <c:pt idx="6913">
                  <c:v>7.7153408910837564</c:v>
                </c:pt>
                <c:pt idx="6914">
                  <c:v>7.7153408910837564</c:v>
                </c:pt>
                <c:pt idx="6915">
                  <c:v>7.7153408910837564</c:v>
                </c:pt>
                <c:pt idx="6916">
                  <c:v>7.7153408910837564</c:v>
                </c:pt>
                <c:pt idx="6917">
                  <c:v>7.7153408910837564</c:v>
                </c:pt>
                <c:pt idx="6918">
                  <c:v>7.7153408910837564</c:v>
                </c:pt>
                <c:pt idx="6919">
                  <c:v>7.7153408910837564</c:v>
                </c:pt>
                <c:pt idx="6920">
                  <c:v>7.7153408910837564</c:v>
                </c:pt>
                <c:pt idx="6921">
                  <c:v>7.7153408910837564</c:v>
                </c:pt>
                <c:pt idx="6922">
                  <c:v>7.7153408910837564</c:v>
                </c:pt>
                <c:pt idx="6923">
                  <c:v>7.7153408910837564</c:v>
                </c:pt>
                <c:pt idx="6924">
                  <c:v>7.7153408910837564</c:v>
                </c:pt>
                <c:pt idx="6925">
                  <c:v>7.7153408910837564</c:v>
                </c:pt>
                <c:pt idx="6926">
                  <c:v>7.7153408910837564</c:v>
                </c:pt>
                <c:pt idx="6927">
                  <c:v>7.7153408910837564</c:v>
                </c:pt>
                <c:pt idx="6928">
                  <c:v>7.7153408910837564</c:v>
                </c:pt>
                <c:pt idx="6929">
                  <c:v>7.7153408910837564</c:v>
                </c:pt>
                <c:pt idx="6930">
                  <c:v>7.7153408910837564</c:v>
                </c:pt>
                <c:pt idx="6931">
                  <c:v>7.7153408910837564</c:v>
                </c:pt>
                <c:pt idx="6932">
                  <c:v>7.7153408910837564</c:v>
                </c:pt>
                <c:pt idx="6933">
                  <c:v>7.7153408910837564</c:v>
                </c:pt>
                <c:pt idx="6934">
                  <c:v>7.7153408910837564</c:v>
                </c:pt>
                <c:pt idx="6935">
                  <c:v>7.7153408910837564</c:v>
                </c:pt>
                <c:pt idx="6936">
                  <c:v>7.7153408910837564</c:v>
                </c:pt>
                <c:pt idx="6937">
                  <c:v>7.7153408910837564</c:v>
                </c:pt>
                <c:pt idx="6938">
                  <c:v>7.7153408910837564</c:v>
                </c:pt>
                <c:pt idx="6939">
                  <c:v>7.7153408910837564</c:v>
                </c:pt>
                <c:pt idx="6940">
                  <c:v>7.7153408910837564</c:v>
                </c:pt>
                <c:pt idx="6941">
                  <c:v>7.7153408910837564</c:v>
                </c:pt>
                <c:pt idx="6942">
                  <c:v>7.7153408910837564</c:v>
                </c:pt>
                <c:pt idx="6943">
                  <c:v>7.7153408910837564</c:v>
                </c:pt>
                <c:pt idx="6944">
                  <c:v>7.7153408910837564</c:v>
                </c:pt>
                <c:pt idx="6945">
                  <c:v>7.7153408910837564</c:v>
                </c:pt>
                <c:pt idx="6946">
                  <c:v>7.7153408910837564</c:v>
                </c:pt>
                <c:pt idx="6947">
                  <c:v>7.7153408910837564</c:v>
                </c:pt>
                <c:pt idx="6948">
                  <c:v>7.7153408910837564</c:v>
                </c:pt>
                <c:pt idx="6949">
                  <c:v>7.7153408910837564</c:v>
                </c:pt>
                <c:pt idx="6950">
                  <c:v>7.7153408910837564</c:v>
                </c:pt>
                <c:pt idx="6951">
                  <c:v>7.7153408910837564</c:v>
                </c:pt>
                <c:pt idx="6952">
                  <c:v>7.7153408910837564</c:v>
                </c:pt>
                <c:pt idx="6953">
                  <c:v>7.7153408910837564</c:v>
                </c:pt>
                <c:pt idx="6954">
                  <c:v>7.7153408910837564</c:v>
                </c:pt>
                <c:pt idx="6955">
                  <c:v>7.7153408910837564</c:v>
                </c:pt>
                <c:pt idx="6956">
                  <c:v>7.7153408910837564</c:v>
                </c:pt>
                <c:pt idx="6957">
                  <c:v>7.7153408910837564</c:v>
                </c:pt>
                <c:pt idx="6958">
                  <c:v>7.7153408910837564</c:v>
                </c:pt>
                <c:pt idx="6959">
                  <c:v>7.7153408910837564</c:v>
                </c:pt>
                <c:pt idx="6960">
                  <c:v>7.7153408910837564</c:v>
                </c:pt>
                <c:pt idx="6961">
                  <c:v>7.7153408910837564</c:v>
                </c:pt>
                <c:pt idx="6962">
                  <c:v>7.7153408910837564</c:v>
                </c:pt>
                <c:pt idx="6963">
                  <c:v>7.7153408910837564</c:v>
                </c:pt>
                <c:pt idx="6964">
                  <c:v>7.7153408910837564</c:v>
                </c:pt>
                <c:pt idx="6965">
                  <c:v>7.7153408910837564</c:v>
                </c:pt>
                <c:pt idx="6966">
                  <c:v>7.7153408910837564</c:v>
                </c:pt>
                <c:pt idx="6967">
                  <c:v>7.7153408910837564</c:v>
                </c:pt>
                <c:pt idx="6968">
                  <c:v>7.7153408910837564</c:v>
                </c:pt>
                <c:pt idx="6969">
                  <c:v>7.7153408910837564</c:v>
                </c:pt>
                <c:pt idx="6970">
                  <c:v>7.7153408910837564</c:v>
                </c:pt>
                <c:pt idx="6971">
                  <c:v>7.7153408910837564</c:v>
                </c:pt>
                <c:pt idx="6972">
                  <c:v>7.7153408910837564</c:v>
                </c:pt>
                <c:pt idx="6973">
                  <c:v>7.7153408910837564</c:v>
                </c:pt>
                <c:pt idx="6974">
                  <c:v>7.7153408910837564</c:v>
                </c:pt>
                <c:pt idx="6975">
                  <c:v>7.7153408910837564</c:v>
                </c:pt>
                <c:pt idx="6976">
                  <c:v>7.7153408910837564</c:v>
                </c:pt>
                <c:pt idx="6977">
                  <c:v>7.7153408910837564</c:v>
                </c:pt>
                <c:pt idx="6978">
                  <c:v>7.7153408910837564</c:v>
                </c:pt>
                <c:pt idx="6979">
                  <c:v>7.7153408910837564</c:v>
                </c:pt>
                <c:pt idx="6980">
                  <c:v>7.7153408910837564</c:v>
                </c:pt>
                <c:pt idx="6981">
                  <c:v>7.7153408910837564</c:v>
                </c:pt>
                <c:pt idx="6982">
                  <c:v>7.7153408910837564</c:v>
                </c:pt>
                <c:pt idx="6983">
                  <c:v>7.7153408910837564</c:v>
                </c:pt>
                <c:pt idx="6984">
                  <c:v>7.7153408910837564</c:v>
                </c:pt>
                <c:pt idx="6985">
                  <c:v>7.7153408910837564</c:v>
                </c:pt>
                <c:pt idx="6986">
                  <c:v>7.7153408910837564</c:v>
                </c:pt>
                <c:pt idx="6987">
                  <c:v>7.7153408910837564</c:v>
                </c:pt>
                <c:pt idx="6988">
                  <c:v>7.7153408910837564</c:v>
                </c:pt>
                <c:pt idx="6989">
                  <c:v>7.7153408910837564</c:v>
                </c:pt>
                <c:pt idx="6990">
                  <c:v>7.7153408910837564</c:v>
                </c:pt>
                <c:pt idx="6991">
                  <c:v>7.7153408910837564</c:v>
                </c:pt>
                <c:pt idx="6992">
                  <c:v>7.7153408910837564</c:v>
                </c:pt>
                <c:pt idx="6993">
                  <c:v>7.7153408910837564</c:v>
                </c:pt>
                <c:pt idx="6994">
                  <c:v>7.7153408910837564</c:v>
                </c:pt>
                <c:pt idx="6995">
                  <c:v>7.7153408910837564</c:v>
                </c:pt>
                <c:pt idx="6996">
                  <c:v>7.7153408910837564</c:v>
                </c:pt>
                <c:pt idx="6997">
                  <c:v>7.7153408910837564</c:v>
                </c:pt>
                <c:pt idx="6998">
                  <c:v>7.7153408910837564</c:v>
                </c:pt>
                <c:pt idx="6999">
                  <c:v>7.7153408910837564</c:v>
                </c:pt>
                <c:pt idx="7000">
                  <c:v>7.7153408910837564</c:v>
                </c:pt>
                <c:pt idx="7001">
                  <c:v>7.7153408910837564</c:v>
                </c:pt>
                <c:pt idx="7002">
                  <c:v>7.7153408910837564</c:v>
                </c:pt>
                <c:pt idx="7003">
                  <c:v>7.7153408910837564</c:v>
                </c:pt>
                <c:pt idx="7004">
                  <c:v>7.7153408910837564</c:v>
                </c:pt>
                <c:pt idx="7005">
                  <c:v>7.7153408910837564</c:v>
                </c:pt>
                <c:pt idx="7006">
                  <c:v>7.7153408910837564</c:v>
                </c:pt>
                <c:pt idx="7007">
                  <c:v>7.7153408910837564</c:v>
                </c:pt>
                <c:pt idx="7008">
                  <c:v>7.7153408910837564</c:v>
                </c:pt>
                <c:pt idx="7009">
                  <c:v>7.7153408910837564</c:v>
                </c:pt>
                <c:pt idx="7010">
                  <c:v>7.7153408910837564</c:v>
                </c:pt>
                <c:pt idx="7011">
                  <c:v>7.7153408910837564</c:v>
                </c:pt>
                <c:pt idx="7012">
                  <c:v>7.7153408910837564</c:v>
                </c:pt>
                <c:pt idx="7013">
                  <c:v>7.7153408910837564</c:v>
                </c:pt>
                <c:pt idx="7014">
                  <c:v>7.7153408910837564</c:v>
                </c:pt>
                <c:pt idx="7015">
                  <c:v>7.7153408910837564</c:v>
                </c:pt>
                <c:pt idx="7016">
                  <c:v>7.7153408910837564</c:v>
                </c:pt>
                <c:pt idx="7017">
                  <c:v>7.7153408910837564</c:v>
                </c:pt>
                <c:pt idx="7018">
                  <c:v>7.7153408910837564</c:v>
                </c:pt>
                <c:pt idx="7019">
                  <c:v>7.7153408910837564</c:v>
                </c:pt>
                <c:pt idx="7020">
                  <c:v>7.7153408910837564</c:v>
                </c:pt>
                <c:pt idx="7021">
                  <c:v>7.7153408910837564</c:v>
                </c:pt>
                <c:pt idx="7022">
                  <c:v>7.7153408910837564</c:v>
                </c:pt>
                <c:pt idx="7023">
                  <c:v>7.7153408910837564</c:v>
                </c:pt>
                <c:pt idx="7024">
                  <c:v>7.7153408910837564</c:v>
                </c:pt>
                <c:pt idx="7025">
                  <c:v>7.7153408910837564</c:v>
                </c:pt>
                <c:pt idx="7026">
                  <c:v>7.7153408910837564</c:v>
                </c:pt>
                <c:pt idx="7027">
                  <c:v>7.7153408910837564</c:v>
                </c:pt>
                <c:pt idx="7028">
                  <c:v>7.7153408910837564</c:v>
                </c:pt>
                <c:pt idx="7029">
                  <c:v>7.7153408910837564</c:v>
                </c:pt>
                <c:pt idx="7030">
                  <c:v>7.7153408910837564</c:v>
                </c:pt>
                <c:pt idx="7031">
                  <c:v>7.7153408910837564</c:v>
                </c:pt>
                <c:pt idx="7032">
                  <c:v>7.7153408910837564</c:v>
                </c:pt>
                <c:pt idx="7033">
                  <c:v>7.7153408910837564</c:v>
                </c:pt>
                <c:pt idx="7034">
                  <c:v>7.7153408910837564</c:v>
                </c:pt>
                <c:pt idx="7035">
                  <c:v>7.7153408910837564</c:v>
                </c:pt>
                <c:pt idx="7036">
                  <c:v>7.7153408910837564</c:v>
                </c:pt>
                <c:pt idx="7037">
                  <c:v>7.7153408910837564</c:v>
                </c:pt>
                <c:pt idx="7038">
                  <c:v>7.7153408910837564</c:v>
                </c:pt>
                <c:pt idx="7039">
                  <c:v>7.7153408910837564</c:v>
                </c:pt>
                <c:pt idx="7040">
                  <c:v>7.7153408910837564</c:v>
                </c:pt>
                <c:pt idx="7041">
                  <c:v>7.7153408910837564</c:v>
                </c:pt>
                <c:pt idx="7042">
                  <c:v>7.7153408910837564</c:v>
                </c:pt>
                <c:pt idx="7043">
                  <c:v>7.7153408910837564</c:v>
                </c:pt>
                <c:pt idx="7044">
                  <c:v>7.7153408910837564</c:v>
                </c:pt>
                <c:pt idx="7045">
                  <c:v>7.7153408910837564</c:v>
                </c:pt>
                <c:pt idx="7046">
                  <c:v>7.7153408910837564</c:v>
                </c:pt>
                <c:pt idx="7047">
                  <c:v>7.7153408910837564</c:v>
                </c:pt>
                <c:pt idx="7048">
                  <c:v>7.7153408910837564</c:v>
                </c:pt>
                <c:pt idx="7049">
                  <c:v>7.7153408910837564</c:v>
                </c:pt>
                <c:pt idx="7050">
                  <c:v>7.7153408910837564</c:v>
                </c:pt>
                <c:pt idx="7051">
                  <c:v>7.7153408910837564</c:v>
                </c:pt>
                <c:pt idx="7052">
                  <c:v>7.7153408910837564</c:v>
                </c:pt>
                <c:pt idx="7053">
                  <c:v>7.7153408910837564</c:v>
                </c:pt>
                <c:pt idx="7054">
                  <c:v>7.7153408910837564</c:v>
                </c:pt>
                <c:pt idx="7055">
                  <c:v>7.7153408910837564</c:v>
                </c:pt>
                <c:pt idx="7056">
                  <c:v>7.7153408910837564</c:v>
                </c:pt>
                <c:pt idx="7057">
                  <c:v>7.7153408910837564</c:v>
                </c:pt>
                <c:pt idx="7058">
                  <c:v>7.7153408910837564</c:v>
                </c:pt>
                <c:pt idx="7059">
                  <c:v>7.7153408910837564</c:v>
                </c:pt>
                <c:pt idx="7060">
                  <c:v>7.7153408910837564</c:v>
                </c:pt>
                <c:pt idx="7061">
                  <c:v>7.7153408910837564</c:v>
                </c:pt>
                <c:pt idx="7062">
                  <c:v>7.7153408910837564</c:v>
                </c:pt>
                <c:pt idx="7063">
                  <c:v>7.7153408910837564</c:v>
                </c:pt>
                <c:pt idx="7064">
                  <c:v>7.7153408910837564</c:v>
                </c:pt>
                <c:pt idx="7065">
                  <c:v>7.7153408910837564</c:v>
                </c:pt>
                <c:pt idx="7066">
                  <c:v>7.7153408910837564</c:v>
                </c:pt>
                <c:pt idx="7067">
                  <c:v>7.7153408910837564</c:v>
                </c:pt>
                <c:pt idx="7068">
                  <c:v>7.7153408910837564</c:v>
                </c:pt>
                <c:pt idx="7069">
                  <c:v>7.7153408910837564</c:v>
                </c:pt>
                <c:pt idx="7070">
                  <c:v>7.7153408910837564</c:v>
                </c:pt>
                <c:pt idx="7071">
                  <c:v>7.7153408910837564</c:v>
                </c:pt>
                <c:pt idx="7072">
                  <c:v>7.7153408910837564</c:v>
                </c:pt>
                <c:pt idx="7073">
                  <c:v>7.7153408910837564</c:v>
                </c:pt>
                <c:pt idx="7074">
                  <c:v>7.7153408910837564</c:v>
                </c:pt>
                <c:pt idx="7075">
                  <c:v>7.7153408910837564</c:v>
                </c:pt>
                <c:pt idx="7076">
                  <c:v>7.7153408910837564</c:v>
                </c:pt>
                <c:pt idx="7077">
                  <c:v>7.7153408910837564</c:v>
                </c:pt>
                <c:pt idx="7078">
                  <c:v>7.7153408910837564</c:v>
                </c:pt>
                <c:pt idx="7079">
                  <c:v>7.7153408910837564</c:v>
                </c:pt>
                <c:pt idx="7080">
                  <c:v>7.7153408910837564</c:v>
                </c:pt>
                <c:pt idx="7081">
                  <c:v>7.7153408910837564</c:v>
                </c:pt>
                <c:pt idx="7082">
                  <c:v>7.7153408910837564</c:v>
                </c:pt>
                <c:pt idx="7083">
                  <c:v>7.7153408910837564</c:v>
                </c:pt>
                <c:pt idx="7084">
                  <c:v>7.7153408910837564</c:v>
                </c:pt>
                <c:pt idx="7085">
                  <c:v>7.7153408910837564</c:v>
                </c:pt>
                <c:pt idx="7086">
                  <c:v>7.7153408910837564</c:v>
                </c:pt>
                <c:pt idx="7087">
                  <c:v>7.7153408910837564</c:v>
                </c:pt>
                <c:pt idx="7088">
                  <c:v>7.7153408910837564</c:v>
                </c:pt>
                <c:pt idx="7089">
                  <c:v>7.7153408910837564</c:v>
                </c:pt>
                <c:pt idx="7090">
                  <c:v>7.7153408910837564</c:v>
                </c:pt>
                <c:pt idx="7091">
                  <c:v>7.7153408910837564</c:v>
                </c:pt>
                <c:pt idx="7092">
                  <c:v>7.7153408910837564</c:v>
                </c:pt>
                <c:pt idx="7093">
                  <c:v>7.7153408910837564</c:v>
                </c:pt>
                <c:pt idx="7094">
                  <c:v>7.7153408910837564</c:v>
                </c:pt>
                <c:pt idx="7095">
                  <c:v>7.7153408910837564</c:v>
                </c:pt>
                <c:pt idx="7096">
                  <c:v>7.7153408910837564</c:v>
                </c:pt>
                <c:pt idx="7097">
                  <c:v>7.7153408910837564</c:v>
                </c:pt>
                <c:pt idx="7098">
                  <c:v>7.7153408910837564</c:v>
                </c:pt>
                <c:pt idx="7099">
                  <c:v>7.7153408910837564</c:v>
                </c:pt>
                <c:pt idx="7100">
                  <c:v>7.7153408910837564</c:v>
                </c:pt>
                <c:pt idx="7101">
                  <c:v>7.7153408910837564</c:v>
                </c:pt>
                <c:pt idx="7102">
                  <c:v>7.7153408910837564</c:v>
                </c:pt>
                <c:pt idx="7103">
                  <c:v>7.7153408910837564</c:v>
                </c:pt>
                <c:pt idx="7104">
                  <c:v>7.7153408910837564</c:v>
                </c:pt>
                <c:pt idx="7105">
                  <c:v>7.7153408910837564</c:v>
                </c:pt>
                <c:pt idx="7106">
                  <c:v>7.7153408910837564</c:v>
                </c:pt>
                <c:pt idx="7107">
                  <c:v>7.7153408910837564</c:v>
                </c:pt>
                <c:pt idx="7108">
                  <c:v>7.7153408910837564</c:v>
                </c:pt>
                <c:pt idx="7109">
                  <c:v>7.7153408910837564</c:v>
                </c:pt>
                <c:pt idx="7110">
                  <c:v>7.7153408910837564</c:v>
                </c:pt>
                <c:pt idx="7111">
                  <c:v>7.7153408910837564</c:v>
                </c:pt>
                <c:pt idx="7112">
                  <c:v>7.7153408910837564</c:v>
                </c:pt>
                <c:pt idx="7113">
                  <c:v>7.7153408910837564</c:v>
                </c:pt>
                <c:pt idx="7114">
                  <c:v>7.7153408910837564</c:v>
                </c:pt>
                <c:pt idx="7115">
                  <c:v>7.7153408910837564</c:v>
                </c:pt>
                <c:pt idx="7116">
                  <c:v>7.7153408910837564</c:v>
                </c:pt>
                <c:pt idx="7117">
                  <c:v>7.7153408910837564</c:v>
                </c:pt>
                <c:pt idx="7118">
                  <c:v>7.7153408910837564</c:v>
                </c:pt>
                <c:pt idx="7119">
                  <c:v>7.7153408910837564</c:v>
                </c:pt>
                <c:pt idx="7120">
                  <c:v>7.7153408910837564</c:v>
                </c:pt>
                <c:pt idx="7121">
                  <c:v>7.7153408910837564</c:v>
                </c:pt>
                <c:pt idx="7122">
                  <c:v>7.7153408910837564</c:v>
                </c:pt>
                <c:pt idx="7123">
                  <c:v>7.7153408910837564</c:v>
                </c:pt>
                <c:pt idx="7124">
                  <c:v>7.7153408910837564</c:v>
                </c:pt>
                <c:pt idx="7125">
                  <c:v>7.7153408910837564</c:v>
                </c:pt>
                <c:pt idx="7126">
                  <c:v>7.7153408910837564</c:v>
                </c:pt>
                <c:pt idx="7127">
                  <c:v>7.7153408910837564</c:v>
                </c:pt>
                <c:pt idx="7128">
                  <c:v>7.7153408910837564</c:v>
                </c:pt>
                <c:pt idx="7129">
                  <c:v>7.7153408910837564</c:v>
                </c:pt>
                <c:pt idx="7130">
                  <c:v>7.7153408910837564</c:v>
                </c:pt>
                <c:pt idx="7131">
                  <c:v>7.7153408910837564</c:v>
                </c:pt>
                <c:pt idx="7132">
                  <c:v>7.7153408910837564</c:v>
                </c:pt>
                <c:pt idx="7133">
                  <c:v>7.7153408910837564</c:v>
                </c:pt>
                <c:pt idx="7134">
                  <c:v>7.7153408910837564</c:v>
                </c:pt>
                <c:pt idx="7135">
                  <c:v>7.7153408910837564</c:v>
                </c:pt>
                <c:pt idx="7136">
                  <c:v>7.7153408910837564</c:v>
                </c:pt>
                <c:pt idx="7137">
                  <c:v>7.7153408910837564</c:v>
                </c:pt>
                <c:pt idx="7138">
                  <c:v>7.7153408910837564</c:v>
                </c:pt>
                <c:pt idx="7139">
                  <c:v>7.7153408910837564</c:v>
                </c:pt>
                <c:pt idx="7140">
                  <c:v>7.7153408910837564</c:v>
                </c:pt>
                <c:pt idx="7141">
                  <c:v>7.7153408910837564</c:v>
                </c:pt>
                <c:pt idx="7142">
                  <c:v>7.7153408910837564</c:v>
                </c:pt>
                <c:pt idx="7143">
                  <c:v>7.7153408910837564</c:v>
                </c:pt>
                <c:pt idx="7144">
                  <c:v>7.7153408910837564</c:v>
                </c:pt>
                <c:pt idx="7145">
                  <c:v>7.7153408910837564</c:v>
                </c:pt>
                <c:pt idx="7146">
                  <c:v>7.7153408910837564</c:v>
                </c:pt>
                <c:pt idx="7147">
                  <c:v>7.7153408910837564</c:v>
                </c:pt>
                <c:pt idx="7148">
                  <c:v>7.7153408910837564</c:v>
                </c:pt>
                <c:pt idx="7149">
                  <c:v>7.7153408910837564</c:v>
                </c:pt>
                <c:pt idx="7150">
                  <c:v>7.7153408910837564</c:v>
                </c:pt>
                <c:pt idx="7151">
                  <c:v>7.7153408910837564</c:v>
                </c:pt>
                <c:pt idx="7152">
                  <c:v>7.7153408910837564</c:v>
                </c:pt>
                <c:pt idx="7153">
                  <c:v>7.7153408910837564</c:v>
                </c:pt>
                <c:pt idx="7154">
                  <c:v>7.7153408910837564</c:v>
                </c:pt>
                <c:pt idx="7155">
                  <c:v>7.7153408910837564</c:v>
                </c:pt>
                <c:pt idx="7156">
                  <c:v>7.7153408910837564</c:v>
                </c:pt>
                <c:pt idx="7157">
                  <c:v>7.7153408910837564</c:v>
                </c:pt>
                <c:pt idx="7158">
                  <c:v>7.7153408910837564</c:v>
                </c:pt>
                <c:pt idx="7159">
                  <c:v>7.7153408910837564</c:v>
                </c:pt>
                <c:pt idx="7160">
                  <c:v>7.7153408910837564</c:v>
                </c:pt>
                <c:pt idx="7161">
                  <c:v>7.7153408910837564</c:v>
                </c:pt>
                <c:pt idx="7162">
                  <c:v>7.7153408910837564</c:v>
                </c:pt>
                <c:pt idx="7163">
                  <c:v>7.7153408910837564</c:v>
                </c:pt>
                <c:pt idx="7164">
                  <c:v>7.7153408910837564</c:v>
                </c:pt>
                <c:pt idx="7165">
                  <c:v>7.7153408910837564</c:v>
                </c:pt>
                <c:pt idx="7166">
                  <c:v>7.7153408910837564</c:v>
                </c:pt>
                <c:pt idx="7167">
                  <c:v>7.7153408910837564</c:v>
                </c:pt>
                <c:pt idx="7168">
                  <c:v>7.7153408910837564</c:v>
                </c:pt>
                <c:pt idx="7169">
                  <c:v>7.7153408910837564</c:v>
                </c:pt>
                <c:pt idx="7170">
                  <c:v>7.7153408910837564</c:v>
                </c:pt>
                <c:pt idx="7171">
                  <c:v>7.7153408910837564</c:v>
                </c:pt>
                <c:pt idx="7172">
                  <c:v>7.7153408910837564</c:v>
                </c:pt>
                <c:pt idx="7173">
                  <c:v>7.7153408910837564</c:v>
                </c:pt>
                <c:pt idx="7174">
                  <c:v>7.7153408910837564</c:v>
                </c:pt>
                <c:pt idx="7175">
                  <c:v>7.7153408910837564</c:v>
                </c:pt>
                <c:pt idx="7176">
                  <c:v>7.7153408910837564</c:v>
                </c:pt>
                <c:pt idx="7177">
                  <c:v>7.7153408910837564</c:v>
                </c:pt>
                <c:pt idx="7178">
                  <c:v>7.7153408910837564</c:v>
                </c:pt>
                <c:pt idx="7179">
                  <c:v>7.7153408910837564</c:v>
                </c:pt>
                <c:pt idx="7180">
                  <c:v>7.7153408910837564</c:v>
                </c:pt>
                <c:pt idx="7181">
                  <c:v>7.7153408910837564</c:v>
                </c:pt>
                <c:pt idx="7182">
                  <c:v>7.7153408910837564</c:v>
                </c:pt>
                <c:pt idx="7183">
                  <c:v>7.7153408910837564</c:v>
                </c:pt>
                <c:pt idx="7184">
                  <c:v>7.7153408910837564</c:v>
                </c:pt>
                <c:pt idx="7185">
                  <c:v>7.7153408910837564</c:v>
                </c:pt>
                <c:pt idx="7186">
                  <c:v>7.7153408910837564</c:v>
                </c:pt>
                <c:pt idx="7187">
                  <c:v>7.7153408910837564</c:v>
                </c:pt>
                <c:pt idx="7188">
                  <c:v>7.7153408910837564</c:v>
                </c:pt>
                <c:pt idx="7189">
                  <c:v>7.7153408910837564</c:v>
                </c:pt>
                <c:pt idx="7190">
                  <c:v>7.7153408910837564</c:v>
                </c:pt>
                <c:pt idx="7191">
                  <c:v>7.7153408910837564</c:v>
                </c:pt>
                <c:pt idx="7192">
                  <c:v>7.7153408910837564</c:v>
                </c:pt>
                <c:pt idx="7193">
                  <c:v>7.7153408910837564</c:v>
                </c:pt>
                <c:pt idx="7194">
                  <c:v>7.7153408910837564</c:v>
                </c:pt>
                <c:pt idx="7195">
                  <c:v>7.7153408910837564</c:v>
                </c:pt>
                <c:pt idx="7196">
                  <c:v>7.7153408910837564</c:v>
                </c:pt>
                <c:pt idx="7197">
                  <c:v>7.7153408910837564</c:v>
                </c:pt>
                <c:pt idx="7198">
                  <c:v>7.7153408910837564</c:v>
                </c:pt>
                <c:pt idx="7199">
                  <c:v>7.7153408910837564</c:v>
                </c:pt>
                <c:pt idx="7200">
                  <c:v>7.7153408910837564</c:v>
                </c:pt>
                <c:pt idx="7201">
                  <c:v>7.7153408910837564</c:v>
                </c:pt>
                <c:pt idx="7202">
                  <c:v>7.7153408910837564</c:v>
                </c:pt>
                <c:pt idx="7203">
                  <c:v>7.7153408910837564</c:v>
                </c:pt>
                <c:pt idx="7204">
                  <c:v>7.7153408910837564</c:v>
                </c:pt>
                <c:pt idx="7205">
                  <c:v>7.7153408910837564</c:v>
                </c:pt>
                <c:pt idx="7206">
                  <c:v>7.7153408910837564</c:v>
                </c:pt>
                <c:pt idx="7207">
                  <c:v>7.7153408910837564</c:v>
                </c:pt>
                <c:pt idx="7208">
                  <c:v>7.7153408910837564</c:v>
                </c:pt>
                <c:pt idx="7209">
                  <c:v>7.7153408910837564</c:v>
                </c:pt>
                <c:pt idx="7210">
                  <c:v>7.7153408910837564</c:v>
                </c:pt>
                <c:pt idx="7211">
                  <c:v>7.7153408910837564</c:v>
                </c:pt>
                <c:pt idx="7212">
                  <c:v>7.7153408910837564</c:v>
                </c:pt>
                <c:pt idx="7213">
                  <c:v>7.7153408910837564</c:v>
                </c:pt>
                <c:pt idx="7214">
                  <c:v>7.7153408910837564</c:v>
                </c:pt>
                <c:pt idx="7215">
                  <c:v>7.7153408910837564</c:v>
                </c:pt>
                <c:pt idx="7216">
                  <c:v>7.7153408910837564</c:v>
                </c:pt>
                <c:pt idx="7217">
                  <c:v>7.7153408910837564</c:v>
                </c:pt>
                <c:pt idx="7218">
                  <c:v>7.7153408910837564</c:v>
                </c:pt>
                <c:pt idx="7219">
                  <c:v>7.7153408910837564</c:v>
                </c:pt>
                <c:pt idx="7220">
                  <c:v>7.7153408910837564</c:v>
                </c:pt>
                <c:pt idx="7221">
                  <c:v>7.7153408910837564</c:v>
                </c:pt>
                <c:pt idx="7222">
                  <c:v>7.7153408910837564</c:v>
                </c:pt>
                <c:pt idx="7223">
                  <c:v>7.7153408910837564</c:v>
                </c:pt>
                <c:pt idx="7224">
                  <c:v>7.7153408910837564</c:v>
                </c:pt>
                <c:pt idx="7225">
                  <c:v>7.7153408910837564</c:v>
                </c:pt>
                <c:pt idx="7226">
                  <c:v>7.7153408910837564</c:v>
                </c:pt>
                <c:pt idx="7227">
                  <c:v>7.7153408910837564</c:v>
                </c:pt>
                <c:pt idx="7228">
                  <c:v>7.7153408910837564</c:v>
                </c:pt>
                <c:pt idx="7229">
                  <c:v>7.7153408910837564</c:v>
                </c:pt>
                <c:pt idx="7230">
                  <c:v>7.7153408910837564</c:v>
                </c:pt>
                <c:pt idx="7231">
                  <c:v>7.7153408910837564</c:v>
                </c:pt>
                <c:pt idx="7232">
                  <c:v>7.7153408910837564</c:v>
                </c:pt>
                <c:pt idx="7233">
                  <c:v>7.7153408910837564</c:v>
                </c:pt>
                <c:pt idx="7234">
                  <c:v>7.7153408910837564</c:v>
                </c:pt>
                <c:pt idx="7235">
                  <c:v>7.7153408910837564</c:v>
                </c:pt>
                <c:pt idx="7236">
                  <c:v>7.7153408910837564</c:v>
                </c:pt>
                <c:pt idx="7237">
                  <c:v>7.7153408910837564</c:v>
                </c:pt>
                <c:pt idx="7238">
                  <c:v>7.7153408910837564</c:v>
                </c:pt>
                <c:pt idx="7239">
                  <c:v>7.7153408910837564</c:v>
                </c:pt>
                <c:pt idx="7240">
                  <c:v>7.7153408910837564</c:v>
                </c:pt>
                <c:pt idx="7241">
                  <c:v>7.7153408910837564</c:v>
                </c:pt>
                <c:pt idx="7242">
                  <c:v>7.7153408910837564</c:v>
                </c:pt>
                <c:pt idx="7243">
                  <c:v>7.7153408910837564</c:v>
                </c:pt>
                <c:pt idx="7244">
                  <c:v>7.7153408910837564</c:v>
                </c:pt>
                <c:pt idx="7245">
                  <c:v>7.7153408910837564</c:v>
                </c:pt>
                <c:pt idx="7246">
                  <c:v>7.7153408910837564</c:v>
                </c:pt>
                <c:pt idx="7247">
                  <c:v>7.7153408910837564</c:v>
                </c:pt>
                <c:pt idx="7248">
                  <c:v>7.7153408910837564</c:v>
                </c:pt>
                <c:pt idx="7249">
                  <c:v>7.7153408910837564</c:v>
                </c:pt>
                <c:pt idx="7250">
                  <c:v>7.7153408910837564</c:v>
                </c:pt>
                <c:pt idx="7251">
                  <c:v>7.7153408910837564</c:v>
                </c:pt>
                <c:pt idx="7252">
                  <c:v>7.7153408910837564</c:v>
                </c:pt>
                <c:pt idx="7253">
                  <c:v>7.7153408910837564</c:v>
                </c:pt>
                <c:pt idx="7254">
                  <c:v>7.7153408910837564</c:v>
                </c:pt>
                <c:pt idx="7255">
                  <c:v>7.7153408910837564</c:v>
                </c:pt>
                <c:pt idx="7256">
                  <c:v>7.7153408910837564</c:v>
                </c:pt>
                <c:pt idx="7257">
                  <c:v>7.7153408910837564</c:v>
                </c:pt>
                <c:pt idx="7258">
                  <c:v>7.7153408910837564</c:v>
                </c:pt>
                <c:pt idx="7259">
                  <c:v>7.7153408910837564</c:v>
                </c:pt>
                <c:pt idx="7260">
                  <c:v>7.7153408910837564</c:v>
                </c:pt>
                <c:pt idx="7261">
                  <c:v>7.7153408910837564</c:v>
                </c:pt>
                <c:pt idx="7262">
                  <c:v>7.7153408910837564</c:v>
                </c:pt>
                <c:pt idx="7263">
                  <c:v>7.7153408910837564</c:v>
                </c:pt>
                <c:pt idx="7264">
                  <c:v>7.7153408910837564</c:v>
                </c:pt>
                <c:pt idx="7265">
                  <c:v>7.7153408910837564</c:v>
                </c:pt>
                <c:pt idx="7266">
                  <c:v>7.7153408910837564</c:v>
                </c:pt>
                <c:pt idx="7267">
                  <c:v>7.7153408910837564</c:v>
                </c:pt>
                <c:pt idx="7268">
                  <c:v>7.7153408910837564</c:v>
                </c:pt>
                <c:pt idx="7269">
                  <c:v>7.7153408910837564</c:v>
                </c:pt>
                <c:pt idx="7270">
                  <c:v>7.7153408910837564</c:v>
                </c:pt>
                <c:pt idx="7271">
                  <c:v>7.7153408910837564</c:v>
                </c:pt>
                <c:pt idx="7272">
                  <c:v>7.7153408910837564</c:v>
                </c:pt>
                <c:pt idx="7273">
                  <c:v>7.7153408910837564</c:v>
                </c:pt>
                <c:pt idx="7274">
                  <c:v>7.7153408910837564</c:v>
                </c:pt>
                <c:pt idx="7275">
                  <c:v>7.7153408910837564</c:v>
                </c:pt>
                <c:pt idx="7276">
                  <c:v>7.7153408910837564</c:v>
                </c:pt>
                <c:pt idx="7277">
                  <c:v>7.7153408910837564</c:v>
                </c:pt>
                <c:pt idx="7278">
                  <c:v>7.7153408910837564</c:v>
                </c:pt>
                <c:pt idx="7279">
                  <c:v>7.7153408910837564</c:v>
                </c:pt>
                <c:pt idx="7280">
                  <c:v>7.7153408910837564</c:v>
                </c:pt>
                <c:pt idx="7281">
                  <c:v>7.7153408910837564</c:v>
                </c:pt>
                <c:pt idx="7282">
                  <c:v>7.7153408910837564</c:v>
                </c:pt>
                <c:pt idx="7283">
                  <c:v>7.7153408910837564</c:v>
                </c:pt>
                <c:pt idx="7284">
                  <c:v>7.7153408910837564</c:v>
                </c:pt>
                <c:pt idx="7285">
                  <c:v>7.7153408910837564</c:v>
                </c:pt>
                <c:pt idx="7286">
                  <c:v>7.7153408910837564</c:v>
                </c:pt>
                <c:pt idx="7287">
                  <c:v>7.7153408910837564</c:v>
                </c:pt>
                <c:pt idx="7288">
                  <c:v>7.7153408910837564</c:v>
                </c:pt>
                <c:pt idx="7289">
                  <c:v>7.7153408910837564</c:v>
                </c:pt>
                <c:pt idx="7290">
                  <c:v>7.7153408910837564</c:v>
                </c:pt>
                <c:pt idx="7291">
                  <c:v>7.7153408910837564</c:v>
                </c:pt>
                <c:pt idx="7292">
                  <c:v>7.7153408910837564</c:v>
                </c:pt>
                <c:pt idx="7293">
                  <c:v>7.7153408910837564</c:v>
                </c:pt>
                <c:pt idx="7294">
                  <c:v>7.7153408910837564</c:v>
                </c:pt>
                <c:pt idx="7295">
                  <c:v>7.7153408910837564</c:v>
                </c:pt>
                <c:pt idx="7296">
                  <c:v>7.7153408910837564</c:v>
                </c:pt>
                <c:pt idx="7297">
                  <c:v>7.7153408910837564</c:v>
                </c:pt>
                <c:pt idx="7298">
                  <c:v>7.7153408910837564</c:v>
                </c:pt>
                <c:pt idx="7299">
                  <c:v>7.7153408910837564</c:v>
                </c:pt>
                <c:pt idx="7300">
                  <c:v>7.7153408910837564</c:v>
                </c:pt>
                <c:pt idx="7301">
                  <c:v>7.7153408910837564</c:v>
                </c:pt>
                <c:pt idx="7302">
                  <c:v>7.7153408910837564</c:v>
                </c:pt>
                <c:pt idx="7303">
                  <c:v>7.7153408910837564</c:v>
                </c:pt>
                <c:pt idx="7304">
                  <c:v>7.7153408910837564</c:v>
                </c:pt>
                <c:pt idx="7305">
                  <c:v>7.7153408910837564</c:v>
                </c:pt>
                <c:pt idx="7306">
                  <c:v>7.7153408910837564</c:v>
                </c:pt>
                <c:pt idx="7307">
                  <c:v>7.7153408910837564</c:v>
                </c:pt>
                <c:pt idx="7308">
                  <c:v>7.7153408910837564</c:v>
                </c:pt>
                <c:pt idx="7309">
                  <c:v>7.7153408910837564</c:v>
                </c:pt>
                <c:pt idx="7310">
                  <c:v>7.7153408910837564</c:v>
                </c:pt>
                <c:pt idx="7311">
                  <c:v>7.7153408910837564</c:v>
                </c:pt>
                <c:pt idx="7312">
                  <c:v>7.7153408910837564</c:v>
                </c:pt>
                <c:pt idx="7313">
                  <c:v>7.7153408910837564</c:v>
                </c:pt>
                <c:pt idx="7314">
                  <c:v>7.7153408910837564</c:v>
                </c:pt>
                <c:pt idx="7315">
                  <c:v>7.7153408910837564</c:v>
                </c:pt>
                <c:pt idx="7316">
                  <c:v>7.7153408910837564</c:v>
                </c:pt>
                <c:pt idx="7317">
                  <c:v>7.7153408910837564</c:v>
                </c:pt>
                <c:pt idx="7318">
                  <c:v>7.7153408910837564</c:v>
                </c:pt>
                <c:pt idx="7319">
                  <c:v>7.7153408910837564</c:v>
                </c:pt>
                <c:pt idx="7320">
                  <c:v>7.7153408910837564</c:v>
                </c:pt>
                <c:pt idx="7321">
                  <c:v>7.7153408910837564</c:v>
                </c:pt>
                <c:pt idx="7322">
                  <c:v>7.7153408910837564</c:v>
                </c:pt>
                <c:pt idx="7323">
                  <c:v>7.7153408910837564</c:v>
                </c:pt>
                <c:pt idx="7324">
                  <c:v>7.7153408910837564</c:v>
                </c:pt>
                <c:pt idx="7325">
                  <c:v>7.7153408910837564</c:v>
                </c:pt>
                <c:pt idx="7326">
                  <c:v>7.7153408910837564</c:v>
                </c:pt>
                <c:pt idx="7327">
                  <c:v>7.7153408910837564</c:v>
                </c:pt>
                <c:pt idx="7328">
                  <c:v>7.7153408910837564</c:v>
                </c:pt>
                <c:pt idx="7329">
                  <c:v>7.7153408910837564</c:v>
                </c:pt>
                <c:pt idx="7330">
                  <c:v>7.7153408910837564</c:v>
                </c:pt>
                <c:pt idx="7331">
                  <c:v>7.7153408910837564</c:v>
                </c:pt>
                <c:pt idx="7332">
                  <c:v>7.7153408910837564</c:v>
                </c:pt>
                <c:pt idx="7333">
                  <c:v>7.7153408910837564</c:v>
                </c:pt>
                <c:pt idx="7334">
                  <c:v>7.7153408910837564</c:v>
                </c:pt>
                <c:pt idx="7335">
                  <c:v>7.7153408910837564</c:v>
                </c:pt>
                <c:pt idx="7336">
                  <c:v>7.7153408910837564</c:v>
                </c:pt>
                <c:pt idx="7337">
                  <c:v>7.7153408910837564</c:v>
                </c:pt>
                <c:pt idx="7338">
                  <c:v>7.7153408910837564</c:v>
                </c:pt>
                <c:pt idx="7339">
                  <c:v>7.7153408910837564</c:v>
                </c:pt>
                <c:pt idx="7340">
                  <c:v>7.7153408910837564</c:v>
                </c:pt>
                <c:pt idx="7341">
                  <c:v>7.7153408910837564</c:v>
                </c:pt>
                <c:pt idx="7342">
                  <c:v>7.7153408910837564</c:v>
                </c:pt>
                <c:pt idx="7343">
                  <c:v>7.7153408910837564</c:v>
                </c:pt>
                <c:pt idx="7344">
                  <c:v>7.7153408910837564</c:v>
                </c:pt>
                <c:pt idx="7345">
                  <c:v>7.7153408910837564</c:v>
                </c:pt>
                <c:pt idx="7346">
                  <c:v>7.7153408910837564</c:v>
                </c:pt>
                <c:pt idx="7347">
                  <c:v>7.7153408910837564</c:v>
                </c:pt>
                <c:pt idx="7348">
                  <c:v>7.7153408910837564</c:v>
                </c:pt>
                <c:pt idx="7349">
                  <c:v>7.7153408910837564</c:v>
                </c:pt>
                <c:pt idx="7350">
                  <c:v>7.7153408910837564</c:v>
                </c:pt>
                <c:pt idx="7351">
                  <c:v>7.7153408910837564</c:v>
                </c:pt>
                <c:pt idx="7352">
                  <c:v>7.7153408910837564</c:v>
                </c:pt>
                <c:pt idx="7353">
                  <c:v>7.7153408910837564</c:v>
                </c:pt>
                <c:pt idx="7354">
                  <c:v>7.7153408910837564</c:v>
                </c:pt>
                <c:pt idx="7355">
                  <c:v>7.7153408910837564</c:v>
                </c:pt>
                <c:pt idx="7356">
                  <c:v>7.7153408910837564</c:v>
                </c:pt>
                <c:pt idx="7357">
                  <c:v>7.7153408910837564</c:v>
                </c:pt>
                <c:pt idx="7358">
                  <c:v>7.7153408910837564</c:v>
                </c:pt>
                <c:pt idx="7359">
                  <c:v>7.7153408910837564</c:v>
                </c:pt>
                <c:pt idx="7360">
                  <c:v>7.7153408910837564</c:v>
                </c:pt>
                <c:pt idx="7361">
                  <c:v>7.7153408910837564</c:v>
                </c:pt>
                <c:pt idx="7362">
                  <c:v>7.7153408910837564</c:v>
                </c:pt>
                <c:pt idx="7363">
                  <c:v>7.7153408910837564</c:v>
                </c:pt>
                <c:pt idx="7364">
                  <c:v>7.7153408910837564</c:v>
                </c:pt>
                <c:pt idx="7365">
                  <c:v>7.7153408910837564</c:v>
                </c:pt>
                <c:pt idx="7366">
                  <c:v>7.7153408910837564</c:v>
                </c:pt>
                <c:pt idx="7367">
                  <c:v>7.7153408910837564</c:v>
                </c:pt>
                <c:pt idx="7368">
                  <c:v>7.7153408910837564</c:v>
                </c:pt>
                <c:pt idx="7369">
                  <c:v>7.7153408910837564</c:v>
                </c:pt>
                <c:pt idx="7370">
                  <c:v>7.7153408910837564</c:v>
                </c:pt>
                <c:pt idx="7371">
                  <c:v>7.7153408910837564</c:v>
                </c:pt>
                <c:pt idx="7372">
                  <c:v>7.7153408910837564</c:v>
                </c:pt>
                <c:pt idx="7373">
                  <c:v>7.7153408910837564</c:v>
                </c:pt>
                <c:pt idx="7374">
                  <c:v>7.7153408910837564</c:v>
                </c:pt>
                <c:pt idx="7375">
                  <c:v>7.7153408910837564</c:v>
                </c:pt>
                <c:pt idx="7376">
                  <c:v>7.7153408910837564</c:v>
                </c:pt>
                <c:pt idx="7377">
                  <c:v>7.7153408910837564</c:v>
                </c:pt>
                <c:pt idx="7378">
                  <c:v>7.7153408910837564</c:v>
                </c:pt>
                <c:pt idx="7379">
                  <c:v>7.7153408910837564</c:v>
                </c:pt>
                <c:pt idx="7380">
                  <c:v>7.7153408910837564</c:v>
                </c:pt>
                <c:pt idx="7381">
                  <c:v>7.7153408910837564</c:v>
                </c:pt>
                <c:pt idx="7382">
                  <c:v>7.7153408910837564</c:v>
                </c:pt>
                <c:pt idx="7383">
                  <c:v>7.7153408910837564</c:v>
                </c:pt>
                <c:pt idx="7384">
                  <c:v>7.7153408910837564</c:v>
                </c:pt>
                <c:pt idx="7385">
                  <c:v>7.7153408910837564</c:v>
                </c:pt>
                <c:pt idx="7386">
                  <c:v>7.7153408910837564</c:v>
                </c:pt>
                <c:pt idx="7387">
                  <c:v>7.7153408910837564</c:v>
                </c:pt>
                <c:pt idx="7388">
                  <c:v>7.7153408910837564</c:v>
                </c:pt>
                <c:pt idx="7389">
                  <c:v>7.7153408910837564</c:v>
                </c:pt>
                <c:pt idx="7390">
                  <c:v>7.7153408910837564</c:v>
                </c:pt>
                <c:pt idx="7391">
                  <c:v>7.7153408910837564</c:v>
                </c:pt>
                <c:pt idx="7392">
                  <c:v>7.7153408910837564</c:v>
                </c:pt>
                <c:pt idx="7393">
                  <c:v>7.7153408910837564</c:v>
                </c:pt>
                <c:pt idx="7394">
                  <c:v>7.7153408910837564</c:v>
                </c:pt>
                <c:pt idx="7395">
                  <c:v>7.7153408910837564</c:v>
                </c:pt>
                <c:pt idx="7396">
                  <c:v>7.7153408910837564</c:v>
                </c:pt>
                <c:pt idx="7397">
                  <c:v>7.7153408910837564</c:v>
                </c:pt>
                <c:pt idx="7398">
                  <c:v>7.7153408910837564</c:v>
                </c:pt>
                <c:pt idx="7399">
                  <c:v>7.7153408910837564</c:v>
                </c:pt>
                <c:pt idx="7400">
                  <c:v>7.7153408910837564</c:v>
                </c:pt>
                <c:pt idx="7401">
                  <c:v>7.7153408910837564</c:v>
                </c:pt>
                <c:pt idx="7402">
                  <c:v>7.7153408910837564</c:v>
                </c:pt>
                <c:pt idx="7403">
                  <c:v>7.7153408910837564</c:v>
                </c:pt>
                <c:pt idx="7404">
                  <c:v>7.7153408910837564</c:v>
                </c:pt>
                <c:pt idx="7405">
                  <c:v>7.7153408910837564</c:v>
                </c:pt>
                <c:pt idx="7406">
                  <c:v>7.7153408910837564</c:v>
                </c:pt>
                <c:pt idx="7407">
                  <c:v>7.7153408910837564</c:v>
                </c:pt>
                <c:pt idx="7408">
                  <c:v>7.7153408910837564</c:v>
                </c:pt>
                <c:pt idx="7409">
                  <c:v>7.7153408910837564</c:v>
                </c:pt>
                <c:pt idx="7410">
                  <c:v>7.7153408910837564</c:v>
                </c:pt>
                <c:pt idx="7411">
                  <c:v>7.7153408910837564</c:v>
                </c:pt>
                <c:pt idx="7412">
                  <c:v>7.7153408910837564</c:v>
                </c:pt>
                <c:pt idx="7413">
                  <c:v>7.7153408910837564</c:v>
                </c:pt>
                <c:pt idx="7414">
                  <c:v>7.7153408910837564</c:v>
                </c:pt>
                <c:pt idx="7415">
                  <c:v>7.7153408910837564</c:v>
                </c:pt>
                <c:pt idx="7416">
                  <c:v>7.7153408910837564</c:v>
                </c:pt>
                <c:pt idx="7417">
                  <c:v>7.7153408910837564</c:v>
                </c:pt>
                <c:pt idx="7418">
                  <c:v>7.7153408910837564</c:v>
                </c:pt>
                <c:pt idx="7419">
                  <c:v>7.7153408910837564</c:v>
                </c:pt>
                <c:pt idx="7420">
                  <c:v>7.7153408910837564</c:v>
                </c:pt>
                <c:pt idx="7421">
                  <c:v>7.7153408910837564</c:v>
                </c:pt>
                <c:pt idx="7422">
                  <c:v>7.7153408910837564</c:v>
                </c:pt>
                <c:pt idx="7423">
                  <c:v>7.7153408910837564</c:v>
                </c:pt>
                <c:pt idx="7424">
                  <c:v>7.7153408910837564</c:v>
                </c:pt>
                <c:pt idx="7425">
                  <c:v>7.7153408910837564</c:v>
                </c:pt>
                <c:pt idx="7426">
                  <c:v>7.7153408910837564</c:v>
                </c:pt>
                <c:pt idx="7427">
                  <c:v>7.7153408910837564</c:v>
                </c:pt>
                <c:pt idx="7428">
                  <c:v>7.7153408910837564</c:v>
                </c:pt>
                <c:pt idx="7429">
                  <c:v>7.7153408910837564</c:v>
                </c:pt>
                <c:pt idx="7430">
                  <c:v>7.7153408910837564</c:v>
                </c:pt>
                <c:pt idx="7431">
                  <c:v>7.7153408910837564</c:v>
                </c:pt>
                <c:pt idx="7432">
                  <c:v>7.7153408910837564</c:v>
                </c:pt>
                <c:pt idx="7433">
                  <c:v>7.7153408910837564</c:v>
                </c:pt>
                <c:pt idx="7434">
                  <c:v>7.7153408910837564</c:v>
                </c:pt>
                <c:pt idx="7435">
                  <c:v>7.7153408910837564</c:v>
                </c:pt>
                <c:pt idx="7436">
                  <c:v>7.7153408910837564</c:v>
                </c:pt>
                <c:pt idx="7437">
                  <c:v>7.7153408910837564</c:v>
                </c:pt>
                <c:pt idx="7438">
                  <c:v>7.7153408910837564</c:v>
                </c:pt>
                <c:pt idx="7439">
                  <c:v>7.7153408910837564</c:v>
                </c:pt>
                <c:pt idx="7440">
                  <c:v>7.7153408910837564</c:v>
                </c:pt>
                <c:pt idx="7441">
                  <c:v>7.7153408910837564</c:v>
                </c:pt>
                <c:pt idx="7442">
                  <c:v>7.7153408910837564</c:v>
                </c:pt>
                <c:pt idx="7443">
                  <c:v>7.7153408910837564</c:v>
                </c:pt>
                <c:pt idx="7444">
                  <c:v>7.7153408910837564</c:v>
                </c:pt>
                <c:pt idx="7445">
                  <c:v>7.7153408910837564</c:v>
                </c:pt>
                <c:pt idx="7446">
                  <c:v>7.7153408910837564</c:v>
                </c:pt>
                <c:pt idx="7447">
                  <c:v>7.7153408910837564</c:v>
                </c:pt>
                <c:pt idx="7448">
                  <c:v>7.7153408910837564</c:v>
                </c:pt>
                <c:pt idx="7449">
                  <c:v>7.7153408910837564</c:v>
                </c:pt>
                <c:pt idx="7450">
                  <c:v>7.7153408910837564</c:v>
                </c:pt>
                <c:pt idx="7451">
                  <c:v>7.7153408910837564</c:v>
                </c:pt>
                <c:pt idx="7452">
                  <c:v>7.7153408910837564</c:v>
                </c:pt>
                <c:pt idx="7453">
                  <c:v>7.7153408910837564</c:v>
                </c:pt>
                <c:pt idx="7454">
                  <c:v>7.7153408910837564</c:v>
                </c:pt>
                <c:pt idx="7455">
                  <c:v>7.7153408910837564</c:v>
                </c:pt>
                <c:pt idx="7456">
                  <c:v>7.7153408910837564</c:v>
                </c:pt>
                <c:pt idx="7457">
                  <c:v>7.7153408910837564</c:v>
                </c:pt>
                <c:pt idx="7458">
                  <c:v>7.7153408910837564</c:v>
                </c:pt>
                <c:pt idx="7459">
                  <c:v>7.7153408910837564</c:v>
                </c:pt>
                <c:pt idx="7460">
                  <c:v>7.7153408910837564</c:v>
                </c:pt>
                <c:pt idx="7461">
                  <c:v>7.7153408910837564</c:v>
                </c:pt>
                <c:pt idx="7462">
                  <c:v>7.7153408910837564</c:v>
                </c:pt>
                <c:pt idx="7463">
                  <c:v>7.7153408910837564</c:v>
                </c:pt>
                <c:pt idx="7464">
                  <c:v>7.7153408910837564</c:v>
                </c:pt>
                <c:pt idx="7465">
                  <c:v>7.7153408910837564</c:v>
                </c:pt>
                <c:pt idx="7466">
                  <c:v>7.7153408910837564</c:v>
                </c:pt>
                <c:pt idx="7467">
                  <c:v>7.7153408910837564</c:v>
                </c:pt>
                <c:pt idx="7468">
                  <c:v>7.7153408910837564</c:v>
                </c:pt>
                <c:pt idx="7469">
                  <c:v>7.7153408910837564</c:v>
                </c:pt>
                <c:pt idx="7470">
                  <c:v>7.7153408910837564</c:v>
                </c:pt>
                <c:pt idx="7471">
                  <c:v>7.7153408910837564</c:v>
                </c:pt>
                <c:pt idx="7472">
                  <c:v>7.7153408910837564</c:v>
                </c:pt>
                <c:pt idx="7473">
                  <c:v>7.7153408910837564</c:v>
                </c:pt>
                <c:pt idx="7474">
                  <c:v>7.7153408910837564</c:v>
                </c:pt>
                <c:pt idx="7475">
                  <c:v>7.7153408910837564</c:v>
                </c:pt>
                <c:pt idx="7476">
                  <c:v>7.7153408910837564</c:v>
                </c:pt>
                <c:pt idx="7477">
                  <c:v>7.7153408910837564</c:v>
                </c:pt>
                <c:pt idx="7478">
                  <c:v>7.7153408910837564</c:v>
                </c:pt>
                <c:pt idx="7479">
                  <c:v>7.7153408910837564</c:v>
                </c:pt>
                <c:pt idx="7480">
                  <c:v>7.7153408910837564</c:v>
                </c:pt>
                <c:pt idx="7481">
                  <c:v>7.7153408910837564</c:v>
                </c:pt>
                <c:pt idx="7482">
                  <c:v>7.7153408910837564</c:v>
                </c:pt>
                <c:pt idx="7483">
                  <c:v>7.7153408910837564</c:v>
                </c:pt>
                <c:pt idx="7484">
                  <c:v>7.7153408910837564</c:v>
                </c:pt>
                <c:pt idx="7485">
                  <c:v>7.7153408910837564</c:v>
                </c:pt>
                <c:pt idx="7486">
                  <c:v>7.7153408910837564</c:v>
                </c:pt>
                <c:pt idx="7487">
                  <c:v>7.7153408910837564</c:v>
                </c:pt>
                <c:pt idx="7488">
                  <c:v>7.7153408910837564</c:v>
                </c:pt>
                <c:pt idx="7489">
                  <c:v>7.7153408910837564</c:v>
                </c:pt>
                <c:pt idx="7490">
                  <c:v>7.7153408910837564</c:v>
                </c:pt>
                <c:pt idx="7491">
                  <c:v>7.7153408910837564</c:v>
                </c:pt>
                <c:pt idx="7492">
                  <c:v>7.7153408910837564</c:v>
                </c:pt>
                <c:pt idx="7493">
                  <c:v>7.7153408910837564</c:v>
                </c:pt>
                <c:pt idx="7494">
                  <c:v>7.7153408910837564</c:v>
                </c:pt>
                <c:pt idx="7495">
                  <c:v>7.7153408910837564</c:v>
                </c:pt>
                <c:pt idx="7496">
                  <c:v>7.7153408910837564</c:v>
                </c:pt>
                <c:pt idx="7497">
                  <c:v>7.7153408910837564</c:v>
                </c:pt>
                <c:pt idx="7498">
                  <c:v>7.7153408910837564</c:v>
                </c:pt>
                <c:pt idx="7499">
                  <c:v>7.7153408910837564</c:v>
                </c:pt>
                <c:pt idx="7500">
                  <c:v>7.7153408910837564</c:v>
                </c:pt>
                <c:pt idx="7501">
                  <c:v>7.7153408910837564</c:v>
                </c:pt>
                <c:pt idx="7502">
                  <c:v>7.7153408910837564</c:v>
                </c:pt>
                <c:pt idx="7503">
                  <c:v>7.7153408910837564</c:v>
                </c:pt>
                <c:pt idx="7504">
                  <c:v>7.7153408910837564</c:v>
                </c:pt>
                <c:pt idx="7505">
                  <c:v>7.7153408910837564</c:v>
                </c:pt>
                <c:pt idx="7506">
                  <c:v>7.7153408910837564</c:v>
                </c:pt>
                <c:pt idx="7507">
                  <c:v>7.7153408910837564</c:v>
                </c:pt>
                <c:pt idx="7508">
                  <c:v>7.7153408910837564</c:v>
                </c:pt>
                <c:pt idx="7509">
                  <c:v>7.7153408910837564</c:v>
                </c:pt>
                <c:pt idx="7510">
                  <c:v>7.7153408910837564</c:v>
                </c:pt>
                <c:pt idx="7511">
                  <c:v>7.7153408910837564</c:v>
                </c:pt>
                <c:pt idx="7512">
                  <c:v>7.7153408910837564</c:v>
                </c:pt>
                <c:pt idx="7513">
                  <c:v>7.7153408910837564</c:v>
                </c:pt>
                <c:pt idx="7514">
                  <c:v>7.7153408910837564</c:v>
                </c:pt>
                <c:pt idx="7515">
                  <c:v>7.7153408910837564</c:v>
                </c:pt>
                <c:pt idx="7516">
                  <c:v>7.7153408910837564</c:v>
                </c:pt>
                <c:pt idx="7517">
                  <c:v>7.7153408910837564</c:v>
                </c:pt>
                <c:pt idx="7518">
                  <c:v>7.7153408910837564</c:v>
                </c:pt>
                <c:pt idx="7519">
                  <c:v>7.7153408910837564</c:v>
                </c:pt>
                <c:pt idx="7520">
                  <c:v>7.7153408910837564</c:v>
                </c:pt>
                <c:pt idx="7521">
                  <c:v>7.7153408910837564</c:v>
                </c:pt>
                <c:pt idx="7522">
                  <c:v>7.7153408910837564</c:v>
                </c:pt>
                <c:pt idx="7523">
                  <c:v>7.7153408910837564</c:v>
                </c:pt>
                <c:pt idx="7524">
                  <c:v>7.7153408910837564</c:v>
                </c:pt>
                <c:pt idx="7525">
                  <c:v>7.7153408910837564</c:v>
                </c:pt>
                <c:pt idx="7526">
                  <c:v>7.7153408910837564</c:v>
                </c:pt>
                <c:pt idx="7527">
                  <c:v>7.7153408910837564</c:v>
                </c:pt>
                <c:pt idx="7528">
                  <c:v>7.7153408910837564</c:v>
                </c:pt>
                <c:pt idx="7529">
                  <c:v>7.7153408910837564</c:v>
                </c:pt>
                <c:pt idx="7530">
                  <c:v>7.7153408910837564</c:v>
                </c:pt>
                <c:pt idx="7531">
                  <c:v>7.7153408910837564</c:v>
                </c:pt>
                <c:pt idx="7532">
                  <c:v>7.7153408910837564</c:v>
                </c:pt>
                <c:pt idx="7533">
                  <c:v>7.7153408910837564</c:v>
                </c:pt>
                <c:pt idx="7534">
                  <c:v>7.7153408910837564</c:v>
                </c:pt>
                <c:pt idx="7535">
                  <c:v>7.7153408910837564</c:v>
                </c:pt>
                <c:pt idx="7536">
                  <c:v>7.7153408910837564</c:v>
                </c:pt>
                <c:pt idx="7537">
                  <c:v>7.7153408910837564</c:v>
                </c:pt>
                <c:pt idx="7538">
                  <c:v>7.7153408910837564</c:v>
                </c:pt>
                <c:pt idx="7539">
                  <c:v>7.7153408910837564</c:v>
                </c:pt>
                <c:pt idx="7540">
                  <c:v>7.7153408910837564</c:v>
                </c:pt>
                <c:pt idx="7541">
                  <c:v>7.7153408910837564</c:v>
                </c:pt>
                <c:pt idx="7542">
                  <c:v>7.7153408910837564</c:v>
                </c:pt>
                <c:pt idx="7543">
                  <c:v>7.7153408910837564</c:v>
                </c:pt>
                <c:pt idx="7544">
                  <c:v>7.7153408910837564</c:v>
                </c:pt>
                <c:pt idx="7545">
                  <c:v>7.7153408910837564</c:v>
                </c:pt>
                <c:pt idx="7546">
                  <c:v>7.7153408910837564</c:v>
                </c:pt>
                <c:pt idx="7547">
                  <c:v>7.7153408910837564</c:v>
                </c:pt>
                <c:pt idx="7548">
                  <c:v>7.7153408910837564</c:v>
                </c:pt>
                <c:pt idx="7549">
                  <c:v>7.7153408910837564</c:v>
                </c:pt>
                <c:pt idx="7550">
                  <c:v>7.7153408910837564</c:v>
                </c:pt>
                <c:pt idx="7551">
                  <c:v>7.7153408910837564</c:v>
                </c:pt>
                <c:pt idx="7552">
                  <c:v>7.7153408910837564</c:v>
                </c:pt>
                <c:pt idx="7553">
                  <c:v>7.7153408910837564</c:v>
                </c:pt>
                <c:pt idx="7554">
                  <c:v>7.7153408910837564</c:v>
                </c:pt>
                <c:pt idx="7555">
                  <c:v>7.7153408910837564</c:v>
                </c:pt>
                <c:pt idx="7556">
                  <c:v>7.7153408910837564</c:v>
                </c:pt>
                <c:pt idx="7557">
                  <c:v>7.7153408910837564</c:v>
                </c:pt>
                <c:pt idx="7558">
                  <c:v>7.7153408910837564</c:v>
                </c:pt>
                <c:pt idx="7559">
                  <c:v>7.7153408910837564</c:v>
                </c:pt>
                <c:pt idx="7560">
                  <c:v>7.7153408910837564</c:v>
                </c:pt>
                <c:pt idx="7561">
                  <c:v>7.7153408910837564</c:v>
                </c:pt>
                <c:pt idx="7562">
                  <c:v>7.7153408910837564</c:v>
                </c:pt>
                <c:pt idx="7563">
                  <c:v>7.7153408910837564</c:v>
                </c:pt>
                <c:pt idx="7564">
                  <c:v>7.7153408910837564</c:v>
                </c:pt>
                <c:pt idx="7565">
                  <c:v>7.7153408910837564</c:v>
                </c:pt>
                <c:pt idx="7566">
                  <c:v>7.7153408910837564</c:v>
                </c:pt>
                <c:pt idx="7567">
                  <c:v>7.7153408910837564</c:v>
                </c:pt>
                <c:pt idx="7568">
                  <c:v>7.7153408910837564</c:v>
                </c:pt>
                <c:pt idx="7569">
                  <c:v>7.7153408910837564</c:v>
                </c:pt>
                <c:pt idx="7570">
                  <c:v>7.7153408910837564</c:v>
                </c:pt>
                <c:pt idx="7571">
                  <c:v>7.7153408910837564</c:v>
                </c:pt>
                <c:pt idx="7572">
                  <c:v>7.7153408910837564</c:v>
                </c:pt>
                <c:pt idx="7573">
                  <c:v>7.7153408910837564</c:v>
                </c:pt>
                <c:pt idx="7574">
                  <c:v>7.7153408910837564</c:v>
                </c:pt>
                <c:pt idx="7575">
                  <c:v>7.7153408910837564</c:v>
                </c:pt>
                <c:pt idx="7576">
                  <c:v>7.7153408910837564</c:v>
                </c:pt>
                <c:pt idx="7577">
                  <c:v>7.7153408910837564</c:v>
                </c:pt>
                <c:pt idx="7578">
                  <c:v>7.7153408910837564</c:v>
                </c:pt>
                <c:pt idx="7579">
                  <c:v>7.7153408910837564</c:v>
                </c:pt>
                <c:pt idx="7580">
                  <c:v>7.7153408910837564</c:v>
                </c:pt>
                <c:pt idx="7581">
                  <c:v>7.7153408910837564</c:v>
                </c:pt>
                <c:pt idx="7582">
                  <c:v>7.7153408910837564</c:v>
                </c:pt>
                <c:pt idx="7583">
                  <c:v>7.7153408910837564</c:v>
                </c:pt>
                <c:pt idx="7584">
                  <c:v>7.7153408910837564</c:v>
                </c:pt>
                <c:pt idx="7585">
                  <c:v>7.7153408910837564</c:v>
                </c:pt>
                <c:pt idx="7586">
                  <c:v>7.7153408910837564</c:v>
                </c:pt>
                <c:pt idx="7587">
                  <c:v>7.7153408910837564</c:v>
                </c:pt>
                <c:pt idx="7588">
                  <c:v>7.7153408910837564</c:v>
                </c:pt>
                <c:pt idx="7589">
                  <c:v>7.7153408910837564</c:v>
                </c:pt>
                <c:pt idx="7590">
                  <c:v>7.7153408910837564</c:v>
                </c:pt>
                <c:pt idx="7591">
                  <c:v>7.7153408910837564</c:v>
                </c:pt>
                <c:pt idx="7592">
                  <c:v>7.7153408910837564</c:v>
                </c:pt>
                <c:pt idx="7593">
                  <c:v>7.7153408910837564</c:v>
                </c:pt>
                <c:pt idx="7594">
                  <c:v>7.7153408910837564</c:v>
                </c:pt>
                <c:pt idx="7595">
                  <c:v>7.7153408910837564</c:v>
                </c:pt>
                <c:pt idx="7596">
                  <c:v>7.7153408910837564</c:v>
                </c:pt>
                <c:pt idx="7597">
                  <c:v>7.7153408910837564</c:v>
                </c:pt>
                <c:pt idx="7598">
                  <c:v>7.7153408910837564</c:v>
                </c:pt>
                <c:pt idx="7599">
                  <c:v>7.7153408910837564</c:v>
                </c:pt>
                <c:pt idx="7600">
                  <c:v>7.7153408910837564</c:v>
                </c:pt>
                <c:pt idx="7601">
                  <c:v>7.7153408910837564</c:v>
                </c:pt>
                <c:pt idx="7602">
                  <c:v>7.7153408910837564</c:v>
                </c:pt>
                <c:pt idx="7603">
                  <c:v>7.7153408910837564</c:v>
                </c:pt>
                <c:pt idx="7604">
                  <c:v>7.7153408910837564</c:v>
                </c:pt>
                <c:pt idx="7605">
                  <c:v>7.7153408910837564</c:v>
                </c:pt>
                <c:pt idx="7606">
                  <c:v>7.7153408910837564</c:v>
                </c:pt>
                <c:pt idx="7607">
                  <c:v>7.7153408910837564</c:v>
                </c:pt>
                <c:pt idx="7608">
                  <c:v>7.7153408910837564</c:v>
                </c:pt>
                <c:pt idx="7609">
                  <c:v>7.7153408910837564</c:v>
                </c:pt>
                <c:pt idx="7610">
                  <c:v>7.7153408910837564</c:v>
                </c:pt>
                <c:pt idx="7611">
                  <c:v>7.7153408910837564</c:v>
                </c:pt>
                <c:pt idx="7612">
                  <c:v>7.7153408910837564</c:v>
                </c:pt>
                <c:pt idx="7613">
                  <c:v>7.7153408910837564</c:v>
                </c:pt>
                <c:pt idx="7614">
                  <c:v>7.7153408910837564</c:v>
                </c:pt>
                <c:pt idx="7615">
                  <c:v>7.7153408910837564</c:v>
                </c:pt>
                <c:pt idx="7616">
                  <c:v>7.7153408910837564</c:v>
                </c:pt>
                <c:pt idx="7617">
                  <c:v>7.7153408910837564</c:v>
                </c:pt>
                <c:pt idx="7618">
                  <c:v>7.7153408910837564</c:v>
                </c:pt>
                <c:pt idx="7619">
                  <c:v>7.7153408910837564</c:v>
                </c:pt>
                <c:pt idx="7620">
                  <c:v>7.7153408910837564</c:v>
                </c:pt>
                <c:pt idx="7621">
                  <c:v>7.7153408910837564</c:v>
                </c:pt>
                <c:pt idx="7622">
                  <c:v>7.7153408910837564</c:v>
                </c:pt>
                <c:pt idx="7623">
                  <c:v>7.7153408910837564</c:v>
                </c:pt>
                <c:pt idx="7624">
                  <c:v>7.7153408910837564</c:v>
                </c:pt>
                <c:pt idx="7625">
                  <c:v>7.7153408910837564</c:v>
                </c:pt>
                <c:pt idx="7626">
                  <c:v>7.7153408910837564</c:v>
                </c:pt>
                <c:pt idx="7627">
                  <c:v>7.7153408910837564</c:v>
                </c:pt>
                <c:pt idx="7628">
                  <c:v>7.7153408910837564</c:v>
                </c:pt>
                <c:pt idx="7629">
                  <c:v>7.7153408910837564</c:v>
                </c:pt>
                <c:pt idx="7630">
                  <c:v>7.7153408910837564</c:v>
                </c:pt>
                <c:pt idx="7631">
                  <c:v>7.7153408910837564</c:v>
                </c:pt>
                <c:pt idx="7632">
                  <c:v>7.7153408910837564</c:v>
                </c:pt>
                <c:pt idx="7633">
                  <c:v>7.7153408910837564</c:v>
                </c:pt>
                <c:pt idx="7634">
                  <c:v>7.7153408910837564</c:v>
                </c:pt>
                <c:pt idx="7635">
                  <c:v>7.7153408910837564</c:v>
                </c:pt>
                <c:pt idx="7636">
                  <c:v>7.7153408910837564</c:v>
                </c:pt>
                <c:pt idx="7637">
                  <c:v>7.7153408910837564</c:v>
                </c:pt>
                <c:pt idx="7638">
                  <c:v>7.7153408910837564</c:v>
                </c:pt>
                <c:pt idx="7639">
                  <c:v>7.7153408910837564</c:v>
                </c:pt>
                <c:pt idx="7640">
                  <c:v>7.7153408910837564</c:v>
                </c:pt>
                <c:pt idx="7641">
                  <c:v>7.7153408910837564</c:v>
                </c:pt>
                <c:pt idx="7642">
                  <c:v>7.7153408910837564</c:v>
                </c:pt>
                <c:pt idx="7643">
                  <c:v>7.7153408910837564</c:v>
                </c:pt>
                <c:pt idx="7644">
                  <c:v>7.7153408910837564</c:v>
                </c:pt>
                <c:pt idx="7645">
                  <c:v>7.7153408910837564</c:v>
                </c:pt>
                <c:pt idx="7646">
                  <c:v>7.7153408910837564</c:v>
                </c:pt>
                <c:pt idx="7647">
                  <c:v>7.7153408910837564</c:v>
                </c:pt>
                <c:pt idx="7648">
                  <c:v>7.7153408910837564</c:v>
                </c:pt>
                <c:pt idx="7649">
                  <c:v>7.7153408910837564</c:v>
                </c:pt>
                <c:pt idx="7650">
                  <c:v>7.7153408910837564</c:v>
                </c:pt>
                <c:pt idx="7651">
                  <c:v>7.7153408910837564</c:v>
                </c:pt>
                <c:pt idx="7652">
                  <c:v>7.7153408910837564</c:v>
                </c:pt>
                <c:pt idx="7653">
                  <c:v>7.7153408910837564</c:v>
                </c:pt>
                <c:pt idx="7654">
                  <c:v>7.7153408910837564</c:v>
                </c:pt>
                <c:pt idx="7655">
                  <c:v>7.7153408910837564</c:v>
                </c:pt>
                <c:pt idx="7656">
                  <c:v>7.7153408910837564</c:v>
                </c:pt>
                <c:pt idx="7657">
                  <c:v>7.7153408910837564</c:v>
                </c:pt>
                <c:pt idx="7658">
                  <c:v>7.7153408910837564</c:v>
                </c:pt>
                <c:pt idx="7659">
                  <c:v>7.7153408910837564</c:v>
                </c:pt>
                <c:pt idx="7660">
                  <c:v>7.7153408910837564</c:v>
                </c:pt>
                <c:pt idx="7661">
                  <c:v>7.7153408910837564</c:v>
                </c:pt>
                <c:pt idx="7662">
                  <c:v>7.7153408910837564</c:v>
                </c:pt>
                <c:pt idx="7663">
                  <c:v>7.7153408910837564</c:v>
                </c:pt>
                <c:pt idx="7664">
                  <c:v>7.7153408910837564</c:v>
                </c:pt>
                <c:pt idx="7665">
                  <c:v>7.7153408910837564</c:v>
                </c:pt>
                <c:pt idx="7666">
                  <c:v>7.7153408910837564</c:v>
                </c:pt>
                <c:pt idx="7667">
                  <c:v>7.7153408910837564</c:v>
                </c:pt>
                <c:pt idx="7668">
                  <c:v>7.7153408910837564</c:v>
                </c:pt>
                <c:pt idx="7669">
                  <c:v>7.7153408910837564</c:v>
                </c:pt>
                <c:pt idx="7670">
                  <c:v>7.7153408910837564</c:v>
                </c:pt>
                <c:pt idx="7671">
                  <c:v>7.7153408910837564</c:v>
                </c:pt>
                <c:pt idx="7672">
                  <c:v>7.7153408910837564</c:v>
                </c:pt>
                <c:pt idx="7673">
                  <c:v>7.7153408910837564</c:v>
                </c:pt>
                <c:pt idx="7674">
                  <c:v>7.7153408910837564</c:v>
                </c:pt>
                <c:pt idx="7675">
                  <c:v>7.7153408910837564</c:v>
                </c:pt>
                <c:pt idx="7676">
                  <c:v>7.7153408910837564</c:v>
                </c:pt>
                <c:pt idx="7677">
                  <c:v>7.7153408910837564</c:v>
                </c:pt>
                <c:pt idx="7678">
                  <c:v>7.7153408910837564</c:v>
                </c:pt>
                <c:pt idx="7679">
                  <c:v>7.7153408910837564</c:v>
                </c:pt>
                <c:pt idx="7680">
                  <c:v>7.7153408910837564</c:v>
                </c:pt>
                <c:pt idx="7681">
                  <c:v>7.7153408910837564</c:v>
                </c:pt>
                <c:pt idx="7682">
                  <c:v>7.7153408910837564</c:v>
                </c:pt>
                <c:pt idx="7683">
                  <c:v>7.7153408910837564</c:v>
                </c:pt>
                <c:pt idx="7684">
                  <c:v>7.7153408910837564</c:v>
                </c:pt>
                <c:pt idx="7685">
                  <c:v>7.7153408910837564</c:v>
                </c:pt>
                <c:pt idx="7686">
                  <c:v>7.7153408910837564</c:v>
                </c:pt>
                <c:pt idx="7687">
                  <c:v>7.7153408910837564</c:v>
                </c:pt>
                <c:pt idx="7688">
                  <c:v>7.7153408910837564</c:v>
                </c:pt>
                <c:pt idx="7689">
                  <c:v>7.7153408910837564</c:v>
                </c:pt>
                <c:pt idx="7690">
                  <c:v>7.7153408910837564</c:v>
                </c:pt>
                <c:pt idx="7691">
                  <c:v>7.7153408910837564</c:v>
                </c:pt>
                <c:pt idx="7692">
                  <c:v>7.7153408910837564</c:v>
                </c:pt>
                <c:pt idx="7693">
                  <c:v>7.7153408910837564</c:v>
                </c:pt>
                <c:pt idx="7694">
                  <c:v>7.7153408910837564</c:v>
                </c:pt>
                <c:pt idx="7695">
                  <c:v>7.7153408910837564</c:v>
                </c:pt>
                <c:pt idx="7696">
                  <c:v>7.7153408910837564</c:v>
                </c:pt>
                <c:pt idx="7697">
                  <c:v>7.7153408910837564</c:v>
                </c:pt>
                <c:pt idx="7698">
                  <c:v>7.7153408910837564</c:v>
                </c:pt>
                <c:pt idx="7699">
                  <c:v>7.7153408910837564</c:v>
                </c:pt>
                <c:pt idx="7700">
                  <c:v>7.7153408910837564</c:v>
                </c:pt>
                <c:pt idx="7701">
                  <c:v>7.7153408910837564</c:v>
                </c:pt>
                <c:pt idx="7702">
                  <c:v>7.7153408910837564</c:v>
                </c:pt>
                <c:pt idx="7703">
                  <c:v>7.7153408910837564</c:v>
                </c:pt>
                <c:pt idx="7704">
                  <c:v>7.7153408910837564</c:v>
                </c:pt>
                <c:pt idx="7705">
                  <c:v>7.7153408910837564</c:v>
                </c:pt>
                <c:pt idx="7706">
                  <c:v>7.7153408910837564</c:v>
                </c:pt>
                <c:pt idx="7707">
                  <c:v>7.7153408910837564</c:v>
                </c:pt>
                <c:pt idx="7708">
                  <c:v>7.7153408910837564</c:v>
                </c:pt>
                <c:pt idx="7709">
                  <c:v>7.7153408910837564</c:v>
                </c:pt>
                <c:pt idx="7710">
                  <c:v>7.7153408910837564</c:v>
                </c:pt>
                <c:pt idx="7711">
                  <c:v>7.7153408910837564</c:v>
                </c:pt>
                <c:pt idx="7712">
                  <c:v>7.7153408910837564</c:v>
                </c:pt>
                <c:pt idx="7713">
                  <c:v>7.7153408910837564</c:v>
                </c:pt>
                <c:pt idx="7714">
                  <c:v>7.7153408910837564</c:v>
                </c:pt>
                <c:pt idx="7715">
                  <c:v>7.7153408910837564</c:v>
                </c:pt>
                <c:pt idx="7716">
                  <c:v>7.7153408910837564</c:v>
                </c:pt>
                <c:pt idx="7717">
                  <c:v>7.7153408910837564</c:v>
                </c:pt>
                <c:pt idx="7718">
                  <c:v>7.7153408910837564</c:v>
                </c:pt>
                <c:pt idx="7719">
                  <c:v>7.7153408910837564</c:v>
                </c:pt>
                <c:pt idx="7720">
                  <c:v>7.7153408910837564</c:v>
                </c:pt>
                <c:pt idx="7721">
                  <c:v>7.7153408910837564</c:v>
                </c:pt>
                <c:pt idx="7722">
                  <c:v>7.7153408910837564</c:v>
                </c:pt>
                <c:pt idx="7723">
                  <c:v>7.7153408910837564</c:v>
                </c:pt>
                <c:pt idx="7724">
                  <c:v>7.7153408910837564</c:v>
                </c:pt>
                <c:pt idx="7725">
                  <c:v>7.7153408910837564</c:v>
                </c:pt>
                <c:pt idx="7726">
                  <c:v>7.7153408910837564</c:v>
                </c:pt>
                <c:pt idx="7727">
                  <c:v>7.7153408910837564</c:v>
                </c:pt>
                <c:pt idx="7728">
                  <c:v>7.7153408910837564</c:v>
                </c:pt>
                <c:pt idx="7729">
                  <c:v>7.7153408910837564</c:v>
                </c:pt>
                <c:pt idx="7730">
                  <c:v>7.7153408910837564</c:v>
                </c:pt>
                <c:pt idx="7731">
                  <c:v>7.7153408910837564</c:v>
                </c:pt>
                <c:pt idx="7732">
                  <c:v>7.7153408910837564</c:v>
                </c:pt>
                <c:pt idx="7733">
                  <c:v>7.7153408910837564</c:v>
                </c:pt>
                <c:pt idx="7734">
                  <c:v>7.7153408910837564</c:v>
                </c:pt>
                <c:pt idx="7735">
                  <c:v>7.7153408910837564</c:v>
                </c:pt>
                <c:pt idx="7736">
                  <c:v>7.7153408910837564</c:v>
                </c:pt>
                <c:pt idx="7737">
                  <c:v>7.7153408910837564</c:v>
                </c:pt>
                <c:pt idx="7738">
                  <c:v>7.7153408910837564</c:v>
                </c:pt>
                <c:pt idx="7739">
                  <c:v>7.7153408910837564</c:v>
                </c:pt>
                <c:pt idx="7740">
                  <c:v>7.7153408910837564</c:v>
                </c:pt>
                <c:pt idx="7741">
                  <c:v>7.7153408910837564</c:v>
                </c:pt>
                <c:pt idx="7742">
                  <c:v>7.7153408910837564</c:v>
                </c:pt>
                <c:pt idx="7743">
                  <c:v>7.7153408910837564</c:v>
                </c:pt>
                <c:pt idx="7744">
                  <c:v>7.7153408910837564</c:v>
                </c:pt>
                <c:pt idx="7745">
                  <c:v>7.7153408910837564</c:v>
                </c:pt>
                <c:pt idx="7746">
                  <c:v>7.7153408910837564</c:v>
                </c:pt>
                <c:pt idx="7747">
                  <c:v>7.7153408910837564</c:v>
                </c:pt>
                <c:pt idx="7748">
                  <c:v>7.7153408910837564</c:v>
                </c:pt>
                <c:pt idx="7749">
                  <c:v>7.7153408910837564</c:v>
                </c:pt>
                <c:pt idx="7750">
                  <c:v>7.7153408910837564</c:v>
                </c:pt>
                <c:pt idx="7751">
                  <c:v>7.7153408910837564</c:v>
                </c:pt>
                <c:pt idx="7752">
                  <c:v>7.7153408910837564</c:v>
                </c:pt>
                <c:pt idx="7753">
                  <c:v>7.7153408910837564</c:v>
                </c:pt>
                <c:pt idx="7754">
                  <c:v>7.7153408910837564</c:v>
                </c:pt>
                <c:pt idx="7755">
                  <c:v>7.7153408910837564</c:v>
                </c:pt>
                <c:pt idx="7756">
                  <c:v>7.7153408910837564</c:v>
                </c:pt>
                <c:pt idx="7757">
                  <c:v>7.7153408910837564</c:v>
                </c:pt>
                <c:pt idx="7758">
                  <c:v>7.7153408910837564</c:v>
                </c:pt>
                <c:pt idx="7759">
                  <c:v>7.7153408910837564</c:v>
                </c:pt>
                <c:pt idx="7760">
                  <c:v>7.7153408910837564</c:v>
                </c:pt>
                <c:pt idx="7761">
                  <c:v>7.7153408910837564</c:v>
                </c:pt>
                <c:pt idx="7762">
                  <c:v>7.7153408910837564</c:v>
                </c:pt>
                <c:pt idx="7763">
                  <c:v>7.7153408910837564</c:v>
                </c:pt>
                <c:pt idx="7764">
                  <c:v>7.7153408910837564</c:v>
                </c:pt>
                <c:pt idx="7765">
                  <c:v>7.7153408910837564</c:v>
                </c:pt>
                <c:pt idx="7766">
                  <c:v>7.7153408910837564</c:v>
                </c:pt>
                <c:pt idx="7767">
                  <c:v>7.7153408910837564</c:v>
                </c:pt>
                <c:pt idx="7768">
                  <c:v>7.7153408910837564</c:v>
                </c:pt>
                <c:pt idx="7769">
                  <c:v>7.7153408910837564</c:v>
                </c:pt>
                <c:pt idx="7770">
                  <c:v>7.7153408910837564</c:v>
                </c:pt>
                <c:pt idx="7771">
                  <c:v>7.7153408910837564</c:v>
                </c:pt>
                <c:pt idx="7772">
                  <c:v>7.7153408910837564</c:v>
                </c:pt>
                <c:pt idx="7773">
                  <c:v>7.7153408910837564</c:v>
                </c:pt>
                <c:pt idx="7774">
                  <c:v>7.7153408910837564</c:v>
                </c:pt>
                <c:pt idx="7775">
                  <c:v>7.7153408910837564</c:v>
                </c:pt>
                <c:pt idx="7776">
                  <c:v>7.7153408910837564</c:v>
                </c:pt>
                <c:pt idx="7777">
                  <c:v>7.7153408910837564</c:v>
                </c:pt>
                <c:pt idx="7778">
                  <c:v>7.7153408910837564</c:v>
                </c:pt>
                <c:pt idx="7779">
                  <c:v>7.7153408910837564</c:v>
                </c:pt>
                <c:pt idx="7780">
                  <c:v>7.7153408910837564</c:v>
                </c:pt>
                <c:pt idx="7781">
                  <c:v>7.7153408910837564</c:v>
                </c:pt>
                <c:pt idx="7782">
                  <c:v>7.7153408910837564</c:v>
                </c:pt>
                <c:pt idx="7783">
                  <c:v>7.7153408910837564</c:v>
                </c:pt>
                <c:pt idx="7784">
                  <c:v>7.7153408910837564</c:v>
                </c:pt>
                <c:pt idx="7785">
                  <c:v>7.7153408910837564</c:v>
                </c:pt>
                <c:pt idx="7786">
                  <c:v>7.7153408910837564</c:v>
                </c:pt>
                <c:pt idx="7787">
                  <c:v>7.7153408910837564</c:v>
                </c:pt>
                <c:pt idx="7788">
                  <c:v>7.7153408910837564</c:v>
                </c:pt>
                <c:pt idx="7789">
                  <c:v>7.7153408910837564</c:v>
                </c:pt>
                <c:pt idx="7790">
                  <c:v>7.7153408910837564</c:v>
                </c:pt>
                <c:pt idx="7791">
                  <c:v>7.7153408910837564</c:v>
                </c:pt>
                <c:pt idx="7792">
                  <c:v>7.7153408910837564</c:v>
                </c:pt>
                <c:pt idx="7793">
                  <c:v>7.7153408910837564</c:v>
                </c:pt>
                <c:pt idx="7794">
                  <c:v>7.7153408910837564</c:v>
                </c:pt>
                <c:pt idx="7795">
                  <c:v>7.7153408910837564</c:v>
                </c:pt>
                <c:pt idx="7796">
                  <c:v>7.7153408910837564</c:v>
                </c:pt>
                <c:pt idx="7797">
                  <c:v>7.7153408910837564</c:v>
                </c:pt>
                <c:pt idx="7798">
                  <c:v>7.7153408910837564</c:v>
                </c:pt>
                <c:pt idx="7799">
                  <c:v>7.7153408910837564</c:v>
                </c:pt>
                <c:pt idx="7800">
                  <c:v>7.7153408910837564</c:v>
                </c:pt>
                <c:pt idx="7801">
                  <c:v>7.7153408910837564</c:v>
                </c:pt>
                <c:pt idx="7802">
                  <c:v>7.7153408910837564</c:v>
                </c:pt>
                <c:pt idx="7803">
                  <c:v>7.7153408910837564</c:v>
                </c:pt>
                <c:pt idx="7804">
                  <c:v>7.7153408910837564</c:v>
                </c:pt>
                <c:pt idx="7805">
                  <c:v>7.7153408910837564</c:v>
                </c:pt>
                <c:pt idx="7806">
                  <c:v>7.7153408910837564</c:v>
                </c:pt>
                <c:pt idx="7807">
                  <c:v>7.7153408910837564</c:v>
                </c:pt>
                <c:pt idx="7808">
                  <c:v>7.7153408910837564</c:v>
                </c:pt>
                <c:pt idx="7809">
                  <c:v>7.7153408910837564</c:v>
                </c:pt>
                <c:pt idx="7810">
                  <c:v>7.7153408910837564</c:v>
                </c:pt>
                <c:pt idx="7811">
                  <c:v>7.7153408910837564</c:v>
                </c:pt>
                <c:pt idx="7812">
                  <c:v>7.7153408910837564</c:v>
                </c:pt>
                <c:pt idx="7813">
                  <c:v>7.7153408910837564</c:v>
                </c:pt>
                <c:pt idx="7814">
                  <c:v>7.7153408910837564</c:v>
                </c:pt>
                <c:pt idx="7815">
                  <c:v>7.7153408910837564</c:v>
                </c:pt>
                <c:pt idx="7816">
                  <c:v>7.7153408910837564</c:v>
                </c:pt>
                <c:pt idx="7817">
                  <c:v>7.7153408910837564</c:v>
                </c:pt>
                <c:pt idx="7818">
                  <c:v>7.7153408910837564</c:v>
                </c:pt>
                <c:pt idx="7819">
                  <c:v>7.7153408910837564</c:v>
                </c:pt>
                <c:pt idx="7820">
                  <c:v>7.7153408910837564</c:v>
                </c:pt>
                <c:pt idx="7821">
                  <c:v>7.7153408910837564</c:v>
                </c:pt>
                <c:pt idx="7822">
                  <c:v>7.7153408910837564</c:v>
                </c:pt>
                <c:pt idx="7823">
                  <c:v>7.7153408910837564</c:v>
                </c:pt>
                <c:pt idx="7824">
                  <c:v>7.7153408910837564</c:v>
                </c:pt>
                <c:pt idx="7825">
                  <c:v>7.7153408910837564</c:v>
                </c:pt>
                <c:pt idx="7826">
                  <c:v>7.7153408910837564</c:v>
                </c:pt>
                <c:pt idx="7827">
                  <c:v>7.7153408910837564</c:v>
                </c:pt>
                <c:pt idx="7828">
                  <c:v>7.7153408910837564</c:v>
                </c:pt>
                <c:pt idx="7829">
                  <c:v>7.7153408910837564</c:v>
                </c:pt>
                <c:pt idx="7830">
                  <c:v>7.7153408910837564</c:v>
                </c:pt>
                <c:pt idx="7831">
                  <c:v>7.7153408910837564</c:v>
                </c:pt>
                <c:pt idx="7832">
                  <c:v>7.7153408910837564</c:v>
                </c:pt>
                <c:pt idx="7833">
                  <c:v>7.7153408910837564</c:v>
                </c:pt>
                <c:pt idx="7834">
                  <c:v>7.7153408910837564</c:v>
                </c:pt>
                <c:pt idx="7835">
                  <c:v>7.7153408910837564</c:v>
                </c:pt>
                <c:pt idx="7836">
                  <c:v>7.7153408910837564</c:v>
                </c:pt>
                <c:pt idx="7837">
                  <c:v>7.7153408910837564</c:v>
                </c:pt>
                <c:pt idx="7838">
                  <c:v>7.7153408910837564</c:v>
                </c:pt>
                <c:pt idx="7839">
                  <c:v>7.7153408910837564</c:v>
                </c:pt>
                <c:pt idx="7840">
                  <c:v>7.7153408910837564</c:v>
                </c:pt>
                <c:pt idx="7841">
                  <c:v>7.7153408910837564</c:v>
                </c:pt>
                <c:pt idx="7842">
                  <c:v>7.7153408910837564</c:v>
                </c:pt>
                <c:pt idx="7843">
                  <c:v>7.7153408910837564</c:v>
                </c:pt>
                <c:pt idx="7844">
                  <c:v>7.7153408910837564</c:v>
                </c:pt>
                <c:pt idx="7845">
                  <c:v>7.7153408910837564</c:v>
                </c:pt>
                <c:pt idx="7846">
                  <c:v>7.7153408910837564</c:v>
                </c:pt>
                <c:pt idx="7847">
                  <c:v>7.7153408910837564</c:v>
                </c:pt>
                <c:pt idx="7848">
                  <c:v>7.7153408910837564</c:v>
                </c:pt>
                <c:pt idx="7849">
                  <c:v>7.7153408910837564</c:v>
                </c:pt>
                <c:pt idx="7850">
                  <c:v>7.7153408910837564</c:v>
                </c:pt>
                <c:pt idx="7851">
                  <c:v>7.7153408910837564</c:v>
                </c:pt>
                <c:pt idx="7852">
                  <c:v>7.7153408910837564</c:v>
                </c:pt>
                <c:pt idx="7853">
                  <c:v>7.7153408910837564</c:v>
                </c:pt>
                <c:pt idx="7854">
                  <c:v>7.7153408910837564</c:v>
                </c:pt>
                <c:pt idx="7855">
                  <c:v>7.7153408910837564</c:v>
                </c:pt>
                <c:pt idx="7856">
                  <c:v>7.7153408910837564</c:v>
                </c:pt>
                <c:pt idx="7857">
                  <c:v>7.7153408910837564</c:v>
                </c:pt>
                <c:pt idx="7858">
                  <c:v>7.7153408910837564</c:v>
                </c:pt>
                <c:pt idx="7859">
                  <c:v>7.7153408910837564</c:v>
                </c:pt>
                <c:pt idx="7860">
                  <c:v>7.7153408910837564</c:v>
                </c:pt>
                <c:pt idx="7861">
                  <c:v>7.7153408910837564</c:v>
                </c:pt>
                <c:pt idx="7862">
                  <c:v>7.7153408910837564</c:v>
                </c:pt>
                <c:pt idx="7863">
                  <c:v>7.7153408910837564</c:v>
                </c:pt>
                <c:pt idx="7864">
                  <c:v>7.7153408910837564</c:v>
                </c:pt>
                <c:pt idx="7865">
                  <c:v>7.7153408910837564</c:v>
                </c:pt>
                <c:pt idx="7866">
                  <c:v>7.7153408910837564</c:v>
                </c:pt>
                <c:pt idx="7867">
                  <c:v>7.7153408910837564</c:v>
                </c:pt>
                <c:pt idx="7868">
                  <c:v>7.7153408910837564</c:v>
                </c:pt>
                <c:pt idx="7869">
                  <c:v>7.7153408910837564</c:v>
                </c:pt>
                <c:pt idx="7870">
                  <c:v>7.7153408910837564</c:v>
                </c:pt>
                <c:pt idx="7871">
                  <c:v>7.7153408910837564</c:v>
                </c:pt>
                <c:pt idx="7872">
                  <c:v>7.7153408910837564</c:v>
                </c:pt>
                <c:pt idx="7873">
                  <c:v>7.7153408910837564</c:v>
                </c:pt>
                <c:pt idx="7874">
                  <c:v>7.7153408910837564</c:v>
                </c:pt>
                <c:pt idx="7875">
                  <c:v>7.7153408910837564</c:v>
                </c:pt>
                <c:pt idx="7876">
                  <c:v>7.7153408910837564</c:v>
                </c:pt>
                <c:pt idx="7877">
                  <c:v>7.7153408910837564</c:v>
                </c:pt>
                <c:pt idx="7878">
                  <c:v>7.7153408910837564</c:v>
                </c:pt>
                <c:pt idx="7879">
                  <c:v>7.7153408910837564</c:v>
                </c:pt>
                <c:pt idx="7880">
                  <c:v>7.7153408910837564</c:v>
                </c:pt>
                <c:pt idx="7881">
                  <c:v>7.7153408910837564</c:v>
                </c:pt>
                <c:pt idx="7882">
                  <c:v>7.7153408910837564</c:v>
                </c:pt>
                <c:pt idx="7883">
                  <c:v>7.7153408910837564</c:v>
                </c:pt>
                <c:pt idx="7884">
                  <c:v>7.7153408910837564</c:v>
                </c:pt>
                <c:pt idx="7885">
                  <c:v>7.7153408910837564</c:v>
                </c:pt>
                <c:pt idx="7886">
                  <c:v>7.7153408910837564</c:v>
                </c:pt>
                <c:pt idx="7887">
                  <c:v>7.7153408910837564</c:v>
                </c:pt>
                <c:pt idx="7888">
                  <c:v>7.7153408910837564</c:v>
                </c:pt>
                <c:pt idx="7889">
                  <c:v>7.7153408910837564</c:v>
                </c:pt>
                <c:pt idx="7890">
                  <c:v>7.7153408910837564</c:v>
                </c:pt>
                <c:pt idx="7891">
                  <c:v>7.7153408910837564</c:v>
                </c:pt>
                <c:pt idx="7892">
                  <c:v>7.7153408910837564</c:v>
                </c:pt>
                <c:pt idx="7893">
                  <c:v>7.7153408910837564</c:v>
                </c:pt>
                <c:pt idx="7894">
                  <c:v>7.7153408910837564</c:v>
                </c:pt>
                <c:pt idx="7895">
                  <c:v>7.7153408910837564</c:v>
                </c:pt>
                <c:pt idx="7896">
                  <c:v>7.7153408910837564</c:v>
                </c:pt>
                <c:pt idx="7897">
                  <c:v>7.7153408910837564</c:v>
                </c:pt>
                <c:pt idx="7898">
                  <c:v>7.7153408910837564</c:v>
                </c:pt>
                <c:pt idx="7899">
                  <c:v>7.7153408910837564</c:v>
                </c:pt>
                <c:pt idx="7900">
                  <c:v>7.7153408910837564</c:v>
                </c:pt>
                <c:pt idx="7901">
                  <c:v>7.7153408910837564</c:v>
                </c:pt>
                <c:pt idx="7902">
                  <c:v>7.7153408910837564</c:v>
                </c:pt>
                <c:pt idx="7903">
                  <c:v>7.7153408910837564</c:v>
                </c:pt>
                <c:pt idx="7904">
                  <c:v>7.7153408910837564</c:v>
                </c:pt>
                <c:pt idx="7905">
                  <c:v>7.7153408910837564</c:v>
                </c:pt>
                <c:pt idx="7906">
                  <c:v>7.7153408910837564</c:v>
                </c:pt>
                <c:pt idx="7907">
                  <c:v>7.7153408910837564</c:v>
                </c:pt>
                <c:pt idx="7908">
                  <c:v>7.7153408910837564</c:v>
                </c:pt>
                <c:pt idx="7909">
                  <c:v>7.7153408910837564</c:v>
                </c:pt>
                <c:pt idx="7910">
                  <c:v>7.7153408910837564</c:v>
                </c:pt>
                <c:pt idx="7911">
                  <c:v>7.7153408910837564</c:v>
                </c:pt>
                <c:pt idx="7912">
                  <c:v>7.7153408910837564</c:v>
                </c:pt>
                <c:pt idx="7913">
                  <c:v>7.7153408910837564</c:v>
                </c:pt>
                <c:pt idx="7914">
                  <c:v>7.7153408910837564</c:v>
                </c:pt>
                <c:pt idx="7915">
                  <c:v>7.7153408910837564</c:v>
                </c:pt>
                <c:pt idx="7916">
                  <c:v>7.7153408910837564</c:v>
                </c:pt>
                <c:pt idx="7917">
                  <c:v>7.7153408910837564</c:v>
                </c:pt>
                <c:pt idx="7918">
                  <c:v>7.7153408910837564</c:v>
                </c:pt>
                <c:pt idx="7919">
                  <c:v>7.7153408910837564</c:v>
                </c:pt>
                <c:pt idx="7920">
                  <c:v>7.7153408910837564</c:v>
                </c:pt>
                <c:pt idx="7921">
                  <c:v>7.7153408910837564</c:v>
                </c:pt>
                <c:pt idx="7922">
                  <c:v>7.7153408910837564</c:v>
                </c:pt>
                <c:pt idx="7923">
                  <c:v>7.7153408910837564</c:v>
                </c:pt>
                <c:pt idx="7924">
                  <c:v>7.7153408910837564</c:v>
                </c:pt>
                <c:pt idx="7925">
                  <c:v>7.7153408910837564</c:v>
                </c:pt>
                <c:pt idx="7926">
                  <c:v>7.7153408910837564</c:v>
                </c:pt>
                <c:pt idx="7927">
                  <c:v>7.7153408910837564</c:v>
                </c:pt>
                <c:pt idx="7928">
                  <c:v>7.7153408910837564</c:v>
                </c:pt>
                <c:pt idx="7929">
                  <c:v>7.7153408910837564</c:v>
                </c:pt>
                <c:pt idx="7930">
                  <c:v>7.7153408910837564</c:v>
                </c:pt>
                <c:pt idx="7931">
                  <c:v>7.7153408910837564</c:v>
                </c:pt>
                <c:pt idx="7932">
                  <c:v>7.7153408910837564</c:v>
                </c:pt>
                <c:pt idx="7933">
                  <c:v>7.7153408910837564</c:v>
                </c:pt>
                <c:pt idx="7934">
                  <c:v>7.7153408910837564</c:v>
                </c:pt>
                <c:pt idx="7935">
                  <c:v>7.7153408910837564</c:v>
                </c:pt>
                <c:pt idx="7936">
                  <c:v>7.7153408910837564</c:v>
                </c:pt>
                <c:pt idx="7937">
                  <c:v>7.7153408910837564</c:v>
                </c:pt>
                <c:pt idx="7938">
                  <c:v>7.7153408910837564</c:v>
                </c:pt>
                <c:pt idx="7939">
                  <c:v>7.7153408910837564</c:v>
                </c:pt>
                <c:pt idx="7940">
                  <c:v>7.7153408910837564</c:v>
                </c:pt>
                <c:pt idx="7941">
                  <c:v>7.7153408910837564</c:v>
                </c:pt>
                <c:pt idx="7942">
                  <c:v>7.7153408910837564</c:v>
                </c:pt>
                <c:pt idx="7943">
                  <c:v>7.7153408910837564</c:v>
                </c:pt>
                <c:pt idx="7944">
                  <c:v>7.7153408910837564</c:v>
                </c:pt>
                <c:pt idx="7945">
                  <c:v>7.7153408910837564</c:v>
                </c:pt>
                <c:pt idx="7946">
                  <c:v>7.7153408910837564</c:v>
                </c:pt>
                <c:pt idx="7947">
                  <c:v>7.7153408910837564</c:v>
                </c:pt>
                <c:pt idx="7948">
                  <c:v>7.7153408910837564</c:v>
                </c:pt>
                <c:pt idx="7949">
                  <c:v>7.7153408910837564</c:v>
                </c:pt>
                <c:pt idx="7950">
                  <c:v>7.7153408910837564</c:v>
                </c:pt>
                <c:pt idx="7951">
                  <c:v>7.7153408910837564</c:v>
                </c:pt>
                <c:pt idx="7952">
                  <c:v>7.7153408910837564</c:v>
                </c:pt>
                <c:pt idx="7953">
                  <c:v>7.7153408910837564</c:v>
                </c:pt>
                <c:pt idx="7954">
                  <c:v>7.7153408910837564</c:v>
                </c:pt>
                <c:pt idx="7955">
                  <c:v>7.7153408910837564</c:v>
                </c:pt>
                <c:pt idx="7956">
                  <c:v>7.7153408910837564</c:v>
                </c:pt>
                <c:pt idx="7957">
                  <c:v>7.7153408910837564</c:v>
                </c:pt>
                <c:pt idx="7958">
                  <c:v>7.7153408910837564</c:v>
                </c:pt>
                <c:pt idx="7959">
                  <c:v>7.7153408910837564</c:v>
                </c:pt>
                <c:pt idx="7960">
                  <c:v>7.7153408910837564</c:v>
                </c:pt>
                <c:pt idx="7961">
                  <c:v>7.7153408910837564</c:v>
                </c:pt>
                <c:pt idx="7962">
                  <c:v>7.7153408910837564</c:v>
                </c:pt>
                <c:pt idx="7963">
                  <c:v>7.7153408910837564</c:v>
                </c:pt>
                <c:pt idx="7964">
                  <c:v>7.7153408910837564</c:v>
                </c:pt>
                <c:pt idx="7965">
                  <c:v>7.7153408910837564</c:v>
                </c:pt>
                <c:pt idx="7966">
                  <c:v>7.7153408910837564</c:v>
                </c:pt>
                <c:pt idx="7967">
                  <c:v>7.7153408910837564</c:v>
                </c:pt>
                <c:pt idx="7968">
                  <c:v>7.7153408910837564</c:v>
                </c:pt>
                <c:pt idx="7969">
                  <c:v>7.7153408910837564</c:v>
                </c:pt>
                <c:pt idx="7970">
                  <c:v>7.7153408910837564</c:v>
                </c:pt>
                <c:pt idx="7971">
                  <c:v>7.7153408910837564</c:v>
                </c:pt>
                <c:pt idx="7972">
                  <c:v>7.7153408910837564</c:v>
                </c:pt>
                <c:pt idx="7973">
                  <c:v>7.7153408910837564</c:v>
                </c:pt>
                <c:pt idx="7974">
                  <c:v>7.7153408910837564</c:v>
                </c:pt>
                <c:pt idx="7975">
                  <c:v>7.7153408910837564</c:v>
                </c:pt>
                <c:pt idx="7976">
                  <c:v>7.7153408910837564</c:v>
                </c:pt>
                <c:pt idx="7977">
                  <c:v>7.7153408910837564</c:v>
                </c:pt>
                <c:pt idx="7978">
                  <c:v>7.7153408910837564</c:v>
                </c:pt>
                <c:pt idx="7979">
                  <c:v>7.7153408910837564</c:v>
                </c:pt>
                <c:pt idx="7980">
                  <c:v>7.7153408910837564</c:v>
                </c:pt>
                <c:pt idx="7981">
                  <c:v>7.7153408910837564</c:v>
                </c:pt>
                <c:pt idx="7982">
                  <c:v>7.7153408910837564</c:v>
                </c:pt>
                <c:pt idx="7983">
                  <c:v>7.7153408910837564</c:v>
                </c:pt>
                <c:pt idx="7984">
                  <c:v>7.7153408910837564</c:v>
                </c:pt>
                <c:pt idx="7985">
                  <c:v>7.7153408910837564</c:v>
                </c:pt>
                <c:pt idx="7986">
                  <c:v>7.7153408910837564</c:v>
                </c:pt>
                <c:pt idx="7987">
                  <c:v>7.7153408910837564</c:v>
                </c:pt>
                <c:pt idx="7988">
                  <c:v>7.7153408910837564</c:v>
                </c:pt>
                <c:pt idx="7989">
                  <c:v>7.7153408910837564</c:v>
                </c:pt>
                <c:pt idx="7990">
                  <c:v>7.7153408910837564</c:v>
                </c:pt>
                <c:pt idx="7991">
                  <c:v>7.7153408910837564</c:v>
                </c:pt>
                <c:pt idx="7992">
                  <c:v>7.7153408910837564</c:v>
                </c:pt>
                <c:pt idx="7993">
                  <c:v>7.7153408910837564</c:v>
                </c:pt>
                <c:pt idx="7994">
                  <c:v>7.7153408910837564</c:v>
                </c:pt>
                <c:pt idx="7995">
                  <c:v>7.7153408910837564</c:v>
                </c:pt>
                <c:pt idx="7996">
                  <c:v>7.7153408910837564</c:v>
                </c:pt>
                <c:pt idx="7997">
                  <c:v>7.7153408910837564</c:v>
                </c:pt>
                <c:pt idx="7998">
                  <c:v>7.7153408910837564</c:v>
                </c:pt>
                <c:pt idx="7999">
                  <c:v>7.7153408910837564</c:v>
                </c:pt>
                <c:pt idx="8000">
                  <c:v>7.7153408910837564</c:v>
                </c:pt>
                <c:pt idx="8001">
                  <c:v>7.7153408910837564</c:v>
                </c:pt>
                <c:pt idx="8002">
                  <c:v>7.7153408910837564</c:v>
                </c:pt>
                <c:pt idx="8003">
                  <c:v>7.7153408910837564</c:v>
                </c:pt>
                <c:pt idx="8004">
                  <c:v>7.7153408910837564</c:v>
                </c:pt>
                <c:pt idx="8005">
                  <c:v>7.7153408910837564</c:v>
                </c:pt>
                <c:pt idx="8006">
                  <c:v>7.7153408910837564</c:v>
                </c:pt>
                <c:pt idx="8007">
                  <c:v>7.7153408910837564</c:v>
                </c:pt>
                <c:pt idx="8008">
                  <c:v>7.7153408910837564</c:v>
                </c:pt>
                <c:pt idx="8009">
                  <c:v>7.7153408910837564</c:v>
                </c:pt>
                <c:pt idx="8010">
                  <c:v>7.7153408910837564</c:v>
                </c:pt>
                <c:pt idx="8011">
                  <c:v>7.7153408910837564</c:v>
                </c:pt>
                <c:pt idx="8012">
                  <c:v>7.7153408910837564</c:v>
                </c:pt>
                <c:pt idx="8013">
                  <c:v>7.7153408910837564</c:v>
                </c:pt>
                <c:pt idx="8014">
                  <c:v>7.7153408910837564</c:v>
                </c:pt>
                <c:pt idx="8015">
                  <c:v>7.7153408910837564</c:v>
                </c:pt>
                <c:pt idx="8016">
                  <c:v>7.7153408910837564</c:v>
                </c:pt>
                <c:pt idx="8017">
                  <c:v>7.7153408910837564</c:v>
                </c:pt>
                <c:pt idx="8018">
                  <c:v>7.7153408910837564</c:v>
                </c:pt>
                <c:pt idx="8019">
                  <c:v>7.7153408910837564</c:v>
                </c:pt>
                <c:pt idx="8020">
                  <c:v>7.7153408910837564</c:v>
                </c:pt>
                <c:pt idx="8021">
                  <c:v>7.7153408910837564</c:v>
                </c:pt>
                <c:pt idx="8022">
                  <c:v>7.7153408910837564</c:v>
                </c:pt>
                <c:pt idx="8023">
                  <c:v>7.7153408910837564</c:v>
                </c:pt>
                <c:pt idx="8024">
                  <c:v>7.7153408910837564</c:v>
                </c:pt>
                <c:pt idx="8025">
                  <c:v>7.7153408910837564</c:v>
                </c:pt>
                <c:pt idx="8026">
                  <c:v>7.7153408910837564</c:v>
                </c:pt>
                <c:pt idx="8027">
                  <c:v>7.7153408910837564</c:v>
                </c:pt>
                <c:pt idx="8028">
                  <c:v>7.7153408910837564</c:v>
                </c:pt>
                <c:pt idx="8029">
                  <c:v>7.7153408910837564</c:v>
                </c:pt>
                <c:pt idx="8030">
                  <c:v>7.7153408910837564</c:v>
                </c:pt>
                <c:pt idx="8031">
                  <c:v>7.7153408910837564</c:v>
                </c:pt>
                <c:pt idx="8032">
                  <c:v>7.7153408910837564</c:v>
                </c:pt>
                <c:pt idx="8033">
                  <c:v>7.7153408910837564</c:v>
                </c:pt>
                <c:pt idx="8034">
                  <c:v>7.7153408910837564</c:v>
                </c:pt>
                <c:pt idx="8035">
                  <c:v>7.7153408910837564</c:v>
                </c:pt>
                <c:pt idx="8036">
                  <c:v>7.7153408910837564</c:v>
                </c:pt>
                <c:pt idx="8037">
                  <c:v>7.7153408910837564</c:v>
                </c:pt>
                <c:pt idx="8038">
                  <c:v>7.7153408910837564</c:v>
                </c:pt>
                <c:pt idx="8039">
                  <c:v>7.7153408910837564</c:v>
                </c:pt>
                <c:pt idx="8040">
                  <c:v>7.7153408910837564</c:v>
                </c:pt>
                <c:pt idx="8041">
                  <c:v>7.7153408910837564</c:v>
                </c:pt>
                <c:pt idx="8042">
                  <c:v>7.7153408910837564</c:v>
                </c:pt>
                <c:pt idx="8043">
                  <c:v>7.7153408910837564</c:v>
                </c:pt>
                <c:pt idx="8044">
                  <c:v>7.7153408910837564</c:v>
                </c:pt>
                <c:pt idx="8045">
                  <c:v>7.7153408910837564</c:v>
                </c:pt>
                <c:pt idx="8046">
                  <c:v>7.7153408910837564</c:v>
                </c:pt>
                <c:pt idx="8047">
                  <c:v>7.7153408910837564</c:v>
                </c:pt>
                <c:pt idx="8048">
                  <c:v>7.7153408910837564</c:v>
                </c:pt>
                <c:pt idx="8049">
                  <c:v>7.7153408910837564</c:v>
                </c:pt>
                <c:pt idx="8050">
                  <c:v>7.7153408910837564</c:v>
                </c:pt>
                <c:pt idx="8051">
                  <c:v>7.7153408910837564</c:v>
                </c:pt>
                <c:pt idx="8052">
                  <c:v>7.7153408910837564</c:v>
                </c:pt>
                <c:pt idx="8053">
                  <c:v>7.7153408910837564</c:v>
                </c:pt>
                <c:pt idx="8054">
                  <c:v>7.7153408910837564</c:v>
                </c:pt>
                <c:pt idx="8055">
                  <c:v>7.7153408910837564</c:v>
                </c:pt>
                <c:pt idx="8056">
                  <c:v>7.7153408910837564</c:v>
                </c:pt>
                <c:pt idx="8057">
                  <c:v>7.7153408910837564</c:v>
                </c:pt>
                <c:pt idx="8058">
                  <c:v>7.7153408910837564</c:v>
                </c:pt>
                <c:pt idx="8059">
                  <c:v>7.7153408910837564</c:v>
                </c:pt>
                <c:pt idx="8060">
                  <c:v>7.7153408910837564</c:v>
                </c:pt>
                <c:pt idx="8061">
                  <c:v>7.7153408910837564</c:v>
                </c:pt>
                <c:pt idx="8062">
                  <c:v>7.7153408910837564</c:v>
                </c:pt>
                <c:pt idx="8063">
                  <c:v>7.7153408910837564</c:v>
                </c:pt>
                <c:pt idx="8064">
                  <c:v>7.7153408910837564</c:v>
                </c:pt>
                <c:pt idx="8065">
                  <c:v>7.7153408910837564</c:v>
                </c:pt>
                <c:pt idx="8066">
                  <c:v>7.7153408910837564</c:v>
                </c:pt>
                <c:pt idx="8067">
                  <c:v>7.7153408910837564</c:v>
                </c:pt>
                <c:pt idx="8068">
                  <c:v>7.7153408910837564</c:v>
                </c:pt>
                <c:pt idx="8069">
                  <c:v>7.7153408910837564</c:v>
                </c:pt>
                <c:pt idx="8070">
                  <c:v>7.7153408910837564</c:v>
                </c:pt>
                <c:pt idx="8071">
                  <c:v>7.7153408910837564</c:v>
                </c:pt>
                <c:pt idx="8072">
                  <c:v>7.7153408910837564</c:v>
                </c:pt>
                <c:pt idx="8073">
                  <c:v>7.7153408910837564</c:v>
                </c:pt>
                <c:pt idx="8074">
                  <c:v>7.7153408910837564</c:v>
                </c:pt>
                <c:pt idx="8075">
                  <c:v>7.7153408910837564</c:v>
                </c:pt>
                <c:pt idx="8076">
                  <c:v>7.7153408910837564</c:v>
                </c:pt>
                <c:pt idx="8077">
                  <c:v>7.7153408910837564</c:v>
                </c:pt>
                <c:pt idx="8078">
                  <c:v>7.7153408910837564</c:v>
                </c:pt>
                <c:pt idx="8079">
                  <c:v>7.7153408910837564</c:v>
                </c:pt>
                <c:pt idx="8080">
                  <c:v>7.7153408910837564</c:v>
                </c:pt>
                <c:pt idx="8081">
                  <c:v>7.7153408910837564</c:v>
                </c:pt>
                <c:pt idx="8082">
                  <c:v>7.7153408910837564</c:v>
                </c:pt>
                <c:pt idx="8083">
                  <c:v>7.7153408910837564</c:v>
                </c:pt>
                <c:pt idx="8084">
                  <c:v>7.7153408910837564</c:v>
                </c:pt>
                <c:pt idx="8085">
                  <c:v>7.7153408910837564</c:v>
                </c:pt>
                <c:pt idx="8086">
                  <c:v>7.7153408910837564</c:v>
                </c:pt>
                <c:pt idx="8087">
                  <c:v>7.7153408910837564</c:v>
                </c:pt>
                <c:pt idx="8088">
                  <c:v>7.7153408910837564</c:v>
                </c:pt>
                <c:pt idx="8089">
                  <c:v>7.7153408910837564</c:v>
                </c:pt>
                <c:pt idx="8090">
                  <c:v>7.7153408910837564</c:v>
                </c:pt>
                <c:pt idx="8091">
                  <c:v>7.7153408910837564</c:v>
                </c:pt>
                <c:pt idx="8092">
                  <c:v>7.7153408910837564</c:v>
                </c:pt>
                <c:pt idx="8093">
                  <c:v>7.7153408910837564</c:v>
                </c:pt>
                <c:pt idx="8094">
                  <c:v>7.7153408910837564</c:v>
                </c:pt>
                <c:pt idx="8095">
                  <c:v>7.7153408910837564</c:v>
                </c:pt>
                <c:pt idx="8096">
                  <c:v>7.7153408910837564</c:v>
                </c:pt>
                <c:pt idx="8097">
                  <c:v>7.7153408910837564</c:v>
                </c:pt>
                <c:pt idx="8098">
                  <c:v>7.7153408910837564</c:v>
                </c:pt>
                <c:pt idx="8099">
                  <c:v>7.7153408910837564</c:v>
                </c:pt>
                <c:pt idx="8100">
                  <c:v>7.7153408910837564</c:v>
                </c:pt>
                <c:pt idx="8101">
                  <c:v>7.7153408910837564</c:v>
                </c:pt>
                <c:pt idx="8102">
                  <c:v>7.7153408910837564</c:v>
                </c:pt>
                <c:pt idx="8103">
                  <c:v>7.7153408910837564</c:v>
                </c:pt>
                <c:pt idx="8104">
                  <c:v>7.7153408910837564</c:v>
                </c:pt>
                <c:pt idx="8105">
                  <c:v>7.7153408910837564</c:v>
                </c:pt>
                <c:pt idx="8106">
                  <c:v>7.7153408910837564</c:v>
                </c:pt>
                <c:pt idx="8107">
                  <c:v>7.7153408910837564</c:v>
                </c:pt>
                <c:pt idx="8108">
                  <c:v>7.7153408910837564</c:v>
                </c:pt>
                <c:pt idx="8109">
                  <c:v>7.7153408910837564</c:v>
                </c:pt>
                <c:pt idx="8110">
                  <c:v>7.7153408910837564</c:v>
                </c:pt>
                <c:pt idx="8111">
                  <c:v>7.7153408910837564</c:v>
                </c:pt>
                <c:pt idx="8112">
                  <c:v>7.7153408910837564</c:v>
                </c:pt>
                <c:pt idx="8113">
                  <c:v>7.7153408910837564</c:v>
                </c:pt>
                <c:pt idx="8114">
                  <c:v>7.7153408910837564</c:v>
                </c:pt>
                <c:pt idx="8115">
                  <c:v>7.7153408910837564</c:v>
                </c:pt>
                <c:pt idx="8116">
                  <c:v>7.7153408910837564</c:v>
                </c:pt>
                <c:pt idx="8117">
                  <c:v>7.7153408910837564</c:v>
                </c:pt>
                <c:pt idx="8118">
                  <c:v>7.7153408910837564</c:v>
                </c:pt>
                <c:pt idx="8119">
                  <c:v>7.7153408910837564</c:v>
                </c:pt>
                <c:pt idx="8120">
                  <c:v>7.7153408910837564</c:v>
                </c:pt>
                <c:pt idx="8121">
                  <c:v>7.7153408910837564</c:v>
                </c:pt>
                <c:pt idx="8122">
                  <c:v>7.7153408910837564</c:v>
                </c:pt>
                <c:pt idx="8123">
                  <c:v>7.7153408910837564</c:v>
                </c:pt>
                <c:pt idx="8124">
                  <c:v>7.7153408910837564</c:v>
                </c:pt>
                <c:pt idx="8125">
                  <c:v>7.7153408910837564</c:v>
                </c:pt>
                <c:pt idx="8126">
                  <c:v>7.7153408910837564</c:v>
                </c:pt>
                <c:pt idx="8127">
                  <c:v>7.7153408910837564</c:v>
                </c:pt>
                <c:pt idx="8128">
                  <c:v>7.7153408910837564</c:v>
                </c:pt>
                <c:pt idx="8129">
                  <c:v>7.7153408910837564</c:v>
                </c:pt>
                <c:pt idx="8130">
                  <c:v>7.7153408910837564</c:v>
                </c:pt>
                <c:pt idx="8131">
                  <c:v>7.7153408910837564</c:v>
                </c:pt>
                <c:pt idx="8132">
                  <c:v>7.7153408910837564</c:v>
                </c:pt>
                <c:pt idx="8133">
                  <c:v>7.7153408910837564</c:v>
                </c:pt>
                <c:pt idx="8134">
                  <c:v>7.7153408910837564</c:v>
                </c:pt>
                <c:pt idx="8135">
                  <c:v>7.7153408910837564</c:v>
                </c:pt>
                <c:pt idx="8136">
                  <c:v>7.7153408910837564</c:v>
                </c:pt>
                <c:pt idx="8137">
                  <c:v>7.7153408910837564</c:v>
                </c:pt>
                <c:pt idx="8138">
                  <c:v>7.7153408910837564</c:v>
                </c:pt>
                <c:pt idx="8139">
                  <c:v>7.7153408910837564</c:v>
                </c:pt>
                <c:pt idx="8140">
                  <c:v>7.7153408910837564</c:v>
                </c:pt>
                <c:pt idx="8141">
                  <c:v>7.7153408910837564</c:v>
                </c:pt>
                <c:pt idx="8142">
                  <c:v>7.7153408910837564</c:v>
                </c:pt>
                <c:pt idx="8143">
                  <c:v>7.7153408910837564</c:v>
                </c:pt>
                <c:pt idx="8144">
                  <c:v>7.7153408910837564</c:v>
                </c:pt>
                <c:pt idx="8145">
                  <c:v>7.7153408910837564</c:v>
                </c:pt>
                <c:pt idx="8146">
                  <c:v>7.7153408910837564</c:v>
                </c:pt>
                <c:pt idx="8147">
                  <c:v>7.7153408910837564</c:v>
                </c:pt>
                <c:pt idx="8148">
                  <c:v>7.7153408910837564</c:v>
                </c:pt>
                <c:pt idx="8149">
                  <c:v>7.7153408910837564</c:v>
                </c:pt>
                <c:pt idx="8150">
                  <c:v>7.7153408910837564</c:v>
                </c:pt>
                <c:pt idx="8151">
                  <c:v>7.7153408910837564</c:v>
                </c:pt>
                <c:pt idx="8152">
                  <c:v>7.7153408910837564</c:v>
                </c:pt>
                <c:pt idx="8153">
                  <c:v>7.7153408910837564</c:v>
                </c:pt>
                <c:pt idx="8154">
                  <c:v>7.7153408910837564</c:v>
                </c:pt>
                <c:pt idx="8155">
                  <c:v>7.7153408910837564</c:v>
                </c:pt>
                <c:pt idx="8156">
                  <c:v>7.7153408910837564</c:v>
                </c:pt>
                <c:pt idx="8157">
                  <c:v>7.7153408910837564</c:v>
                </c:pt>
                <c:pt idx="8158">
                  <c:v>7.7153408910837564</c:v>
                </c:pt>
                <c:pt idx="8159">
                  <c:v>7.7153408910837564</c:v>
                </c:pt>
                <c:pt idx="8160">
                  <c:v>7.7153408910837564</c:v>
                </c:pt>
                <c:pt idx="8161">
                  <c:v>7.7153408910837564</c:v>
                </c:pt>
                <c:pt idx="8162">
                  <c:v>7.7153408910837564</c:v>
                </c:pt>
                <c:pt idx="8163">
                  <c:v>7.7153408910837564</c:v>
                </c:pt>
                <c:pt idx="8164">
                  <c:v>7.7153408910837564</c:v>
                </c:pt>
                <c:pt idx="8165">
                  <c:v>7.7153408910837564</c:v>
                </c:pt>
                <c:pt idx="8166">
                  <c:v>7.7153408910837564</c:v>
                </c:pt>
                <c:pt idx="8167">
                  <c:v>7.7153408910837564</c:v>
                </c:pt>
                <c:pt idx="8168">
                  <c:v>7.7153408910837564</c:v>
                </c:pt>
                <c:pt idx="8169">
                  <c:v>7.7153408910837564</c:v>
                </c:pt>
                <c:pt idx="8170">
                  <c:v>7.7153408910837564</c:v>
                </c:pt>
                <c:pt idx="8171">
                  <c:v>7.7153408910837564</c:v>
                </c:pt>
                <c:pt idx="8172">
                  <c:v>7.7153408910837564</c:v>
                </c:pt>
                <c:pt idx="8173">
                  <c:v>7.7153408910837564</c:v>
                </c:pt>
                <c:pt idx="8174">
                  <c:v>7.7153408910837564</c:v>
                </c:pt>
                <c:pt idx="8175">
                  <c:v>7.7153408910837564</c:v>
                </c:pt>
                <c:pt idx="8176">
                  <c:v>7.7153408910837564</c:v>
                </c:pt>
                <c:pt idx="8177">
                  <c:v>7.7153408910837564</c:v>
                </c:pt>
                <c:pt idx="8178">
                  <c:v>7.7153408910837564</c:v>
                </c:pt>
                <c:pt idx="8179">
                  <c:v>7.7153408910837564</c:v>
                </c:pt>
                <c:pt idx="8180">
                  <c:v>7.7153408910837564</c:v>
                </c:pt>
                <c:pt idx="8181">
                  <c:v>7.7153408910837564</c:v>
                </c:pt>
                <c:pt idx="8182">
                  <c:v>7.7153408910837564</c:v>
                </c:pt>
                <c:pt idx="8183">
                  <c:v>7.7153408910837564</c:v>
                </c:pt>
                <c:pt idx="8184">
                  <c:v>7.7153408910837564</c:v>
                </c:pt>
                <c:pt idx="8185">
                  <c:v>7.7153408910837564</c:v>
                </c:pt>
                <c:pt idx="8186">
                  <c:v>7.7153408910837564</c:v>
                </c:pt>
                <c:pt idx="8187">
                  <c:v>7.7153408910837564</c:v>
                </c:pt>
                <c:pt idx="8188">
                  <c:v>7.7153408910837564</c:v>
                </c:pt>
                <c:pt idx="8189">
                  <c:v>7.7153408910837564</c:v>
                </c:pt>
                <c:pt idx="8190">
                  <c:v>7.7153408910837564</c:v>
                </c:pt>
                <c:pt idx="8191">
                  <c:v>7.7153408910837564</c:v>
                </c:pt>
                <c:pt idx="8192">
                  <c:v>7.7153408910837564</c:v>
                </c:pt>
                <c:pt idx="8193">
                  <c:v>7.7153408910837564</c:v>
                </c:pt>
                <c:pt idx="8194">
                  <c:v>7.7153408910837564</c:v>
                </c:pt>
                <c:pt idx="8195">
                  <c:v>7.7153408910837564</c:v>
                </c:pt>
                <c:pt idx="8196">
                  <c:v>7.7153408910837564</c:v>
                </c:pt>
                <c:pt idx="8197">
                  <c:v>7.7153408910837564</c:v>
                </c:pt>
                <c:pt idx="8198">
                  <c:v>7.7153408910837564</c:v>
                </c:pt>
                <c:pt idx="8199">
                  <c:v>7.7153408910837564</c:v>
                </c:pt>
                <c:pt idx="8200">
                  <c:v>7.7153408910837564</c:v>
                </c:pt>
                <c:pt idx="8201">
                  <c:v>7.7153408910837564</c:v>
                </c:pt>
                <c:pt idx="8202">
                  <c:v>7.7153408910837564</c:v>
                </c:pt>
                <c:pt idx="8203">
                  <c:v>7.7153408910837564</c:v>
                </c:pt>
                <c:pt idx="8204">
                  <c:v>7.7153408910837564</c:v>
                </c:pt>
                <c:pt idx="8205">
                  <c:v>7.7153408910837564</c:v>
                </c:pt>
                <c:pt idx="8206">
                  <c:v>7.7153408910837564</c:v>
                </c:pt>
                <c:pt idx="8207">
                  <c:v>7.7153408910837564</c:v>
                </c:pt>
                <c:pt idx="8208">
                  <c:v>7.7153408910837564</c:v>
                </c:pt>
                <c:pt idx="8209">
                  <c:v>7.7153408910837564</c:v>
                </c:pt>
                <c:pt idx="8210">
                  <c:v>7.7153408910837564</c:v>
                </c:pt>
                <c:pt idx="8211">
                  <c:v>7.7153408910837564</c:v>
                </c:pt>
                <c:pt idx="8212">
                  <c:v>7.7153408910837564</c:v>
                </c:pt>
                <c:pt idx="8213">
                  <c:v>7.7153408910837564</c:v>
                </c:pt>
                <c:pt idx="8214">
                  <c:v>7.7153408910837564</c:v>
                </c:pt>
                <c:pt idx="8215">
                  <c:v>7.7153408910837564</c:v>
                </c:pt>
                <c:pt idx="8216">
                  <c:v>7.7153408910837564</c:v>
                </c:pt>
                <c:pt idx="8217">
                  <c:v>7.7153408910837564</c:v>
                </c:pt>
                <c:pt idx="8218">
                  <c:v>7.7153408910837564</c:v>
                </c:pt>
                <c:pt idx="8219">
                  <c:v>7.7153408910837564</c:v>
                </c:pt>
                <c:pt idx="8220">
                  <c:v>7.7153408910837564</c:v>
                </c:pt>
                <c:pt idx="8221">
                  <c:v>7.7153408910837564</c:v>
                </c:pt>
                <c:pt idx="8222">
                  <c:v>7.7153408910837564</c:v>
                </c:pt>
                <c:pt idx="8223">
                  <c:v>7.7153408910837564</c:v>
                </c:pt>
                <c:pt idx="8224">
                  <c:v>7.7153408910837564</c:v>
                </c:pt>
                <c:pt idx="8225">
                  <c:v>7.7153408910837564</c:v>
                </c:pt>
                <c:pt idx="8226">
                  <c:v>7.7153408910837564</c:v>
                </c:pt>
                <c:pt idx="8227">
                  <c:v>7.7153408910837564</c:v>
                </c:pt>
                <c:pt idx="8228">
                  <c:v>7.7153408910837564</c:v>
                </c:pt>
                <c:pt idx="8229">
                  <c:v>7.7153408910837564</c:v>
                </c:pt>
                <c:pt idx="8230">
                  <c:v>7.7153408910837564</c:v>
                </c:pt>
                <c:pt idx="8231">
                  <c:v>7.7153408910837564</c:v>
                </c:pt>
                <c:pt idx="8232">
                  <c:v>7.7153408910837564</c:v>
                </c:pt>
                <c:pt idx="8233">
                  <c:v>7.7153408910837564</c:v>
                </c:pt>
                <c:pt idx="8234">
                  <c:v>7.7153408910837564</c:v>
                </c:pt>
                <c:pt idx="8235">
                  <c:v>7.7153408910837564</c:v>
                </c:pt>
                <c:pt idx="8236">
                  <c:v>7.7153408910837564</c:v>
                </c:pt>
                <c:pt idx="8237">
                  <c:v>7.7153408910837564</c:v>
                </c:pt>
                <c:pt idx="8238">
                  <c:v>7.7153408910837564</c:v>
                </c:pt>
                <c:pt idx="8239">
                  <c:v>7.7153408910837564</c:v>
                </c:pt>
                <c:pt idx="8240">
                  <c:v>7.7153408910837564</c:v>
                </c:pt>
                <c:pt idx="8241">
                  <c:v>7.7153408910837564</c:v>
                </c:pt>
                <c:pt idx="8242">
                  <c:v>7.7153408910837564</c:v>
                </c:pt>
                <c:pt idx="8243">
                  <c:v>7.7153408910837564</c:v>
                </c:pt>
                <c:pt idx="8244">
                  <c:v>7.7153408910837564</c:v>
                </c:pt>
                <c:pt idx="8245">
                  <c:v>7.7153408910837564</c:v>
                </c:pt>
                <c:pt idx="8246">
                  <c:v>7.7153408910837564</c:v>
                </c:pt>
                <c:pt idx="8247">
                  <c:v>7.7153408910837564</c:v>
                </c:pt>
                <c:pt idx="8248">
                  <c:v>7.7153408910837564</c:v>
                </c:pt>
                <c:pt idx="8249">
                  <c:v>7.7153408910837564</c:v>
                </c:pt>
                <c:pt idx="8250">
                  <c:v>7.7153408910837564</c:v>
                </c:pt>
                <c:pt idx="8251">
                  <c:v>7.7153408910837564</c:v>
                </c:pt>
                <c:pt idx="8252">
                  <c:v>7.7153408910837564</c:v>
                </c:pt>
                <c:pt idx="8253">
                  <c:v>7.7153408910837564</c:v>
                </c:pt>
                <c:pt idx="8254">
                  <c:v>7.7153408910837564</c:v>
                </c:pt>
                <c:pt idx="8255">
                  <c:v>7.7153408910837564</c:v>
                </c:pt>
                <c:pt idx="8256">
                  <c:v>7.7153408910837564</c:v>
                </c:pt>
                <c:pt idx="8257">
                  <c:v>7.7153408910837564</c:v>
                </c:pt>
                <c:pt idx="8258">
                  <c:v>7.7153408910837564</c:v>
                </c:pt>
                <c:pt idx="8259">
                  <c:v>7.7153408910837564</c:v>
                </c:pt>
                <c:pt idx="8260">
                  <c:v>7.7153408910837564</c:v>
                </c:pt>
                <c:pt idx="8261">
                  <c:v>7.7153408910837564</c:v>
                </c:pt>
                <c:pt idx="8262">
                  <c:v>7.7153408910837564</c:v>
                </c:pt>
                <c:pt idx="8263">
                  <c:v>7.7153408910837564</c:v>
                </c:pt>
                <c:pt idx="8264">
                  <c:v>7.7153408910837564</c:v>
                </c:pt>
                <c:pt idx="8265">
                  <c:v>7.7153408910837564</c:v>
                </c:pt>
                <c:pt idx="8266">
                  <c:v>7.7153408910837564</c:v>
                </c:pt>
                <c:pt idx="8267">
                  <c:v>7.7153408910837564</c:v>
                </c:pt>
                <c:pt idx="8268">
                  <c:v>7.7153408910837564</c:v>
                </c:pt>
                <c:pt idx="8269">
                  <c:v>7.7153408910837564</c:v>
                </c:pt>
                <c:pt idx="8270">
                  <c:v>7.7153408910837564</c:v>
                </c:pt>
                <c:pt idx="8271">
                  <c:v>7.7153408910837564</c:v>
                </c:pt>
                <c:pt idx="8272">
                  <c:v>7.7153408910837564</c:v>
                </c:pt>
                <c:pt idx="8273">
                  <c:v>7.7153408910837564</c:v>
                </c:pt>
                <c:pt idx="8274">
                  <c:v>7.7153408910837564</c:v>
                </c:pt>
                <c:pt idx="8275">
                  <c:v>7.7153408910837564</c:v>
                </c:pt>
                <c:pt idx="8276">
                  <c:v>7.7153408910837564</c:v>
                </c:pt>
                <c:pt idx="8277">
                  <c:v>7.7153408910837564</c:v>
                </c:pt>
                <c:pt idx="8278">
                  <c:v>7.7153408910837564</c:v>
                </c:pt>
                <c:pt idx="8279">
                  <c:v>7.7153408910837564</c:v>
                </c:pt>
                <c:pt idx="8280">
                  <c:v>7.7153408910837564</c:v>
                </c:pt>
                <c:pt idx="8281">
                  <c:v>7.7153408910837564</c:v>
                </c:pt>
                <c:pt idx="8282">
                  <c:v>7.7153408910837564</c:v>
                </c:pt>
                <c:pt idx="8283">
                  <c:v>7.7153408910837564</c:v>
                </c:pt>
                <c:pt idx="8284">
                  <c:v>7.7153408910837564</c:v>
                </c:pt>
                <c:pt idx="8285">
                  <c:v>7.7153408910837564</c:v>
                </c:pt>
                <c:pt idx="8286">
                  <c:v>7.7153408910837564</c:v>
                </c:pt>
                <c:pt idx="8287">
                  <c:v>7.7153408910837564</c:v>
                </c:pt>
                <c:pt idx="8288">
                  <c:v>7.7153408910837564</c:v>
                </c:pt>
                <c:pt idx="8289">
                  <c:v>7.7153408910837564</c:v>
                </c:pt>
                <c:pt idx="8290">
                  <c:v>7.7153408910837564</c:v>
                </c:pt>
                <c:pt idx="8291">
                  <c:v>7.7153408910837564</c:v>
                </c:pt>
                <c:pt idx="8292">
                  <c:v>7.7153408910837564</c:v>
                </c:pt>
                <c:pt idx="8293">
                  <c:v>7.7153408910837564</c:v>
                </c:pt>
                <c:pt idx="8294">
                  <c:v>7.7153408910837564</c:v>
                </c:pt>
                <c:pt idx="8295">
                  <c:v>7.7153408910837564</c:v>
                </c:pt>
                <c:pt idx="8296">
                  <c:v>7.7153408910837564</c:v>
                </c:pt>
                <c:pt idx="8297">
                  <c:v>7.7153408910837564</c:v>
                </c:pt>
                <c:pt idx="8298">
                  <c:v>7.7153408910837564</c:v>
                </c:pt>
                <c:pt idx="8299">
                  <c:v>7.7153408910837564</c:v>
                </c:pt>
                <c:pt idx="8300">
                  <c:v>7.7153408910837564</c:v>
                </c:pt>
                <c:pt idx="8301">
                  <c:v>7.7153408910837564</c:v>
                </c:pt>
                <c:pt idx="8302">
                  <c:v>7.7153408910837564</c:v>
                </c:pt>
                <c:pt idx="8303">
                  <c:v>7.7153408910837564</c:v>
                </c:pt>
                <c:pt idx="8304">
                  <c:v>7.7153408910837564</c:v>
                </c:pt>
                <c:pt idx="8305">
                  <c:v>7.7153408910837564</c:v>
                </c:pt>
                <c:pt idx="8306">
                  <c:v>7.7153408910837564</c:v>
                </c:pt>
                <c:pt idx="8307">
                  <c:v>7.7153408910837564</c:v>
                </c:pt>
                <c:pt idx="8308">
                  <c:v>7.7153408910837564</c:v>
                </c:pt>
                <c:pt idx="8309">
                  <c:v>7.7153408910837564</c:v>
                </c:pt>
                <c:pt idx="8310">
                  <c:v>7.7153408910837564</c:v>
                </c:pt>
                <c:pt idx="8311">
                  <c:v>7.7153408910837564</c:v>
                </c:pt>
                <c:pt idx="8312">
                  <c:v>7.7153408910837564</c:v>
                </c:pt>
                <c:pt idx="8313">
                  <c:v>7.7153408910837564</c:v>
                </c:pt>
                <c:pt idx="8314">
                  <c:v>7.7153408910837564</c:v>
                </c:pt>
                <c:pt idx="8315">
                  <c:v>7.7153408910837564</c:v>
                </c:pt>
                <c:pt idx="8316">
                  <c:v>7.7153408910837564</c:v>
                </c:pt>
                <c:pt idx="8317">
                  <c:v>7.7153408910837564</c:v>
                </c:pt>
                <c:pt idx="8318">
                  <c:v>7.7153408910837564</c:v>
                </c:pt>
                <c:pt idx="8319">
                  <c:v>7.7153408910837564</c:v>
                </c:pt>
                <c:pt idx="8320">
                  <c:v>7.7153408910837564</c:v>
                </c:pt>
                <c:pt idx="8321">
                  <c:v>7.7153408910837564</c:v>
                </c:pt>
                <c:pt idx="8322">
                  <c:v>7.7153408910837564</c:v>
                </c:pt>
                <c:pt idx="8323">
                  <c:v>7.7153408910837564</c:v>
                </c:pt>
                <c:pt idx="8324">
                  <c:v>7.7153408910837564</c:v>
                </c:pt>
                <c:pt idx="8325">
                  <c:v>7.7153408910837564</c:v>
                </c:pt>
                <c:pt idx="8326">
                  <c:v>7.7153408910837564</c:v>
                </c:pt>
                <c:pt idx="8327">
                  <c:v>7.7153408910837564</c:v>
                </c:pt>
                <c:pt idx="8328">
                  <c:v>7.7153408910837564</c:v>
                </c:pt>
                <c:pt idx="8329">
                  <c:v>7.7153408910837564</c:v>
                </c:pt>
                <c:pt idx="8330">
                  <c:v>7.7153408910837564</c:v>
                </c:pt>
                <c:pt idx="8331">
                  <c:v>7.7153408910837564</c:v>
                </c:pt>
                <c:pt idx="8332">
                  <c:v>7.7153408910837564</c:v>
                </c:pt>
                <c:pt idx="8333">
                  <c:v>7.7153408910837564</c:v>
                </c:pt>
                <c:pt idx="8334">
                  <c:v>7.7153408910837564</c:v>
                </c:pt>
                <c:pt idx="8335">
                  <c:v>7.7153408910837564</c:v>
                </c:pt>
                <c:pt idx="8336">
                  <c:v>7.7153408910837564</c:v>
                </c:pt>
                <c:pt idx="8337">
                  <c:v>7.7153408910837564</c:v>
                </c:pt>
                <c:pt idx="8338">
                  <c:v>7.7153408910837564</c:v>
                </c:pt>
                <c:pt idx="8339">
                  <c:v>7.7153408910837564</c:v>
                </c:pt>
                <c:pt idx="8340">
                  <c:v>7.7153408910837564</c:v>
                </c:pt>
                <c:pt idx="8341">
                  <c:v>7.7153408910837564</c:v>
                </c:pt>
                <c:pt idx="8342">
                  <c:v>7.7153408910837564</c:v>
                </c:pt>
                <c:pt idx="8343">
                  <c:v>7.7153408910837564</c:v>
                </c:pt>
                <c:pt idx="8344">
                  <c:v>7.7153408910837564</c:v>
                </c:pt>
                <c:pt idx="8345">
                  <c:v>7.7153408910837564</c:v>
                </c:pt>
                <c:pt idx="8346">
                  <c:v>7.7153408910837564</c:v>
                </c:pt>
                <c:pt idx="8347">
                  <c:v>7.7153408910837564</c:v>
                </c:pt>
                <c:pt idx="8348">
                  <c:v>7.7153408910837564</c:v>
                </c:pt>
                <c:pt idx="8349">
                  <c:v>7.7153408910837564</c:v>
                </c:pt>
                <c:pt idx="8350">
                  <c:v>7.7153408910837564</c:v>
                </c:pt>
                <c:pt idx="8351">
                  <c:v>7.7153408910837564</c:v>
                </c:pt>
                <c:pt idx="8352">
                  <c:v>7.7153408910837564</c:v>
                </c:pt>
                <c:pt idx="8353">
                  <c:v>7.7153408910837564</c:v>
                </c:pt>
                <c:pt idx="8354">
                  <c:v>7.7153408910837564</c:v>
                </c:pt>
                <c:pt idx="8355">
                  <c:v>7.7153408910837564</c:v>
                </c:pt>
                <c:pt idx="8356">
                  <c:v>7.7153408910837564</c:v>
                </c:pt>
                <c:pt idx="8357">
                  <c:v>7.7153408910837564</c:v>
                </c:pt>
                <c:pt idx="8358">
                  <c:v>7.7153408910837564</c:v>
                </c:pt>
                <c:pt idx="8359">
                  <c:v>7.7153408910837564</c:v>
                </c:pt>
                <c:pt idx="8360">
                  <c:v>7.7153408910837564</c:v>
                </c:pt>
                <c:pt idx="8361">
                  <c:v>7.7153408910837564</c:v>
                </c:pt>
                <c:pt idx="8362">
                  <c:v>7.7153408910837564</c:v>
                </c:pt>
                <c:pt idx="8363">
                  <c:v>7.7153408910837564</c:v>
                </c:pt>
                <c:pt idx="8364">
                  <c:v>7.7153408910837564</c:v>
                </c:pt>
                <c:pt idx="8365">
                  <c:v>7.7153408910837564</c:v>
                </c:pt>
                <c:pt idx="8366">
                  <c:v>7.7153408910837564</c:v>
                </c:pt>
                <c:pt idx="8367">
                  <c:v>7.7153408910837564</c:v>
                </c:pt>
                <c:pt idx="8368">
                  <c:v>7.7153408910837564</c:v>
                </c:pt>
                <c:pt idx="8369">
                  <c:v>7.7153408910837564</c:v>
                </c:pt>
                <c:pt idx="8370">
                  <c:v>7.7153408910837564</c:v>
                </c:pt>
                <c:pt idx="8371">
                  <c:v>7.7153408910837564</c:v>
                </c:pt>
                <c:pt idx="8372">
                  <c:v>7.7153408910837564</c:v>
                </c:pt>
                <c:pt idx="8373">
                  <c:v>7.7153408910837564</c:v>
                </c:pt>
                <c:pt idx="8374">
                  <c:v>7.7153408910837564</c:v>
                </c:pt>
                <c:pt idx="8375">
                  <c:v>7.7153408910837564</c:v>
                </c:pt>
                <c:pt idx="8376">
                  <c:v>7.7153408910837564</c:v>
                </c:pt>
                <c:pt idx="8377">
                  <c:v>7.7153408910837564</c:v>
                </c:pt>
                <c:pt idx="8378">
                  <c:v>7.7153408910837564</c:v>
                </c:pt>
                <c:pt idx="8379">
                  <c:v>7.7153408910837564</c:v>
                </c:pt>
                <c:pt idx="8380">
                  <c:v>7.7153408910837564</c:v>
                </c:pt>
                <c:pt idx="8381">
                  <c:v>7.7153408910837564</c:v>
                </c:pt>
                <c:pt idx="8382">
                  <c:v>7.7153408910837564</c:v>
                </c:pt>
                <c:pt idx="8383">
                  <c:v>7.7153408910837564</c:v>
                </c:pt>
                <c:pt idx="8384">
                  <c:v>7.7153408910837564</c:v>
                </c:pt>
                <c:pt idx="8385">
                  <c:v>7.7153408910837564</c:v>
                </c:pt>
                <c:pt idx="8386">
                  <c:v>7.7153408910837564</c:v>
                </c:pt>
                <c:pt idx="8387">
                  <c:v>7.7153408910837564</c:v>
                </c:pt>
                <c:pt idx="8388">
                  <c:v>7.7153408910837564</c:v>
                </c:pt>
                <c:pt idx="8389">
                  <c:v>7.7153408910837564</c:v>
                </c:pt>
                <c:pt idx="8390">
                  <c:v>7.7153408910837564</c:v>
                </c:pt>
                <c:pt idx="8391">
                  <c:v>7.7153408910837564</c:v>
                </c:pt>
                <c:pt idx="8392">
                  <c:v>7.7153408910837564</c:v>
                </c:pt>
                <c:pt idx="8393">
                  <c:v>7.7153408910837564</c:v>
                </c:pt>
                <c:pt idx="8394">
                  <c:v>7.7153408910837564</c:v>
                </c:pt>
                <c:pt idx="8395">
                  <c:v>7.7153408910837564</c:v>
                </c:pt>
                <c:pt idx="8396">
                  <c:v>7.7153408910837564</c:v>
                </c:pt>
                <c:pt idx="8397">
                  <c:v>7.7153408910837564</c:v>
                </c:pt>
                <c:pt idx="8398">
                  <c:v>7.7153408910837564</c:v>
                </c:pt>
                <c:pt idx="8399">
                  <c:v>7.7153408910837564</c:v>
                </c:pt>
                <c:pt idx="8400">
                  <c:v>7.7153408910837564</c:v>
                </c:pt>
                <c:pt idx="8401">
                  <c:v>7.7153408910837564</c:v>
                </c:pt>
                <c:pt idx="8402">
                  <c:v>7.7153408910837564</c:v>
                </c:pt>
                <c:pt idx="8403">
                  <c:v>7.7153408910837564</c:v>
                </c:pt>
                <c:pt idx="8404">
                  <c:v>7.7153408910837564</c:v>
                </c:pt>
                <c:pt idx="8405">
                  <c:v>7.7153408910837564</c:v>
                </c:pt>
                <c:pt idx="8406">
                  <c:v>7.7153408910837564</c:v>
                </c:pt>
                <c:pt idx="8407">
                  <c:v>7.7153408910837564</c:v>
                </c:pt>
                <c:pt idx="8408">
                  <c:v>7.7153408910837564</c:v>
                </c:pt>
                <c:pt idx="8409">
                  <c:v>7.7153408910837564</c:v>
                </c:pt>
                <c:pt idx="8410">
                  <c:v>7.7153408910837564</c:v>
                </c:pt>
                <c:pt idx="8411">
                  <c:v>7.7153408910837564</c:v>
                </c:pt>
                <c:pt idx="8412">
                  <c:v>7.7153408910837564</c:v>
                </c:pt>
                <c:pt idx="8413">
                  <c:v>7.7153408910837564</c:v>
                </c:pt>
                <c:pt idx="8414">
                  <c:v>7.7153408910837564</c:v>
                </c:pt>
                <c:pt idx="8415">
                  <c:v>7.7153408910837564</c:v>
                </c:pt>
                <c:pt idx="8416">
                  <c:v>7.7153408910837564</c:v>
                </c:pt>
                <c:pt idx="8417">
                  <c:v>7.7153408910837564</c:v>
                </c:pt>
                <c:pt idx="8418">
                  <c:v>7.7153408910837564</c:v>
                </c:pt>
                <c:pt idx="8419">
                  <c:v>7.7153408910837564</c:v>
                </c:pt>
                <c:pt idx="8420">
                  <c:v>7.7153408910837564</c:v>
                </c:pt>
                <c:pt idx="8421">
                  <c:v>7.7153408910837564</c:v>
                </c:pt>
                <c:pt idx="8422">
                  <c:v>7.7153408910837564</c:v>
                </c:pt>
                <c:pt idx="8423">
                  <c:v>7.7153408910837564</c:v>
                </c:pt>
                <c:pt idx="8424">
                  <c:v>7.7153408910837564</c:v>
                </c:pt>
                <c:pt idx="8425">
                  <c:v>7.7153408910837564</c:v>
                </c:pt>
                <c:pt idx="8426">
                  <c:v>7.7153408910837564</c:v>
                </c:pt>
                <c:pt idx="8427">
                  <c:v>7.7153408910837564</c:v>
                </c:pt>
                <c:pt idx="8428">
                  <c:v>7.7153408910837564</c:v>
                </c:pt>
                <c:pt idx="8429">
                  <c:v>7.7153408910837564</c:v>
                </c:pt>
                <c:pt idx="8430">
                  <c:v>7.7153408910837564</c:v>
                </c:pt>
                <c:pt idx="8431">
                  <c:v>7.7153408910837564</c:v>
                </c:pt>
                <c:pt idx="8432">
                  <c:v>7.7153408910837564</c:v>
                </c:pt>
                <c:pt idx="8433">
                  <c:v>7.7153408910837564</c:v>
                </c:pt>
                <c:pt idx="8434">
                  <c:v>7.7153408910837564</c:v>
                </c:pt>
                <c:pt idx="8435">
                  <c:v>7.7153408910837564</c:v>
                </c:pt>
                <c:pt idx="8436">
                  <c:v>7.7153408910837564</c:v>
                </c:pt>
                <c:pt idx="8437">
                  <c:v>7.7153408910837564</c:v>
                </c:pt>
                <c:pt idx="8438">
                  <c:v>7.7153408910837564</c:v>
                </c:pt>
                <c:pt idx="8439">
                  <c:v>7.7153408910837564</c:v>
                </c:pt>
                <c:pt idx="8440">
                  <c:v>7.7153408910837564</c:v>
                </c:pt>
                <c:pt idx="8441">
                  <c:v>7.7153408910837564</c:v>
                </c:pt>
                <c:pt idx="8442">
                  <c:v>7.7153408910837564</c:v>
                </c:pt>
                <c:pt idx="8443">
                  <c:v>7.7153408910837564</c:v>
                </c:pt>
                <c:pt idx="8444">
                  <c:v>7.7153408910837564</c:v>
                </c:pt>
                <c:pt idx="8445">
                  <c:v>7.7153408910837564</c:v>
                </c:pt>
                <c:pt idx="8446">
                  <c:v>7.7153408910837564</c:v>
                </c:pt>
                <c:pt idx="8447">
                  <c:v>7.7153408910837564</c:v>
                </c:pt>
                <c:pt idx="8448">
                  <c:v>7.7153408910837564</c:v>
                </c:pt>
                <c:pt idx="8449">
                  <c:v>7.7153408910837564</c:v>
                </c:pt>
                <c:pt idx="8450">
                  <c:v>7.7153408910837564</c:v>
                </c:pt>
                <c:pt idx="8451">
                  <c:v>7.7153408910837564</c:v>
                </c:pt>
                <c:pt idx="8452">
                  <c:v>7.7153408910837564</c:v>
                </c:pt>
                <c:pt idx="8453">
                  <c:v>7.7153408910837564</c:v>
                </c:pt>
                <c:pt idx="8454">
                  <c:v>7.7153408910837564</c:v>
                </c:pt>
                <c:pt idx="8455">
                  <c:v>7.7153408910837564</c:v>
                </c:pt>
                <c:pt idx="8456">
                  <c:v>7.7153408910837564</c:v>
                </c:pt>
                <c:pt idx="8457">
                  <c:v>7.7153408910837564</c:v>
                </c:pt>
                <c:pt idx="8458">
                  <c:v>7.7153408910837564</c:v>
                </c:pt>
                <c:pt idx="8459">
                  <c:v>7.7153408910837564</c:v>
                </c:pt>
                <c:pt idx="8460">
                  <c:v>7.7153408910837564</c:v>
                </c:pt>
                <c:pt idx="8461">
                  <c:v>7.7153408910837564</c:v>
                </c:pt>
                <c:pt idx="8462">
                  <c:v>7.7153408910837564</c:v>
                </c:pt>
                <c:pt idx="8463">
                  <c:v>7.7153408910837564</c:v>
                </c:pt>
                <c:pt idx="8464">
                  <c:v>7.7153408910837564</c:v>
                </c:pt>
                <c:pt idx="8465">
                  <c:v>7.7153408910837564</c:v>
                </c:pt>
                <c:pt idx="8466">
                  <c:v>7.7153408910837564</c:v>
                </c:pt>
                <c:pt idx="8467">
                  <c:v>7.7153408910837564</c:v>
                </c:pt>
                <c:pt idx="8468">
                  <c:v>7.7153408910837564</c:v>
                </c:pt>
                <c:pt idx="8469">
                  <c:v>7.7153408910837564</c:v>
                </c:pt>
                <c:pt idx="8470">
                  <c:v>7.7153408910837564</c:v>
                </c:pt>
                <c:pt idx="8471">
                  <c:v>7.7153408910837564</c:v>
                </c:pt>
                <c:pt idx="8472">
                  <c:v>7.7153408910837564</c:v>
                </c:pt>
                <c:pt idx="8473">
                  <c:v>7.7153408910837564</c:v>
                </c:pt>
                <c:pt idx="8474">
                  <c:v>7.7153408910837564</c:v>
                </c:pt>
                <c:pt idx="8475">
                  <c:v>7.7153408910837564</c:v>
                </c:pt>
                <c:pt idx="8476">
                  <c:v>7.7153408910837564</c:v>
                </c:pt>
                <c:pt idx="8477">
                  <c:v>7.7153408910837564</c:v>
                </c:pt>
                <c:pt idx="8478">
                  <c:v>7.7153408910837564</c:v>
                </c:pt>
                <c:pt idx="8479">
                  <c:v>7.7153408910837564</c:v>
                </c:pt>
                <c:pt idx="8480">
                  <c:v>7.7153408910837564</c:v>
                </c:pt>
                <c:pt idx="8481">
                  <c:v>7.7153408910837564</c:v>
                </c:pt>
                <c:pt idx="8482">
                  <c:v>7.7153408910837564</c:v>
                </c:pt>
                <c:pt idx="8483">
                  <c:v>7.7153408910837564</c:v>
                </c:pt>
                <c:pt idx="8484">
                  <c:v>7.7153408910837564</c:v>
                </c:pt>
                <c:pt idx="8485">
                  <c:v>7.7153408910837564</c:v>
                </c:pt>
                <c:pt idx="8486">
                  <c:v>7.7153408910837564</c:v>
                </c:pt>
                <c:pt idx="8487">
                  <c:v>7.7153408910837564</c:v>
                </c:pt>
                <c:pt idx="8488">
                  <c:v>7.7153408910837564</c:v>
                </c:pt>
                <c:pt idx="8489">
                  <c:v>7.7153408910837564</c:v>
                </c:pt>
                <c:pt idx="8490">
                  <c:v>7.7153408910837564</c:v>
                </c:pt>
                <c:pt idx="8491">
                  <c:v>7.7153408910837564</c:v>
                </c:pt>
                <c:pt idx="8492">
                  <c:v>7.7153408910837564</c:v>
                </c:pt>
                <c:pt idx="8493">
                  <c:v>7.7153408910837564</c:v>
                </c:pt>
                <c:pt idx="8494">
                  <c:v>7.7153408910837564</c:v>
                </c:pt>
                <c:pt idx="8495">
                  <c:v>7.7153408910837564</c:v>
                </c:pt>
                <c:pt idx="8496">
                  <c:v>7.7153408910837564</c:v>
                </c:pt>
                <c:pt idx="8497">
                  <c:v>7.7153408910837564</c:v>
                </c:pt>
                <c:pt idx="8498">
                  <c:v>7.7153408910837564</c:v>
                </c:pt>
                <c:pt idx="8499">
                  <c:v>7.7153408910837564</c:v>
                </c:pt>
                <c:pt idx="8500">
                  <c:v>7.7153408910837564</c:v>
                </c:pt>
                <c:pt idx="8501">
                  <c:v>7.7153408910837564</c:v>
                </c:pt>
                <c:pt idx="8502">
                  <c:v>7.7153408910837564</c:v>
                </c:pt>
                <c:pt idx="8503">
                  <c:v>7.7153408910837564</c:v>
                </c:pt>
                <c:pt idx="8504">
                  <c:v>7.7153408910837564</c:v>
                </c:pt>
                <c:pt idx="8505">
                  <c:v>7.7153408910837564</c:v>
                </c:pt>
                <c:pt idx="8506">
                  <c:v>7.7153408910837564</c:v>
                </c:pt>
                <c:pt idx="8507">
                  <c:v>7.7153408910837564</c:v>
                </c:pt>
                <c:pt idx="8508">
                  <c:v>7.7153408910837564</c:v>
                </c:pt>
                <c:pt idx="8509">
                  <c:v>7.7153408910837564</c:v>
                </c:pt>
                <c:pt idx="8510">
                  <c:v>7.7153408910837564</c:v>
                </c:pt>
                <c:pt idx="8511">
                  <c:v>7.7153408910837564</c:v>
                </c:pt>
                <c:pt idx="8512">
                  <c:v>7.7153408910837564</c:v>
                </c:pt>
                <c:pt idx="8513">
                  <c:v>7.7153408910837564</c:v>
                </c:pt>
                <c:pt idx="8514">
                  <c:v>7.7153408910837564</c:v>
                </c:pt>
                <c:pt idx="8515">
                  <c:v>7.7153408910837564</c:v>
                </c:pt>
                <c:pt idx="8516">
                  <c:v>7.7153408910837564</c:v>
                </c:pt>
                <c:pt idx="8517">
                  <c:v>7.7153408910837564</c:v>
                </c:pt>
                <c:pt idx="8518">
                  <c:v>7.7153408910837564</c:v>
                </c:pt>
                <c:pt idx="8519">
                  <c:v>7.7153408910837564</c:v>
                </c:pt>
                <c:pt idx="8520">
                  <c:v>7.7153408910837564</c:v>
                </c:pt>
                <c:pt idx="8521">
                  <c:v>7.7153408910837564</c:v>
                </c:pt>
                <c:pt idx="8522">
                  <c:v>7.7153408910837564</c:v>
                </c:pt>
                <c:pt idx="8523">
                  <c:v>7.7153408910837564</c:v>
                </c:pt>
                <c:pt idx="8524">
                  <c:v>7.7153408910837564</c:v>
                </c:pt>
                <c:pt idx="8525">
                  <c:v>7.7153408910837564</c:v>
                </c:pt>
                <c:pt idx="8526">
                  <c:v>7.7153408910837564</c:v>
                </c:pt>
                <c:pt idx="8527">
                  <c:v>7.7153408910837564</c:v>
                </c:pt>
                <c:pt idx="8528">
                  <c:v>7.7153408910837564</c:v>
                </c:pt>
                <c:pt idx="8529">
                  <c:v>7.7153408910837564</c:v>
                </c:pt>
                <c:pt idx="8530">
                  <c:v>7.7153408910837564</c:v>
                </c:pt>
                <c:pt idx="8531">
                  <c:v>7.7153408910837564</c:v>
                </c:pt>
                <c:pt idx="8532">
                  <c:v>7.7153408910837564</c:v>
                </c:pt>
                <c:pt idx="8533">
                  <c:v>7.7153408910837564</c:v>
                </c:pt>
                <c:pt idx="8534">
                  <c:v>7.7153408910837564</c:v>
                </c:pt>
                <c:pt idx="8535">
                  <c:v>7.7153408910837564</c:v>
                </c:pt>
                <c:pt idx="8536">
                  <c:v>7.7153408910837564</c:v>
                </c:pt>
                <c:pt idx="8537">
                  <c:v>7.7153408910837564</c:v>
                </c:pt>
                <c:pt idx="8538">
                  <c:v>7.7153408910837564</c:v>
                </c:pt>
                <c:pt idx="8539">
                  <c:v>7.7153408910837564</c:v>
                </c:pt>
                <c:pt idx="8540">
                  <c:v>7.7153408910837564</c:v>
                </c:pt>
                <c:pt idx="8541">
                  <c:v>7.7153408910837564</c:v>
                </c:pt>
                <c:pt idx="8542">
                  <c:v>7.7153408910837564</c:v>
                </c:pt>
                <c:pt idx="8543">
                  <c:v>7.7153408910837564</c:v>
                </c:pt>
                <c:pt idx="8544">
                  <c:v>7.7153408910837564</c:v>
                </c:pt>
                <c:pt idx="8545">
                  <c:v>7.7153408910837564</c:v>
                </c:pt>
                <c:pt idx="8546">
                  <c:v>7.7153408910837564</c:v>
                </c:pt>
                <c:pt idx="8547">
                  <c:v>7.7153408910837564</c:v>
                </c:pt>
                <c:pt idx="8548">
                  <c:v>7.7153408910837564</c:v>
                </c:pt>
                <c:pt idx="8549">
                  <c:v>7.7153408910837564</c:v>
                </c:pt>
                <c:pt idx="8550">
                  <c:v>7.7153408910837564</c:v>
                </c:pt>
                <c:pt idx="8551">
                  <c:v>7.7153408910837564</c:v>
                </c:pt>
                <c:pt idx="8552">
                  <c:v>7.7153408910837564</c:v>
                </c:pt>
                <c:pt idx="8553">
                  <c:v>7.7153408910837564</c:v>
                </c:pt>
                <c:pt idx="8554">
                  <c:v>7.7153408910837564</c:v>
                </c:pt>
                <c:pt idx="8555">
                  <c:v>7.7153408910837564</c:v>
                </c:pt>
                <c:pt idx="8556">
                  <c:v>7.7153408910837564</c:v>
                </c:pt>
                <c:pt idx="8557">
                  <c:v>7.7153408910837564</c:v>
                </c:pt>
                <c:pt idx="8558">
                  <c:v>7.7153408910837564</c:v>
                </c:pt>
                <c:pt idx="8559">
                  <c:v>7.7153408910837564</c:v>
                </c:pt>
                <c:pt idx="8560">
                  <c:v>7.7153408910837564</c:v>
                </c:pt>
                <c:pt idx="8561">
                  <c:v>7.7153408910837564</c:v>
                </c:pt>
                <c:pt idx="8562">
                  <c:v>7.7153408910837564</c:v>
                </c:pt>
                <c:pt idx="8563">
                  <c:v>7.7153408910837564</c:v>
                </c:pt>
                <c:pt idx="8564">
                  <c:v>7.7153408910837564</c:v>
                </c:pt>
                <c:pt idx="8565">
                  <c:v>7.7153408910837564</c:v>
                </c:pt>
                <c:pt idx="8566">
                  <c:v>7.7153408910837564</c:v>
                </c:pt>
                <c:pt idx="8567">
                  <c:v>7.7153408910837564</c:v>
                </c:pt>
                <c:pt idx="8568">
                  <c:v>7.7153408910837564</c:v>
                </c:pt>
                <c:pt idx="8569">
                  <c:v>7.7153408910837564</c:v>
                </c:pt>
                <c:pt idx="8570">
                  <c:v>7.7153408910837564</c:v>
                </c:pt>
                <c:pt idx="8571">
                  <c:v>7.7153408910837564</c:v>
                </c:pt>
                <c:pt idx="8572">
                  <c:v>7.7153408910837564</c:v>
                </c:pt>
                <c:pt idx="8573">
                  <c:v>7.7153408910837564</c:v>
                </c:pt>
                <c:pt idx="8574">
                  <c:v>7.7153408910837564</c:v>
                </c:pt>
                <c:pt idx="8575">
                  <c:v>7.7153408910837564</c:v>
                </c:pt>
                <c:pt idx="8576">
                  <c:v>7.7153408910837564</c:v>
                </c:pt>
                <c:pt idx="8577">
                  <c:v>7.7153408910837564</c:v>
                </c:pt>
                <c:pt idx="8578">
                  <c:v>7.7153408910837564</c:v>
                </c:pt>
                <c:pt idx="8579">
                  <c:v>7.7153408910837564</c:v>
                </c:pt>
                <c:pt idx="8580">
                  <c:v>7.7153408910837564</c:v>
                </c:pt>
                <c:pt idx="8581">
                  <c:v>7.7153408910837564</c:v>
                </c:pt>
                <c:pt idx="8582">
                  <c:v>7.7153408910837564</c:v>
                </c:pt>
                <c:pt idx="8583">
                  <c:v>7.7153408910837564</c:v>
                </c:pt>
                <c:pt idx="8584">
                  <c:v>7.7153408910837564</c:v>
                </c:pt>
                <c:pt idx="8585">
                  <c:v>7.7153408910837564</c:v>
                </c:pt>
                <c:pt idx="8586">
                  <c:v>7.7153408910837564</c:v>
                </c:pt>
                <c:pt idx="8587">
                  <c:v>7.7153408910837564</c:v>
                </c:pt>
                <c:pt idx="8588">
                  <c:v>7.7153408910837564</c:v>
                </c:pt>
                <c:pt idx="8589">
                  <c:v>7.7153408910837564</c:v>
                </c:pt>
                <c:pt idx="8590">
                  <c:v>7.7153408910837564</c:v>
                </c:pt>
                <c:pt idx="8591">
                  <c:v>7.7153408910837564</c:v>
                </c:pt>
                <c:pt idx="8592">
                  <c:v>7.7153408910837564</c:v>
                </c:pt>
                <c:pt idx="8593">
                  <c:v>7.7153408910837564</c:v>
                </c:pt>
                <c:pt idx="8594">
                  <c:v>7.7153408910837564</c:v>
                </c:pt>
                <c:pt idx="8595">
                  <c:v>7.7153408910837564</c:v>
                </c:pt>
                <c:pt idx="8596">
                  <c:v>7.7153408910837564</c:v>
                </c:pt>
                <c:pt idx="8597">
                  <c:v>7.7153408910837564</c:v>
                </c:pt>
                <c:pt idx="8598">
                  <c:v>7.7153408910837564</c:v>
                </c:pt>
                <c:pt idx="8599">
                  <c:v>7.7153408910837564</c:v>
                </c:pt>
                <c:pt idx="8600">
                  <c:v>7.7153408910837564</c:v>
                </c:pt>
                <c:pt idx="8601">
                  <c:v>7.7153408910837564</c:v>
                </c:pt>
                <c:pt idx="8602">
                  <c:v>7.7153408910837564</c:v>
                </c:pt>
                <c:pt idx="8603">
                  <c:v>7.7153408910837564</c:v>
                </c:pt>
                <c:pt idx="8604">
                  <c:v>7.7153408910837564</c:v>
                </c:pt>
                <c:pt idx="8605">
                  <c:v>7.7153408910837564</c:v>
                </c:pt>
                <c:pt idx="8606">
                  <c:v>7.7153408910837564</c:v>
                </c:pt>
                <c:pt idx="8607">
                  <c:v>7.7153408910837564</c:v>
                </c:pt>
                <c:pt idx="8608">
                  <c:v>7.7153408910837564</c:v>
                </c:pt>
                <c:pt idx="8609">
                  <c:v>7.7153408910837564</c:v>
                </c:pt>
                <c:pt idx="8610">
                  <c:v>7.7153408910837564</c:v>
                </c:pt>
                <c:pt idx="8611">
                  <c:v>7.7153408910837564</c:v>
                </c:pt>
                <c:pt idx="8612">
                  <c:v>7.7153408910837564</c:v>
                </c:pt>
                <c:pt idx="8613">
                  <c:v>7.7153408910837564</c:v>
                </c:pt>
                <c:pt idx="8614">
                  <c:v>7.7153408910837564</c:v>
                </c:pt>
                <c:pt idx="8615">
                  <c:v>7.7153408910837564</c:v>
                </c:pt>
                <c:pt idx="8616">
                  <c:v>7.7153408910837564</c:v>
                </c:pt>
                <c:pt idx="8617">
                  <c:v>7.7153408910837564</c:v>
                </c:pt>
                <c:pt idx="8618">
                  <c:v>7.7153408910837564</c:v>
                </c:pt>
                <c:pt idx="8619">
                  <c:v>7.7153408910837564</c:v>
                </c:pt>
                <c:pt idx="8620">
                  <c:v>7.7153408910837564</c:v>
                </c:pt>
                <c:pt idx="8621">
                  <c:v>7.7153408910837564</c:v>
                </c:pt>
                <c:pt idx="8622">
                  <c:v>7.7153408910837564</c:v>
                </c:pt>
                <c:pt idx="8623">
                  <c:v>7.7153408910837564</c:v>
                </c:pt>
                <c:pt idx="8624">
                  <c:v>7.7153408910837564</c:v>
                </c:pt>
                <c:pt idx="8625">
                  <c:v>7.7153408910837564</c:v>
                </c:pt>
                <c:pt idx="8626">
                  <c:v>7.7153408910837564</c:v>
                </c:pt>
                <c:pt idx="8627">
                  <c:v>7.7153408910837564</c:v>
                </c:pt>
                <c:pt idx="8628">
                  <c:v>7.7153408910837564</c:v>
                </c:pt>
                <c:pt idx="8629">
                  <c:v>7.7153408910837564</c:v>
                </c:pt>
                <c:pt idx="8630">
                  <c:v>7.7153408910837564</c:v>
                </c:pt>
                <c:pt idx="8631">
                  <c:v>7.7153408910837564</c:v>
                </c:pt>
                <c:pt idx="8632">
                  <c:v>7.7153408910837564</c:v>
                </c:pt>
                <c:pt idx="8633">
                  <c:v>7.7153408910837564</c:v>
                </c:pt>
                <c:pt idx="8634">
                  <c:v>7.7153408910837564</c:v>
                </c:pt>
                <c:pt idx="8635">
                  <c:v>7.7153408910837564</c:v>
                </c:pt>
                <c:pt idx="8636">
                  <c:v>7.7153408910837564</c:v>
                </c:pt>
                <c:pt idx="8637">
                  <c:v>7.7153408910837564</c:v>
                </c:pt>
                <c:pt idx="8638">
                  <c:v>7.7153408910837564</c:v>
                </c:pt>
                <c:pt idx="8639">
                  <c:v>7.7153408910837564</c:v>
                </c:pt>
                <c:pt idx="8640">
                  <c:v>7.7153408910837564</c:v>
                </c:pt>
                <c:pt idx="8641">
                  <c:v>7.7153408910837564</c:v>
                </c:pt>
                <c:pt idx="8642">
                  <c:v>7.7153408910837564</c:v>
                </c:pt>
                <c:pt idx="8643">
                  <c:v>7.7153408910837564</c:v>
                </c:pt>
                <c:pt idx="8644">
                  <c:v>7.7153408910837564</c:v>
                </c:pt>
                <c:pt idx="8645">
                  <c:v>7.7153408910837564</c:v>
                </c:pt>
                <c:pt idx="8646">
                  <c:v>7.7153408910837564</c:v>
                </c:pt>
                <c:pt idx="8647">
                  <c:v>7.7153408910837564</c:v>
                </c:pt>
                <c:pt idx="8648">
                  <c:v>7.7153408910837564</c:v>
                </c:pt>
                <c:pt idx="8649">
                  <c:v>7.7153408910837564</c:v>
                </c:pt>
                <c:pt idx="8650">
                  <c:v>7.7153408910837564</c:v>
                </c:pt>
                <c:pt idx="8651">
                  <c:v>7.7153408910837564</c:v>
                </c:pt>
                <c:pt idx="8652">
                  <c:v>7.7153408910837564</c:v>
                </c:pt>
                <c:pt idx="8653">
                  <c:v>7.7153408910837564</c:v>
                </c:pt>
                <c:pt idx="8654">
                  <c:v>7.7153408910837564</c:v>
                </c:pt>
                <c:pt idx="8655">
                  <c:v>7.7153408910837564</c:v>
                </c:pt>
                <c:pt idx="8656">
                  <c:v>7.7153408910837564</c:v>
                </c:pt>
                <c:pt idx="8657">
                  <c:v>7.7153408910837564</c:v>
                </c:pt>
                <c:pt idx="8658">
                  <c:v>7.7153408910837564</c:v>
                </c:pt>
                <c:pt idx="8659">
                  <c:v>7.7153408910837564</c:v>
                </c:pt>
                <c:pt idx="8660">
                  <c:v>7.7153408910837564</c:v>
                </c:pt>
                <c:pt idx="8661">
                  <c:v>7.7153408910837564</c:v>
                </c:pt>
                <c:pt idx="8662">
                  <c:v>7.7153408910837564</c:v>
                </c:pt>
                <c:pt idx="8663">
                  <c:v>7.7153408910837564</c:v>
                </c:pt>
                <c:pt idx="8664">
                  <c:v>7.7153408910837564</c:v>
                </c:pt>
                <c:pt idx="8665">
                  <c:v>7.7153408910837564</c:v>
                </c:pt>
                <c:pt idx="8666">
                  <c:v>7.7153408910837564</c:v>
                </c:pt>
                <c:pt idx="8667">
                  <c:v>7.7153408910837564</c:v>
                </c:pt>
                <c:pt idx="8668">
                  <c:v>7.7153408910837564</c:v>
                </c:pt>
                <c:pt idx="8669">
                  <c:v>7.7153408910837564</c:v>
                </c:pt>
                <c:pt idx="8670">
                  <c:v>7.7153408910837564</c:v>
                </c:pt>
                <c:pt idx="8671">
                  <c:v>7.7153408910837564</c:v>
                </c:pt>
                <c:pt idx="8672">
                  <c:v>7.7153408910837564</c:v>
                </c:pt>
                <c:pt idx="8673">
                  <c:v>7.7153408910837564</c:v>
                </c:pt>
                <c:pt idx="8674">
                  <c:v>7.7153408910837564</c:v>
                </c:pt>
                <c:pt idx="8675">
                  <c:v>7.7153408910837564</c:v>
                </c:pt>
                <c:pt idx="8676">
                  <c:v>7.7153408910837564</c:v>
                </c:pt>
                <c:pt idx="8677">
                  <c:v>7.7153408910837564</c:v>
                </c:pt>
                <c:pt idx="8678">
                  <c:v>7.7153408910837564</c:v>
                </c:pt>
                <c:pt idx="8679">
                  <c:v>7.7153408910837564</c:v>
                </c:pt>
                <c:pt idx="8680">
                  <c:v>7.7153408910837564</c:v>
                </c:pt>
                <c:pt idx="8681">
                  <c:v>7.7153408910837564</c:v>
                </c:pt>
                <c:pt idx="8682">
                  <c:v>7.7153408910837564</c:v>
                </c:pt>
                <c:pt idx="8683">
                  <c:v>7.7153408910837564</c:v>
                </c:pt>
                <c:pt idx="8684">
                  <c:v>7.7153408910837564</c:v>
                </c:pt>
                <c:pt idx="8685">
                  <c:v>7.7153408910837564</c:v>
                </c:pt>
                <c:pt idx="8686">
                  <c:v>7.7153408910837564</c:v>
                </c:pt>
                <c:pt idx="8687">
                  <c:v>7.7153408910837564</c:v>
                </c:pt>
                <c:pt idx="8688">
                  <c:v>7.7153408910837564</c:v>
                </c:pt>
                <c:pt idx="8689">
                  <c:v>7.7153408910837564</c:v>
                </c:pt>
                <c:pt idx="8690">
                  <c:v>7.7153408910837564</c:v>
                </c:pt>
                <c:pt idx="8691">
                  <c:v>7.7153408910837564</c:v>
                </c:pt>
                <c:pt idx="8692">
                  <c:v>7.7153408910837564</c:v>
                </c:pt>
                <c:pt idx="8693">
                  <c:v>7.7153408910837564</c:v>
                </c:pt>
                <c:pt idx="8694">
                  <c:v>7.7153408910837564</c:v>
                </c:pt>
                <c:pt idx="8695">
                  <c:v>7.7153408910837564</c:v>
                </c:pt>
                <c:pt idx="8696">
                  <c:v>7.7153408910837564</c:v>
                </c:pt>
                <c:pt idx="8697">
                  <c:v>7.7153408910837564</c:v>
                </c:pt>
                <c:pt idx="8698">
                  <c:v>7.7153408910837564</c:v>
                </c:pt>
                <c:pt idx="8699">
                  <c:v>7.7153408910837564</c:v>
                </c:pt>
                <c:pt idx="8700">
                  <c:v>7.7153408910837564</c:v>
                </c:pt>
                <c:pt idx="8701">
                  <c:v>7.7153408910837564</c:v>
                </c:pt>
                <c:pt idx="8702">
                  <c:v>7.7153408910837564</c:v>
                </c:pt>
                <c:pt idx="8703">
                  <c:v>7.7153408910837564</c:v>
                </c:pt>
                <c:pt idx="8704">
                  <c:v>7.7153408910837564</c:v>
                </c:pt>
                <c:pt idx="8705">
                  <c:v>7.7153408910837564</c:v>
                </c:pt>
                <c:pt idx="8706">
                  <c:v>7.7153408910837564</c:v>
                </c:pt>
                <c:pt idx="8707">
                  <c:v>7.7153408910837564</c:v>
                </c:pt>
                <c:pt idx="8708">
                  <c:v>7.7153408910837564</c:v>
                </c:pt>
                <c:pt idx="8709">
                  <c:v>7.7153408910837564</c:v>
                </c:pt>
                <c:pt idx="8710">
                  <c:v>7.7153408910837564</c:v>
                </c:pt>
                <c:pt idx="8711">
                  <c:v>7.7153408910837564</c:v>
                </c:pt>
                <c:pt idx="8712">
                  <c:v>7.7153408910837564</c:v>
                </c:pt>
                <c:pt idx="8713">
                  <c:v>7.7153408910837564</c:v>
                </c:pt>
                <c:pt idx="8714">
                  <c:v>7.7153408910837564</c:v>
                </c:pt>
                <c:pt idx="8715">
                  <c:v>7.7153408910837564</c:v>
                </c:pt>
                <c:pt idx="8716">
                  <c:v>7.7153408910837564</c:v>
                </c:pt>
                <c:pt idx="8717">
                  <c:v>7.7153408910837564</c:v>
                </c:pt>
                <c:pt idx="8718">
                  <c:v>7.7153408910837564</c:v>
                </c:pt>
                <c:pt idx="8719">
                  <c:v>7.7153408910837564</c:v>
                </c:pt>
                <c:pt idx="8720">
                  <c:v>7.7153408910837564</c:v>
                </c:pt>
                <c:pt idx="8721">
                  <c:v>7.7153408910837564</c:v>
                </c:pt>
                <c:pt idx="8722">
                  <c:v>7.7153408910837564</c:v>
                </c:pt>
                <c:pt idx="8723">
                  <c:v>7.7153408910837564</c:v>
                </c:pt>
                <c:pt idx="8724">
                  <c:v>7.7153408910837564</c:v>
                </c:pt>
                <c:pt idx="8725">
                  <c:v>7.7153408910837564</c:v>
                </c:pt>
                <c:pt idx="8726">
                  <c:v>7.7153408910837564</c:v>
                </c:pt>
                <c:pt idx="8727">
                  <c:v>7.7153408910837564</c:v>
                </c:pt>
                <c:pt idx="8728">
                  <c:v>7.7153408910837564</c:v>
                </c:pt>
                <c:pt idx="8729">
                  <c:v>7.7153408910837564</c:v>
                </c:pt>
                <c:pt idx="8730">
                  <c:v>7.7153408910837564</c:v>
                </c:pt>
                <c:pt idx="8731">
                  <c:v>7.7153408910837564</c:v>
                </c:pt>
                <c:pt idx="8732">
                  <c:v>7.7153408910837564</c:v>
                </c:pt>
                <c:pt idx="8733">
                  <c:v>7.7153408910837564</c:v>
                </c:pt>
                <c:pt idx="8734">
                  <c:v>7.7153408910837564</c:v>
                </c:pt>
                <c:pt idx="8735">
                  <c:v>7.7153408910837564</c:v>
                </c:pt>
                <c:pt idx="8736">
                  <c:v>7.7153408910837564</c:v>
                </c:pt>
                <c:pt idx="8737">
                  <c:v>7.7153408910837564</c:v>
                </c:pt>
                <c:pt idx="8738">
                  <c:v>7.7153408910837564</c:v>
                </c:pt>
                <c:pt idx="8739">
                  <c:v>7.7153408910837564</c:v>
                </c:pt>
                <c:pt idx="8740">
                  <c:v>7.7153408910837564</c:v>
                </c:pt>
                <c:pt idx="8741">
                  <c:v>7.7153408910837564</c:v>
                </c:pt>
                <c:pt idx="8742">
                  <c:v>7.7153408910837564</c:v>
                </c:pt>
                <c:pt idx="8743">
                  <c:v>7.7153408910837564</c:v>
                </c:pt>
                <c:pt idx="8744">
                  <c:v>7.7153408910837564</c:v>
                </c:pt>
                <c:pt idx="8745">
                  <c:v>7.7153408910837564</c:v>
                </c:pt>
                <c:pt idx="8746">
                  <c:v>7.7153408910837564</c:v>
                </c:pt>
                <c:pt idx="8747">
                  <c:v>7.7153408910837564</c:v>
                </c:pt>
                <c:pt idx="8748">
                  <c:v>7.7153408910837564</c:v>
                </c:pt>
                <c:pt idx="8749">
                  <c:v>7.7153408910837564</c:v>
                </c:pt>
                <c:pt idx="8750">
                  <c:v>7.7153408910837564</c:v>
                </c:pt>
                <c:pt idx="8751">
                  <c:v>7.7153408910837564</c:v>
                </c:pt>
                <c:pt idx="8752">
                  <c:v>7.7153408910837564</c:v>
                </c:pt>
                <c:pt idx="8753">
                  <c:v>7.7153408910837564</c:v>
                </c:pt>
                <c:pt idx="8754">
                  <c:v>7.7153408910837564</c:v>
                </c:pt>
                <c:pt idx="8755">
                  <c:v>7.7153408910837564</c:v>
                </c:pt>
                <c:pt idx="8756">
                  <c:v>7.7153408910837564</c:v>
                </c:pt>
                <c:pt idx="8757">
                  <c:v>7.7153408910837564</c:v>
                </c:pt>
                <c:pt idx="8758">
                  <c:v>7.7153408910837564</c:v>
                </c:pt>
                <c:pt idx="8759">
                  <c:v>7.7153408910837564</c:v>
                </c:pt>
                <c:pt idx="8760">
                  <c:v>7.7153408910837564</c:v>
                </c:pt>
                <c:pt idx="8761">
                  <c:v>7.7153408910837564</c:v>
                </c:pt>
                <c:pt idx="8762">
                  <c:v>7.7153408910837564</c:v>
                </c:pt>
                <c:pt idx="8763">
                  <c:v>7.7153408910837564</c:v>
                </c:pt>
                <c:pt idx="8764">
                  <c:v>7.7153408910837564</c:v>
                </c:pt>
                <c:pt idx="8765">
                  <c:v>7.7153408910837564</c:v>
                </c:pt>
                <c:pt idx="8766">
                  <c:v>7.7153408910837564</c:v>
                </c:pt>
                <c:pt idx="8767">
                  <c:v>7.7153408910837564</c:v>
                </c:pt>
                <c:pt idx="8768">
                  <c:v>7.7153408910837564</c:v>
                </c:pt>
                <c:pt idx="8769">
                  <c:v>7.7153408910837564</c:v>
                </c:pt>
                <c:pt idx="8770">
                  <c:v>7.7153408910837564</c:v>
                </c:pt>
                <c:pt idx="8771">
                  <c:v>7.7153408910837564</c:v>
                </c:pt>
                <c:pt idx="8772">
                  <c:v>7.7153408910837564</c:v>
                </c:pt>
                <c:pt idx="8773">
                  <c:v>7.7153408910837564</c:v>
                </c:pt>
                <c:pt idx="8774">
                  <c:v>7.7153408910837564</c:v>
                </c:pt>
                <c:pt idx="8775">
                  <c:v>7.7153408910837564</c:v>
                </c:pt>
                <c:pt idx="8776">
                  <c:v>7.7153408910837564</c:v>
                </c:pt>
                <c:pt idx="8777">
                  <c:v>7.7153408910837564</c:v>
                </c:pt>
                <c:pt idx="8778">
                  <c:v>7.7153408910837564</c:v>
                </c:pt>
                <c:pt idx="8779">
                  <c:v>7.7153408910837564</c:v>
                </c:pt>
                <c:pt idx="8780">
                  <c:v>7.7153408910837564</c:v>
                </c:pt>
                <c:pt idx="8781">
                  <c:v>7.7153408910837564</c:v>
                </c:pt>
                <c:pt idx="8782">
                  <c:v>7.7153408910837564</c:v>
                </c:pt>
                <c:pt idx="8783">
                  <c:v>7.7153408910837564</c:v>
                </c:pt>
                <c:pt idx="8784">
                  <c:v>7.7153408910837564</c:v>
                </c:pt>
                <c:pt idx="8785">
                  <c:v>7.7153408910837564</c:v>
                </c:pt>
                <c:pt idx="8786">
                  <c:v>7.7153408910837564</c:v>
                </c:pt>
                <c:pt idx="8787">
                  <c:v>7.7153408910837564</c:v>
                </c:pt>
                <c:pt idx="8788">
                  <c:v>7.7153408910837564</c:v>
                </c:pt>
                <c:pt idx="8789">
                  <c:v>7.7153408910837564</c:v>
                </c:pt>
                <c:pt idx="8790">
                  <c:v>7.7153408910837564</c:v>
                </c:pt>
                <c:pt idx="8791">
                  <c:v>7.7153408910837564</c:v>
                </c:pt>
                <c:pt idx="8792">
                  <c:v>7.7153408910837564</c:v>
                </c:pt>
                <c:pt idx="8793">
                  <c:v>7.7153408910837564</c:v>
                </c:pt>
                <c:pt idx="8794">
                  <c:v>7.7153408910837564</c:v>
                </c:pt>
                <c:pt idx="8795">
                  <c:v>7.7153408910837564</c:v>
                </c:pt>
                <c:pt idx="8796">
                  <c:v>7.7153408910837564</c:v>
                </c:pt>
                <c:pt idx="8797">
                  <c:v>7.7153408910837564</c:v>
                </c:pt>
                <c:pt idx="8798">
                  <c:v>7.7153408910837564</c:v>
                </c:pt>
                <c:pt idx="8799">
                  <c:v>7.7153408910837564</c:v>
                </c:pt>
                <c:pt idx="8800">
                  <c:v>7.7153408910837564</c:v>
                </c:pt>
                <c:pt idx="8801">
                  <c:v>7.7153408910837564</c:v>
                </c:pt>
                <c:pt idx="8802">
                  <c:v>7.7153408910837564</c:v>
                </c:pt>
                <c:pt idx="8803">
                  <c:v>7.7153408910837564</c:v>
                </c:pt>
                <c:pt idx="8804">
                  <c:v>7.7153408910837564</c:v>
                </c:pt>
                <c:pt idx="8805">
                  <c:v>7.7153408910837564</c:v>
                </c:pt>
                <c:pt idx="8806">
                  <c:v>7.7153408910837564</c:v>
                </c:pt>
                <c:pt idx="8807">
                  <c:v>7.7153408910837564</c:v>
                </c:pt>
                <c:pt idx="8808">
                  <c:v>7.7153408910837564</c:v>
                </c:pt>
                <c:pt idx="8809">
                  <c:v>7.7153408910837564</c:v>
                </c:pt>
                <c:pt idx="8810">
                  <c:v>7.7153408910837564</c:v>
                </c:pt>
                <c:pt idx="8811">
                  <c:v>7.7153408910837564</c:v>
                </c:pt>
                <c:pt idx="8812">
                  <c:v>7.7153408910837564</c:v>
                </c:pt>
                <c:pt idx="8813">
                  <c:v>7.7153408910837564</c:v>
                </c:pt>
                <c:pt idx="8814">
                  <c:v>7.7153408910837564</c:v>
                </c:pt>
                <c:pt idx="8815">
                  <c:v>7.7153408910837564</c:v>
                </c:pt>
                <c:pt idx="8816">
                  <c:v>7.7153408910837564</c:v>
                </c:pt>
                <c:pt idx="8817">
                  <c:v>7.7153408910837564</c:v>
                </c:pt>
                <c:pt idx="8818">
                  <c:v>7.7153408910837564</c:v>
                </c:pt>
                <c:pt idx="8819">
                  <c:v>7.7153408910837564</c:v>
                </c:pt>
                <c:pt idx="8820">
                  <c:v>7.7153408910837564</c:v>
                </c:pt>
                <c:pt idx="8821">
                  <c:v>7.7153408910837564</c:v>
                </c:pt>
                <c:pt idx="8822">
                  <c:v>7.7153408910837564</c:v>
                </c:pt>
                <c:pt idx="8823">
                  <c:v>7.7153408910837564</c:v>
                </c:pt>
                <c:pt idx="8824">
                  <c:v>7.7153408910837564</c:v>
                </c:pt>
                <c:pt idx="8825">
                  <c:v>7.7153408910837564</c:v>
                </c:pt>
                <c:pt idx="8826">
                  <c:v>7.7153408910837564</c:v>
                </c:pt>
                <c:pt idx="8827">
                  <c:v>7.7153408910837564</c:v>
                </c:pt>
                <c:pt idx="8828">
                  <c:v>7.7153408910837564</c:v>
                </c:pt>
                <c:pt idx="8829">
                  <c:v>7.7153408910837564</c:v>
                </c:pt>
                <c:pt idx="8830">
                  <c:v>7.7153408910837564</c:v>
                </c:pt>
                <c:pt idx="8831">
                  <c:v>7.7153408910837564</c:v>
                </c:pt>
                <c:pt idx="8832">
                  <c:v>7.7153408910837564</c:v>
                </c:pt>
                <c:pt idx="8833">
                  <c:v>7.7153408910837564</c:v>
                </c:pt>
                <c:pt idx="8834">
                  <c:v>7.7153408910837564</c:v>
                </c:pt>
                <c:pt idx="8835">
                  <c:v>7.7153408910837564</c:v>
                </c:pt>
                <c:pt idx="8836">
                  <c:v>7.7153408910837564</c:v>
                </c:pt>
                <c:pt idx="8837">
                  <c:v>7.7153408910837564</c:v>
                </c:pt>
                <c:pt idx="8838">
                  <c:v>7.7153408910837564</c:v>
                </c:pt>
                <c:pt idx="8839">
                  <c:v>7.7153408910837564</c:v>
                </c:pt>
                <c:pt idx="8840">
                  <c:v>7.7153408910837564</c:v>
                </c:pt>
                <c:pt idx="8841">
                  <c:v>7.7153408910837564</c:v>
                </c:pt>
                <c:pt idx="8842">
                  <c:v>7.7153408910837564</c:v>
                </c:pt>
                <c:pt idx="8843">
                  <c:v>7.7153408910837564</c:v>
                </c:pt>
                <c:pt idx="8844">
                  <c:v>7.7153408910837564</c:v>
                </c:pt>
                <c:pt idx="8845">
                  <c:v>7.7153408910837564</c:v>
                </c:pt>
                <c:pt idx="8846">
                  <c:v>7.7153408910837564</c:v>
                </c:pt>
                <c:pt idx="8847">
                  <c:v>7.7153408910837564</c:v>
                </c:pt>
                <c:pt idx="8848">
                  <c:v>7.7153408910837564</c:v>
                </c:pt>
                <c:pt idx="8849">
                  <c:v>7.7153408910837564</c:v>
                </c:pt>
                <c:pt idx="8850">
                  <c:v>7.7153408910837564</c:v>
                </c:pt>
                <c:pt idx="8851">
                  <c:v>7.7153408910837564</c:v>
                </c:pt>
                <c:pt idx="8852">
                  <c:v>7.7153408910837564</c:v>
                </c:pt>
                <c:pt idx="8853">
                  <c:v>7.7153408910837564</c:v>
                </c:pt>
                <c:pt idx="8854">
                  <c:v>7.7153408910837564</c:v>
                </c:pt>
                <c:pt idx="8855">
                  <c:v>7.7153408910837564</c:v>
                </c:pt>
                <c:pt idx="8856">
                  <c:v>7.7153408910837564</c:v>
                </c:pt>
                <c:pt idx="8857">
                  <c:v>7.7153408910837564</c:v>
                </c:pt>
                <c:pt idx="8858">
                  <c:v>7.7153408910837564</c:v>
                </c:pt>
                <c:pt idx="8859">
                  <c:v>7.7153408910837564</c:v>
                </c:pt>
                <c:pt idx="8860">
                  <c:v>7.7153408910837564</c:v>
                </c:pt>
                <c:pt idx="8861">
                  <c:v>7.7153408910837564</c:v>
                </c:pt>
                <c:pt idx="8862">
                  <c:v>7.7153408910837564</c:v>
                </c:pt>
                <c:pt idx="8863">
                  <c:v>7.7153408910837564</c:v>
                </c:pt>
                <c:pt idx="8864">
                  <c:v>7.7153408910837564</c:v>
                </c:pt>
                <c:pt idx="8865">
                  <c:v>7.7153408910837564</c:v>
                </c:pt>
                <c:pt idx="8866">
                  <c:v>7.7153408910837564</c:v>
                </c:pt>
                <c:pt idx="8867">
                  <c:v>7.7153408910837564</c:v>
                </c:pt>
                <c:pt idx="8868">
                  <c:v>7.7153408910837564</c:v>
                </c:pt>
                <c:pt idx="8869">
                  <c:v>7.7153408910837564</c:v>
                </c:pt>
                <c:pt idx="8870">
                  <c:v>7.7153408910837564</c:v>
                </c:pt>
                <c:pt idx="8871">
                  <c:v>7.7153408910837564</c:v>
                </c:pt>
                <c:pt idx="8872">
                  <c:v>7.7153408910837564</c:v>
                </c:pt>
                <c:pt idx="8873">
                  <c:v>7.7153408910837564</c:v>
                </c:pt>
                <c:pt idx="8874">
                  <c:v>7.7153408910837564</c:v>
                </c:pt>
                <c:pt idx="8875">
                  <c:v>7.7153408910837564</c:v>
                </c:pt>
                <c:pt idx="8876">
                  <c:v>7.7153408910837564</c:v>
                </c:pt>
                <c:pt idx="8877">
                  <c:v>7.7153408910837564</c:v>
                </c:pt>
                <c:pt idx="8878">
                  <c:v>7.7153408910837564</c:v>
                </c:pt>
                <c:pt idx="8879">
                  <c:v>7.7153408910837564</c:v>
                </c:pt>
                <c:pt idx="8880">
                  <c:v>7.7153408910837564</c:v>
                </c:pt>
                <c:pt idx="8881">
                  <c:v>7.7153408910837564</c:v>
                </c:pt>
                <c:pt idx="8882">
                  <c:v>7.7153408910837564</c:v>
                </c:pt>
                <c:pt idx="8883">
                  <c:v>7.7153408910837564</c:v>
                </c:pt>
                <c:pt idx="8884">
                  <c:v>7.7153408910837564</c:v>
                </c:pt>
                <c:pt idx="8885">
                  <c:v>7.7153408910837564</c:v>
                </c:pt>
                <c:pt idx="8886">
                  <c:v>7.7153408910837564</c:v>
                </c:pt>
                <c:pt idx="8887">
                  <c:v>7.7153408910837564</c:v>
                </c:pt>
                <c:pt idx="8888">
                  <c:v>7.7153408910837564</c:v>
                </c:pt>
                <c:pt idx="8889">
                  <c:v>7.7153408910837564</c:v>
                </c:pt>
                <c:pt idx="8890">
                  <c:v>7.7153408910837564</c:v>
                </c:pt>
                <c:pt idx="8891">
                  <c:v>7.7153408910837564</c:v>
                </c:pt>
                <c:pt idx="8892">
                  <c:v>7.7153408910837564</c:v>
                </c:pt>
                <c:pt idx="8893">
                  <c:v>7.7153408910837564</c:v>
                </c:pt>
                <c:pt idx="8894">
                  <c:v>7.7153408910837564</c:v>
                </c:pt>
                <c:pt idx="8895">
                  <c:v>7.7153408910837564</c:v>
                </c:pt>
                <c:pt idx="8896">
                  <c:v>7.7153408910837564</c:v>
                </c:pt>
                <c:pt idx="8897">
                  <c:v>7.7153408910837564</c:v>
                </c:pt>
                <c:pt idx="8898">
                  <c:v>7.7153408910837564</c:v>
                </c:pt>
                <c:pt idx="8899">
                  <c:v>7.7153408910837564</c:v>
                </c:pt>
                <c:pt idx="8900">
                  <c:v>7.7153408910837564</c:v>
                </c:pt>
                <c:pt idx="8901">
                  <c:v>7.7153408910837564</c:v>
                </c:pt>
                <c:pt idx="8902">
                  <c:v>7.7153408910837564</c:v>
                </c:pt>
                <c:pt idx="8903">
                  <c:v>7.7153408910837564</c:v>
                </c:pt>
                <c:pt idx="8904">
                  <c:v>7.7153408910837564</c:v>
                </c:pt>
                <c:pt idx="8905">
                  <c:v>7.7153408910837564</c:v>
                </c:pt>
                <c:pt idx="8906">
                  <c:v>7.7153408910837564</c:v>
                </c:pt>
                <c:pt idx="8907">
                  <c:v>7.7153408910837564</c:v>
                </c:pt>
                <c:pt idx="8908">
                  <c:v>7.7153408910837564</c:v>
                </c:pt>
                <c:pt idx="8909">
                  <c:v>7.7153408910837564</c:v>
                </c:pt>
                <c:pt idx="8910">
                  <c:v>7.7153408910837564</c:v>
                </c:pt>
                <c:pt idx="8911">
                  <c:v>7.7153408910837564</c:v>
                </c:pt>
                <c:pt idx="8912">
                  <c:v>7.7153408910837564</c:v>
                </c:pt>
                <c:pt idx="8913">
                  <c:v>7.7153408910837564</c:v>
                </c:pt>
                <c:pt idx="8914">
                  <c:v>7.7153408910837564</c:v>
                </c:pt>
                <c:pt idx="8915">
                  <c:v>7.7153408910837564</c:v>
                </c:pt>
                <c:pt idx="8916">
                  <c:v>7.7153408910837564</c:v>
                </c:pt>
                <c:pt idx="8917">
                  <c:v>7.7153408910837564</c:v>
                </c:pt>
                <c:pt idx="8918">
                  <c:v>7.7153408910837564</c:v>
                </c:pt>
                <c:pt idx="8919">
                  <c:v>7.7153408910837564</c:v>
                </c:pt>
                <c:pt idx="8920">
                  <c:v>7.7153408910837564</c:v>
                </c:pt>
                <c:pt idx="8921">
                  <c:v>7.7153408910837564</c:v>
                </c:pt>
                <c:pt idx="8922">
                  <c:v>7.7153408910837564</c:v>
                </c:pt>
                <c:pt idx="8923">
                  <c:v>7.7153408910837564</c:v>
                </c:pt>
                <c:pt idx="8924">
                  <c:v>7.7153408910837564</c:v>
                </c:pt>
                <c:pt idx="8925">
                  <c:v>7.7153408910837564</c:v>
                </c:pt>
                <c:pt idx="8926">
                  <c:v>7.7153408910837564</c:v>
                </c:pt>
                <c:pt idx="8927">
                  <c:v>7.7153408910837564</c:v>
                </c:pt>
                <c:pt idx="8928">
                  <c:v>7.7153408910837564</c:v>
                </c:pt>
                <c:pt idx="8929">
                  <c:v>7.7153408910837564</c:v>
                </c:pt>
                <c:pt idx="8930">
                  <c:v>7.7153408910837564</c:v>
                </c:pt>
                <c:pt idx="8931">
                  <c:v>7.7153408910837564</c:v>
                </c:pt>
                <c:pt idx="8932">
                  <c:v>7.7153408910837564</c:v>
                </c:pt>
                <c:pt idx="8933">
                  <c:v>7.7153408910837564</c:v>
                </c:pt>
                <c:pt idx="8934">
                  <c:v>7.7153408910837564</c:v>
                </c:pt>
                <c:pt idx="8935">
                  <c:v>7.7153408910837564</c:v>
                </c:pt>
                <c:pt idx="8936">
                  <c:v>7.7153408910837564</c:v>
                </c:pt>
                <c:pt idx="8937">
                  <c:v>7.7153408910837564</c:v>
                </c:pt>
                <c:pt idx="8938">
                  <c:v>7.7153408910837564</c:v>
                </c:pt>
                <c:pt idx="8939">
                  <c:v>7.7153408910837564</c:v>
                </c:pt>
                <c:pt idx="8940">
                  <c:v>7.7153408910837564</c:v>
                </c:pt>
                <c:pt idx="8941">
                  <c:v>7.7153408910837564</c:v>
                </c:pt>
                <c:pt idx="8942">
                  <c:v>7.7153408910837564</c:v>
                </c:pt>
                <c:pt idx="8943">
                  <c:v>7.7153408910837564</c:v>
                </c:pt>
                <c:pt idx="8944">
                  <c:v>7.7153408910837564</c:v>
                </c:pt>
                <c:pt idx="8945">
                  <c:v>7.7153408910837564</c:v>
                </c:pt>
                <c:pt idx="8946">
                  <c:v>7.7153408910837564</c:v>
                </c:pt>
                <c:pt idx="8947">
                  <c:v>7.7153408910837564</c:v>
                </c:pt>
                <c:pt idx="8948">
                  <c:v>7.7153408910837564</c:v>
                </c:pt>
                <c:pt idx="8949">
                  <c:v>7.7153408910837564</c:v>
                </c:pt>
                <c:pt idx="8950">
                  <c:v>7.7153408910837564</c:v>
                </c:pt>
                <c:pt idx="8951">
                  <c:v>7.7153408910837564</c:v>
                </c:pt>
                <c:pt idx="8952">
                  <c:v>7.7153408910837564</c:v>
                </c:pt>
                <c:pt idx="8953">
                  <c:v>7.7153408910837564</c:v>
                </c:pt>
                <c:pt idx="8954">
                  <c:v>7.7153408910837564</c:v>
                </c:pt>
                <c:pt idx="8955">
                  <c:v>7.7153408910837564</c:v>
                </c:pt>
                <c:pt idx="8956">
                  <c:v>7.7153408910837564</c:v>
                </c:pt>
                <c:pt idx="8957">
                  <c:v>7.7153408910837564</c:v>
                </c:pt>
                <c:pt idx="8958">
                  <c:v>7.7153408910837564</c:v>
                </c:pt>
                <c:pt idx="8959">
                  <c:v>7.7153408910837564</c:v>
                </c:pt>
                <c:pt idx="8960">
                  <c:v>7.7153408910837564</c:v>
                </c:pt>
                <c:pt idx="8961">
                  <c:v>7.7153408910837564</c:v>
                </c:pt>
                <c:pt idx="8962">
                  <c:v>7.7153408910837564</c:v>
                </c:pt>
                <c:pt idx="8963">
                  <c:v>7.7153408910837564</c:v>
                </c:pt>
                <c:pt idx="8964">
                  <c:v>7.7153408910837564</c:v>
                </c:pt>
                <c:pt idx="8965">
                  <c:v>7.7153408910837564</c:v>
                </c:pt>
                <c:pt idx="8966">
                  <c:v>7.7153408910837564</c:v>
                </c:pt>
                <c:pt idx="8967">
                  <c:v>7.7153408910837564</c:v>
                </c:pt>
                <c:pt idx="8968">
                  <c:v>7.7153408910837564</c:v>
                </c:pt>
                <c:pt idx="8969">
                  <c:v>7.7153408910837564</c:v>
                </c:pt>
                <c:pt idx="8970">
                  <c:v>7.7153408910837564</c:v>
                </c:pt>
                <c:pt idx="8971">
                  <c:v>7.7153408910837564</c:v>
                </c:pt>
                <c:pt idx="8972">
                  <c:v>7.7153408910837564</c:v>
                </c:pt>
                <c:pt idx="8973">
                  <c:v>7.7153408910837564</c:v>
                </c:pt>
                <c:pt idx="8974">
                  <c:v>7.7153408910837564</c:v>
                </c:pt>
                <c:pt idx="8975">
                  <c:v>7.7153408910837564</c:v>
                </c:pt>
                <c:pt idx="8976">
                  <c:v>7.7153408910837564</c:v>
                </c:pt>
                <c:pt idx="8977">
                  <c:v>7.7153408910837564</c:v>
                </c:pt>
                <c:pt idx="8978">
                  <c:v>7.7153408910837564</c:v>
                </c:pt>
                <c:pt idx="8979">
                  <c:v>7.7153408910837564</c:v>
                </c:pt>
                <c:pt idx="8980">
                  <c:v>7.7153408910837564</c:v>
                </c:pt>
                <c:pt idx="8981">
                  <c:v>7.7153408910837564</c:v>
                </c:pt>
                <c:pt idx="8982">
                  <c:v>7.7153408910837564</c:v>
                </c:pt>
                <c:pt idx="8983">
                  <c:v>7.7153408910837564</c:v>
                </c:pt>
                <c:pt idx="8984">
                  <c:v>7.7153408910837564</c:v>
                </c:pt>
                <c:pt idx="8985">
                  <c:v>7.7153408910837564</c:v>
                </c:pt>
                <c:pt idx="8986">
                  <c:v>7.7153408910837564</c:v>
                </c:pt>
                <c:pt idx="8987">
                  <c:v>7.7153408910837564</c:v>
                </c:pt>
                <c:pt idx="8988">
                  <c:v>7.7153408910837564</c:v>
                </c:pt>
                <c:pt idx="8989">
                  <c:v>7.7153408910837564</c:v>
                </c:pt>
                <c:pt idx="8990">
                  <c:v>7.7153408910837564</c:v>
                </c:pt>
                <c:pt idx="8991">
                  <c:v>7.7153408910837564</c:v>
                </c:pt>
                <c:pt idx="8992">
                  <c:v>7.7153408910837564</c:v>
                </c:pt>
                <c:pt idx="8993">
                  <c:v>7.7153408910837564</c:v>
                </c:pt>
                <c:pt idx="8994">
                  <c:v>7.7153408910837564</c:v>
                </c:pt>
                <c:pt idx="8995">
                  <c:v>7.7153408910837564</c:v>
                </c:pt>
                <c:pt idx="8996">
                  <c:v>7.7153408910837564</c:v>
                </c:pt>
                <c:pt idx="8997">
                  <c:v>7.7153408910837564</c:v>
                </c:pt>
                <c:pt idx="8998">
                  <c:v>7.7153408910837564</c:v>
                </c:pt>
                <c:pt idx="8999">
                  <c:v>7.7153408910837564</c:v>
                </c:pt>
                <c:pt idx="9000">
                  <c:v>7.7153408910837564</c:v>
                </c:pt>
                <c:pt idx="9001">
                  <c:v>7.7153408910837564</c:v>
                </c:pt>
                <c:pt idx="9002">
                  <c:v>7.7153408910837564</c:v>
                </c:pt>
                <c:pt idx="9003">
                  <c:v>7.7153408910837564</c:v>
                </c:pt>
                <c:pt idx="9004">
                  <c:v>7.7153408910837564</c:v>
                </c:pt>
                <c:pt idx="9005">
                  <c:v>7.7153408910837564</c:v>
                </c:pt>
                <c:pt idx="9006">
                  <c:v>7.7153408910837564</c:v>
                </c:pt>
                <c:pt idx="9007">
                  <c:v>7.7153408910837564</c:v>
                </c:pt>
                <c:pt idx="9008">
                  <c:v>7.7153408910837564</c:v>
                </c:pt>
                <c:pt idx="9009">
                  <c:v>7.7153408910837564</c:v>
                </c:pt>
                <c:pt idx="9010">
                  <c:v>7.7153408910837564</c:v>
                </c:pt>
                <c:pt idx="9011">
                  <c:v>7.7153408910837564</c:v>
                </c:pt>
                <c:pt idx="9012">
                  <c:v>7.7153408910837564</c:v>
                </c:pt>
                <c:pt idx="9013">
                  <c:v>7.7153408910837564</c:v>
                </c:pt>
                <c:pt idx="9014">
                  <c:v>7.7153408910837564</c:v>
                </c:pt>
                <c:pt idx="9015">
                  <c:v>7.7153408910837564</c:v>
                </c:pt>
                <c:pt idx="9016">
                  <c:v>7.7153408910837564</c:v>
                </c:pt>
                <c:pt idx="9017">
                  <c:v>7.7153408910837564</c:v>
                </c:pt>
                <c:pt idx="9018">
                  <c:v>7.7153408910837564</c:v>
                </c:pt>
                <c:pt idx="9019">
                  <c:v>7.7153408910837564</c:v>
                </c:pt>
                <c:pt idx="9020">
                  <c:v>7.7153408910837564</c:v>
                </c:pt>
                <c:pt idx="9021">
                  <c:v>7.7153408910837564</c:v>
                </c:pt>
                <c:pt idx="9022">
                  <c:v>7.7153408910837564</c:v>
                </c:pt>
                <c:pt idx="9023">
                  <c:v>7.7153408910837564</c:v>
                </c:pt>
                <c:pt idx="9024">
                  <c:v>7.7153408910837564</c:v>
                </c:pt>
                <c:pt idx="9025">
                  <c:v>7.7153408910837564</c:v>
                </c:pt>
                <c:pt idx="9026">
                  <c:v>7.7153408910837564</c:v>
                </c:pt>
                <c:pt idx="9027">
                  <c:v>7.7153408910837564</c:v>
                </c:pt>
                <c:pt idx="9028">
                  <c:v>7.7153408910837564</c:v>
                </c:pt>
                <c:pt idx="9029">
                  <c:v>7.7153408910837564</c:v>
                </c:pt>
                <c:pt idx="9030">
                  <c:v>7.7153408910837564</c:v>
                </c:pt>
                <c:pt idx="9031">
                  <c:v>7.7153408910837564</c:v>
                </c:pt>
                <c:pt idx="9032">
                  <c:v>7.7153408910837564</c:v>
                </c:pt>
                <c:pt idx="9033">
                  <c:v>7.7153408910837564</c:v>
                </c:pt>
                <c:pt idx="9034">
                  <c:v>7.7153408910837564</c:v>
                </c:pt>
                <c:pt idx="9035">
                  <c:v>7.7153408910837564</c:v>
                </c:pt>
                <c:pt idx="9036">
                  <c:v>7.7153408910837564</c:v>
                </c:pt>
                <c:pt idx="9037">
                  <c:v>7.7153408910837564</c:v>
                </c:pt>
                <c:pt idx="9038">
                  <c:v>7.7153408910837564</c:v>
                </c:pt>
                <c:pt idx="9039">
                  <c:v>7.7153408910837564</c:v>
                </c:pt>
                <c:pt idx="9040">
                  <c:v>7.7153408910837564</c:v>
                </c:pt>
                <c:pt idx="9041">
                  <c:v>7.7153408910837564</c:v>
                </c:pt>
                <c:pt idx="9042">
                  <c:v>7.7153408910837564</c:v>
                </c:pt>
                <c:pt idx="9043">
                  <c:v>7.7153408910837564</c:v>
                </c:pt>
                <c:pt idx="9044">
                  <c:v>7.7153408910837564</c:v>
                </c:pt>
                <c:pt idx="9045">
                  <c:v>7.7153408910837564</c:v>
                </c:pt>
                <c:pt idx="9046">
                  <c:v>7.7153408910837564</c:v>
                </c:pt>
                <c:pt idx="9047">
                  <c:v>7.7153408910837564</c:v>
                </c:pt>
                <c:pt idx="9048">
                  <c:v>7.7153408910837564</c:v>
                </c:pt>
                <c:pt idx="9049">
                  <c:v>7.7153408910837564</c:v>
                </c:pt>
                <c:pt idx="9050">
                  <c:v>7.7153408910837564</c:v>
                </c:pt>
                <c:pt idx="9051">
                  <c:v>7.7153408910837564</c:v>
                </c:pt>
                <c:pt idx="9052">
                  <c:v>7.7153408910837564</c:v>
                </c:pt>
                <c:pt idx="9053">
                  <c:v>7.7153408910837564</c:v>
                </c:pt>
                <c:pt idx="9054">
                  <c:v>7.7153408910837564</c:v>
                </c:pt>
                <c:pt idx="9055">
                  <c:v>7.7153408910837564</c:v>
                </c:pt>
                <c:pt idx="9056">
                  <c:v>7.7153408910837564</c:v>
                </c:pt>
                <c:pt idx="9057">
                  <c:v>7.7153408910837564</c:v>
                </c:pt>
                <c:pt idx="9058">
                  <c:v>7.7153408910837564</c:v>
                </c:pt>
                <c:pt idx="9059">
                  <c:v>7.7153408910837564</c:v>
                </c:pt>
                <c:pt idx="9060">
                  <c:v>7.7153408910837564</c:v>
                </c:pt>
                <c:pt idx="9061">
                  <c:v>7.7153408910837564</c:v>
                </c:pt>
                <c:pt idx="9062">
                  <c:v>7.7153408910837564</c:v>
                </c:pt>
                <c:pt idx="9063">
                  <c:v>7.7153408910837564</c:v>
                </c:pt>
                <c:pt idx="9064">
                  <c:v>7.7153408910837564</c:v>
                </c:pt>
                <c:pt idx="9065">
                  <c:v>7.7153408910837564</c:v>
                </c:pt>
                <c:pt idx="9066">
                  <c:v>7.7153408910837564</c:v>
                </c:pt>
                <c:pt idx="9067">
                  <c:v>7.7153408910837564</c:v>
                </c:pt>
                <c:pt idx="9068">
                  <c:v>7.7153408910837564</c:v>
                </c:pt>
                <c:pt idx="9069">
                  <c:v>7.7153408910837564</c:v>
                </c:pt>
                <c:pt idx="9070">
                  <c:v>7.7153408910837564</c:v>
                </c:pt>
                <c:pt idx="9071">
                  <c:v>7.7153408910837564</c:v>
                </c:pt>
                <c:pt idx="9072">
                  <c:v>7.7153408910837564</c:v>
                </c:pt>
                <c:pt idx="9073">
                  <c:v>7.7153408910837564</c:v>
                </c:pt>
                <c:pt idx="9074">
                  <c:v>7.7153408910837564</c:v>
                </c:pt>
                <c:pt idx="9075">
                  <c:v>7.7153408910837564</c:v>
                </c:pt>
                <c:pt idx="9076">
                  <c:v>7.7153408910837564</c:v>
                </c:pt>
                <c:pt idx="9077">
                  <c:v>7.7153408910837564</c:v>
                </c:pt>
                <c:pt idx="9078">
                  <c:v>7.7153408910837564</c:v>
                </c:pt>
                <c:pt idx="9079">
                  <c:v>7.7153408910837564</c:v>
                </c:pt>
                <c:pt idx="9080">
                  <c:v>7.7153408910837564</c:v>
                </c:pt>
                <c:pt idx="9081">
                  <c:v>7.7153408910837564</c:v>
                </c:pt>
                <c:pt idx="9082">
                  <c:v>7.7153408910837564</c:v>
                </c:pt>
                <c:pt idx="9083">
                  <c:v>7.7153408910837564</c:v>
                </c:pt>
                <c:pt idx="9084">
                  <c:v>7.7153408910837564</c:v>
                </c:pt>
                <c:pt idx="9085">
                  <c:v>7.7153408910837564</c:v>
                </c:pt>
                <c:pt idx="9086">
                  <c:v>7.7153408910837564</c:v>
                </c:pt>
                <c:pt idx="9087">
                  <c:v>7.7153408910837564</c:v>
                </c:pt>
                <c:pt idx="9088">
                  <c:v>7.7153408910837564</c:v>
                </c:pt>
                <c:pt idx="9089">
                  <c:v>7.7153408910837564</c:v>
                </c:pt>
                <c:pt idx="9090">
                  <c:v>7.7153408910837564</c:v>
                </c:pt>
                <c:pt idx="9091">
                  <c:v>7.7153408910837564</c:v>
                </c:pt>
                <c:pt idx="9092">
                  <c:v>7.7153408910837564</c:v>
                </c:pt>
                <c:pt idx="9093">
                  <c:v>7.7153408910837564</c:v>
                </c:pt>
                <c:pt idx="9094">
                  <c:v>7.7153408910837564</c:v>
                </c:pt>
                <c:pt idx="9095">
                  <c:v>7.7153408910837564</c:v>
                </c:pt>
                <c:pt idx="9096">
                  <c:v>7.7153408910837564</c:v>
                </c:pt>
                <c:pt idx="9097">
                  <c:v>7.7153408910837564</c:v>
                </c:pt>
                <c:pt idx="9098">
                  <c:v>7.7153408910837564</c:v>
                </c:pt>
                <c:pt idx="9099">
                  <c:v>7.7153408910837564</c:v>
                </c:pt>
                <c:pt idx="9100">
                  <c:v>7.7153408910837564</c:v>
                </c:pt>
                <c:pt idx="9101">
                  <c:v>7.7153408910837564</c:v>
                </c:pt>
                <c:pt idx="9102">
                  <c:v>7.7153408910837564</c:v>
                </c:pt>
                <c:pt idx="9103">
                  <c:v>7.7153408910837564</c:v>
                </c:pt>
                <c:pt idx="9104">
                  <c:v>7.7153408910837564</c:v>
                </c:pt>
                <c:pt idx="9105">
                  <c:v>7.7153408910837564</c:v>
                </c:pt>
                <c:pt idx="9106">
                  <c:v>7.7153408910837564</c:v>
                </c:pt>
                <c:pt idx="9107">
                  <c:v>7.7153408910837564</c:v>
                </c:pt>
                <c:pt idx="9108">
                  <c:v>7.7153408910837564</c:v>
                </c:pt>
                <c:pt idx="9109">
                  <c:v>7.7153408910837564</c:v>
                </c:pt>
                <c:pt idx="9110">
                  <c:v>7.7153408910837564</c:v>
                </c:pt>
                <c:pt idx="9111">
                  <c:v>7.7153408910837564</c:v>
                </c:pt>
                <c:pt idx="9112">
                  <c:v>7.7153408910837564</c:v>
                </c:pt>
                <c:pt idx="9113">
                  <c:v>7.7153408910837564</c:v>
                </c:pt>
                <c:pt idx="9114">
                  <c:v>7.7153408910837564</c:v>
                </c:pt>
                <c:pt idx="9115">
                  <c:v>7.7153408910837564</c:v>
                </c:pt>
                <c:pt idx="9116">
                  <c:v>7.7153408910837564</c:v>
                </c:pt>
                <c:pt idx="9117">
                  <c:v>7.7153408910837564</c:v>
                </c:pt>
                <c:pt idx="9118">
                  <c:v>7.7153408910837564</c:v>
                </c:pt>
                <c:pt idx="9119">
                  <c:v>7.7153408910837564</c:v>
                </c:pt>
                <c:pt idx="9120">
                  <c:v>7.7153408910837564</c:v>
                </c:pt>
                <c:pt idx="9121">
                  <c:v>7.7153408910837564</c:v>
                </c:pt>
                <c:pt idx="9122">
                  <c:v>7.7153408910837564</c:v>
                </c:pt>
                <c:pt idx="9123">
                  <c:v>7.7153408910837564</c:v>
                </c:pt>
                <c:pt idx="9124">
                  <c:v>7.7153408910837564</c:v>
                </c:pt>
                <c:pt idx="9125">
                  <c:v>7.7153408910837564</c:v>
                </c:pt>
                <c:pt idx="9126">
                  <c:v>7.7153408910837564</c:v>
                </c:pt>
                <c:pt idx="9127">
                  <c:v>7.7153408910837564</c:v>
                </c:pt>
                <c:pt idx="9128">
                  <c:v>7.7153408910837564</c:v>
                </c:pt>
                <c:pt idx="9129">
                  <c:v>7.7153408910837564</c:v>
                </c:pt>
                <c:pt idx="9130">
                  <c:v>7.7153408910837564</c:v>
                </c:pt>
                <c:pt idx="9131">
                  <c:v>7.7153408910837564</c:v>
                </c:pt>
                <c:pt idx="9132">
                  <c:v>7.7153408910837564</c:v>
                </c:pt>
                <c:pt idx="9133">
                  <c:v>7.7153408910837564</c:v>
                </c:pt>
                <c:pt idx="9134">
                  <c:v>7.7153408910837564</c:v>
                </c:pt>
                <c:pt idx="9135">
                  <c:v>7.7153408910837564</c:v>
                </c:pt>
                <c:pt idx="9136">
                  <c:v>7.7153408910837564</c:v>
                </c:pt>
                <c:pt idx="9137">
                  <c:v>7.7153408910837564</c:v>
                </c:pt>
                <c:pt idx="9138">
                  <c:v>7.7153408910837564</c:v>
                </c:pt>
                <c:pt idx="9139">
                  <c:v>7.7153408910837564</c:v>
                </c:pt>
                <c:pt idx="9140">
                  <c:v>7.7153408910837564</c:v>
                </c:pt>
                <c:pt idx="9141">
                  <c:v>7.7153408910837564</c:v>
                </c:pt>
                <c:pt idx="9142">
                  <c:v>7.7153408910837564</c:v>
                </c:pt>
                <c:pt idx="9143">
                  <c:v>7.7153408910837564</c:v>
                </c:pt>
                <c:pt idx="9144">
                  <c:v>7.7153408910837564</c:v>
                </c:pt>
                <c:pt idx="9145">
                  <c:v>7.7153408910837564</c:v>
                </c:pt>
                <c:pt idx="9146">
                  <c:v>7.7153408910837564</c:v>
                </c:pt>
                <c:pt idx="9147">
                  <c:v>7.7153408910837564</c:v>
                </c:pt>
                <c:pt idx="9148">
                  <c:v>7.7153408910837564</c:v>
                </c:pt>
                <c:pt idx="9149">
                  <c:v>7.7153408910837564</c:v>
                </c:pt>
                <c:pt idx="9150">
                  <c:v>7.7153408910837564</c:v>
                </c:pt>
                <c:pt idx="9151">
                  <c:v>7.7153408910837564</c:v>
                </c:pt>
                <c:pt idx="9152">
                  <c:v>7.7153408910837564</c:v>
                </c:pt>
                <c:pt idx="9153">
                  <c:v>7.7153408910837564</c:v>
                </c:pt>
                <c:pt idx="9154">
                  <c:v>7.7153408910837564</c:v>
                </c:pt>
                <c:pt idx="9155">
                  <c:v>7.7153408910837564</c:v>
                </c:pt>
                <c:pt idx="9156">
                  <c:v>7.7153408910837564</c:v>
                </c:pt>
                <c:pt idx="9157">
                  <c:v>7.7153408910837564</c:v>
                </c:pt>
                <c:pt idx="9158">
                  <c:v>7.7153408910837564</c:v>
                </c:pt>
                <c:pt idx="9159">
                  <c:v>7.7153408910837564</c:v>
                </c:pt>
                <c:pt idx="9160">
                  <c:v>7.7153408910837564</c:v>
                </c:pt>
                <c:pt idx="9161">
                  <c:v>7.7153408910837564</c:v>
                </c:pt>
                <c:pt idx="9162">
                  <c:v>7.7153408910837564</c:v>
                </c:pt>
                <c:pt idx="9163">
                  <c:v>7.7153408910837564</c:v>
                </c:pt>
                <c:pt idx="9164">
                  <c:v>7.7153408910837564</c:v>
                </c:pt>
                <c:pt idx="9165">
                  <c:v>7.7153408910837564</c:v>
                </c:pt>
                <c:pt idx="9166">
                  <c:v>7.7153408910837564</c:v>
                </c:pt>
                <c:pt idx="9167">
                  <c:v>7.7153408910837564</c:v>
                </c:pt>
                <c:pt idx="9168">
                  <c:v>7.7153408910837564</c:v>
                </c:pt>
                <c:pt idx="9169">
                  <c:v>7.7153408910837564</c:v>
                </c:pt>
                <c:pt idx="9170">
                  <c:v>7.7153408910837564</c:v>
                </c:pt>
                <c:pt idx="9171">
                  <c:v>7.7153408910837564</c:v>
                </c:pt>
                <c:pt idx="9172">
                  <c:v>7.7153408910837564</c:v>
                </c:pt>
                <c:pt idx="9173">
                  <c:v>7.7153408910837564</c:v>
                </c:pt>
                <c:pt idx="9174">
                  <c:v>7.7153408910837564</c:v>
                </c:pt>
                <c:pt idx="9175">
                  <c:v>7.7153408910837564</c:v>
                </c:pt>
                <c:pt idx="9176">
                  <c:v>7.7153408910837564</c:v>
                </c:pt>
                <c:pt idx="9177">
                  <c:v>7.7153408910837564</c:v>
                </c:pt>
                <c:pt idx="9178">
                  <c:v>7.7153408910837564</c:v>
                </c:pt>
                <c:pt idx="9179">
                  <c:v>7.7153408910837564</c:v>
                </c:pt>
                <c:pt idx="9180">
                  <c:v>7.7153408910837564</c:v>
                </c:pt>
                <c:pt idx="9181">
                  <c:v>7.7153408910837564</c:v>
                </c:pt>
                <c:pt idx="9182">
                  <c:v>7.7153408910837564</c:v>
                </c:pt>
                <c:pt idx="9183">
                  <c:v>7.7153408910837564</c:v>
                </c:pt>
                <c:pt idx="9184">
                  <c:v>7.7153408910837564</c:v>
                </c:pt>
                <c:pt idx="9185">
                  <c:v>7.7153408910837564</c:v>
                </c:pt>
                <c:pt idx="9186">
                  <c:v>7.7153408910837564</c:v>
                </c:pt>
                <c:pt idx="9187">
                  <c:v>7.7153408910837564</c:v>
                </c:pt>
                <c:pt idx="9188">
                  <c:v>7.7153408910837564</c:v>
                </c:pt>
                <c:pt idx="9189">
                  <c:v>7.7153408910837564</c:v>
                </c:pt>
                <c:pt idx="9190">
                  <c:v>7.7153408910837564</c:v>
                </c:pt>
                <c:pt idx="9191">
                  <c:v>7.7153408910837564</c:v>
                </c:pt>
                <c:pt idx="9192">
                  <c:v>7.7153408910837564</c:v>
                </c:pt>
                <c:pt idx="9193">
                  <c:v>7.7153408910837564</c:v>
                </c:pt>
                <c:pt idx="9194">
                  <c:v>7.7153408910837564</c:v>
                </c:pt>
                <c:pt idx="9195">
                  <c:v>7.7153408910837564</c:v>
                </c:pt>
                <c:pt idx="9196">
                  <c:v>7.7153408910837564</c:v>
                </c:pt>
                <c:pt idx="9197">
                  <c:v>7.7153408910837564</c:v>
                </c:pt>
                <c:pt idx="9198">
                  <c:v>7.7153408910837564</c:v>
                </c:pt>
                <c:pt idx="9199">
                  <c:v>7.7153408910837564</c:v>
                </c:pt>
                <c:pt idx="9200">
                  <c:v>7.7153408910837564</c:v>
                </c:pt>
                <c:pt idx="9201">
                  <c:v>7.7153408910837564</c:v>
                </c:pt>
                <c:pt idx="9202">
                  <c:v>7.7153408910837564</c:v>
                </c:pt>
                <c:pt idx="9203">
                  <c:v>7.7153408910837564</c:v>
                </c:pt>
                <c:pt idx="9204">
                  <c:v>7.7153408910837564</c:v>
                </c:pt>
                <c:pt idx="9205">
                  <c:v>7.7153408910837564</c:v>
                </c:pt>
                <c:pt idx="9206">
                  <c:v>7.7153408910837564</c:v>
                </c:pt>
                <c:pt idx="9207">
                  <c:v>7.7153408910837564</c:v>
                </c:pt>
                <c:pt idx="9208">
                  <c:v>7.7153408910837564</c:v>
                </c:pt>
                <c:pt idx="9209">
                  <c:v>7.7153408910837564</c:v>
                </c:pt>
                <c:pt idx="9210">
                  <c:v>7.7153408910837564</c:v>
                </c:pt>
                <c:pt idx="9211">
                  <c:v>7.7153408910837564</c:v>
                </c:pt>
                <c:pt idx="9212">
                  <c:v>7.7153408910837564</c:v>
                </c:pt>
                <c:pt idx="9213">
                  <c:v>7.7153408910837564</c:v>
                </c:pt>
                <c:pt idx="9214">
                  <c:v>7.7153408910837564</c:v>
                </c:pt>
                <c:pt idx="9215">
                  <c:v>7.7153408910837564</c:v>
                </c:pt>
                <c:pt idx="9216">
                  <c:v>7.7153408910837564</c:v>
                </c:pt>
                <c:pt idx="9217">
                  <c:v>7.7153408910837564</c:v>
                </c:pt>
                <c:pt idx="9218">
                  <c:v>7.7153408910837564</c:v>
                </c:pt>
                <c:pt idx="9219">
                  <c:v>7.7153408910837564</c:v>
                </c:pt>
                <c:pt idx="9220">
                  <c:v>7.7153408910837564</c:v>
                </c:pt>
                <c:pt idx="9221">
                  <c:v>7.7153408910837564</c:v>
                </c:pt>
                <c:pt idx="9222">
                  <c:v>7.7153408910837564</c:v>
                </c:pt>
                <c:pt idx="9223">
                  <c:v>7.7153408910837564</c:v>
                </c:pt>
                <c:pt idx="9224">
                  <c:v>7.7153408910837564</c:v>
                </c:pt>
                <c:pt idx="9225">
                  <c:v>7.7153408910837564</c:v>
                </c:pt>
                <c:pt idx="9226">
                  <c:v>7.7153408910837564</c:v>
                </c:pt>
                <c:pt idx="9227">
                  <c:v>7.7153408910837564</c:v>
                </c:pt>
                <c:pt idx="9228">
                  <c:v>7.7153408910837564</c:v>
                </c:pt>
                <c:pt idx="9229">
                  <c:v>7.7153408910837564</c:v>
                </c:pt>
                <c:pt idx="9230">
                  <c:v>7.7153408910837564</c:v>
                </c:pt>
                <c:pt idx="9231">
                  <c:v>7.7153408910837564</c:v>
                </c:pt>
                <c:pt idx="9232">
                  <c:v>7.7153408910837564</c:v>
                </c:pt>
                <c:pt idx="9233">
                  <c:v>7.7153408910837564</c:v>
                </c:pt>
                <c:pt idx="9234">
                  <c:v>7.7153408910837564</c:v>
                </c:pt>
                <c:pt idx="9235">
                  <c:v>7.7153408910837564</c:v>
                </c:pt>
                <c:pt idx="9236">
                  <c:v>7.7153408910837564</c:v>
                </c:pt>
                <c:pt idx="9237">
                  <c:v>7.7153408910837564</c:v>
                </c:pt>
                <c:pt idx="9238">
                  <c:v>7.7153408910837564</c:v>
                </c:pt>
                <c:pt idx="9239">
                  <c:v>7.7153408910837564</c:v>
                </c:pt>
                <c:pt idx="9240">
                  <c:v>7.7153408910837564</c:v>
                </c:pt>
                <c:pt idx="9241">
                  <c:v>7.7153408910837564</c:v>
                </c:pt>
                <c:pt idx="9242">
                  <c:v>7.7153408910837564</c:v>
                </c:pt>
                <c:pt idx="9243">
                  <c:v>7.7153408910837564</c:v>
                </c:pt>
                <c:pt idx="9244">
                  <c:v>7.7153408910837564</c:v>
                </c:pt>
                <c:pt idx="9245">
                  <c:v>7.7153408910837564</c:v>
                </c:pt>
                <c:pt idx="9246">
                  <c:v>7.7153408910837564</c:v>
                </c:pt>
                <c:pt idx="9247">
                  <c:v>7.7153408910837564</c:v>
                </c:pt>
                <c:pt idx="9248">
                  <c:v>7.7153408910837564</c:v>
                </c:pt>
                <c:pt idx="9249">
                  <c:v>7.7153408910837564</c:v>
                </c:pt>
                <c:pt idx="9250">
                  <c:v>7.7153408910837564</c:v>
                </c:pt>
                <c:pt idx="9251">
                  <c:v>7.7153408910837564</c:v>
                </c:pt>
                <c:pt idx="9252">
                  <c:v>7.7153408910837564</c:v>
                </c:pt>
                <c:pt idx="9253">
                  <c:v>7.7153408910837564</c:v>
                </c:pt>
                <c:pt idx="9254">
                  <c:v>7.7153408910837564</c:v>
                </c:pt>
                <c:pt idx="9255">
                  <c:v>7.7153408910837564</c:v>
                </c:pt>
                <c:pt idx="9256">
                  <c:v>7.7153408910837564</c:v>
                </c:pt>
                <c:pt idx="9257">
                  <c:v>7.7153408910837564</c:v>
                </c:pt>
                <c:pt idx="9258">
                  <c:v>7.7153408910837564</c:v>
                </c:pt>
                <c:pt idx="9259">
                  <c:v>7.7153408910837564</c:v>
                </c:pt>
                <c:pt idx="9260">
                  <c:v>7.7153408910837564</c:v>
                </c:pt>
                <c:pt idx="9261">
                  <c:v>7.7153408910837564</c:v>
                </c:pt>
                <c:pt idx="9262">
                  <c:v>7.7153408910837564</c:v>
                </c:pt>
                <c:pt idx="9263">
                  <c:v>7.7153408910837564</c:v>
                </c:pt>
                <c:pt idx="9264">
                  <c:v>7.7153408910837564</c:v>
                </c:pt>
                <c:pt idx="9265">
                  <c:v>7.7153408910837564</c:v>
                </c:pt>
                <c:pt idx="9266">
                  <c:v>7.7153408910837564</c:v>
                </c:pt>
                <c:pt idx="9267">
                  <c:v>7.7153408910837564</c:v>
                </c:pt>
                <c:pt idx="9268">
                  <c:v>7.7153408910837564</c:v>
                </c:pt>
                <c:pt idx="9269">
                  <c:v>7.7153408910837564</c:v>
                </c:pt>
                <c:pt idx="9270">
                  <c:v>7.7153408910837564</c:v>
                </c:pt>
                <c:pt idx="9271">
                  <c:v>7.7153408910837564</c:v>
                </c:pt>
                <c:pt idx="9272">
                  <c:v>7.7153408910837564</c:v>
                </c:pt>
                <c:pt idx="9273">
                  <c:v>7.7153408910837564</c:v>
                </c:pt>
                <c:pt idx="9274">
                  <c:v>7.7153408910837564</c:v>
                </c:pt>
                <c:pt idx="9275">
                  <c:v>7.7153408910837564</c:v>
                </c:pt>
                <c:pt idx="9276">
                  <c:v>7.7153408910837564</c:v>
                </c:pt>
                <c:pt idx="9277">
                  <c:v>7.7153408910837564</c:v>
                </c:pt>
                <c:pt idx="9278">
                  <c:v>7.7153408910837564</c:v>
                </c:pt>
                <c:pt idx="9279">
                  <c:v>7.7153408910837564</c:v>
                </c:pt>
                <c:pt idx="9280">
                  <c:v>7.7153408910837564</c:v>
                </c:pt>
                <c:pt idx="9281">
                  <c:v>7.7153408910837564</c:v>
                </c:pt>
                <c:pt idx="9282">
                  <c:v>7.7153408910837564</c:v>
                </c:pt>
                <c:pt idx="9283">
                  <c:v>7.7153408910837564</c:v>
                </c:pt>
                <c:pt idx="9284">
                  <c:v>7.7153408910837564</c:v>
                </c:pt>
                <c:pt idx="9285">
                  <c:v>7.7153408910837564</c:v>
                </c:pt>
                <c:pt idx="9286">
                  <c:v>7.7153408910837564</c:v>
                </c:pt>
                <c:pt idx="9287">
                  <c:v>7.7153408910837564</c:v>
                </c:pt>
                <c:pt idx="9288">
                  <c:v>7.7153408910837564</c:v>
                </c:pt>
                <c:pt idx="9289">
                  <c:v>7.7153408910837564</c:v>
                </c:pt>
                <c:pt idx="9290">
                  <c:v>7.7153408910837564</c:v>
                </c:pt>
                <c:pt idx="9291">
                  <c:v>7.7153408910837564</c:v>
                </c:pt>
                <c:pt idx="9292">
                  <c:v>7.7153408910837564</c:v>
                </c:pt>
                <c:pt idx="9293">
                  <c:v>7.7153408910837564</c:v>
                </c:pt>
                <c:pt idx="9294">
                  <c:v>7.7153408910837564</c:v>
                </c:pt>
                <c:pt idx="9295">
                  <c:v>7.7153408910837564</c:v>
                </c:pt>
                <c:pt idx="9296">
                  <c:v>7.7153408910837564</c:v>
                </c:pt>
                <c:pt idx="9297">
                  <c:v>7.7153408910837564</c:v>
                </c:pt>
                <c:pt idx="9298">
                  <c:v>7.7153408910837564</c:v>
                </c:pt>
                <c:pt idx="9299">
                  <c:v>7.7153408910837564</c:v>
                </c:pt>
                <c:pt idx="9300">
                  <c:v>7.7153408910837564</c:v>
                </c:pt>
                <c:pt idx="9301">
                  <c:v>7.7153408910837564</c:v>
                </c:pt>
                <c:pt idx="9302">
                  <c:v>7.7153408910837564</c:v>
                </c:pt>
                <c:pt idx="9303">
                  <c:v>7.7153408910837564</c:v>
                </c:pt>
                <c:pt idx="9304">
                  <c:v>7.7153408910837564</c:v>
                </c:pt>
                <c:pt idx="9305">
                  <c:v>7.7153408910837564</c:v>
                </c:pt>
                <c:pt idx="9306">
                  <c:v>7.7153408910837564</c:v>
                </c:pt>
                <c:pt idx="9307">
                  <c:v>7.7153408910837564</c:v>
                </c:pt>
                <c:pt idx="9308">
                  <c:v>7.7153408910837564</c:v>
                </c:pt>
                <c:pt idx="9309">
                  <c:v>7.7153408910837564</c:v>
                </c:pt>
                <c:pt idx="9310">
                  <c:v>7.7153408910837564</c:v>
                </c:pt>
                <c:pt idx="9311">
                  <c:v>7.7153408910837564</c:v>
                </c:pt>
                <c:pt idx="9312">
                  <c:v>7.7153408910837564</c:v>
                </c:pt>
                <c:pt idx="9313">
                  <c:v>7.7153408910837564</c:v>
                </c:pt>
                <c:pt idx="9314">
                  <c:v>7.7153408910837564</c:v>
                </c:pt>
                <c:pt idx="9315">
                  <c:v>7.7153408910837564</c:v>
                </c:pt>
                <c:pt idx="9316">
                  <c:v>7.7153408910837564</c:v>
                </c:pt>
                <c:pt idx="9317">
                  <c:v>7.7153408910837564</c:v>
                </c:pt>
                <c:pt idx="9318">
                  <c:v>7.7153408910837564</c:v>
                </c:pt>
                <c:pt idx="9319">
                  <c:v>7.7153408910837564</c:v>
                </c:pt>
                <c:pt idx="9320">
                  <c:v>7.7153408910837564</c:v>
                </c:pt>
                <c:pt idx="9321">
                  <c:v>7.7153408910837564</c:v>
                </c:pt>
                <c:pt idx="9322">
                  <c:v>7.7153408910837564</c:v>
                </c:pt>
                <c:pt idx="9323">
                  <c:v>7.7153408910837564</c:v>
                </c:pt>
                <c:pt idx="9324">
                  <c:v>7.7153408910837564</c:v>
                </c:pt>
                <c:pt idx="9325">
                  <c:v>7.7153408910837564</c:v>
                </c:pt>
                <c:pt idx="9326">
                  <c:v>7.7153408910837564</c:v>
                </c:pt>
                <c:pt idx="9327">
                  <c:v>7.7153408910837564</c:v>
                </c:pt>
                <c:pt idx="9328">
                  <c:v>7.7153408910837564</c:v>
                </c:pt>
                <c:pt idx="9329">
                  <c:v>7.7153408910837564</c:v>
                </c:pt>
                <c:pt idx="9330">
                  <c:v>7.7153408910837564</c:v>
                </c:pt>
                <c:pt idx="9331">
                  <c:v>7.7153408910837564</c:v>
                </c:pt>
                <c:pt idx="9332">
                  <c:v>7.7153408910837564</c:v>
                </c:pt>
                <c:pt idx="9333">
                  <c:v>7.7153408910837564</c:v>
                </c:pt>
                <c:pt idx="9334">
                  <c:v>7.7153408910837564</c:v>
                </c:pt>
                <c:pt idx="9335">
                  <c:v>7.7153408910837564</c:v>
                </c:pt>
                <c:pt idx="9336">
                  <c:v>7.7153408910837564</c:v>
                </c:pt>
                <c:pt idx="9337">
                  <c:v>7.7153408910837564</c:v>
                </c:pt>
                <c:pt idx="9338">
                  <c:v>7.7153408910837564</c:v>
                </c:pt>
                <c:pt idx="9339">
                  <c:v>7.7153408910837564</c:v>
                </c:pt>
                <c:pt idx="9340">
                  <c:v>7.7153408910837564</c:v>
                </c:pt>
                <c:pt idx="9341">
                  <c:v>7.7153408910837564</c:v>
                </c:pt>
                <c:pt idx="9342">
                  <c:v>7.7153408910837564</c:v>
                </c:pt>
                <c:pt idx="9343">
                  <c:v>7.7153408910837564</c:v>
                </c:pt>
                <c:pt idx="9344">
                  <c:v>7.7153408910837564</c:v>
                </c:pt>
                <c:pt idx="9345">
                  <c:v>7.7153408910837564</c:v>
                </c:pt>
                <c:pt idx="9346">
                  <c:v>7.7153408910837564</c:v>
                </c:pt>
                <c:pt idx="9347">
                  <c:v>7.7153408910837564</c:v>
                </c:pt>
                <c:pt idx="9348">
                  <c:v>7.7153408910837564</c:v>
                </c:pt>
                <c:pt idx="9349">
                  <c:v>7.7153408910837564</c:v>
                </c:pt>
                <c:pt idx="9350">
                  <c:v>7.7153408910837564</c:v>
                </c:pt>
                <c:pt idx="9351">
                  <c:v>7.7153408910837564</c:v>
                </c:pt>
                <c:pt idx="9352">
                  <c:v>7.7153408910837564</c:v>
                </c:pt>
                <c:pt idx="9353">
                  <c:v>7.7153408910837564</c:v>
                </c:pt>
                <c:pt idx="9354">
                  <c:v>7.7153408910837564</c:v>
                </c:pt>
                <c:pt idx="9355">
                  <c:v>7.7153408910837564</c:v>
                </c:pt>
                <c:pt idx="9356">
                  <c:v>7.7153408910837564</c:v>
                </c:pt>
                <c:pt idx="9357">
                  <c:v>7.7153408910837564</c:v>
                </c:pt>
                <c:pt idx="9358">
                  <c:v>7.7153408910837564</c:v>
                </c:pt>
                <c:pt idx="9359">
                  <c:v>7.7153408910837564</c:v>
                </c:pt>
                <c:pt idx="9360">
                  <c:v>7.7153408910837564</c:v>
                </c:pt>
                <c:pt idx="9361">
                  <c:v>7.7153408910837564</c:v>
                </c:pt>
                <c:pt idx="9362">
                  <c:v>7.7153408910837564</c:v>
                </c:pt>
                <c:pt idx="9363">
                  <c:v>7.7153408910837564</c:v>
                </c:pt>
                <c:pt idx="9364">
                  <c:v>7.7153408910837564</c:v>
                </c:pt>
                <c:pt idx="9365">
                  <c:v>7.7153408910837564</c:v>
                </c:pt>
                <c:pt idx="9366">
                  <c:v>7.7153408910837564</c:v>
                </c:pt>
                <c:pt idx="9367">
                  <c:v>7.7153408910837564</c:v>
                </c:pt>
                <c:pt idx="9368">
                  <c:v>7.7153408910837564</c:v>
                </c:pt>
                <c:pt idx="9369">
                  <c:v>7.7153408910837564</c:v>
                </c:pt>
                <c:pt idx="9370">
                  <c:v>7.7153408910837564</c:v>
                </c:pt>
                <c:pt idx="9371">
                  <c:v>7.7153408910837564</c:v>
                </c:pt>
                <c:pt idx="9372">
                  <c:v>7.7153408910837564</c:v>
                </c:pt>
                <c:pt idx="9373">
                  <c:v>7.7153408910837564</c:v>
                </c:pt>
                <c:pt idx="9374">
                  <c:v>7.7153408910837564</c:v>
                </c:pt>
                <c:pt idx="9375">
                  <c:v>7.7153408910837564</c:v>
                </c:pt>
                <c:pt idx="9376">
                  <c:v>7.7153408910837564</c:v>
                </c:pt>
                <c:pt idx="9377">
                  <c:v>7.7153408910837564</c:v>
                </c:pt>
                <c:pt idx="9378">
                  <c:v>7.7153408910837564</c:v>
                </c:pt>
                <c:pt idx="9379">
                  <c:v>7.7153408910837564</c:v>
                </c:pt>
                <c:pt idx="9380">
                  <c:v>7.7153408910837564</c:v>
                </c:pt>
                <c:pt idx="9381">
                  <c:v>7.7153408910837564</c:v>
                </c:pt>
                <c:pt idx="9382">
                  <c:v>7.7153408910837564</c:v>
                </c:pt>
                <c:pt idx="9383">
                  <c:v>7.7153408910837564</c:v>
                </c:pt>
                <c:pt idx="9384">
                  <c:v>7.7153408910837564</c:v>
                </c:pt>
                <c:pt idx="9385">
                  <c:v>7.7153408910837564</c:v>
                </c:pt>
                <c:pt idx="9386">
                  <c:v>7.7153408910837564</c:v>
                </c:pt>
                <c:pt idx="9387">
                  <c:v>7.7153408910837564</c:v>
                </c:pt>
                <c:pt idx="9388">
                  <c:v>7.7153408910837564</c:v>
                </c:pt>
                <c:pt idx="9389">
                  <c:v>7.7153408910837564</c:v>
                </c:pt>
                <c:pt idx="9390">
                  <c:v>7.7153408910837564</c:v>
                </c:pt>
                <c:pt idx="9391">
                  <c:v>7.7153408910837564</c:v>
                </c:pt>
                <c:pt idx="9392">
                  <c:v>7.7153408910837564</c:v>
                </c:pt>
                <c:pt idx="9393">
                  <c:v>7.7153408910837564</c:v>
                </c:pt>
                <c:pt idx="9394">
                  <c:v>7.7153408910837564</c:v>
                </c:pt>
                <c:pt idx="9395">
                  <c:v>7.7153408910837564</c:v>
                </c:pt>
                <c:pt idx="9396">
                  <c:v>7.7153408910837564</c:v>
                </c:pt>
                <c:pt idx="9397">
                  <c:v>7.7153408910837564</c:v>
                </c:pt>
                <c:pt idx="9398">
                  <c:v>7.7153408910837564</c:v>
                </c:pt>
                <c:pt idx="9399">
                  <c:v>7.7153408910837564</c:v>
                </c:pt>
                <c:pt idx="9400">
                  <c:v>7.7153408910837564</c:v>
                </c:pt>
                <c:pt idx="9401">
                  <c:v>7.7153408910837564</c:v>
                </c:pt>
                <c:pt idx="9402">
                  <c:v>7.7153408910837564</c:v>
                </c:pt>
                <c:pt idx="9403">
                  <c:v>7.7153408910837564</c:v>
                </c:pt>
                <c:pt idx="9404">
                  <c:v>7.7153408910837564</c:v>
                </c:pt>
                <c:pt idx="9405">
                  <c:v>7.7153408910837564</c:v>
                </c:pt>
                <c:pt idx="9406">
                  <c:v>7.7153408910837564</c:v>
                </c:pt>
                <c:pt idx="9407">
                  <c:v>7.7153408910837564</c:v>
                </c:pt>
                <c:pt idx="9408">
                  <c:v>7.7153408910837564</c:v>
                </c:pt>
                <c:pt idx="9409">
                  <c:v>7.7153408910837564</c:v>
                </c:pt>
                <c:pt idx="9410">
                  <c:v>7.7153408910837564</c:v>
                </c:pt>
                <c:pt idx="9411">
                  <c:v>7.7153408910837564</c:v>
                </c:pt>
                <c:pt idx="9412">
                  <c:v>7.7153408910837564</c:v>
                </c:pt>
                <c:pt idx="9413">
                  <c:v>7.7153408910837564</c:v>
                </c:pt>
                <c:pt idx="9414">
                  <c:v>7.7153408910837564</c:v>
                </c:pt>
                <c:pt idx="9415">
                  <c:v>7.7153408910837564</c:v>
                </c:pt>
                <c:pt idx="9416">
                  <c:v>7.7153408910837564</c:v>
                </c:pt>
                <c:pt idx="9417">
                  <c:v>7.7153408910837564</c:v>
                </c:pt>
                <c:pt idx="9418">
                  <c:v>7.7153408910837564</c:v>
                </c:pt>
                <c:pt idx="9419">
                  <c:v>7.7153408910837564</c:v>
                </c:pt>
                <c:pt idx="9420">
                  <c:v>7.7153408910837564</c:v>
                </c:pt>
                <c:pt idx="9421">
                  <c:v>7.7153408910837564</c:v>
                </c:pt>
                <c:pt idx="9422">
                  <c:v>7.7153408910837564</c:v>
                </c:pt>
                <c:pt idx="9423">
                  <c:v>7.7153408910837564</c:v>
                </c:pt>
                <c:pt idx="9424">
                  <c:v>7.7153408910837564</c:v>
                </c:pt>
                <c:pt idx="9425">
                  <c:v>7.7153408910837564</c:v>
                </c:pt>
                <c:pt idx="9426">
                  <c:v>7.7153408910837564</c:v>
                </c:pt>
                <c:pt idx="9427">
                  <c:v>7.7153408910837564</c:v>
                </c:pt>
                <c:pt idx="9428">
                  <c:v>7.7153408910837564</c:v>
                </c:pt>
                <c:pt idx="9429">
                  <c:v>7.7153408910837564</c:v>
                </c:pt>
                <c:pt idx="9430">
                  <c:v>7.7153408910837564</c:v>
                </c:pt>
                <c:pt idx="9431">
                  <c:v>7.7153408910837564</c:v>
                </c:pt>
                <c:pt idx="9432">
                  <c:v>7.7153408910837564</c:v>
                </c:pt>
                <c:pt idx="9433">
                  <c:v>7.7153408910837564</c:v>
                </c:pt>
                <c:pt idx="9434">
                  <c:v>7.7153408910837564</c:v>
                </c:pt>
                <c:pt idx="9435">
                  <c:v>7.7153408910837564</c:v>
                </c:pt>
                <c:pt idx="9436">
                  <c:v>7.7153408910837564</c:v>
                </c:pt>
                <c:pt idx="9437">
                  <c:v>7.7153408910837564</c:v>
                </c:pt>
                <c:pt idx="9438">
                  <c:v>7.7153408910837564</c:v>
                </c:pt>
                <c:pt idx="9439">
                  <c:v>7.7153408910837564</c:v>
                </c:pt>
                <c:pt idx="9440">
                  <c:v>7.7153408910837564</c:v>
                </c:pt>
                <c:pt idx="9441">
                  <c:v>7.7153408910837564</c:v>
                </c:pt>
                <c:pt idx="9442">
                  <c:v>7.7153408910837564</c:v>
                </c:pt>
                <c:pt idx="9443">
                  <c:v>7.7153408910837564</c:v>
                </c:pt>
                <c:pt idx="9444">
                  <c:v>7.7153408910837564</c:v>
                </c:pt>
                <c:pt idx="9445">
                  <c:v>7.7153408910837564</c:v>
                </c:pt>
                <c:pt idx="9446">
                  <c:v>7.7153408910837564</c:v>
                </c:pt>
                <c:pt idx="9447">
                  <c:v>7.7153408910837564</c:v>
                </c:pt>
                <c:pt idx="9448">
                  <c:v>7.7153408910837564</c:v>
                </c:pt>
                <c:pt idx="9449">
                  <c:v>7.7153408910837564</c:v>
                </c:pt>
                <c:pt idx="9450">
                  <c:v>7.7153408910837564</c:v>
                </c:pt>
                <c:pt idx="9451">
                  <c:v>7.7153408910837564</c:v>
                </c:pt>
                <c:pt idx="9452">
                  <c:v>7.7153408910837564</c:v>
                </c:pt>
                <c:pt idx="9453">
                  <c:v>7.7153408910837564</c:v>
                </c:pt>
                <c:pt idx="9454">
                  <c:v>7.7153408910837564</c:v>
                </c:pt>
                <c:pt idx="9455">
                  <c:v>7.7153408910837564</c:v>
                </c:pt>
                <c:pt idx="9456">
                  <c:v>7.7153408910837564</c:v>
                </c:pt>
                <c:pt idx="9457">
                  <c:v>7.7153408910837564</c:v>
                </c:pt>
                <c:pt idx="9458">
                  <c:v>7.7153408910837564</c:v>
                </c:pt>
                <c:pt idx="9459">
                  <c:v>7.7153408910837564</c:v>
                </c:pt>
                <c:pt idx="9460">
                  <c:v>7.7153408910837564</c:v>
                </c:pt>
                <c:pt idx="9461">
                  <c:v>7.7153408910837564</c:v>
                </c:pt>
                <c:pt idx="9462">
                  <c:v>7.7153408910837564</c:v>
                </c:pt>
                <c:pt idx="9463">
                  <c:v>7.7153408910837564</c:v>
                </c:pt>
                <c:pt idx="9464">
                  <c:v>7.7153408910837564</c:v>
                </c:pt>
                <c:pt idx="9465">
                  <c:v>7.7153408910837564</c:v>
                </c:pt>
                <c:pt idx="9466">
                  <c:v>7.7153408910837564</c:v>
                </c:pt>
                <c:pt idx="9467">
                  <c:v>7.7153408910837564</c:v>
                </c:pt>
                <c:pt idx="9468">
                  <c:v>7.7153408910837564</c:v>
                </c:pt>
                <c:pt idx="9469">
                  <c:v>7.7153408910837564</c:v>
                </c:pt>
                <c:pt idx="9470">
                  <c:v>7.7153408910837564</c:v>
                </c:pt>
                <c:pt idx="9471">
                  <c:v>7.7153408910837564</c:v>
                </c:pt>
                <c:pt idx="9472">
                  <c:v>7.7153408910837564</c:v>
                </c:pt>
                <c:pt idx="9473">
                  <c:v>7.7153408910837564</c:v>
                </c:pt>
                <c:pt idx="9474">
                  <c:v>7.7153408910837564</c:v>
                </c:pt>
                <c:pt idx="9475">
                  <c:v>7.7153408910837564</c:v>
                </c:pt>
                <c:pt idx="9476">
                  <c:v>7.7153408910837564</c:v>
                </c:pt>
                <c:pt idx="9477">
                  <c:v>7.7153408910837564</c:v>
                </c:pt>
                <c:pt idx="9478">
                  <c:v>7.7153408910837564</c:v>
                </c:pt>
                <c:pt idx="9479">
                  <c:v>7.7153408910837564</c:v>
                </c:pt>
                <c:pt idx="9480">
                  <c:v>7.7153408910837564</c:v>
                </c:pt>
                <c:pt idx="9481">
                  <c:v>7.7153408910837564</c:v>
                </c:pt>
                <c:pt idx="9482">
                  <c:v>7.7153408910837564</c:v>
                </c:pt>
                <c:pt idx="9483">
                  <c:v>7.7153408910837564</c:v>
                </c:pt>
                <c:pt idx="9484">
                  <c:v>7.7153408910837564</c:v>
                </c:pt>
                <c:pt idx="9485">
                  <c:v>7.7153408910837564</c:v>
                </c:pt>
                <c:pt idx="9486">
                  <c:v>7.7153408910837564</c:v>
                </c:pt>
                <c:pt idx="9487">
                  <c:v>7.7153408910837564</c:v>
                </c:pt>
                <c:pt idx="9488">
                  <c:v>7.7153408910837564</c:v>
                </c:pt>
                <c:pt idx="9489">
                  <c:v>7.7153408910837564</c:v>
                </c:pt>
                <c:pt idx="9490">
                  <c:v>7.7153408910837564</c:v>
                </c:pt>
                <c:pt idx="9491">
                  <c:v>7.7153408910837564</c:v>
                </c:pt>
                <c:pt idx="9492">
                  <c:v>7.7153408910837564</c:v>
                </c:pt>
                <c:pt idx="9493">
                  <c:v>7.7153408910837564</c:v>
                </c:pt>
                <c:pt idx="9494">
                  <c:v>7.7153408910837564</c:v>
                </c:pt>
                <c:pt idx="9495">
                  <c:v>7.7153408910837564</c:v>
                </c:pt>
                <c:pt idx="9496">
                  <c:v>7.7153408910837564</c:v>
                </c:pt>
                <c:pt idx="9497">
                  <c:v>7.7153408910837564</c:v>
                </c:pt>
                <c:pt idx="9498">
                  <c:v>7.7153408910837564</c:v>
                </c:pt>
                <c:pt idx="9499">
                  <c:v>7.7153408910837564</c:v>
                </c:pt>
                <c:pt idx="9500">
                  <c:v>7.7153408910837564</c:v>
                </c:pt>
                <c:pt idx="9501">
                  <c:v>7.7153408910837564</c:v>
                </c:pt>
                <c:pt idx="9502">
                  <c:v>7.7153408910837564</c:v>
                </c:pt>
                <c:pt idx="9503">
                  <c:v>7.7153408910837564</c:v>
                </c:pt>
                <c:pt idx="9504">
                  <c:v>7.7153408910837564</c:v>
                </c:pt>
                <c:pt idx="9505">
                  <c:v>7.7153408910837564</c:v>
                </c:pt>
                <c:pt idx="9506">
                  <c:v>7.7153408910837564</c:v>
                </c:pt>
                <c:pt idx="9507">
                  <c:v>7.7153408910837564</c:v>
                </c:pt>
                <c:pt idx="9508">
                  <c:v>7.7153408910837564</c:v>
                </c:pt>
                <c:pt idx="9509">
                  <c:v>7.7153408910837564</c:v>
                </c:pt>
                <c:pt idx="9510">
                  <c:v>7.7153408910837564</c:v>
                </c:pt>
                <c:pt idx="9511">
                  <c:v>7.7153408910837564</c:v>
                </c:pt>
                <c:pt idx="9512">
                  <c:v>7.7153408910837564</c:v>
                </c:pt>
                <c:pt idx="9513">
                  <c:v>7.7153408910837564</c:v>
                </c:pt>
                <c:pt idx="9514">
                  <c:v>7.7153408910837564</c:v>
                </c:pt>
                <c:pt idx="9515">
                  <c:v>7.7153408910837564</c:v>
                </c:pt>
                <c:pt idx="9516">
                  <c:v>7.7153408910837564</c:v>
                </c:pt>
                <c:pt idx="9517">
                  <c:v>7.7153408910837564</c:v>
                </c:pt>
                <c:pt idx="9518">
                  <c:v>7.7153408910837564</c:v>
                </c:pt>
                <c:pt idx="9519">
                  <c:v>7.7153408910837564</c:v>
                </c:pt>
                <c:pt idx="9520">
                  <c:v>7.7153408910837564</c:v>
                </c:pt>
                <c:pt idx="9521">
                  <c:v>7.7153408910837564</c:v>
                </c:pt>
                <c:pt idx="9522">
                  <c:v>7.7153408910837564</c:v>
                </c:pt>
                <c:pt idx="9523">
                  <c:v>0</c:v>
                </c:pt>
                <c:pt idx="9524">
                  <c:v>7.7153408910837564</c:v>
                </c:pt>
                <c:pt idx="9525">
                  <c:v>7.7153408910837564</c:v>
                </c:pt>
                <c:pt idx="9526">
                  <c:v>7.7153408910837564</c:v>
                </c:pt>
                <c:pt idx="9527">
                  <c:v>7.7153408910837564</c:v>
                </c:pt>
                <c:pt idx="9528">
                  <c:v>7.7153408910837564</c:v>
                </c:pt>
                <c:pt idx="9529">
                  <c:v>7.7153408910837564</c:v>
                </c:pt>
                <c:pt idx="9530">
                  <c:v>7.7153408910837564</c:v>
                </c:pt>
                <c:pt idx="9531">
                  <c:v>7.7153408910837564</c:v>
                </c:pt>
                <c:pt idx="9532">
                  <c:v>7.7153408910837564</c:v>
                </c:pt>
                <c:pt idx="9533">
                  <c:v>7.7153408910837564</c:v>
                </c:pt>
                <c:pt idx="9534">
                  <c:v>7.7153408910837564</c:v>
                </c:pt>
                <c:pt idx="9535">
                  <c:v>7.7153408910837564</c:v>
                </c:pt>
                <c:pt idx="9536">
                  <c:v>7.7153408910837564</c:v>
                </c:pt>
                <c:pt idx="9537">
                  <c:v>7.7153408910837564</c:v>
                </c:pt>
                <c:pt idx="9538">
                  <c:v>7.7153408910837564</c:v>
                </c:pt>
                <c:pt idx="9539">
                  <c:v>7.7153408910837564</c:v>
                </c:pt>
                <c:pt idx="9540">
                  <c:v>7.7153408910837564</c:v>
                </c:pt>
                <c:pt idx="9541">
                  <c:v>7.7153408910837564</c:v>
                </c:pt>
                <c:pt idx="9542">
                  <c:v>7.7153408910837564</c:v>
                </c:pt>
                <c:pt idx="9543">
                  <c:v>7.7153408910837564</c:v>
                </c:pt>
                <c:pt idx="9544">
                  <c:v>7.7153408910837564</c:v>
                </c:pt>
                <c:pt idx="9545">
                  <c:v>7.7153408910837564</c:v>
                </c:pt>
                <c:pt idx="9546">
                  <c:v>7.7153408910837564</c:v>
                </c:pt>
                <c:pt idx="9547">
                  <c:v>7.7153408910837564</c:v>
                </c:pt>
                <c:pt idx="9548">
                  <c:v>7.7153408910837564</c:v>
                </c:pt>
                <c:pt idx="9549">
                  <c:v>7.7153408910837564</c:v>
                </c:pt>
                <c:pt idx="9550">
                  <c:v>7.7153408910837564</c:v>
                </c:pt>
                <c:pt idx="9551">
                  <c:v>7.7153408910837564</c:v>
                </c:pt>
                <c:pt idx="9552">
                  <c:v>7.7153408910837564</c:v>
                </c:pt>
                <c:pt idx="9553">
                  <c:v>7.7153408910837564</c:v>
                </c:pt>
                <c:pt idx="9554">
                  <c:v>7.7153408910837564</c:v>
                </c:pt>
                <c:pt idx="9555">
                  <c:v>7.7153408910837564</c:v>
                </c:pt>
                <c:pt idx="9556">
                  <c:v>7.7153408910837564</c:v>
                </c:pt>
                <c:pt idx="9557">
                  <c:v>7.7153408910837564</c:v>
                </c:pt>
                <c:pt idx="9558">
                  <c:v>7.7153408910837564</c:v>
                </c:pt>
                <c:pt idx="9559">
                  <c:v>7.7153408910837564</c:v>
                </c:pt>
                <c:pt idx="9560">
                  <c:v>7.7153408910837564</c:v>
                </c:pt>
                <c:pt idx="9561">
                  <c:v>7.7153408910837564</c:v>
                </c:pt>
                <c:pt idx="9562">
                  <c:v>7.7153408910837564</c:v>
                </c:pt>
                <c:pt idx="9563">
                  <c:v>7.7153408910837564</c:v>
                </c:pt>
                <c:pt idx="9564">
                  <c:v>7.7153408910837564</c:v>
                </c:pt>
                <c:pt idx="9565">
                  <c:v>7.7153408910837564</c:v>
                </c:pt>
                <c:pt idx="9566">
                  <c:v>7.7153408910837564</c:v>
                </c:pt>
                <c:pt idx="9567">
                  <c:v>7.7153408910837564</c:v>
                </c:pt>
                <c:pt idx="9568">
                  <c:v>7.7153408910837564</c:v>
                </c:pt>
                <c:pt idx="9569">
                  <c:v>7.7153408910837564</c:v>
                </c:pt>
                <c:pt idx="9570">
                  <c:v>7.7153408910837564</c:v>
                </c:pt>
                <c:pt idx="9571">
                  <c:v>7.7153408910837564</c:v>
                </c:pt>
                <c:pt idx="9572">
                  <c:v>7.7153408910837564</c:v>
                </c:pt>
                <c:pt idx="9573">
                  <c:v>7.7153408910837564</c:v>
                </c:pt>
                <c:pt idx="9574">
                  <c:v>7.7153408910837564</c:v>
                </c:pt>
                <c:pt idx="9575">
                  <c:v>7.7153408910837564</c:v>
                </c:pt>
                <c:pt idx="9576">
                  <c:v>7.7153408910837564</c:v>
                </c:pt>
                <c:pt idx="9577">
                  <c:v>7.7153408910837564</c:v>
                </c:pt>
                <c:pt idx="9578">
                  <c:v>7.7153408910837564</c:v>
                </c:pt>
                <c:pt idx="9579">
                  <c:v>7.7153408910837564</c:v>
                </c:pt>
                <c:pt idx="9580">
                  <c:v>7.7153408910837564</c:v>
                </c:pt>
                <c:pt idx="9581">
                  <c:v>7.7153408910837564</c:v>
                </c:pt>
                <c:pt idx="9582">
                  <c:v>7.7153408910837564</c:v>
                </c:pt>
                <c:pt idx="9583">
                  <c:v>7.7153408910837564</c:v>
                </c:pt>
                <c:pt idx="9584">
                  <c:v>7.7153408910837564</c:v>
                </c:pt>
                <c:pt idx="9585">
                  <c:v>7.7153408910837564</c:v>
                </c:pt>
                <c:pt idx="9586">
                  <c:v>7.7153408910837564</c:v>
                </c:pt>
                <c:pt idx="9587">
                  <c:v>7.7153408910837564</c:v>
                </c:pt>
                <c:pt idx="9588">
                  <c:v>7.7153408910837564</c:v>
                </c:pt>
                <c:pt idx="9589">
                  <c:v>7.7153408910837564</c:v>
                </c:pt>
                <c:pt idx="9590">
                  <c:v>7.7153408910837564</c:v>
                </c:pt>
                <c:pt idx="9591">
                  <c:v>7.7153408910837564</c:v>
                </c:pt>
                <c:pt idx="9592">
                  <c:v>7.7153408910837564</c:v>
                </c:pt>
                <c:pt idx="9593">
                  <c:v>7.7153408910837564</c:v>
                </c:pt>
                <c:pt idx="9594">
                  <c:v>7.7153408910837564</c:v>
                </c:pt>
                <c:pt idx="9595">
                  <c:v>7.7153408910837564</c:v>
                </c:pt>
                <c:pt idx="9596">
                  <c:v>7.7153408910837564</c:v>
                </c:pt>
                <c:pt idx="9597">
                  <c:v>7.7153408910837564</c:v>
                </c:pt>
                <c:pt idx="9598">
                  <c:v>7.7153408910837564</c:v>
                </c:pt>
                <c:pt idx="9599">
                  <c:v>7.7153408910837564</c:v>
                </c:pt>
                <c:pt idx="9600">
                  <c:v>7.7153408910837564</c:v>
                </c:pt>
                <c:pt idx="9601">
                  <c:v>7.7153408910837564</c:v>
                </c:pt>
                <c:pt idx="9602">
                  <c:v>7.7153408910837564</c:v>
                </c:pt>
                <c:pt idx="9603">
                  <c:v>7.7153408910837564</c:v>
                </c:pt>
                <c:pt idx="9604">
                  <c:v>7.7153408910837564</c:v>
                </c:pt>
                <c:pt idx="9605">
                  <c:v>7.7153408910837564</c:v>
                </c:pt>
                <c:pt idx="9606">
                  <c:v>7.7153408910837564</c:v>
                </c:pt>
                <c:pt idx="9607">
                  <c:v>7.7153408910837564</c:v>
                </c:pt>
                <c:pt idx="9608">
                  <c:v>7.7153408910837564</c:v>
                </c:pt>
                <c:pt idx="9609">
                  <c:v>0</c:v>
                </c:pt>
                <c:pt idx="9610">
                  <c:v>7.7153408910837564</c:v>
                </c:pt>
                <c:pt idx="9611">
                  <c:v>7.7153408910837564</c:v>
                </c:pt>
                <c:pt idx="9612">
                  <c:v>7.7153408910837564</c:v>
                </c:pt>
                <c:pt idx="9613">
                  <c:v>7.7153408910837564</c:v>
                </c:pt>
                <c:pt idx="9614">
                  <c:v>7.7153408910837564</c:v>
                </c:pt>
                <c:pt idx="9615">
                  <c:v>7.7153408910837564</c:v>
                </c:pt>
                <c:pt idx="9616">
                  <c:v>7.7153408910837564</c:v>
                </c:pt>
                <c:pt idx="9617">
                  <c:v>7.7153408910837564</c:v>
                </c:pt>
                <c:pt idx="9618">
                  <c:v>7.7153408910837564</c:v>
                </c:pt>
                <c:pt idx="9619">
                  <c:v>7.7153408910837564</c:v>
                </c:pt>
                <c:pt idx="9620">
                  <c:v>7.7153408910837564</c:v>
                </c:pt>
                <c:pt idx="9621">
                  <c:v>7.7153408910837564</c:v>
                </c:pt>
                <c:pt idx="9622">
                  <c:v>7.7153408910837564</c:v>
                </c:pt>
                <c:pt idx="9623">
                  <c:v>7.7153408910837564</c:v>
                </c:pt>
                <c:pt idx="9624">
                  <c:v>7.7153408910837564</c:v>
                </c:pt>
                <c:pt idx="9625">
                  <c:v>7.7153408910837564</c:v>
                </c:pt>
                <c:pt idx="9626">
                  <c:v>7.7153408910837564</c:v>
                </c:pt>
                <c:pt idx="9627">
                  <c:v>7.7153408910837564</c:v>
                </c:pt>
                <c:pt idx="9628">
                  <c:v>7.7153408910837564</c:v>
                </c:pt>
                <c:pt idx="9629">
                  <c:v>7.7153408910837564</c:v>
                </c:pt>
                <c:pt idx="9630">
                  <c:v>7.7153408910837564</c:v>
                </c:pt>
                <c:pt idx="9631">
                  <c:v>7.7153408910837564</c:v>
                </c:pt>
                <c:pt idx="9632">
                  <c:v>7.7153408910837564</c:v>
                </c:pt>
                <c:pt idx="9633">
                  <c:v>7.7153408910837564</c:v>
                </c:pt>
                <c:pt idx="9634">
                  <c:v>7.7153408910837564</c:v>
                </c:pt>
                <c:pt idx="9635">
                  <c:v>7.7153408910837564</c:v>
                </c:pt>
                <c:pt idx="9636">
                  <c:v>7.7153408910837564</c:v>
                </c:pt>
                <c:pt idx="9637">
                  <c:v>7.7153408910837564</c:v>
                </c:pt>
                <c:pt idx="9638">
                  <c:v>7.7153408910837564</c:v>
                </c:pt>
                <c:pt idx="9639">
                  <c:v>7.7153408910837564</c:v>
                </c:pt>
                <c:pt idx="9640">
                  <c:v>7.7153408910837564</c:v>
                </c:pt>
                <c:pt idx="9641">
                  <c:v>7.7153408910837564</c:v>
                </c:pt>
                <c:pt idx="9642">
                  <c:v>7.7153408910837564</c:v>
                </c:pt>
                <c:pt idx="9643">
                  <c:v>7.7153408910837564</c:v>
                </c:pt>
                <c:pt idx="9644">
                  <c:v>7.7153408910837564</c:v>
                </c:pt>
                <c:pt idx="9645">
                  <c:v>7.7153408910837564</c:v>
                </c:pt>
                <c:pt idx="9646">
                  <c:v>7.7153408910837564</c:v>
                </c:pt>
                <c:pt idx="9647">
                  <c:v>7.7153408910837564</c:v>
                </c:pt>
                <c:pt idx="9648">
                  <c:v>7.7153408910837564</c:v>
                </c:pt>
                <c:pt idx="9649">
                  <c:v>7.7153408910837564</c:v>
                </c:pt>
                <c:pt idx="9650">
                  <c:v>7.7153408910837564</c:v>
                </c:pt>
                <c:pt idx="9651">
                  <c:v>7.7153408910837564</c:v>
                </c:pt>
                <c:pt idx="9652">
                  <c:v>7.7153408910837564</c:v>
                </c:pt>
                <c:pt idx="9653">
                  <c:v>7.7153408910837564</c:v>
                </c:pt>
                <c:pt idx="9654">
                  <c:v>7.7153408910837564</c:v>
                </c:pt>
                <c:pt idx="9655">
                  <c:v>7.7153408910837564</c:v>
                </c:pt>
                <c:pt idx="9656">
                  <c:v>7.7153408910837564</c:v>
                </c:pt>
                <c:pt idx="9657">
                  <c:v>7.7153408910837564</c:v>
                </c:pt>
                <c:pt idx="9658">
                  <c:v>7.7153408910837564</c:v>
                </c:pt>
                <c:pt idx="9659">
                  <c:v>7.7153408910837564</c:v>
                </c:pt>
                <c:pt idx="9660">
                  <c:v>7.7153408910837564</c:v>
                </c:pt>
                <c:pt idx="9661">
                  <c:v>7.7153408910837564</c:v>
                </c:pt>
                <c:pt idx="9662">
                  <c:v>7.7153408910837564</c:v>
                </c:pt>
                <c:pt idx="9663">
                  <c:v>7.7153408910837564</c:v>
                </c:pt>
                <c:pt idx="9664">
                  <c:v>7.7153408910837564</c:v>
                </c:pt>
                <c:pt idx="9665">
                  <c:v>7.7153408910837564</c:v>
                </c:pt>
                <c:pt idx="9666">
                  <c:v>7.7153408910837564</c:v>
                </c:pt>
                <c:pt idx="9667">
                  <c:v>7.7153408910837564</c:v>
                </c:pt>
                <c:pt idx="9668">
                  <c:v>7.7153408910837564</c:v>
                </c:pt>
                <c:pt idx="9669">
                  <c:v>7.7153408910837564</c:v>
                </c:pt>
                <c:pt idx="9670">
                  <c:v>7.7153408910837564</c:v>
                </c:pt>
                <c:pt idx="9671">
                  <c:v>7.7153408910837564</c:v>
                </c:pt>
                <c:pt idx="9672">
                  <c:v>7.7153408910837564</c:v>
                </c:pt>
                <c:pt idx="9673">
                  <c:v>7.7153408910837564</c:v>
                </c:pt>
                <c:pt idx="9674">
                  <c:v>7.7153408910837564</c:v>
                </c:pt>
                <c:pt idx="9675">
                  <c:v>7.7153408910837564</c:v>
                </c:pt>
                <c:pt idx="9676">
                  <c:v>7.7153408910837564</c:v>
                </c:pt>
                <c:pt idx="9677">
                  <c:v>7.7153408910837564</c:v>
                </c:pt>
                <c:pt idx="9678">
                  <c:v>7.7153408910837564</c:v>
                </c:pt>
                <c:pt idx="9679">
                  <c:v>7.7153408910837564</c:v>
                </c:pt>
                <c:pt idx="9680">
                  <c:v>7.7153408910837564</c:v>
                </c:pt>
                <c:pt idx="9681">
                  <c:v>7.7153408910837564</c:v>
                </c:pt>
                <c:pt idx="9682">
                  <c:v>7.7153408910837564</c:v>
                </c:pt>
                <c:pt idx="9683">
                  <c:v>7.7153408910837564</c:v>
                </c:pt>
                <c:pt idx="9684">
                  <c:v>7.7153408910837564</c:v>
                </c:pt>
                <c:pt idx="9685">
                  <c:v>7.7153408910837564</c:v>
                </c:pt>
                <c:pt idx="9686">
                  <c:v>7.7153408910837564</c:v>
                </c:pt>
                <c:pt idx="9687">
                  <c:v>7.7153408910837564</c:v>
                </c:pt>
                <c:pt idx="9688">
                  <c:v>7.7153408910837564</c:v>
                </c:pt>
                <c:pt idx="9689">
                  <c:v>7.7153408910837564</c:v>
                </c:pt>
                <c:pt idx="9690">
                  <c:v>7.7153408910837564</c:v>
                </c:pt>
                <c:pt idx="9691">
                  <c:v>7.7153408910837564</c:v>
                </c:pt>
                <c:pt idx="9692">
                  <c:v>7.7153408910837564</c:v>
                </c:pt>
                <c:pt idx="9693">
                  <c:v>7.7153408910837564</c:v>
                </c:pt>
                <c:pt idx="9694">
                  <c:v>7.7153408910837564</c:v>
                </c:pt>
                <c:pt idx="9695">
                  <c:v>7.7153408910837564</c:v>
                </c:pt>
                <c:pt idx="9696">
                  <c:v>7.7153408910837564</c:v>
                </c:pt>
                <c:pt idx="9697">
                  <c:v>7.7153408910837564</c:v>
                </c:pt>
                <c:pt idx="9698">
                  <c:v>7.7153408910837564</c:v>
                </c:pt>
                <c:pt idx="9699">
                  <c:v>7.7153408910837564</c:v>
                </c:pt>
                <c:pt idx="9700">
                  <c:v>7.7153408910837564</c:v>
                </c:pt>
                <c:pt idx="9701">
                  <c:v>7.7153408910837564</c:v>
                </c:pt>
                <c:pt idx="9702">
                  <c:v>7.7153408910837564</c:v>
                </c:pt>
                <c:pt idx="9703">
                  <c:v>7.7153408910837564</c:v>
                </c:pt>
                <c:pt idx="9704">
                  <c:v>7.7153408910837564</c:v>
                </c:pt>
                <c:pt idx="9705">
                  <c:v>7.7153408910837564</c:v>
                </c:pt>
                <c:pt idx="9706">
                  <c:v>7.7153408910837564</c:v>
                </c:pt>
                <c:pt idx="9707">
                  <c:v>7.7153408910837564</c:v>
                </c:pt>
                <c:pt idx="9708">
                  <c:v>7.7153408910837564</c:v>
                </c:pt>
                <c:pt idx="9709">
                  <c:v>7.7153408910837564</c:v>
                </c:pt>
                <c:pt idx="9710">
                  <c:v>7.7153408910837564</c:v>
                </c:pt>
                <c:pt idx="9711">
                  <c:v>7.7153408910837564</c:v>
                </c:pt>
                <c:pt idx="9712">
                  <c:v>7.7153408910837564</c:v>
                </c:pt>
                <c:pt idx="9713">
                  <c:v>7.7153408910837564</c:v>
                </c:pt>
                <c:pt idx="9714">
                  <c:v>7.7153408910837564</c:v>
                </c:pt>
                <c:pt idx="9715">
                  <c:v>7.7153408910837564</c:v>
                </c:pt>
                <c:pt idx="9716">
                  <c:v>7.7153408910837564</c:v>
                </c:pt>
                <c:pt idx="9717">
                  <c:v>7.7153408910837564</c:v>
                </c:pt>
                <c:pt idx="9718">
                  <c:v>7.7153408910837564</c:v>
                </c:pt>
                <c:pt idx="9719">
                  <c:v>7.7153408910837564</c:v>
                </c:pt>
                <c:pt idx="9720">
                  <c:v>7.7153408910837564</c:v>
                </c:pt>
                <c:pt idx="9721">
                  <c:v>7.7153408910837564</c:v>
                </c:pt>
                <c:pt idx="9722">
                  <c:v>7.7153408910837564</c:v>
                </c:pt>
                <c:pt idx="9723">
                  <c:v>7.7153408910837564</c:v>
                </c:pt>
                <c:pt idx="9724">
                  <c:v>7.7153408910837564</c:v>
                </c:pt>
                <c:pt idx="9725">
                  <c:v>7.7153408910837564</c:v>
                </c:pt>
                <c:pt idx="9726">
                  <c:v>7.7153408910837564</c:v>
                </c:pt>
                <c:pt idx="9727">
                  <c:v>7.7153408910837564</c:v>
                </c:pt>
                <c:pt idx="9728">
                  <c:v>7.7153408910837564</c:v>
                </c:pt>
                <c:pt idx="9729">
                  <c:v>7.7153408910837564</c:v>
                </c:pt>
                <c:pt idx="9730">
                  <c:v>7.7153408910837564</c:v>
                </c:pt>
                <c:pt idx="9731">
                  <c:v>7.7153408910837564</c:v>
                </c:pt>
                <c:pt idx="9732">
                  <c:v>7.7153408910837564</c:v>
                </c:pt>
                <c:pt idx="9733">
                  <c:v>7.7153408910837564</c:v>
                </c:pt>
                <c:pt idx="9734">
                  <c:v>7.7153408910837564</c:v>
                </c:pt>
                <c:pt idx="9735">
                  <c:v>7.7153408910837564</c:v>
                </c:pt>
                <c:pt idx="9736">
                  <c:v>7.7153408910837564</c:v>
                </c:pt>
                <c:pt idx="9737">
                  <c:v>7.7153408910837564</c:v>
                </c:pt>
                <c:pt idx="9738">
                  <c:v>7.7153408910837564</c:v>
                </c:pt>
                <c:pt idx="9739">
                  <c:v>7.7153408910837564</c:v>
                </c:pt>
                <c:pt idx="9740">
                  <c:v>7.7153408910837564</c:v>
                </c:pt>
                <c:pt idx="9741">
                  <c:v>7.7153408910837564</c:v>
                </c:pt>
                <c:pt idx="9742">
                  <c:v>7.7153408910837564</c:v>
                </c:pt>
                <c:pt idx="9743">
                  <c:v>7.7153408910837564</c:v>
                </c:pt>
                <c:pt idx="9744">
                  <c:v>7.7153408910837564</c:v>
                </c:pt>
                <c:pt idx="9745">
                  <c:v>7.7153408910837564</c:v>
                </c:pt>
                <c:pt idx="9746">
                  <c:v>7.7153408910837564</c:v>
                </c:pt>
                <c:pt idx="9747">
                  <c:v>7.7153408910837564</c:v>
                </c:pt>
                <c:pt idx="9748">
                  <c:v>7.7153408910837564</c:v>
                </c:pt>
                <c:pt idx="9749">
                  <c:v>7.7153408910837564</c:v>
                </c:pt>
                <c:pt idx="9750">
                  <c:v>7.7153408910837564</c:v>
                </c:pt>
                <c:pt idx="9751">
                  <c:v>7.7153408910837564</c:v>
                </c:pt>
                <c:pt idx="9752">
                  <c:v>7.7153408910837564</c:v>
                </c:pt>
                <c:pt idx="9753">
                  <c:v>7.7153408910837564</c:v>
                </c:pt>
                <c:pt idx="9754">
                  <c:v>7.7153408910837564</c:v>
                </c:pt>
                <c:pt idx="9755">
                  <c:v>7.7153408910837564</c:v>
                </c:pt>
                <c:pt idx="9756">
                  <c:v>7.7153408910837564</c:v>
                </c:pt>
                <c:pt idx="9757">
                  <c:v>7.7153408910837564</c:v>
                </c:pt>
                <c:pt idx="9758">
                  <c:v>7.7153408910837564</c:v>
                </c:pt>
                <c:pt idx="9759">
                  <c:v>7.7153408910837564</c:v>
                </c:pt>
                <c:pt idx="9760">
                  <c:v>7.7153408910837564</c:v>
                </c:pt>
                <c:pt idx="9761">
                  <c:v>7.7153408910837564</c:v>
                </c:pt>
                <c:pt idx="9762">
                  <c:v>7.7153408910837564</c:v>
                </c:pt>
                <c:pt idx="9763">
                  <c:v>7.7153408910837564</c:v>
                </c:pt>
                <c:pt idx="9764">
                  <c:v>7.7153408910837564</c:v>
                </c:pt>
                <c:pt idx="9765">
                  <c:v>7.7153408910837564</c:v>
                </c:pt>
                <c:pt idx="9766">
                  <c:v>7.7153408910837564</c:v>
                </c:pt>
                <c:pt idx="9767">
                  <c:v>7.7153408910837564</c:v>
                </c:pt>
                <c:pt idx="9768">
                  <c:v>7.7153408910837564</c:v>
                </c:pt>
                <c:pt idx="9769">
                  <c:v>7.7153408910837564</c:v>
                </c:pt>
                <c:pt idx="9770">
                  <c:v>7.7153408910837564</c:v>
                </c:pt>
                <c:pt idx="9771">
                  <c:v>7.7153408910837564</c:v>
                </c:pt>
                <c:pt idx="9772">
                  <c:v>7.7153408910837564</c:v>
                </c:pt>
                <c:pt idx="9773">
                  <c:v>7.7153408910837564</c:v>
                </c:pt>
                <c:pt idx="9774">
                  <c:v>7.7153408910837564</c:v>
                </c:pt>
                <c:pt idx="9775">
                  <c:v>7.7153408910837564</c:v>
                </c:pt>
                <c:pt idx="9776">
                  <c:v>7.7153408910837564</c:v>
                </c:pt>
                <c:pt idx="9777">
                  <c:v>7.7153408910837564</c:v>
                </c:pt>
                <c:pt idx="9778">
                  <c:v>7.7153408910837564</c:v>
                </c:pt>
                <c:pt idx="9779">
                  <c:v>7.7153408910837564</c:v>
                </c:pt>
                <c:pt idx="9780">
                  <c:v>7.7153408910837564</c:v>
                </c:pt>
                <c:pt idx="9781">
                  <c:v>7.7153408910837564</c:v>
                </c:pt>
                <c:pt idx="9782">
                  <c:v>7.7153408910837564</c:v>
                </c:pt>
                <c:pt idx="9783">
                  <c:v>7.7153408910837564</c:v>
                </c:pt>
                <c:pt idx="9784">
                  <c:v>7.7153408910837564</c:v>
                </c:pt>
                <c:pt idx="9785">
                  <c:v>7.7153408910837564</c:v>
                </c:pt>
                <c:pt idx="9786">
                  <c:v>7.7153408910837564</c:v>
                </c:pt>
                <c:pt idx="9787">
                  <c:v>7.7153408910837564</c:v>
                </c:pt>
                <c:pt idx="9788">
                  <c:v>7.7153408910837564</c:v>
                </c:pt>
                <c:pt idx="9789">
                  <c:v>7.7153408910837564</c:v>
                </c:pt>
                <c:pt idx="9790">
                  <c:v>7.7153408910837564</c:v>
                </c:pt>
                <c:pt idx="9791">
                  <c:v>7.7153408910837564</c:v>
                </c:pt>
                <c:pt idx="9792">
                  <c:v>7.7153408910837564</c:v>
                </c:pt>
                <c:pt idx="9793">
                  <c:v>7.7153408910837564</c:v>
                </c:pt>
                <c:pt idx="9794">
                  <c:v>7.7153408910837564</c:v>
                </c:pt>
                <c:pt idx="9795">
                  <c:v>7.7153408910837564</c:v>
                </c:pt>
                <c:pt idx="9796">
                  <c:v>7.7153408910837564</c:v>
                </c:pt>
                <c:pt idx="9797">
                  <c:v>0</c:v>
                </c:pt>
                <c:pt idx="9798">
                  <c:v>7.7153408910837564</c:v>
                </c:pt>
                <c:pt idx="9799">
                  <c:v>7.7153408910837564</c:v>
                </c:pt>
                <c:pt idx="9800">
                  <c:v>7.7153408910837564</c:v>
                </c:pt>
                <c:pt idx="9801">
                  <c:v>7.7153408910837564</c:v>
                </c:pt>
                <c:pt idx="9802">
                  <c:v>7.7153408910837564</c:v>
                </c:pt>
                <c:pt idx="9803">
                  <c:v>7.7153408910837564</c:v>
                </c:pt>
                <c:pt idx="9804">
                  <c:v>7.7153408910837564</c:v>
                </c:pt>
                <c:pt idx="9805">
                  <c:v>7.7153408910837564</c:v>
                </c:pt>
                <c:pt idx="9806">
                  <c:v>7.7153408910837564</c:v>
                </c:pt>
                <c:pt idx="9807">
                  <c:v>7.7153408910837564</c:v>
                </c:pt>
                <c:pt idx="9808">
                  <c:v>7.7153408910837564</c:v>
                </c:pt>
                <c:pt idx="9809">
                  <c:v>7.7153408910837564</c:v>
                </c:pt>
                <c:pt idx="9810">
                  <c:v>7.7153408910837564</c:v>
                </c:pt>
                <c:pt idx="9811">
                  <c:v>7.7153408910837564</c:v>
                </c:pt>
                <c:pt idx="9812">
                  <c:v>7.7153408910837564</c:v>
                </c:pt>
                <c:pt idx="9813">
                  <c:v>7.7153408910837564</c:v>
                </c:pt>
                <c:pt idx="9814">
                  <c:v>7.7153408910837564</c:v>
                </c:pt>
                <c:pt idx="9815">
                  <c:v>7.7153408910837564</c:v>
                </c:pt>
                <c:pt idx="9816">
                  <c:v>7.7153408910837564</c:v>
                </c:pt>
                <c:pt idx="9817">
                  <c:v>7.7153408910837564</c:v>
                </c:pt>
                <c:pt idx="9818">
                  <c:v>7.7153408910837564</c:v>
                </c:pt>
                <c:pt idx="9819">
                  <c:v>7.7153408910837564</c:v>
                </c:pt>
                <c:pt idx="9820">
                  <c:v>7.7153408910837564</c:v>
                </c:pt>
                <c:pt idx="9821">
                  <c:v>7.7153408910837564</c:v>
                </c:pt>
                <c:pt idx="9822">
                  <c:v>7.7153408910837564</c:v>
                </c:pt>
                <c:pt idx="9823">
                  <c:v>7.7153408910837564</c:v>
                </c:pt>
                <c:pt idx="9824">
                  <c:v>7.7153408910837564</c:v>
                </c:pt>
                <c:pt idx="9825">
                  <c:v>7.7153408910837564</c:v>
                </c:pt>
                <c:pt idx="9826">
                  <c:v>7.7153408910837564</c:v>
                </c:pt>
                <c:pt idx="9827">
                  <c:v>7.7153408910837564</c:v>
                </c:pt>
                <c:pt idx="9828">
                  <c:v>7.7153408910837564</c:v>
                </c:pt>
                <c:pt idx="9829">
                  <c:v>7.7153408910837564</c:v>
                </c:pt>
                <c:pt idx="9830">
                  <c:v>7.7153408910837564</c:v>
                </c:pt>
                <c:pt idx="9831">
                  <c:v>7.7153408910837564</c:v>
                </c:pt>
                <c:pt idx="9832">
                  <c:v>7.7153408910837564</c:v>
                </c:pt>
                <c:pt idx="9833">
                  <c:v>7.7153408910837564</c:v>
                </c:pt>
                <c:pt idx="9834">
                  <c:v>7.7153408910837564</c:v>
                </c:pt>
                <c:pt idx="9835">
                  <c:v>7.7153408910837564</c:v>
                </c:pt>
                <c:pt idx="9836">
                  <c:v>7.7153408910837564</c:v>
                </c:pt>
                <c:pt idx="9837">
                  <c:v>7.7153408910837564</c:v>
                </c:pt>
                <c:pt idx="9838">
                  <c:v>7.7153408910837564</c:v>
                </c:pt>
                <c:pt idx="9839">
                  <c:v>7.7153408910837564</c:v>
                </c:pt>
                <c:pt idx="9840">
                  <c:v>7.7153408910837564</c:v>
                </c:pt>
                <c:pt idx="9841">
                  <c:v>7.7153408910837564</c:v>
                </c:pt>
                <c:pt idx="9842">
                  <c:v>7.7153408910837564</c:v>
                </c:pt>
                <c:pt idx="9843">
                  <c:v>7.7153408910837564</c:v>
                </c:pt>
                <c:pt idx="9844">
                  <c:v>7.7153408910837564</c:v>
                </c:pt>
                <c:pt idx="9845">
                  <c:v>7.7153408910837564</c:v>
                </c:pt>
                <c:pt idx="9846">
                  <c:v>7.7153408910837564</c:v>
                </c:pt>
                <c:pt idx="9847">
                  <c:v>7.7153408910837564</c:v>
                </c:pt>
                <c:pt idx="9848">
                  <c:v>7.7153408910837564</c:v>
                </c:pt>
                <c:pt idx="9849">
                  <c:v>7.7153408910837564</c:v>
                </c:pt>
                <c:pt idx="9850">
                  <c:v>7.7153408910837564</c:v>
                </c:pt>
                <c:pt idx="9851">
                  <c:v>7.7153408910837564</c:v>
                </c:pt>
                <c:pt idx="9852">
                  <c:v>7.7153408910837564</c:v>
                </c:pt>
                <c:pt idx="9853">
                  <c:v>7.7153408910837564</c:v>
                </c:pt>
                <c:pt idx="9854">
                  <c:v>7.7153408910837564</c:v>
                </c:pt>
                <c:pt idx="9855">
                  <c:v>7.7153408910837564</c:v>
                </c:pt>
                <c:pt idx="9856">
                  <c:v>7.7153408910837564</c:v>
                </c:pt>
                <c:pt idx="9857">
                  <c:v>7.7153408910837564</c:v>
                </c:pt>
                <c:pt idx="9858">
                  <c:v>7.7153408910837564</c:v>
                </c:pt>
                <c:pt idx="9859">
                  <c:v>7.7153408910837564</c:v>
                </c:pt>
                <c:pt idx="9860">
                  <c:v>7.7153408910837564</c:v>
                </c:pt>
                <c:pt idx="9861">
                  <c:v>7.7153408910837564</c:v>
                </c:pt>
                <c:pt idx="9862">
                  <c:v>7.7153408910837564</c:v>
                </c:pt>
                <c:pt idx="9863">
                  <c:v>7.7153408910837564</c:v>
                </c:pt>
                <c:pt idx="9864">
                  <c:v>7.7153408910837564</c:v>
                </c:pt>
                <c:pt idx="9865">
                  <c:v>7.7153408910837564</c:v>
                </c:pt>
                <c:pt idx="9866">
                  <c:v>7.7153408910837564</c:v>
                </c:pt>
                <c:pt idx="9867">
                  <c:v>7.7153408910837564</c:v>
                </c:pt>
                <c:pt idx="9868">
                  <c:v>7.7153408910837564</c:v>
                </c:pt>
                <c:pt idx="9869">
                  <c:v>7.7153408910837564</c:v>
                </c:pt>
                <c:pt idx="9870">
                  <c:v>7.7153408910837564</c:v>
                </c:pt>
                <c:pt idx="9871">
                  <c:v>7.7153408910837564</c:v>
                </c:pt>
                <c:pt idx="9872">
                  <c:v>7.7153408910837564</c:v>
                </c:pt>
                <c:pt idx="9873">
                  <c:v>7.7153408910837564</c:v>
                </c:pt>
                <c:pt idx="9874">
                  <c:v>7.7153408910837564</c:v>
                </c:pt>
                <c:pt idx="9875">
                  <c:v>7.7153408910837564</c:v>
                </c:pt>
                <c:pt idx="9876">
                  <c:v>7.7153408910837564</c:v>
                </c:pt>
                <c:pt idx="9877">
                  <c:v>7.7153408910837564</c:v>
                </c:pt>
                <c:pt idx="9878">
                  <c:v>7.7153408910837564</c:v>
                </c:pt>
                <c:pt idx="9879">
                  <c:v>7.7153408910837564</c:v>
                </c:pt>
                <c:pt idx="9880">
                  <c:v>7.7153408910837564</c:v>
                </c:pt>
                <c:pt idx="9881">
                  <c:v>7.7153408910837564</c:v>
                </c:pt>
                <c:pt idx="9882">
                  <c:v>7.7153408910837564</c:v>
                </c:pt>
                <c:pt idx="9883">
                  <c:v>7.7153408910837564</c:v>
                </c:pt>
                <c:pt idx="9884">
                  <c:v>7.7153408910837564</c:v>
                </c:pt>
                <c:pt idx="9885">
                  <c:v>7.7153408910837564</c:v>
                </c:pt>
                <c:pt idx="9886">
                  <c:v>7.7153408910837564</c:v>
                </c:pt>
                <c:pt idx="9887">
                  <c:v>7.7153408910837564</c:v>
                </c:pt>
                <c:pt idx="9888">
                  <c:v>7.7153408910837564</c:v>
                </c:pt>
                <c:pt idx="9889">
                  <c:v>7.7153408910837564</c:v>
                </c:pt>
                <c:pt idx="9890">
                  <c:v>7.7153408910837564</c:v>
                </c:pt>
                <c:pt idx="9891">
                  <c:v>7.7153408910837564</c:v>
                </c:pt>
                <c:pt idx="9892">
                  <c:v>7.7153408910837564</c:v>
                </c:pt>
                <c:pt idx="9893">
                  <c:v>7.7153408910837564</c:v>
                </c:pt>
                <c:pt idx="9894">
                  <c:v>7.7153408910837564</c:v>
                </c:pt>
                <c:pt idx="9895">
                  <c:v>7.7153408910837564</c:v>
                </c:pt>
                <c:pt idx="9896">
                  <c:v>7.7153408910837564</c:v>
                </c:pt>
                <c:pt idx="9897">
                  <c:v>7.7153408910837564</c:v>
                </c:pt>
                <c:pt idx="9898">
                  <c:v>7.7153408910837564</c:v>
                </c:pt>
                <c:pt idx="9899">
                  <c:v>7.7153408910837564</c:v>
                </c:pt>
                <c:pt idx="9900">
                  <c:v>7.7153408910837564</c:v>
                </c:pt>
                <c:pt idx="9901">
                  <c:v>7.7153408910837564</c:v>
                </c:pt>
                <c:pt idx="9902">
                  <c:v>7.7153408910837564</c:v>
                </c:pt>
                <c:pt idx="9903">
                  <c:v>7.7153408910837564</c:v>
                </c:pt>
                <c:pt idx="9904">
                  <c:v>7.7153408910837564</c:v>
                </c:pt>
                <c:pt idx="9905">
                  <c:v>7.7153408910837564</c:v>
                </c:pt>
                <c:pt idx="9906">
                  <c:v>7.7153408910837564</c:v>
                </c:pt>
                <c:pt idx="9907">
                  <c:v>7.7153408910837564</c:v>
                </c:pt>
                <c:pt idx="9908">
                  <c:v>7.7153408910837564</c:v>
                </c:pt>
                <c:pt idx="9909">
                  <c:v>7.7153408910837564</c:v>
                </c:pt>
                <c:pt idx="9910">
                  <c:v>7.7153408910837564</c:v>
                </c:pt>
                <c:pt idx="9911">
                  <c:v>7.7153408910837564</c:v>
                </c:pt>
                <c:pt idx="9912">
                  <c:v>7.7153408910837564</c:v>
                </c:pt>
                <c:pt idx="9913">
                  <c:v>7.7153408910837564</c:v>
                </c:pt>
                <c:pt idx="9914">
                  <c:v>7.7153408910837564</c:v>
                </c:pt>
                <c:pt idx="9915">
                  <c:v>7.7153408910837564</c:v>
                </c:pt>
                <c:pt idx="9916">
                  <c:v>7.7153408910837564</c:v>
                </c:pt>
                <c:pt idx="9917">
                  <c:v>7.7153408910837564</c:v>
                </c:pt>
                <c:pt idx="9918">
                  <c:v>7.7153408910837564</c:v>
                </c:pt>
                <c:pt idx="9919">
                  <c:v>7.7153408910837564</c:v>
                </c:pt>
                <c:pt idx="9920">
                  <c:v>7.7153408910837564</c:v>
                </c:pt>
                <c:pt idx="9921">
                  <c:v>7.7153408910837564</c:v>
                </c:pt>
                <c:pt idx="9922">
                  <c:v>7.7153408910837564</c:v>
                </c:pt>
                <c:pt idx="9923">
                  <c:v>7.7153408910837564</c:v>
                </c:pt>
                <c:pt idx="9924">
                  <c:v>7.7153408910837564</c:v>
                </c:pt>
                <c:pt idx="9925">
                  <c:v>7.7153408910837564</c:v>
                </c:pt>
                <c:pt idx="9926">
                  <c:v>7.7153408910837564</c:v>
                </c:pt>
                <c:pt idx="9927">
                  <c:v>7.7153408910837564</c:v>
                </c:pt>
                <c:pt idx="9928">
                  <c:v>7.7153408910837564</c:v>
                </c:pt>
                <c:pt idx="9929">
                  <c:v>7.7153408910837564</c:v>
                </c:pt>
                <c:pt idx="9930">
                  <c:v>7.7153408910837564</c:v>
                </c:pt>
                <c:pt idx="9931">
                  <c:v>7.7153408910837564</c:v>
                </c:pt>
                <c:pt idx="9932">
                  <c:v>7.7153408910837564</c:v>
                </c:pt>
                <c:pt idx="9933">
                  <c:v>7.7153408910837564</c:v>
                </c:pt>
                <c:pt idx="9934">
                  <c:v>7.7153408910837564</c:v>
                </c:pt>
                <c:pt idx="9935">
                  <c:v>7.7153408910837564</c:v>
                </c:pt>
                <c:pt idx="9936">
                  <c:v>7.7153408910837564</c:v>
                </c:pt>
                <c:pt idx="9937">
                  <c:v>7.7153408910837564</c:v>
                </c:pt>
                <c:pt idx="9938">
                  <c:v>7.7153408910837564</c:v>
                </c:pt>
                <c:pt idx="9939">
                  <c:v>7.7153408910837564</c:v>
                </c:pt>
                <c:pt idx="9940">
                  <c:v>7.7153408910837564</c:v>
                </c:pt>
                <c:pt idx="9941">
                  <c:v>7.7153408910837564</c:v>
                </c:pt>
                <c:pt idx="9942">
                  <c:v>7.7153408910837564</c:v>
                </c:pt>
                <c:pt idx="9943">
                  <c:v>7.7153408910837564</c:v>
                </c:pt>
                <c:pt idx="9944">
                  <c:v>7.7153408910837564</c:v>
                </c:pt>
                <c:pt idx="9945">
                  <c:v>7.7153408910837564</c:v>
                </c:pt>
                <c:pt idx="9946">
                  <c:v>7.7153408910837564</c:v>
                </c:pt>
                <c:pt idx="9947">
                  <c:v>7.7153408910837564</c:v>
                </c:pt>
                <c:pt idx="9948">
                  <c:v>7.7153408910837564</c:v>
                </c:pt>
                <c:pt idx="9949">
                  <c:v>7.7153408910837564</c:v>
                </c:pt>
                <c:pt idx="9950">
                  <c:v>7.7153408910837564</c:v>
                </c:pt>
                <c:pt idx="9951">
                  <c:v>7.7153408910837564</c:v>
                </c:pt>
                <c:pt idx="9952">
                  <c:v>7.7153408910837564</c:v>
                </c:pt>
                <c:pt idx="9953">
                  <c:v>7.7153408910837564</c:v>
                </c:pt>
                <c:pt idx="9954">
                  <c:v>7.7153408910837564</c:v>
                </c:pt>
                <c:pt idx="9955">
                  <c:v>7.7153408910837564</c:v>
                </c:pt>
                <c:pt idx="9956">
                  <c:v>7.7153408910837564</c:v>
                </c:pt>
                <c:pt idx="9957">
                  <c:v>7.7153408910837564</c:v>
                </c:pt>
                <c:pt idx="9958">
                  <c:v>7.7153408910837564</c:v>
                </c:pt>
                <c:pt idx="9959">
                  <c:v>7.7153408910837564</c:v>
                </c:pt>
                <c:pt idx="9960">
                  <c:v>7.7153408910837564</c:v>
                </c:pt>
                <c:pt idx="9961">
                  <c:v>7.7153408910837564</c:v>
                </c:pt>
                <c:pt idx="9962">
                  <c:v>7.7153408910837564</c:v>
                </c:pt>
                <c:pt idx="9963">
                  <c:v>7.7153408910837564</c:v>
                </c:pt>
                <c:pt idx="9964">
                  <c:v>7.7153408910837564</c:v>
                </c:pt>
                <c:pt idx="9965">
                  <c:v>7.7153408910837564</c:v>
                </c:pt>
                <c:pt idx="9966">
                  <c:v>7.7153408910837564</c:v>
                </c:pt>
                <c:pt idx="9967">
                  <c:v>7.7153408910837564</c:v>
                </c:pt>
                <c:pt idx="9968">
                  <c:v>7.7153408910837564</c:v>
                </c:pt>
                <c:pt idx="9969">
                  <c:v>7.7153408910837564</c:v>
                </c:pt>
                <c:pt idx="9970">
                  <c:v>7.7153408910837564</c:v>
                </c:pt>
                <c:pt idx="9971">
                  <c:v>7.7153408910837564</c:v>
                </c:pt>
                <c:pt idx="9972">
                  <c:v>7.7153408910837564</c:v>
                </c:pt>
                <c:pt idx="9973">
                  <c:v>7.7153408910837564</c:v>
                </c:pt>
                <c:pt idx="9974">
                  <c:v>0</c:v>
                </c:pt>
                <c:pt idx="9975">
                  <c:v>7.7153408910837564</c:v>
                </c:pt>
                <c:pt idx="9976">
                  <c:v>7.7153408910837564</c:v>
                </c:pt>
                <c:pt idx="9977">
                  <c:v>7.7153408910837564</c:v>
                </c:pt>
                <c:pt idx="9978">
                  <c:v>7.7153408910837564</c:v>
                </c:pt>
                <c:pt idx="9979">
                  <c:v>7.7153408910837564</c:v>
                </c:pt>
                <c:pt idx="9980">
                  <c:v>7.7153408910837564</c:v>
                </c:pt>
                <c:pt idx="9981">
                  <c:v>7.7153408910837564</c:v>
                </c:pt>
                <c:pt idx="9982">
                  <c:v>7.7153408910837564</c:v>
                </c:pt>
                <c:pt idx="9983">
                  <c:v>7.7153408910837564</c:v>
                </c:pt>
                <c:pt idx="9984">
                  <c:v>7.7153408910837564</c:v>
                </c:pt>
                <c:pt idx="9985">
                  <c:v>7.7153408910837564</c:v>
                </c:pt>
                <c:pt idx="9986">
                  <c:v>7.7153408910837564</c:v>
                </c:pt>
                <c:pt idx="9987">
                  <c:v>7.7153408910837564</c:v>
                </c:pt>
                <c:pt idx="9988">
                  <c:v>7.7153408910837564</c:v>
                </c:pt>
                <c:pt idx="9989">
                  <c:v>7.7153408910837564</c:v>
                </c:pt>
                <c:pt idx="9990">
                  <c:v>7.7153408910837564</c:v>
                </c:pt>
                <c:pt idx="9991">
                  <c:v>7.7153408910837564</c:v>
                </c:pt>
                <c:pt idx="9992">
                  <c:v>7.7153408910837564</c:v>
                </c:pt>
                <c:pt idx="9993">
                  <c:v>7.7153408910837564</c:v>
                </c:pt>
                <c:pt idx="9994">
                  <c:v>7.7153408910837564</c:v>
                </c:pt>
                <c:pt idx="9995">
                  <c:v>7.7153408910837564</c:v>
                </c:pt>
                <c:pt idx="9996">
                  <c:v>7.7153408910837564</c:v>
                </c:pt>
                <c:pt idx="9997">
                  <c:v>7.7153408910837564</c:v>
                </c:pt>
                <c:pt idx="9998">
                  <c:v>7.7153408910837564</c:v>
                </c:pt>
                <c:pt idx="9999">
                  <c:v>7.7153408910837564</c:v>
                </c:pt>
                <c:pt idx="10000">
                  <c:v>7.7153408910837564</c:v>
                </c:pt>
                <c:pt idx="10001">
                  <c:v>7.7153408910837564</c:v>
                </c:pt>
                <c:pt idx="10002">
                  <c:v>7.7153408910837564</c:v>
                </c:pt>
                <c:pt idx="10003">
                  <c:v>7.7153408910837564</c:v>
                </c:pt>
                <c:pt idx="10004">
                  <c:v>7.7153408910837564</c:v>
                </c:pt>
                <c:pt idx="10005">
                  <c:v>7.7153408910837564</c:v>
                </c:pt>
                <c:pt idx="10006">
                  <c:v>7.7153408910837564</c:v>
                </c:pt>
                <c:pt idx="10007">
                  <c:v>7.7153408910837564</c:v>
                </c:pt>
                <c:pt idx="10008">
                  <c:v>7.7153408910837564</c:v>
                </c:pt>
                <c:pt idx="10009">
                  <c:v>0</c:v>
                </c:pt>
                <c:pt idx="10010">
                  <c:v>0</c:v>
                </c:pt>
                <c:pt idx="10011">
                  <c:v>7.7153408910837564</c:v>
                </c:pt>
                <c:pt idx="10012">
                  <c:v>0</c:v>
                </c:pt>
                <c:pt idx="10013">
                  <c:v>7.7153408910837564</c:v>
                </c:pt>
                <c:pt idx="10014">
                  <c:v>0</c:v>
                </c:pt>
                <c:pt idx="10015">
                  <c:v>7.7153408910837564</c:v>
                </c:pt>
                <c:pt idx="10016">
                  <c:v>7.7153408910837564</c:v>
                </c:pt>
                <c:pt idx="10017">
                  <c:v>7.7153408910837564</c:v>
                </c:pt>
                <c:pt idx="10018">
                  <c:v>0</c:v>
                </c:pt>
                <c:pt idx="10019">
                  <c:v>0</c:v>
                </c:pt>
                <c:pt idx="10020">
                  <c:v>0</c:v>
                </c:pt>
                <c:pt idx="10021">
                  <c:v>7.7153408910837564</c:v>
                </c:pt>
                <c:pt idx="10022">
                  <c:v>0</c:v>
                </c:pt>
                <c:pt idx="10023">
                  <c:v>7.7153408910837564</c:v>
                </c:pt>
                <c:pt idx="10024">
                  <c:v>7.7153408910837564</c:v>
                </c:pt>
                <c:pt idx="10025">
                  <c:v>0</c:v>
                </c:pt>
                <c:pt idx="10026">
                  <c:v>0</c:v>
                </c:pt>
                <c:pt idx="10027">
                  <c:v>0</c:v>
                </c:pt>
                <c:pt idx="10028">
                  <c:v>0</c:v>
                </c:pt>
                <c:pt idx="10029">
                  <c:v>0</c:v>
                </c:pt>
                <c:pt idx="10030">
                  <c:v>0</c:v>
                </c:pt>
                <c:pt idx="10031">
                  <c:v>0</c:v>
                </c:pt>
                <c:pt idx="10032">
                  <c:v>7.7153408910837564</c:v>
                </c:pt>
                <c:pt idx="10033">
                  <c:v>7.7153408910837564</c:v>
                </c:pt>
                <c:pt idx="10034">
                  <c:v>7.7153408910837564</c:v>
                </c:pt>
                <c:pt idx="10035">
                  <c:v>7.7153408910837564</c:v>
                </c:pt>
                <c:pt idx="10036">
                  <c:v>7.7153408910837564</c:v>
                </c:pt>
                <c:pt idx="10037">
                  <c:v>7.7153408910837564</c:v>
                </c:pt>
                <c:pt idx="10038">
                  <c:v>7.7153408910837564</c:v>
                </c:pt>
                <c:pt idx="10039">
                  <c:v>7.7153408910837564</c:v>
                </c:pt>
                <c:pt idx="10040">
                  <c:v>7.7153408910837564</c:v>
                </c:pt>
                <c:pt idx="10041">
                  <c:v>7.7153408910837564</c:v>
                </c:pt>
                <c:pt idx="10042">
                  <c:v>7.7153408910837564</c:v>
                </c:pt>
                <c:pt idx="10043">
                  <c:v>7.7153408910837564</c:v>
                </c:pt>
                <c:pt idx="10044">
                  <c:v>7.7153408910837564</c:v>
                </c:pt>
                <c:pt idx="10045">
                  <c:v>0</c:v>
                </c:pt>
                <c:pt idx="10046">
                  <c:v>0</c:v>
                </c:pt>
                <c:pt idx="10047">
                  <c:v>7.7153408910837564</c:v>
                </c:pt>
                <c:pt idx="10048">
                  <c:v>0</c:v>
                </c:pt>
                <c:pt idx="10049">
                  <c:v>7.7153408910837564</c:v>
                </c:pt>
                <c:pt idx="10050">
                  <c:v>0</c:v>
                </c:pt>
                <c:pt idx="10051">
                  <c:v>7.7153408910837564</c:v>
                </c:pt>
                <c:pt idx="10052">
                  <c:v>7.7153408910837564</c:v>
                </c:pt>
                <c:pt idx="10053">
                  <c:v>7.7153408910837564</c:v>
                </c:pt>
                <c:pt idx="10054">
                  <c:v>0</c:v>
                </c:pt>
                <c:pt idx="10055">
                  <c:v>0</c:v>
                </c:pt>
                <c:pt idx="10056">
                  <c:v>0</c:v>
                </c:pt>
                <c:pt idx="10057">
                  <c:v>7.7153408910837564</c:v>
                </c:pt>
                <c:pt idx="10058">
                  <c:v>0</c:v>
                </c:pt>
                <c:pt idx="10059">
                  <c:v>7.7153408910837564</c:v>
                </c:pt>
                <c:pt idx="10060">
                  <c:v>7.7153408910837564</c:v>
                </c:pt>
                <c:pt idx="10061">
                  <c:v>0</c:v>
                </c:pt>
                <c:pt idx="10062">
                  <c:v>0</c:v>
                </c:pt>
                <c:pt idx="10063">
                  <c:v>0</c:v>
                </c:pt>
                <c:pt idx="10064">
                  <c:v>7.7153408910837564</c:v>
                </c:pt>
                <c:pt idx="10065">
                  <c:v>0</c:v>
                </c:pt>
                <c:pt idx="10066">
                  <c:v>0</c:v>
                </c:pt>
                <c:pt idx="10067">
                  <c:v>0</c:v>
                </c:pt>
                <c:pt idx="10068">
                  <c:v>0</c:v>
                </c:pt>
                <c:pt idx="10069">
                  <c:v>0</c:v>
                </c:pt>
                <c:pt idx="10070">
                  <c:v>0</c:v>
                </c:pt>
                <c:pt idx="10071">
                  <c:v>7.7153408910837564</c:v>
                </c:pt>
                <c:pt idx="10072">
                  <c:v>7.7153408910837564</c:v>
                </c:pt>
                <c:pt idx="10073">
                  <c:v>7.7153408910837564</c:v>
                </c:pt>
                <c:pt idx="10074">
                  <c:v>7.7153408910837564</c:v>
                </c:pt>
                <c:pt idx="10075">
                  <c:v>7.7153408910837564</c:v>
                </c:pt>
                <c:pt idx="10076">
                  <c:v>7.7153408910837564</c:v>
                </c:pt>
                <c:pt idx="10077">
                  <c:v>7.7153408910837564</c:v>
                </c:pt>
                <c:pt idx="10078">
                  <c:v>7.7153408910837564</c:v>
                </c:pt>
                <c:pt idx="10079">
                  <c:v>7.7153408910837564</c:v>
                </c:pt>
                <c:pt idx="10080">
                  <c:v>7.7153408910837564</c:v>
                </c:pt>
                <c:pt idx="10081">
                  <c:v>7.7153408910837564</c:v>
                </c:pt>
                <c:pt idx="10082">
                  <c:v>7.7153408910837564</c:v>
                </c:pt>
                <c:pt idx="10083">
                  <c:v>7.7153408910837564</c:v>
                </c:pt>
                <c:pt idx="10084">
                  <c:v>0</c:v>
                </c:pt>
                <c:pt idx="10085">
                  <c:v>0</c:v>
                </c:pt>
                <c:pt idx="10086">
                  <c:v>7.7153408910837564</c:v>
                </c:pt>
                <c:pt idx="10087">
                  <c:v>0</c:v>
                </c:pt>
                <c:pt idx="10088">
                  <c:v>7.7153408910837564</c:v>
                </c:pt>
                <c:pt idx="10089">
                  <c:v>0</c:v>
                </c:pt>
                <c:pt idx="10090">
                  <c:v>7.7153408910837564</c:v>
                </c:pt>
                <c:pt idx="10091">
                  <c:v>7.7153408910837564</c:v>
                </c:pt>
                <c:pt idx="10092">
                  <c:v>7.7153408910837564</c:v>
                </c:pt>
                <c:pt idx="10093">
                  <c:v>0</c:v>
                </c:pt>
                <c:pt idx="10094">
                  <c:v>0</c:v>
                </c:pt>
                <c:pt idx="10095">
                  <c:v>0</c:v>
                </c:pt>
                <c:pt idx="10096">
                  <c:v>7.7153408910837564</c:v>
                </c:pt>
                <c:pt idx="10097">
                  <c:v>0</c:v>
                </c:pt>
                <c:pt idx="10098">
                  <c:v>7.7153408910837564</c:v>
                </c:pt>
                <c:pt idx="10099">
                  <c:v>7.7153408910837564</c:v>
                </c:pt>
                <c:pt idx="10100">
                  <c:v>0</c:v>
                </c:pt>
                <c:pt idx="10101">
                  <c:v>0</c:v>
                </c:pt>
                <c:pt idx="10102">
                  <c:v>0</c:v>
                </c:pt>
                <c:pt idx="10103">
                  <c:v>7.7153408910837564</c:v>
                </c:pt>
                <c:pt idx="10104">
                  <c:v>0</c:v>
                </c:pt>
                <c:pt idx="10105">
                  <c:v>0</c:v>
                </c:pt>
                <c:pt idx="10106">
                  <c:v>0</c:v>
                </c:pt>
                <c:pt idx="10107">
                  <c:v>7.7153408910837564</c:v>
                </c:pt>
                <c:pt idx="10108">
                  <c:v>0</c:v>
                </c:pt>
                <c:pt idx="10109">
                  <c:v>0</c:v>
                </c:pt>
                <c:pt idx="10110">
                  <c:v>7.7153408910837564</c:v>
                </c:pt>
                <c:pt idx="10111">
                  <c:v>7.7153408910837564</c:v>
                </c:pt>
                <c:pt idx="10112">
                  <c:v>7.7153408910837564</c:v>
                </c:pt>
                <c:pt idx="10113">
                  <c:v>7.7153408910837564</c:v>
                </c:pt>
                <c:pt idx="10114">
                  <c:v>7.7153408910837564</c:v>
                </c:pt>
                <c:pt idx="10115">
                  <c:v>0</c:v>
                </c:pt>
                <c:pt idx="10116">
                  <c:v>7.7153408910837564</c:v>
                </c:pt>
                <c:pt idx="10117">
                  <c:v>0</c:v>
                </c:pt>
                <c:pt idx="10118">
                  <c:v>7.7153408910837564</c:v>
                </c:pt>
                <c:pt idx="10119">
                  <c:v>0</c:v>
                </c:pt>
                <c:pt idx="10120">
                  <c:v>0</c:v>
                </c:pt>
                <c:pt idx="10121">
                  <c:v>0</c:v>
                </c:pt>
                <c:pt idx="10122">
                  <c:v>7.7153408910837564</c:v>
                </c:pt>
                <c:pt idx="10123">
                  <c:v>7.7153408910837564</c:v>
                </c:pt>
                <c:pt idx="10124">
                  <c:v>7.7153408910837564</c:v>
                </c:pt>
                <c:pt idx="10125">
                  <c:v>7.7153408910837564</c:v>
                </c:pt>
                <c:pt idx="10126">
                  <c:v>0</c:v>
                </c:pt>
                <c:pt idx="10127">
                  <c:v>7.7153408910837564</c:v>
                </c:pt>
                <c:pt idx="10128">
                  <c:v>7.7153408910837564</c:v>
                </c:pt>
                <c:pt idx="10129">
                  <c:v>7.7153408910837564</c:v>
                </c:pt>
                <c:pt idx="10130">
                  <c:v>7.7153408910837564</c:v>
                </c:pt>
                <c:pt idx="10131">
                  <c:v>0</c:v>
                </c:pt>
                <c:pt idx="10132">
                  <c:v>7.7153408910837564</c:v>
                </c:pt>
                <c:pt idx="10133">
                  <c:v>7.7153408910837564</c:v>
                </c:pt>
                <c:pt idx="10134">
                  <c:v>7.7153408910837564</c:v>
                </c:pt>
                <c:pt idx="10135">
                  <c:v>7.7153408910837564</c:v>
                </c:pt>
                <c:pt idx="10136">
                  <c:v>7.7153408910837564</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3-72BD-464A-B470-992EF37B7E47}"/>
            </c:ext>
          </c:extLst>
        </c:ser>
        <c:ser>
          <c:idx val="20"/>
          <c:order val="20"/>
          <c:tx>
            <c:strRef>
              <c:f>'[Antibacterial_Quarterly_Dashboard_201703_Apr16-Mar17_v2.xlsm]Practice'!$BM$3</c:f>
              <c:strCache>
                <c:ptCount val="1"/>
                <c:pt idx="0">
                  <c:v>x decile 6</c:v>
                </c:pt>
              </c:strCache>
            </c:strRef>
          </c:tx>
          <c:spPr>
            <a:ln w="9525">
              <a:solidFill>
                <a:schemeClr val="bg1">
                  <a:lumMod val="50000"/>
                </a:schemeClr>
              </a:solidFill>
              <a:prstDash val="dash"/>
            </a:ln>
          </c:spPr>
          <c:marker>
            <c:symbol val="none"/>
          </c:marker>
          <c:xVal>
            <c:numRef>
              <c:f>'[Antibacterial_Quarterly_Dashboard_201703_Apr16-Mar17_v2.xlsm]Practice'!$BM$4:$BM$10140</c:f>
              <c:numCache>
                <c:formatCode>General</c:formatCode>
                <c:ptCount val="10137"/>
                <c:pt idx="0">
                  <c:v>8.4557907845579088</c:v>
                </c:pt>
                <c:pt idx="1">
                  <c:v>8.4557907845579088</c:v>
                </c:pt>
                <c:pt idx="2">
                  <c:v>8.4557907845579088</c:v>
                </c:pt>
                <c:pt idx="3">
                  <c:v>8.4557907845579088</c:v>
                </c:pt>
                <c:pt idx="4">
                  <c:v>8.4557907845579088</c:v>
                </c:pt>
                <c:pt idx="5">
                  <c:v>8.4557907845579088</c:v>
                </c:pt>
                <c:pt idx="6">
                  <c:v>8.4557907845579088</c:v>
                </c:pt>
                <c:pt idx="7">
                  <c:v>8.4557907845579088</c:v>
                </c:pt>
                <c:pt idx="8">
                  <c:v>8.4557907845579088</c:v>
                </c:pt>
                <c:pt idx="9">
                  <c:v>8.4557907845579088</c:v>
                </c:pt>
                <c:pt idx="10">
                  <c:v>8.4557907845579088</c:v>
                </c:pt>
                <c:pt idx="11">
                  <c:v>8.4557907845579088</c:v>
                </c:pt>
                <c:pt idx="12">
                  <c:v>8.4557907845579088</c:v>
                </c:pt>
                <c:pt idx="13">
                  <c:v>8.4557907845579088</c:v>
                </c:pt>
                <c:pt idx="14">
                  <c:v>8.4557907845579088</c:v>
                </c:pt>
                <c:pt idx="15">
                  <c:v>8.4557907845579088</c:v>
                </c:pt>
                <c:pt idx="16">
                  <c:v>8.4557907845579088</c:v>
                </c:pt>
                <c:pt idx="17">
                  <c:v>8.4557907845579088</c:v>
                </c:pt>
                <c:pt idx="18">
                  <c:v>8.4557907845579088</c:v>
                </c:pt>
                <c:pt idx="19">
                  <c:v>8.4557907845579088</c:v>
                </c:pt>
                <c:pt idx="20">
                  <c:v>8.4557907845579088</c:v>
                </c:pt>
                <c:pt idx="21">
                  <c:v>8.4557907845579088</c:v>
                </c:pt>
                <c:pt idx="22">
                  <c:v>8.4557907845579088</c:v>
                </c:pt>
                <c:pt idx="23">
                  <c:v>8.4557907845579088</c:v>
                </c:pt>
                <c:pt idx="24">
                  <c:v>8.4557907845579088</c:v>
                </c:pt>
                <c:pt idx="25">
                  <c:v>8.4557907845579088</c:v>
                </c:pt>
                <c:pt idx="26">
                  <c:v>8.4557907845579088</c:v>
                </c:pt>
                <c:pt idx="27">
                  <c:v>8.4557907845579088</c:v>
                </c:pt>
                <c:pt idx="28">
                  <c:v>8.4557907845579088</c:v>
                </c:pt>
                <c:pt idx="29">
                  <c:v>8.4557907845579088</c:v>
                </c:pt>
                <c:pt idx="30">
                  <c:v>8.4557907845579088</c:v>
                </c:pt>
                <c:pt idx="31">
                  <c:v>8.4557907845579088</c:v>
                </c:pt>
                <c:pt idx="32">
                  <c:v>8.4557907845579088</c:v>
                </c:pt>
                <c:pt idx="33">
                  <c:v>8.4557907845579088</c:v>
                </c:pt>
                <c:pt idx="34">
                  <c:v>8.4557907845579088</c:v>
                </c:pt>
                <c:pt idx="35">
                  <c:v>8.4557907845579088</c:v>
                </c:pt>
                <c:pt idx="36">
                  <c:v>8.4557907845579088</c:v>
                </c:pt>
                <c:pt idx="37">
                  <c:v>8.4557907845579088</c:v>
                </c:pt>
                <c:pt idx="38">
                  <c:v>8.4557907845579088</c:v>
                </c:pt>
                <c:pt idx="39">
                  <c:v>8.4557907845579088</c:v>
                </c:pt>
                <c:pt idx="40">
                  <c:v>8.4557907845579088</c:v>
                </c:pt>
                <c:pt idx="41">
                  <c:v>8.4557907845579088</c:v>
                </c:pt>
                <c:pt idx="42">
                  <c:v>8.4557907845579088</c:v>
                </c:pt>
                <c:pt idx="43">
                  <c:v>8.4557907845579088</c:v>
                </c:pt>
                <c:pt idx="44">
                  <c:v>8.4557907845579088</c:v>
                </c:pt>
                <c:pt idx="45">
                  <c:v>8.4557907845579088</c:v>
                </c:pt>
                <c:pt idx="46">
                  <c:v>8.4557907845579088</c:v>
                </c:pt>
                <c:pt idx="47">
                  <c:v>8.4557907845579088</c:v>
                </c:pt>
                <c:pt idx="48">
                  <c:v>8.4557907845579088</c:v>
                </c:pt>
                <c:pt idx="49">
                  <c:v>8.4557907845579088</c:v>
                </c:pt>
                <c:pt idx="50">
                  <c:v>8.4557907845579088</c:v>
                </c:pt>
                <c:pt idx="51">
                  <c:v>8.4557907845579088</c:v>
                </c:pt>
                <c:pt idx="52">
                  <c:v>8.4557907845579088</c:v>
                </c:pt>
                <c:pt idx="53">
                  <c:v>8.4557907845579088</c:v>
                </c:pt>
                <c:pt idx="54">
                  <c:v>8.4557907845579088</c:v>
                </c:pt>
                <c:pt idx="55">
                  <c:v>8.4557907845579088</c:v>
                </c:pt>
                <c:pt idx="56">
                  <c:v>8.4557907845579088</c:v>
                </c:pt>
                <c:pt idx="57">
                  <c:v>8.4557907845579088</c:v>
                </c:pt>
                <c:pt idx="58">
                  <c:v>8.4557907845579088</c:v>
                </c:pt>
                <c:pt idx="59">
                  <c:v>8.4557907845579088</c:v>
                </c:pt>
                <c:pt idx="60">
                  <c:v>8.4557907845579088</c:v>
                </c:pt>
                <c:pt idx="61">
                  <c:v>8.4557907845579088</c:v>
                </c:pt>
                <c:pt idx="62">
                  <c:v>8.4557907845579088</c:v>
                </c:pt>
                <c:pt idx="63">
                  <c:v>8.4557907845579088</c:v>
                </c:pt>
                <c:pt idx="64">
                  <c:v>8.4557907845579088</c:v>
                </c:pt>
                <c:pt idx="65">
                  <c:v>8.4557907845579088</c:v>
                </c:pt>
                <c:pt idx="66">
                  <c:v>8.4557907845579088</c:v>
                </c:pt>
                <c:pt idx="67">
                  <c:v>8.4557907845579088</c:v>
                </c:pt>
                <c:pt idx="68">
                  <c:v>8.4557907845579088</c:v>
                </c:pt>
                <c:pt idx="69">
                  <c:v>8.4557907845579088</c:v>
                </c:pt>
                <c:pt idx="70">
                  <c:v>8.4557907845579088</c:v>
                </c:pt>
                <c:pt idx="71">
                  <c:v>8.4557907845579088</c:v>
                </c:pt>
                <c:pt idx="72">
                  <c:v>8.4557907845579088</c:v>
                </c:pt>
                <c:pt idx="73">
                  <c:v>8.4557907845579088</c:v>
                </c:pt>
                <c:pt idx="74">
                  <c:v>8.4557907845579088</c:v>
                </c:pt>
                <c:pt idx="75">
                  <c:v>8.4557907845579088</c:v>
                </c:pt>
                <c:pt idx="76">
                  <c:v>8.4557907845579088</c:v>
                </c:pt>
                <c:pt idx="77">
                  <c:v>8.4557907845579088</c:v>
                </c:pt>
                <c:pt idx="78">
                  <c:v>8.4557907845579088</c:v>
                </c:pt>
                <c:pt idx="79">
                  <c:v>8.4557907845579088</c:v>
                </c:pt>
                <c:pt idx="80">
                  <c:v>8.4557907845579088</c:v>
                </c:pt>
                <c:pt idx="81">
                  <c:v>8.4557907845579088</c:v>
                </c:pt>
                <c:pt idx="82">
                  <c:v>8.4557907845579088</c:v>
                </c:pt>
                <c:pt idx="83">
                  <c:v>8.4557907845579088</c:v>
                </c:pt>
                <c:pt idx="84">
                  <c:v>8.4557907845579088</c:v>
                </c:pt>
                <c:pt idx="85">
                  <c:v>8.4557907845579088</c:v>
                </c:pt>
                <c:pt idx="86">
                  <c:v>8.4557907845579088</c:v>
                </c:pt>
                <c:pt idx="87">
                  <c:v>8.4557907845579088</c:v>
                </c:pt>
                <c:pt idx="88">
                  <c:v>8.4557907845579088</c:v>
                </c:pt>
                <c:pt idx="89">
                  <c:v>8.4557907845579088</c:v>
                </c:pt>
                <c:pt idx="90">
                  <c:v>8.4557907845579088</c:v>
                </c:pt>
                <c:pt idx="91">
                  <c:v>8.4557907845579088</c:v>
                </c:pt>
                <c:pt idx="92">
                  <c:v>8.4557907845579088</c:v>
                </c:pt>
                <c:pt idx="93">
                  <c:v>8.4557907845579088</c:v>
                </c:pt>
                <c:pt idx="94">
                  <c:v>8.4557907845579088</c:v>
                </c:pt>
                <c:pt idx="95">
                  <c:v>8.4557907845579088</c:v>
                </c:pt>
                <c:pt idx="96">
                  <c:v>8.4557907845579088</c:v>
                </c:pt>
                <c:pt idx="97">
                  <c:v>8.4557907845579088</c:v>
                </c:pt>
                <c:pt idx="98">
                  <c:v>8.4557907845579088</c:v>
                </c:pt>
                <c:pt idx="99">
                  <c:v>8.4557907845579088</c:v>
                </c:pt>
                <c:pt idx="100">
                  <c:v>8.4557907845579088</c:v>
                </c:pt>
                <c:pt idx="101">
                  <c:v>8.4557907845579088</c:v>
                </c:pt>
                <c:pt idx="102">
                  <c:v>8.4557907845579088</c:v>
                </c:pt>
                <c:pt idx="103">
                  <c:v>8.4557907845579088</c:v>
                </c:pt>
                <c:pt idx="104">
                  <c:v>8.4557907845579088</c:v>
                </c:pt>
                <c:pt idx="105">
                  <c:v>8.4557907845579088</c:v>
                </c:pt>
                <c:pt idx="106">
                  <c:v>8.4557907845579088</c:v>
                </c:pt>
                <c:pt idx="107">
                  <c:v>8.4557907845579088</c:v>
                </c:pt>
                <c:pt idx="108">
                  <c:v>8.4557907845579088</c:v>
                </c:pt>
                <c:pt idx="109">
                  <c:v>8.4557907845579088</c:v>
                </c:pt>
                <c:pt idx="110">
                  <c:v>8.4557907845579088</c:v>
                </c:pt>
                <c:pt idx="111">
                  <c:v>8.4557907845579088</c:v>
                </c:pt>
                <c:pt idx="112">
                  <c:v>8.4557907845579088</c:v>
                </c:pt>
                <c:pt idx="113">
                  <c:v>8.4557907845579088</c:v>
                </c:pt>
                <c:pt idx="114">
                  <c:v>8.4557907845579088</c:v>
                </c:pt>
                <c:pt idx="115">
                  <c:v>8.4557907845579088</c:v>
                </c:pt>
                <c:pt idx="116">
                  <c:v>8.4557907845579088</c:v>
                </c:pt>
                <c:pt idx="117">
                  <c:v>8.4557907845579088</c:v>
                </c:pt>
                <c:pt idx="118">
                  <c:v>8.4557907845579088</c:v>
                </c:pt>
                <c:pt idx="119">
                  <c:v>8.4557907845579088</c:v>
                </c:pt>
                <c:pt idx="120">
                  <c:v>8.4557907845579088</c:v>
                </c:pt>
                <c:pt idx="121">
                  <c:v>8.4557907845579088</c:v>
                </c:pt>
                <c:pt idx="122">
                  <c:v>8.4557907845579088</c:v>
                </c:pt>
                <c:pt idx="123">
                  <c:v>8.4557907845579088</c:v>
                </c:pt>
                <c:pt idx="124">
                  <c:v>8.4557907845579088</c:v>
                </c:pt>
                <c:pt idx="125">
                  <c:v>8.4557907845579088</c:v>
                </c:pt>
                <c:pt idx="126">
                  <c:v>8.4557907845579088</c:v>
                </c:pt>
                <c:pt idx="127">
                  <c:v>8.4557907845579088</c:v>
                </c:pt>
                <c:pt idx="128">
                  <c:v>8.4557907845579088</c:v>
                </c:pt>
                <c:pt idx="129">
                  <c:v>8.4557907845579088</c:v>
                </c:pt>
                <c:pt idx="130">
                  <c:v>8.4557907845579088</c:v>
                </c:pt>
                <c:pt idx="131">
                  <c:v>8.4557907845579088</c:v>
                </c:pt>
                <c:pt idx="132">
                  <c:v>8.4557907845579088</c:v>
                </c:pt>
                <c:pt idx="133">
                  <c:v>8.4557907845579088</c:v>
                </c:pt>
                <c:pt idx="134">
                  <c:v>8.4557907845579088</c:v>
                </c:pt>
                <c:pt idx="135">
                  <c:v>8.4557907845579088</c:v>
                </c:pt>
                <c:pt idx="136">
                  <c:v>8.4557907845579088</c:v>
                </c:pt>
                <c:pt idx="137">
                  <c:v>8.4557907845579088</c:v>
                </c:pt>
                <c:pt idx="138">
                  <c:v>8.4557907845579088</c:v>
                </c:pt>
                <c:pt idx="139">
                  <c:v>8.4557907845579088</c:v>
                </c:pt>
                <c:pt idx="140">
                  <c:v>8.4557907845579088</c:v>
                </c:pt>
                <c:pt idx="141">
                  <c:v>8.4557907845579088</c:v>
                </c:pt>
                <c:pt idx="142">
                  <c:v>8.4557907845579088</c:v>
                </c:pt>
                <c:pt idx="143">
                  <c:v>8.4557907845579088</c:v>
                </c:pt>
                <c:pt idx="144">
                  <c:v>8.4557907845579088</c:v>
                </c:pt>
                <c:pt idx="145">
                  <c:v>8.4557907845579088</c:v>
                </c:pt>
                <c:pt idx="146">
                  <c:v>8.4557907845579088</c:v>
                </c:pt>
                <c:pt idx="147">
                  <c:v>8.4557907845579088</c:v>
                </c:pt>
                <c:pt idx="148">
                  <c:v>8.4557907845579088</c:v>
                </c:pt>
                <c:pt idx="149">
                  <c:v>8.4557907845579088</c:v>
                </c:pt>
                <c:pt idx="150">
                  <c:v>8.4557907845579088</c:v>
                </c:pt>
                <c:pt idx="151">
                  <c:v>8.4557907845579088</c:v>
                </c:pt>
                <c:pt idx="152">
                  <c:v>8.4557907845579088</c:v>
                </c:pt>
                <c:pt idx="153">
                  <c:v>8.4557907845579088</c:v>
                </c:pt>
                <c:pt idx="154">
                  <c:v>8.4557907845579088</c:v>
                </c:pt>
                <c:pt idx="155">
                  <c:v>8.4557907845579088</c:v>
                </c:pt>
                <c:pt idx="156">
                  <c:v>8.4557907845579088</c:v>
                </c:pt>
                <c:pt idx="157">
                  <c:v>8.4557907845579088</c:v>
                </c:pt>
                <c:pt idx="158">
                  <c:v>8.4557907845579088</c:v>
                </c:pt>
                <c:pt idx="159">
                  <c:v>8.4557907845579088</c:v>
                </c:pt>
                <c:pt idx="160">
                  <c:v>8.4557907845579088</c:v>
                </c:pt>
                <c:pt idx="161">
                  <c:v>8.4557907845579088</c:v>
                </c:pt>
                <c:pt idx="162">
                  <c:v>8.4557907845579088</c:v>
                </c:pt>
                <c:pt idx="163">
                  <c:v>8.4557907845579088</c:v>
                </c:pt>
                <c:pt idx="164">
                  <c:v>8.4557907845579088</c:v>
                </c:pt>
                <c:pt idx="165">
                  <c:v>8.4557907845579088</c:v>
                </c:pt>
                <c:pt idx="166">
                  <c:v>8.4557907845579088</c:v>
                </c:pt>
                <c:pt idx="167">
                  <c:v>8.4557907845579088</c:v>
                </c:pt>
                <c:pt idx="168">
                  <c:v>8.4557907845579088</c:v>
                </c:pt>
                <c:pt idx="169">
                  <c:v>8.4557907845579088</c:v>
                </c:pt>
                <c:pt idx="170">
                  <c:v>8.4557907845579088</c:v>
                </c:pt>
                <c:pt idx="171">
                  <c:v>8.4557907845579088</c:v>
                </c:pt>
                <c:pt idx="172">
                  <c:v>8.4557907845579088</c:v>
                </c:pt>
                <c:pt idx="173">
                  <c:v>8.4557907845579088</c:v>
                </c:pt>
                <c:pt idx="174">
                  <c:v>8.4557907845579088</c:v>
                </c:pt>
                <c:pt idx="175">
                  <c:v>8.4557907845579088</c:v>
                </c:pt>
                <c:pt idx="176">
                  <c:v>8.4557907845579088</c:v>
                </c:pt>
                <c:pt idx="177">
                  <c:v>8.4557907845579088</c:v>
                </c:pt>
                <c:pt idx="178">
                  <c:v>8.4557907845579088</c:v>
                </c:pt>
                <c:pt idx="179">
                  <c:v>8.4557907845579088</c:v>
                </c:pt>
                <c:pt idx="180">
                  <c:v>8.4557907845579088</c:v>
                </c:pt>
                <c:pt idx="181">
                  <c:v>8.4557907845579088</c:v>
                </c:pt>
                <c:pt idx="182">
                  <c:v>8.4557907845579088</c:v>
                </c:pt>
                <c:pt idx="183">
                  <c:v>8.4557907845579088</c:v>
                </c:pt>
                <c:pt idx="184">
                  <c:v>8.4557907845579088</c:v>
                </c:pt>
                <c:pt idx="185">
                  <c:v>8.4557907845579088</c:v>
                </c:pt>
                <c:pt idx="186">
                  <c:v>8.4557907845579088</c:v>
                </c:pt>
                <c:pt idx="187">
                  <c:v>8.4557907845579088</c:v>
                </c:pt>
                <c:pt idx="188">
                  <c:v>8.4557907845579088</c:v>
                </c:pt>
                <c:pt idx="189">
                  <c:v>8.4557907845579088</c:v>
                </c:pt>
                <c:pt idx="190">
                  <c:v>8.4557907845579088</c:v>
                </c:pt>
                <c:pt idx="191">
                  <c:v>8.4557907845579088</c:v>
                </c:pt>
                <c:pt idx="192">
                  <c:v>8.4557907845579088</c:v>
                </c:pt>
                <c:pt idx="193">
                  <c:v>8.4557907845579088</c:v>
                </c:pt>
                <c:pt idx="194">
                  <c:v>8.4557907845579088</c:v>
                </c:pt>
                <c:pt idx="195">
                  <c:v>8.4557907845579088</c:v>
                </c:pt>
                <c:pt idx="196">
                  <c:v>8.4557907845579088</c:v>
                </c:pt>
                <c:pt idx="197">
                  <c:v>8.4557907845579088</c:v>
                </c:pt>
                <c:pt idx="198">
                  <c:v>8.4557907845579088</c:v>
                </c:pt>
                <c:pt idx="199">
                  <c:v>8.4557907845579088</c:v>
                </c:pt>
                <c:pt idx="200">
                  <c:v>8.4557907845579088</c:v>
                </c:pt>
                <c:pt idx="201">
                  <c:v>8.4557907845579088</c:v>
                </c:pt>
                <c:pt idx="202">
                  <c:v>8.4557907845579088</c:v>
                </c:pt>
                <c:pt idx="203">
                  <c:v>8.4557907845579088</c:v>
                </c:pt>
                <c:pt idx="204">
                  <c:v>8.4557907845579088</c:v>
                </c:pt>
                <c:pt idx="205">
                  <c:v>8.4557907845579088</c:v>
                </c:pt>
                <c:pt idx="206">
                  <c:v>8.4557907845579088</c:v>
                </c:pt>
                <c:pt idx="207">
                  <c:v>8.4557907845579088</c:v>
                </c:pt>
                <c:pt idx="208">
                  <c:v>8.4557907845579088</c:v>
                </c:pt>
                <c:pt idx="209">
                  <c:v>8.4557907845579088</c:v>
                </c:pt>
                <c:pt idx="210">
                  <c:v>8.4557907845579088</c:v>
                </c:pt>
                <c:pt idx="211">
                  <c:v>8.4557907845579088</c:v>
                </c:pt>
                <c:pt idx="212">
                  <c:v>8.4557907845579088</c:v>
                </c:pt>
                <c:pt idx="213">
                  <c:v>8.4557907845579088</c:v>
                </c:pt>
                <c:pt idx="214">
                  <c:v>8.4557907845579088</c:v>
                </c:pt>
                <c:pt idx="215">
                  <c:v>8.4557907845579088</c:v>
                </c:pt>
                <c:pt idx="216">
                  <c:v>8.4557907845579088</c:v>
                </c:pt>
                <c:pt idx="217">
                  <c:v>8.4557907845579088</c:v>
                </c:pt>
                <c:pt idx="218">
                  <c:v>8.4557907845579088</c:v>
                </c:pt>
                <c:pt idx="219">
                  <c:v>8.4557907845579088</c:v>
                </c:pt>
                <c:pt idx="220">
                  <c:v>8.4557907845579088</c:v>
                </c:pt>
                <c:pt idx="221">
                  <c:v>8.4557907845579088</c:v>
                </c:pt>
                <c:pt idx="222">
                  <c:v>8.4557907845579088</c:v>
                </c:pt>
                <c:pt idx="223">
                  <c:v>8.4557907845579088</c:v>
                </c:pt>
                <c:pt idx="224">
                  <c:v>8.4557907845579088</c:v>
                </c:pt>
                <c:pt idx="225">
                  <c:v>8.4557907845579088</c:v>
                </c:pt>
                <c:pt idx="226">
                  <c:v>8.4557907845579088</c:v>
                </c:pt>
                <c:pt idx="227">
                  <c:v>8.4557907845579088</c:v>
                </c:pt>
                <c:pt idx="228">
                  <c:v>8.4557907845579088</c:v>
                </c:pt>
                <c:pt idx="229">
                  <c:v>8.4557907845579088</c:v>
                </c:pt>
                <c:pt idx="230">
                  <c:v>8.4557907845579088</c:v>
                </c:pt>
                <c:pt idx="231">
                  <c:v>8.4557907845579088</c:v>
                </c:pt>
                <c:pt idx="232">
                  <c:v>8.4557907845579088</c:v>
                </c:pt>
                <c:pt idx="233">
                  <c:v>8.4557907845579088</c:v>
                </c:pt>
                <c:pt idx="234">
                  <c:v>8.4557907845579088</c:v>
                </c:pt>
                <c:pt idx="235">
                  <c:v>8.4557907845579088</c:v>
                </c:pt>
                <c:pt idx="236">
                  <c:v>8.4557907845579088</c:v>
                </c:pt>
                <c:pt idx="237">
                  <c:v>8.4557907845579088</c:v>
                </c:pt>
                <c:pt idx="238">
                  <c:v>8.4557907845579088</c:v>
                </c:pt>
                <c:pt idx="239">
                  <c:v>8.4557907845579088</c:v>
                </c:pt>
                <c:pt idx="240">
                  <c:v>8.4557907845579088</c:v>
                </c:pt>
                <c:pt idx="241">
                  <c:v>8.4557907845579088</c:v>
                </c:pt>
                <c:pt idx="242">
                  <c:v>8.4557907845579088</c:v>
                </c:pt>
                <c:pt idx="243">
                  <c:v>8.4557907845579088</c:v>
                </c:pt>
                <c:pt idx="244">
                  <c:v>8.4557907845579088</c:v>
                </c:pt>
                <c:pt idx="245">
                  <c:v>8.4557907845579088</c:v>
                </c:pt>
                <c:pt idx="246">
                  <c:v>8.4557907845579088</c:v>
                </c:pt>
                <c:pt idx="247">
                  <c:v>8.4557907845579088</c:v>
                </c:pt>
                <c:pt idx="248">
                  <c:v>8.4557907845579088</c:v>
                </c:pt>
                <c:pt idx="249">
                  <c:v>8.4557907845579088</c:v>
                </c:pt>
                <c:pt idx="250">
                  <c:v>8.4557907845579088</c:v>
                </c:pt>
                <c:pt idx="251">
                  <c:v>8.4557907845579088</c:v>
                </c:pt>
                <c:pt idx="252">
                  <c:v>8.4557907845579088</c:v>
                </c:pt>
                <c:pt idx="253">
                  <c:v>8.4557907845579088</c:v>
                </c:pt>
                <c:pt idx="254">
                  <c:v>8.4557907845579088</c:v>
                </c:pt>
                <c:pt idx="255">
                  <c:v>8.4557907845579088</c:v>
                </c:pt>
                <c:pt idx="256">
                  <c:v>8.4557907845579088</c:v>
                </c:pt>
                <c:pt idx="257">
                  <c:v>8.4557907845579088</c:v>
                </c:pt>
                <c:pt idx="258">
                  <c:v>8.4557907845579088</c:v>
                </c:pt>
                <c:pt idx="259">
                  <c:v>8.4557907845579088</c:v>
                </c:pt>
                <c:pt idx="260">
                  <c:v>8.4557907845579088</c:v>
                </c:pt>
                <c:pt idx="261">
                  <c:v>8.4557907845579088</c:v>
                </c:pt>
                <c:pt idx="262">
                  <c:v>8.4557907845579088</c:v>
                </c:pt>
                <c:pt idx="263">
                  <c:v>8.4557907845579088</c:v>
                </c:pt>
                <c:pt idx="264">
                  <c:v>8.4557907845579088</c:v>
                </c:pt>
                <c:pt idx="265">
                  <c:v>8.4557907845579088</c:v>
                </c:pt>
                <c:pt idx="266">
                  <c:v>8.4557907845579088</c:v>
                </c:pt>
                <c:pt idx="267">
                  <c:v>8.4557907845579088</c:v>
                </c:pt>
                <c:pt idx="268">
                  <c:v>8.4557907845579088</c:v>
                </c:pt>
                <c:pt idx="269">
                  <c:v>8.4557907845579088</c:v>
                </c:pt>
                <c:pt idx="270">
                  <c:v>8.4557907845579088</c:v>
                </c:pt>
                <c:pt idx="271">
                  <c:v>8.4557907845579088</c:v>
                </c:pt>
                <c:pt idx="272">
                  <c:v>8.4557907845579088</c:v>
                </c:pt>
                <c:pt idx="273">
                  <c:v>8.4557907845579088</c:v>
                </c:pt>
                <c:pt idx="274">
                  <c:v>8.4557907845579088</c:v>
                </c:pt>
                <c:pt idx="275">
                  <c:v>8.4557907845579088</c:v>
                </c:pt>
                <c:pt idx="276">
                  <c:v>8.4557907845579088</c:v>
                </c:pt>
                <c:pt idx="277">
                  <c:v>8.4557907845579088</c:v>
                </c:pt>
                <c:pt idx="278">
                  <c:v>8.4557907845579088</c:v>
                </c:pt>
                <c:pt idx="279">
                  <c:v>8.4557907845579088</c:v>
                </c:pt>
                <c:pt idx="280">
                  <c:v>8.4557907845579088</c:v>
                </c:pt>
                <c:pt idx="281">
                  <c:v>8.4557907845579088</c:v>
                </c:pt>
                <c:pt idx="282">
                  <c:v>8.4557907845579088</c:v>
                </c:pt>
                <c:pt idx="283">
                  <c:v>8.4557907845579088</c:v>
                </c:pt>
                <c:pt idx="284">
                  <c:v>8.4557907845579088</c:v>
                </c:pt>
                <c:pt idx="285">
                  <c:v>8.4557907845579088</c:v>
                </c:pt>
                <c:pt idx="286">
                  <c:v>8.4557907845579088</c:v>
                </c:pt>
                <c:pt idx="287">
                  <c:v>8.4557907845579088</c:v>
                </c:pt>
                <c:pt idx="288">
                  <c:v>8.4557907845579088</c:v>
                </c:pt>
                <c:pt idx="289">
                  <c:v>8.4557907845579088</c:v>
                </c:pt>
                <c:pt idx="290">
                  <c:v>8.4557907845579088</c:v>
                </c:pt>
                <c:pt idx="291">
                  <c:v>8.4557907845579088</c:v>
                </c:pt>
                <c:pt idx="292">
                  <c:v>8.4557907845579088</c:v>
                </c:pt>
                <c:pt idx="293">
                  <c:v>8.4557907845579088</c:v>
                </c:pt>
                <c:pt idx="294">
                  <c:v>8.4557907845579088</c:v>
                </c:pt>
                <c:pt idx="295">
                  <c:v>8.4557907845579088</c:v>
                </c:pt>
                <c:pt idx="296">
                  <c:v>8.4557907845579088</c:v>
                </c:pt>
                <c:pt idx="297">
                  <c:v>8.4557907845579088</c:v>
                </c:pt>
                <c:pt idx="298">
                  <c:v>8.4557907845579088</c:v>
                </c:pt>
                <c:pt idx="299">
                  <c:v>8.4557907845579088</c:v>
                </c:pt>
                <c:pt idx="300">
                  <c:v>8.4557907845579088</c:v>
                </c:pt>
                <c:pt idx="301">
                  <c:v>8.4557907845579088</c:v>
                </c:pt>
                <c:pt idx="302">
                  <c:v>8.4557907845579088</c:v>
                </c:pt>
                <c:pt idx="303">
                  <c:v>8.4557907845579088</c:v>
                </c:pt>
                <c:pt idx="304">
                  <c:v>8.4557907845579088</c:v>
                </c:pt>
                <c:pt idx="305">
                  <c:v>8.4557907845579088</c:v>
                </c:pt>
                <c:pt idx="306">
                  <c:v>8.4557907845579088</c:v>
                </c:pt>
                <c:pt idx="307">
                  <c:v>8.4557907845579088</c:v>
                </c:pt>
                <c:pt idx="308">
                  <c:v>8.4557907845579088</c:v>
                </c:pt>
                <c:pt idx="309">
                  <c:v>8.4557907845579088</c:v>
                </c:pt>
                <c:pt idx="310">
                  <c:v>8.4557907845579088</c:v>
                </c:pt>
                <c:pt idx="311">
                  <c:v>8.4557907845579088</c:v>
                </c:pt>
                <c:pt idx="312">
                  <c:v>8.4557907845579088</c:v>
                </c:pt>
                <c:pt idx="313">
                  <c:v>8.4557907845579088</c:v>
                </c:pt>
                <c:pt idx="314">
                  <c:v>8.4557907845579088</c:v>
                </c:pt>
                <c:pt idx="315">
                  <c:v>8.4557907845579088</c:v>
                </c:pt>
                <c:pt idx="316">
                  <c:v>8.4557907845579088</c:v>
                </c:pt>
                <c:pt idx="317">
                  <c:v>8.4557907845579088</c:v>
                </c:pt>
                <c:pt idx="318">
                  <c:v>8.4557907845579088</c:v>
                </c:pt>
                <c:pt idx="319">
                  <c:v>8.4557907845579088</c:v>
                </c:pt>
                <c:pt idx="320">
                  <c:v>8.4557907845579088</c:v>
                </c:pt>
                <c:pt idx="321">
                  <c:v>8.4557907845579088</c:v>
                </c:pt>
                <c:pt idx="322">
                  <c:v>8.4557907845579088</c:v>
                </c:pt>
                <c:pt idx="323">
                  <c:v>8.4557907845579088</c:v>
                </c:pt>
                <c:pt idx="324">
                  <c:v>8.4557907845579088</c:v>
                </c:pt>
                <c:pt idx="325">
                  <c:v>8.4557907845579088</c:v>
                </c:pt>
                <c:pt idx="326">
                  <c:v>8.4557907845579088</c:v>
                </c:pt>
                <c:pt idx="327">
                  <c:v>8.4557907845579088</c:v>
                </c:pt>
                <c:pt idx="328">
                  <c:v>8.4557907845579088</c:v>
                </c:pt>
                <c:pt idx="329">
                  <c:v>8.4557907845579088</c:v>
                </c:pt>
                <c:pt idx="330">
                  <c:v>8.4557907845579088</c:v>
                </c:pt>
                <c:pt idx="331">
                  <c:v>8.4557907845579088</c:v>
                </c:pt>
                <c:pt idx="332">
                  <c:v>8.4557907845579088</c:v>
                </c:pt>
                <c:pt idx="333">
                  <c:v>8.4557907845579088</c:v>
                </c:pt>
                <c:pt idx="334">
                  <c:v>8.4557907845579088</c:v>
                </c:pt>
                <c:pt idx="335">
                  <c:v>8.4557907845579088</c:v>
                </c:pt>
                <c:pt idx="336">
                  <c:v>8.4557907845579088</c:v>
                </c:pt>
                <c:pt idx="337">
                  <c:v>8.4557907845579088</c:v>
                </c:pt>
                <c:pt idx="338">
                  <c:v>8.4557907845579088</c:v>
                </c:pt>
                <c:pt idx="339">
                  <c:v>8.4557907845579088</c:v>
                </c:pt>
                <c:pt idx="340">
                  <c:v>8.4557907845579088</c:v>
                </c:pt>
                <c:pt idx="341">
                  <c:v>8.4557907845579088</c:v>
                </c:pt>
                <c:pt idx="342">
                  <c:v>8.4557907845579088</c:v>
                </c:pt>
                <c:pt idx="343">
                  <c:v>8.4557907845579088</c:v>
                </c:pt>
                <c:pt idx="344">
                  <c:v>8.4557907845579088</c:v>
                </c:pt>
                <c:pt idx="345">
                  <c:v>8.4557907845579088</c:v>
                </c:pt>
                <c:pt idx="346">
                  <c:v>8.4557907845579088</c:v>
                </c:pt>
                <c:pt idx="347">
                  <c:v>8.4557907845579088</c:v>
                </c:pt>
                <c:pt idx="348">
                  <c:v>8.4557907845579088</c:v>
                </c:pt>
                <c:pt idx="349">
                  <c:v>8.4557907845579088</c:v>
                </c:pt>
                <c:pt idx="350">
                  <c:v>8.4557907845579088</c:v>
                </c:pt>
                <c:pt idx="351">
                  <c:v>8.4557907845579088</c:v>
                </c:pt>
                <c:pt idx="352">
                  <c:v>8.4557907845579088</c:v>
                </c:pt>
                <c:pt idx="353">
                  <c:v>8.4557907845579088</c:v>
                </c:pt>
                <c:pt idx="354">
                  <c:v>8.4557907845579088</c:v>
                </c:pt>
                <c:pt idx="355">
                  <c:v>8.4557907845579088</c:v>
                </c:pt>
                <c:pt idx="356">
                  <c:v>8.4557907845579088</c:v>
                </c:pt>
                <c:pt idx="357">
                  <c:v>8.4557907845579088</c:v>
                </c:pt>
                <c:pt idx="358">
                  <c:v>8.4557907845579088</c:v>
                </c:pt>
                <c:pt idx="359">
                  <c:v>8.4557907845579088</c:v>
                </c:pt>
                <c:pt idx="360">
                  <c:v>8.4557907845579088</c:v>
                </c:pt>
                <c:pt idx="361">
                  <c:v>8.4557907845579088</c:v>
                </c:pt>
                <c:pt idx="362">
                  <c:v>8.4557907845579088</c:v>
                </c:pt>
                <c:pt idx="363">
                  <c:v>8.4557907845579088</c:v>
                </c:pt>
                <c:pt idx="364">
                  <c:v>8.4557907845579088</c:v>
                </c:pt>
                <c:pt idx="365">
                  <c:v>8.4557907845579088</c:v>
                </c:pt>
                <c:pt idx="366">
                  <c:v>8.4557907845579088</c:v>
                </c:pt>
                <c:pt idx="367">
                  <c:v>8.4557907845579088</c:v>
                </c:pt>
                <c:pt idx="368">
                  <c:v>8.4557907845579088</c:v>
                </c:pt>
                <c:pt idx="369">
                  <c:v>8.4557907845579088</c:v>
                </c:pt>
                <c:pt idx="370">
                  <c:v>8.4557907845579088</c:v>
                </c:pt>
                <c:pt idx="371">
                  <c:v>8.4557907845579088</c:v>
                </c:pt>
                <c:pt idx="372">
                  <c:v>8.4557907845579088</c:v>
                </c:pt>
                <c:pt idx="373">
                  <c:v>8.4557907845579088</c:v>
                </c:pt>
                <c:pt idx="374">
                  <c:v>8.4557907845579088</c:v>
                </c:pt>
                <c:pt idx="375">
                  <c:v>8.4557907845579088</c:v>
                </c:pt>
                <c:pt idx="376">
                  <c:v>8.4557907845579088</c:v>
                </c:pt>
                <c:pt idx="377">
                  <c:v>8.4557907845579088</c:v>
                </c:pt>
                <c:pt idx="378">
                  <c:v>8.4557907845579088</c:v>
                </c:pt>
                <c:pt idx="379">
                  <c:v>8.4557907845579088</c:v>
                </c:pt>
                <c:pt idx="380">
                  <c:v>8.4557907845579088</c:v>
                </c:pt>
                <c:pt idx="381">
                  <c:v>8.4557907845579088</c:v>
                </c:pt>
                <c:pt idx="382">
                  <c:v>8.4557907845579088</c:v>
                </c:pt>
                <c:pt idx="383">
                  <c:v>8.4557907845579088</c:v>
                </c:pt>
                <c:pt idx="384">
                  <c:v>8.4557907845579088</c:v>
                </c:pt>
                <c:pt idx="385">
                  <c:v>8.4557907845579088</c:v>
                </c:pt>
                <c:pt idx="386">
                  <c:v>8.4557907845579088</c:v>
                </c:pt>
                <c:pt idx="387">
                  <c:v>8.4557907845579088</c:v>
                </c:pt>
                <c:pt idx="388">
                  <c:v>8.4557907845579088</c:v>
                </c:pt>
                <c:pt idx="389">
                  <c:v>8.4557907845579088</c:v>
                </c:pt>
                <c:pt idx="390">
                  <c:v>8.4557907845579088</c:v>
                </c:pt>
                <c:pt idx="391">
                  <c:v>8.4557907845579088</c:v>
                </c:pt>
                <c:pt idx="392">
                  <c:v>8.4557907845579088</c:v>
                </c:pt>
                <c:pt idx="393">
                  <c:v>8.4557907845579088</c:v>
                </c:pt>
                <c:pt idx="394">
                  <c:v>8.4557907845579088</c:v>
                </c:pt>
                <c:pt idx="395">
                  <c:v>8.4557907845579088</c:v>
                </c:pt>
                <c:pt idx="396">
                  <c:v>8.4557907845579088</c:v>
                </c:pt>
                <c:pt idx="397">
                  <c:v>8.4557907845579088</c:v>
                </c:pt>
                <c:pt idx="398">
                  <c:v>8.4557907845579088</c:v>
                </c:pt>
                <c:pt idx="399">
                  <c:v>8.4557907845579088</c:v>
                </c:pt>
                <c:pt idx="400">
                  <c:v>8.4557907845579088</c:v>
                </c:pt>
                <c:pt idx="401">
                  <c:v>8.4557907845579088</c:v>
                </c:pt>
                <c:pt idx="402">
                  <c:v>8.4557907845579088</c:v>
                </c:pt>
                <c:pt idx="403">
                  <c:v>8.4557907845579088</c:v>
                </c:pt>
                <c:pt idx="404">
                  <c:v>8.4557907845579088</c:v>
                </c:pt>
                <c:pt idx="405">
                  <c:v>8.4557907845579088</c:v>
                </c:pt>
                <c:pt idx="406">
                  <c:v>8.4557907845579088</c:v>
                </c:pt>
                <c:pt idx="407">
                  <c:v>8.4557907845579088</c:v>
                </c:pt>
                <c:pt idx="408">
                  <c:v>8.4557907845579088</c:v>
                </c:pt>
                <c:pt idx="409">
                  <c:v>8.4557907845579088</c:v>
                </c:pt>
                <c:pt idx="410">
                  <c:v>8.4557907845579088</c:v>
                </c:pt>
                <c:pt idx="411">
                  <c:v>8.4557907845579088</c:v>
                </c:pt>
                <c:pt idx="412">
                  <c:v>8.4557907845579088</c:v>
                </c:pt>
                <c:pt idx="413">
                  <c:v>8.4557907845579088</c:v>
                </c:pt>
                <c:pt idx="414">
                  <c:v>8.4557907845579088</c:v>
                </c:pt>
                <c:pt idx="415">
                  <c:v>8.4557907845579088</c:v>
                </c:pt>
                <c:pt idx="416">
                  <c:v>8.4557907845579088</c:v>
                </c:pt>
                <c:pt idx="417">
                  <c:v>8.4557907845579088</c:v>
                </c:pt>
                <c:pt idx="418">
                  <c:v>8.4557907845579088</c:v>
                </c:pt>
                <c:pt idx="419">
                  <c:v>8.4557907845579088</c:v>
                </c:pt>
                <c:pt idx="420">
                  <c:v>8.4557907845579088</c:v>
                </c:pt>
                <c:pt idx="421">
                  <c:v>8.4557907845579088</c:v>
                </c:pt>
                <c:pt idx="422">
                  <c:v>8.4557907845579088</c:v>
                </c:pt>
                <c:pt idx="423">
                  <c:v>8.4557907845579088</c:v>
                </c:pt>
                <c:pt idx="424">
                  <c:v>8.4557907845579088</c:v>
                </c:pt>
                <c:pt idx="425">
                  <c:v>8.4557907845579088</c:v>
                </c:pt>
                <c:pt idx="426">
                  <c:v>8.4557907845579088</c:v>
                </c:pt>
                <c:pt idx="427">
                  <c:v>8.4557907845579088</c:v>
                </c:pt>
                <c:pt idx="428">
                  <c:v>8.4557907845579088</c:v>
                </c:pt>
                <c:pt idx="429">
                  <c:v>8.4557907845579088</c:v>
                </c:pt>
                <c:pt idx="430">
                  <c:v>8.4557907845579088</c:v>
                </c:pt>
                <c:pt idx="431">
                  <c:v>8.4557907845579088</c:v>
                </c:pt>
                <c:pt idx="432">
                  <c:v>8.4557907845579088</c:v>
                </c:pt>
                <c:pt idx="433">
                  <c:v>8.4557907845579088</c:v>
                </c:pt>
                <c:pt idx="434">
                  <c:v>8.4557907845579088</c:v>
                </c:pt>
                <c:pt idx="435">
                  <c:v>8.4557907845579088</c:v>
                </c:pt>
                <c:pt idx="436">
                  <c:v>8.4557907845579088</c:v>
                </c:pt>
                <c:pt idx="437">
                  <c:v>8.4557907845579088</c:v>
                </c:pt>
                <c:pt idx="438">
                  <c:v>8.4557907845579088</c:v>
                </c:pt>
                <c:pt idx="439">
                  <c:v>8.4557907845579088</c:v>
                </c:pt>
                <c:pt idx="440">
                  <c:v>8.4557907845579088</c:v>
                </c:pt>
                <c:pt idx="441">
                  <c:v>8.4557907845579088</c:v>
                </c:pt>
                <c:pt idx="442">
                  <c:v>8.4557907845579088</c:v>
                </c:pt>
                <c:pt idx="443">
                  <c:v>8.4557907845579088</c:v>
                </c:pt>
                <c:pt idx="444">
                  <c:v>8.4557907845579088</c:v>
                </c:pt>
                <c:pt idx="445">
                  <c:v>8.4557907845579088</c:v>
                </c:pt>
                <c:pt idx="446">
                  <c:v>8.4557907845579088</c:v>
                </c:pt>
                <c:pt idx="447">
                  <c:v>8.4557907845579088</c:v>
                </c:pt>
                <c:pt idx="448">
                  <c:v>8.4557907845579088</c:v>
                </c:pt>
                <c:pt idx="449">
                  <c:v>8.4557907845579088</c:v>
                </c:pt>
                <c:pt idx="450">
                  <c:v>8.4557907845579088</c:v>
                </c:pt>
                <c:pt idx="451">
                  <c:v>8.4557907845579088</c:v>
                </c:pt>
                <c:pt idx="452">
                  <c:v>8.4557907845579088</c:v>
                </c:pt>
                <c:pt idx="453">
                  <c:v>8.4557907845579088</c:v>
                </c:pt>
                <c:pt idx="454">
                  <c:v>8.4557907845579088</c:v>
                </c:pt>
                <c:pt idx="455">
                  <c:v>8.4557907845579088</c:v>
                </c:pt>
                <c:pt idx="456">
                  <c:v>8.4557907845579088</c:v>
                </c:pt>
                <c:pt idx="457">
                  <c:v>8.4557907845579088</c:v>
                </c:pt>
                <c:pt idx="458">
                  <c:v>8.4557907845579088</c:v>
                </c:pt>
                <c:pt idx="459">
                  <c:v>8.4557907845579088</c:v>
                </c:pt>
                <c:pt idx="460">
                  <c:v>8.4557907845579088</c:v>
                </c:pt>
                <c:pt idx="461">
                  <c:v>8.4557907845579088</c:v>
                </c:pt>
                <c:pt idx="462">
                  <c:v>8.4557907845579088</c:v>
                </c:pt>
                <c:pt idx="463">
                  <c:v>8.4557907845579088</c:v>
                </c:pt>
                <c:pt idx="464">
                  <c:v>8.4557907845579088</c:v>
                </c:pt>
                <c:pt idx="465">
                  <c:v>8.4557907845579088</c:v>
                </c:pt>
                <c:pt idx="466">
                  <c:v>8.4557907845579088</c:v>
                </c:pt>
                <c:pt idx="467">
                  <c:v>8.4557907845579088</c:v>
                </c:pt>
                <c:pt idx="468">
                  <c:v>8.4557907845579088</c:v>
                </c:pt>
                <c:pt idx="469">
                  <c:v>8.4557907845579088</c:v>
                </c:pt>
                <c:pt idx="470">
                  <c:v>8.4557907845579088</c:v>
                </c:pt>
                <c:pt idx="471">
                  <c:v>8.4557907845579088</c:v>
                </c:pt>
                <c:pt idx="472">
                  <c:v>8.4557907845579088</c:v>
                </c:pt>
                <c:pt idx="473">
                  <c:v>8.4557907845579088</c:v>
                </c:pt>
                <c:pt idx="474">
                  <c:v>8.4557907845579088</c:v>
                </c:pt>
                <c:pt idx="475">
                  <c:v>8.4557907845579088</c:v>
                </c:pt>
                <c:pt idx="476">
                  <c:v>8.4557907845579088</c:v>
                </c:pt>
                <c:pt idx="477">
                  <c:v>8.4557907845579088</c:v>
                </c:pt>
                <c:pt idx="478">
                  <c:v>8.4557907845579088</c:v>
                </c:pt>
                <c:pt idx="479">
                  <c:v>8.4557907845579088</c:v>
                </c:pt>
                <c:pt idx="480">
                  <c:v>8.4557907845579088</c:v>
                </c:pt>
                <c:pt idx="481">
                  <c:v>8.4557907845579088</c:v>
                </c:pt>
                <c:pt idx="482">
                  <c:v>8.4557907845579088</c:v>
                </c:pt>
                <c:pt idx="483">
                  <c:v>8.4557907845579088</c:v>
                </c:pt>
                <c:pt idx="484">
                  <c:v>8.4557907845579088</c:v>
                </c:pt>
                <c:pt idx="485">
                  <c:v>8.4557907845579088</c:v>
                </c:pt>
                <c:pt idx="486">
                  <c:v>8.4557907845579088</c:v>
                </c:pt>
                <c:pt idx="487">
                  <c:v>8.4557907845579088</c:v>
                </c:pt>
                <c:pt idx="488">
                  <c:v>8.4557907845579088</c:v>
                </c:pt>
                <c:pt idx="489">
                  <c:v>8.4557907845579088</c:v>
                </c:pt>
                <c:pt idx="490">
                  <c:v>8.4557907845579088</c:v>
                </c:pt>
                <c:pt idx="491">
                  <c:v>8.4557907845579088</c:v>
                </c:pt>
                <c:pt idx="492">
                  <c:v>8.4557907845579088</c:v>
                </c:pt>
                <c:pt idx="493">
                  <c:v>8.4557907845579088</c:v>
                </c:pt>
                <c:pt idx="494">
                  <c:v>8.4557907845579088</c:v>
                </c:pt>
                <c:pt idx="495">
                  <c:v>8.4557907845579088</c:v>
                </c:pt>
                <c:pt idx="496">
                  <c:v>8.4557907845579088</c:v>
                </c:pt>
                <c:pt idx="497">
                  <c:v>8.4557907845579088</c:v>
                </c:pt>
                <c:pt idx="498">
                  <c:v>8.4557907845579088</c:v>
                </c:pt>
                <c:pt idx="499">
                  <c:v>8.4557907845579088</c:v>
                </c:pt>
                <c:pt idx="500">
                  <c:v>8.4557907845579088</c:v>
                </c:pt>
                <c:pt idx="501">
                  <c:v>8.4557907845579088</c:v>
                </c:pt>
                <c:pt idx="502">
                  <c:v>8.4557907845579088</c:v>
                </c:pt>
                <c:pt idx="503">
                  <c:v>8.4557907845579088</c:v>
                </c:pt>
                <c:pt idx="504">
                  <c:v>8.4557907845579088</c:v>
                </c:pt>
                <c:pt idx="505">
                  <c:v>8.4557907845579088</c:v>
                </c:pt>
                <c:pt idx="506">
                  <c:v>8.4557907845579088</c:v>
                </c:pt>
                <c:pt idx="507">
                  <c:v>8.4557907845579088</c:v>
                </c:pt>
                <c:pt idx="508">
                  <c:v>8.4557907845579088</c:v>
                </c:pt>
                <c:pt idx="509">
                  <c:v>8.4557907845579088</c:v>
                </c:pt>
                <c:pt idx="510">
                  <c:v>8.4557907845579088</c:v>
                </c:pt>
                <c:pt idx="511">
                  <c:v>8.4557907845579088</c:v>
                </c:pt>
                <c:pt idx="512">
                  <c:v>8.4557907845579088</c:v>
                </c:pt>
                <c:pt idx="513">
                  <c:v>8.4557907845579088</c:v>
                </c:pt>
                <c:pt idx="514">
                  <c:v>8.4557907845579088</c:v>
                </c:pt>
                <c:pt idx="515">
                  <c:v>8.4557907845579088</c:v>
                </c:pt>
                <c:pt idx="516">
                  <c:v>8.4557907845579088</c:v>
                </c:pt>
                <c:pt idx="517">
                  <c:v>8.4557907845579088</c:v>
                </c:pt>
                <c:pt idx="518">
                  <c:v>8.4557907845579088</c:v>
                </c:pt>
                <c:pt idx="519">
                  <c:v>8.4557907845579088</c:v>
                </c:pt>
                <c:pt idx="520">
                  <c:v>8.4557907845579088</c:v>
                </c:pt>
                <c:pt idx="521">
                  <c:v>8.4557907845579088</c:v>
                </c:pt>
                <c:pt idx="522">
                  <c:v>8.4557907845579088</c:v>
                </c:pt>
                <c:pt idx="523">
                  <c:v>8.4557907845579088</c:v>
                </c:pt>
                <c:pt idx="524">
                  <c:v>8.4557907845579088</c:v>
                </c:pt>
                <c:pt idx="525">
                  <c:v>8.4557907845579088</c:v>
                </c:pt>
                <c:pt idx="526">
                  <c:v>8.4557907845579088</c:v>
                </c:pt>
                <c:pt idx="527">
                  <c:v>8.4557907845579088</c:v>
                </c:pt>
                <c:pt idx="528">
                  <c:v>8.4557907845579088</c:v>
                </c:pt>
                <c:pt idx="529">
                  <c:v>8.4557907845579088</c:v>
                </c:pt>
                <c:pt idx="530">
                  <c:v>8.4557907845579088</c:v>
                </c:pt>
                <c:pt idx="531">
                  <c:v>8.4557907845579088</c:v>
                </c:pt>
                <c:pt idx="532">
                  <c:v>8.4557907845579088</c:v>
                </c:pt>
                <c:pt idx="533">
                  <c:v>8.4557907845579088</c:v>
                </c:pt>
                <c:pt idx="534">
                  <c:v>8.4557907845579088</c:v>
                </c:pt>
                <c:pt idx="535">
                  <c:v>8.4557907845579088</c:v>
                </c:pt>
                <c:pt idx="536">
                  <c:v>8.4557907845579088</c:v>
                </c:pt>
                <c:pt idx="537">
                  <c:v>8.4557907845579088</c:v>
                </c:pt>
                <c:pt idx="538">
                  <c:v>8.4557907845579088</c:v>
                </c:pt>
                <c:pt idx="539">
                  <c:v>8.4557907845579088</c:v>
                </c:pt>
                <c:pt idx="540">
                  <c:v>8.4557907845579088</c:v>
                </c:pt>
                <c:pt idx="541">
                  <c:v>8.4557907845579088</c:v>
                </c:pt>
                <c:pt idx="542">
                  <c:v>8.4557907845579088</c:v>
                </c:pt>
                <c:pt idx="543">
                  <c:v>8.4557907845579088</c:v>
                </c:pt>
                <c:pt idx="544">
                  <c:v>8.4557907845579088</c:v>
                </c:pt>
                <c:pt idx="545">
                  <c:v>8.4557907845579088</c:v>
                </c:pt>
                <c:pt idx="546">
                  <c:v>8.4557907845579088</c:v>
                </c:pt>
                <c:pt idx="547">
                  <c:v>8.4557907845579088</c:v>
                </c:pt>
                <c:pt idx="548">
                  <c:v>8.4557907845579088</c:v>
                </c:pt>
                <c:pt idx="549">
                  <c:v>8.4557907845579088</c:v>
                </c:pt>
                <c:pt idx="550">
                  <c:v>8.4557907845579088</c:v>
                </c:pt>
                <c:pt idx="551">
                  <c:v>8.4557907845579088</c:v>
                </c:pt>
                <c:pt idx="552">
                  <c:v>8.4557907845579088</c:v>
                </c:pt>
                <c:pt idx="553">
                  <c:v>8.4557907845579088</c:v>
                </c:pt>
                <c:pt idx="554">
                  <c:v>8.4557907845579088</c:v>
                </c:pt>
                <c:pt idx="555">
                  <c:v>8.4557907845579088</c:v>
                </c:pt>
                <c:pt idx="556">
                  <c:v>8.4557907845579088</c:v>
                </c:pt>
                <c:pt idx="557">
                  <c:v>8.4557907845579088</c:v>
                </c:pt>
                <c:pt idx="558">
                  <c:v>8.4557907845579088</c:v>
                </c:pt>
                <c:pt idx="559">
                  <c:v>8.4557907845579088</c:v>
                </c:pt>
                <c:pt idx="560">
                  <c:v>8.4557907845579088</c:v>
                </c:pt>
                <c:pt idx="561">
                  <c:v>8.4557907845579088</c:v>
                </c:pt>
                <c:pt idx="562">
                  <c:v>8.4557907845579088</c:v>
                </c:pt>
                <c:pt idx="563">
                  <c:v>8.4557907845579088</c:v>
                </c:pt>
                <c:pt idx="564">
                  <c:v>8.4557907845579088</c:v>
                </c:pt>
                <c:pt idx="565">
                  <c:v>8.4557907845579088</c:v>
                </c:pt>
                <c:pt idx="566">
                  <c:v>8.4557907845579088</c:v>
                </c:pt>
                <c:pt idx="567">
                  <c:v>8.4557907845579088</c:v>
                </c:pt>
                <c:pt idx="568">
                  <c:v>8.4557907845579088</c:v>
                </c:pt>
                <c:pt idx="569">
                  <c:v>8.4557907845579088</c:v>
                </c:pt>
                <c:pt idx="570">
                  <c:v>8.4557907845579088</c:v>
                </c:pt>
                <c:pt idx="571">
                  <c:v>8.4557907845579088</c:v>
                </c:pt>
                <c:pt idx="572">
                  <c:v>8.4557907845579088</c:v>
                </c:pt>
                <c:pt idx="573">
                  <c:v>8.4557907845579088</c:v>
                </c:pt>
                <c:pt idx="574">
                  <c:v>8.4557907845579088</c:v>
                </c:pt>
                <c:pt idx="575">
                  <c:v>8.4557907845579088</c:v>
                </c:pt>
                <c:pt idx="576">
                  <c:v>8.4557907845579088</c:v>
                </c:pt>
                <c:pt idx="577">
                  <c:v>8.4557907845579088</c:v>
                </c:pt>
                <c:pt idx="578">
                  <c:v>8.4557907845579088</c:v>
                </c:pt>
                <c:pt idx="579">
                  <c:v>8.4557907845579088</c:v>
                </c:pt>
                <c:pt idx="580">
                  <c:v>8.4557907845579088</c:v>
                </c:pt>
                <c:pt idx="581">
                  <c:v>8.4557907845579088</c:v>
                </c:pt>
                <c:pt idx="582">
                  <c:v>8.4557907845579088</c:v>
                </c:pt>
                <c:pt idx="583">
                  <c:v>8.4557907845579088</c:v>
                </c:pt>
                <c:pt idx="584">
                  <c:v>8.4557907845579088</c:v>
                </c:pt>
                <c:pt idx="585">
                  <c:v>8.4557907845579088</c:v>
                </c:pt>
                <c:pt idx="586">
                  <c:v>8.4557907845579088</c:v>
                </c:pt>
                <c:pt idx="587">
                  <c:v>8.4557907845579088</c:v>
                </c:pt>
                <c:pt idx="588">
                  <c:v>8.4557907845579088</c:v>
                </c:pt>
                <c:pt idx="589">
                  <c:v>8.4557907845579088</c:v>
                </c:pt>
                <c:pt idx="590">
                  <c:v>8.4557907845579088</c:v>
                </c:pt>
                <c:pt idx="591">
                  <c:v>8.4557907845579088</c:v>
                </c:pt>
                <c:pt idx="592">
                  <c:v>8.4557907845579088</c:v>
                </c:pt>
                <c:pt idx="593">
                  <c:v>8.4557907845579088</c:v>
                </c:pt>
                <c:pt idx="594">
                  <c:v>8.4557907845579088</c:v>
                </c:pt>
                <c:pt idx="595">
                  <c:v>8.4557907845579088</c:v>
                </c:pt>
                <c:pt idx="596">
                  <c:v>8.4557907845579088</c:v>
                </c:pt>
                <c:pt idx="597">
                  <c:v>8.4557907845579088</c:v>
                </c:pt>
                <c:pt idx="598">
                  <c:v>8.4557907845579088</c:v>
                </c:pt>
                <c:pt idx="599">
                  <c:v>8.4557907845579088</c:v>
                </c:pt>
                <c:pt idx="600">
                  <c:v>8.4557907845579088</c:v>
                </c:pt>
                <c:pt idx="601">
                  <c:v>8.4557907845579088</c:v>
                </c:pt>
                <c:pt idx="602">
                  <c:v>8.4557907845579088</c:v>
                </c:pt>
                <c:pt idx="603">
                  <c:v>8.4557907845579088</c:v>
                </c:pt>
                <c:pt idx="604">
                  <c:v>8.4557907845579088</c:v>
                </c:pt>
                <c:pt idx="605">
                  <c:v>8.4557907845579088</c:v>
                </c:pt>
                <c:pt idx="606">
                  <c:v>8.4557907845579088</c:v>
                </c:pt>
                <c:pt idx="607">
                  <c:v>8.4557907845579088</c:v>
                </c:pt>
                <c:pt idx="608">
                  <c:v>8.4557907845579088</c:v>
                </c:pt>
                <c:pt idx="609">
                  <c:v>8.4557907845579088</c:v>
                </c:pt>
                <c:pt idx="610">
                  <c:v>8.4557907845579088</c:v>
                </c:pt>
                <c:pt idx="611">
                  <c:v>8.4557907845579088</c:v>
                </c:pt>
                <c:pt idx="612">
                  <c:v>8.4557907845579088</c:v>
                </c:pt>
                <c:pt idx="613">
                  <c:v>8.4557907845579088</c:v>
                </c:pt>
                <c:pt idx="614">
                  <c:v>8.4557907845579088</c:v>
                </c:pt>
                <c:pt idx="615">
                  <c:v>8.4557907845579088</c:v>
                </c:pt>
                <c:pt idx="616">
                  <c:v>8.4557907845579088</c:v>
                </c:pt>
                <c:pt idx="617">
                  <c:v>8.4557907845579088</c:v>
                </c:pt>
                <c:pt idx="618">
                  <c:v>8.4557907845579088</c:v>
                </c:pt>
                <c:pt idx="619">
                  <c:v>8.4557907845579088</c:v>
                </c:pt>
                <c:pt idx="620">
                  <c:v>8.4557907845579088</c:v>
                </c:pt>
                <c:pt idx="621">
                  <c:v>8.4557907845579088</c:v>
                </c:pt>
                <c:pt idx="622">
                  <c:v>8.4557907845579088</c:v>
                </c:pt>
                <c:pt idx="623">
                  <c:v>8.4557907845579088</c:v>
                </c:pt>
                <c:pt idx="624">
                  <c:v>8.4557907845579088</c:v>
                </c:pt>
                <c:pt idx="625">
                  <c:v>8.4557907845579088</c:v>
                </c:pt>
                <c:pt idx="626">
                  <c:v>8.4557907845579088</c:v>
                </c:pt>
                <c:pt idx="627">
                  <c:v>8.4557907845579088</c:v>
                </c:pt>
                <c:pt idx="628">
                  <c:v>8.4557907845579088</c:v>
                </c:pt>
                <c:pt idx="629">
                  <c:v>8.4557907845579088</c:v>
                </c:pt>
                <c:pt idx="630">
                  <c:v>8.4557907845579088</c:v>
                </c:pt>
                <c:pt idx="631">
                  <c:v>8.4557907845579088</c:v>
                </c:pt>
                <c:pt idx="632">
                  <c:v>8.4557907845579088</c:v>
                </c:pt>
                <c:pt idx="633">
                  <c:v>8.4557907845579088</c:v>
                </c:pt>
                <c:pt idx="634">
                  <c:v>8.4557907845579088</c:v>
                </c:pt>
                <c:pt idx="635">
                  <c:v>8.4557907845579088</c:v>
                </c:pt>
                <c:pt idx="636">
                  <c:v>8.4557907845579088</c:v>
                </c:pt>
                <c:pt idx="637">
                  <c:v>8.4557907845579088</c:v>
                </c:pt>
                <c:pt idx="638">
                  <c:v>8.4557907845579088</c:v>
                </c:pt>
                <c:pt idx="639">
                  <c:v>8.4557907845579088</c:v>
                </c:pt>
                <c:pt idx="640">
                  <c:v>8.4557907845579088</c:v>
                </c:pt>
                <c:pt idx="641">
                  <c:v>8.4557907845579088</c:v>
                </c:pt>
                <c:pt idx="642">
                  <c:v>8.4557907845579088</c:v>
                </c:pt>
                <c:pt idx="643">
                  <c:v>8.4557907845579088</c:v>
                </c:pt>
                <c:pt idx="644">
                  <c:v>8.4557907845579088</c:v>
                </c:pt>
                <c:pt idx="645">
                  <c:v>8.4557907845579088</c:v>
                </c:pt>
                <c:pt idx="646">
                  <c:v>8.4557907845579088</c:v>
                </c:pt>
                <c:pt idx="647">
                  <c:v>8.4557907845579088</c:v>
                </c:pt>
                <c:pt idx="648">
                  <c:v>8.4557907845579088</c:v>
                </c:pt>
                <c:pt idx="649">
                  <c:v>8.4557907845579088</c:v>
                </c:pt>
                <c:pt idx="650">
                  <c:v>8.4557907845579088</c:v>
                </c:pt>
                <c:pt idx="651">
                  <c:v>8.4557907845579088</c:v>
                </c:pt>
                <c:pt idx="652">
                  <c:v>8.4557907845579088</c:v>
                </c:pt>
                <c:pt idx="653">
                  <c:v>8.4557907845579088</c:v>
                </c:pt>
                <c:pt idx="654">
                  <c:v>8.4557907845579088</c:v>
                </c:pt>
                <c:pt idx="655">
                  <c:v>8.4557907845579088</c:v>
                </c:pt>
                <c:pt idx="656">
                  <c:v>8.4557907845579088</c:v>
                </c:pt>
                <c:pt idx="657">
                  <c:v>8.4557907845579088</c:v>
                </c:pt>
                <c:pt idx="658">
                  <c:v>8.4557907845579088</c:v>
                </c:pt>
                <c:pt idx="659">
                  <c:v>8.4557907845579088</c:v>
                </c:pt>
                <c:pt idx="660">
                  <c:v>8.4557907845579088</c:v>
                </c:pt>
                <c:pt idx="661">
                  <c:v>8.4557907845579088</c:v>
                </c:pt>
                <c:pt idx="662">
                  <c:v>8.4557907845579088</c:v>
                </c:pt>
                <c:pt idx="663">
                  <c:v>8.4557907845579088</c:v>
                </c:pt>
                <c:pt idx="664">
                  <c:v>8.4557907845579088</c:v>
                </c:pt>
                <c:pt idx="665">
                  <c:v>8.4557907845579088</c:v>
                </c:pt>
                <c:pt idx="666">
                  <c:v>8.4557907845579088</c:v>
                </c:pt>
                <c:pt idx="667">
                  <c:v>8.4557907845579088</c:v>
                </c:pt>
                <c:pt idx="668">
                  <c:v>8.4557907845579088</c:v>
                </c:pt>
                <c:pt idx="669">
                  <c:v>8.4557907845579088</c:v>
                </c:pt>
                <c:pt idx="670">
                  <c:v>8.4557907845579088</c:v>
                </c:pt>
                <c:pt idx="671">
                  <c:v>8.4557907845579088</c:v>
                </c:pt>
                <c:pt idx="672">
                  <c:v>8.4557907845579088</c:v>
                </c:pt>
                <c:pt idx="673">
                  <c:v>8.4557907845579088</c:v>
                </c:pt>
                <c:pt idx="674">
                  <c:v>8.4557907845579088</c:v>
                </c:pt>
                <c:pt idx="675">
                  <c:v>8.4557907845579088</c:v>
                </c:pt>
                <c:pt idx="676">
                  <c:v>8.4557907845579088</c:v>
                </c:pt>
                <c:pt idx="677">
                  <c:v>8.4557907845579088</c:v>
                </c:pt>
                <c:pt idx="678">
                  <c:v>8.4557907845579088</c:v>
                </c:pt>
                <c:pt idx="679">
                  <c:v>8.4557907845579088</c:v>
                </c:pt>
                <c:pt idx="680">
                  <c:v>8.4557907845579088</c:v>
                </c:pt>
                <c:pt idx="681">
                  <c:v>8.4557907845579088</c:v>
                </c:pt>
                <c:pt idx="682">
                  <c:v>8.4557907845579088</c:v>
                </c:pt>
                <c:pt idx="683">
                  <c:v>8.4557907845579088</c:v>
                </c:pt>
                <c:pt idx="684">
                  <c:v>8.4557907845579088</c:v>
                </c:pt>
                <c:pt idx="685">
                  <c:v>8.4557907845579088</c:v>
                </c:pt>
                <c:pt idx="686">
                  <c:v>8.4557907845579088</c:v>
                </c:pt>
                <c:pt idx="687">
                  <c:v>8.4557907845579088</c:v>
                </c:pt>
                <c:pt idx="688">
                  <c:v>8.4557907845579088</c:v>
                </c:pt>
                <c:pt idx="689">
                  <c:v>8.4557907845579088</c:v>
                </c:pt>
                <c:pt idx="690">
                  <c:v>8.4557907845579088</c:v>
                </c:pt>
                <c:pt idx="691">
                  <c:v>8.4557907845579088</c:v>
                </c:pt>
                <c:pt idx="692">
                  <c:v>8.4557907845579088</c:v>
                </c:pt>
                <c:pt idx="693">
                  <c:v>8.4557907845579088</c:v>
                </c:pt>
                <c:pt idx="694">
                  <c:v>8.4557907845579088</c:v>
                </c:pt>
                <c:pt idx="695">
                  <c:v>8.4557907845579088</c:v>
                </c:pt>
                <c:pt idx="696">
                  <c:v>8.4557907845579088</c:v>
                </c:pt>
                <c:pt idx="697">
                  <c:v>8.4557907845579088</c:v>
                </c:pt>
                <c:pt idx="698">
                  <c:v>8.4557907845579088</c:v>
                </c:pt>
                <c:pt idx="699">
                  <c:v>8.4557907845579088</c:v>
                </c:pt>
                <c:pt idx="700">
                  <c:v>8.4557907845579088</c:v>
                </c:pt>
                <c:pt idx="701">
                  <c:v>8.4557907845579088</c:v>
                </c:pt>
                <c:pt idx="702">
                  <c:v>8.4557907845579088</c:v>
                </c:pt>
                <c:pt idx="703">
                  <c:v>8.4557907845579088</c:v>
                </c:pt>
                <c:pt idx="704">
                  <c:v>8.4557907845579088</c:v>
                </c:pt>
                <c:pt idx="705">
                  <c:v>8.4557907845579088</c:v>
                </c:pt>
                <c:pt idx="706">
                  <c:v>8.4557907845579088</c:v>
                </c:pt>
                <c:pt idx="707">
                  <c:v>8.4557907845579088</c:v>
                </c:pt>
                <c:pt idx="708">
                  <c:v>8.4557907845579088</c:v>
                </c:pt>
                <c:pt idx="709">
                  <c:v>8.4557907845579088</c:v>
                </c:pt>
                <c:pt idx="710">
                  <c:v>8.4557907845579088</c:v>
                </c:pt>
                <c:pt idx="711">
                  <c:v>8.4557907845579088</c:v>
                </c:pt>
                <c:pt idx="712">
                  <c:v>8.4557907845579088</c:v>
                </c:pt>
                <c:pt idx="713">
                  <c:v>8.4557907845579088</c:v>
                </c:pt>
                <c:pt idx="714">
                  <c:v>8.4557907845579088</c:v>
                </c:pt>
                <c:pt idx="715">
                  <c:v>8.4557907845579088</c:v>
                </c:pt>
                <c:pt idx="716">
                  <c:v>8.4557907845579088</c:v>
                </c:pt>
                <c:pt idx="717">
                  <c:v>8.4557907845579088</c:v>
                </c:pt>
                <c:pt idx="718">
                  <c:v>8.4557907845579088</c:v>
                </c:pt>
                <c:pt idx="719">
                  <c:v>8.4557907845579088</c:v>
                </c:pt>
                <c:pt idx="720">
                  <c:v>8.4557907845579088</c:v>
                </c:pt>
                <c:pt idx="721">
                  <c:v>8.4557907845579088</c:v>
                </c:pt>
                <c:pt idx="722">
                  <c:v>8.4557907845579088</c:v>
                </c:pt>
                <c:pt idx="723">
                  <c:v>8.4557907845579088</c:v>
                </c:pt>
                <c:pt idx="724">
                  <c:v>8.4557907845579088</c:v>
                </c:pt>
                <c:pt idx="725">
                  <c:v>8.4557907845579088</c:v>
                </c:pt>
                <c:pt idx="726">
                  <c:v>8.4557907845579088</c:v>
                </c:pt>
                <c:pt idx="727">
                  <c:v>8.4557907845579088</c:v>
                </c:pt>
                <c:pt idx="728">
                  <c:v>8.4557907845579088</c:v>
                </c:pt>
                <c:pt idx="729">
                  <c:v>8.4557907845579088</c:v>
                </c:pt>
                <c:pt idx="730">
                  <c:v>8.4557907845579088</c:v>
                </c:pt>
                <c:pt idx="731">
                  <c:v>8.4557907845579088</c:v>
                </c:pt>
                <c:pt idx="732">
                  <c:v>8.4557907845579088</c:v>
                </c:pt>
                <c:pt idx="733">
                  <c:v>8.4557907845579088</c:v>
                </c:pt>
                <c:pt idx="734">
                  <c:v>8.4557907845579088</c:v>
                </c:pt>
                <c:pt idx="735">
                  <c:v>8.4557907845579088</c:v>
                </c:pt>
                <c:pt idx="736">
                  <c:v>8.4557907845579088</c:v>
                </c:pt>
                <c:pt idx="737">
                  <c:v>8.4557907845579088</c:v>
                </c:pt>
                <c:pt idx="738">
                  <c:v>8.4557907845579088</c:v>
                </c:pt>
                <c:pt idx="739">
                  <c:v>8.4557907845579088</c:v>
                </c:pt>
                <c:pt idx="740">
                  <c:v>8.4557907845579088</c:v>
                </c:pt>
                <c:pt idx="741">
                  <c:v>8.4557907845579088</c:v>
                </c:pt>
                <c:pt idx="742">
                  <c:v>8.4557907845579088</c:v>
                </c:pt>
                <c:pt idx="743">
                  <c:v>8.4557907845579088</c:v>
                </c:pt>
                <c:pt idx="744">
                  <c:v>8.4557907845579088</c:v>
                </c:pt>
                <c:pt idx="745">
                  <c:v>8.4557907845579088</c:v>
                </c:pt>
                <c:pt idx="746">
                  <c:v>8.4557907845579088</c:v>
                </c:pt>
                <c:pt idx="747">
                  <c:v>8.4557907845579088</c:v>
                </c:pt>
                <c:pt idx="748">
                  <c:v>8.4557907845579088</c:v>
                </c:pt>
                <c:pt idx="749">
                  <c:v>8.4557907845579088</c:v>
                </c:pt>
                <c:pt idx="750">
                  <c:v>8.4557907845579088</c:v>
                </c:pt>
                <c:pt idx="751">
                  <c:v>8.4557907845579088</c:v>
                </c:pt>
                <c:pt idx="752">
                  <c:v>8.4557907845579088</c:v>
                </c:pt>
                <c:pt idx="753">
                  <c:v>8.4557907845579088</c:v>
                </c:pt>
                <c:pt idx="754">
                  <c:v>8.4557907845579088</c:v>
                </c:pt>
                <c:pt idx="755">
                  <c:v>8.4557907845579088</c:v>
                </c:pt>
                <c:pt idx="756">
                  <c:v>8.4557907845579088</c:v>
                </c:pt>
                <c:pt idx="757">
                  <c:v>8.4557907845579088</c:v>
                </c:pt>
                <c:pt idx="758">
                  <c:v>8.4557907845579088</c:v>
                </c:pt>
                <c:pt idx="759">
                  <c:v>8.4557907845579088</c:v>
                </c:pt>
                <c:pt idx="760">
                  <c:v>8.4557907845579088</c:v>
                </c:pt>
                <c:pt idx="761">
                  <c:v>8.4557907845579088</c:v>
                </c:pt>
                <c:pt idx="762">
                  <c:v>8.4557907845579088</c:v>
                </c:pt>
                <c:pt idx="763">
                  <c:v>8.4557907845579088</c:v>
                </c:pt>
                <c:pt idx="764">
                  <c:v>8.4557907845579088</c:v>
                </c:pt>
                <c:pt idx="765">
                  <c:v>8.4557907845579088</c:v>
                </c:pt>
                <c:pt idx="766">
                  <c:v>8.4557907845579088</c:v>
                </c:pt>
                <c:pt idx="767">
                  <c:v>8.4557907845579088</c:v>
                </c:pt>
                <c:pt idx="768">
                  <c:v>8.4557907845579088</c:v>
                </c:pt>
                <c:pt idx="769">
                  <c:v>8.4557907845579088</c:v>
                </c:pt>
                <c:pt idx="770">
                  <c:v>8.4557907845579088</c:v>
                </c:pt>
                <c:pt idx="771">
                  <c:v>8.4557907845579088</c:v>
                </c:pt>
                <c:pt idx="772">
                  <c:v>8.4557907845579088</c:v>
                </c:pt>
                <c:pt idx="773">
                  <c:v>8.4557907845579088</c:v>
                </c:pt>
                <c:pt idx="774">
                  <c:v>8.4557907845579088</c:v>
                </c:pt>
                <c:pt idx="775">
                  <c:v>8.4557907845579088</c:v>
                </c:pt>
                <c:pt idx="776">
                  <c:v>8.4557907845579088</c:v>
                </c:pt>
                <c:pt idx="777">
                  <c:v>8.4557907845579088</c:v>
                </c:pt>
                <c:pt idx="778">
                  <c:v>8.4557907845579088</c:v>
                </c:pt>
                <c:pt idx="779">
                  <c:v>8.4557907845579088</c:v>
                </c:pt>
                <c:pt idx="780">
                  <c:v>8.4557907845579088</c:v>
                </c:pt>
                <c:pt idx="781">
                  <c:v>8.4557907845579088</c:v>
                </c:pt>
                <c:pt idx="782">
                  <c:v>8.4557907845579088</c:v>
                </c:pt>
                <c:pt idx="783">
                  <c:v>8.4557907845579088</c:v>
                </c:pt>
                <c:pt idx="784">
                  <c:v>8.4557907845579088</c:v>
                </c:pt>
                <c:pt idx="785">
                  <c:v>8.4557907845579088</c:v>
                </c:pt>
                <c:pt idx="786">
                  <c:v>8.4557907845579088</c:v>
                </c:pt>
                <c:pt idx="787">
                  <c:v>8.4557907845579088</c:v>
                </c:pt>
                <c:pt idx="788">
                  <c:v>8.4557907845579088</c:v>
                </c:pt>
                <c:pt idx="789">
                  <c:v>8.4557907845579088</c:v>
                </c:pt>
                <c:pt idx="790">
                  <c:v>8.4557907845579088</c:v>
                </c:pt>
                <c:pt idx="791">
                  <c:v>8.4557907845579088</c:v>
                </c:pt>
                <c:pt idx="792">
                  <c:v>8.4557907845579088</c:v>
                </c:pt>
                <c:pt idx="793">
                  <c:v>8.4557907845579088</c:v>
                </c:pt>
                <c:pt idx="794">
                  <c:v>8.4557907845579088</c:v>
                </c:pt>
                <c:pt idx="795">
                  <c:v>8.4557907845579088</c:v>
                </c:pt>
                <c:pt idx="796">
                  <c:v>8.4557907845579088</c:v>
                </c:pt>
                <c:pt idx="797">
                  <c:v>8.4557907845579088</c:v>
                </c:pt>
                <c:pt idx="798">
                  <c:v>8.4557907845579088</c:v>
                </c:pt>
                <c:pt idx="799">
                  <c:v>8.4557907845579088</c:v>
                </c:pt>
                <c:pt idx="800">
                  <c:v>8.4557907845579088</c:v>
                </c:pt>
                <c:pt idx="801">
                  <c:v>8.4557907845579088</c:v>
                </c:pt>
                <c:pt idx="802">
                  <c:v>8.4557907845579088</c:v>
                </c:pt>
                <c:pt idx="803">
                  <c:v>8.4557907845579088</c:v>
                </c:pt>
                <c:pt idx="804">
                  <c:v>8.4557907845579088</c:v>
                </c:pt>
                <c:pt idx="805">
                  <c:v>8.4557907845579088</c:v>
                </c:pt>
                <c:pt idx="806">
                  <c:v>8.4557907845579088</c:v>
                </c:pt>
                <c:pt idx="807">
                  <c:v>8.4557907845579088</c:v>
                </c:pt>
                <c:pt idx="808">
                  <c:v>8.4557907845579088</c:v>
                </c:pt>
                <c:pt idx="809">
                  <c:v>8.4557907845579088</c:v>
                </c:pt>
                <c:pt idx="810">
                  <c:v>8.4557907845579088</c:v>
                </c:pt>
                <c:pt idx="811">
                  <c:v>8.4557907845579088</c:v>
                </c:pt>
                <c:pt idx="812">
                  <c:v>8.4557907845579088</c:v>
                </c:pt>
                <c:pt idx="813">
                  <c:v>8.4557907845579088</c:v>
                </c:pt>
                <c:pt idx="814">
                  <c:v>8.4557907845579088</c:v>
                </c:pt>
                <c:pt idx="815">
                  <c:v>8.4557907845579088</c:v>
                </c:pt>
                <c:pt idx="816">
                  <c:v>8.4557907845579088</c:v>
                </c:pt>
                <c:pt idx="817">
                  <c:v>8.4557907845579088</c:v>
                </c:pt>
                <c:pt idx="818">
                  <c:v>8.4557907845579088</c:v>
                </c:pt>
                <c:pt idx="819">
                  <c:v>8.4557907845579088</c:v>
                </c:pt>
                <c:pt idx="820">
                  <c:v>8.4557907845579088</c:v>
                </c:pt>
                <c:pt idx="821">
                  <c:v>8.4557907845579088</c:v>
                </c:pt>
                <c:pt idx="822">
                  <c:v>8.4557907845579088</c:v>
                </c:pt>
                <c:pt idx="823">
                  <c:v>8.4557907845579088</c:v>
                </c:pt>
                <c:pt idx="824">
                  <c:v>8.4557907845579088</c:v>
                </c:pt>
                <c:pt idx="825">
                  <c:v>8.4557907845579088</c:v>
                </c:pt>
                <c:pt idx="826">
                  <c:v>8.4557907845579088</c:v>
                </c:pt>
                <c:pt idx="827">
                  <c:v>8.4557907845579088</c:v>
                </c:pt>
                <c:pt idx="828">
                  <c:v>8.4557907845579088</c:v>
                </c:pt>
                <c:pt idx="829">
                  <c:v>8.4557907845579088</c:v>
                </c:pt>
                <c:pt idx="830">
                  <c:v>8.4557907845579088</c:v>
                </c:pt>
                <c:pt idx="831">
                  <c:v>8.4557907845579088</c:v>
                </c:pt>
                <c:pt idx="832">
                  <c:v>8.4557907845579088</c:v>
                </c:pt>
                <c:pt idx="833">
                  <c:v>8.4557907845579088</c:v>
                </c:pt>
                <c:pt idx="834">
                  <c:v>8.4557907845579088</c:v>
                </c:pt>
                <c:pt idx="835">
                  <c:v>8.4557907845579088</c:v>
                </c:pt>
                <c:pt idx="836">
                  <c:v>8.4557907845579088</c:v>
                </c:pt>
                <c:pt idx="837">
                  <c:v>8.4557907845579088</c:v>
                </c:pt>
                <c:pt idx="838">
                  <c:v>8.4557907845579088</c:v>
                </c:pt>
                <c:pt idx="839">
                  <c:v>8.4557907845579088</c:v>
                </c:pt>
                <c:pt idx="840">
                  <c:v>8.4557907845579088</c:v>
                </c:pt>
                <c:pt idx="841">
                  <c:v>8.4557907845579088</c:v>
                </c:pt>
                <c:pt idx="842">
                  <c:v>8.4557907845579088</c:v>
                </c:pt>
                <c:pt idx="843">
                  <c:v>8.4557907845579088</c:v>
                </c:pt>
                <c:pt idx="844">
                  <c:v>8.4557907845579088</c:v>
                </c:pt>
                <c:pt idx="845">
                  <c:v>8.4557907845579088</c:v>
                </c:pt>
                <c:pt idx="846">
                  <c:v>8.4557907845579088</c:v>
                </c:pt>
                <c:pt idx="847">
                  <c:v>8.4557907845579088</c:v>
                </c:pt>
                <c:pt idx="848">
                  <c:v>8.4557907845579088</c:v>
                </c:pt>
                <c:pt idx="849">
                  <c:v>8.4557907845579088</c:v>
                </c:pt>
                <c:pt idx="850">
                  <c:v>8.4557907845579088</c:v>
                </c:pt>
                <c:pt idx="851">
                  <c:v>8.4557907845579088</c:v>
                </c:pt>
                <c:pt idx="852">
                  <c:v>8.4557907845579088</c:v>
                </c:pt>
                <c:pt idx="853">
                  <c:v>8.4557907845579088</c:v>
                </c:pt>
                <c:pt idx="854">
                  <c:v>8.4557907845579088</c:v>
                </c:pt>
                <c:pt idx="855">
                  <c:v>8.4557907845579088</c:v>
                </c:pt>
                <c:pt idx="856">
                  <c:v>8.4557907845579088</c:v>
                </c:pt>
                <c:pt idx="857">
                  <c:v>8.4557907845579088</c:v>
                </c:pt>
                <c:pt idx="858">
                  <c:v>8.4557907845579088</c:v>
                </c:pt>
                <c:pt idx="859">
                  <c:v>8.4557907845579088</c:v>
                </c:pt>
                <c:pt idx="860">
                  <c:v>8.4557907845579088</c:v>
                </c:pt>
                <c:pt idx="861">
                  <c:v>8.4557907845579088</c:v>
                </c:pt>
                <c:pt idx="862">
                  <c:v>8.4557907845579088</c:v>
                </c:pt>
                <c:pt idx="863">
                  <c:v>8.4557907845579088</c:v>
                </c:pt>
                <c:pt idx="864">
                  <c:v>8.4557907845579088</c:v>
                </c:pt>
                <c:pt idx="865">
                  <c:v>8.4557907845579088</c:v>
                </c:pt>
                <c:pt idx="866">
                  <c:v>8.4557907845579088</c:v>
                </c:pt>
                <c:pt idx="867">
                  <c:v>8.4557907845579088</c:v>
                </c:pt>
                <c:pt idx="868">
                  <c:v>8.4557907845579088</c:v>
                </c:pt>
                <c:pt idx="869">
                  <c:v>8.4557907845579088</c:v>
                </c:pt>
                <c:pt idx="870">
                  <c:v>8.4557907845579088</c:v>
                </c:pt>
                <c:pt idx="871">
                  <c:v>8.4557907845579088</c:v>
                </c:pt>
                <c:pt idx="872">
                  <c:v>8.4557907845579088</c:v>
                </c:pt>
                <c:pt idx="873">
                  <c:v>8.4557907845579088</c:v>
                </c:pt>
                <c:pt idx="874">
                  <c:v>8.4557907845579088</c:v>
                </c:pt>
                <c:pt idx="875">
                  <c:v>8.4557907845579088</c:v>
                </c:pt>
                <c:pt idx="876">
                  <c:v>8.4557907845579088</c:v>
                </c:pt>
                <c:pt idx="877">
                  <c:v>8.4557907845579088</c:v>
                </c:pt>
                <c:pt idx="878">
                  <c:v>8.4557907845579088</c:v>
                </c:pt>
                <c:pt idx="879">
                  <c:v>8.4557907845579088</c:v>
                </c:pt>
                <c:pt idx="880">
                  <c:v>8.4557907845579088</c:v>
                </c:pt>
                <c:pt idx="881">
                  <c:v>8.4557907845579088</c:v>
                </c:pt>
                <c:pt idx="882">
                  <c:v>8.4557907845579088</c:v>
                </c:pt>
                <c:pt idx="883">
                  <c:v>8.4557907845579088</c:v>
                </c:pt>
                <c:pt idx="884">
                  <c:v>8.4557907845579088</c:v>
                </c:pt>
                <c:pt idx="885">
                  <c:v>8.4557907845579088</c:v>
                </c:pt>
                <c:pt idx="886">
                  <c:v>8.4557907845579088</c:v>
                </c:pt>
                <c:pt idx="887">
                  <c:v>8.4557907845579088</c:v>
                </c:pt>
                <c:pt idx="888">
                  <c:v>8.4557907845579088</c:v>
                </c:pt>
                <c:pt idx="889">
                  <c:v>8.4557907845579088</c:v>
                </c:pt>
                <c:pt idx="890">
                  <c:v>8.4557907845579088</c:v>
                </c:pt>
                <c:pt idx="891">
                  <c:v>8.4557907845579088</c:v>
                </c:pt>
                <c:pt idx="892">
                  <c:v>8.4557907845579088</c:v>
                </c:pt>
                <c:pt idx="893">
                  <c:v>8.4557907845579088</c:v>
                </c:pt>
                <c:pt idx="894">
                  <c:v>8.4557907845579088</c:v>
                </c:pt>
                <c:pt idx="895">
                  <c:v>8.4557907845579088</c:v>
                </c:pt>
                <c:pt idx="896">
                  <c:v>8.4557907845579088</c:v>
                </c:pt>
                <c:pt idx="897">
                  <c:v>8.4557907845579088</c:v>
                </c:pt>
                <c:pt idx="898">
                  <c:v>8.4557907845579088</c:v>
                </c:pt>
                <c:pt idx="899">
                  <c:v>8.4557907845579088</c:v>
                </c:pt>
                <c:pt idx="900">
                  <c:v>8.4557907845579088</c:v>
                </c:pt>
                <c:pt idx="901">
                  <c:v>8.4557907845579088</c:v>
                </c:pt>
                <c:pt idx="902">
                  <c:v>8.4557907845579088</c:v>
                </c:pt>
                <c:pt idx="903">
                  <c:v>8.4557907845579088</c:v>
                </c:pt>
                <c:pt idx="904">
                  <c:v>8.4557907845579088</c:v>
                </c:pt>
                <c:pt idx="905">
                  <c:v>8.4557907845579088</c:v>
                </c:pt>
                <c:pt idx="906">
                  <c:v>8.4557907845579088</c:v>
                </c:pt>
                <c:pt idx="907">
                  <c:v>8.4557907845579088</c:v>
                </c:pt>
                <c:pt idx="908">
                  <c:v>8.4557907845579088</c:v>
                </c:pt>
                <c:pt idx="909">
                  <c:v>8.4557907845579088</c:v>
                </c:pt>
                <c:pt idx="910">
                  <c:v>8.4557907845579088</c:v>
                </c:pt>
                <c:pt idx="911">
                  <c:v>8.4557907845579088</c:v>
                </c:pt>
                <c:pt idx="912">
                  <c:v>8.4557907845579088</c:v>
                </c:pt>
                <c:pt idx="913">
                  <c:v>8.4557907845579088</c:v>
                </c:pt>
                <c:pt idx="914">
                  <c:v>8.4557907845579088</c:v>
                </c:pt>
                <c:pt idx="915">
                  <c:v>8.4557907845579088</c:v>
                </c:pt>
                <c:pt idx="916">
                  <c:v>8.4557907845579088</c:v>
                </c:pt>
                <c:pt idx="917">
                  <c:v>8.4557907845579088</c:v>
                </c:pt>
                <c:pt idx="918">
                  <c:v>8.4557907845579088</c:v>
                </c:pt>
                <c:pt idx="919">
                  <c:v>8.4557907845579088</c:v>
                </c:pt>
                <c:pt idx="920">
                  <c:v>8.4557907845579088</c:v>
                </c:pt>
                <c:pt idx="921">
                  <c:v>8.4557907845579088</c:v>
                </c:pt>
                <c:pt idx="922">
                  <c:v>8.4557907845579088</c:v>
                </c:pt>
                <c:pt idx="923">
                  <c:v>8.4557907845579088</c:v>
                </c:pt>
                <c:pt idx="924">
                  <c:v>8.4557907845579088</c:v>
                </c:pt>
                <c:pt idx="925">
                  <c:v>8.4557907845579088</c:v>
                </c:pt>
                <c:pt idx="926">
                  <c:v>8.4557907845579088</c:v>
                </c:pt>
                <c:pt idx="927">
                  <c:v>8.4557907845579088</c:v>
                </c:pt>
                <c:pt idx="928">
                  <c:v>8.4557907845579088</c:v>
                </c:pt>
                <c:pt idx="929">
                  <c:v>8.4557907845579088</c:v>
                </c:pt>
                <c:pt idx="930">
                  <c:v>8.4557907845579088</c:v>
                </c:pt>
                <c:pt idx="931">
                  <c:v>8.4557907845579088</c:v>
                </c:pt>
                <c:pt idx="932">
                  <c:v>8.4557907845579088</c:v>
                </c:pt>
                <c:pt idx="933">
                  <c:v>8.4557907845579088</c:v>
                </c:pt>
                <c:pt idx="934">
                  <c:v>8.4557907845579088</c:v>
                </c:pt>
                <c:pt idx="935">
                  <c:v>8.4557907845579088</c:v>
                </c:pt>
                <c:pt idx="936">
                  <c:v>8.4557907845579088</c:v>
                </c:pt>
                <c:pt idx="937">
                  <c:v>8.4557907845579088</c:v>
                </c:pt>
                <c:pt idx="938">
                  <c:v>8.4557907845579088</c:v>
                </c:pt>
                <c:pt idx="939">
                  <c:v>8.4557907845579088</c:v>
                </c:pt>
                <c:pt idx="940">
                  <c:v>8.4557907845579088</c:v>
                </c:pt>
                <c:pt idx="941">
                  <c:v>8.4557907845579088</c:v>
                </c:pt>
                <c:pt idx="942">
                  <c:v>8.4557907845579088</c:v>
                </c:pt>
                <c:pt idx="943">
                  <c:v>8.4557907845579088</c:v>
                </c:pt>
                <c:pt idx="944">
                  <c:v>8.4557907845579088</c:v>
                </c:pt>
                <c:pt idx="945">
                  <c:v>8.4557907845579088</c:v>
                </c:pt>
                <c:pt idx="946">
                  <c:v>8.4557907845579088</c:v>
                </c:pt>
                <c:pt idx="947">
                  <c:v>8.4557907845579088</c:v>
                </c:pt>
                <c:pt idx="948">
                  <c:v>8.4557907845579088</c:v>
                </c:pt>
                <c:pt idx="949">
                  <c:v>8.4557907845579088</c:v>
                </c:pt>
                <c:pt idx="950">
                  <c:v>8.4557907845579088</c:v>
                </c:pt>
                <c:pt idx="951">
                  <c:v>8.4557907845579088</c:v>
                </c:pt>
                <c:pt idx="952">
                  <c:v>8.4557907845579088</c:v>
                </c:pt>
                <c:pt idx="953">
                  <c:v>8.4557907845579088</c:v>
                </c:pt>
                <c:pt idx="954">
                  <c:v>8.4557907845579088</c:v>
                </c:pt>
                <c:pt idx="955">
                  <c:v>8.4557907845579088</c:v>
                </c:pt>
                <c:pt idx="956">
                  <c:v>8.4557907845579088</c:v>
                </c:pt>
                <c:pt idx="957">
                  <c:v>8.4557907845579088</c:v>
                </c:pt>
                <c:pt idx="958">
                  <c:v>8.4557907845579088</c:v>
                </c:pt>
                <c:pt idx="959">
                  <c:v>8.4557907845579088</c:v>
                </c:pt>
                <c:pt idx="960">
                  <c:v>8.4557907845579088</c:v>
                </c:pt>
                <c:pt idx="961">
                  <c:v>8.4557907845579088</c:v>
                </c:pt>
                <c:pt idx="962">
                  <c:v>8.4557907845579088</c:v>
                </c:pt>
                <c:pt idx="963">
                  <c:v>8.4557907845579088</c:v>
                </c:pt>
                <c:pt idx="964">
                  <c:v>8.4557907845579088</c:v>
                </c:pt>
                <c:pt idx="965">
                  <c:v>8.4557907845579088</c:v>
                </c:pt>
                <c:pt idx="966">
                  <c:v>8.4557907845579088</c:v>
                </c:pt>
                <c:pt idx="967">
                  <c:v>8.4557907845579088</c:v>
                </c:pt>
                <c:pt idx="968">
                  <c:v>8.4557907845579088</c:v>
                </c:pt>
                <c:pt idx="969">
                  <c:v>8.4557907845579088</c:v>
                </c:pt>
                <c:pt idx="970">
                  <c:v>8.4557907845579088</c:v>
                </c:pt>
                <c:pt idx="971">
                  <c:v>8.4557907845579088</c:v>
                </c:pt>
                <c:pt idx="972">
                  <c:v>8.4557907845579088</c:v>
                </c:pt>
                <c:pt idx="973">
                  <c:v>8.4557907845579088</c:v>
                </c:pt>
                <c:pt idx="974">
                  <c:v>8.4557907845579088</c:v>
                </c:pt>
                <c:pt idx="975">
                  <c:v>8.4557907845579088</c:v>
                </c:pt>
                <c:pt idx="976">
                  <c:v>8.4557907845579088</c:v>
                </c:pt>
                <c:pt idx="977">
                  <c:v>8.4557907845579088</c:v>
                </c:pt>
                <c:pt idx="978">
                  <c:v>8.4557907845579088</c:v>
                </c:pt>
                <c:pt idx="979">
                  <c:v>8.4557907845579088</c:v>
                </c:pt>
                <c:pt idx="980">
                  <c:v>8.4557907845579088</c:v>
                </c:pt>
                <c:pt idx="981">
                  <c:v>8.4557907845579088</c:v>
                </c:pt>
                <c:pt idx="982">
                  <c:v>8.4557907845579088</c:v>
                </c:pt>
                <c:pt idx="983">
                  <c:v>8.4557907845579088</c:v>
                </c:pt>
                <c:pt idx="984">
                  <c:v>8.4557907845579088</c:v>
                </c:pt>
                <c:pt idx="985">
                  <c:v>8.4557907845579088</c:v>
                </c:pt>
                <c:pt idx="986">
                  <c:v>8.4557907845579088</c:v>
                </c:pt>
                <c:pt idx="987">
                  <c:v>8.4557907845579088</c:v>
                </c:pt>
                <c:pt idx="988">
                  <c:v>8.4557907845579088</c:v>
                </c:pt>
                <c:pt idx="989">
                  <c:v>8.4557907845579088</c:v>
                </c:pt>
                <c:pt idx="990">
                  <c:v>8.4557907845579088</c:v>
                </c:pt>
                <c:pt idx="991">
                  <c:v>8.4557907845579088</c:v>
                </c:pt>
                <c:pt idx="992">
                  <c:v>8.4557907845579088</c:v>
                </c:pt>
                <c:pt idx="993">
                  <c:v>8.4557907845579088</c:v>
                </c:pt>
                <c:pt idx="994">
                  <c:v>8.4557907845579088</c:v>
                </c:pt>
                <c:pt idx="995">
                  <c:v>8.4557907845579088</c:v>
                </c:pt>
                <c:pt idx="996">
                  <c:v>8.4557907845579088</c:v>
                </c:pt>
                <c:pt idx="997">
                  <c:v>8.4557907845579088</c:v>
                </c:pt>
                <c:pt idx="998">
                  <c:v>8.4557907845579088</c:v>
                </c:pt>
                <c:pt idx="999">
                  <c:v>8.4557907845579088</c:v>
                </c:pt>
                <c:pt idx="1000">
                  <c:v>8.4557907845579088</c:v>
                </c:pt>
                <c:pt idx="1001">
                  <c:v>8.4557907845579088</c:v>
                </c:pt>
                <c:pt idx="1002">
                  <c:v>8.4557907845579088</c:v>
                </c:pt>
                <c:pt idx="1003">
                  <c:v>8.4557907845579088</c:v>
                </c:pt>
                <c:pt idx="1004">
                  <c:v>8.4557907845579088</c:v>
                </c:pt>
                <c:pt idx="1005">
                  <c:v>8.4557907845579088</c:v>
                </c:pt>
                <c:pt idx="1006">
                  <c:v>8.4557907845579088</c:v>
                </c:pt>
                <c:pt idx="1007">
                  <c:v>8.4557907845579088</c:v>
                </c:pt>
                <c:pt idx="1008">
                  <c:v>8.4557907845579088</c:v>
                </c:pt>
                <c:pt idx="1009">
                  <c:v>8.4557907845579088</c:v>
                </c:pt>
                <c:pt idx="1010">
                  <c:v>8.4557907845579088</c:v>
                </c:pt>
                <c:pt idx="1011">
                  <c:v>8.4557907845579088</c:v>
                </c:pt>
                <c:pt idx="1012">
                  <c:v>8.4557907845579088</c:v>
                </c:pt>
                <c:pt idx="1013">
                  <c:v>8.4557907845579088</c:v>
                </c:pt>
                <c:pt idx="1014">
                  <c:v>8.4557907845579088</c:v>
                </c:pt>
                <c:pt idx="1015">
                  <c:v>8.4557907845579088</c:v>
                </c:pt>
                <c:pt idx="1016">
                  <c:v>8.4557907845579088</c:v>
                </c:pt>
                <c:pt idx="1017">
                  <c:v>8.4557907845579088</c:v>
                </c:pt>
                <c:pt idx="1018">
                  <c:v>8.4557907845579088</c:v>
                </c:pt>
                <c:pt idx="1019">
                  <c:v>8.4557907845579088</c:v>
                </c:pt>
                <c:pt idx="1020">
                  <c:v>8.4557907845579088</c:v>
                </c:pt>
                <c:pt idx="1021">
                  <c:v>8.4557907845579088</c:v>
                </c:pt>
                <c:pt idx="1022">
                  <c:v>8.4557907845579088</c:v>
                </c:pt>
                <c:pt idx="1023">
                  <c:v>8.4557907845579088</c:v>
                </c:pt>
                <c:pt idx="1024">
                  <c:v>8.4557907845579088</c:v>
                </c:pt>
                <c:pt idx="1025">
                  <c:v>8.4557907845579088</c:v>
                </c:pt>
                <c:pt idx="1026">
                  <c:v>8.4557907845579088</c:v>
                </c:pt>
                <c:pt idx="1027">
                  <c:v>8.4557907845579088</c:v>
                </c:pt>
                <c:pt idx="1028">
                  <c:v>8.4557907845579088</c:v>
                </c:pt>
                <c:pt idx="1029">
                  <c:v>8.4557907845579088</c:v>
                </c:pt>
                <c:pt idx="1030">
                  <c:v>8.4557907845579088</c:v>
                </c:pt>
                <c:pt idx="1031">
                  <c:v>8.4557907845579088</c:v>
                </c:pt>
                <c:pt idx="1032">
                  <c:v>8.4557907845579088</c:v>
                </c:pt>
                <c:pt idx="1033">
                  <c:v>8.4557907845579088</c:v>
                </c:pt>
                <c:pt idx="1034">
                  <c:v>8.4557907845579088</c:v>
                </c:pt>
                <c:pt idx="1035">
                  <c:v>8.4557907845579088</c:v>
                </c:pt>
                <c:pt idx="1036">
                  <c:v>8.4557907845579088</c:v>
                </c:pt>
                <c:pt idx="1037">
                  <c:v>8.4557907845579088</c:v>
                </c:pt>
                <c:pt idx="1038">
                  <c:v>8.4557907845579088</c:v>
                </c:pt>
                <c:pt idx="1039">
                  <c:v>8.4557907845579088</c:v>
                </c:pt>
                <c:pt idx="1040">
                  <c:v>8.4557907845579088</c:v>
                </c:pt>
                <c:pt idx="1041">
                  <c:v>8.4557907845579088</c:v>
                </c:pt>
                <c:pt idx="1042">
                  <c:v>8.4557907845579088</c:v>
                </c:pt>
                <c:pt idx="1043">
                  <c:v>8.4557907845579088</c:v>
                </c:pt>
                <c:pt idx="1044">
                  <c:v>8.4557907845579088</c:v>
                </c:pt>
                <c:pt idx="1045">
                  <c:v>8.4557907845579088</c:v>
                </c:pt>
                <c:pt idx="1046">
                  <c:v>8.4557907845579088</c:v>
                </c:pt>
                <c:pt idx="1047">
                  <c:v>8.4557907845579088</c:v>
                </c:pt>
                <c:pt idx="1048">
                  <c:v>8.4557907845579088</c:v>
                </c:pt>
                <c:pt idx="1049">
                  <c:v>8.4557907845579088</c:v>
                </c:pt>
                <c:pt idx="1050">
                  <c:v>8.4557907845579088</c:v>
                </c:pt>
                <c:pt idx="1051">
                  <c:v>8.4557907845579088</c:v>
                </c:pt>
                <c:pt idx="1052">
                  <c:v>8.4557907845579088</c:v>
                </c:pt>
                <c:pt idx="1053">
                  <c:v>8.4557907845579088</c:v>
                </c:pt>
                <c:pt idx="1054">
                  <c:v>8.4557907845579088</c:v>
                </c:pt>
                <c:pt idx="1055">
                  <c:v>8.4557907845579088</c:v>
                </c:pt>
                <c:pt idx="1056">
                  <c:v>8.4557907845579088</c:v>
                </c:pt>
                <c:pt idx="1057">
                  <c:v>8.4557907845579088</c:v>
                </c:pt>
                <c:pt idx="1058">
                  <c:v>8.4557907845579088</c:v>
                </c:pt>
                <c:pt idx="1059">
                  <c:v>8.4557907845579088</c:v>
                </c:pt>
                <c:pt idx="1060">
                  <c:v>8.4557907845579088</c:v>
                </c:pt>
                <c:pt idx="1061">
                  <c:v>8.4557907845579088</c:v>
                </c:pt>
                <c:pt idx="1062">
                  <c:v>8.4557907845579088</c:v>
                </c:pt>
                <c:pt idx="1063">
                  <c:v>8.4557907845579088</c:v>
                </c:pt>
                <c:pt idx="1064">
                  <c:v>8.4557907845579088</c:v>
                </c:pt>
                <c:pt idx="1065">
                  <c:v>8.4557907845579088</c:v>
                </c:pt>
                <c:pt idx="1066">
                  <c:v>8.4557907845579088</c:v>
                </c:pt>
                <c:pt idx="1067">
                  <c:v>8.4557907845579088</c:v>
                </c:pt>
                <c:pt idx="1068">
                  <c:v>8.4557907845579088</c:v>
                </c:pt>
                <c:pt idx="1069">
                  <c:v>8.4557907845579088</c:v>
                </c:pt>
                <c:pt idx="1070">
                  <c:v>8.4557907845579088</c:v>
                </c:pt>
                <c:pt idx="1071">
                  <c:v>8.4557907845579088</c:v>
                </c:pt>
                <c:pt idx="1072">
                  <c:v>8.4557907845579088</c:v>
                </c:pt>
                <c:pt idx="1073">
                  <c:v>8.4557907845579088</c:v>
                </c:pt>
                <c:pt idx="1074">
                  <c:v>8.4557907845579088</c:v>
                </c:pt>
                <c:pt idx="1075">
                  <c:v>8.4557907845579088</c:v>
                </c:pt>
                <c:pt idx="1076">
                  <c:v>8.4557907845579088</c:v>
                </c:pt>
                <c:pt idx="1077">
                  <c:v>8.4557907845579088</c:v>
                </c:pt>
                <c:pt idx="1078">
                  <c:v>8.4557907845579088</c:v>
                </c:pt>
                <c:pt idx="1079">
                  <c:v>8.4557907845579088</c:v>
                </c:pt>
                <c:pt idx="1080">
                  <c:v>8.4557907845579088</c:v>
                </c:pt>
                <c:pt idx="1081">
                  <c:v>8.4557907845579088</c:v>
                </c:pt>
                <c:pt idx="1082">
                  <c:v>8.4557907845579088</c:v>
                </c:pt>
                <c:pt idx="1083">
                  <c:v>8.4557907845579088</c:v>
                </c:pt>
                <c:pt idx="1084">
                  <c:v>8.4557907845579088</c:v>
                </c:pt>
                <c:pt idx="1085">
                  <c:v>8.4557907845579088</c:v>
                </c:pt>
                <c:pt idx="1086">
                  <c:v>8.4557907845579088</c:v>
                </c:pt>
                <c:pt idx="1087">
                  <c:v>8.4557907845579088</c:v>
                </c:pt>
                <c:pt idx="1088">
                  <c:v>8.4557907845579088</c:v>
                </c:pt>
                <c:pt idx="1089">
                  <c:v>8.4557907845579088</c:v>
                </c:pt>
                <c:pt idx="1090">
                  <c:v>8.4557907845579088</c:v>
                </c:pt>
                <c:pt idx="1091">
                  <c:v>8.4557907845579088</c:v>
                </c:pt>
                <c:pt idx="1092">
                  <c:v>8.4557907845579088</c:v>
                </c:pt>
                <c:pt idx="1093">
                  <c:v>8.4557907845579088</c:v>
                </c:pt>
                <c:pt idx="1094">
                  <c:v>8.4557907845579088</c:v>
                </c:pt>
                <c:pt idx="1095">
                  <c:v>8.4557907845579088</c:v>
                </c:pt>
                <c:pt idx="1096">
                  <c:v>8.4557907845579088</c:v>
                </c:pt>
                <c:pt idx="1097">
                  <c:v>8.4557907845579088</c:v>
                </c:pt>
                <c:pt idx="1098">
                  <c:v>8.4557907845579088</c:v>
                </c:pt>
                <c:pt idx="1099">
                  <c:v>8.4557907845579088</c:v>
                </c:pt>
                <c:pt idx="1100">
                  <c:v>8.4557907845579088</c:v>
                </c:pt>
                <c:pt idx="1101">
                  <c:v>8.4557907845579088</c:v>
                </c:pt>
                <c:pt idx="1102">
                  <c:v>8.4557907845579088</c:v>
                </c:pt>
                <c:pt idx="1103">
                  <c:v>8.4557907845579088</c:v>
                </c:pt>
                <c:pt idx="1104">
                  <c:v>8.4557907845579088</c:v>
                </c:pt>
                <c:pt idx="1105">
                  <c:v>8.4557907845579088</c:v>
                </c:pt>
                <c:pt idx="1106">
                  <c:v>8.4557907845579088</c:v>
                </c:pt>
                <c:pt idx="1107">
                  <c:v>8.4557907845579088</c:v>
                </c:pt>
                <c:pt idx="1108">
                  <c:v>8.4557907845579088</c:v>
                </c:pt>
                <c:pt idx="1109">
                  <c:v>8.4557907845579088</c:v>
                </c:pt>
                <c:pt idx="1110">
                  <c:v>8.4557907845579088</c:v>
                </c:pt>
                <c:pt idx="1111">
                  <c:v>8.4557907845579088</c:v>
                </c:pt>
                <c:pt idx="1112">
                  <c:v>8.4557907845579088</c:v>
                </c:pt>
                <c:pt idx="1113">
                  <c:v>8.4557907845579088</c:v>
                </c:pt>
                <c:pt idx="1114">
                  <c:v>8.4557907845579088</c:v>
                </c:pt>
                <c:pt idx="1115">
                  <c:v>8.4557907845579088</c:v>
                </c:pt>
                <c:pt idx="1116">
                  <c:v>8.4557907845579088</c:v>
                </c:pt>
                <c:pt idx="1117">
                  <c:v>8.4557907845579088</c:v>
                </c:pt>
                <c:pt idx="1118">
                  <c:v>8.4557907845579088</c:v>
                </c:pt>
                <c:pt idx="1119">
                  <c:v>8.4557907845579088</c:v>
                </c:pt>
                <c:pt idx="1120">
                  <c:v>8.4557907845579088</c:v>
                </c:pt>
                <c:pt idx="1121">
                  <c:v>8.4557907845579088</c:v>
                </c:pt>
                <c:pt idx="1122">
                  <c:v>8.4557907845579088</c:v>
                </c:pt>
                <c:pt idx="1123">
                  <c:v>8.4557907845579088</c:v>
                </c:pt>
                <c:pt idx="1124">
                  <c:v>8.4557907845579088</c:v>
                </c:pt>
                <c:pt idx="1125">
                  <c:v>8.4557907845579088</c:v>
                </c:pt>
                <c:pt idx="1126">
                  <c:v>8.4557907845579088</c:v>
                </c:pt>
                <c:pt idx="1127">
                  <c:v>8.4557907845579088</c:v>
                </c:pt>
                <c:pt idx="1128">
                  <c:v>8.4557907845579088</c:v>
                </c:pt>
                <c:pt idx="1129">
                  <c:v>8.4557907845579088</c:v>
                </c:pt>
                <c:pt idx="1130">
                  <c:v>8.4557907845579088</c:v>
                </c:pt>
                <c:pt idx="1131">
                  <c:v>8.4557907845579088</c:v>
                </c:pt>
                <c:pt idx="1132">
                  <c:v>8.4557907845579088</c:v>
                </c:pt>
                <c:pt idx="1133">
                  <c:v>8.4557907845579088</c:v>
                </c:pt>
                <c:pt idx="1134">
                  <c:v>8.4557907845579088</c:v>
                </c:pt>
                <c:pt idx="1135">
                  <c:v>8.4557907845579088</c:v>
                </c:pt>
                <c:pt idx="1136">
                  <c:v>8.4557907845579088</c:v>
                </c:pt>
                <c:pt idx="1137">
                  <c:v>8.4557907845579088</c:v>
                </c:pt>
                <c:pt idx="1138">
                  <c:v>8.4557907845579088</c:v>
                </c:pt>
                <c:pt idx="1139">
                  <c:v>8.4557907845579088</c:v>
                </c:pt>
                <c:pt idx="1140">
                  <c:v>8.4557907845579088</c:v>
                </c:pt>
                <c:pt idx="1141">
                  <c:v>8.4557907845579088</c:v>
                </c:pt>
                <c:pt idx="1142">
                  <c:v>8.4557907845579088</c:v>
                </c:pt>
                <c:pt idx="1143">
                  <c:v>8.4557907845579088</c:v>
                </c:pt>
                <c:pt idx="1144">
                  <c:v>8.4557907845579088</c:v>
                </c:pt>
                <c:pt idx="1145">
                  <c:v>8.4557907845579088</c:v>
                </c:pt>
                <c:pt idx="1146">
                  <c:v>8.4557907845579088</c:v>
                </c:pt>
                <c:pt idx="1147">
                  <c:v>8.4557907845579088</c:v>
                </c:pt>
                <c:pt idx="1148">
                  <c:v>8.4557907845579088</c:v>
                </c:pt>
                <c:pt idx="1149">
                  <c:v>8.4557907845579088</c:v>
                </c:pt>
                <c:pt idx="1150">
                  <c:v>8.4557907845579088</c:v>
                </c:pt>
                <c:pt idx="1151">
                  <c:v>8.4557907845579088</c:v>
                </c:pt>
                <c:pt idx="1152">
                  <c:v>8.4557907845579088</c:v>
                </c:pt>
                <c:pt idx="1153">
                  <c:v>8.4557907845579088</c:v>
                </c:pt>
                <c:pt idx="1154">
                  <c:v>8.4557907845579088</c:v>
                </c:pt>
                <c:pt idx="1155">
                  <c:v>8.4557907845579088</c:v>
                </c:pt>
                <c:pt idx="1156">
                  <c:v>8.4557907845579088</c:v>
                </c:pt>
                <c:pt idx="1157">
                  <c:v>8.4557907845579088</c:v>
                </c:pt>
                <c:pt idx="1158">
                  <c:v>8.4557907845579088</c:v>
                </c:pt>
                <c:pt idx="1159">
                  <c:v>8.4557907845579088</c:v>
                </c:pt>
                <c:pt idx="1160">
                  <c:v>8.4557907845579088</c:v>
                </c:pt>
                <c:pt idx="1161">
                  <c:v>8.4557907845579088</c:v>
                </c:pt>
                <c:pt idx="1162">
                  <c:v>8.4557907845579088</c:v>
                </c:pt>
                <c:pt idx="1163">
                  <c:v>8.4557907845579088</c:v>
                </c:pt>
                <c:pt idx="1164">
                  <c:v>8.4557907845579088</c:v>
                </c:pt>
                <c:pt idx="1165">
                  <c:v>8.4557907845579088</c:v>
                </c:pt>
                <c:pt idx="1166">
                  <c:v>8.4557907845579088</c:v>
                </c:pt>
                <c:pt idx="1167">
                  <c:v>8.4557907845579088</c:v>
                </c:pt>
                <c:pt idx="1168">
                  <c:v>8.4557907845579088</c:v>
                </c:pt>
                <c:pt idx="1169">
                  <c:v>8.4557907845579088</c:v>
                </c:pt>
                <c:pt idx="1170">
                  <c:v>8.4557907845579088</c:v>
                </c:pt>
                <c:pt idx="1171">
                  <c:v>8.4557907845579088</c:v>
                </c:pt>
                <c:pt idx="1172">
                  <c:v>8.4557907845579088</c:v>
                </c:pt>
                <c:pt idx="1173">
                  <c:v>8.4557907845579088</c:v>
                </c:pt>
                <c:pt idx="1174">
                  <c:v>8.4557907845579088</c:v>
                </c:pt>
                <c:pt idx="1175">
                  <c:v>8.4557907845579088</c:v>
                </c:pt>
                <c:pt idx="1176">
                  <c:v>8.4557907845579088</c:v>
                </c:pt>
                <c:pt idx="1177">
                  <c:v>8.4557907845579088</c:v>
                </c:pt>
                <c:pt idx="1178">
                  <c:v>8.4557907845579088</c:v>
                </c:pt>
                <c:pt idx="1179">
                  <c:v>8.4557907845579088</c:v>
                </c:pt>
                <c:pt idx="1180">
                  <c:v>8.4557907845579088</c:v>
                </c:pt>
                <c:pt idx="1181">
                  <c:v>8.4557907845579088</c:v>
                </c:pt>
                <c:pt idx="1182">
                  <c:v>8.4557907845579088</c:v>
                </c:pt>
                <c:pt idx="1183">
                  <c:v>8.4557907845579088</c:v>
                </c:pt>
                <c:pt idx="1184">
                  <c:v>8.4557907845579088</c:v>
                </c:pt>
                <c:pt idx="1185">
                  <c:v>8.4557907845579088</c:v>
                </c:pt>
                <c:pt idx="1186">
                  <c:v>8.4557907845579088</c:v>
                </c:pt>
                <c:pt idx="1187">
                  <c:v>8.4557907845579088</c:v>
                </c:pt>
                <c:pt idx="1188">
                  <c:v>8.4557907845579088</c:v>
                </c:pt>
                <c:pt idx="1189">
                  <c:v>8.4557907845579088</c:v>
                </c:pt>
                <c:pt idx="1190">
                  <c:v>8.4557907845579088</c:v>
                </c:pt>
                <c:pt idx="1191">
                  <c:v>8.4557907845579088</c:v>
                </c:pt>
                <c:pt idx="1192">
                  <c:v>8.4557907845579088</c:v>
                </c:pt>
                <c:pt idx="1193">
                  <c:v>8.4557907845579088</c:v>
                </c:pt>
                <c:pt idx="1194">
                  <c:v>8.4557907845579088</c:v>
                </c:pt>
                <c:pt idx="1195">
                  <c:v>8.4557907845579088</c:v>
                </c:pt>
                <c:pt idx="1196">
                  <c:v>8.4557907845579088</c:v>
                </c:pt>
                <c:pt idx="1197">
                  <c:v>8.4557907845579088</c:v>
                </c:pt>
                <c:pt idx="1198">
                  <c:v>8.4557907845579088</c:v>
                </c:pt>
                <c:pt idx="1199">
                  <c:v>8.4557907845579088</c:v>
                </c:pt>
                <c:pt idx="1200">
                  <c:v>8.4557907845579088</c:v>
                </c:pt>
                <c:pt idx="1201">
                  <c:v>8.4557907845579088</c:v>
                </c:pt>
                <c:pt idx="1202">
                  <c:v>8.4557907845579088</c:v>
                </c:pt>
                <c:pt idx="1203">
                  <c:v>8.4557907845579088</c:v>
                </c:pt>
                <c:pt idx="1204">
                  <c:v>8.4557907845579088</c:v>
                </c:pt>
                <c:pt idx="1205">
                  <c:v>8.4557907845579088</c:v>
                </c:pt>
                <c:pt idx="1206">
                  <c:v>8.4557907845579088</c:v>
                </c:pt>
                <c:pt idx="1207">
                  <c:v>8.4557907845579088</c:v>
                </c:pt>
                <c:pt idx="1208">
                  <c:v>8.4557907845579088</c:v>
                </c:pt>
                <c:pt idx="1209">
                  <c:v>8.4557907845579088</c:v>
                </c:pt>
                <c:pt idx="1210">
                  <c:v>8.4557907845579088</c:v>
                </c:pt>
                <c:pt idx="1211">
                  <c:v>8.4557907845579088</c:v>
                </c:pt>
                <c:pt idx="1212">
                  <c:v>8.4557907845579088</c:v>
                </c:pt>
                <c:pt idx="1213">
                  <c:v>8.4557907845579088</c:v>
                </c:pt>
                <c:pt idx="1214">
                  <c:v>8.4557907845579088</c:v>
                </c:pt>
                <c:pt idx="1215">
                  <c:v>8.4557907845579088</c:v>
                </c:pt>
                <c:pt idx="1216">
                  <c:v>8.4557907845579088</c:v>
                </c:pt>
                <c:pt idx="1217">
                  <c:v>8.4557907845579088</c:v>
                </c:pt>
                <c:pt idx="1218">
                  <c:v>8.4557907845579088</c:v>
                </c:pt>
                <c:pt idx="1219">
                  <c:v>8.4557907845579088</c:v>
                </c:pt>
                <c:pt idx="1220">
                  <c:v>8.4557907845579088</c:v>
                </c:pt>
                <c:pt idx="1221">
                  <c:v>8.4557907845579088</c:v>
                </c:pt>
                <c:pt idx="1222">
                  <c:v>8.4557907845579088</c:v>
                </c:pt>
                <c:pt idx="1223">
                  <c:v>8.4557907845579088</c:v>
                </c:pt>
                <c:pt idx="1224">
                  <c:v>8.4557907845579088</c:v>
                </c:pt>
                <c:pt idx="1225">
                  <c:v>8.4557907845579088</c:v>
                </c:pt>
                <c:pt idx="1226">
                  <c:v>8.4557907845579088</c:v>
                </c:pt>
                <c:pt idx="1227">
                  <c:v>8.4557907845579088</c:v>
                </c:pt>
                <c:pt idx="1228">
                  <c:v>8.4557907845579088</c:v>
                </c:pt>
                <c:pt idx="1229">
                  <c:v>8.4557907845579088</c:v>
                </c:pt>
                <c:pt idx="1230">
                  <c:v>8.4557907845579088</c:v>
                </c:pt>
                <c:pt idx="1231">
                  <c:v>8.4557907845579088</c:v>
                </c:pt>
                <c:pt idx="1232">
                  <c:v>8.4557907845579088</c:v>
                </c:pt>
                <c:pt idx="1233">
                  <c:v>8.4557907845579088</c:v>
                </c:pt>
                <c:pt idx="1234">
                  <c:v>8.4557907845579088</c:v>
                </c:pt>
                <c:pt idx="1235">
                  <c:v>8.4557907845579088</c:v>
                </c:pt>
                <c:pt idx="1236">
                  <c:v>8.4557907845579088</c:v>
                </c:pt>
                <c:pt idx="1237">
                  <c:v>8.4557907845579088</c:v>
                </c:pt>
                <c:pt idx="1238">
                  <c:v>8.4557907845579088</c:v>
                </c:pt>
                <c:pt idx="1239">
                  <c:v>8.4557907845579088</c:v>
                </c:pt>
                <c:pt idx="1240">
                  <c:v>8.4557907845579088</c:v>
                </c:pt>
                <c:pt idx="1241">
                  <c:v>8.4557907845579088</c:v>
                </c:pt>
                <c:pt idx="1242">
                  <c:v>8.4557907845579088</c:v>
                </c:pt>
                <c:pt idx="1243">
                  <c:v>8.4557907845579088</c:v>
                </c:pt>
                <c:pt idx="1244">
                  <c:v>8.4557907845579088</c:v>
                </c:pt>
                <c:pt idx="1245">
                  <c:v>8.4557907845579088</c:v>
                </c:pt>
                <c:pt idx="1246">
                  <c:v>8.4557907845579088</c:v>
                </c:pt>
                <c:pt idx="1247">
                  <c:v>8.4557907845579088</c:v>
                </c:pt>
                <c:pt idx="1248">
                  <c:v>8.4557907845579088</c:v>
                </c:pt>
                <c:pt idx="1249">
                  <c:v>8.4557907845579088</c:v>
                </c:pt>
                <c:pt idx="1250">
                  <c:v>8.4557907845579088</c:v>
                </c:pt>
                <c:pt idx="1251">
                  <c:v>8.4557907845579088</c:v>
                </c:pt>
                <c:pt idx="1252">
                  <c:v>8.4557907845579088</c:v>
                </c:pt>
                <c:pt idx="1253">
                  <c:v>8.4557907845579088</c:v>
                </c:pt>
                <c:pt idx="1254">
                  <c:v>8.4557907845579088</c:v>
                </c:pt>
                <c:pt idx="1255">
                  <c:v>8.4557907845579088</c:v>
                </c:pt>
                <c:pt idx="1256">
                  <c:v>8.4557907845579088</c:v>
                </c:pt>
                <c:pt idx="1257">
                  <c:v>8.4557907845579088</c:v>
                </c:pt>
                <c:pt idx="1258">
                  <c:v>8.4557907845579088</c:v>
                </c:pt>
                <c:pt idx="1259">
                  <c:v>8.4557907845579088</c:v>
                </c:pt>
                <c:pt idx="1260">
                  <c:v>8.4557907845579088</c:v>
                </c:pt>
                <c:pt idx="1261">
                  <c:v>8.4557907845579088</c:v>
                </c:pt>
                <c:pt idx="1262">
                  <c:v>8.4557907845579088</c:v>
                </c:pt>
                <c:pt idx="1263">
                  <c:v>8.4557907845579088</c:v>
                </c:pt>
                <c:pt idx="1264">
                  <c:v>8.4557907845579088</c:v>
                </c:pt>
                <c:pt idx="1265">
                  <c:v>8.4557907845579088</c:v>
                </c:pt>
                <c:pt idx="1266">
                  <c:v>8.4557907845579088</c:v>
                </c:pt>
                <c:pt idx="1267">
                  <c:v>8.4557907845579088</c:v>
                </c:pt>
                <c:pt idx="1268">
                  <c:v>8.4557907845579088</c:v>
                </c:pt>
                <c:pt idx="1269">
                  <c:v>8.4557907845579088</c:v>
                </c:pt>
                <c:pt idx="1270">
                  <c:v>8.4557907845579088</c:v>
                </c:pt>
                <c:pt idx="1271">
                  <c:v>8.4557907845579088</c:v>
                </c:pt>
                <c:pt idx="1272">
                  <c:v>8.4557907845579088</c:v>
                </c:pt>
                <c:pt idx="1273">
                  <c:v>8.4557907845579088</c:v>
                </c:pt>
                <c:pt idx="1274">
                  <c:v>8.4557907845579088</c:v>
                </c:pt>
                <c:pt idx="1275">
                  <c:v>8.4557907845579088</c:v>
                </c:pt>
                <c:pt idx="1276">
                  <c:v>8.4557907845579088</c:v>
                </c:pt>
                <c:pt idx="1277">
                  <c:v>8.4557907845579088</c:v>
                </c:pt>
                <c:pt idx="1278">
                  <c:v>8.4557907845579088</c:v>
                </c:pt>
                <c:pt idx="1279">
                  <c:v>8.4557907845579088</c:v>
                </c:pt>
                <c:pt idx="1280">
                  <c:v>8.4557907845579088</c:v>
                </c:pt>
                <c:pt idx="1281">
                  <c:v>8.4557907845579088</c:v>
                </c:pt>
                <c:pt idx="1282">
                  <c:v>8.4557907845579088</c:v>
                </c:pt>
                <c:pt idx="1283">
                  <c:v>8.4557907845579088</c:v>
                </c:pt>
                <c:pt idx="1284">
                  <c:v>8.4557907845579088</c:v>
                </c:pt>
                <c:pt idx="1285">
                  <c:v>8.4557907845579088</c:v>
                </c:pt>
                <c:pt idx="1286">
                  <c:v>8.4557907845579088</c:v>
                </c:pt>
                <c:pt idx="1287">
                  <c:v>8.4557907845579088</c:v>
                </c:pt>
                <c:pt idx="1288">
                  <c:v>8.4557907845579088</c:v>
                </c:pt>
                <c:pt idx="1289">
                  <c:v>8.4557907845579088</c:v>
                </c:pt>
                <c:pt idx="1290">
                  <c:v>8.4557907845579088</c:v>
                </c:pt>
                <c:pt idx="1291">
                  <c:v>8.4557907845579088</c:v>
                </c:pt>
                <c:pt idx="1292">
                  <c:v>8.4557907845579088</c:v>
                </c:pt>
                <c:pt idx="1293">
                  <c:v>8.4557907845579088</c:v>
                </c:pt>
                <c:pt idx="1294">
                  <c:v>8.4557907845579088</c:v>
                </c:pt>
                <c:pt idx="1295">
                  <c:v>8.4557907845579088</c:v>
                </c:pt>
                <c:pt idx="1296">
                  <c:v>8.4557907845579088</c:v>
                </c:pt>
                <c:pt idx="1297">
                  <c:v>8.4557907845579088</c:v>
                </c:pt>
                <c:pt idx="1298">
                  <c:v>8.4557907845579088</c:v>
                </c:pt>
                <c:pt idx="1299">
                  <c:v>8.4557907845579088</c:v>
                </c:pt>
                <c:pt idx="1300">
                  <c:v>8.4557907845579088</c:v>
                </c:pt>
                <c:pt idx="1301">
                  <c:v>8.4557907845579088</c:v>
                </c:pt>
                <c:pt idx="1302">
                  <c:v>8.4557907845579088</c:v>
                </c:pt>
                <c:pt idx="1303">
                  <c:v>8.4557907845579088</c:v>
                </c:pt>
                <c:pt idx="1304">
                  <c:v>8.4557907845579088</c:v>
                </c:pt>
                <c:pt idx="1305">
                  <c:v>8.4557907845579088</c:v>
                </c:pt>
                <c:pt idx="1306">
                  <c:v>8.4557907845579088</c:v>
                </c:pt>
                <c:pt idx="1307">
                  <c:v>8.4557907845579088</c:v>
                </c:pt>
                <c:pt idx="1308">
                  <c:v>8.4557907845579088</c:v>
                </c:pt>
                <c:pt idx="1309">
                  <c:v>8.4557907845579088</c:v>
                </c:pt>
                <c:pt idx="1310">
                  <c:v>8.4557907845579088</c:v>
                </c:pt>
                <c:pt idx="1311">
                  <c:v>8.4557907845579088</c:v>
                </c:pt>
                <c:pt idx="1312">
                  <c:v>8.4557907845579088</c:v>
                </c:pt>
                <c:pt idx="1313">
                  <c:v>8.4557907845579088</c:v>
                </c:pt>
                <c:pt idx="1314">
                  <c:v>8.4557907845579088</c:v>
                </c:pt>
                <c:pt idx="1315">
                  <c:v>8.4557907845579088</c:v>
                </c:pt>
                <c:pt idx="1316">
                  <c:v>8.4557907845579088</c:v>
                </c:pt>
                <c:pt idx="1317">
                  <c:v>8.4557907845579088</c:v>
                </c:pt>
                <c:pt idx="1318">
                  <c:v>8.4557907845579088</c:v>
                </c:pt>
                <c:pt idx="1319">
                  <c:v>8.4557907845579088</c:v>
                </c:pt>
                <c:pt idx="1320">
                  <c:v>8.4557907845579088</c:v>
                </c:pt>
                <c:pt idx="1321">
                  <c:v>8.4557907845579088</c:v>
                </c:pt>
                <c:pt idx="1322">
                  <c:v>8.4557907845579088</c:v>
                </c:pt>
                <c:pt idx="1323">
                  <c:v>8.4557907845579088</c:v>
                </c:pt>
                <c:pt idx="1324">
                  <c:v>8.4557907845579088</c:v>
                </c:pt>
                <c:pt idx="1325">
                  <c:v>8.4557907845579088</c:v>
                </c:pt>
                <c:pt idx="1326">
                  <c:v>8.4557907845579088</c:v>
                </c:pt>
                <c:pt idx="1327">
                  <c:v>8.4557907845579088</c:v>
                </c:pt>
                <c:pt idx="1328">
                  <c:v>8.4557907845579088</c:v>
                </c:pt>
                <c:pt idx="1329">
                  <c:v>8.4557907845579088</c:v>
                </c:pt>
                <c:pt idx="1330">
                  <c:v>8.4557907845579088</c:v>
                </c:pt>
                <c:pt idx="1331">
                  <c:v>8.4557907845579088</c:v>
                </c:pt>
                <c:pt idx="1332">
                  <c:v>8.4557907845579088</c:v>
                </c:pt>
                <c:pt idx="1333">
                  <c:v>8.4557907845579088</c:v>
                </c:pt>
                <c:pt idx="1334">
                  <c:v>8.4557907845579088</c:v>
                </c:pt>
                <c:pt idx="1335">
                  <c:v>8.4557907845579088</c:v>
                </c:pt>
                <c:pt idx="1336">
                  <c:v>8.4557907845579088</c:v>
                </c:pt>
                <c:pt idx="1337">
                  <c:v>8.4557907845579088</c:v>
                </c:pt>
                <c:pt idx="1338">
                  <c:v>8.4557907845579088</c:v>
                </c:pt>
                <c:pt idx="1339">
                  <c:v>8.4557907845579088</c:v>
                </c:pt>
                <c:pt idx="1340">
                  <c:v>8.4557907845579088</c:v>
                </c:pt>
                <c:pt idx="1341">
                  <c:v>8.4557907845579088</c:v>
                </c:pt>
                <c:pt idx="1342">
                  <c:v>8.4557907845579088</c:v>
                </c:pt>
                <c:pt idx="1343">
                  <c:v>8.4557907845579088</c:v>
                </c:pt>
                <c:pt idx="1344">
                  <c:v>8.4557907845579088</c:v>
                </c:pt>
                <c:pt idx="1345">
                  <c:v>8.4557907845579088</c:v>
                </c:pt>
                <c:pt idx="1346">
                  <c:v>8.4557907845579088</c:v>
                </c:pt>
                <c:pt idx="1347">
                  <c:v>8.4557907845579088</c:v>
                </c:pt>
                <c:pt idx="1348">
                  <c:v>8.4557907845579088</c:v>
                </c:pt>
                <c:pt idx="1349">
                  <c:v>8.4557907845579088</c:v>
                </c:pt>
                <c:pt idx="1350">
                  <c:v>8.4557907845579088</c:v>
                </c:pt>
                <c:pt idx="1351">
                  <c:v>8.4557907845579088</c:v>
                </c:pt>
                <c:pt idx="1352">
                  <c:v>8.4557907845579088</c:v>
                </c:pt>
                <c:pt idx="1353">
                  <c:v>8.4557907845579088</c:v>
                </c:pt>
                <c:pt idx="1354">
                  <c:v>8.4557907845579088</c:v>
                </c:pt>
                <c:pt idx="1355">
                  <c:v>8.4557907845579088</c:v>
                </c:pt>
                <c:pt idx="1356">
                  <c:v>8.4557907845579088</c:v>
                </c:pt>
                <c:pt idx="1357">
                  <c:v>8.4557907845579088</c:v>
                </c:pt>
                <c:pt idx="1358">
                  <c:v>8.4557907845579088</c:v>
                </c:pt>
                <c:pt idx="1359">
                  <c:v>8.4557907845579088</c:v>
                </c:pt>
                <c:pt idx="1360">
                  <c:v>8.4557907845579088</c:v>
                </c:pt>
                <c:pt idx="1361">
                  <c:v>8.4557907845579088</c:v>
                </c:pt>
                <c:pt idx="1362">
                  <c:v>8.4557907845579088</c:v>
                </c:pt>
                <c:pt idx="1363">
                  <c:v>8.4557907845579088</c:v>
                </c:pt>
                <c:pt idx="1364">
                  <c:v>8.4557907845579088</c:v>
                </c:pt>
                <c:pt idx="1365">
                  <c:v>8.4557907845579088</c:v>
                </c:pt>
                <c:pt idx="1366">
                  <c:v>8.4557907845579088</c:v>
                </c:pt>
                <c:pt idx="1367">
                  <c:v>8.4557907845579088</c:v>
                </c:pt>
                <c:pt idx="1368">
                  <c:v>8.4557907845579088</c:v>
                </c:pt>
                <c:pt idx="1369">
                  <c:v>8.4557907845579088</c:v>
                </c:pt>
                <c:pt idx="1370">
                  <c:v>8.4557907845579088</c:v>
                </c:pt>
                <c:pt idx="1371">
                  <c:v>8.4557907845579088</c:v>
                </c:pt>
                <c:pt idx="1372">
                  <c:v>8.4557907845579088</c:v>
                </c:pt>
                <c:pt idx="1373">
                  <c:v>8.4557907845579088</c:v>
                </c:pt>
                <c:pt idx="1374">
                  <c:v>8.4557907845579088</c:v>
                </c:pt>
                <c:pt idx="1375">
                  <c:v>8.4557907845579088</c:v>
                </c:pt>
                <c:pt idx="1376">
                  <c:v>8.4557907845579088</c:v>
                </c:pt>
                <c:pt idx="1377">
                  <c:v>8.4557907845579088</c:v>
                </c:pt>
                <c:pt idx="1378">
                  <c:v>8.4557907845579088</c:v>
                </c:pt>
                <c:pt idx="1379">
                  <c:v>8.4557907845579088</c:v>
                </c:pt>
                <c:pt idx="1380">
                  <c:v>8.4557907845579088</c:v>
                </c:pt>
                <c:pt idx="1381">
                  <c:v>8.4557907845579088</c:v>
                </c:pt>
                <c:pt idx="1382">
                  <c:v>8.4557907845579088</c:v>
                </c:pt>
                <c:pt idx="1383">
                  <c:v>8.4557907845579088</c:v>
                </c:pt>
                <c:pt idx="1384">
                  <c:v>8.4557907845579088</c:v>
                </c:pt>
                <c:pt idx="1385">
                  <c:v>8.4557907845579088</c:v>
                </c:pt>
                <c:pt idx="1386">
                  <c:v>8.4557907845579088</c:v>
                </c:pt>
                <c:pt idx="1387">
                  <c:v>8.4557907845579088</c:v>
                </c:pt>
                <c:pt idx="1388">
                  <c:v>8.4557907845579088</c:v>
                </c:pt>
                <c:pt idx="1389">
                  <c:v>8.4557907845579088</c:v>
                </c:pt>
                <c:pt idx="1390">
                  <c:v>8.4557907845579088</c:v>
                </c:pt>
                <c:pt idx="1391">
                  <c:v>8.4557907845579088</c:v>
                </c:pt>
                <c:pt idx="1392">
                  <c:v>8.4557907845579088</c:v>
                </c:pt>
                <c:pt idx="1393">
                  <c:v>8.4557907845579088</c:v>
                </c:pt>
                <c:pt idx="1394">
                  <c:v>8.4557907845579088</c:v>
                </c:pt>
                <c:pt idx="1395">
                  <c:v>8.4557907845579088</c:v>
                </c:pt>
                <c:pt idx="1396">
                  <c:v>8.4557907845579088</c:v>
                </c:pt>
                <c:pt idx="1397">
                  <c:v>8.4557907845579088</c:v>
                </c:pt>
                <c:pt idx="1398">
                  <c:v>8.4557907845579088</c:v>
                </c:pt>
                <c:pt idx="1399">
                  <c:v>8.4557907845579088</c:v>
                </c:pt>
                <c:pt idx="1400">
                  <c:v>8.4557907845579088</c:v>
                </c:pt>
                <c:pt idx="1401">
                  <c:v>8.4557907845579088</c:v>
                </c:pt>
                <c:pt idx="1402">
                  <c:v>8.4557907845579088</c:v>
                </c:pt>
                <c:pt idx="1403">
                  <c:v>8.4557907845579088</c:v>
                </c:pt>
                <c:pt idx="1404">
                  <c:v>8.4557907845579088</c:v>
                </c:pt>
                <c:pt idx="1405">
                  <c:v>8.4557907845579088</c:v>
                </c:pt>
                <c:pt idx="1406">
                  <c:v>8.4557907845579088</c:v>
                </c:pt>
                <c:pt idx="1407">
                  <c:v>8.4557907845579088</c:v>
                </c:pt>
                <c:pt idx="1408">
                  <c:v>8.4557907845579088</c:v>
                </c:pt>
                <c:pt idx="1409">
                  <c:v>8.4557907845579088</c:v>
                </c:pt>
                <c:pt idx="1410">
                  <c:v>8.4557907845579088</c:v>
                </c:pt>
                <c:pt idx="1411">
                  <c:v>8.4557907845579088</c:v>
                </c:pt>
                <c:pt idx="1412">
                  <c:v>8.4557907845579088</c:v>
                </c:pt>
                <c:pt idx="1413">
                  <c:v>8.4557907845579088</c:v>
                </c:pt>
                <c:pt idx="1414">
                  <c:v>8.4557907845579088</c:v>
                </c:pt>
                <c:pt idx="1415">
                  <c:v>8.4557907845579088</c:v>
                </c:pt>
                <c:pt idx="1416">
                  <c:v>8.4557907845579088</c:v>
                </c:pt>
                <c:pt idx="1417">
                  <c:v>8.4557907845579088</c:v>
                </c:pt>
                <c:pt idx="1418">
                  <c:v>8.4557907845579088</c:v>
                </c:pt>
                <c:pt idx="1419">
                  <c:v>8.4557907845579088</c:v>
                </c:pt>
                <c:pt idx="1420">
                  <c:v>8.4557907845579088</c:v>
                </c:pt>
                <c:pt idx="1421">
                  <c:v>8.4557907845579088</c:v>
                </c:pt>
                <c:pt idx="1422">
                  <c:v>8.4557907845579088</c:v>
                </c:pt>
                <c:pt idx="1423">
                  <c:v>8.4557907845579088</c:v>
                </c:pt>
                <c:pt idx="1424">
                  <c:v>8.4557907845579088</c:v>
                </c:pt>
                <c:pt idx="1425">
                  <c:v>8.4557907845579088</c:v>
                </c:pt>
                <c:pt idx="1426">
                  <c:v>8.4557907845579088</c:v>
                </c:pt>
                <c:pt idx="1427">
                  <c:v>8.4557907845579088</c:v>
                </c:pt>
                <c:pt idx="1428">
                  <c:v>8.4557907845579088</c:v>
                </c:pt>
                <c:pt idx="1429">
                  <c:v>8.4557907845579088</c:v>
                </c:pt>
                <c:pt idx="1430">
                  <c:v>8.4557907845579088</c:v>
                </c:pt>
                <c:pt idx="1431">
                  <c:v>8.4557907845579088</c:v>
                </c:pt>
                <c:pt idx="1432">
                  <c:v>8.4557907845579088</c:v>
                </c:pt>
                <c:pt idx="1433">
                  <c:v>8.4557907845579088</c:v>
                </c:pt>
                <c:pt idx="1434">
                  <c:v>8.4557907845579088</c:v>
                </c:pt>
                <c:pt idx="1435">
                  <c:v>8.4557907845579088</c:v>
                </c:pt>
                <c:pt idx="1436">
                  <c:v>8.4557907845579088</c:v>
                </c:pt>
                <c:pt idx="1437">
                  <c:v>8.4557907845579088</c:v>
                </c:pt>
                <c:pt idx="1438">
                  <c:v>8.4557907845579088</c:v>
                </c:pt>
                <c:pt idx="1439">
                  <c:v>8.4557907845579088</c:v>
                </c:pt>
                <c:pt idx="1440">
                  <c:v>8.4557907845579088</c:v>
                </c:pt>
                <c:pt idx="1441">
                  <c:v>8.4557907845579088</c:v>
                </c:pt>
                <c:pt idx="1442">
                  <c:v>8.4557907845579088</c:v>
                </c:pt>
                <c:pt idx="1443">
                  <c:v>8.4557907845579088</c:v>
                </c:pt>
                <c:pt idx="1444">
                  <c:v>8.4557907845579088</c:v>
                </c:pt>
                <c:pt idx="1445">
                  <c:v>8.4557907845579088</c:v>
                </c:pt>
                <c:pt idx="1446">
                  <c:v>8.4557907845579088</c:v>
                </c:pt>
                <c:pt idx="1447">
                  <c:v>8.4557907845579088</c:v>
                </c:pt>
                <c:pt idx="1448">
                  <c:v>8.4557907845579088</c:v>
                </c:pt>
                <c:pt idx="1449">
                  <c:v>8.4557907845579088</c:v>
                </c:pt>
                <c:pt idx="1450">
                  <c:v>8.4557907845579088</c:v>
                </c:pt>
                <c:pt idx="1451">
                  <c:v>8.4557907845579088</c:v>
                </c:pt>
                <c:pt idx="1452">
                  <c:v>8.4557907845579088</c:v>
                </c:pt>
                <c:pt idx="1453">
                  <c:v>8.4557907845579088</c:v>
                </c:pt>
                <c:pt idx="1454">
                  <c:v>8.4557907845579088</c:v>
                </c:pt>
                <c:pt idx="1455">
                  <c:v>8.4557907845579088</c:v>
                </c:pt>
                <c:pt idx="1456">
                  <c:v>8.4557907845579088</c:v>
                </c:pt>
                <c:pt idx="1457">
                  <c:v>8.4557907845579088</c:v>
                </c:pt>
                <c:pt idx="1458">
                  <c:v>8.4557907845579088</c:v>
                </c:pt>
                <c:pt idx="1459">
                  <c:v>8.4557907845579088</c:v>
                </c:pt>
                <c:pt idx="1460">
                  <c:v>8.4557907845579088</c:v>
                </c:pt>
                <c:pt idx="1461">
                  <c:v>8.4557907845579088</c:v>
                </c:pt>
                <c:pt idx="1462">
                  <c:v>8.4557907845579088</c:v>
                </c:pt>
                <c:pt idx="1463">
                  <c:v>8.4557907845579088</c:v>
                </c:pt>
                <c:pt idx="1464">
                  <c:v>8.4557907845579088</c:v>
                </c:pt>
                <c:pt idx="1465">
                  <c:v>8.4557907845579088</c:v>
                </c:pt>
                <c:pt idx="1466">
                  <c:v>8.4557907845579088</c:v>
                </c:pt>
                <c:pt idx="1467">
                  <c:v>8.4557907845579088</c:v>
                </c:pt>
                <c:pt idx="1468">
                  <c:v>8.4557907845579088</c:v>
                </c:pt>
                <c:pt idx="1469">
                  <c:v>8.4557907845579088</c:v>
                </c:pt>
                <c:pt idx="1470">
                  <c:v>8.4557907845579088</c:v>
                </c:pt>
                <c:pt idx="1471">
                  <c:v>8.4557907845579088</c:v>
                </c:pt>
                <c:pt idx="1472">
                  <c:v>8.4557907845579088</c:v>
                </c:pt>
                <c:pt idx="1473">
                  <c:v>8.4557907845579088</c:v>
                </c:pt>
                <c:pt idx="1474">
                  <c:v>8.4557907845579088</c:v>
                </c:pt>
                <c:pt idx="1475">
                  <c:v>8.4557907845579088</c:v>
                </c:pt>
                <c:pt idx="1476">
                  <c:v>8.4557907845579088</c:v>
                </c:pt>
                <c:pt idx="1477">
                  <c:v>8.4557907845579088</c:v>
                </c:pt>
                <c:pt idx="1478">
                  <c:v>8.4557907845579088</c:v>
                </c:pt>
                <c:pt idx="1479">
                  <c:v>8.4557907845579088</c:v>
                </c:pt>
                <c:pt idx="1480">
                  <c:v>8.4557907845579088</c:v>
                </c:pt>
                <c:pt idx="1481">
                  <c:v>8.4557907845579088</c:v>
                </c:pt>
                <c:pt idx="1482">
                  <c:v>8.4557907845579088</c:v>
                </c:pt>
                <c:pt idx="1483">
                  <c:v>8.4557907845579088</c:v>
                </c:pt>
                <c:pt idx="1484">
                  <c:v>8.4557907845579088</c:v>
                </c:pt>
                <c:pt idx="1485">
                  <c:v>8.4557907845579088</c:v>
                </c:pt>
                <c:pt idx="1486">
                  <c:v>8.4557907845579088</c:v>
                </c:pt>
                <c:pt idx="1487">
                  <c:v>8.4557907845579088</c:v>
                </c:pt>
                <c:pt idx="1488">
                  <c:v>8.4557907845579088</c:v>
                </c:pt>
                <c:pt idx="1489">
                  <c:v>8.4557907845579088</c:v>
                </c:pt>
                <c:pt idx="1490">
                  <c:v>8.4557907845579088</c:v>
                </c:pt>
                <c:pt idx="1491">
                  <c:v>8.4557907845579088</c:v>
                </c:pt>
                <c:pt idx="1492">
                  <c:v>8.4557907845579088</c:v>
                </c:pt>
                <c:pt idx="1493">
                  <c:v>8.4557907845579088</c:v>
                </c:pt>
                <c:pt idx="1494">
                  <c:v>8.4557907845579088</c:v>
                </c:pt>
                <c:pt idx="1495">
                  <c:v>8.4557907845579088</c:v>
                </c:pt>
                <c:pt idx="1496">
                  <c:v>8.4557907845579088</c:v>
                </c:pt>
                <c:pt idx="1497">
                  <c:v>8.4557907845579088</c:v>
                </c:pt>
                <c:pt idx="1498">
                  <c:v>8.4557907845579088</c:v>
                </c:pt>
                <c:pt idx="1499">
                  <c:v>8.4557907845579088</c:v>
                </c:pt>
                <c:pt idx="1500">
                  <c:v>8.4557907845579088</c:v>
                </c:pt>
                <c:pt idx="1501">
                  <c:v>8.4557907845579088</c:v>
                </c:pt>
                <c:pt idx="1502">
                  <c:v>8.4557907845579088</c:v>
                </c:pt>
                <c:pt idx="1503">
                  <c:v>8.4557907845579088</c:v>
                </c:pt>
                <c:pt idx="1504">
                  <c:v>8.4557907845579088</c:v>
                </c:pt>
                <c:pt idx="1505">
                  <c:v>8.4557907845579088</c:v>
                </c:pt>
                <c:pt idx="1506">
                  <c:v>8.4557907845579088</c:v>
                </c:pt>
                <c:pt idx="1507">
                  <c:v>8.4557907845579088</c:v>
                </c:pt>
                <c:pt idx="1508">
                  <c:v>8.4557907845579088</c:v>
                </c:pt>
                <c:pt idx="1509">
                  <c:v>8.4557907845579088</c:v>
                </c:pt>
                <c:pt idx="1510">
                  <c:v>8.4557907845579088</c:v>
                </c:pt>
                <c:pt idx="1511">
                  <c:v>8.4557907845579088</c:v>
                </c:pt>
                <c:pt idx="1512">
                  <c:v>8.4557907845579088</c:v>
                </c:pt>
                <c:pt idx="1513">
                  <c:v>8.4557907845579088</c:v>
                </c:pt>
                <c:pt idx="1514">
                  <c:v>8.4557907845579088</c:v>
                </c:pt>
                <c:pt idx="1515">
                  <c:v>8.4557907845579088</c:v>
                </c:pt>
                <c:pt idx="1516">
                  <c:v>8.4557907845579088</c:v>
                </c:pt>
                <c:pt idx="1517">
                  <c:v>8.4557907845579088</c:v>
                </c:pt>
                <c:pt idx="1518">
                  <c:v>8.4557907845579088</c:v>
                </c:pt>
                <c:pt idx="1519">
                  <c:v>8.4557907845579088</c:v>
                </c:pt>
                <c:pt idx="1520">
                  <c:v>8.4557907845579088</c:v>
                </c:pt>
                <c:pt idx="1521">
                  <c:v>8.4557907845579088</c:v>
                </c:pt>
                <c:pt idx="1522">
                  <c:v>8.4557907845579088</c:v>
                </c:pt>
                <c:pt idx="1523">
                  <c:v>8.4557907845579088</c:v>
                </c:pt>
                <c:pt idx="1524">
                  <c:v>8.4557907845579088</c:v>
                </c:pt>
                <c:pt idx="1525">
                  <c:v>8.4557907845579088</c:v>
                </c:pt>
                <c:pt idx="1526">
                  <c:v>8.4557907845579088</c:v>
                </c:pt>
                <c:pt idx="1527">
                  <c:v>8.4557907845579088</c:v>
                </c:pt>
                <c:pt idx="1528">
                  <c:v>8.4557907845579088</c:v>
                </c:pt>
                <c:pt idx="1529">
                  <c:v>8.4557907845579088</c:v>
                </c:pt>
                <c:pt idx="1530">
                  <c:v>8.4557907845579088</c:v>
                </c:pt>
                <c:pt idx="1531">
                  <c:v>8.4557907845579088</c:v>
                </c:pt>
                <c:pt idx="1532">
                  <c:v>8.4557907845579088</c:v>
                </c:pt>
                <c:pt idx="1533">
                  <c:v>8.4557907845579088</c:v>
                </c:pt>
                <c:pt idx="1534">
                  <c:v>8.4557907845579088</c:v>
                </c:pt>
                <c:pt idx="1535">
                  <c:v>8.4557907845579088</c:v>
                </c:pt>
                <c:pt idx="1536">
                  <c:v>8.4557907845579088</c:v>
                </c:pt>
                <c:pt idx="1537">
                  <c:v>8.4557907845579088</c:v>
                </c:pt>
                <c:pt idx="1538">
                  <c:v>8.4557907845579088</c:v>
                </c:pt>
                <c:pt idx="1539">
                  <c:v>8.4557907845579088</c:v>
                </c:pt>
                <c:pt idx="1540">
                  <c:v>8.4557907845579088</c:v>
                </c:pt>
                <c:pt idx="1541">
                  <c:v>8.4557907845579088</c:v>
                </c:pt>
                <c:pt idx="1542">
                  <c:v>8.4557907845579088</c:v>
                </c:pt>
                <c:pt idx="1543">
                  <c:v>8.4557907845579088</c:v>
                </c:pt>
                <c:pt idx="1544">
                  <c:v>8.4557907845579088</c:v>
                </c:pt>
                <c:pt idx="1545">
                  <c:v>8.4557907845579088</c:v>
                </c:pt>
                <c:pt idx="1546">
                  <c:v>8.4557907845579088</c:v>
                </c:pt>
                <c:pt idx="1547">
                  <c:v>8.4557907845579088</c:v>
                </c:pt>
                <c:pt idx="1548">
                  <c:v>8.4557907845579088</c:v>
                </c:pt>
                <c:pt idx="1549">
                  <c:v>8.4557907845579088</c:v>
                </c:pt>
                <c:pt idx="1550">
                  <c:v>8.4557907845579088</c:v>
                </c:pt>
                <c:pt idx="1551">
                  <c:v>8.4557907845579088</c:v>
                </c:pt>
                <c:pt idx="1552">
                  <c:v>8.4557907845579088</c:v>
                </c:pt>
                <c:pt idx="1553">
                  <c:v>8.4557907845579088</c:v>
                </c:pt>
                <c:pt idx="1554">
                  <c:v>8.4557907845579088</c:v>
                </c:pt>
                <c:pt idx="1555">
                  <c:v>8.4557907845579088</c:v>
                </c:pt>
                <c:pt idx="1556">
                  <c:v>8.4557907845579088</c:v>
                </c:pt>
                <c:pt idx="1557">
                  <c:v>8.4557907845579088</c:v>
                </c:pt>
                <c:pt idx="1558">
                  <c:v>8.4557907845579088</c:v>
                </c:pt>
                <c:pt idx="1559">
                  <c:v>8.4557907845579088</c:v>
                </c:pt>
                <c:pt idx="1560">
                  <c:v>8.4557907845579088</c:v>
                </c:pt>
                <c:pt idx="1561">
                  <c:v>8.4557907845579088</c:v>
                </c:pt>
                <c:pt idx="1562">
                  <c:v>8.4557907845579088</c:v>
                </c:pt>
                <c:pt idx="1563">
                  <c:v>8.4557907845579088</c:v>
                </c:pt>
                <c:pt idx="1564">
                  <c:v>8.4557907845579088</c:v>
                </c:pt>
                <c:pt idx="1565">
                  <c:v>8.4557907845579088</c:v>
                </c:pt>
                <c:pt idx="1566">
                  <c:v>8.4557907845579088</c:v>
                </c:pt>
                <c:pt idx="1567">
                  <c:v>8.4557907845579088</c:v>
                </c:pt>
                <c:pt idx="1568">
                  <c:v>8.4557907845579088</c:v>
                </c:pt>
                <c:pt idx="1569">
                  <c:v>8.4557907845579088</c:v>
                </c:pt>
                <c:pt idx="1570">
                  <c:v>8.4557907845579088</c:v>
                </c:pt>
                <c:pt idx="1571">
                  <c:v>8.4557907845579088</c:v>
                </c:pt>
                <c:pt idx="1572">
                  <c:v>8.4557907845579088</c:v>
                </c:pt>
                <c:pt idx="1573">
                  <c:v>8.4557907845579088</c:v>
                </c:pt>
                <c:pt idx="1574">
                  <c:v>8.4557907845579088</c:v>
                </c:pt>
                <c:pt idx="1575">
                  <c:v>8.4557907845579088</c:v>
                </c:pt>
                <c:pt idx="1576">
                  <c:v>8.4557907845579088</c:v>
                </c:pt>
                <c:pt idx="1577">
                  <c:v>8.4557907845579088</c:v>
                </c:pt>
                <c:pt idx="1578">
                  <c:v>8.4557907845579088</c:v>
                </c:pt>
                <c:pt idx="1579">
                  <c:v>8.4557907845579088</c:v>
                </c:pt>
                <c:pt idx="1580">
                  <c:v>8.4557907845579088</c:v>
                </c:pt>
                <c:pt idx="1581">
                  <c:v>8.4557907845579088</c:v>
                </c:pt>
                <c:pt idx="1582">
                  <c:v>8.4557907845579088</c:v>
                </c:pt>
                <c:pt idx="1583">
                  <c:v>8.4557907845579088</c:v>
                </c:pt>
                <c:pt idx="1584">
                  <c:v>8.4557907845579088</c:v>
                </c:pt>
                <c:pt idx="1585">
                  <c:v>8.4557907845579088</c:v>
                </c:pt>
                <c:pt idx="1586">
                  <c:v>8.4557907845579088</c:v>
                </c:pt>
                <c:pt idx="1587">
                  <c:v>8.4557907845579088</c:v>
                </c:pt>
                <c:pt idx="1588">
                  <c:v>8.4557907845579088</c:v>
                </c:pt>
                <c:pt idx="1589">
                  <c:v>8.4557907845579088</c:v>
                </c:pt>
                <c:pt idx="1590">
                  <c:v>8.4557907845579088</c:v>
                </c:pt>
                <c:pt idx="1591">
                  <c:v>8.4557907845579088</c:v>
                </c:pt>
                <c:pt idx="1592">
                  <c:v>8.4557907845579088</c:v>
                </c:pt>
                <c:pt idx="1593">
                  <c:v>8.4557907845579088</c:v>
                </c:pt>
                <c:pt idx="1594">
                  <c:v>8.4557907845579088</c:v>
                </c:pt>
                <c:pt idx="1595">
                  <c:v>8.4557907845579088</c:v>
                </c:pt>
                <c:pt idx="1596">
                  <c:v>8.4557907845579088</c:v>
                </c:pt>
                <c:pt idx="1597">
                  <c:v>8.4557907845579088</c:v>
                </c:pt>
                <c:pt idx="1598">
                  <c:v>8.4557907845579088</c:v>
                </c:pt>
                <c:pt idx="1599">
                  <c:v>8.4557907845579088</c:v>
                </c:pt>
                <c:pt idx="1600">
                  <c:v>8.4557907845579088</c:v>
                </c:pt>
                <c:pt idx="1601">
                  <c:v>8.4557907845579088</c:v>
                </c:pt>
                <c:pt idx="1602">
                  <c:v>8.4557907845579088</c:v>
                </c:pt>
                <c:pt idx="1603">
                  <c:v>8.4557907845579088</c:v>
                </c:pt>
                <c:pt idx="1604">
                  <c:v>8.4557907845579088</c:v>
                </c:pt>
                <c:pt idx="1605">
                  <c:v>8.4557907845579088</c:v>
                </c:pt>
                <c:pt idx="1606">
                  <c:v>8.4557907845579088</c:v>
                </c:pt>
                <c:pt idx="1607">
                  <c:v>8.4557907845579088</c:v>
                </c:pt>
                <c:pt idx="1608">
                  <c:v>8.4557907845579088</c:v>
                </c:pt>
                <c:pt idx="1609">
                  <c:v>8.4557907845579088</c:v>
                </c:pt>
                <c:pt idx="1610">
                  <c:v>8.4557907845579088</c:v>
                </c:pt>
                <c:pt idx="1611">
                  <c:v>8.4557907845579088</c:v>
                </c:pt>
                <c:pt idx="1612">
                  <c:v>8.4557907845579088</c:v>
                </c:pt>
                <c:pt idx="1613">
                  <c:v>8.4557907845579088</c:v>
                </c:pt>
                <c:pt idx="1614">
                  <c:v>8.4557907845579088</c:v>
                </c:pt>
                <c:pt idx="1615">
                  <c:v>8.4557907845579088</c:v>
                </c:pt>
                <c:pt idx="1616">
                  <c:v>8.4557907845579088</c:v>
                </c:pt>
                <c:pt idx="1617">
                  <c:v>8.4557907845579088</c:v>
                </c:pt>
                <c:pt idx="1618">
                  <c:v>8.4557907845579088</c:v>
                </c:pt>
                <c:pt idx="1619">
                  <c:v>8.4557907845579088</c:v>
                </c:pt>
                <c:pt idx="1620">
                  <c:v>8.4557907845579088</c:v>
                </c:pt>
                <c:pt idx="1621">
                  <c:v>8.4557907845579088</c:v>
                </c:pt>
                <c:pt idx="1622">
                  <c:v>8.4557907845579088</c:v>
                </c:pt>
                <c:pt idx="1623">
                  <c:v>8.4557907845579088</c:v>
                </c:pt>
                <c:pt idx="1624">
                  <c:v>8.4557907845579088</c:v>
                </c:pt>
                <c:pt idx="1625">
                  <c:v>8.4557907845579088</c:v>
                </c:pt>
                <c:pt idx="1626">
                  <c:v>8.4557907845579088</c:v>
                </c:pt>
                <c:pt idx="1627">
                  <c:v>8.4557907845579088</c:v>
                </c:pt>
                <c:pt idx="1628">
                  <c:v>8.4557907845579088</c:v>
                </c:pt>
                <c:pt idx="1629">
                  <c:v>8.4557907845579088</c:v>
                </c:pt>
                <c:pt idx="1630">
                  <c:v>8.4557907845579088</c:v>
                </c:pt>
                <c:pt idx="1631">
                  <c:v>8.4557907845579088</c:v>
                </c:pt>
                <c:pt idx="1632">
                  <c:v>8.4557907845579088</c:v>
                </c:pt>
                <c:pt idx="1633">
                  <c:v>8.4557907845579088</c:v>
                </c:pt>
                <c:pt idx="1634">
                  <c:v>8.4557907845579088</c:v>
                </c:pt>
                <c:pt idx="1635">
                  <c:v>8.4557907845579088</c:v>
                </c:pt>
                <c:pt idx="1636">
                  <c:v>8.4557907845579088</c:v>
                </c:pt>
                <c:pt idx="1637">
                  <c:v>8.4557907845579088</c:v>
                </c:pt>
                <c:pt idx="1638">
                  <c:v>8.4557907845579088</c:v>
                </c:pt>
                <c:pt idx="1639">
                  <c:v>8.4557907845579088</c:v>
                </c:pt>
                <c:pt idx="1640">
                  <c:v>8.4557907845579088</c:v>
                </c:pt>
                <c:pt idx="1641">
                  <c:v>8.4557907845579088</c:v>
                </c:pt>
                <c:pt idx="1642">
                  <c:v>8.4557907845579088</c:v>
                </c:pt>
                <c:pt idx="1643">
                  <c:v>8.4557907845579088</c:v>
                </c:pt>
                <c:pt idx="1644">
                  <c:v>8.4557907845579088</c:v>
                </c:pt>
                <c:pt idx="1645">
                  <c:v>8.4557907845579088</c:v>
                </c:pt>
                <c:pt idx="1646">
                  <c:v>8.4557907845579088</c:v>
                </c:pt>
                <c:pt idx="1647">
                  <c:v>8.4557907845579088</c:v>
                </c:pt>
                <c:pt idx="1648">
                  <c:v>8.4557907845579088</c:v>
                </c:pt>
                <c:pt idx="1649">
                  <c:v>8.4557907845579088</c:v>
                </c:pt>
                <c:pt idx="1650">
                  <c:v>8.4557907845579088</c:v>
                </c:pt>
                <c:pt idx="1651">
                  <c:v>8.4557907845579088</c:v>
                </c:pt>
                <c:pt idx="1652">
                  <c:v>8.4557907845579088</c:v>
                </c:pt>
                <c:pt idx="1653">
                  <c:v>8.4557907845579088</c:v>
                </c:pt>
                <c:pt idx="1654">
                  <c:v>8.4557907845579088</c:v>
                </c:pt>
                <c:pt idx="1655">
                  <c:v>8.4557907845579088</c:v>
                </c:pt>
                <c:pt idx="1656">
                  <c:v>8.4557907845579088</c:v>
                </c:pt>
                <c:pt idx="1657">
                  <c:v>8.4557907845579088</c:v>
                </c:pt>
                <c:pt idx="1658">
                  <c:v>8.4557907845579088</c:v>
                </c:pt>
                <c:pt idx="1659">
                  <c:v>8.4557907845579088</c:v>
                </c:pt>
                <c:pt idx="1660">
                  <c:v>8.4557907845579088</c:v>
                </c:pt>
                <c:pt idx="1661">
                  <c:v>8.4557907845579088</c:v>
                </c:pt>
                <c:pt idx="1662">
                  <c:v>8.4557907845579088</c:v>
                </c:pt>
                <c:pt idx="1663">
                  <c:v>8.4557907845579088</c:v>
                </c:pt>
                <c:pt idx="1664">
                  <c:v>8.4557907845579088</c:v>
                </c:pt>
                <c:pt idx="1665">
                  <c:v>8.4557907845579088</c:v>
                </c:pt>
                <c:pt idx="1666">
                  <c:v>8.4557907845579088</c:v>
                </c:pt>
                <c:pt idx="1667">
                  <c:v>8.4557907845579088</c:v>
                </c:pt>
                <c:pt idx="1668">
                  <c:v>8.4557907845579088</c:v>
                </c:pt>
                <c:pt idx="1669">
                  <c:v>8.4557907845579088</c:v>
                </c:pt>
                <c:pt idx="1670">
                  <c:v>8.4557907845579088</c:v>
                </c:pt>
                <c:pt idx="1671">
                  <c:v>8.4557907845579088</c:v>
                </c:pt>
                <c:pt idx="1672">
                  <c:v>8.4557907845579088</c:v>
                </c:pt>
                <c:pt idx="1673">
                  <c:v>8.4557907845579088</c:v>
                </c:pt>
                <c:pt idx="1674">
                  <c:v>8.4557907845579088</c:v>
                </c:pt>
                <c:pt idx="1675">
                  <c:v>8.4557907845579088</c:v>
                </c:pt>
                <c:pt idx="1676">
                  <c:v>8.4557907845579088</c:v>
                </c:pt>
                <c:pt idx="1677">
                  <c:v>8.4557907845579088</c:v>
                </c:pt>
                <c:pt idx="1678">
                  <c:v>8.4557907845579088</c:v>
                </c:pt>
                <c:pt idx="1679">
                  <c:v>8.4557907845579088</c:v>
                </c:pt>
                <c:pt idx="1680">
                  <c:v>8.4557907845579088</c:v>
                </c:pt>
                <c:pt idx="1681">
                  <c:v>8.4557907845579088</c:v>
                </c:pt>
                <c:pt idx="1682">
                  <c:v>8.4557907845579088</c:v>
                </c:pt>
                <c:pt idx="1683">
                  <c:v>8.4557907845579088</c:v>
                </c:pt>
                <c:pt idx="1684">
                  <c:v>8.4557907845579088</c:v>
                </c:pt>
                <c:pt idx="1685">
                  <c:v>8.4557907845579088</c:v>
                </c:pt>
                <c:pt idx="1686">
                  <c:v>8.4557907845579088</c:v>
                </c:pt>
                <c:pt idx="1687">
                  <c:v>8.4557907845579088</c:v>
                </c:pt>
                <c:pt idx="1688">
                  <c:v>8.4557907845579088</c:v>
                </c:pt>
                <c:pt idx="1689">
                  <c:v>8.4557907845579088</c:v>
                </c:pt>
                <c:pt idx="1690">
                  <c:v>8.4557907845579088</c:v>
                </c:pt>
                <c:pt idx="1691">
                  <c:v>8.4557907845579088</c:v>
                </c:pt>
                <c:pt idx="1692">
                  <c:v>8.4557907845579088</c:v>
                </c:pt>
                <c:pt idx="1693">
                  <c:v>8.4557907845579088</c:v>
                </c:pt>
                <c:pt idx="1694">
                  <c:v>8.4557907845579088</c:v>
                </c:pt>
                <c:pt idx="1695">
                  <c:v>8.4557907845579088</c:v>
                </c:pt>
                <c:pt idx="1696">
                  <c:v>8.4557907845579088</c:v>
                </c:pt>
                <c:pt idx="1697">
                  <c:v>8.4557907845579088</c:v>
                </c:pt>
                <c:pt idx="1698">
                  <c:v>8.4557907845579088</c:v>
                </c:pt>
                <c:pt idx="1699">
                  <c:v>8.4557907845579088</c:v>
                </c:pt>
                <c:pt idx="1700">
                  <c:v>8.4557907845579088</c:v>
                </c:pt>
                <c:pt idx="1701">
                  <c:v>8.4557907845579088</c:v>
                </c:pt>
                <c:pt idx="1702">
                  <c:v>8.4557907845579088</c:v>
                </c:pt>
                <c:pt idx="1703">
                  <c:v>8.4557907845579088</c:v>
                </c:pt>
                <c:pt idx="1704">
                  <c:v>8.4557907845579088</c:v>
                </c:pt>
                <c:pt idx="1705">
                  <c:v>8.4557907845579088</c:v>
                </c:pt>
                <c:pt idx="1706">
                  <c:v>8.4557907845579088</c:v>
                </c:pt>
                <c:pt idx="1707">
                  <c:v>8.4557907845579088</c:v>
                </c:pt>
                <c:pt idx="1708">
                  <c:v>8.4557907845579088</c:v>
                </c:pt>
                <c:pt idx="1709">
                  <c:v>8.4557907845579088</c:v>
                </c:pt>
                <c:pt idx="1710">
                  <c:v>8.4557907845579088</c:v>
                </c:pt>
                <c:pt idx="1711">
                  <c:v>8.4557907845579088</c:v>
                </c:pt>
                <c:pt idx="1712">
                  <c:v>8.4557907845579088</c:v>
                </c:pt>
                <c:pt idx="1713">
                  <c:v>8.4557907845579088</c:v>
                </c:pt>
                <c:pt idx="1714">
                  <c:v>8.4557907845579088</c:v>
                </c:pt>
                <c:pt idx="1715">
                  <c:v>8.4557907845579088</c:v>
                </c:pt>
                <c:pt idx="1716">
                  <c:v>8.4557907845579088</c:v>
                </c:pt>
                <c:pt idx="1717">
                  <c:v>8.4557907845579088</c:v>
                </c:pt>
                <c:pt idx="1718">
                  <c:v>8.4557907845579088</c:v>
                </c:pt>
                <c:pt idx="1719">
                  <c:v>8.4557907845579088</c:v>
                </c:pt>
                <c:pt idx="1720">
                  <c:v>8.4557907845579088</c:v>
                </c:pt>
                <c:pt idx="1721">
                  <c:v>8.4557907845579088</c:v>
                </c:pt>
                <c:pt idx="1722">
                  <c:v>8.4557907845579088</c:v>
                </c:pt>
                <c:pt idx="1723">
                  <c:v>8.4557907845579088</c:v>
                </c:pt>
                <c:pt idx="1724">
                  <c:v>8.4557907845579088</c:v>
                </c:pt>
                <c:pt idx="1725">
                  <c:v>8.4557907845579088</c:v>
                </c:pt>
                <c:pt idx="1726">
                  <c:v>8.4557907845579088</c:v>
                </c:pt>
                <c:pt idx="1727">
                  <c:v>8.4557907845579088</c:v>
                </c:pt>
                <c:pt idx="1728">
                  <c:v>8.4557907845579088</c:v>
                </c:pt>
                <c:pt idx="1729">
                  <c:v>8.4557907845579088</c:v>
                </c:pt>
                <c:pt idx="1730">
                  <c:v>8.4557907845579088</c:v>
                </c:pt>
                <c:pt idx="1731">
                  <c:v>8.4557907845579088</c:v>
                </c:pt>
                <c:pt idx="1732">
                  <c:v>8.4557907845579088</c:v>
                </c:pt>
                <c:pt idx="1733">
                  <c:v>8.4557907845579088</c:v>
                </c:pt>
                <c:pt idx="1734">
                  <c:v>8.4557907845579088</c:v>
                </c:pt>
                <c:pt idx="1735">
                  <c:v>8.4557907845579088</c:v>
                </c:pt>
                <c:pt idx="1736">
                  <c:v>8.4557907845579088</c:v>
                </c:pt>
                <c:pt idx="1737">
                  <c:v>8.4557907845579088</c:v>
                </c:pt>
                <c:pt idx="1738">
                  <c:v>8.4557907845579088</c:v>
                </c:pt>
                <c:pt idx="1739">
                  <c:v>8.4557907845579088</c:v>
                </c:pt>
                <c:pt idx="1740">
                  <c:v>8.4557907845579088</c:v>
                </c:pt>
                <c:pt idx="1741">
                  <c:v>8.4557907845579088</c:v>
                </c:pt>
                <c:pt idx="1742">
                  <c:v>8.4557907845579088</c:v>
                </c:pt>
                <c:pt idx="1743">
                  <c:v>8.4557907845579088</c:v>
                </c:pt>
                <c:pt idx="1744">
                  <c:v>8.4557907845579088</c:v>
                </c:pt>
                <c:pt idx="1745">
                  <c:v>8.4557907845579088</c:v>
                </c:pt>
                <c:pt idx="1746">
                  <c:v>8.4557907845579088</c:v>
                </c:pt>
                <c:pt idx="1747">
                  <c:v>8.4557907845579088</c:v>
                </c:pt>
                <c:pt idx="1748">
                  <c:v>8.4557907845579088</c:v>
                </c:pt>
                <c:pt idx="1749">
                  <c:v>8.4557907845579088</c:v>
                </c:pt>
                <c:pt idx="1750">
                  <c:v>8.4557907845579088</c:v>
                </c:pt>
                <c:pt idx="1751">
                  <c:v>8.4557907845579088</c:v>
                </c:pt>
                <c:pt idx="1752">
                  <c:v>8.4557907845579088</c:v>
                </c:pt>
                <c:pt idx="1753">
                  <c:v>8.4557907845579088</c:v>
                </c:pt>
                <c:pt idx="1754">
                  <c:v>8.4557907845579088</c:v>
                </c:pt>
                <c:pt idx="1755">
                  <c:v>8.4557907845579088</c:v>
                </c:pt>
                <c:pt idx="1756">
                  <c:v>8.4557907845579088</c:v>
                </c:pt>
                <c:pt idx="1757">
                  <c:v>8.4557907845579088</c:v>
                </c:pt>
                <c:pt idx="1758">
                  <c:v>8.4557907845579088</c:v>
                </c:pt>
                <c:pt idx="1759">
                  <c:v>8.4557907845579088</c:v>
                </c:pt>
                <c:pt idx="1760">
                  <c:v>8.4557907845579088</c:v>
                </c:pt>
                <c:pt idx="1761">
                  <c:v>8.4557907845579088</c:v>
                </c:pt>
                <c:pt idx="1762">
                  <c:v>8.4557907845579088</c:v>
                </c:pt>
                <c:pt idx="1763">
                  <c:v>8.4557907845579088</c:v>
                </c:pt>
                <c:pt idx="1764">
                  <c:v>8.4557907845579088</c:v>
                </c:pt>
                <c:pt idx="1765">
                  <c:v>8.4557907845579088</c:v>
                </c:pt>
                <c:pt idx="1766">
                  <c:v>8.4557907845579088</c:v>
                </c:pt>
                <c:pt idx="1767">
                  <c:v>8.4557907845579088</c:v>
                </c:pt>
                <c:pt idx="1768">
                  <c:v>8.4557907845579088</c:v>
                </c:pt>
                <c:pt idx="1769">
                  <c:v>8.4557907845579088</c:v>
                </c:pt>
                <c:pt idx="1770">
                  <c:v>8.4557907845579088</c:v>
                </c:pt>
                <c:pt idx="1771">
                  <c:v>8.4557907845579088</c:v>
                </c:pt>
                <c:pt idx="1772">
                  <c:v>8.4557907845579088</c:v>
                </c:pt>
                <c:pt idx="1773">
                  <c:v>8.4557907845579088</c:v>
                </c:pt>
                <c:pt idx="1774">
                  <c:v>8.4557907845579088</c:v>
                </c:pt>
                <c:pt idx="1775">
                  <c:v>8.4557907845579088</c:v>
                </c:pt>
                <c:pt idx="1776">
                  <c:v>8.4557907845579088</c:v>
                </c:pt>
                <c:pt idx="1777">
                  <c:v>8.4557907845579088</c:v>
                </c:pt>
                <c:pt idx="1778">
                  <c:v>8.4557907845579088</c:v>
                </c:pt>
                <c:pt idx="1779">
                  <c:v>8.4557907845579088</c:v>
                </c:pt>
                <c:pt idx="1780">
                  <c:v>8.4557907845579088</c:v>
                </c:pt>
                <c:pt idx="1781">
                  <c:v>8.4557907845579088</c:v>
                </c:pt>
                <c:pt idx="1782">
                  <c:v>8.4557907845579088</c:v>
                </c:pt>
                <c:pt idx="1783">
                  <c:v>8.4557907845579088</c:v>
                </c:pt>
                <c:pt idx="1784">
                  <c:v>8.4557907845579088</c:v>
                </c:pt>
                <c:pt idx="1785">
                  <c:v>8.4557907845579088</c:v>
                </c:pt>
                <c:pt idx="1786">
                  <c:v>8.4557907845579088</c:v>
                </c:pt>
                <c:pt idx="1787">
                  <c:v>8.4557907845579088</c:v>
                </c:pt>
                <c:pt idx="1788">
                  <c:v>8.4557907845579088</c:v>
                </c:pt>
                <c:pt idx="1789">
                  <c:v>8.4557907845579088</c:v>
                </c:pt>
                <c:pt idx="1790">
                  <c:v>8.4557907845579088</c:v>
                </c:pt>
                <c:pt idx="1791">
                  <c:v>8.4557907845579088</c:v>
                </c:pt>
                <c:pt idx="1792">
                  <c:v>8.4557907845579088</c:v>
                </c:pt>
                <c:pt idx="1793">
                  <c:v>8.4557907845579088</c:v>
                </c:pt>
                <c:pt idx="1794">
                  <c:v>8.4557907845579088</c:v>
                </c:pt>
                <c:pt idx="1795">
                  <c:v>8.4557907845579088</c:v>
                </c:pt>
                <c:pt idx="1796">
                  <c:v>8.4557907845579088</c:v>
                </c:pt>
                <c:pt idx="1797">
                  <c:v>8.4557907845579088</c:v>
                </c:pt>
                <c:pt idx="1798">
                  <c:v>8.4557907845579088</c:v>
                </c:pt>
                <c:pt idx="1799">
                  <c:v>8.4557907845579088</c:v>
                </c:pt>
                <c:pt idx="1800">
                  <c:v>8.4557907845579088</c:v>
                </c:pt>
                <c:pt idx="1801">
                  <c:v>8.4557907845579088</c:v>
                </c:pt>
                <c:pt idx="1802">
                  <c:v>8.4557907845579088</c:v>
                </c:pt>
                <c:pt idx="1803">
                  <c:v>8.4557907845579088</c:v>
                </c:pt>
                <c:pt idx="1804">
                  <c:v>8.4557907845579088</c:v>
                </c:pt>
                <c:pt idx="1805">
                  <c:v>8.4557907845579088</c:v>
                </c:pt>
                <c:pt idx="1806">
                  <c:v>8.4557907845579088</c:v>
                </c:pt>
                <c:pt idx="1807">
                  <c:v>8.4557907845579088</c:v>
                </c:pt>
                <c:pt idx="1808">
                  <c:v>8.4557907845579088</c:v>
                </c:pt>
                <c:pt idx="1809">
                  <c:v>8.4557907845579088</c:v>
                </c:pt>
                <c:pt idx="1810">
                  <c:v>8.4557907845579088</c:v>
                </c:pt>
                <c:pt idx="1811">
                  <c:v>8.4557907845579088</c:v>
                </c:pt>
                <c:pt idx="1812">
                  <c:v>8.4557907845579088</c:v>
                </c:pt>
                <c:pt idx="1813">
                  <c:v>8.4557907845579088</c:v>
                </c:pt>
                <c:pt idx="1814">
                  <c:v>8.4557907845579088</c:v>
                </c:pt>
                <c:pt idx="1815">
                  <c:v>8.4557907845579088</c:v>
                </c:pt>
                <c:pt idx="1816">
                  <c:v>8.4557907845579088</c:v>
                </c:pt>
                <c:pt idx="1817">
                  <c:v>8.4557907845579088</c:v>
                </c:pt>
                <c:pt idx="1818">
                  <c:v>8.4557907845579088</c:v>
                </c:pt>
                <c:pt idx="1819">
                  <c:v>8.4557907845579088</c:v>
                </c:pt>
                <c:pt idx="1820">
                  <c:v>8.4557907845579088</c:v>
                </c:pt>
                <c:pt idx="1821">
                  <c:v>8.4557907845579088</c:v>
                </c:pt>
                <c:pt idx="1822">
                  <c:v>8.4557907845579088</c:v>
                </c:pt>
                <c:pt idx="1823">
                  <c:v>8.4557907845579088</c:v>
                </c:pt>
                <c:pt idx="1824">
                  <c:v>8.4557907845579088</c:v>
                </c:pt>
                <c:pt idx="1825">
                  <c:v>8.4557907845579088</c:v>
                </c:pt>
                <c:pt idx="1826">
                  <c:v>8.4557907845579088</c:v>
                </c:pt>
                <c:pt idx="1827">
                  <c:v>8.4557907845579088</c:v>
                </c:pt>
                <c:pt idx="1828">
                  <c:v>8.4557907845579088</c:v>
                </c:pt>
                <c:pt idx="1829">
                  <c:v>8.4557907845579088</c:v>
                </c:pt>
                <c:pt idx="1830">
                  <c:v>8.4557907845579088</c:v>
                </c:pt>
                <c:pt idx="1831">
                  <c:v>8.4557907845579088</c:v>
                </c:pt>
                <c:pt idx="1832">
                  <c:v>8.4557907845579088</c:v>
                </c:pt>
                <c:pt idx="1833">
                  <c:v>8.4557907845579088</c:v>
                </c:pt>
                <c:pt idx="1834">
                  <c:v>8.4557907845579088</c:v>
                </c:pt>
                <c:pt idx="1835">
                  <c:v>8.4557907845579088</c:v>
                </c:pt>
                <c:pt idx="1836">
                  <c:v>8.4557907845579088</c:v>
                </c:pt>
                <c:pt idx="1837">
                  <c:v>8.4557907845579088</c:v>
                </c:pt>
                <c:pt idx="1838">
                  <c:v>8.4557907845579088</c:v>
                </c:pt>
                <c:pt idx="1839">
                  <c:v>8.4557907845579088</c:v>
                </c:pt>
                <c:pt idx="1840">
                  <c:v>8.4557907845579088</c:v>
                </c:pt>
                <c:pt idx="1841">
                  <c:v>8.4557907845579088</c:v>
                </c:pt>
                <c:pt idx="1842">
                  <c:v>8.4557907845579088</c:v>
                </c:pt>
                <c:pt idx="1843">
                  <c:v>8.4557907845579088</c:v>
                </c:pt>
                <c:pt idx="1844">
                  <c:v>8.4557907845579088</c:v>
                </c:pt>
                <c:pt idx="1845">
                  <c:v>8.4557907845579088</c:v>
                </c:pt>
                <c:pt idx="1846">
                  <c:v>8.4557907845579088</c:v>
                </c:pt>
                <c:pt idx="1847">
                  <c:v>8.4557907845579088</c:v>
                </c:pt>
                <c:pt idx="1848">
                  <c:v>8.4557907845579088</c:v>
                </c:pt>
                <c:pt idx="1849">
                  <c:v>8.4557907845579088</c:v>
                </c:pt>
                <c:pt idx="1850">
                  <c:v>8.4557907845579088</c:v>
                </c:pt>
                <c:pt idx="1851">
                  <c:v>8.4557907845579088</c:v>
                </c:pt>
                <c:pt idx="1852">
                  <c:v>8.4557907845579088</c:v>
                </c:pt>
                <c:pt idx="1853">
                  <c:v>8.4557907845579088</c:v>
                </c:pt>
                <c:pt idx="1854">
                  <c:v>8.4557907845579088</c:v>
                </c:pt>
                <c:pt idx="1855">
                  <c:v>8.4557907845579088</c:v>
                </c:pt>
                <c:pt idx="1856">
                  <c:v>8.4557907845579088</c:v>
                </c:pt>
                <c:pt idx="1857">
                  <c:v>8.4557907845579088</c:v>
                </c:pt>
                <c:pt idx="1858">
                  <c:v>8.4557907845579088</c:v>
                </c:pt>
                <c:pt idx="1859">
                  <c:v>8.4557907845579088</c:v>
                </c:pt>
                <c:pt idx="1860">
                  <c:v>8.4557907845579088</c:v>
                </c:pt>
                <c:pt idx="1861">
                  <c:v>8.4557907845579088</c:v>
                </c:pt>
                <c:pt idx="1862">
                  <c:v>8.4557907845579088</c:v>
                </c:pt>
                <c:pt idx="1863">
                  <c:v>8.4557907845579088</c:v>
                </c:pt>
                <c:pt idx="1864">
                  <c:v>8.4557907845579088</c:v>
                </c:pt>
                <c:pt idx="1865">
                  <c:v>8.4557907845579088</c:v>
                </c:pt>
                <c:pt idx="1866">
                  <c:v>8.4557907845579088</c:v>
                </c:pt>
                <c:pt idx="1867">
                  <c:v>8.4557907845579088</c:v>
                </c:pt>
                <c:pt idx="1868">
                  <c:v>8.4557907845579088</c:v>
                </c:pt>
                <c:pt idx="1869">
                  <c:v>8.4557907845579088</c:v>
                </c:pt>
                <c:pt idx="1870">
                  <c:v>8.4557907845579088</c:v>
                </c:pt>
                <c:pt idx="1871">
                  <c:v>8.4557907845579088</c:v>
                </c:pt>
                <c:pt idx="1872">
                  <c:v>8.4557907845579088</c:v>
                </c:pt>
                <c:pt idx="1873">
                  <c:v>8.4557907845579088</c:v>
                </c:pt>
                <c:pt idx="1874">
                  <c:v>8.4557907845579088</c:v>
                </c:pt>
                <c:pt idx="1875">
                  <c:v>8.4557907845579088</c:v>
                </c:pt>
                <c:pt idx="1876">
                  <c:v>8.4557907845579088</c:v>
                </c:pt>
                <c:pt idx="1877">
                  <c:v>8.4557907845579088</c:v>
                </c:pt>
                <c:pt idx="1878">
                  <c:v>8.4557907845579088</c:v>
                </c:pt>
                <c:pt idx="1879">
                  <c:v>8.4557907845579088</c:v>
                </c:pt>
                <c:pt idx="1880">
                  <c:v>8.4557907845579088</c:v>
                </c:pt>
                <c:pt idx="1881">
                  <c:v>8.4557907845579088</c:v>
                </c:pt>
                <c:pt idx="1882">
                  <c:v>8.4557907845579088</c:v>
                </c:pt>
                <c:pt idx="1883">
                  <c:v>8.4557907845579088</c:v>
                </c:pt>
                <c:pt idx="1884">
                  <c:v>8.4557907845579088</c:v>
                </c:pt>
                <c:pt idx="1885">
                  <c:v>8.4557907845579088</c:v>
                </c:pt>
                <c:pt idx="1886">
                  <c:v>8.4557907845579088</c:v>
                </c:pt>
                <c:pt idx="1887">
                  <c:v>8.4557907845579088</c:v>
                </c:pt>
                <c:pt idx="1888">
                  <c:v>8.4557907845579088</c:v>
                </c:pt>
                <c:pt idx="1889">
                  <c:v>8.4557907845579088</c:v>
                </c:pt>
                <c:pt idx="1890">
                  <c:v>8.4557907845579088</c:v>
                </c:pt>
                <c:pt idx="1891">
                  <c:v>8.4557907845579088</c:v>
                </c:pt>
                <c:pt idx="1892">
                  <c:v>8.4557907845579088</c:v>
                </c:pt>
                <c:pt idx="1893">
                  <c:v>8.4557907845579088</c:v>
                </c:pt>
                <c:pt idx="1894">
                  <c:v>8.4557907845579088</c:v>
                </c:pt>
                <c:pt idx="1895">
                  <c:v>8.4557907845579088</c:v>
                </c:pt>
                <c:pt idx="1896">
                  <c:v>8.4557907845579088</c:v>
                </c:pt>
                <c:pt idx="1897">
                  <c:v>8.4557907845579088</c:v>
                </c:pt>
                <c:pt idx="1898">
                  <c:v>8.4557907845579088</c:v>
                </c:pt>
                <c:pt idx="1899">
                  <c:v>8.4557907845579088</c:v>
                </c:pt>
                <c:pt idx="1900">
                  <c:v>8.4557907845579088</c:v>
                </c:pt>
                <c:pt idx="1901">
                  <c:v>8.4557907845579088</c:v>
                </c:pt>
                <c:pt idx="1902">
                  <c:v>8.4557907845579088</c:v>
                </c:pt>
                <c:pt idx="1903">
                  <c:v>8.4557907845579088</c:v>
                </c:pt>
                <c:pt idx="1904">
                  <c:v>8.4557907845579088</c:v>
                </c:pt>
                <c:pt idx="1905">
                  <c:v>8.4557907845579088</c:v>
                </c:pt>
                <c:pt idx="1906">
                  <c:v>8.4557907845579088</c:v>
                </c:pt>
                <c:pt idx="1907">
                  <c:v>8.4557907845579088</c:v>
                </c:pt>
                <c:pt idx="1908">
                  <c:v>8.4557907845579088</c:v>
                </c:pt>
                <c:pt idx="1909">
                  <c:v>8.4557907845579088</c:v>
                </c:pt>
                <c:pt idx="1910">
                  <c:v>8.4557907845579088</c:v>
                </c:pt>
                <c:pt idx="1911">
                  <c:v>8.4557907845579088</c:v>
                </c:pt>
                <c:pt idx="1912">
                  <c:v>8.4557907845579088</c:v>
                </c:pt>
                <c:pt idx="1913">
                  <c:v>8.4557907845579088</c:v>
                </c:pt>
                <c:pt idx="1914">
                  <c:v>8.4557907845579088</c:v>
                </c:pt>
                <c:pt idx="1915">
                  <c:v>8.4557907845579088</c:v>
                </c:pt>
                <c:pt idx="1916">
                  <c:v>8.4557907845579088</c:v>
                </c:pt>
                <c:pt idx="1917">
                  <c:v>8.4557907845579088</c:v>
                </c:pt>
                <c:pt idx="1918">
                  <c:v>8.4557907845579088</c:v>
                </c:pt>
                <c:pt idx="1919">
                  <c:v>8.4557907845579088</c:v>
                </c:pt>
                <c:pt idx="1920">
                  <c:v>8.4557907845579088</c:v>
                </c:pt>
                <c:pt idx="1921">
                  <c:v>8.4557907845579088</c:v>
                </c:pt>
                <c:pt idx="1922">
                  <c:v>8.4557907845579088</c:v>
                </c:pt>
                <c:pt idx="1923">
                  <c:v>8.4557907845579088</c:v>
                </c:pt>
                <c:pt idx="1924">
                  <c:v>8.4557907845579088</c:v>
                </c:pt>
                <c:pt idx="1925">
                  <c:v>8.4557907845579088</c:v>
                </c:pt>
                <c:pt idx="1926">
                  <c:v>8.4557907845579088</c:v>
                </c:pt>
                <c:pt idx="1927">
                  <c:v>8.4557907845579088</c:v>
                </c:pt>
                <c:pt idx="1928">
                  <c:v>8.4557907845579088</c:v>
                </c:pt>
                <c:pt idx="1929">
                  <c:v>8.4557907845579088</c:v>
                </c:pt>
                <c:pt idx="1930">
                  <c:v>8.4557907845579088</c:v>
                </c:pt>
                <c:pt idx="1931">
                  <c:v>8.4557907845579088</c:v>
                </c:pt>
                <c:pt idx="1932">
                  <c:v>8.4557907845579088</c:v>
                </c:pt>
                <c:pt idx="1933">
                  <c:v>8.4557907845579088</c:v>
                </c:pt>
                <c:pt idx="1934">
                  <c:v>8.4557907845579088</c:v>
                </c:pt>
                <c:pt idx="1935">
                  <c:v>8.4557907845579088</c:v>
                </c:pt>
                <c:pt idx="1936">
                  <c:v>8.4557907845579088</c:v>
                </c:pt>
                <c:pt idx="1937">
                  <c:v>8.4557907845579088</c:v>
                </c:pt>
                <c:pt idx="1938">
                  <c:v>8.4557907845579088</c:v>
                </c:pt>
                <c:pt idx="1939">
                  <c:v>8.4557907845579088</c:v>
                </c:pt>
                <c:pt idx="1940">
                  <c:v>8.4557907845579088</c:v>
                </c:pt>
                <c:pt idx="1941">
                  <c:v>8.4557907845579088</c:v>
                </c:pt>
                <c:pt idx="1942">
                  <c:v>8.4557907845579088</c:v>
                </c:pt>
                <c:pt idx="1943">
                  <c:v>8.4557907845579088</c:v>
                </c:pt>
                <c:pt idx="1944">
                  <c:v>8.4557907845579088</c:v>
                </c:pt>
                <c:pt idx="1945">
                  <c:v>8.4557907845579088</c:v>
                </c:pt>
                <c:pt idx="1946">
                  <c:v>8.4557907845579088</c:v>
                </c:pt>
                <c:pt idx="1947">
                  <c:v>8.4557907845579088</c:v>
                </c:pt>
                <c:pt idx="1948">
                  <c:v>8.4557907845579088</c:v>
                </c:pt>
                <c:pt idx="1949">
                  <c:v>8.4557907845579088</c:v>
                </c:pt>
                <c:pt idx="1950">
                  <c:v>8.4557907845579088</c:v>
                </c:pt>
                <c:pt idx="1951">
                  <c:v>8.4557907845579088</c:v>
                </c:pt>
                <c:pt idx="1952">
                  <c:v>8.4557907845579088</c:v>
                </c:pt>
                <c:pt idx="1953">
                  <c:v>8.4557907845579088</c:v>
                </c:pt>
                <c:pt idx="1954">
                  <c:v>8.4557907845579088</c:v>
                </c:pt>
                <c:pt idx="1955">
                  <c:v>8.4557907845579088</c:v>
                </c:pt>
                <c:pt idx="1956">
                  <c:v>8.4557907845579088</c:v>
                </c:pt>
                <c:pt idx="1957">
                  <c:v>8.4557907845579088</c:v>
                </c:pt>
                <c:pt idx="1958">
                  <c:v>8.4557907845579088</c:v>
                </c:pt>
                <c:pt idx="1959">
                  <c:v>8.4557907845579088</c:v>
                </c:pt>
                <c:pt idx="1960">
                  <c:v>8.4557907845579088</c:v>
                </c:pt>
                <c:pt idx="1961">
                  <c:v>8.4557907845579088</c:v>
                </c:pt>
                <c:pt idx="1962">
                  <c:v>8.4557907845579088</c:v>
                </c:pt>
                <c:pt idx="1963">
                  <c:v>8.4557907845579088</c:v>
                </c:pt>
                <c:pt idx="1964">
                  <c:v>8.4557907845579088</c:v>
                </c:pt>
                <c:pt idx="1965">
                  <c:v>8.4557907845579088</c:v>
                </c:pt>
                <c:pt idx="1966">
                  <c:v>8.4557907845579088</c:v>
                </c:pt>
                <c:pt idx="1967">
                  <c:v>8.4557907845579088</c:v>
                </c:pt>
                <c:pt idx="1968">
                  <c:v>8.4557907845579088</c:v>
                </c:pt>
                <c:pt idx="1969">
                  <c:v>8.4557907845579088</c:v>
                </c:pt>
                <c:pt idx="1970">
                  <c:v>8.4557907845579088</c:v>
                </c:pt>
                <c:pt idx="1971">
                  <c:v>8.4557907845579088</c:v>
                </c:pt>
                <c:pt idx="1972">
                  <c:v>8.4557907845579088</c:v>
                </c:pt>
                <c:pt idx="1973">
                  <c:v>8.4557907845579088</c:v>
                </c:pt>
                <c:pt idx="1974">
                  <c:v>8.4557907845579088</c:v>
                </c:pt>
                <c:pt idx="1975">
                  <c:v>8.4557907845579088</c:v>
                </c:pt>
                <c:pt idx="1976">
                  <c:v>8.4557907845579088</c:v>
                </c:pt>
                <c:pt idx="1977">
                  <c:v>8.4557907845579088</c:v>
                </c:pt>
                <c:pt idx="1978">
                  <c:v>8.4557907845579088</c:v>
                </c:pt>
                <c:pt idx="1979">
                  <c:v>8.4557907845579088</c:v>
                </c:pt>
                <c:pt idx="1980">
                  <c:v>8.4557907845579088</c:v>
                </c:pt>
                <c:pt idx="1981">
                  <c:v>8.4557907845579088</c:v>
                </c:pt>
                <c:pt idx="1982">
                  <c:v>8.4557907845579088</c:v>
                </c:pt>
                <c:pt idx="1983">
                  <c:v>8.4557907845579088</c:v>
                </c:pt>
                <c:pt idx="1984">
                  <c:v>8.4557907845579088</c:v>
                </c:pt>
                <c:pt idx="1985">
                  <c:v>8.4557907845579088</c:v>
                </c:pt>
                <c:pt idx="1986">
                  <c:v>8.4557907845579088</c:v>
                </c:pt>
                <c:pt idx="1987">
                  <c:v>8.4557907845579088</c:v>
                </c:pt>
                <c:pt idx="1988">
                  <c:v>8.4557907845579088</c:v>
                </c:pt>
                <c:pt idx="1989">
                  <c:v>8.4557907845579088</c:v>
                </c:pt>
                <c:pt idx="1990">
                  <c:v>8.4557907845579088</c:v>
                </c:pt>
                <c:pt idx="1991">
                  <c:v>8.4557907845579088</c:v>
                </c:pt>
                <c:pt idx="1992">
                  <c:v>8.4557907845579088</c:v>
                </c:pt>
                <c:pt idx="1993">
                  <c:v>8.4557907845579088</c:v>
                </c:pt>
                <c:pt idx="1994">
                  <c:v>8.4557907845579088</c:v>
                </c:pt>
                <c:pt idx="1995">
                  <c:v>8.4557907845579088</c:v>
                </c:pt>
                <c:pt idx="1996">
                  <c:v>8.4557907845579088</c:v>
                </c:pt>
                <c:pt idx="1997">
                  <c:v>8.4557907845579088</c:v>
                </c:pt>
                <c:pt idx="1998">
                  <c:v>8.4557907845579088</c:v>
                </c:pt>
                <c:pt idx="1999">
                  <c:v>8.4557907845579088</c:v>
                </c:pt>
                <c:pt idx="2000">
                  <c:v>8.4557907845579088</c:v>
                </c:pt>
                <c:pt idx="2001">
                  <c:v>8.4557907845579088</c:v>
                </c:pt>
                <c:pt idx="2002">
                  <c:v>8.4557907845579088</c:v>
                </c:pt>
                <c:pt idx="2003">
                  <c:v>8.4557907845579088</c:v>
                </c:pt>
                <c:pt idx="2004">
                  <c:v>8.4557907845579088</c:v>
                </c:pt>
                <c:pt idx="2005">
                  <c:v>8.4557907845579088</c:v>
                </c:pt>
                <c:pt idx="2006">
                  <c:v>8.4557907845579088</c:v>
                </c:pt>
                <c:pt idx="2007">
                  <c:v>8.4557907845579088</c:v>
                </c:pt>
                <c:pt idx="2008">
                  <c:v>8.4557907845579088</c:v>
                </c:pt>
                <c:pt idx="2009">
                  <c:v>8.4557907845579088</c:v>
                </c:pt>
                <c:pt idx="2010">
                  <c:v>8.4557907845579088</c:v>
                </c:pt>
                <c:pt idx="2011">
                  <c:v>8.4557907845579088</c:v>
                </c:pt>
                <c:pt idx="2012">
                  <c:v>8.4557907845579088</c:v>
                </c:pt>
                <c:pt idx="2013">
                  <c:v>8.4557907845579088</c:v>
                </c:pt>
                <c:pt idx="2014">
                  <c:v>8.4557907845579088</c:v>
                </c:pt>
                <c:pt idx="2015">
                  <c:v>8.4557907845579088</c:v>
                </c:pt>
                <c:pt idx="2016">
                  <c:v>8.4557907845579088</c:v>
                </c:pt>
                <c:pt idx="2017">
                  <c:v>8.4557907845579088</c:v>
                </c:pt>
                <c:pt idx="2018">
                  <c:v>8.4557907845579088</c:v>
                </c:pt>
                <c:pt idx="2019">
                  <c:v>8.4557907845579088</c:v>
                </c:pt>
                <c:pt idx="2020">
                  <c:v>8.4557907845579088</c:v>
                </c:pt>
                <c:pt idx="2021">
                  <c:v>8.4557907845579088</c:v>
                </c:pt>
                <c:pt idx="2022">
                  <c:v>8.4557907845579088</c:v>
                </c:pt>
                <c:pt idx="2023">
                  <c:v>8.4557907845579088</c:v>
                </c:pt>
                <c:pt idx="2024">
                  <c:v>8.4557907845579088</c:v>
                </c:pt>
                <c:pt idx="2025">
                  <c:v>8.4557907845579088</c:v>
                </c:pt>
                <c:pt idx="2026">
                  <c:v>8.4557907845579088</c:v>
                </c:pt>
                <c:pt idx="2027">
                  <c:v>8.4557907845579088</c:v>
                </c:pt>
                <c:pt idx="2028">
                  <c:v>8.4557907845579088</c:v>
                </c:pt>
                <c:pt idx="2029">
                  <c:v>8.4557907845579088</c:v>
                </c:pt>
                <c:pt idx="2030">
                  <c:v>8.4557907845579088</c:v>
                </c:pt>
                <c:pt idx="2031">
                  <c:v>8.4557907845579088</c:v>
                </c:pt>
                <c:pt idx="2032">
                  <c:v>8.4557907845579088</c:v>
                </c:pt>
                <c:pt idx="2033">
                  <c:v>8.4557907845579088</c:v>
                </c:pt>
                <c:pt idx="2034">
                  <c:v>8.4557907845579088</c:v>
                </c:pt>
                <c:pt idx="2035">
                  <c:v>8.4557907845579088</c:v>
                </c:pt>
                <c:pt idx="2036">
                  <c:v>8.4557907845579088</c:v>
                </c:pt>
                <c:pt idx="2037">
                  <c:v>8.4557907845579088</c:v>
                </c:pt>
                <c:pt idx="2038">
                  <c:v>8.4557907845579088</c:v>
                </c:pt>
                <c:pt idx="2039">
                  <c:v>8.4557907845579088</c:v>
                </c:pt>
                <c:pt idx="2040">
                  <c:v>8.4557907845579088</c:v>
                </c:pt>
                <c:pt idx="2041">
                  <c:v>8.4557907845579088</c:v>
                </c:pt>
                <c:pt idx="2042">
                  <c:v>8.4557907845579088</c:v>
                </c:pt>
                <c:pt idx="2043">
                  <c:v>8.4557907845579088</c:v>
                </c:pt>
                <c:pt idx="2044">
                  <c:v>8.4557907845579088</c:v>
                </c:pt>
                <c:pt idx="2045">
                  <c:v>8.4557907845579088</c:v>
                </c:pt>
                <c:pt idx="2046">
                  <c:v>8.4557907845579088</c:v>
                </c:pt>
                <c:pt idx="2047">
                  <c:v>8.4557907845579088</c:v>
                </c:pt>
                <c:pt idx="2048">
                  <c:v>8.4557907845579088</c:v>
                </c:pt>
                <c:pt idx="2049">
                  <c:v>8.4557907845579088</c:v>
                </c:pt>
                <c:pt idx="2050">
                  <c:v>8.4557907845579088</c:v>
                </c:pt>
                <c:pt idx="2051">
                  <c:v>8.4557907845579088</c:v>
                </c:pt>
                <c:pt idx="2052">
                  <c:v>8.4557907845579088</c:v>
                </c:pt>
                <c:pt idx="2053">
                  <c:v>8.4557907845579088</c:v>
                </c:pt>
                <c:pt idx="2054">
                  <c:v>8.4557907845579088</c:v>
                </c:pt>
                <c:pt idx="2055">
                  <c:v>8.4557907845579088</c:v>
                </c:pt>
                <c:pt idx="2056">
                  <c:v>8.4557907845579088</c:v>
                </c:pt>
                <c:pt idx="2057">
                  <c:v>8.4557907845579088</c:v>
                </c:pt>
                <c:pt idx="2058">
                  <c:v>8.4557907845579088</c:v>
                </c:pt>
                <c:pt idx="2059">
                  <c:v>8.4557907845579088</c:v>
                </c:pt>
                <c:pt idx="2060">
                  <c:v>8.4557907845579088</c:v>
                </c:pt>
                <c:pt idx="2061">
                  <c:v>8.4557907845579088</c:v>
                </c:pt>
                <c:pt idx="2062">
                  <c:v>8.4557907845579088</c:v>
                </c:pt>
                <c:pt idx="2063">
                  <c:v>8.4557907845579088</c:v>
                </c:pt>
                <c:pt idx="2064">
                  <c:v>8.4557907845579088</c:v>
                </c:pt>
                <c:pt idx="2065">
                  <c:v>8.4557907845579088</c:v>
                </c:pt>
                <c:pt idx="2066">
                  <c:v>8.4557907845579088</c:v>
                </c:pt>
                <c:pt idx="2067">
                  <c:v>8.4557907845579088</c:v>
                </c:pt>
                <c:pt idx="2068">
                  <c:v>8.4557907845579088</c:v>
                </c:pt>
                <c:pt idx="2069">
                  <c:v>8.4557907845579088</c:v>
                </c:pt>
                <c:pt idx="2070">
                  <c:v>8.4557907845579088</c:v>
                </c:pt>
                <c:pt idx="2071">
                  <c:v>8.4557907845579088</c:v>
                </c:pt>
                <c:pt idx="2072">
                  <c:v>8.4557907845579088</c:v>
                </c:pt>
                <c:pt idx="2073">
                  <c:v>8.4557907845579088</c:v>
                </c:pt>
                <c:pt idx="2074">
                  <c:v>8.4557907845579088</c:v>
                </c:pt>
                <c:pt idx="2075">
                  <c:v>8.4557907845579088</c:v>
                </c:pt>
                <c:pt idx="2076">
                  <c:v>8.4557907845579088</c:v>
                </c:pt>
                <c:pt idx="2077">
                  <c:v>8.4557907845579088</c:v>
                </c:pt>
                <c:pt idx="2078">
                  <c:v>8.4557907845579088</c:v>
                </c:pt>
                <c:pt idx="2079">
                  <c:v>8.4557907845579088</c:v>
                </c:pt>
                <c:pt idx="2080">
                  <c:v>8.4557907845579088</c:v>
                </c:pt>
                <c:pt idx="2081">
                  <c:v>8.4557907845579088</c:v>
                </c:pt>
                <c:pt idx="2082">
                  <c:v>8.4557907845579088</c:v>
                </c:pt>
                <c:pt idx="2083">
                  <c:v>8.4557907845579088</c:v>
                </c:pt>
                <c:pt idx="2084">
                  <c:v>8.4557907845579088</c:v>
                </c:pt>
                <c:pt idx="2085">
                  <c:v>8.4557907845579088</c:v>
                </c:pt>
                <c:pt idx="2086">
                  <c:v>8.4557907845579088</c:v>
                </c:pt>
                <c:pt idx="2087">
                  <c:v>8.4557907845579088</c:v>
                </c:pt>
                <c:pt idx="2088">
                  <c:v>8.4557907845579088</c:v>
                </c:pt>
                <c:pt idx="2089">
                  <c:v>8.4557907845579088</c:v>
                </c:pt>
                <c:pt idx="2090">
                  <c:v>8.4557907845579088</c:v>
                </c:pt>
                <c:pt idx="2091">
                  <c:v>8.4557907845579088</c:v>
                </c:pt>
                <c:pt idx="2092">
                  <c:v>8.4557907845579088</c:v>
                </c:pt>
                <c:pt idx="2093">
                  <c:v>8.4557907845579088</c:v>
                </c:pt>
                <c:pt idx="2094">
                  <c:v>8.4557907845579088</c:v>
                </c:pt>
                <c:pt idx="2095">
                  <c:v>8.4557907845579088</c:v>
                </c:pt>
                <c:pt idx="2096">
                  <c:v>8.4557907845579088</c:v>
                </c:pt>
                <c:pt idx="2097">
                  <c:v>8.4557907845579088</c:v>
                </c:pt>
                <c:pt idx="2098">
                  <c:v>8.4557907845579088</c:v>
                </c:pt>
                <c:pt idx="2099">
                  <c:v>8.4557907845579088</c:v>
                </c:pt>
                <c:pt idx="2100">
                  <c:v>8.4557907845579088</c:v>
                </c:pt>
                <c:pt idx="2101">
                  <c:v>8.4557907845579088</c:v>
                </c:pt>
                <c:pt idx="2102">
                  <c:v>8.4557907845579088</c:v>
                </c:pt>
                <c:pt idx="2103">
                  <c:v>8.4557907845579088</c:v>
                </c:pt>
                <c:pt idx="2104">
                  <c:v>8.4557907845579088</c:v>
                </c:pt>
                <c:pt idx="2105">
                  <c:v>8.4557907845579088</c:v>
                </c:pt>
                <c:pt idx="2106">
                  <c:v>8.4557907845579088</c:v>
                </c:pt>
                <c:pt idx="2107">
                  <c:v>8.4557907845579088</c:v>
                </c:pt>
                <c:pt idx="2108">
                  <c:v>8.4557907845579088</c:v>
                </c:pt>
                <c:pt idx="2109">
                  <c:v>8.4557907845579088</c:v>
                </c:pt>
                <c:pt idx="2110">
                  <c:v>8.4557907845579088</c:v>
                </c:pt>
                <c:pt idx="2111">
                  <c:v>8.4557907845579088</c:v>
                </c:pt>
                <c:pt idx="2112">
                  <c:v>8.4557907845579088</c:v>
                </c:pt>
                <c:pt idx="2113">
                  <c:v>8.4557907845579088</c:v>
                </c:pt>
                <c:pt idx="2114">
                  <c:v>8.4557907845579088</c:v>
                </c:pt>
                <c:pt idx="2115">
                  <c:v>8.4557907845579088</c:v>
                </c:pt>
                <c:pt idx="2116">
                  <c:v>8.4557907845579088</c:v>
                </c:pt>
                <c:pt idx="2117">
                  <c:v>8.4557907845579088</c:v>
                </c:pt>
                <c:pt idx="2118">
                  <c:v>8.4557907845579088</c:v>
                </c:pt>
                <c:pt idx="2119">
                  <c:v>8.4557907845579088</c:v>
                </c:pt>
                <c:pt idx="2120">
                  <c:v>8.4557907845579088</c:v>
                </c:pt>
                <c:pt idx="2121">
                  <c:v>8.4557907845579088</c:v>
                </c:pt>
                <c:pt idx="2122">
                  <c:v>8.4557907845579088</c:v>
                </c:pt>
                <c:pt idx="2123">
                  <c:v>8.4557907845579088</c:v>
                </c:pt>
                <c:pt idx="2124">
                  <c:v>8.4557907845579088</c:v>
                </c:pt>
                <c:pt idx="2125">
                  <c:v>8.4557907845579088</c:v>
                </c:pt>
                <c:pt idx="2126">
                  <c:v>8.4557907845579088</c:v>
                </c:pt>
                <c:pt idx="2127">
                  <c:v>8.4557907845579088</c:v>
                </c:pt>
                <c:pt idx="2128">
                  <c:v>8.4557907845579088</c:v>
                </c:pt>
                <c:pt idx="2129">
                  <c:v>8.4557907845579088</c:v>
                </c:pt>
                <c:pt idx="2130">
                  <c:v>8.4557907845579088</c:v>
                </c:pt>
                <c:pt idx="2131">
                  <c:v>8.4557907845579088</c:v>
                </c:pt>
                <c:pt idx="2132">
                  <c:v>8.4557907845579088</c:v>
                </c:pt>
                <c:pt idx="2133">
                  <c:v>8.4557907845579088</c:v>
                </c:pt>
                <c:pt idx="2134">
                  <c:v>8.4557907845579088</c:v>
                </c:pt>
                <c:pt idx="2135">
                  <c:v>8.4557907845579088</c:v>
                </c:pt>
                <c:pt idx="2136">
                  <c:v>8.4557907845579088</c:v>
                </c:pt>
                <c:pt idx="2137">
                  <c:v>8.4557907845579088</c:v>
                </c:pt>
                <c:pt idx="2138">
                  <c:v>8.4557907845579088</c:v>
                </c:pt>
                <c:pt idx="2139">
                  <c:v>8.4557907845579088</c:v>
                </c:pt>
                <c:pt idx="2140">
                  <c:v>8.4557907845579088</c:v>
                </c:pt>
                <c:pt idx="2141">
                  <c:v>8.4557907845579088</c:v>
                </c:pt>
                <c:pt idx="2142">
                  <c:v>8.4557907845579088</c:v>
                </c:pt>
                <c:pt idx="2143">
                  <c:v>8.4557907845579088</c:v>
                </c:pt>
                <c:pt idx="2144">
                  <c:v>8.4557907845579088</c:v>
                </c:pt>
                <c:pt idx="2145">
                  <c:v>8.4557907845579088</c:v>
                </c:pt>
                <c:pt idx="2146">
                  <c:v>8.4557907845579088</c:v>
                </c:pt>
                <c:pt idx="2147">
                  <c:v>8.4557907845579088</c:v>
                </c:pt>
                <c:pt idx="2148">
                  <c:v>8.4557907845579088</c:v>
                </c:pt>
                <c:pt idx="2149">
                  <c:v>8.4557907845579088</c:v>
                </c:pt>
                <c:pt idx="2150">
                  <c:v>8.4557907845579088</c:v>
                </c:pt>
                <c:pt idx="2151">
                  <c:v>8.4557907845579088</c:v>
                </c:pt>
                <c:pt idx="2152">
                  <c:v>8.4557907845579088</c:v>
                </c:pt>
                <c:pt idx="2153">
                  <c:v>8.4557907845579088</c:v>
                </c:pt>
                <c:pt idx="2154">
                  <c:v>8.4557907845579088</c:v>
                </c:pt>
                <c:pt idx="2155">
                  <c:v>8.4557907845579088</c:v>
                </c:pt>
                <c:pt idx="2156">
                  <c:v>8.4557907845579088</c:v>
                </c:pt>
                <c:pt idx="2157">
                  <c:v>8.4557907845579088</c:v>
                </c:pt>
                <c:pt idx="2158">
                  <c:v>8.4557907845579088</c:v>
                </c:pt>
                <c:pt idx="2159">
                  <c:v>8.4557907845579088</c:v>
                </c:pt>
                <c:pt idx="2160">
                  <c:v>8.4557907845579088</c:v>
                </c:pt>
                <c:pt idx="2161">
                  <c:v>8.4557907845579088</c:v>
                </c:pt>
                <c:pt idx="2162">
                  <c:v>8.4557907845579088</c:v>
                </c:pt>
                <c:pt idx="2163">
                  <c:v>8.4557907845579088</c:v>
                </c:pt>
                <c:pt idx="2164">
                  <c:v>8.4557907845579088</c:v>
                </c:pt>
                <c:pt idx="2165">
                  <c:v>8.4557907845579088</c:v>
                </c:pt>
                <c:pt idx="2166">
                  <c:v>8.4557907845579088</c:v>
                </c:pt>
                <c:pt idx="2167">
                  <c:v>8.4557907845579088</c:v>
                </c:pt>
                <c:pt idx="2168">
                  <c:v>8.4557907845579088</c:v>
                </c:pt>
                <c:pt idx="2169">
                  <c:v>8.4557907845579088</c:v>
                </c:pt>
                <c:pt idx="2170">
                  <c:v>8.4557907845579088</c:v>
                </c:pt>
                <c:pt idx="2171">
                  <c:v>8.4557907845579088</c:v>
                </c:pt>
                <c:pt idx="2172">
                  <c:v>8.4557907845579088</c:v>
                </c:pt>
                <c:pt idx="2173">
                  <c:v>8.4557907845579088</c:v>
                </c:pt>
                <c:pt idx="2174">
                  <c:v>8.4557907845579088</c:v>
                </c:pt>
                <c:pt idx="2175">
                  <c:v>8.4557907845579088</c:v>
                </c:pt>
                <c:pt idx="2176">
                  <c:v>8.4557907845579088</c:v>
                </c:pt>
                <c:pt idx="2177">
                  <c:v>8.4557907845579088</c:v>
                </c:pt>
                <c:pt idx="2178">
                  <c:v>8.4557907845579088</c:v>
                </c:pt>
                <c:pt idx="2179">
                  <c:v>8.4557907845579088</c:v>
                </c:pt>
                <c:pt idx="2180">
                  <c:v>8.4557907845579088</c:v>
                </c:pt>
                <c:pt idx="2181">
                  <c:v>8.4557907845579088</c:v>
                </c:pt>
                <c:pt idx="2182">
                  <c:v>8.4557907845579088</c:v>
                </c:pt>
                <c:pt idx="2183">
                  <c:v>8.4557907845579088</c:v>
                </c:pt>
                <c:pt idx="2184">
                  <c:v>8.4557907845579088</c:v>
                </c:pt>
                <c:pt idx="2185">
                  <c:v>8.4557907845579088</c:v>
                </c:pt>
                <c:pt idx="2186">
                  <c:v>8.4557907845579088</c:v>
                </c:pt>
                <c:pt idx="2187">
                  <c:v>8.4557907845579088</c:v>
                </c:pt>
                <c:pt idx="2188">
                  <c:v>8.4557907845579088</c:v>
                </c:pt>
                <c:pt idx="2189">
                  <c:v>8.4557907845579088</c:v>
                </c:pt>
                <c:pt idx="2190">
                  <c:v>8.4557907845579088</c:v>
                </c:pt>
                <c:pt idx="2191">
                  <c:v>8.4557907845579088</c:v>
                </c:pt>
                <c:pt idx="2192">
                  <c:v>8.4557907845579088</c:v>
                </c:pt>
                <c:pt idx="2193">
                  <c:v>8.4557907845579088</c:v>
                </c:pt>
                <c:pt idx="2194">
                  <c:v>8.4557907845579088</c:v>
                </c:pt>
                <c:pt idx="2195">
                  <c:v>8.4557907845579088</c:v>
                </c:pt>
                <c:pt idx="2196">
                  <c:v>8.4557907845579088</c:v>
                </c:pt>
                <c:pt idx="2197">
                  <c:v>8.4557907845579088</c:v>
                </c:pt>
                <c:pt idx="2198">
                  <c:v>8.4557907845579088</c:v>
                </c:pt>
                <c:pt idx="2199">
                  <c:v>8.4557907845579088</c:v>
                </c:pt>
                <c:pt idx="2200">
                  <c:v>8.4557907845579088</c:v>
                </c:pt>
                <c:pt idx="2201">
                  <c:v>8.4557907845579088</c:v>
                </c:pt>
                <c:pt idx="2202">
                  <c:v>8.4557907845579088</c:v>
                </c:pt>
                <c:pt idx="2203">
                  <c:v>8.4557907845579088</c:v>
                </c:pt>
                <c:pt idx="2204">
                  <c:v>8.4557907845579088</c:v>
                </c:pt>
                <c:pt idx="2205">
                  <c:v>8.4557907845579088</c:v>
                </c:pt>
                <c:pt idx="2206">
                  <c:v>8.4557907845579088</c:v>
                </c:pt>
                <c:pt idx="2207">
                  <c:v>8.4557907845579088</c:v>
                </c:pt>
                <c:pt idx="2208">
                  <c:v>8.4557907845579088</c:v>
                </c:pt>
                <c:pt idx="2209">
                  <c:v>8.4557907845579088</c:v>
                </c:pt>
                <c:pt idx="2210">
                  <c:v>8.4557907845579088</c:v>
                </c:pt>
                <c:pt idx="2211">
                  <c:v>8.4557907845579088</c:v>
                </c:pt>
                <c:pt idx="2212">
                  <c:v>8.4557907845579088</c:v>
                </c:pt>
                <c:pt idx="2213">
                  <c:v>8.4557907845579088</c:v>
                </c:pt>
                <c:pt idx="2214">
                  <c:v>8.4557907845579088</c:v>
                </c:pt>
                <c:pt idx="2215">
                  <c:v>8.4557907845579088</c:v>
                </c:pt>
                <c:pt idx="2216">
                  <c:v>8.4557907845579088</c:v>
                </c:pt>
                <c:pt idx="2217">
                  <c:v>8.4557907845579088</c:v>
                </c:pt>
                <c:pt idx="2218">
                  <c:v>8.4557907845579088</c:v>
                </c:pt>
                <c:pt idx="2219">
                  <c:v>8.4557907845579088</c:v>
                </c:pt>
                <c:pt idx="2220">
                  <c:v>8.4557907845579088</c:v>
                </c:pt>
                <c:pt idx="2221">
                  <c:v>8.4557907845579088</c:v>
                </c:pt>
                <c:pt idx="2222">
                  <c:v>8.4557907845579088</c:v>
                </c:pt>
                <c:pt idx="2223">
                  <c:v>8.4557907845579088</c:v>
                </c:pt>
                <c:pt idx="2224">
                  <c:v>8.4557907845579088</c:v>
                </c:pt>
                <c:pt idx="2225">
                  <c:v>8.4557907845579088</c:v>
                </c:pt>
                <c:pt idx="2226">
                  <c:v>8.4557907845579088</c:v>
                </c:pt>
                <c:pt idx="2227">
                  <c:v>8.4557907845579088</c:v>
                </c:pt>
                <c:pt idx="2228">
                  <c:v>8.4557907845579088</c:v>
                </c:pt>
                <c:pt idx="2229">
                  <c:v>8.4557907845579088</c:v>
                </c:pt>
                <c:pt idx="2230">
                  <c:v>8.4557907845579088</c:v>
                </c:pt>
                <c:pt idx="2231">
                  <c:v>8.4557907845579088</c:v>
                </c:pt>
                <c:pt idx="2232">
                  <c:v>8.4557907845579088</c:v>
                </c:pt>
                <c:pt idx="2233">
                  <c:v>8.4557907845579088</c:v>
                </c:pt>
                <c:pt idx="2234">
                  <c:v>8.4557907845579088</c:v>
                </c:pt>
                <c:pt idx="2235">
                  <c:v>8.4557907845579088</c:v>
                </c:pt>
                <c:pt idx="2236">
                  <c:v>8.4557907845579088</c:v>
                </c:pt>
                <c:pt idx="2237">
                  <c:v>8.4557907845579088</c:v>
                </c:pt>
                <c:pt idx="2238">
                  <c:v>8.4557907845579088</c:v>
                </c:pt>
                <c:pt idx="2239">
                  <c:v>8.4557907845579088</c:v>
                </c:pt>
                <c:pt idx="2240">
                  <c:v>8.4557907845579088</c:v>
                </c:pt>
                <c:pt idx="2241">
                  <c:v>8.4557907845579088</c:v>
                </c:pt>
                <c:pt idx="2242">
                  <c:v>8.4557907845579088</c:v>
                </c:pt>
                <c:pt idx="2243">
                  <c:v>8.4557907845579088</c:v>
                </c:pt>
                <c:pt idx="2244">
                  <c:v>8.4557907845579088</c:v>
                </c:pt>
                <c:pt idx="2245">
                  <c:v>8.4557907845579088</c:v>
                </c:pt>
                <c:pt idx="2246">
                  <c:v>8.4557907845579088</c:v>
                </c:pt>
                <c:pt idx="2247">
                  <c:v>8.4557907845579088</c:v>
                </c:pt>
                <c:pt idx="2248">
                  <c:v>8.4557907845579088</c:v>
                </c:pt>
                <c:pt idx="2249">
                  <c:v>8.4557907845579088</c:v>
                </c:pt>
                <c:pt idx="2250">
                  <c:v>8.4557907845579088</c:v>
                </c:pt>
                <c:pt idx="2251">
                  <c:v>8.4557907845579088</c:v>
                </c:pt>
                <c:pt idx="2252">
                  <c:v>8.4557907845579088</c:v>
                </c:pt>
                <c:pt idx="2253">
                  <c:v>8.4557907845579088</c:v>
                </c:pt>
                <c:pt idx="2254">
                  <c:v>8.4557907845579088</c:v>
                </c:pt>
                <c:pt idx="2255">
                  <c:v>8.4557907845579088</c:v>
                </c:pt>
                <c:pt idx="2256">
                  <c:v>8.4557907845579088</c:v>
                </c:pt>
                <c:pt idx="2257">
                  <c:v>8.4557907845579088</c:v>
                </c:pt>
                <c:pt idx="2258">
                  <c:v>8.4557907845579088</c:v>
                </c:pt>
                <c:pt idx="2259">
                  <c:v>8.4557907845579088</c:v>
                </c:pt>
                <c:pt idx="2260">
                  <c:v>8.4557907845579088</c:v>
                </c:pt>
                <c:pt idx="2261">
                  <c:v>8.4557907845579088</c:v>
                </c:pt>
                <c:pt idx="2262">
                  <c:v>8.4557907845579088</c:v>
                </c:pt>
                <c:pt idx="2263">
                  <c:v>8.4557907845579088</c:v>
                </c:pt>
                <c:pt idx="2264">
                  <c:v>8.4557907845579088</c:v>
                </c:pt>
                <c:pt idx="2265">
                  <c:v>8.4557907845579088</c:v>
                </c:pt>
                <c:pt idx="2266">
                  <c:v>8.4557907845579088</c:v>
                </c:pt>
                <c:pt idx="2267">
                  <c:v>8.4557907845579088</c:v>
                </c:pt>
                <c:pt idx="2268">
                  <c:v>8.4557907845579088</c:v>
                </c:pt>
                <c:pt idx="2269">
                  <c:v>8.4557907845579088</c:v>
                </c:pt>
                <c:pt idx="2270">
                  <c:v>8.4557907845579088</c:v>
                </c:pt>
                <c:pt idx="2271">
                  <c:v>8.4557907845579088</c:v>
                </c:pt>
                <c:pt idx="2272">
                  <c:v>8.4557907845579088</c:v>
                </c:pt>
                <c:pt idx="2273">
                  <c:v>8.4557907845579088</c:v>
                </c:pt>
                <c:pt idx="2274">
                  <c:v>8.4557907845579088</c:v>
                </c:pt>
                <c:pt idx="2275">
                  <c:v>8.4557907845579088</c:v>
                </c:pt>
                <c:pt idx="2276">
                  <c:v>8.4557907845579088</c:v>
                </c:pt>
                <c:pt idx="2277">
                  <c:v>8.4557907845579088</c:v>
                </c:pt>
                <c:pt idx="2278">
                  <c:v>8.4557907845579088</c:v>
                </c:pt>
                <c:pt idx="2279">
                  <c:v>8.4557907845579088</c:v>
                </c:pt>
                <c:pt idx="2280">
                  <c:v>8.4557907845579088</c:v>
                </c:pt>
                <c:pt idx="2281">
                  <c:v>8.4557907845579088</c:v>
                </c:pt>
                <c:pt idx="2282">
                  <c:v>8.4557907845579088</c:v>
                </c:pt>
                <c:pt idx="2283">
                  <c:v>8.4557907845579088</c:v>
                </c:pt>
                <c:pt idx="2284">
                  <c:v>8.4557907845579088</c:v>
                </c:pt>
                <c:pt idx="2285">
                  <c:v>8.4557907845579088</c:v>
                </c:pt>
                <c:pt idx="2286">
                  <c:v>8.4557907845579088</c:v>
                </c:pt>
                <c:pt idx="2287">
                  <c:v>8.4557907845579088</c:v>
                </c:pt>
                <c:pt idx="2288">
                  <c:v>8.4557907845579088</c:v>
                </c:pt>
                <c:pt idx="2289">
                  <c:v>8.4557907845579088</c:v>
                </c:pt>
                <c:pt idx="2290">
                  <c:v>8.4557907845579088</c:v>
                </c:pt>
                <c:pt idx="2291">
                  <c:v>8.4557907845579088</c:v>
                </c:pt>
                <c:pt idx="2292">
                  <c:v>8.4557907845579088</c:v>
                </c:pt>
                <c:pt idx="2293">
                  <c:v>8.4557907845579088</c:v>
                </c:pt>
                <c:pt idx="2294">
                  <c:v>8.4557907845579088</c:v>
                </c:pt>
                <c:pt idx="2295">
                  <c:v>8.4557907845579088</c:v>
                </c:pt>
                <c:pt idx="2296">
                  <c:v>8.4557907845579088</c:v>
                </c:pt>
                <c:pt idx="2297">
                  <c:v>8.4557907845579088</c:v>
                </c:pt>
                <c:pt idx="2298">
                  <c:v>8.4557907845579088</c:v>
                </c:pt>
                <c:pt idx="2299">
                  <c:v>8.4557907845579088</c:v>
                </c:pt>
                <c:pt idx="2300">
                  <c:v>8.4557907845579088</c:v>
                </c:pt>
                <c:pt idx="2301">
                  <c:v>8.4557907845579088</c:v>
                </c:pt>
                <c:pt idx="2302">
                  <c:v>8.4557907845579088</c:v>
                </c:pt>
                <c:pt idx="2303">
                  <c:v>8.4557907845579088</c:v>
                </c:pt>
                <c:pt idx="2304">
                  <c:v>8.4557907845579088</c:v>
                </c:pt>
                <c:pt idx="2305">
                  <c:v>8.4557907845579088</c:v>
                </c:pt>
                <c:pt idx="2306">
                  <c:v>8.4557907845579088</c:v>
                </c:pt>
                <c:pt idx="2307">
                  <c:v>8.4557907845579088</c:v>
                </c:pt>
                <c:pt idx="2308">
                  <c:v>8.4557907845579088</c:v>
                </c:pt>
                <c:pt idx="2309">
                  <c:v>8.4557907845579088</c:v>
                </c:pt>
                <c:pt idx="2310">
                  <c:v>8.4557907845579088</c:v>
                </c:pt>
                <c:pt idx="2311">
                  <c:v>8.4557907845579088</c:v>
                </c:pt>
                <c:pt idx="2312">
                  <c:v>8.4557907845579088</c:v>
                </c:pt>
                <c:pt idx="2313">
                  <c:v>8.4557907845579088</c:v>
                </c:pt>
                <c:pt idx="2314">
                  <c:v>8.4557907845579088</c:v>
                </c:pt>
                <c:pt idx="2315">
                  <c:v>8.4557907845579088</c:v>
                </c:pt>
                <c:pt idx="2316">
                  <c:v>8.4557907845579088</c:v>
                </c:pt>
                <c:pt idx="2317">
                  <c:v>8.4557907845579088</c:v>
                </c:pt>
                <c:pt idx="2318">
                  <c:v>8.4557907845579088</c:v>
                </c:pt>
                <c:pt idx="2319">
                  <c:v>8.4557907845579088</c:v>
                </c:pt>
                <c:pt idx="2320">
                  <c:v>8.4557907845579088</c:v>
                </c:pt>
                <c:pt idx="2321">
                  <c:v>8.4557907845579088</c:v>
                </c:pt>
                <c:pt idx="2322">
                  <c:v>8.4557907845579088</c:v>
                </c:pt>
                <c:pt idx="2323">
                  <c:v>8.4557907845579088</c:v>
                </c:pt>
                <c:pt idx="2324">
                  <c:v>8.4557907845579088</c:v>
                </c:pt>
                <c:pt idx="2325">
                  <c:v>8.4557907845579088</c:v>
                </c:pt>
                <c:pt idx="2326">
                  <c:v>8.4557907845579088</c:v>
                </c:pt>
                <c:pt idx="2327">
                  <c:v>8.4557907845579088</c:v>
                </c:pt>
                <c:pt idx="2328">
                  <c:v>8.4557907845579088</c:v>
                </c:pt>
                <c:pt idx="2329">
                  <c:v>8.4557907845579088</c:v>
                </c:pt>
                <c:pt idx="2330">
                  <c:v>8.4557907845579088</c:v>
                </c:pt>
                <c:pt idx="2331">
                  <c:v>8.4557907845579088</c:v>
                </c:pt>
                <c:pt idx="2332">
                  <c:v>8.4557907845579088</c:v>
                </c:pt>
                <c:pt idx="2333">
                  <c:v>8.4557907845579088</c:v>
                </c:pt>
                <c:pt idx="2334">
                  <c:v>8.4557907845579088</c:v>
                </c:pt>
                <c:pt idx="2335">
                  <c:v>8.4557907845579088</c:v>
                </c:pt>
                <c:pt idx="2336">
                  <c:v>8.4557907845579088</c:v>
                </c:pt>
                <c:pt idx="2337">
                  <c:v>8.4557907845579088</c:v>
                </c:pt>
                <c:pt idx="2338">
                  <c:v>8.4557907845579088</c:v>
                </c:pt>
                <c:pt idx="2339">
                  <c:v>8.4557907845579088</c:v>
                </c:pt>
                <c:pt idx="2340">
                  <c:v>8.4557907845579088</c:v>
                </c:pt>
                <c:pt idx="2341">
                  <c:v>8.4557907845579088</c:v>
                </c:pt>
                <c:pt idx="2342">
                  <c:v>8.4557907845579088</c:v>
                </c:pt>
                <c:pt idx="2343">
                  <c:v>8.4557907845579088</c:v>
                </c:pt>
                <c:pt idx="2344">
                  <c:v>8.4557907845579088</c:v>
                </c:pt>
                <c:pt idx="2345">
                  <c:v>8.4557907845579088</c:v>
                </c:pt>
                <c:pt idx="2346">
                  <c:v>8.4557907845579088</c:v>
                </c:pt>
                <c:pt idx="2347">
                  <c:v>8.4557907845579088</c:v>
                </c:pt>
                <c:pt idx="2348">
                  <c:v>8.4557907845579088</c:v>
                </c:pt>
                <c:pt idx="2349">
                  <c:v>8.4557907845579088</c:v>
                </c:pt>
                <c:pt idx="2350">
                  <c:v>8.4557907845579088</c:v>
                </c:pt>
                <c:pt idx="2351">
                  <c:v>8.4557907845579088</c:v>
                </c:pt>
                <c:pt idx="2352">
                  <c:v>8.4557907845579088</c:v>
                </c:pt>
                <c:pt idx="2353">
                  <c:v>8.4557907845579088</c:v>
                </c:pt>
                <c:pt idx="2354">
                  <c:v>8.4557907845579088</c:v>
                </c:pt>
                <c:pt idx="2355">
                  <c:v>8.4557907845579088</c:v>
                </c:pt>
                <c:pt idx="2356">
                  <c:v>8.4557907845579088</c:v>
                </c:pt>
                <c:pt idx="2357">
                  <c:v>8.4557907845579088</c:v>
                </c:pt>
                <c:pt idx="2358">
                  <c:v>8.4557907845579088</c:v>
                </c:pt>
                <c:pt idx="2359">
                  <c:v>8.4557907845579088</c:v>
                </c:pt>
                <c:pt idx="2360">
                  <c:v>8.4557907845579088</c:v>
                </c:pt>
                <c:pt idx="2361">
                  <c:v>8.4557907845579088</c:v>
                </c:pt>
                <c:pt idx="2362">
                  <c:v>8.4557907845579088</c:v>
                </c:pt>
                <c:pt idx="2363">
                  <c:v>8.4557907845579088</c:v>
                </c:pt>
                <c:pt idx="2364">
                  <c:v>8.4557907845579088</c:v>
                </c:pt>
                <c:pt idx="2365">
                  <c:v>8.4557907845579088</c:v>
                </c:pt>
                <c:pt idx="2366">
                  <c:v>8.4557907845579088</c:v>
                </c:pt>
                <c:pt idx="2367">
                  <c:v>8.4557907845579088</c:v>
                </c:pt>
                <c:pt idx="2368">
                  <c:v>8.4557907845579088</c:v>
                </c:pt>
                <c:pt idx="2369">
                  <c:v>8.4557907845579088</c:v>
                </c:pt>
                <c:pt idx="2370">
                  <c:v>8.4557907845579088</c:v>
                </c:pt>
                <c:pt idx="2371">
                  <c:v>8.4557907845579088</c:v>
                </c:pt>
                <c:pt idx="2372">
                  <c:v>8.4557907845579088</c:v>
                </c:pt>
                <c:pt idx="2373">
                  <c:v>8.4557907845579088</c:v>
                </c:pt>
                <c:pt idx="2374">
                  <c:v>8.4557907845579088</c:v>
                </c:pt>
                <c:pt idx="2375">
                  <c:v>8.4557907845579088</c:v>
                </c:pt>
                <c:pt idx="2376">
                  <c:v>8.4557907845579088</c:v>
                </c:pt>
                <c:pt idx="2377">
                  <c:v>8.4557907845579088</c:v>
                </c:pt>
                <c:pt idx="2378">
                  <c:v>8.4557907845579088</c:v>
                </c:pt>
                <c:pt idx="2379">
                  <c:v>8.4557907845579088</c:v>
                </c:pt>
                <c:pt idx="2380">
                  <c:v>8.4557907845579088</c:v>
                </c:pt>
                <c:pt idx="2381">
                  <c:v>8.4557907845579088</c:v>
                </c:pt>
                <c:pt idx="2382">
                  <c:v>8.4557907845579088</c:v>
                </c:pt>
                <c:pt idx="2383">
                  <c:v>8.4557907845579088</c:v>
                </c:pt>
                <c:pt idx="2384">
                  <c:v>8.4557907845579088</c:v>
                </c:pt>
                <c:pt idx="2385">
                  <c:v>8.4557907845579088</c:v>
                </c:pt>
                <c:pt idx="2386">
                  <c:v>8.4557907845579088</c:v>
                </c:pt>
                <c:pt idx="2387">
                  <c:v>8.4557907845579088</c:v>
                </c:pt>
                <c:pt idx="2388">
                  <c:v>8.4557907845579088</c:v>
                </c:pt>
                <c:pt idx="2389">
                  <c:v>8.4557907845579088</c:v>
                </c:pt>
                <c:pt idx="2390">
                  <c:v>8.4557907845579088</c:v>
                </c:pt>
                <c:pt idx="2391">
                  <c:v>8.4557907845579088</c:v>
                </c:pt>
                <c:pt idx="2392">
                  <c:v>8.4557907845579088</c:v>
                </c:pt>
                <c:pt idx="2393">
                  <c:v>8.4557907845579088</c:v>
                </c:pt>
                <c:pt idx="2394">
                  <c:v>8.4557907845579088</c:v>
                </c:pt>
                <c:pt idx="2395">
                  <c:v>8.4557907845579088</c:v>
                </c:pt>
                <c:pt idx="2396">
                  <c:v>8.4557907845579088</c:v>
                </c:pt>
                <c:pt idx="2397">
                  <c:v>8.4557907845579088</c:v>
                </c:pt>
                <c:pt idx="2398">
                  <c:v>8.4557907845579088</c:v>
                </c:pt>
                <c:pt idx="2399">
                  <c:v>8.4557907845579088</c:v>
                </c:pt>
                <c:pt idx="2400">
                  <c:v>8.4557907845579088</c:v>
                </c:pt>
                <c:pt idx="2401">
                  <c:v>8.4557907845579088</c:v>
                </c:pt>
                <c:pt idx="2402">
                  <c:v>8.4557907845579088</c:v>
                </c:pt>
                <c:pt idx="2403">
                  <c:v>8.4557907845579088</c:v>
                </c:pt>
                <c:pt idx="2404">
                  <c:v>8.4557907845579088</c:v>
                </c:pt>
                <c:pt idx="2405">
                  <c:v>8.4557907845579088</c:v>
                </c:pt>
                <c:pt idx="2406">
                  <c:v>8.4557907845579088</c:v>
                </c:pt>
                <c:pt idx="2407">
                  <c:v>8.4557907845579088</c:v>
                </c:pt>
                <c:pt idx="2408">
                  <c:v>8.4557907845579088</c:v>
                </c:pt>
                <c:pt idx="2409">
                  <c:v>8.4557907845579088</c:v>
                </c:pt>
                <c:pt idx="2410">
                  <c:v>8.4557907845579088</c:v>
                </c:pt>
                <c:pt idx="2411">
                  <c:v>8.4557907845579088</c:v>
                </c:pt>
                <c:pt idx="2412">
                  <c:v>8.4557907845579088</c:v>
                </c:pt>
                <c:pt idx="2413">
                  <c:v>8.4557907845579088</c:v>
                </c:pt>
                <c:pt idx="2414">
                  <c:v>8.4557907845579088</c:v>
                </c:pt>
                <c:pt idx="2415">
                  <c:v>8.4557907845579088</c:v>
                </c:pt>
                <c:pt idx="2416">
                  <c:v>8.4557907845579088</c:v>
                </c:pt>
                <c:pt idx="2417">
                  <c:v>8.4557907845579088</c:v>
                </c:pt>
                <c:pt idx="2418">
                  <c:v>8.4557907845579088</c:v>
                </c:pt>
                <c:pt idx="2419">
                  <c:v>8.4557907845579088</c:v>
                </c:pt>
                <c:pt idx="2420">
                  <c:v>8.4557907845579088</c:v>
                </c:pt>
                <c:pt idx="2421">
                  <c:v>8.4557907845579088</c:v>
                </c:pt>
                <c:pt idx="2422">
                  <c:v>8.4557907845579088</c:v>
                </c:pt>
                <c:pt idx="2423">
                  <c:v>8.4557907845579088</c:v>
                </c:pt>
                <c:pt idx="2424">
                  <c:v>8.4557907845579088</c:v>
                </c:pt>
                <c:pt idx="2425">
                  <c:v>8.4557907845579088</c:v>
                </c:pt>
                <c:pt idx="2426">
                  <c:v>8.4557907845579088</c:v>
                </c:pt>
                <c:pt idx="2427">
                  <c:v>8.4557907845579088</c:v>
                </c:pt>
                <c:pt idx="2428">
                  <c:v>8.4557907845579088</c:v>
                </c:pt>
                <c:pt idx="2429">
                  <c:v>8.4557907845579088</c:v>
                </c:pt>
                <c:pt idx="2430">
                  <c:v>8.4557907845579088</c:v>
                </c:pt>
                <c:pt idx="2431">
                  <c:v>8.4557907845579088</c:v>
                </c:pt>
                <c:pt idx="2432">
                  <c:v>8.4557907845579088</c:v>
                </c:pt>
                <c:pt idx="2433">
                  <c:v>8.4557907845579088</c:v>
                </c:pt>
                <c:pt idx="2434">
                  <c:v>8.4557907845579088</c:v>
                </c:pt>
                <c:pt idx="2435">
                  <c:v>8.4557907845579088</c:v>
                </c:pt>
                <c:pt idx="2436">
                  <c:v>8.4557907845579088</c:v>
                </c:pt>
                <c:pt idx="2437">
                  <c:v>8.4557907845579088</c:v>
                </c:pt>
                <c:pt idx="2438">
                  <c:v>8.4557907845579088</c:v>
                </c:pt>
                <c:pt idx="2439">
                  <c:v>8.4557907845579088</c:v>
                </c:pt>
                <c:pt idx="2440">
                  <c:v>8.4557907845579088</c:v>
                </c:pt>
                <c:pt idx="2441">
                  <c:v>8.4557907845579088</c:v>
                </c:pt>
                <c:pt idx="2442">
                  <c:v>8.4557907845579088</c:v>
                </c:pt>
                <c:pt idx="2443">
                  <c:v>8.4557907845579088</c:v>
                </c:pt>
                <c:pt idx="2444">
                  <c:v>8.4557907845579088</c:v>
                </c:pt>
                <c:pt idx="2445">
                  <c:v>8.4557907845579088</c:v>
                </c:pt>
                <c:pt idx="2446">
                  <c:v>8.4557907845579088</c:v>
                </c:pt>
                <c:pt idx="2447">
                  <c:v>8.4557907845579088</c:v>
                </c:pt>
                <c:pt idx="2448">
                  <c:v>8.4557907845579088</c:v>
                </c:pt>
                <c:pt idx="2449">
                  <c:v>8.4557907845579088</c:v>
                </c:pt>
                <c:pt idx="2450">
                  <c:v>8.4557907845579088</c:v>
                </c:pt>
                <c:pt idx="2451">
                  <c:v>8.4557907845579088</c:v>
                </c:pt>
                <c:pt idx="2452">
                  <c:v>8.4557907845579088</c:v>
                </c:pt>
                <c:pt idx="2453">
                  <c:v>8.4557907845579088</c:v>
                </c:pt>
                <c:pt idx="2454">
                  <c:v>8.4557907845579088</c:v>
                </c:pt>
                <c:pt idx="2455">
                  <c:v>8.4557907845579088</c:v>
                </c:pt>
                <c:pt idx="2456">
                  <c:v>8.4557907845579088</c:v>
                </c:pt>
                <c:pt idx="2457">
                  <c:v>8.4557907845579088</c:v>
                </c:pt>
                <c:pt idx="2458">
                  <c:v>8.4557907845579088</c:v>
                </c:pt>
                <c:pt idx="2459">
                  <c:v>8.4557907845579088</c:v>
                </c:pt>
                <c:pt idx="2460">
                  <c:v>8.4557907845579088</c:v>
                </c:pt>
                <c:pt idx="2461">
                  <c:v>8.4557907845579088</c:v>
                </c:pt>
                <c:pt idx="2462">
                  <c:v>8.4557907845579088</c:v>
                </c:pt>
                <c:pt idx="2463">
                  <c:v>8.4557907845579088</c:v>
                </c:pt>
                <c:pt idx="2464">
                  <c:v>8.4557907845579088</c:v>
                </c:pt>
                <c:pt idx="2465">
                  <c:v>8.4557907845579088</c:v>
                </c:pt>
                <c:pt idx="2466">
                  <c:v>8.4557907845579088</c:v>
                </c:pt>
                <c:pt idx="2467">
                  <c:v>8.4557907845579088</c:v>
                </c:pt>
                <c:pt idx="2468">
                  <c:v>8.4557907845579088</c:v>
                </c:pt>
                <c:pt idx="2469">
                  <c:v>8.4557907845579088</c:v>
                </c:pt>
                <c:pt idx="2470">
                  <c:v>8.4557907845579088</c:v>
                </c:pt>
                <c:pt idx="2471">
                  <c:v>8.4557907845579088</c:v>
                </c:pt>
                <c:pt idx="2472">
                  <c:v>8.4557907845579088</c:v>
                </c:pt>
                <c:pt idx="2473">
                  <c:v>8.4557907845579088</c:v>
                </c:pt>
                <c:pt idx="2474">
                  <c:v>8.4557907845579088</c:v>
                </c:pt>
                <c:pt idx="2475">
                  <c:v>8.4557907845579088</c:v>
                </c:pt>
                <c:pt idx="2476">
                  <c:v>8.4557907845579088</c:v>
                </c:pt>
                <c:pt idx="2477">
                  <c:v>8.4557907845579088</c:v>
                </c:pt>
                <c:pt idx="2478">
                  <c:v>8.4557907845579088</c:v>
                </c:pt>
                <c:pt idx="2479">
                  <c:v>8.4557907845579088</c:v>
                </c:pt>
                <c:pt idx="2480">
                  <c:v>8.4557907845579088</c:v>
                </c:pt>
                <c:pt idx="2481">
                  <c:v>8.4557907845579088</c:v>
                </c:pt>
                <c:pt idx="2482">
                  <c:v>8.4557907845579088</c:v>
                </c:pt>
                <c:pt idx="2483">
                  <c:v>8.4557907845579088</c:v>
                </c:pt>
                <c:pt idx="2484">
                  <c:v>8.4557907845579088</c:v>
                </c:pt>
                <c:pt idx="2485">
                  <c:v>8.4557907845579088</c:v>
                </c:pt>
                <c:pt idx="2486">
                  <c:v>8.4557907845579088</c:v>
                </c:pt>
                <c:pt idx="2487">
                  <c:v>8.4557907845579088</c:v>
                </c:pt>
                <c:pt idx="2488">
                  <c:v>8.4557907845579088</c:v>
                </c:pt>
                <c:pt idx="2489">
                  <c:v>8.4557907845579088</c:v>
                </c:pt>
                <c:pt idx="2490">
                  <c:v>8.4557907845579088</c:v>
                </c:pt>
                <c:pt idx="2491">
                  <c:v>8.4557907845579088</c:v>
                </c:pt>
                <c:pt idx="2492">
                  <c:v>8.4557907845579088</c:v>
                </c:pt>
                <c:pt idx="2493">
                  <c:v>8.4557907845579088</c:v>
                </c:pt>
                <c:pt idx="2494">
                  <c:v>8.4557907845579088</c:v>
                </c:pt>
                <c:pt idx="2495">
                  <c:v>8.4557907845579088</c:v>
                </c:pt>
                <c:pt idx="2496">
                  <c:v>8.4557907845579088</c:v>
                </c:pt>
                <c:pt idx="2497">
                  <c:v>8.4557907845579088</c:v>
                </c:pt>
                <c:pt idx="2498">
                  <c:v>8.4557907845579088</c:v>
                </c:pt>
                <c:pt idx="2499">
                  <c:v>8.4557907845579088</c:v>
                </c:pt>
                <c:pt idx="2500">
                  <c:v>8.4557907845579088</c:v>
                </c:pt>
                <c:pt idx="2501">
                  <c:v>8.4557907845579088</c:v>
                </c:pt>
                <c:pt idx="2502">
                  <c:v>8.4557907845579088</c:v>
                </c:pt>
                <c:pt idx="2503">
                  <c:v>8.4557907845579088</c:v>
                </c:pt>
                <c:pt idx="2504">
                  <c:v>8.4557907845579088</c:v>
                </c:pt>
                <c:pt idx="2505">
                  <c:v>8.4557907845579088</c:v>
                </c:pt>
                <c:pt idx="2506">
                  <c:v>8.4557907845579088</c:v>
                </c:pt>
                <c:pt idx="2507">
                  <c:v>8.4557907845579088</c:v>
                </c:pt>
                <c:pt idx="2508">
                  <c:v>8.4557907845579088</c:v>
                </c:pt>
                <c:pt idx="2509">
                  <c:v>8.4557907845579088</c:v>
                </c:pt>
                <c:pt idx="2510">
                  <c:v>8.4557907845579088</c:v>
                </c:pt>
                <c:pt idx="2511">
                  <c:v>8.4557907845579088</c:v>
                </c:pt>
                <c:pt idx="2512">
                  <c:v>8.4557907845579088</c:v>
                </c:pt>
                <c:pt idx="2513">
                  <c:v>8.4557907845579088</c:v>
                </c:pt>
                <c:pt idx="2514">
                  <c:v>8.4557907845579088</c:v>
                </c:pt>
                <c:pt idx="2515">
                  <c:v>8.4557907845579088</c:v>
                </c:pt>
                <c:pt idx="2516">
                  <c:v>8.4557907845579088</c:v>
                </c:pt>
                <c:pt idx="2517">
                  <c:v>8.4557907845579088</c:v>
                </c:pt>
                <c:pt idx="2518">
                  <c:v>8.4557907845579088</c:v>
                </c:pt>
                <c:pt idx="2519">
                  <c:v>8.4557907845579088</c:v>
                </c:pt>
                <c:pt idx="2520">
                  <c:v>8.4557907845579088</c:v>
                </c:pt>
                <c:pt idx="2521">
                  <c:v>8.4557907845579088</c:v>
                </c:pt>
                <c:pt idx="2522">
                  <c:v>8.4557907845579088</c:v>
                </c:pt>
                <c:pt idx="2523">
                  <c:v>8.4557907845579088</c:v>
                </c:pt>
                <c:pt idx="2524">
                  <c:v>8.4557907845579088</c:v>
                </c:pt>
                <c:pt idx="2525">
                  <c:v>8.4557907845579088</c:v>
                </c:pt>
                <c:pt idx="2526">
                  <c:v>8.4557907845579088</c:v>
                </c:pt>
                <c:pt idx="2527">
                  <c:v>8.4557907845579088</c:v>
                </c:pt>
                <c:pt idx="2528">
                  <c:v>8.4557907845579088</c:v>
                </c:pt>
                <c:pt idx="2529">
                  <c:v>8.4557907845579088</c:v>
                </c:pt>
                <c:pt idx="2530">
                  <c:v>8.4557907845579088</c:v>
                </c:pt>
                <c:pt idx="2531">
                  <c:v>8.4557907845579088</c:v>
                </c:pt>
                <c:pt idx="2532">
                  <c:v>8.4557907845579088</c:v>
                </c:pt>
                <c:pt idx="2533">
                  <c:v>8.4557907845579088</c:v>
                </c:pt>
                <c:pt idx="2534">
                  <c:v>8.4557907845579088</c:v>
                </c:pt>
                <c:pt idx="2535">
                  <c:v>8.4557907845579088</c:v>
                </c:pt>
                <c:pt idx="2536">
                  <c:v>8.4557907845579088</c:v>
                </c:pt>
                <c:pt idx="2537">
                  <c:v>8.4557907845579088</c:v>
                </c:pt>
                <c:pt idx="2538">
                  <c:v>8.4557907845579088</c:v>
                </c:pt>
                <c:pt idx="2539">
                  <c:v>8.4557907845579088</c:v>
                </c:pt>
                <c:pt idx="2540">
                  <c:v>8.4557907845579088</c:v>
                </c:pt>
                <c:pt idx="2541">
                  <c:v>8.4557907845579088</c:v>
                </c:pt>
                <c:pt idx="2542">
                  <c:v>8.4557907845579088</c:v>
                </c:pt>
                <c:pt idx="2543">
                  <c:v>8.4557907845579088</c:v>
                </c:pt>
                <c:pt idx="2544">
                  <c:v>8.4557907845579088</c:v>
                </c:pt>
                <c:pt idx="2545">
                  <c:v>8.4557907845579088</c:v>
                </c:pt>
                <c:pt idx="2546">
                  <c:v>8.4557907845579088</c:v>
                </c:pt>
                <c:pt idx="2547">
                  <c:v>8.4557907845579088</c:v>
                </c:pt>
                <c:pt idx="2548">
                  <c:v>8.4557907845579088</c:v>
                </c:pt>
                <c:pt idx="2549">
                  <c:v>8.4557907845579088</c:v>
                </c:pt>
                <c:pt idx="2550">
                  <c:v>8.4557907845579088</c:v>
                </c:pt>
                <c:pt idx="2551">
                  <c:v>8.4557907845579088</c:v>
                </c:pt>
                <c:pt idx="2552">
                  <c:v>8.4557907845579088</c:v>
                </c:pt>
                <c:pt idx="2553">
                  <c:v>8.4557907845579088</c:v>
                </c:pt>
                <c:pt idx="2554">
                  <c:v>8.4557907845579088</c:v>
                </c:pt>
                <c:pt idx="2555">
                  <c:v>8.4557907845579088</c:v>
                </c:pt>
                <c:pt idx="2556">
                  <c:v>8.4557907845579088</c:v>
                </c:pt>
                <c:pt idx="2557">
                  <c:v>8.4557907845579088</c:v>
                </c:pt>
                <c:pt idx="2558">
                  <c:v>8.4557907845579088</c:v>
                </c:pt>
                <c:pt idx="2559">
                  <c:v>8.4557907845579088</c:v>
                </c:pt>
                <c:pt idx="2560">
                  <c:v>8.4557907845579088</c:v>
                </c:pt>
                <c:pt idx="2561">
                  <c:v>8.4557907845579088</c:v>
                </c:pt>
                <c:pt idx="2562">
                  <c:v>8.4557907845579088</c:v>
                </c:pt>
                <c:pt idx="2563">
                  <c:v>8.4557907845579088</c:v>
                </c:pt>
                <c:pt idx="2564">
                  <c:v>8.4557907845579088</c:v>
                </c:pt>
                <c:pt idx="2565">
                  <c:v>8.4557907845579088</c:v>
                </c:pt>
                <c:pt idx="2566">
                  <c:v>8.4557907845579088</c:v>
                </c:pt>
                <c:pt idx="2567">
                  <c:v>8.4557907845579088</c:v>
                </c:pt>
                <c:pt idx="2568">
                  <c:v>8.4557907845579088</c:v>
                </c:pt>
                <c:pt idx="2569">
                  <c:v>8.4557907845579088</c:v>
                </c:pt>
                <c:pt idx="2570">
                  <c:v>8.4557907845579088</c:v>
                </c:pt>
                <c:pt idx="2571">
                  <c:v>8.4557907845579088</c:v>
                </c:pt>
                <c:pt idx="2572">
                  <c:v>8.4557907845579088</c:v>
                </c:pt>
                <c:pt idx="2573">
                  <c:v>8.4557907845579088</c:v>
                </c:pt>
                <c:pt idx="2574">
                  <c:v>8.4557907845579088</c:v>
                </c:pt>
                <c:pt idx="2575">
                  <c:v>8.4557907845579088</c:v>
                </c:pt>
                <c:pt idx="2576">
                  <c:v>8.4557907845579088</c:v>
                </c:pt>
                <c:pt idx="2577">
                  <c:v>8.4557907845579088</c:v>
                </c:pt>
                <c:pt idx="2578">
                  <c:v>8.4557907845579088</c:v>
                </c:pt>
                <c:pt idx="2579">
                  <c:v>8.4557907845579088</c:v>
                </c:pt>
                <c:pt idx="2580">
                  <c:v>8.4557907845579088</c:v>
                </c:pt>
                <c:pt idx="2581">
                  <c:v>8.4557907845579088</c:v>
                </c:pt>
                <c:pt idx="2582">
                  <c:v>8.4557907845579088</c:v>
                </c:pt>
                <c:pt idx="2583">
                  <c:v>8.4557907845579088</c:v>
                </c:pt>
                <c:pt idx="2584">
                  <c:v>8.4557907845579088</c:v>
                </c:pt>
                <c:pt idx="2585">
                  <c:v>8.4557907845579088</c:v>
                </c:pt>
                <c:pt idx="2586">
                  <c:v>8.4557907845579088</c:v>
                </c:pt>
                <c:pt idx="2587">
                  <c:v>8.4557907845579088</c:v>
                </c:pt>
                <c:pt idx="2588">
                  <c:v>8.4557907845579088</c:v>
                </c:pt>
                <c:pt idx="2589">
                  <c:v>8.4557907845579088</c:v>
                </c:pt>
                <c:pt idx="2590">
                  <c:v>8.4557907845579088</c:v>
                </c:pt>
                <c:pt idx="2591">
                  <c:v>8.4557907845579088</c:v>
                </c:pt>
                <c:pt idx="2592">
                  <c:v>8.4557907845579088</c:v>
                </c:pt>
                <c:pt idx="2593">
                  <c:v>8.4557907845579088</c:v>
                </c:pt>
                <c:pt idx="2594">
                  <c:v>8.4557907845579088</c:v>
                </c:pt>
                <c:pt idx="2595">
                  <c:v>8.4557907845579088</c:v>
                </c:pt>
                <c:pt idx="2596">
                  <c:v>8.4557907845579088</c:v>
                </c:pt>
                <c:pt idx="2597">
                  <c:v>8.4557907845579088</c:v>
                </c:pt>
                <c:pt idx="2598">
                  <c:v>8.4557907845579088</c:v>
                </c:pt>
                <c:pt idx="2599">
                  <c:v>8.4557907845579088</c:v>
                </c:pt>
                <c:pt idx="2600">
                  <c:v>8.4557907845579088</c:v>
                </c:pt>
                <c:pt idx="2601">
                  <c:v>8.4557907845579088</c:v>
                </c:pt>
                <c:pt idx="2602">
                  <c:v>8.4557907845579088</c:v>
                </c:pt>
                <c:pt idx="2603">
                  <c:v>8.4557907845579088</c:v>
                </c:pt>
                <c:pt idx="2604">
                  <c:v>8.4557907845579088</c:v>
                </c:pt>
                <c:pt idx="2605">
                  <c:v>8.4557907845579088</c:v>
                </c:pt>
                <c:pt idx="2606">
                  <c:v>8.4557907845579088</c:v>
                </c:pt>
                <c:pt idx="2607">
                  <c:v>8.4557907845579088</c:v>
                </c:pt>
                <c:pt idx="2608">
                  <c:v>8.4557907845579088</c:v>
                </c:pt>
                <c:pt idx="2609">
                  <c:v>8.4557907845579088</c:v>
                </c:pt>
                <c:pt idx="2610">
                  <c:v>8.4557907845579088</c:v>
                </c:pt>
                <c:pt idx="2611">
                  <c:v>8.4557907845579088</c:v>
                </c:pt>
                <c:pt idx="2612">
                  <c:v>8.4557907845579088</c:v>
                </c:pt>
                <c:pt idx="2613">
                  <c:v>8.4557907845579088</c:v>
                </c:pt>
                <c:pt idx="2614">
                  <c:v>8.4557907845579088</c:v>
                </c:pt>
                <c:pt idx="2615">
                  <c:v>8.4557907845579088</c:v>
                </c:pt>
                <c:pt idx="2616">
                  <c:v>8.4557907845579088</c:v>
                </c:pt>
                <c:pt idx="2617">
                  <c:v>8.4557907845579088</c:v>
                </c:pt>
                <c:pt idx="2618">
                  <c:v>8.4557907845579088</c:v>
                </c:pt>
                <c:pt idx="2619">
                  <c:v>8.4557907845579088</c:v>
                </c:pt>
                <c:pt idx="2620">
                  <c:v>8.4557907845579088</c:v>
                </c:pt>
                <c:pt idx="2621">
                  <c:v>8.4557907845579088</c:v>
                </c:pt>
                <c:pt idx="2622">
                  <c:v>8.4557907845579088</c:v>
                </c:pt>
                <c:pt idx="2623">
                  <c:v>8.4557907845579088</c:v>
                </c:pt>
                <c:pt idx="2624">
                  <c:v>8.4557907845579088</c:v>
                </c:pt>
                <c:pt idx="2625">
                  <c:v>8.4557907845579088</c:v>
                </c:pt>
                <c:pt idx="2626">
                  <c:v>8.4557907845579088</c:v>
                </c:pt>
                <c:pt idx="2627">
                  <c:v>8.4557907845579088</c:v>
                </c:pt>
                <c:pt idx="2628">
                  <c:v>8.4557907845579088</c:v>
                </c:pt>
                <c:pt idx="2629">
                  <c:v>8.4557907845579088</c:v>
                </c:pt>
                <c:pt idx="2630">
                  <c:v>8.4557907845579088</c:v>
                </c:pt>
                <c:pt idx="2631">
                  <c:v>8.4557907845579088</c:v>
                </c:pt>
                <c:pt idx="2632">
                  <c:v>8.4557907845579088</c:v>
                </c:pt>
                <c:pt idx="2633">
                  <c:v>8.4557907845579088</c:v>
                </c:pt>
                <c:pt idx="2634">
                  <c:v>8.4557907845579088</c:v>
                </c:pt>
                <c:pt idx="2635">
                  <c:v>8.4557907845579088</c:v>
                </c:pt>
                <c:pt idx="2636">
                  <c:v>8.4557907845579088</c:v>
                </c:pt>
                <c:pt idx="2637">
                  <c:v>8.4557907845579088</c:v>
                </c:pt>
                <c:pt idx="2638">
                  <c:v>8.4557907845579088</c:v>
                </c:pt>
                <c:pt idx="2639">
                  <c:v>8.4557907845579088</c:v>
                </c:pt>
                <c:pt idx="2640">
                  <c:v>8.4557907845579088</c:v>
                </c:pt>
                <c:pt idx="2641">
                  <c:v>8.4557907845579088</c:v>
                </c:pt>
                <c:pt idx="2642">
                  <c:v>8.4557907845579088</c:v>
                </c:pt>
                <c:pt idx="2643">
                  <c:v>8.4557907845579088</c:v>
                </c:pt>
                <c:pt idx="2644">
                  <c:v>8.4557907845579088</c:v>
                </c:pt>
                <c:pt idx="2645">
                  <c:v>8.4557907845579088</c:v>
                </c:pt>
                <c:pt idx="2646">
                  <c:v>8.4557907845579088</c:v>
                </c:pt>
                <c:pt idx="2647">
                  <c:v>8.4557907845579088</c:v>
                </c:pt>
                <c:pt idx="2648">
                  <c:v>8.4557907845579088</c:v>
                </c:pt>
                <c:pt idx="2649">
                  <c:v>8.4557907845579088</c:v>
                </c:pt>
                <c:pt idx="2650">
                  <c:v>8.4557907845579088</c:v>
                </c:pt>
                <c:pt idx="2651">
                  <c:v>8.4557907845579088</c:v>
                </c:pt>
                <c:pt idx="2652">
                  <c:v>8.4557907845579088</c:v>
                </c:pt>
                <c:pt idx="2653">
                  <c:v>8.4557907845579088</c:v>
                </c:pt>
                <c:pt idx="2654">
                  <c:v>8.4557907845579088</c:v>
                </c:pt>
                <c:pt idx="2655">
                  <c:v>8.4557907845579088</c:v>
                </c:pt>
                <c:pt idx="2656">
                  <c:v>8.4557907845579088</c:v>
                </c:pt>
                <c:pt idx="2657">
                  <c:v>8.4557907845579088</c:v>
                </c:pt>
                <c:pt idx="2658">
                  <c:v>8.4557907845579088</c:v>
                </c:pt>
                <c:pt idx="2659">
                  <c:v>8.4557907845579088</c:v>
                </c:pt>
                <c:pt idx="2660">
                  <c:v>8.4557907845579088</c:v>
                </c:pt>
                <c:pt idx="2661">
                  <c:v>8.4557907845579088</c:v>
                </c:pt>
                <c:pt idx="2662">
                  <c:v>8.4557907845579088</c:v>
                </c:pt>
                <c:pt idx="2663">
                  <c:v>8.4557907845579088</c:v>
                </c:pt>
                <c:pt idx="2664">
                  <c:v>8.4557907845579088</c:v>
                </c:pt>
                <c:pt idx="2665">
                  <c:v>8.4557907845579088</c:v>
                </c:pt>
                <c:pt idx="2666">
                  <c:v>8.4557907845579088</c:v>
                </c:pt>
                <c:pt idx="2667">
                  <c:v>8.4557907845579088</c:v>
                </c:pt>
                <c:pt idx="2668">
                  <c:v>8.4557907845579088</c:v>
                </c:pt>
                <c:pt idx="2669">
                  <c:v>8.4557907845579088</c:v>
                </c:pt>
                <c:pt idx="2670">
                  <c:v>8.4557907845579088</c:v>
                </c:pt>
                <c:pt idx="2671">
                  <c:v>8.4557907845579088</c:v>
                </c:pt>
                <c:pt idx="2672">
                  <c:v>8.4557907845579088</c:v>
                </c:pt>
                <c:pt idx="2673">
                  <c:v>8.4557907845579088</c:v>
                </c:pt>
                <c:pt idx="2674">
                  <c:v>8.4557907845579088</c:v>
                </c:pt>
                <c:pt idx="2675">
                  <c:v>8.4557907845579088</c:v>
                </c:pt>
                <c:pt idx="2676">
                  <c:v>8.4557907845579088</c:v>
                </c:pt>
                <c:pt idx="2677">
                  <c:v>8.4557907845579088</c:v>
                </c:pt>
                <c:pt idx="2678">
                  <c:v>8.4557907845579088</c:v>
                </c:pt>
                <c:pt idx="2679">
                  <c:v>8.4557907845579088</c:v>
                </c:pt>
                <c:pt idx="2680">
                  <c:v>8.4557907845579088</c:v>
                </c:pt>
                <c:pt idx="2681">
                  <c:v>8.4557907845579088</c:v>
                </c:pt>
                <c:pt idx="2682">
                  <c:v>8.4557907845579088</c:v>
                </c:pt>
                <c:pt idx="2683">
                  <c:v>8.4557907845579088</c:v>
                </c:pt>
                <c:pt idx="2684">
                  <c:v>8.4557907845579088</c:v>
                </c:pt>
                <c:pt idx="2685">
                  <c:v>8.4557907845579088</c:v>
                </c:pt>
                <c:pt idx="2686">
                  <c:v>8.4557907845579088</c:v>
                </c:pt>
                <c:pt idx="2687">
                  <c:v>8.4557907845579088</c:v>
                </c:pt>
                <c:pt idx="2688">
                  <c:v>8.4557907845579088</c:v>
                </c:pt>
                <c:pt idx="2689">
                  <c:v>8.4557907845579088</c:v>
                </c:pt>
                <c:pt idx="2690">
                  <c:v>8.4557907845579088</c:v>
                </c:pt>
                <c:pt idx="2691">
                  <c:v>8.4557907845579088</c:v>
                </c:pt>
                <c:pt idx="2692">
                  <c:v>8.4557907845579088</c:v>
                </c:pt>
                <c:pt idx="2693">
                  <c:v>8.4557907845579088</c:v>
                </c:pt>
                <c:pt idx="2694">
                  <c:v>8.4557907845579088</c:v>
                </c:pt>
                <c:pt idx="2695">
                  <c:v>8.4557907845579088</c:v>
                </c:pt>
                <c:pt idx="2696">
                  <c:v>8.4557907845579088</c:v>
                </c:pt>
                <c:pt idx="2697">
                  <c:v>8.4557907845579088</c:v>
                </c:pt>
                <c:pt idx="2698">
                  <c:v>8.4557907845579088</c:v>
                </c:pt>
                <c:pt idx="2699">
                  <c:v>8.4557907845579088</c:v>
                </c:pt>
                <c:pt idx="2700">
                  <c:v>8.4557907845579088</c:v>
                </c:pt>
                <c:pt idx="2701">
                  <c:v>8.4557907845579088</c:v>
                </c:pt>
                <c:pt idx="2702">
                  <c:v>8.4557907845579088</c:v>
                </c:pt>
                <c:pt idx="2703">
                  <c:v>8.4557907845579088</c:v>
                </c:pt>
                <c:pt idx="2704">
                  <c:v>8.4557907845579088</c:v>
                </c:pt>
                <c:pt idx="2705">
                  <c:v>8.4557907845579088</c:v>
                </c:pt>
                <c:pt idx="2706">
                  <c:v>8.4557907845579088</c:v>
                </c:pt>
                <c:pt idx="2707">
                  <c:v>8.4557907845579088</c:v>
                </c:pt>
                <c:pt idx="2708">
                  <c:v>8.4557907845579088</c:v>
                </c:pt>
                <c:pt idx="2709">
                  <c:v>8.4557907845579088</c:v>
                </c:pt>
                <c:pt idx="2710">
                  <c:v>8.4557907845579088</c:v>
                </c:pt>
                <c:pt idx="2711">
                  <c:v>8.4557907845579088</c:v>
                </c:pt>
                <c:pt idx="2712">
                  <c:v>8.4557907845579088</c:v>
                </c:pt>
                <c:pt idx="2713">
                  <c:v>8.4557907845579088</c:v>
                </c:pt>
                <c:pt idx="2714">
                  <c:v>8.4557907845579088</c:v>
                </c:pt>
                <c:pt idx="2715">
                  <c:v>8.4557907845579088</c:v>
                </c:pt>
                <c:pt idx="2716">
                  <c:v>8.4557907845579088</c:v>
                </c:pt>
                <c:pt idx="2717">
                  <c:v>8.4557907845579088</c:v>
                </c:pt>
                <c:pt idx="2718">
                  <c:v>8.4557907845579088</c:v>
                </c:pt>
                <c:pt idx="2719">
                  <c:v>8.4557907845579088</c:v>
                </c:pt>
                <c:pt idx="2720">
                  <c:v>8.4557907845579088</c:v>
                </c:pt>
                <c:pt idx="2721">
                  <c:v>8.4557907845579088</c:v>
                </c:pt>
                <c:pt idx="2722">
                  <c:v>8.4557907845579088</c:v>
                </c:pt>
                <c:pt idx="2723">
                  <c:v>8.4557907845579088</c:v>
                </c:pt>
                <c:pt idx="2724">
                  <c:v>8.4557907845579088</c:v>
                </c:pt>
                <c:pt idx="2725">
                  <c:v>8.4557907845579088</c:v>
                </c:pt>
                <c:pt idx="2726">
                  <c:v>8.4557907845579088</c:v>
                </c:pt>
                <c:pt idx="2727">
                  <c:v>8.4557907845579088</c:v>
                </c:pt>
                <c:pt idx="2728">
                  <c:v>8.4557907845579088</c:v>
                </c:pt>
                <c:pt idx="2729">
                  <c:v>8.4557907845579088</c:v>
                </c:pt>
                <c:pt idx="2730">
                  <c:v>8.4557907845579088</c:v>
                </c:pt>
                <c:pt idx="2731">
                  <c:v>8.4557907845579088</c:v>
                </c:pt>
                <c:pt idx="2732">
                  <c:v>8.4557907845579088</c:v>
                </c:pt>
                <c:pt idx="2733">
                  <c:v>8.4557907845579088</c:v>
                </c:pt>
                <c:pt idx="2734">
                  <c:v>8.4557907845579088</c:v>
                </c:pt>
                <c:pt idx="2735">
                  <c:v>8.4557907845579088</c:v>
                </c:pt>
                <c:pt idx="2736">
                  <c:v>8.4557907845579088</c:v>
                </c:pt>
                <c:pt idx="2737">
                  <c:v>8.4557907845579088</c:v>
                </c:pt>
                <c:pt idx="2738">
                  <c:v>8.4557907845579088</c:v>
                </c:pt>
                <c:pt idx="2739">
                  <c:v>8.4557907845579088</c:v>
                </c:pt>
                <c:pt idx="2740">
                  <c:v>8.4557907845579088</c:v>
                </c:pt>
                <c:pt idx="2741">
                  <c:v>8.4557907845579088</c:v>
                </c:pt>
                <c:pt idx="2742">
                  <c:v>8.4557907845579088</c:v>
                </c:pt>
                <c:pt idx="2743">
                  <c:v>8.4557907845579088</c:v>
                </c:pt>
                <c:pt idx="2744">
                  <c:v>8.4557907845579088</c:v>
                </c:pt>
                <c:pt idx="2745">
                  <c:v>8.4557907845579088</c:v>
                </c:pt>
                <c:pt idx="2746">
                  <c:v>8.4557907845579088</c:v>
                </c:pt>
                <c:pt idx="2747">
                  <c:v>8.4557907845579088</c:v>
                </c:pt>
                <c:pt idx="2748">
                  <c:v>8.4557907845579088</c:v>
                </c:pt>
                <c:pt idx="2749">
                  <c:v>8.4557907845579088</c:v>
                </c:pt>
                <c:pt idx="2750">
                  <c:v>8.4557907845579088</c:v>
                </c:pt>
                <c:pt idx="2751">
                  <c:v>8.4557907845579088</c:v>
                </c:pt>
                <c:pt idx="2752">
                  <c:v>8.4557907845579088</c:v>
                </c:pt>
                <c:pt idx="2753">
                  <c:v>8.4557907845579088</c:v>
                </c:pt>
                <c:pt idx="2754">
                  <c:v>8.4557907845579088</c:v>
                </c:pt>
                <c:pt idx="2755">
                  <c:v>8.4557907845579088</c:v>
                </c:pt>
                <c:pt idx="2756">
                  <c:v>8.4557907845579088</c:v>
                </c:pt>
                <c:pt idx="2757">
                  <c:v>8.4557907845579088</c:v>
                </c:pt>
                <c:pt idx="2758">
                  <c:v>8.4557907845579088</c:v>
                </c:pt>
                <c:pt idx="2759">
                  <c:v>8.4557907845579088</c:v>
                </c:pt>
                <c:pt idx="2760">
                  <c:v>8.4557907845579088</c:v>
                </c:pt>
                <c:pt idx="2761">
                  <c:v>8.4557907845579088</c:v>
                </c:pt>
                <c:pt idx="2762">
                  <c:v>8.4557907845579088</c:v>
                </c:pt>
                <c:pt idx="2763">
                  <c:v>8.4557907845579088</c:v>
                </c:pt>
                <c:pt idx="2764">
                  <c:v>8.4557907845579088</c:v>
                </c:pt>
                <c:pt idx="2765">
                  <c:v>8.4557907845579088</c:v>
                </c:pt>
                <c:pt idx="2766">
                  <c:v>8.4557907845579088</c:v>
                </c:pt>
                <c:pt idx="2767">
                  <c:v>8.4557907845579088</c:v>
                </c:pt>
                <c:pt idx="2768">
                  <c:v>8.4557907845579088</c:v>
                </c:pt>
                <c:pt idx="2769">
                  <c:v>8.4557907845579088</c:v>
                </c:pt>
                <c:pt idx="2770">
                  <c:v>8.4557907845579088</c:v>
                </c:pt>
                <c:pt idx="2771">
                  <c:v>8.4557907845579088</c:v>
                </c:pt>
                <c:pt idx="2772">
                  <c:v>8.4557907845579088</c:v>
                </c:pt>
                <c:pt idx="2773">
                  <c:v>8.4557907845579088</c:v>
                </c:pt>
                <c:pt idx="2774">
                  <c:v>8.4557907845579088</c:v>
                </c:pt>
                <c:pt idx="2775">
                  <c:v>8.4557907845579088</c:v>
                </c:pt>
                <c:pt idx="2776">
                  <c:v>8.4557907845579088</c:v>
                </c:pt>
                <c:pt idx="2777">
                  <c:v>8.4557907845579088</c:v>
                </c:pt>
                <c:pt idx="2778">
                  <c:v>8.4557907845579088</c:v>
                </c:pt>
                <c:pt idx="2779">
                  <c:v>8.4557907845579088</c:v>
                </c:pt>
                <c:pt idx="2780">
                  <c:v>8.4557907845579088</c:v>
                </c:pt>
                <c:pt idx="2781">
                  <c:v>8.4557907845579088</c:v>
                </c:pt>
                <c:pt idx="2782">
                  <c:v>8.4557907845579088</c:v>
                </c:pt>
                <c:pt idx="2783">
                  <c:v>8.4557907845579088</c:v>
                </c:pt>
                <c:pt idx="2784">
                  <c:v>8.4557907845579088</c:v>
                </c:pt>
                <c:pt idx="2785">
                  <c:v>8.4557907845579088</c:v>
                </c:pt>
                <c:pt idx="2786">
                  <c:v>8.4557907845579088</c:v>
                </c:pt>
                <c:pt idx="2787">
                  <c:v>8.4557907845579088</c:v>
                </c:pt>
                <c:pt idx="2788">
                  <c:v>8.4557907845579088</c:v>
                </c:pt>
                <c:pt idx="2789">
                  <c:v>8.4557907845579088</c:v>
                </c:pt>
                <c:pt idx="2790">
                  <c:v>8.4557907845579088</c:v>
                </c:pt>
                <c:pt idx="2791">
                  <c:v>8.4557907845579088</c:v>
                </c:pt>
                <c:pt idx="2792">
                  <c:v>8.4557907845579088</c:v>
                </c:pt>
                <c:pt idx="2793">
                  <c:v>8.4557907845579088</c:v>
                </c:pt>
                <c:pt idx="2794">
                  <c:v>8.4557907845579088</c:v>
                </c:pt>
                <c:pt idx="2795">
                  <c:v>8.4557907845579088</c:v>
                </c:pt>
                <c:pt idx="2796">
                  <c:v>8.4557907845579088</c:v>
                </c:pt>
                <c:pt idx="2797">
                  <c:v>8.4557907845579088</c:v>
                </c:pt>
                <c:pt idx="2798">
                  <c:v>8.4557907845579088</c:v>
                </c:pt>
                <c:pt idx="2799">
                  <c:v>8.4557907845579088</c:v>
                </c:pt>
                <c:pt idx="2800">
                  <c:v>8.4557907845579088</c:v>
                </c:pt>
                <c:pt idx="2801">
                  <c:v>8.4557907845579088</c:v>
                </c:pt>
                <c:pt idx="2802">
                  <c:v>8.4557907845579088</c:v>
                </c:pt>
                <c:pt idx="2803">
                  <c:v>8.4557907845579088</c:v>
                </c:pt>
                <c:pt idx="2804">
                  <c:v>8.4557907845579088</c:v>
                </c:pt>
                <c:pt idx="2805">
                  <c:v>8.4557907845579088</c:v>
                </c:pt>
                <c:pt idx="2806">
                  <c:v>8.4557907845579088</c:v>
                </c:pt>
                <c:pt idx="2807">
                  <c:v>8.4557907845579088</c:v>
                </c:pt>
                <c:pt idx="2808">
                  <c:v>8.4557907845579088</c:v>
                </c:pt>
                <c:pt idx="2809">
                  <c:v>8.4557907845579088</c:v>
                </c:pt>
                <c:pt idx="2810">
                  <c:v>8.4557907845579088</c:v>
                </c:pt>
                <c:pt idx="2811">
                  <c:v>8.4557907845579088</c:v>
                </c:pt>
                <c:pt idx="2812">
                  <c:v>8.4557907845579088</c:v>
                </c:pt>
                <c:pt idx="2813">
                  <c:v>8.4557907845579088</c:v>
                </c:pt>
                <c:pt idx="2814">
                  <c:v>8.4557907845579088</c:v>
                </c:pt>
                <c:pt idx="2815">
                  <c:v>8.4557907845579088</c:v>
                </c:pt>
                <c:pt idx="2816">
                  <c:v>8.4557907845579088</c:v>
                </c:pt>
                <c:pt idx="2817">
                  <c:v>8.4557907845579088</c:v>
                </c:pt>
                <c:pt idx="2818">
                  <c:v>8.4557907845579088</c:v>
                </c:pt>
                <c:pt idx="2819">
                  <c:v>8.4557907845579088</c:v>
                </c:pt>
                <c:pt idx="2820">
                  <c:v>8.4557907845579088</c:v>
                </c:pt>
                <c:pt idx="2821">
                  <c:v>8.4557907845579088</c:v>
                </c:pt>
                <c:pt idx="2822">
                  <c:v>8.4557907845579088</c:v>
                </c:pt>
                <c:pt idx="2823">
                  <c:v>8.4557907845579088</c:v>
                </c:pt>
                <c:pt idx="2824">
                  <c:v>8.4557907845579088</c:v>
                </c:pt>
                <c:pt idx="2825">
                  <c:v>8.4557907845579088</c:v>
                </c:pt>
                <c:pt idx="2826">
                  <c:v>8.4557907845579088</c:v>
                </c:pt>
                <c:pt idx="2827">
                  <c:v>8.4557907845579088</c:v>
                </c:pt>
                <c:pt idx="2828">
                  <c:v>8.4557907845579088</c:v>
                </c:pt>
                <c:pt idx="2829">
                  <c:v>8.4557907845579088</c:v>
                </c:pt>
                <c:pt idx="2830">
                  <c:v>8.4557907845579088</c:v>
                </c:pt>
                <c:pt idx="2831">
                  <c:v>8.4557907845579088</c:v>
                </c:pt>
                <c:pt idx="2832">
                  <c:v>8.4557907845579088</c:v>
                </c:pt>
                <c:pt idx="2833">
                  <c:v>8.4557907845579088</c:v>
                </c:pt>
                <c:pt idx="2834">
                  <c:v>8.4557907845579088</c:v>
                </c:pt>
                <c:pt idx="2835">
                  <c:v>8.4557907845579088</c:v>
                </c:pt>
                <c:pt idx="2836">
                  <c:v>8.4557907845579088</c:v>
                </c:pt>
                <c:pt idx="2837">
                  <c:v>8.4557907845579088</c:v>
                </c:pt>
                <c:pt idx="2838">
                  <c:v>8.4557907845579088</c:v>
                </c:pt>
                <c:pt idx="2839">
                  <c:v>8.4557907845579088</c:v>
                </c:pt>
                <c:pt idx="2840">
                  <c:v>8.4557907845579088</c:v>
                </c:pt>
                <c:pt idx="2841">
                  <c:v>8.4557907845579088</c:v>
                </c:pt>
                <c:pt idx="2842">
                  <c:v>8.4557907845579088</c:v>
                </c:pt>
                <c:pt idx="2843">
                  <c:v>8.4557907845579088</c:v>
                </c:pt>
                <c:pt idx="2844">
                  <c:v>8.4557907845579088</c:v>
                </c:pt>
                <c:pt idx="2845">
                  <c:v>8.4557907845579088</c:v>
                </c:pt>
                <c:pt idx="2846">
                  <c:v>8.4557907845579088</c:v>
                </c:pt>
                <c:pt idx="2847">
                  <c:v>8.4557907845579088</c:v>
                </c:pt>
                <c:pt idx="2848">
                  <c:v>8.4557907845579088</c:v>
                </c:pt>
                <c:pt idx="2849">
                  <c:v>8.4557907845579088</c:v>
                </c:pt>
                <c:pt idx="2850">
                  <c:v>8.4557907845579088</c:v>
                </c:pt>
                <c:pt idx="2851">
                  <c:v>8.4557907845579088</c:v>
                </c:pt>
                <c:pt idx="2852">
                  <c:v>8.4557907845579088</c:v>
                </c:pt>
                <c:pt idx="2853">
                  <c:v>8.4557907845579088</c:v>
                </c:pt>
                <c:pt idx="2854">
                  <c:v>8.4557907845579088</c:v>
                </c:pt>
                <c:pt idx="2855">
                  <c:v>8.4557907845579088</c:v>
                </c:pt>
                <c:pt idx="2856">
                  <c:v>8.4557907845579088</c:v>
                </c:pt>
                <c:pt idx="2857">
                  <c:v>8.4557907845579088</c:v>
                </c:pt>
                <c:pt idx="2858">
                  <c:v>8.4557907845579088</c:v>
                </c:pt>
                <c:pt idx="2859">
                  <c:v>8.4557907845579088</c:v>
                </c:pt>
                <c:pt idx="2860">
                  <c:v>8.4557907845579088</c:v>
                </c:pt>
                <c:pt idx="2861">
                  <c:v>8.4557907845579088</c:v>
                </c:pt>
                <c:pt idx="2862">
                  <c:v>8.4557907845579088</c:v>
                </c:pt>
                <c:pt idx="2863">
                  <c:v>8.4557907845579088</c:v>
                </c:pt>
                <c:pt idx="2864">
                  <c:v>8.4557907845579088</c:v>
                </c:pt>
                <c:pt idx="2865">
                  <c:v>8.4557907845579088</c:v>
                </c:pt>
                <c:pt idx="2866">
                  <c:v>8.4557907845579088</c:v>
                </c:pt>
                <c:pt idx="2867">
                  <c:v>8.4557907845579088</c:v>
                </c:pt>
                <c:pt idx="2868">
                  <c:v>8.4557907845579088</c:v>
                </c:pt>
                <c:pt idx="2869">
                  <c:v>8.4557907845579088</c:v>
                </c:pt>
                <c:pt idx="2870">
                  <c:v>8.4557907845579088</c:v>
                </c:pt>
                <c:pt idx="2871">
                  <c:v>8.4557907845579088</c:v>
                </c:pt>
                <c:pt idx="2872">
                  <c:v>8.4557907845579088</c:v>
                </c:pt>
                <c:pt idx="2873">
                  <c:v>8.4557907845579088</c:v>
                </c:pt>
                <c:pt idx="2874">
                  <c:v>8.4557907845579088</c:v>
                </c:pt>
                <c:pt idx="2875">
                  <c:v>8.4557907845579088</c:v>
                </c:pt>
                <c:pt idx="2876">
                  <c:v>8.4557907845579088</c:v>
                </c:pt>
                <c:pt idx="2877">
                  <c:v>8.4557907845579088</c:v>
                </c:pt>
                <c:pt idx="2878">
                  <c:v>8.4557907845579088</c:v>
                </c:pt>
                <c:pt idx="2879">
                  <c:v>8.4557907845579088</c:v>
                </c:pt>
                <c:pt idx="2880">
                  <c:v>8.4557907845579088</c:v>
                </c:pt>
                <c:pt idx="2881">
                  <c:v>8.4557907845579088</c:v>
                </c:pt>
                <c:pt idx="2882">
                  <c:v>8.4557907845579088</c:v>
                </c:pt>
                <c:pt idx="2883">
                  <c:v>8.4557907845579088</c:v>
                </c:pt>
                <c:pt idx="2884">
                  <c:v>8.4557907845579088</c:v>
                </c:pt>
                <c:pt idx="2885">
                  <c:v>8.4557907845579088</c:v>
                </c:pt>
                <c:pt idx="2886">
                  <c:v>8.4557907845579088</c:v>
                </c:pt>
                <c:pt idx="2887">
                  <c:v>8.4557907845579088</c:v>
                </c:pt>
                <c:pt idx="2888">
                  <c:v>8.4557907845579088</c:v>
                </c:pt>
                <c:pt idx="2889">
                  <c:v>8.4557907845579088</c:v>
                </c:pt>
                <c:pt idx="2890">
                  <c:v>8.4557907845579088</c:v>
                </c:pt>
                <c:pt idx="2891">
                  <c:v>8.4557907845579088</c:v>
                </c:pt>
                <c:pt idx="2892">
                  <c:v>8.4557907845579088</c:v>
                </c:pt>
                <c:pt idx="2893">
                  <c:v>8.4557907845579088</c:v>
                </c:pt>
                <c:pt idx="2894">
                  <c:v>8.4557907845579088</c:v>
                </c:pt>
                <c:pt idx="2895">
                  <c:v>8.4557907845579088</c:v>
                </c:pt>
                <c:pt idx="2896">
                  <c:v>8.4557907845579088</c:v>
                </c:pt>
                <c:pt idx="2897">
                  <c:v>8.4557907845579088</c:v>
                </c:pt>
                <c:pt idx="2898">
                  <c:v>8.4557907845579088</c:v>
                </c:pt>
                <c:pt idx="2899">
                  <c:v>8.4557907845579088</c:v>
                </c:pt>
                <c:pt idx="2900">
                  <c:v>8.4557907845579088</c:v>
                </c:pt>
                <c:pt idx="2901">
                  <c:v>8.4557907845579088</c:v>
                </c:pt>
                <c:pt idx="2902">
                  <c:v>8.4557907845579088</c:v>
                </c:pt>
                <c:pt idx="2903">
                  <c:v>8.4557907845579088</c:v>
                </c:pt>
                <c:pt idx="2904">
                  <c:v>8.4557907845579088</c:v>
                </c:pt>
                <c:pt idx="2905">
                  <c:v>8.4557907845579088</c:v>
                </c:pt>
                <c:pt idx="2906">
                  <c:v>8.4557907845579088</c:v>
                </c:pt>
                <c:pt idx="2907">
                  <c:v>8.4557907845579088</c:v>
                </c:pt>
                <c:pt idx="2908">
                  <c:v>8.4557907845579088</c:v>
                </c:pt>
                <c:pt idx="2909">
                  <c:v>8.4557907845579088</c:v>
                </c:pt>
                <c:pt idx="2910">
                  <c:v>8.4557907845579088</c:v>
                </c:pt>
                <c:pt idx="2911">
                  <c:v>8.4557907845579088</c:v>
                </c:pt>
                <c:pt idx="2912">
                  <c:v>8.4557907845579088</c:v>
                </c:pt>
                <c:pt idx="2913">
                  <c:v>8.4557907845579088</c:v>
                </c:pt>
                <c:pt idx="2914">
                  <c:v>8.4557907845579088</c:v>
                </c:pt>
                <c:pt idx="2915">
                  <c:v>8.4557907845579088</c:v>
                </c:pt>
                <c:pt idx="2916">
                  <c:v>8.4557907845579088</c:v>
                </c:pt>
                <c:pt idx="2917">
                  <c:v>8.4557907845579088</c:v>
                </c:pt>
                <c:pt idx="2918">
                  <c:v>8.4557907845579088</c:v>
                </c:pt>
                <c:pt idx="2919">
                  <c:v>8.4557907845579088</c:v>
                </c:pt>
                <c:pt idx="2920">
                  <c:v>8.4557907845579088</c:v>
                </c:pt>
                <c:pt idx="2921">
                  <c:v>8.4557907845579088</c:v>
                </c:pt>
                <c:pt idx="2922">
                  <c:v>8.4557907845579088</c:v>
                </c:pt>
                <c:pt idx="2923">
                  <c:v>8.4557907845579088</c:v>
                </c:pt>
                <c:pt idx="2924">
                  <c:v>8.4557907845579088</c:v>
                </c:pt>
                <c:pt idx="2925">
                  <c:v>8.4557907845579088</c:v>
                </c:pt>
                <c:pt idx="2926">
                  <c:v>8.4557907845579088</c:v>
                </c:pt>
                <c:pt idx="2927">
                  <c:v>8.4557907845579088</c:v>
                </c:pt>
                <c:pt idx="2928">
                  <c:v>8.4557907845579088</c:v>
                </c:pt>
                <c:pt idx="2929">
                  <c:v>8.4557907845579088</c:v>
                </c:pt>
                <c:pt idx="2930">
                  <c:v>8.4557907845579088</c:v>
                </c:pt>
                <c:pt idx="2931">
                  <c:v>8.4557907845579088</c:v>
                </c:pt>
                <c:pt idx="2932">
                  <c:v>8.4557907845579088</c:v>
                </c:pt>
                <c:pt idx="2933">
                  <c:v>8.4557907845579088</c:v>
                </c:pt>
                <c:pt idx="2934">
                  <c:v>8.4557907845579088</c:v>
                </c:pt>
                <c:pt idx="2935">
                  <c:v>8.4557907845579088</c:v>
                </c:pt>
                <c:pt idx="2936">
                  <c:v>8.4557907845579088</c:v>
                </c:pt>
                <c:pt idx="2937">
                  <c:v>8.4557907845579088</c:v>
                </c:pt>
                <c:pt idx="2938">
                  <c:v>8.4557907845579088</c:v>
                </c:pt>
                <c:pt idx="2939">
                  <c:v>8.4557907845579088</c:v>
                </c:pt>
                <c:pt idx="2940">
                  <c:v>8.4557907845579088</c:v>
                </c:pt>
                <c:pt idx="2941">
                  <c:v>8.4557907845579088</c:v>
                </c:pt>
                <c:pt idx="2942">
                  <c:v>8.4557907845579088</c:v>
                </c:pt>
                <c:pt idx="2943">
                  <c:v>8.4557907845579088</c:v>
                </c:pt>
                <c:pt idx="2944">
                  <c:v>8.4557907845579088</c:v>
                </c:pt>
                <c:pt idx="2945">
                  <c:v>8.4557907845579088</c:v>
                </c:pt>
                <c:pt idx="2946">
                  <c:v>8.4557907845579088</c:v>
                </c:pt>
                <c:pt idx="2947">
                  <c:v>8.4557907845579088</c:v>
                </c:pt>
                <c:pt idx="2948">
                  <c:v>8.4557907845579088</c:v>
                </c:pt>
                <c:pt idx="2949">
                  <c:v>8.4557907845579088</c:v>
                </c:pt>
                <c:pt idx="2950">
                  <c:v>8.4557907845579088</c:v>
                </c:pt>
                <c:pt idx="2951">
                  <c:v>8.4557907845579088</c:v>
                </c:pt>
                <c:pt idx="2952">
                  <c:v>8.4557907845579088</c:v>
                </c:pt>
                <c:pt idx="2953">
                  <c:v>8.4557907845579088</c:v>
                </c:pt>
                <c:pt idx="2954">
                  <c:v>8.4557907845579088</c:v>
                </c:pt>
                <c:pt idx="2955">
                  <c:v>8.4557907845579088</c:v>
                </c:pt>
                <c:pt idx="2956">
                  <c:v>8.4557907845579088</c:v>
                </c:pt>
                <c:pt idx="2957">
                  <c:v>8.4557907845579088</c:v>
                </c:pt>
                <c:pt idx="2958">
                  <c:v>8.4557907845579088</c:v>
                </c:pt>
                <c:pt idx="2959">
                  <c:v>8.4557907845579088</c:v>
                </c:pt>
                <c:pt idx="2960">
                  <c:v>8.4557907845579088</c:v>
                </c:pt>
                <c:pt idx="2961">
                  <c:v>8.4557907845579088</c:v>
                </c:pt>
                <c:pt idx="2962">
                  <c:v>8.4557907845579088</c:v>
                </c:pt>
                <c:pt idx="2963">
                  <c:v>8.4557907845579088</c:v>
                </c:pt>
                <c:pt idx="2964">
                  <c:v>8.4557907845579088</c:v>
                </c:pt>
                <c:pt idx="2965">
                  <c:v>8.4557907845579088</c:v>
                </c:pt>
                <c:pt idx="2966">
                  <c:v>8.4557907845579088</c:v>
                </c:pt>
                <c:pt idx="2967">
                  <c:v>8.4557907845579088</c:v>
                </c:pt>
                <c:pt idx="2968">
                  <c:v>8.4557907845579088</c:v>
                </c:pt>
                <c:pt idx="2969">
                  <c:v>8.4557907845579088</c:v>
                </c:pt>
                <c:pt idx="2970">
                  <c:v>8.4557907845579088</c:v>
                </c:pt>
                <c:pt idx="2971">
                  <c:v>8.4557907845579088</c:v>
                </c:pt>
                <c:pt idx="2972">
                  <c:v>8.4557907845579088</c:v>
                </c:pt>
                <c:pt idx="2973">
                  <c:v>8.4557907845579088</c:v>
                </c:pt>
                <c:pt idx="2974">
                  <c:v>8.4557907845579088</c:v>
                </c:pt>
                <c:pt idx="2975">
                  <c:v>8.4557907845579088</c:v>
                </c:pt>
                <c:pt idx="2976">
                  <c:v>8.4557907845579088</c:v>
                </c:pt>
                <c:pt idx="2977">
                  <c:v>8.4557907845579088</c:v>
                </c:pt>
                <c:pt idx="2978">
                  <c:v>8.4557907845579088</c:v>
                </c:pt>
                <c:pt idx="2979">
                  <c:v>8.4557907845579088</c:v>
                </c:pt>
                <c:pt idx="2980">
                  <c:v>8.4557907845579088</c:v>
                </c:pt>
                <c:pt idx="2981">
                  <c:v>8.4557907845579088</c:v>
                </c:pt>
                <c:pt idx="2982">
                  <c:v>8.4557907845579088</c:v>
                </c:pt>
                <c:pt idx="2983">
                  <c:v>8.4557907845579088</c:v>
                </c:pt>
                <c:pt idx="2984">
                  <c:v>8.4557907845579088</c:v>
                </c:pt>
                <c:pt idx="2985">
                  <c:v>8.4557907845579088</c:v>
                </c:pt>
                <c:pt idx="2986">
                  <c:v>8.4557907845579088</c:v>
                </c:pt>
                <c:pt idx="2987">
                  <c:v>8.4557907845579088</c:v>
                </c:pt>
                <c:pt idx="2988">
                  <c:v>8.4557907845579088</c:v>
                </c:pt>
                <c:pt idx="2989">
                  <c:v>8.4557907845579088</c:v>
                </c:pt>
                <c:pt idx="2990">
                  <c:v>8.4557907845579088</c:v>
                </c:pt>
                <c:pt idx="2991">
                  <c:v>8.4557907845579088</c:v>
                </c:pt>
                <c:pt idx="2992">
                  <c:v>8.4557907845579088</c:v>
                </c:pt>
                <c:pt idx="2993">
                  <c:v>8.4557907845579088</c:v>
                </c:pt>
                <c:pt idx="2994">
                  <c:v>8.4557907845579088</c:v>
                </c:pt>
                <c:pt idx="2995">
                  <c:v>8.4557907845579088</c:v>
                </c:pt>
                <c:pt idx="2996">
                  <c:v>8.4557907845579088</c:v>
                </c:pt>
                <c:pt idx="2997">
                  <c:v>8.4557907845579088</c:v>
                </c:pt>
                <c:pt idx="2998">
                  <c:v>8.4557907845579088</c:v>
                </c:pt>
                <c:pt idx="2999">
                  <c:v>8.4557907845579088</c:v>
                </c:pt>
                <c:pt idx="3000">
                  <c:v>8.4557907845579088</c:v>
                </c:pt>
                <c:pt idx="3001">
                  <c:v>8.4557907845579088</c:v>
                </c:pt>
                <c:pt idx="3002">
                  <c:v>8.4557907845579088</c:v>
                </c:pt>
                <c:pt idx="3003">
                  <c:v>8.4557907845579088</c:v>
                </c:pt>
                <c:pt idx="3004">
                  <c:v>8.4557907845579088</c:v>
                </c:pt>
                <c:pt idx="3005">
                  <c:v>8.4557907845579088</c:v>
                </c:pt>
                <c:pt idx="3006">
                  <c:v>8.4557907845579088</c:v>
                </c:pt>
                <c:pt idx="3007">
                  <c:v>8.4557907845579088</c:v>
                </c:pt>
                <c:pt idx="3008">
                  <c:v>8.4557907845579088</c:v>
                </c:pt>
                <c:pt idx="3009">
                  <c:v>8.4557907845579088</c:v>
                </c:pt>
                <c:pt idx="3010">
                  <c:v>8.4557907845579088</c:v>
                </c:pt>
                <c:pt idx="3011">
                  <c:v>8.4557907845579088</c:v>
                </c:pt>
                <c:pt idx="3012">
                  <c:v>8.4557907845579088</c:v>
                </c:pt>
                <c:pt idx="3013">
                  <c:v>8.4557907845579088</c:v>
                </c:pt>
                <c:pt idx="3014">
                  <c:v>8.4557907845579088</c:v>
                </c:pt>
                <c:pt idx="3015">
                  <c:v>8.4557907845579088</c:v>
                </c:pt>
                <c:pt idx="3016">
                  <c:v>8.4557907845579088</c:v>
                </c:pt>
                <c:pt idx="3017">
                  <c:v>8.4557907845579088</c:v>
                </c:pt>
                <c:pt idx="3018">
                  <c:v>8.4557907845579088</c:v>
                </c:pt>
                <c:pt idx="3019">
                  <c:v>8.4557907845579088</c:v>
                </c:pt>
                <c:pt idx="3020">
                  <c:v>8.4557907845579088</c:v>
                </c:pt>
                <c:pt idx="3021">
                  <c:v>8.4557907845579088</c:v>
                </c:pt>
                <c:pt idx="3022">
                  <c:v>8.4557907845579088</c:v>
                </c:pt>
                <c:pt idx="3023">
                  <c:v>8.4557907845579088</c:v>
                </c:pt>
                <c:pt idx="3024">
                  <c:v>8.4557907845579088</c:v>
                </c:pt>
                <c:pt idx="3025">
                  <c:v>8.4557907845579088</c:v>
                </c:pt>
                <c:pt idx="3026">
                  <c:v>8.4557907845579088</c:v>
                </c:pt>
                <c:pt idx="3027">
                  <c:v>8.4557907845579088</c:v>
                </c:pt>
                <c:pt idx="3028">
                  <c:v>8.4557907845579088</c:v>
                </c:pt>
                <c:pt idx="3029">
                  <c:v>8.4557907845579088</c:v>
                </c:pt>
                <c:pt idx="3030">
                  <c:v>8.4557907845579088</c:v>
                </c:pt>
                <c:pt idx="3031">
                  <c:v>8.4557907845579088</c:v>
                </c:pt>
                <c:pt idx="3032">
                  <c:v>8.4557907845579088</c:v>
                </c:pt>
                <c:pt idx="3033">
                  <c:v>8.4557907845579088</c:v>
                </c:pt>
                <c:pt idx="3034">
                  <c:v>8.4557907845579088</c:v>
                </c:pt>
                <c:pt idx="3035">
                  <c:v>8.4557907845579088</c:v>
                </c:pt>
                <c:pt idx="3036">
                  <c:v>8.4557907845579088</c:v>
                </c:pt>
                <c:pt idx="3037">
                  <c:v>8.4557907845579088</c:v>
                </c:pt>
                <c:pt idx="3038">
                  <c:v>8.4557907845579088</c:v>
                </c:pt>
                <c:pt idx="3039">
                  <c:v>8.4557907845579088</c:v>
                </c:pt>
                <c:pt idx="3040">
                  <c:v>8.4557907845579088</c:v>
                </c:pt>
                <c:pt idx="3041">
                  <c:v>8.4557907845579088</c:v>
                </c:pt>
                <c:pt idx="3042">
                  <c:v>8.4557907845579088</c:v>
                </c:pt>
                <c:pt idx="3043">
                  <c:v>8.4557907845579088</c:v>
                </c:pt>
                <c:pt idx="3044">
                  <c:v>8.4557907845579088</c:v>
                </c:pt>
                <c:pt idx="3045">
                  <c:v>8.4557907845579088</c:v>
                </c:pt>
                <c:pt idx="3046">
                  <c:v>8.4557907845579088</c:v>
                </c:pt>
                <c:pt idx="3047">
                  <c:v>8.4557907845579088</c:v>
                </c:pt>
                <c:pt idx="3048">
                  <c:v>8.4557907845579088</c:v>
                </c:pt>
                <c:pt idx="3049">
                  <c:v>8.4557907845579088</c:v>
                </c:pt>
                <c:pt idx="3050">
                  <c:v>8.4557907845579088</c:v>
                </c:pt>
                <c:pt idx="3051">
                  <c:v>8.4557907845579088</c:v>
                </c:pt>
                <c:pt idx="3052">
                  <c:v>8.4557907845579088</c:v>
                </c:pt>
                <c:pt idx="3053">
                  <c:v>8.4557907845579088</c:v>
                </c:pt>
                <c:pt idx="3054">
                  <c:v>8.4557907845579088</c:v>
                </c:pt>
                <c:pt idx="3055">
                  <c:v>8.4557907845579088</c:v>
                </c:pt>
                <c:pt idx="3056">
                  <c:v>8.4557907845579088</c:v>
                </c:pt>
                <c:pt idx="3057">
                  <c:v>8.4557907845579088</c:v>
                </c:pt>
                <c:pt idx="3058">
                  <c:v>8.4557907845579088</c:v>
                </c:pt>
                <c:pt idx="3059">
                  <c:v>8.4557907845579088</c:v>
                </c:pt>
                <c:pt idx="3060">
                  <c:v>8.4557907845579088</c:v>
                </c:pt>
                <c:pt idx="3061">
                  <c:v>8.4557907845579088</c:v>
                </c:pt>
                <c:pt idx="3062">
                  <c:v>8.4557907845579088</c:v>
                </c:pt>
                <c:pt idx="3063">
                  <c:v>8.4557907845579088</c:v>
                </c:pt>
                <c:pt idx="3064">
                  <c:v>8.4557907845579088</c:v>
                </c:pt>
                <c:pt idx="3065">
                  <c:v>8.4557907845579088</c:v>
                </c:pt>
                <c:pt idx="3066">
                  <c:v>8.4557907845579088</c:v>
                </c:pt>
                <c:pt idx="3067">
                  <c:v>8.4557907845579088</c:v>
                </c:pt>
                <c:pt idx="3068">
                  <c:v>8.4557907845579088</c:v>
                </c:pt>
                <c:pt idx="3069">
                  <c:v>8.4557907845579088</c:v>
                </c:pt>
                <c:pt idx="3070">
                  <c:v>8.4557907845579088</c:v>
                </c:pt>
                <c:pt idx="3071">
                  <c:v>8.4557907845579088</c:v>
                </c:pt>
                <c:pt idx="3072">
                  <c:v>8.4557907845579088</c:v>
                </c:pt>
                <c:pt idx="3073">
                  <c:v>8.4557907845579088</c:v>
                </c:pt>
                <c:pt idx="3074">
                  <c:v>8.4557907845579088</c:v>
                </c:pt>
                <c:pt idx="3075">
                  <c:v>8.4557907845579088</c:v>
                </c:pt>
                <c:pt idx="3076">
                  <c:v>8.4557907845579088</c:v>
                </c:pt>
                <c:pt idx="3077">
                  <c:v>8.4557907845579088</c:v>
                </c:pt>
                <c:pt idx="3078">
                  <c:v>8.4557907845579088</c:v>
                </c:pt>
                <c:pt idx="3079">
                  <c:v>8.4557907845579088</c:v>
                </c:pt>
                <c:pt idx="3080">
                  <c:v>8.4557907845579088</c:v>
                </c:pt>
                <c:pt idx="3081">
                  <c:v>8.4557907845579088</c:v>
                </c:pt>
                <c:pt idx="3082">
                  <c:v>8.4557907845579088</c:v>
                </c:pt>
                <c:pt idx="3083">
                  <c:v>8.4557907845579088</c:v>
                </c:pt>
                <c:pt idx="3084">
                  <c:v>8.4557907845579088</c:v>
                </c:pt>
                <c:pt idx="3085">
                  <c:v>8.4557907845579088</c:v>
                </c:pt>
                <c:pt idx="3086">
                  <c:v>8.4557907845579088</c:v>
                </c:pt>
                <c:pt idx="3087">
                  <c:v>8.4557907845579088</c:v>
                </c:pt>
                <c:pt idx="3088">
                  <c:v>8.4557907845579088</c:v>
                </c:pt>
                <c:pt idx="3089">
                  <c:v>8.4557907845579088</c:v>
                </c:pt>
                <c:pt idx="3090">
                  <c:v>8.4557907845579088</c:v>
                </c:pt>
                <c:pt idx="3091">
                  <c:v>8.4557907845579088</c:v>
                </c:pt>
                <c:pt idx="3092">
                  <c:v>8.4557907845579088</c:v>
                </c:pt>
                <c:pt idx="3093">
                  <c:v>8.4557907845579088</c:v>
                </c:pt>
                <c:pt idx="3094">
                  <c:v>8.4557907845579088</c:v>
                </c:pt>
                <c:pt idx="3095">
                  <c:v>8.4557907845579088</c:v>
                </c:pt>
                <c:pt idx="3096">
                  <c:v>8.4557907845579088</c:v>
                </c:pt>
                <c:pt idx="3097">
                  <c:v>8.4557907845579088</c:v>
                </c:pt>
                <c:pt idx="3098">
                  <c:v>8.4557907845579088</c:v>
                </c:pt>
                <c:pt idx="3099">
                  <c:v>8.4557907845579088</c:v>
                </c:pt>
                <c:pt idx="3100">
                  <c:v>8.4557907845579088</c:v>
                </c:pt>
                <c:pt idx="3101">
                  <c:v>8.4557907845579088</c:v>
                </c:pt>
                <c:pt idx="3102">
                  <c:v>8.4557907845579088</c:v>
                </c:pt>
                <c:pt idx="3103">
                  <c:v>8.4557907845579088</c:v>
                </c:pt>
                <c:pt idx="3104">
                  <c:v>8.4557907845579088</c:v>
                </c:pt>
                <c:pt idx="3105">
                  <c:v>8.4557907845579088</c:v>
                </c:pt>
                <c:pt idx="3106">
                  <c:v>8.4557907845579088</c:v>
                </c:pt>
                <c:pt idx="3107">
                  <c:v>8.4557907845579088</c:v>
                </c:pt>
                <c:pt idx="3108">
                  <c:v>8.4557907845579088</c:v>
                </c:pt>
                <c:pt idx="3109">
                  <c:v>8.4557907845579088</c:v>
                </c:pt>
                <c:pt idx="3110">
                  <c:v>8.4557907845579088</c:v>
                </c:pt>
                <c:pt idx="3111">
                  <c:v>8.4557907845579088</c:v>
                </c:pt>
                <c:pt idx="3112">
                  <c:v>8.4557907845579088</c:v>
                </c:pt>
                <c:pt idx="3113">
                  <c:v>8.4557907845579088</c:v>
                </c:pt>
                <c:pt idx="3114">
                  <c:v>8.4557907845579088</c:v>
                </c:pt>
                <c:pt idx="3115">
                  <c:v>8.4557907845579088</c:v>
                </c:pt>
                <c:pt idx="3116">
                  <c:v>8.4557907845579088</c:v>
                </c:pt>
                <c:pt idx="3117">
                  <c:v>8.4557907845579088</c:v>
                </c:pt>
                <c:pt idx="3118">
                  <c:v>8.4557907845579088</c:v>
                </c:pt>
                <c:pt idx="3119">
                  <c:v>8.4557907845579088</c:v>
                </c:pt>
                <c:pt idx="3120">
                  <c:v>8.4557907845579088</c:v>
                </c:pt>
                <c:pt idx="3121">
                  <c:v>8.4557907845579088</c:v>
                </c:pt>
                <c:pt idx="3122">
                  <c:v>8.4557907845579088</c:v>
                </c:pt>
                <c:pt idx="3123">
                  <c:v>8.4557907845579088</c:v>
                </c:pt>
                <c:pt idx="3124">
                  <c:v>8.4557907845579088</c:v>
                </c:pt>
                <c:pt idx="3125">
                  <c:v>8.4557907845579088</c:v>
                </c:pt>
                <c:pt idx="3126">
                  <c:v>8.4557907845579088</c:v>
                </c:pt>
                <c:pt idx="3127">
                  <c:v>8.4557907845579088</c:v>
                </c:pt>
                <c:pt idx="3128">
                  <c:v>8.4557907845579088</c:v>
                </c:pt>
                <c:pt idx="3129">
                  <c:v>8.4557907845579088</c:v>
                </c:pt>
                <c:pt idx="3130">
                  <c:v>8.4557907845579088</c:v>
                </c:pt>
                <c:pt idx="3131">
                  <c:v>8.4557907845579088</c:v>
                </c:pt>
                <c:pt idx="3132">
                  <c:v>8.4557907845579088</c:v>
                </c:pt>
                <c:pt idx="3133">
                  <c:v>8.4557907845579088</c:v>
                </c:pt>
                <c:pt idx="3134">
                  <c:v>8.4557907845579088</c:v>
                </c:pt>
                <c:pt idx="3135">
                  <c:v>8.4557907845579088</c:v>
                </c:pt>
                <c:pt idx="3136">
                  <c:v>8.4557907845579088</c:v>
                </c:pt>
                <c:pt idx="3137">
                  <c:v>8.4557907845579088</c:v>
                </c:pt>
                <c:pt idx="3138">
                  <c:v>8.4557907845579088</c:v>
                </c:pt>
                <c:pt idx="3139">
                  <c:v>8.4557907845579088</c:v>
                </c:pt>
                <c:pt idx="3140">
                  <c:v>8.4557907845579088</c:v>
                </c:pt>
                <c:pt idx="3141">
                  <c:v>8.4557907845579088</c:v>
                </c:pt>
                <c:pt idx="3142">
                  <c:v>8.4557907845579088</c:v>
                </c:pt>
                <c:pt idx="3143">
                  <c:v>8.4557907845579088</c:v>
                </c:pt>
                <c:pt idx="3144">
                  <c:v>8.4557907845579088</c:v>
                </c:pt>
                <c:pt idx="3145">
                  <c:v>8.4557907845579088</c:v>
                </c:pt>
                <c:pt idx="3146">
                  <c:v>8.4557907845579088</c:v>
                </c:pt>
                <c:pt idx="3147">
                  <c:v>8.4557907845579088</c:v>
                </c:pt>
                <c:pt idx="3148">
                  <c:v>8.4557907845579088</c:v>
                </c:pt>
                <c:pt idx="3149">
                  <c:v>8.4557907845579088</c:v>
                </c:pt>
                <c:pt idx="3150">
                  <c:v>8.4557907845579088</c:v>
                </c:pt>
                <c:pt idx="3151">
                  <c:v>8.4557907845579088</c:v>
                </c:pt>
                <c:pt idx="3152">
                  <c:v>8.4557907845579088</c:v>
                </c:pt>
                <c:pt idx="3153">
                  <c:v>8.4557907845579088</c:v>
                </c:pt>
                <c:pt idx="3154">
                  <c:v>8.4557907845579088</c:v>
                </c:pt>
                <c:pt idx="3155">
                  <c:v>8.4557907845579088</c:v>
                </c:pt>
                <c:pt idx="3156">
                  <c:v>8.4557907845579088</c:v>
                </c:pt>
                <c:pt idx="3157">
                  <c:v>8.4557907845579088</c:v>
                </c:pt>
                <c:pt idx="3158">
                  <c:v>8.4557907845579088</c:v>
                </c:pt>
                <c:pt idx="3159">
                  <c:v>8.4557907845579088</c:v>
                </c:pt>
                <c:pt idx="3160">
                  <c:v>8.4557907845579088</c:v>
                </c:pt>
                <c:pt idx="3161">
                  <c:v>8.4557907845579088</c:v>
                </c:pt>
                <c:pt idx="3162">
                  <c:v>8.4557907845579088</c:v>
                </c:pt>
                <c:pt idx="3163">
                  <c:v>8.4557907845579088</c:v>
                </c:pt>
                <c:pt idx="3164">
                  <c:v>8.4557907845579088</c:v>
                </c:pt>
                <c:pt idx="3165">
                  <c:v>8.4557907845579088</c:v>
                </c:pt>
                <c:pt idx="3166">
                  <c:v>8.4557907845579088</c:v>
                </c:pt>
                <c:pt idx="3167">
                  <c:v>8.4557907845579088</c:v>
                </c:pt>
                <c:pt idx="3168">
                  <c:v>8.4557907845579088</c:v>
                </c:pt>
                <c:pt idx="3169">
                  <c:v>8.4557907845579088</c:v>
                </c:pt>
                <c:pt idx="3170">
                  <c:v>8.4557907845579088</c:v>
                </c:pt>
                <c:pt idx="3171">
                  <c:v>8.4557907845579088</c:v>
                </c:pt>
                <c:pt idx="3172">
                  <c:v>8.4557907845579088</c:v>
                </c:pt>
                <c:pt idx="3173">
                  <c:v>8.4557907845579088</c:v>
                </c:pt>
                <c:pt idx="3174">
                  <c:v>8.4557907845579088</c:v>
                </c:pt>
                <c:pt idx="3175">
                  <c:v>8.4557907845579088</c:v>
                </c:pt>
                <c:pt idx="3176">
                  <c:v>8.4557907845579088</c:v>
                </c:pt>
                <c:pt idx="3177">
                  <c:v>8.4557907845579088</c:v>
                </c:pt>
                <c:pt idx="3178">
                  <c:v>8.4557907845579088</c:v>
                </c:pt>
                <c:pt idx="3179">
                  <c:v>8.4557907845579088</c:v>
                </c:pt>
                <c:pt idx="3180">
                  <c:v>8.4557907845579088</c:v>
                </c:pt>
                <c:pt idx="3181">
                  <c:v>8.4557907845579088</c:v>
                </c:pt>
                <c:pt idx="3182">
                  <c:v>8.4557907845579088</c:v>
                </c:pt>
                <c:pt idx="3183">
                  <c:v>8.4557907845579088</c:v>
                </c:pt>
                <c:pt idx="3184">
                  <c:v>8.4557907845579088</c:v>
                </c:pt>
                <c:pt idx="3185">
                  <c:v>8.4557907845579088</c:v>
                </c:pt>
                <c:pt idx="3186">
                  <c:v>8.4557907845579088</c:v>
                </c:pt>
                <c:pt idx="3187">
                  <c:v>8.4557907845579088</c:v>
                </c:pt>
                <c:pt idx="3188">
                  <c:v>8.4557907845579088</c:v>
                </c:pt>
                <c:pt idx="3189">
                  <c:v>8.4557907845579088</c:v>
                </c:pt>
                <c:pt idx="3190">
                  <c:v>8.4557907845579088</c:v>
                </c:pt>
                <c:pt idx="3191">
                  <c:v>8.4557907845579088</c:v>
                </c:pt>
                <c:pt idx="3192">
                  <c:v>8.4557907845579088</c:v>
                </c:pt>
                <c:pt idx="3193">
                  <c:v>8.4557907845579088</c:v>
                </c:pt>
                <c:pt idx="3194">
                  <c:v>8.4557907845579088</c:v>
                </c:pt>
                <c:pt idx="3195">
                  <c:v>8.4557907845579088</c:v>
                </c:pt>
                <c:pt idx="3196">
                  <c:v>8.4557907845579088</c:v>
                </c:pt>
                <c:pt idx="3197">
                  <c:v>8.4557907845579088</c:v>
                </c:pt>
                <c:pt idx="3198">
                  <c:v>8.4557907845579088</c:v>
                </c:pt>
                <c:pt idx="3199">
                  <c:v>8.4557907845579088</c:v>
                </c:pt>
                <c:pt idx="3200">
                  <c:v>8.4557907845579088</c:v>
                </c:pt>
                <c:pt idx="3201">
                  <c:v>8.4557907845579088</c:v>
                </c:pt>
                <c:pt idx="3202">
                  <c:v>8.4557907845579088</c:v>
                </c:pt>
                <c:pt idx="3203">
                  <c:v>8.4557907845579088</c:v>
                </c:pt>
                <c:pt idx="3204">
                  <c:v>8.4557907845579088</c:v>
                </c:pt>
                <c:pt idx="3205">
                  <c:v>8.4557907845579088</c:v>
                </c:pt>
                <c:pt idx="3206">
                  <c:v>8.4557907845579088</c:v>
                </c:pt>
                <c:pt idx="3207">
                  <c:v>8.4557907845579088</c:v>
                </c:pt>
                <c:pt idx="3208">
                  <c:v>8.4557907845579088</c:v>
                </c:pt>
                <c:pt idx="3209">
                  <c:v>8.4557907845579088</c:v>
                </c:pt>
                <c:pt idx="3210">
                  <c:v>8.4557907845579088</c:v>
                </c:pt>
                <c:pt idx="3211">
                  <c:v>8.4557907845579088</c:v>
                </c:pt>
                <c:pt idx="3212">
                  <c:v>8.4557907845579088</c:v>
                </c:pt>
                <c:pt idx="3213">
                  <c:v>8.4557907845579088</c:v>
                </c:pt>
                <c:pt idx="3214">
                  <c:v>8.4557907845579088</c:v>
                </c:pt>
                <c:pt idx="3215">
                  <c:v>8.4557907845579088</c:v>
                </c:pt>
                <c:pt idx="3216">
                  <c:v>8.4557907845579088</c:v>
                </c:pt>
                <c:pt idx="3217">
                  <c:v>8.4557907845579088</c:v>
                </c:pt>
                <c:pt idx="3218">
                  <c:v>8.4557907845579088</c:v>
                </c:pt>
                <c:pt idx="3219">
                  <c:v>8.4557907845579088</c:v>
                </c:pt>
                <c:pt idx="3220">
                  <c:v>8.4557907845579088</c:v>
                </c:pt>
                <c:pt idx="3221">
                  <c:v>8.4557907845579088</c:v>
                </c:pt>
                <c:pt idx="3222">
                  <c:v>8.4557907845579088</c:v>
                </c:pt>
                <c:pt idx="3223">
                  <c:v>8.4557907845579088</c:v>
                </c:pt>
                <c:pt idx="3224">
                  <c:v>8.4557907845579088</c:v>
                </c:pt>
                <c:pt idx="3225">
                  <c:v>8.4557907845579088</c:v>
                </c:pt>
                <c:pt idx="3226">
                  <c:v>8.4557907845579088</c:v>
                </c:pt>
                <c:pt idx="3227">
                  <c:v>8.4557907845579088</c:v>
                </c:pt>
                <c:pt idx="3228">
                  <c:v>8.4557907845579088</c:v>
                </c:pt>
                <c:pt idx="3229">
                  <c:v>8.4557907845579088</c:v>
                </c:pt>
                <c:pt idx="3230">
                  <c:v>8.4557907845579088</c:v>
                </c:pt>
                <c:pt idx="3231">
                  <c:v>8.4557907845579088</c:v>
                </c:pt>
                <c:pt idx="3232">
                  <c:v>8.4557907845579088</c:v>
                </c:pt>
                <c:pt idx="3233">
                  <c:v>8.4557907845579088</c:v>
                </c:pt>
                <c:pt idx="3234">
                  <c:v>8.4557907845579088</c:v>
                </c:pt>
                <c:pt idx="3235">
                  <c:v>8.4557907845579088</c:v>
                </c:pt>
                <c:pt idx="3236">
                  <c:v>8.4557907845579088</c:v>
                </c:pt>
                <c:pt idx="3237">
                  <c:v>8.4557907845579088</c:v>
                </c:pt>
                <c:pt idx="3238">
                  <c:v>8.4557907845579088</c:v>
                </c:pt>
                <c:pt idx="3239">
                  <c:v>8.4557907845579088</c:v>
                </c:pt>
                <c:pt idx="3240">
                  <c:v>8.4557907845579088</c:v>
                </c:pt>
                <c:pt idx="3241">
                  <c:v>8.4557907845579088</c:v>
                </c:pt>
                <c:pt idx="3242">
                  <c:v>8.4557907845579088</c:v>
                </c:pt>
                <c:pt idx="3243">
                  <c:v>8.4557907845579088</c:v>
                </c:pt>
                <c:pt idx="3244">
                  <c:v>8.4557907845579088</c:v>
                </c:pt>
                <c:pt idx="3245">
                  <c:v>8.4557907845579088</c:v>
                </c:pt>
                <c:pt idx="3246">
                  <c:v>8.4557907845579088</c:v>
                </c:pt>
                <c:pt idx="3247">
                  <c:v>8.4557907845579088</c:v>
                </c:pt>
                <c:pt idx="3248">
                  <c:v>8.4557907845579088</c:v>
                </c:pt>
                <c:pt idx="3249">
                  <c:v>8.4557907845579088</c:v>
                </c:pt>
                <c:pt idx="3250">
                  <c:v>8.4557907845579088</c:v>
                </c:pt>
                <c:pt idx="3251">
                  <c:v>8.4557907845579088</c:v>
                </c:pt>
                <c:pt idx="3252">
                  <c:v>8.4557907845579088</c:v>
                </c:pt>
                <c:pt idx="3253">
                  <c:v>8.4557907845579088</c:v>
                </c:pt>
                <c:pt idx="3254">
                  <c:v>8.4557907845579088</c:v>
                </c:pt>
                <c:pt idx="3255">
                  <c:v>8.4557907845579088</c:v>
                </c:pt>
                <c:pt idx="3256">
                  <c:v>8.4557907845579088</c:v>
                </c:pt>
                <c:pt idx="3257">
                  <c:v>8.4557907845579088</c:v>
                </c:pt>
                <c:pt idx="3258">
                  <c:v>8.4557907845579088</c:v>
                </c:pt>
                <c:pt idx="3259">
                  <c:v>8.4557907845579088</c:v>
                </c:pt>
                <c:pt idx="3260">
                  <c:v>8.4557907845579088</c:v>
                </c:pt>
                <c:pt idx="3261">
                  <c:v>8.4557907845579088</c:v>
                </c:pt>
                <c:pt idx="3262">
                  <c:v>8.4557907845579088</c:v>
                </c:pt>
                <c:pt idx="3263">
                  <c:v>8.4557907845579088</c:v>
                </c:pt>
                <c:pt idx="3264">
                  <c:v>8.4557907845579088</c:v>
                </c:pt>
                <c:pt idx="3265">
                  <c:v>8.4557907845579088</c:v>
                </c:pt>
                <c:pt idx="3266">
                  <c:v>8.4557907845579088</c:v>
                </c:pt>
                <c:pt idx="3267">
                  <c:v>8.4557907845579088</c:v>
                </c:pt>
                <c:pt idx="3268">
                  <c:v>8.4557907845579088</c:v>
                </c:pt>
                <c:pt idx="3269">
                  <c:v>8.4557907845579088</c:v>
                </c:pt>
                <c:pt idx="3270">
                  <c:v>8.4557907845579088</c:v>
                </c:pt>
                <c:pt idx="3271">
                  <c:v>8.4557907845579088</c:v>
                </c:pt>
                <c:pt idx="3272">
                  <c:v>8.4557907845579088</c:v>
                </c:pt>
                <c:pt idx="3273">
                  <c:v>8.4557907845579088</c:v>
                </c:pt>
                <c:pt idx="3274">
                  <c:v>8.4557907845579088</c:v>
                </c:pt>
                <c:pt idx="3275">
                  <c:v>8.4557907845579088</c:v>
                </c:pt>
                <c:pt idx="3276">
                  <c:v>8.4557907845579088</c:v>
                </c:pt>
                <c:pt idx="3277">
                  <c:v>8.4557907845579088</c:v>
                </c:pt>
                <c:pt idx="3278">
                  <c:v>8.4557907845579088</c:v>
                </c:pt>
                <c:pt idx="3279">
                  <c:v>8.4557907845579088</c:v>
                </c:pt>
                <c:pt idx="3280">
                  <c:v>8.4557907845579088</c:v>
                </c:pt>
                <c:pt idx="3281">
                  <c:v>8.4557907845579088</c:v>
                </c:pt>
                <c:pt idx="3282">
                  <c:v>8.4557907845579088</c:v>
                </c:pt>
                <c:pt idx="3283">
                  <c:v>8.4557907845579088</c:v>
                </c:pt>
                <c:pt idx="3284">
                  <c:v>8.4557907845579088</c:v>
                </c:pt>
                <c:pt idx="3285">
                  <c:v>8.4557907845579088</c:v>
                </c:pt>
                <c:pt idx="3286">
                  <c:v>8.4557907845579088</c:v>
                </c:pt>
                <c:pt idx="3287">
                  <c:v>8.4557907845579088</c:v>
                </c:pt>
                <c:pt idx="3288">
                  <c:v>8.4557907845579088</c:v>
                </c:pt>
                <c:pt idx="3289">
                  <c:v>8.4557907845579088</c:v>
                </c:pt>
                <c:pt idx="3290">
                  <c:v>8.4557907845579088</c:v>
                </c:pt>
                <c:pt idx="3291">
                  <c:v>8.4557907845579088</c:v>
                </c:pt>
                <c:pt idx="3292">
                  <c:v>8.4557907845579088</c:v>
                </c:pt>
                <c:pt idx="3293">
                  <c:v>8.4557907845579088</c:v>
                </c:pt>
                <c:pt idx="3294">
                  <c:v>8.4557907845579088</c:v>
                </c:pt>
                <c:pt idx="3295">
                  <c:v>8.4557907845579088</c:v>
                </c:pt>
                <c:pt idx="3296">
                  <c:v>8.4557907845579088</c:v>
                </c:pt>
                <c:pt idx="3297">
                  <c:v>8.4557907845579088</c:v>
                </c:pt>
                <c:pt idx="3298">
                  <c:v>8.4557907845579088</c:v>
                </c:pt>
                <c:pt idx="3299">
                  <c:v>8.4557907845579088</c:v>
                </c:pt>
                <c:pt idx="3300">
                  <c:v>8.4557907845579088</c:v>
                </c:pt>
                <c:pt idx="3301">
                  <c:v>8.4557907845579088</c:v>
                </c:pt>
                <c:pt idx="3302">
                  <c:v>8.4557907845579088</c:v>
                </c:pt>
                <c:pt idx="3303">
                  <c:v>8.4557907845579088</c:v>
                </c:pt>
                <c:pt idx="3304">
                  <c:v>8.4557907845579088</c:v>
                </c:pt>
                <c:pt idx="3305">
                  <c:v>8.4557907845579088</c:v>
                </c:pt>
                <c:pt idx="3306">
                  <c:v>8.4557907845579088</c:v>
                </c:pt>
                <c:pt idx="3307">
                  <c:v>8.4557907845579088</c:v>
                </c:pt>
                <c:pt idx="3308">
                  <c:v>8.4557907845579088</c:v>
                </c:pt>
                <c:pt idx="3309">
                  <c:v>8.4557907845579088</c:v>
                </c:pt>
                <c:pt idx="3310">
                  <c:v>8.4557907845579088</c:v>
                </c:pt>
                <c:pt idx="3311">
                  <c:v>8.4557907845579088</c:v>
                </c:pt>
                <c:pt idx="3312">
                  <c:v>8.4557907845579088</c:v>
                </c:pt>
                <c:pt idx="3313">
                  <c:v>8.4557907845579088</c:v>
                </c:pt>
                <c:pt idx="3314">
                  <c:v>8.4557907845579088</c:v>
                </c:pt>
                <c:pt idx="3315">
                  <c:v>8.4557907845579088</c:v>
                </c:pt>
                <c:pt idx="3316">
                  <c:v>8.4557907845579088</c:v>
                </c:pt>
                <c:pt idx="3317">
                  <c:v>8.4557907845579088</c:v>
                </c:pt>
                <c:pt idx="3318">
                  <c:v>8.4557907845579088</c:v>
                </c:pt>
                <c:pt idx="3319">
                  <c:v>8.4557907845579088</c:v>
                </c:pt>
                <c:pt idx="3320">
                  <c:v>8.4557907845579088</c:v>
                </c:pt>
                <c:pt idx="3321">
                  <c:v>8.4557907845579088</c:v>
                </c:pt>
                <c:pt idx="3322">
                  <c:v>8.4557907845579088</c:v>
                </c:pt>
                <c:pt idx="3323">
                  <c:v>8.4557907845579088</c:v>
                </c:pt>
                <c:pt idx="3324">
                  <c:v>8.4557907845579088</c:v>
                </c:pt>
                <c:pt idx="3325">
                  <c:v>8.4557907845579088</c:v>
                </c:pt>
                <c:pt idx="3326">
                  <c:v>8.4557907845579088</c:v>
                </c:pt>
                <c:pt idx="3327">
                  <c:v>8.4557907845579088</c:v>
                </c:pt>
                <c:pt idx="3328">
                  <c:v>8.4557907845579088</c:v>
                </c:pt>
                <c:pt idx="3329">
                  <c:v>8.4557907845579088</c:v>
                </c:pt>
                <c:pt idx="3330">
                  <c:v>8.4557907845579088</c:v>
                </c:pt>
                <c:pt idx="3331">
                  <c:v>8.4557907845579088</c:v>
                </c:pt>
                <c:pt idx="3332">
                  <c:v>8.4557907845579088</c:v>
                </c:pt>
                <c:pt idx="3333">
                  <c:v>8.4557907845579088</c:v>
                </c:pt>
                <c:pt idx="3334">
                  <c:v>8.4557907845579088</c:v>
                </c:pt>
                <c:pt idx="3335">
                  <c:v>8.4557907845579088</c:v>
                </c:pt>
                <c:pt idx="3336">
                  <c:v>8.4557907845579088</c:v>
                </c:pt>
                <c:pt idx="3337">
                  <c:v>8.4557907845579088</c:v>
                </c:pt>
                <c:pt idx="3338">
                  <c:v>8.4557907845579088</c:v>
                </c:pt>
                <c:pt idx="3339">
                  <c:v>8.4557907845579088</c:v>
                </c:pt>
                <c:pt idx="3340">
                  <c:v>8.4557907845579088</c:v>
                </c:pt>
                <c:pt idx="3341">
                  <c:v>8.4557907845579088</c:v>
                </c:pt>
                <c:pt idx="3342">
                  <c:v>8.4557907845579088</c:v>
                </c:pt>
                <c:pt idx="3343">
                  <c:v>8.4557907845579088</c:v>
                </c:pt>
                <c:pt idx="3344">
                  <c:v>8.4557907845579088</c:v>
                </c:pt>
                <c:pt idx="3345">
                  <c:v>8.4557907845579088</c:v>
                </c:pt>
                <c:pt idx="3346">
                  <c:v>8.4557907845579088</c:v>
                </c:pt>
                <c:pt idx="3347">
                  <c:v>8.4557907845579088</c:v>
                </c:pt>
                <c:pt idx="3348">
                  <c:v>8.4557907845579088</c:v>
                </c:pt>
                <c:pt idx="3349">
                  <c:v>8.4557907845579088</c:v>
                </c:pt>
                <c:pt idx="3350">
                  <c:v>8.4557907845579088</c:v>
                </c:pt>
                <c:pt idx="3351">
                  <c:v>8.4557907845579088</c:v>
                </c:pt>
                <c:pt idx="3352">
                  <c:v>8.4557907845579088</c:v>
                </c:pt>
                <c:pt idx="3353">
                  <c:v>8.4557907845579088</c:v>
                </c:pt>
                <c:pt idx="3354">
                  <c:v>8.4557907845579088</c:v>
                </c:pt>
                <c:pt idx="3355">
                  <c:v>8.4557907845579088</c:v>
                </c:pt>
                <c:pt idx="3356">
                  <c:v>8.4557907845579088</c:v>
                </c:pt>
                <c:pt idx="3357">
                  <c:v>8.4557907845579088</c:v>
                </c:pt>
                <c:pt idx="3358">
                  <c:v>8.4557907845579088</c:v>
                </c:pt>
                <c:pt idx="3359">
                  <c:v>8.4557907845579088</c:v>
                </c:pt>
                <c:pt idx="3360">
                  <c:v>8.4557907845579088</c:v>
                </c:pt>
                <c:pt idx="3361">
                  <c:v>8.4557907845579088</c:v>
                </c:pt>
                <c:pt idx="3362">
                  <c:v>8.4557907845579088</c:v>
                </c:pt>
                <c:pt idx="3363">
                  <c:v>8.4557907845579088</c:v>
                </c:pt>
                <c:pt idx="3364">
                  <c:v>8.4557907845579088</c:v>
                </c:pt>
                <c:pt idx="3365">
                  <c:v>8.4557907845579088</c:v>
                </c:pt>
                <c:pt idx="3366">
                  <c:v>8.4557907845579088</c:v>
                </c:pt>
                <c:pt idx="3367">
                  <c:v>8.4557907845579088</c:v>
                </c:pt>
                <c:pt idx="3368">
                  <c:v>8.4557907845579088</c:v>
                </c:pt>
                <c:pt idx="3369">
                  <c:v>8.4557907845579088</c:v>
                </c:pt>
                <c:pt idx="3370">
                  <c:v>8.4557907845579088</c:v>
                </c:pt>
                <c:pt idx="3371">
                  <c:v>8.4557907845579088</c:v>
                </c:pt>
                <c:pt idx="3372">
                  <c:v>8.4557907845579088</c:v>
                </c:pt>
                <c:pt idx="3373">
                  <c:v>8.4557907845579088</c:v>
                </c:pt>
                <c:pt idx="3374">
                  <c:v>8.4557907845579088</c:v>
                </c:pt>
                <c:pt idx="3375">
                  <c:v>8.4557907845579088</c:v>
                </c:pt>
                <c:pt idx="3376">
                  <c:v>8.4557907845579088</c:v>
                </c:pt>
                <c:pt idx="3377">
                  <c:v>8.4557907845579088</c:v>
                </c:pt>
                <c:pt idx="3378">
                  <c:v>8.4557907845579088</c:v>
                </c:pt>
                <c:pt idx="3379">
                  <c:v>8.4557907845579088</c:v>
                </c:pt>
                <c:pt idx="3380">
                  <c:v>8.4557907845579088</c:v>
                </c:pt>
                <c:pt idx="3381">
                  <c:v>8.4557907845579088</c:v>
                </c:pt>
                <c:pt idx="3382">
                  <c:v>8.4557907845579088</c:v>
                </c:pt>
                <c:pt idx="3383">
                  <c:v>8.4557907845579088</c:v>
                </c:pt>
                <c:pt idx="3384">
                  <c:v>8.4557907845579088</c:v>
                </c:pt>
                <c:pt idx="3385">
                  <c:v>8.4557907845579088</c:v>
                </c:pt>
                <c:pt idx="3386">
                  <c:v>8.4557907845579088</c:v>
                </c:pt>
                <c:pt idx="3387">
                  <c:v>8.4557907845579088</c:v>
                </c:pt>
                <c:pt idx="3388">
                  <c:v>8.4557907845579088</c:v>
                </c:pt>
                <c:pt idx="3389">
                  <c:v>8.4557907845579088</c:v>
                </c:pt>
                <c:pt idx="3390">
                  <c:v>8.4557907845579088</c:v>
                </c:pt>
                <c:pt idx="3391">
                  <c:v>8.4557907845579088</c:v>
                </c:pt>
                <c:pt idx="3392">
                  <c:v>8.4557907845579088</c:v>
                </c:pt>
                <c:pt idx="3393">
                  <c:v>8.4557907845579088</c:v>
                </c:pt>
                <c:pt idx="3394">
                  <c:v>8.4557907845579088</c:v>
                </c:pt>
                <c:pt idx="3395">
                  <c:v>8.4557907845579088</c:v>
                </c:pt>
                <c:pt idx="3396">
                  <c:v>8.4557907845579088</c:v>
                </c:pt>
                <c:pt idx="3397">
                  <c:v>8.4557907845579088</c:v>
                </c:pt>
                <c:pt idx="3398">
                  <c:v>8.4557907845579088</c:v>
                </c:pt>
                <c:pt idx="3399">
                  <c:v>8.4557907845579088</c:v>
                </c:pt>
                <c:pt idx="3400">
                  <c:v>8.4557907845579088</c:v>
                </c:pt>
                <c:pt idx="3401">
                  <c:v>8.4557907845579088</c:v>
                </c:pt>
                <c:pt idx="3402">
                  <c:v>8.4557907845579088</c:v>
                </c:pt>
                <c:pt idx="3403">
                  <c:v>8.4557907845579088</c:v>
                </c:pt>
                <c:pt idx="3404">
                  <c:v>8.4557907845579088</c:v>
                </c:pt>
                <c:pt idx="3405">
                  <c:v>8.4557907845579088</c:v>
                </c:pt>
                <c:pt idx="3406">
                  <c:v>8.4557907845579088</c:v>
                </c:pt>
                <c:pt idx="3407">
                  <c:v>8.4557907845579088</c:v>
                </c:pt>
                <c:pt idx="3408">
                  <c:v>8.4557907845579088</c:v>
                </c:pt>
                <c:pt idx="3409">
                  <c:v>8.4557907845579088</c:v>
                </c:pt>
                <c:pt idx="3410">
                  <c:v>8.4557907845579088</c:v>
                </c:pt>
                <c:pt idx="3411">
                  <c:v>8.4557907845579088</c:v>
                </c:pt>
                <c:pt idx="3412">
                  <c:v>8.4557907845579088</c:v>
                </c:pt>
                <c:pt idx="3413">
                  <c:v>8.4557907845579088</c:v>
                </c:pt>
                <c:pt idx="3414">
                  <c:v>8.4557907845579088</c:v>
                </c:pt>
                <c:pt idx="3415">
                  <c:v>8.4557907845579088</c:v>
                </c:pt>
                <c:pt idx="3416">
                  <c:v>8.4557907845579088</c:v>
                </c:pt>
                <c:pt idx="3417">
                  <c:v>8.4557907845579088</c:v>
                </c:pt>
                <c:pt idx="3418">
                  <c:v>8.4557907845579088</c:v>
                </c:pt>
                <c:pt idx="3419">
                  <c:v>8.4557907845579088</c:v>
                </c:pt>
                <c:pt idx="3420">
                  <c:v>8.4557907845579088</c:v>
                </c:pt>
                <c:pt idx="3421">
                  <c:v>8.4557907845579088</c:v>
                </c:pt>
                <c:pt idx="3422">
                  <c:v>8.4557907845579088</c:v>
                </c:pt>
                <c:pt idx="3423">
                  <c:v>8.4557907845579088</c:v>
                </c:pt>
                <c:pt idx="3424">
                  <c:v>8.4557907845579088</c:v>
                </c:pt>
                <c:pt idx="3425">
                  <c:v>8.4557907845579088</c:v>
                </c:pt>
                <c:pt idx="3426">
                  <c:v>8.4557907845579088</c:v>
                </c:pt>
                <c:pt idx="3427">
                  <c:v>8.4557907845579088</c:v>
                </c:pt>
                <c:pt idx="3428">
                  <c:v>8.4557907845579088</c:v>
                </c:pt>
                <c:pt idx="3429">
                  <c:v>8.4557907845579088</c:v>
                </c:pt>
                <c:pt idx="3430">
                  <c:v>8.4557907845579088</c:v>
                </c:pt>
                <c:pt idx="3431">
                  <c:v>8.4557907845579088</c:v>
                </c:pt>
                <c:pt idx="3432">
                  <c:v>8.4557907845579088</c:v>
                </c:pt>
                <c:pt idx="3433">
                  <c:v>8.4557907845579088</c:v>
                </c:pt>
                <c:pt idx="3434">
                  <c:v>8.4557907845579088</c:v>
                </c:pt>
                <c:pt idx="3435">
                  <c:v>8.4557907845579088</c:v>
                </c:pt>
                <c:pt idx="3436">
                  <c:v>8.4557907845579088</c:v>
                </c:pt>
                <c:pt idx="3437">
                  <c:v>8.4557907845579088</c:v>
                </c:pt>
                <c:pt idx="3438">
                  <c:v>8.4557907845579088</c:v>
                </c:pt>
                <c:pt idx="3439">
                  <c:v>8.4557907845579088</c:v>
                </c:pt>
                <c:pt idx="3440">
                  <c:v>8.4557907845579088</c:v>
                </c:pt>
                <c:pt idx="3441">
                  <c:v>8.4557907845579088</c:v>
                </c:pt>
                <c:pt idx="3442">
                  <c:v>8.4557907845579088</c:v>
                </c:pt>
                <c:pt idx="3443">
                  <c:v>8.4557907845579088</c:v>
                </c:pt>
                <c:pt idx="3444">
                  <c:v>8.4557907845579088</c:v>
                </c:pt>
                <c:pt idx="3445">
                  <c:v>8.4557907845579088</c:v>
                </c:pt>
                <c:pt idx="3446">
                  <c:v>8.4557907845579088</c:v>
                </c:pt>
                <c:pt idx="3447">
                  <c:v>8.4557907845579088</c:v>
                </c:pt>
                <c:pt idx="3448">
                  <c:v>8.4557907845579088</c:v>
                </c:pt>
                <c:pt idx="3449">
                  <c:v>8.4557907845579088</c:v>
                </c:pt>
                <c:pt idx="3450">
                  <c:v>8.4557907845579088</c:v>
                </c:pt>
                <c:pt idx="3451">
                  <c:v>8.4557907845579088</c:v>
                </c:pt>
                <c:pt idx="3452">
                  <c:v>8.4557907845579088</c:v>
                </c:pt>
                <c:pt idx="3453">
                  <c:v>8.4557907845579088</c:v>
                </c:pt>
                <c:pt idx="3454">
                  <c:v>8.4557907845579088</c:v>
                </c:pt>
                <c:pt idx="3455">
                  <c:v>8.4557907845579088</c:v>
                </c:pt>
                <c:pt idx="3456">
                  <c:v>8.4557907845579088</c:v>
                </c:pt>
                <c:pt idx="3457">
                  <c:v>8.4557907845579088</c:v>
                </c:pt>
                <c:pt idx="3458">
                  <c:v>8.4557907845579088</c:v>
                </c:pt>
                <c:pt idx="3459">
                  <c:v>8.4557907845579088</c:v>
                </c:pt>
                <c:pt idx="3460">
                  <c:v>8.4557907845579088</c:v>
                </c:pt>
                <c:pt idx="3461">
                  <c:v>8.4557907845579088</c:v>
                </c:pt>
                <c:pt idx="3462">
                  <c:v>8.4557907845579088</c:v>
                </c:pt>
                <c:pt idx="3463">
                  <c:v>8.4557907845579088</c:v>
                </c:pt>
                <c:pt idx="3464">
                  <c:v>8.4557907845579088</c:v>
                </c:pt>
                <c:pt idx="3465">
                  <c:v>8.4557907845579088</c:v>
                </c:pt>
                <c:pt idx="3466">
                  <c:v>8.4557907845579088</c:v>
                </c:pt>
                <c:pt idx="3467">
                  <c:v>8.4557907845579088</c:v>
                </c:pt>
                <c:pt idx="3468">
                  <c:v>8.4557907845579088</c:v>
                </c:pt>
                <c:pt idx="3469">
                  <c:v>8.4557907845579088</c:v>
                </c:pt>
                <c:pt idx="3470">
                  <c:v>8.4557907845579088</c:v>
                </c:pt>
                <c:pt idx="3471">
                  <c:v>8.4557907845579088</c:v>
                </c:pt>
                <c:pt idx="3472">
                  <c:v>8.4557907845579088</c:v>
                </c:pt>
                <c:pt idx="3473">
                  <c:v>8.4557907845579088</c:v>
                </c:pt>
                <c:pt idx="3474">
                  <c:v>8.4557907845579088</c:v>
                </c:pt>
                <c:pt idx="3475">
                  <c:v>8.4557907845579088</c:v>
                </c:pt>
                <c:pt idx="3476">
                  <c:v>8.4557907845579088</c:v>
                </c:pt>
                <c:pt idx="3477">
                  <c:v>8.4557907845579088</c:v>
                </c:pt>
                <c:pt idx="3478">
                  <c:v>8.4557907845579088</c:v>
                </c:pt>
                <c:pt idx="3479">
                  <c:v>8.4557907845579088</c:v>
                </c:pt>
                <c:pt idx="3480">
                  <c:v>8.4557907845579088</c:v>
                </c:pt>
                <c:pt idx="3481">
                  <c:v>8.4557907845579088</c:v>
                </c:pt>
                <c:pt idx="3482">
                  <c:v>8.4557907845579088</c:v>
                </c:pt>
                <c:pt idx="3483">
                  <c:v>8.4557907845579088</c:v>
                </c:pt>
                <c:pt idx="3484">
                  <c:v>8.4557907845579088</c:v>
                </c:pt>
                <c:pt idx="3485">
                  <c:v>8.4557907845579088</c:v>
                </c:pt>
                <c:pt idx="3486">
                  <c:v>8.4557907845579088</c:v>
                </c:pt>
                <c:pt idx="3487">
                  <c:v>8.4557907845579088</c:v>
                </c:pt>
                <c:pt idx="3488">
                  <c:v>8.4557907845579088</c:v>
                </c:pt>
                <c:pt idx="3489">
                  <c:v>8.4557907845579088</c:v>
                </c:pt>
                <c:pt idx="3490">
                  <c:v>8.4557907845579088</c:v>
                </c:pt>
                <c:pt idx="3491">
                  <c:v>8.4557907845579088</c:v>
                </c:pt>
                <c:pt idx="3492">
                  <c:v>8.4557907845579088</c:v>
                </c:pt>
                <c:pt idx="3493">
                  <c:v>8.4557907845579088</c:v>
                </c:pt>
                <c:pt idx="3494">
                  <c:v>8.4557907845579088</c:v>
                </c:pt>
                <c:pt idx="3495">
                  <c:v>8.4557907845579088</c:v>
                </c:pt>
                <c:pt idx="3496">
                  <c:v>8.4557907845579088</c:v>
                </c:pt>
                <c:pt idx="3497">
                  <c:v>8.4557907845579088</c:v>
                </c:pt>
                <c:pt idx="3498">
                  <c:v>8.4557907845579088</c:v>
                </c:pt>
                <c:pt idx="3499">
                  <c:v>8.4557907845579088</c:v>
                </c:pt>
                <c:pt idx="3500">
                  <c:v>8.4557907845579088</c:v>
                </c:pt>
                <c:pt idx="3501">
                  <c:v>8.4557907845579088</c:v>
                </c:pt>
                <c:pt idx="3502">
                  <c:v>8.4557907845579088</c:v>
                </c:pt>
                <c:pt idx="3503">
                  <c:v>8.4557907845579088</c:v>
                </c:pt>
                <c:pt idx="3504">
                  <c:v>8.4557907845579088</c:v>
                </c:pt>
                <c:pt idx="3505">
                  <c:v>8.4557907845579088</c:v>
                </c:pt>
                <c:pt idx="3506">
                  <c:v>8.4557907845579088</c:v>
                </c:pt>
                <c:pt idx="3507">
                  <c:v>8.4557907845579088</c:v>
                </c:pt>
                <c:pt idx="3508">
                  <c:v>8.4557907845579088</c:v>
                </c:pt>
                <c:pt idx="3509">
                  <c:v>8.4557907845579088</c:v>
                </c:pt>
                <c:pt idx="3510">
                  <c:v>8.4557907845579088</c:v>
                </c:pt>
                <c:pt idx="3511">
                  <c:v>8.4557907845579088</c:v>
                </c:pt>
                <c:pt idx="3512">
                  <c:v>8.4557907845579088</c:v>
                </c:pt>
                <c:pt idx="3513">
                  <c:v>8.4557907845579088</c:v>
                </c:pt>
                <c:pt idx="3514">
                  <c:v>8.4557907845579088</c:v>
                </c:pt>
                <c:pt idx="3515">
                  <c:v>8.4557907845579088</c:v>
                </c:pt>
                <c:pt idx="3516">
                  <c:v>8.4557907845579088</c:v>
                </c:pt>
                <c:pt idx="3517">
                  <c:v>8.4557907845579088</c:v>
                </c:pt>
                <c:pt idx="3518">
                  <c:v>8.4557907845579088</c:v>
                </c:pt>
                <c:pt idx="3519">
                  <c:v>8.4557907845579088</c:v>
                </c:pt>
                <c:pt idx="3520">
                  <c:v>8.4557907845579088</c:v>
                </c:pt>
                <c:pt idx="3521">
                  <c:v>8.4557907845579088</c:v>
                </c:pt>
                <c:pt idx="3522">
                  <c:v>8.4557907845579088</c:v>
                </c:pt>
                <c:pt idx="3523">
                  <c:v>8.4557907845579088</c:v>
                </c:pt>
                <c:pt idx="3524">
                  <c:v>8.4557907845579088</c:v>
                </c:pt>
                <c:pt idx="3525">
                  <c:v>8.4557907845579088</c:v>
                </c:pt>
                <c:pt idx="3526">
                  <c:v>8.4557907845579088</c:v>
                </c:pt>
                <c:pt idx="3527">
                  <c:v>8.4557907845579088</c:v>
                </c:pt>
                <c:pt idx="3528">
                  <c:v>8.4557907845579088</c:v>
                </c:pt>
                <c:pt idx="3529">
                  <c:v>8.4557907845579088</c:v>
                </c:pt>
                <c:pt idx="3530">
                  <c:v>8.4557907845579088</c:v>
                </c:pt>
                <c:pt idx="3531">
                  <c:v>8.4557907845579088</c:v>
                </c:pt>
                <c:pt idx="3532">
                  <c:v>8.4557907845579088</c:v>
                </c:pt>
                <c:pt idx="3533">
                  <c:v>8.4557907845579088</c:v>
                </c:pt>
                <c:pt idx="3534">
                  <c:v>8.4557907845579088</c:v>
                </c:pt>
                <c:pt idx="3535">
                  <c:v>8.4557907845579088</c:v>
                </c:pt>
                <c:pt idx="3536">
                  <c:v>8.4557907845579088</c:v>
                </c:pt>
                <c:pt idx="3537">
                  <c:v>8.4557907845579088</c:v>
                </c:pt>
                <c:pt idx="3538">
                  <c:v>8.4557907845579088</c:v>
                </c:pt>
                <c:pt idx="3539">
                  <c:v>8.4557907845579088</c:v>
                </c:pt>
                <c:pt idx="3540">
                  <c:v>8.4557907845579088</c:v>
                </c:pt>
                <c:pt idx="3541">
                  <c:v>8.4557907845579088</c:v>
                </c:pt>
                <c:pt idx="3542">
                  <c:v>8.4557907845579088</c:v>
                </c:pt>
                <c:pt idx="3543">
                  <c:v>8.4557907845579088</c:v>
                </c:pt>
                <c:pt idx="3544">
                  <c:v>8.4557907845579088</c:v>
                </c:pt>
                <c:pt idx="3545">
                  <c:v>8.4557907845579088</c:v>
                </c:pt>
                <c:pt idx="3546">
                  <c:v>8.4557907845579088</c:v>
                </c:pt>
                <c:pt idx="3547">
                  <c:v>8.4557907845579088</c:v>
                </c:pt>
                <c:pt idx="3548">
                  <c:v>8.4557907845579088</c:v>
                </c:pt>
                <c:pt idx="3549">
                  <c:v>8.4557907845579088</c:v>
                </c:pt>
                <c:pt idx="3550">
                  <c:v>8.4557907845579088</c:v>
                </c:pt>
                <c:pt idx="3551">
                  <c:v>8.4557907845579088</c:v>
                </c:pt>
                <c:pt idx="3552">
                  <c:v>8.4557907845579088</c:v>
                </c:pt>
                <c:pt idx="3553">
                  <c:v>8.4557907845579088</c:v>
                </c:pt>
                <c:pt idx="3554">
                  <c:v>8.4557907845579088</c:v>
                </c:pt>
                <c:pt idx="3555">
                  <c:v>8.4557907845579088</c:v>
                </c:pt>
                <c:pt idx="3556">
                  <c:v>8.4557907845579088</c:v>
                </c:pt>
                <c:pt idx="3557">
                  <c:v>8.4557907845579088</c:v>
                </c:pt>
                <c:pt idx="3558">
                  <c:v>8.4557907845579088</c:v>
                </c:pt>
                <c:pt idx="3559">
                  <c:v>8.4557907845579088</c:v>
                </c:pt>
                <c:pt idx="3560">
                  <c:v>8.4557907845579088</c:v>
                </c:pt>
                <c:pt idx="3561">
                  <c:v>8.4557907845579088</c:v>
                </c:pt>
                <c:pt idx="3562">
                  <c:v>8.4557907845579088</c:v>
                </c:pt>
                <c:pt idx="3563">
                  <c:v>8.4557907845579088</c:v>
                </c:pt>
                <c:pt idx="3564">
                  <c:v>8.4557907845579088</c:v>
                </c:pt>
                <c:pt idx="3565">
                  <c:v>8.4557907845579088</c:v>
                </c:pt>
                <c:pt idx="3566">
                  <c:v>8.4557907845579088</c:v>
                </c:pt>
                <c:pt idx="3567">
                  <c:v>8.4557907845579088</c:v>
                </c:pt>
                <c:pt idx="3568">
                  <c:v>8.4557907845579088</c:v>
                </c:pt>
                <c:pt idx="3569">
                  <c:v>8.4557907845579088</c:v>
                </c:pt>
                <c:pt idx="3570">
                  <c:v>8.4557907845579088</c:v>
                </c:pt>
                <c:pt idx="3571">
                  <c:v>8.4557907845579088</c:v>
                </c:pt>
                <c:pt idx="3572">
                  <c:v>8.4557907845579088</c:v>
                </c:pt>
                <c:pt idx="3573">
                  <c:v>8.4557907845579088</c:v>
                </c:pt>
                <c:pt idx="3574">
                  <c:v>8.4557907845579088</c:v>
                </c:pt>
                <c:pt idx="3575">
                  <c:v>8.4557907845579088</c:v>
                </c:pt>
                <c:pt idx="3576">
                  <c:v>8.4557907845579088</c:v>
                </c:pt>
                <c:pt idx="3577">
                  <c:v>8.4557907845579088</c:v>
                </c:pt>
                <c:pt idx="3578">
                  <c:v>8.4557907845579088</c:v>
                </c:pt>
                <c:pt idx="3579">
                  <c:v>8.4557907845579088</c:v>
                </c:pt>
                <c:pt idx="3580">
                  <c:v>8.4557907845579088</c:v>
                </c:pt>
                <c:pt idx="3581">
                  <c:v>8.4557907845579088</c:v>
                </c:pt>
                <c:pt idx="3582">
                  <c:v>8.4557907845579088</c:v>
                </c:pt>
                <c:pt idx="3583">
                  <c:v>8.4557907845579088</c:v>
                </c:pt>
                <c:pt idx="3584">
                  <c:v>8.4557907845579088</c:v>
                </c:pt>
                <c:pt idx="3585">
                  <c:v>8.4557907845579088</c:v>
                </c:pt>
                <c:pt idx="3586">
                  <c:v>8.4557907845579088</c:v>
                </c:pt>
                <c:pt idx="3587">
                  <c:v>8.4557907845579088</c:v>
                </c:pt>
                <c:pt idx="3588">
                  <c:v>8.4557907845579088</c:v>
                </c:pt>
                <c:pt idx="3589">
                  <c:v>8.4557907845579088</c:v>
                </c:pt>
                <c:pt idx="3590">
                  <c:v>8.4557907845579088</c:v>
                </c:pt>
                <c:pt idx="3591">
                  <c:v>8.4557907845579088</c:v>
                </c:pt>
                <c:pt idx="3592">
                  <c:v>8.4557907845579088</c:v>
                </c:pt>
                <c:pt idx="3593">
                  <c:v>8.4557907845579088</c:v>
                </c:pt>
                <c:pt idx="3594">
                  <c:v>8.4557907845579088</c:v>
                </c:pt>
                <c:pt idx="3595">
                  <c:v>8.4557907845579088</c:v>
                </c:pt>
                <c:pt idx="3596">
                  <c:v>8.4557907845579088</c:v>
                </c:pt>
                <c:pt idx="3597">
                  <c:v>8.4557907845579088</c:v>
                </c:pt>
                <c:pt idx="3598">
                  <c:v>8.4557907845579088</c:v>
                </c:pt>
                <c:pt idx="3599">
                  <c:v>8.4557907845579088</c:v>
                </c:pt>
                <c:pt idx="3600">
                  <c:v>8.4557907845579088</c:v>
                </c:pt>
                <c:pt idx="3601">
                  <c:v>8.4557907845579088</c:v>
                </c:pt>
                <c:pt idx="3602">
                  <c:v>8.4557907845579088</c:v>
                </c:pt>
                <c:pt idx="3603">
                  <c:v>8.4557907845579088</c:v>
                </c:pt>
                <c:pt idx="3604">
                  <c:v>8.4557907845579088</c:v>
                </c:pt>
                <c:pt idx="3605">
                  <c:v>8.4557907845579088</c:v>
                </c:pt>
                <c:pt idx="3606">
                  <c:v>8.4557907845579088</c:v>
                </c:pt>
                <c:pt idx="3607">
                  <c:v>8.4557907845579088</c:v>
                </c:pt>
                <c:pt idx="3608">
                  <c:v>8.4557907845579088</c:v>
                </c:pt>
                <c:pt idx="3609">
                  <c:v>8.4557907845579088</c:v>
                </c:pt>
                <c:pt idx="3610">
                  <c:v>8.4557907845579088</c:v>
                </c:pt>
                <c:pt idx="3611">
                  <c:v>8.4557907845579088</c:v>
                </c:pt>
                <c:pt idx="3612">
                  <c:v>8.4557907845579088</c:v>
                </c:pt>
                <c:pt idx="3613">
                  <c:v>8.4557907845579088</c:v>
                </c:pt>
                <c:pt idx="3614">
                  <c:v>8.4557907845579088</c:v>
                </c:pt>
                <c:pt idx="3615">
                  <c:v>8.4557907845579088</c:v>
                </c:pt>
                <c:pt idx="3616">
                  <c:v>8.4557907845579088</c:v>
                </c:pt>
                <c:pt idx="3617">
                  <c:v>8.4557907845579088</c:v>
                </c:pt>
                <c:pt idx="3618">
                  <c:v>8.4557907845579088</c:v>
                </c:pt>
                <c:pt idx="3619">
                  <c:v>8.4557907845579088</c:v>
                </c:pt>
                <c:pt idx="3620">
                  <c:v>8.4557907845579088</c:v>
                </c:pt>
                <c:pt idx="3621">
                  <c:v>8.4557907845579088</c:v>
                </c:pt>
                <c:pt idx="3622">
                  <c:v>8.4557907845579088</c:v>
                </c:pt>
                <c:pt idx="3623">
                  <c:v>8.4557907845579088</c:v>
                </c:pt>
                <c:pt idx="3624">
                  <c:v>8.4557907845579088</c:v>
                </c:pt>
                <c:pt idx="3625">
                  <c:v>8.4557907845579088</c:v>
                </c:pt>
                <c:pt idx="3626">
                  <c:v>8.4557907845579088</c:v>
                </c:pt>
                <c:pt idx="3627">
                  <c:v>8.4557907845579088</c:v>
                </c:pt>
                <c:pt idx="3628">
                  <c:v>8.4557907845579088</c:v>
                </c:pt>
                <c:pt idx="3629">
                  <c:v>8.4557907845579088</c:v>
                </c:pt>
                <c:pt idx="3630">
                  <c:v>8.4557907845579088</c:v>
                </c:pt>
                <c:pt idx="3631">
                  <c:v>8.4557907845579088</c:v>
                </c:pt>
                <c:pt idx="3632">
                  <c:v>8.4557907845579088</c:v>
                </c:pt>
                <c:pt idx="3633">
                  <c:v>8.4557907845579088</c:v>
                </c:pt>
                <c:pt idx="3634">
                  <c:v>8.4557907845579088</c:v>
                </c:pt>
                <c:pt idx="3635">
                  <c:v>8.4557907845579088</c:v>
                </c:pt>
                <c:pt idx="3636">
                  <c:v>8.4557907845579088</c:v>
                </c:pt>
                <c:pt idx="3637">
                  <c:v>8.4557907845579088</c:v>
                </c:pt>
                <c:pt idx="3638">
                  <c:v>8.4557907845579088</c:v>
                </c:pt>
                <c:pt idx="3639">
                  <c:v>8.4557907845579088</c:v>
                </c:pt>
                <c:pt idx="3640">
                  <c:v>8.4557907845579088</c:v>
                </c:pt>
                <c:pt idx="3641">
                  <c:v>8.4557907845579088</c:v>
                </c:pt>
                <c:pt idx="3642">
                  <c:v>8.4557907845579088</c:v>
                </c:pt>
                <c:pt idx="3643">
                  <c:v>8.4557907845579088</c:v>
                </c:pt>
                <c:pt idx="3644">
                  <c:v>8.4557907845579088</c:v>
                </c:pt>
                <c:pt idx="3645">
                  <c:v>8.4557907845579088</c:v>
                </c:pt>
                <c:pt idx="3646">
                  <c:v>8.4557907845579088</c:v>
                </c:pt>
                <c:pt idx="3647">
                  <c:v>8.4557907845579088</c:v>
                </c:pt>
                <c:pt idx="3648">
                  <c:v>8.4557907845579088</c:v>
                </c:pt>
                <c:pt idx="3649">
                  <c:v>8.4557907845579088</c:v>
                </c:pt>
                <c:pt idx="3650">
                  <c:v>8.4557907845579088</c:v>
                </c:pt>
                <c:pt idx="3651">
                  <c:v>8.4557907845579088</c:v>
                </c:pt>
                <c:pt idx="3652">
                  <c:v>8.4557907845579088</c:v>
                </c:pt>
                <c:pt idx="3653">
                  <c:v>8.4557907845579088</c:v>
                </c:pt>
                <c:pt idx="3654">
                  <c:v>8.4557907845579088</c:v>
                </c:pt>
                <c:pt idx="3655">
                  <c:v>8.4557907845579088</c:v>
                </c:pt>
                <c:pt idx="3656">
                  <c:v>8.4557907845579088</c:v>
                </c:pt>
                <c:pt idx="3657">
                  <c:v>8.4557907845579088</c:v>
                </c:pt>
                <c:pt idx="3658">
                  <c:v>8.4557907845579088</c:v>
                </c:pt>
                <c:pt idx="3659">
                  <c:v>8.4557907845579088</c:v>
                </c:pt>
                <c:pt idx="3660">
                  <c:v>8.4557907845579088</c:v>
                </c:pt>
                <c:pt idx="3661">
                  <c:v>8.4557907845579088</c:v>
                </c:pt>
                <c:pt idx="3662">
                  <c:v>8.4557907845579088</c:v>
                </c:pt>
                <c:pt idx="3663">
                  <c:v>8.4557907845579088</c:v>
                </c:pt>
                <c:pt idx="3664">
                  <c:v>8.4557907845579088</c:v>
                </c:pt>
                <c:pt idx="3665">
                  <c:v>8.4557907845579088</c:v>
                </c:pt>
                <c:pt idx="3666">
                  <c:v>8.4557907845579088</c:v>
                </c:pt>
                <c:pt idx="3667">
                  <c:v>8.4557907845579088</c:v>
                </c:pt>
                <c:pt idx="3668">
                  <c:v>8.4557907845579088</c:v>
                </c:pt>
                <c:pt idx="3669">
                  <c:v>8.4557907845579088</c:v>
                </c:pt>
                <c:pt idx="3670">
                  <c:v>8.4557907845579088</c:v>
                </c:pt>
                <c:pt idx="3671">
                  <c:v>8.4557907845579088</c:v>
                </c:pt>
                <c:pt idx="3672">
                  <c:v>8.4557907845579088</c:v>
                </c:pt>
                <c:pt idx="3673">
                  <c:v>8.4557907845579088</c:v>
                </c:pt>
                <c:pt idx="3674">
                  <c:v>8.4557907845579088</c:v>
                </c:pt>
                <c:pt idx="3675">
                  <c:v>8.4557907845579088</c:v>
                </c:pt>
                <c:pt idx="3676">
                  <c:v>8.4557907845579088</c:v>
                </c:pt>
                <c:pt idx="3677">
                  <c:v>8.4557907845579088</c:v>
                </c:pt>
                <c:pt idx="3678">
                  <c:v>8.4557907845579088</c:v>
                </c:pt>
                <c:pt idx="3679">
                  <c:v>8.4557907845579088</c:v>
                </c:pt>
                <c:pt idx="3680">
                  <c:v>8.4557907845579088</c:v>
                </c:pt>
                <c:pt idx="3681">
                  <c:v>8.4557907845579088</c:v>
                </c:pt>
                <c:pt idx="3682">
                  <c:v>8.4557907845579088</c:v>
                </c:pt>
                <c:pt idx="3683">
                  <c:v>8.4557907845579088</c:v>
                </c:pt>
                <c:pt idx="3684">
                  <c:v>8.4557907845579088</c:v>
                </c:pt>
                <c:pt idx="3685">
                  <c:v>8.4557907845579088</c:v>
                </c:pt>
                <c:pt idx="3686">
                  <c:v>8.4557907845579088</c:v>
                </c:pt>
                <c:pt idx="3687">
                  <c:v>8.4557907845579088</c:v>
                </c:pt>
                <c:pt idx="3688">
                  <c:v>8.4557907845579088</c:v>
                </c:pt>
                <c:pt idx="3689">
                  <c:v>8.4557907845579088</c:v>
                </c:pt>
                <c:pt idx="3690">
                  <c:v>8.4557907845579088</c:v>
                </c:pt>
                <c:pt idx="3691">
                  <c:v>8.4557907845579088</c:v>
                </c:pt>
                <c:pt idx="3692">
                  <c:v>8.4557907845579088</c:v>
                </c:pt>
                <c:pt idx="3693">
                  <c:v>8.4557907845579088</c:v>
                </c:pt>
                <c:pt idx="3694">
                  <c:v>8.4557907845579088</c:v>
                </c:pt>
                <c:pt idx="3695">
                  <c:v>8.4557907845579088</c:v>
                </c:pt>
                <c:pt idx="3696">
                  <c:v>8.4557907845579088</c:v>
                </c:pt>
                <c:pt idx="3697">
                  <c:v>8.4557907845579088</c:v>
                </c:pt>
                <c:pt idx="3698">
                  <c:v>8.4557907845579088</c:v>
                </c:pt>
                <c:pt idx="3699">
                  <c:v>8.4557907845579088</c:v>
                </c:pt>
                <c:pt idx="3700">
                  <c:v>8.4557907845579088</c:v>
                </c:pt>
                <c:pt idx="3701">
                  <c:v>8.4557907845579088</c:v>
                </c:pt>
                <c:pt idx="3702">
                  <c:v>8.4557907845579088</c:v>
                </c:pt>
                <c:pt idx="3703">
                  <c:v>8.4557907845579088</c:v>
                </c:pt>
                <c:pt idx="3704">
                  <c:v>8.4557907845579088</c:v>
                </c:pt>
                <c:pt idx="3705">
                  <c:v>8.4557907845579088</c:v>
                </c:pt>
                <c:pt idx="3706">
                  <c:v>8.4557907845579088</c:v>
                </c:pt>
                <c:pt idx="3707">
                  <c:v>8.4557907845579088</c:v>
                </c:pt>
                <c:pt idx="3708">
                  <c:v>8.4557907845579088</c:v>
                </c:pt>
                <c:pt idx="3709">
                  <c:v>8.4557907845579088</c:v>
                </c:pt>
                <c:pt idx="3710">
                  <c:v>8.4557907845579088</c:v>
                </c:pt>
                <c:pt idx="3711">
                  <c:v>8.4557907845579088</c:v>
                </c:pt>
                <c:pt idx="3712">
                  <c:v>8.4557907845579088</c:v>
                </c:pt>
                <c:pt idx="3713">
                  <c:v>8.4557907845579088</c:v>
                </c:pt>
                <c:pt idx="3714">
                  <c:v>8.4557907845579088</c:v>
                </c:pt>
                <c:pt idx="3715">
                  <c:v>8.4557907845579088</c:v>
                </c:pt>
                <c:pt idx="3716">
                  <c:v>8.4557907845579088</c:v>
                </c:pt>
                <c:pt idx="3717">
                  <c:v>8.4557907845579088</c:v>
                </c:pt>
                <c:pt idx="3718">
                  <c:v>8.4557907845579088</c:v>
                </c:pt>
                <c:pt idx="3719">
                  <c:v>8.4557907845579088</c:v>
                </c:pt>
                <c:pt idx="3720">
                  <c:v>8.4557907845579088</c:v>
                </c:pt>
                <c:pt idx="3721">
                  <c:v>8.4557907845579088</c:v>
                </c:pt>
                <c:pt idx="3722">
                  <c:v>8.4557907845579088</c:v>
                </c:pt>
                <c:pt idx="3723">
                  <c:v>8.4557907845579088</c:v>
                </c:pt>
                <c:pt idx="3724">
                  <c:v>8.4557907845579088</c:v>
                </c:pt>
                <c:pt idx="3725">
                  <c:v>8.4557907845579088</c:v>
                </c:pt>
                <c:pt idx="3726">
                  <c:v>8.4557907845579088</c:v>
                </c:pt>
                <c:pt idx="3727">
                  <c:v>8.4557907845579088</c:v>
                </c:pt>
                <c:pt idx="3728">
                  <c:v>8.4557907845579088</c:v>
                </c:pt>
                <c:pt idx="3729">
                  <c:v>8.4557907845579088</c:v>
                </c:pt>
                <c:pt idx="3730">
                  <c:v>8.4557907845579088</c:v>
                </c:pt>
                <c:pt idx="3731">
                  <c:v>8.4557907845579088</c:v>
                </c:pt>
                <c:pt idx="3732">
                  <c:v>8.4557907845579088</c:v>
                </c:pt>
                <c:pt idx="3733">
                  <c:v>8.4557907845579088</c:v>
                </c:pt>
                <c:pt idx="3734">
                  <c:v>8.4557907845579088</c:v>
                </c:pt>
                <c:pt idx="3735">
                  <c:v>8.4557907845579088</c:v>
                </c:pt>
                <c:pt idx="3736">
                  <c:v>8.4557907845579088</c:v>
                </c:pt>
                <c:pt idx="3737">
                  <c:v>8.4557907845579088</c:v>
                </c:pt>
                <c:pt idx="3738">
                  <c:v>8.4557907845579088</c:v>
                </c:pt>
                <c:pt idx="3739">
                  <c:v>8.4557907845579088</c:v>
                </c:pt>
                <c:pt idx="3740">
                  <c:v>8.4557907845579088</c:v>
                </c:pt>
                <c:pt idx="3741">
                  <c:v>8.4557907845579088</c:v>
                </c:pt>
                <c:pt idx="3742">
                  <c:v>8.4557907845579088</c:v>
                </c:pt>
                <c:pt idx="3743">
                  <c:v>8.4557907845579088</c:v>
                </c:pt>
                <c:pt idx="3744">
                  <c:v>8.4557907845579088</c:v>
                </c:pt>
                <c:pt idx="3745">
                  <c:v>8.4557907845579088</c:v>
                </c:pt>
                <c:pt idx="3746">
                  <c:v>8.4557907845579088</c:v>
                </c:pt>
                <c:pt idx="3747">
                  <c:v>8.4557907845579088</c:v>
                </c:pt>
                <c:pt idx="3748">
                  <c:v>8.4557907845579088</c:v>
                </c:pt>
                <c:pt idx="3749">
                  <c:v>8.4557907845579088</c:v>
                </c:pt>
                <c:pt idx="3750">
                  <c:v>8.4557907845579088</c:v>
                </c:pt>
                <c:pt idx="3751">
                  <c:v>8.4557907845579088</c:v>
                </c:pt>
                <c:pt idx="3752">
                  <c:v>8.4557907845579088</c:v>
                </c:pt>
                <c:pt idx="3753">
                  <c:v>8.4557907845579088</c:v>
                </c:pt>
                <c:pt idx="3754">
                  <c:v>8.4557907845579088</c:v>
                </c:pt>
                <c:pt idx="3755">
                  <c:v>8.4557907845579088</c:v>
                </c:pt>
                <c:pt idx="3756">
                  <c:v>8.4557907845579088</c:v>
                </c:pt>
                <c:pt idx="3757">
                  <c:v>8.4557907845579088</c:v>
                </c:pt>
                <c:pt idx="3758">
                  <c:v>8.4557907845579088</c:v>
                </c:pt>
                <c:pt idx="3759">
                  <c:v>8.4557907845579088</c:v>
                </c:pt>
                <c:pt idx="3760">
                  <c:v>8.4557907845579088</c:v>
                </c:pt>
                <c:pt idx="3761">
                  <c:v>8.4557907845579088</c:v>
                </c:pt>
                <c:pt idx="3762">
                  <c:v>8.4557907845579088</c:v>
                </c:pt>
                <c:pt idx="3763">
                  <c:v>8.4557907845579088</c:v>
                </c:pt>
                <c:pt idx="3764">
                  <c:v>8.4557907845579088</c:v>
                </c:pt>
                <c:pt idx="3765">
                  <c:v>8.4557907845579088</c:v>
                </c:pt>
                <c:pt idx="3766">
                  <c:v>8.4557907845579088</c:v>
                </c:pt>
                <c:pt idx="3767">
                  <c:v>8.4557907845579088</c:v>
                </c:pt>
                <c:pt idx="3768">
                  <c:v>8.4557907845579088</c:v>
                </c:pt>
                <c:pt idx="3769">
                  <c:v>8.4557907845579088</c:v>
                </c:pt>
                <c:pt idx="3770">
                  <c:v>8.4557907845579088</c:v>
                </c:pt>
                <c:pt idx="3771">
                  <c:v>8.4557907845579088</c:v>
                </c:pt>
                <c:pt idx="3772">
                  <c:v>8.4557907845579088</c:v>
                </c:pt>
                <c:pt idx="3773">
                  <c:v>8.4557907845579088</c:v>
                </c:pt>
                <c:pt idx="3774">
                  <c:v>8.4557907845579088</c:v>
                </c:pt>
                <c:pt idx="3775">
                  <c:v>8.4557907845579088</c:v>
                </c:pt>
                <c:pt idx="3776">
                  <c:v>8.4557907845579088</c:v>
                </c:pt>
                <c:pt idx="3777">
                  <c:v>8.4557907845579088</c:v>
                </c:pt>
                <c:pt idx="3778">
                  <c:v>8.4557907845579088</c:v>
                </c:pt>
                <c:pt idx="3779">
                  <c:v>8.4557907845579088</c:v>
                </c:pt>
                <c:pt idx="3780">
                  <c:v>8.4557907845579088</c:v>
                </c:pt>
                <c:pt idx="3781">
                  <c:v>8.4557907845579088</c:v>
                </c:pt>
                <c:pt idx="3782">
                  <c:v>8.4557907845579088</c:v>
                </c:pt>
                <c:pt idx="3783">
                  <c:v>8.4557907845579088</c:v>
                </c:pt>
                <c:pt idx="3784">
                  <c:v>8.4557907845579088</c:v>
                </c:pt>
                <c:pt idx="3785">
                  <c:v>8.4557907845579088</c:v>
                </c:pt>
                <c:pt idx="3786">
                  <c:v>8.4557907845579088</c:v>
                </c:pt>
                <c:pt idx="3787">
                  <c:v>8.4557907845579088</c:v>
                </c:pt>
                <c:pt idx="3788">
                  <c:v>8.4557907845579088</c:v>
                </c:pt>
                <c:pt idx="3789">
                  <c:v>8.4557907845579088</c:v>
                </c:pt>
                <c:pt idx="3790">
                  <c:v>8.4557907845579088</c:v>
                </c:pt>
                <c:pt idx="3791">
                  <c:v>8.4557907845579088</c:v>
                </c:pt>
                <c:pt idx="3792">
                  <c:v>8.4557907845579088</c:v>
                </c:pt>
                <c:pt idx="3793">
                  <c:v>8.4557907845579088</c:v>
                </c:pt>
                <c:pt idx="3794">
                  <c:v>8.4557907845579088</c:v>
                </c:pt>
                <c:pt idx="3795">
                  <c:v>8.4557907845579088</c:v>
                </c:pt>
                <c:pt idx="3796">
                  <c:v>8.4557907845579088</c:v>
                </c:pt>
                <c:pt idx="3797">
                  <c:v>8.4557907845579088</c:v>
                </c:pt>
                <c:pt idx="3798">
                  <c:v>8.4557907845579088</c:v>
                </c:pt>
                <c:pt idx="3799">
                  <c:v>8.4557907845579088</c:v>
                </c:pt>
                <c:pt idx="3800">
                  <c:v>8.4557907845579088</c:v>
                </c:pt>
                <c:pt idx="3801">
                  <c:v>8.4557907845579088</c:v>
                </c:pt>
                <c:pt idx="3802">
                  <c:v>8.4557907845579088</c:v>
                </c:pt>
                <c:pt idx="3803">
                  <c:v>8.4557907845579088</c:v>
                </c:pt>
                <c:pt idx="3804">
                  <c:v>8.4557907845579088</c:v>
                </c:pt>
                <c:pt idx="3805">
                  <c:v>8.4557907845579088</c:v>
                </c:pt>
                <c:pt idx="3806">
                  <c:v>8.4557907845579088</c:v>
                </c:pt>
                <c:pt idx="3807">
                  <c:v>8.4557907845579088</c:v>
                </c:pt>
                <c:pt idx="3808">
                  <c:v>8.4557907845579088</c:v>
                </c:pt>
                <c:pt idx="3809">
                  <c:v>8.4557907845579088</c:v>
                </c:pt>
                <c:pt idx="3810">
                  <c:v>8.4557907845579088</c:v>
                </c:pt>
                <c:pt idx="3811">
                  <c:v>8.4557907845579088</c:v>
                </c:pt>
                <c:pt idx="3812">
                  <c:v>8.4557907845579088</c:v>
                </c:pt>
                <c:pt idx="3813">
                  <c:v>8.4557907845579088</c:v>
                </c:pt>
                <c:pt idx="3814">
                  <c:v>8.4557907845579088</c:v>
                </c:pt>
                <c:pt idx="3815">
                  <c:v>8.4557907845579088</c:v>
                </c:pt>
                <c:pt idx="3816">
                  <c:v>8.4557907845579088</c:v>
                </c:pt>
                <c:pt idx="3817">
                  <c:v>8.4557907845579088</c:v>
                </c:pt>
                <c:pt idx="3818">
                  <c:v>8.4557907845579088</c:v>
                </c:pt>
                <c:pt idx="3819">
                  <c:v>8.4557907845579088</c:v>
                </c:pt>
                <c:pt idx="3820">
                  <c:v>8.4557907845579088</c:v>
                </c:pt>
                <c:pt idx="3821">
                  <c:v>8.4557907845579088</c:v>
                </c:pt>
                <c:pt idx="3822">
                  <c:v>8.4557907845579088</c:v>
                </c:pt>
                <c:pt idx="3823">
                  <c:v>8.4557907845579088</c:v>
                </c:pt>
                <c:pt idx="3824">
                  <c:v>8.4557907845579088</c:v>
                </c:pt>
                <c:pt idx="3825">
                  <c:v>8.4557907845579088</c:v>
                </c:pt>
                <c:pt idx="3826">
                  <c:v>8.4557907845579088</c:v>
                </c:pt>
                <c:pt idx="3827">
                  <c:v>8.4557907845579088</c:v>
                </c:pt>
                <c:pt idx="3828">
                  <c:v>8.4557907845579088</c:v>
                </c:pt>
                <c:pt idx="3829">
                  <c:v>8.4557907845579088</c:v>
                </c:pt>
                <c:pt idx="3830">
                  <c:v>8.4557907845579088</c:v>
                </c:pt>
                <c:pt idx="3831">
                  <c:v>8.4557907845579088</c:v>
                </c:pt>
                <c:pt idx="3832">
                  <c:v>8.4557907845579088</c:v>
                </c:pt>
                <c:pt idx="3833">
                  <c:v>8.4557907845579088</c:v>
                </c:pt>
                <c:pt idx="3834">
                  <c:v>8.4557907845579088</c:v>
                </c:pt>
                <c:pt idx="3835">
                  <c:v>8.4557907845579088</c:v>
                </c:pt>
                <c:pt idx="3836">
                  <c:v>8.4557907845579088</c:v>
                </c:pt>
                <c:pt idx="3837">
                  <c:v>8.4557907845579088</c:v>
                </c:pt>
                <c:pt idx="3838">
                  <c:v>8.4557907845579088</c:v>
                </c:pt>
                <c:pt idx="3839">
                  <c:v>8.4557907845579088</c:v>
                </c:pt>
                <c:pt idx="3840">
                  <c:v>8.4557907845579088</c:v>
                </c:pt>
                <c:pt idx="3841">
                  <c:v>8.4557907845579088</c:v>
                </c:pt>
                <c:pt idx="3842">
                  <c:v>8.4557907845579088</c:v>
                </c:pt>
                <c:pt idx="3843">
                  <c:v>8.4557907845579088</c:v>
                </c:pt>
                <c:pt idx="3844">
                  <c:v>8.4557907845579088</c:v>
                </c:pt>
                <c:pt idx="3845">
                  <c:v>8.4557907845579088</c:v>
                </c:pt>
                <c:pt idx="3846">
                  <c:v>8.4557907845579088</c:v>
                </c:pt>
                <c:pt idx="3847">
                  <c:v>8.4557907845579088</c:v>
                </c:pt>
                <c:pt idx="3848">
                  <c:v>8.4557907845579088</c:v>
                </c:pt>
                <c:pt idx="3849">
                  <c:v>8.4557907845579088</c:v>
                </c:pt>
                <c:pt idx="3850">
                  <c:v>8.4557907845579088</c:v>
                </c:pt>
                <c:pt idx="3851">
                  <c:v>8.4557907845579088</c:v>
                </c:pt>
                <c:pt idx="3852">
                  <c:v>8.4557907845579088</c:v>
                </c:pt>
                <c:pt idx="3853">
                  <c:v>8.4557907845579088</c:v>
                </c:pt>
                <c:pt idx="3854">
                  <c:v>8.4557907845579088</c:v>
                </c:pt>
                <c:pt idx="3855">
                  <c:v>8.4557907845579088</c:v>
                </c:pt>
                <c:pt idx="3856">
                  <c:v>8.4557907845579088</c:v>
                </c:pt>
                <c:pt idx="3857">
                  <c:v>8.4557907845579088</c:v>
                </c:pt>
                <c:pt idx="3858">
                  <c:v>8.4557907845579088</c:v>
                </c:pt>
                <c:pt idx="3859">
                  <c:v>8.4557907845579088</c:v>
                </c:pt>
                <c:pt idx="3860">
                  <c:v>8.4557907845579088</c:v>
                </c:pt>
                <c:pt idx="3861">
                  <c:v>8.4557907845579088</c:v>
                </c:pt>
                <c:pt idx="3862">
                  <c:v>8.4557907845579088</c:v>
                </c:pt>
                <c:pt idx="3863">
                  <c:v>8.4557907845579088</c:v>
                </c:pt>
                <c:pt idx="3864">
                  <c:v>8.4557907845579088</c:v>
                </c:pt>
                <c:pt idx="3865">
                  <c:v>8.4557907845579088</c:v>
                </c:pt>
                <c:pt idx="3866">
                  <c:v>8.4557907845579088</c:v>
                </c:pt>
                <c:pt idx="3867">
                  <c:v>8.4557907845579088</c:v>
                </c:pt>
                <c:pt idx="3868">
                  <c:v>8.4557907845579088</c:v>
                </c:pt>
                <c:pt idx="3869">
                  <c:v>8.4557907845579088</c:v>
                </c:pt>
                <c:pt idx="3870">
                  <c:v>8.4557907845579088</c:v>
                </c:pt>
                <c:pt idx="3871">
                  <c:v>8.4557907845579088</c:v>
                </c:pt>
                <c:pt idx="3872">
                  <c:v>8.4557907845579088</c:v>
                </c:pt>
                <c:pt idx="3873">
                  <c:v>8.4557907845579088</c:v>
                </c:pt>
                <c:pt idx="3874">
                  <c:v>8.4557907845579088</c:v>
                </c:pt>
                <c:pt idx="3875">
                  <c:v>8.4557907845579088</c:v>
                </c:pt>
                <c:pt idx="3876">
                  <c:v>8.4557907845579088</c:v>
                </c:pt>
                <c:pt idx="3877">
                  <c:v>8.4557907845579088</c:v>
                </c:pt>
                <c:pt idx="3878">
                  <c:v>8.4557907845579088</c:v>
                </c:pt>
                <c:pt idx="3879">
                  <c:v>8.4557907845579088</c:v>
                </c:pt>
                <c:pt idx="3880">
                  <c:v>8.4557907845579088</c:v>
                </c:pt>
                <c:pt idx="3881">
                  <c:v>8.4557907845579088</c:v>
                </c:pt>
                <c:pt idx="3882">
                  <c:v>8.4557907845579088</c:v>
                </c:pt>
                <c:pt idx="3883">
                  <c:v>8.4557907845579088</c:v>
                </c:pt>
                <c:pt idx="3884">
                  <c:v>8.4557907845579088</c:v>
                </c:pt>
                <c:pt idx="3885">
                  <c:v>8.4557907845579088</c:v>
                </c:pt>
                <c:pt idx="3886">
                  <c:v>8.4557907845579088</c:v>
                </c:pt>
                <c:pt idx="3887">
                  <c:v>8.4557907845579088</c:v>
                </c:pt>
                <c:pt idx="3888">
                  <c:v>8.4557907845579088</c:v>
                </c:pt>
                <c:pt idx="3889">
                  <c:v>8.4557907845579088</c:v>
                </c:pt>
                <c:pt idx="3890">
                  <c:v>8.4557907845579088</c:v>
                </c:pt>
                <c:pt idx="3891">
                  <c:v>8.4557907845579088</c:v>
                </c:pt>
                <c:pt idx="3892">
                  <c:v>8.4557907845579088</c:v>
                </c:pt>
                <c:pt idx="3893">
                  <c:v>8.4557907845579088</c:v>
                </c:pt>
                <c:pt idx="3894">
                  <c:v>8.4557907845579088</c:v>
                </c:pt>
                <c:pt idx="3895">
                  <c:v>8.4557907845579088</c:v>
                </c:pt>
                <c:pt idx="3896">
                  <c:v>8.4557907845579088</c:v>
                </c:pt>
                <c:pt idx="3897">
                  <c:v>8.4557907845579088</c:v>
                </c:pt>
                <c:pt idx="3898">
                  <c:v>8.4557907845579088</c:v>
                </c:pt>
                <c:pt idx="3899">
                  <c:v>8.4557907845579088</c:v>
                </c:pt>
                <c:pt idx="3900">
                  <c:v>8.4557907845579088</c:v>
                </c:pt>
                <c:pt idx="3901">
                  <c:v>8.4557907845579088</c:v>
                </c:pt>
                <c:pt idx="3902">
                  <c:v>8.4557907845579088</c:v>
                </c:pt>
                <c:pt idx="3903">
                  <c:v>8.4557907845579088</c:v>
                </c:pt>
                <c:pt idx="3904">
                  <c:v>8.4557907845579088</c:v>
                </c:pt>
                <c:pt idx="3905">
                  <c:v>8.4557907845579088</c:v>
                </c:pt>
                <c:pt idx="3906">
                  <c:v>8.4557907845579088</c:v>
                </c:pt>
                <c:pt idx="3907">
                  <c:v>8.4557907845579088</c:v>
                </c:pt>
                <c:pt idx="3908">
                  <c:v>8.4557907845579088</c:v>
                </c:pt>
                <c:pt idx="3909">
                  <c:v>8.4557907845579088</c:v>
                </c:pt>
                <c:pt idx="3910">
                  <c:v>8.4557907845579088</c:v>
                </c:pt>
                <c:pt idx="3911">
                  <c:v>8.4557907845579088</c:v>
                </c:pt>
                <c:pt idx="3912">
                  <c:v>8.4557907845579088</c:v>
                </c:pt>
                <c:pt idx="3913">
                  <c:v>8.4557907845579088</c:v>
                </c:pt>
                <c:pt idx="3914">
                  <c:v>8.4557907845579088</c:v>
                </c:pt>
                <c:pt idx="3915">
                  <c:v>8.4557907845579088</c:v>
                </c:pt>
                <c:pt idx="3916">
                  <c:v>8.4557907845579088</c:v>
                </c:pt>
                <c:pt idx="3917">
                  <c:v>8.4557907845579088</c:v>
                </c:pt>
                <c:pt idx="3918">
                  <c:v>8.4557907845579088</c:v>
                </c:pt>
                <c:pt idx="3919">
                  <c:v>8.4557907845579088</c:v>
                </c:pt>
                <c:pt idx="3920">
                  <c:v>8.4557907845579088</c:v>
                </c:pt>
                <c:pt idx="3921">
                  <c:v>8.4557907845579088</c:v>
                </c:pt>
                <c:pt idx="3922">
                  <c:v>8.4557907845579088</c:v>
                </c:pt>
                <c:pt idx="3923">
                  <c:v>8.4557907845579088</c:v>
                </c:pt>
                <c:pt idx="3924">
                  <c:v>8.4557907845579088</c:v>
                </c:pt>
                <c:pt idx="3925">
                  <c:v>8.4557907845579088</c:v>
                </c:pt>
                <c:pt idx="3926">
                  <c:v>8.4557907845579088</c:v>
                </c:pt>
                <c:pt idx="3927">
                  <c:v>8.4557907845579088</c:v>
                </c:pt>
                <c:pt idx="3928">
                  <c:v>8.4557907845579088</c:v>
                </c:pt>
                <c:pt idx="3929">
                  <c:v>8.4557907845579088</c:v>
                </c:pt>
                <c:pt idx="3930">
                  <c:v>8.4557907845579088</c:v>
                </c:pt>
                <c:pt idx="3931">
                  <c:v>8.4557907845579088</c:v>
                </c:pt>
                <c:pt idx="3932">
                  <c:v>8.4557907845579088</c:v>
                </c:pt>
                <c:pt idx="3933">
                  <c:v>8.4557907845579088</c:v>
                </c:pt>
                <c:pt idx="3934">
                  <c:v>8.4557907845579088</c:v>
                </c:pt>
                <c:pt idx="3935">
                  <c:v>8.4557907845579088</c:v>
                </c:pt>
                <c:pt idx="3936">
                  <c:v>8.4557907845579088</c:v>
                </c:pt>
                <c:pt idx="3937">
                  <c:v>8.4557907845579088</c:v>
                </c:pt>
                <c:pt idx="3938">
                  <c:v>8.4557907845579088</c:v>
                </c:pt>
                <c:pt idx="3939">
                  <c:v>8.4557907845579088</c:v>
                </c:pt>
                <c:pt idx="3940">
                  <c:v>8.4557907845579088</c:v>
                </c:pt>
                <c:pt idx="3941">
                  <c:v>8.4557907845579088</c:v>
                </c:pt>
                <c:pt idx="3942">
                  <c:v>8.4557907845579088</c:v>
                </c:pt>
                <c:pt idx="3943">
                  <c:v>8.4557907845579088</c:v>
                </c:pt>
                <c:pt idx="3944">
                  <c:v>8.4557907845579088</c:v>
                </c:pt>
                <c:pt idx="3945">
                  <c:v>8.4557907845579088</c:v>
                </c:pt>
                <c:pt idx="3946">
                  <c:v>8.4557907845579088</c:v>
                </c:pt>
                <c:pt idx="3947">
                  <c:v>8.4557907845579088</c:v>
                </c:pt>
                <c:pt idx="3948">
                  <c:v>8.4557907845579088</c:v>
                </c:pt>
                <c:pt idx="3949">
                  <c:v>8.4557907845579088</c:v>
                </c:pt>
                <c:pt idx="3950">
                  <c:v>8.4557907845579088</c:v>
                </c:pt>
                <c:pt idx="3951">
                  <c:v>8.4557907845579088</c:v>
                </c:pt>
                <c:pt idx="3952">
                  <c:v>8.4557907845579088</c:v>
                </c:pt>
                <c:pt idx="3953">
                  <c:v>8.4557907845579088</c:v>
                </c:pt>
                <c:pt idx="3954">
                  <c:v>8.4557907845579088</c:v>
                </c:pt>
                <c:pt idx="3955">
                  <c:v>8.4557907845579088</c:v>
                </c:pt>
                <c:pt idx="3956">
                  <c:v>8.4557907845579088</c:v>
                </c:pt>
                <c:pt idx="3957">
                  <c:v>8.4557907845579088</c:v>
                </c:pt>
                <c:pt idx="3958">
                  <c:v>8.4557907845579088</c:v>
                </c:pt>
                <c:pt idx="3959">
                  <c:v>8.4557907845579088</c:v>
                </c:pt>
                <c:pt idx="3960">
                  <c:v>8.4557907845579088</c:v>
                </c:pt>
                <c:pt idx="3961">
                  <c:v>8.4557907845579088</c:v>
                </c:pt>
                <c:pt idx="3962">
                  <c:v>8.4557907845579088</c:v>
                </c:pt>
                <c:pt idx="3963">
                  <c:v>8.4557907845579088</c:v>
                </c:pt>
                <c:pt idx="3964">
                  <c:v>8.4557907845579088</c:v>
                </c:pt>
                <c:pt idx="3965">
                  <c:v>8.4557907845579088</c:v>
                </c:pt>
                <c:pt idx="3966">
                  <c:v>8.4557907845579088</c:v>
                </c:pt>
                <c:pt idx="3967">
                  <c:v>8.4557907845579088</c:v>
                </c:pt>
                <c:pt idx="3968">
                  <c:v>8.4557907845579088</c:v>
                </c:pt>
                <c:pt idx="3969">
                  <c:v>8.4557907845579088</c:v>
                </c:pt>
                <c:pt idx="3970">
                  <c:v>8.4557907845579088</c:v>
                </c:pt>
                <c:pt idx="3971">
                  <c:v>8.4557907845579088</c:v>
                </c:pt>
                <c:pt idx="3972">
                  <c:v>8.4557907845579088</c:v>
                </c:pt>
                <c:pt idx="3973">
                  <c:v>8.4557907845579088</c:v>
                </c:pt>
                <c:pt idx="3974">
                  <c:v>8.4557907845579088</c:v>
                </c:pt>
                <c:pt idx="3975">
                  <c:v>8.4557907845579088</c:v>
                </c:pt>
                <c:pt idx="3976">
                  <c:v>8.4557907845579088</c:v>
                </c:pt>
                <c:pt idx="3977">
                  <c:v>8.4557907845579088</c:v>
                </c:pt>
                <c:pt idx="3978">
                  <c:v>8.4557907845579088</c:v>
                </c:pt>
                <c:pt idx="3979">
                  <c:v>8.4557907845579088</c:v>
                </c:pt>
                <c:pt idx="3980">
                  <c:v>8.4557907845579088</c:v>
                </c:pt>
                <c:pt idx="3981">
                  <c:v>8.4557907845579088</c:v>
                </c:pt>
                <c:pt idx="3982">
                  <c:v>8.4557907845579088</c:v>
                </c:pt>
                <c:pt idx="3983">
                  <c:v>8.4557907845579088</c:v>
                </c:pt>
                <c:pt idx="3984">
                  <c:v>8.4557907845579088</c:v>
                </c:pt>
                <c:pt idx="3985">
                  <c:v>8.4557907845579088</c:v>
                </c:pt>
                <c:pt idx="3986">
                  <c:v>8.4557907845579088</c:v>
                </c:pt>
                <c:pt idx="3987">
                  <c:v>8.4557907845579088</c:v>
                </c:pt>
                <c:pt idx="3988">
                  <c:v>8.4557907845579088</c:v>
                </c:pt>
                <c:pt idx="3989">
                  <c:v>8.4557907845579088</c:v>
                </c:pt>
                <c:pt idx="3990">
                  <c:v>8.4557907845579088</c:v>
                </c:pt>
                <c:pt idx="3991">
                  <c:v>8.4557907845579088</c:v>
                </c:pt>
                <c:pt idx="3992">
                  <c:v>8.4557907845579088</c:v>
                </c:pt>
                <c:pt idx="3993">
                  <c:v>8.4557907845579088</c:v>
                </c:pt>
                <c:pt idx="3994">
                  <c:v>8.4557907845579088</c:v>
                </c:pt>
                <c:pt idx="3995">
                  <c:v>8.4557907845579088</c:v>
                </c:pt>
                <c:pt idx="3996">
                  <c:v>8.4557907845579088</c:v>
                </c:pt>
                <c:pt idx="3997">
                  <c:v>8.4557907845579088</c:v>
                </c:pt>
                <c:pt idx="3998">
                  <c:v>8.4557907845579088</c:v>
                </c:pt>
                <c:pt idx="3999">
                  <c:v>8.4557907845579088</c:v>
                </c:pt>
                <c:pt idx="4000">
                  <c:v>8.4557907845579088</c:v>
                </c:pt>
                <c:pt idx="4001">
                  <c:v>8.4557907845579088</c:v>
                </c:pt>
                <c:pt idx="4002">
                  <c:v>8.4557907845579088</c:v>
                </c:pt>
                <c:pt idx="4003">
                  <c:v>8.4557907845579088</c:v>
                </c:pt>
                <c:pt idx="4004">
                  <c:v>8.4557907845579088</c:v>
                </c:pt>
                <c:pt idx="4005">
                  <c:v>8.4557907845579088</c:v>
                </c:pt>
                <c:pt idx="4006">
                  <c:v>8.4557907845579088</c:v>
                </c:pt>
                <c:pt idx="4007">
                  <c:v>8.4557907845579088</c:v>
                </c:pt>
                <c:pt idx="4008">
                  <c:v>8.4557907845579088</c:v>
                </c:pt>
                <c:pt idx="4009">
                  <c:v>8.4557907845579088</c:v>
                </c:pt>
                <c:pt idx="4010">
                  <c:v>8.4557907845579088</c:v>
                </c:pt>
                <c:pt idx="4011">
                  <c:v>8.4557907845579088</c:v>
                </c:pt>
                <c:pt idx="4012">
                  <c:v>8.4557907845579088</c:v>
                </c:pt>
                <c:pt idx="4013">
                  <c:v>8.4557907845579088</c:v>
                </c:pt>
                <c:pt idx="4014">
                  <c:v>8.4557907845579088</c:v>
                </c:pt>
                <c:pt idx="4015">
                  <c:v>8.4557907845579088</c:v>
                </c:pt>
                <c:pt idx="4016">
                  <c:v>8.4557907845579088</c:v>
                </c:pt>
                <c:pt idx="4017">
                  <c:v>8.4557907845579088</c:v>
                </c:pt>
                <c:pt idx="4018">
                  <c:v>8.4557907845579088</c:v>
                </c:pt>
                <c:pt idx="4019">
                  <c:v>8.4557907845579088</c:v>
                </c:pt>
                <c:pt idx="4020">
                  <c:v>8.4557907845579088</c:v>
                </c:pt>
                <c:pt idx="4021">
                  <c:v>8.4557907845579088</c:v>
                </c:pt>
                <c:pt idx="4022">
                  <c:v>8.4557907845579088</c:v>
                </c:pt>
                <c:pt idx="4023">
                  <c:v>8.4557907845579088</c:v>
                </c:pt>
                <c:pt idx="4024">
                  <c:v>8.4557907845579088</c:v>
                </c:pt>
                <c:pt idx="4025">
                  <c:v>8.4557907845579088</c:v>
                </c:pt>
                <c:pt idx="4026">
                  <c:v>8.4557907845579088</c:v>
                </c:pt>
                <c:pt idx="4027">
                  <c:v>8.4557907845579088</c:v>
                </c:pt>
                <c:pt idx="4028">
                  <c:v>8.4557907845579088</c:v>
                </c:pt>
                <c:pt idx="4029">
                  <c:v>8.4557907845579088</c:v>
                </c:pt>
                <c:pt idx="4030">
                  <c:v>8.4557907845579088</c:v>
                </c:pt>
                <c:pt idx="4031">
                  <c:v>8.4557907845579088</c:v>
                </c:pt>
                <c:pt idx="4032">
                  <c:v>8.4557907845579088</c:v>
                </c:pt>
                <c:pt idx="4033">
                  <c:v>8.4557907845579088</c:v>
                </c:pt>
                <c:pt idx="4034">
                  <c:v>8.4557907845579088</c:v>
                </c:pt>
                <c:pt idx="4035">
                  <c:v>8.4557907845579088</c:v>
                </c:pt>
                <c:pt idx="4036">
                  <c:v>8.4557907845579088</c:v>
                </c:pt>
                <c:pt idx="4037">
                  <c:v>8.4557907845579088</c:v>
                </c:pt>
                <c:pt idx="4038">
                  <c:v>8.4557907845579088</c:v>
                </c:pt>
                <c:pt idx="4039">
                  <c:v>8.4557907845579088</c:v>
                </c:pt>
                <c:pt idx="4040">
                  <c:v>8.4557907845579088</c:v>
                </c:pt>
                <c:pt idx="4041">
                  <c:v>8.4557907845579088</c:v>
                </c:pt>
                <c:pt idx="4042">
                  <c:v>8.4557907845579088</c:v>
                </c:pt>
                <c:pt idx="4043">
                  <c:v>8.4557907845579088</c:v>
                </c:pt>
                <c:pt idx="4044">
                  <c:v>8.4557907845579088</c:v>
                </c:pt>
                <c:pt idx="4045">
                  <c:v>8.4557907845579088</c:v>
                </c:pt>
                <c:pt idx="4046">
                  <c:v>8.4557907845579088</c:v>
                </c:pt>
                <c:pt idx="4047">
                  <c:v>8.4557907845579088</c:v>
                </c:pt>
                <c:pt idx="4048">
                  <c:v>8.4557907845579088</c:v>
                </c:pt>
                <c:pt idx="4049">
                  <c:v>8.4557907845579088</c:v>
                </c:pt>
                <c:pt idx="4050">
                  <c:v>8.4557907845579088</c:v>
                </c:pt>
                <c:pt idx="4051">
                  <c:v>8.4557907845579088</c:v>
                </c:pt>
                <c:pt idx="4052">
                  <c:v>8.4557907845579088</c:v>
                </c:pt>
                <c:pt idx="4053">
                  <c:v>8.4557907845579088</c:v>
                </c:pt>
                <c:pt idx="4054">
                  <c:v>8.4557907845579088</c:v>
                </c:pt>
                <c:pt idx="4055">
                  <c:v>8.4557907845579088</c:v>
                </c:pt>
                <c:pt idx="4056">
                  <c:v>8.4557907845579088</c:v>
                </c:pt>
                <c:pt idx="4057">
                  <c:v>8.4557907845579088</c:v>
                </c:pt>
                <c:pt idx="4058">
                  <c:v>8.4557907845579088</c:v>
                </c:pt>
                <c:pt idx="4059">
                  <c:v>8.4557907845579088</c:v>
                </c:pt>
                <c:pt idx="4060">
                  <c:v>8.4557907845579088</c:v>
                </c:pt>
                <c:pt idx="4061">
                  <c:v>8.4557907845579088</c:v>
                </c:pt>
                <c:pt idx="4062">
                  <c:v>8.4557907845579088</c:v>
                </c:pt>
                <c:pt idx="4063">
                  <c:v>8.4557907845579088</c:v>
                </c:pt>
                <c:pt idx="4064">
                  <c:v>8.4557907845579088</c:v>
                </c:pt>
                <c:pt idx="4065">
                  <c:v>8.4557907845579088</c:v>
                </c:pt>
                <c:pt idx="4066">
                  <c:v>8.4557907845579088</c:v>
                </c:pt>
                <c:pt idx="4067">
                  <c:v>8.4557907845579088</c:v>
                </c:pt>
                <c:pt idx="4068">
                  <c:v>8.4557907845579088</c:v>
                </c:pt>
                <c:pt idx="4069">
                  <c:v>8.4557907845579088</c:v>
                </c:pt>
                <c:pt idx="4070">
                  <c:v>8.4557907845579088</c:v>
                </c:pt>
                <c:pt idx="4071">
                  <c:v>8.4557907845579088</c:v>
                </c:pt>
                <c:pt idx="4072">
                  <c:v>8.4557907845579088</c:v>
                </c:pt>
                <c:pt idx="4073">
                  <c:v>8.4557907845579088</c:v>
                </c:pt>
                <c:pt idx="4074">
                  <c:v>8.4557907845579088</c:v>
                </c:pt>
                <c:pt idx="4075">
                  <c:v>8.4557907845579088</c:v>
                </c:pt>
                <c:pt idx="4076">
                  <c:v>8.4557907845579088</c:v>
                </c:pt>
                <c:pt idx="4077">
                  <c:v>8.4557907845579088</c:v>
                </c:pt>
                <c:pt idx="4078">
                  <c:v>8.4557907845579088</c:v>
                </c:pt>
                <c:pt idx="4079">
                  <c:v>8.4557907845579088</c:v>
                </c:pt>
                <c:pt idx="4080">
                  <c:v>8.4557907845579088</c:v>
                </c:pt>
                <c:pt idx="4081">
                  <c:v>8.4557907845579088</c:v>
                </c:pt>
                <c:pt idx="4082">
                  <c:v>8.4557907845579088</c:v>
                </c:pt>
                <c:pt idx="4083">
                  <c:v>8.4557907845579088</c:v>
                </c:pt>
                <c:pt idx="4084">
                  <c:v>8.4557907845579088</c:v>
                </c:pt>
                <c:pt idx="4085">
                  <c:v>8.4557907845579088</c:v>
                </c:pt>
                <c:pt idx="4086">
                  <c:v>8.4557907845579088</c:v>
                </c:pt>
                <c:pt idx="4087">
                  <c:v>8.4557907845579088</c:v>
                </c:pt>
                <c:pt idx="4088">
                  <c:v>8.4557907845579088</c:v>
                </c:pt>
                <c:pt idx="4089">
                  <c:v>8.4557907845579088</c:v>
                </c:pt>
                <c:pt idx="4090">
                  <c:v>8.4557907845579088</c:v>
                </c:pt>
                <c:pt idx="4091">
                  <c:v>8.4557907845579088</c:v>
                </c:pt>
                <c:pt idx="4092">
                  <c:v>8.4557907845579088</c:v>
                </c:pt>
                <c:pt idx="4093">
                  <c:v>8.4557907845579088</c:v>
                </c:pt>
                <c:pt idx="4094">
                  <c:v>8.4557907845579088</c:v>
                </c:pt>
                <c:pt idx="4095">
                  <c:v>8.4557907845579088</c:v>
                </c:pt>
                <c:pt idx="4096">
                  <c:v>8.4557907845579088</c:v>
                </c:pt>
                <c:pt idx="4097">
                  <c:v>8.4557907845579088</c:v>
                </c:pt>
                <c:pt idx="4098">
                  <c:v>8.4557907845579088</c:v>
                </c:pt>
                <c:pt idx="4099">
                  <c:v>8.4557907845579088</c:v>
                </c:pt>
                <c:pt idx="4100">
                  <c:v>8.4557907845579088</c:v>
                </c:pt>
                <c:pt idx="4101">
                  <c:v>8.4557907845579088</c:v>
                </c:pt>
                <c:pt idx="4102">
                  <c:v>8.4557907845579088</c:v>
                </c:pt>
                <c:pt idx="4103">
                  <c:v>8.4557907845579088</c:v>
                </c:pt>
                <c:pt idx="4104">
                  <c:v>8.4557907845579088</c:v>
                </c:pt>
                <c:pt idx="4105">
                  <c:v>8.4557907845579088</c:v>
                </c:pt>
                <c:pt idx="4106">
                  <c:v>8.4557907845579088</c:v>
                </c:pt>
                <c:pt idx="4107">
                  <c:v>8.4557907845579088</c:v>
                </c:pt>
                <c:pt idx="4108">
                  <c:v>8.4557907845579088</c:v>
                </c:pt>
                <c:pt idx="4109">
                  <c:v>8.4557907845579088</c:v>
                </c:pt>
                <c:pt idx="4110">
                  <c:v>8.4557907845579088</c:v>
                </c:pt>
                <c:pt idx="4111">
                  <c:v>8.4557907845579088</c:v>
                </c:pt>
                <c:pt idx="4112">
                  <c:v>8.4557907845579088</c:v>
                </c:pt>
                <c:pt idx="4113">
                  <c:v>8.4557907845579088</c:v>
                </c:pt>
                <c:pt idx="4114">
                  <c:v>8.4557907845579088</c:v>
                </c:pt>
                <c:pt idx="4115">
                  <c:v>8.4557907845579088</c:v>
                </c:pt>
                <c:pt idx="4116">
                  <c:v>8.4557907845579088</c:v>
                </c:pt>
                <c:pt idx="4117">
                  <c:v>8.4557907845579088</c:v>
                </c:pt>
                <c:pt idx="4118">
                  <c:v>8.4557907845579088</c:v>
                </c:pt>
                <c:pt idx="4119">
                  <c:v>8.4557907845579088</c:v>
                </c:pt>
                <c:pt idx="4120">
                  <c:v>8.4557907845579088</c:v>
                </c:pt>
                <c:pt idx="4121">
                  <c:v>8.4557907845579088</c:v>
                </c:pt>
                <c:pt idx="4122">
                  <c:v>8.4557907845579088</c:v>
                </c:pt>
                <c:pt idx="4123">
                  <c:v>8.4557907845579088</c:v>
                </c:pt>
                <c:pt idx="4124">
                  <c:v>8.4557907845579088</c:v>
                </c:pt>
                <c:pt idx="4125">
                  <c:v>8.4557907845579088</c:v>
                </c:pt>
                <c:pt idx="4126">
                  <c:v>8.4557907845579088</c:v>
                </c:pt>
                <c:pt idx="4127">
                  <c:v>8.4557907845579088</c:v>
                </c:pt>
                <c:pt idx="4128">
                  <c:v>8.4557907845579088</c:v>
                </c:pt>
                <c:pt idx="4129">
                  <c:v>8.4557907845579088</c:v>
                </c:pt>
                <c:pt idx="4130">
                  <c:v>8.4557907845579088</c:v>
                </c:pt>
                <c:pt idx="4131">
                  <c:v>8.4557907845579088</c:v>
                </c:pt>
                <c:pt idx="4132">
                  <c:v>8.4557907845579088</c:v>
                </c:pt>
                <c:pt idx="4133">
                  <c:v>8.4557907845579088</c:v>
                </c:pt>
                <c:pt idx="4134">
                  <c:v>8.4557907845579088</c:v>
                </c:pt>
                <c:pt idx="4135">
                  <c:v>8.4557907845579088</c:v>
                </c:pt>
                <c:pt idx="4136">
                  <c:v>8.4557907845579088</c:v>
                </c:pt>
                <c:pt idx="4137">
                  <c:v>8.4557907845579088</c:v>
                </c:pt>
                <c:pt idx="4138">
                  <c:v>8.4557907845579088</c:v>
                </c:pt>
                <c:pt idx="4139">
                  <c:v>8.4557907845579088</c:v>
                </c:pt>
                <c:pt idx="4140">
                  <c:v>8.4557907845579088</c:v>
                </c:pt>
                <c:pt idx="4141">
                  <c:v>8.4557907845579088</c:v>
                </c:pt>
                <c:pt idx="4142">
                  <c:v>8.4557907845579088</c:v>
                </c:pt>
                <c:pt idx="4143">
                  <c:v>8.4557907845579088</c:v>
                </c:pt>
                <c:pt idx="4144">
                  <c:v>8.4557907845579088</c:v>
                </c:pt>
                <c:pt idx="4145">
                  <c:v>8.4557907845579088</c:v>
                </c:pt>
                <c:pt idx="4146">
                  <c:v>8.4557907845579088</c:v>
                </c:pt>
                <c:pt idx="4147">
                  <c:v>8.4557907845579088</c:v>
                </c:pt>
                <c:pt idx="4148">
                  <c:v>8.4557907845579088</c:v>
                </c:pt>
                <c:pt idx="4149">
                  <c:v>8.4557907845579088</c:v>
                </c:pt>
                <c:pt idx="4150">
                  <c:v>8.4557907845579088</c:v>
                </c:pt>
                <c:pt idx="4151">
                  <c:v>8.4557907845579088</c:v>
                </c:pt>
                <c:pt idx="4152">
                  <c:v>8.4557907845579088</c:v>
                </c:pt>
                <c:pt idx="4153">
                  <c:v>8.4557907845579088</c:v>
                </c:pt>
                <c:pt idx="4154">
                  <c:v>8.4557907845579088</c:v>
                </c:pt>
                <c:pt idx="4155">
                  <c:v>8.4557907845579088</c:v>
                </c:pt>
                <c:pt idx="4156">
                  <c:v>8.4557907845579088</c:v>
                </c:pt>
                <c:pt idx="4157">
                  <c:v>8.4557907845579088</c:v>
                </c:pt>
                <c:pt idx="4158">
                  <c:v>8.4557907845579088</c:v>
                </c:pt>
                <c:pt idx="4159">
                  <c:v>8.4557907845579088</c:v>
                </c:pt>
                <c:pt idx="4160">
                  <c:v>8.4557907845579088</c:v>
                </c:pt>
                <c:pt idx="4161">
                  <c:v>8.4557907845579088</c:v>
                </c:pt>
                <c:pt idx="4162">
                  <c:v>8.4557907845579088</c:v>
                </c:pt>
                <c:pt idx="4163">
                  <c:v>8.4557907845579088</c:v>
                </c:pt>
                <c:pt idx="4164">
                  <c:v>8.4557907845579088</c:v>
                </c:pt>
                <c:pt idx="4165">
                  <c:v>8.4557907845579088</c:v>
                </c:pt>
                <c:pt idx="4166">
                  <c:v>8.4557907845579088</c:v>
                </c:pt>
                <c:pt idx="4167">
                  <c:v>8.4557907845579088</c:v>
                </c:pt>
                <c:pt idx="4168">
                  <c:v>8.4557907845579088</c:v>
                </c:pt>
                <c:pt idx="4169">
                  <c:v>8.4557907845579088</c:v>
                </c:pt>
                <c:pt idx="4170">
                  <c:v>8.4557907845579088</c:v>
                </c:pt>
                <c:pt idx="4171">
                  <c:v>8.4557907845579088</c:v>
                </c:pt>
                <c:pt idx="4172">
                  <c:v>8.4557907845579088</c:v>
                </c:pt>
                <c:pt idx="4173">
                  <c:v>8.4557907845579088</c:v>
                </c:pt>
                <c:pt idx="4174">
                  <c:v>8.4557907845579088</c:v>
                </c:pt>
                <c:pt idx="4175">
                  <c:v>8.4557907845579088</c:v>
                </c:pt>
                <c:pt idx="4176">
                  <c:v>8.4557907845579088</c:v>
                </c:pt>
                <c:pt idx="4177">
                  <c:v>8.4557907845579088</c:v>
                </c:pt>
                <c:pt idx="4178">
                  <c:v>8.4557907845579088</c:v>
                </c:pt>
                <c:pt idx="4179">
                  <c:v>8.4557907845579088</c:v>
                </c:pt>
                <c:pt idx="4180">
                  <c:v>8.4557907845579088</c:v>
                </c:pt>
                <c:pt idx="4181">
                  <c:v>8.4557907845579088</c:v>
                </c:pt>
                <c:pt idx="4182">
                  <c:v>8.4557907845579088</c:v>
                </c:pt>
                <c:pt idx="4183">
                  <c:v>8.4557907845579088</c:v>
                </c:pt>
                <c:pt idx="4184">
                  <c:v>8.4557907845579088</c:v>
                </c:pt>
                <c:pt idx="4185">
                  <c:v>8.4557907845579088</c:v>
                </c:pt>
                <c:pt idx="4186">
                  <c:v>8.4557907845579088</c:v>
                </c:pt>
                <c:pt idx="4187">
                  <c:v>8.4557907845579088</c:v>
                </c:pt>
                <c:pt idx="4188">
                  <c:v>8.4557907845579088</c:v>
                </c:pt>
                <c:pt idx="4189">
                  <c:v>8.4557907845579088</c:v>
                </c:pt>
                <c:pt idx="4190">
                  <c:v>8.4557907845579088</c:v>
                </c:pt>
                <c:pt idx="4191">
                  <c:v>8.4557907845579088</c:v>
                </c:pt>
                <c:pt idx="4192">
                  <c:v>8.4557907845579088</c:v>
                </c:pt>
                <c:pt idx="4193">
                  <c:v>8.4557907845579088</c:v>
                </c:pt>
                <c:pt idx="4194">
                  <c:v>8.4557907845579088</c:v>
                </c:pt>
                <c:pt idx="4195">
                  <c:v>8.4557907845579088</c:v>
                </c:pt>
                <c:pt idx="4196">
                  <c:v>8.4557907845579088</c:v>
                </c:pt>
                <c:pt idx="4197">
                  <c:v>8.4557907845579088</c:v>
                </c:pt>
                <c:pt idx="4198">
                  <c:v>8.4557907845579088</c:v>
                </c:pt>
                <c:pt idx="4199">
                  <c:v>8.4557907845579088</c:v>
                </c:pt>
                <c:pt idx="4200">
                  <c:v>8.4557907845579088</c:v>
                </c:pt>
                <c:pt idx="4201">
                  <c:v>8.4557907845579088</c:v>
                </c:pt>
                <c:pt idx="4202">
                  <c:v>8.4557907845579088</c:v>
                </c:pt>
                <c:pt idx="4203">
                  <c:v>8.4557907845579088</c:v>
                </c:pt>
                <c:pt idx="4204">
                  <c:v>8.4557907845579088</c:v>
                </c:pt>
                <c:pt idx="4205">
                  <c:v>8.4557907845579088</c:v>
                </c:pt>
                <c:pt idx="4206">
                  <c:v>8.4557907845579088</c:v>
                </c:pt>
                <c:pt idx="4207">
                  <c:v>8.4557907845579088</c:v>
                </c:pt>
                <c:pt idx="4208">
                  <c:v>8.4557907845579088</c:v>
                </c:pt>
                <c:pt idx="4209">
                  <c:v>8.4557907845579088</c:v>
                </c:pt>
                <c:pt idx="4210">
                  <c:v>8.4557907845579088</c:v>
                </c:pt>
                <c:pt idx="4211">
                  <c:v>8.4557907845579088</c:v>
                </c:pt>
                <c:pt idx="4212">
                  <c:v>8.4557907845579088</c:v>
                </c:pt>
                <c:pt idx="4213">
                  <c:v>8.4557907845579088</c:v>
                </c:pt>
                <c:pt idx="4214">
                  <c:v>8.4557907845579088</c:v>
                </c:pt>
                <c:pt idx="4215">
                  <c:v>8.4557907845579088</c:v>
                </c:pt>
                <c:pt idx="4216">
                  <c:v>8.4557907845579088</c:v>
                </c:pt>
                <c:pt idx="4217">
                  <c:v>8.4557907845579088</c:v>
                </c:pt>
                <c:pt idx="4218">
                  <c:v>8.4557907845579088</c:v>
                </c:pt>
                <c:pt idx="4219">
                  <c:v>8.4557907845579088</c:v>
                </c:pt>
                <c:pt idx="4220">
                  <c:v>8.4557907845579088</c:v>
                </c:pt>
                <c:pt idx="4221">
                  <c:v>8.4557907845579088</c:v>
                </c:pt>
                <c:pt idx="4222">
                  <c:v>8.4557907845579088</c:v>
                </c:pt>
                <c:pt idx="4223">
                  <c:v>8.4557907845579088</c:v>
                </c:pt>
                <c:pt idx="4224">
                  <c:v>8.4557907845579088</c:v>
                </c:pt>
                <c:pt idx="4225">
                  <c:v>8.4557907845579088</c:v>
                </c:pt>
                <c:pt idx="4226">
                  <c:v>8.4557907845579088</c:v>
                </c:pt>
                <c:pt idx="4227">
                  <c:v>8.4557907845579088</c:v>
                </c:pt>
                <c:pt idx="4228">
                  <c:v>8.4557907845579088</c:v>
                </c:pt>
                <c:pt idx="4229">
                  <c:v>8.4557907845579088</c:v>
                </c:pt>
                <c:pt idx="4230">
                  <c:v>8.4557907845579088</c:v>
                </c:pt>
                <c:pt idx="4231">
                  <c:v>8.4557907845579088</c:v>
                </c:pt>
                <c:pt idx="4232">
                  <c:v>8.4557907845579088</c:v>
                </c:pt>
                <c:pt idx="4233">
                  <c:v>8.4557907845579088</c:v>
                </c:pt>
                <c:pt idx="4234">
                  <c:v>8.4557907845579088</c:v>
                </c:pt>
                <c:pt idx="4235">
                  <c:v>8.4557907845579088</c:v>
                </c:pt>
                <c:pt idx="4236">
                  <c:v>8.4557907845579088</c:v>
                </c:pt>
                <c:pt idx="4237">
                  <c:v>8.4557907845579088</c:v>
                </c:pt>
                <c:pt idx="4238">
                  <c:v>8.4557907845579088</c:v>
                </c:pt>
                <c:pt idx="4239">
                  <c:v>8.4557907845579088</c:v>
                </c:pt>
                <c:pt idx="4240">
                  <c:v>8.4557907845579088</c:v>
                </c:pt>
                <c:pt idx="4241">
                  <c:v>8.4557907845579088</c:v>
                </c:pt>
                <c:pt idx="4242">
                  <c:v>8.4557907845579088</c:v>
                </c:pt>
                <c:pt idx="4243">
                  <c:v>8.4557907845579088</c:v>
                </c:pt>
                <c:pt idx="4244">
                  <c:v>8.4557907845579088</c:v>
                </c:pt>
                <c:pt idx="4245">
                  <c:v>8.4557907845579088</c:v>
                </c:pt>
                <c:pt idx="4246">
                  <c:v>8.4557907845579088</c:v>
                </c:pt>
                <c:pt idx="4247">
                  <c:v>8.4557907845579088</c:v>
                </c:pt>
                <c:pt idx="4248">
                  <c:v>8.4557907845579088</c:v>
                </c:pt>
                <c:pt idx="4249">
                  <c:v>8.4557907845579088</c:v>
                </c:pt>
                <c:pt idx="4250">
                  <c:v>8.4557907845579088</c:v>
                </c:pt>
                <c:pt idx="4251">
                  <c:v>8.4557907845579088</c:v>
                </c:pt>
                <c:pt idx="4252">
                  <c:v>8.4557907845579088</c:v>
                </c:pt>
                <c:pt idx="4253">
                  <c:v>8.4557907845579088</c:v>
                </c:pt>
                <c:pt idx="4254">
                  <c:v>8.4557907845579088</c:v>
                </c:pt>
                <c:pt idx="4255">
                  <c:v>8.4557907845579088</c:v>
                </c:pt>
                <c:pt idx="4256">
                  <c:v>8.4557907845579088</c:v>
                </c:pt>
                <c:pt idx="4257">
                  <c:v>8.4557907845579088</c:v>
                </c:pt>
                <c:pt idx="4258">
                  <c:v>8.4557907845579088</c:v>
                </c:pt>
                <c:pt idx="4259">
                  <c:v>8.4557907845579088</c:v>
                </c:pt>
                <c:pt idx="4260">
                  <c:v>8.4557907845579088</c:v>
                </c:pt>
                <c:pt idx="4261">
                  <c:v>8.4557907845579088</c:v>
                </c:pt>
                <c:pt idx="4262">
                  <c:v>8.4557907845579088</c:v>
                </c:pt>
                <c:pt idx="4263">
                  <c:v>8.4557907845579088</c:v>
                </c:pt>
                <c:pt idx="4264">
                  <c:v>8.4557907845579088</c:v>
                </c:pt>
                <c:pt idx="4265">
                  <c:v>8.4557907845579088</c:v>
                </c:pt>
                <c:pt idx="4266">
                  <c:v>8.4557907845579088</c:v>
                </c:pt>
                <c:pt idx="4267">
                  <c:v>8.4557907845579088</c:v>
                </c:pt>
                <c:pt idx="4268">
                  <c:v>8.4557907845579088</c:v>
                </c:pt>
                <c:pt idx="4269">
                  <c:v>8.4557907845579088</c:v>
                </c:pt>
                <c:pt idx="4270">
                  <c:v>8.4557907845579088</c:v>
                </c:pt>
                <c:pt idx="4271">
                  <c:v>8.4557907845579088</c:v>
                </c:pt>
                <c:pt idx="4272">
                  <c:v>8.4557907845579088</c:v>
                </c:pt>
                <c:pt idx="4273">
                  <c:v>8.4557907845579088</c:v>
                </c:pt>
                <c:pt idx="4274">
                  <c:v>8.4557907845579088</c:v>
                </c:pt>
                <c:pt idx="4275">
                  <c:v>8.4557907845579088</c:v>
                </c:pt>
                <c:pt idx="4276">
                  <c:v>8.4557907845579088</c:v>
                </c:pt>
                <c:pt idx="4277">
                  <c:v>8.4557907845579088</c:v>
                </c:pt>
                <c:pt idx="4278">
                  <c:v>8.4557907845579088</c:v>
                </c:pt>
                <c:pt idx="4279">
                  <c:v>8.4557907845579088</c:v>
                </c:pt>
                <c:pt idx="4280">
                  <c:v>8.4557907845579088</c:v>
                </c:pt>
                <c:pt idx="4281">
                  <c:v>8.4557907845579088</c:v>
                </c:pt>
                <c:pt idx="4282">
                  <c:v>8.4557907845579088</c:v>
                </c:pt>
                <c:pt idx="4283">
                  <c:v>8.4557907845579088</c:v>
                </c:pt>
                <c:pt idx="4284">
                  <c:v>8.4557907845579088</c:v>
                </c:pt>
                <c:pt idx="4285">
                  <c:v>8.4557907845579088</c:v>
                </c:pt>
                <c:pt idx="4286">
                  <c:v>8.4557907845579088</c:v>
                </c:pt>
                <c:pt idx="4287">
                  <c:v>8.4557907845579088</c:v>
                </c:pt>
                <c:pt idx="4288">
                  <c:v>8.4557907845579088</c:v>
                </c:pt>
                <c:pt idx="4289">
                  <c:v>8.4557907845579088</c:v>
                </c:pt>
                <c:pt idx="4290">
                  <c:v>8.4557907845579088</c:v>
                </c:pt>
                <c:pt idx="4291">
                  <c:v>8.4557907845579088</c:v>
                </c:pt>
                <c:pt idx="4292">
                  <c:v>8.4557907845579088</c:v>
                </c:pt>
                <c:pt idx="4293">
                  <c:v>8.4557907845579088</c:v>
                </c:pt>
                <c:pt idx="4294">
                  <c:v>8.4557907845579088</c:v>
                </c:pt>
                <c:pt idx="4295">
                  <c:v>8.4557907845579088</c:v>
                </c:pt>
                <c:pt idx="4296">
                  <c:v>8.4557907845579088</c:v>
                </c:pt>
                <c:pt idx="4297">
                  <c:v>8.4557907845579088</c:v>
                </c:pt>
                <c:pt idx="4298">
                  <c:v>8.4557907845579088</c:v>
                </c:pt>
                <c:pt idx="4299">
                  <c:v>8.4557907845579088</c:v>
                </c:pt>
                <c:pt idx="4300">
                  <c:v>8.4557907845579088</c:v>
                </c:pt>
                <c:pt idx="4301">
                  <c:v>8.4557907845579088</c:v>
                </c:pt>
                <c:pt idx="4302">
                  <c:v>8.4557907845579088</c:v>
                </c:pt>
                <c:pt idx="4303">
                  <c:v>8.4557907845579088</c:v>
                </c:pt>
                <c:pt idx="4304">
                  <c:v>8.4557907845579088</c:v>
                </c:pt>
                <c:pt idx="4305">
                  <c:v>8.4557907845579088</c:v>
                </c:pt>
                <c:pt idx="4306">
                  <c:v>8.4557907845579088</c:v>
                </c:pt>
                <c:pt idx="4307">
                  <c:v>8.4557907845579088</c:v>
                </c:pt>
                <c:pt idx="4308">
                  <c:v>8.4557907845579088</c:v>
                </c:pt>
                <c:pt idx="4309">
                  <c:v>8.4557907845579088</c:v>
                </c:pt>
                <c:pt idx="4310">
                  <c:v>8.4557907845579088</c:v>
                </c:pt>
                <c:pt idx="4311">
                  <c:v>8.4557907845579088</c:v>
                </c:pt>
                <c:pt idx="4312">
                  <c:v>8.4557907845579088</c:v>
                </c:pt>
                <c:pt idx="4313">
                  <c:v>8.4557907845579088</c:v>
                </c:pt>
                <c:pt idx="4314">
                  <c:v>8.4557907845579088</c:v>
                </c:pt>
                <c:pt idx="4315">
                  <c:v>8.4557907845579088</c:v>
                </c:pt>
                <c:pt idx="4316">
                  <c:v>8.4557907845579088</c:v>
                </c:pt>
                <c:pt idx="4317">
                  <c:v>8.4557907845579088</c:v>
                </c:pt>
                <c:pt idx="4318">
                  <c:v>8.4557907845579088</c:v>
                </c:pt>
                <c:pt idx="4319">
                  <c:v>8.4557907845579088</c:v>
                </c:pt>
                <c:pt idx="4320">
                  <c:v>8.4557907845579088</c:v>
                </c:pt>
                <c:pt idx="4321">
                  <c:v>8.4557907845579088</c:v>
                </c:pt>
                <c:pt idx="4322">
                  <c:v>8.4557907845579088</c:v>
                </c:pt>
                <c:pt idx="4323">
                  <c:v>8.4557907845579088</c:v>
                </c:pt>
                <c:pt idx="4324">
                  <c:v>8.4557907845579088</c:v>
                </c:pt>
                <c:pt idx="4325">
                  <c:v>8.4557907845579088</c:v>
                </c:pt>
                <c:pt idx="4326">
                  <c:v>8.4557907845579088</c:v>
                </c:pt>
                <c:pt idx="4327">
                  <c:v>8.4557907845579088</c:v>
                </c:pt>
                <c:pt idx="4328">
                  <c:v>8.4557907845579088</c:v>
                </c:pt>
                <c:pt idx="4329">
                  <c:v>8.4557907845579088</c:v>
                </c:pt>
                <c:pt idx="4330">
                  <c:v>8.4557907845579088</c:v>
                </c:pt>
                <c:pt idx="4331">
                  <c:v>8.4557907845579088</c:v>
                </c:pt>
                <c:pt idx="4332">
                  <c:v>8.4557907845579088</c:v>
                </c:pt>
                <c:pt idx="4333">
                  <c:v>8.4557907845579088</c:v>
                </c:pt>
                <c:pt idx="4334">
                  <c:v>8.4557907845579088</c:v>
                </c:pt>
                <c:pt idx="4335">
                  <c:v>8.4557907845579088</c:v>
                </c:pt>
                <c:pt idx="4336">
                  <c:v>8.4557907845579088</c:v>
                </c:pt>
                <c:pt idx="4337">
                  <c:v>8.4557907845579088</c:v>
                </c:pt>
                <c:pt idx="4338">
                  <c:v>8.4557907845579088</c:v>
                </c:pt>
                <c:pt idx="4339">
                  <c:v>8.4557907845579088</c:v>
                </c:pt>
                <c:pt idx="4340">
                  <c:v>8.4557907845579088</c:v>
                </c:pt>
                <c:pt idx="4341">
                  <c:v>8.4557907845579088</c:v>
                </c:pt>
                <c:pt idx="4342">
                  <c:v>8.4557907845579088</c:v>
                </c:pt>
                <c:pt idx="4343">
                  <c:v>8.4557907845579088</c:v>
                </c:pt>
                <c:pt idx="4344">
                  <c:v>8.4557907845579088</c:v>
                </c:pt>
                <c:pt idx="4345">
                  <c:v>8.4557907845579088</c:v>
                </c:pt>
                <c:pt idx="4346">
                  <c:v>8.4557907845579088</c:v>
                </c:pt>
                <c:pt idx="4347">
                  <c:v>8.4557907845579088</c:v>
                </c:pt>
                <c:pt idx="4348">
                  <c:v>8.4557907845579088</c:v>
                </c:pt>
                <c:pt idx="4349">
                  <c:v>8.4557907845579088</c:v>
                </c:pt>
                <c:pt idx="4350">
                  <c:v>8.4557907845579088</c:v>
                </c:pt>
                <c:pt idx="4351">
                  <c:v>8.4557907845579088</c:v>
                </c:pt>
                <c:pt idx="4352">
                  <c:v>8.4557907845579088</c:v>
                </c:pt>
                <c:pt idx="4353">
                  <c:v>8.4557907845579088</c:v>
                </c:pt>
                <c:pt idx="4354">
                  <c:v>8.4557907845579088</c:v>
                </c:pt>
                <c:pt idx="4355">
                  <c:v>8.4557907845579088</c:v>
                </c:pt>
                <c:pt idx="4356">
                  <c:v>8.4557907845579088</c:v>
                </c:pt>
                <c:pt idx="4357">
                  <c:v>8.4557907845579088</c:v>
                </c:pt>
                <c:pt idx="4358">
                  <c:v>8.4557907845579088</c:v>
                </c:pt>
                <c:pt idx="4359">
                  <c:v>8.4557907845579088</c:v>
                </c:pt>
                <c:pt idx="4360">
                  <c:v>8.4557907845579088</c:v>
                </c:pt>
                <c:pt idx="4361">
                  <c:v>8.4557907845579088</c:v>
                </c:pt>
                <c:pt idx="4362">
                  <c:v>8.4557907845579088</c:v>
                </c:pt>
                <c:pt idx="4363">
                  <c:v>8.4557907845579088</c:v>
                </c:pt>
                <c:pt idx="4364">
                  <c:v>8.4557907845579088</c:v>
                </c:pt>
                <c:pt idx="4365">
                  <c:v>8.4557907845579088</c:v>
                </c:pt>
                <c:pt idx="4366">
                  <c:v>8.4557907845579088</c:v>
                </c:pt>
                <c:pt idx="4367">
                  <c:v>8.4557907845579088</c:v>
                </c:pt>
                <c:pt idx="4368">
                  <c:v>8.4557907845579088</c:v>
                </c:pt>
                <c:pt idx="4369">
                  <c:v>8.4557907845579088</c:v>
                </c:pt>
                <c:pt idx="4370">
                  <c:v>8.4557907845579088</c:v>
                </c:pt>
                <c:pt idx="4371">
                  <c:v>8.4557907845579088</c:v>
                </c:pt>
                <c:pt idx="4372">
                  <c:v>8.4557907845579088</c:v>
                </c:pt>
                <c:pt idx="4373">
                  <c:v>8.4557907845579088</c:v>
                </c:pt>
                <c:pt idx="4374">
                  <c:v>8.4557907845579088</c:v>
                </c:pt>
                <c:pt idx="4375">
                  <c:v>8.4557907845579088</c:v>
                </c:pt>
                <c:pt idx="4376">
                  <c:v>8.4557907845579088</c:v>
                </c:pt>
                <c:pt idx="4377">
                  <c:v>8.4557907845579088</c:v>
                </c:pt>
                <c:pt idx="4378">
                  <c:v>8.4557907845579088</c:v>
                </c:pt>
                <c:pt idx="4379">
                  <c:v>8.4557907845579088</c:v>
                </c:pt>
                <c:pt idx="4380">
                  <c:v>8.4557907845579088</c:v>
                </c:pt>
                <c:pt idx="4381">
                  <c:v>8.4557907845579088</c:v>
                </c:pt>
                <c:pt idx="4382">
                  <c:v>8.4557907845579088</c:v>
                </c:pt>
                <c:pt idx="4383">
                  <c:v>8.4557907845579088</c:v>
                </c:pt>
                <c:pt idx="4384">
                  <c:v>8.4557907845579088</c:v>
                </c:pt>
                <c:pt idx="4385">
                  <c:v>8.4557907845579088</c:v>
                </c:pt>
                <c:pt idx="4386">
                  <c:v>8.4557907845579088</c:v>
                </c:pt>
                <c:pt idx="4387">
                  <c:v>8.4557907845579088</c:v>
                </c:pt>
                <c:pt idx="4388">
                  <c:v>8.4557907845579088</c:v>
                </c:pt>
                <c:pt idx="4389">
                  <c:v>8.4557907845579088</c:v>
                </c:pt>
                <c:pt idx="4390">
                  <c:v>8.4557907845579088</c:v>
                </c:pt>
                <c:pt idx="4391">
                  <c:v>8.4557907845579088</c:v>
                </c:pt>
                <c:pt idx="4392">
                  <c:v>8.4557907845579088</c:v>
                </c:pt>
                <c:pt idx="4393">
                  <c:v>8.4557907845579088</c:v>
                </c:pt>
                <c:pt idx="4394">
                  <c:v>8.4557907845579088</c:v>
                </c:pt>
                <c:pt idx="4395">
                  <c:v>8.4557907845579088</c:v>
                </c:pt>
                <c:pt idx="4396">
                  <c:v>8.4557907845579088</c:v>
                </c:pt>
                <c:pt idx="4397">
                  <c:v>8.4557907845579088</c:v>
                </c:pt>
                <c:pt idx="4398">
                  <c:v>8.4557907845579088</c:v>
                </c:pt>
                <c:pt idx="4399">
                  <c:v>8.4557907845579088</c:v>
                </c:pt>
                <c:pt idx="4400">
                  <c:v>8.4557907845579088</c:v>
                </c:pt>
                <c:pt idx="4401">
                  <c:v>8.4557907845579088</c:v>
                </c:pt>
                <c:pt idx="4402">
                  <c:v>8.4557907845579088</c:v>
                </c:pt>
                <c:pt idx="4403">
                  <c:v>8.4557907845579088</c:v>
                </c:pt>
                <c:pt idx="4404">
                  <c:v>8.4557907845579088</c:v>
                </c:pt>
                <c:pt idx="4405">
                  <c:v>8.4557907845579088</c:v>
                </c:pt>
                <c:pt idx="4406">
                  <c:v>8.4557907845579088</c:v>
                </c:pt>
                <c:pt idx="4407">
                  <c:v>8.4557907845579088</c:v>
                </c:pt>
                <c:pt idx="4408">
                  <c:v>8.4557907845579088</c:v>
                </c:pt>
                <c:pt idx="4409">
                  <c:v>8.4557907845579088</c:v>
                </c:pt>
                <c:pt idx="4410">
                  <c:v>8.4557907845579088</c:v>
                </c:pt>
                <c:pt idx="4411">
                  <c:v>8.4557907845579088</c:v>
                </c:pt>
                <c:pt idx="4412">
                  <c:v>8.4557907845579088</c:v>
                </c:pt>
                <c:pt idx="4413">
                  <c:v>8.4557907845579088</c:v>
                </c:pt>
                <c:pt idx="4414">
                  <c:v>8.4557907845579088</c:v>
                </c:pt>
                <c:pt idx="4415">
                  <c:v>8.4557907845579088</c:v>
                </c:pt>
                <c:pt idx="4416">
                  <c:v>8.4557907845579088</c:v>
                </c:pt>
                <c:pt idx="4417">
                  <c:v>8.4557907845579088</c:v>
                </c:pt>
                <c:pt idx="4418">
                  <c:v>8.4557907845579088</c:v>
                </c:pt>
                <c:pt idx="4419">
                  <c:v>8.4557907845579088</c:v>
                </c:pt>
                <c:pt idx="4420">
                  <c:v>8.4557907845579088</c:v>
                </c:pt>
                <c:pt idx="4421">
                  <c:v>8.4557907845579088</c:v>
                </c:pt>
                <c:pt idx="4422">
                  <c:v>8.4557907845579088</c:v>
                </c:pt>
                <c:pt idx="4423">
                  <c:v>8.4557907845579088</c:v>
                </c:pt>
                <c:pt idx="4424">
                  <c:v>8.4557907845579088</c:v>
                </c:pt>
                <c:pt idx="4425">
                  <c:v>8.4557907845579088</c:v>
                </c:pt>
                <c:pt idx="4426">
                  <c:v>8.4557907845579088</c:v>
                </c:pt>
                <c:pt idx="4427">
                  <c:v>8.4557907845579088</c:v>
                </c:pt>
                <c:pt idx="4428">
                  <c:v>8.4557907845579088</c:v>
                </c:pt>
                <c:pt idx="4429">
                  <c:v>8.4557907845579088</c:v>
                </c:pt>
                <c:pt idx="4430">
                  <c:v>8.4557907845579088</c:v>
                </c:pt>
                <c:pt idx="4431">
                  <c:v>8.4557907845579088</c:v>
                </c:pt>
                <c:pt idx="4432">
                  <c:v>8.4557907845579088</c:v>
                </c:pt>
                <c:pt idx="4433">
                  <c:v>8.4557907845579088</c:v>
                </c:pt>
                <c:pt idx="4434">
                  <c:v>8.4557907845579088</c:v>
                </c:pt>
                <c:pt idx="4435">
                  <c:v>8.4557907845579088</c:v>
                </c:pt>
                <c:pt idx="4436">
                  <c:v>8.4557907845579088</c:v>
                </c:pt>
                <c:pt idx="4437">
                  <c:v>8.4557907845579088</c:v>
                </c:pt>
                <c:pt idx="4438">
                  <c:v>8.4557907845579088</c:v>
                </c:pt>
                <c:pt idx="4439">
                  <c:v>8.4557907845579088</c:v>
                </c:pt>
                <c:pt idx="4440">
                  <c:v>8.4557907845579088</c:v>
                </c:pt>
                <c:pt idx="4441">
                  <c:v>8.4557907845579088</c:v>
                </c:pt>
                <c:pt idx="4442">
                  <c:v>8.4557907845579088</c:v>
                </c:pt>
                <c:pt idx="4443">
                  <c:v>8.4557907845579088</c:v>
                </c:pt>
                <c:pt idx="4444">
                  <c:v>8.4557907845579088</c:v>
                </c:pt>
                <c:pt idx="4445">
                  <c:v>8.4557907845579088</c:v>
                </c:pt>
                <c:pt idx="4446">
                  <c:v>8.4557907845579088</c:v>
                </c:pt>
                <c:pt idx="4447">
                  <c:v>8.4557907845579088</c:v>
                </c:pt>
                <c:pt idx="4448">
                  <c:v>8.4557907845579088</c:v>
                </c:pt>
                <c:pt idx="4449">
                  <c:v>8.4557907845579088</c:v>
                </c:pt>
                <c:pt idx="4450">
                  <c:v>8.4557907845579088</c:v>
                </c:pt>
                <c:pt idx="4451">
                  <c:v>8.4557907845579088</c:v>
                </c:pt>
                <c:pt idx="4452">
                  <c:v>8.4557907845579088</c:v>
                </c:pt>
                <c:pt idx="4453">
                  <c:v>8.4557907845579088</c:v>
                </c:pt>
                <c:pt idx="4454">
                  <c:v>8.4557907845579088</c:v>
                </c:pt>
                <c:pt idx="4455">
                  <c:v>8.4557907845579088</c:v>
                </c:pt>
                <c:pt idx="4456">
                  <c:v>8.4557907845579088</c:v>
                </c:pt>
                <c:pt idx="4457">
                  <c:v>8.4557907845579088</c:v>
                </c:pt>
                <c:pt idx="4458">
                  <c:v>8.4557907845579088</c:v>
                </c:pt>
                <c:pt idx="4459">
                  <c:v>8.4557907845579088</c:v>
                </c:pt>
                <c:pt idx="4460">
                  <c:v>8.4557907845579088</c:v>
                </c:pt>
                <c:pt idx="4461">
                  <c:v>8.4557907845579088</c:v>
                </c:pt>
                <c:pt idx="4462">
                  <c:v>8.4557907845579088</c:v>
                </c:pt>
                <c:pt idx="4463">
                  <c:v>8.4557907845579088</c:v>
                </c:pt>
                <c:pt idx="4464">
                  <c:v>8.4557907845579088</c:v>
                </c:pt>
                <c:pt idx="4465">
                  <c:v>8.4557907845579088</c:v>
                </c:pt>
                <c:pt idx="4466">
                  <c:v>8.4557907845579088</c:v>
                </c:pt>
                <c:pt idx="4467">
                  <c:v>8.4557907845579088</c:v>
                </c:pt>
                <c:pt idx="4468">
                  <c:v>8.4557907845579088</c:v>
                </c:pt>
                <c:pt idx="4469">
                  <c:v>8.4557907845579088</c:v>
                </c:pt>
                <c:pt idx="4470">
                  <c:v>8.4557907845579088</c:v>
                </c:pt>
                <c:pt idx="4471">
                  <c:v>8.4557907845579088</c:v>
                </c:pt>
                <c:pt idx="4472">
                  <c:v>8.4557907845579088</c:v>
                </c:pt>
                <c:pt idx="4473">
                  <c:v>8.4557907845579088</c:v>
                </c:pt>
                <c:pt idx="4474">
                  <c:v>8.4557907845579088</c:v>
                </c:pt>
                <c:pt idx="4475">
                  <c:v>8.4557907845579088</c:v>
                </c:pt>
                <c:pt idx="4476">
                  <c:v>8.4557907845579088</c:v>
                </c:pt>
                <c:pt idx="4477">
                  <c:v>8.4557907845579088</c:v>
                </c:pt>
                <c:pt idx="4478">
                  <c:v>8.4557907845579088</c:v>
                </c:pt>
                <c:pt idx="4479">
                  <c:v>8.4557907845579088</c:v>
                </c:pt>
                <c:pt idx="4480">
                  <c:v>8.4557907845579088</c:v>
                </c:pt>
                <c:pt idx="4481">
                  <c:v>8.4557907845579088</c:v>
                </c:pt>
                <c:pt idx="4482">
                  <c:v>8.4557907845579088</c:v>
                </c:pt>
                <c:pt idx="4483">
                  <c:v>8.4557907845579088</c:v>
                </c:pt>
                <c:pt idx="4484">
                  <c:v>8.4557907845579088</c:v>
                </c:pt>
                <c:pt idx="4485">
                  <c:v>8.4557907845579088</c:v>
                </c:pt>
                <c:pt idx="4486">
                  <c:v>8.4557907845579088</c:v>
                </c:pt>
                <c:pt idx="4487">
                  <c:v>8.4557907845579088</c:v>
                </c:pt>
                <c:pt idx="4488">
                  <c:v>8.4557907845579088</c:v>
                </c:pt>
                <c:pt idx="4489">
                  <c:v>8.4557907845579088</c:v>
                </c:pt>
                <c:pt idx="4490">
                  <c:v>8.4557907845579088</c:v>
                </c:pt>
                <c:pt idx="4491">
                  <c:v>8.4557907845579088</c:v>
                </c:pt>
                <c:pt idx="4492">
                  <c:v>8.4557907845579088</c:v>
                </c:pt>
                <c:pt idx="4493">
                  <c:v>8.4557907845579088</c:v>
                </c:pt>
                <c:pt idx="4494">
                  <c:v>8.4557907845579088</c:v>
                </c:pt>
                <c:pt idx="4495">
                  <c:v>8.4557907845579088</c:v>
                </c:pt>
                <c:pt idx="4496">
                  <c:v>8.4557907845579088</c:v>
                </c:pt>
                <c:pt idx="4497">
                  <c:v>8.4557907845579088</c:v>
                </c:pt>
                <c:pt idx="4498">
                  <c:v>8.4557907845579088</c:v>
                </c:pt>
                <c:pt idx="4499">
                  <c:v>8.4557907845579088</c:v>
                </c:pt>
                <c:pt idx="4500">
                  <c:v>8.4557907845579088</c:v>
                </c:pt>
                <c:pt idx="4501">
                  <c:v>8.4557907845579088</c:v>
                </c:pt>
                <c:pt idx="4502">
                  <c:v>8.4557907845579088</c:v>
                </c:pt>
                <c:pt idx="4503">
                  <c:v>8.4557907845579088</c:v>
                </c:pt>
                <c:pt idx="4504">
                  <c:v>8.4557907845579088</c:v>
                </c:pt>
                <c:pt idx="4505">
                  <c:v>8.4557907845579088</c:v>
                </c:pt>
                <c:pt idx="4506">
                  <c:v>8.4557907845579088</c:v>
                </c:pt>
                <c:pt idx="4507">
                  <c:v>8.4557907845579088</c:v>
                </c:pt>
                <c:pt idx="4508">
                  <c:v>8.4557907845579088</c:v>
                </c:pt>
                <c:pt idx="4509">
                  <c:v>8.4557907845579088</c:v>
                </c:pt>
                <c:pt idx="4510">
                  <c:v>8.4557907845579088</c:v>
                </c:pt>
                <c:pt idx="4511">
                  <c:v>8.4557907845579088</c:v>
                </c:pt>
                <c:pt idx="4512">
                  <c:v>8.4557907845579088</c:v>
                </c:pt>
                <c:pt idx="4513">
                  <c:v>8.4557907845579088</c:v>
                </c:pt>
                <c:pt idx="4514">
                  <c:v>8.4557907845579088</c:v>
                </c:pt>
                <c:pt idx="4515">
                  <c:v>8.4557907845579088</c:v>
                </c:pt>
                <c:pt idx="4516">
                  <c:v>8.4557907845579088</c:v>
                </c:pt>
                <c:pt idx="4517">
                  <c:v>8.4557907845579088</c:v>
                </c:pt>
                <c:pt idx="4518">
                  <c:v>8.4557907845579088</c:v>
                </c:pt>
                <c:pt idx="4519">
                  <c:v>8.4557907845579088</c:v>
                </c:pt>
                <c:pt idx="4520">
                  <c:v>8.4557907845579088</c:v>
                </c:pt>
                <c:pt idx="4521">
                  <c:v>8.4557907845579088</c:v>
                </c:pt>
                <c:pt idx="4522">
                  <c:v>8.4557907845579088</c:v>
                </c:pt>
                <c:pt idx="4523">
                  <c:v>8.4557907845579088</c:v>
                </c:pt>
                <c:pt idx="4524">
                  <c:v>8.4557907845579088</c:v>
                </c:pt>
                <c:pt idx="4525">
                  <c:v>8.4557907845579088</c:v>
                </c:pt>
                <c:pt idx="4526">
                  <c:v>8.4557907845579088</c:v>
                </c:pt>
                <c:pt idx="4527">
                  <c:v>8.4557907845579088</c:v>
                </c:pt>
                <c:pt idx="4528">
                  <c:v>8.4557907845579088</c:v>
                </c:pt>
                <c:pt idx="4529">
                  <c:v>8.4557907845579088</c:v>
                </c:pt>
                <c:pt idx="4530">
                  <c:v>8.4557907845579088</c:v>
                </c:pt>
                <c:pt idx="4531">
                  <c:v>8.4557907845579088</c:v>
                </c:pt>
                <c:pt idx="4532">
                  <c:v>8.4557907845579088</c:v>
                </c:pt>
                <c:pt idx="4533">
                  <c:v>8.4557907845579088</c:v>
                </c:pt>
                <c:pt idx="4534">
                  <c:v>8.4557907845579088</c:v>
                </c:pt>
                <c:pt idx="4535">
                  <c:v>8.4557907845579088</c:v>
                </c:pt>
                <c:pt idx="4536">
                  <c:v>8.4557907845579088</c:v>
                </c:pt>
                <c:pt idx="4537">
                  <c:v>8.4557907845579088</c:v>
                </c:pt>
                <c:pt idx="4538">
                  <c:v>8.4557907845579088</c:v>
                </c:pt>
                <c:pt idx="4539">
                  <c:v>8.4557907845579088</c:v>
                </c:pt>
                <c:pt idx="4540">
                  <c:v>8.4557907845579088</c:v>
                </c:pt>
                <c:pt idx="4541">
                  <c:v>8.4557907845579088</c:v>
                </c:pt>
                <c:pt idx="4542">
                  <c:v>8.4557907845579088</c:v>
                </c:pt>
                <c:pt idx="4543">
                  <c:v>8.4557907845579088</c:v>
                </c:pt>
                <c:pt idx="4544">
                  <c:v>8.4557907845579088</c:v>
                </c:pt>
                <c:pt idx="4545">
                  <c:v>8.4557907845579088</c:v>
                </c:pt>
                <c:pt idx="4546">
                  <c:v>8.4557907845579088</c:v>
                </c:pt>
                <c:pt idx="4547">
                  <c:v>8.4557907845579088</c:v>
                </c:pt>
                <c:pt idx="4548">
                  <c:v>8.4557907845579088</c:v>
                </c:pt>
                <c:pt idx="4549">
                  <c:v>8.4557907845579088</c:v>
                </c:pt>
                <c:pt idx="4550">
                  <c:v>8.4557907845579088</c:v>
                </c:pt>
                <c:pt idx="4551">
                  <c:v>8.4557907845579088</c:v>
                </c:pt>
                <c:pt idx="4552">
                  <c:v>8.4557907845579088</c:v>
                </c:pt>
                <c:pt idx="4553">
                  <c:v>8.4557907845579088</c:v>
                </c:pt>
                <c:pt idx="4554">
                  <c:v>8.4557907845579088</c:v>
                </c:pt>
                <c:pt idx="4555">
                  <c:v>8.4557907845579088</c:v>
                </c:pt>
                <c:pt idx="4556">
                  <c:v>8.4557907845579088</c:v>
                </c:pt>
                <c:pt idx="4557">
                  <c:v>8.4557907845579088</c:v>
                </c:pt>
                <c:pt idx="4558">
                  <c:v>8.4557907845579088</c:v>
                </c:pt>
                <c:pt idx="4559">
                  <c:v>8.4557907845579088</c:v>
                </c:pt>
                <c:pt idx="4560">
                  <c:v>8.4557907845579088</c:v>
                </c:pt>
                <c:pt idx="4561">
                  <c:v>8.4557907845579088</c:v>
                </c:pt>
                <c:pt idx="4562">
                  <c:v>8.4557907845579088</c:v>
                </c:pt>
                <c:pt idx="4563">
                  <c:v>8.4557907845579088</c:v>
                </c:pt>
                <c:pt idx="4564">
                  <c:v>8.4557907845579088</c:v>
                </c:pt>
                <c:pt idx="4565">
                  <c:v>8.4557907845579088</c:v>
                </c:pt>
                <c:pt idx="4566">
                  <c:v>8.4557907845579088</c:v>
                </c:pt>
                <c:pt idx="4567">
                  <c:v>8.4557907845579088</c:v>
                </c:pt>
                <c:pt idx="4568">
                  <c:v>8.4557907845579088</c:v>
                </c:pt>
                <c:pt idx="4569">
                  <c:v>8.4557907845579088</c:v>
                </c:pt>
                <c:pt idx="4570">
                  <c:v>8.4557907845579088</c:v>
                </c:pt>
                <c:pt idx="4571">
                  <c:v>8.4557907845579088</c:v>
                </c:pt>
                <c:pt idx="4572">
                  <c:v>8.4557907845579088</c:v>
                </c:pt>
                <c:pt idx="4573">
                  <c:v>8.4557907845579088</c:v>
                </c:pt>
                <c:pt idx="4574">
                  <c:v>8.4557907845579088</c:v>
                </c:pt>
                <c:pt idx="4575">
                  <c:v>8.4557907845579088</c:v>
                </c:pt>
                <c:pt idx="4576">
                  <c:v>8.4557907845579088</c:v>
                </c:pt>
                <c:pt idx="4577">
                  <c:v>8.4557907845579088</c:v>
                </c:pt>
                <c:pt idx="4578">
                  <c:v>8.4557907845579088</c:v>
                </c:pt>
                <c:pt idx="4579">
                  <c:v>8.4557907845579088</c:v>
                </c:pt>
                <c:pt idx="4580">
                  <c:v>8.4557907845579088</c:v>
                </c:pt>
                <c:pt idx="4581">
                  <c:v>8.4557907845579088</c:v>
                </c:pt>
                <c:pt idx="4582">
                  <c:v>8.4557907845579088</c:v>
                </c:pt>
                <c:pt idx="4583">
                  <c:v>8.4557907845579088</c:v>
                </c:pt>
                <c:pt idx="4584">
                  <c:v>8.4557907845579088</c:v>
                </c:pt>
                <c:pt idx="4585">
                  <c:v>8.4557907845579088</c:v>
                </c:pt>
                <c:pt idx="4586">
                  <c:v>8.4557907845579088</c:v>
                </c:pt>
                <c:pt idx="4587">
                  <c:v>8.4557907845579088</c:v>
                </c:pt>
                <c:pt idx="4588">
                  <c:v>8.4557907845579088</c:v>
                </c:pt>
                <c:pt idx="4589">
                  <c:v>8.4557907845579088</c:v>
                </c:pt>
                <c:pt idx="4590">
                  <c:v>8.4557907845579088</c:v>
                </c:pt>
                <c:pt idx="4591">
                  <c:v>8.4557907845579088</c:v>
                </c:pt>
                <c:pt idx="4592">
                  <c:v>8.4557907845579088</c:v>
                </c:pt>
                <c:pt idx="4593">
                  <c:v>8.4557907845579088</c:v>
                </c:pt>
                <c:pt idx="4594">
                  <c:v>8.4557907845579088</c:v>
                </c:pt>
                <c:pt idx="4595">
                  <c:v>8.4557907845579088</c:v>
                </c:pt>
                <c:pt idx="4596">
                  <c:v>8.4557907845579088</c:v>
                </c:pt>
                <c:pt idx="4597">
                  <c:v>8.4557907845579088</c:v>
                </c:pt>
                <c:pt idx="4598">
                  <c:v>8.4557907845579088</c:v>
                </c:pt>
                <c:pt idx="4599">
                  <c:v>8.4557907845579088</c:v>
                </c:pt>
                <c:pt idx="4600">
                  <c:v>8.4557907845579088</c:v>
                </c:pt>
                <c:pt idx="4601">
                  <c:v>8.4557907845579088</c:v>
                </c:pt>
                <c:pt idx="4602">
                  <c:v>8.4557907845579088</c:v>
                </c:pt>
                <c:pt idx="4603">
                  <c:v>8.4557907845579088</c:v>
                </c:pt>
                <c:pt idx="4604">
                  <c:v>8.4557907845579088</c:v>
                </c:pt>
                <c:pt idx="4605">
                  <c:v>8.4557907845579088</c:v>
                </c:pt>
                <c:pt idx="4606">
                  <c:v>8.4557907845579088</c:v>
                </c:pt>
                <c:pt idx="4607">
                  <c:v>8.4557907845579088</c:v>
                </c:pt>
                <c:pt idx="4608">
                  <c:v>8.4557907845579088</c:v>
                </c:pt>
                <c:pt idx="4609">
                  <c:v>8.4557907845579088</c:v>
                </c:pt>
                <c:pt idx="4610">
                  <c:v>8.4557907845579088</c:v>
                </c:pt>
                <c:pt idx="4611">
                  <c:v>8.4557907845579088</c:v>
                </c:pt>
                <c:pt idx="4612">
                  <c:v>8.4557907845579088</c:v>
                </c:pt>
                <c:pt idx="4613">
                  <c:v>8.4557907845579088</c:v>
                </c:pt>
                <c:pt idx="4614">
                  <c:v>8.4557907845579088</c:v>
                </c:pt>
                <c:pt idx="4615">
                  <c:v>8.4557907845579088</c:v>
                </c:pt>
                <c:pt idx="4616">
                  <c:v>8.4557907845579088</c:v>
                </c:pt>
                <c:pt idx="4617">
                  <c:v>8.4557907845579088</c:v>
                </c:pt>
                <c:pt idx="4618">
                  <c:v>8.4557907845579088</c:v>
                </c:pt>
                <c:pt idx="4619">
                  <c:v>8.4557907845579088</c:v>
                </c:pt>
                <c:pt idx="4620">
                  <c:v>8.4557907845579088</c:v>
                </c:pt>
                <c:pt idx="4621">
                  <c:v>8.4557907845579088</c:v>
                </c:pt>
                <c:pt idx="4622">
                  <c:v>8.4557907845579088</c:v>
                </c:pt>
                <c:pt idx="4623">
                  <c:v>8.4557907845579088</c:v>
                </c:pt>
                <c:pt idx="4624">
                  <c:v>8.4557907845579088</c:v>
                </c:pt>
                <c:pt idx="4625">
                  <c:v>8.4557907845579088</c:v>
                </c:pt>
                <c:pt idx="4626">
                  <c:v>8.4557907845579088</c:v>
                </c:pt>
                <c:pt idx="4627">
                  <c:v>8.4557907845579088</c:v>
                </c:pt>
                <c:pt idx="4628">
                  <c:v>8.4557907845579088</c:v>
                </c:pt>
                <c:pt idx="4629">
                  <c:v>8.4557907845579088</c:v>
                </c:pt>
                <c:pt idx="4630">
                  <c:v>8.4557907845579088</c:v>
                </c:pt>
                <c:pt idx="4631">
                  <c:v>8.4557907845579088</c:v>
                </c:pt>
                <c:pt idx="4632">
                  <c:v>8.4557907845579088</c:v>
                </c:pt>
                <c:pt idx="4633">
                  <c:v>8.4557907845579088</c:v>
                </c:pt>
                <c:pt idx="4634">
                  <c:v>8.4557907845579088</c:v>
                </c:pt>
                <c:pt idx="4635">
                  <c:v>8.4557907845579088</c:v>
                </c:pt>
                <c:pt idx="4636">
                  <c:v>8.4557907845579088</c:v>
                </c:pt>
                <c:pt idx="4637">
                  <c:v>8.4557907845579088</c:v>
                </c:pt>
                <c:pt idx="4638">
                  <c:v>8.4557907845579088</c:v>
                </c:pt>
                <c:pt idx="4639">
                  <c:v>8.4557907845579088</c:v>
                </c:pt>
                <c:pt idx="4640">
                  <c:v>8.4557907845579088</c:v>
                </c:pt>
                <c:pt idx="4641">
                  <c:v>8.4557907845579088</c:v>
                </c:pt>
                <c:pt idx="4642">
                  <c:v>8.4557907845579088</c:v>
                </c:pt>
                <c:pt idx="4643">
                  <c:v>8.4557907845579088</c:v>
                </c:pt>
                <c:pt idx="4644">
                  <c:v>8.4557907845579088</c:v>
                </c:pt>
                <c:pt idx="4645">
                  <c:v>8.4557907845579088</c:v>
                </c:pt>
                <c:pt idx="4646">
                  <c:v>8.4557907845579088</c:v>
                </c:pt>
                <c:pt idx="4647">
                  <c:v>8.4557907845579088</c:v>
                </c:pt>
                <c:pt idx="4648">
                  <c:v>8.4557907845579088</c:v>
                </c:pt>
                <c:pt idx="4649">
                  <c:v>8.4557907845579088</c:v>
                </c:pt>
                <c:pt idx="4650">
                  <c:v>8.4557907845579088</c:v>
                </c:pt>
                <c:pt idx="4651">
                  <c:v>8.4557907845579088</c:v>
                </c:pt>
                <c:pt idx="4652">
                  <c:v>8.4557907845579088</c:v>
                </c:pt>
                <c:pt idx="4653">
                  <c:v>8.4557907845579088</c:v>
                </c:pt>
                <c:pt idx="4654">
                  <c:v>8.4557907845579088</c:v>
                </c:pt>
                <c:pt idx="4655">
                  <c:v>8.4557907845579088</c:v>
                </c:pt>
                <c:pt idx="4656">
                  <c:v>8.4557907845579088</c:v>
                </c:pt>
                <c:pt idx="4657">
                  <c:v>8.4557907845579088</c:v>
                </c:pt>
                <c:pt idx="4658">
                  <c:v>8.4557907845579088</c:v>
                </c:pt>
                <c:pt idx="4659">
                  <c:v>8.4557907845579088</c:v>
                </c:pt>
                <c:pt idx="4660">
                  <c:v>8.4557907845579088</c:v>
                </c:pt>
                <c:pt idx="4661">
                  <c:v>8.4557907845579088</c:v>
                </c:pt>
                <c:pt idx="4662">
                  <c:v>8.4557907845579088</c:v>
                </c:pt>
                <c:pt idx="4663">
                  <c:v>8.4557907845579088</c:v>
                </c:pt>
                <c:pt idx="4664">
                  <c:v>8.4557907845579088</c:v>
                </c:pt>
                <c:pt idx="4665">
                  <c:v>8.4557907845579088</c:v>
                </c:pt>
                <c:pt idx="4666">
                  <c:v>8.4557907845579088</c:v>
                </c:pt>
                <c:pt idx="4667">
                  <c:v>8.4557907845579088</c:v>
                </c:pt>
                <c:pt idx="4668">
                  <c:v>8.4557907845579088</c:v>
                </c:pt>
                <c:pt idx="4669">
                  <c:v>8.4557907845579088</c:v>
                </c:pt>
                <c:pt idx="4670">
                  <c:v>8.4557907845579088</c:v>
                </c:pt>
                <c:pt idx="4671">
                  <c:v>8.4557907845579088</c:v>
                </c:pt>
                <c:pt idx="4672">
                  <c:v>8.4557907845579088</c:v>
                </c:pt>
                <c:pt idx="4673">
                  <c:v>8.4557907845579088</c:v>
                </c:pt>
                <c:pt idx="4674">
                  <c:v>8.4557907845579088</c:v>
                </c:pt>
                <c:pt idx="4675">
                  <c:v>8.4557907845579088</c:v>
                </c:pt>
                <c:pt idx="4676">
                  <c:v>8.4557907845579088</c:v>
                </c:pt>
                <c:pt idx="4677">
                  <c:v>8.4557907845579088</c:v>
                </c:pt>
                <c:pt idx="4678">
                  <c:v>8.4557907845579088</c:v>
                </c:pt>
                <c:pt idx="4679">
                  <c:v>8.4557907845579088</c:v>
                </c:pt>
                <c:pt idx="4680">
                  <c:v>8.4557907845579088</c:v>
                </c:pt>
                <c:pt idx="4681">
                  <c:v>8.4557907845579088</c:v>
                </c:pt>
                <c:pt idx="4682">
                  <c:v>8.4557907845579088</c:v>
                </c:pt>
                <c:pt idx="4683">
                  <c:v>8.4557907845579088</c:v>
                </c:pt>
                <c:pt idx="4684">
                  <c:v>8.4557907845579088</c:v>
                </c:pt>
                <c:pt idx="4685">
                  <c:v>8.4557907845579088</c:v>
                </c:pt>
                <c:pt idx="4686">
                  <c:v>8.4557907845579088</c:v>
                </c:pt>
                <c:pt idx="4687">
                  <c:v>8.4557907845579088</c:v>
                </c:pt>
                <c:pt idx="4688">
                  <c:v>8.4557907845579088</c:v>
                </c:pt>
                <c:pt idx="4689">
                  <c:v>8.4557907845579088</c:v>
                </c:pt>
                <c:pt idx="4690">
                  <c:v>8.4557907845579088</c:v>
                </c:pt>
                <c:pt idx="4691">
                  <c:v>8.4557907845579088</c:v>
                </c:pt>
                <c:pt idx="4692">
                  <c:v>8.4557907845579088</c:v>
                </c:pt>
                <c:pt idx="4693">
                  <c:v>8.4557907845579088</c:v>
                </c:pt>
                <c:pt idx="4694">
                  <c:v>8.4557907845579088</c:v>
                </c:pt>
                <c:pt idx="4695">
                  <c:v>8.4557907845579088</c:v>
                </c:pt>
                <c:pt idx="4696">
                  <c:v>8.4557907845579088</c:v>
                </c:pt>
                <c:pt idx="4697">
                  <c:v>8.4557907845579088</c:v>
                </c:pt>
                <c:pt idx="4698">
                  <c:v>8.4557907845579088</c:v>
                </c:pt>
                <c:pt idx="4699">
                  <c:v>8.4557907845579088</c:v>
                </c:pt>
                <c:pt idx="4700">
                  <c:v>8.4557907845579088</c:v>
                </c:pt>
                <c:pt idx="4701">
                  <c:v>8.4557907845579088</c:v>
                </c:pt>
                <c:pt idx="4702">
                  <c:v>8.4557907845579088</c:v>
                </c:pt>
                <c:pt idx="4703">
                  <c:v>8.4557907845579088</c:v>
                </c:pt>
                <c:pt idx="4704">
                  <c:v>8.4557907845579088</c:v>
                </c:pt>
                <c:pt idx="4705">
                  <c:v>8.4557907845579088</c:v>
                </c:pt>
                <c:pt idx="4706">
                  <c:v>8.4557907845579088</c:v>
                </c:pt>
                <c:pt idx="4707">
                  <c:v>8.4557907845579088</c:v>
                </c:pt>
                <c:pt idx="4708">
                  <c:v>8.4557907845579088</c:v>
                </c:pt>
                <c:pt idx="4709">
                  <c:v>8.4557907845579088</c:v>
                </c:pt>
                <c:pt idx="4710">
                  <c:v>8.4557907845579088</c:v>
                </c:pt>
                <c:pt idx="4711">
                  <c:v>8.4557907845579088</c:v>
                </c:pt>
                <c:pt idx="4712">
                  <c:v>8.4557907845579088</c:v>
                </c:pt>
                <c:pt idx="4713">
                  <c:v>8.4557907845579088</c:v>
                </c:pt>
                <c:pt idx="4714">
                  <c:v>8.4557907845579088</c:v>
                </c:pt>
                <c:pt idx="4715">
                  <c:v>8.4557907845579088</c:v>
                </c:pt>
                <c:pt idx="4716">
                  <c:v>8.4557907845579088</c:v>
                </c:pt>
                <c:pt idx="4717">
                  <c:v>8.4557907845579088</c:v>
                </c:pt>
                <c:pt idx="4718">
                  <c:v>8.4557907845579088</c:v>
                </c:pt>
                <c:pt idx="4719">
                  <c:v>8.4557907845579088</c:v>
                </c:pt>
                <c:pt idx="4720">
                  <c:v>8.4557907845579088</c:v>
                </c:pt>
                <c:pt idx="4721">
                  <c:v>8.4557907845579088</c:v>
                </c:pt>
                <c:pt idx="4722">
                  <c:v>8.4557907845579088</c:v>
                </c:pt>
                <c:pt idx="4723">
                  <c:v>8.4557907845579088</c:v>
                </c:pt>
                <c:pt idx="4724">
                  <c:v>8.4557907845579088</c:v>
                </c:pt>
                <c:pt idx="4725">
                  <c:v>8.4557907845579088</c:v>
                </c:pt>
                <c:pt idx="4726">
                  <c:v>8.4557907845579088</c:v>
                </c:pt>
                <c:pt idx="4727">
                  <c:v>8.4557907845579088</c:v>
                </c:pt>
                <c:pt idx="4728">
                  <c:v>8.4557907845579088</c:v>
                </c:pt>
                <c:pt idx="4729">
                  <c:v>8.4557907845579088</c:v>
                </c:pt>
                <c:pt idx="4730">
                  <c:v>8.4557907845579088</c:v>
                </c:pt>
                <c:pt idx="4731">
                  <c:v>8.4557907845579088</c:v>
                </c:pt>
                <c:pt idx="4732">
                  <c:v>8.4557907845579088</c:v>
                </c:pt>
                <c:pt idx="4733">
                  <c:v>8.4557907845579088</c:v>
                </c:pt>
                <c:pt idx="4734">
                  <c:v>8.4557907845579088</c:v>
                </c:pt>
                <c:pt idx="4735">
                  <c:v>8.4557907845579088</c:v>
                </c:pt>
                <c:pt idx="4736">
                  <c:v>8.4557907845579088</c:v>
                </c:pt>
                <c:pt idx="4737">
                  <c:v>8.4557907845579088</c:v>
                </c:pt>
                <c:pt idx="4738">
                  <c:v>8.4557907845579088</c:v>
                </c:pt>
                <c:pt idx="4739">
                  <c:v>8.4557907845579088</c:v>
                </c:pt>
                <c:pt idx="4740">
                  <c:v>8.4557907845579088</c:v>
                </c:pt>
                <c:pt idx="4741">
                  <c:v>8.4557907845579088</c:v>
                </c:pt>
                <c:pt idx="4742">
                  <c:v>8.4557907845579088</c:v>
                </c:pt>
                <c:pt idx="4743">
                  <c:v>8.4557907845579088</c:v>
                </c:pt>
                <c:pt idx="4744">
                  <c:v>8.4557907845579088</c:v>
                </c:pt>
                <c:pt idx="4745">
                  <c:v>8.4557907845579088</c:v>
                </c:pt>
                <c:pt idx="4746">
                  <c:v>8.4557907845579088</c:v>
                </c:pt>
                <c:pt idx="4747">
                  <c:v>8.4557907845579088</c:v>
                </c:pt>
                <c:pt idx="4748">
                  <c:v>8.4557907845579088</c:v>
                </c:pt>
                <c:pt idx="4749">
                  <c:v>8.4557907845579088</c:v>
                </c:pt>
                <c:pt idx="4750">
                  <c:v>8.4557907845579088</c:v>
                </c:pt>
                <c:pt idx="4751">
                  <c:v>8.4557907845579088</c:v>
                </c:pt>
                <c:pt idx="4752">
                  <c:v>8.4557907845579088</c:v>
                </c:pt>
                <c:pt idx="4753">
                  <c:v>8.4557907845579088</c:v>
                </c:pt>
                <c:pt idx="4754">
                  <c:v>8.4557907845579088</c:v>
                </c:pt>
                <c:pt idx="4755">
                  <c:v>8.4557907845579088</c:v>
                </c:pt>
                <c:pt idx="4756">
                  <c:v>8.4557907845579088</c:v>
                </c:pt>
                <c:pt idx="4757">
                  <c:v>8.4557907845579088</c:v>
                </c:pt>
                <c:pt idx="4758">
                  <c:v>8.4557907845579088</c:v>
                </c:pt>
                <c:pt idx="4759">
                  <c:v>8.4557907845579088</c:v>
                </c:pt>
                <c:pt idx="4760">
                  <c:v>8.4557907845579088</c:v>
                </c:pt>
                <c:pt idx="4761">
                  <c:v>8.4557907845579088</c:v>
                </c:pt>
                <c:pt idx="4762">
                  <c:v>8.4557907845579088</c:v>
                </c:pt>
                <c:pt idx="4763">
                  <c:v>8.4557907845579088</c:v>
                </c:pt>
                <c:pt idx="4764">
                  <c:v>8.4557907845579088</c:v>
                </c:pt>
                <c:pt idx="4765">
                  <c:v>8.4557907845579088</c:v>
                </c:pt>
                <c:pt idx="4766">
                  <c:v>8.4557907845579088</c:v>
                </c:pt>
                <c:pt idx="4767">
                  <c:v>8.4557907845579088</c:v>
                </c:pt>
                <c:pt idx="4768">
                  <c:v>8.4557907845579088</c:v>
                </c:pt>
                <c:pt idx="4769">
                  <c:v>8.4557907845579088</c:v>
                </c:pt>
                <c:pt idx="4770">
                  <c:v>8.4557907845579088</c:v>
                </c:pt>
                <c:pt idx="4771">
                  <c:v>8.4557907845579088</c:v>
                </c:pt>
                <c:pt idx="4772">
                  <c:v>8.4557907845579088</c:v>
                </c:pt>
                <c:pt idx="4773">
                  <c:v>8.4557907845579088</c:v>
                </c:pt>
                <c:pt idx="4774">
                  <c:v>8.4557907845579088</c:v>
                </c:pt>
                <c:pt idx="4775">
                  <c:v>8.4557907845579088</c:v>
                </c:pt>
                <c:pt idx="4776">
                  <c:v>8.4557907845579088</c:v>
                </c:pt>
                <c:pt idx="4777">
                  <c:v>8.4557907845579088</c:v>
                </c:pt>
                <c:pt idx="4778">
                  <c:v>8.4557907845579088</c:v>
                </c:pt>
                <c:pt idx="4779">
                  <c:v>8.4557907845579088</c:v>
                </c:pt>
                <c:pt idx="4780">
                  <c:v>8.4557907845579088</c:v>
                </c:pt>
                <c:pt idx="4781">
                  <c:v>8.4557907845579088</c:v>
                </c:pt>
                <c:pt idx="4782">
                  <c:v>8.4557907845579088</c:v>
                </c:pt>
                <c:pt idx="4783">
                  <c:v>8.4557907845579088</c:v>
                </c:pt>
                <c:pt idx="4784">
                  <c:v>8.4557907845579088</c:v>
                </c:pt>
                <c:pt idx="4785">
                  <c:v>8.4557907845579088</c:v>
                </c:pt>
                <c:pt idx="4786">
                  <c:v>8.4557907845579088</c:v>
                </c:pt>
                <c:pt idx="4787">
                  <c:v>8.4557907845579088</c:v>
                </c:pt>
                <c:pt idx="4788">
                  <c:v>8.4557907845579088</c:v>
                </c:pt>
                <c:pt idx="4789">
                  <c:v>8.4557907845579088</c:v>
                </c:pt>
                <c:pt idx="4790">
                  <c:v>8.4557907845579088</c:v>
                </c:pt>
                <c:pt idx="4791">
                  <c:v>8.4557907845579088</c:v>
                </c:pt>
                <c:pt idx="4792">
                  <c:v>8.4557907845579088</c:v>
                </c:pt>
                <c:pt idx="4793">
                  <c:v>8.4557907845579088</c:v>
                </c:pt>
                <c:pt idx="4794">
                  <c:v>8.4557907845579088</c:v>
                </c:pt>
                <c:pt idx="4795">
                  <c:v>8.4557907845579088</c:v>
                </c:pt>
                <c:pt idx="4796">
                  <c:v>8.4557907845579088</c:v>
                </c:pt>
                <c:pt idx="4797">
                  <c:v>8.4557907845579088</c:v>
                </c:pt>
                <c:pt idx="4798">
                  <c:v>8.4557907845579088</c:v>
                </c:pt>
                <c:pt idx="4799">
                  <c:v>8.4557907845579088</c:v>
                </c:pt>
                <c:pt idx="4800">
                  <c:v>8.4557907845579088</c:v>
                </c:pt>
                <c:pt idx="4801">
                  <c:v>8.4557907845579088</c:v>
                </c:pt>
                <c:pt idx="4802">
                  <c:v>8.4557907845579088</c:v>
                </c:pt>
                <c:pt idx="4803">
                  <c:v>8.4557907845579088</c:v>
                </c:pt>
                <c:pt idx="4804">
                  <c:v>8.4557907845579088</c:v>
                </c:pt>
                <c:pt idx="4805">
                  <c:v>8.4557907845579088</c:v>
                </c:pt>
                <c:pt idx="4806">
                  <c:v>8.4557907845579088</c:v>
                </c:pt>
                <c:pt idx="4807">
                  <c:v>8.4557907845579088</c:v>
                </c:pt>
                <c:pt idx="4808">
                  <c:v>8.4557907845579088</c:v>
                </c:pt>
                <c:pt idx="4809">
                  <c:v>8.4557907845579088</c:v>
                </c:pt>
                <c:pt idx="4810">
                  <c:v>8.4557907845579088</c:v>
                </c:pt>
                <c:pt idx="4811">
                  <c:v>8.4557907845579088</c:v>
                </c:pt>
                <c:pt idx="4812">
                  <c:v>8.4557907845579088</c:v>
                </c:pt>
                <c:pt idx="4813">
                  <c:v>8.4557907845579088</c:v>
                </c:pt>
                <c:pt idx="4814">
                  <c:v>8.4557907845579088</c:v>
                </c:pt>
                <c:pt idx="4815">
                  <c:v>8.4557907845579088</c:v>
                </c:pt>
                <c:pt idx="4816">
                  <c:v>8.4557907845579088</c:v>
                </c:pt>
                <c:pt idx="4817">
                  <c:v>8.4557907845579088</c:v>
                </c:pt>
                <c:pt idx="4818">
                  <c:v>8.4557907845579088</c:v>
                </c:pt>
                <c:pt idx="4819">
                  <c:v>8.4557907845579088</c:v>
                </c:pt>
                <c:pt idx="4820">
                  <c:v>8.4557907845579088</c:v>
                </c:pt>
                <c:pt idx="4821">
                  <c:v>8.4557907845579088</c:v>
                </c:pt>
                <c:pt idx="4822">
                  <c:v>8.4557907845579088</c:v>
                </c:pt>
                <c:pt idx="4823">
                  <c:v>8.4557907845579088</c:v>
                </c:pt>
                <c:pt idx="4824">
                  <c:v>8.4557907845579088</c:v>
                </c:pt>
                <c:pt idx="4825">
                  <c:v>8.4557907845579088</c:v>
                </c:pt>
                <c:pt idx="4826">
                  <c:v>8.4557907845579088</c:v>
                </c:pt>
                <c:pt idx="4827">
                  <c:v>8.4557907845579088</c:v>
                </c:pt>
                <c:pt idx="4828">
                  <c:v>8.4557907845579088</c:v>
                </c:pt>
                <c:pt idx="4829">
                  <c:v>8.4557907845579088</c:v>
                </c:pt>
                <c:pt idx="4830">
                  <c:v>8.4557907845579088</c:v>
                </c:pt>
                <c:pt idx="4831">
                  <c:v>8.4557907845579088</c:v>
                </c:pt>
                <c:pt idx="4832">
                  <c:v>8.4557907845579088</c:v>
                </c:pt>
                <c:pt idx="4833">
                  <c:v>8.4557907845579088</c:v>
                </c:pt>
                <c:pt idx="4834">
                  <c:v>8.4557907845579088</c:v>
                </c:pt>
                <c:pt idx="4835">
                  <c:v>8.4557907845579088</c:v>
                </c:pt>
                <c:pt idx="4836">
                  <c:v>8.4557907845579088</c:v>
                </c:pt>
                <c:pt idx="4837">
                  <c:v>8.4557907845579088</c:v>
                </c:pt>
                <c:pt idx="4838">
                  <c:v>8.4557907845579088</c:v>
                </c:pt>
                <c:pt idx="4839">
                  <c:v>8.4557907845579088</c:v>
                </c:pt>
                <c:pt idx="4840">
                  <c:v>8.4557907845579088</c:v>
                </c:pt>
                <c:pt idx="4841">
                  <c:v>8.4557907845579088</c:v>
                </c:pt>
                <c:pt idx="4842">
                  <c:v>8.4557907845579088</c:v>
                </c:pt>
                <c:pt idx="4843">
                  <c:v>8.4557907845579088</c:v>
                </c:pt>
                <c:pt idx="4844">
                  <c:v>8.4557907845579088</c:v>
                </c:pt>
                <c:pt idx="4845">
                  <c:v>8.4557907845579088</c:v>
                </c:pt>
                <c:pt idx="4846">
                  <c:v>8.4557907845579088</c:v>
                </c:pt>
                <c:pt idx="4847">
                  <c:v>8.4557907845579088</c:v>
                </c:pt>
                <c:pt idx="4848">
                  <c:v>8.4557907845579088</c:v>
                </c:pt>
                <c:pt idx="4849">
                  <c:v>8.4557907845579088</c:v>
                </c:pt>
                <c:pt idx="4850">
                  <c:v>8.4557907845579088</c:v>
                </c:pt>
                <c:pt idx="4851">
                  <c:v>8.4557907845579088</c:v>
                </c:pt>
                <c:pt idx="4852">
                  <c:v>8.4557907845579088</c:v>
                </c:pt>
                <c:pt idx="4853">
                  <c:v>8.4557907845579088</c:v>
                </c:pt>
                <c:pt idx="4854">
                  <c:v>8.4557907845579088</c:v>
                </c:pt>
                <c:pt idx="4855">
                  <c:v>8.4557907845579088</c:v>
                </c:pt>
                <c:pt idx="4856">
                  <c:v>8.4557907845579088</c:v>
                </c:pt>
                <c:pt idx="4857">
                  <c:v>8.4557907845579088</c:v>
                </c:pt>
                <c:pt idx="4858">
                  <c:v>8.4557907845579088</c:v>
                </c:pt>
                <c:pt idx="4859">
                  <c:v>8.4557907845579088</c:v>
                </c:pt>
                <c:pt idx="4860">
                  <c:v>8.4557907845579088</c:v>
                </c:pt>
                <c:pt idx="4861">
                  <c:v>8.4557907845579088</c:v>
                </c:pt>
                <c:pt idx="4862">
                  <c:v>8.4557907845579088</c:v>
                </c:pt>
                <c:pt idx="4863">
                  <c:v>8.4557907845579088</c:v>
                </c:pt>
                <c:pt idx="4864">
                  <c:v>8.4557907845579088</c:v>
                </c:pt>
                <c:pt idx="4865">
                  <c:v>8.4557907845579088</c:v>
                </c:pt>
                <c:pt idx="4866">
                  <c:v>8.4557907845579088</c:v>
                </c:pt>
                <c:pt idx="4867">
                  <c:v>8.4557907845579088</c:v>
                </c:pt>
                <c:pt idx="4868">
                  <c:v>8.4557907845579088</c:v>
                </c:pt>
                <c:pt idx="4869">
                  <c:v>8.4557907845579088</c:v>
                </c:pt>
                <c:pt idx="4870">
                  <c:v>8.4557907845579088</c:v>
                </c:pt>
                <c:pt idx="4871">
                  <c:v>8.4557907845579088</c:v>
                </c:pt>
                <c:pt idx="4872">
                  <c:v>8.4557907845579088</c:v>
                </c:pt>
                <c:pt idx="4873">
                  <c:v>8.4557907845579088</c:v>
                </c:pt>
                <c:pt idx="4874">
                  <c:v>8.4557907845579088</c:v>
                </c:pt>
                <c:pt idx="4875">
                  <c:v>8.4557907845579088</c:v>
                </c:pt>
                <c:pt idx="4876">
                  <c:v>8.4557907845579088</c:v>
                </c:pt>
                <c:pt idx="4877">
                  <c:v>8.4557907845579088</c:v>
                </c:pt>
                <c:pt idx="4878">
                  <c:v>8.4557907845579088</c:v>
                </c:pt>
                <c:pt idx="4879">
                  <c:v>8.4557907845579088</c:v>
                </c:pt>
                <c:pt idx="4880">
                  <c:v>8.4557907845579088</c:v>
                </c:pt>
                <c:pt idx="4881">
                  <c:v>8.4557907845579088</c:v>
                </c:pt>
                <c:pt idx="4882">
                  <c:v>8.4557907845579088</c:v>
                </c:pt>
                <c:pt idx="4883">
                  <c:v>8.4557907845579088</c:v>
                </c:pt>
                <c:pt idx="4884">
                  <c:v>8.4557907845579088</c:v>
                </c:pt>
                <c:pt idx="4885">
                  <c:v>8.4557907845579088</c:v>
                </c:pt>
                <c:pt idx="4886">
                  <c:v>8.4557907845579088</c:v>
                </c:pt>
                <c:pt idx="4887">
                  <c:v>8.4557907845579088</c:v>
                </c:pt>
                <c:pt idx="4888">
                  <c:v>8.4557907845579088</c:v>
                </c:pt>
                <c:pt idx="4889">
                  <c:v>8.4557907845579088</c:v>
                </c:pt>
                <c:pt idx="4890">
                  <c:v>8.4557907845579088</c:v>
                </c:pt>
                <c:pt idx="4891">
                  <c:v>8.4557907845579088</c:v>
                </c:pt>
                <c:pt idx="4892">
                  <c:v>8.4557907845579088</c:v>
                </c:pt>
                <c:pt idx="4893">
                  <c:v>8.4557907845579088</c:v>
                </c:pt>
                <c:pt idx="4894">
                  <c:v>8.4557907845579088</c:v>
                </c:pt>
                <c:pt idx="4895">
                  <c:v>8.4557907845579088</c:v>
                </c:pt>
                <c:pt idx="4896">
                  <c:v>8.4557907845579088</c:v>
                </c:pt>
                <c:pt idx="4897">
                  <c:v>8.4557907845579088</c:v>
                </c:pt>
                <c:pt idx="4898">
                  <c:v>8.4557907845579088</c:v>
                </c:pt>
                <c:pt idx="4899">
                  <c:v>8.4557907845579088</c:v>
                </c:pt>
                <c:pt idx="4900">
                  <c:v>8.4557907845579088</c:v>
                </c:pt>
                <c:pt idx="4901">
                  <c:v>8.4557907845579088</c:v>
                </c:pt>
                <c:pt idx="4902">
                  <c:v>8.4557907845579088</c:v>
                </c:pt>
                <c:pt idx="4903">
                  <c:v>8.4557907845579088</c:v>
                </c:pt>
                <c:pt idx="4904">
                  <c:v>8.4557907845579088</c:v>
                </c:pt>
                <c:pt idx="4905">
                  <c:v>8.4557907845579088</c:v>
                </c:pt>
                <c:pt idx="4906">
                  <c:v>8.4557907845579088</c:v>
                </c:pt>
                <c:pt idx="4907">
                  <c:v>8.4557907845579088</c:v>
                </c:pt>
                <c:pt idx="4908">
                  <c:v>8.4557907845579088</c:v>
                </c:pt>
                <c:pt idx="4909">
                  <c:v>8.4557907845579088</c:v>
                </c:pt>
                <c:pt idx="4910">
                  <c:v>8.4557907845579088</c:v>
                </c:pt>
                <c:pt idx="4911">
                  <c:v>8.4557907845579088</c:v>
                </c:pt>
                <c:pt idx="4912">
                  <c:v>8.4557907845579088</c:v>
                </c:pt>
                <c:pt idx="4913">
                  <c:v>8.4557907845579088</c:v>
                </c:pt>
                <c:pt idx="4914">
                  <c:v>8.4557907845579088</c:v>
                </c:pt>
                <c:pt idx="4915">
                  <c:v>8.4557907845579088</c:v>
                </c:pt>
                <c:pt idx="4916">
                  <c:v>8.4557907845579088</c:v>
                </c:pt>
                <c:pt idx="4917">
                  <c:v>8.4557907845579088</c:v>
                </c:pt>
                <c:pt idx="4918">
                  <c:v>8.4557907845579088</c:v>
                </c:pt>
                <c:pt idx="4919">
                  <c:v>8.4557907845579088</c:v>
                </c:pt>
                <c:pt idx="4920">
                  <c:v>8.4557907845579088</c:v>
                </c:pt>
                <c:pt idx="4921">
                  <c:v>8.4557907845579088</c:v>
                </c:pt>
                <c:pt idx="4922">
                  <c:v>8.4557907845579088</c:v>
                </c:pt>
                <c:pt idx="4923">
                  <c:v>8.4557907845579088</c:v>
                </c:pt>
                <c:pt idx="4924">
                  <c:v>8.4557907845579088</c:v>
                </c:pt>
                <c:pt idx="4925">
                  <c:v>8.4557907845579088</c:v>
                </c:pt>
                <c:pt idx="4926">
                  <c:v>8.4557907845579088</c:v>
                </c:pt>
                <c:pt idx="4927">
                  <c:v>8.4557907845579088</c:v>
                </c:pt>
                <c:pt idx="4928">
                  <c:v>8.4557907845579088</c:v>
                </c:pt>
                <c:pt idx="4929">
                  <c:v>8.4557907845579088</c:v>
                </c:pt>
                <c:pt idx="4930">
                  <c:v>8.4557907845579088</c:v>
                </c:pt>
                <c:pt idx="4931">
                  <c:v>8.4557907845579088</c:v>
                </c:pt>
                <c:pt idx="4932">
                  <c:v>8.4557907845579088</c:v>
                </c:pt>
                <c:pt idx="4933">
                  <c:v>8.4557907845579088</c:v>
                </c:pt>
                <c:pt idx="4934">
                  <c:v>8.4557907845579088</c:v>
                </c:pt>
                <c:pt idx="4935">
                  <c:v>8.4557907845579088</c:v>
                </c:pt>
                <c:pt idx="4936">
                  <c:v>8.4557907845579088</c:v>
                </c:pt>
                <c:pt idx="4937">
                  <c:v>8.4557907845579088</c:v>
                </c:pt>
                <c:pt idx="4938">
                  <c:v>8.4557907845579088</c:v>
                </c:pt>
                <c:pt idx="4939">
                  <c:v>8.4557907845579088</c:v>
                </c:pt>
                <c:pt idx="4940">
                  <c:v>8.4557907845579088</c:v>
                </c:pt>
                <c:pt idx="4941">
                  <c:v>8.4557907845579088</c:v>
                </c:pt>
                <c:pt idx="4942">
                  <c:v>8.4557907845579088</c:v>
                </c:pt>
                <c:pt idx="4943">
                  <c:v>8.4557907845579088</c:v>
                </c:pt>
                <c:pt idx="4944">
                  <c:v>8.4557907845579088</c:v>
                </c:pt>
                <c:pt idx="4945">
                  <c:v>8.4557907845579088</c:v>
                </c:pt>
                <c:pt idx="4946">
                  <c:v>8.4557907845579088</c:v>
                </c:pt>
                <c:pt idx="4947">
                  <c:v>8.4557907845579088</c:v>
                </c:pt>
                <c:pt idx="4948">
                  <c:v>8.4557907845579088</c:v>
                </c:pt>
                <c:pt idx="4949">
                  <c:v>8.4557907845579088</c:v>
                </c:pt>
                <c:pt idx="4950">
                  <c:v>8.4557907845579088</c:v>
                </c:pt>
                <c:pt idx="4951">
                  <c:v>8.4557907845579088</c:v>
                </c:pt>
                <c:pt idx="4952">
                  <c:v>8.4557907845579088</c:v>
                </c:pt>
                <c:pt idx="4953">
                  <c:v>8.4557907845579088</c:v>
                </c:pt>
                <c:pt idx="4954">
                  <c:v>8.4557907845579088</c:v>
                </c:pt>
                <c:pt idx="4955">
                  <c:v>8.4557907845579088</c:v>
                </c:pt>
                <c:pt idx="4956">
                  <c:v>8.4557907845579088</c:v>
                </c:pt>
                <c:pt idx="4957">
                  <c:v>8.4557907845579088</c:v>
                </c:pt>
                <c:pt idx="4958">
                  <c:v>8.4557907845579088</c:v>
                </c:pt>
                <c:pt idx="4959">
                  <c:v>8.4557907845579088</c:v>
                </c:pt>
                <c:pt idx="4960">
                  <c:v>8.4557907845579088</c:v>
                </c:pt>
                <c:pt idx="4961">
                  <c:v>8.4557907845579088</c:v>
                </c:pt>
                <c:pt idx="4962">
                  <c:v>8.4557907845579088</c:v>
                </c:pt>
                <c:pt idx="4963">
                  <c:v>8.4557907845579088</c:v>
                </c:pt>
                <c:pt idx="4964">
                  <c:v>8.4557907845579088</c:v>
                </c:pt>
                <c:pt idx="4965">
                  <c:v>8.4557907845579088</c:v>
                </c:pt>
                <c:pt idx="4966">
                  <c:v>8.4557907845579088</c:v>
                </c:pt>
                <c:pt idx="4967">
                  <c:v>8.4557907845579088</c:v>
                </c:pt>
                <c:pt idx="4968">
                  <c:v>8.4557907845579088</c:v>
                </c:pt>
                <c:pt idx="4969">
                  <c:v>8.4557907845579088</c:v>
                </c:pt>
                <c:pt idx="4970">
                  <c:v>8.4557907845579088</c:v>
                </c:pt>
                <c:pt idx="4971">
                  <c:v>8.4557907845579088</c:v>
                </c:pt>
                <c:pt idx="4972">
                  <c:v>8.4557907845579088</c:v>
                </c:pt>
                <c:pt idx="4973">
                  <c:v>8.4557907845579088</c:v>
                </c:pt>
                <c:pt idx="4974">
                  <c:v>8.4557907845579088</c:v>
                </c:pt>
                <c:pt idx="4975">
                  <c:v>8.4557907845579088</c:v>
                </c:pt>
                <c:pt idx="4976">
                  <c:v>8.4557907845579088</c:v>
                </c:pt>
                <c:pt idx="4977">
                  <c:v>8.4557907845579088</c:v>
                </c:pt>
                <c:pt idx="4978">
                  <c:v>8.4557907845579088</c:v>
                </c:pt>
                <c:pt idx="4979">
                  <c:v>8.4557907845579088</c:v>
                </c:pt>
                <c:pt idx="4980">
                  <c:v>8.4557907845579088</c:v>
                </c:pt>
                <c:pt idx="4981">
                  <c:v>8.4557907845579088</c:v>
                </c:pt>
                <c:pt idx="4982">
                  <c:v>8.4557907845579088</c:v>
                </c:pt>
                <c:pt idx="4983">
                  <c:v>8.4557907845579088</c:v>
                </c:pt>
                <c:pt idx="4984">
                  <c:v>8.4557907845579088</c:v>
                </c:pt>
                <c:pt idx="4985">
                  <c:v>8.4557907845579088</c:v>
                </c:pt>
                <c:pt idx="4986">
                  <c:v>8.4557907845579088</c:v>
                </c:pt>
                <c:pt idx="4987">
                  <c:v>8.4557907845579088</c:v>
                </c:pt>
                <c:pt idx="4988">
                  <c:v>8.4557907845579088</c:v>
                </c:pt>
                <c:pt idx="4989">
                  <c:v>8.4557907845579088</c:v>
                </c:pt>
                <c:pt idx="4990">
                  <c:v>8.4557907845579088</c:v>
                </c:pt>
                <c:pt idx="4991">
                  <c:v>8.4557907845579088</c:v>
                </c:pt>
                <c:pt idx="4992">
                  <c:v>8.4557907845579088</c:v>
                </c:pt>
                <c:pt idx="4993">
                  <c:v>8.4557907845579088</c:v>
                </c:pt>
                <c:pt idx="4994">
                  <c:v>8.4557907845579088</c:v>
                </c:pt>
                <c:pt idx="4995">
                  <c:v>8.4557907845579088</c:v>
                </c:pt>
                <c:pt idx="4996">
                  <c:v>8.4557907845579088</c:v>
                </c:pt>
                <c:pt idx="4997">
                  <c:v>8.4557907845579088</c:v>
                </c:pt>
                <c:pt idx="4998">
                  <c:v>8.4557907845579088</c:v>
                </c:pt>
                <c:pt idx="4999">
                  <c:v>8.4557907845579088</c:v>
                </c:pt>
                <c:pt idx="5000">
                  <c:v>8.4557907845579088</c:v>
                </c:pt>
                <c:pt idx="5001">
                  <c:v>8.4557907845579088</c:v>
                </c:pt>
                <c:pt idx="5002">
                  <c:v>8.4557907845579088</c:v>
                </c:pt>
                <c:pt idx="5003">
                  <c:v>8.4557907845579088</c:v>
                </c:pt>
                <c:pt idx="5004">
                  <c:v>8.4557907845579088</c:v>
                </c:pt>
                <c:pt idx="5005">
                  <c:v>8.4557907845579088</c:v>
                </c:pt>
                <c:pt idx="5006">
                  <c:v>8.4557907845579088</c:v>
                </c:pt>
                <c:pt idx="5007">
                  <c:v>8.4557907845579088</c:v>
                </c:pt>
                <c:pt idx="5008">
                  <c:v>8.4557907845579088</c:v>
                </c:pt>
                <c:pt idx="5009">
                  <c:v>8.4557907845579088</c:v>
                </c:pt>
                <c:pt idx="5010">
                  <c:v>8.4557907845579088</c:v>
                </c:pt>
                <c:pt idx="5011">
                  <c:v>8.4557907845579088</c:v>
                </c:pt>
                <c:pt idx="5012">
                  <c:v>8.4557907845579088</c:v>
                </c:pt>
                <c:pt idx="5013">
                  <c:v>8.4557907845579088</c:v>
                </c:pt>
                <c:pt idx="5014">
                  <c:v>8.4557907845579088</c:v>
                </c:pt>
                <c:pt idx="5015">
                  <c:v>8.4557907845579088</c:v>
                </c:pt>
                <c:pt idx="5016">
                  <c:v>8.4557907845579088</c:v>
                </c:pt>
                <c:pt idx="5017">
                  <c:v>8.4557907845579088</c:v>
                </c:pt>
                <c:pt idx="5018">
                  <c:v>8.4557907845579088</c:v>
                </c:pt>
                <c:pt idx="5019">
                  <c:v>8.4557907845579088</c:v>
                </c:pt>
                <c:pt idx="5020">
                  <c:v>8.4557907845579088</c:v>
                </c:pt>
                <c:pt idx="5021">
                  <c:v>8.4557907845579088</c:v>
                </c:pt>
                <c:pt idx="5022">
                  <c:v>8.4557907845579088</c:v>
                </c:pt>
                <c:pt idx="5023">
                  <c:v>8.4557907845579088</c:v>
                </c:pt>
                <c:pt idx="5024">
                  <c:v>8.4557907845579088</c:v>
                </c:pt>
                <c:pt idx="5025">
                  <c:v>8.4557907845579088</c:v>
                </c:pt>
                <c:pt idx="5026">
                  <c:v>8.4557907845579088</c:v>
                </c:pt>
                <c:pt idx="5027">
                  <c:v>8.4557907845579088</c:v>
                </c:pt>
                <c:pt idx="5028">
                  <c:v>8.4557907845579088</c:v>
                </c:pt>
                <c:pt idx="5029">
                  <c:v>8.4557907845579088</c:v>
                </c:pt>
                <c:pt idx="5030">
                  <c:v>8.4557907845579088</c:v>
                </c:pt>
                <c:pt idx="5031">
                  <c:v>8.4557907845579088</c:v>
                </c:pt>
                <c:pt idx="5032">
                  <c:v>8.4557907845579088</c:v>
                </c:pt>
                <c:pt idx="5033">
                  <c:v>8.4557907845579088</c:v>
                </c:pt>
                <c:pt idx="5034">
                  <c:v>8.4557907845579088</c:v>
                </c:pt>
                <c:pt idx="5035">
                  <c:v>8.4557907845579088</c:v>
                </c:pt>
                <c:pt idx="5036">
                  <c:v>8.4557907845579088</c:v>
                </c:pt>
                <c:pt idx="5037">
                  <c:v>8.4557907845579088</c:v>
                </c:pt>
                <c:pt idx="5038">
                  <c:v>8.4557907845579088</c:v>
                </c:pt>
                <c:pt idx="5039">
                  <c:v>8.4557907845579088</c:v>
                </c:pt>
                <c:pt idx="5040">
                  <c:v>8.4557907845579088</c:v>
                </c:pt>
                <c:pt idx="5041">
                  <c:v>8.4557907845579088</c:v>
                </c:pt>
                <c:pt idx="5042">
                  <c:v>8.4557907845579088</c:v>
                </c:pt>
                <c:pt idx="5043">
                  <c:v>8.4557907845579088</c:v>
                </c:pt>
                <c:pt idx="5044">
                  <c:v>8.4557907845579088</c:v>
                </c:pt>
                <c:pt idx="5045">
                  <c:v>8.4557907845579088</c:v>
                </c:pt>
                <c:pt idx="5046">
                  <c:v>8.4557907845579088</c:v>
                </c:pt>
                <c:pt idx="5047">
                  <c:v>8.4557907845579088</c:v>
                </c:pt>
                <c:pt idx="5048">
                  <c:v>8.4557907845579088</c:v>
                </c:pt>
                <c:pt idx="5049">
                  <c:v>8.4557907845579088</c:v>
                </c:pt>
                <c:pt idx="5050">
                  <c:v>8.4557907845579088</c:v>
                </c:pt>
                <c:pt idx="5051">
                  <c:v>8.4557907845579088</c:v>
                </c:pt>
                <c:pt idx="5052">
                  <c:v>8.4557907845579088</c:v>
                </c:pt>
                <c:pt idx="5053">
                  <c:v>8.4557907845579088</c:v>
                </c:pt>
                <c:pt idx="5054">
                  <c:v>8.4557907845579088</c:v>
                </c:pt>
                <c:pt idx="5055">
                  <c:v>8.4557907845579088</c:v>
                </c:pt>
                <c:pt idx="5056">
                  <c:v>8.4557907845579088</c:v>
                </c:pt>
                <c:pt idx="5057">
                  <c:v>8.4557907845579088</c:v>
                </c:pt>
                <c:pt idx="5058">
                  <c:v>8.4557907845579088</c:v>
                </c:pt>
                <c:pt idx="5059">
                  <c:v>8.4557907845579088</c:v>
                </c:pt>
                <c:pt idx="5060">
                  <c:v>8.4557907845579088</c:v>
                </c:pt>
                <c:pt idx="5061">
                  <c:v>8.4557907845579088</c:v>
                </c:pt>
                <c:pt idx="5062">
                  <c:v>8.4557907845579088</c:v>
                </c:pt>
                <c:pt idx="5063">
                  <c:v>8.4557907845579088</c:v>
                </c:pt>
                <c:pt idx="5064">
                  <c:v>8.4557907845579088</c:v>
                </c:pt>
                <c:pt idx="5065">
                  <c:v>8.4557907845579088</c:v>
                </c:pt>
                <c:pt idx="5066">
                  <c:v>8.4557907845579088</c:v>
                </c:pt>
                <c:pt idx="5067">
                  <c:v>8.4557907845579088</c:v>
                </c:pt>
                <c:pt idx="5068">
                  <c:v>8.4557907845579088</c:v>
                </c:pt>
                <c:pt idx="5069">
                  <c:v>8.4557907845579088</c:v>
                </c:pt>
                <c:pt idx="5070">
                  <c:v>8.4557907845579088</c:v>
                </c:pt>
                <c:pt idx="5071">
                  <c:v>8.4557907845579088</c:v>
                </c:pt>
                <c:pt idx="5072">
                  <c:v>8.4557907845579088</c:v>
                </c:pt>
                <c:pt idx="5073">
                  <c:v>8.4557907845579088</c:v>
                </c:pt>
                <c:pt idx="5074">
                  <c:v>8.4557907845579088</c:v>
                </c:pt>
                <c:pt idx="5075">
                  <c:v>8.4557907845579088</c:v>
                </c:pt>
                <c:pt idx="5076">
                  <c:v>8.4557907845579088</c:v>
                </c:pt>
                <c:pt idx="5077">
                  <c:v>8.4557907845579088</c:v>
                </c:pt>
                <c:pt idx="5078">
                  <c:v>8.4557907845579088</c:v>
                </c:pt>
                <c:pt idx="5079">
                  <c:v>8.4557907845579088</c:v>
                </c:pt>
                <c:pt idx="5080">
                  <c:v>8.4557907845579088</c:v>
                </c:pt>
                <c:pt idx="5081">
                  <c:v>8.4557907845579088</c:v>
                </c:pt>
                <c:pt idx="5082">
                  <c:v>8.4557907845579088</c:v>
                </c:pt>
                <c:pt idx="5083">
                  <c:v>8.4557907845579088</c:v>
                </c:pt>
                <c:pt idx="5084">
                  <c:v>8.4557907845579088</c:v>
                </c:pt>
                <c:pt idx="5085">
                  <c:v>8.4557907845579088</c:v>
                </c:pt>
                <c:pt idx="5086">
                  <c:v>8.4557907845579088</c:v>
                </c:pt>
                <c:pt idx="5087">
                  <c:v>8.4557907845579088</c:v>
                </c:pt>
                <c:pt idx="5088">
                  <c:v>8.4557907845579088</c:v>
                </c:pt>
                <c:pt idx="5089">
                  <c:v>8.4557907845579088</c:v>
                </c:pt>
                <c:pt idx="5090">
                  <c:v>8.4557907845579088</c:v>
                </c:pt>
                <c:pt idx="5091">
                  <c:v>8.4557907845579088</c:v>
                </c:pt>
                <c:pt idx="5092">
                  <c:v>8.4557907845579088</c:v>
                </c:pt>
                <c:pt idx="5093">
                  <c:v>8.4557907845579088</c:v>
                </c:pt>
                <c:pt idx="5094">
                  <c:v>8.4557907845579088</c:v>
                </c:pt>
                <c:pt idx="5095">
                  <c:v>8.4557907845579088</c:v>
                </c:pt>
                <c:pt idx="5096">
                  <c:v>8.4557907845579088</c:v>
                </c:pt>
                <c:pt idx="5097">
                  <c:v>8.4557907845579088</c:v>
                </c:pt>
                <c:pt idx="5098">
                  <c:v>8.4557907845579088</c:v>
                </c:pt>
                <c:pt idx="5099">
                  <c:v>8.4557907845579088</c:v>
                </c:pt>
                <c:pt idx="5100">
                  <c:v>8.4557907845579088</c:v>
                </c:pt>
                <c:pt idx="5101">
                  <c:v>8.4557907845579088</c:v>
                </c:pt>
                <c:pt idx="5102">
                  <c:v>8.4557907845579088</c:v>
                </c:pt>
                <c:pt idx="5103">
                  <c:v>8.4557907845579088</c:v>
                </c:pt>
                <c:pt idx="5104">
                  <c:v>8.4557907845579088</c:v>
                </c:pt>
                <c:pt idx="5105">
                  <c:v>8.4557907845579088</c:v>
                </c:pt>
                <c:pt idx="5106">
                  <c:v>8.4557907845579088</c:v>
                </c:pt>
                <c:pt idx="5107">
                  <c:v>8.4557907845579088</c:v>
                </c:pt>
                <c:pt idx="5108">
                  <c:v>8.4557907845579088</c:v>
                </c:pt>
                <c:pt idx="5109">
                  <c:v>8.4557907845579088</c:v>
                </c:pt>
                <c:pt idx="5110">
                  <c:v>8.4557907845579088</c:v>
                </c:pt>
                <c:pt idx="5111">
                  <c:v>8.4557907845579088</c:v>
                </c:pt>
                <c:pt idx="5112">
                  <c:v>8.4557907845579088</c:v>
                </c:pt>
                <c:pt idx="5113">
                  <c:v>8.4557907845579088</c:v>
                </c:pt>
                <c:pt idx="5114">
                  <c:v>8.4557907845579088</c:v>
                </c:pt>
                <c:pt idx="5115">
                  <c:v>8.4557907845579088</c:v>
                </c:pt>
                <c:pt idx="5116">
                  <c:v>8.4557907845579088</c:v>
                </c:pt>
                <c:pt idx="5117">
                  <c:v>8.4557907845579088</c:v>
                </c:pt>
                <c:pt idx="5118">
                  <c:v>8.4557907845579088</c:v>
                </c:pt>
                <c:pt idx="5119">
                  <c:v>8.4557907845579088</c:v>
                </c:pt>
                <c:pt idx="5120">
                  <c:v>8.4557907845579088</c:v>
                </c:pt>
                <c:pt idx="5121">
                  <c:v>8.4557907845579088</c:v>
                </c:pt>
                <c:pt idx="5122">
                  <c:v>8.4557907845579088</c:v>
                </c:pt>
                <c:pt idx="5123">
                  <c:v>8.4557907845579088</c:v>
                </c:pt>
                <c:pt idx="5124">
                  <c:v>8.4557907845579088</c:v>
                </c:pt>
                <c:pt idx="5125">
                  <c:v>8.4557907845579088</c:v>
                </c:pt>
                <c:pt idx="5126">
                  <c:v>8.4557907845579088</c:v>
                </c:pt>
                <c:pt idx="5127">
                  <c:v>8.4557907845579088</c:v>
                </c:pt>
                <c:pt idx="5128">
                  <c:v>8.4557907845579088</c:v>
                </c:pt>
                <c:pt idx="5129">
                  <c:v>8.4557907845579088</c:v>
                </c:pt>
                <c:pt idx="5130">
                  <c:v>8.4557907845579088</c:v>
                </c:pt>
                <c:pt idx="5131">
                  <c:v>8.4557907845579088</c:v>
                </c:pt>
                <c:pt idx="5132">
                  <c:v>8.4557907845579088</c:v>
                </c:pt>
                <c:pt idx="5133">
                  <c:v>8.4557907845579088</c:v>
                </c:pt>
                <c:pt idx="5134">
                  <c:v>8.4557907845579088</c:v>
                </c:pt>
                <c:pt idx="5135">
                  <c:v>8.4557907845579088</c:v>
                </c:pt>
                <c:pt idx="5136">
                  <c:v>8.4557907845579088</c:v>
                </c:pt>
                <c:pt idx="5137">
                  <c:v>8.4557907845579088</c:v>
                </c:pt>
                <c:pt idx="5138">
                  <c:v>8.4557907845579088</c:v>
                </c:pt>
                <c:pt idx="5139">
                  <c:v>8.4557907845579088</c:v>
                </c:pt>
                <c:pt idx="5140">
                  <c:v>8.4557907845579088</c:v>
                </c:pt>
                <c:pt idx="5141">
                  <c:v>8.4557907845579088</c:v>
                </c:pt>
                <c:pt idx="5142">
                  <c:v>8.4557907845579088</c:v>
                </c:pt>
                <c:pt idx="5143">
                  <c:v>8.4557907845579088</c:v>
                </c:pt>
                <c:pt idx="5144">
                  <c:v>8.4557907845579088</c:v>
                </c:pt>
                <c:pt idx="5145">
                  <c:v>8.4557907845579088</c:v>
                </c:pt>
                <c:pt idx="5146">
                  <c:v>8.4557907845579088</c:v>
                </c:pt>
                <c:pt idx="5147">
                  <c:v>8.4557907845579088</c:v>
                </c:pt>
                <c:pt idx="5148">
                  <c:v>8.4557907845579088</c:v>
                </c:pt>
                <c:pt idx="5149">
                  <c:v>8.4557907845579088</c:v>
                </c:pt>
                <c:pt idx="5150">
                  <c:v>8.4557907845579088</c:v>
                </c:pt>
                <c:pt idx="5151">
                  <c:v>8.4557907845579088</c:v>
                </c:pt>
                <c:pt idx="5152">
                  <c:v>8.4557907845579088</c:v>
                </c:pt>
                <c:pt idx="5153">
                  <c:v>8.4557907845579088</c:v>
                </c:pt>
                <c:pt idx="5154">
                  <c:v>8.4557907845579088</c:v>
                </c:pt>
                <c:pt idx="5155">
                  <c:v>8.4557907845579088</c:v>
                </c:pt>
                <c:pt idx="5156">
                  <c:v>8.4557907845579088</c:v>
                </c:pt>
                <c:pt idx="5157">
                  <c:v>8.4557907845579088</c:v>
                </c:pt>
                <c:pt idx="5158">
                  <c:v>8.4557907845579088</c:v>
                </c:pt>
                <c:pt idx="5159">
                  <c:v>8.4557907845579088</c:v>
                </c:pt>
                <c:pt idx="5160">
                  <c:v>8.4557907845579088</c:v>
                </c:pt>
                <c:pt idx="5161">
                  <c:v>8.4557907845579088</c:v>
                </c:pt>
                <c:pt idx="5162">
                  <c:v>8.4557907845579088</c:v>
                </c:pt>
                <c:pt idx="5163">
                  <c:v>8.4557907845579088</c:v>
                </c:pt>
                <c:pt idx="5164">
                  <c:v>8.4557907845579088</c:v>
                </c:pt>
                <c:pt idx="5165">
                  <c:v>8.4557907845579088</c:v>
                </c:pt>
                <c:pt idx="5166">
                  <c:v>8.4557907845579088</c:v>
                </c:pt>
                <c:pt idx="5167">
                  <c:v>8.4557907845579088</c:v>
                </c:pt>
                <c:pt idx="5168">
                  <c:v>8.4557907845579088</c:v>
                </c:pt>
                <c:pt idx="5169">
                  <c:v>8.4557907845579088</c:v>
                </c:pt>
                <c:pt idx="5170">
                  <c:v>8.4557907845579088</c:v>
                </c:pt>
                <c:pt idx="5171">
                  <c:v>8.4557907845579088</c:v>
                </c:pt>
                <c:pt idx="5172">
                  <c:v>8.4557907845579088</c:v>
                </c:pt>
                <c:pt idx="5173">
                  <c:v>8.4557907845579088</c:v>
                </c:pt>
                <c:pt idx="5174">
                  <c:v>8.4557907845579088</c:v>
                </c:pt>
                <c:pt idx="5175">
                  <c:v>8.4557907845579088</c:v>
                </c:pt>
                <c:pt idx="5176">
                  <c:v>8.4557907845579088</c:v>
                </c:pt>
                <c:pt idx="5177">
                  <c:v>8.4557907845579088</c:v>
                </c:pt>
                <c:pt idx="5178">
                  <c:v>8.4557907845579088</c:v>
                </c:pt>
                <c:pt idx="5179">
                  <c:v>8.4557907845579088</c:v>
                </c:pt>
                <c:pt idx="5180">
                  <c:v>8.4557907845579088</c:v>
                </c:pt>
                <c:pt idx="5181">
                  <c:v>8.4557907845579088</c:v>
                </c:pt>
                <c:pt idx="5182">
                  <c:v>8.4557907845579088</c:v>
                </c:pt>
                <c:pt idx="5183">
                  <c:v>8.4557907845579088</c:v>
                </c:pt>
                <c:pt idx="5184">
                  <c:v>8.4557907845579088</c:v>
                </c:pt>
                <c:pt idx="5185">
                  <c:v>8.4557907845579088</c:v>
                </c:pt>
                <c:pt idx="5186">
                  <c:v>8.4557907845579088</c:v>
                </c:pt>
                <c:pt idx="5187">
                  <c:v>8.4557907845579088</c:v>
                </c:pt>
                <c:pt idx="5188">
                  <c:v>8.4557907845579088</c:v>
                </c:pt>
                <c:pt idx="5189">
                  <c:v>8.4557907845579088</c:v>
                </c:pt>
                <c:pt idx="5190">
                  <c:v>8.4557907845579088</c:v>
                </c:pt>
                <c:pt idx="5191">
                  <c:v>8.4557907845579088</c:v>
                </c:pt>
                <c:pt idx="5192">
                  <c:v>8.4557907845579088</c:v>
                </c:pt>
                <c:pt idx="5193">
                  <c:v>8.4557907845579088</c:v>
                </c:pt>
                <c:pt idx="5194">
                  <c:v>8.4557907845579088</c:v>
                </c:pt>
                <c:pt idx="5195">
                  <c:v>8.4557907845579088</c:v>
                </c:pt>
                <c:pt idx="5196">
                  <c:v>8.4557907845579088</c:v>
                </c:pt>
                <c:pt idx="5197">
                  <c:v>8.4557907845579088</c:v>
                </c:pt>
                <c:pt idx="5198">
                  <c:v>8.4557907845579088</c:v>
                </c:pt>
                <c:pt idx="5199">
                  <c:v>8.4557907845579088</c:v>
                </c:pt>
                <c:pt idx="5200">
                  <c:v>8.4557907845579088</c:v>
                </c:pt>
                <c:pt idx="5201">
                  <c:v>8.4557907845579088</c:v>
                </c:pt>
                <c:pt idx="5202">
                  <c:v>8.4557907845579088</c:v>
                </c:pt>
                <c:pt idx="5203">
                  <c:v>8.4557907845579088</c:v>
                </c:pt>
                <c:pt idx="5204">
                  <c:v>8.4557907845579088</c:v>
                </c:pt>
                <c:pt idx="5205">
                  <c:v>8.4557907845579088</c:v>
                </c:pt>
                <c:pt idx="5206">
                  <c:v>8.4557907845579088</c:v>
                </c:pt>
                <c:pt idx="5207">
                  <c:v>8.4557907845579088</c:v>
                </c:pt>
                <c:pt idx="5208">
                  <c:v>8.4557907845579088</c:v>
                </c:pt>
                <c:pt idx="5209">
                  <c:v>8.4557907845579088</c:v>
                </c:pt>
                <c:pt idx="5210">
                  <c:v>8.4557907845579088</c:v>
                </c:pt>
                <c:pt idx="5211">
                  <c:v>8.4557907845579088</c:v>
                </c:pt>
                <c:pt idx="5212">
                  <c:v>8.4557907845579088</c:v>
                </c:pt>
                <c:pt idx="5213">
                  <c:v>8.4557907845579088</c:v>
                </c:pt>
                <c:pt idx="5214">
                  <c:v>8.4557907845579088</c:v>
                </c:pt>
                <c:pt idx="5215">
                  <c:v>8.4557907845579088</c:v>
                </c:pt>
                <c:pt idx="5216">
                  <c:v>8.4557907845579088</c:v>
                </c:pt>
                <c:pt idx="5217">
                  <c:v>8.4557907845579088</c:v>
                </c:pt>
                <c:pt idx="5218">
                  <c:v>8.4557907845579088</c:v>
                </c:pt>
                <c:pt idx="5219">
                  <c:v>8.4557907845579088</c:v>
                </c:pt>
                <c:pt idx="5220">
                  <c:v>8.4557907845579088</c:v>
                </c:pt>
                <c:pt idx="5221">
                  <c:v>8.4557907845579088</c:v>
                </c:pt>
                <c:pt idx="5222">
                  <c:v>8.4557907845579088</c:v>
                </c:pt>
                <c:pt idx="5223">
                  <c:v>8.4557907845579088</c:v>
                </c:pt>
                <c:pt idx="5224">
                  <c:v>8.4557907845579088</c:v>
                </c:pt>
                <c:pt idx="5225">
                  <c:v>8.4557907845579088</c:v>
                </c:pt>
                <c:pt idx="5226">
                  <c:v>8.4557907845579088</c:v>
                </c:pt>
                <c:pt idx="5227">
                  <c:v>8.4557907845579088</c:v>
                </c:pt>
                <c:pt idx="5228">
                  <c:v>8.4557907845579088</c:v>
                </c:pt>
                <c:pt idx="5229">
                  <c:v>8.4557907845579088</c:v>
                </c:pt>
                <c:pt idx="5230">
                  <c:v>8.4557907845579088</c:v>
                </c:pt>
                <c:pt idx="5231">
                  <c:v>8.4557907845579088</c:v>
                </c:pt>
                <c:pt idx="5232">
                  <c:v>8.4557907845579088</c:v>
                </c:pt>
                <c:pt idx="5233">
                  <c:v>8.4557907845579088</c:v>
                </c:pt>
                <c:pt idx="5234">
                  <c:v>8.4557907845579088</c:v>
                </c:pt>
                <c:pt idx="5235">
                  <c:v>8.4557907845579088</c:v>
                </c:pt>
                <c:pt idx="5236">
                  <c:v>8.4557907845579088</c:v>
                </c:pt>
                <c:pt idx="5237">
                  <c:v>8.4557907845579088</c:v>
                </c:pt>
                <c:pt idx="5238">
                  <c:v>8.4557907845579088</c:v>
                </c:pt>
                <c:pt idx="5239">
                  <c:v>8.4557907845579088</c:v>
                </c:pt>
                <c:pt idx="5240">
                  <c:v>8.4557907845579088</c:v>
                </c:pt>
                <c:pt idx="5241">
                  <c:v>8.4557907845579088</c:v>
                </c:pt>
                <c:pt idx="5242">
                  <c:v>8.4557907845579088</c:v>
                </c:pt>
                <c:pt idx="5243">
                  <c:v>8.4557907845579088</c:v>
                </c:pt>
                <c:pt idx="5244">
                  <c:v>8.4557907845579088</c:v>
                </c:pt>
                <c:pt idx="5245">
                  <c:v>8.4557907845579088</c:v>
                </c:pt>
                <c:pt idx="5246">
                  <c:v>8.4557907845579088</c:v>
                </c:pt>
                <c:pt idx="5247">
                  <c:v>8.4557907845579088</c:v>
                </c:pt>
                <c:pt idx="5248">
                  <c:v>8.4557907845579088</c:v>
                </c:pt>
                <c:pt idx="5249">
                  <c:v>8.4557907845579088</c:v>
                </c:pt>
                <c:pt idx="5250">
                  <c:v>8.4557907845579088</c:v>
                </c:pt>
                <c:pt idx="5251">
                  <c:v>8.4557907845579088</c:v>
                </c:pt>
                <c:pt idx="5252">
                  <c:v>8.4557907845579088</c:v>
                </c:pt>
                <c:pt idx="5253">
                  <c:v>8.4557907845579088</c:v>
                </c:pt>
                <c:pt idx="5254">
                  <c:v>8.4557907845579088</c:v>
                </c:pt>
                <c:pt idx="5255">
                  <c:v>8.4557907845579088</c:v>
                </c:pt>
                <c:pt idx="5256">
                  <c:v>8.4557907845579088</c:v>
                </c:pt>
                <c:pt idx="5257">
                  <c:v>8.4557907845579088</c:v>
                </c:pt>
                <c:pt idx="5258">
                  <c:v>8.4557907845579088</c:v>
                </c:pt>
                <c:pt idx="5259">
                  <c:v>8.4557907845579088</c:v>
                </c:pt>
                <c:pt idx="5260">
                  <c:v>8.4557907845579088</c:v>
                </c:pt>
                <c:pt idx="5261">
                  <c:v>8.4557907845579088</c:v>
                </c:pt>
                <c:pt idx="5262">
                  <c:v>8.4557907845579088</c:v>
                </c:pt>
                <c:pt idx="5263">
                  <c:v>8.4557907845579088</c:v>
                </c:pt>
                <c:pt idx="5264">
                  <c:v>8.4557907845579088</c:v>
                </c:pt>
                <c:pt idx="5265">
                  <c:v>8.4557907845579088</c:v>
                </c:pt>
                <c:pt idx="5266">
                  <c:v>8.4557907845579088</c:v>
                </c:pt>
                <c:pt idx="5267">
                  <c:v>8.4557907845579088</c:v>
                </c:pt>
                <c:pt idx="5268">
                  <c:v>8.4557907845579088</c:v>
                </c:pt>
                <c:pt idx="5269">
                  <c:v>8.4557907845579088</c:v>
                </c:pt>
                <c:pt idx="5270">
                  <c:v>8.4557907845579088</c:v>
                </c:pt>
                <c:pt idx="5271">
                  <c:v>8.4557907845579088</c:v>
                </c:pt>
                <c:pt idx="5272">
                  <c:v>8.4557907845579088</c:v>
                </c:pt>
                <c:pt idx="5273">
                  <c:v>8.4557907845579088</c:v>
                </c:pt>
                <c:pt idx="5274">
                  <c:v>8.4557907845579088</c:v>
                </c:pt>
                <c:pt idx="5275">
                  <c:v>8.4557907845579088</c:v>
                </c:pt>
                <c:pt idx="5276">
                  <c:v>8.4557907845579088</c:v>
                </c:pt>
                <c:pt idx="5277">
                  <c:v>8.4557907845579088</c:v>
                </c:pt>
                <c:pt idx="5278">
                  <c:v>8.4557907845579088</c:v>
                </c:pt>
                <c:pt idx="5279">
                  <c:v>8.4557907845579088</c:v>
                </c:pt>
                <c:pt idx="5280">
                  <c:v>8.4557907845579088</c:v>
                </c:pt>
                <c:pt idx="5281">
                  <c:v>8.4557907845579088</c:v>
                </c:pt>
                <c:pt idx="5282">
                  <c:v>8.4557907845579088</c:v>
                </c:pt>
                <c:pt idx="5283">
                  <c:v>8.4557907845579088</c:v>
                </c:pt>
                <c:pt idx="5284">
                  <c:v>8.4557907845579088</c:v>
                </c:pt>
                <c:pt idx="5285">
                  <c:v>8.4557907845579088</c:v>
                </c:pt>
                <c:pt idx="5286">
                  <c:v>8.4557907845579088</c:v>
                </c:pt>
                <c:pt idx="5287">
                  <c:v>8.4557907845579088</c:v>
                </c:pt>
                <c:pt idx="5288">
                  <c:v>8.4557907845579088</c:v>
                </c:pt>
                <c:pt idx="5289">
                  <c:v>8.4557907845579088</c:v>
                </c:pt>
                <c:pt idx="5290">
                  <c:v>8.4557907845579088</c:v>
                </c:pt>
                <c:pt idx="5291">
                  <c:v>8.4557907845579088</c:v>
                </c:pt>
                <c:pt idx="5292">
                  <c:v>8.4557907845579088</c:v>
                </c:pt>
                <c:pt idx="5293">
                  <c:v>8.4557907845579088</c:v>
                </c:pt>
                <c:pt idx="5294">
                  <c:v>8.4557907845579088</c:v>
                </c:pt>
                <c:pt idx="5295">
                  <c:v>8.4557907845579088</c:v>
                </c:pt>
                <c:pt idx="5296">
                  <c:v>8.4557907845579088</c:v>
                </c:pt>
                <c:pt idx="5297">
                  <c:v>8.4557907845579088</c:v>
                </c:pt>
                <c:pt idx="5298">
                  <c:v>8.4557907845579088</c:v>
                </c:pt>
                <c:pt idx="5299">
                  <c:v>8.4557907845579088</c:v>
                </c:pt>
                <c:pt idx="5300">
                  <c:v>8.4557907845579088</c:v>
                </c:pt>
                <c:pt idx="5301">
                  <c:v>8.4557907845579088</c:v>
                </c:pt>
                <c:pt idx="5302">
                  <c:v>8.4557907845579088</c:v>
                </c:pt>
                <c:pt idx="5303">
                  <c:v>8.4557907845579088</c:v>
                </c:pt>
                <c:pt idx="5304">
                  <c:v>8.4557907845579088</c:v>
                </c:pt>
                <c:pt idx="5305">
                  <c:v>8.4557907845579088</c:v>
                </c:pt>
                <c:pt idx="5306">
                  <c:v>8.4557907845579088</c:v>
                </c:pt>
                <c:pt idx="5307">
                  <c:v>8.4557907845579088</c:v>
                </c:pt>
                <c:pt idx="5308">
                  <c:v>8.4557907845579088</c:v>
                </c:pt>
                <c:pt idx="5309">
                  <c:v>8.4557907845579088</c:v>
                </c:pt>
                <c:pt idx="5310">
                  <c:v>8.4557907845579088</c:v>
                </c:pt>
                <c:pt idx="5311">
                  <c:v>8.4557907845579088</c:v>
                </c:pt>
                <c:pt idx="5312">
                  <c:v>8.4557907845579088</c:v>
                </c:pt>
                <c:pt idx="5313">
                  <c:v>8.4557907845579088</c:v>
                </c:pt>
                <c:pt idx="5314">
                  <c:v>8.4557907845579088</c:v>
                </c:pt>
                <c:pt idx="5315">
                  <c:v>8.4557907845579088</c:v>
                </c:pt>
                <c:pt idx="5316">
                  <c:v>8.4557907845579088</c:v>
                </c:pt>
                <c:pt idx="5317">
                  <c:v>8.4557907845579088</c:v>
                </c:pt>
                <c:pt idx="5318">
                  <c:v>8.4557907845579088</c:v>
                </c:pt>
                <c:pt idx="5319">
                  <c:v>8.4557907845579088</c:v>
                </c:pt>
                <c:pt idx="5320">
                  <c:v>8.4557907845579088</c:v>
                </c:pt>
                <c:pt idx="5321">
                  <c:v>8.4557907845579088</c:v>
                </c:pt>
                <c:pt idx="5322">
                  <c:v>8.4557907845579088</c:v>
                </c:pt>
                <c:pt idx="5323">
                  <c:v>8.4557907845579088</c:v>
                </c:pt>
                <c:pt idx="5324">
                  <c:v>8.4557907845579088</c:v>
                </c:pt>
                <c:pt idx="5325">
                  <c:v>8.4557907845579088</c:v>
                </c:pt>
                <c:pt idx="5326">
                  <c:v>8.4557907845579088</c:v>
                </c:pt>
                <c:pt idx="5327">
                  <c:v>8.4557907845579088</c:v>
                </c:pt>
                <c:pt idx="5328">
                  <c:v>8.4557907845579088</c:v>
                </c:pt>
                <c:pt idx="5329">
                  <c:v>8.4557907845579088</c:v>
                </c:pt>
                <c:pt idx="5330">
                  <c:v>8.4557907845579088</c:v>
                </c:pt>
                <c:pt idx="5331">
                  <c:v>8.4557907845579088</c:v>
                </c:pt>
                <c:pt idx="5332">
                  <c:v>8.4557907845579088</c:v>
                </c:pt>
                <c:pt idx="5333">
                  <c:v>8.4557907845579088</c:v>
                </c:pt>
                <c:pt idx="5334">
                  <c:v>8.4557907845579088</c:v>
                </c:pt>
                <c:pt idx="5335">
                  <c:v>8.4557907845579088</c:v>
                </c:pt>
                <c:pt idx="5336">
                  <c:v>8.4557907845579088</c:v>
                </c:pt>
                <c:pt idx="5337">
                  <c:v>8.4557907845579088</c:v>
                </c:pt>
                <c:pt idx="5338">
                  <c:v>8.4557907845579088</c:v>
                </c:pt>
                <c:pt idx="5339">
                  <c:v>8.4557907845579088</c:v>
                </c:pt>
                <c:pt idx="5340">
                  <c:v>8.4557907845579088</c:v>
                </c:pt>
                <c:pt idx="5341">
                  <c:v>8.4557907845579088</c:v>
                </c:pt>
                <c:pt idx="5342">
                  <c:v>8.4557907845579088</c:v>
                </c:pt>
                <c:pt idx="5343">
                  <c:v>8.4557907845579088</c:v>
                </c:pt>
                <c:pt idx="5344">
                  <c:v>8.4557907845579088</c:v>
                </c:pt>
                <c:pt idx="5345">
                  <c:v>8.4557907845579088</c:v>
                </c:pt>
                <c:pt idx="5346">
                  <c:v>8.4557907845579088</c:v>
                </c:pt>
                <c:pt idx="5347">
                  <c:v>8.4557907845579088</c:v>
                </c:pt>
                <c:pt idx="5348">
                  <c:v>8.4557907845579088</c:v>
                </c:pt>
                <c:pt idx="5349">
                  <c:v>8.4557907845579088</c:v>
                </c:pt>
                <c:pt idx="5350">
                  <c:v>8.4557907845579088</c:v>
                </c:pt>
                <c:pt idx="5351">
                  <c:v>8.4557907845579088</c:v>
                </c:pt>
                <c:pt idx="5352">
                  <c:v>8.4557907845579088</c:v>
                </c:pt>
                <c:pt idx="5353">
                  <c:v>8.4557907845579088</c:v>
                </c:pt>
                <c:pt idx="5354">
                  <c:v>8.4557907845579088</c:v>
                </c:pt>
                <c:pt idx="5355">
                  <c:v>8.4557907845579088</c:v>
                </c:pt>
                <c:pt idx="5356">
                  <c:v>8.4557907845579088</c:v>
                </c:pt>
                <c:pt idx="5357">
                  <c:v>8.4557907845579088</c:v>
                </c:pt>
                <c:pt idx="5358">
                  <c:v>8.4557907845579088</c:v>
                </c:pt>
                <c:pt idx="5359">
                  <c:v>8.4557907845579088</c:v>
                </c:pt>
                <c:pt idx="5360">
                  <c:v>8.4557907845579088</c:v>
                </c:pt>
                <c:pt idx="5361">
                  <c:v>8.4557907845579088</c:v>
                </c:pt>
                <c:pt idx="5362">
                  <c:v>8.4557907845579088</c:v>
                </c:pt>
                <c:pt idx="5363">
                  <c:v>8.4557907845579088</c:v>
                </c:pt>
                <c:pt idx="5364">
                  <c:v>8.4557907845579088</c:v>
                </c:pt>
                <c:pt idx="5365">
                  <c:v>8.4557907845579088</c:v>
                </c:pt>
                <c:pt idx="5366">
                  <c:v>8.4557907845579088</c:v>
                </c:pt>
                <c:pt idx="5367">
                  <c:v>8.4557907845579088</c:v>
                </c:pt>
                <c:pt idx="5368">
                  <c:v>8.4557907845579088</c:v>
                </c:pt>
                <c:pt idx="5369">
                  <c:v>8.4557907845579088</c:v>
                </c:pt>
                <c:pt idx="5370">
                  <c:v>8.4557907845579088</c:v>
                </c:pt>
                <c:pt idx="5371">
                  <c:v>8.4557907845579088</c:v>
                </c:pt>
                <c:pt idx="5372">
                  <c:v>8.4557907845579088</c:v>
                </c:pt>
                <c:pt idx="5373">
                  <c:v>8.4557907845579088</c:v>
                </c:pt>
                <c:pt idx="5374">
                  <c:v>8.4557907845579088</c:v>
                </c:pt>
                <c:pt idx="5375">
                  <c:v>8.4557907845579088</c:v>
                </c:pt>
                <c:pt idx="5376">
                  <c:v>8.4557907845579088</c:v>
                </c:pt>
                <c:pt idx="5377">
                  <c:v>8.4557907845579088</c:v>
                </c:pt>
                <c:pt idx="5378">
                  <c:v>8.4557907845579088</c:v>
                </c:pt>
                <c:pt idx="5379">
                  <c:v>8.4557907845579088</c:v>
                </c:pt>
                <c:pt idx="5380">
                  <c:v>8.4557907845579088</c:v>
                </c:pt>
                <c:pt idx="5381">
                  <c:v>8.4557907845579088</c:v>
                </c:pt>
                <c:pt idx="5382">
                  <c:v>8.4557907845579088</c:v>
                </c:pt>
                <c:pt idx="5383">
                  <c:v>8.4557907845579088</c:v>
                </c:pt>
                <c:pt idx="5384">
                  <c:v>8.4557907845579088</c:v>
                </c:pt>
                <c:pt idx="5385">
                  <c:v>8.4557907845579088</c:v>
                </c:pt>
                <c:pt idx="5386">
                  <c:v>8.4557907845579088</c:v>
                </c:pt>
                <c:pt idx="5387">
                  <c:v>8.4557907845579088</c:v>
                </c:pt>
                <c:pt idx="5388">
                  <c:v>8.4557907845579088</c:v>
                </c:pt>
                <c:pt idx="5389">
                  <c:v>8.4557907845579088</c:v>
                </c:pt>
                <c:pt idx="5390">
                  <c:v>8.4557907845579088</c:v>
                </c:pt>
                <c:pt idx="5391">
                  <c:v>8.4557907845579088</c:v>
                </c:pt>
                <c:pt idx="5392">
                  <c:v>8.4557907845579088</c:v>
                </c:pt>
                <c:pt idx="5393">
                  <c:v>8.4557907845579088</c:v>
                </c:pt>
                <c:pt idx="5394">
                  <c:v>8.4557907845579088</c:v>
                </c:pt>
                <c:pt idx="5395">
                  <c:v>8.4557907845579088</c:v>
                </c:pt>
                <c:pt idx="5396">
                  <c:v>8.4557907845579088</c:v>
                </c:pt>
                <c:pt idx="5397">
                  <c:v>8.4557907845579088</c:v>
                </c:pt>
                <c:pt idx="5398">
                  <c:v>8.4557907845579088</c:v>
                </c:pt>
                <c:pt idx="5399">
                  <c:v>8.4557907845579088</c:v>
                </c:pt>
                <c:pt idx="5400">
                  <c:v>8.4557907845579088</c:v>
                </c:pt>
                <c:pt idx="5401">
                  <c:v>8.4557907845579088</c:v>
                </c:pt>
                <c:pt idx="5402">
                  <c:v>8.4557907845579088</c:v>
                </c:pt>
                <c:pt idx="5403">
                  <c:v>8.4557907845579088</c:v>
                </c:pt>
                <c:pt idx="5404">
                  <c:v>8.4557907845579088</c:v>
                </c:pt>
                <c:pt idx="5405">
                  <c:v>8.4557907845579088</c:v>
                </c:pt>
                <c:pt idx="5406">
                  <c:v>8.4557907845579088</c:v>
                </c:pt>
                <c:pt idx="5407">
                  <c:v>8.4557907845579088</c:v>
                </c:pt>
                <c:pt idx="5408">
                  <c:v>8.4557907845579088</c:v>
                </c:pt>
                <c:pt idx="5409">
                  <c:v>8.4557907845579088</c:v>
                </c:pt>
                <c:pt idx="5410">
                  <c:v>8.4557907845579088</c:v>
                </c:pt>
                <c:pt idx="5411">
                  <c:v>8.4557907845579088</c:v>
                </c:pt>
                <c:pt idx="5412">
                  <c:v>8.4557907845579088</c:v>
                </c:pt>
                <c:pt idx="5413">
                  <c:v>8.4557907845579088</c:v>
                </c:pt>
                <c:pt idx="5414">
                  <c:v>8.4557907845579088</c:v>
                </c:pt>
                <c:pt idx="5415">
                  <c:v>8.4557907845579088</c:v>
                </c:pt>
                <c:pt idx="5416">
                  <c:v>8.4557907845579088</c:v>
                </c:pt>
                <c:pt idx="5417">
                  <c:v>8.4557907845579088</c:v>
                </c:pt>
                <c:pt idx="5418">
                  <c:v>8.4557907845579088</c:v>
                </c:pt>
                <c:pt idx="5419">
                  <c:v>8.4557907845579088</c:v>
                </c:pt>
                <c:pt idx="5420">
                  <c:v>8.4557907845579088</c:v>
                </c:pt>
                <c:pt idx="5421">
                  <c:v>8.4557907845579088</c:v>
                </c:pt>
                <c:pt idx="5422">
                  <c:v>8.4557907845579088</c:v>
                </c:pt>
                <c:pt idx="5423">
                  <c:v>8.4557907845579088</c:v>
                </c:pt>
                <c:pt idx="5424">
                  <c:v>8.4557907845579088</c:v>
                </c:pt>
                <c:pt idx="5425">
                  <c:v>8.4557907845579088</c:v>
                </c:pt>
                <c:pt idx="5426">
                  <c:v>8.4557907845579088</c:v>
                </c:pt>
                <c:pt idx="5427">
                  <c:v>8.4557907845579088</c:v>
                </c:pt>
                <c:pt idx="5428">
                  <c:v>8.4557907845579088</c:v>
                </c:pt>
                <c:pt idx="5429">
                  <c:v>8.4557907845579088</c:v>
                </c:pt>
                <c:pt idx="5430">
                  <c:v>8.4557907845579088</c:v>
                </c:pt>
                <c:pt idx="5431">
                  <c:v>8.4557907845579088</c:v>
                </c:pt>
                <c:pt idx="5432">
                  <c:v>8.4557907845579088</c:v>
                </c:pt>
                <c:pt idx="5433">
                  <c:v>8.4557907845579088</c:v>
                </c:pt>
                <c:pt idx="5434">
                  <c:v>8.4557907845579088</c:v>
                </c:pt>
                <c:pt idx="5435">
                  <c:v>8.4557907845579088</c:v>
                </c:pt>
                <c:pt idx="5436">
                  <c:v>8.4557907845579088</c:v>
                </c:pt>
                <c:pt idx="5437">
                  <c:v>8.4557907845579088</c:v>
                </c:pt>
                <c:pt idx="5438">
                  <c:v>8.4557907845579088</c:v>
                </c:pt>
                <c:pt idx="5439">
                  <c:v>8.4557907845579088</c:v>
                </c:pt>
                <c:pt idx="5440">
                  <c:v>8.4557907845579088</c:v>
                </c:pt>
                <c:pt idx="5441">
                  <c:v>8.4557907845579088</c:v>
                </c:pt>
                <c:pt idx="5442">
                  <c:v>8.4557907845579088</c:v>
                </c:pt>
                <c:pt idx="5443">
                  <c:v>8.4557907845579088</c:v>
                </c:pt>
                <c:pt idx="5444">
                  <c:v>8.4557907845579088</c:v>
                </c:pt>
                <c:pt idx="5445">
                  <c:v>8.4557907845579088</c:v>
                </c:pt>
                <c:pt idx="5446">
                  <c:v>8.4557907845579088</c:v>
                </c:pt>
                <c:pt idx="5447">
                  <c:v>8.4557907845579088</c:v>
                </c:pt>
                <c:pt idx="5448">
                  <c:v>8.4557907845579088</c:v>
                </c:pt>
                <c:pt idx="5449">
                  <c:v>8.4557907845579088</c:v>
                </c:pt>
                <c:pt idx="5450">
                  <c:v>8.4557907845579088</c:v>
                </c:pt>
                <c:pt idx="5451">
                  <c:v>8.4557907845579088</c:v>
                </c:pt>
                <c:pt idx="5452">
                  <c:v>8.4557907845579088</c:v>
                </c:pt>
                <c:pt idx="5453">
                  <c:v>8.4557907845579088</c:v>
                </c:pt>
                <c:pt idx="5454">
                  <c:v>8.4557907845579088</c:v>
                </c:pt>
                <c:pt idx="5455">
                  <c:v>8.4557907845579088</c:v>
                </c:pt>
                <c:pt idx="5456">
                  <c:v>8.4557907845579088</c:v>
                </c:pt>
                <c:pt idx="5457">
                  <c:v>8.4557907845579088</c:v>
                </c:pt>
                <c:pt idx="5458">
                  <c:v>8.4557907845579088</c:v>
                </c:pt>
                <c:pt idx="5459">
                  <c:v>8.4557907845579088</c:v>
                </c:pt>
                <c:pt idx="5460">
                  <c:v>8.4557907845579088</c:v>
                </c:pt>
                <c:pt idx="5461">
                  <c:v>8.4557907845579088</c:v>
                </c:pt>
                <c:pt idx="5462">
                  <c:v>8.4557907845579088</c:v>
                </c:pt>
                <c:pt idx="5463">
                  <c:v>8.4557907845579088</c:v>
                </c:pt>
                <c:pt idx="5464">
                  <c:v>8.4557907845579088</c:v>
                </c:pt>
                <c:pt idx="5465">
                  <c:v>8.4557907845579088</c:v>
                </c:pt>
                <c:pt idx="5466">
                  <c:v>8.4557907845579088</c:v>
                </c:pt>
                <c:pt idx="5467">
                  <c:v>8.4557907845579088</c:v>
                </c:pt>
                <c:pt idx="5468">
                  <c:v>8.4557907845579088</c:v>
                </c:pt>
                <c:pt idx="5469">
                  <c:v>8.4557907845579088</c:v>
                </c:pt>
                <c:pt idx="5470">
                  <c:v>8.4557907845579088</c:v>
                </c:pt>
                <c:pt idx="5471">
                  <c:v>8.4557907845579088</c:v>
                </c:pt>
                <c:pt idx="5472">
                  <c:v>8.4557907845579088</c:v>
                </c:pt>
                <c:pt idx="5473">
                  <c:v>8.4557907845579088</c:v>
                </c:pt>
                <c:pt idx="5474">
                  <c:v>8.4557907845579088</c:v>
                </c:pt>
                <c:pt idx="5475">
                  <c:v>8.4557907845579088</c:v>
                </c:pt>
                <c:pt idx="5476">
                  <c:v>8.4557907845579088</c:v>
                </c:pt>
                <c:pt idx="5477">
                  <c:v>8.4557907845579088</c:v>
                </c:pt>
                <c:pt idx="5478">
                  <c:v>8.4557907845579088</c:v>
                </c:pt>
                <c:pt idx="5479">
                  <c:v>8.4557907845579088</c:v>
                </c:pt>
                <c:pt idx="5480">
                  <c:v>8.4557907845579088</c:v>
                </c:pt>
                <c:pt idx="5481">
                  <c:v>8.4557907845579088</c:v>
                </c:pt>
                <c:pt idx="5482">
                  <c:v>8.4557907845579088</c:v>
                </c:pt>
                <c:pt idx="5483">
                  <c:v>8.4557907845579088</c:v>
                </c:pt>
                <c:pt idx="5484">
                  <c:v>8.4557907845579088</c:v>
                </c:pt>
                <c:pt idx="5485">
                  <c:v>8.4557907845579088</c:v>
                </c:pt>
                <c:pt idx="5486">
                  <c:v>8.4557907845579088</c:v>
                </c:pt>
                <c:pt idx="5487">
                  <c:v>8.4557907845579088</c:v>
                </c:pt>
                <c:pt idx="5488">
                  <c:v>8.4557907845579088</c:v>
                </c:pt>
                <c:pt idx="5489">
                  <c:v>8.4557907845579088</c:v>
                </c:pt>
                <c:pt idx="5490">
                  <c:v>8.4557907845579088</c:v>
                </c:pt>
                <c:pt idx="5491">
                  <c:v>8.4557907845579088</c:v>
                </c:pt>
                <c:pt idx="5492">
                  <c:v>8.4557907845579088</c:v>
                </c:pt>
                <c:pt idx="5493">
                  <c:v>8.4557907845579088</c:v>
                </c:pt>
                <c:pt idx="5494">
                  <c:v>8.4557907845579088</c:v>
                </c:pt>
                <c:pt idx="5495">
                  <c:v>8.4557907845579088</c:v>
                </c:pt>
                <c:pt idx="5496">
                  <c:v>8.4557907845579088</c:v>
                </c:pt>
                <c:pt idx="5497">
                  <c:v>8.4557907845579088</c:v>
                </c:pt>
                <c:pt idx="5498">
                  <c:v>8.4557907845579088</c:v>
                </c:pt>
                <c:pt idx="5499">
                  <c:v>8.4557907845579088</c:v>
                </c:pt>
                <c:pt idx="5500">
                  <c:v>8.4557907845579088</c:v>
                </c:pt>
                <c:pt idx="5501">
                  <c:v>8.4557907845579088</c:v>
                </c:pt>
                <c:pt idx="5502">
                  <c:v>8.4557907845579088</c:v>
                </c:pt>
                <c:pt idx="5503">
                  <c:v>8.4557907845579088</c:v>
                </c:pt>
                <c:pt idx="5504">
                  <c:v>8.4557907845579088</c:v>
                </c:pt>
                <c:pt idx="5505">
                  <c:v>8.4557907845579088</c:v>
                </c:pt>
                <c:pt idx="5506">
                  <c:v>8.4557907845579088</c:v>
                </c:pt>
                <c:pt idx="5507">
                  <c:v>8.4557907845579088</c:v>
                </c:pt>
                <c:pt idx="5508">
                  <c:v>8.4557907845579088</c:v>
                </c:pt>
                <c:pt idx="5509">
                  <c:v>8.4557907845579088</c:v>
                </c:pt>
                <c:pt idx="5510">
                  <c:v>8.4557907845579088</c:v>
                </c:pt>
                <c:pt idx="5511">
                  <c:v>8.4557907845579088</c:v>
                </c:pt>
                <c:pt idx="5512">
                  <c:v>8.4557907845579088</c:v>
                </c:pt>
                <c:pt idx="5513">
                  <c:v>8.4557907845579088</c:v>
                </c:pt>
                <c:pt idx="5514">
                  <c:v>8.4557907845579088</c:v>
                </c:pt>
                <c:pt idx="5515">
                  <c:v>8.4557907845579088</c:v>
                </c:pt>
                <c:pt idx="5516">
                  <c:v>8.4557907845579088</c:v>
                </c:pt>
                <c:pt idx="5517">
                  <c:v>8.4557907845579088</c:v>
                </c:pt>
                <c:pt idx="5518">
                  <c:v>8.4557907845579088</c:v>
                </c:pt>
                <c:pt idx="5519">
                  <c:v>8.4557907845579088</c:v>
                </c:pt>
                <c:pt idx="5520">
                  <c:v>8.4557907845579088</c:v>
                </c:pt>
                <c:pt idx="5521">
                  <c:v>8.4557907845579088</c:v>
                </c:pt>
                <c:pt idx="5522">
                  <c:v>8.4557907845579088</c:v>
                </c:pt>
                <c:pt idx="5523">
                  <c:v>8.4557907845579088</c:v>
                </c:pt>
                <c:pt idx="5524">
                  <c:v>8.4557907845579088</c:v>
                </c:pt>
                <c:pt idx="5525">
                  <c:v>8.4557907845579088</c:v>
                </c:pt>
                <c:pt idx="5526">
                  <c:v>8.4557907845579088</c:v>
                </c:pt>
                <c:pt idx="5527">
                  <c:v>8.4557907845579088</c:v>
                </c:pt>
                <c:pt idx="5528">
                  <c:v>8.4557907845579088</c:v>
                </c:pt>
                <c:pt idx="5529">
                  <c:v>8.4557907845579088</c:v>
                </c:pt>
                <c:pt idx="5530">
                  <c:v>8.4557907845579088</c:v>
                </c:pt>
                <c:pt idx="5531">
                  <c:v>8.4557907845579088</c:v>
                </c:pt>
                <c:pt idx="5532">
                  <c:v>8.4557907845579088</c:v>
                </c:pt>
                <c:pt idx="5533">
                  <c:v>8.4557907845579088</c:v>
                </c:pt>
                <c:pt idx="5534">
                  <c:v>8.4557907845579088</c:v>
                </c:pt>
                <c:pt idx="5535">
                  <c:v>8.4557907845579088</c:v>
                </c:pt>
                <c:pt idx="5536">
                  <c:v>8.4557907845579088</c:v>
                </c:pt>
                <c:pt idx="5537">
                  <c:v>8.4557907845579088</c:v>
                </c:pt>
                <c:pt idx="5538">
                  <c:v>8.4557907845579088</c:v>
                </c:pt>
                <c:pt idx="5539">
                  <c:v>8.4557907845579088</c:v>
                </c:pt>
                <c:pt idx="5540">
                  <c:v>8.4557907845579088</c:v>
                </c:pt>
                <c:pt idx="5541">
                  <c:v>8.4557907845579088</c:v>
                </c:pt>
                <c:pt idx="5542">
                  <c:v>8.4557907845579088</c:v>
                </c:pt>
                <c:pt idx="5543">
                  <c:v>8.4557907845579088</c:v>
                </c:pt>
                <c:pt idx="5544">
                  <c:v>8.4557907845579088</c:v>
                </c:pt>
                <c:pt idx="5545">
                  <c:v>8.4557907845579088</c:v>
                </c:pt>
                <c:pt idx="5546">
                  <c:v>8.4557907845579088</c:v>
                </c:pt>
                <c:pt idx="5547">
                  <c:v>8.4557907845579088</c:v>
                </c:pt>
                <c:pt idx="5548">
                  <c:v>8.4557907845579088</c:v>
                </c:pt>
                <c:pt idx="5549">
                  <c:v>8.4557907845579088</c:v>
                </c:pt>
                <c:pt idx="5550">
                  <c:v>8.4557907845579088</c:v>
                </c:pt>
                <c:pt idx="5551">
                  <c:v>8.4557907845579088</c:v>
                </c:pt>
                <c:pt idx="5552">
                  <c:v>8.4557907845579088</c:v>
                </c:pt>
                <c:pt idx="5553">
                  <c:v>8.4557907845579088</c:v>
                </c:pt>
                <c:pt idx="5554">
                  <c:v>8.4557907845579088</c:v>
                </c:pt>
                <c:pt idx="5555">
                  <c:v>8.4557907845579088</c:v>
                </c:pt>
                <c:pt idx="5556">
                  <c:v>8.4557907845579088</c:v>
                </c:pt>
                <c:pt idx="5557">
                  <c:v>8.4557907845579088</c:v>
                </c:pt>
                <c:pt idx="5558">
                  <c:v>8.4557907845579088</c:v>
                </c:pt>
                <c:pt idx="5559">
                  <c:v>8.4557907845579088</c:v>
                </c:pt>
                <c:pt idx="5560">
                  <c:v>8.4557907845579088</c:v>
                </c:pt>
                <c:pt idx="5561">
                  <c:v>8.4557907845579088</c:v>
                </c:pt>
                <c:pt idx="5562">
                  <c:v>8.4557907845579088</c:v>
                </c:pt>
                <c:pt idx="5563">
                  <c:v>8.4557907845579088</c:v>
                </c:pt>
                <c:pt idx="5564">
                  <c:v>8.4557907845579088</c:v>
                </c:pt>
                <c:pt idx="5565">
                  <c:v>8.4557907845579088</c:v>
                </c:pt>
                <c:pt idx="5566">
                  <c:v>8.4557907845579088</c:v>
                </c:pt>
                <c:pt idx="5567">
                  <c:v>8.4557907845579088</c:v>
                </c:pt>
                <c:pt idx="5568">
                  <c:v>8.4557907845579088</c:v>
                </c:pt>
                <c:pt idx="5569">
                  <c:v>8.4557907845579088</c:v>
                </c:pt>
                <c:pt idx="5570">
                  <c:v>8.4557907845579088</c:v>
                </c:pt>
                <c:pt idx="5571">
                  <c:v>8.4557907845579088</c:v>
                </c:pt>
                <c:pt idx="5572">
                  <c:v>8.4557907845579088</c:v>
                </c:pt>
                <c:pt idx="5573">
                  <c:v>8.4557907845579088</c:v>
                </c:pt>
                <c:pt idx="5574">
                  <c:v>8.4557907845579088</c:v>
                </c:pt>
                <c:pt idx="5575">
                  <c:v>8.4557907845579088</c:v>
                </c:pt>
                <c:pt idx="5576">
                  <c:v>8.4557907845579088</c:v>
                </c:pt>
                <c:pt idx="5577">
                  <c:v>8.4557907845579088</c:v>
                </c:pt>
                <c:pt idx="5578">
                  <c:v>8.4557907845579088</c:v>
                </c:pt>
                <c:pt idx="5579">
                  <c:v>8.4557907845579088</c:v>
                </c:pt>
                <c:pt idx="5580">
                  <c:v>8.4557907845579088</c:v>
                </c:pt>
                <c:pt idx="5581">
                  <c:v>8.4557907845579088</c:v>
                </c:pt>
                <c:pt idx="5582">
                  <c:v>8.4557907845579088</c:v>
                </c:pt>
                <c:pt idx="5583">
                  <c:v>8.4557907845579088</c:v>
                </c:pt>
                <c:pt idx="5584">
                  <c:v>8.4557907845579088</c:v>
                </c:pt>
                <c:pt idx="5585">
                  <c:v>8.4557907845579088</c:v>
                </c:pt>
                <c:pt idx="5586">
                  <c:v>8.4557907845579088</c:v>
                </c:pt>
                <c:pt idx="5587">
                  <c:v>8.4557907845579088</c:v>
                </c:pt>
                <c:pt idx="5588">
                  <c:v>8.4557907845579088</c:v>
                </c:pt>
                <c:pt idx="5589">
                  <c:v>8.4557907845579088</c:v>
                </c:pt>
                <c:pt idx="5590">
                  <c:v>8.4557907845579088</c:v>
                </c:pt>
                <c:pt idx="5591">
                  <c:v>8.4557907845579088</c:v>
                </c:pt>
                <c:pt idx="5592">
                  <c:v>8.4557907845579088</c:v>
                </c:pt>
                <c:pt idx="5593">
                  <c:v>8.4557907845579088</c:v>
                </c:pt>
                <c:pt idx="5594">
                  <c:v>8.4557907845579088</c:v>
                </c:pt>
                <c:pt idx="5595">
                  <c:v>8.4557907845579088</c:v>
                </c:pt>
                <c:pt idx="5596">
                  <c:v>8.4557907845579088</c:v>
                </c:pt>
                <c:pt idx="5597">
                  <c:v>8.4557907845579088</c:v>
                </c:pt>
                <c:pt idx="5598">
                  <c:v>8.4557907845579088</c:v>
                </c:pt>
                <c:pt idx="5599">
                  <c:v>8.4557907845579088</c:v>
                </c:pt>
                <c:pt idx="5600">
                  <c:v>8.4557907845579088</c:v>
                </c:pt>
                <c:pt idx="5601">
                  <c:v>8.4557907845579088</c:v>
                </c:pt>
                <c:pt idx="5602">
                  <c:v>8.4557907845579088</c:v>
                </c:pt>
                <c:pt idx="5603">
                  <c:v>8.4557907845579088</c:v>
                </c:pt>
                <c:pt idx="5604">
                  <c:v>8.4557907845579088</c:v>
                </c:pt>
                <c:pt idx="5605">
                  <c:v>8.4557907845579088</c:v>
                </c:pt>
                <c:pt idx="5606">
                  <c:v>8.4557907845579088</c:v>
                </c:pt>
                <c:pt idx="5607">
                  <c:v>8.4557907845579088</c:v>
                </c:pt>
                <c:pt idx="5608">
                  <c:v>8.4557907845579088</c:v>
                </c:pt>
                <c:pt idx="5609">
                  <c:v>8.4557907845579088</c:v>
                </c:pt>
                <c:pt idx="5610">
                  <c:v>8.4557907845579088</c:v>
                </c:pt>
                <c:pt idx="5611">
                  <c:v>8.4557907845579088</c:v>
                </c:pt>
                <c:pt idx="5612">
                  <c:v>8.4557907845579088</c:v>
                </c:pt>
                <c:pt idx="5613">
                  <c:v>8.4557907845579088</c:v>
                </c:pt>
                <c:pt idx="5614">
                  <c:v>8.4557907845579088</c:v>
                </c:pt>
                <c:pt idx="5615">
                  <c:v>8.4557907845579088</c:v>
                </c:pt>
                <c:pt idx="5616">
                  <c:v>8.4557907845579088</c:v>
                </c:pt>
                <c:pt idx="5617">
                  <c:v>8.4557907845579088</c:v>
                </c:pt>
                <c:pt idx="5618">
                  <c:v>8.4557907845579088</c:v>
                </c:pt>
                <c:pt idx="5619">
                  <c:v>8.4557907845579088</c:v>
                </c:pt>
                <c:pt idx="5620">
                  <c:v>8.4557907845579088</c:v>
                </c:pt>
                <c:pt idx="5621">
                  <c:v>8.4557907845579088</c:v>
                </c:pt>
                <c:pt idx="5622">
                  <c:v>8.4557907845579088</c:v>
                </c:pt>
                <c:pt idx="5623">
                  <c:v>8.4557907845579088</c:v>
                </c:pt>
                <c:pt idx="5624">
                  <c:v>8.4557907845579088</c:v>
                </c:pt>
                <c:pt idx="5625">
                  <c:v>8.4557907845579088</c:v>
                </c:pt>
                <c:pt idx="5626">
                  <c:v>8.4557907845579088</c:v>
                </c:pt>
                <c:pt idx="5627">
                  <c:v>8.4557907845579088</c:v>
                </c:pt>
                <c:pt idx="5628">
                  <c:v>8.4557907845579088</c:v>
                </c:pt>
                <c:pt idx="5629">
                  <c:v>8.4557907845579088</c:v>
                </c:pt>
                <c:pt idx="5630">
                  <c:v>8.4557907845579088</c:v>
                </c:pt>
                <c:pt idx="5631">
                  <c:v>8.4557907845579088</c:v>
                </c:pt>
                <c:pt idx="5632">
                  <c:v>8.4557907845579088</c:v>
                </c:pt>
                <c:pt idx="5633">
                  <c:v>8.4557907845579088</c:v>
                </c:pt>
                <c:pt idx="5634">
                  <c:v>8.4557907845579088</c:v>
                </c:pt>
                <c:pt idx="5635">
                  <c:v>8.4557907845579088</c:v>
                </c:pt>
                <c:pt idx="5636">
                  <c:v>8.4557907845579088</c:v>
                </c:pt>
                <c:pt idx="5637">
                  <c:v>8.4557907845579088</c:v>
                </c:pt>
                <c:pt idx="5638">
                  <c:v>8.4557907845579088</c:v>
                </c:pt>
                <c:pt idx="5639">
                  <c:v>8.4557907845579088</c:v>
                </c:pt>
                <c:pt idx="5640">
                  <c:v>8.4557907845579088</c:v>
                </c:pt>
                <c:pt idx="5641">
                  <c:v>8.4557907845579088</c:v>
                </c:pt>
                <c:pt idx="5642">
                  <c:v>8.4557907845579088</c:v>
                </c:pt>
                <c:pt idx="5643">
                  <c:v>8.4557907845579088</c:v>
                </c:pt>
                <c:pt idx="5644">
                  <c:v>8.4557907845579088</c:v>
                </c:pt>
                <c:pt idx="5645">
                  <c:v>8.4557907845579088</c:v>
                </c:pt>
                <c:pt idx="5646">
                  <c:v>8.4557907845579088</c:v>
                </c:pt>
                <c:pt idx="5647">
                  <c:v>8.4557907845579088</c:v>
                </c:pt>
                <c:pt idx="5648">
                  <c:v>8.4557907845579088</c:v>
                </c:pt>
                <c:pt idx="5649">
                  <c:v>8.4557907845579088</c:v>
                </c:pt>
                <c:pt idx="5650">
                  <c:v>8.4557907845579088</c:v>
                </c:pt>
                <c:pt idx="5651">
                  <c:v>8.4557907845579088</c:v>
                </c:pt>
                <c:pt idx="5652">
                  <c:v>8.4557907845579088</c:v>
                </c:pt>
                <c:pt idx="5653">
                  <c:v>8.4557907845579088</c:v>
                </c:pt>
                <c:pt idx="5654">
                  <c:v>8.4557907845579088</c:v>
                </c:pt>
                <c:pt idx="5655">
                  <c:v>8.4557907845579088</c:v>
                </c:pt>
                <c:pt idx="5656">
                  <c:v>8.4557907845579088</c:v>
                </c:pt>
                <c:pt idx="5657">
                  <c:v>8.4557907845579088</c:v>
                </c:pt>
                <c:pt idx="5658">
                  <c:v>8.4557907845579088</c:v>
                </c:pt>
                <c:pt idx="5659">
                  <c:v>8.4557907845579088</c:v>
                </c:pt>
                <c:pt idx="5660">
                  <c:v>8.4557907845579088</c:v>
                </c:pt>
                <c:pt idx="5661">
                  <c:v>8.4557907845579088</c:v>
                </c:pt>
                <c:pt idx="5662">
                  <c:v>8.4557907845579088</c:v>
                </c:pt>
                <c:pt idx="5663">
                  <c:v>8.4557907845579088</c:v>
                </c:pt>
                <c:pt idx="5664">
                  <c:v>8.4557907845579088</c:v>
                </c:pt>
                <c:pt idx="5665">
                  <c:v>8.4557907845579088</c:v>
                </c:pt>
                <c:pt idx="5666">
                  <c:v>8.4557907845579088</c:v>
                </c:pt>
                <c:pt idx="5667">
                  <c:v>8.4557907845579088</c:v>
                </c:pt>
                <c:pt idx="5668">
                  <c:v>8.4557907845579088</c:v>
                </c:pt>
                <c:pt idx="5669">
                  <c:v>8.4557907845579088</c:v>
                </c:pt>
                <c:pt idx="5670">
                  <c:v>8.4557907845579088</c:v>
                </c:pt>
                <c:pt idx="5671">
                  <c:v>8.4557907845579088</c:v>
                </c:pt>
                <c:pt idx="5672">
                  <c:v>8.4557907845579088</c:v>
                </c:pt>
                <c:pt idx="5673">
                  <c:v>8.4557907845579088</c:v>
                </c:pt>
                <c:pt idx="5674">
                  <c:v>8.4557907845579088</c:v>
                </c:pt>
                <c:pt idx="5675">
                  <c:v>8.4557907845579088</c:v>
                </c:pt>
                <c:pt idx="5676">
                  <c:v>8.4557907845579088</c:v>
                </c:pt>
                <c:pt idx="5677">
                  <c:v>8.4557907845579088</c:v>
                </c:pt>
                <c:pt idx="5678">
                  <c:v>8.4557907845579088</c:v>
                </c:pt>
                <c:pt idx="5679">
                  <c:v>8.4557907845579088</c:v>
                </c:pt>
                <c:pt idx="5680">
                  <c:v>8.4557907845579088</c:v>
                </c:pt>
                <c:pt idx="5681">
                  <c:v>8.4557907845579088</c:v>
                </c:pt>
                <c:pt idx="5682">
                  <c:v>8.4557907845579088</c:v>
                </c:pt>
                <c:pt idx="5683">
                  <c:v>8.4557907845579088</c:v>
                </c:pt>
                <c:pt idx="5684">
                  <c:v>8.4557907845579088</c:v>
                </c:pt>
                <c:pt idx="5685">
                  <c:v>8.4557907845579088</c:v>
                </c:pt>
                <c:pt idx="5686">
                  <c:v>8.4557907845579088</c:v>
                </c:pt>
                <c:pt idx="5687">
                  <c:v>8.4557907845579088</c:v>
                </c:pt>
                <c:pt idx="5688">
                  <c:v>8.4557907845579088</c:v>
                </c:pt>
                <c:pt idx="5689">
                  <c:v>8.4557907845579088</c:v>
                </c:pt>
                <c:pt idx="5690">
                  <c:v>8.4557907845579088</c:v>
                </c:pt>
                <c:pt idx="5691">
                  <c:v>8.4557907845579088</c:v>
                </c:pt>
                <c:pt idx="5692">
                  <c:v>8.4557907845579088</c:v>
                </c:pt>
                <c:pt idx="5693">
                  <c:v>8.4557907845579088</c:v>
                </c:pt>
                <c:pt idx="5694">
                  <c:v>8.4557907845579088</c:v>
                </c:pt>
                <c:pt idx="5695">
                  <c:v>8.4557907845579088</c:v>
                </c:pt>
                <c:pt idx="5696">
                  <c:v>8.4557907845579088</c:v>
                </c:pt>
                <c:pt idx="5697">
                  <c:v>8.4557907845579088</c:v>
                </c:pt>
                <c:pt idx="5698">
                  <c:v>8.4557907845579088</c:v>
                </c:pt>
                <c:pt idx="5699">
                  <c:v>8.4557907845579088</c:v>
                </c:pt>
                <c:pt idx="5700">
                  <c:v>8.4557907845579088</c:v>
                </c:pt>
                <c:pt idx="5701">
                  <c:v>8.4557907845579088</c:v>
                </c:pt>
                <c:pt idx="5702">
                  <c:v>8.4557907845579088</c:v>
                </c:pt>
                <c:pt idx="5703">
                  <c:v>8.4557907845579088</c:v>
                </c:pt>
                <c:pt idx="5704">
                  <c:v>8.4557907845579088</c:v>
                </c:pt>
                <c:pt idx="5705">
                  <c:v>8.4557907845579088</c:v>
                </c:pt>
                <c:pt idx="5706">
                  <c:v>8.4557907845579088</c:v>
                </c:pt>
                <c:pt idx="5707">
                  <c:v>8.4557907845579088</c:v>
                </c:pt>
                <c:pt idx="5708">
                  <c:v>8.4557907845579088</c:v>
                </c:pt>
                <c:pt idx="5709">
                  <c:v>8.4557907845579088</c:v>
                </c:pt>
                <c:pt idx="5710">
                  <c:v>8.4557907845579088</c:v>
                </c:pt>
                <c:pt idx="5711">
                  <c:v>8.4557907845579088</c:v>
                </c:pt>
                <c:pt idx="5712">
                  <c:v>8.4557907845579088</c:v>
                </c:pt>
                <c:pt idx="5713">
                  <c:v>8.4557907845579088</c:v>
                </c:pt>
                <c:pt idx="5714">
                  <c:v>8.4557907845579088</c:v>
                </c:pt>
                <c:pt idx="5715">
                  <c:v>8.4557907845579088</c:v>
                </c:pt>
                <c:pt idx="5716">
                  <c:v>8.4557907845579088</c:v>
                </c:pt>
                <c:pt idx="5717">
                  <c:v>8.4557907845579088</c:v>
                </c:pt>
                <c:pt idx="5718">
                  <c:v>8.4557907845579088</c:v>
                </c:pt>
                <c:pt idx="5719">
                  <c:v>8.4557907845579088</c:v>
                </c:pt>
                <c:pt idx="5720">
                  <c:v>8.4557907845579088</c:v>
                </c:pt>
                <c:pt idx="5721">
                  <c:v>8.4557907845579088</c:v>
                </c:pt>
                <c:pt idx="5722">
                  <c:v>8.4557907845579088</c:v>
                </c:pt>
                <c:pt idx="5723">
                  <c:v>8.4557907845579088</c:v>
                </c:pt>
                <c:pt idx="5724">
                  <c:v>8.4557907845579088</c:v>
                </c:pt>
                <c:pt idx="5725">
                  <c:v>8.4557907845579088</c:v>
                </c:pt>
                <c:pt idx="5726">
                  <c:v>8.4557907845579088</c:v>
                </c:pt>
                <c:pt idx="5727">
                  <c:v>8.4557907845579088</c:v>
                </c:pt>
                <c:pt idx="5728">
                  <c:v>8.4557907845579088</c:v>
                </c:pt>
                <c:pt idx="5729">
                  <c:v>8.4557907845579088</c:v>
                </c:pt>
                <c:pt idx="5730">
                  <c:v>8.4557907845579088</c:v>
                </c:pt>
                <c:pt idx="5731">
                  <c:v>8.4557907845579088</c:v>
                </c:pt>
                <c:pt idx="5732">
                  <c:v>8.4557907845579088</c:v>
                </c:pt>
                <c:pt idx="5733">
                  <c:v>8.4557907845579088</c:v>
                </c:pt>
                <c:pt idx="5734">
                  <c:v>8.4557907845579088</c:v>
                </c:pt>
                <c:pt idx="5735">
                  <c:v>8.4557907845579088</c:v>
                </c:pt>
                <c:pt idx="5736">
                  <c:v>8.4557907845579088</c:v>
                </c:pt>
                <c:pt idx="5737">
                  <c:v>8.4557907845579088</c:v>
                </c:pt>
                <c:pt idx="5738">
                  <c:v>8.4557907845579088</c:v>
                </c:pt>
                <c:pt idx="5739">
                  <c:v>8.4557907845579088</c:v>
                </c:pt>
                <c:pt idx="5740">
                  <c:v>8.4557907845579088</c:v>
                </c:pt>
                <c:pt idx="5741">
                  <c:v>8.4557907845579088</c:v>
                </c:pt>
                <c:pt idx="5742">
                  <c:v>8.4557907845579088</c:v>
                </c:pt>
                <c:pt idx="5743">
                  <c:v>8.4557907845579088</c:v>
                </c:pt>
                <c:pt idx="5744">
                  <c:v>8.4557907845579088</c:v>
                </c:pt>
                <c:pt idx="5745">
                  <c:v>8.4557907845579088</c:v>
                </c:pt>
                <c:pt idx="5746">
                  <c:v>8.4557907845579088</c:v>
                </c:pt>
                <c:pt idx="5747">
                  <c:v>8.4557907845579088</c:v>
                </c:pt>
                <c:pt idx="5748">
                  <c:v>8.4557907845579088</c:v>
                </c:pt>
                <c:pt idx="5749">
                  <c:v>8.4557907845579088</c:v>
                </c:pt>
                <c:pt idx="5750">
                  <c:v>8.4557907845579088</c:v>
                </c:pt>
                <c:pt idx="5751">
                  <c:v>8.4557907845579088</c:v>
                </c:pt>
                <c:pt idx="5752">
                  <c:v>8.4557907845579088</c:v>
                </c:pt>
                <c:pt idx="5753">
                  <c:v>8.4557907845579088</c:v>
                </c:pt>
                <c:pt idx="5754">
                  <c:v>8.4557907845579088</c:v>
                </c:pt>
                <c:pt idx="5755">
                  <c:v>8.4557907845579088</c:v>
                </c:pt>
                <c:pt idx="5756">
                  <c:v>8.4557907845579088</c:v>
                </c:pt>
                <c:pt idx="5757">
                  <c:v>8.4557907845579088</c:v>
                </c:pt>
                <c:pt idx="5758">
                  <c:v>8.4557907845579088</c:v>
                </c:pt>
                <c:pt idx="5759">
                  <c:v>8.4557907845579088</c:v>
                </c:pt>
                <c:pt idx="5760">
                  <c:v>8.4557907845579088</c:v>
                </c:pt>
                <c:pt idx="5761">
                  <c:v>8.4557907845579088</c:v>
                </c:pt>
                <c:pt idx="5762">
                  <c:v>8.4557907845579088</c:v>
                </c:pt>
                <c:pt idx="5763">
                  <c:v>8.4557907845579088</c:v>
                </c:pt>
                <c:pt idx="5764">
                  <c:v>8.4557907845579088</c:v>
                </c:pt>
                <c:pt idx="5765">
                  <c:v>8.4557907845579088</c:v>
                </c:pt>
                <c:pt idx="5766">
                  <c:v>8.4557907845579088</c:v>
                </c:pt>
                <c:pt idx="5767">
                  <c:v>8.4557907845579088</c:v>
                </c:pt>
                <c:pt idx="5768">
                  <c:v>8.4557907845579088</c:v>
                </c:pt>
                <c:pt idx="5769">
                  <c:v>8.4557907845579088</c:v>
                </c:pt>
                <c:pt idx="5770">
                  <c:v>8.4557907845579088</c:v>
                </c:pt>
                <c:pt idx="5771">
                  <c:v>8.4557907845579088</c:v>
                </c:pt>
                <c:pt idx="5772">
                  <c:v>8.4557907845579088</c:v>
                </c:pt>
                <c:pt idx="5773">
                  <c:v>8.4557907845579088</c:v>
                </c:pt>
                <c:pt idx="5774">
                  <c:v>8.4557907845579088</c:v>
                </c:pt>
                <c:pt idx="5775">
                  <c:v>8.4557907845579088</c:v>
                </c:pt>
                <c:pt idx="5776">
                  <c:v>8.4557907845579088</c:v>
                </c:pt>
                <c:pt idx="5777">
                  <c:v>8.4557907845579088</c:v>
                </c:pt>
                <c:pt idx="5778">
                  <c:v>8.4557907845579088</c:v>
                </c:pt>
                <c:pt idx="5779">
                  <c:v>8.4557907845579088</c:v>
                </c:pt>
                <c:pt idx="5780">
                  <c:v>8.4557907845579088</c:v>
                </c:pt>
                <c:pt idx="5781">
                  <c:v>8.4557907845579088</c:v>
                </c:pt>
                <c:pt idx="5782">
                  <c:v>8.4557907845579088</c:v>
                </c:pt>
                <c:pt idx="5783">
                  <c:v>8.4557907845579088</c:v>
                </c:pt>
                <c:pt idx="5784">
                  <c:v>8.4557907845579088</c:v>
                </c:pt>
                <c:pt idx="5785">
                  <c:v>8.4557907845579088</c:v>
                </c:pt>
                <c:pt idx="5786">
                  <c:v>8.4557907845579088</c:v>
                </c:pt>
                <c:pt idx="5787">
                  <c:v>8.4557907845579088</c:v>
                </c:pt>
                <c:pt idx="5788">
                  <c:v>8.4557907845579088</c:v>
                </c:pt>
                <c:pt idx="5789">
                  <c:v>8.4557907845579088</c:v>
                </c:pt>
                <c:pt idx="5790">
                  <c:v>8.4557907845579088</c:v>
                </c:pt>
                <c:pt idx="5791">
                  <c:v>8.4557907845579088</c:v>
                </c:pt>
                <c:pt idx="5792">
                  <c:v>8.4557907845579088</c:v>
                </c:pt>
                <c:pt idx="5793">
                  <c:v>8.4557907845579088</c:v>
                </c:pt>
                <c:pt idx="5794">
                  <c:v>8.4557907845579088</c:v>
                </c:pt>
                <c:pt idx="5795">
                  <c:v>8.4557907845579088</c:v>
                </c:pt>
                <c:pt idx="5796">
                  <c:v>8.4557907845579088</c:v>
                </c:pt>
                <c:pt idx="5797">
                  <c:v>8.4557907845579088</c:v>
                </c:pt>
                <c:pt idx="5798">
                  <c:v>8.4557907845579088</c:v>
                </c:pt>
                <c:pt idx="5799">
                  <c:v>8.4557907845579088</c:v>
                </c:pt>
                <c:pt idx="5800">
                  <c:v>8.4557907845579088</c:v>
                </c:pt>
                <c:pt idx="5801">
                  <c:v>8.4557907845579088</c:v>
                </c:pt>
                <c:pt idx="5802">
                  <c:v>8.4557907845579088</c:v>
                </c:pt>
                <c:pt idx="5803">
                  <c:v>8.4557907845579088</c:v>
                </c:pt>
                <c:pt idx="5804">
                  <c:v>8.4557907845579088</c:v>
                </c:pt>
                <c:pt idx="5805">
                  <c:v>8.4557907845579088</c:v>
                </c:pt>
                <c:pt idx="5806">
                  <c:v>8.4557907845579088</c:v>
                </c:pt>
                <c:pt idx="5807">
                  <c:v>8.4557907845579088</c:v>
                </c:pt>
                <c:pt idx="5808">
                  <c:v>8.4557907845579088</c:v>
                </c:pt>
                <c:pt idx="5809">
                  <c:v>8.4557907845579088</c:v>
                </c:pt>
                <c:pt idx="5810">
                  <c:v>8.4557907845579088</c:v>
                </c:pt>
                <c:pt idx="5811">
                  <c:v>8.4557907845579088</c:v>
                </c:pt>
                <c:pt idx="5812">
                  <c:v>8.4557907845579088</c:v>
                </c:pt>
                <c:pt idx="5813">
                  <c:v>8.4557907845579088</c:v>
                </c:pt>
                <c:pt idx="5814">
                  <c:v>8.4557907845579088</c:v>
                </c:pt>
                <c:pt idx="5815">
                  <c:v>8.4557907845579088</c:v>
                </c:pt>
                <c:pt idx="5816">
                  <c:v>8.4557907845579088</c:v>
                </c:pt>
                <c:pt idx="5817">
                  <c:v>8.4557907845579088</c:v>
                </c:pt>
                <c:pt idx="5818">
                  <c:v>8.4557907845579088</c:v>
                </c:pt>
                <c:pt idx="5819">
                  <c:v>8.4557907845579088</c:v>
                </c:pt>
                <c:pt idx="5820">
                  <c:v>8.4557907845579088</c:v>
                </c:pt>
                <c:pt idx="5821">
                  <c:v>8.4557907845579088</c:v>
                </c:pt>
                <c:pt idx="5822">
                  <c:v>8.4557907845579088</c:v>
                </c:pt>
                <c:pt idx="5823">
                  <c:v>8.4557907845579088</c:v>
                </c:pt>
                <c:pt idx="5824">
                  <c:v>8.4557907845579088</c:v>
                </c:pt>
                <c:pt idx="5825">
                  <c:v>8.4557907845579088</c:v>
                </c:pt>
                <c:pt idx="5826">
                  <c:v>8.4557907845579088</c:v>
                </c:pt>
                <c:pt idx="5827">
                  <c:v>8.4557907845579088</c:v>
                </c:pt>
                <c:pt idx="5828">
                  <c:v>8.4557907845579088</c:v>
                </c:pt>
                <c:pt idx="5829">
                  <c:v>8.4557907845579088</c:v>
                </c:pt>
                <c:pt idx="5830">
                  <c:v>8.4557907845579088</c:v>
                </c:pt>
                <c:pt idx="5831">
                  <c:v>8.4557907845579088</c:v>
                </c:pt>
                <c:pt idx="5832">
                  <c:v>8.4557907845579088</c:v>
                </c:pt>
                <c:pt idx="5833">
                  <c:v>8.4557907845579088</c:v>
                </c:pt>
                <c:pt idx="5834">
                  <c:v>8.4557907845579088</c:v>
                </c:pt>
                <c:pt idx="5835">
                  <c:v>8.4557907845579088</c:v>
                </c:pt>
                <c:pt idx="5836">
                  <c:v>8.4557907845579088</c:v>
                </c:pt>
                <c:pt idx="5837">
                  <c:v>8.4557907845579088</c:v>
                </c:pt>
                <c:pt idx="5838">
                  <c:v>8.4557907845579088</c:v>
                </c:pt>
                <c:pt idx="5839">
                  <c:v>8.4557907845579088</c:v>
                </c:pt>
                <c:pt idx="5840">
                  <c:v>8.4557907845579088</c:v>
                </c:pt>
                <c:pt idx="5841">
                  <c:v>8.4557907845579088</c:v>
                </c:pt>
                <c:pt idx="5842">
                  <c:v>8.4557907845579088</c:v>
                </c:pt>
                <c:pt idx="5843">
                  <c:v>8.4557907845579088</c:v>
                </c:pt>
                <c:pt idx="5844">
                  <c:v>8.4557907845579088</c:v>
                </c:pt>
                <c:pt idx="5845">
                  <c:v>8.4557907845579088</c:v>
                </c:pt>
                <c:pt idx="5846">
                  <c:v>8.4557907845579088</c:v>
                </c:pt>
                <c:pt idx="5847">
                  <c:v>8.4557907845579088</c:v>
                </c:pt>
                <c:pt idx="5848">
                  <c:v>8.4557907845579088</c:v>
                </c:pt>
                <c:pt idx="5849">
                  <c:v>8.4557907845579088</c:v>
                </c:pt>
                <c:pt idx="5850">
                  <c:v>8.4557907845579088</c:v>
                </c:pt>
                <c:pt idx="5851">
                  <c:v>8.4557907845579088</c:v>
                </c:pt>
                <c:pt idx="5852">
                  <c:v>8.4557907845579088</c:v>
                </c:pt>
                <c:pt idx="5853">
                  <c:v>8.4557907845579088</c:v>
                </c:pt>
                <c:pt idx="5854">
                  <c:v>8.4557907845579088</c:v>
                </c:pt>
                <c:pt idx="5855">
                  <c:v>8.4557907845579088</c:v>
                </c:pt>
                <c:pt idx="5856">
                  <c:v>8.4557907845579088</c:v>
                </c:pt>
                <c:pt idx="5857">
                  <c:v>8.4557907845579088</c:v>
                </c:pt>
                <c:pt idx="5858">
                  <c:v>8.4557907845579088</c:v>
                </c:pt>
                <c:pt idx="5859">
                  <c:v>8.4557907845579088</c:v>
                </c:pt>
                <c:pt idx="5860">
                  <c:v>8.4557907845579088</c:v>
                </c:pt>
                <c:pt idx="5861">
                  <c:v>8.4557907845579088</c:v>
                </c:pt>
                <c:pt idx="5862">
                  <c:v>8.4557907845579088</c:v>
                </c:pt>
                <c:pt idx="5863">
                  <c:v>8.4557907845579088</c:v>
                </c:pt>
                <c:pt idx="5864">
                  <c:v>8.4557907845579088</c:v>
                </c:pt>
                <c:pt idx="5865">
                  <c:v>8.4557907845579088</c:v>
                </c:pt>
                <c:pt idx="5866">
                  <c:v>8.4557907845579088</c:v>
                </c:pt>
                <c:pt idx="5867">
                  <c:v>8.4557907845579088</c:v>
                </c:pt>
                <c:pt idx="5868">
                  <c:v>8.4557907845579088</c:v>
                </c:pt>
                <c:pt idx="5869">
                  <c:v>8.4557907845579088</c:v>
                </c:pt>
                <c:pt idx="5870">
                  <c:v>8.4557907845579088</c:v>
                </c:pt>
                <c:pt idx="5871">
                  <c:v>8.4557907845579088</c:v>
                </c:pt>
                <c:pt idx="5872">
                  <c:v>8.4557907845579088</c:v>
                </c:pt>
                <c:pt idx="5873">
                  <c:v>8.4557907845579088</c:v>
                </c:pt>
                <c:pt idx="5874">
                  <c:v>8.4557907845579088</c:v>
                </c:pt>
                <c:pt idx="5875">
                  <c:v>8.4557907845579088</c:v>
                </c:pt>
                <c:pt idx="5876">
                  <c:v>8.4557907845579088</c:v>
                </c:pt>
                <c:pt idx="5877">
                  <c:v>8.4557907845579088</c:v>
                </c:pt>
                <c:pt idx="5878">
                  <c:v>8.4557907845579088</c:v>
                </c:pt>
                <c:pt idx="5879">
                  <c:v>8.4557907845579088</c:v>
                </c:pt>
                <c:pt idx="5880">
                  <c:v>8.4557907845579088</c:v>
                </c:pt>
                <c:pt idx="5881">
                  <c:v>8.4557907845579088</c:v>
                </c:pt>
                <c:pt idx="5882">
                  <c:v>8.4557907845579088</c:v>
                </c:pt>
                <c:pt idx="5883">
                  <c:v>8.4557907845579088</c:v>
                </c:pt>
                <c:pt idx="5884">
                  <c:v>8.4557907845579088</c:v>
                </c:pt>
                <c:pt idx="5885">
                  <c:v>8.4557907845579088</c:v>
                </c:pt>
                <c:pt idx="5886">
                  <c:v>8.4557907845579088</c:v>
                </c:pt>
                <c:pt idx="5887">
                  <c:v>8.4557907845579088</c:v>
                </c:pt>
                <c:pt idx="5888">
                  <c:v>8.4557907845579088</c:v>
                </c:pt>
                <c:pt idx="5889">
                  <c:v>8.4557907845579088</c:v>
                </c:pt>
                <c:pt idx="5890">
                  <c:v>8.4557907845579088</c:v>
                </c:pt>
                <c:pt idx="5891">
                  <c:v>8.4557907845579088</c:v>
                </c:pt>
                <c:pt idx="5892">
                  <c:v>8.4557907845579088</c:v>
                </c:pt>
                <c:pt idx="5893">
                  <c:v>8.4557907845579088</c:v>
                </c:pt>
                <c:pt idx="5894">
                  <c:v>8.4557907845579088</c:v>
                </c:pt>
                <c:pt idx="5895">
                  <c:v>8.4557907845579088</c:v>
                </c:pt>
                <c:pt idx="5896">
                  <c:v>8.4557907845579088</c:v>
                </c:pt>
                <c:pt idx="5897">
                  <c:v>8.4557907845579088</c:v>
                </c:pt>
                <c:pt idx="5898">
                  <c:v>8.4557907845579088</c:v>
                </c:pt>
                <c:pt idx="5899">
                  <c:v>8.4557907845579088</c:v>
                </c:pt>
                <c:pt idx="5900">
                  <c:v>8.4557907845579088</c:v>
                </c:pt>
                <c:pt idx="5901">
                  <c:v>8.4557907845579088</c:v>
                </c:pt>
                <c:pt idx="5902">
                  <c:v>8.4557907845579088</c:v>
                </c:pt>
                <c:pt idx="5903">
                  <c:v>8.4557907845579088</c:v>
                </c:pt>
                <c:pt idx="5904">
                  <c:v>8.4557907845579088</c:v>
                </c:pt>
                <c:pt idx="5905">
                  <c:v>8.4557907845579088</c:v>
                </c:pt>
                <c:pt idx="5906">
                  <c:v>8.4557907845579088</c:v>
                </c:pt>
                <c:pt idx="5907">
                  <c:v>8.4557907845579088</c:v>
                </c:pt>
                <c:pt idx="5908">
                  <c:v>8.4557907845579088</c:v>
                </c:pt>
                <c:pt idx="5909">
                  <c:v>8.4557907845579088</c:v>
                </c:pt>
                <c:pt idx="5910">
                  <c:v>8.4557907845579088</c:v>
                </c:pt>
                <c:pt idx="5911">
                  <c:v>8.4557907845579088</c:v>
                </c:pt>
                <c:pt idx="5912">
                  <c:v>8.4557907845579088</c:v>
                </c:pt>
                <c:pt idx="5913">
                  <c:v>8.4557907845579088</c:v>
                </c:pt>
                <c:pt idx="5914">
                  <c:v>8.4557907845579088</c:v>
                </c:pt>
                <c:pt idx="5915">
                  <c:v>8.4557907845579088</c:v>
                </c:pt>
                <c:pt idx="5916">
                  <c:v>8.4557907845579088</c:v>
                </c:pt>
                <c:pt idx="5917">
                  <c:v>8.4557907845579088</c:v>
                </c:pt>
                <c:pt idx="5918">
                  <c:v>8.4557907845579088</c:v>
                </c:pt>
                <c:pt idx="5919">
                  <c:v>8.4557907845579088</c:v>
                </c:pt>
                <c:pt idx="5920">
                  <c:v>8.4557907845579088</c:v>
                </c:pt>
                <c:pt idx="5921">
                  <c:v>8.4557907845579088</c:v>
                </c:pt>
                <c:pt idx="5922">
                  <c:v>8.4557907845579088</c:v>
                </c:pt>
                <c:pt idx="5923">
                  <c:v>8.4557907845579088</c:v>
                </c:pt>
                <c:pt idx="5924">
                  <c:v>8.4557907845579088</c:v>
                </c:pt>
                <c:pt idx="5925">
                  <c:v>8.4557907845579088</c:v>
                </c:pt>
                <c:pt idx="5926">
                  <c:v>8.4557907845579088</c:v>
                </c:pt>
                <c:pt idx="5927">
                  <c:v>8.4557907845579088</c:v>
                </c:pt>
                <c:pt idx="5928">
                  <c:v>8.4557907845579088</c:v>
                </c:pt>
                <c:pt idx="5929">
                  <c:v>8.4557907845579088</c:v>
                </c:pt>
                <c:pt idx="5930">
                  <c:v>8.4557907845579088</c:v>
                </c:pt>
                <c:pt idx="5931">
                  <c:v>8.4557907845579088</c:v>
                </c:pt>
                <c:pt idx="5932">
                  <c:v>8.4557907845579088</c:v>
                </c:pt>
                <c:pt idx="5933">
                  <c:v>8.4557907845579088</c:v>
                </c:pt>
                <c:pt idx="5934">
                  <c:v>8.4557907845579088</c:v>
                </c:pt>
                <c:pt idx="5935">
                  <c:v>8.4557907845579088</c:v>
                </c:pt>
                <c:pt idx="5936">
                  <c:v>8.4557907845579088</c:v>
                </c:pt>
                <c:pt idx="5937">
                  <c:v>8.4557907845579088</c:v>
                </c:pt>
                <c:pt idx="5938">
                  <c:v>8.4557907845579088</c:v>
                </c:pt>
                <c:pt idx="5939">
                  <c:v>8.4557907845579088</c:v>
                </c:pt>
                <c:pt idx="5940">
                  <c:v>8.4557907845579088</c:v>
                </c:pt>
                <c:pt idx="5941">
                  <c:v>8.4557907845579088</c:v>
                </c:pt>
                <c:pt idx="5942">
                  <c:v>8.4557907845579088</c:v>
                </c:pt>
                <c:pt idx="5943">
                  <c:v>8.4557907845579088</c:v>
                </c:pt>
                <c:pt idx="5944">
                  <c:v>8.4557907845579088</c:v>
                </c:pt>
                <c:pt idx="5945">
                  <c:v>8.4557907845579088</c:v>
                </c:pt>
                <c:pt idx="5946">
                  <c:v>8.4557907845579088</c:v>
                </c:pt>
                <c:pt idx="5947">
                  <c:v>8.4557907845579088</c:v>
                </c:pt>
                <c:pt idx="5948">
                  <c:v>8.4557907845579088</c:v>
                </c:pt>
                <c:pt idx="5949">
                  <c:v>8.4557907845579088</c:v>
                </c:pt>
                <c:pt idx="5950">
                  <c:v>8.4557907845579088</c:v>
                </c:pt>
                <c:pt idx="5951">
                  <c:v>8.4557907845579088</c:v>
                </c:pt>
                <c:pt idx="5952">
                  <c:v>8.4557907845579088</c:v>
                </c:pt>
                <c:pt idx="5953">
                  <c:v>8.4557907845579088</c:v>
                </c:pt>
                <c:pt idx="5954">
                  <c:v>8.4557907845579088</c:v>
                </c:pt>
                <c:pt idx="5955">
                  <c:v>8.4557907845579088</c:v>
                </c:pt>
                <c:pt idx="5956">
                  <c:v>8.4557907845579088</c:v>
                </c:pt>
                <c:pt idx="5957">
                  <c:v>8.4557907845579088</c:v>
                </c:pt>
                <c:pt idx="5958">
                  <c:v>8.4557907845579088</c:v>
                </c:pt>
                <c:pt idx="5959">
                  <c:v>8.4557907845579088</c:v>
                </c:pt>
                <c:pt idx="5960">
                  <c:v>8.4557907845579088</c:v>
                </c:pt>
                <c:pt idx="5961">
                  <c:v>8.4557907845579088</c:v>
                </c:pt>
                <c:pt idx="5962">
                  <c:v>8.4557907845579088</c:v>
                </c:pt>
                <c:pt idx="5963">
                  <c:v>8.4557907845579088</c:v>
                </c:pt>
                <c:pt idx="5964">
                  <c:v>8.4557907845579088</c:v>
                </c:pt>
                <c:pt idx="5965">
                  <c:v>8.4557907845579088</c:v>
                </c:pt>
                <c:pt idx="5966">
                  <c:v>8.4557907845579088</c:v>
                </c:pt>
                <c:pt idx="5967">
                  <c:v>8.4557907845579088</c:v>
                </c:pt>
                <c:pt idx="5968">
                  <c:v>8.4557907845579088</c:v>
                </c:pt>
                <c:pt idx="5969">
                  <c:v>8.4557907845579088</c:v>
                </c:pt>
                <c:pt idx="5970">
                  <c:v>8.4557907845579088</c:v>
                </c:pt>
                <c:pt idx="5971">
                  <c:v>8.4557907845579088</c:v>
                </c:pt>
                <c:pt idx="5972">
                  <c:v>8.4557907845579088</c:v>
                </c:pt>
                <c:pt idx="5973">
                  <c:v>8.4557907845579088</c:v>
                </c:pt>
                <c:pt idx="5974">
                  <c:v>8.4557907845579088</c:v>
                </c:pt>
                <c:pt idx="5975">
                  <c:v>8.4557907845579088</c:v>
                </c:pt>
                <c:pt idx="5976">
                  <c:v>8.4557907845579088</c:v>
                </c:pt>
                <c:pt idx="5977">
                  <c:v>8.4557907845579088</c:v>
                </c:pt>
                <c:pt idx="5978">
                  <c:v>8.4557907845579088</c:v>
                </c:pt>
                <c:pt idx="5979">
                  <c:v>8.4557907845579088</c:v>
                </c:pt>
                <c:pt idx="5980">
                  <c:v>8.4557907845579088</c:v>
                </c:pt>
                <c:pt idx="5981">
                  <c:v>8.4557907845579088</c:v>
                </c:pt>
                <c:pt idx="5982">
                  <c:v>8.4557907845579088</c:v>
                </c:pt>
                <c:pt idx="5983">
                  <c:v>8.4557907845579088</c:v>
                </c:pt>
                <c:pt idx="5984">
                  <c:v>8.4557907845579088</c:v>
                </c:pt>
                <c:pt idx="5985">
                  <c:v>8.4557907845579088</c:v>
                </c:pt>
                <c:pt idx="5986">
                  <c:v>8.4557907845579088</c:v>
                </c:pt>
                <c:pt idx="5987">
                  <c:v>8.4557907845579088</c:v>
                </c:pt>
                <c:pt idx="5988">
                  <c:v>8.4557907845579088</c:v>
                </c:pt>
                <c:pt idx="5989">
                  <c:v>8.4557907845579088</c:v>
                </c:pt>
                <c:pt idx="5990">
                  <c:v>8.4557907845579088</c:v>
                </c:pt>
                <c:pt idx="5991">
                  <c:v>8.4557907845579088</c:v>
                </c:pt>
                <c:pt idx="5992">
                  <c:v>8.4557907845579088</c:v>
                </c:pt>
                <c:pt idx="5993">
                  <c:v>8.4557907845579088</c:v>
                </c:pt>
                <c:pt idx="5994">
                  <c:v>8.4557907845579088</c:v>
                </c:pt>
                <c:pt idx="5995">
                  <c:v>8.4557907845579088</c:v>
                </c:pt>
                <c:pt idx="5996">
                  <c:v>8.4557907845579088</c:v>
                </c:pt>
                <c:pt idx="5997">
                  <c:v>8.4557907845579088</c:v>
                </c:pt>
                <c:pt idx="5998">
                  <c:v>8.4557907845579088</c:v>
                </c:pt>
                <c:pt idx="5999">
                  <c:v>8.4557907845579088</c:v>
                </c:pt>
                <c:pt idx="6000">
                  <c:v>8.4557907845579088</c:v>
                </c:pt>
                <c:pt idx="6001">
                  <c:v>8.4557907845579088</c:v>
                </c:pt>
                <c:pt idx="6002">
                  <c:v>8.4557907845579088</c:v>
                </c:pt>
                <c:pt idx="6003">
                  <c:v>8.4557907845579088</c:v>
                </c:pt>
                <c:pt idx="6004">
                  <c:v>8.4557907845579088</c:v>
                </c:pt>
                <c:pt idx="6005">
                  <c:v>8.4557907845579088</c:v>
                </c:pt>
                <c:pt idx="6006">
                  <c:v>8.4557907845579088</c:v>
                </c:pt>
                <c:pt idx="6007">
                  <c:v>8.4557907845579088</c:v>
                </c:pt>
                <c:pt idx="6008">
                  <c:v>8.4557907845579088</c:v>
                </c:pt>
                <c:pt idx="6009">
                  <c:v>8.4557907845579088</c:v>
                </c:pt>
                <c:pt idx="6010">
                  <c:v>8.4557907845579088</c:v>
                </c:pt>
                <c:pt idx="6011">
                  <c:v>8.4557907845579088</c:v>
                </c:pt>
                <c:pt idx="6012">
                  <c:v>8.4557907845579088</c:v>
                </c:pt>
                <c:pt idx="6013">
                  <c:v>8.4557907845579088</c:v>
                </c:pt>
                <c:pt idx="6014">
                  <c:v>8.4557907845579088</c:v>
                </c:pt>
                <c:pt idx="6015">
                  <c:v>8.4557907845579088</c:v>
                </c:pt>
                <c:pt idx="6016">
                  <c:v>8.4557907845579088</c:v>
                </c:pt>
                <c:pt idx="6017">
                  <c:v>8.4557907845579088</c:v>
                </c:pt>
                <c:pt idx="6018">
                  <c:v>8.4557907845579088</c:v>
                </c:pt>
                <c:pt idx="6019">
                  <c:v>8.4557907845579088</c:v>
                </c:pt>
                <c:pt idx="6020">
                  <c:v>8.4557907845579088</c:v>
                </c:pt>
                <c:pt idx="6021">
                  <c:v>8.4557907845579088</c:v>
                </c:pt>
                <c:pt idx="6022">
                  <c:v>8.4557907845579088</c:v>
                </c:pt>
                <c:pt idx="6023">
                  <c:v>8.4557907845579088</c:v>
                </c:pt>
                <c:pt idx="6024">
                  <c:v>8.4557907845579088</c:v>
                </c:pt>
                <c:pt idx="6025">
                  <c:v>8.4557907845579088</c:v>
                </c:pt>
                <c:pt idx="6026">
                  <c:v>8.4557907845579088</c:v>
                </c:pt>
                <c:pt idx="6027">
                  <c:v>8.4557907845579088</c:v>
                </c:pt>
                <c:pt idx="6028">
                  <c:v>8.4557907845579088</c:v>
                </c:pt>
                <c:pt idx="6029">
                  <c:v>8.4557907845579088</c:v>
                </c:pt>
                <c:pt idx="6030">
                  <c:v>8.4557907845579088</c:v>
                </c:pt>
                <c:pt idx="6031">
                  <c:v>8.4557907845579088</c:v>
                </c:pt>
                <c:pt idx="6032">
                  <c:v>8.4557907845579088</c:v>
                </c:pt>
                <c:pt idx="6033">
                  <c:v>8.4557907845579088</c:v>
                </c:pt>
                <c:pt idx="6034">
                  <c:v>8.4557907845579088</c:v>
                </c:pt>
                <c:pt idx="6035">
                  <c:v>8.4557907845579088</c:v>
                </c:pt>
                <c:pt idx="6036">
                  <c:v>8.4557907845579088</c:v>
                </c:pt>
                <c:pt idx="6037">
                  <c:v>8.4557907845579088</c:v>
                </c:pt>
                <c:pt idx="6038">
                  <c:v>8.4557907845579088</c:v>
                </c:pt>
                <c:pt idx="6039">
                  <c:v>8.4557907845579088</c:v>
                </c:pt>
                <c:pt idx="6040">
                  <c:v>8.4557907845579088</c:v>
                </c:pt>
                <c:pt idx="6041">
                  <c:v>8.4557907845579088</c:v>
                </c:pt>
                <c:pt idx="6042">
                  <c:v>8.4557907845579088</c:v>
                </c:pt>
                <c:pt idx="6043">
                  <c:v>8.4557907845579088</c:v>
                </c:pt>
                <c:pt idx="6044">
                  <c:v>8.4557907845579088</c:v>
                </c:pt>
                <c:pt idx="6045">
                  <c:v>8.4557907845579088</c:v>
                </c:pt>
                <c:pt idx="6046">
                  <c:v>8.4557907845579088</c:v>
                </c:pt>
                <c:pt idx="6047">
                  <c:v>8.4557907845579088</c:v>
                </c:pt>
                <c:pt idx="6048">
                  <c:v>8.4557907845579088</c:v>
                </c:pt>
                <c:pt idx="6049">
                  <c:v>8.4557907845579088</c:v>
                </c:pt>
                <c:pt idx="6050">
                  <c:v>8.4557907845579088</c:v>
                </c:pt>
                <c:pt idx="6051">
                  <c:v>8.4557907845579088</c:v>
                </c:pt>
                <c:pt idx="6052">
                  <c:v>8.4557907845579088</c:v>
                </c:pt>
                <c:pt idx="6053">
                  <c:v>8.4557907845579088</c:v>
                </c:pt>
                <c:pt idx="6054">
                  <c:v>8.4557907845579088</c:v>
                </c:pt>
                <c:pt idx="6055">
                  <c:v>8.4557907845579088</c:v>
                </c:pt>
                <c:pt idx="6056">
                  <c:v>8.4557907845579088</c:v>
                </c:pt>
                <c:pt idx="6057">
                  <c:v>8.4557907845579088</c:v>
                </c:pt>
                <c:pt idx="6058">
                  <c:v>8.4557907845579088</c:v>
                </c:pt>
                <c:pt idx="6059">
                  <c:v>8.4557907845579088</c:v>
                </c:pt>
                <c:pt idx="6060">
                  <c:v>8.4557907845579088</c:v>
                </c:pt>
                <c:pt idx="6061">
                  <c:v>8.4557907845579088</c:v>
                </c:pt>
                <c:pt idx="6062">
                  <c:v>8.4557907845579088</c:v>
                </c:pt>
                <c:pt idx="6063">
                  <c:v>8.4557907845579088</c:v>
                </c:pt>
                <c:pt idx="6064">
                  <c:v>8.4557907845579088</c:v>
                </c:pt>
                <c:pt idx="6065">
                  <c:v>8.4557907845579088</c:v>
                </c:pt>
                <c:pt idx="6066">
                  <c:v>8.4557907845579088</c:v>
                </c:pt>
                <c:pt idx="6067">
                  <c:v>8.4557907845579088</c:v>
                </c:pt>
                <c:pt idx="6068">
                  <c:v>8.4557907845579088</c:v>
                </c:pt>
                <c:pt idx="6069">
                  <c:v>8.4557907845579088</c:v>
                </c:pt>
                <c:pt idx="6070">
                  <c:v>8.4557907845579088</c:v>
                </c:pt>
                <c:pt idx="6071">
                  <c:v>8.4557907845579088</c:v>
                </c:pt>
                <c:pt idx="6072">
                  <c:v>8.4557907845579088</c:v>
                </c:pt>
                <c:pt idx="6073">
                  <c:v>8.4557907845579088</c:v>
                </c:pt>
                <c:pt idx="6074">
                  <c:v>8.4557907845579088</c:v>
                </c:pt>
                <c:pt idx="6075">
                  <c:v>8.4557907845579088</c:v>
                </c:pt>
                <c:pt idx="6076">
                  <c:v>8.4557907845579088</c:v>
                </c:pt>
                <c:pt idx="6077">
                  <c:v>8.4557907845579088</c:v>
                </c:pt>
                <c:pt idx="6078">
                  <c:v>8.4557907845579088</c:v>
                </c:pt>
                <c:pt idx="6079">
                  <c:v>8.4557907845579088</c:v>
                </c:pt>
                <c:pt idx="6080">
                  <c:v>8.4557907845579088</c:v>
                </c:pt>
                <c:pt idx="6081">
                  <c:v>8.4557907845579088</c:v>
                </c:pt>
                <c:pt idx="6082">
                  <c:v>8.4557907845579088</c:v>
                </c:pt>
                <c:pt idx="6083">
                  <c:v>8.4557907845579088</c:v>
                </c:pt>
                <c:pt idx="6084">
                  <c:v>8.4557907845579088</c:v>
                </c:pt>
                <c:pt idx="6085">
                  <c:v>8.4557907845579088</c:v>
                </c:pt>
                <c:pt idx="6086">
                  <c:v>8.4557907845579088</c:v>
                </c:pt>
                <c:pt idx="6087">
                  <c:v>8.4557907845579088</c:v>
                </c:pt>
                <c:pt idx="6088">
                  <c:v>8.4557907845579088</c:v>
                </c:pt>
                <c:pt idx="6089">
                  <c:v>8.4557907845579088</c:v>
                </c:pt>
                <c:pt idx="6090">
                  <c:v>8.4557907845579088</c:v>
                </c:pt>
                <c:pt idx="6091">
                  <c:v>8.4557907845579088</c:v>
                </c:pt>
                <c:pt idx="6092">
                  <c:v>8.4557907845579088</c:v>
                </c:pt>
                <c:pt idx="6093">
                  <c:v>8.4557907845579088</c:v>
                </c:pt>
                <c:pt idx="6094">
                  <c:v>8.4557907845579088</c:v>
                </c:pt>
                <c:pt idx="6095">
                  <c:v>8.4557907845579088</c:v>
                </c:pt>
                <c:pt idx="6096">
                  <c:v>8.4557907845579088</c:v>
                </c:pt>
                <c:pt idx="6097">
                  <c:v>8.4557907845579088</c:v>
                </c:pt>
                <c:pt idx="6098">
                  <c:v>8.4557907845579088</c:v>
                </c:pt>
                <c:pt idx="6099">
                  <c:v>8.4557907845579088</c:v>
                </c:pt>
                <c:pt idx="6100">
                  <c:v>8.4557907845579088</c:v>
                </c:pt>
                <c:pt idx="6101">
                  <c:v>8.4557907845579088</c:v>
                </c:pt>
                <c:pt idx="6102">
                  <c:v>8.4557907845579088</c:v>
                </c:pt>
                <c:pt idx="6103">
                  <c:v>8.4557907845579088</c:v>
                </c:pt>
                <c:pt idx="6104">
                  <c:v>8.4557907845579088</c:v>
                </c:pt>
                <c:pt idx="6105">
                  <c:v>8.4557907845579088</c:v>
                </c:pt>
                <c:pt idx="6106">
                  <c:v>8.4557907845579088</c:v>
                </c:pt>
                <c:pt idx="6107">
                  <c:v>8.4557907845579088</c:v>
                </c:pt>
                <c:pt idx="6108">
                  <c:v>8.4557907845579088</c:v>
                </c:pt>
                <c:pt idx="6109">
                  <c:v>8.4557907845579088</c:v>
                </c:pt>
                <c:pt idx="6110">
                  <c:v>8.4557907845579088</c:v>
                </c:pt>
                <c:pt idx="6111">
                  <c:v>8.4557907845579088</c:v>
                </c:pt>
                <c:pt idx="6112">
                  <c:v>8.4557907845579088</c:v>
                </c:pt>
                <c:pt idx="6113">
                  <c:v>8.4557907845579088</c:v>
                </c:pt>
                <c:pt idx="6114">
                  <c:v>8.4557907845579088</c:v>
                </c:pt>
                <c:pt idx="6115">
                  <c:v>8.4557907845579088</c:v>
                </c:pt>
                <c:pt idx="6116">
                  <c:v>8.4557907845579088</c:v>
                </c:pt>
                <c:pt idx="6117">
                  <c:v>8.4557907845579088</c:v>
                </c:pt>
                <c:pt idx="6118">
                  <c:v>8.4557907845579088</c:v>
                </c:pt>
                <c:pt idx="6119">
                  <c:v>8.4557907845579088</c:v>
                </c:pt>
                <c:pt idx="6120">
                  <c:v>8.4557907845579088</c:v>
                </c:pt>
                <c:pt idx="6121">
                  <c:v>8.4557907845579088</c:v>
                </c:pt>
                <c:pt idx="6122">
                  <c:v>8.4557907845579088</c:v>
                </c:pt>
                <c:pt idx="6123">
                  <c:v>8.4557907845579088</c:v>
                </c:pt>
                <c:pt idx="6124">
                  <c:v>8.4557907845579088</c:v>
                </c:pt>
                <c:pt idx="6125">
                  <c:v>8.4557907845579088</c:v>
                </c:pt>
                <c:pt idx="6126">
                  <c:v>8.4557907845579088</c:v>
                </c:pt>
                <c:pt idx="6127">
                  <c:v>8.4557907845579088</c:v>
                </c:pt>
                <c:pt idx="6128">
                  <c:v>8.4557907845579088</c:v>
                </c:pt>
                <c:pt idx="6129">
                  <c:v>8.4557907845579088</c:v>
                </c:pt>
                <c:pt idx="6130">
                  <c:v>8.4557907845579088</c:v>
                </c:pt>
                <c:pt idx="6131">
                  <c:v>8.4557907845579088</c:v>
                </c:pt>
                <c:pt idx="6132">
                  <c:v>8.4557907845579088</c:v>
                </c:pt>
                <c:pt idx="6133">
                  <c:v>8.4557907845579088</c:v>
                </c:pt>
                <c:pt idx="6134">
                  <c:v>8.4557907845579088</c:v>
                </c:pt>
                <c:pt idx="6135">
                  <c:v>8.4557907845579088</c:v>
                </c:pt>
                <c:pt idx="6136">
                  <c:v>8.4557907845579088</c:v>
                </c:pt>
                <c:pt idx="6137">
                  <c:v>8.4557907845579088</c:v>
                </c:pt>
                <c:pt idx="6138">
                  <c:v>8.4557907845579088</c:v>
                </c:pt>
                <c:pt idx="6139">
                  <c:v>8.4557907845579088</c:v>
                </c:pt>
                <c:pt idx="6140">
                  <c:v>8.4557907845579088</c:v>
                </c:pt>
                <c:pt idx="6141">
                  <c:v>8.4557907845579088</c:v>
                </c:pt>
                <c:pt idx="6142">
                  <c:v>8.4557907845579088</c:v>
                </c:pt>
                <c:pt idx="6143">
                  <c:v>8.4557907845579088</c:v>
                </c:pt>
                <c:pt idx="6144">
                  <c:v>8.4557907845579088</c:v>
                </c:pt>
                <c:pt idx="6145">
                  <c:v>8.4557907845579088</c:v>
                </c:pt>
                <c:pt idx="6146">
                  <c:v>8.4557907845579088</c:v>
                </c:pt>
                <c:pt idx="6147">
                  <c:v>8.4557907845579088</c:v>
                </c:pt>
                <c:pt idx="6148">
                  <c:v>8.4557907845579088</c:v>
                </c:pt>
                <c:pt idx="6149">
                  <c:v>8.4557907845579088</c:v>
                </c:pt>
                <c:pt idx="6150">
                  <c:v>8.4557907845579088</c:v>
                </c:pt>
                <c:pt idx="6151">
                  <c:v>8.4557907845579088</c:v>
                </c:pt>
                <c:pt idx="6152">
                  <c:v>8.4557907845579088</c:v>
                </c:pt>
                <c:pt idx="6153">
                  <c:v>8.4557907845579088</c:v>
                </c:pt>
                <c:pt idx="6154">
                  <c:v>8.4557907845579088</c:v>
                </c:pt>
                <c:pt idx="6155">
                  <c:v>8.4557907845579088</c:v>
                </c:pt>
                <c:pt idx="6156">
                  <c:v>8.4557907845579088</c:v>
                </c:pt>
                <c:pt idx="6157">
                  <c:v>8.4557907845579088</c:v>
                </c:pt>
                <c:pt idx="6158">
                  <c:v>8.4557907845579088</c:v>
                </c:pt>
                <c:pt idx="6159">
                  <c:v>8.4557907845579088</c:v>
                </c:pt>
                <c:pt idx="6160">
                  <c:v>8.4557907845579088</c:v>
                </c:pt>
                <c:pt idx="6161">
                  <c:v>8.4557907845579088</c:v>
                </c:pt>
                <c:pt idx="6162">
                  <c:v>8.4557907845579088</c:v>
                </c:pt>
                <c:pt idx="6163">
                  <c:v>8.4557907845579088</c:v>
                </c:pt>
                <c:pt idx="6164">
                  <c:v>8.4557907845579088</c:v>
                </c:pt>
                <c:pt idx="6165">
                  <c:v>8.4557907845579088</c:v>
                </c:pt>
                <c:pt idx="6166">
                  <c:v>8.4557907845579088</c:v>
                </c:pt>
                <c:pt idx="6167">
                  <c:v>8.4557907845579088</c:v>
                </c:pt>
                <c:pt idx="6168">
                  <c:v>8.4557907845579088</c:v>
                </c:pt>
                <c:pt idx="6169">
                  <c:v>8.4557907845579088</c:v>
                </c:pt>
                <c:pt idx="6170">
                  <c:v>8.4557907845579088</c:v>
                </c:pt>
                <c:pt idx="6171">
                  <c:v>8.4557907845579088</c:v>
                </c:pt>
                <c:pt idx="6172">
                  <c:v>8.4557907845579088</c:v>
                </c:pt>
                <c:pt idx="6173">
                  <c:v>8.4557907845579088</c:v>
                </c:pt>
                <c:pt idx="6174">
                  <c:v>8.4557907845579088</c:v>
                </c:pt>
                <c:pt idx="6175">
                  <c:v>8.4557907845579088</c:v>
                </c:pt>
                <c:pt idx="6176">
                  <c:v>8.4557907845579088</c:v>
                </c:pt>
                <c:pt idx="6177">
                  <c:v>8.4557907845579088</c:v>
                </c:pt>
                <c:pt idx="6178">
                  <c:v>8.4557907845579088</c:v>
                </c:pt>
                <c:pt idx="6179">
                  <c:v>8.4557907845579088</c:v>
                </c:pt>
                <c:pt idx="6180">
                  <c:v>8.4557907845579088</c:v>
                </c:pt>
                <c:pt idx="6181">
                  <c:v>8.4557907845579088</c:v>
                </c:pt>
                <c:pt idx="6182">
                  <c:v>8.4557907845579088</c:v>
                </c:pt>
                <c:pt idx="6183">
                  <c:v>8.4557907845579088</c:v>
                </c:pt>
                <c:pt idx="6184">
                  <c:v>8.4557907845579088</c:v>
                </c:pt>
                <c:pt idx="6185">
                  <c:v>8.4557907845579088</c:v>
                </c:pt>
                <c:pt idx="6186">
                  <c:v>8.4557907845579088</c:v>
                </c:pt>
                <c:pt idx="6187">
                  <c:v>8.4557907845579088</c:v>
                </c:pt>
                <c:pt idx="6188">
                  <c:v>8.4557907845579088</c:v>
                </c:pt>
                <c:pt idx="6189">
                  <c:v>8.4557907845579088</c:v>
                </c:pt>
                <c:pt idx="6190">
                  <c:v>8.4557907845579088</c:v>
                </c:pt>
                <c:pt idx="6191">
                  <c:v>8.4557907845579088</c:v>
                </c:pt>
                <c:pt idx="6192">
                  <c:v>8.4557907845579088</c:v>
                </c:pt>
                <c:pt idx="6193">
                  <c:v>8.4557907845579088</c:v>
                </c:pt>
                <c:pt idx="6194">
                  <c:v>8.4557907845579088</c:v>
                </c:pt>
                <c:pt idx="6195">
                  <c:v>8.4557907845579088</c:v>
                </c:pt>
                <c:pt idx="6196">
                  <c:v>8.4557907845579088</c:v>
                </c:pt>
                <c:pt idx="6197">
                  <c:v>8.4557907845579088</c:v>
                </c:pt>
                <c:pt idx="6198">
                  <c:v>8.4557907845579088</c:v>
                </c:pt>
                <c:pt idx="6199">
                  <c:v>8.4557907845579088</c:v>
                </c:pt>
                <c:pt idx="6200">
                  <c:v>8.4557907845579088</c:v>
                </c:pt>
                <c:pt idx="6201">
                  <c:v>8.4557907845579088</c:v>
                </c:pt>
                <c:pt idx="6202">
                  <c:v>8.4557907845579088</c:v>
                </c:pt>
                <c:pt idx="6203">
                  <c:v>8.4557907845579088</c:v>
                </c:pt>
                <c:pt idx="6204">
                  <c:v>8.4557907845579088</c:v>
                </c:pt>
                <c:pt idx="6205">
                  <c:v>8.4557907845579088</c:v>
                </c:pt>
                <c:pt idx="6206">
                  <c:v>8.4557907845579088</c:v>
                </c:pt>
                <c:pt idx="6207">
                  <c:v>8.4557907845579088</c:v>
                </c:pt>
                <c:pt idx="6208">
                  <c:v>8.4557907845579088</c:v>
                </c:pt>
                <c:pt idx="6209">
                  <c:v>8.4557907845579088</c:v>
                </c:pt>
                <c:pt idx="6210">
                  <c:v>8.4557907845579088</c:v>
                </c:pt>
                <c:pt idx="6211">
                  <c:v>8.4557907845579088</c:v>
                </c:pt>
                <c:pt idx="6212">
                  <c:v>8.4557907845579088</c:v>
                </c:pt>
                <c:pt idx="6213">
                  <c:v>8.4557907845579088</c:v>
                </c:pt>
                <c:pt idx="6214">
                  <c:v>8.4557907845579088</c:v>
                </c:pt>
                <c:pt idx="6215">
                  <c:v>8.4557907845579088</c:v>
                </c:pt>
                <c:pt idx="6216">
                  <c:v>8.4557907845579088</c:v>
                </c:pt>
                <c:pt idx="6217">
                  <c:v>8.4557907845579088</c:v>
                </c:pt>
                <c:pt idx="6218">
                  <c:v>8.4557907845579088</c:v>
                </c:pt>
                <c:pt idx="6219">
                  <c:v>8.4557907845579088</c:v>
                </c:pt>
                <c:pt idx="6220">
                  <c:v>8.4557907845579088</c:v>
                </c:pt>
                <c:pt idx="6221">
                  <c:v>8.4557907845579088</c:v>
                </c:pt>
                <c:pt idx="6222">
                  <c:v>8.4557907845579088</c:v>
                </c:pt>
                <c:pt idx="6223">
                  <c:v>8.4557907845579088</c:v>
                </c:pt>
                <c:pt idx="6224">
                  <c:v>8.4557907845579088</c:v>
                </c:pt>
                <c:pt idx="6225">
                  <c:v>8.4557907845579088</c:v>
                </c:pt>
                <c:pt idx="6226">
                  <c:v>8.4557907845579088</c:v>
                </c:pt>
                <c:pt idx="6227">
                  <c:v>8.4557907845579088</c:v>
                </c:pt>
                <c:pt idx="6228">
                  <c:v>8.4557907845579088</c:v>
                </c:pt>
                <c:pt idx="6229">
                  <c:v>8.4557907845579088</c:v>
                </c:pt>
                <c:pt idx="6230">
                  <c:v>8.4557907845579088</c:v>
                </c:pt>
                <c:pt idx="6231">
                  <c:v>8.4557907845579088</c:v>
                </c:pt>
                <c:pt idx="6232">
                  <c:v>8.4557907845579088</c:v>
                </c:pt>
                <c:pt idx="6233">
                  <c:v>8.4557907845579088</c:v>
                </c:pt>
                <c:pt idx="6234">
                  <c:v>8.4557907845579088</c:v>
                </c:pt>
                <c:pt idx="6235">
                  <c:v>8.4557907845579088</c:v>
                </c:pt>
                <c:pt idx="6236">
                  <c:v>8.4557907845579088</c:v>
                </c:pt>
                <c:pt idx="6237">
                  <c:v>8.4557907845579088</c:v>
                </c:pt>
                <c:pt idx="6238">
                  <c:v>8.4557907845579088</c:v>
                </c:pt>
                <c:pt idx="6239">
                  <c:v>8.4557907845579088</c:v>
                </c:pt>
                <c:pt idx="6240">
                  <c:v>8.4557907845579088</c:v>
                </c:pt>
                <c:pt idx="6241">
                  <c:v>8.4557907845579088</c:v>
                </c:pt>
                <c:pt idx="6242">
                  <c:v>8.4557907845579088</c:v>
                </c:pt>
                <c:pt idx="6243">
                  <c:v>8.4557907845579088</c:v>
                </c:pt>
                <c:pt idx="6244">
                  <c:v>8.4557907845579088</c:v>
                </c:pt>
                <c:pt idx="6245">
                  <c:v>8.4557907845579088</c:v>
                </c:pt>
                <c:pt idx="6246">
                  <c:v>8.4557907845579088</c:v>
                </c:pt>
                <c:pt idx="6247">
                  <c:v>8.4557907845579088</c:v>
                </c:pt>
                <c:pt idx="6248">
                  <c:v>8.4557907845579088</c:v>
                </c:pt>
                <c:pt idx="6249">
                  <c:v>8.4557907845579088</c:v>
                </c:pt>
                <c:pt idx="6250">
                  <c:v>8.4557907845579088</c:v>
                </c:pt>
                <c:pt idx="6251">
                  <c:v>8.4557907845579088</c:v>
                </c:pt>
                <c:pt idx="6252">
                  <c:v>8.4557907845579088</c:v>
                </c:pt>
                <c:pt idx="6253">
                  <c:v>8.4557907845579088</c:v>
                </c:pt>
                <c:pt idx="6254">
                  <c:v>8.4557907845579088</c:v>
                </c:pt>
                <c:pt idx="6255">
                  <c:v>8.4557907845579088</c:v>
                </c:pt>
                <c:pt idx="6256">
                  <c:v>8.4557907845579088</c:v>
                </c:pt>
                <c:pt idx="6257">
                  <c:v>8.4557907845579088</c:v>
                </c:pt>
                <c:pt idx="6258">
                  <c:v>8.4557907845579088</c:v>
                </c:pt>
                <c:pt idx="6259">
                  <c:v>8.4557907845579088</c:v>
                </c:pt>
                <c:pt idx="6260">
                  <c:v>8.4557907845579088</c:v>
                </c:pt>
                <c:pt idx="6261">
                  <c:v>8.4557907845579088</c:v>
                </c:pt>
                <c:pt idx="6262">
                  <c:v>8.4557907845579088</c:v>
                </c:pt>
                <c:pt idx="6263">
                  <c:v>8.4557907845579088</c:v>
                </c:pt>
                <c:pt idx="6264">
                  <c:v>8.4557907845579088</c:v>
                </c:pt>
                <c:pt idx="6265">
                  <c:v>8.4557907845579088</c:v>
                </c:pt>
                <c:pt idx="6266">
                  <c:v>8.4557907845579088</c:v>
                </c:pt>
                <c:pt idx="6267">
                  <c:v>8.4557907845579088</c:v>
                </c:pt>
                <c:pt idx="6268">
                  <c:v>8.4557907845579088</c:v>
                </c:pt>
                <c:pt idx="6269">
                  <c:v>8.4557907845579088</c:v>
                </c:pt>
                <c:pt idx="6270">
                  <c:v>8.4557907845579088</c:v>
                </c:pt>
                <c:pt idx="6271">
                  <c:v>8.4557907845579088</c:v>
                </c:pt>
                <c:pt idx="6272">
                  <c:v>8.4557907845579088</c:v>
                </c:pt>
                <c:pt idx="6273">
                  <c:v>8.4557907845579088</c:v>
                </c:pt>
                <c:pt idx="6274">
                  <c:v>8.4557907845579088</c:v>
                </c:pt>
                <c:pt idx="6275">
                  <c:v>8.4557907845579088</c:v>
                </c:pt>
                <c:pt idx="6276">
                  <c:v>8.4557907845579088</c:v>
                </c:pt>
                <c:pt idx="6277">
                  <c:v>8.4557907845579088</c:v>
                </c:pt>
                <c:pt idx="6278">
                  <c:v>8.4557907845579088</c:v>
                </c:pt>
                <c:pt idx="6279">
                  <c:v>8.4557907845579088</c:v>
                </c:pt>
                <c:pt idx="6280">
                  <c:v>8.4557907845579088</c:v>
                </c:pt>
                <c:pt idx="6281">
                  <c:v>8.4557907845579088</c:v>
                </c:pt>
                <c:pt idx="6282">
                  <c:v>8.4557907845579088</c:v>
                </c:pt>
                <c:pt idx="6283">
                  <c:v>8.4557907845579088</c:v>
                </c:pt>
                <c:pt idx="6284">
                  <c:v>8.4557907845579088</c:v>
                </c:pt>
                <c:pt idx="6285">
                  <c:v>8.4557907845579088</c:v>
                </c:pt>
                <c:pt idx="6286">
                  <c:v>8.4557907845579088</c:v>
                </c:pt>
                <c:pt idx="6287">
                  <c:v>8.4557907845579088</c:v>
                </c:pt>
                <c:pt idx="6288">
                  <c:v>8.4557907845579088</c:v>
                </c:pt>
                <c:pt idx="6289">
                  <c:v>8.4557907845579088</c:v>
                </c:pt>
                <c:pt idx="6290">
                  <c:v>8.4557907845579088</c:v>
                </c:pt>
                <c:pt idx="6291">
                  <c:v>8.4557907845579088</c:v>
                </c:pt>
                <c:pt idx="6292">
                  <c:v>8.4557907845579088</c:v>
                </c:pt>
                <c:pt idx="6293">
                  <c:v>8.4557907845579088</c:v>
                </c:pt>
                <c:pt idx="6294">
                  <c:v>8.4557907845579088</c:v>
                </c:pt>
                <c:pt idx="6295">
                  <c:v>8.4557907845579088</c:v>
                </c:pt>
                <c:pt idx="6296">
                  <c:v>8.4557907845579088</c:v>
                </c:pt>
                <c:pt idx="6297">
                  <c:v>8.4557907845579088</c:v>
                </c:pt>
                <c:pt idx="6298">
                  <c:v>8.4557907845579088</c:v>
                </c:pt>
                <c:pt idx="6299">
                  <c:v>8.4557907845579088</c:v>
                </c:pt>
                <c:pt idx="6300">
                  <c:v>8.4557907845579088</c:v>
                </c:pt>
                <c:pt idx="6301">
                  <c:v>8.4557907845579088</c:v>
                </c:pt>
                <c:pt idx="6302">
                  <c:v>8.4557907845579088</c:v>
                </c:pt>
                <c:pt idx="6303">
                  <c:v>8.4557907845579088</c:v>
                </c:pt>
                <c:pt idx="6304">
                  <c:v>8.4557907845579088</c:v>
                </c:pt>
                <c:pt idx="6305">
                  <c:v>8.4557907845579088</c:v>
                </c:pt>
                <c:pt idx="6306">
                  <c:v>8.4557907845579088</c:v>
                </c:pt>
                <c:pt idx="6307">
                  <c:v>8.4557907845579088</c:v>
                </c:pt>
                <c:pt idx="6308">
                  <c:v>8.4557907845579088</c:v>
                </c:pt>
                <c:pt idx="6309">
                  <c:v>8.4557907845579088</c:v>
                </c:pt>
                <c:pt idx="6310">
                  <c:v>8.4557907845579088</c:v>
                </c:pt>
                <c:pt idx="6311">
                  <c:v>8.4557907845579088</c:v>
                </c:pt>
                <c:pt idx="6312">
                  <c:v>8.4557907845579088</c:v>
                </c:pt>
                <c:pt idx="6313">
                  <c:v>8.4557907845579088</c:v>
                </c:pt>
                <c:pt idx="6314">
                  <c:v>8.4557907845579088</c:v>
                </c:pt>
                <c:pt idx="6315">
                  <c:v>8.4557907845579088</c:v>
                </c:pt>
                <c:pt idx="6316">
                  <c:v>8.4557907845579088</c:v>
                </c:pt>
                <c:pt idx="6317">
                  <c:v>8.4557907845579088</c:v>
                </c:pt>
                <c:pt idx="6318">
                  <c:v>8.4557907845579088</c:v>
                </c:pt>
                <c:pt idx="6319">
                  <c:v>8.4557907845579088</c:v>
                </c:pt>
                <c:pt idx="6320">
                  <c:v>8.4557907845579088</c:v>
                </c:pt>
                <c:pt idx="6321">
                  <c:v>8.4557907845579088</c:v>
                </c:pt>
                <c:pt idx="6322">
                  <c:v>8.4557907845579088</c:v>
                </c:pt>
                <c:pt idx="6323">
                  <c:v>8.4557907845579088</c:v>
                </c:pt>
                <c:pt idx="6324">
                  <c:v>8.4557907845579088</c:v>
                </c:pt>
                <c:pt idx="6325">
                  <c:v>8.4557907845579088</c:v>
                </c:pt>
                <c:pt idx="6326">
                  <c:v>8.4557907845579088</c:v>
                </c:pt>
                <c:pt idx="6327">
                  <c:v>8.4557907845579088</c:v>
                </c:pt>
                <c:pt idx="6328">
                  <c:v>8.4557907845579088</c:v>
                </c:pt>
                <c:pt idx="6329">
                  <c:v>8.4557907845579088</c:v>
                </c:pt>
                <c:pt idx="6330">
                  <c:v>8.4557907845579088</c:v>
                </c:pt>
                <c:pt idx="6331">
                  <c:v>8.4557907845579088</c:v>
                </c:pt>
                <c:pt idx="6332">
                  <c:v>8.4557907845579088</c:v>
                </c:pt>
                <c:pt idx="6333">
                  <c:v>8.4557907845579088</c:v>
                </c:pt>
                <c:pt idx="6334">
                  <c:v>8.4557907845579088</c:v>
                </c:pt>
                <c:pt idx="6335">
                  <c:v>8.4557907845579088</c:v>
                </c:pt>
                <c:pt idx="6336">
                  <c:v>8.4557907845579088</c:v>
                </c:pt>
                <c:pt idx="6337">
                  <c:v>8.4557907845579088</c:v>
                </c:pt>
                <c:pt idx="6338">
                  <c:v>8.4557907845579088</c:v>
                </c:pt>
                <c:pt idx="6339">
                  <c:v>8.4557907845579088</c:v>
                </c:pt>
                <c:pt idx="6340">
                  <c:v>8.4557907845579088</c:v>
                </c:pt>
                <c:pt idx="6341">
                  <c:v>8.4557907845579088</c:v>
                </c:pt>
                <c:pt idx="6342">
                  <c:v>8.4557907845579088</c:v>
                </c:pt>
                <c:pt idx="6343">
                  <c:v>8.4557907845579088</c:v>
                </c:pt>
                <c:pt idx="6344">
                  <c:v>8.4557907845579088</c:v>
                </c:pt>
                <c:pt idx="6345">
                  <c:v>8.4557907845579088</c:v>
                </c:pt>
                <c:pt idx="6346">
                  <c:v>8.4557907845579088</c:v>
                </c:pt>
                <c:pt idx="6347">
                  <c:v>8.4557907845579088</c:v>
                </c:pt>
                <c:pt idx="6348">
                  <c:v>8.4557907845579088</c:v>
                </c:pt>
                <c:pt idx="6349">
                  <c:v>8.4557907845579088</c:v>
                </c:pt>
                <c:pt idx="6350">
                  <c:v>8.4557907845579088</c:v>
                </c:pt>
                <c:pt idx="6351">
                  <c:v>8.4557907845579088</c:v>
                </c:pt>
                <c:pt idx="6352">
                  <c:v>8.4557907845579088</c:v>
                </c:pt>
                <c:pt idx="6353">
                  <c:v>8.4557907845579088</c:v>
                </c:pt>
                <c:pt idx="6354">
                  <c:v>8.4557907845579088</c:v>
                </c:pt>
                <c:pt idx="6355">
                  <c:v>8.4557907845579088</c:v>
                </c:pt>
                <c:pt idx="6356">
                  <c:v>8.4557907845579088</c:v>
                </c:pt>
                <c:pt idx="6357">
                  <c:v>8.4557907845579088</c:v>
                </c:pt>
                <c:pt idx="6358">
                  <c:v>8.4557907845579088</c:v>
                </c:pt>
                <c:pt idx="6359">
                  <c:v>8.4557907845579088</c:v>
                </c:pt>
                <c:pt idx="6360">
                  <c:v>8.4557907845579088</c:v>
                </c:pt>
                <c:pt idx="6361">
                  <c:v>8.4557907845579088</c:v>
                </c:pt>
                <c:pt idx="6362">
                  <c:v>8.4557907845579088</c:v>
                </c:pt>
                <c:pt idx="6363">
                  <c:v>8.4557907845579088</c:v>
                </c:pt>
                <c:pt idx="6364">
                  <c:v>8.4557907845579088</c:v>
                </c:pt>
                <c:pt idx="6365">
                  <c:v>8.4557907845579088</c:v>
                </c:pt>
                <c:pt idx="6366">
                  <c:v>8.4557907845579088</c:v>
                </c:pt>
                <c:pt idx="6367">
                  <c:v>8.4557907845579088</c:v>
                </c:pt>
                <c:pt idx="6368">
                  <c:v>8.4557907845579088</c:v>
                </c:pt>
                <c:pt idx="6369">
                  <c:v>8.4557907845579088</c:v>
                </c:pt>
                <c:pt idx="6370">
                  <c:v>8.4557907845579088</c:v>
                </c:pt>
                <c:pt idx="6371">
                  <c:v>8.4557907845579088</c:v>
                </c:pt>
                <c:pt idx="6372">
                  <c:v>8.4557907845579088</c:v>
                </c:pt>
                <c:pt idx="6373">
                  <c:v>8.4557907845579088</c:v>
                </c:pt>
                <c:pt idx="6374">
                  <c:v>8.4557907845579088</c:v>
                </c:pt>
                <c:pt idx="6375">
                  <c:v>8.4557907845579088</c:v>
                </c:pt>
                <c:pt idx="6376">
                  <c:v>8.4557907845579088</c:v>
                </c:pt>
                <c:pt idx="6377">
                  <c:v>8.4557907845579088</c:v>
                </c:pt>
                <c:pt idx="6378">
                  <c:v>8.4557907845579088</c:v>
                </c:pt>
                <c:pt idx="6379">
                  <c:v>8.4557907845579088</c:v>
                </c:pt>
                <c:pt idx="6380">
                  <c:v>8.4557907845579088</c:v>
                </c:pt>
                <c:pt idx="6381">
                  <c:v>8.4557907845579088</c:v>
                </c:pt>
                <c:pt idx="6382">
                  <c:v>8.4557907845579088</c:v>
                </c:pt>
                <c:pt idx="6383">
                  <c:v>8.4557907845579088</c:v>
                </c:pt>
                <c:pt idx="6384">
                  <c:v>8.4557907845579088</c:v>
                </c:pt>
                <c:pt idx="6385">
                  <c:v>8.4557907845579088</c:v>
                </c:pt>
                <c:pt idx="6386">
                  <c:v>8.4557907845579088</c:v>
                </c:pt>
                <c:pt idx="6387">
                  <c:v>8.4557907845579088</c:v>
                </c:pt>
                <c:pt idx="6388">
                  <c:v>8.4557907845579088</c:v>
                </c:pt>
                <c:pt idx="6389">
                  <c:v>8.4557907845579088</c:v>
                </c:pt>
                <c:pt idx="6390">
                  <c:v>8.4557907845579088</c:v>
                </c:pt>
                <c:pt idx="6391">
                  <c:v>8.4557907845579088</c:v>
                </c:pt>
                <c:pt idx="6392">
                  <c:v>8.4557907845579088</c:v>
                </c:pt>
                <c:pt idx="6393">
                  <c:v>8.4557907845579088</c:v>
                </c:pt>
                <c:pt idx="6394">
                  <c:v>8.4557907845579088</c:v>
                </c:pt>
                <c:pt idx="6395">
                  <c:v>8.4557907845579088</c:v>
                </c:pt>
                <c:pt idx="6396">
                  <c:v>8.4557907845579088</c:v>
                </c:pt>
                <c:pt idx="6397">
                  <c:v>8.4557907845579088</c:v>
                </c:pt>
                <c:pt idx="6398">
                  <c:v>8.4557907845579088</c:v>
                </c:pt>
                <c:pt idx="6399">
                  <c:v>8.4557907845579088</c:v>
                </c:pt>
                <c:pt idx="6400">
                  <c:v>8.4557907845579088</c:v>
                </c:pt>
                <c:pt idx="6401">
                  <c:v>8.4557907845579088</c:v>
                </c:pt>
                <c:pt idx="6402">
                  <c:v>8.4557907845579088</c:v>
                </c:pt>
                <c:pt idx="6403">
                  <c:v>8.4557907845579088</c:v>
                </c:pt>
                <c:pt idx="6404">
                  <c:v>8.4557907845579088</c:v>
                </c:pt>
                <c:pt idx="6405">
                  <c:v>8.4557907845579088</c:v>
                </c:pt>
                <c:pt idx="6406">
                  <c:v>8.4557907845579088</c:v>
                </c:pt>
                <c:pt idx="6407">
                  <c:v>8.4557907845579088</c:v>
                </c:pt>
                <c:pt idx="6408">
                  <c:v>8.4557907845579088</c:v>
                </c:pt>
                <c:pt idx="6409">
                  <c:v>8.4557907845579088</c:v>
                </c:pt>
                <c:pt idx="6410">
                  <c:v>8.4557907845579088</c:v>
                </c:pt>
                <c:pt idx="6411">
                  <c:v>8.4557907845579088</c:v>
                </c:pt>
                <c:pt idx="6412">
                  <c:v>8.4557907845579088</c:v>
                </c:pt>
                <c:pt idx="6413">
                  <c:v>8.4557907845579088</c:v>
                </c:pt>
                <c:pt idx="6414">
                  <c:v>8.4557907845579088</c:v>
                </c:pt>
                <c:pt idx="6415">
                  <c:v>8.4557907845579088</c:v>
                </c:pt>
                <c:pt idx="6416">
                  <c:v>8.4557907845579088</c:v>
                </c:pt>
                <c:pt idx="6417">
                  <c:v>8.4557907845579088</c:v>
                </c:pt>
                <c:pt idx="6418">
                  <c:v>8.4557907845579088</c:v>
                </c:pt>
                <c:pt idx="6419">
                  <c:v>8.4557907845579088</c:v>
                </c:pt>
                <c:pt idx="6420">
                  <c:v>8.4557907845579088</c:v>
                </c:pt>
                <c:pt idx="6421">
                  <c:v>8.4557907845579088</c:v>
                </c:pt>
                <c:pt idx="6422">
                  <c:v>8.4557907845579088</c:v>
                </c:pt>
                <c:pt idx="6423">
                  <c:v>8.4557907845579088</c:v>
                </c:pt>
                <c:pt idx="6424">
                  <c:v>8.4557907845579088</c:v>
                </c:pt>
                <c:pt idx="6425">
                  <c:v>8.4557907845579088</c:v>
                </c:pt>
                <c:pt idx="6426">
                  <c:v>8.4557907845579088</c:v>
                </c:pt>
                <c:pt idx="6427">
                  <c:v>8.4557907845579088</c:v>
                </c:pt>
                <c:pt idx="6428">
                  <c:v>8.4557907845579088</c:v>
                </c:pt>
                <c:pt idx="6429">
                  <c:v>8.4557907845579088</c:v>
                </c:pt>
                <c:pt idx="6430">
                  <c:v>8.4557907845579088</c:v>
                </c:pt>
                <c:pt idx="6431">
                  <c:v>8.4557907845579088</c:v>
                </c:pt>
                <c:pt idx="6432">
                  <c:v>8.4557907845579088</c:v>
                </c:pt>
                <c:pt idx="6433">
                  <c:v>8.4557907845579088</c:v>
                </c:pt>
                <c:pt idx="6434">
                  <c:v>8.4557907845579088</c:v>
                </c:pt>
                <c:pt idx="6435">
                  <c:v>8.4557907845579088</c:v>
                </c:pt>
                <c:pt idx="6436">
                  <c:v>8.4557907845579088</c:v>
                </c:pt>
                <c:pt idx="6437">
                  <c:v>8.4557907845579088</c:v>
                </c:pt>
                <c:pt idx="6438">
                  <c:v>8.4557907845579088</c:v>
                </c:pt>
                <c:pt idx="6439">
                  <c:v>8.4557907845579088</c:v>
                </c:pt>
                <c:pt idx="6440">
                  <c:v>8.4557907845579088</c:v>
                </c:pt>
                <c:pt idx="6441">
                  <c:v>8.4557907845579088</c:v>
                </c:pt>
                <c:pt idx="6442">
                  <c:v>8.4557907845579088</c:v>
                </c:pt>
                <c:pt idx="6443">
                  <c:v>8.4557907845579088</c:v>
                </c:pt>
                <c:pt idx="6444">
                  <c:v>8.4557907845579088</c:v>
                </c:pt>
                <c:pt idx="6445">
                  <c:v>8.4557907845579088</c:v>
                </c:pt>
                <c:pt idx="6446">
                  <c:v>8.4557907845579088</c:v>
                </c:pt>
                <c:pt idx="6447">
                  <c:v>8.4557907845579088</c:v>
                </c:pt>
                <c:pt idx="6448">
                  <c:v>8.4557907845579088</c:v>
                </c:pt>
                <c:pt idx="6449">
                  <c:v>8.4557907845579088</c:v>
                </c:pt>
                <c:pt idx="6450">
                  <c:v>8.4557907845579088</c:v>
                </c:pt>
                <c:pt idx="6451">
                  <c:v>8.4557907845579088</c:v>
                </c:pt>
                <c:pt idx="6452">
                  <c:v>8.4557907845579088</c:v>
                </c:pt>
                <c:pt idx="6453">
                  <c:v>8.4557907845579088</c:v>
                </c:pt>
                <c:pt idx="6454">
                  <c:v>8.4557907845579088</c:v>
                </c:pt>
                <c:pt idx="6455">
                  <c:v>8.4557907845579088</c:v>
                </c:pt>
                <c:pt idx="6456">
                  <c:v>8.4557907845579088</c:v>
                </c:pt>
                <c:pt idx="6457">
                  <c:v>8.4557907845579088</c:v>
                </c:pt>
                <c:pt idx="6458">
                  <c:v>8.4557907845579088</c:v>
                </c:pt>
                <c:pt idx="6459">
                  <c:v>8.4557907845579088</c:v>
                </c:pt>
                <c:pt idx="6460">
                  <c:v>8.4557907845579088</c:v>
                </c:pt>
                <c:pt idx="6461">
                  <c:v>8.4557907845579088</c:v>
                </c:pt>
                <c:pt idx="6462">
                  <c:v>8.4557907845579088</c:v>
                </c:pt>
                <c:pt idx="6463">
                  <c:v>8.4557907845579088</c:v>
                </c:pt>
                <c:pt idx="6464">
                  <c:v>8.4557907845579088</c:v>
                </c:pt>
                <c:pt idx="6465">
                  <c:v>8.4557907845579088</c:v>
                </c:pt>
                <c:pt idx="6466">
                  <c:v>8.4557907845579088</c:v>
                </c:pt>
                <c:pt idx="6467">
                  <c:v>8.4557907845579088</c:v>
                </c:pt>
                <c:pt idx="6468">
                  <c:v>8.4557907845579088</c:v>
                </c:pt>
                <c:pt idx="6469">
                  <c:v>8.4557907845579088</c:v>
                </c:pt>
                <c:pt idx="6470">
                  <c:v>8.4557907845579088</c:v>
                </c:pt>
                <c:pt idx="6471">
                  <c:v>8.4557907845579088</c:v>
                </c:pt>
                <c:pt idx="6472">
                  <c:v>8.4557907845579088</c:v>
                </c:pt>
                <c:pt idx="6473">
                  <c:v>8.4557907845579088</c:v>
                </c:pt>
                <c:pt idx="6474">
                  <c:v>8.4557907845579088</c:v>
                </c:pt>
                <c:pt idx="6475">
                  <c:v>8.4557907845579088</c:v>
                </c:pt>
                <c:pt idx="6476">
                  <c:v>8.4557907845579088</c:v>
                </c:pt>
                <c:pt idx="6477">
                  <c:v>8.4557907845579088</c:v>
                </c:pt>
                <c:pt idx="6478">
                  <c:v>8.4557907845579088</c:v>
                </c:pt>
                <c:pt idx="6479">
                  <c:v>8.4557907845579088</c:v>
                </c:pt>
                <c:pt idx="6480">
                  <c:v>8.4557907845579088</c:v>
                </c:pt>
                <c:pt idx="6481">
                  <c:v>8.4557907845579088</c:v>
                </c:pt>
                <c:pt idx="6482">
                  <c:v>8.4557907845579088</c:v>
                </c:pt>
                <c:pt idx="6483">
                  <c:v>8.4557907845579088</c:v>
                </c:pt>
                <c:pt idx="6484">
                  <c:v>8.4557907845579088</c:v>
                </c:pt>
                <c:pt idx="6485">
                  <c:v>8.4557907845579088</c:v>
                </c:pt>
                <c:pt idx="6486">
                  <c:v>8.4557907845579088</c:v>
                </c:pt>
                <c:pt idx="6487">
                  <c:v>8.4557907845579088</c:v>
                </c:pt>
                <c:pt idx="6488">
                  <c:v>8.4557907845579088</c:v>
                </c:pt>
                <c:pt idx="6489">
                  <c:v>8.4557907845579088</c:v>
                </c:pt>
                <c:pt idx="6490">
                  <c:v>8.4557907845579088</c:v>
                </c:pt>
                <c:pt idx="6491">
                  <c:v>8.4557907845579088</c:v>
                </c:pt>
                <c:pt idx="6492">
                  <c:v>8.4557907845579088</c:v>
                </c:pt>
                <c:pt idx="6493">
                  <c:v>8.4557907845579088</c:v>
                </c:pt>
                <c:pt idx="6494">
                  <c:v>8.4557907845579088</c:v>
                </c:pt>
                <c:pt idx="6495">
                  <c:v>8.4557907845579088</c:v>
                </c:pt>
                <c:pt idx="6496">
                  <c:v>8.4557907845579088</c:v>
                </c:pt>
                <c:pt idx="6497">
                  <c:v>8.4557907845579088</c:v>
                </c:pt>
                <c:pt idx="6498">
                  <c:v>8.4557907845579088</c:v>
                </c:pt>
                <c:pt idx="6499">
                  <c:v>8.4557907845579088</c:v>
                </c:pt>
                <c:pt idx="6500">
                  <c:v>8.4557907845579088</c:v>
                </c:pt>
                <c:pt idx="6501">
                  <c:v>8.4557907845579088</c:v>
                </c:pt>
                <c:pt idx="6502">
                  <c:v>8.4557907845579088</c:v>
                </c:pt>
                <c:pt idx="6503">
                  <c:v>8.4557907845579088</c:v>
                </c:pt>
                <c:pt idx="6504">
                  <c:v>8.4557907845579088</c:v>
                </c:pt>
                <c:pt idx="6505">
                  <c:v>8.4557907845579088</c:v>
                </c:pt>
                <c:pt idx="6506">
                  <c:v>8.4557907845579088</c:v>
                </c:pt>
                <c:pt idx="6507">
                  <c:v>8.4557907845579088</c:v>
                </c:pt>
                <c:pt idx="6508">
                  <c:v>8.4557907845579088</c:v>
                </c:pt>
                <c:pt idx="6509">
                  <c:v>8.4557907845579088</c:v>
                </c:pt>
                <c:pt idx="6510">
                  <c:v>8.4557907845579088</c:v>
                </c:pt>
                <c:pt idx="6511">
                  <c:v>8.4557907845579088</c:v>
                </c:pt>
                <c:pt idx="6512">
                  <c:v>8.4557907845579088</c:v>
                </c:pt>
                <c:pt idx="6513">
                  <c:v>8.4557907845579088</c:v>
                </c:pt>
                <c:pt idx="6514">
                  <c:v>8.4557907845579088</c:v>
                </c:pt>
                <c:pt idx="6515">
                  <c:v>8.4557907845579088</c:v>
                </c:pt>
                <c:pt idx="6516">
                  <c:v>8.4557907845579088</c:v>
                </c:pt>
                <c:pt idx="6517">
                  <c:v>8.4557907845579088</c:v>
                </c:pt>
                <c:pt idx="6518">
                  <c:v>8.4557907845579088</c:v>
                </c:pt>
                <c:pt idx="6519">
                  <c:v>8.4557907845579088</c:v>
                </c:pt>
                <c:pt idx="6520">
                  <c:v>8.4557907845579088</c:v>
                </c:pt>
                <c:pt idx="6521">
                  <c:v>8.4557907845579088</c:v>
                </c:pt>
                <c:pt idx="6522">
                  <c:v>8.4557907845579088</c:v>
                </c:pt>
                <c:pt idx="6523">
                  <c:v>8.4557907845579088</c:v>
                </c:pt>
                <c:pt idx="6524">
                  <c:v>8.4557907845579088</c:v>
                </c:pt>
                <c:pt idx="6525">
                  <c:v>8.4557907845579088</c:v>
                </c:pt>
                <c:pt idx="6526">
                  <c:v>8.4557907845579088</c:v>
                </c:pt>
                <c:pt idx="6527">
                  <c:v>8.4557907845579088</c:v>
                </c:pt>
                <c:pt idx="6528">
                  <c:v>8.4557907845579088</c:v>
                </c:pt>
                <c:pt idx="6529">
                  <c:v>8.4557907845579088</c:v>
                </c:pt>
                <c:pt idx="6530">
                  <c:v>8.4557907845579088</c:v>
                </c:pt>
                <c:pt idx="6531">
                  <c:v>8.4557907845579088</c:v>
                </c:pt>
                <c:pt idx="6532">
                  <c:v>8.4557907845579088</c:v>
                </c:pt>
                <c:pt idx="6533">
                  <c:v>8.4557907845579088</c:v>
                </c:pt>
                <c:pt idx="6534">
                  <c:v>8.4557907845579088</c:v>
                </c:pt>
                <c:pt idx="6535">
                  <c:v>8.4557907845579088</c:v>
                </c:pt>
                <c:pt idx="6536">
                  <c:v>8.4557907845579088</c:v>
                </c:pt>
                <c:pt idx="6537">
                  <c:v>8.4557907845579088</c:v>
                </c:pt>
                <c:pt idx="6538">
                  <c:v>8.4557907845579088</c:v>
                </c:pt>
                <c:pt idx="6539">
                  <c:v>8.4557907845579088</c:v>
                </c:pt>
                <c:pt idx="6540">
                  <c:v>8.4557907845579088</c:v>
                </c:pt>
                <c:pt idx="6541">
                  <c:v>8.4557907845579088</c:v>
                </c:pt>
                <c:pt idx="6542">
                  <c:v>8.4557907845579088</c:v>
                </c:pt>
                <c:pt idx="6543">
                  <c:v>8.4557907845579088</c:v>
                </c:pt>
                <c:pt idx="6544">
                  <c:v>8.4557907845579088</c:v>
                </c:pt>
                <c:pt idx="6545">
                  <c:v>8.4557907845579088</c:v>
                </c:pt>
                <c:pt idx="6546">
                  <c:v>8.4557907845579088</c:v>
                </c:pt>
                <c:pt idx="6547">
                  <c:v>8.4557907845579088</c:v>
                </c:pt>
                <c:pt idx="6548">
                  <c:v>8.4557907845579088</c:v>
                </c:pt>
                <c:pt idx="6549">
                  <c:v>8.4557907845579088</c:v>
                </c:pt>
                <c:pt idx="6550">
                  <c:v>8.4557907845579088</c:v>
                </c:pt>
                <c:pt idx="6551">
                  <c:v>8.4557907845579088</c:v>
                </c:pt>
                <c:pt idx="6552">
                  <c:v>8.4557907845579088</c:v>
                </c:pt>
                <c:pt idx="6553">
                  <c:v>8.4557907845579088</c:v>
                </c:pt>
                <c:pt idx="6554">
                  <c:v>8.4557907845579088</c:v>
                </c:pt>
                <c:pt idx="6555">
                  <c:v>8.4557907845579088</c:v>
                </c:pt>
                <c:pt idx="6556">
                  <c:v>8.4557907845579088</c:v>
                </c:pt>
                <c:pt idx="6557">
                  <c:v>8.4557907845579088</c:v>
                </c:pt>
                <c:pt idx="6558">
                  <c:v>8.4557907845579088</c:v>
                </c:pt>
                <c:pt idx="6559">
                  <c:v>8.4557907845579088</c:v>
                </c:pt>
                <c:pt idx="6560">
                  <c:v>8.4557907845579088</c:v>
                </c:pt>
                <c:pt idx="6561">
                  <c:v>8.4557907845579088</c:v>
                </c:pt>
                <c:pt idx="6562">
                  <c:v>8.4557907845579088</c:v>
                </c:pt>
                <c:pt idx="6563">
                  <c:v>8.4557907845579088</c:v>
                </c:pt>
                <c:pt idx="6564">
                  <c:v>8.4557907845579088</c:v>
                </c:pt>
                <c:pt idx="6565">
                  <c:v>8.4557907845579088</c:v>
                </c:pt>
                <c:pt idx="6566">
                  <c:v>8.4557907845579088</c:v>
                </c:pt>
                <c:pt idx="6567">
                  <c:v>8.4557907845579088</c:v>
                </c:pt>
                <c:pt idx="6568">
                  <c:v>8.4557907845579088</c:v>
                </c:pt>
                <c:pt idx="6569">
                  <c:v>8.4557907845579088</c:v>
                </c:pt>
                <c:pt idx="6570">
                  <c:v>8.4557907845579088</c:v>
                </c:pt>
                <c:pt idx="6571">
                  <c:v>8.4557907845579088</c:v>
                </c:pt>
                <c:pt idx="6572">
                  <c:v>8.4557907845579088</c:v>
                </c:pt>
                <c:pt idx="6573">
                  <c:v>8.4557907845579088</c:v>
                </c:pt>
                <c:pt idx="6574">
                  <c:v>8.4557907845579088</c:v>
                </c:pt>
                <c:pt idx="6575">
                  <c:v>8.4557907845579088</c:v>
                </c:pt>
                <c:pt idx="6576">
                  <c:v>8.4557907845579088</c:v>
                </c:pt>
                <c:pt idx="6577">
                  <c:v>8.4557907845579088</c:v>
                </c:pt>
                <c:pt idx="6578">
                  <c:v>8.4557907845579088</c:v>
                </c:pt>
                <c:pt idx="6579">
                  <c:v>8.4557907845579088</c:v>
                </c:pt>
                <c:pt idx="6580">
                  <c:v>8.4557907845579088</c:v>
                </c:pt>
                <c:pt idx="6581">
                  <c:v>8.4557907845579088</c:v>
                </c:pt>
                <c:pt idx="6582">
                  <c:v>8.4557907845579088</c:v>
                </c:pt>
                <c:pt idx="6583">
                  <c:v>8.4557907845579088</c:v>
                </c:pt>
                <c:pt idx="6584">
                  <c:v>8.4557907845579088</c:v>
                </c:pt>
                <c:pt idx="6585">
                  <c:v>8.4557907845579088</c:v>
                </c:pt>
                <c:pt idx="6586">
                  <c:v>8.4557907845579088</c:v>
                </c:pt>
                <c:pt idx="6587">
                  <c:v>8.4557907845579088</c:v>
                </c:pt>
                <c:pt idx="6588">
                  <c:v>8.4557907845579088</c:v>
                </c:pt>
                <c:pt idx="6589">
                  <c:v>8.4557907845579088</c:v>
                </c:pt>
                <c:pt idx="6590">
                  <c:v>8.4557907845579088</c:v>
                </c:pt>
                <c:pt idx="6591">
                  <c:v>8.4557907845579088</c:v>
                </c:pt>
                <c:pt idx="6592">
                  <c:v>8.4557907845579088</c:v>
                </c:pt>
                <c:pt idx="6593">
                  <c:v>8.4557907845579088</c:v>
                </c:pt>
                <c:pt idx="6594">
                  <c:v>8.4557907845579088</c:v>
                </c:pt>
                <c:pt idx="6595">
                  <c:v>8.4557907845579088</c:v>
                </c:pt>
                <c:pt idx="6596">
                  <c:v>8.4557907845579088</c:v>
                </c:pt>
                <c:pt idx="6597">
                  <c:v>8.4557907845579088</c:v>
                </c:pt>
                <c:pt idx="6598">
                  <c:v>8.4557907845579088</c:v>
                </c:pt>
                <c:pt idx="6599">
                  <c:v>8.4557907845579088</c:v>
                </c:pt>
                <c:pt idx="6600">
                  <c:v>8.4557907845579088</c:v>
                </c:pt>
                <c:pt idx="6601">
                  <c:v>8.4557907845579088</c:v>
                </c:pt>
                <c:pt idx="6602">
                  <c:v>8.4557907845579088</c:v>
                </c:pt>
                <c:pt idx="6603">
                  <c:v>8.4557907845579088</c:v>
                </c:pt>
                <c:pt idx="6604">
                  <c:v>8.4557907845579088</c:v>
                </c:pt>
                <c:pt idx="6605">
                  <c:v>8.4557907845579088</c:v>
                </c:pt>
                <c:pt idx="6606">
                  <c:v>8.4557907845579088</c:v>
                </c:pt>
                <c:pt idx="6607">
                  <c:v>8.4557907845579088</c:v>
                </c:pt>
                <c:pt idx="6608">
                  <c:v>8.4557907845579088</c:v>
                </c:pt>
                <c:pt idx="6609">
                  <c:v>8.4557907845579088</c:v>
                </c:pt>
                <c:pt idx="6610">
                  <c:v>8.4557907845579088</c:v>
                </c:pt>
                <c:pt idx="6611">
                  <c:v>8.4557907845579088</c:v>
                </c:pt>
                <c:pt idx="6612">
                  <c:v>8.4557907845579088</c:v>
                </c:pt>
                <c:pt idx="6613">
                  <c:v>8.4557907845579088</c:v>
                </c:pt>
                <c:pt idx="6614">
                  <c:v>8.4557907845579088</c:v>
                </c:pt>
                <c:pt idx="6615">
                  <c:v>8.4557907845579088</c:v>
                </c:pt>
                <c:pt idx="6616">
                  <c:v>8.4557907845579088</c:v>
                </c:pt>
                <c:pt idx="6617">
                  <c:v>8.4557907845579088</c:v>
                </c:pt>
                <c:pt idx="6618">
                  <c:v>8.4557907845579088</c:v>
                </c:pt>
                <c:pt idx="6619">
                  <c:v>8.4557907845579088</c:v>
                </c:pt>
                <c:pt idx="6620">
                  <c:v>8.4557907845579088</c:v>
                </c:pt>
                <c:pt idx="6621">
                  <c:v>8.4557907845579088</c:v>
                </c:pt>
                <c:pt idx="6622">
                  <c:v>8.4557907845579088</c:v>
                </c:pt>
                <c:pt idx="6623">
                  <c:v>8.4557907845579088</c:v>
                </c:pt>
                <c:pt idx="6624">
                  <c:v>8.4557907845579088</c:v>
                </c:pt>
                <c:pt idx="6625">
                  <c:v>8.4557907845579088</c:v>
                </c:pt>
                <c:pt idx="6626">
                  <c:v>8.4557907845579088</c:v>
                </c:pt>
                <c:pt idx="6627">
                  <c:v>8.4557907845579088</c:v>
                </c:pt>
                <c:pt idx="6628">
                  <c:v>8.4557907845579088</c:v>
                </c:pt>
                <c:pt idx="6629">
                  <c:v>8.4557907845579088</c:v>
                </c:pt>
                <c:pt idx="6630">
                  <c:v>8.4557907845579088</c:v>
                </c:pt>
                <c:pt idx="6631">
                  <c:v>8.4557907845579088</c:v>
                </c:pt>
                <c:pt idx="6632">
                  <c:v>8.4557907845579088</c:v>
                </c:pt>
                <c:pt idx="6633">
                  <c:v>8.4557907845579088</c:v>
                </c:pt>
                <c:pt idx="6634">
                  <c:v>8.4557907845579088</c:v>
                </c:pt>
                <c:pt idx="6635">
                  <c:v>8.4557907845579088</c:v>
                </c:pt>
                <c:pt idx="6636">
                  <c:v>8.4557907845579088</c:v>
                </c:pt>
                <c:pt idx="6637">
                  <c:v>8.4557907845579088</c:v>
                </c:pt>
                <c:pt idx="6638">
                  <c:v>8.4557907845579088</c:v>
                </c:pt>
                <c:pt idx="6639">
                  <c:v>8.4557907845579088</c:v>
                </c:pt>
                <c:pt idx="6640">
                  <c:v>8.4557907845579088</c:v>
                </c:pt>
                <c:pt idx="6641">
                  <c:v>8.4557907845579088</c:v>
                </c:pt>
                <c:pt idx="6642">
                  <c:v>8.4557907845579088</c:v>
                </c:pt>
                <c:pt idx="6643">
                  <c:v>8.4557907845579088</c:v>
                </c:pt>
                <c:pt idx="6644">
                  <c:v>8.4557907845579088</c:v>
                </c:pt>
                <c:pt idx="6645">
                  <c:v>8.4557907845579088</c:v>
                </c:pt>
                <c:pt idx="6646">
                  <c:v>8.4557907845579088</c:v>
                </c:pt>
                <c:pt idx="6647">
                  <c:v>8.4557907845579088</c:v>
                </c:pt>
                <c:pt idx="6648">
                  <c:v>8.4557907845579088</c:v>
                </c:pt>
                <c:pt idx="6649">
                  <c:v>8.4557907845579088</c:v>
                </c:pt>
                <c:pt idx="6650">
                  <c:v>8.4557907845579088</c:v>
                </c:pt>
                <c:pt idx="6651">
                  <c:v>8.4557907845579088</c:v>
                </c:pt>
                <c:pt idx="6652">
                  <c:v>8.4557907845579088</c:v>
                </c:pt>
                <c:pt idx="6653">
                  <c:v>8.4557907845579088</c:v>
                </c:pt>
                <c:pt idx="6654">
                  <c:v>8.4557907845579088</c:v>
                </c:pt>
                <c:pt idx="6655">
                  <c:v>8.4557907845579088</c:v>
                </c:pt>
                <c:pt idx="6656">
                  <c:v>8.4557907845579088</c:v>
                </c:pt>
                <c:pt idx="6657">
                  <c:v>8.4557907845579088</c:v>
                </c:pt>
                <c:pt idx="6658">
                  <c:v>8.4557907845579088</c:v>
                </c:pt>
                <c:pt idx="6659">
                  <c:v>8.4557907845579088</c:v>
                </c:pt>
                <c:pt idx="6660">
                  <c:v>8.4557907845579088</c:v>
                </c:pt>
                <c:pt idx="6661">
                  <c:v>8.4557907845579088</c:v>
                </c:pt>
                <c:pt idx="6662">
                  <c:v>8.4557907845579088</c:v>
                </c:pt>
                <c:pt idx="6663">
                  <c:v>8.4557907845579088</c:v>
                </c:pt>
                <c:pt idx="6664">
                  <c:v>8.4557907845579088</c:v>
                </c:pt>
                <c:pt idx="6665">
                  <c:v>8.4557907845579088</c:v>
                </c:pt>
                <c:pt idx="6666">
                  <c:v>8.4557907845579088</c:v>
                </c:pt>
                <c:pt idx="6667">
                  <c:v>8.4557907845579088</c:v>
                </c:pt>
                <c:pt idx="6668">
                  <c:v>8.4557907845579088</c:v>
                </c:pt>
                <c:pt idx="6669">
                  <c:v>8.4557907845579088</c:v>
                </c:pt>
                <c:pt idx="6670">
                  <c:v>8.4557907845579088</c:v>
                </c:pt>
                <c:pt idx="6671">
                  <c:v>8.4557907845579088</c:v>
                </c:pt>
                <c:pt idx="6672">
                  <c:v>8.4557907845579088</c:v>
                </c:pt>
                <c:pt idx="6673">
                  <c:v>8.4557907845579088</c:v>
                </c:pt>
                <c:pt idx="6674">
                  <c:v>8.4557907845579088</c:v>
                </c:pt>
                <c:pt idx="6675">
                  <c:v>8.4557907845579088</c:v>
                </c:pt>
                <c:pt idx="6676">
                  <c:v>8.4557907845579088</c:v>
                </c:pt>
                <c:pt idx="6677">
                  <c:v>8.4557907845579088</c:v>
                </c:pt>
                <c:pt idx="6678">
                  <c:v>8.4557907845579088</c:v>
                </c:pt>
                <c:pt idx="6679">
                  <c:v>8.4557907845579088</c:v>
                </c:pt>
                <c:pt idx="6680">
                  <c:v>8.4557907845579088</c:v>
                </c:pt>
                <c:pt idx="6681">
                  <c:v>8.4557907845579088</c:v>
                </c:pt>
                <c:pt idx="6682">
                  <c:v>8.4557907845579088</c:v>
                </c:pt>
                <c:pt idx="6683">
                  <c:v>8.4557907845579088</c:v>
                </c:pt>
                <c:pt idx="6684">
                  <c:v>8.4557907845579088</c:v>
                </c:pt>
                <c:pt idx="6685">
                  <c:v>8.4557907845579088</c:v>
                </c:pt>
                <c:pt idx="6686">
                  <c:v>8.4557907845579088</c:v>
                </c:pt>
                <c:pt idx="6687">
                  <c:v>8.4557907845579088</c:v>
                </c:pt>
                <c:pt idx="6688">
                  <c:v>8.4557907845579088</c:v>
                </c:pt>
                <c:pt idx="6689">
                  <c:v>8.4557907845579088</c:v>
                </c:pt>
                <c:pt idx="6690">
                  <c:v>8.4557907845579088</c:v>
                </c:pt>
                <c:pt idx="6691">
                  <c:v>8.4557907845579088</c:v>
                </c:pt>
                <c:pt idx="6692">
                  <c:v>8.4557907845579088</c:v>
                </c:pt>
                <c:pt idx="6693">
                  <c:v>8.4557907845579088</c:v>
                </c:pt>
                <c:pt idx="6694">
                  <c:v>8.4557907845579088</c:v>
                </c:pt>
                <c:pt idx="6695">
                  <c:v>8.4557907845579088</c:v>
                </c:pt>
                <c:pt idx="6696">
                  <c:v>8.4557907845579088</c:v>
                </c:pt>
                <c:pt idx="6697">
                  <c:v>8.4557907845579088</c:v>
                </c:pt>
                <c:pt idx="6698">
                  <c:v>8.4557907845579088</c:v>
                </c:pt>
                <c:pt idx="6699">
                  <c:v>8.4557907845579088</c:v>
                </c:pt>
                <c:pt idx="6700">
                  <c:v>8.4557907845579088</c:v>
                </c:pt>
                <c:pt idx="6701">
                  <c:v>8.4557907845579088</c:v>
                </c:pt>
                <c:pt idx="6702">
                  <c:v>8.4557907845579088</c:v>
                </c:pt>
                <c:pt idx="6703">
                  <c:v>8.4557907845579088</c:v>
                </c:pt>
                <c:pt idx="6704">
                  <c:v>8.4557907845579088</c:v>
                </c:pt>
                <c:pt idx="6705">
                  <c:v>8.4557907845579088</c:v>
                </c:pt>
                <c:pt idx="6706">
                  <c:v>8.4557907845579088</c:v>
                </c:pt>
                <c:pt idx="6707">
                  <c:v>8.4557907845579088</c:v>
                </c:pt>
                <c:pt idx="6708">
                  <c:v>8.4557907845579088</c:v>
                </c:pt>
                <c:pt idx="6709">
                  <c:v>8.4557907845579088</c:v>
                </c:pt>
                <c:pt idx="6710">
                  <c:v>8.4557907845579088</c:v>
                </c:pt>
                <c:pt idx="6711">
                  <c:v>8.4557907845579088</c:v>
                </c:pt>
                <c:pt idx="6712">
                  <c:v>8.4557907845579088</c:v>
                </c:pt>
                <c:pt idx="6713">
                  <c:v>8.4557907845579088</c:v>
                </c:pt>
                <c:pt idx="6714">
                  <c:v>8.4557907845579088</c:v>
                </c:pt>
                <c:pt idx="6715">
                  <c:v>8.4557907845579088</c:v>
                </c:pt>
                <c:pt idx="6716">
                  <c:v>8.4557907845579088</c:v>
                </c:pt>
                <c:pt idx="6717">
                  <c:v>8.4557907845579088</c:v>
                </c:pt>
                <c:pt idx="6718">
                  <c:v>8.4557907845579088</c:v>
                </c:pt>
                <c:pt idx="6719">
                  <c:v>8.4557907845579088</c:v>
                </c:pt>
                <c:pt idx="6720">
                  <c:v>8.4557907845579088</c:v>
                </c:pt>
                <c:pt idx="6721">
                  <c:v>8.4557907845579088</c:v>
                </c:pt>
                <c:pt idx="6722">
                  <c:v>8.4557907845579088</c:v>
                </c:pt>
                <c:pt idx="6723">
                  <c:v>8.4557907845579088</c:v>
                </c:pt>
                <c:pt idx="6724">
                  <c:v>8.4557907845579088</c:v>
                </c:pt>
                <c:pt idx="6725">
                  <c:v>8.4557907845579088</c:v>
                </c:pt>
                <c:pt idx="6726">
                  <c:v>8.4557907845579088</c:v>
                </c:pt>
                <c:pt idx="6727">
                  <c:v>8.4557907845579088</c:v>
                </c:pt>
                <c:pt idx="6728">
                  <c:v>8.4557907845579088</c:v>
                </c:pt>
                <c:pt idx="6729">
                  <c:v>8.4557907845579088</c:v>
                </c:pt>
                <c:pt idx="6730">
                  <c:v>8.4557907845579088</c:v>
                </c:pt>
                <c:pt idx="6731">
                  <c:v>8.4557907845579088</c:v>
                </c:pt>
                <c:pt idx="6732">
                  <c:v>8.4557907845579088</c:v>
                </c:pt>
                <c:pt idx="6733">
                  <c:v>8.4557907845579088</c:v>
                </c:pt>
                <c:pt idx="6734">
                  <c:v>8.4557907845579088</c:v>
                </c:pt>
                <c:pt idx="6735">
                  <c:v>8.4557907845579088</c:v>
                </c:pt>
                <c:pt idx="6736">
                  <c:v>8.4557907845579088</c:v>
                </c:pt>
                <c:pt idx="6737">
                  <c:v>8.4557907845579088</c:v>
                </c:pt>
                <c:pt idx="6738">
                  <c:v>8.4557907845579088</c:v>
                </c:pt>
                <c:pt idx="6739">
                  <c:v>8.4557907845579088</c:v>
                </c:pt>
                <c:pt idx="6740">
                  <c:v>8.4557907845579088</c:v>
                </c:pt>
                <c:pt idx="6741">
                  <c:v>8.4557907845579088</c:v>
                </c:pt>
                <c:pt idx="6742">
                  <c:v>8.4557907845579088</c:v>
                </c:pt>
                <c:pt idx="6743">
                  <c:v>8.4557907845579088</c:v>
                </c:pt>
                <c:pt idx="6744">
                  <c:v>8.4557907845579088</c:v>
                </c:pt>
                <c:pt idx="6745">
                  <c:v>8.4557907845579088</c:v>
                </c:pt>
                <c:pt idx="6746">
                  <c:v>8.4557907845579088</c:v>
                </c:pt>
                <c:pt idx="6747">
                  <c:v>8.4557907845579088</c:v>
                </c:pt>
                <c:pt idx="6748">
                  <c:v>8.4557907845579088</c:v>
                </c:pt>
                <c:pt idx="6749">
                  <c:v>8.4557907845579088</c:v>
                </c:pt>
                <c:pt idx="6750">
                  <c:v>8.4557907845579088</c:v>
                </c:pt>
                <c:pt idx="6751">
                  <c:v>8.4557907845579088</c:v>
                </c:pt>
                <c:pt idx="6752">
                  <c:v>8.4557907845579088</c:v>
                </c:pt>
                <c:pt idx="6753">
                  <c:v>8.4557907845579088</c:v>
                </c:pt>
                <c:pt idx="6754">
                  <c:v>8.4557907845579088</c:v>
                </c:pt>
                <c:pt idx="6755">
                  <c:v>8.4557907845579088</c:v>
                </c:pt>
                <c:pt idx="6756">
                  <c:v>8.4557907845579088</c:v>
                </c:pt>
                <c:pt idx="6757">
                  <c:v>8.4557907845579088</c:v>
                </c:pt>
                <c:pt idx="6758">
                  <c:v>8.4557907845579088</c:v>
                </c:pt>
                <c:pt idx="6759">
                  <c:v>8.4557907845579088</c:v>
                </c:pt>
                <c:pt idx="6760">
                  <c:v>8.4557907845579088</c:v>
                </c:pt>
                <c:pt idx="6761">
                  <c:v>8.4557907845579088</c:v>
                </c:pt>
                <c:pt idx="6762">
                  <c:v>8.4557907845579088</c:v>
                </c:pt>
                <c:pt idx="6763">
                  <c:v>8.4557907845579088</c:v>
                </c:pt>
                <c:pt idx="6764">
                  <c:v>8.4557907845579088</c:v>
                </c:pt>
                <c:pt idx="6765">
                  <c:v>8.4557907845579088</c:v>
                </c:pt>
                <c:pt idx="6766">
                  <c:v>8.4557907845579088</c:v>
                </c:pt>
                <c:pt idx="6767">
                  <c:v>8.4557907845579088</c:v>
                </c:pt>
                <c:pt idx="6768">
                  <c:v>8.4557907845579088</c:v>
                </c:pt>
                <c:pt idx="6769">
                  <c:v>8.4557907845579088</c:v>
                </c:pt>
                <c:pt idx="6770">
                  <c:v>8.4557907845579088</c:v>
                </c:pt>
                <c:pt idx="6771">
                  <c:v>8.4557907845579088</c:v>
                </c:pt>
                <c:pt idx="6772">
                  <c:v>8.4557907845579088</c:v>
                </c:pt>
                <c:pt idx="6773">
                  <c:v>8.4557907845579088</c:v>
                </c:pt>
                <c:pt idx="6774">
                  <c:v>8.4557907845579088</c:v>
                </c:pt>
                <c:pt idx="6775">
                  <c:v>8.4557907845579088</c:v>
                </c:pt>
                <c:pt idx="6776">
                  <c:v>8.4557907845579088</c:v>
                </c:pt>
                <c:pt idx="6777">
                  <c:v>8.4557907845579088</c:v>
                </c:pt>
                <c:pt idx="6778">
                  <c:v>8.4557907845579088</c:v>
                </c:pt>
                <c:pt idx="6779">
                  <c:v>8.4557907845579088</c:v>
                </c:pt>
                <c:pt idx="6780">
                  <c:v>8.4557907845579088</c:v>
                </c:pt>
                <c:pt idx="6781">
                  <c:v>8.4557907845579088</c:v>
                </c:pt>
                <c:pt idx="6782">
                  <c:v>8.4557907845579088</c:v>
                </c:pt>
                <c:pt idx="6783">
                  <c:v>8.4557907845579088</c:v>
                </c:pt>
                <c:pt idx="6784">
                  <c:v>8.4557907845579088</c:v>
                </c:pt>
                <c:pt idx="6785">
                  <c:v>8.4557907845579088</c:v>
                </c:pt>
                <c:pt idx="6786">
                  <c:v>8.4557907845579088</c:v>
                </c:pt>
                <c:pt idx="6787">
                  <c:v>8.4557907845579088</c:v>
                </c:pt>
                <c:pt idx="6788">
                  <c:v>8.4557907845579088</c:v>
                </c:pt>
                <c:pt idx="6789">
                  <c:v>8.4557907845579088</c:v>
                </c:pt>
                <c:pt idx="6790">
                  <c:v>8.4557907845579088</c:v>
                </c:pt>
                <c:pt idx="6791">
                  <c:v>8.4557907845579088</c:v>
                </c:pt>
                <c:pt idx="6792">
                  <c:v>8.4557907845579088</c:v>
                </c:pt>
                <c:pt idx="6793">
                  <c:v>8.4557907845579088</c:v>
                </c:pt>
                <c:pt idx="6794">
                  <c:v>8.4557907845579088</c:v>
                </c:pt>
                <c:pt idx="6795">
                  <c:v>8.4557907845579088</c:v>
                </c:pt>
                <c:pt idx="6796">
                  <c:v>8.4557907845579088</c:v>
                </c:pt>
                <c:pt idx="6797">
                  <c:v>8.4557907845579088</c:v>
                </c:pt>
                <c:pt idx="6798">
                  <c:v>8.4557907845579088</c:v>
                </c:pt>
                <c:pt idx="6799">
                  <c:v>8.4557907845579088</c:v>
                </c:pt>
                <c:pt idx="6800">
                  <c:v>8.4557907845579088</c:v>
                </c:pt>
                <c:pt idx="6801">
                  <c:v>8.4557907845579088</c:v>
                </c:pt>
                <c:pt idx="6802">
                  <c:v>8.4557907845579088</c:v>
                </c:pt>
                <c:pt idx="6803">
                  <c:v>8.4557907845579088</c:v>
                </c:pt>
                <c:pt idx="6804">
                  <c:v>8.4557907845579088</c:v>
                </c:pt>
                <c:pt idx="6805">
                  <c:v>8.4557907845579088</c:v>
                </c:pt>
                <c:pt idx="6806">
                  <c:v>8.4557907845579088</c:v>
                </c:pt>
                <c:pt idx="6807">
                  <c:v>8.4557907845579088</c:v>
                </c:pt>
                <c:pt idx="6808">
                  <c:v>8.4557907845579088</c:v>
                </c:pt>
                <c:pt idx="6809">
                  <c:v>8.4557907845579088</c:v>
                </c:pt>
                <c:pt idx="6810">
                  <c:v>8.4557907845579088</c:v>
                </c:pt>
                <c:pt idx="6811">
                  <c:v>8.4557907845579088</c:v>
                </c:pt>
                <c:pt idx="6812">
                  <c:v>8.4557907845579088</c:v>
                </c:pt>
                <c:pt idx="6813">
                  <c:v>8.4557907845579088</c:v>
                </c:pt>
                <c:pt idx="6814">
                  <c:v>8.4557907845579088</c:v>
                </c:pt>
                <c:pt idx="6815">
                  <c:v>8.4557907845579088</c:v>
                </c:pt>
                <c:pt idx="6816">
                  <c:v>8.4557907845579088</c:v>
                </c:pt>
                <c:pt idx="6817">
                  <c:v>8.4557907845579088</c:v>
                </c:pt>
                <c:pt idx="6818">
                  <c:v>8.4557907845579088</c:v>
                </c:pt>
                <c:pt idx="6819">
                  <c:v>8.4557907845579088</c:v>
                </c:pt>
                <c:pt idx="6820">
                  <c:v>8.4557907845579088</c:v>
                </c:pt>
                <c:pt idx="6821">
                  <c:v>8.4557907845579088</c:v>
                </c:pt>
                <c:pt idx="6822">
                  <c:v>8.4557907845579088</c:v>
                </c:pt>
                <c:pt idx="6823">
                  <c:v>8.4557907845579088</c:v>
                </c:pt>
                <c:pt idx="6824">
                  <c:v>8.4557907845579088</c:v>
                </c:pt>
                <c:pt idx="6825">
                  <c:v>8.4557907845579088</c:v>
                </c:pt>
                <c:pt idx="6826">
                  <c:v>8.4557907845579088</c:v>
                </c:pt>
                <c:pt idx="6827">
                  <c:v>8.4557907845579088</c:v>
                </c:pt>
                <c:pt idx="6828">
                  <c:v>8.4557907845579088</c:v>
                </c:pt>
                <c:pt idx="6829">
                  <c:v>8.4557907845579088</c:v>
                </c:pt>
                <c:pt idx="6830">
                  <c:v>8.4557907845579088</c:v>
                </c:pt>
                <c:pt idx="6831">
                  <c:v>8.4557907845579088</c:v>
                </c:pt>
                <c:pt idx="6832">
                  <c:v>8.4557907845579088</c:v>
                </c:pt>
                <c:pt idx="6833">
                  <c:v>8.4557907845579088</c:v>
                </c:pt>
                <c:pt idx="6834">
                  <c:v>8.4557907845579088</c:v>
                </c:pt>
                <c:pt idx="6835">
                  <c:v>8.4557907845579088</c:v>
                </c:pt>
                <c:pt idx="6836">
                  <c:v>8.4557907845579088</c:v>
                </c:pt>
                <c:pt idx="6837">
                  <c:v>8.4557907845579088</c:v>
                </c:pt>
                <c:pt idx="6838">
                  <c:v>8.4557907845579088</c:v>
                </c:pt>
                <c:pt idx="6839">
                  <c:v>8.4557907845579088</c:v>
                </c:pt>
                <c:pt idx="6840">
                  <c:v>8.4557907845579088</c:v>
                </c:pt>
                <c:pt idx="6841">
                  <c:v>8.4557907845579088</c:v>
                </c:pt>
                <c:pt idx="6842">
                  <c:v>8.4557907845579088</c:v>
                </c:pt>
                <c:pt idx="6843">
                  <c:v>8.4557907845579088</c:v>
                </c:pt>
                <c:pt idx="6844">
                  <c:v>8.4557907845579088</c:v>
                </c:pt>
                <c:pt idx="6845">
                  <c:v>8.4557907845579088</c:v>
                </c:pt>
                <c:pt idx="6846">
                  <c:v>8.4557907845579088</c:v>
                </c:pt>
                <c:pt idx="6847">
                  <c:v>8.4557907845579088</c:v>
                </c:pt>
                <c:pt idx="6848">
                  <c:v>8.4557907845579088</c:v>
                </c:pt>
                <c:pt idx="6849">
                  <c:v>8.4557907845579088</c:v>
                </c:pt>
                <c:pt idx="6850">
                  <c:v>8.4557907845579088</c:v>
                </c:pt>
                <c:pt idx="6851">
                  <c:v>8.4557907845579088</c:v>
                </c:pt>
                <c:pt idx="6852">
                  <c:v>8.4557907845579088</c:v>
                </c:pt>
                <c:pt idx="6853">
                  <c:v>8.4557907845579088</c:v>
                </c:pt>
                <c:pt idx="6854">
                  <c:v>8.4557907845579088</c:v>
                </c:pt>
                <c:pt idx="6855">
                  <c:v>8.4557907845579088</c:v>
                </c:pt>
                <c:pt idx="6856">
                  <c:v>8.4557907845579088</c:v>
                </c:pt>
                <c:pt idx="6857">
                  <c:v>8.4557907845579088</c:v>
                </c:pt>
                <c:pt idx="6858">
                  <c:v>8.4557907845579088</c:v>
                </c:pt>
                <c:pt idx="6859">
                  <c:v>8.4557907845579088</c:v>
                </c:pt>
                <c:pt idx="6860">
                  <c:v>8.4557907845579088</c:v>
                </c:pt>
                <c:pt idx="6861">
                  <c:v>8.4557907845579088</c:v>
                </c:pt>
                <c:pt idx="6862">
                  <c:v>8.4557907845579088</c:v>
                </c:pt>
                <c:pt idx="6863">
                  <c:v>8.4557907845579088</c:v>
                </c:pt>
                <c:pt idx="6864">
                  <c:v>8.4557907845579088</c:v>
                </c:pt>
                <c:pt idx="6865">
                  <c:v>8.4557907845579088</c:v>
                </c:pt>
                <c:pt idx="6866">
                  <c:v>8.4557907845579088</c:v>
                </c:pt>
                <c:pt idx="6867">
                  <c:v>8.4557907845579088</c:v>
                </c:pt>
                <c:pt idx="6868">
                  <c:v>8.4557907845579088</c:v>
                </c:pt>
                <c:pt idx="6869">
                  <c:v>8.4557907845579088</c:v>
                </c:pt>
                <c:pt idx="6870">
                  <c:v>8.4557907845579088</c:v>
                </c:pt>
                <c:pt idx="6871">
                  <c:v>8.4557907845579088</c:v>
                </c:pt>
                <c:pt idx="6872">
                  <c:v>8.4557907845579088</c:v>
                </c:pt>
                <c:pt idx="6873">
                  <c:v>8.4557907845579088</c:v>
                </c:pt>
                <c:pt idx="6874">
                  <c:v>8.4557907845579088</c:v>
                </c:pt>
                <c:pt idx="6875">
                  <c:v>8.4557907845579088</c:v>
                </c:pt>
                <c:pt idx="6876">
                  <c:v>8.4557907845579088</c:v>
                </c:pt>
                <c:pt idx="6877">
                  <c:v>8.4557907845579088</c:v>
                </c:pt>
                <c:pt idx="6878">
                  <c:v>8.4557907845579088</c:v>
                </c:pt>
                <c:pt idx="6879">
                  <c:v>8.4557907845579088</c:v>
                </c:pt>
                <c:pt idx="6880">
                  <c:v>8.4557907845579088</c:v>
                </c:pt>
                <c:pt idx="6881">
                  <c:v>8.4557907845579088</c:v>
                </c:pt>
                <c:pt idx="6882">
                  <c:v>8.4557907845579088</c:v>
                </c:pt>
                <c:pt idx="6883">
                  <c:v>8.4557907845579088</c:v>
                </c:pt>
                <c:pt idx="6884">
                  <c:v>8.4557907845579088</c:v>
                </c:pt>
                <c:pt idx="6885">
                  <c:v>8.4557907845579088</c:v>
                </c:pt>
                <c:pt idx="6886">
                  <c:v>8.4557907845579088</c:v>
                </c:pt>
                <c:pt idx="6887">
                  <c:v>8.4557907845579088</c:v>
                </c:pt>
                <c:pt idx="6888">
                  <c:v>8.4557907845579088</c:v>
                </c:pt>
                <c:pt idx="6889">
                  <c:v>8.4557907845579088</c:v>
                </c:pt>
                <c:pt idx="6890">
                  <c:v>8.4557907845579088</c:v>
                </c:pt>
                <c:pt idx="6891">
                  <c:v>8.4557907845579088</c:v>
                </c:pt>
                <c:pt idx="6892">
                  <c:v>8.4557907845579088</c:v>
                </c:pt>
                <c:pt idx="6893">
                  <c:v>8.4557907845579088</c:v>
                </c:pt>
                <c:pt idx="6894">
                  <c:v>8.4557907845579088</c:v>
                </c:pt>
                <c:pt idx="6895">
                  <c:v>8.4557907845579088</c:v>
                </c:pt>
                <c:pt idx="6896">
                  <c:v>8.4557907845579088</c:v>
                </c:pt>
                <c:pt idx="6897">
                  <c:v>8.4557907845579088</c:v>
                </c:pt>
                <c:pt idx="6898">
                  <c:v>8.4557907845579088</c:v>
                </c:pt>
                <c:pt idx="6899">
                  <c:v>8.4557907845579088</c:v>
                </c:pt>
                <c:pt idx="6900">
                  <c:v>8.4557907845579088</c:v>
                </c:pt>
                <c:pt idx="6901">
                  <c:v>8.4557907845579088</c:v>
                </c:pt>
                <c:pt idx="6902">
                  <c:v>8.4557907845579088</c:v>
                </c:pt>
                <c:pt idx="6903">
                  <c:v>8.4557907845579088</c:v>
                </c:pt>
                <c:pt idx="6904">
                  <c:v>8.4557907845579088</c:v>
                </c:pt>
                <c:pt idx="6905">
                  <c:v>8.4557907845579088</c:v>
                </c:pt>
                <c:pt idx="6906">
                  <c:v>8.4557907845579088</c:v>
                </c:pt>
                <c:pt idx="6907">
                  <c:v>8.4557907845579088</c:v>
                </c:pt>
                <c:pt idx="6908">
                  <c:v>8.4557907845579088</c:v>
                </c:pt>
                <c:pt idx="6909">
                  <c:v>8.4557907845579088</c:v>
                </c:pt>
                <c:pt idx="6910">
                  <c:v>8.4557907845579088</c:v>
                </c:pt>
                <c:pt idx="6911">
                  <c:v>8.4557907845579088</c:v>
                </c:pt>
                <c:pt idx="6912">
                  <c:v>8.4557907845579088</c:v>
                </c:pt>
                <c:pt idx="6913">
                  <c:v>8.4557907845579088</c:v>
                </c:pt>
                <c:pt idx="6914">
                  <c:v>8.4557907845579088</c:v>
                </c:pt>
                <c:pt idx="6915">
                  <c:v>8.4557907845579088</c:v>
                </c:pt>
                <c:pt idx="6916">
                  <c:v>8.4557907845579088</c:v>
                </c:pt>
                <c:pt idx="6917">
                  <c:v>8.4557907845579088</c:v>
                </c:pt>
                <c:pt idx="6918">
                  <c:v>8.4557907845579088</c:v>
                </c:pt>
                <c:pt idx="6919">
                  <c:v>8.4557907845579088</c:v>
                </c:pt>
                <c:pt idx="6920">
                  <c:v>8.4557907845579088</c:v>
                </c:pt>
                <c:pt idx="6921">
                  <c:v>8.4557907845579088</c:v>
                </c:pt>
                <c:pt idx="6922">
                  <c:v>8.4557907845579088</c:v>
                </c:pt>
                <c:pt idx="6923">
                  <c:v>8.4557907845579088</c:v>
                </c:pt>
                <c:pt idx="6924">
                  <c:v>8.4557907845579088</c:v>
                </c:pt>
                <c:pt idx="6925">
                  <c:v>8.4557907845579088</c:v>
                </c:pt>
                <c:pt idx="6926">
                  <c:v>8.4557907845579088</c:v>
                </c:pt>
                <c:pt idx="6927">
                  <c:v>8.4557907845579088</c:v>
                </c:pt>
                <c:pt idx="6928">
                  <c:v>8.4557907845579088</c:v>
                </c:pt>
                <c:pt idx="6929">
                  <c:v>8.4557907845579088</c:v>
                </c:pt>
                <c:pt idx="6930">
                  <c:v>8.4557907845579088</c:v>
                </c:pt>
                <c:pt idx="6931">
                  <c:v>8.4557907845579088</c:v>
                </c:pt>
                <c:pt idx="6932">
                  <c:v>8.4557907845579088</c:v>
                </c:pt>
                <c:pt idx="6933">
                  <c:v>8.4557907845579088</c:v>
                </c:pt>
                <c:pt idx="6934">
                  <c:v>8.4557907845579088</c:v>
                </c:pt>
                <c:pt idx="6935">
                  <c:v>8.4557907845579088</c:v>
                </c:pt>
                <c:pt idx="6936">
                  <c:v>8.4557907845579088</c:v>
                </c:pt>
                <c:pt idx="6937">
                  <c:v>8.4557907845579088</c:v>
                </c:pt>
                <c:pt idx="6938">
                  <c:v>8.4557907845579088</c:v>
                </c:pt>
                <c:pt idx="6939">
                  <c:v>8.4557907845579088</c:v>
                </c:pt>
                <c:pt idx="6940">
                  <c:v>8.4557907845579088</c:v>
                </c:pt>
                <c:pt idx="6941">
                  <c:v>8.4557907845579088</c:v>
                </c:pt>
                <c:pt idx="6942">
                  <c:v>8.4557907845579088</c:v>
                </c:pt>
                <c:pt idx="6943">
                  <c:v>8.4557907845579088</c:v>
                </c:pt>
                <c:pt idx="6944">
                  <c:v>8.4557907845579088</c:v>
                </c:pt>
                <c:pt idx="6945">
                  <c:v>8.4557907845579088</c:v>
                </c:pt>
                <c:pt idx="6946">
                  <c:v>8.4557907845579088</c:v>
                </c:pt>
                <c:pt idx="6947">
                  <c:v>8.4557907845579088</c:v>
                </c:pt>
                <c:pt idx="6948">
                  <c:v>8.4557907845579088</c:v>
                </c:pt>
                <c:pt idx="6949">
                  <c:v>8.4557907845579088</c:v>
                </c:pt>
                <c:pt idx="6950">
                  <c:v>8.4557907845579088</c:v>
                </c:pt>
                <c:pt idx="6951">
                  <c:v>8.4557907845579088</c:v>
                </c:pt>
                <c:pt idx="6952">
                  <c:v>8.4557907845579088</c:v>
                </c:pt>
                <c:pt idx="6953">
                  <c:v>8.4557907845579088</c:v>
                </c:pt>
                <c:pt idx="6954">
                  <c:v>8.4557907845579088</c:v>
                </c:pt>
                <c:pt idx="6955">
                  <c:v>8.4557907845579088</c:v>
                </c:pt>
                <c:pt idx="6956">
                  <c:v>8.4557907845579088</c:v>
                </c:pt>
                <c:pt idx="6957">
                  <c:v>8.4557907845579088</c:v>
                </c:pt>
                <c:pt idx="6958">
                  <c:v>8.4557907845579088</c:v>
                </c:pt>
                <c:pt idx="6959">
                  <c:v>8.4557907845579088</c:v>
                </c:pt>
                <c:pt idx="6960">
                  <c:v>8.4557907845579088</c:v>
                </c:pt>
                <c:pt idx="6961">
                  <c:v>8.4557907845579088</c:v>
                </c:pt>
                <c:pt idx="6962">
                  <c:v>8.4557907845579088</c:v>
                </c:pt>
                <c:pt idx="6963">
                  <c:v>8.4557907845579088</c:v>
                </c:pt>
                <c:pt idx="6964">
                  <c:v>8.4557907845579088</c:v>
                </c:pt>
                <c:pt idx="6965">
                  <c:v>8.4557907845579088</c:v>
                </c:pt>
                <c:pt idx="6966">
                  <c:v>8.4557907845579088</c:v>
                </c:pt>
                <c:pt idx="6967">
                  <c:v>8.4557907845579088</c:v>
                </c:pt>
                <c:pt idx="6968">
                  <c:v>8.4557907845579088</c:v>
                </c:pt>
                <c:pt idx="6969">
                  <c:v>8.4557907845579088</c:v>
                </c:pt>
                <c:pt idx="6970">
                  <c:v>8.4557907845579088</c:v>
                </c:pt>
                <c:pt idx="6971">
                  <c:v>8.4557907845579088</c:v>
                </c:pt>
                <c:pt idx="6972">
                  <c:v>8.4557907845579088</c:v>
                </c:pt>
                <c:pt idx="6973">
                  <c:v>8.4557907845579088</c:v>
                </c:pt>
                <c:pt idx="6974">
                  <c:v>8.4557907845579088</c:v>
                </c:pt>
                <c:pt idx="6975">
                  <c:v>8.4557907845579088</c:v>
                </c:pt>
                <c:pt idx="6976">
                  <c:v>8.4557907845579088</c:v>
                </c:pt>
                <c:pt idx="6977">
                  <c:v>8.4557907845579088</c:v>
                </c:pt>
                <c:pt idx="6978">
                  <c:v>8.4557907845579088</c:v>
                </c:pt>
                <c:pt idx="6979">
                  <c:v>8.4557907845579088</c:v>
                </c:pt>
                <c:pt idx="6980">
                  <c:v>8.4557907845579088</c:v>
                </c:pt>
                <c:pt idx="6981">
                  <c:v>8.4557907845579088</c:v>
                </c:pt>
                <c:pt idx="6982">
                  <c:v>8.4557907845579088</c:v>
                </c:pt>
                <c:pt idx="6983">
                  <c:v>8.4557907845579088</c:v>
                </c:pt>
                <c:pt idx="6984">
                  <c:v>8.4557907845579088</c:v>
                </c:pt>
                <c:pt idx="6985">
                  <c:v>8.4557907845579088</c:v>
                </c:pt>
                <c:pt idx="6986">
                  <c:v>8.4557907845579088</c:v>
                </c:pt>
                <c:pt idx="6987">
                  <c:v>8.4557907845579088</c:v>
                </c:pt>
                <c:pt idx="6988">
                  <c:v>8.4557907845579088</c:v>
                </c:pt>
                <c:pt idx="6989">
                  <c:v>8.4557907845579088</c:v>
                </c:pt>
                <c:pt idx="6990">
                  <c:v>8.4557907845579088</c:v>
                </c:pt>
                <c:pt idx="6991">
                  <c:v>8.4557907845579088</c:v>
                </c:pt>
                <c:pt idx="6992">
                  <c:v>8.4557907845579088</c:v>
                </c:pt>
                <c:pt idx="6993">
                  <c:v>8.4557907845579088</c:v>
                </c:pt>
                <c:pt idx="6994">
                  <c:v>8.4557907845579088</c:v>
                </c:pt>
                <c:pt idx="6995">
                  <c:v>8.4557907845579088</c:v>
                </c:pt>
                <c:pt idx="6996">
                  <c:v>8.4557907845579088</c:v>
                </c:pt>
                <c:pt idx="6997">
                  <c:v>8.4557907845579088</c:v>
                </c:pt>
                <c:pt idx="6998">
                  <c:v>8.4557907845579088</c:v>
                </c:pt>
                <c:pt idx="6999">
                  <c:v>8.4557907845579088</c:v>
                </c:pt>
                <c:pt idx="7000">
                  <c:v>8.4557907845579088</c:v>
                </c:pt>
                <c:pt idx="7001">
                  <c:v>8.4557907845579088</c:v>
                </c:pt>
                <c:pt idx="7002">
                  <c:v>8.4557907845579088</c:v>
                </c:pt>
                <c:pt idx="7003">
                  <c:v>8.4557907845579088</c:v>
                </c:pt>
                <c:pt idx="7004">
                  <c:v>8.4557907845579088</c:v>
                </c:pt>
                <c:pt idx="7005">
                  <c:v>8.4557907845579088</c:v>
                </c:pt>
                <c:pt idx="7006">
                  <c:v>8.4557907845579088</c:v>
                </c:pt>
                <c:pt idx="7007">
                  <c:v>8.4557907845579088</c:v>
                </c:pt>
                <c:pt idx="7008">
                  <c:v>8.4557907845579088</c:v>
                </c:pt>
                <c:pt idx="7009">
                  <c:v>8.4557907845579088</c:v>
                </c:pt>
                <c:pt idx="7010">
                  <c:v>8.4557907845579088</c:v>
                </c:pt>
                <c:pt idx="7011">
                  <c:v>8.4557907845579088</c:v>
                </c:pt>
                <c:pt idx="7012">
                  <c:v>8.4557907845579088</c:v>
                </c:pt>
                <c:pt idx="7013">
                  <c:v>8.4557907845579088</c:v>
                </c:pt>
                <c:pt idx="7014">
                  <c:v>8.4557907845579088</c:v>
                </c:pt>
                <c:pt idx="7015">
                  <c:v>8.4557907845579088</c:v>
                </c:pt>
                <c:pt idx="7016">
                  <c:v>8.4557907845579088</c:v>
                </c:pt>
                <c:pt idx="7017">
                  <c:v>8.4557907845579088</c:v>
                </c:pt>
                <c:pt idx="7018">
                  <c:v>8.4557907845579088</c:v>
                </c:pt>
                <c:pt idx="7019">
                  <c:v>8.4557907845579088</c:v>
                </c:pt>
                <c:pt idx="7020">
                  <c:v>8.4557907845579088</c:v>
                </c:pt>
                <c:pt idx="7021">
                  <c:v>8.4557907845579088</c:v>
                </c:pt>
                <c:pt idx="7022">
                  <c:v>8.4557907845579088</c:v>
                </c:pt>
                <c:pt idx="7023">
                  <c:v>8.4557907845579088</c:v>
                </c:pt>
                <c:pt idx="7024">
                  <c:v>8.4557907845579088</c:v>
                </c:pt>
                <c:pt idx="7025">
                  <c:v>8.4557907845579088</c:v>
                </c:pt>
                <c:pt idx="7026">
                  <c:v>8.4557907845579088</c:v>
                </c:pt>
                <c:pt idx="7027">
                  <c:v>8.4557907845579088</c:v>
                </c:pt>
                <c:pt idx="7028">
                  <c:v>8.4557907845579088</c:v>
                </c:pt>
                <c:pt idx="7029">
                  <c:v>8.4557907845579088</c:v>
                </c:pt>
                <c:pt idx="7030">
                  <c:v>8.4557907845579088</c:v>
                </c:pt>
                <c:pt idx="7031">
                  <c:v>8.4557907845579088</c:v>
                </c:pt>
                <c:pt idx="7032">
                  <c:v>8.4557907845579088</c:v>
                </c:pt>
                <c:pt idx="7033">
                  <c:v>8.4557907845579088</c:v>
                </c:pt>
                <c:pt idx="7034">
                  <c:v>8.4557907845579088</c:v>
                </c:pt>
                <c:pt idx="7035">
                  <c:v>8.4557907845579088</c:v>
                </c:pt>
                <c:pt idx="7036">
                  <c:v>8.4557907845579088</c:v>
                </c:pt>
                <c:pt idx="7037">
                  <c:v>8.4557907845579088</c:v>
                </c:pt>
                <c:pt idx="7038">
                  <c:v>8.4557907845579088</c:v>
                </c:pt>
                <c:pt idx="7039">
                  <c:v>8.4557907845579088</c:v>
                </c:pt>
                <c:pt idx="7040">
                  <c:v>8.4557907845579088</c:v>
                </c:pt>
                <c:pt idx="7041">
                  <c:v>8.4557907845579088</c:v>
                </c:pt>
                <c:pt idx="7042">
                  <c:v>8.4557907845579088</c:v>
                </c:pt>
                <c:pt idx="7043">
                  <c:v>8.4557907845579088</c:v>
                </c:pt>
                <c:pt idx="7044">
                  <c:v>8.4557907845579088</c:v>
                </c:pt>
                <c:pt idx="7045">
                  <c:v>8.4557907845579088</c:v>
                </c:pt>
                <c:pt idx="7046">
                  <c:v>8.4557907845579088</c:v>
                </c:pt>
                <c:pt idx="7047">
                  <c:v>8.4557907845579088</c:v>
                </c:pt>
                <c:pt idx="7048">
                  <c:v>8.4557907845579088</c:v>
                </c:pt>
                <c:pt idx="7049">
                  <c:v>8.4557907845579088</c:v>
                </c:pt>
                <c:pt idx="7050">
                  <c:v>8.4557907845579088</c:v>
                </c:pt>
                <c:pt idx="7051">
                  <c:v>8.4557907845579088</c:v>
                </c:pt>
                <c:pt idx="7052">
                  <c:v>8.4557907845579088</c:v>
                </c:pt>
                <c:pt idx="7053">
                  <c:v>8.4557907845579088</c:v>
                </c:pt>
                <c:pt idx="7054">
                  <c:v>8.4557907845579088</c:v>
                </c:pt>
                <c:pt idx="7055">
                  <c:v>8.4557907845579088</c:v>
                </c:pt>
                <c:pt idx="7056">
                  <c:v>8.4557907845579088</c:v>
                </c:pt>
                <c:pt idx="7057">
                  <c:v>8.4557907845579088</c:v>
                </c:pt>
                <c:pt idx="7058">
                  <c:v>8.4557907845579088</c:v>
                </c:pt>
                <c:pt idx="7059">
                  <c:v>8.4557907845579088</c:v>
                </c:pt>
                <c:pt idx="7060">
                  <c:v>8.4557907845579088</c:v>
                </c:pt>
                <c:pt idx="7061">
                  <c:v>8.4557907845579088</c:v>
                </c:pt>
                <c:pt idx="7062">
                  <c:v>8.4557907845579088</c:v>
                </c:pt>
                <c:pt idx="7063">
                  <c:v>8.4557907845579088</c:v>
                </c:pt>
                <c:pt idx="7064">
                  <c:v>8.4557907845579088</c:v>
                </c:pt>
                <c:pt idx="7065">
                  <c:v>8.4557907845579088</c:v>
                </c:pt>
                <c:pt idx="7066">
                  <c:v>8.4557907845579088</c:v>
                </c:pt>
                <c:pt idx="7067">
                  <c:v>8.4557907845579088</c:v>
                </c:pt>
                <c:pt idx="7068">
                  <c:v>8.4557907845579088</c:v>
                </c:pt>
                <c:pt idx="7069">
                  <c:v>8.4557907845579088</c:v>
                </c:pt>
                <c:pt idx="7070">
                  <c:v>8.4557907845579088</c:v>
                </c:pt>
                <c:pt idx="7071">
                  <c:v>8.4557907845579088</c:v>
                </c:pt>
                <c:pt idx="7072">
                  <c:v>8.4557907845579088</c:v>
                </c:pt>
                <c:pt idx="7073">
                  <c:v>8.4557907845579088</c:v>
                </c:pt>
                <c:pt idx="7074">
                  <c:v>8.4557907845579088</c:v>
                </c:pt>
                <c:pt idx="7075">
                  <c:v>8.4557907845579088</c:v>
                </c:pt>
                <c:pt idx="7076">
                  <c:v>8.4557907845579088</c:v>
                </c:pt>
                <c:pt idx="7077">
                  <c:v>8.4557907845579088</c:v>
                </c:pt>
                <c:pt idx="7078">
                  <c:v>8.4557907845579088</c:v>
                </c:pt>
                <c:pt idx="7079">
                  <c:v>8.4557907845579088</c:v>
                </c:pt>
                <c:pt idx="7080">
                  <c:v>8.4557907845579088</c:v>
                </c:pt>
                <c:pt idx="7081">
                  <c:v>8.4557907845579088</c:v>
                </c:pt>
                <c:pt idx="7082">
                  <c:v>8.4557907845579088</c:v>
                </c:pt>
                <c:pt idx="7083">
                  <c:v>8.4557907845579088</c:v>
                </c:pt>
                <c:pt idx="7084">
                  <c:v>8.4557907845579088</c:v>
                </c:pt>
                <c:pt idx="7085">
                  <c:v>8.4557907845579088</c:v>
                </c:pt>
                <c:pt idx="7086">
                  <c:v>8.4557907845579088</c:v>
                </c:pt>
                <c:pt idx="7087">
                  <c:v>8.4557907845579088</c:v>
                </c:pt>
                <c:pt idx="7088">
                  <c:v>8.4557907845579088</c:v>
                </c:pt>
                <c:pt idx="7089">
                  <c:v>8.4557907845579088</c:v>
                </c:pt>
                <c:pt idx="7090">
                  <c:v>8.4557907845579088</c:v>
                </c:pt>
                <c:pt idx="7091">
                  <c:v>8.4557907845579088</c:v>
                </c:pt>
                <c:pt idx="7092">
                  <c:v>8.4557907845579088</c:v>
                </c:pt>
                <c:pt idx="7093">
                  <c:v>8.4557907845579088</c:v>
                </c:pt>
                <c:pt idx="7094">
                  <c:v>8.4557907845579088</c:v>
                </c:pt>
                <c:pt idx="7095">
                  <c:v>8.4557907845579088</c:v>
                </c:pt>
                <c:pt idx="7096">
                  <c:v>8.4557907845579088</c:v>
                </c:pt>
                <c:pt idx="7097">
                  <c:v>8.4557907845579088</c:v>
                </c:pt>
                <c:pt idx="7098">
                  <c:v>8.4557907845579088</c:v>
                </c:pt>
                <c:pt idx="7099">
                  <c:v>8.4557907845579088</c:v>
                </c:pt>
                <c:pt idx="7100">
                  <c:v>8.4557907845579088</c:v>
                </c:pt>
                <c:pt idx="7101">
                  <c:v>8.4557907845579088</c:v>
                </c:pt>
                <c:pt idx="7102">
                  <c:v>8.4557907845579088</c:v>
                </c:pt>
                <c:pt idx="7103">
                  <c:v>8.4557907845579088</c:v>
                </c:pt>
                <c:pt idx="7104">
                  <c:v>8.4557907845579088</c:v>
                </c:pt>
                <c:pt idx="7105">
                  <c:v>8.4557907845579088</c:v>
                </c:pt>
                <c:pt idx="7106">
                  <c:v>8.4557907845579088</c:v>
                </c:pt>
                <c:pt idx="7107">
                  <c:v>8.4557907845579088</c:v>
                </c:pt>
                <c:pt idx="7108">
                  <c:v>8.4557907845579088</c:v>
                </c:pt>
                <c:pt idx="7109">
                  <c:v>8.4557907845579088</c:v>
                </c:pt>
                <c:pt idx="7110">
                  <c:v>8.4557907845579088</c:v>
                </c:pt>
                <c:pt idx="7111">
                  <c:v>8.4557907845579088</c:v>
                </c:pt>
                <c:pt idx="7112">
                  <c:v>8.4557907845579088</c:v>
                </c:pt>
                <c:pt idx="7113">
                  <c:v>8.4557907845579088</c:v>
                </c:pt>
                <c:pt idx="7114">
                  <c:v>8.4557907845579088</c:v>
                </c:pt>
                <c:pt idx="7115">
                  <c:v>8.4557907845579088</c:v>
                </c:pt>
                <c:pt idx="7116">
                  <c:v>8.4557907845579088</c:v>
                </c:pt>
                <c:pt idx="7117">
                  <c:v>8.4557907845579088</c:v>
                </c:pt>
                <c:pt idx="7118">
                  <c:v>8.4557907845579088</c:v>
                </c:pt>
                <c:pt idx="7119">
                  <c:v>8.4557907845579088</c:v>
                </c:pt>
                <c:pt idx="7120">
                  <c:v>8.4557907845579088</c:v>
                </c:pt>
                <c:pt idx="7121">
                  <c:v>8.4557907845579088</c:v>
                </c:pt>
                <c:pt idx="7122">
                  <c:v>8.4557907845579088</c:v>
                </c:pt>
                <c:pt idx="7123">
                  <c:v>8.4557907845579088</c:v>
                </c:pt>
                <c:pt idx="7124">
                  <c:v>8.4557907845579088</c:v>
                </c:pt>
                <c:pt idx="7125">
                  <c:v>8.4557907845579088</c:v>
                </c:pt>
                <c:pt idx="7126">
                  <c:v>8.4557907845579088</c:v>
                </c:pt>
                <c:pt idx="7127">
                  <c:v>8.4557907845579088</c:v>
                </c:pt>
                <c:pt idx="7128">
                  <c:v>8.4557907845579088</c:v>
                </c:pt>
                <c:pt idx="7129">
                  <c:v>8.4557907845579088</c:v>
                </c:pt>
                <c:pt idx="7130">
                  <c:v>8.4557907845579088</c:v>
                </c:pt>
                <c:pt idx="7131">
                  <c:v>8.4557907845579088</c:v>
                </c:pt>
                <c:pt idx="7132">
                  <c:v>8.4557907845579088</c:v>
                </c:pt>
                <c:pt idx="7133">
                  <c:v>8.4557907845579088</c:v>
                </c:pt>
                <c:pt idx="7134">
                  <c:v>8.4557907845579088</c:v>
                </c:pt>
                <c:pt idx="7135">
                  <c:v>8.4557907845579088</c:v>
                </c:pt>
                <c:pt idx="7136">
                  <c:v>8.4557907845579088</c:v>
                </c:pt>
                <c:pt idx="7137">
                  <c:v>8.4557907845579088</c:v>
                </c:pt>
                <c:pt idx="7138">
                  <c:v>8.4557907845579088</c:v>
                </c:pt>
                <c:pt idx="7139">
                  <c:v>8.4557907845579088</c:v>
                </c:pt>
                <c:pt idx="7140">
                  <c:v>8.4557907845579088</c:v>
                </c:pt>
                <c:pt idx="7141">
                  <c:v>8.4557907845579088</c:v>
                </c:pt>
                <c:pt idx="7142">
                  <c:v>8.4557907845579088</c:v>
                </c:pt>
                <c:pt idx="7143">
                  <c:v>8.4557907845579088</c:v>
                </c:pt>
                <c:pt idx="7144">
                  <c:v>8.4557907845579088</c:v>
                </c:pt>
                <c:pt idx="7145">
                  <c:v>8.4557907845579088</c:v>
                </c:pt>
                <c:pt idx="7146">
                  <c:v>8.4557907845579088</c:v>
                </c:pt>
                <c:pt idx="7147">
                  <c:v>8.4557907845579088</c:v>
                </c:pt>
                <c:pt idx="7148">
                  <c:v>8.4557907845579088</c:v>
                </c:pt>
                <c:pt idx="7149">
                  <c:v>8.4557907845579088</c:v>
                </c:pt>
                <c:pt idx="7150">
                  <c:v>8.4557907845579088</c:v>
                </c:pt>
                <c:pt idx="7151">
                  <c:v>8.4557907845579088</c:v>
                </c:pt>
                <c:pt idx="7152">
                  <c:v>8.4557907845579088</c:v>
                </c:pt>
                <c:pt idx="7153">
                  <c:v>8.4557907845579088</c:v>
                </c:pt>
                <c:pt idx="7154">
                  <c:v>8.4557907845579088</c:v>
                </c:pt>
                <c:pt idx="7155">
                  <c:v>8.4557907845579088</c:v>
                </c:pt>
                <c:pt idx="7156">
                  <c:v>8.4557907845579088</c:v>
                </c:pt>
                <c:pt idx="7157">
                  <c:v>8.4557907845579088</c:v>
                </c:pt>
                <c:pt idx="7158">
                  <c:v>8.4557907845579088</c:v>
                </c:pt>
                <c:pt idx="7159">
                  <c:v>8.4557907845579088</c:v>
                </c:pt>
                <c:pt idx="7160">
                  <c:v>8.4557907845579088</c:v>
                </c:pt>
                <c:pt idx="7161">
                  <c:v>8.4557907845579088</c:v>
                </c:pt>
                <c:pt idx="7162">
                  <c:v>8.4557907845579088</c:v>
                </c:pt>
                <c:pt idx="7163">
                  <c:v>8.4557907845579088</c:v>
                </c:pt>
                <c:pt idx="7164">
                  <c:v>8.4557907845579088</c:v>
                </c:pt>
                <c:pt idx="7165">
                  <c:v>8.4557907845579088</c:v>
                </c:pt>
                <c:pt idx="7166">
                  <c:v>8.4557907845579088</c:v>
                </c:pt>
                <c:pt idx="7167">
                  <c:v>8.4557907845579088</c:v>
                </c:pt>
                <c:pt idx="7168">
                  <c:v>8.4557907845579088</c:v>
                </c:pt>
                <c:pt idx="7169">
                  <c:v>8.4557907845579088</c:v>
                </c:pt>
                <c:pt idx="7170">
                  <c:v>8.4557907845579088</c:v>
                </c:pt>
                <c:pt idx="7171">
                  <c:v>8.4557907845579088</c:v>
                </c:pt>
                <c:pt idx="7172">
                  <c:v>8.4557907845579088</c:v>
                </c:pt>
                <c:pt idx="7173">
                  <c:v>8.4557907845579088</c:v>
                </c:pt>
                <c:pt idx="7174">
                  <c:v>8.4557907845579088</c:v>
                </c:pt>
                <c:pt idx="7175">
                  <c:v>8.4557907845579088</c:v>
                </c:pt>
                <c:pt idx="7176">
                  <c:v>8.4557907845579088</c:v>
                </c:pt>
                <c:pt idx="7177">
                  <c:v>8.4557907845579088</c:v>
                </c:pt>
                <c:pt idx="7178">
                  <c:v>8.4557907845579088</c:v>
                </c:pt>
                <c:pt idx="7179">
                  <c:v>8.4557907845579088</c:v>
                </c:pt>
                <c:pt idx="7180">
                  <c:v>8.4557907845579088</c:v>
                </c:pt>
                <c:pt idx="7181">
                  <c:v>8.4557907845579088</c:v>
                </c:pt>
                <c:pt idx="7182">
                  <c:v>8.4557907845579088</c:v>
                </c:pt>
                <c:pt idx="7183">
                  <c:v>8.4557907845579088</c:v>
                </c:pt>
                <c:pt idx="7184">
                  <c:v>8.4557907845579088</c:v>
                </c:pt>
                <c:pt idx="7185">
                  <c:v>8.4557907845579088</c:v>
                </c:pt>
                <c:pt idx="7186">
                  <c:v>8.4557907845579088</c:v>
                </c:pt>
                <c:pt idx="7187">
                  <c:v>8.4557907845579088</c:v>
                </c:pt>
                <c:pt idx="7188">
                  <c:v>8.4557907845579088</c:v>
                </c:pt>
                <c:pt idx="7189">
                  <c:v>8.4557907845579088</c:v>
                </c:pt>
                <c:pt idx="7190">
                  <c:v>8.4557907845579088</c:v>
                </c:pt>
                <c:pt idx="7191">
                  <c:v>8.4557907845579088</c:v>
                </c:pt>
                <c:pt idx="7192">
                  <c:v>8.4557907845579088</c:v>
                </c:pt>
                <c:pt idx="7193">
                  <c:v>8.4557907845579088</c:v>
                </c:pt>
                <c:pt idx="7194">
                  <c:v>8.4557907845579088</c:v>
                </c:pt>
                <c:pt idx="7195">
                  <c:v>8.4557907845579088</c:v>
                </c:pt>
                <c:pt idx="7196">
                  <c:v>8.4557907845579088</c:v>
                </c:pt>
                <c:pt idx="7197">
                  <c:v>8.4557907845579088</c:v>
                </c:pt>
                <c:pt idx="7198">
                  <c:v>8.4557907845579088</c:v>
                </c:pt>
                <c:pt idx="7199">
                  <c:v>8.4557907845579088</c:v>
                </c:pt>
                <c:pt idx="7200">
                  <c:v>8.4557907845579088</c:v>
                </c:pt>
                <c:pt idx="7201">
                  <c:v>8.4557907845579088</c:v>
                </c:pt>
                <c:pt idx="7202">
                  <c:v>8.4557907845579088</c:v>
                </c:pt>
                <c:pt idx="7203">
                  <c:v>8.4557907845579088</c:v>
                </c:pt>
                <c:pt idx="7204">
                  <c:v>8.4557907845579088</c:v>
                </c:pt>
                <c:pt idx="7205">
                  <c:v>8.4557907845579088</c:v>
                </c:pt>
                <c:pt idx="7206">
                  <c:v>8.4557907845579088</c:v>
                </c:pt>
                <c:pt idx="7207">
                  <c:v>8.4557907845579088</c:v>
                </c:pt>
                <c:pt idx="7208">
                  <c:v>8.4557907845579088</c:v>
                </c:pt>
                <c:pt idx="7209">
                  <c:v>8.4557907845579088</c:v>
                </c:pt>
                <c:pt idx="7210">
                  <c:v>8.4557907845579088</c:v>
                </c:pt>
                <c:pt idx="7211">
                  <c:v>8.4557907845579088</c:v>
                </c:pt>
                <c:pt idx="7212">
                  <c:v>8.4557907845579088</c:v>
                </c:pt>
                <c:pt idx="7213">
                  <c:v>8.4557907845579088</c:v>
                </c:pt>
                <c:pt idx="7214">
                  <c:v>8.4557907845579088</c:v>
                </c:pt>
                <c:pt idx="7215">
                  <c:v>8.4557907845579088</c:v>
                </c:pt>
                <c:pt idx="7216">
                  <c:v>8.4557907845579088</c:v>
                </c:pt>
                <c:pt idx="7217">
                  <c:v>8.4557907845579088</c:v>
                </c:pt>
                <c:pt idx="7218">
                  <c:v>8.4557907845579088</c:v>
                </c:pt>
                <c:pt idx="7219">
                  <c:v>8.4557907845579088</c:v>
                </c:pt>
                <c:pt idx="7220">
                  <c:v>8.4557907845579088</c:v>
                </c:pt>
                <c:pt idx="7221">
                  <c:v>8.4557907845579088</c:v>
                </c:pt>
                <c:pt idx="7222">
                  <c:v>8.4557907845579088</c:v>
                </c:pt>
                <c:pt idx="7223">
                  <c:v>8.4557907845579088</c:v>
                </c:pt>
                <c:pt idx="7224">
                  <c:v>8.4557907845579088</c:v>
                </c:pt>
                <c:pt idx="7225">
                  <c:v>8.4557907845579088</c:v>
                </c:pt>
                <c:pt idx="7226">
                  <c:v>8.4557907845579088</c:v>
                </c:pt>
                <c:pt idx="7227">
                  <c:v>8.4557907845579088</c:v>
                </c:pt>
                <c:pt idx="7228">
                  <c:v>8.4557907845579088</c:v>
                </c:pt>
                <c:pt idx="7229">
                  <c:v>8.4557907845579088</c:v>
                </c:pt>
                <c:pt idx="7230">
                  <c:v>8.4557907845579088</c:v>
                </c:pt>
                <c:pt idx="7231">
                  <c:v>8.4557907845579088</c:v>
                </c:pt>
                <c:pt idx="7232">
                  <c:v>8.4557907845579088</c:v>
                </c:pt>
                <c:pt idx="7233">
                  <c:v>8.4557907845579088</c:v>
                </c:pt>
                <c:pt idx="7234">
                  <c:v>8.4557907845579088</c:v>
                </c:pt>
                <c:pt idx="7235">
                  <c:v>8.4557907845579088</c:v>
                </c:pt>
                <c:pt idx="7236">
                  <c:v>8.4557907845579088</c:v>
                </c:pt>
                <c:pt idx="7237">
                  <c:v>8.4557907845579088</c:v>
                </c:pt>
                <c:pt idx="7238">
                  <c:v>8.4557907845579088</c:v>
                </c:pt>
                <c:pt idx="7239">
                  <c:v>8.4557907845579088</c:v>
                </c:pt>
                <c:pt idx="7240">
                  <c:v>8.4557907845579088</c:v>
                </c:pt>
                <c:pt idx="7241">
                  <c:v>8.4557907845579088</c:v>
                </c:pt>
                <c:pt idx="7242">
                  <c:v>8.4557907845579088</c:v>
                </c:pt>
                <c:pt idx="7243">
                  <c:v>8.4557907845579088</c:v>
                </c:pt>
                <c:pt idx="7244">
                  <c:v>8.4557907845579088</c:v>
                </c:pt>
                <c:pt idx="7245">
                  <c:v>8.4557907845579088</c:v>
                </c:pt>
                <c:pt idx="7246">
                  <c:v>8.4557907845579088</c:v>
                </c:pt>
                <c:pt idx="7247">
                  <c:v>8.4557907845579088</c:v>
                </c:pt>
                <c:pt idx="7248">
                  <c:v>8.4557907845579088</c:v>
                </c:pt>
                <c:pt idx="7249">
                  <c:v>8.4557907845579088</c:v>
                </c:pt>
                <c:pt idx="7250">
                  <c:v>8.4557907845579088</c:v>
                </c:pt>
                <c:pt idx="7251">
                  <c:v>8.4557907845579088</c:v>
                </c:pt>
                <c:pt idx="7252">
                  <c:v>8.4557907845579088</c:v>
                </c:pt>
                <c:pt idx="7253">
                  <c:v>8.4557907845579088</c:v>
                </c:pt>
                <c:pt idx="7254">
                  <c:v>8.4557907845579088</c:v>
                </c:pt>
                <c:pt idx="7255">
                  <c:v>8.4557907845579088</c:v>
                </c:pt>
                <c:pt idx="7256">
                  <c:v>8.4557907845579088</c:v>
                </c:pt>
                <c:pt idx="7257">
                  <c:v>8.4557907845579088</c:v>
                </c:pt>
                <c:pt idx="7258">
                  <c:v>8.4557907845579088</c:v>
                </c:pt>
                <c:pt idx="7259">
                  <c:v>8.4557907845579088</c:v>
                </c:pt>
                <c:pt idx="7260">
                  <c:v>8.4557907845579088</c:v>
                </c:pt>
                <c:pt idx="7261">
                  <c:v>8.4557907845579088</c:v>
                </c:pt>
                <c:pt idx="7262">
                  <c:v>8.4557907845579088</c:v>
                </c:pt>
                <c:pt idx="7263">
                  <c:v>8.4557907845579088</c:v>
                </c:pt>
                <c:pt idx="7264">
                  <c:v>8.4557907845579088</c:v>
                </c:pt>
                <c:pt idx="7265">
                  <c:v>8.4557907845579088</c:v>
                </c:pt>
                <c:pt idx="7266">
                  <c:v>8.4557907845579088</c:v>
                </c:pt>
                <c:pt idx="7267">
                  <c:v>8.4557907845579088</c:v>
                </c:pt>
                <c:pt idx="7268">
                  <c:v>8.4557907845579088</c:v>
                </c:pt>
                <c:pt idx="7269">
                  <c:v>8.4557907845579088</c:v>
                </c:pt>
                <c:pt idx="7270">
                  <c:v>8.4557907845579088</c:v>
                </c:pt>
                <c:pt idx="7271">
                  <c:v>8.4557907845579088</c:v>
                </c:pt>
                <c:pt idx="7272">
                  <c:v>8.4557907845579088</c:v>
                </c:pt>
                <c:pt idx="7273">
                  <c:v>8.4557907845579088</c:v>
                </c:pt>
                <c:pt idx="7274">
                  <c:v>8.4557907845579088</c:v>
                </c:pt>
                <c:pt idx="7275">
                  <c:v>8.4557907845579088</c:v>
                </c:pt>
                <c:pt idx="7276">
                  <c:v>8.4557907845579088</c:v>
                </c:pt>
                <c:pt idx="7277">
                  <c:v>8.4557907845579088</c:v>
                </c:pt>
                <c:pt idx="7278">
                  <c:v>8.4557907845579088</c:v>
                </c:pt>
                <c:pt idx="7279">
                  <c:v>8.4557907845579088</c:v>
                </c:pt>
                <c:pt idx="7280">
                  <c:v>8.4557907845579088</c:v>
                </c:pt>
                <c:pt idx="7281">
                  <c:v>8.4557907845579088</c:v>
                </c:pt>
                <c:pt idx="7282">
                  <c:v>8.4557907845579088</c:v>
                </c:pt>
                <c:pt idx="7283">
                  <c:v>8.4557907845579088</c:v>
                </c:pt>
                <c:pt idx="7284">
                  <c:v>8.4557907845579088</c:v>
                </c:pt>
                <c:pt idx="7285">
                  <c:v>8.4557907845579088</c:v>
                </c:pt>
                <c:pt idx="7286">
                  <c:v>8.4557907845579088</c:v>
                </c:pt>
                <c:pt idx="7287">
                  <c:v>8.4557907845579088</c:v>
                </c:pt>
                <c:pt idx="7288">
                  <c:v>8.4557907845579088</c:v>
                </c:pt>
                <c:pt idx="7289">
                  <c:v>8.4557907845579088</c:v>
                </c:pt>
                <c:pt idx="7290">
                  <c:v>8.4557907845579088</c:v>
                </c:pt>
                <c:pt idx="7291">
                  <c:v>8.4557907845579088</c:v>
                </c:pt>
                <c:pt idx="7292">
                  <c:v>8.4557907845579088</c:v>
                </c:pt>
                <c:pt idx="7293">
                  <c:v>8.4557907845579088</c:v>
                </c:pt>
                <c:pt idx="7294">
                  <c:v>8.4557907845579088</c:v>
                </c:pt>
                <c:pt idx="7295">
                  <c:v>8.4557907845579088</c:v>
                </c:pt>
                <c:pt idx="7296">
                  <c:v>8.4557907845579088</c:v>
                </c:pt>
                <c:pt idx="7297">
                  <c:v>8.4557907845579088</c:v>
                </c:pt>
                <c:pt idx="7298">
                  <c:v>8.4557907845579088</c:v>
                </c:pt>
                <c:pt idx="7299">
                  <c:v>8.4557907845579088</c:v>
                </c:pt>
                <c:pt idx="7300">
                  <c:v>8.4557907845579088</c:v>
                </c:pt>
                <c:pt idx="7301">
                  <c:v>8.4557907845579088</c:v>
                </c:pt>
                <c:pt idx="7302">
                  <c:v>8.4557907845579088</c:v>
                </c:pt>
                <c:pt idx="7303">
                  <c:v>8.4557907845579088</c:v>
                </c:pt>
                <c:pt idx="7304">
                  <c:v>8.4557907845579088</c:v>
                </c:pt>
                <c:pt idx="7305">
                  <c:v>8.4557907845579088</c:v>
                </c:pt>
                <c:pt idx="7306">
                  <c:v>8.4557907845579088</c:v>
                </c:pt>
                <c:pt idx="7307">
                  <c:v>8.4557907845579088</c:v>
                </c:pt>
                <c:pt idx="7308">
                  <c:v>8.4557907845579088</c:v>
                </c:pt>
                <c:pt idx="7309">
                  <c:v>8.4557907845579088</c:v>
                </c:pt>
                <c:pt idx="7310">
                  <c:v>8.4557907845579088</c:v>
                </c:pt>
                <c:pt idx="7311">
                  <c:v>8.4557907845579088</c:v>
                </c:pt>
                <c:pt idx="7312">
                  <c:v>8.4557907845579088</c:v>
                </c:pt>
                <c:pt idx="7313">
                  <c:v>8.4557907845579088</c:v>
                </c:pt>
                <c:pt idx="7314">
                  <c:v>8.4557907845579088</c:v>
                </c:pt>
                <c:pt idx="7315">
                  <c:v>8.4557907845579088</c:v>
                </c:pt>
                <c:pt idx="7316">
                  <c:v>8.4557907845579088</c:v>
                </c:pt>
                <c:pt idx="7317">
                  <c:v>8.4557907845579088</c:v>
                </c:pt>
                <c:pt idx="7318">
                  <c:v>8.4557907845579088</c:v>
                </c:pt>
                <c:pt idx="7319">
                  <c:v>8.4557907845579088</c:v>
                </c:pt>
                <c:pt idx="7320">
                  <c:v>8.4557907845579088</c:v>
                </c:pt>
                <c:pt idx="7321">
                  <c:v>8.4557907845579088</c:v>
                </c:pt>
                <c:pt idx="7322">
                  <c:v>8.4557907845579088</c:v>
                </c:pt>
                <c:pt idx="7323">
                  <c:v>8.4557907845579088</c:v>
                </c:pt>
                <c:pt idx="7324">
                  <c:v>8.4557907845579088</c:v>
                </c:pt>
                <c:pt idx="7325">
                  <c:v>8.4557907845579088</c:v>
                </c:pt>
                <c:pt idx="7326">
                  <c:v>8.4557907845579088</c:v>
                </c:pt>
                <c:pt idx="7327">
                  <c:v>8.4557907845579088</c:v>
                </c:pt>
                <c:pt idx="7328">
                  <c:v>8.4557907845579088</c:v>
                </c:pt>
                <c:pt idx="7329">
                  <c:v>8.4557907845579088</c:v>
                </c:pt>
                <c:pt idx="7330">
                  <c:v>8.4557907845579088</c:v>
                </c:pt>
                <c:pt idx="7331">
                  <c:v>8.4557907845579088</c:v>
                </c:pt>
                <c:pt idx="7332">
                  <c:v>8.4557907845579088</c:v>
                </c:pt>
                <c:pt idx="7333">
                  <c:v>8.4557907845579088</c:v>
                </c:pt>
                <c:pt idx="7334">
                  <c:v>8.4557907845579088</c:v>
                </c:pt>
                <c:pt idx="7335">
                  <c:v>8.4557907845579088</c:v>
                </c:pt>
                <c:pt idx="7336">
                  <c:v>8.4557907845579088</c:v>
                </c:pt>
                <c:pt idx="7337">
                  <c:v>8.4557907845579088</c:v>
                </c:pt>
                <c:pt idx="7338">
                  <c:v>8.4557907845579088</c:v>
                </c:pt>
                <c:pt idx="7339">
                  <c:v>8.4557907845579088</c:v>
                </c:pt>
                <c:pt idx="7340">
                  <c:v>8.4557907845579088</c:v>
                </c:pt>
                <c:pt idx="7341">
                  <c:v>8.4557907845579088</c:v>
                </c:pt>
                <c:pt idx="7342">
                  <c:v>8.4557907845579088</c:v>
                </c:pt>
                <c:pt idx="7343">
                  <c:v>8.4557907845579088</c:v>
                </c:pt>
                <c:pt idx="7344">
                  <c:v>8.4557907845579088</c:v>
                </c:pt>
                <c:pt idx="7345">
                  <c:v>8.4557907845579088</c:v>
                </c:pt>
                <c:pt idx="7346">
                  <c:v>8.4557907845579088</c:v>
                </c:pt>
                <c:pt idx="7347">
                  <c:v>8.4557907845579088</c:v>
                </c:pt>
                <c:pt idx="7348">
                  <c:v>8.4557907845579088</c:v>
                </c:pt>
                <c:pt idx="7349">
                  <c:v>8.4557907845579088</c:v>
                </c:pt>
                <c:pt idx="7350">
                  <c:v>8.4557907845579088</c:v>
                </c:pt>
                <c:pt idx="7351">
                  <c:v>8.4557907845579088</c:v>
                </c:pt>
                <c:pt idx="7352">
                  <c:v>8.4557907845579088</c:v>
                </c:pt>
                <c:pt idx="7353">
                  <c:v>8.4557907845579088</c:v>
                </c:pt>
                <c:pt idx="7354">
                  <c:v>8.4557907845579088</c:v>
                </c:pt>
                <c:pt idx="7355">
                  <c:v>8.4557907845579088</c:v>
                </c:pt>
                <c:pt idx="7356">
                  <c:v>8.4557907845579088</c:v>
                </c:pt>
                <c:pt idx="7357">
                  <c:v>8.4557907845579088</c:v>
                </c:pt>
                <c:pt idx="7358">
                  <c:v>8.4557907845579088</c:v>
                </c:pt>
                <c:pt idx="7359">
                  <c:v>8.4557907845579088</c:v>
                </c:pt>
                <c:pt idx="7360">
                  <c:v>8.4557907845579088</c:v>
                </c:pt>
                <c:pt idx="7361">
                  <c:v>8.4557907845579088</c:v>
                </c:pt>
                <c:pt idx="7362">
                  <c:v>8.4557907845579088</c:v>
                </c:pt>
                <c:pt idx="7363">
                  <c:v>8.4557907845579088</c:v>
                </c:pt>
                <c:pt idx="7364">
                  <c:v>8.4557907845579088</c:v>
                </c:pt>
                <c:pt idx="7365">
                  <c:v>8.4557907845579088</c:v>
                </c:pt>
                <c:pt idx="7366">
                  <c:v>8.4557907845579088</c:v>
                </c:pt>
                <c:pt idx="7367">
                  <c:v>8.4557907845579088</c:v>
                </c:pt>
                <c:pt idx="7368">
                  <c:v>8.4557907845579088</c:v>
                </c:pt>
                <c:pt idx="7369">
                  <c:v>8.4557907845579088</c:v>
                </c:pt>
                <c:pt idx="7370">
                  <c:v>8.4557907845579088</c:v>
                </c:pt>
                <c:pt idx="7371">
                  <c:v>8.4557907845579088</c:v>
                </c:pt>
                <c:pt idx="7372">
                  <c:v>8.4557907845579088</c:v>
                </c:pt>
                <c:pt idx="7373">
                  <c:v>8.4557907845579088</c:v>
                </c:pt>
                <c:pt idx="7374">
                  <c:v>8.4557907845579088</c:v>
                </c:pt>
                <c:pt idx="7375">
                  <c:v>8.4557907845579088</c:v>
                </c:pt>
                <c:pt idx="7376">
                  <c:v>8.4557907845579088</c:v>
                </c:pt>
                <c:pt idx="7377">
                  <c:v>8.4557907845579088</c:v>
                </c:pt>
                <c:pt idx="7378">
                  <c:v>8.4557907845579088</c:v>
                </c:pt>
                <c:pt idx="7379">
                  <c:v>8.4557907845579088</c:v>
                </c:pt>
                <c:pt idx="7380">
                  <c:v>8.4557907845579088</c:v>
                </c:pt>
                <c:pt idx="7381">
                  <c:v>8.4557907845579088</c:v>
                </c:pt>
                <c:pt idx="7382">
                  <c:v>8.4557907845579088</c:v>
                </c:pt>
                <c:pt idx="7383">
                  <c:v>8.4557907845579088</c:v>
                </c:pt>
                <c:pt idx="7384">
                  <c:v>8.4557907845579088</c:v>
                </c:pt>
                <c:pt idx="7385">
                  <c:v>8.4557907845579088</c:v>
                </c:pt>
                <c:pt idx="7386">
                  <c:v>8.4557907845579088</c:v>
                </c:pt>
                <c:pt idx="7387">
                  <c:v>8.4557907845579088</c:v>
                </c:pt>
                <c:pt idx="7388">
                  <c:v>8.4557907845579088</c:v>
                </c:pt>
                <c:pt idx="7389">
                  <c:v>8.4557907845579088</c:v>
                </c:pt>
                <c:pt idx="7390">
                  <c:v>8.4557907845579088</c:v>
                </c:pt>
                <c:pt idx="7391">
                  <c:v>8.4557907845579088</c:v>
                </c:pt>
                <c:pt idx="7392">
                  <c:v>8.4557907845579088</c:v>
                </c:pt>
                <c:pt idx="7393">
                  <c:v>8.4557907845579088</c:v>
                </c:pt>
                <c:pt idx="7394">
                  <c:v>8.4557907845579088</c:v>
                </c:pt>
                <c:pt idx="7395">
                  <c:v>8.4557907845579088</c:v>
                </c:pt>
                <c:pt idx="7396">
                  <c:v>8.4557907845579088</c:v>
                </c:pt>
                <c:pt idx="7397">
                  <c:v>8.4557907845579088</c:v>
                </c:pt>
                <c:pt idx="7398">
                  <c:v>8.4557907845579088</c:v>
                </c:pt>
                <c:pt idx="7399">
                  <c:v>8.4557907845579088</c:v>
                </c:pt>
                <c:pt idx="7400">
                  <c:v>8.4557907845579088</c:v>
                </c:pt>
                <c:pt idx="7401">
                  <c:v>8.4557907845579088</c:v>
                </c:pt>
                <c:pt idx="7402">
                  <c:v>8.4557907845579088</c:v>
                </c:pt>
                <c:pt idx="7403">
                  <c:v>8.4557907845579088</c:v>
                </c:pt>
                <c:pt idx="7404">
                  <c:v>8.4557907845579088</c:v>
                </c:pt>
                <c:pt idx="7405">
                  <c:v>8.4557907845579088</c:v>
                </c:pt>
                <c:pt idx="7406">
                  <c:v>8.4557907845579088</c:v>
                </c:pt>
                <c:pt idx="7407">
                  <c:v>8.4557907845579088</c:v>
                </c:pt>
                <c:pt idx="7408">
                  <c:v>8.4557907845579088</c:v>
                </c:pt>
                <c:pt idx="7409">
                  <c:v>8.4557907845579088</c:v>
                </c:pt>
                <c:pt idx="7410">
                  <c:v>8.4557907845579088</c:v>
                </c:pt>
                <c:pt idx="7411">
                  <c:v>8.4557907845579088</c:v>
                </c:pt>
                <c:pt idx="7412">
                  <c:v>8.4557907845579088</c:v>
                </c:pt>
                <c:pt idx="7413">
                  <c:v>8.4557907845579088</c:v>
                </c:pt>
                <c:pt idx="7414">
                  <c:v>8.4557907845579088</c:v>
                </c:pt>
                <c:pt idx="7415">
                  <c:v>8.4557907845579088</c:v>
                </c:pt>
                <c:pt idx="7416">
                  <c:v>8.4557907845579088</c:v>
                </c:pt>
                <c:pt idx="7417">
                  <c:v>8.4557907845579088</c:v>
                </c:pt>
                <c:pt idx="7418">
                  <c:v>8.4557907845579088</c:v>
                </c:pt>
                <c:pt idx="7419">
                  <c:v>8.4557907845579088</c:v>
                </c:pt>
                <c:pt idx="7420">
                  <c:v>8.4557907845579088</c:v>
                </c:pt>
                <c:pt idx="7421">
                  <c:v>8.4557907845579088</c:v>
                </c:pt>
                <c:pt idx="7422">
                  <c:v>8.4557907845579088</c:v>
                </c:pt>
                <c:pt idx="7423">
                  <c:v>8.4557907845579088</c:v>
                </c:pt>
                <c:pt idx="7424">
                  <c:v>8.4557907845579088</c:v>
                </c:pt>
                <c:pt idx="7425">
                  <c:v>8.4557907845579088</c:v>
                </c:pt>
                <c:pt idx="7426">
                  <c:v>8.4557907845579088</c:v>
                </c:pt>
                <c:pt idx="7427">
                  <c:v>8.4557907845579088</c:v>
                </c:pt>
                <c:pt idx="7428">
                  <c:v>8.4557907845579088</c:v>
                </c:pt>
                <c:pt idx="7429">
                  <c:v>8.4557907845579088</c:v>
                </c:pt>
                <c:pt idx="7430">
                  <c:v>8.4557907845579088</c:v>
                </c:pt>
                <c:pt idx="7431">
                  <c:v>8.4557907845579088</c:v>
                </c:pt>
                <c:pt idx="7432">
                  <c:v>8.4557907845579088</c:v>
                </c:pt>
                <c:pt idx="7433">
                  <c:v>8.4557907845579088</c:v>
                </c:pt>
                <c:pt idx="7434">
                  <c:v>8.4557907845579088</c:v>
                </c:pt>
                <c:pt idx="7435">
                  <c:v>8.4557907845579088</c:v>
                </c:pt>
                <c:pt idx="7436">
                  <c:v>8.4557907845579088</c:v>
                </c:pt>
                <c:pt idx="7437">
                  <c:v>8.4557907845579088</c:v>
                </c:pt>
                <c:pt idx="7438">
                  <c:v>8.4557907845579088</c:v>
                </c:pt>
                <c:pt idx="7439">
                  <c:v>8.4557907845579088</c:v>
                </c:pt>
                <c:pt idx="7440">
                  <c:v>8.4557907845579088</c:v>
                </c:pt>
                <c:pt idx="7441">
                  <c:v>8.4557907845579088</c:v>
                </c:pt>
                <c:pt idx="7442">
                  <c:v>8.4557907845579088</c:v>
                </c:pt>
                <c:pt idx="7443">
                  <c:v>8.4557907845579088</c:v>
                </c:pt>
                <c:pt idx="7444">
                  <c:v>8.4557907845579088</c:v>
                </c:pt>
                <c:pt idx="7445">
                  <c:v>8.4557907845579088</c:v>
                </c:pt>
                <c:pt idx="7446">
                  <c:v>8.4557907845579088</c:v>
                </c:pt>
                <c:pt idx="7447">
                  <c:v>8.4557907845579088</c:v>
                </c:pt>
                <c:pt idx="7448">
                  <c:v>8.4557907845579088</c:v>
                </c:pt>
                <c:pt idx="7449">
                  <c:v>8.4557907845579088</c:v>
                </c:pt>
                <c:pt idx="7450">
                  <c:v>8.4557907845579088</c:v>
                </c:pt>
                <c:pt idx="7451">
                  <c:v>8.4557907845579088</c:v>
                </c:pt>
                <c:pt idx="7452">
                  <c:v>8.4557907845579088</c:v>
                </c:pt>
                <c:pt idx="7453">
                  <c:v>8.4557907845579088</c:v>
                </c:pt>
                <c:pt idx="7454">
                  <c:v>8.4557907845579088</c:v>
                </c:pt>
                <c:pt idx="7455">
                  <c:v>8.4557907845579088</c:v>
                </c:pt>
                <c:pt idx="7456">
                  <c:v>8.4557907845579088</c:v>
                </c:pt>
                <c:pt idx="7457">
                  <c:v>8.4557907845579088</c:v>
                </c:pt>
                <c:pt idx="7458">
                  <c:v>8.4557907845579088</c:v>
                </c:pt>
                <c:pt idx="7459">
                  <c:v>8.4557907845579088</c:v>
                </c:pt>
                <c:pt idx="7460">
                  <c:v>8.4557907845579088</c:v>
                </c:pt>
                <c:pt idx="7461">
                  <c:v>8.4557907845579088</c:v>
                </c:pt>
                <c:pt idx="7462">
                  <c:v>8.4557907845579088</c:v>
                </c:pt>
                <c:pt idx="7463">
                  <c:v>8.4557907845579088</c:v>
                </c:pt>
                <c:pt idx="7464">
                  <c:v>8.4557907845579088</c:v>
                </c:pt>
                <c:pt idx="7465">
                  <c:v>8.4557907845579088</c:v>
                </c:pt>
                <c:pt idx="7466">
                  <c:v>8.4557907845579088</c:v>
                </c:pt>
                <c:pt idx="7467">
                  <c:v>8.4557907845579088</c:v>
                </c:pt>
                <c:pt idx="7468">
                  <c:v>8.4557907845579088</c:v>
                </c:pt>
                <c:pt idx="7469">
                  <c:v>8.4557907845579088</c:v>
                </c:pt>
                <c:pt idx="7470">
                  <c:v>8.4557907845579088</c:v>
                </c:pt>
                <c:pt idx="7471">
                  <c:v>8.4557907845579088</c:v>
                </c:pt>
                <c:pt idx="7472">
                  <c:v>8.4557907845579088</c:v>
                </c:pt>
                <c:pt idx="7473">
                  <c:v>8.4557907845579088</c:v>
                </c:pt>
                <c:pt idx="7474">
                  <c:v>8.4557907845579088</c:v>
                </c:pt>
                <c:pt idx="7475">
                  <c:v>8.4557907845579088</c:v>
                </c:pt>
                <c:pt idx="7476">
                  <c:v>8.4557907845579088</c:v>
                </c:pt>
                <c:pt idx="7477">
                  <c:v>8.4557907845579088</c:v>
                </c:pt>
                <c:pt idx="7478">
                  <c:v>8.4557907845579088</c:v>
                </c:pt>
                <c:pt idx="7479">
                  <c:v>8.4557907845579088</c:v>
                </c:pt>
                <c:pt idx="7480">
                  <c:v>8.4557907845579088</c:v>
                </c:pt>
                <c:pt idx="7481">
                  <c:v>8.4557907845579088</c:v>
                </c:pt>
                <c:pt idx="7482">
                  <c:v>8.4557907845579088</c:v>
                </c:pt>
                <c:pt idx="7483">
                  <c:v>8.4557907845579088</c:v>
                </c:pt>
                <c:pt idx="7484">
                  <c:v>8.4557907845579088</c:v>
                </c:pt>
                <c:pt idx="7485">
                  <c:v>8.4557907845579088</c:v>
                </c:pt>
                <c:pt idx="7486">
                  <c:v>8.4557907845579088</c:v>
                </c:pt>
                <c:pt idx="7487">
                  <c:v>8.4557907845579088</c:v>
                </c:pt>
                <c:pt idx="7488">
                  <c:v>8.4557907845579088</c:v>
                </c:pt>
                <c:pt idx="7489">
                  <c:v>8.4557907845579088</c:v>
                </c:pt>
                <c:pt idx="7490">
                  <c:v>8.4557907845579088</c:v>
                </c:pt>
                <c:pt idx="7491">
                  <c:v>8.4557907845579088</c:v>
                </c:pt>
                <c:pt idx="7492">
                  <c:v>8.4557907845579088</c:v>
                </c:pt>
                <c:pt idx="7493">
                  <c:v>8.4557907845579088</c:v>
                </c:pt>
                <c:pt idx="7494">
                  <c:v>8.4557907845579088</c:v>
                </c:pt>
                <c:pt idx="7495">
                  <c:v>8.4557907845579088</c:v>
                </c:pt>
                <c:pt idx="7496">
                  <c:v>8.4557907845579088</c:v>
                </c:pt>
                <c:pt idx="7497">
                  <c:v>8.4557907845579088</c:v>
                </c:pt>
                <c:pt idx="7498">
                  <c:v>8.4557907845579088</c:v>
                </c:pt>
                <c:pt idx="7499">
                  <c:v>8.4557907845579088</c:v>
                </c:pt>
                <c:pt idx="7500">
                  <c:v>8.4557907845579088</c:v>
                </c:pt>
                <c:pt idx="7501">
                  <c:v>8.4557907845579088</c:v>
                </c:pt>
                <c:pt idx="7502">
                  <c:v>8.4557907845579088</c:v>
                </c:pt>
                <c:pt idx="7503">
                  <c:v>8.4557907845579088</c:v>
                </c:pt>
                <c:pt idx="7504">
                  <c:v>8.4557907845579088</c:v>
                </c:pt>
                <c:pt idx="7505">
                  <c:v>8.4557907845579088</c:v>
                </c:pt>
                <c:pt idx="7506">
                  <c:v>8.4557907845579088</c:v>
                </c:pt>
                <c:pt idx="7507">
                  <c:v>8.4557907845579088</c:v>
                </c:pt>
                <c:pt idx="7508">
                  <c:v>8.4557907845579088</c:v>
                </c:pt>
                <c:pt idx="7509">
                  <c:v>8.4557907845579088</c:v>
                </c:pt>
                <c:pt idx="7510">
                  <c:v>8.4557907845579088</c:v>
                </c:pt>
                <c:pt idx="7511">
                  <c:v>8.4557907845579088</c:v>
                </c:pt>
                <c:pt idx="7512">
                  <c:v>8.4557907845579088</c:v>
                </c:pt>
                <c:pt idx="7513">
                  <c:v>8.4557907845579088</c:v>
                </c:pt>
                <c:pt idx="7514">
                  <c:v>8.4557907845579088</c:v>
                </c:pt>
                <c:pt idx="7515">
                  <c:v>8.4557907845579088</c:v>
                </c:pt>
                <c:pt idx="7516">
                  <c:v>8.4557907845579088</c:v>
                </c:pt>
                <c:pt idx="7517">
                  <c:v>8.4557907845579088</c:v>
                </c:pt>
                <c:pt idx="7518">
                  <c:v>8.4557907845579088</c:v>
                </c:pt>
                <c:pt idx="7519">
                  <c:v>8.4557907845579088</c:v>
                </c:pt>
                <c:pt idx="7520">
                  <c:v>8.4557907845579088</c:v>
                </c:pt>
                <c:pt idx="7521">
                  <c:v>8.4557907845579088</c:v>
                </c:pt>
                <c:pt idx="7522">
                  <c:v>8.4557907845579088</c:v>
                </c:pt>
                <c:pt idx="7523">
                  <c:v>8.4557907845579088</c:v>
                </c:pt>
                <c:pt idx="7524">
                  <c:v>8.4557907845579088</c:v>
                </c:pt>
                <c:pt idx="7525">
                  <c:v>8.4557907845579088</c:v>
                </c:pt>
                <c:pt idx="7526">
                  <c:v>8.4557907845579088</c:v>
                </c:pt>
                <c:pt idx="7527">
                  <c:v>8.4557907845579088</c:v>
                </c:pt>
                <c:pt idx="7528">
                  <c:v>8.4557907845579088</c:v>
                </c:pt>
                <c:pt idx="7529">
                  <c:v>8.4557907845579088</c:v>
                </c:pt>
                <c:pt idx="7530">
                  <c:v>8.4557907845579088</c:v>
                </c:pt>
                <c:pt idx="7531">
                  <c:v>8.4557907845579088</c:v>
                </c:pt>
                <c:pt idx="7532">
                  <c:v>8.4557907845579088</c:v>
                </c:pt>
                <c:pt idx="7533">
                  <c:v>8.4557907845579088</c:v>
                </c:pt>
                <c:pt idx="7534">
                  <c:v>8.4557907845579088</c:v>
                </c:pt>
                <c:pt idx="7535">
                  <c:v>8.4557907845579088</c:v>
                </c:pt>
                <c:pt idx="7536">
                  <c:v>8.4557907845579088</c:v>
                </c:pt>
                <c:pt idx="7537">
                  <c:v>8.4557907845579088</c:v>
                </c:pt>
                <c:pt idx="7538">
                  <c:v>8.4557907845579088</c:v>
                </c:pt>
                <c:pt idx="7539">
                  <c:v>8.4557907845579088</c:v>
                </c:pt>
                <c:pt idx="7540">
                  <c:v>8.4557907845579088</c:v>
                </c:pt>
                <c:pt idx="7541">
                  <c:v>8.4557907845579088</c:v>
                </c:pt>
                <c:pt idx="7542">
                  <c:v>8.4557907845579088</c:v>
                </c:pt>
                <c:pt idx="7543">
                  <c:v>8.4557907845579088</c:v>
                </c:pt>
                <c:pt idx="7544">
                  <c:v>8.4557907845579088</c:v>
                </c:pt>
                <c:pt idx="7545">
                  <c:v>8.4557907845579088</c:v>
                </c:pt>
                <c:pt idx="7546">
                  <c:v>8.4557907845579088</c:v>
                </c:pt>
                <c:pt idx="7547">
                  <c:v>8.4557907845579088</c:v>
                </c:pt>
                <c:pt idx="7548">
                  <c:v>8.4557907845579088</c:v>
                </c:pt>
                <c:pt idx="7549">
                  <c:v>8.4557907845579088</c:v>
                </c:pt>
                <c:pt idx="7550">
                  <c:v>8.4557907845579088</c:v>
                </c:pt>
                <c:pt idx="7551">
                  <c:v>8.4557907845579088</c:v>
                </c:pt>
                <c:pt idx="7552">
                  <c:v>8.4557907845579088</c:v>
                </c:pt>
                <c:pt idx="7553">
                  <c:v>8.4557907845579088</c:v>
                </c:pt>
                <c:pt idx="7554">
                  <c:v>8.4557907845579088</c:v>
                </c:pt>
                <c:pt idx="7555">
                  <c:v>8.4557907845579088</c:v>
                </c:pt>
                <c:pt idx="7556">
                  <c:v>8.4557907845579088</c:v>
                </c:pt>
                <c:pt idx="7557">
                  <c:v>8.4557907845579088</c:v>
                </c:pt>
                <c:pt idx="7558">
                  <c:v>8.4557907845579088</c:v>
                </c:pt>
                <c:pt idx="7559">
                  <c:v>8.4557907845579088</c:v>
                </c:pt>
                <c:pt idx="7560">
                  <c:v>8.4557907845579088</c:v>
                </c:pt>
                <c:pt idx="7561">
                  <c:v>8.4557907845579088</c:v>
                </c:pt>
                <c:pt idx="7562">
                  <c:v>8.4557907845579088</c:v>
                </c:pt>
                <c:pt idx="7563">
                  <c:v>8.4557907845579088</c:v>
                </c:pt>
                <c:pt idx="7564">
                  <c:v>8.4557907845579088</c:v>
                </c:pt>
                <c:pt idx="7565">
                  <c:v>8.4557907845579088</c:v>
                </c:pt>
                <c:pt idx="7566">
                  <c:v>8.4557907845579088</c:v>
                </c:pt>
                <c:pt idx="7567">
                  <c:v>8.4557907845579088</c:v>
                </c:pt>
                <c:pt idx="7568">
                  <c:v>8.4557907845579088</c:v>
                </c:pt>
                <c:pt idx="7569">
                  <c:v>8.4557907845579088</c:v>
                </c:pt>
                <c:pt idx="7570">
                  <c:v>8.4557907845579088</c:v>
                </c:pt>
                <c:pt idx="7571">
                  <c:v>8.4557907845579088</c:v>
                </c:pt>
                <c:pt idx="7572">
                  <c:v>8.4557907845579088</c:v>
                </c:pt>
                <c:pt idx="7573">
                  <c:v>8.4557907845579088</c:v>
                </c:pt>
                <c:pt idx="7574">
                  <c:v>8.4557907845579088</c:v>
                </c:pt>
                <c:pt idx="7575">
                  <c:v>8.4557907845579088</c:v>
                </c:pt>
                <c:pt idx="7576">
                  <c:v>8.4557907845579088</c:v>
                </c:pt>
                <c:pt idx="7577">
                  <c:v>8.4557907845579088</c:v>
                </c:pt>
                <c:pt idx="7578">
                  <c:v>8.4557907845579088</c:v>
                </c:pt>
                <c:pt idx="7579">
                  <c:v>8.4557907845579088</c:v>
                </c:pt>
                <c:pt idx="7580">
                  <c:v>8.4557907845579088</c:v>
                </c:pt>
                <c:pt idx="7581">
                  <c:v>8.4557907845579088</c:v>
                </c:pt>
                <c:pt idx="7582">
                  <c:v>8.4557907845579088</c:v>
                </c:pt>
                <c:pt idx="7583">
                  <c:v>8.4557907845579088</c:v>
                </c:pt>
                <c:pt idx="7584">
                  <c:v>8.4557907845579088</c:v>
                </c:pt>
                <c:pt idx="7585">
                  <c:v>8.4557907845579088</c:v>
                </c:pt>
                <c:pt idx="7586">
                  <c:v>8.4557907845579088</c:v>
                </c:pt>
                <c:pt idx="7587">
                  <c:v>8.4557907845579088</c:v>
                </c:pt>
                <c:pt idx="7588">
                  <c:v>8.4557907845579088</c:v>
                </c:pt>
                <c:pt idx="7589">
                  <c:v>8.4557907845579088</c:v>
                </c:pt>
                <c:pt idx="7590">
                  <c:v>8.4557907845579088</c:v>
                </c:pt>
                <c:pt idx="7591">
                  <c:v>8.4557907845579088</c:v>
                </c:pt>
                <c:pt idx="7592">
                  <c:v>8.4557907845579088</c:v>
                </c:pt>
                <c:pt idx="7593">
                  <c:v>8.4557907845579088</c:v>
                </c:pt>
                <c:pt idx="7594">
                  <c:v>8.4557907845579088</c:v>
                </c:pt>
                <c:pt idx="7595">
                  <c:v>8.4557907845579088</c:v>
                </c:pt>
                <c:pt idx="7596">
                  <c:v>8.4557907845579088</c:v>
                </c:pt>
                <c:pt idx="7597">
                  <c:v>8.4557907845579088</c:v>
                </c:pt>
                <c:pt idx="7598">
                  <c:v>8.4557907845579088</c:v>
                </c:pt>
                <c:pt idx="7599">
                  <c:v>8.4557907845579088</c:v>
                </c:pt>
                <c:pt idx="7600">
                  <c:v>8.4557907845579088</c:v>
                </c:pt>
                <c:pt idx="7601">
                  <c:v>8.4557907845579088</c:v>
                </c:pt>
                <c:pt idx="7602">
                  <c:v>8.4557907845579088</c:v>
                </c:pt>
                <c:pt idx="7603">
                  <c:v>8.4557907845579088</c:v>
                </c:pt>
                <c:pt idx="7604">
                  <c:v>8.4557907845579088</c:v>
                </c:pt>
                <c:pt idx="7605">
                  <c:v>8.4557907845579088</c:v>
                </c:pt>
                <c:pt idx="7606">
                  <c:v>8.4557907845579088</c:v>
                </c:pt>
                <c:pt idx="7607">
                  <c:v>8.4557907845579088</c:v>
                </c:pt>
                <c:pt idx="7608">
                  <c:v>8.4557907845579088</c:v>
                </c:pt>
                <c:pt idx="7609">
                  <c:v>8.4557907845579088</c:v>
                </c:pt>
                <c:pt idx="7610">
                  <c:v>8.4557907845579088</c:v>
                </c:pt>
                <c:pt idx="7611">
                  <c:v>8.4557907845579088</c:v>
                </c:pt>
                <c:pt idx="7612">
                  <c:v>8.4557907845579088</c:v>
                </c:pt>
                <c:pt idx="7613">
                  <c:v>8.4557907845579088</c:v>
                </c:pt>
                <c:pt idx="7614">
                  <c:v>8.4557907845579088</c:v>
                </c:pt>
                <c:pt idx="7615">
                  <c:v>8.4557907845579088</c:v>
                </c:pt>
                <c:pt idx="7616">
                  <c:v>8.4557907845579088</c:v>
                </c:pt>
                <c:pt idx="7617">
                  <c:v>8.4557907845579088</c:v>
                </c:pt>
                <c:pt idx="7618">
                  <c:v>8.4557907845579088</c:v>
                </c:pt>
                <c:pt idx="7619">
                  <c:v>8.4557907845579088</c:v>
                </c:pt>
                <c:pt idx="7620">
                  <c:v>8.4557907845579088</c:v>
                </c:pt>
                <c:pt idx="7621">
                  <c:v>8.4557907845579088</c:v>
                </c:pt>
                <c:pt idx="7622">
                  <c:v>8.4557907845579088</c:v>
                </c:pt>
                <c:pt idx="7623">
                  <c:v>8.4557907845579088</c:v>
                </c:pt>
                <c:pt idx="7624">
                  <c:v>8.4557907845579088</c:v>
                </c:pt>
                <c:pt idx="7625">
                  <c:v>8.4557907845579088</c:v>
                </c:pt>
                <c:pt idx="7626">
                  <c:v>8.4557907845579088</c:v>
                </c:pt>
                <c:pt idx="7627">
                  <c:v>8.4557907845579088</c:v>
                </c:pt>
                <c:pt idx="7628">
                  <c:v>8.4557907845579088</c:v>
                </c:pt>
                <c:pt idx="7629">
                  <c:v>8.4557907845579088</c:v>
                </c:pt>
                <c:pt idx="7630">
                  <c:v>8.4557907845579088</c:v>
                </c:pt>
                <c:pt idx="7631">
                  <c:v>8.4557907845579088</c:v>
                </c:pt>
                <c:pt idx="7632">
                  <c:v>8.4557907845579088</c:v>
                </c:pt>
                <c:pt idx="7633">
                  <c:v>8.4557907845579088</c:v>
                </c:pt>
                <c:pt idx="7634">
                  <c:v>8.4557907845579088</c:v>
                </c:pt>
                <c:pt idx="7635">
                  <c:v>8.4557907845579088</c:v>
                </c:pt>
                <c:pt idx="7636">
                  <c:v>8.4557907845579088</c:v>
                </c:pt>
                <c:pt idx="7637">
                  <c:v>8.4557907845579088</c:v>
                </c:pt>
                <c:pt idx="7638">
                  <c:v>8.4557907845579088</c:v>
                </c:pt>
                <c:pt idx="7639">
                  <c:v>8.4557907845579088</c:v>
                </c:pt>
                <c:pt idx="7640">
                  <c:v>8.4557907845579088</c:v>
                </c:pt>
                <c:pt idx="7641">
                  <c:v>8.4557907845579088</c:v>
                </c:pt>
                <c:pt idx="7642">
                  <c:v>8.4557907845579088</c:v>
                </c:pt>
                <c:pt idx="7643">
                  <c:v>8.4557907845579088</c:v>
                </c:pt>
                <c:pt idx="7644">
                  <c:v>8.4557907845579088</c:v>
                </c:pt>
                <c:pt idx="7645">
                  <c:v>8.4557907845579088</c:v>
                </c:pt>
                <c:pt idx="7646">
                  <c:v>8.4557907845579088</c:v>
                </c:pt>
                <c:pt idx="7647">
                  <c:v>8.4557907845579088</c:v>
                </c:pt>
                <c:pt idx="7648">
                  <c:v>8.4557907845579088</c:v>
                </c:pt>
                <c:pt idx="7649">
                  <c:v>8.4557907845579088</c:v>
                </c:pt>
                <c:pt idx="7650">
                  <c:v>8.4557907845579088</c:v>
                </c:pt>
                <c:pt idx="7651">
                  <c:v>8.4557907845579088</c:v>
                </c:pt>
                <c:pt idx="7652">
                  <c:v>8.4557907845579088</c:v>
                </c:pt>
                <c:pt idx="7653">
                  <c:v>8.4557907845579088</c:v>
                </c:pt>
                <c:pt idx="7654">
                  <c:v>8.4557907845579088</c:v>
                </c:pt>
                <c:pt idx="7655">
                  <c:v>8.4557907845579088</c:v>
                </c:pt>
                <c:pt idx="7656">
                  <c:v>8.4557907845579088</c:v>
                </c:pt>
                <c:pt idx="7657">
                  <c:v>8.4557907845579088</c:v>
                </c:pt>
                <c:pt idx="7658">
                  <c:v>8.4557907845579088</c:v>
                </c:pt>
                <c:pt idx="7659">
                  <c:v>8.4557907845579088</c:v>
                </c:pt>
                <c:pt idx="7660">
                  <c:v>8.4557907845579088</c:v>
                </c:pt>
                <c:pt idx="7661">
                  <c:v>8.4557907845579088</c:v>
                </c:pt>
                <c:pt idx="7662">
                  <c:v>8.4557907845579088</c:v>
                </c:pt>
                <c:pt idx="7663">
                  <c:v>8.4557907845579088</c:v>
                </c:pt>
                <c:pt idx="7664">
                  <c:v>8.4557907845579088</c:v>
                </c:pt>
                <c:pt idx="7665">
                  <c:v>8.4557907845579088</c:v>
                </c:pt>
                <c:pt idx="7666">
                  <c:v>8.4557907845579088</c:v>
                </c:pt>
                <c:pt idx="7667">
                  <c:v>8.4557907845579088</c:v>
                </c:pt>
                <c:pt idx="7668">
                  <c:v>8.4557907845579088</c:v>
                </c:pt>
                <c:pt idx="7669">
                  <c:v>8.4557907845579088</c:v>
                </c:pt>
                <c:pt idx="7670">
                  <c:v>8.4557907845579088</c:v>
                </c:pt>
                <c:pt idx="7671">
                  <c:v>8.4557907845579088</c:v>
                </c:pt>
                <c:pt idx="7672">
                  <c:v>8.4557907845579088</c:v>
                </c:pt>
                <c:pt idx="7673">
                  <c:v>8.4557907845579088</c:v>
                </c:pt>
                <c:pt idx="7674">
                  <c:v>8.4557907845579088</c:v>
                </c:pt>
                <c:pt idx="7675">
                  <c:v>8.4557907845579088</c:v>
                </c:pt>
                <c:pt idx="7676">
                  <c:v>8.4557907845579088</c:v>
                </c:pt>
                <c:pt idx="7677">
                  <c:v>8.4557907845579088</c:v>
                </c:pt>
                <c:pt idx="7678">
                  <c:v>8.4557907845579088</c:v>
                </c:pt>
                <c:pt idx="7679">
                  <c:v>8.4557907845579088</c:v>
                </c:pt>
                <c:pt idx="7680">
                  <c:v>8.4557907845579088</c:v>
                </c:pt>
                <c:pt idx="7681">
                  <c:v>8.4557907845579088</c:v>
                </c:pt>
                <c:pt idx="7682">
                  <c:v>8.4557907845579088</c:v>
                </c:pt>
                <c:pt idx="7683">
                  <c:v>8.4557907845579088</c:v>
                </c:pt>
                <c:pt idx="7684">
                  <c:v>8.4557907845579088</c:v>
                </c:pt>
                <c:pt idx="7685">
                  <c:v>8.4557907845579088</c:v>
                </c:pt>
                <c:pt idx="7686">
                  <c:v>8.4557907845579088</c:v>
                </c:pt>
                <c:pt idx="7687">
                  <c:v>8.4557907845579088</c:v>
                </c:pt>
                <c:pt idx="7688">
                  <c:v>8.4557907845579088</c:v>
                </c:pt>
                <c:pt idx="7689">
                  <c:v>8.4557907845579088</c:v>
                </c:pt>
                <c:pt idx="7690">
                  <c:v>8.4557907845579088</c:v>
                </c:pt>
                <c:pt idx="7691">
                  <c:v>8.4557907845579088</c:v>
                </c:pt>
                <c:pt idx="7692">
                  <c:v>8.4557907845579088</c:v>
                </c:pt>
                <c:pt idx="7693">
                  <c:v>8.4557907845579088</c:v>
                </c:pt>
                <c:pt idx="7694">
                  <c:v>8.4557907845579088</c:v>
                </c:pt>
                <c:pt idx="7695">
                  <c:v>8.4557907845579088</c:v>
                </c:pt>
                <c:pt idx="7696">
                  <c:v>8.4557907845579088</c:v>
                </c:pt>
                <c:pt idx="7697">
                  <c:v>8.4557907845579088</c:v>
                </c:pt>
                <c:pt idx="7698">
                  <c:v>8.4557907845579088</c:v>
                </c:pt>
                <c:pt idx="7699">
                  <c:v>8.4557907845579088</c:v>
                </c:pt>
                <c:pt idx="7700">
                  <c:v>8.4557907845579088</c:v>
                </c:pt>
                <c:pt idx="7701">
                  <c:v>8.4557907845579088</c:v>
                </c:pt>
                <c:pt idx="7702">
                  <c:v>8.4557907845579088</c:v>
                </c:pt>
                <c:pt idx="7703">
                  <c:v>8.4557907845579088</c:v>
                </c:pt>
                <c:pt idx="7704">
                  <c:v>8.4557907845579088</c:v>
                </c:pt>
                <c:pt idx="7705">
                  <c:v>8.4557907845579088</c:v>
                </c:pt>
                <c:pt idx="7706">
                  <c:v>8.4557907845579088</c:v>
                </c:pt>
                <c:pt idx="7707">
                  <c:v>8.4557907845579088</c:v>
                </c:pt>
                <c:pt idx="7708">
                  <c:v>8.4557907845579088</c:v>
                </c:pt>
                <c:pt idx="7709">
                  <c:v>8.4557907845579088</c:v>
                </c:pt>
                <c:pt idx="7710">
                  <c:v>8.4557907845579088</c:v>
                </c:pt>
                <c:pt idx="7711">
                  <c:v>8.4557907845579088</c:v>
                </c:pt>
                <c:pt idx="7712">
                  <c:v>8.4557907845579088</c:v>
                </c:pt>
                <c:pt idx="7713">
                  <c:v>8.4557907845579088</c:v>
                </c:pt>
                <c:pt idx="7714">
                  <c:v>8.4557907845579088</c:v>
                </c:pt>
                <c:pt idx="7715">
                  <c:v>8.4557907845579088</c:v>
                </c:pt>
                <c:pt idx="7716">
                  <c:v>8.4557907845579088</c:v>
                </c:pt>
                <c:pt idx="7717">
                  <c:v>8.4557907845579088</c:v>
                </c:pt>
                <c:pt idx="7718">
                  <c:v>8.4557907845579088</c:v>
                </c:pt>
                <c:pt idx="7719">
                  <c:v>8.4557907845579088</c:v>
                </c:pt>
                <c:pt idx="7720">
                  <c:v>8.4557907845579088</c:v>
                </c:pt>
                <c:pt idx="7721">
                  <c:v>8.4557907845579088</c:v>
                </c:pt>
                <c:pt idx="7722">
                  <c:v>8.4557907845579088</c:v>
                </c:pt>
                <c:pt idx="7723">
                  <c:v>8.4557907845579088</c:v>
                </c:pt>
                <c:pt idx="7724">
                  <c:v>8.4557907845579088</c:v>
                </c:pt>
                <c:pt idx="7725">
                  <c:v>8.4557907845579088</c:v>
                </c:pt>
                <c:pt idx="7726">
                  <c:v>8.4557907845579088</c:v>
                </c:pt>
                <c:pt idx="7727">
                  <c:v>8.4557907845579088</c:v>
                </c:pt>
                <c:pt idx="7728">
                  <c:v>8.4557907845579088</c:v>
                </c:pt>
                <c:pt idx="7729">
                  <c:v>8.4557907845579088</c:v>
                </c:pt>
                <c:pt idx="7730">
                  <c:v>8.4557907845579088</c:v>
                </c:pt>
                <c:pt idx="7731">
                  <c:v>8.4557907845579088</c:v>
                </c:pt>
                <c:pt idx="7732">
                  <c:v>8.4557907845579088</c:v>
                </c:pt>
                <c:pt idx="7733">
                  <c:v>8.4557907845579088</c:v>
                </c:pt>
                <c:pt idx="7734">
                  <c:v>8.4557907845579088</c:v>
                </c:pt>
                <c:pt idx="7735">
                  <c:v>8.4557907845579088</c:v>
                </c:pt>
                <c:pt idx="7736">
                  <c:v>8.4557907845579088</c:v>
                </c:pt>
                <c:pt idx="7737">
                  <c:v>8.4557907845579088</c:v>
                </c:pt>
                <c:pt idx="7738">
                  <c:v>8.4557907845579088</c:v>
                </c:pt>
                <c:pt idx="7739">
                  <c:v>8.4557907845579088</c:v>
                </c:pt>
                <c:pt idx="7740">
                  <c:v>8.4557907845579088</c:v>
                </c:pt>
                <c:pt idx="7741">
                  <c:v>8.4557907845579088</c:v>
                </c:pt>
                <c:pt idx="7742">
                  <c:v>8.4557907845579088</c:v>
                </c:pt>
                <c:pt idx="7743">
                  <c:v>8.4557907845579088</c:v>
                </c:pt>
                <c:pt idx="7744">
                  <c:v>8.4557907845579088</c:v>
                </c:pt>
                <c:pt idx="7745">
                  <c:v>8.4557907845579088</c:v>
                </c:pt>
                <c:pt idx="7746">
                  <c:v>8.4557907845579088</c:v>
                </c:pt>
                <c:pt idx="7747">
                  <c:v>8.4557907845579088</c:v>
                </c:pt>
                <c:pt idx="7748">
                  <c:v>8.4557907845579088</c:v>
                </c:pt>
                <c:pt idx="7749">
                  <c:v>8.4557907845579088</c:v>
                </c:pt>
                <c:pt idx="7750">
                  <c:v>8.4557907845579088</c:v>
                </c:pt>
                <c:pt idx="7751">
                  <c:v>8.4557907845579088</c:v>
                </c:pt>
                <c:pt idx="7752">
                  <c:v>8.4557907845579088</c:v>
                </c:pt>
                <c:pt idx="7753">
                  <c:v>8.4557907845579088</c:v>
                </c:pt>
                <c:pt idx="7754">
                  <c:v>8.4557907845579088</c:v>
                </c:pt>
                <c:pt idx="7755">
                  <c:v>8.4557907845579088</c:v>
                </c:pt>
                <c:pt idx="7756">
                  <c:v>8.4557907845579088</c:v>
                </c:pt>
                <c:pt idx="7757">
                  <c:v>8.4557907845579088</c:v>
                </c:pt>
                <c:pt idx="7758">
                  <c:v>8.4557907845579088</c:v>
                </c:pt>
                <c:pt idx="7759">
                  <c:v>8.4557907845579088</c:v>
                </c:pt>
                <c:pt idx="7760">
                  <c:v>8.4557907845579088</c:v>
                </c:pt>
                <c:pt idx="7761">
                  <c:v>8.4557907845579088</c:v>
                </c:pt>
                <c:pt idx="7762">
                  <c:v>8.4557907845579088</c:v>
                </c:pt>
                <c:pt idx="7763">
                  <c:v>8.4557907845579088</c:v>
                </c:pt>
                <c:pt idx="7764">
                  <c:v>8.4557907845579088</c:v>
                </c:pt>
                <c:pt idx="7765">
                  <c:v>8.4557907845579088</c:v>
                </c:pt>
                <c:pt idx="7766">
                  <c:v>8.4557907845579088</c:v>
                </c:pt>
                <c:pt idx="7767">
                  <c:v>8.4557907845579088</c:v>
                </c:pt>
                <c:pt idx="7768">
                  <c:v>8.4557907845579088</c:v>
                </c:pt>
                <c:pt idx="7769">
                  <c:v>8.4557907845579088</c:v>
                </c:pt>
                <c:pt idx="7770">
                  <c:v>8.4557907845579088</c:v>
                </c:pt>
                <c:pt idx="7771">
                  <c:v>8.4557907845579088</c:v>
                </c:pt>
                <c:pt idx="7772">
                  <c:v>8.4557907845579088</c:v>
                </c:pt>
                <c:pt idx="7773">
                  <c:v>8.4557907845579088</c:v>
                </c:pt>
                <c:pt idx="7774">
                  <c:v>8.4557907845579088</c:v>
                </c:pt>
                <c:pt idx="7775">
                  <c:v>8.4557907845579088</c:v>
                </c:pt>
                <c:pt idx="7776">
                  <c:v>8.4557907845579088</c:v>
                </c:pt>
                <c:pt idx="7777">
                  <c:v>8.4557907845579088</c:v>
                </c:pt>
                <c:pt idx="7778">
                  <c:v>8.4557907845579088</c:v>
                </c:pt>
                <c:pt idx="7779">
                  <c:v>8.4557907845579088</c:v>
                </c:pt>
                <c:pt idx="7780">
                  <c:v>8.4557907845579088</c:v>
                </c:pt>
                <c:pt idx="7781">
                  <c:v>8.4557907845579088</c:v>
                </c:pt>
                <c:pt idx="7782">
                  <c:v>8.4557907845579088</c:v>
                </c:pt>
                <c:pt idx="7783">
                  <c:v>8.4557907845579088</c:v>
                </c:pt>
                <c:pt idx="7784">
                  <c:v>8.4557907845579088</c:v>
                </c:pt>
                <c:pt idx="7785">
                  <c:v>8.4557907845579088</c:v>
                </c:pt>
                <c:pt idx="7786">
                  <c:v>8.4557907845579088</c:v>
                </c:pt>
                <c:pt idx="7787">
                  <c:v>8.4557907845579088</c:v>
                </c:pt>
                <c:pt idx="7788">
                  <c:v>8.4557907845579088</c:v>
                </c:pt>
                <c:pt idx="7789">
                  <c:v>8.4557907845579088</c:v>
                </c:pt>
                <c:pt idx="7790">
                  <c:v>8.4557907845579088</c:v>
                </c:pt>
                <c:pt idx="7791">
                  <c:v>8.4557907845579088</c:v>
                </c:pt>
                <c:pt idx="7792">
                  <c:v>8.4557907845579088</c:v>
                </c:pt>
                <c:pt idx="7793">
                  <c:v>8.4557907845579088</c:v>
                </c:pt>
                <c:pt idx="7794">
                  <c:v>8.4557907845579088</c:v>
                </c:pt>
                <c:pt idx="7795">
                  <c:v>8.4557907845579088</c:v>
                </c:pt>
                <c:pt idx="7796">
                  <c:v>8.4557907845579088</c:v>
                </c:pt>
                <c:pt idx="7797">
                  <c:v>8.4557907845579088</c:v>
                </c:pt>
                <c:pt idx="7798">
                  <c:v>8.4557907845579088</c:v>
                </c:pt>
                <c:pt idx="7799">
                  <c:v>8.4557907845579088</c:v>
                </c:pt>
                <c:pt idx="7800">
                  <c:v>8.4557907845579088</c:v>
                </c:pt>
                <c:pt idx="7801">
                  <c:v>8.4557907845579088</c:v>
                </c:pt>
                <c:pt idx="7802">
                  <c:v>8.4557907845579088</c:v>
                </c:pt>
                <c:pt idx="7803">
                  <c:v>8.4557907845579088</c:v>
                </c:pt>
                <c:pt idx="7804">
                  <c:v>8.4557907845579088</c:v>
                </c:pt>
                <c:pt idx="7805">
                  <c:v>8.4557907845579088</c:v>
                </c:pt>
                <c:pt idx="7806">
                  <c:v>8.4557907845579088</c:v>
                </c:pt>
                <c:pt idx="7807">
                  <c:v>8.4557907845579088</c:v>
                </c:pt>
                <c:pt idx="7808">
                  <c:v>8.4557907845579088</c:v>
                </c:pt>
                <c:pt idx="7809">
                  <c:v>8.4557907845579088</c:v>
                </c:pt>
                <c:pt idx="7810">
                  <c:v>8.4557907845579088</c:v>
                </c:pt>
                <c:pt idx="7811">
                  <c:v>8.4557907845579088</c:v>
                </c:pt>
                <c:pt idx="7812">
                  <c:v>8.4557907845579088</c:v>
                </c:pt>
                <c:pt idx="7813">
                  <c:v>8.4557907845579088</c:v>
                </c:pt>
                <c:pt idx="7814">
                  <c:v>8.4557907845579088</c:v>
                </c:pt>
                <c:pt idx="7815">
                  <c:v>8.4557907845579088</c:v>
                </c:pt>
                <c:pt idx="7816">
                  <c:v>8.4557907845579088</c:v>
                </c:pt>
                <c:pt idx="7817">
                  <c:v>8.4557907845579088</c:v>
                </c:pt>
                <c:pt idx="7818">
                  <c:v>8.4557907845579088</c:v>
                </c:pt>
                <c:pt idx="7819">
                  <c:v>8.4557907845579088</c:v>
                </c:pt>
                <c:pt idx="7820">
                  <c:v>8.4557907845579088</c:v>
                </c:pt>
                <c:pt idx="7821">
                  <c:v>8.4557907845579088</c:v>
                </c:pt>
                <c:pt idx="7822">
                  <c:v>8.4557907845579088</c:v>
                </c:pt>
                <c:pt idx="7823">
                  <c:v>8.4557907845579088</c:v>
                </c:pt>
                <c:pt idx="7824">
                  <c:v>8.4557907845579088</c:v>
                </c:pt>
                <c:pt idx="7825">
                  <c:v>8.4557907845579088</c:v>
                </c:pt>
                <c:pt idx="7826">
                  <c:v>8.4557907845579088</c:v>
                </c:pt>
                <c:pt idx="7827">
                  <c:v>8.4557907845579088</c:v>
                </c:pt>
                <c:pt idx="7828">
                  <c:v>8.4557907845579088</c:v>
                </c:pt>
                <c:pt idx="7829">
                  <c:v>8.4557907845579088</c:v>
                </c:pt>
                <c:pt idx="7830">
                  <c:v>8.4557907845579088</c:v>
                </c:pt>
                <c:pt idx="7831">
                  <c:v>8.4557907845579088</c:v>
                </c:pt>
                <c:pt idx="7832">
                  <c:v>8.4557907845579088</c:v>
                </c:pt>
                <c:pt idx="7833">
                  <c:v>8.4557907845579088</c:v>
                </c:pt>
                <c:pt idx="7834">
                  <c:v>8.4557907845579088</c:v>
                </c:pt>
                <c:pt idx="7835">
                  <c:v>8.4557907845579088</c:v>
                </c:pt>
                <c:pt idx="7836">
                  <c:v>8.4557907845579088</c:v>
                </c:pt>
                <c:pt idx="7837">
                  <c:v>8.4557907845579088</c:v>
                </c:pt>
                <c:pt idx="7838">
                  <c:v>8.4557907845579088</c:v>
                </c:pt>
                <c:pt idx="7839">
                  <c:v>8.4557907845579088</c:v>
                </c:pt>
                <c:pt idx="7840">
                  <c:v>8.4557907845579088</c:v>
                </c:pt>
                <c:pt idx="7841">
                  <c:v>8.4557907845579088</c:v>
                </c:pt>
                <c:pt idx="7842">
                  <c:v>8.4557907845579088</c:v>
                </c:pt>
                <c:pt idx="7843">
                  <c:v>8.4557907845579088</c:v>
                </c:pt>
                <c:pt idx="7844">
                  <c:v>8.4557907845579088</c:v>
                </c:pt>
                <c:pt idx="7845">
                  <c:v>8.4557907845579088</c:v>
                </c:pt>
                <c:pt idx="7846">
                  <c:v>8.4557907845579088</c:v>
                </c:pt>
                <c:pt idx="7847">
                  <c:v>8.4557907845579088</c:v>
                </c:pt>
                <c:pt idx="7848">
                  <c:v>8.4557907845579088</c:v>
                </c:pt>
                <c:pt idx="7849">
                  <c:v>8.4557907845579088</c:v>
                </c:pt>
                <c:pt idx="7850">
                  <c:v>8.4557907845579088</c:v>
                </c:pt>
                <c:pt idx="7851">
                  <c:v>8.4557907845579088</c:v>
                </c:pt>
                <c:pt idx="7852">
                  <c:v>8.4557907845579088</c:v>
                </c:pt>
                <c:pt idx="7853">
                  <c:v>8.4557907845579088</c:v>
                </c:pt>
                <c:pt idx="7854">
                  <c:v>8.4557907845579088</c:v>
                </c:pt>
                <c:pt idx="7855">
                  <c:v>8.4557907845579088</c:v>
                </c:pt>
                <c:pt idx="7856">
                  <c:v>8.4557907845579088</c:v>
                </c:pt>
                <c:pt idx="7857">
                  <c:v>8.4557907845579088</c:v>
                </c:pt>
                <c:pt idx="7858">
                  <c:v>8.4557907845579088</c:v>
                </c:pt>
                <c:pt idx="7859">
                  <c:v>8.4557907845579088</c:v>
                </c:pt>
                <c:pt idx="7860">
                  <c:v>8.4557907845579088</c:v>
                </c:pt>
                <c:pt idx="7861">
                  <c:v>8.4557907845579088</c:v>
                </c:pt>
                <c:pt idx="7862">
                  <c:v>8.4557907845579088</c:v>
                </c:pt>
                <c:pt idx="7863">
                  <c:v>8.4557907845579088</c:v>
                </c:pt>
                <c:pt idx="7864">
                  <c:v>8.4557907845579088</c:v>
                </c:pt>
                <c:pt idx="7865">
                  <c:v>8.4557907845579088</c:v>
                </c:pt>
                <c:pt idx="7866">
                  <c:v>8.4557907845579088</c:v>
                </c:pt>
                <c:pt idx="7867">
                  <c:v>8.4557907845579088</c:v>
                </c:pt>
                <c:pt idx="7868">
                  <c:v>8.4557907845579088</c:v>
                </c:pt>
                <c:pt idx="7869">
                  <c:v>8.4557907845579088</c:v>
                </c:pt>
                <c:pt idx="7870">
                  <c:v>8.4557907845579088</c:v>
                </c:pt>
                <c:pt idx="7871">
                  <c:v>8.4557907845579088</c:v>
                </c:pt>
                <c:pt idx="7872">
                  <c:v>8.4557907845579088</c:v>
                </c:pt>
                <c:pt idx="7873">
                  <c:v>8.4557907845579088</c:v>
                </c:pt>
                <c:pt idx="7874">
                  <c:v>8.4557907845579088</c:v>
                </c:pt>
                <c:pt idx="7875">
                  <c:v>8.4557907845579088</c:v>
                </c:pt>
                <c:pt idx="7876">
                  <c:v>8.4557907845579088</c:v>
                </c:pt>
                <c:pt idx="7877">
                  <c:v>8.4557907845579088</c:v>
                </c:pt>
                <c:pt idx="7878">
                  <c:v>8.4557907845579088</c:v>
                </c:pt>
                <c:pt idx="7879">
                  <c:v>8.4557907845579088</c:v>
                </c:pt>
                <c:pt idx="7880">
                  <c:v>8.4557907845579088</c:v>
                </c:pt>
                <c:pt idx="7881">
                  <c:v>8.4557907845579088</c:v>
                </c:pt>
                <c:pt idx="7882">
                  <c:v>8.4557907845579088</c:v>
                </c:pt>
                <c:pt idx="7883">
                  <c:v>8.4557907845579088</c:v>
                </c:pt>
                <c:pt idx="7884">
                  <c:v>8.4557907845579088</c:v>
                </c:pt>
                <c:pt idx="7885">
                  <c:v>8.4557907845579088</c:v>
                </c:pt>
                <c:pt idx="7886">
                  <c:v>8.4557907845579088</c:v>
                </c:pt>
                <c:pt idx="7887">
                  <c:v>8.4557907845579088</c:v>
                </c:pt>
                <c:pt idx="7888">
                  <c:v>8.4557907845579088</c:v>
                </c:pt>
                <c:pt idx="7889">
                  <c:v>8.4557907845579088</c:v>
                </c:pt>
                <c:pt idx="7890">
                  <c:v>8.4557907845579088</c:v>
                </c:pt>
                <c:pt idx="7891">
                  <c:v>8.4557907845579088</c:v>
                </c:pt>
                <c:pt idx="7892">
                  <c:v>8.4557907845579088</c:v>
                </c:pt>
                <c:pt idx="7893">
                  <c:v>8.4557907845579088</c:v>
                </c:pt>
                <c:pt idx="7894">
                  <c:v>8.4557907845579088</c:v>
                </c:pt>
                <c:pt idx="7895">
                  <c:v>8.4557907845579088</c:v>
                </c:pt>
                <c:pt idx="7896">
                  <c:v>8.4557907845579088</c:v>
                </c:pt>
                <c:pt idx="7897">
                  <c:v>8.4557907845579088</c:v>
                </c:pt>
                <c:pt idx="7898">
                  <c:v>8.4557907845579088</c:v>
                </c:pt>
                <c:pt idx="7899">
                  <c:v>8.4557907845579088</c:v>
                </c:pt>
                <c:pt idx="7900">
                  <c:v>8.4557907845579088</c:v>
                </c:pt>
                <c:pt idx="7901">
                  <c:v>8.4557907845579088</c:v>
                </c:pt>
                <c:pt idx="7902">
                  <c:v>8.4557907845579088</c:v>
                </c:pt>
                <c:pt idx="7903">
                  <c:v>8.4557907845579088</c:v>
                </c:pt>
                <c:pt idx="7904">
                  <c:v>8.4557907845579088</c:v>
                </c:pt>
                <c:pt idx="7905">
                  <c:v>8.4557907845579088</c:v>
                </c:pt>
                <c:pt idx="7906">
                  <c:v>8.4557907845579088</c:v>
                </c:pt>
                <c:pt idx="7907">
                  <c:v>8.4557907845579088</c:v>
                </c:pt>
                <c:pt idx="7908">
                  <c:v>8.4557907845579088</c:v>
                </c:pt>
                <c:pt idx="7909">
                  <c:v>8.4557907845579088</c:v>
                </c:pt>
                <c:pt idx="7910">
                  <c:v>8.4557907845579088</c:v>
                </c:pt>
                <c:pt idx="7911">
                  <c:v>8.4557907845579088</c:v>
                </c:pt>
                <c:pt idx="7912">
                  <c:v>8.4557907845579088</c:v>
                </c:pt>
                <c:pt idx="7913">
                  <c:v>8.4557907845579088</c:v>
                </c:pt>
                <c:pt idx="7914">
                  <c:v>8.4557907845579088</c:v>
                </c:pt>
                <c:pt idx="7915">
                  <c:v>8.4557907845579088</c:v>
                </c:pt>
                <c:pt idx="7916">
                  <c:v>8.4557907845579088</c:v>
                </c:pt>
                <c:pt idx="7917">
                  <c:v>8.4557907845579088</c:v>
                </c:pt>
                <c:pt idx="7918">
                  <c:v>8.4557907845579088</c:v>
                </c:pt>
                <c:pt idx="7919">
                  <c:v>8.4557907845579088</c:v>
                </c:pt>
                <c:pt idx="7920">
                  <c:v>8.4557907845579088</c:v>
                </c:pt>
                <c:pt idx="7921">
                  <c:v>8.4557907845579088</c:v>
                </c:pt>
                <c:pt idx="7922">
                  <c:v>8.4557907845579088</c:v>
                </c:pt>
                <c:pt idx="7923">
                  <c:v>8.4557907845579088</c:v>
                </c:pt>
                <c:pt idx="7924">
                  <c:v>8.4557907845579088</c:v>
                </c:pt>
                <c:pt idx="7925">
                  <c:v>8.4557907845579088</c:v>
                </c:pt>
                <c:pt idx="7926">
                  <c:v>8.4557907845579088</c:v>
                </c:pt>
                <c:pt idx="7927">
                  <c:v>8.4557907845579088</c:v>
                </c:pt>
                <c:pt idx="7928">
                  <c:v>8.4557907845579088</c:v>
                </c:pt>
                <c:pt idx="7929">
                  <c:v>8.4557907845579088</c:v>
                </c:pt>
                <c:pt idx="7930">
                  <c:v>8.4557907845579088</c:v>
                </c:pt>
                <c:pt idx="7931">
                  <c:v>8.4557907845579088</c:v>
                </c:pt>
                <c:pt idx="7932">
                  <c:v>8.4557907845579088</c:v>
                </c:pt>
                <c:pt idx="7933">
                  <c:v>8.4557907845579088</c:v>
                </c:pt>
                <c:pt idx="7934">
                  <c:v>8.4557907845579088</c:v>
                </c:pt>
                <c:pt idx="7935">
                  <c:v>8.4557907845579088</c:v>
                </c:pt>
                <c:pt idx="7936">
                  <c:v>8.4557907845579088</c:v>
                </c:pt>
                <c:pt idx="7937">
                  <c:v>8.4557907845579088</c:v>
                </c:pt>
                <c:pt idx="7938">
                  <c:v>8.4557907845579088</c:v>
                </c:pt>
                <c:pt idx="7939">
                  <c:v>8.4557907845579088</c:v>
                </c:pt>
                <c:pt idx="7940">
                  <c:v>8.4557907845579088</c:v>
                </c:pt>
                <c:pt idx="7941">
                  <c:v>8.4557907845579088</c:v>
                </c:pt>
                <c:pt idx="7942">
                  <c:v>8.4557907845579088</c:v>
                </c:pt>
                <c:pt idx="7943">
                  <c:v>8.4557907845579088</c:v>
                </c:pt>
                <c:pt idx="7944">
                  <c:v>8.4557907845579088</c:v>
                </c:pt>
                <c:pt idx="7945">
                  <c:v>8.4557907845579088</c:v>
                </c:pt>
                <c:pt idx="7946">
                  <c:v>8.4557907845579088</c:v>
                </c:pt>
                <c:pt idx="7947">
                  <c:v>8.4557907845579088</c:v>
                </c:pt>
                <c:pt idx="7948">
                  <c:v>8.4557907845579088</c:v>
                </c:pt>
                <c:pt idx="7949">
                  <c:v>8.4557907845579088</c:v>
                </c:pt>
                <c:pt idx="7950">
                  <c:v>8.4557907845579088</c:v>
                </c:pt>
                <c:pt idx="7951">
                  <c:v>8.4557907845579088</c:v>
                </c:pt>
                <c:pt idx="7952">
                  <c:v>8.4557907845579088</c:v>
                </c:pt>
                <c:pt idx="7953">
                  <c:v>8.4557907845579088</c:v>
                </c:pt>
                <c:pt idx="7954">
                  <c:v>8.4557907845579088</c:v>
                </c:pt>
                <c:pt idx="7955">
                  <c:v>8.4557907845579088</c:v>
                </c:pt>
                <c:pt idx="7956">
                  <c:v>8.4557907845579088</c:v>
                </c:pt>
                <c:pt idx="7957">
                  <c:v>8.4557907845579088</c:v>
                </c:pt>
                <c:pt idx="7958">
                  <c:v>8.4557907845579088</c:v>
                </c:pt>
                <c:pt idx="7959">
                  <c:v>8.4557907845579088</c:v>
                </c:pt>
                <c:pt idx="7960">
                  <c:v>8.4557907845579088</c:v>
                </c:pt>
                <c:pt idx="7961">
                  <c:v>8.4557907845579088</c:v>
                </c:pt>
                <c:pt idx="7962">
                  <c:v>8.4557907845579088</c:v>
                </c:pt>
                <c:pt idx="7963">
                  <c:v>8.4557907845579088</c:v>
                </c:pt>
                <c:pt idx="7964">
                  <c:v>8.4557907845579088</c:v>
                </c:pt>
                <c:pt idx="7965">
                  <c:v>8.4557907845579088</c:v>
                </c:pt>
                <c:pt idx="7966">
                  <c:v>8.4557907845579088</c:v>
                </c:pt>
                <c:pt idx="7967">
                  <c:v>8.4557907845579088</c:v>
                </c:pt>
                <c:pt idx="7968">
                  <c:v>8.4557907845579088</c:v>
                </c:pt>
                <c:pt idx="7969">
                  <c:v>8.4557907845579088</c:v>
                </c:pt>
                <c:pt idx="7970">
                  <c:v>8.4557907845579088</c:v>
                </c:pt>
                <c:pt idx="7971">
                  <c:v>8.4557907845579088</c:v>
                </c:pt>
                <c:pt idx="7972">
                  <c:v>8.4557907845579088</c:v>
                </c:pt>
                <c:pt idx="7973">
                  <c:v>8.4557907845579088</c:v>
                </c:pt>
                <c:pt idx="7974">
                  <c:v>8.4557907845579088</c:v>
                </c:pt>
                <c:pt idx="7975">
                  <c:v>8.4557907845579088</c:v>
                </c:pt>
                <c:pt idx="7976">
                  <c:v>8.4557907845579088</c:v>
                </c:pt>
                <c:pt idx="7977">
                  <c:v>8.4557907845579088</c:v>
                </c:pt>
                <c:pt idx="7978">
                  <c:v>8.4557907845579088</c:v>
                </c:pt>
                <c:pt idx="7979">
                  <c:v>8.4557907845579088</c:v>
                </c:pt>
                <c:pt idx="7980">
                  <c:v>8.4557907845579088</c:v>
                </c:pt>
                <c:pt idx="7981">
                  <c:v>8.4557907845579088</c:v>
                </c:pt>
                <c:pt idx="7982">
                  <c:v>8.4557907845579088</c:v>
                </c:pt>
                <c:pt idx="7983">
                  <c:v>8.4557907845579088</c:v>
                </c:pt>
                <c:pt idx="7984">
                  <c:v>8.4557907845579088</c:v>
                </c:pt>
                <c:pt idx="7985">
                  <c:v>8.4557907845579088</c:v>
                </c:pt>
                <c:pt idx="7986">
                  <c:v>8.4557907845579088</c:v>
                </c:pt>
                <c:pt idx="7987">
                  <c:v>8.4557907845579088</c:v>
                </c:pt>
                <c:pt idx="7988">
                  <c:v>8.4557907845579088</c:v>
                </c:pt>
                <c:pt idx="7989">
                  <c:v>8.4557907845579088</c:v>
                </c:pt>
                <c:pt idx="7990">
                  <c:v>8.4557907845579088</c:v>
                </c:pt>
                <c:pt idx="7991">
                  <c:v>8.4557907845579088</c:v>
                </c:pt>
                <c:pt idx="7992">
                  <c:v>8.4557907845579088</c:v>
                </c:pt>
                <c:pt idx="7993">
                  <c:v>8.4557907845579088</c:v>
                </c:pt>
                <c:pt idx="7994">
                  <c:v>8.4557907845579088</c:v>
                </c:pt>
                <c:pt idx="7995">
                  <c:v>8.4557907845579088</c:v>
                </c:pt>
                <c:pt idx="7996">
                  <c:v>8.4557907845579088</c:v>
                </c:pt>
                <c:pt idx="7997">
                  <c:v>8.4557907845579088</c:v>
                </c:pt>
                <c:pt idx="7998">
                  <c:v>8.4557907845579088</c:v>
                </c:pt>
                <c:pt idx="7999">
                  <c:v>8.4557907845579088</c:v>
                </c:pt>
                <c:pt idx="8000">
                  <c:v>8.4557907845579088</c:v>
                </c:pt>
                <c:pt idx="8001">
                  <c:v>8.4557907845579088</c:v>
                </c:pt>
                <c:pt idx="8002">
                  <c:v>8.4557907845579088</c:v>
                </c:pt>
                <c:pt idx="8003">
                  <c:v>8.4557907845579088</c:v>
                </c:pt>
                <c:pt idx="8004">
                  <c:v>8.4557907845579088</c:v>
                </c:pt>
                <c:pt idx="8005">
                  <c:v>8.4557907845579088</c:v>
                </c:pt>
                <c:pt idx="8006">
                  <c:v>8.4557907845579088</c:v>
                </c:pt>
                <c:pt idx="8007">
                  <c:v>8.4557907845579088</c:v>
                </c:pt>
                <c:pt idx="8008">
                  <c:v>8.4557907845579088</c:v>
                </c:pt>
                <c:pt idx="8009">
                  <c:v>8.4557907845579088</c:v>
                </c:pt>
                <c:pt idx="8010">
                  <c:v>8.4557907845579088</c:v>
                </c:pt>
                <c:pt idx="8011">
                  <c:v>8.4557907845579088</c:v>
                </c:pt>
                <c:pt idx="8012">
                  <c:v>8.4557907845579088</c:v>
                </c:pt>
                <c:pt idx="8013">
                  <c:v>8.4557907845579088</c:v>
                </c:pt>
                <c:pt idx="8014">
                  <c:v>8.4557907845579088</c:v>
                </c:pt>
                <c:pt idx="8015">
                  <c:v>8.4557907845579088</c:v>
                </c:pt>
                <c:pt idx="8016">
                  <c:v>8.4557907845579088</c:v>
                </c:pt>
                <c:pt idx="8017">
                  <c:v>8.4557907845579088</c:v>
                </c:pt>
                <c:pt idx="8018">
                  <c:v>8.4557907845579088</c:v>
                </c:pt>
                <c:pt idx="8019">
                  <c:v>8.4557907845579088</c:v>
                </c:pt>
                <c:pt idx="8020">
                  <c:v>8.4557907845579088</c:v>
                </c:pt>
                <c:pt idx="8021">
                  <c:v>8.4557907845579088</c:v>
                </c:pt>
                <c:pt idx="8022">
                  <c:v>8.4557907845579088</c:v>
                </c:pt>
                <c:pt idx="8023">
                  <c:v>8.4557907845579088</c:v>
                </c:pt>
                <c:pt idx="8024">
                  <c:v>8.4557907845579088</c:v>
                </c:pt>
                <c:pt idx="8025">
                  <c:v>8.4557907845579088</c:v>
                </c:pt>
                <c:pt idx="8026">
                  <c:v>8.4557907845579088</c:v>
                </c:pt>
                <c:pt idx="8027">
                  <c:v>8.4557907845579088</c:v>
                </c:pt>
                <c:pt idx="8028">
                  <c:v>8.4557907845579088</c:v>
                </c:pt>
                <c:pt idx="8029">
                  <c:v>8.4557907845579088</c:v>
                </c:pt>
                <c:pt idx="8030">
                  <c:v>8.4557907845579088</c:v>
                </c:pt>
                <c:pt idx="8031">
                  <c:v>8.4557907845579088</c:v>
                </c:pt>
                <c:pt idx="8032">
                  <c:v>8.4557907845579088</c:v>
                </c:pt>
                <c:pt idx="8033">
                  <c:v>8.4557907845579088</c:v>
                </c:pt>
                <c:pt idx="8034">
                  <c:v>8.4557907845579088</c:v>
                </c:pt>
                <c:pt idx="8035">
                  <c:v>8.4557907845579088</c:v>
                </c:pt>
                <c:pt idx="8036">
                  <c:v>8.4557907845579088</c:v>
                </c:pt>
                <c:pt idx="8037">
                  <c:v>8.4557907845579088</c:v>
                </c:pt>
                <c:pt idx="8038">
                  <c:v>8.4557907845579088</c:v>
                </c:pt>
                <c:pt idx="8039">
                  <c:v>8.4557907845579088</c:v>
                </c:pt>
                <c:pt idx="8040">
                  <c:v>8.4557907845579088</c:v>
                </c:pt>
                <c:pt idx="8041">
                  <c:v>8.4557907845579088</c:v>
                </c:pt>
                <c:pt idx="8042">
                  <c:v>8.4557907845579088</c:v>
                </c:pt>
                <c:pt idx="8043">
                  <c:v>8.4557907845579088</c:v>
                </c:pt>
                <c:pt idx="8044">
                  <c:v>8.4557907845579088</c:v>
                </c:pt>
                <c:pt idx="8045">
                  <c:v>8.4557907845579088</c:v>
                </c:pt>
                <c:pt idx="8046">
                  <c:v>8.4557907845579088</c:v>
                </c:pt>
                <c:pt idx="8047">
                  <c:v>8.4557907845579088</c:v>
                </c:pt>
                <c:pt idx="8048">
                  <c:v>8.4557907845579088</c:v>
                </c:pt>
                <c:pt idx="8049">
                  <c:v>8.4557907845579088</c:v>
                </c:pt>
                <c:pt idx="8050">
                  <c:v>8.4557907845579088</c:v>
                </c:pt>
                <c:pt idx="8051">
                  <c:v>8.4557907845579088</c:v>
                </c:pt>
                <c:pt idx="8052">
                  <c:v>8.4557907845579088</c:v>
                </c:pt>
                <c:pt idx="8053">
                  <c:v>8.4557907845579088</c:v>
                </c:pt>
                <c:pt idx="8054">
                  <c:v>8.4557907845579088</c:v>
                </c:pt>
                <c:pt idx="8055">
                  <c:v>8.4557907845579088</c:v>
                </c:pt>
                <c:pt idx="8056">
                  <c:v>8.4557907845579088</c:v>
                </c:pt>
                <c:pt idx="8057">
                  <c:v>8.4557907845579088</c:v>
                </c:pt>
                <c:pt idx="8058">
                  <c:v>8.4557907845579088</c:v>
                </c:pt>
                <c:pt idx="8059">
                  <c:v>8.4557907845579088</c:v>
                </c:pt>
                <c:pt idx="8060">
                  <c:v>8.4557907845579088</c:v>
                </c:pt>
                <c:pt idx="8061">
                  <c:v>8.4557907845579088</c:v>
                </c:pt>
                <c:pt idx="8062">
                  <c:v>8.4557907845579088</c:v>
                </c:pt>
                <c:pt idx="8063">
                  <c:v>8.4557907845579088</c:v>
                </c:pt>
                <c:pt idx="8064">
                  <c:v>8.4557907845579088</c:v>
                </c:pt>
                <c:pt idx="8065">
                  <c:v>8.4557907845579088</c:v>
                </c:pt>
                <c:pt idx="8066">
                  <c:v>8.4557907845579088</c:v>
                </c:pt>
                <c:pt idx="8067">
                  <c:v>8.4557907845579088</c:v>
                </c:pt>
                <c:pt idx="8068">
                  <c:v>8.4557907845579088</c:v>
                </c:pt>
                <c:pt idx="8069">
                  <c:v>8.4557907845579088</c:v>
                </c:pt>
                <c:pt idx="8070">
                  <c:v>8.4557907845579088</c:v>
                </c:pt>
                <c:pt idx="8071">
                  <c:v>8.4557907845579088</c:v>
                </c:pt>
                <c:pt idx="8072">
                  <c:v>8.4557907845579088</c:v>
                </c:pt>
                <c:pt idx="8073">
                  <c:v>8.4557907845579088</c:v>
                </c:pt>
                <c:pt idx="8074">
                  <c:v>8.4557907845579088</c:v>
                </c:pt>
                <c:pt idx="8075">
                  <c:v>8.4557907845579088</c:v>
                </c:pt>
                <c:pt idx="8076">
                  <c:v>8.4557907845579088</c:v>
                </c:pt>
                <c:pt idx="8077">
                  <c:v>8.4557907845579088</c:v>
                </c:pt>
                <c:pt idx="8078">
                  <c:v>8.4557907845579088</c:v>
                </c:pt>
                <c:pt idx="8079">
                  <c:v>8.4557907845579088</c:v>
                </c:pt>
                <c:pt idx="8080">
                  <c:v>8.4557907845579088</c:v>
                </c:pt>
                <c:pt idx="8081">
                  <c:v>8.4557907845579088</c:v>
                </c:pt>
                <c:pt idx="8082">
                  <c:v>8.4557907845579088</c:v>
                </c:pt>
                <c:pt idx="8083">
                  <c:v>8.4557907845579088</c:v>
                </c:pt>
                <c:pt idx="8084">
                  <c:v>8.4557907845579088</c:v>
                </c:pt>
                <c:pt idx="8085">
                  <c:v>8.4557907845579088</c:v>
                </c:pt>
                <c:pt idx="8086">
                  <c:v>8.4557907845579088</c:v>
                </c:pt>
                <c:pt idx="8087">
                  <c:v>8.4557907845579088</c:v>
                </c:pt>
                <c:pt idx="8088">
                  <c:v>8.4557907845579088</c:v>
                </c:pt>
                <c:pt idx="8089">
                  <c:v>8.4557907845579088</c:v>
                </c:pt>
                <c:pt idx="8090">
                  <c:v>8.4557907845579088</c:v>
                </c:pt>
                <c:pt idx="8091">
                  <c:v>8.4557907845579088</c:v>
                </c:pt>
                <c:pt idx="8092">
                  <c:v>8.4557907845579088</c:v>
                </c:pt>
                <c:pt idx="8093">
                  <c:v>8.4557907845579088</c:v>
                </c:pt>
                <c:pt idx="8094">
                  <c:v>8.4557907845579088</c:v>
                </c:pt>
                <c:pt idx="8095">
                  <c:v>8.4557907845579088</c:v>
                </c:pt>
                <c:pt idx="8096">
                  <c:v>8.4557907845579088</c:v>
                </c:pt>
                <c:pt idx="8097">
                  <c:v>8.4557907845579088</c:v>
                </c:pt>
                <c:pt idx="8098">
                  <c:v>8.4557907845579088</c:v>
                </c:pt>
                <c:pt idx="8099">
                  <c:v>8.4557907845579088</c:v>
                </c:pt>
                <c:pt idx="8100">
                  <c:v>8.4557907845579088</c:v>
                </c:pt>
                <c:pt idx="8101">
                  <c:v>8.4557907845579088</c:v>
                </c:pt>
                <c:pt idx="8102">
                  <c:v>8.4557907845579088</c:v>
                </c:pt>
                <c:pt idx="8103">
                  <c:v>8.4557907845579088</c:v>
                </c:pt>
                <c:pt idx="8104">
                  <c:v>8.4557907845579088</c:v>
                </c:pt>
                <c:pt idx="8105">
                  <c:v>8.4557907845579088</c:v>
                </c:pt>
                <c:pt idx="8106">
                  <c:v>8.4557907845579088</c:v>
                </c:pt>
                <c:pt idx="8107">
                  <c:v>8.4557907845579088</c:v>
                </c:pt>
                <c:pt idx="8108">
                  <c:v>8.4557907845579088</c:v>
                </c:pt>
                <c:pt idx="8109">
                  <c:v>8.4557907845579088</c:v>
                </c:pt>
                <c:pt idx="8110">
                  <c:v>8.4557907845579088</c:v>
                </c:pt>
                <c:pt idx="8111">
                  <c:v>8.4557907845579088</c:v>
                </c:pt>
                <c:pt idx="8112">
                  <c:v>8.4557907845579088</c:v>
                </c:pt>
                <c:pt idx="8113">
                  <c:v>8.4557907845579088</c:v>
                </c:pt>
                <c:pt idx="8114">
                  <c:v>8.4557907845579088</c:v>
                </c:pt>
                <c:pt idx="8115">
                  <c:v>8.4557907845579088</c:v>
                </c:pt>
                <c:pt idx="8116">
                  <c:v>8.4557907845579088</c:v>
                </c:pt>
                <c:pt idx="8117">
                  <c:v>8.4557907845579088</c:v>
                </c:pt>
                <c:pt idx="8118">
                  <c:v>8.4557907845579088</c:v>
                </c:pt>
                <c:pt idx="8119">
                  <c:v>8.4557907845579088</c:v>
                </c:pt>
                <c:pt idx="8120">
                  <c:v>8.4557907845579088</c:v>
                </c:pt>
                <c:pt idx="8121">
                  <c:v>8.4557907845579088</c:v>
                </c:pt>
                <c:pt idx="8122">
                  <c:v>8.4557907845579088</c:v>
                </c:pt>
                <c:pt idx="8123">
                  <c:v>8.4557907845579088</c:v>
                </c:pt>
                <c:pt idx="8124">
                  <c:v>8.4557907845579088</c:v>
                </c:pt>
                <c:pt idx="8125">
                  <c:v>8.4557907845579088</c:v>
                </c:pt>
                <c:pt idx="8126">
                  <c:v>8.4557907845579088</c:v>
                </c:pt>
                <c:pt idx="8127">
                  <c:v>8.4557907845579088</c:v>
                </c:pt>
                <c:pt idx="8128">
                  <c:v>8.4557907845579088</c:v>
                </c:pt>
                <c:pt idx="8129">
                  <c:v>8.4557907845579088</c:v>
                </c:pt>
                <c:pt idx="8130">
                  <c:v>8.4557907845579088</c:v>
                </c:pt>
                <c:pt idx="8131">
                  <c:v>8.4557907845579088</c:v>
                </c:pt>
                <c:pt idx="8132">
                  <c:v>8.4557907845579088</c:v>
                </c:pt>
                <c:pt idx="8133">
                  <c:v>8.4557907845579088</c:v>
                </c:pt>
                <c:pt idx="8134">
                  <c:v>8.4557907845579088</c:v>
                </c:pt>
                <c:pt idx="8135">
                  <c:v>8.4557907845579088</c:v>
                </c:pt>
                <c:pt idx="8136">
                  <c:v>8.4557907845579088</c:v>
                </c:pt>
                <c:pt idx="8137">
                  <c:v>8.4557907845579088</c:v>
                </c:pt>
                <c:pt idx="8138">
                  <c:v>8.4557907845579088</c:v>
                </c:pt>
                <c:pt idx="8139">
                  <c:v>8.4557907845579088</c:v>
                </c:pt>
                <c:pt idx="8140">
                  <c:v>8.4557907845579088</c:v>
                </c:pt>
                <c:pt idx="8141">
                  <c:v>8.4557907845579088</c:v>
                </c:pt>
                <c:pt idx="8142">
                  <c:v>8.4557907845579088</c:v>
                </c:pt>
                <c:pt idx="8143">
                  <c:v>8.4557907845579088</c:v>
                </c:pt>
                <c:pt idx="8144">
                  <c:v>8.4557907845579088</c:v>
                </c:pt>
                <c:pt idx="8145">
                  <c:v>8.4557907845579088</c:v>
                </c:pt>
                <c:pt idx="8146">
                  <c:v>8.4557907845579088</c:v>
                </c:pt>
                <c:pt idx="8147">
                  <c:v>8.4557907845579088</c:v>
                </c:pt>
                <c:pt idx="8148">
                  <c:v>8.4557907845579088</c:v>
                </c:pt>
                <c:pt idx="8149">
                  <c:v>8.4557907845579088</c:v>
                </c:pt>
                <c:pt idx="8150">
                  <c:v>8.4557907845579088</c:v>
                </c:pt>
                <c:pt idx="8151">
                  <c:v>8.4557907845579088</c:v>
                </c:pt>
                <c:pt idx="8152">
                  <c:v>8.4557907845579088</c:v>
                </c:pt>
                <c:pt idx="8153">
                  <c:v>8.4557907845579088</c:v>
                </c:pt>
                <c:pt idx="8154">
                  <c:v>8.4557907845579088</c:v>
                </c:pt>
                <c:pt idx="8155">
                  <c:v>8.4557907845579088</c:v>
                </c:pt>
                <c:pt idx="8156">
                  <c:v>8.4557907845579088</c:v>
                </c:pt>
                <c:pt idx="8157">
                  <c:v>8.4557907845579088</c:v>
                </c:pt>
                <c:pt idx="8158">
                  <c:v>8.4557907845579088</c:v>
                </c:pt>
                <c:pt idx="8159">
                  <c:v>8.4557907845579088</c:v>
                </c:pt>
                <c:pt idx="8160">
                  <c:v>8.4557907845579088</c:v>
                </c:pt>
                <c:pt idx="8161">
                  <c:v>8.4557907845579088</c:v>
                </c:pt>
                <c:pt idx="8162">
                  <c:v>8.4557907845579088</c:v>
                </c:pt>
                <c:pt idx="8163">
                  <c:v>8.4557907845579088</c:v>
                </c:pt>
                <c:pt idx="8164">
                  <c:v>8.4557907845579088</c:v>
                </c:pt>
                <c:pt idx="8165">
                  <c:v>8.4557907845579088</c:v>
                </c:pt>
                <c:pt idx="8166">
                  <c:v>8.4557907845579088</c:v>
                </c:pt>
                <c:pt idx="8167">
                  <c:v>8.4557907845579088</c:v>
                </c:pt>
                <c:pt idx="8168">
                  <c:v>8.4557907845579088</c:v>
                </c:pt>
                <c:pt idx="8169">
                  <c:v>8.4557907845579088</c:v>
                </c:pt>
                <c:pt idx="8170">
                  <c:v>8.4557907845579088</c:v>
                </c:pt>
                <c:pt idx="8171">
                  <c:v>8.4557907845579088</c:v>
                </c:pt>
                <c:pt idx="8172">
                  <c:v>8.4557907845579088</c:v>
                </c:pt>
                <c:pt idx="8173">
                  <c:v>8.4557907845579088</c:v>
                </c:pt>
                <c:pt idx="8174">
                  <c:v>8.4557907845579088</c:v>
                </c:pt>
                <c:pt idx="8175">
                  <c:v>8.4557907845579088</c:v>
                </c:pt>
                <c:pt idx="8176">
                  <c:v>8.4557907845579088</c:v>
                </c:pt>
                <c:pt idx="8177">
                  <c:v>8.4557907845579088</c:v>
                </c:pt>
                <c:pt idx="8178">
                  <c:v>8.4557907845579088</c:v>
                </c:pt>
                <c:pt idx="8179">
                  <c:v>8.4557907845579088</c:v>
                </c:pt>
                <c:pt idx="8180">
                  <c:v>8.4557907845579088</c:v>
                </c:pt>
                <c:pt idx="8181">
                  <c:v>8.4557907845579088</c:v>
                </c:pt>
                <c:pt idx="8182">
                  <c:v>8.4557907845579088</c:v>
                </c:pt>
                <c:pt idx="8183">
                  <c:v>8.4557907845579088</c:v>
                </c:pt>
                <c:pt idx="8184">
                  <c:v>8.4557907845579088</c:v>
                </c:pt>
                <c:pt idx="8185">
                  <c:v>8.4557907845579088</c:v>
                </c:pt>
                <c:pt idx="8186">
                  <c:v>8.4557907845579088</c:v>
                </c:pt>
                <c:pt idx="8187">
                  <c:v>8.4557907845579088</c:v>
                </c:pt>
                <c:pt idx="8188">
                  <c:v>8.4557907845579088</c:v>
                </c:pt>
                <c:pt idx="8189">
                  <c:v>8.4557907845579088</c:v>
                </c:pt>
                <c:pt idx="8190">
                  <c:v>8.4557907845579088</c:v>
                </c:pt>
                <c:pt idx="8191">
                  <c:v>8.4557907845579088</c:v>
                </c:pt>
                <c:pt idx="8192">
                  <c:v>8.4557907845579088</c:v>
                </c:pt>
                <c:pt idx="8193">
                  <c:v>8.4557907845579088</c:v>
                </c:pt>
                <c:pt idx="8194">
                  <c:v>8.4557907845579088</c:v>
                </c:pt>
                <c:pt idx="8195">
                  <c:v>8.4557907845579088</c:v>
                </c:pt>
                <c:pt idx="8196">
                  <c:v>8.4557907845579088</c:v>
                </c:pt>
                <c:pt idx="8197">
                  <c:v>8.4557907845579088</c:v>
                </c:pt>
                <c:pt idx="8198">
                  <c:v>8.4557907845579088</c:v>
                </c:pt>
                <c:pt idx="8199">
                  <c:v>8.4557907845579088</c:v>
                </c:pt>
                <c:pt idx="8200">
                  <c:v>8.4557907845579088</c:v>
                </c:pt>
                <c:pt idx="8201">
                  <c:v>8.4557907845579088</c:v>
                </c:pt>
                <c:pt idx="8202">
                  <c:v>8.4557907845579088</c:v>
                </c:pt>
                <c:pt idx="8203">
                  <c:v>8.4557907845579088</c:v>
                </c:pt>
                <c:pt idx="8204">
                  <c:v>8.4557907845579088</c:v>
                </c:pt>
                <c:pt idx="8205">
                  <c:v>8.4557907845579088</c:v>
                </c:pt>
                <c:pt idx="8206">
                  <c:v>8.4557907845579088</c:v>
                </c:pt>
                <c:pt idx="8207">
                  <c:v>8.4557907845579088</c:v>
                </c:pt>
                <c:pt idx="8208">
                  <c:v>8.4557907845579088</c:v>
                </c:pt>
                <c:pt idx="8209">
                  <c:v>8.4557907845579088</c:v>
                </c:pt>
                <c:pt idx="8210">
                  <c:v>8.4557907845579088</c:v>
                </c:pt>
                <c:pt idx="8211">
                  <c:v>8.4557907845579088</c:v>
                </c:pt>
                <c:pt idx="8212">
                  <c:v>8.4557907845579088</c:v>
                </c:pt>
                <c:pt idx="8213">
                  <c:v>8.4557907845579088</c:v>
                </c:pt>
                <c:pt idx="8214">
                  <c:v>8.4557907845579088</c:v>
                </c:pt>
                <c:pt idx="8215">
                  <c:v>8.4557907845579088</c:v>
                </c:pt>
                <c:pt idx="8216">
                  <c:v>8.4557907845579088</c:v>
                </c:pt>
                <c:pt idx="8217">
                  <c:v>8.4557907845579088</c:v>
                </c:pt>
                <c:pt idx="8218">
                  <c:v>8.4557907845579088</c:v>
                </c:pt>
                <c:pt idx="8219">
                  <c:v>8.4557907845579088</c:v>
                </c:pt>
                <c:pt idx="8220">
                  <c:v>8.4557907845579088</c:v>
                </c:pt>
                <c:pt idx="8221">
                  <c:v>8.4557907845579088</c:v>
                </c:pt>
                <c:pt idx="8222">
                  <c:v>8.4557907845579088</c:v>
                </c:pt>
                <c:pt idx="8223">
                  <c:v>8.4557907845579088</c:v>
                </c:pt>
                <c:pt idx="8224">
                  <c:v>8.4557907845579088</c:v>
                </c:pt>
                <c:pt idx="8225">
                  <c:v>8.4557907845579088</c:v>
                </c:pt>
                <c:pt idx="8226">
                  <c:v>8.4557907845579088</c:v>
                </c:pt>
                <c:pt idx="8227">
                  <c:v>8.4557907845579088</c:v>
                </c:pt>
                <c:pt idx="8228">
                  <c:v>8.4557907845579088</c:v>
                </c:pt>
                <c:pt idx="8229">
                  <c:v>8.4557907845579088</c:v>
                </c:pt>
                <c:pt idx="8230">
                  <c:v>8.4557907845579088</c:v>
                </c:pt>
                <c:pt idx="8231">
                  <c:v>8.4557907845579088</c:v>
                </c:pt>
                <c:pt idx="8232">
                  <c:v>8.4557907845579088</c:v>
                </c:pt>
                <c:pt idx="8233">
                  <c:v>8.4557907845579088</c:v>
                </c:pt>
                <c:pt idx="8234">
                  <c:v>8.4557907845579088</c:v>
                </c:pt>
                <c:pt idx="8235">
                  <c:v>8.4557907845579088</c:v>
                </c:pt>
                <c:pt idx="8236">
                  <c:v>8.4557907845579088</c:v>
                </c:pt>
                <c:pt idx="8237">
                  <c:v>8.4557907845579088</c:v>
                </c:pt>
                <c:pt idx="8238">
                  <c:v>8.4557907845579088</c:v>
                </c:pt>
                <c:pt idx="8239">
                  <c:v>8.4557907845579088</c:v>
                </c:pt>
                <c:pt idx="8240">
                  <c:v>8.4557907845579088</c:v>
                </c:pt>
                <c:pt idx="8241">
                  <c:v>8.4557907845579088</c:v>
                </c:pt>
                <c:pt idx="8242">
                  <c:v>8.4557907845579088</c:v>
                </c:pt>
                <c:pt idx="8243">
                  <c:v>8.4557907845579088</c:v>
                </c:pt>
                <c:pt idx="8244">
                  <c:v>8.4557907845579088</c:v>
                </c:pt>
                <c:pt idx="8245">
                  <c:v>8.4557907845579088</c:v>
                </c:pt>
                <c:pt idx="8246">
                  <c:v>8.4557907845579088</c:v>
                </c:pt>
                <c:pt idx="8247">
                  <c:v>8.4557907845579088</c:v>
                </c:pt>
                <c:pt idx="8248">
                  <c:v>8.4557907845579088</c:v>
                </c:pt>
                <c:pt idx="8249">
                  <c:v>8.4557907845579088</c:v>
                </c:pt>
                <c:pt idx="8250">
                  <c:v>8.4557907845579088</c:v>
                </c:pt>
                <c:pt idx="8251">
                  <c:v>8.4557907845579088</c:v>
                </c:pt>
                <c:pt idx="8252">
                  <c:v>8.4557907845579088</c:v>
                </c:pt>
                <c:pt idx="8253">
                  <c:v>8.4557907845579088</c:v>
                </c:pt>
                <c:pt idx="8254">
                  <c:v>8.4557907845579088</c:v>
                </c:pt>
                <c:pt idx="8255">
                  <c:v>8.4557907845579088</c:v>
                </c:pt>
                <c:pt idx="8256">
                  <c:v>8.4557907845579088</c:v>
                </c:pt>
                <c:pt idx="8257">
                  <c:v>8.4557907845579088</c:v>
                </c:pt>
                <c:pt idx="8258">
                  <c:v>8.4557907845579088</c:v>
                </c:pt>
                <c:pt idx="8259">
                  <c:v>8.4557907845579088</c:v>
                </c:pt>
                <c:pt idx="8260">
                  <c:v>8.4557907845579088</c:v>
                </c:pt>
                <c:pt idx="8261">
                  <c:v>8.4557907845579088</c:v>
                </c:pt>
                <c:pt idx="8262">
                  <c:v>8.4557907845579088</c:v>
                </c:pt>
                <c:pt idx="8263">
                  <c:v>8.4557907845579088</c:v>
                </c:pt>
                <c:pt idx="8264">
                  <c:v>8.4557907845579088</c:v>
                </c:pt>
                <c:pt idx="8265">
                  <c:v>8.4557907845579088</c:v>
                </c:pt>
                <c:pt idx="8266">
                  <c:v>8.4557907845579088</c:v>
                </c:pt>
                <c:pt idx="8267">
                  <c:v>8.4557907845579088</c:v>
                </c:pt>
                <c:pt idx="8268">
                  <c:v>8.4557907845579088</c:v>
                </c:pt>
                <c:pt idx="8269">
                  <c:v>8.4557907845579088</c:v>
                </c:pt>
                <c:pt idx="8270">
                  <c:v>8.4557907845579088</c:v>
                </c:pt>
                <c:pt idx="8271">
                  <c:v>8.4557907845579088</c:v>
                </c:pt>
                <c:pt idx="8272">
                  <c:v>8.4557907845579088</c:v>
                </c:pt>
                <c:pt idx="8273">
                  <c:v>8.4557907845579088</c:v>
                </c:pt>
                <c:pt idx="8274">
                  <c:v>8.4557907845579088</c:v>
                </c:pt>
                <c:pt idx="8275">
                  <c:v>8.4557907845579088</c:v>
                </c:pt>
                <c:pt idx="8276">
                  <c:v>8.4557907845579088</c:v>
                </c:pt>
                <c:pt idx="8277">
                  <c:v>8.4557907845579088</c:v>
                </c:pt>
                <c:pt idx="8278">
                  <c:v>8.4557907845579088</c:v>
                </c:pt>
                <c:pt idx="8279">
                  <c:v>8.4557907845579088</c:v>
                </c:pt>
                <c:pt idx="8280">
                  <c:v>8.4557907845579088</c:v>
                </c:pt>
                <c:pt idx="8281">
                  <c:v>8.4557907845579088</c:v>
                </c:pt>
                <c:pt idx="8282">
                  <c:v>8.4557907845579088</c:v>
                </c:pt>
                <c:pt idx="8283">
                  <c:v>8.4557907845579088</c:v>
                </c:pt>
                <c:pt idx="8284">
                  <c:v>8.4557907845579088</c:v>
                </c:pt>
                <c:pt idx="8285">
                  <c:v>8.4557907845579088</c:v>
                </c:pt>
                <c:pt idx="8286">
                  <c:v>8.4557907845579088</c:v>
                </c:pt>
                <c:pt idx="8287">
                  <c:v>8.4557907845579088</c:v>
                </c:pt>
                <c:pt idx="8288">
                  <c:v>8.4557907845579088</c:v>
                </c:pt>
                <c:pt idx="8289">
                  <c:v>8.4557907845579088</c:v>
                </c:pt>
                <c:pt idx="8290">
                  <c:v>8.4557907845579088</c:v>
                </c:pt>
                <c:pt idx="8291">
                  <c:v>8.4557907845579088</c:v>
                </c:pt>
                <c:pt idx="8292">
                  <c:v>8.4557907845579088</c:v>
                </c:pt>
                <c:pt idx="8293">
                  <c:v>8.4557907845579088</c:v>
                </c:pt>
                <c:pt idx="8294">
                  <c:v>8.4557907845579088</c:v>
                </c:pt>
                <c:pt idx="8295">
                  <c:v>8.4557907845579088</c:v>
                </c:pt>
                <c:pt idx="8296">
                  <c:v>8.4557907845579088</c:v>
                </c:pt>
                <c:pt idx="8297">
                  <c:v>8.4557907845579088</c:v>
                </c:pt>
                <c:pt idx="8298">
                  <c:v>8.4557907845579088</c:v>
                </c:pt>
                <c:pt idx="8299">
                  <c:v>8.4557907845579088</c:v>
                </c:pt>
                <c:pt idx="8300">
                  <c:v>8.4557907845579088</c:v>
                </c:pt>
                <c:pt idx="8301">
                  <c:v>8.4557907845579088</c:v>
                </c:pt>
                <c:pt idx="8302">
                  <c:v>8.4557907845579088</c:v>
                </c:pt>
                <c:pt idx="8303">
                  <c:v>8.4557907845579088</c:v>
                </c:pt>
                <c:pt idx="8304">
                  <c:v>8.4557907845579088</c:v>
                </c:pt>
                <c:pt idx="8305">
                  <c:v>8.4557907845579088</c:v>
                </c:pt>
                <c:pt idx="8306">
                  <c:v>8.4557907845579088</c:v>
                </c:pt>
                <c:pt idx="8307">
                  <c:v>8.4557907845579088</c:v>
                </c:pt>
                <c:pt idx="8308">
                  <c:v>8.4557907845579088</c:v>
                </c:pt>
                <c:pt idx="8309">
                  <c:v>8.4557907845579088</c:v>
                </c:pt>
                <c:pt idx="8310">
                  <c:v>8.4557907845579088</c:v>
                </c:pt>
                <c:pt idx="8311">
                  <c:v>8.4557907845579088</c:v>
                </c:pt>
                <c:pt idx="8312">
                  <c:v>8.4557907845579088</c:v>
                </c:pt>
                <c:pt idx="8313">
                  <c:v>8.4557907845579088</c:v>
                </c:pt>
                <c:pt idx="8314">
                  <c:v>8.4557907845579088</c:v>
                </c:pt>
                <c:pt idx="8315">
                  <c:v>8.4557907845579088</c:v>
                </c:pt>
                <c:pt idx="8316">
                  <c:v>8.4557907845579088</c:v>
                </c:pt>
                <c:pt idx="8317">
                  <c:v>8.4557907845579088</c:v>
                </c:pt>
                <c:pt idx="8318">
                  <c:v>8.4557907845579088</c:v>
                </c:pt>
                <c:pt idx="8319">
                  <c:v>8.4557907845579088</c:v>
                </c:pt>
                <c:pt idx="8320">
                  <c:v>8.4557907845579088</c:v>
                </c:pt>
                <c:pt idx="8321">
                  <c:v>8.4557907845579088</c:v>
                </c:pt>
                <c:pt idx="8322">
                  <c:v>8.4557907845579088</c:v>
                </c:pt>
                <c:pt idx="8323">
                  <c:v>8.4557907845579088</c:v>
                </c:pt>
                <c:pt idx="8324">
                  <c:v>8.4557907845579088</c:v>
                </c:pt>
                <c:pt idx="8325">
                  <c:v>8.4557907845579088</c:v>
                </c:pt>
                <c:pt idx="8326">
                  <c:v>8.4557907845579088</c:v>
                </c:pt>
                <c:pt idx="8327">
                  <c:v>8.4557907845579088</c:v>
                </c:pt>
                <c:pt idx="8328">
                  <c:v>8.4557907845579088</c:v>
                </c:pt>
                <c:pt idx="8329">
                  <c:v>8.4557907845579088</c:v>
                </c:pt>
                <c:pt idx="8330">
                  <c:v>8.4557907845579088</c:v>
                </c:pt>
                <c:pt idx="8331">
                  <c:v>8.4557907845579088</c:v>
                </c:pt>
                <c:pt idx="8332">
                  <c:v>8.4557907845579088</c:v>
                </c:pt>
                <c:pt idx="8333">
                  <c:v>8.4557907845579088</c:v>
                </c:pt>
                <c:pt idx="8334">
                  <c:v>8.4557907845579088</c:v>
                </c:pt>
                <c:pt idx="8335">
                  <c:v>8.4557907845579088</c:v>
                </c:pt>
                <c:pt idx="8336">
                  <c:v>8.4557907845579088</c:v>
                </c:pt>
                <c:pt idx="8337">
                  <c:v>8.4557907845579088</c:v>
                </c:pt>
                <c:pt idx="8338">
                  <c:v>8.4557907845579088</c:v>
                </c:pt>
                <c:pt idx="8339">
                  <c:v>8.4557907845579088</c:v>
                </c:pt>
                <c:pt idx="8340">
                  <c:v>8.4557907845579088</c:v>
                </c:pt>
                <c:pt idx="8341">
                  <c:v>8.4557907845579088</c:v>
                </c:pt>
                <c:pt idx="8342">
                  <c:v>8.4557907845579088</c:v>
                </c:pt>
                <c:pt idx="8343">
                  <c:v>8.4557907845579088</c:v>
                </c:pt>
                <c:pt idx="8344">
                  <c:v>8.4557907845579088</c:v>
                </c:pt>
                <c:pt idx="8345">
                  <c:v>8.4557907845579088</c:v>
                </c:pt>
                <c:pt idx="8346">
                  <c:v>8.4557907845579088</c:v>
                </c:pt>
                <c:pt idx="8347">
                  <c:v>8.4557907845579088</c:v>
                </c:pt>
                <c:pt idx="8348">
                  <c:v>8.4557907845579088</c:v>
                </c:pt>
                <c:pt idx="8349">
                  <c:v>8.4557907845579088</c:v>
                </c:pt>
                <c:pt idx="8350">
                  <c:v>8.4557907845579088</c:v>
                </c:pt>
                <c:pt idx="8351">
                  <c:v>8.4557907845579088</c:v>
                </c:pt>
                <c:pt idx="8352">
                  <c:v>8.4557907845579088</c:v>
                </c:pt>
                <c:pt idx="8353">
                  <c:v>8.4557907845579088</c:v>
                </c:pt>
                <c:pt idx="8354">
                  <c:v>8.4557907845579088</c:v>
                </c:pt>
                <c:pt idx="8355">
                  <c:v>8.4557907845579088</c:v>
                </c:pt>
                <c:pt idx="8356">
                  <c:v>8.4557907845579088</c:v>
                </c:pt>
                <c:pt idx="8357">
                  <c:v>8.4557907845579088</c:v>
                </c:pt>
                <c:pt idx="8358">
                  <c:v>8.4557907845579088</c:v>
                </c:pt>
                <c:pt idx="8359">
                  <c:v>8.4557907845579088</c:v>
                </c:pt>
                <c:pt idx="8360">
                  <c:v>8.4557907845579088</c:v>
                </c:pt>
                <c:pt idx="8361">
                  <c:v>8.4557907845579088</c:v>
                </c:pt>
                <c:pt idx="8362">
                  <c:v>8.4557907845579088</c:v>
                </c:pt>
                <c:pt idx="8363">
                  <c:v>8.4557907845579088</c:v>
                </c:pt>
                <c:pt idx="8364">
                  <c:v>8.4557907845579088</c:v>
                </c:pt>
                <c:pt idx="8365">
                  <c:v>8.4557907845579088</c:v>
                </c:pt>
                <c:pt idx="8366">
                  <c:v>8.4557907845579088</c:v>
                </c:pt>
                <c:pt idx="8367">
                  <c:v>8.4557907845579088</c:v>
                </c:pt>
                <c:pt idx="8368">
                  <c:v>8.4557907845579088</c:v>
                </c:pt>
                <c:pt idx="8369">
                  <c:v>8.4557907845579088</c:v>
                </c:pt>
                <c:pt idx="8370">
                  <c:v>8.4557907845579088</c:v>
                </c:pt>
                <c:pt idx="8371">
                  <c:v>8.4557907845579088</c:v>
                </c:pt>
                <c:pt idx="8372">
                  <c:v>8.4557907845579088</c:v>
                </c:pt>
                <c:pt idx="8373">
                  <c:v>8.4557907845579088</c:v>
                </c:pt>
                <c:pt idx="8374">
                  <c:v>8.4557907845579088</c:v>
                </c:pt>
                <c:pt idx="8375">
                  <c:v>8.4557907845579088</c:v>
                </c:pt>
                <c:pt idx="8376">
                  <c:v>8.4557907845579088</c:v>
                </c:pt>
                <c:pt idx="8377">
                  <c:v>8.4557907845579088</c:v>
                </c:pt>
                <c:pt idx="8378">
                  <c:v>8.4557907845579088</c:v>
                </c:pt>
                <c:pt idx="8379">
                  <c:v>8.4557907845579088</c:v>
                </c:pt>
                <c:pt idx="8380">
                  <c:v>8.4557907845579088</c:v>
                </c:pt>
                <c:pt idx="8381">
                  <c:v>8.4557907845579088</c:v>
                </c:pt>
                <c:pt idx="8382">
                  <c:v>8.4557907845579088</c:v>
                </c:pt>
                <c:pt idx="8383">
                  <c:v>8.4557907845579088</c:v>
                </c:pt>
                <c:pt idx="8384">
                  <c:v>8.4557907845579088</c:v>
                </c:pt>
                <c:pt idx="8385">
                  <c:v>8.4557907845579088</c:v>
                </c:pt>
                <c:pt idx="8386">
                  <c:v>8.4557907845579088</c:v>
                </c:pt>
                <c:pt idx="8387">
                  <c:v>8.4557907845579088</c:v>
                </c:pt>
                <c:pt idx="8388">
                  <c:v>8.4557907845579088</c:v>
                </c:pt>
                <c:pt idx="8389">
                  <c:v>8.4557907845579088</c:v>
                </c:pt>
                <c:pt idx="8390">
                  <c:v>8.4557907845579088</c:v>
                </c:pt>
                <c:pt idx="8391">
                  <c:v>8.4557907845579088</c:v>
                </c:pt>
                <c:pt idx="8392">
                  <c:v>8.4557907845579088</c:v>
                </c:pt>
                <c:pt idx="8393">
                  <c:v>8.4557907845579088</c:v>
                </c:pt>
                <c:pt idx="8394">
                  <c:v>8.4557907845579088</c:v>
                </c:pt>
                <c:pt idx="8395">
                  <c:v>8.4557907845579088</c:v>
                </c:pt>
                <c:pt idx="8396">
                  <c:v>8.4557907845579088</c:v>
                </c:pt>
                <c:pt idx="8397">
                  <c:v>8.4557907845579088</c:v>
                </c:pt>
                <c:pt idx="8398">
                  <c:v>8.4557907845579088</c:v>
                </c:pt>
                <c:pt idx="8399">
                  <c:v>8.4557907845579088</c:v>
                </c:pt>
                <c:pt idx="8400">
                  <c:v>8.4557907845579088</c:v>
                </c:pt>
                <c:pt idx="8401">
                  <c:v>8.4557907845579088</c:v>
                </c:pt>
                <c:pt idx="8402">
                  <c:v>8.4557907845579088</c:v>
                </c:pt>
                <c:pt idx="8403">
                  <c:v>8.4557907845579088</c:v>
                </c:pt>
                <c:pt idx="8404">
                  <c:v>8.4557907845579088</c:v>
                </c:pt>
                <c:pt idx="8405">
                  <c:v>8.4557907845579088</c:v>
                </c:pt>
                <c:pt idx="8406">
                  <c:v>8.4557907845579088</c:v>
                </c:pt>
                <c:pt idx="8407">
                  <c:v>8.4557907845579088</c:v>
                </c:pt>
                <c:pt idx="8408">
                  <c:v>8.4557907845579088</c:v>
                </c:pt>
                <c:pt idx="8409">
                  <c:v>8.4557907845579088</c:v>
                </c:pt>
                <c:pt idx="8410">
                  <c:v>8.4557907845579088</c:v>
                </c:pt>
                <c:pt idx="8411">
                  <c:v>8.4557907845579088</c:v>
                </c:pt>
                <c:pt idx="8412">
                  <c:v>8.4557907845579088</c:v>
                </c:pt>
                <c:pt idx="8413">
                  <c:v>8.4557907845579088</c:v>
                </c:pt>
                <c:pt idx="8414">
                  <c:v>8.4557907845579088</c:v>
                </c:pt>
                <c:pt idx="8415">
                  <c:v>8.4557907845579088</c:v>
                </c:pt>
                <c:pt idx="8416">
                  <c:v>8.4557907845579088</c:v>
                </c:pt>
                <c:pt idx="8417">
                  <c:v>8.4557907845579088</c:v>
                </c:pt>
                <c:pt idx="8418">
                  <c:v>8.4557907845579088</c:v>
                </c:pt>
                <c:pt idx="8419">
                  <c:v>8.4557907845579088</c:v>
                </c:pt>
                <c:pt idx="8420">
                  <c:v>8.4557907845579088</c:v>
                </c:pt>
                <c:pt idx="8421">
                  <c:v>8.4557907845579088</c:v>
                </c:pt>
                <c:pt idx="8422">
                  <c:v>8.4557907845579088</c:v>
                </c:pt>
                <c:pt idx="8423">
                  <c:v>8.4557907845579088</c:v>
                </c:pt>
                <c:pt idx="8424">
                  <c:v>8.4557907845579088</c:v>
                </c:pt>
                <c:pt idx="8425">
                  <c:v>8.4557907845579088</c:v>
                </c:pt>
                <c:pt idx="8426">
                  <c:v>8.4557907845579088</c:v>
                </c:pt>
                <c:pt idx="8427">
                  <c:v>8.4557907845579088</c:v>
                </c:pt>
                <c:pt idx="8428">
                  <c:v>8.4557907845579088</c:v>
                </c:pt>
                <c:pt idx="8429">
                  <c:v>8.4557907845579088</c:v>
                </c:pt>
                <c:pt idx="8430">
                  <c:v>8.4557907845579088</c:v>
                </c:pt>
                <c:pt idx="8431">
                  <c:v>8.4557907845579088</c:v>
                </c:pt>
                <c:pt idx="8432">
                  <c:v>8.4557907845579088</c:v>
                </c:pt>
                <c:pt idx="8433">
                  <c:v>8.4557907845579088</c:v>
                </c:pt>
                <c:pt idx="8434">
                  <c:v>8.4557907845579088</c:v>
                </c:pt>
                <c:pt idx="8435">
                  <c:v>8.4557907845579088</c:v>
                </c:pt>
                <c:pt idx="8436">
                  <c:v>8.4557907845579088</c:v>
                </c:pt>
                <c:pt idx="8437">
                  <c:v>8.4557907845579088</c:v>
                </c:pt>
                <c:pt idx="8438">
                  <c:v>8.4557907845579088</c:v>
                </c:pt>
                <c:pt idx="8439">
                  <c:v>8.4557907845579088</c:v>
                </c:pt>
                <c:pt idx="8440">
                  <c:v>8.4557907845579088</c:v>
                </c:pt>
                <c:pt idx="8441">
                  <c:v>8.4557907845579088</c:v>
                </c:pt>
                <c:pt idx="8442">
                  <c:v>8.4557907845579088</c:v>
                </c:pt>
                <c:pt idx="8443">
                  <c:v>8.4557907845579088</c:v>
                </c:pt>
                <c:pt idx="8444">
                  <c:v>8.4557907845579088</c:v>
                </c:pt>
                <c:pt idx="8445">
                  <c:v>8.4557907845579088</c:v>
                </c:pt>
                <c:pt idx="8446">
                  <c:v>8.4557907845579088</c:v>
                </c:pt>
                <c:pt idx="8447">
                  <c:v>8.4557907845579088</c:v>
                </c:pt>
                <c:pt idx="8448">
                  <c:v>8.4557907845579088</c:v>
                </c:pt>
                <c:pt idx="8449">
                  <c:v>8.4557907845579088</c:v>
                </c:pt>
                <c:pt idx="8450">
                  <c:v>8.4557907845579088</c:v>
                </c:pt>
                <c:pt idx="8451">
                  <c:v>8.4557907845579088</c:v>
                </c:pt>
                <c:pt idx="8452">
                  <c:v>8.4557907845579088</c:v>
                </c:pt>
                <c:pt idx="8453">
                  <c:v>8.4557907845579088</c:v>
                </c:pt>
                <c:pt idx="8454">
                  <c:v>8.4557907845579088</c:v>
                </c:pt>
                <c:pt idx="8455">
                  <c:v>8.4557907845579088</c:v>
                </c:pt>
                <c:pt idx="8456">
                  <c:v>8.4557907845579088</c:v>
                </c:pt>
                <c:pt idx="8457">
                  <c:v>8.4557907845579088</c:v>
                </c:pt>
                <c:pt idx="8458">
                  <c:v>8.4557907845579088</c:v>
                </c:pt>
                <c:pt idx="8459">
                  <c:v>8.4557907845579088</c:v>
                </c:pt>
                <c:pt idx="8460">
                  <c:v>8.4557907845579088</c:v>
                </c:pt>
                <c:pt idx="8461">
                  <c:v>8.4557907845579088</c:v>
                </c:pt>
                <c:pt idx="8462">
                  <c:v>8.4557907845579088</c:v>
                </c:pt>
                <c:pt idx="8463">
                  <c:v>8.4557907845579088</c:v>
                </c:pt>
                <c:pt idx="8464">
                  <c:v>8.4557907845579088</c:v>
                </c:pt>
                <c:pt idx="8465">
                  <c:v>8.4557907845579088</c:v>
                </c:pt>
                <c:pt idx="8466">
                  <c:v>8.4557907845579088</c:v>
                </c:pt>
                <c:pt idx="8467">
                  <c:v>8.4557907845579088</c:v>
                </c:pt>
                <c:pt idx="8468">
                  <c:v>8.4557907845579088</c:v>
                </c:pt>
                <c:pt idx="8469">
                  <c:v>8.4557907845579088</c:v>
                </c:pt>
                <c:pt idx="8470">
                  <c:v>8.4557907845579088</c:v>
                </c:pt>
                <c:pt idx="8471">
                  <c:v>8.4557907845579088</c:v>
                </c:pt>
                <c:pt idx="8472">
                  <c:v>8.4557907845579088</c:v>
                </c:pt>
                <c:pt idx="8473">
                  <c:v>8.4557907845579088</c:v>
                </c:pt>
                <c:pt idx="8474">
                  <c:v>8.4557907845579088</c:v>
                </c:pt>
                <c:pt idx="8475">
                  <c:v>8.4557907845579088</c:v>
                </c:pt>
                <c:pt idx="8476">
                  <c:v>8.4557907845579088</c:v>
                </c:pt>
                <c:pt idx="8477">
                  <c:v>8.4557907845579088</c:v>
                </c:pt>
                <c:pt idx="8478">
                  <c:v>8.4557907845579088</c:v>
                </c:pt>
                <c:pt idx="8479">
                  <c:v>8.4557907845579088</c:v>
                </c:pt>
                <c:pt idx="8480">
                  <c:v>8.4557907845579088</c:v>
                </c:pt>
                <c:pt idx="8481">
                  <c:v>8.4557907845579088</c:v>
                </c:pt>
                <c:pt idx="8482">
                  <c:v>8.4557907845579088</c:v>
                </c:pt>
                <c:pt idx="8483">
                  <c:v>8.4557907845579088</c:v>
                </c:pt>
                <c:pt idx="8484">
                  <c:v>8.4557907845579088</c:v>
                </c:pt>
                <c:pt idx="8485">
                  <c:v>8.4557907845579088</c:v>
                </c:pt>
                <c:pt idx="8486">
                  <c:v>8.4557907845579088</c:v>
                </c:pt>
                <c:pt idx="8487">
                  <c:v>8.4557907845579088</c:v>
                </c:pt>
                <c:pt idx="8488">
                  <c:v>8.4557907845579088</c:v>
                </c:pt>
                <c:pt idx="8489">
                  <c:v>8.4557907845579088</c:v>
                </c:pt>
                <c:pt idx="8490">
                  <c:v>8.4557907845579088</c:v>
                </c:pt>
                <c:pt idx="8491">
                  <c:v>8.4557907845579088</c:v>
                </c:pt>
                <c:pt idx="8492">
                  <c:v>8.4557907845579088</c:v>
                </c:pt>
                <c:pt idx="8493">
                  <c:v>8.4557907845579088</c:v>
                </c:pt>
                <c:pt idx="8494">
                  <c:v>8.4557907845579088</c:v>
                </c:pt>
                <c:pt idx="8495">
                  <c:v>8.4557907845579088</c:v>
                </c:pt>
                <c:pt idx="8496">
                  <c:v>8.4557907845579088</c:v>
                </c:pt>
                <c:pt idx="8497">
                  <c:v>8.4557907845579088</c:v>
                </c:pt>
                <c:pt idx="8498">
                  <c:v>8.4557907845579088</c:v>
                </c:pt>
                <c:pt idx="8499">
                  <c:v>8.4557907845579088</c:v>
                </c:pt>
                <c:pt idx="8500">
                  <c:v>8.4557907845579088</c:v>
                </c:pt>
                <c:pt idx="8501">
                  <c:v>8.4557907845579088</c:v>
                </c:pt>
                <c:pt idx="8502">
                  <c:v>8.4557907845579088</c:v>
                </c:pt>
                <c:pt idx="8503">
                  <c:v>8.4557907845579088</c:v>
                </c:pt>
                <c:pt idx="8504">
                  <c:v>8.4557907845579088</c:v>
                </c:pt>
                <c:pt idx="8505">
                  <c:v>8.4557907845579088</c:v>
                </c:pt>
                <c:pt idx="8506">
                  <c:v>8.4557907845579088</c:v>
                </c:pt>
                <c:pt idx="8507">
                  <c:v>8.4557907845579088</c:v>
                </c:pt>
                <c:pt idx="8508">
                  <c:v>8.4557907845579088</c:v>
                </c:pt>
                <c:pt idx="8509">
                  <c:v>8.4557907845579088</c:v>
                </c:pt>
                <c:pt idx="8510">
                  <c:v>8.4557907845579088</c:v>
                </c:pt>
                <c:pt idx="8511">
                  <c:v>8.4557907845579088</c:v>
                </c:pt>
                <c:pt idx="8512">
                  <c:v>8.4557907845579088</c:v>
                </c:pt>
                <c:pt idx="8513">
                  <c:v>8.4557907845579088</c:v>
                </c:pt>
                <c:pt idx="8514">
                  <c:v>8.4557907845579088</c:v>
                </c:pt>
                <c:pt idx="8515">
                  <c:v>8.4557907845579088</c:v>
                </c:pt>
                <c:pt idx="8516">
                  <c:v>8.4557907845579088</c:v>
                </c:pt>
                <c:pt idx="8517">
                  <c:v>8.4557907845579088</c:v>
                </c:pt>
                <c:pt idx="8518">
                  <c:v>8.4557907845579088</c:v>
                </c:pt>
                <c:pt idx="8519">
                  <c:v>8.4557907845579088</c:v>
                </c:pt>
                <c:pt idx="8520">
                  <c:v>8.4557907845579088</c:v>
                </c:pt>
                <c:pt idx="8521">
                  <c:v>8.4557907845579088</c:v>
                </c:pt>
                <c:pt idx="8522">
                  <c:v>8.4557907845579088</c:v>
                </c:pt>
                <c:pt idx="8523">
                  <c:v>8.4557907845579088</c:v>
                </c:pt>
                <c:pt idx="8524">
                  <c:v>8.4557907845579088</c:v>
                </c:pt>
                <c:pt idx="8525">
                  <c:v>8.4557907845579088</c:v>
                </c:pt>
                <c:pt idx="8526">
                  <c:v>8.4557907845579088</c:v>
                </c:pt>
                <c:pt idx="8527">
                  <c:v>8.4557907845579088</c:v>
                </c:pt>
                <c:pt idx="8528">
                  <c:v>8.4557907845579088</c:v>
                </c:pt>
                <c:pt idx="8529">
                  <c:v>8.4557907845579088</c:v>
                </c:pt>
                <c:pt idx="8530">
                  <c:v>8.4557907845579088</c:v>
                </c:pt>
                <c:pt idx="8531">
                  <c:v>8.4557907845579088</c:v>
                </c:pt>
                <c:pt idx="8532">
                  <c:v>8.4557907845579088</c:v>
                </c:pt>
                <c:pt idx="8533">
                  <c:v>8.4557907845579088</c:v>
                </c:pt>
                <c:pt idx="8534">
                  <c:v>8.4557907845579088</c:v>
                </c:pt>
                <c:pt idx="8535">
                  <c:v>8.4557907845579088</c:v>
                </c:pt>
                <c:pt idx="8536">
                  <c:v>8.4557907845579088</c:v>
                </c:pt>
                <c:pt idx="8537">
                  <c:v>8.4557907845579088</c:v>
                </c:pt>
                <c:pt idx="8538">
                  <c:v>8.4557907845579088</c:v>
                </c:pt>
                <c:pt idx="8539">
                  <c:v>8.4557907845579088</c:v>
                </c:pt>
                <c:pt idx="8540">
                  <c:v>8.4557907845579088</c:v>
                </c:pt>
                <c:pt idx="8541">
                  <c:v>8.4557907845579088</c:v>
                </c:pt>
                <c:pt idx="8542">
                  <c:v>8.4557907845579088</c:v>
                </c:pt>
                <c:pt idx="8543">
                  <c:v>8.4557907845579088</c:v>
                </c:pt>
                <c:pt idx="8544">
                  <c:v>8.4557907845579088</c:v>
                </c:pt>
                <c:pt idx="8545">
                  <c:v>8.4557907845579088</c:v>
                </c:pt>
                <c:pt idx="8546">
                  <c:v>8.4557907845579088</c:v>
                </c:pt>
                <c:pt idx="8547">
                  <c:v>8.4557907845579088</c:v>
                </c:pt>
                <c:pt idx="8548">
                  <c:v>8.4557907845579088</c:v>
                </c:pt>
                <c:pt idx="8549">
                  <c:v>8.4557907845579088</c:v>
                </c:pt>
                <c:pt idx="8550">
                  <c:v>8.4557907845579088</c:v>
                </c:pt>
                <c:pt idx="8551">
                  <c:v>8.4557907845579088</c:v>
                </c:pt>
                <c:pt idx="8552">
                  <c:v>8.4557907845579088</c:v>
                </c:pt>
                <c:pt idx="8553">
                  <c:v>8.4557907845579088</c:v>
                </c:pt>
                <c:pt idx="8554">
                  <c:v>8.4557907845579088</c:v>
                </c:pt>
                <c:pt idx="8555">
                  <c:v>8.4557907845579088</c:v>
                </c:pt>
                <c:pt idx="8556">
                  <c:v>8.4557907845579088</c:v>
                </c:pt>
                <c:pt idx="8557">
                  <c:v>8.4557907845579088</c:v>
                </c:pt>
                <c:pt idx="8558">
                  <c:v>8.4557907845579088</c:v>
                </c:pt>
                <c:pt idx="8559">
                  <c:v>8.4557907845579088</c:v>
                </c:pt>
                <c:pt idx="8560">
                  <c:v>8.4557907845579088</c:v>
                </c:pt>
                <c:pt idx="8561">
                  <c:v>8.4557907845579088</c:v>
                </c:pt>
                <c:pt idx="8562">
                  <c:v>8.4557907845579088</c:v>
                </c:pt>
                <c:pt idx="8563">
                  <c:v>8.4557907845579088</c:v>
                </c:pt>
                <c:pt idx="8564">
                  <c:v>8.4557907845579088</c:v>
                </c:pt>
                <c:pt idx="8565">
                  <c:v>8.4557907845579088</c:v>
                </c:pt>
                <c:pt idx="8566">
                  <c:v>8.4557907845579088</c:v>
                </c:pt>
                <c:pt idx="8567">
                  <c:v>8.4557907845579088</c:v>
                </c:pt>
                <c:pt idx="8568">
                  <c:v>8.4557907845579088</c:v>
                </c:pt>
                <c:pt idx="8569">
                  <c:v>8.4557907845579088</c:v>
                </c:pt>
                <c:pt idx="8570">
                  <c:v>8.4557907845579088</c:v>
                </c:pt>
                <c:pt idx="8571">
                  <c:v>8.4557907845579088</c:v>
                </c:pt>
                <c:pt idx="8572">
                  <c:v>8.4557907845579088</c:v>
                </c:pt>
                <c:pt idx="8573">
                  <c:v>8.4557907845579088</c:v>
                </c:pt>
                <c:pt idx="8574">
                  <c:v>8.4557907845579088</c:v>
                </c:pt>
                <c:pt idx="8575">
                  <c:v>8.4557907845579088</c:v>
                </c:pt>
                <c:pt idx="8576">
                  <c:v>8.4557907845579088</c:v>
                </c:pt>
                <c:pt idx="8577">
                  <c:v>8.4557907845579088</c:v>
                </c:pt>
                <c:pt idx="8578">
                  <c:v>8.4557907845579088</c:v>
                </c:pt>
                <c:pt idx="8579">
                  <c:v>8.4557907845579088</c:v>
                </c:pt>
                <c:pt idx="8580">
                  <c:v>8.4557907845579088</c:v>
                </c:pt>
                <c:pt idx="8581">
                  <c:v>8.4557907845579088</c:v>
                </c:pt>
                <c:pt idx="8582">
                  <c:v>8.4557907845579088</c:v>
                </c:pt>
                <c:pt idx="8583">
                  <c:v>8.4557907845579088</c:v>
                </c:pt>
                <c:pt idx="8584">
                  <c:v>8.4557907845579088</c:v>
                </c:pt>
                <c:pt idx="8585">
                  <c:v>8.4557907845579088</c:v>
                </c:pt>
                <c:pt idx="8586">
                  <c:v>8.4557907845579088</c:v>
                </c:pt>
                <c:pt idx="8587">
                  <c:v>8.4557907845579088</c:v>
                </c:pt>
                <c:pt idx="8588">
                  <c:v>8.4557907845579088</c:v>
                </c:pt>
                <c:pt idx="8589">
                  <c:v>8.4557907845579088</c:v>
                </c:pt>
                <c:pt idx="8590">
                  <c:v>8.4557907845579088</c:v>
                </c:pt>
                <c:pt idx="8591">
                  <c:v>8.4557907845579088</c:v>
                </c:pt>
                <c:pt idx="8592">
                  <c:v>8.4557907845579088</c:v>
                </c:pt>
                <c:pt idx="8593">
                  <c:v>8.4557907845579088</c:v>
                </c:pt>
                <c:pt idx="8594">
                  <c:v>8.4557907845579088</c:v>
                </c:pt>
                <c:pt idx="8595">
                  <c:v>8.4557907845579088</c:v>
                </c:pt>
                <c:pt idx="8596">
                  <c:v>8.4557907845579088</c:v>
                </c:pt>
                <c:pt idx="8597">
                  <c:v>8.4557907845579088</c:v>
                </c:pt>
                <c:pt idx="8598">
                  <c:v>8.4557907845579088</c:v>
                </c:pt>
                <c:pt idx="8599">
                  <c:v>8.4557907845579088</c:v>
                </c:pt>
                <c:pt idx="8600">
                  <c:v>8.4557907845579088</c:v>
                </c:pt>
                <c:pt idx="8601">
                  <c:v>8.4557907845579088</c:v>
                </c:pt>
                <c:pt idx="8602">
                  <c:v>8.4557907845579088</c:v>
                </c:pt>
                <c:pt idx="8603">
                  <c:v>8.4557907845579088</c:v>
                </c:pt>
                <c:pt idx="8604">
                  <c:v>8.4557907845579088</c:v>
                </c:pt>
                <c:pt idx="8605">
                  <c:v>8.4557907845579088</c:v>
                </c:pt>
                <c:pt idx="8606">
                  <c:v>8.4557907845579088</c:v>
                </c:pt>
                <c:pt idx="8607">
                  <c:v>8.4557907845579088</c:v>
                </c:pt>
                <c:pt idx="8608">
                  <c:v>8.4557907845579088</c:v>
                </c:pt>
                <c:pt idx="8609">
                  <c:v>8.4557907845579088</c:v>
                </c:pt>
                <c:pt idx="8610">
                  <c:v>8.4557907845579088</c:v>
                </c:pt>
                <c:pt idx="8611">
                  <c:v>8.4557907845579088</c:v>
                </c:pt>
                <c:pt idx="8612">
                  <c:v>8.4557907845579088</c:v>
                </c:pt>
                <c:pt idx="8613">
                  <c:v>8.4557907845579088</c:v>
                </c:pt>
                <c:pt idx="8614">
                  <c:v>8.4557907845579088</c:v>
                </c:pt>
                <c:pt idx="8615">
                  <c:v>8.4557907845579088</c:v>
                </c:pt>
                <c:pt idx="8616">
                  <c:v>8.4557907845579088</c:v>
                </c:pt>
                <c:pt idx="8617">
                  <c:v>8.4557907845579088</c:v>
                </c:pt>
                <c:pt idx="8618">
                  <c:v>8.4557907845579088</c:v>
                </c:pt>
                <c:pt idx="8619">
                  <c:v>8.4557907845579088</c:v>
                </c:pt>
                <c:pt idx="8620">
                  <c:v>8.4557907845579088</c:v>
                </c:pt>
                <c:pt idx="8621">
                  <c:v>8.4557907845579088</c:v>
                </c:pt>
                <c:pt idx="8622">
                  <c:v>8.4557907845579088</c:v>
                </c:pt>
                <c:pt idx="8623">
                  <c:v>8.4557907845579088</c:v>
                </c:pt>
                <c:pt idx="8624">
                  <c:v>8.4557907845579088</c:v>
                </c:pt>
                <c:pt idx="8625">
                  <c:v>8.4557907845579088</c:v>
                </c:pt>
                <c:pt idx="8626">
                  <c:v>8.4557907845579088</c:v>
                </c:pt>
                <c:pt idx="8627">
                  <c:v>8.4557907845579088</c:v>
                </c:pt>
                <c:pt idx="8628">
                  <c:v>8.4557907845579088</c:v>
                </c:pt>
                <c:pt idx="8629">
                  <c:v>8.4557907845579088</c:v>
                </c:pt>
                <c:pt idx="8630">
                  <c:v>8.4557907845579088</c:v>
                </c:pt>
                <c:pt idx="8631">
                  <c:v>8.4557907845579088</c:v>
                </c:pt>
                <c:pt idx="8632">
                  <c:v>8.4557907845579088</c:v>
                </c:pt>
                <c:pt idx="8633">
                  <c:v>8.4557907845579088</c:v>
                </c:pt>
                <c:pt idx="8634">
                  <c:v>8.4557907845579088</c:v>
                </c:pt>
                <c:pt idx="8635">
                  <c:v>8.4557907845579088</c:v>
                </c:pt>
                <c:pt idx="8636">
                  <c:v>8.4557907845579088</c:v>
                </c:pt>
                <c:pt idx="8637">
                  <c:v>8.4557907845579088</c:v>
                </c:pt>
                <c:pt idx="8638">
                  <c:v>8.4557907845579088</c:v>
                </c:pt>
                <c:pt idx="8639">
                  <c:v>8.4557907845579088</c:v>
                </c:pt>
                <c:pt idx="8640">
                  <c:v>8.4557907845579088</c:v>
                </c:pt>
                <c:pt idx="8641">
                  <c:v>8.4557907845579088</c:v>
                </c:pt>
                <c:pt idx="8642">
                  <c:v>8.4557907845579088</c:v>
                </c:pt>
                <c:pt idx="8643">
                  <c:v>8.4557907845579088</c:v>
                </c:pt>
                <c:pt idx="8644">
                  <c:v>8.4557907845579088</c:v>
                </c:pt>
                <c:pt idx="8645">
                  <c:v>8.4557907845579088</c:v>
                </c:pt>
                <c:pt idx="8646">
                  <c:v>8.4557907845579088</c:v>
                </c:pt>
                <c:pt idx="8647">
                  <c:v>8.4557907845579088</c:v>
                </c:pt>
                <c:pt idx="8648">
                  <c:v>8.4557907845579088</c:v>
                </c:pt>
                <c:pt idx="8649">
                  <c:v>8.4557907845579088</c:v>
                </c:pt>
                <c:pt idx="8650">
                  <c:v>8.4557907845579088</c:v>
                </c:pt>
                <c:pt idx="8651">
                  <c:v>8.4557907845579088</c:v>
                </c:pt>
                <c:pt idx="8652">
                  <c:v>8.4557907845579088</c:v>
                </c:pt>
                <c:pt idx="8653">
                  <c:v>8.4557907845579088</c:v>
                </c:pt>
                <c:pt idx="8654">
                  <c:v>8.4557907845579088</c:v>
                </c:pt>
                <c:pt idx="8655">
                  <c:v>8.4557907845579088</c:v>
                </c:pt>
                <c:pt idx="8656">
                  <c:v>8.4557907845579088</c:v>
                </c:pt>
                <c:pt idx="8657">
                  <c:v>8.4557907845579088</c:v>
                </c:pt>
                <c:pt idx="8658">
                  <c:v>8.4557907845579088</c:v>
                </c:pt>
                <c:pt idx="8659">
                  <c:v>8.4557907845579088</c:v>
                </c:pt>
                <c:pt idx="8660">
                  <c:v>8.4557907845579088</c:v>
                </c:pt>
                <c:pt idx="8661">
                  <c:v>8.4557907845579088</c:v>
                </c:pt>
                <c:pt idx="8662">
                  <c:v>8.4557907845579088</c:v>
                </c:pt>
                <c:pt idx="8663">
                  <c:v>8.4557907845579088</c:v>
                </c:pt>
                <c:pt idx="8664">
                  <c:v>8.4557907845579088</c:v>
                </c:pt>
                <c:pt idx="8665">
                  <c:v>8.4557907845579088</c:v>
                </c:pt>
                <c:pt idx="8666">
                  <c:v>8.4557907845579088</c:v>
                </c:pt>
                <c:pt idx="8667">
                  <c:v>8.4557907845579088</c:v>
                </c:pt>
                <c:pt idx="8668">
                  <c:v>8.4557907845579088</c:v>
                </c:pt>
                <c:pt idx="8669">
                  <c:v>8.4557907845579088</c:v>
                </c:pt>
                <c:pt idx="8670">
                  <c:v>8.4557907845579088</c:v>
                </c:pt>
                <c:pt idx="8671">
                  <c:v>8.4557907845579088</c:v>
                </c:pt>
                <c:pt idx="8672">
                  <c:v>8.4557907845579088</c:v>
                </c:pt>
                <c:pt idx="8673">
                  <c:v>8.4557907845579088</c:v>
                </c:pt>
                <c:pt idx="8674">
                  <c:v>8.4557907845579088</c:v>
                </c:pt>
                <c:pt idx="8675">
                  <c:v>8.4557907845579088</c:v>
                </c:pt>
                <c:pt idx="8676">
                  <c:v>8.4557907845579088</c:v>
                </c:pt>
                <c:pt idx="8677">
                  <c:v>8.4557907845579088</c:v>
                </c:pt>
                <c:pt idx="8678">
                  <c:v>8.4557907845579088</c:v>
                </c:pt>
                <c:pt idx="8679">
                  <c:v>8.4557907845579088</c:v>
                </c:pt>
                <c:pt idx="8680">
                  <c:v>8.4557907845579088</c:v>
                </c:pt>
                <c:pt idx="8681">
                  <c:v>8.4557907845579088</c:v>
                </c:pt>
                <c:pt idx="8682">
                  <c:v>8.4557907845579088</c:v>
                </c:pt>
                <c:pt idx="8683">
                  <c:v>8.4557907845579088</c:v>
                </c:pt>
                <c:pt idx="8684">
                  <c:v>8.4557907845579088</c:v>
                </c:pt>
                <c:pt idx="8685">
                  <c:v>8.4557907845579088</c:v>
                </c:pt>
                <c:pt idx="8686">
                  <c:v>8.4557907845579088</c:v>
                </c:pt>
                <c:pt idx="8687">
                  <c:v>8.4557907845579088</c:v>
                </c:pt>
                <c:pt idx="8688">
                  <c:v>8.4557907845579088</c:v>
                </c:pt>
                <c:pt idx="8689">
                  <c:v>8.4557907845579088</c:v>
                </c:pt>
                <c:pt idx="8690">
                  <c:v>8.4557907845579088</c:v>
                </c:pt>
                <c:pt idx="8691">
                  <c:v>8.4557907845579088</c:v>
                </c:pt>
                <c:pt idx="8692">
                  <c:v>8.4557907845579088</c:v>
                </c:pt>
                <c:pt idx="8693">
                  <c:v>8.4557907845579088</c:v>
                </c:pt>
                <c:pt idx="8694">
                  <c:v>8.4557907845579088</c:v>
                </c:pt>
                <c:pt idx="8695">
                  <c:v>8.4557907845579088</c:v>
                </c:pt>
                <c:pt idx="8696">
                  <c:v>8.4557907845579088</c:v>
                </c:pt>
                <c:pt idx="8697">
                  <c:v>8.4557907845579088</c:v>
                </c:pt>
                <c:pt idx="8698">
                  <c:v>8.4557907845579088</c:v>
                </c:pt>
                <c:pt idx="8699">
                  <c:v>8.4557907845579088</c:v>
                </c:pt>
                <c:pt idx="8700">
                  <c:v>8.4557907845579088</c:v>
                </c:pt>
                <c:pt idx="8701">
                  <c:v>8.4557907845579088</c:v>
                </c:pt>
                <c:pt idx="8702">
                  <c:v>8.4557907845579088</c:v>
                </c:pt>
                <c:pt idx="8703">
                  <c:v>8.4557907845579088</c:v>
                </c:pt>
                <c:pt idx="8704">
                  <c:v>8.4557907845579088</c:v>
                </c:pt>
                <c:pt idx="8705">
                  <c:v>8.4557907845579088</c:v>
                </c:pt>
                <c:pt idx="8706">
                  <c:v>8.4557907845579088</c:v>
                </c:pt>
                <c:pt idx="8707">
                  <c:v>8.4557907845579088</c:v>
                </c:pt>
                <c:pt idx="8708">
                  <c:v>8.4557907845579088</c:v>
                </c:pt>
                <c:pt idx="8709">
                  <c:v>8.4557907845579088</c:v>
                </c:pt>
                <c:pt idx="8710">
                  <c:v>8.4557907845579088</c:v>
                </c:pt>
                <c:pt idx="8711">
                  <c:v>8.4557907845579088</c:v>
                </c:pt>
                <c:pt idx="8712">
                  <c:v>8.4557907845579088</c:v>
                </c:pt>
                <c:pt idx="8713">
                  <c:v>8.4557907845579088</c:v>
                </c:pt>
                <c:pt idx="8714">
                  <c:v>8.4557907845579088</c:v>
                </c:pt>
                <c:pt idx="8715">
                  <c:v>8.4557907845579088</c:v>
                </c:pt>
                <c:pt idx="8716">
                  <c:v>8.4557907845579088</c:v>
                </c:pt>
                <c:pt idx="8717">
                  <c:v>8.4557907845579088</c:v>
                </c:pt>
                <c:pt idx="8718">
                  <c:v>8.4557907845579088</c:v>
                </c:pt>
                <c:pt idx="8719">
                  <c:v>8.4557907845579088</c:v>
                </c:pt>
                <c:pt idx="8720">
                  <c:v>8.4557907845579088</c:v>
                </c:pt>
                <c:pt idx="8721">
                  <c:v>8.4557907845579088</c:v>
                </c:pt>
                <c:pt idx="8722">
                  <c:v>8.4557907845579088</c:v>
                </c:pt>
                <c:pt idx="8723">
                  <c:v>8.4557907845579088</c:v>
                </c:pt>
                <c:pt idx="8724">
                  <c:v>8.4557907845579088</c:v>
                </c:pt>
                <c:pt idx="8725">
                  <c:v>8.4557907845579088</c:v>
                </c:pt>
                <c:pt idx="8726">
                  <c:v>8.4557907845579088</c:v>
                </c:pt>
                <c:pt idx="8727">
                  <c:v>8.4557907845579088</c:v>
                </c:pt>
                <c:pt idx="8728">
                  <c:v>8.4557907845579088</c:v>
                </c:pt>
                <c:pt idx="8729">
                  <c:v>8.4557907845579088</c:v>
                </c:pt>
                <c:pt idx="8730">
                  <c:v>8.4557907845579088</c:v>
                </c:pt>
                <c:pt idx="8731">
                  <c:v>8.4557907845579088</c:v>
                </c:pt>
                <c:pt idx="8732">
                  <c:v>8.4557907845579088</c:v>
                </c:pt>
                <c:pt idx="8733">
                  <c:v>8.4557907845579088</c:v>
                </c:pt>
                <c:pt idx="8734">
                  <c:v>8.4557907845579088</c:v>
                </c:pt>
                <c:pt idx="8735">
                  <c:v>8.4557907845579088</c:v>
                </c:pt>
                <c:pt idx="8736">
                  <c:v>8.4557907845579088</c:v>
                </c:pt>
                <c:pt idx="8737">
                  <c:v>8.4557907845579088</c:v>
                </c:pt>
                <c:pt idx="8738">
                  <c:v>8.4557907845579088</c:v>
                </c:pt>
                <c:pt idx="8739">
                  <c:v>8.4557907845579088</c:v>
                </c:pt>
                <c:pt idx="8740">
                  <c:v>8.4557907845579088</c:v>
                </c:pt>
                <c:pt idx="8741">
                  <c:v>8.4557907845579088</c:v>
                </c:pt>
                <c:pt idx="8742">
                  <c:v>8.4557907845579088</c:v>
                </c:pt>
                <c:pt idx="8743">
                  <c:v>8.4557907845579088</c:v>
                </c:pt>
                <c:pt idx="8744">
                  <c:v>8.4557907845579088</c:v>
                </c:pt>
                <c:pt idx="8745">
                  <c:v>8.4557907845579088</c:v>
                </c:pt>
                <c:pt idx="8746">
                  <c:v>8.4557907845579088</c:v>
                </c:pt>
                <c:pt idx="8747">
                  <c:v>8.4557907845579088</c:v>
                </c:pt>
                <c:pt idx="8748">
                  <c:v>8.4557907845579088</c:v>
                </c:pt>
                <c:pt idx="8749">
                  <c:v>8.4557907845579088</c:v>
                </c:pt>
                <c:pt idx="8750">
                  <c:v>8.4557907845579088</c:v>
                </c:pt>
                <c:pt idx="8751">
                  <c:v>8.4557907845579088</c:v>
                </c:pt>
                <c:pt idx="8752">
                  <c:v>8.4557907845579088</c:v>
                </c:pt>
                <c:pt idx="8753">
                  <c:v>8.4557907845579088</c:v>
                </c:pt>
                <c:pt idx="8754">
                  <c:v>8.4557907845579088</c:v>
                </c:pt>
                <c:pt idx="8755">
                  <c:v>8.4557907845579088</c:v>
                </c:pt>
                <c:pt idx="8756">
                  <c:v>8.4557907845579088</c:v>
                </c:pt>
                <c:pt idx="8757">
                  <c:v>8.4557907845579088</c:v>
                </c:pt>
                <c:pt idx="8758">
                  <c:v>8.4557907845579088</c:v>
                </c:pt>
                <c:pt idx="8759">
                  <c:v>8.4557907845579088</c:v>
                </c:pt>
                <c:pt idx="8760">
                  <c:v>8.4557907845579088</c:v>
                </c:pt>
                <c:pt idx="8761">
                  <c:v>8.4557907845579088</c:v>
                </c:pt>
                <c:pt idx="8762">
                  <c:v>8.4557907845579088</c:v>
                </c:pt>
                <c:pt idx="8763">
                  <c:v>8.4557907845579088</c:v>
                </c:pt>
                <c:pt idx="8764">
                  <c:v>8.4557907845579088</c:v>
                </c:pt>
                <c:pt idx="8765">
                  <c:v>8.4557907845579088</c:v>
                </c:pt>
                <c:pt idx="8766">
                  <c:v>8.4557907845579088</c:v>
                </c:pt>
                <c:pt idx="8767">
                  <c:v>8.4557907845579088</c:v>
                </c:pt>
                <c:pt idx="8768">
                  <c:v>8.4557907845579088</c:v>
                </c:pt>
                <c:pt idx="8769">
                  <c:v>8.4557907845579088</c:v>
                </c:pt>
                <c:pt idx="8770">
                  <c:v>8.4557907845579088</c:v>
                </c:pt>
                <c:pt idx="8771">
                  <c:v>8.4557907845579088</c:v>
                </c:pt>
                <c:pt idx="8772">
                  <c:v>8.4557907845579088</c:v>
                </c:pt>
                <c:pt idx="8773">
                  <c:v>8.4557907845579088</c:v>
                </c:pt>
                <c:pt idx="8774">
                  <c:v>8.4557907845579088</c:v>
                </c:pt>
                <c:pt idx="8775">
                  <c:v>8.4557907845579088</c:v>
                </c:pt>
                <c:pt idx="8776">
                  <c:v>8.4557907845579088</c:v>
                </c:pt>
                <c:pt idx="8777">
                  <c:v>8.4557907845579088</c:v>
                </c:pt>
                <c:pt idx="8778">
                  <c:v>8.4557907845579088</c:v>
                </c:pt>
                <c:pt idx="8779">
                  <c:v>8.4557907845579088</c:v>
                </c:pt>
                <c:pt idx="8780">
                  <c:v>8.4557907845579088</c:v>
                </c:pt>
                <c:pt idx="8781">
                  <c:v>8.4557907845579088</c:v>
                </c:pt>
                <c:pt idx="8782">
                  <c:v>8.4557907845579088</c:v>
                </c:pt>
                <c:pt idx="8783">
                  <c:v>8.4557907845579088</c:v>
                </c:pt>
                <c:pt idx="8784">
                  <c:v>8.4557907845579088</c:v>
                </c:pt>
                <c:pt idx="8785">
                  <c:v>8.4557907845579088</c:v>
                </c:pt>
                <c:pt idx="8786">
                  <c:v>8.4557907845579088</c:v>
                </c:pt>
                <c:pt idx="8787">
                  <c:v>8.4557907845579088</c:v>
                </c:pt>
                <c:pt idx="8788">
                  <c:v>8.4557907845579088</c:v>
                </c:pt>
                <c:pt idx="8789">
                  <c:v>8.4557907845579088</c:v>
                </c:pt>
                <c:pt idx="8790">
                  <c:v>8.4557907845579088</c:v>
                </c:pt>
                <c:pt idx="8791">
                  <c:v>8.4557907845579088</c:v>
                </c:pt>
                <c:pt idx="8792">
                  <c:v>8.4557907845579088</c:v>
                </c:pt>
                <c:pt idx="8793">
                  <c:v>8.4557907845579088</c:v>
                </c:pt>
                <c:pt idx="8794">
                  <c:v>8.4557907845579088</c:v>
                </c:pt>
                <c:pt idx="8795">
                  <c:v>8.4557907845579088</c:v>
                </c:pt>
                <c:pt idx="8796">
                  <c:v>8.4557907845579088</c:v>
                </c:pt>
                <c:pt idx="8797">
                  <c:v>8.4557907845579088</c:v>
                </c:pt>
                <c:pt idx="8798">
                  <c:v>8.4557907845579088</c:v>
                </c:pt>
                <c:pt idx="8799">
                  <c:v>8.4557907845579088</c:v>
                </c:pt>
                <c:pt idx="8800">
                  <c:v>8.4557907845579088</c:v>
                </c:pt>
                <c:pt idx="8801">
                  <c:v>8.4557907845579088</c:v>
                </c:pt>
                <c:pt idx="8802">
                  <c:v>8.4557907845579088</c:v>
                </c:pt>
                <c:pt idx="8803">
                  <c:v>8.4557907845579088</c:v>
                </c:pt>
                <c:pt idx="8804">
                  <c:v>8.4557907845579088</c:v>
                </c:pt>
                <c:pt idx="8805">
                  <c:v>8.4557907845579088</c:v>
                </c:pt>
                <c:pt idx="8806">
                  <c:v>8.4557907845579088</c:v>
                </c:pt>
                <c:pt idx="8807">
                  <c:v>8.4557907845579088</c:v>
                </c:pt>
                <c:pt idx="8808">
                  <c:v>8.4557907845579088</c:v>
                </c:pt>
                <c:pt idx="8809">
                  <c:v>8.4557907845579088</c:v>
                </c:pt>
                <c:pt idx="8810">
                  <c:v>8.4557907845579088</c:v>
                </c:pt>
                <c:pt idx="8811">
                  <c:v>8.4557907845579088</c:v>
                </c:pt>
                <c:pt idx="8812">
                  <c:v>8.4557907845579088</c:v>
                </c:pt>
                <c:pt idx="8813">
                  <c:v>8.4557907845579088</c:v>
                </c:pt>
                <c:pt idx="8814">
                  <c:v>8.4557907845579088</c:v>
                </c:pt>
                <c:pt idx="8815">
                  <c:v>8.4557907845579088</c:v>
                </c:pt>
                <c:pt idx="8816">
                  <c:v>8.4557907845579088</c:v>
                </c:pt>
                <c:pt idx="8817">
                  <c:v>8.4557907845579088</c:v>
                </c:pt>
                <c:pt idx="8818">
                  <c:v>8.4557907845579088</c:v>
                </c:pt>
                <c:pt idx="8819">
                  <c:v>8.4557907845579088</c:v>
                </c:pt>
                <c:pt idx="8820">
                  <c:v>8.4557907845579088</c:v>
                </c:pt>
                <c:pt idx="8821">
                  <c:v>8.4557907845579088</c:v>
                </c:pt>
                <c:pt idx="8822">
                  <c:v>8.4557907845579088</c:v>
                </c:pt>
                <c:pt idx="8823">
                  <c:v>8.4557907845579088</c:v>
                </c:pt>
                <c:pt idx="8824">
                  <c:v>8.4557907845579088</c:v>
                </c:pt>
                <c:pt idx="8825">
                  <c:v>8.4557907845579088</c:v>
                </c:pt>
                <c:pt idx="8826">
                  <c:v>8.4557907845579088</c:v>
                </c:pt>
                <c:pt idx="8827">
                  <c:v>8.4557907845579088</c:v>
                </c:pt>
                <c:pt idx="8828">
                  <c:v>8.4557907845579088</c:v>
                </c:pt>
                <c:pt idx="8829">
                  <c:v>8.4557907845579088</c:v>
                </c:pt>
                <c:pt idx="8830">
                  <c:v>8.4557907845579088</c:v>
                </c:pt>
                <c:pt idx="8831">
                  <c:v>8.4557907845579088</c:v>
                </c:pt>
                <c:pt idx="8832">
                  <c:v>8.4557907845579088</c:v>
                </c:pt>
                <c:pt idx="8833">
                  <c:v>8.4557907845579088</c:v>
                </c:pt>
                <c:pt idx="8834">
                  <c:v>8.4557907845579088</c:v>
                </c:pt>
                <c:pt idx="8835">
                  <c:v>8.4557907845579088</c:v>
                </c:pt>
                <c:pt idx="8836">
                  <c:v>8.4557907845579088</c:v>
                </c:pt>
                <c:pt idx="8837">
                  <c:v>8.4557907845579088</c:v>
                </c:pt>
                <c:pt idx="8838">
                  <c:v>8.4557907845579088</c:v>
                </c:pt>
                <c:pt idx="8839">
                  <c:v>8.4557907845579088</c:v>
                </c:pt>
                <c:pt idx="8840">
                  <c:v>8.4557907845579088</c:v>
                </c:pt>
                <c:pt idx="8841">
                  <c:v>8.4557907845579088</c:v>
                </c:pt>
                <c:pt idx="8842">
                  <c:v>8.4557907845579088</c:v>
                </c:pt>
                <c:pt idx="8843">
                  <c:v>8.4557907845579088</c:v>
                </c:pt>
                <c:pt idx="8844">
                  <c:v>8.4557907845579088</c:v>
                </c:pt>
                <c:pt idx="8845">
                  <c:v>8.4557907845579088</c:v>
                </c:pt>
                <c:pt idx="8846">
                  <c:v>8.4557907845579088</c:v>
                </c:pt>
                <c:pt idx="8847">
                  <c:v>8.4557907845579088</c:v>
                </c:pt>
                <c:pt idx="8848">
                  <c:v>8.4557907845579088</c:v>
                </c:pt>
                <c:pt idx="8849">
                  <c:v>8.4557907845579088</c:v>
                </c:pt>
                <c:pt idx="8850">
                  <c:v>8.4557907845579088</c:v>
                </c:pt>
                <c:pt idx="8851">
                  <c:v>8.4557907845579088</c:v>
                </c:pt>
                <c:pt idx="8852">
                  <c:v>8.4557907845579088</c:v>
                </c:pt>
                <c:pt idx="8853">
                  <c:v>8.4557907845579088</c:v>
                </c:pt>
                <c:pt idx="8854">
                  <c:v>8.4557907845579088</c:v>
                </c:pt>
                <c:pt idx="8855">
                  <c:v>8.4557907845579088</c:v>
                </c:pt>
                <c:pt idx="8856">
                  <c:v>8.4557907845579088</c:v>
                </c:pt>
                <c:pt idx="8857">
                  <c:v>8.4557907845579088</c:v>
                </c:pt>
                <c:pt idx="8858">
                  <c:v>8.4557907845579088</c:v>
                </c:pt>
                <c:pt idx="8859">
                  <c:v>8.4557907845579088</c:v>
                </c:pt>
                <c:pt idx="8860">
                  <c:v>8.4557907845579088</c:v>
                </c:pt>
                <c:pt idx="8861">
                  <c:v>8.4557907845579088</c:v>
                </c:pt>
                <c:pt idx="8862">
                  <c:v>8.4557907845579088</c:v>
                </c:pt>
                <c:pt idx="8863">
                  <c:v>8.4557907845579088</c:v>
                </c:pt>
                <c:pt idx="8864">
                  <c:v>8.4557907845579088</c:v>
                </c:pt>
                <c:pt idx="8865">
                  <c:v>8.4557907845579088</c:v>
                </c:pt>
                <c:pt idx="8866">
                  <c:v>8.4557907845579088</c:v>
                </c:pt>
                <c:pt idx="8867">
                  <c:v>8.4557907845579088</c:v>
                </c:pt>
                <c:pt idx="8868">
                  <c:v>8.4557907845579088</c:v>
                </c:pt>
                <c:pt idx="8869">
                  <c:v>8.4557907845579088</c:v>
                </c:pt>
                <c:pt idx="8870">
                  <c:v>8.4557907845579088</c:v>
                </c:pt>
                <c:pt idx="8871">
                  <c:v>8.4557907845579088</c:v>
                </c:pt>
                <c:pt idx="8872">
                  <c:v>8.4557907845579088</c:v>
                </c:pt>
                <c:pt idx="8873">
                  <c:v>8.4557907845579088</c:v>
                </c:pt>
                <c:pt idx="8874">
                  <c:v>8.4557907845579088</c:v>
                </c:pt>
                <c:pt idx="8875">
                  <c:v>8.4557907845579088</c:v>
                </c:pt>
                <c:pt idx="8876">
                  <c:v>8.4557907845579088</c:v>
                </c:pt>
                <c:pt idx="8877">
                  <c:v>8.4557907845579088</c:v>
                </c:pt>
                <c:pt idx="8878">
                  <c:v>8.4557907845579088</c:v>
                </c:pt>
                <c:pt idx="8879">
                  <c:v>8.4557907845579088</c:v>
                </c:pt>
                <c:pt idx="8880">
                  <c:v>8.4557907845579088</c:v>
                </c:pt>
                <c:pt idx="8881">
                  <c:v>8.4557907845579088</c:v>
                </c:pt>
                <c:pt idx="8882">
                  <c:v>8.4557907845579088</c:v>
                </c:pt>
                <c:pt idx="8883">
                  <c:v>8.4557907845579088</c:v>
                </c:pt>
                <c:pt idx="8884">
                  <c:v>8.4557907845579088</c:v>
                </c:pt>
                <c:pt idx="8885">
                  <c:v>8.4557907845579088</c:v>
                </c:pt>
                <c:pt idx="8886">
                  <c:v>8.4557907845579088</c:v>
                </c:pt>
                <c:pt idx="8887">
                  <c:v>8.4557907845579088</c:v>
                </c:pt>
                <c:pt idx="8888">
                  <c:v>8.4557907845579088</c:v>
                </c:pt>
                <c:pt idx="8889">
                  <c:v>8.4557907845579088</c:v>
                </c:pt>
                <c:pt idx="8890">
                  <c:v>8.4557907845579088</c:v>
                </c:pt>
                <c:pt idx="8891">
                  <c:v>8.4557907845579088</c:v>
                </c:pt>
                <c:pt idx="8892">
                  <c:v>8.4557907845579088</c:v>
                </c:pt>
                <c:pt idx="8893">
                  <c:v>8.4557907845579088</c:v>
                </c:pt>
                <c:pt idx="8894">
                  <c:v>8.4557907845579088</c:v>
                </c:pt>
                <c:pt idx="8895">
                  <c:v>8.4557907845579088</c:v>
                </c:pt>
                <c:pt idx="8896">
                  <c:v>8.4557907845579088</c:v>
                </c:pt>
                <c:pt idx="8897">
                  <c:v>8.4557907845579088</c:v>
                </c:pt>
                <c:pt idx="8898">
                  <c:v>8.4557907845579088</c:v>
                </c:pt>
                <c:pt idx="8899">
                  <c:v>8.4557907845579088</c:v>
                </c:pt>
                <c:pt idx="8900">
                  <c:v>8.4557907845579088</c:v>
                </c:pt>
                <c:pt idx="8901">
                  <c:v>8.4557907845579088</c:v>
                </c:pt>
                <c:pt idx="8902">
                  <c:v>8.4557907845579088</c:v>
                </c:pt>
                <c:pt idx="8903">
                  <c:v>8.4557907845579088</c:v>
                </c:pt>
                <c:pt idx="8904">
                  <c:v>8.4557907845579088</c:v>
                </c:pt>
                <c:pt idx="8905">
                  <c:v>8.4557907845579088</c:v>
                </c:pt>
                <c:pt idx="8906">
                  <c:v>8.4557907845579088</c:v>
                </c:pt>
                <c:pt idx="8907">
                  <c:v>8.4557907845579088</c:v>
                </c:pt>
                <c:pt idx="8908">
                  <c:v>8.4557907845579088</c:v>
                </c:pt>
                <c:pt idx="8909">
                  <c:v>8.4557907845579088</c:v>
                </c:pt>
                <c:pt idx="8910">
                  <c:v>8.4557907845579088</c:v>
                </c:pt>
                <c:pt idx="8911">
                  <c:v>8.4557907845579088</c:v>
                </c:pt>
                <c:pt idx="8912">
                  <c:v>8.4557907845579088</c:v>
                </c:pt>
                <c:pt idx="8913">
                  <c:v>8.4557907845579088</c:v>
                </c:pt>
                <c:pt idx="8914">
                  <c:v>8.4557907845579088</c:v>
                </c:pt>
                <c:pt idx="8915">
                  <c:v>8.4557907845579088</c:v>
                </c:pt>
                <c:pt idx="8916">
                  <c:v>8.4557907845579088</c:v>
                </c:pt>
                <c:pt idx="8917">
                  <c:v>8.4557907845579088</c:v>
                </c:pt>
                <c:pt idx="8918">
                  <c:v>8.4557907845579088</c:v>
                </c:pt>
                <c:pt idx="8919">
                  <c:v>8.4557907845579088</c:v>
                </c:pt>
                <c:pt idx="8920">
                  <c:v>8.4557907845579088</c:v>
                </c:pt>
                <c:pt idx="8921">
                  <c:v>8.4557907845579088</c:v>
                </c:pt>
                <c:pt idx="8922">
                  <c:v>8.4557907845579088</c:v>
                </c:pt>
                <c:pt idx="8923">
                  <c:v>8.4557907845579088</c:v>
                </c:pt>
                <c:pt idx="8924">
                  <c:v>8.4557907845579088</c:v>
                </c:pt>
                <c:pt idx="8925">
                  <c:v>8.4557907845579088</c:v>
                </c:pt>
                <c:pt idx="8926">
                  <c:v>8.4557907845579088</c:v>
                </c:pt>
                <c:pt idx="8927">
                  <c:v>8.4557907845579088</c:v>
                </c:pt>
                <c:pt idx="8928">
                  <c:v>8.4557907845579088</c:v>
                </c:pt>
                <c:pt idx="8929">
                  <c:v>8.4557907845579088</c:v>
                </c:pt>
                <c:pt idx="8930">
                  <c:v>8.4557907845579088</c:v>
                </c:pt>
                <c:pt idx="8931">
                  <c:v>8.4557907845579088</c:v>
                </c:pt>
                <c:pt idx="8932">
                  <c:v>8.4557907845579088</c:v>
                </c:pt>
                <c:pt idx="8933">
                  <c:v>8.4557907845579088</c:v>
                </c:pt>
                <c:pt idx="8934">
                  <c:v>8.4557907845579088</c:v>
                </c:pt>
                <c:pt idx="8935">
                  <c:v>8.4557907845579088</c:v>
                </c:pt>
                <c:pt idx="8936">
                  <c:v>8.4557907845579088</c:v>
                </c:pt>
                <c:pt idx="8937">
                  <c:v>8.4557907845579088</c:v>
                </c:pt>
                <c:pt idx="8938">
                  <c:v>8.4557907845579088</c:v>
                </c:pt>
                <c:pt idx="8939">
                  <c:v>8.4557907845579088</c:v>
                </c:pt>
                <c:pt idx="8940">
                  <c:v>8.4557907845579088</c:v>
                </c:pt>
                <c:pt idx="8941">
                  <c:v>8.4557907845579088</c:v>
                </c:pt>
                <c:pt idx="8942">
                  <c:v>8.4557907845579088</c:v>
                </c:pt>
                <c:pt idx="8943">
                  <c:v>8.4557907845579088</c:v>
                </c:pt>
                <c:pt idx="8944">
                  <c:v>8.4557907845579088</c:v>
                </c:pt>
                <c:pt idx="8945">
                  <c:v>8.4557907845579088</c:v>
                </c:pt>
                <c:pt idx="8946">
                  <c:v>8.4557907845579088</c:v>
                </c:pt>
                <c:pt idx="8947">
                  <c:v>8.4557907845579088</c:v>
                </c:pt>
                <c:pt idx="8948">
                  <c:v>8.4557907845579088</c:v>
                </c:pt>
                <c:pt idx="8949">
                  <c:v>8.4557907845579088</c:v>
                </c:pt>
                <c:pt idx="8950">
                  <c:v>8.4557907845579088</c:v>
                </c:pt>
                <c:pt idx="8951">
                  <c:v>8.4557907845579088</c:v>
                </c:pt>
                <c:pt idx="8952">
                  <c:v>8.4557907845579088</c:v>
                </c:pt>
                <c:pt idx="8953">
                  <c:v>8.4557907845579088</c:v>
                </c:pt>
                <c:pt idx="8954">
                  <c:v>8.4557907845579088</c:v>
                </c:pt>
                <c:pt idx="8955">
                  <c:v>8.4557907845579088</c:v>
                </c:pt>
                <c:pt idx="8956">
                  <c:v>8.4557907845579088</c:v>
                </c:pt>
                <c:pt idx="8957">
                  <c:v>8.4557907845579088</c:v>
                </c:pt>
                <c:pt idx="8958">
                  <c:v>8.4557907845579088</c:v>
                </c:pt>
                <c:pt idx="8959">
                  <c:v>8.4557907845579088</c:v>
                </c:pt>
                <c:pt idx="8960">
                  <c:v>8.4557907845579088</c:v>
                </c:pt>
                <c:pt idx="8961">
                  <c:v>8.4557907845579088</c:v>
                </c:pt>
                <c:pt idx="8962">
                  <c:v>8.4557907845579088</c:v>
                </c:pt>
                <c:pt idx="8963">
                  <c:v>8.4557907845579088</c:v>
                </c:pt>
                <c:pt idx="8964">
                  <c:v>8.4557907845579088</c:v>
                </c:pt>
                <c:pt idx="8965">
                  <c:v>8.4557907845579088</c:v>
                </c:pt>
                <c:pt idx="8966">
                  <c:v>8.4557907845579088</c:v>
                </c:pt>
                <c:pt idx="8967">
                  <c:v>8.4557907845579088</c:v>
                </c:pt>
                <c:pt idx="8968">
                  <c:v>8.4557907845579088</c:v>
                </c:pt>
                <c:pt idx="8969">
                  <c:v>8.4557907845579088</c:v>
                </c:pt>
                <c:pt idx="8970">
                  <c:v>8.4557907845579088</c:v>
                </c:pt>
                <c:pt idx="8971">
                  <c:v>8.4557907845579088</c:v>
                </c:pt>
                <c:pt idx="8972">
                  <c:v>8.4557907845579088</c:v>
                </c:pt>
                <c:pt idx="8973">
                  <c:v>8.4557907845579088</c:v>
                </c:pt>
                <c:pt idx="8974">
                  <c:v>8.4557907845579088</c:v>
                </c:pt>
                <c:pt idx="8975">
                  <c:v>8.4557907845579088</c:v>
                </c:pt>
                <c:pt idx="8976">
                  <c:v>8.4557907845579088</c:v>
                </c:pt>
                <c:pt idx="8977">
                  <c:v>8.4557907845579088</c:v>
                </c:pt>
                <c:pt idx="8978">
                  <c:v>8.4557907845579088</c:v>
                </c:pt>
                <c:pt idx="8979">
                  <c:v>8.4557907845579088</c:v>
                </c:pt>
                <c:pt idx="8980">
                  <c:v>8.4557907845579088</c:v>
                </c:pt>
                <c:pt idx="8981">
                  <c:v>8.4557907845579088</c:v>
                </c:pt>
                <c:pt idx="8982">
                  <c:v>8.4557907845579088</c:v>
                </c:pt>
                <c:pt idx="8983">
                  <c:v>8.4557907845579088</c:v>
                </c:pt>
                <c:pt idx="8984">
                  <c:v>8.4557907845579088</c:v>
                </c:pt>
                <c:pt idx="8985">
                  <c:v>8.4557907845579088</c:v>
                </c:pt>
                <c:pt idx="8986">
                  <c:v>8.4557907845579088</c:v>
                </c:pt>
                <c:pt idx="8987">
                  <c:v>8.4557907845579088</c:v>
                </c:pt>
                <c:pt idx="8988">
                  <c:v>8.4557907845579088</c:v>
                </c:pt>
                <c:pt idx="8989">
                  <c:v>8.4557907845579088</c:v>
                </c:pt>
                <c:pt idx="8990">
                  <c:v>8.4557907845579088</c:v>
                </c:pt>
                <c:pt idx="8991">
                  <c:v>8.4557907845579088</c:v>
                </c:pt>
                <c:pt idx="8992">
                  <c:v>8.4557907845579088</c:v>
                </c:pt>
                <c:pt idx="8993">
                  <c:v>8.4557907845579088</c:v>
                </c:pt>
                <c:pt idx="8994">
                  <c:v>8.4557907845579088</c:v>
                </c:pt>
                <c:pt idx="8995">
                  <c:v>8.4557907845579088</c:v>
                </c:pt>
                <c:pt idx="8996">
                  <c:v>8.4557907845579088</c:v>
                </c:pt>
                <c:pt idx="8997">
                  <c:v>8.4557907845579088</c:v>
                </c:pt>
                <c:pt idx="8998">
                  <c:v>8.4557907845579088</c:v>
                </c:pt>
                <c:pt idx="8999">
                  <c:v>8.4557907845579088</c:v>
                </c:pt>
                <c:pt idx="9000">
                  <c:v>8.4557907845579088</c:v>
                </c:pt>
                <c:pt idx="9001">
                  <c:v>8.4557907845579088</c:v>
                </c:pt>
                <c:pt idx="9002">
                  <c:v>8.4557907845579088</c:v>
                </c:pt>
                <c:pt idx="9003">
                  <c:v>8.4557907845579088</c:v>
                </c:pt>
                <c:pt idx="9004">
                  <c:v>8.4557907845579088</c:v>
                </c:pt>
                <c:pt idx="9005">
                  <c:v>8.4557907845579088</c:v>
                </c:pt>
                <c:pt idx="9006">
                  <c:v>8.4557907845579088</c:v>
                </c:pt>
                <c:pt idx="9007">
                  <c:v>8.4557907845579088</c:v>
                </c:pt>
                <c:pt idx="9008">
                  <c:v>8.4557907845579088</c:v>
                </c:pt>
                <c:pt idx="9009">
                  <c:v>8.4557907845579088</c:v>
                </c:pt>
                <c:pt idx="9010">
                  <c:v>8.4557907845579088</c:v>
                </c:pt>
                <c:pt idx="9011">
                  <c:v>8.4557907845579088</c:v>
                </c:pt>
                <c:pt idx="9012">
                  <c:v>8.4557907845579088</c:v>
                </c:pt>
                <c:pt idx="9013">
                  <c:v>8.4557907845579088</c:v>
                </c:pt>
                <c:pt idx="9014">
                  <c:v>8.4557907845579088</c:v>
                </c:pt>
                <c:pt idx="9015">
                  <c:v>8.4557907845579088</c:v>
                </c:pt>
                <c:pt idx="9016">
                  <c:v>8.4557907845579088</c:v>
                </c:pt>
                <c:pt idx="9017">
                  <c:v>8.4557907845579088</c:v>
                </c:pt>
                <c:pt idx="9018">
                  <c:v>8.4557907845579088</c:v>
                </c:pt>
                <c:pt idx="9019">
                  <c:v>8.4557907845579088</c:v>
                </c:pt>
                <c:pt idx="9020">
                  <c:v>8.4557907845579088</c:v>
                </c:pt>
                <c:pt idx="9021">
                  <c:v>8.4557907845579088</c:v>
                </c:pt>
                <c:pt idx="9022">
                  <c:v>8.4557907845579088</c:v>
                </c:pt>
                <c:pt idx="9023">
                  <c:v>8.4557907845579088</c:v>
                </c:pt>
                <c:pt idx="9024">
                  <c:v>8.4557907845579088</c:v>
                </c:pt>
                <c:pt idx="9025">
                  <c:v>8.4557907845579088</c:v>
                </c:pt>
                <c:pt idx="9026">
                  <c:v>8.4557907845579088</c:v>
                </c:pt>
                <c:pt idx="9027">
                  <c:v>8.4557907845579088</c:v>
                </c:pt>
                <c:pt idx="9028">
                  <c:v>8.4557907845579088</c:v>
                </c:pt>
                <c:pt idx="9029">
                  <c:v>8.4557907845579088</c:v>
                </c:pt>
                <c:pt idx="9030">
                  <c:v>8.4557907845579088</c:v>
                </c:pt>
                <c:pt idx="9031">
                  <c:v>8.4557907845579088</c:v>
                </c:pt>
                <c:pt idx="9032">
                  <c:v>8.4557907845579088</c:v>
                </c:pt>
                <c:pt idx="9033">
                  <c:v>8.4557907845579088</c:v>
                </c:pt>
                <c:pt idx="9034">
                  <c:v>8.4557907845579088</c:v>
                </c:pt>
                <c:pt idx="9035">
                  <c:v>8.4557907845579088</c:v>
                </c:pt>
                <c:pt idx="9036">
                  <c:v>8.4557907845579088</c:v>
                </c:pt>
                <c:pt idx="9037">
                  <c:v>8.4557907845579088</c:v>
                </c:pt>
                <c:pt idx="9038">
                  <c:v>8.4557907845579088</c:v>
                </c:pt>
                <c:pt idx="9039">
                  <c:v>8.4557907845579088</c:v>
                </c:pt>
                <c:pt idx="9040">
                  <c:v>8.4557907845579088</c:v>
                </c:pt>
                <c:pt idx="9041">
                  <c:v>8.4557907845579088</c:v>
                </c:pt>
                <c:pt idx="9042">
                  <c:v>8.4557907845579088</c:v>
                </c:pt>
                <c:pt idx="9043">
                  <c:v>8.4557907845579088</c:v>
                </c:pt>
                <c:pt idx="9044">
                  <c:v>8.4557907845579088</c:v>
                </c:pt>
                <c:pt idx="9045">
                  <c:v>8.4557907845579088</c:v>
                </c:pt>
                <c:pt idx="9046">
                  <c:v>8.4557907845579088</c:v>
                </c:pt>
                <c:pt idx="9047">
                  <c:v>8.4557907845579088</c:v>
                </c:pt>
                <c:pt idx="9048">
                  <c:v>8.4557907845579088</c:v>
                </c:pt>
                <c:pt idx="9049">
                  <c:v>8.4557907845579088</c:v>
                </c:pt>
                <c:pt idx="9050">
                  <c:v>8.4557907845579088</c:v>
                </c:pt>
                <c:pt idx="9051">
                  <c:v>8.4557907845579088</c:v>
                </c:pt>
                <c:pt idx="9052">
                  <c:v>8.4557907845579088</c:v>
                </c:pt>
                <c:pt idx="9053">
                  <c:v>8.4557907845579088</c:v>
                </c:pt>
                <c:pt idx="9054">
                  <c:v>8.4557907845579088</c:v>
                </c:pt>
                <c:pt idx="9055">
                  <c:v>8.4557907845579088</c:v>
                </c:pt>
                <c:pt idx="9056">
                  <c:v>8.4557907845579088</c:v>
                </c:pt>
                <c:pt idx="9057">
                  <c:v>8.4557907845579088</c:v>
                </c:pt>
                <c:pt idx="9058">
                  <c:v>8.4557907845579088</c:v>
                </c:pt>
                <c:pt idx="9059">
                  <c:v>8.4557907845579088</c:v>
                </c:pt>
                <c:pt idx="9060">
                  <c:v>8.4557907845579088</c:v>
                </c:pt>
                <c:pt idx="9061">
                  <c:v>8.4557907845579088</c:v>
                </c:pt>
                <c:pt idx="9062">
                  <c:v>8.4557907845579088</c:v>
                </c:pt>
                <c:pt idx="9063">
                  <c:v>8.4557907845579088</c:v>
                </c:pt>
                <c:pt idx="9064">
                  <c:v>8.4557907845579088</c:v>
                </c:pt>
                <c:pt idx="9065">
                  <c:v>8.4557907845579088</c:v>
                </c:pt>
                <c:pt idx="9066">
                  <c:v>8.4557907845579088</c:v>
                </c:pt>
                <c:pt idx="9067">
                  <c:v>8.4557907845579088</c:v>
                </c:pt>
                <c:pt idx="9068">
                  <c:v>8.4557907845579088</c:v>
                </c:pt>
                <c:pt idx="9069">
                  <c:v>8.4557907845579088</c:v>
                </c:pt>
                <c:pt idx="9070">
                  <c:v>8.4557907845579088</c:v>
                </c:pt>
                <c:pt idx="9071">
                  <c:v>8.4557907845579088</c:v>
                </c:pt>
                <c:pt idx="9072">
                  <c:v>8.4557907845579088</c:v>
                </c:pt>
                <c:pt idx="9073">
                  <c:v>8.4557907845579088</c:v>
                </c:pt>
                <c:pt idx="9074">
                  <c:v>8.4557907845579088</c:v>
                </c:pt>
                <c:pt idx="9075">
                  <c:v>8.4557907845579088</c:v>
                </c:pt>
                <c:pt idx="9076">
                  <c:v>8.4557907845579088</c:v>
                </c:pt>
                <c:pt idx="9077">
                  <c:v>8.4557907845579088</c:v>
                </c:pt>
                <c:pt idx="9078">
                  <c:v>8.4557907845579088</c:v>
                </c:pt>
                <c:pt idx="9079">
                  <c:v>8.4557907845579088</c:v>
                </c:pt>
                <c:pt idx="9080">
                  <c:v>8.4557907845579088</c:v>
                </c:pt>
                <c:pt idx="9081">
                  <c:v>8.4557907845579088</c:v>
                </c:pt>
                <c:pt idx="9082">
                  <c:v>8.4557907845579088</c:v>
                </c:pt>
                <c:pt idx="9083">
                  <c:v>8.4557907845579088</c:v>
                </c:pt>
                <c:pt idx="9084">
                  <c:v>8.4557907845579088</c:v>
                </c:pt>
                <c:pt idx="9085">
                  <c:v>8.4557907845579088</c:v>
                </c:pt>
                <c:pt idx="9086">
                  <c:v>8.4557907845579088</c:v>
                </c:pt>
                <c:pt idx="9087">
                  <c:v>8.4557907845579088</c:v>
                </c:pt>
                <c:pt idx="9088">
                  <c:v>8.4557907845579088</c:v>
                </c:pt>
                <c:pt idx="9089">
                  <c:v>8.4557907845579088</c:v>
                </c:pt>
                <c:pt idx="9090">
                  <c:v>8.4557907845579088</c:v>
                </c:pt>
                <c:pt idx="9091">
                  <c:v>8.4557907845579088</c:v>
                </c:pt>
                <c:pt idx="9092">
                  <c:v>8.4557907845579088</c:v>
                </c:pt>
                <c:pt idx="9093">
                  <c:v>8.4557907845579088</c:v>
                </c:pt>
                <c:pt idx="9094">
                  <c:v>8.4557907845579088</c:v>
                </c:pt>
                <c:pt idx="9095">
                  <c:v>8.4557907845579088</c:v>
                </c:pt>
                <c:pt idx="9096">
                  <c:v>8.4557907845579088</c:v>
                </c:pt>
                <c:pt idx="9097">
                  <c:v>8.4557907845579088</c:v>
                </c:pt>
                <c:pt idx="9098">
                  <c:v>8.4557907845579088</c:v>
                </c:pt>
                <c:pt idx="9099">
                  <c:v>8.4557907845579088</c:v>
                </c:pt>
                <c:pt idx="9100">
                  <c:v>8.4557907845579088</c:v>
                </c:pt>
                <c:pt idx="9101">
                  <c:v>8.4557907845579088</c:v>
                </c:pt>
                <c:pt idx="9102">
                  <c:v>8.4557907845579088</c:v>
                </c:pt>
                <c:pt idx="9103">
                  <c:v>8.4557907845579088</c:v>
                </c:pt>
                <c:pt idx="9104">
                  <c:v>8.4557907845579088</c:v>
                </c:pt>
                <c:pt idx="9105">
                  <c:v>8.4557907845579088</c:v>
                </c:pt>
                <c:pt idx="9106">
                  <c:v>8.4557907845579088</c:v>
                </c:pt>
                <c:pt idx="9107">
                  <c:v>8.4557907845579088</c:v>
                </c:pt>
                <c:pt idx="9108">
                  <c:v>8.4557907845579088</c:v>
                </c:pt>
                <c:pt idx="9109">
                  <c:v>8.4557907845579088</c:v>
                </c:pt>
                <c:pt idx="9110">
                  <c:v>8.4557907845579088</c:v>
                </c:pt>
                <c:pt idx="9111">
                  <c:v>8.4557907845579088</c:v>
                </c:pt>
                <c:pt idx="9112">
                  <c:v>8.4557907845579088</c:v>
                </c:pt>
                <c:pt idx="9113">
                  <c:v>8.4557907845579088</c:v>
                </c:pt>
                <c:pt idx="9114">
                  <c:v>8.4557907845579088</c:v>
                </c:pt>
                <c:pt idx="9115">
                  <c:v>8.4557907845579088</c:v>
                </c:pt>
                <c:pt idx="9116">
                  <c:v>8.4557907845579088</c:v>
                </c:pt>
                <c:pt idx="9117">
                  <c:v>8.4557907845579088</c:v>
                </c:pt>
                <c:pt idx="9118">
                  <c:v>8.4557907845579088</c:v>
                </c:pt>
                <c:pt idx="9119">
                  <c:v>8.4557907845579088</c:v>
                </c:pt>
                <c:pt idx="9120">
                  <c:v>8.4557907845579088</c:v>
                </c:pt>
                <c:pt idx="9121">
                  <c:v>8.4557907845579088</c:v>
                </c:pt>
                <c:pt idx="9122">
                  <c:v>8.4557907845579088</c:v>
                </c:pt>
                <c:pt idx="9123">
                  <c:v>8.4557907845579088</c:v>
                </c:pt>
                <c:pt idx="9124">
                  <c:v>8.4557907845579088</c:v>
                </c:pt>
                <c:pt idx="9125">
                  <c:v>8.4557907845579088</c:v>
                </c:pt>
                <c:pt idx="9126">
                  <c:v>8.4557907845579088</c:v>
                </c:pt>
                <c:pt idx="9127">
                  <c:v>8.4557907845579088</c:v>
                </c:pt>
                <c:pt idx="9128">
                  <c:v>8.4557907845579088</c:v>
                </c:pt>
                <c:pt idx="9129">
                  <c:v>8.4557907845579088</c:v>
                </c:pt>
                <c:pt idx="9130">
                  <c:v>8.4557907845579088</c:v>
                </c:pt>
                <c:pt idx="9131">
                  <c:v>8.4557907845579088</c:v>
                </c:pt>
                <c:pt idx="9132">
                  <c:v>8.4557907845579088</c:v>
                </c:pt>
                <c:pt idx="9133">
                  <c:v>8.4557907845579088</c:v>
                </c:pt>
                <c:pt idx="9134">
                  <c:v>8.4557907845579088</c:v>
                </c:pt>
                <c:pt idx="9135">
                  <c:v>8.4557907845579088</c:v>
                </c:pt>
                <c:pt idx="9136">
                  <c:v>8.4557907845579088</c:v>
                </c:pt>
                <c:pt idx="9137">
                  <c:v>8.4557907845579088</c:v>
                </c:pt>
                <c:pt idx="9138">
                  <c:v>8.4557907845579088</c:v>
                </c:pt>
                <c:pt idx="9139">
                  <c:v>8.4557907845579088</c:v>
                </c:pt>
                <c:pt idx="9140">
                  <c:v>8.4557907845579088</c:v>
                </c:pt>
                <c:pt idx="9141">
                  <c:v>8.4557907845579088</c:v>
                </c:pt>
                <c:pt idx="9142">
                  <c:v>8.4557907845579088</c:v>
                </c:pt>
                <c:pt idx="9143">
                  <c:v>8.4557907845579088</c:v>
                </c:pt>
                <c:pt idx="9144">
                  <c:v>8.4557907845579088</c:v>
                </c:pt>
                <c:pt idx="9145">
                  <c:v>8.4557907845579088</c:v>
                </c:pt>
                <c:pt idx="9146">
                  <c:v>8.4557907845579088</c:v>
                </c:pt>
                <c:pt idx="9147">
                  <c:v>8.4557907845579088</c:v>
                </c:pt>
                <c:pt idx="9148">
                  <c:v>8.4557907845579088</c:v>
                </c:pt>
                <c:pt idx="9149">
                  <c:v>8.4557907845579088</c:v>
                </c:pt>
                <c:pt idx="9150">
                  <c:v>8.4557907845579088</c:v>
                </c:pt>
                <c:pt idx="9151">
                  <c:v>8.4557907845579088</c:v>
                </c:pt>
                <c:pt idx="9152">
                  <c:v>8.4557907845579088</c:v>
                </c:pt>
                <c:pt idx="9153">
                  <c:v>8.4557907845579088</c:v>
                </c:pt>
                <c:pt idx="9154">
                  <c:v>8.4557907845579088</c:v>
                </c:pt>
                <c:pt idx="9155">
                  <c:v>8.4557907845579088</c:v>
                </c:pt>
                <c:pt idx="9156">
                  <c:v>8.4557907845579088</c:v>
                </c:pt>
                <c:pt idx="9157">
                  <c:v>8.4557907845579088</c:v>
                </c:pt>
                <c:pt idx="9158">
                  <c:v>8.4557907845579088</c:v>
                </c:pt>
                <c:pt idx="9159">
                  <c:v>8.4557907845579088</c:v>
                </c:pt>
                <c:pt idx="9160">
                  <c:v>8.4557907845579088</c:v>
                </c:pt>
                <c:pt idx="9161">
                  <c:v>8.4557907845579088</c:v>
                </c:pt>
                <c:pt idx="9162">
                  <c:v>8.4557907845579088</c:v>
                </c:pt>
                <c:pt idx="9163">
                  <c:v>8.4557907845579088</c:v>
                </c:pt>
                <c:pt idx="9164">
                  <c:v>8.4557907845579088</c:v>
                </c:pt>
                <c:pt idx="9165">
                  <c:v>8.4557907845579088</c:v>
                </c:pt>
                <c:pt idx="9166">
                  <c:v>8.4557907845579088</c:v>
                </c:pt>
                <c:pt idx="9167">
                  <c:v>8.4557907845579088</c:v>
                </c:pt>
                <c:pt idx="9168">
                  <c:v>8.4557907845579088</c:v>
                </c:pt>
                <c:pt idx="9169">
                  <c:v>8.4557907845579088</c:v>
                </c:pt>
                <c:pt idx="9170">
                  <c:v>8.4557907845579088</c:v>
                </c:pt>
                <c:pt idx="9171">
                  <c:v>8.4557907845579088</c:v>
                </c:pt>
                <c:pt idx="9172">
                  <c:v>8.4557907845579088</c:v>
                </c:pt>
                <c:pt idx="9173">
                  <c:v>8.4557907845579088</c:v>
                </c:pt>
                <c:pt idx="9174">
                  <c:v>8.4557907845579088</c:v>
                </c:pt>
                <c:pt idx="9175">
                  <c:v>8.4557907845579088</c:v>
                </c:pt>
                <c:pt idx="9176">
                  <c:v>8.4557907845579088</c:v>
                </c:pt>
                <c:pt idx="9177">
                  <c:v>8.4557907845579088</c:v>
                </c:pt>
                <c:pt idx="9178">
                  <c:v>8.4557907845579088</c:v>
                </c:pt>
                <c:pt idx="9179">
                  <c:v>8.4557907845579088</c:v>
                </c:pt>
                <c:pt idx="9180">
                  <c:v>8.4557907845579088</c:v>
                </c:pt>
                <c:pt idx="9181">
                  <c:v>8.4557907845579088</c:v>
                </c:pt>
                <c:pt idx="9182">
                  <c:v>8.4557907845579088</c:v>
                </c:pt>
                <c:pt idx="9183">
                  <c:v>8.4557907845579088</c:v>
                </c:pt>
                <c:pt idx="9184">
                  <c:v>8.4557907845579088</c:v>
                </c:pt>
                <c:pt idx="9185">
                  <c:v>8.4557907845579088</c:v>
                </c:pt>
                <c:pt idx="9186">
                  <c:v>8.4557907845579088</c:v>
                </c:pt>
                <c:pt idx="9187">
                  <c:v>8.4557907845579088</c:v>
                </c:pt>
                <c:pt idx="9188">
                  <c:v>8.4557907845579088</c:v>
                </c:pt>
                <c:pt idx="9189">
                  <c:v>8.4557907845579088</c:v>
                </c:pt>
                <c:pt idx="9190">
                  <c:v>8.4557907845579088</c:v>
                </c:pt>
                <c:pt idx="9191">
                  <c:v>8.4557907845579088</c:v>
                </c:pt>
                <c:pt idx="9192">
                  <c:v>8.4557907845579088</c:v>
                </c:pt>
                <c:pt idx="9193">
                  <c:v>8.4557907845579088</c:v>
                </c:pt>
                <c:pt idx="9194">
                  <c:v>8.4557907845579088</c:v>
                </c:pt>
                <c:pt idx="9195">
                  <c:v>8.4557907845579088</c:v>
                </c:pt>
                <c:pt idx="9196">
                  <c:v>8.4557907845579088</c:v>
                </c:pt>
                <c:pt idx="9197">
                  <c:v>8.4557907845579088</c:v>
                </c:pt>
                <c:pt idx="9198">
                  <c:v>8.4557907845579088</c:v>
                </c:pt>
                <c:pt idx="9199">
                  <c:v>8.4557907845579088</c:v>
                </c:pt>
                <c:pt idx="9200">
                  <c:v>8.4557907845579088</c:v>
                </c:pt>
                <c:pt idx="9201">
                  <c:v>8.4557907845579088</c:v>
                </c:pt>
                <c:pt idx="9202">
                  <c:v>8.4557907845579088</c:v>
                </c:pt>
                <c:pt idx="9203">
                  <c:v>8.4557907845579088</c:v>
                </c:pt>
                <c:pt idx="9204">
                  <c:v>8.4557907845579088</c:v>
                </c:pt>
                <c:pt idx="9205">
                  <c:v>8.4557907845579088</c:v>
                </c:pt>
                <c:pt idx="9206">
                  <c:v>8.4557907845579088</c:v>
                </c:pt>
                <c:pt idx="9207">
                  <c:v>8.4557907845579088</c:v>
                </c:pt>
                <c:pt idx="9208">
                  <c:v>8.4557907845579088</c:v>
                </c:pt>
                <c:pt idx="9209">
                  <c:v>8.4557907845579088</c:v>
                </c:pt>
                <c:pt idx="9210">
                  <c:v>8.4557907845579088</c:v>
                </c:pt>
                <c:pt idx="9211">
                  <c:v>8.4557907845579088</c:v>
                </c:pt>
                <c:pt idx="9212">
                  <c:v>8.4557907845579088</c:v>
                </c:pt>
                <c:pt idx="9213">
                  <c:v>8.4557907845579088</c:v>
                </c:pt>
                <c:pt idx="9214">
                  <c:v>8.4557907845579088</c:v>
                </c:pt>
                <c:pt idx="9215">
                  <c:v>8.4557907845579088</c:v>
                </c:pt>
                <c:pt idx="9216">
                  <c:v>8.4557907845579088</c:v>
                </c:pt>
                <c:pt idx="9217">
                  <c:v>8.4557907845579088</c:v>
                </c:pt>
                <c:pt idx="9218">
                  <c:v>8.4557907845579088</c:v>
                </c:pt>
                <c:pt idx="9219">
                  <c:v>8.4557907845579088</c:v>
                </c:pt>
                <c:pt idx="9220">
                  <c:v>8.4557907845579088</c:v>
                </c:pt>
                <c:pt idx="9221">
                  <c:v>8.4557907845579088</c:v>
                </c:pt>
                <c:pt idx="9222">
                  <c:v>8.4557907845579088</c:v>
                </c:pt>
                <c:pt idx="9223">
                  <c:v>8.4557907845579088</c:v>
                </c:pt>
                <c:pt idx="9224">
                  <c:v>8.4557907845579088</c:v>
                </c:pt>
                <c:pt idx="9225">
                  <c:v>8.4557907845579088</c:v>
                </c:pt>
                <c:pt idx="9226">
                  <c:v>8.4557907845579088</c:v>
                </c:pt>
                <c:pt idx="9227">
                  <c:v>8.4557907845579088</c:v>
                </c:pt>
                <c:pt idx="9228">
                  <c:v>8.4557907845579088</c:v>
                </c:pt>
                <c:pt idx="9229">
                  <c:v>8.4557907845579088</c:v>
                </c:pt>
                <c:pt idx="9230">
                  <c:v>8.4557907845579088</c:v>
                </c:pt>
                <c:pt idx="9231">
                  <c:v>8.4557907845579088</c:v>
                </c:pt>
                <c:pt idx="9232">
                  <c:v>8.4557907845579088</c:v>
                </c:pt>
                <c:pt idx="9233">
                  <c:v>8.4557907845579088</c:v>
                </c:pt>
                <c:pt idx="9234">
                  <c:v>8.4557907845579088</c:v>
                </c:pt>
                <c:pt idx="9235">
                  <c:v>8.4557907845579088</c:v>
                </c:pt>
                <c:pt idx="9236">
                  <c:v>8.4557907845579088</c:v>
                </c:pt>
                <c:pt idx="9237">
                  <c:v>8.4557907845579088</c:v>
                </c:pt>
                <c:pt idx="9238">
                  <c:v>8.4557907845579088</c:v>
                </c:pt>
                <c:pt idx="9239">
                  <c:v>8.4557907845579088</c:v>
                </c:pt>
                <c:pt idx="9240">
                  <c:v>8.4557907845579088</c:v>
                </c:pt>
                <c:pt idx="9241">
                  <c:v>8.4557907845579088</c:v>
                </c:pt>
                <c:pt idx="9242">
                  <c:v>8.4557907845579088</c:v>
                </c:pt>
                <c:pt idx="9243">
                  <c:v>8.4557907845579088</c:v>
                </c:pt>
                <c:pt idx="9244">
                  <c:v>8.4557907845579088</c:v>
                </c:pt>
                <c:pt idx="9245">
                  <c:v>8.4557907845579088</c:v>
                </c:pt>
                <c:pt idx="9246">
                  <c:v>8.4557907845579088</c:v>
                </c:pt>
                <c:pt idx="9247">
                  <c:v>8.4557907845579088</c:v>
                </c:pt>
                <c:pt idx="9248">
                  <c:v>8.4557907845579088</c:v>
                </c:pt>
                <c:pt idx="9249">
                  <c:v>8.4557907845579088</c:v>
                </c:pt>
                <c:pt idx="9250">
                  <c:v>8.4557907845579088</c:v>
                </c:pt>
                <c:pt idx="9251">
                  <c:v>8.4557907845579088</c:v>
                </c:pt>
                <c:pt idx="9252">
                  <c:v>8.4557907845579088</c:v>
                </c:pt>
                <c:pt idx="9253">
                  <c:v>8.4557907845579088</c:v>
                </c:pt>
                <c:pt idx="9254">
                  <c:v>8.4557907845579088</c:v>
                </c:pt>
                <c:pt idx="9255">
                  <c:v>8.4557907845579088</c:v>
                </c:pt>
                <c:pt idx="9256">
                  <c:v>8.4557907845579088</c:v>
                </c:pt>
                <c:pt idx="9257">
                  <c:v>8.4557907845579088</c:v>
                </c:pt>
                <c:pt idx="9258">
                  <c:v>8.4557907845579088</c:v>
                </c:pt>
                <c:pt idx="9259">
                  <c:v>8.4557907845579088</c:v>
                </c:pt>
                <c:pt idx="9260">
                  <c:v>8.4557907845579088</c:v>
                </c:pt>
                <c:pt idx="9261">
                  <c:v>8.4557907845579088</c:v>
                </c:pt>
                <c:pt idx="9262">
                  <c:v>8.4557907845579088</c:v>
                </c:pt>
                <c:pt idx="9263">
                  <c:v>8.4557907845579088</c:v>
                </c:pt>
                <c:pt idx="9264">
                  <c:v>8.4557907845579088</c:v>
                </c:pt>
                <c:pt idx="9265">
                  <c:v>8.4557907845579088</c:v>
                </c:pt>
                <c:pt idx="9266">
                  <c:v>8.4557907845579088</c:v>
                </c:pt>
                <c:pt idx="9267">
                  <c:v>8.4557907845579088</c:v>
                </c:pt>
                <c:pt idx="9268">
                  <c:v>8.4557907845579088</c:v>
                </c:pt>
                <c:pt idx="9269">
                  <c:v>8.4557907845579088</c:v>
                </c:pt>
                <c:pt idx="9270">
                  <c:v>8.4557907845579088</c:v>
                </c:pt>
                <c:pt idx="9271">
                  <c:v>8.4557907845579088</c:v>
                </c:pt>
                <c:pt idx="9272">
                  <c:v>8.4557907845579088</c:v>
                </c:pt>
                <c:pt idx="9273">
                  <c:v>8.4557907845579088</c:v>
                </c:pt>
                <c:pt idx="9274">
                  <c:v>8.4557907845579088</c:v>
                </c:pt>
                <c:pt idx="9275">
                  <c:v>8.4557907845579088</c:v>
                </c:pt>
                <c:pt idx="9276">
                  <c:v>8.4557907845579088</c:v>
                </c:pt>
                <c:pt idx="9277">
                  <c:v>8.4557907845579088</c:v>
                </c:pt>
                <c:pt idx="9278">
                  <c:v>8.4557907845579088</c:v>
                </c:pt>
                <c:pt idx="9279">
                  <c:v>8.4557907845579088</c:v>
                </c:pt>
                <c:pt idx="9280">
                  <c:v>8.4557907845579088</c:v>
                </c:pt>
                <c:pt idx="9281">
                  <c:v>8.4557907845579088</c:v>
                </c:pt>
                <c:pt idx="9282">
                  <c:v>8.4557907845579088</c:v>
                </c:pt>
                <c:pt idx="9283">
                  <c:v>8.4557907845579088</c:v>
                </c:pt>
                <c:pt idx="9284">
                  <c:v>8.4557907845579088</c:v>
                </c:pt>
                <c:pt idx="9285">
                  <c:v>8.4557907845579088</c:v>
                </c:pt>
                <c:pt idx="9286">
                  <c:v>8.4557907845579088</c:v>
                </c:pt>
                <c:pt idx="9287">
                  <c:v>8.4557907845579088</c:v>
                </c:pt>
                <c:pt idx="9288">
                  <c:v>8.4557907845579088</c:v>
                </c:pt>
                <c:pt idx="9289">
                  <c:v>8.4557907845579088</c:v>
                </c:pt>
                <c:pt idx="9290">
                  <c:v>8.4557907845579088</c:v>
                </c:pt>
                <c:pt idx="9291">
                  <c:v>8.4557907845579088</c:v>
                </c:pt>
                <c:pt idx="9292">
                  <c:v>8.4557907845579088</c:v>
                </c:pt>
                <c:pt idx="9293">
                  <c:v>8.4557907845579088</c:v>
                </c:pt>
                <c:pt idx="9294">
                  <c:v>8.4557907845579088</c:v>
                </c:pt>
                <c:pt idx="9295">
                  <c:v>8.4557907845579088</c:v>
                </c:pt>
                <c:pt idx="9296">
                  <c:v>8.4557907845579088</c:v>
                </c:pt>
                <c:pt idx="9297">
                  <c:v>8.4557907845579088</c:v>
                </c:pt>
                <c:pt idx="9298">
                  <c:v>8.4557907845579088</c:v>
                </c:pt>
                <c:pt idx="9299">
                  <c:v>8.4557907845579088</c:v>
                </c:pt>
                <c:pt idx="9300">
                  <c:v>8.4557907845579088</c:v>
                </c:pt>
                <c:pt idx="9301">
                  <c:v>8.4557907845579088</c:v>
                </c:pt>
                <c:pt idx="9302">
                  <c:v>8.4557907845579088</c:v>
                </c:pt>
                <c:pt idx="9303">
                  <c:v>8.4557907845579088</c:v>
                </c:pt>
                <c:pt idx="9304">
                  <c:v>8.4557907845579088</c:v>
                </c:pt>
                <c:pt idx="9305">
                  <c:v>8.4557907845579088</c:v>
                </c:pt>
                <c:pt idx="9306">
                  <c:v>8.4557907845579088</c:v>
                </c:pt>
                <c:pt idx="9307">
                  <c:v>8.4557907845579088</c:v>
                </c:pt>
                <c:pt idx="9308">
                  <c:v>8.4557907845579088</c:v>
                </c:pt>
                <c:pt idx="9309">
                  <c:v>8.4557907845579088</c:v>
                </c:pt>
                <c:pt idx="9310">
                  <c:v>8.4557907845579088</c:v>
                </c:pt>
                <c:pt idx="9311">
                  <c:v>8.4557907845579088</c:v>
                </c:pt>
                <c:pt idx="9312">
                  <c:v>8.4557907845579088</c:v>
                </c:pt>
                <c:pt idx="9313">
                  <c:v>8.4557907845579088</c:v>
                </c:pt>
                <c:pt idx="9314">
                  <c:v>8.4557907845579088</c:v>
                </c:pt>
                <c:pt idx="9315">
                  <c:v>8.4557907845579088</c:v>
                </c:pt>
                <c:pt idx="9316">
                  <c:v>8.4557907845579088</c:v>
                </c:pt>
                <c:pt idx="9317">
                  <c:v>8.4557907845579088</c:v>
                </c:pt>
                <c:pt idx="9318">
                  <c:v>8.4557907845579088</c:v>
                </c:pt>
                <c:pt idx="9319">
                  <c:v>8.4557907845579088</c:v>
                </c:pt>
                <c:pt idx="9320">
                  <c:v>8.4557907845579088</c:v>
                </c:pt>
                <c:pt idx="9321">
                  <c:v>8.4557907845579088</c:v>
                </c:pt>
                <c:pt idx="9322">
                  <c:v>8.4557907845579088</c:v>
                </c:pt>
                <c:pt idx="9323">
                  <c:v>8.4557907845579088</c:v>
                </c:pt>
                <c:pt idx="9324">
                  <c:v>8.4557907845579088</c:v>
                </c:pt>
                <c:pt idx="9325">
                  <c:v>8.4557907845579088</c:v>
                </c:pt>
                <c:pt idx="9326">
                  <c:v>8.4557907845579088</c:v>
                </c:pt>
                <c:pt idx="9327">
                  <c:v>8.4557907845579088</c:v>
                </c:pt>
                <c:pt idx="9328">
                  <c:v>8.4557907845579088</c:v>
                </c:pt>
                <c:pt idx="9329">
                  <c:v>8.4557907845579088</c:v>
                </c:pt>
                <c:pt idx="9330">
                  <c:v>8.4557907845579088</c:v>
                </c:pt>
                <c:pt idx="9331">
                  <c:v>8.4557907845579088</c:v>
                </c:pt>
                <c:pt idx="9332">
                  <c:v>8.4557907845579088</c:v>
                </c:pt>
                <c:pt idx="9333">
                  <c:v>8.4557907845579088</c:v>
                </c:pt>
                <c:pt idx="9334">
                  <c:v>8.4557907845579088</c:v>
                </c:pt>
                <c:pt idx="9335">
                  <c:v>8.4557907845579088</c:v>
                </c:pt>
                <c:pt idx="9336">
                  <c:v>8.4557907845579088</c:v>
                </c:pt>
                <c:pt idx="9337">
                  <c:v>8.4557907845579088</c:v>
                </c:pt>
                <c:pt idx="9338">
                  <c:v>8.4557907845579088</c:v>
                </c:pt>
                <c:pt idx="9339">
                  <c:v>8.4557907845579088</c:v>
                </c:pt>
                <c:pt idx="9340">
                  <c:v>8.4557907845579088</c:v>
                </c:pt>
                <c:pt idx="9341">
                  <c:v>8.4557907845579088</c:v>
                </c:pt>
                <c:pt idx="9342">
                  <c:v>8.4557907845579088</c:v>
                </c:pt>
                <c:pt idx="9343">
                  <c:v>8.4557907845579088</c:v>
                </c:pt>
                <c:pt idx="9344">
                  <c:v>8.4557907845579088</c:v>
                </c:pt>
                <c:pt idx="9345">
                  <c:v>8.4557907845579088</c:v>
                </c:pt>
                <c:pt idx="9346">
                  <c:v>8.4557907845579088</c:v>
                </c:pt>
                <c:pt idx="9347">
                  <c:v>8.4557907845579088</c:v>
                </c:pt>
                <c:pt idx="9348">
                  <c:v>8.4557907845579088</c:v>
                </c:pt>
                <c:pt idx="9349">
                  <c:v>8.4557907845579088</c:v>
                </c:pt>
                <c:pt idx="9350">
                  <c:v>8.4557907845579088</c:v>
                </c:pt>
                <c:pt idx="9351">
                  <c:v>8.4557907845579088</c:v>
                </c:pt>
                <c:pt idx="9352">
                  <c:v>8.4557907845579088</c:v>
                </c:pt>
                <c:pt idx="9353">
                  <c:v>8.4557907845579088</c:v>
                </c:pt>
                <c:pt idx="9354">
                  <c:v>8.4557907845579088</c:v>
                </c:pt>
                <c:pt idx="9355">
                  <c:v>8.4557907845579088</c:v>
                </c:pt>
                <c:pt idx="9356">
                  <c:v>8.4557907845579088</c:v>
                </c:pt>
                <c:pt idx="9357">
                  <c:v>8.4557907845579088</c:v>
                </c:pt>
                <c:pt idx="9358">
                  <c:v>8.4557907845579088</c:v>
                </c:pt>
                <c:pt idx="9359">
                  <c:v>8.4557907845579088</c:v>
                </c:pt>
                <c:pt idx="9360">
                  <c:v>8.4557907845579088</c:v>
                </c:pt>
                <c:pt idx="9361">
                  <c:v>8.4557907845579088</c:v>
                </c:pt>
                <c:pt idx="9362">
                  <c:v>8.4557907845579088</c:v>
                </c:pt>
                <c:pt idx="9363">
                  <c:v>8.4557907845579088</c:v>
                </c:pt>
                <c:pt idx="9364">
                  <c:v>8.4557907845579088</c:v>
                </c:pt>
                <c:pt idx="9365">
                  <c:v>8.4557907845579088</c:v>
                </c:pt>
                <c:pt idx="9366">
                  <c:v>8.4557907845579088</c:v>
                </c:pt>
                <c:pt idx="9367">
                  <c:v>8.4557907845579088</c:v>
                </c:pt>
                <c:pt idx="9368">
                  <c:v>8.4557907845579088</c:v>
                </c:pt>
                <c:pt idx="9369">
                  <c:v>8.4557907845579088</c:v>
                </c:pt>
                <c:pt idx="9370">
                  <c:v>8.4557907845579088</c:v>
                </c:pt>
                <c:pt idx="9371">
                  <c:v>8.4557907845579088</c:v>
                </c:pt>
                <c:pt idx="9372">
                  <c:v>8.4557907845579088</c:v>
                </c:pt>
                <c:pt idx="9373">
                  <c:v>8.4557907845579088</c:v>
                </c:pt>
                <c:pt idx="9374">
                  <c:v>8.4557907845579088</c:v>
                </c:pt>
                <c:pt idx="9375">
                  <c:v>8.4557907845579088</c:v>
                </c:pt>
                <c:pt idx="9376">
                  <c:v>8.4557907845579088</c:v>
                </c:pt>
                <c:pt idx="9377">
                  <c:v>8.4557907845579088</c:v>
                </c:pt>
                <c:pt idx="9378">
                  <c:v>8.4557907845579088</c:v>
                </c:pt>
                <c:pt idx="9379">
                  <c:v>8.4557907845579088</c:v>
                </c:pt>
                <c:pt idx="9380">
                  <c:v>8.4557907845579088</c:v>
                </c:pt>
                <c:pt idx="9381">
                  <c:v>8.4557907845579088</c:v>
                </c:pt>
                <c:pt idx="9382">
                  <c:v>8.4557907845579088</c:v>
                </c:pt>
                <c:pt idx="9383">
                  <c:v>8.4557907845579088</c:v>
                </c:pt>
                <c:pt idx="9384">
                  <c:v>8.4557907845579088</c:v>
                </c:pt>
                <c:pt idx="9385">
                  <c:v>8.4557907845579088</c:v>
                </c:pt>
                <c:pt idx="9386">
                  <c:v>8.4557907845579088</c:v>
                </c:pt>
                <c:pt idx="9387">
                  <c:v>8.4557907845579088</c:v>
                </c:pt>
                <c:pt idx="9388">
                  <c:v>8.4557907845579088</c:v>
                </c:pt>
                <c:pt idx="9389">
                  <c:v>8.4557907845579088</c:v>
                </c:pt>
                <c:pt idx="9390">
                  <c:v>8.4557907845579088</c:v>
                </c:pt>
                <c:pt idx="9391">
                  <c:v>8.4557907845579088</c:v>
                </c:pt>
                <c:pt idx="9392">
                  <c:v>8.4557907845579088</c:v>
                </c:pt>
                <c:pt idx="9393">
                  <c:v>8.4557907845579088</c:v>
                </c:pt>
                <c:pt idx="9394">
                  <c:v>8.4557907845579088</c:v>
                </c:pt>
                <c:pt idx="9395">
                  <c:v>8.4557907845579088</c:v>
                </c:pt>
                <c:pt idx="9396">
                  <c:v>8.4557907845579088</c:v>
                </c:pt>
                <c:pt idx="9397">
                  <c:v>8.4557907845579088</c:v>
                </c:pt>
                <c:pt idx="9398">
                  <c:v>8.4557907845579088</c:v>
                </c:pt>
                <c:pt idx="9399">
                  <c:v>8.4557907845579088</c:v>
                </c:pt>
                <c:pt idx="9400">
                  <c:v>8.4557907845579088</c:v>
                </c:pt>
                <c:pt idx="9401">
                  <c:v>8.4557907845579088</c:v>
                </c:pt>
                <c:pt idx="9402">
                  <c:v>8.4557907845579088</c:v>
                </c:pt>
                <c:pt idx="9403">
                  <c:v>8.4557907845579088</c:v>
                </c:pt>
                <c:pt idx="9404">
                  <c:v>8.4557907845579088</c:v>
                </c:pt>
                <c:pt idx="9405">
                  <c:v>8.4557907845579088</c:v>
                </c:pt>
                <c:pt idx="9406">
                  <c:v>8.4557907845579088</c:v>
                </c:pt>
                <c:pt idx="9407">
                  <c:v>8.4557907845579088</c:v>
                </c:pt>
                <c:pt idx="9408">
                  <c:v>8.4557907845579088</c:v>
                </c:pt>
                <c:pt idx="9409">
                  <c:v>8.4557907845579088</c:v>
                </c:pt>
                <c:pt idx="9410">
                  <c:v>8.4557907845579088</c:v>
                </c:pt>
                <c:pt idx="9411">
                  <c:v>8.4557907845579088</c:v>
                </c:pt>
                <c:pt idx="9412">
                  <c:v>8.4557907845579088</c:v>
                </c:pt>
                <c:pt idx="9413">
                  <c:v>8.4557907845579088</c:v>
                </c:pt>
                <c:pt idx="9414">
                  <c:v>8.4557907845579088</c:v>
                </c:pt>
                <c:pt idx="9415">
                  <c:v>8.4557907845579088</c:v>
                </c:pt>
                <c:pt idx="9416">
                  <c:v>8.4557907845579088</c:v>
                </c:pt>
                <c:pt idx="9417">
                  <c:v>8.4557907845579088</c:v>
                </c:pt>
                <c:pt idx="9418">
                  <c:v>8.4557907845579088</c:v>
                </c:pt>
                <c:pt idx="9419">
                  <c:v>8.4557907845579088</c:v>
                </c:pt>
                <c:pt idx="9420">
                  <c:v>8.4557907845579088</c:v>
                </c:pt>
                <c:pt idx="9421">
                  <c:v>8.4557907845579088</c:v>
                </c:pt>
                <c:pt idx="9422">
                  <c:v>8.4557907845579088</c:v>
                </c:pt>
                <c:pt idx="9423">
                  <c:v>8.4557907845579088</c:v>
                </c:pt>
                <c:pt idx="9424">
                  <c:v>8.4557907845579088</c:v>
                </c:pt>
                <c:pt idx="9425">
                  <c:v>8.4557907845579088</c:v>
                </c:pt>
                <c:pt idx="9426">
                  <c:v>8.4557907845579088</c:v>
                </c:pt>
                <c:pt idx="9427">
                  <c:v>8.4557907845579088</c:v>
                </c:pt>
                <c:pt idx="9428">
                  <c:v>8.4557907845579088</c:v>
                </c:pt>
                <c:pt idx="9429">
                  <c:v>8.4557907845579088</c:v>
                </c:pt>
                <c:pt idx="9430">
                  <c:v>8.4557907845579088</c:v>
                </c:pt>
                <c:pt idx="9431">
                  <c:v>8.4557907845579088</c:v>
                </c:pt>
                <c:pt idx="9432">
                  <c:v>8.4557907845579088</c:v>
                </c:pt>
                <c:pt idx="9433">
                  <c:v>8.4557907845579088</c:v>
                </c:pt>
                <c:pt idx="9434">
                  <c:v>8.4557907845579088</c:v>
                </c:pt>
                <c:pt idx="9435">
                  <c:v>8.4557907845579088</c:v>
                </c:pt>
                <c:pt idx="9436">
                  <c:v>8.4557907845579088</c:v>
                </c:pt>
                <c:pt idx="9437">
                  <c:v>8.4557907845579088</c:v>
                </c:pt>
                <c:pt idx="9438">
                  <c:v>8.4557907845579088</c:v>
                </c:pt>
                <c:pt idx="9439">
                  <c:v>8.4557907845579088</c:v>
                </c:pt>
                <c:pt idx="9440">
                  <c:v>8.4557907845579088</c:v>
                </c:pt>
                <c:pt idx="9441">
                  <c:v>8.4557907845579088</c:v>
                </c:pt>
                <c:pt idx="9442">
                  <c:v>8.4557907845579088</c:v>
                </c:pt>
                <c:pt idx="9443">
                  <c:v>8.4557907845579088</c:v>
                </c:pt>
                <c:pt idx="9444">
                  <c:v>8.4557907845579088</c:v>
                </c:pt>
                <c:pt idx="9445">
                  <c:v>8.4557907845579088</c:v>
                </c:pt>
                <c:pt idx="9446">
                  <c:v>8.4557907845579088</c:v>
                </c:pt>
                <c:pt idx="9447">
                  <c:v>8.4557907845579088</c:v>
                </c:pt>
                <c:pt idx="9448">
                  <c:v>8.4557907845579088</c:v>
                </c:pt>
                <c:pt idx="9449">
                  <c:v>8.4557907845579088</c:v>
                </c:pt>
                <c:pt idx="9450">
                  <c:v>8.4557907845579088</c:v>
                </c:pt>
                <c:pt idx="9451">
                  <c:v>8.4557907845579088</c:v>
                </c:pt>
                <c:pt idx="9452">
                  <c:v>8.4557907845579088</c:v>
                </c:pt>
                <c:pt idx="9453">
                  <c:v>8.4557907845579088</c:v>
                </c:pt>
                <c:pt idx="9454">
                  <c:v>8.4557907845579088</c:v>
                </c:pt>
                <c:pt idx="9455">
                  <c:v>8.4557907845579088</c:v>
                </c:pt>
                <c:pt idx="9456">
                  <c:v>8.4557907845579088</c:v>
                </c:pt>
                <c:pt idx="9457">
                  <c:v>8.4557907845579088</c:v>
                </c:pt>
                <c:pt idx="9458">
                  <c:v>8.4557907845579088</c:v>
                </c:pt>
                <c:pt idx="9459">
                  <c:v>8.4557907845579088</c:v>
                </c:pt>
                <c:pt idx="9460">
                  <c:v>8.4557907845579088</c:v>
                </c:pt>
                <c:pt idx="9461">
                  <c:v>8.4557907845579088</c:v>
                </c:pt>
                <c:pt idx="9462">
                  <c:v>8.4557907845579088</c:v>
                </c:pt>
                <c:pt idx="9463">
                  <c:v>8.4557907845579088</c:v>
                </c:pt>
                <c:pt idx="9464">
                  <c:v>8.4557907845579088</c:v>
                </c:pt>
                <c:pt idx="9465">
                  <c:v>8.4557907845579088</c:v>
                </c:pt>
                <c:pt idx="9466">
                  <c:v>8.4557907845579088</c:v>
                </c:pt>
                <c:pt idx="9467">
                  <c:v>8.4557907845579088</c:v>
                </c:pt>
                <c:pt idx="9468">
                  <c:v>8.4557907845579088</c:v>
                </c:pt>
                <c:pt idx="9469">
                  <c:v>8.4557907845579088</c:v>
                </c:pt>
                <c:pt idx="9470">
                  <c:v>8.4557907845579088</c:v>
                </c:pt>
                <c:pt idx="9471">
                  <c:v>8.4557907845579088</c:v>
                </c:pt>
                <c:pt idx="9472">
                  <c:v>8.4557907845579088</c:v>
                </c:pt>
                <c:pt idx="9473">
                  <c:v>8.4557907845579088</c:v>
                </c:pt>
                <c:pt idx="9474">
                  <c:v>8.4557907845579088</c:v>
                </c:pt>
                <c:pt idx="9475">
                  <c:v>8.4557907845579088</c:v>
                </c:pt>
                <c:pt idx="9476">
                  <c:v>8.4557907845579088</c:v>
                </c:pt>
                <c:pt idx="9477">
                  <c:v>8.4557907845579088</c:v>
                </c:pt>
                <c:pt idx="9478">
                  <c:v>8.4557907845579088</c:v>
                </c:pt>
                <c:pt idx="9479">
                  <c:v>8.4557907845579088</c:v>
                </c:pt>
                <c:pt idx="9480">
                  <c:v>8.4557907845579088</c:v>
                </c:pt>
                <c:pt idx="9481">
                  <c:v>8.4557907845579088</c:v>
                </c:pt>
                <c:pt idx="9482">
                  <c:v>8.4557907845579088</c:v>
                </c:pt>
                <c:pt idx="9483">
                  <c:v>8.4557907845579088</c:v>
                </c:pt>
                <c:pt idx="9484">
                  <c:v>8.4557907845579088</c:v>
                </c:pt>
                <c:pt idx="9485">
                  <c:v>8.4557907845579088</c:v>
                </c:pt>
                <c:pt idx="9486">
                  <c:v>8.4557907845579088</c:v>
                </c:pt>
                <c:pt idx="9487">
                  <c:v>8.4557907845579088</c:v>
                </c:pt>
                <c:pt idx="9488">
                  <c:v>8.4557907845579088</c:v>
                </c:pt>
                <c:pt idx="9489">
                  <c:v>8.4557907845579088</c:v>
                </c:pt>
                <c:pt idx="9490">
                  <c:v>8.4557907845579088</c:v>
                </c:pt>
                <c:pt idx="9491">
                  <c:v>8.4557907845579088</c:v>
                </c:pt>
                <c:pt idx="9492">
                  <c:v>8.4557907845579088</c:v>
                </c:pt>
                <c:pt idx="9493">
                  <c:v>8.4557907845579088</c:v>
                </c:pt>
                <c:pt idx="9494">
                  <c:v>8.4557907845579088</c:v>
                </c:pt>
                <c:pt idx="9495">
                  <c:v>8.4557907845579088</c:v>
                </c:pt>
                <c:pt idx="9496">
                  <c:v>8.4557907845579088</c:v>
                </c:pt>
                <c:pt idx="9497">
                  <c:v>8.4557907845579088</c:v>
                </c:pt>
                <c:pt idx="9498">
                  <c:v>8.4557907845579088</c:v>
                </c:pt>
                <c:pt idx="9499">
                  <c:v>8.4557907845579088</c:v>
                </c:pt>
                <c:pt idx="9500">
                  <c:v>8.4557907845579088</c:v>
                </c:pt>
                <c:pt idx="9501">
                  <c:v>8.4557907845579088</c:v>
                </c:pt>
                <c:pt idx="9502">
                  <c:v>8.4557907845579088</c:v>
                </c:pt>
                <c:pt idx="9503">
                  <c:v>8.4557907845579088</c:v>
                </c:pt>
                <c:pt idx="9504">
                  <c:v>8.4557907845579088</c:v>
                </c:pt>
                <c:pt idx="9505">
                  <c:v>8.4557907845579088</c:v>
                </c:pt>
                <c:pt idx="9506">
                  <c:v>8.4557907845579088</c:v>
                </c:pt>
                <c:pt idx="9507">
                  <c:v>8.4557907845579088</c:v>
                </c:pt>
                <c:pt idx="9508">
                  <c:v>8.4557907845579088</c:v>
                </c:pt>
                <c:pt idx="9509">
                  <c:v>8.4557907845579088</c:v>
                </c:pt>
                <c:pt idx="9510">
                  <c:v>8.4557907845579088</c:v>
                </c:pt>
                <c:pt idx="9511">
                  <c:v>8.4557907845579088</c:v>
                </c:pt>
                <c:pt idx="9512">
                  <c:v>8.4557907845579088</c:v>
                </c:pt>
                <c:pt idx="9513">
                  <c:v>8.4557907845579088</c:v>
                </c:pt>
                <c:pt idx="9514">
                  <c:v>8.4557907845579088</c:v>
                </c:pt>
                <c:pt idx="9515">
                  <c:v>8.4557907845579088</c:v>
                </c:pt>
                <c:pt idx="9516">
                  <c:v>8.4557907845579088</c:v>
                </c:pt>
                <c:pt idx="9517">
                  <c:v>8.4557907845579088</c:v>
                </c:pt>
                <c:pt idx="9518">
                  <c:v>8.4557907845579088</c:v>
                </c:pt>
                <c:pt idx="9519">
                  <c:v>8.4557907845579088</c:v>
                </c:pt>
                <c:pt idx="9520">
                  <c:v>8.4557907845579088</c:v>
                </c:pt>
                <c:pt idx="9521">
                  <c:v>8.4557907845579088</c:v>
                </c:pt>
                <c:pt idx="9522">
                  <c:v>8.4557907845579088</c:v>
                </c:pt>
                <c:pt idx="9523">
                  <c:v>0</c:v>
                </c:pt>
                <c:pt idx="9524">
                  <c:v>8.4557907845579088</c:v>
                </c:pt>
                <c:pt idx="9525">
                  <c:v>8.4557907845579088</c:v>
                </c:pt>
                <c:pt idx="9526">
                  <c:v>8.4557907845579088</c:v>
                </c:pt>
                <c:pt idx="9527">
                  <c:v>8.4557907845579088</c:v>
                </c:pt>
                <c:pt idx="9528">
                  <c:v>8.4557907845579088</c:v>
                </c:pt>
                <c:pt idx="9529">
                  <c:v>8.4557907845579088</c:v>
                </c:pt>
                <c:pt idx="9530">
                  <c:v>8.4557907845579088</c:v>
                </c:pt>
                <c:pt idx="9531">
                  <c:v>8.4557907845579088</c:v>
                </c:pt>
                <c:pt idx="9532">
                  <c:v>8.4557907845579088</c:v>
                </c:pt>
                <c:pt idx="9533">
                  <c:v>8.4557907845579088</c:v>
                </c:pt>
                <c:pt idx="9534">
                  <c:v>8.4557907845579088</c:v>
                </c:pt>
                <c:pt idx="9535">
                  <c:v>8.4557907845579088</c:v>
                </c:pt>
                <c:pt idx="9536">
                  <c:v>8.4557907845579088</c:v>
                </c:pt>
                <c:pt idx="9537">
                  <c:v>8.4557907845579088</c:v>
                </c:pt>
                <c:pt idx="9538">
                  <c:v>8.4557907845579088</c:v>
                </c:pt>
                <c:pt idx="9539">
                  <c:v>8.4557907845579088</c:v>
                </c:pt>
                <c:pt idx="9540">
                  <c:v>8.4557907845579088</c:v>
                </c:pt>
                <c:pt idx="9541">
                  <c:v>8.4557907845579088</c:v>
                </c:pt>
                <c:pt idx="9542">
                  <c:v>8.4557907845579088</c:v>
                </c:pt>
                <c:pt idx="9543">
                  <c:v>8.4557907845579088</c:v>
                </c:pt>
                <c:pt idx="9544">
                  <c:v>8.4557907845579088</c:v>
                </c:pt>
                <c:pt idx="9545">
                  <c:v>8.4557907845579088</c:v>
                </c:pt>
                <c:pt idx="9546">
                  <c:v>8.4557907845579088</c:v>
                </c:pt>
                <c:pt idx="9547">
                  <c:v>8.4557907845579088</c:v>
                </c:pt>
                <c:pt idx="9548">
                  <c:v>8.4557907845579088</c:v>
                </c:pt>
                <c:pt idx="9549">
                  <c:v>8.4557907845579088</c:v>
                </c:pt>
                <c:pt idx="9550">
                  <c:v>8.4557907845579088</c:v>
                </c:pt>
                <c:pt idx="9551">
                  <c:v>8.4557907845579088</c:v>
                </c:pt>
                <c:pt idx="9552">
                  <c:v>8.4557907845579088</c:v>
                </c:pt>
                <c:pt idx="9553">
                  <c:v>8.4557907845579088</c:v>
                </c:pt>
                <c:pt idx="9554">
                  <c:v>8.4557907845579088</c:v>
                </c:pt>
                <c:pt idx="9555">
                  <c:v>8.4557907845579088</c:v>
                </c:pt>
                <c:pt idx="9556">
                  <c:v>8.4557907845579088</c:v>
                </c:pt>
                <c:pt idx="9557">
                  <c:v>8.4557907845579088</c:v>
                </c:pt>
                <c:pt idx="9558">
                  <c:v>8.4557907845579088</c:v>
                </c:pt>
                <c:pt idx="9559">
                  <c:v>8.4557907845579088</c:v>
                </c:pt>
                <c:pt idx="9560">
                  <c:v>8.4557907845579088</c:v>
                </c:pt>
                <c:pt idx="9561">
                  <c:v>8.4557907845579088</c:v>
                </c:pt>
                <c:pt idx="9562">
                  <c:v>8.4557907845579088</c:v>
                </c:pt>
                <c:pt idx="9563">
                  <c:v>8.4557907845579088</c:v>
                </c:pt>
                <c:pt idx="9564">
                  <c:v>8.4557907845579088</c:v>
                </c:pt>
                <c:pt idx="9565">
                  <c:v>8.4557907845579088</c:v>
                </c:pt>
                <c:pt idx="9566">
                  <c:v>8.4557907845579088</c:v>
                </c:pt>
                <c:pt idx="9567">
                  <c:v>8.4557907845579088</c:v>
                </c:pt>
                <c:pt idx="9568">
                  <c:v>8.4557907845579088</c:v>
                </c:pt>
                <c:pt idx="9569">
                  <c:v>8.4557907845579088</c:v>
                </c:pt>
                <c:pt idx="9570">
                  <c:v>8.4557907845579088</c:v>
                </c:pt>
                <c:pt idx="9571">
                  <c:v>8.4557907845579088</c:v>
                </c:pt>
                <c:pt idx="9572">
                  <c:v>8.4557907845579088</c:v>
                </c:pt>
                <c:pt idx="9573">
                  <c:v>8.4557907845579088</c:v>
                </c:pt>
                <c:pt idx="9574">
                  <c:v>8.4557907845579088</c:v>
                </c:pt>
                <c:pt idx="9575">
                  <c:v>8.4557907845579088</c:v>
                </c:pt>
                <c:pt idx="9576">
                  <c:v>8.4557907845579088</c:v>
                </c:pt>
                <c:pt idx="9577">
                  <c:v>8.4557907845579088</c:v>
                </c:pt>
                <c:pt idx="9578">
                  <c:v>8.4557907845579088</c:v>
                </c:pt>
                <c:pt idx="9579">
                  <c:v>8.4557907845579088</c:v>
                </c:pt>
                <c:pt idx="9580">
                  <c:v>8.4557907845579088</c:v>
                </c:pt>
                <c:pt idx="9581">
                  <c:v>8.4557907845579088</c:v>
                </c:pt>
                <c:pt idx="9582">
                  <c:v>8.4557907845579088</c:v>
                </c:pt>
                <c:pt idx="9583">
                  <c:v>8.4557907845579088</c:v>
                </c:pt>
                <c:pt idx="9584">
                  <c:v>8.4557907845579088</c:v>
                </c:pt>
                <c:pt idx="9585">
                  <c:v>8.4557907845579088</c:v>
                </c:pt>
                <c:pt idx="9586">
                  <c:v>8.4557907845579088</c:v>
                </c:pt>
                <c:pt idx="9587">
                  <c:v>8.4557907845579088</c:v>
                </c:pt>
                <c:pt idx="9588">
                  <c:v>8.4557907845579088</c:v>
                </c:pt>
                <c:pt idx="9589">
                  <c:v>8.4557907845579088</c:v>
                </c:pt>
                <c:pt idx="9590">
                  <c:v>8.4557907845579088</c:v>
                </c:pt>
                <c:pt idx="9591">
                  <c:v>8.4557907845579088</c:v>
                </c:pt>
                <c:pt idx="9592">
                  <c:v>8.4557907845579088</c:v>
                </c:pt>
                <c:pt idx="9593">
                  <c:v>8.4557907845579088</c:v>
                </c:pt>
                <c:pt idx="9594">
                  <c:v>8.4557907845579088</c:v>
                </c:pt>
                <c:pt idx="9595">
                  <c:v>8.4557907845579088</c:v>
                </c:pt>
                <c:pt idx="9596">
                  <c:v>8.4557907845579088</c:v>
                </c:pt>
                <c:pt idx="9597">
                  <c:v>8.4557907845579088</c:v>
                </c:pt>
                <c:pt idx="9598">
                  <c:v>8.4557907845579088</c:v>
                </c:pt>
                <c:pt idx="9599">
                  <c:v>8.4557907845579088</c:v>
                </c:pt>
                <c:pt idx="9600">
                  <c:v>8.4557907845579088</c:v>
                </c:pt>
                <c:pt idx="9601">
                  <c:v>8.4557907845579088</c:v>
                </c:pt>
                <c:pt idx="9602">
                  <c:v>8.4557907845579088</c:v>
                </c:pt>
                <c:pt idx="9603">
                  <c:v>8.4557907845579088</c:v>
                </c:pt>
                <c:pt idx="9604">
                  <c:v>8.4557907845579088</c:v>
                </c:pt>
                <c:pt idx="9605">
                  <c:v>8.4557907845579088</c:v>
                </c:pt>
                <c:pt idx="9606">
                  <c:v>8.4557907845579088</c:v>
                </c:pt>
                <c:pt idx="9607">
                  <c:v>8.4557907845579088</c:v>
                </c:pt>
                <c:pt idx="9608">
                  <c:v>8.4557907845579088</c:v>
                </c:pt>
                <c:pt idx="9609">
                  <c:v>0</c:v>
                </c:pt>
                <c:pt idx="9610">
                  <c:v>8.4557907845579088</c:v>
                </c:pt>
                <c:pt idx="9611">
                  <c:v>8.4557907845579088</c:v>
                </c:pt>
                <c:pt idx="9612">
                  <c:v>8.4557907845579088</c:v>
                </c:pt>
                <c:pt idx="9613">
                  <c:v>8.4557907845579088</c:v>
                </c:pt>
                <c:pt idx="9614">
                  <c:v>8.4557907845579088</c:v>
                </c:pt>
                <c:pt idx="9615">
                  <c:v>8.4557907845579088</c:v>
                </c:pt>
                <c:pt idx="9616">
                  <c:v>8.4557907845579088</c:v>
                </c:pt>
                <c:pt idx="9617">
                  <c:v>8.4557907845579088</c:v>
                </c:pt>
                <c:pt idx="9618">
                  <c:v>8.4557907845579088</c:v>
                </c:pt>
                <c:pt idx="9619">
                  <c:v>8.4557907845579088</c:v>
                </c:pt>
                <c:pt idx="9620">
                  <c:v>8.4557907845579088</c:v>
                </c:pt>
                <c:pt idx="9621">
                  <c:v>8.4557907845579088</c:v>
                </c:pt>
                <c:pt idx="9622">
                  <c:v>8.4557907845579088</c:v>
                </c:pt>
                <c:pt idx="9623">
                  <c:v>8.4557907845579088</c:v>
                </c:pt>
                <c:pt idx="9624">
                  <c:v>8.4557907845579088</c:v>
                </c:pt>
                <c:pt idx="9625">
                  <c:v>8.4557907845579088</c:v>
                </c:pt>
                <c:pt idx="9626">
                  <c:v>8.4557907845579088</c:v>
                </c:pt>
                <c:pt idx="9627">
                  <c:v>8.4557907845579088</c:v>
                </c:pt>
                <c:pt idx="9628">
                  <c:v>8.4557907845579088</c:v>
                </c:pt>
                <c:pt idx="9629">
                  <c:v>8.4557907845579088</c:v>
                </c:pt>
                <c:pt idx="9630">
                  <c:v>8.4557907845579088</c:v>
                </c:pt>
                <c:pt idx="9631">
                  <c:v>8.4557907845579088</c:v>
                </c:pt>
                <c:pt idx="9632">
                  <c:v>8.4557907845579088</c:v>
                </c:pt>
                <c:pt idx="9633">
                  <c:v>8.4557907845579088</c:v>
                </c:pt>
                <c:pt idx="9634">
                  <c:v>8.4557907845579088</c:v>
                </c:pt>
                <c:pt idx="9635">
                  <c:v>8.4557907845579088</c:v>
                </c:pt>
                <c:pt idx="9636">
                  <c:v>8.4557907845579088</c:v>
                </c:pt>
                <c:pt idx="9637">
                  <c:v>8.4557907845579088</c:v>
                </c:pt>
                <c:pt idx="9638">
                  <c:v>8.4557907845579088</c:v>
                </c:pt>
                <c:pt idx="9639">
                  <c:v>8.4557907845579088</c:v>
                </c:pt>
                <c:pt idx="9640">
                  <c:v>8.4557907845579088</c:v>
                </c:pt>
                <c:pt idx="9641">
                  <c:v>8.4557907845579088</c:v>
                </c:pt>
                <c:pt idx="9642">
                  <c:v>8.4557907845579088</c:v>
                </c:pt>
                <c:pt idx="9643">
                  <c:v>8.4557907845579088</c:v>
                </c:pt>
                <c:pt idx="9644">
                  <c:v>8.4557907845579088</c:v>
                </c:pt>
                <c:pt idx="9645">
                  <c:v>8.4557907845579088</c:v>
                </c:pt>
                <c:pt idx="9646">
                  <c:v>8.4557907845579088</c:v>
                </c:pt>
                <c:pt idx="9647">
                  <c:v>8.4557907845579088</c:v>
                </c:pt>
                <c:pt idx="9648">
                  <c:v>8.4557907845579088</c:v>
                </c:pt>
                <c:pt idx="9649">
                  <c:v>8.4557907845579088</c:v>
                </c:pt>
                <c:pt idx="9650">
                  <c:v>8.4557907845579088</c:v>
                </c:pt>
                <c:pt idx="9651">
                  <c:v>8.4557907845579088</c:v>
                </c:pt>
                <c:pt idx="9652">
                  <c:v>8.4557907845579088</c:v>
                </c:pt>
                <c:pt idx="9653">
                  <c:v>8.4557907845579088</c:v>
                </c:pt>
                <c:pt idx="9654">
                  <c:v>8.4557907845579088</c:v>
                </c:pt>
                <c:pt idx="9655">
                  <c:v>8.4557907845579088</c:v>
                </c:pt>
                <c:pt idx="9656">
                  <c:v>8.4557907845579088</c:v>
                </c:pt>
                <c:pt idx="9657">
                  <c:v>8.4557907845579088</c:v>
                </c:pt>
                <c:pt idx="9658">
                  <c:v>8.4557907845579088</c:v>
                </c:pt>
                <c:pt idx="9659">
                  <c:v>8.4557907845579088</c:v>
                </c:pt>
                <c:pt idx="9660">
                  <c:v>8.4557907845579088</c:v>
                </c:pt>
                <c:pt idx="9661">
                  <c:v>8.4557907845579088</c:v>
                </c:pt>
                <c:pt idx="9662">
                  <c:v>8.4557907845579088</c:v>
                </c:pt>
                <c:pt idx="9663">
                  <c:v>8.4557907845579088</c:v>
                </c:pt>
                <c:pt idx="9664">
                  <c:v>8.4557907845579088</c:v>
                </c:pt>
                <c:pt idx="9665">
                  <c:v>8.4557907845579088</c:v>
                </c:pt>
                <c:pt idx="9666">
                  <c:v>8.4557907845579088</c:v>
                </c:pt>
                <c:pt idx="9667">
                  <c:v>8.4557907845579088</c:v>
                </c:pt>
                <c:pt idx="9668">
                  <c:v>8.4557907845579088</c:v>
                </c:pt>
                <c:pt idx="9669">
                  <c:v>8.4557907845579088</c:v>
                </c:pt>
                <c:pt idx="9670">
                  <c:v>8.4557907845579088</c:v>
                </c:pt>
                <c:pt idx="9671">
                  <c:v>8.4557907845579088</c:v>
                </c:pt>
                <c:pt idx="9672">
                  <c:v>8.4557907845579088</c:v>
                </c:pt>
                <c:pt idx="9673">
                  <c:v>8.4557907845579088</c:v>
                </c:pt>
                <c:pt idx="9674">
                  <c:v>8.4557907845579088</c:v>
                </c:pt>
                <c:pt idx="9675">
                  <c:v>8.4557907845579088</c:v>
                </c:pt>
                <c:pt idx="9676">
                  <c:v>8.4557907845579088</c:v>
                </c:pt>
                <c:pt idx="9677">
                  <c:v>8.4557907845579088</c:v>
                </c:pt>
                <c:pt idx="9678">
                  <c:v>8.4557907845579088</c:v>
                </c:pt>
                <c:pt idx="9679">
                  <c:v>8.4557907845579088</c:v>
                </c:pt>
                <c:pt idx="9680">
                  <c:v>8.4557907845579088</c:v>
                </c:pt>
                <c:pt idx="9681">
                  <c:v>8.4557907845579088</c:v>
                </c:pt>
                <c:pt idx="9682">
                  <c:v>8.4557907845579088</c:v>
                </c:pt>
                <c:pt idx="9683">
                  <c:v>8.4557907845579088</c:v>
                </c:pt>
                <c:pt idx="9684">
                  <c:v>8.4557907845579088</c:v>
                </c:pt>
                <c:pt idx="9685">
                  <c:v>8.4557907845579088</c:v>
                </c:pt>
                <c:pt idx="9686">
                  <c:v>8.4557907845579088</c:v>
                </c:pt>
                <c:pt idx="9687">
                  <c:v>8.4557907845579088</c:v>
                </c:pt>
                <c:pt idx="9688">
                  <c:v>8.4557907845579088</c:v>
                </c:pt>
                <c:pt idx="9689">
                  <c:v>8.4557907845579088</c:v>
                </c:pt>
                <c:pt idx="9690">
                  <c:v>8.4557907845579088</c:v>
                </c:pt>
                <c:pt idx="9691">
                  <c:v>8.4557907845579088</c:v>
                </c:pt>
                <c:pt idx="9692">
                  <c:v>8.4557907845579088</c:v>
                </c:pt>
                <c:pt idx="9693">
                  <c:v>8.4557907845579088</c:v>
                </c:pt>
                <c:pt idx="9694">
                  <c:v>8.4557907845579088</c:v>
                </c:pt>
                <c:pt idx="9695">
                  <c:v>8.4557907845579088</c:v>
                </c:pt>
                <c:pt idx="9696">
                  <c:v>8.4557907845579088</c:v>
                </c:pt>
                <c:pt idx="9697">
                  <c:v>8.4557907845579088</c:v>
                </c:pt>
                <c:pt idx="9698">
                  <c:v>8.4557907845579088</c:v>
                </c:pt>
                <c:pt idx="9699">
                  <c:v>8.4557907845579088</c:v>
                </c:pt>
                <c:pt idx="9700">
                  <c:v>8.4557907845579088</c:v>
                </c:pt>
                <c:pt idx="9701">
                  <c:v>8.4557907845579088</c:v>
                </c:pt>
                <c:pt idx="9702">
                  <c:v>8.4557907845579088</c:v>
                </c:pt>
                <c:pt idx="9703">
                  <c:v>8.4557907845579088</c:v>
                </c:pt>
                <c:pt idx="9704">
                  <c:v>8.4557907845579088</c:v>
                </c:pt>
                <c:pt idx="9705">
                  <c:v>8.4557907845579088</c:v>
                </c:pt>
                <c:pt idx="9706">
                  <c:v>8.4557907845579088</c:v>
                </c:pt>
                <c:pt idx="9707">
                  <c:v>8.4557907845579088</c:v>
                </c:pt>
                <c:pt idx="9708">
                  <c:v>8.4557907845579088</c:v>
                </c:pt>
                <c:pt idx="9709">
                  <c:v>8.4557907845579088</c:v>
                </c:pt>
                <c:pt idx="9710">
                  <c:v>8.4557907845579088</c:v>
                </c:pt>
                <c:pt idx="9711">
                  <c:v>8.4557907845579088</c:v>
                </c:pt>
                <c:pt idx="9712">
                  <c:v>8.4557907845579088</c:v>
                </c:pt>
                <c:pt idx="9713">
                  <c:v>8.4557907845579088</c:v>
                </c:pt>
                <c:pt idx="9714">
                  <c:v>8.4557907845579088</c:v>
                </c:pt>
                <c:pt idx="9715">
                  <c:v>8.4557907845579088</c:v>
                </c:pt>
                <c:pt idx="9716">
                  <c:v>8.4557907845579088</c:v>
                </c:pt>
                <c:pt idx="9717">
                  <c:v>8.4557907845579088</c:v>
                </c:pt>
                <c:pt idx="9718">
                  <c:v>8.4557907845579088</c:v>
                </c:pt>
                <c:pt idx="9719">
                  <c:v>8.4557907845579088</c:v>
                </c:pt>
                <c:pt idx="9720">
                  <c:v>8.4557907845579088</c:v>
                </c:pt>
                <c:pt idx="9721">
                  <c:v>8.4557907845579088</c:v>
                </c:pt>
                <c:pt idx="9722">
                  <c:v>8.4557907845579088</c:v>
                </c:pt>
                <c:pt idx="9723">
                  <c:v>8.4557907845579088</c:v>
                </c:pt>
                <c:pt idx="9724">
                  <c:v>8.4557907845579088</c:v>
                </c:pt>
                <c:pt idx="9725">
                  <c:v>8.4557907845579088</c:v>
                </c:pt>
                <c:pt idx="9726">
                  <c:v>8.4557907845579088</c:v>
                </c:pt>
                <c:pt idx="9727">
                  <c:v>8.4557907845579088</c:v>
                </c:pt>
                <c:pt idx="9728">
                  <c:v>8.4557907845579088</c:v>
                </c:pt>
                <c:pt idx="9729">
                  <c:v>8.4557907845579088</c:v>
                </c:pt>
                <c:pt idx="9730">
                  <c:v>8.4557907845579088</c:v>
                </c:pt>
                <c:pt idx="9731">
                  <c:v>8.4557907845579088</c:v>
                </c:pt>
                <c:pt idx="9732">
                  <c:v>8.4557907845579088</c:v>
                </c:pt>
                <c:pt idx="9733">
                  <c:v>8.4557907845579088</c:v>
                </c:pt>
                <c:pt idx="9734">
                  <c:v>8.4557907845579088</c:v>
                </c:pt>
                <c:pt idx="9735">
                  <c:v>8.4557907845579088</c:v>
                </c:pt>
                <c:pt idx="9736">
                  <c:v>8.4557907845579088</c:v>
                </c:pt>
                <c:pt idx="9737">
                  <c:v>8.4557907845579088</c:v>
                </c:pt>
                <c:pt idx="9738">
                  <c:v>8.4557907845579088</c:v>
                </c:pt>
                <c:pt idx="9739">
                  <c:v>8.4557907845579088</c:v>
                </c:pt>
                <c:pt idx="9740">
                  <c:v>8.4557907845579088</c:v>
                </c:pt>
                <c:pt idx="9741">
                  <c:v>8.4557907845579088</c:v>
                </c:pt>
                <c:pt idx="9742">
                  <c:v>8.4557907845579088</c:v>
                </c:pt>
                <c:pt idx="9743">
                  <c:v>8.4557907845579088</c:v>
                </c:pt>
                <c:pt idx="9744">
                  <c:v>8.4557907845579088</c:v>
                </c:pt>
                <c:pt idx="9745">
                  <c:v>8.4557907845579088</c:v>
                </c:pt>
                <c:pt idx="9746">
                  <c:v>8.4557907845579088</c:v>
                </c:pt>
                <c:pt idx="9747">
                  <c:v>8.4557907845579088</c:v>
                </c:pt>
                <c:pt idx="9748">
                  <c:v>8.4557907845579088</c:v>
                </c:pt>
                <c:pt idx="9749">
                  <c:v>8.4557907845579088</c:v>
                </c:pt>
                <c:pt idx="9750">
                  <c:v>8.4557907845579088</c:v>
                </c:pt>
                <c:pt idx="9751">
                  <c:v>8.4557907845579088</c:v>
                </c:pt>
                <c:pt idx="9752">
                  <c:v>8.4557907845579088</c:v>
                </c:pt>
                <c:pt idx="9753">
                  <c:v>8.4557907845579088</c:v>
                </c:pt>
                <c:pt idx="9754">
                  <c:v>8.4557907845579088</c:v>
                </c:pt>
                <c:pt idx="9755">
                  <c:v>8.4557907845579088</c:v>
                </c:pt>
                <c:pt idx="9756">
                  <c:v>8.4557907845579088</c:v>
                </c:pt>
                <c:pt idx="9757">
                  <c:v>8.4557907845579088</c:v>
                </c:pt>
                <c:pt idx="9758">
                  <c:v>8.4557907845579088</c:v>
                </c:pt>
                <c:pt idx="9759">
                  <c:v>8.4557907845579088</c:v>
                </c:pt>
                <c:pt idx="9760">
                  <c:v>8.4557907845579088</c:v>
                </c:pt>
                <c:pt idx="9761">
                  <c:v>8.4557907845579088</c:v>
                </c:pt>
                <c:pt idx="9762">
                  <c:v>8.4557907845579088</c:v>
                </c:pt>
                <c:pt idx="9763">
                  <c:v>8.4557907845579088</c:v>
                </c:pt>
                <c:pt idx="9764">
                  <c:v>8.4557907845579088</c:v>
                </c:pt>
                <c:pt idx="9765">
                  <c:v>8.4557907845579088</c:v>
                </c:pt>
                <c:pt idx="9766">
                  <c:v>8.4557907845579088</c:v>
                </c:pt>
                <c:pt idx="9767">
                  <c:v>8.4557907845579088</c:v>
                </c:pt>
                <c:pt idx="9768">
                  <c:v>8.4557907845579088</c:v>
                </c:pt>
                <c:pt idx="9769">
                  <c:v>8.4557907845579088</c:v>
                </c:pt>
                <c:pt idx="9770">
                  <c:v>8.4557907845579088</c:v>
                </c:pt>
                <c:pt idx="9771">
                  <c:v>8.4557907845579088</c:v>
                </c:pt>
                <c:pt idx="9772">
                  <c:v>8.4557907845579088</c:v>
                </c:pt>
                <c:pt idx="9773">
                  <c:v>8.4557907845579088</c:v>
                </c:pt>
                <c:pt idx="9774">
                  <c:v>8.4557907845579088</c:v>
                </c:pt>
                <c:pt idx="9775">
                  <c:v>8.4557907845579088</c:v>
                </c:pt>
                <c:pt idx="9776">
                  <c:v>8.4557907845579088</c:v>
                </c:pt>
                <c:pt idx="9777">
                  <c:v>8.4557907845579088</c:v>
                </c:pt>
                <c:pt idx="9778">
                  <c:v>8.4557907845579088</c:v>
                </c:pt>
                <c:pt idx="9779">
                  <c:v>8.4557907845579088</c:v>
                </c:pt>
                <c:pt idx="9780">
                  <c:v>8.4557907845579088</c:v>
                </c:pt>
                <c:pt idx="9781">
                  <c:v>8.4557907845579088</c:v>
                </c:pt>
                <c:pt idx="9782">
                  <c:v>8.4557907845579088</c:v>
                </c:pt>
                <c:pt idx="9783">
                  <c:v>8.4557907845579088</c:v>
                </c:pt>
                <c:pt idx="9784">
                  <c:v>8.4557907845579088</c:v>
                </c:pt>
                <c:pt idx="9785">
                  <c:v>8.4557907845579088</c:v>
                </c:pt>
                <c:pt idx="9786">
                  <c:v>8.4557907845579088</c:v>
                </c:pt>
                <c:pt idx="9787">
                  <c:v>8.4557907845579088</c:v>
                </c:pt>
                <c:pt idx="9788">
                  <c:v>8.4557907845579088</c:v>
                </c:pt>
                <c:pt idx="9789">
                  <c:v>8.4557907845579088</c:v>
                </c:pt>
                <c:pt idx="9790">
                  <c:v>8.4557907845579088</c:v>
                </c:pt>
                <c:pt idx="9791">
                  <c:v>8.4557907845579088</c:v>
                </c:pt>
                <c:pt idx="9792">
                  <c:v>8.4557907845579088</c:v>
                </c:pt>
                <c:pt idx="9793">
                  <c:v>8.4557907845579088</c:v>
                </c:pt>
                <c:pt idx="9794">
                  <c:v>8.4557907845579088</c:v>
                </c:pt>
                <c:pt idx="9795">
                  <c:v>8.4557907845579088</c:v>
                </c:pt>
                <c:pt idx="9796">
                  <c:v>8.4557907845579088</c:v>
                </c:pt>
                <c:pt idx="9797">
                  <c:v>0</c:v>
                </c:pt>
                <c:pt idx="9798">
                  <c:v>8.4557907845579088</c:v>
                </c:pt>
                <c:pt idx="9799">
                  <c:v>8.4557907845579088</c:v>
                </c:pt>
                <c:pt idx="9800">
                  <c:v>8.4557907845579088</c:v>
                </c:pt>
                <c:pt idx="9801">
                  <c:v>8.4557907845579088</c:v>
                </c:pt>
                <c:pt idx="9802">
                  <c:v>8.4557907845579088</c:v>
                </c:pt>
                <c:pt idx="9803">
                  <c:v>8.4557907845579088</c:v>
                </c:pt>
                <c:pt idx="9804">
                  <c:v>8.4557907845579088</c:v>
                </c:pt>
                <c:pt idx="9805">
                  <c:v>8.4557907845579088</c:v>
                </c:pt>
                <c:pt idx="9806">
                  <c:v>8.4557907845579088</c:v>
                </c:pt>
                <c:pt idx="9807">
                  <c:v>8.4557907845579088</c:v>
                </c:pt>
                <c:pt idx="9808">
                  <c:v>8.4557907845579088</c:v>
                </c:pt>
                <c:pt idx="9809">
                  <c:v>8.4557907845579088</c:v>
                </c:pt>
                <c:pt idx="9810">
                  <c:v>8.4557907845579088</c:v>
                </c:pt>
                <c:pt idx="9811">
                  <c:v>8.4557907845579088</c:v>
                </c:pt>
                <c:pt idx="9812">
                  <c:v>8.4557907845579088</c:v>
                </c:pt>
                <c:pt idx="9813">
                  <c:v>8.4557907845579088</c:v>
                </c:pt>
                <c:pt idx="9814">
                  <c:v>8.4557907845579088</c:v>
                </c:pt>
                <c:pt idx="9815">
                  <c:v>8.4557907845579088</c:v>
                </c:pt>
                <c:pt idx="9816">
                  <c:v>8.4557907845579088</c:v>
                </c:pt>
                <c:pt idx="9817">
                  <c:v>8.4557907845579088</c:v>
                </c:pt>
                <c:pt idx="9818">
                  <c:v>8.4557907845579088</c:v>
                </c:pt>
                <c:pt idx="9819">
                  <c:v>8.4557907845579088</c:v>
                </c:pt>
                <c:pt idx="9820">
                  <c:v>8.4557907845579088</c:v>
                </c:pt>
                <c:pt idx="9821">
                  <c:v>8.4557907845579088</c:v>
                </c:pt>
                <c:pt idx="9822">
                  <c:v>8.4557907845579088</c:v>
                </c:pt>
                <c:pt idx="9823">
                  <c:v>8.4557907845579088</c:v>
                </c:pt>
                <c:pt idx="9824">
                  <c:v>8.4557907845579088</c:v>
                </c:pt>
                <c:pt idx="9825">
                  <c:v>8.4557907845579088</c:v>
                </c:pt>
                <c:pt idx="9826">
                  <c:v>8.4557907845579088</c:v>
                </c:pt>
                <c:pt idx="9827">
                  <c:v>8.4557907845579088</c:v>
                </c:pt>
                <c:pt idx="9828">
                  <c:v>8.4557907845579088</c:v>
                </c:pt>
                <c:pt idx="9829">
                  <c:v>8.4557907845579088</c:v>
                </c:pt>
                <c:pt idx="9830">
                  <c:v>8.4557907845579088</c:v>
                </c:pt>
                <c:pt idx="9831">
                  <c:v>8.4557907845579088</c:v>
                </c:pt>
                <c:pt idx="9832">
                  <c:v>8.4557907845579088</c:v>
                </c:pt>
                <c:pt idx="9833">
                  <c:v>8.4557907845579088</c:v>
                </c:pt>
                <c:pt idx="9834">
                  <c:v>8.4557907845579088</c:v>
                </c:pt>
                <c:pt idx="9835">
                  <c:v>8.4557907845579088</c:v>
                </c:pt>
                <c:pt idx="9836">
                  <c:v>8.4557907845579088</c:v>
                </c:pt>
                <c:pt idx="9837">
                  <c:v>8.4557907845579088</c:v>
                </c:pt>
                <c:pt idx="9838">
                  <c:v>8.4557907845579088</c:v>
                </c:pt>
                <c:pt idx="9839">
                  <c:v>8.4557907845579088</c:v>
                </c:pt>
                <c:pt idx="9840">
                  <c:v>8.4557907845579088</c:v>
                </c:pt>
                <c:pt idx="9841">
                  <c:v>8.4557907845579088</c:v>
                </c:pt>
                <c:pt idx="9842">
                  <c:v>8.4557907845579088</c:v>
                </c:pt>
                <c:pt idx="9843">
                  <c:v>8.4557907845579088</c:v>
                </c:pt>
                <c:pt idx="9844">
                  <c:v>8.4557907845579088</c:v>
                </c:pt>
                <c:pt idx="9845">
                  <c:v>8.4557907845579088</c:v>
                </c:pt>
                <c:pt idx="9846">
                  <c:v>8.4557907845579088</c:v>
                </c:pt>
                <c:pt idx="9847">
                  <c:v>8.4557907845579088</c:v>
                </c:pt>
                <c:pt idx="9848">
                  <c:v>8.4557907845579088</c:v>
                </c:pt>
                <c:pt idx="9849">
                  <c:v>8.4557907845579088</c:v>
                </c:pt>
                <c:pt idx="9850">
                  <c:v>8.4557907845579088</c:v>
                </c:pt>
                <c:pt idx="9851">
                  <c:v>8.4557907845579088</c:v>
                </c:pt>
                <c:pt idx="9852">
                  <c:v>8.4557907845579088</c:v>
                </c:pt>
                <c:pt idx="9853">
                  <c:v>8.4557907845579088</c:v>
                </c:pt>
                <c:pt idx="9854">
                  <c:v>8.4557907845579088</c:v>
                </c:pt>
                <c:pt idx="9855">
                  <c:v>8.4557907845579088</c:v>
                </c:pt>
                <c:pt idx="9856">
                  <c:v>8.4557907845579088</c:v>
                </c:pt>
                <c:pt idx="9857">
                  <c:v>8.4557907845579088</c:v>
                </c:pt>
                <c:pt idx="9858">
                  <c:v>8.4557907845579088</c:v>
                </c:pt>
                <c:pt idx="9859">
                  <c:v>8.4557907845579088</c:v>
                </c:pt>
                <c:pt idx="9860">
                  <c:v>8.4557907845579088</c:v>
                </c:pt>
                <c:pt idx="9861">
                  <c:v>8.4557907845579088</c:v>
                </c:pt>
                <c:pt idx="9862">
                  <c:v>8.4557907845579088</c:v>
                </c:pt>
                <c:pt idx="9863">
                  <c:v>8.4557907845579088</c:v>
                </c:pt>
                <c:pt idx="9864">
                  <c:v>8.4557907845579088</c:v>
                </c:pt>
                <c:pt idx="9865">
                  <c:v>8.4557907845579088</c:v>
                </c:pt>
                <c:pt idx="9866">
                  <c:v>8.4557907845579088</c:v>
                </c:pt>
                <c:pt idx="9867">
                  <c:v>8.4557907845579088</c:v>
                </c:pt>
                <c:pt idx="9868">
                  <c:v>8.4557907845579088</c:v>
                </c:pt>
                <c:pt idx="9869">
                  <c:v>8.4557907845579088</c:v>
                </c:pt>
                <c:pt idx="9870">
                  <c:v>8.4557907845579088</c:v>
                </c:pt>
                <c:pt idx="9871">
                  <c:v>8.4557907845579088</c:v>
                </c:pt>
                <c:pt idx="9872">
                  <c:v>8.4557907845579088</c:v>
                </c:pt>
                <c:pt idx="9873">
                  <c:v>8.4557907845579088</c:v>
                </c:pt>
                <c:pt idx="9874">
                  <c:v>8.4557907845579088</c:v>
                </c:pt>
                <c:pt idx="9875">
                  <c:v>8.4557907845579088</c:v>
                </c:pt>
                <c:pt idx="9876">
                  <c:v>8.4557907845579088</c:v>
                </c:pt>
                <c:pt idx="9877">
                  <c:v>8.4557907845579088</c:v>
                </c:pt>
                <c:pt idx="9878">
                  <c:v>8.4557907845579088</c:v>
                </c:pt>
                <c:pt idx="9879">
                  <c:v>8.4557907845579088</c:v>
                </c:pt>
                <c:pt idx="9880">
                  <c:v>8.4557907845579088</c:v>
                </c:pt>
                <c:pt idx="9881">
                  <c:v>8.4557907845579088</c:v>
                </c:pt>
                <c:pt idx="9882">
                  <c:v>8.4557907845579088</c:v>
                </c:pt>
                <c:pt idx="9883">
                  <c:v>8.4557907845579088</c:v>
                </c:pt>
                <c:pt idx="9884">
                  <c:v>8.4557907845579088</c:v>
                </c:pt>
                <c:pt idx="9885">
                  <c:v>8.4557907845579088</c:v>
                </c:pt>
                <c:pt idx="9886">
                  <c:v>8.4557907845579088</c:v>
                </c:pt>
                <c:pt idx="9887">
                  <c:v>8.4557907845579088</c:v>
                </c:pt>
                <c:pt idx="9888">
                  <c:v>8.4557907845579088</c:v>
                </c:pt>
                <c:pt idx="9889">
                  <c:v>8.4557907845579088</c:v>
                </c:pt>
                <c:pt idx="9890">
                  <c:v>8.4557907845579088</c:v>
                </c:pt>
                <c:pt idx="9891">
                  <c:v>8.4557907845579088</c:v>
                </c:pt>
                <c:pt idx="9892">
                  <c:v>8.4557907845579088</c:v>
                </c:pt>
                <c:pt idx="9893">
                  <c:v>8.4557907845579088</c:v>
                </c:pt>
                <c:pt idx="9894">
                  <c:v>8.4557907845579088</c:v>
                </c:pt>
                <c:pt idx="9895">
                  <c:v>8.4557907845579088</c:v>
                </c:pt>
                <c:pt idx="9896">
                  <c:v>8.4557907845579088</c:v>
                </c:pt>
                <c:pt idx="9897">
                  <c:v>8.4557907845579088</c:v>
                </c:pt>
                <c:pt idx="9898">
                  <c:v>8.4557907845579088</c:v>
                </c:pt>
                <c:pt idx="9899">
                  <c:v>8.4557907845579088</c:v>
                </c:pt>
                <c:pt idx="9900">
                  <c:v>8.4557907845579088</c:v>
                </c:pt>
                <c:pt idx="9901">
                  <c:v>8.4557907845579088</c:v>
                </c:pt>
                <c:pt idx="9902">
                  <c:v>8.4557907845579088</c:v>
                </c:pt>
                <c:pt idx="9903">
                  <c:v>8.4557907845579088</c:v>
                </c:pt>
                <c:pt idx="9904">
                  <c:v>8.4557907845579088</c:v>
                </c:pt>
                <c:pt idx="9905">
                  <c:v>8.4557907845579088</c:v>
                </c:pt>
                <c:pt idx="9906">
                  <c:v>8.4557907845579088</c:v>
                </c:pt>
                <c:pt idx="9907">
                  <c:v>8.4557907845579088</c:v>
                </c:pt>
                <c:pt idx="9908">
                  <c:v>8.4557907845579088</c:v>
                </c:pt>
                <c:pt idx="9909">
                  <c:v>8.4557907845579088</c:v>
                </c:pt>
                <c:pt idx="9910">
                  <c:v>8.4557907845579088</c:v>
                </c:pt>
                <c:pt idx="9911">
                  <c:v>8.4557907845579088</c:v>
                </c:pt>
                <c:pt idx="9912">
                  <c:v>8.4557907845579088</c:v>
                </c:pt>
                <c:pt idx="9913">
                  <c:v>8.4557907845579088</c:v>
                </c:pt>
                <c:pt idx="9914">
                  <c:v>8.4557907845579088</c:v>
                </c:pt>
                <c:pt idx="9915">
                  <c:v>8.4557907845579088</c:v>
                </c:pt>
                <c:pt idx="9916">
                  <c:v>8.4557907845579088</c:v>
                </c:pt>
                <c:pt idx="9917">
                  <c:v>8.4557907845579088</c:v>
                </c:pt>
                <c:pt idx="9918">
                  <c:v>8.4557907845579088</c:v>
                </c:pt>
                <c:pt idx="9919">
                  <c:v>8.4557907845579088</c:v>
                </c:pt>
                <c:pt idx="9920">
                  <c:v>8.4557907845579088</c:v>
                </c:pt>
                <c:pt idx="9921">
                  <c:v>8.4557907845579088</c:v>
                </c:pt>
                <c:pt idx="9922">
                  <c:v>8.4557907845579088</c:v>
                </c:pt>
                <c:pt idx="9923">
                  <c:v>8.4557907845579088</c:v>
                </c:pt>
                <c:pt idx="9924">
                  <c:v>8.4557907845579088</c:v>
                </c:pt>
                <c:pt idx="9925">
                  <c:v>8.4557907845579088</c:v>
                </c:pt>
                <c:pt idx="9926">
                  <c:v>8.4557907845579088</c:v>
                </c:pt>
                <c:pt idx="9927">
                  <c:v>8.4557907845579088</c:v>
                </c:pt>
                <c:pt idx="9928">
                  <c:v>8.4557907845579088</c:v>
                </c:pt>
                <c:pt idx="9929">
                  <c:v>8.4557907845579088</c:v>
                </c:pt>
                <c:pt idx="9930">
                  <c:v>8.4557907845579088</c:v>
                </c:pt>
                <c:pt idx="9931">
                  <c:v>8.4557907845579088</c:v>
                </c:pt>
                <c:pt idx="9932">
                  <c:v>8.4557907845579088</c:v>
                </c:pt>
                <c:pt idx="9933">
                  <c:v>8.4557907845579088</c:v>
                </c:pt>
                <c:pt idx="9934">
                  <c:v>8.4557907845579088</c:v>
                </c:pt>
                <c:pt idx="9935">
                  <c:v>8.4557907845579088</c:v>
                </c:pt>
                <c:pt idx="9936">
                  <c:v>8.4557907845579088</c:v>
                </c:pt>
                <c:pt idx="9937">
                  <c:v>8.4557907845579088</c:v>
                </c:pt>
                <c:pt idx="9938">
                  <c:v>8.4557907845579088</c:v>
                </c:pt>
                <c:pt idx="9939">
                  <c:v>8.4557907845579088</c:v>
                </c:pt>
                <c:pt idx="9940">
                  <c:v>8.4557907845579088</c:v>
                </c:pt>
                <c:pt idx="9941">
                  <c:v>8.4557907845579088</c:v>
                </c:pt>
                <c:pt idx="9942">
                  <c:v>8.4557907845579088</c:v>
                </c:pt>
                <c:pt idx="9943">
                  <c:v>8.4557907845579088</c:v>
                </c:pt>
                <c:pt idx="9944">
                  <c:v>8.4557907845579088</c:v>
                </c:pt>
                <c:pt idx="9945">
                  <c:v>8.4557907845579088</c:v>
                </c:pt>
                <c:pt idx="9946">
                  <c:v>8.4557907845579088</c:v>
                </c:pt>
                <c:pt idx="9947">
                  <c:v>8.4557907845579088</c:v>
                </c:pt>
                <c:pt idx="9948">
                  <c:v>8.4557907845579088</c:v>
                </c:pt>
                <c:pt idx="9949">
                  <c:v>8.4557907845579088</c:v>
                </c:pt>
                <c:pt idx="9950">
                  <c:v>8.4557907845579088</c:v>
                </c:pt>
                <c:pt idx="9951">
                  <c:v>8.4557907845579088</c:v>
                </c:pt>
                <c:pt idx="9952">
                  <c:v>8.4557907845579088</c:v>
                </c:pt>
                <c:pt idx="9953">
                  <c:v>8.4557907845579088</c:v>
                </c:pt>
                <c:pt idx="9954">
                  <c:v>8.4557907845579088</c:v>
                </c:pt>
                <c:pt idx="9955">
                  <c:v>8.4557907845579088</c:v>
                </c:pt>
                <c:pt idx="9956">
                  <c:v>8.4557907845579088</c:v>
                </c:pt>
                <c:pt idx="9957">
                  <c:v>8.4557907845579088</c:v>
                </c:pt>
                <c:pt idx="9958">
                  <c:v>8.4557907845579088</c:v>
                </c:pt>
                <c:pt idx="9959">
                  <c:v>8.4557907845579088</c:v>
                </c:pt>
                <c:pt idx="9960">
                  <c:v>8.4557907845579088</c:v>
                </c:pt>
                <c:pt idx="9961">
                  <c:v>8.4557907845579088</c:v>
                </c:pt>
                <c:pt idx="9962">
                  <c:v>8.4557907845579088</c:v>
                </c:pt>
                <c:pt idx="9963">
                  <c:v>8.4557907845579088</c:v>
                </c:pt>
                <c:pt idx="9964">
                  <c:v>8.4557907845579088</c:v>
                </c:pt>
                <c:pt idx="9965">
                  <c:v>8.4557907845579088</c:v>
                </c:pt>
                <c:pt idx="9966">
                  <c:v>8.4557907845579088</c:v>
                </c:pt>
                <c:pt idx="9967">
                  <c:v>8.4557907845579088</c:v>
                </c:pt>
                <c:pt idx="9968">
                  <c:v>8.4557907845579088</c:v>
                </c:pt>
                <c:pt idx="9969">
                  <c:v>8.4557907845579088</c:v>
                </c:pt>
                <c:pt idx="9970">
                  <c:v>8.4557907845579088</c:v>
                </c:pt>
                <c:pt idx="9971">
                  <c:v>8.4557907845579088</c:v>
                </c:pt>
                <c:pt idx="9972">
                  <c:v>8.4557907845579088</c:v>
                </c:pt>
                <c:pt idx="9973">
                  <c:v>8.4557907845579088</c:v>
                </c:pt>
                <c:pt idx="9974">
                  <c:v>0</c:v>
                </c:pt>
                <c:pt idx="9975">
                  <c:v>8.4557907845579088</c:v>
                </c:pt>
                <c:pt idx="9976">
                  <c:v>8.4557907845579088</c:v>
                </c:pt>
                <c:pt idx="9977">
                  <c:v>8.4557907845579088</c:v>
                </c:pt>
                <c:pt idx="9978">
                  <c:v>8.4557907845579088</c:v>
                </c:pt>
                <c:pt idx="9979">
                  <c:v>8.4557907845579088</c:v>
                </c:pt>
                <c:pt idx="9980">
                  <c:v>8.4557907845579088</c:v>
                </c:pt>
                <c:pt idx="9981">
                  <c:v>8.4557907845579088</c:v>
                </c:pt>
                <c:pt idx="9982">
                  <c:v>8.4557907845579088</c:v>
                </c:pt>
                <c:pt idx="9983">
                  <c:v>8.4557907845579088</c:v>
                </c:pt>
                <c:pt idx="9984">
                  <c:v>8.4557907845579088</c:v>
                </c:pt>
                <c:pt idx="9985">
                  <c:v>8.4557907845579088</c:v>
                </c:pt>
                <c:pt idx="9986">
                  <c:v>8.4557907845579088</c:v>
                </c:pt>
                <c:pt idx="9987">
                  <c:v>8.4557907845579088</c:v>
                </c:pt>
                <c:pt idx="9988">
                  <c:v>8.4557907845579088</c:v>
                </c:pt>
                <c:pt idx="9989">
                  <c:v>8.4557907845579088</c:v>
                </c:pt>
                <c:pt idx="9990">
                  <c:v>8.4557907845579088</c:v>
                </c:pt>
                <c:pt idx="9991">
                  <c:v>8.4557907845579088</c:v>
                </c:pt>
                <c:pt idx="9992">
                  <c:v>8.4557907845579088</c:v>
                </c:pt>
                <c:pt idx="9993">
                  <c:v>8.4557907845579088</c:v>
                </c:pt>
                <c:pt idx="9994">
                  <c:v>8.4557907845579088</c:v>
                </c:pt>
                <c:pt idx="9995">
                  <c:v>8.4557907845579088</c:v>
                </c:pt>
                <c:pt idx="9996">
                  <c:v>8.4557907845579088</c:v>
                </c:pt>
                <c:pt idx="9997">
                  <c:v>8.4557907845579088</c:v>
                </c:pt>
                <c:pt idx="9998">
                  <c:v>8.4557907845579088</c:v>
                </c:pt>
                <c:pt idx="9999">
                  <c:v>8.4557907845579088</c:v>
                </c:pt>
                <c:pt idx="10000">
                  <c:v>8.4557907845579088</c:v>
                </c:pt>
                <c:pt idx="10001">
                  <c:v>8.4557907845579088</c:v>
                </c:pt>
                <c:pt idx="10002">
                  <c:v>8.4557907845579088</c:v>
                </c:pt>
                <c:pt idx="10003">
                  <c:v>8.4557907845579088</c:v>
                </c:pt>
                <c:pt idx="10004">
                  <c:v>8.4557907845579088</c:v>
                </c:pt>
                <c:pt idx="10005">
                  <c:v>8.4557907845579088</c:v>
                </c:pt>
                <c:pt idx="10006">
                  <c:v>8.4557907845579088</c:v>
                </c:pt>
                <c:pt idx="10007">
                  <c:v>8.4557907845579088</c:v>
                </c:pt>
                <c:pt idx="10008">
                  <c:v>8.4557907845579088</c:v>
                </c:pt>
                <c:pt idx="10009">
                  <c:v>0</c:v>
                </c:pt>
                <c:pt idx="10010">
                  <c:v>0</c:v>
                </c:pt>
                <c:pt idx="10011">
                  <c:v>8.4557907845579088</c:v>
                </c:pt>
                <c:pt idx="10012">
                  <c:v>0</c:v>
                </c:pt>
                <c:pt idx="10013">
                  <c:v>8.4557907845579088</c:v>
                </c:pt>
                <c:pt idx="10014">
                  <c:v>0</c:v>
                </c:pt>
                <c:pt idx="10015">
                  <c:v>8.4557907845579088</c:v>
                </c:pt>
                <c:pt idx="10016">
                  <c:v>8.4557907845579088</c:v>
                </c:pt>
                <c:pt idx="10017">
                  <c:v>8.4557907845579088</c:v>
                </c:pt>
                <c:pt idx="10018">
                  <c:v>0</c:v>
                </c:pt>
                <c:pt idx="10019">
                  <c:v>0</c:v>
                </c:pt>
                <c:pt idx="10020">
                  <c:v>0</c:v>
                </c:pt>
                <c:pt idx="10021">
                  <c:v>8.4557907845579088</c:v>
                </c:pt>
                <c:pt idx="10022">
                  <c:v>0</c:v>
                </c:pt>
                <c:pt idx="10023">
                  <c:v>8.4557907845579088</c:v>
                </c:pt>
                <c:pt idx="10024">
                  <c:v>8.4557907845579088</c:v>
                </c:pt>
                <c:pt idx="10025">
                  <c:v>0</c:v>
                </c:pt>
                <c:pt idx="10026">
                  <c:v>0</c:v>
                </c:pt>
                <c:pt idx="10027">
                  <c:v>0</c:v>
                </c:pt>
                <c:pt idx="10028">
                  <c:v>0</c:v>
                </c:pt>
                <c:pt idx="10029">
                  <c:v>0</c:v>
                </c:pt>
                <c:pt idx="10030">
                  <c:v>0</c:v>
                </c:pt>
                <c:pt idx="10031">
                  <c:v>0</c:v>
                </c:pt>
                <c:pt idx="10032">
                  <c:v>8.4557907845579088</c:v>
                </c:pt>
                <c:pt idx="10033">
                  <c:v>8.4557907845579088</c:v>
                </c:pt>
                <c:pt idx="10034">
                  <c:v>8.4557907845579088</c:v>
                </c:pt>
                <c:pt idx="10035">
                  <c:v>8.4557907845579088</c:v>
                </c:pt>
                <c:pt idx="10036">
                  <c:v>8.4557907845579088</c:v>
                </c:pt>
                <c:pt idx="10037">
                  <c:v>8.4557907845579088</c:v>
                </c:pt>
                <c:pt idx="10038">
                  <c:v>8.4557907845579088</c:v>
                </c:pt>
                <c:pt idx="10039">
                  <c:v>8.4557907845579088</c:v>
                </c:pt>
                <c:pt idx="10040">
                  <c:v>8.4557907845579088</c:v>
                </c:pt>
                <c:pt idx="10041">
                  <c:v>8.4557907845579088</c:v>
                </c:pt>
                <c:pt idx="10042">
                  <c:v>8.4557907845579088</c:v>
                </c:pt>
                <c:pt idx="10043">
                  <c:v>8.4557907845579088</c:v>
                </c:pt>
                <c:pt idx="10044">
                  <c:v>8.4557907845579088</c:v>
                </c:pt>
                <c:pt idx="10045">
                  <c:v>0</c:v>
                </c:pt>
                <c:pt idx="10046">
                  <c:v>0</c:v>
                </c:pt>
                <c:pt idx="10047">
                  <c:v>8.4557907845579088</c:v>
                </c:pt>
                <c:pt idx="10048">
                  <c:v>0</c:v>
                </c:pt>
                <c:pt idx="10049">
                  <c:v>8.4557907845579088</c:v>
                </c:pt>
                <c:pt idx="10050">
                  <c:v>0</c:v>
                </c:pt>
                <c:pt idx="10051">
                  <c:v>8.4557907845579088</c:v>
                </c:pt>
                <c:pt idx="10052">
                  <c:v>8.4557907845579088</c:v>
                </c:pt>
                <c:pt idx="10053">
                  <c:v>8.4557907845579088</c:v>
                </c:pt>
                <c:pt idx="10054">
                  <c:v>0</c:v>
                </c:pt>
                <c:pt idx="10055">
                  <c:v>0</c:v>
                </c:pt>
                <c:pt idx="10056">
                  <c:v>0</c:v>
                </c:pt>
                <c:pt idx="10057">
                  <c:v>8.4557907845579088</c:v>
                </c:pt>
                <c:pt idx="10058">
                  <c:v>0</c:v>
                </c:pt>
                <c:pt idx="10059">
                  <c:v>8.4557907845579088</c:v>
                </c:pt>
                <c:pt idx="10060">
                  <c:v>8.4557907845579088</c:v>
                </c:pt>
                <c:pt idx="10061">
                  <c:v>0</c:v>
                </c:pt>
                <c:pt idx="10062">
                  <c:v>0</c:v>
                </c:pt>
                <c:pt idx="10063">
                  <c:v>0</c:v>
                </c:pt>
                <c:pt idx="10064">
                  <c:v>8.4557907845579088</c:v>
                </c:pt>
                <c:pt idx="10065">
                  <c:v>0</c:v>
                </c:pt>
                <c:pt idx="10066">
                  <c:v>0</c:v>
                </c:pt>
                <c:pt idx="10067">
                  <c:v>0</c:v>
                </c:pt>
                <c:pt idx="10068">
                  <c:v>0</c:v>
                </c:pt>
                <c:pt idx="10069">
                  <c:v>0</c:v>
                </c:pt>
                <c:pt idx="10070">
                  <c:v>0</c:v>
                </c:pt>
                <c:pt idx="10071">
                  <c:v>8.4557907845579088</c:v>
                </c:pt>
                <c:pt idx="10072">
                  <c:v>8.4557907845579088</c:v>
                </c:pt>
                <c:pt idx="10073">
                  <c:v>8.4557907845579088</c:v>
                </c:pt>
                <c:pt idx="10074">
                  <c:v>8.4557907845579088</c:v>
                </c:pt>
                <c:pt idx="10075">
                  <c:v>8.4557907845579088</c:v>
                </c:pt>
                <c:pt idx="10076">
                  <c:v>8.4557907845579088</c:v>
                </c:pt>
                <c:pt idx="10077">
                  <c:v>8.4557907845579088</c:v>
                </c:pt>
                <c:pt idx="10078">
                  <c:v>8.4557907845579088</c:v>
                </c:pt>
                <c:pt idx="10079">
                  <c:v>8.4557907845579088</c:v>
                </c:pt>
                <c:pt idx="10080">
                  <c:v>8.4557907845579088</c:v>
                </c:pt>
                <c:pt idx="10081">
                  <c:v>8.4557907845579088</c:v>
                </c:pt>
                <c:pt idx="10082">
                  <c:v>8.4557907845579088</c:v>
                </c:pt>
                <c:pt idx="10083">
                  <c:v>8.4557907845579088</c:v>
                </c:pt>
                <c:pt idx="10084">
                  <c:v>0</c:v>
                </c:pt>
                <c:pt idx="10085">
                  <c:v>0</c:v>
                </c:pt>
                <c:pt idx="10086">
                  <c:v>8.4557907845579088</c:v>
                </c:pt>
                <c:pt idx="10087">
                  <c:v>0</c:v>
                </c:pt>
                <c:pt idx="10088">
                  <c:v>8.4557907845579088</c:v>
                </c:pt>
                <c:pt idx="10089">
                  <c:v>0</c:v>
                </c:pt>
                <c:pt idx="10090">
                  <c:v>8.4557907845579088</c:v>
                </c:pt>
                <c:pt idx="10091">
                  <c:v>8.4557907845579088</c:v>
                </c:pt>
                <c:pt idx="10092">
                  <c:v>8.4557907845579088</c:v>
                </c:pt>
                <c:pt idx="10093">
                  <c:v>0</c:v>
                </c:pt>
                <c:pt idx="10094">
                  <c:v>0</c:v>
                </c:pt>
                <c:pt idx="10095">
                  <c:v>0</c:v>
                </c:pt>
                <c:pt idx="10096">
                  <c:v>8.4557907845579088</c:v>
                </c:pt>
                <c:pt idx="10097">
                  <c:v>0</c:v>
                </c:pt>
                <c:pt idx="10098">
                  <c:v>8.4557907845579088</c:v>
                </c:pt>
                <c:pt idx="10099">
                  <c:v>8.4557907845579088</c:v>
                </c:pt>
                <c:pt idx="10100">
                  <c:v>0</c:v>
                </c:pt>
                <c:pt idx="10101">
                  <c:v>0</c:v>
                </c:pt>
                <c:pt idx="10102">
                  <c:v>0</c:v>
                </c:pt>
                <c:pt idx="10103">
                  <c:v>8.4557907845579088</c:v>
                </c:pt>
                <c:pt idx="10104">
                  <c:v>0</c:v>
                </c:pt>
                <c:pt idx="10105">
                  <c:v>0</c:v>
                </c:pt>
                <c:pt idx="10106">
                  <c:v>0</c:v>
                </c:pt>
                <c:pt idx="10107">
                  <c:v>8.4557907845579088</c:v>
                </c:pt>
                <c:pt idx="10108">
                  <c:v>0</c:v>
                </c:pt>
                <c:pt idx="10109">
                  <c:v>0</c:v>
                </c:pt>
                <c:pt idx="10110">
                  <c:v>8.4557907845579088</c:v>
                </c:pt>
                <c:pt idx="10111">
                  <c:v>8.4557907845579088</c:v>
                </c:pt>
                <c:pt idx="10112">
                  <c:v>8.4557907845579088</c:v>
                </c:pt>
                <c:pt idx="10113">
                  <c:v>8.4557907845579088</c:v>
                </c:pt>
                <c:pt idx="10114">
                  <c:v>8.4557907845579088</c:v>
                </c:pt>
                <c:pt idx="10115">
                  <c:v>0</c:v>
                </c:pt>
                <c:pt idx="10116">
                  <c:v>8.4557907845579088</c:v>
                </c:pt>
                <c:pt idx="10117">
                  <c:v>0</c:v>
                </c:pt>
                <c:pt idx="10118">
                  <c:v>8.4557907845579088</c:v>
                </c:pt>
                <c:pt idx="10119">
                  <c:v>0</c:v>
                </c:pt>
                <c:pt idx="10120">
                  <c:v>0</c:v>
                </c:pt>
                <c:pt idx="10121">
                  <c:v>0</c:v>
                </c:pt>
                <c:pt idx="10122">
                  <c:v>8.4557907845579088</c:v>
                </c:pt>
                <c:pt idx="10123">
                  <c:v>8.4557907845579088</c:v>
                </c:pt>
                <c:pt idx="10124">
                  <c:v>8.4557907845579088</c:v>
                </c:pt>
                <c:pt idx="10125">
                  <c:v>8.4557907845579088</c:v>
                </c:pt>
                <c:pt idx="10126">
                  <c:v>0</c:v>
                </c:pt>
                <c:pt idx="10127">
                  <c:v>8.4557907845579088</c:v>
                </c:pt>
                <c:pt idx="10128">
                  <c:v>8.4557907845579088</c:v>
                </c:pt>
                <c:pt idx="10129">
                  <c:v>8.4557907845579088</c:v>
                </c:pt>
                <c:pt idx="10130">
                  <c:v>8.4557907845579088</c:v>
                </c:pt>
                <c:pt idx="10131">
                  <c:v>0</c:v>
                </c:pt>
                <c:pt idx="10132">
                  <c:v>8.4557907845579088</c:v>
                </c:pt>
                <c:pt idx="10133">
                  <c:v>8.4557907845579088</c:v>
                </c:pt>
                <c:pt idx="10134">
                  <c:v>8.4557907845579088</c:v>
                </c:pt>
                <c:pt idx="10135">
                  <c:v>8.4557907845579088</c:v>
                </c:pt>
                <c:pt idx="10136">
                  <c:v>8.4557907845579088</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4-72BD-464A-B470-992EF37B7E47}"/>
            </c:ext>
          </c:extLst>
        </c:ser>
        <c:ser>
          <c:idx val="21"/>
          <c:order val="21"/>
          <c:tx>
            <c:strRef>
              <c:f>'[Antibacterial_Quarterly_Dashboard_201703_Apr16-Mar17_v2.xlsm]Practice'!$BN$3</c:f>
              <c:strCache>
                <c:ptCount val="1"/>
                <c:pt idx="0">
                  <c:v>x decile 7</c:v>
                </c:pt>
              </c:strCache>
            </c:strRef>
          </c:tx>
          <c:spPr>
            <a:ln w="6350">
              <a:solidFill>
                <a:schemeClr val="bg1">
                  <a:lumMod val="50000"/>
                </a:schemeClr>
              </a:solidFill>
              <a:prstDash val="dash"/>
            </a:ln>
          </c:spPr>
          <c:marker>
            <c:symbol val="none"/>
          </c:marker>
          <c:xVal>
            <c:numRef>
              <c:f>'[Antibacterial_Quarterly_Dashboard_201703_Apr16-Mar17_v2.xlsm]Practice'!$BN$4:$BN$10140</c:f>
              <c:numCache>
                <c:formatCode>General</c:formatCode>
                <c:ptCount val="10137"/>
                <c:pt idx="0">
                  <c:v>9.2328846352787011</c:v>
                </c:pt>
                <c:pt idx="1">
                  <c:v>9.2328846352787011</c:v>
                </c:pt>
                <c:pt idx="2">
                  <c:v>9.2328846352787011</c:v>
                </c:pt>
                <c:pt idx="3">
                  <c:v>9.2328846352787011</c:v>
                </c:pt>
                <c:pt idx="4">
                  <c:v>9.2328846352787011</c:v>
                </c:pt>
                <c:pt idx="5">
                  <c:v>9.2328846352787011</c:v>
                </c:pt>
                <c:pt idx="6">
                  <c:v>9.2328846352787011</c:v>
                </c:pt>
                <c:pt idx="7">
                  <c:v>9.2328846352787011</c:v>
                </c:pt>
                <c:pt idx="8">
                  <c:v>9.2328846352787011</c:v>
                </c:pt>
                <c:pt idx="9">
                  <c:v>9.2328846352787011</c:v>
                </c:pt>
                <c:pt idx="10">
                  <c:v>9.2328846352787011</c:v>
                </c:pt>
                <c:pt idx="11">
                  <c:v>9.2328846352787011</c:v>
                </c:pt>
                <c:pt idx="12">
                  <c:v>9.2328846352787011</c:v>
                </c:pt>
                <c:pt idx="13">
                  <c:v>9.2328846352787011</c:v>
                </c:pt>
                <c:pt idx="14">
                  <c:v>9.2328846352787011</c:v>
                </c:pt>
                <c:pt idx="15">
                  <c:v>9.2328846352787011</c:v>
                </c:pt>
                <c:pt idx="16">
                  <c:v>9.2328846352787011</c:v>
                </c:pt>
                <c:pt idx="17">
                  <c:v>9.2328846352787011</c:v>
                </c:pt>
                <c:pt idx="18">
                  <c:v>9.2328846352787011</c:v>
                </c:pt>
                <c:pt idx="19">
                  <c:v>9.2328846352787011</c:v>
                </c:pt>
                <c:pt idx="20">
                  <c:v>9.2328846352787011</c:v>
                </c:pt>
                <c:pt idx="21">
                  <c:v>9.2328846352787011</c:v>
                </c:pt>
                <c:pt idx="22">
                  <c:v>9.2328846352787011</c:v>
                </c:pt>
                <c:pt idx="23">
                  <c:v>9.2328846352787011</c:v>
                </c:pt>
                <c:pt idx="24">
                  <c:v>9.2328846352787011</c:v>
                </c:pt>
                <c:pt idx="25">
                  <c:v>9.2328846352787011</c:v>
                </c:pt>
                <c:pt idx="26">
                  <c:v>9.2328846352787011</c:v>
                </c:pt>
                <c:pt idx="27">
                  <c:v>9.2328846352787011</c:v>
                </c:pt>
                <c:pt idx="28">
                  <c:v>9.2328846352787011</c:v>
                </c:pt>
                <c:pt idx="29">
                  <c:v>9.2328846352787011</c:v>
                </c:pt>
                <c:pt idx="30">
                  <c:v>9.2328846352787011</c:v>
                </c:pt>
                <c:pt idx="31">
                  <c:v>9.2328846352787011</c:v>
                </c:pt>
                <c:pt idx="32">
                  <c:v>9.2328846352787011</c:v>
                </c:pt>
                <c:pt idx="33">
                  <c:v>9.2328846352787011</c:v>
                </c:pt>
                <c:pt idx="34">
                  <c:v>9.2328846352787011</c:v>
                </c:pt>
                <c:pt idx="35">
                  <c:v>9.2328846352787011</c:v>
                </c:pt>
                <c:pt idx="36">
                  <c:v>9.2328846352787011</c:v>
                </c:pt>
                <c:pt idx="37">
                  <c:v>9.2328846352787011</c:v>
                </c:pt>
                <c:pt idx="38">
                  <c:v>9.2328846352787011</c:v>
                </c:pt>
                <c:pt idx="39">
                  <c:v>9.2328846352787011</c:v>
                </c:pt>
                <c:pt idx="40">
                  <c:v>9.2328846352787011</c:v>
                </c:pt>
                <c:pt idx="41">
                  <c:v>9.2328846352787011</c:v>
                </c:pt>
                <c:pt idx="42">
                  <c:v>9.2328846352787011</c:v>
                </c:pt>
                <c:pt idx="43">
                  <c:v>9.2328846352787011</c:v>
                </c:pt>
                <c:pt idx="44">
                  <c:v>9.2328846352787011</c:v>
                </c:pt>
                <c:pt idx="45">
                  <c:v>9.2328846352787011</c:v>
                </c:pt>
                <c:pt idx="46">
                  <c:v>9.2328846352787011</c:v>
                </c:pt>
                <c:pt idx="47">
                  <c:v>9.2328846352787011</c:v>
                </c:pt>
                <c:pt idx="48">
                  <c:v>9.2328846352787011</c:v>
                </c:pt>
                <c:pt idx="49">
                  <c:v>9.2328846352787011</c:v>
                </c:pt>
                <c:pt idx="50">
                  <c:v>9.2328846352787011</c:v>
                </c:pt>
                <c:pt idx="51">
                  <c:v>9.2328846352787011</c:v>
                </c:pt>
                <c:pt idx="52">
                  <c:v>9.2328846352787011</c:v>
                </c:pt>
                <c:pt idx="53">
                  <c:v>9.2328846352787011</c:v>
                </c:pt>
                <c:pt idx="54">
                  <c:v>9.2328846352787011</c:v>
                </c:pt>
                <c:pt idx="55">
                  <c:v>9.2328846352787011</c:v>
                </c:pt>
                <c:pt idx="56">
                  <c:v>9.2328846352787011</c:v>
                </c:pt>
                <c:pt idx="57">
                  <c:v>9.2328846352787011</c:v>
                </c:pt>
                <c:pt idx="58">
                  <c:v>9.2328846352787011</c:v>
                </c:pt>
                <c:pt idx="59">
                  <c:v>9.2328846352787011</c:v>
                </c:pt>
                <c:pt idx="60">
                  <c:v>9.2328846352787011</c:v>
                </c:pt>
                <c:pt idx="61">
                  <c:v>9.2328846352787011</c:v>
                </c:pt>
                <c:pt idx="62">
                  <c:v>9.2328846352787011</c:v>
                </c:pt>
                <c:pt idx="63">
                  <c:v>9.2328846352787011</c:v>
                </c:pt>
                <c:pt idx="64">
                  <c:v>9.2328846352787011</c:v>
                </c:pt>
                <c:pt idx="65">
                  <c:v>9.2328846352787011</c:v>
                </c:pt>
                <c:pt idx="66">
                  <c:v>9.2328846352787011</c:v>
                </c:pt>
                <c:pt idx="67">
                  <c:v>9.2328846352787011</c:v>
                </c:pt>
                <c:pt idx="68">
                  <c:v>9.2328846352787011</c:v>
                </c:pt>
                <c:pt idx="69">
                  <c:v>9.2328846352787011</c:v>
                </c:pt>
                <c:pt idx="70">
                  <c:v>9.2328846352787011</c:v>
                </c:pt>
                <c:pt idx="71">
                  <c:v>9.2328846352787011</c:v>
                </c:pt>
                <c:pt idx="72">
                  <c:v>9.2328846352787011</c:v>
                </c:pt>
                <c:pt idx="73">
                  <c:v>9.2328846352787011</c:v>
                </c:pt>
                <c:pt idx="74">
                  <c:v>9.2328846352787011</c:v>
                </c:pt>
                <c:pt idx="75">
                  <c:v>9.2328846352787011</c:v>
                </c:pt>
                <c:pt idx="76">
                  <c:v>9.2328846352787011</c:v>
                </c:pt>
                <c:pt idx="77">
                  <c:v>9.2328846352787011</c:v>
                </c:pt>
                <c:pt idx="78">
                  <c:v>9.2328846352787011</c:v>
                </c:pt>
                <c:pt idx="79">
                  <c:v>9.2328846352787011</c:v>
                </c:pt>
                <c:pt idx="80">
                  <c:v>9.2328846352787011</c:v>
                </c:pt>
                <c:pt idx="81">
                  <c:v>9.2328846352787011</c:v>
                </c:pt>
                <c:pt idx="82">
                  <c:v>9.2328846352787011</c:v>
                </c:pt>
                <c:pt idx="83">
                  <c:v>9.2328846352787011</c:v>
                </c:pt>
                <c:pt idx="84">
                  <c:v>9.2328846352787011</c:v>
                </c:pt>
                <c:pt idx="85">
                  <c:v>9.2328846352787011</c:v>
                </c:pt>
                <c:pt idx="86">
                  <c:v>9.2328846352787011</c:v>
                </c:pt>
                <c:pt idx="87">
                  <c:v>9.2328846352787011</c:v>
                </c:pt>
                <c:pt idx="88">
                  <c:v>9.2328846352787011</c:v>
                </c:pt>
                <c:pt idx="89">
                  <c:v>9.2328846352787011</c:v>
                </c:pt>
                <c:pt idx="90">
                  <c:v>9.2328846352787011</c:v>
                </c:pt>
                <c:pt idx="91">
                  <c:v>9.2328846352787011</c:v>
                </c:pt>
                <c:pt idx="92">
                  <c:v>9.2328846352787011</c:v>
                </c:pt>
                <c:pt idx="93">
                  <c:v>9.2328846352787011</c:v>
                </c:pt>
                <c:pt idx="94">
                  <c:v>9.2328846352787011</c:v>
                </c:pt>
                <c:pt idx="95">
                  <c:v>9.2328846352787011</c:v>
                </c:pt>
                <c:pt idx="96">
                  <c:v>9.2328846352787011</c:v>
                </c:pt>
                <c:pt idx="97">
                  <c:v>9.2328846352787011</c:v>
                </c:pt>
                <c:pt idx="98">
                  <c:v>9.2328846352787011</c:v>
                </c:pt>
                <c:pt idx="99">
                  <c:v>9.2328846352787011</c:v>
                </c:pt>
                <c:pt idx="100">
                  <c:v>9.2328846352787011</c:v>
                </c:pt>
                <c:pt idx="101">
                  <c:v>9.2328846352787011</c:v>
                </c:pt>
                <c:pt idx="102">
                  <c:v>9.2328846352787011</c:v>
                </c:pt>
                <c:pt idx="103">
                  <c:v>9.2328846352787011</c:v>
                </c:pt>
                <c:pt idx="104">
                  <c:v>9.2328846352787011</c:v>
                </c:pt>
                <c:pt idx="105">
                  <c:v>9.2328846352787011</c:v>
                </c:pt>
                <c:pt idx="106">
                  <c:v>9.2328846352787011</c:v>
                </c:pt>
                <c:pt idx="107">
                  <c:v>9.2328846352787011</c:v>
                </c:pt>
                <c:pt idx="108">
                  <c:v>9.2328846352787011</c:v>
                </c:pt>
                <c:pt idx="109">
                  <c:v>9.2328846352787011</c:v>
                </c:pt>
                <c:pt idx="110">
                  <c:v>9.2328846352787011</c:v>
                </c:pt>
                <c:pt idx="111">
                  <c:v>9.2328846352787011</c:v>
                </c:pt>
                <c:pt idx="112">
                  <c:v>9.2328846352787011</c:v>
                </c:pt>
                <c:pt idx="113">
                  <c:v>9.2328846352787011</c:v>
                </c:pt>
                <c:pt idx="114">
                  <c:v>9.2328846352787011</c:v>
                </c:pt>
                <c:pt idx="115">
                  <c:v>9.2328846352787011</c:v>
                </c:pt>
                <c:pt idx="116">
                  <c:v>9.2328846352787011</c:v>
                </c:pt>
                <c:pt idx="117">
                  <c:v>9.2328846352787011</c:v>
                </c:pt>
                <c:pt idx="118">
                  <c:v>9.2328846352787011</c:v>
                </c:pt>
                <c:pt idx="119">
                  <c:v>9.2328846352787011</c:v>
                </c:pt>
                <c:pt idx="120">
                  <c:v>9.2328846352787011</c:v>
                </c:pt>
                <c:pt idx="121">
                  <c:v>9.2328846352787011</c:v>
                </c:pt>
                <c:pt idx="122">
                  <c:v>9.2328846352787011</c:v>
                </c:pt>
                <c:pt idx="123">
                  <c:v>9.2328846352787011</c:v>
                </c:pt>
                <c:pt idx="124">
                  <c:v>9.2328846352787011</c:v>
                </c:pt>
                <c:pt idx="125">
                  <c:v>9.2328846352787011</c:v>
                </c:pt>
                <c:pt idx="126">
                  <c:v>9.2328846352787011</c:v>
                </c:pt>
                <c:pt idx="127">
                  <c:v>9.2328846352787011</c:v>
                </c:pt>
                <c:pt idx="128">
                  <c:v>9.2328846352787011</c:v>
                </c:pt>
                <c:pt idx="129">
                  <c:v>9.2328846352787011</c:v>
                </c:pt>
                <c:pt idx="130">
                  <c:v>9.2328846352787011</c:v>
                </c:pt>
                <c:pt idx="131">
                  <c:v>9.2328846352787011</c:v>
                </c:pt>
                <c:pt idx="132">
                  <c:v>9.2328846352787011</c:v>
                </c:pt>
                <c:pt idx="133">
                  <c:v>9.2328846352787011</c:v>
                </c:pt>
                <c:pt idx="134">
                  <c:v>9.2328846352787011</c:v>
                </c:pt>
                <c:pt idx="135">
                  <c:v>9.2328846352787011</c:v>
                </c:pt>
                <c:pt idx="136">
                  <c:v>9.2328846352787011</c:v>
                </c:pt>
                <c:pt idx="137">
                  <c:v>9.2328846352787011</c:v>
                </c:pt>
                <c:pt idx="138">
                  <c:v>9.2328846352787011</c:v>
                </c:pt>
                <c:pt idx="139">
                  <c:v>9.2328846352787011</c:v>
                </c:pt>
                <c:pt idx="140">
                  <c:v>9.2328846352787011</c:v>
                </c:pt>
                <c:pt idx="141">
                  <c:v>9.2328846352787011</c:v>
                </c:pt>
                <c:pt idx="142">
                  <c:v>9.2328846352787011</c:v>
                </c:pt>
                <c:pt idx="143">
                  <c:v>9.2328846352787011</c:v>
                </c:pt>
                <c:pt idx="144">
                  <c:v>9.2328846352787011</c:v>
                </c:pt>
                <c:pt idx="145">
                  <c:v>9.2328846352787011</c:v>
                </c:pt>
                <c:pt idx="146">
                  <c:v>9.2328846352787011</c:v>
                </c:pt>
                <c:pt idx="147">
                  <c:v>9.2328846352787011</c:v>
                </c:pt>
                <c:pt idx="148">
                  <c:v>9.2328846352787011</c:v>
                </c:pt>
                <c:pt idx="149">
                  <c:v>9.2328846352787011</c:v>
                </c:pt>
                <c:pt idx="150">
                  <c:v>9.2328846352787011</c:v>
                </c:pt>
                <c:pt idx="151">
                  <c:v>9.2328846352787011</c:v>
                </c:pt>
                <c:pt idx="152">
                  <c:v>9.2328846352787011</c:v>
                </c:pt>
                <c:pt idx="153">
                  <c:v>9.2328846352787011</c:v>
                </c:pt>
                <c:pt idx="154">
                  <c:v>9.2328846352787011</c:v>
                </c:pt>
                <c:pt idx="155">
                  <c:v>9.2328846352787011</c:v>
                </c:pt>
                <c:pt idx="156">
                  <c:v>9.2328846352787011</c:v>
                </c:pt>
                <c:pt idx="157">
                  <c:v>9.2328846352787011</c:v>
                </c:pt>
                <c:pt idx="158">
                  <c:v>9.2328846352787011</c:v>
                </c:pt>
                <c:pt idx="159">
                  <c:v>9.2328846352787011</c:v>
                </c:pt>
                <c:pt idx="160">
                  <c:v>9.2328846352787011</c:v>
                </c:pt>
                <c:pt idx="161">
                  <c:v>9.2328846352787011</c:v>
                </c:pt>
                <c:pt idx="162">
                  <c:v>9.2328846352787011</c:v>
                </c:pt>
                <c:pt idx="163">
                  <c:v>9.2328846352787011</c:v>
                </c:pt>
                <c:pt idx="164">
                  <c:v>9.2328846352787011</c:v>
                </c:pt>
                <c:pt idx="165">
                  <c:v>9.2328846352787011</c:v>
                </c:pt>
                <c:pt idx="166">
                  <c:v>9.2328846352787011</c:v>
                </c:pt>
                <c:pt idx="167">
                  <c:v>9.2328846352787011</c:v>
                </c:pt>
                <c:pt idx="168">
                  <c:v>9.2328846352787011</c:v>
                </c:pt>
                <c:pt idx="169">
                  <c:v>9.2328846352787011</c:v>
                </c:pt>
                <c:pt idx="170">
                  <c:v>9.2328846352787011</c:v>
                </c:pt>
                <c:pt idx="171">
                  <c:v>9.2328846352787011</c:v>
                </c:pt>
                <c:pt idx="172">
                  <c:v>9.2328846352787011</c:v>
                </c:pt>
                <c:pt idx="173">
                  <c:v>9.2328846352787011</c:v>
                </c:pt>
                <c:pt idx="174">
                  <c:v>9.2328846352787011</c:v>
                </c:pt>
                <c:pt idx="175">
                  <c:v>9.2328846352787011</c:v>
                </c:pt>
                <c:pt idx="176">
                  <c:v>9.2328846352787011</c:v>
                </c:pt>
                <c:pt idx="177">
                  <c:v>9.2328846352787011</c:v>
                </c:pt>
                <c:pt idx="178">
                  <c:v>9.2328846352787011</c:v>
                </c:pt>
                <c:pt idx="179">
                  <c:v>9.2328846352787011</c:v>
                </c:pt>
                <c:pt idx="180">
                  <c:v>9.2328846352787011</c:v>
                </c:pt>
                <c:pt idx="181">
                  <c:v>9.2328846352787011</c:v>
                </c:pt>
                <c:pt idx="182">
                  <c:v>9.2328846352787011</c:v>
                </c:pt>
                <c:pt idx="183">
                  <c:v>9.2328846352787011</c:v>
                </c:pt>
                <c:pt idx="184">
                  <c:v>9.2328846352787011</c:v>
                </c:pt>
                <c:pt idx="185">
                  <c:v>9.2328846352787011</c:v>
                </c:pt>
                <c:pt idx="186">
                  <c:v>9.2328846352787011</c:v>
                </c:pt>
                <c:pt idx="187">
                  <c:v>9.2328846352787011</c:v>
                </c:pt>
                <c:pt idx="188">
                  <c:v>9.2328846352787011</c:v>
                </c:pt>
                <c:pt idx="189">
                  <c:v>9.2328846352787011</c:v>
                </c:pt>
                <c:pt idx="190">
                  <c:v>9.2328846352787011</c:v>
                </c:pt>
                <c:pt idx="191">
                  <c:v>9.2328846352787011</c:v>
                </c:pt>
                <c:pt idx="192">
                  <c:v>9.2328846352787011</c:v>
                </c:pt>
                <c:pt idx="193">
                  <c:v>9.2328846352787011</c:v>
                </c:pt>
                <c:pt idx="194">
                  <c:v>9.2328846352787011</c:v>
                </c:pt>
                <c:pt idx="195">
                  <c:v>9.2328846352787011</c:v>
                </c:pt>
                <c:pt idx="196">
                  <c:v>9.2328846352787011</c:v>
                </c:pt>
                <c:pt idx="197">
                  <c:v>9.2328846352787011</c:v>
                </c:pt>
                <c:pt idx="198">
                  <c:v>9.2328846352787011</c:v>
                </c:pt>
                <c:pt idx="199">
                  <c:v>9.2328846352787011</c:v>
                </c:pt>
                <c:pt idx="200">
                  <c:v>9.2328846352787011</c:v>
                </c:pt>
                <c:pt idx="201">
                  <c:v>9.2328846352787011</c:v>
                </c:pt>
                <c:pt idx="202">
                  <c:v>9.2328846352787011</c:v>
                </c:pt>
                <c:pt idx="203">
                  <c:v>9.2328846352787011</c:v>
                </c:pt>
                <c:pt idx="204">
                  <c:v>9.2328846352787011</c:v>
                </c:pt>
                <c:pt idx="205">
                  <c:v>9.2328846352787011</c:v>
                </c:pt>
                <c:pt idx="206">
                  <c:v>9.2328846352787011</c:v>
                </c:pt>
                <c:pt idx="207">
                  <c:v>9.2328846352787011</c:v>
                </c:pt>
                <c:pt idx="208">
                  <c:v>9.2328846352787011</c:v>
                </c:pt>
                <c:pt idx="209">
                  <c:v>9.2328846352787011</c:v>
                </c:pt>
                <c:pt idx="210">
                  <c:v>9.2328846352787011</c:v>
                </c:pt>
                <c:pt idx="211">
                  <c:v>9.2328846352787011</c:v>
                </c:pt>
                <c:pt idx="212">
                  <c:v>9.2328846352787011</c:v>
                </c:pt>
                <c:pt idx="213">
                  <c:v>9.2328846352787011</c:v>
                </c:pt>
                <c:pt idx="214">
                  <c:v>9.2328846352787011</c:v>
                </c:pt>
                <c:pt idx="215">
                  <c:v>9.2328846352787011</c:v>
                </c:pt>
                <c:pt idx="216">
                  <c:v>9.2328846352787011</c:v>
                </c:pt>
                <c:pt idx="217">
                  <c:v>9.2328846352787011</c:v>
                </c:pt>
                <c:pt idx="218">
                  <c:v>9.2328846352787011</c:v>
                </c:pt>
                <c:pt idx="219">
                  <c:v>9.2328846352787011</c:v>
                </c:pt>
                <c:pt idx="220">
                  <c:v>9.2328846352787011</c:v>
                </c:pt>
                <c:pt idx="221">
                  <c:v>9.2328846352787011</c:v>
                </c:pt>
                <c:pt idx="222">
                  <c:v>9.2328846352787011</c:v>
                </c:pt>
                <c:pt idx="223">
                  <c:v>9.2328846352787011</c:v>
                </c:pt>
                <c:pt idx="224">
                  <c:v>9.2328846352787011</c:v>
                </c:pt>
                <c:pt idx="225">
                  <c:v>9.2328846352787011</c:v>
                </c:pt>
                <c:pt idx="226">
                  <c:v>9.2328846352787011</c:v>
                </c:pt>
                <c:pt idx="227">
                  <c:v>9.2328846352787011</c:v>
                </c:pt>
                <c:pt idx="228">
                  <c:v>9.2328846352787011</c:v>
                </c:pt>
                <c:pt idx="229">
                  <c:v>9.2328846352787011</c:v>
                </c:pt>
                <c:pt idx="230">
                  <c:v>9.2328846352787011</c:v>
                </c:pt>
                <c:pt idx="231">
                  <c:v>9.2328846352787011</c:v>
                </c:pt>
                <c:pt idx="232">
                  <c:v>9.2328846352787011</c:v>
                </c:pt>
                <c:pt idx="233">
                  <c:v>9.2328846352787011</c:v>
                </c:pt>
                <c:pt idx="234">
                  <c:v>9.2328846352787011</c:v>
                </c:pt>
                <c:pt idx="235">
                  <c:v>9.2328846352787011</c:v>
                </c:pt>
                <c:pt idx="236">
                  <c:v>9.2328846352787011</c:v>
                </c:pt>
                <c:pt idx="237">
                  <c:v>9.2328846352787011</c:v>
                </c:pt>
                <c:pt idx="238">
                  <c:v>9.2328846352787011</c:v>
                </c:pt>
                <c:pt idx="239">
                  <c:v>9.2328846352787011</c:v>
                </c:pt>
                <c:pt idx="240">
                  <c:v>9.2328846352787011</c:v>
                </c:pt>
                <c:pt idx="241">
                  <c:v>9.2328846352787011</c:v>
                </c:pt>
                <c:pt idx="242">
                  <c:v>9.2328846352787011</c:v>
                </c:pt>
                <c:pt idx="243">
                  <c:v>9.2328846352787011</c:v>
                </c:pt>
                <c:pt idx="244">
                  <c:v>9.2328846352787011</c:v>
                </c:pt>
                <c:pt idx="245">
                  <c:v>9.2328846352787011</c:v>
                </c:pt>
                <c:pt idx="246">
                  <c:v>9.2328846352787011</c:v>
                </c:pt>
                <c:pt idx="247">
                  <c:v>9.2328846352787011</c:v>
                </c:pt>
                <c:pt idx="248">
                  <c:v>9.2328846352787011</c:v>
                </c:pt>
                <c:pt idx="249">
                  <c:v>9.2328846352787011</c:v>
                </c:pt>
                <c:pt idx="250">
                  <c:v>9.2328846352787011</c:v>
                </c:pt>
                <c:pt idx="251">
                  <c:v>9.2328846352787011</c:v>
                </c:pt>
                <c:pt idx="252">
                  <c:v>9.2328846352787011</c:v>
                </c:pt>
                <c:pt idx="253">
                  <c:v>9.2328846352787011</c:v>
                </c:pt>
                <c:pt idx="254">
                  <c:v>9.2328846352787011</c:v>
                </c:pt>
                <c:pt idx="255">
                  <c:v>9.2328846352787011</c:v>
                </c:pt>
                <c:pt idx="256">
                  <c:v>9.2328846352787011</c:v>
                </c:pt>
                <c:pt idx="257">
                  <c:v>9.2328846352787011</c:v>
                </c:pt>
                <c:pt idx="258">
                  <c:v>9.2328846352787011</c:v>
                </c:pt>
                <c:pt idx="259">
                  <c:v>9.2328846352787011</c:v>
                </c:pt>
                <c:pt idx="260">
                  <c:v>9.2328846352787011</c:v>
                </c:pt>
                <c:pt idx="261">
                  <c:v>9.2328846352787011</c:v>
                </c:pt>
                <c:pt idx="262">
                  <c:v>9.2328846352787011</c:v>
                </c:pt>
                <c:pt idx="263">
                  <c:v>9.2328846352787011</c:v>
                </c:pt>
                <c:pt idx="264">
                  <c:v>9.2328846352787011</c:v>
                </c:pt>
                <c:pt idx="265">
                  <c:v>9.2328846352787011</c:v>
                </c:pt>
                <c:pt idx="266">
                  <c:v>9.2328846352787011</c:v>
                </c:pt>
                <c:pt idx="267">
                  <c:v>9.2328846352787011</c:v>
                </c:pt>
                <c:pt idx="268">
                  <c:v>9.2328846352787011</c:v>
                </c:pt>
                <c:pt idx="269">
                  <c:v>9.2328846352787011</c:v>
                </c:pt>
                <c:pt idx="270">
                  <c:v>9.2328846352787011</c:v>
                </c:pt>
                <c:pt idx="271">
                  <c:v>9.2328846352787011</c:v>
                </c:pt>
                <c:pt idx="272">
                  <c:v>9.2328846352787011</c:v>
                </c:pt>
                <c:pt idx="273">
                  <c:v>9.2328846352787011</c:v>
                </c:pt>
                <c:pt idx="274">
                  <c:v>9.2328846352787011</c:v>
                </c:pt>
                <c:pt idx="275">
                  <c:v>9.2328846352787011</c:v>
                </c:pt>
                <c:pt idx="276">
                  <c:v>9.2328846352787011</c:v>
                </c:pt>
                <c:pt idx="277">
                  <c:v>9.2328846352787011</c:v>
                </c:pt>
                <c:pt idx="278">
                  <c:v>9.2328846352787011</c:v>
                </c:pt>
                <c:pt idx="279">
                  <c:v>9.2328846352787011</c:v>
                </c:pt>
                <c:pt idx="280">
                  <c:v>9.2328846352787011</c:v>
                </c:pt>
                <c:pt idx="281">
                  <c:v>9.2328846352787011</c:v>
                </c:pt>
                <c:pt idx="282">
                  <c:v>9.2328846352787011</c:v>
                </c:pt>
                <c:pt idx="283">
                  <c:v>9.2328846352787011</c:v>
                </c:pt>
                <c:pt idx="284">
                  <c:v>9.2328846352787011</c:v>
                </c:pt>
                <c:pt idx="285">
                  <c:v>9.2328846352787011</c:v>
                </c:pt>
                <c:pt idx="286">
                  <c:v>9.2328846352787011</c:v>
                </c:pt>
                <c:pt idx="287">
                  <c:v>9.2328846352787011</c:v>
                </c:pt>
                <c:pt idx="288">
                  <c:v>9.2328846352787011</c:v>
                </c:pt>
                <c:pt idx="289">
                  <c:v>9.2328846352787011</c:v>
                </c:pt>
                <c:pt idx="290">
                  <c:v>9.2328846352787011</c:v>
                </c:pt>
                <c:pt idx="291">
                  <c:v>9.2328846352787011</c:v>
                </c:pt>
                <c:pt idx="292">
                  <c:v>9.2328846352787011</c:v>
                </c:pt>
                <c:pt idx="293">
                  <c:v>9.2328846352787011</c:v>
                </c:pt>
                <c:pt idx="294">
                  <c:v>9.2328846352787011</c:v>
                </c:pt>
                <c:pt idx="295">
                  <c:v>9.2328846352787011</c:v>
                </c:pt>
                <c:pt idx="296">
                  <c:v>9.2328846352787011</c:v>
                </c:pt>
                <c:pt idx="297">
                  <c:v>9.2328846352787011</c:v>
                </c:pt>
                <c:pt idx="298">
                  <c:v>9.2328846352787011</c:v>
                </c:pt>
                <c:pt idx="299">
                  <c:v>9.2328846352787011</c:v>
                </c:pt>
                <c:pt idx="300">
                  <c:v>9.2328846352787011</c:v>
                </c:pt>
                <c:pt idx="301">
                  <c:v>9.2328846352787011</c:v>
                </c:pt>
                <c:pt idx="302">
                  <c:v>9.2328846352787011</c:v>
                </c:pt>
                <c:pt idx="303">
                  <c:v>9.2328846352787011</c:v>
                </c:pt>
                <c:pt idx="304">
                  <c:v>9.2328846352787011</c:v>
                </c:pt>
                <c:pt idx="305">
                  <c:v>9.2328846352787011</c:v>
                </c:pt>
                <c:pt idx="306">
                  <c:v>9.2328846352787011</c:v>
                </c:pt>
                <c:pt idx="307">
                  <c:v>9.2328846352787011</c:v>
                </c:pt>
                <c:pt idx="308">
                  <c:v>9.2328846352787011</c:v>
                </c:pt>
                <c:pt idx="309">
                  <c:v>9.2328846352787011</c:v>
                </c:pt>
                <c:pt idx="310">
                  <c:v>9.2328846352787011</c:v>
                </c:pt>
                <c:pt idx="311">
                  <c:v>9.2328846352787011</c:v>
                </c:pt>
                <c:pt idx="312">
                  <c:v>9.2328846352787011</c:v>
                </c:pt>
                <c:pt idx="313">
                  <c:v>9.2328846352787011</c:v>
                </c:pt>
                <c:pt idx="314">
                  <c:v>9.2328846352787011</c:v>
                </c:pt>
                <c:pt idx="315">
                  <c:v>9.2328846352787011</c:v>
                </c:pt>
                <c:pt idx="316">
                  <c:v>9.2328846352787011</c:v>
                </c:pt>
                <c:pt idx="317">
                  <c:v>9.2328846352787011</c:v>
                </c:pt>
                <c:pt idx="318">
                  <c:v>9.2328846352787011</c:v>
                </c:pt>
                <c:pt idx="319">
                  <c:v>9.2328846352787011</c:v>
                </c:pt>
                <c:pt idx="320">
                  <c:v>9.2328846352787011</c:v>
                </c:pt>
                <c:pt idx="321">
                  <c:v>9.2328846352787011</c:v>
                </c:pt>
                <c:pt idx="322">
                  <c:v>9.2328846352787011</c:v>
                </c:pt>
                <c:pt idx="323">
                  <c:v>9.2328846352787011</c:v>
                </c:pt>
                <c:pt idx="324">
                  <c:v>9.2328846352787011</c:v>
                </c:pt>
                <c:pt idx="325">
                  <c:v>9.2328846352787011</c:v>
                </c:pt>
                <c:pt idx="326">
                  <c:v>9.2328846352787011</c:v>
                </c:pt>
                <c:pt idx="327">
                  <c:v>9.2328846352787011</c:v>
                </c:pt>
                <c:pt idx="328">
                  <c:v>9.2328846352787011</c:v>
                </c:pt>
                <c:pt idx="329">
                  <c:v>9.2328846352787011</c:v>
                </c:pt>
                <c:pt idx="330">
                  <c:v>9.2328846352787011</c:v>
                </c:pt>
                <c:pt idx="331">
                  <c:v>9.2328846352787011</c:v>
                </c:pt>
                <c:pt idx="332">
                  <c:v>9.2328846352787011</c:v>
                </c:pt>
                <c:pt idx="333">
                  <c:v>9.2328846352787011</c:v>
                </c:pt>
                <c:pt idx="334">
                  <c:v>9.2328846352787011</c:v>
                </c:pt>
                <c:pt idx="335">
                  <c:v>9.2328846352787011</c:v>
                </c:pt>
                <c:pt idx="336">
                  <c:v>9.2328846352787011</c:v>
                </c:pt>
                <c:pt idx="337">
                  <c:v>9.2328846352787011</c:v>
                </c:pt>
                <c:pt idx="338">
                  <c:v>9.2328846352787011</c:v>
                </c:pt>
                <c:pt idx="339">
                  <c:v>9.2328846352787011</c:v>
                </c:pt>
                <c:pt idx="340">
                  <c:v>9.2328846352787011</c:v>
                </c:pt>
                <c:pt idx="341">
                  <c:v>9.2328846352787011</c:v>
                </c:pt>
                <c:pt idx="342">
                  <c:v>9.2328846352787011</c:v>
                </c:pt>
                <c:pt idx="343">
                  <c:v>9.2328846352787011</c:v>
                </c:pt>
                <c:pt idx="344">
                  <c:v>9.2328846352787011</c:v>
                </c:pt>
                <c:pt idx="345">
                  <c:v>9.2328846352787011</c:v>
                </c:pt>
                <c:pt idx="346">
                  <c:v>9.2328846352787011</c:v>
                </c:pt>
                <c:pt idx="347">
                  <c:v>9.2328846352787011</c:v>
                </c:pt>
                <c:pt idx="348">
                  <c:v>9.2328846352787011</c:v>
                </c:pt>
                <c:pt idx="349">
                  <c:v>9.2328846352787011</c:v>
                </c:pt>
                <c:pt idx="350">
                  <c:v>9.2328846352787011</c:v>
                </c:pt>
                <c:pt idx="351">
                  <c:v>9.2328846352787011</c:v>
                </c:pt>
                <c:pt idx="352">
                  <c:v>9.2328846352787011</c:v>
                </c:pt>
                <c:pt idx="353">
                  <c:v>9.2328846352787011</c:v>
                </c:pt>
                <c:pt idx="354">
                  <c:v>9.2328846352787011</c:v>
                </c:pt>
                <c:pt idx="355">
                  <c:v>9.2328846352787011</c:v>
                </c:pt>
                <c:pt idx="356">
                  <c:v>9.2328846352787011</c:v>
                </c:pt>
                <c:pt idx="357">
                  <c:v>9.2328846352787011</c:v>
                </c:pt>
                <c:pt idx="358">
                  <c:v>9.2328846352787011</c:v>
                </c:pt>
                <c:pt idx="359">
                  <c:v>9.2328846352787011</c:v>
                </c:pt>
                <c:pt idx="360">
                  <c:v>9.2328846352787011</c:v>
                </c:pt>
                <c:pt idx="361">
                  <c:v>9.2328846352787011</c:v>
                </c:pt>
                <c:pt idx="362">
                  <c:v>9.2328846352787011</c:v>
                </c:pt>
                <c:pt idx="363">
                  <c:v>9.2328846352787011</c:v>
                </c:pt>
                <c:pt idx="364">
                  <c:v>9.2328846352787011</c:v>
                </c:pt>
                <c:pt idx="365">
                  <c:v>9.2328846352787011</c:v>
                </c:pt>
                <c:pt idx="366">
                  <c:v>9.2328846352787011</c:v>
                </c:pt>
                <c:pt idx="367">
                  <c:v>9.2328846352787011</c:v>
                </c:pt>
                <c:pt idx="368">
                  <c:v>9.2328846352787011</c:v>
                </c:pt>
                <c:pt idx="369">
                  <c:v>9.2328846352787011</c:v>
                </c:pt>
                <c:pt idx="370">
                  <c:v>9.2328846352787011</c:v>
                </c:pt>
                <c:pt idx="371">
                  <c:v>9.2328846352787011</c:v>
                </c:pt>
                <c:pt idx="372">
                  <c:v>9.2328846352787011</c:v>
                </c:pt>
                <c:pt idx="373">
                  <c:v>9.2328846352787011</c:v>
                </c:pt>
                <c:pt idx="374">
                  <c:v>9.2328846352787011</c:v>
                </c:pt>
                <c:pt idx="375">
                  <c:v>9.2328846352787011</c:v>
                </c:pt>
                <c:pt idx="376">
                  <c:v>9.2328846352787011</c:v>
                </c:pt>
                <c:pt idx="377">
                  <c:v>9.2328846352787011</c:v>
                </c:pt>
                <c:pt idx="378">
                  <c:v>9.2328846352787011</c:v>
                </c:pt>
                <c:pt idx="379">
                  <c:v>9.2328846352787011</c:v>
                </c:pt>
                <c:pt idx="380">
                  <c:v>9.2328846352787011</c:v>
                </c:pt>
                <c:pt idx="381">
                  <c:v>9.2328846352787011</c:v>
                </c:pt>
                <c:pt idx="382">
                  <c:v>9.2328846352787011</c:v>
                </c:pt>
                <c:pt idx="383">
                  <c:v>9.2328846352787011</c:v>
                </c:pt>
                <c:pt idx="384">
                  <c:v>9.2328846352787011</c:v>
                </c:pt>
                <c:pt idx="385">
                  <c:v>9.2328846352787011</c:v>
                </c:pt>
                <c:pt idx="386">
                  <c:v>9.2328846352787011</c:v>
                </c:pt>
                <c:pt idx="387">
                  <c:v>9.2328846352787011</c:v>
                </c:pt>
                <c:pt idx="388">
                  <c:v>9.2328846352787011</c:v>
                </c:pt>
                <c:pt idx="389">
                  <c:v>9.2328846352787011</c:v>
                </c:pt>
                <c:pt idx="390">
                  <c:v>9.2328846352787011</c:v>
                </c:pt>
                <c:pt idx="391">
                  <c:v>9.2328846352787011</c:v>
                </c:pt>
                <c:pt idx="392">
                  <c:v>9.2328846352787011</c:v>
                </c:pt>
                <c:pt idx="393">
                  <c:v>9.2328846352787011</c:v>
                </c:pt>
                <c:pt idx="394">
                  <c:v>9.2328846352787011</c:v>
                </c:pt>
                <c:pt idx="395">
                  <c:v>9.2328846352787011</c:v>
                </c:pt>
                <c:pt idx="396">
                  <c:v>9.2328846352787011</c:v>
                </c:pt>
                <c:pt idx="397">
                  <c:v>9.2328846352787011</c:v>
                </c:pt>
                <c:pt idx="398">
                  <c:v>9.2328846352787011</c:v>
                </c:pt>
                <c:pt idx="399">
                  <c:v>9.2328846352787011</c:v>
                </c:pt>
                <c:pt idx="400">
                  <c:v>9.2328846352787011</c:v>
                </c:pt>
                <c:pt idx="401">
                  <c:v>9.2328846352787011</c:v>
                </c:pt>
                <c:pt idx="402">
                  <c:v>9.2328846352787011</c:v>
                </c:pt>
                <c:pt idx="403">
                  <c:v>9.2328846352787011</c:v>
                </c:pt>
                <c:pt idx="404">
                  <c:v>9.2328846352787011</c:v>
                </c:pt>
                <c:pt idx="405">
                  <c:v>9.2328846352787011</c:v>
                </c:pt>
                <c:pt idx="406">
                  <c:v>9.2328846352787011</c:v>
                </c:pt>
                <c:pt idx="407">
                  <c:v>9.2328846352787011</c:v>
                </c:pt>
                <c:pt idx="408">
                  <c:v>9.2328846352787011</c:v>
                </c:pt>
                <c:pt idx="409">
                  <c:v>9.2328846352787011</c:v>
                </c:pt>
                <c:pt idx="410">
                  <c:v>9.2328846352787011</c:v>
                </c:pt>
                <c:pt idx="411">
                  <c:v>9.2328846352787011</c:v>
                </c:pt>
                <c:pt idx="412">
                  <c:v>9.2328846352787011</c:v>
                </c:pt>
                <c:pt idx="413">
                  <c:v>9.2328846352787011</c:v>
                </c:pt>
                <c:pt idx="414">
                  <c:v>9.2328846352787011</c:v>
                </c:pt>
                <c:pt idx="415">
                  <c:v>9.2328846352787011</c:v>
                </c:pt>
                <c:pt idx="416">
                  <c:v>9.2328846352787011</c:v>
                </c:pt>
                <c:pt idx="417">
                  <c:v>9.2328846352787011</c:v>
                </c:pt>
                <c:pt idx="418">
                  <c:v>9.2328846352787011</c:v>
                </c:pt>
                <c:pt idx="419">
                  <c:v>9.2328846352787011</c:v>
                </c:pt>
                <c:pt idx="420">
                  <c:v>9.2328846352787011</c:v>
                </c:pt>
                <c:pt idx="421">
                  <c:v>9.2328846352787011</c:v>
                </c:pt>
                <c:pt idx="422">
                  <c:v>9.2328846352787011</c:v>
                </c:pt>
                <c:pt idx="423">
                  <c:v>9.2328846352787011</c:v>
                </c:pt>
                <c:pt idx="424">
                  <c:v>9.2328846352787011</c:v>
                </c:pt>
                <c:pt idx="425">
                  <c:v>9.2328846352787011</c:v>
                </c:pt>
                <c:pt idx="426">
                  <c:v>9.2328846352787011</c:v>
                </c:pt>
                <c:pt idx="427">
                  <c:v>9.2328846352787011</c:v>
                </c:pt>
                <c:pt idx="428">
                  <c:v>9.2328846352787011</c:v>
                </c:pt>
                <c:pt idx="429">
                  <c:v>9.2328846352787011</c:v>
                </c:pt>
                <c:pt idx="430">
                  <c:v>9.2328846352787011</c:v>
                </c:pt>
                <c:pt idx="431">
                  <c:v>9.2328846352787011</c:v>
                </c:pt>
                <c:pt idx="432">
                  <c:v>9.2328846352787011</c:v>
                </c:pt>
                <c:pt idx="433">
                  <c:v>9.2328846352787011</c:v>
                </c:pt>
                <c:pt idx="434">
                  <c:v>9.2328846352787011</c:v>
                </c:pt>
                <c:pt idx="435">
                  <c:v>9.2328846352787011</c:v>
                </c:pt>
                <c:pt idx="436">
                  <c:v>9.2328846352787011</c:v>
                </c:pt>
                <c:pt idx="437">
                  <c:v>9.2328846352787011</c:v>
                </c:pt>
                <c:pt idx="438">
                  <c:v>9.2328846352787011</c:v>
                </c:pt>
                <c:pt idx="439">
                  <c:v>9.2328846352787011</c:v>
                </c:pt>
                <c:pt idx="440">
                  <c:v>9.2328846352787011</c:v>
                </c:pt>
                <c:pt idx="441">
                  <c:v>9.2328846352787011</c:v>
                </c:pt>
                <c:pt idx="442">
                  <c:v>9.2328846352787011</c:v>
                </c:pt>
                <c:pt idx="443">
                  <c:v>9.2328846352787011</c:v>
                </c:pt>
                <c:pt idx="444">
                  <c:v>9.2328846352787011</c:v>
                </c:pt>
                <c:pt idx="445">
                  <c:v>9.2328846352787011</c:v>
                </c:pt>
                <c:pt idx="446">
                  <c:v>9.2328846352787011</c:v>
                </c:pt>
                <c:pt idx="447">
                  <c:v>9.2328846352787011</c:v>
                </c:pt>
                <c:pt idx="448">
                  <c:v>9.2328846352787011</c:v>
                </c:pt>
                <c:pt idx="449">
                  <c:v>9.2328846352787011</c:v>
                </c:pt>
                <c:pt idx="450">
                  <c:v>9.2328846352787011</c:v>
                </c:pt>
                <c:pt idx="451">
                  <c:v>9.2328846352787011</c:v>
                </c:pt>
                <c:pt idx="452">
                  <c:v>9.2328846352787011</c:v>
                </c:pt>
                <c:pt idx="453">
                  <c:v>9.2328846352787011</c:v>
                </c:pt>
                <c:pt idx="454">
                  <c:v>9.2328846352787011</c:v>
                </c:pt>
                <c:pt idx="455">
                  <c:v>9.2328846352787011</c:v>
                </c:pt>
                <c:pt idx="456">
                  <c:v>9.2328846352787011</c:v>
                </c:pt>
                <c:pt idx="457">
                  <c:v>9.2328846352787011</c:v>
                </c:pt>
                <c:pt idx="458">
                  <c:v>9.2328846352787011</c:v>
                </c:pt>
                <c:pt idx="459">
                  <c:v>9.2328846352787011</c:v>
                </c:pt>
                <c:pt idx="460">
                  <c:v>9.2328846352787011</c:v>
                </c:pt>
                <c:pt idx="461">
                  <c:v>9.2328846352787011</c:v>
                </c:pt>
                <c:pt idx="462">
                  <c:v>9.2328846352787011</c:v>
                </c:pt>
                <c:pt idx="463">
                  <c:v>9.2328846352787011</c:v>
                </c:pt>
                <c:pt idx="464">
                  <c:v>9.2328846352787011</c:v>
                </c:pt>
                <c:pt idx="465">
                  <c:v>9.2328846352787011</c:v>
                </c:pt>
                <c:pt idx="466">
                  <c:v>9.2328846352787011</c:v>
                </c:pt>
                <c:pt idx="467">
                  <c:v>9.2328846352787011</c:v>
                </c:pt>
                <c:pt idx="468">
                  <c:v>9.2328846352787011</c:v>
                </c:pt>
                <c:pt idx="469">
                  <c:v>9.2328846352787011</c:v>
                </c:pt>
                <c:pt idx="470">
                  <c:v>9.2328846352787011</c:v>
                </c:pt>
                <c:pt idx="471">
                  <c:v>9.2328846352787011</c:v>
                </c:pt>
                <c:pt idx="472">
                  <c:v>9.2328846352787011</c:v>
                </c:pt>
                <c:pt idx="473">
                  <c:v>9.2328846352787011</c:v>
                </c:pt>
                <c:pt idx="474">
                  <c:v>9.2328846352787011</c:v>
                </c:pt>
                <c:pt idx="475">
                  <c:v>9.2328846352787011</c:v>
                </c:pt>
                <c:pt idx="476">
                  <c:v>9.2328846352787011</c:v>
                </c:pt>
                <c:pt idx="477">
                  <c:v>9.2328846352787011</c:v>
                </c:pt>
                <c:pt idx="478">
                  <c:v>9.2328846352787011</c:v>
                </c:pt>
                <c:pt idx="479">
                  <c:v>9.2328846352787011</c:v>
                </c:pt>
                <c:pt idx="480">
                  <c:v>9.2328846352787011</c:v>
                </c:pt>
                <c:pt idx="481">
                  <c:v>9.2328846352787011</c:v>
                </c:pt>
                <c:pt idx="482">
                  <c:v>9.2328846352787011</c:v>
                </c:pt>
                <c:pt idx="483">
                  <c:v>9.2328846352787011</c:v>
                </c:pt>
                <c:pt idx="484">
                  <c:v>9.2328846352787011</c:v>
                </c:pt>
                <c:pt idx="485">
                  <c:v>9.2328846352787011</c:v>
                </c:pt>
                <c:pt idx="486">
                  <c:v>9.2328846352787011</c:v>
                </c:pt>
                <c:pt idx="487">
                  <c:v>9.2328846352787011</c:v>
                </c:pt>
                <c:pt idx="488">
                  <c:v>9.2328846352787011</c:v>
                </c:pt>
                <c:pt idx="489">
                  <c:v>9.2328846352787011</c:v>
                </c:pt>
                <c:pt idx="490">
                  <c:v>9.2328846352787011</c:v>
                </c:pt>
                <c:pt idx="491">
                  <c:v>9.2328846352787011</c:v>
                </c:pt>
                <c:pt idx="492">
                  <c:v>9.2328846352787011</c:v>
                </c:pt>
                <c:pt idx="493">
                  <c:v>9.2328846352787011</c:v>
                </c:pt>
                <c:pt idx="494">
                  <c:v>9.2328846352787011</c:v>
                </c:pt>
                <c:pt idx="495">
                  <c:v>9.2328846352787011</c:v>
                </c:pt>
                <c:pt idx="496">
                  <c:v>9.2328846352787011</c:v>
                </c:pt>
                <c:pt idx="497">
                  <c:v>9.2328846352787011</c:v>
                </c:pt>
                <c:pt idx="498">
                  <c:v>9.2328846352787011</c:v>
                </c:pt>
                <c:pt idx="499">
                  <c:v>9.2328846352787011</c:v>
                </c:pt>
                <c:pt idx="500">
                  <c:v>9.2328846352787011</c:v>
                </c:pt>
                <c:pt idx="501">
                  <c:v>9.2328846352787011</c:v>
                </c:pt>
                <c:pt idx="502">
                  <c:v>9.2328846352787011</c:v>
                </c:pt>
                <c:pt idx="503">
                  <c:v>9.2328846352787011</c:v>
                </c:pt>
                <c:pt idx="504">
                  <c:v>9.2328846352787011</c:v>
                </c:pt>
                <c:pt idx="505">
                  <c:v>9.2328846352787011</c:v>
                </c:pt>
                <c:pt idx="506">
                  <c:v>9.2328846352787011</c:v>
                </c:pt>
                <c:pt idx="507">
                  <c:v>9.2328846352787011</c:v>
                </c:pt>
                <c:pt idx="508">
                  <c:v>9.2328846352787011</c:v>
                </c:pt>
                <c:pt idx="509">
                  <c:v>9.2328846352787011</c:v>
                </c:pt>
                <c:pt idx="510">
                  <c:v>9.2328846352787011</c:v>
                </c:pt>
                <c:pt idx="511">
                  <c:v>9.2328846352787011</c:v>
                </c:pt>
                <c:pt idx="512">
                  <c:v>9.2328846352787011</c:v>
                </c:pt>
                <c:pt idx="513">
                  <c:v>9.2328846352787011</c:v>
                </c:pt>
                <c:pt idx="514">
                  <c:v>9.2328846352787011</c:v>
                </c:pt>
                <c:pt idx="515">
                  <c:v>9.2328846352787011</c:v>
                </c:pt>
                <c:pt idx="516">
                  <c:v>9.2328846352787011</c:v>
                </c:pt>
                <c:pt idx="517">
                  <c:v>9.2328846352787011</c:v>
                </c:pt>
                <c:pt idx="518">
                  <c:v>9.2328846352787011</c:v>
                </c:pt>
                <c:pt idx="519">
                  <c:v>9.2328846352787011</c:v>
                </c:pt>
                <c:pt idx="520">
                  <c:v>9.2328846352787011</c:v>
                </c:pt>
                <c:pt idx="521">
                  <c:v>9.2328846352787011</c:v>
                </c:pt>
                <c:pt idx="522">
                  <c:v>9.2328846352787011</c:v>
                </c:pt>
                <c:pt idx="523">
                  <c:v>9.2328846352787011</c:v>
                </c:pt>
                <c:pt idx="524">
                  <c:v>9.2328846352787011</c:v>
                </c:pt>
                <c:pt idx="525">
                  <c:v>9.2328846352787011</c:v>
                </c:pt>
                <c:pt idx="526">
                  <c:v>9.2328846352787011</c:v>
                </c:pt>
                <c:pt idx="527">
                  <c:v>9.2328846352787011</c:v>
                </c:pt>
                <c:pt idx="528">
                  <c:v>9.2328846352787011</c:v>
                </c:pt>
                <c:pt idx="529">
                  <c:v>9.2328846352787011</c:v>
                </c:pt>
                <c:pt idx="530">
                  <c:v>9.2328846352787011</c:v>
                </c:pt>
                <c:pt idx="531">
                  <c:v>9.2328846352787011</c:v>
                </c:pt>
                <c:pt idx="532">
                  <c:v>9.2328846352787011</c:v>
                </c:pt>
                <c:pt idx="533">
                  <c:v>9.2328846352787011</c:v>
                </c:pt>
                <c:pt idx="534">
                  <c:v>9.2328846352787011</c:v>
                </c:pt>
                <c:pt idx="535">
                  <c:v>9.2328846352787011</c:v>
                </c:pt>
                <c:pt idx="536">
                  <c:v>9.2328846352787011</c:v>
                </c:pt>
                <c:pt idx="537">
                  <c:v>9.2328846352787011</c:v>
                </c:pt>
                <c:pt idx="538">
                  <c:v>9.2328846352787011</c:v>
                </c:pt>
                <c:pt idx="539">
                  <c:v>9.2328846352787011</c:v>
                </c:pt>
                <c:pt idx="540">
                  <c:v>9.2328846352787011</c:v>
                </c:pt>
                <c:pt idx="541">
                  <c:v>9.2328846352787011</c:v>
                </c:pt>
                <c:pt idx="542">
                  <c:v>9.2328846352787011</c:v>
                </c:pt>
                <c:pt idx="543">
                  <c:v>9.2328846352787011</c:v>
                </c:pt>
                <c:pt idx="544">
                  <c:v>9.2328846352787011</c:v>
                </c:pt>
                <c:pt idx="545">
                  <c:v>9.2328846352787011</c:v>
                </c:pt>
                <c:pt idx="546">
                  <c:v>9.2328846352787011</c:v>
                </c:pt>
                <c:pt idx="547">
                  <c:v>9.2328846352787011</c:v>
                </c:pt>
                <c:pt idx="548">
                  <c:v>9.2328846352787011</c:v>
                </c:pt>
                <c:pt idx="549">
                  <c:v>9.2328846352787011</c:v>
                </c:pt>
                <c:pt idx="550">
                  <c:v>9.2328846352787011</c:v>
                </c:pt>
                <c:pt idx="551">
                  <c:v>9.2328846352787011</c:v>
                </c:pt>
                <c:pt idx="552">
                  <c:v>9.2328846352787011</c:v>
                </c:pt>
                <c:pt idx="553">
                  <c:v>9.2328846352787011</c:v>
                </c:pt>
                <c:pt idx="554">
                  <c:v>9.2328846352787011</c:v>
                </c:pt>
                <c:pt idx="555">
                  <c:v>9.2328846352787011</c:v>
                </c:pt>
                <c:pt idx="556">
                  <c:v>9.2328846352787011</c:v>
                </c:pt>
                <c:pt idx="557">
                  <c:v>9.2328846352787011</c:v>
                </c:pt>
                <c:pt idx="558">
                  <c:v>9.2328846352787011</c:v>
                </c:pt>
                <c:pt idx="559">
                  <c:v>9.2328846352787011</c:v>
                </c:pt>
                <c:pt idx="560">
                  <c:v>9.2328846352787011</c:v>
                </c:pt>
                <c:pt idx="561">
                  <c:v>9.2328846352787011</c:v>
                </c:pt>
                <c:pt idx="562">
                  <c:v>9.2328846352787011</c:v>
                </c:pt>
                <c:pt idx="563">
                  <c:v>9.2328846352787011</c:v>
                </c:pt>
                <c:pt idx="564">
                  <c:v>9.2328846352787011</c:v>
                </c:pt>
                <c:pt idx="565">
                  <c:v>9.2328846352787011</c:v>
                </c:pt>
                <c:pt idx="566">
                  <c:v>9.2328846352787011</c:v>
                </c:pt>
                <c:pt idx="567">
                  <c:v>9.2328846352787011</c:v>
                </c:pt>
                <c:pt idx="568">
                  <c:v>9.2328846352787011</c:v>
                </c:pt>
                <c:pt idx="569">
                  <c:v>9.2328846352787011</c:v>
                </c:pt>
                <c:pt idx="570">
                  <c:v>9.2328846352787011</c:v>
                </c:pt>
                <c:pt idx="571">
                  <c:v>9.2328846352787011</c:v>
                </c:pt>
                <c:pt idx="572">
                  <c:v>9.2328846352787011</c:v>
                </c:pt>
                <c:pt idx="573">
                  <c:v>9.2328846352787011</c:v>
                </c:pt>
                <c:pt idx="574">
                  <c:v>9.2328846352787011</c:v>
                </c:pt>
                <c:pt idx="575">
                  <c:v>9.2328846352787011</c:v>
                </c:pt>
                <c:pt idx="576">
                  <c:v>9.2328846352787011</c:v>
                </c:pt>
                <c:pt idx="577">
                  <c:v>9.2328846352787011</c:v>
                </c:pt>
                <c:pt idx="578">
                  <c:v>9.2328846352787011</c:v>
                </c:pt>
                <c:pt idx="579">
                  <c:v>9.2328846352787011</c:v>
                </c:pt>
                <c:pt idx="580">
                  <c:v>9.2328846352787011</c:v>
                </c:pt>
                <c:pt idx="581">
                  <c:v>9.2328846352787011</c:v>
                </c:pt>
                <c:pt idx="582">
                  <c:v>9.2328846352787011</c:v>
                </c:pt>
                <c:pt idx="583">
                  <c:v>9.2328846352787011</c:v>
                </c:pt>
                <c:pt idx="584">
                  <c:v>9.2328846352787011</c:v>
                </c:pt>
                <c:pt idx="585">
                  <c:v>9.2328846352787011</c:v>
                </c:pt>
                <c:pt idx="586">
                  <c:v>9.2328846352787011</c:v>
                </c:pt>
                <c:pt idx="587">
                  <c:v>9.2328846352787011</c:v>
                </c:pt>
                <c:pt idx="588">
                  <c:v>9.2328846352787011</c:v>
                </c:pt>
                <c:pt idx="589">
                  <c:v>9.2328846352787011</c:v>
                </c:pt>
                <c:pt idx="590">
                  <c:v>9.2328846352787011</c:v>
                </c:pt>
                <c:pt idx="591">
                  <c:v>9.2328846352787011</c:v>
                </c:pt>
                <c:pt idx="592">
                  <c:v>9.2328846352787011</c:v>
                </c:pt>
                <c:pt idx="593">
                  <c:v>9.2328846352787011</c:v>
                </c:pt>
                <c:pt idx="594">
                  <c:v>9.2328846352787011</c:v>
                </c:pt>
                <c:pt idx="595">
                  <c:v>9.2328846352787011</c:v>
                </c:pt>
                <c:pt idx="596">
                  <c:v>9.2328846352787011</c:v>
                </c:pt>
                <c:pt idx="597">
                  <c:v>9.2328846352787011</c:v>
                </c:pt>
                <c:pt idx="598">
                  <c:v>9.2328846352787011</c:v>
                </c:pt>
                <c:pt idx="599">
                  <c:v>9.2328846352787011</c:v>
                </c:pt>
                <c:pt idx="600">
                  <c:v>9.2328846352787011</c:v>
                </c:pt>
                <c:pt idx="601">
                  <c:v>9.2328846352787011</c:v>
                </c:pt>
                <c:pt idx="602">
                  <c:v>9.2328846352787011</c:v>
                </c:pt>
                <c:pt idx="603">
                  <c:v>9.2328846352787011</c:v>
                </c:pt>
                <c:pt idx="604">
                  <c:v>9.2328846352787011</c:v>
                </c:pt>
                <c:pt idx="605">
                  <c:v>9.2328846352787011</c:v>
                </c:pt>
                <c:pt idx="606">
                  <c:v>9.2328846352787011</c:v>
                </c:pt>
                <c:pt idx="607">
                  <c:v>9.2328846352787011</c:v>
                </c:pt>
                <c:pt idx="608">
                  <c:v>9.2328846352787011</c:v>
                </c:pt>
                <c:pt idx="609">
                  <c:v>9.2328846352787011</c:v>
                </c:pt>
                <c:pt idx="610">
                  <c:v>9.2328846352787011</c:v>
                </c:pt>
                <c:pt idx="611">
                  <c:v>9.2328846352787011</c:v>
                </c:pt>
                <c:pt idx="612">
                  <c:v>9.2328846352787011</c:v>
                </c:pt>
                <c:pt idx="613">
                  <c:v>9.2328846352787011</c:v>
                </c:pt>
                <c:pt idx="614">
                  <c:v>9.2328846352787011</c:v>
                </c:pt>
                <c:pt idx="615">
                  <c:v>9.2328846352787011</c:v>
                </c:pt>
                <c:pt idx="616">
                  <c:v>9.2328846352787011</c:v>
                </c:pt>
                <c:pt idx="617">
                  <c:v>9.2328846352787011</c:v>
                </c:pt>
                <c:pt idx="618">
                  <c:v>9.2328846352787011</c:v>
                </c:pt>
                <c:pt idx="619">
                  <c:v>9.2328846352787011</c:v>
                </c:pt>
                <c:pt idx="620">
                  <c:v>9.2328846352787011</c:v>
                </c:pt>
                <c:pt idx="621">
                  <c:v>9.2328846352787011</c:v>
                </c:pt>
                <c:pt idx="622">
                  <c:v>9.2328846352787011</c:v>
                </c:pt>
                <c:pt idx="623">
                  <c:v>9.2328846352787011</c:v>
                </c:pt>
                <c:pt idx="624">
                  <c:v>9.2328846352787011</c:v>
                </c:pt>
                <c:pt idx="625">
                  <c:v>9.2328846352787011</c:v>
                </c:pt>
                <c:pt idx="626">
                  <c:v>9.2328846352787011</c:v>
                </c:pt>
                <c:pt idx="627">
                  <c:v>9.2328846352787011</c:v>
                </c:pt>
                <c:pt idx="628">
                  <c:v>9.2328846352787011</c:v>
                </c:pt>
                <c:pt idx="629">
                  <c:v>9.2328846352787011</c:v>
                </c:pt>
                <c:pt idx="630">
                  <c:v>9.2328846352787011</c:v>
                </c:pt>
                <c:pt idx="631">
                  <c:v>9.2328846352787011</c:v>
                </c:pt>
                <c:pt idx="632">
                  <c:v>9.2328846352787011</c:v>
                </c:pt>
                <c:pt idx="633">
                  <c:v>9.2328846352787011</c:v>
                </c:pt>
                <c:pt idx="634">
                  <c:v>9.2328846352787011</c:v>
                </c:pt>
                <c:pt idx="635">
                  <c:v>9.2328846352787011</c:v>
                </c:pt>
                <c:pt idx="636">
                  <c:v>9.2328846352787011</c:v>
                </c:pt>
                <c:pt idx="637">
                  <c:v>9.2328846352787011</c:v>
                </c:pt>
                <c:pt idx="638">
                  <c:v>9.2328846352787011</c:v>
                </c:pt>
                <c:pt idx="639">
                  <c:v>9.2328846352787011</c:v>
                </c:pt>
                <c:pt idx="640">
                  <c:v>9.2328846352787011</c:v>
                </c:pt>
                <c:pt idx="641">
                  <c:v>9.2328846352787011</c:v>
                </c:pt>
                <c:pt idx="642">
                  <c:v>9.2328846352787011</c:v>
                </c:pt>
                <c:pt idx="643">
                  <c:v>9.2328846352787011</c:v>
                </c:pt>
                <c:pt idx="644">
                  <c:v>9.2328846352787011</c:v>
                </c:pt>
                <c:pt idx="645">
                  <c:v>9.2328846352787011</c:v>
                </c:pt>
                <c:pt idx="646">
                  <c:v>9.2328846352787011</c:v>
                </c:pt>
                <c:pt idx="647">
                  <c:v>9.2328846352787011</c:v>
                </c:pt>
                <c:pt idx="648">
                  <c:v>9.2328846352787011</c:v>
                </c:pt>
                <c:pt idx="649">
                  <c:v>9.2328846352787011</c:v>
                </c:pt>
                <c:pt idx="650">
                  <c:v>9.2328846352787011</c:v>
                </c:pt>
                <c:pt idx="651">
                  <c:v>9.2328846352787011</c:v>
                </c:pt>
                <c:pt idx="652">
                  <c:v>9.2328846352787011</c:v>
                </c:pt>
                <c:pt idx="653">
                  <c:v>9.2328846352787011</c:v>
                </c:pt>
                <c:pt idx="654">
                  <c:v>9.2328846352787011</c:v>
                </c:pt>
                <c:pt idx="655">
                  <c:v>9.2328846352787011</c:v>
                </c:pt>
                <c:pt idx="656">
                  <c:v>9.2328846352787011</c:v>
                </c:pt>
                <c:pt idx="657">
                  <c:v>9.2328846352787011</c:v>
                </c:pt>
                <c:pt idx="658">
                  <c:v>9.2328846352787011</c:v>
                </c:pt>
                <c:pt idx="659">
                  <c:v>9.2328846352787011</c:v>
                </c:pt>
                <c:pt idx="660">
                  <c:v>9.2328846352787011</c:v>
                </c:pt>
                <c:pt idx="661">
                  <c:v>9.2328846352787011</c:v>
                </c:pt>
                <c:pt idx="662">
                  <c:v>9.2328846352787011</c:v>
                </c:pt>
                <c:pt idx="663">
                  <c:v>9.2328846352787011</c:v>
                </c:pt>
                <c:pt idx="664">
                  <c:v>9.2328846352787011</c:v>
                </c:pt>
                <c:pt idx="665">
                  <c:v>9.2328846352787011</c:v>
                </c:pt>
                <c:pt idx="666">
                  <c:v>9.2328846352787011</c:v>
                </c:pt>
                <c:pt idx="667">
                  <c:v>9.2328846352787011</c:v>
                </c:pt>
                <c:pt idx="668">
                  <c:v>9.2328846352787011</c:v>
                </c:pt>
                <c:pt idx="669">
                  <c:v>9.2328846352787011</c:v>
                </c:pt>
                <c:pt idx="670">
                  <c:v>9.2328846352787011</c:v>
                </c:pt>
                <c:pt idx="671">
                  <c:v>9.2328846352787011</c:v>
                </c:pt>
                <c:pt idx="672">
                  <c:v>9.2328846352787011</c:v>
                </c:pt>
                <c:pt idx="673">
                  <c:v>9.2328846352787011</c:v>
                </c:pt>
                <c:pt idx="674">
                  <c:v>9.2328846352787011</c:v>
                </c:pt>
                <c:pt idx="675">
                  <c:v>9.2328846352787011</c:v>
                </c:pt>
                <c:pt idx="676">
                  <c:v>9.2328846352787011</c:v>
                </c:pt>
                <c:pt idx="677">
                  <c:v>9.2328846352787011</c:v>
                </c:pt>
                <c:pt idx="678">
                  <c:v>9.2328846352787011</c:v>
                </c:pt>
                <c:pt idx="679">
                  <c:v>9.2328846352787011</c:v>
                </c:pt>
                <c:pt idx="680">
                  <c:v>9.2328846352787011</c:v>
                </c:pt>
                <c:pt idx="681">
                  <c:v>9.2328846352787011</c:v>
                </c:pt>
                <c:pt idx="682">
                  <c:v>9.2328846352787011</c:v>
                </c:pt>
                <c:pt idx="683">
                  <c:v>9.2328846352787011</c:v>
                </c:pt>
                <c:pt idx="684">
                  <c:v>9.2328846352787011</c:v>
                </c:pt>
                <c:pt idx="685">
                  <c:v>9.2328846352787011</c:v>
                </c:pt>
                <c:pt idx="686">
                  <c:v>9.2328846352787011</c:v>
                </c:pt>
                <c:pt idx="687">
                  <c:v>9.2328846352787011</c:v>
                </c:pt>
                <c:pt idx="688">
                  <c:v>9.2328846352787011</c:v>
                </c:pt>
                <c:pt idx="689">
                  <c:v>9.2328846352787011</c:v>
                </c:pt>
                <c:pt idx="690">
                  <c:v>9.2328846352787011</c:v>
                </c:pt>
                <c:pt idx="691">
                  <c:v>9.2328846352787011</c:v>
                </c:pt>
                <c:pt idx="692">
                  <c:v>9.2328846352787011</c:v>
                </c:pt>
                <c:pt idx="693">
                  <c:v>9.2328846352787011</c:v>
                </c:pt>
                <c:pt idx="694">
                  <c:v>9.2328846352787011</c:v>
                </c:pt>
                <c:pt idx="695">
                  <c:v>9.2328846352787011</c:v>
                </c:pt>
                <c:pt idx="696">
                  <c:v>9.2328846352787011</c:v>
                </c:pt>
                <c:pt idx="697">
                  <c:v>9.2328846352787011</c:v>
                </c:pt>
                <c:pt idx="698">
                  <c:v>9.2328846352787011</c:v>
                </c:pt>
                <c:pt idx="699">
                  <c:v>9.2328846352787011</c:v>
                </c:pt>
                <c:pt idx="700">
                  <c:v>9.2328846352787011</c:v>
                </c:pt>
                <c:pt idx="701">
                  <c:v>9.2328846352787011</c:v>
                </c:pt>
                <c:pt idx="702">
                  <c:v>9.2328846352787011</c:v>
                </c:pt>
                <c:pt idx="703">
                  <c:v>9.2328846352787011</c:v>
                </c:pt>
                <c:pt idx="704">
                  <c:v>9.2328846352787011</c:v>
                </c:pt>
                <c:pt idx="705">
                  <c:v>9.2328846352787011</c:v>
                </c:pt>
                <c:pt idx="706">
                  <c:v>9.2328846352787011</c:v>
                </c:pt>
                <c:pt idx="707">
                  <c:v>9.2328846352787011</c:v>
                </c:pt>
                <c:pt idx="708">
                  <c:v>9.2328846352787011</c:v>
                </c:pt>
                <c:pt idx="709">
                  <c:v>9.2328846352787011</c:v>
                </c:pt>
                <c:pt idx="710">
                  <c:v>9.2328846352787011</c:v>
                </c:pt>
                <c:pt idx="711">
                  <c:v>9.2328846352787011</c:v>
                </c:pt>
                <c:pt idx="712">
                  <c:v>9.2328846352787011</c:v>
                </c:pt>
                <c:pt idx="713">
                  <c:v>9.2328846352787011</c:v>
                </c:pt>
                <c:pt idx="714">
                  <c:v>9.2328846352787011</c:v>
                </c:pt>
                <c:pt idx="715">
                  <c:v>9.2328846352787011</c:v>
                </c:pt>
                <c:pt idx="716">
                  <c:v>9.2328846352787011</c:v>
                </c:pt>
                <c:pt idx="717">
                  <c:v>9.2328846352787011</c:v>
                </c:pt>
                <c:pt idx="718">
                  <c:v>9.2328846352787011</c:v>
                </c:pt>
                <c:pt idx="719">
                  <c:v>9.2328846352787011</c:v>
                </c:pt>
                <c:pt idx="720">
                  <c:v>9.2328846352787011</c:v>
                </c:pt>
                <c:pt idx="721">
                  <c:v>9.2328846352787011</c:v>
                </c:pt>
                <c:pt idx="722">
                  <c:v>9.2328846352787011</c:v>
                </c:pt>
                <c:pt idx="723">
                  <c:v>9.2328846352787011</c:v>
                </c:pt>
                <c:pt idx="724">
                  <c:v>9.2328846352787011</c:v>
                </c:pt>
                <c:pt idx="725">
                  <c:v>9.2328846352787011</c:v>
                </c:pt>
                <c:pt idx="726">
                  <c:v>9.2328846352787011</c:v>
                </c:pt>
                <c:pt idx="727">
                  <c:v>9.2328846352787011</c:v>
                </c:pt>
                <c:pt idx="728">
                  <c:v>9.2328846352787011</c:v>
                </c:pt>
                <c:pt idx="729">
                  <c:v>9.2328846352787011</c:v>
                </c:pt>
                <c:pt idx="730">
                  <c:v>9.2328846352787011</c:v>
                </c:pt>
                <c:pt idx="731">
                  <c:v>9.2328846352787011</c:v>
                </c:pt>
                <c:pt idx="732">
                  <c:v>9.2328846352787011</c:v>
                </c:pt>
                <c:pt idx="733">
                  <c:v>9.2328846352787011</c:v>
                </c:pt>
                <c:pt idx="734">
                  <c:v>9.2328846352787011</c:v>
                </c:pt>
                <c:pt idx="735">
                  <c:v>9.2328846352787011</c:v>
                </c:pt>
                <c:pt idx="736">
                  <c:v>9.2328846352787011</c:v>
                </c:pt>
                <c:pt idx="737">
                  <c:v>9.2328846352787011</c:v>
                </c:pt>
                <c:pt idx="738">
                  <c:v>9.2328846352787011</c:v>
                </c:pt>
                <c:pt idx="739">
                  <c:v>9.2328846352787011</c:v>
                </c:pt>
                <c:pt idx="740">
                  <c:v>9.2328846352787011</c:v>
                </c:pt>
                <c:pt idx="741">
                  <c:v>9.2328846352787011</c:v>
                </c:pt>
                <c:pt idx="742">
                  <c:v>9.2328846352787011</c:v>
                </c:pt>
                <c:pt idx="743">
                  <c:v>9.2328846352787011</c:v>
                </c:pt>
                <c:pt idx="744">
                  <c:v>9.2328846352787011</c:v>
                </c:pt>
                <c:pt idx="745">
                  <c:v>9.2328846352787011</c:v>
                </c:pt>
                <c:pt idx="746">
                  <c:v>9.2328846352787011</c:v>
                </c:pt>
                <c:pt idx="747">
                  <c:v>9.2328846352787011</c:v>
                </c:pt>
                <c:pt idx="748">
                  <c:v>9.2328846352787011</c:v>
                </c:pt>
                <c:pt idx="749">
                  <c:v>9.2328846352787011</c:v>
                </c:pt>
                <c:pt idx="750">
                  <c:v>9.2328846352787011</c:v>
                </c:pt>
                <c:pt idx="751">
                  <c:v>9.2328846352787011</c:v>
                </c:pt>
                <c:pt idx="752">
                  <c:v>9.2328846352787011</c:v>
                </c:pt>
                <c:pt idx="753">
                  <c:v>9.2328846352787011</c:v>
                </c:pt>
                <c:pt idx="754">
                  <c:v>9.2328846352787011</c:v>
                </c:pt>
                <c:pt idx="755">
                  <c:v>9.2328846352787011</c:v>
                </c:pt>
                <c:pt idx="756">
                  <c:v>9.2328846352787011</c:v>
                </c:pt>
                <c:pt idx="757">
                  <c:v>9.2328846352787011</c:v>
                </c:pt>
                <c:pt idx="758">
                  <c:v>9.2328846352787011</c:v>
                </c:pt>
                <c:pt idx="759">
                  <c:v>9.2328846352787011</c:v>
                </c:pt>
                <c:pt idx="760">
                  <c:v>9.2328846352787011</c:v>
                </c:pt>
                <c:pt idx="761">
                  <c:v>9.2328846352787011</c:v>
                </c:pt>
                <c:pt idx="762">
                  <c:v>9.2328846352787011</c:v>
                </c:pt>
                <c:pt idx="763">
                  <c:v>9.2328846352787011</c:v>
                </c:pt>
                <c:pt idx="764">
                  <c:v>9.2328846352787011</c:v>
                </c:pt>
                <c:pt idx="765">
                  <c:v>9.2328846352787011</c:v>
                </c:pt>
                <c:pt idx="766">
                  <c:v>9.2328846352787011</c:v>
                </c:pt>
                <c:pt idx="767">
                  <c:v>9.2328846352787011</c:v>
                </c:pt>
                <c:pt idx="768">
                  <c:v>9.2328846352787011</c:v>
                </c:pt>
                <c:pt idx="769">
                  <c:v>9.2328846352787011</c:v>
                </c:pt>
                <c:pt idx="770">
                  <c:v>9.2328846352787011</c:v>
                </c:pt>
                <c:pt idx="771">
                  <c:v>9.2328846352787011</c:v>
                </c:pt>
                <c:pt idx="772">
                  <c:v>9.2328846352787011</c:v>
                </c:pt>
                <c:pt idx="773">
                  <c:v>9.2328846352787011</c:v>
                </c:pt>
                <c:pt idx="774">
                  <c:v>9.2328846352787011</c:v>
                </c:pt>
                <c:pt idx="775">
                  <c:v>9.2328846352787011</c:v>
                </c:pt>
                <c:pt idx="776">
                  <c:v>9.2328846352787011</c:v>
                </c:pt>
                <c:pt idx="777">
                  <c:v>9.2328846352787011</c:v>
                </c:pt>
                <c:pt idx="778">
                  <c:v>9.2328846352787011</c:v>
                </c:pt>
                <c:pt idx="779">
                  <c:v>9.2328846352787011</c:v>
                </c:pt>
                <c:pt idx="780">
                  <c:v>9.2328846352787011</c:v>
                </c:pt>
                <c:pt idx="781">
                  <c:v>9.2328846352787011</c:v>
                </c:pt>
                <c:pt idx="782">
                  <c:v>9.2328846352787011</c:v>
                </c:pt>
                <c:pt idx="783">
                  <c:v>9.2328846352787011</c:v>
                </c:pt>
                <c:pt idx="784">
                  <c:v>9.2328846352787011</c:v>
                </c:pt>
                <c:pt idx="785">
                  <c:v>9.2328846352787011</c:v>
                </c:pt>
                <c:pt idx="786">
                  <c:v>9.2328846352787011</c:v>
                </c:pt>
                <c:pt idx="787">
                  <c:v>9.2328846352787011</c:v>
                </c:pt>
                <c:pt idx="788">
                  <c:v>9.2328846352787011</c:v>
                </c:pt>
                <c:pt idx="789">
                  <c:v>9.2328846352787011</c:v>
                </c:pt>
                <c:pt idx="790">
                  <c:v>9.2328846352787011</c:v>
                </c:pt>
                <c:pt idx="791">
                  <c:v>9.2328846352787011</c:v>
                </c:pt>
                <c:pt idx="792">
                  <c:v>9.2328846352787011</c:v>
                </c:pt>
                <c:pt idx="793">
                  <c:v>9.2328846352787011</c:v>
                </c:pt>
                <c:pt idx="794">
                  <c:v>9.2328846352787011</c:v>
                </c:pt>
                <c:pt idx="795">
                  <c:v>9.2328846352787011</c:v>
                </c:pt>
                <c:pt idx="796">
                  <c:v>9.2328846352787011</c:v>
                </c:pt>
                <c:pt idx="797">
                  <c:v>9.2328846352787011</c:v>
                </c:pt>
                <c:pt idx="798">
                  <c:v>9.2328846352787011</c:v>
                </c:pt>
                <c:pt idx="799">
                  <c:v>9.2328846352787011</c:v>
                </c:pt>
                <c:pt idx="800">
                  <c:v>9.2328846352787011</c:v>
                </c:pt>
                <c:pt idx="801">
                  <c:v>9.2328846352787011</c:v>
                </c:pt>
                <c:pt idx="802">
                  <c:v>9.2328846352787011</c:v>
                </c:pt>
                <c:pt idx="803">
                  <c:v>9.2328846352787011</c:v>
                </c:pt>
                <c:pt idx="804">
                  <c:v>9.2328846352787011</c:v>
                </c:pt>
                <c:pt idx="805">
                  <c:v>9.2328846352787011</c:v>
                </c:pt>
                <c:pt idx="806">
                  <c:v>9.2328846352787011</c:v>
                </c:pt>
                <c:pt idx="807">
                  <c:v>9.2328846352787011</c:v>
                </c:pt>
                <c:pt idx="808">
                  <c:v>9.2328846352787011</c:v>
                </c:pt>
                <c:pt idx="809">
                  <c:v>9.2328846352787011</c:v>
                </c:pt>
                <c:pt idx="810">
                  <c:v>9.2328846352787011</c:v>
                </c:pt>
                <c:pt idx="811">
                  <c:v>9.2328846352787011</c:v>
                </c:pt>
                <c:pt idx="812">
                  <c:v>9.2328846352787011</c:v>
                </c:pt>
                <c:pt idx="813">
                  <c:v>9.2328846352787011</c:v>
                </c:pt>
                <c:pt idx="814">
                  <c:v>9.2328846352787011</c:v>
                </c:pt>
                <c:pt idx="815">
                  <c:v>9.2328846352787011</c:v>
                </c:pt>
                <c:pt idx="816">
                  <c:v>9.2328846352787011</c:v>
                </c:pt>
                <c:pt idx="817">
                  <c:v>9.2328846352787011</c:v>
                </c:pt>
                <c:pt idx="818">
                  <c:v>9.2328846352787011</c:v>
                </c:pt>
                <c:pt idx="819">
                  <c:v>9.2328846352787011</c:v>
                </c:pt>
                <c:pt idx="820">
                  <c:v>9.2328846352787011</c:v>
                </c:pt>
                <c:pt idx="821">
                  <c:v>9.2328846352787011</c:v>
                </c:pt>
                <c:pt idx="822">
                  <c:v>9.2328846352787011</c:v>
                </c:pt>
                <c:pt idx="823">
                  <c:v>9.2328846352787011</c:v>
                </c:pt>
                <c:pt idx="824">
                  <c:v>9.2328846352787011</c:v>
                </c:pt>
                <c:pt idx="825">
                  <c:v>9.2328846352787011</c:v>
                </c:pt>
                <c:pt idx="826">
                  <c:v>9.2328846352787011</c:v>
                </c:pt>
                <c:pt idx="827">
                  <c:v>9.2328846352787011</c:v>
                </c:pt>
                <c:pt idx="828">
                  <c:v>9.2328846352787011</c:v>
                </c:pt>
                <c:pt idx="829">
                  <c:v>9.2328846352787011</c:v>
                </c:pt>
                <c:pt idx="830">
                  <c:v>9.2328846352787011</c:v>
                </c:pt>
                <c:pt idx="831">
                  <c:v>9.2328846352787011</c:v>
                </c:pt>
                <c:pt idx="832">
                  <c:v>9.2328846352787011</c:v>
                </c:pt>
                <c:pt idx="833">
                  <c:v>9.2328846352787011</c:v>
                </c:pt>
                <c:pt idx="834">
                  <c:v>9.2328846352787011</c:v>
                </c:pt>
                <c:pt idx="835">
                  <c:v>9.2328846352787011</c:v>
                </c:pt>
                <c:pt idx="836">
                  <c:v>9.2328846352787011</c:v>
                </c:pt>
                <c:pt idx="837">
                  <c:v>9.2328846352787011</c:v>
                </c:pt>
                <c:pt idx="838">
                  <c:v>9.2328846352787011</c:v>
                </c:pt>
                <c:pt idx="839">
                  <c:v>9.2328846352787011</c:v>
                </c:pt>
                <c:pt idx="840">
                  <c:v>9.2328846352787011</c:v>
                </c:pt>
                <c:pt idx="841">
                  <c:v>9.2328846352787011</c:v>
                </c:pt>
                <c:pt idx="842">
                  <c:v>9.2328846352787011</c:v>
                </c:pt>
                <c:pt idx="843">
                  <c:v>9.2328846352787011</c:v>
                </c:pt>
                <c:pt idx="844">
                  <c:v>9.2328846352787011</c:v>
                </c:pt>
                <c:pt idx="845">
                  <c:v>9.2328846352787011</c:v>
                </c:pt>
                <c:pt idx="846">
                  <c:v>9.2328846352787011</c:v>
                </c:pt>
                <c:pt idx="847">
                  <c:v>9.2328846352787011</c:v>
                </c:pt>
                <c:pt idx="848">
                  <c:v>9.2328846352787011</c:v>
                </c:pt>
                <c:pt idx="849">
                  <c:v>9.2328846352787011</c:v>
                </c:pt>
                <c:pt idx="850">
                  <c:v>9.2328846352787011</c:v>
                </c:pt>
                <c:pt idx="851">
                  <c:v>9.2328846352787011</c:v>
                </c:pt>
                <c:pt idx="852">
                  <c:v>9.2328846352787011</c:v>
                </c:pt>
                <c:pt idx="853">
                  <c:v>9.2328846352787011</c:v>
                </c:pt>
                <c:pt idx="854">
                  <c:v>9.2328846352787011</c:v>
                </c:pt>
                <c:pt idx="855">
                  <c:v>9.2328846352787011</c:v>
                </c:pt>
                <c:pt idx="856">
                  <c:v>9.2328846352787011</c:v>
                </c:pt>
                <c:pt idx="857">
                  <c:v>9.2328846352787011</c:v>
                </c:pt>
                <c:pt idx="858">
                  <c:v>9.2328846352787011</c:v>
                </c:pt>
                <c:pt idx="859">
                  <c:v>9.2328846352787011</c:v>
                </c:pt>
                <c:pt idx="860">
                  <c:v>9.2328846352787011</c:v>
                </c:pt>
                <c:pt idx="861">
                  <c:v>9.2328846352787011</c:v>
                </c:pt>
                <c:pt idx="862">
                  <c:v>9.2328846352787011</c:v>
                </c:pt>
                <c:pt idx="863">
                  <c:v>9.2328846352787011</c:v>
                </c:pt>
                <c:pt idx="864">
                  <c:v>9.2328846352787011</c:v>
                </c:pt>
                <c:pt idx="865">
                  <c:v>9.2328846352787011</c:v>
                </c:pt>
                <c:pt idx="866">
                  <c:v>9.2328846352787011</c:v>
                </c:pt>
                <c:pt idx="867">
                  <c:v>9.2328846352787011</c:v>
                </c:pt>
                <c:pt idx="868">
                  <c:v>9.2328846352787011</c:v>
                </c:pt>
                <c:pt idx="869">
                  <c:v>9.2328846352787011</c:v>
                </c:pt>
                <c:pt idx="870">
                  <c:v>9.2328846352787011</c:v>
                </c:pt>
                <c:pt idx="871">
                  <c:v>9.2328846352787011</c:v>
                </c:pt>
                <c:pt idx="872">
                  <c:v>9.2328846352787011</c:v>
                </c:pt>
                <c:pt idx="873">
                  <c:v>9.2328846352787011</c:v>
                </c:pt>
                <c:pt idx="874">
                  <c:v>9.2328846352787011</c:v>
                </c:pt>
                <c:pt idx="875">
                  <c:v>9.2328846352787011</c:v>
                </c:pt>
                <c:pt idx="876">
                  <c:v>9.2328846352787011</c:v>
                </c:pt>
                <c:pt idx="877">
                  <c:v>9.2328846352787011</c:v>
                </c:pt>
                <c:pt idx="878">
                  <c:v>9.2328846352787011</c:v>
                </c:pt>
                <c:pt idx="879">
                  <c:v>9.2328846352787011</c:v>
                </c:pt>
                <c:pt idx="880">
                  <c:v>9.2328846352787011</c:v>
                </c:pt>
                <c:pt idx="881">
                  <c:v>9.2328846352787011</c:v>
                </c:pt>
                <c:pt idx="882">
                  <c:v>9.2328846352787011</c:v>
                </c:pt>
                <c:pt idx="883">
                  <c:v>9.2328846352787011</c:v>
                </c:pt>
                <c:pt idx="884">
                  <c:v>9.2328846352787011</c:v>
                </c:pt>
                <c:pt idx="885">
                  <c:v>9.2328846352787011</c:v>
                </c:pt>
                <c:pt idx="886">
                  <c:v>9.2328846352787011</c:v>
                </c:pt>
                <c:pt idx="887">
                  <c:v>9.2328846352787011</c:v>
                </c:pt>
                <c:pt idx="888">
                  <c:v>9.2328846352787011</c:v>
                </c:pt>
                <c:pt idx="889">
                  <c:v>9.2328846352787011</c:v>
                </c:pt>
                <c:pt idx="890">
                  <c:v>9.2328846352787011</c:v>
                </c:pt>
                <c:pt idx="891">
                  <c:v>9.2328846352787011</c:v>
                </c:pt>
                <c:pt idx="892">
                  <c:v>9.2328846352787011</c:v>
                </c:pt>
                <c:pt idx="893">
                  <c:v>9.2328846352787011</c:v>
                </c:pt>
                <c:pt idx="894">
                  <c:v>9.2328846352787011</c:v>
                </c:pt>
                <c:pt idx="895">
                  <c:v>9.2328846352787011</c:v>
                </c:pt>
                <c:pt idx="896">
                  <c:v>9.2328846352787011</c:v>
                </c:pt>
                <c:pt idx="897">
                  <c:v>9.2328846352787011</c:v>
                </c:pt>
                <c:pt idx="898">
                  <c:v>9.2328846352787011</c:v>
                </c:pt>
                <c:pt idx="899">
                  <c:v>9.2328846352787011</c:v>
                </c:pt>
                <c:pt idx="900">
                  <c:v>9.2328846352787011</c:v>
                </c:pt>
                <c:pt idx="901">
                  <c:v>9.2328846352787011</c:v>
                </c:pt>
                <c:pt idx="902">
                  <c:v>9.2328846352787011</c:v>
                </c:pt>
                <c:pt idx="903">
                  <c:v>9.2328846352787011</c:v>
                </c:pt>
                <c:pt idx="904">
                  <c:v>9.2328846352787011</c:v>
                </c:pt>
                <c:pt idx="905">
                  <c:v>9.2328846352787011</c:v>
                </c:pt>
                <c:pt idx="906">
                  <c:v>9.2328846352787011</c:v>
                </c:pt>
                <c:pt idx="907">
                  <c:v>9.2328846352787011</c:v>
                </c:pt>
                <c:pt idx="908">
                  <c:v>9.2328846352787011</c:v>
                </c:pt>
                <c:pt idx="909">
                  <c:v>9.2328846352787011</c:v>
                </c:pt>
                <c:pt idx="910">
                  <c:v>9.2328846352787011</c:v>
                </c:pt>
                <c:pt idx="911">
                  <c:v>9.2328846352787011</c:v>
                </c:pt>
                <c:pt idx="912">
                  <c:v>9.2328846352787011</c:v>
                </c:pt>
                <c:pt idx="913">
                  <c:v>9.2328846352787011</c:v>
                </c:pt>
                <c:pt idx="914">
                  <c:v>9.2328846352787011</c:v>
                </c:pt>
                <c:pt idx="915">
                  <c:v>9.2328846352787011</c:v>
                </c:pt>
                <c:pt idx="916">
                  <c:v>9.2328846352787011</c:v>
                </c:pt>
                <c:pt idx="917">
                  <c:v>9.2328846352787011</c:v>
                </c:pt>
                <c:pt idx="918">
                  <c:v>9.2328846352787011</c:v>
                </c:pt>
                <c:pt idx="919">
                  <c:v>9.2328846352787011</c:v>
                </c:pt>
                <c:pt idx="920">
                  <c:v>9.2328846352787011</c:v>
                </c:pt>
                <c:pt idx="921">
                  <c:v>9.2328846352787011</c:v>
                </c:pt>
                <c:pt idx="922">
                  <c:v>9.2328846352787011</c:v>
                </c:pt>
                <c:pt idx="923">
                  <c:v>9.2328846352787011</c:v>
                </c:pt>
                <c:pt idx="924">
                  <c:v>9.2328846352787011</c:v>
                </c:pt>
                <c:pt idx="925">
                  <c:v>9.2328846352787011</c:v>
                </c:pt>
                <c:pt idx="926">
                  <c:v>9.2328846352787011</c:v>
                </c:pt>
                <c:pt idx="927">
                  <c:v>9.2328846352787011</c:v>
                </c:pt>
                <c:pt idx="928">
                  <c:v>9.2328846352787011</c:v>
                </c:pt>
                <c:pt idx="929">
                  <c:v>9.2328846352787011</c:v>
                </c:pt>
                <c:pt idx="930">
                  <c:v>9.2328846352787011</c:v>
                </c:pt>
                <c:pt idx="931">
                  <c:v>9.2328846352787011</c:v>
                </c:pt>
                <c:pt idx="932">
                  <c:v>9.2328846352787011</c:v>
                </c:pt>
                <c:pt idx="933">
                  <c:v>9.2328846352787011</c:v>
                </c:pt>
                <c:pt idx="934">
                  <c:v>9.2328846352787011</c:v>
                </c:pt>
                <c:pt idx="935">
                  <c:v>9.2328846352787011</c:v>
                </c:pt>
                <c:pt idx="936">
                  <c:v>9.2328846352787011</c:v>
                </c:pt>
                <c:pt idx="937">
                  <c:v>9.2328846352787011</c:v>
                </c:pt>
                <c:pt idx="938">
                  <c:v>9.2328846352787011</c:v>
                </c:pt>
                <c:pt idx="939">
                  <c:v>9.2328846352787011</c:v>
                </c:pt>
                <c:pt idx="940">
                  <c:v>9.2328846352787011</c:v>
                </c:pt>
                <c:pt idx="941">
                  <c:v>9.2328846352787011</c:v>
                </c:pt>
                <c:pt idx="942">
                  <c:v>9.2328846352787011</c:v>
                </c:pt>
                <c:pt idx="943">
                  <c:v>9.2328846352787011</c:v>
                </c:pt>
                <c:pt idx="944">
                  <c:v>9.2328846352787011</c:v>
                </c:pt>
                <c:pt idx="945">
                  <c:v>9.2328846352787011</c:v>
                </c:pt>
                <c:pt idx="946">
                  <c:v>9.2328846352787011</c:v>
                </c:pt>
                <c:pt idx="947">
                  <c:v>9.2328846352787011</c:v>
                </c:pt>
                <c:pt idx="948">
                  <c:v>9.2328846352787011</c:v>
                </c:pt>
                <c:pt idx="949">
                  <c:v>9.2328846352787011</c:v>
                </c:pt>
                <c:pt idx="950">
                  <c:v>9.2328846352787011</c:v>
                </c:pt>
                <c:pt idx="951">
                  <c:v>9.2328846352787011</c:v>
                </c:pt>
                <c:pt idx="952">
                  <c:v>9.2328846352787011</c:v>
                </c:pt>
                <c:pt idx="953">
                  <c:v>9.2328846352787011</c:v>
                </c:pt>
                <c:pt idx="954">
                  <c:v>9.2328846352787011</c:v>
                </c:pt>
                <c:pt idx="955">
                  <c:v>9.2328846352787011</c:v>
                </c:pt>
                <c:pt idx="956">
                  <c:v>9.2328846352787011</c:v>
                </c:pt>
                <c:pt idx="957">
                  <c:v>9.2328846352787011</c:v>
                </c:pt>
                <c:pt idx="958">
                  <c:v>9.2328846352787011</c:v>
                </c:pt>
                <c:pt idx="959">
                  <c:v>9.2328846352787011</c:v>
                </c:pt>
                <c:pt idx="960">
                  <c:v>9.2328846352787011</c:v>
                </c:pt>
                <c:pt idx="961">
                  <c:v>9.2328846352787011</c:v>
                </c:pt>
                <c:pt idx="962">
                  <c:v>9.2328846352787011</c:v>
                </c:pt>
                <c:pt idx="963">
                  <c:v>9.2328846352787011</c:v>
                </c:pt>
                <c:pt idx="964">
                  <c:v>9.2328846352787011</c:v>
                </c:pt>
                <c:pt idx="965">
                  <c:v>9.2328846352787011</c:v>
                </c:pt>
                <c:pt idx="966">
                  <c:v>9.2328846352787011</c:v>
                </c:pt>
                <c:pt idx="967">
                  <c:v>9.2328846352787011</c:v>
                </c:pt>
                <c:pt idx="968">
                  <c:v>9.2328846352787011</c:v>
                </c:pt>
                <c:pt idx="969">
                  <c:v>9.2328846352787011</c:v>
                </c:pt>
                <c:pt idx="970">
                  <c:v>9.2328846352787011</c:v>
                </c:pt>
                <c:pt idx="971">
                  <c:v>9.2328846352787011</c:v>
                </c:pt>
                <c:pt idx="972">
                  <c:v>9.2328846352787011</c:v>
                </c:pt>
                <c:pt idx="973">
                  <c:v>9.2328846352787011</c:v>
                </c:pt>
                <c:pt idx="974">
                  <c:v>9.2328846352787011</c:v>
                </c:pt>
                <c:pt idx="975">
                  <c:v>9.2328846352787011</c:v>
                </c:pt>
                <c:pt idx="976">
                  <c:v>9.2328846352787011</c:v>
                </c:pt>
                <c:pt idx="977">
                  <c:v>9.2328846352787011</c:v>
                </c:pt>
                <c:pt idx="978">
                  <c:v>9.2328846352787011</c:v>
                </c:pt>
                <c:pt idx="979">
                  <c:v>9.2328846352787011</c:v>
                </c:pt>
                <c:pt idx="980">
                  <c:v>9.2328846352787011</c:v>
                </c:pt>
                <c:pt idx="981">
                  <c:v>9.2328846352787011</c:v>
                </c:pt>
                <c:pt idx="982">
                  <c:v>9.2328846352787011</c:v>
                </c:pt>
                <c:pt idx="983">
                  <c:v>9.2328846352787011</c:v>
                </c:pt>
                <c:pt idx="984">
                  <c:v>9.2328846352787011</c:v>
                </c:pt>
                <c:pt idx="985">
                  <c:v>9.2328846352787011</c:v>
                </c:pt>
                <c:pt idx="986">
                  <c:v>9.2328846352787011</c:v>
                </c:pt>
                <c:pt idx="987">
                  <c:v>9.2328846352787011</c:v>
                </c:pt>
                <c:pt idx="988">
                  <c:v>9.2328846352787011</c:v>
                </c:pt>
                <c:pt idx="989">
                  <c:v>9.2328846352787011</c:v>
                </c:pt>
                <c:pt idx="990">
                  <c:v>9.2328846352787011</c:v>
                </c:pt>
                <c:pt idx="991">
                  <c:v>9.2328846352787011</c:v>
                </c:pt>
                <c:pt idx="992">
                  <c:v>9.2328846352787011</c:v>
                </c:pt>
                <c:pt idx="993">
                  <c:v>9.2328846352787011</c:v>
                </c:pt>
                <c:pt idx="994">
                  <c:v>9.2328846352787011</c:v>
                </c:pt>
                <c:pt idx="995">
                  <c:v>9.2328846352787011</c:v>
                </c:pt>
                <c:pt idx="996">
                  <c:v>9.2328846352787011</c:v>
                </c:pt>
                <c:pt idx="997">
                  <c:v>9.2328846352787011</c:v>
                </c:pt>
                <c:pt idx="998">
                  <c:v>9.2328846352787011</c:v>
                </c:pt>
                <c:pt idx="999">
                  <c:v>9.2328846352787011</c:v>
                </c:pt>
                <c:pt idx="1000">
                  <c:v>9.2328846352787011</c:v>
                </c:pt>
                <c:pt idx="1001">
                  <c:v>9.2328846352787011</c:v>
                </c:pt>
                <c:pt idx="1002">
                  <c:v>9.2328846352787011</c:v>
                </c:pt>
                <c:pt idx="1003">
                  <c:v>9.2328846352787011</c:v>
                </c:pt>
                <c:pt idx="1004">
                  <c:v>9.2328846352787011</c:v>
                </c:pt>
                <c:pt idx="1005">
                  <c:v>9.2328846352787011</c:v>
                </c:pt>
                <c:pt idx="1006">
                  <c:v>9.2328846352787011</c:v>
                </c:pt>
                <c:pt idx="1007">
                  <c:v>9.2328846352787011</c:v>
                </c:pt>
                <c:pt idx="1008">
                  <c:v>9.2328846352787011</c:v>
                </c:pt>
                <c:pt idx="1009">
                  <c:v>9.2328846352787011</c:v>
                </c:pt>
                <c:pt idx="1010">
                  <c:v>9.2328846352787011</c:v>
                </c:pt>
                <c:pt idx="1011">
                  <c:v>9.2328846352787011</c:v>
                </c:pt>
                <c:pt idx="1012">
                  <c:v>9.2328846352787011</c:v>
                </c:pt>
                <c:pt idx="1013">
                  <c:v>9.2328846352787011</c:v>
                </c:pt>
                <c:pt idx="1014">
                  <c:v>9.2328846352787011</c:v>
                </c:pt>
                <c:pt idx="1015">
                  <c:v>9.2328846352787011</c:v>
                </c:pt>
                <c:pt idx="1016">
                  <c:v>9.2328846352787011</c:v>
                </c:pt>
                <c:pt idx="1017">
                  <c:v>9.2328846352787011</c:v>
                </c:pt>
                <c:pt idx="1018">
                  <c:v>9.2328846352787011</c:v>
                </c:pt>
                <c:pt idx="1019">
                  <c:v>9.2328846352787011</c:v>
                </c:pt>
                <c:pt idx="1020">
                  <c:v>9.2328846352787011</c:v>
                </c:pt>
                <c:pt idx="1021">
                  <c:v>9.2328846352787011</c:v>
                </c:pt>
                <c:pt idx="1022">
                  <c:v>9.2328846352787011</c:v>
                </c:pt>
                <c:pt idx="1023">
                  <c:v>9.2328846352787011</c:v>
                </c:pt>
                <c:pt idx="1024">
                  <c:v>9.2328846352787011</c:v>
                </c:pt>
                <c:pt idx="1025">
                  <c:v>9.2328846352787011</c:v>
                </c:pt>
                <c:pt idx="1026">
                  <c:v>9.2328846352787011</c:v>
                </c:pt>
                <c:pt idx="1027">
                  <c:v>9.2328846352787011</c:v>
                </c:pt>
                <c:pt idx="1028">
                  <c:v>9.2328846352787011</c:v>
                </c:pt>
                <c:pt idx="1029">
                  <c:v>9.2328846352787011</c:v>
                </c:pt>
                <c:pt idx="1030">
                  <c:v>9.2328846352787011</c:v>
                </c:pt>
                <c:pt idx="1031">
                  <c:v>9.2328846352787011</c:v>
                </c:pt>
                <c:pt idx="1032">
                  <c:v>9.2328846352787011</c:v>
                </c:pt>
                <c:pt idx="1033">
                  <c:v>9.2328846352787011</c:v>
                </c:pt>
                <c:pt idx="1034">
                  <c:v>9.2328846352787011</c:v>
                </c:pt>
                <c:pt idx="1035">
                  <c:v>9.2328846352787011</c:v>
                </c:pt>
                <c:pt idx="1036">
                  <c:v>9.2328846352787011</c:v>
                </c:pt>
                <c:pt idx="1037">
                  <c:v>9.2328846352787011</c:v>
                </c:pt>
                <c:pt idx="1038">
                  <c:v>9.2328846352787011</c:v>
                </c:pt>
                <c:pt idx="1039">
                  <c:v>9.2328846352787011</c:v>
                </c:pt>
                <c:pt idx="1040">
                  <c:v>9.2328846352787011</c:v>
                </c:pt>
                <c:pt idx="1041">
                  <c:v>9.2328846352787011</c:v>
                </c:pt>
                <c:pt idx="1042">
                  <c:v>9.2328846352787011</c:v>
                </c:pt>
                <c:pt idx="1043">
                  <c:v>9.2328846352787011</c:v>
                </c:pt>
                <c:pt idx="1044">
                  <c:v>9.2328846352787011</c:v>
                </c:pt>
                <c:pt idx="1045">
                  <c:v>9.2328846352787011</c:v>
                </c:pt>
                <c:pt idx="1046">
                  <c:v>9.2328846352787011</c:v>
                </c:pt>
                <c:pt idx="1047">
                  <c:v>9.2328846352787011</c:v>
                </c:pt>
                <c:pt idx="1048">
                  <c:v>9.2328846352787011</c:v>
                </c:pt>
                <c:pt idx="1049">
                  <c:v>9.2328846352787011</c:v>
                </c:pt>
                <c:pt idx="1050">
                  <c:v>9.2328846352787011</c:v>
                </c:pt>
                <c:pt idx="1051">
                  <c:v>9.2328846352787011</c:v>
                </c:pt>
                <c:pt idx="1052">
                  <c:v>9.2328846352787011</c:v>
                </c:pt>
                <c:pt idx="1053">
                  <c:v>9.2328846352787011</c:v>
                </c:pt>
                <c:pt idx="1054">
                  <c:v>9.2328846352787011</c:v>
                </c:pt>
                <c:pt idx="1055">
                  <c:v>9.2328846352787011</c:v>
                </c:pt>
                <c:pt idx="1056">
                  <c:v>9.2328846352787011</c:v>
                </c:pt>
                <c:pt idx="1057">
                  <c:v>9.2328846352787011</c:v>
                </c:pt>
                <c:pt idx="1058">
                  <c:v>9.2328846352787011</c:v>
                </c:pt>
                <c:pt idx="1059">
                  <c:v>9.2328846352787011</c:v>
                </c:pt>
                <c:pt idx="1060">
                  <c:v>9.2328846352787011</c:v>
                </c:pt>
                <c:pt idx="1061">
                  <c:v>9.2328846352787011</c:v>
                </c:pt>
                <c:pt idx="1062">
                  <c:v>9.2328846352787011</c:v>
                </c:pt>
                <c:pt idx="1063">
                  <c:v>9.2328846352787011</c:v>
                </c:pt>
                <c:pt idx="1064">
                  <c:v>9.2328846352787011</c:v>
                </c:pt>
                <c:pt idx="1065">
                  <c:v>9.2328846352787011</c:v>
                </c:pt>
                <c:pt idx="1066">
                  <c:v>9.2328846352787011</c:v>
                </c:pt>
                <c:pt idx="1067">
                  <c:v>9.2328846352787011</c:v>
                </c:pt>
                <c:pt idx="1068">
                  <c:v>9.2328846352787011</c:v>
                </c:pt>
                <c:pt idx="1069">
                  <c:v>9.2328846352787011</c:v>
                </c:pt>
                <c:pt idx="1070">
                  <c:v>9.2328846352787011</c:v>
                </c:pt>
                <c:pt idx="1071">
                  <c:v>9.2328846352787011</c:v>
                </c:pt>
                <c:pt idx="1072">
                  <c:v>9.2328846352787011</c:v>
                </c:pt>
                <c:pt idx="1073">
                  <c:v>9.2328846352787011</c:v>
                </c:pt>
                <c:pt idx="1074">
                  <c:v>9.2328846352787011</c:v>
                </c:pt>
                <c:pt idx="1075">
                  <c:v>9.2328846352787011</c:v>
                </c:pt>
                <c:pt idx="1076">
                  <c:v>9.2328846352787011</c:v>
                </c:pt>
                <c:pt idx="1077">
                  <c:v>9.2328846352787011</c:v>
                </c:pt>
                <c:pt idx="1078">
                  <c:v>9.2328846352787011</c:v>
                </c:pt>
                <c:pt idx="1079">
                  <c:v>9.2328846352787011</c:v>
                </c:pt>
                <c:pt idx="1080">
                  <c:v>9.2328846352787011</c:v>
                </c:pt>
                <c:pt idx="1081">
                  <c:v>9.2328846352787011</c:v>
                </c:pt>
                <c:pt idx="1082">
                  <c:v>9.2328846352787011</c:v>
                </c:pt>
                <c:pt idx="1083">
                  <c:v>9.2328846352787011</c:v>
                </c:pt>
                <c:pt idx="1084">
                  <c:v>9.2328846352787011</c:v>
                </c:pt>
                <c:pt idx="1085">
                  <c:v>9.2328846352787011</c:v>
                </c:pt>
                <c:pt idx="1086">
                  <c:v>9.2328846352787011</c:v>
                </c:pt>
                <c:pt idx="1087">
                  <c:v>9.2328846352787011</c:v>
                </c:pt>
                <c:pt idx="1088">
                  <c:v>9.2328846352787011</c:v>
                </c:pt>
                <c:pt idx="1089">
                  <c:v>9.2328846352787011</c:v>
                </c:pt>
                <c:pt idx="1090">
                  <c:v>9.2328846352787011</c:v>
                </c:pt>
                <c:pt idx="1091">
                  <c:v>9.2328846352787011</c:v>
                </c:pt>
                <c:pt idx="1092">
                  <c:v>9.2328846352787011</c:v>
                </c:pt>
                <c:pt idx="1093">
                  <c:v>9.2328846352787011</c:v>
                </c:pt>
                <c:pt idx="1094">
                  <c:v>9.2328846352787011</c:v>
                </c:pt>
                <c:pt idx="1095">
                  <c:v>9.2328846352787011</c:v>
                </c:pt>
                <c:pt idx="1096">
                  <c:v>9.2328846352787011</c:v>
                </c:pt>
                <c:pt idx="1097">
                  <c:v>9.2328846352787011</c:v>
                </c:pt>
                <c:pt idx="1098">
                  <c:v>9.2328846352787011</c:v>
                </c:pt>
                <c:pt idx="1099">
                  <c:v>9.2328846352787011</c:v>
                </c:pt>
                <c:pt idx="1100">
                  <c:v>9.2328846352787011</c:v>
                </c:pt>
                <c:pt idx="1101">
                  <c:v>9.2328846352787011</c:v>
                </c:pt>
                <c:pt idx="1102">
                  <c:v>9.2328846352787011</c:v>
                </c:pt>
                <c:pt idx="1103">
                  <c:v>9.2328846352787011</c:v>
                </c:pt>
                <c:pt idx="1104">
                  <c:v>9.2328846352787011</c:v>
                </c:pt>
                <c:pt idx="1105">
                  <c:v>9.2328846352787011</c:v>
                </c:pt>
                <c:pt idx="1106">
                  <c:v>9.2328846352787011</c:v>
                </c:pt>
                <c:pt idx="1107">
                  <c:v>9.2328846352787011</c:v>
                </c:pt>
                <c:pt idx="1108">
                  <c:v>9.2328846352787011</c:v>
                </c:pt>
                <c:pt idx="1109">
                  <c:v>9.2328846352787011</c:v>
                </c:pt>
                <c:pt idx="1110">
                  <c:v>9.2328846352787011</c:v>
                </c:pt>
                <c:pt idx="1111">
                  <c:v>9.2328846352787011</c:v>
                </c:pt>
                <c:pt idx="1112">
                  <c:v>9.2328846352787011</c:v>
                </c:pt>
                <c:pt idx="1113">
                  <c:v>9.2328846352787011</c:v>
                </c:pt>
                <c:pt idx="1114">
                  <c:v>9.2328846352787011</c:v>
                </c:pt>
                <c:pt idx="1115">
                  <c:v>9.2328846352787011</c:v>
                </c:pt>
                <c:pt idx="1116">
                  <c:v>9.2328846352787011</c:v>
                </c:pt>
                <c:pt idx="1117">
                  <c:v>9.2328846352787011</c:v>
                </c:pt>
                <c:pt idx="1118">
                  <c:v>9.2328846352787011</c:v>
                </c:pt>
                <c:pt idx="1119">
                  <c:v>9.2328846352787011</c:v>
                </c:pt>
                <c:pt idx="1120">
                  <c:v>9.2328846352787011</c:v>
                </c:pt>
                <c:pt idx="1121">
                  <c:v>9.2328846352787011</c:v>
                </c:pt>
                <c:pt idx="1122">
                  <c:v>9.2328846352787011</c:v>
                </c:pt>
                <c:pt idx="1123">
                  <c:v>9.2328846352787011</c:v>
                </c:pt>
                <c:pt idx="1124">
                  <c:v>9.2328846352787011</c:v>
                </c:pt>
                <c:pt idx="1125">
                  <c:v>9.2328846352787011</c:v>
                </c:pt>
                <c:pt idx="1126">
                  <c:v>9.2328846352787011</c:v>
                </c:pt>
                <c:pt idx="1127">
                  <c:v>9.2328846352787011</c:v>
                </c:pt>
                <c:pt idx="1128">
                  <c:v>9.2328846352787011</c:v>
                </c:pt>
                <c:pt idx="1129">
                  <c:v>9.2328846352787011</c:v>
                </c:pt>
                <c:pt idx="1130">
                  <c:v>9.2328846352787011</c:v>
                </c:pt>
                <c:pt idx="1131">
                  <c:v>9.2328846352787011</c:v>
                </c:pt>
                <c:pt idx="1132">
                  <c:v>9.2328846352787011</c:v>
                </c:pt>
                <c:pt idx="1133">
                  <c:v>9.2328846352787011</c:v>
                </c:pt>
                <c:pt idx="1134">
                  <c:v>9.2328846352787011</c:v>
                </c:pt>
                <c:pt idx="1135">
                  <c:v>9.2328846352787011</c:v>
                </c:pt>
                <c:pt idx="1136">
                  <c:v>9.2328846352787011</c:v>
                </c:pt>
                <c:pt idx="1137">
                  <c:v>9.2328846352787011</c:v>
                </c:pt>
                <c:pt idx="1138">
                  <c:v>9.2328846352787011</c:v>
                </c:pt>
                <c:pt idx="1139">
                  <c:v>9.2328846352787011</c:v>
                </c:pt>
                <c:pt idx="1140">
                  <c:v>9.2328846352787011</c:v>
                </c:pt>
                <c:pt idx="1141">
                  <c:v>9.2328846352787011</c:v>
                </c:pt>
                <c:pt idx="1142">
                  <c:v>9.2328846352787011</c:v>
                </c:pt>
                <c:pt idx="1143">
                  <c:v>9.2328846352787011</c:v>
                </c:pt>
                <c:pt idx="1144">
                  <c:v>9.2328846352787011</c:v>
                </c:pt>
                <c:pt idx="1145">
                  <c:v>9.2328846352787011</c:v>
                </c:pt>
                <c:pt idx="1146">
                  <c:v>9.2328846352787011</c:v>
                </c:pt>
                <c:pt idx="1147">
                  <c:v>9.2328846352787011</c:v>
                </c:pt>
                <c:pt idx="1148">
                  <c:v>9.2328846352787011</c:v>
                </c:pt>
                <c:pt idx="1149">
                  <c:v>9.2328846352787011</c:v>
                </c:pt>
                <c:pt idx="1150">
                  <c:v>9.2328846352787011</c:v>
                </c:pt>
                <c:pt idx="1151">
                  <c:v>9.2328846352787011</c:v>
                </c:pt>
                <c:pt idx="1152">
                  <c:v>9.2328846352787011</c:v>
                </c:pt>
                <c:pt idx="1153">
                  <c:v>9.2328846352787011</c:v>
                </c:pt>
                <c:pt idx="1154">
                  <c:v>9.2328846352787011</c:v>
                </c:pt>
                <c:pt idx="1155">
                  <c:v>9.2328846352787011</c:v>
                </c:pt>
                <c:pt idx="1156">
                  <c:v>9.2328846352787011</c:v>
                </c:pt>
                <c:pt idx="1157">
                  <c:v>9.2328846352787011</c:v>
                </c:pt>
                <c:pt idx="1158">
                  <c:v>9.2328846352787011</c:v>
                </c:pt>
                <c:pt idx="1159">
                  <c:v>9.2328846352787011</c:v>
                </c:pt>
                <c:pt idx="1160">
                  <c:v>9.2328846352787011</c:v>
                </c:pt>
                <c:pt idx="1161">
                  <c:v>9.2328846352787011</c:v>
                </c:pt>
                <c:pt idx="1162">
                  <c:v>9.2328846352787011</c:v>
                </c:pt>
                <c:pt idx="1163">
                  <c:v>9.2328846352787011</c:v>
                </c:pt>
                <c:pt idx="1164">
                  <c:v>9.2328846352787011</c:v>
                </c:pt>
                <c:pt idx="1165">
                  <c:v>9.2328846352787011</c:v>
                </c:pt>
                <c:pt idx="1166">
                  <c:v>9.2328846352787011</c:v>
                </c:pt>
                <c:pt idx="1167">
                  <c:v>9.2328846352787011</c:v>
                </c:pt>
                <c:pt idx="1168">
                  <c:v>9.2328846352787011</c:v>
                </c:pt>
                <c:pt idx="1169">
                  <c:v>9.2328846352787011</c:v>
                </c:pt>
                <c:pt idx="1170">
                  <c:v>9.2328846352787011</c:v>
                </c:pt>
                <c:pt idx="1171">
                  <c:v>9.2328846352787011</c:v>
                </c:pt>
                <c:pt idx="1172">
                  <c:v>9.2328846352787011</c:v>
                </c:pt>
                <c:pt idx="1173">
                  <c:v>9.2328846352787011</c:v>
                </c:pt>
                <c:pt idx="1174">
                  <c:v>9.2328846352787011</c:v>
                </c:pt>
                <c:pt idx="1175">
                  <c:v>9.2328846352787011</c:v>
                </c:pt>
                <c:pt idx="1176">
                  <c:v>9.2328846352787011</c:v>
                </c:pt>
                <c:pt idx="1177">
                  <c:v>9.2328846352787011</c:v>
                </c:pt>
                <c:pt idx="1178">
                  <c:v>9.2328846352787011</c:v>
                </c:pt>
                <c:pt idx="1179">
                  <c:v>9.2328846352787011</c:v>
                </c:pt>
                <c:pt idx="1180">
                  <c:v>9.2328846352787011</c:v>
                </c:pt>
                <c:pt idx="1181">
                  <c:v>9.2328846352787011</c:v>
                </c:pt>
                <c:pt idx="1182">
                  <c:v>9.2328846352787011</c:v>
                </c:pt>
                <c:pt idx="1183">
                  <c:v>9.2328846352787011</c:v>
                </c:pt>
                <c:pt idx="1184">
                  <c:v>9.2328846352787011</c:v>
                </c:pt>
                <c:pt idx="1185">
                  <c:v>9.2328846352787011</c:v>
                </c:pt>
                <c:pt idx="1186">
                  <c:v>9.2328846352787011</c:v>
                </c:pt>
                <c:pt idx="1187">
                  <c:v>9.2328846352787011</c:v>
                </c:pt>
                <c:pt idx="1188">
                  <c:v>9.2328846352787011</c:v>
                </c:pt>
                <c:pt idx="1189">
                  <c:v>9.2328846352787011</c:v>
                </c:pt>
                <c:pt idx="1190">
                  <c:v>9.2328846352787011</c:v>
                </c:pt>
                <c:pt idx="1191">
                  <c:v>9.2328846352787011</c:v>
                </c:pt>
                <c:pt idx="1192">
                  <c:v>9.2328846352787011</c:v>
                </c:pt>
                <c:pt idx="1193">
                  <c:v>9.2328846352787011</c:v>
                </c:pt>
                <c:pt idx="1194">
                  <c:v>9.2328846352787011</c:v>
                </c:pt>
                <c:pt idx="1195">
                  <c:v>9.2328846352787011</c:v>
                </c:pt>
                <c:pt idx="1196">
                  <c:v>9.2328846352787011</c:v>
                </c:pt>
                <c:pt idx="1197">
                  <c:v>9.2328846352787011</c:v>
                </c:pt>
                <c:pt idx="1198">
                  <c:v>9.2328846352787011</c:v>
                </c:pt>
                <c:pt idx="1199">
                  <c:v>9.2328846352787011</c:v>
                </c:pt>
                <c:pt idx="1200">
                  <c:v>9.2328846352787011</c:v>
                </c:pt>
                <c:pt idx="1201">
                  <c:v>9.2328846352787011</c:v>
                </c:pt>
                <c:pt idx="1202">
                  <c:v>9.2328846352787011</c:v>
                </c:pt>
                <c:pt idx="1203">
                  <c:v>9.2328846352787011</c:v>
                </c:pt>
                <c:pt idx="1204">
                  <c:v>9.2328846352787011</c:v>
                </c:pt>
                <c:pt idx="1205">
                  <c:v>9.2328846352787011</c:v>
                </c:pt>
                <c:pt idx="1206">
                  <c:v>9.2328846352787011</c:v>
                </c:pt>
                <c:pt idx="1207">
                  <c:v>9.2328846352787011</c:v>
                </c:pt>
                <c:pt idx="1208">
                  <c:v>9.2328846352787011</c:v>
                </c:pt>
                <c:pt idx="1209">
                  <c:v>9.2328846352787011</c:v>
                </c:pt>
                <c:pt idx="1210">
                  <c:v>9.2328846352787011</c:v>
                </c:pt>
                <c:pt idx="1211">
                  <c:v>9.2328846352787011</c:v>
                </c:pt>
                <c:pt idx="1212">
                  <c:v>9.2328846352787011</c:v>
                </c:pt>
                <c:pt idx="1213">
                  <c:v>9.2328846352787011</c:v>
                </c:pt>
                <c:pt idx="1214">
                  <c:v>9.2328846352787011</c:v>
                </c:pt>
                <c:pt idx="1215">
                  <c:v>9.2328846352787011</c:v>
                </c:pt>
                <c:pt idx="1216">
                  <c:v>9.2328846352787011</c:v>
                </c:pt>
                <c:pt idx="1217">
                  <c:v>9.2328846352787011</c:v>
                </c:pt>
                <c:pt idx="1218">
                  <c:v>9.2328846352787011</c:v>
                </c:pt>
                <c:pt idx="1219">
                  <c:v>9.2328846352787011</c:v>
                </c:pt>
                <c:pt idx="1220">
                  <c:v>9.2328846352787011</c:v>
                </c:pt>
                <c:pt idx="1221">
                  <c:v>9.2328846352787011</c:v>
                </c:pt>
                <c:pt idx="1222">
                  <c:v>9.2328846352787011</c:v>
                </c:pt>
                <c:pt idx="1223">
                  <c:v>9.2328846352787011</c:v>
                </c:pt>
                <c:pt idx="1224">
                  <c:v>9.2328846352787011</c:v>
                </c:pt>
                <c:pt idx="1225">
                  <c:v>9.2328846352787011</c:v>
                </c:pt>
                <c:pt idx="1226">
                  <c:v>9.2328846352787011</c:v>
                </c:pt>
                <c:pt idx="1227">
                  <c:v>9.2328846352787011</c:v>
                </c:pt>
                <c:pt idx="1228">
                  <c:v>9.2328846352787011</c:v>
                </c:pt>
                <c:pt idx="1229">
                  <c:v>9.2328846352787011</c:v>
                </c:pt>
                <c:pt idx="1230">
                  <c:v>9.2328846352787011</c:v>
                </c:pt>
                <c:pt idx="1231">
                  <c:v>9.2328846352787011</c:v>
                </c:pt>
                <c:pt idx="1232">
                  <c:v>9.2328846352787011</c:v>
                </c:pt>
                <c:pt idx="1233">
                  <c:v>9.2328846352787011</c:v>
                </c:pt>
                <c:pt idx="1234">
                  <c:v>9.2328846352787011</c:v>
                </c:pt>
                <c:pt idx="1235">
                  <c:v>9.2328846352787011</c:v>
                </c:pt>
                <c:pt idx="1236">
                  <c:v>9.2328846352787011</c:v>
                </c:pt>
                <c:pt idx="1237">
                  <c:v>9.2328846352787011</c:v>
                </c:pt>
                <c:pt idx="1238">
                  <c:v>9.2328846352787011</c:v>
                </c:pt>
                <c:pt idx="1239">
                  <c:v>9.2328846352787011</c:v>
                </c:pt>
                <c:pt idx="1240">
                  <c:v>9.2328846352787011</c:v>
                </c:pt>
                <c:pt idx="1241">
                  <c:v>9.2328846352787011</c:v>
                </c:pt>
                <c:pt idx="1242">
                  <c:v>9.2328846352787011</c:v>
                </c:pt>
                <c:pt idx="1243">
                  <c:v>9.2328846352787011</c:v>
                </c:pt>
                <c:pt idx="1244">
                  <c:v>9.2328846352787011</c:v>
                </c:pt>
                <c:pt idx="1245">
                  <c:v>9.2328846352787011</c:v>
                </c:pt>
                <c:pt idx="1246">
                  <c:v>9.2328846352787011</c:v>
                </c:pt>
                <c:pt idx="1247">
                  <c:v>9.2328846352787011</c:v>
                </c:pt>
                <c:pt idx="1248">
                  <c:v>9.2328846352787011</c:v>
                </c:pt>
                <c:pt idx="1249">
                  <c:v>9.2328846352787011</c:v>
                </c:pt>
                <c:pt idx="1250">
                  <c:v>9.2328846352787011</c:v>
                </c:pt>
                <c:pt idx="1251">
                  <c:v>9.2328846352787011</c:v>
                </c:pt>
                <c:pt idx="1252">
                  <c:v>9.2328846352787011</c:v>
                </c:pt>
                <c:pt idx="1253">
                  <c:v>9.2328846352787011</c:v>
                </c:pt>
                <c:pt idx="1254">
                  <c:v>9.2328846352787011</c:v>
                </c:pt>
                <c:pt idx="1255">
                  <c:v>9.2328846352787011</c:v>
                </c:pt>
                <c:pt idx="1256">
                  <c:v>9.2328846352787011</c:v>
                </c:pt>
                <c:pt idx="1257">
                  <c:v>9.2328846352787011</c:v>
                </c:pt>
                <c:pt idx="1258">
                  <c:v>9.2328846352787011</c:v>
                </c:pt>
                <c:pt idx="1259">
                  <c:v>9.2328846352787011</c:v>
                </c:pt>
                <c:pt idx="1260">
                  <c:v>9.2328846352787011</c:v>
                </c:pt>
                <c:pt idx="1261">
                  <c:v>9.2328846352787011</c:v>
                </c:pt>
                <c:pt idx="1262">
                  <c:v>9.2328846352787011</c:v>
                </c:pt>
                <c:pt idx="1263">
                  <c:v>9.2328846352787011</c:v>
                </c:pt>
                <c:pt idx="1264">
                  <c:v>9.2328846352787011</c:v>
                </c:pt>
                <c:pt idx="1265">
                  <c:v>9.2328846352787011</c:v>
                </c:pt>
                <c:pt idx="1266">
                  <c:v>9.2328846352787011</c:v>
                </c:pt>
                <c:pt idx="1267">
                  <c:v>9.2328846352787011</c:v>
                </c:pt>
                <c:pt idx="1268">
                  <c:v>9.2328846352787011</c:v>
                </c:pt>
                <c:pt idx="1269">
                  <c:v>9.2328846352787011</c:v>
                </c:pt>
                <c:pt idx="1270">
                  <c:v>9.2328846352787011</c:v>
                </c:pt>
                <c:pt idx="1271">
                  <c:v>9.2328846352787011</c:v>
                </c:pt>
                <c:pt idx="1272">
                  <c:v>9.2328846352787011</c:v>
                </c:pt>
                <c:pt idx="1273">
                  <c:v>9.2328846352787011</c:v>
                </c:pt>
                <c:pt idx="1274">
                  <c:v>9.2328846352787011</c:v>
                </c:pt>
                <c:pt idx="1275">
                  <c:v>9.2328846352787011</c:v>
                </c:pt>
                <c:pt idx="1276">
                  <c:v>9.2328846352787011</c:v>
                </c:pt>
                <c:pt idx="1277">
                  <c:v>9.2328846352787011</c:v>
                </c:pt>
                <c:pt idx="1278">
                  <c:v>9.2328846352787011</c:v>
                </c:pt>
                <c:pt idx="1279">
                  <c:v>9.2328846352787011</c:v>
                </c:pt>
                <c:pt idx="1280">
                  <c:v>9.2328846352787011</c:v>
                </c:pt>
                <c:pt idx="1281">
                  <c:v>9.2328846352787011</c:v>
                </c:pt>
                <c:pt idx="1282">
                  <c:v>9.2328846352787011</c:v>
                </c:pt>
                <c:pt idx="1283">
                  <c:v>9.2328846352787011</c:v>
                </c:pt>
                <c:pt idx="1284">
                  <c:v>9.2328846352787011</c:v>
                </c:pt>
                <c:pt idx="1285">
                  <c:v>9.2328846352787011</c:v>
                </c:pt>
                <c:pt idx="1286">
                  <c:v>9.2328846352787011</c:v>
                </c:pt>
                <c:pt idx="1287">
                  <c:v>9.2328846352787011</c:v>
                </c:pt>
                <c:pt idx="1288">
                  <c:v>9.2328846352787011</c:v>
                </c:pt>
                <c:pt idx="1289">
                  <c:v>9.2328846352787011</c:v>
                </c:pt>
                <c:pt idx="1290">
                  <c:v>9.2328846352787011</c:v>
                </c:pt>
                <c:pt idx="1291">
                  <c:v>9.2328846352787011</c:v>
                </c:pt>
                <c:pt idx="1292">
                  <c:v>9.2328846352787011</c:v>
                </c:pt>
                <c:pt idx="1293">
                  <c:v>9.2328846352787011</c:v>
                </c:pt>
                <c:pt idx="1294">
                  <c:v>9.2328846352787011</c:v>
                </c:pt>
                <c:pt idx="1295">
                  <c:v>9.2328846352787011</c:v>
                </c:pt>
                <c:pt idx="1296">
                  <c:v>9.2328846352787011</c:v>
                </c:pt>
                <c:pt idx="1297">
                  <c:v>9.2328846352787011</c:v>
                </c:pt>
                <c:pt idx="1298">
                  <c:v>9.2328846352787011</c:v>
                </c:pt>
                <c:pt idx="1299">
                  <c:v>9.2328846352787011</c:v>
                </c:pt>
                <c:pt idx="1300">
                  <c:v>9.2328846352787011</c:v>
                </c:pt>
                <c:pt idx="1301">
                  <c:v>9.2328846352787011</c:v>
                </c:pt>
                <c:pt idx="1302">
                  <c:v>9.2328846352787011</c:v>
                </c:pt>
                <c:pt idx="1303">
                  <c:v>9.2328846352787011</c:v>
                </c:pt>
                <c:pt idx="1304">
                  <c:v>9.2328846352787011</c:v>
                </c:pt>
                <c:pt idx="1305">
                  <c:v>9.2328846352787011</c:v>
                </c:pt>
                <c:pt idx="1306">
                  <c:v>9.2328846352787011</c:v>
                </c:pt>
                <c:pt idx="1307">
                  <c:v>9.2328846352787011</c:v>
                </c:pt>
                <c:pt idx="1308">
                  <c:v>9.2328846352787011</c:v>
                </c:pt>
                <c:pt idx="1309">
                  <c:v>9.2328846352787011</c:v>
                </c:pt>
                <c:pt idx="1310">
                  <c:v>9.2328846352787011</c:v>
                </c:pt>
                <c:pt idx="1311">
                  <c:v>9.2328846352787011</c:v>
                </c:pt>
                <c:pt idx="1312">
                  <c:v>9.2328846352787011</c:v>
                </c:pt>
                <c:pt idx="1313">
                  <c:v>9.2328846352787011</c:v>
                </c:pt>
                <c:pt idx="1314">
                  <c:v>9.2328846352787011</c:v>
                </c:pt>
                <c:pt idx="1315">
                  <c:v>9.2328846352787011</c:v>
                </c:pt>
                <c:pt idx="1316">
                  <c:v>9.2328846352787011</c:v>
                </c:pt>
                <c:pt idx="1317">
                  <c:v>9.2328846352787011</c:v>
                </c:pt>
                <c:pt idx="1318">
                  <c:v>9.2328846352787011</c:v>
                </c:pt>
                <c:pt idx="1319">
                  <c:v>9.2328846352787011</c:v>
                </c:pt>
                <c:pt idx="1320">
                  <c:v>9.2328846352787011</c:v>
                </c:pt>
                <c:pt idx="1321">
                  <c:v>9.2328846352787011</c:v>
                </c:pt>
                <c:pt idx="1322">
                  <c:v>9.2328846352787011</c:v>
                </c:pt>
                <c:pt idx="1323">
                  <c:v>9.2328846352787011</c:v>
                </c:pt>
                <c:pt idx="1324">
                  <c:v>9.2328846352787011</c:v>
                </c:pt>
                <c:pt idx="1325">
                  <c:v>9.2328846352787011</c:v>
                </c:pt>
                <c:pt idx="1326">
                  <c:v>9.2328846352787011</c:v>
                </c:pt>
                <c:pt idx="1327">
                  <c:v>9.2328846352787011</c:v>
                </c:pt>
                <c:pt idx="1328">
                  <c:v>9.2328846352787011</c:v>
                </c:pt>
                <c:pt idx="1329">
                  <c:v>9.2328846352787011</c:v>
                </c:pt>
                <c:pt idx="1330">
                  <c:v>9.2328846352787011</c:v>
                </c:pt>
                <c:pt idx="1331">
                  <c:v>9.2328846352787011</c:v>
                </c:pt>
                <c:pt idx="1332">
                  <c:v>9.2328846352787011</c:v>
                </c:pt>
                <c:pt idx="1333">
                  <c:v>9.2328846352787011</c:v>
                </c:pt>
                <c:pt idx="1334">
                  <c:v>9.2328846352787011</c:v>
                </c:pt>
                <c:pt idx="1335">
                  <c:v>9.2328846352787011</c:v>
                </c:pt>
                <c:pt idx="1336">
                  <c:v>9.2328846352787011</c:v>
                </c:pt>
                <c:pt idx="1337">
                  <c:v>9.2328846352787011</c:v>
                </c:pt>
                <c:pt idx="1338">
                  <c:v>9.2328846352787011</c:v>
                </c:pt>
                <c:pt idx="1339">
                  <c:v>9.2328846352787011</c:v>
                </c:pt>
                <c:pt idx="1340">
                  <c:v>9.2328846352787011</c:v>
                </c:pt>
                <c:pt idx="1341">
                  <c:v>9.2328846352787011</c:v>
                </c:pt>
                <c:pt idx="1342">
                  <c:v>9.2328846352787011</c:v>
                </c:pt>
                <c:pt idx="1343">
                  <c:v>9.2328846352787011</c:v>
                </c:pt>
                <c:pt idx="1344">
                  <c:v>9.2328846352787011</c:v>
                </c:pt>
                <c:pt idx="1345">
                  <c:v>9.2328846352787011</c:v>
                </c:pt>
                <c:pt idx="1346">
                  <c:v>9.2328846352787011</c:v>
                </c:pt>
                <c:pt idx="1347">
                  <c:v>9.2328846352787011</c:v>
                </c:pt>
                <c:pt idx="1348">
                  <c:v>9.2328846352787011</c:v>
                </c:pt>
                <c:pt idx="1349">
                  <c:v>9.2328846352787011</c:v>
                </c:pt>
                <c:pt idx="1350">
                  <c:v>9.2328846352787011</c:v>
                </c:pt>
                <c:pt idx="1351">
                  <c:v>9.2328846352787011</c:v>
                </c:pt>
                <c:pt idx="1352">
                  <c:v>9.2328846352787011</c:v>
                </c:pt>
                <c:pt idx="1353">
                  <c:v>9.2328846352787011</c:v>
                </c:pt>
                <c:pt idx="1354">
                  <c:v>9.2328846352787011</c:v>
                </c:pt>
                <c:pt idx="1355">
                  <c:v>9.2328846352787011</c:v>
                </c:pt>
                <c:pt idx="1356">
                  <c:v>9.2328846352787011</c:v>
                </c:pt>
                <c:pt idx="1357">
                  <c:v>9.2328846352787011</c:v>
                </c:pt>
                <c:pt idx="1358">
                  <c:v>9.2328846352787011</c:v>
                </c:pt>
                <c:pt idx="1359">
                  <c:v>9.2328846352787011</c:v>
                </c:pt>
                <c:pt idx="1360">
                  <c:v>9.2328846352787011</c:v>
                </c:pt>
                <c:pt idx="1361">
                  <c:v>9.2328846352787011</c:v>
                </c:pt>
                <c:pt idx="1362">
                  <c:v>9.2328846352787011</c:v>
                </c:pt>
                <c:pt idx="1363">
                  <c:v>9.2328846352787011</c:v>
                </c:pt>
                <c:pt idx="1364">
                  <c:v>9.2328846352787011</c:v>
                </c:pt>
                <c:pt idx="1365">
                  <c:v>9.2328846352787011</c:v>
                </c:pt>
                <c:pt idx="1366">
                  <c:v>9.2328846352787011</c:v>
                </c:pt>
                <c:pt idx="1367">
                  <c:v>9.2328846352787011</c:v>
                </c:pt>
                <c:pt idx="1368">
                  <c:v>9.2328846352787011</c:v>
                </c:pt>
                <c:pt idx="1369">
                  <c:v>9.2328846352787011</c:v>
                </c:pt>
                <c:pt idx="1370">
                  <c:v>9.2328846352787011</c:v>
                </c:pt>
                <c:pt idx="1371">
                  <c:v>9.2328846352787011</c:v>
                </c:pt>
                <c:pt idx="1372">
                  <c:v>9.2328846352787011</c:v>
                </c:pt>
                <c:pt idx="1373">
                  <c:v>9.2328846352787011</c:v>
                </c:pt>
                <c:pt idx="1374">
                  <c:v>9.2328846352787011</c:v>
                </c:pt>
                <c:pt idx="1375">
                  <c:v>9.2328846352787011</c:v>
                </c:pt>
                <c:pt idx="1376">
                  <c:v>9.2328846352787011</c:v>
                </c:pt>
                <c:pt idx="1377">
                  <c:v>9.2328846352787011</c:v>
                </c:pt>
                <c:pt idx="1378">
                  <c:v>9.2328846352787011</c:v>
                </c:pt>
                <c:pt idx="1379">
                  <c:v>9.2328846352787011</c:v>
                </c:pt>
                <c:pt idx="1380">
                  <c:v>9.2328846352787011</c:v>
                </c:pt>
                <c:pt idx="1381">
                  <c:v>9.2328846352787011</c:v>
                </c:pt>
                <c:pt idx="1382">
                  <c:v>9.2328846352787011</c:v>
                </c:pt>
                <c:pt idx="1383">
                  <c:v>9.2328846352787011</c:v>
                </c:pt>
                <c:pt idx="1384">
                  <c:v>9.2328846352787011</c:v>
                </c:pt>
                <c:pt idx="1385">
                  <c:v>9.2328846352787011</c:v>
                </c:pt>
                <c:pt idx="1386">
                  <c:v>9.2328846352787011</c:v>
                </c:pt>
                <c:pt idx="1387">
                  <c:v>9.2328846352787011</c:v>
                </c:pt>
                <c:pt idx="1388">
                  <c:v>9.2328846352787011</c:v>
                </c:pt>
                <c:pt idx="1389">
                  <c:v>9.2328846352787011</c:v>
                </c:pt>
                <c:pt idx="1390">
                  <c:v>9.2328846352787011</c:v>
                </c:pt>
                <c:pt idx="1391">
                  <c:v>9.2328846352787011</c:v>
                </c:pt>
                <c:pt idx="1392">
                  <c:v>9.2328846352787011</c:v>
                </c:pt>
                <c:pt idx="1393">
                  <c:v>9.2328846352787011</c:v>
                </c:pt>
                <c:pt idx="1394">
                  <c:v>9.2328846352787011</c:v>
                </c:pt>
                <c:pt idx="1395">
                  <c:v>9.2328846352787011</c:v>
                </c:pt>
                <c:pt idx="1396">
                  <c:v>9.2328846352787011</c:v>
                </c:pt>
                <c:pt idx="1397">
                  <c:v>9.2328846352787011</c:v>
                </c:pt>
                <c:pt idx="1398">
                  <c:v>9.2328846352787011</c:v>
                </c:pt>
                <c:pt idx="1399">
                  <c:v>9.2328846352787011</c:v>
                </c:pt>
                <c:pt idx="1400">
                  <c:v>9.2328846352787011</c:v>
                </c:pt>
                <c:pt idx="1401">
                  <c:v>9.2328846352787011</c:v>
                </c:pt>
                <c:pt idx="1402">
                  <c:v>9.2328846352787011</c:v>
                </c:pt>
                <c:pt idx="1403">
                  <c:v>9.2328846352787011</c:v>
                </c:pt>
                <c:pt idx="1404">
                  <c:v>9.2328846352787011</c:v>
                </c:pt>
                <c:pt idx="1405">
                  <c:v>9.2328846352787011</c:v>
                </c:pt>
                <c:pt idx="1406">
                  <c:v>9.2328846352787011</c:v>
                </c:pt>
                <c:pt idx="1407">
                  <c:v>9.2328846352787011</c:v>
                </c:pt>
                <c:pt idx="1408">
                  <c:v>9.2328846352787011</c:v>
                </c:pt>
                <c:pt idx="1409">
                  <c:v>9.2328846352787011</c:v>
                </c:pt>
                <c:pt idx="1410">
                  <c:v>9.2328846352787011</c:v>
                </c:pt>
                <c:pt idx="1411">
                  <c:v>9.2328846352787011</c:v>
                </c:pt>
                <c:pt idx="1412">
                  <c:v>9.2328846352787011</c:v>
                </c:pt>
                <c:pt idx="1413">
                  <c:v>9.2328846352787011</c:v>
                </c:pt>
                <c:pt idx="1414">
                  <c:v>9.2328846352787011</c:v>
                </c:pt>
                <c:pt idx="1415">
                  <c:v>9.2328846352787011</c:v>
                </c:pt>
                <c:pt idx="1416">
                  <c:v>9.2328846352787011</c:v>
                </c:pt>
                <c:pt idx="1417">
                  <c:v>9.2328846352787011</c:v>
                </c:pt>
                <c:pt idx="1418">
                  <c:v>9.2328846352787011</c:v>
                </c:pt>
                <c:pt idx="1419">
                  <c:v>9.2328846352787011</c:v>
                </c:pt>
                <c:pt idx="1420">
                  <c:v>9.2328846352787011</c:v>
                </c:pt>
                <c:pt idx="1421">
                  <c:v>9.2328846352787011</c:v>
                </c:pt>
                <c:pt idx="1422">
                  <c:v>9.2328846352787011</c:v>
                </c:pt>
                <c:pt idx="1423">
                  <c:v>9.2328846352787011</c:v>
                </c:pt>
                <c:pt idx="1424">
                  <c:v>9.2328846352787011</c:v>
                </c:pt>
                <c:pt idx="1425">
                  <c:v>9.2328846352787011</c:v>
                </c:pt>
                <c:pt idx="1426">
                  <c:v>9.2328846352787011</c:v>
                </c:pt>
                <c:pt idx="1427">
                  <c:v>9.2328846352787011</c:v>
                </c:pt>
                <c:pt idx="1428">
                  <c:v>9.2328846352787011</c:v>
                </c:pt>
                <c:pt idx="1429">
                  <c:v>9.2328846352787011</c:v>
                </c:pt>
                <c:pt idx="1430">
                  <c:v>9.2328846352787011</c:v>
                </c:pt>
                <c:pt idx="1431">
                  <c:v>9.2328846352787011</c:v>
                </c:pt>
                <c:pt idx="1432">
                  <c:v>9.2328846352787011</c:v>
                </c:pt>
                <c:pt idx="1433">
                  <c:v>9.2328846352787011</c:v>
                </c:pt>
                <c:pt idx="1434">
                  <c:v>9.2328846352787011</c:v>
                </c:pt>
                <c:pt idx="1435">
                  <c:v>9.2328846352787011</c:v>
                </c:pt>
                <c:pt idx="1436">
                  <c:v>9.2328846352787011</c:v>
                </c:pt>
                <c:pt idx="1437">
                  <c:v>9.2328846352787011</c:v>
                </c:pt>
                <c:pt idx="1438">
                  <c:v>9.2328846352787011</c:v>
                </c:pt>
                <c:pt idx="1439">
                  <c:v>9.2328846352787011</c:v>
                </c:pt>
                <c:pt idx="1440">
                  <c:v>9.2328846352787011</c:v>
                </c:pt>
                <c:pt idx="1441">
                  <c:v>9.2328846352787011</c:v>
                </c:pt>
                <c:pt idx="1442">
                  <c:v>9.2328846352787011</c:v>
                </c:pt>
                <c:pt idx="1443">
                  <c:v>9.2328846352787011</c:v>
                </c:pt>
                <c:pt idx="1444">
                  <c:v>9.2328846352787011</c:v>
                </c:pt>
                <c:pt idx="1445">
                  <c:v>9.2328846352787011</c:v>
                </c:pt>
                <c:pt idx="1446">
                  <c:v>9.2328846352787011</c:v>
                </c:pt>
                <c:pt idx="1447">
                  <c:v>9.2328846352787011</c:v>
                </c:pt>
                <c:pt idx="1448">
                  <c:v>9.2328846352787011</c:v>
                </c:pt>
                <c:pt idx="1449">
                  <c:v>9.2328846352787011</c:v>
                </c:pt>
                <c:pt idx="1450">
                  <c:v>9.2328846352787011</c:v>
                </c:pt>
                <c:pt idx="1451">
                  <c:v>9.2328846352787011</c:v>
                </c:pt>
                <c:pt idx="1452">
                  <c:v>9.2328846352787011</c:v>
                </c:pt>
                <c:pt idx="1453">
                  <c:v>9.2328846352787011</c:v>
                </c:pt>
                <c:pt idx="1454">
                  <c:v>9.2328846352787011</c:v>
                </c:pt>
                <c:pt idx="1455">
                  <c:v>9.2328846352787011</c:v>
                </c:pt>
                <c:pt idx="1456">
                  <c:v>9.2328846352787011</c:v>
                </c:pt>
                <c:pt idx="1457">
                  <c:v>9.2328846352787011</c:v>
                </c:pt>
                <c:pt idx="1458">
                  <c:v>9.2328846352787011</c:v>
                </c:pt>
                <c:pt idx="1459">
                  <c:v>9.2328846352787011</c:v>
                </c:pt>
                <c:pt idx="1460">
                  <c:v>9.2328846352787011</c:v>
                </c:pt>
                <c:pt idx="1461">
                  <c:v>9.2328846352787011</c:v>
                </c:pt>
                <c:pt idx="1462">
                  <c:v>9.2328846352787011</c:v>
                </c:pt>
                <c:pt idx="1463">
                  <c:v>9.2328846352787011</c:v>
                </c:pt>
                <c:pt idx="1464">
                  <c:v>9.2328846352787011</c:v>
                </c:pt>
                <c:pt idx="1465">
                  <c:v>9.2328846352787011</c:v>
                </c:pt>
                <c:pt idx="1466">
                  <c:v>9.2328846352787011</c:v>
                </c:pt>
                <c:pt idx="1467">
                  <c:v>9.2328846352787011</c:v>
                </c:pt>
                <c:pt idx="1468">
                  <c:v>9.2328846352787011</c:v>
                </c:pt>
                <c:pt idx="1469">
                  <c:v>9.2328846352787011</c:v>
                </c:pt>
                <c:pt idx="1470">
                  <c:v>9.2328846352787011</c:v>
                </c:pt>
                <c:pt idx="1471">
                  <c:v>9.2328846352787011</c:v>
                </c:pt>
                <c:pt idx="1472">
                  <c:v>9.2328846352787011</c:v>
                </c:pt>
                <c:pt idx="1473">
                  <c:v>9.2328846352787011</c:v>
                </c:pt>
                <c:pt idx="1474">
                  <c:v>9.2328846352787011</c:v>
                </c:pt>
                <c:pt idx="1475">
                  <c:v>9.2328846352787011</c:v>
                </c:pt>
                <c:pt idx="1476">
                  <c:v>9.2328846352787011</c:v>
                </c:pt>
                <c:pt idx="1477">
                  <c:v>9.2328846352787011</c:v>
                </c:pt>
                <c:pt idx="1478">
                  <c:v>9.2328846352787011</c:v>
                </c:pt>
                <c:pt idx="1479">
                  <c:v>9.2328846352787011</c:v>
                </c:pt>
                <c:pt idx="1480">
                  <c:v>9.2328846352787011</c:v>
                </c:pt>
                <c:pt idx="1481">
                  <c:v>9.2328846352787011</c:v>
                </c:pt>
                <c:pt idx="1482">
                  <c:v>9.2328846352787011</c:v>
                </c:pt>
                <c:pt idx="1483">
                  <c:v>9.2328846352787011</c:v>
                </c:pt>
                <c:pt idx="1484">
                  <c:v>9.2328846352787011</c:v>
                </c:pt>
                <c:pt idx="1485">
                  <c:v>9.2328846352787011</c:v>
                </c:pt>
                <c:pt idx="1486">
                  <c:v>9.2328846352787011</c:v>
                </c:pt>
                <c:pt idx="1487">
                  <c:v>9.2328846352787011</c:v>
                </c:pt>
                <c:pt idx="1488">
                  <c:v>9.2328846352787011</c:v>
                </c:pt>
                <c:pt idx="1489">
                  <c:v>9.2328846352787011</c:v>
                </c:pt>
                <c:pt idx="1490">
                  <c:v>9.2328846352787011</c:v>
                </c:pt>
                <c:pt idx="1491">
                  <c:v>9.2328846352787011</c:v>
                </c:pt>
                <c:pt idx="1492">
                  <c:v>9.2328846352787011</c:v>
                </c:pt>
                <c:pt idx="1493">
                  <c:v>9.2328846352787011</c:v>
                </c:pt>
                <c:pt idx="1494">
                  <c:v>9.2328846352787011</c:v>
                </c:pt>
                <c:pt idx="1495">
                  <c:v>9.2328846352787011</c:v>
                </c:pt>
                <c:pt idx="1496">
                  <c:v>9.2328846352787011</c:v>
                </c:pt>
                <c:pt idx="1497">
                  <c:v>9.2328846352787011</c:v>
                </c:pt>
                <c:pt idx="1498">
                  <c:v>9.2328846352787011</c:v>
                </c:pt>
                <c:pt idx="1499">
                  <c:v>9.2328846352787011</c:v>
                </c:pt>
                <c:pt idx="1500">
                  <c:v>9.2328846352787011</c:v>
                </c:pt>
                <c:pt idx="1501">
                  <c:v>9.2328846352787011</c:v>
                </c:pt>
                <c:pt idx="1502">
                  <c:v>9.2328846352787011</c:v>
                </c:pt>
                <c:pt idx="1503">
                  <c:v>9.2328846352787011</c:v>
                </c:pt>
                <c:pt idx="1504">
                  <c:v>9.2328846352787011</c:v>
                </c:pt>
                <c:pt idx="1505">
                  <c:v>9.2328846352787011</c:v>
                </c:pt>
                <c:pt idx="1506">
                  <c:v>9.2328846352787011</c:v>
                </c:pt>
                <c:pt idx="1507">
                  <c:v>9.2328846352787011</c:v>
                </c:pt>
                <c:pt idx="1508">
                  <c:v>9.2328846352787011</c:v>
                </c:pt>
                <c:pt idx="1509">
                  <c:v>9.2328846352787011</c:v>
                </c:pt>
                <c:pt idx="1510">
                  <c:v>9.2328846352787011</c:v>
                </c:pt>
                <c:pt idx="1511">
                  <c:v>9.2328846352787011</c:v>
                </c:pt>
                <c:pt idx="1512">
                  <c:v>9.2328846352787011</c:v>
                </c:pt>
                <c:pt idx="1513">
                  <c:v>9.2328846352787011</c:v>
                </c:pt>
                <c:pt idx="1514">
                  <c:v>9.2328846352787011</c:v>
                </c:pt>
                <c:pt idx="1515">
                  <c:v>9.2328846352787011</c:v>
                </c:pt>
                <c:pt idx="1516">
                  <c:v>9.2328846352787011</c:v>
                </c:pt>
                <c:pt idx="1517">
                  <c:v>9.2328846352787011</c:v>
                </c:pt>
                <c:pt idx="1518">
                  <c:v>9.2328846352787011</c:v>
                </c:pt>
                <c:pt idx="1519">
                  <c:v>9.2328846352787011</c:v>
                </c:pt>
                <c:pt idx="1520">
                  <c:v>9.2328846352787011</c:v>
                </c:pt>
                <c:pt idx="1521">
                  <c:v>9.2328846352787011</c:v>
                </c:pt>
                <c:pt idx="1522">
                  <c:v>9.2328846352787011</c:v>
                </c:pt>
                <c:pt idx="1523">
                  <c:v>9.2328846352787011</c:v>
                </c:pt>
                <c:pt idx="1524">
                  <c:v>9.2328846352787011</c:v>
                </c:pt>
                <c:pt idx="1525">
                  <c:v>9.2328846352787011</c:v>
                </c:pt>
                <c:pt idx="1526">
                  <c:v>9.2328846352787011</c:v>
                </c:pt>
                <c:pt idx="1527">
                  <c:v>9.2328846352787011</c:v>
                </c:pt>
                <c:pt idx="1528">
                  <c:v>9.2328846352787011</c:v>
                </c:pt>
                <c:pt idx="1529">
                  <c:v>9.2328846352787011</c:v>
                </c:pt>
                <c:pt idx="1530">
                  <c:v>9.2328846352787011</c:v>
                </c:pt>
                <c:pt idx="1531">
                  <c:v>9.2328846352787011</c:v>
                </c:pt>
                <c:pt idx="1532">
                  <c:v>9.2328846352787011</c:v>
                </c:pt>
                <c:pt idx="1533">
                  <c:v>9.2328846352787011</c:v>
                </c:pt>
                <c:pt idx="1534">
                  <c:v>9.2328846352787011</c:v>
                </c:pt>
                <c:pt idx="1535">
                  <c:v>9.2328846352787011</c:v>
                </c:pt>
                <c:pt idx="1536">
                  <c:v>9.2328846352787011</c:v>
                </c:pt>
                <c:pt idx="1537">
                  <c:v>9.2328846352787011</c:v>
                </c:pt>
                <c:pt idx="1538">
                  <c:v>9.2328846352787011</c:v>
                </c:pt>
                <c:pt idx="1539">
                  <c:v>9.2328846352787011</c:v>
                </c:pt>
                <c:pt idx="1540">
                  <c:v>9.2328846352787011</c:v>
                </c:pt>
                <c:pt idx="1541">
                  <c:v>9.2328846352787011</c:v>
                </c:pt>
                <c:pt idx="1542">
                  <c:v>9.2328846352787011</c:v>
                </c:pt>
                <c:pt idx="1543">
                  <c:v>9.2328846352787011</c:v>
                </c:pt>
                <c:pt idx="1544">
                  <c:v>9.2328846352787011</c:v>
                </c:pt>
                <c:pt idx="1545">
                  <c:v>9.2328846352787011</c:v>
                </c:pt>
                <c:pt idx="1546">
                  <c:v>9.2328846352787011</c:v>
                </c:pt>
                <c:pt idx="1547">
                  <c:v>9.2328846352787011</c:v>
                </c:pt>
                <c:pt idx="1548">
                  <c:v>9.2328846352787011</c:v>
                </c:pt>
                <c:pt idx="1549">
                  <c:v>9.2328846352787011</c:v>
                </c:pt>
                <c:pt idx="1550">
                  <c:v>9.2328846352787011</c:v>
                </c:pt>
                <c:pt idx="1551">
                  <c:v>9.2328846352787011</c:v>
                </c:pt>
                <c:pt idx="1552">
                  <c:v>9.2328846352787011</c:v>
                </c:pt>
                <c:pt idx="1553">
                  <c:v>9.2328846352787011</c:v>
                </c:pt>
                <c:pt idx="1554">
                  <c:v>9.2328846352787011</c:v>
                </c:pt>
                <c:pt idx="1555">
                  <c:v>9.2328846352787011</c:v>
                </c:pt>
                <c:pt idx="1556">
                  <c:v>9.2328846352787011</c:v>
                </c:pt>
                <c:pt idx="1557">
                  <c:v>9.2328846352787011</c:v>
                </c:pt>
                <c:pt idx="1558">
                  <c:v>9.2328846352787011</c:v>
                </c:pt>
                <c:pt idx="1559">
                  <c:v>9.2328846352787011</c:v>
                </c:pt>
                <c:pt idx="1560">
                  <c:v>9.2328846352787011</c:v>
                </c:pt>
                <c:pt idx="1561">
                  <c:v>9.2328846352787011</c:v>
                </c:pt>
                <c:pt idx="1562">
                  <c:v>9.2328846352787011</c:v>
                </c:pt>
                <c:pt idx="1563">
                  <c:v>9.2328846352787011</c:v>
                </c:pt>
                <c:pt idx="1564">
                  <c:v>9.2328846352787011</c:v>
                </c:pt>
                <c:pt idx="1565">
                  <c:v>9.2328846352787011</c:v>
                </c:pt>
                <c:pt idx="1566">
                  <c:v>9.2328846352787011</c:v>
                </c:pt>
                <c:pt idx="1567">
                  <c:v>9.2328846352787011</c:v>
                </c:pt>
                <c:pt idx="1568">
                  <c:v>9.2328846352787011</c:v>
                </c:pt>
                <c:pt idx="1569">
                  <c:v>9.2328846352787011</c:v>
                </c:pt>
                <c:pt idx="1570">
                  <c:v>9.2328846352787011</c:v>
                </c:pt>
                <c:pt idx="1571">
                  <c:v>9.2328846352787011</c:v>
                </c:pt>
                <c:pt idx="1572">
                  <c:v>9.2328846352787011</c:v>
                </c:pt>
                <c:pt idx="1573">
                  <c:v>9.2328846352787011</c:v>
                </c:pt>
                <c:pt idx="1574">
                  <c:v>9.2328846352787011</c:v>
                </c:pt>
                <c:pt idx="1575">
                  <c:v>9.2328846352787011</c:v>
                </c:pt>
                <c:pt idx="1576">
                  <c:v>9.2328846352787011</c:v>
                </c:pt>
                <c:pt idx="1577">
                  <c:v>9.2328846352787011</c:v>
                </c:pt>
                <c:pt idx="1578">
                  <c:v>9.2328846352787011</c:v>
                </c:pt>
                <c:pt idx="1579">
                  <c:v>9.2328846352787011</c:v>
                </c:pt>
                <c:pt idx="1580">
                  <c:v>9.2328846352787011</c:v>
                </c:pt>
                <c:pt idx="1581">
                  <c:v>9.2328846352787011</c:v>
                </c:pt>
                <c:pt idx="1582">
                  <c:v>9.2328846352787011</c:v>
                </c:pt>
                <c:pt idx="1583">
                  <c:v>9.2328846352787011</c:v>
                </c:pt>
                <c:pt idx="1584">
                  <c:v>9.2328846352787011</c:v>
                </c:pt>
                <c:pt idx="1585">
                  <c:v>9.2328846352787011</c:v>
                </c:pt>
                <c:pt idx="1586">
                  <c:v>9.2328846352787011</c:v>
                </c:pt>
                <c:pt idx="1587">
                  <c:v>9.2328846352787011</c:v>
                </c:pt>
                <c:pt idx="1588">
                  <c:v>9.2328846352787011</c:v>
                </c:pt>
                <c:pt idx="1589">
                  <c:v>9.2328846352787011</c:v>
                </c:pt>
                <c:pt idx="1590">
                  <c:v>9.2328846352787011</c:v>
                </c:pt>
                <c:pt idx="1591">
                  <c:v>9.2328846352787011</c:v>
                </c:pt>
                <c:pt idx="1592">
                  <c:v>9.2328846352787011</c:v>
                </c:pt>
                <c:pt idx="1593">
                  <c:v>9.2328846352787011</c:v>
                </c:pt>
                <c:pt idx="1594">
                  <c:v>9.2328846352787011</c:v>
                </c:pt>
                <c:pt idx="1595">
                  <c:v>9.2328846352787011</c:v>
                </c:pt>
                <c:pt idx="1596">
                  <c:v>9.2328846352787011</c:v>
                </c:pt>
                <c:pt idx="1597">
                  <c:v>9.2328846352787011</c:v>
                </c:pt>
                <c:pt idx="1598">
                  <c:v>9.2328846352787011</c:v>
                </c:pt>
                <c:pt idx="1599">
                  <c:v>9.2328846352787011</c:v>
                </c:pt>
                <c:pt idx="1600">
                  <c:v>9.2328846352787011</c:v>
                </c:pt>
                <c:pt idx="1601">
                  <c:v>9.2328846352787011</c:v>
                </c:pt>
                <c:pt idx="1602">
                  <c:v>9.2328846352787011</c:v>
                </c:pt>
                <c:pt idx="1603">
                  <c:v>9.2328846352787011</c:v>
                </c:pt>
                <c:pt idx="1604">
                  <c:v>9.2328846352787011</c:v>
                </c:pt>
                <c:pt idx="1605">
                  <c:v>9.2328846352787011</c:v>
                </c:pt>
                <c:pt idx="1606">
                  <c:v>9.2328846352787011</c:v>
                </c:pt>
                <c:pt idx="1607">
                  <c:v>9.2328846352787011</c:v>
                </c:pt>
                <c:pt idx="1608">
                  <c:v>9.2328846352787011</c:v>
                </c:pt>
                <c:pt idx="1609">
                  <c:v>9.2328846352787011</c:v>
                </c:pt>
                <c:pt idx="1610">
                  <c:v>9.2328846352787011</c:v>
                </c:pt>
                <c:pt idx="1611">
                  <c:v>9.2328846352787011</c:v>
                </c:pt>
                <c:pt idx="1612">
                  <c:v>9.2328846352787011</c:v>
                </c:pt>
                <c:pt idx="1613">
                  <c:v>9.2328846352787011</c:v>
                </c:pt>
                <c:pt idx="1614">
                  <c:v>9.2328846352787011</c:v>
                </c:pt>
                <c:pt idx="1615">
                  <c:v>9.2328846352787011</c:v>
                </c:pt>
                <c:pt idx="1616">
                  <c:v>9.2328846352787011</c:v>
                </c:pt>
                <c:pt idx="1617">
                  <c:v>9.2328846352787011</c:v>
                </c:pt>
                <c:pt idx="1618">
                  <c:v>9.2328846352787011</c:v>
                </c:pt>
                <c:pt idx="1619">
                  <c:v>9.2328846352787011</c:v>
                </c:pt>
                <c:pt idx="1620">
                  <c:v>9.2328846352787011</c:v>
                </c:pt>
                <c:pt idx="1621">
                  <c:v>9.2328846352787011</c:v>
                </c:pt>
                <c:pt idx="1622">
                  <c:v>9.2328846352787011</c:v>
                </c:pt>
                <c:pt idx="1623">
                  <c:v>9.2328846352787011</c:v>
                </c:pt>
                <c:pt idx="1624">
                  <c:v>9.2328846352787011</c:v>
                </c:pt>
                <c:pt idx="1625">
                  <c:v>9.2328846352787011</c:v>
                </c:pt>
                <c:pt idx="1626">
                  <c:v>9.2328846352787011</c:v>
                </c:pt>
                <c:pt idx="1627">
                  <c:v>9.2328846352787011</c:v>
                </c:pt>
                <c:pt idx="1628">
                  <c:v>9.2328846352787011</c:v>
                </c:pt>
                <c:pt idx="1629">
                  <c:v>9.2328846352787011</c:v>
                </c:pt>
                <c:pt idx="1630">
                  <c:v>9.2328846352787011</c:v>
                </c:pt>
                <c:pt idx="1631">
                  <c:v>9.2328846352787011</c:v>
                </c:pt>
                <c:pt idx="1632">
                  <c:v>9.2328846352787011</c:v>
                </c:pt>
                <c:pt idx="1633">
                  <c:v>9.2328846352787011</c:v>
                </c:pt>
                <c:pt idx="1634">
                  <c:v>9.2328846352787011</c:v>
                </c:pt>
                <c:pt idx="1635">
                  <c:v>9.2328846352787011</c:v>
                </c:pt>
                <c:pt idx="1636">
                  <c:v>9.2328846352787011</c:v>
                </c:pt>
                <c:pt idx="1637">
                  <c:v>9.2328846352787011</c:v>
                </c:pt>
                <c:pt idx="1638">
                  <c:v>9.2328846352787011</c:v>
                </c:pt>
                <c:pt idx="1639">
                  <c:v>9.2328846352787011</c:v>
                </c:pt>
                <c:pt idx="1640">
                  <c:v>9.2328846352787011</c:v>
                </c:pt>
                <c:pt idx="1641">
                  <c:v>9.2328846352787011</c:v>
                </c:pt>
                <c:pt idx="1642">
                  <c:v>9.2328846352787011</c:v>
                </c:pt>
                <c:pt idx="1643">
                  <c:v>9.2328846352787011</c:v>
                </c:pt>
                <c:pt idx="1644">
                  <c:v>9.2328846352787011</c:v>
                </c:pt>
                <c:pt idx="1645">
                  <c:v>9.2328846352787011</c:v>
                </c:pt>
                <c:pt idx="1646">
                  <c:v>9.2328846352787011</c:v>
                </c:pt>
                <c:pt idx="1647">
                  <c:v>9.2328846352787011</c:v>
                </c:pt>
                <c:pt idx="1648">
                  <c:v>9.2328846352787011</c:v>
                </c:pt>
                <c:pt idx="1649">
                  <c:v>9.2328846352787011</c:v>
                </c:pt>
                <c:pt idx="1650">
                  <c:v>9.2328846352787011</c:v>
                </c:pt>
                <c:pt idx="1651">
                  <c:v>9.2328846352787011</c:v>
                </c:pt>
                <c:pt idx="1652">
                  <c:v>9.2328846352787011</c:v>
                </c:pt>
                <c:pt idx="1653">
                  <c:v>9.2328846352787011</c:v>
                </c:pt>
                <c:pt idx="1654">
                  <c:v>9.2328846352787011</c:v>
                </c:pt>
                <c:pt idx="1655">
                  <c:v>9.2328846352787011</c:v>
                </c:pt>
                <c:pt idx="1656">
                  <c:v>9.2328846352787011</c:v>
                </c:pt>
                <c:pt idx="1657">
                  <c:v>9.2328846352787011</c:v>
                </c:pt>
                <c:pt idx="1658">
                  <c:v>9.2328846352787011</c:v>
                </c:pt>
                <c:pt idx="1659">
                  <c:v>9.2328846352787011</c:v>
                </c:pt>
                <c:pt idx="1660">
                  <c:v>9.2328846352787011</c:v>
                </c:pt>
                <c:pt idx="1661">
                  <c:v>9.2328846352787011</c:v>
                </c:pt>
                <c:pt idx="1662">
                  <c:v>9.2328846352787011</c:v>
                </c:pt>
                <c:pt idx="1663">
                  <c:v>9.2328846352787011</c:v>
                </c:pt>
                <c:pt idx="1664">
                  <c:v>9.2328846352787011</c:v>
                </c:pt>
                <c:pt idx="1665">
                  <c:v>9.2328846352787011</c:v>
                </c:pt>
                <c:pt idx="1666">
                  <c:v>9.2328846352787011</c:v>
                </c:pt>
                <c:pt idx="1667">
                  <c:v>9.2328846352787011</c:v>
                </c:pt>
                <c:pt idx="1668">
                  <c:v>9.2328846352787011</c:v>
                </c:pt>
                <c:pt idx="1669">
                  <c:v>9.2328846352787011</c:v>
                </c:pt>
                <c:pt idx="1670">
                  <c:v>9.2328846352787011</c:v>
                </c:pt>
                <c:pt idx="1671">
                  <c:v>9.2328846352787011</c:v>
                </c:pt>
                <c:pt idx="1672">
                  <c:v>9.2328846352787011</c:v>
                </c:pt>
                <c:pt idx="1673">
                  <c:v>9.2328846352787011</c:v>
                </c:pt>
                <c:pt idx="1674">
                  <c:v>9.2328846352787011</c:v>
                </c:pt>
                <c:pt idx="1675">
                  <c:v>9.2328846352787011</c:v>
                </c:pt>
                <c:pt idx="1676">
                  <c:v>9.2328846352787011</c:v>
                </c:pt>
                <c:pt idx="1677">
                  <c:v>9.2328846352787011</c:v>
                </c:pt>
                <c:pt idx="1678">
                  <c:v>9.2328846352787011</c:v>
                </c:pt>
                <c:pt idx="1679">
                  <c:v>9.2328846352787011</c:v>
                </c:pt>
                <c:pt idx="1680">
                  <c:v>9.2328846352787011</c:v>
                </c:pt>
                <c:pt idx="1681">
                  <c:v>9.2328846352787011</c:v>
                </c:pt>
                <c:pt idx="1682">
                  <c:v>9.2328846352787011</c:v>
                </c:pt>
                <c:pt idx="1683">
                  <c:v>9.2328846352787011</c:v>
                </c:pt>
                <c:pt idx="1684">
                  <c:v>9.2328846352787011</c:v>
                </c:pt>
                <c:pt idx="1685">
                  <c:v>9.2328846352787011</c:v>
                </c:pt>
                <c:pt idx="1686">
                  <c:v>9.2328846352787011</c:v>
                </c:pt>
                <c:pt idx="1687">
                  <c:v>9.2328846352787011</c:v>
                </c:pt>
                <c:pt idx="1688">
                  <c:v>9.2328846352787011</c:v>
                </c:pt>
                <c:pt idx="1689">
                  <c:v>9.2328846352787011</c:v>
                </c:pt>
                <c:pt idx="1690">
                  <c:v>9.2328846352787011</c:v>
                </c:pt>
                <c:pt idx="1691">
                  <c:v>9.2328846352787011</c:v>
                </c:pt>
                <c:pt idx="1692">
                  <c:v>9.2328846352787011</c:v>
                </c:pt>
                <c:pt idx="1693">
                  <c:v>9.2328846352787011</c:v>
                </c:pt>
                <c:pt idx="1694">
                  <c:v>9.2328846352787011</c:v>
                </c:pt>
                <c:pt idx="1695">
                  <c:v>9.2328846352787011</c:v>
                </c:pt>
                <c:pt idx="1696">
                  <c:v>9.2328846352787011</c:v>
                </c:pt>
                <c:pt idx="1697">
                  <c:v>9.2328846352787011</c:v>
                </c:pt>
                <c:pt idx="1698">
                  <c:v>9.2328846352787011</c:v>
                </c:pt>
                <c:pt idx="1699">
                  <c:v>9.2328846352787011</c:v>
                </c:pt>
                <c:pt idx="1700">
                  <c:v>9.2328846352787011</c:v>
                </c:pt>
                <c:pt idx="1701">
                  <c:v>9.2328846352787011</c:v>
                </c:pt>
                <c:pt idx="1702">
                  <c:v>9.2328846352787011</c:v>
                </c:pt>
                <c:pt idx="1703">
                  <c:v>9.2328846352787011</c:v>
                </c:pt>
                <c:pt idx="1704">
                  <c:v>9.2328846352787011</c:v>
                </c:pt>
                <c:pt idx="1705">
                  <c:v>9.2328846352787011</c:v>
                </c:pt>
                <c:pt idx="1706">
                  <c:v>9.2328846352787011</c:v>
                </c:pt>
                <c:pt idx="1707">
                  <c:v>9.2328846352787011</c:v>
                </c:pt>
                <c:pt idx="1708">
                  <c:v>9.2328846352787011</c:v>
                </c:pt>
                <c:pt idx="1709">
                  <c:v>9.2328846352787011</c:v>
                </c:pt>
                <c:pt idx="1710">
                  <c:v>9.2328846352787011</c:v>
                </c:pt>
                <c:pt idx="1711">
                  <c:v>9.2328846352787011</c:v>
                </c:pt>
                <c:pt idx="1712">
                  <c:v>9.2328846352787011</c:v>
                </c:pt>
                <c:pt idx="1713">
                  <c:v>9.2328846352787011</c:v>
                </c:pt>
                <c:pt idx="1714">
                  <c:v>9.2328846352787011</c:v>
                </c:pt>
                <c:pt idx="1715">
                  <c:v>9.2328846352787011</c:v>
                </c:pt>
                <c:pt idx="1716">
                  <c:v>9.2328846352787011</c:v>
                </c:pt>
                <c:pt idx="1717">
                  <c:v>9.2328846352787011</c:v>
                </c:pt>
                <c:pt idx="1718">
                  <c:v>9.2328846352787011</c:v>
                </c:pt>
                <c:pt idx="1719">
                  <c:v>9.2328846352787011</c:v>
                </c:pt>
                <c:pt idx="1720">
                  <c:v>9.2328846352787011</c:v>
                </c:pt>
                <c:pt idx="1721">
                  <c:v>9.2328846352787011</c:v>
                </c:pt>
                <c:pt idx="1722">
                  <c:v>9.2328846352787011</c:v>
                </c:pt>
                <c:pt idx="1723">
                  <c:v>9.2328846352787011</c:v>
                </c:pt>
                <c:pt idx="1724">
                  <c:v>9.2328846352787011</c:v>
                </c:pt>
                <c:pt idx="1725">
                  <c:v>9.2328846352787011</c:v>
                </c:pt>
                <c:pt idx="1726">
                  <c:v>9.2328846352787011</c:v>
                </c:pt>
                <c:pt idx="1727">
                  <c:v>9.2328846352787011</c:v>
                </c:pt>
                <c:pt idx="1728">
                  <c:v>9.2328846352787011</c:v>
                </c:pt>
                <c:pt idx="1729">
                  <c:v>9.2328846352787011</c:v>
                </c:pt>
                <c:pt idx="1730">
                  <c:v>9.2328846352787011</c:v>
                </c:pt>
                <c:pt idx="1731">
                  <c:v>9.2328846352787011</c:v>
                </c:pt>
                <c:pt idx="1732">
                  <c:v>9.2328846352787011</c:v>
                </c:pt>
                <c:pt idx="1733">
                  <c:v>9.2328846352787011</c:v>
                </c:pt>
                <c:pt idx="1734">
                  <c:v>9.2328846352787011</c:v>
                </c:pt>
                <c:pt idx="1735">
                  <c:v>9.2328846352787011</c:v>
                </c:pt>
                <c:pt idx="1736">
                  <c:v>9.2328846352787011</c:v>
                </c:pt>
                <c:pt idx="1737">
                  <c:v>9.2328846352787011</c:v>
                </c:pt>
                <c:pt idx="1738">
                  <c:v>9.2328846352787011</c:v>
                </c:pt>
                <c:pt idx="1739">
                  <c:v>9.2328846352787011</c:v>
                </c:pt>
                <c:pt idx="1740">
                  <c:v>9.2328846352787011</c:v>
                </c:pt>
                <c:pt idx="1741">
                  <c:v>9.2328846352787011</c:v>
                </c:pt>
                <c:pt idx="1742">
                  <c:v>9.2328846352787011</c:v>
                </c:pt>
                <c:pt idx="1743">
                  <c:v>9.2328846352787011</c:v>
                </c:pt>
                <c:pt idx="1744">
                  <c:v>9.2328846352787011</c:v>
                </c:pt>
                <c:pt idx="1745">
                  <c:v>9.2328846352787011</c:v>
                </c:pt>
                <c:pt idx="1746">
                  <c:v>9.2328846352787011</c:v>
                </c:pt>
                <c:pt idx="1747">
                  <c:v>9.2328846352787011</c:v>
                </c:pt>
                <c:pt idx="1748">
                  <c:v>9.2328846352787011</c:v>
                </c:pt>
                <c:pt idx="1749">
                  <c:v>9.2328846352787011</c:v>
                </c:pt>
                <c:pt idx="1750">
                  <c:v>9.2328846352787011</c:v>
                </c:pt>
                <c:pt idx="1751">
                  <c:v>9.2328846352787011</c:v>
                </c:pt>
                <c:pt idx="1752">
                  <c:v>9.2328846352787011</c:v>
                </c:pt>
                <c:pt idx="1753">
                  <c:v>9.2328846352787011</c:v>
                </c:pt>
                <c:pt idx="1754">
                  <c:v>9.2328846352787011</c:v>
                </c:pt>
                <c:pt idx="1755">
                  <c:v>9.2328846352787011</c:v>
                </c:pt>
                <c:pt idx="1756">
                  <c:v>9.2328846352787011</c:v>
                </c:pt>
                <c:pt idx="1757">
                  <c:v>9.2328846352787011</c:v>
                </c:pt>
                <c:pt idx="1758">
                  <c:v>9.2328846352787011</c:v>
                </c:pt>
                <c:pt idx="1759">
                  <c:v>9.2328846352787011</c:v>
                </c:pt>
                <c:pt idx="1760">
                  <c:v>9.2328846352787011</c:v>
                </c:pt>
                <c:pt idx="1761">
                  <c:v>9.2328846352787011</c:v>
                </c:pt>
                <c:pt idx="1762">
                  <c:v>9.2328846352787011</c:v>
                </c:pt>
                <c:pt idx="1763">
                  <c:v>9.2328846352787011</c:v>
                </c:pt>
                <c:pt idx="1764">
                  <c:v>9.2328846352787011</c:v>
                </c:pt>
                <c:pt idx="1765">
                  <c:v>9.2328846352787011</c:v>
                </c:pt>
                <c:pt idx="1766">
                  <c:v>9.2328846352787011</c:v>
                </c:pt>
                <c:pt idx="1767">
                  <c:v>9.2328846352787011</c:v>
                </c:pt>
                <c:pt idx="1768">
                  <c:v>9.2328846352787011</c:v>
                </c:pt>
                <c:pt idx="1769">
                  <c:v>9.2328846352787011</c:v>
                </c:pt>
                <c:pt idx="1770">
                  <c:v>9.2328846352787011</c:v>
                </c:pt>
                <c:pt idx="1771">
                  <c:v>9.2328846352787011</c:v>
                </c:pt>
                <c:pt idx="1772">
                  <c:v>9.2328846352787011</c:v>
                </c:pt>
                <c:pt idx="1773">
                  <c:v>9.2328846352787011</c:v>
                </c:pt>
                <c:pt idx="1774">
                  <c:v>9.2328846352787011</c:v>
                </c:pt>
                <c:pt idx="1775">
                  <c:v>9.2328846352787011</c:v>
                </c:pt>
                <c:pt idx="1776">
                  <c:v>9.2328846352787011</c:v>
                </c:pt>
                <c:pt idx="1777">
                  <c:v>9.2328846352787011</c:v>
                </c:pt>
                <c:pt idx="1778">
                  <c:v>9.2328846352787011</c:v>
                </c:pt>
                <c:pt idx="1779">
                  <c:v>9.2328846352787011</c:v>
                </c:pt>
                <c:pt idx="1780">
                  <c:v>9.2328846352787011</c:v>
                </c:pt>
                <c:pt idx="1781">
                  <c:v>9.2328846352787011</c:v>
                </c:pt>
                <c:pt idx="1782">
                  <c:v>9.2328846352787011</c:v>
                </c:pt>
                <c:pt idx="1783">
                  <c:v>9.2328846352787011</c:v>
                </c:pt>
                <c:pt idx="1784">
                  <c:v>9.2328846352787011</c:v>
                </c:pt>
                <c:pt idx="1785">
                  <c:v>9.2328846352787011</c:v>
                </c:pt>
                <c:pt idx="1786">
                  <c:v>9.2328846352787011</c:v>
                </c:pt>
                <c:pt idx="1787">
                  <c:v>9.2328846352787011</c:v>
                </c:pt>
                <c:pt idx="1788">
                  <c:v>9.2328846352787011</c:v>
                </c:pt>
                <c:pt idx="1789">
                  <c:v>9.2328846352787011</c:v>
                </c:pt>
                <c:pt idx="1790">
                  <c:v>9.2328846352787011</c:v>
                </c:pt>
                <c:pt idx="1791">
                  <c:v>9.2328846352787011</c:v>
                </c:pt>
                <c:pt idx="1792">
                  <c:v>9.2328846352787011</c:v>
                </c:pt>
                <c:pt idx="1793">
                  <c:v>9.2328846352787011</c:v>
                </c:pt>
                <c:pt idx="1794">
                  <c:v>9.2328846352787011</c:v>
                </c:pt>
                <c:pt idx="1795">
                  <c:v>9.2328846352787011</c:v>
                </c:pt>
                <c:pt idx="1796">
                  <c:v>9.2328846352787011</c:v>
                </c:pt>
                <c:pt idx="1797">
                  <c:v>9.2328846352787011</c:v>
                </c:pt>
                <c:pt idx="1798">
                  <c:v>9.2328846352787011</c:v>
                </c:pt>
                <c:pt idx="1799">
                  <c:v>9.2328846352787011</c:v>
                </c:pt>
                <c:pt idx="1800">
                  <c:v>9.2328846352787011</c:v>
                </c:pt>
                <c:pt idx="1801">
                  <c:v>9.2328846352787011</c:v>
                </c:pt>
                <c:pt idx="1802">
                  <c:v>9.2328846352787011</c:v>
                </c:pt>
                <c:pt idx="1803">
                  <c:v>9.2328846352787011</c:v>
                </c:pt>
                <c:pt idx="1804">
                  <c:v>9.2328846352787011</c:v>
                </c:pt>
                <c:pt idx="1805">
                  <c:v>9.2328846352787011</c:v>
                </c:pt>
                <c:pt idx="1806">
                  <c:v>9.2328846352787011</c:v>
                </c:pt>
                <c:pt idx="1807">
                  <c:v>9.2328846352787011</c:v>
                </c:pt>
                <c:pt idx="1808">
                  <c:v>9.2328846352787011</c:v>
                </c:pt>
                <c:pt idx="1809">
                  <c:v>9.2328846352787011</c:v>
                </c:pt>
                <c:pt idx="1810">
                  <c:v>9.2328846352787011</c:v>
                </c:pt>
                <c:pt idx="1811">
                  <c:v>9.2328846352787011</c:v>
                </c:pt>
                <c:pt idx="1812">
                  <c:v>9.2328846352787011</c:v>
                </c:pt>
                <c:pt idx="1813">
                  <c:v>9.2328846352787011</c:v>
                </c:pt>
                <c:pt idx="1814">
                  <c:v>9.2328846352787011</c:v>
                </c:pt>
                <c:pt idx="1815">
                  <c:v>9.2328846352787011</c:v>
                </c:pt>
                <c:pt idx="1816">
                  <c:v>9.2328846352787011</c:v>
                </c:pt>
                <c:pt idx="1817">
                  <c:v>9.2328846352787011</c:v>
                </c:pt>
                <c:pt idx="1818">
                  <c:v>9.2328846352787011</c:v>
                </c:pt>
                <c:pt idx="1819">
                  <c:v>9.2328846352787011</c:v>
                </c:pt>
                <c:pt idx="1820">
                  <c:v>9.2328846352787011</c:v>
                </c:pt>
                <c:pt idx="1821">
                  <c:v>9.2328846352787011</c:v>
                </c:pt>
                <c:pt idx="1822">
                  <c:v>9.2328846352787011</c:v>
                </c:pt>
                <c:pt idx="1823">
                  <c:v>9.2328846352787011</c:v>
                </c:pt>
                <c:pt idx="1824">
                  <c:v>9.2328846352787011</c:v>
                </c:pt>
                <c:pt idx="1825">
                  <c:v>9.2328846352787011</c:v>
                </c:pt>
                <c:pt idx="1826">
                  <c:v>9.2328846352787011</c:v>
                </c:pt>
                <c:pt idx="1827">
                  <c:v>9.2328846352787011</c:v>
                </c:pt>
                <c:pt idx="1828">
                  <c:v>9.2328846352787011</c:v>
                </c:pt>
                <c:pt idx="1829">
                  <c:v>9.2328846352787011</c:v>
                </c:pt>
                <c:pt idx="1830">
                  <c:v>9.2328846352787011</c:v>
                </c:pt>
                <c:pt idx="1831">
                  <c:v>9.2328846352787011</c:v>
                </c:pt>
                <c:pt idx="1832">
                  <c:v>9.2328846352787011</c:v>
                </c:pt>
                <c:pt idx="1833">
                  <c:v>9.2328846352787011</c:v>
                </c:pt>
                <c:pt idx="1834">
                  <c:v>9.2328846352787011</c:v>
                </c:pt>
                <c:pt idx="1835">
                  <c:v>9.2328846352787011</c:v>
                </c:pt>
                <c:pt idx="1836">
                  <c:v>9.2328846352787011</c:v>
                </c:pt>
                <c:pt idx="1837">
                  <c:v>9.2328846352787011</c:v>
                </c:pt>
                <c:pt idx="1838">
                  <c:v>9.2328846352787011</c:v>
                </c:pt>
                <c:pt idx="1839">
                  <c:v>9.2328846352787011</c:v>
                </c:pt>
                <c:pt idx="1840">
                  <c:v>9.2328846352787011</c:v>
                </c:pt>
                <c:pt idx="1841">
                  <c:v>9.2328846352787011</c:v>
                </c:pt>
                <c:pt idx="1842">
                  <c:v>9.2328846352787011</c:v>
                </c:pt>
                <c:pt idx="1843">
                  <c:v>9.2328846352787011</c:v>
                </c:pt>
                <c:pt idx="1844">
                  <c:v>9.2328846352787011</c:v>
                </c:pt>
                <c:pt idx="1845">
                  <c:v>9.2328846352787011</c:v>
                </c:pt>
                <c:pt idx="1846">
                  <c:v>9.2328846352787011</c:v>
                </c:pt>
                <c:pt idx="1847">
                  <c:v>9.2328846352787011</c:v>
                </c:pt>
                <c:pt idx="1848">
                  <c:v>9.2328846352787011</c:v>
                </c:pt>
                <c:pt idx="1849">
                  <c:v>9.2328846352787011</c:v>
                </c:pt>
                <c:pt idx="1850">
                  <c:v>9.2328846352787011</c:v>
                </c:pt>
                <c:pt idx="1851">
                  <c:v>9.2328846352787011</c:v>
                </c:pt>
                <c:pt idx="1852">
                  <c:v>9.2328846352787011</c:v>
                </c:pt>
                <c:pt idx="1853">
                  <c:v>9.2328846352787011</c:v>
                </c:pt>
                <c:pt idx="1854">
                  <c:v>9.2328846352787011</c:v>
                </c:pt>
                <c:pt idx="1855">
                  <c:v>9.2328846352787011</c:v>
                </c:pt>
                <c:pt idx="1856">
                  <c:v>9.2328846352787011</c:v>
                </c:pt>
                <c:pt idx="1857">
                  <c:v>9.2328846352787011</c:v>
                </c:pt>
                <c:pt idx="1858">
                  <c:v>9.2328846352787011</c:v>
                </c:pt>
                <c:pt idx="1859">
                  <c:v>9.2328846352787011</c:v>
                </c:pt>
                <c:pt idx="1860">
                  <c:v>9.2328846352787011</c:v>
                </c:pt>
                <c:pt idx="1861">
                  <c:v>9.2328846352787011</c:v>
                </c:pt>
                <c:pt idx="1862">
                  <c:v>9.2328846352787011</c:v>
                </c:pt>
                <c:pt idx="1863">
                  <c:v>9.2328846352787011</c:v>
                </c:pt>
                <c:pt idx="1864">
                  <c:v>9.2328846352787011</c:v>
                </c:pt>
                <c:pt idx="1865">
                  <c:v>9.2328846352787011</c:v>
                </c:pt>
                <c:pt idx="1866">
                  <c:v>9.2328846352787011</c:v>
                </c:pt>
                <c:pt idx="1867">
                  <c:v>9.2328846352787011</c:v>
                </c:pt>
                <c:pt idx="1868">
                  <c:v>9.2328846352787011</c:v>
                </c:pt>
                <c:pt idx="1869">
                  <c:v>9.2328846352787011</c:v>
                </c:pt>
                <c:pt idx="1870">
                  <c:v>9.2328846352787011</c:v>
                </c:pt>
                <c:pt idx="1871">
                  <c:v>9.2328846352787011</c:v>
                </c:pt>
                <c:pt idx="1872">
                  <c:v>9.2328846352787011</c:v>
                </c:pt>
                <c:pt idx="1873">
                  <c:v>9.2328846352787011</c:v>
                </c:pt>
                <c:pt idx="1874">
                  <c:v>9.2328846352787011</c:v>
                </c:pt>
                <c:pt idx="1875">
                  <c:v>9.2328846352787011</c:v>
                </c:pt>
                <c:pt idx="1876">
                  <c:v>9.2328846352787011</c:v>
                </c:pt>
                <c:pt idx="1877">
                  <c:v>9.2328846352787011</c:v>
                </c:pt>
                <c:pt idx="1878">
                  <c:v>9.2328846352787011</c:v>
                </c:pt>
                <c:pt idx="1879">
                  <c:v>9.2328846352787011</c:v>
                </c:pt>
                <c:pt idx="1880">
                  <c:v>9.2328846352787011</c:v>
                </c:pt>
                <c:pt idx="1881">
                  <c:v>9.2328846352787011</c:v>
                </c:pt>
                <c:pt idx="1882">
                  <c:v>9.2328846352787011</c:v>
                </c:pt>
                <c:pt idx="1883">
                  <c:v>9.2328846352787011</c:v>
                </c:pt>
                <c:pt idx="1884">
                  <c:v>9.2328846352787011</c:v>
                </c:pt>
                <c:pt idx="1885">
                  <c:v>9.2328846352787011</c:v>
                </c:pt>
                <c:pt idx="1886">
                  <c:v>9.2328846352787011</c:v>
                </c:pt>
                <c:pt idx="1887">
                  <c:v>9.2328846352787011</c:v>
                </c:pt>
                <c:pt idx="1888">
                  <c:v>9.2328846352787011</c:v>
                </c:pt>
                <c:pt idx="1889">
                  <c:v>9.2328846352787011</c:v>
                </c:pt>
                <c:pt idx="1890">
                  <c:v>9.2328846352787011</c:v>
                </c:pt>
                <c:pt idx="1891">
                  <c:v>9.2328846352787011</c:v>
                </c:pt>
                <c:pt idx="1892">
                  <c:v>9.2328846352787011</c:v>
                </c:pt>
                <c:pt idx="1893">
                  <c:v>9.2328846352787011</c:v>
                </c:pt>
                <c:pt idx="1894">
                  <c:v>9.2328846352787011</c:v>
                </c:pt>
                <c:pt idx="1895">
                  <c:v>9.2328846352787011</c:v>
                </c:pt>
                <c:pt idx="1896">
                  <c:v>9.2328846352787011</c:v>
                </c:pt>
                <c:pt idx="1897">
                  <c:v>9.2328846352787011</c:v>
                </c:pt>
                <c:pt idx="1898">
                  <c:v>9.2328846352787011</c:v>
                </c:pt>
                <c:pt idx="1899">
                  <c:v>9.2328846352787011</c:v>
                </c:pt>
                <c:pt idx="1900">
                  <c:v>9.2328846352787011</c:v>
                </c:pt>
                <c:pt idx="1901">
                  <c:v>9.2328846352787011</c:v>
                </c:pt>
                <c:pt idx="1902">
                  <c:v>9.2328846352787011</c:v>
                </c:pt>
                <c:pt idx="1903">
                  <c:v>9.2328846352787011</c:v>
                </c:pt>
                <c:pt idx="1904">
                  <c:v>9.2328846352787011</c:v>
                </c:pt>
                <c:pt idx="1905">
                  <c:v>9.2328846352787011</c:v>
                </c:pt>
                <c:pt idx="1906">
                  <c:v>9.2328846352787011</c:v>
                </c:pt>
                <c:pt idx="1907">
                  <c:v>9.2328846352787011</c:v>
                </c:pt>
                <c:pt idx="1908">
                  <c:v>9.2328846352787011</c:v>
                </c:pt>
                <c:pt idx="1909">
                  <c:v>9.2328846352787011</c:v>
                </c:pt>
                <c:pt idx="1910">
                  <c:v>9.2328846352787011</c:v>
                </c:pt>
                <c:pt idx="1911">
                  <c:v>9.2328846352787011</c:v>
                </c:pt>
                <c:pt idx="1912">
                  <c:v>9.2328846352787011</c:v>
                </c:pt>
                <c:pt idx="1913">
                  <c:v>9.2328846352787011</c:v>
                </c:pt>
                <c:pt idx="1914">
                  <c:v>9.2328846352787011</c:v>
                </c:pt>
                <c:pt idx="1915">
                  <c:v>9.2328846352787011</c:v>
                </c:pt>
                <c:pt idx="1916">
                  <c:v>9.2328846352787011</c:v>
                </c:pt>
                <c:pt idx="1917">
                  <c:v>9.2328846352787011</c:v>
                </c:pt>
                <c:pt idx="1918">
                  <c:v>9.2328846352787011</c:v>
                </c:pt>
                <c:pt idx="1919">
                  <c:v>9.2328846352787011</c:v>
                </c:pt>
                <c:pt idx="1920">
                  <c:v>9.2328846352787011</c:v>
                </c:pt>
                <c:pt idx="1921">
                  <c:v>9.2328846352787011</c:v>
                </c:pt>
                <c:pt idx="1922">
                  <c:v>9.2328846352787011</c:v>
                </c:pt>
                <c:pt idx="1923">
                  <c:v>9.2328846352787011</c:v>
                </c:pt>
                <c:pt idx="1924">
                  <c:v>9.2328846352787011</c:v>
                </c:pt>
                <c:pt idx="1925">
                  <c:v>9.2328846352787011</c:v>
                </c:pt>
                <c:pt idx="1926">
                  <c:v>9.2328846352787011</c:v>
                </c:pt>
                <c:pt idx="1927">
                  <c:v>9.2328846352787011</c:v>
                </c:pt>
                <c:pt idx="1928">
                  <c:v>9.2328846352787011</c:v>
                </c:pt>
                <c:pt idx="1929">
                  <c:v>9.2328846352787011</c:v>
                </c:pt>
                <c:pt idx="1930">
                  <c:v>9.2328846352787011</c:v>
                </c:pt>
                <c:pt idx="1931">
                  <c:v>9.2328846352787011</c:v>
                </c:pt>
                <c:pt idx="1932">
                  <c:v>9.2328846352787011</c:v>
                </c:pt>
                <c:pt idx="1933">
                  <c:v>9.2328846352787011</c:v>
                </c:pt>
                <c:pt idx="1934">
                  <c:v>9.2328846352787011</c:v>
                </c:pt>
                <c:pt idx="1935">
                  <c:v>9.2328846352787011</c:v>
                </c:pt>
                <c:pt idx="1936">
                  <c:v>9.2328846352787011</c:v>
                </c:pt>
                <c:pt idx="1937">
                  <c:v>9.2328846352787011</c:v>
                </c:pt>
                <c:pt idx="1938">
                  <c:v>9.2328846352787011</c:v>
                </c:pt>
                <c:pt idx="1939">
                  <c:v>9.2328846352787011</c:v>
                </c:pt>
                <c:pt idx="1940">
                  <c:v>9.2328846352787011</c:v>
                </c:pt>
                <c:pt idx="1941">
                  <c:v>9.2328846352787011</c:v>
                </c:pt>
                <c:pt idx="1942">
                  <c:v>9.2328846352787011</c:v>
                </c:pt>
                <c:pt idx="1943">
                  <c:v>9.2328846352787011</c:v>
                </c:pt>
                <c:pt idx="1944">
                  <c:v>9.2328846352787011</c:v>
                </c:pt>
                <c:pt idx="1945">
                  <c:v>9.2328846352787011</c:v>
                </c:pt>
                <c:pt idx="1946">
                  <c:v>9.2328846352787011</c:v>
                </c:pt>
                <c:pt idx="1947">
                  <c:v>9.2328846352787011</c:v>
                </c:pt>
                <c:pt idx="1948">
                  <c:v>9.2328846352787011</c:v>
                </c:pt>
                <c:pt idx="1949">
                  <c:v>9.2328846352787011</c:v>
                </c:pt>
                <c:pt idx="1950">
                  <c:v>9.2328846352787011</c:v>
                </c:pt>
                <c:pt idx="1951">
                  <c:v>9.2328846352787011</c:v>
                </c:pt>
                <c:pt idx="1952">
                  <c:v>9.2328846352787011</c:v>
                </c:pt>
                <c:pt idx="1953">
                  <c:v>9.2328846352787011</c:v>
                </c:pt>
                <c:pt idx="1954">
                  <c:v>9.2328846352787011</c:v>
                </c:pt>
                <c:pt idx="1955">
                  <c:v>9.2328846352787011</c:v>
                </c:pt>
                <c:pt idx="1956">
                  <c:v>9.2328846352787011</c:v>
                </c:pt>
                <c:pt idx="1957">
                  <c:v>9.2328846352787011</c:v>
                </c:pt>
                <c:pt idx="1958">
                  <c:v>9.2328846352787011</c:v>
                </c:pt>
                <c:pt idx="1959">
                  <c:v>9.2328846352787011</c:v>
                </c:pt>
                <c:pt idx="1960">
                  <c:v>9.2328846352787011</c:v>
                </c:pt>
                <c:pt idx="1961">
                  <c:v>9.2328846352787011</c:v>
                </c:pt>
                <c:pt idx="1962">
                  <c:v>9.2328846352787011</c:v>
                </c:pt>
                <c:pt idx="1963">
                  <c:v>9.2328846352787011</c:v>
                </c:pt>
                <c:pt idx="1964">
                  <c:v>9.2328846352787011</c:v>
                </c:pt>
                <c:pt idx="1965">
                  <c:v>9.2328846352787011</c:v>
                </c:pt>
                <c:pt idx="1966">
                  <c:v>9.2328846352787011</c:v>
                </c:pt>
                <c:pt idx="1967">
                  <c:v>9.2328846352787011</c:v>
                </c:pt>
                <c:pt idx="1968">
                  <c:v>9.2328846352787011</c:v>
                </c:pt>
                <c:pt idx="1969">
                  <c:v>9.2328846352787011</c:v>
                </c:pt>
                <c:pt idx="1970">
                  <c:v>9.2328846352787011</c:v>
                </c:pt>
                <c:pt idx="1971">
                  <c:v>9.2328846352787011</c:v>
                </c:pt>
                <c:pt idx="1972">
                  <c:v>9.2328846352787011</c:v>
                </c:pt>
                <c:pt idx="1973">
                  <c:v>9.2328846352787011</c:v>
                </c:pt>
                <c:pt idx="1974">
                  <c:v>9.2328846352787011</c:v>
                </c:pt>
                <c:pt idx="1975">
                  <c:v>9.2328846352787011</c:v>
                </c:pt>
                <c:pt idx="1976">
                  <c:v>9.2328846352787011</c:v>
                </c:pt>
                <c:pt idx="1977">
                  <c:v>9.2328846352787011</c:v>
                </c:pt>
                <c:pt idx="1978">
                  <c:v>9.2328846352787011</c:v>
                </c:pt>
                <c:pt idx="1979">
                  <c:v>9.2328846352787011</c:v>
                </c:pt>
                <c:pt idx="1980">
                  <c:v>9.2328846352787011</c:v>
                </c:pt>
                <c:pt idx="1981">
                  <c:v>9.2328846352787011</c:v>
                </c:pt>
                <c:pt idx="1982">
                  <c:v>9.2328846352787011</c:v>
                </c:pt>
                <c:pt idx="1983">
                  <c:v>9.2328846352787011</c:v>
                </c:pt>
                <c:pt idx="1984">
                  <c:v>9.2328846352787011</c:v>
                </c:pt>
                <c:pt idx="1985">
                  <c:v>9.2328846352787011</c:v>
                </c:pt>
                <c:pt idx="1986">
                  <c:v>9.2328846352787011</c:v>
                </c:pt>
                <c:pt idx="1987">
                  <c:v>9.2328846352787011</c:v>
                </c:pt>
                <c:pt idx="1988">
                  <c:v>9.2328846352787011</c:v>
                </c:pt>
                <c:pt idx="1989">
                  <c:v>9.2328846352787011</c:v>
                </c:pt>
                <c:pt idx="1990">
                  <c:v>9.2328846352787011</c:v>
                </c:pt>
                <c:pt idx="1991">
                  <c:v>9.2328846352787011</c:v>
                </c:pt>
                <c:pt idx="1992">
                  <c:v>9.2328846352787011</c:v>
                </c:pt>
                <c:pt idx="1993">
                  <c:v>9.2328846352787011</c:v>
                </c:pt>
                <c:pt idx="1994">
                  <c:v>9.2328846352787011</c:v>
                </c:pt>
                <c:pt idx="1995">
                  <c:v>9.2328846352787011</c:v>
                </c:pt>
                <c:pt idx="1996">
                  <c:v>9.2328846352787011</c:v>
                </c:pt>
                <c:pt idx="1997">
                  <c:v>9.2328846352787011</c:v>
                </c:pt>
                <c:pt idx="1998">
                  <c:v>9.2328846352787011</c:v>
                </c:pt>
                <c:pt idx="1999">
                  <c:v>9.2328846352787011</c:v>
                </c:pt>
                <c:pt idx="2000">
                  <c:v>9.2328846352787011</c:v>
                </c:pt>
                <c:pt idx="2001">
                  <c:v>9.2328846352787011</c:v>
                </c:pt>
                <c:pt idx="2002">
                  <c:v>9.2328846352787011</c:v>
                </c:pt>
                <c:pt idx="2003">
                  <c:v>9.2328846352787011</c:v>
                </c:pt>
                <c:pt idx="2004">
                  <c:v>9.2328846352787011</c:v>
                </c:pt>
                <c:pt idx="2005">
                  <c:v>9.2328846352787011</c:v>
                </c:pt>
                <c:pt idx="2006">
                  <c:v>9.2328846352787011</c:v>
                </c:pt>
                <c:pt idx="2007">
                  <c:v>9.2328846352787011</c:v>
                </c:pt>
                <c:pt idx="2008">
                  <c:v>9.2328846352787011</c:v>
                </c:pt>
                <c:pt idx="2009">
                  <c:v>9.2328846352787011</c:v>
                </c:pt>
                <c:pt idx="2010">
                  <c:v>9.2328846352787011</c:v>
                </c:pt>
                <c:pt idx="2011">
                  <c:v>9.2328846352787011</c:v>
                </c:pt>
                <c:pt idx="2012">
                  <c:v>9.2328846352787011</c:v>
                </c:pt>
                <c:pt idx="2013">
                  <c:v>9.2328846352787011</c:v>
                </c:pt>
                <c:pt idx="2014">
                  <c:v>9.2328846352787011</c:v>
                </c:pt>
                <c:pt idx="2015">
                  <c:v>9.2328846352787011</c:v>
                </c:pt>
                <c:pt idx="2016">
                  <c:v>9.2328846352787011</c:v>
                </c:pt>
                <c:pt idx="2017">
                  <c:v>9.2328846352787011</c:v>
                </c:pt>
                <c:pt idx="2018">
                  <c:v>9.2328846352787011</c:v>
                </c:pt>
                <c:pt idx="2019">
                  <c:v>9.2328846352787011</c:v>
                </c:pt>
                <c:pt idx="2020">
                  <c:v>9.2328846352787011</c:v>
                </c:pt>
                <c:pt idx="2021">
                  <c:v>9.2328846352787011</c:v>
                </c:pt>
                <c:pt idx="2022">
                  <c:v>9.2328846352787011</c:v>
                </c:pt>
                <c:pt idx="2023">
                  <c:v>9.2328846352787011</c:v>
                </c:pt>
                <c:pt idx="2024">
                  <c:v>9.2328846352787011</c:v>
                </c:pt>
                <c:pt idx="2025">
                  <c:v>9.2328846352787011</c:v>
                </c:pt>
                <c:pt idx="2026">
                  <c:v>9.2328846352787011</c:v>
                </c:pt>
                <c:pt idx="2027">
                  <c:v>9.2328846352787011</c:v>
                </c:pt>
                <c:pt idx="2028">
                  <c:v>9.2328846352787011</c:v>
                </c:pt>
                <c:pt idx="2029">
                  <c:v>9.2328846352787011</c:v>
                </c:pt>
                <c:pt idx="2030">
                  <c:v>9.2328846352787011</c:v>
                </c:pt>
                <c:pt idx="2031">
                  <c:v>9.2328846352787011</c:v>
                </c:pt>
                <c:pt idx="2032">
                  <c:v>9.2328846352787011</c:v>
                </c:pt>
                <c:pt idx="2033">
                  <c:v>9.2328846352787011</c:v>
                </c:pt>
                <c:pt idx="2034">
                  <c:v>9.2328846352787011</c:v>
                </c:pt>
                <c:pt idx="2035">
                  <c:v>9.2328846352787011</c:v>
                </c:pt>
                <c:pt idx="2036">
                  <c:v>9.2328846352787011</c:v>
                </c:pt>
                <c:pt idx="2037">
                  <c:v>9.2328846352787011</c:v>
                </c:pt>
                <c:pt idx="2038">
                  <c:v>9.2328846352787011</c:v>
                </c:pt>
                <c:pt idx="2039">
                  <c:v>9.2328846352787011</c:v>
                </c:pt>
                <c:pt idx="2040">
                  <c:v>9.2328846352787011</c:v>
                </c:pt>
                <c:pt idx="2041">
                  <c:v>9.2328846352787011</c:v>
                </c:pt>
                <c:pt idx="2042">
                  <c:v>9.2328846352787011</c:v>
                </c:pt>
                <c:pt idx="2043">
                  <c:v>9.2328846352787011</c:v>
                </c:pt>
                <c:pt idx="2044">
                  <c:v>9.2328846352787011</c:v>
                </c:pt>
                <c:pt idx="2045">
                  <c:v>9.2328846352787011</c:v>
                </c:pt>
                <c:pt idx="2046">
                  <c:v>9.2328846352787011</c:v>
                </c:pt>
                <c:pt idx="2047">
                  <c:v>9.2328846352787011</c:v>
                </c:pt>
                <c:pt idx="2048">
                  <c:v>9.2328846352787011</c:v>
                </c:pt>
                <c:pt idx="2049">
                  <c:v>9.2328846352787011</c:v>
                </c:pt>
                <c:pt idx="2050">
                  <c:v>9.2328846352787011</c:v>
                </c:pt>
                <c:pt idx="2051">
                  <c:v>9.2328846352787011</c:v>
                </c:pt>
                <c:pt idx="2052">
                  <c:v>9.2328846352787011</c:v>
                </c:pt>
                <c:pt idx="2053">
                  <c:v>9.2328846352787011</c:v>
                </c:pt>
                <c:pt idx="2054">
                  <c:v>9.2328846352787011</c:v>
                </c:pt>
                <c:pt idx="2055">
                  <c:v>9.2328846352787011</c:v>
                </c:pt>
                <c:pt idx="2056">
                  <c:v>9.2328846352787011</c:v>
                </c:pt>
                <c:pt idx="2057">
                  <c:v>9.2328846352787011</c:v>
                </c:pt>
                <c:pt idx="2058">
                  <c:v>9.2328846352787011</c:v>
                </c:pt>
                <c:pt idx="2059">
                  <c:v>9.2328846352787011</c:v>
                </c:pt>
                <c:pt idx="2060">
                  <c:v>9.2328846352787011</c:v>
                </c:pt>
                <c:pt idx="2061">
                  <c:v>9.2328846352787011</c:v>
                </c:pt>
                <c:pt idx="2062">
                  <c:v>9.2328846352787011</c:v>
                </c:pt>
                <c:pt idx="2063">
                  <c:v>9.2328846352787011</c:v>
                </c:pt>
                <c:pt idx="2064">
                  <c:v>9.2328846352787011</c:v>
                </c:pt>
                <c:pt idx="2065">
                  <c:v>9.2328846352787011</c:v>
                </c:pt>
                <c:pt idx="2066">
                  <c:v>9.2328846352787011</c:v>
                </c:pt>
                <c:pt idx="2067">
                  <c:v>9.2328846352787011</c:v>
                </c:pt>
                <c:pt idx="2068">
                  <c:v>9.2328846352787011</c:v>
                </c:pt>
                <c:pt idx="2069">
                  <c:v>9.2328846352787011</c:v>
                </c:pt>
                <c:pt idx="2070">
                  <c:v>9.2328846352787011</c:v>
                </c:pt>
                <c:pt idx="2071">
                  <c:v>9.2328846352787011</c:v>
                </c:pt>
                <c:pt idx="2072">
                  <c:v>9.2328846352787011</c:v>
                </c:pt>
                <c:pt idx="2073">
                  <c:v>9.2328846352787011</c:v>
                </c:pt>
                <c:pt idx="2074">
                  <c:v>9.2328846352787011</c:v>
                </c:pt>
                <c:pt idx="2075">
                  <c:v>9.2328846352787011</c:v>
                </c:pt>
                <c:pt idx="2076">
                  <c:v>9.2328846352787011</c:v>
                </c:pt>
                <c:pt idx="2077">
                  <c:v>9.2328846352787011</c:v>
                </c:pt>
                <c:pt idx="2078">
                  <c:v>9.2328846352787011</c:v>
                </c:pt>
                <c:pt idx="2079">
                  <c:v>9.2328846352787011</c:v>
                </c:pt>
                <c:pt idx="2080">
                  <c:v>9.2328846352787011</c:v>
                </c:pt>
                <c:pt idx="2081">
                  <c:v>9.2328846352787011</c:v>
                </c:pt>
                <c:pt idx="2082">
                  <c:v>9.2328846352787011</c:v>
                </c:pt>
                <c:pt idx="2083">
                  <c:v>9.2328846352787011</c:v>
                </c:pt>
                <c:pt idx="2084">
                  <c:v>9.2328846352787011</c:v>
                </c:pt>
                <c:pt idx="2085">
                  <c:v>9.2328846352787011</c:v>
                </c:pt>
                <c:pt idx="2086">
                  <c:v>9.2328846352787011</c:v>
                </c:pt>
                <c:pt idx="2087">
                  <c:v>9.2328846352787011</c:v>
                </c:pt>
                <c:pt idx="2088">
                  <c:v>9.2328846352787011</c:v>
                </c:pt>
                <c:pt idx="2089">
                  <c:v>9.2328846352787011</c:v>
                </c:pt>
                <c:pt idx="2090">
                  <c:v>9.2328846352787011</c:v>
                </c:pt>
                <c:pt idx="2091">
                  <c:v>9.2328846352787011</c:v>
                </c:pt>
                <c:pt idx="2092">
                  <c:v>9.2328846352787011</c:v>
                </c:pt>
                <c:pt idx="2093">
                  <c:v>9.2328846352787011</c:v>
                </c:pt>
                <c:pt idx="2094">
                  <c:v>9.2328846352787011</c:v>
                </c:pt>
                <c:pt idx="2095">
                  <c:v>9.2328846352787011</c:v>
                </c:pt>
                <c:pt idx="2096">
                  <c:v>9.2328846352787011</c:v>
                </c:pt>
                <c:pt idx="2097">
                  <c:v>9.2328846352787011</c:v>
                </c:pt>
                <c:pt idx="2098">
                  <c:v>9.2328846352787011</c:v>
                </c:pt>
                <c:pt idx="2099">
                  <c:v>9.2328846352787011</c:v>
                </c:pt>
                <c:pt idx="2100">
                  <c:v>9.2328846352787011</c:v>
                </c:pt>
                <c:pt idx="2101">
                  <c:v>9.2328846352787011</c:v>
                </c:pt>
                <c:pt idx="2102">
                  <c:v>9.2328846352787011</c:v>
                </c:pt>
                <c:pt idx="2103">
                  <c:v>9.2328846352787011</c:v>
                </c:pt>
                <c:pt idx="2104">
                  <c:v>9.2328846352787011</c:v>
                </c:pt>
                <c:pt idx="2105">
                  <c:v>9.2328846352787011</c:v>
                </c:pt>
                <c:pt idx="2106">
                  <c:v>9.2328846352787011</c:v>
                </c:pt>
                <c:pt idx="2107">
                  <c:v>9.2328846352787011</c:v>
                </c:pt>
                <c:pt idx="2108">
                  <c:v>9.2328846352787011</c:v>
                </c:pt>
                <c:pt idx="2109">
                  <c:v>9.2328846352787011</c:v>
                </c:pt>
                <c:pt idx="2110">
                  <c:v>9.2328846352787011</c:v>
                </c:pt>
                <c:pt idx="2111">
                  <c:v>9.2328846352787011</c:v>
                </c:pt>
                <c:pt idx="2112">
                  <c:v>9.2328846352787011</c:v>
                </c:pt>
                <c:pt idx="2113">
                  <c:v>9.2328846352787011</c:v>
                </c:pt>
                <c:pt idx="2114">
                  <c:v>9.2328846352787011</c:v>
                </c:pt>
                <c:pt idx="2115">
                  <c:v>9.2328846352787011</c:v>
                </c:pt>
                <c:pt idx="2116">
                  <c:v>9.2328846352787011</c:v>
                </c:pt>
                <c:pt idx="2117">
                  <c:v>9.2328846352787011</c:v>
                </c:pt>
                <c:pt idx="2118">
                  <c:v>9.2328846352787011</c:v>
                </c:pt>
                <c:pt idx="2119">
                  <c:v>9.2328846352787011</c:v>
                </c:pt>
                <c:pt idx="2120">
                  <c:v>9.2328846352787011</c:v>
                </c:pt>
                <c:pt idx="2121">
                  <c:v>9.2328846352787011</c:v>
                </c:pt>
                <c:pt idx="2122">
                  <c:v>9.2328846352787011</c:v>
                </c:pt>
                <c:pt idx="2123">
                  <c:v>9.2328846352787011</c:v>
                </c:pt>
                <c:pt idx="2124">
                  <c:v>9.2328846352787011</c:v>
                </c:pt>
                <c:pt idx="2125">
                  <c:v>9.2328846352787011</c:v>
                </c:pt>
                <c:pt idx="2126">
                  <c:v>9.2328846352787011</c:v>
                </c:pt>
                <c:pt idx="2127">
                  <c:v>9.2328846352787011</c:v>
                </c:pt>
                <c:pt idx="2128">
                  <c:v>9.2328846352787011</c:v>
                </c:pt>
                <c:pt idx="2129">
                  <c:v>9.2328846352787011</c:v>
                </c:pt>
                <c:pt idx="2130">
                  <c:v>9.2328846352787011</c:v>
                </c:pt>
                <c:pt idx="2131">
                  <c:v>9.2328846352787011</c:v>
                </c:pt>
                <c:pt idx="2132">
                  <c:v>9.2328846352787011</c:v>
                </c:pt>
                <c:pt idx="2133">
                  <c:v>9.2328846352787011</c:v>
                </c:pt>
                <c:pt idx="2134">
                  <c:v>9.2328846352787011</c:v>
                </c:pt>
                <c:pt idx="2135">
                  <c:v>9.2328846352787011</c:v>
                </c:pt>
                <c:pt idx="2136">
                  <c:v>9.2328846352787011</c:v>
                </c:pt>
                <c:pt idx="2137">
                  <c:v>9.2328846352787011</c:v>
                </c:pt>
                <c:pt idx="2138">
                  <c:v>9.2328846352787011</c:v>
                </c:pt>
                <c:pt idx="2139">
                  <c:v>9.2328846352787011</c:v>
                </c:pt>
                <c:pt idx="2140">
                  <c:v>9.2328846352787011</c:v>
                </c:pt>
                <c:pt idx="2141">
                  <c:v>9.2328846352787011</c:v>
                </c:pt>
                <c:pt idx="2142">
                  <c:v>9.2328846352787011</c:v>
                </c:pt>
                <c:pt idx="2143">
                  <c:v>9.2328846352787011</c:v>
                </c:pt>
                <c:pt idx="2144">
                  <c:v>9.2328846352787011</c:v>
                </c:pt>
                <c:pt idx="2145">
                  <c:v>9.2328846352787011</c:v>
                </c:pt>
                <c:pt idx="2146">
                  <c:v>9.2328846352787011</c:v>
                </c:pt>
                <c:pt idx="2147">
                  <c:v>9.2328846352787011</c:v>
                </c:pt>
                <c:pt idx="2148">
                  <c:v>9.2328846352787011</c:v>
                </c:pt>
                <c:pt idx="2149">
                  <c:v>9.2328846352787011</c:v>
                </c:pt>
                <c:pt idx="2150">
                  <c:v>9.2328846352787011</c:v>
                </c:pt>
                <c:pt idx="2151">
                  <c:v>9.2328846352787011</c:v>
                </c:pt>
                <c:pt idx="2152">
                  <c:v>9.2328846352787011</c:v>
                </c:pt>
                <c:pt idx="2153">
                  <c:v>9.2328846352787011</c:v>
                </c:pt>
                <c:pt idx="2154">
                  <c:v>9.2328846352787011</c:v>
                </c:pt>
                <c:pt idx="2155">
                  <c:v>9.2328846352787011</c:v>
                </c:pt>
                <c:pt idx="2156">
                  <c:v>9.2328846352787011</c:v>
                </c:pt>
                <c:pt idx="2157">
                  <c:v>9.2328846352787011</c:v>
                </c:pt>
                <c:pt idx="2158">
                  <c:v>9.2328846352787011</c:v>
                </c:pt>
                <c:pt idx="2159">
                  <c:v>9.2328846352787011</c:v>
                </c:pt>
                <c:pt idx="2160">
                  <c:v>9.2328846352787011</c:v>
                </c:pt>
                <c:pt idx="2161">
                  <c:v>9.2328846352787011</c:v>
                </c:pt>
                <c:pt idx="2162">
                  <c:v>9.2328846352787011</c:v>
                </c:pt>
                <c:pt idx="2163">
                  <c:v>9.2328846352787011</c:v>
                </c:pt>
                <c:pt idx="2164">
                  <c:v>9.2328846352787011</c:v>
                </c:pt>
                <c:pt idx="2165">
                  <c:v>9.2328846352787011</c:v>
                </c:pt>
                <c:pt idx="2166">
                  <c:v>9.2328846352787011</c:v>
                </c:pt>
                <c:pt idx="2167">
                  <c:v>9.2328846352787011</c:v>
                </c:pt>
                <c:pt idx="2168">
                  <c:v>9.2328846352787011</c:v>
                </c:pt>
                <c:pt idx="2169">
                  <c:v>9.2328846352787011</c:v>
                </c:pt>
                <c:pt idx="2170">
                  <c:v>9.2328846352787011</c:v>
                </c:pt>
                <c:pt idx="2171">
                  <c:v>9.2328846352787011</c:v>
                </c:pt>
                <c:pt idx="2172">
                  <c:v>9.2328846352787011</c:v>
                </c:pt>
                <c:pt idx="2173">
                  <c:v>9.2328846352787011</c:v>
                </c:pt>
                <c:pt idx="2174">
                  <c:v>9.2328846352787011</c:v>
                </c:pt>
                <c:pt idx="2175">
                  <c:v>9.2328846352787011</c:v>
                </c:pt>
                <c:pt idx="2176">
                  <c:v>9.2328846352787011</c:v>
                </c:pt>
                <c:pt idx="2177">
                  <c:v>9.2328846352787011</c:v>
                </c:pt>
                <c:pt idx="2178">
                  <c:v>9.2328846352787011</c:v>
                </c:pt>
                <c:pt idx="2179">
                  <c:v>9.2328846352787011</c:v>
                </c:pt>
                <c:pt idx="2180">
                  <c:v>9.2328846352787011</c:v>
                </c:pt>
                <c:pt idx="2181">
                  <c:v>9.2328846352787011</c:v>
                </c:pt>
                <c:pt idx="2182">
                  <c:v>9.2328846352787011</c:v>
                </c:pt>
                <c:pt idx="2183">
                  <c:v>9.2328846352787011</c:v>
                </c:pt>
                <c:pt idx="2184">
                  <c:v>9.2328846352787011</c:v>
                </c:pt>
                <c:pt idx="2185">
                  <c:v>9.2328846352787011</c:v>
                </c:pt>
                <c:pt idx="2186">
                  <c:v>9.2328846352787011</c:v>
                </c:pt>
                <c:pt idx="2187">
                  <c:v>9.2328846352787011</c:v>
                </c:pt>
                <c:pt idx="2188">
                  <c:v>9.2328846352787011</c:v>
                </c:pt>
                <c:pt idx="2189">
                  <c:v>9.2328846352787011</c:v>
                </c:pt>
                <c:pt idx="2190">
                  <c:v>9.2328846352787011</c:v>
                </c:pt>
                <c:pt idx="2191">
                  <c:v>9.2328846352787011</c:v>
                </c:pt>
                <c:pt idx="2192">
                  <c:v>9.2328846352787011</c:v>
                </c:pt>
                <c:pt idx="2193">
                  <c:v>9.2328846352787011</c:v>
                </c:pt>
                <c:pt idx="2194">
                  <c:v>9.2328846352787011</c:v>
                </c:pt>
                <c:pt idx="2195">
                  <c:v>9.2328846352787011</c:v>
                </c:pt>
                <c:pt idx="2196">
                  <c:v>9.2328846352787011</c:v>
                </c:pt>
                <c:pt idx="2197">
                  <c:v>9.2328846352787011</c:v>
                </c:pt>
                <c:pt idx="2198">
                  <c:v>9.2328846352787011</c:v>
                </c:pt>
                <c:pt idx="2199">
                  <c:v>9.2328846352787011</c:v>
                </c:pt>
                <c:pt idx="2200">
                  <c:v>9.2328846352787011</c:v>
                </c:pt>
                <c:pt idx="2201">
                  <c:v>9.2328846352787011</c:v>
                </c:pt>
                <c:pt idx="2202">
                  <c:v>9.2328846352787011</c:v>
                </c:pt>
                <c:pt idx="2203">
                  <c:v>9.2328846352787011</c:v>
                </c:pt>
                <c:pt idx="2204">
                  <c:v>9.2328846352787011</c:v>
                </c:pt>
                <c:pt idx="2205">
                  <c:v>9.2328846352787011</c:v>
                </c:pt>
                <c:pt idx="2206">
                  <c:v>9.2328846352787011</c:v>
                </c:pt>
                <c:pt idx="2207">
                  <c:v>9.2328846352787011</c:v>
                </c:pt>
                <c:pt idx="2208">
                  <c:v>9.2328846352787011</c:v>
                </c:pt>
                <c:pt idx="2209">
                  <c:v>9.2328846352787011</c:v>
                </c:pt>
                <c:pt idx="2210">
                  <c:v>9.2328846352787011</c:v>
                </c:pt>
                <c:pt idx="2211">
                  <c:v>9.2328846352787011</c:v>
                </c:pt>
                <c:pt idx="2212">
                  <c:v>9.2328846352787011</c:v>
                </c:pt>
                <c:pt idx="2213">
                  <c:v>9.2328846352787011</c:v>
                </c:pt>
                <c:pt idx="2214">
                  <c:v>9.2328846352787011</c:v>
                </c:pt>
                <c:pt idx="2215">
                  <c:v>9.2328846352787011</c:v>
                </c:pt>
                <c:pt idx="2216">
                  <c:v>9.2328846352787011</c:v>
                </c:pt>
                <c:pt idx="2217">
                  <c:v>9.2328846352787011</c:v>
                </c:pt>
                <c:pt idx="2218">
                  <c:v>9.2328846352787011</c:v>
                </c:pt>
                <c:pt idx="2219">
                  <c:v>9.2328846352787011</c:v>
                </c:pt>
                <c:pt idx="2220">
                  <c:v>9.2328846352787011</c:v>
                </c:pt>
                <c:pt idx="2221">
                  <c:v>9.2328846352787011</c:v>
                </c:pt>
                <c:pt idx="2222">
                  <c:v>9.2328846352787011</c:v>
                </c:pt>
                <c:pt idx="2223">
                  <c:v>9.2328846352787011</c:v>
                </c:pt>
                <c:pt idx="2224">
                  <c:v>9.2328846352787011</c:v>
                </c:pt>
                <c:pt idx="2225">
                  <c:v>9.2328846352787011</c:v>
                </c:pt>
                <c:pt idx="2226">
                  <c:v>9.2328846352787011</c:v>
                </c:pt>
                <c:pt idx="2227">
                  <c:v>9.2328846352787011</c:v>
                </c:pt>
                <c:pt idx="2228">
                  <c:v>9.2328846352787011</c:v>
                </c:pt>
                <c:pt idx="2229">
                  <c:v>9.2328846352787011</c:v>
                </c:pt>
                <c:pt idx="2230">
                  <c:v>9.2328846352787011</c:v>
                </c:pt>
                <c:pt idx="2231">
                  <c:v>9.2328846352787011</c:v>
                </c:pt>
                <c:pt idx="2232">
                  <c:v>9.2328846352787011</c:v>
                </c:pt>
                <c:pt idx="2233">
                  <c:v>9.2328846352787011</c:v>
                </c:pt>
                <c:pt idx="2234">
                  <c:v>9.2328846352787011</c:v>
                </c:pt>
                <c:pt idx="2235">
                  <c:v>9.2328846352787011</c:v>
                </c:pt>
                <c:pt idx="2236">
                  <c:v>9.2328846352787011</c:v>
                </c:pt>
                <c:pt idx="2237">
                  <c:v>9.2328846352787011</c:v>
                </c:pt>
                <c:pt idx="2238">
                  <c:v>9.2328846352787011</c:v>
                </c:pt>
                <c:pt idx="2239">
                  <c:v>9.2328846352787011</c:v>
                </c:pt>
                <c:pt idx="2240">
                  <c:v>9.2328846352787011</c:v>
                </c:pt>
                <c:pt idx="2241">
                  <c:v>9.2328846352787011</c:v>
                </c:pt>
                <c:pt idx="2242">
                  <c:v>9.2328846352787011</c:v>
                </c:pt>
                <c:pt idx="2243">
                  <c:v>9.2328846352787011</c:v>
                </c:pt>
                <c:pt idx="2244">
                  <c:v>9.2328846352787011</c:v>
                </c:pt>
                <c:pt idx="2245">
                  <c:v>9.2328846352787011</c:v>
                </c:pt>
                <c:pt idx="2246">
                  <c:v>9.2328846352787011</c:v>
                </c:pt>
                <c:pt idx="2247">
                  <c:v>9.2328846352787011</c:v>
                </c:pt>
                <c:pt idx="2248">
                  <c:v>9.2328846352787011</c:v>
                </c:pt>
                <c:pt idx="2249">
                  <c:v>9.2328846352787011</c:v>
                </c:pt>
                <c:pt idx="2250">
                  <c:v>9.2328846352787011</c:v>
                </c:pt>
                <c:pt idx="2251">
                  <c:v>9.2328846352787011</c:v>
                </c:pt>
                <c:pt idx="2252">
                  <c:v>9.2328846352787011</c:v>
                </c:pt>
                <c:pt idx="2253">
                  <c:v>9.2328846352787011</c:v>
                </c:pt>
                <c:pt idx="2254">
                  <c:v>9.2328846352787011</c:v>
                </c:pt>
                <c:pt idx="2255">
                  <c:v>9.2328846352787011</c:v>
                </c:pt>
                <c:pt idx="2256">
                  <c:v>9.2328846352787011</c:v>
                </c:pt>
                <c:pt idx="2257">
                  <c:v>9.2328846352787011</c:v>
                </c:pt>
                <c:pt idx="2258">
                  <c:v>9.2328846352787011</c:v>
                </c:pt>
                <c:pt idx="2259">
                  <c:v>9.2328846352787011</c:v>
                </c:pt>
                <c:pt idx="2260">
                  <c:v>9.2328846352787011</c:v>
                </c:pt>
                <c:pt idx="2261">
                  <c:v>9.2328846352787011</c:v>
                </c:pt>
                <c:pt idx="2262">
                  <c:v>9.2328846352787011</c:v>
                </c:pt>
                <c:pt idx="2263">
                  <c:v>9.2328846352787011</c:v>
                </c:pt>
                <c:pt idx="2264">
                  <c:v>9.2328846352787011</c:v>
                </c:pt>
                <c:pt idx="2265">
                  <c:v>9.2328846352787011</c:v>
                </c:pt>
                <c:pt idx="2266">
                  <c:v>9.2328846352787011</c:v>
                </c:pt>
                <c:pt idx="2267">
                  <c:v>9.2328846352787011</c:v>
                </c:pt>
                <c:pt idx="2268">
                  <c:v>9.2328846352787011</c:v>
                </c:pt>
                <c:pt idx="2269">
                  <c:v>9.2328846352787011</c:v>
                </c:pt>
                <c:pt idx="2270">
                  <c:v>9.2328846352787011</c:v>
                </c:pt>
                <c:pt idx="2271">
                  <c:v>9.2328846352787011</c:v>
                </c:pt>
                <c:pt idx="2272">
                  <c:v>9.2328846352787011</c:v>
                </c:pt>
                <c:pt idx="2273">
                  <c:v>9.2328846352787011</c:v>
                </c:pt>
                <c:pt idx="2274">
                  <c:v>9.2328846352787011</c:v>
                </c:pt>
                <c:pt idx="2275">
                  <c:v>9.2328846352787011</c:v>
                </c:pt>
                <c:pt idx="2276">
                  <c:v>9.2328846352787011</c:v>
                </c:pt>
                <c:pt idx="2277">
                  <c:v>9.2328846352787011</c:v>
                </c:pt>
                <c:pt idx="2278">
                  <c:v>9.2328846352787011</c:v>
                </c:pt>
                <c:pt idx="2279">
                  <c:v>9.2328846352787011</c:v>
                </c:pt>
                <c:pt idx="2280">
                  <c:v>9.2328846352787011</c:v>
                </c:pt>
                <c:pt idx="2281">
                  <c:v>9.2328846352787011</c:v>
                </c:pt>
                <c:pt idx="2282">
                  <c:v>9.2328846352787011</c:v>
                </c:pt>
                <c:pt idx="2283">
                  <c:v>9.2328846352787011</c:v>
                </c:pt>
                <c:pt idx="2284">
                  <c:v>9.2328846352787011</c:v>
                </c:pt>
                <c:pt idx="2285">
                  <c:v>9.2328846352787011</c:v>
                </c:pt>
                <c:pt idx="2286">
                  <c:v>9.2328846352787011</c:v>
                </c:pt>
                <c:pt idx="2287">
                  <c:v>9.2328846352787011</c:v>
                </c:pt>
                <c:pt idx="2288">
                  <c:v>9.2328846352787011</c:v>
                </c:pt>
                <c:pt idx="2289">
                  <c:v>9.2328846352787011</c:v>
                </c:pt>
                <c:pt idx="2290">
                  <c:v>9.2328846352787011</c:v>
                </c:pt>
                <c:pt idx="2291">
                  <c:v>9.2328846352787011</c:v>
                </c:pt>
                <c:pt idx="2292">
                  <c:v>9.2328846352787011</c:v>
                </c:pt>
                <c:pt idx="2293">
                  <c:v>9.2328846352787011</c:v>
                </c:pt>
                <c:pt idx="2294">
                  <c:v>9.2328846352787011</c:v>
                </c:pt>
                <c:pt idx="2295">
                  <c:v>9.2328846352787011</c:v>
                </c:pt>
                <c:pt idx="2296">
                  <c:v>9.2328846352787011</c:v>
                </c:pt>
                <c:pt idx="2297">
                  <c:v>9.2328846352787011</c:v>
                </c:pt>
                <c:pt idx="2298">
                  <c:v>9.2328846352787011</c:v>
                </c:pt>
                <c:pt idx="2299">
                  <c:v>9.2328846352787011</c:v>
                </c:pt>
                <c:pt idx="2300">
                  <c:v>9.2328846352787011</c:v>
                </c:pt>
                <c:pt idx="2301">
                  <c:v>9.2328846352787011</c:v>
                </c:pt>
                <c:pt idx="2302">
                  <c:v>9.2328846352787011</c:v>
                </c:pt>
                <c:pt idx="2303">
                  <c:v>9.2328846352787011</c:v>
                </c:pt>
                <c:pt idx="2304">
                  <c:v>9.2328846352787011</c:v>
                </c:pt>
                <c:pt idx="2305">
                  <c:v>9.2328846352787011</c:v>
                </c:pt>
                <c:pt idx="2306">
                  <c:v>9.2328846352787011</c:v>
                </c:pt>
                <c:pt idx="2307">
                  <c:v>9.2328846352787011</c:v>
                </c:pt>
                <c:pt idx="2308">
                  <c:v>9.2328846352787011</c:v>
                </c:pt>
                <c:pt idx="2309">
                  <c:v>9.2328846352787011</c:v>
                </c:pt>
                <c:pt idx="2310">
                  <c:v>9.2328846352787011</c:v>
                </c:pt>
                <c:pt idx="2311">
                  <c:v>9.2328846352787011</c:v>
                </c:pt>
                <c:pt idx="2312">
                  <c:v>9.2328846352787011</c:v>
                </c:pt>
                <c:pt idx="2313">
                  <c:v>9.2328846352787011</c:v>
                </c:pt>
                <c:pt idx="2314">
                  <c:v>9.2328846352787011</c:v>
                </c:pt>
                <c:pt idx="2315">
                  <c:v>9.2328846352787011</c:v>
                </c:pt>
                <c:pt idx="2316">
                  <c:v>9.2328846352787011</c:v>
                </c:pt>
                <c:pt idx="2317">
                  <c:v>9.2328846352787011</c:v>
                </c:pt>
                <c:pt idx="2318">
                  <c:v>9.2328846352787011</c:v>
                </c:pt>
                <c:pt idx="2319">
                  <c:v>9.2328846352787011</c:v>
                </c:pt>
                <c:pt idx="2320">
                  <c:v>9.2328846352787011</c:v>
                </c:pt>
                <c:pt idx="2321">
                  <c:v>9.2328846352787011</c:v>
                </c:pt>
                <c:pt idx="2322">
                  <c:v>9.2328846352787011</c:v>
                </c:pt>
                <c:pt idx="2323">
                  <c:v>9.2328846352787011</c:v>
                </c:pt>
                <c:pt idx="2324">
                  <c:v>9.2328846352787011</c:v>
                </c:pt>
                <c:pt idx="2325">
                  <c:v>9.2328846352787011</c:v>
                </c:pt>
                <c:pt idx="2326">
                  <c:v>9.2328846352787011</c:v>
                </c:pt>
                <c:pt idx="2327">
                  <c:v>9.2328846352787011</c:v>
                </c:pt>
                <c:pt idx="2328">
                  <c:v>9.2328846352787011</c:v>
                </c:pt>
                <c:pt idx="2329">
                  <c:v>9.2328846352787011</c:v>
                </c:pt>
                <c:pt idx="2330">
                  <c:v>9.2328846352787011</c:v>
                </c:pt>
                <c:pt idx="2331">
                  <c:v>9.2328846352787011</c:v>
                </c:pt>
                <c:pt idx="2332">
                  <c:v>9.2328846352787011</c:v>
                </c:pt>
                <c:pt idx="2333">
                  <c:v>9.2328846352787011</c:v>
                </c:pt>
                <c:pt idx="2334">
                  <c:v>9.2328846352787011</c:v>
                </c:pt>
                <c:pt idx="2335">
                  <c:v>9.2328846352787011</c:v>
                </c:pt>
                <c:pt idx="2336">
                  <c:v>9.2328846352787011</c:v>
                </c:pt>
                <c:pt idx="2337">
                  <c:v>9.2328846352787011</c:v>
                </c:pt>
                <c:pt idx="2338">
                  <c:v>9.2328846352787011</c:v>
                </c:pt>
                <c:pt idx="2339">
                  <c:v>9.2328846352787011</c:v>
                </c:pt>
                <c:pt idx="2340">
                  <c:v>9.2328846352787011</c:v>
                </c:pt>
                <c:pt idx="2341">
                  <c:v>9.2328846352787011</c:v>
                </c:pt>
                <c:pt idx="2342">
                  <c:v>9.2328846352787011</c:v>
                </c:pt>
                <c:pt idx="2343">
                  <c:v>9.2328846352787011</c:v>
                </c:pt>
                <c:pt idx="2344">
                  <c:v>9.2328846352787011</c:v>
                </c:pt>
                <c:pt idx="2345">
                  <c:v>9.2328846352787011</c:v>
                </c:pt>
                <c:pt idx="2346">
                  <c:v>9.2328846352787011</c:v>
                </c:pt>
                <c:pt idx="2347">
                  <c:v>9.2328846352787011</c:v>
                </c:pt>
                <c:pt idx="2348">
                  <c:v>9.2328846352787011</c:v>
                </c:pt>
                <c:pt idx="2349">
                  <c:v>9.2328846352787011</c:v>
                </c:pt>
                <c:pt idx="2350">
                  <c:v>9.2328846352787011</c:v>
                </c:pt>
                <c:pt idx="2351">
                  <c:v>9.2328846352787011</c:v>
                </c:pt>
                <c:pt idx="2352">
                  <c:v>9.2328846352787011</c:v>
                </c:pt>
                <c:pt idx="2353">
                  <c:v>9.2328846352787011</c:v>
                </c:pt>
                <c:pt idx="2354">
                  <c:v>9.2328846352787011</c:v>
                </c:pt>
                <c:pt idx="2355">
                  <c:v>9.2328846352787011</c:v>
                </c:pt>
                <c:pt idx="2356">
                  <c:v>9.2328846352787011</c:v>
                </c:pt>
                <c:pt idx="2357">
                  <c:v>9.2328846352787011</c:v>
                </c:pt>
                <c:pt idx="2358">
                  <c:v>9.2328846352787011</c:v>
                </c:pt>
                <c:pt idx="2359">
                  <c:v>9.2328846352787011</c:v>
                </c:pt>
                <c:pt idx="2360">
                  <c:v>9.2328846352787011</c:v>
                </c:pt>
                <c:pt idx="2361">
                  <c:v>9.2328846352787011</c:v>
                </c:pt>
                <c:pt idx="2362">
                  <c:v>9.2328846352787011</c:v>
                </c:pt>
                <c:pt idx="2363">
                  <c:v>9.2328846352787011</c:v>
                </c:pt>
                <c:pt idx="2364">
                  <c:v>9.2328846352787011</c:v>
                </c:pt>
                <c:pt idx="2365">
                  <c:v>9.2328846352787011</c:v>
                </c:pt>
                <c:pt idx="2366">
                  <c:v>9.2328846352787011</c:v>
                </c:pt>
                <c:pt idx="2367">
                  <c:v>9.2328846352787011</c:v>
                </c:pt>
                <c:pt idx="2368">
                  <c:v>9.2328846352787011</c:v>
                </c:pt>
                <c:pt idx="2369">
                  <c:v>9.2328846352787011</c:v>
                </c:pt>
                <c:pt idx="2370">
                  <c:v>9.2328846352787011</c:v>
                </c:pt>
                <c:pt idx="2371">
                  <c:v>9.2328846352787011</c:v>
                </c:pt>
                <c:pt idx="2372">
                  <c:v>9.2328846352787011</c:v>
                </c:pt>
                <c:pt idx="2373">
                  <c:v>9.2328846352787011</c:v>
                </c:pt>
                <c:pt idx="2374">
                  <c:v>9.2328846352787011</c:v>
                </c:pt>
                <c:pt idx="2375">
                  <c:v>9.2328846352787011</c:v>
                </c:pt>
                <c:pt idx="2376">
                  <c:v>9.2328846352787011</c:v>
                </c:pt>
                <c:pt idx="2377">
                  <c:v>9.2328846352787011</c:v>
                </c:pt>
                <c:pt idx="2378">
                  <c:v>9.2328846352787011</c:v>
                </c:pt>
                <c:pt idx="2379">
                  <c:v>9.2328846352787011</c:v>
                </c:pt>
                <c:pt idx="2380">
                  <c:v>9.2328846352787011</c:v>
                </c:pt>
                <c:pt idx="2381">
                  <c:v>9.2328846352787011</c:v>
                </c:pt>
                <c:pt idx="2382">
                  <c:v>9.2328846352787011</c:v>
                </c:pt>
                <c:pt idx="2383">
                  <c:v>9.2328846352787011</c:v>
                </c:pt>
                <c:pt idx="2384">
                  <c:v>9.2328846352787011</c:v>
                </c:pt>
                <c:pt idx="2385">
                  <c:v>9.2328846352787011</c:v>
                </c:pt>
                <c:pt idx="2386">
                  <c:v>9.2328846352787011</c:v>
                </c:pt>
                <c:pt idx="2387">
                  <c:v>9.2328846352787011</c:v>
                </c:pt>
                <c:pt idx="2388">
                  <c:v>9.2328846352787011</c:v>
                </c:pt>
                <c:pt idx="2389">
                  <c:v>9.2328846352787011</c:v>
                </c:pt>
                <c:pt idx="2390">
                  <c:v>9.2328846352787011</c:v>
                </c:pt>
                <c:pt idx="2391">
                  <c:v>9.2328846352787011</c:v>
                </c:pt>
                <c:pt idx="2392">
                  <c:v>9.2328846352787011</c:v>
                </c:pt>
                <c:pt idx="2393">
                  <c:v>9.2328846352787011</c:v>
                </c:pt>
                <c:pt idx="2394">
                  <c:v>9.2328846352787011</c:v>
                </c:pt>
                <c:pt idx="2395">
                  <c:v>9.2328846352787011</c:v>
                </c:pt>
                <c:pt idx="2396">
                  <c:v>9.2328846352787011</c:v>
                </c:pt>
                <c:pt idx="2397">
                  <c:v>9.2328846352787011</c:v>
                </c:pt>
                <c:pt idx="2398">
                  <c:v>9.2328846352787011</c:v>
                </c:pt>
                <c:pt idx="2399">
                  <c:v>9.2328846352787011</c:v>
                </c:pt>
                <c:pt idx="2400">
                  <c:v>9.2328846352787011</c:v>
                </c:pt>
                <c:pt idx="2401">
                  <c:v>9.2328846352787011</c:v>
                </c:pt>
                <c:pt idx="2402">
                  <c:v>9.2328846352787011</c:v>
                </c:pt>
                <c:pt idx="2403">
                  <c:v>9.2328846352787011</c:v>
                </c:pt>
                <c:pt idx="2404">
                  <c:v>9.2328846352787011</c:v>
                </c:pt>
                <c:pt idx="2405">
                  <c:v>9.2328846352787011</c:v>
                </c:pt>
                <c:pt idx="2406">
                  <c:v>9.2328846352787011</c:v>
                </c:pt>
                <c:pt idx="2407">
                  <c:v>9.2328846352787011</c:v>
                </c:pt>
                <c:pt idx="2408">
                  <c:v>9.2328846352787011</c:v>
                </c:pt>
                <c:pt idx="2409">
                  <c:v>9.2328846352787011</c:v>
                </c:pt>
                <c:pt idx="2410">
                  <c:v>9.2328846352787011</c:v>
                </c:pt>
                <c:pt idx="2411">
                  <c:v>9.2328846352787011</c:v>
                </c:pt>
                <c:pt idx="2412">
                  <c:v>9.2328846352787011</c:v>
                </c:pt>
                <c:pt idx="2413">
                  <c:v>9.2328846352787011</c:v>
                </c:pt>
                <c:pt idx="2414">
                  <c:v>9.2328846352787011</c:v>
                </c:pt>
                <c:pt idx="2415">
                  <c:v>9.2328846352787011</c:v>
                </c:pt>
                <c:pt idx="2416">
                  <c:v>9.2328846352787011</c:v>
                </c:pt>
                <c:pt idx="2417">
                  <c:v>9.2328846352787011</c:v>
                </c:pt>
                <c:pt idx="2418">
                  <c:v>9.2328846352787011</c:v>
                </c:pt>
                <c:pt idx="2419">
                  <c:v>9.2328846352787011</c:v>
                </c:pt>
                <c:pt idx="2420">
                  <c:v>9.2328846352787011</c:v>
                </c:pt>
                <c:pt idx="2421">
                  <c:v>9.2328846352787011</c:v>
                </c:pt>
                <c:pt idx="2422">
                  <c:v>9.2328846352787011</c:v>
                </c:pt>
                <c:pt idx="2423">
                  <c:v>9.2328846352787011</c:v>
                </c:pt>
                <c:pt idx="2424">
                  <c:v>9.2328846352787011</c:v>
                </c:pt>
                <c:pt idx="2425">
                  <c:v>9.2328846352787011</c:v>
                </c:pt>
                <c:pt idx="2426">
                  <c:v>9.2328846352787011</c:v>
                </c:pt>
                <c:pt idx="2427">
                  <c:v>9.2328846352787011</c:v>
                </c:pt>
                <c:pt idx="2428">
                  <c:v>9.2328846352787011</c:v>
                </c:pt>
                <c:pt idx="2429">
                  <c:v>9.2328846352787011</c:v>
                </c:pt>
                <c:pt idx="2430">
                  <c:v>9.2328846352787011</c:v>
                </c:pt>
                <c:pt idx="2431">
                  <c:v>9.2328846352787011</c:v>
                </c:pt>
                <c:pt idx="2432">
                  <c:v>9.2328846352787011</c:v>
                </c:pt>
                <c:pt idx="2433">
                  <c:v>9.2328846352787011</c:v>
                </c:pt>
                <c:pt idx="2434">
                  <c:v>9.2328846352787011</c:v>
                </c:pt>
                <c:pt idx="2435">
                  <c:v>9.2328846352787011</c:v>
                </c:pt>
                <c:pt idx="2436">
                  <c:v>9.2328846352787011</c:v>
                </c:pt>
                <c:pt idx="2437">
                  <c:v>9.2328846352787011</c:v>
                </c:pt>
                <c:pt idx="2438">
                  <c:v>9.2328846352787011</c:v>
                </c:pt>
                <c:pt idx="2439">
                  <c:v>9.2328846352787011</c:v>
                </c:pt>
                <c:pt idx="2440">
                  <c:v>9.2328846352787011</c:v>
                </c:pt>
                <c:pt idx="2441">
                  <c:v>9.2328846352787011</c:v>
                </c:pt>
                <c:pt idx="2442">
                  <c:v>9.2328846352787011</c:v>
                </c:pt>
                <c:pt idx="2443">
                  <c:v>9.2328846352787011</c:v>
                </c:pt>
                <c:pt idx="2444">
                  <c:v>9.2328846352787011</c:v>
                </c:pt>
                <c:pt idx="2445">
                  <c:v>9.2328846352787011</c:v>
                </c:pt>
                <c:pt idx="2446">
                  <c:v>9.2328846352787011</c:v>
                </c:pt>
                <c:pt idx="2447">
                  <c:v>9.2328846352787011</c:v>
                </c:pt>
                <c:pt idx="2448">
                  <c:v>9.2328846352787011</c:v>
                </c:pt>
                <c:pt idx="2449">
                  <c:v>9.2328846352787011</c:v>
                </c:pt>
                <c:pt idx="2450">
                  <c:v>9.2328846352787011</c:v>
                </c:pt>
                <c:pt idx="2451">
                  <c:v>9.2328846352787011</c:v>
                </c:pt>
                <c:pt idx="2452">
                  <c:v>9.2328846352787011</c:v>
                </c:pt>
                <c:pt idx="2453">
                  <c:v>9.2328846352787011</c:v>
                </c:pt>
                <c:pt idx="2454">
                  <c:v>9.2328846352787011</c:v>
                </c:pt>
                <c:pt idx="2455">
                  <c:v>9.2328846352787011</c:v>
                </c:pt>
                <c:pt idx="2456">
                  <c:v>9.2328846352787011</c:v>
                </c:pt>
                <c:pt idx="2457">
                  <c:v>9.2328846352787011</c:v>
                </c:pt>
                <c:pt idx="2458">
                  <c:v>9.2328846352787011</c:v>
                </c:pt>
                <c:pt idx="2459">
                  <c:v>9.2328846352787011</c:v>
                </c:pt>
                <c:pt idx="2460">
                  <c:v>9.2328846352787011</c:v>
                </c:pt>
                <c:pt idx="2461">
                  <c:v>9.2328846352787011</c:v>
                </c:pt>
                <c:pt idx="2462">
                  <c:v>9.2328846352787011</c:v>
                </c:pt>
                <c:pt idx="2463">
                  <c:v>9.2328846352787011</c:v>
                </c:pt>
                <c:pt idx="2464">
                  <c:v>9.2328846352787011</c:v>
                </c:pt>
                <c:pt idx="2465">
                  <c:v>9.2328846352787011</c:v>
                </c:pt>
                <c:pt idx="2466">
                  <c:v>9.2328846352787011</c:v>
                </c:pt>
                <c:pt idx="2467">
                  <c:v>9.2328846352787011</c:v>
                </c:pt>
                <c:pt idx="2468">
                  <c:v>9.2328846352787011</c:v>
                </c:pt>
                <c:pt idx="2469">
                  <c:v>9.2328846352787011</c:v>
                </c:pt>
                <c:pt idx="2470">
                  <c:v>9.2328846352787011</c:v>
                </c:pt>
                <c:pt idx="2471">
                  <c:v>9.2328846352787011</c:v>
                </c:pt>
                <c:pt idx="2472">
                  <c:v>9.2328846352787011</c:v>
                </c:pt>
                <c:pt idx="2473">
                  <c:v>9.2328846352787011</c:v>
                </c:pt>
                <c:pt idx="2474">
                  <c:v>9.2328846352787011</c:v>
                </c:pt>
                <c:pt idx="2475">
                  <c:v>9.2328846352787011</c:v>
                </c:pt>
                <c:pt idx="2476">
                  <c:v>9.2328846352787011</c:v>
                </c:pt>
                <c:pt idx="2477">
                  <c:v>9.2328846352787011</c:v>
                </c:pt>
                <c:pt idx="2478">
                  <c:v>9.2328846352787011</c:v>
                </c:pt>
                <c:pt idx="2479">
                  <c:v>9.2328846352787011</c:v>
                </c:pt>
                <c:pt idx="2480">
                  <c:v>9.2328846352787011</c:v>
                </c:pt>
                <c:pt idx="2481">
                  <c:v>9.2328846352787011</c:v>
                </c:pt>
                <c:pt idx="2482">
                  <c:v>9.2328846352787011</c:v>
                </c:pt>
                <c:pt idx="2483">
                  <c:v>9.2328846352787011</c:v>
                </c:pt>
                <c:pt idx="2484">
                  <c:v>9.2328846352787011</c:v>
                </c:pt>
                <c:pt idx="2485">
                  <c:v>9.2328846352787011</c:v>
                </c:pt>
                <c:pt idx="2486">
                  <c:v>9.2328846352787011</c:v>
                </c:pt>
                <c:pt idx="2487">
                  <c:v>9.2328846352787011</c:v>
                </c:pt>
                <c:pt idx="2488">
                  <c:v>9.2328846352787011</c:v>
                </c:pt>
                <c:pt idx="2489">
                  <c:v>9.2328846352787011</c:v>
                </c:pt>
                <c:pt idx="2490">
                  <c:v>9.2328846352787011</c:v>
                </c:pt>
                <c:pt idx="2491">
                  <c:v>9.2328846352787011</c:v>
                </c:pt>
                <c:pt idx="2492">
                  <c:v>9.2328846352787011</c:v>
                </c:pt>
                <c:pt idx="2493">
                  <c:v>9.2328846352787011</c:v>
                </c:pt>
                <c:pt idx="2494">
                  <c:v>9.2328846352787011</c:v>
                </c:pt>
                <c:pt idx="2495">
                  <c:v>9.2328846352787011</c:v>
                </c:pt>
                <c:pt idx="2496">
                  <c:v>9.2328846352787011</c:v>
                </c:pt>
                <c:pt idx="2497">
                  <c:v>9.2328846352787011</c:v>
                </c:pt>
                <c:pt idx="2498">
                  <c:v>9.2328846352787011</c:v>
                </c:pt>
                <c:pt idx="2499">
                  <c:v>9.2328846352787011</c:v>
                </c:pt>
                <c:pt idx="2500">
                  <c:v>9.2328846352787011</c:v>
                </c:pt>
                <c:pt idx="2501">
                  <c:v>9.2328846352787011</c:v>
                </c:pt>
                <c:pt idx="2502">
                  <c:v>9.2328846352787011</c:v>
                </c:pt>
                <c:pt idx="2503">
                  <c:v>9.2328846352787011</c:v>
                </c:pt>
                <c:pt idx="2504">
                  <c:v>9.2328846352787011</c:v>
                </c:pt>
                <c:pt idx="2505">
                  <c:v>9.2328846352787011</c:v>
                </c:pt>
                <c:pt idx="2506">
                  <c:v>9.2328846352787011</c:v>
                </c:pt>
                <c:pt idx="2507">
                  <c:v>9.2328846352787011</c:v>
                </c:pt>
                <c:pt idx="2508">
                  <c:v>9.2328846352787011</c:v>
                </c:pt>
                <c:pt idx="2509">
                  <c:v>9.2328846352787011</c:v>
                </c:pt>
                <c:pt idx="2510">
                  <c:v>9.2328846352787011</c:v>
                </c:pt>
                <c:pt idx="2511">
                  <c:v>9.2328846352787011</c:v>
                </c:pt>
                <c:pt idx="2512">
                  <c:v>9.2328846352787011</c:v>
                </c:pt>
                <c:pt idx="2513">
                  <c:v>9.2328846352787011</c:v>
                </c:pt>
                <c:pt idx="2514">
                  <c:v>9.2328846352787011</c:v>
                </c:pt>
                <c:pt idx="2515">
                  <c:v>9.2328846352787011</c:v>
                </c:pt>
                <c:pt idx="2516">
                  <c:v>9.2328846352787011</c:v>
                </c:pt>
                <c:pt idx="2517">
                  <c:v>9.2328846352787011</c:v>
                </c:pt>
                <c:pt idx="2518">
                  <c:v>9.2328846352787011</c:v>
                </c:pt>
                <c:pt idx="2519">
                  <c:v>9.2328846352787011</c:v>
                </c:pt>
                <c:pt idx="2520">
                  <c:v>9.2328846352787011</c:v>
                </c:pt>
                <c:pt idx="2521">
                  <c:v>9.2328846352787011</c:v>
                </c:pt>
                <c:pt idx="2522">
                  <c:v>9.2328846352787011</c:v>
                </c:pt>
                <c:pt idx="2523">
                  <c:v>9.2328846352787011</c:v>
                </c:pt>
                <c:pt idx="2524">
                  <c:v>9.2328846352787011</c:v>
                </c:pt>
                <c:pt idx="2525">
                  <c:v>9.2328846352787011</c:v>
                </c:pt>
                <c:pt idx="2526">
                  <c:v>9.2328846352787011</c:v>
                </c:pt>
                <c:pt idx="2527">
                  <c:v>9.2328846352787011</c:v>
                </c:pt>
                <c:pt idx="2528">
                  <c:v>9.2328846352787011</c:v>
                </c:pt>
                <c:pt idx="2529">
                  <c:v>9.2328846352787011</c:v>
                </c:pt>
                <c:pt idx="2530">
                  <c:v>9.2328846352787011</c:v>
                </c:pt>
                <c:pt idx="2531">
                  <c:v>9.2328846352787011</c:v>
                </c:pt>
                <c:pt idx="2532">
                  <c:v>9.2328846352787011</c:v>
                </c:pt>
                <c:pt idx="2533">
                  <c:v>9.2328846352787011</c:v>
                </c:pt>
                <c:pt idx="2534">
                  <c:v>9.2328846352787011</c:v>
                </c:pt>
                <c:pt idx="2535">
                  <c:v>9.2328846352787011</c:v>
                </c:pt>
                <c:pt idx="2536">
                  <c:v>9.2328846352787011</c:v>
                </c:pt>
                <c:pt idx="2537">
                  <c:v>9.2328846352787011</c:v>
                </c:pt>
                <c:pt idx="2538">
                  <c:v>9.2328846352787011</c:v>
                </c:pt>
                <c:pt idx="2539">
                  <c:v>9.2328846352787011</c:v>
                </c:pt>
                <c:pt idx="2540">
                  <c:v>9.2328846352787011</c:v>
                </c:pt>
                <c:pt idx="2541">
                  <c:v>9.2328846352787011</c:v>
                </c:pt>
                <c:pt idx="2542">
                  <c:v>9.2328846352787011</c:v>
                </c:pt>
                <c:pt idx="2543">
                  <c:v>9.2328846352787011</c:v>
                </c:pt>
                <c:pt idx="2544">
                  <c:v>9.2328846352787011</c:v>
                </c:pt>
                <c:pt idx="2545">
                  <c:v>9.2328846352787011</c:v>
                </c:pt>
                <c:pt idx="2546">
                  <c:v>9.2328846352787011</c:v>
                </c:pt>
                <c:pt idx="2547">
                  <c:v>9.2328846352787011</c:v>
                </c:pt>
                <c:pt idx="2548">
                  <c:v>9.2328846352787011</c:v>
                </c:pt>
                <c:pt idx="2549">
                  <c:v>9.2328846352787011</c:v>
                </c:pt>
                <c:pt idx="2550">
                  <c:v>9.2328846352787011</c:v>
                </c:pt>
                <c:pt idx="2551">
                  <c:v>9.2328846352787011</c:v>
                </c:pt>
                <c:pt idx="2552">
                  <c:v>9.2328846352787011</c:v>
                </c:pt>
                <c:pt idx="2553">
                  <c:v>9.2328846352787011</c:v>
                </c:pt>
                <c:pt idx="2554">
                  <c:v>9.2328846352787011</c:v>
                </c:pt>
                <c:pt idx="2555">
                  <c:v>9.2328846352787011</c:v>
                </c:pt>
                <c:pt idx="2556">
                  <c:v>9.2328846352787011</c:v>
                </c:pt>
                <c:pt idx="2557">
                  <c:v>9.2328846352787011</c:v>
                </c:pt>
                <c:pt idx="2558">
                  <c:v>9.2328846352787011</c:v>
                </c:pt>
                <c:pt idx="2559">
                  <c:v>9.2328846352787011</c:v>
                </c:pt>
                <c:pt idx="2560">
                  <c:v>9.2328846352787011</c:v>
                </c:pt>
                <c:pt idx="2561">
                  <c:v>9.2328846352787011</c:v>
                </c:pt>
                <c:pt idx="2562">
                  <c:v>9.2328846352787011</c:v>
                </c:pt>
                <c:pt idx="2563">
                  <c:v>9.2328846352787011</c:v>
                </c:pt>
                <c:pt idx="2564">
                  <c:v>9.2328846352787011</c:v>
                </c:pt>
                <c:pt idx="2565">
                  <c:v>9.2328846352787011</c:v>
                </c:pt>
                <c:pt idx="2566">
                  <c:v>9.2328846352787011</c:v>
                </c:pt>
                <c:pt idx="2567">
                  <c:v>9.2328846352787011</c:v>
                </c:pt>
                <c:pt idx="2568">
                  <c:v>9.2328846352787011</c:v>
                </c:pt>
                <c:pt idx="2569">
                  <c:v>9.2328846352787011</c:v>
                </c:pt>
                <c:pt idx="2570">
                  <c:v>9.2328846352787011</c:v>
                </c:pt>
                <c:pt idx="2571">
                  <c:v>9.2328846352787011</c:v>
                </c:pt>
                <c:pt idx="2572">
                  <c:v>9.2328846352787011</c:v>
                </c:pt>
                <c:pt idx="2573">
                  <c:v>9.2328846352787011</c:v>
                </c:pt>
                <c:pt idx="2574">
                  <c:v>9.2328846352787011</c:v>
                </c:pt>
                <c:pt idx="2575">
                  <c:v>9.2328846352787011</c:v>
                </c:pt>
                <c:pt idx="2576">
                  <c:v>9.2328846352787011</c:v>
                </c:pt>
                <c:pt idx="2577">
                  <c:v>9.2328846352787011</c:v>
                </c:pt>
                <c:pt idx="2578">
                  <c:v>9.2328846352787011</c:v>
                </c:pt>
                <c:pt idx="2579">
                  <c:v>9.2328846352787011</c:v>
                </c:pt>
                <c:pt idx="2580">
                  <c:v>9.2328846352787011</c:v>
                </c:pt>
                <c:pt idx="2581">
                  <c:v>9.2328846352787011</c:v>
                </c:pt>
                <c:pt idx="2582">
                  <c:v>9.2328846352787011</c:v>
                </c:pt>
                <c:pt idx="2583">
                  <c:v>9.2328846352787011</c:v>
                </c:pt>
                <c:pt idx="2584">
                  <c:v>9.2328846352787011</c:v>
                </c:pt>
                <c:pt idx="2585">
                  <c:v>9.2328846352787011</c:v>
                </c:pt>
                <c:pt idx="2586">
                  <c:v>9.2328846352787011</c:v>
                </c:pt>
                <c:pt idx="2587">
                  <c:v>9.2328846352787011</c:v>
                </c:pt>
                <c:pt idx="2588">
                  <c:v>9.2328846352787011</c:v>
                </c:pt>
                <c:pt idx="2589">
                  <c:v>9.2328846352787011</c:v>
                </c:pt>
                <c:pt idx="2590">
                  <c:v>9.2328846352787011</c:v>
                </c:pt>
                <c:pt idx="2591">
                  <c:v>9.2328846352787011</c:v>
                </c:pt>
                <c:pt idx="2592">
                  <c:v>9.2328846352787011</c:v>
                </c:pt>
                <c:pt idx="2593">
                  <c:v>9.2328846352787011</c:v>
                </c:pt>
                <c:pt idx="2594">
                  <c:v>9.2328846352787011</c:v>
                </c:pt>
                <c:pt idx="2595">
                  <c:v>9.2328846352787011</c:v>
                </c:pt>
                <c:pt idx="2596">
                  <c:v>9.2328846352787011</c:v>
                </c:pt>
                <c:pt idx="2597">
                  <c:v>9.2328846352787011</c:v>
                </c:pt>
                <c:pt idx="2598">
                  <c:v>9.2328846352787011</c:v>
                </c:pt>
                <c:pt idx="2599">
                  <c:v>9.2328846352787011</c:v>
                </c:pt>
                <c:pt idx="2600">
                  <c:v>9.2328846352787011</c:v>
                </c:pt>
                <c:pt idx="2601">
                  <c:v>9.2328846352787011</c:v>
                </c:pt>
                <c:pt idx="2602">
                  <c:v>9.2328846352787011</c:v>
                </c:pt>
                <c:pt idx="2603">
                  <c:v>9.2328846352787011</c:v>
                </c:pt>
                <c:pt idx="2604">
                  <c:v>9.2328846352787011</c:v>
                </c:pt>
                <c:pt idx="2605">
                  <c:v>9.2328846352787011</c:v>
                </c:pt>
                <c:pt idx="2606">
                  <c:v>9.2328846352787011</c:v>
                </c:pt>
                <c:pt idx="2607">
                  <c:v>9.2328846352787011</c:v>
                </c:pt>
                <c:pt idx="2608">
                  <c:v>9.2328846352787011</c:v>
                </c:pt>
                <c:pt idx="2609">
                  <c:v>9.2328846352787011</c:v>
                </c:pt>
                <c:pt idx="2610">
                  <c:v>9.2328846352787011</c:v>
                </c:pt>
                <c:pt idx="2611">
                  <c:v>9.2328846352787011</c:v>
                </c:pt>
                <c:pt idx="2612">
                  <c:v>9.2328846352787011</c:v>
                </c:pt>
                <c:pt idx="2613">
                  <c:v>9.2328846352787011</c:v>
                </c:pt>
                <c:pt idx="2614">
                  <c:v>9.2328846352787011</c:v>
                </c:pt>
                <c:pt idx="2615">
                  <c:v>9.2328846352787011</c:v>
                </c:pt>
                <c:pt idx="2616">
                  <c:v>9.2328846352787011</c:v>
                </c:pt>
                <c:pt idx="2617">
                  <c:v>9.2328846352787011</c:v>
                </c:pt>
                <c:pt idx="2618">
                  <c:v>9.2328846352787011</c:v>
                </c:pt>
                <c:pt idx="2619">
                  <c:v>9.2328846352787011</c:v>
                </c:pt>
                <c:pt idx="2620">
                  <c:v>9.2328846352787011</c:v>
                </c:pt>
                <c:pt idx="2621">
                  <c:v>9.2328846352787011</c:v>
                </c:pt>
                <c:pt idx="2622">
                  <c:v>9.2328846352787011</c:v>
                </c:pt>
                <c:pt idx="2623">
                  <c:v>9.2328846352787011</c:v>
                </c:pt>
                <c:pt idx="2624">
                  <c:v>9.2328846352787011</c:v>
                </c:pt>
                <c:pt idx="2625">
                  <c:v>9.2328846352787011</c:v>
                </c:pt>
                <c:pt idx="2626">
                  <c:v>9.2328846352787011</c:v>
                </c:pt>
                <c:pt idx="2627">
                  <c:v>9.2328846352787011</c:v>
                </c:pt>
                <c:pt idx="2628">
                  <c:v>9.2328846352787011</c:v>
                </c:pt>
                <c:pt idx="2629">
                  <c:v>9.2328846352787011</c:v>
                </c:pt>
                <c:pt idx="2630">
                  <c:v>9.2328846352787011</c:v>
                </c:pt>
                <c:pt idx="2631">
                  <c:v>9.2328846352787011</c:v>
                </c:pt>
                <c:pt idx="2632">
                  <c:v>9.2328846352787011</c:v>
                </c:pt>
                <c:pt idx="2633">
                  <c:v>9.2328846352787011</c:v>
                </c:pt>
                <c:pt idx="2634">
                  <c:v>9.2328846352787011</c:v>
                </c:pt>
                <c:pt idx="2635">
                  <c:v>9.2328846352787011</c:v>
                </c:pt>
                <c:pt idx="2636">
                  <c:v>9.2328846352787011</c:v>
                </c:pt>
                <c:pt idx="2637">
                  <c:v>9.2328846352787011</c:v>
                </c:pt>
                <c:pt idx="2638">
                  <c:v>9.2328846352787011</c:v>
                </c:pt>
                <c:pt idx="2639">
                  <c:v>9.2328846352787011</c:v>
                </c:pt>
                <c:pt idx="2640">
                  <c:v>9.2328846352787011</c:v>
                </c:pt>
                <c:pt idx="2641">
                  <c:v>9.2328846352787011</c:v>
                </c:pt>
                <c:pt idx="2642">
                  <c:v>9.2328846352787011</c:v>
                </c:pt>
                <c:pt idx="2643">
                  <c:v>9.2328846352787011</c:v>
                </c:pt>
                <c:pt idx="2644">
                  <c:v>9.2328846352787011</c:v>
                </c:pt>
                <c:pt idx="2645">
                  <c:v>9.2328846352787011</c:v>
                </c:pt>
                <c:pt idx="2646">
                  <c:v>9.2328846352787011</c:v>
                </c:pt>
                <c:pt idx="2647">
                  <c:v>9.2328846352787011</c:v>
                </c:pt>
                <c:pt idx="2648">
                  <c:v>9.2328846352787011</c:v>
                </c:pt>
                <c:pt idx="2649">
                  <c:v>9.2328846352787011</c:v>
                </c:pt>
                <c:pt idx="2650">
                  <c:v>9.2328846352787011</c:v>
                </c:pt>
                <c:pt idx="2651">
                  <c:v>9.2328846352787011</c:v>
                </c:pt>
                <c:pt idx="2652">
                  <c:v>9.2328846352787011</c:v>
                </c:pt>
                <c:pt idx="2653">
                  <c:v>9.2328846352787011</c:v>
                </c:pt>
                <c:pt idx="2654">
                  <c:v>9.2328846352787011</c:v>
                </c:pt>
                <c:pt idx="2655">
                  <c:v>9.2328846352787011</c:v>
                </c:pt>
                <c:pt idx="2656">
                  <c:v>9.2328846352787011</c:v>
                </c:pt>
                <c:pt idx="2657">
                  <c:v>9.2328846352787011</c:v>
                </c:pt>
                <c:pt idx="2658">
                  <c:v>9.2328846352787011</c:v>
                </c:pt>
                <c:pt idx="2659">
                  <c:v>9.2328846352787011</c:v>
                </c:pt>
                <c:pt idx="2660">
                  <c:v>9.2328846352787011</c:v>
                </c:pt>
                <c:pt idx="2661">
                  <c:v>9.2328846352787011</c:v>
                </c:pt>
                <c:pt idx="2662">
                  <c:v>9.2328846352787011</c:v>
                </c:pt>
                <c:pt idx="2663">
                  <c:v>9.2328846352787011</c:v>
                </c:pt>
                <c:pt idx="2664">
                  <c:v>9.2328846352787011</c:v>
                </c:pt>
                <c:pt idx="2665">
                  <c:v>9.2328846352787011</c:v>
                </c:pt>
                <c:pt idx="2666">
                  <c:v>9.2328846352787011</c:v>
                </c:pt>
                <c:pt idx="2667">
                  <c:v>9.2328846352787011</c:v>
                </c:pt>
                <c:pt idx="2668">
                  <c:v>9.2328846352787011</c:v>
                </c:pt>
                <c:pt idx="2669">
                  <c:v>9.2328846352787011</c:v>
                </c:pt>
                <c:pt idx="2670">
                  <c:v>9.2328846352787011</c:v>
                </c:pt>
                <c:pt idx="2671">
                  <c:v>9.2328846352787011</c:v>
                </c:pt>
                <c:pt idx="2672">
                  <c:v>9.2328846352787011</c:v>
                </c:pt>
                <c:pt idx="2673">
                  <c:v>9.2328846352787011</c:v>
                </c:pt>
                <c:pt idx="2674">
                  <c:v>9.2328846352787011</c:v>
                </c:pt>
                <c:pt idx="2675">
                  <c:v>9.2328846352787011</c:v>
                </c:pt>
                <c:pt idx="2676">
                  <c:v>9.2328846352787011</c:v>
                </c:pt>
                <c:pt idx="2677">
                  <c:v>9.2328846352787011</c:v>
                </c:pt>
                <c:pt idx="2678">
                  <c:v>9.2328846352787011</c:v>
                </c:pt>
                <c:pt idx="2679">
                  <c:v>9.2328846352787011</c:v>
                </c:pt>
                <c:pt idx="2680">
                  <c:v>9.2328846352787011</c:v>
                </c:pt>
                <c:pt idx="2681">
                  <c:v>9.2328846352787011</c:v>
                </c:pt>
                <c:pt idx="2682">
                  <c:v>9.2328846352787011</c:v>
                </c:pt>
                <c:pt idx="2683">
                  <c:v>9.2328846352787011</c:v>
                </c:pt>
                <c:pt idx="2684">
                  <c:v>9.2328846352787011</c:v>
                </c:pt>
                <c:pt idx="2685">
                  <c:v>9.2328846352787011</c:v>
                </c:pt>
                <c:pt idx="2686">
                  <c:v>9.2328846352787011</c:v>
                </c:pt>
                <c:pt idx="2687">
                  <c:v>9.2328846352787011</c:v>
                </c:pt>
                <c:pt idx="2688">
                  <c:v>9.2328846352787011</c:v>
                </c:pt>
                <c:pt idx="2689">
                  <c:v>9.2328846352787011</c:v>
                </c:pt>
                <c:pt idx="2690">
                  <c:v>9.2328846352787011</c:v>
                </c:pt>
                <c:pt idx="2691">
                  <c:v>9.2328846352787011</c:v>
                </c:pt>
                <c:pt idx="2692">
                  <c:v>9.2328846352787011</c:v>
                </c:pt>
                <c:pt idx="2693">
                  <c:v>9.2328846352787011</c:v>
                </c:pt>
                <c:pt idx="2694">
                  <c:v>9.2328846352787011</c:v>
                </c:pt>
                <c:pt idx="2695">
                  <c:v>9.2328846352787011</c:v>
                </c:pt>
                <c:pt idx="2696">
                  <c:v>9.2328846352787011</c:v>
                </c:pt>
                <c:pt idx="2697">
                  <c:v>9.2328846352787011</c:v>
                </c:pt>
                <c:pt idx="2698">
                  <c:v>9.2328846352787011</c:v>
                </c:pt>
                <c:pt idx="2699">
                  <c:v>9.2328846352787011</c:v>
                </c:pt>
                <c:pt idx="2700">
                  <c:v>9.2328846352787011</c:v>
                </c:pt>
                <c:pt idx="2701">
                  <c:v>9.2328846352787011</c:v>
                </c:pt>
                <c:pt idx="2702">
                  <c:v>9.2328846352787011</c:v>
                </c:pt>
                <c:pt idx="2703">
                  <c:v>9.2328846352787011</c:v>
                </c:pt>
                <c:pt idx="2704">
                  <c:v>9.2328846352787011</c:v>
                </c:pt>
                <c:pt idx="2705">
                  <c:v>9.2328846352787011</c:v>
                </c:pt>
                <c:pt idx="2706">
                  <c:v>9.2328846352787011</c:v>
                </c:pt>
                <c:pt idx="2707">
                  <c:v>9.2328846352787011</c:v>
                </c:pt>
                <c:pt idx="2708">
                  <c:v>9.2328846352787011</c:v>
                </c:pt>
                <c:pt idx="2709">
                  <c:v>9.2328846352787011</c:v>
                </c:pt>
                <c:pt idx="2710">
                  <c:v>9.2328846352787011</c:v>
                </c:pt>
                <c:pt idx="2711">
                  <c:v>9.2328846352787011</c:v>
                </c:pt>
                <c:pt idx="2712">
                  <c:v>9.2328846352787011</c:v>
                </c:pt>
                <c:pt idx="2713">
                  <c:v>9.2328846352787011</c:v>
                </c:pt>
                <c:pt idx="2714">
                  <c:v>9.2328846352787011</c:v>
                </c:pt>
                <c:pt idx="2715">
                  <c:v>9.2328846352787011</c:v>
                </c:pt>
                <c:pt idx="2716">
                  <c:v>9.2328846352787011</c:v>
                </c:pt>
                <c:pt idx="2717">
                  <c:v>9.2328846352787011</c:v>
                </c:pt>
                <c:pt idx="2718">
                  <c:v>9.2328846352787011</c:v>
                </c:pt>
                <c:pt idx="2719">
                  <c:v>9.2328846352787011</c:v>
                </c:pt>
                <c:pt idx="2720">
                  <c:v>9.2328846352787011</c:v>
                </c:pt>
                <c:pt idx="2721">
                  <c:v>9.2328846352787011</c:v>
                </c:pt>
                <c:pt idx="2722">
                  <c:v>9.2328846352787011</c:v>
                </c:pt>
                <c:pt idx="2723">
                  <c:v>9.2328846352787011</c:v>
                </c:pt>
                <c:pt idx="2724">
                  <c:v>9.2328846352787011</c:v>
                </c:pt>
                <c:pt idx="2725">
                  <c:v>9.2328846352787011</c:v>
                </c:pt>
                <c:pt idx="2726">
                  <c:v>9.2328846352787011</c:v>
                </c:pt>
                <c:pt idx="2727">
                  <c:v>9.2328846352787011</c:v>
                </c:pt>
                <c:pt idx="2728">
                  <c:v>9.2328846352787011</c:v>
                </c:pt>
                <c:pt idx="2729">
                  <c:v>9.2328846352787011</c:v>
                </c:pt>
                <c:pt idx="2730">
                  <c:v>9.2328846352787011</c:v>
                </c:pt>
                <c:pt idx="2731">
                  <c:v>9.2328846352787011</c:v>
                </c:pt>
                <c:pt idx="2732">
                  <c:v>9.2328846352787011</c:v>
                </c:pt>
                <c:pt idx="2733">
                  <c:v>9.2328846352787011</c:v>
                </c:pt>
                <c:pt idx="2734">
                  <c:v>9.2328846352787011</c:v>
                </c:pt>
                <c:pt idx="2735">
                  <c:v>9.2328846352787011</c:v>
                </c:pt>
                <c:pt idx="2736">
                  <c:v>9.2328846352787011</c:v>
                </c:pt>
                <c:pt idx="2737">
                  <c:v>9.2328846352787011</c:v>
                </c:pt>
                <c:pt idx="2738">
                  <c:v>9.2328846352787011</c:v>
                </c:pt>
                <c:pt idx="2739">
                  <c:v>9.2328846352787011</c:v>
                </c:pt>
                <c:pt idx="2740">
                  <c:v>9.2328846352787011</c:v>
                </c:pt>
                <c:pt idx="2741">
                  <c:v>9.2328846352787011</c:v>
                </c:pt>
                <c:pt idx="2742">
                  <c:v>9.2328846352787011</c:v>
                </c:pt>
                <c:pt idx="2743">
                  <c:v>9.2328846352787011</c:v>
                </c:pt>
                <c:pt idx="2744">
                  <c:v>9.2328846352787011</c:v>
                </c:pt>
                <c:pt idx="2745">
                  <c:v>9.2328846352787011</c:v>
                </c:pt>
                <c:pt idx="2746">
                  <c:v>9.2328846352787011</c:v>
                </c:pt>
                <c:pt idx="2747">
                  <c:v>9.2328846352787011</c:v>
                </c:pt>
                <c:pt idx="2748">
                  <c:v>9.2328846352787011</c:v>
                </c:pt>
                <c:pt idx="2749">
                  <c:v>9.2328846352787011</c:v>
                </c:pt>
                <c:pt idx="2750">
                  <c:v>9.2328846352787011</c:v>
                </c:pt>
                <c:pt idx="2751">
                  <c:v>9.2328846352787011</c:v>
                </c:pt>
                <c:pt idx="2752">
                  <c:v>9.2328846352787011</c:v>
                </c:pt>
                <c:pt idx="2753">
                  <c:v>9.2328846352787011</c:v>
                </c:pt>
                <c:pt idx="2754">
                  <c:v>9.2328846352787011</c:v>
                </c:pt>
                <c:pt idx="2755">
                  <c:v>9.2328846352787011</c:v>
                </c:pt>
                <c:pt idx="2756">
                  <c:v>9.2328846352787011</c:v>
                </c:pt>
                <c:pt idx="2757">
                  <c:v>9.2328846352787011</c:v>
                </c:pt>
                <c:pt idx="2758">
                  <c:v>9.2328846352787011</c:v>
                </c:pt>
                <c:pt idx="2759">
                  <c:v>9.2328846352787011</c:v>
                </c:pt>
                <c:pt idx="2760">
                  <c:v>9.2328846352787011</c:v>
                </c:pt>
                <c:pt idx="2761">
                  <c:v>9.2328846352787011</c:v>
                </c:pt>
                <c:pt idx="2762">
                  <c:v>9.2328846352787011</c:v>
                </c:pt>
                <c:pt idx="2763">
                  <c:v>9.2328846352787011</c:v>
                </c:pt>
                <c:pt idx="2764">
                  <c:v>9.2328846352787011</c:v>
                </c:pt>
                <c:pt idx="2765">
                  <c:v>9.2328846352787011</c:v>
                </c:pt>
                <c:pt idx="2766">
                  <c:v>9.2328846352787011</c:v>
                </c:pt>
                <c:pt idx="2767">
                  <c:v>9.2328846352787011</c:v>
                </c:pt>
                <c:pt idx="2768">
                  <c:v>9.2328846352787011</c:v>
                </c:pt>
                <c:pt idx="2769">
                  <c:v>9.2328846352787011</c:v>
                </c:pt>
                <c:pt idx="2770">
                  <c:v>9.2328846352787011</c:v>
                </c:pt>
                <c:pt idx="2771">
                  <c:v>9.2328846352787011</c:v>
                </c:pt>
                <c:pt idx="2772">
                  <c:v>9.2328846352787011</c:v>
                </c:pt>
                <c:pt idx="2773">
                  <c:v>9.2328846352787011</c:v>
                </c:pt>
                <c:pt idx="2774">
                  <c:v>9.2328846352787011</c:v>
                </c:pt>
                <c:pt idx="2775">
                  <c:v>9.2328846352787011</c:v>
                </c:pt>
                <c:pt idx="2776">
                  <c:v>9.2328846352787011</c:v>
                </c:pt>
                <c:pt idx="2777">
                  <c:v>9.2328846352787011</c:v>
                </c:pt>
                <c:pt idx="2778">
                  <c:v>9.2328846352787011</c:v>
                </c:pt>
                <c:pt idx="2779">
                  <c:v>9.2328846352787011</c:v>
                </c:pt>
                <c:pt idx="2780">
                  <c:v>9.2328846352787011</c:v>
                </c:pt>
                <c:pt idx="2781">
                  <c:v>9.2328846352787011</c:v>
                </c:pt>
                <c:pt idx="2782">
                  <c:v>9.2328846352787011</c:v>
                </c:pt>
                <c:pt idx="2783">
                  <c:v>9.2328846352787011</c:v>
                </c:pt>
                <c:pt idx="2784">
                  <c:v>9.2328846352787011</c:v>
                </c:pt>
                <c:pt idx="2785">
                  <c:v>9.2328846352787011</c:v>
                </c:pt>
                <c:pt idx="2786">
                  <c:v>9.2328846352787011</c:v>
                </c:pt>
                <c:pt idx="2787">
                  <c:v>9.2328846352787011</c:v>
                </c:pt>
                <c:pt idx="2788">
                  <c:v>9.2328846352787011</c:v>
                </c:pt>
                <c:pt idx="2789">
                  <c:v>9.2328846352787011</c:v>
                </c:pt>
                <c:pt idx="2790">
                  <c:v>9.2328846352787011</c:v>
                </c:pt>
                <c:pt idx="2791">
                  <c:v>9.2328846352787011</c:v>
                </c:pt>
                <c:pt idx="2792">
                  <c:v>9.2328846352787011</c:v>
                </c:pt>
                <c:pt idx="2793">
                  <c:v>9.2328846352787011</c:v>
                </c:pt>
                <c:pt idx="2794">
                  <c:v>9.2328846352787011</c:v>
                </c:pt>
                <c:pt idx="2795">
                  <c:v>9.2328846352787011</c:v>
                </c:pt>
                <c:pt idx="2796">
                  <c:v>9.2328846352787011</c:v>
                </c:pt>
                <c:pt idx="2797">
                  <c:v>9.2328846352787011</c:v>
                </c:pt>
                <c:pt idx="2798">
                  <c:v>9.2328846352787011</c:v>
                </c:pt>
                <c:pt idx="2799">
                  <c:v>9.2328846352787011</c:v>
                </c:pt>
                <c:pt idx="2800">
                  <c:v>9.2328846352787011</c:v>
                </c:pt>
                <c:pt idx="2801">
                  <c:v>9.2328846352787011</c:v>
                </c:pt>
                <c:pt idx="2802">
                  <c:v>9.2328846352787011</c:v>
                </c:pt>
                <c:pt idx="2803">
                  <c:v>9.2328846352787011</c:v>
                </c:pt>
                <c:pt idx="2804">
                  <c:v>9.2328846352787011</c:v>
                </c:pt>
                <c:pt idx="2805">
                  <c:v>9.2328846352787011</c:v>
                </c:pt>
                <c:pt idx="2806">
                  <c:v>9.2328846352787011</c:v>
                </c:pt>
                <c:pt idx="2807">
                  <c:v>9.2328846352787011</c:v>
                </c:pt>
                <c:pt idx="2808">
                  <c:v>9.2328846352787011</c:v>
                </c:pt>
                <c:pt idx="2809">
                  <c:v>9.2328846352787011</c:v>
                </c:pt>
                <c:pt idx="2810">
                  <c:v>9.2328846352787011</c:v>
                </c:pt>
                <c:pt idx="2811">
                  <c:v>9.2328846352787011</c:v>
                </c:pt>
                <c:pt idx="2812">
                  <c:v>9.2328846352787011</c:v>
                </c:pt>
                <c:pt idx="2813">
                  <c:v>9.2328846352787011</c:v>
                </c:pt>
                <c:pt idx="2814">
                  <c:v>9.2328846352787011</c:v>
                </c:pt>
                <c:pt idx="2815">
                  <c:v>9.2328846352787011</c:v>
                </c:pt>
                <c:pt idx="2816">
                  <c:v>9.2328846352787011</c:v>
                </c:pt>
                <c:pt idx="2817">
                  <c:v>9.2328846352787011</c:v>
                </c:pt>
                <c:pt idx="2818">
                  <c:v>9.2328846352787011</c:v>
                </c:pt>
                <c:pt idx="2819">
                  <c:v>9.2328846352787011</c:v>
                </c:pt>
                <c:pt idx="2820">
                  <c:v>9.2328846352787011</c:v>
                </c:pt>
                <c:pt idx="2821">
                  <c:v>9.2328846352787011</c:v>
                </c:pt>
                <c:pt idx="2822">
                  <c:v>9.2328846352787011</c:v>
                </c:pt>
                <c:pt idx="2823">
                  <c:v>9.2328846352787011</c:v>
                </c:pt>
                <c:pt idx="2824">
                  <c:v>9.2328846352787011</c:v>
                </c:pt>
                <c:pt idx="2825">
                  <c:v>9.2328846352787011</c:v>
                </c:pt>
                <c:pt idx="2826">
                  <c:v>9.2328846352787011</c:v>
                </c:pt>
                <c:pt idx="2827">
                  <c:v>9.2328846352787011</c:v>
                </c:pt>
                <c:pt idx="2828">
                  <c:v>9.2328846352787011</c:v>
                </c:pt>
                <c:pt idx="2829">
                  <c:v>9.2328846352787011</c:v>
                </c:pt>
                <c:pt idx="2830">
                  <c:v>9.2328846352787011</c:v>
                </c:pt>
                <c:pt idx="2831">
                  <c:v>9.2328846352787011</c:v>
                </c:pt>
                <c:pt idx="2832">
                  <c:v>9.2328846352787011</c:v>
                </c:pt>
                <c:pt idx="2833">
                  <c:v>9.2328846352787011</c:v>
                </c:pt>
                <c:pt idx="2834">
                  <c:v>9.2328846352787011</c:v>
                </c:pt>
                <c:pt idx="2835">
                  <c:v>9.2328846352787011</c:v>
                </c:pt>
                <c:pt idx="2836">
                  <c:v>9.2328846352787011</c:v>
                </c:pt>
                <c:pt idx="2837">
                  <c:v>9.2328846352787011</c:v>
                </c:pt>
                <c:pt idx="2838">
                  <c:v>9.2328846352787011</c:v>
                </c:pt>
                <c:pt idx="2839">
                  <c:v>9.2328846352787011</c:v>
                </c:pt>
                <c:pt idx="2840">
                  <c:v>9.2328846352787011</c:v>
                </c:pt>
                <c:pt idx="2841">
                  <c:v>9.2328846352787011</c:v>
                </c:pt>
                <c:pt idx="2842">
                  <c:v>9.2328846352787011</c:v>
                </c:pt>
                <c:pt idx="2843">
                  <c:v>9.2328846352787011</c:v>
                </c:pt>
                <c:pt idx="2844">
                  <c:v>9.2328846352787011</c:v>
                </c:pt>
                <c:pt idx="2845">
                  <c:v>9.2328846352787011</c:v>
                </c:pt>
                <c:pt idx="2846">
                  <c:v>9.2328846352787011</c:v>
                </c:pt>
                <c:pt idx="2847">
                  <c:v>9.2328846352787011</c:v>
                </c:pt>
                <c:pt idx="2848">
                  <c:v>9.2328846352787011</c:v>
                </c:pt>
                <c:pt idx="2849">
                  <c:v>9.2328846352787011</c:v>
                </c:pt>
                <c:pt idx="2850">
                  <c:v>9.2328846352787011</c:v>
                </c:pt>
                <c:pt idx="2851">
                  <c:v>9.2328846352787011</c:v>
                </c:pt>
                <c:pt idx="2852">
                  <c:v>9.2328846352787011</c:v>
                </c:pt>
                <c:pt idx="2853">
                  <c:v>9.2328846352787011</c:v>
                </c:pt>
                <c:pt idx="2854">
                  <c:v>9.2328846352787011</c:v>
                </c:pt>
                <c:pt idx="2855">
                  <c:v>9.2328846352787011</c:v>
                </c:pt>
                <c:pt idx="2856">
                  <c:v>9.2328846352787011</c:v>
                </c:pt>
                <c:pt idx="2857">
                  <c:v>9.2328846352787011</c:v>
                </c:pt>
                <c:pt idx="2858">
                  <c:v>9.2328846352787011</c:v>
                </c:pt>
                <c:pt idx="2859">
                  <c:v>9.2328846352787011</c:v>
                </c:pt>
                <c:pt idx="2860">
                  <c:v>9.2328846352787011</c:v>
                </c:pt>
                <c:pt idx="2861">
                  <c:v>9.2328846352787011</c:v>
                </c:pt>
                <c:pt idx="2862">
                  <c:v>9.2328846352787011</c:v>
                </c:pt>
                <c:pt idx="2863">
                  <c:v>9.2328846352787011</c:v>
                </c:pt>
                <c:pt idx="2864">
                  <c:v>9.2328846352787011</c:v>
                </c:pt>
                <c:pt idx="2865">
                  <c:v>9.2328846352787011</c:v>
                </c:pt>
                <c:pt idx="2866">
                  <c:v>9.2328846352787011</c:v>
                </c:pt>
                <c:pt idx="2867">
                  <c:v>9.2328846352787011</c:v>
                </c:pt>
                <c:pt idx="2868">
                  <c:v>9.2328846352787011</c:v>
                </c:pt>
                <c:pt idx="2869">
                  <c:v>9.2328846352787011</c:v>
                </c:pt>
                <c:pt idx="2870">
                  <c:v>9.2328846352787011</c:v>
                </c:pt>
                <c:pt idx="2871">
                  <c:v>9.2328846352787011</c:v>
                </c:pt>
                <c:pt idx="2872">
                  <c:v>9.2328846352787011</c:v>
                </c:pt>
                <c:pt idx="2873">
                  <c:v>9.2328846352787011</c:v>
                </c:pt>
                <c:pt idx="2874">
                  <c:v>9.2328846352787011</c:v>
                </c:pt>
                <c:pt idx="2875">
                  <c:v>9.2328846352787011</c:v>
                </c:pt>
                <c:pt idx="2876">
                  <c:v>9.2328846352787011</c:v>
                </c:pt>
                <c:pt idx="2877">
                  <c:v>9.2328846352787011</c:v>
                </c:pt>
                <c:pt idx="2878">
                  <c:v>9.2328846352787011</c:v>
                </c:pt>
                <c:pt idx="2879">
                  <c:v>9.2328846352787011</c:v>
                </c:pt>
                <c:pt idx="2880">
                  <c:v>9.2328846352787011</c:v>
                </c:pt>
                <c:pt idx="2881">
                  <c:v>9.2328846352787011</c:v>
                </c:pt>
                <c:pt idx="2882">
                  <c:v>9.2328846352787011</c:v>
                </c:pt>
                <c:pt idx="2883">
                  <c:v>9.2328846352787011</c:v>
                </c:pt>
                <c:pt idx="2884">
                  <c:v>9.2328846352787011</c:v>
                </c:pt>
                <c:pt idx="2885">
                  <c:v>9.2328846352787011</c:v>
                </c:pt>
                <c:pt idx="2886">
                  <c:v>9.2328846352787011</c:v>
                </c:pt>
                <c:pt idx="2887">
                  <c:v>9.2328846352787011</c:v>
                </c:pt>
                <c:pt idx="2888">
                  <c:v>9.2328846352787011</c:v>
                </c:pt>
                <c:pt idx="2889">
                  <c:v>9.2328846352787011</c:v>
                </c:pt>
                <c:pt idx="2890">
                  <c:v>9.2328846352787011</c:v>
                </c:pt>
                <c:pt idx="2891">
                  <c:v>9.2328846352787011</c:v>
                </c:pt>
                <c:pt idx="2892">
                  <c:v>9.2328846352787011</c:v>
                </c:pt>
                <c:pt idx="2893">
                  <c:v>9.2328846352787011</c:v>
                </c:pt>
                <c:pt idx="2894">
                  <c:v>9.2328846352787011</c:v>
                </c:pt>
                <c:pt idx="2895">
                  <c:v>9.2328846352787011</c:v>
                </c:pt>
                <c:pt idx="2896">
                  <c:v>9.2328846352787011</c:v>
                </c:pt>
                <c:pt idx="2897">
                  <c:v>9.2328846352787011</c:v>
                </c:pt>
                <c:pt idx="2898">
                  <c:v>9.2328846352787011</c:v>
                </c:pt>
                <c:pt idx="2899">
                  <c:v>9.2328846352787011</c:v>
                </c:pt>
                <c:pt idx="2900">
                  <c:v>9.2328846352787011</c:v>
                </c:pt>
                <c:pt idx="2901">
                  <c:v>9.2328846352787011</c:v>
                </c:pt>
                <c:pt idx="2902">
                  <c:v>9.2328846352787011</c:v>
                </c:pt>
                <c:pt idx="2903">
                  <c:v>9.2328846352787011</c:v>
                </c:pt>
                <c:pt idx="2904">
                  <c:v>9.2328846352787011</c:v>
                </c:pt>
                <c:pt idx="2905">
                  <c:v>9.2328846352787011</c:v>
                </c:pt>
                <c:pt idx="2906">
                  <c:v>9.2328846352787011</c:v>
                </c:pt>
                <c:pt idx="2907">
                  <c:v>9.2328846352787011</c:v>
                </c:pt>
                <c:pt idx="2908">
                  <c:v>9.2328846352787011</c:v>
                </c:pt>
                <c:pt idx="2909">
                  <c:v>9.2328846352787011</c:v>
                </c:pt>
                <c:pt idx="2910">
                  <c:v>9.2328846352787011</c:v>
                </c:pt>
                <c:pt idx="2911">
                  <c:v>9.2328846352787011</c:v>
                </c:pt>
                <c:pt idx="2912">
                  <c:v>9.2328846352787011</c:v>
                </c:pt>
                <c:pt idx="2913">
                  <c:v>9.2328846352787011</c:v>
                </c:pt>
                <c:pt idx="2914">
                  <c:v>9.2328846352787011</c:v>
                </c:pt>
                <c:pt idx="2915">
                  <c:v>9.2328846352787011</c:v>
                </c:pt>
                <c:pt idx="2916">
                  <c:v>9.2328846352787011</c:v>
                </c:pt>
                <c:pt idx="2917">
                  <c:v>9.2328846352787011</c:v>
                </c:pt>
                <c:pt idx="2918">
                  <c:v>9.2328846352787011</c:v>
                </c:pt>
                <c:pt idx="2919">
                  <c:v>9.2328846352787011</c:v>
                </c:pt>
                <c:pt idx="2920">
                  <c:v>9.2328846352787011</c:v>
                </c:pt>
                <c:pt idx="2921">
                  <c:v>9.2328846352787011</c:v>
                </c:pt>
                <c:pt idx="2922">
                  <c:v>9.2328846352787011</c:v>
                </c:pt>
                <c:pt idx="2923">
                  <c:v>9.2328846352787011</c:v>
                </c:pt>
                <c:pt idx="2924">
                  <c:v>9.2328846352787011</c:v>
                </c:pt>
                <c:pt idx="2925">
                  <c:v>9.2328846352787011</c:v>
                </c:pt>
                <c:pt idx="2926">
                  <c:v>9.2328846352787011</c:v>
                </c:pt>
                <c:pt idx="2927">
                  <c:v>9.2328846352787011</c:v>
                </c:pt>
                <c:pt idx="2928">
                  <c:v>9.2328846352787011</c:v>
                </c:pt>
                <c:pt idx="2929">
                  <c:v>9.2328846352787011</c:v>
                </c:pt>
                <c:pt idx="2930">
                  <c:v>9.2328846352787011</c:v>
                </c:pt>
                <c:pt idx="2931">
                  <c:v>9.2328846352787011</c:v>
                </c:pt>
                <c:pt idx="2932">
                  <c:v>9.2328846352787011</c:v>
                </c:pt>
                <c:pt idx="2933">
                  <c:v>9.2328846352787011</c:v>
                </c:pt>
                <c:pt idx="2934">
                  <c:v>9.2328846352787011</c:v>
                </c:pt>
                <c:pt idx="2935">
                  <c:v>9.2328846352787011</c:v>
                </c:pt>
                <c:pt idx="2936">
                  <c:v>9.2328846352787011</c:v>
                </c:pt>
                <c:pt idx="2937">
                  <c:v>9.2328846352787011</c:v>
                </c:pt>
                <c:pt idx="2938">
                  <c:v>9.2328846352787011</c:v>
                </c:pt>
                <c:pt idx="2939">
                  <c:v>9.2328846352787011</c:v>
                </c:pt>
                <c:pt idx="2940">
                  <c:v>9.2328846352787011</c:v>
                </c:pt>
                <c:pt idx="2941">
                  <c:v>9.2328846352787011</c:v>
                </c:pt>
                <c:pt idx="2942">
                  <c:v>9.2328846352787011</c:v>
                </c:pt>
                <c:pt idx="2943">
                  <c:v>9.2328846352787011</c:v>
                </c:pt>
                <c:pt idx="2944">
                  <c:v>9.2328846352787011</c:v>
                </c:pt>
                <c:pt idx="2945">
                  <c:v>9.2328846352787011</c:v>
                </c:pt>
                <c:pt idx="2946">
                  <c:v>9.2328846352787011</c:v>
                </c:pt>
                <c:pt idx="2947">
                  <c:v>9.2328846352787011</c:v>
                </c:pt>
                <c:pt idx="2948">
                  <c:v>9.2328846352787011</c:v>
                </c:pt>
                <c:pt idx="2949">
                  <c:v>9.2328846352787011</c:v>
                </c:pt>
                <c:pt idx="2950">
                  <c:v>9.2328846352787011</c:v>
                </c:pt>
                <c:pt idx="2951">
                  <c:v>9.2328846352787011</c:v>
                </c:pt>
                <c:pt idx="2952">
                  <c:v>9.2328846352787011</c:v>
                </c:pt>
                <c:pt idx="2953">
                  <c:v>9.2328846352787011</c:v>
                </c:pt>
                <c:pt idx="2954">
                  <c:v>9.2328846352787011</c:v>
                </c:pt>
                <c:pt idx="2955">
                  <c:v>9.2328846352787011</c:v>
                </c:pt>
                <c:pt idx="2956">
                  <c:v>9.2328846352787011</c:v>
                </c:pt>
                <c:pt idx="2957">
                  <c:v>9.2328846352787011</c:v>
                </c:pt>
                <c:pt idx="2958">
                  <c:v>9.2328846352787011</c:v>
                </c:pt>
                <c:pt idx="2959">
                  <c:v>9.2328846352787011</c:v>
                </c:pt>
                <c:pt idx="2960">
                  <c:v>9.2328846352787011</c:v>
                </c:pt>
                <c:pt idx="2961">
                  <c:v>9.2328846352787011</c:v>
                </c:pt>
                <c:pt idx="2962">
                  <c:v>9.2328846352787011</c:v>
                </c:pt>
                <c:pt idx="2963">
                  <c:v>9.2328846352787011</c:v>
                </c:pt>
                <c:pt idx="2964">
                  <c:v>9.2328846352787011</c:v>
                </c:pt>
                <c:pt idx="2965">
                  <c:v>9.2328846352787011</c:v>
                </c:pt>
                <c:pt idx="2966">
                  <c:v>9.2328846352787011</c:v>
                </c:pt>
                <c:pt idx="2967">
                  <c:v>9.2328846352787011</c:v>
                </c:pt>
                <c:pt idx="2968">
                  <c:v>9.2328846352787011</c:v>
                </c:pt>
                <c:pt idx="2969">
                  <c:v>9.2328846352787011</c:v>
                </c:pt>
                <c:pt idx="2970">
                  <c:v>9.2328846352787011</c:v>
                </c:pt>
                <c:pt idx="2971">
                  <c:v>9.2328846352787011</c:v>
                </c:pt>
                <c:pt idx="2972">
                  <c:v>9.2328846352787011</c:v>
                </c:pt>
                <c:pt idx="2973">
                  <c:v>9.2328846352787011</c:v>
                </c:pt>
                <c:pt idx="2974">
                  <c:v>9.2328846352787011</c:v>
                </c:pt>
                <c:pt idx="2975">
                  <c:v>9.2328846352787011</c:v>
                </c:pt>
                <c:pt idx="2976">
                  <c:v>9.2328846352787011</c:v>
                </c:pt>
                <c:pt idx="2977">
                  <c:v>9.2328846352787011</c:v>
                </c:pt>
                <c:pt idx="2978">
                  <c:v>9.2328846352787011</c:v>
                </c:pt>
                <c:pt idx="2979">
                  <c:v>9.2328846352787011</c:v>
                </c:pt>
                <c:pt idx="2980">
                  <c:v>9.2328846352787011</c:v>
                </c:pt>
                <c:pt idx="2981">
                  <c:v>9.2328846352787011</c:v>
                </c:pt>
                <c:pt idx="2982">
                  <c:v>9.2328846352787011</c:v>
                </c:pt>
                <c:pt idx="2983">
                  <c:v>9.2328846352787011</c:v>
                </c:pt>
                <c:pt idx="2984">
                  <c:v>9.2328846352787011</c:v>
                </c:pt>
                <c:pt idx="2985">
                  <c:v>9.2328846352787011</c:v>
                </c:pt>
                <c:pt idx="2986">
                  <c:v>9.2328846352787011</c:v>
                </c:pt>
                <c:pt idx="2987">
                  <c:v>9.2328846352787011</c:v>
                </c:pt>
                <c:pt idx="2988">
                  <c:v>9.2328846352787011</c:v>
                </c:pt>
                <c:pt idx="2989">
                  <c:v>9.2328846352787011</c:v>
                </c:pt>
                <c:pt idx="2990">
                  <c:v>9.2328846352787011</c:v>
                </c:pt>
                <c:pt idx="2991">
                  <c:v>9.2328846352787011</c:v>
                </c:pt>
                <c:pt idx="2992">
                  <c:v>9.2328846352787011</c:v>
                </c:pt>
                <c:pt idx="2993">
                  <c:v>9.2328846352787011</c:v>
                </c:pt>
                <c:pt idx="2994">
                  <c:v>9.2328846352787011</c:v>
                </c:pt>
                <c:pt idx="2995">
                  <c:v>9.2328846352787011</c:v>
                </c:pt>
                <c:pt idx="2996">
                  <c:v>9.2328846352787011</c:v>
                </c:pt>
                <c:pt idx="2997">
                  <c:v>9.2328846352787011</c:v>
                </c:pt>
                <c:pt idx="2998">
                  <c:v>9.2328846352787011</c:v>
                </c:pt>
                <c:pt idx="2999">
                  <c:v>9.2328846352787011</c:v>
                </c:pt>
                <c:pt idx="3000">
                  <c:v>9.2328846352787011</c:v>
                </c:pt>
                <c:pt idx="3001">
                  <c:v>9.2328846352787011</c:v>
                </c:pt>
                <c:pt idx="3002">
                  <c:v>9.2328846352787011</c:v>
                </c:pt>
                <c:pt idx="3003">
                  <c:v>9.2328846352787011</c:v>
                </c:pt>
                <c:pt idx="3004">
                  <c:v>9.2328846352787011</c:v>
                </c:pt>
                <c:pt idx="3005">
                  <c:v>9.2328846352787011</c:v>
                </c:pt>
                <c:pt idx="3006">
                  <c:v>9.2328846352787011</c:v>
                </c:pt>
                <c:pt idx="3007">
                  <c:v>9.2328846352787011</c:v>
                </c:pt>
                <c:pt idx="3008">
                  <c:v>9.2328846352787011</c:v>
                </c:pt>
                <c:pt idx="3009">
                  <c:v>9.2328846352787011</c:v>
                </c:pt>
                <c:pt idx="3010">
                  <c:v>9.2328846352787011</c:v>
                </c:pt>
                <c:pt idx="3011">
                  <c:v>9.2328846352787011</c:v>
                </c:pt>
                <c:pt idx="3012">
                  <c:v>9.2328846352787011</c:v>
                </c:pt>
                <c:pt idx="3013">
                  <c:v>9.2328846352787011</c:v>
                </c:pt>
                <c:pt idx="3014">
                  <c:v>9.2328846352787011</c:v>
                </c:pt>
                <c:pt idx="3015">
                  <c:v>9.2328846352787011</c:v>
                </c:pt>
                <c:pt idx="3016">
                  <c:v>9.2328846352787011</c:v>
                </c:pt>
                <c:pt idx="3017">
                  <c:v>9.2328846352787011</c:v>
                </c:pt>
                <c:pt idx="3018">
                  <c:v>9.2328846352787011</c:v>
                </c:pt>
                <c:pt idx="3019">
                  <c:v>9.2328846352787011</c:v>
                </c:pt>
                <c:pt idx="3020">
                  <c:v>9.2328846352787011</c:v>
                </c:pt>
                <c:pt idx="3021">
                  <c:v>9.2328846352787011</c:v>
                </c:pt>
                <c:pt idx="3022">
                  <c:v>9.2328846352787011</c:v>
                </c:pt>
                <c:pt idx="3023">
                  <c:v>9.2328846352787011</c:v>
                </c:pt>
                <c:pt idx="3024">
                  <c:v>9.2328846352787011</c:v>
                </c:pt>
                <c:pt idx="3025">
                  <c:v>9.2328846352787011</c:v>
                </c:pt>
                <c:pt idx="3026">
                  <c:v>9.2328846352787011</c:v>
                </c:pt>
                <c:pt idx="3027">
                  <c:v>9.2328846352787011</c:v>
                </c:pt>
                <c:pt idx="3028">
                  <c:v>9.2328846352787011</c:v>
                </c:pt>
                <c:pt idx="3029">
                  <c:v>9.2328846352787011</c:v>
                </c:pt>
                <c:pt idx="3030">
                  <c:v>9.2328846352787011</c:v>
                </c:pt>
                <c:pt idx="3031">
                  <c:v>9.2328846352787011</c:v>
                </c:pt>
                <c:pt idx="3032">
                  <c:v>9.2328846352787011</c:v>
                </c:pt>
                <c:pt idx="3033">
                  <c:v>9.2328846352787011</c:v>
                </c:pt>
                <c:pt idx="3034">
                  <c:v>9.2328846352787011</c:v>
                </c:pt>
                <c:pt idx="3035">
                  <c:v>9.2328846352787011</c:v>
                </c:pt>
                <c:pt idx="3036">
                  <c:v>9.2328846352787011</c:v>
                </c:pt>
                <c:pt idx="3037">
                  <c:v>9.2328846352787011</c:v>
                </c:pt>
                <c:pt idx="3038">
                  <c:v>9.2328846352787011</c:v>
                </c:pt>
                <c:pt idx="3039">
                  <c:v>9.2328846352787011</c:v>
                </c:pt>
                <c:pt idx="3040">
                  <c:v>9.2328846352787011</c:v>
                </c:pt>
                <c:pt idx="3041">
                  <c:v>9.2328846352787011</c:v>
                </c:pt>
                <c:pt idx="3042">
                  <c:v>9.2328846352787011</c:v>
                </c:pt>
                <c:pt idx="3043">
                  <c:v>9.2328846352787011</c:v>
                </c:pt>
                <c:pt idx="3044">
                  <c:v>9.2328846352787011</c:v>
                </c:pt>
                <c:pt idx="3045">
                  <c:v>9.2328846352787011</c:v>
                </c:pt>
                <c:pt idx="3046">
                  <c:v>9.2328846352787011</c:v>
                </c:pt>
                <c:pt idx="3047">
                  <c:v>9.2328846352787011</c:v>
                </c:pt>
                <c:pt idx="3048">
                  <c:v>9.2328846352787011</c:v>
                </c:pt>
                <c:pt idx="3049">
                  <c:v>9.2328846352787011</c:v>
                </c:pt>
                <c:pt idx="3050">
                  <c:v>9.2328846352787011</c:v>
                </c:pt>
                <c:pt idx="3051">
                  <c:v>9.2328846352787011</c:v>
                </c:pt>
                <c:pt idx="3052">
                  <c:v>9.2328846352787011</c:v>
                </c:pt>
                <c:pt idx="3053">
                  <c:v>9.2328846352787011</c:v>
                </c:pt>
                <c:pt idx="3054">
                  <c:v>9.2328846352787011</c:v>
                </c:pt>
                <c:pt idx="3055">
                  <c:v>9.2328846352787011</c:v>
                </c:pt>
                <c:pt idx="3056">
                  <c:v>9.2328846352787011</c:v>
                </c:pt>
                <c:pt idx="3057">
                  <c:v>9.2328846352787011</c:v>
                </c:pt>
                <c:pt idx="3058">
                  <c:v>9.2328846352787011</c:v>
                </c:pt>
                <c:pt idx="3059">
                  <c:v>9.2328846352787011</c:v>
                </c:pt>
                <c:pt idx="3060">
                  <c:v>9.2328846352787011</c:v>
                </c:pt>
                <c:pt idx="3061">
                  <c:v>9.2328846352787011</c:v>
                </c:pt>
                <c:pt idx="3062">
                  <c:v>9.2328846352787011</c:v>
                </c:pt>
                <c:pt idx="3063">
                  <c:v>9.2328846352787011</c:v>
                </c:pt>
                <c:pt idx="3064">
                  <c:v>9.2328846352787011</c:v>
                </c:pt>
                <c:pt idx="3065">
                  <c:v>9.2328846352787011</c:v>
                </c:pt>
                <c:pt idx="3066">
                  <c:v>9.2328846352787011</c:v>
                </c:pt>
                <c:pt idx="3067">
                  <c:v>9.2328846352787011</c:v>
                </c:pt>
                <c:pt idx="3068">
                  <c:v>9.2328846352787011</c:v>
                </c:pt>
                <c:pt idx="3069">
                  <c:v>9.2328846352787011</c:v>
                </c:pt>
                <c:pt idx="3070">
                  <c:v>9.2328846352787011</c:v>
                </c:pt>
                <c:pt idx="3071">
                  <c:v>9.2328846352787011</c:v>
                </c:pt>
                <c:pt idx="3072">
                  <c:v>9.2328846352787011</c:v>
                </c:pt>
                <c:pt idx="3073">
                  <c:v>9.2328846352787011</c:v>
                </c:pt>
                <c:pt idx="3074">
                  <c:v>9.2328846352787011</c:v>
                </c:pt>
                <c:pt idx="3075">
                  <c:v>9.2328846352787011</c:v>
                </c:pt>
                <c:pt idx="3076">
                  <c:v>9.2328846352787011</c:v>
                </c:pt>
                <c:pt idx="3077">
                  <c:v>9.2328846352787011</c:v>
                </c:pt>
                <c:pt idx="3078">
                  <c:v>9.2328846352787011</c:v>
                </c:pt>
                <c:pt idx="3079">
                  <c:v>9.2328846352787011</c:v>
                </c:pt>
                <c:pt idx="3080">
                  <c:v>9.2328846352787011</c:v>
                </c:pt>
                <c:pt idx="3081">
                  <c:v>9.2328846352787011</c:v>
                </c:pt>
                <c:pt idx="3082">
                  <c:v>9.2328846352787011</c:v>
                </c:pt>
                <c:pt idx="3083">
                  <c:v>9.2328846352787011</c:v>
                </c:pt>
                <c:pt idx="3084">
                  <c:v>9.2328846352787011</c:v>
                </c:pt>
                <c:pt idx="3085">
                  <c:v>9.2328846352787011</c:v>
                </c:pt>
                <c:pt idx="3086">
                  <c:v>9.2328846352787011</c:v>
                </c:pt>
                <c:pt idx="3087">
                  <c:v>9.2328846352787011</c:v>
                </c:pt>
                <c:pt idx="3088">
                  <c:v>9.2328846352787011</c:v>
                </c:pt>
                <c:pt idx="3089">
                  <c:v>9.2328846352787011</c:v>
                </c:pt>
                <c:pt idx="3090">
                  <c:v>9.2328846352787011</c:v>
                </c:pt>
                <c:pt idx="3091">
                  <c:v>9.2328846352787011</c:v>
                </c:pt>
                <c:pt idx="3092">
                  <c:v>9.2328846352787011</c:v>
                </c:pt>
                <c:pt idx="3093">
                  <c:v>9.2328846352787011</c:v>
                </c:pt>
                <c:pt idx="3094">
                  <c:v>9.2328846352787011</c:v>
                </c:pt>
                <c:pt idx="3095">
                  <c:v>9.2328846352787011</c:v>
                </c:pt>
                <c:pt idx="3096">
                  <c:v>9.2328846352787011</c:v>
                </c:pt>
                <c:pt idx="3097">
                  <c:v>9.2328846352787011</c:v>
                </c:pt>
                <c:pt idx="3098">
                  <c:v>9.2328846352787011</c:v>
                </c:pt>
                <c:pt idx="3099">
                  <c:v>9.2328846352787011</c:v>
                </c:pt>
                <c:pt idx="3100">
                  <c:v>9.2328846352787011</c:v>
                </c:pt>
                <c:pt idx="3101">
                  <c:v>9.2328846352787011</c:v>
                </c:pt>
                <c:pt idx="3102">
                  <c:v>9.2328846352787011</c:v>
                </c:pt>
                <c:pt idx="3103">
                  <c:v>9.2328846352787011</c:v>
                </c:pt>
                <c:pt idx="3104">
                  <c:v>9.2328846352787011</c:v>
                </c:pt>
                <c:pt idx="3105">
                  <c:v>9.2328846352787011</c:v>
                </c:pt>
                <c:pt idx="3106">
                  <c:v>9.2328846352787011</c:v>
                </c:pt>
                <c:pt idx="3107">
                  <c:v>9.2328846352787011</c:v>
                </c:pt>
                <c:pt idx="3108">
                  <c:v>9.2328846352787011</c:v>
                </c:pt>
                <c:pt idx="3109">
                  <c:v>9.2328846352787011</c:v>
                </c:pt>
                <c:pt idx="3110">
                  <c:v>9.2328846352787011</c:v>
                </c:pt>
                <c:pt idx="3111">
                  <c:v>9.2328846352787011</c:v>
                </c:pt>
                <c:pt idx="3112">
                  <c:v>9.2328846352787011</c:v>
                </c:pt>
                <c:pt idx="3113">
                  <c:v>9.2328846352787011</c:v>
                </c:pt>
                <c:pt idx="3114">
                  <c:v>9.2328846352787011</c:v>
                </c:pt>
                <c:pt idx="3115">
                  <c:v>9.2328846352787011</c:v>
                </c:pt>
                <c:pt idx="3116">
                  <c:v>9.2328846352787011</c:v>
                </c:pt>
                <c:pt idx="3117">
                  <c:v>9.2328846352787011</c:v>
                </c:pt>
                <c:pt idx="3118">
                  <c:v>9.2328846352787011</c:v>
                </c:pt>
                <c:pt idx="3119">
                  <c:v>9.2328846352787011</c:v>
                </c:pt>
                <c:pt idx="3120">
                  <c:v>9.2328846352787011</c:v>
                </c:pt>
                <c:pt idx="3121">
                  <c:v>9.2328846352787011</c:v>
                </c:pt>
                <c:pt idx="3122">
                  <c:v>9.2328846352787011</c:v>
                </c:pt>
                <c:pt idx="3123">
                  <c:v>9.2328846352787011</c:v>
                </c:pt>
                <c:pt idx="3124">
                  <c:v>9.2328846352787011</c:v>
                </c:pt>
                <c:pt idx="3125">
                  <c:v>9.2328846352787011</c:v>
                </c:pt>
                <c:pt idx="3126">
                  <c:v>9.2328846352787011</c:v>
                </c:pt>
                <c:pt idx="3127">
                  <c:v>9.2328846352787011</c:v>
                </c:pt>
                <c:pt idx="3128">
                  <c:v>9.2328846352787011</c:v>
                </c:pt>
                <c:pt idx="3129">
                  <c:v>9.2328846352787011</c:v>
                </c:pt>
                <c:pt idx="3130">
                  <c:v>9.2328846352787011</c:v>
                </c:pt>
                <c:pt idx="3131">
                  <c:v>9.2328846352787011</c:v>
                </c:pt>
                <c:pt idx="3132">
                  <c:v>9.2328846352787011</c:v>
                </c:pt>
                <c:pt idx="3133">
                  <c:v>9.2328846352787011</c:v>
                </c:pt>
                <c:pt idx="3134">
                  <c:v>9.2328846352787011</c:v>
                </c:pt>
                <c:pt idx="3135">
                  <c:v>9.2328846352787011</c:v>
                </c:pt>
                <c:pt idx="3136">
                  <c:v>9.2328846352787011</c:v>
                </c:pt>
                <c:pt idx="3137">
                  <c:v>9.2328846352787011</c:v>
                </c:pt>
                <c:pt idx="3138">
                  <c:v>9.2328846352787011</c:v>
                </c:pt>
                <c:pt idx="3139">
                  <c:v>9.2328846352787011</c:v>
                </c:pt>
                <c:pt idx="3140">
                  <c:v>9.2328846352787011</c:v>
                </c:pt>
                <c:pt idx="3141">
                  <c:v>9.2328846352787011</c:v>
                </c:pt>
                <c:pt idx="3142">
                  <c:v>9.2328846352787011</c:v>
                </c:pt>
                <c:pt idx="3143">
                  <c:v>9.2328846352787011</c:v>
                </c:pt>
                <c:pt idx="3144">
                  <c:v>9.2328846352787011</c:v>
                </c:pt>
                <c:pt idx="3145">
                  <c:v>9.2328846352787011</c:v>
                </c:pt>
                <c:pt idx="3146">
                  <c:v>9.2328846352787011</c:v>
                </c:pt>
                <c:pt idx="3147">
                  <c:v>9.2328846352787011</c:v>
                </c:pt>
                <c:pt idx="3148">
                  <c:v>9.2328846352787011</c:v>
                </c:pt>
                <c:pt idx="3149">
                  <c:v>9.2328846352787011</c:v>
                </c:pt>
                <c:pt idx="3150">
                  <c:v>9.2328846352787011</c:v>
                </c:pt>
                <c:pt idx="3151">
                  <c:v>9.2328846352787011</c:v>
                </c:pt>
                <c:pt idx="3152">
                  <c:v>9.2328846352787011</c:v>
                </c:pt>
                <c:pt idx="3153">
                  <c:v>9.2328846352787011</c:v>
                </c:pt>
                <c:pt idx="3154">
                  <c:v>9.2328846352787011</c:v>
                </c:pt>
                <c:pt idx="3155">
                  <c:v>9.2328846352787011</c:v>
                </c:pt>
                <c:pt idx="3156">
                  <c:v>9.2328846352787011</c:v>
                </c:pt>
                <c:pt idx="3157">
                  <c:v>9.2328846352787011</c:v>
                </c:pt>
                <c:pt idx="3158">
                  <c:v>9.2328846352787011</c:v>
                </c:pt>
                <c:pt idx="3159">
                  <c:v>9.2328846352787011</c:v>
                </c:pt>
                <c:pt idx="3160">
                  <c:v>9.2328846352787011</c:v>
                </c:pt>
                <c:pt idx="3161">
                  <c:v>9.2328846352787011</c:v>
                </c:pt>
                <c:pt idx="3162">
                  <c:v>9.2328846352787011</c:v>
                </c:pt>
                <c:pt idx="3163">
                  <c:v>9.2328846352787011</c:v>
                </c:pt>
                <c:pt idx="3164">
                  <c:v>9.2328846352787011</c:v>
                </c:pt>
                <c:pt idx="3165">
                  <c:v>9.2328846352787011</c:v>
                </c:pt>
                <c:pt idx="3166">
                  <c:v>9.2328846352787011</c:v>
                </c:pt>
                <c:pt idx="3167">
                  <c:v>9.2328846352787011</c:v>
                </c:pt>
                <c:pt idx="3168">
                  <c:v>9.2328846352787011</c:v>
                </c:pt>
                <c:pt idx="3169">
                  <c:v>9.2328846352787011</c:v>
                </c:pt>
                <c:pt idx="3170">
                  <c:v>9.2328846352787011</c:v>
                </c:pt>
                <c:pt idx="3171">
                  <c:v>9.2328846352787011</c:v>
                </c:pt>
                <c:pt idx="3172">
                  <c:v>9.2328846352787011</c:v>
                </c:pt>
                <c:pt idx="3173">
                  <c:v>9.2328846352787011</c:v>
                </c:pt>
                <c:pt idx="3174">
                  <c:v>9.2328846352787011</c:v>
                </c:pt>
                <c:pt idx="3175">
                  <c:v>9.2328846352787011</c:v>
                </c:pt>
                <c:pt idx="3176">
                  <c:v>9.2328846352787011</c:v>
                </c:pt>
                <c:pt idx="3177">
                  <c:v>9.2328846352787011</c:v>
                </c:pt>
                <c:pt idx="3178">
                  <c:v>9.2328846352787011</c:v>
                </c:pt>
                <c:pt idx="3179">
                  <c:v>9.2328846352787011</c:v>
                </c:pt>
                <c:pt idx="3180">
                  <c:v>9.2328846352787011</c:v>
                </c:pt>
                <c:pt idx="3181">
                  <c:v>9.2328846352787011</c:v>
                </c:pt>
                <c:pt idx="3182">
                  <c:v>9.2328846352787011</c:v>
                </c:pt>
                <c:pt idx="3183">
                  <c:v>9.2328846352787011</c:v>
                </c:pt>
                <c:pt idx="3184">
                  <c:v>9.2328846352787011</c:v>
                </c:pt>
                <c:pt idx="3185">
                  <c:v>9.2328846352787011</c:v>
                </c:pt>
                <c:pt idx="3186">
                  <c:v>9.2328846352787011</c:v>
                </c:pt>
                <c:pt idx="3187">
                  <c:v>9.2328846352787011</c:v>
                </c:pt>
                <c:pt idx="3188">
                  <c:v>9.2328846352787011</c:v>
                </c:pt>
                <c:pt idx="3189">
                  <c:v>9.2328846352787011</c:v>
                </c:pt>
                <c:pt idx="3190">
                  <c:v>9.2328846352787011</c:v>
                </c:pt>
                <c:pt idx="3191">
                  <c:v>9.2328846352787011</c:v>
                </c:pt>
                <c:pt idx="3192">
                  <c:v>9.2328846352787011</c:v>
                </c:pt>
                <c:pt idx="3193">
                  <c:v>9.2328846352787011</c:v>
                </c:pt>
                <c:pt idx="3194">
                  <c:v>9.2328846352787011</c:v>
                </c:pt>
                <c:pt idx="3195">
                  <c:v>9.2328846352787011</c:v>
                </c:pt>
                <c:pt idx="3196">
                  <c:v>9.2328846352787011</c:v>
                </c:pt>
                <c:pt idx="3197">
                  <c:v>9.2328846352787011</c:v>
                </c:pt>
                <c:pt idx="3198">
                  <c:v>9.2328846352787011</c:v>
                </c:pt>
                <c:pt idx="3199">
                  <c:v>9.2328846352787011</c:v>
                </c:pt>
                <c:pt idx="3200">
                  <c:v>9.2328846352787011</c:v>
                </c:pt>
                <c:pt idx="3201">
                  <c:v>9.2328846352787011</c:v>
                </c:pt>
                <c:pt idx="3202">
                  <c:v>9.2328846352787011</c:v>
                </c:pt>
                <c:pt idx="3203">
                  <c:v>9.2328846352787011</c:v>
                </c:pt>
                <c:pt idx="3204">
                  <c:v>9.2328846352787011</c:v>
                </c:pt>
                <c:pt idx="3205">
                  <c:v>9.2328846352787011</c:v>
                </c:pt>
                <c:pt idx="3206">
                  <c:v>9.2328846352787011</c:v>
                </c:pt>
                <c:pt idx="3207">
                  <c:v>9.2328846352787011</c:v>
                </c:pt>
                <c:pt idx="3208">
                  <c:v>9.2328846352787011</c:v>
                </c:pt>
                <c:pt idx="3209">
                  <c:v>9.2328846352787011</c:v>
                </c:pt>
                <c:pt idx="3210">
                  <c:v>9.2328846352787011</c:v>
                </c:pt>
                <c:pt idx="3211">
                  <c:v>9.2328846352787011</c:v>
                </c:pt>
                <c:pt idx="3212">
                  <c:v>9.2328846352787011</c:v>
                </c:pt>
                <c:pt idx="3213">
                  <c:v>9.2328846352787011</c:v>
                </c:pt>
                <c:pt idx="3214">
                  <c:v>9.2328846352787011</c:v>
                </c:pt>
                <c:pt idx="3215">
                  <c:v>9.2328846352787011</c:v>
                </c:pt>
                <c:pt idx="3216">
                  <c:v>9.2328846352787011</c:v>
                </c:pt>
                <c:pt idx="3217">
                  <c:v>9.2328846352787011</c:v>
                </c:pt>
                <c:pt idx="3218">
                  <c:v>9.2328846352787011</c:v>
                </c:pt>
                <c:pt idx="3219">
                  <c:v>9.2328846352787011</c:v>
                </c:pt>
                <c:pt idx="3220">
                  <c:v>9.2328846352787011</c:v>
                </c:pt>
                <c:pt idx="3221">
                  <c:v>9.2328846352787011</c:v>
                </c:pt>
                <c:pt idx="3222">
                  <c:v>9.2328846352787011</c:v>
                </c:pt>
                <c:pt idx="3223">
                  <c:v>9.2328846352787011</c:v>
                </c:pt>
                <c:pt idx="3224">
                  <c:v>9.2328846352787011</c:v>
                </c:pt>
                <c:pt idx="3225">
                  <c:v>9.2328846352787011</c:v>
                </c:pt>
                <c:pt idx="3226">
                  <c:v>9.2328846352787011</c:v>
                </c:pt>
                <c:pt idx="3227">
                  <c:v>9.2328846352787011</c:v>
                </c:pt>
                <c:pt idx="3228">
                  <c:v>9.2328846352787011</c:v>
                </c:pt>
                <c:pt idx="3229">
                  <c:v>9.2328846352787011</c:v>
                </c:pt>
                <c:pt idx="3230">
                  <c:v>9.2328846352787011</c:v>
                </c:pt>
                <c:pt idx="3231">
                  <c:v>9.2328846352787011</c:v>
                </c:pt>
                <c:pt idx="3232">
                  <c:v>9.2328846352787011</c:v>
                </c:pt>
                <c:pt idx="3233">
                  <c:v>9.2328846352787011</c:v>
                </c:pt>
                <c:pt idx="3234">
                  <c:v>9.2328846352787011</c:v>
                </c:pt>
                <c:pt idx="3235">
                  <c:v>9.2328846352787011</c:v>
                </c:pt>
                <c:pt idx="3236">
                  <c:v>9.2328846352787011</c:v>
                </c:pt>
                <c:pt idx="3237">
                  <c:v>9.2328846352787011</c:v>
                </c:pt>
                <c:pt idx="3238">
                  <c:v>9.2328846352787011</c:v>
                </c:pt>
                <c:pt idx="3239">
                  <c:v>9.2328846352787011</c:v>
                </c:pt>
                <c:pt idx="3240">
                  <c:v>9.2328846352787011</c:v>
                </c:pt>
                <c:pt idx="3241">
                  <c:v>9.2328846352787011</c:v>
                </c:pt>
                <c:pt idx="3242">
                  <c:v>9.2328846352787011</c:v>
                </c:pt>
                <c:pt idx="3243">
                  <c:v>9.2328846352787011</c:v>
                </c:pt>
                <c:pt idx="3244">
                  <c:v>9.2328846352787011</c:v>
                </c:pt>
                <c:pt idx="3245">
                  <c:v>9.2328846352787011</c:v>
                </c:pt>
                <c:pt idx="3246">
                  <c:v>9.2328846352787011</c:v>
                </c:pt>
                <c:pt idx="3247">
                  <c:v>9.2328846352787011</c:v>
                </c:pt>
                <c:pt idx="3248">
                  <c:v>9.2328846352787011</c:v>
                </c:pt>
                <c:pt idx="3249">
                  <c:v>9.2328846352787011</c:v>
                </c:pt>
                <c:pt idx="3250">
                  <c:v>9.2328846352787011</c:v>
                </c:pt>
                <c:pt idx="3251">
                  <c:v>9.2328846352787011</c:v>
                </c:pt>
                <c:pt idx="3252">
                  <c:v>9.2328846352787011</c:v>
                </c:pt>
                <c:pt idx="3253">
                  <c:v>9.2328846352787011</c:v>
                </c:pt>
                <c:pt idx="3254">
                  <c:v>9.2328846352787011</c:v>
                </c:pt>
                <c:pt idx="3255">
                  <c:v>9.2328846352787011</c:v>
                </c:pt>
                <c:pt idx="3256">
                  <c:v>9.2328846352787011</c:v>
                </c:pt>
                <c:pt idx="3257">
                  <c:v>9.2328846352787011</c:v>
                </c:pt>
                <c:pt idx="3258">
                  <c:v>9.2328846352787011</c:v>
                </c:pt>
                <c:pt idx="3259">
                  <c:v>9.2328846352787011</c:v>
                </c:pt>
                <c:pt idx="3260">
                  <c:v>9.2328846352787011</c:v>
                </c:pt>
                <c:pt idx="3261">
                  <c:v>9.2328846352787011</c:v>
                </c:pt>
                <c:pt idx="3262">
                  <c:v>9.2328846352787011</c:v>
                </c:pt>
                <c:pt idx="3263">
                  <c:v>9.2328846352787011</c:v>
                </c:pt>
                <c:pt idx="3264">
                  <c:v>9.2328846352787011</c:v>
                </c:pt>
                <c:pt idx="3265">
                  <c:v>9.2328846352787011</c:v>
                </c:pt>
                <c:pt idx="3266">
                  <c:v>9.2328846352787011</c:v>
                </c:pt>
                <c:pt idx="3267">
                  <c:v>9.2328846352787011</c:v>
                </c:pt>
                <c:pt idx="3268">
                  <c:v>9.2328846352787011</c:v>
                </c:pt>
                <c:pt idx="3269">
                  <c:v>9.2328846352787011</c:v>
                </c:pt>
                <c:pt idx="3270">
                  <c:v>9.2328846352787011</c:v>
                </c:pt>
                <c:pt idx="3271">
                  <c:v>9.2328846352787011</c:v>
                </c:pt>
                <c:pt idx="3272">
                  <c:v>9.2328846352787011</c:v>
                </c:pt>
                <c:pt idx="3273">
                  <c:v>9.2328846352787011</c:v>
                </c:pt>
                <c:pt idx="3274">
                  <c:v>9.2328846352787011</c:v>
                </c:pt>
                <c:pt idx="3275">
                  <c:v>9.2328846352787011</c:v>
                </c:pt>
                <c:pt idx="3276">
                  <c:v>9.2328846352787011</c:v>
                </c:pt>
                <c:pt idx="3277">
                  <c:v>9.2328846352787011</c:v>
                </c:pt>
                <c:pt idx="3278">
                  <c:v>9.2328846352787011</c:v>
                </c:pt>
                <c:pt idx="3279">
                  <c:v>9.2328846352787011</c:v>
                </c:pt>
                <c:pt idx="3280">
                  <c:v>9.2328846352787011</c:v>
                </c:pt>
                <c:pt idx="3281">
                  <c:v>9.2328846352787011</c:v>
                </c:pt>
                <c:pt idx="3282">
                  <c:v>9.2328846352787011</c:v>
                </c:pt>
                <c:pt idx="3283">
                  <c:v>9.2328846352787011</c:v>
                </c:pt>
                <c:pt idx="3284">
                  <c:v>9.2328846352787011</c:v>
                </c:pt>
                <c:pt idx="3285">
                  <c:v>9.2328846352787011</c:v>
                </c:pt>
                <c:pt idx="3286">
                  <c:v>9.2328846352787011</c:v>
                </c:pt>
                <c:pt idx="3287">
                  <c:v>9.2328846352787011</c:v>
                </c:pt>
                <c:pt idx="3288">
                  <c:v>9.2328846352787011</c:v>
                </c:pt>
                <c:pt idx="3289">
                  <c:v>9.2328846352787011</c:v>
                </c:pt>
                <c:pt idx="3290">
                  <c:v>9.2328846352787011</c:v>
                </c:pt>
                <c:pt idx="3291">
                  <c:v>9.2328846352787011</c:v>
                </c:pt>
                <c:pt idx="3292">
                  <c:v>9.2328846352787011</c:v>
                </c:pt>
                <c:pt idx="3293">
                  <c:v>9.2328846352787011</c:v>
                </c:pt>
                <c:pt idx="3294">
                  <c:v>9.2328846352787011</c:v>
                </c:pt>
                <c:pt idx="3295">
                  <c:v>9.2328846352787011</c:v>
                </c:pt>
                <c:pt idx="3296">
                  <c:v>9.2328846352787011</c:v>
                </c:pt>
                <c:pt idx="3297">
                  <c:v>9.2328846352787011</c:v>
                </c:pt>
                <c:pt idx="3298">
                  <c:v>9.2328846352787011</c:v>
                </c:pt>
                <c:pt idx="3299">
                  <c:v>9.2328846352787011</c:v>
                </c:pt>
                <c:pt idx="3300">
                  <c:v>9.2328846352787011</c:v>
                </c:pt>
                <c:pt idx="3301">
                  <c:v>9.2328846352787011</c:v>
                </c:pt>
                <c:pt idx="3302">
                  <c:v>9.2328846352787011</c:v>
                </c:pt>
                <c:pt idx="3303">
                  <c:v>9.2328846352787011</c:v>
                </c:pt>
                <c:pt idx="3304">
                  <c:v>9.2328846352787011</c:v>
                </c:pt>
                <c:pt idx="3305">
                  <c:v>9.2328846352787011</c:v>
                </c:pt>
                <c:pt idx="3306">
                  <c:v>9.2328846352787011</c:v>
                </c:pt>
                <c:pt idx="3307">
                  <c:v>9.2328846352787011</c:v>
                </c:pt>
                <c:pt idx="3308">
                  <c:v>9.2328846352787011</c:v>
                </c:pt>
                <c:pt idx="3309">
                  <c:v>9.2328846352787011</c:v>
                </c:pt>
                <c:pt idx="3310">
                  <c:v>9.2328846352787011</c:v>
                </c:pt>
                <c:pt idx="3311">
                  <c:v>9.2328846352787011</c:v>
                </c:pt>
                <c:pt idx="3312">
                  <c:v>9.2328846352787011</c:v>
                </c:pt>
                <c:pt idx="3313">
                  <c:v>9.2328846352787011</c:v>
                </c:pt>
                <c:pt idx="3314">
                  <c:v>9.2328846352787011</c:v>
                </c:pt>
                <c:pt idx="3315">
                  <c:v>9.2328846352787011</c:v>
                </c:pt>
                <c:pt idx="3316">
                  <c:v>9.2328846352787011</c:v>
                </c:pt>
                <c:pt idx="3317">
                  <c:v>9.2328846352787011</c:v>
                </c:pt>
                <c:pt idx="3318">
                  <c:v>9.2328846352787011</c:v>
                </c:pt>
                <c:pt idx="3319">
                  <c:v>9.2328846352787011</c:v>
                </c:pt>
                <c:pt idx="3320">
                  <c:v>9.2328846352787011</c:v>
                </c:pt>
                <c:pt idx="3321">
                  <c:v>9.2328846352787011</c:v>
                </c:pt>
                <c:pt idx="3322">
                  <c:v>9.2328846352787011</c:v>
                </c:pt>
                <c:pt idx="3323">
                  <c:v>9.2328846352787011</c:v>
                </c:pt>
                <c:pt idx="3324">
                  <c:v>9.2328846352787011</c:v>
                </c:pt>
                <c:pt idx="3325">
                  <c:v>9.2328846352787011</c:v>
                </c:pt>
                <c:pt idx="3326">
                  <c:v>9.2328846352787011</c:v>
                </c:pt>
                <c:pt idx="3327">
                  <c:v>9.2328846352787011</c:v>
                </c:pt>
                <c:pt idx="3328">
                  <c:v>9.2328846352787011</c:v>
                </c:pt>
                <c:pt idx="3329">
                  <c:v>9.2328846352787011</c:v>
                </c:pt>
                <c:pt idx="3330">
                  <c:v>9.2328846352787011</c:v>
                </c:pt>
                <c:pt idx="3331">
                  <c:v>9.2328846352787011</c:v>
                </c:pt>
                <c:pt idx="3332">
                  <c:v>9.2328846352787011</c:v>
                </c:pt>
                <c:pt idx="3333">
                  <c:v>9.2328846352787011</c:v>
                </c:pt>
                <c:pt idx="3334">
                  <c:v>9.2328846352787011</c:v>
                </c:pt>
                <c:pt idx="3335">
                  <c:v>9.2328846352787011</c:v>
                </c:pt>
                <c:pt idx="3336">
                  <c:v>9.2328846352787011</c:v>
                </c:pt>
                <c:pt idx="3337">
                  <c:v>9.2328846352787011</c:v>
                </c:pt>
                <c:pt idx="3338">
                  <c:v>9.2328846352787011</c:v>
                </c:pt>
                <c:pt idx="3339">
                  <c:v>9.2328846352787011</c:v>
                </c:pt>
                <c:pt idx="3340">
                  <c:v>9.2328846352787011</c:v>
                </c:pt>
                <c:pt idx="3341">
                  <c:v>9.2328846352787011</c:v>
                </c:pt>
                <c:pt idx="3342">
                  <c:v>9.2328846352787011</c:v>
                </c:pt>
                <c:pt idx="3343">
                  <c:v>9.2328846352787011</c:v>
                </c:pt>
                <c:pt idx="3344">
                  <c:v>9.2328846352787011</c:v>
                </c:pt>
                <c:pt idx="3345">
                  <c:v>9.2328846352787011</c:v>
                </c:pt>
                <c:pt idx="3346">
                  <c:v>9.2328846352787011</c:v>
                </c:pt>
                <c:pt idx="3347">
                  <c:v>9.2328846352787011</c:v>
                </c:pt>
                <c:pt idx="3348">
                  <c:v>9.2328846352787011</c:v>
                </c:pt>
                <c:pt idx="3349">
                  <c:v>9.2328846352787011</c:v>
                </c:pt>
                <c:pt idx="3350">
                  <c:v>9.2328846352787011</c:v>
                </c:pt>
                <c:pt idx="3351">
                  <c:v>9.2328846352787011</c:v>
                </c:pt>
                <c:pt idx="3352">
                  <c:v>9.2328846352787011</c:v>
                </c:pt>
                <c:pt idx="3353">
                  <c:v>9.2328846352787011</c:v>
                </c:pt>
                <c:pt idx="3354">
                  <c:v>9.2328846352787011</c:v>
                </c:pt>
                <c:pt idx="3355">
                  <c:v>9.2328846352787011</c:v>
                </c:pt>
                <c:pt idx="3356">
                  <c:v>9.2328846352787011</c:v>
                </c:pt>
                <c:pt idx="3357">
                  <c:v>9.2328846352787011</c:v>
                </c:pt>
                <c:pt idx="3358">
                  <c:v>9.2328846352787011</c:v>
                </c:pt>
                <c:pt idx="3359">
                  <c:v>9.2328846352787011</c:v>
                </c:pt>
                <c:pt idx="3360">
                  <c:v>9.2328846352787011</c:v>
                </c:pt>
                <c:pt idx="3361">
                  <c:v>9.2328846352787011</c:v>
                </c:pt>
                <c:pt idx="3362">
                  <c:v>9.2328846352787011</c:v>
                </c:pt>
                <c:pt idx="3363">
                  <c:v>9.2328846352787011</c:v>
                </c:pt>
                <c:pt idx="3364">
                  <c:v>9.2328846352787011</c:v>
                </c:pt>
                <c:pt idx="3365">
                  <c:v>9.2328846352787011</c:v>
                </c:pt>
                <c:pt idx="3366">
                  <c:v>9.2328846352787011</c:v>
                </c:pt>
                <c:pt idx="3367">
                  <c:v>9.2328846352787011</c:v>
                </c:pt>
                <c:pt idx="3368">
                  <c:v>9.2328846352787011</c:v>
                </c:pt>
                <c:pt idx="3369">
                  <c:v>9.2328846352787011</c:v>
                </c:pt>
                <c:pt idx="3370">
                  <c:v>9.2328846352787011</c:v>
                </c:pt>
                <c:pt idx="3371">
                  <c:v>9.2328846352787011</c:v>
                </c:pt>
                <c:pt idx="3372">
                  <c:v>9.2328846352787011</c:v>
                </c:pt>
                <c:pt idx="3373">
                  <c:v>9.2328846352787011</c:v>
                </c:pt>
                <c:pt idx="3374">
                  <c:v>9.2328846352787011</c:v>
                </c:pt>
                <c:pt idx="3375">
                  <c:v>9.2328846352787011</c:v>
                </c:pt>
                <c:pt idx="3376">
                  <c:v>9.2328846352787011</c:v>
                </c:pt>
                <c:pt idx="3377">
                  <c:v>9.2328846352787011</c:v>
                </c:pt>
                <c:pt idx="3378">
                  <c:v>9.2328846352787011</c:v>
                </c:pt>
                <c:pt idx="3379">
                  <c:v>9.2328846352787011</c:v>
                </c:pt>
                <c:pt idx="3380">
                  <c:v>9.2328846352787011</c:v>
                </c:pt>
                <c:pt idx="3381">
                  <c:v>9.2328846352787011</c:v>
                </c:pt>
                <c:pt idx="3382">
                  <c:v>9.2328846352787011</c:v>
                </c:pt>
                <c:pt idx="3383">
                  <c:v>9.2328846352787011</c:v>
                </c:pt>
                <c:pt idx="3384">
                  <c:v>9.2328846352787011</c:v>
                </c:pt>
                <c:pt idx="3385">
                  <c:v>9.2328846352787011</c:v>
                </c:pt>
                <c:pt idx="3386">
                  <c:v>9.2328846352787011</c:v>
                </c:pt>
                <c:pt idx="3387">
                  <c:v>9.2328846352787011</c:v>
                </c:pt>
                <c:pt idx="3388">
                  <c:v>9.2328846352787011</c:v>
                </c:pt>
                <c:pt idx="3389">
                  <c:v>9.2328846352787011</c:v>
                </c:pt>
                <c:pt idx="3390">
                  <c:v>9.2328846352787011</c:v>
                </c:pt>
                <c:pt idx="3391">
                  <c:v>9.2328846352787011</c:v>
                </c:pt>
                <c:pt idx="3392">
                  <c:v>9.2328846352787011</c:v>
                </c:pt>
                <c:pt idx="3393">
                  <c:v>9.2328846352787011</c:v>
                </c:pt>
                <c:pt idx="3394">
                  <c:v>9.2328846352787011</c:v>
                </c:pt>
                <c:pt idx="3395">
                  <c:v>9.2328846352787011</c:v>
                </c:pt>
                <c:pt idx="3396">
                  <c:v>9.2328846352787011</c:v>
                </c:pt>
                <c:pt idx="3397">
                  <c:v>9.2328846352787011</c:v>
                </c:pt>
                <c:pt idx="3398">
                  <c:v>9.2328846352787011</c:v>
                </c:pt>
                <c:pt idx="3399">
                  <c:v>9.2328846352787011</c:v>
                </c:pt>
                <c:pt idx="3400">
                  <c:v>9.2328846352787011</c:v>
                </c:pt>
                <c:pt idx="3401">
                  <c:v>9.2328846352787011</c:v>
                </c:pt>
                <c:pt idx="3402">
                  <c:v>9.2328846352787011</c:v>
                </c:pt>
                <c:pt idx="3403">
                  <c:v>9.2328846352787011</c:v>
                </c:pt>
                <c:pt idx="3404">
                  <c:v>9.2328846352787011</c:v>
                </c:pt>
                <c:pt idx="3405">
                  <c:v>9.2328846352787011</c:v>
                </c:pt>
                <c:pt idx="3406">
                  <c:v>9.2328846352787011</c:v>
                </c:pt>
                <c:pt idx="3407">
                  <c:v>9.2328846352787011</c:v>
                </c:pt>
                <c:pt idx="3408">
                  <c:v>9.2328846352787011</c:v>
                </c:pt>
                <c:pt idx="3409">
                  <c:v>9.2328846352787011</c:v>
                </c:pt>
                <c:pt idx="3410">
                  <c:v>9.2328846352787011</c:v>
                </c:pt>
                <c:pt idx="3411">
                  <c:v>9.2328846352787011</c:v>
                </c:pt>
                <c:pt idx="3412">
                  <c:v>9.2328846352787011</c:v>
                </c:pt>
                <c:pt idx="3413">
                  <c:v>9.2328846352787011</c:v>
                </c:pt>
                <c:pt idx="3414">
                  <c:v>9.2328846352787011</c:v>
                </c:pt>
                <c:pt idx="3415">
                  <c:v>9.2328846352787011</c:v>
                </c:pt>
                <c:pt idx="3416">
                  <c:v>9.2328846352787011</c:v>
                </c:pt>
                <c:pt idx="3417">
                  <c:v>9.2328846352787011</c:v>
                </c:pt>
                <c:pt idx="3418">
                  <c:v>9.2328846352787011</c:v>
                </c:pt>
                <c:pt idx="3419">
                  <c:v>9.2328846352787011</c:v>
                </c:pt>
                <c:pt idx="3420">
                  <c:v>9.2328846352787011</c:v>
                </c:pt>
                <c:pt idx="3421">
                  <c:v>9.2328846352787011</c:v>
                </c:pt>
                <c:pt idx="3422">
                  <c:v>9.2328846352787011</c:v>
                </c:pt>
                <c:pt idx="3423">
                  <c:v>9.2328846352787011</c:v>
                </c:pt>
                <c:pt idx="3424">
                  <c:v>9.2328846352787011</c:v>
                </c:pt>
                <c:pt idx="3425">
                  <c:v>9.2328846352787011</c:v>
                </c:pt>
                <c:pt idx="3426">
                  <c:v>9.2328846352787011</c:v>
                </c:pt>
                <c:pt idx="3427">
                  <c:v>9.2328846352787011</c:v>
                </c:pt>
                <c:pt idx="3428">
                  <c:v>9.2328846352787011</c:v>
                </c:pt>
                <c:pt idx="3429">
                  <c:v>9.2328846352787011</c:v>
                </c:pt>
                <c:pt idx="3430">
                  <c:v>9.2328846352787011</c:v>
                </c:pt>
                <c:pt idx="3431">
                  <c:v>9.2328846352787011</c:v>
                </c:pt>
                <c:pt idx="3432">
                  <c:v>9.2328846352787011</c:v>
                </c:pt>
                <c:pt idx="3433">
                  <c:v>9.2328846352787011</c:v>
                </c:pt>
                <c:pt idx="3434">
                  <c:v>9.2328846352787011</c:v>
                </c:pt>
                <c:pt idx="3435">
                  <c:v>9.2328846352787011</c:v>
                </c:pt>
                <c:pt idx="3436">
                  <c:v>9.2328846352787011</c:v>
                </c:pt>
                <c:pt idx="3437">
                  <c:v>9.2328846352787011</c:v>
                </c:pt>
                <c:pt idx="3438">
                  <c:v>9.2328846352787011</c:v>
                </c:pt>
                <c:pt idx="3439">
                  <c:v>9.2328846352787011</c:v>
                </c:pt>
                <c:pt idx="3440">
                  <c:v>9.2328846352787011</c:v>
                </c:pt>
                <c:pt idx="3441">
                  <c:v>9.2328846352787011</c:v>
                </c:pt>
                <c:pt idx="3442">
                  <c:v>9.2328846352787011</c:v>
                </c:pt>
                <c:pt idx="3443">
                  <c:v>9.2328846352787011</c:v>
                </c:pt>
                <c:pt idx="3444">
                  <c:v>9.2328846352787011</c:v>
                </c:pt>
                <c:pt idx="3445">
                  <c:v>9.2328846352787011</c:v>
                </c:pt>
                <c:pt idx="3446">
                  <c:v>9.2328846352787011</c:v>
                </c:pt>
                <c:pt idx="3447">
                  <c:v>9.2328846352787011</c:v>
                </c:pt>
                <c:pt idx="3448">
                  <c:v>9.2328846352787011</c:v>
                </c:pt>
                <c:pt idx="3449">
                  <c:v>9.2328846352787011</c:v>
                </c:pt>
                <c:pt idx="3450">
                  <c:v>9.2328846352787011</c:v>
                </c:pt>
                <c:pt idx="3451">
                  <c:v>9.2328846352787011</c:v>
                </c:pt>
                <c:pt idx="3452">
                  <c:v>9.2328846352787011</c:v>
                </c:pt>
                <c:pt idx="3453">
                  <c:v>9.2328846352787011</c:v>
                </c:pt>
                <c:pt idx="3454">
                  <c:v>9.2328846352787011</c:v>
                </c:pt>
                <c:pt idx="3455">
                  <c:v>9.2328846352787011</c:v>
                </c:pt>
                <c:pt idx="3456">
                  <c:v>9.2328846352787011</c:v>
                </c:pt>
                <c:pt idx="3457">
                  <c:v>9.2328846352787011</c:v>
                </c:pt>
                <c:pt idx="3458">
                  <c:v>9.2328846352787011</c:v>
                </c:pt>
                <c:pt idx="3459">
                  <c:v>9.2328846352787011</c:v>
                </c:pt>
                <c:pt idx="3460">
                  <c:v>9.2328846352787011</c:v>
                </c:pt>
                <c:pt idx="3461">
                  <c:v>9.2328846352787011</c:v>
                </c:pt>
                <c:pt idx="3462">
                  <c:v>9.2328846352787011</c:v>
                </c:pt>
                <c:pt idx="3463">
                  <c:v>9.2328846352787011</c:v>
                </c:pt>
                <c:pt idx="3464">
                  <c:v>9.2328846352787011</c:v>
                </c:pt>
                <c:pt idx="3465">
                  <c:v>9.2328846352787011</c:v>
                </c:pt>
                <c:pt idx="3466">
                  <c:v>9.2328846352787011</c:v>
                </c:pt>
                <c:pt idx="3467">
                  <c:v>9.2328846352787011</c:v>
                </c:pt>
                <c:pt idx="3468">
                  <c:v>9.2328846352787011</c:v>
                </c:pt>
                <c:pt idx="3469">
                  <c:v>9.2328846352787011</c:v>
                </c:pt>
                <c:pt idx="3470">
                  <c:v>9.2328846352787011</c:v>
                </c:pt>
                <c:pt idx="3471">
                  <c:v>9.2328846352787011</c:v>
                </c:pt>
                <c:pt idx="3472">
                  <c:v>9.2328846352787011</c:v>
                </c:pt>
                <c:pt idx="3473">
                  <c:v>9.2328846352787011</c:v>
                </c:pt>
                <c:pt idx="3474">
                  <c:v>9.2328846352787011</c:v>
                </c:pt>
                <c:pt idx="3475">
                  <c:v>9.2328846352787011</c:v>
                </c:pt>
                <c:pt idx="3476">
                  <c:v>9.2328846352787011</c:v>
                </c:pt>
                <c:pt idx="3477">
                  <c:v>9.2328846352787011</c:v>
                </c:pt>
                <c:pt idx="3478">
                  <c:v>9.2328846352787011</c:v>
                </c:pt>
                <c:pt idx="3479">
                  <c:v>9.2328846352787011</c:v>
                </c:pt>
                <c:pt idx="3480">
                  <c:v>9.2328846352787011</c:v>
                </c:pt>
                <c:pt idx="3481">
                  <c:v>9.2328846352787011</c:v>
                </c:pt>
                <c:pt idx="3482">
                  <c:v>9.2328846352787011</c:v>
                </c:pt>
                <c:pt idx="3483">
                  <c:v>9.2328846352787011</c:v>
                </c:pt>
                <c:pt idx="3484">
                  <c:v>9.2328846352787011</c:v>
                </c:pt>
                <c:pt idx="3485">
                  <c:v>9.2328846352787011</c:v>
                </c:pt>
                <c:pt idx="3486">
                  <c:v>9.2328846352787011</c:v>
                </c:pt>
                <c:pt idx="3487">
                  <c:v>9.2328846352787011</c:v>
                </c:pt>
                <c:pt idx="3488">
                  <c:v>9.2328846352787011</c:v>
                </c:pt>
                <c:pt idx="3489">
                  <c:v>9.2328846352787011</c:v>
                </c:pt>
                <c:pt idx="3490">
                  <c:v>9.2328846352787011</c:v>
                </c:pt>
                <c:pt idx="3491">
                  <c:v>9.2328846352787011</c:v>
                </c:pt>
                <c:pt idx="3492">
                  <c:v>9.2328846352787011</c:v>
                </c:pt>
                <c:pt idx="3493">
                  <c:v>9.2328846352787011</c:v>
                </c:pt>
                <c:pt idx="3494">
                  <c:v>9.2328846352787011</c:v>
                </c:pt>
                <c:pt idx="3495">
                  <c:v>9.2328846352787011</c:v>
                </c:pt>
                <c:pt idx="3496">
                  <c:v>9.2328846352787011</c:v>
                </c:pt>
                <c:pt idx="3497">
                  <c:v>9.2328846352787011</c:v>
                </c:pt>
                <c:pt idx="3498">
                  <c:v>9.2328846352787011</c:v>
                </c:pt>
                <c:pt idx="3499">
                  <c:v>9.2328846352787011</c:v>
                </c:pt>
                <c:pt idx="3500">
                  <c:v>9.2328846352787011</c:v>
                </c:pt>
                <c:pt idx="3501">
                  <c:v>9.2328846352787011</c:v>
                </c:pt>
                <c:pt idx="3502">
                  <c:v>9.2328846352787011</c:v>
                </c:pt>
                <c:pt idx="3503">
                  <c:v>9.2328846352787011</c:v>
                </c:pt>
                <c:pt idx="3504">
                  <c:v>9.2328846352787011</c:v>
                </c:pt>
                <c:pt idx="3505">
                  <c:v>9.2328846352787011</c:v>
                </c:pt>
                <c:pt idx="3506">
                  <c:v>9.2328846352787011</c:v>
                </c:pt>
                <c:pt idx="3507">
                  <c:v>9.2328846352787011</c:v>
                </c:pt>
                <c:pt idx="3508">
                  <c:v>9.2328846352787011</c:v>
                </c:pt>
                <c:pt idx="3509">
                  <c:v>9.2328846352787011</c:v>
                </c:pt>
                <c:pt idx="3510">
                  <c:v>9.2328846352787011</c:v>
                </c:pt>
                <c:pt idx="3511">
                  <c:v>9.2328846352787011</c:v>
                </c:pt>
                <c:pt idx="3512">
                  <c:v>9.2328846352787011</c:v>
                </c:pt>
                <c:pt idx="3513">
                  <c:v>9.2328846352787011</c:v>
                </c:pt>
                <c:pt idx="3514">
                  <c:v>9.2328846352787011</c:v>
                </c:pt>
                <c:pt idx="3515">
                  <c:v>9.2328846352787011</c:v>
                </c:pt>
                <c:pt idx="3516">
                  <c:v>9.2328846352787011</c:v>
                </c:pt>
                <c:pt idx="3517">
                  <c:v>9.2328846352787011</c:v>
                </c:pt>
                <c:pt idx="3518">
                  <c:v>9.2328846352787011</c:v>
                </c:pt>
                <c:pt idx="3519">
                  <c:v>9.2328846352787011</c:v>
                </c:pt>
                <c:pt idx="3520">
                  <c:v>9.2328846352787011</c:v>
                </c:pt>
                <c:pt idx="3521">
                  <c:v>9.2328846352787011</c:v>
                </c:pt>
                <c:pt idx="3522">
                  <c:v>9.2328846352787011</c:v>
                </c:pt>
                <c:pt idx="3523">
                  <c:v>9.2328846352787011</c:v>
                </c:pt>
                <c:pt idx="3524">
                  <c:v>9.2328846352787011</c:v>
                </c:pt>
                <c:pt idx="3525">
                  <c:v>9.2328846352787011</c:v>
                </c:pt>
                <c:pt idx="3526">
                  <c:v>9.2328846352787011</c:v>
                </c:pt>
                <c:pt idx="3527">
                  <c:v>9.2328846352787011</c:v>
                </c:pt>
                <c:pt idx="3528">
                  <c:v>9.2328846352787011</c:v>
                </c:pt>
                <c:pt idx="3529">
                  <c:v>9.2328846352787011</c:v>
                </c:pt>
                <c:pt idx="3530">
                  <c:v>9.2328846352787011</c:v>
                </c:pt>
                <c:pt idx="3531">
                  <c:v>9.2328846352787011</c:v>
                </c:pt>
                <c:pt idx="3532">
                  <c:v>9.2328846352787011</c:v>
                </c:pt>
                <c:pt idx="3533">
                  <c:v>9.2328846352787011</c:v>
                </c:pt>
                <c:pt idx="3534">
                  <c:v>9.2328846352787011</c:v>
                </c:pt>
                <c:pt idx="3535">
                  <c:v>9.2328846352787011</c:v>
                </c:pt>
                <c:pt idx="3536">
                  <c:v>9.2328846352787011</c:v>
                </c:pt>
                <c:pt idx="3537">
                  <c:v>9.2328846352787011</c:v>
                </c:pt>
                <c:pt idx="3538">
                  <c:v>9.2328846352787011</c:v>
                </c:pt>
                <c:pt idx="3539">
                  <c:v>9.2328846352787011</c:v>
                </c:pt>
                <c:pt idx="3540">
                  <c:v>9.2328846352787011</c:v>
                </c:pt>
                <c:pt idx="3541">
                  <c:v>9.2328846352787011</c:v>
                </c:pt>
                <c:pt idx="3542">
                  <c:v>9.2328846352787011</c:v>
                </c:pt>
                <c:pt idx="3543">
                  <c:v>9.2328846352787011</c:v>
                </c:pt>
                <c:pt idx="3544">
                  <c:v>9.2328846352787011</c:v>
                </c:pt>
                <c:pt idx="3545">
                  <c:v>9.2328846352787011</c:v>
                </c:pt>
                <c:pt idx="3546">
                  <c:v>9.2328846352787011</c:v>
                </c:pt>
                <c:pt idx="3547">
                  <c:v>9.2328846352787011</c:v>
                </c:pt>
                <c:pt idx="3548">
                  <c:v>9.2328846352787011</c:v>
                </c:pt>
                <c:pt idx="3549">
                  <c:v>9.2328846352787011</c:v>
                </c:pt>
                <c:pt idx="3550">
                  <c:v>9.2328846352787011</c:v>
                </c:pt>
                <c:pt idx="3551">
                  <c:v>9.2328846352787011</c:v>
                </c:pt>
                <c:pt idx="3552">
                  <c:v>9.2328846352787011</c:v>
                </c:pt>
                <c:pt idx="3553">
                  <c:v>9.2328846352787011</c:v>
                </c:pt>
                <c:pt idx="3554">
                  <c:v>9.2328846352787011</c:v>
                </c:pt>
                <c:pt idx="3555">
                  <c:v>9.2328846352787011</c:v>
                </c:pt>
                <c:pt idx="3556">
                  <c:v>9.2328846352787011</c:v>
                </c:pt>
                <c:pt idx="3557">
                  <c:v>9.2328846352787011</c:v>
                </c:pt>
                <c:pt idx="3558">
                  <c:v>9.2328846352787011</c:v>
                </c:pt>
                <c:pt idx="3559">
                  <c:v>9.2328846352787011</c:v>
                </c:pt>
                <c:pt idx="3560">
                  <c:v>9.2328846352787011</c:v>
                </c:pt>
                <c:pt idx="3561">
                  <c:v>9.2328846352787011</c:v>
                </c:pt>
                <c:pt idx="3562">
                  <c:v>9.2328846352787011</c:v>
                </c:pt>
                <c:pt idx="3563">
                  <c:v>9.2328846352787011</c:v>
                </c:pt>
                <c:pt idx="3564">
                  <c:v>9.2328846352787011</c:v>
                </c:pt>
                <c:pt idx="3565">
                  <c:v>9.2328846352787011</c:v>
                </c:pt>
                <c:pt idx="3566">
                  <c:v>9.2328846352787011</c:v>
                </c:pt>
                <c:pt idx="3567">
                  <c:v>9.2328846352787011</c:v>
                </c:pt>
                <c:pt idx="3568">
                  <c:v>9.2328846352787011</c:v>
                </c:pt>
                <c:pt idx="3569">
                  <c:v>9.2328846352787011</c:v>
                </c:pt>
                <c:pt idx="3570">
                  <c:v>9.2328846352787011</c:v>
                </c:pt>
                <c:pt idx="3571">
                  <c:v>9.2328846352787011</c:v>
                </c:pt>
                <c:pt idx="3572">
                  <c:v>9.2328846352787011</c:v>
                </c:pt>
                <c:pt idx="3573">
                  <c:v>9.2328846352787011</c:v>
                </c:pt>
                <c:pt idx="3574">
                  <c:v>9.2328846352787011</c:v>
                </c:pt>
                <c:pt idx="3575">
                  <c:v>9.2328846352787011</c:v>
                </c:pt>
                <c:pt idx="3576">
                  <c:v>9.2328846352787011</c:v>
                </c:pt>
                <c:pt idx="3577">
                  <c:v>9.2328846352787011</c:v>
                </c:pt>
                <c:pt idx="3578">
                  <c:v>9.2328846352787011</c:v>
                </c:pt>
                <c:pt idx="3579">
                  <c:v>9.2328846352787011</c:v>
                </c:pt>
                <c:pt idx="3580">
                  <c:v>9.2328846352787011</c:v>
                </c:pt>
                <c:pt idx="3581">
                  <c:v>9.2328846352787011</c:v>
                </c:pt>
                <c:pt idx="3582">
                  <c:v>9.2328846352787011</c:v>
                </c:pt>
                <c:pt idx="3583">
                  <c:v>9.2328846352787011</c:v>
                </c:pt>
                <c:pt idx="3584">
                  <c:v>9.2328846352787011</c:v>
                </c:pt>
                <c:pt idx="3585">
                  <c:v>9.2328846352787011</c:v>
                </c:pt>
                <c:pt idx="3586">
                  <c:v>9.2328846352787011</c:v>
                </c:pt>
                <c:pt idx="3587">
                  <c:v>9.2328846352787011</c:v>
                </c:pt>
                <c:pt idx="3588">
                  <c:v>9.2328846352787011</c:v>
                </c:pt>
                <c:pt idx="3589">
                  <c:v>9.2328846352787011</c:v>
                </c:pt>
                <c:pt idx="3590">
                  <c:v>9.2328846352787011</c:v>
                </c:pt>
                <c:pt idx="3591">
                  <c:v>9.2328846352787011</c:v>
                </c:pt>
                <c:pt idx="3592">
                  <c:v>9.2328846352787011</c:v>
                </c:pt>
                <c:pt idx="3593">
                  <c:v>9.2328846352787011</c:v>
                </c:pt>
                <c:pt idx="3594">
                  <c:v>9.2328846352787011</c:v>
                </c:pt>
                <c:pt idx="3595">
                  <c:v>9.2328846352787011</c:v>
                </c:pt>
                <c:pt idx="3596">
                  <c:v>9.2328846352787011</c:v>
                </c:pt>
                <c:pt idx="3597">
                  <c:v>9.2328846352787011</c:v>
                </c:pt>
                <c:pt idx="3598">
                  <c:v>9.2328846352787011</c:v>
                </c:pt>
                <c:pt idx="3599">
                  <c:v>9.2328846352787011</c:v>
                </c:pt>
                <c:pt idx="3600">
                  <c:v>9.2328846352787011</c:v>
                </c:pt>
                <c:pt idx="3601">
                  <c:v>9.2328846352787011</c:v>
                </c:pt>
                <c:pt idx="3602">
                  <c:v>9.2328846352787011</c:v>
                </c:pt>
                <c:pt idx="3603">
                  <c:v>9.2328846352787011</c:v>
                </c:pt>
                <c:pt idx="3604">
                  <c:v>9.2328846352787011</c:v>
                </c:pt>
                <c:pt idx="3605">
                  <c:v>9.2328846352787011</c:v>
                </c:pt>
                <c:pt idx="3606">
                  <c:v>9.2328846352787011</c:v>
                </c:pt>
                <c:pt idx="3607">
                  <c:v>9.2328846352787011</c:v>
                </c:pt>
                <c:pt idx="3608">
                  <c:v>9.2328846352787011</c:v>
                </c:pt>
                <c:pt idx="3609">
                  <c:v>9.2328846352787011</c:v>
                </c:pt>
                <c:pt idx="3610">
                  <c:v>9.2328846352787011</c:v>
                </c:pt>
                <c:pt idx="3611">
                  <c:v>9.2328846352787011</c:v>
                </c:pt>
                <c:pt idx="3612">
                  <c:v>9.2328846352787011</c:v>
                </c:pt>
                <c:pt idx="3613">
                  <c:v>9.2328846352787011</c:v>
                </c:pt>
                <c:pt idx="3614">
                  <c:v>9.2328846352787011</c:v>
                </c:pt>
                <c:pt idx="3615">
                  <c:v>9.2328846352787011</c:v>
                </c:pt>
                <c:pt idx="3616">
                  <c:v>9.2328846352787011</c:v>
                </c:pt>
                <c:pt idx="3617">
                  <c:v>9.2328846352787011</c:v>
                </c:pt>
                <c:pt idx="3618">
                  <c:v>9.2328846352787011</c:v>
                </c:pt>
                <c:pt idx="3619">
                  <c:v>9.2328846352787011</c:v>
                </c:pt>
                <c:pt idx="3620">
                  <c:v>9.2328846352787011</c:v>
                </c:pt>
                <c:pt idx="3621">
                  <c:v>9.2328846352787011</c:v>
                </c:pt>
                <c:pt idx="3622">
                  <c:v>9.2328846352787011</c:v>
                </c:pt>
                <c:pt idx="3623">
                  <c:v>9.2328846352787011</c:v>
                </c:pt>
                <c:pt idx="3624">
                  <c:v>9.2328846352787011</c:v>
                </c:pt>
                <c:pt idx="3625">
                  <c:v>9.2328846352787011</c:v>
                </c:pt>
                <c:pt idx="3626">
                  <c:v>9.2328846352787011</c:v>
                </c:pt>
                <c:pt idx="3627">
                  <c:v>9.2328846352787011</c:v>
                </c:pt>
                <c:pt idx="3628">
                  <c:v>9.2328846352787011</c:v>
                </c:pt>
                <c:pt idx="3629">
                  <c:v>9.2328846352787011</c:v>
                </c:pt>
                <c:pt idx="3630">
                  <c:v>9.2328846352787011</c:v>
                </c:pt>
                <c:pt idx="3631">
                  <c:v>9.2328846352787011</c:v>
                </c:pt>
                <c:pt idx="3632">
                  <c:v>9.2328846352787011</c:v>
                </c:pt>
                <c:pt idx="3633">
                  <c:v>9.2328846352787011</c:v>
                </c:pt>
                <c:pt idx="3634">
                  <c:v>9.2328846352787011</c:v>
                </c:pt>
                <c:pt idx="3635">
                  <c:v>9.2328846352787011</c:v>
                </c:pt>
                <c:pt idx="3636">
                  <c:v>9.2328846352787011</c:v>
                </c:pt>
                <c:pt idx="3637">
                  <c:v>9.2328846352787011</c:v>
                </c:pt>
                <c:pt idx="3638">
                  <c:v>9.2328846352787011</c:v>
                </c:pt>
                <c:pt idx="3639">
                  <c:v>9.2328846352787011</c:v>
                </c:pt>
                <c:pt idx="3640">
                  <c:v>9.2328846352787011</c:v>
                </c:pt>
                <c:pt idx="3641">
                  <c:v>9.2328846352787011</c:v>
                </c:pt>
                <c:pt idx="3642">
                  <c:v>9.2328846352787011</c:v>
                </c:pt>
                <c:pt idx="3643">
                  <c:v>9.2328846352787011</c:v>
                </c:pt>
                <c:pt idx="3644">
                  <c:v>9.2328846352787011</c:v>
                </c:pt>
                <c:pt idx="3645">
                  <c:v>9.2328846352787011</c:v>
                </c:pt>
                <c:pt idx="3646">
                  <c:v>9.2328846352787011</c:v>
                </c:pt>
                <c:pt idx="3647">
                  <c:v>9.2328846352787011</c:v>
                </c:pt>
                <c:pt idx="3648">
                  <c:v>9.2328846352787011</c:v>
                </c:pt>
                <c:pt idx="3649">
                  <c:v>9.2328846352787011</c:v>
                </c:pt>
                <c:pt idx="3650">
                  <c:v>9.2328846352787011</c:v>
                </c:pt>
                <c:pt idx="3651">
                  <c:v>9.2328846352787011</c:v>
                </c:pt>
                <c:pt idx="3652">
                  <c:v>9.2328846352787011</c:v>
                </c:pt>
                <c:pt idx="3653">
                  <c:v>9.2328846352787011</c:v>
                </c:pt>
                <c:pt idx="3654">
                  <c:v>9.2328846352787011</c:v>
                </c:pt>
                <c:pt idx="3655">
                  <c:v>9.2328846352787011</c:v>
                </c:pt>
                <c:pt idx="3656">
                  <c:v>9.2328846352787011</c:v>
                </c:pt>
                <c:pt idx="3657">
                  <c:v>9.2328846352787011</c:v>
                </c:pt>
                <c:pt idx="3658">
                  <c:v>9.2328846352787011</c:v>
                </c:pt>
                <c:pt idx="3659">
                  <c:v>9.2328846352787011</c:v>
                </c:pt>
                <c:pt idx="3660">
                  <c:v>9.2328846352787011</c:v>
                </c:pt>
                <c:pt idx="3661">
                  <c:v>9.2328846352787011</c:v>
                </c:pt>
                <c:pt idx="3662">
                  <c:v>9.2328846352787011</c:v>
                </c:pt>
                <c:pt idx="3663">
                  <c:v>9.2328846352787011</c:v>
                </c:pt>
                <c:pt idx="3664">
                  <c:v>9.2328846352787011</c:v>
                </c:pt>
                <c:pt idx="3665">
                  <c:v>9.2328846352787011</c:v>
                </c:pt>
                <c:pt idx="3666">
                  <c:v>9.2328846352787011</c:v>
                </c:pt>
                <c:pt idx="3667">
                  <c:v>9.2328846352787011</c:v>
                </c:pt>
                <c:pt idx="3668">
                  <c:v>9.2328846352787011</c:v>
                </c:pt>
                <c:pt idx="3669">
                  <c:v>9.2328846352787011</c:v>
                </c:pt>
                <c:pt idx="3670">
                  <c:v>9.2328846352787011</c:v>
                </c:pt>
                <c:pt idx="3671">
                  <c:v>9.2328846352787011</c:v>
                </c:pt>
                <c:pt idx="3672">
                  <c:v>9.2328846352787011</c:v>
                </c:pt>
                <c:pt idx="3673">
                  <c:v>9.2328846352787011</c:v>
                </c:pt>
                <c:pt idx="3674">
                  <c:v>9.2328846352787011</c:v>
                </c:pt>
                <c:pt idx="3675">
                  <c:v>9.2328846352787011</c:v>
                </c:pt>
                <c:pt idx="3676">
                  <c:v>9.2328846352787011</c:v>
                </c:pt>
                <c:pt idx="3677">
                  <c:v>9.2328846352787011</c:v>
                </c:pt>
                <c:pt idx="3678">
                  <c:v>9.2328846352787011</c:v>
                </c:pt>
                <c:pt idx="3679">
                  <c:v>9.2328846352787011</c:v>
                </c:pt>
                <c:pt idx="3680">
                  <c:v>9.2328846352787011</c:v>
                </c:pt>
                <c:pt idx="3681">
                  <c:v>9.2328846352787011</c:v>
                </c:pt>
                <c:pt idx="3682">
                  <c:v>9.2328846352787011</c:v>
                </c:pt>
                <c:pt idx="3683">
                  <c:v>9.2328846352787011</c:v>
                </c:pt>
                <c:pt idx="3684">
                  <c:v>9.2328846352787011</c:v>
                </c:pt>
                <c:pt idx="3685">
                  <c:v>9.2328846352787011</c:v>
                </c:pt>
                <c:pt idx="3686">
                  <c:v>9.2328846352787011</c:v>
                </c:pt>
                <c:pt idx="3687">
                  <c:v>9.2328846352787011</c:v>
                </c:pt>
                <c:pt idx="3688">
                  <c:v>9.2328846352787011</c:v>
                </c:pt>
                <c:pt idx="3689">
                  <c:v>9.2328846352787011</c:v>
                </c:pt>
                <c:pt idx="3690">
                  <c:v>9.2328846352787011</c:v>
                </c:pt>
                <c:pt idx="3691">
                  <c:v>9.2328846352787011</c:v>
                </c:pt>
                <c:pt idx="3692">
                  <c:v>9.2328846352787011</c:v>
                </c:pt>
                <c:pt idx="3693">
                  <c:v>9.2328846352787011</c:v>
                </c:pt>
                <c:pt idx="3694">
                  <c:v>9.2328846352787011</c:v>
                </c:pt>
                <c:pt idx="3695">
                  <c:v>9.2328846352787011</c:v>
                </c:pt>
                <c:pt idx="3696">
                  <c:v>9.2328846352787011</c:v>
                </c:pt>
                <c:pt idx="3697">
                  <c:v>9.2328846352787011</c:v>
                </c:pt>
                <c:pt idx="3698">
                  <c:v>9.2328846352787011</c:v>
                </c:pt>
                <c:pt idx="3699">
                  <c:v>9.2328846352787011</c:v>
                </c:pt>
                <c:pt idx="3700">
                  <c:v>9.2328846352787011</c:v>
                </c:pt>
                <c:pt idx="3701">
                  <c:v>9.2328846352787011</c:v>
                </c:pt>
                <c:pt idx="3702">
                  <c:v>9.2328846352787011</c:v>
                </c:pt>
                <c:pt idx="3703">
                  <c:v>9.2328846352787011</c:v>
                </c:pt>
                <c:pt idx="3704">
                  <c:v>9.2328846352787011</c:v>
                </c:pt>
                <c:pt idx="3705">
                  <c:v>9.2328846352787011</c:v>
                </c:pt>
                <c:pt idx="3706">
                  <c:v>9.2328846352787011</c:v>
                </c:pt>
                <c:pt idx="3707">
                  <c:v>9.2328846352787011</c:v>
                </c:pt>
                <c:pt idx="3708">
                  <c:v>9.2328846352787011</c:v>
                </c:pt>
                <c:pt idx="3709">
                  <c:v>9.2328846352787011</c:v>
                </c:pt>
                <c:pt idx="3710">
                  <c:v>9.2328846352787011</c:v>
                </c:pt>
                <c:pt idx="3711">
                  <c:v>9.2328846352787011</c:v>
                </c:pt>
                <c:pt idx="3712">
                  <c:v>9.2328846352787011</c:v>
                </c:pt>
                <c:pt idx="3713">
                  <c:v>9.2328846352787011</c:v>
                </c:pt>
                <c:pt idx="3714">
                  <c:v>9.2328846352787011</c:v>
                </c:pt>
                <c:pt idx="3715">
                  <c:v>9.2328846352787011</c:v>
                </c:pt>
                <c:pt idx="3716">
                  <c:v>9.2328846352787011</c:v>
                </c:pt>
                <c:pt idx="3717">
                  <c:v>9.2328846352787011</c:v>
                </c:pt>
                <c:pt idx="3718">
                  <c:v>9.2328846352787011</c:v>
                </c:pt>
                <c:pt idx="3719">
                  <c:v>9.2328846352787011</c:v>
                </c:pt>
                <c:pt idx="3720">
                  <c:v>9.2328846352787011</c:v>
                </c:pt>
                <c:pt idx="3721">
                  <c:v>9.2328846352787011</c:v>
                </c:pt>
                <c:pt idx="3722">
                  <c:v>9.2328846352787011</c:v>
                </c:pt>
                <c:pt idx="3723">
                  <c:v>9.2328846352787011</c:v>
                </c:pt>
                <c:pt idx="3724">
                  <c:v>9.2328846352787011</c:v>
                </c:pt>
                <c:pt idx="3725">
                  <c:v>9.2328846352787011</c:v>
                </c:pt>
                <c:pt idx="3726">
                  <c:v>9.2328846352787011</c:v>
                </c:pt>
                <c:pt idx="3727">
                  <c:v>9.2328846352787011</c:v>
                </c:pt>
                <c:pt idx="3728">
                  <c:v>9.2328846352787011</c:v>
                </c:pt>
                <c:pt idx="3729">
                  <c:v>9.2328846352787011</c:v>
                </c:pt>
                <c:pt idx="3730">
                  <c:v>9.2328846352787011</c:v>
                </c:pt>
                <c:pt idx="3731">
                  <c:v>9.2328846352787011</c:v>
                </c:pt>
                <c:pt idx="3732">
                  <c:v>9.2328846352787011</c:v>
                </c:pt>
                <c:pt idx="3733">
                  <c:v>9.2328846352787011</c:v>
                </c:pt>
                <c:pt idx="3734">
                  <c:v>9.2328846352787011</c:v>
                </c:pt>
                <c:pt idx="3735">
                  <c:v>9.2328846352787011</c:v>
                </c:pt>
                <c:pt idx="3736">
                  <c:v>9.2328846352787011</c:v>
                </c:pt>
                <c:pt idx="3737">
                  <c:v>9.2328846352787011</c:v>
                </c:pt>
                <c:pt idx="3738">
                  <c:v>9.2328846352787011</c:v>
                </c:pt>
                <c:pt idx="3739">
                  <c:v>9.2328846352787011</c:v>
                </c:pt>
                <c:pt idx="3740">
                  <c:v>9.2328846352787011</c:v>
                </c:pt>
                <c:pt idx="3741">
                  <c:v>9.2328846352787011</c:v>
                </c:pt>
                <c:pt idx="3742">
                  <c:v>9.2328846352787011</c:v>
                </c:pt>
                <c:pt idx="3743">
                  <c:v>9.2328846352787011</c:v>
                </c:pt>
                <c:pt idx="3744">
                  <c:v>9.2328846352787011</c:v>
                </c:pt>
                <c:pt idx="3745">
                  <c:v>9.2328846352787011</c:v>
                </c:pt>
                <c:pt idx="3746">
                  <c:v>9.2328846352787011</c:v>
                </c:pt>
                <c:pt idx="3747">
                  <c:v>9.2328846352787011</c:v>
                </c:pt>
                <c:pt idx="3748">
                  <c:v>9.2328846352787011</c:v>
                </c:pt>
                <c:pt idx="3749">
                  <c:v>9.2328846352787011</c:v>
                </c:pt>
                <c:pt idx="3750">
                  <c:v>9.2328846352787011</c:v>
                </c:pt>
                <c:pt idx="3751">
                  <c:v>9.2328846352787011</c:v>
                </c:pt>
                <c:pt idx="3752">
                  <c:v>9.2328846352787011</c:v>
                </c:pt>
                <c:pt idx="3753">
                  <c:v>9.2328846352787011</c:v>
                </c:pt>
                <c:pt idx="3754">
                  <c:v>9.2328846352787011</c:v>
                </c:pt>
                <c:pt idx="3755">
                  <c:v>9.2328846352787011</c:v>
                </c:pt>
                <c:pt idx="3756">
                  <c:v>9.2328846352787011</c:v>
                </c:pt>
                <c:pt idx="3757">
                  <c:v>9.2328846352787011</c:v>
                </c:pt>
                <c:pt idx="3758">
                  <c:v>9.2328846352787011</c:v>
                </c:pt>
                <c:pt idx="3759">
                  <c:v>9.2328846352787011</c:v>
                </c:pt>
                <c:pt idx="3760">
                  <c:v>9.2328846352787011</c:v>
                </c:pt>
                <c:pt idx="3761">
                  <c:v>9.2328846352787011</c:v>
                </c:pt>
                <c:pt idx="3762">
                  <c:v>9.2328846352787011</c:v>
                </c:pt>
                <c:pt idx="3763">
                  <c:v>9.2328846352787011</c:v>
                </c:pt>
                <c:pt idx="3764">
                  <c:v>9.2328846352787011</c:v>
                </c:pt>
                <c:pt idx="3765">
                  <c:v>9.2328846352787011</c:v>
                </c:pt>
                <c:pt idx="3766">
                  <c:v>9.2328846352787011</c:v>
                </c:pt>
                <c:pt idx="3767">
                  <c:v>9.2328846352787011</c:v>
                </c:pt>
                <c:pt idx="3768">
                  <c:v>9.2328846352787011</c:v>
                </c:pt>
                <c:pt idx="3769">
                  <c:v>9.2328846352787011</c:v>
                </c:pt>
                <c:pt idx="3770">
                  <c:v>9.2328846352787011</c:v>
                </c:pt>
                <c:pt idx="3771">
                  <c:v>9.2328846352787011</c:v>
                </c:pt>
                <c:pt idx="3772">
                  <c:v>9.2328846352787011</c:v>
                </c:pt>
                <c:pt idx="3773">
                  <c:v>9.2328846352787011</c:v>
                </c:pt>
                <c:pt idx="3774">
                  <c:v>9.2328846352787011</c:v>
                </c:pt>
                <c:pt idx="3775">
                  <c:v>9.2328846352787011</c:v>
                </c:pt>
                <c:pt idx="3776">
                  <c:v>9.2328846352787011</c:v>
                </c:pt>
                <c:pt idx="3777">
                  <c:v>9.2328846352787011</c:v>
                </c:pt>
                <c:pt idx="3778">
                  <c:v>9.2328846352787011</c:v>
                </c:pt>
                <c:pt idx="3779">
                  <c:v>9.2328846352787011</c:v>
                </c:pt>
                <c:pt idx="3780">
                  <c:v>9.2328846352787011</c:v>
                </c:pt>
                <c:pt idx="3781">
                  <c:v>9.2328846352787011</c:v>
                </c:pt>
                <c:pt idx="3782">
                  <c:v>9.2328846352787011</c:v>
                </c:pt>
                <c:pt idx="3783">
                  <c:v>9.2328846352787011</c:v>
                </c:pt>
                <c:pt idx="3784">
                  <c:v>9.2328846352787011</c:v>
                </c:pt>
                <c:pt idx="3785">
                  <c:v>9.2328846352787011</c:v>
                </c:pt>
                <c:pt idx="3786">
                  <c:v>9.2328846352787011</c:v>
                </c:pt>
                <c:pt idx="3787">
                  <c:v>9.2328846352787011</c:v>
                </c:pt>
                <c:pt idx="3788">
                  <c:v>9.2328846352787011</c:v>
                </c:pt>
                <c:pt idx="3789">
                  <c:v>9.2328846352787011</c:v>
                </c:pt>
                <c:pt idx="3790">
                  <c:v>9.2328846352787011</c:v>
                </c:pt>
                <c:pt idx="3791">
                  <c:v>9.2328846352787011</c:v>
                </c:pt>
                <c:pt idx="3792">
                  <c:v>9.2328846352787011</c:v>
                </c:pt>
                <c:pt idx="3793">
                  <c:v>9.2328846352787011</c:v>
                </c:pt>
                <c:pt idx="3794">
                  <c:v>9.2328846352787011</c:v>
                </c:pt>
                <c:pt idx="3795">
                  <c:v>9.2328846352787011</c:v>
                </c:pt>
                <c:pt idx="3796">
                  <c:v>9.2328846352787011</c:v>
                </c:pt>
                <c:pt idx="3797">
                  <c:v>9.2328846352787011</c:v>
                </c:pt>
                <c:pt idx="3798">
                  <c:v>9.2328846352787011</c:v>
                </c:pt>
                <c:pt idx="3799">
                  <c:v>9.2328846352787011</c:v>
                </c:pt>
                <c:pt idx="3800">
                  <c:v>9.2328846352787011</c:v>
                </c:pt>
                <c:pt idx="3801">
                  <c:v>9.2328846352787011</c:v>
                </c:pt>
                <c:pt idx="3802">
                  <c:v>9.2328846352787011</c:v>
                </c:pt>
                <c:pt idx="3803">
                  <c:v>9.2328846352787011</c:v>
                </c:pt>
                <c:pt idx="3804">
                  <c:v>9.2328846352787011</c:v>
                </c:pt>
                <c:pt idx="3805">
                  <c:v>9.2328846352787011</c:v>
                </c:pt>
                <c:pt idx="3806">
                  <c:v>9.2328846352787011</c:v>
                </c:pt>
                <c:pt idx="3807">
                  <c:v>9.2328846352787011</c:v>
                </c:pt>
                <c:pt idx="3808">
                  <c:v>9.2328846352787011</c:v>
                </c:pt>
                <c:pt idx="3809">
                  <c:v>9.2328846352787011</c:v>
                </c:pt>
                <c:pt idx="3810">
                  <c:v>9.2328846352787011</c:v>
                </c:pt>
                <c:pt idx="3811">
                  <c:v>9.2328846352787011</c:v>
                </c:pt>
                <c:pt idx="3812">
                  <c:v>9.2328846352787011</c:v>
                </c:pt>
                <c:pt idx="3813">
                  <c:v>9.2328846352787011</c:v>
                </c:pt>
                <c:pt idx="3814">
                  <c:v>9.2328846352787011</c:v>
                </c:pt>
                <c:pt idx="3815">
                  <c:v>9.2328846352787011</c:v>
                </c:pt>
                <c:pt idx="3816">
                  <c:v>9.2328846352787011</c:v>
                </c:pt>
                <c:pt idx="3817">
                  <c:v>9.2328846352787011</c:v>
                </c:pt>
                <c:pt idx="3818">
                  <c:v>9.2328846352787011</c:v>
                </c:pt>
                <c:pt idx="3819">
                  <c:v>9.2328846352787011</c:v>
                </c:pt>
                <c:pt idx="3820">
                  <c:v>9.2328846352787011</c:v>
                </c:pt>
                <c:pt idx="3821">
                  <c:v>9.2328846352787011</c:v>
                </c:pt>
                <c:pt idx="3822">
                  <c:v>9.2328846352787011</c:v>
                </c:pt>
                <c:pt idx="3823">
                  <c:v>9.2328846352787011</c:v>
                </c:pt>
                <c:pt idx="3824">
                  <c:v>9.2328846352787011</c:v>
                </c:pt>
                <c:pt idx="3825">
                  <c:v>9.2328846352787011</c:v>
                </c:pt>
                <c:pt idx="3826">
                  <c:v>9.2328846352787011</c:v>
                </c:pt>
                <c:pt idx="3827">
                  <c:v>9.2328846352787011</c:v>
                </c:pt>
                <c:pt idx="3828">
                  <c:v>9.2328846352787011</c:v>
                </c:pt>
                <c:pt idx="3829">
                  <c:v>9.2328846352787011</c:v>
                </c:pt>
                <c:pt idx="3830">
                  <c:v>9.2328846352787011</c:v>
                </c:pt>
                <c:pt idx="3831">
                  <c:v>9.2328846352787011</c:v>
                </c:pt>
                <c:pt idx="3832">
                  <c:v>9.2328846352787011</c:v>
                </c:pt>
                <c:pt idx="3833">
                  <c:v>9.2328846352787011</c:v>
                </c:pt>
                <c:pt idx="3834">
                  <c:v>9.2328846352787011</c:v>
                </c:pt>
                <c:pt idx="3835">
                  <c:v>9.2328846352787011</c:v>
                </c:pt>
                <c:pt idx="3836">
                  <c:v>9.2328846352787011</c:v>
                </c:pt>
                <c:pt idx="3837">
                  <c:v>9.2328846352787011</c:v>
                </c:pt>
                <c:pt idx="3838">
                  <c:v>9.2328846352787011</c:v>
                </c:pt>
                <c:pt idx="3839">
                  <c:v>9.2328846352787011</c:v>
                </c:pt>
                <c:pt idx="3840">
                  <c:v>9.2328846352787011</c:v>
                </c:pt>
                <c:pt idx="3841">
                  <c:v>9.2328846352787011</c:v>
                </c:pt>
                <c:pt idx="3842">
                  <c:v>9.2328846352787011</c:v>
                </c:pt>
                <c:pt idx="3843">
                  <c:v>9.2328846352787011</c:v>
                </c:pt>
                <c:pt idx="3844">
                  <c:v>9.2328846352787011</c:v>
                </c:pt>
                <c:pt idx="3845">
                  <c:v>9.2328846352787011</c:v>
                </c:pt>
                <c:pt idx="3846">
                  <c:v>9.2328846352787011</c:v>
                </c:pt>
                <c:pt idx="3847">
                  <c:v>9.2328846352787011</c:v>
                </c:pt>
                <c:pt idx="3848">
                  <c:v>9.2328846352787011</c:v>
                </c:pt>
                <c:pt idx="3849">
                  <c:v>9.2328846352787011</c:v>
                </c:pt>
                <c:pt idx="3850">
                  <c:v>9.2328846352787011</c:v>
                </c:pt>
                <c:pt idx="3851">
                  <c:v>9.2328846352787011</c:v>
                </c:pt>
                <c:pt idx="3852">
                  <c:v>9.2328846352787011</c:v>
                </c:pt>
                <c:pt idx="3853">
                  <c:v>9.2328846352787011</c:v>
                </c:pt>
                <c:pt idx="3854">
                  <c:v>9.2328846352787011</c:v>
                </c:pt>
                <c:pt idx="3855">
                  <c:v>9.2328846352787011</c:v>
                </c:pt>
                <c:pt idx="3856">
                  <c:v>9.2328846352787011</c:v>
                </c:pt>
                <c:pt idx="3857">
                  <c:v>9.2328846352787011</c:v>
                </c:pt>
                <c:pt idx="3858">
                  <c:v>9.2328846352787011</c:v>
                </c:pt>
                <c:pt idx="3859">
                  <c:v>9.2328846352787011</c:v>
                </c:pt>
                <c:pt idx="3860">
                  <c:v>9.2328846352787011</c:v>
                </c:pt>
                <c:pt idx="3861">
                  <c:v>9.2328846352787011</c:v>
                </c:pt>
                <c:pt idx="3862">
                  <c:v>9.2328846352787011</c:v>
                </c:pt>
                <c:pt idx="3863">
                  <c:v>9.2328846352787011</c:v>
                </c:pt>
                <c:pt idx="3864">
                  <c:v>9.2328846352787011</c:v>
                </c:pt>
                <c:pt idx="3865">
                  <c:v>9.2328846352787011</c:v>
                </c:pt>
                <c:pt idx="3866">
                  <c:v>9.2328846352787011</c:v>
                </c:pt>
                <c:pt idx="3867">
                  <c:v>9.2328846352787011</c:v>
                </c:pt>
                <c:pt idx="3868">
                  <c:v>9.2328846352787011</c:v>
                </c:pt>
                <c:pt idx="3869">
                  <c:v>9.2328846352787011</c:v>
                </c:pt>
                <c:pt idx="3870">
                  <c:v>9.2328846352787011</c:v>
                </c:pt>
                <c:pt idx="3871">
                  <c:v>9.2328846352787011</c:v>
                </c:pt>
                <c:pt idx="3872">
                  <c:v>9.2328846352787011</c:v>
                </c:pt>
                <c:pt idx="3873">
                  <c:v>9.2328846352787011</c:v>
                </c:pt>
                <c:pt idx="3874">
                  <c:v>9.2328846352787011</c:v>
                </c:pt>
                <c:pt idx="3875">
                  <c:v>9.2328846352787011</c:v>
                </c:pt>
                <c:pt idx="3876">
                  <c:v>9.2328846352787011</c:v>
                </c:pt>
                <c:pt idx="3877">
                  <c:v>9.2328846352787011</c:v>
                </c:pt>
                <c:pt idx="3878">
                  <c:v>9.2328846352787011</c:v>
                </c:pt>
                <c:pt idx="3879">
                  <c:v>9.2328846352787011</c:v>
                </c:pt>
                <c:pt idx="3880">
                  <c:v>9.2328846352787011</c:v>
                </c:pt>
                <c:pt idx="3881">
                  <c:v>9.2328846352787011</c:v>
                </c:pt>
                <c:pt idx="3882">
                  <c:v>9.2328846352787011</c:v>
                </c:pt>
                <c:pt idx="3883">
                  <c:v>9.2328846352787011</c:v>
                </c:pt>
                <c:pt idx="3884">
                  <c:v>9.2328846352787011</c:v>
                </c:pt>
                <c:pt idx="3885">
                  <c:v>9.2328846352787011</c:v>
                </c:pt>
                <c:pt idx="3886">
                  <c:v>9.2328846352787011</c:v>
                </c:pt>
                <c:pt idx="3887">
                  <c:v>9.2328846352787011</c:v>
                </c:pt>
                <c:pt idx="3888">
                  <c:v>9.2328846352787011</c:v>
                </c:pt>
                <c:pt idx="3889">
                  <c:v>9.2328846352787011</c:v>
                </c:pt>
                <c:pt idx="3890">
                  <c:v>9.2328846352787011</c:v>
                </c:pt>
                <c:pt idx="3891">
                  <c:v>9.2328846352787011</c:v>
                </c:pt>
                <c:pt idx="3892">
                  <c:v>9.2328846352787011</c:v>
                </c:pt>
                <c:pt idx="3893">
                  <c:v>9.2328846352787011</c:v>
                </c:pt>
                <c:pt idx="3894">
                  <c:v>9.2328846352787011</c:v>
                </c:pt>
                <c:pt idx="3895">
                  <c:v>9.2328846352787011</c:v>
                </c:pt>
                <c:pt idx="3896">
                  <c:v>9.2328846352787011</c:v>
                </c:pt>
                <c:pt idx="3897">
                  <c:v>9.2328846352787011</c:v>
                </c:pt>
                <c:pt idx="3898">
                  <c:v>9.2328846352787011</c:v>
                </c:pt>
                <c:pt idx="3899">
                  <c:v>9.2328846352787011</c:v>
                </c:pt>
                <c:pt idx="3900">
                  <c:v>9.2328846352787011</c:v>
                </c:pt>
                <c:pt idx="3901">
                  <c:v>9.2328846352787011</c:v>
                </c:pt>
                <c:pt idx="3902">
                  <c:v>9.2328846352787011</c:v>
                </c:pt>
                <c:pt idx="3903">
                  <c:v>9.2328846352787011</c:v>
                </c:pt>
                <c:pt idx="3904">
                  <c:v>9.2328846352787011</c:v>
                </c:pt>
                <c:pt idx="3905">
                  <c:v>9.2328846352787011</c:v>
                </c:pt>
                <c:pt idx="3906">
                  <c:v>9.2328846352787011</c:v>
                </c:pt>
                <c:pt idx="3907">
                  <c:v>9.2328846352787011</c:v>
                </c:pt>
                <c:pt idx="3908">
                  <c:v>9.2328846352787011</c:v>
                </c:pt>
                <c:pt idx="3909">
                  <c:v>9.2328846352787011</c:v>
                </c:pt>
                <c:pt idx="3910">
                  <c:v>9.2328846352787011</c:v>
                </c:pt>
                <c:pt idx="3911">
                  <c:v>9.2328846352787011</c:v>
                </c:pt>
                <c:pt idx="3912">
                  <c:v>9.2328846352787011</c:v>
                </c:pt>
                <c:pt idx="3913">
                  <c:v>9.2328846352787011</c:v>
                </c:pt>
                <c:pt idx="3914">
                  <c:v>9.2328846352787011</c:v>
                </c:pt>
                <c:pt idx="3915">
                  <c:v>9.2328846352787011</c:v>
                </c:pt>
                <c:pt idx="3916">
                  <c:v>9.2328846352787011</c:v>
                </c:pt>
                <c:pt idx="3917">
                  <c:v>9.2328846352787011</c:v>
                </c:pt>
                <c:pt idx="3918">
                  <c:v>9.2328846352787011</c:v>
                </c:pt>
                <c:pt idx="3919">
                  <c:v>9.2328846352787011</c:v>
                </c:pt>
                <c:pt idx="3920">
                  <c:v>9.2328846352787011</c:v>
                </c:pt>
                <c:pt idx="3921">
                  <c:v>9.2328846352787011</c:v>
                </c:pt>
                <c:pt idx="3922">
                  <c:v>9.2328846352787011</c:v>
                </c:pt>
                <c:pt idx="3923">
                  <c:v>9.2328846352787011</c:v>
                </c:pt>
                <c:pt idx="3924">
                  <c:v>9.2328846352787011</c:v>
                </c:pt>
                <c:pt idx="3925">
                  <c:v>9.2328846352787011</c:v>
                </c:pt>
                <c:pt idx="3926">
                  <c:v>9.2328846352787011</c:v>
                </c:pt>
                <c:pt idx="3927">
                  <c:v>9.2328846352787011</c:v>
                </c:pt>
                <c:pt idx="3928">
                  <c:v>9.2328846352787011</c:v>
                </c:pt>
                <c:pt idx="3929">
                  <c:v>9.2328846352787011</c:v>
                </c:pt>
                <c:pt idx="3930">
                  <c:v>9.2328846352787011</c:v>
                </c:pt>
                <c:pt idx="3931">
                  <c:v>9.2328846352787011</c:v>
                </c:pt>
                <c:pt idx="3932">
                  <c:v>9.2328846352787011</c:v>
                </c:pt>
                <c:pt idx="3933">
                  <c:v>9.2328846352787011</c:v>
                </c:pt>
                <c:pt idx="3934">
                  <c:v>9.2328846352787011</c:v>
                </c:pt>
                <c:pt idx="3935">
                  <c:v>9.2328846352787011</c:v>
                </c:pt>
                <c:pt idx="3936">
                  <c:v>9.2328846352787011</c:v>
                </c:pt>
                <c:pt idx="3937">
                  <c:v>9.2328846352787011</c:v>
                </c:pt>
                <c:pt idx="3938">
                  <c:v>9.2328846352787011</c:v>
                </c:pt>
                <c:pt idx="3939">
                  <c:v>9.2328846352787011</c:v>
                </c:pt>
                <c:pt idx="3940">
                  <c:v>9.2328846352787011</c:v>
                </c:pt>
                <c:pt idx="3941">
                  <c:v>9.2328846352787011</c:v>
                </c:pt>
                <c:pt idx="3942">
                  <c:v>9.2328846352787011</c:v>
                </c:pt>
                <c:pt idx="3943">
                  <c:v>9.2328846352787011</c:v>
                </c:pt>
                <c:pt idx="3944">
                  <c:v>9.2328846352787011</c:v>
                </c:pt>
                <c:pt idx="3945">
                  <c:v>9.2328846352787011</c:v>
                </c:pt>
                <c:pt idx="3946">
                  <c:v>9.2328846352787011</c:v>
                </c:pt>
                <c:pt idx="3947">
                  <c:v>9.2328846352787011</c:v>
                </c:pt>
                <c:pt idx="3948">
                  <c:v>9.2328846352787011</c:v>
                </c:pt>
                <c:pt idx="3949">
                  <c:v>9.2328846352787011</c:v>
                </c:pt>
                <c:pt idx="3950">
                  <c:v>9.2328846352787011</c:v>
                </c:pt>
                <c:pt idx="3951">
                  <c:v>9.2328846352787011</c:v>
                </c:pt>
                <c:pt idx="3952">
                  <c:v>9.2328846352787011</c:v>
                </c:pt>
                <c:pt idx="3953">
                  <c:v>9.2328846352787011</c:v>
                </c:pt>
                <c:pt idx="3954">
                  <c:v>9.2328846352787011</c:v>
                </c:pt>
                <c:pt idx="3955">
                  <c:v>9.2328846352787011</c:v>
                </c:pt>
                <c:pt idx="3956">
                  <c:v>9.2328846352787011</c:v>
                </c:pt>
                <c:pt idx="3957">
                  <c:v>9.2328846352787011</c:v>
                </c:pt>
                <c:pt idx="3958">
                  <c:v>9.2328846352787011</c:v>
                </c:pt>
                <c:pt idx="3959">
                  <c:v>9.2328846352787011</c:v>
                </c:pt>
                <c:pt idx="3960">
                  <c:v>9.2328846352787011</c:v>
                </c:pt>
                <c:pt idx="3961">
                  <c:v>9.2328846352787011</c:v>
                </c:pt>
                <c:pt idx="3962">
                  <c:v>9.2328846352787011</c:v>
                </c:pt>
                <c:pt idx="3963">
                  <c:v>9.2328846352787011</c:v>
                </c:pt>
                <c:pt idx="3964">
                  <c:v>9.2328846352787011</c:v>
                </c:pt>
                <c:pt idx="3965">
                  <c:v>9.2328846352787011</c:v>
                </c:pt>
                <c:pt idx="3966">
                  <c:v>9.2328846352787011</c:v>
                </c:pt>
                <c:pt idx="3967">
                  <c:v>9.2328846352787011</c:v>
                </c:pt>
                <c:pt idx="3968">
                  <c:v>9.2328846352787011</c:v>
                </c:pt>
                <c:pt idx="3969">
                  <c:v>9.2328846352787011</c:v>
                </c:pt>
                <c:pt idx="3970">
                  <c:v>9.2328846352787011</c:v>
                </c:pt>
                <c:pt idx="3971">
                  <c:v>9.2328846352787011</c:v>
                </c:pt>
                <c:pt idx="3972">
                  <c:v>9.2328846352787011</c:v>
                </c:pt>
                <c:pt idx="3973">
                  <c:v>9.2328846352787011</c:v>
                </c:pt>
                <c:pt idx="3974">
                  <c:v>9.2328846352787011</c:v>
                </c:pt>
                <c:pt idx="3975">
                  <c:v>9.2328846352787011</c:v>
                </c:pt>
                <c:pt idx="3976">
                  <c:v>9.2328846352787011</c:v>
                </c:pt>
                <c:pt idx="3977">
                  <c:v>9.2328846352787011</c:v>
                </c:pt>
                <c:pt idx="3978">
                  <c:v>9.2328846352787011</c:v>
                </c:pt>
                <c:pt idx="3979">
                  <c:v>9.2328846352787011</c:v>
                </c:pt>
                <c:pt idx="3980">
                  <c:v>9.2328846352787011</c:v>
                </c:pt>
                <c:pt idx="3981">
                  <c:v>9.2328846352787011</c:v>
                </c:pt>
                <c:pt idx="3982">
                  <c:v>9.2328846352787011</c:v>
                </c:pt>
                <c:pt idx="3983">
                  <c:v>9.2328846352787011</c:v>
                </c:pt>
                <c:pt idx="3984">
                  <c:v>9.2328846352787011</c:v>
                </c:pt>
                <c:pt idx="3985">
                  <c:v>9.2328846352787011</c:v>
                </c:pt>
                <c:pt idx="3986">
                  <c:v>9.2328846352787011</c:v>
                </c:pt>
                <c:pt idx="3987">
                  <c:v>9.2328846352787011</c:v>
                </c:pt>
                <c:pt idx="3988">
                  <c:v>9.2328846352787011</c:v>
                </c:pt>
                <c:pt idx="3989">
                  <c:v>9.2328846352787011</c:v>
                </c:pt>
                <c:pt idx="3990">
                  <c:v>9.2328846352787011</c:v>
                </c:pt>
                <c:pt idx="3991">
                  <c:v>9.2328846352787011</c:v>
                </c:pt>
                <c:pt idx="3992">
                  <c:v>9.2328846352787011</c:v>
                </c:pt>
                <c:pt idx="3993">
                  <c:v>9.2328846352787011</c:v>
                </c:pt>
                <c:pt idx="3994">
                  <c:v>9.2328846352787011</c:v>
                </c:pt>
                <c:pt idx="3995">
                  <c:v>9.2328846352787011</c:v>
                </c:pt>
                <c:pt idx="3996">
                  <c:v>9.2328846352787011</c:v>
                </c:pt>
                <c:pt idx="3997">
                  <c:v>9.2328846352787011</c:v>
                </c:pt>
                <c:pt idx="3998">
                  <c:v>9.2328846352787011</c:v>
                </c:pt>
                <c:pt idx="3999">
                  <c:v>9.2328846352787011</c:v>
                </c:pt>
                <c:pt idx="4000">
                  <c:v>9.2328846352787011</c:v>
                </c:pt>
                <c:pt idx="4001">
                  <c:v>9.2328846352787011</c:v>
                </c:pt>
                <c:pt idx="4002">
                  <c:v>9.2328846352787011</c:v>
                </c:pt>
                <c:pt idx="4003">
                  <c:v>9.2328846352787011</c:v>
                </c:pt>
                <c:pt idx="4004">
                  <c:v>9.2328846352787011</c:v>
                </c:pt>
                <c:pt idx="4005">
                  <c:v>9.2328846352787011</c:v>
                </c:pt>
                <c:pt idx="4006">
                  <c:v>9.2328846352787011</c:v>
                </c:pt>
                <c:pt idx="4007">
                  <c:v>9.2328846352787011</c:v>
                </c:pt>
                <c:pt idx="4008">
                  <c:v>9.2328846352787011</c:v>
                </c:pt>
                <c:pt idx="4009">
                  <c:v>9.2328846352787011</c:v>
                </c:pt>
                <c:pt idx="4010">
                  <c:v>9.2328846352787011</c:v>
                </c:pt>
                <c:pt idx="4011">
                  <c:v>9.2328846352787011</c:v>
                </c:pt>
                <c:pt idx="4012">
                  <c:v>9.2328846352787011</c:v>
                </c:pt>
                <c:pt idx="4013">
                  <c:v>9.2328846352787011</c:v>
                </c:pt>
                <c:pt idx="4014">
                  <c:v>9.2328846352787011</c:v>
                </c:pt>
                <c:pt idx="4015">
                  <c:v>9.2328846352787011</c:v>
                </c:pt>
                <c:pt idx="4016">
                  <c:v>9.2328846352787011</c:v>
                </c:pt>
                <c:pt idx="4017">
                  <c:v>9.2328846352787011</c:v>
                </c:pt>
                <c:pt idx="4018">
                  <c:v>9.2328846352787011</c:v>
                </c:pt>
                <c:pt idx="4019">
                  <c:v>9.2328846352787011</c:v>
                </c:pt>
                <c:pt idx="4020">
                  <c:v>9.2328846352787011</c:v>
                </c:pt>
                <c:pt idx="4021">
                  <c:v>9.2328846352787011</c:v>
                </c:pt>
                <c:pt idx="4022">
                  <c:v>9.2328846352787011</c:v>
                </c:pt>
                <c:pt idx="4023">
                  <c:v>9.2328846352787011</c:v>
                </c:pt>
                <c:pt idx="4024">
                  <c:v>9.2328846352787011</c:v>
                </c:pt>
                <c:pt idx="4025">
                  <c:v>9.2328846352787011</c:v>
                </c:pt>
                <c:pt idx="4026">
                  <c:v>9.2328846352787011</c:v>
                </c:pt>
                <c:pt idx="4027">
                  <c:v>9.2328846352787011</c:v>
                </c:pt>
                <c:pt idx="4028">
                  <c:v>9.2328846352787011</c:v>
                </c:pt>
                <c:pt idx="4029">
                  <c:v>9.2328846352787011</c:v>
                </c:pt>
                <c:pt idx="4030">
                  <c:v>9.2328846352787011</c:v>
                </c:pt>
                <c:pt idx="4031">
                  <c:v>9.2328846352787011</c:v>
                </c:pt>
                <c:pt idx="4032">
                  <c:v>9.2328846352787011</c:v>
                </c:pt>
                <c:pt idx="4033">
                  <c:v>9.2328846352787011</c:v>
                </c:pt>
                <c:pt idx="4034">
                  <c:v>9.2328846352787011</c:v>
                </c:pt>
                <c:pt idx="4035">
                  <c:v>9.2328846352787011</c:v>
                </c:pt>
                <c:pt idx="4036">
                  <c:v>9.2328846352787011</c:v>
                </c:pt>
                <c:pt idx="4037">
                  <c:v>9.2328846352787011</c:v>
                </c:pt>
                <c:pt idx="4038">
                  <c:v>9.2328846352787011</c:v>
                </c:pt>
                <c:pt idx="4039">
                  <c:v>9.2328846352787011</c:v>
                </c:pt>
                <c:pt idx="4040">
                  <c:v>9.2328846352787011</c:v>
                </c:pt>
                <c:pt idx="4041">
                  <c:v>9.2328846352787011</c:v>
                </c:pt>
                <c:pt idx="4042">
                  <c:v>9.2328846352787011</c:v>
                </c:pt>
                <c:pt idx="4043">
                  <c:v>9.2328846352787011</c:v>
                </c:pt>
                <c:pt idx="4044">
                  <c:v>9.2328846352787011</c:v>
                </c:pt>
                <c:pt idx="4045">
                  <c:v>9.2328846352787011</c:v>
                </c:pt>
                <c:pt idx="4046">
                  <c:v>9.2328846352787011</c:v>
                </c:pt>
                <c:pt idx="4047">
                  <c:v>9.2328846352787011</c:v>
                </c:pt>
                <c:pt idx="4048">
                  <c:v>9.2328846352787011</c:v>
                </c:pt>
                <c:pt idx="4049">
                  <c:v>9.2328846352787011</c:v>
                </c:pt>
                <c:pt idx="4050">
                  <c:v>9.2328846352787011</c:v>
                </c:pt>
                <c:pt idx="4051">
                  <c:v>9.2328846352787011</c:v>
                </c:pt>
                <c:pt idx="4052">
                  <c:v>9.2328846352787011</c:v>
                </c:pt>
                <c:pt idx="4053">
                  <c:v>9.2328846352787011</c:v>
                </c:pt>
                <c:pt idx="4054">
                  <c:v>9.2328846352787011</c:v>
                </c:pt>
                <c:pt idx="4055">
                  <c:v>9.2328846352787011</c:v>
                </c:pt>
                <c:pt idx="4056">
                  <c:v>9.2328846352787011</c:v>
                </c:pt>
                <c:pt idx="4057">
                  <c:v>9.2328846352787011</c:v>
                </c:pt>
                <c:pt idx="4058">
                  <c:v>9.2328846352787011</c:v>
                </c:pt>
                <c:pt idx="4059">
                  <c:v>9.2328846352787011</c:v>
                </c:pt>
                <c:pt idx="4060">
                  <c:v>9.2328846352787011</c:v>
                </c:pt>
                <c:pt idx="4061">
                  <c:v>9.2328846352787011</c:v>
                </c:pt>
                <c:pt idx="4062">
                  <c:v>9.2328846352787011</c:v>
                </c:pt>
                <c:pt idx="4063">
                  <c:v>9.2328846352787011</c:v>
                </c:pt>
                <c:pt idx="4064">
                  <c:v>9.2328846352787011</c:v>
                </c:pt>
                <c:pt idx="4065">
                  <c:v>9.2328846352787011</c:v>
                </c:pt>
                <c:pt idx="4066">
                  <c:v>9.2328846352787011</c:v>
                </c:pt>
                <c:pt idx="4067">
                  <c:v>9.2328846352787011</c:v>
                </c:pt>
                <c:pt idx="4068">
                  <c:v>9.2328846352787011</c:v>
                </c:pt>
                <c:pt idx="4069">
                  <c:v>9.2328846352787011</c:v>
                </c:pt>
                <c:pt idx="4070">
                  <c:v>9.2328846352787011</c:v>
                </c:pt>
                <c:pt idx="4071">
                  <c:v>9.2328846352787011</c:v>
                </c:pt>
                <c:pt idx="4072">
                  <c:v>9.2328846352787011</c:v>
                </c:pt>
                <c:pt idx="4073">
                  <c:v>9.2328846352787011</c:v>
                </c:pt>
                <c:pt idx="4074">
                  <c:v>9.2328846352787011</c:v>
                </c:pt>
                <c:pt idx="4075">
                  <c:v>9.2328846352787011</c:v>
                </c:pt>
                <c:pt idx="4076">
                  <c:v>9.2328846352787011</c:v>
                </c:pt>
                <c:pt idx="4077">
                  <c:v>9.2328846352787011</c:v>
                </c:pt>
                <c:pt idx="4078">
                  <c:v>9.2328846352787011</c:v>
                </c:pt>
                <c:pt idx="4079">
                  <c:v>9.2328846352787011</c:v>
                </c:pt>
                <c:pt idx="4080">
                  <c:v>9.2328846352787011</c:v>
                </c:pt>
                <c:pt idx="4081">
                  <c:v>9.2328846352787011</c:v>
                </c:pt>
                <c:pt idx="4082">
                  <c:v>9.2328846352787011</c:v>
                </c:pt>
                <c:pt idx="4083">
                  <c:v>9.2328846352787011</c:v>
                </c:pt>
                <c:pt idx="4084">
                  <c:v>9.2328846352787011</c:v>
                </c:pt>
                <c:pt idx="4085">
                  <c:v>9.2328846352787011</c:v>
                </c:pt>
                <c:pt idx="4086">
                  <c:v>9.2328846352787011</c:v>
                </c:pt>
                <c:pt idx="4087">
                  <c:v>9.2328846352787011</c:v>
                </c:pt>
                <c:pt idx="4088">
                  <c:v>9.2328846352787011</c:v>
                </c:pt>
                <c:pt idx="4089">
                  <c:v>9.2328846352787011</c:v>
                </c:pt>
                <c:pt idx="4090">
                  <c:v>9.2328846352787011</c:v>
                </c:pt>
                <c:pt idx="4091">
                  <c:v>9.2328846352787011</c:v>
                </c:pt>
                <c:pt idx="4092">
                  <c:v>9.2328846352787011</c:v>
                </c:pt>
                <c:pt idx="4093">
                  <c:v>9.2328846352787011</c:v>
                </c:pt>
                <c:pt idx="4094">
                  <c:v>9.2328846352787011</c:v>
                </c:pt>
                <c:pt idx="4095">
                  <c:v>9.2328846352787011</c:v>
                </c:pt>
                <c:pt idx="4096">
                  <c:v>9.2328846352787011</c:v>
                </c:pt>
                <c:pt idx="4097">
                  <c:v>9.2328846352787011</c:v>
                </c:pt>
                <c:pt idx="4098">
                  <c:v>9.2328846352787011</c:v>
                </c:pt>
                <c:pt idx="4099">
                  <c:v>9.2328846352787011</c:v>
                </c:pt>
                <c:pt idx="4100">
                  <c:v>9.2328846352787011</c:v>
                </c:pt>
                <c:pt idx="4101">
                  <c:v>9.2328846352787011</c:v>
                </c:pt>
                <c:pt idx="4102">
                  <c:v>9.2328846352787011</c:v>
                </c:pt>
                <c:pt idx="4103">
                  <c:v>9.2328846352787011</c:v>
                </c:pt>
                <c:pt idx="4104">
                  <c:v>9.2328846352787011</c:v>
                </c:pt>
                <c:pt idx="4105">
                  <c:v>9.2328846352787011</c:v>
                </c:pt>
                <c:pt idx="4106">
                  <c:v>9.2328846352787011</c:v>
                </c:pt>
                <c:pt idx="4107">
                  <c:v>9.2328846352787011</c:v>
                </c:pt>
                <c:pt idx="4108">
                  <c:v>9.2328846352787011</c:v>
                </c:pt>
                <c:pt idx="4109">
                  <c:v>9.2328846352787011</c:v>
                </c:pt>
                <c:pt idx="4110">
                  <c:v>9.2328846352787011</c:v>
                </c:pt>
                <c:pt idx="4111">
                  <c:v>9.2328846352787011</c:v>
                </c:pt>
                <c:pt idx="4112">
                  <c:v>9.2328846352787011</c:v>
                </c:pt>
                <c:pt idx="4113">
                  <c:v>9.2328846352787011</c:v>
                </c:pt>
                <c:pt idx="4114">
                  <c:v>9.2328846352787011</c:v>
                </c:pt>
                <c:pt idx="4115">
                  <c:v>9.2328846352787011</c:v>
                </c:pt>
                <c:pt idx="4116">
                  <c:v>9.2328846352787011</c:v>
                </c:pt>
                <c:pt idx="4117">
                  <c:v>9.2328846352787011</c:v>
                </c:pt>
                <c:pt idx="4118">
                  <c:v>9.2328846352787011</c:v>
                </c:pt>
                <c:pt idx="4119">
                  <c:v>9.2328846352787011</c:v>
                </c:pt>
                <c:pt idx="4120">
                  <c:v>9.2328846352787011</c:v>
                </c:pt>
                <c:pt idx="4121">
                  <c:v>9.2328846352787011</c:v>
                </c:pt>
                <c:pt idx="4122">
                  <c:v>9.2328846352787011</c:v>
                </c:pt>
                <c:pt idx="4123">
                  <c:v>9.2328846352787011</c:v>
                </c:pt>
                <c:pt idx="4124">
                  <c:v>9.2328846352787011</c:v>
                </c:pt>
                <c:pt idx="4125">
                  <c:v>9.2328846352787011</c:v>
                </c:pt>
                <c:pt idx="4126">
                  <c:v>9.2328846352787011</c:v>
                </c:pt>
                <c:pt idx="4127">
                  <c:v>9.2328846352787011</c:v>
                </c:pt>
                <c:pt idx="4128">
                  <c:v>9.2328846352787011</c:v>
                </c:pt>
                <c:pt idx="4129">
                  <c:v>9.2328846352787011</c:v>
                </c:pt>
                <c:pt idx="4130">
                  <c:v>9.2328846352787011</c:v>
                </c:pt>
                <c:pt idx="4131">
                  <c:v>9.2328846352787011</c:v>
                </c:pt>
                <c:pt idx="4132">
                  <c:v>9.2328846352787011</c:v>
                </c:pt>
                <c:pt idx="4133">
                  <c:v>9.2328846352787011</c:v>
                </c:pt>
                <c:pt idx="4134">
                  <c:v>9.2328846352787011</c:v>
                </c:pt>
                <c:pt idx="4135">
                  <c:v>9.2328846352787011</c:v>
                </c:pt>
                <c:pt idx="4136">
                  <c:v>9.2328846352787011</c:v>
                </c:pt>
                <c:pt idx="4137">
                  <c:v>9.2328846352787011</c:v>
                </c:pt>
                <c:pt idx="4138">
                  <c:v>9.2328846352787011</c:v>
                </c:pt>
                <c:pt idx="4139">
                  <c:v>9.2328846352787011</c:v>
                </c:pt>
                <c:pt idx="4140">
                  <c:v>9.2328846352787011</c:v>
                </c:pt>
                <c:pt idx="4141">
                  <c:v>9.2328846352787011</c:v>
                </c:pt>
                <c:pt idx="4142">
                  <c:v>9.2328846352787011</c:v>
                </c:pt>
                <c:pt idx="4143">
                  <c:v>9.2328846352787011</c:v>
                </c:pt>
                <c:pt idx="4144">
                  <c:v>9.2328846352787011</c:v>
                </c:pt>
                <c:pt idx="4145">
                  <c:v>9.2328846352787011</c:v>
                </c:pt>
                <c:pt idx="4146">
                  <c:v>9.2328846352787011</c:v>
                </c:pt>
                <c:pt idx="4147">
                  <c:v>9.2328846352787011</c:v>
                </c:pt>
                <c:pt idx="4148">
                  <c:v>9.2328846352787011</c:v>
                </c:pt>
                <c:pt idx="4149">
                  <c:v>9.2328846352787011</c:v>
                </c:pt>
                <c:pt idx="4150">
                  <c:v>9.2328846352787011</c:v>
                </c:pt>
                <c:pt idx="4151">
                  <c:v>9.2328846352787011</c:v>
                </c:pt>
                <c:pt idx="4152">
                  <c:v>9.2328846352787011</c:v>
                </c:pt>
                <c:pt idx="4153">
                  <c:v>9.2328846352787011</c:v>
                </c:pt>
                <c:pt idx="4154">
                  <c:v>9.2328846352787011</c:v>
                </c:pt>
                <c:pt idx="4155">
                  <c:v>9.2328846352787011</c:v>
                </c:pt>
                <c:pt idx="4156">
                  <c:v>9.2328846352787011</c:v>
                </c:pt>
                <c:pt idx="4157">
                  <c:v>9.2328846352787011</c:v>
                </c:pt>
                <c:pt idx="4158">
                  <c:v>9.2328846352787011</c:v>
                </c:pt>
                <c:pt idx="4159">
                  <c:v>9.2328846352787011</c:v>
                </c:pt>
                <c:pt idx="4160">
                  <c:v>9.2328846352787011</c:v>
                </c:pt>
                <c:pt idx="4161">
                  <c:v>9.2328846352787011</c:v>
                </c:pt>
                <c:pt idx="4162">
                  <c:v>9.2328846352787011</c:v>
                </c:pt>
                <c:pt idx="4163">
                  <c:v>9.2328846352787011</c:v>
                </c:pt>
                <c:pt idx="4164">
                  <c:v>9.2328846352787011</c:v>
                </c:pt>
                <c:pt idx="4165">
                  <c:v>9.2328846352787011</c:v>
                </c:pt>
                <c:pt idx="4166">
                  <c:v>9.2328846352787011</c:v>
                </c:pt>
                <c:pt idx="4167">
                  <c:v>9.2328846352787011</c:v>
                </c:pt>
                <c:pt idx="4168">
                  <c:v>9.2328846352787011</c:v>
                </c:pt>
                <c:pt idx="4169">
                  <c:v>9.2328846352787011</c:v>
                </c:pt>
                <c:pt idx="4170">
                  <c:v>9.2328846352787011</c:v>
                </c:pt>
                <c:pt idx="4171">
                  <c:v>9.2328846352787011</c:v>
                </c:pt>
                <c:pt idx="4172">
                  <c:v>9.2328846352787011</c:v>
                </c:pt>
                <c:pt idx="4173">
                  <c:v>9.2328846352787011</c:v>
                </c:pt>
                <c:pt idx="4174">
                  <c:v>9.2328846352787011</c:v>
                </c:pt>
                <c:pt idx="4175">
                  <c:v>9.2328846352787011</c:v>
                </c:pt>
                <c:pt idx="4176">
                  <c:v>9.2328846352787011</c:v>
                </c:pt>
                <c:pt idx="4177">
                  <c:v>9.2328846352787011</c:v>
                </c:pt>
                <c:pt idx="4178">
                  <c:v>9.2328846352787011</c:v>
                </c:pt>
                <c:pt idx="4179">
                  <c:v>9.2328846352787011</c:v>
                </c:pt>
                <c:pt idx="4180">
                  <c:v>9.2328846352787011</c:v>
                </c:pt>
                <c:pt idx="4181">
                  <c:v>9.2328846352787011</c:v>
                </c:pt>
                <c:pt idx="4182">
                  <c:v>9.2328846352787011</c:v>
                </c:pt>
                <c:pt idx="4183">
                  <c:v>9.2328846352787011</c:v>
                </c:pt>
                <c:pt idx="4184">
                  <c:v>9.2328846352787011</c:v>
                </c:pt>
                <c:pt idx="4185">
                  <c:v>9.2328846352787011</c:v>
                </c:pt>
                <c:pt idx="4186">
                  <c:v>9.2328846352787011</c:v>
                </c:pt>
                <c:pt idx="4187">
                  <c:v>9.2328846352787011</c:v>
                </c:pt>
                <c:pt idx="4188">
                  <c:v>9.2328846352787011</c:v>
                </c:pt>
                <c:pt idx="4189">
                  <c:v>9.2328846352787011</c:v>
                </c:pt>
                <c:pt idx="4190">
                  <c:v>9.2328846352787011</c:v>
                </c:pt>
                <c:pt idx="4191">
                  <c:v>9.2328846352787011</c:v>
                </c:pt>
                <c:pt idx="4192">
                  <c:v>9.2328846352787011</c:v>
                </c:pt>
                <c:pt idx="4193">
                  <c:v>9.2328846352787011</c:v>
                </c:pt>
                <c:pt idx="4194">
                  <c:v>9.2328846352787011</c:v>
                </c:pt>
                <c:pt idx="4195">
                  <c:v>9.2328846352787011</c:v>
                </c:pt>
                <c:pt idx="4196">
                  <c:v>9.2328846352787011</c:v>
                </c:pt>
                <c:pt idx="4197">
                  <c:v>9.2328846352787011</c:v>
                </c:pt>
                <c:pt idx="4198">
                  <c:v>9.2328846352787011</c:v>
                </c:pt>
                <c:pt idx="4199">
                  <c:v>9.2328846352787011</c:v>
                </c:pt>
                <c:pt idx="4200">
                  <c:v>9.2328846352787011</c:v>
                </c:pt>
                <c:pt idx="4201">
                  <c:v>9.2328846352787011</c:v>
                </c:pt>
                <c:pt idx="4202">
                  <c:v>9.2328846352787011</c:v>
                </c:pt>
                <c:pt idx="4203">
                  <c:v>9.2328846352787011</c:v>
                </c:pt>
                <c:pt idx="4204">
                  <c:v>9.2328846352787011</c:v>
                </c:pt>
                <c:pt idx="4205">
                  <c:v>9.2328846352787011</c:v>
                </c:pt>
                <c:pt idx="4206">
                  <c:v>9.2328846352787011</c:v>
                </c:pt>
                <c:pt idx="4207">
                  <c:v>9.2328846352787011</c:v>
                </c:pt>
                <c:pt idx="4208">
                  <c:v>9.2328846352787011</c:v>
                </c:pt>
                <c:pt idx="4209">
                  <c:v>9.2328846352787011</c:v>
                </c:pt>
                <c:pt idx="4210">
                  <c:v>9.2328846352787011</c:v>
                </c:pt>
                <c:pt idx="4211">
                  <c:v>9.2328846352787011</c:v>
                </c:pt>
                <c:pt idx="4212">
                  <c:v>9.2328846352787011</c:v>
                </c:pt>
                <c:pt idx="4213">
                  <c:v>9.2328846352787011</c:v>
                </c:pt>
                <c:pt idx="4214">
                  <c:v>9.2328846352787011</c:v>
                </c:pt>
                <c:pt idx="4215">
                  <c:v>9.2328846352787011</c:v>
                </c:pt>
                <c:pt idx="4216">
                  <c:v>9.2328846352787011</c:v>
                </c:pt>
                <c:pt idx="4217">
                  <c:v>9.2328846352787011</c:v>
                </c:pt>
                <c:pt idx="4218">
                  <c:v>9.2328846352787011</c:v>
                </c:pt>
                <c:pt idx="4219">
                  <c:v>9.2328846352787011</c:v>
                </c:pt>
                <c:pt idx="4220">
                  <c:v>9.2328846352787011</c:v>
                </c:pt>
                <c:pt idx="4221">
                  <c:v>9.2328846352787011</c:v>
                </c:pt>
                <c:pt idx="4222">
                  <c:v>9.2328846352787011</c:v>
                </c:pt>
                <c:pt idx="4223">
                  <c:v>9.2328846352787011</c:v>
                </c:pt>
                <c:pt idx="4224">
                  <c:v>9.2328846352787011</c:v>
                </c:pt>
                <c:pt idx="4225">
                  <c:v>9.2328846352787011</c:v>
                </c:pt>
                <c:pt idx="4226">
                  <c:v>9.2328846352787011</c:v>
                </c:pt>
                <c:pt idx="4227">
                  <c:v>9.2328846352787011</c:v>
                </c:pt>
                <c:pt idx="4228">
                  <c:v>9.2328846352787011</c:v>
                </c:pt>
                <c:pt idx="4229">
                  <c:v>9.2328846352787011</c:v>
                </c:pt>
                <c:pt idx="4230">
                  <c:v>9.2328846352787011</c:v>
                </c:pt>
                <c:pt idx="4231">
                  <c:v>9.2328846352787011</c:v>
                </c:pt>
                <c:pt idx="4232">
                  <c:v>9.2328846352787011</c:v>
                </c:pt>
                <c:pt idx="4233">
                  <c:v>9.2328846352787011</c:v>
                </c:pt>
                <c:pt idx="4234">
                  <c:v>9.2328846352787011</c:v>
                </c:pt>
                <c:pt idx="4235">
                  <c:v>9.2328846352787011</c:v>
                </c:pt>
                <c:pt idx="4236">
                  <c:v>9.2328846352787011</c:v>
                </c:pt>
                <c:pt idx="4237">
                  <c:v>9.2328846352787011</c:v>
                </c:pt>
                <c:pt idx="4238">
                  <c:v>9.2328846352787011</c:v>
                </c:pt>
                <c:pt idx="4239">
                  <c:v>9.2328846352787011</c:v>
                </c:pt>
                <c:pt idx="4240">
                  <c:v>9.2328846352787011</c:v>
                </c:pt>
                <c:pt idx="4241">
                  <c:v>9.2328846352787011</c:v>
                </c:pt>
                <c:pt idx="4242">
                  <c:v>9.2328846352787011</c:v>
                </c:pt>
                <c:pt idx="4243">
                  <c:v>9.2328846352787011</c:v>
                </c:pt>
                <c:pt idx="4244">
                  <c:v>9.2328846352787011</c:v>
                </c:pt>
                <c:pt idx="4245">
                  <c:v>9.2328846352787011</c:v>
                </c:pt>
                <c:pt idx="4246">
                  <c:v>9.2328846352787011</c:v>
                </c:pt>
                <c:pt idx="4247">
                  <c:v>9.2328846352787011</c:v>
                </c:pt>
                <c:pt idx="4248">
                  <c:v>9.2328846352787011</c:v>
                </c:pt>
                <c:pt idx="4249">
                  <c:v>9.2328846352787011</c:v>
                </c:pt>
                <c:pt idx="4250">
                  <c:v>9.2328846352787011</c:v>
                </c:pt>
                <c:pt idx="4251">
                  <c:v>9.2328846352787011</c:v>
                </c:pt>
                <c:pt idx="4252">
                  <c:v>9.2328846352787011</c:v>
                </c:pt>
                <c:pt idx="4253">
                  <c:v>9.2328846352787011</c:v>
                </c:pt>
                <c:pt idx="4254">
                  <c:v>9.2328846352787011</c:v>
                </c:pt>
                <c:pt idx="4255">
                  <c:v>9.2328846352787011</c:v>
                </c:pt>
                <c:pt idx="4256">
                  <c:v>9.2328846352787011</c:v>
                </c:pt>
                <c:pt idx="4257">
                  <c:v>9.2328846352787011</c:v>
                </c:pt>
                <c:pt idx="4258">
                  <c:v>9.2328846352787011</c:v>
                </c:pt>
                <c:pt idx="4259">
                  <c:v>9.2328846352787011</c:v>
                </c:pt>
                <c:pt idx="4260">
                  <c:v>9.2328846352787011</c:v>
                </c:pt>
                <c:pt idx="4261">
                  <c:v>9.2328846352787011</c:v>
                </c:pt>
                <c:pt idx="4262">
                  <c:v>9.2328846352787011</c:v>
                </c:pt>
                <c:pt idx="4263">
                  <c:v>9.2328846352787011</c:v>
                </c:pt>
                <c:pt idx="4264">
                  <c:v>9.2328846352787011</c:v>
                </c:pt>
                <c:pt idx="4265">
                  <c:v>9.2328846352787011</c:v>
                </c:pt>
                <c:pt idx="4266">
                  <c:v>9.2328846352787011</c:v>
                </c:pt>
                <c:pt idx="4267">
                  <c:v>9.2328846352787011</c:v>
                </c:pt>
                <c:pt idx="4268">
                  <c:v>9.2328846352787011</c:v>
                </c:pt>
                <c:pt idx="4269">
                  <c:v>9.2328846352787011</c:v>
                </c:pt>
                <c:pt idx="4270">
                  <c:v>9.2328846352787011</c:v>
                </c:pt>
                <c:pt idx="4271">
                  <c:v>9.2328846352787011</c:v>
                </c:pt>
                <c:pt idx="4272">
                  <c:v>9.2328846352787011</c:v>
                </c:pt>
                <c:pt idx="4273">
                  <c:v>9.2328846352787011</c:v>
                </c:pt>
                <c:pt idx="4274">
                  <c:v>9.2328846352787011</c:v>
                </c:pt>
                <c:pt idx="4275">
                  <c:v>9.2328846352787011</c:v>
                </c:pt>
                <c:pt idx="4276">
                  <c:v>9.2328846352787011</c:v>
                </c:pt>
                <c:pt idx="4277">
                  <c:v>9.2328846352787011</c:v>
                </c:pt>
                <c:pt idx="4278">
                  <c:v>9.2328846352787011</c:v>
                </c:pt>
                <c:pt idx="4279">
                  <c:v>9.2328846352787011</c:v>
                </c:pt>
                <c:pt idx="4280">
                  <c:v>9.2328846352787011</c:v>
                </c:pt>
                <c:pt idx="4281">
                  <c:v>9.2328846352787011</c:v>
                </c:pt>
                <c:pt idx="4282">
                  <c:v>9.2328846352787011</c:v>
                </c:pt>
                <c:pt idx="4283">
                  <c:v>9.2328846352787011</c:v>
                </c:pt>
                <c:pt idx="4284">
                  <c:v>9.2328846352787011</c:v>
                </c:pt>
                <c:pt idx="4285">
                  <c:v>9.2328846352787011</c:v>
                </c:pt>
                <c:pt idx="4286">
                  <c:v>9.2328846352787011</c:v>
                </c:pt>
                <c:pt idx="4287">
                  <c:v>9.2328846352787011</c:v>
                </c:pt>
                <c:pt idx="4288">
                  <c:v>9.2328846352787011</c:v>
                </c:pt>
                <c:pt idx="4289">
                  <c:v>9.2328846352787011</c:v>
                </c:pt>
                <c:pt idx="4290">
                  <c:v>9.2328846352787011</c:v>
                </c:pt>
                <c:pt idx="4291">
                  <c:v>9.2328846352787011</c:v>
                </c:pt>
                <c:pt idx="4292">
                  <c:v>9.2328846352787011</c:v>
                </c:pt>
                <c:pt idx="4293">
                  <c:v>9.2328846352787011</c:v>
                </c:pt>
                <c:pt idx="4294">
                  <c:v>9.2328846352787011</c:v>
                </c:pt>
                <c:pt idx="4295">
                  <c:v>9.2328846352787011</c:v>
                </c:pt>
                <c:pt idx="4296">
                  <c:v>9.2328846352787011</c:v>
                </c:pt>
                <c:pt idx="4297">
                  <c:v>9.2328846352787011</c:v>
                </c:pt>
                <c:pt idx="4298">
                  <c:v>9.2328846352787011</c:v>
                </c:pt>
                <c:pt idx="4299">
                  <c:v>9.2328846352787011</c:v>
                </c:pt>
                <c:pt idx="4300">
                  <c:v>9.2328846352787011</c:v>
                </c:pt>
                <c:pt idx="4301">
                  <c:v>9.2328846352787011</c:v>
                </c:pt>
                <c:pt idx="4302">
                  <c:v>9.2328846352787011</c:v>
                </c:pt>
                <c:pt idx="4303">
                  <c:v>9.2328846352787011</c:v>
                </c:pt>
                <c:pt idx="4304">
                  <c:v>9.2328846352787011</c:v>
                </c:pt>
                <c:pt idx="4305">
                  <c:v>9.2328846352787011</c:v>
                </c:pt>
                <c:pt idx="4306">
                  <c:v>9.2328846352787011</c:v>
                </c:pt>
                <c:pt idx="4307">
                  <c:v>9.2328846352787011</c:v>
                </c:pt>
                <c:pt idx="4308">
                  <c:v>9.2328846352787011</c:v>
                </c:pt>
                <c:pt idx="4309">
                  <c:v>9.2328846352787011</c:v>
                </c:pt>
                <c:pt idx="4310">
                  <c:v>9.2328846352787011</c:v>
                </c:pt>
                <c:pt idx="4311">
                  <c:v>9.2328846352787011</c:v>
                </c:pt>
                <c:pt idx="4312">
                  <c:v>9.2328846352787011</c:v>
                </c:pt>
                <c:pt idx="4313">
                  <c:v>9.2328846352787011</c:v>
                </c:pt>
                <c:pt idx="4314">
                  <c:v>9.2328846352787011</c:v>
                </c:pt>
                <c:pt idx="4315">
                  <c:v>9.2328846352787011</c:v>
                </c:pt>
                <c:pt idx="4316">
                  <c:v>9.2328846352787011</c:v>
                </c:pt>
                <c:pt idx="4317">
                  <c:v>9.2328846352787011</c:v>
                </c:pt>
                <c:pt idx="4318">
                  <c:v>9.2328846352787011</c:v>
                </c:pt>
                <c:pt idx="4319">
                  <c:v>9.2328846352787011</c:v>
                </c:pt>
                <c:pt idx="4320">
                  <c:v>9.2328846352787011</c:v>
                </c:pt>
                <c:pt idx="4321">
                  <c:v>9.2328846352787011</c:v>
                </c:pt>
                <c:pt idx="4322">
                  <c:v>9.2328846352787011</c:v>
                </c:pt>
                <c:pt idx="4323">
                  <c:v>9.2328846352787011</c:v>
                </c:pt>
                <c:pt idx="4324">
                  <c:v>9.2328846352787011</c:v>
                </c:pt>
                <c:pt idx="4325">
                  <c:v>9.2328846352787011</c:v>
                </c:pt>
                <c:pt idx="4326">
                  <c:v>9.2328846352787011</c:v>
                </c:pt>
                <c:pt idx="4327">
                  <c:v>9.2328846352787011</c:v>
                </c:pt>
                <c:pt idx="4328">
                  <c:v>9.2328846352787011</c:v>
                </c:pt>
                <c:pt idx="4329">
                  <c:v>9.2328846352787011</c:v>
                </c:pt>
                <c:pt idx="4330">
                  <c:v>9.2328846352787011</c:v>
                </c:pt>
                <c:pt idx="4331">
                  <c:v>9.2328846352787011</c:v>
                </c:pt>
                <c:pt idx="4332">
                  <c:v>9.2328846352787011</c:v>
                </c:pt>
                <c:pt idx="4333">
                  <c:v>9.2328846352787011</c:v>
                </c:pt>
                <c:pt idx="4334">
                  <c:v>9.2328846352787011</c:v>
                </c:pt>
                <c:pt idx="4335">
                  <c:v>9.2328846352787011</c:v>
                </c:pt>
                <c:pt idx="4336">
                  <c:v>9.2328846352787011</c:v>
                </c:pt>
                <c:pt idx="4337">
                  <c:v>9.2328846352787011</c:v>
                </c:pt>
                <c:pt idx="4338">
                  <c:v>9.2328846352787011</c:v>
                </c:pt>
                <c:pt idx="4339">
                  <c:v>9.2328846352787011</c:v>
                </c:pt>
                <c:pt idx="4340">
                  <c:v>9.2328846352787011</c:v>
                </c:pt>
                <c:pt idx="4341">
                  <c:v>9.2328846352787011</c:v>
                </c:pt>
                <c:pt idx="4342">
                  <c:v>9.2328846352787011</c:v>
                </c:pt>
                <c:pt idx="4343">
                  <c:v>9.2328846352787011</c:v>
                </c:pt>
                <c:pt idx="4344">
                  <c:v>9.2328846352787011</c:v>
                </c:pt>
                <c:pt idx="4345">
                  <c:v>9.2328846352787011</c:v>
                </c:pt>
                <c:pt idx="4346">
                  <c:v>9.2328846352787011</c:v>
                </c:pt>
                <c:pt idx="4347">
                  <c:v>9.2328846352787011</c:v>
                </c:pt>
                <c:pt idx="4348">
                  <c:v>9.2328846352787011</c:v>
                </c:pt>
                <c:pt idx="4349">
                  <c:v>9.2328846352787011</c:v>
                </c:pt>
                <c:pt idx="4350">
                  <c:v>9.2328846352787011</c:v>
                </c:pt>
                <c:pt idx="4351">
                  <c:v>9.2328846352787011</c:v>
                </c:pt>
                <c:pt idx="4352">
                  <c:v>9.2328846352787011</c:v>
                </c:pt>
                <c:pt idx="4353">
                  <c:v>9.2328846352787011</c:v>
                </c:pt>
                <c:pt idx="4354">
                  <c:v>9.2328846352787011</c:v>
                </c:pt>
                <c:pt idx="4355">
                  <c:v>9.2328846352787011</c:v>
                </c:pt>
                <c:pt idx="4356">
                  <c:v>9.2328846352787011</c:v>
                </c:pt>
                <c:pt idx="4357">
                  <c:v>9.2328846352787011</c:v>
                </c:pt>
                <c:pt idx="4358">
                  <c:v>9.2328846352787011</c:v>
                </c:pt>
                <c:pt idx="4359">
                  <c:v>9.2328846352787011</c:v>
                </c:pt>
                <c:pt idx="4360">
                  <c:v>9.2328846352787011</c:v>
                </c:pt>
                <c:pt idx="4361">
                  <c:v>9.2328846352787011</c:v>
                </c:pt>
                <c:pt idx="4362">
                  <c:v>9.2328846352787011</c:v>
                </c:pt>
                <c:pt idx="4363">
                  <c:v>9.2328846352787011</c:v>
                </c:pt>
                <c:pt idx="4364">
                  <c:v>9.2328846352787011</c:v>
                </c:pt>
                <c:pt idx="4365">
                  <c:v>9.2328846352787011</c:v>
                </c:pt>
                <c:pt idx="4366">
                  <c:v>9.2328846352787011</c:v>
                </c:pt>
                <c:pt idx="4367">
                  <c:v>9.2328846352787011</c:v>
                </c:pt>
                <c:pt idx="4368">
                  <c:v>9.2328846352787011</c:v>
                </c:pt>
                <c:pt idx="4369">
                  <c:v>9.2328846352787011</c:v>
                </c:pt>
                <c:pt idx="4370">
                  <c:v>9.2328846352787011</c:v>
                </c:pt>
                <c:pt idx="4371">
                  <c:v>9.2328846352787011</c:v>
                </c:pt>
                <c:pt idx="4372">
                  <c:v>9.2328846352787011</c:v>
                </c:pt>
                <c:pt idx="4373">
                  <c:v>9.2328846352787011</c:v>
                </c:pt>
                <c:pt idx="4374">
                  <c:v>9.2328846352787011</c:v>
                </c:pt>
                <c:pt idx="4375">
                  <c:v>9.2328846352787011</c:v>
                </c:pt>
                <c:pt idx="4376">
                  <c:v>9.2328846352787011</c:v>
                </c:pt>
                <c:pt idx="4377">
                  <c:v>9.2328846352787011</c:v>
                </c:pt>
                <c:pt idx="4378">
                  <c:v>9.2328846352787011</c:v>
                </c:pt>
                <c:pt idx="4379">
                  <c:v>9.2328846352787011</c:v>
                </c:pt>
                <c:pt idx="4380">
                  <c:v>9.2328846352787011</c:v>
                </c:pt>
                <c:pt idx="4381">
                  <c:v>9.2328846352787011</c:v>
                </c:pt>
                <c:pt idx="4382">
                  <c:v>9.2328846352787011</c:v>
                </c:pt>
                <c:pt idx="4383">
                  <c:v>9.2328846352787011</c:v>
                </c:pt>
                <c:pt idx="4384">
                  <c:v>9.2328846352787011</c:v>
                </c:pt>
                <c:pt idx="4385">
                  <c:v>9.2328846352787011</c:v>
                </c:pt>
                <c:pt idx="4386">
                  <c:v>9.2328846352787011</c:v>
                </c:pt>
                <c:pt idx="4387">
                  <c:v>9.2328846352787011</c:v>
                </c:pt>
                <c:pt idx="4388">
                  <c:v>9.2328846352787011</c:v>
                </c:pt>
                <c:pt idx="4389">
                  <c:v>9.2328846352787011</c:v>
                </c:pt>
                <c:pt idx="4390">
                  <c:v>9.2328846352787011</c:v>
                </c:pt>
                <c:pt idx="4391">
                  <c:v>9.2328846352787011</c:v>
                </c:pt>
                <c:pt idx="4392">
                  <c:v>9.2328846352787011</c:v>
                </c:pt>
                <c:pt idx="4393">
                  <c:v>9.2328846352787011</c:v>
                </c:pt>
                <c:pt idx="4394">
                  <c:v>9.2328846352787011</c:v>
                </c:pt>
                <c:pt idx="4395">
                  <c:v>9.2328846352787011</c:v>
                </c:pt>
                <c:pt idx="4396">
                  <c:v>9.2328846352787011</c:v>
                </c:pt>
                <c:pt idx="4397">
                  <c:v>9.2328846352787011</c:v>
                </c:pt>
                <c:pt idx="4398">
                  <c:v>9.2328846352787011</c:v>
                </c:pt>
                <c:pt idx="4399">
                  <c:v>9.2328846352787011</c:v>
                </c:pt>
                <c:pt idx="4400">
                  <c:v>9.2328846352787011</c:v>
                </c:pt>
                <c:pt idx="4401">
                  <c:v>9.2328846352787011</c:v>
                </c:pt>
                <c:pt idx="4402">
                  <c:v>9.2328846352787011</c:v>
                </c:pt>
                <c:pt idx="4403">
                  <c:v>9.2328846352787011</c:v>
                </c:pt>
                <c:pt idx="4404">
                  <c:v>9.2328846352787011</c:v>
                </c:pt>
                <c:pt idx="4405">
                  <c:v>9.2328846352787011</c:v>
                </c:pt>
                <c:pt idx="4406">
                  <c:v>9.2328846352787011</c:v>
                </c:pt>
                <c:pt idx="4407">
                  <c:v>9.2328846352787011</c:v>
                </c:pt>
                <c:pt idx="4408">
                  <c:v>9.2328846352787011</c:v>
                </c:pt>
                <c:pt idx="4409">
                  <c:v>9.2328846352787011</c:v>
                </c:pt>
                <c:pt idx="4410">
                  <c:v>9.2328846352787011</c:v>
                </c:pt>
                <c:pt idx="4411">
                  <c:v>9.2328846352787011</c:v>
                </c:pt>
                <c:pt idx="4412">
                  <c:v>9.2328846352787011</c:v>
                </c:pt>
                <c:pt idx="4413">
                  <c:v>9.2328846352787011</c:v>
                </c:pt>
                <c:pt idx="4414">
                  <c:v>9.2328846352787011</c:v>
                </c:pt>
                <c:pt idx="4415">
                  <c:v>9.2328846352787011</c:v>
                </c:pt>
                <c:pt idx="4416">
                  <c:v>9.2328846352787011</c:v>
                </c:pt>
                <c:pt idx="4417">
                  <c:v>9.2328846352787011</c:v>
                </c:pt>
                <c:pt idx="4418">
                  <c:v>9.2328846352787011</c:v>
                </c:pt>
                <c:pt idx="4419">
                  <c:v>9.2328846352787011</c:v>
                </c:pt>
                <c:pt idx="4420">
                  <c:v>9.2328846352787011</c:v>
                </c:pt>
                <c:pt idx="4421">
                  <c:v>9.2328846352787011</c:v>
                </c:pt>
                <c:pt idx="4422">
                  <c:v>9.2328846352787011</c:v>
                </c:pt>
                <c:pt idx="4423">
                  <c:v>9.2328846352787011</c:v>
                </c:pt>
                <c:pt idx="4424">
                  <c:v>9.2328846352787011</c:v>
                </c:pt>
                <c:pt idx="4425">
                  <c:v>9.2328846352787011</c:v>
                </c:pt>
                <c:pt idx="4426">
                  <c:v>9.2328846352787011</c:v>
                </c:pt>
                <c:pt idx="4427">
                  <c:v>9.2328846352787011</c:v>
                </c:pt>
                <c:pt idx="4428">
                  <c:v>9.2328846352787011</c:v>
                </c:pt>
                <c:pt idx="4429">
                  <c:v>9.2328846352787011</c:v>
                </c:pt>
                <c:pt idx="4430">
                  <c:v>9.2328846352787011</c:v>
                </c:pt>
                <c:pt idx="4431">
                  <c:v>9.2328846352787011</c:v>
                </c:pt>
                <c:pt idx="4432">
                  <c:v>9.2328846352787011</c:v>
                </c:pt>
                <c:pt idx="4433">
                  <c:v>9.2328846352787011</c:v>
                </c:pt>
                <c:pt idx="4434">
                  <c:v>9.2328846352787011</c:v>
                </c:pt>
                <c:pt idx="4435">
                  <c:v>9.2328846352787011</c:v>
                </c:pt>
                <c:pt idx="4436">
                  <c:v>9.2328846352787011</c:v>
                </c:pt>
                <c:pt idx="4437">
                  <c:v>9.2328846352787011</c:v>
                </c:pt>
                <c:pt idx="4438">
                  <c:v>9.2328846352787011</c:v>
                </c:pt>
                <c:pt idx="4439">
                  <c:v>9.2328846352787011</c:v>
                </c:pt>
                <c:pt idx="4440">
                  <c:v>9.2328846352787011</c:v>
                </c:pt>
                <c:pt idx="4441">
                  <c:v>9.2328846352787011</c:v>
                </c:pt>
                <c:pt idx="4442">
                  <c:v>9.2328846352787011</c:v>
                </c:pt>
                <c:pt idx="4443">
                  <c:v>9.2328846352787011</c:v>
                </c:pt>
                <c:pt idx="4444">
                  <c:v>9.2328846352787011</c:v>
                </c:pt>
                <c:pt idx="4445">
                  <c:v>9.2328846352787011</c:v>
                </c:pt>
                <c:pt idx="4446">
                  <c:v>9.2328846352787011</c:v>
                </c:pt>
                <c:pt idx="4447">
                  <c:v>9.2328846352787011</c:v>
                </c:pt>
                <c:pt idx="4448">
                  <c:v>9.2328846352787011</c:v>
                </c:pt>
                <c:pt idx="4449">
                  <c:v>9.2328846352787011</c:v>
                </c:pt>
                <c:pt idx="4450">
                  <c:v>9.2328846352787011</c:v>
                </c:pt>
                <c:pt idx="4451">
                  <c:v>9.2328846352787011</c:v>
                </c:pt>
                <c:pt idx="4452">
                  <c:v>9.2328846352787011</c:v>
                </c:pt>
                <c:pt idx="4453">
                  <c:v>9.2328846352787011</c:v>
                </c:pt>
                <c:pt idx="4454">
                  <c:v>9.2328846352787011</c:v>
                </c:pt>
                <c:pt idx="4455">
                  <c:v>9.2328846352787011</c:v>
                </c:pt>
                <c:pt idx="4456">
                  <c:v>9.2328846352787011</c:v>
                </c:pt>
                <c:pt idx="4457">
                  <c:v>9.2328846352787011</c:v>
                </c:pt>
                <c:pt idx="4458">
                  <c:v>9.2328846352787011</c:v>
                </c:pt>
                <c:pt idx="4459">
                  <c:v>9.2328846352787011</c:v>
                </c:pt>
                <c:pt idx="4460">
                  <c:v>9.2328846352787011</c:v>
                </c:pt>
                <c:pt idx="4461">
                  <c:v>9.2328846352787011</c:v>
                </c:pt>
                <c:pt idx="4462">
                  <c:v>9.2328846352787011</c:v>
                </c:pt>
                <c:pt idx="4463">
                  <c:v>9.2328846352787011</c:v>
                </c:pt>
                <c:pt idx="4464">
                  <c:v>9.2328846352787011</c:v>
                </c:pt>
                <c:pt idx="4465">
                  <c:v>9.2328846352787011</c:v>
                </c:pt>
                <c:pt idx="4466">
                  <c:v>9.2328846352787011</c:v>
                </c:pt>
                <c:pt idx="4467">
                  <c:v>9.2328846352787011</c:v>
                </c:pt>
                <c:pt idx="4468">
                  <c:v>9.2328846352787011</c:v>
                </c:pt>
                <c:pt idx="4469">
                  <c:v>9.2328846352787011</c:v>
                </c:pt>
                <c:pt idx="4470">
                  <c:v>9.2328846352787011</c:v>
                </c:pt>
                <c:pt idx="4471">
                  <c:v>9.2328846352787011</c:v>
                </c:pt>
                <c:pt idx="4472">
                  <c:v>9.2328846352787011</c:v>
                </c:pt>
                <c:pt idx="4473">
                  <c:v>9.2328846352787011</c:v>
                </c:pt>
                <c:pt idx="4474">
                  <c:v>9.2328846352787011</c:v>
                </c:pt>
                <c:pt idx="4475">
                  <c:v>9.2328846352787011</c:v>
                </c:pt>
                <c:pt idx="4476">
                  <c:v>9.2328846352787011</c:v>
                </c:pt>
                <c:pt idx="4477">
                  <c:v>9.2328846352787011</c:v>
                </c:pt>
                <c:pt idx="4478">
                  <c:v>9.2328846352787011</c:v>
                </c:pt>
                <c:pt idx="4479">
                  <c:v>9.2328846352787011</c:v>
                </c:pt>
                <c:pt idx="4480">
                  <c:v>9.2328846352787011</c:v>
                </c:pt>
                <c:pt idx="4481">
                  <c:v>9.2328846352787011</c:v>
                </c:pt>
                <c:pt idx="4482">
                  <c:v>9.2328846352787011</c:v>
                </c:pt>
                <c:pt idx="4483">
                  <c:v>9.2328846352787011</c:v>
                </c:pt>
                <c:pt idx="4484">
                  <c:v>9.2328846352787011</c:v>
                </c:pt>
                <c:pt idx="4485">
                  <c:v>9.2328846352787011</c:v>
                </c:pt>
                <c:pt idx="4486">
                  <c:v>9.2328846352787011</c:v>
                </c:pt>
                <c:pt idx="4487">
                  <c:v>9.2328846352787011</c:v>
                </c:pt>
                <c:pt idx="4488">
                  <c:v>9.2328846352787011</c:v>
                </c:pt>
                <c:pt idx="4489">
                  <c:v>9.2328846352787011</c:v>
                </c:pt>
                <c:pt idx="4490">
                  <c:v>9.2328846352787011</c:v>
                </c:pt>
                <c:pt idx="4491">
                  <c:v>9.2328846352787011</c:v>
                </c:pt>
                <c:pt idx="4492">
                  <c:v>9.2328846352787011</c:v>
                </c:pt>
                <c:pt idx="4493">
                  <c:v>9.2328846352787011</c:v>
                </c:pt>
                <c:pt idx="4494">
                  <c:v>9.2328846352787011</c:v>
                </c:pt>
                <c:pt idx="4495">
                  <c:v>9.2328846352787011</c:v>
                </c:pt>
                <c:pt idx="4496">
                  <c:v>9.2328846352787011</c:v>
                </c:pt>
                <c:pt idx="4497">
                  <c:v>9.2328846352787011</c:v>
                </c:pt>
                <c:pt idx="4498">
                  <c:v>9.2328846352787011</c:v>
                </c:pt>
                <c:pt idx="4499">
                  <c:v>9.2328846352787011</c:v>
                </c:pt>
                <c:pt idx="4500">
                  <c:v>9.2328846352787011</c:v>
                </c:pt>
                <c:pt idx="4501">
                  <c:v>9.2328846352787011</c:v>
                </c:pt>
                <c:pt idx="4502">
                  <c:v>9.2328846352787011</c:v>
                </c:pt>
                <c:pt idx="4503">
                  <c:v>9.2328846352787011</c:v>
                </c:pt>
                <c:pt idx="4504">
                  <c:v>9.2328846352787011</c:v>
                </c:pt>
                <c:pt idx="4505">
                  <c:v>9.2328846352787011</c:v>
                </c:pt>
                <c:pt idx="4506">
                  <c:v>9.2328846352787011</c:v>
                </c:pt>
                <c:pt idx="4507">
                  <c:v>9.2328846352787011</c:v>
                </c:pt>
                <c:pt idx="4508">
                  <c:v>9.2328846352787011</c:v>
                </c:pt>
                <c:pt idx="4509">
                  <c:v>9.2328846352787011</c:v>
                </c:pt>
                <c:pt idx="4510">
                  <c:v>9.2328846352787011</c:v>
                </c:pt>
                <c:pt idx="4511">
                  <c:v>9.2328846352787011</c:v>
                </c:pt>
                <c:pt idx="4512">
                  <c:v>9.2328846352787011</c:v>
                </c:pt>
                <c:pt idx="4513">
                  <c:v>9.2328846352787011</c:v>
                </c:pt>
                <c:pt idx="4514">
                  <c:v>9.2328846352787011</c:v>
                </c:pt>
                <c:pt idx="4515">
                  <c:v>9.2328846352787011</c:v>
                </c:pt>
                <c:pt idx="4516">
                  <c:v>9.2328846352787011</c:v>
                </c:pt>
                <c:pt idx="4517">
                  <c:v>9.2328846352787011</c:v>
                </c:pt>
                <c:pt idx="4518">
                  <c:v>9.2328846352787011</c:v>
                </c:pt>
                <c:pt idx="4519">
                  <c:v>9.2328846352787011</c:v>
                </c:pt>
                <c:pt idx="4520">
                  <c:v>9.2328846352787011</c:v>
                </c:pt>
                <c:pt idx="4521">
                  <c:v>9.2328846352787011</c:v>
                </c:pt>
                <c:pt idx="4522">
                  <c:v>9.2328846352787011</c:v>
                </c:pt>
                <c:pt idx="4523">
                  <c:v>9.2328846352787011</c:v>
                </c:pt>
                <c:pt idx="4524">
                  <c:v>9.2328846352787011</c:v>
                </c:pt>
                <c:pt idx="4525">
                  <c:v>9.2328846352787011</c:v>
                </c:pt>
                <c:pt idx="4526">
                  <c:v>9.2328846352787011</c:v>
                </c:pt>
                <c:pt idx="4527">
                  <c:v>9.2328846352787011</c:v>
                </c:pt>
                <c:pt idx="4528">
                  <c:v>9.2328846352787011</c:v>
                </c:pt>
                <c:pt idx="4529">
                  <c:v>9.2328846352787011</c:v>
                </c:pt>
                <c:pt idx="4530">
                  <c:v>9.2328846352787011</c:v>
                </c:pt>
                <c:pt idx="4531">
                  <c:v>9.2328846352787011</c:v>
                </c:pt>
                <c:pt idx="4532">
                  <c:v>9.2328846352787011</c:v>
                </c:pt>
                <c:pt idx="4533">
                  <c:v>9.2328846352787011</c:v>
                </c:pt>
                <c:pt idx="4534">
                  <c:v>9.2328846352787011</c:v>
                </c:pt>
                <c:pt idx="4535">
                  <c:v>9.2328846352787011</c:v>
                </c:pt>
                <c:pt idx="4536">
                  <c:v>9.2328846352787011</c:v>
                </c:pt>
                <c:pt idx="4537">
                  <c:v>9.2328846352787011</c:v>
                </c:pt>
                <c:pt idx="4538">
                  <c:v>9.2328846352787011</c:v>
                </c:pt>
                <c:pt idx="4539">
                  <c:v>9.2328846352787011</c:v>
                </c:pt>
                <c:pt idx="4540">
                  <c:v>9.2328846352787011</c:v>
                </c:pt>
                <c:pt idx="4541">
                  <c:v>9.2328846352787011</c:v>
                </c:pt>
                <c:pt idx="4542">
                  <c:v>9.2328846352787011</c:v>
                </c:pt>
                <c:pt idx="4543">
                  <c:v>9.2328846352787011</c:v>
                </c:pt>
                <c:pt idx="4544">
                  <c:v>9.2328846352787011</c:v>
                </c:pt>
                <c:pt idx="4545">
                  <c:v>9.2328846352787011</c:v>
                </c:pt>
                <c:pt idx="4546">
                  <c:v>9.2328846352787011</c:v>
                </c:pt>
                <c:pt idx="4547">
                  <c:v>9.2328846352787011</c:v>
                </c:pt>
                <c:pt idx="4548">
                  <c:v>9.2328846352787011</c:v>
                </c:pt>
                <c:pt idx="4549">
                  <c:v>9.2328846352787011</c:v>
                </c:pt>
                <c:pt idx="4550">
                  <c:v>9.2328846352787011</c:v>
                </c:pt>
                <c:pt idx="4551">
                  <c:v>9.2328846352787011</c:v>
                </c:pt>
                <c:pt idx="4552">
                  <c:v>9.2328846352787011</c:v>
                </c:pt>
                <c:pt idx="4553">
                  <c:v>9.2328846352787011</c:v>
                </c:pt>
                <c:pt idx="4554">
                  <c:v>9.2328846352787011</c:v>
                </c:pt>
                <c:pt idx="4555">
                  <c:v>9.2328846352787011</c:v>
                </c:pt>
                <c:pt idx="4556">
                  <c:v>9.2328846352787011</c:v>
                </c:pt>
                <c:pt idx="4557">
                  <c:v>9.2328846352787011</c:v>
                </c:pt>
                <c:pt idx="4558">
                  <c:v>9.2328846352787011</c:v>
                </c:pt>
                <c:pt idx="4559">
                  <c:v>9.2328846352787011</c:v>
                </c:pt>
                <c:pt idx="4560">
                  <c:v>9.2328846352787011</c:v>
                </c:pt>
                <c:pt idx="4561">
                  <c:v>9.2328846352787011</c:v>
                </c:pt>
                <c:pt idx="4562">
                  <c:v>9.2328846352787011</c:v>
                </c:pt>
                <c:pt idx="4563">
                  <c:v>9.2328846352787011</c:v>
                </c:pt>
                <c:pt idx="4564">
                  <c:v>9.2328846352787011</c:v>
                </c:pt>
                <c:pt idx="4565">
                  <c:v>9.2328846352787011</c:v>
                </c:pt>
                <c:pt idx="4566">
                  <c:v>9.2328846352787011</c:v>
                </c:pt>
                <c:pt idx="4567">
                  <c:v>9.2328846352787011</c:v>
                </c:pt>
                <c:pt idx="4568">
                  <c:v>9.2328846352787011</c:v>
                </c:pt>
                <c:pt idx="4569">
                  <c:v>9.2328846352787011</c:v>
                </c:pt>
                <c:pt idx="4570">
                  <c:v>9.2328846352787011</c:v>
                </c:pt>
                <c:pt idx="4571">
                  <c:v>9.2328846352787011</c:v>
                </c:pt>
                <c:pt idx="4572">
                  <c:v>9.2328846352787011</c:v>
                </c:pt>
                <c:pt idx="4573">
                  <c:v>9.2328846352787011</c:v>
                </c:pt>
                <c:pt idx="4574">
                  <c:v>9.2328846352787011</c:v>
                </c:pt>
                <c:pt idx="4575">
                  <c:v>9.2328846352787011</c:v>
                </c:pt>
                <c:pt idx="4576">
                  <c:v>9.2328846352787011</c:v>
                </c:pt>
                <c:pt idx="4577">
                  <c:v>9.2328846352787011</c:v>
                </c:pt>
                <c:pt idx="4578">
                  <c:v>9.2328846352787011</c:v>
                </c:pt>
                <c:pt idx="4579">
                  <c:v>9.2328846352787011</c:v>
                </c:pt>
                <c:pt idx="4580">
                  <c:v>9.2328846352787011</c:v>
                </c:pt>
                <c:pt idx="4581">
                  <c:v>9.2328846352787011</c:v>
                </c:pt>
                <c:pt idx="4582">
                  <c:v>9.2328846352787011</c:v>
                </c:pt>
                <c:pt idx="4583">
                  <c:v>9.2328846352787011</c:v>
                </c:pt>
                <c:pt idx="4584">
                  <c:v>9.2328846352787011</c:v>
                </c:pt>
                <c:pt idx="4585">
                  <c:v>9.2328846352787011</c:v>
                </c:pt>
                <c:pt idx="4586">
                  <c:v>9.2328846352787011</c:v>
                </c:pt>
                <c:pt idx="4587">
                  <c:v>9.2328846352787011</c:v>
                </c:pt>
                <c:pt idx="4588">
                  <c:v>9.2328846352787011</c:v>
                </c:pt>
                <c:pt idx="4589">
                  <c:v>9.2328846352787011</c:v>
                </c:pt>
                <c:pt idx="4590">
                  <c:v>9.2328846352787011</c:v>
                </c:pt>
                <c:pt idx="4591">
                  <c:v>9.2328846352787011</c:v>
                </c:pt>
                <c:pt idx="4592">
                  <c:v>9.2328846352787011</c:v>
                </c:pt>
                <c:pt idx="4593">
                  <c:v>9.2328846352787011</c:v>
                </c:pt>
                <c:pt idx="4594">
                  <c:v>9.2328846352787011</c:v>
                </c:pt>
                <c:pt idx="4595">
                  <c:v>9.2328846352787011</c:v>
                </c:pt>
                <c:pt idx="4596">
                  <c:v>9.2328846352787011</c:v>
                </c:pt>
                <c:pt idx="4597">
                  <c:v>9.2328846352787011</c:v>
                </c:pt>
                <c:pt idx="4598">
                  <c:v>9.2328846352787011</c:v>
                </c:pt>
                <c:pt idx="4599">
                  <c:v>9.2328846352787011</c:v>
                </c:pt>
                <c:pt idx="4600">
                  <c:v>9.2328846352787011</c:v>
                </c:pt>
                <c:pt idx="4601">
                  <c:v>9.2328846352787011</c:v>
                </c:pt>
                <c:pt idx="4602">
                  <c:v>9.2328846352787011</c:v>
                </c:pt>
                <c:pt idx="4603">
                  <c:v>9.2328846352787011</c:v>
                </c:pt>
                <c:pt idx="4604">
                  <c:v>9.2328846352787011</c:v>
                </c:pt>
                <c:pt idx="4605">
                  <c:v>9.2328846352787011</c:v>
                </c:pt>
                <c:pt idx="4606">
                  <c:v>9.2328846352787011</c:v>
                </c:pt>
                <c:pt idx="4607">
                  <c:v>9.2328846352787011</c:v>
                </c:pt>
                <c:pt idx="4608">
                  <c:v>9.2328846352787011</c:v>
                </c:pt>
                <c:pt idx="4609">
                  <c:v>9.2328846352787011</c:v>
                </c:pt>
                <c:pt idx="4610">
                  <c:v>9.2328846352787011</c:v>
                </c:pt>
                <c:pt idx="4611">
                  <c:v>9.2328846352787011</c:v>
                </c:pt>
                <c:pt idx="4612">
                  <c:v>9.2328846352787011</c:v>
                </c:pt>
                <c:pt idx="4613">
                  <c:v>9.2328846352787011</c:v>
                </c:pt>
                <c:pt idx="4614">
                  <c:v>9.2328846352787011</c:v>
                </c:pt>
                <c:pt idx="4615">
                  <c:v>9.2328846352787011</c:v>
                </c:pt>
                <c:pt idx="4616">
                  <c:v>9.2328846352787011</c:v>
                </c:pt>
                <c:pt idx="4617">
                  <c:v>9.2328846352787011</c:v>
                </c:pt>
                <c:pt idx="4618">
                  <c:v>9.2328846352787011</c:v>
                </c:pt>
                <c:pt idx="4619">
                  <c:v>9.2328846352787011</c:v>
                </c:pt>
                <c:pt idx="4620">
                  <c:v>9.2328846352787011</c:v>
                </c:pt>
                <c:pt idx="4621">
                  <c:v>9.2328846352787011</c:v>
                </c:pt>
                <c:pt idx="4622">
                  <c:v>9.2328846352787011</c:v>
                </c:pt>
                <c:pt idx="4623">
                  <c:v>9.2328846352787011</c:v>
                </c:pt>
                <c:pt idx="4624">
                  <c:v>9.2328846352787011</c:v>
                </c:pt>
                <c:pt idx="4625">
                  <c:v>9.2328846352787011</c:v>
                </c:pt>
                <c:pt idx="4626">
                  <c:v>9.2328846352787011</c:v>
                </c:pt>
                <c:pt idx="4627">
                  <c:v>9.2328846352787011</c:v>
                </c:pt>
                <c:pt idx="4628">
                  <c:v>9.2328846352787011</c:v>
                </c:pt>
                <c:pt idx="4629">
                  <c:v>9.2328846352787011</c:v>
                </c:pt>
                <c:pt idx="4630">
                  <c:v>9.2328846352787011</c:v>
                </c:pt>
                <c:pt idx="4631">
                  <c:v>9.2328846352787011</c:v>
                </c:pt>
                <c:pt idx="4632">
                  <c:v>9.2328846352787011</c:v>
                </c:pt>
                <c:pt idx="4633">
                  <c:v>9.2328846352787011</c:v>
                </c:pt>
                <c:pt idx="4634">
                  <c:v>9.2328846352787011</c:v>
                </c:pt>
                <c:pt idx="4635">
                  <c:v>9.2328846352787011</c:v>
                </c:pt>
                <c:pt idx="4636">
                  <c:v>9.2328846352787011</c:v>
                </c:pt>
                <c:pt idx="4637">
                  <c:v>9.2328846352787011</c:v>
                </c:pt>
                <c:pt idx="4638">
                  <c:v>9.2328846352787011</c:v>
                </c:pt>
                <c:pt idx="4639">
                  <c:v>9.2328846352787011</c:v>
                </c:pt>
                <c:pt idx="4640">
                  <c:v>9.2328846352787011</c:v>
                </c:pt>
                <c:pt idx="4641">
                  <c:v>9.2328846352787011</c:v>
                </c:pt>
                <c:pt idx="4642">
                  <c:v>9.2328846352787011</c:v>
                </c:pt>
                <c:pt idx="4643">
                  <c:v>9.2328846352787011</c:v>
                </c:pt>
                <c:pt idx="4644">
                  <c:v>9.2328846352787011</c:v>
                </c:pt>
                <c:pt idx="4645">
                  <c:v>9.2328846352787011</c:v>
                </c:pt>
                <c:pt idx="4646">
                  <c:v>9.2328846352787011</c:v>
                </c:pt>
                <c:pt idx="4647">
                  <c:v>9.2328846352787011</c:v>
                </c:pt>
                <c:pt idx="4648">
                  <c:v>9.2328846352787011</c:v>
                </c:pt>
                <c:pt idx="4649">
                  <c:v>9.2328846352787011</c:v>
                </c:pt>
                <c:pt idx="4650">
                  <c:v>9.2328846352787011</c:v>
                </c:pt>
                <c:pt idx="4651">
                  <c:v>9.2328846352787011</c:v>
                </c:pt>
                <c:pt idx="4652">
                  <c:v>9.2328846352787011</c:v>
                </c:pt>
                <c:pt idx="4653">
                  <c:v>9.2328846352787011</c:v>
                </c:pt>
                <c:pt idx="4654">
                  <c:v>9.2328846352787011</c:v>
                </c:pt>
                <c:pt idx="4655">
                  <c:v>9.2328846352787011</c:v>
                </c:pt>
                <c:pt idx="4656">
                  <c:v>9.2328846352787011</c:v>
                </c:pt>
                <c:pt idx="4657">
                  <c:v>9.2328846352787011</c:v>
                </c:pt>
                <c:pt idx="4658">
                  <c:v>9.2328846352787011</c:v>
                </c:pt>
                <c:pt idx="4659">
                  <c:v>9.2328846352787011</c:v>
                </c:pt>
                <c:pt idx="4660">
                  <c:v>9.2328846352787011</c:v>
                </c:pt>
                <c:pt idx="4661">
                  <c:v>9.2328846352787011</c:v>
                </c:pt>
                <c:pt idx="4662">
                  <c:v>9.2328846352787011</c:v>
                </c:pt>
                <c:pt idx="4663">
                  <c:v>9.2328846352787011</c:v>
                </c:pt>
                <c:pt idx="4664">
                  <c:v>9.2328846352787011</c:v>
                </c:pt>
                <c:pt idx="4665">
                  <c:v>9.2328846352787011</c:v>
                </c:pt>
                <c:pt idx="4666">
                  <c:v>9.2328846352787011</c:v>
                </c:pt>
                <c:pt idx="4667">
                  <c:v>9.2328846352787011</c:v>
                </c:pt>
                <c:pt idx="4668">
                  <c:v>9.2328846352787011</c:v>
                </c:pt>
                <c:pt idx="4669">
                  <c:v>9.2328846352787011</c:v>
                </c:pt>
                <c:pt idx="4670">
                  <c:v>9.2328846352787011</c:v>
                </c:pt>
                <c:pt idx="4671">
                  <c:v>9.2328846352787011</c:v>
                </c:pt>
                <c:pt idx="4672">
                  <c:v>9.2328846352787011</c:v>
                </c:pt>
                <c:pt idx="4673">
                  <c:v>9.2328846352787011</c:v>
                </c:pt>
                <c:pt idx="4674">
                  <c:v>9.2328846352787011</c:v>
                </c:pt>
                <c:pt idx="4675">
                  <c:v>9.2328846352787011</c:v>
                </c:pt>
                <c:pt idx="4676">
                  <c:v>9.2328846352787011</c:v>
                </c:pt>
                <c:pt idx="4677">
                  <c:v>9.2328846352787011</c:v>
                </c:pt>
                <c:pt idx="4678">
                  <c:v>9.2328846352787011</c:v>
                </c:pt>
                <c:pt idx="4679">
                  <c:v>9.2328846352787011</c:v>
                </c:pt>
                <c:pt idx="4680">
                  <c:v>9.2328846352787011</c:v>
                </c:pt>
                <c:pt idx="4681">
                  <c:v>9.2328846352787011</c:v>
                </c:pt>
                <c:pt idx="4682">
                  <c:v>9.2328846352787011</c:v>
                </c:pt>
                <c:pt idx="4683">
                  <c:v>9.2328846352787011</c:v>
                </c:pt>
                <c:pt idx="4684">
                  <c:v>9.2328846352787011</c:v>
                </c:pt>
                <c:pt idx="4685">
                  <c:v>9.2328846352787011</c:v>
                </c:pt>
                <c:pt idx="4686">
                  <c:v>9.2328846352787011</c:v>
                </c:pt>
                <c:pt idx="4687">
                  <c:v>9.2328846352787011</c:v>
                </c:pt>
                <c:pt idx="4688">
                  <c:v>9.2328846352787011</c:v>
                </c:pt>
                <c:pt idx="4689">
                  <c:v>9.2328846352787011</c:v>
                </c:pt>
                <c:pt idx="4690">
                  <c:v>9.2328846352787011</c:v>
                </c:pt>
                <c:pt idx="4691">
                  <c:v>9.2328846352787011</c:v>
                </c:pt>
                <c:pt idx="4692">
                  <c:v>9.2328846352787011</c:v>
                </c:pt>
                <c:pt idx="4693">
                  <c:v>9.2328846352787011</c:v>
                </c:pt>
                <c:pt idx="4694">
                  <c:v>9.2328846352787011</c:v>
                </c:pt>
                <c:pt idx="4695">
                  <c:v>9.2328846352787011</c:v>
                </c:pt>
                <c:pt idx="4696">
                  <c:v>9.2328846352787011</c:v>
                </c:pt>
                <c:pt idx="4697">
                  <c:v>9.2328846352787011</c:v>
                </c:pt>
                <c:pt idx="4698">
                  <c:v>9.2328846352787011</c:v>
                </c:pt>
                <c:pt idx="4699">
                  <c:v>9.2328846352787011</c:v>
                </c:pt>
                <c:pt idx="4700">
                  <c:v>9.2328846352787011</c:v>
                </c:pt>
                <c:pt idx="4701">
                  <c:v>9.2328846352787011</c:v>
                </c:pt>
                <c:pt idx="4702">
                  <c:v>9.2328846352787011</c:v>
                </c:pt>
                <c:pt idx="4703">
                  <c:v>9.2328846352787011</c:v>
                </c:pt>
                <c:pt idx="4704">
                  <c:v>9.2328846352787011</c:v>
                </c:pt>
                <c:pt idx="4705">
                  <c:v>9.2328846352787011</c:v>
                </c:pt>
                <c:pt idx="4706">
                  <c:v>9.2328846352787011</c:v>
                </c:pt>
                <c:pt idx="4707">
                  <c:v>9.2328846352787011</c:v>
                </c:pt>
                <c:pt idx="4708">
                  <c:v>9.2328846352787011</c:v>
                </c:pt>
                <c:pt idx="4709">
                  <c:v>9.2328846352787011</c:v>
                </c:pt>
                <c:pt idx="4710">
                  <c:v>9.2328846352787011</c:v>
                </c:pt>
                <c:pt idx="4711">
                  <c:v>9.2328846352787011</c:v>
                </c:pt>
                <c:pt idx="4712">
                  <c:v>9.2328846352787011</c:v>
                </c:pt>
                <c:pt idx="4713">
                  <c:v>9.2328846352787011</c:v>
                </c:pt>
                <c:pt idx="4714">
                  <c:v>9.2328846352787011</c:v>
                </c:pt>
                <c:pt idx="4715">
                  <c:v>9.2328846352787011</c:v>
                </c:pt>
                <c:pt idx="4716">
                  <c:v>9.2328846352787011</c:v>
                </c:pt>
                <c:pt idx="4717">
                  <c:v>9.2328846352787011</c:v>
                </c:pt>
                <c:pt idx="4718">
                  <c:v>9.2328846352787011</c:v>
                </c:pt>
                <c:pt idx="4719">
                  <c:v>9.2328846352787011</c:v>
                </c:pt>
                <c:pt idx="4720">
                  <c:v>9.2328846352787011</c:v>
                </c:pt>
                <c:pt idx="4721">
                  <c:v>9.2328846352787011</c:v>
                </c:pt>
                <c:pt idx="4722">
                  <c:v>9.2328846352787011</c:v>
                </c:pt>
                <c:pt idx="4723">
                  <c:v>9.2328846352787011</c:v>
                </c:pt>
                <c:pt idx="4724">
                  <c:v>9.2328846352787011</c:v>
                </c:pt>
                <c:pt idx="4725">
                  <c:v>9.2328846352787011</c:v>
                </c:pt>
                <c:pt idx="4726">
                  <c:v>9.2328846352787011</c:v>
                </c:pt>
                <c:pt idx="4727">
                  <c:v>9.2328846352787011</c:v>
                </c:pt>
                <c:pt idx="4728">
                  <c:v>9.2328846352787011</c:v>
                </c:pt>
                <c:pt idx="4729">
                  <c:v>9.2328846352787011</c:v>
                </c:pt>
                <c:pt idx="4730">
                  <c:v>9.2328846352787011</c:v>
                </c:pt>
                <c:pt idx="4731">
                  <c:v>9.2328846352787011</c:v>
                </c:pt>
                <c:pt idx="4732">
                  <c:v>9.2328846352787011</c:v>
                </c:pt>
                <c:pt idx="4733">
                  <c:v>9.2328846352787011</c:v>
                </c:pt>
                <c:pt idx="4734">
                  <c:v>9.2328846352787011</c:v>
                </c:pt>
                <c:pt idx="4735">
                  <c:v>9.2328846352787011</c:v>
                </c:pt>
                <c:pt idx="4736">
                  <c:v>9.2328846352787011</c:v>
                </c:pt>
                <c:pt idx="4737">
                  <c:v>9.2328846352787011</c:v>
                </c:pt>
                <c:pt idx="4738">
                  <c:v>9.2328846352787011</c:v>
                </c:pt>
                <c:pt idx="4739">
                  <c:v>9.2328846352787011</c:v>
                </c:pt>
                <c:pt idx="4740">
                  <c:v>9.2328846352787011</c:v>
                </c:pt>
                <c:pt idx="4741">
                  <c:v>9.2328846352787011</c:v>
                </c:pt>
                <c:pt idx="4742">
                  <c:v>9.2328846352787011</c:v>
                </c:pt>
                <c:pt idx="4743">
                  <c:v>9.2328846352787011</c:v>
                </c:pt>
                <c:pt idx="4744">
                  <c:v>9.2328846352787011</c:v>
                </c:pt>
                <c:pt idx="4745">
                  <c:v>9.2328846352787011</c:v>
                </c:pt>
                <c:pt idx="4746">
                  <c:v>9.2328846352787011</c:v>
                </c:pt>
                <c:pt idx="4747">
                  <c:v>9.2328846352787011</c:v>
                </c:pt>
                <c:pt idx="4748">
                  <c:v>9.2328846352787011</c:v>
                </c:pt>
                <c:pt idx="4749">
                  <c:v>9.2328846352787011</c:v>
                </c:pt>
                <c:pt idx="4750">
                  <c:v>9.2328846352787011</c:v>
                </c:pt>
                <c:pt idx="4751">
                  <c:v>9.2328846352787011</c:v>
                </c:pt>
                <c:pt idx="4752">
                  <c:v>9.2328846352787011</c:v>
                </c:pt>
                <c:pt idx="4753">
                  <c:v>9.2328846352787011</c:v>
                </c:pt>
                <c:pt idx="4754">
                  <c:v>9.2328846352787011</c:v>
                </c:pt>
                <c:pt idx="4755">
                  <c:v>9.2328846352787011</c:v>
                </c:pt>
                <c:pt idx="4756">
                  <c:v>9.2328846352787011</c:v>
                </c:pt>
                <c:pt idx="4757">
                  <c:v>9.2328846352787011</c:v>
                </c:pt>
                <c:pt idx="4758">
                  <c:v>9.2328846352787011</c:v>
                </c:pt>
                <c:pt idx="4759">
                  <c:v>9.2328846352787011</c:v>
                </c:pt>
                <c:pt idx="4760">
                  <c:v>9.2328846352787011</c:v>
                </c:pt>
                <c:pt idx="4761">
                  <c:v>9.2328846352787011</c:v>
                </c:pt>
                <c:pt idx="4762">
                  <c:v>9.2328846352787011</c:v>
                </c:pt>
                <c:pt idx="4763">
                  <c:v>9.2328846352787011</c:v>
                </c:pt>
                <c:pt idx="4764">
                  <c:v>9.2328846352787011</c:v>
                </c:pt>
                <c:pt idx="4765">
                  <c:v>9.2328846352787011</c:v>
                </c:pt>
                <c:pt idx="4766">
                  <c:v>9.2328846352787011</c:v>
                </c:pt>
                <c:pt idx="4767">
                  <c:v>9.2328846352787011</c:v>
                </c:pt>
                <c:pt idx="4768">
                  <c:v>9.2328846352787011</c:v>
                </c:pt>
                <c:pt idx="4769">
                  <c:v>9.2328846352787011</c:v>
                </c:pt>
                <c:pt idx="4770">
                  <c:v>9.2328846352787011</c:v>
                </c:pt>
                <c:pt idx="4771">
                  <c:v>9.2328846352787011</c:v>
                </c:pt>
                <c:pt idx="4772">
                  <c:v>9.2328846352787011</c:v>
                </c:pt>
                <c:pt idx="4773">
                  <c:v>9.2328846352787011</c:v>
                </c:pt>
                <c:pt idx="4774">
                  <c:v>9.2328846352787011</c:v>
                </c:pt>
                <c:pt idx="4775">
                  <c:v>9.2328846352787011</c:v>
                </c:pt>
                <c:pt idx="4776">
                  <c:v>9.2328846352787011</c:v>
                </c:pt>
                <c:pt idx="4777">
                  <c:v>9.2328846352787011</c:v>
                </c:pt>
                <c:pt idx="4778">
                  <c:v>9.2328846352787011</c:v>
                </c:pt>
                <c:pt idx="4779">
                  <c:v>9.2328846352787011</c:v>
                </c:pt>
                <c:pt idx="4780">
                  <c:v>9.2328846352787011</c:v>
                </c:pt>
                <c:pt idx="4781">
                  <c:v>9.2328846352787011</c:v>
                </c:pt>
                <c:pt idx="4782">
                  <c:v>9.2328846352787011</c:v>
                </c:pt>
                <c:pt idx="4783">
                  <c:v>9.2328846352787011</c:v>
                </c:pt>
                <c:pt idx="4784">
                  <c:v>9.2328846352787011</c:v>
                </c:pt>
                <c:pt idx="4785">
                  <c:v>9.2328846352787011</c:v>
                </c:pt>
                <c:pt idx="4786">
                  <c:v>9.2328846352787011</c:v>
                </c:pt>
                <c:pt idx="4787">
                  <c:v>9.2328846352787011</c:v>
                </c:pt>
                <c:pt idx="4788">
                  <c:v>9.2328846352787011</c:v>
                </c:pt>
                <c:pt idx="4789">
                  <c:v>9.2328846352787011</c:v>
                </c:pt>
                <c:pt idx="4790">
                  <c:v>9.2328846352787011</c:v>
                </c:pt>
                <c:pt idx="4791">
                  <c:v>9.2328846352787011</c:v>
                </c:pt>
                <c:pt idx="4792">
                  <c:v>9.2328846352787011</c:v>
                </c:pt>
                <c:pt idx="4793">
                  <c:v>9.2328846352787011</c:v>
                </c:pt>
                <c:pt idx="4794">
                  <c:v>9.2328846352787011</c:v>
                </c:pt>
                <c:pt idx="4795">
                  <c:v>9.2328846352787011</c:v>
                </c:pt>
                <c:pt idx="4796">
                  <c:v>9.2328846352787011</c:v>
                </c:pt>
                <c:pt idx="4797">
                  <c:v>9.2328846352787011</c:v>
                </c:pt>
                <c:pt idx="4798">
                  <c:v>9.2328846352787011</c:v>
                </c:pt>
                <c:pt idx="4799">
                  <c:v>9.2328846352787011</c:v>
                </c:pt>
                <c:pt idx="4800">
                  <c:v>9.2328846352787011</c:v>
                </c:pt>
                <c:pt idx="4801">
                  <c:v>9.2328846352787011</c:v>
                </c:pt>
                <c:pt idx="4802">
                  <c:v>9.2328846352787011</c:v>
                </c:pt>
                <c:pt idx="4803">
                  <c:v>9.2328846352787011</c:v>
                </c:pt>
                <c:pt idx="4804">
                  <c:v>9.2328846352787011</c:v>
                </c:pt>
                <c:pt idx="4805">
                  <c:v>9.2328846352787011</c:v>
                </c:pt>
                <c:pt idx="4806">
                  <c:v>9.2328846352787011</c:v>
                </c:pt>
                <c:pt idx="4807">
                  <c:v>9.2328846352787011</c:v>
                </c:pt>
                <c:pt idx="4808">
                  <c:v>9.2328846352787011</c:v>
                </c:pt>
                <c:pt idx="4809">
                  <c:v>9.2328846352787011</c:v>
                </c:pt>
                <c:pt idx="4810">
                  <c:v>9.2328846352787011</c:v>
                </c:pt>
                <c:pt idx="4811">
                  <c:v>9.2328846352787011</c:v>
                </c:pt>
                <c:pt idx="4812">
                  <c:v>9.2328846352787011</c:v>
                </c:pt>
                <c:pt idx="4813">
                  <c:v>9.2328846352787011</c:v>
                </c:pt>
                <c:pt idx="4814">
                  <c:v>9.2328846352787011</c:v>
                </c:pt>
                <c:pt idx="4815">
                  <c:v>9.2328846352787011</c:v>
                </c:pt>
                <c:pt idx="4816">
                  <c:v>9.2328846352787011</c:v>
                </c:pt>
                <c:pt idx="4817">
                  <c:v>9.2328846352787011</c:v>
                </c:pt>
                <c:pt idx="4818">
                  <c:v>9.2328846352787011</c:v>
                </c:pt>
                <c:pt idx="4819">
                  <c:v>9.2328846352787011</c:v>
                </c:pt>
                <c:pt idx="4820">
                  <c:v>9.2328846352787011</c:v>
                </c:pt>
                <c:pt idx="4821">
                  <c:v>9.2328846352787011</c:v>
                </c:pt>
                <c:pt idx="4822">
                  <c:v>9.2328846352787011</c:v>
                </c:pt>
                <c:pt idx="4823">
                  <c:v>9.2328846352787011</c:v>
                </c:pt>
                <c:pt idx="4824">
                  <c:v>9.2328846352787011</c:v>
                </c:pt>
                <c:pt idx="4825">
                  <c:v>9.2328846352787011</c:v>
                </c:pt>
                <c:pt idx="4826">
                  <c:v>9.2328846352787011</c:v>
                </c:pt>
                <c:pt idx="4827">
                  <c:v>9.2328846352787011</c:v>
                </c:pt>
                <c:pt idx="4828">
                  <c:v>9.2328846352787011</c:v>
                </c:pt>
                <c:pt idx="4829">
                  <c:v>9.2328846352787011</c:v>
                </c:pt>
                <c:pt idx="4830">
                  <c:v>9.2328846352787011</c:v>
                </c:pt>
                <c:pt idx="4831">
                  <c:v>9.2328846352787011</c:v>
                </c:pt>
                <c:pt idx="4832">
                  <c:v>9.2328846352787011</c:v>
                </c:pt>
                <c:pt idx="4833">
                  <c:v>9.2328846352787011</c:v>
                </c:pt>
                <c:pt idx="4834">
                  <c:v>9.2328846352787011</c:v>
                </c:pt>
                <c:pt idx="4835">
                  <c:v>9.2328846352787011</c:v>
                </c:pt>
                <c:pt idx="4836">
                  <c:v>9.2328846352787011</c:v>
                </c:pt>
                <c:pt idx="4837">
                  <c:v>9.2328846352787011</c:v>
                </c:pt>
                <c:pt idx="4838">
                  <c:v>9.2328846352787011</c:v>
                </c:pt>
                <c:pt idx="4839">
                  <c:v>9.2328846352787011</c:v>
                </c:pt>
                <c:pt idx="4840">
                  <c:v>9.2328846352787011</c:v>
                </c:pt>
                <c:pt idx="4841">
                  <c:v>9.2328846352787011</c:v>
                </c:pt>
                <c:pt idx="4842">
                  <c:v>9.2328846352787011</c:v>
                </c:pt>
                <c:pt idx="4843">
                  <c:v>9.2328846352787011</c:v>
                </c:pt>
                <c:pt idx="4844">
                  <c:v>9.2328846352787011</c:v>
                </c:pt>
                <c:pt idx="4845">
                  <c:v>9.2328846352787011</c:v>
                </c:pt>
                <c:pt idx="4846">
                  <c:v>9.2328846352787011</c:v>
                </c:pt>
                <c:pt idx="4847">
                  <c:v>9.2328846352787011</c:v>
                </c:pt>
                <c:pt idx="4848">
                  <c:v>9.2328846352787011</c:v>
                </c:pt>
                <c:pt idx="4849">
                  <c:v>9.2328846352787011</c:v>
                </c:pt>
                <c:pt idx="4850">
                  <c:v>9.2328846352787011</c:v>
                </c:pt>
                <c:pt idx="4851">
                  <c:v>9.2328846352787011</c:v>
                </c:pt>
                <c:pt idx="4852">
                  <c:v>9.2328846352787011</c:v>
                </c:pt>
                <c:pt idx="4853">
                  <c:v>9.2328846352787011</c:v>
                </c:pt>
                <c:pt idx="4854">
                  <c:v>9.2328846352787011</c:v>
                </c:pt>
                <c:pt idx="4855">
                  <c:v>9.2328846352787011</c:v>
                </c:pt>
                <c:pt idx="4856">
                  <c:v>9.2328846352787011</c:v>
                </c:pt>
                <c:pt idx="4857">
                  <c:v>9.2328846352787011</c:v>
                </c:pt>
                <c:pt idx="4858">
                  <c:v>9.2328846352787011</c:v>
                </c:pt>
                <c:pt idx="4859">
                  <c:v>9.2328846352787011</c:v>
                </c:pt>
                <c:pt idx="4860">
                  <c:v>9.2328846352787011</c:v>
                </c:pt>
                <c:pt idx="4861">
                  <c:v>9.2328846352787011</c:v>
                </c:pt>
                <c:pt idx="4862">
                  <c:v>9.2328846352787011</c:v>
                </c:pt>
                <c:pt idx="4863">
                  <c:v>9.2328846352787011</c:v>
                </c:pt>
                <c:pt idx="4864">
                  <c:v>9.2328846352787011</c:v>
                </c:pt>
                <c:pt idx="4865">
                  <c:v>9.2328846352787011</c:v>
                </c:pt>
                <c:pt idx="4866">
                  <c:v>9.2328846352787011</c:v>
                </c:pt>
                <c:pt idx="4867">
                  <c:v>9.2328846352787011</c:v>
                </c:pt>
                <c:pt idx="4868">
                  <c:v>9.2328846352787011</c:v>
                </c:pt>
                <c:pt idx="4869">
                  <c:v>9.2328846352787011</c:v>
                </c:pt>
                <c:pt idx="4870">
                  <c:v>9.2328846352787011</c:v>
                </c:pt>
                <c:pt idx="4871">
                  <c:v>9.2328846352787011</c:v>
                </c:pt>
                <c:pt idx="4872">
                  <c:v>9.2328846352787011</c:v>
                </c:pt>
                <c:pt idx="4873">
                  <c:v>9.2328846352787011</c:v>
                </c:pt>
                <c:pt idx="4874">
                  <c:v>9.2328846352787011</c:v>
                </c:pt>
                <c:pt idx="4875">
                  <c:v>9.2328846352787011</c:v>
                </c:pt>
                <c:pt idx="4876">
                  <c:v>9.2328846352787011</c:v>
                </c:pt>
                <c:pt idx="4877">
                  <c:v>9.2328846352787011</c:v>
                </c:pt>
                <c:pt idx="4878">
                  <c:v>9.2328846352787011</c:v>
                </c:pt>
                <c:pt idx="4879">
                  <c:v>9.2328846352787011</c:v>
                </c:pt>
                <c:pt idx="4880">
                  <c:v>9.2328846352787011</c:v>
                </c:pt>
                <c:pt idx="4881">
                  <c:v>9.2328846352787011</c:v>
                </c:pt>
                <c:pt idx="4882">
                  <c:v>9.2328846352787011</c:v>
                </c:pt>
                <c:pt idx="4883">
                  <c:v>9.2328846352787011</c:v>
                </c:pt>
                <c:pt idx="4884">
                  <c:v>9.2328846352787011</c:v>
                </c:pt>
                <c:pt idx="4885">
                  <c:v>9.2328846352787011</c:v>
                </c:pt>
                <c:pt idx="4886">
                  <c:v>9.2328846352787011</c:v>
                </c:pt>
                <c:pt idx="4887">
                  <c:v>9.2328846352787011</c:v>
                </c:pt>
                <c:pt idx="4888">
                  <c:v>9.2328846352787011</c:v>
                </c:pt>
                <c:pt idx="4889">
                  <c:v>9.2328846352787011</c:v>
                </c:pt>
                <c:pt idx="4890">
                  <c:v>9.2328846352787011</c:v>
                </c:pt>
                <c:pt idx="4891">
                  <c:v>9.2328846352787011</c:v>
                </c:pt>
                <c:pt idx="4892">
                  <c:v>9.2328846352787011</c:v>
                </c:pt>
                <c:pt idx="4893">
                  <c:v>9.2328846352787011</c:v>
                </c:pt>
                <c:pt idx="4894">
                  <c:v>9.2328846352787011</c:v>
                </c:pt>
                <c:pt idx="4895">
                  <c:v>9.2328846352787011</c:v>
                </c:pt>
                <c:pt idx="4896">
                  <c:v>9.2328846352787011</c:v>
                </c:pt>
                <c:pt idx="4897">
                  <c:v>9.2328846352787011</c:v>
                </c:pt>
                <c:pt idx="4898">
                  <c:v>9.2328846352787011</c:v>
                </c:pt>
                <c:pt idx="4899">
                  <c:v>9.2328846352787011</c:v>
                </c:pt>
                <c:pt idx="4900">
                  <c:v>9.2328846352787011</c:v>
                </c:pt>
                <c:pt idx="4901">
                  <c:v>9.2328846352787011</c:v>
                </c:pt>
                <c:pt idx="4902">
                  <c:v>9.2328846352787011</c:v>
                </c:pt>
                <c:pt idx="4903">
                  <c:v>9.2328846352787011</c:v>
                </c:pt>
                <c:pt idx="4904">
                  <c:v>9.2328846352787011</c:v>
                </c:pt>
                <c:pt idx="4905">
                  <c:v>9.2328846352787011</c:v>
                </c:pt>
                <c:pt idx="4906">
                  <c:v>9.2328846352787011</c:v>
                </c:pt>
                <c:pt idx="4907">
                  <c:v>9.2328846352787011</c:v>
                </c:pt>
                <c:pt idx="4908">
                  <c:v>9.2328846352787011</c:v>
                </c:pt>
                <c:pt idx="4909">
                  <c:v>9.2328846352787011</c:v>
                </c:pt>
                <c:pt idx="4910">
                  <c:v>9.2328846352787011</c:v>
                </c:pt>
                <c:pt idx="4911">
                  <c:v>9.2328846352787011</c:v>
                </c:pt>
                <c:pt idx="4912">
                  <c:v>9.2328846352787011</c:v>
                </c:pt>
                <c:pt idx="4913">
                  <c:v>9.2328846352787011</c:v>
                </c:pt>
                <c:pt idx="4914">
                  <c:v>9.2328846352787011</c:v>
                </c:pt>
                <c:pt idx="4915">
                  <c:v>9.2328846352787011</c:v>
                </c:pt>
                <c:pt idx="4916">
                  <c:v>9.2328846352787011</c:v>
                </c:pt>
                <c:pt idx="4917">
                  <c:v>9.2328846352787011</c:v>
                </c:pt>
                <c:pt idx="4918">
                  <c:v>9.2328846352787011</c:v>
                </c:pt>
                <c:pt idx="4919">
                  <c:v>9.2328846352787011</c:v>
                </c:pt>
                <c:pt idx="4920">
                  <c:v>9.2328846352787011</c:v>
                </c:pt>
                <c:pt idx="4921">
                  <c:v>9.2328846352787011</c:v>
                </c:pt>
                <c:pt idx="4922">
                  <c:v>9.2328846352787011</c:v>
                </c:pt>
                <c:pt idx="4923">
                  <c:v>9.2328846352787011</c:v>
                </c:pt>
                <c:pt idx="4924">
                  <c:v>9.2328846352787011</c:v>
                </c:pt>
                <c:pt idx="4925">
                  <c:v>9.2328846352787011</c:v>
                </c:pt>
                <c:pt idx="4926">
                  <c:v>9.2328846352787011</c:v>
                </c:pt>
                <c:pt idx="4927">
                  <c:v>9.2328846352787011</c:v>
                </c:pt>
                <c:pt idx="4928">
                  <c:v>9.2328846352787011</c:v>
                </c:pt>
                <c:pt idx="4929">
                  <c:v>9.2328846352787011</c:v>
                </c:pt>
                <c:pt idx="4930">
                  <c:v>9.2328846352787011</c:v>
                </c:pt>
                <c:pt idx="4931">
                  <c:v>9.2328846352787011</c:v>
                </c:pt>
                <c:pt idx="4932">
                  <c:v>9.2328846352787011</c:v>
                </c:pt>
                <c:pt idx="4933">
                  <c:v>9.2328846352787011</c:v>
                </c:pt>
                <c:pt idx="4934">
                  <c:v>9.2328846352787011</c:v>
                </c:pt>
                <c:pt idx="4935">
                  <c:v>9.2328846352787011</c:v>
                </c:pt>
                <c:pt idx="4936">
                  <c:v>9.2328846352787011</c:v>
                </c:pt>
                <c:pt idx="4937">
                  <c:v>9.2328846352787011</c:v>
                </c:pt>
                <c:pt idx="4938">
                  <c:v>9.2328846352787011</c:v>
                </c:pt>
                <c:pt idx="4939">
                  <c:v>9.2328846352787011</c:v>
                </c:pt>
                <c:pt idx="4940">
                  <c:v>9.2328846352787011</c:v>
                </c:pt>
                <c:pt idx="4941">
                  <c:v>9.2328846352787011</c:v>
                </c:pt>
                <c:pt idx="4942">
                  <c:v>9.2328846352787011</c:v>
                </c:pt>
                <c:pt idx="4943">
                  <c:v>9.2328846352787011</c:v>
                </c:pt>
                <c:pt idx="4944">
                  <c:v>9.2328846352787011</c:v>
                </c:pt>
                <c:pt idx="4945">
                  <c:v>9.2328846352787011</c:v>
                </c:pt>
                <c:pt idx="4946">
                  <c:v>9.2328846352787011</c:v>
                </c:pt>
                <c:pt idx="4947">
                  <c:v>9.2328846352787011</c:v>
                </c:pt>
                <c:pt idx="4948">
                  <c:v>9.2328846352787011</c:v>
                </c:pt>
                <c:pt idx="4949">
                  <c:v>9.2328846352787011</c:v>
                </c:pt>
                <c:pt idx="4950">
                  <c:v>9.2328846352787011</c:v>
                </c:pt>
                <c:pt idx="4951">
                  <c:v>9.2328846352787011</c:v>
                </c:pt>
                <c:pt idx="4952">
                  <c:v>9.2328846352787011</c:v>
                </c:pt>
                <c:pt idx="4953">
                  <c:v>9.2328846352787011</c:v>
                </c:pt>
                <c:pt idx="4954">
                  <c:v>9.2328846352787011</c:v>
                </c:pt>
                <c:pt idx="4955">
                  <c:v>9.2328846352787011</c:v>
                </c:pt>
                <c:pt idx="4956">
                  <c:v>9.2328846352787011</c:v>
                </c:pt>
                <c:pt idx="4957">
                  <c:v>9.2328846352787011</c:v>
                </c:pt>
                <c:pt idx="4958">
                  <c:v>9.2328846352787011</c:v>
                </c:pt>
                <c:pt idx="4959">
                  <c:v>9.2328846352787011</c:v>
                </c:pt>
                <c:pt idx="4960">
                  <c:v>9.2328846352787011</c:v>
                </c:pt>
                <c:pt idx="4961">
                  <c:v>9.2328846352787011</c:v>
                </c:pt>
                <c:pt idx="4962">
                  <c:v>9.2328846352787011</c:v>
                </c:pt>
                <c:pt idx="4963">
                  <c:v>9.2328846352787011</c:v>
                </c:pt>
                <c:pt idx="4964">
                  <c:v>9.2328846352787011</c:v>
                </c:pt>
                <c:pt idx="4965">
                  <c:v>9.2328846352787011</c:v>
                </c:pt>
                <c:pt idx="4966">
                  <c:v>9.2328846352787011</c:v>
                </c:pt>
                <c:pt idx="4967">
                  <c:v>9.2328846352787011</c:v>
                </c:pt>
                <c:pt idx="4968">
                  <c:v>9.2328846352787011</c:v>
                </c:pt>
                <c:pt idx="4969">
                  <c:v>9.2328846352787011</c:v>
                </c:pt>
                <c:pt idx="4970">
                  <c:v>9.2328846352787011</c:v>
                </c:pt>
                <c:pt idx="4971">
                  <c:v>9.2328846352787011</c:v>
                </c:pt>
                <c:pt idx="4972">
                  <c:v>9.2328846352787011</c:v>
                </c:pt>
                <c:pt idx="4973">
                  <c:v>9.2328846352787011</c:v>
                </c:pt>
                <c:pt idx="4974">
                  <c:v>9.2328846352787011</c:v>
                </c:pt>
                <c:pt idx="4975">
                  <c:v>9.2328846352787011</c:v>
                </c:pt>
                <c:pt idx="4976">
                  <c:v>9.2328846352787011</c:v>
                </c:pt>
                <c:pt idx="4977">
                  <c:v>9.2328846352787011</c:v>
                </c:pt>
                <c:pt idx="4978">
                  <c:v>9.2328846352787011</c:v>
                </c:pt>
                <c:pt idx="4979">
                  <c:v>9.2328846352787011</c:v>
                </c:pt>
                <c:pt idx="4980">
                  <c:v>9.2328846352787011</c:v>
                </c:pt>
                <c:pt idx="4981">
                  <c:v>9.2328846352787011</c:v>
                </c:pt>
                <c:pt idx="4982">
                  <c:v>9.2328846352787011</c:v>
                </c:pt>
                <c:pt idx="4983">
                  <c:v>9.2328846352787011</c:v>
                </c:pt>
                <c:pt idx="4984">
                  <c:v>9.2328846352787011</c:v>
                </c:pt>
                <c:pt idx="4985">
                  <c:v>9.2328846352787011</c:v>
                </c:pt>
                <c:pt idx="4986">
                  <c:v>9.2328846352787011</c:v>
                </c:pt>
                <c:pt idx="4987">
                  <c:v>9.2328846352787011</c:v>
                </c:pt>
                <c:pt idx="4988">
                  <c:v>9.2328846352787011</c:v>
                </c:pt>
                <c:pt idx="4989">
                  <c:v>9.2328846352787011</c:v>
                </c:pt>
                <c:pt idx="4990">
                  <c:v>9.2328846352787011</c:v>
                </c:pt>
                <c:pt idx="4991">
                  <c:v>9.2328846352787011</c:v>
                </c:pt>
                <c:pt idx="4992">
                  <c:v>9.2328846352787011</c:v>
                </c:pt>
                <c:pt idx="4993">
                  <c:v>9.2328846352787011</c:v>
                </c:pt>
                <c:pt idx="4994">
                  <c:v>9.2328846352787011</c:v>
                </c:pt>
                <c:pt idx="4995">
                  <c:v>9.2328846352787011</c:v>
                </c:pt>
                <c:pt idx="4996">
                  <c:v>9.2328846352787011</c:v>
                </c:pt>
                <c:pt idx="4997">
                  <c:v>9.2328846352787011</c:v>
                </c:pt>
                <c:pt idx="4998">
                  <c:v>9.2328846352787011</c:v>
                </c:pt>
                <c:pt idx="4999">
                  <c:v>9.2328846352787011</c:v>
                </c:pt>
                <c:pt idx="5000">
                  <c:v>9.2328846352787011</c:v>
                </c:pt>
                <c:pt idx="5001">
                  <c:v>9.2328846352787011</c:v>
                </c:pt>
                <c:pt idx="5002">
                  <c:v>9.2328846352787011</c:v>
                </c:pt>
                <c:pt idx="5003">
                  <c:v>9.2328846352787011</c:v>
                </c:pt>
                <c:pt idx="5004">
                  <c:v>9.2328846352787011</c:v>
                </c:pt>
                <c:pt idx="5005">
                  <c:v>9.2328846352787011</c:v>
                </c:pt>
                <c:pt idx="5006">
                  <c:v>9.2328846352787011</c:v>
                </c:pt>
                <c:pt idx="5007">
                  <c:v>9.2328846352787011</c:v>
                </c:pt>
                <c:pt idx="5008">
                  <c:v>9.2328846352787011</c:v>
                </c:pt>
                <c:pt idx="5009">
                  <c:v>9.2328846352787011</c:v>
                </c:pt>
                <c:pt idx="5010">
                  <c:v>9.2328846352787011</c:v>
                </c:pt>
                <c:pt idx="5011">
                  <c:v>9.2328846352787011</c:v>
                </c:pt>
                <c:pt idx="5012">
                  <c:v>9.2328846352787011</c:v>
                </c:pt>
                <c:pt idx="5013">
                  <c:v>9.2328846352787011</c:v>
                </c:pt>
                <c:pt idx="5014">
                  <c:v>9.2328846352787011</c:v>
                </c:pt>
                <c:pt idx="5015">
                  <c:v>9.2328846352787011</c:v>
                </c:pt>
                <c:pt idx="5016">
                  <c:v>9.2328846352787011</c:v>
                </c:pt>
                <c:pt idx="5017">
                  <c:v>9.2328846352787011</c:v>
                </c:pt>
                <c:pt idx="5018">
                  <c:v>9.2328846352787011</c:v>
                </c:pt>
                <c:pt idx="5019">
                  <c:v>9.2328846352787011</c:v>
                </c:pt>
                <c:pt idx="5020">
                  <c:v>9.2328846352787011</c:v>
                </c:pt>
                <c:pt idx="5021">
                  <c:v>9.2328846352787011</c:v>
                </c:pt>
                <c:pt idx="5022">
                  <c:v>9.2328846352787011</c:v>
                </c:pt>
                <c:pt idx="5023">
                  <c:v>9.2328846352787011</c:v>
                </c:pt>
                <c:pt idx="5024">
                  <c:v>9.2328846352787011</c:v>
                </c:pt>
                <c:pt idx="5025">
                  <c:v>9.2328846352787011</c:v>
                </c:pt>
                <c:pt idx="5026">
                  <c:v>9.2328846352787011</c:v>
                </c:pt>
                <c:pt idx="5027">
                  <c:v>9.2328846352787011</c:v>
                </c:pt>
                <c:pt idx="5028">
                  <c:v>9.2328846352787011</c:v>
                </c:pt>
                <c:pt idx="5029">
                  <c:v>9.2328846352787011</c:v>
                </c:pt>
                <c:pt idx="5030">
                  <c:v>9.2328846352787011</c:v>
                </c:pt>
                <c:pt idx="5031">
                  <c:v>9.2328846352787011</c:v>
                </c:pt>
                <c:pt idx="5032">
                  <c:v>9.2328846352787011</c:v>
                </c:pt>
                <c:pt idx="5033">
                  <c:v>9.2328846352787011</c:v>
                </c:pt>
                <c:pt idx="5034">
                  <c:v>9.2328846352787011</c:v>
                </c:pt>
                <c:pt idx="5035">
                  <c:v>9.2328846352787011</c:v>
                </c:pt>
                <c:pt idx="5036">
                  <c:v>9.2328846352787011</c:v>
                </c:pt>
                <c:pt idx="5037">
                  <c:v>9.2328846352787011</c:v>
                </c:pt>
                <c:pt idx="5038">
                  <c:v>9.2328846352787011</c:v>
                </c:pt>
                <c:pt idx="5039">
                  <c:v>9.2328846352787011</c:v>
                </c:pt>
                <c:pt idx="5040">
                  <c:v>9.2328846352787011</c:v>
                </c:pt>
                <c:pt idx="5041">
                  <c:v>9.2328846352787011</c:v>
                </c:pt>
                <c:pt idx="5042">
                  <c:v>9.2328846352787011</c:v>
                </c:pt>
                <c:pt idx="5043">
                  <c:v>9.2328846352787011</c:v>
                </c:pt>
                <c:pt idx="5044">
                  <c:v>9.2328846352787011</c:v>
                </c:pt>
                <c:pt idx="5045">
                  <c:v>9.2328846352787011</c:v>
                </c:pt>
                <c:pt idx="5046">
                  <c:v>9.2328846352787011</c:v>
                </c:pt>
                <c:pt idx="5047">
                  <c:v>9.2328846352787011</c:v>
                </c:pt>
                <c:pt idx="5048">
                  <c:v>9.2328846352787011</c:v>
                </c:pt>
                <c:pt idx="5049">
                  <c:v>9.2328846352787011</c:v>
                </c:pt>
                <c:pt idx="5050">
                  <c:v>9.2328846352787011</c:v>
                </c:pt>
                <c:pt idx="5051">
                  <c:v>9.2328846352787011</c:v>
                </c:pt>
                <c:pt idx="5052">
                  <c:v>9.2328846352787011</c:v>
                </c:pt>
                <c:pt idx="5053">
                  <c:v>9.2328846352787011</c:v>
                </c:pt>
                <c:pt idx="5054">
                  <c:v>9.2328846352787011</c:v>
                </c:pt>
                <c:pt idx="5055">
                  <c:v>9.2328846352787011</c:v>
                </c:pt>
                <c:pt idx="5056">
                  <c:v>9.2328846352787011</c:v>
                </c:pt>
                <c:pt idx="5057">
                  <c:v>9.2328846352787011</c:v>
                </c:pt>
                <c:pt idx="5058">
                  <c:v>9.2328846352787011</c:v>
                </c:pt>
                <c:pt idx="5059">
                  <c:v>9.2328846352787011</c:v>
                </c:pt>
                <c:pt idx="5060">
                  <c:v>9.2328846352787011</c:v>
                </c:pt>
                <c:pt idx="5061">
                  <c:v>9.2328846352787011</c:v>
                </c:pt>
                <c:pt idx="5062">
                  <c:v>9.2328846352787011</c:v>
                </c:pt>
                <c:pt idx="5063">
                  <c:v>9.2328846352787011</c:v>
                </c:pt>
                <c:pt idx="5064">
                  <c:v>9.2328846352787011</c:v>
                </c:pt>
                <c:pt idx="5065">
                  <c:v>9.2328846352787011</c:v>
                </c:pt>
                <c:pt idx="5066">
                  <c:v>9.2328846352787011</c:v>
                </c:pt>
                <c:pt idx="5067">
                  <c:v>9.2328846352787011</c:v>
                </c:pt>
                <c:pt idx="5068">
                  <c:v>9.2328846352787011</c:v>
                </c:pt>
                <c:pt idx="5069">
                  <c:v>9.2328846352787011</c:v>
                </c:pt>
                <c:pt idx="5070">
                  <c:v>9.2328846352787011</c:v>
                </c:pt>
                <c:pt idx="5071">
                  <c:v>9.2328846352787011</c:v>
                </c:pt>
                <c:pt idx="5072">
                  <c:v>9.2328846352787011</c:v>
                </c:pt>
                <c:pt idx="5073">
                  <c:v>9.2328846352787011</c:v>
                </c:pt>
                <c:pt idx="5074">
                  <c:v>9.2328846352787011</c:v>
                </c:pt>
                <c:pt idx="5075">
                  <c:v>9.2328846352787011</c:v>
                </c:pt>
                <c:pt idx="5076">
                  <c:v>9.2328846352787011</c:v>
                </c:pt>
                <c:pt idx="5077">
                  <c:v>9.2328846352787011</c:v>
                </c:pt>
                <c:pt idx="5078">
                  <c:v>9.2328846352787011</c:v>
                </c:pt>
                <c:pt idx="5079">
                  <c:v>9.2328846352787011</c:v>
                </c:pt>
                <c:pt idx="5080">
                  <c:v>9.2328846352787011</c:v>
                </c:pt>
                <c:pt idx="5081">
                  <c:v>9.2328846352787011</c:v>
                </c:pt>
                <c:pt idx="5082">
                  <c:v>9.2328846352787011</c:v>
                </c:pt>
                <c:pt idx="5083">
                  <c:v>9.2328846352787011</c:v>
                </c:pt>
                <c:pt idx="5084">
                  <c:v>9.2328846352787011</c:v>
                </c:pt>
                <c:pt idx="5085">
                  <c:v>9.2328846352787011</c:v>
                </c:pt>
                <c:pt idx="5086">
                  <c:v>9.2328846352787011</c:v>
                </c:pt>
                <c:pt idx="5087">
                  <c:v>9.2328846352787011</c:v>
                </c:pt>
                <c:pt idx="5088">
                  <c:v>9.2328846352787011</c:v>
                </c:pt>
                <c:pt idx="5089">
                  <c:v>9.2328846352787011</c:v>
                </c:pt>
                <c:pt idx="5090">
                  <c:v>9.2328846352787011</c:v>
                </c:pt>
                <c:pt idx="5091">
                  <c:v>9.2328846352787011</c:v>
                </c:pt>
                <c:pt idx="5092">
                  <c:v>9.2328846352787011</c:v>
                </c:pt>
                <c:pt idx="5093">
                  <c:v>9.2328846352787011</c:v>
                </c:pt>
                <c:pt idx="5094">
                  <c:v>9.2328846352787011</c:v>
                </c:pt>
                <c:pt idx="5095">
                  <c:v>9.2328846352787011</c:v>
                </c:pt>
                <c:pt idx="5096">
                  <c:v>9.2328846352787011</c:v>
                </c:pt>
                <c:pt idx="5097">
                  <c:v>9.2328846352787011</c:v>
                </c:pt>
                <c:pt idx="5098">
                  <c:v>9.2328846352787011</c:v>
                </c:pt>
                <c:pt idx="5099">
                  <c:v>9.2328846352787011</c:v>
                </c:pt>
                <c:pt idx="5100">
                  <c:v>9.2328846352787011</c:v>
                </c:pt>
                <c:pt idx="5101">
                  <c:v>9.2328846352787011</c:v>
                </c:pt>
                <c:pt idx="5102">
                  <c:v>9.2328846352787011</c:v>
                </c:pt>
                <c:pt idx="5103">
                  <c:v>9.2328846352787011</c:v>
                </c:pt>
                <c:pt idx="5104">
                  <c:v>9.2328846352787011</c:v>
                </c:pt>
                <c:pt idx="5105">
                  <c:v>9.2328846352787011</c:v>
                </c:pt>
                <c:pt idx="5106">
                  <c:v>9.2328846352787011</c:v>
                </c:pt>
                <c:pt idx="5107">
                  <c:v>9.2328846352787011</c:v>
                </c:pt>
                <c:pt idx="5108">
                  <c:v>9.2328846352787011</c:v>
                </c:pt>
                <c:pt idx="5109">
                  <c:v>9.2328846352787011</c:v>
                </c:pt>
                <c:pt idx="5110">
                  <c:v>9.2328846352787011</c:v>
                </c:pt>
                <c:pt idx="5111">
                  <c:v>9.2328846352787011</c:v>
                </c:pt>
                <c:pt idx="5112">
                  <c:v>9.2328846352787011</c:v>
                </c:pt>
                <c:pt idx="5113">
                  <c:v>9.2328846352787011</c:v>
                </c:pt>
                <c:pt idx="5114">
                  <c:v>9.2328846352787011</c:v>
                </c:pt>
                <c:pt idx="5115">
                  <c:v>9.2328846352787011</c:v>
                </c:pt>
                <c:pt idx="5116">
                  <c:v>9.2328846352787011</c:v>
                </c:pt>
                <c:pt idx="5117">
                  <c:v>9.2328846352787011</c:v>
                </c:pt>
                <c:pt idx="5118">
                  <c:v>9.2328846352787011</c:v>
                </c:pt>
                <c:pt idx="5119">
                  <c:v>9.2328846352787011</c:v>
                </c:pt>
                <c:pt idx="5120">
                  <c:v>9.2328846352787011</c:v>
                </c:pt>
                <c:pt idx="5121">
                  <c:v>9.2328846352787011</c:v>
                </c:pt>
                <c:pt idx="5122">
                  <c:v>9.2328846352787011</c:v>
                </c:pt>
                <c:pt idx="5123">
                  <c:v>9.2328846352787011</c:v>
                </c:pt>
                <c:pt idx="5124">
                  <c:v>9.2328846352787011</c:v>
                </c:pt>
                <c:pt idx="5125">
                  <c:v>9.2328846352787011</c:v>
                </c:pt>
                <c:pt idx="5126">
                  <c:v>9.2328846352787011</c:v>
                </c:pt>
                <c:pt idx="5127">
                  <c:v>9.2328846352787011</c:v>
                </c:pt>
                <c:pt idx="5128">
                  <c:v>9.2328846352787011</c:v>
                </c:pt>
                <c:pt idx="5129">
                  <c:v>9.2328846352787011</c:v>
                </c:pt>
                <c:pt idx="5130">
                  <c:v>9.2328846352787011</c:v>
                </c:pt>
                <c:pt idx="5131">
                  <c:v>9.2328846352787011</c:v>
                </c:pt>
                <c:pt idx="5132">
                  <c:v>9.2328846352787011</c:v>
                </c:pt>
                <c:pt idx="5133">
                  <c:v>9.2328846352787011</c:v>
                </c:pt>
                <c:pt idx="5134">
                  <c:v>9.2328846352787011</c:v>
                </c:pt>
                <c:pt idx="5135">
                  <c:v>9.2328846352787011</c:v>
                </c:pt>
                <c:pt idx="5136">
                  <c:v>9.2328846352787011</c:v>
                </c:pt>
                <c:pt idx="5137">
                  <c:v>9.2328846352787011</c:v>
                </c:pt>
                <c:pt idx="5138">
                  <c:v>9.2328846352787011</c:v>
                </c:pt>
                <c:pt idx="5139">
                  <c:v>9.2328846352787011</c:v>
                </c:pt>
                <c:pt idx="5140">
                  <c:v>9.2328846352787011</c:v>
                </c:pt>
                <c:pt idx="5141">
                  <c:v>9.2328846352787011</c:v>
                </c:pt>
                <c:pt idx="5142">
                  <c:v>9.2328846352787011</c:v>
                </c:pt>
                <c:pt idx="5143">
                  <c:v>9.2328846352787011</c:v>
                </c:pt>
                <c:pt idx="5144">
                  <c:v>9.2328846352787011</c:v>
                </c:pt>
                <c:pt idx="5145">
                  <c:v>9.2328846352787011</c:v>
                </c:pt>
                <c:pt idx="5146">
                  <c:v>9.2328846352787011</c:v>
                </c:pt>
                <c:pt idx="5147">
                  <c:v>9.2328846352787011</c:v>
                </c:pt>
                <c:pt idx="5148">
                  <c:v>9.2328846352787011</c:v>
                </c:pt>
                <c:pt idx="5149">
                  <c:v>9.2328846352787011</c:v>
                </c:pt>
                <c:pt idx="5150">
                  <c:v>9.2328846352787011</c:v>
                </c:pt>
                <c:pt idx="5151">
                  <c:v>9.2328846352787011</c:v>
                </c:pt>
                <c:pt idx="5152">
                  <c:v>9.2328846352787011</c:v>
                </c:pt>
                <c:pt idx="5153">
                  <c:v>9.2328846352787011</c:v>
                </c:pt>
                <c:pt idx="5154">
                  <c:v>9.2328846352787011</c:v>
                </c:pt>
                <c:pt idx="5155">
                  <c:v>9.2328846352787011</c:v>
                </c:pt>
                <c:pt idx="5156">
                  <c:v>9.2328846352787011</c:v>
                </c:pt>
                <c:pt idx="5157">
                  <c:v>9.2328846352787011</c:v>
                </c:pt>
                <c:pt idx="5158">
                  <c:v>9.2328846352787011</c:v>
                </c:pt>
                <c:pt idx="5159">
                  <c:v>9.2328846352787011</c:v>
                </c:pt>
                <c:pt idx="5160">
                  <c:v>9.2328846352787011</c:v>
                </c:pt>
                <c:pt idx="5161">
                  <c:v>9.2328846352787011</c:v>
                </c:pt>
                <c:pt idx="5162">
                  <c:v>9.2328846352787011</c:v>
                </c:pt>
                <c:pt idx="5163">
                  <c:v>9.2328846352787011</c:v>
                </c:pt>
                <c:pt idx="5164">
                  <c:v>9.2328846352787011</c:v>
                </c:pt>
                <c:pt idx="5165">
                  <c:v>9.2328846352787011</c:v>
                </c:pt>
                <c:pt idx="5166">
                  <c:v>9.2328846352787011</c:v>
                </c:pt>
                <c:pt idx="5167">
                  <c:v>9.2328846352787011</c:v>
                </c:pt>
                <c:pt idx="5168">
                  <c:v>9.2328846352787011</c:v>
                </c:pt>
                <c:pt idx="5169">
                  <c:v>9.2328846352787011</c:v>
                </c:pt>
                <c:pt idx="5170">
                  <c:v>9.2328846352787011</c:v>
                </c:pt>
                <c:pt idx="5171">
                  <c:v>9.2328846352787011</c:v>
                </c:pt>
                <c:pt idx="5172">
                  <c:v>9.2328846352787011</c:v>
                </c:pt>
                <c:pt idx="5173">
                  <c:v>9.2328846352787011</c:v>
                </c:pt>
                <c:pt idx="5174">
                  <c:v>9.2328846352787011</c:v>
                </c:pt>
                <c:pt idx="5175">
                  <c:v>9.2328846352787011</c:v>
                </c:pt>
                <c:pt idx="5176">
                  <c:v>9.2328846352787011</c:v>
                </c:pt>
                <c:pt idx="5177">
                  <c:v>9.2328846352787011</c:v>
                </c:pt>
                <c:pt idx="5178">
                  <c:v>9.2328846352787011</c:v>
                </c:pt>
                <c:pt idx="5179">
                  <c:v>9.2328846352787011</c:v>
                </c:pt>
                <c:pt idx="5180">
                  <c:v>9.2328846352787011</c:v>
                </c:pt>
                <c:pt idx="5181">
                  <c:v>9.2328846352787011</c:v>
                </c:pt>
                <c:pt idx="5182">
                  <c:v>9.2328846352787011</c:v>
                </c:pt>
                <c:pt idx="5183">
                  <c:v>9.2328846352787011</c:v>
                </c:pt>
                <c:pt idx="5184">
                  <c:v>9.2328846352787011</c:v>
                </c:pt>
                <c:pt idx="5185">
                  <c:v>9.2328846352787011</c:v>
                </c:pt>
                <c:pt idx="5186">
                  <c:v>9.2328846352787011</c:v>
                </c:pt>
                <c:pt idx="5187">
                  <c:v>9.2328846352787011</c:v>
                </c:pt>
                <c:pt idx="5188">
                  <c:v>9.2328846352787011</c:v>
                </c:pt>
                <c:pt idx="5189">
                  <c:v>9.2328846352787011</c:v>
                </c:pt>
                <c:pt idx="5190">
                  <c:v>9.2328846352787011</c:v>
                </c:pt>
                <c:pt idx="5191">
                  <c:v>9.2328846352787011</c:v>
                </c:pt>
                <c:pt idx="5192">
                  <c:v>9.2328846352787011</c:v>
                </c:pt>
                <c:pt idx="5193">
                  <c:v>9.2328846352787011</c:v>
                </c:pt>
                <c:pt idx="5194">
                  <c:v>9.2328846352787011</c:v>
                </c:pt>
                <c:pt idx="5195">
                  <c:v>9.2328846352787011</c:v>
                </c:pt>
                <c:pt idx="5196">
                  <c:v>9.2328846352787011</c:v>
                </c:pt>
                <c:pt idx="5197">
                  <c:v>9.2328846352787011</c:v>
                </c:pt>
                <c:pt idx="5198">
                  <c:v>9.2328846352787011</c:v>
                </c:pt>
                <c:pt idx="5199">
                  <c:v>9.2328846352787011</c:v>
                </c:pt>
                <c:pt idx="5200">
                  <c:v>9.2328846352787011</c:v>
                </c:pt>
                <c:pt idx="5201">
                  <c:v>9.2328846352787011</c:v>
                </c:pt>
                <c:pt idx="5202">
                  <c:v>9.2328846352787011</c:v>
                </c:pt>
                <c:pt idx="5203">
                  <c:v>9.2328846352787011</c:v>
                </c:pt>
                <c:pt idx="5204">
                  <c:v>9.2328846352787011</c:v>
                </c:pt>
                <c:pt idx="5205">
                  <c:v>9.2328846352787011</c:v>
                </c:pt>
                <c:pt idx="5206">
                  <c:v>9.2328846352787011</c:v>
                </c:pt>
                <c:pt idx="5207">
                  <c:v>9.2328846352787011</c:v>
                </c:pt>
                <c:pt idx="5208">
                  <c:v>9.2328846352787011</c:v>
                </c:pt>
                <c:pt idx="5209">
                  <c:v>9.2328846352787011</c:v>
                </c:pt>
                <c:pt idx="5210">
                  <c:v>9.2328846352787011</c:v>
                </c:pt>
                <c:pt idx="5211">
                  <c:v>9.2328846352787011</c:v>
                </c:pt>
                <c:pt idx="5212">
                  <c:v>9.2328846352787011</c:v>
                </c:pt>
                <c:pt idx="5213">
                  <c:v>9.2328846352787011</c:v>
                </c:pt>
                <c:pt idx="5214">
                  <c:v>9.2328846352787011</c:v>
                </c:pt>
                <c:pt idx="5215">
                  <c:v>9.2328846352787011</c:v>
                </c:pt>
                <c:pt idx="5216">
                  <c:v>9.2328846352787011</c:v>
                </c:pt>
                <c:pt idx="5217">
                  <c:v>9.2328846352787011</c:v>
                </c:pt>
                <c:pt idx="5218">
                  <c:v>9.2328846352787011</c:v>
                </c:pt>
                <c:pt idx="5219">
                  <c:v>9.2328846352787011</c:v>
                </c:pt>
                <c:pt idx="5220">
                  <c:v>9.2328846352787011</c:v>
                </c:pt>
                <c:pt idx="5221">
                  <c:v>9.2328846352787011</c:v>
                </c:pt>
                <c:pt idx="5222">
                  <c:v>9.2328846352787011</c:v>
                </c:pt>
                <c:pt idx="5223">
                  <c:v>9.2328846352787011</c:v>
                </c:pt>
                <c:pt idx="5224">
                  <c:v>9.2328846352787011</c:v>
                </c:pt>
                <c:pt idx="5225">
                  <c:v>9.2328846352787011</c:v>
                </c:pt>
                <c:pt idx="5226">
                  <c:v>9.2328846352787011</c:v>
                </c:pt>
                <c:pt idx="5227">
                  <c:v>9.2328846352787011</c:v>
                </c:pt>
                <c:pt idx="5228">
                  <c:v>9.2328846352787011</c:v>
                </c:pt>
                <c:pt idx="5229">
                  <c:v>9.2328846352787011</c:v>
                </c:pt>
                <c:pt idx="5230">
                  <c:v>9.2328846352787011</c:v>
                </c:pt>
                <c:pt idx="5231">
                  <c:v>9.2328846352787011</c:v>
                </c:pt>
                <c:pt idx="5232">
                  <c:v>9.2328846352787011</c:v>
                </c:pt>
                <c:pt idx="5233">
                  <c:v>9.2328846352787011</c:v>
                </c:pt>
                <c:pt idx="5234">
                  <c:v>9.2328846352787011</c:v>
                </c:pt>
                <c:pt idx="5235">
                  <c:v>9.2328846352787011</c:v>
                </c:pt>
                <c:pt idx="5236">
                  <c:v>9.2328846352787011</c:v>
                </c:pt>
                <c:pt idx="5237">
                  <c:v>9.2328846352787011</c:v>
                </c:pt>
                <c:pt idx="5238">
                  <c:v>9.2328846352787011</c:v>
                </c:pt>
                <c:pt idx="5239">
                  <c:v>9.2328846352787011</c:v>
                </c:pt>
                <c:pt idx="5240">
                  <c:v>9.2328846352787011</c:v>
                </c:pt>
                <c:pt idx="5241">
                  <c:v>9.2328846352787011</c:v>
                </c:pt>
                <c:pt idx="5242">
                  <c:v>9.2328846352787011</c:v>
                </c:pt>
                <c:pt idx="5243">
                  <c:v>9.2328846352787011</c:v>
                </c:pt>
                <c:pt idx="5244">
                  <c:v>9.2328846352787011</c:v>
                </c:pt>
                <c:pt idx="5245">
                  <c:v>9.2328846352787011</c:v>
                </c:pt>
                <c:pt idx="5246">
                  <c:v>9.2328846352787011</c:v>
                </c:pt>
                <c:pt idx="5247">
                  <c:v>9.2328846352787011</c:v>
                </c:pt>
                <c:pt idx="5248">
                  <c:v>9.2328846352787011</c:v>
                </c:pt>
                <c:pt idx="5249">
                  <c:v>9.2328846352787011</c:v>
                </c:pt>
                <c:pt idx="5250">
                  <c:v>9.2328846352787011</c:v>
                </c:pt>
                <c:pt idx="5251">
                  <c:v>9.2328846352787011</c:v>
                </c:pt>
                <c:pt idx="5252">
                  <c:v>9.2328846352787011</c:v>
                </c:pt>
                <c:pt idx="5253">
                  <c:v>9.2328846352787011</c:v>
                </c:pt>
                <c:pt idx="5254">
                  <c:v>9.2328846352787011</c:v>
                </c:pt>
                <c:pt idx="5255">
                  <c:v>9.2328846352787011</c:v>
                </c:pt>
                <c:pt idx="5256">
                  <c:v>9.2328846352787011</c:v>
                </c:pt>
                <c:pt idx="5257">
                  <c:v>9.2328846352787011</c:v>
                </c:pt>
                <c:pt idx="5258">
                  <c:v>9.2328846352787011</c:v>
                </c:pt>
                <c:pt idx="5259">
                  <c:v>9.2328846352787011</c:v>
                </c:pt>
                <c:pt idx="5260">
                  <c:v>9.2328846352787011</c:v>
                </c:pt>
                <c:pt idx="5261">
                  <c:v>9.2328846352787011</c:v>
                </c:pt>
                <c:pt idx="5262">
                  <c:v>9.2328846352787011</c:v>
                </c:pt>
                <c:pt idx="5263">
                  <c:v>9.2328846352787011</c:v>
                </c:pt>
                <c:pt idx="5264">
                  <c:v>9.2328846352787011</c:v>
                </c:pt>
                <c:pt idx="5265">
                  <c:v>9.2328846352787011</c:v>
                </c:pt>
                <c:pt idx="5266">
                  <c:v>9.2328846352787011</c:v>
                </c:pt>
                <c:pt idx="5267">
                  <c:v>9.2328846352787011</c:v>
                </c:pt>
                <c:pt idx="5268">
                  <c:v>9.2328846352787011</c:v>
                </c:pt>
                <c:pt idx="5269">
                  <c:v>9.2328846352787011</c:v>
                </c:pt>
                <c:pt idx="5270">
                  <c:v>9.2328846352787011</c:v>
                </c:pt>
                <c:pt idx="5271">
                  <c:v>9.2328846352787011</c:v>
                </c:pt>
                <c:pt idx="5272">
                  <c:v>9.2328846352787011</c:v>
                </c:pt>
                <c:pt idx="5273">
                  <c:v>9.2328846352787011</c:v>
                </c:pt>
                <c:pt idx="5274">
                  <c:v>9.2328846352787011</c:v>
                </c:pt>
                <c:pt idx="5275">
                  <c:v>9.2328846352787011</c:v>
                </c:pt>
                <c:pt idx="5276">
                  <c:v>9.2328846352787011</c:v>
                </c:pt>
                <c:pt idx="5277">
                  <c:v>9.2328846352787011</c:v>
                </c:pt>
                <c:pt idx="5278">
                  <c:v>9.2328846352787011</c:v>
                </c:pt>
                <c:pt idx="5279">
                  <c:v>9.2328846352787011</c:v>
                </c:pt>
                <c:pt idx="5280">
                  <c:v>9.2328846352787011</c:v>
                </c:pt>
                <c:pt idx="5281">
                  <c:v>9.2328846352787011</c:v>
                </c:pt>
                <c:pt idx="5282">
                  <c:v>9.2328846352787011</c:v>
                </c:pt>
                <c:pt idx="5283">
                  <c:v>9.2328846352787011</c:v>
                </c:pt>
                <c:pt idx="5284">
                  <c:v>9.2328846352787011</c:v>
                </c:pt>
                <c:pt idx="5285">
                  <c:v>9.2328846352787011</c:v>
                </c:pt>
                <c:pt idx="5286">
                  <c:v>9.2328846352787011</c:v>
                </c:pt>
                <c:pt idx="5287">
                  <c:v>9.2328846352787011</c:v>
                </c:pt>
                <c:pt idx="5288">
                  <c:v>9.2328846352787011</c:v>
                </c:pt>
                <c:pt idx="5289">
                  <c:v>9.2328846352787011</c:v>
                </c:pt>
                <c:pt idx="5290">
                  <c:v>9.2328846352787011</c:v>
                </c:pt>
                <c:pt idx="5291">
                  <c:v>9.2328846352787011</c:v>
                </c:pt>
                <c:pt idx="5292">
                  <c:v>9.2328846352787011</c:v>
                </c:pt>
                <c:pt idx="5293">
                  <c:v>9.2328846352787011</c:v>
                </c:pt>
                <c:pt idx="5294">
                  <c:v>9.2328846352787011</c:v>
                </c:pt>
                <c:pt idx="5295">
                  <c:v>9.2328846352787011</c:v>
                </c:pt>
                <c:pt idx="5296">
                  <c:v>9.2328846352787011</c:v>
                </c:pt>
                <c:pt idx="5297">
                  <c:v>9.2328846352787011</c:v>
                </c:pt>
                <c:pt idx="5298">
                  <c:v>9.2328846352787011</c:v>
                </c:pt>
                <c:pt idx="5299">
                  <c:v>9.2328846352787011</c:v>
                </c:pt>
                <c:pt idx="5300">
                  <c:v>9.2328846352787011</c:v>
                </c:pt>
                <c:pt idx="5301">
                  <c:v>9.2328846352787011</c:v>
                </c:pt>
                <c:pt idx="5302">
                  <c:v>9.2328846352787011</c:v>
                </c:pt>
                <c:pt idx="5303">
                  <c:v>9.2328846352787011</c:v>
                </c:pt>
                <c:pt idx="5304">
                  <c:v>9.2328846352787011</c:v>
                </c:pt>
                <c:pt idx="5305">
                  <c:v>9.2328846352787011</c:v>
                </c:pt>
                <c:pt idx="5306">
                  <c:v>9.2328846352787011</c:v>
                </c:pt>
                <c:pt idx="5307">
                  <c:v>9.2328846352787011</c:v>
                </c:pt>
                <c:pt idx="5308">
                  <c:v>9.2328846352787011</c:v>
                </c:pt>
                <c:pt idx="5309">
                  <c:v>9.2328846352787011</c:v>
                </c:pt>
                <c:pt idx="5310">
                  <c:v>9.2328846352787011</c:v>
                </c:pt>
                <c:pt idx="5311">
                  <c:v>9.2328846352787011</c:v>
                </c:pt>
                <c:pt idx="5312">
                  <c:v>9.2328846352787011</c:v>
                </c:pt>
                <c:pt idx="5313">
                  <c:v>9.2328846352787011</c:v>
                </c:pt>
                <c:pt idx="5314">
                  <c:v>9.2328846352787011</c:v>
                </c:pt>
                <c:pt idx="5315">
                  <c:v>9.2328846352787011</c:v>
                </c:pt>
                <c:pt idx="5316">
                  <c:v>9.2328846352787011</c:v>
                </c:pt>
                <c:pt idx="5317">
                  <c:v>9.2328846352787011</c:v>
                </c:pt>
                <c:pt idx="5318">
                  <c:v>9.2328846352787011</c:v>
                </c:pt>
                <c:pt idx="5319">
                  <c:v>9.2328846352787011</c:v>
                </c:pt>
                <c:pt idx="5320">
                  <c:v>9.2328846352787011</c:v>
                </c:pt>
                <c:pt idx="5321">
                  <c:v>9.2328846352787011</c:v>
                </c:pt>
                <c:pt idx="5322">
                  <c:v>9.2328846352787011</c:v>
                </c:pt>
                <c:pt idx="5323">
                  <c:v>9.2328846352787011</c:v>
                </c:pt>
                <c:pt idx="5324">
                  <c:v>9.2328846352787011</c:v>
                </c:pt>
                <c:pt idx="5325">
                  <c:v>9.2328846352787011</c:v>
                </c:pt>
                <c:pt idx="5326">
                  <c:v>9.2328846352787011</c:v>
                </c:pt>
                <c:pt idx="5327">
                  <c:v>9.2328846352787011</c:v>
                </c:pt>
                <c:pt idx="5328">
                  <c:v>9.2328846352787011</c:v>
                </c:pt>
                <c:pt idx="5329">
                  <c:v>9.2328846352787011</c:v>
                </c:pt>
                <c:pt idx="5330">
                  <c:v>9.2328846352787011</c:v>
                </c:pt>
                <c:pt idx="5331">
                  <c:v>9.2328846352787011</c:v>
                </c:pt>
                <c:pt idx="5332">
                  <c:v>9.2328846352787011</c:v>
                </c:pt>
                <c:pt idx="5333">
                  <c:v>9.2328846352787011</c:v>
                </c:pt>
                <c:pt idx="5334">
                  <c:v>9.2328846352787011</c:v>
                </c:pt>
                <c:pt idx="5335">
                  <c:v>9.2328846352787011</c:v>
                </c:pt>
                <c:pt idx="5336">
                  <c:v>9.2328846352787011</c:v>
                </c:pt>
                <c:pt idx="5337">
                  <c:v>9.2328846352787011</c:v>
                </c:pt>
                <c:pt idx="5338">
                  <c:v>9.2328846352787011</c:v>
                </c:pt>
                <c:pt idx="5339">
                  <c:v>9.2328846352787011</c:v>
                </c:pt>
                <c:pt idx="5340">
                  <c:v>9.2328846352787011</c:v>
                </c:pt>
                <c:pt idx="5341">
                  <c:v>9.2328846352787011</c:v>
                </c:pt>
                <c:pt idx="5342">
                  <c:v>9.2328846352787011</c:v>
                </c:pt>
                <c:pt idx="5343">
                  <c:v>9.2328846352787011</c:v>
                </c:pt>
                <c:pt idx="5344">
                  <c:v>9.2328846352787011</c:v>
                </c:pt>
                <c:pt idx="5345">
                  <c:v>9.2328846352787011</c:v>
                </c:pt>
                <c:pt idx="5346">
                  <c:v>9.2328846352787011</c:v>
                </c:pt>
                <c:pt idx="5347">
                  <c:v>9.2328846352787011</c:v>
                </c:pt>
                <c:pt idx="5348">
                  <c:v>9.2328846352787011</c:v>
                </c:pt>
                <c:pt idx="5349">
                  <c:v>9.2328846352787011</c:v>
                </c:pt>
                <c:pt idx="5350">
                  <c:v>9.2328846352787011</c:v>
                </c:pt>
                <c:pt idx="5351">
                  <c:v>9.2328846352787011</c:v>
                </c:pt>
                <c:pt idx="5352">
                  <c:v>9.2328846352787011</c:v>
                </c:pt>
                <c:pt idx="5353">
                  <c:v>9.2328846352787011</c:v>
                </c:pt>
                <c:pt idx="5354">
                  <c:v>9.2328846352787011</c:v>
                </c:pt>
                <c:pt idx="5355">
                  <c:v>9.2328846352787011</c:v>
                </c:pt>
                <c:pt idx="5356">
                  <c:v>9.2328846352787011</c:v>
                </c:pt>
                <c:pt idx="5357">
                  <c:v>9.2328846352787011</c:v>
                </c:pt>
                <c:pt idx="5358">
                  <c:v>9.2328846352787011</c:v>
                </c:pt>
                <c:pt idx="5359">
                  <c:v>9.2328846352787011</c:v>
                </c:pt>
                <c:pt idx="5360">
                  <c:v>9.2328846352787011</c:v>
                </c:pt>
                <c:pt idx="5361">
                  <c:v>9.2328846352787011</c:v>
                </c:pt>
                <c:pt idx="5362">
                  <c:v>9.2328846352787011</c:v>
                </c:pt>
                <c:pt idx="5363">
                  <c:v>9.2328846352787011</c:v>
                </c:pt>
                <c:pt idx="5364">
                  <c:v>9.2328846352787011</c:v>
                </c:pt>
                <c:pt idx="5365">
                  <c:v>9.2328846352787011</c:v>
                </c:pt>
                <c:pt idx="5366">
                  <c:v>9.2328846352787011</c:v>
                </c:pt>
                <c:pt idx="5367">
                  <c:v>9.2328846352787011</c:v>
                </c:pt>
                <c:pt idx="5368">
                  <c:v>9.2328846352787011</c:v>
                </c:pt>
                <c:pt idx="5369">
                  <c:v>9.2328846352787011</c:v>
                </c:pt>
                <c:pt idx="5370">
                  <c:v>9.2328846352787011</c:v>
                </c:pt>
                <c:pt idx="5371">
                  <c:v>9.2328846352787011</c:v>
                </c:pt>
                <c:pt idx="5372">
                  <c:v>9.2328846352787011</c:v>
                </c:pt>
                <c:pt idx="5373">
                  <c:v>9.2328846352787011</c:v>
                </c:pt>
                <c:pt idx="5374">
                  <c:v>9.2328846352787011</c:v>
                </c:pt>
                <c:pt idx="5375">
                  <c:v>9.2328846352787011</c:v>
                </c:pt>
                <c:pt idx="5376">
                  <c:v>9.2328846352787011</c:v>
                </c:pt>
                <c:pt idx="5377">
                  <c:v>9.2328846352787011</c:v>
                </c:pt>
                <c:pt idx="5378">
                  <c:v>9.2328846352787011</c:v>
                </c:pt>
                <c:pt idx="5379">
                  <c:v>9.2328846352787011</c:v>
                </c:pt>
                <c:pt idx="5380">
                  <c:v>9.2328846352787011</c:v>
                </c:pt>
                <c:pt idx="5381">
                  <c:v>9.2328846352787011</c:v>
                </c:pt>
                <c:pt idx="5382">
                  <c:v>9.2328846352787011</c:v>
                </c:pt>
                <c:pt idx="5383">
                  <c:v>9.2328846352787011</c:v>
                </c:pt>
                <c:pt idx="5384">
                  <c:v>9.2328846352787011</c:v>
                </c:pt>
                <c:pt idx="5385">
                  <c:v>9.2328846352787011</c:v>
                </c:pt>
                <c:pt idx="5386">
                  <c:v>9.2328846352787011</c:v>
                </c:pt>
                <c:pt idx="5387">
                  <c:v>9.2328846352787011</c:v>
                </c:pt>
                <c:pt idx="5388">
                  <c:v>9.2328846352787011</c:v>
                </c:pt>
                <c:pt idx="5389">
                  <c:v>9.2328846352787011</c:v>
                </c:pt>
                <c:pt idx="5390">
                  <c:v>9.2328846352787011</c:v>
                </c:pt>
                <c:pt idx="5391">
                  <c:v>9.2328846352787011</c:v>
                </c:pt>
                <c:pt idx="5392">
                  <c:v>9.2328846352787011</c:v>
                </c:pt>
                <c:pt idx="5393">
                  <c:v>9.2328846352787011</c:v>
                </c:pt>
                <c:pt idx="5394">
                  <c:v>9.2328846352787011</c:v>
                </c:pt>
                <c:pt idx="5395">
                  <c:v>9.2328846352787011</c:v>
                </c:pt>
                <c:pt idx="5396">
                  <c:v>9.2328846352787011</c:v>
                </c:pt>
                <c:pt idx="5397">
                  <c:v>9.2328846352787011</c:v>
                </c:pt>
                <c:pt idx="5398">
                  <c:v>9.2328846352787011</c:v>
                </c:pt>
                <c:pt idx="5399">
                  <c:v>9.2328846352787011</c:v>
                </c:pt>
                <c:pt idx="5400">
                  <c:v>9.2328846352787011</c:v>
                </c:pt>
                <c:pt idx="5401">
                  <c:v>9.2328846352787011</c:v>
                </c:pt>
                <c:pt idx="5402">
                  <c:v>9.2328846352787011</c:v>
                </c:pt>
                <c:pt idx="5403">
                  <c:v>9.2328846352787011</c:v>
                </c:pt>
                <c:pt idx="5404">
                  <c:v>9.2328846352787011</c:v>
                </c:pt>
                <c:pt idx="5405">
                  <c:v>9.2328846352787011</c:v>
                </c:pt>
                <c:pt idx="5406">
                  <c:v>9.2328846352787011</c:v>
                </c:pt>
                <c:pt idx="5407">
                  <c:v>9.2328846352787011</c:v>
                </c:pt>
                <c:pt idx="5408">
                  <c:v>9.2328846352787011</c:v>
                </c:pt>
                <c:pt idx="5409">
                  <c:v>9.2328846352787011</c:v>
                </c:pt>
                <c:pt idx="5410">
                  <c:v>9.2328846352787011</c:v>
                </c:pt>
                <c:pt idx="5411">
                  <c:v>9.2328846352787011</c:v>
                </c:pt>
                <c:pt idx="5412">
                  <c:v>9.2328846352787011</c:v>
                </c:pt>
                <c:pt idx="5413">
                  <c:v>9.2328846352787011</c:v>
                </c:pt>
                <c:pt idx="5414">
                  <c:v>9.2328846352787011</c:v>
                </c:pt>
                <c:pt idx="5415">
                  <c:v>9.2328846352787011</c:v>
                </c:pt>
                <c:pt idx="5416">
                  <c:v>9.2328846352787011</c:v>
                </c:pt>
                <c:pt idx="5417">
                  <c:v>9.2328846352787011</c:v>
                </c:pt>
                <c:pt idx="5418">
                  <c:v>9.2328846352787011</c:v>
                </c:pt>
                <c:pt idx="5419">
                  <c:v>9.2328846352787011</c:v>
                </c:pt>
                <c:pt idx="5420">
                  <c:v>9.2328846352787011</c:v>
                </c:pt>
                <c:pt idx="5421">
                  <c:v>9.2328846352787011</c:v>
                </c:pt>
                <c:pt idx="5422">
                  <c:v>9.2328846352787011</c:v>
                </c:pt>
                <c:pt idx="5423">
                  <c:v>9.2328846352787011</c:v>
                </c:pt>
                <c:pt idx="5424">
                  <c:v>9.2328846352787011</c:v>
                </c:pt>
                <c:pt idx="5425">
                  <c:v>9.2328846352787011</c:v>
                </c:pt>
                <c:pt idx="5426">
                  <c:v>9.2328846352787011</c:v>
                </c:pt>
                <c:pt idx="5427">
                  <c:v>9.2328846352787011</c:v>
                </c:pt>
                <c:pt idx="5428">
                  <c:v>9.2328846352787011</c:v>
                </c:pt>
                <c:pt idx="5429">
                  <c:v>9.2328846352787011</c:v>
                </c:pt>
                <c:pt idx="5430">
                  <c:v>9.2328846352787011</c:v>
                </c:pt>
                <c:pt idx="5431">
                  <c:v>9.2328846352787011</c:v>
                </c:pt>
                <c:pt idx="5432">
                  <c:v>9.2328846352787011</c:v>
                </c:pt>
                <c:pt idx="5433">
                  <c:v>9.2328846352787011</c:v>
                </c:pt>
                <c:pt idx="5434">
                  <c:v>9.2328846352787011</c:v>
                </c:pt>
                <c:pt idx="5435">
                  <c:v>9.2328846352787011</c:v>
                </c:pt>
                <c:pt idx="5436">
                  <c:v>9.2328846352787011</c:v>
                </c:pt>
                <c:pt idx="5437">
                  <c:v>9.2328846352787011</c:v>
                </c:pt>
                <c:pt idx="5438">
                  <c:v>9.2328846352787011</c:v>
                </c:pt>
                <c:pt idx="5439">
                  <c:v>9.2328846352787011</c:v>
                </c:pt>
                <c:pt idx="5440">
                  <c:v>9.2328846352787011</c:v>
                </c:pt>
                <c:pt idx="5441">
                  <c:v>9.2328846352787011</c:v>
                </c:pt>
                <c:pt idx="5442">
                  <c:v>9.2328846352787011</c:v>
                </c:pt>
                <c:pt idx="5443">
                  <c:v>9.2328846352787011</c:v>
                </c:pt>
                <c:pt idx="5444">
                  <c:v>9.2328846352787011</c:v>
                </c:pt>
                <c:pt idx="5445">
                  <c:v>9.2328846352787011</c:v>
                </c:pt>
                <c:pt idx="5446">
                  <c:v>9.2328846352787011</c:v>
                </c:pt>
                <c:pt idx="5447">
                  <c:v>9.2328846352787011</c:v>
                </c:pt>
                <c:pt idx="5448">
                  <c:v>9.2328846352787011</c:v>
                </c:pt>
                <c:pt idx="5449">
                  <c:v>9.2328846352787011</c:v>
                </c:pt>
                <c:pt idx="5450">
                  <c:v>9.2328846352787011</c:v>
                </c:pt>
                <c:pt idx="5451">
                  <c:v>9.2328846352787011</c:v>
                </c:pt>
                <c:pt idx="5452">
                  <c:v>9.2328846352787011</c:v>
                </c:pt>
                <c:pt idx="5453">
                  <c:v>9.2328846352787011</c:v>
                </c:pt>
                <c:pt idx="5454">
                  <c:v>9.2328846352787011</c:v>
                </c:pt>
                <c:pt idx="5455">
                  <c:v>9.2328846352787011</c:v>
                </c:pt>
                <c:pt idx="5456">
                  <c:v>9.2328846352787011</c:v>
                </c:pt>
                <c:pt idx="5457">
                  <c:v>9.2328846352787011</c:v>
                </c:pt>
                <c:pt idx="5458">
                  <c:v>9.2328846352787011</c:v>
                </c:pt>
                <c:pt idx="5459">
                  <c:v>9.2328846352787011</c:v>
                </c:pt>
                <c:pt idx="5460">
                  <c:v>9.2328846352787011</c:v>
                </c:pt>
                <c:pt idx="5461">
                  <c:v>9.2328846352787011</c:v>
                </c:pt>
                <c:pt idx="5462">
                  <c:v>9.2328846352787011</c:v>
                </c:pt>
                <c:pt idx="5463">
                  <c:v>9.2328846352787011</c:v>
                </c:pt>
                <c:pt idx="5464">
                  <c:v>9.2328846352787011</c:v>
                </c:pt>
                <c:pt idx="5465">
                  <c:v>9.2328846352787011</c:v>
                </c:pt>
                <c:pt idx="5466">
                  <c:v>9.2328846352787011</c:v>
                </c:pt>
                <c:pt idx="5467">
                  <c:v>9.2328846352787011</c:v>
                </c:pt>
                <c:pt idx="5468">
                  <c:v>9.2328846352787011</c:v>
                </c:pt>
                <c:pt idx="5469">
                  <c:v>9.2328846352787011</c:v>
                </c:pt>
                <c:pt idx="5470">
                  <c:v>9.2328846352787011</c:v>
                </c:pt>
                <c:pt idx="5471">
                  <c:v>9.2328846352787011</c:v>
                </c:pt>
                <c:pt idx="5472">
                  <c:v>9.2328846352787011</c:v>
                </c:pt>
                <c:pt idx="5473">
                  <c:v>9.2328846352787011</c:v>
                </c:pt>
                <c:pt idx="5474">
                  <c:v>9.2328846352787011</c:v>
                </c:pt>
                <c:pt idx="5475">
                  <c:v>9.2328846352787011</c:v>
                </c:pt>
                <c:pt idx="5476">
                  <c:v>9.2328846352787011</c:v>
                </c:pt>
                <c:pt idx="5477">
                  <c:v>9.2328846352787011</c:v>
                </c:pt>
                <c:pt idx="5478">
                  <c:v>9.2328846352787011</c:v>
                </c:pt>
                <c:pt idx="5479">
                  <c:v>9.2328846352787011</c:v>
                </c:pt>
                <c:pt idx="5480">
                  <c:v>9.2328846352787011</c:v>
                </c:pt>
                <c:pt idx="5481">
                  <c:v>9.2328846352787011</c:v>
                </c:pt>
                <c:pt idx="5482">
                  <c:v>9.2328846352787011</c:v>
                </c:pt>
                <c:pt idx="5483">
                  <c:v>9.2328846352787011</c:v>
                </c:pt>
                <c:pt idx="5484">
                  <c:v>9.2328846352787011</c:v>
                </c:pt>
                <c:pt idx="5485">
                  <c:v>9.2328846352787011</c:v>
                </c:pt>
                <c:pt idx="5486">
                  <c:v>9.2328846352787011</c:v>
                </c:pt>
                <c:pt idx="5487">
                  <c:v>9.2328846352787011</c:v>
                </c:pt>
                <c:pt idx="5488">
                  <c:v>9.2328846352787011</c:v>
                </c:pt>
                <c:pt idx="5489">
                  <c:v>9.2328846352787011</c:v>
                </c:pt>
                <c:pt idx="5490">
                  <c:v>9.2328846352787011</c:v>
                </c:pt>
                <c:pt idx="5491">
                  <c:v>9.2328846352787011</c:v>
                </c:pt>
                <c:pt idx="5492">
                  <c:v>9.2328846352787011</c:v>
                </c:pt>
                <c:pt idx="5493">
                  <c:v>9.2328846352787011</c:v>
                </c:pt>
                <c:pt idx="5494">
                  <c:v>9.2328846352787011</c:v>
                </c:pt>
                <c:pt idx="5495">
                  <c:v>9.2328846352787011</c:v>
                </c:pt>
                <c:pt idx="5496">
                  <c:v>9.2328846352787011</c:v>
                </c:pt>
                <c:pt idx="5497">
                  <c:v>9.2328846352787011</c:v>
                </c:pt>
                <c:pt idx="5498">
                  <c:v>9.2328846352787011</c:v>
                </c:pt>
                <c:pt idx="5499">
                  <c:v>9.2328846352787011</c:v>
                </c:pt>
                <c:pt idx="5500">
                  <c:v>9.2328846352787011</c:v>
                </c:pt>
                <c:pt idx="5501">
                  <c:v>9.2328846352787011</c:v>
                </c:pt>
                <c:pt idx="5502">
                  <c:v>9.2328846352787011</c:v>
                </c:pt>
                <c:pt idx="5503">
                  <c:v>9.2328846352787011</c:v>
                </c:pt>
                <c:pt idx="5504">
                  <c:v>9.2328846352787011</c:v>
                </c:pt>
                <c:pt idx="5505">
                  <c:v>9.2328846352787011</c:v>
                </c:pt>
                <c:pt idx="5506">
                  <c:v>9.2328846352787011</c:v>
                </c:pt>
                <c:pt idx="5507">
                  <c:v>9.2328846352787011</c:v>
                </c:pt>
                <c:pt idx="5508">
                  <c:v>9.2328846352787011</c:v>
                </c:pt>
                <c:pt idx="5509">
                  <c:v>9.2328846352787011</c:v>
                </c:pt>
                <c:pt idx="5510">
                  <c:v>9.2328846352787011</c:v>
                </c:pt>
                <c:pt idx="5511">
                  <c:v>9.2328846352787011</c:v>
                </c:pt>
                <c:pt idx="5512">
                  <c:v>9.2328846352787011</c:v>
                </c:pt>
                <c:pt idx="5513">
                  <c:v>9.2328846352787011</c:v>
                </c:pt>
                <c:pt idx="5514">
                  <c:v>9.2328846352787011</c:v>
                </c:pt>
                <c:pt idx="5515">
                  <c:v>9.2328846352787011</c:v>
                </c:pt>
                <c:pt idx="5516">
                  <c:v>9.2328846352787011</c:v>
                </c:pt>
                <c:pt idx="5517">
                  <c:v>9.2328846352787011</c:v>
                </c:pt>
                <c:pt idx="5518">
                  <c:v>9.2328846352787011</c:v>
                </c:pt>
                <c:pt idx="5519">
                  <c:v>9.2328846352787011</c:v>
                </c:pt>
                <c:pt idx="5520">
                  <c:v>9.2328846352787011</c:v>
                </c:pt>
                <c:pt idx="5521">
                  <c:v>9.2328846352787011</c:v>
                </c:pt>
                <c:pt idx="5522">
                  <c:v>9.2328846352787011</c:v>
                </c:pt>
                <c:pt idx="5523">
                  <c:v>9.2328846352787011</c:v>
                </c:pt>
                <c:pt idx="5524">
                  <c:v>9.2328846352787011</c:v>
                </c:pt>
                <c:pt idx="5525">
                  <c:v>9.2328846352787011</c:v>
                </c:pt>
                <c:pt idx="5526">
                  <c:v>9.2328846352787011</c:v>
                </c:pt>
                <c:pt idx="5527">
                  <c:v>9.2328846352787011</c:v>
                </c:pt>
                <c:pt idx="5528">
                  <c:v>9.2328846352787011</c:v>
                </c:pt>
                <c:pt idx="5529">
                  <c:v>9.2328846352787011</c:v>
                </c:pt>
                <c:pt idx="5530">
                  <c:v>9.2328846352787011</c:v>
                </c:pt>
                <c:pt idx="5531">
                  <c:v>9.2328846352787011</c:v>
                </c:pt>
                <c:pt idx="5532">
                  <c:v>9.2328846352787011</c:v>
                </c:pt>
                <c:pt idx="5533">
                  <c:v>9.2328846352787011</c:v>
                </c:pt>
                <c:pt idx="5534">
                  <c:v>9.2328846352787011</c:v>
                </c:pt>
                <c:pt idx="5535">
                  <c:v>9.2328846352787011</c:v>
                </c:pt>
                <c:pt idx="5536">
                  <c:v>9.2328846352787011</c:v>
                </c:pt>
                <c:pt idx="5537">
                  <c:v>9.2328846352787011</c:v>
                </c:pt>
                <c:pt idx="5538">
                  <c:v>9.2328846352787011</c:v>
                </c:pt>
                <c:pt idx="5539">
                  <c:v>9.2328846352787011</c:v>
                </c:pt>
                <c:pt idx="5540">
                  <c:v>9.2328846352787011</c:v>
                </c:pt>
                <c:pt idx="5541">
                  <c:v>9.2328846352787011</c:v>
                </c:pt>
                <c:pt idx="5542">
                  <c:v>9.2328846352787011</c:v>
                </c:pt>
                <c:pt idx="5543">
                  <c:v>9.2328846352787011</c:v>
                </c:pt>
                <c:pt idx="5544">
                  <c:v>9.2328846352787011</c:v>
                </c:pt>
                <c:pt idx="5545">
                  <c:v>9.2328846352787011</c:v>
                </c:pt>
                <c:pt idx="5546">
                  <c:v>9.2328846352787011</c:v>
                </c:pt>
                <c:pt idx="5547">
                  <c:v>9.2328846352787011</c:v>
                </c:pt>
                <c:pt idx="5548">
                  <c:v>9.2328846352787011</c:v>
                </c:pt>
                <c:pt idx="5549">
                  <c:v>9.2328846352787011</c:v>
                </c:pt>
                <c:pt idx="5550">
                  <c:v>9.2328846352787011</c:v>
                </c:pt>
                <c:pt idx="5551">
                  <c:v>9.2328846352787011</c:v>
                </c:pt>
                <c:pt idx="5552">
                  <c:v>9.2328846352787011</c:v>
                </c:pt>
                <c:pt idx="5553">
                  <c:v>9.2328846352787011</c:v>
                </c:pt>
                <c:pt idx="5554">
                  <c:v>9.2328846352787011</c:v>
                </c:pt>
                <c:pt idx="5555">
                  <c:v>9.2328846352787011</c:v>
                </c:pt>
                <c:pt idx="5556">
                  <c:v>9.2328846352787011</c:v>
                </c:pt>
                <c:pt idx="5557">
                  <c:v>9.2328846352787011</c:v>
                </c:pt>
                <c:pt idx="5558">
                  <c:v>9.2328846352787011</c:v>
                </c:pt>
                <c:pt idx="5559">
                  <c:v>9.2328846352787011</c:v>
                </c:pt>
                <c:pt idx="5560">
                  <c:v>9.2328846352787011</c:v>
                </c:pt>
                <c:pt idx="5561">
                  <c:v>9.2328846352787011</c:v>
                </c:pt>
                <c:pt idx="5562">
                  <c:v>9.2328846352787011</c:v>
                </c:pt>
                <c:pt idx="5563">
                  <c:v>9.2328846352787011</c:v>
                </c:pt>
                <c:pt idx="5564">
                  <c:v>9.2328846352787011</c:v>
                </c:pt>
                <c:pt idx="5565">
                  <c:v>9.2328846352787011</c:v>
                </c:pt>
                <c:pt idx="5566">
                  <c:v>9.2328846352787011</c:v>
                </c:pt>
                <c:pt idx="5567">
                  <c:v>9.2328846352787011</c:v>
                </c:pt>
                <c:pt idx="5568">
                  <c:v>9.2328846352787011</c:v>
                </c:pt>
                <c:pt idx="5569">
                  <c:v>9.2328846352787011</c:v>
                </c:pt>
                <c:pt idx="5570">
                  <c:v>9.2328846352787011</c:v>
                </c:pt>
                <c:pt idx="5571">
                  <c:v>9.2328846352787011</c:v>
                </c:pt>
                <c:pt idx="5572">
                  <c:v>9.2328846352787011</c:v>
                </c:pt>
                <c:pt idx="5573">
                  <c:v>9.2328846352787011</c:v>
                </c:pt>
                <c:pt idx="5574">
                  <c:v>9.2328846352787011</c:v>
                </c:pt>
                <c:pt idx="5575">
                  <c:v>9.2328846352787011</c:v>
                </c:pt>
                <c:pt idx="5576">
                  <c:v>9.2328846352787011</c:v>
                </c:pt>
                <c:pt idx="5577">
                  <c:v>9.2328846352787011</c:v>
                </c:pt>
                <c:pt idx="5578">
                  <c:v>9.2328846352787011</c:v>
                </c:pt>
                <c:pt idx="5579">
                  <c:v>9.2328846352787011</c:v>
                </c:pt>
                <c:pt idx="5580">
                  <c:v>9.2328846352787011</c:v>
                </c:pt>
                <c:pt idx="5581">
                  <c:v>9.2328846352787011</c:v>
                </c:pt>
                <c:pt idx="5582">
                  <c:v>9.2328846352787011</c:v>
                </c:pt>
                <c:pt idx="5583">
                  <c:v>9.2328846352787011</c:v>
                </c:pt>
                <c:pt idx="5584">
                  <c:v>9.2328846352787011</c:v>
                </c:pt>
                <c:pt idx="5585">
                  <c:v>9.2328846352787011</c:v>
                </c:pt>
                <c:pt idx="5586">
                  <c:v>9.2328846352787011</c:v>
                </c:pt>
                <c:pt idx="5587">
                  <c:v>9.2328846352787011</c:v>
                </c:pt>
                <c:pt idx="5588">
                  <c:v>9.2328846352787011</c:v>
                </c:pt>
                <c:pt idx="5589">
                  <c:v>9.2328846352787011</c:v>
                </c:pt>
                <c:pt idx="5590">
                  <c:v>9.2328846352787011</c:v>
                </c:pt>
                <c:pt idx="5591">
                  <c:v>9.2328846352787011</c:v>
                </c:pt>
                <c:pt idx="5592">
                  <c:v>9.2328846352787011</c:v>
                </c:pt>
                <c:pt idx="5593">
                  <c:v>9.2328846352787011</c:v>
                </c:pt>
                <c:pt idx="5594">
                  <c:v>9.2328846352787011</c:v>
                </c:pt>
                <c:pt idx="5595">
                  <c:v>9.2328846352787011</c:v>
                </c:pt>
                <c:pt idx="5596">
                  <c:v>9.2328846352787011</c:v>
                </c:pt>
                <c:pt idx="5597">
                  <c:v>9.2328846352787011</c:v>
                </c:pt>
                <c:pt idx="5598">
                  <c:v>9.2328846352787011</c:v>
                </c:pt>
                <c:pt idx="5599">
                  <c:v>9.2328846352787011</c:v>
                </c:pt>
                <c:pt idx="5600">
                  <c:v>9.2328846352787011</c:v>
                </c:pt>
                <c:pt idx="5601">
                  <c:v>9.2328846352787011</c:v>
                </c:pt>
                <c:pt idx="5602">
                  <c:v>9.2328846352787011</c:v>
                </c:pt>
                <c:pt idx="5603">
                  <c:v>9.2328846352787011</c:v>
                </c:pt>
                <c:pt idx="5604">
                  <c:v>9.2328846352787011</c:v>
                </c:pt>
                <c:pt idx="5605">
                  <c:v>9.2328846352787011</c:v>
                </c:pt>
                <c:pt idx="5606">
                  <c:v>9.2328846352787011</c:v>
                </c:pt>
                <c:pt idx="5607">
                  <c:v>9.2328846352787011</c:v>
                </c:pt>
                <c:pt idx="5608">
                  <c:v>9.2328846352787011</c:v>
                </c:pt>
                <c:pt idx="5609">
                  <c:v>9.2328846352787011</c:v>
                </c:pt>
                <c:pt idx="5610">
                  <c:v>9.2328846352787011</c:v>
                </c:pt>
                <c:pt idx="5611">
                  <c:v>9.2328846352787011</c:v>
                </c:pt>
                <c:pt idx="5612">
                  <c:v>9.2328846352787011</c:v>
                </c:pt>
                <c:pt idx="5613">
                  <c:v>9.2328846352787011</c:v>
                </c:pt>
                <c:pt idx="5614">
                  <c:v>9.2328846352787011</c:v>
                </c:pt>
                <c:pt idx="5615">
                  <c:v>9.2328846352787011</c:v>
                </c:pt>
                <c:pt idx="5616">
                  <c:v>9.2328846352787011</c:v>
                </c:pt>
                <c:pt idx="5617">
                  <c:v>9.2328846352787011</c:v>
                </c:pt>
                <c:pt idx="5618">
                  <c:v>9.2328846352787011</c:v>
                </c:pt>
                <c:pt idx="5619">
                  <c:v>9.2328846352787011</c:v>
                </c:pt>
                <c:pt idx="5620">
                  <c:v>9.2328846352787011</c:v>
                </c:pt>
                <c:pt idx="5621">
                  <c:v>9.2328846352787011</c:v>
                </c:pt>
                <c:pt idx="5622">
                  <c:v>9.2328846352787011</c:v>
                </c:pt>
                <c:pt idx="5623">
                  <c:v>9.2328846352787011</c:v>
                </c:pt>
                <c:pt idx="5624">
                  <c:v>9.2328846352787011</c:v>
                </c:pt>
                <c:pt idx="5625">
                  <c:v>9.2328846352787011</c:v>
                </c:pt>
                <c:pt idx="5626">
                  <c:v>9.2328846352787011</c:v>
                </c:pt>
                <c:pt idx="5627">
                  <c:v>9.2328846352787011</c:v>
                </c:pt>
                <c:pt idx="5628">
                  <c:v>9.2328846352787011</c:v>
                </c:pt>
                <c:pt idx="5629">
                  <c:v>9.2328846352787011</c:v>
                </c:pt>
                <c:pt idx="5630">
                  <c:v>9.2328846352787011</c:v>
                </c:pt>
                <c:pt idx="5631">
                  <c:v>9.2328846352787011</c:v>
                </c:pt>
                <c:pt idx="5632">
                  <c:v>9.2328846352787011</c:v>
                </c:pt>
                <c:pt idx="5633">
                  <c:v>9.2328846352787011</c:v>
                </c:pt>
                <c:pt idx="5634">
                  <c:v>9.2328846352787011</c:v>
                </c:pt>
                <c:pt idx="5635">
                  <c:v>9.2328846352787011</c:v>
                </c:pt>
                <c:pt idx="5636">
                  <c:v>9.2328846352787011</c:v>
                </c:pt>
                <c:pt idx="5637">
                  <c:v>9.2328846352787011</c:v>
                </c:pt>
                <c:pt idx="5638">
                  <c:v>9.2328846352787011</c:v>
                </c:pt>
                <c:pt idx="5639">
                  <c:v>9.2328846352787011</c:v>
                </c:pt>
                <c:pt idx="5640">
                  <c:v>9.2328846352787011</c:v>
                </c:pt>
                <c:pt idx="5641">
                  <c:v>9.2328846352787011</c:v>
                </c:pt>
                <c:pt idx="5642">
                  <c:v>9.2328846352787011</c:v>
                </c:pt>
                <c:pt idx="5643">
                  <c:v>9.2328846352787011</c:v>
                </c:pt>
                <c:pt idx="5644">
                  <c:v>9.2328846352787011</c:v>
                </c:pt>
                <c:pt idx="5645">
                  <c:v>9.2328846352787011</c:v>
                </c:pt>
                <c:pt idx="5646">
                  <c:v>9.2328846352787011</c:v>
                </c:pt>
                <c:pt idx="5647">
                  <c:v>9.2328846352787011</c:v>
                </c:pt>
                <c:pt idx="5648">
                  <c:v>9.2328846352787011</c:v>
                </c:pt>
                <c:pt idx="5649">
                  <c:v>9.2328846352787011</c:v>
                </c:pt>
                <c:pt idx="5650">
                  <c:v>9.2328846352787011</c:v>
                </c:pt>
                <c:pt idx="5651">
                  <c:v>9.2328846352787011</c:v>
                </c:pt>
                <c:pt idx="5652">
                  <c:v>9.2328846352787011</c:v>
                </c:pt>
                <c:pt idx="5653">
                  <c:v>9.2328846352787011</c:v>
                </c:pt>
                <c:pt idx="5654">
                  <c:v>9.2328846352787011</c:v>
                </c:pt>
                <c:pt idx="5655">
                  <c:v>9.2328846352787011</c:v>
                </c:pt>
                <c:pt idx="5656">
                  <c:v>9.2328846352787011</c:v>
                </c:pt>
                <c:pt idx="5657">
                  <c:v>9.2328846352787011</c:v>
                </c:pt>
                <c:pt idx="5658">
                  <c:v>9.2328846352787011</c:v>
                </c:pt>
                <c:pt idx="5659">
                  <c:v>9.2328846352787011</c:v>
                </c:pt>
                <c:pt idx="5660">
                  <c:v>9.2328846352787011</c:v>
                </c:pt>
                <c:pt idx="5661">
                  <c:v>9.2328846352787011</c:v>
                </c:pt>
                <c:pt idx="5662">
                  <c:v>9.2328846352787011</c:v>
                </c:pt>
                <c:pt idx="5663">
                  <c:v>9.2328846352787011</c:v>
                </c:pt>
                <c:pt idx="5664">
                  <c:v>9.2328846352787011</c:v>
                </c:pt>
                <c:pt idx="5665">
                  <c:v>9.2328846352787011</c:v>
                </c:pt>
                <c:pt idx="5666">
                  <c:v>9.2328846352787011</c:v>
                </c:pt>
                <c:pt idx="5667">
                  <c:v>9.2328846352787011</c:v>
                </c:pt>
                <c:pt idx="5668">
                  <c:v>9.2328846352787011</c:v>
                </c:pt>
                <c:pt idx="5669">
                  <c:v>9.2328846352787011</c:v>
                </c:pt>
                <c:pt idx="5670">
                  <c:v>9.2328846352787011</c:v>
                </c:pt>
                <c:pt idx="5671">
                  <c:v>9.2328846352787011</c:v>
                </c:pt>
                <c:pt idx="5672">
                  <c:v>9.2328846352787011</c:v>
                </c:pt>
                <c:pt idx="5673">
                  <c:v>9.2328846352787011</c:v>
                </c:pt>
                <c:pt idx="5674">
                  <c:v>9.2328846352787011</c:v>
                </c:pt>
                <c:pt idx="5675">
                  <c:v>9.2328846352787011</c:v>
                </c:pt>
                <c:pt idx="5676">
                  <c:v>9.2328846352787011</c:v>
                </c:pt>
                <c:pt idx="5677">
                  <c:v>9.2328846352787011</c:v>
                </c:pt>
                <c:pt idx="5678">
                  <c:v>9.2328846352787011</c:v>
                </c:pt>
                <c:pt idx="5679">
                  <c:v>9.2328846352787011</c:v>
                </c:pt>
                <c:pt idx="5680">
                  <c:v>9.2328846352787011</c:v>
                </c:pt>
                <c:pt idx="5681">
                  <c:v>9.2328846352787011</c:v>
                </c:pt>
                <c:pt idx="5682">
                  <c:v>9.2328846352787011</c:v>
                </c:pt>
                <c:pt idx="5683">
                  <c:v>9.2328846352787011</c:v>
                </c:pt>
                <c:pt idx="5684">
                  <c:v>9.2328846352787011</c:v>
                </c:pt>
                <c:pt idx="5685">
                  <c:v>9.2328846352787011</c:v>
                </c:pt>
                <c:pt idx="5686">
                  <c:v>9.2328846352787011</c:v>
                </c:pt>
                <c:pt idx="5687">
                  <c:v>9.2328846352787011</c:v>
                </c:pt>
                <c:pt idx="5688">
                  <c:v>9.2328846352787011</c:v>
                </c:pt>
                <c:pt idx="5689">
                  <c:v>9.2328846352787011</c:v>
                </c:pt>
                <c:pt idx="5690">
                  <c:v>9.2328846352787011</c:v>
                </c:pt>
                <c:pt idx="5691">
                  <c:v>9.2328846352787011</c:v>
                </c:pt>
                <c:pt idx="5692">
                  <c:v>9.2328846352787011</c:v>
                </c:pt>
                <c:pt idx="5693">
                  <c:v>9.2328846352787011</c:v>
                </c:pt>
                <c:pt idx="5694">
                  <c:v>9.2328846352787011</c:v>
                </c:pt>
                <c:pt idx="5695">
                  <c:v>9.2328846352787011</c:v>
                </c:pt>
                <c:pt idx="5696">
                  <c:v>9.2328846352787011</c:v>
                </c:pt>
                <c:pt idx="5697">
                  <c:v>9.2328846352787011</c:v>
                </c:pt>
                <c:pt idx="5698">
                  <c:v>9.2328846352787011</c:v>
                </c:pt>
                <c:pt idx="5699">
                  <c:v>9.2328846352787011</c:v>
                </c:pt>
                <c:pt idx="5700">
                  <c:v>9.2328846352787011</c:v>
                </c:pt>
                <c:pt idx="5701">
                  <c:v>9.2328846352787011</c:v>
                </c:pt>
                <c:pt idx="5702">
                  <c:v>9.2328846352787011</c:v>
                </c:pt>
                <c:pt idx="5703">
                  <c:v>9.2328846352787011</c:v>
                </c:pt>
                <c:pt idx="5704">
                  <c:v>9.2328846352787011</c:v>
                </c:pt>
                <c:pt idx="5705">
                  <c:v>9.2328846352787011</c:v>
                </c:pt>
                <c:pt idx="5706">
                  <c:v>9.2328846352787011</c:v>
                </c:pt>
                <c:pt idx="5707">
                  <c:v>9.2328846352787011</c:v>
                </c:pt>
                <c:pt idx="5708">
                  <c:v>9.2328846352787011</c:v>
                </c:pt>
                <c:pt idx="5709">
                  <c:v>9.2328846352787011</c:v>
                </c:pt>
                <c:pt idx="5710">
                  <c:v>9.2328846352787011</c:v>
                </c:pt>
                <c:pt idx="5711">
                  <c:v>9.2328846352787011</c:v>
                </c:pt>
                <c:pt idx="5712">
                  <c:v>9.2328846352787011</c:v>
                </c:pt>
                <c:pt idx="5713">
                  <c:v>9.2328846352787011</c:v>
                </c:pt>
                <c:pt idx="5714">
                  <c:v>9.2328846352787011</c:v>
                </c:pt>
                <c:pt idx="5715">
                  <c:v>9.2328846352787011</c:v>
                </c:pt>
                <c:pt idx="5716">
                  <c:v>9.2328846352787011</c:v>
                </c:pt>
                <c:pt idx="5717">
                  <c:v>9.2328846352787011</c:v>
                </c:pt>
                <c:pt idx="5718">
                  <c:v>9.2328846352787011</c:v>
                </c:pt>
                <c:pt idx="5719">
                  <c:v>9.2328846352787011</c:v>
                </c:pt>
                <c:pt idx="5720">
                  <c:v>9.2328846352787011</c:v>
                </c:pt>
                <c:pt idx="5721">
                  <c:v>9.2328846352787011</c:v>
                </c:pt>
                <c:pt idx="5722">
                  <c:v>9.2328846352787011</c:v>
                </c:pt>
                <c:pt idx="5723">
                  <c:v>9.2328846352787011</c:v>
                </c:pt>
                <c:pt idx="5724">
                  <c:v>9.2328846352787011</c:v>
                </c:pt>
                <c:pt idx="5725">
                  <c:v>9.2328846352787011</c:v>
                </c:pt>
                <c:pt idx="5726">
                  <c:v>9.2328846352787011</c:v>
                </c:pt>
                <c:pt idx="5727">
                  <c:v>9.2328846352787011</c:v>
                </c:pt>
                <c:pt idx="5728">
                  <c:v>9.2328846352787011</c:v>
                </c:pt>
                <c:pt idx="5729">
                  <c:v>9.2328846352787011</c:v>
                </c:pt>
                <c:pt idx="5730">
                  <c:v>9.2328846352787011</c:v>
                </c:pt>
                <c:pt idx="5731">
                  <c:v>9.2328846352787011</c:v>
                </c:pt>
                <c:pt idx="5732">
                  <c:v>9.2328846352787011</c:v>
                </c:pt>
                <c:pt idx="5733">
                  <c:v>9.2328846352787011</c:v>
                </c:pt>
                <c:pt idx="5734">
                  <c:v>9.2328846352787011</c:v>
                </c:pt>
                <c:pt idx="5735">
                  <c:v>9.2328846352787011</c:v>
                </c:pt>
                <c:pt idx="5736">
                  <c:v>9.2328846352787011</c:v>
                </c:pt>
                <c:pt idx="5737">
                  <c:v>9.2328846352787011</c:v>
                </c:pt>
                <c:pt idx="5738">
                  <c:v>9.2328846352787011</c:v>
                </c:pt>
                <c:pt idx="5739">
                  <c:v>9.2328846352787011</c:v>
                </c:pt>
                <c:pt idx="5740">
                  <c:v>9.2328846352787011</c:v>
                </c:pt>
                <c:pt idx="5741">
                  <c:v>9.2328846352787011</c:v>
                </c:pt>
                <c:pt idx="5742">
                  <c:v>9.2328846352787011</c:v>
                </c:pt>
                <c:pt idx="5743">
                  <c:v>9.2328846352787011</c:v>
                </c:pt>
                <c:pt idx="5744">
                  <c:v>9.2328846352787011</c:v>
                </c:pt>
                <c:pt idx="5745">
                  <c:v>9.2328846352787011</c:v>
                </c:pt>
                <c:pt idx="5746">
                  <c:v>9.2328846352787011</c:v>
                </c:pt>
                <c:pt idx="5747">
                  <c:v>9.2328846352787011</c:v>
                </c:pt>
                <c:pt idx="5748">
                  <c:v>9.2328846352787011</c:v>
                </c:pt>
                <c:pt idx="5749">
                  <c:v>9.2328846352787011</c:v>
                </c:pt>
                <c:pt idx="5750">
                  <c:v>9.2328846352787011</c:v>
                </c:pt>
                <c:pt idx="5751">
                  <c:v>9.2328846352787011</c:v>
                </c:pt>
                <c:pt idx="5752">
                  <c:v>9.2328846352787011</c:v>
                </c:pt>
                <c:pt idx="5753">
                  <c:v>9.2328846352787011</c:v>
                </c:pt>
                <c:pt idx="5754">
                  <c:v>9.2328846352787011</c:v>
                </c:pt>
                <c:pt idx="5755">
                  <c:v>9.2328846352787011</c:v>
                </c:pt>
                <c:pt idx="5756">
                  <c:v>9.2328846352787011</c:v>
                </c:pt>
                <c:pt idx="5757">
                  <c:v>9.2328846352787011</c:v>
                </c:pt>
                <c:pt idx="5758">
                  <c:v>9.2328846352787011</c:v>
                </c:pt>
                <c:pt idx="5759">
                  <c:v>9.2328846352787011</c:v>
                </c:pt>
                <c:pt idx="5760">
                  <c:v>9.2328846352787011</c:v>
                </c:pt>
                <c:pt idx="5761">
                  <c:v>9.2328846352787011</c:v>
                </c:pt>
                <c:pt idx="5762">
                  <c:v>9.2328846352787011</c:v>
                </c:pt>
                <c:pt idx="5763">
                  <c:v>9.2328846352787011</c:v>
                </c:pt>
                <c:pt idx="5764">
                  <c:v>9.2328846352787011</c:v>
                </c:pt>
                <c:pt idx="5765">
                  <c:v>9.2328846352787011</c:v>
                </c:pt>
                <c:pt idx="5766">
                  <c:v>9.2328846352787011</c:v>
                </c:pt>
                <c:pt idx="5767">
                  <c:v>9.2328846352787011</c:v>
                </c:pt>
                <c:pt idx="5768">
                  <c:v>9.2328846352787011</c:v>
                </c:pt>
                <c:pt idx="5769">
                  <c:v>9.2328846352787011</c:v>
                </c:pt>
                <c:pt idx="5770">
                  <c:v>9.2328846352787011</c:v>
                </c:pt>
                <c:pt idx="5771">
                  <c:v>9.2328846352787011</c:v>
                </c:pt>
                <c:pt idx="5772">
                  <c:v>9.2328846352787011</c:v>
                </c:pt>
                <c:pt idx="5773">
                  <c:v>9.2328846352787011</c:v>
                </c:pt>
                <c:pt idx="5774">
                  <c:v>9.2328846352787011</c:v>
                </c:pt>
                <c:pt idx="5775">
                  <c:v>9.2328846352787011</c:v>
                </c:pt>
                <c:pt idx="5776">
                  <c:v>9.2328846352787011</c:v>
                </c:pt>
                <c:pt idx="5777">
                  <c:v>9.2328846352787011</c:v>
                </c:pt>
                <c:pt idx="5778">
                  <c:v>9.2328846352787011</c:v>
                </c:pt>
                <c:pt idx="5779">
                  <c:v>9.2328846352787011</c:v>
                </c:pt>
                <c:pt idx="5780">
                  <c:v>9.2328846352787011</c:v>
                </c:pt>
                <c:pt idx="5781">
                  <c:v>9.2328846352787011</c:v>
                </c:pt>
                <c:pt idx="5782">
                  <c:v>9.2328846352787011</c:v>
                </c:pt>
                <c:pt idx="5783">
                  <c:v>9.2328846352787011</c:v>
                </c:pt>
                <c:pt idx="5784">
                  <c:v>9.2328846352787011</c:v>
                </c:pt>
                <c:pt idx="5785">
                  <c:v>9.2328846352787011</c:v>
                </c:pt>
                <c:pt idx="5786">
                  <c:v>9.2328846352787011</c:v>
                </c:pt>
                <c:pt idx="5787">
                  <c:v>9.2328846352787011</c:v>
                </c:pt>
                <c:pt idx="5788">
                  <c:v>9.2328846352787011</c:v>
                </c:pt>
                <c:pt idx="5789">
                  <c:v>9.2328846352787011</c:v>
                </c:pt>
                <c:pt idx="5790">
                  <c:v>9.2328846352787011</c:v>
                </c:pt>
                <c:pt idx="5791">
                  <c:v>9.2328846352787011</c:v>
                </c:pt>
                <c:pt idx="5792">
                  <c:v>9.2328846352787011</c:v>
                </c:pt>
                <c:pt idx="5793">
                  <c:v>9.2328846352787011</c:v>
                </c:pt>
                <c:pt idx="5794">
                  <c:v>9.2328846352787011</c:v>
                </c:pt>
                <c:pt idx="5795">
                  <c:v>9.2328846352787011</c:v>
                </c:pt>
                <c:pt idx="5796">
                  <c:v>9.2328846352787011</c:v>
                </c:pt>
                <c:pt idx="5797">
                  <c:v>9.2328846352787011</c:v>
                </c:pt>
                <c:pt idx="5798">
                  <c:v>9.2328846352787011</c:v>
                </c:pt>
                <c:pt idx="5799">
                  <c:v>9.2328846352787011</c:v>
                </c:pt>
                <c:pt idx="5800">
                  <c:v>9.2328846352787011</c:v>
                </c:pt>
                <c:pt idx="5801">
                  <c:v>9.2328846352787011</c:v>
                </c:pt>
                <c:pt idx="5802">
                  <c:v>9.2328846352787011</c:v>
                </c:pt>
                <c:pt idx="5803">
                  <c:v>9.2328846352787011</c:v>
                </c:pt>
                <c:pt idx="5804">
                  <c:v>9.2328846352787011</c:v>
                </c:pt>
                <c:pt idx="5805">
                  <c:v>9.2328846352787011</c:v>
                </c:pt>
                <c:pt idx="5806">
                  <c:v>9.2328846352787011</c:v>
                </c:pt>
                <c:pt idx="5807">
                  <c:v>9.2328846352787011</c:v>
                </c:pt>
                <c:pt idx="5808">
                  <c:v>9.2328846352787011</c:v>
                </c:pt>
                <c:pt idx="5809">
                  <c:v>9.2328846352787011</c:v>
                </c:pt>
                <c:pt idx="5810">
                  <c:v>9.2328846352787011</c:v>
                </c:pt>
                <c:pt idx="5811">
                  <c:v>9.2328846352787011</c:v>
                </c:pt>
                <c:pt idx="5812">
                  <c:v>9.2328846352787011</c:v>
                </c:pt>
                <c:pt idx="5813">
                  <c:v>9.2328846352787011</c:v>
                </c:pt>
                <c:pt idx="5814">
                  <c:v>9.2328846352787011</c:v>
                </c:pt>
                <c:pt idx="5815">
                  <c:v>9.2328846352787011</c:v>
                </c:pt>
                <c:pt idx="5816">
                  <c:v>9.2328846352787011</c:v>
                </c:pt>
                <c:pt idx="5817">
                  <c:v>9.2328846352787011</c:v>
                </c:pt>
                <c:pt idx="5818">
                  <c:v>9.2328846352787011</c:v>
                </c:pt>
                <c:pt idx="5819">
                  <c:v>9.2328846352787011</c:v>
                </c:pt>
                <c:pt idx="5820">
                  <c:v>9.2328846352787011</c:v>
                </c:pt>
                <c:pt idx="5821">
                  <c:v>9.2328846352787011</c:v>
                </c:pt>
                <c:pt idx="5822">
                  <c:v>9.2328846352787011</c:v>
                </c:pt>
                <c:pt idx="5823">
                  <c:v>9.2328846352787011</c:v>
                </c:pt>
                <c:pt idx="5824">
                  <c:v>9.2328846352787011</c:v>
                </c:pt>
                <c:pt idx="5825">
                  <c:v>9.2328846352787011</c:v>
                </c:pt>
                <c:pt idx="5826">
                  <c:v>9.2328846352787011</c:v>
                </c:pt>
                <c:pt idx="5827">
                  <c:v>9.2328846352787011</c:v>
                </c:pt>
                <c:pt idx="5828">
                  <c:v>9.2328846352787011</c:v>
                </c:pt>
                <c:pt idx="5829">
                  <c:v>9.2328846352787011</c:v>
                </c:pt>
                <c:pt idx="5830">
                  <c:v>9.2328846352787011</c:v>
                </c:pt>
                <c:pt idx="5831">
                  <c:v>9.2328846352787011</c:v>
                </c:pt>
                <c:pt idx="5832">
                  <c:v>9.2328846352787011</c:v>
                </c:pt>
                <c:pt idx="5833">
                  <c:v>9.2328846352787011</c:v>
                </c:pt>
                <c:pt idx="5834">
                  <c:v>9.2328846352787011</c:v>
                </c:pt>
                <c:pt idx="5835">
                  <c:v>9.2328846352787011</c:v>
                </c:pt>
                <c:pt idx="5836">
                  <c:v>9.2328846352787011</c:v>
                </c:pt>
                <c:pt idx="5837">
                  <c:v>9.2328846352787011</c:v>
                </c:pt>
                <c:pt idx="5838">
                  <c:v>9.2328846352787011</c:v>
                </c:pt>
                <c:pt idx="5839">
                  <c:v>9.2328846352787011</c:v>
                </c:pt>
                <c:pt idx="5840">
                  <c:v>9.2328846352787011</c:v>
                </c:pt>
                <c:pt idx="5841">
                  <c:v>9.2328846352787011</c:v>
                </c:pt>
                <c:pt idx="5842">
                  <c:v>9.2328846352787011</c:v>
                </c:pt>
                <c:pt idx="5843">
                  <c:v>9.2328846352787011</c:v>
                </c:pt>
                <c:pt idx="5844">
                  <c:v>9.2328846352787011</c:v>
                </c:pt>
                <c:pt idx="5845">
                  <c:v>9.2328846352787011</c:v>
                </c:pt>
                <c:pt idx="5846">
                  <c:v>9.2328846352787011</c:v>
                </c:pt>
                <c:pt idx="5847">
                  <c:v>9.2328846352787011</c:v>
                </c:pt>
                <c:pt idx="5848">
                  <c:v>9.2328846352787011</c:v>
                </c:pt>
                <c:pt idx="5849">
                  <c:v>9.2328846352787011</c:v>
                </c:pt>
                <c:pt idx="5850">
                  <c:v>9.2328846352787011</c:v>
                </c:pt>
                <c:pt idx="5851">
                  <c:v>9.2328846352787011</c:v>
                </c:pt>
                <c:pt idx="5852">
                  <c:v>9.2328846352787011</c:v>
                </c:pt>
                <c:pt idx="5853">
                  <c:v>9.2328846352787011</c:v>
                </c:pt>
                <c:pt idx="5854">
                  <c:v>9.2328846352787011</c:v>
                </c:pt>
                <c:pt idx="5855">
                  <c:v>9.2328846352787011</c:v>
                </c:pt>
                <c:pt idx="5856">
                  <c:v>9.2328846352787011</c:v>
                </c:pt>
                <c:pt idx="5857">
                  <c:v>9.2328846352787011</c:v>
                </c:pt>
                <c:pt idx="5858">
                  <c:v>9.2328846352787011</c:v>
                </c:pt>
                <c:pt idx="5859">
                  <c:v>9.2328846352787011</c:v>
                </c:pt>
                <c:pt idx="5860">
                  <c:v>9.2328846352787011</c:v>
                </c:pt>
                <c:pt idx="5861">
                  <c:v>9.2328846352787011</c:v>
                </c:pt>
                <c:pt idx="5862">
                  <c:v>9.2328846352787011</c:v>
                </c:pt>
                <c:pt idx="5863">
                  <c:v>9.2328846352787011</c:v>
                </c:pt>
                <c:pt idx="5864">
                  <c:v>9.2328846352787011</c:v>
                </c:pt>
                <c:pt idx="5865">
                  <c:v>9.2328846352787011</c:v>
                </c:pt>
                <c:pt idx="5866">
                  <c:v>9.2328846352787011</c:v>
                </c:pt>
                <c:pt idx="5867">
                  <c:v>9.2328846352787011</c:v>
                </c:pt>
                <c:pt idx="5868">
                  <c:v>9.2328846352787011</c:v>
                </c:pt>
                <c:pt idx="5869">
                  <c:v>9.2328846352787011</c:v>
                </c:pt>
                <c:pt idx="5870">
                  <c:v>9.2328846352787011</c:v>
                </c:pt>
                <c:pt idx="5871">
                  <c:v>9.2328846352787011</c:v>
                </c:pt>
                <c:pt idx="5872">
                  <c:v>9.2328846352787011</c:v>
                </c:pt>
                <c:pt idx="5873">
                  <c:v>9.2328846352787011</c:v>
                </c:pt>
                <c:pt idx="5874">
                  <c:v>9.2328846352787011</c:v>
                </c:pt>
                <c:pt idx="5875">
                  <c:v>9.2328846352787011</c:v>
                </c:pt>
                <c:pt idx="5876">
                  <c:v>9.2328846352787011</c:v>
                </c:pt>
                <c:pt idx="5877">
                  <c:v>9.2328846352787011</c:v>
                </c:pt>
                <c:pt idx="5878">
                  <c:v>9.2328846352787011</c:v>
                </c:pt>
                <c:pt idx="5879">
                  <c:v>9.2328846352787011</c:v>
                </c:pt>
                <c:pt idx="5880">
                  <c:v>9.2328846352787011</c:v>
                </c:pt>
                <c:pt idx="5881">
                  <c:v>9.2328846352787011</c:v>
                </c:pt>
                <c:pt idx="5882">
                  <c:v>9.2328846352787011</c:v>
                </c:pt>
                <c:pt idx="5883">
                  <c:v>9.2328846352787011</c:v>
                </c:pt>
                <c:pt idx="5884">
                  <c:v>9.2328846352787011</c:v>
                </c:pt>
                <c:pt idx="5885">
                  <c:v>9.2328846352787011</c:v>
                </c:pt>
                <c:pt idx="5886">
                  <c:v>9.2328846352787011</c:v>
                </c:pt>
                <c:pt idx="5887">
                  <c:v>9.2328846352787011</c:v>
                </c:pt>
                <c:pt idx="5888">
                  <c:v>9.2328846352787011</c:v>
                </c:pt>
                <c:pt idx="5889">
                  <c:v>9.2328846352787011</c:v>
                </c:pt>
                <c:pt idx="5890">
                  <c:v>9.2328846352787011</c:v>
                </c:pt>
                <c:pt idx="5891">
                  <c:v>9.2328846352787011</c:v>
                </c:pt>
                <c:pt idx="5892">
                  <c:v>9.2328846352787011</c:v>
                </c:pt>
                <c:pt idx="5893">
                  <c:v>9.2328846352787011</c:v>
                </c:pt>
                <c:pt idx="5894">
                  <c:v>9.2328846352787011</c:v>
                </c:pt>
                <c:pt idx="5895">
                  <c:v>9.2328846352787011</c:v>
                </c:pt>
                <c:pt idx="5896">
                  <c:v>9.2328846352787011</c:v>
                </c:pt>
                <c:pt idx="5897">
                  <c:v>9.2328846352787011</c:v>
                </c:pt>
                <c:pt idx="5898">
                  <c:v>9.2328846352787011</c:v>
                </c:pt>
                <c:pt idx="5899">
                  <c:v>9.2328846352787011</c:v>
                </c:pt>
                <c:pt idx="5900">
                  <c:v>9.2328846352787011</c:v>
                </c:pt>
                <c:pt idx="5901">
                  <c:v>9.2328846352787011</c:v>
                </c:pt>
                <c:pt idx="5902">
                  <c:v>9.2328846352787011</c:v>
                </c:pt>
                <c:pt idx="5903">
                  <c:v>9.2328846352787011</c:v>
                </c:pt>
                <c:pt idx="5904">
                  <c:v>9.2328846352787011</c:v>
                </c:pt>
                <c:pt idx="5905">
                  <c:v>9.2328846352787011</c:v>
                </c:pt>
                <c:pt idx="5906">
                  <c:v>9.2328846352787011</c:v>
                </c:pt>
                <c:pt idx="5907">
                  <c:v>9.2328846352787011</c:v>
                </c:pt>
                <c:pt idx="5908">
                  <c:v>9.2328846352787011</c:v>
                </c:pt>
                <c:pt idx="5909">
                  <c:v>9.2328846352787011</c:v>
                </c:pt>
                <c:pt idx="5910">
                  <c:v>9.2328846352787011</c:v>
                </c:pt>
                <c:pt idx="5911">
                  <c:v>9.2328846352787011</c:v>
                </c:pt>
                <c:pt idx="5912">
                  <c:v>9.2328846352787011</c:v>
                </c:pt>
                <c:pt idx="5913">
                  <c:v>9.2328846352787011</c:v>
                </c:pt>
                <c:pt idx="5914">
                  <c:v>9.2328846352787011</c:v>
                </c:pt>
                <c:pt idx="5915">
                  <c:v>9.2328846352787011</c:v>
                </c:pt>
                <c:pt idx="5916">
                  <c:v>9.2328846352787011</c:v>
                </c:pt>
                <c:pt idx="5917">
                  <c:v>9.2328846352787011</c:v>
                </c:pt>
                <c:pt idx="5918">
                  <c:v>9.2328846352787011</c:v>
                </c:pt>
                <c:pt idx="5919">
                  <c:v>9.2328846352787011</c:v>
                </c:pt>
                <c:pt idx="5920">
                  <c:v>9.2328846352787011</c:v>
                </c:pt>
                <c:pt idx="5921">
                  <c:v>9.2328846352787011</c:v>
                </c:pt>
                <c:pt idx="5922">
                  <c:v>9.2328846352787011</c:v>
                </c:pt>
                <c:pt idx="5923">
                  <c:v>9.2328846352787011</c:v>
                </c:pt>
                <c:pt idx="5924">
                  <c:v>9.2328846352787011</c:v>
                </c:pt>
                <c:pt idx="5925">
                  <c:v>9.2328846352787011</c:v>
                </c:pt>
                <c:pt idx="5926">
                  <c:v>9.2328846352787011</c:v>
                </c:pt>
                <c:pt idx="5927">
                  <c:v>9.2328846352787011</c:v>
                </c:pt>
                <c:pt idx="5928">
                  <c:v>9.2328846352787011</c:v>
                </c:pt>
                <c:pt idx="5929">
                  <c:v>9.2328846352787011</c:v>
                </c:pt>
                <c:pt idx="5930">
                  <c:v>9.2328846352787011</c:v>
                </c:pt>
                <c:pt idx="5931">
                  <c:v>9.2328846352787011</c:v>
                </c:pt>
                <c:pt idx="5932">
                  <c:v>9.2328846352787011</c:v>
                </c:pt>
                <c:pt idx="5933">
                  <c:v>9.2328846352787011</c:v>
                </c:pt>
                <c:pt idx="5934">
                  <c:v>9.2328846352787011</c:v>
                </c:pt>
                <c:pt idx="5935">
                  <c:v>9.2328846352787011</c:v>
                </c:pt>
                <c:pt idx="5936">
                  <c:v>9.2328846352787011</c:v>
                </c:pt>
                <c:pt idx="5937">
                  <c:v>9.2328846352787011</c:v>
                </c:pt>
                <c:pt idx="5938">
                  <c:v>9.2328846352787011</c:v>
                </c:pt>
                <c:pt idx="5939">
                  <c:v>9.2328846352787011</c:v>
                </c:pt>
                <c:pt idx="5940">
                  <c:v>9.2328846352787011</c:v>
                </c:pt>
                <c:pt idx="5941">
                  <c:v>9.2328846352787011</c:v>
                </c:pt>
                <c:pt idx="5942">
                  <c:v>9.2328846352787011</c:v>
                </c:pt>
                <c:pt idx="5943">
                  <c:v>9.2328846352787011</c:v>
                </c:pt>
                <c:pt idx="5944">
                  <c:v>9.2328846352787011</c:v>
                </c:pt>
                <c:pt idx="5945">
                  <c:v>9.2328846352787011</c:v>
                </c:pt>
                <c:pt idx="5946">
                  <c:v>9.2328846352787011</c:v>
                </c:pt>
                <c:pt idx="5947">
                  <c:v>9.2328846352787011</c:v>
                </c:pt>
                <c:pt idx="5948">
                  <c:v>9.2328846352787011</c:v>
                </c:pt>
                <c:pt idx="5949">
                  <c:v>9.2328846352787011</c:v>
                </c:pt>
                <c:pt idx="5950">
                  <c:v>9.2328846352787011</c:v>
                </c:pt>
                <c:pt idx="5951">
                  <c:v>9.2328846352787011</c:v>
                </c:pt>
                <c:pt idx="5952">
                  <c:v>9.2328846352787011</c:v>
                </c:pt>
                <c:pt idx="5953">
                  <c:v>9.2328846352787011</c:v>
                </c:pt>
                <c:pt idx="5954">
                  <c:v>9.2328846352787011</c:v>
                </c:pt>
                <c:pt idx="5955">
                  <c:v>9.2328846352787011</c:v>
                </c:pt>
                <c:pt idx="5956">
                  <c:v>9.2328846352787011</c:v>
                </c:pt>
                <c:pt idx="5957">
                  <c:v>9.2328846352787011</c:v>
                </c:pt>
                <c:pt idx="5958">
                  <c:v>9.2328846352787011</c:v>
                </c:pt>
                <c:pt idx="5959">
                  <c:v>9.2328846352787011</c:v>
                </c:pt>
                <c:pt idx="5960">
                  <c:v>9.2328846352787011</c:v>
                </c:pt>
                <c:pt idx="5961">
                  <c:v>9.2328846352787011</c:v>
                </c:pt>
                <c:pt idx="5962">
                  <c:v>9.2328846352787011</c:v>
                </c:pt>
                <c:pt idx="5963">
                  <c:v>9.2328846352787011</c:v>
                </c:pt>
                <c:pt idx="5964">
                  <c:v>9.2328846352787011</c:v>
                </c:pt>
                <c:pt idx="5965">
                  <c:v>9.2328846352787011</c:v>
                </c:pt>
                <c:pt idx="5966">
                  <c:v>9.2328846352787011</c:v>
                </c:pt>
                <c:pt idx="5967">
                  <c:v>9.2328846352787011</c:v>
                </c:pt>
                <c:pt idx="5968">
                  <c:v>9.2328846352787011</c:v>
                </c:pt>
                <c:pt idx="5969">
                  <c:v>9.2328846352787011</c:v>
                </c:pt>
                <c:pt idx="5970">
                  <c:v>9.2328846352787011</c:v>
                </c:pt>
                <c:pt idx="5971">
                  <c:v>9.2328846352787011</c:v>
                </c:pt>
                <c:pt idx="5972">
                  <c:v>9.2328846352787011</c:v>
                </c:pt>
                <c:pt idx="5973">
                  <c:v>9.2328846352787011</c:v>
                </c:pt>
                <c:pt idx="5974">
                  <c:v>9.2328846352787011</c:v>
                </c:pt>
                <c:pt idx="5975">
                  <c:v>9.2328846352787011</c:v>
                </c:pt>
                <c:pt idx="5976">
                  <c:v>9.2328846352787011</c:v>
                </c:pt>
                <c:pt idx="5977">
                  <c:v>9.2328846352787011</c:v>
                </c:pt>
                <c:pt idx="5978">
                  <c:v>9.2328846352787011</c:v>
                </c:pt>
                <c:pt idx="5979">
                  <c:v>9.2328846352787011</c:v>
                </c:pt>
                <c:pt idx="5980">
                  <c:v>9.2328846352787011</c:v>
                </c:pt>
                <c:pt idx="5981">
                  <c:v>9.2328846352787011</c:v>
                </c:pt>
                <c:pt idx="5982">
                  <c:v>9.2328846352787011</c:v>
                </c:pt>
                <c:pt idx="5983">
                  <c:v>9.2328846352787011</c:v>
                </c:pt>
                <c:pt idx="5984">
                  <c:v>9.2328846352787011</c:v>
                </c:pt>
                <c:pt idx="5985">
                  <c:v>9.2328846352787011</c:v>
                </c:pt>
                <c:pt idx="5986">
                  <c:v>9.2328846352787011</c:v>
                </c:pt>
                <c:pt idx="5987">
                  <c:v>9.2328846352787011</c:v>
                </c:pt>
                <c:pt idx="5988">
                  <c:v>9.2328846352787011</c:v>
                </c:pt>
                <c:pt idx="5989">
                  <c:v>9.2328846352787011</c:v>
                </c:pt>
                <c:pt idx="5990">
                  <c:v>9.2328846352787011</c:v>
                </c:pt>
                <c:pt idx="5991">
                  <c:v>9.2328846352787011</c:v>
                </c:pt>
                <c:pt idx="5992">
                  <c:v>9.2328846352787011</c:v>
                </c:pt>
                <c:pt idx="5993">
                  <c:v>9.2328846352787011</c:v>
                </c:pt>
                <c:pt idx="5994">
                  <c:v>9.2328846352787011</c:v>
                </c:pt>
                <c:pt idx="5995">
                  <c:v>9.2328846352787011</c:v>
                </c:pt>
                <c:pt idx="5996">
                  <c:v>9.2328846352787011</c:v>
                </c:pt>
                <c:pt idx="5997">
                  <c:v>9.2328846352787011</c:v>
                </c:pt>
                <c:pt idx="5998">
                  <c:v>9.2328846352787011</c:v>
                </c:pt>
                <c:pt idx="5999">
                  <c:v>9.2328846352787011</c:v>
                </c:pt>
                <c:pt idx="6000">
                  <c:v>9.2328846352787011</c:v>
                </c:pt>
                <c:pt idx="6001">
                  <c:v>9.2328846352787011</c:v>
                </c:pt>
                <c:pt idx="6002">
                  <c:v>9.2328846352787011</c:v>
                </c:pt>
                <c:pt idx="6003">
                  <c:v>9.2328846352787011</c:v>
                </c:pt>
                <c:pt idx="6004">
                  <c:v>9.2328846352787011</c:v>
                </c:pt>
                <c:pt idx="6005">
                  <c:v>9.2328846352787011</c:v>
                </c:pt>
                <c:pt idx="6006">
                  <c:v>9.2328846352787011</c:v>
                </c:pt>
                <c:pt idx="6007">
                  <c:v>9.2328846352787011</c:v>
                </c:pt>
                <c:pt idx="6008">
                  <c:v>9.2328846352787011</c:v>
                </c:pt>
                <c:pt idx="6009">
                  <c:v>9.2328846352787011</c:v>
                </c:pt>
                <c:pt idx="6010">
                  <c:v>9.2328846352787011</c:v>
                </c:pt>
                <c:pt idx="6011">
                  <c:v>9.2328846352787011</c:v>
                </c:pt>
                <c:pt idx="6012">
                  <c:v>9.2328846352787011</c:v>
                </c:pt>
                <c:pt idx="6013">
                  <c:v>9.2328846352787011</c:v>
                </c:pt>
                <c:pt idx="6014">
                  <c:v>9.2328846352787011</c:v>
                </c:pt>
                <c:pt idx="6015">
                  <c:v>9.2328846352787011</c:v>
                </c:pt>
                <c:pt idx="6016">
                  <c:v>9.2328846352787011</c:v>
                </c:pt>
                <c:pt idx="6017">
                  <c:v>9.2328846352787011</c:v>
                </c:pt>
                <c:pt idx="6018">
                  <c:v>9.2328846352787011</c:v>
                </c:pt>
                <c:pt idx="6019">
                  <c:v>9.2328846352787011</c:v>
                </c:pt>
                <c:pt idx="6020">
                  <c:v>9.2328846352787011</c:v>
                </c:pt>
                <c:pt idx="6021">
                  <c:v>9.2328846352787011</c:v>
                </c:pt>
                <c:pt idx="6022">
                  <c:v>9.2328846352787011</c:v>
                </c:pt>
                <c:pt idx="6023">
                  <c:v>9.2328846352787011</c:v>
                </c:pt>
                <c:pt idx="6024">
                  <c:v>9.2328846352787011</c:v>
                </c:pt>
                <c:pt idx="6025">
                  <c:v>9.2328846352787011</c:v>
                </c:pt>
                <c:pt idx="6026">
                  <c:v>9.2328846352787011</c:v>
                </c:pt>
                <c:pt idx="6027">
                  <c:v>9.2328846352787011</c:v>
                </c:pt>
                <c:pt idx="6028">
                  <c:v>9.2328846352787011</c:v>
                </c:pt>
                <c:pt idx="6029">
                  <c:v>9.2328846352787011</c:v>
                </c:pt>
                <c:pt idx="6030">
                  <c:v>9.2328846352787011</c:v>
                </c:pt>
                <c:pt idx="6031">
                  <c:v>9.2328846352787011</c:v>
                </c:pt>
                <c:pt idx="6032">
                  <c:v>9.2328846352787011</c:v>
                </c:pt>
                <c:pt idx="6033">
                  <c:v>9.2328846352787011</c:v>
                </c:pt>
                <c:pt idx="6034">
                  <c:v>9.2328846352787011</c:v>
                </c:pt>
                <c:pt idx="6035">
                  <c:v>9.2328846352787011</c:v>
                </c:pt>
                <c:pt idx="6036">
                  <c:v>9.2328846352787011</c:v>
                </c:pt>
                <c:pt idx="6037">
                  <c:v>9.2328846352787011</c:v>
                </c:pt>
                <c:pt idx="6038">
                  <c:v>9.2328846352787011</c:v>
                </c:pt>
                <c:pt idx="6039">
                  <c:v>9.2328846352787011</c:v>
                </c:pt>
                <c:pt idx="6040">
                  <c:v>9.2328846352787011</c:v>
                </c:pt>
                <c:pt idx="6041">
                  <c:v>9.2328846352787011</c:v>
                </c:pt>
                <c:pt idx="6042">
                  <c:v>9.2328846352787011</c:v>
                </c:pt>
                <c:pt idx="6043">
                  <c:v>9.2328846352787011</c:v>
                </c:pt>
                <c:pt idx="6044">
                  <c:v>9.2328846352787011</c:v>
                </c:pt>
                <c:pt idx="6045">
                  <c:v>9.2328846352787011</c:v>
                </c:pt>
                <c:pt idx="6046">
                  <c:v>9.2328846352787011</c:v>
                </c:pt>
                <c:pt idx="6047">
                  <c:v>9.2328846352787011</c:v>
                </c:pt>
                <c:pt idx="6048">
                  <c:v>9.2328846352787011</c:v>
                </c:pt>
                <c:pt idx="6049">
                  <c:v>9.2328846352787011</c:v>
                </c:pt>
                <c:pt idx="6050">
                  <c:v>9.2328846352787011</c:v>
                </c:pt>
                <c:pt idx="6051">
                  <c:v>9.2328846352787011</c:v>
                </c:pt>
                <c:pt idx="6052">
                  <c:v>9.2328846352787011</c:v>
                </c:pt>
                <c:pt idx="6053">
                  <c:v>9.2328846352787011</c:v>
                </c:pt>
                <c:pt idx="6054">
                  <c:v>9.2328846352787011</c:v>
                </c:pt>
                <c:pt idx="6055">
                  <c:v>9.2328846352787011</c:v>
                </c:pt>
                <c:pt idx="6056">
                  <c:v>9.2328846352787011</c:v>
                </c:pt>
                <c:pt idx="6057">
                  <c:v>9.2328846352787011</c:v>
                </c:pt>
                <c:pt idx="6058">
                  <c:v>9.2328846352787011</c:v>
                </c:pt>
                <c:pt idx="6059">
                  <c:v>9.2328846352787011</c:v>
                </c:pt>
                <c:pt idx="6060">
                  <c:v>9.2328846352787011</c:v>
                </c:pt>
                <c:pt idx="6061">
                  <c:v>9.2328846352787011</c:v>
                </c:pt>
                <c:pt idx="6062">
                  <c:v>9.2328846352787011</c:v>
                </c:pt>
                <c:pt idx="6063">
                  <c:v>9.2328846352787011</c:v>
                </c:pt>
                <c:pt idx="6064">
                  <c:v>9.2328846352787011</c:v>
                </c:pt>
                <c:pt idx="6065">
                  <c:v>9.2328846352787011</c:v>
                </c:pt>
                <c:pt idx="6066">
                  <c:v>9.2328846352787011</c:v>
                </c:pt>
                <c:pt idx="6067">
                  <c:v>9.2328846352787011</c:v>
                </c:pt>
                <c:pt idx="6068">
                  <c:v>9.2328846352787011</c:v>
                </c:pt>
                <c:pt idx="6069">
                  <c:v>9.2328846352787011</c:v>
                </c:pt>
                <c:pt idx="6070">
                  <c:v>9.2328846352787011</c:v>
                </c:pt>
                <c:pt idx="6071">
                  <c:v>9.2328846352787011</c:v>
                </c:pt>
                <c:pt idx="6072">
                  <c:v>9.2328846352787011</c:v>
                </c:pt>
                <c:pt idx="6073">
                  <c:v>9.2328846352787011</c:v>
                </c:pt>
                <c:pt idx="6074">
                  <c:v>9.2328846352787011</c:v>
                </c:pt>
                <c:pt idx="6075">
                  <c:v>9.2328846352787011</c:v>
                </c:pt>
                <c:pt idx="6076">
                  <c:v>9.2328846352787011</c:v>
                </c:pt>
                <c:pt idx="6077">
                  <c:v>9.2328846352787011</c:v>
                </c:pt>
                <c:pt idx="6078">
                  <c:v>9.2328846352787011</c:v>
                </c:pt>
                <c:pt idx="6079">
                  <c:v>9.2328846352787011</c:v>
                </c:pt>
                <c:pt idx="6080">
                  <c:v>9.2328846352787011</c:v>
                </c:pt>
                <c:pt idx="6081">
                  <c:v>9.2328846352787011</c:v>
                </c:pt>
                <c:pt idx="6082">
                  <c:v>9.2328846352787011</c:v>
                </c:pt>
                <c:pt idx="6083">
                  <c:v>9.2328846352787011</c:v>
                </c:pt>
                <c:pt idx="6084">
                  <c:v>9.2328846352787011</c:v>
                </c:pt>
                <c:pt idx="6085">
                  <c:v>9.2328846352787011</c:v>
                </c:pt>
                <c:pt idx="6086">
                  <c:v>9.2328846352787011</c:v>
                </c:pt>
                <c:pt idx="6087">
                  <c:v>9.2328846352787011</c:v>
                </c:pt>
                <c:pt idx="6088">
                  <c:v>9.2328846352787011</c:v>
                </c:pt>
                <c:pt idx="6089">
                  <c:v>9.2328846352787011</c:v>
                </c:pt>
                <c:pt idx="6090">
                  <c:v>9.2328846352787011</c:v>
                </c:pt>
                <c:pt idx="6091">
                  <c:v>9.2328846352787011</c:v>
                </c:pt>
                <c:pt idx="6092">
                  <c:v>9.2328846352787011</c:v>
                </c:pt>
                <c:pt idx="6093">
                  <c:v>9.2328846352787011</c:v>
                </c:pt>
                <c:pt idx="6094">
                  <c:v>9.2328846352787011</c:v>
                </c:pt>
                <c:pt idx="6095">
                  <c:v>9.2328846352787011</c:v>
                </c:pt>
                <c:pt idx="6096">
                  <c:v>9.2328846352787011</c:v>
                </c:pt>
                <c:pt idx="6097">
                  <c:v>9.2328846352787011</c:v>
                </c:pt>
                <c:pt idx="6098">
                  <c:v>9.2328846352787011</c:v>
                </c:pt>
                <c:pt idx="6099">
                  <c:v>9.2328846352787011</c:v>
                </c:pt>
                <c:pt idx="6100">
                  <c:v>9.2328846352787011</c:v>
                </c:pt>
                <c:pt idx="6101">
                  <c:v>9.2328846352787011</c:v>
                </c:pt>
                <c:pt idx="6102">
                  <c:v>9.2328846352787011</c:v>
                </c:pt>
                <c:pt idx="6103">
                  <c:v>9.2328846352787011</c:v>
                </c:pt>
                <c:pt idx="6104">
                  <c:v>9.2328846352787011</c:v>
                </c:pt>
                <c:pt idx="6105">
                  <c:v>9.2328846352787011</c:v>
                </c:pt>
                <c:pt idx="6106">
                  <c:v>9.2328846352787011</c:v>
                </c:pt>
                <c:pt idx="6107">
                  <c:v>9.2328846352787011</c:v>
                </c:pt>
                <c:pt idx="6108">
                  <c:v>9.2328846352787011</c:v>
                </c:pt>
                <c:pt idx="6109">
                  <c:v>9.2328846352787011</c:v>
                </c:pt>
                <c:pt idx="6110">
                  <c:v>9.2328846352787011</c:v>
                </c:pt>
                <c:pt idx="6111">
                  <c:v>9.2328846352787011</c:v>
                </c:pt>
                <c:pt idx="6112">
                  <c:v>9.2328846352787011</c:v>
                </c:pt>
                <c:pt idx="6113">
                  <c:v>9.2328846352787011</c:v>
                </c:pt>
                <c:pt idx="6114">
                  <c:v>9.2328846352787011</c:v>
                </c:pt>
                <c:pt idx="6115">
                  <c:v>9.2328846352787011</c:v>
                </c:pt>
                <c:pt idx="6116">
                  <c:v>9.2328846352787011</c:v>
                </c:pt>
                <c:pt idx="6117">
                  <c:v>9.2328846352787011</c:v>
                </c:pt>
                <c:pt idx="6118">
                  <c:v>9.2328846352787011</c:v>
                </c:pt>
                <c:pt idx="6119">
                  <c:v>9.2328846352787011</c:v>
                </c:pt>
                <c:pt idx="6120">
                  <c:v>9.2328846352787011</c:v>
                </c:pt>
                <c:pt idx="6121">
                  <c:v>9.2328846352787011</c:v>
                </c:pt>
                <c:pt idx="6122">
                  <c:v>9.2328846352787011</c:v>
                </c:pt>
                <c:pt idx="6123">
                  <c:v>9.2328846352787011</c:v>
                </c:pt>
                <c:pt idx="6124">
                  <c:v>9.2328846352787011</c:v>
                </c:pt>
                <c:pt idx="6125">
                  <c:v>9.2328846352787011</c:v>
                </c:pt>
                <c:pt idx="6126">
                  <c:v>9.2328846352787011</c:v>
                </c:pt>
                <c:pt idx="6127">
                  <c:v>9.2328846352787011</c:v>
                </c:pt>
                <c:pt idx="6128">
                  <c:v>9.2328846352787011</c:v>
                </c:pt>
                <c:pt idx="6129">
                  <c:v>9.2328846352787011</c:v>
                </c:pt>
                <c:pt idx="6130">
                  <c:v>9.2328846352787011</c:v>
                </c:pt>
                <c:pt idx="6131">
                  <c:v>9.2328846352787011</c:v>
                </c:pt>
                <c:pt idx="6132">
                  <c:v>9.2328846352787011</c:v>
                </c:pt>
                <c:pt idx="6133">
                  <c:v>9.2328846352787011</c:v>
                </c:pt>
                <c:pt idx="6134">
                  <c:v>9.2328846352787011</c:v>
                </c:pt>
                <c:pt idx="6135">
                  <c:v>9.2328846352787011</c:v>
                </c:pt>
                <c:pt idx="6136">
                  <c:v>9.2328846352787011</c:v>
                </c:pt>
                <c:pt idx="6137">
                  <c:v>9.2328846352787011</c:v>
                </c:pt>
                <c:pt idx="6138">
                  <c:v>9.2328846352787011</c:v>
                </c:pt>
                <c:pt idx="6139">
                  <c:v>9.2328846352787011</c:v>
                </c:pt>
                <c:pt idx="6140">
                  <c:v>9.2328846352787011</c:v>
                </c:pt>
                <c:pt idx="6141">
                  <c:v>9.2328846352787011</c:v>
                </c:pt>
                <c:pt idx="6142">
                  <c:v>9.2328846352787011</c:v>
                </c:pt>
                <c:pt idx="6143">
                  <c:v>9.2328846352787011</c:v>
                </c:pt>
                <c:pt idx="6144">
                  <c:v>9.2328846352787011</c:v>
                </c:pt>
                <c:pt idx="6145">
                  <c:v>9.2328846352787011</c:v>
                </c:pt>
                <c:pt idx="6146">
                  <c:v>9.2328846352787011</c:v>
                </c:pt>
                <c:pt idx="6147">
                  <c:v>9.2328846352787011</c:v>
                </c:pt>
                <c:pt idx="6148">
                  <c:v>9.2328846352787011</c:v>
                </c:pt>
                <c:pt idx="6149">
                  <c:v>9.2328846352787011</c:v>
                </c:pt>
                <c:pt idx="6150">
                  <c:v>9.2328846352787011</c:v>
                </c:pt>
                <c:pt idx="6151">
                  <c:v>9.2328846352787011</c:v>
                </c:pt>
                <c:pt idx="6152">
                  <c:v>9.2328846352787011</c:v>
                </c:pt>
                <c:pt idx="6153">
                  <c:v>9.2328846352787011</c:v>
                </c:pt>
                <c:pt idx="6154">
                  <c:v>9.2328846352787011</c:v>
                </c:pt>
                <c:pt idx="6155">
                  <c:v>9.2328846352787011</c:v>
                </c:pt>
                <c:pt idx="6156">
                  <c:v>9.2328846352787011</c:v>
                </c:pt>
                <c:pt idx="6157">
                  <c:v>9.2328846352787011</c:v>
                </c:pt>
                <c:pt idx="6158">
                  <c:v>9.2328846352787011</c:v>
                </c:pt>
                <c:pt idx="6159">
                  <c:v>9.2328846352787011</c:v>
                </c:pt>
                <c:pt idx="6160">
                  <c:v>9.2328846352787011</c:v>
                </c:pt>
                <c:pt idx="6161">
                  <c:v>9.2328846352787011</c:v>
                </c:pt>
                <c:pt idx="6162">
                  <c:v>9.2328846352787011</c:v>
                </c:pt>
                <c:pt idx="6163">
                  <c:v>9.2328846352787011</c:v>
                </c:pt>
                <c:pt idx="6164">
                  <c:v>9.2328846352787011</c:v>
                </c:pt>
                <c:pt idx="6165">
                  <c:v>9.2328846352787011</c:v>
                </c:pt>
                <c:pt idx="6166">
                  <c:v>9.2328846352787011</c:v>
                </c:pt>
                <c:pt idx="6167">
                  <c:v>9.2328846352787011</c:v>
                </c:pt>
                <c:pt idx="6168">
                  <c:v>9.2328846352787011</c:v>
                </c:pt>
                <c:pt idx="6169">
                  <c:v>9.2328846352787011</c:v>
                </c:pt>
                <c:pt idx="6170">
                  <c:v>9.2328846352787011</c:v>
                </c:pt>
                <c:pt idx="6171">
                  <c:v>9.2328846352787011</c:v>
                </c:pt>
                <c:pt idx="6172">
                  <c:v>9.2328846352787011</c:v>
                </c:pt>
                <c:pt idx="6173">
                  <c:v>9.2328846352787011</c:v>
                </c:pt>
                <c:pt idx="6174">
                  <c:v>9.2328846352787011</c:v>
                </c:pt>
                <c:pt idx="6175">
                  <c:v>9.2328846352787011</c:v>
                </c:pt>
                <c:pt idx="6176">
                  <c:v>9.2328846352787011</c:v>
                </c:pt>
                <c:pt idx="6177">
                  <c:v>9.2328846352787011</c:v>
                </c:pt>
                <c:pt idx="6178">
                  <c:v>9.2328846352787011</c:v>
                </c:pt>
                <c:pt idx="6179">
                  <c:v>9.2328846352787011</c:v>
                </c:pt>
                <c:pt idx="6180">
                  <c:v>9.2328846352787011</c:v>
                </c:pt>
                <c:pt idx="6181">
                  <c:v>9.2328846352787011</c:v>
                </c:pt>
                <c:pt idx="6182">
                  <c:v>9.2328846352787011</c:v>
                </c:pt>
                <c:pt idx="6183">
                  <c:v>9.2328846352787011</c:v>
                </c:pt>
                <c:pt idx="6184">
                  <c:v>9.2328846352787011</c:v>
                </c:pt>
                <c:pt idx="6185">
                  <c:v>9.2328846352787011</c:v>
                </c:pt>
                <c:pt idx="6186">
                  <c:v>9.2328846352787011</c:v>
                </c:pt>
                <c:pt idx="6187">
                  <c:v>9.2328846352787011</c:v>
                </c:pt>
                <c:pt idx="6188">
                  <c:v>9.2328846352787011</c:v>
                </c:pt>
                <c:pt idx="6189">
                  <c:v>9.2328846352787011</c:v>
                </c:pt>
                <c:pt idx="6190">
                  <c:v>9.2328846352787011</c:v>
                </c:pt>
                <c:pt idx="6191">
                  <c:v>9.2328846352787011</c:v>
                </c:pt>
                <c:pt idx="6192">
                  <c:v>9.2328846352787011</c:v>
                </c:pt>
                <c:pt idx="6193">
                  <c:v>9.2328846352787011</c:v>
                </c:pt>
                <c:pt idx="6194">
                  <c:v>9.2328846352787011</c:v>
                </c:pt>
                <c:pt idx="6195">
                  <c:v>9.2328846352787011</c:v>
                </c:pt>
                <c:pt idx="6196">
                  <c:v>9.2328846352787011</c:v>
                </c:pt>
                <c:pt idx="6197">
                  <c:v>9.2328846352787011</c:v>
                </c:pt>
                <c:pt idx="6198">
                  <c:v>9.2328846352787011</c:v>
                </c:pt>
                <c:pt idx="6199">
                  <c:v>9.2328846352787011</c:v>
                </c:pt>
                <c:pt idx="6200">
                  <c:v>9.2328846352787011</c:v>
                </c:pt>
                <c:pt idx="6201">
                  <c:v>9.2328846352787011</c:v>
                </c:pt>
                <c:pt idx="6202">
                  <c:v>9.2328846352787011</c:v>
                </c:pt>
                <c:pt idx="6203">
                  <c:v>9.2328846352787011</c:v>
                </c:pt>
                <c:pt idx="6204">
                  <c:v>9.2328846352787011</c:v>
                </c:pt>
                <c:pt idx="6205">
                  <c:v>9.2328846352787011</c:v>
                </c:pt>
                <c:pt idx="6206">
                  <c:v>9.2328846352787011</c:v>
                </c:pt>
                <c:pt idx="6207">
                  <c:v>9.2328846352787011</c:v>
                </c:pt>
                <c:pt idx="6208">
                  <c:v>9.2328846352787011</c:v>
                </c:pt>
                <c:pt idx="6209">
                  <c:v>9.2328846352787011</c:v>
                </c:pt>
                <c:pt idx="6210">
                  <c:v>9.2328846352787011</c:v>
                </c:pt>
                <c:pt idx="6211">
                  <c:v>9.2328846352787011</c:v>
                </c:pt>
                <c:pt idx="6212">
                  <c:v>9.2328846352787011</c:v>
                </c:pt>
                <c:pt idx="6213">
                  <c:v>9.2328846352787011</c:v>
                </c:pt>
                <c:pt idx="6214">
                  <c:v>9.2328846352787011</c:v>
                </c:pt>
                <c:pt idx="6215">
                  <c:v>9.2328846352787011</c:v>
                </c:pt>
                <c:pt idx="6216">
                  <c:v>9.2328846352787011</c:v>
                </c:pt>
                <c:pt idx="6217">
                  <c:v>9.2328846352787011</c:v>
                </c:pt>
                <c:pt idx="6218">
                  <c:v>9.2328846352787011</c:v>
                </c:pt>
                <c:pt idx="6219">
                  <c:v>9.2328846352787011</c:v>
                </c:pt>
                <c:pt idx="6220">
                  <c:v>9.2328846352787011</c:v>
                </c:pt>
                <c:pt idx="6221">
                  <c:v>9.2328846352787011</c:v>
                </c:pt>
                <c:pt idx="6222">
                  <c:v>9.2328846352787011</c:v>
                </c:pt>
                <c:pt idx="6223">
                  <c:v>9.2328846352787011</c:v>
                </c:pt>
                <c:pt idx="6224">
                  <c:v>9.2328846352787011</c:v>
                </c:pt>
                <c:pt idx="6225">
                  <c:v>9.2328846352787011</c:v>
                </c:pt>
                <c:pt idx="6226">
                  <c:v>9.2328846352787011</c:v>
                </c:pt>
                <c:pt idx="6227">
                  <c:v>9.2328846352787011</c:v>
                </c:pt>
                <c:pt idx="6228">
                  <c:v>9.2328846352787011</c:v>
                </c:pt>
                <c:pt idx="6229">
                  <c:v>9.2328846352787011</c:v>
                </c:pt>
                <c:pt idx="6230">
                  <c:v>9.2328846352787011</c:v>
                </c:pt>
                <c:pt idx="6231">
                  <c:v>9.2328846352787011</c:v>
                </c:pt>
                <c:pt idx="6232">
                  <c:v>9.2328846352787011</c:v>
                </c:pt>
                <c:pt idx="6233">
                  <c:v>9.2328846352787011</c:v>
                </c:pt>
                <c:pt idx="6234">
                  <c:v>9.2328846352787011</c:v>
                </c:pt>
                <c:pt idx="6235">
                  <c:v>9.2328846352787011</c:v>
                </c:pt>
                <c:pt idx="6236">
                  <c:v>9.2328846352787011</c:v>
                </c:pt>
                <c:pt idx="6237">
                  <c:v>9.2328846352787011</c:v>
                </c:pt>
                <c:pt idx="6238">
                  <c:v>9.2328846352787011</c:v>
                </c:pt>
                <c:pt idx="6239">
                  <c:v>9.2328846352787011</c:v>
                </c:pt>
                <c:pt idx="6240">
                  <c:v>9.2328846352787011</c:v>
                </c:pt>
                <c:pt idx="6241">
                  <c:v>9.2328846352787011</c:v>
                </c:pt>
                <c:pt idx="6242">
                  <c:v>9.2328846352787011</c:v>
                </c:pt>
                <c:pt idx="6243">
                  <c:v>9.2328846352787011</c:v>
                </c:pt>
                <c:pt idx="6244">
                  <c:v>9.2328846352787011</c:v>
                </c:pt>
                <c:pt idx="6245">
                  <c:v>9.2328846352787011</c:v>
                </c:pt>
                <c:pt idx="6246">
                  <c:v>9.2328846352787011</c:v>
                </c:pt>
                <c:pt idx="6247">
                  <c:v>9.2328846352787011</c:v>
                </c:pt>
                <c:pt idx="6248">
                  <c:v>9.2328846352787011</c:v>
                </c:pt>
                <c:pt idx="6249">
                  <c:v>9.2328846352787011</c:v>
                </c:pt>
                <c:pt idx="6250">
                  <c:v>9.2328846352787011</c:v>
                </c:pt>
                <c:pt idx="6251">
                  <c:v>9.2328846352787011</c:v>
                </c:pt>
                <c:pt idx="6252">
                  <c:v>9.2328846352787011</c:v>
                </c:pt>
                <c:pt idx="6253">
                  <c:v>9.2328846352787011</c:v>
                </c:pt>
                <c:pt idx="6254">
                  <c:v>9.2328846352787011</c:v>
                </c:pt>
                <c:pt idx="6255">
                  <c:v>9.2328846352787011</c:v>
                </c:pt>
                <c:pt idx="6256">
                  <c:v>9.2328846352787011</c:v>
                </c:pt>
                <c:pt idx="6257">
                  <c:v>9.2328846352787011</c:v>
                </c:pt>
                <c:pt idx="6258">
                  <c:v>9.2328846352787011</c:v>
                </c:pt>
                <c:pt idx="6259">
                  <c:v>9.2328846352787011</c:v>
                </c:pt>
                <c:pt idx="6260">
                  <c:v>9.2328846352787011</c:v>
                </c:pt>
                <c:pt idx="6261">
                  <c:v>9.2328846352787011</c:v>
                </c:pt>
                <c:pt idx="6262">
                  <c:v>9.2328846352787011</c:v>
                </c:pt>
                <c:pt idx="6263">
                  <c:v>9.2328846352787011</c:v>
                </c:pt>
                <c:pt idx="6264">
                  <c:v>9.2328846352787011</c:v>
                </c:pt>
                <c:pt idx="6265">
                  <c:v>9.2328846352787011</c:v>
                </c:pt>
                <c:pt idx="6266">
                  <c:v>9.2328846352787011</c:v>
                </c:pt>
                <c:pt idx="6267">
                  <c:v>9.2328846352787011</c:v>
                </c:pt>
                <c:pt idx="6268">
                  <c:v>9.2328846352787011</c:v>
                </c:pt>
                <c:pt idx="6269">
                  <c:v>9.2328846352787011</c:v>
                </c:pt>
                <c:pt idx="6270">
                  <c:v>9.2328846352787011</c:v>
                </c:pt>
                <c:pt idx="6271">
                  <c:v>9.2328846352787011</c:v>
                </c:pt>
                <c:pt idx="6272">
                  <c:v>9.2328846352787011</c:v>
                </c:pt>
                <c:pt idx="6273">
                  <c:v>9.2328846352787011</c:v>
                </c:pt>
                <c:pt idx="6274">
                  <c:v>9.2328846352787011</c:v>
                </c:pt>
                <c:pt idx="6275">
                  <c:v>9.2328846352787011</c:v>
                </c:pt>
                <c:pt idx="6276">
                  <c:v>9.2328846352787011</c:v>
                </c:pt>
                <c:pt idx="6277">
                  <c:v>9.2328846352787011</c:v>
                </c:pt>
                <c:pt idx="6278">
                  <c:v>9.2328846352787011</c:v>
                </c:pt>
                <c:pt idx="6279">
                  <c:v>9.2328846352787011</c:v>
                </c:pt>
                <c:pt idx="6280">
                  <c:v>9.2328846352787011</c:v>
                </c:pt>
                <c:pt idx="6281">
                  <c:v>9.2328846352787011</c:v>
                </c:pt>
                <c:pt idx="6282">
                  <c:v>9.2328846352787011</c:v>
                </c:pt>
                <c:pt idx="6283">
                  <c:v>9.2328846352787011</c:v>
                </c:pt>
                <c:pt idx="6284">
                  <c:v>9.2328846352787011</c:v>
                </c:pt>
                <c:pt idx="6285">
                  <c:v>9.2328846352787011</c:v>
                </c:pt>
                <c:pt idx="6286">
                  <c:v>9.2328846352787011</c:v>
                </c:pt>
                <c:pt idx="6287">
                  <c:v>9.2328846352787011</c:v>
                </c:pt>
                <c:pt idx="6288">
                  <c:v>9.2328846352787011</c:v>
                </c:pt>
                <c:pt idx="6289">
                  <c:v>9.2328846352787011</c:v>
                </c:pt>
                <c:pt idx="6290">
                  <c:v>9.2328846352787011</c:v>
                </c:pt>
                <c:pt idx="6291">
                  <c:v>9.2328846352787011</c:v>
                </c:pt>
                <c:pt idx="6292">
                  <c:v>9.2328846352787011</c:v>
                </c:pt>
                <c:pt idx="6293">
                  <c:v>9.2328846352787011</c:v>
                </c:pt>
                <c:pt idx="6294">
                  <c:v>9.2328846352787011</c:v>
                </c:pt>
                <c:pt idx="6295">
                  <c:v>9.2328846352787011</c:v>
                </c:pt>
                <c:pt idx="6296">
                  <c:v>9.2328846352787011</c:v>
                </c:pt>
                <c:pt idx="6297">
                  <c:v>9.2328846352787011</c:v>
                </c:pt>
                <c:pt idx="6298">
                  <c:v>9.2328846352787011</c:v>
                </c:pt>
                <c:pt idx="6299">
                  <c:v>9.2328846352787011</c:v>
                </c:pt>
                <c:pt idx="6300">
                  <c:v>9.2328846352787011</c:v>
                </c:pt>
                <c:pt idx="6301">
                  <c:v>9.2328846352787011</c:v>
                </c:pt>
                <c:pt idx="6302">
                  <c:v>9.2328846352787011</c:v>
                </c:pt>
                <c:pt idx="6303">
                  <c:v>9.2328846352787011</c:v>
                </c:pt>
                <c:pt idx="6304">
                  <c:v>9.2328846352787011</c:v>
                </c:pt>
                <c:pt idx="6305">
                  <c:v>9.2328846352787011</c:v>
                </c:pt>
                <c:pt idx="6306">
                  <c:v>9.2328846352787011</c:v>
                </c:pt>
                <c:pt idx="6307">
                  <c:v>9.2328846352787011</c:v>
                </c:pt>
                <c:pt idx="6308">
                  <c:v>9.2328846352787011</c:v>
                </c:pt>
                <c:pt idx="6309">
                  <c:v>9.2328846352787011</c:v>
                </c:pt>
                <c:pt idx="6310">
                  <c:v>9.2328846352787011</c:v>
                </c:pt>
                <c:pt idx="6311">
                  <c:v>9.2328846352787011</c:v>
                </c:pt>
                <c:pt idx="6312">
                  <c:v>9.2328846352787011</c:v>
                </c:pt>
                <c:pt idx="6313">
                  <c:v>9.2328846352787011</c:v>
                </c:pt>
                <c:pt idx="6314">
                  <c:v>9.2328846352787011</c:v>
                </c:pt>
                <c:pt idx="6315">
                  <c:v>9.2328846352787011</c:v>
                </c:pt>
                <c:pt idx="6316">
                  <c:v>9.2328846352787011</c:v>
                </c:pt>
                <c:pt idx="6317">
                  <c:v>9.2328846352787011</c:v>
                </c:pt>
                <c:pt idx="6318">
                  <c:v>9.2328846352787011</c:v>
                </c:pt>
                <c:pt idx="6319">
                  <c:v>9.2328846352787011</c:v>
                </c:pt>
                <c:pt idx="6320">
                  <c:v>9.2328846352787011</c:v>
                </c:pt>
                <c:pt idx="6321">
                  <c:v>9.2328846352787011</c:v>
                </c:pt>
                <c:pt idx="6322">
                  <c:v>9.2328846352787011</c:v>
                </c:pt>
                <c:pt idx="6323">
                  <c:v>9.2328846352787011</c:v>
                </c:pt>
                <c:pt idx="6324">
                  <c:v>9.2328846352787011</c:v>
                </c:pt>
                <c:pt idx="6325">
                  <c:v>9.2328846352787011</c:v>
                </c:pt>
                <c:pt idx="6326">
                  <c:v>9.2328846352787011</c:v>
                </c:pt>
                <c:pt idx="6327">
                  <c:v>9.2328846352787011</c:v>
                </c:pt>
                <c:pt idx="6328">
                  <c:v>9.2328846352787011</c:v>
                </c:pt>
                <c:pt idx="6329">
                  <c:v>9.2328846352787011</c:v>
                </c:pt>
                <c:pt idx="6330">
                  <c:v>9.2328846352787011</c:v>
                </c:pt>
                <c:pt idx="6331">
                  <c:v>9.2328846352787011</c:v>
                </c:pt>
                <c:pt idx="6332">
                  <c:v>9.2328846352787011</c:v>
                </c:pt>
                <c:pt idx="6333">
                  <c:v>9.2328846352787011</c:v>
                </c:pt>
                <c:pt idx="6334">
                  <c:v>9.2328846352787011</c:v>
                </c:pt>
                <c:pt idx="6335">
                  <c:v>9.2328846352787011</c:v>
                </c:pt>
                <c:pt idx="6336">
                  <c:v>9.2328846352787011</c:v>
                </c:pt>
                <c:pt idx="6337">
                  <c:v>9.2328846352787011</c:v>
                </c:pt>
                <c:pt idx="6338">
                  <c:v>9.2328846352787011</c:v>
                </c:pt>
                <c:pt idx="6339">
                  <c:v>9.2328846352787011</c:v>
                </c:pt>
                <c:pt idx="6340">
                  <c:v>9.2328846352787011</c:v>
                </c:pt>
                <c:pt idx="6341">
                  <c:v>9.2328846352787011</c:v>
                </c:pt>
                <c:pt idx="6342">
                  <c:v>9.2328846352787011</c:v>
                </c:pt>
                <c:pt idx="6343">
                  <c:v>9.2328846352787011</c:v>
                </c:pt>
                <c:pt idx="6344">
                  <c:v>9.2328846352787011</c:v>
                </c:pt>
                <c:pt idx="6345">
                  <c:v>9.2328846352787011</c:v>
                </c:pt>
                <c:pt idx="6346">
                  <c:v>9.2328846352787011</c:v>
                </c:pt>
                <c:pt idx="6347">
                  <c:v>9.2328846352787011</c:v>
                </c:pt>
                <c:pt idx="6348">
                  <c:v>9.2328846352787011</c:v>
                </c:pt>
                <c:pt idx="6349">
                  <c:v>9.2328846352787011</c:v>
                </c:pt>
                <c:pt idx="6350">
                  <c:v>9.2328846352787011</c:v>
                </c:pt>
                <c:pt idx="6351">
                  <c:v>9.2328846352787011</c:v>
                </c:pt>
                <c:pt idx="6352">
                  <c:v>9.2328846352787011</c:v>
                </c:pt>
                <c:pt idx="6353">
                  <c:v>9.2328846352787011</c:v>
                </c:pt>
                <c:pt idx="6354">
                  <c:v>9.2328846352787011</c:v>
                </c:pt>
                <c:pt idx="6355">
                  <c:v>9.2328846352787011</c:v>
                </c:pt>
                <c:pt idx="6356">
                  <c:v>9.2328846352787011</c:v>
                </c:pt>
                <c:pt idx="6357">
                  <c:v>9.2328846352787011</c:v>
                </c:pt>
                <c:pt idx="6358">
                  <c:v>9.2328846352787011</c:v>
                </c:pt>
                <c:pt idx="6359">
                  <c:v>9.2328846352787011</c:v>
                </c:pt>
                <c:pt idx="6360">
                  <c:v>9.2328846352787011</c:v>
                </c:pt>
                <c:pt idx="6361">
                  <c:v>9.2328846352787011</c:v>
                </c:pt>
                <c:pt idx="6362">
                  <c:v>9.2328846352787011</c:v>
                </c:pt>
                <c:pt idx="6363">
                  <c:v>9.2328846352787011</c:v>
                </c:pt>
                <c:pt idx="6364">
                  <c:v>9.2328846352787011</c:v>
                </c:pt>
                <c:pt idx="6365">
                  <c:v>9.2328846352787011</c:v>
                </c:pt>
                <c:pt idx="6366">
                  <c:v>9.2328846352787011</c:v>
                </c:pt>
                <c:pt idx="6367">
                  <c:v>9.2328846352787011</c:v>
                </c:pt>
                <c:pt idx="6368">
                  <c:v>9.2328846352787011</c:v>
                </c:pt>
                <c:pt idx="6369">
                  <c:v>9.2328846352787011</c:v>
                </c:pt>
                <c:pt idx="6370">
                  <c:v>9.2328846352787011</c:v>
                </c:pt>
                <c:pt idx="6371">
                  <c:v>9.2328846352787011</c:v>
                </c:pt>
                <c:pt idx="6372">
                  <c:v>9.2328846352787011</c:v>
                </c:pt>
                <c:pt idx="6373">
                  <c:v>9.2328846352787011</c:v>
                </c:pt>
                <c:pt idx="6374">
                  <c:v>9.2328846352787011</c:v>
                </c:pt>
                <c:pt idx="6375">
                  <c:v>9.2328846352787011</c:v>
                </c:pt>
                <c:pt idx="6376">
                  <c:v>9.2328846352787011</c:v>
                </c:pt>
                <c:pt idx="6377">
                  <c:v>9.2328846352787011</c:v>
                </c:pt>
                <c:pt idx="6378">
                  <c:v>9.2328846352787011</c:v>
                </c:pt>
                <c:pt idx="6379">
                  <c:v>9.2328846352787011</c:v>
                </c:pt>
                <c:pt idx="6380">
                  <c:v>9.2328846352787011</c:v>
                </c:pt>
                <c:pt idx="6381">
                  <c:v>9.2328846352787011</c:v>
                </c:pt>
                <c:pt idx="6382">
                  <c:v>9.2328846352787011</c:v>
                </c:pt>
                <c:pt idx="6383">
                  <c:v>9.2328846352787011</c:v>
                </c:pt>
                <c:pt idx="6384">
                  <c:v>9.2328846352787011</c:v>
                </c:pt>
                <c:pt idx="6385">
                  <c:v>9.2328846352787011</c:v>
                </c:pt>
                <c:pt idx="6386">
                  <c:v>9.2328846352787011</c:v>
                </c:pt>
                <c:pt idx="6387">
                  <c:v>9.2328846352787011</c:v>
                </c:pt>
                <c:pt idx="6388">
                  <c:v>9.2328846352787011</c:v>
                </c:pt>
                <c:pt idx="6389">
                  <c:v>9.2328846352787011</c:v>
                </c:pt>
                <c:pt idx="6390">
                  <c:v>9.2328846352787011</c:v>
                </c:pt>
                <c:pt idx="6391">
                  <c:v>9.2328846352787011</c:v>
                </c:pt>
                <c:pt idx="6392">
                  <c:v>9.2328846352787011</c:v>
                </c:pt>
                <c:pt idx="6393">
                  <c:v>9.2328846352787011</c:v>
                </c:pt>
                <c:pt idx="6394">
                  <c:v>9.2328846352787011</c:v>
                </c:pt>
                <c:pt idx="6395">
                  <c:v>9.2328846352787011</c:v>
                </c:pt>
                <c:pt idx="6396">
                  <c:v>9.2328846352787011</c:v>
                </c:pt>
                <c:pt idx="6397">
                  <c:v>9.2328846352787011</c:v>
                </c:pt>
                <c:pt idx="6398">
                  <c:v>9.2328846352787011</c:v>
                </c:pt>
                <c:pt idx="6399">
                  <c:v>9.2328846352787011</c:v>
                </c:pt>
                <c:pt idx="6400">
                  <c:v>9.2328846352787011</c:v>
                </c:pt>
                <c:pt idx="6401">
                  <c:v>9.2328846352787011</c:v>
                </c:pt>
                <c:pt idx="6402">
                  <c:v>9.2328846352787011</c:v>
                </c:pt>
                <c:pt idx="6403">
                  <c:v>9.2328846352787011</c:v>
                </c:pt>
                <c:pt idx="6404">
                  <c:v>9.2328846352787011</c:v>
                </c:pt>
                <c:pt idx="6405">
                  <c:v>9.2328846352787011</c:v>
                </c:pt>
                <c:pt idx="6406">
                  <c:v>9.2328846352787011</c:v>
                </c:pt>
                <c:pt idx="6407">
                  <c:v>9.2328846352787011</c:v>
                </c:pt>
                <c:pt idx="6408">
                  <c:v>9.2328846352787011</c:v>
                </c:pt>
                <c:pt idx="6409">
                  <c:v>9.2328846352787011</c:v>
                </c:pt>
                <c:pt idx="6410">
                  <c:v>9.2328846352787011</c:v>
                </c:pt>
                <c:pt idx="6411">
                  <c:v>9.2328846352787011</c:v>
                </c:pt>
                <c:pt idx="6412">
                  <c:v>9.2328846352787011</c:v>
                </c:pt>
                <c:pt idx="6413">
                  <c:v>9.2328846352787011</c:v>
                </c:pt>
                <c:pt idx="6414">
                  <c:v>9.2328846352787011</c:v>
                </c:pt>
                <c:pt idx="6415">
                  <c:v>9.2328846352787011</c:v>
                </c:pt>
                <c:pt idx="6416">
                  <c:v>9.2328846352787011</c:v>
                </c:pt>
                <c:pt idx="6417">
                  <c:v>9.2328846352787011</c:v>
                </c:pt>
                <c:pt idx="6418">
                  <c:v>9.2328846352787011</c:v>
                </c:pt>
                <c:pt idx="6419">
                  <c:v>9.2328846352787011</c:v>
                </c:pt>
                <c:pt idx="6420">
                  <c:v>9.2328846352787011</c:v>
                </c:pt>
                <c:pt idx="6421">
                  <c:v>9.2328846352787011</c:v>
                </c:pt>
                <c:pt idx="6422">
                  <c:v>9.2328846352787011</c:v>
                </c:pt>
                <c:pt idx="6423">
                  <c:v>9.2328846352787011</c:v>
                </c:pt>
                <c:pt idx="6424">
                  <c:v>9.2328846352787011</c:v>
                </c:pt>
                <c:pt idx="6425">
                  <c:v>9.2328846352787011</c:v>
                </c:pt>
                <c:pt idx="6426">
                  <c:v>9.2328846352787011</c:v>
                </c:pt>
                <c:pt idx="6427">
                  <c:v>9.2328846352787011</c:v>
                </c:pt>
                <c:pt idx="6428">
                  <c:v>9.2328846352787011</c:v>
                </c:pt>
                <c:pt idx="6429">
                  <c:v>9.2328846352787011</c:v>
                </c:pt>
                <c:pt idx="6430">
                  <c:v>9.2328846352787011</c:v>
                </c:pt>
                <c:pt idx="6431">
                  <c:v>9.2328846352787011</c:v>
                </c:pt>
                <c:pt idx="6432">
                  <c:v>9.2328846352787011</c:v>
                </c:pt>
                <c:pt idx="6433">
                  <c:v>9.2328846352787011</c:v>
                </c:pt>
                <c:pt idx="6434">
                  <c:v>9.2328846352787011</c:v>
                </c:pt>
                <c:pt idx="6435">
                  <c:v>9.2328846352787011</c:v>
                </c:pt>
                <c:pt idx="6436">
                  <c:v>9.2328846352787011</c:v>
                </c:pt>
                <c:pt idx="6437">
                  <c:v>9.2328846352787011</c:v>
                </c:pt>
                <c:pt idx="6438">
                  <c:v>9.2328846352787011</c:v>
                </c:pt>
                <c:pt idx="6439">
                  <c:v>9.2328846352787011</c:v>
                </c:pt>
                <c:pt idx="6440">
                  <c:v>9.2328846352787011</c:v>
                </c:pt>
                <c:pt idx="6441">
                  <c:v>9.2328846352787011</c:v>
                </c:pt>
                <c:pt idx="6442">
                  <c:v>9.2328846352787011</c:v>
                </c:pt>
                <c:pt idx="6443">
                  <c:v>9.2328846352787011</c:v>
                </c:pt>
                <c:pt idx="6444">
                  <c:v>9.2328846352787011</c:v>
                </c:pt>
                <c:pt idx="6445">
                  <c:v>9.2328846352787011</c:v>
                </c:pt>
                <c:pt idx="6446">
                  <c:v>9.2328846352787011</c:v>
                </c:pt>
                <c:pt idx="6447">
                  <c:v>9.2328846352787011</c:v>
                </c:pt>
                <c:pt idx="6448">
                  <c:v>9.2328846352787011</c:v>
                </c:pt>
                <c:pt idx="6449">
                  <c:v>9.2328846352787011</c:v>
                </c:pt>
                <c:pt idx="6450">
                  <c:v>9.2328846352787011</c:v>
                </c:pt>
                <c:pt idx="6451">
                  <c:v>9.2328846352787011</c:v>
                </c:pt>
                <c:pt idx="6452">
                  <c:v>9.2328846352787011</c:v>
                </c:pt>
                <c:pt idx="6453">
                  <c:v>9.2328846352787011</c:v>
                </c:pt>
                <c:pt idx="6454">
                  <c:v>9.2328846352787011</c:v>
                </c:pt>
                <c:pt idx="6455">
                  <c:v>9.2328846352787011</c:v>
                </c:pt>
                <c:pt idx="6456">
                  <c:v>9.2328846352787011</c:v>
                </c:pt>
                <c:pt idx="6457">
                  <c:v>9.2328846352787011</c:v>
                </c:pt>
                <c:pt idx="6458">
                  <c:v>9.2328846352787011</c:v>
                </c:pt>
                <c:pt idx="6459">
                  <c:v>9.2328846352787011</c:v>
                </c:pt>
                <c:pt idx="6460">
                  <c:v>9.2328846352787011</c:v>
                </c:pt>
                <c:pt idx="6461">
                  <c:v>9.2328846352787011</c:v>
                </c:pt>
                <c:pt idx="6462">
                  <c:v>9.2328846352787011</c:v>
                </c:pt>
                <c:pt idx="6463">
                  <c:v>9.2328846352787011</c:v>
                </c:pt>
                <c:pt idx="6464">
                  <c:v>9.2328846352787011</c:v>
                </c:pt>
                <c:pt idx="6465">
                  <c:v>9.2328846352787011</c:v>
                </c:pt>
                <c:pt idx="6466">
                  <c:v>9.2328846352787011</c:v>
                </c:pt>
                <c:pt idx="6467">
                  <c:v>9.2328846352787011</c:v>
                </c:pt>
                <c:pt idx="6468">
                  <c:v>9.2328846352787011</c:v>
                </c:pt>
                <c:pt idx="6469">
                  <c:v>9.2328846352787011</c:v>
                </c:pt>
                <c:pt idx="6470">
                  <c:v>9.2328846352787011</c:v>
                </c:pt>
                <c:pt idx="6471">
                  <c:v>9.2328846352787011</c:v>
                </c:pt>
                <c:pt idx="6472">
                  <c:v>9.2328846352787011</c:v>
                </c:pt>
                <c:pt idx="6473">
                  <c:v>9.2328846352787011</c:v>
                </c:pt>
                <c:pt idx="6474">
                  <c:v>9.2328846352787011</c:v>
                </c:pt>
                <c:pt idx="6475">
                  <c:v>9.2328846352787011</c:v>
                </c:pt>
                <c:pt idx="6476">
                  <c:v>9.2328846352787011</c:v>
                </c:pt>
                <c:pt idx="6477">
                  <c:v>9.2328846352787011</c:v>
                </c:pt>
                <c:pt idx="6478">
                  <c:v>9.2328846352787011</c:v>
                </c:pt>
                <c:pt idx="6479">
                  <c:v>9.2328846352787011</c:v>
                </c:pt>
                <c:pt idx="6480">
                  <c:v>9.2328846352787011</c:v>
                </c:pt>
                <c:pt idx="6481">
                  <c:v>9.2328846352787011</c:v>
                </c:pt>
                <c:pt idx="6482">
                  <c:v>9.2328846352787011</c:v>
                </c:pt>
                <c:pt idx="6483">
                  <c:v>9.2328846352787011</c:v>
                </c:pt>
                <c:pt idx="6484">
                  <c:v>9.2328846352787011</c:v>
                </c:pt>
                <c:pt idx="6485">
                  <c:v>9.2328846352787011</c:v>
                </c:pt>
                <c:pt idx="6486">
                  <c:v>9.2328846352787011</c:v>
                </c:pt>
                <c:pt idx="6487">
                  <c:v>9.2328846352787011</c:v>
                </c:pt>
                <c:pt idx="6488">
                  <c:v>9.2328846352787011</c:v>
                </c:pt>
                <c:pt idx="6489">
                  <c:v>9.2328846352787011</c:v>
                </c:pt>
                <c:pt idx="6490">
                  <c:v>9.2328846352787011</c:v>
                </c:pt>
                <c:pt idx="6491">
                  <c:v>9.2328846352787011</c:v>
                </c:pt>
                <c:pt idx="6492">
                  <c:v>9.2328846352787011</c:v>
                </c:pt>
                <c:pt idx="6493">
                  <c:v>9.2328846352787011</c:v>
                </c:pt>
                <c:pt idx="6494">
                  <c:v>9.2328846352787011</c:v>
                </c:pt>
                <c:pt idx="6495">
                  <c:v>9.2328846352787011</c:v>
                </c:pt>
                <c:pt idx="6496">
                  <c:v>9.2328846352787011</c:v>
                </c:pt>
                <c:pt idx="6497">
                  <c:v>9.2328846352787011</c:v>
                </c:pt>
                <c:pt idx="6498">
                  <c:v>9.2328846352787011</c:v>
                </c:pt>
                <c:pt idx="6499">
                  <c:v>9.2328846352787011</c:v>
                </c:pt>
                <c:pt idx="6500">
                  <c:v>9.2328846352787011</c:v>
                </c:pt>
                <c:pt idx="6501">
                  <c:v>9.2328846352787011</c:v>
                </c:pt>
                <c:pt idx="6502">
                  <c:v>9.2328846352787011</c:v>
                </c:pt>
                <c:pt idx="6503">
                  <c:v>9.2328846352787011</c:v>
                </c:pt>
                <c:pt idx="6504">
                  <c:v>9.2328846352787011</c:v>
                </c:pt>
                <c:pt idx="6505">
                  <c:v>9.2328846352787011</c:v>
                </c:pt>
                <c:pt idx="6506">
                  <c:v>9.2328846352787011</c:v>
                </c:pt>
                <c:pt idx="6507">
                  <c:v>9.2328846352787011</c:v>
                </c:pt>
                <c:pt idx="6508">
                  <c:v>9.2328846352787011</c:v>
                </c:pt>
                <c:pt idx="6509">
                  <c:v>9.2328846352787011</c:v>
                </c:pt>
                <c:pt idx="6510">
                  <c:v>9.2328846352787011</c:v>
                </c:pt>
                <c:pt idx="6511">
                  <c:v>9.2328846352787011</c:v>
                </c:pt>
                <c:pt idx="6512">
                  <c:v>9.2328846352787011</c:v>
                </c:pt>
                <c:pt idx="6513">
                  <c:v>9.2328846352787011</c:v>
                </c:pt>
                <c:pt idx="6514">
                  <c:v>9.2328846352787011</c:v>
                </c:pt>
                <c:pt idx="6515">
                  <c:v>9.2328846352787011</c:v>
                </c:pt>
                <c:pt idx="6516">
                  <c:v>9.2328846352787011</c:v>
                </c:pt>
                <c:pt idx="6517">
                  <c:v>9.2328846352787011</c:v>
                </c:pt>
                <c:pt idx="6518">
                  <c:v>9.2328846352787011</c:v>
                </c:pt>
                <c:pt idx="6519">
                  <c:v>9.2328846352787011</c:v>
                </c:pt>
                <c:pt idx="6520">
                  <c:v>9.2328846352787011</c:v>
                </c:pt>
                <c:pt idx="6521">
                  <c:v>9.2328846352787011</c:v>
                </c:pt>
                <c:pt idx="6522">
                  <c:v>9.2328846352787011</c:v>
                </c:pt>
                <c:pt idx="6523">
                  <c:v>9.2328846352787011</c:v>
                </c:pt>
                <c:pt idx="6524">
                  <c:v>9.2328846352787011</c:v>
                </c:pt>
                <c:pt idx="6525">
                  <c:v>9.2328846352787011</c:v>
                </c:pt>
                <c:pt idx="6526">
                  <c:v>9.2328846352787011</c:v>
                </c:pt>
                <c:pt idx="6527">
                  <c:v>9.2328846352787011</c:v>
                </c:pt>
                <c:pt idx="6528">
                  <c:v>9.2328846352787011</c:v>
                </c:pt>
                <c:pt idx="6529">
                  <c:v>9.2328846352787011</c:v>
                </c:pt>
                <c:pt idx="6530">
                  <c:v>9.2328846352787011</c:v>
                </c:pt>
                <c:pt idx="6531">
                  <c:v>9.2328846352787011</c:v>
                </c:pt>
                <c:pt idx="6532">
                  <c:v>9.2328846352787011</c:v>
                </c:pt>
                <c:pt idx="6533">
                  <c:v>9.2328846352787011</c:v>
                </c:pt>
                <c:pt idx="6534">
                  <c:v>9.2328846352787011</c:v>
                </c:pt>
                <c:pt idx="6535">
                  <c:v>9.2328846352787011</c:v>
                </c:pt>
                <c:pt idx="6536">
                  <c:v>9.2328846352787011</c:v>
                </c:pt>
                <c:pt idx="6537">
                  <c:v>9.2328846352787011</c:v>
                </c:pt>
                <c:pt idx="6538">
                  <c:v>9.2328846352787011</c:v>
                </c:pt>
                <c:pt idx="6539">
                  <c:v>9.2328846352787011</c:v>
                </c:pt>
                <c:pt idx="6540">
                  <c:v>9.2328846352787011</c:v>
                </c:pt>
                <c:pt idx="6541">
                  <c:v>9.2328846352787011</c:v>
                </c:pt>
                <c:pt idx="6542">
                  <c:v>9.2328846352787011</c:v>
                </c:pt>
                <c:pt idx="6543">
                  <c:v>9.2328846352787011</c:v>
                </c:pt>
                <c:pt idx="6544">
                  <c:v>9.2328846352787011</c:v>
                </c:pt>
                <c:pt idx="6545">
                  <c:v>9.2328846352787011</c:v>
                </c:pt>
                <c:pt idx="6546">
                  <c:v>9.2328846352787011</c:v>
                </c:pt>
                <c:pt idx="6547">
                  <c:v>9.2328846352787011</c:v>
                </c:pt>
                <c:pt idx="6548">
                  <c:v>9.2328846352787011</c:v>
                </c:pt>
                <c:pt idx="6549">
                  <c:v>9.2328846352787011</c:v>
                </c:pt>
                <c:pt idx="6550">
                  <c:v>9.2328846352787011</c:v>
                </c:pt>
                <c:pt idx="6551">
                  <c:v>9.2328846352787011</c:v>
                </c:pt>
                <c:pt idx="6552">
                  <c:v>9.2328846352787011</c:v>
                </c:pt>
                <c:pt idx="6553">
                  <c:v>9.2328846352787011</c:v>
                </c:pt>
                <c:pt idx="6554">
                  <c:v>9.2328846352787011</c:v>
                </c:pt>
                <c:pt idx="6555">
                  <c:v>9.2328846352787011</c:v>
                </c:pt>
                <c:pt idx="6556">
                  <c:v>9.2328846352787011</c:v>
                </c:pt>
                <c:pt idx="6557">
                  <c:v>9.2328846352787011</c:v>
                </c:pt>
                <c:pt idx="6558">
                  <c:v>9.2328846352787011</c:v>
                </c:pt>
                <c:pt idx="6559">
                  <c:v>9.2328846352787011</c:v>
                </c:pt>
                <c:pt idx="6560">
                  <c:v>9.2328846352787011</c:v>
                </c:pt>
                <c:pt idx="6561">
                  <c:v>9.2328846352787011</c:v>
                </c:pt>
                <c:pt idx="6562">
                  <c:v>9.2328846352787011</c:v>
                </c:pt>
                <c:pt idx="6563">
                  <c:v>9.2328846352787011</c:v>
                </c:pt>
                <c:pt idx="6564">
                  <c:v>9.2328846352787011</c:v>
                </c:pt>
                <c:pt idx="6565">
                  <c:v>9.2328846352787011</c:v>
                </c:pt>
                <c:pt idx="6566">
                  <c:v>9.2328846352787011</c:v>
                </c:pt>
                <c:pt idx="6567">
                  <c:v>9.2328846352787011</c:v>
                </c:pt>
                <c:pt idx="6568">
                  <c:v>9.2328846352787011</c:v>
                </c:pt>
                <c:pt idx="6569">
                  <c:v>9.2328846352787011</c:v>
                </c:pt>
                <c:pt idx="6570">
                  <c:v>9.2328846352787011</c:v>
                </c:pt>
                <c:pt idx="6571">
                  <c:v>9.2328846352787011</c:v>
                </c:pt>
                <c:pt idx="6572">
                  <c:v>9.2328846352787011</c:v>
                </c:pt>
                <c:pt idx="6573">
                  <c:v>9.2328846352787011</c:v>
                </c:pt>
                <c:pt idx="6574">
                  <c:v>9.2328846352787011</c:v>
                </c:pt>
                <c:pt idx="6575">
                  <c:v>9.2328846352787011</c:v>
                </c:pt>
                <c:pt idx="6576">
                  <c:v>9.2328846352787011</c:v>
                </c:pt>
                <c:pt idx="6577">
                  <c:v>9.2328846352787011</c:v>
                </c:pt>
                <c:pt idx="6578">
                  <c:v>9.2328846352787011</c:v>
                </c:pt>
                <c:pt idx="6579">
                  <c:v>9.2328846352787011</c:v>
                </c:pt>
                <c:pt idx="6580">
                  <c:v>9.2328846352787011</c:v>
                </c:pt>
                <c:pt idx="6581">
                  <c:v>9.2328846352787011</c:v>
                </c:pt>
                <c:pt idx="6582">
                  <c:v>9.2328846352787011</c:v>
                </c:pt>
                <c:pt idx="6583">
                  <c:v>9.2328846352787011</c:v>
                </c:pt>
                <c:pt idx="6584">
                  <c:v>9.2328846352787011</c:v>
                </c:pt>
                <c:pt idx="6585">
                  <c:v>9.2328846352787011</c:v>
                </c:pt>
                <c:pt idx="6586">
                  <c:v>9.2328846352787011</c:v>
                </c:pt>
                <c:pt idx="6587">
                  <c:v>9.2328846352787011</c:v>
                </c:pt>
                <c:pt idx="6588">
                  <c:v>9.2328846352787011</c:v>
                </c:pt>
                <c:pt idx="6589">
                  <c:v>9.2328846352787011</c:v>
                </c:pt>
                <c:pt idx="6590">
                  <c:v>9.2328846352787011</c:v>
                </c:pt>
                <c:pt idx="6591">
                  <c:v>9.2328846352787011</c:v>
                </c:pt>
                <c:pt idx="6592">
                  <c:v>9.2328846352787011</c:v>
                </c:pt>
                <c:pt idx="6593">
                  <c:v>9.2328846352787011</c:v>
                </c:pt>
                <c:pt idx="6594">
                  <c:v>9.2328846352787011</c:v>
                </c:pt>
                <c:pt idx="6595">
                  <c:v>9.2328846352787011</c:v>
                </c:pt>
                <c:pt idx="6596">
                  <c:v>9.2328846352787011</c:v>
                </c:pt>
                <c:pt idx="6597">
                  <c:v>9.2328846352787011</c:v>
                </c:pt>
                <c:pt idx="6598">
                  <c:v>9.2328846352787011</c:v>
                </c:pt>
                <c:pt idx="6599">
                  <c:v>9.2328846352787011</c:v>
                </c:pt>
                <c:pt idx="6600">
                  <c:v>9.2328846352787011</c:v>
                </c:pt>
                <c:pt idx="6601">
                  <c:v>9.2328846352787011</c:v>
                </c:pt>
                <c:pt idx="6602">
                  <c:v>9.2328846352787011</c:v>
                </c:pt>
                <c:pt idx="6603">
                  <c:v>9.2328846352787011</c:v>
                </c:pt>
                <c:pt idx="6604">
                  <c:v>9.2328846352787011</c:v>
                </c:pt>
                <c:pt idx="6605">
                  <c:v>9.2328846352787011</c:v>
                </c:pt>
                <c:pt idx="6606">
                  <c:v>9.2328846352787011</c:v>
                </c:pt>
                <c:pt idx="6607">
                  <c:v>9.2328846352787011</c:v>
                </c:pt>
                <c:pt idx="6608">
                  <c:v>9.2328846352787011</c:v>
                </c:pt>
                <c:pt idx="6609">
                  <c:v>9.2328846352787011</c:v>
                </c:pt>
                <c:pt idx="6610">
                  <c:v>9.2328846352787011</c:v>
                </c:pt>
                <c:pt idx="6611">
                  <c:v>9.2328846352787011</c:v>
                </c:pt>
                <c:pt idx="6612">
                  <c:v>9.2328846352787011</c:v>
                </c:pt>
                <c:pt idx="6613">
                  <c:v>9.2328846352787011</c:v>
                </c:pt>
                <c:pt idx="6614">
                  <c:v>9.2328846352787011</c:v>
                </c:pt>
                <c:pt idx="6615">
                  <c:v>9.2328846352787011</c:v>
                </c:pt>
                <c:pt idx="6616">
                  <c:v>9.2328846352787011</c:v>
                </c:pt>
                <c:pt idx="6617">
                  <c:v>9.2328846352787011</c:v>
                </c:pt>
                <c:pt idx="6618">
                  <c:v>9.2328846352787011</c:v>
                </c:pt>
                <c:pt idx="6619">
                  <c:v>9.2328846352787011</c:v>
                </c:pt>
                <c:pt idx="6620">
                  <c:v>9.2328846352787011</c:v>
                </c:pt>
                <c:pt idx="6621">
                  <c:v>9.2328846352787011</c:v>
                </c:pt>
                <c:pt idx="6622">
                  <c:v>9.2328846352787011</c:v>
                </c:pt>
                <c:pt idx="6623">
                  <c:v>9.2328846352787011</c:v>
                </c:pt>
                <c:pt idx="6624">
                  <c:v>9.2328846352787011</c:v>
                </c:pt>
                <c:pt idx="6625">
                  <c:v>9.2328846352787011</c:v>
                </c:pt>
                <c:pt idx="6626">
                  <c:v>9.2328846352787011</c:v>
                </c:pt>
                <c:pt idx="6627">
                  <c:v>9.2328846352787011</c:v>
                </c:pt>
                <c:pt idx="6628">
                  <c:v>9.2328846352787011</c:v>
                </c:pt>
                <c:pt idx="6629">
                  <c:v>9.2328846352787011</c:v>
                </c:pt>
                <c:pt idx="6630">
                  <c:v>9.2328846352787011</c:v>
                </c:pt>
                <c:pt idx="6631">
                  <c:v>9.2328846352787011</c:v>
                </c:pt>
                <c:pt idx="6632">
                  <c:v>9.2328846352787011</c:v>
                </c:pt>
                <c:pt idx="6633">
                  <c:v>9.2328846352787011</c:v>
                </c:pt>
                <c:pt idx="6634">
                  <c:v>9.2328846352787011</c:v>
                </c:pt>
                <c:pt idx="6635">
                  <c:v>9.2328846352787011</c:v>
                </c:pt>
                <c:pt idx="6636">
                  <c:v>9.2328846352787011</c:v>
                </c:pt>
                <c:pt idx="6637">
                  <c:v>9.2328846352787011</c:v>
                </c:pt>
                <c:pt idx="6638">
                  <c:v>9.2328846352787011</c:v>
                </c:pt>
                <c:pt idx="6639">
                  <c:v>9.2328846352787011</c:v>
                </c:pt>
                <c:pt idx="6640">
                  <c:v>9.2328846352787011</c:v>
                </c:pt>
                <c:pt idx="6641">
                  <c:v>9.2328846352787011</c:v>
                </c:pt>
                <c:pt idx="6642">
                  <c:v>9.2328846352787011</c:v>
                </c:pt>
                <c:pt idx="6643">
                  <c:v>9.2328846352787011</c:v>
                </c:pt>
                <c:pt idx="6644">
                  <c:v>9.2328846352787011</c:v>
                </c:pt>
                <c:pt idx="6645">
                  <c:v>9.2328846352787011</c:v>
                </c:pt>
                <c:pt idx="6646">
                  <c:v>9.2328846352787011</c:v>
                </c:pt>
                <c:pt idx="6647">
                  <c:v>9.2328846352787011</c:v>
                </c:pt>
                <c:pt idx="6648">
                  <c:v>9.2328846352787011</c:v>
                </c:pt>
                <c:pt idx="6649">
                  <c:v>9.2328846352787011</c:v>
                </c:pt>
                <c:pt idx="6650">
                  <c:v>9.2328846352787011</c:v>
                </c:pt>
                <c:pt idx="6651">
                  <c:v>9.2328846352787011</c:v>
                </c:pt>
                <c:pt idx="6652">
                  <c:v>9.2328846352787011</c:v>
                </c:pt>
                <c:pt idx="6653">
                  <c:v>9.2328846352787011</c:v>
                </c:pt>
                <c:pt idx="6654">
                  <c:v>9.2328846352787011</c:v>
                </c:pt>
                <c:pt idx="6655">
                  <c:v>9.2328846352787011</c:v>
                </c:pt>
                <c:pt idx="6656">
                  <c:v>9.2328846352787011</c:v>
                </c:pt>
                <c:pt idx="6657">
                  <c:v>9.2328846352787011</c:v>
                </c:pt>
                <c:pt idx="6658">
                  <c:v>9.2328846352787011</c:v>
                </c:pt>
                <c:pt idx="6659">
                  <c:v>9.2328846352787011</c:v>
                </c:pt>
                <c:pt idx="6660">
                  <c:v>9.2328846352787011</c:v>
                </c:pt>
                <c:pt idx="6661">
                  <c:v>9.2328846352787011</c:v>
                </c:pt>
                <c:pt idx="6662">
                  <c:v>9.2328846352787011</c:v>
                </c:pt>
                <c:pt idx="6663">
                  <c:v>9.2328846352787011</c:v>
                </c:pt>
                <c:pt idx="6664">
                  <c:v>9.2328846352787011</c:v>
                </c:pt>
                <c:pt idx="6665">
                  <c:v>9.2328846352787011</c:v>
                </c:pt>
                <c:pt idx="6666">
                  <c:v>9.2328846352787011</c:v>
                </c:pt>
                <c:pt idx="6667">
                  <c:v>9.2328846352787011</c:v>
                </c:pt>
                <c:pt idx="6668">
                  <c:v>9.2328846352787011</c:v>
                </c:pt>
                <c:pt idx="6669">
                  <c:v>9.2328846352787011</c:v>
                </c:pt>
                <c:pt idx="6670">
                  <c:v>9.2328846352787011</c:v>
                </c:pt>
                <c:pt idx="6671">
                  <c:v>9.2328846352787011</c:v>
                </c:pt>
                <c:pt idx="6672">
                  <c:v>9.2328846352787011</c:v>
                </c:pt>
                <c:pt idx="6673">
                  <c:v>9.2328846352787011</c:v>
                </c:pt>
                <c:pt idx="6674">
                  <c:v>9.2328846352787011</c:v>
                </c:pt>
                <c:pt idx="6675">
                  <c:v>9.2328846352787011</c:v>
                </c:pt>
                <c:pt idx="6676">
                  <c:v>9.2328846352787011</c:v>
                </c:pt>
                <c:pt idx="6677">
                  <c:v>9.2328846352787011</c:v>
                </c:pt>
                <c:pt idx="6678">
                  <c:v>9.2328846352787011</c:v>
                </c:pt>
                <c:pt idx="6679">
                  <c:v>9.2328846352787011</c:v>
                </c:pt>
                <c:pt idx="6680">
                  <c:v>9.2328846352787011</c:v>
                </c:pt>
                <c:pt idx="6681">
                  <c:v>9.2328846352787011</c:v>
                </c:pt>
                <c:pt idx="6682">
                  <c:v>9.2328846352787011</c:v>
                </c:pt>
                <c:pt idx="6683">
                  <c:v>9.2328846352787011</c:v>
                </c:pt>
                <c:pt idx="6684">
                  <c:v>9.2328846352787011</c:v>
                </c:pt>
                <c:pt idx="6685">
                  <c:v>9.2328846352787011</c:v>
                </c:pt>
                <c:pt idx="6686">
                  <c:v>9.2328846352787011</c:v>
                </c:pt>
                <c:pt idx="6687">
                  <c:v>9.2328846352787011</c:v>
                </c:pt>
                <c:pt idx="6688">
                  <c:v>9.2328846352787011</c:v>
                </c:pt>
                <c:pt idx="6689">
                  <c:v>9.2328846352787011</c:v>
                </c:pt>
                <c:pt idx="6690">
                  <c:v>9.2328846352787011</c:v>
                </c:pt>
                <c:pt idx="6691">
                  <c:v>9.2328846352787011</c:v>
                </c:pt>
                <c:pt idx="6692">
                  <c:v>9.2328846352787011</c:v>
                </c:pt>
                <c:pt idx="6693">
                  <c:v>9.2328846352787011</c:v>
                </c:pt>
                <c:pt idx="6694">
                  <c:v>9.2328846352787011</c:v>
                </c:pt>
                <c:pt idx="6695">
                  <c:v>9.2328846352787011</c:v>
                </c:pt>
                <c:pt idx="6696">
                  <c:v>9.2328846352787011</c:v>
                </c:pt>
                <c:pt idx="6697">
                  <c:v>9.2328846352787011</c:v>
                </c:pt>
                <c:pt idx="6698">
                  <c:v>9.2328846352787011</c:v>
                </c:pt>
                <c:pt idx="6699">
                  <c:v>9.2328846352787011</c:v>
                </c:pt>
                <c:pt idx="6700">
                  <c:v>9.2328846352787011</c:v>
                </c:pt>
                <c:pt idx="6701">
                  <c:v>9.2328846352787011</c:v>
                </c:pt>
                <c:pt idx="6702">
                  <c:v>9.2328846352787011</c:v>
                </c:pt>
                <c:pt idx="6703">
                  <c:v>9.2328846352787011</c:v>
                </c:pt>
                <c:pt idx="6704">
                  <c:v>9.2328846352787011</c:v>
                </c:pt>
                <c:pt idx="6705">
                  <c:v>9.2328846352787011</c:v>
                </c:pt>
                <c:pt idx="6706">
                  <c:v>9.2328846352787011</c:v>
                </c:pt>
                <c:pt idx="6707">
                  <c:v>9.2328846352787011</c:v>
                </c:pt>
                <c:pt idx="6708">
                  <c:v>9.2328846352787011</c:v>
                </c:pt>
                <c:pt idx="6709">
                  <c:v>9.2328846352787011</c:v>
                </c:pt>
                <c:pt idx="6710">
                  <c:v>9.2328846352787011</c:v>
                </c:pt>
                <c:pt idx="6711">
                  <c:v>9.2328846352787011</c:v>
                </c:pt>
                <c:pt idx="6712">
                  <c:v>9.2328846352787011</c:v>
                </c:pt>
                <c:pt idx="6713">
                  <c:v>9.2328846352787011</c:v>
                </c:pt>
                <c:pt idx="6714">
                  <c:v>9.2328846352787011</c:v>
                </c:pt>
                <c:pt idx="6715">
                  <c:v>9.2328846352787011</c:v>
                </c:pt>
                <c:pt idx="6716">
                  <c:v>9.2328846352787011</c:v>
                </c:pt>
                <c:pt idx="6717">
                  <c:v>9.2328846352787011</c:v>
                </c:pt>
                <c:pt idx="6718">
                  <c:v>9.2328846352787011</c:v>
                </c:pt>
                <c:pt idx="6719">
                  <c:v>9.2328846352787011</c:v>
                </c:pt>
                <c:pt idx="6720">
                  <c:v>9.2328846352787011</c:v>
                </c:pt>
                <c:pt idx="6721">
                  <c:v>9.2328846352787011</c:v>
                </c:pt>
                <c:pt idx="6722">
                  <c:v>9.2328846352787011</c:v>
                </c:pt>
                <c:pt idx="6723">
                  <c:v>9.2328846352787011</c:v>
                </c:pt>
                <c:pt idx="6724">
                  <c:v>9.2328846352787011</c:v>
                </c:pt>
                <c:pt idx="6725">
                  <c:v>9.2328846352787011</c:v>
                </c:pt>
                <c:pt idx="6726">
                  <c:v>9.2328846352787011</c:v>
                </c:pt>
                <c:pt idx="6727">
                  <c:v>9.2328846352787011</c:v>
                </c:pt>
                <c:pt idx="6728">
                  <c:v>9.2328846352787011</c:v>
                </c:pt>
                <c:pt idx="6729">
                  <c:v>9.2328846352787011</c:v>
                </c:pt>
                <c:pt idx="6730">
                  <c:v>9.2328846352787011</c:v>
                </c:pt>
                <c:pt idx="6731">
                  <c:v>9.2328846352787011</c:v>
                </c:pt>
                <c:pt idx="6732">
                  <c:v>9.2328846352787011</c:v>
                </c:pt>
                <c:pt idx="6733">
                  <c:v>9.2328846352787011</c:v>
                </c:pt>
                <c:pt idx="6734">
                  <c:v>9.2328846352787011</c:v>
                </c:pt>
                <c:pt idx="6735">
                  <c:v>9.2328846352787011</c:v>
                </c:pt>
                <c:pt idx="6736">
                  <c:v>9.2328846352787011</c:v>
                </c:pt>
                <c:pt idx="6737">
                  <c:v>9.2328846352787011</c:v>
                </c:pt>
                <c:pt idx="6738">
                  <c:v>9.2328846352787011</c:v>
                </c:pt>
                <c:pt idx="6739">
                  <c:v>9.2328846352787011</c:v>
                </c:pt>
                <c:pt idx="6740">
                  <c:v>9.2328846352787011</c:v>
                </c:pt>
                <c:pt idx="6741">
                  <c:v>9.2328846352787011</c:v>
                </c:pt>
                <c:pt idx="6742">
                  <c:v>9.2328846352787011</c:v>
                </c:pt>
                <c:pt idx="6743">
                  <c:v>9.2328846352787011</c:v>
                </c:pt>
                <c:pt idx="6744">
                  <c:v>9.2328846352787011</c:v>
                </c:pt>
                <c:pt idx="6745">
                  <c:v>9.2328846352787011</c:v>
                </c:pt>
                <c:pt idx="6746">
                  <c:v>9.2328846352787011</c:v>
                </c:pt>
                <c:pt idx="6747">
                  <c:v>9.2328846352787011</c:v>
                </c:pt>
                <c:pt idx="6748">
                  <c:v>9.2328846352787011</c:v>
                </c:pt>
                <c:pt idx="6749">
                  <c:v>9.2328846352787011</c:v>
                </c:pt>
                <c:pt idx="6750">
                  <c:v>9.2328846352787011</c:v>
                </c:pt>
                <c:pt idx="6751">
                  <c:v>9.2328846352787011</c:v>
                </c:pt>
                <c:pt idx="6752">
                  <c:v>9.2328846352787011</c:v>
                </c:pt>
                <c:pt idx="6753">
                  <c:v>9.2328846352787011</c:v>
                </c:pt>
                <c:pt idx="6754">
                  <c:v>9.2328846352787011</c:v>
                </c:pt>
                <c:pt idx="6755">
                  <c:v>9.2328846352787011</c:v>
                </c:pt>
                <c:pt idx="6756">
                  <c:v>9.2328846352787011</c:v>
                </c:pt>
                <c:pt idx="6757">
                  <c:v>9.2328846352787011</c:v>
                </c:pt>
                <c:pt idx="6758">
                  <c:v>9.2328846352787011</c:v>
                </c:pt>
                <c:pt idx="6759">
                  <c:v>9.2328846352787011</c:v>
                </c:pt>
                <c:pt idx="6760">
                  <c:v>9.2328846352787011</c:v>
                </c:pt>
                <c:pt idx="6761">
                  <c:v>9.2328846352787011</c:v>
                </c:pt>
                <c:pt idx="6762">
                  <c:v>9.2328846352787011</c:v>
                </c:pt>
                <c:pt idx="6763">
                  <c:v>9.2328846352787011</c:v>
                </c:pt>
                <c:pt idx="6764">
                  <c:v>9.2328846352787011</c:v>
                </c:pt>
                <c:pt idx="6765">
                  <c:v>9.2328846352787011</c:v>
                </c:pt>
                <c:pt idx="6766">
                  <c:v>9.2328846352787011</c:v>
                </c:pt>
                <c:pt idx="6767">
                  <c:v>9.2328846352787011</c:v>
                </c:pt>
                <c:pt idx="6768">
                  <c:v>9.2328846352787011</c:v>
                </c:pt>
                <c:pt idx="6769">
                  <c:v>9.2328846352787011</c:v>
                </c:pt>
                <c:pt idx="6770">
                  <c:v>9.2328846352787011</c:v>
                </c:pt>
                <c:pt idx="6771">
                  <c:v>9.2328846352787011</c:v>
                </c:pt>
                <c:pt idx="6772">
                  <c:v>9.2328846352787011</c:v>
                </c:pt>
                <c:pt idx="6773">
                  <c:v>9.2328846352787011</c:v>
                </c:pt>
                <c:pt idx="6774">
                  <c:v>9.2328846352787011</c:v>
                </c:pt>
                <c:pt idx="6775">
                  <c:v>9.2328846352787011</c:v>
                </c:pt>
                <c:pt idx="6776">
                  <c:v>9.2328846352787011</c:v>
                </c:pt>
                <c:pt idx="6777">
                  <c:v>9.2328846352787011</c:v>
                </c:pt>
                <c:pt idx="6778">
                  <c:v>9.2328846352787011</c:v>
                </c:pt>
                <c:pt idx="6779">
                  <c:v>9.2328846352787011</c:v>
                </c:pt>
                <c:pt idx="6780">
                  <c:v>9.2328846352787011</c:v>
                </c:pt>
                <c:pt idx="6781">
                  <c:v>9.2328846352787011</c:v>
                </c:pt>
                <c:pt idx="6782">
                  <c:v>9.2328846352787011</c:v>
                </c:pt>
                <c:pt idx="6783">
                  <c:v>9.2328846352787011</c:v>
                </c:pt>
                <c:pt idx="6784">
                  <c:v>9.2328846352787011</c:v>
                </c:pt>
                <c:pt idx="6785">
                  <c:v>9.2328846352787011</c:v>
                </c:pt>
                <c:pt idx="6786">
                  <c:v>9.2328846352787011</c:v>
                </c:pt>
                <c:pt idx="6787">
                  <c:v>9.2328846352787011</c:v>
                </c:pt>
                <c:pt idx="6788">
                  <c:v>9.2328846352787011</c:v>
                </c:pt>
                <c:pt idx="6789">
                  <c:v>9.2328846352787011</c:v>
                </c:pt>
                <c:pt idx="6790">
                  <c:v>9.2328846352787011</c:v>
                </c:pt>
                <c:pt idx="6791">
                  <c:v>9.2328846352787011</c:v>
                </c:pt>
                <c:pt idx="6792">
                  <c:v>9.2328846352787011</c:v>
                </c:pt>
                <c:pt idx="6793">
                  <c:v>9.2328846352787011</c:v>
                </c:pt>
                <c:pt idx="6794">
                  <c:v>9.2328846352787011</c:v>
                </c:pt>
                <c:pt idx="6795">
                  <c:v>9.2328846352787011</c:v>
                </c:pt>
                <c:pt idx="6796">
                  <c:v>9.2328846352787011</c:v>
                </c:pt>
                <c:pt idx="6797">
                  <c:v>9.2328846352787011</c:v>
                </c:pt>
                <c:pt idx="6798">
                  <c:v>9.2328846352787011</c:v>
                </c:pt>
                <c:pt idx="6799">
                  <c:v>9.2328846352787011</c:v>
                </c:pt>
                <c:pt idx="6800">
                  <c:v>9.2328846352787011</c:v>
                </c:pt>
                <c:pt idx="6801">
                  <c:v>9.2328846352787011</c:v>
                </c:pt>
                <c:pt idx="6802">
                  <c:v>9.2328846352787011</c:v>
                </c:pt>
                <c:pt idx="6803">
                  <c:v>9.2328846352787011</c:v>
                </c:pt>
                <c:pt idx="6804">
                  <c:v>9.2328846352787011</c:v>
                </c:pt>
                <c:pt idx="6805">
                  <c:v>9.2328846352787011</c:v>
                </c:pt>
                <c:pt idx="6806">
                  <c:v>9.2328846352787011</c:v>
                </c:pt>
                <c:pt idx="6807">
                  <c:v>9.2328846352787011</c:v>
                </c:pt>
                <c:pt idx="6808">
                  <c:v>9.2328846352787011</c:v>
                </c:pt>
                <c:pt idx="6809">
                  <c:v>9.2328846352787011</c:v>
                </c:pt>
                <c:pt idx="6810">
                  <c:v>9.2328846352787011</c:v>
                </c:pt>
                <c:pt idx="6811">
                  <c:v>9.2328846352787011</c:v>
                </c:pt>
                <c:pt idx="6812">
                  <c:v>9.2328846352787011</c:v>
                </c:pt>
                <c:pt idx="6813">
                  <c:v>9.2328846352787011</c:v>
                </c:pt>
                <c:pt idx="6814">
                  <c:v>9.2328846352787011</c:v>
                </c:pt>
                <c:pt idx="6815">
                  <c:v>9.2328846352787011</c:v>
                </c:pt>
                <c:pt idx="6816">
                  <c:v>9.2328846352787011</c:v>
                </c:pt>
                <c:pt idx="6817">
                  <c:v>9.2328846352787011</c:v>
                </c:pt>
                <c:pt idx="6818">
                  <c:v>9.2328846352787011</c:v>
                </c:pt>
                <c:pt idx="6819">
                  <c:v>9.2328846352787011</c:v>
                </c:pt>
                <c:pt idx="6820">
                  <c:v>9.2328846352787011</c:v>
                </c:pt>
                <c:pt idx="6821">
                  <c:v>9.2328846352787011</c:v>
                </c:pt>
                <c:pt idx="6822">
                  <c:v>9.2328846352787011</c:v>
                </c:pt>
                <c:pt idx="6823">
                  <c:v>9.2328846352787011</c:v>
                </c:pt>
                <c:pt idx="6824">
                  <c:v>9.2328846352787011</c:v>
                </c:pt>
                <c:pt idx="6825">
                  <c:v>9.2328846352787011</c:v>
                </c:pt>
                <c:pt idx="6826">
                  <c:v>9.2328846352787011</c:v>
                </c:pt>
                <c:pt idx="6827">
                  <c:v>9.2328846352787011</c:v>
                </c:pt>
                <c:pt idx="6828">
                  <c:v>9.2328846352787011</c:v>
                </c:pt>
                <c:pt idx="6829">
                  <c:v>9.2328846352787011</c:v>
                </c:pt>
                <c:pt idx="6830">
                  <c:v>9.2328846352787011</c:v>
                </c:pt>
                <c:pt idx="6831">
                  <c:v>9.2328846352787011</c:v>
                </c:pt>
                <c:pt idx="6832">
                  <c:v>9.2328846352787011</c:v>
                </c:pt>
                <c:pt idx="6833">
                  <c:v>9.2328846352787011</c:v>
                </c:pt>
                <c:pt idx="6834">
                  <c:v>9.2328846352787011</c:v>
                </c:pt>
                <c:pt idx="6835">
                  <c:v>9.2328846352787011</c:v>
                </c:pt>
                <c:pt idx="6836">
                  <c:v>9.2328846352787011</c:v>
                </c:pt>
                <c:pt idx="6837">
                  <c:v>9.2328846352787011</c:v>
                </c:pt>
                <c:pt idx="6838">
                  <c:v>9.2328846352787011</c:v>
                </c:pt>
                <c:pt idx="6839">
                  <c:v>9.2328846352787011</c:v>
                </c:pt>
                <c:pt idx="6840">
                  <c:v>9.2328846352787011</c:v>
                </c:pt>
                <c:pt idx="6841">
                  <c:v>9.2328846352787011</c:v>
                </c:pt>
                <c:pt idx="6842">
                  <c:v>9.2328846352787011</c:v>
                </c:pt>
                <c:pt idx="6843">
                  <c:v>9.2328846352787011</c:v>
                </c:pt>
                <c:pt idx="6844">
                  <c:v>9.2328846352787011</c:v>
                </c:pt>
                <c:pt idx="6845">
                  <c:v>9.2328846352787011</c:v>
                </c:pt>
                <c:pt idx="6846">
                  <c:v>9.2328846352787011</c:v>
                </c:pt>
                <c:pt idx="6847">
                  <c:v>9.2328846352787011</c:v>
                </c:pt>
                <c:pt idx="6848">
                  <c:v>9.2328846352787011</c:v>
                </c:pt>
                <c:pt idx="6849">
                  <c:v>9.2328846352787011</c:v>
                </c:pt>
                <c:pt idx="6850">
                  <c:v>9.2328846352787011</c:v>
                </c:pt>
                <c:pt idx="6851">
                  <c:v>9.2328846352787011</c:v>
                </c:pt>
                <c:pt idx="6852">
                  <c:v>9.2328846352787011</c:v>
                </c:pt>
                <c:pt idx="6853">
                  <c:v>9.2328846352787011</c:v>
                </c:pt>
                <c:pt idx="6854">
                  <c:v>9.2328846352787011</c:v>
                </c:pt>
                <c:pt idx="6855">
                  <c:v>9.2328846352787011</c:v>
                </c:pt>
                <c:pt idx="6856">
                  <c:v>9.2328846352787011</c:v>
                </c:pt>
                <c:pt idx="6857">
                  <c:v>9.2328846352787011</c:v>
                </c:pt>
                <c:pt idx="6858">
                  <c:v>9.2328846352787011</c:v>
                </c:pt>
                <c:pt idx="6859">
                  <c:v>9.2328846352787011</c:v>
                </c:pt>
                <c:pt idx="6860">
                  <c:v>9.2328846352787011</c:v>
                </c:pt>
                <c:pt idx="6861">
                  <c:v>9.2328846352787011</c:v>
                </c:pt>
                <c:pt idx="6862">
                  <c:v>9.2328846352787011</c:v>
                </c:pt>
                <c:pt idx="6863">
                  <c:v>9.2328846352787011</c:v>
                </c:pt>
                <c:pt idx="6864">
                  <c:v>9.2328846352787011</c:v>
                </c:pt>
                <c:pt idx="6865">
                  <c:v>9.2328846352787011</c:v>
                </c:pt>
                <c:pt idx="6866">
                  <c:v>9.2328846352787011</c:v>
                </c:pt>
                <c:pt idx="6867">
                  <c:v>9.2328846352787011</c:v>
                </c:pt>
                <c:pt idx="6868">
                  <c:v>9.2328846352787011</c:v>
                </c:pt>
                <c:pt idx="6869">
                  <c:v>9.2328846352787011</c:v>
                </c:pt>
                <c:pt idx="6870">
                  <c:v>9.2328846352787011</c:v>
                </c:pt>
                <c:pt idx="6871">
                  <c:v>9.2328846352787011</c:v>
                </c:pt>
                <c:pt idx="6872">
                  <c:v>9.2328846352787011</c:v>
                </c:pt>
                <c:pt idx="6873">
                  <c:v>9.2328846352787011</c:v>
                </c:pt>
                <c:pt idx="6874">
                  <c:v>9.2328846352787011</c:v>
                </c:pt>
                <c:pt idx="6875">
                  <c:v>9.2328846352787011</c:v>
                </c:pt>
                <c:pt idx="6876">
                  <c:v>9.2328846352787011</c:v>
                </c:pt>
                <c:pt idx="6877">
                  <c:v>9.2328846352787011</c:v>
                </c:pt>
                <c:pt idx="6878">
                  <c:v>9.2328846352787011</c:v>
                </c:pt>
                <c:pt idx="6879">
                  <c:v>9.2328846352787011</c:v>
                </c:pt>
                <c:pt idx="6880">
                  <c:v>9.2328846352787011</c:v>
                </c:pt>
                <c:pt idx="6881">
                  <c:v>9.2328846352787011</c:v>
                </c:pt>
                <c:pt idx="6882">
                  <c:v>9.2328846352787011</c:v>
                </c:pt>
                <c:pt idx="6883">
                  <c:v>9.2328846352787011</c:v>
                </c:pt>
                <c:pt idx="6884">
                  <c:v>9.2328846352787011</c:v>
                </c:pt>
                <c:pt idx="6885">
                  <c:v>9.2328846352787011</c:v>
                </c:pt>
                <c:pt idx="6886">
                  <c:v>9.2328846352787011</c:v>
                </c:pt>
                <c:pt idx="6887">
                  <c:v>9.2328846352787011</c:v>
                </c:pt>
                <c:pt idx="6888">
                  <c:v>9.2328846352787011</c:v>
                </c:pt>
                <c:pt idx="6889">
                  <c:v>9.2328846352787011</c:v>
                </c:pt>
                <c:pt idx="6890">
                  <c:v>9.2328846352787011</c:v>
                </c:pt>
                <c:pt idx="6891">
                  <c:v>9.2328846352787011</c:v>
                </c:pt>
                <c:pt idx="6892">
                  <c:v>9.2328846352787011</c:v>
                </c:pt>
                <c:pt idx="6893">
                  <c:v>9.2328846352787011</c:v>
                </c:pt>
                <c:pt idx="6894">
                  <c:v>9.2328846352787011</c:v>
                </c:pt>
                <c:pt idx="6895">
                  <c:v>9.2328846352787011</c:v>
                </c:pt>
                <c:pt idx="6896">
                  <c:v>9.2328846352787011</c:v>
                </c:pt>
                <c:pt idx="6897">
                  <c:v>9.2328846352787011</c:v>
                </c:pt>
                <c:pt idx="6898">
                  <c:v>9.2328846352787011</c:v>
                </c:pt>
                <c:pt idx="6899">
                  <c:v>9.2328846352787011</c:v>
                </c:pt>
                <c:pt idx="6900">
                  <c:v>9.2328846352787011</c:v>
                </c:pt>
                <c:pt idx="6901">
                  <c:v>9.2328846352787011</c:v>
                </c:pt>
                <c:pt idx="6902">
                  <c:v>9.2328846352787011</c:v>
                </c:pt>
                <c:pt idx="6903">
                  <c:v>9.2328846352787011</c:v>
                </c:pt>
                <c:pt idx="6904">
                  <c:v>9.2328846352787011</c:v>
                </c:pt>
                <c:pt idx="6905">
                  <c:v>9.2328846352787011</c:v>
                </c:pt>
                <c:pt idx="6906">
                  <c:v>9.2328846352787011</c:v>
                </c:pt>
                <c:pt idx="6907">
                  <c:v>9.2328846352787011</c:v>
                </c:pt>
                <c:pt idx="6908">
                  <c:v>9.2328846352787011</c:v>
                </c:pt>
                <c:pt idx="6909">
                  <c:v>9.2328846352787011</c:v>
                </c:pt>
                <c:pt idx="6910">
                  <c:v>9.2328846352787011</c:v>
                </c:pt>
                <c:pt idx="6911">
                  <c:v>9.2328846352787011</c:v>
                </c:pt>
                <c:pt idx="6912">
                  <c:v>9.2328846352787011</c:v>
                </c:pt>
                <c:pt idx="6913">
                  <c:v>9.2328846352787011</c:v>
                </c:pt>
                <c:pt idx="6914">
                  <c:v>9.2328846352787011</c:v>
                </c:pt>
                <c:pt idx="6915">
                  <c:v>9.2328846352787011</c:v>
                </c:pt>
                <c:pt idx="6916">
                  <c:v>9.2328846352787011</c:v>
                </c:pt>
                <c:pt idx="6917">
                  <c:v>9.2328846352787011</c:v>
                </c:pt>
                <c:pt idx="6918">
                  <c:v>9.2328846352787011</c:v>
                </c:pt>
                <c:pt idx="6919">
                  <c:v>9.2328846352787011</c:v>
                </c:pt>
                <c:pt idx="6920">
                  <c:v>9.2328846352787011</c:v>
                </c:pt>
                <c:pt idx="6921">
                  <c:v>9.2328846352787011</c:v>
                </c:pt>
                <c:pt idx="6922">
                  <c:v>9.2328846352787011</c:v>
                </c:pt>
                <c:pt idx="6923">
                  <c:v>9.2328846352787011</c:v>
                </c:pt>
                <c:pt idx="6924">
                  <c:v>9.2328846352787011</c:v>
                </c:pt>
                <c:pt idx="6925">
                  <c:v>9.2328846352787011</c:v>
                </c:pt>
                <c:pt idx="6926">
                  <c:v>9.2328846352787011</c:v>
                </c:pt>
                <c:pt idx="6927">
                  <c:v>9.2328846352787011</c:v>
                </c:pt>
                <c:pt idx="6928">
                  <c:v>9.2328846352787011</c:v>
                </c:pt>
                <c:pt idx="6929">
                  <c:v>9.2328846352787011</c:v>
                </c:pt>
                <c:pt idx="6930">
                  <c:v>9.2328846352787011</c:v>
                </c:pt>
                <c:pt idx="6931">
                  <c:v>9.2328846352787011</c:v>
                </c:pt>
                <c:pt idx="6932">
                  <c:v>9.2328846352787011</c:v>
                </c:pt>
                <c:pt idx="6933">
                  <c:v>9.2328846352787011</c:v>
                </c:pt>
                <c:pt idx="6934">
                  <c:v>9.2328846352787011</c:v>
                </c:pt>
                <c:pt idx="6935">
                  <c:v>9.2328846352787011</c:v>
                </c:pt>
                <c:pt idx="6936">
                  <c:v>9.2328846352787011</c:v>
                </c:pt>
                <c:pt idx="6937">
                  <c:v>9.2328846352787011</c:v>
                </c:pt>
                <c:pt idx="6938">
                  <c:v>9.2328846352787011</c:v>
                </c:pt>
                <c:pt idx="6939">
                  <c:v>9.2328846352787011</c:v>
                </c:pt>
                <c:pt idx="6940">
                  <c:v>9.2328846352787011</c:v>
                </c:pt>
                <c:pt idx="6941">
                  <c:v>9.2328846352787011</c:v>
                </c:pt>
                <c:pt idx="6942">
                  <c:v>9.2328846352787011</c:v>
                </c:pt>
                <c:pt idx="6943">
                  <c:v>9.2328846352787011</c:v>
                </c:pt>
                <c:pt idx="6944">
                  <c:v>9.2328846352787011</c:v>
                </c:pt>
                <c:pt idx="6945">
                  <c:v>9.2328846352787011</c:v>
                </c:pt>
                <c:pt idx="6946">
                  <c:v>9.2328846352787011</c:v>
                </c:pt>
                <c:pt idx="6947">
                  <c:v>9.2328846352787011</c:v>
                </c:pt>
                <c:pt idx="6948">
                  <c:v>9.2328846352787011</c:v>
                </c:pt>
                <c:pt idx="6949">
                  <c:v>9.2328846352787011</c:v>
                </c:pt>
                <c:pt idx="6950">
                  <c:v>9.2328846352787011</c:v>
                </c:pt>
                <c:pt idx="6951">
                  <c:v>9.2328846352787011</c:v>
                </c:pt>
                <c:pt idx="6952">
                  <c:v>9.2328846352787011</c:v>
                </c:pt>
                <c:pt idx="6953">
                  <c:v>9.2328846352787011</c:v>
                </c:pt>
                <c:pt idx="6954">
                  <c:v>9.2328846352787011</c:v>
                </c:pt>
                <c:pt idx="6955">
                  <c:v>9.2328846352787011</c:v>
                </c:pt>
                <c:pt idx="6956">
                  <c:v>9.2328846352787011</c:v>
                </c:pt>
                <c:pt idx="6957">
                  <c:v>9.2328846352787011</c:v>
                </c:pt>
                <c:pt idx="6958">
                  <c:v>9.2328846352787011</c:v>
                </c:pt>
                <c:pt idx="6959">
                  <c:v>9.2328846352787011</c:v>
                </c:pt>
                <c:pt idx="6960">
                  <c:v>9.2328846352787011</c:v>
                </c:pt>
                <c:pt idx="6961">
                  <c:v>9.2328846352787011</c:v>
                </c:pt>
                <c:pt idx="6962">
                  <c:v>9.2328846352787011</c:v>
                </c:pt>
                <c:pt idx="6963">
                  <c:v>9.2328846352787011</c:v>
                </c:pt>
                <c:pt idx="6964">
                  <c:v>9.2328846352787011</c:v>
                </c:pt>
                <c:pt idx="6965">
                  <c:v>9.2328846352787011</c:v>
                </c:pt>
                <c:pt idx="6966">
                  <c:v>9.2328846352787011</c:v>
                </c:pt>
                <c:pt idx="6967">
                  <c:v>9.2328846352787011</c:v>
                </c:pt>
                <c:pt idx="6968">
                  <c:v>9.2328846352787011</c:v>
                </c:pt>
                <c:pt idx="6969">
                  <c:v>9.2328846352787011</c:v>
                </c:pt>
                <c:pt idx="6970">
                  <c:v>9.2328846352787011</c:v>
                </c:pt>
                <c:pt idx="6971">
                  <c:v>9.2328846352787011</c:v>
                </c:pt>
                <c:pt idx="6972">
                  <c:v>9.2328846352787011</c:v>
                </c:pt>
                <c:pt idx="6973">
                  <c:v>9.2328846352787011</c:v>
                </c:pt>
                <c:pt idx="6974">
                  <c:v>9.2328846352787011</c:v>
                </c:pt>
                <c:pt idx="6975">
                  <c:v>9.2328846352787011</c:v>
                </c:pt>
                <c:pt idx="6976">
                  <c:v>9.2328846352787011</c:v>
                </c:pt>
                <c:pt idx="6977">
                  <c:v>9.2328846352787011</c:v>
                </c:pt>
                <c:pt idx="6978">
                  <c:v>9.2328846352787011</c:v>
                </c:pt>
                <c:pt idx="6979">
                  <c:v>9.2328846352787011</c:v>
                </c:pt>
                <c:pt idx="6980">
                  <c:v>9.2328846352787011</c:v>
                </c:pt>
                <c:pt idx="6981">
                  <c:v>9.2328846352787011</c:v>
                </c:pt>
                <c:pt idx="6982">
                  <c:v>9.2328846352787011</c:v>
                </c:pt>
                <c:pt idx="6983">
                  <c:v>9.2328846352787011</c:v>
                </c:pt>
                <c:pt idx="6984">
                  <c:v>9.2328846352787011</c:v>
                </c:pt>
                <c:pt idx="6985">
                  <c:v>9.2328846352787011</c:v>
                </c:pt>
                <c:pt idx="6986">
                  <c:v>9.2328846352787011</c:v>
                </c:pt>
                <c:pt idx="6987">
                  <c:v>9.2328846352787011</c:v>
                </c:pt>
                <c:pt idx="6988">
                  <c:v>9.2328846352787011</c:v>
                </c:pt>
                <c:pt idx="6989">
                  <c:v>9.2328846352787011</c:v>
                </c:pt>
                <c:pt idx="6990">
                  <c:v>9.2328846352787011</c:v>
                </c:pt>
                <c:pt idx="6991">
                  <c:v>9.2328846352787011</c:v>
                </c:pt>
                <c:pt idx="6992">
                  <c:v>9.2328846352787011</c:v>
                </c:pt>
                <c:pt idx="6993">
                  <c:v>9.2328846352787011</c:v>
                </c:pt>
                <c:pt idx="6994">
                  <c:v>9.2328846352787011</c:v>
                </c:pt>
                <c:pt idx="6995">
                  <c:v>9.2328846352787011</c:v>
                </c:pt>
                <c:pt idx="6996">
                  <c:v>9.2328846352787011</c:v>
                </c:pt>
                <c:pt idx="6997">
                  <c:v>9.2328846352787011</c:v>
                </c:pt>
                <c:pt idx="6998">
                  <c:v>9.2328846352787011</c:v>
                </c:pt>
                <c:pt idx="6999">
                  <c:v>9.2328846352787011</c:v>
                </c:pt>
                <c:pt idx="7000">
                  <c:v>9.2328846352787011</c:v>
                </c:pt>
                <c:pt idx="7001">
                  <c:v>9.2328846352787011</c:v>
                </c:pt>
                <c:pt idx="7002">
                  <c:v>9.2328846352787011</c:v>
                </c:pt>
                <c:pt idx="7003">
                  <c:v>9.2328846352787011</c:v>
                </c:pt>
                <c:pt idx="7004">
                  <c:v>9.2328846352787011</c:v>
                </c:pt>
                <c:pt idx="7005">
                  <c:v>9.2328846352787011</c:v>
                </c:pt>
                <c:pt idx="7006">
                  <c:v>9.2328846352787011</c:v>
                </c:pt>
                <c:pt idx="7007">
                  <c:v>9.2328846352787011</c:v>
                </c:pt>
                <c:pt idx="7008">
                  <c:v>9.2328846352787011</c:v>
                </c:pt>
                <c:pt idx="7009">
                  <c:v>9.2328846352787011</c:v>
                </c:pt>
                <c:pt idx="7010">
                  <c:v>9.2328846352787011</c:v>
                </c:pt>
                <c:pt idx="7011">
                  <c:v>9.2328846352787011</c:v>
                </c:pt>
                <c:pt idx="7012">
                  <c:v>9.2328846352787011</c:v>
                </c:pt>
                <c:pt idx="7013">
                  <c:v>9.2328846352787011</c:v>
                </c:pt>
                <c:pt idx="7014">
                  <c:v>9.2328846352787011</c:v>
                </c:pt>
                <c:pt idx="7015">
                  <c:v>9.2328846352787011</c:v>
                </c:pt>
                <c:pt idx="7016">
                  <c:v>9.2328846352787011</c:v>
                </c:pt>
                <c:pt idx="7017">
                  <c:v>9.2328846352787011</c:v>
                </c:pt>
                <c:pt idx="7018">
                  <c:v>9.2328846352787011</c:v>
                </c:pt>
                <c:pt idx="7019">
                  <c:v>9.2328846352787011</c:v>
                </c:pt>
                <c:pt idx="7020">
                  <c:v>9.2328846352787011</c:v>
                </c:pt>
                <c:pt idx="7021">
                  <c:v>9.2328846352787011</c:v>
                </c:pt>
                <c:pt idx="7022">
                  <c:v>9.2328846352787011</c:v>
                </c:pt>
                <c:pt idx="7023">
                  <c:v>9.2328846352787011</c:v>
                </c:pt>
                <c:pt idx="7024">
                  <c:v>9.2328846352787011</c:v>
                </c:pt>
                <c:pt idx="7025">
                  <c:v>9.2328846352787011</c:v>
                </c:pt>
                <c:pt idx="7026">
                  <c:v>9.2328846352787011</c:v>
                </c:pt>
                <c:pt idx="7027">
                  <c:v>9.2328846352787011</c:v>
                </c:pt>
                <c:pt idx="7028">
                  <c:v>9.2328846352787011</c:v>
                </c:pt>
                <c:pt idx="7029">
                  <c:v>9.2328846352787011</c:v>
                </c:pt>
                <c:pt idx="7030">
                  <c:v>9.2328846352787011</c:v>
                </c:pt>
                <c:pt idx="7031">
                  <c:v>9.2328846352787011</c:v>
                </c:pt>
                <c:pt idx="7032">
                  <c:v>9.2328846352787011</c:v>
                </c:pt>
                <c:pt idx="7033">
                  <c:v>9.2328846352787011</c:v>
                </c:pt>
                <c:pt idx="7034">
                  <c:v>9.2328846352787011</c:v>
                </c:pt>
                <c:pt idx="7035">
                  <c:v>9.2328846352787011</c:v>
                </c:pt>
                <c:pt idx="7036">
                  <c:v>9.2328846352787011</c:v>
                </c:pt>
                <c:pt idx="7037">
                  <c:v>9.2328846352787011</c:v>
                </c:pt>
                <c:pt idx="7038">
                  <c:v>9.2328846352787011</c:v>
                </c:pt>
                <c:pt idx="7039">
                  <c:v>9.2328846352787011</c:v>
                </c:pt>
                <c:pt idx="7040">
                  <c:v>9.2328846352787011</c:v>
                </c:pt>
                <c:pt idx="7041">
                  <c:v>9.2328846352787011</c:v>
                </c:pt>
                <c:pt idx="7042">
                  <c:v>9.2328846352787011</c:v>
                </c:pt>
                <c:pt idx="7043">
                  <c:v>9.2328846352787011</c:v>
                </c:pt>
                <c:pt idx="7044">
                  <c:v>9.2328846352787011</c:v>
                </c:pt>
                <c:pt idx="7045">
                  <c:v>9.2328846352787011</c:v>
                </c:pt>
                <c:pt idx="7046">
                  <c:v>9.2328846352787011</c:v>
                </c:pt>
                <c:pt idx="7047">
                  <c:v>9.2328846352787011</c:v>
                </c:pt>
                <c:pt idx="7048">
                  <c:v>9.2328846352787011</c:v>
                </c:pt>
                <c:pt idx="7049">
                  <c:v>9.2328846352787011</c:v>
                </c:pt>
                <c:pt idx="7050">
                  <c:v>9.2328846352787011</c:v>
                </c:pt>
                <c:pt idx="7051">
                  <c:v>9.2328846352787011</c:v>
                </c:pt>
                <c:pt idx="7052">
                  <c:v>9.2328846352787011</c:v>
                </c:pt>
                <c:pt idx="7053">
                  <c:v>9.2328846352787011</c:v>
                </c:pt>
                <c:pt idx="7054">
                  <c:v>9.2328846352787011</c:v>
                </c:pt>
                <c:pt idx="7055">
                  <c:v>9.2328846352787011</c:v>
                </c:pt>
                <c:pt idx="7056">
                  <c:v>9.2328846352787011</c:v>
                </c:pt>
                <c:pt idx="7057">
                  <c:v>9.2328846352787011</c:v>
                </c:pt>
                <c:pt idx="7058">
                  <c:v>9.2328846352787011</c:v>
                </c:pt>
                <c:pt idx="7059">
                  <c:v>9.2328846352787011</c:v>
                </c:pt>
                <c:pt idx="7060">
                  <c:v>9.2328846352787011</c:v>
                </c:pt>
                <c:pt idx="7061">
                  <c:v>9.2328846352787011</c:v>
                </c:pt>
                <c:pt idx="7062">
                  <c:v>9.2328846352787011</c:v>
                </c:pt>
                <c:pt idx="7063">
                  <c:v>9.2328846352787011</c:v>
                </c:pt>
                <c:pt idx="7064">
                  <c:v>9.2328846352787011</c:v>
                </c:pt>
                <c:pt idx="7065">
                  <c:v>9.2328846352787011</c:v>
                </c:pt>
                <c:pt idx="7066">
                  <c:v>9.2328846352787011</c:v>
                </c:pt>
                <c:pt idx="7067">
                  <c:v>9.2328846352787011</c:v>
                </c:pt>
                <c:pt idx="7068">
                  <c:v>9.2328846352787011</c:v>
                </c:pt>
                <c:pt idx="7069">
                  <c:v>9.2328846352787011</c:v>
                </c:pt>
                <c:pt idx="7070">
                  <c:v>9.2328846352787011</c:v>
                </c:pt>
                <c:pt idx="7071">
                  <c:v>9.2328846352787011</c:v>
                </c:pt>
                <c:pt idx="7072">
                  <c:v>9.2328846352787011</c:v>
                </c:pt>
                <c:pt idx="7073">
                  <c:v>9.2328846352787011</c:v>
                </c:pt>
                <c:pt idx="7074">
                  <c:v>9.2328846352787011</c:v>
                </c:pt>
                <c:pt idx="7075">
                  <c:v>9.2328846352787011</c:v>
                </c:pt>
                <c:pt idx="7076">
                  <c:v>9.2328846352787011</c:v>
                </c:pt>
                <c:pt idx="7077">
                  <c:v>9.2328846352787011</c:v>
                </c:pt>
                <c:pt idx="7078">
                  <c:v>9.2328846352787011</c:v>
                </c:pt>
                <c:pt idx="7079">
                  <c:v>9.2328846352787011</c:v>
                </c:pt>
                <c:pt idx="7080">
                  <c:v>9.2328846352787011</c:v>
                </c:pt>
                <c:pt idx="7081">
                  <c:v>9.2328846352787011</c:v>
                </c:pt>
                <c:pt idx="7082">
                  <c:v>9.2328846352787011</c:v>
                </c:pt>
                <c:pt idx="7083">
                  <c:v>9.2328846352787011</c:v>
                </c:pt>
                <c:pt idx="7084">
                  <c:v>9.2328846352787011</c:v>
                </c:pt>
                <c:pt idx="7085">
                  <c:v>9.2328846352787011</c:v>
                </c:pt>
                <c:pt idx="7086">
                  <c:v>9.2328846352787011</c:v>
                </c:pt>
                <c:pt idx="7087">
                  <c:v>9.2328846352787011</c:v>
                </c:pt>
                <c:pt idx="7088">
                  <c:v>9.2328846352787011</c:v>
                </c:pt>
                <c:pt idx="7089">
                  <c:v>9.2328846352787011</c:v>
                </c:pt>
                <c:pt idx="7090">
                  <c:v>9.2328846352787011</c:v>
                </c:pt>
                <c:pt idx="7091">
                  <c:v>9.2328846352787011</c:v>
                </c:pt>
                <c:pt idx="7092">
                  <c:v>9.2328846352787011</c:v>
                </c:pt>
                <c:pt idx="7093">
                  <c:v>9.2328846352787011</c:v>
                </c:pt>
                <c:pt idx="7094">
                  <c:v>9.2328846352787011</c:v>
                </c:pt>
                <c:pt idx="7095">
                  <c:v>9.2328846352787011</c:v>
                </c:pt>
                <c:pt idx="7096">
                  <c:v>9.2328846352787011</c:v>
                </c:pt>
                <c:pt idx="7097">
                  <c:v>9.2328846352787011</c:v>
                </c:pt>
                <c:pt idx="7098">
                  <c:v>9.2328846352787011</c:v>
                </c:pt>
                <c:pt idx="7099">
                  <c:v>9.2328846352787011</c:v>
                </c:pt>
                <c:pt idx="7100">
                  <c:v>9.2328846352787011</c:v>
                </c:pt>
                <c:pt idx="7101">
                  <c:v>9.2328846352787011</c:v>
                </c:pt>
                <c:pt idx="7102">
                  <c:v>9.2328846352787011</c:v>
                </c:pt>
                <c:pt idx="7103">
                  <c:v>9.2328846352787011</c:v>
                </c:pt>
                <c:pt idx="7104">
                  <c:v>9.2328846352787011</c:v>
                </c:pt>
                <c:pt idx="7105">
                  <c:v>9.2328846352787011</c:v>
                </c:pt>
                <c:pt idx="7106">
                  <c:v>9.2328846352787011</c:v>
                </c:pt>
                <c:pt idx="7107">
                  <c:v>9.2328846352787011</c:v>
                </c:pt>
                <c:pt idx="7108">
                  <c:v>9.2328846352787011</c:v>
                </c:pt>
                <c:pt idx="7109">
                  <c:v>9.2328846352787011</c:v>
                </c:pt>
                <c:pt idx="7110">
                  <c:v>9.2328846352787011</c:v>
                </c:pt>
                <c:pt idx="7111">
                  <c:v>9.2328846352787011</c:v>
                </c:pt>
                <c:pt idx="7112">
                  <c:v>9.2328846352787011</c:v>
                </c:pt>
                <c:pt idx="7113">
                  <c:v>9.2328846352787011</c:v>
                </c:pt>
                <c:pt idx="7114">
                  <c:v>9.2328846352787011</c:v>
                </c:pt>
                <c:pt idx="7115">
                  <c:v>9.2328846352787011</c:v>
                </c:pt>
                <c:pt idx="7116">
                  <c:v>9.2328846352787011</c:v>
                </c:pt>
                <c:pt idx="7117">
                  <c:v>9.2328846352787011</c:v>
                </c:pt>
                <c:pt idx="7118">
                  <c:v>9.2328846352787011</c:v>
                </c:pt>
                <c:pt idx="7119">
                  <c:v>9.2328846352787011</c:v>
                </c:pt>
                <c:pt idx="7120">
                  <c:v>9.2328846352787011</c:v>
                </c:pt>
                <c:pt idx="7121">
                  <c:v>9.2328846352787011</c:v>
                </c:pt>
                <c:pt idx="7122">
                  <c:v>9.2328846352787011</c:v>
                </c:pt>
                <c:pt idx="7123">
                  <c:v>9.2328846352787011</c:v>
                </c:pt>
                <c:pt idx="7124">
                  <c:v>9.2328846352787011</c:v>
                </c:pt>
                <c:pt idx="7125">
                  <c:v>9.2328846352787011</c:v>
                </c:pt>
                <c:pt idx="7126">
                  <c:v>9.2328846352787011</c:v>
                </c:pt>
                <c:pt idx="7127">
                  <c:v>9.2328846352787011</c:v>
                </c:pt>
                <c:pt idx="7128">
                  <c:v>9.2328846352787011</c:v>
                </c:pt>
                <c:pt idx="7129">
                  <c:v>9.2328846352787011</c:v>
                </c:pt>
                <c:pt idx="7130">
                  <c:v>9.2328846352787011</c:v>
                </c:pt>
                <c:pt idx="7131">
                  <c:v>9.2328846352787011</c:v>
                </c:pt>
                <c:pt idx="7132">
                  <c:v>9.2328846352787011</c:v>
                </c:pt>
                <c:pt idx="7133">
                  <c:v>9.2328846352787011</c:v>
                </c:pt>
                <c:pt idx="7134">
                  <c:v>9.2328846352787011</c:v>
                </c:pt>
                <c:pt idx="7135">
                  <c:v>9.2328846352787011</c:v>
                </c:pt>
                <c:pt idx="7136">
                  <c:v>9.2328846352787011</c:v>
                </c:pt>
                <c:pt idx="7137">
                  <c:v>9.2328846352787011</c:v>
                </c:pt>
                <c:pt idx="7138">
                  <c:v>9.2328846352787011</c:v>
                </c:pt>
                <c:pt idx="7139">
                  <c:v>9.2328846352787011</c:v>
                </c:pt>
                <c:pt idx="7140">
                  <c:v>9.2328846352787011</c:v>
                </c:pt>
                <c:pt idx="7141">
                  <c:v>9.2328846352787011</c:v>
                </c:pt>
                <c:pt idx="7142">
                  <c:v>9.2328846352787011</c:v>
                </c:pt>
                <c:pt idx="7143">
                  <c:v>9.2328846352787011</c:v>
                </c:pt>
                <c:pt idx="7144">
                  <c:v>9.2328846352787011</c:v>
                </c:pt>
                <c:pt idx="7145">
                  <c:v>9.2328846352787011</c:v>
                </c:pt>
                <c:pt idx="7146">
                  <c:v>9.2328846352787011</c:v>
                </c:pt>
                <c:pt idx="7147">
                  <c:v>9.2328846352787011</c:v>
                </c:pt>
                <c:pt idx="7148">
                  <c:v>9.2328846352787011</c:v>
                </c:pt>
                <c:pt idx="7149">
                  <c:v>9.2328846352787011</c:v>
                </c:pt>
                <c:pt idx="7150">
                  <c:v>9.2328846352787011</c:v>
                </c:pt>
                <c:pt idx="7151">
                  <c:v>9.2328846352787011</c:v>
                </c:pt>
                <c:pt idx="7152">
                  <c:v>9.2328846352787011</c:v>
                </c:pt>
                <c:pt idx="7153">
                  <c:v>9.2328846352787011</c:v>
                </c:pt>
                <c:pt idx="7154">
                  <c:v>9.2328846352787011</c:v>
                </c:pt>
                <c:pt idx="7155">
                  <c:v>9.2328846352787011</c:v>
                </c:pt>
                <c:pt idx="7156">
                  <c:v>9.2328846352787011</c:v>
                </c:pt>
                <c:pt idx="7157">
                  <c:v>9.2328846352787011</c:v>
                </c:pt>
                <c:pt idx="7158">
                  <c:v>9.2328846352787011</c:v>
                </c:pt>
                <c:pt idx="7159">
                  <c:v>9.2328846352787011</c:v>
                </c:pt>
                <c:pt idx="7160">
                  <c:v>9.2328846352787011</c:v>
                </c:pt>
                <c:pt idx="7161">
                  <c:v>9.2328846352787011</c:v>
                </c:pt>
                <c:pt idx="7162">
                  <c:v>9.2328846352787011</c:v>
                </c:pt>
                <c:pt idx="7163">
                  <c:v>9.2328846352787011</c:v>
                </c:pt>
                <c:pt idx="7164">
                  <c:v>9.2328846352787011</c:v>
                </c:pt>
                <c:pt idx="7165">
                  <c:v>9.2328846352787011</c:v>
                </c:pt>
                <c:pt idx="7166">
                  <c:v>9.2328846352787011</c:v>
                </c:pt>
                <c:pt idx="7167">
                  <c:v>9.2328846352787011</c:v>
                </c:pt>
                <c:pt idx="7168">
                  <c:v>9.2328846352787011</c:v>
                </c:pt>
                <c:pt idx="7169">
                  <c:v>9.2328846352787011</c:v>
                </c:pt>
                <c:pt idx="7170">
                  <c:v>9.2328846352787011</c:v>
                </c:pt>
                <c:pt idx="7171">
                  <c:v>9.2328846352787011</c:v>
                </c:pt>
                <c:pt idx="7172">
                  <c:v>9.2328846352787011</c:v>
                </c:pt>
                <c:pt idx="7173">
                  <c:v>9.2328846352787011</c:v>
                </c:pt>
                <c:pt idx="7174">
                  <c:v>9.2328846352787011</c:v>
                </c:pt>
                <c:pt idx="7175">
                  <c:v>9.2328846352787011</c:v>
                </c:pt>
                <c:pt idx="7176">
                  <c:v>9.2328846352787011</c:v>
                </c:pt>
                <c:pt idx="7177">
                  <c:v>9.2328846352787011</c:v>
                </c:pt>
                <c:pt idx="7178">
                  <c:v>9.2328846352787011</c:v>
                </c:pt>
                <c:pt idx="7179">
                  <c:v>9.2328846352787011</c:v>
                </c:pt>
                <c:pt idx="7180">
                  <c:v>9.2328846352787011</c:v>
                </c:pt>
                <c:pt idx="7181">
                  <c:v>9.2328846352787011</c:v>
                </c:pt>
                <c:pt idx="7182">
                  <c:v>9.2328846352787011</c:v>
                </c:pt>
                <c:pt idx="7183">
                  <c:v>9.2328846352787011</c:v>
                </c:pt>
                <c:pt idx="7184">
                  <c:v>9.2328846352787011</c:v>
                </c:pt>
                <c:pt idx="7185">
                  <c:v>9.2328846352787011</c:v>
                </c:pt>
                <c:pt idx="7186">
                  <c:v>9.2328846352787011</c:v>
                </c:pt>
                <c:pt idx="7187">
                  <c:v>9.2328846352787011</c:v>
                </c:pt>
                <c:pt idx="7188">
                  <c:v>9.2328846352787011</c:v>
                </c:pt>
                <c:pt idx="7189">
                  <c:v>9.2328846352787011</c:v>
                </c:pt>
                <c:pt idx="7190">
                  <c:v>9.2328846352787011</c:v>
                </c:pt>
                <c:pt idx="7191">
                  <c:v>9.2328846352787011</c:v>
                </c:pt>
                <c:pt idx="7192">
                  <c:v>9.2328846352787011</c:v>
                </c:pt>
                <c:pt idx="7193">
                  <c:v>9.2328846352787011</c:v>
                </c:pt>
                <c:pt idx="7194">
                  <c:v>9.2328846352787011</c:v>
                </c:pt>
                <c:pt idx="7195">
                  <c:v>9.2328846352787011</c:v>
                </c:pt>
                <c:pt idx="7196">
                  <c:v>9.2328846352787011</c:v>
                </c:pt>
                <c:pt idx="7197">
                  <c:v>9.2328846352787011</c:v>
                </c:pt>
                <c:pt idx="7198">
                  <c:v>9.2328846352787011</c:v>
                </c:pt>
                <c:pt idx="7199">
                  <c:v>9.2328846352787011</c:v>
                </c:pt>
                <c:pt idx="7200">
                  <c:v>9.2328846352787011</c:v>
                </c:pt>
                <c:pt idx="7201">
                  <c:v>9.2328846352787011</c:v>
                </c:pt>
                <c:pt idx="7202">
                  <c:v>9.2328846352787011</c:v>
                </c:pt>
                <c:pt idx="7203">
                  <c:v>9.2328846352787011</c:v>
                </c:pt>
                <c:pt idx="7204">
                  <c:v>9.2328846352787011</c:v>
                </c:pt>
                <c:pt idx="7205">
                  <c:v>9.2328846352787011</c:v>
                </c:pt>
                <c:pt idx="7206">
                  <c:v>9.2328846352787011</c:v>
                </c:pt>
                <c:pt idx="7207">
                  <c:v>9.2328846352787011</c:v>
                </c:pt>
                <c:pt idx="7208">
                  <c:v>9.2328846352787011</c:v>
                </c:pt>
                <c:pt idx="7209">
                  <c:v>9.2328846352787011</c:v>
                </c:pt>
                <c:pt idx="7210">
                  <c:v>9.2328846352787011</c:v>
                </c:pt>
                <c:pt idx="7211">
                  <c:v>9.2328846352787011</c:v>
                </c:pt>
                <c:pt idx="7212">
                  <c:v>9.2328846352787011</c:v>
                </c:pt>
                <c:pt idx="7213">
                  <c:v>9.2328846352787011</c:v>
                </c:pt>
                <c:pt idx="7214">
                  <c:v>9.2328846352787011</c:v>
                </c:pt>
                <c:pt idx="7215">
                  <c:v>9.2328846352787011</c:v>
                </c:pt>
                <c:pt idx="7216">
                  <c:v>9.2328846352787011</c:v>
                </c:pt>
                <c:pt idx="7217">
                  <c:v>9.2328846352787011</c:v>
                </c:pt>
                <c:pt idx="7218">
                  <c:v>9.2328846352787011</c:v>
                </c:pt>
                <c:pt idx="7219">
                  <c:v>9.2328846352787011</c:v>
                </c:pt>
                <c:pt idx="7220">
                  <c:v>9.2328846352787011</c:v>
                </c:pt>
                <c:pt idx="7221">
                  <c:v>9.2328846352787011</c:v>
                </c:pt>
                <c:pt idx="7222">
                  <c:v>9.2328846352787011</c:v>
                </c:pt>
                <c:pt idx="7223">
                  <c:v>9.2328846352787011</c:v>
                </c:pt>
                <c:pt idx="7224">
                  <c:v>9.2328846352787011</c:v>
                </c:pt>
                <c:pt idx="7225">
                  <c:v>9.2328846352787011</c:v>
                </c:pt>
                <c:pt idx="7226">
                  <c:v>9.2328846352787011</c:v>
                </c:pt>
                <c:pt idx="7227">
                  <c:v>9.2328846352787011</c:v>
                </c:pt>
                <c:pt idx="7228">
                  <c:v>9.2328846352787011</c:v>
                </c:pt>
                <c:pt idx="7229">
                  <c:v>9.2328846352787011</c:v>
                </c:pt>
                <c:pt idx="7230">
                  <c:v>9.2328846352787011</c:v>
                </c:pt>
                <c:pt idx="7231">
                  <c:v>9.2328846352787011</c:v>
                </c:pt>
                <c:pt idx="7232">
                  <c:v>9.2328846352787011</c:v>
                </c:pt>
                <c:pt idx="7233">
                  <c:v>9.2328846352787011</c:v>
                </c:pt>
                <c:pt idx="7234">
                  <c:v>9.2328846352787011</c:v>
                </c:pt>
                <c:pt idx="7235">
                  <c:v>9.2328846352787011</c:v>
                </c:pt>
                <c:pt idx="7236">
                  <c:v>9.2328846352787011</c:v>
                </c:pt>
                <c:pt idx="7237">
                  <c:v>9.2328846352787011</c:v>
                </c:pt>
                <c:pt idx="7238">
                  <c:v>9.2328846352787011</c:v>
                </c:pt>
                <c:pt idx="7239">
                  <c:v>9.2328846352787011</c:v>
                </c:pt>
                <c:pt idx="7240">
                  <c:v>9.2328846352787011</c:v>
                </c:pt>
                <c:pt idx="7241">
                  <c:v>9.2328846352787011</c:v>
                </c:pt>
                <c:pt idx="7242">
                  <c:v>9.2328846352787011</c:v>
                </c:pt>
                <c:pt idx="7243">
                  <c:v>9.2328846352787011</c:v>
                </c:pt>
                <c:pt idx="7244">
                  <c:v>9.2328846352787011</c:v>
                </c:pt>
                <c:pt idx="7245">
                  <c:v>9.2328846352787011</c:v>
                </c:pt>
                <c:pt idx="7246">
                  <c:v>9.2328846352787011</c:v>
                </c:pt>
                <c:pt idx="7247">
                  <c:v>9.2328846352787011</c:v>
                </c:pt>
                <c:pt idx="7248">
                  <c:v>9.2328846352787011</c:v>
                </c:pt>
                <c:pt idx="7249">
                  <c:v>9.2328846352787011</c:v>
                </c:pt>
                <c:pt idx="7250">
                  <c:v>9.2328846352787011</c:v>
                </c:pt>
                <c:pt idx="7251">
                  <c:v>9.2328846352787011</c:v>
                </c:pt>
                <c:pt idx="7252">
                  <c:v>9.2328846352787011</c:v>
                </c:pt>
                <c:pt idx="7253">
                  <c:v>9.2328846352787011</c:v>
                </c:pt>
                <c:pt idx="7254">
                  <c:v>9.2328846352787011</c:v>
                </c:pt>
                <c:pt idx="7255">
                  <c:v>9.2328846352787011</c:v>
                </c:pt>
                <c:pt idx="7256">
                  <c:v>9.2328846352787011</c:v>
                </c:pt>
                <c:pt idx="7257">
                  <c:v>9.2328846352787011</c:v>
                </c:pt>
                <c:pt idx="7258">
                  <c:v>9.2328846352787011</c:v>
                </c:pt>
                <c:pt idx="7259">
                  <c:v>9.2328846352787011</c:v>
                </c:pt>
                <c:pt idx="7260">
                  <c:v>9.2328846352787011</c:v>
                </c:pt>
                <c:pt idx="7261">
                  <c:v>9.2328846352787011</c:v>
                </c:pt>
                <c:pt idx="7262">
                  <c:v>9.2328846352787011</c:v>
                </c:pt>
                <c:pt idx="7263">
                  <c:v>9.2328846352787011</c:v>
                </c:pt>
                <c:pt idx="7264">
                  <c:v>9.2328846352787011</c:v>
                </c:pt>
                <c:pt idx="7265">
                  <c:v>9.2328846352787011</c:v>
                </c:pt>
                <c:pt idx="7266">
                  <c:v>9.2328846352787011</c:v>
                </c:pt>
                <c:pt idx="7267">
                  <c:v>9.2328846352787011</c:v>
                </c:pt>
                <c:pt idx="7268">
                  <c:v>9.2328846352787011</c:v>
                </c:pt>
                <c:pt idx="7269">
                  <c:v>9.2328846352787011</c:v>
                </c:pt>
                <c:pt idx="7270">
                  <c:v>9.2328846352787011</c:v>
                </c:pt>
                <c:pt idx="7271">
                  <c:v>9.2328846352787011</c:v>
                </c:pt>
                <c:pt idx="7272">
                  <c:v>9.2328846352787011</c:v>
                </c:pt>
                <c:pt idx="7273">
                  <c:v>9.2328846352787011</c:v>
                </c:pt>
                <c:pt idx="7274">
                  <c:v>9.2328846352787011</c:v>
                </c:pt>
                <c:pt idx="7275">
                  <c:v>9.2328846352787011</c:v>
                </c:pt>
                <c:pt idx="7276">
                  <c:v>9.2328846352787011</c:v>
                </c:pt>
                <c:pt idx="7277">
                  <c:v>9.2328846352787011</c:v>
                </c:pt>
                <c:pt idx="7278">
                  <c:v>9.2328846352787011</c:v>
                </c:pt>
                <c:pt idx="7279">
                  <c:v>9.2328846352787011</c:v>
                </c:pt>
                <c:pt idx="7280">
                  <c:v>9.2328846352787011</c:v>
                </c:pt>
                <c:pt idx="7281">
                  <c:v>9.2328846352787011</c:v>
                </c:pt>
                <c:pt idx="7282">
                  <c:v>9.2328846352787011</c:v>
                </c:pt>
                <c:pt idx="7283">
                  <c:v>9.2328846352787011</c:v>
                </c:pt>
                <c:pt idx="7284">
                  <c:v>9.2328846352787011</c:v>
                </c:pt>
                <c:pt idx="7285">
                  <c:v>9.2328846352787011</c:v>
                </c:pt>
                <c:pt idx="7286">
                  <c:v>9.2328846352787011</c:v>
                </c:pt>
                <c:pt idx="7287">
                  <c:v>9.2328846352787011</c:v>
                </c:pt>
                <c:pt idx="7288">
                  <c:v>9.2328846352787011</c:v>
                </c:pt>
                <c:pt idx="7289">
                  <c:v>9.2328846352787011</c:v>
                </c:pt>
                <c:pt idx="7290">
                  <c:v>9.2328846352787011</c:v>
                </c:pt>
                <c:pt idx="7291">
                  <c:v>9.2328846352787011</c:v>
                </c:pt>
                <c:pt idx="7292">
                  <c:v>9.2328846352787011</c:v>
                </c:pt>
                <c:pt idx="7293">
                  <c:v>9.2328846352787011</c:v>
                </c:pt>
                <c:pt idx="7294">
                  <c:v>9.2328846352787011</c:v>
                </c:pt>
                <c:pt idx="7295">
                  <c:v>9.2328846352787011</c:v>
                </c:pt>
                <c:pt idx="7296">
                  <c:v>9.2328846352787011</c:v>
                </c:pt>
                <c:pt idx="7297">
                  <c:v>9.2328846352787011</c:v>
                </c:pt>
                <c:pt idx="7298">
                  <c:v>9.2328846352787011</c:v>
                </c:pt>
                <c:pt idx="7299">
                  <c:v>9.2328846352787011</c:v>
                </c:pt>
                <c:pt idx="7300">
                  <c:v>9.2328846352787011</c:v>
                </c:pt>
                <c:pt idx="7301">
                  <c:v>9.2328846352787011</c:v>
                </c:pt>
                <c:pt idx="7302">
                  <c:v>9.2328846352787011</c:v>
                </c:pt>
                <c:pt idx="7303">
                  <c:v>9.2328846352787011</c:v>
                </c:pt>
                <c:pt idx="7304">
                  <c:v>9.2328846352787011</c:v>
                </c:pt>
                <c:pt idx="7305">
                  <c:v>9.2328846352787011</c:v>
                </c:pt>
                <c:pt idx="7306">
                  <c:v>9.2328846352787011</c:v>
                </c:pt>
                <c:pt idx="7307">
                  <c:v>9.2328846352787011</c:v>
                </c:pt>
                <c:pt idx="7308">
                  <c:v>9.2328846352787011</c:v>
                </c:pt>
                <c:pt idx="7309">
                  <c:v>9.2328846352787011</c:v>
                </c:pt>
                <c:pt idx="7310">
                  <c:v>9.2328846352787011</c:v>
                </c:pt>
                <c:pt idx="7311">
                  <c:v>9.2328846352787011</c:v>
                </c:pt>
                <c:pt idx="7312">
                  <c:v>9.2328846352787011</c:v>
                </c:pt>
                <c:pt idx="7313">
                  <c:v>9.2328846352787011</c:v>
                </c:pt>
                <c:pt idx="7314">
                  <c:v>9.2328846352787011</c:v>
                </c:pt>
                <c:pt idx="7315">
                  <c:v>9.2328846352787011</c:v>
                </c:pt>
                <c:pt idx="7316">
                  <c:v>9.2328846352787011</c:v>
                </c:pt>
                <c:pt idx="7317">
                  <c:v>9.2328846352787011</c:v>
                </c:pt>
                <c:pt idx="7318">
                  <c:v>9.2328846352787011</c:v>
                </c:pt>
                <c:pt idx="7319">
                  <c:v>9.2328846352787011</c:v>
                </c:pt>
                <c:pt idx="7320">
                  <c:v>9.2328846352787011</c:v>
                </c:pt>
                <c:pt idx="7321">
                  <c:v>9.2328846352787011</c:v>
                </c:pt>
                <c:pt idx="7322">
                  <c:v>9.2328846352787011</c:v>
                </c:pt>
                <c:pt idx="7323">
                  <c:v>9.2328846352787011</c:v>
                </c:pt>
                <c:pt idx="7324">
                  <c:v>9.2328846352787011</c:v>
                </c:pt>
                <c:pt idx="7325">
                  <c:v>9.2328846352787011</c:v>
                </c:pt>
                <c:pt idx="7326">
                  <c:v>9.2328846352787011</c:v>
                </c:pt>
                <c:pt idx="7327">
                  <c:v>9.2328846352787011</c:v>
                </c:pt>
                <c:pt idx="7328">
                  <c:v>9.2328846352787011</c:v>
                </c:pt>
                <c:pt idx="7329">
                  <c:v>9.2328846352787011</c:v>
                </c:pt>
                <c:pt idx="7330">
                  <c:v>9.2328846352787011</c:v>
                </c:pt>
                <c:pt idx="7331">
                  <c:v>9.2328846352787011</c:v>
                </c:pt>
                <c:pt idx="7332">
                  <c:v>9.2328846352787011</c:v>
                </c:pt>
                <c:pt idx="7333">
                  <c:v>9.2328846352787011</c:v>
                </c:pt>
                <c:pt idx="7334">
                  <c:v>9.2328846352787011</c:v>
                </c:pt>
                <c:pt idx="7335">
                  <c:v>9.2328846352787011</c:v>
                </c:pt>
                <c:pt idx="7336">
                  <c:v>9.2328846352787011</c:v>
                </c:pt>
                <c:pt idx="7337">
                  <c:v>9.2328846352787011</c:v>
                </c:pt>
                <c:pt idx="7338">
                  <c:v>9.2328846352787011</c:v>
                </c:pt>
                <c:pt idx="7339">
                  <c:v>9.2328846352787011</c:v>
                </c:pt>
                <c:pt idx="7340">
                  <c:v>9.2328846352787011</c:v>
                </c:pt>
                <c:pt idx="7341">
                  <c:v>9.2328846352787011</c:v>
                </c:pt>
                <c:pt idx="7342">
                  <c:v>9.2328846352787011</c:v>
                </c:pt>
                <c:pt idx="7343">
                  <c:v>9.2328846352787011</c:v>
                </c:pt>
                <c:pt idx="7344">
                  <c:v>9.2328846352787011</c:v>
                </c:pt>
                <c:pt idx="7345">
                  <c:v>9.2328846352787011</c:v>
                </c:pt>
                <c:pt idx="7346">
                  <c:v>9.2328846352787011</c:v>
                </c:pt>
                <c:pt idx="7347">
                  <c:v>9.2328846352787011</c:v>
                </c:pt>
                <c:pt idx="7348">
                  <c:v>9.2328846352787011</c:v>
                </c:pt>
                <c:pt idx="7349">
                  <c:v>9.2328846352787011</c:v>
                </c:pt>
                <c:pt idx="7350">
                  <c:v>9.2328846352787011</c:v>
                </c:pt>
                <c:pt idx="7351">
                  <c:v>9.2328846352787011</c:v>
                </c:pt>
                <c:pt idx="7352">
                  <c:v>9.2328846352787011</c:v>
                </c:pt>
                <c:pt idx="7353">
                  <c:v>9.2328846352787011</c:v>
                </c:pt>
                <c:pt idx="7354">
                  <c:v>9.2328846352787011</c:v>
                </c:pt>
                <c:pt idx="7355">
                  <c:v>9.2328846352787011</c:v>
                </c:pt>
                <c:pt idx="7356">
                  <c:v>9.2328846352787011</c:v>
                </c:pt>
                <c:pt idx="7357">
                  <c:v>9.2328846352787011</c:v>
                </c:pt>
                <c:pt idx="7358">
                  <c:v>9.2328846352787011</c:v>
                </c:pt>
                <c:pt idx="7359">
                  <c:v>9.2328846352787011</c:v>
                </c:pt>
                <c:pt idx="7360">
                  <c:v>9.2328846352787011</c:v>
                </c:pt>
                <c:pt idx="7361">
                  <c:v>9.2328846352787011</c:v>
                </c:pt>
                <c:pt idx="7362">
                  <c:v>9.2328846352787011</c:v>
                </c:pt>
                <c:pt idx="7363">
                  <c:v>9.2328846352787011</c:v>
                </c:pt>
                <c:pt idx="7364">
                  <c:v>9.2328846352787011</c:v>
                </c:pt>
                <c:pt idx="7365">
                  <c:v>9.2328846352787011</c:v>
                </c:pt>
                <c:pt idx="7366">
                  <c:v>9.2328846352787011</c:v>
                </c:pt>
                <c:pt idx="7367">
                  <c:v>9.2328846352787011</c:v>
                </c:pt>
                <c:pt idx="7368">
                  <c:v>9.2328846352787011</c:v>
                </c:pt>
                <c:pt idx="7369">
                  <c:v>9.2328846352787011</c:v>
                </c:pt>
                <c:pt idx="7370">
                  <c:v>9.2328846352787011</c:v>
                </c:pt>
                <c:pt idx="7371">
                  <c:v>9.2328846352787011</c:v>
                </c:pt>
                <c:pt idx="7372">
                  <c:v>9.2328846352787011</c:v>
                </c:pt>
                <c:pt idx="7373">
                  <c:v>9.2328846352787011</c:v>
                </c:pt>
                <c:pt idx="7374">
                  <c:v>9.2328846352787011</c:v>
                </c:pt>
                <c:pt idx="7375">
                  <c:v>9.2328846352787011</c:v>
                </c:pt>
                <c:pt idx="7376">
                  <c:v>9.2328846352787011</c:v>
                </c:pt>
                <c:pt idx="7377">
                  <c:v>9.2328846352787011</c:v>
                </c:pt>
                <c:pt idx="7378">
                  <c:v>9.2328846352787011</c:v>
                </c:pt>
                <c:pt idx="7379">
                  <c:v>9.2328846352787011</c:v>
                </c:pt>
                <c:pt idx="7380">
                  <c:v>9.2328846352787011</c:v>
                </c:pt>
                <c:pt idx="7381">
                  <c:v>9.2328846352787011</c:v>
                </c:pt>
                <c:pt idx="7382">
                  <c:v>9.2328846352787011</c:v>
                </c:pt>
                <c:pt idx="7383">
                  <c:v>9.2328846352787011</c:v>
                </c:pt>
                <c:pt idx="7384">
                  <c:v>9.2328846352787011</c:v>
                </c:pt>
                <c:pt idx="7385">
                  <c:v>9.2328846352787011</c:v>
                </c:pt>
                <c:pt idx="7386">
                  <c:v>9.2328846352787011</c:v>
                </c:pt>
                <c:pt idx="7387">
                  <c:v>9.2328846352787011</c:v>
                </c:pt>
                <c:pt idx="7388">
                  <c:v>9.2328846352787011</c:v>
                </c:pt>
                <c:pt idx="7389">
                  <c:v>9.2328846352787011</c:v>
                </c:pt>
                <c:pt idx="7390">
                  <c:v>9.2328846352787011</c:v>
                </c:pt>
                <c:pt idx="7391">
                  <c:v>9.2328846352787011</c:v>
                </c:pt>
                <c:pt idx="7392">
                  <c:v>9.2328846352787011</c:v>
                </c:pt>
                <c:pt idx="7393">
                  <c:v>9.2328846352787011</c:v>
                </c:pt>
                <c:pt idx="7394">
                  <c:v>9.2328846352787011</c:v>
                </c:pt>
                <c:pt idx="7395">
                  <c:v>9.2328846352787011</c:v>
                </c:pt>
                <c:pt idx="7396">
                  <c:v>9.2328846352787011</c:v>
                </c:pt>
                <c:pt idx="7397">
                  <c:v>9.2328846352787011</c:v>
                </c:pt>
                <c:pt idx="7398">
                  <c:v>9.2328846352787011</c:v>
                </c:pt>
                <c:pt idx="7399">
                  <c:v>9.2328846352787011</c:v>
                </c:pt>
                <c:pt idx="7400">
                  <c:v>9.2328846352787011</c:v>
                </c:pt>
                <c:pt idx="7401">
                  <c:v>9.2328846352787011</c:v>
                </c:pt>
                <c:pt idx="7402">
                  <c:v>9.2328846352787011</c:v>
                </c:pt>
                <c:pt idx="7403">
                  <c:v>9.2328846352787011</c:v>
                </c:pt>
                <c:pt idx="7404">
                  <c:v>9.2328846352787011</c:v>
                </c:pt>
                <c:pt idx="7405">
                  <c:v>9.2328846352787011</c:v>
                </c:pt>
                <c:pt idx="7406">
                  <c:v>9.2328846352787011</c:v>
                </c:pt>
                <c:pt idx="7407">
                  <c:v>9.2328846352787011</c:v>
                </c:pt>
                <c:pt idx="7408">
                  <c:v>9.2328846352787011</c:v>
                </c:pt>
                <c:pt idx="7409">
                  <c:v>9.2328846352787011</c:v>
                </c:pt>
                <c:pt idx="7410">
                  <c:v>9.2328846352787011</c:v>
                </c:pt>
                <c:pt idx="7411">
                  <c:v>9.2328846352787011</c:v>
                </c:pt>
                <c:pt idx="7412">
                  <c:v>9.2328846352787011</c:v>
                </c:pt>
                <c:pt idx="7413">
                  <c:v>9.2328846352787011</c:v>
                </c:pt>
                <c:pt idx="7414">
                  <c:v>9.2328846352787011</c:v>
                </c:pt>
                <c:pt idx="7415">
                  <c:v>9.2328846352787011</c:v>
                </c:pt>
                <c:pt idx="7416">
                  <c:v>9.2328846352787011</c:v>
                </c:pt>
                <c:pt idx="7417">
                  <c:v>9.2328846352787011</c:v>
                </c:pt>
                <c:pt idx="7418">
                  <c:v>9.2328846352787011</c:v>
                </c:pt>
                <c:pt idx="7419">
                  <c:v>9.2328846352787011</c:v>
                </c:pt>
                <c:pt idx="7420">
                  <c:v>9.2328846352787011</c:v>
                </c:pt>
                <c:pt idx="7421">
                  <c:v>9.2328846352787011</c:v>
                </c:pt>
                <c:pt idx="7422">
                  <c:v>9.2328846352787011</c:v>
                </c:pt>
                <c:pt idx="7423">
                  <c:v>9.2328846352787011</c:v>
                </c:pt>
                <c:pt idx="7424">
                  <c:v>9.2328846352787011</c:v>
                </c:pt>
                <c:pt idx="7425">
                  <c:v>9.2328846352787011</c:v>
                </c:pt>
                <c:pt idx="7426">
                  <c:v>9.2328846352787011</c:v>
                </c:pt>
                <c:pt idx="7427">
                  <c:v>9.2328846352787011</c:v>
                </c:pt>
                <c:pt idx="7428">
                  <c:v>9.2328846352787011</c:v>
                </c:pt>
                <c:pt idx="7429">
                  <c:v>9.2328846352787011</c:v>
                </c:pt>
                <c:pt idx="7430">
                  <c:v>9.2328846352787011</c:v>
                </c:pt>
                <c:pt idx="7431">
                  <c:v>9.2328846352787011</c:v>
                </c:pt>
                <c:pt idx="7432">
                  <c:v>9.2328846352787011</c:v>
                </c:pt>
                <c:pt idx="7433">
                  <c:v>9.2328846352787011</c:v>
                </c:pt>
                <c:pt idx="7434">
                  <c:v>9.2328846352787011</c:v>
                </c:pt>
                <c:pt idx="7435">
                  <c:v>9.2328846352787011</c:v>
                </c:pt>
                <c:pt idx="7436">
                  <c:v>9.2328846352787011</c:v>
                </c:pt>
                <c:pt idx="7437">
                  <c:v>9.2328846352787011</c:v>
                </c:pt>
                <c:pt idx="7438">
                  <c:v>9.2328846352787011</c:v>
                </c:pt>
                <c:pt idx="7439">
                  <c:v>9.2328846352787011</c:v>
                </c:pt>
                <c:pt idx="7440">
                  <c:v>9.2328846352787011</c:v>
                </c:pt>
                <c:pt idx="7441">
                  <c:v>9.2328846352787011</c:v>
                </c:pt>
                <c:pt idx="7442">
                  <c:v>9.2328846352787011</c:v>
                </c:pt>
                <c:pt idx="7443">
                  <c:v>9.2328846352787011</c:v>
                </c:pt>
                <c:pt idx="7444">
                  <c:v>9.2328846352787011</c:v>
                </c:pt>
                <c:pt idx="7445">
                  <c:v>9.2328846352787011</c:v>
                </c:pt>
                <c:pt idx="7446">
                  <c:v>9.2328846352787011</c:v>
                </c:pt>
                <c:pt idx="7447">
                  <c:v>9.2328846352787011</c:v>
                </c:pt>
                <c:pt idx="7448">
                  <c:v>9.2328846352787011</c:v>
                </c:pt>
                <c:pt idx="7449">
                  <c:v>9.2328846352787011</c:v>
                </c:pt>
                <c:pt idx="7450">
                  <c:v>9.2328846352787011</c:v>
                </c:pt>
                <c:pt idx="7451">
                  <c:v>9.2328846352787011</c:v>
                </c:pt>
                <c:pt idx="7452">
                  <c:v>9.2328846352787011</c:v>
                </c:pt>
                <c:pt idx="7453">
                  <c:v>9.2328846352787011</c:v>
                </c:pt>
                <c:pt idx="7454">
                  <c:v>9.2328846352787011</c:v>
                </c:pt>
                <c:pt idx="7455">
                  <c:v>9.2328846352787011</c:v>
                </c:pt>
                <c:pt idx="7456">
                  <c:v>9.2328846352787011</c:v>
                </c:pt>
                <c:pt idx="7457">
                  <c:v>9.2328846352787011</c:v>
                </c:pt>
                <c:pt idx="7458">
                  <c:v>9.2328846352787011</c:v>
                </c:pt>
                <c:pt idx="7459">
                  <c:v>9.2328846352787011</c:v>
                </c:pt>
                <c:pt idx="7460">
                  <c:v>9.2328846352787011</c:v>
                </c:pt>
                <c:pt idx="7461">
                  <c:v>9.2328846352787011</c:v>
                </c:pt>
                <c:pt idx="7462">
                  <c:v>9.2328846352787011</c:v>
                </c:pt>
                <c:pt idx="7463">
                  <c:v>9.2328846352787011</c:v>
                </c:pt>
                <c:pt idx="7464">
                  <c:v>9.2328846352787011</c:v>
                </c:pt>
                <c:pt idx="7465">
                  <c:v>9.2328846352787011</c:v>
                </c:pt>
                <c:pt idx="7466">
                  <c:v>9.2328846352787011</c:v>
                </c:pt>
                <c:pt idx="7467">
                  <c:v>9.2328846352787011</c:v>
                </c:pt>
                <c:pt idx="7468">
                  <c:v>9.2328846352787011</c:v>
                </c:pt>
                <c:pt idx="7469">
                  <c:v>9.2328846352787011</c:v>
                </c:pt>
                <c:pt idx="7470">
                  <c:v>9.2328846352787011</c:v>
                </c:pt>
                <c:pt idx="7471">
                  <c:v>9.2328846352787011</c:v>
                </c:pt>
                <c:pt idx="7472">
                  <c:v>9.2328846352787011</c:v>
                </c:pt>
                <c:pt idx="7473">
                  <c:v>9.2328846352787011</c:v>
                </c:pt>
                <c:pt idx="7474">
                  <c:v>9.2328846352787011</c:v>
                </c:pt>
                <c:pt idx="7475">
                  <c:v>9.2328846352787011</c:v>
                </c:pt>
                <c:pt idx="7476">
                  <c:v>9.2328846352787011</c:v>
                </c:pt>
                <c:pt idx="7477">
                  <c:v>9.2328846352787011</c:v>
                </c:pt>
                <c:pt idx="7478">
                  <c:v>9.2328846352787011</c:v>
                </c:pt>
                <c:pt idx="7479">
                  <c:v>9.2328846352787011</c:v>
                </c:pt>
                <c:pt idx="7480">
                  <c:v>9.2328846352787011</c:v>
                </c:pt>
                <c:pt idx="7481">
                  <c:v>9.2328846352787011</c:v>
                </c:pt>
                <c:pt idx="7482">
                  <c:v>9.2328846352787011</c:v>
                </c:pt>
                <c:pt idx="7483">
                  <c:v>9.2328846352787011</c:v>
                </c:pt>
                <c:pt idx="7484">
                  <c:v>9.2328846352787011</c:v>
                </c:pt>
                <c:pt idx="7485">
                  <c:v>9.2328846352787011</c:v>
                </c:pt>
                <c:pt idx="7486">
                  <c:v>9.2328846352787011</c:v>
                </c:pt>
                <c:pt idx="7487">
                  <c:v>9.2328846352787011</c:v>
                </c:pt>
                <c:pt idx="7488">
                  <c:v>9.2328846352787011</c:v>
                </c:pt>
                <c:pt idx="7489">
                  <c:v>9.2328846352787011</c:v>
                </c:pt>
                <c:pt idx="7490">
                  <c:v>9.2328846352787011</c:v>
                </c:pt>
                <c:pt idx="7491">
                  <c:v>9.2328846352787011</c:v>
                </c:pt>
                <c:pt idx="7492">
                  <c:v>9.2328846352787011</c:v>
                </c:pt>
                <c:pt idx="7493">
                  <c:v>9.2328846352787011</c:v>
                </c:pt>
                <c:pt idx="7494">
                  <c:v>9.2328846352787011</c:v>
                </c:pt>
                <c:pt idx="7495">
                  <c:v>9.2328846352787011</c:v>
                </c:pt>
                <c:pt idx="7496">
                  <c:v>9.2328846352787011</c:v>
                </c:pt>
                <c:pt idx="7497">
                  <c:v>9.2328846352787011</c:v>
                </c:pt>
                <c:pt idx="7498">
                  <c:v>9.2328846352787011</c:v>
                </c:pt>
                <c:pt idx="7499">
                  <c:v>9.2328846352787011</c:v>
                </c:pt>
                <c:pt idx="7500">
                  <c:v>9.2328846352787011</c:v>
                </c:pt>
                <c:pt idx="7501">
                  <c:v>9.2328846352787011</c:v>
                </c:pt>
                <c:pt idx="7502">
                  <c:v>9.2328846352787011</c:v>
                </c:pt>
                <c:pt idx="7503">
                  <c:v>9.2328846352787011</c:v>
                </c:pt>
                <c:pt idx="7504">
                  <c:v>9.2328846352787011</c:v>
                </c:pt>
                <c:pt idx="7505">
                  <c:v>9.2328846352787011</c:v>
                </c:pt>
                <c:pt idx="7506">
                  <c:v>9.2328846352787011</c:v>
                </c:pt>
                <c:pt idx="7507">
                  <c:v>9.2328846352787011</c:v>
                </c:pt>
                <c:pt idx="7508">
                  <c:v>9.2328846352787011</c:v>
                </c:pt>
                <c:pt idx="7509">
                  <c:v>9.2328846352787011</c:v>
                </c:pt>
                <c:pt idx="7510">
                  <c:v>9.2328846352787011</c:v>
                </c:pt>
                <c:pt idx="7511">
                  <c:v>9.2328846352787011</c:v>
                </c:pt>
                <c:pt idx="7512">
                  <c:v>9.2328846352787011</c:v>
                </c:pt>
                <c:pt idx="7513">
                  <c:v>9.2328846352787011</c:v>
                </c:pt>
                <c:pt idx="7514">
                  <c:v>9.2328846352787011</c:v>
                </c:pt>
                <c:pt idx="7515">
                  <c:v>9.2328846352787011</c:v>
                </c:pt>
                <c:pt idx="7516">
                  <c:v>9.2328846352787011</c:v>
                </c:pt>
                <c:pt idx="7517">
                  <c:v>9.2328846352787011</c:v>
                </c:pt>
                <c:pt idx="7518">
                  <c:v>9.2328846352787011</c:v>
                </c:pt>
                <c:pt idx="7519">
                  <c:v>9.2328846352787011</c:v>
                </c:pt>
                <c:pt idx="7520">
                  <c:v>9.2328846352787011</c:v>
                </c:pt>
                <c:pt idx="7521">
                  <c:v>9.2328846352787011</c:v>
                </c:pt>
                <c:pt idx="7522">
                  <c:v>9.2328846352787011</c:v>
                </c:pt>
                <c:pt idx="7523">
                  <c:v>9.2328846352787011</c:v>
                </c:pt>
                <c:pt idx="7524">
                  <c:v>9.2328846352787011</c:v>
                </c:pt>
                <c:pt idx="7525">
                  <c:v>9.2328846352787011</c:v>
                </c:pt>
                <c:pt idx="7526">
                  <c:v>9.2328846352787011</c:v>
                </c:pt>
                <c:pt idx="7527">
                  <c:v>9.2328846352787011</c:v>
                </c:pt>
                <c:pt idx="7528">
                  <c:v>9.2328846352787011</c:v>
                </c:pt>
                <c:pt idx="7529">
                  <c:v>9.2328846352787011</c:v>
                </c:pt>
                <c:pt idx="7530">
                  <c:v>9.2328846352787011</c:v>
                </c:pt>
                <c:pt idx="7531">
                  <c:v>9.2328846352787011</c:v>
                </c:pt>
                <c:pt idx="7532">
                  <c:v>9.2328846352787011</c:v>
                </c:pt>
                <c:pt idx="7533">
                  <c:v>9.2328846352787011</c:v>
                </c:pt>
                <c:pt idx="7534">
                  <c:v>9.2328846352787011</c:v>
                </c:pt>
                <c:pt idx="7535">
                  <c:v>9.2328846352787011</c:v>
                </c:pt>
                <c:pt idx="7536">
                  <c:v>9.2328846352787011</c:v>
                </c:pt>
                <c:pt idx="7537">
                  <c:v>9.2328846352787011</c:v>
                </c:pt>
                <c:pt idx="7538">
                  <c:v>9.2328846352787011</c:v>
                </c:pt>
                <c:pt idx="7539">
                  <c:v>9.2328846352787011</c:v>
                </c:pt>
                <c:pt idx="7540">
                  <c:v>9.2328846352787011</c:v>
                </c:pt>
                <c:pt idx="7541">
                  <c:v>9.2328846352787011</c:v>
                </c:pt>
                <c:pt idx="7542">
                  <c:v>9.2328846352787011</c:v>
                </c:pt>
                <c:pt idx="7543">
                  <c:v>9.2328846352787011</c:v>
                </c:pt>
                <c:pt idx="7544">
                  <c:v>9.2328846352787011</c:v>
                </c:pt>
                <c:pt idx="7545">
                  <c:v>9.2328846352787011</c:v>
                </c:pt>
                <c:pt idx="7546">
                  <c:v>9.2328846352787011</c:v>
                </c:pt>
                <c:pt idx="7547">
                  <c:v>9.2328846352787011</c:v>
                </c:pt>
                <c:pt idx="7548">
                  <c:v>9.2328846352787011</c:v>
                </c:pt>
                <c:pt idx="7549">
                  <c:v>9.2328846352787011</c:v>
                </c:pt>
                <c:pt idx="7550">
                  <c:v>9.2328846352787011</c:v>
                </c:pt>
                <c:pt idx="7551">
                  <c:v>9.2328846352787011</c:v>
                </c:pt>
                <c:pt idx="7552">
                  <c:v>9.2328846352787011</c:v>
                </c:pt>
                <c:pt idx="7553">
                  <c:v>9.2328846352787011</c:v>
                </c:pt>
                <c:pt idx="7554">
                  <c:v>9.2328846352787011</c:v>
                </c:pt>
                <c:pt idx="7555">
                  <c:v>9.2328846352787011</c:v>
                </c:pt>
                <c:pt idx="7556">
                  <c:v>9.2328846352787011</c:v>
                </c:pt>
                <c:pt idx="7557">
                  <c:v>9.2328846352787011</c:v>
                </c:pt>
                <c:pt idx="7558">
                  <c:v>9.2328846352787011</c:v>
                </c:pt>
                <c:pt idx="7559">
                  <c:v>9.2328846352787011</c:v>
                </c:pt>
                <c:pt idx="7560">
                  <c:v>9.2328846352787011</c:v>
                </c:pt>
                <c:pt idx="7561">
                  <c:v>9.2328846352787011</c:v>
                </c:pt>
                <c:pt idx="7562">
                  <c:v>9.2328846352787011</c:v>
                </c:pt>
                <c:pt idx="7563">
                  <c:v>9.2328846352787011</c:v>
                </c:pt>
                <c:pt idx="7564">
                  <c:v>9.2328846352787011</c:v>
                </c:pt>
                <c:pt idx="7565">
                  <c:v>9.2328846352787011</c:v>
                </c:pt>
                <c:pt idx="7566">
                  <c:v>9.2328846352787011</c:v>
                </c:pt>
                <c:pt idx="7567">
                  <c:v>9.2328846352787011</c:v>
                </c:pt>
                <c:pt idx="7568">
                  <c:v>9.2328846352787011</c:v>
                </c:pt>
                <c:pt idx="7569">
                  <c:v>9.2328846352787011</c:v>
                </c:pt>
                <c:pt idx="7570">
                  <c:v>9.2328846352787011</c:v>
                </c:pt>
                <c:pt idx="7571">
                  <c:v>9.2328846352787011</c:v>
                </c:pt>
                <c:pt idx="7572">
                  <c:v>9.2328846352787011</c:v>
                </c:pt>
                <c:pt idx="7573">
                  <c:v>9.2328846352787011</c:v>
                </c:pt>
                <c:pt idx="7574">
                  <c:v>9.2328846352787011</c:v>
                </c:pt>
                <c:pt idx="7575">
                  <c:v>9.2328846352787011</c:v>
                </c:pt>
                <c:pt idx="7576">
                  <c:v>9.2328846352787011</c:v>
                </c:pt>
                <c:pt idx="7577">
                  <c:v>9.2328846352787011</c:v>
                </c:pt>
                <c:pt idx="7578">
                  <c:v>9.2328846352787011</c:v>
                </c:pt>
                <c:pt idx="7579">
                  <c:v>9.2328846352787011</c:v>
                </c:pt>
                <c:pt idx="7580">
                  <c:v>9.2328846352787011</c:v>
                </c:pt>
                <c:pt idx="7581">
                  <c:v>9.2328846352787011</c:v>
                </c:pt>
                <c:pt idx="7582">
                  <c:v>9.2328846352787011</c:v>
                </c:pt>
                <c:pt idx="7583">
                  <c:v>9.2328846352787011</c:v>
                </c:pt>
                <c:pt idx="7584">
                  <c:v>9.2328846352787011</c:v>
                </c:pt>
                <c:pt idx="7585">
                  <c:v>9.2328846352787011</c:v>
                </c:pt>
                <c:pt idx="7586">
                  <c:v>9.2328846352787011</c:v>
                </c:pt>
                <c:pt idx="7587">
                  <c:v>9.2328846352787011</c:v>
                </c:pt>
                <c:pt idx="7588">
                  <c:v>9.2328846352787011</c:v>
                </c:pt>
                <c:pt idx="7589">
                  <c:v>9.2328846352787011</c:v>
                </c:pt>
                <c:pt idx="7590">
                  <c:v>9.2328846352787011</c:v>
                </c:pt>
                <c:pt idx="7591">
                  <c:v>9.2328846352787011</c:v>
                </c:pt>
                <c:pt idx="7592">
                  <c:v>9.2328846352787011</c:v>
                </c:pt>
                <c:pt idx="7593">
                  <c:v>9.2328846352787011</c:v>
                </c:pt>
                <c:pt idx="7594">
                  <c:v>9.2328846352787011</c:v>
                </c:pt>
                <c:pt idx="7595">
                  <c:v>9.2328846352787011</c:v>
                </c:pt>
                <c:pt idx="7596">
                  <c:v>9.2328846352787011</c:v>
                </c:pt>
                <c:pt idx="7597">
                  <c:v>9.2328846352787011</c:v>
                </c:pt>
                <c:pt idx="7598">
                  <c:v>9.2328846352787011</c:v>
                </c:pt>
                <c:pt idx="7599">
                  <c:v>9.2328846352787011</c:v>
                </c:pt>
                <c:pt idx="7600">
                  <c:v>9.2328846352787011</c:v>
                </c:pt>
                <c:pt idx="7601">
                  <c:v>9.2328846352787011</c:v>
                </c:pt>
                <c:pt idx="7602">
                  <c:v>9.2328846352787011</c:v>
                </c:pt>
                <c:pt idx="7603">
                  <c:v>9.2328846352787011</c:v>
                </c:pt>
                <c:pt idx="7604">
                  <c:v>9.2328846352787011</c:v>
                </c:pt>
                <c:pt idx="7605">
                  <c:v>9.2328846352787011</c:v>
                </c:pt>
                <c:pt idx="7606">
                  <c:v>9.2328846352787011</c:v>
                </c:pt>
                <c:pt idx="7607">
                  <c:v>9.2328846352787011</c:v>
                </c:pt>
                <c:pt idx="7608">
                  <c:v>9.2328846352787011</c:v>
                </c:pt>
                <c:pt idx="7609">
                  <c:v>9.2328846352787011</c:v>
                </c:pt>
                <c:pt idx="7610">
                  <c:v>9.2328846352787011</c:v>
                </c:pt>
                <c:pt idx="7611">
                  <c:v>9.2328846352787011</c:v>
                </c:pt>
                <c:pt idx="7612">
                  <c:v>9.2328846352787011</c:v>
                </c:pt>
                <c:pt idx="7613">
                  <c:v>9.2328846352787011</c:v>
                </c:pt>
                <c:pt idx="7614">
                  <c:v>9.2328846352787011</c:v>
                </c:pt>
                <c:pt idx="7615">
                  <c:v>9.2328846352787011</c:v>
                </c:pt>
                <c:pt idx="7616">
                  <c:v>9.2328846352787011</c:v>
                </c:pt>
                <c:pt idx="7617">
                  <c:v>9.2328846352787011</c:v>
                </c:pt>
                <c:pt idx="7618">
                  <c:v>9.2328846352787011</c:v>
                </c:pt>
                <c:pt idx="7619">
                  <c:v>9.2328846352787011</c:v>
                </c:pt>
                <c:pt idx="7620">
                  <c:v>9.2328846352787011</c:v>
                </c:pt>
                <c:pt idx="7621">
                  <c:v>9.2328846352787011</c:v>
                </c:pt>
                <c:pt idx="7622">
                  <c:v>9.2328846352787011</c:v>
                </c:pt>
                <c:pt idx="7623">
                  <c:v>9.2328846352787011</c:v>
                </c:pt>
                <c:pt idx="7624">
                  <c:v>9.2328846352787011</c:v>
                </c:pt>
                <c:pt idx="7625">
                  <c:v>9.2328846352787011</c:v>
                </c:pt>
                <c:pt idx="7626">
                  <c:v>9.2328846352787011</c:v>
                </c:pt>
                <c:pt idx="7627">
                  <c:v>9.2328846352787011</c:v>
                </c:pt>
                <c:pt idx="7628">
                  <c:v>9.2328846352787011</c:v>
                </c:pt>
                <c:pt idx="7629">
                  <c:v>9.2328846352787011</c:v>
                </c:pt>
                <c:pt idx="7630">
                  <c:v>9.2328846352787011</c:v>
                </c:pt>
                <c:pt idx="7631">
                  <c:v>9.2328846352787011</c:v>
                </c:pt>
                <c:pt idx="7632">
                  <c:v>9.2328846352787011</c:v>
                </c:pt>
                <c:pt idx="7633">
                  <c:v>9.2328846352787011</c:v>
                </c:pt>
                <c:pt idx="7634">
                  <c:v>9.2328846352787011</c:v>
                </c:pt>
                <c:pt idx="7635">
                  <c:v>9.2328846352787011</c:v>
                </c:pt>
                <c:pt idx="7636">
                  <c:v>9.2328846352787011</c:v>
                </c:pt>
                <c:pt idx="7637">
                  <c:v>9.2328846352787011</c:v>
                </c:pt>
                <c:pt idx="7638">
                  <c:v>9.2328846352787011</c:v>
                </c:pt>
                <c:pt idx="7639">
                  <c:v>9.2328846352787011</c:v>
                </c:pt>
                <c:pt idx="7640">
                  <c:v>9.2328846352787011</c:v>
                </c:pt>
                <c:pt idx="7641">
                  <c:v>9.2328846352787011</c:v>
                </c:pt>
                <c:pt idx="7642">
                  <c:v>9.2328846352787011</c:v>
                </c:pt>
                <c:pt idx="7643">
                  <c:v>9.2328846352787011</c:v>
                </c:pt>
                <c:pt idx="7644">
                  <c:v>9.2328846352787011</c:v>
                </c:pt>
                <c:pt idx="7645">
                  <c:v>9.2328846352787011</c:v>
                </c:pt>
                <c:pt idx="7646">
                  <c:v>9.2328846352787011</c:v>
                </c:pt>
                <c:pt idx="7647">
                  <c:v>9.2328846352787011</c:v>
                </c:pt>
                <c:pt idx="7648">
                  <c:v>9.2328846352787011</c:v>
                </c:pt>
                <c:pt idx="7649">
                  <c:v>9.2328846352787011</c:v>
                </c:pt>
                <c:pt idx="7650">
                  <c:v>9.2328846352787011</c:v>
                </c:pt>
                <c:pt idx="7651">
                  <c:v>9.2328846352787011</c:v>
                </c:pt>
                <c:pt idx="7652">
                  <c:v>9.2328846352787011</c:v>
                </c:pt>
                <c:pt idx="7653">
                  <c:v>9.2328846352787011</c:v>
                </c:pt>
                <c:pt idx="7654">
                  <c:v>9.2328846352787011</c:v>
                </c:pt>
                <c:pt idx="7655">
                  <c:v>9.2328846352787011</c:v>
                </c:pt>
                <c:pt idx="7656">
                  <c:v>9.2328846352787011</c:v>
                </c:pt>
                <c:pt idx="7657">
                  <c:v>9.2328846352787011</c:v>
                </c:pt>
                <c:pt idx="7658">
                  <c:v>9.2328846352787011</c:v>
                </c:pt>
                <c:pt idx="7659">
                  <c:v>9.2328846352787011</c:v>
                </c:pt>
                <c:pt idx="7660">
                  <c:v>9.2328846352787011</c:v>
                </c:pt>
                <c:pt idx="7661">
                  <c:v>9.2328846352787011</c:v>
                </c:pt>
                <c:pt idx="7662">
                  <c:v>9.2328846352787011</c:v>
                </c:pt>
                <c:pt idx="7663">
                  <c:v>9.2328846352787011</c:v>
                </c:pt>
                <c:pt idx="7664">
                  <c:v>9.2328846352787011</c:v>
                </c:pt>
                <c:pt idx="7665">
                  <c:v>9.2328846352787011</c:v>
                </c:pt>
                <c:pt idx="7666">
                  <c:v>9.2328846352787011</c:v>
                </c:pt>
                <c:pt idx="7667">
                  <c:v>9.2328846352787011</c:v>
                </c:pt>
                <c:pt idx="7668">
                  <c:v>9.2328846352787011</c:v>
                </c:pt>
                <c:pt idx="7669">
                  <c:v>9.2328846352787011</c:v>
                </c:pt>
                <c:pt idx="7670">
                  <c:v>9.2328846352787011</c:v>
                </c:pt>
                <c:pt idx="7671">
                  <c:v>9.2328846352787011</c:v>
                </c:pt>
                <c:pt idx="7672">
                  <c:v>9.2328846352787011</c:v>
                </c:pt>
                <c:pt idx="7673">
                  <c:v>9.2328846352787011</c:v>
                </c:pt>
                <c:pt idx="7674">
                  <c:v>9.2328846352787011</c:v>
                </c:pt>
                <c:pt idx="7675">
                  <c:v>9.2328846352787011</c:v>
                </c:pt>
                <c:pt idx="7676">
                  <c:v>9.2328846352787011</c:v>
                </c:pt>
                <c:pt idx="7677">
                  <c:v>9.2328846352787011</c:v>
                </c:pt>
                <c:pt idx="7678">
                  <c:v>9.2328846352787011</c:v>
                </c:pt>
                <c:pt idx="7679">
                  <c:v>9.2328846352787011</c:v>
                </c:pt>
                <c:pt idx="7680">
                  <c:v>9.2328846352787011</c:v>
                </c:pt>
                <c:pt idx="7681">
                  <c:v>9.2328846352787011</c:v>
                </c:pt>
                <c:pt idx="7682">
                  <c:v>9.2328846352787011</c:v>
                </c:pt>
                <c:pt idx="7683">
                  <c:v>9.2328846352787011</c:v>
                </c:pt>
                <c:pt idx="7684">
                  <c:v>9.2328846352787011</c:v>
                </c:pt>
                <c:pt idx="7685">
                  <c:v>9.2328846352787011</c:v>
                </c:pt>
                <c:pt idx="7686">
                  <c:v>9.2328846352787011</c:v>
                </c:pt>
                <c:pt idx="7687">
                  <c:v>9.2328846352787011</c:v>
                </c:pt>
                <c:pt idx="7688">
                  <c:v>9.2328846352787011</c:v>
                </c:pt>
                <c:pt idx="7689">
                  <c:v>9.2328846352787011</c:v>
                </c:pt>
                <c:pt idx="7690">
                  <c:v>9.2328846352787011</c:v>
                </c:pt>
                <c:pt idx="7691">
                  <c:v>9.2328846352787011</c:v>
                </c:pt>
                <c:pt idx="7692">
                  <c:v>9.2328846352787011</c:v>
                </c:pt>
                <c:pt idx="7693">
                  <c:v>9.2328846352787011</c:v>
                </c:pt>
                <c:pt idx="7694">
                  <c:v>9.2328846352787011</c:v>
                </c:pt>
                <c:pt idx="7695">
                  <c:v>9.2328846352787011</c:v>
                </c:pt>
                <c:pt idx="7696">
                  <c:v>9.2328846352787011</c:v>
                </c:pt>
                <c:pt idx="7697">
                  <c:v>9.2328846352787011</c:v>
                </c:pt>
                <c:pt idx="7698">
                  <c:v>9.2328846352787011</c:v>
                </c:pt>
                <c:pt idx="7699">
                  <c:v>9.2328846352787011</c:v>
                </c:pt>
                <c:pt idx="7700">
                  <c:v>9.2328846352787011</c:v>
                </c:pt>
                <c:pt idx="7701">
                  <c:v>9.2328846352787011</c:v>
                </c:pt>
                <c:pt idx="7702">
                  <c:v>9.2328846352787011</c:v>
                </c:pt>
                <c:pt idx="7703">
                  <c:v>9.2328846352787011</c:v>
                </c:pt>
                <c:pt idx="7704">
                  <c:v>9.2328846352787011</c:v>
                </c:pt>
                <c:pt idx="7705">
                  <c:v>9.2328846352787011</c:v>
                </c:pt>
                <c:pt idx="7706">
                  <c:v>9.2328846352787011</c:v>
                </c:pt>
                <c:pt idx="7707">
                  <c:v>9.2328846352787011</c:v>
                </c:pt>
                <c:pt idx="7708">
                  <c:v>9.2328846352787011</c:v>
                </c:pt>
                <c:pt idx="7709">
                  <c:v>9.2328846352787011</c:v>
                </c:pt>
                <c:pt idx="7710">
                  <c:v>9.2328846352787011</c:v>
                </c:pt>
                <c:pt idx="7711">
                  <c:v>9.2328846352787011</c:v>
                </c:pt>
                <c:pt idx="7712">
                  <c:v>9.2328846352787011</c:v>
                </c:pt>
                <c:pt idx="7713">
                  <c:v>9.2328846352787011</c:v>
                </c:pt>
                <c:pt idx="7714">
                  <c:v>9.2328846352787011</c:v>
                </c:pt>
                <c:pt idx="7715">
                  <c:v>9.2328846352787011</c:v>
                </c:pt>
                <c:pt idx="7716">
                  <c:v>9.2328846352787011</c:v>
                </c:pt>
                <c:pt idx="7717">
                  <c:v>9.2328846352787011</c:v>
                </c:pt>
                <c:pt idx="7718">
                  <c:v>9.2328846352787011</c:v>
                </c:pt>
                <c:pt idx="7719">
                  <c:v>9.2328846352787011</c:v>
                </c:pt>
                <c:pt idx="7720">
                  <c:v>9.2328846352787011</c:v>
                </c:pt>
                <c:pt idx="7721">
                  <c:v>9.2328846352787011</c:v>
                </c:pt>
                <c:pt idx="7722">
                  <c:v>9.2328846352787011</c:v>
                </c:pt>
                <c:pt idx="7723">
                  <c:v>9.2328846352787011</c:v>
                </c:pt>
                <c:pt idx="7724">
                  <c:v>9.2328846352787011</c:v>
                </c:pt>
                <c:pt idx="7725">
                  <c:v>9.2328846352787011</c:v>
                </c:pt>
                <c:pt idx="7726">
                  <c:v>9.2328846352787011</c:v>
                </c:pt>
                <c:pt idx="7727">
                  <c:v>9.2328846352787011</c:v>
                </c:pt>
                <c:pt idx="7728">
                  <c:v>9.2328846352787011</c:v>
                </c:pt>
                <c:pt idx="7729">
                  <c:v>9.2328846352787011</c:v>
                </c:pt>
                <c:pt idx="7730">
                  <c:v>9.2328846352787011</c:v>
                </c:pt>
                <c:pt idx="7731">
                  <c:v>9.2328846352787011</c:v>
                </c:pt>
                <c:pt idx="7732">
                  <c:v>9.2328846352787011</c:v>
                </c:pt>
                <c:pt idx="7733">
                  <c:v>9.2328846352787011</c:v>
                </c:pt>
                <c:pt idx="7734">
                  <c:v>9.2328846352787011</c:v>
                </c:pt>
                <c:pt idx="7735">
                  <c:v>9.2328846352787011</c:v>
                </c:pt>
                <c:pt idx="7736">
                  <c:v>9.2328846352787011</c:v>
                </c:pt>
                <c:pt idx="7737">
                  <c:v>9.2328846352787011</c:v>
                </c:pt>
                <c:pt idx="7738">
                  <c:v>9.2328846352787011</c:v>
                </c:pt>
                <c:pt idx="7739">
                  <c:v>9.2328846352787011</c:v>
                </c:pt>
                <c:pt idx="7740">
                  <c:v>9.2328846352787011</c:v>
                </c:pt>
                <c:pt idx="7741">
                  <c:v>9.2328846352787011</c:v>
                </c:pt>
                <c:pt idx="7742">
                  <c:v>9.2328846352787011</c:v>
                </c:pt>
                <c:pt idx="7743">
                  <c:v>9.2328846352787011</c:v>
                </c:pt>
                <c:pt idx="7744">
                  <c:v>9.2328846352787011</c:v>
                </c:pt>
                <c:pt idx="7745">
                  <c:v>9.2328846352787011</c:v>
                </c:pt>
                <c:pt idx="7746">
                  <c:v>9.2328846352787011</c:v>
                </c:pt>
                <c:pt idx="7747">
                  <c:v>9.2328846352787011</c:v>
                </c:pt>
                <c:pt idx="7748">
                  <c:v>9.2328846352787011</c:v>
                </c:pt>
                <c:pt idx="7749">
                  <c:v>9.2328846352787011</c:v>
                </c:pt>
                <c:pt idx="7750">
                  <c:v>9.2328846352787011</c:v>
                </c:pt>
                <c:pt idx="7751">
                  <c:v>9.2328846352787011</c:v>
                </c:pt>
                <c:pt idx="7752">
                  <c:v>9.2328846352787011</c:v>
                </c:pt>
                <c:pt idx="7753">
                  <c:v>9.2328846352787011</c:v>
                </c:pt>
                <c:pt idx="7754">
                  <c:v>9.2328846352787011</c:v>
                </c:pt>
                <c:pt idx="7755">
                  <c:v>9.2328846352787011</c:v>
                </c:pt>
                <c:pt idx="7756">
                  <c:v>9.2328846352787011</c:v>
                </c:pt>
                <c:pt idx="7757">
                  <c:v>9.2328846352787011</c:v>
                </c:pt>
                <c:pt idx="7758">
                  <c:v>9.2328846352787011</c:v>
                </c:pt>
                <c:pt idx="7759">
                  <c:v>9.2328846352787011</c:v>
                </c:pt>
                <c:pt idx="7760">
                  <c:v>9.2328846352787011</c:v>
                </c:pt>
                <c:pt idx="7761">
                  <c:v>9.2328846352787011</c:v>
                </c:pt>
                <c:pt idx="7762">
                  <c:v>9.2328846352787011</c:v>
                </c:pt>
                <c:pt idx="7763">
                  <c:v>9.2328846352787011</c:v>
                </c:pt>
                <c:pt idx="7764">
                  <c:v>9.2328846352787011</c:v>
                </c:pt>
                <c:pt idx="7765">
                  <c:v>9.2328846352787011</c:v>
                </c:pt>
                <c:pt idx="7766">
                  <c:v>9.2328846352787011</c:v>
                </c:pt>
                <c:pt idx="7767">
                  <c:v>9.2328846352787011</c:v>
                </c:pt>
                <c:pt idx="7768">
                  <c:v>9.2328846352787011</c:v>
                </c:pt>
                <c:pt idx="7769">
                  <c:v>9.2328846352787011</c:v>
                </c:pt>
                <c:pt idx="7770">
                  <c:v>9.2328846352787011</c:v>
                </c:pt>
                <c:pt idx="7771">
                  <c:v>9.2328846352787011</c:v>
                </c:pt>
                <c:pt idx="7772">
                  <c:v>9.2328846352787011</c:v>
                </c:pt>
                <c:pt idx="7773">
                  <c:v>9.2328846352787011</c:v>
                </c:pt>
                <c:pt idx="7774">
                  <c:v>9.2328846352787011</c:v>
                </c:pt>
                <c:pt idx="7775">
                  <c:v>9.2328846352787011</c:v>
                </c:pt>
                <c:pt idx="7776">
                  <c:v>9.2328846352787011</c:v>
                </c:pt>
                <c:pt idx="7777">
                  <c:v>9.2328846352787011</c:v>
                </c:pt>
                <c:pt idx="7778">
                  <c:v>9.2328846352787011</c:v>
                </c:pt>
                <c:pt idx="7779">
                  <c:v>9.2328846352787011</c:v>
                </c:pt>
                <c:pt idx="7780">
                  <c:v>9.2328846352787011</c:v>
                </c:pt>
                <c:pt idx="7781">
                  <c:v>9.2328846352787011</c:v>
                </c:pt>
                <c:pt idx="7782">
                  <c:v>9.2328846352787011</c:v>
                </c:pt>
                <c:pt idx="7783">
                  <c:v>9.2328846352787011</c:v>
                </c:pt>
                <c:pt idx="7784">
                  <c:v>9.2328846352787011</c:v>
                </c:pt>
                <c:pt idx="7785">
                  <c:v>9.2328846352787011</c:v>
                </c:pt>
                <c:pt idx="7786">
                  <c:v>9.2328846352787011</c:v>
                </c:pt>
                <c:pt idx="7787">
                  <c:v>9.2328846352787011</c:v>
                </c:pt>
                <c:pt idx="7788">
                  <c:v>9.2328846352787011</c:v>
                </c:pt>
                <c:pt idx="7789">
                  <c:v>9.2328846352787011</c:v>
                </c:pt>
                <c:pt idx="7790">
                  <c:v>9.2328846352787011</c:v>
                </c:pt>
                <c:pt idx="7791">
                  <c:v>9.2328846352787011</c:v>
                </c:pt>
                <c:pt idx="7792">
                  <c:v>9.2328846352787011</c:v>
                </c:pt>
                <c:pt idx="7793">
                  <c:v>9.2328846352787011</c:v>
                </c:pt>
                <c:pt idx="7794">
                  <c:v>9.2328846352787011</c:v>
                </c:pt>
                <c:pt idx="7795">
                  <c:v>9.2328846352787011</c:v>
                </c:pt>
                <c:pt idx="7796">
                  <c:v>9.2328846352787011</c:v>
                </c:pt>
                <c:pt idx="7797">
                  <c:v>9.2328846352787011</c:v>
                </c:pt>
                <c:pt idx="7798">
                  <c:v>9.2328846352787011</c:v>
                </c:pt>
                <c:pt idx="7799">
                  <c:v>9.2328846352787011</c:v>
                </c:pt>
                <c:pt idx="7800">
                  <c:v>9.2328846352787011</c:v>
                </c:pt>
                <c:pt idx="7801">
                  <c:v>9.2328846352787011</c:v>
                </c:pt>
                <c:pt idx="7802">
                  <c:v>9.2328846352787011</c:v>
                </c:pt>
                <c:pt idx="7803">
                  <c:v>9.2328846352787011</c:v>
                </c:pt>
                <c:pt idx="7804">
                  <c:v>9.2328846352787011</c:v>
                </c:pt>
                <c:pt idx="7805">
                  <c:v>9.2328846352787011</c:v>
                </c:pt>
                <c:pt idx="7806">
                  <c:v>9.2328846352787011</c:v>
                </c:pt>
                <c:pt idx="7807">
                  <c:v>9.2328846352787011</c:v>
                </c:pt>
                <c:pt idx="7808">
                  <c:v>9.2328846352787011</c:v>
                </c:pt>
                <c:pt idx="7809">
                  <c:v>9.2328846352787011</c:v>
                </c:pt>
                <c:pt idx="7810">
                  <c:v>9.2328846352787011</c:v>
                </c:pt>
                <c:pt idx="7811">
                  <c:v>9.2328846352787011</c:v>
                </c:pt>
                <c:pt idx="7812">
                  <c:v>9.2328846352787011</c:v>
                </c:pt>
                <c:pt idx="7813">
                  <c:v>9.2328846352787011</c:v>
                </c:pt>
                <c:pt idx="7814">
                  <c:v>9.2328846352787011</c:v>
                </c:pt>
                <c:pt idx="7815">
                  <c:v>9.2328846352787011</c:v>
                </c:pt>
                <c:pt idx="7816">
                  <c:v>9.2328846352787011</c:v>
                </c:pt>
                <c:pt idx="7817">
                  <c:v>9.2328846352787011</c:v>
                </c:pt>
                <c:pt idx="7818">
                  <c:v>9.2328846352787011</c:v>
                </c:pt>
                <c:pt idx="7819">
                  <c:v>9.2328846352787011</c:v>
                </c:pt>
                <c:pt idx="7820">
                  <c:v>9.2328846352787011</c:v>
                </c:pt>
                <c:pt idx="7821">
                  <c:v>9.2328846352787011</c:v>
                </c:pt>
                <c:pt idx="7822">
                  <c:v>9.2328846352787011</c:v>
                </c:pt>
                <c:pt idx="7823">
                  <c:v>9.2328846352787011</c:v>
                </c:pt>
                <c:pt idx="7824">
                  <c:v>9.2328846352787011</c:v>
                </c:pt>
                <c:pt idx="7825">
                  <c:v>9.2328846352787011</c:v>
                </c:pt>
                <c:pt idx="7826">
                  <c:v>9.2328846352787011</c:v>
                </c:pt>
                <c:pt idx="7827">
                  <c:v>9.2328846352787011</c:v>
                </c:pt>
                <c:pt idx="7828">
                  <c:v>9.2328846352787011</c:v>
                </c:pt>
                <c:pt idx="7829">
                  <c:v>9.2328846352787011</c:v>
                </c:pt>
                <c:pt idx="7830">
                  <c:v>9.2328846352787011</c:v>
                </c:pt>
                <c:pt idx="7831">
                  <c:v>9.2328846352787011</c:v>
                </c:pt>
                <c:pt idx="7832">
                  <c:v>9.2328846352787011</c:v>
                </c:pt>
                <c:pt idx="7833">
                  <c:v>9.2328846352787011</c:v>
                </c:pt>
                <c:pt idx="7834">
                  <c:v>9.2328846352787011</c:v>
                </c:pt>
                <c:pt idx="7835">
                  <c:v>9.2328846352787011</c:v>
                </c:pt>
                <c:pt idx="7836">
                  <c:v>9.2328846352787011</c:v>
                </c:pt>
                <c:pt idx="7837">
                  <c:v>9.2328846352787011</c:v>
                </c:pt>
                <c:pt idx="7838">
                  <c:v>9.2328846352787011</c:v>
                </c:pt>
                <c:pt idx="7839">
                  <c:v>9.2328846352787011</c:v>
                </c:pt>
                <c:pt idx="7840">
                  <c:v>9.2328846352787011</c:v>
                </c:pt>
                <c:pt idx="7841">
                  <c:v>9.2328846352787011</c:v>
                </c:pt>
                <c:pt idx="7842">
                  <c:v>9.2328846352787011</c:v>
                </c:pt>
                <c:pt idx="7843">
                  <c:v>9.2328846352787011</c:v>
                </c:pt>
                <c:pt idx="7844">
                  <c:v>9.2328846352787011</c:v>
                </c:pt>
                <c:pt idx="7845">
                  <c:v>9.2328846352787011</c:v>
                </c:pt>
                <c:pt idx="7846">
                  <c:v>9.2328846352787011</c:v>
                </c:pt>
                <c:pt idx="7847">
                  <c:v>9.2328846352787011</c:v>
                </c:pt>
                <c:pt idx="7848">
                  <c:v>9.2328846352787011</c:v>
                </c:pt>
                <c:pt idx="7849">
                  <c:v>9.2328846352787011</c:v>
                </c:pt>
                <c:pt idx="7850">
                  <c:v>9.2328846352787011</c:v>
                </c:pt>
                <c:pt idx="7851">
                  <c:v>9.2328846352787011</c:v>
                </c:pt>
                <c:pt idx="7852">
                  <c:v>9.2328846352787011</c:v>
                </c:pt>
                <c:pt idx="7853">
                  <c:v>9.2328846352787011</c:v>
                </c:pt>
                <c:pt idx="7854">
                  <c:v>9.2328846352787011</c:v>
                </c:pt>
                <c:pt idx="7855">
                  <c:v>9.2328846352787011</c:v>
                </c:pt>
                <c:pt idx="7856">
                  <c:v>9.2328846352787011</c:v>
                </c:pt>
                <c:pt idx="7857">
                  <c:v>9.2328846352787011</c:v>
                </c:pt>
                <c:pt idx="7858">
                  <c:v>9.2328846352787011</c:v>
                </c:pt>
                <c:pt idx="7859">
                  <c:v>9.2328846352787011</c:v>
                </c:pt>
                <c:pt idx="7860">
                  <c:v>9.2328846352787011</c:v>
                </c:pt>
                <c:pt idx="7861">
                  <c:v>9.2328846352787011</c:v>
                </c:pt>
                <c:pt idx="7862">
                  <c:v>9.2328846352787011</c:v>
                </c:pt>
                <c:pt idx="7863">
                  <c:v>9.2328846352787011</c:v>
                </c:pt>
                <c:pt idx="7864">
                  <c:v>9.2328846352787011</c:v>
                </c:pt>
                <c:pt idx="7865">
                  <c:v>9.2328846352787011</c:v>
                </c:pt>
                <c:pt idx="7866">
                  <c:v>9.2328846352787011</c:v>
                </c:pt>
                <c:pt idx="7867">
                  <c:v>9.2328846352787011</c:v>
                </c:pt>
                <c:pt idx="7868">
                  <c:v>9.2328846352787011</c:v>
                </c:pt>
                <c:pt idx="7869">
                  <c:v>9.2328846352787011</c:v>
                </c:pt>
                <c:pt idx="7870">
                  <c:v>9.2328846352787011</c:v>
                </c:pt>
                <c:pt idx="7871">
                  <c:v>9.2328846352787011</c:v>
                </c:pt>
                <c:pt idx="7872">
                  <c:v>9.2328846352787011</c:v>
                </c:pt>
                <c:pt idx="7873">
                  <c:v>9.2328846352787011</c:v>
                </c:pt>
                <c:pt idx="7874">
                  <c:v>9.2328846352787011</c:v>
                </c:pt>
                <c:pt idx="7875">
                  <c:v>9.2328846352787011</c:v>
                </c:pt>
                <c:pt idx="7876">
                  <c:v>9.2328846352787011</c:v>
                </c:pt>
                <c:pt idx="7877">
                  <c:v>9.2328846352787011</c:v>
                </c:pt>
                <c:pt idx="7878">
                  <c:v>9.2328846352787011</c:v>
                </c:pt>
                <c:pt idx="7879">
                  <c:v>9.2328846352787011</c:v>
                </c:pt>
                <c:pt idx="7880">
                  <c:v>9.2328846352787011</c:v>
                </c:pt>
                <c:pt idx="7881">
                  <c:v>9.2328846352787011</c:v>
                </c:pt>
                <c:pt idx="7882">
                  <c:v>9.2328846352787011</c:v>
                </c:pt>
                <c:pt idx="7883">
                  <c:v>9.2328846352787011</c:v>
                </c:pt>
                <c:pt idx="7884">
                  <c:v>9.2328846352787011</c:v>
                </c:pt>
                <c:pt idx="7885">
                  <c:v>9.2328846352787011</c:v>
                </c:pt>
                <c:pt idx="7886">
                  <c:v>9.2328846352787011</c:v>
                </c:pt>
                <c:pt idx="7887">
                  <c:v>9.2328846352787011</c:v>
                </c:pt>
                <c:pt idx="7888">
                  <c:v>9.2328846352787011</c:v>
                </c:pt>
                <c:pt idx="7889">
                  <c:v>9.2328846352787011</c:v>
                </c:pt>
                <c:pt idx="7890">
                  <c:v>9.2328846352787011</c:v>
                </c:pt>
                <c:pt idx="7891">
                  <c:v>9.2328846352787011</c:v>
                </c:pt>
                <c:pt idx="7892">
                  <c:v>9.2328846352787011</c:v>
                </c:pt>
                <c:pt idx="7893">
                  <c:v>9.2328846352787011</c:v>
                </c:pt>
                <c:pt idx="7894">
                  <c:v>9.2328846352787011</c:v>
                </c:pt>
                <c:pt idx="7895">
                  <c:v>9.2328846352787011</c:v>
                </c:pt>
                <c:pt idx="7896">
                  <c:v>9.2328846352787011</c:v>
                </c:pt>
                <c:pt idx="7897">
                  <c:v>9.2328846352787011</c:v>
                </c:pt>
                <c:pt idx="7898">
                  <c:v>9.2328846352787011</c:v>
                </c:pt>
                <c:pt idx="7899">
                  <c:v>9.2328846352787011</c:v>
                </c:pt>
                <c:pt idx="7900">
                  <c:v>9.2328846352787011</c:v>
                </c:pt>
                <c:pt idx="7901">
                  <c:v>9.2328846352787011</c:v>
                </c:pt>
                <c:pt idx="7902">
                  <c:v>9.2328846352787011</c:v>
                </c:pt>
                <c:pt idx="7903">
                  <c:v>9.2328846352787011</c:v>
                </c:pt>
                <c:pt idx="7904">
                  <c:v>9.2328846352787011</c:v>
                </c:pt>
                <c:pt idx="7905">
                  <c:v>9.2328846352787011</c:v>
                </c:pt>
                <c:pt idx="7906">
                  <c:v>9.2328846352787011</c:v>
                </c:pt>
                <c:pt idx="7907">
                  <c:v>9.2328846352787011</c:v>
                </c:pt>
                <c:pt idx="7908">
                  <c:v>9.2328846352787011</c:v>
                </c:pt>
                <c:pt idx="7909">
                  <c:v>9.2328846352787011</c:v>
                </c:pt>
                <c:pt idx="7910">
                  <c:v>9.2328846352787011</c:v>
                </c:pt>
                <c:pt idx="7911">
                  <c:v>9.2328846352787011</c:v>
                </c:pt>
                <c:pt idx="7912">
                  <c:v>9.2328846352787011</c:v>
                </c:pt>
                <c:pt idx="7913">
                  <c:v>9.2328846352787011</c:v>
                </c:pt>
                <c:pt idx="7914">
                  <c:v>9.2328846352787011</c:v>
                </c:pt>
                <c:pt idx="7915">
                  <c:v>9.2328846352787011</c:v>
                </c:pt>
                <c:pt idx="7916">
                  <c:v>9.2328846352787011</c:v>
                </c:pt>
                <c:pt idx="7917">
                  <c:v>9.2328846352787011</c:v>
                </c:pt>
                <c:pt idx="7918">
                  <c:v>9.2328846352787011</c:v>
                </c:pt>
                <c:pt idx="7919">
                  <c:v>9.2328846352787011</c:v>
                </c:pt>
                <c:pt idx="7920">
                  <c:v>9.2328846352787011</c:v>
                </c:pt>
                <c:pt idx="7921">
                  <c:v>9.2328846352787011</c:v>
                </c:pt>
                <c:pt idx="7922">
                  <c:v>9.2328846352787011</c:v>
                </c:pt>
                <c:pt idx="7923">
                  <c:v>9.2328846352787011</c:v>
                </c:pt>
                <c:pt idx="7924">
                  <c:v>9.2328846352787011</c:v>
                </c:pt>
                <c:pt idx="7925">
                  <c:v>9.2328846352787011</c:v>
                </c:pt>
                <c:pt idx="7926">
                  <c:v>9.2328846352787011</c:v>
                </c:pt>
                <c:pt idx="7927">
                  <c:v>9.2328846352787011</c:v>
                </c:pt>
                <c:pt idx="7928">
                  <c:v>9.2328846352787011</c:v>
                </c:pt>
                <c:pt idx="7929">
                  <c:v>9.2328846352787011</c:v>
                </c:pt>
                <c:pt idx="7930">
                  <c:v>9.2328846352787011</c:v>
                </c:pt>
                <c:pt idx="7931">
                  <c:v>9.2328846352787011</c:v>
                </c:pt>
                <c:pt idx="7932">
                  <c:v>9.2328846352787011</c:v>
                </c:pt>
                <c:pt idx="7933">
                  <c:v>9.2328846352787011</c:v>
                </c:pt>
                <c:pt idx="7934">
                  <c:v>9.2328846352787011</c:v>
                </c:pt>
                <c:pt idx="7935">
                  <c:v>9.2328846352787011</c:v>
                </c:pt>
                <c:pt idx="7936">
                  <c:v>9.2328846352787011</c:v>
                </c:pt>
                <c:pt idx="7937">
                  <c:v>9.2328846352787011</c:v>
                </c:pt>
                <c:pt idx="7938">
                  <c:v>9.2328846352787011</c:v>
                </c:pt>
                <c:pt idx="7939">
                  <c:v>9.2328846352787011</c:v>
                </c:pt>
                <c:pt idx="7940">
                  <c:v>9.2328846352787011</c:v>
                </c:pt>
                <c:pt idx="7941">
                  <c:v>9.2328846352787011</c:v>
                </c:pt>
                <c:pt idx="7942">
                  <c:v>9.2328846352787011</c:v>
                </c:pt>
                <c:pt idx="7943">
                  <c:v>9.2328846352787011</c:v>
                </c:pt>
                <c:pt idx="7944">
                  <c:v>9.2328846352787011</c:v>
                </c:pt>
                <c:pt idx="7945">
                  <c:v>9.2328846352787011</c:v>
                </c:pt>
                <c:pt idx="7946">
                  <c:v>9.2328846352787011</c:v>
                </c:pt>
                <c:pt idx="7947">
                  <c:v>9.2328846352787011</c:v>
                </c:pt>
                <c:pt idx="7948">
                  <c:v>9.2328846352787011</c:v>
                </c:pt>
                <c:pt idx="7949">
                  <c:v>9.2328846352787011</c:v>
                </c:pt>
                <c:pt idx="7950">
                  <c:v>9.2328846352787011</c:v>
                </c:pt>
                <c:pt idx="7951">
                  <c:v>9.2328846352787011</c:v>
                </c:pt>
                <c:pt idx="7952">
                  <c:v>9.2328846352787011</c:v>
                </c:pt>
                <c:pt idx="7953">
                  <c:v>9.2328846352787011</c:v>
                </c:pt>
                <c:pt idx="7954">
                  <c:v>9.2328846352787011</c:v>
                </c:pt>
                <c:pt idx="7955">
                  <c:v>9.2328846352787011</c:v>
                </c:pt>
                <c:pt idx="7956">
                  <c:v>9.2328846352787011</c:v>
                </c:pt>
                <c:pt idx="7957">
                  <c:v>9.2328846352787011</c:v>
                </c:pt>
                <c:pt idx="7958">
                  <c:v>9.2328846352787011</c:v>
                </c:pt>
                <c:pt idx="7959">
                  <c:v>9.2328846352787011</c:v>
                </c:pt>
                <c:pt idx="7960">
                  <c:v>9.2328846352787011</c:v>
                </c:pt>
                <c:pt idx="7961">
                  <c:v>9.2328846352787011</c:v>
                </c:pt>
                <c:pt idx="7962">
                  <c:v>9.2328846352787011</c:v>
                </c:pt>
                <c:pt idx="7963">
                  <c:v>9.2328846352787011</c:v>
                </c:pt>
                <c:pt idx="7964">
                  <c:v>9.2328846352787011</c:v>
                </c:pt>
                <c:pt idx="7965">
                  <c:v>9.2328846352787011</c:v>
                </c:pt>
                <c:pt idx="7966">
                  <c:v>9.2328846352787011</c:v>
                </c:pt>
                <c:pt idx="7967">
                  <c:v>9.2328846352787011</c:v>
                </c:pt>
                <c:pt idx="7968">
                  <c:v>9.2328846352787011</c:v>
                </c:pt>
                <c:pt idx="7969">
                  <c:v>9.2328846352787011</c:v>
                </c:pt>
                <c:pt idx="7970">
                  <c:v>9.2328846352787011</c:v>
                </c:pt>
                <c:pt idx="7971">
                  <c:v>9.2328846352787011</c:v>
                </c:pt>
                <c:pt idx="7972">
                  <c:v>9.2328846352787011</c:v>
                </c:pt>
                <c:pt idx="7973">
                  <c:v>9.2328846352787011</c:v>
                </c:pt>
                <c:pt idx="7974">
                  <c:v>9.2328846352787011</c:v>
                </c:pt>
                <c:pt idx="7975">
                  <c:v>9.2328846352787011</c:v>
                </c:pt>
                <c:pt idx="7976">
                  <c:v>9.2328846352787011</c:v>
                </c:pt>
                <c:pt idx="7977">
                  <c:v>9.2328846352787011</c:v>
                </c:pt>
                <c:pt idx="7978">
                  <c:v>9.2328846352787011</c:v>
                </c:pt>
                <c:pt idx="7979">
                  <c:v>9.2328846352787011</c:v>
                </c:pt>
                <c:pt idx="7980">
                  <c:v>9.2328846352787011</c:v>
                </c:pt>
                <c:pt idx="7981">
                  <c:v>9.2328846352787011</c:v>
                </c:pt>
                <c:pt idx="7982">
                  <c:v>9.2328846352787011</c:v>
                </c:pt>
                <c:pt idx="7983">
                  <c:v>9.2328846352787011</c:v>
                </c:pt>
                <c:pt idx="7984">
                  <c:v>9.2328846352787011</c:v>
                </c:pt>
                <c:pt idx="7985">
                  <c:v>9.2328846352787011</c:v>
                </c:pt>
                <c:pt idx="7986">
                  <c:v>9.2328846352787011</c:v>
                </c:pt>
                <c:pt idx="7987">
                  <c:v>9.2328846352787011</c:v>
                </c:pt>
                <c:pt idx="7988">
                  <c:v>9.2328846352787011</c:v>
                </c:pt>
                <c:pt idx="7989">
                  <c:v>9.2328846352787011</c:v>
                </c:pt>
                <c:pt idx="7990">
                  <c:v>9.2328846352787011</c:v>
                </c:pt>
                <c:pt idx="7991">
                  <c:v>9.2328846352787011</c:v>
                </c:pt>
                <c:pt idx="7992">
                  <c:v>9.2328846352787011</c:v>
                </c:pt>
                <c:pt idx="7993">
                  <c:v>9.2328846352787011</c:v>
                </c:pt>
                <c:pt idx="7994">
                  <c:v>9.2328846352787011</c:v>
                </c:pt>
                <c:pt idx="7995">
                  <c:v>9.2328846352787011</c:v>
                </c:pt>
                <c:pt idx="7996">
                  <c:v>9.2328846352787011</c:v>
                </c:pt>
                <c:pt idx="7997">
                  <c:v>9.2328846352787011</c:v>
                </c:pt>
                <c:pt idx="7998">
                  <c:v>9.2328846352787011</c:v>
                </c:pt>
                <c:pt idx="7999">
                  <c:v>9.2328846352787011</c:v>
                </c:pt>
                <c:pt idx="8000">
                  <c:v>9.2328846352787011</c:v>
                </c:pt>
                <c:pt idx="8001">
                  <c:v>9.2328846352787011</c:v>
                </c:pt>
                <c:pt idx="8002">
                  <c:v>9.2328846352787011</c:v>
                </c:pt>
                <c:pt idx="8003">
                  <c:v>9.2328846352787011</c:v>
                </c:pt>
                <c:pt idx="8004">
                  <c:v>9.2328846352787011</c:v>
                </c:pt>
                <c:pt idx="8005">
                  <c:v>9.2328846352787011</c:v>
                </c:pt>
                <c:pt idx="8006">
                  <c:v>9.2328846352787011</c:v>
                </c:pt>
                <c:pt idx="8007">
                  <c:v>9.2328846352787011</c:v>
                </c:pt>
                <c:pt idx="8008">
                  <c:v>9.2328846352787011</c:v>
                </c:pt>
                <c:pt idx="8009">
                  <c:v>9.2328846352787011</c:v>
                </c:pt>
                <c:pt idx="8010">
                  <c:v>9.2328846352787011</c:v>
                </c:pt>
                <c:pt idx="8011">
                  <c:v>9.2328846352787011</c:v>
                </c:pt>
                <c:pt idx="8012">
                  <c:v>9.2328846352787011</c:v>
                </c:pt>
                <c:pt idx="8013">
                  <c:v>9.2328846352787011</c:v>
                </c:pt>
                <c:pt idx="8014">
                  <c:v>9.2328846352787011</c:v>
                </c:pt>
                <c:pt idx="8015">
                  <c:v>9.2328846352787011</c:v>
                </c:pt>
                <c:pt idx="8016">
                  <c:v>9.2328846352787011</c:v>
                </c:pt>
                <c:pt idx="8017">
                  <c:v>9.2328846352787011</c:v>
                </c:pt>
                <c:pt idx="8018">
                  <c:v>9.2328846352787011</c:v>
                </c:pt>
                <c:pt idx="8019">
                  <c:v>9.2328846352787011</c:v>
                </c:pt>
                <c:pt idx="8020">
                  <c:v>9.2328846352787011</c:v>
                </c:pt>
                <c:pt idx="8021">
                  <c:v>9.2328846352787011</c:v>
                </c:pt>
                <c:pt idx="8022">
                  <c:v>9.2328846352787011</c:v>
                </c:pt>
                <c:pt idx="8023">
                  <c:v>9.2328846352787011</c:v>
                </c:pt>
                <c:pt idx="8024">
                  <c:v>9.2328846352787011</c:v>
                </c:pt>
                <c:pt idx="8025">
                  <c:v>9.2328846352787011</c:v>
                </c:pt>
                <c:pt idx="8026">
                  <c:v>9.2328846352787011</c:v>
                </c:pt>
                <c:pt idx="8027">
                  <c:v>9.2328846352787011</c:v>
                </c:pt>
                <c:pt idx="8028">
                  <c:v>9.2328846352787011</c:v>
                </c:pt>
                <c:pt idx="8029">
                  <c:v>9.2328846352787011</c:v>
                </c:pt>
                <c:pt idx="8030">
                  <c:v>9.2328846352787011</c:v>
                </c:pt>
                <c:pt idx="8031">
                  <c:v>9.2328846352787011</c:v>
                </c:pt>
                <c:pt idx="8032">
                  <c:v>9.2328846352787011</c:v>
                </c:pt>
                <c:pt idx="8033">
                  <c:v>9.2328846352787011</c:v>
                </c:pt>
                <c:pt idx="8034">
                  <c:v>9.2328846352787011</c:v>
                </c:pt>
                <c:pt idx="8035">
                  <c:v>9.2328846352787011</c:v>
                </c:pt>
                <c:pt idx="8036">
                  <c:v>9.2328846352787011</c:v>
                </c:pt>
                <c:pt idx="8037">
                  <c:v>9.2328846352787011</c:v>
                </c:pt>
                <c:pt idx="8038">
                  <c:v>9.2328846352787011</c:v>
                </c:pt>
                <c:pt idx="8039">
                  <c:v>9.2328846352787011</c:v>
                </c:pt>
                <c:pt idx="8040">
                  <c:v>9.2328846352787011</c:v>
                </c:pt>
                <c:pt idx="8041">
                  <c:v>9.2328846352787011</c:v>
                </c:pt>
                <c:pt idx="8042">
                  <c:v>9.2328846352787011</c:v>
                </c:pt>
                <c:pt idx="8043">
                  <c:v>9.2328846352787011</c:v>
                </c:pt>
                <c:pt idx="8044">
                  <c:v>9.2328846352787011</c:v>
                </c:pt>
                <c:pt idx="8045">
                  <c:v>9.2328846352787011</c:v>
                </c:pt>
                <c:pt idx="8046">
                  <c:v>9.2328846352787011</c:v>
                </c:pt>
                <c:pt idx="8047">
                  <c:v>9.2328846352787011</c:v>
                </c:pt>
                <c:pt idx="8048">
                  <c:v>9.2328846352787011</c:v>
                </c:pt>
                <c:pt idx="8049">
                  <c:v>9.2328846352787011</c:v>
                </c:pt>
                <c:pt idx="8050">
                  <c:v>9.2328846352787011</c:v>
                </c:pt>
                <c:pt idx="8051">
                  <c:v>9.2328846352787011</c:v>
                </c:pt>
                <c:pt idx="8052">
                  <c:v>9.2328846352787011</c:v>
                </c:pt>
                <c:pt idx="8053">
                  <c:v>9.2328846352787011</c:v>
                </c:pt>
                <c:pt idx="8054">
                  <c:v>9.2328846352787011</c:v>
                </c:pt>
                <c:pt idx="8055">
                  <c:v>9.2328846352787011</c:v>
                </c:pt>
                <c:pt idx="8056">
                  <c:v>9.2328846352787011</c:v>
                </c:pt>
                <c:pt idx="8057">
                  <c:v>9.2328846352787011</c:v>
                </c:pt>
                <c:pt idx="8058">
                  <c:v>9.2328846352787011</c:v>
                </c:pt>
                <c:pt idx="8059">
                  <c:v>9.2328846352787011</c:v>
                </c:pt>
                <c:pt idx="8060">
                  <c:v>9.2328846352787011</c:v>
                </c:pt>
                <c:pt idx="8061">
                  <c:v>9.2328846352787011</c:v>
                </c:pt>
                <c:pt idx="8062">
                  <c:v>9.2328846352787011</c:v>
                </c:pt>
                <c:pt idx="8063">
                  <c:v>9.2328846352787011</c:v>
                </c:pt>
                <c:pt idx="8064">
                  <c:v>9.2328846352787011</c:v>
                </c:pt>
                <c:pt idx="8065">
                  <c:v>9.2328846352787011</c:v>
                </c:pt>
                <c:pt idx="8066">
                  <c:v>9.2328846352787011</c:v>
                </c:pt>
                <c:pt idx="8067">
                  <c:v>9.2328846352787011</c:v>
                </c:pt>
                <c:pt idx="8068">
                  <c:v>9.2328846352787011</c:v>
                </c:pt>
                <c:pt idx="8069">
                  <c:v>9.2328846352787011</c:v>
                </c:pt>
                <c:pt idx="8070">
                  <c:v>9.2328846352787011</c:v>
                </c:pt>
                <c:pt idx="8071">
                  <c:v>9.2328846352787011</c:v>
                </c:pt>
                <c:pt idx="8072">
                  <c:v>9.2328846352787011</c:v>
                </c:pt>
                <c:pt idx="8073">
                  <c:v>9.2328846352787011</c:v>
                </c:pt>
                <c:pt idx="8074">
                  <c:v>9.2328846352787011</c:v>
                </c:pt>
                <c:pt idx="8075">
                  <c:v>9.2328846352787011</c:v>
                </c:pt>
                <c:pt idx="8076">
                  <c:v>9.2328846352787011</c:v>
                </c:pt>
                <c:pt idx="8077">
                  <c:v>9.2328846352787011</c:v>
                </c:pt>
                <c:pt idx="8078">
                  <c:v>9.2328846352787011</c:v>
                </c:pt>
                <c:pt idx="8079">
                  <c:v>9.2328846352787011</c:v>
                </c:pt>
                <c:pt idx="8080">
                  <c:v>9.2328846352787011</c:v>
                </c:pt>
                <c:pt idx="8081">
                  <c:v>9.2328846352787011</c:v>
                </c:pt>
                <c:pt idx="8082">
                  <c:v>9.2328846352787011</c:v>
                </c:pt>
                <c:pt idx="8083">
                  <c:v>9.2328846352787011</c:v>
                </c:pt>
                <c:pt idx="8084">
                  <c:v>9.2328846352787011</c:v>
                </c:pt>
                <c:pt idx="8085">
                  <c:v>9.2328846352787011</c:v>
                </c:pt>
                <c:pt idx="8086">
                  <c:v>9.2328846352787011</c:v>
                </c:pt>
                <c:pt idx="8087">
                  <c:v>9.2328846352787011</c:v>
                </c:pt>
                <c:pt idx="8088">
                  <c:v>9.2328846352787011</c:v>
                </c:pt>
                <c:pt idx="8089">
                  <c:v>9.2328846352787011</c:v>
                </c:pt>
                <c:pt idx="8090">
                  <c:v>9.2328846352787011</c:v>
                </c:pt>
                <c:pt idx="8091">
                  <c:v>9.2328846352787011</c:v>
                </c:pt>
                <c:pt idx="8092">
                  <c:v>9.2328846352787011</c:v>
                </c:pt>
                <c:pt idx="8093">
                  <c:v>9.2328846352787011</c:v>
                </c:pt>
                <c:pt idx="8094">
                  <c:v>9.2328846352787011</c:v>
                </c:pt>
                <c:pt idx="8095">
                  <c:v>9.2328846352787011</c:v>
                </c:pt>
                <c:pt idx="8096">
                  <c:v>9.2328846352787011</c:v>
                </c:pt>
                <c:pt idx="8097">
                  <c:v>9.2328846352787011</c:v>
                </c:pt>
                <c:pt idx="8098">
                  <c:v>9.2328846352787011</c:v>
                </c:pt>
                <c:pt idx="8099">
                  <c:v>9.2328846352787011</c:v>
                </c:pt>
                <c:pt idx="8100">
                  <c:v>9.2328846352787011</c:v>
                </c:pt>
                <c:pt idx="8101">
                  <c:v>9.2328846352787011</c:v>
                </c:pt>
                <c:pt idx="8102">
                  <c:v>9.2328846352787011</c:v>
                </c:pt>
                <c:pt idx="8103">
                  <c:v>9.2328846352787011</c:v>
                </c:pt>
                <c:pt idx="8104">
                  <c:v>9.2328846352787011</c:v>
                </c:pt>
                <c:pt idx="8105">
                  <c:v>9.2328846352787011</c:v>
                </c:pt>
                <c:pt idx="8106">
                  <c:v>9.2328846352787011</c:v>
                </c:pt>
                <c:pt idx="8107">
                  <c:v>9.2328846352787011</c:v>
                </c:pt>
                <c:pt idx="8108">
                  <c:v>9.2328846352787011</c:v>
                </c:pt>
                <c:pt idx="8109">
                  <c:v>9.2328846352787011</c:v>
                </c:pt>
                <c:pt idx="8110">
                  <c:v>9.2328846352787011</c:v>
                </c:pt>
                <c:pt idx="8111">
                  <c:v>9.2328846352787011</c:v>
                </c:pt>
                <c:pt idx="8112">
                  <c:v>9.2328846352787011</c:v>
                </c:pt>
                <c:pt idx="8113">
                  <c:v>9.2328846352787011</c:v>
                </c:pt>
                <c:pt idx="8114">
                  <c:v>9.2328846352787011</c:v>
                </c:pt>
                <c:pt idx="8115">
                  <c:v>9.2328846352787011</c:v>
                </c:pt>
                <c:pt idx="8116">
                  <c:v>9.2328846352787011</c:v>
                </c:pt>
                <c:pt idx="8117">
                  <c:v>9.2328846352787011</c:v>
                </c:pt>
                <c:pt idx="8118">
                  <c:v>9.2328846352787011</c:v>
                </c:pt>
                <c:pt idx="8119">
                  <c:v>9.2328846352787011</c:v>
                </c:pt>
                <c:pt idx="8120">
                  <c:v>9.2328846352787011</c:v>
                </c:pt>
                <c:pt idx="8121">
                  <c:v>9.2328846352787011</c:v>
                </c:pt>
                <c:pt idx="8122">
                  <c:v>9.2328846352787011</c:v>
                </c:pt>
                <c:pt idx="8123">
                  <c:v>9.2328846352787011</c:v>
                </c:pt>
                <c:pt idx="8124">
                  <c:v>9.2328846352787011</c:v>
                </c:pt>
                <c:pt idx="8125">
                  <c:v>9.2328846352787011</c:v>
                </c:pt>
                <c:pt idx="8126">
                  <c:v>9.2328846352787011</c:v>
                </c:pt>
                <c:pt idx="8127">
                  <c:v>9.2328846352787011</c:v>
                </c:pt>
                <c:pt idx="8128">
                  <c:v>9.2328846352787011</c:v>
                </c:pt>
                <c:pt idx="8129">
                  <c:v>9.2328846352787011</c:v>
                </c:pt>
                <c:pt idx="8130">
                  <c:v>9.2328846352787011</c:v>
                </c:pt>
                <c:pt idx="8131">
                  <c:v>9.2328846352787011</c:v>
                </c:pt>
                <c:pt idx="8132">
                  <c:v>9.2328846352787011</c:v>
                </c:pt>
                <c:pt idx="8133">
                  <c:v>9.2328846352787011</c:v>
                </c:pt>
                <c:pt idx="8134">
                  <c:v>9.2328846352787011</c:v>
                </c:pt>
                <c:pt idx="8135">
                  <c:v>9.2328846352787011</c:v>
                </c:pt>
                <c:pt idx="8136">
                  <c:v>9.2328846352787011</c:v>
                </c:pt>
                <c:pt idx="8137">
                  <c:v>9.2328846352787011</c:v>
                </c:pt>
                <c:pt idx="8138">
                  <c:v>9.2328846352787011</c:v>
                </c:pt>
                <c:pt idx="8139">
                  <c:v>9.2328846352787011</c:v>
                </c:pt>
                <c:pt idx="8140">
                  <c:v>9.2328846352787011</c:v>
                </c:pt>
                <c:pt idx="8141">
                  <c:v>9.2328846352787011</c:v>
                </c:pt>
                <c:pt idx="8142">
                  <c:v>9.2328846352787011</c:v>
                </c:pt>
                <c:pt idx="8143">
                  <c:v>9.2328846352787011</c:v>
                </c:pt>
                <c:pt idx="8144">
                  <c:v>9.2328846352787011</c:v>
                </c:pt>
                <c:pt idx="8145">
                  <c:v>9.2328846352787011</c:v>
                </c:pt>
                <c:pt idx="8146">
                  <c:v>9.2328846352787011</c:v>
                </c:pt>
                <c:pt idx="8147">
                  <c:v>9.2328846352787011</c:v>
                </c:pt>
                <c:pt idx="8148">
                  <c:v>9.2328846352787011</c:v>
                </c:pt>
                <c:pt idx="8149">
                  <c:v>9.2328846352787011</c:v>
                </c:pt>
                <c:pt idx="8150">
                  <c:v>9.2328846352787011</c:v>
                </c:pt>
                <c:pt idx="8151">
                  <c:v>9.2328846352787011</c:v>
                </c:pt>
                <c:pt idx="8152">
                  <c:v>9.2328846352787011</c:v>
                </c:pt>
                <c:pt idx="8153">
                  <c:v>9.2328846352787011</c:v>
                </c:pt>
                <c:pt idx="8154">
                  <c:v>9.2328846352787011</c:v>
                </c:pt>
                <c:pt idx="8155">
                  <c:v>9.2328846352787011</c:v>
                </c:pt>
                <c:pt idx="8156">
                  <c:v>9.2328846352787011</c:v>
                </c:pt>
                <c:pt idx="8157">
                  <c:v>9.2328846352787011</c:v>
                </c:pt>
                <c:pt idx="8158">
                  <c:v>9.2328846352787011</c:v>
                </c:pt>
                <c:pt idx="8159">
                  <c:v>9.2328846352787011</c:v>
                </c:pt>
                <c:pt idx="8160">
                  <c:v>9.2328846352787011</c:v>
                </c:pt>
                <c:pt idx="8161">
                  <c:v>9.2328846352787011</c:v>
                </c:pt>
                <c:pt idx="8162">
                  <c:v>9.2328846352787011</c:v>
                </c:pt>
                <c:pt idx="8163">
                  <c:v>9.2328846352787011</c:v>
                </c:pt>
                <c:pt idx="8164">
                  <c:v>9.2328846352787011</c:v>
                </c:pt>
                <c:pt idx="8165">
                  <c:v>9.2328846352787011</c:v>
                </c:pt>
                <c:pt idx="8166">
                  <c:v>9.2328846352787011</c:v>
                </c:pt>
                <c:pt idx="8167">
                  <c:v>9.2328846352787011</c:v>
                </c:pt>
                <c:pt idx="8168">
                  <c:v>9.2328846352787011</c:v>
                </c:pt>
                <c:pt idx="8169">
                  <c:v>9.2328846352787011</c:v>
                </c:pt>
                <c:pt idx="8170">
                  <c:v>9.2328846352787011</c:v>
                </c:pt>
                <c:pt idx="8171">
                  <c:v>9.2328846352787011</c:v>
                </c:pt>
                <c:pt idx="8172">
                  <c:v>9.2328846352787011</c:v>
                </c:pt>
                <c:pt idx="8173">
                  <c:v>9.2328846352787011</c:v>
                </c:pt>
                <c:pt idx="8174">
                  <c:v>9.2328846352787011</c:v>
                </c:pt>
                <c:pt idx="8175">
                  <c:v>9.2328846352787011</c:v>
                </c:pt>
                <c:pt idx="8176">
                  <c:v>9.2328846352787011</c:v>
                </c:pt>
                <c:pt idx="8177">
                  <c:v>9.2328846352787011</c:v>
                </c:pt>
                <c:pt idx="8178">
                  <c:v>9.2328846352787011</c:v>
                </c:pt>
                <c:pt idx="8179">
                  <c:v>9.2328846352787011</c:v>
                </c:pt>
                <c:pt idx="8180">
                  <c:v>9.2328846352787011</c:v>
                </c:pt>
                <c:pt idx="8181">
                  <c:v>9.2328846352787011</c:v>
                </c:pt>
                <c:pt idx="8182">
                  <c:v>9.2328846352787011</c:v>
                </c:pt>
                <c:pt idx="8183">
                  <c:v>9.2328846352787011</c:v>
                </c:pt>
                <c:pt idx="8184">
                  <c:v>9.2328846352787011</c:v>
                </c:pt>
                <c:pt idx="8185">
                  <c:v>9.2328846352787011</c:v>
                </c:pt>
                <c:pt idx="8186">
                  <c:v>9.2328846352787011</c:v>
                </c:pt>
                <c:pt idx="8187">
                  <c:v>9.2328846352787011</c:v>
                </c:pt>
                <c:pt idx="8188">
                  <c:v>9.2328846352787011</c:v>
                </c:pt>
                <c:pt idx="8189">
                  <c:v>9.2328846352787011</c:v>
                </c:pt>
                <c:pt idx="8190">
                  <c:v>9.2328846352787011</c:v>
                </c:pt>
                <c:pt idx="8191">
                  <c:v>9.2328846352787011</c:v>
                </c:pt>
                <c:pt idx="8192">
                  <c:v>9.2328846352787011</c:v>
                </c:pt>
                <c:pt idx="8193">
                  <c:v>9.2328846352787011</c:v>
                </c:pt>
                <c:pt idx="8194">
                  <c:v>9.2328846352787011</c:v>
                </c:pt>
                <c:pt idx="8195">
                  <c:v>9.2328846352787011</c:v>
                </c:pt>
                <c:pt idx="8196">
                  <c:v>9.2328846352787011</c:v>
                </c:pt>
                <c:pt idx="8197">
                  <c:v>9.2328846352787011</c:v>
                </c:pt>
                <c:pt idx="8198">
                  <c:v>9.2328846352787011</c:v>
                </c:pt>
                <c:pt idx="8199">
                  <c:v>9.2328846352787011</c:v>
                </c:pt>
                <c:pt idx="8200">
                  <c:v>9.2328846352787011</c:v>
                </c:pt>
                <c:pt idx="8201">
                  <c:v>9.2328846352787011</c:v>
                </c:pt>
                <c:pt idx="8202">
                  <c:v>9.2328846352787011</c:v>
                </c:pt>
                <c:pt idx="8203">
                  <c:v>9.2328846352787011</c:v>
                </c:pt>
                <c:pt idx="8204">
                  <c:v>9.2328846352787011</c:v>
                </c:pt>
                <c:pt idx="8205">
                  <c:v>9.2328846352787011</c:v>
                </c:pt>
                <c:pt idx="8206">
                  <c:v>9.2328846352787011</c:v>
                </c:pt>
                <c:pt idx="8207">
                  <c:v>9.2328846352787011</c:v>
                </c:pt>
                <c:pt idx="8208">
                  <c:v>9.2328846352787011</c:v>
                </c:pt>
                <c:pt idx="8209">
                  <c:v>9.2328846352787011</c:v>
                </c:pt>
                <c:pt idx="8210">
                  <c:v>9.2328846352787011</c:v>
                </c:pt>
                <c:pt idx="8211">
                  <c:v>9.2328846352787011</c:v>
                </c:pt>
                <c:pt idx="8212">
                  <c:v>9.2328846352787011</c:v>
                </c:pt>
                <c:pt idx="8213">
                  <c:v>9.2328846352787011</c:v>
                </c:pt>
                <c:pt idx="8214">
                  <c:v>9.2328846352787011</c:v>
                </c:pt>
                <c:pt idx="8215">
                  <c:v>9.2328846352787011</c:v>
                </c:pt>
                <c:pt idx="8216">
                  <c:v>9.2328846352787011</c:v>
                </c:pt>
                <c:pt idx="8217">
                  <c:v>9.2328846352787011</c:v>
                </c:pt>
                <c:pt idx="8218">
                  <c:v>9.2328846352787011</c:v>
                </c:pt>
                <c:pt idx="8219">
                  <c:v>9.2328846352787011</c:v>
                </c:pt>
                <c:pt idx="8220">
                  <c:v>9.2328846352787011</c:v>
                </c:pt>
                <c:pt idx="8221">
                  <c:v>9.2328846352787011</c:v>
                </c:pt>
                <c:pt idx="8222">
                  <c:v>9.2328846352787011</c:v>
                </c:pt>
                <c:pt idx="8223">
                  <c:v>9.2328846352787011</c:v>
                </c:pt>
                <c:pt idx="8224">
                  <c:v>9.2328846352787011</c:v>
                </c:pt>
                <c:pt idx="8225">
                  <c:v>9.2328846352787011</c:v>
                </c:pt>
                <c:pt idx="8226">
                  <c:v>9.2328846352787011</c:v>
                </c:pt>
                <c:pt idx="8227">
                  <c:v>9.2328846352787011</c:v>
                </c:pt>
                <c:pt idx="8228">
                  <c:v>9.2328846352787011</c:v>
                </c:pt>
                <c:pt idx="8229">
                  <c:v>9.2328846352787011</c:v>
                </c:pt>
                <c:pt idx="8230">
                  <c:v>9.2328846352787011</c:v>
                </c:pt>
                <c:pt idx="8231">
                  <c:v>9.2328846352787011</c:v>
                </c:pt>
                <c:pt idx="8232">
                  <c:v>9.2328846352787011</c:v>
                </c:pt>
                <c:pt idx="8233">
                  <c:v>9.2328846352787011</c:v>
                </c:pt>
                <c:pt idx="8234">
                  <c:v>9.2328846352787011</c:v>
                </c:pt>
                <c:pt idx="8235">
                  <c:v>9.2328846352787011</c:v>
                </c:pt>
                <c:pt idx="8236">
                  <c:v>9.2328846352787011</c:v>
                </c:pt>
                <c:pt idx="8237">
                  <c:v>9.2328846352787011</c:v>
                </c:pt>
                <c:pt idx="8238">
                  <c:v>9.2328846352787011</c:v>
                </c:pt>
                <c:pt idx="8239">
                  <c:v>9.2328846352787011</c:v>
                </c:pt>
                <c:pt idx="8240">
                  <c:v>9.2328846352787011</c:v>
                </c:pt>
                <c:pt idx="8241">
                  <c:v>9.2328846352787011</c:v>
                </c:pt>
                <c:pt idx="8242">
                  <c:v>9.2328846352787011</c:v>
                </c:pt>
                <c:pt idx="8243">
                  <c:v>9.2328846352787011</c:v>
                </c:pt>
                <c:pt idx="8244">
                  <c:v>9.2328846352787011</c:v>
                </c:pt>
                <c:pt idx="8245">
                  <c:v>9.2328846352787011</c:v>
                </c:pt>
                <c:pt idx="8246">
                  <c:v>9.2328846352787011</c:v>
                </c:pt>
                <c:pt idx="8247">
                  <c:v>9.2328846352787011</c:v>
                </c:pt>
                <c:pt idx="8248">
                  <c:v>9.2328846352787011</c:v>
                </c:pt>
                <c:pt idx="8249">
                  <c:v>9.2328846352787011</c:v>
                </c:pt>
                <c:pt idx="8250">
                  <c:v>9.2328846352787011</c:v>
                </c:pt>
                <c:pt idx="8251">
                  <c:v>9.2328846352787011</c:v>
                </c:pt>
                <c:pt idx="8252">
                  <c:v>9.2328846352787011</c:v>
                </c:pt>
                <c:pt idx="8253">
                  <c:v>9.2328846352787011</c:v>
                </c:pt>
                <c:pt idx="8254">
                  <c:v>9.2328846352787011</c:v>
                </c:pt>
                <c:pt idx="8255">
                  <c:v>9.2328846352787011</c:v>
                </c:pt>
                <c:pt idx="8256">
                  <c:v>9.2328846352787011</c:v>
                </c:pt>
                <c:pt idx="8257">
                  <c:v>9.2328846352787011</c:v>
                </c:pt>
                <c:pt idx="8258">
                  <c:v>9.2328846352787011</c:v>
                </c:pt>
                <c:pt idx="8259">
                  <c:v>9.2328846352787011</c:v>
                </c:pt>
                <c:pt idx="8260">
                  <c:v>9.2328846352787011</c:v>
                </c:pt>
                <c:pt idx="8261">
                  <c:v>9.2328846352787011</c:v>
                </c:pt>
                <c:pt idx="8262">
                  <c:v>9.2328846352787011</c:v>
                </c:pt>
                <c:pt idx="8263">
                  <c:v>9.2328846352787011</c:v>
                </c:pt>
                <c:pt idx="8264">
                  <c:v>9.2328846352787011</c:v>
                </c:pt>
                <c:pt idx="8265">
                  <c:v>9.2328846352787011</c:v>
                </c:pt>
                <c:pt idx="8266">
                  <c:v>9.2328846352787011</c:v>
                </c:pt>
                <c:pt idx="8267">
                  <c:v>9.2328846352787011</c:v>
                </c:pt>
                <c:pt idx="8268">
                  <c:v>9.2328846352787011</c:v>
                </c:pt>
                <c:pt idx="8269">
                  <c:v>9.2328846352787011</c:v>
                </c:pt>
                <c:pt idx="8270">
                  <c:v>9.2328846352787011</c:v>
                </c:pt>
                <c:pt idx="8271">
                  <c:v>9.2328846352787011</c:v>
                </c:pt>
                <c:pt idx="8272">
                  <c:v>9.2328846352787011</c:v>
                </c:pt>
                <c:pt idx="8273">
                  <c:v>9.2328846352787011</c:v>
                </c:pt>
                <c:pt idx="8274">
                  <c:v>9.2328846352787011</c:v>
                </c:pt>
                <c:pt idx="8275">
                  <c:v>9.2328846352787011</c:v>
                </c:pt>
                <c:pt idx="8276">
                  <c:v>9.2328846352787011</c:v>
                </c:pt>
                <c:pt idx="8277">
                  <c:v>9.2328846352787011</c:v>
                </c:pt>
                <c:pt idx="8278">
                  <c:v>9.2328846352787011</c:v>
                </c:pt>
                <c:pt idx="8279">
                  <c:v>9.2328846352787011</c:v>
                </c:pt>
                <c:pt idx="8280">
                  <c:v>9.2328846352787011</c:v>
                </c:pt>
                <c:pt idx="8281">
                  <c:v>9.2328846352787011</c:v>
                </c:pt>
                <c:pt idx="8282">
                  <c:v>9.2328846352787011</c:v>
                </c:pt>
                <c:pt idx="8283">
                  <c:v>9.2328846352787011</c:v>
                </c:pt>
                <c:pt idx="8284">
                  <c:v>9.2328846352787011</c:v>
                </c:pt>
                <c:pt idx="8285">
                  <c:v>9.2328846352787011</c:v>
                </c:pt>
                <c:pt idx="8286">
                  <c:v>9.2328846352787011</c:v>
                </c:pt>
                <c:pt idx="8287">
                  <c:v>9.2328846352787011</c:v>
                </c:pt>
                <c:pt idx="8288">
                  <c:v>9.2328846352787011</c:v>
                </c:pt>
                <c:pt idx="8289">
                  <c:v>9.2328846352787011</c:v>
                </c:pt>
                <c:pt idx="8290">
                  <c:v>9.2328846352787011</c:v>
                </c:pt>
                <c:pt idx="8291">
                  <c:v>9.2328846352787011</c:v>
                </c:pt>
                <c:pt idx="8292">
                  <c:v>9.2328846352787011</c:v>
                </c:pt>
                <c:pt idx="8293">
                  <c:v>9.2328846352787011</c:v>
                </c:pt>
                <c:pt idx="8294">
                  <c:v>9.2328846352787011</c:v>
                </c:pt>
                <c:pt idx="8295">
                  <c:v>9.2328846352787011</c:v>
                </c:pt>
                <c:pt idx="8296">
                  <c:v>9.2328846352787011</c:v>
                </c:pt>
                <c:pt idx="8297">
                  <c:v>9.2328846352787011</c:v>
                </c:pt>
                <c:pt idx="8298">
                  <c:v>9.2328846352787011</c:v>
                </c:pt>
                <c:pt idx="8299">
                  <c:v>9.2328846352787011</c:v>
                </c:pt>
                <c:pt idx="8300">
                  <c:v>9.2328846352787011</c:v>
                </c:pt>
                <c:pt idx="8301">
                  <c:v>9.2328846352787011</c:v>
                </c:pt>
                <c:pt idx="8302">
                  <c:v>9.2328846352787011</c:v>
                </c:pt>
                <c:pt idx="8303">
                  <c:v>9.2328846352787011</c:v>
                </c:pt>
                <c:pt idx="8304">
                  <c:v>9.2328846352787011</c:v>
                </c:pt>
                <c:pt idx="8305">
                  <c:v>9.2328846352787011</c:v>
                </c:pt>
                <c:pt idx="8306">
                  <c:v>9.2328846352787011</c:v>
                </c:pt>
                <c:pt idx="8307">
                  <c:v>9.2328846352787011</c:v>
                </c:pt>
                <c:pt idx="8308">
                  <c:v>9.2328846352787011</c:v>
                </c:pt>
                <c:pt idx="8309">
                  <c:v>9.2328846352787011</c:v>
                </c:pt>
                <c:pt idx="8310">
                  <c:v>9.2328846352787011</c:v>
                </c:pt>
                <c:pt idx="8311">
                  <c:v>9.2328846352787011</c:v>
                </c:pt>
                <c:pt idx="8312">
                  <c:v>9.2328846352787011</c:v>
                </c:pt>
                <c:pt idx="8313">
                  <c:v>9.2328846352787011</c:v>
                </c:pt>
                <c:pt idx="8314">
                  <c:v>9.2328846352787011</c:v>
                </c:pt>
                <c:pt idx="8315">
                  <c:v>9.2328846352787011</c:v>
                </c:pt>
                <c:pt idx="8316">
                  <c:v>9.2328846352787011</c:v>
                </c:pt>
                <c:pt idx="8317">
                  <c:v>9.2328846352787011</c:v>
                </c:pt>
                <c:pt idx="8318">
                  <c:v>9.2328846352787011</c:v>
                </c:pt>
                <c:pt idx="8319">
                  <c:v>9.2328846352787011</c:v>
                </c:pt>
                <c:pt idx="8320">
                  <c:v>9.2328846352787011</c:v>
                </c:pt>
                <c:pt idx="8321">
                  <c:v>9.2328846352787011</c:v>
                </c:pt>
                <c:pt idx="8322">
                  <c:v>9.2328846352787011</c:v>
                </c:pt>
                <c:pt idx="8323">
                  <c:v>9.2328846352787011</c:v>
                </c:pt>
                <c:pt idx="8324">
                  <c:v>9.2328846352787011</c:v>
                </c:pt>
                <c:pt idx="8325">
                  <c:v>9.2328846352787011</c:v>
                </c:pt>
                <c:pt idx="8326">
                  <c:v>9.2328846352787011</c:v>
                </c:pt>
                <c:pt idx="8327">
                  <c:v>9.2328846352787011</c:v>
                </c:pt>
                <c:pt idx="8328">
                  <c:v>9.2328846352787011</c:v>
                </c:pt>
                <c:pt idx="8329">
                  <c:v>9.2328846352787011</c:v>
                </c:pt>
                <c:pt idx="8330">
                  <c:v>9.2328846352787011</c:v>
                </c:pt>
                <c:pt idx="8331">
                  <c:v>9.2328846352787011</c:v>
                </c:pt>
                <c:pt idx="8332">
                  <c:v>9.2328846352787011</c:v>
                </c:pt>
                <c:pt idx="8333">
                  <c:v>9.2328846352787011</c:v>
                </c:pt>
                <c:pt idx="8334">
                  <c:v>9.2328846352787011</c:v>
                </c:pt>
                <c:pt idx="8335">
                  <c:v>9.2328846352787011</c:v>
                </c:pt>
                <c:pt idx="8336">
                  <c:v>9.2328846352787011</c:v>
                </c:pt>
                <c:pt idx="8337">
                  <c:v>9.2328846352787011</c:v>
                </c:pt>
                <c:pt idx="8338">
                  <c:v>9.2328846352787011</c:v>
                </c:pt>
                <c:pt idx="8339">
                  <c:v>9.2328846352787011</c:v>
                </c:pt>
                <c:pt idx="8340">
                  <c:v>9.2328846352787011</c:v>
                </c:pt>
                <c:pt idx="8341">
                  <c:v>9.2328846352787011</c:v>
                </c:pt>
                <c:pt idx="8342">
                  <c:v>9.2328846352787011</c:v>
                </c:pt>
                <c:pt idx="8343">
                  <c:v>9.2328846352787011</c:v>
                </c:pt>
                <c:pt idx="8344">
                  <c:v>9.2328846352787011</c:v>
                </c:pt>
                <c:pt idx="8345">
                  <c:v>9.2328846352787011</c:v>
                </c:pt>
                <c:pt idx="8346">
                  <c:v>9.2328846352787011</c:v>
                </c:pt>
                <c:pt idx="8347">
                  <c:v>9.2328846352787011</c:v>
                </c:pt>
                <c:pt idx="8348">
                  <c:v>9.2328846352787011</c:v>
                </c:pt>
                <c:pt idx="8349">
                  <c:v>9.2328846352787011</c:v>
                </c:pt>
                <c:pt idx="8350">
                  <c:v>9.2328846352787011</c:v>
                </c:pt>
                <c:pt idx="8351">
                  <c:v>9.2328846352787011</c:v>
                </c:pt>
                <c:pt idx="8352">
                  <c:v>9.2328846352787011</c:v>
                </c:pt>
                <c:pt idx="8353">
                  <c:v>9.2328846352787011</c:v>
                </c:pt>
                <c:pt idx="8354">
                  <c:v>9.2328846352787011</c:v>
                </c:pt>
                <c:pt idx="8355">
                  <c:v>9.2328846352787011</c:v>
                </c:pt>
                <c:pt idx="8356">
                  <c:v>9.2328846352787011</c:v>
                </c:pt>
                <c:pt idx="8357">
                  <c:v>9.2328846352787011</c:v>
                </c:pt>
                <c:pt idx="8358">
                  <c:v>9.2328846352787011</c:v>
                </c:pt>
                <c:pt idx="8359">
                  <c:v>9.2328846352787011</c:v>
                </c:pt>
                <c:pt idx="8360">
                  <c:v>9.2328846352787011</c:v>
                </c:pt>
                <c:pt idx="8361">
                  <c:v>9.2328846352787011</c:v>
                </c:pt>
                <c:pt idx="8362">
                  <c:v>9.2328846352787011</c:v>
                </c:pt>
                <c:pt idx="8363">
                  <c:v>9.2328846352787011</c:v>
                </c:pt>
                <c:pt idx="8364">
                  <c:v>9.2328846352787011</c:v>
                </c:pt>
                <c:pt idx="8365">
                  <c:v>9.2328846352787011</c:v>
                </c:pt>
                <c:pt idx="8366">
                  <c:v>9.2328846352787011</c:v>
                </c:pt>
                <c:pt idx="8367">
                  <c:v>9.2328846352787011</c:v>
                </c:pt>
                <c:pt idx="8368">
                  <c:v>9.2328846352787011</c:v>
                </c:pt>
                <c:pt idx="8369">
                  <c:v>9.2328846352787011</c:v>
                </c:pt>
                <c:pt idx="8370">
                  <c:v>9.2328846352787011</c:v>
                </c:pt>
                <c:pt idx="8371">
                  <c:v>9.2328846352787011</c:v>
                </c:pt>
                <c:pt idx="8372">
                  <c:v>9.2328846352787011</c:v>
                </c:pt>
                <c:pt idx="8373">
                  <c:v>9.2328846352787011</c:v>
                </c:pt>
                <c:pt idx="8374">
                  <c:v>9.2328846352787011</c:v>
                </c:pt>
                <c:pt idx="8375">
                  <c:v>9.2328846352787011</c:v>
                </c:pt>
                <c:pt idx="8376">
                  <c:v>9.2328846352787011</c:v>
                </c:pt>
                <c:pt idx="8377">
                  <c:v>9.2328846352787011</c:v>
                </c:pt>
                <c:pt idx="8378">
                  <c:v>9.2328846352787011</c:v>
                </c:pt>
                <c:pt idx="8379">
                  <c:v>9.2328846352787011</c:v>
                </c:pt>
                <c:pt idx="8380">
                  <c:v>9.2328846352787011</c:v>
                </c:pt>
                <c:pt idx="8381">
                  <c:v>9.2328846352787011</c:v>
                </c:pt>
                <c:pt idx="8382">
                  <c:v>9.2328846352787011</c:v>
                </c:pt>
                <c:pt idx="8383">
                  <c:v>9.2328846352787011</c:v>
                </c:pt>
                <c:pt idx="8384">
                  <c:v>9.2328846352787011</c:v>
                </c:pt>
                <c:pt idx="8385">
                  <c:v>9.2328846352787011</c:v>
                </c:pt>
                <c:pt idx="8386">
                  <c:v>9.2328846352787011</c:v>
                </c:pt>
                <c:pt idx="8387">
                  <c:v>9.2328846352787011</c:v>
                </c:pt>
                <c:pt idx="8388">
                  <c:v>9.2328846352787011</c:v>
                </c:pt>
                <c:pt idx="8389">
                  <c:v>9.2328846352787011</c:v>
                </c:pt>
                <c:pt idx="8390">
                  <c:v>9.2328846352787011</c:v>
                </c:pt>
                <c:pt idx="8391">
                  <c:v>9.2328846352787011</c:v>
                </c:pt>
                <c:pt idx="8392">
                  <c:v>9.2328846352787011</c:v>
                </c:pt>
                <c:pt idx="8393">
                  <c:v>9.2328846352787011</c:v>
                </c:pt>
                <c:pt idx="8394">
                  <c:v>9.2328846352787011</c:v>
                </c:pt>
                <c:pt idx="8395">
                  <c:v>9.2328846352787011</c:v>
                </c:pt>
                <c:pt idx="8396">
                  <c:v>9.2328846352787011</c:v>
                </c:pt>
                <c:pt idx="8397">
                  <c:v>9.2328846352787011</c:v>
                </c:pt>
                <c:pt idx="8398">
                  <c:v>9.2328846352787011</c:v>
                </c:pt>
                <c:pt idx="8399">
                  <c:v>9.2328846352787011</c:v>
                </c:pt>
                <c:pt idx="8400">
                  <c:v>9.2328846352787011</c:v>
                </c:pt>
                <c:pt idx="8401">
                  <c:v>9.2328846352787011</c:v>
                </c:pt>
                <c:pt idx="8402">
                  <c:v>9.2328846352787011</c:v>
                </c:pt>
                <c:pt idx="8403">
                  <c:v>9.2328846352787011</c:v>
                </c:pt>
                <c:pt idx="8404">
                  <c:v>9.2328846352787011</c:v>
                </c:pt>
                <c:pt idx="8405">
                  <c:v>9.2328846352787011</c:v>
                </c:pt>
                <c:pt idx="8406">
                  <c:v>9.2328846352787011</c:v>
                </c:pt>
                <c:pt idx="8407">
                  <c:v>9.2328846352787011</c:v>
                </c:pt>
                <c:pt idx="8408">
                  <c:v>9.2328846352787011</c:v>
                </c:pt>
                <c:pt idx="8409">
                  <c:v>9.2328846352787011</c:v>
                </c:pt>
                <c:pt idx="8410">
                  <c:v>9.2328846352787011</c:v>
                </c:pt>
                <c:pt idx="8411">
                  <c:v>9.2328846352787011</c:v>
                </c:pt>
                <c:pt idx="8412">
                  <c:v>9.2328846352787011</c:v>
                </c:pt>
                <c:pt idx="8413">
                  <c:v>9.2328846352787011</c:v>
                </c:pt>
                <c:pt idx="8414">
                  <c:v>9.2328846352787011</c:v>
                </c:pt>
                <c:pt idx="8415">
                  <c:v>9.2328846352787011</c:v>
                </c:pt>
                <c:pt idx="8416">
                  <c:v>9.2328846352787011</c:v>
                </c:pt>
                <c:pt idx="8417">
                  <c:v>9.2328846352787011</c:v>
                </c:pt>
                <c:pt idx="8418">
                  <c:v>9.2328846352787011</c:v>
                </c:pt>
                <c:pt idx="8419">
                  <c:v>9.2328846352787011</c:v>
                </c:pt>
                <c:pt idx="8420">
                  <c:v>9.2328846352787011</c:v>
                </c:pt>
                <c:pt idx="8421">
                  <c:v>9.2328846352787011</c:v>
                </c:pt>
                <c:pt idx="8422">
                  <c:v>9.2328846352787011</c:v>
                </c:pt>
                <c:pt idx="8423">
                  <c:v>9.2328846352787011</c:v>
                </c:pt>
                <c:pt idx="8424">
                  <c:v>9.2328846352787011</c:v>
                </c:pt>
                <c:pt idx="8425">
                  <c:v>9.2328846352787011</c:v>
                </c:pt>
                <c:pt idx="8426">
                  <c:v>9.2328846352787011</c:v>
                </c:pt>
                <c:pt idx="8427">
                  <c:v>9.2328846352787011</c:v>
                </c:pt>
                <c:pt idx="8428">
                  <c:v>9.2328846352787011</c:v>
                </c:pt>
                <c:pt idx="8429">
                  <c:v>9.2328846352787011</c:v>
                </c:pt>
                <c:pt idx="8430">
                  <c:v>9.2328846352787011</c:v>
                </c:pt>
                <c:pt idx="8431">
                  <c:v>9.2328846352787011</c:v>
                </c:pt>
                <c:pt idx="8432">
                  <c:v>9.2328846352787011</c:v>
                </c:pt>
                <c:pt idx="8433">
                  <c:v>9.2328846352787011</c:v>
                </c:pt>
                <c:pt idx="8434">
                  <c:v>9.2328846352787011</c:v>
                </c:pt>
                <c:pt idx="8435">
                  <c:v>9.2328846352787011</c:v>
                </c:pt>
                <c:pt idx="8436">
                  <c:v>9.2328846352787011</c:v>
                </c:pt>
                <c:pt idx="8437">
                  <c:v>9.2328846352787011</c:v>
                </c:pt>
                <c:pt idx="8438">
                  <c:v>9.2328846352787011</c:v>
                </c:pt>
                <c:pt idx="8439">
                  <c:v>9.2328846352787011</c:v>
                </c:pt>
                <c:pt idx="8440">
                  <c:v>9.2328846352787011</c:v>
                </c:pt>
                <c:pt idx="8441">
                  <c:v>9.2328846352787011</c:v>
                </c:pt>
                <c:pt idx="8442">
                  <c:v>9.2328846352787011</c:v>
                </c:pt>
                <c:pt idx="8443">
                  <c:v>9.2328846352787011</c:v>
                </c:pt>
                <c:pt idx="8444">
                  <c:v>9.2328846352787011</c:v>
                </c:pt>
                <c:pt idx="8445">
                  <c:v>9.2328846352787011</c:v>
                </c:pt>
                <c:pt idx="8446">
                  <c:v>9.2328846352787011</c:v>
                </c:pt>
                <c:pt idx="8447">
                  <c:v>9.2328846352787011</c:v>
                </c:pt>
                <c:pt idx="8448">
                  <c:v>9.2328846352787011</c:v>
                </c:pt>
                <c:pt idx="8449">
                  <c:v>9.2328846352787011</c:v>
                </c:pt>
                <c:pt idx="8450">
                  <c:v>9.2328846352787011</c:v>
                </c:pt>
                <c:pt idx="8451">
                  <c:v>9.2328846352787011</c:v>
                </c:pt>
                <c:pt idx="8452">
                  <c:v>9.2328846352787011</c:v>
                </c:pt>
                <c:pt idx="8453">
                  <c:v>9.2328846352787011</c:v>
                </c:pt>
                <c:pt idx="8454">
                  <c:v>9.2328846352787011</c:v>
                </c:pt>
                <c:pt idx="8455">
                  <c:v>9.2328846352787011</c:v>
                </c:pt>
                <c:pt idx="8456">
                  <c:v>9.2328846352787011</c:v>
                </c:pt>
                <c:pt idx="8457">
                  <c:v>9.2328846352787011</c:v>
                </c:pt>
                <c:pt idx="8458">
                  <c:v>9.2328846352787011</c:v>
                </c:pt>
                <c:pt idx="8459">
                  <c:v>9.2328846352787011</c:v>
                </c:pt>
                <c:pt idx="8460">
                  <c:v>9.2328846352787011</c:v>
                </c:pt>
                <c:pt idx="8461">
                  <c:v>9.2328846352787011</c:v>
                </c:pt>
                <c:pt idx="8462">
                  <c:v>9.2328846352787011</c:v>
                </c:pt>
                <c:pt idx="8463">
                  <c:v>9.2328846352787011</c:v>
                </c:pt>
                <c:pt idx="8464">
                  <c:v>9.2328846352787011</c:v>
                </c:pt>
                <c:pt idx="8465">
                  <c:v>9.2328846352787011</c:v>
                </c:pt>
                <c:pt idx="8466">
                  <c:v>9.2328846352787011</c:v>
                </c:pt>
                <c:pt idx="8467">
                  <c:v>9.2328846352787011</c:v>
                </c:pt>
                <c:pt idx="8468">
                  <c:v>9.2328846352787011</c:v>
                </c:pt>
                <c:pt idx="8469">
                  <c:v>9.2328846352787011</c:v>
                </c:pt>
                <c:pt idx="8470">
                  <c:v>9.2328846352787011</c:v>
                </c:pt>
                <c:pt idx="8471">
                  <c:v>9.2328846352787011</c:v>
                </c:pt>
                <c:pt idx="8472">
                  <c:v>9.2328846352787011</c:v>
                </c:pt>
                <c:pt idx="8473">
                  <c:v>9.2328846352787011</c:v>
                </c:pt>
                <c:pt idx="8474">
                  <c:v>9.2328846352787011</c:v>
                </c:pt>
                <c:pt idx="8475">
                  <c:v>9.2328846352787011</c:v>
                </c:pt>
                <c:pt idx="8476">
                  <c:v>9.2328846352787011</c:v>
                </c:pt>
                <c:pt idx="8477">
                  <c:v>9.2328846352787011</c:v>
                </c:pt>
                <c:pt idx="8478">
                  <c:v>9.2328846352787011</c:v>
                </c:pt>
                <c:pt idx="8479">
                  <c:v>9.2328846352787011</c:v>
                </c:pt>
                <c:pt idx="8480">
                  <c:v>9.2328846352787011</c:v>
                </c:pt>
                <c:pt idx="8481">
                  <c:v>9.2328846352787011</c:v>
                </c:pt>
                <c:pt idx="8482">
                  <c:v>9.2328846352787011</c:v>
                </c:pt>
                <c:pt idx="8483">
                  <c:v>9.2328846352787011</c:v>
                </c:pt>
                <c:pt idx="8484">
                  <c:v>9.2328846352787011</c:v>
                </c:pt>
                <c:pt idx="8485">
                  <c:v>9.2328846352787011</c:v>
                </c:pt>
                <c:pt idx="8486">
                  <c:v>9.2328846352787011</c:v>
                </c:pt>
                <c:pt idx="8487">
                  <c:v>9.2328846352787011</c:v>
                </c:pt>
                <c:pt idx="8488">
                  <c:v>9.2328846352787011</c:v>
                </c:pt>
                <c:pt idx="8489">
                  <c:v>9.2328846352787011</c:v>
                </c:pt>
                <c:pt idx="8490">
                  <c:v>9.2328846352787011</c:v>
                </c:pt>
                <c:pt idx="8491">
                  <c:v>9.2328846352787011</c:v>
                </c:pt>
                <c:pt idx="8492">
                  <c:v>9.2328846352787011</c:v>
                </c:pt>
                <c:pt idx="8493">
                  <c:v>9.2328846352787011</c:v>
                </c:pt>
                <c:pt idx="8494">
                  <c:v>9.2328846352787011</c:v>
                </c:pt>
                <c:pt idx="8495">
                  <c:v>9.2328846352787011</c:v>
                </c:pt>
                <c:pt idx="8496">
                  <c:v>9.2328846352787011</c:v>
                </c:pt>
                <c:pt idx="8497">
                  <c:v>9.2328846352787011</c:v>
                </c:pt>
                <c:pt idx="8498">
                  <c:v>9.2328846352787011</c:v>
                </c:pt>
                <c:pt idx="8499">
                  <c:v>9.2328846352787011</c:v>
                </c:pt>
                <c:pt idx="8500">
                  <c:v>9.2328846352787011</c:v>
                </c:pt>
                <c:pt idx="8501">
                  <c:v>9.2328846352787011</c:v>
                </c:pt>
                <c:pt idx="8502">
                  <c:v>9.2328846352787011</c:v>
                </c:pt>
                <c:pt idx="8503">
                  <c:v>9.2328846352787011</c:v>
                </c:pt>
                <c:pt idx="8504">
                  <c:v>9.2328846352787011</c:v>
                </c:pt>
                <c:pt idx="8505">
                  <c:v>9.2328846352787011</c:v>
                </c:pt>
                <c:pt idx="8506">
                  <c:v>9.2328846352787011</c:v>
                </c:pt>
                <c:pt idx="8507">
                  <c:v>9.2328846352787011</c:v>
                </c:pt>
                <c:pt idx="8508">
                  <c:v>9.2328846352787011</c:v>
                </c:pt>
                <c:pt idx="8509">
                  <c:v>9.2328846352787011</c:v>
                </c:pt>
                <c:pt idx="8510">
                  <c:v>9.2328846352787011</c:v>
                </c:pt>
                <c:pt idx="8511">
                  <c:v>9.2328846352787011</c:v>
                </c:pt>
                <c:pt idx="8512">
                  <c:v>9.2328846352787011</c:v>
                </c:pt>
                <c:pt idx="8513">
                  <c:v>9.2328846352787011</c:v>
                </c:pt>
                <c:pt idx="8514">
                  <c:v>9.2328846352787011</c:v>
                </c:pt>
                <c:pt idx="8515">
                  <c:v>9.2328846352787011</c:v>
                </c:pt>
                <c:pt idx="8516">
                  <c:v>9.2328846352787011</c:v>
                </c:pt>
                <c:pt idx="8517">
                  <c:v>9.2328846352787011</c:v>
                </c:pt>
                <c:pt idx="8518">
                  <c:v>9.2328846352787011</c:v>
                </c:pt>
                <c:pt idx="8519">
                  <c:v>9.2328846352787011</c:v>
                </c:pt>
                <c:pt idx="8520">
                  <c:v>9.2328846352787011</c:v>
                </c:pt>
                <c:pt idx="8521">
                  <c:v>9.2328846352787011</c:v>
                </c:pt>
                <c:pt idx="8522">
                  <c:v>9.2328846352787011</c:v>
                </c:pt>
                <c:pt idx="8523">
                  <c:v>9.2328846352787011</c:v>
                </c:pt>
                <c:pt idx="8524">
                  <c:v>9.2328846352787011</c:v>
                </c:pt>
                <c:pt idx="8525">
                  <c:v>9.2328846352787011</c:v>
                </c:pt>
                <c:pt idx="8526">
                  <c:v>9.2328846352787011</c:v>
                </c:pt>
                <c:pt idx="8527">
                  <c:v>9.2328846352787011</c:v>
                </c:pt>
                <c:pt idx="8528">
                  <c:v>9.2328846352787011</c:v>
                </c:pt>
                <c:pt idx="8529">
                  <c:v>9.2328846352787011</c:v>
                </c:pt>
                <c:pt idx="8530">
                  <c:v>9.2328846352787011</c:v>
                </c:pt>
                <c:pt idx="8531">
                  <c:v>9.2328846352787011</c:v>
                </c:pt>
                <c:pt idx="8532">
                  <c:v>9.2328846352787011</c:v>
                </c:pt>
                <c:pt idx="8533">
                  <c:v>9.2328846352787011</c:v>
                </c:pt>
                <c:pt idx="8534">
                  <c:v>9.2328846352787011</c:v>
                </c:pt>
                <c:pt idx="8535">
                  <c:v>9.2328846352787011</c:v>
                </c:pt>
                <c:pt idx="8536">
                  <c:v>9.2328846352787011</c:v>
                </c:pt>
                <c:pt idx="8537">
                  <c:v>9.2328846352787011</c:v>
                </c:pt>
                <c:pt idx="8538">
                  <c:v>9.2328846352787011</c:v>
                </c:pt>
                <c:pt idx="8539">
                  <c:v>9.2328846352787011</c:v>
                </c:pt>
                <c:pt idx="8540">
                  <c:v>9.2328846352787011</c:v>
                </c:pt>
                <c:pt idx="8541">
                  <c:v>9.2328846352787011</c:v>
                </c:pt>
                <c:pt idx="8542">
                  <c:v>9.2328846352787011</c:v>
                </c:pt>
                <c:pt idx="8543">
                  <c:v>9.2328846352787011</c:v>
                </c:pt>
                <c:pt idx="8544">
                  <c:v>9.2328846352787011</c:v>
                </c:pt>
                <c:pt idx="8545">
                  <c:v>9.2328846352787011</c:v>
                </c:pt>
                <c:pt idx="8546">
                  <c:v>9.2328846352787011</c:v>
                </c:pt>
                <c:pt idx="8547">
                  <c:v>9.2328846352787011</c:v>
                </c:pt>
                <c:pt idx="8548">
                  <c:v>9.2328846352787011</c:v>
                </c:pt>
                <c:pt idx="8549">
                  <c:v>9.2328846352787011</c:v>
                </c:pt>
                <c:pt idx="8550">
                  <c:v>9.2328846352787011</c:v>
                </c:pt>
                <c:pt idx="8551">
                  <c:v>9.2328846352787011</c:v>
                </c:pt>
                <c:pt idx="8552">
                  <c:v>9.2328846352787011</c:v>
                </c:pt>
                <c:pt idx="8553">
                  <c:v>9.2328846352787011</c:v>
                </c:pt>
                <c:pt idx="8554">
                  <c:v>9.2328846352787011</c:v>
                </c:pt>
                <c:pt idx="8555">
                  <c:v>9.2328846352787011</c:v>
                </c:pt>
                <c:pt idx="8556">
                  <c:v>9.2328846352787011</c:v>
                </c:pt>
                <c:pt idx="8557">
                  <c:v>9.2328846352787011</c:v>
                </c:pt>
                <c:pt idx="8558">
                  <c:v>9.2328846352787011</c:v>
                </c:pt>
                <c:pt idx="8559">
                  <c:v>9.2328846352787011</c:v>
                </c:pt>
                <c:pt idx="8560">
                  <c:v>9.2328846352787011</c:v>
                </c:pt>
                <c:pt idx="8561">
                  <c:v>9.2328846352787011</c:v>
                </c:pt>
                <c:pt idx="8562">
                  <c:v>9.2328846352787011</c:v>
                </c:pt>
                <c:pt idx="8563">
                  <c:v>9.2328846352787011</c:v>
                </c:pt>
                <c:pt idx="8564">
                  <c:v>9.2328846352787011</c:v>
                </c:pt>
                <c:pt idx="8565">
                  <c:v>9.2328846352787011</c:v>
                </c:pt>
                <c:pt idx="8566">
                  <c:v>9.2328846352787011</c:v>
                </c:pt>
                <c:pt idx="8567">
                  <c:v>9.2328846352787011</c:v>
                </c:pt>
                <c:pt idx="8568">
                  <c:v>9.2328846352787011</c:v>
                </c:pt>
                <c:pt idx="8569">
                  <c:v>9.2328846352787011</c:v>
                </c:pt>
                <c:pt idx="8570">
                  <c:v>9.2328846352787011</c:v>
                </c:pt>
                <c:pt idx="8571">
                  <c:v>9.2328846352787011</c:v>
                </c:pt>
                <c:pt idx="8572">
                  <c:v>9.2328846352787011</c:v>
                </c:pt>
                <c:pt idx="8573">
                  <c:v>9.2328846352787011</c:v>
                </c:pt>
                <c:pt idx="8574">
                  <c:v>9.2328846352787011</c:v>
                </c:pt>
                <c:pt idx="8575">
                  <c:v>9.2328846352787011</c:v>
                </c:pt>
                <c:pt idx="8576">
                  <c:v>9.2328846352787011</c:v>
                </c:pt>
                <c:pt idx="8577">
                  <c:v>9.2328846352787011</c:v>
                </c:pt>
                <c:pt idx="8578">
                  <c:v>9.2328846352787011</c:v>
                </c:pt>
                <c:pt idx="8579">
                  <c:v>9.2328846352787011</c:v>
                </c:pt>
                <c:pt idx="8580">
                  <c:v>9.2328846352787011</c:v>
                </c:pt>
                <c:pt idx="8581">
                  <c:v>9.2328846352787011</c:v>
                </c:pt>
                <c:pt idx="8582">
                  <c:v>9.2328846352787011</c:v>
                </c:pt>
                <c:pt idx="8583">
                  <c:v>9.2328846352787011</c:v>
                </c:pt>
                <c:pt idx="8584">
                  <c:v>9.2328846352787011</c:v>
                </c:pt>
                <c:pt idx="8585">
                  <c:v>9.2328846352787011</c:v>
                </c:pt>
                <c:pt idx="8586">
                  <c:v>9.2328846352787011</c:v>
                </c:pt>
                <c:pt idx="8587">
                  <c:v>9.2328846352787011</c:v>
                </c:pt>
                <c:pt idx="8588">
                  <c:v>9.2328846352787011</c:v>
                </c:pt>
                <c:pt idx="8589">
                  <c:v>9.2328846352787011</c:v>
                </c:pt>
                <c:pt idx="8590">
                  <c:v>9.2328846352787011</c:v>
                </c:pt>
                <c:pt idx="8591">
                  <c:v>9.2328846352787011</c:v>
                </c:pt>
                <c:pt idx="8592">
                  <c:v>9.2328846352787011</c:v>
                </c:pt>
                <c:pt idx="8593">
                  <c:v>9.2328846352787011</c:v>
                </c:pt>
                <c:pt idx="8594">
                  <c:v>9.2328846352787011</c:v>
                </c:pt>
                <c:pt idx="8595">
                  <c:v>9.2328846352787011</c:v>
                </c:pt>
                <c:pt idx="8596">
                  <c:v>9.2328846352787011</c:v>
                </c:pt>
                <c:pt idx="8597">
                  <c:v>9.2328846352787011</c:v>
                </c:pt>
                <c:pt idx="8598">
                  <c:v>9.2328846352787011</c:v>
                </c:pt>
                <c:pt idx="8599">
                  <c:v>9.2328846352787011</c:v>
                </c:pt>
                <c:pt idx="8600">
                  <c:v>9.2328846352787011</c:v>
                </c:pt>
                <c:pt idx="8601">
                  <c:v>9.2328846352787011</c:v>
                </c:pt>
                <c:pt idx="8602">
                  <c:v>9.2328846352787011</c:v>
                </c:pt>
                <c:pt idx="8603">
                  <c:v>9.2328846352787011</c:v>
                </c:pt>
                <c:pt idx="8604">
                  <c:v>9.2328846352787011</c:v>
                </c:pt>
                <c:pt idx="8605">
                  <c:v>9.2328846352787011</c:v>
                </c:pt>
                <c:pt idx="8606">
                  <c:v>9.2328846352787011</c:v>
                </c:pt>
                <c:pt idx="8607">
                  <c:v>9.2328846352787011</c:v>
                </c:pt>
                <c:pt idx="8608">
                  <c:v>9.2328846352787011</c:v>
                </c:pt>
                <c:pt idx="8609">
                  <c:v>9.2328846352787011</c:v>
                </c:pt>
                <c:pt idx="8610">
                  <c:v>9.2328846352787011</c:v>
                </c:pt>
                <c:pt idx="8611">
                  <c:v>9.2328846352787011</c:v>
                </c:pt>
                <c:pt idx="8612">
                  <c:v>9.2328846352787011</c:v>
                </c:pt>
                <c:pt idx="8613">
                  <c:v>9.2328846352787011</c:v>
                </c:pt>
                <c:pt idx="8614">
                  <c:v>9.2328846352787011</c:v>
                </c:pt>
                <c:pt idx="8615">
                  <c:v>9.2328846352787011</c:v>
                </c:pt>
                <c:pt idx="8616">
                  <c:v>9.2328846352787011</c:v>
                </c:pt>
                <c:pt idx="8617">
                  <c:v>9.2328846352787011</c:v>
                </c:pt>
                <c:pt idx="8618">
                  <c:v>9.2328846352787011</c:v>
                </c:pt>
                <c:pt idx="8619">
                  <c:v>9.2328846352787011</c:v>
                </c:pt>
                <c:pt idx="8620">
                  <c:v>9.2328846352787011</c:v>
                </c:pt>
                <c:pt idx="8621">
                  <c:v>9.2328846352787011</c:v>
                </c:pt>
                <c:pt idx="8622">
                  <c:v>9.2328846352787011</c:v>
                </c:pt>
                <c:pt idx="8623">
                  <c:v>9.2328846352787011</c:v>
                </c:pt>
                <c:pt idx="8624">
                  <c:v>9.2328846352787011</c:v>
                </c:pt>
                <c:pt idx="8625">
                  <c:v>9.2328846352787011</c:v>
                </c:pt>
                <c:pt idx="8626">
                  <c:v>9.2328846352787011</c:v>
                </c:pt>
                <c:pt idx="8627">
                  <c:v>9.2328846352787011</c:v>
                </c:pt>
                <c:pt idx="8628">
                  <c:v>9.2328846352787011</c:v>
                </c:pt>
                <c:pt idx="8629">
                  <c:v>9.2328846352787011</c:v>
                </c:pt>
                <c:pt idx="8630">
                  <c:v>9.2328846352787011</c:v>
                </c:pt>
                <c:pt idx="8631">
                  <c:v>9.2328846352787011</c:v>
                </c:pt>
                <c:pt idx="8632">
                  <c:v>9.2328846352787011</c:v>
                </c:pt>
                <c:pt idx="8633">
                  <c:v>9.2328846352787011</c:v>
                </c:pt>
                <c:pt idx="8634">
                  <c:v>9.2328846352787011</c:v>
                </c:pt>
                <c:pt idx="8635">
                  <c:v>9.2328846352787011</c:v>
                </c:pt>
                <c:pt idx="8636">
                  <c:v>9.2328846352787011</c:v>
                </c:pt>
                <c:pt idx="8637">
                  <c:v>9.2328846352787011</c:v>
                </c:pt>
                <c:pt idx="8638">
                  <c:v>9.2328846352787011</c:v>
                </c:pt>
                <c:pt idx="8639">
                  <c:v>9.2328846352787011</c:v>
                </c:pt>
                <c:pt idx="8640">
                  <c:v>9.2328846352787011</c:v>
                </c:pt>
                <c:pt idx="8641">
                  <c:v>9.2328846352787011</c:v>
                </c:pt>
                <c:pt idx="8642">
                  <c:v>9.2328846352787011</c:v>
                </c:pt>
                <c:pt idx="8643">
                  <c:v>9.2328846352787011</c:v>
                </c:pt>
                <c:pt idx="8644">
                  <c:v>9.2328846352787011</c:v>
                </c:pt>
                <c:pt idx="8645">
                  <c:v>9.2328846352787011</c:v>
                </c:pt>
                <c:pt idx="8646">
                  <c:v>9.2328846352787011</c:v>
                </c:pt>
                <c:pt idx="8647">
                  <c:v>9.2328846352787011</c:v>
                </c:pt>
                <c:pt idx="8648">
                  <c:v>9.2328846352787011</c:v>
                </c:pt>
                <c:pt idx="8649">
                  <c:v>9.2328846352787011</c:v>
                </c:pt>
                <c:pt idx="8650">
                  <c:v>9.2328846352787011</c:v>
                </c:pt>
                <c:pt idx="8651">
                  <c:v>9.2328846352787011</c:v>
                </c:pt>
                <c:pt idx="8652">
                  <c:v>9.2328846352787011</c:v>
                </c:pt>
                <c:pt idx="8653">
                  <c:v>9.2328846352787011</c:v>
                </c:pt>
                <c:pt idx="8654">
                  <c:v>9.2328846352787011</c:v>
                </c:pt>
                <c:pt idx="8655">
                  <c:v>9.2328846352787011</c:v>
                </c:pt>
                <c:pt idx="8656">
                  <c:v>9.2328846352787011</c:v>
                </c:pt>
                <c:pt idx="8657">
                  <c:v>9.2328846352787011</c:v>
                </c:pt>
                <c:pt idx="8658">
                  <c:v>9.2328846352787011</c:v>
                </c:pt>
                <c:pt idx="8659">
                  <c:v>9.2328846352787011</c:v>
                </c:pt>
                <c:pt idx="8660">
                  <c:v>9.2328846352787011</c:v>
                </c:pt>
                <c:pt idx="8661">
                  <c:v>9.2328846352787011</c:v>
                </c:pt>
                <c:pt idx="8662">
                  <c:v>9.2328846352787011</c:v>
                </c:pt>
                <c:pt idx="8663">
                  <c:v>9.2328846352787011</c:v>
                </c:pt>
                <c:pt idx="8664">
                  <c:v>9.2328846352787011</c:v>
                </c:pt>
                <c:pt idx="8665">
                  <c:v>9.2328846352787011</c:v>
                </c:pt>
                <c:pt idx="8666">
                  <c:v>9.2328846352787011</c:v>
                </c:pt>
                <c:pt idx="8667">
                  <c:v>9.2328846352787011</c:v>
                </c:pt>
                <c:pt idx="8668">
                  <c:v>9.2328846352787011</c:v>
                </c:pt>
                <c:pt idx="8669">
                  <c:v>9.2328846352787011</c:v>
                </c:pt>
                <c:pt idx="8670">
                  <c:v>9.2328846352787011</c:v>
                </c:pt>
                <c:pt idx="8671">
                  <c:v>9.2328846352787011</c:v>
                </c:pt>
                <c:pt idx="8672">
                  <c:v>9.2328846352787011</c:v>
                </c:pt>
                <c:pt idx="8673">
                  <c:v>9.2328846352787011</c:v>
                </c:pt>
                <c:pt idx="8674">
                  <c:v>9.2328846352787011</c:v>
                </c:pt>
                <c:pt idx="8675">
                  <c:v>9.2328846352787011</c:v>
                </c:pt>
                <c:pt idx="8676">
                  <c:v>9.2328846352787011</c:v>
                </c:pt>
                <c:pt idx="8677">
                  <c:v>9.2328846352787011</c:v>
                </c:pt>
                <c:pt idx="8678">
                  <c:v>9.2328846352787011</c:v>
                </c:pt>
                <c:pt idx="8679">
                  <c:v>9.2328846352787011</c:v>
                </c:pt>
                <c:pt idx="8680">
                  <c:v>9.2328846352787011</c:v>
                </c:pt>
                <c:pt idx="8681">
                  <c:v>9.2328846352787011</c:v>
                </c:pt>
                <c:pt idx="8682">
                  <c:v>9.2328846352787011</c:v>
                </c:pt>
                <c:pt idx="8683">
                  <c:v>9.2328846352787011</c:v>
                </c:pt>
                <c:pt idx="8684">
                  <c:v>9.2328846352787011</c:v>
                </c:pt>
                <c:pt idx="8685">
                  <c:v>9.2328846352787011</c:v>
                </c:pt>
                <c:pt idx="8686">
                  <c:v>9.2328846352787011</c:v>
                </c:pt>
                <c:pt idx="8687">
                  <c:v>9.2328846352787011</c:v>
                </c:pt>
                <c:pt idx="8688">
                  <c:v>9.2328846352787011</c:v>
                </c:pt>
                <c:pt idx="8689">
                  <c:v>9.2328846352787011</c:v>
                </c:pt>
                <c:pt idx="8690">
                  <c:v>9.2328846352787011</c:v>
                </c:pt>
                <c:pt idx="8691">
                  <c:v>9.2328846352787011</c:v>
                </c:pt>
                <c:pt idx="8692">
                  <c:v>9.2328846352787011</c:v>
                </c:pt>
                <c:pt idx="8693">
                  <c:v>9.2328846352787011</c:v>
                </c:pt>
                <c:pt idx="8694">
                  <c:v>9.2328846352787011</c:v>
                </c:pt>
                <c:pt idx="8695">
                  <c:v>9.2328846352787011</c:v>
                </c:pt>
                <c:pt idx="8696">
                  <c:v>9.2328846352787011</c:v>
                </c:pt>
                <c:pt idx="8697">
                  <c:v>9.2328846352787011</c:v>
                </c:pt>
                <c:pt idx="8698">
                  <c:v>9.2328846352787011</c:v>
                </c:pt>
                <c:pt idx="8699">
                  <c:v>9.2328846352787011</c:v>
                </c:pt>
                <c:pt idx="8700">
                  <c:v>9.2328846352787011</c:v>
                </c:pt>
                <c:pt idx="8701">
                  <c:v>9.2328846352787011</c:v>
                </c:pt>
                <c:pt idx="8702">
                  <c:v>9.2328846352787011</c:v>
                </c:pt>
                <c:pt idx="8703">
                  <c:v>9.2328846352787011</c:v>
                </c:pt>
                <c:pt idx="8704">
                  <c:v>9.2328846352787011</c:v>
                </c:pt>
                <c:pt idx="8705">
                  <c:v>9.2328846352787011</c:v>
                </c:pt>
                <c:pt idx="8706">
                  <c:v>9.2328846352787011</c:v>
                </c:pt>
                <c:pt idx="8707">
                  <c:v>9.2328846352787011</c:v>
                </c:pt>
                <c:pt idx="8708">
                  <c:v>9.2328846352787011</c:v>
                </c:pt>
                <c:pt idx="8709">
                  <c:v>9.2328846352787011</c:v>
                </c:pt>
                <c:pt idx="8710">
                  <c:v>9.2328846352787011</c:v>
                </c:pt>
                <c:pt idx="8711">
                  <c:v>9.2328846352787011</c:v>
                </c:pt>
                <c:pt idx="8712">
                  <c:v>9.2328846352787011</c:v>
                </c:pt>
                <c:pt idx="8713">
                  <c:v>9.2328846352787011</c:v>
                </c:pt>
                <c:pt idx="8714">
                  <c:v>9.2328846352787011</c:v>
                </c:pt>
                <c:pt idx="8715">
                  <c:v>9.2328846352787011</c:v>
                </c:pt>
                <c:pt idx="8716">
                  <c:v>9.2328846352787011</c:v>
                </c:pt>
                <c:pt idx="8717">
                  <c:v>9.2328846352787011</c:v>
                </c:pt>
                <c:pt idx="8718">
                  <c:v>9.2328846352787011</c:v>
                </c:pt>
                <c:pt idx="8719">
                  <c:v>9.2328846352787011</c:v>
                </c:pt>
                <c:pt idx="8720">
                  <c:v>9.2328846352787011</c:v>
                </c:pt>
                <c:pt idx="8721">
                  <c:v>9.2328846352787011</c:v>
                </c:pt>
                <c:pt idx="8722">
                  <c:v>9.2328846352787011</c:v>
                </c:pt>
                <c:pt idx="8723">
                  <c:v>9.2328846352787011</c:v>
                </c:pt>
                <c:pt idx="8724">
                  <c:v>9.2328846352787011</c:v>
                </c:pt>
                <c:pt idx="8725">
                  <c:v>9.2328846352787011</c:v>
                </c:pt>
                <c:pt idx="8726">
                  <c:v>9.2328846352787011</c:v>
                </c:pt>
                <c:pt idx="8727">
                  <c:v>9.2328846352787011</c:v>
                </c:pt>
                <c:pt idx="8728">
                  <c:v>9.2328846352787011</c:v>
                </c:pt>
                <c:pt idx="8729">
                  <c:v>9.2328846352787011</c:v>
                </c:pt>
                <c:pt idx="8730">
                  <c:v>9.2328846352787011</c:v>
                </c:pt>
                <c:pt idx="8731">
                  <c:v>9.2328846352787011</c:v>
                </c:pt>
                <c:pt idx="8732">
                  <c:v>9.2328846352787011</c:v>
                </c:pt>
                <c:pt idx="8733">
                  <c:v>9.2328846352787011</c:v>
                </c:pt>
                <c:pt idx="8734">
                  <c:v>9.2328846352787011</c:v>
                </c:pt>
                <c:pt idx="8735">
                  <c:v>9.2328846352787011</c:v>
                </c:pt>
                <c:pt idx="8736">
                  <c:v>9.2328846352787011</c:v>
                </c:pt>
                <c:pt idx="8737">
                  <c:v>9.2328846352787011</c:v>
                </c:pt>
                <c:pt idx="8738">
                  <c:v>9.2328846352787011</c:v>
                </c:pt>
                <c:pt idx="8739">
                  <c:v>9.2328846352787011</c:v>
                </c:pt>
                <c:pt idx="8740">
                  <c:v>9.2328846352787011</c:v>
                </c:pt>
                <c:pt idx="8741">
                  <c:v>9.2328846352787011</c:v>
                </c:pt>
                <c:pt idx="8742">
                  <c:v>9.2328846352787011</c:v>
                </c:pt>
                <c:pt idx="8743">
                  <c:v>9.2328846352787011</c:v>
                </c:pt>
                <c:pt idx="8744">
                  <c:v>9.2328846352787011</c:v>
                </c:pt>
                <c:pt idx="8745">
                  <c:v>9.2328846352787011</c:v>
                </c:pt>
                <c:pt idx="8746">
                  <c:v>9.2328846352787011</c:v>
                </c:pt>
                <c:pt idx="8747">
                  <c:v>9.2328846352787011</c:v>
                </c:pt>
                <c:pt idx="8748">
                  <c:v>9.2328846352787011</c:v>
                </c:pt>
                <c:pt idx="8749">
                  <c:v>9.2328846352787011</c:v>
                </c:pt>
                <c:pt idx="8750">
                  <c:v>9.2328846352787011</c:v>
                </c:pt>
                <c:pt idx="8751">
                  <c:v>9.2328846352787011</c:v>
                </c:pt>
                <c:pt idx="8752">
                  <c:v>9.2328846352787011</c:v>
                </c:pt>
                <c:pt idx="8753">
                  <c:v>9.2328846352787011</c:v>
                </c:pt>
                <c:pt idx="8754">
                  <c:v>9.2328846352787011</c:v>
                </c:pt>
                <c:pt idx="8755">
                  <c:v>9.2328846352787011</c:v>
                </c:pt>
                <c:pt idx="8756">
                  <c:v>9.2328846352787011</c:v>
                </c:pt>
                <c:pt idx="8757">
                  <c:v>9.2328846352787011</c:v>
                </c:pt>
                <c:pt idx="8758">
                  <c:v>9.2328846352787011</c:v>
                </c:pt>
                <c:pt idx="8759">
                  <c:v>9.2328846352787011</c:v>
                </c:pt>
                <c:pt idx="8760">
                  <c:v>9.2328846352787011</c:v>
                </c:pt>
                <c:pt idx="8761">
                  <c:v>9.2328846352787011</c:v>
                </c:pt>
                <c:pt idx="8762">
                  <c:v>9.2328846352787011</c:v>
                </c:pt>
                <c:pt idx="8763">
                  <c:v>9.2328846352787011</c:v>
                </c:pt>
                <c:pt idx="8764">
                  <c:v>9.2328846352787011</c:v>
                </c:pt>
                <c:pt idx="8765">
                  <c:v>9.2328846352787011</c:v>
                </c:pt>
                <c:pt idx="8766">
                  <c:v>9.2328846352787011</c:v>
                </c:pt>
                <c:pt idx="8767">
                  <c:v>9.2328846352787011</c:v>
                </c:pt>
                <c:pt idx="8768">
                  <c:v>9.2328846352787011</c:v>
                </c:pt>
                <c:pt idx="8769">
                  <c:v>9.2328846352787011</c:v>
                </c:pt>
                <c:pt idx="8770">
                  <c:v>9.2328846352787011</c:v>
                </c:pt>
                <c:pt idx="8771">
                  <c:v>9.2328846352787011</c:v>
                </c:pt>
                <c:pt idx="8772">
                  <c:v>9.2328846352787011</c:v>
                </c:pt>
                <c:pt idx="8773">
                  <c:v>9.2328846352787011</c:v>
                </c:pt>
                <c:pt idx="8774">
                  <c:v>9.2328846352787011</c:v>
                </c:pt>
                <c:pt idx="8775">
                  <c:v>9.2328846352787011</c:v>
                </c:pt>
                <c:pt idx="8776">
                  <c:v>9.2328846352787011</c:v>
                </c:pt>
                <c:pt idx="8777">
                  <c:v>9.2328846352787011</c:v>
                </c:pt>
                <c:pt idx="8778">
                  <c:v>9.2328846352787011</c:v>
                </c:pt>
                <c:pt idx="8779">
                  <c:v>9.2328846352787011</c:v>
                </c:pt>
                <c:pt idx="8780">
                  <c:v>9.2328846352787011</c:v>
                </c:pt>
                <c:pt idx="8781">
                  <c:v>9.2328846352787011</c:v>
                </c:pt>
                <c:pt idx="8782">
                  <c:v>9.2328846352787011</c:v>
                </c:pt>
                <c:pt idx="8783">
                  <c:v>9.2328846352787011</c:v>
                </c:pt>
                <c:pt idx="8784">
                  <c:v>9.2328846352787011</c:v>
                </c:pt>
                <c:pt idx="8785">
                  <c:v>9.2328846352787011</c:v>
                </c:pt>
                <c:pt idx="8786">
                  <c:v>9.2328846352787011</c:v>
                </c:pt>
                <c:pt idx="8787">
                  <c:v>9.2328846352787011</c:v>
                </c:pt>
                <c:pt idx="8788">
                  <c:v>9.2328846352787011</c:v>
                </c:pt>
                <c:pt idx="8789">
                  <c:v>9.2328846352787011</c:v>
                </c:pt>
                <c:pt idx="8790">
                  <c:v>9.2328846352787011</c:v>
                </c:pt>
                <c:pt idx="8791">
                  <c:v>9.2328846352787011</c:v>
                </c:pt>
                <c:pt idx="8792">
                  <c:v>9.2328846352787011</c:v>
                </c:pt>
                <c:pt idx="8793">
                  <c:v>9.2328846352787011</c:v>
                </c:pt>
                <c:pt idx="8794">
                  <c:v>9.2328846352787011</c:v>
                </c:pt>
                <c:pt idx="8795">
                  <c:v>9.2328846352787011</c:v>
                </c:pt>
                <c:pt idx="8796">
                  <c:v>9.2328846352787011</c:v>
                </c:pt>
                <c:pt idx="8797">
                  <c:v>9.2328846352787011</c:v>
                </c:pt>
                <c:pt idx="8798">
                  <c:v>9.2328846352787011</c:v>
                </c:pt>
                <c:pt idx="8799">
                  <c:v>9.2328846352787011</c:v>
                </c:pt>
                <c:pt idx="8800">
                  <c:v>9.2328846352787011</c:v>
                </c:pt>
                <c:pt idx="8801">
                  <c:v>9.2328846352787011</c:v>
                </c:pt>
                <c:pt idx="8802">
                  <c:v>9.2328846352787011</c:v>
                </c:pt>
                <c:pt idx="8803">
                  <c:v>9.2328846352787011</c:v>
                </c:pt>
                <c:pt idx="8804">
                  <c:v>9.2328846352787011</c:v>
                </c:pt>
                <c:pt idx="8805">
                  <c:v>9.2328846352787011</c:v>
                </c:pt>
                <c:pt idx="8806">
                  <c:v>9.2328846352787011</c:v>
                </c:pt>
                <c:pt idx="8807">
                  <c:v>9.2328846352787011</c:v>
                </c:pt>
                <c:pt idx="8808">
                  <c:v>9.2328846352787011</c:v>
                </c:pt>
                <c:pt idx="8809">
                  <c:v>9.2328846352787011</c:v>
                </c:pt>
                <c:pt idx="8810">
                  <c:v>9.2328846352787011</c:v>
                </c:pt>
                <c:pt idx="8811">
                  <c:v>9.2328846352787011</c:v>
                </c:pt>
                <c:pt idx="8812">
                  <c:v>9.2328846352787011</c:v>
                </c:pt>
                <c:pt idx="8813">
                  <c:v>9.2328846352787011</c:v>
                </c:pt>
                <c:pt idx="8814">
                  <c:v>9.2328846352787011</c:v>
                </c:pt>
                <c:pt idx="8815">
                  <c:v>9.2328846352787011</c:v>
                </c:pt>
                <c:pt idx="8816">
                  <c:v>9.2328846352787011</c:v>
                </c:pt>
                <c:pt idx="8817">
                  <c:v>9.2328846352787011</c:v>
                </c:pt>
                <c:pt idx="8818">
                  <c:v>9.2328846352787011</c:v>
                </c:pt>
                <c:pt idx="8819">
                  <c:v>9.2328846352787011</c:v>
                </c:pt>
                <c:pt idx="8820">
                  <c:v>9.2328846352787011</c:v>
                </c:pt>
                <c:pt idx="8821">
                  <c:v>9.2328846352787011</c:v>
                </c:pt>
                <c:pt idx="8822">
                  <c:v>9.2328846352787011</c:v>
                </c:pt>
                <c:pt idx="8823">
                  <c:v>9.2328846352787011</c:v>
                </c:pt>
                <c:pt idx="8824">
                  <c:v>9.2328846352787011</c:v>
                </c:pt>
                <c:pt idx="8825">
                  <c:v>9.2328846352787011</c:v>
                </c:pt>
                <c:pt idx="8826">
                  <c:v>9.2328846352787011</c:v>
                </c:pt>
                <c:pt idx="8827">
                  <c:v>9.2328846352787011</c:v>
                </c:pt>
                <c:pt idx="8828">
                  <c:v>9.2328846352787011</c:v>
                </c:pt>
                <c:pt idx="8829">
                  <c:v>9.2328846352787011</c:v>
                </c:pt>
                <c:pt idx="8830">
                  <c:v>9.2328846352787011</c:v>
                </c:pt>
                <c:pt idx="8831">
                  <c:v>9.2328846352787011</c:v>
                </c:pt>
                <c:pt idx="8832">
                  <c:v>9.2328846352787011</c:v>
                </c:pt>
                <c:pt idx="8833">
                  <c:v>9.2328846352787011</c:v>
                </c:pt>
                <c:pt idx="8834">
                  <c:v>9.2328846352787011</c:v>
                </c:pt>
                <c:pt idx="8835">
                  <c:v>9.2328846352787011</c:v>
                </c:pt>
                <c:pt idx="8836">
                  <c:v>9.2328846352787011</c:v>
                </c:pt>
                <c:pt idx="8837">
                  <c:v>9.2328846352787011</c:v>
                </c:pt>
                <c:pt idx="8838">
                  <c:v>9.2328846352787011</c:v>
                </c:pt>
                <c:pt idx="8839">
                  <c:v>9.2328846352787011</c:v>
                </c:pt>
                <c:pt idx="8840">
                  <c:v>9.2328846352787011</c:v>
                </c:pt>
                <c:pt idx="8841">
                  <c:v>9.2328846352787011</c:v>
                </c:pt>
                <c:pt idx="8842">
                  <c:v>9.2328846352787011</c:v>
                </c:pt>
                <c:pt idx="8843">
                  <c:v>9.2328846352787011</c:v>
                </c:pt>
                <c:pt idx="8844">
                  <c:v>9.2328846352787011</c:v>
                </c:pt>
                <c:pt idx="8845">
                  <c:v>9.2328846352787011</c:v>
                </c:pt>
                <c:pt idx="8846">
                  <c:v>9.2328846352787011</c:v>
                </c:pt>
                <c:pt idx="8847">
                  <c:v>9.2328846352787011</c:v>
                </c:pt>
                <c:pt idx="8848">
                  <c:v>9.2328846352787011</c:v>
                </c:pt>
                <c:pt idx="8849">
                  <c:v>9.2328846352787011</c:v>
                </c:pt>
                <c:pt idx="8850">
                  <c:v>9.2328846352787011</c:v>
                </c:pt>
                <c:pt idx="8851">
                  <c:v>9.2328846352787011</c:v>
                </c:pt>
                <c:pt idx="8852">
                  <c:v>9.2328846352787011</c:v>
                </c:pt>
                <c:pt idx="8853">
                  <c:v>9.2328846352787011</c:v>
                </c:pt>
                <c:pt idx="8854">
                  <c:v>9.2328846352787011</c:v>
                </c:pt>
                <c:pt idx="8855">
                  <c:v>9.2328846352787011</c:v>
                </c:pt>
                <c:pt idx="8856">
                  <c:v>9.2328846352787011</c:v>
                </c:pt>
                <c:pt idx="8857">
                  <c:v>9.2328846352787011</c:v>
                </c:pt>
                <c:pt idx="8858">
                  <c:v>9.2328846352787011</c:v>
                </c:pt>
                <c:pt idx="8859">
                  <c:v>9.2328846352787011</c:v>
                </c:pt>
                <c:pt idx="8860">
                  <c:v>9.2328846352787011</c:v>
                </c:pt>
                <c:pt idx="8861">
                  <c:v>9.2328846352787011</c:v>
                </c:pt>
                <c:pt idx="8862">
                  <c:v>9.2328846352787011</c:v>
                </c:pt>
                <c:pt idx="8863">
                  <c:v>9.2328846352787011</c:v>
                </c:pt>
                <c:pt idx="8864">
                  <c:v>9.2328846352787011</c:v>
                </c:pt>
                <c:pt idx="8865">
                  <c:v>9.2328846352787011</c:v>
                </c:pt>
                <c:pt idx="8866">
                  <c:v>9.2328846352787011</c:v>
                </c:pt>
                <c:pt idx="8867">
                  <c:v>9.2328846352787011</c:v>
                </c:pt>
                <c:pt idx="8868">
                  <c:v>9.2328846352787011</c:v>
                </c:pt>
                <c:pt idx="8869">
                  <c:v>9.2328846352787011</c:v>
                </c:pt>
                <c:pt idx="8870">
                  <c:v>9.2328846352787011</c:v>
                </c:pt>
                <c:pt idx="8871">
                  <c:v>9.2328846352787011</c:v>
                </c:pt>
                <c:pt idx="8872">
                  <c:v>9.2328846352787011</c:v>
                </c:pt>
                <c:pt idx="8873">
                  <c:v>9.2328846352787011</c:v>
                </c:pt>
                <c:pt idx="8874">
                  <c:v>9.2328846352787011</c:v>
                </c:pt>
                <c:pt idx="8875">
                  <c:v>9.2328846352787011</c:v>
                </c:pt>
                <c:pt idx="8876">
                  <c:v>9.2328846352787011</c:v>
                </c:pt>
                <c:pt idx="8877">
                  <c:v>9.2328846352787011</c:v>
                </c:pt>
                <c:pt idx="8878">
                  <c:v>9.2328846352787011</c:v>
                </c:pt>
                <c:pt idx="8879">
                  <c:v>9.2328846352787011</c:v>
                </c:pt>
                <c:pt idx="8880">
                  <c:v>9.2328846352787011</c:v>
                </c:pt>
                <c:pt idx="8881">
                  <c:v>9.2328846352787011</c:v>
                </c:pt>
                <c:pt idx="8882">
                  <c:v>9.2328846352787011</c:v>
                </c:pt>
                <c:pt idx="8883">
                  <c:v>9.2328846352787011</c:v>
                </c:pt>
                <c:pt idx="8884">
                  <c:v>9.2328846352787011</c:v>
                </c:pt>
                <c:pt idx="8885">
                  <c:v>9.2328846352787011</c:v>
                </c:pt>
                <c:pt idx="8886">
                  <c:v>9.2328846352787011</c:v>
                </c:pt>
                <c:pt idx="8887">
                  <c:v>9.2328846352787011</c:v>
                </c:pt>
                <c:pt idx="8888">
                  <c:v>9.2328846352787011</c:v>
                </c:pt>
                <c:pt idx="8889">
                  <c:v>9.2328846352787011</c:v>
                </c:pt>
                <c:pt idx="8890">
                  <c:v>9.2328846352787011</c:v>
                </c:pt>
                <c:pt idx="8891">
                  <c:v>9.2328846352787011</c:v>
                </c:pt>
                <c:pt idx="8892">
                  <c:v>9.2328846352787011</c:v>
                </c:pt>
                <c:pt idx="8893">
                  <c:v>9.2328846352787011</c:v>
                </c:pt>
                <c:pt idx="8894">
                  <c:v>9.2328846352787011</c:v>
                </c:pt>
                <c:pt idx="8895">
                  <c:v>9.2328846352787011</c:v>
                </c:pt>
                <c:pt idx="8896">
                  <c:v>9.2328846352787011</c:v>
                </c:pt>
                <c:pt idx="8897">
                  <c:v>9.2328846352787011</c:v>
                </c:pt>
                <c:pt idx="8898">
                  <c:v>9.2328846352787011</c:v>
                </c:pt>
                <c:pt idx="8899">
                  <c:v>9.2328846352787011</c:v>
                </c:pt>
                <c:pt idx="8900">
                  <c:v>9.2328846352787011</c:v>
                </c:pt>
                <c:pt idx="8901">
                  <c:v>9.2328846352787011</c:v>
                </c:pt>
                <c:pt idx="8902">
                  <c:v>9.2328846352787011</c:v>
                </c:pt>
                <c:pt idx="8903">
                  <c:v>9.2328846352787011</c:v>
                </c:pt>
                <c:pt idx="8904">
                  <c:v>9.2328846352787011</c:v>
                </c:pt>
                <c:pt idx="8905">
                  <c:v>9.2328846352787011</c:v>
                </c:pt>
                <c:pt idx="8906">
                  <c:v>9.2328846352787011</c:v>
                </c:pt>
                <c:pt idx="8907">
                  <c:v>9.2328846352787011</c:v>
                </c:pt>
                <c:pt idx="8908">
                  <c:v>9.2328846352787011</c:v>
                </c:pt>
                <c:pt idx="8909">
                  <c:v>9.2328846352787011</c:v>
                </c:pt>
                <c:pt idx="8910">
                  <c:v>9.2328846352787011</c:v>
                </c:pt>
                <c:pt idx="8911">
                  <c:v>9.2328846352787011</c:v>
                </c:pt>
                <c:pt idx="8912">
                  <c:v>9.2328846352787011</c:v>
                </c:pt>
                <c:pt idx="8913">
                  <c:v>9.2328846352787011</c:v>
                </c:pt>
                <c:pt idx="8914">
                  <c:v>9.2328846352787011</c:v>
                </c:pt>
                <c:pt idx="8915">
                  <c:v>9.2328846352787011</c:v>
                </c:pt>
                <c:pt idx="8916">
                  <c:v>9.2328846352787011</c:v>
                </c:pt>
                <c:pt idx="8917">
                  <c:v>9.2328846352787011</c:v>
                </c:pt>
                <c:pt idx="8918">
                  <c:v>9.2328846352787011</c:v>
                </c:pt>
                <c:pt idx="8919">
                  <c:v>9.2328846352787011</c:v>
                </c:pt>
                <c:pt idx="8920">
                  <c:v>9.2328846352787011</c:v>
                </c:pt>
                <c:pt idx="8921">
                  <c:v>9.2328846352787011</c:v>
                </c:pt>
                <c:pt idx="8922">
                  <c:v>9.2328846352787011</c:v>
                </c:pt>
                <c:pt idx="8923">
                  <c:v>9.2328846352787011</c:v>
                </c:pt>
                <c:pt idx="8924">
                  <c:v>9.2328846352787011</c:v>
                </c:pt>
                <c:pt idx="8925">
                  <c:v>9.2328846352787011</c:v>
                </c:pt>
                <c:pt idx="8926">
                  <c:v>9.2328846352787011</c:v>
                </c:pt>
                <c:pt idx="8927">
                  <c:v>9.2328846352787011</c:v>
                </c:pt>
                <c:pt idx="8928">
                  <c:v>9.2328846352787011</c:v>
                </c:pt>
                <c:pt idx="8929">
                  <c:v>9.2328846352787011</c:v>
                </c:pt>
                <c:pt idx="8930">
                  <c:v>9.2328846352787011</c:v>
                </c:pt>
                <c:pt idx="8931">
                  <c:v>9.2328846352787011</c:v>
                </c:pt>
                <c:pt idx="8932">
                  <c:v>9.2328846352787011</c:v>
                </c:pt>
                <c:pt idx="8933">
                  <c:v>9.2328846352787011</c:v>
                </c:pt>
                <c:pt idx="8934">
                  <c:v>9.2328846352787011</c:v>
                </c:pt>
                <c:pt idx="8935">
                  <c:v>9.2328846352787011</c:v>
                </c:pt>
                <c:pt idx="8936">
                  <c:v>9.2328846352787011</c:v>
                </c:pt>
                <c:pt idx="8937">
                  <c:v>9.2328846352787011</c:v>
                </c:pt>
                <c:pt idx="8938">
                  <c:v>9.2328846352787011</c:v>
                </c:pt>
                <c:pt idx="8939">
                  <c:v>9.2328846352787011</c:v>
                </c:pt>
                <c:pt idx="8940">
                  <c:v>9.2328846352787011</c:v>
                </c:pt>
                <c:pt idx="8941">
                  <c:v>9.2328846352787011</c:v>
                </c:pt>
                <c:pt idx="8942">
                  <c:v>9.2328846352787011</c:v>
                </c:pt>
                <c:pt idx="8943">
                  <c:v>9.2328846352787011</c:v>
                </c:pt>
                <c:pt idx="8944">
                  <c:v>9.2328846352787011</c:v>
                </c:pt>
                <c:pt idx="8945">
                  <c:v>9.2328846352787011</c:v>
                </c:pt>
                <c:pt idx="8946">
                  <c:v>9.2328846352787011</c:v>
                </c:pt>
                <c:pt idx="8947">
                  <c:v>9.2328846352787011</c:v>
                </c:pt>
                <c:pt idx="8948">
                  <c:v>9.2328846352787011</c:v>
                </c:pt>
                <c:pt idx="8949">
                  <c:v>9.2328846352787011</c:v>
                </c:pt>
                <c:pt idx="8950">
                  <c:v>9.2328846352787011</c:v>
                </c:pt>
                <c:pt idx="8951">
                  <c:v>9.2328846352787011</c:v>
                </c:pt>
                <c:pt idx="8952">
                  <c:v>9.2328846352787011</c:v>
                </c:pt>
                <c:pt idx="8953">
                  <c:v>9.2328846352787011</c:v>
                </c:pt>
                <c:pt idx="8954">
                  <c:v>9.2328846352787011</c:v>
                </c:pt>
                <c:pt idx="8955">
                  <c:v>9.2328846352787011</c:v>
                </c:pt>
                <c:pt idx="8956">
                  <c:v>9.2328846352787011</c:v>
                </c:pt>
                <c:pt idx="8957">
                  <c:v>9.2328846352787011</c:v>
                </c:pt>
                <c:pt idx="8958">
                  <c:v>9.2328846352787011</c:v>
                </c:pt>
                <c:pt idx="8959">
                  <c:v>9.2328846352787011</c:v>
                </c:pt>
                <c:pt idx="8960">
                  <c:v>9.2328846352787011</c:v>
                </c:pt>
                <c:pt idx="8961">
                  <c:v>9.2328846352787011</c:v>
                </c:pt>
                <c:pt idx="8962">
                  <c:v>9.2328846352787011</c:v>
                </c:pt>
                <c:pt idx="8963">
                  <c:v>9.2328846352787011</c:v>
                </c:pt>
                <c:pt idx="8964">
                  <c:v>9.2328846352787011</c:v>
                </c:pt>
                <c:pt idx="8965">
                  <c:v>9.2328846352787011</c:v>
                </c:pt>
                <c:pt idx="8966">
                  <c:v>9.2328846352787011</c:v>
                </c:pt>
                <c:pt idx="8967">
                  <c:v>9.2328846352787011</c:v>
                </c:pt>
                <c:pt idx="8968">
                  <c:v>9.2328846352787011</c:v>
                </c:pt>
                <c:pt idx="8969">
                  <c:v>9.2328846352787011</c:v>
                </c:pt>
                <c:pt idx="8970">
                  <c:v>9.2328846352787011</c:v>
                </c:pt>
                <c:pt idx="8971">
                  <c:v>9.2328846352787011</c:v>
                </c:pt>
                <c:pt idx="8972">
                  <c:v>9.2328846352787011</c:v>
                </c:pt>
                <c:pt idx="8973">
                  <c:v>9.2328846352787011</c:v>
                </c:pt>
                <c:pt idx="8974">
                  <c:v>9.2328846352787011</c:v>
                </c:pt>
                <c:pt idx="8975">
                  <c:v>9.2328846352787011</c:v>
                </c:pt>
                <c:pt idx="8976">
                  <c:v>9.2328846352787011</c:v>
                </c:pt>
                <c:pt idx="8977">
                  <c:v>9.2328846352787011</c:v>
                </c:pt>
                <c:pt idx="8978">
                  <c:v>9.2328846352787011</c:v>
                </c:pt>
                <c:pt idx="8979">
                  <c:v>9.2328846352787011</c:v>
                </c:pt>
                <c:pt idx="8980">
                  <c:v>9.2328846352787011</c:v>
                </c:pt>
                <c:pt idx="8981">
                  <c:v>9.2328846352787011</c:v>
                </c:pt>
                <c:pt idx="8982">
                  <c:v>9.2328846352787011</c:v>
                </c:pt>
                <c:pt idx="8983">
                  <c:v>9.2328846352787011</c:v>
                </c:pt>
                <c:pt idx="8984">
                  <c:v>9.2328846352787011</c:v>
                </c:pt>
                <c:pt idx="8985">
                  <c:v>9.2328846352787011</c:v>
                </c:pt>
                <c:pt idx="8986">
                  <c:v>9.2328846352787011</c:v>
                </c:pt>
                <c:pt idx="8987">
                  <c:v>9.2328846352787011</c:v>
                </c:pt>
                <c:pt idx="8988">
                  <c:v>9.2328846352787011</c:v>
                </c:pt>
                <c:pt idx="8989">
                  <c:v>9.2328846352787011</c:v>
                </c:pt>
                <c:pt idx="8990">
                  <c:v>9.2328846352787011</c:v>
                </c:pt>
                <c:pt idx="8991">
                  <c:v>9.2328846352787011</c:v>
                </c:pt>
                <c:pt idx="8992">
                  <c:v>9.2328846352787011</c:v>
                </c:pt>
                <c:pt idx="8993">
                  <c:v>9.2328846352787011</c:v>
                </c:pt>
                <c:pt idx="8994">
                  <c:v>9.2328846352787011</c:v>
                </c:pt>
                <c:pt idx="8995">
                  <c:v>9.2328846352787011</c:v>
                </c:pt>
                <c:pt idx="8996">
                  <c:v>9.2328846352787011</c:v>
                </c:pt>
                <c:pt idx="8997">
                  <c:v>9.2328846352787011</c:v>
                </c:pt>
                <c:pt idx="8998">
                  <c:v>9.2328846352787011</c:v>
                </c:pt>
                <c:pt idx="8999">
                  <c:v>9.2328846352787011</c:v>
                </c:pt>
                <c:pt idx="9000">
                  <c:v>9.2328846352787011</c:v>
                </c:pt>
                <c:pt idx="9001">
                  <c:v>9.2328846352787011</c:v>
                </c:pt>
                <c:pt idx="9002">
                  <c:v>9.2328846352787011</c:v>
                </c:pt>
                <c:pt idx="9003">
                  <c:v>9.2328846352787011</c:v>
                </c:pt>
                <c:pt idx="9004">
                  <c:v>9.2328846352787011</c:v>
                </c:pt>
                <c:pt idx="9005">
                  <c:v>9.2328846352787011</c:v>
                </c:pt>
                <c:pt idx="9006">
                  <c:v>9.2328846352787011</c:v>
                </c:pt>
                <c:pt idx="9007">
                  <c:v>9.2328846352787011</c:v>
                </c:pt>
                <c:pt idx="9008">
                  <c:v>9.2328846352787011</c:v>
                </c:pt>
                <c:pt idx="9009">
                  <c:v>9.2328846352787011</c:v>
                </c:pt>
                <c:pt idx="9010">
                  <c:v>9.2328846352787011</c:v>
                </c:pt>
                <c:pt idx="9011">
                  <c:v>9.2328846352787011</c:v>
                </c:pt>
                <c:pt idx="9012">
                  <c:v>9.2328846352787011</c:v>
                </c:pt>
                <c:pt idx="9013">
                  <c:v>9.2328846352787011</c:v>
                </c:pt>
                <c:pt idx="9014">
                  <c:v>9.2328846352787011</c:v>
                </c:pt>
                <c:pt idx="9015">
                  <c:v>9.2328846352787011</c:v>
                </c:pt>
                <c:pt idx="9016">
                  <c:v>9.2328846352787011</c:v>
                </c:pt>
                <c:pt idx="9017">
                  <c:v>9.2328846352787011</c:v>
                </c:pt>
                <c:pt idx="9018">
                  <c:v>9.2328846352787011</c:v>
                </c:pt>
                <c:pt idx="9019">
                  <c:v>9.2328846352787011</c:v>
                </c:pt>
                <c:pt idx="9020">
                  <c:v>9.2328846352787011</c:v>
                </c:pt>
                <c:pt idx="9021">
                  <c:v>9.2328846352787011</c:v>
                </c:pt>
                <c:pt idx="9022">
                  <c:v>9.2328846352787011</c:v>
                </c:pt>
                <c:pt idx="9023">
                  <c:v>9.2328846352787011</c:v>
                </c:pt>
                <c:pt idx="9024">
                  <c:v>9.2328846352787011</c:v>
                </c:pt>
                <c:pt idx="9025">
                  <c:v>9.2328846352787011</c:v>
                </c:pt>
                <c:pt idx="9026">
                  <c:v>9.2328846352787011</c:v>
                </c:pt>
                <c:pt idx="9027">
                  <c:v>9.2328846352787011</c:v>
                </c:pt>
                <c:pt idx="9028">
                  <c:v>9.2328846352787011</c:v>
                </c:pt>
                <c:pt idx="9029">
                  <c:v>9.2328846352787011</c:v>
                </c:pt>
                <c:pt idx="9030">
                  <c:v>9.2328846352787011</c:v>
                </c:pt>
                <c:pt idx="9031">
                  <c:v>9.2328846352787011</c:v>
                </c:pt>
                <c:pt idx="9032">
                  <c:v>9.2328846352787011</c:v>
                </c:pt>
                <c:pt idx="9033">
                  <c:v>9.2328846352787011</c:v>
                </c:pt>
                <c:pt idx="9034">
                  <c:v>9.2328846352787011</c:v>
                </c:pt>
                <c:pt idx="9035">
                  <c:v>9.2328846352787011</c:v>
                </c:pt>
                <c:pt idx="9036">
                  <c:v>9.2328846352787011</c:v>
                </c:pt>
                <c:pt idx="9037">
                  <c:v>9.2328846352787011</c:v>
                </c:pt>
                <c:pt idx="9038">
                  <c:v>9.2328846352787011</c:v>
                </c:pt>
                <c:pt idx="9039">
                  <c:v>9.2328846352787011</c:v>
                </c:pt>
                <c:pt idx="9040">
                  <c:v>9.2328846352787011</c:v>
                </c:pt>
                <c:pt idx="9041">
                  <c:v>9.2328846352787011</c:v>
                </c:pt>
                <c:pt idx="9042">
                  <c:v>9.2328846352787011</c:v>
                </c:pt>
                <c:pt idx="9043">
                  <c:v>9.2328846352787011</c:v>
                </c:pt>
                <c:pt idx="9044">
                  <c:v>9.2328846352787011</c:v>
                </c:pt>
                <c:pt idx="9045">
                  <c:v>9.2328846352787011</c:v>
                </c:pt>
                <c:pt idx="9046">
                  <c:v>9.2328846352787011</c:v>
                </c:pt>
                <c:pt idx="9047">
                  <c:v>9.2328846352787011</c:v>
                </c:pt>
                <c:pt idx="9048">
                  <c:v>9.2328846352787011</c:v>
                </c:pt>
                <c:pt idx="9049">
                  <c:v>9.2328846352787011</c:v>
                </c:pt>
                <c:pt idx="9050">
                  <c:v>9.2328846352787011</c:v>
                </c:pt>
                <c:pt idx="9051">
                  <c:v>9.2328846352787011</c:v>
                </c:pt>
                <c:pt idx="9052">
                  <c:v>9.2328846352787011</c:v>
                </c:pt>
                <c:pt idx="9053">
                  <c:v>9.2328846352787011</c:v>
                </c:pt>
                <c:pt idx="9054">
                  <c:v>9.2328846352787011</c:v>
                </c:pt>
                <c:pt idx="9055">
                  <c:v>9.2328846352787011</c:v>
                </c:pt>
                <c:pt idx="9056">
                  <c:v>9.2328846352787011</c:v>
                </c:pt>
                <c:pt idx="9057">
                  <c:v>9.2328846352787011</c:v>
                </c:pt>
                <c:pt idx="9058">
                  <c:v>9.2328846352787011</c:v>
                </c:pt>
                <c:pt idx="9059">
                  <c:v>9.2328846352787011</c:v>
                </c:pt>
                <c:pt idx="9060">
                  <c:v>9.2328846352787011</c:v>
                </c:pt>
                <c:pt idx="9061">
                  <c:v>9.2328846352787011</c:v>
                </c:pt>
                <c:pt idx="9062">
                  <c:v>9.2328846352787011</c:v>
                </c:pt>
                <c:pt idx="9063">
                  <c:v>9.2328846352787011</c:v>
                </c:pt>
                <c:pt idx="9064">
                  <c:v>9.2328846352787011</c:v>
                </c:pt>
                <c:pt idx="9065">
                  <c:v>9.2328846352787011</c:v>
                </c:pt>
                <c:pt idx="9066">
                  <c:v>9.2328846352787011</c:v>
                </c:pt>
                <c:pt idx="9067">
                  <c:v>9.2328846352787011</c:v>
                </c:pt>
                <c:pt idx="9068">
                  <c:v>9.2328846352787011</c:v>
                </c:pt>
                <c:pt idx="9069">
                  <c:v>9.2328846352787011</c:v>
                </c:pt>
                <c:pt idx="9070">
                  <c:v>9.2328846352787011</c:v>
                </c:pt>
                <c:pt idx="9071">
                  <c:v>9.2328846352787011</c:v>
                </c:pt>
                <c:pt idx="9072">
                  <c:v>9.2328846352787011</c:v>
                </c:pt>
                <c:pt idx="9073">
                  <c:v>9.2328846352787011</c:v>
                </c:pt>
                <c:pt idx="9074">
                  <c:v>9.2328846352787011</c:v>
                </c:pt>
                <c:pt idx="9075">
                  <c:v>9.2328846352787011</c:v>
                </c:pt>
                <c:pt idx="9076">
                  <c:v>9.2328846352787011</c:v>
                </c:pt>
                <c:pt idx="9077">
                  <c:v>9.2328846352787011</c:v>
                </c:pt>
                <c:pt idx="9078">
                  <c:v>9.2328846352787011</c:v>
                </c:pt>
                <c:pt idx="9079">
                  <c:v>9.2328846352787011</c:v>
                </c:pt>
                <c:pt idx="9080">
                  <c:v>9.2328846352787011</c:v>
                </c:pt>
                <c:pt idx="9081">
                  <c:v>9.2328846352787011</c:v>
                </c:pt>
                <c:pt idx="9082">
                  <c:v>9.2328846352787011</c:v>
                </c:pt>
                <c:pt idx="9083">
                  <c:v>9.2328846352787011</c:v>
                </c:pt>
                <c:pt idx="9084">
                  <c:v>9.2328846352787011</c:v>
                </c:pt>
                <c:pt idx="9085">
                  <c:v>9.2328846352787011</c:v>
                </c:pt>
                <c:pt idx="9086">
                  <c:v>9.2328846352787011</c:v>
                </c:pt>
                <c:pt idx="9087">
                  <c:v>9.2328846352787011</c:v>
                </c:pt>
                <c:pt idx="9088">
                  <c:v>9.2328846352787011</c:v>
                </c:pt>
                <c:pt idx="9089">
                  <c:v>9.2328846352787011</c:v>
                </c:pt>
                <c:pt idx="9090">
                  <c:v>9.2328846352787011</c:v>
                </c:pt>
                <c:pt idx="9091">
                  <c:v>9.2328846352787011</c:v>
                </c:pt>
                <c:pt idx="9092">
                  <c:v>9.2328846352787011</c:v>
                </c:pt>
                <c:pt idx="9093">
                  <c:v>9.2328846352787011</c:v>
                </c:pt>
                <c:pt idx="9094">
                  <c:v>9.2328846352787011</c:v>
                </c:pt>
                <c:pt idx="9095">
                  <c:v>9.2328846352787011</c:v>
                </c:pt>
                <c:pt idx="9096">
                  <c:v>9.2328846352787011</c:v>
                </c:pt>
                <c:pt idx="9097">
                  <c:v>9.2328846352787011</c:v>
                </c:pt>
                <c:pt idx="9098">
                  <c:v>9.2328846352787011</c:v>
                </c:pt>
                <c:pt idx="9099">
                  <c:v>9.2328846352787011</c:v>
                </c:pt>
                <c:pt idx="9100">
                  <c:v>9.2328846352787011</c:v>
                </c:pt>
                <c:pt idx="9101">
                  <c:v>9.2328846352787011</c:v>
                </c:pt>
                <c:pt idx="9102">
                  <c:v>9.2328846352787011</c:v>
                </c:pt>
                <c:pt idx="9103">
                  <c:v>9.2328846352787011</c:v>
                </c:pt>
                <c:pt idx="9104">
                  <c:v>9.2328846352787011</c:v>
                </c:pt>
                <c:pt idx="9105">
                  <c:v>9.2328846352787011</c:v>
                </c:pt>
                <c:pt idx="9106">
                  <c:v>9.2328846352787011</c:v>
                </c:pt>
                <c:pt idx="9107">
                  <c:v>9.2328846352787011</c:v>
                </c:pt>
                <c:pt idx="9108">
                  <c:v>9.2328846352787011</c:v>
                </c:pt>
                <c:pt idx="9109">
                  <c:v>9.2328846352787011</c:v>
                </c:pt>
                <c:pt idx="9110">
                  <c:v>9.2328846352787011</c:v>
                </c:pt>
                <c:pt idx="9111">
                  <c:v>9.2328846352787011</c:v>
                </c:pt>
                <c:pt idx="9112">
                  <c:v>9.2328846352787011</c:v>
                </c:pt>
                <c:pt idx="9113">
                  <c:v>9.2328846352787011</c:v>
                </c:pt>
                <c:pt idx="9114">
                  <c:v>9.2328846352787011</c:v>
                </c:pt>
                <c:pt idx="9115">
                  <c:v>9.2328846352787011</c:v>
                </c:pt>
                <c:pt idx="9116">
                  <c:v>9.2328846352787011</c:v>
                </c:pt>
                <c:pt idx="9117">
                  <c:v>9.2328846352787011</c:v>
                </c:pt>
                <c:pt idx="9118">
                  <c:v>9.2328846352787011</c:v>
                </c:pt>
                <c:pt idx="9119">
                  <c:v>9.2328846352787011</c:v>
                </c:pt>
                <c:pt idx="9120">
                  <c:v>9.2328846352787011</c:v>
                </c:pt>
                <c:pt idx="9121">
                  <c:v>9.2328846352787011</c:v>
                </c:pt>
                <c:pt idx="9122">
                  <c:v>9.2328846352787011</c:v>
                </c:pt>
                <c:pt idx="9123">
                  <c:v>9.2328846352787011</c:v>
                </c:pt>
                <c:pt idx="9124">
                  <c:v>9.2328846352787011</c:v>
                </c:pt>
                <c:pt idx="9125">
                  <c:v>9.2328846352787011</c:v>
                </c:pt>
                <c:pt idx="9126">
                  <c:v>9.2328846352787011</c:v>
                </c:pt>
                <c:pt idx="9127">
                  <c:v>9.2328846352787011</c:v>
                </c:pt>
                <c:pt idx="9128">
                  <c:v>9.2328846352787011</c:v>
                </c:pt>
                <c:pt idx="9129">
                  <c:v>9.2328846352787011</c:v>
                </c:pt>
                <c:pt idx="9130">
                  <c:v>9.2328846352787011</c:v>
                </c:pt>
                <c:pt idx="9131">
                  <c:v>9.2328846352787011</c:v>
                </c:pt>
                <c:pt idx="9132">
                  <c:v>9.2328846352787011</c:v>
                </c:pt>
                <c:pt idx="9133">
                  <c:v>9.2328846352787011</c:v>
                </c:pt>
                <c:pt idx="9134">
                  <c:v>9.2328846352787011</c:v>
                </c:pt>
                <c:pt idx="9135">
                  <c:v>9.2328846352787011</c:v>
                </c:pt>
                <c:pt idx="9136">
                  <c:v>9.2328846352787011</c:v>
                </c:pt>
                <c:pt idx="9137">
                  <c:v>9.2328846352787011</c:v>
                </c:pt>
                <c:pt idx="9138">
                  <c:v>9.2328846352787011</c:v>
                </c:pt>
                <c:pt idx="9139">
                  <c:v>9.2328846352787011</c:v>
                </c:pt>
                <c:pt idx="9140">
                  <c:v>9.2328846352787011</c:v>
                </c:pt>
                <c:pt idx="9141">
                  <c:v>9.2328846352787011</c:v>
                </c:pt>
                <c:pt idx="9142">
                  <c:v>9.2328846352787011</c:v>
                </c:pt>
                <c:pt idx="9143">
                  <c:v>9.2328846352787011</c:v>
                </c:pt>
                <c:pt idx="9144">
                  <c:v>9.2328846352787011</c:v>
                </c:pt>
                <c:pt idx="9145">
                  <c:v>9.2328846352787011</c:v>
                </c:pt>
                <c:pt idx="9146">
                  <c:v>9.2328846352787011</c:v>
                </c:pt>
                <c:pt idx="9147">
                  <c:v>9.2328846352787011</c:v>
                </c:pt>
                <c:pt idx="9148">
                  <c:v>9.2328846352787011</c:v>
                </c:pt>
                <c:pt idx="9149">
                  <c:v>9.2328846352787011</c:v>
                </c:pt>
                <c:pt idx="9150">
                  <c:v>9.2328846352787011</c:v>
                </c:pt>
                <c:pt idx="9151">
                  <c:v>9.2328846352787011</c:v>
                </c:pt>
                <c:pt idx="9152">
                  <c:v>9.2328846352787011</c:v>
                </c:pt>
                <c:pt idx="9153">
                  <c:v>9.2328846352787011</c:v>
                </c:pt>
                <c:pt idx="9154">
                  <c:v>9.2328846352787011</c:v>
                </c:pt>
                <c:pt idx="9155">
                  <c:v>9.2328846352787011</c:v>
                </c:pt>
                <c:pt idx="9156">
                  <c:v>9.2328846352787011</c:v>
                </c:pt>
                <c:pt idx="9157">
                  <c:v>9.2328846352787011</c:v>
                </c:pt>
                <c:pt idx="9158">
                  <c:v>9.2328846352787011</c:v>
                </c:pt>
                <c:pt idx="9159">
                  <c:v>9.2328846352787011</c:v>
                </c:pt>
                <c:pt idx="9160">
                  <c:v>9.2328846352787011</c:v>
                </c:pt>
                <c:pt idx="9161">
                  <c:v>9.2328846352787011</c:v>
                </c:pt>
                <c:pt idx="9162">
                  <c:v>9.2328846352787011</c:v>
                </c:pt>
                <c:pt idx="9163">
                  <c:v>9.2328846352787011</c:v>
                </c:pt>
                <c:pt idx="9164">
                  <c:v>9.2328846352787011</c:v>
                </c:pt>
                <c:pt idx="9165">
                  <c:v>9.2328846352787011</c:v>
                </c:pt>
                <c:pt idx="9166">
                  <c:v>9.2328846352787011</c:v>
                </c:pt>
                <c:pt idx="9167">
                  <c:v>9.2328846352787011</c:v>
                </c:pt>
                <c:pt idx="9168">
                  <c:v>9.2328846352787011</c:v>
                </c:pt>
                <c:pt idx="9169">
                  <c:v>9.2328846352787011</c:v>
                </c:pt>
                <c:pt idx="9170">
                  <c:v>9.2328846352787011</c:v>
                </c:pt>
                <c:pt idx="9171">
                  <c:v>9.2328846352787011</c:v>
                </c:pt>
                <c:pt idx="9172">
                  <c:v>9.2328846352787011</c:v>
                </c:pt>
                <c:pt idx="9173">
                  <c:v>9.2328846352787011</c:v>
                </c:pt>
                <c:pt idx="9174">
                  <c:v>9.2328846352787011</c:v>
                </c:pt>
                <c:pt idx="9175">
                  <c:v>9.2328846352787011</c:v>
                </c:pt>
                <c:pt idx="9176">
                  <c:v>9.2328846352787011</c:v>
                </c:pt>
                <c:pt idx="9177">
                  <c:v>9.2328846352787011</c:v>
                </c:pt>
                <c:pt idx="9178">
                  <c:v>9.2328846352787011</c:v>
                </c:pt>
                <c:pt idx="9179">
                  <c:v>9.2328846352787011</c:v>
                </c:pt>
                <c:pt idx="9180">
                  <c:v>9.2328846352787011</c:v>
                </c:pt>
                <c:pt idx="9181">
                  <c:v>9.2328846352787011</c:v>
                </c:pt>
                <c:pt idx="9182">
                  <c:v>9.2328846352787011</c:v>
                </c:pt>
                <c:pt idx="9183">
                  <c:v>9.2328846352787011</c:v>
                </c:pt>
                <c:pt idx="9184">
                  <c:v>9.2328846352787011</c:v>
                </c:pt>
                <c:pt idx="9185">
                  <c:v>9.2328846352787011</c:v>
                </c:pt>
                <c:pt idx="9186">
                  <c:v>9.2328846352787011</c:v>
                </c:pt>
                <c:pt idx="9187">
                  <c:v>9.2328846352787011</c:v>
                </c:pt>
                <c:pt idx="9188">
                  <c:v>9.2328846352787011</c:v>
                </c:pt>
                <c:pt idx="9189">
                  <c:v>9.2328846352787011</c:v>
                </c:pt>
                <c:pt idx="9190">
                  <c:v>9.2328846352787011</c:v>
                </c:pt>
                <c:pt idx="9191">
                  <c:v>9.2328846352787011</c:v>
                </c:pt>
                <c:pt idx="9192">
                  <c:v>9.2328846352787011</c:v>
                </c:pt>
                <c:pt idx="9193">
                  <c:v>9.2328846352787011</c:v>
                </c:pt>
                <c:pt idx="9194">
                  <c:v>9.2328846352787011</c:v>
                </c:pt>
                <c:pt idx="9195">
                  <c:v>9.2328846352787011</c:v>
                </c:pt>
                <c:pt idx="9196">
                  <c:v>9.2328846352787011</c:v>
                </c:pt>
                <c:pt idx="9197">
                  <c:v>9.2328846352787011</c:v>
                </c:pt>
                <c:pt idx="9198">
                  <c:v>9.2328846352787011</c:v>
                </c:pt>
                <c:pt idx="9199">
                  <c:v>9.2328846352787011</c:v>
                </c:pt>
                <c:pt idx="9200">
                  <c:v>9.2328846352787011</c:v>
                </c:pt>
                <c:pt idx="9201">
                  <c:v>9.2328846352787011</c:v>
                </c:pt>
                <c:pt idx="9202">
                  <c:v>9.2328846352787011</c:v>
                </c:pt>
                <c:pt idx="9203">
                  <c:v>9.2328846352787011</c:v>
                </c:pt>
                <c:pt idx="9204">
                  <c:v>9.2328846352787011</c:v>
                </c:pt>
                <c:pt idx="9205">
                  <c:v>9.2328846352787011</c:v>
                </c:pt>
                <c:pt idx="9206">
                  <c:v>9.2328846352787011</c:v>
                </c:pt>
                <c:pt idx="9207">
                  <c:v>9.2328846352787011</c:v>
                </c:pt>
                <c:pt idx="9208">
                  <c:v>9.2328846352787011</c:v>
                </c:pt>
                <c:pt idx="9209">
                  <c:v>9.2328846352787011</c:v>
                </c:pt>
                <c:pt idx="9210">
                  <c:v>9.2328846352787011</c:v>
                </c:pt>
                <c:pt idx="9211">
                  <c:v>9.2328846352787011</c:v>
                </c:pt>
                <c:pt idx="9212">
                  <c:v>9.2328846352787011</c:v>
                </c:pt>
                <c:pt idx="9213">
                  <c:v>9.2328846352787011</c:v>
                </c:pt>
                <c:pt idx="9214">
                  <c:v>9.2328846352787011</c:v>
                </c:pt>
                <c:pt idx="9215">
                  <c:v>9.2328846352787011</c:v>
                </c:pt>
                <c:pt idx="9216">
                  <c:v>9.2328846352787011</c:v>
                </c:pt>
                <c:pt idx="9217">
                  <c:v>9.2328846352787011</c:v>
                </c:pt>
                <c:pt idx="9218">
                  <c:v>9.2328846352787011</c:v>
                </c:pt>
                <c:pt idx="9219">
                  <c:v>9.2328846352787011</c:v>
                </c:pt>
                <c:pt idx="9220">
                  <c:v>9.2328846352787011</c:v>
                </c:pt>
                <c:pt idx="9221">
                  <c:v>9.2328846352787011</c:v>
                </c:pt>
                <c:pt idx="9222">
                  <c:v>9.2328846352787011</c:v>
                </c:pt>
                <c:pt idx="9223">
                  <c:v>9.2328846352787011</c:v>
                </c:pt>
                <c:pt idx="9224">
                  <c:v>9.2328846352787011</c:v>
                </c:pt>
                <c:pt idx="9225">
                  <c:v>9.2328846352787011</c:v>
                </c:pt>
                <c:pt idx="9226">
                  <c:v>9.2328846352787011</c:v>
                </c:pt>
                <c:pt idx="9227">
                  <c:v>9.2328846352787011</c:v>
                </c:pt>
                <c:pt idx="9228">
                  <c:v>9.2328846352787011</c:v>
                </c:pt>
                <c:pt idx="9229">
                  <c:v>9.2328846352787011</c:v>
                </c:pt>
                <c:pt idx="9230">
                  <c:v>9.2328846352787011</c:v>
                </c:pt>
                <c:pt idx="9231">
                  <c:v>9.2328846352787011</c:v>
                </c:pt>
                <c:pt idx="9232">
                  <c:v>9.2328846352787011</c:v>
                </c:pt>
                <c:pt idx="9233">
                  <c:v>9.2328846352787011</c:v>
                </c:pt>
                <c:pt idx="9234">
                  <c:v>9.2328846352787011</c:v>
                </c:pt>
                <c:pt idx="9235">
                  <c:v>9.2328846352787011</c:v>
                </c:pt>
                <c:pt idx="9236">
                  <c:v>9.2328846352787011</c:v>
                </c:pt>
                <c:pt idx="9237">
                  <c:v>9.2328846352787011</c:v>
                </c:pt>
                <c:pt idx="9238">
                  <c:v>9.2328846352787011</c:v>
                </c:pt>
                <c:pt idx="9239">
                  <c:v>9.2328846352787011</c:v>
                </c:pt>
                <c:pt idx="9240">
                  <c:v>9.2328846352787011</c:v>
                </c:pt>
                <c:pt idx="9241">
                  <c:v>9.2328846352787011</c:v>
                </c:pt>
                <c:pt idx="9242">
                  <c:v>9.2328846352787011</c:v>
                </c:pt>
                <c:pt idx="9243">
                  <c:v>9.2328846352787011</c:v>
                </c:pt>
                <c:pt idx="9244">
                  <c:v>9.2328846352787011</c:v>
                </c:pt>
                <c:pt idx="9245">
                  <c:v>9.2328846352787011</c:v>
                </c:pt>
                <c:pt idx="9246">
                  <c:v>9.2328846352787011</c:v>
                </c:pt>
                <c:pt idx="9247">
                  <c:v>9.2328846352787011</c:v>
                </c:pt>
                <c:pt idx="9248">
                  <c:v>9.2328846352787011</c:v>
                </c:pt>
                <c:pt idx="9249">
                  <c:v>9.2328846352787011</c:v>
                </c:pt>
                <c:pt idx="9250">
                  <c:v>9.2328846352787011</c:v>
                </c:pt>
                <c:pt idx="9251">
                  <c:v>9.2328846352787011</c:v>
                </c:pt>
                <c:pt idx="9252">
                  <c:v>9.2328846352787011</c:v>
                </c:pt>
                <c:pt idx="9253">
                  <c:v>9.2328846352787011</c:v>
                </c:pt>
                <c:pt idx="9254">
                  <c:v>9.2328846352787011</c:v>
                </c:pt>
                <c:pt idx="9255">
                  <c:v>9.2328846352787011</c:v>
                </c:pt>
                <c:pt idx="9256">
                  <c:v>9.2328846352787011</c:v>
                </c:pt>
                <c:pt idx="9257">
                  <c:v>9.2328846352787011</c:v>
                </c:pt>
                <c:pt idx="9258">
                  <c:v>9.2328846352787011</c:v>
                </c:pt>
                <c:pt idx="9259">
                  <c:v>9.2328846352787011</c:v>
                </c:pt>
                <c:pt idx="9260">
                  <c:v>9.2328846352787011</c:v>
                </c:pt>
                <c:pt idx="9261">
                  <c:v>9.2328846352787011</c:v>
                </c:pt>
                <c:pt idx="9262">
                  <c:v>9.2328846352787011</c:v>
                </c:pt>
                <c:pt idx="9263">
                  <c:v>9.2328846352787011</c:v>
                </c:pt>
                <c:pt idx="9264">
                  <c:v>9.2328846352787011</c:v>
                </c:pt>
                <c:pt idx="9265">
                  <c:v>9.2328846352787011</c:v>
                </c:pt>
                <c:pt idx="9266">
                  <c:v>9.2328846352787011</c:v>
                </c:pt>
                <c:pt idx="9267">
                  <c:v>9.2328846352787011</c:v>
                </c:pt>
                <c:pt idx="9268">
                  <c:v>9.2328846352787011</c:v>
                </c:pt>
                <c:pt idx="9269">
                  <c:v>9.2328846352787011</c:v>
                </c:pt>
                <c:pt idx="9270">
                  <c:v>9.2328846352787011</c:v>
                </c:pt>
                <c:pt idx="9271">
                  <c:v>9.2328846352787011</c:v>
                </c:pt>
                <c:pt idx="9272">
                  <c:v>9.2328846352787011</c:v>
                </c:pt>
                <c:pt idx="9273">
                  <c:v>9.2328846352787011</c:v>
                </c:pt>
                <c:pt idx="9274">
                  <c:v>9.2328846352787011</c:v>
                </c:pt>
                <c:pt idx="9275">
                  <c:v>9.2328846352787011</c:v>
                </c:pt>
                <c:pt idx="9276">
                  <c:v>9.2328846352787011</c:v>
                </c:pt>
                <c:pt idx="9277">
                  <c:v>9.2328846352787011</c:v>
                </c:pt>
                <c:pt idx="9278">
                  <c:v>9.2328846352787011</c:v>
                </c:pt>
                <c:pt idx="9279">
                  <c:v>9.2328846352787011</c:v>
                </c:pt>
                <c:pt idx="9280">
                  <c:v>9.2328846352787011</c:v>
                </c:pt>
                <c:pt idx="9281">
                  <c:v>9.2328846352787011</c:v>
                </c:pt>
                <c:pt idx="9282">
                  <c:v>9.2328846352787011</c:v>
                </c:pt>
                <c:pt idx="9283">
                  <c:v>9.2328846352787011</c:v>
                </c:pt>
                <c:pt idx="9284">
                  <c:v>9.2328846352787011</c:v>
                </c:pt>
                <c:pt idx="9285">
                  <c:v>9.2328846352787011</c:v>
                </c:pt>
                <c:pt idx="9286">
                  <c:v>9.2328846352787011</c:v>
                </c:pt>
                <c:pt idx="9287">
                  <c:v>9.2328846352787011</c:v>
                </c:pt>
                <c:pt idx="9288">
                  <c:v>9.2328846352787011</c:v>
                </c:pt>
                <c:pt idx="9289">
                  <c:v>9.2328846352787011</c:v>
                </c:pt>
                <c:pt idx="9290">
                  <c:v>9.2328846352787011</c:v>
                </c:pt>
                <c:pt idx="9291">
                  <c:v>9.2328846352787011</c:v>
                </c:pt>
                <c:pt idx="9292">
                  <c:v>9.2328846352787011</c:v>
                </c:pt>
                <c:pt idx="9293">
                  <c:v>9.2328846352787011</c:v>
                </c:pt>
                <c:pt idx="9294">
                  <c:v>9.2328846352787011</c:v>
                </c:pt>
                <c:pt idx="9295">
                  <c:v>9.2328846352787011</c:v>
                </c:pt>
                <c:pt idx="9296">
                  <c:v>9.2328846352787011</c:v>
                </c:pt>
                <c:pt idx="9297">
                  <c:v>9.2328846352787011</c:v>
                </c:pt>
                <c:pt idx="9298">
                  <c:v>9.2328846352787011</c:v>
                </c:pt>
                <c:pt idx="9299">
                  <c:v>9.2328846352787011</c:v>
                </c:pt>
                <c:pt idx="9300">
                  <c:v>9.2328846352787011</c:v>
                </c:pt>
                <c:pt idx="9301">
                  <c:v>9.2328846352787011</c:v>
                </c:pt>
                <c:pt idx="9302">
                  <c:v>9.2328846352787011</c:v>
                </c:pt>
                <c:pt idx="9303">
                  <c:v>9.2328846352787011</c:v>
                </c:pt>
                <c:pt idx="9304">
                  <c:v>9.2328846352787011</c:v>
                </c:pt>
                <c:pt idx="9305">
                  <c:v>9.2328846352787011</c:v>
                </c:pt>
                <c:pt idx="9306">
                  <c:v>9.2328846352787011</c:v>
                </c:pt>
                <c:pt idx="9307">
                  <c:v>9.2328846352787011</c:v>
                </c:pt>
                <c:pt idx="9308">
                  <c:v>9.2328846352787011</c:v>
                </c:pt>
                <c:pt idx="9309">
                  <c:v>9.2328846352787011</c:v>
                </c:pt>
                <c:pt idx="9310">
                  <c:v>9.2328846352787011</c:v>
                </c:pt>
                <c:pt idx="9311">
                  <c:v>9.2328846352787011</c:v>
                </c:pt>
                <c:pt idx="9312">
                  <c:v>9.2328846352787011</c:v>
                </c:pt>
                <c:pt idx="9313">
                  <c:v>9.2328846352787011</c:v>
                </c:pt>
                <c:pt idx="9314">
                  <c:v>9.2328846352787011</c:v>
                </c:pt>
                <c:pt idx="9315">
                  <c:v>9.2328846352787011</c:v>
                </c:pt>
                <c:pt idx="9316">
                  <c:v>9.2328846352787011</c:v>
                </c:pt>
                <c:pt idx="9317">
                  <c:v>9.2328846352787011</c:v>
                </c:pt>
                <c:pt idx="9318">
                  <c:v>9.2328846352787011</c:v>
                </c:pt>
                <c:pt idx="9319">
                  <c:v>9.2328846352787011</c:v>
                </c:pt>
                <c:pt idx="9320">
                  <c:v>9.2328846352787011</c:v>
                </c:pt>
                <c:pt idx="9321">
                  <c:v>9.2328846352787011</c:v>
                </c:pt>
                <c:pt idx="9322">
                  <c:v>9.2328846352787011</c:v>
                </c:pt>
                <c:pt idx="9323">
                  <c:v>9.2328846352787011</c:v>
                </c:pt>
                <c:pt idx="9324">
                  <c:v>9.2328846352787011</c:v>
                </c:pt>
                <c:pt idx="9325">
                  <c:v>9.2328846352787011</c:v>
                </c:pt>
                <c:pt idx="9326">
                  <c:v>9.2328846352787011</c:v>
                </c:pt>
                <c:pt idx="9327">
                  <c:v>9.2328846352787011</c:v>
                </c:pt>
                <c:pt idx="9328">
                  <c:v>9.2328846352787011</c:v>
                </c:pt>
                <c:pt idx="9329">
                  <c:v>9.2328846352787011</c:v>
                </c:pt>
                <c:pt idx="9330">
                  <c:v>9.2328846352787011</c:v>
                </c:pt>
                <c:pt idx="9331">
                  <c:v>9.2328846352787011</c:v>
                </c:pt>
                <c:pt idx="9332">
                  <c:v>9.2328846352787011</c:v>
                </c:pt>
                <c:pt idx="9333">
                  <c:v>9.2328846352787011</c:v>
                </c:pt>
                <c:pt idx="9334">
                  <c:v>9.2328846352787011</c:v>
                </c:pt>
                <c:pt idx="9335">
                  <c:v>9.2328846352787011</c:v>
                </c:pt>
                <c:pt idx="9336">
                  <c:v>9.2328846352787011</c:v>
                </c:pt>
                <c:pt idx="9337">
                  <c:v>9.2328846352787011</c:v>
                </c:pt>
                <c:pt idx="9338">
                  <c:v>9.2328846352787011</c:v>
                </c:pt>
                <c:pt idx="9339">
                  <c:v>9.2328846352787011</c:v>
                </c:pt>
                <c:pt idx="9340">
                  <c:v>9.2328846352787011</c:v>
                </c:pt>
                <c:pt idx="9341">
                  <c:v>9.2328846352787011</c:v>
                </c:pt>
                <c:pt idx="9342">
                  <c:v>9.2328846352787011</c:v>
                </c:pt>
                <c:pt idx="9343">
                  <c:v>9.2328846352787011</c:v>
                </c:pt>
                <c:pt idx="9344">
                  <c:v>9.2328846352787011</c:v>
                </c:pt>
                <c:pt idx="9345">
                  <c:v>9.2328846352787011</c:v>
                </c:pt>
                <c:pt idx="9346">
                  <c:v>9.2328846352787011</c:v>
                </c:pt>
                <c:pt idx="9347">
                  <c:v>9.2328846352787011</c:v>
                </c:pt>
                <c:pt idx="9348">
                  <c:v>9.2328846352787011</c:v>
                </c:pt>
                <c:pt idx="9349">
                  <c:v>9.2328846352787011</c:v>
                </c:pt>
                <c:pt idx="9350">
                  <c:v>9.2328846352787011</c:v>
                </c:pt>
                <c:pt idx="9351">
                  <c:v>9.2328846352787011</c:v>
                </c:pt>
                <c:pt idx="9352">
                  <c:v>9.2328846352787011</c:v>
                </c:pt>
                <c:pt idx="9353">
                  <c:v>9.2328846352787011</c:v>
                </c:pt>
                <c:pt idx="9354">
                  <c:v>9.2328846352787011</c:v>
                </c:pt>
                <c:pt idx="9355">
                  <c:v>9.2328846352787011</c:v>
                </c:pt>
                <c:pt idx="9356">
                  <c:v>9.2328846352787011</c:v>
                </c:pt>
                <c:pt idx="9357">
                  <c:v>9.2328846352787011</c:v>
                </c:pt>
                <c:pt idx="9358">
                  <c:v>9.2328846352787011</c:v>
                </c:pt>
                <c:pt idx="9359">
                  <c:v>9.2328846352787011</c:v>
                </c:pt>
                <c:pt idx="9360">
                  <c:v>9.2328846352787011</c:v>
                </c:pt>
                <c:pt idx="9361">
                  <c:v>9.2328846352787011</c:v>
                </c:pt>
                <c:pt idx="9362">
                  <c:v>9.2328846352787011</c:v>
                </c:pt>
                <c:pt idx="9363">
                  <c:v>9.2328846352787011</c:v>
                </c:pt>
                <c:pt idx="9364">
                  <c:v>9.2328846352787011</c:v>
                </c:pt>
                <c:pt idx="9365">
                  <c:v>9.2328846352787011</c:v>
                </c:pt>
                <c:pt idx="9366">
                  <c:v>9.2328846352787011</c:v>
                </c:pt>
                <c:pt idx="9367">
                  <c:v>9.2328846352787011</c:v>
                </c:pt>
                <c:pt idx="9368">
                  <c:v>9.2328846352787011</c:v>
                </c:pt>
                <c:pt idx="9369">
                  <c:v>9.2328846352787011</c:v>
                </c:pt>
                <c:pt idx="9370">
                  <c:v>9.2328846352787011</c:v>
                </c:pt>
                <c:pt idx="9371">
                  <c:v>9.2328846352787011</c:v>
                </c:pt>
                <c:pt idx="9372">
                  <c:v>9.2328846352787011</c:v>
                </c:pt>
                <c:pt idx="9373">
                  <c:v>9.2328846352787011</c:v>
                </c:pt>
                <c:pt idx="9374">
                  <c:v>9.2328846352787011</c:v>
                </c:pt>
                <c:pt idx="9375">
                  <c:v>9.2328846352787011</c:v>
                </c:pt>
                <c:pt idx="9376">
                  <c:v>9.2328846352787011</c:v>
                </c:pt>
                <c:pt idx="9377">
                  <c:v>9.2328846352787011</c:v>
                </c:pt>
                <c:pt idx="9378">
                  <c:v>9.2328846352787011</c:v>
                </c:pt>
                <c:pt idx="9379">
                  <c:v>9.2328846352787011</c:v>
                </c:pt>
                <c:pt idx="9380">
                  <c:v>9.2328846352787011</c:v>
                </c:pt>
                <c:pt idx="9381">
                  <c:v>9.2328846352787011</c:v>
                </c:pt>
                <c:pt idx="9382">
                  <c:v>9.2328846352787011</c:v>
                </c:pt>
                <c:pt idx="9383">
                  <c:v>9.2328846352787011</c:v>
                </c:pt>
                <c:pt idx="9384">
                  <c:v>9.2328846352787011</c:v>
                </c:pt>
                <c:pt idx="9385">
                  <c:v>9.2328846352787011</c:v>
                </c:pt>
                <c:pt idx="9386">
                  <c:v>9.2328846352787011</c:v>
                </c:pt>
                <c:pt idx="9387">
                  <c:v>9.2328846352787011</c:v>
                </c:pt>
                <c:pt idx="9388">
                  <c:v>9.2328846352787011</c:v>
                </c:pt>
                <c:pt idx="9389">
                  <c:v>9.2328846352787011</c:v>
                </c:pt>
                <c:pt idx="9390">
                  <c:v>9.2328846352787011</c:v>
                </c:pt>
                <c:pt idx="9391">
                  <c:v>9.2328846352787011</c:v>
                </c:pt>
                <c:pt idx="9392">
                  <c:v>9.2328846352787011</c:v>
                </c:pt>
                <c:pt idx="9393">
                  <c:v>9.2328846352787011</c:v>
                </c:pt>
                <c:pt idx="9394">
                  <c:v>9.2328846352787011</c:v>
                </c:pt>
                <c:pt idx="9395">
                  <c:v>9.2328846352787011</c:v>
                </c:pt>
                <c:pt idx="9396">
                  <c:v>9.2328846352787011</c:v>
                </c:pt>
                <c:pt idx="9397">
                  <c:v>9.2328846352787011</c:v>
                </c:pt>
                <c:pt idx="9398">
                  <c:v>9.2328846352787011</c:v>
                </c:pt>
                <c:pt idx="9399">
                  <c:v>9.2328846352787011</c:v>
                </c:pt>
                <c:pt idx="9400">
                  <c:v>9.2328846352787011</c:v>
                </c:pt>
                <c:pt idx="9401">
                  <c:v>9.2328846352787011</c:v>
                </c:pt>
                <c:pt idx="9402">
                  <c:v>9.2328846352787011</c:v>
                </c:pt>
                <c:pt idx="9403">
                  <c:v>9.2328846352787011</c:v>
                </c:pt>
                <c:pt idx="9404">
                  <c:v>9.2328846352787011</c:v>
                </c:pt>
                <c:pt idx="9405">
                  <c:v>9.2328846352787011</c:v>
                </c:pt>
                <c:pt idx="9406">
                  <c:v>9.2328846352787011</c:v>
                </c:pt>
                <c:pt idx="9407">
                  <c:v>9.2328846352787011</c:v>
                </c:pt>
                <c:pt idx="9408">
                  <c:v>9.2328846352787011</c:v>
                </c:pt>
                <c:pt idx="9409">
                  <c:v>9.2328846352787011</c:v>
                </c:pt>
                <c:pt idx="9410">
                  <c:v>9.2328846352787011</c:v>
                </c:pt>
                <c:pt idx="9411">
                  <c:v>9.2328846352787011</c:v>
                </c:pt>
                <c:pt idx="9412">
                  <c:v>9.2328846352787011</c:v>
                </c:pt>
                <c:pt idx="9413">
                  <c:v>9.2328846352787011</c:v>
                </c:pt>
                <c:pt idx="9414">
                  <c:v>9.2328846352787011</c:v>
                </c:pt>
                <c:pt idx="9415">
                  <c:v>9.2328846352787011</c:v>
                </c:pt>
                <c:pt idx="9416">
                  <c:v>9.2328846352787011</c:v>
                </c:pt>
                <c:pt idx="9417">
                  <c:v>9.2328846352787011</c:v>
                </c:pt>
                <c:pt idx="9418">
                  <c:v>9.2328846352787011</c:v>
                </c:pt>
                <c:pt idx="9419">
                  <c:v>9.2328846352787011</c:v>
                </c:pt>
                <c:pt idx="9420">
                  <c:v>9.2328846352787011</c:v>
                </c:pt>
                <c:pt idx="9421">
                  <c:v>9.2328846352787011</c:v>
                </c:pt>
                <c:pt idx="9422">
                  <c:v>9.2328846352787011</c:v>
                </c:pt>
                <c:pt idx="9423">
                  <c:v>9.2328846352787011</c:v>
                </c:pt>
                <c:pt idx="9424">
                  <c:v>9.2328846352787011</c:v>
                </c:pt>
                <c:pt idx="9425">
                  <c:v>9.2328846352787011</c:v>
                </c:pt>
                <c:pt idx="9426">
                  <c:v>9.2328846352787011</c:v>
                </c:pt>
                <c:pt idx="9427">
                  <c:v>9.2328846352787011</c:v>
                </c:pt>
                <c:pt idx="9428">
                  <c:v>9.2328846352787011</c:v>
                </c:pt>
                <c:pt idx="9429">
                  <c:v>9.2328846352787011</c:v>
                </c:pt>
                <c:pt idx="9430">
                  <c:v>9.2328846352787011</c:v>
                </c:pt>
                <c:pt idx="9431">
                  <c:v>9.2328846352787011</c:v>
                </c:pt>
                <c:pt idx="9432">
                  <c:v>9.2328846352787011</c:v>
                </c:pt>
                <c:pt idx="9433">
                  <c:v>9.2328846352787011</c:v>
                </c:pt>
                <c:pt idx="9434">
                  <c:v>9.2328846352787011</c:v>
                </c:pt>
                <c:pt idx="9435">
                  <c:v>9.2328846352787011</c:v>
                </c:pt>
                <c:pt idx="9436">
                  <c:v>9.2328846352787011</c:v>
                </c:pt>
                <c:pt idx="9437">
                  <c:v>9.2328846352787011</c:v>
                </c:pt>
                <c:pt idx="9438">
                  <c:v>9.2328846352787011</c:v>
                </c:pt>
                <c:pt idx="9439">
                  <c:v>9.2328846352787011</c:v>
                </c:pt>
                <c:pt idx="9440">
                  <c:v>9.2328846352787011</c:v>
                </c:pt>
                <c:pt idx="9441">
                  <c:v>9.2328846352787011</c:v>
                </c:pt>
                <c:pt idx="9442">
                  <c:v>9.2328846352787011</c:v>
                </c:pt>
                <c:pt idx="9443">
                  <c:v>9.2328846352787011</c:v>
                </c:pt>
                <c:pt idx="9444">
                  <c:v>9.2328846352787011</c:v>
                </c:pt>
                <c:pt idx="9445">
                  <c:v>9.2328846352787011</c:v>
                </c:pt>
                <c:pt idx="9446">
                  <c:v>9.2328846352787011</c:v>
                </c:pt>
                <c:pt idx="9447">
                  <c:v>9.2328846352787011</c:v>
                </c:pt>
                <c:pt idx="9448">
                  <c:v>9.2328846352787011</c:v>
                </c:pt>
                <c:pt idx="9449">
                  <c:v>9.2328846352787011</c:v>
                </c:pt>
                <c:pt idx="9450">
                  <c:v>9.2328846352787011</c:v>
                </c:pt>
                <c:pt idx="9451">
                  <c:v>9.2328846352787011</c:v>
                </c:pt>
                <c:pt idx="9452">
                  <c:v>9.2328846352787011</c:v>
                </c:pt>
                <c:pt idx="9453">
                  <c:v>9.2328846352787011</c:v>
                </c:pt>
                <c:pt idx="9454">
                  <c:v>9.2328846352787011</c:v>
                </c:pt>
                <c:pt idx="9455">
                  <c:v>9.2328846352787011</c:v>
                </c:pt>
                <c:pt idx="9456">
                  <c:v>9.2328846352787011</c:v>
                </c:pt>
                <c:pt idx="9457">
                  <c:v>9.2328846352787011</c:v>
                </c:pt>
                <c:pt idx="9458">
                  <c:v>9.2328846352787011</c:v>
                </c:pt>
                <c:pt idx="9459">
                  <c:v>9.2328846352787011</c:v>
                </c:pt>
                <c:pt idx="9460">
                  <c:v>9.2328846352787011</c:v>
                </c:pt>
                <c:pt idx="9461">
                  <c:v>9.2328846352787011</c:v>
                </c:pt>
                <c:pt idx="9462">
                  <c:v>9.2328846352787011</c:v>
                </c:pt>
                <c:pt idx="9463">
                  <c:v>9.2328846352787011</c:v>
                </c:pt>
                <c:pt idx="9464">
                  <c:v>9.2328846352787011</c:v>
                </c:pt>
                <c:pt idx="9465">
                  <c:v>9.2328846352787011</c:v>
                </c:pt>
                <c:pt idx="9466">
                  <c:v>9.2328846352787011</c:v>
                </c:pt>
                <c:pt idx="9467">
                  <c:v>9.2328846352787011</c:v>
                </c:pt>
                <c:pt idx="9468">
                  <c:v>9.2328846352787011</c:v>
                </c:pt>
                <c:pt idx="9469">
                  <c:v>9.2328846352787011</c:v>
                </c:pt>
                <c:pt idx="9470">
                  <c:v>9.2328846352787011</c:v>
                </c:pt>
                <c:pt idx="9471">
                  <c:v>9.2328846352787011</c:v>
                </c:pt>
                <c:pt idx="9472">
                  <c:v>9.2328846352787011</c:v>
                </c:pt>
                <c:pt idx="9473">
                  <c:v>9.2328846352787011</c:v>
                </c:pt>
                <c:pt idx="9474">
                  <c:v>9.2328846352787011</c:v>
                </c:pt>
                <c:pt idx="9475">
                  <c:v>9.2328846352787011</c:v>
                </c:pt>
                <c:pt idx="9476">
                  <c:v>9.2328846352787011</c:v>
                </c:pt>
                <c:pt idx="9477">
                  <c:v>9.2328846352787011</c:v>
                </c:pt>
                <c:pt idx="9478">
                  <c:v>9.2328846352787011</c:v>
                </c:pt>
                <c:pt idx="9479">
                  <c:v>9.2328846352787011</c:v>
                </c:pt>
                <c:pt idx="9480">
                  <c:v>9.2328846352787011</c:v>
                </c:pt>
                <c:pt idx="9481">
                  <c:v>9.2328846352787011</c:v>
                </c:pt>
                <c:pt idx="9482">
                  <c:v>9.2328846352787011</c:v>
                </c:pt>
                <c:pt idx="9483">
                  <c:v>9.2328846352787011</c:v>
                </c:pt>
                <c:pt idx="9484">
                  <c:v>9.2328846352787011</c:v>
                </c:pt>
                <c:pt idx="9485">
                  <c:v>9.2328846352787011</c:v>
                </c:pt>
                <c:pt idx="9486">
                  <c:v>9.2328846352787011</c:v>
                </c:pt>
                <c:pt idx="9487">
                  <c:v>9.2328846352787011</c:v>
                </c:pt>
                <c:pt idx="9488">
                  <c:v>9.2328846352787011</c:v>
                </c:pt>
                <c:pt idx="9489">
                  <c:v>9.2328846352787011</c:v>
                </c:pt>
                <c:pt idx="9490">
                  <c:v>9.2328846352787011</c:v>
                </c:pt>
                <c:pt idx="9491">
                  <c:v>9.2328846352787011</c:v>
                </c:pt>
                <c:pt idx="9492">
                  <c:v>9.2328846352787011</c:v>
                </c:pt>
                <c:pt idx="9493">
                  <c:v>9.2328846352787011</c:v>
                </c:pt>
                <c:pt idx="9494">
                  <c:v>9.2328846352787011</c:v>
                </c:pt>
                <c:pt idx="9495">
                  <c:v>9.2328846352787011</c:v>
                </c:pt>
                <c:pt idx="9496">
                  <c:v>9.2328846352787011</c:v>
                </c:pt>
                <c:pt idx="9497">
                  <c:v>9.2328846352787011</c:v>
                </c:pt>
                <c:pt idx="9498">
                  <c:v>9.2328846352787011</c:v>
                </c:pt>
                <c:pt idx="9499">
                  <c:v>9.2328846352787011</c:v>
                </c:pt>
                <c:pt idx="9500">
                  <c:v>9.2328846352787011</c:v>
                </c:pt>
                <c:pt idx="9501">
                  <c:v>9.2328846352787011</c:v>
                </c:pt>
                <c:pt idx="9502">
                  <c:v>9.2328846352787011</c:v>
                </c:pt>
                <c:pt idx="9503">
                  <c:v>9.2328846352787011</c:v>
                </c:pt>
                <c:pt idx="9504">
                  <c:v>9.2328846352787011</c:v>
                </c:pt>
                <c:pt idx="9505">
                  <c:v>9.2328846352787011</c:v>
                </c:pt>
                <c:pt idx="9506">
                  <c:v>9.2328846352787011</c:v>
                </c:pt>
                <c:pt idx="9507">
                  <c:v>9.2328846352787011</c:v>
                </c:pt>
                <c:pt idx="9508">
                  <c:v>9.2328846352787011</c:v>
                </c:pt>
                <c:pt idx="9509">
                  <c:v>9.2328846352787011</c:v>
                </c:pt>
                <c:pt idx="9510">
                  <c:v>9.2328846352787011</c:v>
                </c:pt>
                <c:pt idx="9511">
                  <c:v>9.2328846352787011</c:v>
                </c:pt>
                <c:pt idx="9512">
                  <c:v>9.2328846352787011</c:v>
                </c:pt>
                <c:pt idx="9513">
                  <c:v>9.2328846352787011</c:v>
                </c:pt>
                <c:pt idx="9514">
                  <c:v>9.2328846352787011</c:v>
                </c:pt>
                <c:pt idx="9515">
                  <c:v>9.2328846352787011</c:v>
                </c:pt>
                <c:pt idx="9516">
                  <c:v>9.2328846352787011</c:v>
                </c:pt>
                <c:pt idx="9517">
                  <c:v>9.2328846352787011</c:v>
                </c:pt>
                <c:pt idx="9518">
                  <c:v>9.2328846352787011</c:v>
                </c:pt>
                <c:pt idx="9519">
                  <c:v>9.2328846352787011</c:v>
                </c:pt>
                <c:pt idx="9520">
                  <c:v>9.2328846352787011</c:v>
                </c:pt>
                <c:pt idx="9521">
                  <c:v>9.2328846352787011</c:v>
                </c:pt>
                <c:pt idx="9522">
                  <c:v>9.2328846352787011</c:v>
                </c:pt>
                <c:pt idx="9523">
                  <c:v>0</c:v>
                </c:pt>
                <c:pt idx="9524">
                  <c:v>9.2328846352787011</c:v>
                </c:pt>
                <c:pt idx="9525">
                  <c:v>9.2328846352787011</c:v>
                </c:pt>
                <c:pt idx="9526">
                  <c:v>9.2328846352787011</c:v>
                </c:pt>
                <c:pt idx="9527">
                  <c:v>9.2328846352787011</c:v>
                </c:pt>
                <c:pt idx="9528">
                  <c:v>9.2328846352787011</c:v>
                </c:pt>
                <c:pt idx="9529">
                  <c:v>9.2328846352787011</c:v>
                </c:pt>
                <c:pt idx="9530">
                  <c:v>9.2328846352787011</c:v>
                </c:pt>
                <c:pt idx="9531">
                  <c:v>9.2328846352787011</c:v>
                </c:pt>
                <c:pt idx="9532">
                  <c:v>9.2328846352787011</c:v>
                </c:pt>
                <c:pt idx="9533">
                  <c:v>9.2328846352787011</c:v>
                </c:pt>
                <c:pt idx="9534">
                  <c:v>9.2328846352787011</c:v>
                </c:pt>
                <c:pt idx="9535">
                  <c:v>9.2328846352787011</c:v>
                </c:pt>
                <c:pt idx="9536">
                  <c:v>9.2328846352787011</c:v>
                </c:pt>
                <c:pt idx="9537">
                  <c:v>9.2328846352787011</c:v>
                </c:pt>
                <c:pt idx="9538">
                  <c:v>9.2328846352787011</c:v>
                </c:pt>
                <c:pt idx="9539">
                  <c:v>9.2328846352787011</c:v>
                </c:pt>
                <c:pt idx="9540">
                  <c:v>9.2328846352787011</c:v>
                </c:pt>
                <c:pt idx="9541">
                  <c:v>9.2328846352787011</c:v>
                </c:pt>
                <c:pt idx="9542">
                  <c:v>9.2328846352787011</c:v>
                </c:pt>
                <c:pt idx="9543">
                  <c:v>9.2328846352787011</c:v>
                </c:pt>
                <c:pt idx="9544">
                  <c:v>9.2328846352787011</c:v>
                </c:pt>
                <c:pt idx="9545">
                  <c:v>9.2328846352787011</c:v>
                </c:pt>
                <c:pt idx="9546">
                  <c:v>9.2328846352787011</c:v>
                </c:pt>
                <c:pt idx="9547">
                  <c:v>9.2328846352787011</c:v>
                </c:pt>
                <c:pt idx="9548">
                  <c:v>9.2328846352787011</c:v>
                </c:pt>
                <c:pt idx="9549">
                  <c:v>9.2328846352787011</c:v>
                </c:pt>
                <c:pt idx="9550">
                  <c:v>9.2328846352787011</c:v>
                </c:pt>
                <c:pt idx="9551">
                  <c:v>9.2328846352787011</c:v>
                </c:pt>
                <c:pt idx="9552">
                  <c:v>9.2328846352787011</c:v>
                </c:pt>
                <c:pt idx="9553">
                  <c:v>9.2328846352787011</c:v>
                </c:pt>
                <c:pt idx="9554">
                  <c:v>9.2328846352787011</c:v>
                </c:pt>
                <c:pt idx="9555">
                  <c:v>9.2328846352787011</c:v>
                </c:pt>
                <c:pt idx="9556">
                  <c:v>9.2328846352787011</c:v>
                </c:pt>
                <c:pt idx="9557">
                  <c:v>9.2328846352787011</c:v>
                </c:pt>
                <c:pt idx="9558">
                  <c:v>9.2328846352787011</c:v>
                </c:pt>
                <c:pt idx="9559">
                  <c:v>9.2328846352787011</c:v>
                </c:pt>
                <c:pt idx="9560">
                  <c:v>9.2328846352787011</c:v>
                </c:pt>
                <c:pt idx="9561">
                  <c:v>9.2328846352787011</c:v>
                </c:pt>
                <c:pt idx="9562">
                  <c:v>9.2328846352787011</c:v>
                </c:pt>
                <c:pt idx="9563">
                  <c:v>9.2328846352787011</c:v>
                </c:pt>
                <c:pt idx="9564">
                  <c:v>9.2328846352787011</c:v>
                </c:pt>
                <c:pt idx="9565">
                  <c:v>9.2328846352787011</c:v>
                </c:pt>
                <c:pt idx="9566">
                  <c:v>9.2328846352787011</c:v>
                </c:pt>
                <c:pt idx="9567">
                  <c:v>9.2328846352787011</c:v>
                </c:pt>
                <c:pt idx="9568">
                  <c:v>9.2328846352787011</c:v>
                </c:pt>
                <c:pt idx="9569">
                  <c:v>9.2328846352787011</c:v>
                </c:pt>
                <c:pt idx="9570">
                  <c:v>9.2328846352787011</c:v>
                </c:pt>
                <c:pt idx="9571">
                  <c:v>9.2328846352787011</c:v>
                </c:pt>
                <c:pt idx="9572">
                  <c:v>9.2328846352787011</c:v>
                </c:pt>
                <c:pt idx="9573">
                  <c:v>9.2328846352787011</c:v>
                </c:pt>
                <c:pt idx="9574">
                  <c:v>9.2328846352787011</c:v>
                </c:pt>
                <c:pt idx="9575">
                  <c:v>9.2328846352787011</c:v>
                </c:pt>
                <c:pt idx="9576">
                  <c:v>9.2328846352787011</c:v>
                </c:pt>
                <c:pt idx="9577">
                  <c:v>9.2328846352787011</c:v>
                </c:pt>
                <c:pt idx="9578">
                  <c:v>9.2328846352787011</c:v>
                </c:pt>
                <c:pt idx="9579">
                  <c:v>9.2328846352787011</c:v>
                </c:pt>
                <c:pt idx="9580">
                  <c:v>9.2328846352787011</c:v>
                </c:pt>
                <c:pt idx="9581">
                  <c:v>9.2328846352787011</c:v>
                </c:pt>
                <c:pt idx="9582">
                  <c:v>9.2328846352787011</c:v>
                </c:pt>
                <c:pt idx="9583">
                  <c:v>9.2328846352787011</c:v>
                </c:pt>
                <c:pt idx="9584">
                  <c:v>9.2328846352787011</c:v>
                </c:pt>
                <c:pt idx="9585">
                  <c:v>9.2328846352787011</c:v>
                </c:pt>
                <c:pt idx="9586">
                  <c:v>9.2328846352787011</c:v>
                </c:pt>
                <c:pt idx="9587">
                  <c:v>9.2328846352787011</c:v>
                </c:pt>
                <c:pt idx="9588">
                  <c:v>9.2328846352787011</c:v>
                </c:pt>
                <c:pt idx="9589">
                  <c:v>9.2328846352787011</c:v>
                </c:pt>
                <c:pt idx="9590">
                  <c:v>9.2328846352787011</c:v>
                </c:pt>
                <c:pt idx="9591">
                  <c:v>9.2328846352787011</c:v>
                </c:pt>
                <c:pt idx="9592">
                  <c:v>9.2328846352787011</c:v>
                </c:pt>
                <c:pt idx="9593">
                  <c:v>9.2328846352787011</c:v>
                </c:pt>
                <c:pt idx="9594">
                  <c:v>9.2328846352787011</c:v>
                </c:pt>
                <c:pt idx="9595">
                  <c:v>9.2328846352787011</c:v>
                </c:pt>
                <c:pt idx="9596">
                  <c:v>9.2328846352787011</c:v>
                </c:pt>
                <c:pt idx="9597">
                  <c:v>9.2328846352787011</c:v>
                </c:pt>
                <c:pt idx="9598">
                  <c:v>9.2328846352787011</c:v>
                </c:pt>
                <c:pt idx="9599">
                  <c:v>9.2328846352787011</c:v>
                </c:pt>
                <c:pt idx="9600">
                  <c:v>9.2328846352787011</c:v>
                </c:pt>
                <c:pt idx="9601">
                  <c:v>9.2328846352787011</c:v>
                </c:pt>
                <c:pt idx="9602">
                  <c:v>9.2328846352787011</c:v>
                </c:pt>
                <c:pt idx="9603">
                  <c:v>9.2328846352787011</c:v>
                </c:pt>
                <c:pt idx="9604">
                  <c:v>9.2328846352787011</c:v>
                </c:pt>
                <c:pt idx="9605">
                  <c:v>9.2328846352787011</c:v>
                </c:pt>
                <c:pt idx="9606">
                  <c:v>9.2328846352787011</c:v>
                </c:pt>
                <c:pt idx="9607">
                  <c:v>9.2328846352787011</c:v>
                </c:pt>
                <c:pt idx="9608">
                  <c:v>9.2328846352787011</c:v>
                </c:pt>
                <c:pt idx="9609">
                  <c:v>0</c:v>
                </c:pt>
                <c:pt idx="9610">
                  <c:v>9.2328846352787011</c:v>
                </c:pt>
                <c:pt idx="9611">
                  <c:v>9.2328846352787011</c:v>
                </c:pt>
                <c:pt idx="9612">
                  <c:v>9.2328846352787011</c:v>
                </c:pt>
                <c:pt idx="9613">
                  <c:v>9.2328846352787011</c:v>
                </c:pt>
                <c:pt idx="9614">
                  <c:v>9.2328846352787011</c:v>
                </c:pt>
                <c:pt idx="9615">
                  <c:v>9.2328846352787011</c:v>
                </c:pt>
                <c:pt idx="9616">
                  <c:v>9.2328846352787011</c:v>
                </c:pt>
                <c:pt idx="9617">
                  <c:v>9.2328846352787011</c:v>
                </c:pt>
                <c:pt idx="9618">
                  <c:v>9.2328846352787011</c:v>
                </c:pt>
                <c:pt idx="9619">
                  <c:v>9.2328846352787011</c:v>
                </c:pt>
                <c:pt idx="9620">
                  <c:v>9.2328846352787011</c:v>
                </c:pt>
                <c:pt idx="9621">
                  <c:v>9.2328846352787011</c:v>
                </c:pt>
                <c:pt idx="9622">
                  <c:v>9.2328846352787011</c:v>
                </c:pt>
                <c:pt idx="9623">
                  <c:v>9.2328846352787011</c:v>
                </c:pt>
                <c:pt idx="9624">
                  <c:v>9.2328846352787011</c:v>
                </c:pt>
                <c:pt idx="9625">
                  <c:v>9.2328846352787011</c:v>
                </c:pt>
                <c:pt idx="9626">
                  <c:v>9.2328846352787011</c:v>
                </c:pt>
                <c:pt idx="9627">
                  <c:v>9.2328846352787011</c:v>
                </c:pt>
                <c:pt idx="9628">
                  <c:v>9.2328846352787011</c:v>
                </c:pt>
                <c:pt idx="9629">
                  <c:v>9.2328846352787011</c:v>
                </c:pt>
                <c:pt idx="9630">
                  <c:v>9.2328846352787011</c:v>
                </c:pt>
                <c:pt idx="9631">
                  <c:v>9.2328846352787011</c:v>
                </c:pt>
                <c:pt idx="9632">
                  <c:v>9.2328846352787011</c:v>
                </c:pt>
                <c:pt idx="9633">
                  <c:v>9.2328846352787011</c:v>
                </c:pt>
                <c:pt idx="9634">
                  <c:v>9.2328846352787011</c:v>
                </c:pt>
                <c:pt idx="9635">
                  <c:v>9.2328846352787011</c:v>
                </c:pt>
                <c:pt idx="9636">
                  <c:v>9.2328846352787011</c:v>
                </c:pt>
                <c:pt idx="9637">
                  <c:v>9.2328846352787011</c:v>
                </c:pt>
                <c:pt idx="9638">
                  <c:v>9.2328846352787011</c:v>
                </c:pt>
                <c:pt idx="9639">
                  <c:v>9.2328846352787011</c:v>
                </c:pt>
                <c:pt idx="9640">
                  <c:v>9.2328846352787011</c:v>
                </c:pt>
                <c:pt idx="9641">
                  <c:v>9.2328846352787011</c:v>
                </c:pt>
                <c:pt idx="9642">
                  <c:v>9.2328846352787011</c:v>
                </c:pt>
                <c:pt idx="9643">
                  <c:v>9.2328846352787011</c:v>
                </c:pt>
                <c:pt idx="9644">
                  <c:v>9.2328846352787011</c:v>
                </c:pt>
                <c:pt idx="9645">
                  <c:v>9.2328846352787011</c:v>
                </c:pt>
                <c:pt idx="9646">
                  <c:v>9.2328846352787011</c:v>
                </c:pt>
                <c:pt idx="9647">
                  <c:v>9.2328846352787011</c:v>
                </c:pt>
                <c:pt idx="9648">
                  <c:v>9.2328846352787011</c:v>
                </c:pt>
                <c:pt idx="9649">
                  <c:v>9.2328846352787011</c:v>
                </c:pt>
                <c:pt idx="9650">
                  <c:v>9.2328846352787011</c:v>
                </c:pt>
                <c:pt idx="9651">
                  <c:v>9.2328846352787011</c:v>
                </c:pt>
                <c:pt idx="9652">
                  <c:v>9.2328846352787011</c:v>
                </c:pt>
                <c:pt idx="9653">
                  <c:v>9.2328846352787011</c:v>
                </c:pt>
                <c:pt idx="9654">
                  <c:v>9.2328846352787011</c:v>
                </c:pt>
                <c:pt idx="9655">
                  <c:v>9.2328846352787011</c:v>
                </c:pt>
                <c:pt idx="9656">
                  <c:v>9.2328846352787011</c:v>
                </c:pt>
                <c:pt idx="9657">
                  <c:v>9.2328846352787011</c:v>
                </c:pt>
                <c:pt idx="9658">
                  <c:v>9.2328846352787011</c:v>
                </c:pt>
                <c:pt idx="9659">
                  <c:v>9.2328846352787011</c:v>
                </c:pt>
                <c:pt idx="9660">
                  <c:v>9.2328846352787011</c:v>
                </c:pt>
                <c:pt idx="9661">
                  <c:v>9.2328846352787011</c:v>
                </c:pt>
                <c:pt idx="9662">
                  <c:v>9.2328846352787011</c:v>
                </c:pt>
                <c:pt idx="9663">
                  <c:v>9.2328846352787011</c:v>
                </c:pt>
                <c:pt idx="9664">
                  <c:v>9.2328846352787011</c:v>
                </c:pt>
                <c:pt idx="9665">
                  <c:v>9.2328846352787011</c:v>
                </c:pt>
                <c:pt idx="9666">
                  <c:v>9.2328846352787011</c:v>
                </c:pt>
                <c:pt idx="9667">
                  <c:v>9.2328846352787011</c:v>
                </c:pt>
                <c:pt idx="9668">
                  <c:v>9.2328846352787011</c:v>
                </c:pt>
                <c:pt idx="9669">
                  <c:v>9.2328846352787011</c:v>
                </c:pt>
                <c:pt idx="9670">
                  <c:v>9.2328846352787011</c:v>
                </c:pt>
                <c:pt idx="9671">
                  <c:v>9.2328846352787011</c:v>
                </c:pt>
                <c:pt idx="9672">
                  <c:v>9.2328846352787011</c:v>
                </c:pt>
                <c:pt idx="9673">
                  <c:v>9.2328846352787011</c:v>
                </c:pt>
                <c:pt idx="9674">
                  <c:v>9.2328846352787011</c:v>
                </c:pt>
                <c:pt idx="9675">
                  <c:v>9.2328846352787011</c:v>
                </c:pt>
                <c:pt idx="9676">
                  <c:v>9.2328846352787011</c:v>
                </c:pt>
                <c:pt idx="9677">
                  <c:v>9.2328846352787011</c:v>
                </c:pt>
                <c:pt idx="9678">
                  <c:v>9.2328846352787011</c:v>
                </c:pt>
                <c:pt idx="9679">
                  <c:v>9.2328846352787011</c:v>
                </c:pt>
                <c:pt idx="9680">
                  <c:v>9.2328846352787011</c:v>
                </c:pt>
                <c:pt idx="9681">
                  <c:v>9.2328846352787011</c:v>
                </c:pt>
                <c:pt idx="9682">
                  <c:v>9.2328846352787011</c:v>
                </c:pt>
                <c:pt idx="9683">
                  <c:v>9.2328846352787011</c:v>
                </c:pt>
                <c:pt idx="9684">
                  <c:v>9.2328846352787011</c:v>
                </c:pt>
                <c:pt idx="9685">
                  <c:v>9.2328846352787011</c:v>
                </c:pt>
                <c:pt idx="9686">
                  <c:v>9.2328846352787011</c:v>
                </c:pt>
                <c:pt idx="9687">
                  <c:v>9.2328846352787011</c:v>
                </c:pt>
                <c:pt idx="9688">
                  <c:v>9.2328846352787011</c:v>
                </c:pt>
                <c:pt idx="9689">
                  <c:v>9.2328846352787011</c:v>
                </c:pt>
                <c:pt idx="9690">
                  <c:v>9.2328846352787011</c:v>
                </c:pt>
                <c:pt idx="9691">
                  <c:v>9.2328846352787011</c:v>
                </c:pt>
                <c:pt idx="9692">
                  <c:v>9.2328846352787011</c:v>
                </c:pt>
                <c:pt idx="9693">
                  <c:v>9.2328846352787011</c:v>
                </c:pt>
                <c:pt idx="9694">
                  <c:v>9.2328846352787011</c:v>
                </c:pt>
                <c:pt idx="9695">
                  <c:v>9.2328846352787011</c:v>
                </c:pt>
                <c:pt idx="9696">
                  <c:v>9.2328846352787011</c:v>
                </c:pt>
                <c:pt idx="9697">
                  <c:v>9.2328846352787011</c:v>
                </c:pt>
                <c:pt idx="9698">
                  <c:v>9.2328846352787011</c:v>
                </c:pt>
                <c:pt idx="9699">
                  <c:v>9.2328846352787011</c:v>
                </c:pt>
                <c:pt idx="9700">
                  <c:v>9.2328846352787011</c:v>
                </c:pt>
                <c:pt idx="9701">
                  <c:v>9.2328846352787011</c:v>
                </c:pt>
                <c:pt idx="9702">
                  <c:v>9.2328846352787011</c:v>
                </c:pt>
                <c:pt idx="9703">
                  <c:v>9.2328846352787011</c:v>
                </c:pt>
                <c:pt idx="9704">
                  <c:v>9.2328846352787011</c:v>
                </c:pt>
                <c:pt idx="9705">
                  <c:v>9.2328846352787011</c:v>
                </c:pt>
                <c:pt idx="9706">
                  <c:v>9.2328846352787011</c:v>
                </c:pt>
                <c:pt idx="9707">
                  <c:v>9.2328846352787011</c:v>
                </c:pt>
                <c:pt idx="9708">
                  <c:v>9.2328846352787011</c:v>
                </c:pt>
                <c:pt idx="9709">
                  <c:v>9.2328846352787011</c:v>
                </c:pt>
                <c:pt idx="9710">
                  <c:v>9.2328846352787011</c:v>
                </c:pt>
                <c:pt idx="9711">
                  <c:v>9.2328846352787011</c:v>
                </c:pt>
                <c:pt idx="9712">
                  <c:v>9.2328846352787011</c:v>
                </c:pt>
                <c:pt idx="9713">
                  <c:v>9.2328846352787011</c:v>
                </c:pt>
                <c:pt idx="9714">
                  <c:v>9.2328846352787011</c:v>
                </c:pt>
                <c:pt idx="9715">
                  <c:v>9.2328846352787011</c:v>
                </c:pt>
                <c:pt idx="9716">
                  <c:v>9.2328846352787011</c:v>
                </c:pt>
                <c:pt idx="9717">
                  <c:v>9.2328846352787011</c:v>
                </c:pt>
                <c:pt idx="9718">
                  <c:v>9.2328846352787011</c:v>
                </c:pt>
                <c:pt idx="9719">
                  <c:v>9.2328846352787011</c:v>
                </c:pt>
                <c:pt idx="9720">
                  <c:v>9.2328846352787011</c:v>
                </c:pt>
                <c:pt idx="9721">
                  <c:v>9.2328846352787011</c:v>
                </c:pt>
                <c:pt idx="9722">
                  <c:v>9.2328846352787011</c:v>
                </c:pt>
                <c:pt idx="9723">
                  <c:v>9.2328846352787011</c:v>
                </c:pt>
                <c:pt idx="9724">
                  <c:v>9.2328846352787011</c:v>
                </c:pt>
                <c:pt idx="9725">
                  <c:v>9.2328846352787011</c:v>
                </c:pt>
                <c:pt idx="9726">
                  <c:v>9.2328846352787011</c:v>
                </c:pt>
                <c:pt idx="9727">
                  <c:v>9.2328846352787011</c:v>
                </c:pt>
                <c:pt idx="9728">
                  <c:v>9.2328846352787011</c:v>
                </c:pt>
                <c:pt idx="9729">
                  <c:v>9.2328846352787011</c:v>
                </c:pt>
                <c:pt idx="9730">
                  <c:v>9.2328846352787011</c:v>
                </c:pt>
                <c:pt idx="9731">
                  <c:v>9.2328846352787011</c:v>
                </c:pt>
                <c:pt idx="9732">
                  <c:v>9.2328846352787011</c:v>
                </c:pt>
                <c:pt idx="9733">
                  <c:v>9.2328846352787011</c:v>
                </c:pt>
                <c:pt idx="9734">
                  <c:v>9.2328846352787011</c:v>
                </c:pt>
                <c:pt idx="9735">
                  <c:v>9.2328846352787011</c:v>
                </c:pt>
                <c:pt idx="9736">
                  <c:v>9.2328846352787011</c:v>
                </c:pt>
                <c:pt idx="9737">
                  <c:v>9.2328846352787011</c:v>
                </c:pt>
                <c:pt idx="9738">
                  <c:v>9.2328846352787011</c:v>
                </c:pt>
                <c:pt idx="9739">
                  <c:v>9.2328846352787011</c:v>
                </c:pt>
                <c:pt idx="9740">
                  <c:v>9.2328846352787011</c:v>
                </c:pt>
                <c:pt idx="9741">
                  <c:v>9.2328846352787011</c:v>
                </c:pt>
                <c:pt idx="9742">
                  <c:v>9.2328846352787011</c:v>
                </c:pt>
                <c:pt idx="9743">
                  <c:v>9.2328846352787011</c:v>
                </c:pt>
                <c:pt idx="9744">
                  <c:v>9.2328846352787011</c:v>
                </c:pt>
                <c:pt idx="9745">
                  <c:v>9.2328846352787011</c:v>
                </c:pt>
                <c:pt idx="9746">
                  <c:v>9.2328846352787011</c:v>
                </c:pt>
                <c:pt idx="9747">
                  <c:v>9.2328846352787011</c:v>
                </c:pt>
                <c:pt idx="9748">
                  <c:v>9.2328846352787011</c:v>
                </c:pt>
                <c:pt idx="9749">
                  <c:v>9.2328846352787011</c:v>
                </c:pt>
                <c:pt idx="9750">
                  <c:v>9.2328846352787011</c:v>
                </c:pt>
                <c:pt idx="9751">
                  <c:v>9.2328846352787011</c:v>
                </c:pt>
                <c:pt idx="9752">
                  <c:v>9.2328846352787011</c:v>
                </c:pt>
                <c:pt idx="9753">
                  <c:v>9.2328846352787011</c:v>
                </c:pt>
                <c:pt idx="9754">
                  <c:v>9.2328846352787011</c:v>
                </c:pt>
                <c:pt idx="9755">
                  <c:v>9.2328846352787011</c:v>
                </c:pt>
                <c:pt idx="9756">
                  <c:v>9.2328846352787011</c:v>
                </c:pt>
                <c:pt idx="9757">
                  <c:v>9.2328846352787011</c:v>
                </c:pt>
                <c:pt idx="9758">
                  <c:v>9.2328846352787011</c:v>
                </c:pt>
                <c:pt idx="9759">
                  <c:v>9.2328846352787011</c:v>
                </c:pt>
                <c:pt idx="9760">
                  <c:v>9.2328846352787011</c:v>
                </c:pt>
                <c:pt idx="9761">
                  <c:v>9.2328846352787011</c:v>
                </c:pt>
                <c:pt idx="9762">
                  <c:v>9.2328846352787011</c:v>
                </c:pt>
                <c:pt idx="9763">
                  <c:v>9.2328846352787011</c:v>
                </c:pt>
                <c:pt idx="9764">
                  <c:v>9.2328846352787011</c:v>
                </c:pt>
                <c:pt idx="9765">
                  <c:v>9.2328846352787011</c:v>
                </c:pt>
                <c:pt idx="9766">
                  <c:v>9.2328846352787011</c:v>
                </c:pt>
                <c:pt idx="9767">
                  <c:v>9.2328846352787011</c:v>
                </c:pt>
                <c:pt idx="9768">
                  <c:v>9.2328846352787011</c:v>
                </c:pt>
                <c:pt idx="9769">
                  <c:v>9.2328846352787011</c:v>
                </c:pt>
                <c:pt idx="9770">
                  <c:v>9.2328846352787011</c:v>
                </c:pt>
                <c:pt idx="9771">
                  <c:v>9.2328846352787011</c:v>
                </c:pt>
                <c:pt idx="9772">
                  <c:v>9.2328846352787011</c:v>
                </c:pt>
                <c:pt idx="9773">
                  <c:v>9.2328846352787011</c:v>
                </c:pt>
                <c:pt idx="9774">
                  <c:v>9.2328846352787011</c:v>
                </c:pt>
                <c:pt idx="9775">
                  <c:v>9.2328846352787011</c:v>
                </c:pt>
                <c:pt idx="9776">
                  <c:v>9.2328846352787011</c:v>
                </c:pt>
                <c:pt idx="9777">
                  <c:v>9.2328846352787011</c:v>
                </c:pt>
                <c:pt idx="9778">
                  <c:v>9.2328846352787011</c:v>
                </c:pt>
                <c:pt idx="9779">
                  <c:v>9.2328846352787011</c:v>
                </c:pt>
                <c:pt idx="9780">
                  <c:v>9.2328846352787011</c:v>
                </c:pt>
                <c:pt idx="9781">
                  <c:v>9.2328846352787011</c:v>
                </c:pt>
                <c:pt idx="9782">
                  <c:v>9.2328846352787011</c:v>
                </c:pt>
                <c:pt idx="9783">
                  <c:v>9.2328846352787011</c:v>
                </c:pt>
                <c:pt idx="9784">
                  <c:v>9.2328846352787011</c:v>
                </c:pt>
                <c:pt idx="9785">
                  <c:v>9.2328846352787011</c:v>
                </c:pt>
                <c:pt idx="9786">
                  <c:v>9.2328846352787011</c:v>
                </c:pt>
                <c:pt idx="9787">
                  <c:v>9.2328846352787011</c:v>
                </c:pt>
                <c:pt idx="9788">
                  <c:v>9.2328846352787011</c:v>
                </c:pt>
                <c:pt idx="9789">
                  <c:v>9.2328846352787011</c:v>
                </c:pt>
                <c:pt idx="9790">
                  <c:v>9.2328846352787011</c:v>
                </c:pt>
                <c:pt idx="9791">
                  <c:v>9.2328846352787011</c:v>
                </c:pt>
                <c:pt idx="9792">
                  <c:v>9.2328846352787011</c:v>
                </c:pt>
                <c:pt idx="9793">
                  <c:v>9.2328846352787011</c:v>
                </c:pt>
                <c:pt idx="9794">
                  <c:v>9.2328846352787011</c:v>
                </c:pt>
                <c:pt idx="9795">
                  <c:v>9.2328846352787011</c:v>
                </c:pt>
                <c:pt idx="9796">
                  <c:v>9.2328846352787011</c:v>
                </c:pt>
                <c:pt idx="9797">
                  <c:v>0</c:v>
                </c:pt>
                <c:pt idx="9798">
                  <c:v>9.2328846352787011</c:v>
                </c:pt>
                <c:pt idx="9799">
                  <c:v>9.2328846352787011</c:v>
                </c:pt>
                <c:pt idx="9800">
                  <c:v>9.2328846352787011</c:v>
                </c:pt>
                <c:pt idx="9801">
                  <c:v>9.2328846352787011</c:v>
                </c:pt>
                <c:pt idx="9802">
                  <c:v>9.2328846352787011</c:v>
                </c:pt>
                <c:pt idx="9803">
                  <c:v>9.2328846352787011</c:v>
                </c:pt>
                <c:pt idx="9804">
                  <c:v>9.2328846352787011</c:v>
                </c:pt>
                <c:pt idx="9805">
                  <c:v>9.2328846352787011</c:v>
                </c:pt>
                <c:pt idx="9806">
                  <c:v>9.2328846352787011</c:v>
                </c:pt>
                <c:pt idx="9807">
                  <c:v>9.2328846352787011</c:v>
                </c:pt>
                <c:pt idx="9808">
                  <c:v>9.2328846352787011</c:v>
                </c:pt>
                <c:pt idx="9809">
                  <c:v>9.2328846352787011</c:v>
                </c:pt>
                <c:pt idx="9810">
                  <c:v>9.2328846352787011</c:v>
                </c:pt>
                <c:pt idx="9811">
                  <c:v>9.2328846352787011</c:v>
                </c:pt>
                <c:pt idx="9812">
                  <c:v>9.2328846352787011</c:v>
                </c:pt>
                <c:pt idx="9813">
                  <c:v>9.2328846352787011</c:v>
                </c:pt>
                <c:pt idx="9814">
                  <c:v>9.2328846352787011</c:v>
                </c:pt>
                <c:pt idx="9815">
                  <c:v>9.2328846352787011</c:v>
                </c:pt>
                <c:pt idx="9816">
                  <c:v>9.2328846352787011</c:v>
                </c:pt>
                <c:pt idx="9817">
                  <c:v>9.2328846352787011</c:v>
                </c:pt>
                <c:pt idx="9818">
                  <c:v>9.2328846352787011</c:v>
                </c:pt>
                <c:pt idx="9819">
                  <c:v>9.2328846352787011</c:v>
                </c:pt>
                <c:pt idx="9820">
                  <c:v>9.2328846352787011</c:v>
                </c:pt>
                <c:pt idx="9821">
                  <c:v>9.2328846352787011</c:v>
                </c:pt>
                <c:pt idx="9822">
                  <c:v>9.2328846352787011</c:v>
                </c:pt>
                <c:pt idx="9823">
                  <c:v>9.2328846352787011</c:v>
                </c:pt>
                <c:pt idx="9824">
                  <c:v>9.2328846352787011</c:v>
                </c:pt>
                <c:pt idx="9825">
                  <c:v>9.2328846352787011</c:v>
                </c:pt>
                <c:pt idx="9826">
                  <c:v>9.2328846352787011</c:v>
                </c:pt>
                <c:pt idx="9827">
                  <c:v>9.2328846352787011</c:v>
                </c:pt>
                <c:pt idx="9828">
                  <c:v>9.2328846352787011</c:v>
                </c:pt>
                <c:pt idx="9829">
                  <c:v>9.2328846352787011</c:v>
                </c:pt>
                <c:pt idx="9830">
                  <c:v>9.2328846352787011</c:v>
                </c:pt>
                <c:pt idx="9831">
                  <c:v>9.2328846352787011</c:v>
                </c:pt>
                <c:pt idx="9832">
                  <c:v>9.2328846352787011</c:v>
                </c:pt>
                <c:pt idx="9833">
                  <c:v>9.2328846352787011</c:v>
                </c:pt>
                <c:pt idx="9834">
                  <c:v>9.2328846352787011</c:v>
                </c:pt>
                <c:pt idx="9835">
                  <c:v>9.2328846352787011</c:v>
                </c:pt>
                <c:pt idx="9836">
                  <c:v>9.2328846352787011</c:v>
                </c:pt>
                <c:pt idx="9837">
                  <c:v>9.2328846352787011</c:v>
                </c:pt>
                <c:pt idx="9838">
                  <c:v>9.2328846352787011</c:v>
                </c:pt>
                <c:pt idx="9839">
                  <c:v>9.2328846352787011</c:v>
                </c:pt>
                <c:pt idx="9840">
                  <c:v>9.2328846352787011</c:v>
                </c:pt>
                <c:pt idx="9841">
                  <c:v>9.2328846352787011</c:v>
                </c:pt>
                <c:pt idx="9842">
                  <c:v>9.2328846352787011</c:v>
                </c:pt>
                <c:pt idx="9843">
                  <c:v>9.2328846352787011</c:v>
                </c:pt>
                <c:pt idx="9844">
                  <c:v>9.2328846352787011</c:v>
                </c:pt>
                <c:pt idx="9845">
                  <c:v>9.2328846352787011</c:v>
                </c:pt>
                <c:pt idx="9846">
                  <c:v>9.2328846352787011</c:v>
                </c:pt>
                <c:pt idx="9847">
                  <c:v>9.2328846352787011</c:v>
                </c:pt>
                <c:pt idx="9848">
                  <c:v>9.2328846352787011</c:v>
                </c:pt>
                <c:pt idx="9849">
                  <c:v>9.2328846352787011</c:v>
                </c:pt>
                <c:pt idx="9850">
                  <c:v>9.2328846352787011</c:v>
                </c:pt>
                <c:pt idx="9851">
                  <c:v>9.2328846352787011</c:v>
                </c:pt>
                <c:pt idx="9852">
                  <c:v>9.2328846352787011</c:v>
                </c:pt>
                <c:pt idx="9853">
                  <c:v>9.2328846352787011</c:v>
                </c:pt>
                <c:pt idx="9854">
                  <c:v>9.2328846352787011</c:v>
                </c:pt>
                <c:pt idx="9855">
                  <c:v>9.2328846352787011</c:v>
                </c:pt>
                <c:pt idx="9856">
                  <c:v>9.2328846352787011</c:v>
                </c:pt>
                <c:pt idx="9857">
                  <c:v>9.2328846352787011</c:v>
                </c:pt>
                <c:pt idx="9858">
                  <c:v>9.2328846352787011</c:v>
                </c:pt>
                <c:pt idx="9859">
                  <c:v>9.2328846352787011</c:v>
                </c:pt>
                <c:pt idx="9860">
                  <c:v>9.2328846352787011</c:v>
                </c:pt>
                <c:pt idx="9861">
                  <c:v>9.2328846352787011</c:v>
                </c:pt>
                <c:pt idx="9862">
                  <c:v>9.2328846352787011</c:v>
                </c:pt>
                <c:pt idx="9863">
                  <c:v>9.2328846352787011</c:v>
                </c:pt>
                <c:pt idx="9864">
                  <c:v>9.2328846352787011</c:v>
                </c:pt>
                <c:pt idx="9865">
                  <c:v>9.2328846352787011</c:v>
                </c:pt>
                <c:pt idx="9866">
                  <c:v>9.2328846352787011</c:v>
                </c:pt>
                <c:pt idx="9867">
                  <c:v>9.2328846352787011</c:v>
                </c:pt>
                <c:pt idx="9868">
                  <c:v>9.2328846352787011</c:v>
                </c:pt>
                <c:pt idx="9869">
                  <c:v>9.2328846352787011</c:v>
                </c:pt>
                <c:pt idx="9870">
                  <c:v>9.2328846352787011</c:v>
                </c:pt>
                <c:pt idx="9871">
                  <c:v>9.2328846352787011</c:v>
                </c:pt>
                <c:pt idx="9872">
                  <c:v>9.2328846352787011</c:v>
                </c:pt>
                <c:pt idx="9873">
                  <c:v>9.2328846352787011</c:v>
                </c:pt>
                <c:pt idx="9874">
                  <c:v>9.2328846352787011</c:v>
                </c:pt>
                <c:pt idx="9875">
                  <c:v>9.2328846352787011</c:v>
                </c:pt>
                <c:pt idx="9876">
                  <c:v>9.2328846352787011</c:v>
                </c:pt>
                <c:pt idx="9877">
                  <c:v>9.2328846352787011</c:v>
                </c:pt>
                <c:pt idx="9878">
                  <c:v>9.2328846352787011</c:v>
                </c:pt>
                <c:pt idx="9879">
                  <c:v>9.2328846352787011</c:v>
                </c:pt>
                <c:pt idx="9880">
                  <c:v>9.2328846352787011</c:v>
                </c:pt>
                <c:pt idx="9881">
                  <c:v>9.2328846352787011</c:v>
                </c:pt>
                <c:pt idx="9882">
                  <c:v>9.2328846352787011</c:v>
                </c:pt>
                <c:pt idx="9883">
                  <c:v>9.2328846352787011</c:v>
                </c:pt>
                <c:pt idx="9884">
                  <c:v>9.2328846352787011</c:v>
                </c:pt>
                <c:pt idx="9885">
                  <c:v>9.2328846352787011</c:v>
                </c:pt>
                <c:pt idx="9886">
                  <c:v>9.2328846352787011</c:v>
                </c:pt>
                <c:pt idx="9887">
                  <c:v>9.2328846352787011</c:v>
                </c:pt>
                <c:pt idx="9888">
                  <c:v>9.2328846352787011</c:v>
                </c:pt>
                <c:pt idx="9889">
                  <c:v>9.2328846352787011</c:v>
                </c:pt>
                <c:pt idx="9890">
                  <c:v>9.2328846352787011</c:v>
                </c:pt>
                <c:pt idx="9891">
                  <c:v>9.2328846352787011</c:v>
                </c:pt>
                <c:pt idx="9892">
                  <c:v>9.2328846352787011</c:v>
                </c:pt>
                <c:pt idx="9893">
                  <c:v>9.2328846352787011</c:v>
                </c:pt>
                <c:pt idx="9894">
                  <c:v>9.2328846352787011</c:v>
                </c:pt>
                <c:pt idx="9895">
                  <c:v>9.2328846352787011</c:v>
                </c:pt>
                <c:pt idx="9896">
                  <c:v>9.2328846352787011</c:v>
                </c:pt>
                <c:pt idx="9897">
                  <c:v>9.2328846352787011</c:v>
                </c:pt>
                <c:pt idx="9898">
                  <c:v>9.2328846352787011</c:v>
                </c:pt>
                <c:pt idx="9899">
                  <c:v>9.2328846352787011</c:v>
                </c:pt>
                <c:pt idx="9900">
                  <c:v>9.2328846352787011</c:v>
                </c:pt>
                <c:pt idx="9901">
                  <c:v>9.2328846352787011</c:v>
                </c:pt>
                <c:pt idx="9902">
                  <c:v>9.2328846352787011</c:v>
                </c:pt>
                <c:pt idx="9903">
                  <c:v>9.2328846352787011</c:v>
                </c:pt>
                <c:pt idx="9904">
                  <c:v>9.2328846352787011</c:v>
                </c:pt>
                <c:pt idx="9905">
                  <c:v>9.2328846352787011</c:v>
                </c:pt>
                <c:pt idx="9906">
                  <c:v>9.2328846352787011</c:v>
                </c:pt>
                <c:pt idx="9907">
                  <c:v>9.2328846352787011</c:v>
                </c:pt>
                <c:pt idx="9908">
                  <c:v>9.2328846352787011</c:v>
                </c:pt>
                <c:pt idx="9909">
                  <c:v>9.2328846352787011</c:v>
                </c:pt>
                <c:pt idx="9910">
                  <c:v>9.2328846352787011</c:v>
                </c:pt>
                <c:pt idx="9911">
                  <c:v>9.2328846352787011</c:v>
                </c:pt>
                <c:pt idx="9912">
                  <c:v>9.2328846352787011</c:v>
                </c:pt>
                <c:pt idx="9913">
                  <c:v>9.2328846352787011</c:v>
                </c:pt>
                <c:pt idx="9914">
                  <c:v>9.2328846352787011</c:v>
                </c:pt>
                <c:pt idx="9915">
                  <c:v>9.2328846352787011</c:v>
                </c:pt>
                <c:pt idx="9916">
                  <c:v>9.2328846352787011</c:v>
                </c:pt>
                <c:pt idx="9917">
                  <c:v>9.2328846352787011</c:v>
                </c:pt>
                <c:pt idx="9918">
                  <c:v>9.2328846352787011</c:v>
                </c:pt>
                <c:pt idx="9919">
                  <c:v>9.2328846352787011</c:v>
                </c:pt>
                <c:pt idx="9920">
                  <c:v>9.2328846352787011</c:v>
                </c:pt>
                <c:pt idx="9921">
                  <c:v>9.2328846352787011</c:v>
                </c:pt>
                <c:pt idx="9922">
                  <c:v>9.2328846352787011</c:v>
                </c:pt>
                <c:pt idx="9923">
                  <c:v>9.2328846352787011</c:v>
                </c:pt>
                <c:pt idx="9924">
                  <c:v>9.2328846352787011</c:v>
                </c:pt>
                <c:pt idx="9925">
                  <c:v>9.2328846352787011</c:v>
                </c:pt>
                <c:pt idx="9926">
                  <c:v>9.2328846352787011</c:v>
                </c:pt>
                <c:pt idx="9927">
                  <c:v>9.2328846352787011</c:v>
                </c:pt>
                <c:pt idx="9928">
                  <c:v>9.2328846352787011</c:v>
                </c:pt>
                <c:pt idx="9929">
                  <c:v>9.2328846352787011</c:v>
                </c:pt>
                <c:pt idx="9930">
                  <c:v>9.2328846352787011</c:v>
                </c:pt>
                <c:pt idx="9931">
                  <c:v>9.2328846352787011</c:v>
                </c:pt>
                <c:pt idx="9932">
                  <c:v>9.2328846352787011</c:v>
                </c:pt>
                <c:pt idx="9933">
                  <c:v>9.2328846352787011</c:v>
                </c:pt>
                <c:pt idx="9934">
                  <c:v>9.2328846352787011</c:v>
                </c:pt>
                <c:pt idx="9935">
                  <c:v>9.2328846352787011</c:v>
                </c:pt>
                <c:pt idx="9936">
                  <c:v>9.2328846352787011</c:v>
                </c:pt>
                <c:pt idx="9937">
                  <c:v>9.2328846352787011</c:v>
                </c:pt>
                <c:pt idx="9938">
                  <c:v>9.2328846352787011</c:v>
                </c:pt>
                <c:pt idx="9939">
                  <c:v>9.2328846352787011</c:v>
                </c:pt>
                <c:pt idx="9940">
                  <c:v>9.2328846352787011</c:v>
                </c:pt>
                <c:pt idx="9941">
                  <c:v>9.2328846352787011</c:v>
                </c:pt>
                <c:pt idx="9942">
                  <c:v>9.2328846352787011</c:v>
                </c:pt>
                <c:pt idx="9943">
                  <c:v>9.2328846352787011</c:v>
                </c:pt>
                <c:pt idx="9944">
                  <c:v>9.2328846352787011</c:v>
                </c:pt>
                <c:pt idx="9945">
                  <c:v>9.2328846352787011</c:v>
                </c:pt>
                <c:pt idx="9946">
                  <c:v>9.2328846352787011</c:v>
                </c:pt>
                <c:pt idx="9947">
                  <c:v>9.2328846352787011</c:v>
                </c:pt>
                <c:pt idx="9948">
                  <c:v>9.2328846352787011</c:v>
                </c:pt>
                <c:pt idx="9949">
                  <c:v>9.2328846352787011</c:v>
                </c:pt>
                <c:pt idx="9950">
                  <c:v>9.2328846352787011</c:v>
                </c:pt>
                <c:pt idx="9951">
                  <c:v>9.2328846352787011</c:v>
                </c:pt>
                <c:pt idx="9952">
                  <c:v>9.2328846352787011</c:v>
                </c:pt>
                <c:pt idx="9953">
                  <c:v>9.2328846352787011</c:v>
                </c:pt>
                <c:pt idx="9954">
                  <c:v>9.2328846352787011</c:v>
                </c:pt>
                <c:pt idx="9955">
                  <c:v>9.2328846352787011</c:v>
                </c:pt>
                <c:pt idx="9956">
                  <c:v>9.2328846352787011</c:v>
                </c:pt>
                <c:pt idx="9957">
                  <c:v>9.2328846352787011</c:v>
                </c:pt>
                <c:pt idx="9958">
                  <c:v>9.2328846352787011</c:v>
                </c:pt>
                <c:pt idx="9959">
                  <c:v>9.2328846352787011</c:v>
                </c:pt>
                <c:pt idx="9960">
                  <c:v>9.2328846352787011</c:v>
                </c:pt>
                <c:pt idx="9961">
                  <c:v>9.2328846352787011</c:v>
                </c:pt>
                <c:pt idx="9962">
                  <c:v>9.2328846352787011</c:v>
                </c:pt>
                <c:pt idx="9963">
                  <c:v>9.2328846352787011</c:v>
                </c:pt>
                <c:pt idx="9964">
                  <c:v>9.2328846352787011</c:v>
                </c:pt>
                <c:pt idx="9965">
                  <c:v>9.2328846352787011</c:v>
                </c:pt>
                <c:pt idx="9966">
                  <c:v>9.2328846352787011</c:v>
                </c:pt>
                <c:pt idx="9967">
                  <c:v>9.2328846352787011</c:v>
                </c:pt>
                <c:pt idx="9968">
                  <c:v>9.2328846352787011</c:v>
                </c:pt>
                <c:pt idx="9969">
                  <c:v>9.2328846352787011</c:v>
                </c:pt>
                <c:pt idx="9970">
                  <c:v>9.2328846352787011</c:v>
                </c:pt>
                <c:pt idx="9971">
                  <c:v>9.2328846352787011</c:v>
                </c:pt>
                <c:pt idx="9972">
                  <c:v>9.2328846352787011</c:v>
                </c:pt>
                <c:pt idx="9973">
                  <c:v>9.2328846352787011</c:v>
                </c:pt>
                <c:pt idx="9974">
                  <c:v>0</c:v>
                </c:pt>
                <c:pt idx="9975">
                  <c:v>9.2328846352787011</c:v>
                </c:pt>
                <c:pt idx="9976">
                  <c:v>9.2328846352787011</c:v>
                </c:pt>
                <c:pt idx="9977">
                  <c:v>9.2328846352787011</c:v>
                </c:pt>
                <c:pt idx="9978">
                  <c:v>9.2328846352787011</c:v>
                </c:pt>
                <c:pt idx="9979">
                  <c:v>9.2328846352787011</c:v>
                </c:pt>
                <c:pt idx="9980">
                  <c:v>9.2328846352787011</c:v>
                </c:pt>
                <c:pt idx="9981">
                  <c:v>9.2328846352787011</c:v>
                </c:pt>
                <c:pt idx="9982">
                  <c:v>9.2328846352787011</c:v>
                </c:pt>
                <c:pt idx="9983">
                  <c:v>9.2328846352787011</c:v>
                </c:pt>
                <c:pt idx="9984">
                  <c:v>9.2328846352787011</c:v>
                </c:pt>
                <c:pt idx="9985">
                  <c:v>9.2328846352787011</c:v>
                </c:pt>
                <c:pt idx="9986">
                  <c:v>9.2328846352787011</c:v>
                </c:pt>
                <c:pt idx="9987">
                  <c:v>9.2328846352787011</c:v>
                </c:pt>
                <c:pt idx="9988">
                  <c:v>9.2328846352787011</c:v>
                </c:pt>
                <c:pt idx="9989">
                  <c:v>9.2328846352787011</c:v>
                </c:pt>
                <c:pt idx="9990">
                  <c:v>9.2328846352787011</c:v>
                </c:pt>
                <c:pt idx="9991">
                  <c:v>9.2328846352787011</c:v>
                </c:pt>
                <c:pt idx="9992">
                  <c:v>9.2328846352787011</c:v>
                </c:pt>
                <c:pt idx="9993">
                  <c:v>9.2328846352787011</c:v>
                </c:pt>
                <c:pt idx="9994">
                  <c:v>9.2328846352787011</c:v>
                </c:pt>
                <c:pt idx="9995">
                  <c:v>9.2328846352787011</c:v>
                </c:pt>
                <c:pt idx="9996">
                  <c:v>9.2328846352787011</c:v>
                </c:pt>
                <c:pt idx="9997">
                  <c:v>9.2328846352787011</c:v>
                </c:pt>
                <c:pt idx="9998">
                  <c:v>9.2328846352787011</c:v>
                </c:pt>
                <c:pt idx="9999">
                  <c:v>9.2328846352787011</c:v>
                </c:pt>
                <c:pt idx="10000">
                  <c:v>9.2328846352787011</c:v>
                </c:pt>
                <c:pt idx="10001">
                  <c:v>9.2328846352787011</c:v>
                </c:pt>
                <c:pt idx="10002">
                  <c:v>9.2328846352787011</c:v>
                </c:pt>
                <c:pt idx="10003">
                  <c:v>9.2328846352787011</c:v>
                </c:pt>
                <c:pt idx="10004">
                  <c:v>9.2328846352787011</c:v>
                </c:pt>
                <c:pt idx="10005">
                  <c:v>9.2328846352787011</c:v>
                </c:pt>
                <c:pt idx="10006">
                  <c:v>9.2328846352787011</c:v>
                </c:pt>
                <c:pt idx="10007">
                  <c:v>9.2328846352787011</c:v>
                </c:pt>
                <c:pt idx="10008">
                  <c:v>9.2328846352787011</c:v>
                </c:pt>
                <c:pt idx="10009">
                  <c:v>0</c:v>
                </c:pt>
                <c:pt idx="10010">
                  <c:v>0</c:v>
                </c:pt>
                <c:pt idx="10011">
                  <c:v>9.2328846352787011</c:v>
                </c:pt>
                <c:pt idx="10012">
                  <c:v>0</c:v>
                </c:pt>
                <c:pt idx="10013">
                  <c:v>9.2328846352787011</c:v>
                </c:pt>
                <c:pt idx="10014">
                  <c:v>0</c:v>
                </c:pt>
                <c:pt idx="10015">
                  <c:v>9.2328846352787011</c:v>
                </c:pt>
                <c:pt idx="10016">
                  <c:v>9.2328846352787011</c:v>
                </c:pt>
                <c:pt idx="10017">
                  <c:v>9.2328846352787011</c:v>
                </c:pt>
                <c:pt idx="10018">
                  <c:v>0</c:v>
                </c:pt>
                <c:pt idx="10019">
                  <c:v>0</c:v>
                </c:pt>
                <c:pt idx="10020">
                  <c:v>0</c:v>
                </c:pt>
                <c:pt idx="10021">
                  <c:v>9.2328846352787011</c:v>
                </c:pt>
                <c:pt idx="10022">
                  <c:v>0</c:v>
                </c:pt>
                <c:pt idx="10023">
                  <c:v>9.2328846352787011</c:v>
                </c:pt>
                <c:pt idx="10024">
                  <c:v>9.2328846352787011</c:v>
                </c:pt>
                <c:pt idx="10025">
                  <c:v>0</c:v>
                </c:pt>
                <c:pt idx="10026">
                  <c:v>0</c:v>
                </c:pt>
                <c:pt idx="10027">
                  <c:v>0</c:v>
                </c:pt>
                <c:pt idx="10028">
                  <c:v>0</c:v>
                </c:pt>
                <c:pt idx="10029">
                  <c:v>0</c:v>
                </c:pt>
                <c:pt idx="10030">
                  <c:v>0</c:v>
                </c:pt>
                <c:pt idx="10031">
                  <c:v>0</c:v>
                </c:pt>
                <c:pt idx="10032">
                  <c:v>9.2328846352787011</c:v>
                </c:pt>
                <c:pt idx="10033">
                  <c:v>9.2328846352787011</c:v>
                </c:pt>
                <c:pt idx="10034">
                  <c:v>9.2328846352787011</c:v>
                </c:pt>
                <c:pt idx="10035">
                  <c:v>9.2328846352787011</c:v>
                </c:pt>
                <c:pt idx="10036">
                  <c:v>9.2328846352787011</c:v>
                </c:pt>
                <c:pt idx="10037">
                  <c:v>9.2328846352787011</c:v>
                </c:pt>
                <c:pt idx="10038">
                  <c:v>9.2328846352787011</c:v>
                </c:pt>
                <c:pt idx="10039">
                  <c:v>9.2328846352787011</c:v>
                </c:pt>
                <c:pt idx="10040">
                  <c:v>9.2328846352787011</c:v>
                </c:pt>
                <c:pt idx="10041">
                  <c:v>9.2328846352787011</c:v>
                </c:pt>
                <c:pt idx="10042">
                  <c:v>9.2328846352787011</c:v>
                </c:pt>
                <c:pt idx="10043">
                  <c:v>9.2328846352787011</c:v>
                </c:pt>
                <c:pt idx="10044">
                  <c:v>9.2328846352787011</c:v>
                </c:pt>
                <c:pt idx="10045">
                  <c:v>0</c:v>
                </c:pt>
                <c:pt idx="10046">
                  <c:v>0</c:v>
                </c:pt>
                <c:pt idx="10047">
                  <c:v>9.2328846352787011</c:v>
                </c:pt>
                <c:pt idx="10048">
                  <c:v>0</c:v>
                </c:pt>
                <c:pt idx="10049">
                  <c:v>9.2328846352787011</c:v>
                </c:pt>
                <c:pt idx="10050">
                  <c:v>0</c:v>
                </c:pt>
                <c:pt idx="10051">
                  <c:v>9.2328846352787011</c:v>
                </c:pt>
                <c:pt idx="10052">
                  <c:v>9.2328846352787011</c:v>
                </c:pt>
                <c:pt idx="10053">
                  <c:v>9.2328846352787011</c:v>
                </c:pt>
                <c:pt idx="10054">
                  <c:v>0</c:v>
                </c:pt>
                <c:pt idx="10055">
                  <c:v>0</c:v>
                </c:pt>
                <c:pt idx="10056">
                  <c:v>0</c:v>
                </c:pt>
                <c:pt idx="10057">
                  <c:v>9.2328846352787011</c:v>
                </c:pt>
                <c:pt idx="10058">
                  <c:v>0</c:v>
                </c:pt>
                <c:pt idx="10059">
                  <c:v>9.2328846352787011</c:v>
                </c:pt>
                <c:pt idx="10060">
                  <c:v>9.2328846352787011</c:v>
                </c:pt>
                <c:pt idx="10061">
                  <c:v>0</c:v>
                </c:pt>
                <c:pt idx="10062">
                  <c:v>0</c:v>
                </c:pt>
                <c:pt idx="10063">
                  <c:v>0</c:v>
                </c:pt>
                <c:pt idx="10064">
                  <c:v>9.2328846352787011</c:v>
                </c:pt>
                <c:pt idx="10065">
                  <c:v>0</c:v>
                </c:pt>
                <c:pt idx="10066">
                  <c:v>0</c:v>
                </c:pt>
                <c:pt idx="10067">
                  <c:v>0</c:v>
                </c:pt>
                <c:pt idx="10068">
                  <c:v>0</c:v>
                </c:pt>
                <c:pt idx="10069">
                  <c:v>0</c:v>
                </c:pt>
                <c:pt idx="10070">
                  <c:v>0</c:v>
                </c:pt>
                <c:pt idx="10071">
                  <c:v>9.2328846352787011</c:v>
                </c:pt>
                <c:pt idx="10072">
                  <c:v>9.2328846352787011</c:v>
                </c:pt>
                <c:pt idx="10073">
                  <c:v>9.2328846352787011</c:v>
                </c:pt>
                <c:pt idx="10074">
                  <c:v>9.2328846352787011</c:v>
                </c:pt>
                <c:pt idx="10075">
                  <c:v>9.2328846352787011</c:v>
                </c:pt>
                <c:pt idx="10076">
                  <c:v>9.2328846352787011</c:v>
                </c:pt>
                <c:pt idx="10077">
                  <c:v>9.2328846352787011</c:v>
                </c:pt>
                <c:pt idx="10078">
                  <c:v>9.2328846352787011</c:v>
                </c:pt>
                <c:pt idx="10079">
                  <c:v>9.2328846352787011</c:v>
                </c:pt>
                <c:pt idx="10080">
                  <c:v>9.2328846352787011</c:v>
                </c:pt>
                <c:pt idx="10081">
                  <c:v>9.2328846352787011</c:v>
                </c:pt>
                <c:pt idx="10082">
                  <c:v>9.2328846352787011</c:v>
                </c:pt>
                <c:pt idx="10083">
                  <c:v>9.2328846352787011</c:v>
                </c:pt>
                <c:pt idx="10084">
                  <c:v>0</c:v>
                </c:pt>
                <c:pt idx="10085">
                  <c:v>0</c:v>
                </c:pt>
                <c:pt idx="10086">
                  <c:v>9.2328846352787011</c:v>
                </c:pt>
                <c:pt idx="10087">
                  <c:v>0</c:v>
                </c:pt>
                <c:pt idx="10088">
                  <c:v>9.2328846352787011</c:v>
                </c:pt>
                <c:pt idx="10089">
                  <c:v>0</c:v>
                </c:pt>
                <c:pt idx="10090">
                  <c:v>9.2328846352787011</c:v>
                </c:pt>
                <c:pt idx="10091">
                  <c:v>9.2328846352787011</c:v>
                </c:pt>
                <c:pt idx="10092">
                  <c:v>9.2328846352787011</c:v>
                </c:pt>
                <c:pt idx="10093">
                  <c:v>0</c:v>
                </c:pt>
                <c:pt idx="10094">
                  <c:v>0</c:v>
                </c:pt>
                <c:pt idx="10095">
                  <c:v>0</c:v>
                </c:pt>
                <c:pt idx="10096">
                  <c:v>9.2328846352787011</c:v>
                </c:pt>
                <c:pt idx="10097">
                  <c:v>0</c:v>
                </c:pt>
                <c:pt idx="10098">
                  <c:v>9.2328846352787011</c:v>
                </c:pt>
                <c:pt idx="10099">
                  <c:v>9.2328846352787011</c:v>
                </c:pt>
                <c:pt idx="10100">
                  <c:v>0</c:v>
                </c:pt>
                <c:pt idx="10101">
                  <c:v>0</c:v>
                </c:pt>
                <c:pt idx="10102">
                  <c:v>0</c:v>
                </c:pt>
                <c:pt idx="10103">
                  <c:v>9.2328846352787011</c:v>
                </c:pt>
                <c:pt idx="10104">
                  <c:v>0</c:v>
                </c:pt>
                <c:pt idx="10105">
                  <c:v>0</c:v>
                </c:pt>
                <c:pt idx="10106">
                  <c:v>0</c:v>
                </c:pt>
                <c:pt idx="10107">
                  <c:v>9.2328846352787011</c:v>
                </c:pt>
                <c:pt idx="10108">
                  <c:v>0</c:v>
                </c:pt>
                <c:pt idx="10109">
                  <c:v>0</c:v>
                </c:pt>
                <c:pt idx="10110">
                  <c:v>9.2328846352787011</c:v>
                </c:pt>
                <c:pt idx="10111">
                  <c:v>9.2328846352787011</c:v>
                </c:pt>
                <c:pt idx="10112">
                  <c:v>9.2328846352787011</c:v>
                </c:pt>
                <c:pt idx="10113">
                  <c:v>9.2328846352787011</c:v>
                </c:pt>
                <c:pt idx="10114">
                  <c:v>9.2328846352787011</c:v>
                </c:pt>
                <c:pt idx="10115">
                  <c:v>0</c:v>
                </c:pt>
                <c:pt idx="10116">
                  <c:v>9.2328846352787011</c:v>
                </c:pt>
                <c:pt idx="10117">
                  <c:v>0</c:v>
                </c:pt>
                <c:pt idx="10118">
                  <c:v>9.2328846352787011</c:v>
                </c:pt>
                <c:pt idx="10119">
                  <c:v>0</c:v>
                </c:pt>
                <c:pt idx="10120">
                  <c:v>0</c:v>
                </c:pt>
                <c:pt idx="10121">
                  <c:v>0</c:v>
                </c:pt>
                <c:pt idx="10122">
                  <c:v>9.2328846352787011</c:v>
                </c:pt>
                <c:pt idx="10123">
                  <c:v>9.2328846352787011</c:v>
                </c:pt>
                <c:pt idx="10124">
                  <c:v>9.2328846352787011</c:v>
                </c:pt>
                <c:pt idx="10125">
                  <c:v>9.2328846352787011</c:v>
                </c:pt>
                <c:pt idx="10126">
                  <c:v>0</c:v>
                </c:pt>
                <c:pt idx="10127">
                  <c:v>9.2328846352787011</c:v>
                </c:pt>
                <c:pt idx="10128">
                  <c:v>9.2328846352787011</c:v>
                </c:pt>
                <c:pt idx="10129">
                  <c:v>9.2328846352787011</c:v>
                </c:pt>
                <c:pt idx="10130">
                  <c:v>9.2328846352787011</c:v>
                </c:pt>
                <c:pt idx="10131">
                  <c:v>0</c:v>
                </c:pt>
                <c:pt idx="10132">
                  <c:v>9.2328846352787011</c:v>
                </c:pt>
                <c:pt idx="10133">
                  <c:v>9.2328846352787011</c:v>
                </c:pt>
                <c:pt idx="10134">
                  <c:v>9.2328846352787011</c:v>
                </c:pt>
                <c:pt idx="10135">
                  <c:v>9.2328846352787011</c:v>
                </c:pt>
                <c:pt idx="10136">
                  <c:v>9.2328846352787011</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5-72BD-464A-B470-992EF37B7E47}"/>
            </c:ext>
          </c:extLst>
        </c:ser>
        <c:ser>
          <c:idx val="22"/>
          <c:order val="22"/>
          <c:tx>
            <c:strRef>
              <c:f>'[Antibacterial_Quarterly_Dashboard_201703_Apr16-Mar17_v2.xlsm]Practice'!$BO$3</c:f>
              <c:strCache>
                <c:ptCount val="1"/>
                <c:pt idx="0">
                  <c:v>x decile 8</c:v>
                </c:pt>
              </c:strCache>
            </c:strRef>
          </c:tx>
          <c:spPr>
            <a:ln w="9525">
              <a:solidFill>
                <a:schemeClr val="bg1">
                  <a:lumMod val="50000"/>
                </a:schemeClr>
              </a:solidFill>
              <a:prstDash val="dash"/>
            </a:ln>
          </c:spPr>
          <c:marker>
            <c:symbol val="none"/>
          </c:marker>
          <c:xVal>
            <c:numRef>
              <c:f>'[Antibacterial_Quarterly_Dashboard_201703_Apr16-Mar17_v2.xlsm]Practice'!$BO$4:$BO$10140</c:f>
              <c:numCache>
                <c:formatCode>General</c:formatCode>
                <c:ptCount val="10137"/>
                <c:pt idx="0">
                  <c:v>10.098613886533611</c:v>
                </c:pt>
                <c:pt idx="1">
                  <c:v>10.098613886533611</c:v>
                </c:pt>
                <c:pt idx="2">
                  <c:v>10.098613886533611</c:v>
                </c:pt>
                <c:pt idx="3">
                  <c:v>10.098613886533611</c:v>
                </c:pt>
                <c:pt idx="4">
                  <c:v>10.098613886533611</c:v>
                </c:pt>
                <c:pt idx="5">
                  <c:v>10.098613886533611</c:v>
                </c:pt>
                <c:pt idx="6">
                  <c:v>10.098613886533611</c:v>
                </c:pt>
                <c:pt idx="7">
                  <c:v>10.098613886533611</c:v>
                </c:pt>
                <c:pt idx="8">
                  <c:v>10.098613886533611</c:v>
                </c:pt>
                <c:pt idx="9">
                  <c:v>10.098613886533611</c:v>
                </c:pt>
                <c:pt idx="10">
                  <c:v>10.098613886533611</c:v>
                </c:pt>
                <c:pt idx="11">
                  <c:v>10.098613886533611</c:v>
                </c:pt>
                <c:pt idx="12">
                  <c:v>10.098613886533611</c:v>
                </c:pt>
                <c:pt idx="13">
                  <c:v>10.098613886533611</c:v>
                </c:pt>
                <c:pt idx="14">
                  <c:v>10.098613886533611</c:v>
                </c:pt>
                <c:pt idx="15">
                  <c:v>10.098613886533611</c:v>
                </c:pt>
                <c:pt idx="16">
                  <c:v>10.098613886533611</c:v>
                </c:pt>
                <c:pt idx="17">
                  <c:v>10.098613886533611</c:v>
                </c:pt>
                <c:pt idx="18">
                  <c:v>10.098613886533611</c:v>
                </c:pt>
                <c:pt idx="19">
                  <c:v>10.098613886533611</c:v>
                </c:pt>
                <c:pt idx="20">
                  <c:v>10.098613886533611</c:v>
                </c:pt>
                <c:pt idx="21">
                  <c:v>10.098613886533611</c:v>
                </c:pt>
                <c:pt idx="22">
                  <c:v>10.098613886533611</c:v>
                </c:pt>
                <c:pt idx="23">
                  <c:v>10.098613886533611</c:v>
                </c:pt>
                <c:pt idx="24">
                  <c:v>10.098613886533611</c:v>
                </c:pt>
                <c:pt idx="25">
                  <c:v>10.098613886533611</c:v>
                </c:pt>
                <c:pt idx="26">
                  <c:v>10.098613886533611</c:v>
                </c:pt>
                <c:pt idx="27">
                  <c:v>10.098613886533611</c:v>
                </c:pt>
                <c:pt idx="28">
                  <c:v>10.098613886533611</c:v>
                </c:pt>
                <c:pt idx="29">
                  <c:v>10.098613886533611</c:v>
                </c:pt>
                <c:pt idx="30">
                  <c:v>10.098613886533611</c:v>
                </c:pt>
                <c:pt idx="31">
                  <c:v>10.098613886533611</c:v>
                </c:pt>
                <c:pt idx="32">
                  <c:v>10.098613886533611</c:v>
                </c:pt>
                <c:pt idx="33">
                  <c:v>10.098613886533611</c:v>
                </c:pt>
                <c:pt idx="34">
                  <c:v>10.098613886533611</c:v>
                </c:pt>
                <c:pt idx="35">
                  <c:v>10.098613886533611</c:v>
                </c:pt>
                <c:pt idx="36">
                  <c:v>10.098613886533611</c:v>
                </c:pt>
                <c:pt idx="37">
                  <c:v>10.098613886533611</c:v>
                </c:pt>
                <c:pt idx="38">
                  <c:v>10.098613886533611</c:v>
                </c:pt>
                <c:pt idx="39">
                  <c:v>10.098613886533611</c:v>
                </c:pt>
                <c:pt idx="40">
                  <c:v>10.098613886533611</c:v>
                </c:pt>
                <c:pt idx="41">
                  <c:v>10.098613886533611</c:v>
                </c:pt>
                <c:pt idx="42">
                  <c:v>10.098613886533611</c:v>
                </c:pt>
                <c:pt idx="43">
                  <c:v>10.098613886533611</c:v>
                </c:pt>
                <c:pt idx="44">
                  <c:v>10.098613886533611</c:v>
                </c:pt>
                <c:pt idx="45">
                  <c:v>10.098613886533611</c:v>
                </c:pt>
                <c:pt idx="46">
                  <c:v>10.098613886533611</c:v>
                </c:pt>
                <c:pt idx="47">
                  <c:v>10.098613886533611</c:v>
                </c:pt>
                <c:pt idx="48">
                  <c:v>10.098613886533611</c:v>
                </c:pt>
                <c:pt idx="49">
                  <c:v>10.098613886533611</c:v>
                </c:pt>
                <c:pt idx="50">
                  <c:v>10.098613886533611</c:v>
                </c:pt>
                <c:pt idx="51">
                  <c:v>10.098613886533611</c:v>
                </c:pt>
                <c:pt idx="52">
                  <c:v>10.098613886533611</c:v>
                </c:pt>
                <c:pt idx="53">
                  <c:v>10.098613886533611</c:v>
                </c:pt>
                <c:pt idx="54">
                  <c:v>10.098613886533611</c:v>
                </c:pt>
                <c:pt idx="55">
                  <c:v>10.098613886533611</c:v>
                </c:pt>
                <c:pt idx="56">
                  <c:v>10.098613886533611</c:v>
                </c:pt>
                <c:pt idx="57">
                  <c:v>10.098613886533611</c:v>
                </c:pt>
                <c:pt idx="58">
                  <c:v>10.098613886533611</c:v>
                </c:pt>
                <c:pt idx="59">
                  <c:v>10.098613886533611</c:v>
                </c:pt>
                <c:pt idx="60">
                  <c:v>10.098613886533611</c:v>
                </c:pt>
                <c:pt idx="61">
                  <c:v>10.098613886533611</c:v>
                </c:pt>
                <c:pt idx="62">
                  <c:v>10.098613886533611</c:v>
                </c:pt>
                <c:pt idx="63">
                  <c:v>10.098613886533611</c:v>
                </c:pt>
                <c:pt idx="64">
                  <c:v>10.098613886533611</c:v>
                </c:pt>
                <c:pt idx="65">
                  <c:v>10.098613886533611</c:v>
                </c:pt>
                <c:pt idx="66">
                  <c:v>10.098613886533611</c:v>
                </c:pt>
                <c:pt idx="67">
                  <c:v>10.098613886533611</c:v>
                </c:pt>
                <c:pt idx="68">
                  <c:v>10.098613886533611</c:v>
                </c:pt>
                <c:pt idx="69">
                  <c:v>10.098613886533611</c:v>
                </c:pt>
                <c:pt idx="70">
                  <c:v>10.098613886533611</c:v>
                </c:pt>
                <c:pt idx="71">
                  <c:v>10.098613886533611</c:v>
                </c:pt>
                <c:pt idx="72">
                  <c:v>10.098613886533611</c:v>
                </c:pt>
                <c:pt idx="73">
                  <c:v>10.098613886533611</c:v>
                </c:pt>
                <c:pt idx="74">
                  <c:v>10.098613886533611</c:v>
                </c:pt>
                <c:pt idx="75">
                  <c:v>10.098613886533611</c:v>
                </c:pt>
                <c:pt idx="76">
                  <c:v>10.098613886533611</c:v>
                </c:pt>
                <c:pt idx="77">
                  <c:v>10.098613886533611</c:v>
                </c:pt>
                <c:pt idx="78">
                  <c:v>10.098613886533611</c:v>
                </c:pt>
                <c:pt idx="79">
                  <c:v>10.098613886533611</c:v>
                </c:pt>
                <c:pt idx="80">
                  <c:v>10.098613886533611</c:v>
                </c:pt>
                <c:pt idx="81">
                  <c:v>10.098613886533611</c:v>
                </c:pt>
                <c:pt idx="82">
                  <c:v>10.098613886533611</c:v>
                </c:pt>
                <c:pt idx="83">
                  <c:v>10.098613886533611</c:v>
                </c:pt>
                <c:pt idx="84">
                  <c:v>10.098613886533611</c:v>
                </c:pt>
                <c:pt idx="85">
                  <c:v>10.098613886533611</c:v>
                </c:pt>
                <c:pt idx="86">
                  <c:v>10.098613886533611</c:v>
                </c:pt>
                <c:pt idx="87">
                  <c:v>10.098613886533611</c:v>
                </c:pt>
                <c:pt idx="88">
                  <c:v>10.098613886533611</c:v>
                </c:pt>
                <c:pt idx="89">
                  <c:v>10.098613886533611</c:v>
                </c:pt>
                <c:pt idx="90">
                  <c:v>10.098613886533611</c:v>
                </c:pt>
                <c:pt idx="91">
                  <c:v>10.098613886533611</c:v>
                </c:pt>
                <c:pt idx="92">
                  <c:v>10.098613886533611</c:v>
                </c:pt>
                <c:pt idx="93">
                  <c:v>10.098613886533611</c:v>
                </c:pt>
                <c:pt idx="94">
                  <c:v>10.098613886533611</c:v>
                </c:pt>
                <c:pt idx="95">
                  <c:v>10.098613886533611</c:v>
                </c:pt>
                <c:pt idx="96">
                  <c:v>10.098613886533611</c:v>
                </c:pt>
                <c:pt idx="97">
                  <c:v>10.098613886533611</c:v>
                </c:pt>
                <c:pt idx="98">
                  <c:v>10.098613886533611</c:v>
                </c:pt>
                <c:pt idx="99">
                  <c:v>10.098613886533611</c:v>
                </c:pt>
                <c:pt idx="100">
                  <c:v>10.098613886533611</c:v>
                </c:pt>
                <c:pt idx="101">
                  <c:v>10.098613886533611</c:v>
                </c:pt>
                <c:pt idx="102">
                  <c:v>10.098613886533611</c:v>
                </c:pt>
                <c:pt idx="103">
                  <c:v>10.098613886533611</c:v>
                </c:pt>
                <c:pt idx="104">
                  <c:v>10.098613886533611</c:v>
                </c:pt>
                <c:pt idx="105">
                  <c:v>10.098613886533611</c:v>
                </c:pt>
                <c:pt idx="106">
                  <c:v>10.098613886533611</c:v>
                </c:pt>
                <c:pt idx="107">
                  <c:v>10.098613886533611</c:v>
                </c:pt>
                <c:pt idx="108">
                  <c:v>10.098613886533611</c:v>
                </c:pt>
                <c:pt idx="109">
                  <c:v>10.098613886533611</c:v>
                </c:pt>
                <c:pt idx="110">
                  <c:v>10.098613886533611</c:v>
                </c:pt>
                <c:pt idx="111">
                  <c:v>10.098613886533611</c:v>
                </c:pt>
                <c:pt idx="112">
                  <c:v>10.098613886533611</c:v>
                </c:pt>
                <c:pt idx="113">
                  <c:v>10.098613886533611</c:v>
                </c:pt>
                <c:pt idx="114">
                  <c:v>10.098613886533611</c:v>
                </c:pt>
                <c:pt idx="115">
                  <c:v>10.098613886533611</c:v>
                </c:pt>
                <c:pt idx="116">
                  <c:v>10.098613886533611</c:v>
                </c:pt>
                <c:pt idx="117">
                  <c:v>10.098613886533611</c:v>
                </c:pt>
                <c:pt idx="118">
                  <c:v>10.098613886533611</c:v>
                </c:pt>
                <c:pt idx="119">
                  <c:v>10.098613886533611</c:v>
                </c:pt>
                <c:pt idx="120">
                  <c:v>10.098613886533611</c:v>
                </c:pt>
                <c:pt idx="121">
                  <c:v>10.098613886533611</c:v>
                </c:pt>
                <c:pt idx="122">
                  <c:v>10.098613886533611</c:v>
                </c:pt>
                <c:pt idx="123">
                  <c:v>10.098613886533611</c:v>
                </c:pt>
                <c:pt idx="124">
                  <c:v>10.098613886533611</c:v>
                </c:pt>
                <c:pt idx="125">
                  <c:v>10.098613886533611</c:v>
                </c:pt>
                <c:pt idx="126">
                  <c:v>10.098613886533611</c:v>
                </c:pt>
                <c:pt idx="127">
                  <c:v>10.098613886533611</c:v>
                </c:pt>
                <c:pt idx="128">
                  <c:v>10.098613886533611</c:v>
                </c:pt>
                <c:pt idx="129">
                  <c:v>10.098613886533611</c:v>
                </c:pt>
                <c:pt idx="130">
                  <c:v>10.098613886533611</c:v>
                </c:pt>
                <c:pt idx="131">
                  <c:v>10.098613886533611</c:v>
                </c:pt>
                <c:pt idx="132">
                  <c:v>10.098613886533611</c:v>
                </c:pt>
                <c:pt idx="133">
                  <c:v>10.098613886533611</c:v>
                </c:pt>
                <c:pt idx="134">
                  <c:v>10.098613886533611</c:v>
                </c:pt>
                <c:pt idx="135">
                  <c:v>10.098613886533611</c:v>
                </c:pt>
                <c:pt idx="136">
                  <c:v>10.098613886533611</c:v>
                </c:pt>
                <c:pt idx="137">
                  <c:v>10.098613886533611</c:v>
                </c:pt>
                <c:pt idx="138">
                  <c:v>10.098613886533611</c:v>
                </c:pt>
                <c:pt idx="139">
                  <c:v>10.098613886533611</c:v>
                </c:pt>
                <c:pt idx="140">
                  <c:v>10.098613886533611</c:v>
                </c:pt>
                <c:pt idx="141">
                  <c:v>10.098613886533611</c:v>
                </c:pt>
                <c:pt idx="142">
                  <c:v>10.098613886533611</c:v>
                </c:pt>
                <c:pt idx="143">
                  <c:v>10.098613886533611</c:v>
                </c:pt>
                <c:pt idx="144">
                  <c:v>10.098613886533611</c:v>
                </c:pt>
                <c:pt idx="145">
                  <c:v>10.098613886533611</c:v>
                </c:pt>
                <c:pt idx="146">
                  <c:v>10.098613886533611</c:v>
                </c:pt>
                <c:pt idx="147">
                  <c:v>10.098613886533611</c:v>
                </c:pt>
                <c:pt idx="148">
                  <c:v>10.098613886533611</c:v>
                </c:pt>
                <c:pt idx="149">
                  <c:v>10.098613886533611</c:v>
                </c:pt>
                <c:pt idx="150">
                  <c:v>10.098613886533611</c:v>
                </c:pt>
                <c:pt idx="151">
                  <c:v>10.098613886533611</c:v>
                </c:pt>
                <c:pt idx="152">
                  <c:v>10.098613886533611</c:v>
                </c:pt>
                <c:pt idx="153">
                  <c:v>10.098613886533611</c:v>
                </c:pt>
                <c:pt idx="154">
                  <c:v>10.098613886533611</c:v>
                </c:pt>
                <c:pt idx="155">
                  <c:v>10.098613886533611</c:v>
                </c:pt>
                <c:pt idx="156">
                  <c:v>10.098613886533611</c:v>
                </c:pt>
                <c:pt idx="157">
                  <c:v>10.098613886533611</c:v>
                </c:pt>
                <c:pt idx="158">
                  <c:v>10.098613886533611</c:v>
                </c:pt>
                <c:pt idx="159">
                  <c:v>10.098613886533611</c:v>
                </c:pt>
                <c:pt idx="160">
                  <c:v>10.098613886533611</c:v>
                </c:pt>
                <c:pt idx="161">
                  <c:v>10.098613886533611</c:v>
                </c:pt>
                <c:pt idx="162">
                  <c:v>10.098613886533611</c:v>
                </c:pt>
                <c:pt idx="163">
                  <c:v>10.098613886533611</c:v>
                </c:pt>
                <c:pt idx="164">
                  <c:v>10.098613886533611</c:v>
                </c:pt>
                <c:pt idx="165">
                  <c:v>10.098613886533611</c:v>
                </c:pt>
                <c:pt idx="166">
                  <c:v>10.098613886533611</c:v>
                </c:pt>
                <c:pt idx="167">
                  <c:v>10.098613886533611</c:v>
                </c:pt>
                <c:pt idx="168">
                  <c:v>10.098613886533611</c:v>
                </c:pt>
                <c:pt idx="169">
                  <c:v>10.098613886533611</c:v>
                </c:pt>
                <c:pt idx="170">
                  <c:v>10.098613886533611</c:v>
                </c:pt>
                <c:pt idx="171">
                  <c:v>10.098613886533611</c:v>
                </c:pt>
                <c:pt idx="172">
                  <c:v>10.098613886533611</c:v>
                </c:pt>
                <c:pt idx="173">
                  <c:v>10.098613886533611</c:v>
                </c:pt>
                <c:pt idx="174">
                  <c:v>10.098613886533611</c:v>
                </c:pt>
                <c:pt idx="175">
                  <c:v>10.098613886533611</c:v>
                </c:pt>
                <c:pt idx="176">
                  <c:v>10.098613886533611</c:v>
                </c:pt>
                <c:pt idx="177">
                  <c:v>10.098613886533611</c:v>
                </c:pt>
                <c:pt idx="178">
                  <c:v>10.098613886533611</c:v>
                </c:pt>
                <c:pt idx="179">
                  <c:v>10.098613886533611</c:v>
                </c:pt>
                <c:pt idx="180">
                  <c:v>10.098613886533611</c:v>
                </c:pt>
                <c:pt idx="181">
                  <c:v>10.098613886533611</c:v>
                </c:pt>
                <c:pt idx="182">
                  <c:v>10.098613886533611</c:v>
                </c:pt>
                <c:pt idx="183">
                  <c:v>10.098613886533611</c:v>
                </c:pt>
                <c:pt idx="184">
                  <c:v>10.098613886533611</c:v>
                </c:pt>
                <c:pt idx="185">
                  <c:v>10.098613886533611</c:v>
                </c:pt>
                <c:pt idx="186">
                  <c:v>10.098613886533611</c:v>
                </c:pt>
                <c:pt idx="187">
                  <c:v>10.098613886533611</c:v>
                </c:pt>
                <c:pt idx="188">
                  <c:v>10.098613886533611</c:v>
                </c:pt>
                <c:pt idx="189">
                  <c:v>10.098613886533611</c:v>
                </c:pt>
                <c:pt idx="190">
                  <c:v>10.098613886533611</c:v>
                </c:pt>
                <c:pt idx="191">
                  <c:v>10.098613886533611</c:v>
                </c:pt>
                <c:pt idx="192">
                  <c:v>10.098613886533611</c:v>
                </c:pt>
                <c:pt idx="193">
                  <c:v>10.098613886533611</c:v>
                </c:pt>
                <c:pt idx="194">
                  <c:v>10.098613886533611</c:v>
                </c:pt>
                <c:pt idx="195">
                  <c:v>10.098613886533611</c:v>
                </c:pt>
                <c:pt idx="196">
                  <c:v>10.098613886533611</c:v>
                </c:pt>
                <c:pt idx="197">
                  <c:v>10.098613886533611</c:v>
                </c:pt>
                <c:pt idx="198">
                  <c:v>10.098613886533611</c:v>
                </c:pt>
                <c:pt idx="199">
                  <c:v>10.098613886533611</c:v>
                </c:pt>
                <c:pt idx="200">
                  <c:v>10.098613886533611</c:v>
                </c:pt>
                <c:pt idx="201">
                  <c:v>10.098613886533611</c:v>
                </c:pt>
                <c:pt idx="202">
                  <c:v>10.098613886533611</c:v>
                </c:pt>
                <c:pt idx="203">
                  <c:v>10.098613886533611</c:v>
                </c:pt>
                <c:pt idx="204">
                  <c:v>10.098613886533611</c:v>
                </c:pt>
                <c:pt idx="205">
                  <c:v>10.098613886533611</c:v>
                </c:pt>
                <c:pt idx="206">
                  <c:v>10.098613886533611</c:v>
                </c:pt>
                <c:pt idx="207">
                  <c:v>10.098613886533611</c:v>
                </c:pt>
                <c:pt idx="208">
                  <c:v>10.098613886533611</c:v>
                </c:pt>
                <c:pt idx="209">
                  <c:v>10.098613886533611</c:v>
                </c:pt>
                <c:pt idx="210">
                  <c:v>10.098613886533611</c:v>
                </c:pt>
                <c:pt idx="211">
                  <c:v>10.098613886533611</c:v>
                </c:pt>
                <c:pt idx="212">
                  <c:v>10.098613886533611</c:v>
                </c:pt>
                <c:pt idx="213">
                  <c:v>10.098613886533611</c:v>
                </c:pt>
                <c:pt idx="214">
                  <c:v>10.098613886533611</c:v>
                </c:pt>
                <c:pt idx="215">
                  <c:v>10.098613886533611</c:v>
                </c:pt>
                <c:pt idx="216">
                  <c:v>10.098613886533611</c:v>
                </c:pt>
                <c:pt idx="217">
                  <c:v>10.098613886533611</c:v>
                </c:pt>
                <c:pt idx="218">
                  <c:v>10.098613886533611</c:v>
                </c:pt>
                <c:pt idx="219">
                  <c:v>10.098613886533611</c:v>
                </c:pt>
                <c:pt idx="220">
                  <c:v>10.098613886533611</c:v>
                </c:pt>
                <c:pt idx="221">
                  <c:v>10.098613886533611</c:v>
                </c:pt>
                <c:pt idx="222">
                  <c:v>10.098613886533611</c:v>
                </c:pt>
                <c:pt idx="223">
                  <c:v>10.098613886533611</c:v>
                </c:pt>
                <c:pt idx="224">
                  <c:v>10.098613886533611</c:v>
                </c:pt>
                <c:pt idx="225">
                  <c:v>10.098613886533611</c:v>
                </c:pt>
                <c:pt idx="226">
                  <c:v>10.098613886533611</c:v>
                </c:pt>
                <c:pt idx="227">
                  <c:v>10.098613886533611</c:v>
                </c:pt>
                <c:pt idx="228">
                  <c:v>10.098613886533611</c:v>
                </c:pt>
                <c:pt idx="229">
                  <c:v>10.098613886533611</c:v>
                </c:pt>
                <c:pt idx="230">
                  <c:v>10.098613886533611</c:v>
                </c:pt>
                <c:pt idx="231">
                  <c:v>10.098613886533611</c:v>
                </c:pt>
                <c:pt idx="232">
                  <c:v>10.098613886533611</c:v>
                </c:pt>
                <c:pt idx="233">
                  <c:v>10.098613886533611</c:v>
                </c:pt>
                <c:pt idx="234">
                  <c:v>10.098613886533611</c:v>
                </c:pt>
                <c:pt idx="235">
                  <c:v>10.098613886533611</c:v>
                </c:pt>
                <c:pt idx="236">
                  <c:v>10.098613886533611</c:v>
                </c:pt>
                <c:pt idx="237">
                  <c:v>10.098613886533611</c:v>
                </c:pt>
                <c:pt idx="238">
                  <c:v>10.098613886533611</c:v>
                </c:pt>
                <c:pt idx="239">
                  <c:v>10.098613886533611</c:v>
                </c:pt>
                <c:pt idx="240">
                  <c:v>10.098613886533611</c:v>
                </c:pt>
                <c:pt idx="241">
                  <c:v>10.098613886533611</c:v>
                </c:pt>
                <c:pt idx="242">
                  <c:v>10.098613886533611</c:v>
                </c:pt>
                <c:pt idx="243">
                  <c:v>10.098613886533611</c:v>
                </c:pt>
                <c:pt idx="244">
                  <c:v>10.098613886533611</c:v>
                </c:pt>
                <c:pt idx="245">
                  <c:v>10.098613886533611</c:v>
                </c:pt>
                <c:pt idx="246">
                  <c:v>10.098613886533611</c:v>
                </c:pt>
                <c:pt idx="247">
                  <c:v>10.098613886533611</c:v>
                </c:pt>
                <c:pt idx="248">
                  <c:v>10.098613886533611</c:v>
                </c:pt>
                <c:pt idx="249">
                  <c:v>10.098613886533611</c:v>
                </c:pt>
                <c:pt idx="250">
                  <c:v>10.098613886533611</c:v>
                </c:pt>
                <c:pt idx="251">
                  <c:v>10.098613886533611</c:v>
                </c:pt>
                <c:pt idx="252">
                  <c:v>10.098613886533611</c:v>
                </c:pt>
                <c:pt idx="253">
                  <c:v>10.098613886533611</c:v>
                </c:pt>
                <c:pt idx="254">
                  <c:v>10.098613886533611</c:v>
                </c:pt>
                <c:pt idx="255">
                  <c:v>10.098613886533611</c:v>
                </c:pt>
                <c:pt idx="256">
                  <c:v>10.098613886533611</c:v>
                </c:pt>
                <c:pt idx="257">
                  <c:v>10.098613886533611</c:v>
                </c:pt>
                <c:pt idx="258">
                  <c:v>10.098613886533611</c:v>
                </c:pt>
                <c:pt idx="259">
                  <c:v>10.098613886533611</c:v>
                </c:pt>
                <c:pt idx="260">
                  <c:v>10.098613886533611</c:v>
                </c:pt>
                <c:pt idx="261">
                  <c:v>10.098613886533611</c:v>
                </c:pt>
                <c:pt idx="262">
                  <c:v>10.098613886533611</c:v>
                </c:pt>
                <c:pt idx="263">
                  <c:v>10.098613886533611</c:v>
                </c:pt>
                <c:pt idx="264">
                  <c:v>10.098613886533611</c:v>
                </c:pt>
                <c:pt idx="265">
                  <c:v>10.098613886533611</c:v>
                </c:pt>
                <c:pt idx="266">
                  <c:v>10.098613886533611</c:v>
                </c:pt>
                <c:pt idx="267">
                  <c:v>10.098613886533611</c:v>
                </c:pt>
                <c:pt idx="268">
                  <c:v>10.098613886533611</c:v>
                </c:pt>
                <c:pt idx="269">
                  <c:v>10.098613886533611</c:v>
                </c:pt>
                <c:pt idx="270">
                  <c:v>10.098613886533611</c:v>
                </c:pt>
                <c:pt idx="271">
                  <c:v>10.098613886533611</c:v>
                </c:pt>
                <c:pt idx="272">
                  <c:v>10.098613886533611</c:v>
                </c:pt>
                <c:pt idx="273">
                  <c:v>10.098613886533611</c:v>
                </c:pt>
                <c:pt idx="274">
                  <c:v>10.098613886533611</c:v>
                </c:pt>
                <c:pt idx="275">
                  <c:v>10.098613886533611</c:v>
                </c:pt>
                <c:pt idx="276">
                  <c:v>10.098613886533611</c:v>
                </c:pt>
                <c:pt idx="277">
                  <c:v>10.098613886533611</c:v>
                </c:pt>
                <c:pt idx="278">
                  <c:v>10.098613886533611</c:v>
                </c:pt>
                <c:pt idx="279">
                  <c:v>10.098613886533611</c:v>
                </c:pt>
                <c:pt idx="280">
                  <c:v>10.098613886533611</c:v>
                </c:pt>
                <c:pt idx="281">
                  <c:v>10.098613886533611</c:v>
                </c:pt>
                <c:pt idx="282">
                  <c:v>10.098613886533611</c:v>
                </c:pt>
                <c:pt idx="283">
                  <c:v>10.098613886533611</c:v>
                </c:pt>
                <c:pt idx="284">
                  <c:v>10.098613886533611</c:v>
                </c:pt>
                <c:pt idx="285">
                  <c:v>10.098613886533611</c:v>
                </c:pt>
                <c:pt idx="286">
                  <c:v>10.098613886533611</c:v>
                </c:pt>
                <c:pt idx="287">
                  <c:v>10.098613886533611</c:v>
                </c:pt>
                <c:pt idx="288">
                  <c:v>10.098613886533611</c:v>
                </c:pt>
                <c:pt idx="289">
                  <c:v>10.098613886533611</c:v>
                </c:pt>
                <c:pt idx="290">
                  <c:v>10.098613886533611</c:v>
                </c:pt>
                <c:pt idx="291">
                  <c:v>10.098613886533611</c:v>
                </c:pt>
                <c:pt idx="292">
                  <c:v>10.098613886533611</c:v>
                </c:pt>
                <c:pt idx="293">
                  <c:v>10.098613886533611</c:v>
                </c:pt>
                <c:pt idx="294">
                  <c:v>10.098613886533611</c:v>
                </c:pt>
                <c:pt idx="295">
                  <c:v>10.098613886533611</c:v>
                </c:pt>
                <c:pt idx="296">
                  <c:v>10.098613886533611</c:v>
                </c:pt>
                <c:pt idx="297">
                  <c:v>10.098613886533611</c:v>
                </c:pt>
                <c:pt idx="298">
                  <c:v>10.098613886533611</c:v>
                </c:pt>
                <c:pt idx="299">
                  <c:v>10.098613886533611</c:v>
                </c:pt>
                <c:pt idx="300">
                  <c:v>10.098613886533611</c:v>
                </c:pt>
                <c:pt idx="301">
                  <c:v>10.098613886533611</c:v>
                </c:pt>
                <c:pt idx="302">
                  <c:v>10.098613886533611</c:v>
                </c:pt>
                <c:pt idx="303">
                  <c:v>10.098613886533611</c:v>
                </c:pt>
                <c:pt idx="304">
                  <c:v>10.098613886533611</c:v>
                </c:pt>
                <c:pt idx="305">
                  <c:v>10.098613886533611</c:v>
                </c:pt>
                <c:pt idx="306">
                  <c:v>10.098613886533611</c:v>
                </c:pt>
                <c:pt idx="307">
                  <c:v>10.098613886533611</c:v>
                </c:pt>
                <c:pt idx="308">
                  <c:v>10.098613886533611</c:v>
                </c:pt>
                <c:pt idx="309">
                  <c:v>10.098613886533611</c:v>
                </c:pt>
                <c:pt idx="310">
                  <c:v>10.098613886533611</c:v>
                </c:pt>
                <c:pt idx="311">
                  <c:v>10.098613886533611</c:v>
                </c:pt>
                <c:pt idx="312">
                  <c:v>10.098613886533611</c:v>
                </c:pt>
                <c:pt idx="313">
                  <c:v>10.098613886533611</c:v>
                </c:pt>
                <c:pt idx="314">
                  <c:v>10.098613886533611</c:v>
                </c:pt>
                <c:pt idx="315">
                  <c:v>10.098613886533611</c:v>
                </c:pt>
                <c:pt idx="316">
                  <c:v>10.098613886533611</c:v>
                </c:pt>
                <c:pt idx="317">
                  <c:v>10.098613886533611</c:v>
                </c:pt>
                <c:pt idx="318">
                  <c:v>10.098613886533611</c:v>
                </c:pt>
                <c:pt idx="319">
                  <c:v>10.098613886533611</c:v>
                </c:pt>
                <c:pt idx="320">
                  <c:v>10.098613886533611</c:v>
                </c:pt>
                <c:pt idx="321">
                  <c:v>10.098613886533611</c:v>
                </c:pt>
                <c:pt idx="322">
                  <c:v>10.098613886533611</c:v>
                </c:pt>
                <c:pt idx="323">
                  <c:v>10.098613886533611</c:v>
                </c:pt>
                <c:pt idx="324">
                  <c:v>10.098613886533611</c:v>
                </c:pt>
                <c:pt idx="325">
                  <c:v>10.098613886533611</c:v>
                </c:pt>
                <c:pt idx="326">
                  <c:v>10.098613886533611</c:v>
                </c:pt>
                <c:pt idx="327">
                  <c:v>10.098613886533611</c:v>
                </c:pt>
                <c:pt idx="328">
                  <c:v>10.098613886533611</c:v>
                </c:pt>
                <c:pt idx="329">
                  <c:v>10.098613886533611</c:v>
                </c:pt>
                <c:pt idx="330">
                  <c:v>10.098613886533611</c:v>
                </c:pt>
                <c:pt idx="331">
                  <c:v>10.098613886533611</c:v>
                </c:pt>
                <c:pt idx="332">
                  <c:v>10.098613886533611</c:v>
                </c:pt>
                <c:pt idx="333">
                  <c:v>10.098613886533611</c:v>
                </c:pt>
                <c:pt idx="334">
                  <c:v>10.098613886533611</c:v>
                </c:pt>
                <c:pt idx="335">
                  <c:v>10.098613886533611</c:v>
                </c:pt>
                <c:pt idx="336">
                  <c:v>10.098613886533611</c:v>
                </c:pt>
                <c:pt idx="337">
                  <c:v>10.098613886533611</c:v>
                </c:pt>
                <c:pt idx="338">
                  <c:v>10.098613886533611</c:v>
                </c:pt>
                <c:pt idx="339">
                  <c:v>10.098613886533611</c:v>
                </c:pt>
                <c:pt idx="340">
                  <c:v>10.098613886533611</c:v>
                </c:pt>
                <c:pt idx="341">
                  <c:v>10.098613886533611</c:v>
                </c:pt>
                <c:pt idx="342">
                  <c:v>10.098613886533611</c:v>
                </c:pt>
                <c:pt idx="343">
                  <c:v>10.098613886533611</c:v>
                </c:pt>
                <c:pt idx="344">
                  <c:v>10.098613886533611</c:v>
                </c:pt>
                <c:pt idx="345">
                  <c:v>10.098613886533611</c:v>
                </c:pt>
                <c:pt idx="346">
                  <c:v>10.098613886533611</c:v>
                </c:pt>
                <c:pt idx="347">
                  <c:v>10.098613886533611</c:v>
                </c:pt>
                <c:pt idx="348">
                  <c:v>10.098613886533611</c:v>
                </c:pt>
                <c:pt idx="349">
                  <c:v>10.098613886533611</c:v>
                </c:pt>
                <c:pt idx="350">
                  <c:v>10.098613886533611</c:v>
                </c:pt>
                <c:pt idx="351">
                  <c:v>10.098613886533611</c:v>
                </c:pt>
                <c:pt idx="352">
                  <c:v>10.098613886533611</c:v>
                </c:pt>
                <c:pt idx="353">
                  <c:v>10.098613886533611</c:v>
                </c:pt>
                <c:pt idx="354">
                  <c:v>10.098613886533611</c:v>
                </c:pt>
                <c:pt idx="355">
                  <c:v>10.098613886533611</c:v>
                </c:pt>
                <c:pt idx="356">
                  <c:v>10.098613886533611</c:v>
                </c:pt>
                <c:pt idx="357">
                  <c:v>10.098613886533611</c:v>
                </c:pt>
                <c:pt idx="358">
                  <c:v>10.098613886533611</c:v>
                </c:pt>
                <c:pt idx="359">
                  <c:v>10.098613886533611</c:v>
                </c:pt>
                <c:pt idx="360">
                  <c:v>10.098613886533611</c:v>
                </c:pt>
                <c:pt idx="361">
                  <c:v>10.098613886533611</c:v>
                </c:pt>
                <c:pt idx="362">
                  <c:v>10.098613886533611</c:v>
                </c:pt>
                <c:pt idx="363">
                  <c:v>10.098613886533611</c:v>
                </c:pt>
                <c:pt idx="364">
                  <c:v>10.098613886533611</c:v>
                </c:pt>
                <c:pt idx="365">
                  <c:v>10.098613886533611</c:v>
                </c:pt>
                <c:pt idx="366">
                  <c:v>10.098613886533611</c:v>
                </c:pt>
                <c:pt idx="367">
                  <c:v>10.098613886533611</c:v>
                </c:pt>
                <c:pt idx="368">
                  <c:v>10.098613886533611</c:v>
                </c:pt>
                <c:pt idx="369">
                  <c:v>10.098613886533611</c:v>
                </c:pt>
                <c:pt idx="370">
                  <c:v>10.098613886533611</c:v>
                </c:pt>
                <c:pt idx="371">
                  <c:v>10.098613886533611</c:v>
                </c:pt>
                <c:pt idx="372">
                  <c:v>10.098613886533611</c:v>
                </c:pt>
                <c:pt idx="373">
                  <c:v>10.098613886533611</c:v>
                </c:pt>
                <c:pt idx="374">
                  <c:v>10.098613886533611</c:v>
                </c:pt>
                <c:pt idx="375">
                  <c:v>10.098613886533611</c:v>
                </c:pt>
                <c:pt idx="376">
                  <c:v>10.098613886533611</c:v>
                </c:pt>
                <c:pt idx="377">
                  <c:v>10.098613886533611</c:v>
                </c:pt>
                <c:pt idx="378">
                  <c:v>10.098613886533611</c:v>
                </c:pt>
                <c:pt idx="379">
                  <c:v>10.098613886533611</c:v>
                </c:pt>
                <c:pt idx="380">
                  <c:v>10.098613886533611</c:v>
                </c:pt>
                <c:pt idx="381">
                  <c:v>10.098613886533611</c:v>
                </c:pt>
                <c:pt idx="382">
                  <c:v>10.098613886533611</c:v>
                </c:pt>
                <c:pt idx="383">
                  <c:v>10.098613886533611</c:v>
                </c:pt>
                <c:pt idx="384">
                  <c:v>10.098613886533611</c:v>
                </c:pt>
                <c:pt idx="385">
                  <c:v>10.098613886533611</c:v>
                </c:pt>
                <c:pt idx="386">
                  <c:v>10.098613886533611</c:v>
                </c:pt>
                <c:pt idx="387">
                  <c:v>10.098613886533611</c:v>
                </c:pt>
                <c:pt idx="388">
                  <c:v>10.098613886533611</c:v>
                </c:pt>
                <c:pt idx="389">
                  <c:v>10.098613886533611</c:v>
                </c:pt>
                <c:pt idx="390">
                  <c:v>10.098613886533611</c:v>
                </c:pt>
                <c:pt idx="391">
                  <c:v>10.098613886533611</c:v>
                </c:pt>
                <c:pt idx="392">
                  <c:v>10.098613886533611</c:v>
                </c:pt>
                <c:pt idx="393">
                  <c:v>10.098613886533611</c:v>
                </c:pt>
                <c:pt idx="394">
                  <c:v>10.098613886533611</c:v>
                </c:pt>
                <c:pt idx="395">
                  <c:v>10.098613886533611</c:v>
                </c:pt>
                <c:pt idx="396">
                  <c:v>10.098613886533611</c:v>
                </c:pt>
                <c:pt idx="397">
                  <c:v>10.098613886533611</c:v>
                </c:pt>
                <c:pt idx="398">
                  <c:v>10.098613886533611</c:v>
                </c:pt>
                <c:pt idx="399">
                  <c:v>10.098613886533611</c:v>
                </c:pt>
                <c:pt idx="400">
                  <c:v>10.098613886533611</c:v>
                </c:pt>
                <c:pt idx="401">
                  <c:v>10.098613886533611</c:v>
                </c:pt>
                <c:pt idx="402">
                  <c:v>10.098613886533611</c:v>
                </c:pt>
                <c:pt idx="403">
                  <c:v>10.098613886533611</c:v>
                </c:pt>
                <c:pt idx="404">
                  <c:v>10.098613886533611</c:v>
                </c:pt>
                <c:pt idx="405">
                  <c:v>10.098613886533611</c:v>
                </c:pt>
                <c:pt idx="406">
                  <c:v>10.098613886533611</c:v>
                </c:pt>
                <c:pt idx="407">
                  <c:v>10.098613886533611</c:v>
                </c:pt>
                <c:pt idx="408">
                  <c:v>10.098613886533611</c:v>
                </c:pt>
                <c:pt idx="409">
                  <c:v>10.098613886533611</c:v>
                </c:pt>
                <c:pt idx="410">
                  <c:v>10.098613886533611</c:v>
                </c:pt>
                <c:pt idx="411">
                  <c:v>10.098613886533611</c:v>
                </c:pt>
                <c:pt idx="412">
                  <c:v>10.098613886533611</c:v>
                </c:pt>
                <c:pt idx="413">
                  <c:v>10.098613886533611</c:v>
                </c:pt>
                <c:pt idx="414">
                  <c:v>10.098613886533611</c:v>
                </c:pt>
                <c:pt idx="415">
                  <c:v>10.098613886533611</c:v>
                </c:pt>
                <c:pt idx="416">
                  <c:v>10.098613886533611</c:v>
                </c:pt>
                <c:pt idx="417">
                  <c:v>10.098613886533611</c:v>
                </c:pt>
                <c:pt idx="418">
                  <c:v>10.098613886533611</c:v>
                </c:pt>
                <c:pt idx="419">
                  <c:v>10.098613886533611</c:v>
                </c:pt>
                <c:pt idx="420">
                  <c:v>10.098613886533611</c:v>
                </c:pt>
                <c:pt idx="421">
                  <c:v>10.098613886533611</c:v>
                </c:pt>
                <c:pt idx="422">
                  <c:v>10.098613886533611</c:v>
                </c:pt>
                <c:pt idx="423">
                  <c:v>10.098613886533611</c:v>
                </c:pt>
                <c:pt idx="424">
                  <c:v>10.098613886533611</c:v>
                </c:pt>
                <c:pt idx="425">
                  <c:v>10.098613886533611</c:v>
                </c:pt>
                <c:pt idx="426">
                  <c:v>10.098613886533611</c:v>
                </c:pt>
                <c:pt idx="427">
                  <c:v>10.098613886533611</c:v>
                </c:pt>
                <c:pt idx="428">
                  <c:v>10.098613886533611</c:v>
                </c:pt>
                <c:pt idx="429">
                  <c:v>10.098613886533611</c:v>
                </c:pt>
                <c:pt idx="430">
                  <c:v>10.098613886533611</c:v>
                </c:pt>
                <c:pt idx="431">
                  <c:v>10.098613886533611</c:v>
                </c:pt>
                <c:pt idx="432">
                  <c:v>10.098613886533611</c:v>
                </c:pt>
                <c:pt idx="433">
                  <c:v>10.098613886533611</c:v>
                </c:pt>
                <c:pt idx="434">
                  <c:v>10.098613886533611</c:v>
                </c:pt>
                <c:pt idx="435">
                  <c:v>10.098613886533611</c:v>
                </c:pt>
                <c:pt idx="436">
                  <c:v>10.098613886533611</c:v>
                </c:pt>
                <c:pt idx="437">
                  <c:v>10.098613886533611</c:v>
                </c:pt>
                <c:pt idx="438">
                  <c:v>10.098613886533611</c:v>
                </c:pt>
                <c:pt idx="439">
                  <c:v>10.098613886533611</c:v>
                </c:pt>
                <c:pt idx="440">
                  <c:v>10.098613886533611</c:v>
                </c:pt>
                <c:pt idx="441">
                  <c:v>10.098613886533611</c:v>
                </c:pt>
                <c:pt idx="442">
                  <c:v>10.098613886533611</c:v>
                </c:pt>
                <c:pt idx="443">
                  <c:v>10.098613886533611</c:v>
                </c:pt>
                <c:pt idx="444">
                  <c:v>10.098613886533611</c:v>
                </c:pt>
                <c:pt idx="445">
                  <c:v>10.098613886533611</c:v>
                </c:pt>
                <c:pt idx="446">
                  <c:v>10.098613886533611</c:v>
                </c:pt>
                <c:pt idx="447">
                  <c:v>10.098613886533611</c:v>
                </c:pt>
                <c:pt idx="448">
                  <c:v>10.098613886533611</c:v>
                </c:pt>
                <c:pt idx="449">
                  <c:v>10.098613886533611</c:v>
                </c:pt>
                <c:pt idx="450">
                  <c:v>10.098613886533611</c:v>
                </c:pt>
                <c:pt idx="451">
                  <c:v>10.098613886533611</c:v>
                </c:pt>
                <c:pt idx="452">
                  <c:v>10.098613886533611</c:v>
                </c:pt>
                <c:pt idx="453">
                  <c:v>10.098613886533611</c:v>
                </c:pt>
                <c:pt idx="454">
                  <c:v>10.098613886533611</c:v>
                </c:pt>
                <c:pt idx="455">
                  <c:v>10.098613886533611</c:v>
                </c:pt>
                <c:pt idx="456">
                  <c:v>10.098613886533611</c:v>
                </c:pt>
                <c:pt idx="457">
                  <c:v>10.098613886533611</c:v>
                </c:pt>
                <c:pt idx="458">
                  <c:v>10.098613886533611</c:v>
                </c:pt>
                <c:pt idx="459">
                  <c:v>10.098613886533611</c:v>
                </c:pt>
                <c:pt idx="460">
                  <c:v>10.098613886533611</c:v>
                </c:pt>
                <c:pt idx="461">
                  <c:v>10.098613886533611</c:v>
                </c:pt>
                <c:pt idx="462">
                  <c:v>10.098613886533611</c:v>
                </c:pt>
                <c:pt idx="463">
                  <c:v>10.098613886533611</c:v>
                </c:pt>
                <c:pt idx="464">
                  <c:v>10.098613886533611</c:v>
                </c:pt>
                <c:pt idx="465">
                  <c:v>10.098613886533611</c:v>
                </c:pt>
                <c:pt idx="466">
                  <c:v>10.098613886533611</c:v>
                </c:pt>
                <c:pt idx="467">
                  <c:v>10.098613886533611</c:v>
                </c:pt>
                <c:pt idx="468">
                  <c:v>10.098613886533611</c:v>
                </c:pt>
                <c:pt idx="469">
                  <c:v>10.098613886533611</c:v>
                </c:pt>
                <c:pt idx="470">
                  <c:v>10.098613886533611</c:v>
                </c:pt>
                <c:pt idx="471">
                  <c:v>10.098613886533611</c:v>
                </c:pt>
                <c:pt idx="472">
                  <c:v>10.098613886533611</c:v>
                </c:pt>
                <c:pt idx="473">
                  <c:v>10.098613886533611</c:v>
                </c:pt>
                <c:pt idx="474">
                  <c:v>10.098613886533611</c:v>
                </c:pt>
                <c:pt idx="475">
                  <c:v>10.098613886533611</c:v>
                </c:pt>
                <c:pt idx="476">
                  <c:v>10.098613886533611</c:v>
                </c:pt>
                <c:pt idx="477">
                  <c:v>10.098613886533611</c:v>
                </c:pt>
                <c:pt idx="478">
                  <c:v>10.098613886533611</c:v>
                </c:pt>
                <c:pt idx="479">
                  <c:v>10.098613886533611</c:v>
                </c:pt>
                <c:pt idx="480">
                  <c:v>10.098613886533611</c:v>
                </c:pt>
                <c:pt idx="481">
                  <c:v>10.098613886533611</c:v>
                </c:pt>
                <c:pt idx="482">
                  <c:v>10.098613886533611</c:v>
                </c:pt>
                <c:pt idx="483">
                  <c:v>10.098613886533611</c:v>
                </c:pt>
                <c:pt idx="484">
                  <c:v>10.098613886533611</c:v>
                </c:pt>
                <c:pt idx="485">
                  <c:v>10.098613886533611</c:v>
                </c:pt>
                <c:pt idx="486">
                  <c:v>10.098613886533611</c:v>
                </c:pt>
                <c:pt idx="487">
                  <c:v>10.098613886533611</c:v>
                </c:pt>
                <c:pt idx="488">
                  <c:v>10.098613886533611</c:v>
                </c:pt>
                <c:pt idx="489">
                  <c:v>10.098613886533611</c:v>
                </c:pt>
                <c:pt idx="490">
                  <c:v>10.098613886533611</c:v>
                </c:pt>
                <c:pt idx="491">
                  <c:v>10.098613886533611</c:v>
                </c:pt>
                <c:pt idx="492">
                  <c:v>10.098613886533611</c:v>
                </c:pt>
                <c:pt idx="493">
                  <c:v>10.098613886533611</c:v>
                </c:pt>
                <c:pt idx="494">
                  <c:v>10.098613886533611</c:v>
                </c:pt>
                <c:pt idx="495">
                  <c:v>10.098613886533611</c:v>
                </c:pt>
                <c:pt idx="496">
                  <c:v>10.098613886533611</c:v>
                </c:pt>
                <c:pt idx="497">
                  <c:v>10.098613886533611</c:v>
                </c:pt>
                <c:pt idx="498">
                  <c:v>10.098613886533611</c:v>
                </c:pt>
                <c:pt idx="499">
                  <c:v>10.098613886533611</c:v>
                </c:pt>
                <c:pt idx="500">
                  <c:v>10.098613886533611</c:v>
                </c:pt>
                <c:pt idx="501">
                  <c:v>10.098613886533611</c:v>
                </c:pt>
                <c:pt idx="502">
                  <c:v>10.098613886533611</c:v>
                </c:pt>
                <c:pt idx="503">
                  <c:v>10.098613886533611</c:v>
                </c:pt>
                <c:pt idx="504">
                  <c:v>10.098613886533611</c:v>
                </c:pt>
                <c:pt idx="505">
                  <c:v>10.098613886533611</c:v>
                </c:pt>
                <c:pt idx="506">
                  <c:v>10.098613886533611</c:v>
                </c:pt>
                <c:pt idx="507">
                  <c:v>10.098613886533611</c:v>
                </c:pt>
                <c:pt idx="508">
                  <c:v>10.098613886533611</c:v>
                </c:pt>
                <c:pt idx="509">
                  <c:v>10.098613886533611</c:v>
                </c:pt>
                <c:pt idx="510">
                  <c:v>10.098613886533611</c:v>
                </c:pt>
                <c:pt idx="511">
                  <c:v>10.098613886533611</c:v>
                </c:pt>
                <c:pt idx="512">
                  <c:v>10.098613886533611</c:v>
                </c:pt>
                <c:pt idx="513">
                  <c:v>10.098613886533611</c:v>
                </c:pt>
                <c:pt idx="514">
                  <c:v>10.098613886533611</c:v>
                </c:pt>
                <c:pt idx="515">
                  <c:v>10.098613886533611</c:v>
                </c:pt>
                <c:pt idx="516">
                  <c:v>10.098613886533611</c:v>
                </c:pt>
                <c:pt idx="517">
                  <c:v>10.098613886533611</c:v>
                </c:pt>
                <c:pt idx="518">
                  <c:v>10.098613886533611</c:v>
                </c:pt>
                <c:pt idx="519">
                  <c:v>10.098613886533611</c:v>
                </c:pt>
                <c:pt idx="520">
                  <c:v>10.098613886533611</c:v>
                </c:pt>
                <c:pt idx="521">
                  <c:v>10.098613886533611</c:v>
                </c:pt>
                <c:pt idx="522">
                  <c:v>10.098613886533611</c:v>
                </c:pt>
                <c:pt idx="523">
                  <c:v>10.098613886533611</c:v>
                </c:pt>
                <c:pt idx="524">
                  <c:v>10.098613886533611</c:v>
                </c:pt>
                <c:pt idx="525">
                  <c:v>10.098613886533611</c:v>
                </c:pt>
                <c:pt idx="526">
                  <c:v>10.098613886533611</c:v>
                </c:pt>
                <c:pt idx="527">
                  <c:v>10.098613886533611</c:v>
                </c:pt>
                <c:pt idx="528">
                  <c:v>10.098613886533611</c:v>
                </c:pt>
                <c:pt idx="529">
                  <c:v>10.098613886533611</c:v>
                </c:pt>
                <c:pt idx="530">
                  <c:v>10.098613886533611</c:v>
                </c:pt>
                <c:pt idx="531">
                  <c:v>10.098613886533611</c:v>
                </c:pt>
                <c:pt idx="532">
                  <c:v>10.098613886533611</c:v>
                </c:pt>
                <c:pt idx="533">
                  <c:v>10.098613886533611</c:v>
                </c:pt>
                <c:pt idx="534">
                  <c:v>10.098613886533611</c:v>
                </c:pt>
                <c:pt idx="535">
                  <c:v>10.098613886533611</c:v>
                </c:pt>
                <c:pt idx="536">
                  <c:v>10.098613886533611</c:v>
                </c:pt>
                <c:pt idx="537">
                  <c:v>10.098613886533611</c:v>
                </c:pt>
                <c:pt idx="538">
                  <c:v>10.098613886533611</c:v>
                </c:pt>
                <c:pt idx="539">
                  <c:v>10.098613886533611</c:v>
                </c:pt>
                <c:pt idx="540">
                  <c:v>10.098613886533611</c:v>
                </c:pt>
                <c:pt idx="541">
                  <c:v>10.098613886533611</c:v>
                </c:pt>
                <c:pt idx="542">
                  <c:v>10.098613886533611</c:v>
                </c:pt>
                <c:pt idx="543">
                  <c:v>10.098613886533611</c:v>
                </c:pt>
                <c:pt idx="544">
                  <c:v>10.098613886533611</c:v>
                </c:pt>
                <c:pt idx="545">
                  <c:v>10.098613886533611</c:v>
                </c:pt>
                <c:pt idx="546">
                  <c:v>10.098613886533611</c:v>
                </c:pt>
                <c:pt idx="547">
                  <c:v>10.098613886533611</c:v>
                </c:pt>
                <c:pt idx="548">
                  <c:v>10.098613886533611</c:v>
                </c:pt>
                <c:pt idx="549">
                  <c:v>10.098613886533611</c:v>
                </c:pt>
                <c:pt idx="550">
                  <c:v>10.098613886533611</c:v>
                </c:pt>
                <c:pt idx="551">
                  <c:v>10.098613886533611</c:v>
                </c:pt>
                <c:pt idx="552">
                  <c:v>10.098613886533611</c:v>
                </c:pt>
                <c:pt idx="553">
                  <c:v>10.098613886533611</c:v>
                </c:pt>
                <c:pt idx="554">
                  <c:v>10.098613886533611</c:v>
                </c:pt>
                <c:pt idx="555">
                  <c:v>10.098613886533611</c:v>
                </c:pt>
                <c:pt idx="556">
                  <c:v>10.098613886533611</c:v>
                </c:pt>
                <c:pt idx="557">
                  <c:v>10.098613886533611</c:v>
                </c:pt>
                <c:pt idx="558">
                  <c:v>10.098613886533611</c:v>
                </c:pt>
                <c:pt idx="559">
                  <c:v>10.098613886533611</c:v>
                </c:pt>
                <c:pt idx="560">
                  <c:v>10.098613886533611</c:v>
                </c:pt>
                <c:pt idx="561">
                  <c:v>10.098613886533611</c:v>
                </c:pt>
                <c:pt idx="562">
                  <c:v>10.098613886533611</c:v>
                </c:pt>
                <c:pt idx="563">
                  <c:v>10.098613886533611</c:v>
                </c:pt>
                <c:pt idx="564">
                  <c:v>10.098613886533611</c:v>
                </c:pt>
                <c:pt idx="565">
                  <c:v>10.098613886533611</c:v>
                </c:pt>
                <c:pt idx="566">
                  <c:v>10.098613886533611</c:v>
                </c:pt>
                <c:pt idx="567">
                  <c:v>10.098613886533611</c:v>
                </c:pt>
                <c:pt idx="568">
                  <c:v>10.098613886533611</c:v>
                </c:pt>
                <c:pt idx="569">
                  <c:v>10.098613886533611</c:v>
                </c:pt>
                <c:pt idx="570">
                  <c:v>10.098613886533611</c:v>
                </c:pt>
                <c:pt idx="571">
                  <c:v>10.098613886533611</c:v>
                </c:pt>
                <c:pt idx="572">
                  <c:v>10.098613886533611</c:v>
                </c:pt>
                <c:pt idx="573">
                  <c:v>10.098613886533611</c:v>
                </c:pt>
                <c:pt idx="574">
                  <c:v>10.098613886533611</c:v>
                </c:pt>
                <c:pt idx="575">
                  <c:v>10.098613886533611</c:v>
                </c:pt>
                <c:pt idx="576">
                  <c:v>10.098613886533611</c:v>
                </c:pt>
                <c:pt idx="577">
                  <c:v>10.098613886533611</c:v>
                </c:pt>
                <c:pt idx="578">
                  <c:v>10.098613886533611</c:v>
                </c:pt>
                <c:pt idx="579">
                  <c:v>10.098613886533611</c:v>
                </c:pt>
                <c:pt idx="580">
                  <c:v>10.098613886533611</c:v>
                </c:pt>
                <c:pt idx="581">
                  <c:v>10.098613886533611</c:v>
                </c:pt>
                <c:pt idx="582">
                  <c:v>10.098613886533611</c:v>
                </c:pt>
                <c:pt idx="583">
                  <c:v>10.098613886533611</c:v>
                </c:pt>
                <c:pt idx="584">
                  <c:v>10.098613886533611</c:v>
                </c:pt>
                <c:pt idx="585">
                  <c:v>10.098613886533611</c:v>
                </c:pt>
                <c:pt idx="586">
                  <c:v>10.098613886533611</c:v>
                </c:pt>
                <c:pt idx="587">
                  <c:v>10.098613886533611</c:v>
                </c:pt>
                <c:pt idx="588">
                  <c:v>10.098613886533611</c:v>
                </c:pt>
                <c:pt idx="589">
                  <c:v>10.098613886533611</c:v>
                </c:pt>
                <c:pt idx="590">
                  <c:v>10.098613886533611</c:v>
                </c:pt>
                <c:pt idx="591">
                  <c:v>10.098613886533611</c:v>
                </c:pt>
                <c:pt idx="592">
                  <c:v>10.098613886533611</c:v>
                </c:pt>
                <c:pt idx="593">
                  <c:v>10.098613886533611</c:v>
                </c:pt>
                <c:pt idx="594">
                  <c:v>10.098613886533611</c:v>
                </c:pt>
                <c:pt idx="595">
                  <c:v>10.098613886533611</c:v>
                </c:pt>
                <c:pt idx="596">
                  <c:v>10.098613886533611</c:v>
                </c:pt>
                <c:pt idx="597">
                  <c:v>10.098613886533611</c:v>
                </c:pt>
                <c:pt idx="598">
                  <c:v>10.098613886533611</c:v>
                </c:pt>
                <c:pt idx="599">
                  <c:v>10.098613886533611</c:v>
                </c:pt>
                <c:pt idx="600">
                  <c:v>10.098613886533611</c:v>
                </c:pt>
                <c:pt idx="601">
                  <c:v>10.098613886533611</c:v>
                </c:pt>
                <c:pt idx="602">
                  <c:v>10.098613886533611</c:v>
                </c:pt>
                <c:pt idx="603">
                  <c:v>10.098613886533611</c:v>
                </c:pt>
                <c:pt idx="604">
                  <c:v>10.098613886533611</c:v>
                </c:pt>
                <c:pt idx="605">
                  <c:v>10.098613886533611</c:v>
                </c:pt>
                <c:pt idx="606">
                  <c:v>10.098613886533611</c:v>
                </c:pt>
                <c:pt idx="607">
                  <c:v>10.098613886533611</c:v>
                </c:pt>
                <c:pt idx="608">
                  <c:v>10.098613886533611</c:v>
                </c:pt>
                <c:pt idx="609">
                  <c:v>10.098613886533611</c:v>
                </c:pt>
                <c:pt idx="610">
                  <c:v>10.098613886533611</c:v>
                </c:pt>
                <c:pt idx="611">
                  <c:v>10.098613886533611</c:v>
                </c:pt>
                <c:pt idx="612">
                  <c:v>10.098613886533611</c:v>
                </c:pt>
                <c:pt idx="613">
                  <c:v>10.098613886533611</c:v>
                </c:pt>
                <c:pt idx="614">
                  <c:v>10.098613886533611</c:v>
                </c:pt>
                <c:pt idx="615">
                  <c:v>10.098613886533611</c:v>
                </c:pt>
                <c:pt idx="616">
                  <c:v>10.098613886533611</c:v>
                </c:pt>
                <c:pt idx="617">
                  <c:v>10.098613886533611</c:v>
                </c:pt>
                <c:pt idx="618">
                  <c:v>10.098613886533611</c:v>
                </c:pt>
                <c:pt idx="619">
                  <c:v>10.098613886533611</c:v>
                </c:pt>
                <c:pt idx="620">
                  <c:v>10.098613886533611</c:v>
                </c:pt>
                <c:pt idx="621">
                  <c:v>10.098613886533611</c:v>
                </c:pt>
                <c:pt idx="622">
                  <c:v>10.098613886533611</c:v>
                </c:pt>
                <c:pt idx="623">
                  <c:v>10.098613886533611</c:v>
                </c:pt>
                <c:pt idx="624">
                  <c:v>10.098613886533611</c:v>
                </c:pt>
                <c:pt idx="625">
                  <c:v>10.098613886533611</c:v>
                </c:pt>
                <c:pt idx="626">
                  <c:v>10.098613886533611</c:v>
                </c:pt>
                <c:pt idx="627">
                  <c:v>10.098613886533611</c:v>
                </c:pt>
                <c:pt idx="628">
                  <c:v>10.098613886533611</c:v>
                </c:pt>
                <c:pt idx="629">
                  <c:v>10.098613886533611</c:v>
                </c:pt>
                <c:pt idx="630">
                  <c:v>10.098613886533611</c:v>
                </c:pt>
                <c:pt idx="631">
                  <c:v>10.098613886533611</c:v>
                </c:pt>
                <c:pt idx="632">
                  <c:v>10.098613886533611</c:v>
                </c:pt>
                <c:pt idx="633">
                  <c:v>10.098613886533611</c:v>
                </c:pt>
                <c:pt idx="634">
                  <c:v>10.098613886533611</c:v>
                </c:pt>
                <c:pt idx="635">
                  <c:v>10.098613886533611</c:v>
                </c:pt>
                <c:pt idx="636">
                  <c:v>10.098613886533611</c:v>
                </c:pt>
                <c:pt idx="637">
                  <c:v>10.098613886533611</c:v>
                </c:pt>
                <c:pt idx="638">
                  <c:v>10.098613886533611</c:v>
                </c:pt>
                <c:pt idx="639">
                  <c:v>10.098613886533611</c:v>
                </c:pt>
                <c:pt idx="640">
                  <c:v>10.098613886533611</c:v>
                </c:pt>
                <c:pt idx="641">
                  <c:v>10.098613886533611</c:v>
                </c:pt>
                <c:pt idx="642">
                  <c:v>10.098613886533611</c:v>
                </c:pt>
                <c:pt idx="643">
                  <c:v>10.098613886533611</c:v>
                </c:pt>
                <c:pt idx="644">
                  <c:v>10.098613886533611</c:v>
                </c:pt>
                <c:pt idx="645">
                  <c:v>10.098613886533611</c:v>
                </c:pt>
                <c:pt idx="646">
                  <c:v>10.098613886533611</c:v>
                </c:pt>
                <c:pt idx="647">
                  <c:v>10.098613886533611</c:v>
                </c:pt>
                <c:pt idx="648">
                  <c:v>10.098613886533611</c:v>
                </c:pt>
                <c:pt idx="649">
                  <c:v>10.098613886533611</c:v>
                </c:pt>
                <c:pt idx="650">
                  <c:v>10.098613886533611</c:v>
                </c:pt>
                <c:pt idx="651">
                  <c:v>10.098613886533611</c:v>
                </c:pt>
                <c:pt idx="652">
                  <c:v>10.098613886533611</c:v>
                </c:pt>
                <c:pt idx="653">
                  <c:v>10.098613886533611</c:v>
                </c:pt>
                <c:pt idx="654">
                  <c:v>10.098613886533611</c:v>
                </c:pt>
                <c:pt idx="655">
                  <c:v>10.098613886533611</c:v>
                </c:pt>
                <c:pt idx="656">
                  <c:v>10.098613886533611</c:v>
                </c:pt>
                <c:pt idx="657">
                  <c:v>10.098613886533611</c:v>
                </c:pt>
                <c:pt idx="658">
                  <c:v>10.098613886533611</c:v>
                </c:pt>
                <c:pt idx="659">
                  <c:v>10.098613886533611</c:v>
                </c:pt>
                <c:pt idx="660">
                  <c:v>10.098613886533611</c:v>
                </c:pt>
                <c:pt idx="661">
                  <c:v>10.098613886533611</c:v>
                </c:pt>
                <c:pt idx="662">
                  <c:v>10.098613886533611</c:v>
                </c:pt>
                <c:pt idx="663">
                  <c:v>10.098613886533611</c:v>
                </c:pt>
                <c:pt idx="664">
                  <c:v>10.098613886533611</c:v>
                </c:pt>
                <c:pt idx="665">
                  <c:v>10.098613886533611</c:v>
                </c:pt>
                <c:pt idx="666">
                  <c:v>10.098613886533611</c:v>
                </c:pt>
                <c:pt idx="667">
                  <c:v>10.098613886533611</c:v>
                </c:pt>
                <c:pt idx="668">
                  <c:v>10.098613886533611</c:v>
                </c:pt>
                <c:pt idx="669">
                  <c:v>10.098613886533611</c:v>
                </c:pt>
                <c:pt idx="670">
                  <c:v>10.098613886533611</c:v>
                </c:pt>
                <c:pt idx="671">
                  <c:v>10.098613886533611</c:v>
                </c:pt>
                <c:pt idx="672">
                  <c:v>10.098613886533611</c:v>
                </c:pt>
                <c:pt idx="673">
                  <c:v>10.098613886533611</c:v>
                </c:pt>
                <c:pt idx="674">
                  <c:v>10.098613886533611</c:v>
                </c:pt>
                <c:pt idx="675">
                  <c:v>10.098613886533611</c:v>
                </c:pt>
                <c:pt idx="676">
                  <c:v>10.098613886533611</c:v>
                </c:pt>
                <c:pt idx="677">
                  <c:v>10.098613886533611</c:v>
                </c:pt>
                <c:pt idx="678">
                  <c:v>10.098613886533611</c:v>
                </c:pt>
                <c:pt idx="679">
                  <c:v>10.098613886533611</c:v>
                </c:pt>
                <c:pt idx="680">
                  <c:v>10.098613886533611</c:v>
                </c:pt>
                <c:pt idx="681">
                  <c:v>10.098613886533611</c:v>
                </c:pt>
                <c:pt idx="682">
                  <c:v>10.098613886533611</c:v>
                </c:pt>
                <c:pt idx="683">
                  <c:v>10.098613886533611</c:v>
                </c:pt>
                <c:pt idx="684">
                  <c:v>10.098613886533611</c:v>
                </c:pt>
                <c:pt idx="685">
                  <c:v>10.098613886533611</c:v>
                </c:pt>
                <c:pt idx="686">
                  <c:v>10.098613886533611</c:v>
                </c:pt>
                <c:pt idx="687">
                  <c:v>10.098613886533611</c:v>
                </c:pt>
                <c:pt idx="688">
                  <c:v>10.098613886533611</c:v>
                </c:pt>
                <c:pt idx="689">
                  <c:v>10.098613886533611</c:v>
                </c:pt>
                <c:pt idx="690">
                  <c:v>10.098613886533611</c:v>
                </c:pt>
                <c:pt idx="691">
                  <c:v>10.098613886533611</c:v>
                </c:pt>
                <c:pt idx="692">
                  <c:v>10.098613886533611</c:v>
                </c:pt>
                <c:pt idx="693">
                  <c:v>10.098613886533611</c:v>
                </c:pt>
                <c:pt idx="694">
                  <c:v>10.098613886533611</c:v>
                </c:pt>
                <c:pt idx="695">
                  <c:v>10.098613886533611</c:v>
                </c:pt>
                <c:pt idx="696">
                  <c:v>10.098613886533611</c:v>
                </c:pt>
                <c:pt idx="697">
                  <c:v>10.098613886533611</c:v>
                </c:pt>
                <c:pt idx="698">
                  <c:v>10.098613886533611</c:v>
                </c:pt>
                <c:pt idx="699">
                  <c:v>10.098613886533611</c:v>
                </c:pt>
                <c:pt idx="700">
                  <c:v>10.098613886533611</c:v>
                </c:pt>
                <c:pt idx="701">
                  <c:v>10.098613886533611</c:v>
                </c:pt>
                <c:pt idx="702">
                  <c:v>10.098613886533611</c:v>
                </c:pt>
                <c:pt idx="703">
                  <c:v>10.098613886533611</c:v>
                </c:pt>
                <c:pt idx="704">
                  <c:v>10.098613886533611</c:v>
                </c:pt>
                <c:pt idx="705">
                  <c:v>10.098613886533611</c:v>
                </c:pt>
                <c:pt idx="706">
                  <c:v>10.098613886533611</c:v>
                </c:pt>
                <c:pt idx="707">
                  <c:v>10.098613886533611</c:v>
                </c:pt>
                <c:pt idx="708">
                  <c:v>10.098613886533611</c:v>
                </c:pt>
                <c:pt idx="709">
                  <c:v>10.098613886533611</c:v>
                </c:pt>
                <c:pt idx="710">
                  <c:v>10.098613886533611</c:v>
                </c:pt>
                <c:pt idx="711">
                  <c:v>10.098613886533611</c:v>
                </c:pt>
                <c:pt idx="712">
                  <c:v>10.098613886533611</c:v>
                </c:pt>
                <c:pt idx="713">
                  <c:v>10.098613886533611</c:v>
                </c:pt>
                <c:pt idx="714">
                  <c:v>10.098613886533611</c:v>
                </c:pt>
                <c:pt idx="715">
                  <c:v>10.098613886533611</c:v>
                </c:pt>
                <c:pt idx="716">
                  <c:v>10.098613886533611</c:v>
                </c:pt>
                <c:pt idx="717">
                  <c:v>10.098613886533611</c:v>
                </c:pt>
                <c:pt idx="718">
                  <c:v>10.098613886533611</c:v>
                </c:pt>
                <c:pt idx="719">
                  <c:v>10.098613886533611</c:v>
                </c:pt>
                <c:pt idx="720">
                  <c:v>10.098613886533611</c:v>
                </c:pt>
                <c:pt idx="721">
                  <c:v>10.098613886533611</c:v>
                </c:pt>
                <c:pt idx="722">
                  <c:v>10.098613886533611</c:v>
                </c:pt>
                <c:pt idx="723">
                  <c:v>10.098613886533611</c:v>
                </c:pt>
                <c:pt idx="724">
                  <c:v>10.098613886533611</c:v>
                </c:pt>
                <c:pt idx="725">
                  <c:v>10.098613886533611</c:v>
                </c:pt>
                <c:pt idx="726">
                  <c:v>10.098613886533611</c:v>
                </c:pt>
                <c:pt idx="727">
                  <c:v>10.098613886533611</c:v>
                </c:pt>
                <c:pt idx="728">
                  <c:v>10.098613886533611</c:v>
                </c:pt>
                <c:pt idx="729">
                  <c:v>10.098613886533611</c:v>
                </c:pt>
                <c:pt idx="730">
                  <c:v>10.098613886533611</c:v>
                </c:pt>
                <c:pt idx="731">
                  <c:v>10.098613886533611</c:v>
                </c:pt>
                <c:pt idx="732">
                  <c:v>10.098613886533611</c:v>
                </c:pt>
                <c:pt idx="733">
                  <c:v>10.098613886533611</c:v>
                </c:pt>
                <c:pt idx="734">
                  <c:v>10.098613886533611</c:v>
                </c:pt>
                <c:pt idx="735">
                  <c:v>10.098613886533611</c:v>
                </c:pt>
                <c:pt idx="736">
                  <c:v>10.098613886533611</c:v>
                </c:pt>
                <c:pt idx="737">
                  <c:v>10.098613886533611</c:v>
                </c:pt>
                <c:pt idx="738">
                  <c:v>10.098613886533611</c:v>
                </c:pt>
                <c:pt idx="739">
                  <c:v>10.098613886533611</c:v>
                </c:pt>
                <c:pt idx="740">
                  <c:v>10.098613886533611</c:v>
                </c:pt>
                <c:pt idx="741">
                  <c:v>10.098613886533611</c:v>
                </c:pt>
                <c:pt idx="742">
                  <c:v>10.098613886533611</c:v>
                </c:pt>
                <c:pt idx="743">
                  <c:v>10.098613886533611</c:v>
                </c:pt>
                <c:pt idx="744">
                  <c:v>10.098613886533611</c:v>
                </c:pt>
                <c:pt idx="745">
                  <c:v>10.098613886533611</c:v>
                </c:pt>
                <c:pt idx="746">
                  <c:v>10.098613886533611</c:v>
                </c:pt>
                <c:pt idx="747">
                  <c:v>10.098613886533611</c:v>
                </c:pt>
                <c:pt idx="748">
                  <c:v>10.098613886533611</c:v>
                </c:pt>
                <c:pt idx="749">
                  <c:v>10.098613886533611</c:v>
                </c:pt>
                <c:pt idx="750">
                  <c:v>10.098613886533611</c:v>
                </c:pt>
                <c:pt idx="751">
                  <c:v>10.098613886533611</c:v>
                </c:pt>
                <c:pt idx="752">
                  <c:v>10.098613886533611</c:v>
                </c:pt>
                <c:pt idx="753">
                  <c:v>10.098613886533611</c:v>
                </c:pt>
                <c:pt idx="754">
                  <c:v>10.098613886533611</c:v>
                </c:pt>
                <c:pt idx="755">
                  <c:v>10.098613886533611</c:v>
                </c:pt>
                <c:pt idx="756">
                  <c:v>10.098613886533611</c:v>
                </c:pt>
                <c:pt idx="757">
                  <c:v>10.098613886533611</c:v>
                </c:pt>
                <c:pt idx="758">
                  <c:v>10.098613886533611</c:v>
                </c:pt>
                <c:pt idx="759">
                  <c:v>10.098613886533611</c:v>
                </c:pt>
                <c:pt idx="760">
                  <c:v>10.098613886533611</c:v>
                </c:pt>
                <c:pt idx="761">
                  <c:v>10.098613886533611</c:v>
                </c:pt>
                <c:pt idx="762">
                  <c:v>10.098613886533611</c:v>
                </c:pt>
                <c:pt idx="763">
                  <c:v>10.098613886533611</c:v>
                </c:pt>
                <c:pt idx="764">
                  <c:v>10.098613886533611</c:v>
                </c:pt>
                <c:pt idx="765">
                  <c:v>10.098613886533611</c:v>
                </c:pt>
                <c:pt idx="766">
                  <c:v>10.098613886533611</c:v>
                </c:pt>
                <c:pt idx="767">
                  <c:v>10.098613886533611</c:v>
                </c:pt>
                <c:pt idx="768">
                  <c:v>10.098613886533611</c:v>
                </c:pt>
                <c:pt idx="769">
                  <c:v>10.098613886533611</c:v>
                </c:pt>
                <c:pt idx="770">
                  <c:v>10.098613886533611</c:v>
                </c:pt>
                <c:pt idx="771">
                  <c:v>10.098613886533611</c:v>
                </c:pt>
                <c:pt idx="772">
                  <c:v>10.098613886533611</c:v>
                </c:pt>
                <c:pt idx="773">
                  <c:v>10.098613886533611</c:v>
                </c:pt>
                <c:pt idx="774">
                  <c:v>10.098613886533611</c:v>
                </c:pt>
                <c:pt idx="775">
                  <c:v>10.098613886533611</c:v>
                </c:pt>
                <c:pt idx="776">
                  <c:v>10.098613886533611</c:v>
                </c:pt>
                <c:pt idx="777">
                  <c:v>10.098613886533611</c:v>
                </c:pt>
                <c:pt idx="778">
                  <c:v>10.098613886533611</c:v>
                </c:pt>
                <c:pt idx="779">
                  <c:v>10.098613886533611</c:v>
                </c:pt>
                <c:pt idx="780">
                  <c:v>10.098613886533611</c:v>
                </c:pt>
                <c:pt idx="781">
                  <c:v>10.098613886533611</c:v>
                </c:pt>
                <c:pt idx="782">
                  <c:v>10.098613886533611</c:v>
                </c:pt>
                <c:pt idx="783">
                  <c:v>10.098613886533611</c:v>
                </c:pt>
                <c:pt idx="784">
                  <c:v>10.098613886533611</c:v>
                </c:pt>
                <c:pt idx="785">
                  <c:v>10.098613886533611</c:v>
                </c:pt>
                <c:pt idx="786">
                  <c:v>10.098613886533611</c:v>
                </c:pt>
                <c:pt idx="787">
                  <c:v>10.098613886533611</c:v>
                </c:pt>
                <c:pt idx="788">
                  <c:v>10.098613886533611</c:v>
                </c:pt>
                <c:pt idx="789">
                  <c:v>10.098613886533611</c:v>
                </c:pt>
                <c:pt idx="790">
                  <c:v>10.098613886533611</c:v>
                </c:pt>
                <c:pt idx="791">
                  <c:v>10.098613886533611</c:v>
                </c:pt>
                <c:pt idx="792">
                  <c:v>10.098613886533611</c:v>
                </c:pt>
                <c:pt idx="793">
                  <c:v>10.098613886533611</c:v>
                </c:pt>
                <c:pt idx="794">
                  <c:v>10.098613886533611</c:v>
                </c:pt>
                <c:pt idx="795">
                  <c:v>10.098613886533611</c:v>
                </c:pt>
                <c:pt idx="796">
                  <c:v>10.098613886533611</c:v>
                </c:pt>
                <c:pt idx="797">
                  <c:v>10.098613886533611</c:v>
                </c:pt>
                <c:pt idx="798">
                  <c:v>10.098613886533611</c:v>
                </c:pt>
                <c:pt idx="799">
                  <c:v>10.098613886533611</c:v>
                </c:pt>
                <c:pt idx="800">
                  <c:v>10.098613886533611</c:v>
                </c:pt>
                <c:pt idx="801">
                  <c:v>10.098613886533611</c:v>
                </c:pt>
                <c:pt idx="802">
                  <c:v>10.098613886533611</c:v>
                </c:pt>
                <c:pt idx="803">
                  <c:v>10.098613886533611</c:v>
                </c:pt>
                <c:pt idx="804">
                  <c:v>10.098613886533611</c:v>
                </c:pt>
                <c:pt idx="805">
                  <c:v>10.098613886533611</c:v>
                </c:pt>
                <c:pt idx="806">
                  <c:v>10.098613886533611</c:v>
                </c:pt>
                <c:pt idx="807">
                  <c:v>10.098613886533611</c:v>
                </c:pt>
                <c:pt idx="808">
                  <c:v>10.098613886533611</c:v>
                </c:pt>
                <c:pt idx="809">
                  <c:v>10.098613886533611</c:v>
                </c:pt>
                <c:pt idx="810">
                  <c:v>10.098613886533611</c:v>
                </c:pt>
                <c:pt idx="811">
                  <c:v>10.098613886533611</c:v>
                </c:pt>
                <c:pt idx="812">
                  <c:v>10.098613886533611</c:v>
                </c:pt>
                <c:pt idx="813">
                  <c:v>10.098613886533611</c:v>
                </c:pt>
                <c:pt idx="814">
                  <c:v>10.098613886533611</c:v>
                </c:pt>
                <c:pt idx="815">
                  <c:v>10.098613886533611</c:v>
                </c:pt>
                <c:pt idx="816">
                  <c:v>10.098613886533611</c:v>
                </c:pt>
                <c:pt idx="817">
                  <c:v>10.098613886533611</c:v>
                </c:pt>
                <c:pt idx="818">
                  <c:v>10.098613886533611</c:v>
                </c:pt>
                <c:pt idx="819">
                  <c:v>10.098613886533611</c:v>
                </c:pt>
                <c:pt idx="820">
                  <c:v>10.098613886533611</c:v>
                </c:pt>
                <c:pt idx="821">
                  <c:v>10.098613886533611</c:v>
                </c:pt>
                <c:pt idx="822">
                  <c:v>10.098613886533611</c:v>
                </c:pt>
                <c:pt idx="823">
                  <c:v>10.098613886533611</c:v>
                </c:pt>
                <c:pt idx="824">
                  <c:v>10.098613886533611</c:v>
                </c:pt>
                <c:pt idx="825">
                  <c:v>10.098613886533611</c:v>
                </c:pt>
                <c:pt idx="826">
                  <c:v>10.098613886533611</c:v>
                </c:pt>
                <c:pt idx="827">
                  <c:v>10.098613886533611</c:v>
                </c:pt>
                <c:pt idx="828">
                  <c:v>10.098613886533611</c:v>
                </c:pt>
                <c:pt idx="829">
                  <c:v>10.098613886533611</c:v>
                </c:pt>
                <c:pt idx="830">
                  <c:v>10.098613886533611</c:v>
                </c:pt>
                <c:pt idx="831">
                  <c:v>10.098613886533611</c:v>
                </c:pt>
                <c:pt idx="832">
                  <c:v>10.098613886533611</c:v>
                </c:pt>
                <c:pt idx="833">
                  <c:v>10.098613886533611</c:v>
                </c:pt>
                <c:pt idx="834">
                  <c:v>10.098613886533611</c:v>
                </c:pt>
                <c:pt idx="835">
                  <c:v>10.098613886533611</c:v>
                </c:pt>
                <c:pt idx="836">
                  <c:v>10.098613886533611</c:v>
                </c:pt>
                <c:pt idx="837">
                  <c:v>10.098613886533611</c:v>
                </c:pt>
                <c:pt idx="838">
                  <c:v>10.098613886533611</c:v>
                </c:pt>
                <c:pt idx="839">
                  <c:v>10.098613886533611</c:v>
                </c:pt>
                <c:pt idx="840">
                  <c:v>10.098613886533611</c:v>
                </c:pt>
                <c:pt idx="841">
                  <c:v>10.098613886533611</c:v>
                </c:pt>
                <c:pt idx="842">
                  <c:v>10.098613886533611</c:v>
                </c:pt>
                <c:pt idx="843">
                  <c:v>10.098613886533611</c:v>
                </c:pt>
                <c:pt idx="844">
                  <c:v>10.098613886533611</c:v>
                </c:pt>
                <c:pt idx="845">
                  <c:v>10.098613886533611</c:v>
                </c:pt>
                <c:pt idx="846">
                  <c:v>10.098613886533611</c:v>
                </c:pt>
                <c:pt idx="847">
                  <c:v>10.098613886533611</c:v>
                </c:pt>
                <c:pt idx="848">
                  <c:v>10.098613886533611</c:v>
                </c:pt>
                <c:pt idx="849">
                  <c:v>10.098613886533611</c:v>
                </c:pt>
                <c:pt idx="850">
                  <c:v>10.098613886533611</c:v>
                </c:pt>
                <c:pt idx="851">
                  <c:v>10.098613886533611</c:v>
                </c:pt>
                <c:pt idx="852">
                  <c:v>10.098613886533611</c:v>
                </c:pt>
                <c:pt idx="853">
                  <c:v>10.098613886533611</c:v>
                </c:pt>
                <c:pt idx="854">
                  <c:v>10.098613886533611</c:v>
                </c:pt>
                <c:pt idx="855">
                  <c:v>10.098613886533611</c:v>
                </c:pt>
                <c:pt idx="856">
                  <c:v>10.098613886533611</c:v>
                </c:pt>
                <c:pt idx="857">
                  <c:v>10.098613886533611</c:v>
                </c:pt>
                <c:pt idx="858">
                  <c:v>10.098613886533611</c:v>
                </c:pt>
                <c:pt idx="859">
                  <c:v>10.098613886533611</c:v>
                </c:pt>
                <c:pt idx="860">
                  <c:v>10.098613886533611</c:v>
                </c:pt>
                <c:pt idx="861">
                  <c:v>10.098613886533611</c:v>
                </c:pt>
                <c:pt idx="862">
                  <c:v>10.098613886533611</c:v>
                </c:pt>
                <c:pt idx="863">
                  <c:v>10.098613886533611</c:v>
                </c:pt>
                <c:pt idx="864">
                  <c:v>10.098613886533611</c:v>
                </c:pt>
                <c:pt idx="865">
                  <c:v>10.098613886533611</c:v>
                </c:pt>
                <c:pt idx="866">
                  <c:v>10.098613886533611</c:v>
                </c:pt>
                <c:pt idx="867">
                  <c:v>10.098613886533611</c:v>
                </c:pt>
                <c:pt idx="868">
                  <c:v>10.098613886533611</c:v>
                </c:pt>
                <c:pt idx="869">
                  <c:v>10.098613886533611</c:v>
                </c:pt>
                <c:pt idx="870">
                  <c:v>10.098613886533611</c:v>
                </c:pt>
                <c:pt idx="871">
                  <c:v>10.098613886533611</c:v>
                </c:pt>
                <c:pt idx="872">
                  <c:v>10.098613886533611</c:v>
                </c:pt>
                <c:pt idx="873">
                  <c:v>10.098613886533611</c:v>
                </c:pt>
                <c:pt idx="874">
                  <c:v>10.098613886533611</c:v>
                </c:pt>
                <c:pt idx="875">
                  <c:v>10.098613886533611</c:v>
                </c:pt>
                <c:pt idx="876">
                  <c:v>10.098613886533611</c:v>
                </c:pt>
                <c:pt idx="877">
                  <c:v>10.098613886533611</c:v>
                </c:pt>
                <c:pt idx="878">
                  <c:v>10.098613886533611</c:v>
                </c:pt>
                <c:pt idx="879">
                  <c:v>10.098613886533611</c:v>
                </c:pt>
                <c:pt idx="880">
                  <c:v>10.098613886533611</c:v>
                </c:pt>
                <c:pt idx="881">
                  <c:v>10.098613886533611</c:v>
                </c:pt>
                <c:pt idx="882">
                  <c:v>10.098613886533611</c:v>
                </c:pt>
                <c:pt idx="883">
                  <c:v>10.098613886533611</c:v>
                </c:pt>
                <c:pt idx="884">
                  <c:v>10.098613886533611</c:v>
                </c:pt>
                <c:pt idx="885">
                  <c:v>10.098613886533611</c:v>
                </c:pt>
                <c:pt idx="886">
                  <c:v>10.098613886533611</c:v>
                </c:pt>
                <c:pt idx="887">
                  <c:v>10.098613886533611</c:v>
                </c:pt>
                <c:pt idx="888">
                  <c:v>10.098613886533611</c:v>
                </c:pt>
                <c:pt idx="889">
                  <c:v>10.098613886533611</c:v>
                </c:pt>
                <c:pt idx="890">
                  <c:v>10.098613886533611</c:v>
                </c:pt>
                <c:pt idx="891">
                  <c:v>10.098613886533611</c:v>
                </c:pt>
                <c:pt idx="892">
                  <c:v>10.098613886533611</c:v>
                </c:pt>
                <c:pt idx="893">
                  <c:v>10.098613886533611</c:v>
                </c:pt>
                <c:pt idx="894">
                  <c:v>10.098613886533611</c:v>
                </c:pt>
                <c:pt idx="895">
                  <c:v>10.098613886533611</c:v>
                </c:pt>
                <c:pt idx="896">
                  <c:v>10.098613886533611</c:v>
                </c:pt>
                <c:pt idx="897">
                  <c:v>10.098613886533611</c:v>
                </c:pt>
                <c:pt idx="898">
                  <c:v>10.098613886533611</c:v>
                </c:pt>
                <c:pt idx="899">
                  <c:v>10.098613886533611</c:v>
                </c:pt>
                <c:pt idx="900">
                  <c:v>10.098613886533611</c:v>
                </c:pt>
                <c:pt idx="901">
                  <c:v>10.098613886533611</c:v>
                </c:pt>
                <c:pt idx="902">
                  <c:v>10.098613886533611</c:v>
                </c:pt>
                <c:pt idx="903">
                  <c:v>10.098613886533611</c:v>
                </c:pt>
                <c:pt idx="904">
                  <c:v>10.098613886533611</c:v>
                </c:pt>
                <c:pt idx="905">
                  <c:v>10.098613886533611</c:v>
                </c:pt>
                <c:pt idx="906">
                  <c:v>10.098613886533611</c:v>
                </c:pt>
                <c:pt idx="907">
                  <c:v>10.098613886533611</c:v>
                </c:pt>
                <c:pt idx="908">
                  <c:v>10.098613886533611</c:v>
                </c:pt>
                <c:pt idx="909">
                  <c:v>10.098613886533611</c:v>
                </c:pt>
                <c:pt idx="910">
                  <c:v>10.098613886533611</c:v>
                </c:pt>
                <c:pt idx="911">
                  <c:v>10.098613886533611</c:v>
                </c:pt>
                <c:pt idx="912">
                  <c:v>10.098613886533611</c:v>
                </c:pt>
                <c:pt idx="913">
                  <c:v>10.098613886533611</c:v>
                </c:pt>
                <c:pt idx="914">
                  <c:v>10.098613886533611</c:v>
                </c:pt>
                <c:pt idx="915">
                  <c:v>10.098613886533611</c:v>
                </c:pt>
                <c:pt idx="916">
                  <c:v>10.098613886533611</c:v>
                </c:pt>
                <c:pt idx="917">
                  <c:v>10.098613886533611</c:v>
                </c:pt>
                <c:pt idx="918">
                  <c:v>10.098613886533611</c:v>
                </c:pt>
                <c:pt idx="919">
                  <c:v>10.098613886533611</c:v>
                </c:pt>
                <c:pt idx="920">
                  <c:v>10.098613886533611</c:v>
                </c:pt>
                <c:pt idx="921">
                  <c:v>10.098613886533611</c:v>
                </c:pt>
                <c:pt idx="922">
                  <c:v>10.098613886533611</c:v>
                </c:pt>
                <c:pt idx="923">
                  <c:v>10.098613886533611</c:v>
                </c:pt>
                <c:pt idx="924">
                  <c:v>10.098613886533611</c:v>
                </c:pt>
                <c:pt idx="925">
                  <c:v>10.098613886533611</c:v>
                </c:pt>
                <c:pt idx="926">
                  <c:v>10.098613886533611</c:v>
                </c:pt>
                <c:pt idx="927">
                  <c:v>10.098613886533611</c:v>
                </c:pt>
                <c:pt idx="928">
                  <c:v>10.098613886533611</c:v>
                </c:pt>
                <c:pt idx="929">
                  <c:v>10.098613886533611</c:v>
                </c:pt>
                <c:pt idx="930">
                  <c:v>10.098613886533611</c:v>
                </c:pt>
                <c:pt idx="931">
                  <c:v>10.098613886533611</c:v>
                </c:pt>
                <c:pt idx="932">
                  <c:v>10.098613886533611</c:v>
                </c:pt>
                <c:pt idx="933">
                  <c:v>10.098613886533611</c:v>
                </c:pt>
                <c:pt idx="934">
                  <c:v>10.098613886533611</c:v>
                </c:pt>
                <c:pt idx="935">
                  <c:v>10.098613886533611</c:v>
                </c:pt>
                <c:pt idx="936">
                  <c:v>10.098613886533611</c:v>
                </c:pt>
                <c:pt idx="937">
                  <c:v>10.098613886533611</c:v>
                </c:pt>
                <c:pt idx="938">
                  <c:v>10.098613886533611</c:v>
                </c:pt>
                <c:pt idx="939">
                  <c:v>10.098613886533611</c:v>
                </c:pt>
                <c:pt idx="940">
                  <c:v>10.098613886533611</c:v>
                </c:pt>
                <c:pt idx="941">
                  <c:v>10.098613886533611</c:v>
                </c:pt>
                <c:pt idx="942">
                  <c:v>10.098613886533611</c:v>
                </c:pt>
                <c:pt idx="943">
                  <c:v>10.098613886533611</c:v>
                </c:pt>
                <c:pt idx="944">
                  <c:v>10.098613886533611</c:v>
                </c:pt>
                <c:pt idx="945">
                  <c:v>10.098613886533611</c:v>
                </c:pt>
                <c:pt idx="946">
                  <c:v>10.098613886533611</c:v>
                </c:pt>
                <c:pt idx="947">
                  <c:v>10.098613886533611</c:v>
                </c:pt>
                <c:pt idx="948">
                  <c:v>10.098613886533611</c:v>
                </c:pt>
                <c:pt idx="949">
                  <c:v>10.098613886533611</c:v>
                </c:pt>
                <c:pt idx="950">
                  <c:v>10.098613886533611</c:v>
                </c:pt>
                <c:pt idx="951">
                  <c:v>10.098613886533611</c:v>
                </c:pt>
                <c:pt idx="952">
                  <c:v>10.098613886533611</c:v>
                </c:pt>
                <c:pt idx="953">
                  <c:v>10.098613886533611</c:v>
                </c:pt>
                <c:pt idx="954">
                  <c:v>10.098613886533611</c:v>
                </c:pt>
                <c:pt idx="955">
                  <c:v>10.098613886533611</c:v>
                </c:pt>
                <c:pt idx="956">
                  <c:v>10.098613886533611</c:v>
                </c:pt>
                <c:pt idx="957">
                  <c:v>10.098613886533611</c:v>
                </c:pt>
                <c:pt idx="958">
                  <c:v>10.098613886533611</c:v>
                </c:pt>
                <c:pt idx="959">
                  <c:v>10.098613886533611</c:v>
                </c:pt>
                <c:pt idx="960">
                  <c:v>10.098613886533611</c:v>
                </c:pt>
                <c:pt idx="961">
                  <c:v>10.098613886533611</c:v>
                </c:pt>
                <c:pt idx="962">
                  <c:v>10.098613886533611</c:v>
                </c:pt>
                <c:pt idx="963">
                  <c:v>10.098613886533611</c:v>
                </c:pt>
                <c:pt idx="964">
                  <c:v>10.098613886533611</c:v>
                </c:pt>
                <c:pt idx="965">
                  <c:v>10.098613886533611</c:v>
                </c:pt>
                <c:pt idx="966">
                  <c:v>10.098613886533611</c:v>
                </c:pt>
                <c:pt idx="967">
                  <c:v>10.098613886533611</c:v>
                </c:pt>
                <c:pt idx="968">
                  <c:v>10.098613886533611</c:v>
                </c:pt>
                <c:pt idx="969">
                  <c:v>10.098613886533611</c:v>
                </c:pt>
                <c:pt idx="970">
                  <c:v>10.098613886533611</c:v>
                </c:pt>
                <c:pt idx="971">
                  <c:v>10.098613886533611</c:v>
                </c:pt>
                <c:pt idx="972">
                  <c:v>10.098613886533611</c:v>
                </c:pt>
                <c:pt idx="973">
                  <c:v>10.098613886533611</c:v>
                </c:pt>
                <c:pt idx="974">
                  <c:v>10.098613886533611</c:v>
                </c:pt>
                <c:pt idx="975">
                  <c:v>10.098613886533611</c:v>
                </c:pt>
                <c:pt idx="976">
                  <c:v>10.098613886533611</c:v>
                </c:pt>
                <c:pt idx="977">
                  <c:v>10.098613886533611</c:v>
                </c:pt>
                <c:pt idx="978">
                  <c:v>10.098613886533611</c:v>
                </c:pt>
                <c:pt idx="979">
                  <c:v>10.098613886533611</c:v>
                </c:pt>
                <c:pt idx="980">
                  <c:v>10.098613886533611</c:v>
                </c:pt>
                <c:pt idx="981">
                  <c:v>10.098613886533611</c:v>
                </c:pt>
                <c:pt idx="982">
                  <c:v>10.098613886533611</c:v>
                </c:pt>
                <c:pt idx="983">
                  <c:v>10.098613886533611</c:v>
                </c:pt>
                <c:pt idx="984">
                  <c:v>10.098613886533611</c:v>
                </c:pt>
                <c:pt idx="985">
                  <c:v>10.098613886533611</c:v>
                </c:pt>
                <c:pt idx="986">
                  <c:v>10.098613886533611</c:v>
                </c:pt>
                <c:pt idx="987">
                  <c:v>10.098613886533611</c:v>
                </c:pt>
                <c:pt idx="988">
                  <c:v>10.098613886533611</c:v>
                </c:pt>
                <c:pt idx="989">
                  <c:v>10.098613886533611</c:v>
                </c:pt>
                <c:pt idx="990">
                  <c:v>10.098613886533611</c:v>
                </c:pt>
                <c:pt idx="991">
                  <c:v>10.098613886533611</c:v>
                </c:pt>
                <c:pt idx="992">
                  <c:v>10.098613886533611</c:v>
                </c:pt>
                <c:pt idx="993">
                  <c:v>10.098613886533611</c:v>
                </c:pt>
                <c:pt idx="994">
                  <c:v>10.098613886533611</c:v>
                </c:pt>
                <c:pt idx="995">
                  <c:v>10.098613886533611</c:v>
                </c:pt>
                <c:pt idx="996">
                  <c:v>10.098613886533611</c:v>
                </c:pt>
                <c:pt idx="997">
                  <c:v>10.098613886533611</c:v>
                </c:pt>
                <c:pt idx="998">
                  <c:v>10.098613886533611</c:v>
                </c:pt>
                <c:pt idx="999">
                  <c:v>10.098613886533611</c:v>
                </c:pt>
                <c:pt idx="1000">
                  <c:v>10.098613886533611</c:v>
                </c:pt>
                <c:pt idx="1001">
                  <c:v>10.098613886533611</c:v>
                </c:pt>
                <c:pt idx="1002">
                  <c:v>10.098613886533611</c:v>
                </c:pt>
                <c:pt idx="1003">
                  <c:v>10.098613886533611</c:v>
                </c:pt>
                <c:pt idx="1004">
                  <c:v>10.098613886533611</c:v>
                </c:pt>
                <c:pt idx="1005">
                  <c:v>10.098613886533611</c:v>
                </c:pt>
                <c:pt idx="1006">
                  <c:v>10.098613886533611</c:v>
                </c:pt>
                <c:pt idx="1007">
                  <c:v>10.098613886533611</c:v>
                </c:pt>
                <c:pt idx="1008">
                  <c:v>10.098613886533611</c:v>
                </c:pt>
                <c:pt idx="1009">
                  <c:v>10.098613886533611</c:v>
                </c:pt>
                <c:pt idx="1010">
                  <c:v>10.098613886533611</c:v>
                </c:pt>
                <c:pt idx="1011">
                  <c:v>10.098613886533611</c:v>
                </c:pt>
                <c:pt idx="1012">
                  <c:v>10.098613886533611</c:v>
                </c:pt>
                <c:pt idx="1013">
                  <c:v>10.098613886533611</c:v>
                </c:pt>
                <c:pt idx="1014">
                  <c:v>10.098613886533611</c:v>
                </c:pt>
                <c:pt idx="1015">
                  <c:v>10.098613886533611</c:v>
                </c:pt>
                <c:pt idx="1016">
                  <c:v>10.098613886533611</c:v>
                </c:pt>
                <c:pt idx="1017">
                  <c:v>10.098613886533611</c:v>
                </c:pt>
                <c:pt idx="1018">
                  <c:v>10.098613886533611</c:v>
                </c:pt>
                <c:pt idx="1019">
                  <c:v>10.098613886533611</c:v>
                </c:pt>
                <c:pt idx="1020">
                  <c:v>10.098613886533611</c:v>
                </c:pt>
                <c:pt idx="1021">
                  <c:v>10.098613886533611</c:v>
                </c:pt>
                <c:pt idx="1022">
                  <c:v>10.098613886533611</c:v>
                </c:pt>
                <c:pt idx="1023">
                  <c:v>10.098613886533611</c:v>
                </c:pt>
                <c:pt idx="1024">
                  <c:v>10.098613886533611</c:v>
                </c:pt>
                <c:pt idx="1025">
                  <c:v>10.098613886533611</c:v>
                </c:pt>
                <c:pt idx="1026">
                  <c:v>10.098613886533611</c:v>
                </c:pt>
                <c:pt idx="1027">
                  <c:v>10.098613886533611</c:v>
                </c:pt>
                <c:pt idx="1028">
                  <c:v>10.098613886533611</c:v>
                </c:pt>
                <c:pt idx="1029">
                  <c:v>10.098613886533611</c:v>
                </c:pt>
                <c:pt idx="1030">
                  <c:v>10.098613886533611</c:v>
                </c:pt>
                <c:pt idx="1031">
                  <c:v>10.098613886533611</c:v>
                </c:pt>
                <c:pt idx="1032">
                  <c:v>10.098613886533611</c:v>
                </c:pt>
                <c:pt idx="1033">
                  <c:v>10.098613886533611</c:v>
                </c:pt>
                <c:pt idx="1034">
                  <c:v>10.098613886533611</c:v>
                </c:pt>
                <c:pt idx="1035">
                  <c:v>10.098613886533611</c:v>
                </c:pt>
                <c:pt idx="1036">
                  <c:v>10.098613886533611</c:v>
                </c:pt>
                <c:pt idx="1037">
                  <c:v>10.098613886533611</c:v>
                </c:pt>
                <c:pt idx="1038">
                  <c:v>10.098613886533611</c:v>
                </c:pt>
                <c:pt idx="1039">
                  <c:v>10.098613886533611</c:v>
                </c:pt>
                <c:pt idx="1040">
                  <c:v>10.098613886533611</c:v>
                </c:pt>
                <c:pt idx="1041">
                  <c:v>10.098613886533611</c:v>
                </c:pt>
                <c:pt idx="1042">
                  <c:v>10.098613886533611</c:v>
                </c:pt>
                <c:pt idx="1043">
                  <c:v>10.098613886533611</c:v>
                </c:pt>
                <c:pt idx="1044">
                  <c:v>10.098613886533611</c:v>
                </c:pt>
                <c:pt idx="1045">
                  <c:v>10.098613886533611</c:v>
                </c:pt>
                <c:pt idx="1046">
                  <c:v>10.098613886533611</c:v>
                </c:pt>
                <c:pt idx="1047">
                  <c:v>10.098613886533611</c:v>
                </c:pt>
                <c:pt idx="1048">
                  <c:v>10.098613886533611</c:v>
                </c:pt>
                <c:pt idx="1049">
                  <c:v>10.098613886533611</c:v>
                </c:pt>
                <c:pt idx="1050">
                  <c:v>10.098613886533611</c:v>
                </c:pt>
                <c:pt idx="1051">
                  <c:v>10.098613886533611</c:v>
                </c:pt>
                <c:pt idx="1052">
                  <c:v>10.098613886533611</c:v>
                </c:pt>
                <c:pt idx="1053">
                  <c:v>10.098613886533611</c:v>
                </c:pt>
                <c:pt idx="1054">
                  <c:v>10.098613886533611</c:v>
                </c:pt>
                <c:pt idx="1055">
                  <c:v>10.098613886533611</c:v>
                </c:pt>
                <c:pt idx="1056">
                  <c:v>10.098613886533611</c:v>
                </c:pt>
                <c:pt idx="1057">
                  <c:v>10.098613886533611</c:v>
                </c:pt>
                <c:pt idx="1058">
                  <c:v>10.098613886533611</c:v>
                </c:pt>
                <c:pt idx="1059">
                  <c:v>10.098613886533611</c:v>
                </c:pt>
                <c:pt idx="1060">
                  <c:v>10.098613886533611</c:v>
                </c:pt>
                <c:pt idx="1061">
                  <c:v>10.098613886533611</c:v>
                </c:pt>
                <c:pt idx="1062">
                  <c:v>10.098613886533611</c:v>
                </c:pt>
                <c:pt idx="1063">
                  <c:v>10.098613886533611</c:v>
                </c:pt>
                <c:pt idx="1064">
                  <c:v>10.098613886533611</c:v>
                </c:pt>
                <c:pt idx="1065">
                  <c:v>10.098613886533611</c:v>
                </c:pt>
                <c:pt idx="1066">
                  <c:v>10.098613886533611</c:v>
                </c:pt>
                <c:pt idx="1067">
                  <c:v>10.098613886533611</c:v>
                </c:pt>
                <c:pt idx="1068">
                  <c:v>10.098613886533611</c:v>
                </c:pt>
                <c:pt idx="1069">
                  <c:v>10.098613886533611</c:v>
                </c:pt>
                <c:pt idx="1070">
                  <c:v>10.098613886533611</c:v>
                </c:pt>
                <c:pt idx="1071">
                  <c:v>10.098613886533611</c:v>
                </c:pt>
                <c:pt idx="1072">
                  <c:v>10.098613886533611</c:v>
                </c:pt>
                <c:pt idx="1073">
                  <c:v>10.098613886533611</c:v>
                </c:pt>
                <c:pt idx="1074">
                  <c:v>10.098613886533611</c:v>
                </c:pt>
                <c:pt idx="1075">
                  <c:v>10.098613886533611</c:v>
                </c:pt>
                <c:pt idx="1076">
                  <c:v>10.098613886533611</c:v>
                </c:pt>
                <c:pt idx="1077">
                  <c:v>10.098613886533611</c:v>
                </c:pt>
                <c:pt idx="1078">
                  <c:v>10.098613886533611</c:v>
                </c:pt>
                <c:pt idx="1079">
                  <c:v>10.098613886533611</c:v>
                </c:pt>
                <c:pt idx="1080">
                  <c:v>10.098613886533611</c:v>
                </c:pt>
                <c:pt idx="1081">
                  <c:v>10.098613886533611</c:v>
                </c:pt>
                <c:pt idx="1082">
                  <c:v>10.098613886533611</c:v>
                </c:pt>
                <c:pt idx="1083">
                  <c:v>10.098613886533611</c:v>
                </c:pt>
                <c:pt idx="1084">
                  <c:v>10.098613886533611</c:v>
                </c:pt>
                <c:pt idx="1085">
                  <c:v>10.098613886533611</c:v>
                </c:pt>
                <c:pt idx="1086">
                  <c:v>10.098613886533611</c:v>
                </c:pt>
                <c:pt idx="1087">
                  <c:v>10.098613886533611</c:v>
                </c:pt>
                <c:pt idx="1088">
                  <c:v>10.098613886533611</c:v>
                </c:pt>
                <c:pt idx="1089">
                  <c:v>10.098613886533611</c:v>
                </c:pt>
                <c:pt idx="1090">
                  <c:v>10.098613886533611</c:v>
                </c:pt>
                <c:pt idx="1091">
                  <c:v>10.098613886533611</c:v>
                </c:pt>
                <c:pt idx="1092">
                  <c:v>10.098613886533611</c:v>
                </c:pt>
                <c:pt idx="1093">
                  <c:v>10.098613886533611</c:v>
                </c:pt>
                <c:pt idx="1094">
                  <c:v>10.098613886533611</c:v>
                </c:pt>
                <c:pt idx="1095">
                  <c:v>10.098613886533611</c:v>
                </c:pt>
                <c:pt idx="1096">
                  <c:v>10.098613886533611</c:v>
                </c:pt>
                <c:pt idx="1097">
                  <c:v>10.098613886533611</c:v>
                </c:pt>
                <c:pt idx="1098">
                  <c:v>10.098613886533611</c:v>
                </c:pt>
                <c:pt idx="1099">
                  <c:v>10.098613886533611</c:v>
                </c:pt>
                <c:pt idx="1100">
                  <c:v>10.098613886533611</c:v>
                </c:pt>
                <c:pt idx="1101">
                  <c:v>10.098613886533611</c:v>
                </c:pt>
                <c:pt idx="1102">
                  <c:v>10.098613886533611</c:v>
                </c:pt>
                <c:pt idx="1103">
                  <c:v>10.098613886533611</c:v>
                </c:pt>
                <c:pt idx="1104">
                  <c:v>10.098613886533611</c:v>
                </c:pt>
                <c:pt idx="1105">
                  <c:v>10.098613886533611</c:v>
                </c:pt>
                <c:pt idx="1106">
                  <c:v>10.098613886533611</c:v>
                </c:pt>
                <c:pt idx="1107">
                  <c:v>10.098613886533611</c:v>
                </c:pt>
                <c:pt idx="1108">
                  <c:v>10.098613886533611</c:v>
                </c:pt>
                <c:pt idx="1109">
                  <c:v>10.098613886533611</c:v>
                </c:pt>
                <c:pt idx="1110">
                  <c:v>10.098613886533611</c:v>
                </c:pt>
                <c:pt idx="1111">
                  <c:v>10.098613886533611</c:v>
                </c:pt>
                <c:pt idx="1112">
                  <c:v>10.098613886533611</c:v>
                </c:pt>
                <c:pt idx="1113">
                  <c:v>10.098613886533611</c:v>
                </c:pt>
                <c:pt idx="1114">
                  <c:v>10.098613886533611</c:v>
                </c:pt>
                <c:pt idx="1115">
                  <c:v>10.098613886533611</c:v>
                </c:pt>
                <c:pt idx="1116">
                  <c:v>10.098613886533611</c:v>
                </c:pt>
                <c:pt idx="1117">
                  <c:v>10.098613886533611</c:v>
                </c:pt>
                <c:pt idx="1118">
                  <c:v>10.098613886533611</c:v>
                </c:pt>
                <c:pt idx="1119">
                  <c:v>10.098613886533611</c:v>
                </c:pt>
                <c:pt idx="1120">
                  <c:v>10.098613886533611</c:v>
                </c:pt>
                <c:pt idx="1121">
                  <c:v>10.098613886533611</c:v>
                </c:pt>
                <c:pt idx="1122">
                  <c:v>10.098613886533611</c:v>
                </c:pt>
                <c:pt idx="1123">
                  <c:v>10.098613886533611</c:v>
                </c:pt>
                <c:pt idx="1124">
                  <c:v>10.098613886533611</c:v>
                </c:pt>
                <c:pt idx="1125">
                  <c:v>10.098613886533611</c:v>
                </c:pt>
                <c:pt idx="1126">
                  <c:v>10.098613886533611</c:v>
                </c:pt>
                <c:pt idx="1127">
                  <c:v>10.098613886533611</c:v>
                </c:pt>
                <c:pt idx="1128">
                  <c:v>10.098613886533611</c:v>
                </c:pt>
                <c:pt idx="1129">
                  <c:v>10.098613886533611</c:v>
                </c:pt>
                <c:pt idx="1130">
                  <c:v>10.098613886533611</c:v>
                </c:pt>
                <c:pt idx="1131">
                  <c:v>10.098613886533611</c:v>
                </c:pt>
                <c:pt idx="1132">
                  <c:v>10.098613886533611</c:v>
                </c:pt>
                <c:pt idx="1133">
                  <c:v>10.098613886533611</c:v>
                </c:pt>
                <c:pt idx="1134">
                  <c:v>10.098613886533611</c:v>
                </c:pt>
                <c:pt idx="1135">
                  <c:v>10.098613886533611</c:v>
                </c:pt>
                <c:pt idx="1136">
                  <c:v>10.098613886533611</c:v>
                </c:pt>
                <c:pt idx="1137">
                  <c:v>10.098613886533611</c:v>
                </c:pt>
                <c:pt idx="1138">
                  <c:v>10.098613886533611</c:v>
                </c:pt>
                <c:pt idx="1139">
                  <c:v>10.098613886533611</c:v>
                </c:pt>
                <c:pt idx="1140">
                  <c:v>10.098613886533611</c:v>
                </c:pt>
                <c:pt idx="1141">
                  <c:v>10.098613886533611</c:v>
                </c:pt>
                <c:pt idx="1142">
                  <c:v>10.098613886533611</c:v>
                </c:pt>
                <c:pt idx="1143">
                  <c:v>10.098613886533611</c:v>
                </c:pt>
                <c:pt idx="1144">
                  <c:v>10.098613886533611</c:v>
                </c:pt>
                <c:pt idx="1145">
                  <c:v>10.098613886533611</c:v>
                </c:pt>
                <c:pt idx="1146">
                  <c:v>10.098613886533611</c:v>
                </c:pt>
                <c:pt idx="1147">
                  <c:v>10.098613886533611</c:v>
                </c:pt>
                <c:pt idx="1148">
                  <c:v>10.098613886533611</c:v>
                </c:pt>
                <c:pt idx="1149">
                  <c:v>10.098613886533611</c:v>
                </c:pt>
                <c:pt idx="1150">
                  <c:v>10.098613886533611</c:v>
                </c:pt>
                <c:pt idx="1151">
                  <c:v>10.098613886533611</c:v>
                </c:pt>
                <c:pt idx="1152">
                  <c:v>10.098613886533611</c:v>
                </c:pt>
                <c:pt idx="1153">
                  <c:v>10.098613886533611</c:v>
                </c:pt>
                <c:pt idx="1154">
                  <c:v>10.098613886533611</c:v>
                </c:pt>
                <c:pt idx="1155">
                  <c:v>10.098613886533611</c:v>
                </c:pt>
                <c:pt idx="1156">
                  <c:v>10.098613886533611</c:v>
                </c:pt>
                <c:pt idx="1157">
                  <c:v>10.098613886533611</c:v>
                </c:pt>
                <c:pt idx="1158">
                  <c:v>10.098613886533611</c:v>
                </c:pt>
                <c:pt idx="1159">
                  <c:v>10.098613886533611</c:v>
                </c:pt>
                <c:pt idx="1160">
                  <c:v>10.098613886533611</c:v>
                </c:pt>
                <c:pt idx="1161">
                  <c:v>10.098613886533611</c:v>
                </c:pt>
                <c:pt idx="1162">
                  <c:v>10.098613886533611</c:v>
                </c:pt>
                <c:pt idx="1163">
                  <c:v>10.098613886533611</c:v>
                </c:pt>
                <c:pt idx="1164">
                  <c:v>10.098613886533611</c:v>
                </c:pt>
                <c:pt idx="1165">
                  <c:v>10.098613886533611</c:v>
                </c:pt>
                <c:pt idx="1166">
                  <c:v>10.098613886533611</c:v>
                </c:pt>
                <c:pt idx="1167">
                  <c:v>10.098613886533611</c:v>
                </c:pt>
                <c:pt idx="1168">
                  <c:v>10.098613886533611</c:v>
                </c:pt>
                <c:pt idx="1169">
                  <c:v>10.098613886533611</c:v>
                </c:pt>
                <c:pt idx="1170">
                  <c:v>10.098613886533611</c:v>
                </c:pt>
                <c:pt idx="1171">
                  <c:v>10.098613886533611</c:v>
                </c:pt>
                <c:pt idx="1172">
                  <c:v>10.098613886533611</c:v>
                </c:pt>
                <c:pt idx="1173">
                  <c:v>10.098613886533611</c:v>
                </c:pt>
                <c:pt idx="1174">
                  <c:v>10.098613886533611</c:v>
                </c:pt>
                <c:pt idx="1175">
                  <c:v>10.098613886533611</c:v>
                </c:pt>
                <c:pt idx="1176">
                  <c:v>10.098613886533611</c:v>
                </c:pt>
                <c:pt idx="1177">
                  <c:v>10.098613886533611</c:v>
                </c:pt>
                <c:pt idx="1178">
                  <c:v>10.098613886533611</c:v>
                </c:pt>
                <c:pt idx="1179">
                  <c:v>10.098613886533611</c:v>
                </c:pt>
                <c:pt idx="1180">
                  <c:v>10.098613886533611</c:v>
                </c:pt>
                <c:pt idx="1181">
                  <c:v>10.098613886533611</c:v>
                </c:pt>
                <c:pt idx="1182">
                  <c:v>10.098613886533611</c:v>
                </c:pt>
                <c:pt idx="1183">
                  <c:v>10.098613886533611</c:v>
                </c:pt>
                <c:pt idx="1184">
                  <c:v>10.098613886533611</c:v>
                </c:pt>
                <c:pt idx="1185">
                  <c:v>10.098613886533611</c:v>
                </c:pt>
                <c:pt idx="1186">
                  <c:v>10.098613886533611</c:v>
                </c:pt>
                <c:pt idx="1187">
                  <c:v>10.098613886533611</c:v>
                </c:pt>
                <c:pt idx="1188">
                  <c:v>10.098613886533611</c:v>
                </c:pt>
                <c:pt idx="1189">
                  <c:v>10.098613886533611</c:v>
                </c:pt>
                <c:pt idx="1190">
                  <c:v>10.098613886533611</c:v>
                </c:pt>
                <c:pt idx="1191">
                  <c:v>10.098613886533611</c:v>
                </c:pt>
                <c:pt idx="1192">
                  <c:v>10.098613886533611</c:v>
                </c:pt>
                <c:pt idx="1193">
                  <c:v>10.098613886533611</c:v>
                </c:pt>
                <c:pt idx="1194">
                  <c:v>10.098613886533611</c:v>
                </c:pt>
                <c:pt idx="1195">
                  <c:v>10.098613886533611</c:v>
                </c:pt>
                <c:pt idx="1196">
                  <c:v>10.098613886533611</c:v>
                </c:pt>
                <c:pt idx="1197">
                  <c:v>10.098613886533611</c:v>
                </c:pt>
                <c:pt idx="1198">
                  <c:v>10.098613886533611</c:v>
                </c:pt>
                <c:pt idx="1199">
                  <c:v>10.098613886533611</c:v>
                </c:pt>
                <c:pt idx="1200">
                  <c:v>10.098613886533611</c:v>
                </c:pt>
                <c:pt idx="1201">
                  <c:v>10.098613886533611</c:v>
                </c:pt>
                <c:pt idx="1202">
                  <c:v>10.098613886533611</c:v>
                </c:pt>
                <c:pt idx="1203">
                  <c:v>10.098613886533611</c:v>
                </c:pt>
                <c:pt idx="1204">
                  <c:v>10.098613886533611</c:v>
                </c:pt>
                <c:pt idx="1205">
                  <c:v>10.098613886533611</c:v>
                </c:pt>
                <c:pt idx="1206">
                  <c:v>10.098613886533611</c:v>
                </c:pt>
                <c:pt idx="1207">
                  <c:v>10.098613886533611</c:v>
                </c:pt>
                <c:pt idx="1208">
                  <c:v>10.098613886533611</c:v>
                </c:pt>
                <c:pt idx="1209">
                  <c:v>10.098613886533611</c:v>
                </c:pt>
                <c:pt idx="1210">
                  <c:v>10.098613886533611</c:v>
                </c:pt>
                <c:pt idx="1211">
                  <c:v>10.098613886533611</c:v>
                </c:pt>
                <c:pt idx="1212">
                  <c:v>10.098613886533611</c:v>
                </c:pt>
                <c:pt idx="1213">
                  <c:v>10.098613886533611</c:v>
                </c:pt>
                <c:pt idx="1214">
                  <c:v>10.098613886533611</c:v>
                </c:pt>
                <c:pt idx="1215">
                  <c:v>10.098613886533611</c:v>
                </c:pt>
                <c:pt idx="1216">
                  <c:v>10.098613886533611</c:v>
                </c:pt>
                <c:pt idx="1217">
                  <c:v>10.098613886533611</c:v>
                </c:pt>
                <c:pt idx="1218">
                  <c:v>10.098613886533611</c:v>
                </c:pt>
                <c:pt idx="1219">
                  <c:v>10.098613886533611</c:v>
                </c:pt>
                <c:pt idx="1220">
                  <c:v>10.098613886533611</c:v>
                </c:pt>
                <c:pt idx="1221">
                  <c:v>10.098613886533611</c:v>
                </c:pt>
                <c:pt idx="1222">
                  <c:v>10.098613886533611</c:v>
                </c:pt>
                <c:pt idx="1223">
                  <c:v>10.098613886533611</c:v>
                </c:pt>
                <c:pt idx="1224">
                  <c:v>10.098613886533611</c:v>
                </c:pt>
                <c:pt idx="1225">
                  <c:v>10.098613886533611</c:v>
                </c:pt>
                <c:pt idx="1226">
                  <c:v>10.098613886533611</c:v>
                </c:pt>
                <c:pt idx="1227">
                  <c:v>10.098613886533611</c:v>
                </c:pt>
                <c:pt idx="1228">
                  <c:v>10.098613886533611</c:v>
                </c:pt>
                <c:pt idx="1229">
                  <c:v>10.098613886533611</c:v>
                </c:pt>
                <c:pt idx="1230">
                  <c:v>10.098613886533611</c:v>
                </c:pt>
                <c:pt idx="1231">
                  <c:v>10.098613886533611</c:v>
                </c:pt>
                <c:pt idx="1232">
                  <c:v>10.098613886533611</c:v>
                </c:pt>
                <c:pt idx="1233">
                  <c:v>10.098613886533611</c:v>
                </c:pt>
                <c:pt idx="1234">
                  <c:v>10.098613886533611</c:v>
                </c:pt>
                <c:pt idx="1235">
                  <c:v>10.098613886533611</c:v>
                </c:pt>
                <c:pt idx="1236">
                  <c:v>10.098613886533611</c:v>
                </c:pt>
                <c:pt idx="1237">
                  <c:v>10.098613886533611</c:v>
                </c:pt>
                <c:pt idx="1238">
                  <c:v>10.098613886533611</c:v>
                </c:pt>
                <c:pt idx="1239">
                  <c:v>10.098613886533611</c:v>
                </c:pt>
                <c:pt idx="1240">
                  <c:v>10.098613886533611</c:v>
                </c:pt>
                <c:pt idx="1241">
                  <c:v>10.098613886533611</c:v>
                </c:pt>
                <c:pt idx="1242">
                  <c:v>10.098613886533611</c:v>
                </c:pt>
                <c:pt idx="1243">
                  <c:v>10.098613886533611</c:v>
                </c:pt>
                <c:pt idx="1244">
                  <c:v>10.098613886533611</c:v>
                </c:pt>
                <c:pt idx="1245">
                  <c:v>10.098613886533611</c:v>
                </c:pt>
                <c:pt idx="1246">
                  <c:v>10.098613886533611</c:v>
                </c:pt>
                <c:pt idx="1247">
                  <c:v>10.098613886533611</c:v>
                </c:pt>
                <c:pt idx="1248">
                  <c:v>10.098613886533611</c:v>
                </c:pt>
                <c:pt idx="1249">
                  <c:v>10.098613886533611</c:v>
                </c:pt>
                <c:pt idx="1250">
                  <c:v>10.098613886533611</c:v>
                </c:pt>
                <c:pt idx="1251">
                  <c:v>10.098613886533611</c:v>
                </c:pt>
                <c:pt idx="1252">
                  <c:v>10.098613886533611</c:v>
                </c:pt>
                <c:pt idx="1253">
                  <c:v>10.098613886533611</c:v>
                </c:pt>
                <c:pt idx="1254">
                  <c:v>10.098613886533611</c:v>
                </c:pt>
                <c:pt idx="1255">
                  <c:v>10.098613886533611</c:v>
                </c:pt>
                <c:pt idx="1256">
                  <c:v>10.098613886533611</c:v>
                </c:pt>
                <c:pt idx="1257">
                  <c:v>10.098613886533611</c:v>
                </c:pt>
                <c:pt idx="1258">
                  <c:v>10.098613886533611</c:v>
                </c:pt>
                <c:pt idx="1259">
                  <c:v>10.098613886533611</c:v>
                </c:pt>
                <c:pt idx="1260">
                  <c:v>10.098613886533611</c:v>
                </c:pt>
                <c:pt idx="1261">
                  <c:v>10.098613886533611</c:v>
                </c:pt>
                <c:pt idx="1262">
                  <c:v>10.098613886533611</c:v>
                </c:pt>
                <c:pt idx="1263">
                  <c:v>10.098613886533611</c:v>
                </c:pt>
                <c:pt idx="1264">
                  <c:v>10.098613886533611</c:v>
                </c:pt>
                <c:pt idx="1265">
                  <c:v>10.098613886533611</c:v>
                </c:pt>
                <c:pt idx="1266">
                  <c:v>10.098613886533611</c:v>
                </c:pt>
                <c:pt idx="1267">
                  <c:v>10.098613886533611</c:v>
                </c:pt>
                <c:pt idx="1268">
                  <c:v>10.098613886533611</c:v>
                </c:pt>
                <c:pt idx="1269">
                  <c:v>10.098613886533611</c:v>
                </c:pt>
                <c:pt idx="1270">
                  <c:v>10.098613886533611</c:v>
                </c:pt>
                <c:pt idx="1271">
                  <c:v>10.098613886533611</c:v>
                </c:pt>
                <c:pt idx="1272">
                  <c:v>10.098613886533611</c:v>
                </c:pt>
                <c:pt idx="1273">
                  <c:v>10.098613886533611</c:v>
                </c:pt>
                <c:pt idx="1274">
                  <c:v>10.098613886533611</c:v>
                </c:pt>
                <c:pt idx="1275">
                  <c:v>10.098613886533611</c:v>
                </c:pt>
                <c:pt idx="1276">
                  <c:v>10.098613886533611</c:v>
                </c:pt>
                <c:pt idx="1277">
                  <c:v>10.098613886533611</c:v>
                </c:pt>
                <c:pt idx="1278">
                  <c:v>10.098613886533611</c:v>
                </c:pt>
                <c:pt idx="1279">
                  <c:v>10.098613886533611</c:v>
                </c:pt>
                <c:pt idx="1280">
                  <c:v>10.098613886533611</c:v>
                </c:pt>
                <c:pt idx="1281">
                  <c:v>10.098613886533611</c:v>
                </c:pt>
                <c:pt idx="1282">
                  <c:v>10.098613886533611</c:v>
                </c:pt>
                <c:pt idx="1283">
                  <c:v>10.098613886533611</c:v>
                </c:pt>
                <c:pt idx="1284">
                  <c:v>10.098613886533611</c:v>
                </c:pt>
                <c:pt idx="1285">
                  <c:v>10.098613886533611</c:v>
                </c:pt>
                <c:pt idx="1286">
                  <c:v>10.098613886533611</c:v>
                </c:pt>
                <c:pt idx="1287">
                  <c:v>10.098613886533611</c:v>
                </c:pt>
                <c:pt idx="1288">
                  <c:v>10.098613886533611</c:v>
                </c:pt>
                <c:pt idx="1289">
                  <c:v>10.098613886533611</c:v>
                </c:pt>
                <c:pt idx="1290">
                  <c:v>10.098613886533611</c:v>
                </c:pt>
                <c:pt idx="1291">
                  <c:v>10.098613886533611</c:v>
                </c:pt>
                <c:pt idx="1292">
                  <c:v>10.098613886533611</c:v>
                </c:pt>
                <c:pt idx="1293">
                  <c:v>10.098613886533611</c:v>
                </c:pt>
                <c:pt idx="1294">
                  <c:v>10.098613886533611</c:v>
                </c:pt>
                <c:pt idx="1295">
                  <c:v>10.098613886533611</c:v>
                </c:pt>
                <c:pt idx="1296">
                  <c:v>10.098613886533611</c:v>
                </c:pt>
                <c:pt idx="1297">
                  <c:v>10.098613886533611</c:v>
                </c:pt>
                <c:pt idx="1298">
                  <c:v>10.098613886533611</c:v>
                </c:pt>
                <c:pt idx="1299">
                  <c:v>10.098613886533611</c:v>
                </c:pt>
                <c:pt idx="1300">
                  <c:v>10.098613886533611</c:v>
                </c:pt>
                <c:pt idx="1301">
                  <c:v>10.098613886533611</c:v>
                </c:pt>
                <c:pt idx="1302">
                  <c:v>10.098613886533611</c:v>
                </c:pt>
                <c:pt idx="1303">
                  <c:v>10.098613886533611</c:v>
                </c:pt>
                <c:pt idx="1304">
                  <c:v>10.098613886533611</c:v>
                </c:pt>
                <c:pt idx="1305">
                  <c:v>10.098613886533611</c:v>
                </c:pt>
                <c:pt idx="1306">
                  <c:v>10.098613886533611</c:v>
                </c:pt>
                <c:pt idx="1307">
                  <c:v>10.098613886533611</c:v>
                </c:pt>
                <c:pt idx="1308">
                  <c:v>10.098613886533611</c:v>
                </c:pt>
                <c:pt idx="1309">
                  <c:v>10.098613886533611</c:v>
                </c:pt>
                <c:pt idx="1310">
                  <c:v>10.098613886533611</c:v>
                </c:pt>
                <c:pt idx="1311">
                  <c:v>10.098613886533611</c:v>
                </c:pt>
                <c:pt idx="1312">
                  <c:v>10.098613886533611</c:v>
                </c:pt>
                <c:pt idx="1313">
                  <c:v>10.098613886533611</c:v>
                </c:pt>
                <c:pt idx="1314">
                  <c:v>10.098613886533611</c:v>
                </c:pt>
                <c:pt idx="1315">
                  <c:v>10.098613886533611</c:v>
                </c:pt>
                <c:pt idx="1316">
                  <c:v>10.098613886533611</c:v>
                </c:pt>
                <c:pt idx="1317">
                  <c:v>10.098613886533611</c:v>
                </c:pt>
                <c:pt idx="1318">
                  <c:v>10.098613886533611</c:v>
                </c:pt>
                <c:pt idx="1319">
                  <c:v>10.098613886533611</c:v>
                </c:pt>
                <c:pt idx="1320">
                  <c:v>10.098613886533611</c:v>
                </c:pt>
                <c:pt idx="1321">
                  <c:v>10.098613886533611</c:v>
                </c:pt>
                <c:pt idx="1322">
                  <c:v>10.098613886533611</c:v>
                </c:pt>
                <c:pt idx="1323">
                  <c:v>10.098613886533611</c:v>
                </c:pt>
                <c:pt idx="1324">
                  <c:v>10.098613886533611</c:v>
                </c:pt>
                <c:pt idx="1325">
                  <c:v>10.098613886533611</c:v>
                </c:pt>
                <c:pt idx="1326">
                  <c:v>10.098613886533611</c:v>
                </c:pt>
                <c:pt idx="1327">
                  <c:v>10.098613886533611</c:v>
                </c:pt>
                <c:pt idx="1328">
                  <c:v>10.098613886533611</c:v>
                </c:pt>
                <c:pt idx="1329">
                  <c:v>10.098613886533611</c:v>
                </c:pt>
                <c:pt idx="1330">
                  <c:v>10.098613886533611</c:v>
                </c:pt>
                <c:pt idx="1331">
                  <c:v>10.098613886533611</c:v>
                </c:pt>
                <c:pt idx="1332">
                  <c:v>10.098613886533611</c:v>
                </c:pt>
                <c:pt idx="1333">
                  <c:v>10.098613886533611</c:v>
                </c:pt>
                <c:pt idx="1334">
                  <c:v>10.098613886533611</c:v>
                </c:pt>
                <c:pt idx="1335">
                  <c:v>10.098613886533611</c:v>
                </c:pt>
                <c:pt idx="1336">
                  <c:v>10.098613886533611</c:v>
                </c:pt>
                <c:pt idx="1337">
                  <c:v>10.098613886533611</c:v>
                </c:pt>
                <c:pt idx="1338">
                  <c:v>10.098613886533611</c:v>
                </c:pt>
                <c:pt idx="1339">
                  <c:v>10.098613886533611</c:v>
                </c:pt>
                <c:pt idx="1340">
                  <c:v>10.098613886533611</c:v>
                </c:pt>
                <c:pt idx="1341">
                  <c:v>10.098613886533611</c:v>
                </c:pt>
                <c:pt idx="1342">
                  <c:v>10.098613886533611</c:v>
                </c:pt>
                <c:pt idx="1343">
                  <c:v>10.098613886533611</c:v>
                </c:pt>
                <c:pt idx="1344">
                  <c:v>10.098613886533611</c:v>
                </c:pt>
                <c:pt idx="1345">
                  <c:v>10.098613886533611</c:v>
                </c:pt>
                <c:pt idx="1346">
                  <c:v>10.098613886533611</c:v>
                </c:pt>
                <c:pt idx="1347">
                  <c:v>10.098613886533611</c:v>
                </c:pt>
                <c:pt idx="1348">
                  <c:v>10.098613886533611</c:v>
                </c:pt>
                <c:pt idx="1349">
                  <c:v>10.098613886533611</c:v>
                </c:pt>
                <c:pt idx="1350">
                  <c:v>10.098613886533611</c:v>
                </c:pt>
                <c:pt idx="1351">
                  <c:v>10.098613886533611</c:v>
                </c:pt>
                <c:pt idx="1352">
                  <c:v>10.098613886533611</c:v>
                </c:pt>
                <c:pt idx="1353">
                  <c:v>10.098613886533611</c:v>
                </c:pt>
                <c:pt idx="1354">
                  <c:v>10.098613886533611</c:v>
                </c:pt>
                <c:pt idx="1355">
                  <c:v>10.098613886533611</c:v>
                </c:pt>
                <c:pt idx="1356">
                  <c:v>10.098613886533611</c:v>
                </c:pt>
                <c:pt idx="1357">
                  <c:v>10.098613886533611</c:v>
                </c:pt>
                <c:pt idx="1358">
                  <c:v>10.098613886533611</c:v>
                </c:pt>
                <c:pt idx="1359">
                  <c:v>10.098613886533611</c:v>
                </c:pt>
                <c:pt idx="1360">
                  <c:v>10.098613886533611</c:v>
                </c:pt>
                <c:pt idx="1361">
                  <c:v>10.098613886533611</c:v>
                </c:pt>
                <c:pt idx="1362">
                  <c:v>10.098613886533611</c:v>
                </c:pt>
                <c:pt idx="1363">
                  <c:v>10.098613886533611</c:v>
                </c:pt>
                <c:pt idx="1364">
                  <c:v>10.098613886533611</c:v>
                </c:pt>
                <c:pt idx="1365">
                  <c:v>10.098613886533611</c:v>
                </c:pt>
                <c:pt idx="1366">
                  <c:v>10.098613886533611</c:v>
                </c:pt>
                <c:pt idx="1367">
                  <c:v>10.098613886533611</c:v>
                </c:pt>
                <c:pt idx="1368">
                  <c:v>10.098613886533611</c:v>
                </c:pt>
                <c:pt idx="1369">
                  <c:v>10.098613886533611</c:v>
                </c:pt>
                <c:pt idx="1370">
                  <c:v>10.098613886533611</c:v>
                </c:pt>
                <c:pt idx="1371">
                  <c:v>10.098613886533611</c:v>
                </c:pt>
                <c:pt idx="1372">
                  <c:v>10.098613886533611</c:v>
                </c:pt>
                <c:pt idx="1373">
                  <c:v>10.098613886533611</c:v>
                </c:pt>
                <c:pt idx="1374">
                  <c:v>10.098613886533611</c:v>
                </c:pt>
                <c:pt idx="1375">
                  <c:v>10.098613886533611</c:v>
                </c:pt>
                <c:pt idx="1376">
                  <c:v>10.098613886533611</c:v>
                </c:pt>
                <c:pt idx="1377">
                  <c:v>10.098613886533611</c:v>
                </c:pt>
                <c:pt idx="1378">
                  <c:v>10.098613886533611</c:v>
                </c:pt>
                <c:pt idx="1379">
                  <c:v>10.098613886533611</c:v>
                </c:pt>
                <c:pt idx="1380">
                  <c:v>10.098613886533611</c:v>
                </c:pt>
                <c:pt idx="1381">
                  <c:v>10.098613886533611</c:v>
                </c:pt>
                <c:pt idx="1382">
                  <c:v>10.098613886533611</c:v>
                </c:pt>
                <c:pt idx="1383">
                  <c:v>10.098613886533611</c:v>
                </c:pt>
                <c:pt idx="1384">
                  <c:v>10.098613886533611</c:v>
                </c:pt>
                <c:pt idx="1385">
                  <c:v>10.098613886533611</c:v>
                </c:pt>
                <c:pt idx="1386">
                  <c:v>10.098613886533611</c:v>
                </c:pt>
                <c:pt idx="1387">
                  <c:v>10.098613886533611</c:v>
                </c:pt>
                <c:pt idx="1388">
                  <c:v>10.098613886533611</c:v>
                </c:pt>
                <c:pt idx="1389">
                  <c:v>10.098613886533611</c:v>
                </c:pt>
                <c:pt idx="1390">
                  <c:v>10.098613886533611</c:v>
                </c:pt>
                <c:pt idx="1391">
                  <c:v>10.098613886533611</c:v>
                </c:pt>
                <c:pt idx="1392">
                  <c:v>10.098613886533611</c:v>
                </c:pt>
                <c:pt idx="1393">
                  <c:v>10.098613886533611</c:v>
                </c:pt>
                <c:pt idx="1394">
                  <c:v>10.098613886533611</c:v>
                </c:pt>
                <c:pt idx="1395">
                  <c:v>10.098613886533611</c:v>
                </c:pt>
                <c:pt idx="1396">
                  <c:v>10.098613886533611</c:v>
                </c:pt>
                <c:pt idx="1397">
                  <c:v>10.098613886533611</c:v>
                </c:pt>
                <c:pt idx="1398">
                  <c:v>10.098613886533611</c:v>
                </c:pt>
                <c:pt idx="1399">
                  <c:v>10.098613886533611</c:v>
                </c:pt>
                <c:pt idx="1400">
                  <c:v>10.098613886533611</c:v>
                </c:pt>
                <c:pt idx="1401">
                  <c:v>10.098613886533611</c:v>
                </c:pt>
                <c:pt idx="1402">
                  <c:v>10.098613886533611</c:v>
                </c:pt>
                <c:pt idx="1403">
                  <c:v>10.098613886533611</c:v>
                </c:pt>
                <c:pt idx="1404">
                  <c:v>10.098613886533611</c:v>
                </c:pt>
                <c:pt idx="1405">
                  <c:v>10.098613886533611</c:v>
                </c:pt>
                <c:pt idx="1406">
                  <c:v>10.098613886533611</c:v>
                </c:pt>
                <c:pt idx="1407">
                  <c:v>10.098613886533611</c:v>
                </c:pt>
                <c:pt idx="1408">
                  <c:v>10.098613886533611</c:v>
                </c:pt>
                <c:pt idx="1409">
                  <c:v>10.098613886533611</c:v>
                </c:pt>
                <c:pt idx="1410">
                  <c:v>10.098613886533611</c:v>
                </c:pt>
                <c:pt idx="1411">
                  <c:v>10.098613886533611</c:v>
                </c:pt>
                <c:pt idx="1412">
                  <c:v>10.098613886533611</c:v>
                </c:pt>
                <c:pt idx="1413">
                  <c:v>10.098613886533611</c:v>
                </c:pt>
                <c:pt idx="1414">
                  <c:v>10.098613886533611</c:v>
                </c:pt>
                <c:pt idx="1415">
                  <c:v>10.098613886533611</c:v>
                </c:pt>
                <c:pt idx="1416">
                  <c:v>10.098613886533611</c:v>
                </c:pt>
                <c:pt idx="1417">
                  <c:v>10.098613886533611</c:v>
                </c:pt>
                <c:pt idx="1418">
                  <c:v>10.098613886533611</c:v>
                </c:pt>
                <c:pt idx="1419">
                  <c:v>10.098613886533611</c:v>
                </c:pt>
                <c:pt idx="1420">
                  <c:v>10.098613886533611</c:v>
                </c:pt>
                <c:pt idx="1421">
                  <c:v>10.098613886533611</c:v>
                </c:pt>
                <c:pt idx="1422">
                  <c:v>10.098613886533611</c:v>
                </c:pt>
                <c:pt idx="1423">
                  <c:v>10.098613886533611</c:v>
                </c:pt>
                <c:pt idx="1424">
                  <c:v>10.098613886533611</c:v>
                </c:pt>
                <c:pt idx="1425">
                  <c:v>10.098613886533611</c:v>
                </c:pt>
                <c:pt idx="1426">
                  <c:v>10.098613886533611</c:v>
                </c:pt>
                <c:pt idx="1427">
                  <c:v>10.098613886533611</c:v>
                </c:pt>
                <c:pt idx="1428">
                  <c:v>10.098613886533611</c:v>
                </c:pt>
                <c:pt idx="1429">
                  <c:v>10.098613886533611</c:v>
                </c:pt>
                <c:pt idx="1430">
                  <c:v>10.098613886533611</c:v>
                </c:pt>
                <c:pt idx="1431">
                  <c:v>10.098613886533611</c:v>
                </c:pt>
                <c:pt idx="1432">
                  <c:v>10.098613886533611</c:v>
                </c:pt>
                <c:pt idx="1433">
                  <c:v>10.098613886533611</c:v>
                </c:pt>
                <c:pt idx="1434">
                  <c:v>10.098613886533611</c:v>
                </c:pt>
                <c:pt idx="1435">
                  <c:v>10.098613886533611</c:v>
                </c:pt>
                <c:pt idx="1436">
                  <c:v>10.098613886533611</c:v>
                </c:pt>
                <c:pt idx="1437">
                  <c:v>10.098613886533611</c:v>
                </c:pt>
                <c:pt idx="1438">
                  <c:v>10.098613886533611</c:v>
                </c:pt>
                <c:pt idx="1439">
                  <c:v>10.098613886533611</c:v>
                </c:pt>
                <c:pt idx="1440">
                  <c:v>10.098613886533611</c:v>
                </c:pt>
                <c:pt idx="1441">
                  <c:v>10.098613886533611</c:v>
                </c:pt>
                <c:pt idx="1442">
                  <c:v>10.098613886533611</c:v>
                </c:pt>
                <c:pt idx="1443">
                  <c:v>10.098613886533611</c:v>
                </c:pt>
                <c:pt idx="1444">
                  <c:v>10.098613886533611</c:v>
                </c:pt>
                <c:pt idx="1445">
                  <c:v>10.098613886533611</c:v>
                </c:pt>
                <c:pt idx="1446">
                  <c:v>10.098613886533611</c:v>
                </c:pt>
                <c:pt idx="1447">
                  <c:v>10.098613886533611</c:v>
                </c:pt>
                <c:pt idx="1448">
                  <c:v>10.098613886533611</c:v>
                </c:pt>
                <c:pt idx="1449">
                  <c:v>10.098613886533611</c:v>
                </c:pt>
                <c:pt idx="1450">
                  <c:v>10.098613886533611</c:v>
                </c:pt>
                <c:pt idx="1451">
                  <c:v>10.098613886533611</c:v>
                </c:pt>
                <c:pt idx="1452">
                  <c:v>10.098613886533611</c:v>
                </c:pt>
                <c:pt idx="1453">
                  <c:v>10.098613886533611</c:v>
                </c:pt>
                <c:pt idx="1454">
                  <c:v>10.098613886533611</c:v>
                </c:pt>
                <c:pt idx="1455">
                  <c:v>10.098613886533611</c:v>
                </c:pt>
                <c:pt idx="1456">
                  <c:v>10.098613886533611</c:v>
                </c:pt>
                <c:pt idx="1457">
                  <c:v>10.098613886533611</c:v>
                </c:pt>
                <c:pt idx="1458">
                  <c:v>10.098613886533611</c:v>
                </c:pt>
                <c:pt idx="1459">
                  <c:v>10.098613886533611</c:v>
                </c:pt>
                <c:pt idx="1460">
                  <c:v>10.098613886533611</c:v>
                </c:pt>
                <c:pt idx="1461">
                  <c:v>10.098613886533611</c:v>
                </c:pt>
                <c:pt idx="1462">
                  <c:v>10.098613886533611</c:v>
                </c:pt>
                <c:pt idx="1463">
                  <c:v>10.098613886533611</c:v>
                </c:pt>
                <c:pt idx="1464">
                  <c:v>10.098613886533611</c:v>
                </c:pt>
                <c:pt idx="1465">
                  <c:v>10.098613886533611</c:v>
                </c:pt>
                <c:pt idx="1466">
                  <c:v>10.098613886533611</c:v>
                </c:pt>
                <c:pt idx="1467">
                  <c:v>10.098613886533611</c:v>
                </c:pt>
                <c:pt idx="1468">
                  <c:v>10.098613886533611</c:v>
                </c:pt>
                <c:pt idx="1469">
                  <c:v>10.098613886533611</c:v>
                </c:pt>
                <c:pt idx="1470">
                  <c:v>10.098613886533611</c:v>
                </c:pt>
                <c:pt idx="1471">
                  <c:v>10.098613886533611</c:v>
                </c:pt>
                <c:pt idx="1472">
                  <c:v>10.098613886533611</c:v>
                </c:pt>
                <c:pt idx="1473">
                  <c:v>10.098613886533611</c:v>
                </c:pt>
                <c:pt idx="1474">
                  <c:v>10.098613886533611</c:v>
                </c:pt>
                <c:pt idx="1475">
                  <c:v>10.098613886533611</c:v>
                </c:pt>
                <c:pt idx="1476">
                  <c:v>10.098613886533611</c:v>
                </c:pt>
                <c:pt idx="1477">
                  <c:v>10.098613886533611</c:v>
                </c:pt>
                <c:pt idx="1478">
                  <c:v>10.098613886533611</c:v>
                </c:pt>
                <c:pt idx="1479">
                  <c:v>10.098613886533611</c:v>
                </c:pt>
                <c:pt idx="1480">
                  <c:v>10.098613886533611</c:v>
                </c:pt>
                <c:pt idx="1481">
                  <c:v>10.098613886533611</c:v>
                </c:pt>
                <c:pt idx="1482">
                  <c:v>10.098613886533611</c:v>
                </c:pt>
                <c:pt idx="1483">
                  <c:v>10.098613886533611</c:v>
                </c:pt>
                <c:pt idx="1484">
                  <c:v>10.098613886533611</c:v>
                </c:pt>
                <c:pt idx="1485">
                  <c:v>10.098613886533611</c:v>
                </c:pt>
                <c:pt idx="1486">
                  <c:v>10.098613886533611</c:v>
                </c:pt>
                <c:pt idx="1487">
                  <c:v>10.098613886533611</c:v>
                </c:pt>
                <c:pt idx="1488">
                  <c:v>10.098613886533611</c:v>
                </c:pt>
                <c:pt idx="1489">
                  <c:v>10.098613886533611</c:v>
                </c:pt>
                <c:pt idx="1490">
                  <c:v>10.098613886533611</c:v>
                </c:pt>
                <c:pt idx="1491">
                  <c:v>10.098613886533611</c:v>
                </c:pt>
                <c:pt idx="1492">
                  <c:v>10.098613886533611</c:v>
                </c:pt>
                <c:pt idx="1493">
                  <c:v>10.098613886533611</c:v>
                </c:pt>
                <c:pt idx="1494">
                  <c:v>10.098613886533611</c:v>
                </c:pt>
                <c:pt idx="1495">
                  <c:v>10.098613886533611</c:v>
                </c:pt>
                <c:pt idx="1496">
                  <c:v>10.098613886533611</c:v>
                </c:pt>
                <c:pt idx="1497">
                  <c:v>10.098613886533611</c:v>
                </c:pt>
                <c:pt idx="1498">
                  <c:v>10.098613886533611</c:v>
                </c:pt>
                <c:pt idx="1499">
                  <c:v>10.098613886533611</c:v>
                </c:pt>
                <c:pt idx="1500">
                  <c:v>10.098613886533611</c:v>
                </c:pt>
                <c:pt idx="1501">
                  <c:v>10.098613886533611</c:v>
                </c:pt>
                <c:pt idx="1502">
                  <c:v>10.098613886533611</c:v>
                </c:pt>
                <c:pt idx="1503">
                  <c:v>10.098613886533611</c:v>
                </c:pt>
                <c:pt idx="1504">
                  <c:v>10.098613886533611</c:v>
                </c:pt>
                <c:pt idx="1505">
                  <c:v>10.098613886533611</c:v>
                </c:pt>
                <c:pt idx="1506">
                  <c:v>10.098613886533611</c:v>
                </c:pt>
                <c:pt idx="1507">
                  <c:v>10.098613886533611</c:v>
                </c:pt>
                <c:pt idx="1508">
                  <c:v>10.098613886533611</c:v>
                </c:pt>
                <c:pt idx="1509">
                  <c:v>10.098613886533611</c:v>
                </c:pt>
                <c:pt idx="1510">
                  <c:v>10.098613886533611</c:v>
                </c:pt>
                <c:pt idx="1511">
                  <c:v>10.098613886533611</c:v>
                </c:pt>
                <c:pt idx="1512">
                  <c:v>10.098613886533611</c:v>
                </c:pt>
                <c:pt idx="1513">
                  <c:v>10.098613886533611</c:v>
                </c:pt>
                <c:pt idx="1514">
                  <c:v>10.098613886533611</c:v>
                </c:pt>
                <c:pt idx="1515">
                  <c:v>10.098613886533611</c:v>
                </c:pt>
                <c:pt idx="1516">
                  <c:v>10.098613886533611</c:v>
                </c:pt>
                <c:pt idx="1517">
                  <c:v>10.098613886533611</c:v>
                </c:pt>
                <c:pt idx="1518">
                  <c:v>10.098613886533611</c:v>
                </c:pt>
                <c:pt idx="1519">
                  <c:v>10.098613886533611</c:v>
                </c:pt>
                <c:pt idx="1520">
                  <c:v>10.098613886533611</c:v>
                </c:pt>
                <c:pt idx="1521">
                  <c:v>10.098613886533611</c:v>
                </c:pt>
                <c:pt idx="1522">
                  <c:v>10.098613886533611</c:v>
                </c:pt>
                <c:pt idx="1523">
                  <c:v>10.098613886533611</c:v>
                </c:pt>
                <c:pt idx="1524">
                  <c:v>10.098613886533611</c:v>
                </c:pt>
                <c:pt idx="1525">
                  <c:v>10.098613886533611</c:v>
                </c:pt>
                <c:pt idx="1526">
                  <c:v>10.098613886533611</c:v>
                </c:pt>
                <c:pt idx="1527">
                  <c:v>10.098613886533611</c:v>
                </c:pt>
                <c:pt idx="1528">
                  <c:v>10.098613886533611</c:v>
                </c:pt>
                <c:pt idx="1529">
                  <c:v>10.098613886533611</c:v>
                </c:pt>
                <c:pt idx="1530">
                  <c:v>10.098613886533611</c:v>
                </c:pt>
                <c:pt idx="1531">
                  <c:v>10.098613886533611</c:v>
                </c:pt>
                <c:pt idx="1532">
                  <c:v>10.098613886533611</c:v>
                </c:pt>
                <c:pt idx="1533">
                  <c:v>10.098613886533611</c:v>
                </c:pt>
                <c:pt idx="1534">
                  <c:v>10.098613886533611</c:v>
                </c:pt>
                <c:pt idx="1535">
                  <c:v>10.098613886533611</c:v>
                </c:pt>
                <c:pt idx="1536">
                  <c:v>10.098613886533611</c:v>
                </c:pt>
                <c:pt idx="1537">
                  <c:v>10.098613886533611</c:v>
                </c:pt>
                <c:pt idx="1538">
                  <c:v>10.098613886533611</c:v>
                </c:pt>
                <c:pt idx="1539">
                  <c:v>10.098613886533611</c:v>
                </c:pt>
                <c:pt idx="1540">
                  <c:v>10.098613886533611</c:v>
                </c:pt>
                <c:pt idx="1541">
                  <c:v>10.098613886533611</c:v>
                </c:pt>
                <c:pt idx="1542">
                  <c:v>10.098613886533611</c:v>
                </c:pt>
                <c:pt idx="1543">
                  <c:v>10.098613886533611</c:v>
                </c:pt>
                <c:pt idx="1544">
                  <c:v>10.098613886533611</c:v>
                </c:pt>
                <c:pt idx="1545">
                  <c:v>10.098613886533611</c:v>
                </c:pt>
                <c:pt idx="1546">
                  <c:v>10.098613886533611</c:v>
                </c:pt>
                <c:pt idx="1547">
                  <c:v>10.098613886533611</c:v>
                </c:pt>
                <c:pt idx="1548">
                  <c:v>10.098613886533611</c:v>
                </c:pt>
                <c:pt idx="1549">
                  <c:v>10.098613886533611</c:v>
                </c:pt>
                <c:pt idx="1550">
                  <c:v>10.098613886533611</c:v>
                </c:pt>
                <c:pt idx="1551">
                  <c:v>10.098613886533611</c:v>
                </c:pt>
                <c:pt idx="1552">
                  <c:v>10.098613886533611</c:v>
                </c:pt>
                <c:pt idx="1553">
                  <c:v>10.098613886533611</c:v>
                </c:pt>
                <c:pt idx="1554">
                  <c:v>10.098613886533611</c:v>
                </c:pt>
                <c:pt idx="1555">
                  <c:v>10.098613886533611</c:v>
                </c:pt>
                <c:pt idx="1556">
                  <c:v>10.098613886533611</c:v>
                </c:pt>
                <c:pt idx="1557">
                  <c:v>10.098613886533611</c:v>
                </c:pt>
                <c:pt idx="1558">
                  <c:v>10.098613886533611</c:v>
                </c:pt>
                <c:pt idx="1559">
                  <c:v>10.098613886533611</c:v>
                </c:pt>
                <c:pt idx="1560">
                  <c:v>10.098613886533611</c:v>
                </c:pt>
                <c:pt idx="1561">
                  <c:v>10.098613886533611</c:v>
                </c:pt>
                <c:pt idx="1562">
                  <c:v>10.098613886533611</c:v>
                </c:pt>
                <c:pt idx="1563">
                  <c:v>10.098613886533611</c:v>
                </c:pt>
                <c:pt idx="1564">
                  <c:v>10.098613886533611</c:v>
                </c:pt>
                <c:pt idx="1565">
                  <c:v>10.098613886533611</c:v>
                </c:pt>
                <c:pt idx="1566">
                  <c:v>10.098613886533611</c:v>
                </c:pt>
                <c:pt idx="1567">
                  <c:v>10.098613886533611</c:v>
                </c:pt>
                <c:pt idx="1568">
                  <c:v>10.098613886533611</c:v>
                </c:pt>
                <c:pt idx="1569">
                  <c:v>10.098613886533611</c:v>
                </c:pt>
                <c:pt idx="1570">
                  <c:v>10.098613886533611</c:v>
                </c:pt>
                <c:pt idx="1571">
                  <c:v>10.098613886533611</c:v>
                </c:pt>
                <c:pt idx="1572">
                  <c:v>10.098613886533611</c:v>
                </c:pt>
                <c:pt idx="1573">
                  <c:v>10.098613886533611</c:v>
                </c:pt>
                <c:pt idx="1574">
                  <c:v>10.098613886533611</c:v>
                </c:pt>
                <c:pt idx="1575">
                  <c:v>10.098613886533611</c:v>
                </c:pt>
                <c:pt idx="1576">
                  <c:v>10.098613886533611</c:v>
                </c:pt>
                <c:pt idx="1577">
                  <c:v>10.098613886533611</c:v>
                </c:pt>
                <c:pt idx="1578">
                  <c:v>10.098613886533611</c:v>
                </c:pt>
                <c:pt idx="1579">
                  <c:v>10.098613886533611</c:v>
                </c:pt>
                <c:pt idx="1580">
                  <c:v>10.098613886533611</c:v>
                </c:pt>
                <c:pt idx="1581">
                  <c:v>10.098613886533611</c:v>
                </c:pt>
                <c:pt idx="1582">
                  <c:v>10.098613886533611</c:v>
                </c:pt>
                <c:pt idx="1583">
                  <c:v>10.098613886533611</c:v>
                </c:pt>
                <c:pt idx="1584">
                  <c:v>10.098613886533611</c:v>
                </c:pt>
                <c:pt idx="1585">
                  <c:v>10.098613886533611</c:v>
                </c:pt>
                <c:pt idx="1586">
                  <c:v>10.098613886533611</c:v>
                </c:pt>
                <c:pt idx="1587">
                  <c:v>10.098613886533611</c:v>
                </c:pt>
                <c:pt idx="1588">
                  <c:v>10.098613886533611</c:v>
                </c:pt>
                <c:pt idx="1589">
                  <c:v>10.098613886533611</c:v>
                </c:pt>
                <c:pt idx="1590">
                  <c:v>10.098613886533611</c:v>
                </c:pt>
                <c:pt idx="1591">
                  <c:v>10.098613886533611</c:v>
                </c:pt>
                <c:pt idx="1592">
                  <c:v>10.098613886533611</c:v>
                </c:pt>
                <c:pt idx="1593">
                  <c:v>10.098613886533611</c:v>
                </c:pt>
                <c:pt idx="1594">
                  <c:v>10.098613886533611</c:v>
                </c:pt>
                <c:pt idx="1595">
                  <c:v>10.098613886533611</c:v>
                </c:pt>
                <c:pt idx="1596">
                  <c:v>10.098613886533611</c:v>
                </c:pt>
                <c:pt idx="1597">
                  <c:v>10.098613886533611</c:v>
                </c:pt>
                <c:pt idx="1598">
                  <c:v>10.098613886533611</c:v>
                </c:pt>
                <c:pt idx="1599">
                  <c:v>10.098613886533611</c:v>
                </c:pt>
                <c:pt idx="1600">
                  <c:v>10.098613886533611</c:v>
                </c:pt>
                <c:pt idx="1601">
                  <c:v>10.098613886533611</c:v>
                </c:pt>
                <c:pt idx="1602">
                  <c:v>10.098613886533611</c:v>
                </c:pt>
                <c:pt idx="1603">
                  <c:v>10.098613886533611</c:v>
                </c:pt>
                <c:pt idx="1604">
                  <c:v>10.098613886533611</c:v>
                </c:pt>
                <c:pt idx="1605">
                  <c:v>10.098613886533611</c:v>
                </c:pt>
                <c:pt idx="1606">
                  <c:v>10.098613886533611</c:v>
                </c:pt>
                <c:pt idx="1607">
                  <c:v>10.098613886533611</c:v>
                </c:pt>
                <c:pt idx="1608">
                  <c:v>10.098613886533611</c:v>
                </c:pt>
                <c:pt idx="1609">
                  <c:v>10.098613886533611</c:v>
                </c:pt>
                <c:pt idx="1610">
                  <c:v>10.098613886533611</c:v>
                </c:pt>
                <c:pt idx="1611">
                  <c:v>10.098613886533611</c:v>
                </c:pt>
                <c:pt idx="1612">
                  <c:v>10.098613886533611</c:v>
                </c:pt>
                <c:pt idx="1613">
                  <c:v>10.098613886533611</c:v>
                </c:pt>
                <c:pt idx="1614">
                  <c:v>10.098613886533611</c:v>
                </c:pt>
                <c:pt idx="1615">
                  <c:v>10.098613886533611</c:v>
                </c:pt>
                <c:pt idx="1616">
                  <c:v>10.098613886533611</c:v>
                </c:pt>
                <c:pt idx="1617">
                  <c:v>10.098613886533611</c:v>
                </c:pt>
                <c:pt idx="1618">
                  <c:v>10.098613886533611</c:v>
                </c:pt>
                <c:pt idx="1619">
                  <c:v>10.098613886533611</c:v>
                </c:pt>
                <c:pt idx="1620">
                  <c:v>10.098613886533611</c:v>
                </c:pt>
                <c:pt idx="1621">
                  <c:v>10.098613886533611</c:v>
                </c:pt>
                <c:pt idx="1622">
                  <c:v>10.098613886533611</c:v>
                </c:pt>
                <c:pt idx="1623">
                  <c:v>10.098613886533611</c:v>
                </c:pt>
                <c:pt idx="1624">
                  <c:v>10.098613886533611</c:v>
                </c:pt>
                <c:pt idx="1625">
                  <c:v>10.098613886533611</c:v>
                </c:pt>
                <c:pt idx="1626">
                  <c:v>10.098613886533611</c:v>
                </c:pt>
                <c:pt idx="1627">
                  <c:v>10.098613886533611</c:v>
                </c:pt>
                <c:pt idx="1628">
                  <c:v>10.098613886533611</c:v>
                </c:pt>
                <c:pt idx="1629">
                  <c:v>10.098613886533611</c:v>
                </c:pt>
                <c:pt idx="1630">
                  <c:v>10.098613886533611</c:v>
                </c:pt>
                <c:pt idx="1631">
                  <c:v>10.098613886533611</c:v>
                </c:pt>
                <c:pt idx="1632">
                  <c:v>10.098613886533611</c:v>
                </c:pt>
                <c:pt idx="1633">
                  <c:v>10.098613886533611</c:v>
                </c:pt>
                <c:pt idx="1634">
                  <c:v>10.098613886533611</c:v>
                </c:pt>
                <c:pt idx="1635">
                  <c:v>10.098613886533611</c:v>
                </c:pt>
                <c:pt idx="1636">
                  <c:v>10.098613886533611</c:v>
                </c:pt>
                <c:pt idx="1637">
                  <c:v>10.098613886533611</c:v>
                </c:pt>
                <c:pt idx="1638">
                  <c:v>10.098613886533611</c:v>
                </c:pt>
                <c:pt idx="1639">
                  <c:v>10.098613886533611</c:v>
                </c:pt>
                <c:pt idx="1640">
                  <c:v>10.098613886533611</c:v>
                </c:pt>
                <c:pt idx="1641">
                  <c:v>10.098613886533611</c:v>
                </c:pt>
                <c:pt idx="1642">
                  <c:v>10.098613886533611</c:v>
                </c:pt>
                <c:pt idx="1643">
                  <c:v>10.098613886533611</c:v>
                </c:pt>
                <c:pt idx="1644">
                  <c:v>10.098613886533611</c:v>
                </c:pt>
                <c:pt idx="1645">
                  <c:v>10.098613886533611</c:v>
                </c:pt>
                <c:pt idx="1646">
                  <c:v>10.098613886533611</c:v>
                </c:pt>
                <c:pt idx="1647">
                  <c:v>10.098613886533611</c:v>
                </c:pt>
                <c:pt idx="1648">
                  <c:v>10.098613886533611</c:v>
                </c:pt>
                <c:pt idx="1649">
                  <c:v>10.098613886533611</c:v>
                </c:pt>
                <c:pt idx="1650">
                  <c:v>10.098613886533611</c:v>
                </c:pt>
                <c:pt idx="1651">
                  <c:v>10.098613886533611</c:v>
                </c:pt>
                <c:pt idx="1652">
                  <c:v>10.098613886533611</c:v>
                </c:pt>
                <c:pt idx="1653">
                  <c:v>10.098613886533611</c:v>
                </c:pt>
                <c:pt idx="1654">
                  <c:v>10.098613886533611</c:v>
                </c:pt>
                <c:pt idx="1655">
                  <c:v>10.098613886533611</c:v>
                </c:pt>
                <c:pt idx="1656">
                  <c:v>10.098613886533611</c:v>
                </c:pt>
                <c:pt idx="1657">
                  <c:v>10.098613886533611</c:v>
                </c:pt>
                <c:pt idx="1658">
                  <c:v>10.098613886533611</c:v>
                </c:pt>
                <c:pt idx="1659">
                  <c:v>10.098613886533611</c:v>
                </c:pt>
                <c:pt idx="1660">
                  <c:v>10.098613886533611</c:v>
                </c:pt>
                <c:pt idx="1661">
                  <c:v>10.098613886533611</c:v>
                </c:pt>
                <c:pt idx="1662">
                  <c:v>10.098613886533611</c:v>
                </c:pt>
                <c:pt idx="1663">
                  <c:v>10.098613886533611</c:v>
                </c:pt>
                <c:pt idx="1664">
                  <c:v>10.098613886533611</c:v>
                </c:pt>
                <c:pt idx="1665">
                  <c:v>10.098613886533611</c:v>
                </c:pt>
                <c:pt idx="1666">
                  <c:v>10.098613886533611</c:v>
                </c:pt>
                <c:pt idx="1667">
                  <c:v>10.098613886533611</c:v>
                </c:pt>
                <c:pt idx="1668">
                  <c:v>10.098613886533611</c:v>
                </c:pt>
                <c:pt idx="1669">
                  <c:v>10.098613886533611</c:v>
                </c:pt>
                <c:pt idx="1670">
                  <c:v>10.098613886533611</c:v>
                </c:pt>
                <c:pt idx="1671">
                  <c:v>10.098613886533611</c:v>
                </c:pt>
                <c:pt idx="1672">
                  <c:v>10.098613886533611</c:v>
                </c:pt>
                <c:pt idx="1673">
                  <c:v>10.098613886533611</c:v>
                </c:pt>
                <c:pt idx="1674">
                  <c:v>10.098613886533611</c:v>
                </c:pt>
                <c:pt idx="1675">
                  <c:v>10.098613886533611</c:v>
                </c:pt>
                <c:pt idx="1676">
                  <c:v>10.098613886533611</c:v>
                </c:pt>
                <c:pt idx="1677">
                  <c:v>10.098613886533611</c:v>
                </c:pt>
                <c:pt idx="1678">
                  <c:v>10.098613886533611</c:v>
                </c:pt>
                <c:pt idx="1679">
                  <c:v>10.098613886533611</c:v>
                </c:pt>
                <c:pt idx="1680">
                  <c:v>10.098613886533611</c:v>
                </c:pt>
                <c:pt idx="1681">
                  <c:v>10.098613886533611</c:v>
                </c:pt>
                <c:pt idx="1682">
                  <c:v>10.098613886533611</c:v>
                </c:pt>
                <c:pt idx="1683">
                  <c:v>10.098613886533611</c:v>
                </c:pt>
                <c:pt idx="1684">
                  <c:v>10.098613886533611</c:v>
                </c:pt>
                <c:pt idx="1685">
                  <c:v>10.098613886533611</c:v>
                </c:pt>
                <c:pt idx="1686">
                  <c:v>10.098613886533611</c:v>
                </c:pt>
                <c:pt idx="1687">
                  <c:v>10.098613886533611</c:v>
                </c:pt>
                <c:pt idx="1688">
                  <c:v>10.098613886533611</c:v>
                </c:pt>
                <c:pt idx="1689">
                  <c:v>10.098613886533611</c:v>
                </c:pt>
                <c:pt idx="1690">
                  <c:v>10.098613886533611</c:v>
                </c:pt>
                <c:pt idx="1691">
                  <c:v>10.098613886533611</c:v>
                </c:pt>
                <c:pt idx="1692">
                  <c:v>10.098613886533611</c:v>
                </c:pt>
                <c:pt idx="1693">
                  <c:v>10.098613886533611</c:v>
                </c:pt>
                <c:pt idx="1694">
                  <c:v>10.098613886533611</c:v>
                </c:pt>
                <c:pt idx="1695">
                  <c:v>10.098613886533611</c:v>
                </c:pt>
                <c:pt idx="1696">
                  <c:v>10.098613886533611</c:v>
                </c:pt>
                <c:pt idx="1697">
                  <c:v>10.098613886533611</c:v>
                </c:pt>
                <c:pt idx="1698">
                  <c:v>10.098613886533611</c:v>
                </c:pt>
                <c:pt idx="1699">
                  <c:v>10.098613886533611</c:v>
                </c:pt>
                <c:pt idx="1700">
                  <c:v>10.098613886533611</c:v>
                </c:pt>
                <c:pt idx="1701">
                  <c:v>10.098613886533611</c:v>
                </c:pt>
                <c:pt idx="1702">
                  <c:v>10.098613886533611</c:v>
                </c:pt>
                <c:pt idx="1703">
                  <c:v>10.098613886533611</c:v>
                </c:pt>
                <c:pt idx="1704">
                  <c:v>10.098613886533611</c:v>
                </c:pt>
                <c:pt idx="1705">
                  <c:v>10.098613886533611</c:v>
                </c:pt>
                <c:pt idx="1706">
                  <c:v>10.098613886533611</c:v>
                </c:pt>
                <c:pt idx="1707">
                  <c:v>10.098613886533611</c:v>
                </c:pt>
                <c:pt idx="1708">
                  <c:v>10.098613886533611</c:v>
                </c:pt>
                <c:pt idx="1709">
                  <c:v>10.098613886533611</c:v>
                </c:pt>
                <c:pt idx="1710">
                  <c:v>10.098613886533611</c:v>
                </c:pt>
                <c:pt idx="1711">
                  <c:v>10.098613886533611</c:v>
                </c:pt>
                <c:pt idx="1712">
                  <c:v>10.098613886533611</c:v>
                </c:pt>
                <c:pt idx="1713">
                  <c:v>10.098613886533611</c:v>
                </c:pt>
                <c:pt idx="1714">
                  <c:v>10.098613886533611</c:v>
                </c:pt>
                <c:pt idx="1715">
                  <c:v>10.098613886533611</c:v>
                </c:pt>
                <c:pt idx="1716">
                  <c:v>10.098613886533611</c:v>
                </c:pt>
                <c:pt idx="1717">
                  <c:v>10.098613886533611</c:v>
                </c:pt>
                <c:pt idx="1718">
                  <c:v>10.098613886533611</c:v>
                </c:pt>
                <c:pt idx="1719">
                  <c:v>10.098613886533611</c:v>
                </c:pt>
                <c:pt idx="1720">
                  <c:v>10.098613886533611</c:v>
                </c:pt>
                <c:pt idx="1721">
                  <c:v>10.098613886533611</c:v>
                </c:pt>
                <c:pt idx="1722">
                  <c:v>10.098613886533611</c:v>
                </c:pt>
                <c:pt idx="1723">
                  <c:v>10.098613886533611</c:v>
                </c:pt>
                <c:pt idx="1724">
                  <c:v>10.098613886533611</c:v>
                </c:pt>
                <c:pt idx="1725">
                  <c:v>10.098613886533611</c:v>
                </c:pt>
                <c:pt idx="1726">
                  <c:v>10.098613886533611</c:v>
                </c:pt>
                <c:pt idx="1727">
                  <c:v>10.098613886533611</c:v>
                </c:pt>
                <c:pt idx="1728">
                  <c:v>10.098613886533611</c:v>
                </c:pt>
                <c:pt idx="1729">
                  <c:v>10.098613886533611</c:v>
                </c:pt>
                <c:pt idx="1730">
                  <c:v>10.098613886533611</c:v>
                </c:pt>
                <c:pt idx="1731">
                  <c:v>10.098613886533611</c:v>
                </c:pt>
                <c:pt idx="1732">
                  <c:v>10.098613886533611</c:v>
                </c:pt>
                <c:pt idx="1733">
                  <c:v>10.098613886533611</c:v>
                </c:pt>
                <c:pt idx="1734">
                  <c:v>10.098613886533611</c:v>
                </c:pt>
                <c:pt idx="1735">
                  <c:v>10.098613886533611</c:v>
                </c:pt>
                <c:pt idx="1736">
                  <c:v>10.098613886533611</c:v>
                </c:pt>
                <c:pt idx="1737">
                  <c:v>10.098613886533611</c:v>
                </c:pt>
                <c:pt idx="1738">
                  <c:v>10.098613886533611</c:v>
                </c:pt>
                <c:pt idx="1739">
                  <c:v>10.098613886533611</c:v>
                </c:pt>
                <c:pt idx="1740">
                  <c:v>10.098613886533611</c:v>
                </c:pt>
                <c:pt idx="1741">
                  <c:v>10.098613886533611</c:v>
                </c:pt>
                <c:pt idx="1742">
                  <c:v>10.098613886533611</c:v>
                </c:pt>
                <c:pt idx="1743">
                  <c:v>10.098613886533611</c:v>
                </c:pt>
                <c:pt idx="1744">
                  <c:v>10.098613886533611</c:v>
                </c:pt>
                <c:pt idx="1745">
                  <c:v>10.098613886533611</c:v>
                </c:pt>
                <c:pt idx="1746">
                  <c:v>10.098613886533611</c:v>
                </c:pt>
                <c:pt idx="1747">
                  <c:v>10.098613886533611</c:v>
                </c:pt>
                <c:pt idx="1748">
                  <c:v>10.098613886533611</c:v>
                </c:pt>
                <c:pt idx="1749">
                  <c:v>10.098613886533611</c:v>
                </c:pt>
                <c:pt idx="1750">
                  <c:v>10.098613886533611</c:v>
                </c:pt>
                <c:pt idx="1751">
                  <c:v>10.098613886533611</c:v>
                </c:pt>
                <c:pt idx="1752">
                  <c:v>10.098613886533611</c:v>
                </c:pt>
                <c:pt idx="1753">
                  <c:v>10.098613886533611</c:v>
                </c:pt>
                <c:pt idx="1754">
                  <c:v>10.098613886533611</c:v>
                </c:pt>
                <c:pt idx="1755">
                  <c:v>10.098613886533611</c:v>
                </c:pt>
                <c:pt idx="1756">
                  <c:v>10.098613886533611</c:v>
                </c:pt>
                <c:pt idx="1757">
                  <c:v>10.098613886533611</c:v>
                </c:pt>
                <c:pt idx="1758">
                  <c:v>10.098613886533611</c:v>
                </c:pt>
                <c:pt idx="1759">
                  <c:v>10.098613886533611</c:v>
                </c:pt>
                <c:pt idx="1760">
                  <c:v>10.098613886533611</c:v>
                </c:pt>
                <c:pt idx="1761">
                  <c:v>10.098613886533611</c:v>
                </c:pt>
                <c:pt idx="1762">
                  <c:v>10.098613886533611</c:v>
                </c:pt>
                <c:pt idx="1763">
                  <c:v>10.098613886533611</c:v>
                </c:pt>
                <c:pt idx="1764">
                  <c:v>10.098613886533611</c:v>
                </c:pt>
                <c:pt idx="1765">
                  <c:v>10.098613886533611</c:v>
                </c:pt>
                <c:pt idx="1766">
                  <c:v>10.098613886533611</c:v>
                </c:pt>
                <c:pt idx="1767">
                  <c:v>10.098613886533611</c:v>
                </c:pt>
                <c:pt idx="1768">
                  <c:v>10.098613886533611</c:v>
                </c:pt>
                <c:pt idx="1769">
                  <c:v>10.098613886533611</c:v>
                </c:pt>
                <c:pt idx="1770">
                  <c:v>10.098613886533611</c:v>
                </c:pt>
                <c:pt idx="1771">
                  <c:v>10.098613886533611</c:v>
                </c:pt>
                <c:pt idx="1772">
                  <c:v>10.098613886533611</c:v>
                </c:pt>
                <c:pt idx="1773">
                  <c:v>10.098613886533611</c:v>
                </c:pt>
                <c:pt idx="1774">
                  <c:v>10.098613886533611</c:v>
                </c:pt>
                <c:pt idx="1775">
                  <c:v>10.098613886533611</c:v>
                </c:pt>
                <c:pt idx="1776">
                  <c:v>10.098613886533611</c:v>
                </c:pt>
                <c:pt idx="1777">
                  <c:v>10.098613886533611</c:v>
                </c:pt>
                <c:pt idx="1778">
                  <c:v>10.098613886533611</c:v>
                </c:pt>
                <c:pt idx="1779">
                  <c:v>10.098613886533611</c:v>
                </c:pt>
                <c:pt idx="1780">
                  <c:v>10.098613886533611</c:v>
                </c:pt>
                <c:pt idx="1781">
                  <c:v>10.098613886533611</c:v>
                </c:pt>
                <c:pt idx="1782">
                  <c:v>10.098613886533611</c:v>
                </c:pt>
                <c:pt idx="1783">
                  <c:v>10.098613886533611</c:v>
                </c:pt>
                <c:pt idx="1784">
                  <c:v>10.098613886533611</c:v>
                </c:pt>
                <c:pt idx="1785">
                  <c:v>10.098613886533611</c:v>
                </c:pt>
                <c:pt idx="1786">
                  <c:v>10.098613886533611</c:v>
                </c:pt>
                <c:pt idx="1787">
                  <c:v>10.098613886533611</c:v>
                </c:pt>
                <c:pt idx="1788">
                  <c:v>10.098613886533611</c:v>
                </c:pt>
                <c:pt idx="1789">
                  <c:v>10.098613886533611</c:v>
                </c:pt>
                <c:pt idx="1790">
                  <c:v>10.098613886533611</c:v>
                </c:pt>
                <c:pt idx="1791">
                  <c:v>10.098613886533611</c:v>
                </c:pt>
                <c:pt idx="1792">
                  <c:v>10.098613886533611</c:v>
                </c:pt>
                <c:pt idx="1793">
                  <c:v>10.098613886533611</c:v>
                </c:pt>
                <c:pt idx="1794">
                  <c:v>10.098613886533611</c:v>
                </c:pt>
                <c:pt idx="1795">
                  <c:v>10.098613886533611</c:v>
                </c:pt>
                <c:pt idx="1796">
                  <c:v>10.098613886533611</c:v>
                </c:pt>
                <c:pt idx="1797">
                  <c:v>10.098613886533611</c:v>
                </c:pt>
                <c:pt idx="1798">
                  <c:v>10.098613886533611</c:v>
                </c:pt>
                <c:pt idx="1799">
                  <c:v>10.098613886533611</c:v>
                </c:pt>
                <c:pt idx="1800">
                  <c:v>10.098613886533611</c:v>
                </c:pt>
                <c:pt idx="1801">
                  <c:v>10.098613886533611</c:v>
                </c:pt>
                <c:pt idx="1802">
                  <c:v>10.098613886533611</c:v>
                </c:pt>
                <c:pt idx="1803">
                  <c:v>10.098613886533611</c:v>
                </c:pt>
                <c:pt idx="1804">
                  <c:v>10.098613886533611</c:v>
                </c:pt>
                <c:pt idx="1805">
                  <c:v>10.098613886533611</c:v>
                </c:pt>
                <c:pt idx="1806">
                  <c:v>10.098613886533611</c:v>
                </c:pt>
                <c:pt idx="1807">
                  <c:v>10.098613886533611</c:v>
                </c:pt>
                <c:pt idx="1808">
                  <c:v>10.098613886533611</c:v>
                </c:pt>
                <c:pt idx="1809">
                  <c:v>10.098613886533611</c:v>
                </c:pt>
                <c:pt idx="1810">
                  <c:v>10.098613886533611</c:v>
                </c:pt>
                <c:pt idx="1811">
                  <c:v>10.098613886533611</c:v>
                </c:pt>
                <c:pt idx="1812">
                  <c:v>10.098613886533611</c:v>
                </c:pt>
                <c:pt idx="1813">
                  <c:v>10.098613886533611</c:v>
                </c:pt>
                <c:pt idx="1814">
                  <c:v>10.098613886533611</c:v>
                </c:pt>
                <c:pt idx="1815">
                  <c:v>10.098613886533611</c:v>
                </c:pt>
                <c:pt idx="1816">
                  <c:v>10.098613886533611</c:v>
                </c:pt>
                <c:pt idx="1817">
                  <c:v>10.098613886533611</c:v>
                </c:pt>
                <c:pt idx="1818">
                  <c:v>10.098613886533611</c:v>
                </c:pt>
                <c:pt idx="1819">
                  <c:v>10.098613886533611</c:v>
                </c:pt>
                <c:pt idx="1820">
                  <c:v>10.098613886533611</c:v>
                </c:pt>
                <c:pt idx="1821">
                  <c:v>10.098613886533611</c:v>
                </c:pt>
                <c:pt idx="1822">
                  <c:v>10.098613886533611</c:v>
                </c:pt>
                <c:pt idx="1823">
                  <c:v>10.098613886533611</c:v>
                </c:pt>
                <c:pt idx="1824">
                  <c:v>10.098613886533611</c:v>
                </c:pt>
                <c:pt idx="1825">
                  <c:v>10.098613886533611</c:v>
                </c:pt>
                <c:pt idx="1826">
                  <c:v>10.098613886533611</c:v>
                </c:pt>
                <c:pt idx="1827">
                  <c:v>10.098613886533611</c:v>
                </c:pt>
                <c:pt idx="1828">
                  <c:v>10.098613886533611</c:v>
                </c:pt>
                <c:pt idx="1829">
                  <c:v>10.098613886533611</c:v>
                </c:pt>
                <c:pt idx="1830">
                  <c:v>10.098613886533611</c:v>
                </c:pt>
                <c:pt idx="1831">
                  <c:v>10.098613886533611</c:v>
                </c:pt>
                <c:pt idx="1832">
                  <c:v>10.098613886533611</c:v>
                </c:pt>
                <c:pt idx="1833">
                  <c:v>10.098613886533611</c:v>
                </c:pt>
                <c:pt idx="1834">
                  <c:v>10.098613886533611</c:v>
                </c:pt>
                <c:pt idx="1835">
                  <c:v>10.098613886533611</c:v>
                </c:pt>
                <c:pt idx="1836">
                  <c:v>10.098613886533611</c:v>
                </c:pt>
                <c:pt idx="1837">
                  <c:v>10.098613886533611</c:v>
                </c:pt>
                <c:pt idx="1838">
                  <c:v>10.098613886533611</c:v>
                </c:pt>
                <c:pt idx="1839">
                  <c:v>10.098613886533611</c:v>
                </c:pt>
                <c:pt idx="1840">
                  <c:v>10.098613886533611</c:v>
                </c:pt>
                <c:pt idx="1841">
                  <c:v>10.098613886533611</c:v>
                </c:pt>
                <c:pt idx="1842">
                  <c:v>10.098613886533611</c:v>
                </c:pt>
                <c:pt idx="1843">
                  <c:v>10.098613886533611</c:v>
                </c:pt>
                <c:pt idx="1844">
                  <c:v>10.098613886533611</c:v>
                </c:pt>
                <c:pt idx="1845">
                  <c:v>10.098613886533611</c:v>
                </c:pt>
                <c:pt idx="1846">
                  <c:v>10.098613886533611</c:v>
                </c:pt>
                <c:pt idx="1847">
                  <c:v>10.098613886533611</c:v>
                </c:pt>
                <c:pt idx="1848">
                  <c:v>10.098613886533611</c:v>
                </c:pt>
                <c:pt idx="1849">
                  <c:v>10.098613886533611</c:v>
                </c:pt>
                <c:pt idx="1850">
                  <c:v>10.098613886533611</c:v>
                </c:pt>
                <c:pt idx="1851">
                  <c:v>10.098613886533611</c:v>
                </c:pt>
                <c:pt idx="1852">
                  <c:v>10.098613886533611</c:v>
                </c:pt>
                <c:pt idx="1853">
                  <c:v>10.098613886533611</c:v>
                </c:pt>
                <c:pt idx="1854">
                  <c:v>10.098613886533611</c:v>
                </c:pt>
                <c:pt idx="1855">
                  <c:v>10.098613886533611</c:v>
                </c:pt>
                <c:pt idx="1856">
                  <c:v>10.098613886533611</c:v>
                </c:pt>
                <c:pt idx="1857">
                  <c:v>10.098613886533611</c:v>
                </c:pt>
                <c:pt idx="1858">
                  <c:v>10.098613886533611</c:v>
                </c:pt>
                <c:pt idx="1859">
                  <c:v>10.098613886533611</c:v>
                </c:pt>
                <c:pt idx="1860">
                  <c:v>10.098613886533611</c:v>
                </c:pt>
                <c:pt idx="1861">
                  <c:v>10.098613886533611</c:v>
                </c:pt>
                <c:pt idx="1862">
                  <c:v>10.098613886533611</c:v>
                </c:pt>
                <c:pt idx="1863">
                  <c:v>10.098613886533611</c:v>
                </c:pt>
                <c:pt idx="1864">
                  <c:v>10.098613886533611</c:v>
                </c:pt>
                <c:pt idx="1865">
                  <c:v>10.098613886533611</c:v>
                </c:pt>
                <c:pt idx="1866">
                  <c:v>10.098613886533611</c:v>
                </c:pt>
                <c:pt idx="1867">
                  <c:v>10.098613886533611</c:v>
                </c:pt>
                <c:pt idx="1868">
                  <c:v>10.098613886533611</c:v>
                </c:pt>
                <c:pt idx="1869">
                  <c:v>10.098613886533611</c:v>
                </c:pt>
                <c:pt idx="1870">
                  <c:v>10.098613886533611</c:v>
                </c:pt>
                <c:pt idx="1871">
                  <c:v>10.098613886533611</c:v>
                </c:pt>
                <c:pt idx="1872">
                  <c:v>10.098613886533611</c:v>
                </c:pt>
                <c:pt idx="1873">
                  <c:v>10.098613886533611</c:v>
                </c:pt>
                <c:pt idx="1874">
                  <c:v>10.098613886533611</c:v>
                </c:pt>
                <c:pt idx="1875">
                  <c:v>10.098613886533611</c:v>
                </c:pt>
                <c:pt idx="1876">
                  <c:v>10.098613886533611</c:v>
                </c:pt>
                <c:pt idx="1877">
                  <c:v>10.098613886533611</c:v>
                </c:pt>
                <c:pt idx="1878">
                  <c:v>10.098613886533611</c:v>
                </c:pt>
                <c:pt idx="1879">
                  <c:v>10.098613886533611</c:v>
                </c:pt>
                <c:pt idx="1880">
                  <c:v>10.098613886533611</c:v>
                </c:pt>
                <c:pt idx="1881">
                  <c:v>10.098613886533611</c:v>
                </c:pt>
                <c:pt idx="1882">
                  <c:v>10.098613886533611</c:v>
                </c:pt>
                <c:pt idx="1883">
                  <c:v>10.098613886533611</c:v>
                </c:pt>
                <c:pt idx="1884">
                  <c:v>10.098613886533611</c:v>
                </c:pt>
                <c:pt idx="1885">
                  <c:v>10.098613886533611</c:v>
                </c:pt>
                <c:pt idx="1886">
                  <c:v>10.098613886533611</c:v>
                </c:pt>
                <c:pt idx="1887">
                  <c:v>10.098613886533611</c:v>
                </c:pt>
                <c:pt idx="1888">
                  <c:v>10.098613886533611</c:v>
                </c:pt>
                <c:pt idx="1889">
                  <c:v>10.098613886533611</c:v>
                </c:pt>
                <c:pt idx="1890">
                  <c:v>10.098613886533611</c:v>
                </c:pt>
                <c:pt idx="1891">
                  <c:v>10.098613886533611</c:v>
                </c:pt>
                <c:pt idx="1892">
                  <c:v>10.098613886533611</c:v>
                </c:pt>
                <c:pt idx="1893">
                  <c:v>10.098613886533611</c:v>
                </c:pt>
                <c:pt idx="1894">
                  <c:v>10.098613886533611</c:v>
                </c:pt>
                <c:pt idx="1895">
                  <c:v>10.098613886533611</c:v>
                </c:pt>
                <c:pt idx="1896">
                  <c:v>10.098613886533611</c:v>
                </c:pt>
                <c:pt idx="1897">
                  <c:v>10.098613886533611</c:v>
                </c:pt>
                <c:pt idx="1898">
                  <c:v>10.098613886533611</c:v>
                </c:pt>
                <c:pt idx="1899">
                  <c:v>10.098613886533611</c:v>
                </c:pt>
                <c:pt idx="1900">
                  <c:v>10.098613886533611</c:v>
                </c:pt>
                <c:pt idx="1901">
                  <c:v>10.098613886533611</c:v>
                </c:pt>
                <c:pt idx="1902">
                  <c:v>10.098613886533611</c:v>
                </c:pt>
                <c:pt idx="1903">
                  <c:v>10.098613886533611</c:v>
                </c:pt>
                <c:pt idx="1904">
                  <c:v>10.098613886533611</c:v>
                </c:pt>
                <c:pt idx="1905">
                  <c:v>10.098613886533611</c:v>
                </c:pt>
                <c:pt idx="1906">
                  <c:v>10.098613886533611</c:v>
                </c:pt>
                <c:pt idx="1907">
                  <c:v>10.098613886533611</c:v>
                </c:pt>
                <c:pt idx="1908">
                  <c:v>10.098613886533611</c:v>
                </c:pt>
                <c:pt idx="1909">
                  <c:v>10.098613886533611</c:v>
                </c:pt>
                <c:pt idx="1910">
                  <c:v>10.098613886533611</c:v>
                </c:pt>
                <c:pt idx="1911">
                  <c:v>10.098613886533611</c:v>
                </c:pt>
                <c:pt idx="1912">
                  <c:v>10.098613886533611</c:v>
                </c:pt>
                <c:pt idx="1913">
                  <c:v>10.098613886533611</c:v>
                </c:pt>
                <c:pt idx="1914">
                  <c:v>10.098613886533611</c:v>
                </c:pt>
                <c:pt idx="1915">
                  <c:v>10.098613886533611</c:v>
                </c:pt>
                <c:pt idx="1916">
                  <c:v>10.098613886533611</c:v>
                </c:pt>
                <c:pt idx="1917">
                  <c:v>10.098613886533611</c:v>
                </c:pt>
                <c:pt idx="1918">
                  <c:v>10.098613886533611</c:v>
                </c:pt>
                <c:pt idx="1919">
                  <c:v>10.098613886533611</c:v>
                </c:pt>
                <c:pt idx="1920">
                  <c:v>10.098613886533611</c:v>
                </c:pt>
                <c:pt idx="1921">
                  <c:v>10.098613886533611</c:v>
                </c:pt>
                <c:pt idx="1922">
                  <c:v>10.098613886533611</c:v>
                </c:pt>
                <c:pt idx="1923">
                  <c:v>10.098613886533611</c:v>
                </c:pt>
                <c:pt idx="1924">
                  <c:v>10.098613886533611</c:v>
                </c:pt>
                <c:pt idx="1925">
                  <c:v>10.098613886533611</c:v>
                </c:pt>
                <c:pt idx="1926">
                  <c:v>10.098613886533611</c:v>
                </c:pt>
                <c:pt idx="1927">
                  <c:v>10.098613886533611</c:v>
                </c:pt>
                <c:pt idx="1928">
                  <c:v>10.098613886533611</c:v>
                </c:pt>
                <c:pt idx="1929">
                  <c:v>10.098613886533611</c:v>
                </c:pt>
                <c:pt idx="1930">
                  <c:v>10.098613886533611</c:v>
                </c:pt>
                <c:pt idx="1931">
                  <c:v>10.098613886533611</c:v>
                </c:pt>
                <c:pt idx="1932">
                  <c:v>10.098613886533611</c:v>
                </c:pt>
                <c:pt idx="1933">
                  <c:v>10.098613886533611</c:v>
                </c:pt>
                <c:pt idx="1934">
                  <c:v>10.098613886533611</c:v>
                </c:pt>
                <c:pt idx="1935">
                  <c:v>10.098613886533611</c:v>
                </c:pt>
                <c:pt idx="1936">
                  <c:v>10.098613886533611</c:v>
                </c:pt>
                <c:pt idx="1937">
                  <c:v>10.098613886533611</c:v>
                </c:pt>
                <c:pt idx="1938">
                  <c:v>10.098613886533611</c:v>
                </c:pt>
                <c:pt idx="1939">
                  <c:v>10.098613886533611</c:v>
                </c:pt>
                <c:pt idx="1940">
                  <c:v>10.098613886533611</c:v>
                </c:pt>
                <c:pt idx="1941">
                  <c:v>10.098613886533611</c:v>
                </c:pt>
                <c:pt idx="1942">
                  <c:v>10.098613886533611</c:v>
                </c:pt>
                <c:pt idx="1943">
                  <c:v>10.098613886533611</c:v>
                </c:pt>
                <c:pt idx="1944">
                  <c:v>10.098613886533611</c:v>
                </c:pt>
                <c:pt idx="1945">
                  <c:v>10.098613886533611</c:v>
                </c:pt>
                <c:pt idx="1946">
                  <c:v>10.098613886533611</c:v>
                </c:pt>
                <c:pt idx="1947">
                  <c:v>10.098613886533611</c:v>
                </c:pt>
                <c:pt idx="1948">
                  <c:v>10.098613886533611</c:v>
                </c:pt>
                <c:pt idx="1949">
                  <c:v>10.098613886533611</c:v>
                </c:pt>
                <c:pt idx="1950">
                  <c:v>10.098613886533611</c:v>
                </c:pt>
                <c:pt idx="1951">
                  <c:v>10.098613886533611</c:v>
                </c:pt>
                <c:pt idx="1952">
                  <c:v>10.098613886533611</c:v>
                </c:pt>
                <c:pt idx="1953">
                  <c:v>10.098613886533611</c:v>
                </c:pt>
                <c:pt idx="1954">
                  <c:v>10.098613886533611</c:v>
                </c:pt>
                <c:pt idx="1955">
                  <c:v>10.098613886533611</c:v>
                </c:pt>
                <c:pt idx="1956">
                  <c:v>10.098613886533611</c:v>
                </c:pt>
                <c:pt idx="1957">
                  <c:v>10.098613886533611</c:v>
                </c:pt>
                <c:pt idx="1958">
                  <c:v>10.098613886533611</c:v>
                </c:pt>
                <c:pt idx="1959">
                  <c:v>10.098613886533611</c:v>
                </c:pt>
                <c:pt idx="1960">
                  <c:v>10.098613886533611</c:v>
                </c:pt>
                <c:pt idx="1961">
                  <c:v>10.098613886533611</c:v>
                </c:pt>
                <c:pt idx="1962">
                  <c:v>10.098613886533611</c:v>
                </c:pt>
                <c:pt idx="1963">
                  <c:v>10.098613886533611</c:v>
                </c:pt>
                <c:pt idx="1964">
                  <c:v>10.098613886533611</c:v>
                </c:pt>
                <c:pt idx="1965">
                  <c:v>10.098613886533611</c:v>
                </c:pt>
                <c:pt idx="1966">
                  <c:v>10.098613886533611</c:v>
                </c:pt>
                <c:pt idx="1967">
                  <c:v>10.098613886533611</c:v>
                </c:pt>
                <c:pt idx="1968">
                  <c:v>10.098613886533611</c:v>
                </c:pt>
                <c:pt idx="1969">
                  <c:v>10.098613886533611</c:v>
                </c:pt>
                <c:pt idx="1970">
                  <c:v>10.098613886533611</c:v>
                </c:pt>
                <c:pt idx="1971">
                  <c:v>10.098613886533611</c:v>
                </c:pt>
                <c:pt idx="1972">
                  <c:v>10.098613886533611</c:v>
                </c:pt>
                <c:pt idx="1973">
                  <c:v>10.098613886533611</c:v>
                </c:pt>
                <c:pt idx="1974">
                  <c:v>10.098613886533611</c:v>
                </c:pt>
                <c:pt idx="1975">
                  <c:v>10.098613886533611</c:v>
                </c:pt>
                <c:pt idx="1976">
                  <c:v>10.098613886533611</c:v>
                </c:pt>
                <c:pt idx="1977">
                  <c:v>10.098613886533611</c:v>
                </c:pt>
                <c:pt idx="1978">
                  <c:v>10.098613886533611</c:v>
                </c:pt>
                <c:pt idx="1979">
                  <c:v>10.098613886533611</c:v>
                </c:pt>
                <c:pt idx="1980">
                  <c:v>10.098613886533611</c:v>
                </c:pt>
                <c:pt idx="1981">
                  <c:v>10.098613886533611</c:v>
                </c:pt>
                <c:pt idx="1982">
                  <c:v>10.098613886533611</c:v>
                </c:pt>
                <c:pt idx="1983">
                  <c:v>10.098613886533611</c:v>
                </c:pt>
                <c:pt idx="1984">
                  <c:v>10.098613886533611</c:v>
                </c:pt>
                <c:pt idx="1985">
                  <c:v>10.098613886533611</c:v>
                </c:pt>
                <c:pt idx="1986">
                  <c:v>10.098613886533611</c:v>
                </c:pt>
                <c:pt idx="1987">
                  <c:v>10.098613886533611</c:v>
                </c:pt>
                <c:pt idx="1988">
                  <c:v>10.098613886533611</c:v>
                </c:pt>
                <c:pt idx="1989">
                  <c:v>10.098613886533611</c:v>
                </c:pt>
                <c:pt idx="1990">
                  <c:v>10.098613886533611</c:v>
                </c:pt>
                <c:pt idx="1991">
                  <c:v>10.098613886533611</c:v>
                </c:pt>
                <c:pt idx="1992">
                  <c:v>10.098613886533611</c:v>
                </c:pt>
                <c:pt idx="1993">
                  <c:v>10.098613886533611</c:v>
                </c:pt>
                <c:pt idx="1994">
                  <c:v>10.098613886533611</c:v>
                </c:pt>
                <c:pt idx="1995">
                  <c:v>10.098613886533611</c:v>
                </c:pt>
                <c:pt idx="1996">
                  <c:v>10.098613886533611</c:v>
                </c:pt>
                <c:pt idx="1997">
                  <c:v>10.098613886533611</c:v>
                </c:pt>
                <c:pt idx="1998">
                  <c:v>10.098613886533611</c:v>
                </c:pt>
                <c:pt idx="1999">
                  <c:v>10.098613886533611</c:v>
                </c:pt>
                <c:pt idx="2000">
                  <c:v>10.098613886533611</c:v>
                </c:pt>
                <c:pt idx="2001">
                  <c:v>10.098613886533611</c:v>
                </c:pt>
                <c:pt idx="2002">
                  <c:v>10.098613886533611</c:v>
                </c:pt>
                <c:pt idx="2003">
                  <c:v>10.098613886533611</c:v>
                </c:pt>
                <c:pt idx="2004">
                  <c:v>10.098613886533611</c:v>
                </c:pt>
                <c:pt idx="2005">
                  <c:v>10.098613886533611</c:v>
                </c:pt>
                <c:pt idx="2006">
                  <c:v>10.098613886533611</c:v>
                </c:pt>
                <c:pt idx="2007">
                  <c:v>10.098613886533611</c:v>
                </c:pt>
                <c:pt idx="2008">
                  <c:v>10.098613886533611</c:v>
                </c:pt>
                <c:pt idx="2009">
                  <c:v>10.098613886533611</c:v>
                </c:pt>
                <c:pt idx="2010">
                  <c:v>10.098613886533611</c:v>
                </c:pt>
                <c:pt idx="2011">
                  <c:v>10.098613886533611</c:v>
                </c:pt>
                <c:pt idx="2012">
                  <c:v>10.098613886533611</c:v>
                </c:pt>
                <c:pt idx="2013">
                  <c:v>10.098613886533611</c:v>
                </c:pt>
                <c:pt idx="2014">
                  <c:v>10.098613886533611</c:v>
                </c:pt>
                <c:pt idx="2015">
                  <c:v>10.098613886533611</c:v>
                </c:pt>
                <c:pt idx="2016">
                  <c:v>10.098613886533611</c:v>
                </c:pt>
                <c:pt idx="2017">
                  <c:v>10.098613886533611</c:v>
                </c:pt>
                <c:pt idx="2018">
                  <c:v>10.098613886533611</c:v>
                </c:pt>
                <c:pt idx="2019">
                  <c:v>10.098613886533611</c:v>
                </c:pt>
                <c:pt idx="2020">
                  <c:v>10.098613886533611</c:v>
                </c:pt>
                <c:pt idx="2021">
                  <c:v>10.098613886533611</c:v>
                </c:pt>
                <c:pt idx="2022">
                  <c:v>10.098613886533611</c:v>
                </c:pt>
                <c:pt idx="2023">
                  <c:v>10.098613886533611</c:v>
                </c:pt>
                <c:pt idx="2024">
                  <c:v>10.098613886533611</c:v>
                </c:pt>
                <c:pt idx="2025">
                  <c:v>10.098613886533611</c:v>
                </c:pt>
                <c:pt idx="2026">
                  <c:v>10.098613886533611</c:v>
                </c:pt>
                <c:pt idx="2027">
                  <c:v>10.098613886533611</c:v>
                </c:pt>
                <c:pt idx="2028">
                  <c:v>10.098613886533611</c:v>
                </c:pt>
                <c:pt idx="2029">
                  <c:v>10.098613886533611</c:v>
                </c:pt>
                <c:pt idx="2030">
                  <c:v>10.098613886533611</c:v>
                </c:pt>
                <c:pt idx="2031">
                  <c:v>10.098613886533611</c:v>
                </c:pt>
                <c:pt idx="2032">
                  <c:v>10.098613886533611</c:v>
                </c:pt>
                <c:pt idx="2033">
                  <c:v>10.098613886533611</c:v>
                </c:pt>
                <c:pt idx="2034">
                  <c:v>10.098613886533611</c:v>
                </c:pt>
                <c:pt idx="2035">
                  <c:v>10.098613886533611</c:v>
                </c:pt>
                <c:pt idx="2036">
                  <c:v>10.098613886533611</c:v>
                </c:pt>
                <c:pt idx="2037">
                  <c:v>10.098613886533611</c:v>
                </c:pt>
                <c:pt idx="2038">
                  <c:v>10.098613886533611</c:v>
                </c:pt>
                <c:pt idx="2039">
                  <c:v>10.098613886533611</c:v>
                </c:pt>
                <c:pt idx="2040">
                  <c:v>10.098613886533611</c:v>
                </c:pt>
                <c:pt idx="2041">
                  <c:v>10.098613886533611</c:v>
                </c:pt>
                <c:pt idx="2042">
                  <c:v>10.098613886533611</c:v>
                </c:pt>
                <c:pt idx="2043">
                  <c:v>10.098613886533611</c:v>
                </c:pt>
                <c:pt idx="2044">
                  <c:v>10.098613886533611</c:v>
                </c:pt>
                <c:pt idx="2045">
                  <c:v>10.098613886533611</c:v>
                </c:pt>
                <c:pt idx="2046">
                  <c:v>10.098613886533611</c:v>
                </c:pt>
                <c:pt idx="2047">
                  <c:v>10.098613886533611</c:v>
                </c:pt>
                <c:pt idx="2048">
                  <c:v>10.098613886533611</c:v>
                </c:pt>
                <c:pt idx="2049">
                  <c:v>10.098613886533611</c:v>
                </c:pt>
                <c:pt idx="2050">
                  <c:v>10.098613886533611</c:v>
                </c:pt>
                <c:pt idx="2051">
                  <c:v>10.098613886533611</c:v>
                </c:pt>
                <c:pt idx="2052">
                  <c:v>10.098613886533611</c:v>
                </c:pt>
                <c:pt idx="2053">
                  <c:v>10.098613886533611</c:v>
                </c:pt>
                <c:pt idx="2054">
                  <c:v>10.098613886533611</c:v>
                </c:pt>
                <c:pt idx="2055">
                  <c:v>10.098613886533611</c:v>
                </c:pt>
                <c:pt idx="2056">
                  <c:v>10.098613886533611</c:v>
                </c:pt>
                <c:pt idx="2057">
                  <c:v>10.098613886533611</c:v>
                </c:pt>
                <c:pt idx="2058">
                  <c:v>10.098613886533611</c:v>
                </c:pt>
                <c:pt idx="2059">
                  <c:v>10.098613886533611</c:v>
                </c:pt>
                <c:pt idx="2060">
                  <c:v>10.098613886533611</c:v>
                </c:pt>
                <c:pt idx="2061">
                  <c:v>10.098613886533611</c:v>
                </c:pt>
                <c:pt idx="2062">
                  <c:v>10.098613886533611</c:v>
                </c:pt>
                <c:pt idx="2063">
                  <c:v>10.098613886533611</c:v>
                </c:pt>
                <c:pt idx="2064">
                  <c:v>10.098613886533611</c:v>
                </c:pt>
                <c:pt idx="2065">
                  <c:v>10.098613886533611</c:v>
                </c:pt>
                <c:pt idx="2066">
                  <c:v>10.098613886533611</c:v>
                </c:pt>
                <c:pt idx="2067">
                  <c:v>10.098613886533611</c:v>
                </c:pt>
                <c:pt idx="2068">
                  <c:v>10.098613886533611</c:v>
                </c:pt>
                <c:pt idx="2069">
                  <c:v>10.098613886533611</c:v>
                </c:pt>
                <c:pt idx="2070">
                  <c:v>10.098613886533611</c:v>
                </c:pt>
                <c:pt idx="2071">
                  <c:v>10.098613886533611</c:v>
                </c:pt>
                <c:pt idx="2072">
                  <c:v>10.098613886533611</c:v>
                </c:pt>
                <c:pt idx="2073">
                  <c:v>10.098613886533611</c:v>
                </c:pt>
                <c:pt idx="2074">
                  <c:v>10.098613886533611</c:v>
                </c:pt>
                <c:pt idx="2075">
                  <c:v>10.098613886533611</c:v>
                </c:pt>
                <c:pt idx="2076">
                  <c:v>10.098613886533611</c:v>
                </c:pt>
                <c:pt idx="2077">
                  <c:v>10.098613886533611</c:v>
                </c:pt>
                <c:pt idx="2078">
                  <c:v>10.098613886533611</c:v>
                </c:pt>
                <c:pt idx="2079">
                  <c:v>10.098613886533611</c:v>
                </c:pt>
                <c:pt idx="2080">
                  <c:v>10.098613886533611</c:v>
                </c:pt>
                <c:pt idx="2081">
                  <c:v>10.098613886533611</c:v>
                </c:pt>
                <c:pt idx="2082">
                  <c:v>10.098613886533611</c:v>
                </c:pt>
                <c:pt idx="2083">
                  <c:v>10.098613886533611</c:v>
                </c:pt>
                <c:pt idx="2084">
                  <c:v>10.098613886533611</c:v>
                </c:pt>
                <c:pt idx="2085">
                  <c:v>10.098613886533611</c:v>
                </c:pt>
                <c:pt idx="2086">
                  <c:v>10.098613886533611</c:v>
                </c:pt>
                <c:pt idx="2087">
                  <c:v>10.098613886533611</c:v>
                </c:pt>
                <c:pt idx="2088">
                  <c:v>10.098613886533611</c:v>
                </c:pt>
                <c:pt idx="2089">
                  <c:v>10.098613886533611</c:v>
                </c:pt>
                <c:pt idx="2090">
                  <c:v>10.098613886533611</c:v>
                </c:pt>
                <c:pt idx="2091">
                  <c:v>10.098613886533611</c:v>
                </c:pt>
                <c:pt idx="2092">
                  <c:v>10.098613886533611</c:v>
                </c:pt>
                <c:pt idx="2093">
                  <c:v>10.098613886533611</c:v>
                </c:pt>
                <c:pt idx="2094">
                  <c:v>10.098613886533611</c:v>
                </c:pt>
                <c:pt idx="2095">
                  <c:v>10.098613886533611</c:v>
                </c:pt>
                <c:pt idx="2096">
                  <c:v>10.098613886533611</c:v>
                </c:pt>
                <c:pt idx="2097">
                  <c:v>10.098613886533611</c:v>
                </c:pt>
                <c:pt idx="2098">
                  <c:v>10.098613886533611</c:v>
                </c:pt>
                <c:pt idx="2099">
                  <c:v>10.098613886533611</c:v>
                </c:pt>
                <c:pt idx="2100">
                  <c:v>10.098613886533611</c:v>
                </c:pt>
                <c:pt idx="2101">
                  <c:v>10.098613886533611</c:v>
                </c:pt>
                <c:pt idx="2102">
                  <c:v>10.098613886533611</c:v>
                </c:pt>
                <c:pt idx="2103">
                  <c:v>10.098613886533611</c:v>
                </c:pt>
                <c:pt idx="2104">
                  <c:v>10.098613886533611</c:v>
                </c:pt>
                <c:pt idx="2105">
                  <c:v>10.098613886533611</c:v>
                </c:pt>
                <c:pt idx="2106">
                  <c:v>10.098613886533611</c:v>
                </c:pt>
                <c:pt idx="2107">
                  <c:v>10.098613886533611</c:v>
                </c:pt>
                <c:pt idx="2108">
                  <c:v>10.098613886533611</c:v>
                </c:pt>
                <c:pt idx="2109">
                  <c:v>10.098613886533611</c:v>
                </c:pt>
                <c:pt idx="2110">
                  <c:v>10.098613886533611</c:v>
                </c:pt>
                <c:pt idx="2111">
                  <c:v>10.098613886533611</c:v>
                </c:pt>
                <c:pt idx="2112">
                  <c:v>10.098613886533611</c:v>
                </c:pt>
                <c:pt idx="2113">
                  <c:v>10.098613886533611</c:v>
                </c:pt>
                <c:pt idx="2114">
                  <c:v>10.098613886533611</c:v>
                </c:pt>
                <c:pt idx="2115">
                  <c:v>10.098613886533611</c:v>
                </c:pt>
                <c:pt idx="2116">
                  <c:v>10.098613886533611</c:v>
                </c:pt>
                <c:pt idx="2117">
                  <c:v>10.098613886533611</c:v>
                </c:pt>
                <c:pt idx="2118">
                  <c:v>10.098613886533611</c:v>
                </c:pt>
                <c:pt idx="2119">
                  <c:v>10.098613886533611</c:v>
                </c:pt>
                <c:pt idx="2120">
                  <c:v>10.098613886533611</c:v>
                </c:pt>
                <c:pt idx="2121">
                  <c:v>10.098613886533611</c:v>
                </c:pt>
                <c:pt idx="2122">
                  <c:v>10.098613886533611</c:v>
                </c:pt>
                <c:pt idx="2123">
                  <c:v>10.098613886533611</c:v>
                </c:pt>
                <c:pt idx="2124">
                  <c:v>10.098613886533611</c:v>
                </c:pt>
                <c:pt idx="2125">
                  <c:v>10.098613886533611</c:v>
                </c:pt>
                <c:pt idx="2126">
                  <c:v>10.098613886533611</c:v>
                </c:pt>
                <c:pt idx="2127">
                  <c:v>10.098613886533611</c:v>
                </c:pt>
                <c:pt idx="2128">
                  <c:v>10.098613886533611</c:v>
                </c:pt>
                <c:pt idx="2129">
                  <c:v>10.098613886533611</c:v>
                </c:pt>
                <c:pt idx="2130">
                  <c:v>10.098613886533611</c:v>
                </c:pt>
                <c:pt idx="2131">
                  <c:v>10.098613886533611</c:v>
                </c:pt>
                <c:pt idx="2132">
                  <c:v>10.098613886533611</c:v>
                </c:pt>
                <c:pt idx="2133">
                  <c:v>10.098613886533611</c:v>
                </c:pt>
                <c:pt idx="2134">
                  <c:v>10.098613886533611</c:v>
                </c:pt>
                <c:pt idx="2135">
                  <c:v>10.098613886533611</c:v>
                </c:pt>
                <c:pt idx="2136">
                  <c:v>10.098613886533611</c:v>
                </c:pt>
                <c:pt idx="2137">
                  <c:v>10.098613886533611</c:v>
                </c:pt>
                <c:pt idx="2138">
                  <c:v>10.098613886533611</c:v>
                </c:pt>
                <c:pt idx="2139">
                  <c:v>10.098613886533611</c:v>
                </c:pt>
                <c:pt idx="2140">
                  <c:v>10.098613886533611</c:v>
                </c:pt>
                <c:pt idx="2141">
                  <c:v>10.098613886533611</c:v>
                </c:pt>
                <c:pt idx="2142">
                  <c:v>10.098613886533611</c:v>
                </c:pt>
                <c:pt idx="2143">
                  <c:v>10.098613886533611</c:v>
                </c:pt>
                <c:pt idx="2144">
                  <c:v>10.098613886533611</c:v>
                </c:pt>
                <c:pt idx="2145">
                  <c:v>10.098613886533611</c:v>
                </c:pt>
                <c:pt idx="2146">
                  <c:v>10.098613886533611</c:v>
                </c:pt>
                <c:pt idx="2147">
                  <c:v>10.098613886533611</c:v>
                </c:pt>
                <c:pt idx="2148">
                  <c:v>10.098613886533611</c:v>
                </c:pt>
                <c:pt idx="2149">
                  <c:v>10.098613886533611</c:v>
                </c:pt>
                <c:pt idx="2150">
                  <c:v>10.098613886533611</c:v>
                </c:pt>
                <c:pt idx="2151">
                  <c:v>10.098613886533611</c:v>
                </c:pt>
                <c:pt idx="2152">
                  <c:v>10.098613886533611</c:v>
                </c:pt>
                <c:pt idx="2153">
                  <c:v>10.098613886533611</c:v>
                </c:pt>
                <c:pt idx="2154">
                  <c:v>10.098613886533611</c:v>
                </c:pt>
                <c:pt idx="2155">
                  <c:v>10.098613886533611</c:v>
                </c:pt>
                <c:pt idx="2156">
                  <c:v>10.098613886533611</c:v>
                </c:pt>
                <c:pt idx="2157">
                  <c:v>10.098613886533611</c:v>
                </c:pt>
                <c:pt idx="2158">
                  <c:v>10.098613886533611</c:v>
                </c:pt>
                <c:pt idx="2159">
                  <c:v>10.098613886533611</c:v>
                </c:pt>
                <c:pt idx="2160">
                  <c:v>10.098613886533611</c:v>
                </c:pt>
                <c:pt idx="2161">
                  <c:v>10.098613886533611</c:v>
                </c:pt>
                <c:pt idx="2162">
                  <c:v>10.098613886533611</c:v>
                </c:pt>
                <c:pt idx="2163">
                  <c:v>10.098613886533611</c:v>
                </c:pt>
                <c:pt idx="2164">
                  <c:v>10.098613886533611</c:v>
                </c:pt>
                <c:pt idx="2165">
                  <c:v>10.098613886533611</c:v>
                </c:pt>
                <c:pt idx="2166">
                  <c:v>10.098613886533611</c:v>
                </c:pt>
                <c:pt idx="2167">
                  <c:v>10.098613886533611</c:v>
                </c:pt>
                <c:pt idx="2168">
                  <c:v>10.098613886533611</c:v>
                </c:pt>
                <c:pt idx="2169">
                  <c:v>10.098613886533611</c:v>
                </c:pt>
                <c:pt idx="2170">
                  <c:v>10.098613886533611</c:v>
                </c:pt>
                <c:pt idx="2171">
                  <c:v>10.098613886533611</c:v>
                </c:pt>
                <c:pt idx="2172">
                  <c:v>10.098613886533611</c:v>
                </c:pt>
                <c:pt idx="2173">
                  <c:v>10.098613886533611</c:v>
                </c:pt>
                <c:pt idx="2174">
                  <c:v>10.098613886533611</c:v>
                </c:pt>
                <c:pt idx="2175">
                  <c:v>10.098613886533611</c:v>
                </c:pt>
                <c:pt idx="2176">
                  <c:v>10.098613886533611</c:v>
                </c:pt>
                <c:pt idx="2177">
                  <c:v>10.098613886533611</c:v>
                </c:pt>
                <c:pt idx="2178">
                  <c:v>10.098613886533611</c:v>
                </c:pt>
                <c:pt idx="2179">
                  <c:v>10.098613886533611</c:v>
                </c:pt>
                <c:pt idx="2180">
                  <c:v>10.098613886533611</c:v>
                </c:pt>
                <c:pt idx="2181">
                  <c:v>10.098613886533611</c:v>
                </c:pt>
                <c:pt idx="2182">
                  <c:v>10.098613886533611</c:v>
                </c:pt>
                <c:pt idx="2183">
                  <c:v>10.098613886533611</c:v>
                </c:pt>
                <c:pt idx="2184">
                  <c:v>10.098613886533611</c:v>
                </c:pt>
                <c:pt idx="2185">
                  <c:v>10.098613886533611</c:v>
                </c:pt>
                <c:pt idx="2186">
                  <c:v>10.098613886533611</c:v>
                </c:pt>
                <c:pt idx="2187">
                  <c:v>10.098613886533611</c:v>
                </c:pt>
                <c:pt idx="2188">
                  <c:v>10.098613886533611</c:v>
                </c:pt>
                <c:pt idx="2189">
                  <c:v>10.098613886533611</c:v>
                </c:pt>
                <c:pt idx="2190">
                  <c:v>10.098613886533611</c:v>
                </c:pt>
                <c:pt idx="2191">
                  <c:v>10.098613886533611</c:v>
                </c:pt>
                <c:pt idx="2192">
                  <c:v>10.098613886533611</c:v>
                </c:pt>
                <c:pt idx="2193">
                  <c:v>10.098613886533611</c:v>
                </c:pt>
                <c:pt idx="2194">
                  <c:v>10.098613886533611</c:v>
                </c:pt>
                <c:pt idx="2195">
                  <c:v>10.098613886533611</c:v>
                </c:pt>
                <c:pt idx="2196">
                  <c:v>10.098613886533611</c:v>
                </c:pt>
                <c:pt idx="2197">
                  <c:v>10.098613886533611</c:v>
                </c:pt>
                <c:pt idx="2198">
                  <c:v>10.098613886533611</c:v>
                </c:pt>
                <c:pt idx="2199">
                  <c:v>10.098613886533611</c:v>
                </c:pt>
                <c:pt idx="2200">
                  <c:v>10.098613886533611</c:v>
                </c:pt>
                <c:pt idx="2201">
                  <c:v>10.098613886533611</c:v>
                </c:pt>
                <c:pt idx="2202">
                  <c:v>10.098613886533611</c:v>
                </c:pt>
                <c:pt idx="2203">
                  <c:v>10.098613886533611</c:v>
                </c:pt>
                <c:pt idx="2204">
                  <c:v>10.098613886533611</c:v>
                </c:pt>
                <c:pt idx="2205">
                  <c:v>10.098613886533611</c:v>
                </c:pt>
                <c:pt idx="2206">
                  <c:v>10.098613886533611</c:v>
                </c:pt>
                <c:pt idx="2207">
                  <c:v>10.098613886533611</c:v>
                </c:pt>
                <c:pt idx="2208">
                  <c:v>10.098613886533611</c:v>
                </c:pt>
                <c:pt idx="2209">
                  <c:v>10.098613886533611</c:v>
                </c:pt>
                <c:pt idx="2210">
                  <c:v>10.098613886533611</c:v>
                </c:pt>
                <c:pt idx="2211">
                  <c:v>10.098613886533611</c:v>
                </c:pt>
                <c:pt idx="2212">
                  <c:v>10.098613886533611</c:v>
                </c:pt>
                <c:pt idx="2213">
                  <c:v>10.098613886533611</c:v>
                </c:pt>
                <c:pt idx="2214">
                  <c:v>10.098613886533611</c:v>
                </c:pt>
                <c:pt idx="2215">
                  <c:v>10.098613886533611</c:v>
                </c:pt>
                <c:pt idx="2216">
                  <c:v>10.098613886533611</c:v>
                </c:pt>
                <c:pt idx="2217">
                  <c:v>10.098613886533611</c:v>
                </c:pt>
                <c:pt idx="2218">
                  <c:v>10.098613886533611</c:v>
                </c:pt>
                <c:pt idx="2219">
                  <c:v>10.098613886533611</c:v>
                </c:pt>
                <c:pt idx="2220">
                  <c:v>10.098613886533611</c:v>
                </c:pt>
                <c:pt idx="2221">
                  <c:v>10.098613886533611</c:v>
                </c:pt>
                <c:pt idx="2222">
                  <c:v>10.098613886533611</c:v>
                </c:pt>
                <c:pt idx="2223">
                  <c:v>10.098613886533611</c:v>
                </c:pt>
                <c:pt idx="2224">
                  <c:v>10.098613886533611</c:v>
                </c:pt>
                <c:pt idx="2225">
                  <c:v>10.098613886533611</c:v>
                </c:pt>
                <c:pt idx="2226">
                  <c:v>10.098613886533611</c:v>
                </c:pt>
                <c:pt idx="2227">
                  <c:v>10.098613886533611</c:v>
                </c:pt>
                <c:pt idx="2228">
                  <c:v>10.098613886533611</c:v>
                </c:pt>
                <c:pt idx="2229">
                  <c:v>10.098613886533611</c:v>
                </c:pt>
                <c:pt idx="2230">
                  <c:v>10.098613886533611</c:v>
                </c:pt>
                <c:pt idx="2231">
                  <c:v>10.098613886533611</c:v>
                </c:pt>
                <c:pt idx="2232">
                  <c:v>10.098613886533611</c:v>
                </c:pt>
                <c:pt idx="2233">
                  <c:v>10.098613886533611</c:v>
                </c:pt>
                <c:pt idx="2234">
                  <c:v>10.098613886533611</c:v>
                </c:pt>
                <c:pt idx="2235">
                  <c:v>10.098613886533611</c:v>
                </c:pt>
                <c:pt idx="2236">
                  <c:v>10.098613886533611</c:v>
                </c:pt>
                <c:pt idx="2237">
                  <c:v>10.098613886533611</c:v>
                </c:pt>
                <c:pt idx="2238">
                  <c:v>10.098613886533611</c:v>
                </c:pt>
                <c:pt idx="2239">
                  <c:v>10.098613886533611</c:v>
                </c:pt>
                <c:pt idx="2240">
                  <c:v>10.098613886533611</c:v>
                </c:pt>
                <c:pt idx="2241">
                  <c:v>10.098613886533611</c:v>
                </c:pt>
                <c:pt idx="2242">
                  <c:v>10.098613886533611</c:v>
                </c:pt>
                <c:pt idx="2243">
                  <c:v>10.098613886533611</c:v>
                </c:pt>
                <c:pt idx="2244">
                  <c:v>10.098613886533611</c:v>
                </c:pt>
                <c:pt idx="2245">
                  <c:v>10.098613886533611</c:v>
                </c:pt>
                <c:pt idx="2246">
                  <c:v>10.098613886533611</c:v>
                </c:pt>
                <c:pt idx="2247">
                  <c:v>10.098613886533611</c:v>
                </c:pt>
                <c:pt idx="2248">
                  <c:v>10.098613886533611</c:v>
                </c:pt>
                <c:pt idx="2249">
                  <c:v>10.098613886533611</c:v>
                </c:pt>
                <c:pt idx="2250">
                  <c:v>10.098613886533611</c:v>
                </c:pt>
                <c:pt idx="2251">
                  <c:v>10.098613886533611</c:v>
                </c:pt>
                <c:pt idx="2252">
                  <c:v>10.098613886533611</c:v>
                </c:pt>
                <c:pt idx="2253">
                  <c:v>10.098613886533611</c:v>
                </c:pt>
                <c:pt idx="2254">
                  <c:v>10.098613886533611</c:v>
                </c:pt>
                <c:pt idx="2255">
                  <c:v>10.098613886533611</c:v>
                </c:pt>
                <c:pt idx="2256">
                  <c:v>10.098613886533611</c:v>
                </c:pt>
                <c:pt idx="2257">
                  <c:v>10.098613886533611</c:v>
                </c:pt>
                <c:pt idx="2258">
                  <c:v>10.098613886533611</c:v>
                </c:pt>
                <c:pt idx="2259">
                  <c:v>10.098613886533611</c:v>
                </c:pt>
                <c:pt idx="2260">
                  <c:v>10.098613886533611</c:v>
                </c:pt>
                <c:pt idx="2261">
                  <c:v>10.098613886533611</c:v>
                </c:pt>
                <c:pt idx="2262">
                  <c:v>10.098613886533611</c:v>
                </c:pt>
                <c:pt idx="2263">
                  <c:v>10.098613886533611</c:v>
                </c:pt>
                <c:pt idx="2264">
                  <c:v>10.098613886533611</c:v>
                </c:pt>
                <c:pt idx="2265">
                  <c:v>10.098613886533611</c:v>
                </c:pt>
                <c:pt idx="2266">
                  <c:v>10.098613886533611</c:v>
                </c:pt>
                <c:pt idx="2267">
                  <c:v>10.098613886533611</c:v>
                </c:pt>
                <c:pt idx="2268">
                  <c:v>10.098613886533611</c:v>
                </c:pt>
                <c:pt idx="2269">
                  <c:v>10.098613886533611</c:v>
                </c:pt>
                <c:pt idx="2270">
                  <c:v>10.098613886533611</c:v>
                </c:pt>
                <c:pt idx="2271">
                  <c:v>10.098613886533611</c:v>
                </c:pt>
                <c:pt idx="2272">
                  <c:v>10.098613886533611</c:v>
                </c:pt>
                <c:pt idx="2273">
                  <c:v>10.098613886533611</c:v>
                </c:pt>
                <c:pt idx="2274">
                  <c:v>10.098613886533611</c:v>
                </c:pt>
                <c:pt idx="2275">
                  <c:v>10.098613886533611</c:v>
                </c:pt>
                <c:pt idx="2276">
                  <c:v>10.098613886533611</c:v>
                </c:pt>
                <c:pt idx="2277">
                  <c:v>10.098613886533611</c:v>
                </c:pt>
                <c:pt idx="2278">
                  <c:v>10.098613886533611</c:v>
                </c:pt>
                <c:pt idx="2279">
                  <c:v>10.098613886533611</c:v>
                </c:pt>
                <c:pt idx="2280">
                  <c:v>10.098613886533611</c:v>
                </c:pt>
                <c:pt idx="2281">
                  <c:v>10.098613886533611</c:v>
                </c:pt>
                <c:pt idx="2282">
                  <c:v>10.098613886533611</c:v>
                </c:pt>
                <c:pt idx="2283">
                  <c:v>10.098613886533611</c:v>
                </c:pt>
                <c:pt idx="2284">
                  <c:v>10.098613886533611</c:v>
                </c:pt>
                <c:pt idx="2285">
                  <c:v>10.098613886533611</c:v>
                </c:pt>
                <c:pt idx="2286">
                  <c:v>10.098613886533611</c:v>
                </c:pt>
                <c:pt idx="2287">
                  <c:v>10.098613886533611</c:v>
                </c:pt>
                <c:pt idx="2288">
                  <c:v>10.098613886533611</c:v>
                </c:pt>
                <c:pt idx="2289">
                  <c:v>10.098613886533611</c:v>
                </c:pt>
                <c:pt idx="2290">
                  <c:v>10.098613886533611</c:v>
                </c:pt>
                <c:pt idx="2291">
                  <c:v>10.098613886533611</c:v>
                </c:pt>
                <c:pt idx="2292">
                  <c:v>10.098613886533611</c:v>
                </c:pt>
                <c:pt idx="2293">
                  <c:v>10.098613886533611</c:v>
                </c:pt>
                <c:pt idx="2294">
                  <c:v>10.098613886533611</c:v>
                </c:pt>
                <c:pt idx="2295">
                  <c:v>10.098613886533611</c:v>
                </c:pt>
                <c:pt idx="2296">
                  <c:v>10.098613886533611</c:v>
                </c:pt>
                <c:pt idx="2297">
                  <c:v>10.098613886533611</c:v>
                </c:pt>
                <c:pt idx="2298">
                  <c:v>10.098613886533611</c:v>
                </c:pt>
                <c:pt idx="2299">
                  <c:v>10.098613886533611</c:v>
                </c:pt>
                <c:pt idx="2300">
                  <c:v>10.098613886533611</c:v>
                </c:pt>
                <c:pt idx="2301">
                  <c:v>10.098613886533611</c:v>
                </c:pt>
                <c:pt idx="2302">
                  <c:v>10.098613886533611</c:v>
                </c:pt>
                <c:pt idx="2303">
                  <c:v>10.098613886533611</c:v>
                </c:pt>
                <c:pt idx="2304">
                  <c:v>10.098613886533611</c:v>
                </c:pt>
                <c:pt idx="2305">
                  <c:v>10.098613886533611</c:v>
                </c:pt>
                <c:pt idx="2306">
                  <c:v>10.098613886533611</c:v>
                </c:pt>
                <c:pt idx="2307">
                  <c:v>10.098613886533611</c:v>
                </c:pt>
                <c:pt idx="2308">
                  <c:v>10.098613886533611</c:v>
                </c:pt>
                <c:pt idx="2309">
                  <c:v>10.098613886533611</c:v>
                </c:pt>
                <c:pt idx="2310">
                  <c:v>10.098613886533611</c:v>
                </c:pt>
                <c:pt idx="2311">
                  <c:v>10.098613886533611</c:v>
                </c:pt>
                <c:pt idx="2312">
                  <c:v>10.098613886533611</c:v>
                </c:pt>
                <c:pt idx="2313">
                  <c:v>10.098613886533611</c:v>
                </c:pt>
                <c:pt idx="2314">
                  <c:v>10.098613886533611</c:v>
                </c:pt>
                <c:pt idx="2315">
                  <c:v>10.098613886533611</c:v>
                </c:pt>
                <c:pt idx="2316">
                  <c:v>10.098613886533611</c:v>
                </c:pt>
                <c:pt idx="2317">
                  <c:v>10.098613886533611</c:v>
                </c:pt>
                <c:pt idx="2318">
                  <c:v>10.098613886533611</c:v>
                </c:pt>
                <c:pt idx="2319">
                  <c:v>10.098613886533611</c:v>
                </c:pt>
                <c:pt idx="2320">
                  <c:v>10.098613886533611</c:v>
                </c:pt>
                <c:pt idx="2321">
                  <c:v>10.098613886533611</c:v>
                </c:pt>
                <c:pt idx="2322">
                  <c:v>10.098613886533611</c:v>
                </c:pt>
                <c:pt idx="2323">
                  <c:v>10.098613886533611</c:v>
                </c:pt>
                <c:pt idx="2324">
                  <c:v>10.098613886533611</c:v>
                </c:pt>
                <c:pt idx="2325">
                  <c:v>10.098613886533611</c:v>
                </c:pt>
                <c:pt idx="2326">
                  <c:v>10.098613886533611</c:v>
                </c:pt>
                <c:pt idx="2327">
                  <c:v>10.098613886533611</c:v>
                </c:pt>
                <c:pt idx="2328">
                  <c:v>10.098613886533611</c:v>
                </c:pt>
                <c:pt idx="2329">
                  <c:v>10.098613886533611</c:v>
                </c:pt>
                <c:pt idx="2330">
                  <c:v>10.098613886533611</c:v>
                </c:pt>
                <c:pt idx="2331">
                  <c:v>10.098613886533611</c:v>
                </c:pt>
                <c:pt idx="2332">
                  <c:v>10.098613886533611</c:v>
                </c:pt>
                <c:pt idx="2333">
                  <c:v>10.098613886533611</c:v>
                </c:pt>
                <c:pt idx="2334">
                  <c:v>10.098613886533611</c:v>
                </c:pt>
                <c:pt idx="2335">
                  <c:v>10.098613886533611</c:v>
                </c:pt>
                <c:pt idx="2336">
                  <c:v>10.098613886533611</c:v>
                </c:pt>
                <c:pt idx="2337">
                  <c:v>10.098613886533611</c:v>
                </c:pt>
                <c:pt idx="2338">
                  <c:v>10.098613886533611</c:v>
                </c:pt>
                <c:pt idx="2339">
                  <c:v>10.098613886533611</c:v>
                </c:pt>
                <c:pt idx="2340">
                  <c:v>10.098613886533611</c:v>
                </c:pt>
                <c:pt idx="2341">
                  <c:v>10.098613886533611</c:v>
                </c:pt>
                <c:pt idx="2342">
                  <c:v>10.098613886533611</c:v>
                </c:pt>
                <c:pt idx="2343">
                  <c:v>10.098613886533611</c:v>
                </c:pt>
                <c:pt idx="2344">
                  <c:v>10.098613886533611</c:v>
                </c:pt>
                <c:pt idx="2345">
                  <c:v>10.098613886533611</c:v>
                </c:pt>
                <c:pt idx="2346">
                  <c:v>10.098613886533611</c:v>
                </c:pt>
                <c:pt idx="2347">
                  <c:v>10.098613886533611</c:v>
                </c:pt>
                <c:pt idx="2348">
                  <c:v>10.098613886533611</c:v>
                </c:pt>
                <c:pt idx="2349">
                  <c:v>10.098613886533611</c:v>
                </c:pt>
                <c:pt idx="2350">
                  <c:v>10.098613886533611</c:v>
                </c:pt>
                <c:pt idx="2351">
                  <c:v>10.098613886533611</c:v>
                </c:pt>
                <c:pt idx="2352">
                  <c:v>10.098613886533611</c:v>
                </c:pt>
                <c:pt idx="2353">
                  <c:v>10.098613886533611</c:v>
                </c:pt>
                <c:pt idx="2354">
                  <c:v>10.098613886533611</c:v>
                </c:pt>
                <c:pt idx="2355">
                  <c:v>10.098613886533611</c:v>
                </c:pt>
                <c:pt idx="2356">
                  <c:v>10.098613886533611</c:v>
                </c:pt>
                <c:pt idx="2357">
                  <c:v>10.098613886533611</c:v>
                </c:pt>
                <c:pt idx="2358">
                  <c:v>10.098613886533611</c:v>
                </c:pt>
                <c:pt idx="2359">
                  <c:v>10.098613886533611</c:v>
                </c:pt>
                <c:pt idx="2360">
                  <c:v>10.098613886533611</c:v>
                </c:pt>
                <c:pt idx="2361">
                  <c:v>10.098613886533611</c:v>
                </c:pt>
                <c:pt idx="2362">
                  <c:v>10.098613886533611</c:v>
                </c:pt>
                <c:pt idx="2363">
                  <c:v>10.098613886533611</c:v>
                </c:pt>
                <c:pt idx="2364">
                  <c:v>10.098613886533611</c:v>
                </c:pt>
                <c:pt idx="2365">
                  <c:v>10.098613886533611</c:v>
                </c:pt>
                <c:pt idx="2366">
                  <c:v>10.098613886533611</c:v>
                </c:pt>
                <c:pt idx="2367">
                  <c:v>10.098613886533611</c:v>
                </c:pt>
                <c:pt idx="2368">
                  <c:v>10.098613886533611</c:v>
                </c:pt>
                <c:pt idx="2369">
                  <c:v>10.098613886533611</c:v>
                </c:pt>
                <c:pt idx="2370">
                  <c:v>10.098613886533611</c:v>
                </c:pt>
                <c:pt idx="2371">
                  <c:v>10.098613886533611</c:v>
                </c:pt>
                <c:pt idx="2372">
                  <c:v>10.098613886533611</c:v>
                </c:pt>
                <c:pt idx="2373">
                  <c:v>10.098613886533611</c:v>
                </c:pt>
                <c:pt idx="2374">
                  <c:v>10.098613886533611</c:v>
                </c:pt>
                <c:pt idx="2375">
                  <c:v>10.098613886533611</c:v>
                </c:pt>
                <c:pt idx="2376">
                  <c:v>10.098613886533611</c:v>
                </c:pt>
                <c:pt idx="2377">
                  <c:v>10.098613886533611</c:v>
                </c:pt>
                <c:pt idx="2378">
                  <c:v>10.098613886533611</c:v>
                </c:pt>
                <c:pt idx="2379">
                  <c:v>10.098613886533611</c:v>
                </c:pt>
                <c:pt idx="2380">
                  <c:v>10.098613886533611</c:v>
                </c:pt>
                <c:pt idx="2381">
                  <c:v>10.098613886533611</c:v>
                </c:pt>
                <c:pt idx="2382">
                  <c:v>10.098613886533611</c:v>
                </c:pt>
                <c:pt idx="2383">
                  <c:v>10.098613886533611</c:v>
                </c:pt>
                <c:pt idx="2384">
                  <c:v>10.098613886533611</c:v>
                </c:pt>
                <c:pt idx="2385">
                  <c:v>10.098613886533611</c:v>
                </c:pt>
                <c:pt idx="2386">
                  <c:v>10.098613886533611</c:v>
                </c:pt>
                <c:pt idx="2387">
                  <c:v>10.098613886533611</c:v>
                </c:pt>
                <c:pt idx="2388">
                  <c:v>10.098613886533611</c:v>
                </c:pt>
                <c:pt idx="2389">
                  <c:v>10.098613886533611</c:v>
                </c:pt>
                <c:pt idx="2390">
                  <c:v>10.098613886533611</c:v>
                </c:pt>
                <c:pt idx="2391">
                  <c:v>10.098613886533611</c:v>
                </c:pt>
                <c:pt idx="2392">
                  <c:v>10.098613886533611</c:v>
                </c:pt>
                <c:pt idx="2393">
                  <c:v>10.098613886533611</c:v>
                </c:pt>
                <c:pt idx="2394">
                  <c:v>10.098613886533611</c:v>
                </c:pt>
                <c:pt idx="2395">
                  <c:v>10.098613886533611</c:v>
                </c:pt>
                <c:pt idx="2396">
                  <c:v>10.098613886533611</c:v>
                </c:pt>
                <c:pt idx="2397">
                  <c:v>10.098613886533611</c:v>
                </c:pt>
                <c:pt idx="2398">
                  <c:v>10.098613886533611</c:v>
                </c:pt>
                <c:pt idx="2399">
                  <c:v>10.098613886533611</c:v>
                </c:pt>
                <c:pt idx="2400">
                  <c:v>10.098613886533611</c:v>
                </c:pt>
                <c:pt idx="2401">
                  <c:v>10.098613886533611</c:v>
                </c:pt>
                <c:pt idx="2402">
                  <c:v>10.098613886533611</c:v>
                </c:pt>
                <c:pt idx="2403">
                  <c:v>10.098613886533611</c:v>
                </c:pt>
                <c:pt idx="2404">
                  <c:v>10.098613886533611</c:v>
                </c:pt>
                <c:pt idx="2405">
                  <c:v>10.098613886533611</c:v>
                </c:pt>
                <c:pt idx="2406">
                  <c:v>10.098613886533611</c:v>
                </c:pt>
                <c:pt idx="2407">
                  <c:v>10.098613886533611</c:v>
                </c:pt>
                <c:pt idx="2408">
                  <c:v>10.098613886533611</c:v>
                </c:pt>
                <c:pt idx="2409">
                  <c:v>10.098613886533611</c:v>
                </c:pt>
                <c:pt idx="2410">
                  <c:v>10.098613886533611</c:v>
                </c:pt>
                <c:pt idx="2411">
                  <c:v>10.098613886533611</c:v>
                </c:pt>
                <c:pt idx="2412">
                  <c:v>10.098613886533611</c:v>
                </c:pt>
                <c:pt idx="2413">
                  <c:v>10.098613886533611</c:v>
                </c:pt>
                <c:pt idx="2414">
                  <c:v>10.098613886533611</c:v>
                </c:pt>
                <c:pt idx="2415">
                  <c:v>10.098613886533611</c:v>
                </c:pt>
                <c:pt idx="2416">
                  <c:v>10.098613886533611</c:v>
                </c:pt>
                <c:pt idx="2417">
                  <c:v>10.098613886533611</c:v>
                </c:pt>
                <c:pt idx="2418">
                  <c:v>10.098613886533611</c:v>
                </c:pt>
                <c:pt idx="2419">
                  <c:v>10.098613886533611</c:v>
                </c:pt>
                <c:pt idx="2420">
                  <c:v>10.098613886533611</c:v>
                </c:pt>
                <c:pt idx="2421">
                  <c:v>10.098613886533611</c:v>
                </c:pt>
                <c:pt idx="2422">
                  <c:v>10.098613886533611</c:v>
                </c:pt>
                <c:pt idx="2423">
                  <c:v>10.098613886533611</c:v>
                </c:pt>
                <c:pt idx="2424">
                  <c:v>10.098613886533611</c:v>
                </c:pt>
                <c:pt idx="2425">
                  <c:v>10.098613886533611</c:v>
                </c:pt>
                <c:pt idx="2426">
                  <c:v>10.098613886533611</c:v>
                </c:pt>
                <c:pt idx="2427">
                  <c:v>10.098613886533611</c:v>
                </c:pt>
                <c:pt idx="2428">
                  <c:v>10.098613886533611</c:v>
                </c:pt>
                <c:pt idx="2429">
                  <c:v>10.098613886533611</c:v>
                </c:pt>
                <c:pt idx="2430">
                  <c:v>10.098613886533611</c:v>
                </c:pt>
                <c:pt idx="2431">
                  <c:v>10.098613886533611</c:v>
                </c:pt>
                <c:pt idx="2432">
                  <c:v>10.098613886533611</c:v>
                </c:pt>
                <c:pt idx="2433">
                  <c:v>10.098613886533611</c:v>
                </c:pt>
                <c:pt idx="2434">
                  <c:v>10.098613886533611</c:v>
                </c:pt>
                <c:pt idx="2435">
                  <c:v>10.098613886533611</c:v>
                </c:pt>
                <c:pt idx="2436">
                  <c:v>10.098613886533611</c:v>
                </c:pt>
                <c:pt idx="2437">
                  <c:v>10.098613886533611</c:v>
                </c:pt>
                <c:pt idx="2438">
                  <c:v>10.098613886533611</c:v>
                </c:pt>
                <c:pt idx="2439">
                  <c:v>10.098613886533611</c:v>
                </c:pt>
                <c:pt idx="2440">
                  <c:v>10.098613886533611</c:v>
                </c:pt>
                <c:pt idx="2441">
                  <c:v>10.098613886533611</c:v>
                </c:pt>
                <c:pt idx="2442">
                  <c:v>10.098613886533611</c:v>
                </c:pt>
                <c:pt idx="2443">
                  <c:v>10.098613886533611</c:v>
                </c:pt>
                <c:pt idx="2444">
                  <c:v>10.098613886533611</c:v>
                </c:pt>
                <c:pt idx="2445">
                  <c:v>10.098613886533611</c:v>
                </c:pt>
                <c:pt idx="2446">
                  <c:v>10.098613886533611</c:v>
                </c:pt>
                <c:pt idx="2447">
                  <c:v>10.098613886533611</c:v>
                </c:pt>
                <c:pt idx="2448">
                  <c:v>10.098613886533611</c:v>
                </c:pt>
                <c:pt idx="2449">
                  <c:v>10.098613886533611</c:v>
                </c:pt>
                <c:pt idx="2450">
                  <c:v>10.098613886533611</c:v>
                </c:pt>
                <c:pt idx="2451">
                  <c:v>10.098613886533611</c:v>
                </c:pt>
                <c:pt idx="2452">
                  <c:v>10.098613886533611</c:v>
                </c:pt>
                <c:pt idx="2453">
                  <c:v>10.098613886533611</c:v>
                </c:pt>
                <c:pt idx="2454">
                  <c:v>10.098613886533611</c:v>
                </c:pt>
                <c:pt idx="2455">
                  <c:v>10.098613886533611</c:v>
                </c:pt>
                <c:pt idx="2456">
                  <c:v>10.098613886533611</c:v>
                </c:pt>
                <c:pt idx="2457">
                  <c:v>10.098613886533611</c:v>
                </c:pt>
                <c:pt idx="2458">
                  <c:v>10.098613886533611</c:v>
                </c:pt>
                <c:pt idx="2459">
                  <c:v>10.098613886533611</c:v>
                </c:pt>
                <c:pt idx="2460">
                  <c:v>10.098613886533611</c:v>
                </c:pt>
                <c:pt idx="2461">
                  <c:v>10.098613886533611</c:v>
                </c:pt>
                <c:pt idx="2462">
                  <c:v>10.098613886533611</c:v>
                </c:pt>
                <c:pt idx="2463">
                  <c:v>10.098613886533611</c:v>
                </c:pt>
                <c:pt idx="2464">
                  <c:v>10.098613886533611</c:v>
                </c:pt>
                <c:pt idx="2465">
                  <c:v>10.098613886533611</c:v>
                </c:pt>
                <c:pt idx="2466">
                  <c:v>10.098613886533611</c:v>
                </c:pt>
                <c:pt idx="2467">
                  <c:v>10.098613886533611</c:v>
                </c:pt>
                <c:pt idx="2468">
                  <c:v>10.098613886533611</c:v>
                </c:pt>
                <c:pt idx="2469">
                  <c:v>10.098613886533611</c:v>
                </c:pt>
                <c:pt idx="2470">
                  <c:v>10.098613886533611</c:v>
                </c:pt>
                <c:pt idx="2471">
                  <c:v>10.098613886533611</c:v>
                </c:pt>
                <c:pt idx="2472">
                  <c:v>10.098613886533611</c:v>
                </c:pt>
                <c:pt idx="2473">
                  <c:v>10.098613886533611</c:v>
                </c:pt>
                <c:pt idx="2474">
                  <c:v>10.098613886533611</c:v>
                </c:pt>
                <c:pt idx="2475">
                  <c:v>10.098613886533611</c:v>
                </c:pt>
                <c:pt idx="2476">
                  <c:v>10.098613886533611</c:v>
                </c:pt>
                <c:pt idx="2477">
                  <c:v>10.098613886533611</c:v>
                </c:pt>
                <c:pt idx="2478">
                  <c:v>10.098613886533611</c:v>
                </c:pt>
                <c:pt idx="2479">
                  <c:v>10.098613886533611</c:v>
                </c:pt>
                <c:pt idx="2480">
                  <c:v>10.098613886533611</c:v>
                </c:pt>
                <c:pt idx="2481">
                  <c:v>10.098613886533611</c:v>
                </c:pt>
                <c:pt idx="2482">
                  <c:v>10.098613886533611</c:v>
                </c:pt>
                <c:pt idx="2483">
                  <c:v>10.098613886533611</c:v>
                </c:pt>
                <c:pt idx="2484">
                  <c:v>10.098613886533611</c:v>
                </c:pt>
                <c:pt idx="2485">
                  <c:v>10.098613886533611</c:v>
                </c:pt>
                <c:pt idx="2486">
                  <c:v>10.098613886533611</c:v>
                </c:pt>
                <c:pt idx="2487">
                  <c:v>10.098613886533611</c:v>
                </c:pt>
                <c:pt idx="2488">
                  <c:v>10.098613886533611</c:v>
                </c:pt>
                <c:pt idx="2489">
                  <c:v>10.098613886533611</c:v>
                </c:pt>
                <c:pt idx="2490">
                  <c:v>10.098613886533611</c:v>
                </c:pt>
                <c:pt idx="2491">
                  <c:v>10.098613886533611</c:v>
                </c:pt>
                <c:pt idx="2492">
                  <c:v>10.098613886533611</c:v>
                </c:pt>
                <c:pt idx="2493">
                  <c:v>10.098613886533611</c:v>
                </c:pt>
                <c:pt idx="2494">
                  <c:v>10.098613886533611</c:v>
                </c:pt>
                <c:pt idx="2495">
                  <c:v>10.098613886533611</c:v>
                </c:pt>
                <c:pt idx="2496">
                  <c:v>10.098613886533611</c:v>
                </c:pt>
                <c:pt idx="2497">
                  <c:v>10.098613886533611</c:v>
                </c:pt>
                <c:pt idx="2498">
                  <c:v>10.098613886533611</c:v>
                </c:pt>
                <c:pt idx="2499">
                  <c:v>10.098613886533611</c:v>
                </c:pt>
                <c:pt idx="2500">
                  <c:v>10.098613886533611</c:v>
                </c:pt>
                <c:pt idx="2501">
                  <c:v>10.098613886533611</c:v>
                </c:pt>
                <c:pt idx="2502">
                  <c:v>10.098613886533611</c:v>
                </c:pt>
                <c:pt idx="2503">
                  <c:v>10.098613886533611</c:v>
                </c:pt>
                <c:pt idx="2504">
                  <c:v>10.098613886533611</c:v>
                </c:pt>
                <c:pt idx="2505">
                  <c:v>10.098613886533611</c:v>
                </c:pt>
                <c:pt idx="2506">
                  <c:v>10.098613886533611</c:v>
                </c:pt>
                <c:pt idx="2507">
                  <c:v>10.098613886533611</c:v>
                </c:pt>
                <c:pt idx="2508">
                  <c:v>10.098613886533611</c:v>
                </c:pt>
                <c:pt idx="2509">
                  <c:v>10.098613886533611</c:v>
                </c:pt>
                <c:pt idx="2510">
                  <c:v>10.098613886533611</c:v>
                </c:pt>
                <c:pt idx="2511">
                  <c:v>10.098613886533611</c:v>
                </c:pt>
                <c:pt idx="2512">
                  <c:v>10.098613886533611</c:v>
                </c:pt>
                <c:pt idx="2513">
                  <c:v>10.098613886533611</c:v>
                </c:pt>
                <c:pt idx="2514">
                  <c:v>10.098613886533611</c:v>
                </c:pt>
                <c:pt idx="2515">
                  <c:v>10.098613886533611</c:v>
                </c:pt>
                <c:pt idx="2516">
                  <c:v>10.098613886533611</c:v>
                </c:pt>
                <c:pt idx="2517">
                  <c:v>10.098613886533611</c:v>
                </c:pt>
                <c:pt idx="2518">
                  <c:v>10.098613886533611</c:v>
                </c:pt>
                <c:pt idx="2519">
                  <c:v>10.098613886533611</c:v>
                </c:pt>
                <c:pt idx="2520">
                  <c:v>10.098613886533611</c:v>
                </c:pt>
                <c:pt idx="2521">
                  <c:v>10.098613886533611</c:v>
                </c:pt>
                <c:pt idx="2522">
                  <c:v>10.098613886533611</c:v>
                </c:pt>
                <c:pt idx="2523">
                  <c:v>10.098613886533611</c:v>
                </c:pt>
                <c:pt idx="2524">
                  <c:v>10.098613886533611</c:v>
                </c:pt>
                <c:pt idx="2525">
                  <c:v>10.098613886533611</c:v>
                </c:pt>
                <c:pt idx="2526">
                  <c:v>10.098613886533611</c:v>
                </c:pt>
                <c:pt idx="2527">
                  <c:v>10.098613886533611</c:v>
                </c:pt>
                <c:pt idx="2528">
                  <c:v>10.098613886533611</c:v>
                </c:pt>
                <c:pt idx="2529">
                  <c:v>10.098613886533611</c:v>
                </c:pt>
                <c:pt idx="2530">
                  <c:v>10.098613886533611</c:v>
                </c:pt>
                <c:pt idx="2531">
                  <c:v>10.098613886533611</c:v>
                </c:pt>
                <c:pt idx="2532">
                  <c:v>10.098613886533611</c:v>
                </c:pt>
                <c:pt idx="2533">
                  <c:v>10.098613886533611</c:v>
                </c:pt>
                <c:pt idx="2534">
                  <c:v>10.098613886533611</c:v>
                </c:pt>
                <c:pt idx="2535">
                  <c:v>10.098613886533611</c:v>
                </c:pt>
                <c:pt idx="2536">
                  <c:v>10.098613886533611</c:v>
                </c:pt>
                <c:pt idx="2537">
                  <c:v>10.098613886533611</c:v>
                </c:pt>
                <c:pt idx="2538">
                  <c:v>10.098613886533611</c:v>
                </c:pt>
                <c:pt idx="2539">
                  <c:v>10.098613886533611</c:v>
                </c:pt>
                <c:pt idx="2540">
                  <c:v>10.098613886533611</c:v>
                </c:pt>
                <c:pt idx="2541">
                  <c:v>10.098613886533611</c:v>
                </c:pt>
                <c:pt idx="2542">
                  <c:v>10.098613886533611</c:v>
                </c:pt>
                <c:pt idx="2543">
                  <c:v>10.098613886533611</c:v>
                </c:pt>
                <c:pt idx="2544">
                  <c:v>10.098613886533611</c:v>
                </c:pt>
                <c:pt idx="2545">
                  <c:v>10.098613886533611</c:v>
                </c:pt>
                <c:pt idx="2546">
                  <c:v>10.098613886533611</c:v>
                </c:pt>
                <c:pt idx="2547">
                  <c:v>10.098613886533611</c:v>
                </c:pt>
                <c:pt idx="2548">
                  <c:v>10.098613886533611</c:v>
                </c:pt>
                <c:pt idx="2549">
                  <c:v>10.098613886533611</c:v>
                </c:pt>
                <c:pt idx="2550">
                  <c:v>10.098613886533611</c:v>
                </c:pt>
                <c:pt idx="2551">
                  <c:v>10.098613886533611</c:v>
                </c:pt>
                <c:pt idx="2552">
                  <c:v>10.098613886533611</c:v>
                </c:pt>
                <c:pt idx="2553">
                  <c:v>10.098613886533611</c:v>
                </c:pt>
                <c:pt idx="2554">
                  <c:v>10.098613886533611</c:v>
                </c:pt>
                <c:pt idx="2555">
                  <c:v>10.098613886533611</c:v>
                </c:pt>
                <c:pt idx="2556">
                  <c:v>10.098613886533611</c:v>
                </c:pt>
                <c:pt idx="2557">
                  <c:v>10.098613886533611</c:v>
                </c:pt>
                <c:pt idx="2558">
                  <c:v>10.098613886533611</c:v>
                </c:pt>
                <c:pt idx="2559">
                  <c:v>10.098613886533611</c:v>
                </c:pt>
                <c:pt idx="2560">
                  <c:v>10.098613886533611</c:v>
                </c:pt>
                <c:pt idx="2561">
                  <c:v>10.098613886533611</c:v>
                </c:pt>
                <c:pt idx="2562">
                  <c:v>10.098613886533611</c:v>
                </c:pt>
                <c:pt idx="2563">
                  <c:v>10.098613886533611</c:v>
                </c:pt>
                <c:pt idx="2564">
                  <c:v>10.098613886533611</c:v>
                </c:pt>
                <c:pt idx="2565">
                  <c:v>10.098613886533611</c:v>
                </c:pt>
                <c:pt idx="2566">
                  <c:v>10.098613886533611</c:v>
                </c:pt>
                <c:pt idx="2567">
                  <c:v>10.098613886533611</c:v>
                </c:pt>
                <c:pt idx="2568">
                  <c:v>10.098613886533611</c:v>
                </c:pt>
                <c:pt idx="2569">
                  <c:v>10.098613886533611</c:v>
                </c:pt>
                <c:pt idx="2570">
                  <c:v>10.098613886533611</c:v>
                </c:pt>
                <c:pt idx="2571">
                  <c:v>10.098613886533611</c:v>
                </c:pt>
                <c:pt idx="2572">
                  <c:v>10.098613886533611</c:v>
                </c:pt>
                <c:pt idx="2573">
                  <c:v>10.098613886533611</c:v>
                </c:pt>
                <c:pt idx="2574">
                  <c:v>10.098613886533611</c:v>
                </c:pt>
                <c:pt idx="2575">
                  <c:v>10.098613886533611</c:v>
                </c:pt>
                <c:pt idx="2576">
                  <c:v>10.098613886533611</c:v>
                </c:pt>
                <c:pt idx="2577">
                  <c:v>10.098613886533611</c:v>
                </c:pt>
                <c:pt idx="2578">
                  <c:v>10.098613886533611</c:v>
                </c:pt>
                <c:pt idx="2579">
                  <c:v>10.098613886533611</c:v>
                </c:pt>
                <c:pt idx="2580">
                  <c:v>10.098613886533611</c:v>
                </c:pt>
                <c:pt idx="2581">
                  <c:v>10.098613886533611</c:v>
                </c:pt>
                <c:pt idx="2582">
                  <c:v>10.098613886533611</c:v>
                </c:pt>
                <c:pt idx="2583">
                  <c:v>10.098613886533611</c:v>
                </c:pt>
                <c:pt idx="2584">
                  <c:v>10.098613886533611</c:v>
                </c:pt>
                <c:pt idx="2585">
                  <c:v>10.098613886533611</c:v>
                </c:pt>
                <c:pt idx="2586">
                  <c:v>10.098613886533611</c:v>
                </c:pt>
                <c:pt idx="2587">
                  <c:v>10.098613886533611</c:v>
                </c:pt>
                <c:pt idx="2588">
                  <c:v>10.098613886533611</c:v>
                </c:pt>
                <c:pt idx="2589">
                  <c:v>10.098613886533611</c:v>
                </c:pt>
                <c:pt idx="2590">
                  <c:v>10.098613886533611</c:v>
                </c:pt>
                <c:pt idx="2591">
                  <c:v>10.098613886533611</c:v>
                </c:pt>
                <c:pt idx="2592">
                  <c:v>10.098613886533611</c:v>
                </c:pt>
                <c:pt idx="2593">
                  <c:v>10.098613886533611</c:v>
                </c:pt>
                <c:pt idx="2594">
                  <c:v>10.098613886533611</c:v>
                </c:pt>
                <c:pt idx="2595">
                  <c:v>10.098613886533611</c:v>
                </c:pt>
                <c:pt idx="2596">
                  <c:v>10.098613886533611</c:v>
                </c:pt>
                <c:pt idx="2597">
                  <c:v>10.098613886533611</c:v>
                </c:pt>
                <c:pt idx="2598">
                  <c:v>10.098613886533611</c:v>
                </c:pt>
                <c:pt idx="2599">
                  <c:v>10.098613886533611</c:v>
                </c:pt>
                <c:pt idx="2600">
                  <c:v>10.098613886533611</c:v>
                </c:pt>
                <c:pt idx="2601">
                  <c:v>10.098613886533611</c:v>
                </c:pt>
                <c:pt idx="2602">
                  <c:v>10.098613886533611</c:v>
                </c:pt>
                <c:pt idx="2603">
                  <c:v>10.098613886533611</c:v>
                </c:pt>
                <c:pt idx="2604">
                  <c:v>10.098613886533611</c:v>
                </c:pt>
                <c:pt idx="2605">
                  <c:v>10.098613886533611</c:v>
                </c:pt>
                <c:pt idx="2606">
                  <c:v>10.098613886533611</c:v>
                </c:pt>
                <c:pt idx="2607">
                  <c:v>10.098613886533611</c:v>
                </c:pt>
                <c:pt idx="2608">
                  <c:v>10.098613886533611</c:v>
                </c:pt>
                <c:pt idx="2609">
                  <c:v>10.098613886533611</c:v>
                </c:pt>
                <c:pt idx="2610">
                  <c:v>10.098613886533611</c:v>
                </c:pt>
                <c:pt idx="2611">
                  <c:v>10.098613886533611</c:v>
                </c:pt>
                <c:pt idx="2612">
                  <c:v>10.098613886533611</c:v>
                </c:pt>
                <c:pt idx="2613">
                  <c:v>10.098613886533611</c:v>
                </c:pt>
                <c:pt idx="2614">
                  <c:v>10.098613886533611</c:v>
                </c:pt>
                <c:pt idx="2615">
                  <c:v>10.098613886533611</c:v>
                </c:pt>
                <c:pt idx="2616">
                  <c:v>10.098613886533611</c:v>
                </c:pt>
                <c:pt idx="2617">
                  <c:v>10.098613886533611</c:v>
                </c:pt>
                <c:pt idx="2618">
                  <c:v>10.098613886533611</c:v>
                </c:pt>
                <c:pt idx="2619">
                  <c:v>10.098613886533611</c:v>
                </c:pt>
                <c:pt idx="2620">
                  <c:v>10.098613886533611</c:v>
                </c:pt>
                <c:pt idx="2621">
                  <c:v>10.098613886533611</c:v>
                </c:pt>
                <c:pt idx="2622">
                  <c:v>10.098613886533611</c:v>
                </c:pt>
                <c:pt idx="2623">
                  <c:v>10.098613886533611</c:v>
                </c:pt>
                <c:pt idx="2624">
                  <c:v>10.098613886533611</c:v>
                </c:pt>
                <c:pt idx="2625">
                  <c:v>10.098613886533611</c:v>
                </c:pt>
                <c:pt idx="2626">
                  <c:v>10.098613886533611</c:v>
                </c:pt>
                <c:pt idx="2627">
                  <c:v>10.098613886533611</c:v>
                </c:pt>
                <c:pt idx="2628">
                  <c:v>10.098613886533611</c:v>
                </c:pt>
                <c:pt idx="2629">
                  <c:v>10.098613886533611</c:v>
                </c:pt>
                <c:pt idx="2630">
                  <c:v>10.098613886533611</c:v>
                </c:pt>
                <c:pt idx="2631">
                  <c:v>10.098613886533611</c:v>
                </c:pt>
                <c:pt idx="2632">
                  <c:v>10.098613886533611</c:v>
                </c:pt>
                <c:pt idx="2633">
                  <c:v>10.098613886533611</c:v>
                </c:pt>
                <c:pt idx="2634">
                  <c:v>10.098613886533611</c:v>
                </c:pt>
                <c:pt idx="2635">
                  <c:v>10.098613886533611</c:v>
                </c:pt>
                <c:pt idx="2636">
                  <c:v>10.098613886533611</c:v>
                </c:pt>
                <c:pt idx="2637">
                  <c:v>10.098613886533611</c:v>
                </c:pt>
                <c:pt idx="2638">
                  <c:v>10.098613886533611</c:v>
                </c:pt>
                <c:pt idx="2639">
                  <c:v>10.098613886533611</c:v>
                </c:pt>
                <c:pt idx="2640">
                  <c:v>10.098613886533611</c:v>
                </c:pt>
                <c:pt idx="2641">
                  <c:v>10.098613886533611</c:v>
                </c:pt>
                <c:pt idx="2642">
                  <c:v>10.098613886533611</c:v>
                </c:pt>
                <c:pt idx="2643">
                  <c:v>10.098613886533611</c:v>
                </c:pt>
                <c:pt idx="2644">
                  <c:v>10.098613886533611</c:v>
                </c:pt>
                <c:pt idx="2645">
                  <c:v>10.098613886533611</c:v>
                </c:pt>
                <c:pt idx="2646">
                  <c:v>10.098613886533611</c:v>
                </c:pt>
                <c:pt idx="2647">
                  <c:v>10.098613886533611</c:v>
                </c:pt>
                <c:pt idx="2648">
                  <c:v>10.098613886533611</c:v>
                </c:pt>
                <c:pt idx="2649">
                  <c:v>10.098613886533611</c:v>
                </c:pt>
                <c:pt idx="2650">
                  <c:v>10.098613886533611</c:v>
                </c:pt>
                <c:pt idx="2651">
                  <c:v>10.098613886533611</c:v>
                </c:pt>
                <c:pt idx="2652">
                  <c:v>10.098613886533611</c:v>
                </c:pt>
                <c:pt idx="2653">
                  <c:v>10.098613886533611</c:v>
                </c:pt>
                <c:pt idx="2654">
                  <c:v>10.098613886533611</c:v>
                </c:pt>
                <c:pt idx="2655">
                  <c:v>10.098613886533611</c:v>
                </c:pt>
                <c:pt idx="2656">
                  <c:v>10.098613886533611</c:v>
                </c:pt>
                <c:pt idx="2657">
                  <c:v>10.098613886533611</c:v>
                </c:pt>
                <c:pt idx="2658">
                  <c:v>10.098613886533611</c:v>
                </c:pt>
                <c:pt idx="2659">
                  <c:v>10.098613886533611</c:v>
                </c:pt>
                <c:pt idx="2660">
                  <c:v>10.098613886533611</c:v>
                </c:pt>
                <c:pt idx="2661">
                  <c:v>10.098613886533611</c:v>
                </c:pt>
                <c:pt idx="2662">
                  <c:v>10.098613886533611</c:v>
                </c:pt>
                <c:pt idx="2663">
                  <c:v>10.098613886533611</c:v>
                </c:pt>
                <c:pt idx="2664">
                  <c:v>10.098613886533611</c:v>
                </c:pt>
                <c:pt idx="2665">
                  <c:v>10.098613886533611</c:v>
                </c:pt>
                <c:pt idx="2666">
                  <c:v>10.098613886533611</c:v>
                </c:pt>
                <c:pt idx="2667">
                  <c:v>10.098613886533611</c:v>
                </c:pt>
                <c:pt idx="2668">
                  <c:v>10.098613886533611</c:v>
                </c:pt>
                <c:pt idx="2669">
                  <c:v>10.098613886533611</c:v>
                </c:pt>
                <c:pt idx="2670">
                  <c:v>10.098613886533611</c:v>
                </c:pt>
                <c:pt idx="2671">
                  <c:v>10.098613886533611</c:v>
                </c:pt>
                <c:pt idx="2672">
                  <c:v>10.098613886533611</c:v>
                </c:pt>
                <c:pt idx="2673">
                  <c:v>10.098613886533611</c:v>
                </c:pt>
                <c:pt idx="2674">
                  <c:v>10.098613886533611</c:v>
                </c:pt>
                <c:pt idx="2675">
                  <c:v>10.098613886533611</c:v>
                </c:pt>
                <c:pt idx="2676">
                  <c:v>10.098613886533611</c:v>
                </c:pt>
                <c:pt idx="2677">
                  <c:v>10.098613886533611</c:v>
                </c:pt>
                <c:pt idx="2678">
                  <c:v>10.098613886533611</c:v>
                </c:pt>
                <c:pt idx="2679">
                  <c:v>10.098613886533611</c:v>
                </c:pt>
                <c:pt idx="2680">
                  <c:v>10.098613886533611</c:v>
                </c:pt>
                <c:pt idx="2681">
                  <c:v>10.098613886533611</c:v>
                </c:pt>
                <c:pt idx="2682">
                  <c:v>10.098613886533611</c:v>
                </c:pt>
                <c:pt idx="2683">
                  <c:v>10.098613886533611</c:v>
                </c:pt>
                <c:pt idx="2684">
                  <c:v>10.098613886533611</c:v>
                </c:pt>
                <c:pt idx="2685">
                  <c:v>10.098613886533611</c:v>
                </c:pt>
                <c:pt idx="2686">
                  <c:v>10.098613886533611</c:v>
                </c:pt>
                <c:pt idx="2687">
                  <c:v>10.098613886533611</c:v>
                </c:pt>
                <c:pt idx="2688">
                  <c:v>10.098613886533611</c:v>
                </c:pt>
                <c:pt idx="2689">
                  <c:v>10.098613886533611</c:v>
                </c:pt>
                <c:pt idx="2690">
                  <c:v>10.098613886533611</c:v>
                </c:pt>
                <c:pt idx="2691">
                  <c:v>10.098613886533611</c:v>
                </c:pt>
                <c:pt idx="2692">
                  <c:v>10.098613886533611</c:v>
                </c:pt>
                <c:pt idx="2693">
                  <c:v>10.098613886533611</c:v>
                </c:pt>
                <c:pt idx="2694">
                  <c:v>10.098613886533611</c:v>
                </c:pt>
                <c:pt idx="2695">
                  <c:v>10.098613886533611</c:v>
                </c:pt>
                <c:pt idx="2696">
                  <c:v>10.098613886533611</c:v>
                </c:pt>
                <c:pt idx="2697">
                  <c:v>10.098613886533611</c:v>
                </c:pt>
                <c:pt idx="2698">
                  <c:v>10.098613886533611</c:v>
                </c:pt>
                <c:pt idx="2699">
                  <c:v>10.098613886533611</c:v>
                </c:pt>
                <c:pt idx="2700">
                  <c:v>10.098613886533611</c:v>
                </c:pt>
                <c:pt idx="2701">
                  <c:v>10.098613886533611</c:v>
                </c:pt>
                <c:pt idx="2702">
                  <c:v>10.098613886533611</c:v>
                </c:pt>
                <c:pt idx="2703">
                  <c:v>10.098613886533611</c:v>
                </c:pt>
                <c:pt idx="2704">
                  <c:v>10.098613886533611</c:v>
                </c:pt>
                <c:pt idx="2705">
                  <c:v>10.098613886533611</c:v>
                </c:pt>
                <c:pt idx="2706">
                  <c:v>10.098613886533611</c:v>
                </c:pt>
                <c:pt idx="2707">
                  <c:v>10.098613886533611</c:v>
                </c:pt>
                <c:pt idx="2708">
                  <c:v>10.098613886533611</c:v>
                </c:pt>
                <c:pt idx="2709">
                  <c:v>10.098613886533611</c:v>
                </c:pt>
                <c:pt idx="2710">
                  <c:v>10.098613886533611</c:v>
                </c:pt>
                <c:pt idx="2711">
                  <c:v>10.098613886533611</c:v>
                </c:pt>
                <c:pt idx="2712">
                  <c:v>10.098613886533611</c:v>
                </c:pt>
                <c:pt idx="2713">
                  <c:v>10.098613886533611</c:v>
                </c:pt>
                <c:pt idx="2714">
                  <c:v>10.098613886533611</c:v>
                </c:pt>
                <c:pt idx="2715">
                  <c:v>10.098613886533611</c:v>
                </c:pt>
                <c:pt idx="2716">
                  <c:v>10.098613886533611</c:v>
                </c:pt>
                <c:pt idx="2717">
                  <c:v>10.098613886533611</c:v>
                </c:pt>
                <c:pt idx="2718">
                  <c:v>10.098613886533611</c:v>
                </c:pt>
                <c:pt idx="2719">
                  <c:v>10.098613886533611</c:v>
                </c:pt>
                <c:pt idx="2720">
                  <c:v>10.098613886533611</c:v>
                </c:pt>
                <c:pt idx="2721">
                  <c:v>10.098613886533611</c:v>
                </c:pt>
                <c:pt idx="2722">
                  <c:v>10.098613886533611</c:v>
                </c:pt>
                <c:pt idx="2723">
                  <c:v>10.098613886533611</c:v>
                </c:pt>
                <c:pt idx="2724">
                  <c:v>10.098613886533611</c:v>
                </c:pt>
                <c:pt idx="2725">
                  <c:v>10.098613886533611</c:v>
                </c:pt>
                <c:pt idx="2726">
                  <c:v>10.098613886533611</c:v>
                </c:pt>
                <c:pt idx="2727">
                  <c:v>10.098613886533611</c:v>
                </c:pt>
                <c:pt idx="2728">
                  <c:v>10.098613886533611</c:v>
                </c:pt>
                <c:pt idx="2729">
                  <c:v>10.098613886533611</c:v>
                </c:pt>
                <c:pt idx="2730">
                  <c:v>10.098613886533611</c:v>
                </c:pt>
                <c:pt idx="2731">
                  <c:v>10.098613886533611</c:v>
                </c:pt>
                <c:pt idx="2732">
                  <c:v>10.098613886533611</c:v>
                </c:pt>
                <c:pt idx="2733">
                  <c:v>10.098613886533611</c:v>
                </c:pt>
                <c:pt idx="2734">
                  <c:v>10.098613886533611</c:v>
                </c:pt>
                <c:pt idx="2735">
                  <c:v>10.098613886533611</c:v>
                </c:pt>
                <c:pt idx="2736">
                  <c:v>10.098613886533611</c:v>
                </c:pt>
                <c:pt idx="2737">
                  <c:v>10.098613886533611</c:v>
                </c:pt>
                <c:pt idx="2738">
                  <c:v>10.098613886533611</c:v>
                </c:pt>
                <c:pt idx="2739">
                  <c:v>10.098613886533611</c:v>
                </c:pt>
                <c:pt idx="2740">
                  <c:v>10.098613886533611</c:v>
                </c:pt>
                <c:pt idx="2741">
                  <c:v>10.098613886533611</c:v>
                </c:pt>
                <c:pt idx="2742">
                  <c:v>10.098613886533611</c:v>
                </c:pt>
                <c:pt idx="2743">
                  <c:v>10.098613886533611</c:v>
                </c:pt>
                <c:pt idx="2744">
                  <c:v>10.098613886533611</c:v>
                </c:pt>
                <c:pt idx="2745">
                  <c:v>10.098613886533611</c:v>
                </c:pt>
                <c:pt idx="2746">
                  <c:v>10.098613886533611</c:v>
                </c:pt>
                <c:pt idx="2747">
                  <c:v>10.098613886533611</c:v>
                </c:pt>
                <c:pt idx="2748">
                  <c:v>10.098613886533611</c:v>
                </c:pt>
                <c:pt idx="2749">
                  <c:v>10.098613886533611</c:v>
                </c:pt>
                <c:pt idx="2750">
                  <c:v>10.098613886533611</c:v>
                </c:pt>
                <c:pt idx="2751">
                  <c:v>10.098613886533611</c:v>
                </c:pt>
                <c:pt idx="2752">
                  <c:v>10.098613886533611</c:v>
                </c:pt>
                <c:pt idx="2753">
                  <c:v>10.098613886533611</c:v>
                </c:pt>
                <c:pt idx="2754">
                  <c:v>10.098613886533611</c:v>
                </c:pt>
                <c:pt idx="2755">
                  <c:v>10.098613886533611</c:v>
                </c:pt>
                <c:pt idx="2756">
                  <c:v>10.098613886533611</c:v>
                </c:pt>
                <c:pt idx="2757">
                  <c:v>10.098613886533611</c:v>
                </c:pt>
                <c:pt idx="2758">
                  <c:v>10.098613886533611</c:v>
                </c:pt>
                <c:pt idx="2759">
                  <c:v>10.098613886533611</c:v>
                </c:pt>
                <c:pt idx="2760">
                  <c:v>10.098613886533611</c:v>
                </c:pt>
                <c:pt idx="2761">
                  <c:v>10.098613886533611</c:v>
                </c:pt>
                <c:pt idx="2762">
                  <c:v>10.098613886533611</c:v>
                </c:pt>
                <c:pt idx="2763">
                  <c:v>10.098613886533611</c:v>
                </c:pt>
                <c:pt idx="2764">
                  <c:v>10.098613886533611</c:v>
                </c:pt>
                <c:pt idx="2765">
                  <c:v>10.098613886533611</c:v>
                </c:pt>
                <c:pt idx="2766">
                  <c:v>10.098613886533611</c:v>
                </c:pt>
                <c:pt idx="2767">
                  <c:v>10.098613886533611</c:v>
                </c:pt>
                <c:pt idx="2768">
                  <c:v>10.098613886533611</c:v>
                </c:pt>
                <c:pt idx="2769">
                  <c:v>10.098613886533611</c:v>
                </c:pt>
                <c:pt idx="2770">
                  <c:v>10.098613886533611</c:v>
                </c:pt>
                <c:pt idx="2771">
                  <c:v>10.098613886533611</c:v>
                </c:pt>
                <c:pt idx="2772">
                  <c:v>10.098613886533611</c:v>
                </c:pt>
                <c:pt idx="2773">
                  <c:v>10.098613886533611</c:v>
                </c:pt>
                <c:pt idx="2774">
                  <c:v>10.098613886533611</c:v>
                </c:pt>
                <c:pt idx="2775">
                  <c:v>10.098613886533611</c:v>
                </c:pt>
                <c:pt idx="2776">
                  <c:v>10.098613886533611</c:v>
                </c:pt>
                <c:pt idx="2777">
                  <c:v>10.098613886533611</c:v>
                </c:pt>
                <c:pt idx="2778">
                  <c:v>10.098613886533611</c:v>
                </c:pt>
                <c:pt idx="2779">
                  <c:v>10.098613886533611</c:v>
                </c:pt>
                <c:pt idx="2780">
                  <c:v>10.098613886533611</c:v>
                </c:pt>
                <c:pt idx="2781">
                  <c:v>10.098613886533611</c:v>
                </c:pt>
                <c:pt idx="2782">
                  <c:v>10.098613886533611</c:v>
                </c:pt>
                <c:pt idx="2783">
                  <c:v>10.098613886533611</c:v>
                </c:pt>
                <c:pt idx="2784">
                  <c:v>10.098613886533611</c:v>
                </c:pt>
                <c:pt idx="2785">
                  <c:v>10.098613886533611</c:v>
                </c:pt>
                <c:pt idx="2786">
                  <c:v>10.098613886533611</c:v>
                </c:pt>
                <c:pt idx="2787">
                  <c:v>10.098613886533611</c:v>
                </c:pt>
                <c:pt idx="2788">
                  <c:v>10.098613886533611</c:v>
                </c:pt>
                <c:pt idx="2789">
                  <c:v>10.098613886533611</c:v>
                </c:pt>
                <c:pt idx="2790">
                  <c:v>10.098613886533611</c:v>
                </c:pt>
                <c:pt idx="2791">
                  <c:v>10.098613886533611</c:v>
                </c:pt>
                <c:pt idx="2792">
                  <c:v>10.098613886533611</c:v>
                </c:pt>
                <c:pt idx="2793">
                  <c:v>10.098613886533611</c:v>
                </c:pt>
                <c:pt idx="2794">
                  <c:v>10.098613886533611</c:v>
                </c:pt>
                <c:pt idx="2795">
                  <c:v>10.098613886533611</c:v>
                </c:pt>
                <c:pt idx="2796">
                  <c:v>10.098613886533611</c:v>
                </c:pt>
                <c:pt idx="2797">
                  <c:v>10.098613886533611</c:v>
                </c:pt>
                <c:pt idx="2798">
                  <c:v>10.098613886533611</c:v>
                </c:pt>
                <c:pt idx="2799">
                  <c:v>10.098613886533611</c:v>
                </c:pt>
                <c:pt idx="2800">
                  <c:v>10.098613886533611</c:v>
                </c:pt>
                <c:pt idx="2801">
                  <c:v>10.098613886533611</c:v>
                </c:pt>
                <c:pt idx="2802">
                  <c:v>10.098613886533611</c:v>
                </c:pt>
                <c:pt idx="2803">
                  <c:v>10.098613886533611</c:v>
                </c:pt>
                <c:pt idx="2804">
                  <c:v>10.098613886533611</c:v>
                </c:pt>
                <c:pt idx="2805">
                  <c:v>10.098613886533611</c:v>
                </c:pt>
                <c:pt idx="2806">
                  <c:v>10.098613886533611</c:v>
                </c:pt>
                <c:pt idx="2807">
                  <c:v>10.098613886533611</c:v>
                </c:pt>
                <c:pt idx="2808">
                  <c:v>10.098613886533611</c:v>
                </c:pt>
                <c:pt idx="2809">
                  <c:v>10.098613886533611</c:v>
                </c:pt>
                <c:pt idx="2810">
                  <c:v>10.098613886533611</c:v>
                </c:pt>
                <c:pt idx="2811">
                  <c:v>10.098613886533611</c:v>
                </c:pt>
                <c:pt idx="2812">
                  <c:v>10.098613886533611</c:v>
                </c:pt>
                <c:pt idx="2813">
                  <c:v>10.098613886533611</c:v>
                </c:pt>
                <c:pt idx="2814">
                  <c:v>10.098613886533611</c:v>
                </c:pt>
                <c:pt idx="2815">
                  <c:v>10.098613886533611</c:v>
                </c:pt>
                <c:pt idx="2816">
                  <c:v>10.098613886533611</c:v>
                </c:pt>
                <c:pt idx="2817">
                  <c:v>10.098613886533611</c:v>
                </c:pt>
                <c:pt idx="2818">
                  <c:v>10.098613886533611</c:v>
                </c:pt>
                <c:pt idx="2819">
                  <c:v>10.098613886533611</c:v>
                </c:pt>
                <c:pt idx="2820">
                  <c:v>10.098613886533611</c:v>
                </c:pt>
                <c:pt idx="2821">
                  <c:v>10.098613886533611</c:v>
                </c:pt>
                <c:pt idx="2822">
                  <c:v>10.098613886533611</c:v>
                </c:pt>
                <c:pt idx="2823">
                  <c:v>10.098613886533611</c:v>
                </c:pt>
                <c:pt idx="2824">
                  <c:v>10.098613886533611</c:v>
                </c:pt>
                <c:pt idx="2825">
                  <c:v>10.098613886533611</c:v>
                </c:pt>
                <c:pt idx="2826">
                  <c:v>10.098613886533611</c:v>
                </c:pt>
                <c:pt idx="2827">
                  <c:v>10.098613886533611</c:v>
                </c:pt>
                <c:pt idx="2828">
                  <c:v>10.098613886533611</c:v>
                </c:pt>
                <c:pt idx="2829">
                  <c:v>10.098613886533611</c:v>
                </c:pt>
                <c:pt idx="2830">
                  <c:v>10.098613886533611</c:v>
                </c:pt>
                <c:pt idx="2831">
                  <c:v>10.098613886533611</c:v>
                </c:pt>
                <c:pt idx="2832">
                  <c:v>10.098613886533611</c:v>
                </c:pt>
                <c:pt idx="2833">
                  <c:v>10.098613886533611</c:v>
                </c:pt>
                <c:pt idx="2834">
                  <c:v>10.098613886533611</c:v>
                </c:pt>
                <c:pt idx="2835">
                  <c:v>10.098613886533611</c:v>
                </c:pt>
                <c:pt idx="2836">
                  <c:v>10.098613886533611</c:v>
                </c:pt>
                <c:pt idx="2837">
                  <c:v>10.098613886533611</c:v>
                </c:pt>
                <c:pt idx="2838">
                  <c:v>10.098613886533611</c:v>
                </c:pt>
                <c:pt idx="2839">
                  <c:v>10.098613886533611</c:v>
                </c:pt>
                <c:pt idx="2840">
                  <c:v>10.098613886533611</c:v>
                </c:pt>
                <c:pt idx="2841">
                  <c:v>10.098613886533611</c:v>
                </c:pt>
                <c:pt idx="2842">
                  <c:v>10.098613886533611</c:v>
                </c:pt>
                <c:pt idx="2843">
                  <c:v>10.098613886533611</c:v>
                </c:pt>
                <c:pt idx="2844">
                  <c:v>10.098613886533611</c:v>
                </c:pt>
                <c:pt idx="2845">
                  <c:v>10.098613886533611</c:v>
                </c:pt>
                <c:pt idx="2846">
                  <c:v>10.098613886533611</c:v>
                </c:pt>
                <c:pt idx="2847">
                  <c:v>10.098613886533611</c:v>
                </c:pt>
                <c:pt idx="2848">
                  <c:v>10.098613886533611</c:v>
                </c:pt>
                <c:pt idx="2849">
                  <c:v>10.098613886533611</c:v>
                </c:pt>
                <c:pt idx="2850">
                  <c:v>10.098613886533611</c:v>
                </c:pt>
                <c:pt idx="2851">
                  <c:v>10.098613886533611</c:v>
                </c:pt>
                <c:pt idx="2852">
                  <c:v>10.098613886533611</c:v>
                </c:pt>
                <c:pt idx="2853">
                  <c:v>10.098613886533611</c:v>
                </c:pt>
                <c:pt idx="2854">
                  <c:v>10.098613886533611</c:v>
                </c:pt>
                <c:pt idx="2855">
                  <c:v>10.098613886533611</c:v>
                </c:pt>
                <c:pt idx="2856">
                  <c:v>10.098613886533611</c:v>
                </c:pt>
                <c:pt idx="2857">
                  <c:v>10.098613886533611</c:v>
                </c:pt>
                <c:pt idx="2858">
                  <c:v>10.098613886533611</c:v>
                </c:pt>
                <c:pt idx="2859">
                  <c:v>10.098613886533611</c:v>
                </c:pt>
                <c:pt idx="2860">
                  <c:v>10.098613886533611</c:v>
                </c:pt>
                <c:pt idx="2861">
                  <c:v>10.098613886533611</c:v>
                </c:pt>
                <c:pt idx="2862">
                  <c:v>10.098613886533611</c:v>
                </c:pt>
                <c:pt idx="2863">
                  <c:v>10.098613886533611</c:v>
                </c:pt>
                <c:pt idx="2864">
                  <c:v>10.098613886533611</c:v>
                </c:pt>
                <c:pt idx="2865">
                  <c:v>10.098613886533611</c:v>
                </c:pt>
                <c:pt idx="2866">
                  <c:v>10.098613886533611</c:v>
                </c:pt>
                <c:pt idx="2867">
                  <c:v>10.098613886533611</c:v>
                </c:pt>
                <c:pt idx="2868">
                  <c:v>10.098613886533611</c:v>
                </c:pt>
                <c:pt idx="2869">
                  <c:v>10.098613886533611</c:v>
                </c:pt>
                <c:pt idx="2870">
                  <c:v>10.098613886533611</c:v>
                </c:pt>
                <c:pt idx="2871">
                  <c:v>10.098613886533611</c:v>
                </c:pt>
                <c:pt idx="2872">
                  <c:v>10.098613886533611</c:v>
                </c:pt>
                <c:pt idx="2873">
                  <c:v>10.098613886533611</c:v>
                </c:pt>
                <c:pt idx="2874">
                  <c:v>10.098613886533611</c:v>
                </c:pt>
                <c:pt idx="2875">
                  <c:v>10.098613886533611</c:v>
                </c:pt>
                <c:pt idx="2876">
                  <c:v>10.098613886533611</c:v>
                </c:pt>
                <c:pt idx="2877">
                  <c:v>10.098613886533611</c:v>
                </c:pt>
                <c:pt idx="2878">
                  <c:v>10.098613886533611</c:v>
                </c:pt>
                <c:pt idx="2879">
                  <c:v>10.098613886533611</c:v>
                </c:pt>
                <c:pt idx="2880">
                  <c:v>10.098613886533611</c:v>
                </c:pt>
                <c:pt idx="2881">
                  <c:v>10.098613886533611</c:v>
                </c:pt>
                <c:pt idx="2882">
                  <c:v>10.098613886533611</c:v>
                </c:pt>
                <c:pt idx="2883">
                  <c:v>10.098613886533611</c:v>
                </c:pt>
                <c:pt idx="2884">
                  <c:v>10.098613886533611</c:v>
                </c:pt>
                <c:pt idx="2885">
                  <c:v>10.098613886533611</c:v>
                </c:pt>
                <c:pt idx="2886">
                  <c:v>10.098613886533611</c:v>
                </c:pt>
                <c:pt idx="2887">
                  <c:v>10.098613886533611</c:v>
                </c:pt>
                <c:pt idx="2888">
                  <c:v>10.098613886533611</c:v>
                </c:pt>
                <c:pt idx="2889">
                  <c:v>10.098613886533611</c:v>
                </c:pt>
                <c:pt idx="2890">
                  <c:v>10.098613886533611</c:v>
                </c:pt>
                <c:pt idx="2891">
                  <c:v>10.098613886533611</c:v>
                </c:pt>
                <c:pt idx="2892">
                  <c:v>10.098613886533611</c:v>
                </c:pt>
                <c:pt idx="2893">
                  <c:v>10.098613886533611</c:v>
                </c:pt>
                <c:pt idx="2894">
                  <c:v>10.098613886533611</c:v>
                </c:pt>
                <c:pt idx="2895">
                  <c:v>10.098613886533611</c:v>
                </c:pt>
                <c:pt idx="2896">
                  <c:v>10.098613886533611</c:v>
                </c:pt>
                <c:pt idx="2897">
                  <c:v>10.098613886533611</c:v>
                </c:pt>
                <c:pt idx="2898">
                  <c:v>10.098613886533611</c:v>
                </c:pt>
                <c:pt idx="2899">
                  <c:v>10.098613886533611</c:v>
                </c:pt>
                <c:pt idx="2900">
                  <c:v>10.098613886533611</c:v>
                </c:pt>
                <c:pt idx="2901">
                  <c:v>10.098613886533611</c:v>
                </c:pt>
                <c:pt idx="2902">
                  <c:v>10.098613886533611</c:v>
                </c:pt>
                <c:pt idx="2903">
                  <c:v>10.098613886533611</c:v>
                </c:pt>
                <c:pt idx="2904">
                  <c:v>10.098613886533611</c:v>
                </c:pt>
                <c:pt idx="2905">
                  <c:v>10.098613886533611</c:v>
                </c:pt>
                <c:pt idx="2906">
                  <c:v>10.098613886533611</c:v>
                </c:pt>
                <c:pt idx="2907">
                  <c:v>10.098613886533611</c:v>
                </c:pt>
                <c:pt idx="2908">
                  <c:v>10.098613886533611</c:v>
                </c:pt>
                <c:pt idx="2909">
                  <c:v>10.098613886533611</c:v>
                </c:pt>
                <c:pt idx="2910">
                  <c:v>10.098613886533611</c:v>
                </c:pt>
                <c:pt idx="2911">
                  <c:v>10.098613886533611</c:v>
                </c:pt>
                <c:pt idx="2912">
                  <c:v>10.098613886533611</c:v>
                </c:pt>
                <c:pt idx="2913">
                  <c:v>10.098613886533611</c:v>
                </c:pt>
                <c:pt idx="2914">
                  <c:v>10.098613886533611</c:v>
                </c:pt>
                <c:pt idx="2915">
                  <c:v>10.098613886533611</c:v>
                </c:pt>
                <c:pt idx="2916">
                  <c:v>10.098613886533611</c:v>
                </c:pt>
                <c:pt idx="2917">
                  <c:v>10.098613886533611</c:v>
                </c:pt>
                <c:pt idx="2918">
                  <c:v>10.098613886533611</c:v>
                </c:pt>
                <c:pt idx="2919">
                  <c:v>10.098613886533611</c:v>
                </c:pt>
                <c:pt idx="2920">
                  <c:v>10.098613886533611</c:v>
                </c:pt>
                <c:pt idx="2921">
                  <c:v>10.098613886533611</c:v>
                </c:pt>
                <c:pt idx="2922">
                  <c:v>10.098613886533611</c:v>
                </c:pt>
                <c:pt idx="2923">
                  <c:v>10.098613886533611</c:v>
                </c:pt>
                <c:pt idx="2924">
                  <c:v>10.098613886533611</c:v>
                </c:pt>
                <c:pt idx="2925">
                  <c:v>10.098613886533611</c:v>
                </c:pt>
                <c:pt idx="2926">
                  <c:v>10.098613886533611</c:v>
                </c:pt>
                <c:pt idx="2927">
                  <c:v>10.098613886533611</c:v>
                </c:pt>
                <c:pt idx="2928">
                  <c:v>10.098613886533611</c:v>
                </c:pt>
                <c:pt idx="2929">
                  <c:v>10.098613886533611</c:v>
                </c:pt>
                <c:pt idx="2930">
                  <c:v>10.098613886533611</c:v>
                </c:pt>
                <c:pt idx="2931">
                  <c:v>10.098613886533611</c:v>
                </c:pt>
                <c:pt idx="2932">
                  <c:v>10.098613886533611</c:v>
                </c:pt>
                <c:pt idx="2933">
                  <c:v>10.098613886533611</c:v>
                </c:pt>
                <c:pt idx="2934">
                  <c:v>10.098613886533611</c:v>
                </c:pt>
                <c:pt idx="2935">
                  <c:v>10.098613886533611</c:v>
                </c:pt>
                <c:pt idx="2936">
                  <c:v>10.098613886533611</c:v>
                </c:pt>
                <c:pt idx="2937">
                  <c:v>10.098613886533611</c:v>
                </c:pt>
                <c:pt idx="2938">
                  <c:v>10.098613886533611</c:v>
                </c:pt>
                <c:pt idx="2939">
                  <c:v>10.098613886533611</c:v>
                </c:pt>
                <c:pt idx="2940">
                  <c:v>10.098613886533611</c:v>
                </c:pt>
                <c:pt idx="2941">
                  <c:v>10.098613886533611</c:v>
                </c:pt>
                <c:pt idx="2942">
                  <c:v>10.098613886533611</c:v>
                </c:pt>
                <c:pt idx="2943">
                  <c:v>10.098613886533611</c:v>
                </c:pt>
                <c:pt idx="2944">
                  <c:v>10.098613886533611</c:v>
                </c:pt>
                <c:pt idx="2945">
                  <c:v>10.098613886533611</c:v>
                </c:pt>
                <c:pt idx="2946">
                  <c:v>10.098613886533611</c:v>
                </c:pt>
                <c:pt idx="2947">
                  <c:v>10.098613886533611</c:v>
                </c:pt>
                <c:pt idx="2948">
                  <c:v>10.098613886533611</c:v>
                </c:pt>
                <c:pt idx="2949">
                  <c:v>10.098613886533611</c:v>
                </c:pt>
                <c:pt idx="2950">
                  <c:v>10.098613886533611</c:v>
                </c:pt>
                <c:pt idx="2951">
                  <c:v>10.098613886533611</c:v>
                </c:pt>
                <c:pt idx="2952">
                  <c:v>10.098613886533611</c:v>
                </c:pt>
                <c:pt idx="2953">
                  <c:v>10.098613886533611</c:v>
                </c:pt>
                <c:pt idx="2954">
                  <c:v>10.098613886533611</c:v>
                </c:pt>
                <c:pt idx="2955">
                  <c:v>10.098613886533611</c:v>
                </c:pt>
                <c:pt idx="2956">
                  <c:v>10.098613886533611</c:v>
                </c:pt>
                <c:pt idx="2957">
                  <c:v>10.098613886533611</c:v>
                </c:pt>
                <c:pt idx="2958">
                  <c:v>10.098613886533611</c:v>
                </c:pt>
                <c:pt idx="2959">
                  <c:v>10.098613886533611</c:v>
                </c:pt>
                <c:pt idx="2960">
                  <c:v>10.098613886533611</c:v>
                </c:pt>
                <c:pt idx="2961">
                  <c:v>10.098613886533611</c:v>
                </c:pt>
                <c:pt idx="2962">
                  <c:v>10.098613886533611</c:v>
                </c:pt>
                <c:pt idx="2963">
                  <c:v>10.098613886533611</c:v>
                </c:pt>
                <c:pt idx="2964">
                  <c:v>10.098613886533611</c:v>
                </c:pt>
                <c:pt idx="2965">
                  <c:v>10.098613886533611</c:v>
                </c:pt>
                <c:pt idx="2966">
                  <c:v>10.098613886533611</c:v>
                </c:pt>
                <c:pt idx="2967">
                  <c:v>10.098613886533611</c:v>
                </c:pt>
                <c:pt idx="2968">
                  <c:v>10.098613886533611</c:v>
                </c:pt>
                <c:pt idx="2969">
                  <c:v>10.098613886533611</c:v>
                </c:pt>
                <c:pt idx="2970">
                  <c:v>10.098613886533611</c:v>
                </c:pt>
                <c:pt idx="2971">
                  <c:v>10.098613886533611</c:v>
                </c:pt>
                <c:pt idx="2972">
                  <c:v>10.098613886533611</c:v>
                </c:pt>
                <c:pt idx="2973">
                  <c:v>10.098613886533611</c:v>
                </c:pt>
                <c:pt idx="2974">
                  <c:v>10.098613886533611</c:v>
                </c:pt>
                <c:pt idx="2975">
                  <c:v>10.098613886533611</c:v>
                </c:pt>
                <c:pt idx="2976">
                  <c:v>10.098613886533611</c:v>
                </c:pt>
                <c:pt idx="2977">
                  <c:v>10.098613886533611</c:v>
                </c:pt>
                <c:pt idx="2978">
                  <c:v>10.098613886533611</c:v>
                </c:pt>
                <c:pt idx="2979">
                  <c:v>10.098613886533611</c:v>
                </c:pt>
                <c:pt idx="2980">
                  <c:v>10.098613886533611</c:v>
                </c:pt>
                <c:pt idx="2981">
                  <c:v>10.098613886533611</c:v>
                </c:pt>
                <c:pt idx="2982">
                  <c:v>10.098613886533611</c:v>
                </c:pt>
                <c:pt idx="2983">
                  <c:v>10.098613886533611</c:v>
                </c:pt>
                <c:pt idx="2984">
                  <c:v>10.098613886533611</c:v>
                </c:pt>
                <c:pt idx="2985">
                  <c:v>10.098613886533611</c:v>
                </c:pt>
                <c:pt idx="2986">
                  <c:v>10.098613886533611</c:v>
                </c:pt>
                <c:pt idx="2987">
                  <c:v>10.098613886533611</c:v>
                </c:pt>
                <c:pt idx="2988">
                  <c:v>10.098613886533611</c:v>
                </c:pt>
                <c:pt idx="2989">
                  <c:v>10.098613886533611</c:v>
                </c:pt>
                <c:pt idx="2990">
                  <c:v>10.098613886533611</c:v>
                </c:pt>
                <c:pt idx="2991">
                  <c:v>10.098613886533611</c:v>
                </c:pt>
                <c:pt idx="2992">
                  <c:v>10.098613886533611</c:v>
                </c:pt>
                <c:pt idx="2993">
                  <c:v>10.098613886533611</c:v>
                </c:pt>
                <c:pt idx="2994">
                  <c:v>10.098613886533611</c:v>
                </c:pt>
                <c:pt idx="2995">
                  <c:v>10.098613886533611</c:v>
                </c:pt>
                <c:pt idx="2996">
                  <c:v>10.098613886533611</c:v>
                </c:pt>
                <c:pt idx="2997">
                  <c:v>10.098613886533611</c:v>
                </c:pt>
                <c:pt idx="2998">
                  <c:v>10.098613886533611</c:v>
                </c:pt>
                <c:pt idx="2999">
                  <c:v>10.098613886533611</c:v>
                </c:pt>
                <c:pt idx="3000">
                  <c:v>10.098613886533611</c:v>
                </c:pt>
                <c:pt idx="3001">
                  <c:v>10.098613886533611</c:v>
                </c:pt>
                <c:pt idx="3002">
                  <c:v>10.098613886533611</c:v>
                </c:pt>
                <c:pt idx="3003">
                  <c:v>10.098613886533611</c:v>
                </c:pt>
                <c:pt idx="3004">
                  <c:v>10.098613886533611</c:v>
                </c:pt>
                <c:pt idx="3005">
                  <c:v>10.098613886533611</c:v>
                </c:pt>
                <c:pt idx="3006">
                  <c:v>10.098613886533611</c:v>
                </c:pt>
                <c:pt idx="3007">
                  <c:v>10.098613886533611</c:v>
                </c:pt>
                <c:pt idx="3008">
                  <c:v>10.098613886533611</c:v>
                </c:pt>
                <c:pt idx="3009">
                  <c:v>10.098613886533611</c:v>
                </c:pt>
                <c:pt idx="3010">
                  <c:v>10.098613886533611</c:v>
                </c:pt>
                <c:pt idx="3011">
                  <c:v>10.098613886533611</c:v>
                </c:pt>
                <c:pt idx="3012">
                  <c:v>10.098613886533611</c:v>
                </c:pt>
                <c:pt idx="3013">
                  <c:v>10.098613886533611</c:v>
                </c:pt>
                <c:pt idx="3014">
                  <c:v>10.098613886533611</c:v>
                </c:pt>
                <c:pt idx="3015">
                  <c:v>10.098613886533611</c:v>
                </c:pt>
                <c:pt idx="3016">
                  <c:v>10.098613886533611</c:v>
                </c:pt>
                <c:pt idx="3017">
                  <c:v>10.098613886533611</c:v>
                </c:pt>
                <c:pt idx="3018">
                  <c:v>10.098613886533611</c:v>
                </c:pt>
                <c:pt idx="3019">
                  <c:v>10.098613886533611</c:v>
                </c:pt>
                <c:pt idx="3020">
                  <c:v>10.098613886533611</c:v>
                </c:pt>
                <c:pt idx="3021">
                  <c:v>10.098613886533611</c:v>
                </c:pt>
                <c:pt idx="3022">
                  <c:v>10.098613886533611</c:v>
                </c:pt>
                <c:pt idx="3023">
                  <c:v>10.098613886533611</c:v>
                </c:pt>
                <c:pt idx="3024">
                  <c:v>10.098613886533611</c:v>
                </c:pt>
                <c:pt idx="3025">
                  <c:v>10.098613886533611</c:v>
                </c:pt>
                <c:pt idx="3026">
                  <c:v>10.098613886533611</c:v>
                </c:pt>
                <c:pt idx="3027">
                  <c:v>10.098613886533611</c:v>
                </c:pt>
                <c:pt idx="3028">
                  <c:v>10.098613886533611</c:v>
                </c:pt>
                <c:pt idx="3029">
                  <c:v>10.098613886533611</c:v>
                </c:pt>
                <c:pt idx="3030">
                  <c:v>10.098613886533611</c:v>
                </c:pt>
                <c:pt idx="3031">
                  <c:v>10.098613886533611</c:v>
                </c:pt>
                <c:pt idx="3032">
                  <c:v>10.098613886533611</c:v>
                </c:pt>
                <c:pt idx="3033">
                  <c:v>10.098613886533611</c:v>
                </c:pt>
                <c:pt idx="3034">
                  <c:v>10.098613886533611</c:v>
                </c:pt>
                <c:pt idx="3035">
                  <c:v>10.098613886533611</c:v>
                </c:pt>
                <c:pt idx="3036">
                  <c:v>10.098613886533611</c:v>
                </c:pt>
                <c:pt idx="3037">
                  <c:v>10.098613886533611</c:v>
                </c:pt>
                <c:pt idx="3038">
                  <c:v>10.098613886533611</c:v>
                </c:pt>
                <c:pt idx="3039">
                  <c:v>10.098613886533611</c:v>
                </c:pt>
                <c:pt idx="3040">
                  <c:v>10.098613886533611</c:v>
                </c:pt>
                <c:pt idx="3041">
                  <c:v>10.098613886533611</c:v>
                </c:pt>
                <c:pt idx="3042">
                  <c:v>10.098613886533611</c:v>
                </c:pt>
                <c:pt idx="3043">
                  <c:v>10.098613886533611</c:v>
                </c:pt>
                <c:pt idx="3044">
                  <c:v>10.098613886533611</c:v>
                </c:pt>
                <c:pt idx="3045">
                  <c:v>10.098613886533611</c:v>
                </c:pt>
                <c:pt idx="3046">
                  <c:v>10.098613886533611</c:v>
                </c:pt>
                <c:pt idx="3047">
                  <c:v>10.098613886533611</c:v>
                </c:pt>
                <c:pt idx="3048">
                  <c:v>10.098613886533611</c:v>
                </c:pt>
                <c:pt idx="3049">
                  <c:v>10.098613886533611</c:v>
                </c:pt>
                <c:pt idx="3050">
                  <c:v>10.098613886533611</c:v>
                </c:pt>
                <c:pt idx="3051">
                  <c:v>10.098613886533611</c:v>
                </c:pt>
                <c:pt idx="3052">
                  <c:v>10.098613886533611</c:v>
                </c:pt>
                <c:pt idx="3053">
                  <c:v>10.098613886533611</c:v>
                </c:pt>
                <c:pt idx="3054">
                  <c:v>10.098613886533611</c:v>
                </c:pt>
                <c:pt idx="3055">
                  <c:v>10.098613886533611</c:v>
                </c:pt>
                <c:pt idx="3056">
                  <c:v>10.098613886533611</c:v>
                </c:pt>
                <c:pt idx="3057">
                  <c:v>10.098613886533611</c:v>
                </c:pt>
                <c:pt idx="3058">
                  <c:v>10.098613886533611</c:v>
                </c:pt>
                <c:pt idx="3059">
                  <c:v>10.098613886533611</c:v>
                </c:pt>
                <c:pt idx="3060">
                  <c:v>10.098613886533611</c:v>
                </c:pt>
                <c:pt idx="3061">
                  <c:v>10.098613886533611</c:v>
                </c:pt>
                <c:pt idx="3062">
                  <c:v>10.098613886533611</c:v>
                </c:pt>
                <c:pt idx="3063">
                  <c:v>10.098613886533611</c:v>
                </c:pt>
                <c:pt idx="3064">
                  <c:v>10.098613886533611</c:v>
                </c:pt>
                <c:pt idx="3065">
                  <c:v>10.098613886533611</c:v>
                </c:pt>
                <c:pt idx="3066">
                  <c:v>10.098613886533611</c:v>
                </c:pt>
                <c:pt idx="3067">
                  <c:v>10.098613886533611</c:v>
                </c:pt>
                <c:pt idx="3068">
                  <c:v>10.098613886533611</c:v>
                </c:pt>
                <c:pt idx="3069">
                  <c:v>10.098613886533611</c:v>
                </c:pt>
                <c:pt idx="3070">
                  <c:v>10.098613886533611</c:v>
                </c:pt>
                <c:pt idx="3071">
                  <c:v>10.098613886533611</c:v>
                </c:pt>
                <c:pt idx="3072">
                  <c:v>10.098613886533611</c:v>
                </c:pt>
                <c:pt idx="3073">
                  <c:v>10.098613886533611</c:v>
                </c:pt>
                <c:pt idx="3074">
                  <c:v>10.098613886533611</c:v>
                </c:pt>
                <c:pt idx="3075">
                  <c:v>10.098613886533611</c:v>
                </c:pt>
                <c:pt idx="3076">
                  <c:v>10.098613886533611</c:v>
                </c:pt>
                <c:pt idx="3077">
                  <c:v>10.098613886533611</c:v>
                </c:pt>
                <c:pt idx="3078">
                  <c:v>10.098613886533611</c:v>
                </c:pt>
                <c:pt idx="3079">
                  <c:v>10.098613886533611</c:v>
                </c:pt>
                <c:pt idx="3080">
                  <c:v>10.098613886533611</c:v>
                </c:pt>
                <c:pt idx="3081">
                  <c:v>10.098613886533611</c:v>
                </c:pt>
                <c:pt idx="3082">
                  <c:v>10.098613886533611</c:v>
                </c:pt>
                <c:pt idx="3083">
                  <c:v>10.098613886533611</c:v>
                </c:pt>
                <c:pt idx="3084">
                  <c:v>10.098613886533611</c:v>
                </c:pt>
                <c:pt idx="3085">
                  <c:v>10.098613886533611</c:v>
                </c:pt>
                <c:pt idx="3086">
                  <c:v>10.098613886533611</c:v>
                </c:pt>
                <c:pt idx="3087">
                  <c:v>10.098613886533611</c:v>
                </c:pt>
                <c:pt idx="3088">
                  <c:v>10.098613886533611</c:v>
                </c:pt>
                <c:pt idx="3089">
                  <c:v>10.098613886533611</c:v>
                </c:pt>
                <c:pt idx="3090">
                  <c:v>10.098613886533611</c:v>
                </c:pt>
                <c:pt idx="3091">
                  <c:v>10.098613886533611</c:v>
                </c:pt>
                <c:pt idx="3092">
                  <c:v>10.098613886533611</c:v>
                </c:pt>
                <c:pt idx="3093">
                  <c:v>10.098613886533611</c:v>
                </c:pt>
                <c:pt idx="3094">
                  <c:v>10.098613886533611</c:v>
                </c:pt>
                <c:pt idx="3095">
                  <c:v>10.098613886533611</c:v>
                </c:pt>
                <c:pt idx="3096">
                  <c:v>10.098613886533611</c:v>
                </c:pt>
                <c:pt idx="3097">
                  <c:v>10.098613886533611</c:v>
                </c:pt>
                <c:pt idx="3098">
                  <c:v>10.098613886533611</c:v>
                </c:pt>
                <c:pt idx="3099">
                  <c:v>10.098613886533611</c:v>
                </c:pt>
                <c:pt idx="3100">
                  <c:v>10.098613886533611</c:v>
                </c:pt>
                <c:pt idx="3101">
                  <c:v>10.098613886533611</c:v>
                </c:pt>
                <c:pt idx="3102">
                  <c:v>10.098613886533611</c:v>
                </c:pt>
                <c:pt idx="3103">
                  <c:v>10.098613886533611</c:v>
                </c:pt>
                <c:pt idx="3104">
                  <c:v>10.098613886533611</c:v>
                </c:pt>
                <c:pt idx="3105">
                  <c:v>10.098613886533611</c:v>
                </c:pt>
                <c:pt idx="3106">
                  <c:v>10.098613886533611</c:v>
                </c:pt>
                <c:pt idx="3107">
                  <c:v>10.098613886533611</c:v>
                </c:pt>
                <c:pt idx="3108">
                  <c:v>10.098613886533611</c:v>
                </c:pt>
                <c:pt idx="3109">
                  <c:v>10.098613886533611</c:v>
                </c:pt>
                <c:pt idx="3110">
                  <c:v>10.098613886533611</c:v>
                </c:pt>
                <c:pt idx="3111">
                  <c:v>10.098613886533611</c:v>
                </c:pt>
                <c:pt idx="3112">
                  <c:v>10.098613886533611</c:v>
                </c:pt>
                <c:pt idx="3113">
                  <c:v>10.098613886533611</c:v>
                </c:pt>
                <c:pt idx="3114">
                  <c:v>10.098613886533611</c:v>
                </c:pt>
                <c:pt idx="3115">
                  <c:v>10.098613886533611</c:v>
                </c:pt>
                <c:pt idx="3116">
                  <c:v>10.098613886533611</c:v>
                </c:pt>
                <c:pt idx="3117">
                  <c:v>10.098613886533611</c:v>
                </c:pt>
                <c:pt idx="3118">
                  <c:v>10.098613886533611</c:v>
                </c:pt>
                <c:pt idx="3119">
                  <c:v>10.098613886533611</c:v>
                </c:pt>
                <c:pt idx="3120">
                  <c:v>10.098613886533611</c:v>
                </c:pt>
                <c:pt idx="3121">
                  <c:v>10.098613886533611</c:v>
                </c:pt>
                <c:pt idx="3122">
                  <c:v>10.098613886533611</c:v>
                </c:pt>
                <c:pt idx="3123">
                  <c:v>10.098613886533611</c:v>
                </c:pt>
                <c:pt idx="3124">
                  <c:v>10.098613886533611</c:v>
                </c:pt>
                <c:pt idx="3125">
                  <c:v>10.098613886533611</c:v>
                </c:pt>
                <c:pt idx="3126">
                  <c:v>10.098613886533611</c:v>
                </c:pt>
                <c:pt idx="3127">
                  <c:v>10.098613886533611</c:v>
                </c:pt>
                <c:pt idx="3128">
                  <c:v>10.098613886533611</c:v>
                </c:pt>
                <c:pt idx="3129">
                  <c:v>10.098613886533611</c:v>
                </c:pt>
                <c:pt idx="3130">
                  <c:v>10.098613886533611</c:v>
                </c:pt>
                <c:pt idx="3131">
                  <c:v>10.098613886533611</c:v>
                </c:pt>
                <c:pt idx="3132">
                  <c:v>10.098613886533611</c:v>
                </c:pt>
                <c:pt idx="3133">
                  <c:v>10.098613886533611</c:v>
                </c:pt>
                <c:pt idx="3134">
                  <c:v>10.098613886533611</c:v>
                </c:pt>
                <c:pt idx="3135">
                  <c:v>10.098613886533611</c:v>
                </c:pt>
                <c:pt idx="3136">
                  <c:v>10.098613886533611</c:v>
                </c:pt>
                <c:pt idx="3137">
                  <c:v>10.098613886533611</c:v>
                </c:pt>
                <c:pt idx="3138">
                  <c:v>10.098613886533611</c:v>
                </c:pt>
                <c:pt idx="3139">
                  <c:v>10.098613886533611</c:v>
                </c:pt>
                <c:pt idx="3140">
                  <c:v>10.098613886533611</c:v>
                </c:pt>
                <c:pt idx="3141">
                  <c:v>10.098613886533611</c:v>
                </c:pt>
                <c:pt idx="3142">
                  <c:v>10.098613886533611</c:v>
                </c:pt>
                <c:pt idx="3143">
                  <c:v>10.098613886533611</c:v>
                </c:pt>
                <c:pt idx="3144">
                  <c:v>10.098613886533611</c:v>
                </c:pt>
                <c:pt idx="3145">
                  <c:v>10.098613886533611</c:v>
                </c:pt>
                <c:pt idx="3146">
                  <c:v>10.098613886533611</c:v>
                </c:pt>
                <c:pt idx="3147">
                  <c:v>10.098613886533611</c:v>
                </c:pt>
                <c:pt idx="3148">
                  <c:v>10.098613886533611</c:v>
                </c:pt>
                <c:pt idx="3149">
                  <c:v>10.098613886533611</c:v>
                </c:pt>
                <c:pt idx="3150">
                  <c:v>10.098613886533611</c:v>
                </c:pt>
                <c:pt idx="3151">
                  <c:v>10.098613886533611</c:v>
                </c:pt>
                <c:pt idx="3152">
                  <c:v>10.098613886533611</c:v>
                </c:pt>
                <c:pt idx="3153">
                  <c:v>10.098613886533611</c:v>
                </c:pt>
                <c:pt idx="3154">
                  <c:v>10.098613886533611</c:v>
                </c:pt>
                <c:pt idx="3155">
                  <c:v>10.098613886533611</c:v>
                </c:pt>
                <c:pt idx="3156">
                  <c:v>10.098613886533611</c:v>
                </c:pt>
                <c:pt idx="3157">
                  <c:v>10.098613886533611</c:v>
                </c:pt>
                <c:pt idx="3158">
                  <c:v>10.098613886533611</c:v>
                </c:pt>
                <c:pt idx="3159">
                  <c:v>10.098613886533611</c:v>
                </c:pt>
                <c:pt idx="3160">
                  <c:v>10.098613886533611</c:v>
                </c:pt>
                <c:pt idx="3161">
                  <c:v>10.098613886533611</c:v>
                </c:pt>
                <c:pt idx="3162">
                  <c:v>10.098613886533611</c:v>
                </c:pt>
                <c:pt idx="3163">
                  <c:v>10.098613886533611</c:v>
                </c:pt>
                <c:pt idx="3164">
                  <c:v>10.098613886533611</c:v>
                </c:pt>
                <c:pt idx="3165">
                  <c:v>10.098613886533611</c:v>
                </c:pt>
                <c:pt idx="3166">
                  <c:v>10.098613886533611</c:v>
                </c:pt>
                <c:pt idx="3167">
                  <c:v>10.098613886533611</c:v>
                </c:pt>
                <c:pt idx="3168">
                  <c:v>10.098613886533611</c:v>
                </c:pt>
                <c:pt idx="3169">
                  <c:v>10.098613886533611</c:v>
                </c:pt>
                <c:pt idx="3170">
                  <c:v>10.098613886533611</c:v>
                </c:pt>
                <c:pt idx="3171">
                  <c:v>10.098613886533611</c:v>
                </c:pt>
                <c:pt idx="3172">
                  <c:v>10.098613886533611</c:v>
                </c:pt>
                <c:pt idx="3173">
                  <c:v>10.098613886533611</c:v>
                </c:pt>
                <c:pt idx="3174">
                  <c:v>10.098613886533611</c:v>
                </c:pt>
                <c:pt idx="3175">
                  <c:v>10.098613886533611</c:v>
                </c:pt>
                <c:pt idx="3176">
                  <c:v>10.098613886533611</c:v>
                </c:pt>
                <c:pt idx="3177">
                  <c:v>10.098613886533611</c:v>
                </c:pt>
                <c:pt idx="3178">
                  <c:v>10.098613886533611</c:v>
                </c:pt>
                <c:pt idx="3179">
                  <c:v>10.098613886533611</c:v>
                </c:pt>
                <c:pt idx="3180">
                  <c:v>10.098613886533611</c:v>
                </c:pt>
                <c:pt idx="3181">
                  <c:v>10.098613886533611</c:v>
                </c:pt>
                <c:pt idx="3182">
                  <c:v>10.098613886533611</c:v>
                </c:pt>
                <c:pt idx="3183">
                  <c:v>10.098613886533611</c:v>
                </c:pt>
                <c:pt idx="3184">
                  <c:v>10.098613886533611</c:v>
                </c:pt>
                <c:pt idx="3185">
                  <c:v>10.098613886533611</c:v>
                </c:pt>
                <c:pt idx="3186">
                  <c:v>10.098613886533611</c:v>
                </c:pt>
                <c:pt idx="3187">
                  <c:v>10.098613886533611</c:v>
                </c:pt>
                <c:pt idx="3188">
                  <c:v>10.098613886533611</c:v>
                </c:pt>
                <c:pt idx="3189">
                  <c:v>10.098613886533611</c:v>
                </c:pt>
                <c:pt idx="3190">
                  <c:v>10.098613886533611</c:v>
                </c:pt>
                <c:pt idx="3191">
                  <c:v>10.098613886533611</c:v>
                </c:pt>
                <c:pt idx="3192">
                  <c:v>10.098613886533611</c:v>
                </c:pt>
                <c:pt idx="3193">
                  <c:v>10.098613886533611</c:v>
                </c:pt>
                <c:pt idx="3194">
                  <c:v>10.098613886533611</c:v>
                </c:pt>
                <c:pt idx="3195">
                  <c:v>10.098613886533611</c:v>
                </c:pt>
                <c:pt idx="3196">
                  <c:v>10.098613886533611</c:v>
                </c:pt>
                <c:pt idx="3197">
                  <c:v>10.098613886533611</c:v>
                </c:pt>
                <c:pt idx="3198">
                  <c:v>10.098613886533611</c:v>
                </c:pt>
                <c:pt idx="3199">
                  <c:v>10.098613886533611</c:v>
                </c:pt>
                <c:pt idx="3200">
                  <c:v>10.098613886533611</c:v>
                </c:pt>
                <c:pt idx="3201">
                  <c:v>10.098613886533611</c:v>
                </c:pt>
                <c:pt idx="3202">
                  <c:v>10.098613886533611</c:v>
                </c:pt>
                <c:pt idx="3203">
                  <c:v>10.098613886533611</c:v>
                </c:pt>
                <c:pt idx="3204">
                  <c:v>10.098613886533611</c:v>
                </c:pt>
                <c:pt idx="3205">
                  <c:v>10.098613886533611</c:v>
                </c:pt>
                <c:pt idx="3206">
                  <c:v>10.098613886533611</c:v>
                </c:pt>
                <c:pt idx="3207">
                  <c:v>10.098613886533611</c:v>
                </c:pt>
                <c:pt idx="3208">
                  <c:v>10.098613886533611</c:v>
                </c:pt>
                <c:pt idx="3209">
                  <c:v>10.098613886533611</c:v>
                </c:pt>
                <c:pt idx="3210">
                  <c:v>10.098613886533611</c:v>
                </c:pt>
                <c:pt idx="3211">
                  <c:v>10.098613886533611</c:v>
                </c:pt>
                <c:pt idx="3212">
                  <c:v>10.098613886533611</c:v>
                </c:pt>
                <c:pt idx="3213">
                  <c:v>10.098613886533611</c:v>
                </c:pt>
                <c:pt idx="3214">
                  <c:v>10.098613886533611</c:v>
                </c:pt>
                <c:pt idx="3215">
                  <c:v>10.098613886533611</c:v>
                </c:pt>
                <c:pt idx="3216">
                  <c:v>10.098613886533611</c:v>
                </c:pt>
                <c:pt idx="3217">
                  <c:v>10.098613886533611</c:v>
                </c:pt>
                <c:pt idx="3218">
                  <c:v>10.098613886533611</c:v>
                </c:pt>
                <c:pt idx="3219">
                  <c:v>10.098613886533611</c:v>
                </c:pt>
                <c:pt idx="3220">
                  <c:v>10.098613886533611</c:v>
                </c:pt>
                <c:pt idx="3221">
                  <c:v>10.098613886533611</c:v>
                </c:pt>
                <c:pt idx="3222">
                  <c:v>10.098613886533611</c:v>
                </c:pt>
                <c:pt idx="3223">
                  <c:v>10.098613886533611</c:v>
                </c:pt>
                <c:pt idx="3224">
                  <c:v>10.098613886533611</c:v>
                </c:pt>
                <c:pt idx="3225">
                  <c:v>10.098613886533611</c:v>
                </c:pt>
                <c:pt idx="3226">
                  <c:v>10.098613886533611</c:v>
                </c:pt>
                <c:pt idx="3227">
                  <c:v>10.098613886533611</c:v>
                </c:pt>
                <c:pt idx="3228">
                  <c:v>10.098613886533611</c:v>
                </c:pt>
                <c:pt idx="3229">
                  <c:v>10.098613886533611</c:v>
                </c:pt>
                <c:pt idx="3230">
                  <c:v>10.098613886533611</c:v>
                </c:pt>
                <c:pt idx="3231">
                  <c:v>10.098613886533611</c:v>
                </c:pt>
                <c:pt idx="3232">
                  <c:v>10.098613886533611</c:v>
                </c:pt>
                <c:pt idx="3233">
                  <c:v>10.098613886533611</c:v>
                </c:pt>
                <c:pt idx="3234">
                  <c:v>10.098613886533611</c:v>
                </c:pt>
                <c:pt idx="3235">
                  <c:v>10.098613886533611</c:v>
                </c:pt>
                <c:pt idx="3236">
                  <c:v>10.098613886533611</c:v>
                </c:pt>
                <c:pt idx="3237">
                  <c:v>10.098613886533611</c:v>
                </c:pt>
                <c:pt idx="3238">
                  <c:v>10.098613886533611</c:v>
                </c:pt>
                <c:pt idx="3239">
                  <c:v>10.098613886533611</c:v>
                </c:pt>
                <c:pt idx="3240">
                  <c:v>10.098613886533611</c:v>
                </c:pt>
                <c:pt idx="3241">
                  <c:v>10.098613886533611</c:v>
                </c:pt>
                <c:pt idx="3242">
                  <c:v>10.098613886533611</c:v>
                </c:pt>
                <c:pt idx="3243">
                  <c:v>10.098613886533611</c:v>
                </c:pt>
                <c:pt idx="3244">
                  <c:v>10.098613886533611</c:v>
                </c:pt>
                <c:pt idx="3245">
                  <c:v>10.098613886533611</c:v>
                </c:pt>
                <c:pt idx="3246">
                  <c:v>10.098613886533611</c:v>
                </c:pt>
                <c:pt idx="3247">
                  <c:v>10.098613886533611</c:v>
                </c:pt>
                <c:pt idx="3248">
                  <c:v>10.098613886533611</c:v>
                </c:pt>
                <c:pt idx="3249">
                  <c:v>10.098613886533611</c:v>
                </c:pt>
                <c:pt idx="3250">
                  <c:v>10.098613886533611</c:v>
                </c:pt>
                <c:pt idx="3251">
                  <c:v>10.098613886533611</c:v>
                </c:pt>
                <c:pt idx="3252">
                  <c:v>10.098613886533611</c:v>
                </c:pt>
                <c:pt idx="3253">
                  <c:v>10.098613886533611</c:v>
                </c:pt>
                <c:pt idx="3254">
                  <c:v>10.098613886533611</c:v>
                </c:pt>
                <c:pt idx="3255">
                  <c:v>10.098613886533611</c:v>
                </c:pt>
                <c:pt idx="3256">
                  <c:v>10.098613886533611</c:v>
                </c:pt>
                <c:pt idx="3257">
                  <c:v>10.098613886533611</c:v>
                </c:pt>
                <c:pt idx="3258">
                  <c:v>10.098613886533611</c:v>
                </c:pt>
                <c:pt idx="3259">
                  <c:v>10.098613886533611</c:v>
                </c:pt>
                <c:pt idx="3260">
                  <c:v>10.098613886533611</c:v>
                </c:pt>
                <c:pt idx="3261">
                  <c:v>10.098613886533611</c:v>
                </c:pt>
                <c:pt idx="3262">
                  <c:v>10.098613886533611</c:v>
                </c:pt>
                <c:pt idx="3263">
                  <c:v>10.098613886533611</c:v>
                </c:pt>
                <c:pt idx="3264">
                  <c:v>10.098613886533611</c:v>
                </c:pt>
                <c:pt idx="3265">
                  <c:v>10.098613886533611</c:v>
                </c:pt>
                <c:pt idx="3266">
                  <c:v>10.098613886533611</c:v>
                </c:pt>
                <c:pt idx="3267">
                  <c:v>10.098613886533611</c:v>
                </c:pt>
                <c:pt idx="3268">
                  <c:v>10.098613886533611</c:v>
                </c:pt>
                <c:pt idx="3269">
                  <c:v>10.098613886533611</c:v>
                </c:pt>
                <c:pt idx="3270">
                  <c:v>10.098613886533611</c:v>
                </c:pt>
                <c:pt idx="3271">
                  <c:v>10.098613886533611</c:v>
                </c:pt>
                <c:pt idx="3272">
                  <c:v>10.098613886533611</c:v>
                </c:pt>
                <c:pt idx="3273">
                  <c:v>10.098613886533611</c:v>
                </c:pt>
                <c:pt idx="3274">
                  <c:v>10.098613886533611</c:v>
                </c:pt>
                <c:pt idx="3275">
                  <c:v>10.098613886533611</c:v>
                </c:pt>
                <c:pt idx="3276">
                  <c:v>10.098613886533611</c:v>
                </c:pt>
                <c:pt idx="3277">
                  <c:v>10.098613886533611</c:v>
                </c:pt>
                <c:pt idx="3278">
                  <c:v>10.098613886533611</c:v>
                </c:pt>
                <c:pt idx="3279">
                  <c:v>10.098613886533611</c:v>
                </c:pt>
                <c:pt idx="3280">
                  <c:v>10.098613886533611</c:v>
                </c:pt>
                <c:pt idx="3281">
                  <c:v>10.098613886533611</c:v>
                </c:pt>
                <c:pt idx="3282">
                  <c:v>10.098613886533611</c:v>
                </c:pt>
                <c:pt idx="3283">
                  <c:v>10.098613886533611</c:v>
                </c:pt>
                <c:pt idx="3284">
                  <c:v>10.098613886533611</c:v>
                </c:pt>
                <c:pt idx="3285">
                  <c:v>10.098613886533611</c:v>
                </c:pt>
                <c:pt idx="3286">
                  <c:v>10.098613886533611</c:v>
                </c:pt>
                <c:pt idx="3287">
                  <c:v>10.098613886533611</c:v>
                </c:pt>
                <c:pt idx="3288">
                  <c:v>10.098613886533611</c:v>
                </c:pt>
                <c:pt idx="3289">
                  <c:v>10.098613886533611</c:v>
                </c:pt>
                <c:pt idx="3290">
                  <c:v>10.098613886533611</c:v>
                </c:pt>
                <c:pt idx="3291">
                  <c:v>10.098613886533611</c:v>
                </c:pt>
                <c:pt idx="3292">
                  <c:v>10.098613886533611</c:v>
                </c:pt>
                <c:pt idx="3293">
                  <c:v>10.098613886533611</c:v>
                </c:pt>
                <c:pt idx="3294">
                  <c:v>10.098613886533611</c:v>
                </c:pt>
                <c:pt idx="3295">
                  <c:v>10.098613886533611</c:v>
                </c:pt>
                <c:pt idx="3296">
                  <c:v>10.098613886533611</c:v>
                </c:pt>
                <c:pt idx="3297">
                  <c:v>10.098613886533611</c:v>
                </c:pt>
                <c:pt idx="3298">
                  <c:v>10.098613886533611</c:v>
                </c:pt>
                <c:pt idx="3299">
                  <c:v>10.098613886533611</c:v>
                </c:pt>
                <c:pt idx="3300">
                  <c:v>10.098613886533611</c:v>
                </c:pt>
                <c:pt idx="3301">
                  <c:v>10.098613886533611</c:v>
                </c:pt>
                <c:pt idx="3302">
                  <c:v>10.098613886533611</c:v>
                </c:pt>
                <c:pt idx="3303">
                  <c:v>10.098613886533611</c:v>
                </c:pt>
                <c:pt idx="3304">
                  <c:v>10.098613886533611</c:v>
                </c:pt>
                <c:pt idx="3305">
                  <c:v>10.098613886533611</c:v>
                </c:pt>
                <c:pt idx="3306">
                  <c:v>10.098613886533611</c:v>
                </c:pt>
                <c:pt idx="3307">
                  <c:v>10.098613886533611</c:v>
                </c:pt>
                <c:pt idx="3308">
                  <c:v>10.098613886533611</c:v>
                </c:pt>
                <c:pt idx="3309">
                  <c:v>10.098613886533611</c:v>
                </c:pt>
                <c:pt idx="3310">
                  <c:v>10.098613886533611</c:v>
                </c:pt>
                <c:pt idx="3311">
                  <c:v>10.098613886533611</c:v>
                </c:pt>
                <c:pt idx="3312">
                  <c:v>10.098613886533611</c:v>
                </c:pt>
                <c:pt idx="3313">
                  <c:v>10.098613886533611</c:v>
                </c:pt>
                <c:pt idx="3314">
                  <c:v>10.098613886533611</c:v>
                </c:pt>
                <c:pt idx="3315">
                  <c:v>10.098613886533611</c:v>
                </c:pt>
                <c:pt idx="3316">
                  <c:v>10.098613886533611</c:v>
                </c:pt>
                <c:pt idx="3317">
                  <c:v>10.098613886533611</c:v>
                </c:pt>
                <c:pt idx="3318">
                  <c:v>10.098613886533611</c:v>
                </c:pt>
                <c:pt idx="3319">
                  <c:v>10.098613886533611</c:v>
                </c:pt>
                <c:pt idx="3320">
                  <c:v>10.098613886533611</c:v>
                </c:pt>
                <c:pt idx="3321">
                  <c:v>10.098613886533611</c:v>
                </c:pt>
                <c:pt idx="3322">
                  <c:v>10.098613886533611</c:v>
                </c:pt>
                <c:pt idx="3323">
                  <c:v>10.098613886533611</c:v>
                </c:pt>
                <c:pt idx="3324">
                  <c:v>10.098613886533611</c:v>
                </c:pt>
                <c:pt idx="3325">
                  <c:v>10.098613886533611</c:v>
                </c:pt>
                <c:pt idx="3326">
                  <c:v>10.098613886533611</c:v>
                </c:pt>
                <c:pt idx="3327">
                  <c:v>10.098613886533611</c:v>
                </c:pt>
                <c:pt idx="3328">
                  <c:v>10.098613886533611</c:v>
                </c:pt>
                <c:pt idx="3329">
                  <c:v>10.098613886533611</c:v>
                </c:pt>
                <c:pt idx="3330">
                  <c:v>10.098613886533611</c:v>
                </c:pt>
                <c:pt idx="3331">
                  <c:v>10.098613886533611</c:v>
                </c:pt>
                <c:pt idx="3332">
                  <c:v>10.098613886533611</c:v>
                </c:pt>
                <c:pt idx="3333">
                  <c:v>10.098613886533611</c:v>
                </c:pt>
                <c:pt idx="3334">
                  <c:v>10.098613886533611</c:v>
                </c:pt>
                <c:pt idx="3335">
                  <c:v>10.098613886533611</c:v>
                </c:pt>
                <c:pt idx="3336">
                  <c:v>10.098613886533611</c:v>
                </c:pt>
                <c:pt idx="3337">
                  <c:v>10.098613886533611</c:v>
                </c:pt>
                <c:pt idx="3338">
                  <c:v>10.098613886533611</c:v>
                </c:pt>
                <c:pt idx="3339">
                  <c:v>10.098613886533611</c:v>
                </c:pt>
                <c:pt idx="3340">
                  <c:v>10.098613886533611</c:v>
                </c:pt>
                <c:pt idx="3341">
                  <c:v>10.098613886533611</c:v>
                </c:pt>
                <c:pt idx="3342">
                  <c:v>10.098613886533611</c:v>
                </c:pt>
                <c:pt idx="3343">
                  <c:v>10.098613886533611</c:v>
                </c:pt>
                <c:pt idx="3344">
                  <c:v>10.098613886533611</c:v>
                </c:pt>
                <c:pt idx="3345">
                  <c:v>10.098613886533611</c:v>
                </c:pt>
                <c:pt idx="3346">
                  <c:v>10.098613886533611</c:v>
                </c:pt>
                <c:pt idx="3347">
                  <c:v>10.098613886533611</c:v>
                </c:pt>
                <c:pt idx="3348">
                  <c:v>10.098613886533611</c:v>
                </c:pt>
                <c:pt idx="3349">
                  <c:v>10.098613886533611</c:v>
                </c:pt>
                <c:pt idx="3350">
                  <c:v>10.098613886533611</c:v>
                </c:pt>
                <c:pt idx="3351">
                  <c:v>10.098613886533611</c:v>
                </c:pt>
                <c:pt idx="3352">
                  <c:v>10.098613886533611</c:v>
                </c:pt>
                <c:pt idx="3353">
                  <c:v>10.098613886533611</c:v>
                </c:pt>
                <c:pt idx="3354">
                  <c:v>10.098613886533611</c:v>
                </c:pt>
                <c:pt idx="3355">
                  <c:v>10.098613886533611</c:v>
                </c:pt>
                <c:pt idx="3356">
                  <c:v>10.098613886533611</c:v>
                </c:pt>
                <c:pt idx="3357">
                  <c:v>10.098613886533611</c:v>
                </c:pt>
                <c:pt idx="3358">
                  <c:v>10.098613886533611</c:v>
                </c:pt>
                <c:pt idx="3359">
                  <c:v>10.098613886533611</c:v>
                </c:pt>
                <c:pt idx="3360">
                  <c:v>10.098613886533611</c:v>
                </c:pt>
                <c:pt idx="3361">
                  <c:v>10.098613886533611</c:v>
                </c:pt>
                <c:pt idx="3362">
                  <c:v>10.098613886533611</c:v>
                </c:pt>
                <c:pt idx="3363">
                  <c:v>10.098613886533611</c:v>
                </c:pt>
                <c:pt idx="3364">
                  <c:v>10.098613886533611</c:v>
                </c:pt>
                <c:pt idx="3365">
                  <c:v>10.098613886533611</c:v>
                </c:pt>
                <c:pt idx="3366">
                  <c:v>10.098613886533611</c:v>
                </c:pt>
                <c:pt idx="3367">
                  <c:v>10.098613886533611</c:v>
                </c:pt>
                <c:pt idx="3368">
                  <c:v>10.098613886533611</c:v>
                </c:pt>
                <c:pt idx="3369">
                  <c:v>10.098613886533611</c:v>
                </c:pt>
                <c:pt idx="3370">
                  <c:v>10.098613886533611</c:v>
                </c:pt>
                <c:pt idx="3371">
                  <c:v>10.098613886533611</c:v>
                </c:pt>
                <c:pt idx="3372">
                  <c:v>10.098613886533611</c:v>
                </c:pt>
                <c:pt idx="3373">
                  <c:v>10.098613886533611</c:v>
                </c:pt>
                <c:pt idx="3374">
                  <c:v>10.098613886533611</c:v>
                </c:pt>
                <c:pt idx="3375">
                  <c:v>10.098613886533611</c:v>
                </c:pt>
                <c:pt idx="3376">
                  <c:v>10.098613886533611</c:v>
                </c:pt>
                <c:pt idx="3377">
                  <c:v>10.098613886533611</c:v>
                </c:pt>
                <c:pt idx="3378">
                  <c:v>10.098613886533611</c:v>
                </c:pt>
                <c:pt idx="3379">
                  <c:v>10.098613886533611</c:v>
                </c:pt>
                <c:pt idx="3380">
                  <c:v>10.098613886533611</c:v>
                </c:pt>
                <c:pt idx="3381">
                  <c:v>10.098613886533611</c:v>
                </c:pt>
                <c:pt idx="3382">
                  <c:v>10.098613886533611</c:v>
                </c:pt>
                <c:pt idx="3383">
                  <c:v>10.098613886533611</c:v>
                </c:pt>
                <c:pt idx="3384">
                  <c:v>10.098613886533611</c:v>
                </c:pt>
                <c:pt idx="3385">
                  <c:v>10.098613886533611</c:v>
                </c:pt>
                <c:pt idx="3386">
                  <c:v>10.098613886533611</c:v>
                </c:pt>
                <c:pt idx="3387">
                  <c:v>10.098613886533611</c:v>
                </c:pt>
                <c:pt idx="3388">
                  <c:v>10.098613886533611</c:v>
                </c:pt>
                <c:pt idx="3389">
                  <c:v>10.098613886533611</c:v>
                </c:pt>
                <c:pt idx="3390">
                  <c:v>10.098613886533611</c:v>
                </c:pt>
                <c:pt idx="3391">
                  <c:v>10.098613886533611</c:v>
                </c:pt>
                <c:pt idx="3392">
                  <c:v>10.098613886533611</c:v>
                </c:pt>
                <c:pt idx="3393">
                  <c:v>10.098613886533611</c:v>
                </c:pt>
                <c:pt idx="3394">
                  <c:v>10.098613886533611</c:v>
                </c:pt>
                <c:pt idx="3395">
                  <c:v>10.098613886533611</c:v>
                </c:pt>
                <c:pt idx="3396">
                  <c:v>10.098613886533611</c:v>
                </c:pt>
                <c:pt idx="3397">
                  <c:v>10.098613886533611</c:v>
                </c:pt>
                <c:pt idx="3398">
                  <c:v>10.098613886533611</c:v>
                </c:pt>
                <c:pt idx="3399">
                  <c:v>10.098613886533611</c:v>
                </c:pt>
                <c:pt idx="3400">
                  <c:v>10.098613886533611</c:v>
                </c:pt>
                <c:pt idx="3401">
                  <c:v>10.098613886533611</c:v>
                </c:pt>
                <c:pt idx="3402">
                  <c:v>10.098613886533611</c:v>
                </c:pt>
                <c:pt idx="3403">
                  <c:v>10.098613886533611</c:v>
                </c:pt>
                <c:pt idx="3404">
                  <c:v>10.098613886533611</c:v>
                </c:pt>
                <c:pt idx="3405">
                  <c:v>10.098613886533611</c:v>
                </c:pt>
                <c:pt idx="3406">
                  <c:v>10.098613886533611</c:v>
                </c:pt>
                <c:pt idx="3407">
                  <c:v>10.098613886533611</c:v>
                </c:pt>
                <c:pt idx="3408">
                  <c:v>10.098613886533611</c:v>
                </c:pt>
                <c:pt idx="3409">
                  <c:v>10.098613886533611</c:v>
                </c:pt>
                <c:pt idx="3410">
                  <c:v>10.098613886533611</c:v>
                </c:pt>
                <c:pt idx="3411">
                  <c:v>10.098613886533611</c:v>
                </c:pt>
                <c:pt idx="3412">
                  <c:v>10.098613886533611</c:v>
                </c:pt>
                <c:pt idx="3413">
                  <c:v>10.098613886533611</c:v>
                </c:pt>
                <c:pt idx="3414">
                  <c:v>10.098613886533611</c:v>
                </c:pt>
                <c:pt idx="3415">
                  <c:v>10.098613886533611</c:v>
                </c:pt>
                <c:pt idx="3416">
                  <c:v>10.098613886533611</c:v>
                </c:pt>
                <c:pt idx="3417">
                  <c:v>10.098613886533611</c:v>
                </c:pt>
                <c:pt idx="3418">
                  <c:v>10.098613886533611</c:v>
                </c:pt>
                <c:pt idx="3419">
                  <c:v>10.098613886533611</c:v>
                </c:pt>
                <c:pt idx="3420">
                  <c:v>10.098613886533611</c:v>
                </c:pt>
                <c:pt idx="3421">
                  <c:v>10.098613886533611</c:v>
                </c:pt>
                <c:pt idx="3422">
                  <c:v>10.098613886533611</c:v>
                </c:pt>
                <c:pt idx="3423">
                  <c:v>10.098613886533611</c:v>
                </c:pt>
                <c:pt idx="3424">
                  <c:v>10.098613886533611</c:v>
                </c:pt>
                <c:pt idx="3425">
                  <c:v>10.098613886533611</c:v>
                </c:pt>
                <c:pt idx="3426">
                  <c:v>10.098613886533611</c:v>
                </c:pt>
                <c:pt idx="3427">
                  <c:v>10.098613886533611</c:v>
                </c:pt>
                <c:pt idx="3428">
                  <c:v>10.098613886533611</c:v>
                </c:pt>
                <c:pt idx="3429">
                  <c:v>10.098613886533611</c:v>
                </c:pt>
                <c:pt idx="3430">
                  <c:v>10.098613886533611</c:v>
                </c:pt>
                <c:pt idx="3431">
                  <c:v>10.098613886533611</c:v>
                </c:pt>
                <c:pt idx="3432">
                  <c:v>10.098613886533611</c:v>
                </c:pt>
                <c:pt idx="3433">
                  <c:v>10.098613886533611</c:v>
                </c:pt>
                <c:pt idx="3434">
                  <c:v>10.098613886533611</c:v>
                </c:pt>
                <c:pt idx="3435">
                  <c:v>10.098613886533611</c:v>
                </c:pt>
                <c:pt idx="3436">
                  <c:v>10.098613886533611</c:v>
                </c:pt>
                <c:pt idx="3437">
                  <c:v>10.098613886533611</c:v>
                </c:pt>
                <c:pt idx="3438">
                  <c:v>10.098613886533611</c:v>
                </c:pt>
                <c:pt idx="3439">
                  <c:v>10.098613886533611</c:v>
                </c:pt>
                <c:pt idx="3440">
                  <c:v>10.098613886533611</c:v>
                </c:pt>
                <c:pt idx="3441">
                  <c:v>10.098613886533611</c:v>
                </c:pt>
                <c:pt idx="3442">
                  <c:v>10.098613886533611</c:v>
                </c:pt>
                <c:pt idx="3443">
                  <c:v>10.098613886533611</c:v>
                </c:pt>
                <c:pt idx="3444">
                  <c:v>10.098613886533611</c:v>
                </c:pt>
                <c:pt idx="3445">
                  <c:v>10.098613886533611</c:v>
                </c:pt>
                <c:pt idx="3446">
                  <c:v>10.098613886533611</c:v>
                </c:pt>
                <c:pt idx="3447">
                  <c:v>10.098613886533611</c:v>
                </c:pt>
                <c:pt idx="3448">
                  <c:v>10.098613886533611</c:v>
                </c:pt>
                <c:pt idx="3449">
                  <c:v>10.098613886533611</c:v>
                </c:pt>
                <c:pt idx="3450">
                  <c:v>10.098613886533611</c:v>
                </c:pt>
                <c:pt idx="3451">
                  <c:v>10.098613886533611</c:v>
                </c:pt>
                <c:pt idx="3452">
                  <c:v>10.098613886533611</c:v>
                </c:pt>
                <c:pt idx="3453">
                  <c:v>10.098613886533611</c:v>
                </c:pt>
                <c:pt idx="3454">
                  <c:v>10.098613886533611</c:v>
                </c:pt>
                <c:pt idx="3455">
                  <c:v>10.098613886533611</c:v>
                </c:pt>
                <c:pt idx="3456">
                  <c:v>10.098613886533611</c:v>
                </c:pt>
                <c:pt idx="3457">
                  <c:v>10.098613886533611</c:v>
                </c:pt>
                <c:pt idx="3458">
                  <c:v>10.098613886533611</c:v>
                </c:pt>
                <c:pt idx="3459">
                  <c:v>10.098613886533611</c:v>
                </c:pt>
                <c:pt idx="3460">
                  <c:v>10.098613886533611</c:v>
                </c:pt>
                <c:pt idx="3461">
                  <c:v>10.098613886533611</c:v>
                </c:pt>
                <c:pt idx="3462">
                  <c:v>10.098613886533611</c:v>
                </c:pt>
                <c:pt idx="3463">
                  <c:v>10.098613886533611</c:v>
                </c:pt>
                <c:pt idx="3464">
                  <c:v>10.098613886533611</c:v>
                </c:pt>
                <c:pt idx="3465">
                  <c:v>10.098613886533611</c:v>
                </c:pt>
                <c:pt idx="3466">
                  <c:v>10.098613886533611</c:v>
                </c:pt>
                <c:pt idx="3467">
                  <c:v>10.098613886533611</c:v>
                </c:pt>
                <c:pt idx="3468">
                  <c:v>10.098613886533611</c:v>
                </c:pt>
                <c:pt idx="3469">
                  <c:v>10.098613886533611</c:v>
                </c:pt>
                <c:pt idx="3470">
                  <c:v>10.098613886533611</c:v>
                </c:pt>
                <c:pt idx="3471">
                  <c:v>10.098613886533611</c:v>
                </c:pt>
                <c:pt idx="3472">
                  <c:v>10.098613886533611</c:v>
                </c:pt>
                <c:pt idx="3473">
                  <c:v>10.098613886533611</c:v>
                </c:pt>
                <c:pt idx="3474">
                  <c:v>10.098613886533611</c:v>
                </c:pt>
                <c:pt idx="3475">
                  <c:v>10.098613886533611</c:v>
                </c:pt>
                <c:pt idx="3476">
                  <c:v>10.098613886533611</c:v>
                </c:pt>
                <c:pt idx="3477">
                  <c:v>10.098613886533611</c:v>
                </c:pt>
                <c:pt idx="3478">
                  <c:v>10.098613886533611</c:v>
                </c:pt>
                <c:pt idx="3479">
                  <c:v>10.098613886533611</c:v>
                </c:pt>
                <c:pt idx="3480">
                  <c:v>10.098613886533611</c:v>
                </c:pt>
                <c:pt idx="3481">
                  <c:v>10.098613886533611</c:v>
                </c:pt>
                <c:pt idx="3482">
                  <c:v>10.098613886533611</c:v>
                </c:pt>
                <c:pt idx="3483">
                  <c:v>10.098613886533611</c:v>
                </c:pt>
                <c:pt idx="3484">
                  <c:v>10.098613886533611</c:v>
                </c:pt>
                <c:pt idx="3485">
                  <c:v>10.098613886533611</c:v>
                </c:pt>
                <c:pt idx="3486">
                  <c:v>10.098613886533611</c:v>
                </c:pt>
                <c:pt idx="3487">
                  <c:v>10.098613886533611</c:v>
                </c:pt>
                <c:pt idx="3488">
                  <c:v>10.098613886533611</c:v>
                </c:pt>
                <c:pt idx="3489">
                  <c:v>10.098613886533611</c:v>
                </c:pt>
                <c:pt idx="3490">
                  <c:v>10.098613886533611</c:v>
                </c:pt>
                <c:pt idx="3491">
                  <c:v>10.098613886533611</c:v>
                </c:pt>
                <c:pt idx="3492">
                  <c:v>10.098613886533611</c:v>
                </c:pt>
                <c:pt idx="3493">
                  <c:v>10.098613886533611</c:v>
                </c:pt>
                <c:pt idx="3494">
                  <c:v>10.098613886533611</c:v>
                </c:pt>
                <c:pt idx="3495">
                  <c:v>10.098613886533611</c:v>
                </c:pt>
                <c:pt idx="3496">
                  <c:v>10.098613886533611</c:v>
                </c:pt>
                <c:pt idx="3497">
                  <c:v>10.098613886533611</c:v>
                </c:pt>
                <c:pt idx="3498">
                  <c:v>10.098613886533611</c:v>
                </c:pt>
                <c:pt idx="3499">
                  <c:v>10.098613886533611</c:v>
                </c:pt>
                <c:pt idx="3500">
                  <c:v>10.098613886533611</c:v>
                </c:pt>
                <c:pt idx="3501">
                  <c:v>10.098613886533611</c:v>
                </c:pt>
                <c:pt idx="3502">
                  <c:v>10.098613886533611</c:v>
                </c:pt>
                <c:pt idx="3503">
                  <c:v>10.098613886533611</c:v>
                </c:pt>
                <c:pt idx="3504">
                  <c:v>10.098613886533611</c:v>
                </c:pt>
                <c:pt idx="3505">
                  <c:v>10.098613886533611</c:v>
                </c:pt>
                <c:pt idx="3506">
                  <c:v>10.098613886533611</c:v>
                </c:pt>
                <c:pt idx="3507">
                  <c:v>10.098613886533611</c:v>
                </c:pt>
                <c:pt idx="3508">
                  <c:v>10.098613886533611</c:v>
                </c:pt>
                <c:pt idx="3509">
                  <c:v>10.098613886533611</c:v>
                </c:pt>
                <c:pt idx="3510">
                  <c:v>10.098613886533611</c:v>
                </c:pt>
                <c:pt idx="3511">
                  <c:v>10.098613886533611</c:v>
                </c:pt>
                <c:pt idx="3512">
                  <c:v>10.098613886533611</c:v>
                </c:pt>
                <c:pt idx="3513">
                  <c:v>10.098613886533611</c:v>
                </c:pt>
                <c:pt idx="3514">
                  <c:v>10.098613886533611</c:v>
                </c:pt>
                <c:pt idx="3515">
                  <c:v>10.098613886533611</c:v>
                </c:pt>
                <c:pt idx="3516">
                  <c:v>10.098613886533611</c:v>
                </c:pt>
                <c:pt idx="3517">
                  <c:v>10.098613886533611</c:v>
                </c:pt>
                <c:pt idx="3518">
                  <c:v>10.098613886533611</c:v>
                </c:pt>
                <c:pt idx="3519">
                  <c:v>10.098613886533611</c:v>
                </c:pt>
                <c:pt idx="3520">
                  <c:v>10.098613886533611</c:v>
                </c:pt>
                <c:pt idx="3521">
                  <c:v>10.098613886533611</c:v>
                </c:pt>
                <c:pt idx="3522">
                  <c:v>10.098613886533611</c:v>
                </c:pt>
                <c:pt idx="3523">
                  <c:v>10.098613886533611</c:v>
                </c:pt>
                <c:pt idx="3524">
                  <c:v>10.098613886533611</c:v>
                </c:pt>
                <c:pt idx="3525">
                  <c:v>10.098613886533611</c:v>
                </c:pt>
                <c:pt idx="3526">
                  <c:v>10.098613886533611</c:v>
                </c:pt>
                <c:pt idx="3527">
                  <c:v>10.098613886533611</c:v>
                </c:pt>
                <c:pt idx="3528">
                  <c:v>10.098613886533611</c:v>
                </c:pt>
                <c:pt idx="3529">
                  <c:v>10.098613886533611</c:v>
                </c:pt>
                <c:pt idx="3530">
                  <c:v>10.098613886533611</c:v>
                </c:pt>
                <c:pt idx="3531">
                  <c:v>10.098613886533611</c:v>
                </c:pt>
                <c:pt idx="3532">
                  <c:v>10.098613886533611</c:v>
                </c:pt>
                <c:pt idx="3533">
                  <c:v>10.098613886533611</c:v>
                </c:pt>
                <c:pt idx="3534">
                  <c:v>10.098613886533611</c:v>
                </c:pt>
                <c:pt idx="3535">
                  <c:v>10.098613886533611</c:v>
                </c:pt>
                <c:pt idx="3536">
                  <c:v>10.098613886533611</c:v>
                </c:pt>
                <c:pt idx="3537">
                  <c:v>10.098613886533611</c:v>
                </c:pt>
                <c:pt idx="3538">
                  <c:v>10.098613886533611</c:v>
                </c:pt>
                <c:pt idx="3539">
                  <c:v>10.098613886533611</c:v>
                </c:pt>
                <c:pt idx="3540">
                  <c:v>10.098613886533611</c:v>
                </c:pt>
                <c:pt idx="3541">
                  <c:v>10.098613886533611</c:v>
                </c:pt>
                <c:pt idx="3542">
                  <c:v>10.098613886533611</c:v>
                </c:pt>
                <c:pt idx="3543">
                  <c:v>10.098613886533611</c:v>
                </c:pt>
                <c:pt idx="3544">
                  <c:v>10.098613886533611</c:v>
                </c:pt>
                <c:pt idx="3545">
                  <c:v>10.098613886533611</c:v>
                </c:pt>
                <c:pt idx="3546">
                  <c:v>10.098613886533611</c:v>
                </c:pt>
                <c:pt idx="3547">
                  <c:v>10.098613886533611</c:v>
                </c:pt>
                <c:pt idx="3548">
                  <c:v>10.098613886533611</c:v>
                </c:pt>
                <c:pt idx="3549">
                  <c:v>10.098613886533611</c:v>
                </c:pt>
                <c:pt idx="3550">
                  <c:v>10.098613886533611</c:v>
                </c:pt>
                <c:pt idx="3551">
                  <c:v>10.098613886533611</c:v>
                </c:pt>
                <c:pt idx="3552">
                  <c:v>10.098613886533611</c:v>
                </c:pt>
                <c:pt idx="3553">
                  <c:v>10.098613886533611</c:v>
                </c:pt>
                <c:pt idx="3554">
                  <c:v>10.098613886533611</c:v>
                </c:pt>
                <c:pt idx="3555">
                  <c:v>10.098613886533611</c:v>
                </c:pt>
                <c:pt idx="3556">
                  <c:v>10.098613886533611</c:v>
                </c:pt>
                <c:pt idx="3557">
                  <c:v>10.098613886533611</c:v>
                </c:pt>
                <c:pt idx="3558">
                  <c:v>10.098613886533611</c:v>
                </c:pt>
                <c:pt idx="3559">
                  <c:v>10.098613886533611</c:v>
                </c:pt>
                <c:pt idx="3560">
                  <c:v>10.098613886533611</c:v>
                </c:pt>
                <c:pt idx="3561">
                  <c:v>10.098613886533611</c:v>
                </c:pt>
                <c:pt idx="3562">
                  <c:v>10.098613886533611</c:v>
                </c:pt>
                <c:pt idx="3563">
                  <c:v>10.098613886533611</c:v>
                </c:pt>
                <c:pt idx="3564">
                  <c:v>10.098613886533611</c:v>
                </c:pt>
                <c:pt idx="3565">
                  <c:v>10.098613886533611</c:v>
                </c:pt>
                <c:pt idx="3566">
                  <c:v>10.098613886533611</c:v>
                </c:pt>
                <c:pt idx="3567">
                  <c:v>10.098613886533611</c:v>
                </c:pt>
                <c:pt idx="3568">
                  <c:v>10.098613886533611</c:v>
                </c:pt>
                <c:pt idx="3569">
                  <c:v>10.098613886533611</c:v>
                </c:pt>
                <c:pt idx="3570">
                  <c:v>10.098613886533611</c:v>
                </c:pt>
                <c:pt idx="3571">
                  <c:v>10.098613886533611</c:v>
                </c:pt>
                <c:pt idx="3572">
                  <c:v>10.098613886533611</c:v>
                </c:pt>
                <c:pt idx="3573">
                  <c:v>10.098613886533611</c:v>
                </c:pt>
                <c:pt idx="3574">
                  <c:v>10.098613886533611</c:v>
                </c:pt>
                <c:pt idx="3575">
                  <c:v>10.098613886533611</c:v>
                </c:pt>
                <c:pt idx="3576">
                  <c:v>10.098613886533611</c:v>
                </c:pt>
                <c:pt idx="3577">
                  <c:v>10.098613886533611</c:v>
                </c:pt>
                <c:pt idx="3578">
                  <c:v>10.098613886533611</c:v>
                </c:pt>
                <c:pt idx="3579">
                  <c:v>10.098613886533611</c:v>
                </c:pt>
                <c:pt idx="3580">
                  <c:v>10.098613886533611</c:v>
                </c:pt>
                <c:pt idx="3581">
                  <c:v>10.098613886533611</c:v>
                </c:pt>
                <c:pt idx="3582">
                  <c:v>10.098613886533611</c:v>
                </c:pt>
                <c:pt idx="3583">
                  <c:v>10.098613886533611</c:v>
                </c:pt>
                <c:pt idx="3584">
                  <c:v>10.098613886533611</c:v>
                </c:pt>
                <c:pt idx="3585">
                  <c:v>10.098613886533611</c:v>
                </c:pt>
                <c:pt idx="3586">
                  <c:v>10.098613886533611</c:v>
                </c:pt>
                <c:pt idx="3587">
                  <c:v>10.098613886533611</c:v>
                </c:pt>
                <c:pt idx="3588">
                  <c:v>10.098613886533611</c:v>
                </c:pt>
                <c:pt idx="3589">
                  <c:v>10.098613886533611</c:v>
                </c:pt>
                <c:pt idx="3590">
                  <c:v>10.098613886533611</c:v>
                </c:pt>
                <c:pt idx="3591">
                  <c:v>10.098613886533611</c:v>
                </c:pt>
                <c:pt idx="3592">
                  <c:v>10.098613886533611</c:v>
                </c:pt>
                <c:pt idx="3593">
                  <c:v>10.098613886533611</c:v>
                </c:pt>
                <c:pt idx="3594">
                  <c:v>10.098613886533611</c:v>
                </c:pt>
                <c:pt idx="3595">
                  <c:v>10.098613886533611</c:v>
                </c:pt>
                <c:pt idx="3596">
                  <c:v>10.098613886533611</c:v>
                </c:pt>
                <c:pt idx="3597">
                  <c:v>10.098613886533611</c:v>
                </c:pt>
                <c:pt idx="3598">
                  <c:v>10.098613886533611</c:v>
                </c:pt>
                <c:pt idx="3599">
                  <c:v>10.098613886533611</c:v>
                </c:pt>
                <c:pt idx="3600">
                  <c:v>10.098613886533611</c:v>
                </c:pt>
                <c:pt idx="3601">
                  <c:v>10.098613886533611</c:v>
                </c:pt>
                <c:pt idx="3602">
                  <c:v>10.098613886533611</c:v>
                </c:pt>
                <c:pt idx="3603">
                  <c:v>10.098613886533611</c:v>
                </c:pt>
                <c:pt idx="3604">
                  <c:v>10.098613886533611</c:v>
                </c:pt>
                <c:pt idx="3605">
                  <c:v>10.098613886533611</c:v>
                </c:pt>
                <c:pt idx="3606">
                  <c:v>10.098613886533611</c:v>
                </c:pt>
                <c:pt idx="3607">
                  <c:v>10.098613886533611</c:v>
                </c:pt>
                <c:pt idx="3608">
                  <c:v>10.098613886533611</c:v>
                </c:pt>
                <c:pt idx="3609">
                  <c:v>10.098613886533611</c:v>
                </c:pt>
                <c:pt idx="3610">
                  <c:v>10.098613886533611</c:v>
                </c:pt>
                <c:pt idx="3611">
                  <c:v>10.098613886533611</c:v>
                </c:pt>
                <c:pt idx="3612">
                  <c:v>10.098613886533611</c:v>
                </c:pt>
                <c:pt idx="3613">
                  <c:v>10.098613886533611</c:v>
                </c:pt>
                <c:pt idx="3614">
                  <c:v>10.098613886533611</c:v>
                </c:pt>
                <c:pt idx="3615">
                  <c:v>10.098613886533611</c:v>
                </c:pt>
                <c:pt idx="3616">
                  <c:v>10.098613886533611</c:v>
                </c:pt>
                <c:pt idx="3617">
                  <c:v>10.098613886533611</c:v>
                </c:pt>
                <c:pt idx="3618">
                  <c:v>10.098613886533611</c:v>
                </c:pt>
                <c:pt idx="3619">
                  <c:v>10.098613886533611</c:v>
                </c:pt>
                <c:pt idx="3620">
                  <c:v>10.098613886533611</c:v>
                </c:pt>
                <c:pt idx="3621">
                  <c:v>10.098613886533611</c:v>
                </c:pt>
                <c:pt idx="3622">
                  <c:v>10.098613886533611</c:v>
                </c:pt>
                <c:pt idx="3623">
                  <c:v>10.098613886533611</c:v>
                </c:pt>
                <c:pt idx="3624">
                  <c:v>10.098613886533611</c:v>
                </c:pt>
                <c:pt idx="3625">
                  <c:v>10.098613886533611</c:v>
                </c:pt>
                <c:pt idx="3626">
                  <c:v>10.098613886533611</c:v>
                </c:pt>
                <c:pt idx="3627">
                  <c:v>10.098613886533611</c:v>
                </c:pt>
                <c:pt idx="3628">
                  <c:v>10.098613886533611</c:v>
                </c:pt>
                <c:pt idx="3629">
                  <c:v>10.098613886533611</c:v>
                </c:pt>
                <c:pt idx="3630">
                  <c:v>10.098613886533611</c:v>
                </c:pt>
                <c:pt idx="3631">
                  <c:v>10.098613886533611</c:v>
                </c:pt>
                <c:pt idx="3632">
                  <c:v>10.098613886533611</c:v>
                </c:pt>
                <c:pt idx="3633">
                  <c:v>10.098613886533611</c:v>
                </c:pt>
                <c:pt idx="3634">
                  <c:v>10.098613886533611</c:v>
                </c:pt>
                <c:pt idx="3635">
                  <c:v>10.098613886533611</c:v>
                </c:pt>
                <c:pt idx="3636">
                  <c:v>10.098613886533611</c:v>
                </c:pt>
                <c:pt idx="3637">
                  <c:v>10.098613886533611</c:v>
                </c:pt>
                <c:pt idx="3638">
                  <c:v>10.098613886533611</c:v>
                </c:pt>
                <c:pt idx="3639">
                  <c:v>10.098613886533611</c:v>
                </c:pt>
                <c:pt idx="3640">
                  <c:v>10.098613886533611</c:v>
                </c:pt>
                <c:pt idx="3641">
                  <c:v>10.098613886533611</c:v>
                </c:pt>
                <c:pt idx="3642">
                  <c:v>10.098613886533611</c:v>
                </c:pt>
                <c:pt idx="3643">
                  <c:v>10.098613886533611</c:v>
                </c:pt>
                <c:pt idx="3644">
                  <c:v>10.098613886533611</c:v>
                </c:pt>
                <c:pt idx="3645">
                  <c:v>10.098613886533611</c:v>
                </c:pt>
                <c:pt idx="3646">
                  <c:v>10.098613886533611</c:v>
                </c:pt>
                <c:pt idx="3647">
                  <c:v>10.098613886533611</c:v>
                </c:pt>
                <c:pt idx="3648">
                  <c:v>10.098613886533611</c:v>
                </c:pt>
                <c:pt idx="3649">
                  <c:v>10.098613886533611</c:v>
                </c:pt>
                <c:pt idx="3650">
                  <c:v>10.098613886533611</c:v>
                </c:pt>
                <c:pt idx="3651">
                  <c:v>10.098613886533611</c:v>
                </c:pt>
                <c:pt idx="3652">
                  <c:v>10.098613886533611</c:v>
                </c:pt>
                <c:pt idx="3653">
                  <c:v>10.098613886533611</c:v>
                </c:pt>
                <c:pt idx="3654">
                  <c:v>10.098613886533611</c:v>
                </c:pt>
                <c:pt idx="3655">
                  <c:v>10.098613886533611</c:v>
                </c:pt>
                <c:pt idx="3656">
                  <c:v>10.098613886533611</c:v>
                </c:pt>
                <c:pt idx="3657">
                  <c:v>10.098613886533611</c:v>
                </c:pt>
                <c:pt idx="3658">
                  <c:v>10.098613886533611</c:v>
                </c:pt>
                <c:pt idx="3659">
                  <c:v>10.098613886533611</c:v>
                </c:pt>
                <c:pt idx="3660">
                  <c:v>10.098613886533611</c:v>
                </c:pt>
                <c:pt idx="3661">
                  <c:v>10.098613886533611</c:v>
                </c:pt>
                <c:pt idx="3662">
                  <c:v>10.098613886533611</c:v>
                </c:pt>
                <c:pt idx="3663">
                  <c:v>10.098613886533611</c:v>
                </c:pt>
                <c:pt idx="3664">
                  <c:v>10.098613886533611</c:v>
                </c:pt>
                <c:pt idx="3665">
                  <c:v>10.098613886533611</c:v>
                </c:pt>
                <c:pt idx="3666">
                  <c:v>10.098613886533611</c:v>
                </c:pt>
                <c:pt idx="3667">
                  <c:v>10.098613886533611</c:v>
                </c:pt>
                <c:pt idx="3668">
                  <c:v>10.098613886533611</c:v>
                </c:pt>
                <c:pt idx="3669">
                  <c:v>10.098613886533611</c:v>
                </c:pt>
                <c:pt idx="3670">
                  <c:v>10.098613886533611</c:v>
                </c:pt>
                <c:pt idx="3671">
                  <c:v>10.098613886533611</c:v>
                </c:pt>
                <c:pt idx="3672">
                  <c:v>10.098613886533611</c:v>
                </c:pt>
                <c:pt idx="3673">
                  <c:v>10.098613886533611</c:v>
                </c:pt>
                <c:pt idx="3674">
                  <c:v>10.098613886533611</c:v>
                </c:pt>
                <c:pt idx="3675">
                  <c:v>10.098613886533611</c:v>
                </c:pt>
                <c:pt idx="3676">
                  <c:v>10.098613886533611</c:v>
                </c:pt>
                <c:pt idx="3677">
                  <c:v>10.098613886533611</c:v>
                </c:pt>
                <c:pt idx="3678">
                  <c:v>10.098613886533611</c:v>
                </c:pt>
                <c:pt idx="3679">
                  <c:v>10.098613886533611</c:v>
                </c:pt>
                <c:pt idx="3680">
                  <c:v>10.098613886533611</c:v>
                </c:pt>
                <c:pt idx="3681">
                  <c:v>10.098613886533611</c:v>
                </c:pt>
                <c:pt idx="3682">
                  <c:v>10.098613886533611</c:v>
                </c:pt>
                <c:pt idx="3683">
                  <c:v>10.098613886533611</c:v>
                </c:pt>
                <c:pt idx="3684">
                  <c:v>10.098613886533611</c:v>
                </c:pt>
                <c:pt idx="3685">
                  <c:v>10.098613886533611</c:v>
                </c:pt>
                <c:pt idx="3686">
                  <c:v>10.098613886533611</c:v>
                </c:pt>
                <c:pt idx="3687">
                  <c:v>10.098613886533611</c:v>
                </c:pt>
                <c:pt idx="3688">
                  <c:v>10.098613886533611</c:v>
                </c:pt>
                <c:pt idx="3689">
                  <c:v>10.098613886533611</c:v>
                </c:pt>
                <c:pt idx="3690">
                  <c:v>10.098613886533611</c:v>
                </c:pt>
                <c:pt idx="3691">
                  <c:v>10.098613886533611</c:v>
                </c:pt>
                <c:pt idx="3692">
                  <c:v>10.098613886533611</c:v>
                </c:pt>
                <c:pt idx="3693">
                  <c:v>10.098613886533611</c:v>
                </c:pt>
                <c:pt idx="3694">
                  <c:v>10.098613886533611</c:v>
                </c:pt>
                <c:pt idx="3695">
                  <c:v>10.098613886533611</c:v>
                </c:pt>
                <c:pt idx="3696">
                  <c:v>10.098613886533611</c:v>
                </c:pt>
                <c:pt idx="3697">
                  <c:v>10.098613886533611</c:v>
                </c:pt>
                <c:pt idx="3698">
                  <c:v>10.098613886533611</c:v>
                </c:pt>
                <c:pt idx="3699">
                  <c:v>10.098613886533611</c:v>
                </c:pt>
                <c:pt idx="3700">
                  <c:v>10.098613886533611</c:v>
                </c:pt>
                <c:pt idx="3701">
                  <c:v>10.098613886533611</c:v>
                </c:pt>
                <c:pt idx="3702">
                  <c:v>10.098613886533611</c:v>
                </c:pt>
                <c:pt idx="3703">
                  <c:v>10.098613886533611</c:v>
                </c:pt>
                <c:pt idx="3704">
                  <c:v>10.098613886533611</c:v>
                </c:pt>
                <c:pt idx="3705">
                  <c:v>10.098613886533611</c:v>
                </c:pt>
                <c:pt idx="3706">
                  <c:v>10.098613886533611</c:v>
                </c:pt>
                <c:pt idx="3707">
                  <c:v>10.098613886533611</c:v>
                </c:pt>
                <c:pt idx="3708">
                  <c:v>10.098613886533611</c:v>
                </c:pt>
                <c:pt idx="3709">
                  <c:v>10.098613886533611</c:v>
                </c:pt>
                <c:pt idx="3710">
                  <c:v>10.098613886533611</c:v>
                </c:pt>
                <c:pt idx="3711">
                  <c:v>10.098613886533611</c:v>
                </c:pt>
                <c:pt idx="3712">
                  <c:v>10.098613886533611</c:v>
                </c:pt>
                <c:pt idx="3713">
                  <c:v>10.098613886533611</c:v>
                </c:pt>
                <c:pt idx="3714">
                  <c:v>10.098613886533611</c:v>
                </c:pt>
                <c:pt idx="3715">
                  <c:v>10.098613886533611</c:v>
                </c:pt>
                <c:pt idx="3716">
                  <c:v>10.098613886533611</c:v>
                </c:pt>
                <c:pt idx="3717">
                  <c:v>10.098613886533611</c:v>
                </c:pt>
                <c:pt idx="3718">
                  <c:v>10.098613886533611</c:v>
                </c:pt>
                <c:pt idx="3719">
                  <c:v>10.098613886533611</c:v>
                </c:pt>
                <c:pt idx="3720">
                  <c:v>10.098613886533611</c:v>
                </c:pt>
                <c:pt idx="3721">
                  <c:v>10.098613886533611</c:v>
                </c:pt>
                <c:pt idx="3722">
                  <c:v>10.098613886533611</c:v>
                </c:pt>
                <c:pt idx="3723">
                  <c:v>10.098613886533611</c:v>
                </c:pt>
                <c:pt idx="3724">
                  <c:v>10.098613886533611</c:v>
                </c:pt>
                <c:pt idx="3725">
                  <c:v>10.098613886533611</c:v>
                </c:pt>
                <c:pt idx="3726">
                  <c:v>10.098613886533611</c:v>
                </c:pt>
                <c:pt idx="3727">
                  <c:v>10.098613886533611</c:v>
                </c:pt>
                <c:pt idx="3728">
                  <c:v>10.098613886533611</c:v>
                </c:pt>
                <c:pt idx="3729">
                  <c:v>10.098613886533611</c:v>
                </c:pt>
                <c:pt idx="3730">
                  <c:v>10.098613886533611</c:v>
                </c:pt>
                <c:pt idx="3731">
                  <c:v>10.098613886533611</c:v>
                </c:pt>
                <c:pt idx="3732">
                  <c:v>10.098613886533611</c:v>
                </c:pt>
                <c:pt idx="3733">
                  <c:v>10.098613886533611</c:v>
                </c:pt>
                <c:pt idx="3734">
                  <c:v>10.098613886533611</c:v>
                </c:pt>
                <c:pt idx="3735">
                  <c:v>10.098613886533611</c:v>
                </c:pt>
                <c:pt idx="3736">
                  <c:v>10.098613886533611</c:v>
                </c:pt>
                <c:pt idx="3737">
                  <c:v>10.098613886533611</c:v>
                </c:pt>
                <c:pt idx="3738">
                  <c:v>10.098613886533611</c:v>
                </c:pt>
                <c:pt idx="3739">
                  <c:v>10.098613886533611</c:v>
                </c:pt>
                <c:pt idx="3740">
                  <c:v>10.098613886533611</c:v>
                </c:pt>
                <c:pt idx="3741">
                  <c:v>10.098613886533611</c:v>
                </c:pt>
                <c:pt idx="3742">
                  <c:v>10.098613886533611</c:v>
                </c:pt>
                <c:pt idx="3743">
                  <c:v>10.098613886533611</c:v>
                </c:pt>
                <c:pt idx="3744">
                  <c:v>10.098613886533611</c:v>
                </c:pt>
                <c:pt idx="3745">
                  <c:v>10.098613886533611</c:v>
                </c:pt>
                <c:pt idx="3746">
                  <c:v>10.098613886533611</c:v>
                </c:pt>
                <c:pt idx="3747">
                  <c:v>10.098613886533611</c:v>
                </c:pt>
                <c:pt idx="3748">
                  <c:v>10.098613886533611</c:v>
                </c:pt>
                <c:pt idx="3749">
                  <c:v>10.098613886533611</c:v>
                </c:pt>
                <c:pt idx="3750">
                  <c:v>10.098613886533611</c:v>
                </c:pt>
                <c:pt idx="3751">
                  <c:v>10.098613886533611</c:v>
                </c:pt>
                <c:pt idx="3752">
                  <c:v>10.098613886533611</c:v>
                </c:pt>
                <c:pt idx="3753">
                  <c:v>10.098613886533611</c:v>
                </c:pt>
                <c:pt idx="3754">
                  <c:v>10.098613886533611</c:v>
                </c:pt>
                <c:pt idx="3755">
                  <c:v>10.098613886533611</c:v>
                </c:pt>
                <c:pt idx="3756">
                  <c:v>10.098613886533611</c:v>
                </c:pt>
                <c:pt idx="3757">
                  <c:v>10.098613886533611</c:v>
                </c:pt>
                <c:pt idx="3758">
                  <c:v>10.098613886533611</c:v>
                </c:pt>
                <c:pt idx="3759">
                  <c:v>10.098613886533611</c:v>
                </c:pt>
                <c:pt idx="3760">
                  <c:v>10.098613886533611</c:v>
                </c:pt>
                <c:pt idx="3761">
                  <c:v>10.098613886533611</c:v>
                </c:pt>
                <c:pt idx="3762">
                  <c:v>10.098613886533611</c:v>
                </c:pt>
                <c:pt idx="3763">
                  <c:v>10.098613886533611</c:v>
                </c:pt>
                <c:pt idx="3764">
                  <c:v>10.098613886533611</c:v>
                </c:pt>
                <c:pt idx="3765">
                  <c:v>10.098613886533611</c:v>
                </c:pt>
                <c:pt idx="3766">
                  <c:v>10.098613886533611</c:v>
                </c:pt>
                <c:pt idx="3767">
                  <c:v>10.098613886533611</c:v>
                </c:pt>
                <c:pt idx="3768">
                  <c:v>10.098613886533611</c:v>
                </c:pt>
                <c:pt idx="3769">
                  <c:v>10.098613886533611</c:v>
                </c:pt>
                <c:pt idx="3770">
                  <c:v>10.098613886533611</c:v>
                </c:pt>
                <c:pt idx="3771">
                  <c:v>10.098613886533611</c:v>
                </c:pt>
                <c:pt idx="3772">
                  <c:v>10.098613886533611</c:v>
                </c:pt>
                <c:pt idx="3773">
                  <c:v>10.098613886533611</c:v>
                </c:pt>
                <c:pt idx="3774">
                  <c:v>10.098613886533611</c:v>
                </c:pt>
                <c:pt idx="3775">
                  <c:v>10.098613886533611</c:v>
                </c:pt>
                <c:pt idx="3776">
                  <c:v>10.098613886533611</c:v>
                </c:pt>
                <c:pt idx="3777">
                  <c:v>10.098613886533611</c:v>
                </c:pt>
                <c:pt idx="3778">
                  <c:v>10.098613886533611</c:v>
                </c:pt>
                <c:pt idx="3779">
                  <c:v>10.098613886533611</c:v>
                </c:pt>
                <c:pt idx="3780">
                  <c:v>10.098613886533611</c:v>
                </c:pt>
                <c:pt idx="3781">
                  <c:v>10.098613886533611</c:v>
                </c:pt>
                <c:pt idx="3782">
                  <c:v>10.098613886533611</c:v>
                </c:pt>
                <c:pt idx="3783">
                  <c:v>10.098613886533611</c:v>
                </c:pt>
                <c:pt idx="3784">
                  <c:v>10.098613886533611</c:v>
                </c:pt>
                <c:pt idx="3785">
                  <c:v>10.098613886533611</c:v>
                </c:pt>
                <c:pt idx="3786">
                  <c:v>10.098613886533611</c:v>
                </c:pt>
                <c:pt idx="3787">
                  <c:v>10.098613886533611</c:v>
                </c:pt>
                <c:pt idx="3788">
                  <c:v>10.098613886533611</c:v>
                </c:pt>
                <c:pt idx="3789">
                  <c:v>10.098613886533611</c:v>
                </c:pt>
                <c:pt idx="3790">
                  <c:v>10.098613886533611</c:v>
                </c:pt>
                <c:pt idx="3791">
                  <c:v>10.098613886533611</c:v>
                </c:pt>
                <c:pt idx="3792">
                  <c:v>10.098613886533611</c:v>
                </c:pt>
                <c:pt idx="3793">
                  <c:v>10.098613886533611</c:v>
                </c:pt>
                <c:pt idx="3794">
                  <c:v>10.098613886533611</c:v>
                </c:pt>
                <c:pt idx="3795">
                  <c:v>10.098613886533611</c:v>
                </c:pt>
                <c:pt idx="3796">
                  <c:v>10.098613886533611</c:v>
                </c:pt>
                <c:pt idx="3797">
                  <c:v>10.098613886533611</c:v>
                </c:pt>
                <c:pt idx="3798">
                  <c:v>10.098613886533611</c:v>
                </c:pt>
                <c:pt idx="3799">
                  <c:v>10.098613886533611</c:v>
                </c:pt>
                <c:pt idx="3800">
                  <c:v>10.098613886533611</c:v>
                </c:pt>
                <c:pt idx="3801">
                  <c:v>10.098613886533611</c:v>
                </c:pt>
                <c:pt idx="3802">
                  <c:v>10.098613886533611</c:v>
                </c:pt>
                <c:pt idx="3803">
                  <c:v>10.098613886533611</c:v>
                </c:pt>
                <c:pt idx="3804">
                  <c:v>10.098613886533611</c:v>
                </c:pt>
                <c:pt idx="3805">
                  <c:v>10.098613886533611</c:v>
                </c:pt>
                <c:pt idx="3806">
                  <c:v>10.098613886533611</c:v>
                </c:pt>
                <c:pt idx="3807">
                  <c:v>10.098613886533611</c:v>
                </c:pt>
                <c:pt idx="3808">
                  <c:v>10.098613886533611</c:v>
                </c:pt>
                <c:pt idx="3809">
                  <c:v>10.098613886533611</c:v>
                </c:pt>
                <c:pt idx="3810">
                  <c:v>10.098613886533611</c:v>
                </c:pt>
                <c:pt idx="3811">
                  <c:v>10.098613886533611</c:v>
                </c:pt>
                <c:pt idx="3812">
                  <c:v>10.098613886533611</c:v>
                </c:pt>
                <c:pt idx="3813">
                  <c:v>10.098613886533611</c:v>
                </c:pt>
                <c:pt idx="3814">
                  <c:v>10.098613886533611</c:v>
                </c:pt>
                <c:pt idx="3815">
                  <c:v>10.098613886533611</c:v>
                </c:pt>
                <c:pt idx="3816">
                  <c:v>10.098613886533611</c:v>
                </c:pt>
                <c:pt idx="3817">
                  <c:v>10.098613886533611</c:v>
                </c:pt>
                <c:pt idx="3818">
                  <c:v>10.098613886533611</c:v>
                </c:pt>
                <c:pt idx="3819">
                  <c:v>10.098613886533611</c:v>
                </c:pt>
                <c:pt idx="3820">
                  <c:v>10.098613886533611</c:v>
                </c:pt>
                <c:pt idx="3821">
                  <c:v>10.098613886533611</c:v>
                </c:pt>
                <c:pt idx="3822">
                  <c:v>10.098613886533611</c:v>
                </c:pt>
                <c:pt idx="3823">
                  <c:v>10.098613886533611</c:v>
                </c:pt>
                <c:pt idx="3824">
                  <c:v>10.098613886533611</c:v>
                </c:pt>
                <c:pt idx="3825">
                  <c:v>10.098613886533611</c:v>
                </c:pt>
                <c:pt idx="3826">
                  <c:v>10.098613886533611</c:v>
                </c:pt>
                <c:pt idx="3827">
                  <c:v>10.098613886533611</c:v>
                </c:pt>
                <c:pt idx="3828">
                  <c:v>10.098613886533611</c:v>
                </c:pt>
                <c:pt idx="3829">
                  <c:v>10.098613886533611</c:v>
                </c:pt>
                <c:pt idx="3830">
                  <c:v>10.098613886533611</c:v>
                </c:pt>
                <c:pt idx="3831">
                  <c:v>10.098613886533611</c:v>
                </c:pt>
                <c:pt idx="3832">
                  <c:v>10.098613886533611</c:v>
                </c:pt>
                <c:pt idx="3833">
                  <c:v>10.098613886533611</c:v>
                </c:pt>
                <c:pt idx="3834">
                  <c:v>10.098613886533611</c:v>
                </c:pt>
                <c:pt idx="3835">
                  <c:v>10.098613886533611</c:v>
                </c:pt>
                <c:pt idx="3836">
                  <c:v>10.098613886533611</c:v>
                </c:pt>
                <c:pt idx="3837">
                  <c:v>10.098613886533611</c:v>
                </c:pt>
                <c:pt idx="3838">
                  <c:v>10.098613886533611</c:v>
                </c:pt>
                <c:pt idx="3839">
                  <c:v>10.098613886533611</c:v>
                </c:pt>
                <c:pt idx="3840">
                  <c:v>10.098613886533611</c:v>
                </c:pt>
                <c:pt idx="3841">
                  <c:v>10.098613886533611</c:v>
                </c:pt>
                <c:pt idx="3842">
                  <c:v>10.098613886533611</c:v>
                </c:pt>
                <c:pt idx="3843">
                  <c:v>10.098613886533611</c:v>
                </c:pt>
                <c:pt idx="3844">
                  <c:v>10.098613886533611</c:v>
                </c:pt>
                <c:pt idx="3845">
                  <c:v>10.098613886533611</c:v>
                </c:pt>
                <c:pt idx="3846">
                  <c:v>10.098613886533611</c:v>
                </c:pt>
                <c:pt idx="3847">
                  <c:v>10.098613886533611</c:v>
                </c:pt>
                <c:pt idx="3848">
                  <c:v>10.098613886533611</c:v>
                </c:pt>
                <c:pt idx="3849">
                  <c:v>10.098613886533611</c:v>
                </c:pt>
                <c:pt idx="3850">
                  <c:v>10.098613886533611</c:v>
                </c:pt>
                <c:pt idx="3851">
                  <c:v>10.098613886533611</c:v>
                </c:pt>
                <c:pt idx="3852">
                  <c:v>10.098613886533611</c:v>
                </c:pt>
                <c:pt idx="3853">
                  <c:v>10.098613886533611</c:v>
                </c:pt>
                <c:pt idx="3854">
                  <c:v>10.098613886533611</c:v>
                </c:pt>
                <c:pt idx="3855">
                  <c:v>10.098613886533611</c:v>
                </c:pt>
                <c:pt idx="3856">
                  <c:v>10.098613886533611</c:v>
                </c:pt>
                <c:pt idx="3857">
                  <c:v>10.098613886533611</c:v>
                </c:pt>
                <c:pt idx="3858">
                  <c:v>10.098613886533611</c:v>
                </c:pt>
                <c:pt idx="3859">
                  <c:v>10.098613886533611</c:v>
                </c:pt>
                <c:pt idx="3860">
                  <c:v>10.098613886533611</c:v>
                </c:pt>
                <c:pt idx="3861">
                  <c:v>10.098613886533611</c:v>
                </c:pt>
                <c:pt idx="3862">
                  <c:v>10.098613886533611</c:v>
                </c:pt>
                <c:pt idx="3863">
                  <c:v>10.098613886533611</c:v>
                </c:pt>
                <c:pt idx="3864">
                  <c:v>10.098613886533611</c:v>
                </c:pt>
                <c:pt idx="3865">
                  <c:v>10.098613886533611</c:v>
                </c:pt>
                <c:pt idx="3866">
                  <c:v>10.098613886533611</c:v>
                </c:pt>
                <c:pt idx="3867">
                  <c:v>10.098613886533611</c:v>
                </c:pt>
                <c:pt idx="3868">
                  <c:v>10.098613886533611</c:v>
                </c:pt>
                <c:pt idx="3869">
                  <c:v>10.098613886533611</c:v>
                </c:pt>
                <c:pt idx="3870">
                  <c:v>10.098613886533611</c:v>
                </c:pt>
                <c:pt idx="3871">
                  <c:v>10.098613886533611</c:v>
                </c:pt>
                <c:pt idx="3872">
                  <c:v>10.098613886533611</c:v>
                </c:pt>
                <c:pt idx="3873">
                  <c:v>10.098613886533611</c:v>
                </c:pt>
                <c:pt idx="3874">
                  <c:v>10.098613886533611</c:v>
                </c:pt>
                <c:pt idx="3875">
                  <c:v>10.098613886533611</c:v>
                </c:pt>
                <c:pt idx="3876">
                  <c:v>10.098613886533611</c:v>
                </c:pt>
                <c:pt idx="3877">
                  <c:v>10.098613886533611</c:v>
                </c:pt>
                <c:pt idx="3878">
                  <c:v>10.098613886533611</c:v>
                </c:pt>
                <c:pt idx="3879">
                  <c:v>10.098613886533611</c:v>
                </c:pt>
                <c:pt idx="3880">
                  <c:v>10.098613886533611</c:v>
                </c:pt>
                <c:pt idx="3881">
                  <c:v>10.098613886533611</c:v>
                </c:pt>
                <c:pt idx="3882">
                  <c:v>10.098613886533611</c:v>
                </c:pt>
                <c:pt idx="3883">
                  <c:v>10.098613886533611</c:v>
                </c:pt>
                <c:pt idx="3884">
                  <c:v>10.098613886533611</c:v>
                </c:pt>
                <c:pt idx="3885">
                  <c:v>10.098613886533611</c:v>
                </c:pt>
                <c:pt idx="3886">
                  <c:v>10.098613886533611</c:v>
                </c:pt>
                <c:pt idx="3887">
                  <c:v>10.098613886533611</c:v>
                </c:pt>
                <c:pt idx="3888">
                  <c:v>10.098613886533611</c:v>
                </c:pt>
                <c:pt idx="3889">
                  <c:v>10.098613886533611</c:v>
                </c:pt>
                <c:pt idx="3890">
                  <c:v>10.098613886533611</c:v>
                </c:pt>
                <c:pt idx="3891">
                  <c:v>10.098613886533611</c:v>
                </c:pt>
                <c:pt idx="3892">
                  <c:v>10.098613886533611</c:v>
                </c:pt>
                <c:pt idx="3893">
                  <c:v>10.098613886533611</c:v>
                </c:pt>
                <c:pt idx="3894">
                  <c:v>10.098613886533611</c:v>
                </c:pt>
                <c:pt idx="3895">
                  <c:v>10.098613886533611</c:v>
                </c:pt>
                <c:pt idx="3896">
                  <c:v>10.098613886533611</c:v>
                </c:pt>
                <c:pt idx="3897">
                  <c:v>10.098613886533611</c:v>
                </c:pt>
                <c:pt idx="3898">
                  <c:v>10.098613886533611</c:v>
                </c:pt>
                <c:pt idx="3899">
                  <c:v>10.098613886533611</c:v>
                </c:pt>
                <c:pt idx="3900">
                  <c:v>10.098613886533611</c:v>
                </c:pt>
                <c:pt idx="3901">
                  <c:v>10.098613886533611</c:v>
                </c:pt>
                <c:pt idx="3902">
                  <c:v>10.098613886533611</c:v>
                </c:pt>
                <c:pt idx="3903">
                  <c:v>10.098613886533611</c:v>
                </c:pt>
                <c:pt idx="3904">
                  <c:v>10.098613886533611</c:v>
                </c:pt>
                <c:pt idx="3905">
                  <c:v>10.098613886533611</c:v>
                </c:pt>
                <c:pt idx="3906">
                  <c:v>10.098613886533611</c:v>
                </c:pt>
                <c:pt idx="3907">
                  <c:v>10.098613886533611</c:v>
                </c:pt>
                <c:pt idx="3908">
                  <c:v>10.098613886533611</c:v>
                </c:pt>
                <c:pt idx="3909">
                  <c:v>10.098613886533611</c:v>
                </c:pt>
                <c:pt idx="3910">
                  <c:v>10.098613886533611</c:v>
                </c:pt>
                <c:pt idx="3911">
                  <c:v>10.098613886533611</c:v>
                </c:pt>
                <c:pt idx="3912">
                  <c:v>10.098613886533611</c:v>
                </c:pt>
                <c:pt idx="3913">
                  <c:v>10.098613886533611</c:v>
                </c:pt>
                <c:pt idx="3914">
                  <c:v>10.098613886533611</c:v>
                </c:pt>
                <c:pt idx="3915">
                  <c:v>10.098613886533611</c:v>
                </c:pt>
                <c:pt idx="3916">
                  <c:v>10.098613886533611</c:v>
                </c:pt>
                <c:pt idx="3917">
                  <c:v>10.098613886533611</c:v>
                </c:pt>
                <c:pt idx="3918">
                  <c:v>10.098613886533611</c:v>
                </c:pt>
                <c:pt idx="3919">
                  <c:v>10.098613886533611</c:v>
                </c:pt>
                <c:pt idx="3920">
                  <c:v>10.098613886533611</c:v>
                </c:pt>
                <c:pt idx="3921">
                  <c:v>10.098613886533611</c:v>
                </c:pt>
                <c:pt idx="3922">
                  <c:v>10.098613886533611</c:v>
                </c:pt>
                <c:pt idx="3923">
                  <c:v>10.098613886533611</c:v>
                </c:pt>
                <c:pt idx="3924">
                  <c:v>10.098613886533611</c:v>
                </c:pt>
                <c:pt idx="3925">
                  <c:v>10.098613886533611</c:v>
                </c:pt>
                <c:pt idx="3926">
                  <c:v>10.098613886533611</c:v>
                </c:pt>
                <c:pt idx="3927">
                  <c:v>10.098613886533611</c:v>
                </c:pt>
                <c:pt idx="3928">
                  <c:v>10.098613886533611</c:v>
                </c:pt>
                <c:pt idx="3929">
                  <c:v>10.098613886533611</c:v>
                </c:pt>
                <c:pt idx="3930">
                  <c:v>10.098613886533611</c:v>
                </c:pt>
                <c:pt idx="3931">
                  <c:v>10.098613886533611</c:v>
                </c:pt>
                <c:pt idx="3932">
                  <c:v>10.098613886533611</c:v>
                </c:pt>
                <c:pt idx="3933">
                  <c:v>10.098613886533611</c:v>
                </c:pt>
                <c:pt idx="3934">
                  <c:v>10.098613886533611</c:v>
                </c:pt>
                <c:pt idx="3935">
                  <c:v>10.098613886533611</c:v>
                </c:pt>
                <c:pt idx="3936">
                  <c:v>10.098613886533611</c:v>
                </c:pt>
                <c:pt idx="3937">
                  <c:v>10.098613886533611</c:v>
                </c:pt>
                <c:pt idx="3938">
                  <c:v>10.098613886533611</c:v>
                </c:pt>
                <c:pt idx="3939">
                  <c:v>10.098613886533611</c:v>
                </c:pt>
                <c:pt idx="3940">
                  <c:v>10.098613886533611</c:v>
                </c:pt>
                <c:pt idx="3941">
                  <c:v>10.098613886533611</c:v>
                </c:pt>
                <c:pt idx="3942">
                  <c:v>10.098613886533611</c:v>
                </c:pt>
                <c:pt idx="3943">
                  <c:v>10.098613886533611</c:v>
                </c:pt>
                <c:pt idx="3944">
                  <c:v>10.098613886533611</c:v>
                </c:pt>
                <c:pt idx="3945">
                  <c:v>10.098613886533611</c:v>
                </c:pt>
                <c:pt idx="3946">
                  <c:v>10.098613886533611</c:v>
                </c:pt>
                <c:pt idx="3947">
                  <c:v>10.098613886533611</c:v>
                </c:pt>
                <c:pt idx="3948">
                  <c:v>10.098613886533611</c:v>
                </c:pt>
                <c:pt idx="3949">
                  <c:v>10.098613886533611</c:v>
                </c:pt>
                <c:pt idx="3950">
                  <c:v>10.098613886533611</c:v>
                </c:pt>
                <c:pt idx="3951">
                  <c:v>10.098613886533611</c:v>
                </c:pt>
                <c:pt idx="3952">
                  <c:v>10.098613886533611</c:v>
                </c:pt>
                <c:pt idx="3953">
                  <c:v>10.098613886533611</c:v>
                </c:pt>
                <c:pt idx="3954">
                  <c:v>10.098613886533611</c:v>
                </c:pt>
                <c:pt idx="3955">
                  <c:v>10.098613886533611</c:v>
                </c:pt>
                <c:pt idx="3956">
                  <c:v>10.098613886533611</c:v>
                </c:pt>
                <c:pt idx="3957">
                  <c:v>10.098613886533611</c:v>
                </c:pt>
                <c:pt idx="3958">
                  <c:v>10.098613886533611</c:v>
                </c:pt>
                <c:pt idx="3959">
                  <c:v>10.098613886533611</c:v>
                </c:pt>
                <c:pt idx="3960">
                  <c:v>10.098613886533611</c:v>
                </c:pt>
                <c:pt idx="3961">
                  <c:v>10.098613886533611</c:v>
                </c:pt>
                <c:pt idx="3962">
                  <c:v>10.098613886533611</c:v>
                </c:pt>
                <c:pt idx="3963">
                  <c:v>10.098613886533611</c:v>
                </c:pt>
                <c:pt idx="3964">
                  <c:v>10.098613886533611</c:v>
                </c:pt>
                <c:pt idx="3965">
                  <c:v>10.098613886533611</c:v>
                </c:pt>
                <c:pt idx="3966">
                  <c:v>10.098613886533611</c:v>
                </c:pt>
                <c:pt idx="3967">
                  <c:v>10.098613886533611</c:v>
                </c:pt>
                <c:pt idx="3968">
                  <c:v>10.098613886533611</c:v>
                </c:pt>
                <c:pt idx="3969">
                  <c:v>10.098613886533611</c:v>
                </c:pt>
                <c:pt idx="3970">
                  <c:v>10.098613886533611</c:v>
                </c:pt>
                <c:pt idx="3971">
                  <c:v>10.098613886533611</c:v>
                </c:pt>
                <c:pt idx="3972">
                  <c:v>10.098613886533611</c:v>
                </c:pt>
                <c:pt idx="3973">
                  <c:v>10.098613886533611</c:v>
                </c:pt>
                <c:pt idx="3974">
                  <c:v>10.098613886533611</c:v>
                </c:pt>
                <c:pt idx="3975">
                  <c:v>10.098613886533611</c:v>
                </c:pt>
                <c:pt idx="3976">
                  <c:v>10.098613886533611</c:v>
                </c:pt>
                <c:pt idx="3977">
                  <c:v>10.098613886533611</c:v>
                </c:pt>
                <c:pt idx="3978">
                  <c:v>10.098613886533611</c:v>
                </c:pt>
                <c:pt idx="3979">
                  <c:v>10.098613886533611</c:v>
                </c:pt>
                <c:pt idx="3980">
                  <c:v>10.098613886533611</c:v>
                </c:pt>
                <c:pt idx="3981">
                  <c:v>10.098613886533611</c:v>
                </c:pt>
                <c:pt idx="3982">
                  <c:v>10.098613886533611</c:v>
                </c:pt>
                <c:pt idx="3983">
                  <c:v>10.098613886533611</c:v>
                </c:pt>
                <c:pt idx="3984">
                  <c:v>10.098613886533611</c:v>
                </c:pt>
                <c:pt idx="3985">
                  <c:v>10.098613886533611</c:v>
                </c:pt>
                <c:pt idx="3986">
                  <c:v>10.098613886533611</c:v>
                </c:pt>
                <c:pt idx="3987">
                  <c:v>10.098613886533611</c:v>
                </c:pt>
                <c:pt idx="3988">
                  <c:v>10.098613886533611</c:v>
                </c:pt>
                <c:pt idx="3989">
                  <c:v>10.098613886533611</c:v>
                </c:pt>
                <c:pt idx="3990">
                  <c:v>10.098613886533611</c:v>
                </c:pt>
                <c:pt idx="3991">
                  <c:v>10.098613886533611</c:v>
                </c:pt>
                <c:pt idx="3992">
                  <c:v>10.098613886533611</c:v>
                </c:pt>
                <c:pt idx="3993">
                  <c:v>10.098613886533611</c:v>
                </c:pt>
                <c:pt idx="3994">
                  <c:v>10.098613886533611</c:v>
                </c:pt>
                <c:pt idx="3995">
                  <c:v>10.098613886533611</c:v>
                </c:pt>
                <c:pt idx="3996">
                  <c:v>10.098613886533611</c:v>
                </c:pt>
                <c:pt idx="3997">
                  <c:v>10.098613886533611</c:v>
                </c:pt>
                <c:pt idx="3998">
                  <c:v>10.098613886533611</c:v>
                </c:pt>
                <c:pt idx="3999">
                  <c:v>10.098613886533611</c:v>
                </c:pt>
                <c:pt idx="4000">
                  <c:v>10.098613886533611</c:v>
                </c:pt>
                <c:pt idx="4001">
                  <c:v>10.098613886533611</c:v>
                </c:pt>
                <c:pt idx="4002">
                  <c:v>10.098613886533611</c:v>
                </c:pt>
                <c:pt idx="4003">
                  <c:v>10.098613886533611</c:v>
                </c:pt>
                <c:pt idx="4004">
                  <c:v>10.098613886533611</c:v>
                </c:pt>
                <c:pt idx="4005">
                  <c:v>10.098613886533611</c:v>
                </c:pt>
                <c:pt idx="4006">
                  <c:v>10.098613886533611</c:v>
                </c:pt>
                <c:pt idx="4007">
                  <c:v>10.098613886533611</c:v>
                </c:pt>
                <c:pt idx="4008">
                  <c:v>10.098613886533611</c:v>
                </c:pt>
                <c:pt idx="4009">
                  <c:v>10.098613886533611</c:v>
                </c:pt>
                <c:pt idx="4010">
                  <c:v>10.098613886533611</c:v>
                </c:pt>
                <c:pt idx="4011">
                  <c:v>10.098613886533611</c:v>
                </c:pt>
                <c:pt idx="4012">
                  <c:v>10.098613886533611</c:v>
                </c:pt>
                <c:pt idx="4013">
                  <c:v>10.098613886533611</c:v>
                </c:pt>
                <c:pt idx="4014">
                  <c:v>10.098613886533611</c:v>
                </c:pt>
                <c:pt idx="4015">
                  <c:v>10.098613886533611</c:v>
                </c:pt>
                <c:pt idx="4016">
                  <c:v>10.098613886533611</c:v>
                </c:pt>
                <c:pt idx="4017">
                  <c:v>10.098613886533611</c:v>
                </c:pt>
                <c:pt idx="4018">
                  <c:v>10.098613886533611</c:v>
                </c:pt>
                <c:pt idx="4019">
                  <c:v>10.098613886533611</c:v>
                </c:pt>
                <c:pt idx="4020">
                  <c:v>10.098613886533611</c:v>
                </c:pt>
                <c:pt idx="4021">
                  <c:v>10.098613886533611</c:v>
                </c:pt>
                <c:pt idx="4022">
                  <c:v>10.098613886533611</c:v>
                </c:pt>
                <c:pt idx="4023">
                  <c:v>10.098613886533611</c:v>
                </c:pt>
                <c:pt idx="4024">
                  <c:v>10.098613886533611</c:v>
                </c:pt>
                <c:pt idx="4025">
                  <c:v>10.098613886533611</c:v>
                </c:pt>
                <c:pt idx="4026">
                  <c:v>10.098613886533611</c:v>
                </c:pt>
                <c:pt idx="4027">
                  <c:v>10.098613886533611</c:v>
                </c:pt>
                <c:pt idx="4028">
                  <c:v>10.098613886533611</c:v>
                </c:pt>
                <c:pt idx="4029">
                  <c:v>10.098613886533611</c:v>
                </c:pt>
                <c:pt idx="4030">
                  <c:v>10.098613886533611</c:v>
                </c:pt>
                <c:pt idx="4031">
                  <c:v>10.098613886533611</c:v>
                </c:pt>
                <c:pt idx="4032">
                  <c:v>10.098613886533611</c:v>
                </c:pt>
                <c:pt idx="4033">
                  <c:v>10.098613886533611</c:v>
                </c:pt>
                <c:pt idx="4034">
                  <c:v>10.098613886533611</c:v>
                </c:pt>
                <c:pt idx="4035">
                  <c:v>10.098613886533611</c:v>
                </c:pt>
                <c:pt idx="4036">
                  <c:v>10.098613886533611</c:v>
                </c:pt>
                <c:pt idx="4037">
                  <c:v>10.098613886533611</c:v>
                </c:pt>
                <c:pt idx="4038">
                  <c:v>10.098613886533611</c:v>
                </c:pt>
                <c:pt idx="4039">
                  <c:v>10.098613886533611</c:v>
                </c:pt>
                <c:pt idx="4040">
                  <c:v>10.098613886533611</c:v>
                </c:pt>
                <c:pt idx="4041">
                  <c:v>10.098613886533611</c:v>
                </c:pt>
                <c:pt idx="4042">
                  <c:v>10.098613886533611</c:v>
                </c:pt>
                <c:pt idx="4043">
                  <c:v>10.098613886533611</c:v>
                </c:pt>
                <c:pt idx="4044">
                  <c:v>10.098613886533611</c:v>
                </c:pt>
                <c:pt idx="4045">
                  <c:v>10.098613886533611</c:v>
                </c:pt>
                <c:pt idx="4046">
                  <c:v>10.098613886533611</c:v>
                </c:pt>
                <c:pt idx="4047">
                  <c:v>10.098613886533611</c:v>
                </c:pt>
                <c:pt idx="4048">
                  <c:v>10.098613886533611</c:v>
                </c:pt>
                <c:pt idx="4049">
                  <c:v>10.098613886533611</c:v>
                </c:pt>
                <c:pt idx="4050">
                  <c:v>10.098613886533611</c:v>
                </c:pt>
                <c:pt idx="4051">
                  <c:v>10.098613886533611</c:v>
                </c:pt>
                <c:pt idx="4052">
                  <c:v>10.098613886533611</c:v>
                </c:pt>
                <c:pt idx="4053">
                  <c:v>10.098613886533611</c:v>
                </c:pt>
                <c:pt idx="4054">
                  <c:v>10.098613886533611</c:v>
                </c:pt>
                <c:pt idx="4055">
                  <c:v>10.098613886533611</c:v>
                </c:pt>
                <c:pt idx="4056">
                  <c:v>10.098613886533611</c:v>
                </c:pt>
                <c:pt idx="4057">
                  <c:v>10.098613886533611</c:v>
                </c:pt>
                <c:pt idx="4058">
                  <c:v>10.098613886533611</c:v>
                </c:pt>
                <c:pt idx="4059">
                  <c:v>10.098613886533611</c:v>
                </c:pt>
                <c:pt idx="4060">
                  <c:v>10.098613886533611</c:v>
                </c:pt>
                <c:pt idx="4061">
                  <c:v>10.098613886533611</c:v>
                </c:pt>
                <c:pt idx="4062">
                  <c:v>10.098613886533611</c:v>
                </c:pt>
                <c:pt idx="4063">
                  <c:v>10.098613886533611</c:v>
                </c:pt>
                <c:pt idx="4064">
                  <c:v>10.098613886533611</c:v>
                </c:pt>
                <c:pt idx="4065">
                  <c:v>10.098613886533611</c:v>
                </c:pt>
                <c:pt idx="4066">
                  <c:v>10.098613886533611</c:v>
                </c:pt>
                <c:pt idx="4067">
                  <c:v>10.098613886533611</c:v>
                </c:pt>
                <c:pt idx="4068">
                  <c:v>10.098613886533611</c:v>
                </c:pt>
                <c:pt idx="4069">
                  <c:v>10.098613886533611</c:v>
                </c:pt>
                <c:pt idx="4070">
                  <c:v>10.098613886533611</c:v>
                </c:pt>
                <c:pt idx="4071">
                  <c:v>10.098613886533611</c:v>
                </c:pt>
                <c:pt idx="4072">
                  <c:v>10.098613886533611</c:v>
                </c:pt>
                <c:pt idx="4073">
                  <c:v>10.098613886533611</c:v>
                </c:pt>
                <c:pt idx="4074">
                  <c:v>10.098613886533611</c:v>
                </c:pt>
                <c:pt idx="4075">
                  <c:v>10.098613886533611</c:v>
                </c:pt>
                <c:pt idx="4076">
                  <c:v>10.098613886533611</c:v>
                </c:pt>
                <c:pt idx="4077">
                  <c:v>10.098613886533611</c:v>
                </c:pt>
                <c:pt idx="4078">
                  <c:v>10.098613886533611</c:v>
                </c:pt>
                <c:pt idx="4079">
                  <c:v>10.098613886533611</c:v>
                </c:pt>
                <c:pt idx="4080">
                  <c:v>10.098613886533611</c:v>
                </c:pt>
                <c:pt idx="4081">
                  <c:v>10.098613886533611</c:v>
                </c:pt>
                <c:pt idx="4082">
                  <c:v>10.098613886533611</c:v>
                </c:pt>
                <c:pt idx="4083">
                  <c:v>10.098613886533611</c:v>
                </c:pt>
                <c:pt idx="4084">
                  <c:v>10.098613886533611</c:v>
                </c:pt>
                <c:pt idx="4085">
                  <c:v>10.098613886533611</c:v>
                </c:pt>
                <c:pt idx="4086">
                  <c:v>10.098613886533611</c:v>
                </c:pt>
                <c:pt idx="4087">
                  <c:v>10.098613886533611</c:v>
                </c:pt>
                <c:pt idx="4088">
                  <c:v>10.098613886533611</c:v>
                </c:pt>
                <c:pt idx="4089">
                  <c:v>10.098613886533611</c:v>
                </c:pt>
                <c:pt idx="4090">
                  <c:v>10.098613886533611</c:v>
                </c:pt>
                <c:pt idx="4091">
                  <c:v>10.098613886533611</c:v>
                </c:pt>
                <c:pt idx="4092">
                  <c:v>10.098613886533611</c:v>
                </c:pt>
                <c:pt idx="4093">
                  <c:v>10.098613886533611</c:v>
                </c:pt>
                <c:pt idx="4094">
                  <c:v>10.098613886533611</c:v>
                </c:pt>
                <c:pt idx="4095">
                  <c:v>10.098613886533611</c:v>
                </c:pt>
                <c:pt idx="4096">
                  <c:v>10.098613886533611</c:v>
                </c:pt>
                <c:pt idx="4097">
                  <c:v>10.098613886533611</c:v>
                </c:pt>
                <c:pt idx="4098">
                  <c:v>10.098613886533611</c:v>
                </c:pt>
                <c:pt idx="4099">
                  <c:v>10.098613886533611</c:v>
                </c:pt>
                <c:pt idx="4100">
                  <c:v>10.098613886533611</c:v>
                </c:pt>
                <c:pt idx="4101">
                  <c:v>10.098613886533611</c:v>
                </c:pt>
                <c:pt idx="4102">
                  <c:v>10.098613886533611</c:v>
                </c:pt>
                <c:pt idx="4103">
                  <c:v>10.098613886533611</c:v>
                </c:pt>
                <c:pt idx="4104">
                  <c:v>10.098613886533611</c:v>
                </c:pt>
                <c:pt idx="4105">
                  <c:v>10.098613886533611</c:v>
                </c:pt>
                <c:pt idx="4106">
                  <c:v>10.098613886533611</c:v>
                </c:pt>
                <c:pt idx="4107">
                  <c:v>10.098613886533611</c:v>
                </c:pt>
                <c:pt idx="4108">
                  <c:v>10.098613886533611</c:v>
                </c:pt>
                <c:pt idx="4109">
                  <c:v>10.098613886533611</c:v>
                </c:pt>
                <c:pt idx="4110">
                  <c:v>10.098613886533611</c:v>
                </c:pt>
                <c:pt idx="4111">
                  <c:v>10.098613886533611</c:v>
                </c:pt>
                <c:pt idx="4112">
                  <c:v>10.098613886533611</c:v>
                </c:pt>
                <c:pt idx="4113">
                  <c:v>10.098613886533611</c:v>
                </c:pt>
                <c:pt idx="4114">
                  <c:v>10.098613886533611</c:v>
                </c:pt>
                <c:pt idx="4115">
                  <c:v>10.098613886533611</c:v>
                </c:pt>
                <c:pt idx="4116">
                  <c:v>10.098613886533611</c:v>
                </c:pt>
                <c:pt idx="4117">
                  <c:v>10.098613886533611</c:v>
                </c:pt>
                <c:pt idx="4118">
                  <c:v>10.098613886533611</c:v>
                </c:pt>
                <c:pt idx="4119">
                  <c:v>10.098613886533611</c:v>
                </c:pt>
                <c:pt idx="4120">
                  <c:v>10.098613886533611</c:v>
                </c:pt>
                <c:pt idx="4121">
                  <c:v>10.098613886533611</c:v>
                </c:pt>
                <c:pt idx="4122">
                  <c:v>10.098613886533611</c:v>
                </c:pt>
                <c:pt idx="4123">
                  <c:v>10.098613886533611</c:v>
                </c:pt>
                <c:pt idx="4124">
                  <c:v>10.098613886533611</c:v>
                </c:pt>
                <c:pt idx="4125">
                  <c:v>10.098613886533611</c:v>
                </c:pt>
                <c:pt idx="4126">
                  <c:v>10.098613886533611</c:v>
                </c:pt>
                <c:pt idx="4127">
                  <c:v>10.098613886533611</c:v>
                </c:pt>
                <c:pt idx="4128">
                  <c:v>10.098613886533611</c:v>
                </c:pt>
                <c:pt idx="4129">
                  <c:v>10.098613886533611</c:v>
                </c:pt>
                <c:pt idx="4130">
                  <c:v>10.098613886533611</c:v>
                </c:pt>
                <c:pt idx="4131">
                  <c:v>10.098613886533611</c:v>
                </c:pt>
                <c:pt idx="4132">
                  <c:v>10.098613886533611</c:v>
                </c:pt>
                <c:pt idx="4133">
                  <c:v>10.098613886533611</c:v>
                </c:pt>
                <c:pt idx="4134">
                  <c:v>10.098613886533611</c:v>
                </c:pt>
                <c:pt idx="4135">
                  <c:v>10.098613886533611</c:v>
                </c:pt>
                <c:pt idx="4136">
                  <c:v>10.098613886533611</c:v>
                </c:pt>
                <c:pt idx="4137">
                  <c:v>10.098613886533611</c:v>
                </c:pt>
                <c:pt idx="4138">
                  <c:v>10.098613886533611</c:v>
                </c:pt>
                <c:pt idx="4139">
                  <c:v>10.098613886533611</c:v>
                </c:pt>
                <c:pt idx="4140">
                  <c:v>10.098613886533611</c:v>
                </c:pt>
                <c:pt idx="4141">
                  <c:v>10.098613886533611</c:v>
                </c:pt>
                <c:pt idx="4142">
                  <c:v>10.098613886533611</c:v>
                </c:pt>
                <c:pt idx="4143">
                  <c:v>10.098613886533611</c:v>
                </c:pt>
                <c:pt idx="4144">
                  <c:v>10.098613886533611</c:v>
                </c:pt>
                <c:pt idx="4145">
                  <c:v>10.098613886533611</c:v>
                </c:pt>
                <c:pt idx="4146">
                  <c:v>10.098613886533611</c:v>
                </c:pt>
                <c:pt idx="4147">
                  <c:v>10.098613886533611</c:v>
                </c:pt>
                <c:pt idx="4148">
                  <c:v>10.098613886533611</c:v>
                </c:pt>
                <c:pt idx="4149">
                  <c:v>10.098613886533611</c:v>
                </c:pt>
                <c:pt idx="4150">
                  <c:v>10.098613886533611</c:v>
                </c:pt>
                <c:pt idx="4151">
                  <c:v>10.098613886533611</c:v>
                </c:pt>
                <c:pt idx="4152">
                  <c:v>10.098613886533611</c:v>
                </c:pt>
                <c:pt idx="4153">
                  <c:v>10.098613886533611</c:v>
                </c:pt>
                <c:pt idx="4154">
                  <c:v>10.098613886533611</c:v>
                </c:pt>
                <c:pt idx="4155">
                  <c:v>10.098613886533611</c:v>
                </c:pt>
                <c:pt idx="4156">
                  <c:v>10.098613886533611</c:v>
                </c:pt>
                <c:pt idx="4157">
                  <c:v>10.098613886533611</c:v>
                </c:pt>
                <c:pt idx="4158">
                  <c:v>10.098613886533611</c:v>
                </c:pt>
                <c:pt idx="4159">
                  <c:v>10.098613886533611</c:v>
                </c:pt>
                <c:pt idx="4160">
                  <c:v>10.098613886533611</c:v>
                </c:pt>
                <c:pt idx="4161">
                  <c:v>10.098613886533611</c:v>
                </c:pt>
                <c:pt idx="4162">
                  <c:v>10.098613886533611</c:v>
                </c:pt>
                <c:pt idx="4163">
                  <c:v>10.098613886533611</c:v>
                </c:pt>
                <c:pt idx="4164">
                  <c:v>10.098613886533611</c:v>
                </c:pt>
                <c:pt idx="4165">
                  <c:v>10.098613886533611</c:v>
                </c:pt>
                <c:pt idx="4166">
                  <c:v>10.098613886533611</c:v>
                </c:pt>
                <c:pt idx="4167">
                  <c:v>10.098613886533611</c:v>
                </c:pt>
                <c:pt idx="4168">
                  <c:v>10.098613886533611</c:v>
                </c:pt>
                <c:pt idx="4169">
                  <c:v>10.098613886533611</c:v>
                </c:pt>
                <c:pt idx="4170">
                  <c:v>10.098613886533611</c:v>
                </c:pt>
                <c:pt idx="4171">
                  <c:v>10.098613886533611</c:v>
                </c:pt>
                <c:pt idx="4172">
                  <c:v>10.098613886533611</c:v>
                </c:pt>
                <c:pt idx="4173">
                  <c:v>10.098613886533611</c:v>
                </c:pt>
                <c:pt idx="4174">
                  <c:v>10.098613886533611</c:v>
                </c:pt>
                <c:pt idx="4175">
                  <c:v>10.098613886533611</c:v>
                </c:pt>
                <c:pt idx="4176">
                  <c:v>10.098613886533611</c:v>
                </c:pt>
                <c:pt idx="4177">
                  <c:v>10.098613886533611</c:v>
                </c:pt>
                <c:pt idx="4178">
                  <c:v>10.098613886533611</c:v>
                </c:pt>
                <c:pt idx="4179">
                  <c:v>10.098613886533611</c:v>
                </c:pt>
                <c:pt idx="4180">
                  <c:v>10.098613886533611</c:v>
                </c:pt>
                <c:pt idx="4181">
                  <c:v>10.098613886533611</c:v>
                </c:pt>
                <c:pt idx="4182">
                  <c:v>10.098613886533611</c:v>
                </c:pt>
                <c:pt idx="4183">
                  <c:v>10.098613886533611</c:v>
                </c:pt>
                <c:pt idx="4184">
                  <c:v>10.098613886533611</c:v>
                </c:pt>
                <c:pt idx="4185">
                  <c:v>10.098613886533611</c:v>
                </c:pt>
                <c:pt idx="4186">
                  <c:v>10.098613886533611</c:v>
                </c:pt>
                <c:pt idx="4187">
                  <c:v>10.098613886533611</c:v>
                </c:pt>
                <c:pt idx="4188">
                  <c:v>10.098613886533611</c:v>
                </c:pt>
                <c:pt idx="4189">
                  <c:v>10.098613886533611</c:v>
                </c:pt>
                <c:pt idx="4190">
                  <c:v>10.098613886533611</c:v>
                </c:pt>
                <c:pt idx="4191">
                  <c:v>10.098613886533611</c:v>
                </c:pt>
                <c:pt idx="4192">
                  <c:v>10.098613886533611</c:v>
                </c:pt>
                <c:pt idx="4193">
                  <c:v>10.098613886533611</c:v>
                </c:pt>
                <c:pt idx="4194">
                  <c:v>10.098613886533611</c:v>
                </c:pt>
                <c:pt idx="4195">
                  <c:v>10.098613886533611</c:v>
                </c:pt>
                <c:pt idx="4196">
                  <c:v>10.098613886533611</c:v>
                </c:pt>
                <c:pt idx="4197">
                  <c:v>10.098613886533611</c:v>
                </c:pt>
                <c:pt idx="4198">
                  <c:v>10.098613886533611</c:v>
                </c:pt>
                <c:pt idx="4199">
                  <c:v>10.098613886533611</c:v>
                </c:pt>
                <c:pt idx="4200">
                  <c:v>10.098613886533611</c:v>
                </c:pt>
                <c:pt idx="4201">
                  <c:v>10.098613886533611</c:v>
                </c:pt>
                <c:pt idx="4202">
                  <c:v>10.098613886533611</c:v>
                </c:pt>
                <c:pt idx="4203">
                  <c:v>10.098613886533611</c:v>
                </c:pt>
                <c:pt idx="4204">
                  <c:v>10.098613886533611</c:v>
                </c:pt>
                <c:pt idx="4205">
                  <c:v>10.098613886533611</c:v>
                </c:pt>
                <c:pt idx="4206">
                  <c:v>10.098613886533611</c:v>
                </c:pt>
                <c:pt idx="4207">
                  <c:v>10.098613886533611</c:v>
                </c:pt>
                <c:pt idx="4208">
                  <c:v>10.098613886533611</c:v>
                </c:pt>
                <c:pt idx="4209">
                  <c:v>10.098613886533611</c:v>
                </c:pt>
                <c:pt idx="4210">
                  <c:v>10.098613886533611</c:v>
                </c:pt>
                <c:pt idx="4211">
                  <c:v>10.098613886533611</c:v>
                </c:pt>
                <c:pt idx="4212">
                  <c:v>10.098613886533611</c:v>
                </c:pt>
                <c:pt idx="4213">
                  <c:v>10.098613886533611</c:v>
                </c:pt>
                <c:pt idx="4214">
                  <c:v>10.098613886533611</c:v>
                </c:pt>
                <c:pt idx="4215">
                  <c:v>10.098613886533611</c:v>
                </c:pt>
                <c:pt idx="4216">
                  <c:v>10.098613886533611</c:v>
                </c:pt>
                <c:pt idx="4217">
                  <c:v>10.098613886533611</c:v>
                </c:pt>
                <c:pt idx="4218">
                  <c:v>10.098613886533611</c:v>
                </c:pt>
                <c:pt idx="4219">
                  <c:v>10.098613886533611</c:v>
                </c:pt>
                <c:pt idx="4220">
                  <c:v>10.098613886533611</c:v>
                </c:pt>
                <c:pt idx="4221">
                  <c:v>10.098613886533611</c:v>
                </c:pt>
                <c:pt idx="4222">
                  <c:v>10.098613886533611</c:v>
                </c:pt>
                <c:pt idx="4223">
                  <c:v>10.098613886533611</c:v>
                </c:pt>
                <c:pt idx="4224">
                  <c:v>10.098613886533611</c:v>
                </c:pt>
                <c:pt idx="4225">
                  <c:v>10.098613886533611</c:v>
                </c:pt>
                <c:pt idx="4226">
                  <c:v>10.098613886533611</c:v>
                </c:pt>
                <c:pt idx="4227">
                  <c:v>10.098613886533611</c:v>
                </c:pt>
                <c:pt idx="4228">
                  <c:v>10.098613886533611</c:v>
                </c:pt>
                <c:pt idx="4229">
                  <c:v>10.098613886533611</c:v>
                </c:pt>
                <c:pt idx="4230">
                  <c:v>10.098613886533611</c:v>
                </c:pt>
                <c:pt idx="4231">
                  <c:v>10.098613886533611</c:v>
                </c:pt>
                <c:pt idx="4232">
                  <c:v>10.098613886533611</c:v>
                </c:pt>
                <c:pt idx="4233">
                  <c:v>10.098613886533611</c:v>
                </c:pt>
                <c:pt idx="4234">
                  <c:v>10.098613886533611</c:v>
                </c:pt>
                <c:pt idx="4235">
                  <c:v>10.098613886533611</c:v>
                </c:pt>
                <c:pt idx="4236">
                  <c:v>10.098613886533611</c:v>
                </c:pt>
                <c:pt idx="4237">
                  <c:v>10.098613886533611</c:v>
                </c:pt>
                <c:pt idx="4238">
                  <c:v>10.098613886533611</c:v>
                </c:pt>
                <c:pt idx="4239">
                  <c:v>10.098613886533611</c:v>
                </c:pt>
                <c:pt idx="4240">
                  <c:v>10.098613886533611</c:v>
                </c:pt>
                <c:pt idx="4241">
                  <c:v>10.098613886533611</c:v>
                </c:pt>
                <c:pt idx="4242">
                  <c:v>10.098613886533611</c:v>
                </c:pt>
                <c:pt idx="4243">
                  <c:v>10.098613886533611</c:v>
                </c:pt>
                <c:pt idx="4244">
                  <c:v>10.098613886533611</c:v>
                </c:pt>
                <c:pt idx="4245">
                  <c:v>10.098613886533611</c:v>
                </c:pt>
                <c:pt idx="4246">
                  <c:v>10.098613886533611</c:v>
                </c:pt>
                <c:pt idx="4247">
                  <c:v>10.098613886533611</c:v>
                </c:pt>
                <c:pt idx="4248">
                  <c:v>10.098613886533611</c:v>
                </c:pt>
                <c:pt idx="4249">
                  <c:v>10.098613886533611</c:v>
                </c:pt>
                <c:pt idx="4250">
                  <c:v>10.098613886533611</c:v>
                </c:pt>
                <c:pt idx="4251">
                  <c:v>10.098613886533611</c:v>
                </c:pt>
                <c:pt idx="4252">
                  <c:v>10.098613886533611</c:v>
                </c:pt>
                <c:pt idx="4253">
                  <c:v>10.098613886533611</c:v>
                </c:pt>
                <c:pt idx="4254">
                  <c:v>10.098613886533611</c:v>
                </c:pt>
                <c:pt idx="4255">
                  <c:v>10.098613886533611</c:v>
                </c:pt>
                <c:pt idx="4256">
                  <c:v>10.098613886533611</c:v>
                </c:pt>
                <c:pt idx="4257">
                  <c:v>10.098613886533611</c:v>
                </c:pt>
                <c:pt idx="4258">
                  <c:v>10.098613886533611</c:v>
                </c:pt>
                <c:pt idx="4259">
                  <c:v>10.098613886533611</c:v>
                </c:pt>
                <c:pt idx="4260">
                  <c:v>10.098613886533611</c:v>
                </c:pt>
                <c:pt idx="4261">
                  <c:v>10.098613886533611</c:v>
                </c:pt>
                <c:pt idx="4262">
                  <c:v>10.098613886533611</c:v>
                </c:pt>
                <c:pt idx="4263">
                  <c:v>10.098613886533611</c:v>
                </c:pt>
                <c:pt idx="4264">
                  <c:v>10.098613886533611</c:v>
                </c:pt>
                <c:pt idx="4265">
                  <c:v>10.098613886533611</c:v>
                </c:pt>
                <c:pt idx="4266">
                  <c:v>10.098613886533611</c:v>
                </c:pt>
                <c:pt idx="4267">
                  <c:v>10.098613886533611</c:v>
                </c:pt>
                <c:pt idx="4268">
                  <c:v>10.098613886533611</c:v>
                </c:pt>
                <c:pt idx="4269">
                  <c:v>10.098613886533611</c:v>
                </c:pt>
                <c:pt idx="4270">
                  <c:v>10.098613886533611</c:v>
                </c:pt>
                <c:pt idx="4271">
                  <c:v>10.098613886533611</c:v>
                </c:pt>
                <c:pt idx="4272">
                  <c:v>10.098613886533611</c:v>
                </c:pt>
                <c:pt idx="4273">
                  <c:v>10.098613886533611</c:v>
                </c:pt>
                <c:pt idx="4274">
                  <c:v>10.098613886533611</c:v>
                </c:pt>
                <c:pt idx="4275">
                  <c:v>10.098613886533611</c:v>
                </c:pt>
                <c:pt idx="4276">
                  <c:v>10.098613886533611</c:v>
                </c:pt>
                <c:pt idx="4277">
                  <c:v>10.098613886533611</c:v>
                </c:pt>
                <c:pt idx="4278">
                  <c:v>10.098613886533611</c:v>
                </c:pt>
                <c:pt idx="4279">
                  <c:v>10.098613886533611</c:v>
                </c:pt>
                <c:pt idx="4280">
                  <c:v>10.098613886533611</c:v>
                </c:pt>
                <c:pt idx="4281">
                  <c:v>10.098613886533611</c:v>
                </c:pt>
                <c:pt idx="4282">
                  <c:v>10.098613886533611</c:v>
                </c:pt>
                <c:pt idx="4283">
                  <c:v>10.098613886533611</c:v>
                </c:pt>
                <c:pt idx="4284">
                  <c:v>10.098613886533611</c:v>
                </c:pt>
                <c:pt idx="4285">
                  <c:v>10.098613886533611</c:v>
                </c:pt>
                <c:pt idx="4286">
                  <c:v>10.098613886533611</c:v>
                </c:pt>
                <c:pt idx="4287">
                  <c:v>10.098613886533611</c:v>
                </c:pt>
                <c:pt idx="4288">
                  <c:v>10.098613886533611</c:v>
                </c:pt>
                <c:pt idx="4289">
                  <c:v>10.098613886533611</c:v>
                </c:pt>
                <c:pt idx="4290">
                  <c:v>10.098613886533611</c:v>
                </c:pt>
                <c:pt idx="4291">
                  <c:v>10.098613886533611</c:v>
                </c:pt>
                <c:pt idx="4292">
                  <c:v>10.098613886533611</c:v>
                </c:pt>
                <c:pt idx="4293">
                  <c:v>10.098613886533611</c:v>
                </c:pt>
                <c:pt idx="4294">
                  <c:v>10.098613886533611</c:v>
                </c:pt>
                <c:pt idx="4295">
                  <c:v>10.098613886533611</c:v>
                </c:pt>
                <c:pt idx="4296">
                  <c:v>10.098613886533611</c:v>
                </c:pt>
                <c:pt idx="4297">
                  <c:v>10.098613886533611</c:v>
                </c:pt>
                <c:pt idx="4298">
                  <c:v>10.098613886533611</c:v>
                </c:pt>
                <c:pt idx="4299">
                  <c:v>10.098613886533611</c:v>
                </c:pt>
                <c:pt idx="4300">
                  <c:v>10.098613886533611</c:v>
                </c:pt>
                <c:pt idx="4301">
                  <c:v>10.098613886533611</c:v>
                </c:pt>
                <c:pt idx="4302">
                  <c:v>10.098613886533611</c:v>
                </c:pt>
                <c:pt idx="4303">
                  <c:v>10.098613886533611</c:v>
                </c:pt>
                <c:pt idx="4304">
                  <c:v>10.098613886533611</c:v>
                </c:pt>
                <c:pt idx="4305">
                  <c:v>10.098613886533611</c:v>
                </c:pt>
                <c:pt idx="4306">
                  <c:v>10.098613886533611</c:v>
                </c:pt>
                <c:pt idx="4307">
                  <c:v>10.098613886533611</c:v>
                </c:pt>
                <c:pt idx="4308">
                  <c:v>10.098613886533611</c:v>
                </c:pt>
                <c:pt idx="4309">
                  <c:v>10.098613886533611</c:v>
                </c:pt>
                <c:pt idx="4310">
                  <c:v>10.098613886533611</c:v>
                </c:pt>
                <c:pt idx="4311">
                  <c:v>10.098613886533611</c:v>
                </c:pt>
                <c:pt idx="4312">
                  <c:v>10.098613886533611</c:v>
                </c:pt>
                <c:pt idx="4313">
                  <c:v>10.098613886533611</c:v>
                </c:pt>
                <c:pt idx="4314">
                  <c:v>10.098613886533611</c:v>
                </c:pt>
                <c:pt idx="4315">
                  <c:v>10.098613886533611</c:v>
                </c:pt>
                <c:pt idx="4316">
                  <c:v>10.098613886533611</c:v>
                </c:pt>
                <c:pt idx="4317">
                  <c:v>10.098613886533611</c:v>
                </c:pt>
                <c:pt idx="4318">
                  <c:v>10.098613886533611</c:v>
                </c:pt>
                <c:pt idx="4319">
                  <c:v>10.098613886533611</c:v>
                </c:pt>
                <c:pt idx="4320">
                  <c:v>10.098613886533611</c:v>
                </c:pt>
                <c:pt idx="4321">
                  <c:v>10.098613886533611</c:v>
                </c:pt>
                <c:pt idx="4322">
                  <c:v>10.098613886533611</c:v>
                </c:pt>
                <c:pt idx="4323">
                  <c:v>10.098613886533611</c:v>
                </c:pt>
                <c:pt idx="4324">
                  <c:v>10.098613886533611</c:v>
                </c:pt>
                <c:pt idx="4325">
                  <c:v>10.098613886533611</c:v>
                </c:pt>
                <c:pt idx="4326">
                  <c:v>10.098613886533611</c:v>
                </c:pt>
                <c:pt idx="4327">
                  <c:v>10.098613886533611</c:v>
                </c:pt>
                <c:pt idx="4328">
                  <c:v>10.098613886533611</c:v>
                </c:pt>
                <c:pt idx="4329">
                  <c:v>10.098613886533611</c:v>
                </c:pt>
                <c:pt idx="4330">
                  <c:v>10.098613886533611</c:v>
                </c:pt>
                <c:pt idx="4331">
                  <c:v>10.098613886533611</c:v>
                </c:pt>
                <c:pt idx="4332">
                  <c:v>10.098613886533611</c:v>
                </c:pt>
                <c:pt idx="4333">
                  <c:v>10.098613886533611</c:v>
                </c:pt>
                <c:pt idx="4334">
                  <c:v>10.098613886533611</c:v>
                </c:pt>
                <c:pt idx="4335">
                  <c:v>10.098613886533611</c:v>
                </c:pt>
                <c:pt idx="4336">
                  <c:v>10.098613886533611</c:v>
                </c:pt>
                <c:pt idx="4337">
                  <c:v>10.098613886533611</c:v>
                </c:pt>
                <c:pt idx="4338">
                  <c:v>10.098613886533611</c:v>
                </c:pt>
                <c:pt idx="4339">
                  <c:v>10.098613886533611</c:v>
                </c:pt>
                <c:pt idx="4340">
                  <c:v>10.098613886533611</c:v>
                </c:pt>
                <c:pt idx="4341">
                  <c:v>10.098613886533611</c:v>
                </c:pt>
                <c:pt idx="4342">
                  <c:v>10.098613886533611</c:v>
                </c:pt>
                <c:pt idx="4343">
                  <c:v>10.098613886533611</c:v>
                </c:pt>
                <c:pt idx="4344">
                  <c:v>10.098613886533611</c:v>
                </c:pt>
                <c:pt idx="4345">
                  <c:v>10.098613886533611</c:v>
                </c:pt>
                <c:pt idx="4346">
                  <c:v>10.098613886533611</c:v>
                </c:pt>
                <c:pt idx="4347">
                  <c:v>10.098613886533611</c:v>
                </c:pt>
                <c:pt idx="4348">
                  <c:v>10.098613886533611</c:v>
                </c:pt>
                <c:pt idx="4349">
                  <c:v>10.098613886533611</c:v>
                </c:pt>
                <c:pt idx="4350">
                  <c:v>10.098613886533611</c:v>
                </c:pt>
                <c:pt idx="4351">
                  <c:v>10.098613886533611</c:v>
                </c:pt>
                <c:pt idx="4352">
                  <c:v>10.098613886533611</c:v>
                </c:pt>
                <c:pt idx="4353">
                  <c:v>10.098613886533611</c:v>
                </c:pt>
                <c:pt idx="4354">
                  <c:v>10.098613886533611</c:v>
                </c:pt>
                <c:pt idx="4355">
                  <c:v>10.098613886533611</c:v>
                </c:pt>
                <c:pt idx="4356">
                  <c:v>10.098613886533611</c:v>
                </c:pt>
                <c:pt idx="4357">
                  <c:v>10.098613886533611</c:v>
                </c:pt>
                <c:pt idx="4358">
                  <c:v>10.098613886533611</c:v>
                </c:pt>
                <c:pt idx="4359">
                  <c:v>10.098613886533611</c:v>
                </c:pt>
                <c:pt idx="4360">
                  <c:v>10.098613886533611</c:v>
                </c:pt>
                <c:pt idx="4361">
                  <c:v>10.098613886533611</c:v>
                </c:pt>
                <c:pt idx="4362">
                  <c:v>10.098613886533611</c:v>
                </c:pt>
                <c:pt idx="4363">
                  <c:v>10.098613886533611</c:v>
                </c:pt>
                <c:pt idx="4364">
                  <c:v>10.098613886533611</c:v>
                </c:pt>
                <c:pt idx="4365">
                  <c:v>10.098613886533611</c:v>
                </c:pt>
                <c:pt idx="4366">
                  <c:v>10.098613886533611</c:v>
                </c:pt>
                <c:pt idx="4367">
                  <c:v>10.098613886533611</c:v>
                </c:pt>
                <c:pt idx="4368">
                  <c:v>10.098613886533611</c:v>
                </c:pt>
                <c:pt idx="4369">
                  <c:v>10.098613886533611</c:v>
                </c:pt>
                <c:pt idx="4370">
                  <c:v>10.098613886533611</c:v>
                </c:pt>
                <c:pt idx="4371">
                  <c:v>10.098613886533611</c:v>
                </c:pt>
                <c:pt idx="4372">
                  <c:v>10.098613886533611</c:v>
                </c:pt>
                <c:pt idx="4373">
                  <c:v>10.098613886533611</c:v>
                </c:pt>
                <c:pt idx="4374">
                  <c:v>10.098613886533611</c:v>
                </c:pt>
                <c:pt idx="4375">
                  <c:v>10.098613886533611</c:v>
                </c:pt>
                <c:pt idx="4376">
                  <c:v>10.098613886533611</c:v>
                </c:pt>
                <c:pt idx="4377">
                  <c:v>10.098613886533611</c:v>
                </c:pt>
                <c:pt idx="4378">
                  <c:v>10.098613886533611</c:v>
                </c:pt>
                <c:pt idx="4379">
                  <c:v>10.098613886533611</c:v>
                </c:pt>
                <c:pt idx="4380">
                  <c:v>10.098613886533611</c:v>
                </c:pt>
                <c:pt idx="4381">
                  <c:v>10.098613886533611</c:v>
                </c:pt>
                <c:pt idx="4382">
                  <c:v>10.098613886533611</c:v>
                </c:pt>
                <c:pt idx="4383">
                  <c:v>10.098613886533611</c:v>
                </c:pt>
                <c:pt idx="4384">
                  <c:v>10.098613886533611</c:v>
                </c:pt>
                <c:pt idx="4385">
                  <c:v>10.098613886533611</c:v>
                </c:pt>
                <c:pt idx="4386">
                  <c:v>10.098613886533611</c:v>
                </c:pt>
                <c:pt idx="4387">
                  <c:v>10.098613886533611</c:v>
                </c:pt>
                <c:pt idx="4388">
                  <c:v>10.098613886533611</c:v>
                </c:pt>
                <c:pt idx="4389">
                  <c:v>10.098613886533611</c:v>
                </c:pt>
                <c:pt idx="4390">
                  <c:v>10.098613886533611</c:v>
                </c:pt>
                <c:pt idx="4391">
                  <c:v>10.098613886533611</c:v>
                </c:pt>
                <c:pt idx="4392">
                  <c:v>10.098613886533611</c:v>
                </c:pt>
                <c:pt idx="4393">
                  <c:v>10.098613886533611</c:v>
                </c:pt>
                <c:pt idx="4394">
                  <c:v>10.098613886533611</c:v>
                </c:pt>
                <c:pt idx="4395">
                  <c:v>10.098613886533611</c:v>
                </c:pt>
                <c:pt idx="4396">
                  <c:v>10.098613886533611</c:v>
                </c:pt>
                <c:pt idx="4397">
                  <c:v>10.098613886533611</c:v>
                </c:pt>
                <c:pt idx="4398">
                  <c:v>10.098613886533611</c:v>
                </c:pt>
                <c:pt idx="4399">
                  <c:v>10.098613886533611</c:v>
                </c:pt>
                <c:pt idx="4400">
                  <c:v>10.098613886533611</c:v>
                </c:pt>
                <c:pt idx="4401">
                  <c:v>10.098613886533611</c:v>
                </c:pt>
                <c:pt idx="4402">
                  <c:v>10.098613886533611</c:v>
                </c:pt>
                <c:pt idx="4403">
                  <c:v>10.098613886533611</c:v>
                </c:pt>
                <c:pt idx="4404">
                  <c:v>10.098613886533611</c:v>
                </c:pt>
                <c:pt idx="4405">
                  <c:v>10.098613886533611</c:v>
                </c:pt>
                <c:pt idx="4406">
                  <c:v>10.098613886533611</c:v>
                </c:pt>
                <c:pt idx="4407">
                  <c:v>10.098613886533611</c:v>
                </c:pt>
                <c:pt idx="4408">
                  <c:v>10.098613886533611</c:v>
                </c:pt>
                <c:pt idx="4409">
                  <c:v>10.098613886533611</c:v>
                </c:pt>
                <c:pt idx="4410">
                  <c:v>10.098613886533611</c:v>
                </c:pt>
                <c:pt idx="4411">
                  <c:v>10.098613886533611</c:v>
                </c:pt>
                <c:pt idx="4412">
                  <c:v>10.098613886533611</c:v>
                </c:pt>
                <c:pt idx="4413">
                  <c:v>10.098613886533611</c:v>
                </c:pt>
                <c:pt idx="4414">
                  <c:v>10.098613886533611</c:v>
                </c:pt>
                <c:pt idx="4415">
                  <c:v>10.098613886533611</c:v>
                </c:pt>
                <c:pt idx="4416">
                  <c:v>10.098613886533611</c:v>
                </c:pt>
                <c:pt idx="4417">
                  <c:v>10.098613886533611</c:v>
                </c:pt>
                <c:pt idx="4418">
                  <c:v>10.098613886533611</c:v>
                </c:pt>
                <c:pt idx="4419">
                  <c:v>10.098613886533611</c:v>
                </c:pt>
                <c:pt idx="4420">
                  <c:v>10.098613886533611</c:v>
                </c:pt>
                <c:pt idx="4421">
                  <c:v>10.098613886533611</c:v>
                </c:pt>
                <c:pt idx="4422">
                  <c:v>10.098613886533611</c:v>
                </c:pt>
                <c:pt idx="4423">
                  <c:v>10.098613886533611</c:v>
                </c:pt>
                <c:pt idx="4424">
                  <c:v>10.098613886533611</c:v>
                </c:pt>
                <c:pt idx="4425">
                  <c:v>10.098613886533611</c:v>
                </c:pt>
                <c:pt idx="4426">
                  <c:v>10.098613886533611</c:v>
                </c:pt>
                <c:pt idx="4427">
                  <c:v>10.098613886533611</c:v>
                </c:pt>
                <c:pt idx="4428">
                  <c:v>10.098613886533611</c:v>
                </c:pt>
                <c:pt idx="4429">
                  <c:v>10.098613886533611</c:v>
                </c:pt>
                <c:pt idx="4430">
                  <c:v>10.098613886533611</c:v>
                </c:pt>
                <c:pt idx="4431">
                  <c:v>10.098613886533611</c:v>
                </c:pt>
                <c:pt idx="4432">
                  <c:v>10.098613886533611</c:v>
                </c:pt>
                <c:pt idx="4433">
                  <c:v>10.098613886533611</c:v>
                </c:pt>
                <c:pt idx="4434">
                  <c:v>10.098613886533611</c:v>
                </c:pt>
                <c:pt idx="4435">
                  <c:v>10.098613886533611</c:v>
                </c:pt>
                <c:pt idx="4436">
                  <c:v>10.098613886533611</c:v>
                </c:pt>
                <c:pt idx="4437">
                  <c:v>10.098613886533611</c:v>
                </c:pt>
                <c:pt idx="4438">
                  <c:v>10.098613886533611</c:v>
                </c:pt>
                <c:pt idx="4439">
                  <c:v>10.098613886533611</c:v>
                </c:pt>
                <c:pt idx="4440">
                  <c:v>10.098613886533611</c:v>
                </c:pt>
                <c:pt idx="4441">
                  <c:v>10.098613886533611</c:v>
                </c:pt>
                <c:pt idx="4442">
                  <c:v>10.098613886533611</c:v>
                </c:pt>
                <c:pt idx="4443">
                  <c:v>10.098613886533611</c:v>
                </c:pt>
                <c:pt idx="4444">
                  <c:v>10.098613886533611</c:v>
                </c:pt>
                <c:pt idx="4445">
                  <c:v>10.098613886533611</c:v>
                </c:pt>
                <c:pt idx="4446">
                  <c:v>10.098613886533611</c:v>
                </c:pt>
                <c:pt idx="4447">
                  <c:v>10.098613886533611</c:v>
                </c:pt>
                <c:pt idx="4448">
                  <c:v>10.098613886533611</c:v>
                </c:pt>
                <c:pt idx="4449">
                  <c:v>10.098613886533611</c:v>
                </c:pt>
                <c:pt idx="4450">
                  <c:v>10.098613886533611</c:v>
                </c:pt>
                <c:pt idx="4451">
                  <c:v>10.098613886533611</c:v>
                </c:pt>
                <c:pt idx="4452">
                  <c:v>10.098613886533611</c:v>
                </c:pt>
                <c:pt idx="4453">
                  <c:v>10.098613886533611</c:v>
                </c:pt>
                <c:pt idx="4454">
                  <c:v>10.098613886533611</c:v>
                </c:pt>
                <c:pt idx="4455">
                  <c:v>10.098613886533611</c:v>
                </c:pt>
                <c:pt idx="4456">
                  <c:v>10.098613886533611</c:v>
                </c:pt>
                <c:pt idx="4457">
                  <c:v>10.098613886533611</c:v>
                </c:pt>
                <c:pt idx="4458">
                  <c:v>10.098613886533611</c:v>
                </c:pt>
                <c:pt idx="4459">
                  <c:v>10.098613886533611</c:v>
                </c:pt>
                <c:pt idx="4460">
                  <c:v>10.098613886533611</c:v>
                </c:pt>
                <c:pt idx="4461">
                  <c:v>10.098613886533611</c:v>
                </c:pt>
                <c:pt idx="4462">
                  <c:v>10.098613886533611</c:v>
                </c:pt>
                <c:pt idx="4463">
                  <c:v>10.098613886533611</c:v>
                </c:pt>
                <c:pt idx="4464">
                  <c:v>10.098613886533611</c:v>
                </c:pt>
                <c:pt idx="4465">
                  <c:v>10.098613886533611</c:v>
                </c:pt>
                <c:pt idx="4466">
                  <c:v>10.098613886533611</c:v>
                </c:pt>
                <c:pt idx="4467">
                  <c:v>10.098613886533611</c:v>
                </c:pt>
                <c:pt idx="4468">
                  <c:v>10.098613886533611</c:v>
                </c:pt>
                <c:pt idx="4469">
                  <c:v>10.098613886533611</c:v>
                </c:pt>
                <c:pt idx="4470">
                  <c:v>10.098613886533611</c:v>
                </c:pt>
                <c:pt idx="4471">
                  <c:v>10.098613886533611</c:v>
                </c:pt>
                <c:pt idx="4472">
                  <c:v>10.098613886533611</c:v>
                </c:pt>
                <c:pt idx="4473">
                  <c:v>10.098613886533611</c:v>
                </c:pt>
                <c:pt idx="4474">
                  <c:v>10.098613886533611</c:v>
                </c:pt>
                <c:pt idx="4475">
                  <c:v>10.098613886533611</c:v>
                </c:pt>
                <c:pt idx="4476">
                  <c:v>10.098613886533611</c:v>
                </c:pt>
                <c:pt idx="4477">
                  <c:v>10.098613886533611</c:v>
                </c:pt>
                <c:pt idx="4478">
                  <c:v>10.098613886533611</c:v>
                </c:pt>
                <c:pt idx="4479">
                  <c:v>10.098613886533611</c:v>
                </c:pt>
                <c:pt idx="4480">
                  <c:v>10.098613886533611</c:v>
                </c:pt>
                <c:pt idx="4481">
                  <c:v>10.098613886533611</c:v>
                </c:pt>
                <c:pt idx="4482">
                  <c:v>10.098613886533611</c:v>
                </c:pt>
                <c:pt idx="4483">
                  <c:v>10.098613886533611</c:v>
                </c:pt>
                <c:pt idx="4484">
                  <c:v>10.098613886533611</c:v>
                </c:pt>
                <c:pt idx="4485">
                  <c:v>10.098613886533611</c:v>
                </c:pt>
                <c:pt idx="4486">
                  <c:v>10.098613886533611</c:v>
                </c:pt>
                <c:pt idx="4487">
                  <c:v>10.098613886533611</c:v>
                </c:pt>
                <c:pt idx="4488">
                  <c:v>10.098613886533611</c:v>
                </c:pt>
                <c:pt idx="4489">
                  <c:v>10.098613886533611</c:v>
                </c:pt>
                <c:pt idx="4490">
                  <c:v>10.098613886533611</c:v>
                </c:pt>
                <c:pt idx="4491">
                  <c:v>10.098613886533611</c:v>
                </c:pt>
                <c:pt idx="4492">
                  <c:v>10.098613886533611</c:v>
                </c:pt>
                <c:pt idx="4493">
                  <c:v>10.098613886533611</c:v>
                </c:pt>
                <c:pt idx="4494">
                  <c:v>10.098613886533611</c:v>
                </c:pt>
                <c:pt idx="4495">
                  <c:v>10.098613886533611</c:v>
                </c:pt>
                <c:pt idx="4496">
                  <c:v>10.098613886533611</c:v>
                </c:pt>
                <c:pt idx="4497">
                  <c:v>10.098613886533611</c:v>
                </c:pt>
                <c:pt idx="4498">
                  <c:v>10.098613886533611</c:v>
                </c:pt>
                <c:pt idx="4499">
                  <c:v>10.098613886533611</c:v>
                </c:pt>
                <c:pt idx="4500">
                  <c:v>10.098613886533611</c:v>
                </c:pt>
                <c:pt idx="4501">
                  <c:v>10.098613886533611</c:v>
                </c:pt>
                <c:pt idx="4502">
                  <c:v>10.098613886533611</c:v>
                </c:pt>
                <c:pt idx="4503">
                  <c:v>10.098613886533611</c:v>
                </c:pt>
                <c:pt idx="4504">
                  <c:v>10.098613886533611</c:v>
                </c:pt>
                <c:pt idx="4505">
                  <c:v>10.098613886533611</c:v>
                </c:pt>
                <c:pt idx="4506">
                  <c:v>10.098613886533611</c:v>
                </c:pt>
                <c:pt idx="4507">
                  <c:v>10.098613886533611</c:v>
                </c:pt>
                <c:pt idx="4508">
                  <c:v>10.098613886533611</c:v>
                </c:pt>
                <c:pt idx="4509">
                  <c:v>10.098613886533611</c:v>
                </c:pt>
                <c:pt idx="4510">
                  <c:v>10.098613886533611</c:v>
                </c:pt>
                <c:pt idx="4511">
                  <c:v>10.098613886533611</c:v>
                </c:pt>
                <c:pt idx="4512">
                  <c:v>10.098613886533611</c:v>
                </c:pt>
                <c:pt idx="4513">
                  <c:v>10.098613886533611</c:v>
                </c:pt>
                <c:pt idx="4514">
                  <c:v>10.098613886533611</c:v>
                </c:pt>
                <c:pt idx="4515">
                  <c:v>10.098613886533611</c:v>
                </c:pt>
                <c:pt idx="4516">
                  <c:v>10.098613886533611</c:v>
                </c:pt>
                <c:pt idx="4517">
                  <c:v>10.098613886533611</c:v>
                </c:pt>
                <c:pt idx="4518">
                  <c:v>10.098613886533611</c:v>
                </c:pt>
                <c:pt idx="4519">
                  <c:v>10.098613886533611</c:v>
                </c:pt>
                <c:pt idx="4520">
                  <c:v>10.098613886533611</c:v>
                </c:pt>
                <c:pt idx="4521">
                  <c:v>10.098613886533611</c:v>
                </c:pt>
                <c:pt idx="4522">
                  <c:v>10.098613886533611</c:v>
                </c:pt>
                <c:pt idx="4523">
                  <c:v>10.098613886533611</c:v>
                </c:pt>
                <c:pt idx="4524">
                  <c:v>10.098613886533611</c:v>
                </c:pt>
                <c:pt idx="4525">
                  <c:v>10.098613886533611</c:v>
                </c:pt>
                <c:pt idx="4526">
                  <c:v>10.098613886533611</c:v>
                </c:pt>
                <c:pt idx="4527">
                  <c:v>10.098613886533611</c:v>
                </c:pt>
                <c:pt idx="4528">
                  <c:v>10.098613886533611</c:v>
                </c:pt>
                <c:pt idx="4529">
                  <c:v>10.098613886533611</c:v>
                </c:pt>
                <c:pt idx="4530">
                  <c:v>10.098613886533611</c:v>
                </c:pt>
                <c:pt idx="4531">
                  <c:v>10.098613886533611</c:v>
                </c:pt>
                <c:pt idx="4532">
                  <c:v>10.098613886533611</c:v>
                </c:pt>
                <c:pt idx="4533">
                  <c:v>10.098613886533611</c:v>
                </c:pt>
                <c:pt idx="4534">
                  <c:v>10.098613886533611</c:v>
                </c:pt>
                <c:pt idx="4535">
                  <c:v>10.098613886533611</c:v>
                </c:pt>
                <c:pt idx="4536">
                  <c:v>10.098613886533611</c:v>
                </c:pt>
                <c:pt idx="4537">
                  <c:v>10.098613886533611</c:v>
                </c:pt>
                <c:pt idx="4538">
                  <c:v>10.098613886533611</c:v>
                </c:pt>
                <c:pt idx="4539">
                  <c:v>10.098613886533611</c:v>
                </c:pt>
                <c:pt idx="4540">
                  <c:v>10.098613886533611</c:v>
                </c:pt>
                <c:pt idx="4541">
                  <c:v>10.098613886533611</c:v>
                </c:pt>
                <c:pt idx="4542">
                  <c:v>10.098613886533611</c:v>
                </c:pt>
                <c:pt idx="4543">
                  <c:v>10.098613886533611</c:v>
                </c:pt>
                <c:pt idx="4544">
                  <c:v>10.098613886533611</c:v>
                </c:pt>
                <c:pt idx="4545">
                  <c:v>10.098613886533611</c:v>
                </c:pt>
                <c:pt idx="4546">
                  <c:v>10.098613886533611</c:v>
                </c:pt>
                <c:pt idx="4547">
                  <c:v>10.098613886533611</c:v>
                </c:pt>
                <c:pt idx="4548">
                  <c:v>10.098613886533611</c:v>
                </c:pt>
                <c:pt idx="4549">
                  <c:v>10.098613886533611</c:v>
                </c:pt>
                <c:pt idx="4550">
                  <c:v>10.098613886533611</c:v>
                </c:pt>
                <c:pt idx="4551">
                  <c:v>10.098613886533611</c:v>
                </c:pt>
                <c:pt idx="4552">
                  <c:v>10.098613886533611</c:v>
                </c:pt>
                <c:pt idx="4553">
                  <c:v>10.098613886533611</c:v>
                </c:pt>
                <c:pt idx="4554">
                  <c:v>10.098613886533611</c:v>
                </c:pt>
                <c:pt idx="4555">
                  <c:v>10.098613886533611</c:v>
                </c:pt>
                <c:pt idx="4556">
                  <c:v>10.098613886533611</c:v>
                </c:pt>
                <c:pt idx="4557">
                  <c:v>10.098613886533611</c:v>
                </c:pt>
                <c:pt idx="4558">
                  <c:v>10.098613886533611</c:v>
                </c:pt>
                <c:pt idx="4559">
                  <c:v>10.098613886533611</c:v>
                </c:pt>
                <c:pt idx="4560">
                  <c:v>10.098613886533611</c:v>
                </c:pt>
                <c:pt idx="4561">
                  <c:v>10.098613886533611</c:v>
                </c:pt>
                <c:pt idx="4562">
                  <c:v>10.098613886533611</c:v>
                </c:pt>
                <c:pt idx="4563">
                  <c:v>10.098613886533611</c:v>
                </c:pt>
                <c:pt idx="4564">
                  <c:v>10.098613886533611</c:v>
                </c:pt>
                <c:pt idx="4565">
                  <c:v>10.098613886533611</c:v>
                </c:pt>
                <c:pt idx="4566">
                  <c:v>10.098613886533611</c:v>
                </c:pt>
                <c:pt idx="4567">
                  <c:v>10.098613886533611</c:v>
                </c:pt>
                <c:pt idx="4568">
                  <c:v>10.098613886533611</c:v>
                </c:pt>
                <c:pt idx="4569">
                  <c:v>10.098613886533611</c:v>
                </c:pt>
                <c:pt idx="4570">
                  <c:v>10.098613886533611</c:v>
                </c:pt>
                <c:pt idx="4571">
                  <c:v>10.098613886533611</c:v>
                </c:pt>
                <c:pt idx="4572">
                  <c:v>10.098613886533611</c:v>
                </c:pt>
                <c:pt idx="4573">
                  <c:v>10.098613886533611</c:v>
                </c:pt>
                <c:pt idx="4574">
                  <c:v>10.098613886533611</c:v>
                </c:pt>
                <c:pt idx="4575">
                  <c:v>10.098613886533611</c:v>
                </c:pt>
                <c:pt idx="4576">
                  <c:v>10.098613886533611</c:v>
                </c:pt>
                <c:pt idx="4577">
                  <c:v>10.098613886533611</c:v>
                </c:pt>
                <c:pt idx="4578">
                  <c:v>10.098613886533611</c:v>
                </c:pt>
                <c:pt idx="4579">
                  <c:v>10.098613886533611</c:v>
                </c:pt>
                <c:pt idx="4580">
                  <c:v>10.098613886533611</c:v>
                </c:pt>
                <c:pt idx="4581">
                  <c:v>10.098613886533611</c:v>
                </c:pt>
                <c:pt idx="4582">
                  <c:v>10.098613886533611</c:v>
                </c:pt>
                <c:pt idx="4583">
                  <c:v>10.098613886533611</c:v>
                </c:pt>
                <c:pt idx="4584">
                  <c:v>10.098613886533611</c:v>
                </c:pt>
                <c:pt idx="4585">
                  <c:v>10.098613886533611</c:v>
                </c:pt>
                <c:pt idx="4586">
                  <c:v>10.098613886533611</c:v>
                </c:pt>
                <c:pt idx="4587">
                  <c:v>10.098613886533611</c:v>
                </c:pt>
                <c:pt idx="4588">
                  <c:v>10.098613886533611</c:v>
                </c:pt>
                <c:pt idx="4589">
                  <c:v>10.098613886533611</c:v>
                </c:pt>
                <c:pt idx="4590">
                  <c:v>10.098613886533611</c:v>
                </c:pt>
                <c:pt idx="4591">
                  <c:v>10.098613886533611</c:v>
                </c:pt>
                <c:pt idx="4592">
                  <c:v>10.098613886533611</c:v>
                </c:pt>
                <c:pt idx="4593">
                  <c:v>10.098613886533611</c:v>
                </c:pt>
                <c:pt idx="4594">
                  <c:v>10.098613886533611</c:v>
                </c:pt>
                <c:pt idx="4595">
                  <c:v>10.098613886533611</c:v>
                </c:pt>
                <c:pt idx="4596">
                  <c:v>10.098613886533611</c:v>
                </c:pt>
                <c:pt idx="4597">
                  <c:v>10.098613886533611</c:v>
                </c:pt>
                <c:pt idx="4598">
                  <c:v>10.098613886533611</c:v>
                </c:pt>
                <c:pt idx="4599">
                  <c:v>10.098613886533611</c:v>
                </c:pt>
                <c:pt idx="4600">
                  <c:v>10.098613886533611</c:v>
                </c:pt>
                <c:pt idx="4601">
                  <c:v>10.098613886533611</c:v>
                </c:pt>
                <c:pt idx="4602">
                  <c:v>10.098613886533611</c:v>
                </c:pt>
                <c:pt idx="4603">
                  <c:v>10.098613886533611</c:v>
                </c:pt>
                <c:pt idx="4604">
                  <c:v>10.098613886533611</c:v>
                </c:pt>
                <c:pt idx="4605">
                  <c:v>10.098613886533611</c:v>
                </c:pt>
                <c:pt idx="4606">
                  <c:v>10.098613886533611</c:v>
                </c:pt>
                <c:pt idx="4607">
                  <c:v>10.098613886533611</c:v>
                </c:pt>
                <c:pt idx="4608">
                  <c:v>10.098613886533611</c:v>
                </c:pt>
                <c:pt idx="4609">
                  <c:v>10.098613886533611</c:v>
                </c:pt>
                <c:pt idx="4610">
                  <c:v>10.098613886533611</c:v>
                </c:pt>
                <c:pt idx="4611">
                  <c:v>10.098613886533611</c:v>
                </c:pt>
                <c:pt idx="4612">
                  <c:v>10.098613886533611</c:v>
                </c:pt>
                <c:pt idx="4613">
                  <c:v>10.098613886533611</c:v>
                </c:pt>
                <c:pt idx="4614">
                  <c:v>10.098613886533611</c:v>
                </c:pt>
                <c:pt idx="4615">
                  <c:v>10.098613886533611</c:v>
                </c:pt>
                <c:pt idx="4616">
                  <c:v>10.098613886533611</c:v>
                </c:pt>
                <c:pt idx="4617">
                  <c:v>10.098613886533611</c:v>
                </c:pt>
                <c:pt idx="4618">
                  <c:v>10.098613886533611</c:v>
                </c:pt>
                <c:pt idx="4619">
                  <c:v>10.098613886533611</c:v>
                </c:pt>
                <c:pt idx="4620">
                  <c:v>10.098613886533611</c:v>
                </c:pt>
                <c:pt idx="4621">
                  <c:v>10.098613886533611</c:v>
                </c:pt>
                <c:pt idx="4622">
                  <c:v>10.098613886533611</c:v>
                </c:pt>
                <c:pt idx="4623">
                  <c:v>10.098613886533611</c:v>
                </c:pt>
                <c:pt idx="4624">
                  <c:v>10.098613886533611</c:v>
                </c:pt>
                <c:pt idx="4625">
                  <c:v>10.098613886533611</c:v>
                </c:pt>
                <c:pt idx="4626">
                  <c:v>10.098613886533611</c:v>
                </c:pt>
                <c:pt idx="4627">
                  <c:v>10.098613886533611</c:v>
                </c:pt>
                <c:pt idx="4628">
                  <c:v>10.098613886533611</c:v>
                </c:pt>
                <c:pt idx="4629">
                  <c:v>10.098613886533611</c:v>
                </c:pt>
                <c:pt idx="4630">
                  <c:v>10.098613886533611</c:v>
                </c:pt>
                <c:pt idx="4631">
                  <c:v>10.098613886533611</c:v>
                </c:pt>
                <c:pt idx="4632">
                  <c:v>10.098613886533611</c:v>
                </c:pt>
                <c:pt idx="4633">
                  <c:v>10.098613886533611</c:v>
                </c:pt>
                <c:pt idx="4634">
                  <c:v>10.098613886533611</c:v>
                </c:pt>
                <c:pt idx="4635">
                  <c:v>10.098613886533611</c:v>
                </c:pt>
                <c:pt idx="4636">
                  <c:v>10.098613886533611</c:v>
                </c:pt>
                <c:pt idx="4637">
                  <c:v>10.098613886533611</c:v>
                </c:pt>
                <c:pt idx="4638">
                  <c:v>10.098613886533611</c:v>
                </c:pt>
                <c:pt idx="4639">
                  <c:v>10.098613886533611</c:v>
                </c:pt>
                <c:pt idx="4640">
                  <c:v>10.098613886533611</c:v>
                </c:pt>
                <c:pt idx="4641">
                  <c:v>10.098613886533611</c:v>
                </c:pt>
                <c:pt idx="4642">
                  <c:v>10.098613886533611</c:v>
                </c:pt>
                <c:pt idx="4643">
                  <c:v>10.098613886533611</c:v>
                </c:pt>
                <c:pt idx="4644">
                  <c:v>10.098613886533611</c:v>
                </c:pt>
                <c:pt idx="4645">
                  <c:v>10.098613886533611</c:v>
                </c:pt>
                <c:pt idx="4646">
                  <c:v>10.098613886533611</c:v>
                </c:pt>
                <c:pt idx="4647">
                  <c:v>10.098613886533611</c:v>
                </c:pt>
                <c:pt idx="4648">
                  <c:v>10.098613886533611</c:v>
                </c:pt>
                <c:pt idx="4649">
                  <c:v>10.098613886533611</c:v>
                </c:pt>
                <c:pt idx="4650">
                  <c:v>10.098613886533611</c:v>
                </c:pt>
                <c:pt idx="4651">
                  <c:v>10.098613886533611</c:v>
                </c:pt>
                <c:pt idx="4652">
                  <c:v>10.098613886533611</c:v>
                </c:pt>
                <c:pt idx="4653">
                  <c:v>10.098613886533611</c:v>
                </c:pt>
                <c:pt idx="4654">
                  <c:v>10.098613886533611</c:v>
                </c:pt>
                <c:pt idx="4655">
                  <c:v>10.098613886533611</c:v>
                </c:pt>
                <c:pt idx="4656">
                  <c:v>10.098613886533611</c:v>
                </c:pt>
                <c:pt idx="4657">
                  <c:v>10.098613886533611</c:v>
                </c:pt>
                <c:pt idx="4658">
                  <c:v>10.098613886533611</c:v>
                </c:pt>
                <c:pt idx="4659">
                  <c:v>10.098613886533611</c:v>
                </c:pt>
                <c:pt idx="4660">
                  <c:v>10.098613886533611</c:v>
                </c:pt>
                <c:pt idx="4661">
                  <c:v>10.098613886533611</c:v>
                </c:pt>
                <c:pt idx="4662">
                  <c:v>10.098613886533611</c:v>
                </c:pt>
                <c:pt idx="4663">
                  <c:v>10.098613886533611</c:v>
                </c:pt>
                <c:pt idx="4664">
                  <c:v>10.098613886533611</c:v>
                </c:pt>
                <c:pt idx="4665">
                  <c:v>10.098613886533611</c:v>
                </c:pt>
                <c:pt idx="4666">
                  <c:v>10.098613886533611</c:v>
                </c:pt>
                <c:pt idx="4667">
                  <c:v>10.098613886533611</c:v>
                </c:pt>
                <c:pt idx="4668">
                  <c:v>10.098613886533611</c:v>
                </c:pt>
                <c:pt idx="4669">
                  <c:v>10.098613886533611</c:v>
                </c:pt>
                <c:pt idx="4670">
                  <c:v>10.098613886533611</c:v>
                </c:pt>
                <c:pt idx="4671">
                  <c:v>10.098613886533611</c:v>
                </c:pt>
                <c:pt idx="4672">
                  <c:v>10.098613886533611</c:v>
                </c:pt>
                <c:pt idx="4673">
                  <c:v>10.098613886533611</c:v>
                </c:pt>
                <c:pt idx="4674">
                  <c:v>10.098613886533611</c:v>
                </c:pt>
                <c:pt idx="4675">
                  <c:v>10.098613886533611</c:v>
                </c:pt>
                <c:pt idx="4676">
                  <c:v>10.098613886533611</c:v>
                </c:pt>
                <c:pt idx="4677">
                  <c:v>10.098613886533611</c:v>
                </c:pt>
                <c:pt idx="4678">
                  <c:v>10.098613886533611</c:v>
                </c:pt>
                <c:pt idx="4679">
                  <c:v>10.098613886533611</c:v>
                </c:pt>
                <c:pt idx="4680">
                  <c:v>10.098613886533611</c:v>
                </c:pt>
                <c:pt idx="4681">
                  <c:v>10.098613886533611</c:v>
                </c:pt>
                <c:pt idx="4682">
                  <c:v>10.098613886533611</c:v>
                </c:pt>
                <c:pt idx="4683">
                  <c:v>10.098613886533611</c:v>
                </c:pt>
                <c:pt idx="4684">
                  <c:v>10.098613886533611</c:v>
                </c:pt>
                <c:pt idx="4685">
                  <c:v>10.098613886533611</c:v>
                </c:pt>
                <c:pt idx="4686">
                  <c:v>10.098613886533611</c:v>
                </c:pt>
                <c:pt idx="4687">
                  <c:v>10.098613886533611</c:v>
                </c:pt>
                <c:pt idx="4688">
                  <c:v>10.098613886533611</c:v>
                </c:pt>
                <c:pt idx="4689">
                  <c:v>10.098613886533611</c:v>
                </c:pt>
                <c:pt idx="4690">
                  <c:v>10.098613886533611</c:v>
                </c:pt>
                <c:pt idx="4691">
                  <c:v>10.098613886533611</c:v>
                </c:pt>
                <c:pt idx="4692">
                  <c:v>10.098613886533611</c:v>
                </c:pt>
                <c:pt idx="4693">
                  <c:v>10.098613886533611</c:v>
                </c:pt>
                <c:pt idx="4694">
                  <c:v>10.098613886533611</c:v>
                </c:pt>
                <c:pt idx="4695">
                  <c:v>10.098613886533611</c:v>
                </c:pt>
                <c:pt idx="4696">
                  <c:v>10.098613886533611</c:v>
                </c:pt>
                <c:pt idx="4697">
                  <c:v>10.098613886533611</c:v>
                </c:pt>
                <c:pt idx="4698">
                  <c:v>10.098613886533611</c:v>
                </c:pt>
                <c:pt idx="4699">
                  <c:v>10.098613886533611</c:v>
                </c:pt>
                <c:pt idx="4700">
                  <c:v>10.098613886533611</c:v>
                </c:pt>
                <c:pt idx="4701">
                  <c:v>10.098613886533611</c:v>
                </c:pt>
                <c:pt idx="4702">
                  <c:v>10.098613886533611</c:v>
                </c:pt>
                <c:pt idx="4703">
                  <c:v>10.098613886533611</c:v>
                </c:pt>
                <c:pt idx="4704">
                  <c:v>10.098613886533611</c:v>
                </c:pt>
                <c:pt idx="4705">
                  <c:v>10.098613886533611</c:v>
                </c:pt>
                <c:pt idx="4706">
                  <c:v>10.098613886533611</c:v>
                </c:pt>
                <c:pt idx="4707">
                  <c:v>10.098613886533611</c:v>
                </c:pt>
                <c:pt idx="4708">
                  <c:v>10.098613886533611</c:v>
                </c:pt>
                <c:pt idx="4709">
                  <c:v>10.098613886533611</c:v>
                </c:pt>
                <c:pt idx="4710">
                  <c:v>10.098613886533611</c:v>
                </c:pt>
                <c:pt idx="4711">
                  <c:v>10.098613886533611</c:v>
                </c:pt>
                <c:pt idx="4712">
                  <c:v>10.098613886533611</c:v>
                </c:pt>
                <c:pt idx="4713">
                  <c:v>10.098613886533611</c:v>
                </c:pt>
                <c:pt idx="4714">
                  <c:v>10.098613886533611</c:v>
                </c:pt>
                <c:pt idx="4715">
                  <c:v>10.098613886533611</c:v>
                </c:pt>
                <c:pt idx="4716">
                  <c:v>10.098613886533611</c:v>
                </c:pt>
                <c:pt idx="4717">
                  <c:v>10.098613886533611</c:v>
                </c:pt>
                <c:pt idx="4718">
                  <c:v>10.098613886533611</c:v>
                </c:pt>
                <c:pt idx="4719">
                  <c:v>10.098613886533611</c:v>
                </c:pt>
                <c:pt idx="4720">
                  <c:v>10.098613886533611</c:v>
                </c:pt>
                <c:pt idx="4721">
                  <c:v>10.098613886533611</c:v>
                </c:pt>
                <c:pt idx="4722">
                  <c:v>10.098613886533611</c:v>
                </c:pt>
                <c:pt idx="4723">
                  <c:v>10.098613886533611</c:v>
                </c:pt>
                <c:pt idx="4724">
                  <c:v>10.098613886533611</c:v>
                </c:pt>
                <c:pt idx="4725">
                  <c:v>10.098613886533611</c:v>
                </c:pt>
                <c:pt idx="4726">
                  <c:v>10.098613886533611</c:v>
                </c:pt>
                <c:pt idx="4727">
                  <c:v>10.098613886533611</c:v>
                </c:pt>
                <c:pt idx="4728">
                  <c:v>10.098613886533611</c:v>
                </c:pt>
                <c:pt idx="4729">
                  <c:v>10.098613886533611</c:v>
                </c:pt>
                <c:pt idx="4730">
                  <c:v>10.098613886533611</c:v>
                </c:pt>
                <c:pt idx="4731">
                  <c:v>10.098613886533611</c:v>
                </c:pt>
                <c:pt idx="4732">
                  <c:v>10.098613886533611</c:v>
                </c:pt>
                <c:pt idx="4733">
                  <c:v>10.098613886533611</c:v>
                </c:pt>
                <c:pt idx="4734">
                  <c:v>10.098613886533611</c:v>
                </c:pt>
                <c:pt idx="4735">
                  <c:v>10.098613886533611</c:v>
                </c:pt>
                <c:pt idx="4736">
                  <c:v>10.098613886533611</c:v>
                </c:pt>
                <c:pt idx="4737">
                  <c:v>10.098613886533611</c:v>
                </c:pt>
                <c:pt idx="4738">
                  <c:v>10.098613886533611</c:v>
                </c:pt>
                <c:pt idx="4739">
                  <c:v>10.098613886533611</c:v>
                </c:pt>
                <c:pt idx="4740">
                  <c:v>10.098613886533611</c:v>
                </c:pt>
                <c:pt idx="4741">
                  <c:v>10.098613886533611</c:v>
                </c:pt>
                <c:pt idx="4742">
                  <c:v>10.098613886533611</c:v>
                </c:pt>
                <c:pt idx="4743">
                  <c:v>10.098613886533611</c:v>
                </c:pt>
                <c:pt idx="4744">
                  <c:v>10.098613886533611</c:v>
                </c:pt>
                <c:pt idx="4745">
                  <c:v>10.098613886533611</c:v>
                </c:pt>
                <c:pt idx="4746">
                  <c:v>10.098613886533611</c:v>
                </c:pt>
                <c:pt idx="4747">
                  <c:v>10.098613886533611</c:v>
                </c:pt>
                <c:pt idx="4748">
                  <c:v>10.098613886533611</c:v>
                </c:pt>
                <c:pt idx="4749">
                  <c:v>10.098613886533611</c:v>
                </c:pt>
                <c:pt idx="4750">
                  <c:v>10.098613886533611</c:v>
                </c:pt>
                <c:pt idx="4751">
                  <c:v>10.098613886533611</c:v>
                </c:pt>
                <c:pt idx="4752">
                  <c:v>10.098613886533611</c:v>
                </c:pt>
                <c:pt idx="4753">
                  <c:v>10.098613886533611</c:v>
                </c:pt>
                <c:pt idx="4754">
                  <c:v>10.098613886533611</c:v>
                </c:pt>
                <c:pt idx="4755">
                  <c:v>10.098613886533611</c:v>
                </c:pt>
                <c:pt idx="4756">
                  <c:v>10.098613886533611</c:v>
                </c:pt>
                <c:pt idx="4757">
                  <c:v>10.098613886533611</c:v>
                </c:pt>
                <c:pt idx="4758">
                  <c:v>10.098613886533611</c:v>
                </c:pt>
                <c:pt idx="4759">
                  <c:v>10.098613886533611</c:v>
                </c:pt>
                <c:pt idx="4760">
                  <c:v>10.098613886533611</c:v>
                </c:pt>
                <c:pt idx="4761">
                  <c:v>10.098613886533611</c:v>
                </c:pt>
                <c:pt idx="4762">
                  <c:v>10.098613886533611</c:v>
                </c:pt>
                <c:pt idx="4763">
                  <c:v>10.098613886533611</c:v>
                </c:pt>
                <c:pt idx="4764">
                  <c:v>10.098613886533611</c:v>
                </c:pt>
                <c:pt idx="4765">
                  <c:v>10.098613886533611</c:v>
                </c:pt>
                <c:pt idx="4766">
                  <c:v>10.098613886533611</c:v>
                </c:pt>
                <c:pt idx="4767">
                  <c:v>10.098613886533611</c:v>
                </c:pt>
                <c:pt idx="4768">
                  <c:v>10.098613886533611</c:v>
                </c:pt>
                <c:pt idx="4769">
                  <c:v>10.098613886533611</c:v>
                </c:pt>
                <c:pt idx="4770">
                  <c:v>10.098613886533611</c:v>
                </c:pt>
                <c:pt idx="4771">
                  <c:v>10.098613886533611</c:v>
                </c:pt>
                <c:pt idx="4772">
                  <c:v>10.098613886533611</c:v>
                </c:pt>
                <c:pt idx="4773">
                  <c:v>10.098613886533611</c:v>
                </c:pt>
                <c:pt idx="4774">
                  <c:v>10.098613886533611</c:v>
                </c:pt>
                <c:pt idx="4775">
                  <c:v>10.098613886533611</c:v>
                </c:pt>
                <c:pt idx="4776">
                  <c:v>10.098613886533611</c:v>
                </c:pt>
                <c:pt idx="4777">
                  <c:v>10.098613886533611</c:v>
                </c:pt>
                <c:pt idx="4778">
                  <c:v>10.098613886533611</c:v>
                </c:pt>
                <c:pt idx="4779">
                  <c:v>10.098613886533611</c:v>
                </c:pt>
                <c:pt idx="4780">
                  <c:v>10.098613886533611</c:v>
                </c:pt>
                <c:pt idx="4781">
                  <c:v>10.098613886533611</c:v>
                </c:pt>
                <c:pt idx="4782">
                  <c:v>10.098613886533611</c:v>
                </c:pt>
                <c:pt idx="4783">
                  <c:v>10.098613886533611</c:v>
                </c:pt>
                <c:pt idx="4784">
                  <c:v>10.098613886533611</c:v>
                </c:pt>
                <c:pt idx="4785">
                  <c:v>10.098613886533611</c:v>
                </c:pt>
                <c:pt idx="4786">
                  <c:v>10.098613886533611</c:v>
                </c:pt>
                <c:pt idx="4787">
                  <c:v>10.098613886533611</c:v>
                </c:pt>
                <c:pt idx="4788">
                  <c:v>10.098613886533611</c:v>
                </c:pt>
                <c:pt idx="4789">
                  <c:v>10.098613886533611</c:v>
                </c:pt>
                <c:pt idx="4790">
                  <c:v>10.098613886533611</c:v>
                </c:pt>
                <c:pt idx="4791">
                  <c:v>10.098613886533611</c:v>
                </c:pt>
                <c:pt idx="4792">
                  <c:v>10.098613886533611</c:v>
                </c:pt>
                <c:pt idx="4793">
                  <c:v>10.098613886533611</c:v>
                </c:pt>
                <c:pt idx="4794">
                  <c:v>10.098613886533611</c:v>
                </c:pt>
                <c:pt idx="4795">
                  <c:v>10.098613886533611</c:v>
                </c:pt>
                <c:pt idx="4796">
                  <c:v>10.098613886533611</c:v>
                </c:pt>
                <c:pt idx="4797">
                  <c:v>10.098613886533611</c:v>
                </c:pt>
                <c:pt idx="4798">
                  <c:v>10.098613886533611</c:v>
                </c:pt>
                <c:pt idx="4799">
                  <c:v>10.098613886533611</c:v>
                </c:pt>
                <c:pt idx="4800">
                  <c:v>10.098613886533611</c:v>
                </c:pt>
                <c:pt idx="4801">
                  <c:v>10.098613886533611</c:v>
                </c:pt>
                <c:pt idx="4802">
                  <c:v>10.098613886533611</c:v>
                </c:pt>
                <c:pt idx="4803">
                  <c:v>10.098613886533611</c:v>
                </c:pt>
                <c:pt idx="4804">
                  <c:v>10.098613886533611</c:v>
                </c:pt>
                <c:pt idx="4805">
                  <c:v>10.098613886533611</c:v>
                </c:pt>
                <c:pt idx="4806">
                  <c:v>10.098613886533611</c:v>
                </c:pt>
                <c:pt idx="4807">
                  <c:v>10.098613886533611</c:v>
                </c:pt>
                <c:pt idx="4808">
                  <c:v>10.098613886533611</c:v>
                </c:pt>
                <c:pt idx="4809">
                  <c:v>10.098613886533611</c:v>
                </c:pt>
                <c:pt idx="4810">
                  <c:v>10.098613886533611</c:v>
                </c:pt>
                <c:pt idx="4811">
                  <c:v>10.098613886533611</c:v>
                </c:pt>
                <c:pt idx="4812">
                  <c:v>10.098613886533611</c:v>
                </c:pt>
                <c:pt idx="4813">
                  <c:v>10.098613886533611</c:v>
                </c:pt>
                <c:pt idx="4814">
                  <c:v>10.098613886533611</c:v>
                </c:pt>
                <c:pt idx="4815">
                  <c:v>10.098613886533611</c:v>
                </c:pt>
                <c:pt idx="4816">
                  <c:v>10.098613886533611</c:v>
                </c:pt>
                <c:pt idx="4817">
                  <c:v>10.098613886533611</c:v>
                </c:pt>
                <c:pt idx="4818">
                  <c:v>10.098613886533611</c:v>
                </c:pt>
                <c:pt idx="4819">
                  <c:v>10.098613886533611</c:v>
                </c:pt>
                <c:pt idx="4820">
                  <c:v>10.098613886533611</c:v>
                </c:pt>
                <c:pt idx="4821">
                  <c:v>10.098613886533611</c:v>
                </c:pt>
                <c:pt idx="4822">
                  <c:v>10.098613886533611</c:v>
                </c:pt>
                <c:pt idx="4823">
                  <c:v>10.098613886533611</c:v>
                </c:pt>
                <c:pt idx="4824">
                  <c:v>10.098613886533611</c:v>
                </c:pt>
                <c:pt idx="4825">
                  <c:v>10.098613886533611</c:v>
                </c:pt>
                <c:pt idx="4826">
                  <c:v>10.098613886533611</c:v>
                </c:pt>
                <c:pt idx="4827">
                  <c:v>10.098613886533611</c:v>
                </c:pt>
                <c:pt idx="4828">
                  <c:v>10.098613886533611</c:v>
                </c:pt>
                <c:pt idx="4829">
                  <c:v>10.098613886533611</c:v>
                </c:pt>
                <c:pt idx="4830">
                  <c:v>10.098613886533611</c:v>
                </c:pt>
                <c:pt idx="4831">
                  <c:v>10.098613886533611</c:v>
                </c:pt>
                <c:pt idx="4832">
                  <c:v>10.098613886533611</c:v>
                </c:pt>
                <c:pt idx="4833">
                  <c:v>10.098613886533611</c:v>
                </c:pt>
                <c:pt idx="4834">
                  <c:v>10.098613886533611</c:v>
                </c:pt>
                <c:pt idx="4835">
                  <c:v>10.098613886533611</c:v>
                </c:pt>
                <c:pt idx="4836">
                  <c:v>10.098613886533611</c:v>
                </c:pt>
                <c:pt idx="4837">
                  <c:v>10.098613886533611</c:v>
                </c:pt>
                <c:pt idx="4838">
                  <c:v>10.098613886533611</c:v>
                </c:pt>
                <c:pt idx="4839">
                  <c:v>10.098613886533611</c:v>
                </c:pt>
                <c:pt idx="4840">
                  <c:v>10.098613886533611</c:v>
                </c:pt>
                <c:pt idx="4841">
                  <c:v>10.098613886533611</c:v>
                </c:pt>
                <c:pt idx="4842">
                  <c:v>10.098613886533611</c:v>
                </c:pt>
                <c:pt idx="4843">
                  <c:v>10.098613886533611</c:v>
                </c:pt>
                <c:pt idx="4844">
                  <c:v>10.098613886533611</c:v>
                </c:pt>
                <c:pt idx="4845">
                  <c:v>10.098613886533611</c:v>
                </c:pt>
                <c:pt idx="4846">
                  <c:v>10.098613886533611</c:v>
                </c:pt>
                <c:pt idx="4847">
                  <c:v>10.098613886533611</c:v>
                </c:pt>
                <c:pt idx="4848">
                  <c:v>10.098613886533611</c:v>
                </c:pt>
                <c:pt idx="4849">
                  <c:v>10.098613886533611</c:v>
                </c:pt>
                <c:pt idx="4850">
                  <c:v>10.098613886533611</c:v>
                </c:pt>
                <c:pt idx="4851">
                  <c:v>10.098613886533611</c:v>
                </c:pt>
                <c:pt idx="4852">
                  <c:v>10.098613886533611</c:v>
                </c:pt>
                <c:pt idx="4853">
                  <c:v>10.098613886533611</c:v>
                </c:pt>
                <c:pt idx="4854">
                  <c:v>10.098613886533611</c:v>
                </c:pt>
                <c:pt idx="4855">
                  <c:v>10.098613886533611</c:v>
                </c:pt>
                <c:pt idx="4856">
                  <c:v>10.098613886533611</c:v>
                </c:pt>
                <c:pt idx="4857">
                  <c:v>10.098613886533611</c:v>
                </c:pt>
                <c:pt idx="4858">
                  <c:v>10.098613886533611</c:v>
                </c:pt>
                <c:pt idx="4859">
                  <c:v>10.098613886533611</c:v>
                </c:pt>
                <c:pt idx="4860">
                  <c:v>10.098613886533611</c:v>
                </c:pt>
                <c:pt idx="4861">
                  <c:v>10.098613886533611</c:v>
                </c:pt>
                <c:pt idx="4862">
                  <c:v>10.098613886533611</c:v>
                </c:pt>
                <c:pt idx="4863">
                  <c:v>10.098613886533611</c:v>
                </c:pt>
                <c:pt idx="4864">
                  <c:v>10.098613886533611</c:v>
                </c:pt>
                <c:pt idx="4865">
                  <c:v>10.098613886533611</c:v>
                </c:pt>
                <c:pt idx="4866">
                  <c:v>10.098613886533611</c:v>
                </c:pt>
                <c:pt idx="4867">
                  <c:v>10.098613886533611</c:v>
                </c:pt>
                <c:pt idx="4868">
                  <c:v>10.098613886533611</c:v>
                </c:pt>
                <c:pt idx="4869">
                  <c:v>10.098613886533611</c:v>
                </c:pt>
                <c:pt idx="4870">
                  <c:v>10.098613886533611</c:v>
                </c:pt>
                <c:pt idx="4871">
                  <c:v>10.098613886533611</c:v>
                </c:pt>
                <c:pt idx="4872">
                  <c:v>10.098613886533611</c:v>
                </c:pt>
                <c:pt idx="4873">
                  <c:v>10.098613886533611</c:v>
                </c:pt>
                <c:pt idx="4874">
                  <c:v>10.098613886533611</c:v>
                </c:pt>
                <c:pt idx="4875">
                  <c:v>10.098613886533611</c:v>
                </c:pt>
                <c:pt idx="4876">
                  <c:v>10.098613886533611</c:v>
                </c:pt>
                <c:pt idx="4877">
                  <c:v>10.098613886533611</c:v>
                </c:pt>
                <c:pt idx="4878">
                  <c:v>10.098613886533611</c:v>
                </c:pt>
                <c:pt idx="4879">
                  <c:v>10.098613886533611</c:v>
                </c:pt>
                <c:pt idx="4880">
                  <c:v>10.098613886533611</c:v>
                </c:pt>
                <c:pt idx="4881">
                  <c:v>10.098613886533611</c:v>
                </c:pt>
                <c:pt idx="4882">
                  <c:v>10.098613886533611</c:v>
                </c:pt>
                <c:pt idx="4883">
                  <c:v>10.098613886533611</c:v>
                </c:pt>
                <c:pt idx="4884">
                  <c:v>10.098613886533611</c:v>
                </c:pt>
                <c:pt idx="4885">
                  <c:v>10.098613886533611</c:v>
                </c:pt>
                <c:pt idx="4886">
                  <c:v>10.098613886533611</c:v>
                </c:pt>
                <c:pt idx="4887">
                  <c:v>10.098613886533611</c:v>
                </c:pt>
                <c:pt idx="4888">
                  <c:v>10.098613886533611</c:v>
                </c:pt>
                <c:pt idx="4889">
                  <c:v>10.098613886533611</c:v>
                </c:pt>
                <c:pt idx="4890">
                  <c:v>10.098613886533611</c:v>
                </c:pt>
                <c:pt idx="4891">
                  <c:v>10.098613886533611</c:v>
                </c:pt>
                <c:pt idx="4892">
                  <c:v>10.098613886533611</c:v>
                </c:pt>
                <c:pt idx="4893">
                  <c:v>10.098613886533611</c:v>
                </c:pt>
                <c:pt idx="4894">
                  <c:v>10.098613886533611</c:v>
                </c:pt>
                <c:pt idx="4895">
                  <c:v>10.098613886533611</c:v>
                </c:pt>
                <c:pt idx="4896">
                  <c:v>10.098613886533611</c:v>
                </c:pt>
                <c:pt idx="4897">
                  <c:v>10.098613886533611</c:v>
                </c:pt>
                <c:pt idx="4898">
                  <c:v>10.098613886533611</c:v>
                </c:pt>
                <c:pt idx="4899">
                  <c:v>10.098613886533611</c:v>
                </c:pt>
                <c:pt idx="4900">
                  <c:v>10.098613886533611</c:v>
                </c:pt>
                <c:pt idx="4901">
                  <c:v>10.098613886533611</c:v>
                </c:pt>
                <c:pt idx="4902">
                  <c:v>10.098613886533611</c:v>
                </c:pt>
                <c:pt idx="4903">
                  <c:v>10.098613886533611</c:v>
                </c:pt>
                <c:pt idx="4904">
                  <c:v>10.098613886533611</c:v>
                </c:pt>
                <c:pt idx="4905">
                  <c:v>10.098613886533611</c:v>
                </c:pt>
                <c:pt idx="4906">
                  <c:v>10.098613886533611</c:v>
                </c:pt>
                <c:pt idx="4907">
                  <c:v>10.098613886533611</c:v>
                </c:pt>
                <c:pt idx="4908">
                  <c:v>10.098613886533611</c:v>
                </c:pt>
                <c:pt idx="4909">
                  <c:v>10.098613886533611</c:v>
                </c:pt>
                <c:pt idx="4910">
                  <c:v>10.098613886533611</c:v>
                </c:pt>
                <c:pt idx="4911">
                  <c:v>10.098613886533611</c:v>
                </c:pt>
                <c:pt idx="4912">
                  <c:v>10.098613886533611</c:v>
                </c:pt>
                <c:pt idx="4913">
                  <c:v>10.098613886533611</c:v>
                </c:pt>
                <c:pt idx="4914">
                  <c:v>10.098613886533611</c:v>
                </c:pt>
                <c:pt idx="4915">
                  <c:v>10.098613886533611</c:v>
                </c:pt>
                <c:pt idx="4916">
                  <c:v>10.098613886533611</c:v>
                </c:pt>
                <c:pt idx="4917">
                  <c:v>10.098613886533611</c:v>
                </c:pt>
                <c:pt idx="4918">
                  <c:v>10.098613886533611</c:v>
                </c:pt>
                <c:pt idx="4919">
                  <c:v>10.098613886533611</c:v>
                </c:pt>
                <c:pt idx="4920">
                  <c:v>10.098613886533611</c:v>
                </c:pt>
                <c:pt idx="4921">
                  <c:v>10.098613886533611</c:v>
                </c:pt>
                <c:pt idx="4922">
                  <c:v>10.098613886533611</c:v>
                </c:pt>
                <c:pt idx="4923">
                  <c:v>10.098613886533611</c:v>
                </c:pt>
                <c:pt idx="4924">
                  <c:v>10.098613886533611</c:v>
                </c:pt>
                <c:pt idx="4925">
                  <c:v>10.098613886533611</c:v>
                </c:pt>
                <c:pt idx="4926">
                  <c:v>10.098613886533611</c:v>
                </c:pt>
                <c:pt idx="4927">
                  <c:v>10.098613886533611</c:v>
                </c:pt>
                <c:pt idx="4928">
                  <c:v>10.098613886533611</c:v>
                </c:pt>
                <c:pt idx="4929">
                  <c:v>10.098613886533611</c:v>
                </c:pt>
                <c:pt idx="4930">
                  <c:v>10.098613886533611</c:v>
                </c:pt>
                <c:pt idx="4931">
                  <c:v>10.098613886533611</c:v>
                </c:pt>
                <c:pt idx="4932">
                  <c:v>10.098613886533611</c:v>
                </c:pt>
                <c:pt idx="4933">
                  <c:v>10.098613886533611</c:v>
                </c:pt>
                <c:pt idx="4934">
                  <c:v>10.098613886533611</c:v>
                </c:pt>
                <c:pt idx="4935">
                  <c:v>10.098613886533611</c:v>
                </c:pt>
                <c:pt idx="4936">
                  <c:v>10.098613886533611</c:v>
                </c:pt>
                <c:pt idx="4937">
                  <c:v>10.098613886533611</c:v>
                </c:pt>
                <c:pt idx="4938">
                  <c:v>10.098613886533611</c:v>
                </c:pt>
                <c:pt idx="4939">
                  <c:v>10.098613886533611</c:v>
                </c:pt>
                <c:pt idx="4940">
                  <c:v>10.098613886533611</c:v>
                </c:pt>
                <c:pt idx="4941">
                  <c:v>10.098613886533611</c:v>
                </c:pt>
                <c:pt idx="4942">
                  <c:v>10.098613886533611</c:v>
                </c:pt>
                <c:pt idx="4943">
                  <c:v>10.098613886533611</c:v>
                </c:pt>
                <c:pt idx="4944">
                  <c:v>10.098613886533611</c:v>
                </c:pt>
                <c:pt idx="4945">
                  <c:v>10.098613886533611</c:v>
                </c:pt>
                <c:pt idx="4946">
                  <c:v>10.098613886533611</c:v>
                </c:pt>
                <c:pt idx="4947">
                  <c:v>10.098613886533611</c:v>
                </c:pt>
                <c:pt idx="4948">
                  <c:v>10.098613886533611</c:v>
                </c:pt>
                <c:pt idx="4949">
                  <c:v>10.098613886533611</c:v>
                </c:pt>
                <c:pt idx="4950">
                  <c:v>10.098613886533611</c:v>
                </c:pt>
                <c:pt idx="4951">
                  <c:v>10.098613886533611</c:v>
                </c:pt>
                <c:pt idx="4952">
                  <c:v>10.098613886533611</c:v>
                </c:pt>
                <c:pt idx="4953">
                  <c:v>10.098613886533611</c:v>
                </c:pt>
                <c:pt idx="4954">
                  <c:v>10.098613886533611</c:v>
                </c:pt>
                <c:pt idx="4955">
                  <c:v>10.098613886533611</c:v>
                </c:pt>
                <c:pt idx="4956">
                  <c:v>10.098613886533611</c:v>
                </c:pt>
                <c:pt idx="4957">
                  <c:v>10.098613886533611</c:v>
                </c:pt>
                <c:pt idx="4958">
                  <c:v>10.098613886533611</c:v>
                </c:pt>
                <c:pt idx="4959">
                  <c:v>10.098613886533611</c:v>
                </c:pt>
                <c:pt idx="4960">
                  <c:v>10.098613886533611</c:v>
                </c:pt>
                <c:pt idx="4961">
                  <c:v>10.098613886533611</c:v>
                </c:pt>
                <c:pt idx="4962">
                  <c:v>10.098613886533611</c:v>
                </c:pt>
                <c:pt idx="4963">
                  <c:v>10.098613886533611</c:v>
                </c:pt>
                <c:pt idx="4964">
                  <c:v>10.098613886533611</c:v>
                </c:pt>
                <c:pt idx="4965">
                  <c:v>10.098613886533611</c:v>
                </c:pt>
                <c:pt idx="4966">
                  <c:v>10.098613886533611</c:v>
                </c:pt>
                <c:pt idx="4967">
                  <c:v>10.098613886533611</c:v>
                </c:pt>
                <c:pt idx="4968">
                  <c:v>10.098613886533611</c:v>
                </c:pt>
                <c:pt idx="4969">
                  <c:v>10.098613886533611</c:v>
                </c:pt>
                <c:pt idx="4970">
                  <c:v>10.098613886533611</c:v>
                </c:pt>
                <c:pt idx="4971">
                  <c:v>10.098613886533611</c:v>
                </c:pt>
                <c:pt idx="4972">
                  <c:v>10.098613886533611</c:v>
                </c:pt>
                <c:pt idx="4973">
                  <c:v>10.098613886533611</c:v>
                </c:pt>
                <c:pt idx="4974">
                  <c:v>10.098613886533611</c:v>
                </c:pt>
                <c:pt idx="4975">
                  <c:v>10.098613886533611</c:v>
                </c:pt>
                <c:pt idx="4976">
                  <c:v>10.098613886533611</c:v>
                </c:pt>
                <c:pt idx="4977">
                  <c:v>10.098613886533611</c:v>
                </c:pt>
                <c:pt idx="4978">
                  <c:v>10.098613886533611</c:v>
                </c:pt>
                <c:pt idx="4979">
                  <c:v>10.098613886533611</c:v>
                </c:pt>
                <c:pt idx="4980">
                  <c:v>10.098613886533611</c:v>
                </c:pt>
                <c:pt idx="4981">
                  <c:v>10.098613886533611</c:v>
                </c:pt>
                <c:pt idx="4982">
                  <c:v>10.098613886533611</c:v>
                </c:pt>
                <c:pt idx="4983">
                  <c:v>10.098613886533611</c:v>
                </c:pt>
                <c:pt idx="4984">
                  <c:v>10.098613886533611</c:v>
                </c:pt>
                <c:pt idx="4985">
                  <c:v>10.098613886533611</c:v>
                </c:pt>
                <c:pt idx="4986">
                  <c:v>10.098613886533611</c:v>
                </c:pt>
                <c:pt idx="4987">
                  <c:v>10.098613886533611</c:v>
                </c:pt>
                <c:pt idx="4988">
                  <c:v>10.098613886533611</c:v>
                </c:pt>
                <c:pt idx="4989">
                  <c:v>10.098613886533611</c:v>
                </c:pt>
                <c:pt idx="4990">
                  <c:v>10.098613886533611</c:v>
                </c:pt>
                <c:pt idx="4991">
                  <c:v>10.098613886533611</c:v>
                </c:pt>
                <c:pt idx="4992">
                  <c:v>10.098613886533611</c:v>
                </c:pt>
                <c:pt idx="4993">
                  <c:v>10.098613886533611</c:v>
                </c:pt>
                <c:pt idx="4994">
                  <c:v>10.098613886533611</c:v>
                </c:pt>
                <c:pt idx="4995">
                  <c:v>10.098613886533611</c:v>
                </c:pt>
                <c:pt idx="4996">
                  <c:v>10.098613886533611</c:v>
                </c:pt>
                <c:pt idx="4997">
                  <c:v>10.098613886533611</c:v>
                </c:pt>
                <c:pt idx="4998">
                  <c:v>10.098613886533611</c:v>
                </c:pt>
                <c:pt idx="4999">
                  <c:v>10.098613886533611</c:v>
                </c:pt>
                <c:pt idx="5000">
                  <c:v>10.098613886533611</c:v>
                </c:pt>
                <c:pt idx="5001">
                  <c:v>10.098613886533611</c:v>
                </c:pt>
                <c:pt idx="5002">
                  <c:v>10.098613886533611</c:v>
                </c:pt>
                <c:pt idx="5003">
                  <c:v>10.098613886533611</c:v>
                </c:pt>
                <c:pt idx="5004">
                  <c:v>10.098613886533611</c:v>
                </c:pt>
                <c:pt idx="5005">
                  <c:v>10.098613886533611</c:v>
                </c:pt>
                <c:pt idx="5006">
                  <c:v>10.098613886533611</c:v>
                </c:pt>
                <c:pt idx="5007">
                  <c:v>10.098613886533611</c:v>
                </c:pt>
                <c:pt idx="5008">
                  <c:v>10.098613886533611</c:v>
                </c:pt>
                <c:pt idx="5009">
                  <c:v>10.098613886533611</c:v>
                </c:pt>
                <c:pt idx="5010">
                  <c:v>10.098613886533611</c:v>
                </c:pt>
                <c:pt idx="5011">
                  <c:v>10.098613886533611</c:v>
                </c:pt>
                <c:pt idx="5012">
                  <c:v>10.098613886533611</c:v>
                </c:pt>
                <c:pt idx="5013">
                  <c:v>10.098613886533611</c:v>
                </c:pt>
                <c:pt idx="5014">
                  <c:v>10.098613886533611</c:v>
                </c:pt>
                <c:pt idx="5015">
                  <c:v>10.098613886533611</c:v>
                </c:pt>
                <c:pt idx="5016">
                  <c:v>10.098613886533611</c:v>
                </c:pt>
                <c:pt idx="5017">
                  <c:v>10.098613886533611</c:v>
                </c:pt>
                <c:pt idx="5018">
                  <c:v>10.098613886533611</c:v>
                </c:pt>
                <c:pt idx="5019">
                  <c:v>10.098613886533611</c:v>
                </c:pt>
                <c:pt idx="5020">
                  <c:v>10.098613886533611</c:v>
                </c:pt>
                <c:pt idx="5021">
                  <c:v>10.098613886533611</c:v>
                </c:pt>
                <c:pt idx="5022">
                  <c:v>10.098613886533611</c:v>
                </c:pt>
                <c:pt idx="5023">
                  <c:v>10.098613886533611</c:v>
                </c:pt>
                <c:pt idx="5024">
                  <c:v>10.098613886533611</c:v>
                </c:pt>
                <c:pt idx="5025">
                  <c:v>10.098613886533611</c:v>
                </c:pt>
                <c:pt idx="5026">
                  <c:v>10.098613886533611</c:v>
                </c:pt>
                <c:pt idx="5027">
                  <c:v>10.098613886533611</c:v>
                </c:pt>
                <c:pt idx="5028">
                  <c:v>10.098613886533611</c:v>
                </c:pt>
                <c:pt idx="5029">
                  <c:v>10.098613886533611</c:v>
                </c:pt>
                <c:pt idx="5030">
                  <c:v>10.098613886533611</c:v>
                </c:pt>
                <c:pt idx="5031">
                  <c:v>10.098613886533611</c:v>
                </c:pt>
                <c:pt idx="5032">
                  <c:v>10.098613886533611</c:v>
                </c:pt>
                <c:pt idx="5033">
                  <c:v>10.098613886533611</c:v>
                </c:pt>
                <c:pt idx="5034">
                  <c:v>10.098613886533611</c:v>
                </c:pt>
                <c:pt idx="5035">
                  <c:v>10.098613886533611</c:v>
                </c:pt>
                <c:pt idx="5036">
                  <c:v>10.098613886533611</c:v>
                </c:pt>
                <c:pt idx="5037">
                  <c:v>10.098613886533611</c:v>
                </c:pt>
                <c:pt idx="5038">
                  <c:v>10.098613886533611</c:v>
                </c:pt>
                <c:pt idx="5039">
                  <c:v>10.098613886533611</c:v>
                </c:pt>
                <c:pt idx="5040">
                  <c:v>10.098613886533611</c:v>
                </c:pt>
                <c:pt idx="5041">
                  <c:v>10.098613886533611</c:v>
                </c:pt>
                <c:pt idx="5042">
                  <c:v>10.098613886533611</c:v>
                </c:pt>
                <c:pt idx="5043">
                  <c:v>10.098613886533611</c:v>
                </c:pt>
                <c:pt idx="5044">
                  <c:v>10.098613886533611</c:v>
                </c:pt>
                <c:pt idx="5045">
                  <c:v>10.098613886533611</c:v>
                </c:pt>
                <c:pt idx="5046">
                  <c:v>10.098613886533611</c:v>
                </c:pt>
                <c:pt idx="5047">
                  <c:v>10.098613886533611</c:v>
                </c:pt>
                <c:pt idx="5048">
                  <c:v>10.098613886533611</c:v>
                </c:pt>
                <c:pt idx="5049">
                  <c:v>10.098613886533611</c:v>
                </c:pt>
                <c:pt idx="5050">
                  <c:v>10.098613886533611</c:v>
                </c:pt>
                <c:pt idx="5051">
                  <c:v>10.098613886533611</c:v>
                </c:pt>
                <c:pt idx="5052">
                  <c:v>10.098613886533611</c:v>
                </c:pt>
                <c:pt idx="5053">
                  <c:v>10.098613886533611</c:v>
                </c:pt>
                <c:pt idx="5054">
                  <c:v>10.098613886533611</c:v>
                </c:pt>
                <c:pt idx="5055">
                  <c:v>10.098613886533611</c:v>
                </c:pt>
                <c:pt idx="5056">
                  <c:v>10.098613886533611</c:v>
                </c:pt>
                <c:pt idx="5057">
                  <c:v>10.098613886533611</c:v>
                </c:pt>
                <c:pt idx="5058">
                  <c:v>10.098613886533611</c:v>
                </c:pt>
                <c:pt idx="5059">
                  <c:v>10.098613886533611</c:v>
                </c:pt>
                <c:pt idx="5060">
                  <c:v>10.098613886533611</c:v>
                </c:pt>
                <c:pt idx="5061">
                  <c:v>10.098613886533611</c:v>
                </c:pt>
                <c:pt idx="5062">
                  <c:v>10.098613886533611</c:v>
                </c:pt>
                <c:pt idx="5063">
                  <c:v>10.098613886533611</c:v>
                </c:pt>
                <c:pt idx="5064">
                  <c:v>10.098613886533611</c:v>
                </c:pt>
                <c:pt idx="5065">
                  <c:v>10.098613886533611</c:v>
                </c:pt>
                <c:pt idx="5066">
                  <c:v>10.098613886533611</c:v>
                </c:pt>
                <c:pt idx="5067">
                  <c:v>10.098613886533611</c:v>
                </c:pt>
                <c:pt idx="5068">
                  <c:v>10.098613886533611</c:v>
                </c:pt>
                <c:pt idx="5069">
                  <c:v>10.098613886533611</c:v>
                </c:pt>
                <c:pt idx="5070">
                  <c:v>10.098613886533611</c:v>
                </c:pt>
                <c:pt idx="5071">
                  <c:v>10.098613886533611</c:v>
                </c:pt>
                <c:pt idx="5072">
                  <c:v>10.098613886533611</c:v>
                </c:pt>
                <c:pt idx="5073">
                  <c:v>10.098613886533611</c:v>
                </c:pt>
                <c:pt idx="5074">
                  <c:v>10.098613886533611</c:v>
                </c:pt>
                <c:pt idx="5075">
                  <c:v>10.098613886533611</c:v>
                </c:pt>
                <c:pt idx="5076">
                  <c:v>10.098613886533611</c:v>
                </c:pt>
                <c:pt idx="5077">
                  <c:v>10.098613886533611</c:v>
                </c:pt>
                <c:pt idx="5078">
                  <c:v>10.098613886533611</c:v>
                </c:pt>
                <c:pt idx="5079">
                  <c:v>10.098613886533611</c:v>
                </c:pt>
                <c:pt idx="5080">
                  <c:v>10.098613886533611</c:v>
                </c:pt>
                <c:pt idx="5081">
                  <c:v>10.098613886533611</c:v>
                </c:pt>
                <c:pt idx="5082">
                  <c:v>10.098613886533611</c:v>
                </c:pt>
                <c:pt idx="5083">
                  <c:v>10.098613886533611</c:v>
                </c:pt>
                <c:pt idx="5084">
                  <c:v>10.098613886533611</c:v>
                </c:pt>
                <c:pt idx="5085">
                  <c:v>10.098613886533611</c:v>
                </c:pt>
                <c:pt idx="5086">
                  <c:v>10.098613886533611</c:v>
                </c:pt>
                <c:pt idx="5087">
                  <c:v>10.098613886533611</c:v>
                </c:pt>
                <c:pt idx="5088">
                  <c:v>10.098613886533611</c:v>
                </c:pt>
                <c:pt idx="5089">
                  <c:v>10.098613886533611</c:v>
                </c:pt>
                <c:pt idx="5090">
                  <c:v>10.098613886533611</c:v>
                </c:pt>
                <c:pt idx="5091">
                  <c:v>10.098613886533611</c:v>
                </c:pt>
                <c:pt idx="5092">
                  <c:v>10.098613886533611</c:v>
                </c:pt>
                <c:pt idx="5093">
                  <c:v>10.098613886533611</c:v>
                </c:pt>
                <c:pt idx="5094">
                  <c:v>10.098613886533611</c:v>
                </c:pt>
                <c:pt idx="5095">
                  <c:v>10.098613886533611</c:v>
                </c:pt>
                <c:pt idx="5096">
                  <c:v>10.098613886533611</c:v>
                </c:pt>
                <c:pt idx="5097">
                  <c:v>10.098613886533611</c:v>
                </c:pt>
                <c:pt idx="5098">
                  <c:v>10.098613886533611</c:v>
                </c:pt>
                <c:pt idx="5099">
                  <c:v>10.098613886533611</c:v>
                </c:pt>
                <c:pt idx="5100">
                  <c:v>10.098613886533611</c:v>
                </c:pt>
                <c:pt idx="5101">
                  <c:v>10.098613886533611</c:v>
                </c:pt>
                <c:pt idx="5102">
                  <c:v>10.098613886533611</c:v>
                </c:pt>
                <c:pt idx="5103">
                  <c:v>10.098613886533611</c:v>
                </c:pt>
                <c:pt idx="5104">
                  <c:v>10.098613886533611</c:v>
                </c:pt>
                <c:pt idx="5105">
                  <c:v>10.098613886533611</c:v>
                </c:pt>
                <c:pt idx="5106">
                  <c:v>10.098613886533611</c:v>
                </c:pt>
                <c:pt idx="5107">
                  <c:v>10.098613886533611</c:v>
                </c:pt>
                <c:pt idx="5108">
                  <c:v>10.098613886533611</c:v>
                </c:pt>
                <c:pt idx="5109">
                  <c:v>10.098613886533611</c:v>
                </c:pt>
                <c:pt idx="5110">
                  <c:v>10.098613886533611</c:v>
                </c:pt>
                <c:pt idx="5111">
                  <c:v>10.098613886533611</c:v>
                </c:pt>
                <c:pt idx="5112">
                  <c:v>10.098613886533611</c:v>
                </c:pt>
                <c:pt idx="5113">
                  <c:v>10.098613886533611</c:v>
                </c:pt>
                <c:pt idx="5114">
                  <c:v>10.098613886533611</c:v>
                </c:pt>
                <c:pt idx="5115">
                  <c:v>10.098613886533611</c:v>
                </c:pt>
                <c:pt idx="5116">
                  <c:v>10.098613886533611</c:v>
                </c:pt>
                <c:pt idx="5117">
                  <c:v>10.098613886533611</c:v>
                </c:pt>
                <c:pt idx="5118">
                  <c:v>10.098613886533611</c:v>
                </c:pt>
                <c:pt idx="5119">
                  <c:v>10.098613886533611</c:v>
                </c:pt>
                <c:pt idx="5120">
                  <c:v>10.098613886533611</c:v>
                </c:pt>
                <c:pt idx="5121">
                  <c:v>10.098613886533611</c:v>
                </c:pt>
                <c:pt idx="5122">
                  <c:v>10.098613886533611</c:v>
                </c:pt>
                <c:pt idx="5123">
                  <c:v>10.098613886533611</c:v>
                </c:pt>
                <c:pt idx="5124">
                  <c:v>10.098613886533611</c:v>
                </c:pt>
                <c:pt idx="5125">
                  <c:v>10.098613886533611</c:v>
                </c:pt>
                <c:pt idx="5126">
                  <c:v>10.098613886533611</c:v>
                </c:pt>
                <c:pt idx="5127">
                  <c:v>10.098613886533611</c:v>
                </c:pt>
                <c:pt idx="5128">
                  <c:v>10.098613886533611</c:v>
                </c:pt>
                <c:pt idx="5129">
                  <c:v>10.098613886533611</c:v>
                </c:pt>
                <c:pt idx="5130">
                  <c:v>10.098613886533611</c:v>
                </c:pt>
                <c:pt idx="5131">
                  <c:v>10.098613886533611</c:v>
                </c:pt>
                <c:pt idx="5132">
                  <c:v>10.098613886533611</c:v>
                </c:pt>
                <c:pt idx="5133">
                  <c:v>10.098613886533611</c:v>
                </c:pt>
                <c:pt idx="5134">
                  <c:v>10.098613886533611</c:v>
                </c:pt>
                <c:pt idx="5135">
                  <c:v>10.098613886533611</c:v>
                </c:pt>
                <c:pt idx="5136">
                  <c:v>10.098613886533611</c:v>
                </c:pt>
                <c:pt idx="5137">
                  <c:v>10.098613886533611</c:v>
                </c:pt>
                <c:pt idx="5138">
                  <c:v>10.098613886533611</c:v>
                </c:pt>
                <c:pt idx="5139">
                  <c:v>10.098613886533611</c:v>
                </c:pt>
                <c:pt idx="5140">
                  <c:v>10.098613886533611</c:v>
                </c:pt>
                <c:pt idx="5141">
                  <c:v>10.098613886533611</c:v>
                </c:pt>
                <c:pt idx="5142">
                  <c:v>10.098613886533611</c:v>
                </c:pt>
                <c:pt idx="5143">
                  <c:v>10.098613886533611</c:v>
                </c:pt>
                <c:pt idx="5144">
                  <c:v>10.098613886533611</c:v>
                </c:pt>
                <c:pt idx="5145">
                  <c:v>10.098613886533611</c:v>
                </c:pt>
                <c:pt idx="5146">
                  <c:v>10.098613886533611</c:v>
                </c:pt>
                <c:pt idx="5147">
                  <c:v>10.098613886533611</c:v>
                </c:pt>
                <c:pt idx="5148">
                  <c:v>10.098613886533611</c:v>
                </c:pt>
                <c:pt idx="5149">
                  <c:v>10.098613886533611</c:v>
                </c:pt>
                <c:pt idx="5150">
                  <c:v>10.098613886533611</c:v>
                </c:pt>
                <c:pt idx="5151">
                  <c:v>10.098613886533611</c:v>
                </c:pt>
                <c:pt idx="5152">
                  <c:v>10.098613886533611</c:v>
                </c:pt>
                <c:pt idx="5153">
                  <c:v>10.098613886533611</c:v>
                </c:pt>
                <c:pt idx="5154">
                  <c:v>10.098613886533611</c:v>
                </c:pt>
                <c:pt idx="5155">
                  <c:v>10.098613886533611</c:v>
                </c:pt>
                <c:pt idx="5156">
                  <c:v>10.098613886533611</c:v>
                </c:pt>
                <c:pt idx="5157">
                  <c:v>10.098613886533611</c:v>
                </c:pt>
                <c:pt idx="5158">
                  <c:v>10.098613886533611</c:v>
                </c:pt>
                <c:pt idx="5159">
                  <c:v>10.098613886533611</c:v>
                </c:pt>
                <c:pt idx="5160">
                  <c:v>10.098613886533611</c:v>
                </c:pt>
                <c:pt idx="5161">
                  <c:v>10.098613886533611</c:v>
                </c:pt>
                <c:pt idx="5162">
                  <c:v>10.098613886533611</c:v>
                </c:pt>
                <c:pt idx="5163">
                  <c:v>10.098613886533611</c:v>
                </c:pt>
                <c:pt idx="5164">
                  <c:v>10.098613886533611</c:v>
                </c:pt>
                <c:pt idx="5165">
                  <c:v>10.098613886533611</c:v>
                </c:pt>
                <c:pt idx="5166">
                  <c:v>10.098613886533611</c:v>
                </c:pt>
                <c:pt idx="5167">
                  <c:v>10.098613886533611</c:v>
                </c:pt>
                <c:pt idx="5168">
                  <c:v>10.098613886533611</c:v>
                </c:pt>
                <c:pt idx="5169">
                  <c:v>10.098613886533611</c:v>
                </c:pt>
                <c:pt idx="5170">
                  <c:v>10.098613886533611</c:v>
                </c:pt>
                <c:pt idx="5171">
                  <c:v>10.098613886533611</c:v>
                </c:pt>
                <c:pt idx="5172">
                  <c:v>10.098613886533611</c:v>
                </c:pt>
                <c:pt idx="5173">
                  <c:v>10.098613886533611</c:v>
                </c:pt>
                <c:pt idx="5174">
                  <c:v>10.098613886533611</c:v>
                </c:pt>
                <c:pt idx="5175">
                  <c:v>10.098613886533611</c:v>
                </c:pt>
                <c:pt idx="5176">
                  <c:v>10.098613886533611</c:v>
                </c:pt>
                <c:pt idx="5177">
                  <c:v>10.098613886533611</c:v>
                </c:pt>
                <c:pt idx="5178">
                  <c:v>10.098613886533611</c:v>
                </c:pt>
                <c:pt idx="5179">
                  <c:v>10.098613886533611</c:v>
                </c:pt>
                <c:pt idx="5180">
                  <c:v>10.098613886533611</c:v>
                </c:pt>
                <c:pt idx="5181">
                  <c:v>10.098613886533611</c:v>
                </c:pt>
                <c:pt idx="5182">
                  <c:v>10.098613886533611</c:v>
                </c:pt>
                <c:pt idx="5183">
                  <c:v>10.098613886533611</c:v>
                </c:pt>
                <c:pt idx="5184">
                  <c:v>10.098613886533611</c:v>
                </c:pt>
                <c:pt idx="5185">
                  <c:v>10.098613886533611</c:v>
                </c:pt>
                <c:pt idx="5186">
                  <c:v>10.098613886533611</c:v>
                </c:pt>
                <c:pt idx="5187">
                  <c:v>10.098613886533611</c:v>
                </c:pt>
                <c:pt idx="5188">
                  <c:v>10.098613886533611</c:v>
                </c:pt>
                <c:pt idx="5189">
                  <c:v>10.098613886533611</c:v>
                </c:pt>
                <c:pt idx="5190">
                  <c:v>10.098613886533611</c:v>
                </c:pt>
                <c:pt idx="5191">
                  <c:v>10.098613886533611</c:v>
                </c:pt>
                <c:pt idx="5192">
                  <c:v>10.098613886533611</c:v>
                </c:pt>
                <c:pt idx="5193">
                  <c:v>10.098613886533611</c:v>
                </c:pt>
                <c:pt idx="5194">
                  <c:v>10.098613886533611</c:v>
                </c:pt>
                <c:pt idx="5195">
                  <c:v>10.098613886533611</c:v>
                </c:pt>
                <c:pt idx="5196">
                  <c:v>10.098613886533611</c:v>
                </c:pt>
                <c:pt idx="5197">
                  <c:v>10.098613886533611</c:v>
                </c:pt>
                <c:pt idx="5198">
                  <c:v>10.098613886533611</c:v>
                </c:pt>
                <c:pt idx="5199">
                  <c:v>10.098613886533611</c:v>
                </c:pt>
                <c:pt idx="5200">
                  <c:v>10.098613886533611</c:v>
                </c:pt>
                <c:pt idx="5201">
                  <c:v>10.098613886533611</c:v>
                </c:pt>
                <c:pt idx="5202">
                  <c:v>10.098613886533611</c:v>
                </c:pt>
                <c:pt idx="5203">
                  <c:v>10.098613886533611</c:v>
                </c:pt>
                <c:pt idx="5204">
                  <c:v>10.098613886533611</c:v>
                </c:pt>
                <c:pt idx="5205">
                  <c:v>10.098613886533611</c:v>
                </c:pt>
                <c:pt idx="5206">
                  <c:v>10.098613886533611</c:v>
                </c:pt>
                <c:pt idx="5207">
                  <c:v>10.098613886533611</c:v>
                </c:pt>
                <c:pt idx="5208">
                  <c:v>10.098613886533611</c:v>
                </c:pt>
                <c:pt idx="5209">
                  <c:v>10.098613886533611</c:v>
                </c:pt>
                <c:pt idx="5210">
                  <c:v>10.098613886533611</c:v>
                </c:pt>
                <c:pt idx="5211">
                  <c:v>10.098613886533611</c:v>
                </c:pt>
                <c:pt idx="5212">
                  <c:v>10.098613886533611</c:v>
                </c:pt>
                <c:pt idx="5213">
                  <c:v>10.098613886533611</c:v>
                </c:pt>
                <c:pt idx="5214">
                  <c:v>10.098613886533611</c:v>
                </c:pt>
                <c:pt idx="5215">
                  <c:v>10.098613886533611</c:v>
                </c:pt>
                <c:pt idx="5216">
                  <c:v>10.098613886533611</c:v>
                </c:pt>
                <c:pt idx="5217">
                  <c:v>10.098613886533611</c:v>
                </c:pt>
                <c:pt idx="5218">
                  <c:v>10.098613886533611</c:v>
                </c:pt>
                <c:pt idx="5219">
                  <c:v>10.098613886533611</c:v>
                </c:pt>
                <c:pt idx="5220">
                  <c:v>10.098613886533611</c:v>
                </c:pt>
                <c:pt idx="5221">
                  <c:v>10.098613886533611</c:v>
                </c:pt>
                <c:pt idx="5222">
                  <c:v>10.098613886533611</c:v>
                </c:pt>
                <c:pt idx="5223">
                  <c:v>10.098613886533611</c:v>
                </c:pt>
                <c:pt idx="5224">
                  <c:v>10.098613886533611</c:v>
                </c:pt>
                <c:pt idx="5225">
                  <c:v>10.098613886533611</c:v>
                </c:pt>
                <c:pt idx="5226">
                  <c:v>10.098613886533611</c:v>
                </c:pt>
                <c:pt idx="5227">
                  <c:v>10.098613886533611</c:v>
                </c:pt>
                <c:pt idx="5228">
                  <c:v>10.098613886533611</c:v>
                </c:pt>
                <c:pt idx="5229">
                  <c:v>10.098613886533611</c:v>
                </c:pt>
                <c:pt idx="5230">
                  <c:v>10.098613886533611</c:v>
                </c:pt>
                <c:pt idx="5231">
                  <c:v>10.098613886533611</c:v>
                </c:pt>
                <c:pt idx="5232">
                  <c:v>10.098613886533611</c:v>
                </c:pt>
                <c:pt idx="5233">
                  <c:v>10.098613886533611</c:v>
                </c:pt>
                <c:pt idx="5234">
                  <c:v>10.098613886533611</c:v>
                </c:pt>
                <c:pt idx="5235">
                  <c:v>10.098613886533611</c:v>
                </c:pt>
                <c:pt idx="5236">
                  <c:v>10.098613886533611</c:v>
                </c:pt>
                <c:pt idx="5237">
                  <c:v>10.098613886533611</c:v>
                </c:pt>
                <c:pt idx="5238">
                  <c:v>10.098613886533611</c:v>
                </c:pt>
                <c:pt idx="5239">
                  <c:v>10.098613886533611</c:v>
                </c:pt>
                <c:pt idx="5240">
                  <c:v>10.098613886533611</c:v>
                </c:pt>
                <c:pt idx="5241">
                  <c:v>10.098613886533611</c:v>
                </c:pt>
                <c:pt idx="5242">
                  <c:v>10.098613886533611</c:v>
                </c:pt>
                <c:pt idx="5243">
                  <c:v>10.098613886533611</c:v>
                </c:pt>
                <c:pt idx="5244">
                  <c:v>10.098613886533611</c:v>
                </c:pt>
                <c:pt idx="5245">
                  <c:v>10.098613886533611</c:v>
                </c:pt>
                <c:pt idx="5246">
                  <c:v>10.098613886533611</c:v>
                </c:pt>
                <c:pt idx="5247">
                  <c:v>10.098613886533611</c:v>
                </c:pt>
                <c:pt idx="5248">
                  <c:v>10.098613886533611</c:v>
                </c:pt>
                <c:pt idx="5249">
                  <c:v>10.098613886533611</c:v>
                </c:pt>
                <c:pt idx="5250">
                  <c:v>10.098613886533611</c:v>
                </c:pt>
                <c:pt idx="5251">
                  <c:v>10.098613886533611</c:v>
                </c:pt>
                <c:pt idx="5252">
                  <c:v>10.098613886533611</c:v>
                </c:pt>
                <c:pt idx="5253">
                  <c:v>10.098613886533611</c:v>
                </c:pt>
                <c:pt idx="5254">
                  <c:v>10.098613886533611</c:v>
                </c:pt>
                <c:pt idx="5255">
                  <c:v>10.098613886533611</c:v>
                </c:pt>
                <c:pt idx="5256">
                  <c:v>10.098613886533611</c:v>
                </c:pt>
                <c:pt idx="5257">
                  <c:v>10.098613886533611</c:v>
                </c:pt>
                <c:pt idx="5258">
                  <c:v>10.098613886533611</c:v>
                </c:pt>
                <c:pt idx="5259">
                  <c:v>10.098613886533611</c:v>
                </c:pt>
                <c:pt idx="5260">
                  <c:v>10.098613886533611</c:v>
                </c:pt>
                <c:pt idx="5261">
                  <c:v>10.098613886533611</c:v>
                </c:pt>
                <c:pt idx="5262">
                  <c:v>10.098613886533611</c:v>
                </c:pt>
                <c:pt idx="5263">
                  <c:v>10.098613886533611</c:v>
                </c:pt>
                <c:pt idx="5264">
                  <c:v>10.098613886533611</c:v>
                </c:pt>
                <c:pt idx="5265">
                  <c:v>10.098613886533611</c:v>
                </c:pt>
                <c:pt idx="5266">
                  <c:v>10.098613886533611</c:v>
                </c:pt>
                <c:pt idx="5267">
                  <c:v>10.098613886533611</c:v>
                </c:pt>
                <c:pt idx="5268">
                  <c:v>10.098613886533611</c:v>
                </c:pt>
                <c:pt idx="5269">
                  <c:v>10.098613886533611</c:v>
                </c:pt>
                <c:pt idx="5270">
                  <c:v>10.098613886533611</c:v>
                </c:pt>
                <c:pt idx="5271">
                  <c:v>10.098613886533611</c:v>
                </c:pt>
                <c:pt idx="5272">
                  <c:v>10.098613886533611</c:v>
                </c:pt>
                <c:pt idx="5273">
                  <c:v>10.098613886533611</c:v>
                </c:pt>
                <c:pt idx="5274">
                  <c:v>10.098613886533611</c:v>
                </c:pt>
                <c:pt idx="5275">
                  <c:v>10.098613886533611</c:v>
                </c:pt>
                <c:pt idx="5276">
                  <c:v>10.098613886533611</c:v>
                </c:pt>
                <c:pt idx="5277">
                  <c:v>10.098613886533611</c:v>
                </c:pt>
                <c:pt idx="5278">
                  <c:v>10.098613886533611</c:v>
                </c:pt>
                <c:pt idx="5279">
                  <c:v>10.098613886533611</c:v>
                </c:pt>
                <c:pt idx="5280">
                  <c:v>10.098613886533611</c:v>
                </c:pt>
                <c:pt idx="5281">
                  <c:v>10.098613886533611</c:v>
                </c:pt>
                <c:pt idx="5282">
                  <c:v>10.098613886533611</c:v>
                </c:pt>
                <c:pt idx="5283">
                  <c:v>10.098613886533611</c:v>
                </c:pt>
                <c:pt idx="5284">
                  <c:v>10.098613886533611</c:v>
                </c:pt>
                <c:pt idx="5285">
                  <c:v>10.098613886533611</c:v>
                </c:pt>
                <c:pt idx="5286">
                  <c:v>10.098613886533611</c:v>
                </c:pt>
                <c:pt idx="5287">
                  <c:v>10.098613886533611</c:v>
                </c:pt>
                <c:pt idx="5288">
                  <c:v>10.098613886533611</c:v>
                </c:pt>
                <c:pt idx="5289">
                  <c:v>10.098613886533611</c:v>
                </c:pt>
                <c:pt idx="5290">
                  <c:v>10.098613886533611</c:v>
                </c:pt>
                <c:pt idx="5291">
                  <c:v>10.098613886533611</c:v>
                </c:pt>
                <c:pt idx="5292">
                  <c:v>10.098613886533611</c:v>
                </c:pt>
                <c:pt idx="5293">
                  <c:v>10.098613886533611</c:v>
                </c:pt>
                <c:pt idx="5294">
                  <c:v>10.098613886533611</c:v>
                </c:pt>
                <c:pt idx="5295">
                  <c:v>10.098613886533611</c:v>
                </c:pt>
                <c:pt idx="5296">
                  <c:v>10.098613886533611</c:v>
                </c:pt>
                <c:pt idx="5297">
                  <c:v>10.098613886533611</c:v>
                </c:pt>
                <c:pt idx="5298">
                  <c:v>10.098613886533611</c:v>
                </c:pt>
                <c:pt idx="5299">
                  <c:v>10.098613886533611</c:v>
                </c:pt>
                <c:pt idx="5300">
                  <c:v>10.098613886533611</c:v>
                </c:pt>
                <c:pt idx="5301">
                  <c:v>10.098613886533611</c:v>
                </c:pt>
                <c:pt idx="5302">
                  <c:v>10.098613886533611</c:v>
                </c:pt>
                <c:pt idx="5303">
                  <c:v>10.098613886533611</c:v>
                </c:pt>
                <c:pt idx="5304">
                  <c:v>10.098613886533611</c:v>
                </c:pt>
                <c:pt idx="5305">
                  <c:v>10.098613886533611</c:v>
                </c:pt>
                <c:pt idx="5306">
                  <c:v>10.098613886533611</c:v>
                </c:pt>
                <c:pt idx="5307">
                  <c:v>10.098613886533611</c:v>
                </c:pt>
                <c:pt idx="5308">
                  <c:v>10.098613886533611</c:v>
                </c:pt>
                <c:pt idx="5309">
                  <c:v>10.098613886533611</c:v>
                </c:pt>
                <c:pt idx="5310">
                  <c:v>10.098613886533611</c:v>
                </c:pt>
                <c:pt idx="5311">
                  <c:v>10.098613886533611</c:v>
                </c:pt>
                <c:pt idx="5312">
                  <c:v>10.098613886533611</c:v>
                </c:pt>
                <c:pt idx="5313">
                  <c:v>10.098613886533611</c:v>
                </c:pt>
                <c:pt idx="5314">
                  <c:v>10.098613886533611</c:v>
                </c:pt>
                <c:pt idx="5315">
                  <c:v>10.098613886533611</c:v>
                </c:pt>
                <c:pt idx="5316">
                  <c:v>10.098613886533611</c:v>
                </c:pt>
                <c:pt idx="5317">
                  <c:v>10.098613886533611</c:v>
                </c:pt>
                <c:pt idx="5318">
                  <c:v>10.098613886533611</c:v>
                </c:pt>
                <c:pt idx="5319">
                  <c:v>10.098613886533611</c:v>
                </c:pt>
                <c:pt idx="5320">
                  <c:v>10.098613886533611</c:v>
                </c:pt>
                <c:pt idx="5321">
                  <c:v>10.098613886533611</c:v>
                </c:pt>
                <c:pt idx="5322">
                  <c:v>10.098613886533611</c:v>
                </c:pt>
                <c:pt idx="5323">
                  <c:v>10.098613886533611</c:v>
                </c:pt>
                <c:pt idx="5324">
                  <c:v>10.098613886533611</c:v>
                </c:pt>
                <c:pt idx="5325">
                  <c:v>10.098613886533611</c:v>
                </c:pt>
                <c:pt idx="5326">
                  <c:v>10.098613886533611</c:v>
                </c:pt>
                <c:pt idx="5327">
                  <c:v>10.098613886533611</c:v>
                </c:pt>
                <c:pt idx="5328">
                  <c:v>10.098613886533611</c:v>
                </c:pt>
                <c:pt idx="5329">
                  <c:v>10.098613886533611</c:v>
                </c:pt>
                <c:pt idx="5330">
                  <c:v>10.098613886533611</c:v>
                </c:pt>
                <c:pt idx="5331">
                  <c:v>10.098613886533611</c:v>
                </c:pt>
                <c:pt idx="5332">
                  <c:v>10.098613886533611</c:v>
                </c:pt>
                <c:pt idx="5333">
                  <c:v>10.098613886533611</c:v>
                </c:pt>
                <c:pt idx="5334">
                  <c:v>10.098613886533611</c:v>
                </c:pt>
                <c:pt idx="5335">
                  <c:v>10.098613886533611</c:v>
                </c:pt>
                <c:pt idx="5336">
                  <c:v>10.098613886533611</c:v>
                </c:pt>
                <c:pt idx="5337">
                  <c:v>10.098613886533611</c:v>
                </c:pt>
                <c:pt idx="5338">
                  <c:v>10.098613886533611</c:v>
                </c:pt>
                <c:pt idx="5339">
                  <c:v>10.098613886533611</c:v>
                </c:pt>
                <c:pt idx="5340">
                  <c:v>10.098613886533611</c:v>
                </c:pt>
                <c:pt idx="5341">
                  <c:v>10.098613886533611</c:v>
                </c:pt>
                <c:pt idx="5342">
                  <c:v>10.098613886533611</c:v>
                </c:pt>
                <c:pt idx="5343">
                  <c:v>10.098613886533611</c:v>
                </c:pt>
                <c:pt idx="5344">
                  <c:v>10.098613886533611</c:v>
                </c:pt>
                <c:pt idx="5345">
                  <c:v>10.098613886533611</c:v>
                </c:pt>
                <c:pt idx="5346">
                  <c:v>10.098613886533611</c:v>
                </c:pt>
                <c:pt idx="5347">
                  <c:v>10.098613886533611</c:v>
                </c:pt>
                <c:pt idx="5348">
                  <c:v>10.098613886533611</c:v>
                </c:pt>
                <c:pt idx="5349">
                  <c:v>10.098613886533611</c:v>
                </c:pt>
                <c:pt idx="5350">
                  <c:v>10.098613886533611</c:v>
                </c:pt>
                <c:pt idx="5351">
                  <c:v>10.098613886533611</c:v>
                </c:pt>
                <c:pt idx="5352">
                  <c:v>10.098613886533611</c:v>
                </c:pt>
                <c:pt idx="5353">
                  <c:v>10.098613886533611</c:v>
                </c:pt>
                <c:pt idx="5354">
                  <c:v>10.098613886533611</c:v>
                </c:pt>
                <c:pt idx="5355">
                  <c:v>10.098613886533611</c:v>
                </c:pt>
                <c:pt idx="5356">
                  <c:v>10.098613886533611</c:v>
                </c:pt>
                <c:pt idx="5357">
                  <c:v>10.098613886533611</c:v>
                </c:pt>
                <c:pt idx="5358">
                  <c:v>10.098613886533611</c:v>
                </c:pt>
                <c:pt idx="5359">
                  <c:v>10.098613886533611</c:v>
                </c:pt>
                <c:pt idx="5360">
                  <c:v>10.098613886533611</c:v>
                </c:pt>
                <c:pt idx="5361">
                  <c:v>10.098613886533611</c:v>
                </c:pt>
                <c:pt idx="5362">
                  <c:v>10.098613886533611</c:v>
                </c:pt>
                <c:pt idx="5363">
                  <c:v>10.098613886533611</c:v>
                </c:pt>
                <c:pt idx="5364">
                  <c:v>10.098613886533611</c:v>
                </c:pt>
                <c:pt idx="5365">
                  <c:v>10.098613886533611</c:v>
                </c:pt>
                <c:pt idx="5366">
                  <c:v>10.098613886533611</c:v>
                </c:pt>
                <c:pt idx="5367">
                  <c:v>10.098613886533611</c:v>
                </c:pt>
                <c:pt idx="5368">
                  <c:v>10.098613886533611</c:v>
                </c:pt>
                <c:pt idx="5369">
                  <c:v>10.098613886533611</c:v>
                </c:pt>
                <c:pt idx="5370">
                  <c:v>10.098613886533611</c:v>
                </c:pt>
                <c:pt idx="5371">
                  <c:v>10.098613886533611</c:v>
                </c:pt>
                <c:pt idx="5372">
                  <c:v>10.098613886533611</c:v>
                </c:pt>
                <c:pt idx="5373">
                  <c:v>10.098613886533611</c:v>
                </c:pt>
                <c:pt idx="5374">
                  <c:v>10.098613886533611</c:v>
                </c:pt>
                <c:pt idx="5375">
                  <c:v>10.098613886533611</c:v>
                </c:pt>
                <c:pt idx="5376">
                  <c:v>10.098613886533611</c:v>
                </c:pt>
                <c:pt idx="5377">
                  <c:v>10.098613886533611</c:v>
                </c:pt>
                <c:pt idx="5378">
                  <c:v>10.098613886533611</c:v>
                </c:pt>
                <c:pt idx="5379">
                  <c:v>10.098613886533611</c:v>
                </c:pt>
                <c:pt idx="5380">
                  <c:v>10.098613886533611</c:v>
                </c:pt>
                <c:pt idx="5381">
                  <c:v>10.098613886533611</c:v>
                </c:pt>
                <c:pt idx="5382">
                  <c:v>10.098613886533611</c:v>
                </c:pt>
                <c:pt idx="5383">
                  <c:v>10.098613886533611</c:v>
                </c:pt>
                <c:pt idx="5384">
                  <c:v>10.098613886533611</c:v>
                </c:pt>
                <c:pt idx="5385">
                  <c:v>10.098613886533611</c:v>
                </c:pt>
                <c:pt idx="5386">
                  <c:v>10.098613886533611</c:v>
                </c:pt>
                <c:pt idx="5387">
                  <c:v>10.098613886533611</c:v>
                </c:pt>
                <c:pt idx="5388">
                  <c:v>10.098613886533611</c:v>
                </c:pt>
                <c:pt idx="5389">
                  <c:v>10.098613886533611</c:v>
                </c:pt>
                <c:pt idx="5390">
                  <c:v>10.098613886533611</c:v>
                </c:pt>
                <c:pt idx="5391">
                  <c:v>10.098613886533611</c:v>
                </c:pt>
                <c:pt idx="5392">
                  <c:v>10.098613886533611</c:v>
                </c:pt>
                <c:pt idx="5393">
                  <c:v>10.098613886533611</c:v>
                </c:pt>
                <c:pt idx="5394">
                  <c:v>10.098613886533611</c:v>
                </c:pt>
                <c:pt idx="5395">
                  <c:v>10.098613886533611</c:v>
                </c:pt>
                <c:pt idx="5396">
                  <c:v>10.098613886533611</c:v>
                </c:pt>
                <c:pt idx="5397">
                  <c:v>10.098613886533611</c:v>
                </c:pt>
                <c:pt idx="5398">
                  <c:v>10.098613886533611</c:v>
                </c:pt>
                <c:pt idx="5399">
                  <c:v>10.098613886533611</c:v>
                </c:pt>
                <c:pt idx="5400">
                  <c:v>10.098613886533611</c:v>
                </c:pt>
                <c:pt idx="5401">
                  <c:v>10.098613886533611</c:v>
                </c:pt>
                <c:pt idx="5402">
                  <c:v>10.098613886533611</c:v>
                </c:pt>
                <c:pt idx="5403">
                  <c:v>10.098613886533611</c:v>
                </c:pt>
                <c:pt idx="5404">
                  <c:v>10.098613886533611</c:v>
                </c:pt>
                <c:pt idx="5405">
                  <c:v>10.098613886533611</c:v>
                </c:pt>
                <c:pt idx="5406">
                  <c:v>10.098613886533611</c:v>
                </c:pt>
                <c:pt idx="5407">
                  <c:v>10.098613886533611</c:v>
                </c:pt>
                <c:pt idx="5408">
                  <c:v>10.098613886533611</c:v>
                </c:pt>
                <c:pt idx="5409">
                  <c:v>10.098613886533611</c:v>
                </c:pt>
                <c:pt idx="5410">
                  <c:v>10.098613886533611</c:v>
                </c:pt>
                <c:pt idx="5411">
                  <c:v>10.098613886533611</c:v>
                </c:pt>
                <c:pt idx="5412">
                  <c:v>10.098613886533611</c:v>
                </c:pt>
                <c:pt idx="5413">
                  <c:v>10.098613886533611</c:v>
                </c:pt>
                <c:pt idx="5414">
                  <c:v>10.098613886533611</c:v>
                </c:pt>
                <c:pt idx="5415">
                  <c:v>10.098613886533611</c:v>
                </c:pt>
                <c:pt idx="5416">
                  <c:v>10.098613886533611</c:v>
                </c:pt>
                <c:pt idx="5417">
                  <c:v>10.098613886533611</c:v>
                </c:pt>
                <c:pt idx="5418">
                  <c:v>10.098613886533611</c:v>
                </c:pt>
                <c:pt idx="5419">
                  <c:v>10.098613886533611</c:v>
                </c:pt>
                <c:pt idx="5420">
                  <c:v>10.098613886533611</c:v>
                </c:pt>
                <c:pt idx="5421">
                  <c:v>10.098613886533611</c:v>
                </c:pt>
                <c:pt idx="5422">
                  <c:v>10.098613886533611</c:v>
                </c:pt>
                <c:pt idx="5423">
                  <c:v>10.098613886533611</c:v>
                </c:pt>
                <c:pt idx="5424">
                  <c:v>10.098613886533611</c:v>
                </c:pt>
                <c:pt idx="5425">
                  <c:v>10.098613886533611</c:v>
                </c:pt>
                <c:pt idx="5426">
                  <c:v>10.098613886533611</c:v>
                </c:pt>
                <c:pt idx="5427">
                  <c:v>10.098613886533611</c:v>
                </c:pt>
                <c:pt idx="5428">
                  <c:v>10.098613886533611</c:v>
                </c:pt>
                <c:pt idx="5429">
                  <c:v>10.098613886533611</c:v>
                </c:pt>
                <c:pt idx="5430">
                  <c:v>10.098613886533611</c:v>
                </c:pt>
                <c:pt idx="5431">
                  <c:v>10.098613886533611</c:v>
                </c:pt>
                <c:pt idx="5432">
                  <c:v>10.098613886533611</c:v>
                </c:pt>
                <c:pt idx="5433">
                  <c:v>10.098613886533611</c:v>
                </c:pt>
                <c:pt idx="5434">
                  <c:v>10.098613886533611</c:v>
                </c:pt>
                <c:pt idx="5435">
                  <c:v>10.098613886533611</c:v>
                </c:pt>
                <c:pt idx="5436">
                  <c:v>10.098613886533611</c:v>
                </c:pt>
                <c:pt idx="5437">
                  <c:v>10.098613886533611</c:v>
                </c:pt>
                <c:pt idx="5438">
                  <c:v>10.098613886533611</c:v>
                </c:pt>
                <c:pt idx="5439">
                  <c:v>10.098613886533611</c:v>
                </c:pt>
                <c:pt idx="5440">
                  <c:v>10.098613886533611</c:v>
                </c:pt>
                <c:pt idx="5441">
                  <c:v>10.098613886533611</c:v>
                </c:pt>
                <c:pt idx="5442">
                  <c:v>10.098613886533611</c:v>
                </c:pt>
                <c:pt idx="5443">
                  <c:v>10.098613886533611</c:v>
                </c:pt>
                <c:pt idx="5444">
                  <c:v>10.098613886533611</c:v>
                </c:pt>
                <c:pt idx="5445">
                  <c:v>10.098613886533611</c:v>
                </c:pt>
                <c:pt idx="5446">
                  <c:v>10.098613886533611</c:v>
                </c:pt>
                <c:pt idx="5447">
                  <c:v>10.098613886533611</c:v>
                </c:pt>
                <c:pt idx="5448">
                  <c:v>10.098613886533611</c:v>
                </c:pt>
                <c:pt idx="5449">
                  <c:v>10.098613886533611</c:v>
                </c:pt>
                <c:pt idx="5450">
                  <c:v>10.098613886533611</c:v>
                </c:pt>
                <c:pt idx="5451">
                  <c:v>10.098613886533611</c:v>
                </c:pt>
                <c:pt idx="5452">
                  <c:v>10.098613886533611</c:v>
                </c:pt>
                <c:pt idx="5453">
                  <c:v>10.098613886533611</c:v>
                </c:pt>
                <c:pt idx="5454">
                  <c:v>10.098613886533611</c:v>
                </c:pt>
                <c:pt idx="5455">
                  <c:v>10.098613886533611</c:v>
                </c:pt>
                <c:pt idx="5456">
                  <c:v>10.098613886533611</c:v>
                </c:pt>
                <c:pt idx="5457">
                  <c:v>10.098613886533611</c:v>
                </c:pt>
                <c:pt idx="5458">
                  <c:v>10.098613886533611</c:v>
                </c:pt>
                <c:pt idx="5459">
                  <c:v>10.098613886533611</c:v>
                </c:pt>
                <c:pt idx="5460">
                  <c:v>10.098613886533611</c:v>
                </c:pt>
                <c:pt idx="5461">
                  <c:v>10.098613886533611</c:v>
                </c:pt>
                <c:pt idx="5462">
                  <c:v>10.098613886533611</c:v>
                </c:pt>
                <c:pt idx="5463">
                  <c:v>10.098613886533611</c:v>
                </c:pt>
                <c:pt idx="5464">
                  <c:v>10.098613886533611</c:v>
                </c:pt>
                <c:pt idx="5465">
                  <c:v>10.098613886533611</c:v>
                </c:pt>
                <c:pt idx="5466">
                  <c:v>10.098613886533611</c:v>
                </c:pt>
                <c:pt idx="5467">
                  <c:v>10.098613886533611</c:v>
                </c:pt>
                <c:pt idx="5468">
                  <c:v>10.098613886533611</c:v>
                </c:pt>
                <c:pt idx="5469">
                  <c:v>10.098613886533611</c:v>
                </c:pt>
                <c:pt idx="5470">
                  <c:v>10.098613886533611</c:v>
                </c:pt>
                <c:pt idx="5471">
                  <c:v>10.098613886533611</c:v>
                </c:pt>
                <c:pt idx="5472">
                  <c:v>10.098613886533611</c:v>
                </c:pt>
                <c:pt idx="5473">
                  <c:v>10.098613886533611</c:v>
                </c:pt>
                <c:pt idx="5474">
                  <c:v>10.098613886533611</c:v>
                </c:pt>
                <c:pt idx="5475">
                  <c:v>10.098613886533611</c:v>
                </c:pt>
                <c:pt idx="5476">
                  <c:v>10.098613886533611</c:v>
                </c:pt>
                <c:pt idx="5477">
                  <c:v>10.098613886533611</c:v>
                </c:pt>
                <c:pt idx="5478">
                  <c:v>10.098613886533611</c:v>
                </c:pt>
                <c:pt idx="5479">
                  <c:v>10.098613886533611</c:v>
                </c:pt>
                <c:pt idx="5480">
                  <c:v>10.098613886533611</c:v>
                </c:pt>
                <c:pt idx="5481">
                  <c:v>10.098613886533611</c:v>
                </c:pt>
                <c:pt idx="5482">
                  <c:v>10.098613886533611</c:v>
                </c:pt>
                <c:pt idx="5483">
                  <c:v>10.098613886533611</c:v>
                </c:pt>
                <c:pt idx="5484">
                  <c:v>10.098613886533611</c:v>
                </c:pt>
                <c:pt idx="5485">
                  <c:v>10.098613886533611</c:v>
                </c:pt>
                <c:pt idx="5486">
                  <c:v>10.098613886533611</c:v>
                </c:pt>
                <c:pt idx="5487">
                  <c:v>10.098613886533611</c:v>
                </c:pt>
                <c:pt idx="5488">
                  <c:v>10.098613886533611</c:v>
                </c:pt>
                <c:pt idx="5489">
                  <c:v>10.098613886533611</c:v>
                </c:pt>
                <c:pt idx="5490">
                  <c:v>10.098613886533611</c:v>
                </c:pt>
                <c:pt idx="5491">
                  <c:v>10.098613886533611</c:v>
                </c:pt>
                <c:pt idx="5492">
                  <c:v>10.098613886533611</c:v>
                </c:pt>
                <c:pt idx="5493">
                  <c:v>10.098613886533611</c:v>
                </c:pt>
                <c:pt idx="5494">
                  <c:v>10.098613886533611</c:v>
                </c:pt>
                <c:pt idx="5495">
                  <c:v>10.098613886533611</c:v>
                </c:pt>
                <c:pt idx="5496">
                  <c:v>10.098613886533611</c:v>
                </c:pt>
                <c:pt idx="5497">
                  <c:v>10.098613886533611</c:v>
                </c:pt>
                <c:pt idx="5498">
                  <c:v>10.098613886533611</c:v>
                </c:pt>
                <c:pt idx="5499">
                  <c:v>10.098613886533611</c:v>
                </c:pt>
                <c:pt idx="5500">
                  <c:v>10.098613886533611</c:v>
                </c:pt>
                <c:pt idx="5501">
                  <c:v>10.098613886533611</c:v>
                </c:pt>
                <c:pt idx="5502">
                  <c:v>10.098613886533611</c:v>
                </c:pt>
                <c:pt idx="5503">
                  <c:v>10.098613886533611</c:v>
                </c:pt>
                <c:pt idx="5504">
                  <c:v>10.098613886533611</c:v>
                </c:pt>
                <c:pt idx="5505">
                  <c:v>10.098613886533611</c:v>
                </c:pt>
                <c:pt idx="5506">
                  <c:v>10.098613886533611</c:v>
                </c:pt>
                <c:pt idx="5507">
                  <c:v>10.098613886533611</c:v>
                </c:pt>
                <c:pt idx="5508">
                  <c:v>10.098613886533611</c:v>
                </c:pt>
                <c:pt idx="5509">
                  <c:v>10.098613886533611</c:v>
                </c:pt>
                <c:pt idx="5510">
                  <c:v>10.098613886533611</c:v>
                </c:pt>
                <c:pt idx="5511">
                  <c:v>10.098613886533611</c:v>
                </c:pt>
                <c:pt idx="5512">
                  <c:v>10.098613886533611</c:v>
                </c:pt>
                <c:pt idx="5513">
                  <c:v>10.098613886533611</c:v>
                </c:pt>
                <c:pt idx="5514">
                  <c:v>10.098613886533611</c:v>
                </c:pt>
                <c:pt idx="5515">
                  <c:v>10.098613886533611</c:v>
                </c:pt>
                <c:pt idx="5516">
                  <c:v>10.098613886533611</c:v>
                </c:pt>
                <c:pt idx="5517">
                  <c:v>10.098613886533611</c:v>
                </c:pt>
                <c:pt idx="5518">
                  <c:v>10.098613886533611</c:v>
                </c:pt>
                <c:pt idx="5519">
                  <c:v>10.098613886533611</c:v>
                </c:pt>
                <c:pt idx="5520">
                  <c:v>10.098613886533611</c:v>
                </c:pt>
                <c:pt idx="5521">
                  <c:v>10.098613886533611</c:v>
                </c:pt>
                <c:pt idx="5522">
                  <c:v>10.098613886533611</c:v>
                </c:pt>
                <c:pt idx="5523">
                  <c:v>10.098613886533611</c:v>
                </c:pt>
                <c:pt idx="5524">
                  <c:v>10.098613886533611</c:v>
                </c:pt>
                <c:pt idx="5525">
                  <c:v>10.098613886533611</c:v>
                </c:pt>
                <c:pt idx="5526">
                  <c:v>10.098613886533611</c:v>
                </c:pt>
                <c:pt idx="5527">
                  <c:v>10.098613886533611</c:v>
                </c:pt>
                <c:pt idx="5528">
                  <c:v>10.098613886533611</c:v>
                </c:pt>
                <c:pt idx="5529">
                  <c:v>10.098613886533611</c:v>
                </c:pt>
                <c:pt idx="5530">
                  <c:v>10.098613886533611</c:v>
                </c:pt>
                <c:pt idx="5531">
                  <c:v>10.098613886533611</c:v>
                </c:pt>
                <c:pt idx="5532">
                  <c:v>10.098613886533611</c:v>
                </c:pt>
                <c:pt idx="5533">
                  <c:v>10.098613886533611</c:v>
                </c:pt>
                <c:pt idx="5534">
                  <c:v>10.098613886533611</c:v>
                </c:pt>
                <c:pt idx="5535">
                  <c:v>10.098613886533611</c:v>
                </c:pt>
                <c:pt idx="5536">
                  <c:v>10.098613886533611</c:v>
                </c:pt>
                <c:pt idx="5537">
                  <c:v>10.098613886533611</c:v>
                </c:pt>
                <c:pt idx="5538">
                  <c:v>10.098613886533611</c:v>
                </c:pt>
                <c:pt idx="5539">
                  <c:v>10.098613886533611</c:v>
                </c:pt>
                <c:pt idx="5540">
                  <c:v>10.098613886533611</c:v>
                </c:pt>
                <c:pt idx="5541">
                  <c:v>10.098613886533611</c:v>
                </c:pt>
                <c:pt idx="5542">
                  <c:v>10.098613886533611</c:v>
                </c:pt>
                <c:pt idx="5543">
                  <c:v>10.098613886533611</c:v>
                </c:pt>
                <c:pt idx="5544">
                  <c:v>10.098613886533611</c:v>
                </c:pt>
                <c:pt idx="5545">
                  <c:v>10.098613886533611</c:v>
                </c:pt>
                <c:pt idx="5546">
                  <c:v>10.098613886533611</c:v>
                </c:pt>
                <c:pt idx="5547">
                  <c:v>10.098613886533611</c:v>
                </c:pt>
                <c:pt idx="5548">
                  <c:v>10.098613886533611</c:v>
                </c:pt>
                <c:pt idx="5549">
                  <c:v>10.098613886533611</c:v>
                </c:pt>
                <c:pt idx="5550">
                  <c:v>10.098613886533611</c:v>
                </c:pt>
                <c:pt idx="5551">
                  <c:v>10.098613886533611</c:v>
                </c:pt>
                <c:pt idx="5552">
                  <c:v>10.098613886533611</c:v>
                </c:pt>
                <c:pt idx="5553">
                  <c:v>10.098613886533611</c:v>
                </c:pt>
                <c:pt idx="5554">
                  <c:v>10.098613886533611</c:v>
                </c:pt>
                <c:pt idx="5555">
                  <c:v>10.098613886533611</c:v>
                </c:pt>
                <c:pt idx="5556">
                  <c:v>10.098613886533611</c:v>
                </c:pt>
                <c:pt idx="5557">
                  <c:v>10.098613886533611</c:v>
                </c:pt>
                <c:pt idx="5558">
                  <c:v>10.098613886533611</c:v>
                </c:pt>
                <c:pt idx="5559">
                  <c:v>10.098613886533611</c:v>
                </c:pt>
                <c:pt idx="5560">
                  <c:v>10.098613886533611</c:v>
                </c:pt>
                <c:pt idx="5561">
                  <c:v>10.098613886533611</c:v>
                </c:pt>
                <c:pt idx="5562">
                  <c:v>10.098613886533611</c:v>
                </c:pt>
                <c:pt idx="5563">
                  <c:v>10.098613886533611</c:v>
                </c:pt>
                <c:pt idx="5564">
                  <c:v>10.098613886533611</c:v>
                </c:pt>
                <c:pt idx="5565">
                  <c:v>10.098613886533611</c:v>
                </c:pt>
                <c:pt idx="5566">
                  <c:v>10.098613886533611</c:v>
                </c:pt>
                <c:pt idx="5567">
                  <c:v>10.098613886533611</c:v>
                </c:pt>
                <c:pt idx="5568">
                  <c:v>10.098613886533611</c:v>
                </c:pt>
                <c:pt idx="5569">
                  <c:v>10.098613886533611</c:v>
                </c:pt>
                <c:pt idx="5570">
                  <c:v>10.098613886533611</c:v>
                </c:pt>
                <c:pt idx="5571">
                  <c:v>10.098613886533611</c:v>
                </c:pt>
                <c:pt idx="5572">
                  <c:v>10.098613886533611</c:v>
                </c:pt>
                <c:pt idx="5573">
                  <c:v>10.098613886533611</c:v>
                </c:pt>
                <c:pt idx="5574">
                  <c:v>10.098613886533611</c:v>
                </c:pt>
                <c:pt idx="5575">
                  <c:v>10.098613886533611</c:v>
                </c:pt>
                <c:pt idx="5576">
                  <c:v>10.098613886533611</c:v>
                </c:pt>
                <c:pt idx="5577">
                  <c:v>10.098613886533611</c:v>
                </c:pt>
                <c:pt idx="5578">
                  <c:v>10.098613886533611</c:v>
                </c:pt>
                <c:pt idx="5579">
                  <c:v>10.098613886533611</c:v>
                </c:pt>
                <c:pt idx="5580">
                  <c:v>10.098613886533611</c:v>
                </c:pt>
                <c:pt idx="5581">
                  <c:v>10.098613886533611</c:v>
                </c:pt>
                <c:pt idx="5582">
                  <c:v>10.098613886533611</c:v>
                </c:pt>
                <c:pt idx="5583">
                  <c:v>10.098613886533611</c:v>
                </c:pt>
                <c:pt idx="5584">
                  <c:v>10.098613886533611</c:v>
                </c:pt>
                <c:pt idx="5585">
                  <c:v>10.098613886533611</c:v>
                </c:pt>
                <c:pt idx="5586">
                  <c:v>10.098613886533611</c:v>
                </c:pt>
                <c:pt idx="5587">
                  <c:v>10.098613886533611</c:v>
                </c:pt>
                <c:pt idx="5588">
                  <c:v>10.098613886533611</c:v>
                </c:pt>
                <c:pt idx="5589">
                  <c:v>10.098613886533611</c:v>
                </c:pt>
                <c:pt idx="5590">
                  <c:v>10.098613886533611</c:v>
                </c:pt>
                <c:pt idx="5591">
                  <c:v>10.098613886533611</c:v>
                </c:pt>
                <c:pt idx="5592">
                  <c:v>10.098613886533611</c:v>
                </c:pt>
                <c:pt idx="5593">
                  <c:v>10.098613886533611</c:v>
                </c:pt>
                <c:pt idx="5594">
                  <c:v>10.098613886533611</c:v>
                </c:pt>
                <c:pt idx="5595">
                  <c:v>10.098613886533611</c:v>
                </c:pt>
                <c:pt idx="5596">
                  <c:v>10.098613886533611</c:v>
                </c:pt>
                <c:pt idx="5597">
                  <c:v>10.098613886533611</c:v>
                </c:pt>
                <c:pt idx="5598">
                  <c:v>10.098613886533611</c:v>
                </c:pt>
                <c:pt idx="5599">
                  <c:v>10.098613886533611</c:v>
                </c:pt>
                <c:pt idx="5600">
                  <c:v>10.098613886533611</c:v>
                </c:pt>
                <c:pt idx="5601">
                  <c:v>10.098613886533611</c:v>
                </c:pt>
                <c:pt idx="5602">
                  <c:v>10.098613886533611</c:v>
                </c:pt>
                <c:pt idx="5603">
                  <c:v>10.098613886533611</c:v>
                </c:pt>
                <c:pt idx="5604">
                  <c:v>10.098613886533611</c:v>
                </c:pt>
                <c:pt idx="5605">
                  <c:v>10.098613886533611</c:v>
                </c:pt>
                <c:pt idx="5606">
                  <c:v>10.098613886533611</c:v>
                </c:pt>
                <c:pt idx="5607">
                  <c:v>10.098613886533611</c:v>
                </c:pt>
                <c:pt idx="5608">
                  <c:v>10.098613886533611</c:v>
                </c:pt>
                <c:pt idx="5609">
                  <c:v>10.098613886533611</c:v>
                </c:pt>
                <c:pt idx="5610">
                  <c:v>10.098613886533611</c:v>
                </c:pt>
                <c:pt idx="5611">
                  <c:v>10.098613886533611</c:v>
                </c:pt>
                <c:pt idx="5612">
                  <c:v>10.098613886533611</c:v>
                </c:pt>
                <c:pt idx="5613">
                  <c:v>10.098613886533611</c:v>
                </c:pt>
                <c:pt idx="5614">
                  <c:v>10.098613886533611</c:v>
                </c:pt>
                <c:pt idx="5615">
                  <c:v>10.098613886533611</c:v>
                </c:pt>
                <c:pt idx="5616">
                  <c:v>10.098613886533611</c:v>
                </c:pt>
                <c:pt idx="5617">
                  <c:v>10.098613886533611</c:v>
                </c:pt>
                <c:pt idx="5618">
                  <c:v>10.098613886533611</c:v>
                </c:pt>
                <c:pt idx="5619">
                  <c:v>10.098613886533611</c:v>
                </c:pt>
                <c:pt idx="5620">
                  <c:v>10.098613886533611</c:v>
                </c:pt>
                <c:pt idx="5621">
                  <c:v>10.098613886533611</c:v>
                </c:pt>
                <c:pt idx="5622">
                  <c:v>10.098613886533611</c:v>
                </c:pt>
                <c:pt idx="5623">
                  <c:v>10.098613886533611</c:v>
                </c:pt>
                <c:pt idx="5624">
                  <c:v>10.098613886533611</c:v>
                </c:pt>
                <c:pt idx="5625">
                  <c:v>10.098613886533611</c:v>
                </c:pt>
                <c:pt idx="5626">
                  <c:v>10.098613886533611</c:v>
                </c:pt>
                <c:pt idx="5627">
                  <c:v>10.098613886533611</c:v>
                </c:pt>
                <c:pt idx="5628">
                  <c:v>10.098613886533611</c:v>
                </c:pt>
                <c:pt idx="5629">
                  <c:v>10.098613886533611</c:v>
                </c:pt>
                <c:pt idx="5630">
                  <c:v>10.098613886533611</c:v>
                </c:pt>
                <c:pt idx="5631">
                  <c:v>10.098613886533611</c:v>
                </c:pt>
                <c:pt idx="5632">
                  <c:v>10.098613886533611</c:v>
                </c:pt>
                <c:pt idx="5633">
                  <c:v>10.098613886533611</c:v>
                </c:pt>
                <c:pt idx="5634">
                  <c:v>10.098613886533611</c:v>
                </c:pt>
                <c:pt idx="5635">
                  <c:v>10.098613886533611</c:v>
                </c:pt>
                <c:pt idx="5636">
                  <c:v>10.098613886533611</c:v>
                </c:pt>
                <c:pt idx="5637">
                  <c:v>10.098613886533611</c:v>
                </c:pt>
                <c:pt idx="5638">
                  <c:v>10.098613886533611</c:v>
                </c:pt>
                <c:pt idx="5639">
                  <c:v>10.098613886533611</c:v>
                </c:pt>
                <c:pt idx="5640">
                  <c:v>10.098613886533611</c:v>
                </c:pt>
                <c:pt idx="5641">
                  <c:v>10.098613886533611</c:v>
                </c:pt>
                <c:pt idx="5642">
                  <c:v>10.098613886533611</c:v>
                </c:pt>
                <c:pt idx="5643">
                  <c:v>10.098613886533611</c:v>
                </c:pt>
                <c:pt idx="5644">
                  <c:v>10.098613886533611</c:v>
                </c:pt>
                <c:pt idx="5645">
                  <c:v>10.098613886533611</c:v>
                </c:pt>
                <c:pt idx="5646">
                  <c:v>10.098613886533611</c:v>
                </c:pt>
                <c:pt idx="5647">
                  <c:v>10.098613886533611</c:v>
                </c:pt>
                <c:pt idx="5648">
                  <c:v>10.098613886533611</c:v>
                </c:pt>
                <c:pt idx="5649">
                  <c:v>10.098613886533611</c:v>
                </c:pt>
                <c:pt idx="5650">
                  <c:v>10.098613886533611</c:v>
                </c:pt>
                <c:pt idx="5651">
                  <c:v>10.098613886533611</c:v>
                </c:pt>
                <c:pt idx="5652">
                  <c:v>10.098613886533611</c:v>
                </c:pt>
                <c:pt idx="5653">
                  <c:v>10.098613886533611</c:v>
                </c:pt>
                <c:pt idx="5654">
                  <c:v>10.098613886533611</c:v>
                </c:pt>
                <c:pt idx="5655">
                  <c:v>10.098613886533611</c:v>
                </c:pt>
                <c:pt idx="5656">
                  <c:v>10.098613886533611</c:v>
                </c:pt>
                <c:pt idx="5657">
                  <c:v>10.098613886533611</c:v>
                </c:pt>
                <c:pt idx="5658">
                  <c:v>10.098613886533611</c:v>
                </c:pt>
                <c:pt idx="5659">
                  <c:v>10.098613886533611</c:v>
                </c:pt>
                <c:pt idx="5660">
                  <c:v>10.098613886533611</c:v>
                </c:pt>
                <c:pt idx="5661">
                  <c:v>10.098613886533611</c:v>
                </c:pt>
                <c:pt idx="5662">
                  <c:v>10.098613886533611</c:v>
                </c:pt>
                <c:pt idx="5663">
                  <c:v>10.098613886533611</c:v>
                </c:pt>
                <c:pt idx="5664">
                  <c:v>10.098613886533611</c:v>
                </c:pt>
                <c:pt idx="5665">
                  <c:v>10.098613886533611</c:v>
                </c:pt>
                <c:pt idx="5666">
                  <c:v>10.098613886533611</c:v>
                </c:pt>
                <c:pt idx="5667">
                  <c:v>10.098613886533611</c:v>
                </c:pt>
                <c:pt idx="5668">
                  <c:v>10.098613886533611</c:v>
                </c:pt>
                <c:pt idx="5669">
                  <c:v>10.098613886533611</c:v>
                </c:pt>
                <c:pt idx="5670">
                  <c:v>10.098613886533611</c:v>
                </c:pt>
                <c:pt idx="5671">
                  <c:v>10.098613886533611</c:v>
                </c:pt>
                <c:pt idx="5672">
                  <c:v>10.098613886533611</c:v>
                </c:pt>
                <c:pt idx="5673">
                  <c:v>10.098613886533611</c:v>
                </c:pt>
                <c:pt idx="5674">
                  <c:v>10.098613886533611</c:v>
                </c:pt>
                <c:pt idx="5675">
                  <c:v>10.098613886533611</c:v>
                </c:pt>
                <c:pt idx="5676">
                  <c:v>10.098613886533611</c:v>
                </c:pt>
                <c:pt idx="5677">
                  <c:v>10.098613886533611</c:v>
                </c:pt>
                <c:pt idx="5678">
                  <c:v>10.098613886533611</c:v>
                </c:pt>
                <c:pt idx="5679">
                  <c:v>10.098613886533611</c:v>
                </c:pt>
                <c:pt idx="5680">
                  <c:v>10.098613886533611</c:v>
                </c:pt>
                <c:pt idx="5681">
                  <c:v>10.098613886533611</c:v>
                </c:pt>
                <c:pt idx="5682">
                  <c:v>10.098613886533611</c:v>
                </c:pt>
                <c:pt idx="5683">
                  <c:v>10.098613886533611</c:v>
                </c:pt>
                <c:pt idx="5684">
                  <c:v>10.098613886533611</c:v>
                </c:pt>
                <c:pt idx="5685">
                  <c:v>10.098613886533611</c:v>
                </c:pt>
                <c:pt idx="5686">
                  <c:v>10.098613886533611</c:v>
                </c:pt>
                <c:pt idx="5687">
                  <c:v>10.098613886533611</c:v>
                </c:pt>
                <c:pt idx="5688">
                  <c:v>10.098613886533611</c:v>
                </c:pt>
                <c:pt idx="5689">
                  <c:v>10.098613886533611</c:v>
                </c:pt>
                <c:pt idx="5690">
                  <c:v>10.098613886533611</c:v>
                </c:pt>
                <c:pt idx="5691">
                  <c:v>10.098613886533611</c:v>
                </c:pt>
                <c:pt idx="5692">
                  <c:v>10.098613886533611</c:v>
                </c:pt>
                <c:pt idx="5693">
                  <c:v>10.098613886533611</c:v>
                </c:pt>
                <c:pt idx="5694">
                  <c:v>10.098613886533611</c:v>
                </c:pt>
                <c:pt idx="5695">
                  <c:v>10.098613886533611</c:v>
                </c:pt>
                <c:pt idx="5696">
                  <c:v>10.098613886533611</c:v>
                </c:pt>
                <c:pt idx="5697">
                  <c:v>10.098613886533611</c:v>
                </c:pt>
                <c:pt idx="5698">
                  <c:v>10.098613886533611</c:v>
                </c:pt>
                <c:pt idx="5699">
                  <c:v>10.098613886533611</c:v>
                </c:pt>
                <c:pt idx="5700">
                  <c:v>10.098613886533611</c:v>
                </c:pt>
                <c:pt idx="5701">
                  <c:v>10.098613886533611</c:v>
                </c:pt>
                <c:pt idx="5702">
                  <c:v>10.098613886533611</c:v>
                </c:pt>
                <c:pt idx="5703">
                  <c:v>10.098613886533611</c:v>
                </c:pt>
                <c:pt idx="5704">
                  <c:v>10.098613886533611</c:v>
                </c:pt>
                <c:pt idx="5705">
                  <c:v>10.098613886533611</c:v>
                </c:pt>
                <c:pt idx="5706">
                  <c:v>10.098613886533611</c:v>
                </c:pt>
                <c:pt idx="5707">
                  <c:v>10.098613886533611</c:v>
                </c:pt>
                <c:pt idx="5708">
                  <c:v>10.098613886533611</c:v>
                </c:pt>
                <c:pt idx="5709">
                  <c:v>10.098613886533611</c:v>
                </c:pt>
                <c:pt idx="5710">
                  <c:v>10.098613886533611</c:v>
                </c:pt>
                <c:pt idx="5711">
                  <c:v>10.098613886533611</c:v>
                </c:pt>
                <c:pt idx="5712">
                  <c:v>10.098613886533611</c:v>
                </c:pt>
                <c:pt idx="5713">
                  <c:v>10.098613886533611</c:v>
                </c:pt>
                <c:pt idx="5714">
                  <c:v>10.098613886533611</c:v>
                </c:pt>
                <c:pt idx="5715">
                  <c:v>10.098613886533611</c:v>
                </c:pt>
                <c:pt idx="5716">
                  <c:v>10.098613886533611</c:v>
                </c:pt>
                <c:pt idx="5717">
                  <c:v>10.098613886533611</c:v>
                </c:pt>
                <c:pt idx="5718">
                  <c:v>10.098613886533611</c:v>
                </c:pt>
                <c:pt idx="5719">
                  <c:v>10.098613886533611</c:v>
                </c:pt>
                <c:pt idx="5720">
                  <c:v>10.098613886533611</c:v>
                </c:pt>
                <c:pt idx="5721">
                  <c:v>10.098613886533611</c:v>
                </c:pt>
                <c:pt idx="5722">
                  <c:v>10.098613886533611</c:v>
                </c:pt>
                <c:pt idx="5723">
                  <c:v>10.098613886533611</c:v>
                </c:pt>
                <c:pt idx="5724">
                  <c:v>10.098613886533611</c:v>
                </c:pt>
                <c:pt idx="5725">
                  <c:v>10.098613886533611</c:v>
                </c:pt>
                <c:pt idx="5726">
                  <c:v>10.098613886533611</c:v>
                </c:pt>
                <c:pt idx="5727">
                  <c:v>10.098613886533611</c:v>
                </c:pt>
                <c:pt idx="5728">
                  <c:v>10.098613886533611</c:v>
                </c:pt>
                <c:pt idx="5729">
                  <c:v>10.098613886533611</c:v>
                </c:pt>
                <c:pt idx="5730">
                  <c:v>10.098613886533611</c:v>
                </c:pt>
                <c:pt idx="5731">
                  <c:v>10.098613886533611</c:v>
                </c:pt>
                <c:pt idx="5732">
                  <c:v>10.098613886533611</c:v>
                </c:pt>
                <c:pt idx="5733">
                  <c:v>10.098613886533611</c:v>
                </c:pt>
                <c:pt idx="5734">
                  <c:v>10.098613886533611</c:v>
                </c:pt>
                <c:pt idx="5735">
                  <c:v>10.098613886533611</c:v>
                </c:pt>
                <c:pt idx="5736">
                  <c:v>10.098613886533611</c:v>
                </c:pt>
                <c:pt idx="5737">
                  <c:v>10.098613886533611</c:v>
                </c:pt>
                <c:pt idx="5738">
                  <c:v>10.098613886533611</c:v>
                </c:pt>
                <c:pt idx="5739">
                  <c:v>10.098613886533611</c:v>
                </c:pt>
                <c:pt idx="5740">
                  <c:v>10.098613886533611</c:v>
                </c:pt>
                <c:pt idx="5741">
                  <c:v>10.098613886533611</c:v>
                </c:pt>
                <c:pt idx="5742">
                  <c:v>10.098613886533611</c:v>
                </c:pt>
                <c:pt idx="5743">
                  <c:v>10.098613886533611</c:v>
                </c:pt>
                <c:pt idx="5744">
                  <c:v>10.098613886533611</c:v>
                </c:pt>
                <c:pt idx="5745">
                  <c:v>10.098613886533611</c:v>
                </c:pt>
                <c:pt idx="5746">
                  <c:v>10.098613886533611</c:v>
                </c:pt>
                <c:pt idx="5747">
                  <c:v>10.098613886533611</c:v>
                </c:pt>
                <c:pt idx="5748">
                  <c:v>10.098613886533611</c:v>
                </c:pt>
                <c:pt idx="5749">
                  <c:v>10.098613886533611</c:v>
                </c:pt>
                <c:pt idx="5750">
                  <c:v>10.098613886533611</c:v>
                </c:pt>
                <c:pt idx="5751">
                  <c:v>10.098613886533611</c:v>
                </c:pt>
                <c:pt idx="5752">
                  <c:v>10.098613886533611</c:v>
                </c:pt>
                <c:pt idx="5753">
                  <c:v>10.098613886533611</c:v>
                </c:pt>
                <c:pt idx="5754">
                  <c:v>10.098613886533611</c:v>
                </c:pt>
                <c:pt idx="5755">
                  <c:v>10.098613886533611</c:v>
                </c:pt>
                <c:pt idx="5756">
                  <c:v>10.098613886533611</c:v>
                </c:pt>
                <c:pt idx="5757">
                  <c:v>10.098613886533611</c:v>
                </c:pt>
                <c:pt idx="5758">
                  <c:v>10.098613886533611</c:v>
                </c:pt>
                <c:pt idx="5759">
                  <c:v>10.098613886533611</c:v>
                </c:pt>
                <c:pt idx="5760">
                  <c:v>10.098613886533611</c:v>
                </c:pt>
                <c:pt idx="5761">
                  <c:v>10.098613886533611</c:v>
                </c:pt>
                <c:pt idx="5762">
                  <c:v>10.098613886533611</c:v>
                </c:pt>
                <c:pt idx="5763">
                  <c:v>10.098613886533611</c:v>
                </c:pt>
                <c:pt idx="5764">
                  <c:v>10.098613886533611</c:v>
                </c:pt>
                <c:pt idx="5765">
                  <c:v>10.098613886533611</c:v>
                </c:pt>
                <c:pt idx="5766">
                  <c:v>10.098613886533611</c:v>
                </c:pt>
                <c:pt idx="5767">
                  <c:v>10.098613886533611</c:v>
                </c:pt>
                <c:pt idx="5768">
                  <c:v>10.098613886533611</c:v>
                </c:pt>
                <c:pt idx="5769">
                  <c:v>10.098613886533611</c:v>
                </c:pt>
                <c:pt idx="5770">
                  <c:v>10.098613886533611</c:v>
                </c:pt>
                <c:pt idx="5771">
                  <c:v>10.098613886533611</c:v>
                </c:pt>
                <c:pt idx="5772">
                  <c:v>10.098613886533611</c:v>
                </c:pt>
                <c:pt idx="5773">
                  <c:v>10.098613886533611</c:v>
                </c:pt>
                <c:pt idx="5774">
                  <c:v>10.098613886533611</c:v>
                </c:pt>
                <c:pt idx="5775">
                  <c:v>10.098613886533611</c:v>
                </c:pt>
                <c:pt idx="5776">
                  <c:v>10.098613886533611</c:v>
                </c:pt>
                <c:pt idx="5777">
                  <c:v>10.098613886533611</c:v>
                </c:pt>
                <c:pt idx="5778">
                  <c:v>10.098613886533611</c:v>
                </c:pt>
                <c:pt idx="5779">
                  <c:v>10.098613886533611</c:v>
                </c:pt>
                <c:pt idx="5780">
                  <c:v>10.098613886533611</c:v>
                </c:pt>
                <c:pt idx="5781">
                  <c:v>10.098613886533611</c:v>
                </c:pt>
                <c:pt idx="5782">
                  <c:v>10.098613886533611</c:v>
                </c:pt>
                <c:pt idx="5783">
                  <c:v>10.098613886533611</c:v>
                </c:pt>
                <c:pt idx="5784">
                  <c:v>10.098613886533611</c:v>
                </c:pt>
                <c:pt idx="5785">
                  <c:v>10.098613886533611</c:v>
                </c:pt>
                <c:pt idx="5786">
                  <c:v>10.098613886533611</c:v>
                </c:pt>
                <c:pt idx="5787">
                  <c:v>10.098613886533611</c:v>
                </c:pt>
                <c:pt idx="5788">
                  <c:v>10.098613886533611</c:v>
                </c:pt>
                <c:pt idx="5789">
                  <c:v>10.098613886533611</c:v>
                </c:pt>
                <c:pt idx="5790">
                  <c:v>10.098613886533611</c:v>
                </c:pt>
                <c:pt idx="5791">
                  <c:v>10.098613886533611</c:v>
                </c:pt>
                <c:pt idx="5792">
                  <c:v>10.098613886533611</c:v>
                </c:pt>
                <c:pt idx="5793">
                  <c:v>10.098613886533611</c:v>
                </c:pt>
                <c:pt idx="5794">
                  <c:v>10.098613886533611</c:v>
                </c:pt>
                <c:pt idx="5795">
                  <c:v>10.098613886533611</c:v>
                </c:pt>
                <c:pt idx="5796">
                  <c:v>10.098613886533611</c:v>
                </c:pt>
                <c:pt idx="5797">
                  <c:v>10.098613886533611</c:v>
                </c:pt>
                <c:pt idx="5798">
                  <c:v>10.098613886533611</c:v>
                </c:pt>
                <c:pt idx="5799">
                  <c:v>10.098613886533611</c:v>
                </c:pt>
                <c:pt idx="5800">
                  <c:v>10.098613886533611</c:v>
                </c:pt>
                <c:pt idx="5801">
                  <c:v>10.098613886533611</c:v>
                </c:pt>
                <c:pt idx="5802">
                  <c:v>10.098613886533611</c:v>
                </c:pt>
                <c:pt idx="5803">
                  <c:v>10.098613886533611</c:v>
                </c:pt>
                <c:pt idx="5804">
                  <c:v>10.098613886533611</c:v>
                </c:pt>
                <c:pt idx="5805">
                  <c:v>10.098613886533611</c:v>
                </c:pt>
                <c:pt idx="5806">
                  <c:v>10.098613886533611</c:v>
                </c:pt>
                <c:pt idx="5807">
                  <c:v>10.098613886533611</c:v>
                </c:pt>
                <c:pt idx="5808">
                  <c:v>10.098613886533611</c:v>
                </c:pt>
                <c:pt idx="5809">
                  <c:v>10.098613886533611</c:v>
                </c:pt>
                <c:pt idx="5810">
                  <c:v>10.098613886533611</c:v>
                </c:pt>
                <c:pt idx="5811">
                  <c:v>10.098613886533611</c:v>
                </c:pt>
                <c:pt idx="5812">
                  <c:v>10.098613886533611</c:v>
                </c:pt>
                <c:pt idx="5813">
                  <c:v>10.098613886533611</c:v>
                </c:pt>
                <c:pt idx="5814">
                  <c:v>10.098613886533611</c:v>
                </c:pt>
                <c:pt idx="5815">
                  <c:v>10.098613886533611</c:v>
                </c:pt>
                <c:pt idx="5816">
                  <c:v>10.098613886533611</c:v>
                </c:pt>
                <c:pt idx="5817">
                  <c:v>10.098613886533611</c:v>
                </c:pt>
                <c:pt idx="5818">
                  <c:v>10.098613886533611</c:v>
                </c:pt>
                <c:pt idx="5819">
                  <c:v>10.098613886533611</c:v>
                </c:pt>
                <c:pt idx="5820">
                  <c:v>10.098613886533611</c:v>
                </c:pt>
                <c:pt idx="5821">
                  <c:v>10.098613886533611</c:v>
                </c:pt>
                <c:pt idx="5822">
                  <c:v>10.098613886533611</c:v>
                </c:pt>
                <c:pt idx="5823">
                  <c:v>10.098613886533611</c:v>
                </c:pt>
                <c:pt idx="5824">
                  <c:v>10.098613886533611</c:v>
                </c:pt>
                <c:pt idx="5825">
                  <c:v>10.098613886533611</c:v>
                </c:pt>
                <c:pt idx="5826">
                  <c:v>10.098613886533611</c:v>
                </c:pt>
                <c:pt idx="5827">
                  <c:v>10.098613886533611</c:v>
                </c:pt>
                <c:pt idx="5828">
                  <c:v>10.098613886533611</c:v>
                </c:pt>
                <c:pt idx="5829">
                  <c:v>10.098613886533611</c:v>
                </c:pt>
                <c:pt idx="5830">
                  <c:v>10.098613886533611</c:v>
                </c:pt>
                <c:pt idx="5831">
                  <c:v>10.098613886533611</c:v>
                </c:pt>
                <c:pt idx="5832">
                  <c:v>10.098613886533611</c:v>
                </c:pt>
                <c:pt idx="5833">
                  <c:v>10.098613886533611</c:v>
                </c:pt>
                <c:pt idx="5834">
                  <c:v>10.098613886533611</c:v>
                </c:pt>
                <c:pt idx="5835">
                  <c:v>10.098613886533611</c:v>
                </c:pt>
                <c:pt idx="5836">
                  <c:v>10.098613886533611</c:v>
                </c:pt>
                <c:pt idx="5837">
                  <c:v>10.098613886533611</c:v>
                </c:pt>
                <c:pt idx="5838">
                  <c:v>10.098613886533611</c:v>
                </c:pt>
                <c:pt idx="5839">
                  <c:v>10.098613886533611</c:v>
                </c:pt>
                <c:pt idx="5840">
                  <c:v>10.098613886533611</c:v>
                </c:pt>
                <c:pt idx="5841">
                  <c:v>10.098613886533611</c:v>
                </c:pt>
                <c:pt idx="5842">
                  <c:v>10.098613886533611</c:v>
                </c:pt>
                <c:pt idx="5843">
                  <c:v>10.098613886533611</c:v>
                </c:pt>
                <c:pt idx="5844">
                  <c:v>10.098613886533611</c:v>
                </c:pt>
                <c:pt idx="5845">
                  <c:v>10.098613886533611</c:v>
                </c:pt>
                <c:pt idx="5846">
                  <c:v>10.098613886533611</c:v>
                </c:pt>
                <c:pt idx="5847">
                  <c:v>10.098613886533611</c:v>
                </c:pt>
                <c:pt idx="5848">
                  <c:v>10.098613886533611</c:v>
                </c:pt>
                <c:pt idx="5849">
                  <c:v>10.098613886533611</c:v>
                </c:pt>
                <c:pt idx="5850">
                  <c:v>10.098613886533611</c:v>
                </c:pt>
                <c:pt idx="5851">
                  <c:v>10.098613886533611</c:v>
                </c:pt>
                <c:pt idx="5852">
                  <c:v>10.098613886533611</c:v>
                </c:pt>
                <c:pt idx="5853">
                  <c:v>10.098613886533611</c:v>
                </c:pt>
                <c:pt idx="5854">
                  <c:v>10.098613886533611</c:v>
                </c:pt>
                <c:pt idx="5855">
                  <c:v>10.098613886533611</c:v>
                </c:pt>
                <c:pt idx="5856">
                  <c:v>10.098613886533611</c:v>
                </c:pt>
                <c:pt idx="5857">
                  <c:v>10.098613886533611</c:v>
                </c:pt>
                <c:pt idx="5858">
                  <c:v>10.098613886533611</c:v>
                </c:pt>
                <c:pt idx="5859">
                  <c:v>10.098613886533611</c:v>
                </c:pt>
                <c:pt idx="5860">
                  <c:v>10.098613886533611</c:v>
                </c:pt>
                <c:pt idx="5861">
                  <c:v>10.098613886533611</c:v>
                </c:pt>
                <c:pt idx="5862">
                  <c:v>10.098613886533611</c:v>
                </c:pt>
                <c:pt idx="5863">
                  <c:v>10.098613886533611</c:v>
                </c:pt>
                <c:pt idx="5864">
                  <c:v>10.098613886533611</c:v>
                </c:pt>
                <c:pt idx="5865">
                  <c:v>10.098613886533611</c:v>
                </c:pt>
                <c:pt idx="5866">
                  <c:v>10.098613886533611</c:v>
                </c:pt>
                <c:pt idx="5867">
                  <c:v>10.098613886533611</c:v>
                </c:pt>
                <c:pt idx="5868">
                  <c:v>10.098613886533611</c:v>
                </c:pt>
                <c:pt idx="5869">
                  <c:v>10.098613886533611</c:v>
                </c:pt>
                <c:pt idx="5870">
                  <c:v>10.098613886533611</c:v>
                </c:pt>
                <c:pt idx="5871">
                  <c:v>10.098613886533611</c:v>
                </c:pt>
                <c:pt idx="5872">
                  <c:v>10.098613886533611</c:v>
                </c:pt>
                <c:pt idx="5873">
                  <c:v>10.098613886533611</c:v>
                </c:pt>
                <c:pt idx="5874">
                  <c:v>10.098613886533611</c:v>
                </c:pt>
                <c:pt idx="5875">
                  <c:v>10.098613886533611</c:v>
                </c:pt>
                <c:pt idx="5876">
                  <c:v>10.098613886533611</c:v>
                </c:pt>
                <c:pt idx="5877">
                  <c:v>10.098613886533611</c:v>
                </c:pt>
                <c:pt idx="5878">
                  <c:v>10.098613886533611</c:v>
                </c:pt>
                <c:pt idx="5879">
                  <c:v>10.098613886533611</c:v>
                </c:pt>
                <c:pt idx="5880">
                  <c:v>10.098613886533611</c:v>
                </c:pt>
                <c:pt idx="5881">
                  <c:v>10.098613886533611</c:v>
                </c:pt>
                <c:pt idx="5882">
                  <c:v>10.098613886533611</c:v>
                </c:pt>
                <c:pt idx="5883">
                  <c:v>10.098613886533611</c:v>
                </c:pt>
                <c:pt idx="5884">
                  <c:v>10.098613886533611</c:v>
                </c:pt>
                <c:pt idx="5885">
                  <c:v>10.098613886533611</c:v>
                </c:pt>
                <c:pt idx="5886">
                  <c:v>10.098613886533611</c:v>
                </c:pt>
                <c:pt idx="5887">
                  <c:v>10.098613886533611</c:v>
                </c:pt>
                <c:pt idx="5888">
                  <c:v>10.098613886533611</c:v>
                </c:pt>
                <c:pt idx="5889">
                  <c:v>10.098613886533611</c:v>
                </c:pt>
                <c:pt idx="5890">
                  <c:v>10.098613886533611</c:v>
                </c:pt>
                <c:pt idx="5891">
                  <c:v>10.098613886533611</c:v>
                </c:pt>
                <c:pt idx="5892">
                  <c:v>10.098613886533611</c:v>
                </c:pt>
                <c:pt idx="5893">
                  <c:v>10.098613886533611</c:v>
                </c:pt>
                <c:pt idx="5894">
                  <c:v>10.098613886533611</c:v>
                </c:pt>
                <c:pt idx="5895">
                  <c:v>10.098613886533611</c:v>
                </c:pt>
                <c:pt idx="5896">
                  <c:v>10.098613886533611</c:v>
                </c:pt>
                <c:pt idx="5897">
                  <c:v>10.098613886533611</c:v>
                </c:pt>
                <c:pt idx="5898">
                  <c:v>10.098613886533611</c:v>
                </c:pt>
                <c:pt idx="5899">
                  <c:v>10.098613886533611</c:v>
                </c:pt>
                <c:pt idx="5900">
                  <c:v>10.098613886533611</c:v>
                </c:pt>
                <c:pt idx="5901">
                  <c:v>10.098613886533611</c:v>
                </c:pt>
                <c:pt idx="5902">
                  <c:v>10.098613886533611</c:v>
                </c:pt>
                <c:pt idx="5903">
                  <c:v>10.098613886533611</c:v>
                </c:pt>
                <c:pt idx="5904">
                  <c:v>10.098613886533611</c:v>
                </c:pt>
                <c:pt idx="5905">
                  <c:v>10.098613886533611</c:v>
                </c:pt>
                <c:pt idx="5906">
                  <c:v>10.098613886533611</c:v>
                </c:pt>
                <c:pt idx="5907">
                  <c:v>10.098613886533611</c:v>
                </c:pt>
                <c:pt idx="5908">
                  <c:v>10.098613886533611</c:v>
                </c:pt>
                <c:pt idx="5909">
                  <c:v>10.098613886533611</c:v>
                </c:pt>
                <c:pt idx="5910">
                  <c:v>10.098613886533611</c:v>
                </c:pt>
                <c:pt idx="5911">
                  <c:v>10.098613886533611</c:v>
                </c:pt>
                <c:pt idx="5912">
                  <c:v>10.098613886533611</c:v>
                </c:pt>
                <c:pt idx="5913">
                  <c:v>10.098613886533611</c:v>
                </c:pt>
                <c:pt idx="5914">
                  <c:v>10.098613886533611</c:v>
                </c:pt>
                <c:pt idx="5915">
                  <c:v>10.098613886533611</c:v>
                </c:pt>
                <c:pt idx="5916">
                  <c:v>10.098613886533611</c:v>
                </c:pt>
                <c:pt idx="5917">
                  <c:v>10.098613886533611</c:v>
                </c:pt>
                <c:pt idx="5918">
                  <c:v>10.098613886533611</c:v>
                </c:pt>
                <c:pt idx="5919">
                  <c:v>10.098613886533611</c:v>
                </c:pt>
                <c:pt idx="5920">
                  <c:v>10.098613886533611</c:v>
                </c:pt>
                <c:pt idx="5921">
                  <c:v>10.098613886533611</c:v>
                </c:pt>
                <c:pt idx="5922">
                  <c:v>10.098613886533611</c:v>
                </c:pt>
                <c:pt idx="5923">
                  <c:v>10.098613886533611</c:v>
                </c:pt>
                <c:pt idx="5924">
                  <c:v>10.098613886533611</c:v>
                </c:pt>
                <c:pt idx="5925">
                  <c:v>10.098613886533611</c:v>
                </c:pt>
                <c:pt idx="5926">
                  <c:v>10.098613886533611</c:v>
                </c:pt>
                <c:pt idx="5927">
                  <c:v>10.098613886533611</c:v>
                </c:pt>
                <c:pt idx="5928">
                  <c:v>10.098613886533611</c:v>
                </c:pt>
                <c:pt idx="5929">
                  <c:v>10.098613886533611</c:v>
                </c:pt>
                <c:pt idx="5930">
                  <c:v>10.098613886533611</c:v>
                </c:pt>
                <c:pt idx="5931">
                  <c:v>10.098613886533611</c:v>
                </c:pt>
                <c:pt idx="5932">
                  <c:v>10.098613886533611</c:v>
                </c:pt>
                <c:pt idx="5933">
                  <c:v>10.098613886533611</c:v>
                </c:pt>
                <c:pt idx="5934">
                  <c:v>10.098613886533611</c:v>
                </c:pt>
                <c:pt idx="5935">
                  <c:v>10.098613886533611</c:v>
                </c:pt>
                <c:pt idx="5936">
                  <c:v>10.098613886533611</c:v>
                </c:pt>
                <c:pt idx="5937">
                  <c:v>10.098613886533611</c:v>
                </c:pt>
                <c:pt idx="5938">
                  <c:v>10.098613886533611</c:v>
                </c:pt>
                <c:pt idx="5939">
                  <c:v>10.098613886533611</c:v>
                </c:pt>
                <c:pt idx="5940">
                  <c:v>10.098613886533611</c:v>
                </c:pt>
                <c:pt idx="5941">
                  <c:v>10.098613886533611</c:v>
                </c:pt>
                <c:pt idx="5942">
                  <c:v>10.098613886533611</c:v>
                </c:pt>
                <c:pt idx="5943">
                  <c:v>10.098613886533611</c:v>
                </c:pt>
                <c:pt idx="5944">
                  <c:v>10.098613886533611</c:v>
                </c:pt>
                <c:pt idx="5945">
                  <c:v>10.098613886533611</c:v>
                </c:pt>
                <c:pt idx="5946">
                  <c:v>10.098613886533611</c:v>
                </c:pt>
                <c:pt idx="5947">
                  <c:v>10.098613886533611</c:v>
                </c:pt>
                <c:pt idx="5948">
                  <c:v>10.098613886533611</c:v>
                </c:pt>
                <c:pt idx="5949">
                  <c:v>10.098613886533611</c:v>
                </c:pt>
                <c:pt idx="5950">
                  <c:v>10.098613886533611</c:v>
                </c:pt>
                <c:pt idx="5951">
                  <c:v>10.098613886533611</c:v>
                </c:pt>
                <c:pt idx="5952">
                  <c:v>10.098613886533611</c:v>
                </c:pt>
                <c:pt idx="5953">
                  <c:v>10.098613886533611</c:v>
                </c:pt>
                <c:pt idx="5954">
                  <c:v>10.098613886533611</c:v>
                </c:pt>
                <c:pt idx="5955">
                  <c:v>10.098613886533611</c:v>
                </c:pt>
                <c:pt idx="5956">
                  <c:v>10.098613886533611</c:v>
                </c:pt>
                <c:pt idx="5957">
                  <c:v>10.098613886533611</c:v>
                </c:pt>
                <c:pt idx="5958">
                  <c:v>10.098613886533611</c:v>
                </c:pt>
                <c:pt idx="5959">
                  <c:v>10.098613886533611</c:v>
                </c:pt>
                <c:pt idx="5960">
                  <c:v>10.098613886533611</c:v>
                </c:pt>
                <c:pt idx="5961">
                  <c:v>10.098613886533611</c:v>
                </c:pt>
                <c:pt idx="5962">
                  <c:v>10.098613886533611</c:v>
                </c:pt>
                <c:pt idx="5963">
                  <c:v>10.098613886533611</c:v>
                </c:pt>
                <c:pt idx="5964">
                  <c:v>10.098613886533611</c:v>
                </c:pt>
                <c:pt idx="5965">
                  <c:v>10.098613886533611</c:v>
                </c:pt>
                <c:pt idx="5966">
                  <c:v>10.098613886533611</c:v>
                </c:pt>
                <c:pt idx="5967">
                  <c:v>10.098613886533611</c:v>
                </c:pt>
                <c:pt idx="5968">
                  <c:v>10.098613886533611</c:v>
                </c:pt>
                <c:pt idx="5969">
                  <c:v>10.098613886533611</c:v>
                </c:pt>
                <c:pt idx="5970">
                  <c:v>10.098613886533611</c:v>
                </c:pt>
                <c:pt idx="5971">
                  <c:v>10.098613886533611</c:v>
                </c:pt>
                <c:pt idx="5972">
                  <c:v>10.098613886533611</c:v>
                </c:pt>
                <c:pt idx="5973">
                  <c:v>10.098613886533611</c:v>
                </c:pt>
                <c:pt idx="5974">
                  <c:v>10.098613886533611</c:v>
                </c:pt>
                <c:pt idx="5975">
                  <c:v>10.098613886533611</c:v>
                </c:pt>
                <c:pt idx="5976">
                  <c:v>10.098613886533611</c:v>
                </c:pt>
                <c:pt idx="5977">
                  <c:v>10.098613886533611</c:v>
                </c:pt>
                <c:pt idx="5978">
                  <c:v>10.098613886533611</c:v>
                </c:pt>
                <c:pt idx="5979">
                  <c:v>10.098613886533611</c:v>
                </c:pt>
                <c:pt idx="5980">
                  <c:v>10.098613886533611</c:v>
                </c:pt>
                <c:pt idx="5981">
                  <c:v>10.098613886533611</c:v>
                </c:pt>
                <c:pt idx="5982">
                  <c:v>10.098613886533611</c:v>
                </c:pt>
                <c:pt idx="5983">
                  <c:v>10.098613886533611</c:v>
                </c:pt>
                <c:pt idx="5984">
                  <c:v>10.098613886533611</c:v>
                </c:pt>
                <c:pt idx="5985">
                  <c:v>10.098613886533611</c:v>
                </c:pt>
                <c:pt idx="5986">
                  <c:v>10.098613886533611</c:v>
                </c:pt>
                <c:pt idx="5987">
                  <c:v>10.098613886533611</c:v>
                </c:pt>
                <c:pt idx="5988">
                  <c:v>10.098613886533611</c:v>
                </c:pt>
                <c:pt idx="5989">
                  <c:v>10.098613886533611</c:v>
                </c:pt>
                <c:pt idx="5990">
                  <c:v>10.098613886533611</c:v>
                </c:pt>
                <c:pt idx="5991">
                  <c:v>10.098613886533611</c:v>
                </c:pt>
                <c:pt idx="5992">
                  <c:v>10.098613886533611</c:v>
                </c:pt>
                <c:pt idx="5993">
                  <c:v>10.098613886533611</c:v>
                </c:pt>
                <c:pt idx="5994">
                  <c:v>10.098613886533611</c:v>
                </c:pt>
                <c:pt idx="5995">
                  <c:v>10.098613886533611</c:v>
                </c:pt>
                <c:pt idx="5996">
                  <c:v>10.098613886533611</c:v>
                </c:pt>
                <c:pt idx="5997">
                  <c:v>10.098613886533611</c:v>
                </c:pt>
                <c:pt idx="5998">
                  <c:v>10.098613886533611</c:v>
                </c:pt>
                <c:pt idx="5999">
                  <c:v>10.098613886533611</c:v>
                </c:pt>
                <c:pt idx="6000">
                  <c:v>10.098613886533611</c:v>
                </c:pt>
                <c:pt idx="6001">
                  <c:v>10.098613886533611</c:v>
                </c:pt>
                <c:pt idx="6002">
                  <c:v>10.098613886533611</c:v>
                </c:pt>
                <c:pt idx="6003">
                  <c:v>10.098613886533611</c:v>
                </c:pt>
                <c:pt idx="6004">
                  <c:v>10.098613886533611</c:v>
                </c:pt>
                <c:pt idx="6005">
                  <c:v>10.098613886533611</c:v>
                </c:pt>
                <c:pt idx="6006">
                  <c:v>10.098613886533611</c:v>
                </c:pt>
                <c:pt idx="6007">
                  <c:v>10.098613886533611</c:v>
                </c:pt>
                <c:pt idx="6008">
                  <c:v>10.098613886533611</c:v>
                </c:pt>
                <c:pt idx="6009">
                  <c:v>10.098613886533611</c:v>
                </c:pt>
                <c:pt idx="6010">
                  <c:v>10.098613886533611</c:v>
                </c:pt>
                <c:pt idx="6011">
                  <c:v>10.098613886533611</c:v>
                </c:pt>
                <c:pt idx="6012">
                  <c:v>10.098613886533611</c:v>
                </c:pt>
                <c:pt idx="6013">
                  <c:v>10.098613886533611</c:v>
                </c:pt>
                <c:pt idx="6014">
                  <c:v>10.098613886533611</c:v>
                </c:pt>
                <c:pt idx="6015">
                  <c:v>10.098613886533611</c:v>
                </c:pt>
                <c:pt idx="6016">
                  <c:v>10.098613886533611</c:v>
                </c:pt>
                <c:pt idx="6017">
                  <c:v>10.098613886533611</c:v>
                </c:pt>
                <c:pt idx="6018">
                  <c:v>10.098613886533611</c:v>
                </c:pt>
                <c:pt idx="6019">
                  <c:v>10.098613886533611</c:v>
                </c:pt>
                <c:pt idx="6020">
                  <c:v>10.098613886533611</c:v>
                </c:pt>
                <c:pt idx="6021">
                  <c:v>10.098613886533611</c:v>
                </c:pt>
                <c:pt idx="6022">
                  <c:v>10.098613886533611</c:v>
                </c:pt>
                <c:pt idx="6023">
                  <c:v>10.098613886533611</c:v>
                </c:pt>
                <c:pt idx="6024">
                  <c:v>10.098613886533611</c:v>
                </c:pt>
                <c:pt idx="6025">
                  <c:v>10.098613886533611</c:v>
                </c:pt>
                <c:pt idx="6026">
                  <c:v>10.098613886533611</c:v>
                </c:pt>
                <c:pt idx="6027">
                  <c:v>10.098613886533611</c:v>
                </c:pt>
                <c:pt idx="6028">
                  <c:v>10.098613886533611</c:v>
                </c:pt>
                <c:pt idx="6029">
                  <c:v>10.098613886533611</c:v>
                </c:pt>
                <c:pt idx="6030">
                  <c:v>10.098613886533611</c:v>
                </c:pt>
                <c:pt idx="6031">
                  <c:v>10.098613886533611</c:v>
                </c:pt>
                <c:pt idx="6032">
                  <c:v>10.098613886533611</c:v>
                </c:pt>
                <c:pt idx="6033">
                  <c:v>10.098613886533611</c:v>
                </c:pt>
                <c:pt idx="6034">
                  <c:v>10.098613886533611</c:v>
                </c:pt>
                <c:pt idx="6035">
                  <c:v>10.098613886533611</c:v>
                </c:pt>
                <c:pt idx="6036">
                  <c:v>10.098613886533611</c:v>
                </c:pt>
                <c:pt idx="6037">
                  <c:v>10.098613886533611</c:v>
                </c:pt>
                <c:pt idx="6038">
                  <c:v>10.098613886533611</c:v>
                </c:pt>
                <c:pt idx="6039">
                  <c:v>10.098613886533611</c:v>
                </c:pt>
                <c:pt idx="6040">
                  <c:v>10.098613886533611</c:v>
                </c:pt>
                <c:pt idx="6041">
                  <c:v>10.098613886533611</c:v>
                </c:pt>
                <c:pt idx="6042">
                  <c:v>10.098613886533611</c:v>
                </c:pt>
                <c:pt idx="6043">
                  <c:v>10.098613886533611</c:v>
                </c:pt>
                <c:pt idx="6044">
                  <c:v>10.098613886533611</c:v>
                </c:pt>
                <c:pt idx="6045">
                  <c:v>10.098613886533611</c:v>
                </c:pt>
                <c:pt idx="6046">
                  <c:v>10.098613886533611</c:v>
                </c:pt>
                <c:pt idx="6047">
                  <c:v>10.098613886533611</c:v>
                </c:pt>
                <c:pt idx="6048">
                  <c:v>10.098613886533611</c:v>
                </c:pt>
                <c:pt idx="6049">
                  <c:v>10.098613886533611</c:v>
                </c:pt>
                <c:pt idx="6050">
                  <c:v>10.098613886533611</c:v>
                </c:pt>
                <c:pt idx="6051">
                  <c:v>10.098613886533611</c:v>
                </c:pt>
                <c:pt idx="6052">
                  <c:v>10.098613886533611</c:v>
                </c:pt>
                <c:pt idx="6053">
                  <c:v>10.098613886533611</c:v>
                </c:pt>
                <c:pt idx="6054">
                  <c:v>10.098613886533611</c:v>
                </c:pt>
                <c:pt idx="6055">
                  <c:v>10.098613886533611</c:v>
                </c:pt>
                <c:pt idx="6056">
                  <c:v>10.098613886533611</c:v>
                </c:pt>
                <c:pt idx="6057">
                  <c:v>10.098613886533611</c:v>
                </c:pt>
                <c:pt idx="6058">
                  <c:v>10.098613886533611</c:v>
                </c:pt>
                <c:pt idx="6059">
                  <c:v>10.098613886533611</c:v>
                </c:pt>
                <c:pt idx="6060">
                  <c:v>10.098613886533611</c:v>
                </c:pt>
                <c:pt idx="6061">
                  <c:v>10.098613886533611</c:v>
                </c:pt>
                <c:pt idx="6062">
                  <c:v>10.098613886533611</c:v>
                </c:pt>
                <c:pt idx="6063">
                  <c:v>10.098613886533611</c:v>
                </c:pt>
                <c:pt idx="6064">
                  <c:v>10.098613886533611</c:v>
                </c:pt>
                <c:pt idx="6065">
                  <c:v>10.098613886533611</c:v>
                </c:pt>
                <c:pt idx="6066">
                  <c:v>10.098613886533611</c:v>
                </c:pt>
                <c:pt idx="6067">
                  <c:v>10.098613886533611</c:v>
                </c:pt>
                <c:pt idx="6068">
                  <c:v>10.098613886533611</c:v>
                </c:pt>
                <c:pt idx="6069">
                  <c:v>10.098613886533611</c:v>
                </c:pt>
                <c:pt idx="6070">
                  <c:v>10.098613886533611</c:v>
                </c:pt>
                <c:pt idx="6071">
                  <c:v>10.098613886533611</c:v>
                </c:pt>
                <c:pt idx="6072">
                  <c:v>10.098613886533611</c:v>
                </c:pt>
                <c:pt idx="6073">
                  <c:v>10.098613886533611</c:v>
                </c:pt>
                <c:pt idx="6074">
                  <c:v>10.098613886533611</c:v>
                </c:pt>
                <c:pt idx="6075">
                  <c:v>10.098613886533611</c:v>
                </c:pt>
                <c:pt idx="6076">
                  <c:v>10.098613886533611</c:v>
                </c:pt>
                <c:pt idx="6077">
                  <c:v>10.098613886533611</c:v>
                </c:pt>
                <c:pt idx="6078">
                  <c:v>10.098613886533611</c:v>
                </c:pt>
                <c:pt idx="6079">
                  <c:v>10.098613886533611</c:v>
                </c:pt>
                <c:pt idx="6080">
                  <c:v>10.098613886533611</c:v>
                </c:pt>
                <c:pt idx="6081">
                  <c:v>10.098613886533611</c:v>
                </c:pt>
                <c:pt idx="6082">
                  <c:v>10.098613886533611</c:v>
                </c:pt>
                <c:pt idx="6083">
                  <c:v>10.098613886533611</c:v>
                </c:pt>
                <c:pt idx="6084">
                  <c:v>10.098613886533611</c:v>
                </c:pt>
                <c:pt idx="6085">
                  <c:v>10.098613886533611</c:v>
                </c:pt>
                <c:pt idx="6086">
                  <c:v>10.098613886533611</c:v>
                </c:pt>
                <c:pt idx="6087">
                  <c:v>10.098613886533611</c:v>
                </c:pt>
                <c:pt idx="6088">
                  <c:v>10.098613886533611</c:v>
                </c:pt>
                <c:pt idx="6089">
                  <c:v>10.098613886533611</c:v>
                </c:pt>
                <c:pt idx="6090">
                  <c:v>10.098613886533611</c:v>
                </c:pt>
                <c:pt idx="6091">
                  <c:v>10.098613886533611</c:v>
                </c:pt>
                <c:pt idx="6092">
                  <c:v>10.098613886533611</c:v>
                </c:pt>
                <c:pt idx="6093">
                  <c:v>10.098613886533611</c:v>
                </c:pt>
                <c:pt idx="6094">
                  <c:v>10.098613886533611</c:v>
                </c:pt>
                <c:pt idx="6095">
                  <c:v>10.098613886533611</c:v>
                </c:pt>
                <c:pt idx="6096">
                  <c:v>10.098613886533611</c:v>
                </c:pt>
                <c:pt idx="6097">
                  <c:v>10.098613886533611</c:v>
                </c:pt>
                <c:pt idx="6098">
                  <c:v>10.098613886533611</c:v>
                </c:pt>
                <c:pt idx="6099">
                  <c:v>10.098613886533611</c:v>
                </c:pt>
                <c:pt idx="6100">
                  <c:v>10.098613886533611</c:v>
                </c:pt>
                <c:pt idx="6101">
                  <c:v>10.098613886533611</c:v>
                </c:pt>
                <c:pt idx="6102">
                  <c:v>10.098613886533611</c:v>
                </c:pt>
                <c:pt idx="6103">
                  <c:v>10.098613886533611</c:v>
                </c:pt>
                <c:pt idx="6104">
                  <c:v>10.098613886533611</c:v>
                </c:pt>
                <c:pt idx="6105">
                  <c:v>10.098613886533611</c:v>
                </c:pt>
                <c:pt idx="6106">
                  <c:v>10.098613886533611</c:v>
                </c:pt>
                <c:pt idx="6107">
                  <c:v>10.098613886533611</c:v>
                </c:pt>
                <c:pt idx="6108">
                  <c:v>10.098613886533611</c:v>
                </c:pt>
                <c:pt idx="6109">
                  <c:v>10.098613886533611</c:v>
                </c:pt>
                <c:pt idx="6110">
                  <c:v>10.098613886533611</c:v>
                </c:pt>
                <c:pt idx="6111">
                  <c:v>10.098613886533611</c:v>
                </c:pt>
                <c:pt idx="6112">
                  <c:v>10.098613886533611</c:v>
                </c:pt>
                <c:pt idx="6113">
                  <c:v>10.098613886533611</c:v>
                </c:pt>
                <c:pt idx="6114">
                  <c:v>10.098613886533611</c:v>
                </c:pt>
                <c:pt idx="6115">
                  <c:v>10.098613886533611</c:v>
                </c:pt>
                <c:pt idx="6116">
                  <c:v>10.098613886533611</c:v>
                </c:pt>
                <c:pt idx="6117">
                  <c:v>10.098613886533611</c:v>
                </c:pt>
                <c:pt idx="6118">
                  <c:v>10.098613886533611</c:v>
                </c:pt>
                <c:pt idx="6119">
                  <c:v>10.098613886533611</c:v>
                </c:pt>
                <c:pt idx="6120">
                  <c:v>10.098613886533611</c:v>
                </c:pt>
                <c:pt idx="6121">
                  <c:v>10.098613886533611</c:v>
                </c:pt>
                <c:pt idx="6122">
                  <c:v>10.098613886533611</c:v>
                </c:pt>
                <c:pt idx="6123">
                  <c:v>10.098613886533611</c:v>
                </c:pt>
                <c:pt idx="6124">
                  <c:v>10.098613886533611</c:v>
                </c:pt>
                <c:pt idx="6125">
                  <c:v>10.098613886533611</c:v>
                </c:pt>
                <c:pt idx="6126">
                  <c:v>10.098613886533611</c:v>
                </c:pt>
                <c:pt idx="6127">
                  <c:v>10.098613886533611</c:v>
                </c:pt>
                <c:pt idx="6128">
                  <c:v>10.098613886533611</c:v>
                </c:pt>
                <c:pt idx="6129">
                  <c:v>10.098613886533611</c:v>
                </c:pt>
                <c:pt idx="6130">
                  <c:v>10.098613886533611</c:v>
                </c:pt>
                <c:pt idx="6131">
                  <c:v>10.098613886533611</c:v>
                </c:pt>
                <c:pt idx="6132">
                  <c:v>10.098613886533611</c:v>
                </c:pt>
                <c:pt idx="6133">
                  <c:v>10.098613886533611</c:v>
                </c:pt>
                <c:pt idx="6134">
                  <c:v>10.098613886533611</c:v>
                </c:pt>
                <c:pt idx="6135">
                  <c:v>10.098613886533611</c:v>
                </c:pt>
                <c:pt idx="6136">
                  <c:v>10.098613886533611</c:v>
                </c:pt>
                <c:pt idx="6137">
                  <c:v>10.098613886533611</c:v>
                </c:pt>
                <c:pt idx="6138">
                  <c:v>10.098613886533611</c:v>
                </c:pt>
                <c:pt idx="6139">
                  <c:v>10.098613886533611</c:v>
                </c:pt>
                <c:pt idx="6140">
                  <c:v>10.098613886533611</c:v>
                </c:pt>
                <c:pt idx="6141">
                  <c:v>10.098613886533611</c:v>
                </c:pt>
                <c:pt idx="6142">
                  <c:v>10.098613886533611</c:v>
                </c:pt>
                <c:pt idx="6143">
                  <c:v>10.098613886533611</c:v>
                </c:pt>
                <c:pt idx="6144">
                  <c:v>10.098613886533611</c:v>
                </c:pt>
                <c:pt idx="6145">
                  <c:v>10.098613886533611</c:v>
                </c:pt>
                <c:pt idx="6146">
                  <c:v>10.098613886533611</c:v>
                </c:pt>
                <c:pt idx="6147">
                  <c:v>10.098613886533611</c:v>
                </c:pt>
                <c:pt idx="6148">
                  <c:v>10.098613886533611</c:v>
                </c:pt>
                <c:pt idx="6149">
                  <c:v>10.098613886533611</c:v>
                </c:pt>
                <c:pt idx="6150">
                  <c:v>10.098613886533611</c:v>
                </c:pt>
                <c:pt idx="6151">
                  <c:v>10.098613886533611</c:v>
                </c:pt>
                <c:pt idx="6152">
                  <c:v>10.098613886533611</c:v>
                </c:pt>
                <c:pt idx="6153">
                  <c:v>10.098613886533611</c:v>
                </c:pt>
                <c:pt idx="6154">
                  <c:v>10.098613886533611</c:v>
                </c:pt>
                <c:pt idx="6155">
                  <c:v>10.098613886533611</c:v>
                </c:pt>
                <c:pt idx="6156">
                  <c:v>10.098613886533611</c:v>
                </c:pt>
                <c:pt idx="6157">
                  <c:v>10.098613886533611</c:v>
                </c:pt>
                <c:pt idx="6158">
                  <c:v>10.098613886533611</c:v>
                </c:pt>
                <c:pt idx="6159">
                  <c:v>10.098613886533611</c:v>
                </c:pt>
                <c:pt idx="6160">
                  <c:v>10.098613886533611</c:v>
                </c:pt>
                <c:pt idx="6161">
                  <c:v>10.098613886533611</c:v>
                </c:pt>
                <c:pt idx="6162">
                  <c:v>10.098613886533611</c:v>
                </c:pt>
                <c:pt idx="6163">
                  <c:v>10.098613886533611</c:v>
                </c:pt>
                <c:pt idx="6164">
                  <c:v>10.098613886533611</c:v>
                </c:pt>
                <c:pt idx="6165">
                  <c:v>10.098613886533611</c:v>
                </c:pt>
                <c:pt idx="6166">
                  <c:v>10.098613886533611</c:v>
                </c:pt>
                <c:pt idx="6167">
                  <c:v>10.098613886533611</c:v>
                </c:pt>
                <c:pt idx="6168">
                  <c:v>10.098613886533611</c:v>
                </c:pt>
                <c:pt idx="6169">
                  <c:v>10.098613886533611</c:v>
                </c:pt>
                <c:pt idx="6170">
                  <c:v>10.098613886533611</c:v>
                </c:pt>
                <c:pt idx="6171">
                  <c:v>10.098613886533611</c:v>
                </c:pt>
                <c:pt idx="6172">
                  <c:v>10.098613886533611</c:v>
                </c:pt>
                <c:pt idx="6173">
                  <c:v>10.098613886533611</c:v>
                </c:pt>
                <c:pt idx="6174">
                  <c:v>10.098613886533611</c:v>
                </c:pt>
                <c:pt idx="6175">
                  <c:v>10.098613886533611</c:v>
                </c:pt>
                <c:pt idx="6176">
                  <c:v>10.098613886533611</c:v>
                </c:pt>
                <c:pt idx="6177">
                  <c:v>10.098613886533611</c:v>
                </c:pt>
                <c:pt idx="6178">
                  <c:v>10.098613886533611</c:v>
                </c:pt>
                <c:pt idx="6179">
                  <c:v>10.098613886533611</c:v>
                </c:pt>
                <c:pt idx="6180">
                  <c:v>10.098613886533611</c:v>
                </c:pt>
                <c:pt idx="6181">
                  <c:v>10.098613886533611</c:v>
                </c:pt>
                <c:pt idx="6182">
                  <c:v>10.098613886533611</c:v>
                </c:pt>
                <c:pt idx="6183">
                  <c:v>10.098613886533611</c:v>
                </c:pt>
                <c:pt idx="6184">
                  <c:v>10.098613886533611</c:v>
                </c:pt>
                <c:pt idx="6185">
                  <c:v>10.098613886533611</c:v>
                </c:pt>
                <c:pt idx="6186">
                  <c:v>10.098613886533611</c:v>
                </c:pt>
                <c:pt idx="6187">
                  <c:v>10.098613886533611</c:v>
                </c:pt>
                <c:pt idx="6188">
                  <c:v>10.098613886533611</c:v>
                </c:pt>
                <c:pt idx="6189">
                  <c:v>10.098613886533611</c:v>
                </c:pt>
                <c:pt idx="6190">
                  <c:v>10.098613886533611</c:v>
                </c:pt>
                <c:pt idx="6191">
                  <c:v>10.098613886533611</c:v>
                </c:pt>
                <c:pt idx="6192">
                  <c:v>10.098613886533611</c:v>
                </c:pt>
                <c:pt idx="6193">
                  <c:v>10.098613886533611</c:v>
                </c:pt>
                <c:pt idx="6194">
                  <c:v>10.098613886533611</c:v>
                </c:pt>
                <c:pt idx="6195">
                  <c:v>10.098613886533611</c:v>
                </c:pt>
                <c:pt idx="6196">
                  <c:v>10.098613886533611</c:v>
                </c:pt>
                <c:pt idx="6197">
                  <c:v>10.098613886533611</c:v>
                </c:pt>
                <c:pt idx="6198">
                  <c:v>10.098613886533611</c:v>
                </c:pt>
                <c:pt idx="6199">
                  <c:v>10.098613886533611</c:v>
                </c:pt>
                <c:pt idx="6200">
                  <c:v>10.098613886533611</c:v>
                </c:pt>
                <c:pt idx="6201">
                  <c:v>10.098613886533611</c:v>
                </c:pt>
                <c:pt idx="6202">
                  <c:v>10.098613886533611</c:v>
                </c:pt>
                <c:pt idx="6203">
                  <c:v>10.098613886533611</c:v>
                </c:pt>
                <c:pt idx="6204">
                  <c:v>10.098613886533611</c:v>
                </c:pt>
                <c:pt idx="6205">
                  <c:v>10.098613886533611</c:v>
                </c:pt>
                <c:pt idx="6206">
                  <c:v>10.098613886533611</c:v>
                </c:pt>
                <c:pt idx="6207">
                  <c:v>10.098613886533611</c:v>
                </c:pt>
                <c:pt idx="6208">
                  <c:v>10.098613886533611</c:v>
                </c:pt>
                <c:pt idx="6209">
                  <c:v>10.098613886533611</c:v>
                </c:pt>
                <c:pt idx="6210">
                  <c:v>10.098613886533611</c:v>
                </c:pt>
                <c:pt idx="6211">
                  <c:v>10.098613886533611</c:v>
                </c:pt>
                <c:pt idx="6212">
                  <c:v>10.098613886533611</c:v>
                </c:pt>
                <c:pt idx="6213">
                  <c:v>10.098613886533611</c:v>
                </c:pt>
                <c:pt idx="6214">
                  <c:v>10.098613886533611</c:v>
                </c:pt>
                <c:pt idx="6215">
                  <c:v>10.098613886533611</c:v>
                </c:pt>
                <c:pt idx="6216">
                  <c:v>10.098613886533611</c:v>
                </c:pt>
                <c:pt idx="6217">
                  <c:v>10.098613886533611</c:v>
                </c:pt>
                <c:pt idx="6218">
                  <c:v>10.098613886533611</c:v>
                </c:pt>
                <c:pt idx="6219">
                  <c:v>10.098613886533611</c:v>
                </c:pt>
                <c:pt idx="6220">
                  <c:v>10.098613886533611</c:v>
                </c:pt>
                <c:pt idx="6221">
                  <c:v>10.098613886533611</c:v>
                </c:pt>
                <c:pt idx="6222">
                  <c:v>10.098613886533611</c:v>
                </c:pt>
                <c:pt idx="6223">
                  <c:v>10.098613886533611</c:v>
                </c:pt>
                <c:pt idx="6224">
                  <c:v>10.098613886533611</c:v>
                </c:pt>
                <c:pt idx="6225">
                  <c:v>10.098613886533611</c:v>
                </c:pt>
                <c:pt idx="6226">
                  <c:v>10.098613886533611</c:v>
                </c:pt>
                <c:pt idx="6227">
                  <c:v>10.098613886533611</c:v>
                </c:pt>
                <c:pt idx="6228">
                  <c:v>10.098613886533611</c:v>
                </c:pt>
                <c:pt idx="6229">
                  <c:v>10.098613886533611</c:v>
                </c:pt>
                <c:pt idx="6230">
                  <c:v>10.098613886533611</c:v>
                </c:pt>
                <c:pt idx="6231">
                  <c:v>10.098613886533611</c:v>
                </c:pt>
                <c:pt idx="6232">
                  <c:v>10.098613886533611</c:v>
                </c:pt>
                <c:pt idx="6233">
                  <c:v>10.098613886533611</c:v>
                </c:pt>
                <c:pt idx="6234">
                  <c:v>10.098613886533611</c:v>
                </c:pt>
                <c:pt idx="6235">
                  <c:v>10.098613886533611</c:v>
                </c:pt>
                <c:pt idx="6236">
                  <c:v>10.098613886533611</c:v>
                </c:pt>
                <c:pt idx="6237">
                  <c:v>10.098613886533611</c:v>
                </c:pt>
                <c:pt idx="6238">
                  <c:v>10.098613886533611</c:v>
                </c:pt>
                <c:pt idx="6239">
                  <c:v>10.098613886533611</c:v>
                </c:pt>
                <c:pt idx="6240">
                  <c:v>10.098613886533611</c:v>
                </c:pt>
                <c:pt idx="6241">
                  <c:v>10.098613886533611</c:v>
                </c:pt>
                <c:pt idx="6242">
                  <c:v>10.098613886533611</c:v>
                </c:pt>
                <c:pt idx="6243">
                  <c:v>10.098613886533611</c:v>
                </c:pt>
                <c:pt idx="6244">
                  <c:v>10.098613886533611</c:v>
                </c:pt>
                <c:pt idx="6245">
                  <c:v>10.098613886533611</c:v>
                </c:pt>
                <c:pt idx="6246">
                  <c:v>10.098613886533611</c:v>
                </c:pt>
                <c:pt idx="6247">
                  <c:v>10.098613886533611</c:v>
                </c:pt>
                <c:pt idx="6248">
                  <c:v>10.098613886533611</c:v>
                </c:pt>
                <c:pt idx="6249">
                  <c:v>10.098613886533611</c:v>
                </c:pt>
                <c:pt idx="6250">
                  <c:v>10.098613886533611</c:v>
                </c:pt>
                <c:pt idx="6251">
                  <c:v>10.098613886533611</c:v>
                </c:pt>
                <c:pt idx="6252">
                  <c:v>10.098613886533611</c:v>
                </c:pt>
                <c:pt idx="6253">
                  <c:v>10.098613886533611</c:v>
                </c:pt>
                <c:pt idx="6254">
                  <c:v>10.098613886533611</c:v>
                </c:pt>
                <c:pt idx="6255">
                  <c:v>10.098613886533611</c:v>
                </c:pt>
                <c:pt idx="6256">
                  <c:v>10.098613886533611</c:v>
                </c:pt>
                <c:pt idx="6257">
                  <c:v>10.098613886533611</c:v>
                </c:pt>
                <c:pt idx="6258">
                  <c:v>10.098613886533611</c:v>
                </c:pt>
                <c:pt idx="6259">
                  <c:v>10.098613886533611</c:v>
                </c:pt>
                <c:pt idx="6260">
                  <c:v>10.098613886533611</c:v>
                </c:pt>
                <c:pt idx="6261">
                  <c:v>10.098613886533611</c:v>
                </c:pt>
                <c:pt idx="6262">
                  <c:v>10.098613886533611</c:v>
                </c:pt>
                <c:pt idx="6263">
                  <c:v>10.098613886533611</c:v>
                </c:pt>
                <c:pt idx="6264">
                  <c:v>10.098613886533611</c:v>
                </c:pt>
                <c:pt idx="6265">
                  <c:v>10.098613886533611</c:v>
                </c:pt>
                <c:pt idx="6266">
                  <c:v>10.098613886533611</c:v>
                </c:pt>
                <c:pt idx="6267">
                  <c:v>10.098613886533611</c:v>
                </c:pt>
                <c:pt idx="6268">
                  <c:v>10.098613886533611</c:v>
                </c:pt>
                <c:pt idx="6269">
                  <c:v>10.098613886533611</c:v>
                </c:pt>
                <c:pt idx="6270">
                  <c:v>10.098613886533611</c:v>
                </c:pt>
                <c:pt idx="6271">
                  <c:v>10.098613886533611</c:v>
                </c:pt>
                <c:pt idx="6272">
                  <c:v>10.098613886533611</c:v>
                </c:pt>
                <c:pt idx="6273">
                  <c:v>10.098613886533611</c:v>
                </c:pt>
                <c:pt idx="6274">
                  <c:v>10.098613886533611</c:v>
                </c:pt>
                <c:pt idx="6275">
                  <c:v>10.098613886533611</c:v>
                </c:pt>
                <c:pt idx="6276">
                  <c:v>10.098613886533611</c:v>
                </c:pt>
                <c:pt idx="6277">
                  <c:v>10.098613886533611</c:v>
                </c:pt>
                <c:pt idx="6278">
                  <c:v>10.098613886533611</c:v>
                </c:pt>
                <c:pt idx="6279">
                  <c:v>10.098613886533611</c:v>
                </c:pt>
                <c:pt idx="6280">
                  <c:v>10.098613886533611</c:v>
                </c:pt>
                <c:pt idx="6281">
                  <c:v>10.098613886533611</c:v>
                </c:pt>
                <c:pt idx="6282">
                  <c:v>10.098613886533611</c:v>
                </c:pt>
                <c:pt idx="6283">
                  <c:v>10.098613886533611</c:v>
                </c:pt>
                <c:pt idx="6284">
                  <c:v>10.098613886533611</c:v>
                </c:pt>
                <c:pt idx="6285">
                  <c:v>10.098613886533611</c:v>
                </c:pt>
                <c:pt idx="6286">
                  <c:v>10.098613886533611</c:v>
                </c:pt>
                <c:pt idx="6287">
                  <c:v>10.098613886533611</c:v>
                </c:pt>
                <c:pt idx="6288">
                  <c:v>10.098613886533611</c:v>
                </c:pt>
                <c:pt idx="6289">
                  <c:v>10.098613886533611</c:v>
                </c:pt>
                <c:pt idx="6290">
                  <c:v>10.098613886533611</c:v>
                </c:pt>
                <c:pt idx="6291">
                  <c:v>10.098613886533611</c:v>
                </c:pt>
                <c:pt idx="6292">
                  <c:v>10.098613886533611</c:v>
                </c:pt>
                <c:pt idx="6293">
                  <c:v>10.098613886533611</c:v>
                </c:pt>
                <c:pt idx="6294">
                  <c:v>10.098613886533611</c:v>
                </c:pt>
                <c:pt idx="6295">
                  <c:v>10.098613886533611</c:v>
                </c:pt>
                <c:pt idx="6296">
                  <c:v>10.098613886533611</c:v>
                </c:pt>
                <c:pt idx="6297">
                  <c:v>10.098613886533611</c:v>
                </c:pt>
                <c:pt idx="6298">
                  <c:v>10.098613886533611</c:v>
                </c:pt>
                <c:pt idx="6299">
                  <c:v>10.098613886533611</c:v>
                </c:pt>
                <c:pt idx="6300">
                  <c:v>10.098613886533611</c:v>
                </c:pt>
                <c:pt idx="6301">
                  <c:v>10.098613886533611</c:v>
                </c:pt>
                <c:pt idx="6302">
                  <c:v>10.098613886533611</c:v>
                </c:pt>
                <c:pt idx="6303">
                  <c:v>10.098613886533611</c:v>
                </c:pt>
                <c:pt idx="6304">
                  <c:v>10.098613886533611</c:v>
                </c:pt>
                <c:pt idx="6305">
                  <c:v>10.098613886533611</c:v>
                </c:pt>
                <c:pt idx="6306">
                  <c:v>10.098613886533611</c:v>
                </c:pt>
                <c:pt idx="6307">
                  <c:v>10.098613886533611</c:v>
                </c:pt>
                <c:pt idx="6308">
                  <c:v>10.098613886533611</c:v>
                </c:pt>
                <c:pt idx="6309">
                  <c:v>10.098613886533611</c:v>
                </c:pt>
                <c:pt idx="6310">
                  <c:v>10.098613886533611</c:v>
                </c:pt>
                <c:pt idx="6311">
                  <c:v>10.098613886533611</c:v>
                </c:pt>
                <c:pt idx="6312">
                  <c:v>10.098613886533611</c:v>
                </c:pt>
                <c:pt idx="6313">
                  <c:v>10.098613886533611</c:v>
                </c:pt>
                <c:pt idx="6314">
                  <c:v>10.098613886533611</c:v>
                </c:pt>
                <c:pt idx="6315">
                  <c:v>10.098613886533611</c:v>
                </c:pt>
                <c:pt idx="6316">
                  <c:v>10.098613886533611</c:v>
                </c:pt>
                <c:pt idx="6317">
                  <c:v>10.098613886533611</c:v>
                </c:pt>
                <c:pt idx="6318">
                  <c:v>10.098613886533611</c:v>
                </c:pt>
                <c:pt idx="6319">
                  <c:v>10.098613886533611</c:v>
                </c:pt>
                <c:pt idx="6320">
                  <c:v>10.098613886533611</c:v>
                </c:pt>
                <c:pt idx="6321">
                  <c:v>10.098613886533611</c:v>
                </c:pt>
                <c:pt idx="6322">
                  <c:v>10.098613886533611</c:v>
                </c:pt>
                <c:pt idx="6323">
                  <c:v>10.098613886533611</c:v>
                </c:pt>
                <c:pt idx="6324">
                  <c:v>10.098613886533611</c:v>
                </c:pt>
                <c:pt idx="6325">
                  <c:v>10.098613886533611</c:v>
                </c:pt>
                <c:pt idx="6326">
                  <c:v>10.098613886533611</c:v>
                </c:pt>
                <c:pt idx="6327">
                  <c:v>10.098613886533611</c:v>
                </c:pt>
                <c:pt idx="6328">
                  <c:v>10.098613886533611</c:v>
                </c:pt>
                <c:pt idx="6329">
                  <c:v>10.098613886533611</c:v>
                </c:pt>
                <c:pt idx="6330">
                  <c:v>10.098613886533611</c:v>
                </c:pt>
                <c:pt idx="6331">
                  <c:v>10.098613886533611</c:v>
                </c:pt>
                <c:pt idx="6332">
                  <c:v>10.098613886533611</c:v>
                </c:pt>
                <c:pt idx="6333">
                  <c:v>10.098613886533611</c:v>
                </c:pt>
                <c:pt idx="6334">
                  <c:v>10.098613886533611</c:v>
                </c:pt>
                <c:pt idx="6335">
                  <c:v>10.098613886533611</c:v>
                </c:pt>
                <c:pt idx="6336">
                  <c:v>10.098613886533611</c:v>
                </c:pt>
                <c:pt idx="6337">
                  <c:v>10.098613886533611</c:v>
                </c:pt>
                <c:pt idx="6338">
                  <c:v>10.098613886533611</c:v>
                </c:pt>
                <c:pt idx="6339">
                  <c:v>10.098613886533611</c:v>
                </c:pt>
                <c:pt idx="6340">
                  <c:v>10.098613886533611</c:v>
                </c:pt>
                <c:pt idx="6341">
                  <c:v>10.098613886533611</c:v>
                </c:pt>
                <c:pt idx="6342">
                  <c:v>10.098613886533611</c:v>
                </c:pt>
                <c:pt idx="6343">
                  <c:v>10.098613886533611</c:v>
                </c:pt>
                <c:pt idx="6344">
                  <c:v>10.098613886533611</c:v>
                </c:pt>
                <c:pt idx="6345">
                  <c:v>10.098613886533611</c:v>
                </c:pt>
                <c:pt idx="6346">
                  <c:v>10.098613886533611</c:v>
                </c:pt>
                <c:pt idx="6347">
                  <c:v>10.098613886533611</c:v>
                </c:pt>
                <c:pt idx="6348">
                  <c:v>10.098613886533611</c:v>
                </c:pt>
                <c:pt idx="6349">
                  <c:v>10.098613886533611</c:v>
                </c:pt>
                <c:pt idx="6350">
                  <c:v>10.098613886533611</c:v>
                </c:pt>
                <c:pt idx="6351">
                  <c:v>10.098613886533611</c:v>
                </c:pt>
                <c:pt idx="6352">
                  <c:v>10.098613886533611</c:v>
                </c:pt>
                <c:pt idx="6353">
                  <c:v>10.098613886533611</c:v>
                </c:pt>
                <c:pt idx="6354">
                  <c:v>10.098613886533611</c:v>
                </c:pt>
                <c:pt idx="6355">
                  <c:v>10.098613886533611</c:v>
                </c:pt>
                <c:pt idx="6356">
                  <c:v>10.098613886533611</c:v>
                </c:pt>
                <c:pt idx="6357">
                  <c:v>10.098613886533611</c:v>
                </c:pt>
                <c:pt idx="6358">
                  <c:v>10.098613886533611</c:v>
                </c:pt>
                <c:pt idx="6359">
                  <c:v>10.098613886533611</c:v>
                </c:pt>
                <c:pt idx="6360">
                  <c:v>10.098613886533611</c:v>
                </c:pt>
                <c:pt idx="6361">
                  <c:v>10.098613886533611</c:v>
                </c:pt>
                <c:pt idx="6362">
                  <c:v>10.098613886533611</c:v>
                </c:pt>
                <c:pt idx="6363">
                  <c:v>10.098613886533611</c:v>
                </c:pt>
                <c:pt idx="6364">
                  <c:v>10.098613886533611</c:v>
                </c:pt>
                <c:pt idx="6365">
                  <c:v>10.098613886533611</c:v>
                </c:pt>
                <c:pt idx="6366">
                  <c:v>10.098613886533611</c:v>
                </c:pt>
                <c:pt idx="6367">
                  <c:v>10.098613886533611</c:v>
                </c:pt>
                <c:pt idx="6368">
                  <c:v>10.098613886533611</c:v>
                </c:pt>
                <c:pt idx="6369">
                  <c:v>10.098613886533611</c:v>
                </c:pt>
                <c:pt idx="6370">
                  <c:v>10.098613886533611</c:v>
                </c:pt>
                <c:pt idx="6371">
                  <c:v>10.098613886533611</c:v>
                </c:pt>
                <c:pt idx="6372">
                  <c:v>10.098613886533611</c:v>
                </c:pt>
                <c:pt idx="6373">
                  <c:v>10.098613886533611</c:v>
                </c:pt>
                <c:pt idx="6374">
                  <c:v>10.098613886533611</c:v>
                </c:pt>
                <c:pt idx="6375">
                  <c:v>10.098613886533611</c:v>
                </c:pt>
                <c:pt idx="6376">
                  <c:v>10.098613886533611</c:v>
                </c:pt>
                <c:pt idx="6377">
                  <c:v>10.098613886533611</c:v>
                </c:pt>
                <c:pt idx="6378">
                  <c:v>10.098613886533611</c:v>
                </c:pt>
                <c:pt idx="6379">
                  <c:v>10.098613886533611</c:v>
                </c:pt>
                <c:pt idx="6380">
                  <c:v>10.098613886533611</c:v>
                </c:pt>
                <c:pt idx="6381">
                  <c:v>10.098613886533611</c:v>
                </c:pt>
                <c:pt idx="6382">
                  <c:v>10.098613886533611</c:v>
                </c:pt>
                <c:pt idx="6383">
                  <c:v>10.098613886533611</c:v>
                </c:pt>
                <c:pt idx="6384">
                  <c:v>10.098613886533611</c:v>
                </c:pt>
                <c:pt idx="6385">
                  <c:v>10.098613886533611</c:v>
                </c:pt>
                <c:pt idx="6386">
                  <c:v>10.098613886533611</c:v>
                </c:pt>
                <c:pt idx="6387">
                  <c:v>10.098613886533611</c:v>
                </c:pt>
                <c:pt idx="6388">
                  <c:v>10.098613886533611</c:v>
                </c:pt>
                <c:pt idx="6389">
                  <c:v>10.098613886533611</c:v>
                </c:pt>
                <c:pt idx="6390">
                  <c:v>10.098613886533611</c:v>
                </c:pt>
                <c:pt idx="6391">
                  <c:v>10.098613886533611</c:v>
                </c:pt>
                <c:pt idx="6392">
                  <c:v>10.098613886533611</c:v>
                </c:pt>
                <c:pt idx="6393">
                  <c:v>10.098613886533611</c:v>
                </c:pt>
                <c:pt idx="6394">
                  <c:v>10.098613886533611</c:v>
                </c:pt>
                <c:pt idx="6395">
                  <c:v>10.098613886533611</c:v>
                </c:pt>
                <c:pt idx="6396">
                  <c:v>10.098613886533611</c:v>
                </c:pt>
                <c:pt idx="6397">
                  <c:v>10.098613886533611</c:v>
                </c:pt>
                <c:pt idx="6398">
                  <c:v>10.098613886533611</c:v>
                </c:pt>
                <c:pt idx="6399">
                  <c:v>10.098613886533611</c:v>
                </c:pt>
                <c:pt idx="6400">
                  <c:v>10.098613886533611</c:v>
                </c:pt>
                <c:pt idx="6401">
                  <c:v>10.098613886533611</c:v>
                </c:pt>
                <c:pt idx="6402">
                  <c:v>10.098613886533611</c:v>
                </c:pt>
                <c:pt idx="6403">
                  <c:v>10.098613886533611</c:v>
                </c:pt>
                <c:pt idx="6404">
                  <c:v>10.098613886533611</c:v>
                </c:pt>
                <c:pt idx="6405">
                  <c:v>10.098613886533611</c:v>
                </c:pt>
                <c:pt idx="6406">
                  <c:v>10.098613886533611</c:v>
                </c:pt>
                <c:pt idx="6407">
                  <c:v>10.098613886533611</c:v>
                </c:pt>
                <c:pt idx="6408">
                  <c:v>10.098613886533611</c:v>
                </c:pt>
                <c:pt idx="6409">
                  <c:v>10.098613886533611</c:v>
                </c:pt>
                <c:pt idx="6410">
                  <c:v>10.098613886533611</c:v>
                </c:pt>
                <c:pt idx="6411">
                  <c:v>10.098613886533611</c:v>
                </c:pt>
                <c:pt idx="6412">
                  <c:v>10.098613886533611</c:v>
                </c:pt>
                <c:pt idx="6413">
                  <c:v>10.098613886533611</c:v>
                </c:pt>
                <c:pt idx="6414">
                  <c:v>10.098613886533611</c:v>
                </c:pt>
                <c:pt idx="6415">
                  <c:v>10.098613886533611</c:v>
                </c:pt>
                <c:pt idx="6416">
                  <c:v>10.098613886533611</c:v>
                </c:pt>
                <c:pt idx="6417">
                  <c:v>10.098613886533611</c:v>
                </c:pt>
                <c:pt idx="6418">
                  <c:v>10.098613886533611</c:v>
                </c:pt>
                <c:pt idx="6419">
                  <c:v>10.098613886533611</c:v>
                </c:pt>
                <c:pt idx="6420">
                  <c:v>10.098613886533611</c:v>
                </c:pt>
                <c:pt idx="6421">
                  <c:v>10.098613886533611</c:v>
                </c:pt>
                <c:pt idx="6422">
                  <c:v>10.098613886533611</c:v>
                </c:pt>
                <c:pt idx="6423">
                  <c:v>10.098613886533611</c:v>
                </c:pt>
                <c:pt idx="6424">
                  <c:v>10.098613886533611</c:v>
                </c:pt>
                <c:pt idx="6425">
                  <c:v>10.098613886533611</c:v>
                </c:pt>
                <c:pt idx="6426">
                  <c:v>10.098613886533611</c:v>
                </c:pt>
                <c:pt idx="6427">
                  <c:v>10.098613886533611</c:v>
                </c:pt>
                <c:pt idx="6428">
                  <c:v>10.098613886533611</c:v>
                </c:pt>
                <c:pt idx="6429">
                  <c:v>10.098613886533611</c:v>
                </c:pt>
                <c:pt idx="6430">
                  <c:v>10.098613886533611</c:v>
                </c:pt>
                <c:pt idx="6431">
                  <c:v>10.098613886533611</c:v>
                </c:pt>
                <c:pt idx="6432">
                  <c:v>10.098613886533611</c:v>
                </c:pt>
                <c:pt idx="6433">
                  <c:v>10.098613886533611</c:v>
                </c:pt>
                <c:pt idx="6434">
                  <c:v>10.098613886533611</c:v>
                </c:pt>
                <c:pt idx="6435">
                  <c:v>10.098613886533611</c:v>
                </c:pt>
                <c:pt idx="6436">
                  <c:v>10.098613886533611</c:v>
                </c:pt>
                <c:pt idx="6437">
                  <c:v>10.098613886533611</c:v>
                </c:pt>
                <c:pt idx="6438">
                  <c:v>10.098613886533611</c:v>
                </c:pt>
                <c:pt idx="6439">
                  <c:v>10.098613886533611</c:v>
                </c:pt>
                <c:pt idx="6440">
                  <c:v>10.098613886533611</c:v>
                </c:pt>
                <c:pt idx="6441">
                  <c:v>10.098613886533611</c:v>
                </c:pt>
                <c:pt idx="6442">
                  <c:v>10.098613886533611</c:v>
                </c:pt>
                <c:pt idx="6443">
                  <c:v>10.098613886533611</c:v>
                </c:pt>
                <c:pt idx="6444">
                  <c:v>10.098613886533611</c:v>
                </c:pt>
                <c:pt idx="6445">
                  <c:v>10.098613886533611</c:v>
                </c:pt>
                <c:pt idx="6446">
                  <c:v>10.098613886533611</c:v>
                </c:pt>
                <c:pt idx="6447">
                  <c:v>10.098613886533611</c:v>
                </c:pt>
                <c:pt idx="6448">
                  <c:v>10.098613886533611</c:v>
                </c:pt>
                <c:pt idx="6449">
                  <c:v>10.098613886533611</c:v>
                </c:pt>
                <c:pt idx="6450">
                  <c:v>10.098613886533611</c:v>
                </c:pt>
                <c:pt idx="6451">
                  <c:v>10.098613886533611</c:v>
                </c:pt>
                <c:pt idx="6452">
                  <c:v>10.098613886533611</c:v>
                </c:pt>
                <c:pt idx="6453">
                  <c:v>10.098613886533611</c:v>
                </c:pt>
                <c:pt idx="6454">
                  <c:v>10.098613886533611</c:v>
                </c:pt>
                <c:pt idx="6455">
                  <c:v>10.098613886533611</c:v>
                </c:pt>
                <c:pt idx="6456">
                  <c:v>10.098613886533611</c:v>
                </c:pt>
                <c:pt idx="6457">
                  <c:v>10.098613886533611</c:v>
                </c:pt>
                <c:pt idx="6458">
                  <c:v>10.098613886533611</c:v>
                </c:pt>
                <c:pt idx="6459">
                  <c:v>10.098613886533611</c:v>
                </c:pt>
                <c:pt idx="6460">
                  <c:v>10.098613886533611</c:v>
                </c:pt>
                <c:pt idx="6461">
                  <c:v>10.098613886533611</c:v>
                </c:pt>
                <c:pt idx="6462">
                  <c:v>10.098613886533611</c:v>
                </c:pt>
                <c:pt idx="6463">
                  <c:v>10.098613886533611</c:v>
                </c:pt>
                <c:pt idx="6464">
                  <c:v>10.098613886533611</c:v>
                </c:pt>
                <c:pt idx="6465">
                  <c:v>10.098613886533611</c:v>
                </c:pt>
                <c:pt idx="6466">
                  <c:v>10.098613886533611</c:v>
                </c:pt>
                <c:pt idx="6467">
                  <c:v>10.098613886533611</c:v>
                </c:pt>
                <c:pt idx="6468">
                  <c:v>10.098613886533611</c:v>
                </c:pt>
                <c:pt idx="6469">
                  <c:v>10.098613886533611</c:v>
                </c:pt>
                <c:pt idx="6470">
                  <c:v>10.098613886533611</c:v>
                </c:pt>
                <c:pt idx="6471">
                  <c:v>10.098613886533611</c:v>
                </c:pt>
                <c:pt idx="6472">
                  <c:v>10.098613886533611</c:v>
                </c:pt>
                <c:pt idx="6473">
                  <c:v>10.098613886533611</c:v>
                </c:pt>
                <c:pt idx="6474">
                  <c:v>10.098613886533611</c:v>
                </c:pt>
                <c:pt idx="6475">
                  <c:v>10.098613886533611</c:v>
                </c:pt>
                <c:pt idx="6476">
                  <c:v>10.098613886533611</c:v>
                </c:pt>
                <c:pt idx="6477">
                  <c:v>10.098613886533611</c:v>
                </c:pt>
                <c:pt idx="6478">
                  <c:v>10.098613886533611</c:v>
                </c:pt>
                <c:pt idx="6479">
                  <c:v>10.098613886533611</c:v>
                </c:pt>
                <c:pt idx="6480">
                  <c:v>10.098613886533611</c:v>
                </c:pt>
                <c:pt idx="6481">
                  <c:v>10.098613886533611</c:v>
                </c:pt>
                <c:pt idx="6482">
                  <c:v>10.098613886533611</c:v>
                </c:pt>
                <c:pt idx="6483">
                  <c:v>10.098613886533611</c:v>
                </c:pt>
                <c:pt idx="6484">
                  <c:v>10.098613886533611</c:v>
                </c:pt>
                <c:pt idx="6485">
                  <c:v>10.098613886533611</c:v>
                </c:pt>
                <c:pt idx="6486">
                  <c:v>10.098613886533611</c:v>
                </c:pt>
                <c:pt idx="6487">
                  <c:v>10.098613886533611</c:v>
                </c:pt>
                <c:pt idx="6488">
                  <c:v>10.098613886533611</c:v>
                </c:pt>
                <c:pt idx="6489">
                  <c:v>10.098613886533611</c:v>
                </c:pt>
                <c:pt idx="6490">
                  <c:v>10.098613886533611</c:v>
                </c:pt>
                <c:pt idx="6491">
                  <c:v>10.098613886533611</c:v>
                </c:pt>
                <c:pt idx="6492">
                  <c:v>10.098613886533611</c:v>
                </c:pt>
                <c:pt idx="6493">
                  <c:v>10.098613886533611</c:v>
                </c:pt>
                <c:pt idx="6494">
                  <c:v>10.098613886533611</c:v>
                </c:pt>
                <c:pt idx="6495">
                  <c:v>10.098613886533611</c:v>
                </c:pt>
                <c:pt idx="6496">
                  <c:v>10.098613886533611</c:v>
                </c:pt>
                <c:pt idx="6497">
                  <c:v>10.098613886533611</c:v>
                </c:pt>
                <c:pt idx="6498">
                  <c:v>10.098613886533611</c:v>
                </c:pt>
                <c:pt idx="6499">
                  <c:v>10.098613886533611</c:v>
                </c:pt>
                <c:pt idx="6500">
                  <c:v>10.098613886533611</c:v>
                </c:pt>
                <c:pt idx="6501">
                  <c:v>10.098613886533611</c:v>
                </c:pt>
                <c:pt idx="6502">
                  <c:v>10.098613886533611</c:v>
                </c:pt>
                <c:pt idx="6503">
                  <c:v>10.098613886533611</c:v>
                </c:pt>
                <c:pt idx="6504">
                  <c:v>10.098613886533611</c:v>
                </c:pt>
                <c:pt idx="6505">
                  <c:v>10.098613886533611</c:v>
                </c:pt>
                <c:pt idx="6506">
                  <c:v>10.098613886533611</c:v>
                </c:pt>
                <c:pt idx="6507">
                  <c:v>10.098613886533611</c:v>
                </c:pt>
                <c:pt idx="6508">
                  <c:v>10.098613886533611</c:v>
                </c:pt>
                <c:pt idx="6509">
                  <c:v>10.098613886533611</c:v>
                </c:pt>
                <c:pt idx="6510">
                  <c:v>10.098613886533611</c:v>
                </c:pt>
                <c:pt idx="6511">
                  <c:v>10.098613886533611</c:v>
                </c:pt>
                <c:pt idx="6512">
                  <c:v>10.098613886533611</c:v>
                </c:pt>
                <c:pt idx="6513">
                  <c:v>10.098613886533611</c:v>
                </c:pt>
                <c:pt idx="6514">
                  <c:v>10.098613886533611</c:v>
                </c:pt>
                <c:pt idx="6515">
                  <c:v>10.098613886533611</c:v>
                </c:pt>
                <c:pt idx="6516">
                  <c:v>10.098613886533611</c:v>
                </c:pt>
                <c:pt idx="6517">
                  <c:v>10.098613886533611</c:v>
                </c:pt>
                <c:pt idx="6518">
                  <c:v>10.098613886533611</c:v>
                </c:pt>
                <c:pt idx="6519">
                  <c:v>10.098613886533611</c:v>
                </c:pt>
                <c:pt idx="6520">
                  <c:v>10.098613886533611</c:v>
                </c:pt>
                <c:pt idx="6521">
                  <c:v>10.098613886533611</c:v>
                </c:pt>
                <c:pt idx="6522">
                  <c:v>10.098613886533611</c:v>
                </c:pt>
                <c:pt idx="6523">
                  <c:v>10.098613886533611</c:v>
                </c:pt>
                <c:pt idx="6524">
                  <c:v>10.098613886533611</c:v>
                </c:pt>
                <c:pt idx="6525">
                  <c:v>10.098613886533611</c:v>
                </c:pt>
                <c:pt idx="6526">
                  <c:v>10.098613886533611</c:v>
                </c:pt>
                <c:pt idx="6527">
                  <c:v>10.098613886533611</c:v>
                </c:pt>
                <c:pt idx="6528">
                  <c:v>10.098613886533611</c:v>
                </c:pt>
                <c:pt idx="6529">
                  <c:v>10.098613886533611</c:v>
                </c:pt>
                <c:pt idx="6530">
                  <c:v>10.098613886533611</c:v>
                </c:pt>
                <c:pt idx="6531">
                  <c:v>10.098613886533611</c:v>
                </c:pt>
                <c:pt idx="6532">
                  <c:v>10.098613886533611</c:v>
                </c:pt>
                <c:pt idx="6533">
                  <c:v>10.098613886533611</c:v>
                </c:pt>
                <c:pt idx="6534">
                  <c:v>10.098613886533611</c:v>
                </c:pt>
                <c:pt idx="6535">
                  <c:v>10.098613886533611</c:v>
                </c:pt>
                <c:pt idx="6536">
                  <c:v>10.098613886533611</c:v>
                </c:pt>
                <c:pt idx="6537">
                  <c:v>10.098613886533611</c:v>
                </c:pt>
                <c:pt idx="6538">
                  <c:v>10.098613886533611</c:v>
                </c:pt>
                <c:pt idx="6539">
                  <c:v>10.098613886533611</c:v>
                </c:pt>
                <c:pt idx="6540">
                  <c:v>10.098613886533611</c:v>
                </c:pt>
                <c:pt idx="6541">
                  <c:v>10.098613886533611</c:v>
                </c:pt>
                <c:pt idx="6542">
                  <c:v>10.098613886533611</c:v>
                </c:pt>
                <c:pt idx="6543">
                  <c:v>10.098613886533611</c:v>
                </c:pt>
                <c:pt idx="6544">
                  <c:v>10.098613886533611</c:v>
                </c:pt>
                <c:pt idx="6545">
                  <c:v>10.098613886533611</c:v>
                </c:pt>
                <c:pt idx="6546">
                  <c:v>10.098613886533611</c:v>
                </c:pt>
                <c:pt idx="6547">
                  <c:v>10.098613886533611</c:v>
                </c:pt>
                <c:pt idx="6548">
                  <c:v>10.098613886533611</c:v>
                </c:pt>
                <c:pt idx="6549">
                  <c:v>10.098613886533611</c:v>
                </c:pt>
                <c:pt idx="6550">
                  <c:v>10.098613886533611</c:v>
                </c:pt>
                <c:pt idx="6551">
                  <c:v>10.098613886533611</c:v>
                </c:pt>
                <c:pt idx="6552">
                  <c:v>10.098613886533611</c:v>
                </c:pt>
                <c:pt idx="6553">
                  <c:v>10.098613886533611</c:v>
                </c:pt>
                <c:pt idx="6554">
                  <c:v>10.098613886533611</c:v>
                </c:pt>
                <c:pt idx="6555">
                  <c:v>10.098613886533611</c:v>
                </c:pt>
                <c:pt idx="6556">
                  <c:v>10.098613886533611</c:v>
                </c:pt>
                <c:pt idx="6557">
                  <c:v>10.098613886533611</c:v>
                </c:pt>
                <c:pt idx="6558">
                  <c:v>10.098613886533611</c:v>
                </c:pt>
                <c:pt idx="6559">
                  <c:v>10.098613886533611</c:v>
                </c:pt>
                <c:pt idx="6560">
                  <c:v>10.098613886533611</c:v>
                </c:pt>
                <c:pt idx="6561">
                  <c:v>10.098613886533611</c:v>
                </c:pt>
                <c:pt idx="6562">
                  <c:v>10.098613886533611</c:v>
                </c:pt>
                <c:pt idx="6563">
                  <c:v>10.098613886533611</c:v>
                </c:pt>
                <c:pt idx="6564">
                  <c:v>10.098613886533611</c:v>
                </c:pt>
                <c:pt idx="6565">
                  <c:v>10.098613886533611</c:v>
                </c:pt>
                <c:pt idx="6566">
                  <c:v>10.098613886533611</c:v>
                </c:pt>
                <c:pt idx="6567">
                  <c:v>10.098613886533611</c:v>
                </c:pt>
                <c:pt idx="6568">
                  <c:v>10.098613886533611</c:v>
                </c:pt>
                <c:pt idx="6569">
                  <c:v>10.098613886533611</c:v>
                </c:pt>
                <c:pt idx="6570">
                  <c:v>10.098613886533611</c:v>
                </c:pt>
                <c:pt idx="6571">
                  <c:v>10.098613886533611</c:v>
                </c:pt>
                <c:pt idx="6572">
                  <c:v>10.098613886533611</c:v>
                </c:pt>
                <c:pt idx="6573">
                  <c:v>10.098613886533611</c:v>
                </c:pt>
                <c:pt idx="6574">
                  <c:v>10.098613886533611</c:v>
                </c:pt>
                <c:pt idx="6575">
                  <c:v>10.098613886533611</c:v>
                </c:pt>
                <c:pt idx="6576">
                  <c:v>10.098613886533611</c:v>
                </c:pt>
                <c:pt idx="6577">
                  <c:v>10.098613886533611</c:v>
                </c:pt>
                <c:pt idx="6578">
                  <c:v>10.098613886533611</c:v>
                </c:pt>
                <c:pt idx="6579">
                  <c:v>10.098613886533611</c:v>
                </c:pt>
                <c:pt idx="6580">
                  <c:v>10.098613886533611</c:v>
                </c:pt>
                <c:pt idx="6581">
                  <c:v>10.098613886533611</c:v>
                </c:pt>
                <c:pt idx="6582">
                  <c:v>10.098613886533611</c:v>
                </c:pt>
                <c:pt idx="6583">
                  <c:v>10.098613886533611</c:v>
                </c:pt>
                <c:pt idx="6584">
                  <c:v>10.098613886533611</c:v>
                </c:pt>
                <c:pt idx="6585">
                  <c:v>10.098613886533611</c:v>
                </c:pt>
                <c:pt idx="6586">
                  <c:v>10.098613886533611</c:v>
                </c:pt>
                <c:pt idx="6587">
                  <c:v>10.098613886533611</c:v>
                </c:pt>
                <c:pt idx="6588">
                  <c:v>10.098613886533611</c:v>
                </c:pt>
                <c:pt idx="6589">
                  <c:v>10.098613886533611</c:v>
                </c:pt>
                <c:pt idx="6590">
                  <c:v>10.098613886533611</c:v>
                </c:pt>
                <c:pt idx="6591">
                  <c:v>10.098613886533611</c:v>
                </c:pt>
                <c:pt idx="6592">
                  <c:v>10.098613886533611</c:v>
                </c:pt>
                <c:pt idx="6593">
                  <c:v>10.098613886533611</c:v>
                </c:pt>
                <c:pt idx="6594">
                  <c:v>10.098613886533611</c:v>
                </c:pt>
                <c:pt idx="6595">
                  <c:v>10.098613886533611</c:v>
                </c:pt>
                <c:pt idx="6596">
                  <c:v>10.098613886533611</c:v>
                </c:pt>
                <c:pt idx="6597">
                  <c:v>10.098613886533611</c:v>
                </c:pt>
                <c:pt idx="6598">
                  <c:v>10.098613886533611</c:v>
                </c:pt>
                <c:pt idx="6599">
                  <c:v>10.098613886533611</c:v>
                </c:pt>
                <c:pt idx="6600">
                  <c:v>10.098613886533611</c:v>
                </c:pt>
                <c:pt idx="6601">
                  <c:v>10.098613886533611</c:v>
                </c:pt>
                <c:pt idx="6602">
                  <c:v>10.098613886533611</c:v>
                </c:pt>
                <c:pt idx="6603">
                  <c:v>10.098613886533611</c:v>
                </c:pt>
                <c:pt idx="6604">
                  <c:v>10.098613886533611</c:v>
                </c:pt>
                <c:pt idx="6605">
                  <c:v>10.098613886533611</c:v>
                </c:pt>
                <c:pt idx="6606">
                  <c:v>10.098613886533611</c:v>
                </c:pt>
                <c:pt idx="6607">
                  <c:v>10.098613886533611</c:v>
                </c:pt>
                <c:pt idx="6608">
                  <c:v>10.098613886533611</c:v>
                </c:pt>
                <c:pt idx="6609">
                  <c:v>10.098613886533611</c:v>
                </c:pt>
                <c:pt idx="6610">
                  <c:v>10.098613886533611</c:v>
                </c:pt>
                <c:pt idx="6611">
                  <c:v>10.098613886533611</c:v>
                </c:pt>
                <c:pt idx="6612">
                  <c:v>10.098613886533611</c:v>
                </c:pt>
                <c:pt idx="6613">
                  <c:v>10.098613886533611</c:v>
                </c:pt>
                <c:pt idx="6614">
                  <c:v>10.098613886533611</c:v>
                </c:pt>
                <c:pt idx="6615">
                  <c:v>10.098613886533611</c:v>
                </c:pt>
                <c:pt idx="6616">
                  <c:v>10.098613886533611</c:v>
                </c:pt>
                <c:pt idx="6617">
                  <c:v>10.098613886533611</c:v>
                </c:pt>
                <c:pt idx="6618">
                  <c:v>10.098613886533611</c:v>
                </c:pt>
                <c:pt idx="6619">
                  <c:v>10.098613886533611</c:v>
                </c:pt>
                <c:pt idx="6620">
                  <c:v>10.098613886533611</c:v>
                </c:pt>
                <c:pt idx="6621">
                  <c:v>10.098613886533611</c:v>
                </c:pt>
                <c:pt idx="6622">
                  <c:v>10.098613886533611</c:v>
                </c:pt>
                <c:pt idx="6623">
                  <c:v>10.098613886533611</c:v>
                </c:pt>
                <c:pt idx="6624">
                  <c:v>10.098613886533611</c:v>
                </c:pt>
                <c:pt idx="6625">
                  <c:v>10.098613886533611</c:v>
                </c:pt>
                <c:pt idx="6626">
                  <c:v>10.098613886533611</c:v>
                </c:pt>
                <c:pt idx="6627">
                  <c:v>10.098613886533611</c:v>
                </c:pt>
                <c:pt idx="6628">
                  <c:v>10.098613886533611</c:v>
                </c:pt>
                <c:pt idx="6629">
                  <c:v>10.098613886533611</c:v>
                </c:pt>
                <c:pt idx="6630">
                  <c:v>10.098613886533611</c:v>
                </c:pt>
                <c:pt idx="6631">
                  <c:v>10.098613886533611</c:v>
                </c:pt>
                <c:pt idx="6632">
                  <c:v>10.098613886533611</c:v>
                </c:pt>
                <c:pt idx="6633">
                  <c:v>10.098613886533611</c:v>
                </c:pt>
                <c:pt idx="6634">
                  <c:v>10.098613886533611</c:v>
                </c:pt>
                <c:pt idx="6635">
                  <c:v>10.098613886533611</c:v>
                </c:pt>
                <c:pt idx="6636">
                  <c:v>10.098613886533611</c:v>
                </c:pt>
                <c:pt idx="6637">
                  <c:v>10.098613886533611</c:v>
                </c:pt>
                <c:pt idx="6638">
                  <c:v>10.098613886533611</c:v>
                </c:pt>
                <c:pt idx="6639">
                  <c:v>10.098613886533611</c:v>
                </c:pt>
                <c:pt idx="6640">
                  <c:v>10.098613886533611</c:v>
                </c:pt>
                <c:pt idx="6641">
                  <c:v>10.098613886533611</c:v>
                </c:pt>
                <c:pt idx="6642">
                  <c:v>10.098613886533611</c:v>
                </c:pt>
                <c:pt idx="6643">
                  <c:v>10.098613886533611</c:v>
                </c:pt>
                <c:pt idx="6644">
                  <c:v>10.098613886533611</c:v>
                </c:pt>
                <c:pt idx="6645">
                  <c:v>10.098613886533611</c:v>
                </c:pt>
                <c:pt idx="6646">
                  <c:v>10.098613886533611</c:v>
                </c:pt>
                <c:pt idx="6647">
                  <c:v>10.098613886533611</c:v>
                </c:pt>
                <c:pt idx="6648">
                  <c:v>10.098613886533611</c:v>
                </c:pt>
                <c:pt idx="6649">
                  <c:v>10.098613886533611</c:v>
                </c:pt>
                <c:pt idx="6650">
                  <c:v>10.098613886533611</c:v>
                </c:pt>
                <c:pt idx="6651">
                  <c:v>10.098613886533611</c:v>
                </c:pt>
                <c:pt idx="6652">
                  <c:v>10.098613886533611</c:v>
                </c:pt>
                <c:pt idx="6653">
                  <c:v>10.098613886533611</c:v>
                </c:pt>
                <c:pt idx="6654">
                  <c:v>10.098613886533611</c:v>
                </c:pt>
                <c:pt idx="6655">
                  <c:v>10.098613886533611</c:v>
                </c:pt>
                <c:pt idx="6656">
                  <c:v>10.098613886533611</c:v>
                </c:pt>
                <c:pt idx="6657">
                  <c:v>10.098613886533611</c:v>
                </c:pt>
                <c:pt idx="6658">
                  <c:v>10.098613886533611</c:v>
                </c:pt>
                <c:pt idx="6659">
                  <c:v>10.098613886533611</c:v>
                </c:pt>
                <c:pt idx="6660">
                  <c:v>10.098613886533611</c:v>
                </c:pt>
                <c:pt idx="6661">
                  <c:v>10.098613886533611</c:v>
                </c:pt>
                <c:pt idx="6662">
                  <c:v>10.098613886533611</c:v>
                </c:pt>
                <c:pt idx="6663">
                  <c:v>10.098613886533611</c:v>
                </c:pt>
                <c:pt idx="6664">
                  <c:v>10.098613886533611</c:v>
                </c:pt>
                <c:pt idx="6665">
                  <c:v>10.098613886533611</c:v>
                </c:pt>
                <c:pt idx="6666">
                  <c:v>10.098613886533611</c:v>
                </c:pt>
                <c:pt idx="6667">
                  <c:v>10.098613886533611</c:v>
                </c:pt>
                <c:pt idx="6668">
                  <c:v>10.098613886533611</c:v>
                </c:pt>
                <c:pt idx="6669">
                  <c:v>10.098613886533611</c:v>
                </c:pt>
                <c:pt idx="6670">
                  <c:v>10.098613886533611</c:v>
                </c:pt>
                <c:pt idx="6671">
                  <c:v>10.098613886533611</c:v>
                </c:pt>
                <c:pt idx="6672">
                  <c:v>10.098613886533611</c:v>
                </c:pt>
                <c:pt idx="6673">
                  <c:v>10.098613886533611</c:v>
                </c:pt>
                <c:pt idx="6674">
                  <c:v>10.098613886533611</c:v>
                </c:pt>
                <c:pt idx="6675">
                  <c:v>10.098613886533611</c:v>
                </c:pt>
                <c:pt idx="6676">
                  <c:v>10.098613886533611</c:v>
                </c:pt>
                <c:pt idx="6677">
                  <c:v>10.098613886533611</c:v>
                </c:pt>
                <c:pt idx="6678">
                  <c:v>10.098613886533611</c:v>
                </c:pt>
                <c:pt idx="6679">
                  <c:v>10.098613886533611</c:v>
                </c:pt>
                <c:pt idx="6680">
                  <c:v>10.098613886533611</c:v>
                </c:pt>
                <c:pt idx="6681">
                  <c:v>10.098613886533611</c:v>
                </c:pt>
                <c:pt idx="6682">
                  <c:v>10.098613886533611</c:v>
                </c:pt>
                <c:pt idx="6683">
                  <c:v>10.098613886533611</c:v>
                </c:pt>
                <c:pt idx="6684">
                  <c:v>10.098613886533611</c:v>
                </c:pt>
                <c:pt idx="6685">
                  <c:v>10.098613886533611</c:v>
                </c:pt>
                <c:pt idx="6686">
                  <c:v>10.098613886533611</c:v>
                </c:pt>
                <c:pt idx="6687">
                  <c:v>10.098613886533611</c:v>
                </c:pt>
                <c:pt idx="6688">
                  <c:v>10.098613886533611</c:v>
                </c:pt>
                <c:pt idx="6689">
                  <c:v>10.098613886533611</c:v>
                </c:pt>
                <c:pt idx="6690">
                  <c:v>10.098613886533611</c:v>
                </c:pt>
                <c:pt idx="6691">
                  <c:v>10.098613886533611</c:v>
                </c:pt>
                <c:pt idx="6692">
                  <c:v>10.098613886533611</c:v>
                </c:pt>
                <c:pt idx="6693">
                  <c:v>10.098613886533611</c:v>
                </c:pt>
                <c:pt idx="6694">
                  <c:v>10.098613886533611</c:v>
                </c:pt>
                <c:pt idx="6695">
                  <c:v>10.098613886533611</c:v>
                </c:pt>
                <c:pt idx="6696">
                  <c:v>10.098613886533611</c:v>
                </c:pt>
                <c:pt idx="6697">
                  <c:v>10.098613886533611</c:v>
                </c:pt>
                <c:pt idx="6698">
                  <c:v>10.098613886533611</c:v>
                </c:pt>
                <c:pt idx="6699">
                  <c:v>10.098613886533611</c:v>
                </c:pt>
                <c:pt idx="6700">
                  <c:v>10.098613886533611</c:v>
                </c:pt>
                <c:pt idx="6701">
                  <c:v>10.098613886533611</c:v>
                </c:pt>
                <c:pt idx="6702">
                  <c:v>10.098613886533611</c:v>
                </c:pt>
                <c:pt idx="6703">
                  <c:v>10.098613886533611</c:v>
                </c:pt>
                <c:pt idx="6704">
                  <c:v>10.098613886533611</c:v>
                </c:pt>
                <c:pt idx="6705">
                  <c:v>10.098613886533611</c:v>
                </c:pt>
                <c:pt idx="6706">
                  <c:v>10.098613886533611</c:v>
                </c:pt>
                <c:pt idx="6707">
                  <c:v>10.098613886533611</c:v>
                </c:pt>
                <c:pt idx="6708">
                  <c:v>10.098613886533611</c:v>
                </c:pt>
                <c:pt idx="6709">
                  <c:v>10.098613886533611</c:v>
                </c:pt>
                <c:pt idx="6710">
                  <c:v>10.098613886533611</c:v>
                </c:pt>
                <c:pt idx="6711">
                  <c:v>10.098613886533611</c:v>
                </c:pt>
                <c:pt idx="6712">
                  <c:v>10.098613886533611</c:v>
                </c:pt>
                <c:pt idx="6713">
                  <c:v>10.098613886533611</c:v>
                </c:pt>
                <c:pt idx="6714">
                  <c:v>10.098613886533611</c:v>
                </c:pt>
                <c:pt idx="6715">
                  <c:v>10.098613886533611</c:v>
                </c:pt>
                <c:pt idx="6716">
                  <c:v>10.098613886533611</c:v>
                </c:pt>
                <c:pt idx="6717">
                  <c:v>10.098613886533611</c:v>
                </c:pt>
                <c:pt idx="6718">
                  <c:v>10.098613886533611</c:v>
                </c:pt>
                <c:pt idx="6719">
                  <c:v>10.098613886533611</c:v>
                </c:pt>
                <c:pt idx="6720">
                  <c:v>10.098613886533611</c:v>
                </c:pt>
                <c:pt idx="6721">
                  <c:v>10.098613886533611</c:v>
                </c:pt>
                <c:pt idx="6722">
                  <c:v>10.098613886533611</c:v>
                </c:pt>
                <c:pt idx="6723">
                  <c:v>10.098613886533611</c:v>
                </c:pt>
                <c:pt idx="6724">
                  <c:v>10.098613886533611</c:v>
                </c:pt>
                <c:pt idx="6725">
                  <c:v>10.098613886533611</c:v>
                </c:pt>
                <c:pt idx="6726">
                  <c:v>10.098613886533611</c:v>
                </c:pt>
                <c:pt idx="6727">
                  <c:v>10.098613886533611</c:v>
                </c:pt>
                <c:pt idx="6728">
                  <c:v>10.098613886533611</c:v>
                </c:pt>
                <c:pt idx="6729">
                  <c:v>10.098613886533611</c:v>
                </c:pt>
                <c:pt idx="6730">
                  <c:v>10.098613886533611</c:v>
                </c:pt>
                <c:pt idx="6731">
                  <c:v>10.098613886533611</c:v>
                </c:pt>
                <c:pt idx="6732">
                  <c:v>10.098613886533611</c:v>
                </c:pt>
                <c:pt idx="6733">
                  <c:v>10.098613886533611</c:v>
                </c:pt>
                <c:pt idx="6734">
                  <c:v>10.098613886533611</c:v>
                </c:pt>
                <c:pt idx="6735">
                  <c:v>10.098613886533611</c:v>
                </c:pt>
                <c:pt idx="6736">
                  <c:v>10.098613886533611</c:v>
                </c:pt>
                <c:pt idx="6737">
                  <c:v>10.098613886533611</c:v>
                </c:pt>
                <c:pt idx="6738">
                  <c:v>10.098613886533611</c:v>
                </c:pt>
                <c:pt idx="6739">
                  <c:v>10.098613886533611</c:v>
                </c:pt>
                <c:pt idx="6740">
                  <c:v>10.098613886533611</c:v>
                </c:pt>
                <c:pt idx="6741">
                  <c:v>10.098613886533611</c:v>
                </c:pt>
                <c:pt idx="6742">
                  <c:v>10.098613886533611</c:v>
                </c:pt>
                <c:pt idx="6743">
                  <c:v>10.098613886533611</c:v>
                </c:pt>
                <c:pt idx="6744">
                  <c:v>10.098613886533611</c:v>
                </c:pt>
                <c:pt idx="6745">
                  <c:v>10.098613886533611</c:v>
                </c:pt>
                <c:pt idx="6746">
                  <c:v>10.098613886533611</c:v>
                </c:pt>
                <c:pt idx="6747">
                  <c:v>10.098613886533611</c:v>
                </c:pt>
                <c:pt idx="6748">
                  <c:v>10.098613886533611</c:v>
                </c:pt>
                <c:pt idx="6749">
                  <c:v>10.098613886533611</c:v>
                </c:pt>
                <c:pt idx="6750">
                  <c:v>10.098613886533611</c:v>
                </c:pt>
                <c:pt idx="6751">
                  <c:v>10.098613886533611</c:v>
                </c:pt>
                <c:pt idx="6752">
                  <c:v>10.098613886533611</c:v>
                </c:pt>
                <c:pt idx="6753">
                  <c:v>10.098613886533611</c:v>
                </c:pt>
                <c:pt idx="6754">
                  <c:v>10.098613886533611</c:v>
                </c:pt>
                <c:pt idx="6755">
                  <c:v>10.098613886533611</c:v>
                </c:pt>
                <c:pt idx="6756">
                  <c:v>10.098613886533611</c:v>
                </c:pt>
                <c:pt idx="6757">
                  <c:v>10.098613886533611</c:v>
                </c:pt>
                <c:pt idx="6758">
                  <c:v>10.098613886533611</c:v>
                </c:pt>
                <c:pt idx="6759">
                  <c:v>10.098613886533611</c:v>
                </c:pt>
                <c:pt idx="6760">
                  <c:v>10.098613886533611</c:v>
                </c:pt>
                <c:pt idx="6761">
                  <c:v>10.098613886533611</c:v>
                </c:pt>
                <c:pt idx="6762">
                  <c:v>10.098613886533611</c:v>
                </c:pt>
                <c:pt idx="6763">
                  <c:v>10.098613886533611</c:v>
                </c:pt>
                <c:pt idx="6764">
                  <c:v>10.098613886533611</c:v>
                </c:pt>
                <c:pt idx="6765">
                  <c:v>10.098613886533611</c:v>
                </c:pt>
                <c:pt idx="6766">
                  <c:v>10.098613886533611</c:v>
                </c:pt>
                <c:pt idx="6767">
                  <c:v>10.098613886533611</c:v>
                </c:pt>
                <c:pt idx="6768">
                  <c:v>10.098613886533611</c:v>
                </c:pt>
                <c:pt idx="6769">
                  <c:v>10.098613886533611</c:v>
                </c:pt>
                <c:pt idx="6770">
                  <c:v>10.098613886533611</c:v>
                </c:pt>
                <c:pt idx="6771">
                  <c:v>10.098613886533611</c:v>
                </c:pt>
                <c:pt idx="6772">
                  <c:v>10.098613886533611</c:v>
                </c:pt>
                <c:pt idx="6773">
                  <c:v>10.098613886533611</c:v>
                </c:pt>
                <c:pt idx="6774">
                  <c:v>10.098613886533611</c:v>
                </c:pt>
                <c:pt idx="6775">
                  <c:v>10.098613886533611</c:v>
                </c:pt>
                <c:pt idx="6776">
                  <c:v>10.098613886533611</c:v>
                </c:pt>
                <c:pt idx="6777">
                  <c:v>10.098613886533611</c:v>
                </c:pt>
                <c:pt idx="6778">
                  <c:v>10.098613886533611</c:v>
                </c:pt>
                <c:pt idx="6779">
                  <c:v>10.098613886533611</c:v>
                </c:pt>
                <c:pt idx="6780">
                  <c:v>10.098613886533611</c:v>
                </c:pt>
                <c:pt idx="6781">
                  <c:v>10.098613886533611</c:v>
                </c:pt>
                <c:pt idx="6782">
                  <c:v>10.098613886533611</c:v>
                </c:pt>
                <c:pt idx="6783">
                  <c:v>10.098613886533611</c:v>
                </c:pt>
                <c:pt idx="6784">
                  <c:v>10.098613886533611</c:v>
                </c:pt>
                <c:pt idx="6785">
                  <c:v>10.098613886533611</c:v>
                </c:pt>
                <c:pt idx="6786">
                  <c:v>10.098613886533611</c:v>
                </c:pt>
                <c:pt idx="6787">
                  <c:v>10.098613886533611</c:v>
                </c:pt>
                <c:pt idx="6788">
                  <c:v>10.098613886533611</c:v>
                </c:pt>
                <c:pt idx="6789">
                  <c:v>10.098613886533611</c:v>
                </c:pt>
                <c:pt idx="6790">
                  <c:v>10.098613886533611</c:v>
                </c:pt>
                <c:pt idx="6791">
                  <c:v>10.098613886533611</c:v>
                </c:pt>
                <c:pt idx="6792">
                  <c:v>10.098613886533611</c:v>
                </c:pt>
                <c:pt idx="6793">
                  <c:v>10.098613886533611</c:v>
                </c:pt>
                <c:pt idx="6794">
                  <c:v>10.098613886533611</c:v>
                </c:pt>
                <c:pt idx="6795">
                  <c:v>10.098613886533611</c:v>
                </c:pt>
                <c:pt idx="6796">
                  <c:v>10.098613886533611</c:v>
                </c:pt>
                <c:pt idx="6797">
                  <c:v>10.098613886533611</c:v>
                </c:pt>
                <c:pt idx="6798">
                  <c:v>10.098613886533611</c:v>
                </c:pt>
                <c:pt idx="6799">
                  <c:v>10.098613886533611</c:v>
                </c:pt>
                <c:pt idx="6800">
                  <c:v>10.098613886533611</c:v>
                </c:pt>
                <c:pt idx="6801">
                  <c:v>10.098613886533611</c:v>
                </c:pt>
                <c:pt idx="6802">
                  <c:v>10.098613886533611</c:v>
                </c:pt>
                <c:pt idx="6803">
                  <c:v>10.098613886533611</c:v>
                </c:pt>
                <c:pt idx="6804">
                  <c:v>10.098613886533611</c:v>
                </c:pt>
                <c:pt idx="6805">
                  <c:v>10.098613886533611</c:v>
                </c:pt>
                <c:pt idx="6806">
                  <c:v>10.098613886533611</c:v>
                </c:pt>
                <c:pt idx="6807">
                  <c:v>10.098613886533611</c:v>
                </c:pt>
                <c:pt idx="6808">
                  <c:v>10.098613886533611</c:v>
                </c:pt>
                <c:pt idx="6809">
                  <c:v>10.098613886533611</c:v>
                </c:pt>
                <c:pt idx="6810">
                  <c:v>10.098613886533611</c:v>
                </c:pt>
                <c:pt idx="6811">
                  <c:v>10.098613886533611</c:v>
                </c:pt>
                <c:pt idx="6812">
                  <c:v>10.098613886533611</c:v>
                </c:pt>
                <c:pt idx="6813">
                  <c:v>10.098613886533611</c:v>
                </c:pt>
                <c:pt idx="6814">
                  <c:v>10.098613886533611</c:v>
                </c:pt>
                <c:pt idx="6815">
                  <c:v>10.098613886533611</c:v>
                </c:pt>
                <c:pt idx="6816">
                  <c:v>10.098613886533611</c:v>
                </c:pt>
                <c:pt idx="6817">
                  <c:v>10.098613886533611</c:v>
                </c:pt>
                <c:pt idx="6818">
                  <c:v>10.098613886533611</c:v>
                </c:pt>
                <c:pt idx="6819">
                  <c:v>10.098613886533611</c:v>
                </c:pt>
                <c:pt idx="6820">
                  <c:v>10.098613886533611</c:v>
                </c:pt>
                <c:pt idx="6821">
                  <c:v>10.098613886533611</c:v>
                </c:pt>
                <c:pt idx="6822">
                  <c:v>10.098613886533611</c:v>
                </c:pt>
                <c:pt idx="6823">
                  <c:v>10.098613886533611</c:v>
                </c:pt>
                <c:pt idx="6824">
                  <c:v>10.098613886533611</c:v>
                </c:pt>
                <c:pt idx="6825">
                  <c:v>10.098613886533611</c:v>
                </c:pt>
                <c:pt idx="6826">
                  <c:v>10.098613886533611</c:v>
                </c:pt>
                <c:pt idx="6827">
                  <c:v>10.098613886533611</c:v>
                </c:pt>
                <c:pt idx="6828">
                  <c:v>10.098613886533611</c:v>
                </c:pt>
                <c:pt idx="6829">
                  <c:v>10.098613886533611</c:v>
                </c:pt>
                <c:pt idx="6830">
                  <c:v>10.098613886533611</c:v>
                </c:pt>
                <c:pt idx="6831">
                  <c:v>10.098613886533611</c:v>
                </c:pt>
                <c:pt idx="6832">
                  <c:v>10.098613886533611</c:v>
                </c:pt>
                <c:pt idx="6833">
                  <c:v>10.098613886533611</c:v>
                </c:pt>
                <c:pt idx="6834">
                  <c:v>10.098613886533611</c:v>
                </c:pt>
                <c:pt idx="6835">
                  <c:v>10.098613886533611</c:v>
                </c:pt>
                <c:pt idx="6836">
                  <c:v>10.098613886533611</c:v>
                </c:pt>
                <c:pt idx="6837">
                  <c:v>10.098613886533611</c:v>
                </c:pt>
                <c:pt idx="6838">
                  <c:v>10.098613886533611</c:v>
                </c:pt>
                <c:pt idx="6839">
                  <c:v>10.098613886533611</c:v>
                </c:pt>
                <c:pt idx="6840">
                  <c:v>10.098613886533611</c:v>
                </c:pt>
                <c:pt idx="6841">
                  <c:v>10.098613886533611</c:v>
                </c:pt>
                <c:pt idx="6842">
                  <c:v>10.098613886533611</c:v>
                </c:pt>
                <c:pt idx="6843">
                  <c:v>10.098613886533611</c:v>
                </c:pt>
                <c:pt idx="6844">
                  <c:v>10.098613886533611</c:v>
                </c:pt>
                <c:pt idx="6845">
                  <c:v>10.098613886533611</c:v>
                </c:pt>
                <c:pt idx="6846">
                  <c:v>10.098613886533611</c:v>
                </c:pt>
                <c:pt idx="6847">
                  <c:v>10.098613886533611</c:v>
                </c:pt>
                <c:pt idx="6848">
                  <c:v>10.098613886533611</c:v>
                </c:pt>
                <c:pt idx="6849">
                  <c:v>10.098613886533611</c:v>
                </c:pt>
                <c:pt idx="6850">
                  <c:v>10.098613886533611</c:v>
                </c:pt>
                <c:pt idx="6851">
                  <c:v>10.098613886533611</c:v>
                </c:pt>
                <c:pt idx="6852">
                  <c:v>10.098613886533611</c:v>
                </c:pt>
                <c:pt idx="6853">
                  <c:v>10.098613886533611</c:v>
                </c:pt>
                <c:pt idx="6854">
                  <c:v>10.098613886533611</c:v>
                </c:pt>
                <c:pt idx="6855">
                  <c:v>10.098613886533611</c:v>
                </c:pt>
                <c:pt idx="6856">
                  <c:v>10.098613886533611</c:v>
                </c:pt>
                <c:pt idx="6857">
                  <c:v>10.098613886533611</c:v>
                </c:pt>
                <c:pt idx="6858">
                  <c:v>10.098613886533611</c:v>
                </c:pt>
                <c:pt idx="6859">
                  <c:v>10.098613886533611</c:v>
                </c:pt>
                <c:pt idx="6860">
                  <c:v>10.098613886533611</c:v>
                </c:pt>
                <c:pt idx="6861">
                  <c:v>10.098613886533611</c:v>
                </c:pt>
                <c:pt idx="6862">
                  <c:v>10.098613886533611</c:v>
                </c:pt>
                <c:pt idx="6863">
                  <c:v>10.098613886533611</c:v>
                </c:pt>
                <c:pt idx="6864">
                  <c:v>10.098613886533611</c:v>
                </c:pt>
                <c:pt idx="6865">
                  <c:v>10.098613886533611</c:v>
                </c:pt>
                <c:pt idx="6866">
                  <c:v>10.098613886533611</c:v>
                </c:pt>
                <c:pt idx="6867">
                  <c:v>10.098613886533611</c:v>
                </c:pt>
                <c:pt idx="6868">
                  <c:v>10.098613886533611</c:v>
                </c:pt>
                <c:pt idx="6869">
                  <c:v>10.098613886533611</c:v>
                </c:pt>
                <c:pt idx="6870">
                  <c:v>10.098613886533611</c:v>
                </c:pt>
                <c:pt idx="6871">
                  <c:v>10.098613886533611</c:v>
                </c:pt>
                <c:pt idx="6872">
                  <c:v>10.098613886533611</c:v>
                </c:pt>
                <c:pt idx="6873">
                  <c:v>10.098613886533611</c:v>
                </c:pt>
                <c:pt idx="6874">
                  <c:v>10.098613886533611</c:v>
                </c:pt>
                <c:pt idx="6875">
                  <c:v>10.098613886533611</c:v>
                </c:pt>
                <c:pt idx="6876">
                  <c:v>10.098613886533611</c:v>
                </c:pt>
                <c:pt idx="6877">
                  <c:v>10.098613886533611</c:v>
                </c:pt>
                <c:pt idx="6878">
                  <c:v>10.098613886533611</c:v>
                </c:pt>
                <c:pt idx="6879">
                  <c:v>10.098613886533611</c:v>
                </c:pt>
                <c:pt idx="6880">
                  <c:v>10.098613886533611</c:v>
                </c:pt>
                <c:pt idx="6881">
                  <c:v>10.098613886533611</c:v>
                </c:pt>
                <c:pt idx="6882">
                  <c:v>10.098613886533611</c:v>
                </c:pt>
                <c:pt idx="6883">
                  <c:v>10.098613886533611</c:v>
                </c:pt>
                <c:pt idx="6884">
                  <c:v>10.098613886533611</c:v>
                </c:pt>
                <c:pt idx="6885">
                  <c:v>10.098613886533611</c:v>
                </c:pt>
                <c:pt idx="6886">
                  <c:v>10.098613886533611</c:v>
                </c:pt>
                <c:pt idx="6887">
                  <c:v>10.098613886533611</c:v>
                </c:pt>
                <c:pt idx="6888">
                  <c:v>10.098613886533611</c:v>
                </c:pt>
                <c:pt idx="6889">
                  <c:v>10.098613886533611</c:v>
                </c:pt>
                <c:pt idx="6890">
                  <c:v>10.098613886533611</c:v>
                </c:pt>
                <c:pt idx="6891">
                  <c:v>10.098613886533611</c:v>
                </c:pt>
                <c:pt idx="6892">
                  <c:v>10.098613886533611</c:v>
                </c:pt>
                <c:pt idx="6893">
                  <c:v>10.098613886533611</c:v>
                </c:pt>
                <c:pt idx="6894">
                  <c:v>10.098613886533611</c:v>
                </c:pt>
                <c:pt idx="6895">
                  <c:v>10.098613886533611</c:v>
                </c:pt>
                <c:pt idx="6896">
                  <c:v>10.098613886533611</c:v>
                </c:pt>
                <c:pt idx="6897">
                  <c:v>10.098613886533611</c:v>
                </c:pt>
                <c:pt idx="6898">
                  <c:v>10.098613886533611</c:v>
                </c:pt>
                <c:pt idx="6899">
                  <c:v>10.098613886533611</c:v>
                </c:pt>
                <c:pt idx="6900">
                  <c:v>10.098613886533611</c:v>
                </c:pt>
                <c:pt idx="6901">
                  <c:v>10.098613886533611</c:v>
                </c:pt>
                <c:pt idx="6902">
                  <c:v>10.098613886533611</c:v>
                </c:pt>
                <c:pt idx="6903">
                  <c:v>10.098613886533611</c:v>
                </c:pt>
                <c:pt idx="6904">
                  <c:v>10.098613886533611</c:v>
                </c:pt>
                <c:pt idx="6905">
                  <c:v>10.098613886533611</c:v>
                </c:pt>
                <c:pt idx="6906">
                  <c:v>10.098613886533611</c:v>
                </c:pt>
                <c:pt idx="6907">
                  <c:v>10.098613886533611</c:v>
                </c:pt>
                <c:pt idx="6908">
                  <c:v>10.098613886533611</c:v>
                </c:pt>
                <c:pt idx="6909">
                  <c:v>10.098613886533611</c:v>
                </c:pt>
                <c:pt idx="6910">
                  <c:v>10.098613886533611</c:v>
                </c:pt>
                <c:pt idx="6911">
                  <c:v>10.098613886533611</c:v>
                </c:pt>
                <c:pt idx="6912">
                  <c:v>10.098613886533611</c:v>
                </c:pt>
                <c:pt idx="6913">
                  <c:v>10.098613886533611</c:v>
                </c:pt>
                <c:pt idx="6914">
                  <c:v>10.098613886533611</c:v>
                </c:pt>
                <c:pt idx="6915">
                  <c:v>10.098613886533611</c:v>
                </c:pt>
                <c:pt idx="6916">
                  <c:v>10.098613886533611</c:v>
                </c:pt>
                <c:pt idx="6917">
                  <c:v>10.098613886533611</c:v>
                </c:pt>
                <c:pt idx="6918">
                  <c:v>10.098613886533611</c:v>
                </c:pt>
                <c:pt idx="6919">
                  <c:v>10.098613886533611</c:v>
                </c:pt>
                <c:pt idx="6920">
                  <c:v>10.098613886533611</c:v>
                </c:pt>
                <c:pt idx="6921">
                  <c:v>10.098613886533611</c:v>
                </c:pt>
                <c:pt idx="6922">
                  <c:v>10.098613886533611</c:v>
                </c:pt>
                <c:pt idx="6923">
                  <c:v>10.098613886533611</c:v>
                </c:pt>
                <c:pt idx="6924">
                  <c:v>10.098613886533611</c:v>
                </c:pt>
                <c:pt idx="6925">
                  <c:v>10.098613886533611</c:v>
                </c:pt>
                <c:pt idx="6926">
                  <c:v>10.098613886533611</c:v>
                </c:pt>
                <c:pt idx="6927">
                  <c:v>10.098613886533611</c:v>
                </c:pt>
                <c:pt idx="6928">
                  <c:v>10.098613886533611</c:v>
                </c:pt>
                <c:pt idx="6929">
                  <c:v>10.098613886533611</c:v>
                </c:pt>
                <c:pt idx="6930">
                  <c:v>10.098613886533611</c:v>
                </c:pt>
                <c:pt idx="6931">
                  <c:v>10.098613886533611</c:v>
                </c:pt>
                <c:pt idx="6932">
                  <c:v>10.098613886533611</c:v>
                </c:pt>
                <c:pt idx="6933">
                  <c:v>10.098613886533611</c:v>
                </c:pt>
                <c:pt idx="6934">
                  <c:v>10.098613886533611</c:v>
                </c:pt>
                <c:pt idx="6935">
                  <c:v>10.098613886533611</c:v>
                </c:pt>
                <c:pt idx="6936">
                  <c:v>10.098613886533611</c:v>
                </c:pt>
                <c:pt idx="6937">
                  <c:v>10.098613886533611</c:v>
                </c:pt>
                <c:pt idx="6938">
                  <c:v>10.098613886533611</c:v>
                </c:pt>
                <c:pt idx="6939">
                  <c:v>10.098613886533611</c:v>
                </c:pt>
                <c:pt idx="6940">
                  <c:v>10.098613886533611</c:v>
                </c:pt>
                <c:pt idx="6941">
                  <c:v>10.098613886533611</c:v>
                </c:pt>
                <c:pt idx="6942">
                  <c:v>10.098613886533611</c:v>
                </c:pt>
                <c:pt idx="6943">
                  <c:v>10.098613886533611</c:v>
                </c:pt>
                <c:pt idx="6944">
                  <c:v>10.098613886533611</c:v>
                </c:pt>
                <c:pt idx="6945">
                  <c:v>10.098613886533611</c:v>
                </c:pt>
                <c:pt idx="6946">
                  <c:v>10.098613886533611</c:v>
                </c:pt>
                <c:pt idx="6947">
                  <c:v>10.098613886533611</c:v>
                </c:pt>
                <c:pt idx="6948">
                  <c:v>10.098613886533611</c:v>
                </c:pt>
                <c:pt idx="6949">
                  <c:v>10.098613886533611</c:v>
                </c:pt>
                <c:pt idx="6950">
                  <c:v>10.098613886533611</c:v>
                </c:pt>
                <c:pt idx="6951">
                  <c:v>10.098613886533611</c:v>
                </c:pt>
                <c:pt idx="6952">
                  <c:v>10.098613886533611</c:v>
                </c:pt>
                <c:pt idx="6953">
                  <c:v>10.098613886533611</c:v>
                </c:pt>
                <c:pt idx="6954">
                  <c:v>10.098613886533611</c:v>
                </c:pt>
                <c:pt idx="6955">
                  <c:v>10.098613886533611</c:v>
                </c:pt>
                <c:pt idx="6956">
                  <c:v>10.098613886533611</c:v>
                </c:pt>
                <c:pt idx="6957">
                  <c:v>10.098613886533611</c:v>
                </c:pt>
                <c:pt idx="6958">
                  <c:v>10.098613886533611</c:v>
                </c:pt>
                <c:pt idx="6959">
                  <c:v>10.098613886533611</c:v>
                </c:pt>
                <c:pt idx="6960">
                  <c:v>10.098613886533611</c:v>
                </c:pt>
                <c:pt idx="6961">
                  <c:v>10.098613886533611</c:v>
                </c:pt>
                <c:pt idx="6962">
                  <c:v>10.098613886533611</c:v>
                </c:pt>
                <c:pt idx="6963">
                  <c:v>10.098613886533611</c:v>
                </c:pt>
                <c:pt idx="6964">
                  <c:v>10.098613886533611</c:v>
                </c:pt>
                <c:pt idx="6965">
                  <c:v>10.098613886533611</c:v>
                </c:pt>
                <c:pt idx="6966">
                  <c:v>10.098613886533611</c:v>
                </c:pt>
                <c:pt idx="6967">
                  <c:v>10.098613886533611</c:v>
                </c:pt>
                <c:pt idx="6968">
                  <c:v>10.098613886533611</c:v>
                </c:pt>
                <c:pt idx="6969">
                  <c:v>10.098613886533611</c:v>
                </c:pt>
                <c:pt idx="6970">
                  <c:v>10.098613886533611</c:v>
                </c:pt>
                <c:pt idx="6971">
                  <c:v>10.098613886533611</c:v>
                </c:pt>
                <c:pt idx="6972">
                  <c:v>10.098613886533611</c:v>
                </c:pt>
                <c:pt idx="6973">
                  <c:v>10.098613886533611</c:v>
                </c:pt>
                <c:pt idx="6974">
                  <c:v>10.098613886533611</c:v>
                </c:pt>
                <c:pt idx="6975">
                  <c:v>10.098613886533611</c:v>
                </c:pt>
                <c:pt idx="6976">
                  <c:v>10.098613886533611</c:v>
                </c:pt>
                <c:pt idx="6977">
                  <c:v>10.098613886533611</c:v>
                </c:pt>
                <c:pt idx="6978">
                  <c:v>10.098613886533611</c:v>
                </c:pt>
                <c:pt idx="6979">
                  <c:v>10.098613886533611</c:v>
                </c:pt>
                <c:pt idx="6980">
                  <c:v>10.098613886533611</c:v>
                </c:pt>
                <c:pt idx="6981">
                  <c:v>10.098613886533611</c:v>
                </c:pt>
                <c:pt idx="6982">
                  <c:v>10.098613886533611</c:v>
                </c:pt>
                <c:pt idx="6983">
                  <c:v>10.098613886533611</c:v>
                </c:pt>
                <c:pt idx="6984">
                  <c:v>10.098613886533611</c:v>
                </c:pt>
                <c:pt idx="6985">
                  <c:v>10.098613886533611</c:v>
                </c:pt>
                <c:pt idx="6986">
                  <c:v>10.098613886533611</c:v>
                </c:pt>
                <c:pt idx="6987">
                  <c:v>10.098613886533611</c:v>
                </c:pt>
                <c:pt idx="6988">
                  <c:v>10.098613886533611</c:v>
                </c:pt>
                <c:pt idx="6989">
                  <c:v>10.098613886533611</c:v>
                </c:pt>
                <c:pt idx="6990">
                  <c:v>10.098613886533611</c:v>
                </c:pt>
                <c:pt idx="6991">
                  <c:v>10.098613886533611</c:v>
                </c:pt>
                <c:pt idx="6992">
                  <c:v>10.098613886533611</c:v>
                </c:pt>
                <c:pt idx="6993">
                  <c:v>10.098613886533611</c:v>
                </c:pt>
                <c:pt idx="6994">
                  <c:v>10.098613886533611</c:v>
                </c:pt>
                <c:pt idx="6995">
                  <c:v>10.098613886533611</c:v>
                </c:pt>
                <c:pt idx="6996">
                  <c:v>10.098613886533611</c:v>
                </c:pt>
                <c:pt idx="6997">
                  <c:v>10.098613886533611</c:v>
                </c:pt>
                <c:pt idx="6998">
                  <c:v>10.098613886533611</c:v>
                </c:pt>
                <c:pt idx="6999">
                  <c:v>10.098613886533611</c:v>
                </c:pt>
                <c:pt idx="7000">
                  <c:v>10.098613886533611</c:v>
                </c:pt>
                <c:pt idx="7001">
                  <c:v>10.098613886533611</c:v>
                </c:pt>
                <c:pt idx="7002">
                  <c:v>10.098613886533611</c:v>
                </c:pt>
                <c:pt idx="7003">
                  <c:v>10.098613886533611</c:v>
                </c:pt>
                <c:pt idx="7004">
                  <c:v>10.098613886533611</c:v>
                </c:pt>
                <c:pt idx="7005">
                  <c:v>10.098613886533611</c:v>
                </c:pt>
                <c:pt idx="7006">
                  <c:v>10.098613886533611</c:v>
                </c:pt>
                <c:pt idx="7007">
                  <c:v>10.098613886533611</c:v>
                </c:pt>
                <c:pt idx="7008">
                  <c:v>10.098613886533611</c:v>
                </c:pt>
                <c:pt idx="7009">
                  <c:v>10.098613886533611</c:v>
                </c:pt>
                <c:pt idx="7010">
                  <c:v>10.098613886533611</c:v>
                </c:pt>
                <c:pt idx="7011">
                  <c:v>10.098613886533611</c:v>
                </c:pt>
                <c:pt idx="7012">
                  <c:v>10.098613886533611</c:v>
                </c:pt>
                <c:pt idx="7013">
                  <c:v>10.098613886533611</c:v>
                </c:pt>
                <c:pt idx="7014">
                  <c:v>10.098613886533611</c:v>
                </c:pt>
                <c:pt idx="7015">
                  <c:v>10.098613886533611</c:v>
                </c:pt>
                <c:pt idx="7016">
                  <c:v>10.098613886533611</c:v>
                </c:pt>
                <c:pt idx="7017">
                  <c:v>10.098613886533611</c:v>
                </c:pt>
                <c:pt idx="7018">
                  <c:v>10.098613886533611</c:v>
                </c:pt>
                <c:pt idx="7019">
                  <c:v>10.098613886533611</c:v>
                </c:pt>
                <c:pt idx="7020">
                  <c:v>10.098613886533611</c:v>
                </c:pt>
                <c:pt idx="7021">
                  <c:v>10.098613886533611</c:v>
                </c:pt>
                <c:pt idx="7022">
                  <c:v>10.098613886533611</c:v>
                </c:pt>
                <c:pt idx="7023">
                  <c:v>10.098613886533611</c:v>
                </c:pt>
                <c:pt idx="7024">
                  <c:v>10.098613886533611</c:v>
                </c:pt>
                <c:pt idx="7025">
                  <c:v>10.098613886533611</c:v>
                </c:pt>
                <c:pt idx="7026">
                  <c:v>10.098613886533611</c:v>
                </c:pt>
                <c:pt idx="7027">
                  <c:v>10.098613886533611</c:v>
                </c:pt>
                <c:pt idx="7028">
                  <c:v>10.098613886533611</c:v>
                </c:pt>
                <c:pt idx="7029">
                  <c:v>10.098613886533611</c:v>
                </c:pt>
                <c:pt idx="7030">
                  <c:v>10.098613886533611</c:v>
                </c:pt>
                <c:pt idx="7031">
                  <c:v>10.098613886533611</c:v>
                </c:pt>
                <c:pt idx="7032">
                  <c:v>10.098613886533611</c:v>
                </c:pt>
                <c:pt idx="7033">
                  <c:v>10.098613886533611</c:v>
                </c:pt>
                <c:pt idx="7034">
                  <c:v>10.098613886533611</c:v>
                </c:pt>
                <c:pt idx="7035">
                  <c:v>10.098613886533611</c:v>
                </c:pt>
                <c:pt idx="7036">
                  <c:v>10.098613886533611</c:v>
                </c:pt>
                <c:pt idx="7037">
                  <c:v>10.098613886533611</c:v>
                </c:pt>
                <c:pt idx="7038">
                  <c:v>10.098613886533611</c:v>
                </c:pt>
                <c:pt idx="7039">
                  <c:v>10.098613886533611</c:v>
                </c:pt>
                <c:pt idx="7040">
                  <c:v>10.098613886533611</c:v>
                </c:pt>
                <c:pt idx="7041">
                  <c:v>10.098613886533611</c:v>
                </c:pt>
                <c:pt idx="7042">
                  <c:v>10.098613886533611</c:v>
                </c:pt>
                <c:pt idx="7043">
                  <c:v>10.098613886533611</c:v>
                </c:pt>
                <c:pt idx="7044">
                  <c:v>10.098613886533611</c:v>
                </c:pt>
                <c:pt idx="7045">
                  <c:v>10.098613886533611</c:v>
                </c:pt>
                <c:pt idx="7046">
                  <c:v>10.098613886533611</c:v>
                </c:pt>
                <c:pt idx="7047">
                  <c:v>10.098613886533611</c:v>
                </c:pt>
                <c:pt idx="7048">
                  <c:v>10.098613886533611</c:v>
                </c:pt>
                <c:pt idx="7049">
                  <c:v>10.098613886533611</c:v>
                </c:pt>
                <c:pt idx="7050">
                  <c:v>10.098613886533611</c:v>
                </c:pt>
                <c:pt idx="7051">
                  <c:v>10.098613886533611</c:v>
                </c:pt>
                <c:pt idx="7052">
                  <c:v>10.098613886533611</c:v>
                </c:pt>
                <c:pt idx="7053">
                  <c:v>10.098613886533611</c:v>
                </c:pt>
                <c:pt idx="7054">
                  <c:v>10.098613886533611</c:v>
                </c:pt>
                <c:pt idx="7055">
                  <c:v>10.098613886533611</c:v>
                </c:pt>
                <c:pt idx="7056">
                  <c:v>10.098613886533611</c:v>
                </c:pt>
                <c:pt idx="7057">
                  <c:v>10.098613886533611</c:v>
                </c:pt>
                <c:pt idx="7058">
                  <c:v>10.098613886533611</c:v>
                </c:pt>
                <c:pt idx="7059">
                  <c:v>10.098613886533611</c:v>
                </c:pt>
                <c:pt idx="7060">
                  <c:v>10.098613886533611</c:v>
                </c:pt>
                <c:pt idx="7061">
                  <c:v>10.098613886533611</c:v>
                </c:pt>
                <c:pt idx="7062">
                  <c:v>10.098613886533611</c:v>
                </c:pt>
                <c:pt idx="7063">
                  <c:v>10.098613886533611</c:v>
                </c:pt>
                <c:pt idx="7064">
                  <c:v>10.098613886533611</c:v>
                </c:pt>
                <c:pt idx="7065">
                  <c:v>10.098613886533611</c:v>
                </c:pt>
                <c:pt idx="7066">
                  <c:v>10.098613886533611</c:v>
                </c:pt>
                <c:pt idx="7067">
                  <c:v>10.098613886533611</c:v>
                </c:pt>
                <c:pt idx="7068">
                  <c:v>10.098613886533611</c:v>
                </c:pt>
                <c:pt idx="7069">
                  <c:v>10.098613886533611</c:v>
                </c:pt>
                <c:pt idx="7070">
                  <c:v>10.098613886533611</c:v>
                </c:pt>
                <c:pt idx="7071">
                  <c:v>10.098613886533611</c:v>
                </c:pt>
                <c:pt idx="7072">
                  <c:v>10.098613886533611</c:v>
                </c:pt>
                <c:pt idx="7073">
                  <c:v>10.098613886533611</c:v>
                </c:pt>
                <c:pt idx="7074">
                  <c:v>10.098613886533611</c:v>
                </c:pt>
                <c:pt idx="7075">
                  <c:v>10.098613886533611</c:v>
                </c:pt>
                <c:pt idx="7076">
                  <c:v>10.098613886533611</c:v>
                </c:pt>
                <c:pt idx="7077">
                  <c:v>10.098613886533611</c:v>
                </c:pt>
                <c:pt idx="7078">
                  <c:v>10.098613886533611</c:v>
                </c:pt>
                <c:pt idx="7079">
                  <c:v>10.098613886533611</c:v>
                </c:pt>
                <c:pt idx="7080">
                  <c:v>10.098613886533611</c:v>
                </c:pt>
                <c:pt idx="7081">
                  <c:v>10.098613886533611</c:v>
                </c:pt>
                <c:pt idx="7082">
                  <c:v>10.098613886533611</c:v>
                </c:pt>
                <c:pt idx="7083">
                  <c:v>10.098613886533611</c:v>
                </c:pt>
                <c:pt idx="7084">
                  <c:v>10.098613886533611</c:v>
                </c:pt>
                <c:pt idx="7085">
                  <c:v>10.098613886533611</c:v>
                </c:pt>
                <c:pt idx="7086">
                  <c:v>10.098613886533611</c:v>
                </c:pt>
                <c:pt idx="7087">
                  <c:v>10.098613886533611</c:v>
                </c:pt>
                <c:pt idx="7088">
                  <c:v>10.098613886533611</c:v>
                </c:pt>
                <c:pt idx="7089">
                  <c:v>10.098613886533611</c:v>
                </c:pt>
                <c:pt idx="7090">
                  <c:v>10.098613886533611</c:v>
                </c:pt>
                <c:pt idx="7091">
                  <c:v>10.098613886533611</c:v>
                </c:pt>
                <c:pt idx="7092">
                  <c:v>10.098613886533611</c:v>
                </c:pt>
                <c:pt idx="7093">
                  <c:v>10.098613886533611</c:v>
                </c:pt>
                <c:pt idx="7094">
                  <c:v>10.098613886533611</c:v>
                </c:pt>
                <c:pt idx="7095">
                  <c:v>10.098613886533611</c:v>
                </c:pt>
                <c:pt idx="7096">
                  <c:v>10.098613886533611</c:v>
                </c:pt>
                <c:pt idx="7097">
                  <c:v>10.098613886533611</c:v>
                </c:pt>
                <c:pt idx="7098">
                  <c:v>10.098613886533611</c:v>
                </c:pt>
                <c:pt idx="7099">
                  <c:v>10.098613886533611</c:v>
                </c:pt>
                <c:pt idx="7100">
                  <c:v>10.098613886533611</c:v>
                </c:pt>
                <c:pt idx="7101">
                  <c:v>10.098613886533611</c:v>
                </c:pt>
                <c:pt idx="7102">
                  <c:v>10.098613886533611</c:v>
                </c:pt>
                <c:pt idx="7103">
                  <c:v>10.098613886533611</c:v>
                </c:pt>
                <c:pt idx="7104">
                  <c:v>10.098613886533611</c:v>
                </c:pt>
                <c:pt idx="7105">
                  <c:v>10.098613886533611</c:v>
                </c:pt>
                <c:pt idx="7106">
                  <c:v>10.098613886533611</c:v>
                </c:pt>
                <c:pt idx="7107">
                  <c:v>10.098613886533611</c:v>
                </c:pt>
                <c:pt idx="7108">
                  <c:v>10.098613886533611</c:v>
                </c:pt>
                <c:pt idx="7109">
                  <c:v>10.098613886533611</c:v>
                </c:pt>
                <c:pt idx="7110">
                  <c:v>10.098613886533611</c:v>
                </c:pt>
                <c:pt idx="7111">
                  <c:v>10.098613886533611</c:v>
                </c:pt>
                <c:pt idx="7112">
                  <c:v>10.098613886533611</c:v>
                </c:pt>
                <c:pt idx="7113">
                  <c:v>10.098613886533611</c:v>
                </c:pt>
                <c:pt idx="7114">
                  <c:v>10.098613886533611</c:v>
                </c:pt>
                <c:pt idx="7115">
                  <c:v>10.098613886533611</c:v>
                </c:pt>
                <c:pt idx="7116">
                  <c:v>10.098613886533611</c:v>
                </c:pt>
                <c:pt idx="7117">
                  <c:v>10.098613886533611</c:v>
                </c:pt>
                <c:pt idx="7118">
                  <c:v>10.098613886533611</c:v>
                </c:pt>
                <c:pt idx="7119">
                  <c:v>10.098613886533611</c:v>
                </c:pt>
                <c:pt idx="7120">
                  <c:v>10.098613886533611</c:v>
                </c:pt>
                <c:pt idx="7121">
                  <c:v>10.098613886533611</c:v>
                </c:pt>
                <c:pt idx="7122">
                  <c:v>10.098613886533611</c:v>
                </c:pt>
                <c:pt idx="7123">
                  <c:v>10.098613886533611</c:v>
                </c:pt>
                <c:pt idx="7124">
                  <c:v>10.098613886533611</c:v>
                </c:pt>
                <c:pt idx="7125">
                  <c:v>10.098613886533611</c:v>
                </c:pt>
                <c:pt idx="7126">
                  <c:v>10.098613886533611</c:v>
                </c:pt>
                <c:pt idx="7127">
                  <c:v>10.098613886533611</c:v>
                </c:pt>
                <c:pt idx="7128">
                  <c:v>10.098613886533611</c:v>
                </c:pt>
                <c:pt idx="7129">
                  <c:v>10.098613886533611</c:v>
                </c:pt>
                <c:pt idx="7130">
                  <c:v>10.098613886533611</c:v>
                </c:pt>
                <c:pt idx="7131">
                  <c:v>10.098613886533611</c:v>
                </c:pt>
                <c:pt idx="7132">
                  <c:v>10.098613886533611</c:v>
                </c:pt>
                <c:pt idx="7133">
                  <c:v>10.098613886533611</c:v>
                </c:pt>
                <c:pt idx="7134">
                  <c:v>10.098613886533611</c:v>
                </c:pt>
                <c:pt idx="7135">
                  <c:v>10.098613886533611</c:v>
                </c:pt>
                <c:pt idx="7136">
                  <c:v>10.098613886533611</c:v>
                </c:pt>
                <c:pt idx="7137">
                  <c:v>10.098613886533611</c:v>
                </c:pt>
                <c:pt idx="7138">
                  <c:v>10.098613886533611</c:v>
                </c:pt>
                <c:pt idx="7139">
                  <c:v>10.098613886533611</c:v>
                </c:pt>
                <c:pt idx="7140">
                  <c:v>10.098613886533611</c:v>
                </c:pt>
                <c:pt idx="7141">
                  <c:v>10.098613886533611</c:v>
                </c:pt>
                <c:pt idx="7142">
                  <c:v>10.098613886533611</c:v>
                </c:pt>
                <c:pt idx="7143">
                  <c:v>10.098613886533611</c:v>
                </c:pt>
                <c:pt idx="7144">
                  <c:v>10.098613886533611</c:v>
                </c:pt>
                <c:pt idx="7145">
                  <c:v>10.098613886533611</c:v>
                </c:pt>
                <c:pt idx="7146">
                  <c:v>10.098613886533611</c:v>
                </c:pt>
                <c:pt idx="7147">
                  <c:v>10.098613886533611</c:v>
                </c:pt>
                <c:pt idx="7148">
                  <c:v>10.098613886533611</c:v>
                </c:pt>
                <c:pt idx="7149">
                  <c:v>10.098613886533611</c:v>
                </c:pt>
                <c:pt idx="7150">
                  <c:v>10.098613886533611</c:v>
                </c:pt>
                <c:pt idx="7151">
                  <c:v>10.098613886533611</c:v>
                </c:pt>
                <c:pt idx="7152">
                  <c:v>10.098613886533611</c:v>
                </c:pt>
                <c:pt idx="7153">
                  <c:v>10.098613886533611</c:v>
                </c:pt>
                <c:pt idx="7154">
                  <c:v>10.098613886533611</c:v>
                </c:pt>
                <c:pt idx="7155">
                  <c:v>10.098613886533611</c:v>
                </c:pt>
                <c:pt idx="7156">
                  <c:v>10.098613886533611</c:v>
                </c:pt>
                <c:pt idx="7157">
                  <c:v>10.098613886533611</c:v>
                </c:pt>
                <c:pt idx="7158">
                  <c:v>10.098613886533611</c:v>
                </c:pt>
                <c:pt idx="7159">
                  <c:v>10.098613886533611</c:v>
                </c:pt>
                <c:pt idx="7160">
                  <c:v>10.098613886533611</c:v>
                </c:pt>
                <c:pt idx="7161">
                  <c:v>10.098613886533611</c:v>
                </c:pt>
                <c:pt idx="7162">
                  <c:v>10.098613886533611</c:v>
                </c:pt>
                <c:pt idx="7163">
                  <c:v>10.098613886533611</c:v>
                </c:pt>
                <c:pt idx="7164">
                  <c:v>10.098613886533611</c:v>
                </c:pt>
                <c:pt idx="7165">
                  <c:v>10.098613886533611</c:v>
                </c:pt>
                <c:pt idx="7166">
                  <c:v>10.098613886533611</c:v>
                </c:pt>
                <c:pt idx="7167">
                  <c:v>10.098613886533611</c:v>
                </c:pt>
                <c:pt idx="7168">
                  <c:v>10.098613886533611</c:v>
                </c:pt>
                <c:pt idx="7169">
                  <c:v>10.098613886533611</c:v>
                </c:pt>
                <c:pt idx="7170">
                  <c:v>10.098613886533611</c:v>
                </c:pt>
                <c:pt idx="7171">
                  <c:v>10.098613886533611</c:v>
                </c:pt>
                <c:pt idx="7172">
                  <c:v>10.098613886533611</c:v>
                </c:pt>
                <c:pt idx="7173">
                  <c:v>10.098613886533611</c:v>
                </c:pt>
                <c:pt idx="7174">
                  <c:v>10.098613886533611</c:v>
                </c:pt>
                <c:pt idx="7175">
                  <c:v>10.098613886533611</c:v>
                </c:pt>
                <c:pt idx="7176">
                  <c:v>10.098613886533611</c:v>
                </c:pt>
                <c:pt idx="7177">
                  <c:v>10.098613886533611</c:v>
                </c:pt>
                <c:pt idx="7178">
                  <c:v>10.098613886533611</c:v>
                </c:pt>
                <c:pt idx="7179">
                  <c:v>10.098613886533611</c:v>
                </c:pt>
                <c:pt idx="7180">
                  <c:v>10.098613886533611</c:v>
                </c:pt>
                <c:pt idx="7181">
                  <c:v>10.098613886533611</c:v>
                </c:pt>
                <c:pt idx="7182">
                  <c:v>10.098613886533611</c:v>
                </c:pt>
                <c:pt idx="7183">
                  <c:v>10.098613886533611</c:v>
                </c:pt>
                <c:pt idx="7184">
                  <c:v>10.098613886533611</c:v>
                </c:pt>
                <c:pt idx="7185">
                  <c:v>10.098613886533611</c:v>
                </c:pt>
                <c:pt idx="7186">
                  <c:v>10.098613886533611</c:v>
                </c:pt>
                <c:pt idx="7187">
                  <c:v>10.098613886533611</c:v>
                </c:pt>
                <c:pt idx="7188">
                  <c:v>10.098613886533611</c:v>
                </c:pt>
                <c:pt idx="7189">
                  <c:v>10.098613886533611</c:v>
                </c:pt>
                <c:pt idx="7190">
                  <c:v>10.098613886533611</c:v>
                </c:pt>
                <c:pt idx="7191">
                  <c:v>10.098613886533611</c:v>
                </c:pt>
                <c:pt idx="7192">
                  <c:v>10.098613886533611</c:v>
                </c:pt>
                <c:pt idx="7193">
                  <c:v>10.098613886533611</c:v>
                </c:pt>
                <c:pt idx="7194">
                  <c:v>10.098613886533611</c:v>
                </c:pt>
                <c:pt idx="7195">
                  <c:v>10.098613886533611</c:v>
                </c:pt>
                <c:pt idx="7196">
                  <c:v>10.098613886533611</c:v>
                </c:pt>
                <c:pt idx="7197">
                  <c:v>10.098613886533611</c:v>
                </c:pt>
                <c:pt idx="7198">
                  <c:v>10.098613886533611</c:v>
                </c:pt>
                <c:pt idx="7199">
                  <c:v>10.098613886533611</c:v>
                </c:pt>
                <c:pt idx="7200">
                  <c:v>10.098613886533611</c:v>
                </c:pt>
                <c:pt idx="7201">
                  <c:v>10.098613886533611</c:v>
                </c:pt>
                <c:pt idx="7202">
                  <c:v>10.098613886533611</c:v>
                </c:pt>
                <c:pt idx="7203">
                  <c:v>10.098613886533611</c:v>
                </c:pt>
                <c:pt idx="7204">
                  <c:v>10.098613886533611</c:v>
                </c:pt>
                <c:pt idx="7205">
                  <c:v>10.098613886533611</c:v>
                </c:pt>
                <c:pt idx="7206">
                  <c:v>10.098613886533611</c:v>
                </c:pt>
                <c:pt idx="7207">
                  <c:v>10.098613886533611</c:v>
                </c:pt>
                <c:pt idx="7208">
                  <c:v>10.098613886533611</c:v>
                </c:pt>
                <c:pt idx="7209">
                  <c:v>10.098613886533611</c:v>
                </c:pt>
                <c:pt idx="7210">
                  <c:v>10.098613886533611</c:v>
                </c:pt>
                <c:pt idx="7211">
                  <c:v>10.098613886533611</c:v>
                </c:pt>
                <c:pt idx="7212">
                  <c:v>10.098613886533611</c:v>
                </c:pt>
                <c:pt idx="7213">
                  <c:v>10.098613886533611</c:v>
                </c:pt>
                <c:pt idx="7214">
                  <c:v>10.098613886533611</c:v>
                </c:pt>
                <c:pt idx="7215">
                  <c:v>10.098613886533611</c:v>
                </c:pt>
                <c:pt idx="7216">
                  <c:v>10.098613886533611</c:v>
                </c:pt>
                <c:pt idx="7217">
                  <c:v>10.098613886533611</c:v>
                </c:pt>
                <c:pt idx="7218">
                  <c:v>10.098613886533611</c:v>
                </c:pt>
                <c:pt idx="7219">
                  <c:v>10.098613886533611</c:v>
                </c:pt>
                <c:pt idx="7220">
                  <c:v>10.098613886533611</c:v>
                </c:pt>
                <c:pt idx="7221">
                  <c:v>10.098613886533611</c:v>
                </c:pt>
                <c:pt idx="7222">
                  <c:v>10.098613886533611</c:v>
                </c:pt>
                <c:pt idx="7223">
                  <c:v>10.098613886533611</c:v>
                </c:pt>
                <c:pt idx="7224">
                  <c:v>10.098613886533611</c:v>
                </c:pt>
                <c:pt idx="7225">
                  <c:v>10.098613886533611</c:v>
                </c:pt>
                <c:pt idx="7226">
                  <c:v>10.098613886533611</c:v>
                </c:pt>
                <c:pt idx="7227">
                  <c:v>10.098613886533611</c:v>
                </c:pt>
                <c:pt idx="7228">
                  <c:v>10.098613886533611</c:v>
                </c:pt>
                <c:pt idx="7229">
                  <c:v>10.098613886533611</c:v>
                </c:pt>
                <c:pt idx="7230">
                  <c:v>10.098613886533611</c:v>
                </c:pt>
                <c:pt idx="7231">
                  <c:v>10.098613886533611</c:v>
                </c:pt>
                <c:pt idx="7232">
                  <c:v>10.098613886533611</c:v>
                </c:pt>
                <c:pt idx="7233">
                  <c:v>10.098613886533611</c:v>
                </c:pt>
                <c:pt idx="7234">
                  <c:v>10.098613886533611</c:v>
                </c:pt>
                <c:pt idx="7235">
                  <c:v>10.098613886533611</c:v>
                </c:pt>
                <c:pt idx="7236">
                  <c:v>10.098613886533611</c:v>
                </c:pt>
                <c:pt idx="7237">
                  <c:v>10.098613886533611</c:v>
                </c:pt>
                <c:pt idx="7238">
                  <c:v>10.098613886533611</c:v>
                </c:pt>
                <c:pt idx="7239">
                  <c:v>10.098613886533611</c:v>
                </c:pt>
                <c:pt idx="7240">
                  <c:v>10.098613886533611</c:v>
                </c:pt>
                <c:pt idx="7241">
                  <c:v>10.098613886533611</c:v>
                </c:pt>
                <c:pt idx="7242">
                  <c:v>10.098613886533611</c:v>
                </c:pt>
                <c:pt idx="7243">
                  <c:v>10.098613886533611</c:v>
                </c:pt>
                <c:pt idx="7244">
                  <c:v>10.098613886533611</c:v>
                </c:pt>
                <c:pt idx="7245">
                  <c:v>10.098613886533611</c:v>
                </c:pt>
                <c:pt idx="7246">
                  <c:v>10.098613886533611</c:v>
                </c:pt>
                <c:pt idx="7247">
                  <c:v>10.098613886533611</c:v>
                </c:pt>
                <c:pt idx="7248">
                  <c:v>10.098613886533611</c:v>
                </c:pt>
                <c:pt idx="7249">
                  <c:v>10.098613886533611</c:v>
                </c:pt>
                <c:pt idx="7250">
                  <c:v>10.098613886533611</c:v>
                </c:pt>
                <c:pt idx="7251">
                  <c:v>10.098613886533611</c:v>
                </c:pt>
                <c:pt idx="7252">
                  <c:v>10.098613886533611</c:v>
                </c:pt>
                <c:pt idx="7253">
                  <c:v>10.098613886533611</c:v>
                </c:pt>
                <c:pt idx="7254">
                  <c:v>10.098613886533611</c:v>
                </c:pt>
                <c:pt idx="7255">
                  <c:v>10.098613886533611</c:v>
                </c:pt>
                <c:pt idx="7256">
                  <c:v>10.098613886533611</c:v>
                </c:pt>
                <c:pt idx="7257">
                  <c:v>10.098613886533611</c:v>
                </c:pt>
                <c:pt idx="7258">
                  <c:v>10.098613886533611</c:v>
                </c:pt>
                <c:pt idx="7259">
                  <c:v>10.098613886533611</c:v>
                </c:pt>
                <c:pt idx="7260">
                  <c:v>10.098613886533611</c:v>
                </c:pt>
                <c:pt idx="7261">
                  <c:v>10.098613886533611</c:v>
                </c:pt>
                <c:pt idx="7262">
                  <c:v>10.098613886533611</c:v>
                </c:pt>
                <c:pt idx="7263">
                  <c:v>10.098613886533611</c:v>
                </c:pt>
                <c:pt idx="7264">
                  <c:v>10.098613886533611</c:v>
                </c:pt>
                <c:pt idx="7265">
                  <c:v>10.098613886533611</c:v>
                </c:pt>
                <c:pt idx="7266">
                  <c:v>10.098613886533611</c:v>
                </c:pt>
                <c:pt idx="7267">
                  <c:v>10.098613886533611</c:v>
                </c:pt>
                <c:pt idx="7268">
                  <c:v>10.098613886533611</c:v>
                </c:pt>
                <c:pt idx="7269">
                  <c:v>10.098613886533611</c:v>
                </c:pt>
                <c:pt idx="7270">
                  <c:v>10.098613886533611</c:v>
                </c:pt>
                <c:pt idx="7271">
                  <c:v>10.098613886533611</c:v>
                </c:pt>
                <c:pt idx="7272">
                  <c:v>10.098613886533611</c:v>
                </c:pt>
                <c:pt idx="7273">
                  <c:v>10.098613886533611</c:v>
                </c:pt>
                <c:pt idx="7274">
                  <c:v>10.098613886533611</c:v>
                </c:pt>
                <c:pt idx="7275">
                  <c:v>10.098613886533611</c:v>
                </c:pt>
                <c:pt idx="7276">
                  <c:v>10.098613886533611</c:v>
                </c:pt>
                <c:pt idx="7277">
                  <c:v>10.098613886533611</c:v>
                </c:pt>
                <c:pt idx="7278">
                  <c:v>10.098613886533611</c:v>
                </c:pt>
                <c:pt idx="7279">
                  <c:v>10.098613886533611</c:v>
                </c:pt>
                <c:pt idx="7280">
                  <c:v>10.098613886533611</c:v>
                </c:pt>
                <c:pt idx="7281">
                  <c:v>10.098613886533611</c:v>
                </c:pt>
                <c:pt idx="7282">
                  <c:v>10.098613886533611</c:v>
                </c:pt>
                <c:pt idx="7283">
                  <c:v>10.098613886533611</c:v>
                </c:pt>
                <c:pt idx="7284">
                  <c:v>10.098613886533611</c:v>
                </c:pt>
                <c:pt idx="7285">
                  <c:v>10.098613886533611</c:v>
                </c:pt>
                <c:pt idx="7286">
                  <c:v>10.098613886533611</c:v>
                </c:pt>
                <c:pt idx="7287">
                  <c:v>10.098613886533611</c:v>
                </c:pt>
                <c:pt idx="7288">
                  <c:v>10.098613886533611</c:v>
                </c:pt>
                <c:pt idx="7289">
                  <c:v>10.098613886533611</c:v>
                </c:pt>
                <c:pt idx="7290">
                  <c:v>10.098613886533611</c:v>
                </c:pt>
                <c:pt idx="7291">
                  <c:v>10.098613886533611</c:v>
                </c:pt>
                <c:pt idx="7292">
                  <c:v>10.098613886533611</c:v>
                </c:pt>
                <c:pt idx="7293">
                  <c:v>10.098613886533611</c:v>
                </c:pt>
                <c:pt idx="7294">
                  <c:v>10.098613886533611</c:v>
                </c:pt>
                <c:pt idx="7295">
                  <c:v>10.098613886533611</c:v>
                </c:pt>
                <c:pt idx="7296">
                  <c:v>10.098613886533611</c:v>
                </c:pt>
                <c:pt idx="7297">
                  <c:v>10.098613886533611</c:v>
                </c:pt>
                <c:pt idx="7298">
                  <c:v>10.098613886533611</c:v>
                </c:pt>
                <c:pt idx="7299">
                  <c:v>10.098613886533611</c:v>
                </c:pt>
                <c:pt idx="7300">
                  <c:v>10.098613886533611</c:v>
                </c:pt>
                <c:pt idx="7301">
                  <c:v>10.098613886533611</c:v>
                </c:pt>
                <c:pt idx="7302">
                  <c:v>10.098613886533611</c:v>
                </c:pt>
                <c:pt idx="7303">
                  <c:v>10.098613886533611</c:v>
                </c:pt>
                <c:pt idx="7304">
                  <c:v>10.098613886533611</c:v>
                </c:pt>
                <c:pt idx="7305">
                  <c:v>10.098613886533611</c:v>
                </c:pt>
                <c:pt idx="7306">
                  <c:v>10.098613886533611</c:v>
                </c:pt>
                <c:pt idx="7307">
                  <c:v>10.098613886533611</c:v>
                </c:pt>
                <c:pt idx="7308">
                  <c:v>10.098613886533611</c:v>
                </c:pt>
                <c:pt idx="7309">
                  <c:v>10.098613886533611</c:v>
                </c:pt>
                <c:pt idx="7310">
                  <c:v>10.098613886533611</c:v>
                </c:pt>
                <c:pt idx="7311">
                  <c:v>10.098613886533611</c:v>
                </c:pt>
                <c:pt idx="7312">
                  <c:v>10.098613886533611</c:v>
                </c:pt>
                <c:pt idx="7313">
                  <c:v>10.098613886533611</c:v>
                </c:pt>
                <c:pt idx="7314">
                  <c:v>10.098613886533611</c:v>
                </c:pt>
                <c:pt idx="7315">
                  <c:v>10.098613886533611</c:v>
                </c:pt>
                <c:pt idx="7316">
                  <c:v>10.098613886533611</c:v>
                </c:pt>
                <c:pt idx="7317">
                  <c:v>10.098613886533611</c:v>
                </c:pt>
                <c:pt idx="7318">
                  <c:v>10.098613886533611</c:v>
                </c:pt>
                <c:pt idx="7319">
                  <c:v>10.098613886533611</c:v>
                </c:pt>
                <c:pt idx="7320">
                  <c:v>10.098613886533611</c:v>
                </c:pt>
                <c:pt idx="7321">
                  <c:v>10.098613886533611</c:v>
                </c:pt>
                <c:pt idx="7322">
                  <c:v>10.098613886533611</c:v>
                </c:pt>
                <c:pt idx="7323">
                  <c:v>10.098613886533611</c:v>
                </c:pt>
                <c:pt idx="7324">
                  <c:v>10.098613886533611</c:v>
                </c:pt>
                <c:pt idx="7325">
                  <c:v>10.098613886533611</c:v>
                </c:pt>
                <c:pt idx="7326">
                  <c:v>10.098613886533611</c:v>
                </c:pt>
                <c:pt idx="7327">
                  <c:v>10.098613886533611</c:v>
                </c:pt>
                <c:pt idx="7328">
                  <c:v>10.098613886533611</c:v>
                </c:pt>
                <c:pt idx="7329">
                  <c:v>10.098613886533611</c:v>
                </c:pt>
                <c:pt idx="7330">
                  <c:v>10.098613886533611</c:v>
                </c:pt>
                <c:pt idx="7331">
                  <c:v>10.098613886533611</c:v>
                </c:pt>
                <c:pt idx="7332">
                  <c:v>10.098613886533611</c:v>
                </c:pt>
                <c:pt idx="7333">
                  <c:v>10.098613886533611</c:v>
                </c:pt>
                <c:pt idx="7334">
                  <c:v>10.098613886533611</c:v>
                </c:pt>
                <c:pt idx="7335">
                  <c:v>10.098613886533611</c:v>
                </c:pt>
                <c:pt idx="7336">
                  <c:v>10.098613886533611</c:v>
                </c:pt>
                <c:pt idx="7337">
                  <c:v>10.098613886533611</c:v>
                </c:pt>
                <c:pt idx="7338">
                  <c:v>10.098613886533611</c:v>
                </c:pt>
                <c:pt idx="7339">
                  <c:v>10.098613886533611</c:v>
                </c:pt>
                <c:pt idx="7340">
                  <c:v>10.098613886533611</c:v>
                </c:pt>
                <c:pt idx="7341">
                  <c:v>10.098613886533611</c:v>
                </c:pt>
                <c:pt idx="7342">
                  <c:v>10.098613886533611</c:v>
                </c:pt>
                <c:pt idx="7343">
                  <c:v>10.098613886533611</c:v>
                </c:pt>
                <c:pt idx="7344">
                  <c:v>10.098613886533611</c:v>
                </c:pt>
                <c:pt idx="7345">
                  <c:v>10.098613886533611</c:v>
                </c:pt>
                <c:pt idx="7346">
                  <c:v>10.098613886533611</c:v>
                </c:pt>
                <c:pt idx="7347">
                  <c:v>10.098613886533611</c:v>
                </c:pt>
                <c:pt idx="7348">
                  <c:v>10.098613886533611</c:v>
                </c:pt>
                <c:pt idx="7349">
                  <c:v>10.098613886533611</c:v>
                </c:pt>
                <c:pt idx="7350">
                  <c:v>10.098613886533611</c:v>
                </c:pt>
                <c:pt idx="7351">
                  <c:v>10.098613886533611</c:v>
                </c:pt>
                <c:pt idx="7352">
                  <c:v>10.098613886533611</c:v>
                </c:pt>
                <c:pt idx="7353">
                  <c:v>10.098613886533611</c:v>
                </c:pt>
                <c:pt idx="7354">
                  <c:v>10.098613886533611</c:v>
                </c:pt>
                <c:pt idx="7355">
                  <c:v>10.098613886533611</c:v>
                </c:pt>
                <c:pt idx="7356">
                  <c:v>10.098613886533611</c:v>
                </c:pt>
                <c:pt idx="7357">
                  <c:v>10.098613886533611</c:v>
                </c:pt>
                <c:pt idx="7358">
                  <c:v>10.098613886533611</c:v>
                </c:pt>
                <c:pt idx="7359">
                  <c:v>10.098613886533611</c:v>
                </c:pt>
                <c:pt idx="7360">
                  <c:v>10.098613886533611</c:v>
                </c:pt>
                <c:pt idx="7361">
                  <c:v>10.098613886533611</c:v>
                </c:pt>
                <c:pt idx="7362">
                  <c:v>10.098613886533611</c:v>
                </c:pt>
                <c:pt idx="7363">
                  <c:v>10.098613886533611</c:v>
                </c:pt>
                <c:pt idx="7364">
                  <c:v>10.098613886533611</c:v>
                </c:pt>
                <c:pt idx="7365">
                  <c:v>10.098613886533611</c:v>
                </c:pt>
                <c:pt idx="7366">
                  <c:v>10.098613886533611</c:v>
                </c:pt>
                <c:pt idx="7367">
                  <c:v>10.098613886533611</c:v>
                </c:pt>
                <c:pt idx="7368">
                  <c:v>10.098613886533611</c:v>
                </c:pt>
                <c:pt idx="7369">
                  <c:v>10.098613886533611</c:v>
                </c:pt>
                <c:pt idx="7370">
                  <c:v>10.098613886533611</c:v>
                </c:pt>
                <c:pt idx="7371">
                  <c:v>10.098613886533611</c:v>
                </c:pt>
                <c:pt idx="7372">
                  <c:v>10.098613886533611</c:v>
                </c:pt>
                <c:pt idx="7373">
                  <c:v>10.098613886533611</c:v>
                </c:pt>
                <c:pt idx="7374">
                  <c:v>10.098613886533611</c:v>
                </c:pt>
                <c:pt idx="7375">
                  <c:v>10.098613886533611</c:v>
                </c:pt>
                <c:pt idx="7376">
                  <c:v>10.098613886533611</c:v>
                </c:pt>
                <c:pt idx="7377">
                  <c:v>10.098613886533611</c:v>
                </c:pt>
                <c:pt idx="7378">
                  <c:v>10.098613886533611</c:v>
                </c:pt>
                <c:pt idx="7379">
                  <c:v>10.098613886533611</c:v>
                </c:pt>
                <c:pt idx="7380">
                  <c:v>10.098613886533611</c:v>
                </c:pt>
                <c:pt idx="7381">
                  <c:v>10.098613886533611</c:v>
                </c:pt>
                <c:pt idx="7382">
                  <c:v>10.098613886533611</c:v>
                </c:pt>
                <c:pt idx="7383">
                  <c:v>10.098613886533611</c:v>
                </c:pt>
                <c:pt idx="7384">
                  <c:v>10.098613886533611</c:v>
                </c:pt>
                <c:pt idx="7385">
                  <c:v>10.098613886533611</c:v>
                </c:pt>
                <c:pt idx="7386">
                  <c:v>10.098613886533611</c:v>
                </c:pt>
                <c:pt idx="7387">
                  <c:v>10.098613886533611</c:v>
                </c:pt>
                <c:pt idx="7388">
                  <c:v>10.098613886533611</c:v>
                </c:pt>
                <c:pt idx="7389">
                  <c:v>10.098613886533611</c:v>
                </c:pt>
                <c:pt idx="7390">
                  <c:v>10.098613886533611</c:v>
                </c:pt>
                <c:pt idx="7391">
                  <c:v>10.098613886533611</c:v>
                </c:pt>
                <c:pt idx="7392">
                  <c:v>10.098613886533611</c:v>
                </c:pt>
                <c:pt idx="7393">
                  <c:v>10.098613886533611</c:v>
                </c:pt>
                <c:pt idx="7394">
                  <c:v>10.098613886533611</c:v>
                </c:pt>
                <c:pt idx="7395">
                  <c:v>10.098613886533611</c:v>
                </c:pt>
                <c:pt idx="7396">
                  <c:v>10.098613886533611</c:v>
                </c:pt>
                <c:pt idx="7397">
                  <c:v>10.098613886533611</c:v>
                </c:pt>
                <c:pt idx="7398">
                  <c:v>10.098613886533611</c:v>
                </c:pt>
                <c:pt idx="7399">
                  <c:v>10.098613886533611</c:v>
                </c:pt>
                <c:pt idx="7400">
                  <c:v>10.098613886533611</c:v>
                </c:pt>
                <c:pt idx="7401">
                  <c:v>10.098613886533611</c:v>
                </c:pt>
                <c:pt idx="7402">
                  <c:v>10.098613886533611</c:v>
                </c:pt>
                <c:pt idx="7403">
                  <c:v>10.098613886533611</c:v>
                </c:pt>
                <c:pt idx="7404">
                  <c:v>10.098613886533611</c:v>
                </c:pt>
                <c:pt idx="7405">
                  <c:v>10.098613886533611</c:v>
                </c:pt>
                <c:pt idx="7406">
                  <c:v>10.098613886533611</c:v>
                </c:pt>
                <c:pt idx="7407">
                  <c:v>10.098613886533611</c:v>
                </c:pt>
                <c:pt idx="7408">
                  <c:v>10.098613886533611</c:v>
                </c:pt>
                <c:pt idx="7409">
                  <c:v>10.098613886533611</c:v>
                </c:pt>
                <c:pt idx="7410">
                  <c:v>10.098613886533611</c:v>
                </c:pt>
                <c:pt idx="7411">
                  <c:v>10.098613886533611</c:v>
                </c:pt>
                <c:pt idx="7412">
                  <c:v>10.098613886533611</c:v>
                </c:pt>
                <c:pt idx="7413">
                  <c:v>10.098613886533611</c:v>
                </c:pt>
                <c:pt idx="7414">
                  <c:v>10.098613886533611</c:v>
                </c:pt>
                <c:pt idx="7415">
                  <c:v>10.098613886533611</c:v>
                </c:pt>
                <c:pt idx="7416">
                  <c:v>10.098613886533611</c:v>
                </c:pt>
                <c:pt idx="7417">
                  <c:v>10.098613886533611</c:v>
                </c:pt>
                <c:pt idx="7418">
                  <c:v>10.098613886533611</c:v>
                </c:pt>
                <c:pt idx="7419">
                  <c:v>10.098613886533611</c:v>
                </c:pt>
                <c:pt idx="7420">
                  <c:v>10.098613886533611</c:v>
                </c:pt>
                <c:pt idx="7421">
                  <c:v>10.098613886533611</c:v>
                </c:pt>
                <c:pt idx="7422">
                  <c:v>10.098613886533611</c:v>
                </c:pt>
                <c:pt idx="7423">
                  <c:v>10.098613886533611</c:v>
                </c:pt>
                <c:pt idx="7424">
                  <c:v>10.098613886533611</c:v>
                </c:pt>
                <c:pt idx="7425">
                  <c:v>10.098613886533611</c:v>
                </c:pt>
                <c:pt idx="7426">
                  <c:v>10.098613886533611</c:v>
                </c:pt>
                <c:pt idx="7427">
                  <c:v>10.098613886533611</c:v>
                </c:pt>
                <c:pt idx="7428">
                  <c:v>10.098613886533611</c:v>
                </c:pt>
                <c:pt idx="7429">
                  <c:v>10.098613886533611</c:v>
                </c:pt>
                <c:pt idx="7430">
                  <c:v>10.098613886533611</c:v>
                </c:pt>
                <c:pt idx="7431">
                  <c:v>10.098613886533611</c:v>
                </c:pt>
                <c:pt idx="7432">
                  <c:v>10.098613886533611</c:v>
                </c:pt>
                <c:pt idx="7433">
                  <c:v>10.098613886533611</c:v>
                </c:pt>
                <c:pt idx="7434">
                  <c:v>10.098613886533611</c:v>
                </c:pt>
                <c:pt idx="7435">
                  <c:v>10.098613886533611</c:v>
                </c:pt>
                <c:pt idx="7436">
                  <c:v>10.098613886533611</c:v>
                </c:pt>
                <c:pt idx="7437">
                  <c:v>10.098613886533611</c:v>
                </c:pt>
                <c:pt idx="7438">
                  <c:v>10.098613886533611</c:v>
                </c:pt>
                <c:pt idx="7439">
                  <c:v>10.098613886533611</c:v>
                </c:pt>
                <c:pt idx="7440">
                  <c:v>10.098613886533611</c:v>
                </c:pt>
                <c:pt idx="7441">
                  <c:v>10.098613886533611</c:v>
                </c:pt>
                <c:pt idx="7442">
                  <c:v>10.098613886533611</c:v>
                </c:pt>
                <c:pt idx="7443">
                  <c:v>10.098613886533611</c:v>
                </c:pt>
                <c:pt idx="7444">
                  <c:v>10.098613886533611</c:v>
                </c:pt>
                <c:pt idx="7445">
                  <c:v>10.098613886533611</c:v>
                </c:pt>
                <c:pt idx="7446">
                  <c:v>10.098613886533611</c:v>
                </c:pt>
                <c:pt idx="7447">
                  <c:v>10.098613886533611</c:v>
                </c:pt>
                <c:pt idx="7448">
                  <c:v>10.098613886533611</c:v>
                </c:pt>
                <c:pt idx="7449">
                  <c:v>10.098613886533611</c:v>
                </c:pt>
                <c:pt idx="7450">
                  <c:v>10.098613886533611</c:v>
                </c:pt>
                <c:pt idx="7451">
                  <c:v>10.098613886533611</c:v>
                </c:pt>
                <c:pt idx="7452">
                  <c:v>10.098613886533611</c:v>
                </c:pt>
                <c:pt idx="7453">
                  <c:v>10.098613886533611</c:v>
                </c:pt>
                <c:pt idx="7454">
                  <c:v>10.098613886533611</c:v>
                </c:pt>
                <c:pt idx="7455">
                  <c:v>10.098613886533611</c:v>
                </c:pt>
                <c:pt idx="7456">
                  <c:v>10.098613886533611</c:v>
                </c:pt>
                <c:pt idx="7457">
                  <c:v>10.098613886533611</c:v>
                </c:pt>
                <c:pt idx="7458">
                  <c:v>10.098613886533611</c:v>
                </c:pt>
                <c:pt idx="7459">
                  <c:v>10.098613886533611</c:v>
                </c:pt>
                <c:pt idx="7460">
                  <c:v>10.098613886533611</c:v>
                </c:pt>
                <c:pt idx="7461">
                  <c:v>10.098613886533611</c:v>
                </c:pt>
                <c:pt idx="7462">
                  <c:v>10.098613886533611</c:v>
                </c:pt>
                <c:pt idx="7463">
                  <c:v>10.098613886533611</c:v>
                </c:pt>
                <c:pt idx="7464">
                  <c:v>10.098613886533611</c:v>
                </c:pt>
                <c:pt idx="7465">
                  <c:v>10.098613886533611</c:v>
                </c:pt>
                <c:pt idx="7466">
                  <c:v>10.098613886533611</c:v>
                </c:pt>
                <c:pt idx="7467">
                  <c:v>10.098613886533611</c:v>
                </c:pt>
                <c:pt idx="7468">
                  <c:v>10.098613886533611</c:v>
                </c:pt>
                <c:pt idx="7469">
                  <c:v>10.098613886533611</c:v>
                </c:pt>
                <c:pt idx="7470">
                  <c:v>10.098613886533611</c:v>
                </c:pt>
                <c:pt idx="7471">
                  <c:v>10.098613886533611</c:v>
                </c:pt>
                <c:pt idx="7472">
                  <c:v>10.098613886533611</c:v>
                </c:pt>
                <c:pt idx="7473">
                  <c:v>10.098613886533611</c:v>
                </c:pt>
                <c:pt idx="7474">
                  <c:v>10.098613886533611</c:v>
                </c:pt>
                <c:pt idx="7475">
                  <c:v>10.098613886533611</c:v>
                </c:pt>
                <c:pt idx="7476">
                  <c:v>10.098613886533611</c:v>
                </c:pt>
                <c:pt idx="7477">
                  <c:v>10.098613886533611</c:v>
                </c:pt>
                <c:pt idx="7478">
                  <c:v>10.098613886533611</c:v>
                </c:pt>
                <c:pt idx="7479">
                  <c:v>10.098613886533611</c:v>
                </c:pt>
                <c:pt idx="7480">
                  <c:v>10.098613886533611</c:v>
                </c:pt>
                <c:pt idx="7481">
                  <c:v>10.098613886533611</c:v>
                </c:pt>
                <c:pt idx="7482">
                  <c:v>10.098613886533611</c:v>
                </c:pt>
                <c:pt idx="7483">
                  <c:v>10.098613886533611</c:v>
                </c:pt>
                <c:pt idx="7484">
                  <c:v>10.098613886533611</c:v>
                </c:pt>
                <c:pt idx="7485">
                  <c:v>10.098613886533611</c:v>
                </c:pt>
                <c:pt idx="7486">
                  <c:v>10.098613886533611</c:v>
                </c:pt>
                <c:pt idx="7487">
                  <c:v>10.098613886533611</c:v>
                </c:pt>
                <c:pt idx="7488">
                  <c:v>10.098613886533611</c:v>
                </c:pt>
                <c:pt idx="7489">
                  <c:v>10.098613886533611</c:v>
                </c:pt>
                <c:pt idx="7490">
                  <c:v>10.098613886533611</c:v>
                </c:pt>
                <c:pt idx="7491">
                  <c:v>10.098613886533611</c:v>
                </c:pt>
                <c:pt idx="7492">
                  <c:v>10.098613886533611</c:v>
                </c:pt>
                <c:pt idx="7493">
                  <c:v>10.098613886533611</c:v>
                </c:pt>
                <c:pt idx="7494">
                  <c:v>10.098613886533611</c:v>
                </c:pt>
                <c:pt idx="7495">
                  <c:v>10.098613886533611</c:v>
                </c:pt>
                <c:pt idx="7496">
                  <c:v>10.098613886533611</c:v>
                </c:pt>
                <c:pt idx="7497">
                  <c:v>10.098613886533611</c:v>
                </c:pt>
                <c:pt idx="7498">
                  <c:v>10.098613886533611</c:v>
                </c:pt>
                <c:pt idx="7499">
                  <c:v>10.098613886533611</c:v>
                </c:pt>
                <c:pt idx="7500">
                  <c:v>10.098613886533611</c:v>
                </c:pt>
                <c:pt idx="7501">
                  <c:v>10.098613886533611</c:v>
                </c:pt>
                <c:pt idx="7502">
                  <c:v>10.098613886533611</c:v>
                </c:pt>
                <c:pt idx="7503">
                  <c:v>10.098613886533611</c:v>
                </c:pt>
                <c:pt idx="7504">
                  <c:v>10.098613886533611</c:v>
                </c:pt>
                <c:pt idx="7505">
                  <c:v>10.098613886533611</c:v>
                </c:pt>
                <c:pt idx="7506">
                  <c:v>10.098613886533611</c:v>
                </c:pt>
                <c:pt idx="7507">
                  <c:v>10.098613886533611</c:v>
                </c:pt>
                <c:pt idx="7508">
                  <c:v>10.098613886533611</c:v>
                </c:pt>
                <c:pt idx="7509">
                  <c:v>10.098613886533611</c:v>
                </c:pt>
                <c:pt idx="7510">
                  <c:v>10.098613886533611</c:v>
                </c:pt>
                <c:pt idx="7511">
                  <c:v>10.098613886533611</c:v>
                </c:pt>
                <c:pt idx="7512">
                  <c:v>10.098613886533611</c:v>
                </c:pt>
                <c:pt idx="7513">
                  <c:v>10.098613886533611</c:v>
                </c:pt>
                <c:pt idx="7514">
                  <c:v>10.098613886533611</c:v>
                </c:pt>
                <c:pt idx="7515">
                  <c:v>10.098613886533611</c:v>
                </c:pt>
                <c:pt idx="7516">
                  <c:v>10.098613886533611</c:v>
                </c:pt>
                <c:pt idx="7517">
                  <c:v>10.098613886533611</c:v>
                </c:pt>
                <c:pt idx="7518">
                  <c:v>10.098613886533611</c:v>
                </c:pt>
                <c:pt idx="7519">
                  <c:v>10.098613886533611</c:v>
                </c:pt>
                <c:pt idx="7520">
                  <c:v>10.098613886533611</c:v>
                </c:pt>
                <c:pt idx="7521">
                  <c:v>10.098613886533611</c:v>
                </c:pt>
                <c:pt idx="7522">
                  <c:v>10.098613886533611</c:v>
                </c:pt>
                <c:pt idx="7523">
                  <c:v>10.098613886533611</c:v>
                </c:pt>
                <c:pt idx="7524">
                  <c:v>10.098613886533611</c:v>
                </c:pt>
                <c:pt idx="7525">
                  <c:v>10.098613886533611</c:v>
                </c:pt>
                <c:pt idx="7526">
                  <c:v>10.098613886533611</c:v>
                </c:pt>
                <c:pt idx="7527">
                  <c:v>10.098613886533611</c:v>
                </c:pt>
                <c:pt idx="7528">
                  <c:v>10.098613886533611</c:v>
                </c:pt>
                <c:pt idx="7529">
                  <c:v>10.098613886533611</c:v>
                </c:pt>
                <c:pt idx="7530">
                  <c:v>10.098613886533611</c:v>
                </c:pt>
                <c:pt idx="7531">
                  <c:v>10.098613886533611</c:v>
                </c:pt>
                <c:pt idx="7532">
                  <c:v>10.098613886533611</c:v>
                </c:pt>
                <c:pt idx="7533">
                  <c:v>10.098613886533611</c:v>
                </c:pt>
                <c:pt idx="7534">
                  <c:v>10.098613886533611</c:v>
                </c:pt>
                <c:pt idx="7535">
                  <c:v>10.098613886533611</c:v>
                </c:pt>
                <c:pt idx="7536">
                  <c:v>10.098613886533611</c:v>
                </c:pt>
                <c:pt idx="7537">
                  <c:v>10.098613886533611</c:v>
                </c:pt>
                <c:pt idx="7538">
                  <c:v>10.098613886533611</c:v>
                </c:pt>
                <c:pt idx="7539">
                  <c:v>10.098613886533611</c:v>
                </c:pt>
                <c:pt idx="7540">
                  <c:v>10.098613886533611</c:v>
                </c:pt>
                <c:pt idx="7541">
                  <c:v>10.098613886533611</c:v>
                </c:pt>
                <c:pt idx="7542">
                  <c:v>10.098613886533611</c:v>
                </c:pt>
                <c:pt idx="7543">
                  <c:v>10.098613886533611</c:v>
                </c:pt>
                <c:pt idx="7544">
                  <c:v>10.098613886533611</c:v>
                </c:pt>
                <c:pt idx="7545">
                  <c:v>10.098613886533611</c:v>
                </c:pt>
                <c:pt idx="7546">
                  <c:v>10.098613886533611</c:v>
                </c:pt>
                <c:pt idx="7547">
                  <c:v>10.098613886533611</c:v>
                </c:pt>
                <c:pt idx="7548">
                  <c:v>10.098613886533611</c:v>
                </c:pt>
                <c:pt idx="7549">
                  <c:v>10.098613886533611</c:v>
                </c:pt>
                <c:pt idx="7550">
                  <c:v>10.098613886533611</c:v>
                </c:pt>
                <c:pt idx="7551">
                  <c:v>10.098613886533611</c:v>
                </c:pt>
                <c:pt idx="7552">
                  <c:v>10.098613886533611</c:v>
                </c:pt>
                <c:pt idx="7553">
                  <c:v>10.098613886533611</c:v>
                </c:pt>
                <c:pt idx="7554">
                  <c:v>10.098613886533611</c:v>
                </c:pt>
                <c:pt idx="7555">
                  <c:v>10.098613886533611</c:v>
                </c:pt>
                <c:pt idx="7556">
                  <c:v>10.098613886533611</c:v>
                </c:pt>
                <c:pt idx="7557">
                  <c:v>10.098613886533611</c:v>
                </c:pt>
                <c:pt idx="7558">
                  <c:v>10.098613886533611</c:v>
                </c:pt>
                <c:pt idx="7559">
                  <c:v>10.098613886533611</c:v>
                </c:pt>
                <c:pt idx="7560">
                  <c:v>10.098613886533611</c:v>
                </c:pt>
                <c:pt idx="7561">
                  <c:v>10.098613886533611</c:v>
                </c:pt>
                <c:pt idx="7562">
                  <c:v>10.098613886533611</c:v>
                </c:pt>
                <c:pt idx="7563">
                  <c:v>10.098613886533611</c:v>
                </c:pt>
                <c:pt idx="7564">
                  <c:v>10.098613886533611</c:v>
                </c:pt>
                <c:pt idx="7565">
                  <c:v>10.098613886533611</c:v>
                </c:pt>
                <c:pt idx="7566">
                  <c:v>10.098613886533611</c:v>
                </c:pt>
                <c:pt idx="7567">
                  <c:v>10.098613886533611</c:v>
                </c:pt>
                <c:pt idx="7568">
                  <c:v>10.098613886533611</c:v>
                </c:pt>
                <c:pt idx="7569">
                  <c:v>10.098613886533611</c:v>
                </c:pt>
                <c:pt idx="7570">
                  <c:v>10.098613886533611</c:v>
                </c:pt>
                <c:pt idx="7571">
                  <c:v>10.098613886533611</c:v>
                </c:pt>
                <c:pt idx="7572">
                  <c:v>10.098613886533611</c:v>
                </c:pt>
                <c:pt idx="7573">
                  <c:v>10.098613886533611</c:v>
                </c:pt>
                <c:pt idx="7574">
                  <c:v>10.098613886533611</c:v>
                </c:pt>
                <c:pt idx="7575">
                  <c:v>10.098613886533611</c:v>
                </c:pt>
                <c:pt idx="7576">
                  <c:v>10.098613886533611</c:v>
                </c:pt>
                <c:pt idx="7577">
                  <c:v>10.098613886533611</c:v>
                </c:pt>
                <c:pt idx="7578">
                  <c:v>10.098613886533611</c:v>
                </c:pt>
                <c:pt idx="7579">
                  <c:v>10.098613886533611</c:v>
                </c:pt>
                <c:pt idx="7580">
                  <c:v>10.098613886533611</c:v>
                </c:pt>
                <c:pt idx="7581">
                  <c:v>10.098613886533611</c:v>
                </c:pt>
                <c:pt idx="7582">
                  <c:v>10.098613886533611</c:v>
                </c:pt>
                <c:pt idx="7583">
                  <c:v>10.098613886533611</c:v>
                </c:pt>
                <c:pt idx="7584">
                  <c:v>10.098613886533611</c:v>
                </c:pt>
                <c:pt idx="7585">
                  <c:v>10.098613886533611</c:v>
                </c:pt>
                <c:pt idx="7586">
                  <c:v>10.098613886533611</c:v>
                </c:pt>
                <c:pt idx="7587">
                  <c:v>10.098613886533611</c:v>
                </c:pt>
                <c:pt idx="7588">
                  <c:v>10.098613886533611</c:v>
                </c:pt>
                <c:pt idx="7589">
                  <c:v>10.098613886533611</c:v>
                </c:pt>
                <c:pt idx="7590">
                  <c:v>10.098613886533611</c:v>
                </c:pt>
                <c:pt idx="7591">
                  <c:v>10.098613886533611</c:v>
                </c:pt>
                <c:pt idx="7592">
                  <c:v>10.098613886533611</c:v>
                </c:pt>
                <c:pt idx="7593">
                  <c:v>10.098613886533611</c:v>
                </c:pt>
                <c:pt idx="7594">
                  <c:v>10.098613886533611</c:v>
                </c:pt>
                <c:pt idx="7595">
                  <c:v>10.098613886533611</c:v>
                </c:pt>
                <c:pt idx="7596">
                  <c:v>10.098613886533611</c:v>
                </c:pt>
                <c:pt idx="7597">
                  <c:v>10.098613886533611</c:v>
                </c:pt>
                <c:pt idx="7598">
                  <c:v>10.098613886533611</c:v>
                </c:pt>
                <c:pt idx="7599">
                  <c:v>10.098613886533611</c:v>
                </c:pt>
                <c:pt idx="7600">
                  <c:v>10.098613886533611</c:v>
                </c:pt>
                <c:pt idx="7601">
                  <c:v>10.098613886533611</c:v>
                </c:pt>
                <c:pt idx="7602">
                  <c:v>10.098613886533611</c:v>
                </c:pt>
                <c:pt idx="7603">
                  <c:v>10.098613886533611</c:v>
                </c:pt>
                <c:pt idx="7604">
                  <c:v>10.098613886533611</c:v>
                </c:pt>
                <c:pt idx="7605">
                  <c:v>10.098613886533611</c:v>
                </c:pt>
                <c:pt idx="7606">
                  <c:v>10.098613886533611</c:v>
                </c:pt>
                <c:pt idx="7607">
                  <c:v>10.098613886533611</c:v>
                </c:pt>
                <c:pt idx="7608">
                  <c:v>10.098613886533611</c:v>
                </c:pt>
                <c:pt idx="7609">
                  <c:v>10.098613886533611</c:v>
                </c:pt>
                <c:pt idx="7610">
                  <c:v>10.098613886533611</c:v>
                </c:pt>
                <c:pt idx="7611">
                  <c:v>10.098613886533611</c:v>
                </c:pt>
                <c:pt idx="7612">
                  <c:v>10.098613886533611</c:v>
                </c:pt>
                <c:pt idx="7613">
                  <c:v>10.098613886533611</c:v>
                </c:pt>
                <c:pt idx="7614">
                  <c:v>10.098613886533611</c:v>
                </c:pt>
                <c:pt idx="7615">
                  <c:v>10.098613886533611</c:v>
                </c:pt>
                <c:pt idx="7616">
                  <c:v>10.098613886533611</c:v>
                </c:pt>
                <c:pt idx="7617">
                  <c:v>10.098613886533611</c:v>
                </c:pt>
                <c:pt idx="7618">
                  <c:v>10.098613886533611</c:v>
                </c:pt>
                <c:pt idx="7619">
                  <c:v>10.098613886533611</c:v>
                </c:pt>
                <c:pt idx="7620">
                  <c:v>10.098613886533611</c:v>
                </c:pt>
                <c:pt idx="7621">
                  <c:v>10.098613886533611</c:v>
                </c:pt>
                <c:pt idx="7622">
                  <c:v>10.098613886533611</c:v>
                </c:pt>
                <c:pt idx="7623">
                  <c:v>10.098613886533611</c:v>
                </c:pt>
                <c:pt idx="7624">
                  <c:v>10.098613886533611</c:v>
                </c:pt>
                <c:pt idx="7625">
                  <c:v>10.098613886533611</c:v>
                </c:pt>
                <c:pt idx="7626">
                  <c:v>10.098613886533611</c:v>
                </c:pt>
                <c:pt idx="7627">
                  <c:v>10.098613886533611</c:v>
                </c:pt>
                <c:pt idx="7628">
                  <c:v>10.098613886533611</c:v>
                </c:pt>
                <c:pt idx="7629">
                  <c:v>10.098613886533611</c:v>
                </c:pt>
                <c:pt idx="7630">
                  <c:v>10.098613886533611</c:v>
                </c:pt>
                <c:pt idx="7631">
                  <c:v>10.098613886533611</c:v>
                </c:pt>
                <c:pt idx="7632">
                  <c:v>10.098613886533611</c:v>
                </c:pt>
                <c:pt idx="7633">
                  <c:v>10.098613886533611</c:v>
                </c:pt>
                <c:pt idx="7634">
                  <c:v>10.098613886533611</c:v>
                </c:pt>
                <c:pt idx="7635">
                  <c:v>10.098613886533611</c:v>
                </c:pt>
                <c:pt idx="7636">
                  <c:v>10.098613886533611</c:v>
                </c:pt>
                <c:pt idx="7637">
                  <c:v>10.098613886533611</c:v>
                </c:pt>
                <c:pt idx="7638">
                  <c:v>10.098613886533611</c:v>
                </c:pt>
                <c:pt idx="7639">
                  <c:v>10.098613886533611</c:v>
                </c:pt>
                <c:pt idx="7640">
                  <c:v>10.098613886533611</c:v>
                </c:pt>
                <c:pt idx="7641">
                  <c:v>10.098613886533611</c:v>
                </c:pt>
                <c:pt idx="7642">
                  <c:v>10.098613886533611</c:v>
                </c:pt>
                <c:pt idx="7643">
                  <c:v>10.098613886533611</c:v>
                </c:pt>
                <c:pt idx="7644">
                  <c:v>10.098613886533611</c:v>
                </c:pt>
                <c:pt idx="7645">
                  <c:v>10.098613886533611</c:v>
                </c:pt>
                <c:pt idx="7646">
                  <c:v>10.098613886533611</c:v>
                </c:pt>
                <c:pt idx="7647">
                  <c:v>10.098613886533611</c:v>
                </c:pt>
                <c:pt idx="7648">
                  <c:v>10.098613886533611</c:v>
                </c:pt>
                <c:pt idx="7649">
                  <c:v>10.098613886533611</c:v>
                </c:pt>
                <c:pt idx="7650">
                  <c:v>10.098613886533611</c:v>
                </c:pt>
                <c:pt idx="7651">
                  <c:v>10.098613886533611</c:v>
                </c:pt>
                <c:pt idx="7652">
                  <c:v>10.098613886533611</c:v>
                </c:pt>
                <c:pt idx="7653">
                  <c:v>10.098613886533611</c:v>
                </c:pt>
                <c:pt idx="7654">
                  <c:v>10.098613886533611</c:v>
                </c:pt>
                <c:pt idx="7655">
                  <c:v>10.098613886533611</c:v>
                </c:pt>
                <c:pt idx="7656">
                  <c:v>10.098613886533611</c:v>
                </c:pt>
                <c:pt idx="7657">
                  <c:v>10.098613886533611</c:v>
                </c:pt>
                <c:pt idx="7658">
                  <c:v>10.098613886533611</c:v>
                </c:pt>
                <c:pt idx="7659">
                  <c:v>10.098613886533611</c:v>
                </c:pt>
                <c:pt idx="7660">
                  <c:v>10.098613886533611</c:v>
                </c:pt>
                <c:pt idx="7661">
                  <c:v>10.098613886533611</c:v>
                </c:pt>
                <c:pt idx="7662">
                  <c:v>10.098613886533611</c:v>
                </c:pt>
                <c:pt idx="7663">
                  <c:v>10.098613886533611</c:v>
                </c:pt>
                <c:pt idx="7664">
                  <c:v>10.098613886533611</c:v>
                </c:pt>
                <c:pt idx="7665">
                  <c:v>10.098613886533611</c:v>
                </c:pt>
                <c:pt idx="7666">
                  <c:v>10.098613886533611</c:v>
                </c:pt>
                <c:pt idx="7667">
                  <c:v>10.098613886533611</c:v>
                </c:pt>
                <c:pt idx="7668">
                  <c:v>10.098613886533611</c:v>
                </c:pt>
                <c:pt idx="7669">
                  <c:v>10.098613886533611</c:v>
                </c:pt>
                <c:pt idx="7670">
                  <c:v>10.098613886533611</c:v>
                </c:pt>
                <c:pt idx="7671">
                  <c:v>10.098613886533611</c:v>
                </c:pt>
                <c:pt idx="7672">
                  <c:v>10.098613886533611</c:v>
                </c:pt>
                <c:pt idx="7673">
                  <c:v>10.098613886533611</c:v>
                </c:pt>
                <c:pt idx="7674">
                  <c:v>10.098613886533611</c:v>
                </c:pt>
                <c:pt idx="7675">
                  <c:v>10.098613886533611</c:v>
                </c:pt>
                <c:pt idx="7676">
                  <c:v>10.098613886533611</c:v>
                </c:pt>
                <c:pt idx="7677">
                  <c:v>10.098613886533611</c:v>
                </c:pt>
                <c:pt idx="7678">
                  <c:v>10.098613886533611</c:v>
                </c:pt>
                <c:pt idx="7679">
                  <c:v>10.098613886533611</c:v>
                </c:pt>
                <c:pt idx="7680">
                  <c:v>10.098613886533611</c:v>
                </c:pt>
                <c:pt idx="7681">
                  <c:v>10.098613886533611</c:v>
                </c:pt>
                <c:pt idx="7682">
                  <c:v>10.098613886533611</c:v>
                </c:pt>
                <c:pt idx="7683">
                  <c:v>10.098613886533611</c:v>
                </c:pt>
                <c:pt idx="7684">
                  <c:v>10.098613886533611</c:v>
                </c:pt>
                <c:pt idx="7685">
                  <c:v>10.098613886533611</c:v>
                </c:pt>
                <c:pt idx="7686">
                  <c:v>10.098613886533611</c:v>
                </c:pt>
                <c:pt idx="7687">
                  <c:v>10.098613886533611</c:v>
                </c:pt>
                <c:pt idx="7688">
                  <c:v>10.098613886533611</c:v>
                </c:pt>
                <c:pt idx="7689">
                  <c:v>10.098613886533611</c:v>
                </c:pt>
                <c:pt idx="7690">
                  <c:v>10.098613886533611</c:v>
                </c:pt>
                <c:pt idx="7691">
                  <c:v>10.098613886533611</c:v>
                </c:pt>
                <c:pt idx="7692">
                  <c:v>10.098613886533611</c:v>
                </c:pt>
                <c:pt idx="7693">
                  <c:v>10.098613886533611</c:v>
                </c:pt>
                <c:pt idx="7694">
                  <c:v>10.098613886533611</c:v>
                </c:pt>
                <c:pt idx="7695">
                  <c:v>10.098613886533611</c:v>
                </c:pt>
                <c:pt idx="7696">
                  <c:v>10.098613886533611</c:v>
                </c:pt>
                <c:pt idx="7697">
                  <c:v>10.098613886533611</c:v>
                </c:pt>
                <c:pt idx="7698">
                  <c:v>10.098613886533611</c:v>
                </c:pt>
                <c:pt idx="7699">
                  <c:v>10.098613886533611</c:v>
                </c:pt>
                <c:pt idx="7700">
                  <c:v>10.098613886533611</c:v>
                </c:pt>
                <c:pt idx="7701">
                  <c:v>10.098613886533611</c:v>
                </c:pt>
                <c:pt idx="7702">
                  <c:v>10.098613886533611</c:v>
                </c:pt>
                <c:pt idx="7703">
                  <c:v>10.098613886533611</c:v>
                </c:pt>
                <c:pt idx="7704">
                  <c:v>10.098613886533611</c:v>
                </c:pt>
                <c:pt idx="7705">
                  <c:v>10.098613886533611</c:v>
                </c:pt>
                <c:pt idx="7706">
                  <c:v>10.098613886533611</c:v>
                </c:pt>
                <c:pt idx="7707">
                  <c:v>10.098613886533611</c:v>
                </c:pt>
                <c:pt idx="7708">
                  <c:v>10.098613886533611</c:v>
                </c:pt>
                <c:pt idx="7709">
                  <c:v>10.098613886533611</c:v>
                </c:pt>
                <c:pt idx="7710">
                  <c:v>10.098613886533611</c:v>
                </c:pt>
                <c:pt idx="7711">
                  <c:v>10.098613886533611</c:v>
                </c:pt>
                <c:pt idx="7712">
                  <c:v>10.098613886533611</c:v>
                </c:pt>
                <c:pt idx="7713">
                  <c:v>10.098613886533611</c:v>
                </c:pt>
                <c:pt idx="7714">
                  <c:v>10.098613886533611</c:v>
                </c:pt>
                <c:pt idx="7715">
                  <c:v>10.098613886533611</c:v>
                </c:pt>
                <c:pt idx="7716">
                  <c:v>10.098613886533611</c:v>
                </c:pt>
                <c:pt idx="7717">
                  <c:v>10.098613886533611</c:v>
                </c:pt>
                <c:pt idx="7718">
                  <c:v>10.098613886533611</c:v>
                </c:pt>
                <c:pt idx="7719">
                  <c:v>10.098613886533611</c:v>
                </c:pt>
                <c:pt idx="7720">
                  <c:v>10.098613886533611</c:v>
                </c:pt>
                <c:pt idx="7721">
                  <c:v>10.098613886533611</c:v>
                </c:pt>
                <c:pt idx="7722">
                  <c:v>10.098613886533611</c:v>
                </c:pt>
                <c:pt idx="7723">
                  <c:v>10.098613886533611</c:v>
                </c:pt>
                <c:pt idx="7724">
                  <c:v>10.098613886533611</c:v>
                </c:pt>
                <c:pt idx="7725">
                  <c:v>10.098613886533611</c:v>
                </c:pt>
                <c:pt idx="7726">
                  <c:v>10.098613886533611</c:v>
                </c:pt>
                <c:pt idx="7727">
                  <c:v>10.098613886533611</c:v>
                </c:pt>
                <c:pt idx="7728">
                  <c:v>10.098613886533611</c:v>
                </c:pt>
                <c:pt idx="7729">
                  <c:v>10.098613886533611</c:v>
                </c:pt>
                <c:pt idx="7730">
                  <c:v>10.098613886533611</c:v>
                </c:pt>
                <c:pt idx="7731">
                  <c:v>10.098613886533611</c:v>
                </c:pt>
                <c:pt idx="7732">
                  <c:v>10.098613886533611</c:v>
                </c:pt>
                <c:pt idx="7733">
                  <c:v>10.098613886533611</c:v>
                </c:pt>
                <c:pt idx="7734">
                  <c:v>10.098613886533611</c:v>
                </c:pt>
                <c:pt idx="7735">
                  <c:v>10.098613886533611</c:v>
                </c:pt>
                <c:pt idx="7736">
                  <c:v>10.098613886533611</c:v>
                </c:pt>
                <c:pt idx="7737">
                  <c:v>10.098613886533611</c:v>
                </c:pt>
                <c:pt idx="7738">
                  <c:v>10.098613886533611</c:v>
                </c:pt>
                <c:pt idx="7739">
                  <c:v>10.098613886533611</c:v>
                </c:pt>
                <c:pt idx="7740">
                  <c:v>10.098613886533611</c:v>
                </c:pt>
                <c:pt idx="7741">
                  <c:v>10.098613886533611</c:v>
                </c:pt>
                <c:pt idx="7742">
                  <c:v>10.098613886533611</c:v>
                </c:pt>
                <c:pt idx="7743">
                  <c:v>10.098613886533611</c:v>
                </c:pt>
                <c:pt idx="7744">
                  <c:v>10.098613886533611</c:v>
                </c:pt>
                <c:pt idx="7745">
                  <c:v>10.098613886533611</c:v>
                </c:pt>
                <c:pt idx="7746">
                  <c:v>10.098613886533611</c:v>
                </c:pt>
                <c:pt idx="7747">
                  <c:v>10.098613886533611</c:v>
                </c:pt>
                <c:pt idx="7748">
                  <c:v>10.098613886533611</c:v>
                </c:pt>
                <c:pt idx="7749">
                  <c:v>10.098613886533611</c:v>
                </c:pt>
                <c:pt idx="7750">
                  <c:v>10.098613886533611</c:v>
                </c:pt>
                <c:pt idx="7751">
                  <c:v>10.098613886533611</c:v>
                </c:pt>
                <c:pt idx="7752">
                  <c:v>10.098613886533611</c:v>
                </c:pt>
                <c:pt idx="7753">
                  <c:v>10.098613886533611</c:v>
                </c:pt>
                <c:pt idx="7754">
                  <c:v>10.098613886533611</c:v>
                </c:pt>
                <c:pt idx="7755">
                  <c:v>10.098613886533611</c:v>
                </c:pt>
                <c:pt idx="7756">
                  <c:v>10.098613886533611</c:v>
                </c:pt>
                <c:pt idx="7757">
                  <c:v>10.098613886533611</c:v>
                </c:pt>
                <c:pt idx="7758">
                  <c:v>10.098613886533611</c:v>
                </c:pt>
                <c:pt idx="7759">
                  <c:v>10.098613886533611</c:v>
                </c:pt>
                <c:pt idx="7760">
                  <c:v>10.098613886533611</c:v>
                </c:pt>
                <c:pt idx="7761">
                  <c:v>10.098613886533611</c:v>
                </c:pt>
                <c:pt idx="7762">
                  <c:v>10.098613886533611</c:v>
                </c:pt>
                <c:pt idx="7763">
                  <c:v>10.098613886533611</c:v>
                </c:pt>
                <c:pt idx="7764">
                  <c:v>10.098613886533611</c:v>
                </c:pt>
                <c:pt idx="7765">
                  <c:v>10.098613886533611</c:v>
                </c:pt>
                <c:pt idx="7766">
                  <c:v>10.098613886533611</c:v>
                </c:pt>
                <c:pt idx="7767">
                  <c:v>10.098613886533611</c:v>
                </c:pt>
                <c:pt idx="7768">
                  <c:v>10.098613886533611</c:v>
                </c:pt>
                <c:pt idx="7769">
                  <c:v>10.098613886533611</c:v>
                </c:pt>
                <c:pt idx="7770">
                  <c:v>10.098613886533611</c:v>
                </c:pt>
                <c:pt idx="7771">
                  <c:v>10.098613886533611</c:v>
                </c:pt>
                <c:pt idx="7772">
                  <c:v>10.098613886533611</c:v>
                </c:pt>
                <c:pt idx="7773">
                  <c:v>10.098613886533611</c:v>
                </c:pt>
                <c:pt idx="7774">
                  <c:v>10.098613886533611</c:v>
                </c:pt>
                <c:pt idx="7775">
                  <c:v>10.098613886533611</c:v>
                </c:pt>
                <c:pt idx="7776">
                  <c:v>10.098613886533611</c:v>
                </c:pt>
                <c:pt idx="7777">
                  <c:v>10.098613886533611</c:v>
                </c:pt>
                <c:pt idx="7778">
                  <c:v>10.098613886533611</c:v>
                </c:pt>
                <c:pt idx="7779">
                  <c:v>10.098613886533611</c:v>
                </c:pt>
                <c:pt idx="7780">
                  <c:v>10.098613886533611</c:v>
                </c:pt>
                <c:pt idx="7781">
                  <c:v>10.098613886533611</c:v>
                </c:pt>
                <c:pt idx="7782">
                  <c:v>10.098613886533611</c:v>
                </c:pt>
                <c:pt idx="7783">
                  <c:v>10.098613886533611</c:v>
                </c:pt>
                <c:pt idx="7784">
                  <c:v>10.098613886533611</c:v>
                </c:pt>
                <c:pt idx="7785">
                  <c:v>10.098613886533611</c:v>
                </c:pt>
                <c:pt idx="7786">
                  <c:v>10.098613886533611</c:v>
                </c:pt>
                <c:pt idx="7787">
                  <c:v>10.098613886533611</c:v>
                </c:pt>
                <c:pt idx="7788">
                  <c:v>10.098613886533611</c:v>
                </c:pt>
                <c:pt idx="7789">
                  <c:v>10.098613886533611</c:v>
                </c:pt>
                <c:pt idx="7790">
                  <c:v>10.098613886533611</c:v>
                </c:pt>
                <c:pt idx="7791">
                  <c:v>10.098613886533611</c:v>
                </c:pt>
                <c:pt idx="7792">
                  <c:v>10.098613886533611</c:v>
                </c:pt>
                <c:pt idx="7793">
                  <c:v>10.098613886533611</c:v>
                </c:pt>
                <c:pt idx="7794">
                  <c:v>10.098613886533611</c:v>
                </c:pt>
                <c:pt idx="7795">
                  <c:v>10.098613886533611</c:v>
                </c:pt>
                <c:pt idx="7796">
                  <c:v>10.098613886533611</c:v>
                </c:pt>
                <c:pt idx="7797">
                  <c:v>10.098613886533611</c:v>
                </c:pt>
                <c:pt idx="7798">
                  <c:v>10.098613886533611</c:v>
                </c:pt>
                <c:pt idx="7799">
                  <c:v>10.098613886533611</c:v>
                </c:pt>
                <c:pt idx="7800">
                  <c:v>10.098613886533611</c:v>
                </c:pt>
                <c:pt idx="7801">
                  <c:v>10.098613886533611</c:v>
                </c:pt>
                <c:pt idx="7802">
                  <c:v>10.098613886533611</c:v>
                </c:pt>
                <c:pt idx="7803">
                  <c:v>10.098613886533611</c:v>
                </c:pt>
                <c:pt idx="7804">
                  <c:v>10.098613886533611</c:v>
                </c:pt>
                <c:pt idx="7805">
                  <c:v>10.098613886533611</c:v>
                </c:pt>
                <c:pt idx="7806">
                  <c:v>10.098613886533611</c:v>
                </c:pt>
                <c:pt idx="7807">
                  <c:v>10.098613886533611</c:v>
                </c:pt>
                <c:pt idx="7808">
                  <c:v>10.098613886533611</c:v>
                </c:pt>
                <c:pt idx="7809">
                  <c:v>10.098613886533611</c:v>
                </c:pt>
                <c:pt idx="7810">
                  <c:v>10.098613886533611</c:v>
                </c:pt>
                <c:pt idx="7811">
                  <c:v>10.098613886533611</c:v>
                </c:pt>
                <c:pt idx="7812">
                  <c:v>10.098613886533611</c:v>
                </c:pt>
                <c:pt idx="7813">
                  <c:v>10.098613886533611</c:v>
                </c:pt>
                <c:pt idx="7814">
                  <c:v>10.098613886533611</c:v>
                </c:pt>
                <c:pt idx="7815">
                  <c:v>10.098613886533611</c:v>
                </c:pt>
                <c:pt idx="7816">
                  <c:v>10.098613886533611</c:v>
                </c:pt>
                <c:pt idx="7817">
                  <c:v>10.098613886533611</c:v>
                </c:pt>
                <c:pt idx="7818">
                  <c:v>10.098613886533611</c:v>
                </c:pt>
                <c:pt idx="7819">
                  <c:v>10.098613886533611</c:v>
                </c:pt>
                <c:pt idx="7820">
                  <c:v>10.098613886533611</c:v>
                </c:pt>
                <c:pt idx="7821">
                  <c:v>10.098613886533611</c:v>
                </c:pt>
                <c:pt idx="7822">
                  <c:v>10.098613886533611</c:v>
                </c:pt>
                <c:pt idx="7823">
                  <c:v>10.098613886533611</c:v>
                </c:pt>
                <c:pt idx="7824">
                  <c:v>10.098613886533611</c:v>
                </c:pt>
                <c:pt idx="7825">
                  <c:v>10.098613886533611</c:v>
                </c:pt>
                <c:pt idx="7826">
                  <c:v>10.098613886533611</c:v>
                </c:pt>
                <c:pt idx="7827">
                  <c:v>10.098613886533611</c:v>
                </c:pt>
                <c:pt idx="7828">
                  <c:v>10.098613886533611</c:v>
                </c:pt>
                <c:pt idx="7829">
                  <c:v>10.098613886533611</c:v>
                </c:pt>
                <c:pt idx="7830">
                  <c:v>10.098613886533611</c:v>
                </c:pt>
                <c:pt idx="7831">
                  <c:v>10.098613886533611</c:v>
                </c:pt>
                <c:pt idx="7832">
                  <c:v>10.098613886533611</c:v>
                </c:pt>
                <c:pt idx="7833">
                  <c:v>10.098613886533611</c:v>
                </c:pt>
                <c:pt idx="7834">
                  <c:v>10.098613886533611</c:v>
                </c:pt>
                <c:pt idx="7835">
                  <c:v>10.098613886533611</c:v>
                </c:pt>
                <c:pt idx="7836">
                  <c:v>10.098613886533611</c:v>
                </c:pt>
                <c:pt idx="7837">
                  <c:v>10.098613886533611</c:v>
                </c:pt>
                <c:pt idx="7838">
                  <c:v>10.098613886533611</c:v>
                </c:pt>
                <c:pt idx="7839">
                  <c:v>10.098613886533611</c:v>
                </c:pt>
                <c:pt idx="7840">
                  <c:v>10.098613886533611</c:v>
                </c:pt>
                <c:pt idx="7841">
                  <c:v>10.098613886533611</c:v>
                </c:pt>
                <c:pt idx="7842">
                  <c:v>10.098613886533611</c:v>
                </c:pt>
                <c:pt idx="7843">
                  <c:v>10.098613886533611</c:v>
                </c:pt>
                <c:pt idx="7844">
                  <c:v>10.098613886533611</c:v>
                </c:pt>
                <c:pt idx="7845">
                  <c:v>10.098613886533611</c:v>
                </c:pt>
                <c:pt idx="7846">
                  <c:v>10.098613886533611</c:v>
                </c:pt>
                <c:pt idx="7847">
                  <c:v>10.098613886533611</c:v>
                </c:pt>
                <c:pt idx="7848">
                  <c:v>10.098613886533611</c:v>
                </c:pt>
                <c:pt idx="7849">
                  <c:v>10.098613886533611</c:v>
                </c:pt>
                <c:pt idx="7850">
                  <c:v>10.098613886533611</c:v>
                </c:pt>
                <c:pt idx="7851">
                  <c:v>10.098613886533611</c:v>
                </c:pt>
                <c:pt idx="7852">
                  <c:v>10.098613886533611</c:v>
                </c:pt>
                <c:pt idx="7853">
                  <c:v>10.098613886533611</c:v>
                </c:pt>
                <c:pt idx="7854">
                  <c:v>10.098613886533611</c:v>
                </c:pt>
                <c:pt idx="7855">
                  <c:v>10.098613886533611</c:v>
                </c:pt>
                <c:pt idx="7856">
                  <c:v>10.098613886533611</c:v>
                </c:pt>
                <c:pt idx="7857">
                  <c:v>10.098613886533611</c:v>
                </c:pt>
                <c:pt idx="7858">
                  <c:v>10.098613886533611</c:v>
                </c:pt>
                <c:pt idx="7859">
                  <c:v>10.098613886533611</c:v>
                </c:pt>
                <c:pt idx="7860">
                  <c:v>10.098613886533611</c:v>
                </c:pt>
                <c:pt idx="7861">
                  <c:v>10.098613886533611</c:v>
                </c:pt>
                <c:pt idx="7862">
                  <c:v>10.098613886533611</c:v>
                </c:pt>
                <c:pt idx="7863">
                  <c:v>10.098613886533611</c:v>
                </c:pt>
                <c:pt idx="7864">
                  <c:v>10.098613886533611</c:v>
                </c:pt>
                <c:pt idx="7865">
                  <c:v>10.098613886533611</c:v>
                </c:pt>
                <c:pt idx="7866">
                  <c:v>10.098613886533611</c:v>
                </c:pt>
                <c:pt idx="7867">
                  <c:v>10.098613886533611</c:v>
                </c:pt>
                <c:pt idx="7868">
                  <c:v>10.098613886533611</c:v>
                </c:pt>
                <c:pt idx="7869">
                  <c:v>10.098613886533611</c:v>
                </c:pt>
                <c:pt idx="7870">
                  <c:v>10.098613886533611</c:v>
                </c:pt>
                <c:pt idx="7871">
                  <c:v>10.098613886533611</c:v>
                </c:pt>
                <c:pt idx="7872">
                  <c:v>10.098613886533611</c:v>
                </c:pt>
                <c:pt idx="7873">
                  <c:v>10.098613886533611</c:v>
                </c:pt>
                <c:pt idx="7874">
                  <c:v>10.098613886533611</c:v>
                </c:pt>
                <c:pt idx="7875">
                  <c:v>10.098613886533611</c:v>
                </c:pt>
                <c:pt idx="7876">
                  <c:v>10.098613886533611</c:v>
                </c:pt>
                <c:pt idx="7877">
                  <c:v>10.098613886533611</c:v>
                </c:pt>
                <c:pt idx="7878">
                  <c:v>10.098613886533611</c:v>
                </c:pt>
                <c:pt idx="7879">
                  <c:v>10.098613886533611</c:v>
                </c:pt>
                <c:pt idx="7880">
                  <c:v>10.098613886533611</c:v>
                </c:pt>
                <c:pt idx="7881">
                  <c:v>10.098613886533611</c:v>
                </c:pt>
                <c:pt idx="7882">
                  <c:v>10.098613886533611</c:v>
                </c:pt>
                <c:pt idx="7883">
                  <c:v>10.098613886533611</c:v>
                </c:pt>
                <c:pt idx="7884">
                  <c:v>10.098613886533611</c:v>
                </c:pt>
                <c:pt idx="7885">
                  <c:v>10.098613886533611</c:v>
                </c:pt>
                <c:pt idx="7886">
                  <c:v>10.098613886533611</c:v>
                </c:pt>
                <c:pt idx="7887">
                  <c:v>10.098613886533611</c:v>
                </c:pt>
                <c:pt idx="7888">
                  <c:v>10.098613886533611</c:v>
                </c:pt>
                <c:pt idx="7889">
                  <c:v>10.098613886533611</c:v>
                </c:pt>
                <c:pt idx="7890">
                  <c:v>10.098613886533611</c:v>
                </c:pt>
                <c:pt idx="7891">
                  <c:v>10.098613886533611</c:v>
                </c:pt>
                <c:pt idx="7892">
                  <c:v>10.098613886533611</c:v>
                </c:pt>
                <c:pt idx="7893">
                  <c:v>10.098613886533611</c:v>
                </c:pt>
                <c:pt idx="7894">
                  <c:v>10.098613886533611</c:v>
                </c:pt>
                <c:pt idx="7895">
                  <c:v>10.098613886533611</c:v>
                </c:pt>
                <c:pt idx="7896">
                  <c:v>10.098613886533611</c:v>
                </c:pt>
                <c:pt idx="7897">
                  <c:v>10.098613886533611</c:v>
                </c:pt>
                <c:pt idx="7898">
                  <c:v>10.098613886533611</c:v>
                </c:pt>
                <c:pt idx="7899">
                  <c:v>10.098613886533611</c:v>
                </c:pt>
                <c:pt idx="7900">
                  <c:v>10.098613886533611</c:v>
                </c:pt>
                <c:pt idx="7901">
                  <c:v>10.098613886533611</c:v>
                </c:pt>
                <c:pt idx="7902">
                  <c:v>10.098613886533611</c:v>
                </c:pt>
                <c:pt idx="7903">
                  <c:v>10.098613886533611</c:v>
                </c:pt>
                <c:pt idx="7904">
                  <c:v>10.098613886533611</c:v>
                </c:pt>
                <c:pt idx="7905">
                  <c:v>10.098613886533611</c:v>
                </c:pt>
                <c:pt idx="7906">
                  <c:v>10.098613886533611</c:v>
                </c:pt>
                <c:pt idx="7907">
                  <c:v>10.098613886533611</c:v>
                </c:pt>
                <c:pt idx="7908">
                  <c:v>10.098613886533611</c:v>
                </c:pt>
                <c:pt idx="7909">
                  <c:v>10.098613886533611</c:v>
                </c:pt>
                <c:pt idx="7910">
                  <c:v>10.098613886533611</c:v>
                </c:pt>
                <c:pt idx="7911">
                  <c:v>10.098613886533611</c:v>
                </c:pt>
                <c:pt idx="7912">
                  <c:v>10.098613886533611</c:v>
                </c:pt>
                <c:pt idx="7913">
                  <c:v>10.098613886533611</c:v>
                </c:pt>
                <c:pt idx="7914">
                  <c:v>10.098613886533611</c:v>
                </c:pt>
                <c:pt idx="7915">
                  <c:v>10.098613886533611</c:v>
                </c:pt>
                <c:pt idx="7916">
                  <c:v>10.098613886533611</c:v>
                </c:pt>
                <c:pt idx="7917">
                  <c:v>10.098613886533611</c:v>
                </c:pt>
                <c:pt idx="7918">
                  <c:v>10.098613886533611</c:v>
                </c:pt>
                <c:pt idx="7919">
                  <c:v>10.098613886533611</c:v>
                </c:pt>
                <c:pt idx="7920">
                  <c:v>10.098613886533611</c:v>
                </c:pt>
                <c:pt idx="7921">
                  <c:v>10.098613886533611</c:v>
                </c:pt>
                <c:pt idx="7922">
                  <c:v>10.098613886533611</c:v>
                </c:pt>
                <c:pt idx="7923">
                  <c:v>10.098613886533611</c:v>
                </c:pt>
                <c:pt idx="7924">
                  <c:v>10.098613886533611</c:v>
                </c:pt>
                <c:pt idx="7925">
                  <c:v>10.098613886533611</c:v>
                </c:pt>
                <c:pt idx="7926">
                  <c:v>10.098613886533611</c:v>
                </c:pt>
                <c:pt idx="7927">
                  <c:v>10.098613886533611</c:v>
                </c:pt>
                <c:pt idx="7928">
                  <c:v>10.098613886533611</c:v>
                </c:pt>
                <c:pt idx="7929">
                  <c:v>10.098613886533611</c:v>
                </c:pt>
                <c:pt idx="7930">
                  <c:v>10.098613886533611</c:v>
                </c:pt>
                <c:pt idx="7931">
                  <c:v>10.098613886533611</c:v>
                </c:pt>
                <c:pt idx="7932">
                  <c:v>10.098613886533611</c:v>
                </c:pt>
                <c:pt idx="7933">
                  <c:v>10.098613886533611</c:v>
                </c:pt>
                <c:pt idx="7934">
                  <c:v>10.098613886533611</c:v>
                </c:pt>
                <c:pt idx="7935">
                  <c:v>10.098613886533611</c:v>
                </c:pt>
                <c:pt idx="7936">
                  <c:v>10.098613886533611</c:v>
                </c:pt>
                <c:pt idx="7937">
                  <c:v>10.098613886533611</c:v>
                </c:pt>
                <c:pt idx="7938">
                  <c:v>10.098613886533611</c:v>
                </c:pt>
                <c:pt idx="7939">
                  <c:v>10.098613886533611</c:v>
                </c:pt>
                <c:pt idx="7940">
                  <c:v>10.098613886533611</c:v>
                </c:pt>
                <c:pt idx="7941">
                  <c:v>10.098613886533611</c:v>
                </c:pt>
                <c:pt idx="7942">
                  <c:v>10.098613886533611</c:v>
                </c:pt>
                <c:pt idx="7943">
                  <c:v>10.098613886533611</c:v>
                </c:pt>
                <c:pt idx="7944">
                  <c:v>10.098613886533611</c:v>
                </c:pt>
                <c:pt idx="7945">
                  <c:v>10.098613886533611</c:v>
                </c:pt>
                <c:pt idx="7946">
                  <c:v>10.098613886533611</c:v>
                </c:pt>
                <c:pt idx="7947">
                  <c:v>10.098613886533611</c:v>
                </c:pt>
                <c:pt idx="7948">
                  <c:v>10.098613886533611</c:v>
                </c:pt>
                <c:pt idx="7949">
                  <c:v>10.098613886533611</c:v>
                </c:pt>
                <c:pt idx="7950">
                  <c:v>10.098613886533611</c:v>
                </c:pt>
                <c:pt idx="7951">
                  <c:v>10.098613886533611</c:v>
                </c:pt>
                <c:pt idx="7952">
                  <c:v>10.098613886533611</c:v>
                </c:pt>
                <c:pt idx="7953">
                  <c:v>10.098613886533611</c:v>
                </c:pt>
                <c:pt idx="7954">
                  <c:v>10.098613886533611</c:v>
                </c:pt>
                <c:pt idx="7955">
                  <c:v>10.098613886533611</c:v>
                </c:pt>
                <c:pt idx="7956">
                  <c:v>10.098613886533611</c:v>
                </c:pt>
                <c:pt idx="7957">
                  <c:v>10.098613886533611</c:v>
                </c:pt>
                <c:pt idx="7958">
                  <c:v>10.098613886533611</c:v>
                </c:pt>
                <c:pt idx="7959">
                  <c:v>10.098613886533611</c:v>
                </c:pt>
                <c:pt idx="7960">
                  <c:v>10.098613886533611</c:v>
                </c:pt>
                <c:pt idx="7961">
                  <c:v>10.098613886533611</c:v>
                </c:pt>
                <c:pt idx="7962">
                  <c:v>10.098613886533611</c:v>
                </c:pt>
                <c:pt idx="7963">
                  <c:v>10.098613886533611</c:v>
                </c:pt>
                <c:pt idx="7964">
                  <c:v>10.098613886533611</c:v>
                </c:pt>
                <c:pt idx="7965">
                  <c:v>10.098613886533611</c:v>
                </c:pt>
                <c:pt idx="7966">
                  <c:v>10.098613886533611</c:v>
                </c:pt>
                <c:pt idx="7967">
                  <c:v>10.098613886533611</c:v>
                </c:pt>
                <c:pt idx="7968">
                  <c:v>10.098613886533611</c:v>
                </c:pt>
                <c:pt idx="7969">
                  <c:v>10.098613886533611</c:v>
                </c:pt>
                <c:pt idx="7970">
                  <c:v>10.098613886533611</c:v>
                </c:pt>
                <c:pt idx="7971">
                  <c:v>10.098613886533611</c:v>
                </c:pt>
                <c:pt idx="7972">
                  <c:v>10.098613886533611</c:v>
                </c:pt>
                <c:pt idx="7973">
                  <c:v>10.098613886533611</c:v>
                </c:pt>
                <c:pt idx="7974">
                  <c:v>10.098613886533611</c:v>
                </c:pt>
                <c:pt idx="7975">
                  <c:v>10.098613886533611</c:v>
                </c:pt>
                <c:pt idx="7976">
                  <c:v>10.098613886533611</c:v>
                </c:pt>
                <c:pt idx="7977">
                  <c:v>10.098613886533611</c:v>
                </c:pt>
                <c:pt idx="7978">
                  <c:v>10.098613886533611</c:v>
                </c:pt>
                <c:pt idx="7979">
                  <c:v>10.098613886533611</c:v>
                </c:pt>
                <c:pt idx="7980">
                  <c:v>10.098613886533611</c:v>
                </c:pt>
                <c:pt idx="7981">
                  <c:v>10.098613886533611</c:v>
                </c:pt>
                <c:pt idx="7982">
                  <c:v>10.098613886533611</c:v>
                </c:pt>
                <c:pt idx="7983">
                  <c:v>10.098613886533611</c:v>
                </c:pt>
                <c:pt idx="7984">
                  <c:v>10.098613886533611</c:v>
                </c:pt>
                <c:pt idx="7985">
                  <c:v>10.098613886533611</c:v>
                </c:pt>
                <c:pt idx="7986">
                  <c:v>10.098613886533611</c:v>
                </c:pt>
                <c:pt idx="7987">
                  <c:v>10.098613886533611</c:v>
                </c:pt>
                <c:pt idx="7988">
                  <c:v>10.098613886533611</c:v>
                </c:pt>
                <c:pt idx="7989">
                  <c:v>10.098613886533611</c:v>
                </c:pt>
                <c:pt idx="7990">
                  <c:v>10.098613886533611</c:v>
                </c:pt>
                <c:pt idx="7991">
                  <c:v>10.098613886533611</c:v>
                </c:pt>
                <c:pt idx="7992">
                  <c:v>10.098613886533611</c:v>
                </c:pt>
                <c:pt idx="7993">
                  <c:v>10.098613886533611</c:v>
                </c:pt>
                <c:pt idx="7994">
                  <c:v>10.098613886533611</c:v>
                </c:pt>
                <c:pt idx="7995">
                  <c:v>10.098613886533611</c:v>
                </c:pt>
                <c:pt idx="7996">
                  <c:v>10.098613886533611</c:v>
                </c:pt>
                <c:pt idx="7997">
                  <c:v>10.098613886533611</c:v>
                </c:pt>
                <c:pt idx="7998">
                  <c:v>10.098613886533611</c:v>
                </c:pt>
                <c:pt idx="7999">
                  <c:v>10.098613886533611</c:v>
                </c:pt>
                <c:pt idx="8000">
                  <c:v>10.098613886533611</c:v>
                </c:pt>
                <c:pt idx="8001">
                  <c:v>10.098613886533611</c:v>
                </c:pt>
                <c:pt idx="8002">
                  <c:v>10.098613886533611</c:v>
                </c:pt>
                <c:pt idx="8003">
                  <c:v>10.098613886533611</c:v>
                </c:pt>
                <c:pt idx="8004">
                  <c:v>10.098613886533611</c:v>
                </c:pt>
                <c:pt idx="8005">
                  <c:v>10.098613886533611</c:v>
                </c:pt>
                <c:pt idx="8006">
                  <c:v>10.098613886533611</c:v>
                </c:pt>
                <c:pt idx="8007">
                  <c:v>10.098613886533611</c:v>
                </c:pt>
                <c:pt idx="8008">
                  <c:v>10.098613886533611</c:v>
                </c:pt>
                <c:pt idx="8009">
                  <c:v>10.098613886533611</c:v>
                </c:pt>
                <c:pt idx="8010">
                  <c:v>10.098613886533611</c:v>
                </c:pt>
                <c:pt idx="8011">
                  <c:v>10.098613886533611</c:v>
                </c:pt>
                <c:pt idx="8012">
                  <c:v>10.098613886533611</c:v>
                </c:pt>
                <c:pt idx="8013">
                  <c:v>10.098613886533611</c:v>
                </c:pt>
                <c:pt idx="8014">
                  <c:v>10.098613886533611</c:v>
                </c:pt>
                <c:pt idx="8015">
                  <c:v>10.098613886533611</c:v>
                </c:pt>
                <c:pt idx="8016">
                  <c:v>10.098613886533611</c:v>
                </c:pt>
                <c:pt idx="8017">
                  <c:v>10.098613886533611</c:v>
                </c:pt>
                <c:pt idx="8018">
                  <c:v>10.098613886533611</c:v>
                </c:pt>
                <c:pt idx="8019">
                  <c:v>10.098613886533611</c:v>
                </c:pt>
                <c:pt idx="8020">
                  <c:v>10.098613886533611</c:v>
                </c:pt>
                <c:pt idx="8021">
                  <c:v>10.098613886533611</c:v>
                </c:pt>
                <c:pt idx="8022">
                  <c:v>10.098613886533611</c:v>
                </c:pt>
                <c:pt idx="8023">
                  <c:v>10.098613886533611</c:v>
                </c:pt>
                <c:pt idx="8024">
                  <c:v>10.098613886533611</c:v>
                </c:pt>
                <c:pt idx="8025">
                  <c:v>10.098613886533611</c:v>
                </c:pt>
                <c:pt idx="8026">
                  <c:v>10.098613886533611</c:v>
                </c:pt>
                <c:pt idx="8027">
                  <c:v>10.098613886533611</c:v>
                </c:pt>
                <c:pt idx="8028">
                  <c:v>10.098613886533611</c:v>
                </c:pt>
                <c:pt idx="8029">
                  <c:v>10.098613886533611</c:v>
                </c:pt>
                <c:pt idx="8030">
                  <c:v>10.098613886533611</c:v>
                </c:pt>
                <c:pt idx="8031">
                  <c:v>10.098613886533611</c:v>
                </c:pt>
                <c:pt idx="8032">
                  <c:v>10.098613886533611</c:v>
                </c:pt>
                <c:pt idx="8033">
                  <c:v>10.098613886533611</c:v>
                </c:pt>
                <c:pt idx="8034">
                  <c:v>10.098613886533611</c:v>
                </c:pt>
                <c:pt idx="8035">
                  <c:v>10.098613886533611</c:v>
                </c:pt>
                <c:pt idx="8036">
                  <c:v>10.098613886533611</c:v>
                </c:pt>
                <c:pt idx="8037">
                  <c:v>10.098613886533611</c:v>
                </c:pt>
                <c:pt idx="8038">
                  <c:v>10.098613886533611</c:v>
                </c:pt>
                <c:pt idx="8039">
                  <c:v>10.098613886533611</c:v>
                </c:pt>
                <c:pt idx="8040">
                  <c:v>10.098613886533611</c:v>
                </c:pt>
                <c:pt idx="8041">
                  <c:v>10.098613886533611</c:v>
                </c:pt>
                <c:pt idx="8042">
                  <c:v>10.098613886533611</c:v>
                </c:pt>
                <c:pt idx="8043">
                  <c:v>10.098613886533611</c:v>
                </c:pt>
                <c:pt idx="8044">
                  <c:v>10.098613886533611</c:v>
                </c:pt>
                <c:pt idx="8045">
                  <c:v>10.098613886533611</c:v>
                </c:pt>
                <c:pt idx="8046">
                  <c:v>10.098613886533611</c:v>
                </c:pt>
                <c:pt idx="8047">
                  <c:v>10.098613886533611</c:v>
                </c:pt>
                <c:pt idx="8048">
                  <c:v>10.098613886533611</c:v>
                </c:pt>
                <c:pt idx="8049">
                  <c:v>10.098613886533611</c:v>
                </c:pt>
                <c:pt idx="8050">
                  <c:v>10.098613886533611</c:v>
                </c:pt>
                <c:pt idx="8051">
                  <c:v>10.098613886533611</c:v>
                </c:pt>
                <c:pt idx="8052">
                  <c:v>10.098613886533611</c:v>
                </c:pt>
                <c:pt idx="8053">
                  <c:v>10.098613886533611</c:v>
                </c:pt>
                <c:pt idx="8054">
                  <c:v>10.098613886533611</c:v>
                </c:pt>
                <c:pt idx="8055">
                  <c:v>10.098613886533611</c:v>
                </c:pt>
                <c:pt idx="8056">
                  <c:v>10.098613886533611</c:v>
                </c:pt>
                <c:pt idx="8057">
                  <c:v>10.098613886533611</c:v>
                </c:pt>
                <c:pt idx="8058">
                  <c:v>10.098613886533611</c:v>
                </c:pt>
                <c:pt idx="8059">
                  <c:v>10.098613886533611</c:v>
                </c:pt>
                <c:pt idx="8060">
                  <c:v>10.098613886533611</c:v>
                </c:pt>
                <c:pt idx="8061">
                  <c:v>10.098613886533611</c:v>
                </c:pt>
                <c:pt idx="8062">
                  <c:v>10.098613886533611</c:v>
                </c:pt>
                <c:pt idx="8063">
                  <c:v>10.098613886533611</c:v>
                </c:pt>
                <c:pt idx="8064">
                  <c:v>10.098613886533611</c:v>
                </c:pt>
                <c:pt idx="8065">
                  <c:v>10.098613886533611</c:v>
                </c:pt>
                <c:pt idx="8066">
                  <c:v>10.098613886533611</c:v>
                </c:pt>
                <c:pt idx="8067">
                  <c:v>10.098613886533611</c:v>
                </c:pt>
                <c:pt idx="8068">
                  <c:v>10.098613886533611</c:v>
                </c:pt>
                <c:pt idx="8069">
                  <c:v>10.098613886533611</c:v>
                </c:pt>
                <c:pt idx="8070">
                  <c:v>10.098613886533611</c:v>
                </c:pt>
                <c:pt idx="8071">
                  <c:v>10.098613886533611</c:v>
                </c:pt>
                <c:pt idx="8072">
                  <c:v>10.098613886533611</c:v>
                </c:pt>
                <c:pt idx="8073">
                  <c:v>10.098613886533611</c:v>
                </c:pt>
                <c:pt idx="8074">
                  <c:v>10.098613886533611</c:v>
                </c:pt>
                <c:pt idx="8075">
                  <c:v>10.098613886533611</c:v>
                </c:pt>
                <c:pt idx="8076">
                  <c:v>10.098613886533611</c:v>
                </c:pt>
                <c:pt idx="8077">
                  <c:v>10.098613886533611</c:v>
                </c:pt>
                <c:pt idx="8078">
                  <c:v>10.098613886533611</c:v>
                </c:pt>
                <c:pt idx="8079">
                  <c:v>10.098613886533611</c:v>
                </c:pt>
                <c:pt idx="8080">
                  <c:v>10.098613886533611</c:v>
                </c:pt>
                <c:pt idx="8081">
                  <c:v>10.098613886533611</c:v>
                </c:pt>
                <c:pt idx="8082">
                  <c:v>10.098613886533611</c:v>
                </c:pt>
                <c:pt idx="8083">
                  <c:v>10.098613886533611</c:v>
                </c:pt>
                <c:pt idx="8084">
                  <c:v>10.098613886533611</c:v>
                </c:pt>
                <c:pt idx="8085">
                  <c:v>10.098613886533611</c:v>
                </c:pt>
                <c:pt idx="8086">
                  <c:v>10.098613886533611</c:v>
                </c:pt>
                <c:pt idx="8087">
                  <c:v>10.098613886533611</c:v>
                </c:pt>
                <c:pt idx="8088">
                  <c:v>10.098613886533611</c:v>
                </c:pt>
                <c:pt idx="8089">
                  <c:v>10.098613886533611</c:v>
                </c:pt>
                <c:pt idx="8090">
                  <c:v>10.098613886533611</c:v>
                </c:pt>
                <c:pt idx="8091">
                  <c:v>10.098613886533611</c:v>
                </c:pt>
                <c:pt idx="8092">
                  <c:v>10.098613886533611</c:v>
                </c:pt>
                <c:pt idx="8093">
                  <c:v>10.098613886533611</c:v>
                </c:pt>
                <c:pt idx="8094">
                  <c:v>10.098613886533611</c:v>
                </c:pt>
                <c:pt idx="8095">
                  <c:v>10.098613886533611</c:v>
                </c:pt>
                <c:pt idx="8096">
                  <c:v>10.098613886533611</c:v>
                </c:pt>
                <c:pt idx="8097">
                  <c:v>10.098613886533611</c:v>
                </c:pt>
                <c:pt idx="8098">
                  <c:v>10.098613886533611</c:v>
                </c:pt>
                <c:pt idx="8099">
                  <c:v>10.098613886533611</c:v>
                </c:pt>
                <c:pt idx="8100">
                  <c:v>10.098613886533611</c:v>
                </c:pt>
                <c:pt idx="8101">
                  <c:v>10.098613886533611</c:v>
                </c:pt>
                <c:pt idx="8102">
                  <c:v>10.098613886533611</c:v>
                </c:pt>
                <c:pt idx="8103">
                  <c:v>10.098613886533611</c:v>
                </c:pt>
                <c:pt idx="8104">
                  <c:v>10.098613886533611</c:v>
                </c:pt>
                <c:pt idx="8105">
                  <c:v>10.098613886533611</c:v>
                </c:pt>
                <c:pt idx="8106">
                  <c:v>10.098613886533611</c:v>
                </c:pt>
                <c:pt idx="8107">
                  <c:v>10.098613886533611</c:v>
                </c:pt>
                <c:pt idx="8108">
                  <c:v>10.098613886533611</c:v>
                </c:pt>
                <c:pt idx="8109">
                  <c:v>10.098613886533611</c:v>
                </c:pt>
                <c:pt idx="8110">
                  <c:v>10.098613886533611</c:v>
                </c:pt>
                <c:pt idx="8111">
                  <c:v>10.098613886533611</c:v>
                </c:pt>
                <c:pt idx="8112">
                  <c:v>10.098613886533611</c:v>
                </c:pt>
                <c:pt idx="8113">
                  <c:v>10.098613886533611</c:v>
                </c:pt>
                <c:pt idx="8114">
                  <c:v>10.098613886533611</c:v>
                </c:pt>
                <c:pt idx="8115">
                  <c:v>10.098613886533611</c:v>
                </c:pt>
                <c:pt idx="8116">
                  <c:v>10.098613886533611</c:v>
                </c:pt>
                <c:pt idx="8117">
                  <c:v>10.098613886533611</c:v>
                </c:pt>
                <c:pt idx="8118">
                  <c:v>10.098613886533611</c:v>
                </c:pt>
                <c:pt idx="8119">
                  <c:v>10.098613886533611</c:v>
                </c:pt>
                <c:pt idx="8120">
                  <c:v>10.098613886533611</c:v>
                </c:pt>
                <c:pt idx="8121">
                  <c:v>10.098613886533611</c:v>
                </c:pt>
                <c:pt idx="8122">
                  <c:v>10.098613886533611</c:v>
                </c:pt>
                <c:pt idx="8123">
                  <c:v>10.098613886533611</c:v>
                </c:pt>
                <c:pt idx="8124">
                  <c:v>10.098613886533611</c:v>
                </c:pt>
                <c:pt idx="8125">
                  <c:v>10.098613886533611</c:v>
                </c:pt>
                <c:pt idx="8126">
                  <c:v>10.098613886533611</c:v>
                </c:pt>
                <c:pt idx="8127">
                  <c:v>10.098613886533611</c:v>
                </c:pt>
                <c:pt idx="8128">
                  <c:v>10.098613886533611</c:v>
                </c:pt>
                <c:pt idx="8129">
                  <c:v>10.098613886533611</c:v>
                </c:pt>
                <c:pt idx="8130">
                  <c:v>10.098613886533611</c:v>
                </c:pt>
                <c:pt idx="8131">
                  <c:v>10.098613886533611</c:v>
                </c:pt>
                <c:pt idx="8132">
                  <c:v>10.098613886533611</c:v>
                </c:pt>
                <c:pt idx="8133">
                  <c:v>10.098613886533611</c:v>
                </c:pt>
                <c:pt idx="8134">
                  <c:v>10.098613886533611</c:v>
                </c:pt>
                <c:pt idx="8135">
                  <c:v>10.098613886533611</c:v>
                </c:pt>
                <c:pt idx="8136">
                  <c:v>10.098613886533611</c:v>
                </c:pt>
                <c:pt idx="8137">
                  <c:v>10.098613886533611</c:v>
                </c:pt>
                <c:pt idx="8138">
                  <c:v>10.098613886533611</c:v>
                </c:pt>
                <c:pt idx="8139">
                  <c:v>10.098613886533611</c:v>
                </c:pt>
                <c:pt idx="8140">
                  <c:v>10.098613886533611</c:v>
                </c:pt>
                <c:pt idx="8141">
                  <c:v>10.098613886533611</c:v>
                </c:pt>
                <c:pt idx="8142">
                  <c:v>10.098613886533611</c:v>
                </c:pt>
                <c:pt idx="8143">
                  <c:v>10.098613886533611</c:v>
                </c:pt>
                <c:pt idx="8144">
                  <c:v>10.098613886533611</c:v>
                </c:pt>
                <c:pt idx="8145">
                  <c:v>10.098613886533611</c:v>
                </c:pt>
                <c:pt idx="8146">
                  <c:v>10.098613886533611</c:v>
                </c:pt>
                <c:pt idx="8147">
                  <c:v>10.098613886533611</c:v>
                </c:pt>
                <c:pt idx="8148">
                  <c:v>10.098613886533611</c:v>
                </c:pt>
                <c:pt idx="8149">
                  <c:v>10.098613886533611</c:v>
                </c:pt>
                <c:pt idx="8150">
                  <c:v>10.098613886533611</c:v>
                </c:pt>
                <c:pt idx="8151">
                  <c:v>10.098613886533611</c:v>
                </c:pt>
                <c:pt idx="8152">
                  <c:v>10.098613886533611</c:v>
                </c:pt>
                <c:pt idx="8153">
                  <c:v>10.098613886533611</c:v>
                </c:pt>
                <c:pt idx="8154">
                  <c:v>10.098613886533611</c:v>
                </c:pt>
                <c:pt idx="8155">
                  <c:v>10.098613886533611</c:v>
                </c:pt>
                <c:pt idx="8156">
                  <c:v>10.098613886533611</c:v>
                </c:pt>
                <c:pt idx="8157">
                  <c:v>10.098613886533611</c:v>
                </c:pt>
                <c:pt idx="8158">
                  <c:v>10.098613886533611</c:v>
                </c:pt>
                <c:pt idx="8159">
                  <c:v>10.098613886533611</c:v>
                </c:pt>
                <c:pt idx="8160">
                  <c:v>10.098613886533611</c:v>
                </c:pt>
                <c:pt idx="8161">
                  <c:v>10.098613886533611</c:v>
                </c:pt>
                <c:pt idx="8162">
                  <c:v>10.098613886533611</c:v>
                </c:pt>
                <c:pt idx="8163">
                  <c:v>10.098613886533611</c:v>
                </c:pt>
                <c:pt idx="8164">
                  <c:v>10.098613886533611</c:v>
                </c:pt>
                <c:pt idx="8165">
                  <c:v>10.098613886533611</c:v>
                </c:pt>
                <c:pt idx="8166">
                  <c:v>10.098613886533611</c:v>
                </c:pt>
                <c:pt idx="8167">
                  <c:v>10.098613886533611</c:v>
                </c:pt>
                <c:pt idx="8168">
                  <c:v>10.098613886533611</c:v>
                </c:pt>
                <c:pt idx="8169">
                  <c:v>10.098613886533611</c:v>
                </c:pt>
                <c:pt idx="8170">
                  <c:v>10.098613886533611</c:v>
                </c:pt>
                <c:pt idx="8171">
                  <c:v>10.098613886533611</c:v>
                </c:pt>
                <c:pt idx="8172">
                  <c:v>10.098613886533611</c:v>
                </c:pt>
                <c:pt idx="8173">
                  <c:v>10.098613886533611</c:v>
                </c:pt>
                <c:pt idx="8174">
                  <c:v>10.098613886533611</c:v>
                </c:pt>
                <c:pt idx="8175">
                  <c:v>10.098613886533611</c:v>
                </c:pt>
                <c:pt idx="8176">
                  <c:v>10.098613886533611</c:v>
                </c:pt>
                <c:pt idx="8177">
                  <c:v>10.098613886533611</c:v>
                </c:pt>
                <c:pt idx="8178">
                  <c:v>10.098613886533611</c:v>
                </c:pt>
                <c:pt idx="8179">
                  <c:v>10.098613886533611</c:v>
                </c:pt>
                <c:pt idx="8180">
                  <c:v>10.098613886533611</c:v>
                </c:pt>
                <c:pt idx="8181">
                  <c:v>10.098613886533611</c:v>
                </c:pt>
                <c:pt idx="8182">
                  <c:v>10.098613886533611</c:v>
                </c:pt>
                <c:pt idx="8183">
                  <c:v>10.098613886533611</c:v>
                </c:pt>
                <c:pt idx="8184">
                  <c:v>10.098613886533611</c:v>
                </c:pt>
                <c:pt idx="8185">
                  <c:v>10.098613886533611</c:v>
                </c:pt>
                <c:pt idx="8186">
                  <c:v>10.098613886533611</c:v>
                </c:pt>
                <c:pt idx="8187">
                  <c:v>10.098613886533611</c:v>
                </c:pt>
                <c:pt idx="8188">
                  <c:v>10.098613886533611</c:v>
                </c:pt>
                <c:pt idx="8189">
                  <c:v>10.098613886533611</c:v>
                </c:pt>
                <c:pt idx="8190">
                  <c:v>10.098613886533611</c:v>
                </c:pt>
                <c:pt idx="8191">
                  <c:v>10.098613886533611</c:v>
                </c:pt>
                <c:pt idx="8192">
                  <c:v>10.098613886533611</c:v>
                </c:pt>
                <c:pt idx="8193">
                  <c:v>10.098613886533611</c:v>
                </c:pt>
                <c:pt idx="8194">
                  <c:v>10.098613886533611</c:v>
                </c:pt>
                <c:pt idx="8195">
                  <c:v>10.098613886533611</c:v>
                </c:pt>
                <c:pt idx="8196">
                  <c:v>10.098613886533611</c:v>
                </c:pt>
                <c:pt idx="8197">
                  <c:v>10.098613886533611</c:v>
                </c:pt>
                <c:pt idx="8198">
                  <c:v>10.098613886533611</c:v>
                </c:pt>
                <c:pt idx="8199">
                  <c:v>10.098613886533611</c:v>
                </c:pt>
                <c:pt idx="8200">
                  <c:v>10.098613886533611</c:v>
                </c:pt>
                <c:pt idx="8201">
                  <c:v>10.098613886533611</c:v>
                </c:pt>
                <c:pt idx="8202">
                  <c:v>10.098613886533611</c:v>
                </c:pt>
                <c:pt idx="8203">
                  <c:v>10.098613886533611</c:v>
                </c:pt>
                <c:pt idx="8204">
                  <c:v>10.098613886533611</c:v>
                </c:pt>
                <c:pt idx="8205">
                  <c:v>10.098613886533611</c:v>
                </c:pt>
                <c:pt idx="8206">
                  <c:v>10.098613886533611</c:v>
                </c:pt>
                <c:pt idx="8207">
                  <c:v>10.098613886533611</c:v>
                </c:pt>
                <c:pt idx="8208">
                  <c:v>10.098613886533611</c:v>
                </c:pt>
                <c:pt idx="8209">
                  <c:v>10.098613886533611</c:v>
                </c:pt>
                <c:pt idx="8210">
                  <c:v>10.098613886533611</c:v>
                </c:pt>
                <c:pt idx="8211">
                  <c:v>10.098613886533611</c:v>
                </c:pt>
                <c:pt idx="8212">
                  <c:v>10.098613886533611</c:v>
                </c:pt>
                <c:pt idx="8213">
                  <c:v>10.098613886533611</c:v>
                </c:pt>
                <c:pt idx="8214">
                  <c:v>10.098613886533611</c:v>
                </c:pt>
                <c:pt idx="8215">
                  <c:v>10.098613886533611</c:v>
                </c:pt>
                <c:pt idx="8216">
                  <c:v>10.098613886533611</c:v>
                </c:pt>
                <c:pt idx="8217">
                  <c:v>10.098613886533611</c:v>
                </c:pt>
                <c:pt idx="8218">
                  <c:v>10.098613886533611</c:v>
                </c:pt>
                <c:pt idx="8219">
                  <c:v>10.098613886533611</c:v>
                </c:pt>
                <c:pt idx="8220">
                  <c:v>10.098613886533611</c:v>
                </c:pt>
                <c:pt idx="8221">
                  <c:v>10.098613886533611</c:v>
                </c:pt>
                <c:pt idx="8222">
                  <c:v>10.098613886533611</c:v>
                </c:pt>
                <c:pt idx="8223">
                  <c:v>10.098613886533611</c:v>
                </c:pt>
                <c:pt idx="8224">
                  <c:v>10.098613886533611</c:v>
                </c:pt>
                <c:pt idx="8225">
                  <c:v>10.098613886533611</c:v>
                </c:pt>
                <c:pt idx="8226">
                  <c:v>10.098613886533611</c:v>
                </c:pt>
                <c:pt idx="8227">
                  <c:v>10.098613886533611</c:v>
                </c:pt>
                <c:pt idx="8228">
                  <c:v>10.098613886533611</c:v>
                </c:pt>
                <c:pt idx="8229">
                  <c:v>10.098613886533611</c:v>
                </c:pt>
                <c:pt idx="8230">
                  <c:v>10.098613886533611</c:v>
                </c:pt>
                <c:pt idx="8231">
                  <c:v>10.098613886533611</c:v>
                </c:pt>
                <c:pt idx="8232">
                  <c:v>10.098613886533611</c:v>
                </c:pt>
                <c:pt idx="8233">
                  <c:v>10.098613886533611</c:v>
                </c:pt>
                <c:pt idx="8234">
                  <c:v>10.098613886533611</c:v>
                </c:pt>
                <c:pt idx="8235">
                  <c:v>10.098613886533611</c:v>
                </c:pt>
                <c:pt idx="8236">
                  <c:v>10.098613886533611</c:v>
                </c:pt>
                <c:pt idx="8237">
                  <c:v>10.098613886533611</c:v>
                </c:pt>
                <c:pt idx="8238">
                  <c:v>10.098613886533611</c:v>
                </c:pt>
                <c:pt idx="8239">
                  <c:v>10.098613886533611</c:v>
                </c:pt>
                <c:pt idx="8240">
                  <c:v>10.098613886533611</c:v>
                </c:pt>
                <c:pt idx="8241">
                  <c:v>10.098613886533611</c:v>
                </c:pt>
                <c:pt idx="8242">
                  <c:v>10.098613886533611</c:v>
                </c:pt>
                <c:pt idx="8243">
                  <c:v>10.098613886533611</c:v>
                </c:pt>
                <c:pt idx="8244">
                  <c:v>10.098613886533611</c:v>
                </c:pt>
                <c:pt idx="8245">
                  <c:v>10.098613886533611</c:v>
                </c:pt>
                <c:pt idx="8246">
                  <c:v>10.098613886533611</c:v>
                </c:pt>
                <c:pt idx="8247">
                  <c:v>10.098613886533611</c:v>
                </c:pt>
                <c:pt idx="8248">
                  <c:v>10.098613886533611</c:v>
                </c:pt>
                <c:pt idx="8249">
                  <c:v>10.098613886533611</c:v>
                </c:pt>
                <c:pt idx="8250">
                  <c:v>10.098613886533611</c:v>
                </c:pt>
                <c:pt idx="8251">
                  <c:v>10.098613886533611</c:v>
                </c:pt>
                <c:pt idx="8252">
                  <c:v>10.098613886533611</c:v>
                </c:pt>
                <c:pt idx="8253">
                  <c:v>10.098613886533611</c:v>
                </c:pt>
                <c:pt idx="8254">
                  <c:v>10.098613886533611</c:v>
                </c:pt>
                <c:pt idx="8255">
                  <c:v>10.098613886533611</c:v>
                </c:pt>
                <c:pt idx="8256">
                  <c:v>10.098613886533611</c:v>
                </c:pt>
                <c:pt idx="8257">
                  <c:v>10.098613886533611</c:v>
                </c:pt>
                <c:pt idx="8258">
                  <c:v>10.098613886533611</c:v>
                </c:pt>
                <c:pt idx="8259">
                  <c:v>10.098613886533611</c:v>
                </c:pt>
                <c:pt idx="8260">
                  <c:v>10.098613886533611</c:v>
                </c:pt>
                <c:pt idx="8261">
                  <c:v>10.098613886533611</c:v>
                </c:pt>
                <c:pt idx="8262">
                  <c:v>10.098613886533611</c:v>
                </c:pt>
                <c:pt idx="8263">
                  <c:v>10.098613886533611</c:v>
                </c:pt>
                <c:pt idx="8264">
                  <c:v>10.098613886533611</c:v>
                </c:pt>
                <c:pt idx="8265">
                  <c:v>10.098613886533611</c:v>
                </c:pt>
                <c:pt idx="8266">
                  <c:v>10.098613886533611</c:v>
                </c:pt>
                <c:pt idx="8267">
                  <c:v>10.098613886533611</c:v>
                </c:pt>
                <c:pt idx="8268">
                  <c:v>10.098613886533611</c:v>
                </c:pt>
                <c:pt idx="8269">
                  <c:v>10.098613886533611</c:v>
                </c:pt>
                <c:pt idx="8270">
                  <c:v>10.098613886533611</c:v>
                </c:pt>
                <c:pt idx="8271">
                  <c:v>10.098613886533611</c:v>
                </c:pt>
                <c:pt idx="8272">
                  <c:v>10.098613886533611</c:v>
                </c:pt>
                <c:pt idx="8273">
                  <c:v>10.098613886533611</c:v>
                </c:pt>
                <c:pt idx="8274">
                  <c:v>10.098613886533611</c:v>
                </c:pt>
                <c:pt idx="8275">
                  <c:v>10.098613886533611</c:v>
                </c:pt>
                <c:pt idx="8276">
                  <c:v>10.098613886533611</c:v>
                </c:pt>
                <c:pt idx="8277">
                  <c:v>10.098613886533611</c:v>
                </c:pt>
                <c:pt idx="8278">
                  <c:v>10.098613886533611</c:v>
                </c:pt>
                <c:pt idx="8279">
                  <c:v>10.098613886533611</c:v>
                </c:pt>
                <c:pt idx="8280">
                  <c:v>10.098613886533611</c:v>
                </c:pt>
                <c:pt idx="8281">
                  <c:v>10.098613886533611</c:v>
                </c:pt>
                <c:pt idx="8282">
                  <c:v>10.098613886533611</c:v>
                </c:pt>
                <c:pt idx="8283">
                  <c:v>10.098613886533611</c:v>
                </c:pt>
                <c:pt idx="8284">
                  <c:v>10.098613886533611</c:v>
                </c:pt>
                <c:pt idx="8285">
                  <c:v>10.098613886533611</c:v>
                </c:pt>
                <c:pt idx="8286">
                  <c:v>10.098613886533611</c:v>
                </c:pt>
                <c:pt idx="8287">
                  <c:v>10.098613886533611</c:v>
                </c:pt>
                <c:pt idx="8288">
                  <c:v>10.098613886533611</c:v>
                </c:pt>
                <c:pt idx="8289">
                  <c:v>10.098613886533611</c:v>
                </c:pt>
                <c:pt idx="8290">
                  <c:v>10.098613886533611</c:v>
                </c:pt>
                <c:pt idx="8291">
                  <c:v>10.098613886533611</c:v>
                </c:pt>
                <c:pt idx="8292">
                  <c:v>10.098613886533611</c:v>
                </c:pt>
                <c:pt idx="8293">
                  <c:v>10.098613886533611</c:v>
                </c:pt>
                <c:pt idx="8294">
                  <c:v>10.098613886533611</c:v>
                </c:pt>
                <c:pt idx="8295">
                  <c:v>10.098613886533611</c:v>
                </c:pt>
                <c:pt idx="8296">
                  <c:v>10.098613886533611</c:v>
                </c:pt>
                <c:pt idx="8297">
                  <c:v>10.098613886533611</c:v>
                </c:pt>
                <c:pt idx="8298">
                  <c:v>10.098613886533611</c:v>
                </c:pt>
                <c:pt idx="8299">
                  <c:v>10.098613886533611</c:v>
                </c:pt>
                <c:pt idx="8300">
                  <c:v>10.098613886533611</c:v>
                </c:pt>
                <c:pt idx="8301">
                  <c:v>10.098613886533611</c:v>
                </c:pt>
                <c:pt idx="8302">
                  <c:v>10.098613886533611</c:v>
                </c:pt>
                <c:pt idx="8303">
                  <c:v>10.098613886533611</c:v>
                </c:pt>
                <c:pt idx="8304">
                  <c:v>10.098613886533611</c:v>
                </c:pt>
                <c:pt idx="8305">
                  <c:v>10.098613886533611</c:v>
                </c:pt>
                <c:pt idx="8306">
                  <c:v>10.098613886533611</c:v>
                </c:pt>
                <c:pt idx="8307">
                  <c:v>10.098613886533611</c:v>
                </c:pt>
                <c:pt idx="8308">
                  <c:v>10.098613886533611</c:v>
                </c:pt>
                <c:pt idx="8309">
                  <c:v>10.098613886533611</c:v>
                </c:pt>
                <c:pt idx="8310">
                  <c:v>10.098613886533611</c:v>
                </c:pt>
                <c:pt idx="8311">
                  <c:v>10.098613886533611</c:v>
                </c:pt>
                <c:pt idx="8312">
                  <c:v>10.098613886533611</c:v>
                </c:pt>
                <c:pt idx="8313">
                  <c:v>10.098613886533611</c:v>
                </c:pt>
                <c:pt idx="8314">
                  <c:v>10.098613886533611</c:v>
                </c:pt>
                <c:pt idx="8315">
                  <c:v>10.098613886533611</c:v>
                </c:pt>
                <c:pt idx="8316">
                  <c:v>10.098613886533611</c:v>
                </c:pt>
                <c:pt idx="8317">
                  <c:v>10.098613886533611</c:v>
                </c:pt>
                <c:pt idx="8318">
                  <c:v>10.098613886533611</c:v>
                </c:pt>
                <c:pt idx="8319">
                  <c:v>10.098613886533611</c:v>
                </c:pt>
                <c:pt idx="8320">
                  <c:v>10.098613886533611</c:v>
                </c:pt>
                <c:pt idx="8321">
                  <c:v>10.098613886533611</c:v>
                </c:pt>
                <c:pt idx="8322">
                  <c:v>10.098613886533611</c:v>
                </c:pt>
                <c:pt idx="8323">
                  <c:v>10.098613886533611</c:v>
                </c:pt>
                <c:pt idx="8324">
                  <c:v>10.098613886533611</c:v>
                </c:pt>
                <c:pt idx="8325">
                  <c:v>10.098613886533611</c:v>
                </c:pt>
                <c:pt idx="8326">
                  <c:v>10.098613886533611</c:v>
                </c:pt>
                <c:pt idx="8327">
                  <c:v>10.098613886533611</c:v>
                </c:pt>
                <c:pt idx="8328">
                  <c:v>10.098613886533611</c:v>
                </c:pt>
                <c:pt idx="8329">
                  <c:v>10.098613886533611</c:v>
                </c:pt>
                <c:pt idx="8330">
                  <c:v>10.098613886533611</c:v>
                </c:pt>
                <c:pt idx="8331">
                  <c:v>10.098613886533611</c:v>
                </c:pt>
                <c:pt idx="8332">
                  <c:v>10.098613886533611</c:v>
                </c:pt>
                <c:pt idx="8333">
                  <c:v>10.098613886533611</c:v>
                </c:pt>
                <c:pt idx="8334">
                  <c:v>10.098613886533611</c:v>
                </c:pt>
                <c:pt idx="8335">
                  <c:v>10.098613886533611</c:v>
                </c:pt>
                <c:pt idx="8336">
                  <c:v>10.098613886533611</c:v>
                </c:pt>
                <c:pt idx="8337">
                  <c:v>10.098613886533611</c:v>
                </c:pt>
                <c:pt idx="8338">
                  <c:v>10.098613886533611</c:v>
                </c:pt>
                <c:pt idx="8339">
                  <c:v>10.098613886533611</c:v>
                </c:pt>
                <c:pt idx="8340">
                  <c:v>10.098613886533611</c:v>
                </c:pt>
                <c:pt idx="8341">
                  <c:v>10.098613886533611</c:v>
                </c:pt>
                <c:pt idx="8342">
                  <c:v>10.098613886533611</c:v>
                </c:pt>
                <c:pt idx="8343">
                  <c:v>10.098613886533611</c:v>
                </c:pt>
                <c:pt idx="8344">
                  <c:v>10.098613886533611</c:v>
                </c:pt>
                <c:pt idx="8345">
                  <c:v>10.098613886533611</c:v>
                </c:pt>
                <c:pt idx="8346">
                  <c:v>10.098613886533611</c:v>
                </c:pt>
                <c:pt idx="8347">
                  <c:v>10.098613886533611</c:v>
                </c:pt>
                <c:pt idx="8348">
                  <c:v>10.098613886533611</c:v>
                </c:pt>
                <c:pt idx="8349">
                  <c:v>10.098613886533611</c:v>
                </c:pt>
                <c:pt idx="8350">
                  <c:v>10.098613886533611</c:v>
                </c:pt>
                <c:pt idx="8351">
                  <c:v>10.098613886533611</c:v>
                </c:pt>
                <c:pt idx="8352">
                  <c:v>10.098613886533611</c:v>
                </c:pt>
                <c:pt idx="8353">
                  <c:v>10.098613886533611</c:v>
                </c:pt>
                <c:pt idx="8354">
                  <c:v>10.098613886533611</c:v>
                </c:pt>
                <c:pt idx="8355">
                  <c:v>10.098613886533611</c:v>
                </c:pt>
                <c:pt idx="8356">
                  <c:v>10.098613886533611</c:v>
                </c:pt>
                <c:pt idx="8357">
                  <c:v>10.098613886533611</c:v>
                </c:pt>
                <c:pt idx="8358">
                  <c:v>10.098613886533611</c:v>
                </c:pt>
                <c:pt idx="8359">
                  <c:v>10.098613886533611</c:v>
                </c:pt>
                <c:pt idx="8360">
                  <c:v>10.098613886533611</c:v>
                </c:pt>
                <c:pt idx="8361">
                  <c:v>10.098613886533611</c:v>
                </c:pt>
                <c:pt idx="8362">
                  <c:v>10.098613886533611</c:v>
                </c:pt>
                <c:pt idx="8363">
                  <c:v>10.098613886533611</c:v>
                </c:pt>
                <c:pt idx="8364">
                  <c:v>10.098613886533611</c:v>
                </c:pt>
                <c:pt idx="8365">
                  <c:v>10.098613886533611</c:v>
                </c:pt>
                <c:pt idx="8366">
                  <c:v>10.098613886533611</c:v>
                </c:pt>
                <c:pt idx="8367">
                  <c:v>10.098613886533611</c:v>
                </c:pt>
                <c:pt idx="8368">
                  <c:v>10.098613886533611</c:v>
                </c:pt>
                <c:pt idx="8369">
                  <c:v>10.098613886533611</c:v>
                </c:pt>
                <c:pt idx="8370">
                  <c:v>10.098613886533611</c:v>
                </c:pt>
                <c:pt idx="8371">
                  <c:v>10.098613886533611</c:v>
                </c:pt>
                <c:pt idx="8372">
                  <c:v>10.098613886533611</c:v>
                </c:pt>
                <c:pt idx="8373">
                  <c:v>10.098613886533611</c:v>
                </c:pt>
                <c:pt idx="8374">
                  <c:v>10.098613886533611</c:v>
                </c:pt>
                <c:pt idx="8375">
                  <c:v>10.098613886533611</c:v>
                </c:pt>
                <c:pt idx="8376">
                  <c:v>10.098613886533611</c:v>
                </c:pt>
                <c:pt idx="8377">
                  <c:v>10.098613886533611</c:v>
                </c:pt>
                <c:pt idx="8378">
                  <c:v>10.098613886533611</c:v>
                </c:pt>
                <c:pt idx="8379">
                  <c:v>10.098613886533611</c:v>
                </c:pt>
                <c:pt idx="8380">
                  <c:v>10.098613886533611</c:v>
                </c:pt>
                <c:pt idx="8381">
                  <c:v>10.098613886533611</c:v>
                </c:pt>
                <c:pt idx="8382">
                  <c:v>10.098613886533611</c:v>
                </c:pt>
                <c:pt idx="8383">
                  <c:v>10.098613886533611</c:v>
                </c:pt>
                <c:pt idx="8384">
                  <c:v>10.098613886533611</c:v>
                </c:pt>
                <c:pt idx="8385">
                  <c:v>10.098613886533611</c:v>
                </c:pt>
                <c:pt idx="8386">
                  <c:v>10.098613886533611</c:v>
                </c:pt>
                <c:pt idx="8387">
                  <c:v>10.098613886533611</c:v>
                </c:pt>
                <c:pt idx="8388">
                  <c:v>10.098613886533611</c:v>
                </c:pt>
                <c:pt idx="8389">
                  <c:v>10.098613886533611</c:v>
                </c:pt>
                <c:pt idx="8390">
                  <c:v>10.098613886533611</c:v>
                </c:pt>
                <c:pt idx="8391">
                  <c:v>10.098613886533611</c:v>
                </c:pt>
                <c:pt idx="8392">
                  <c:v>10.098613886533611</c:v>
                </c:pt>
                <c:pt idx="8393">
                  <c:v>10.098613886533611</c:v>
                </c:pt>
                <c:pt idx="8394">
                  <c:v>10.098613886533611</c:v>
                </c:pt>
                <c:pt idx="8395">
                  <c:v>10.098613886533611</c:v>
                </c:pt>
                <c:pt idx="8396">
                  <c:v>10.098613886533611</c:v>
                </c:pt>
                <c:pt idx="8397">
                  <c:v>10.098613886533611</c:v>
                </c:pt>
                <c:pt idx="8398">
                  <c:v>10.098613886533611</c:v>
                </c:pt>
                <c:pt idx="8399">
                  <c:v>10.098613886533611</c:v>
                </c:pt>
                <c:pt idx="8400">
                  <c:v>10.098613886533611</c:v>
                </c:pt>
                <c:pt idx="8401">
                  <c:v>10.098613886533611</c:v>
                </c:pt>
                <c:pt idx="8402">
                  <c:v>10.098613886533611</c:v>
                </c:pt>
                <c:pt idx="8403">
                  <c:v>10.098613886533611</c:v>
                </c:pt>
                <c:pt idx="8404">
                  <c:v>10.098613886533611</c:v>
                </c:pt>
                <c:pt idx="8405">
                  <c:v>10.098613886533611</c:v>
                </c:pt>
                <c:pt idx="8406">
                  <c:v>10.098613886533611</c:v>
                </c:pt>
                <c:pt idx="8407">
                  <c:v>10.098613886533611</c:v>
                </c:pt>
                <c:pt idx="8408">
                  <c:v>10.098613886533611</c:v>
                </c:pt>
                <c:pt idx="8409">
                  <c:v>10.098613886533611</c:v>
                </c:pt>
                <c:pt idx="8410">
                  <c:v>10.098613886533611</c:v>
                </c:pt>
                <c:pt idx="8411">
                  <c:v>10.098613886533611</c:v>
                </c:pt>
                <c:pt idx="8412">
                  <c:v>10.098613886533611</c:v>
                </c:pt>
                <c:pt idx="8413">
                  <c:v>10.098613886533611</c:v>
                </c:pt>
                <c:pt idx="8414">
                  <c:v>10.098613886533611</c:v>
                </c:pt>
                <c:pt idx="8415">
                  <c:v>10.098613886533611</c:v>
                </c:pt>
                <c:pt idx="8416">
                  <c:v>10.098613886533611</c:v>
                </c:pt>
                <c:pt idx="8417">
                  <c:v>10.098613886533611</c:v>
                </c:pt>
                <c:pt idx="8418">
                  <c:v>10.098613886533611</c:v>
                </c:pt>
                <c:pt idx="8419">
                  <c:v>10.098613886533611</c:v>
                </c:pt>
                <c:pt idx="8420">
                  <c:v>10.098613886533611</c:v>
                </c:pt>
                <c:pt idx="8421">
                  <c:v>10.098613886533611</c:v>
                </c:pt>
                <c:pt idx="8422">
                  <c:v>10.098613886533611</c:v>
                </c:pt>
                <c:pt idx="8423">
                  <c:v>10.098613886533611</c:v>
                </c:pt>
                <c:pt idx="8424">
                  <c:v>10.098613886533611</c:v>
                </c:pt>
                <c:pt idx="8425">
                  <c:v>10.098613886533611</c:v>
                </c:pt>
                <c:pt idx="8426">
                  <c:v>10.098613886533611</c:v>
                </c:pt>
                <c:pt idx="8427">
                  <c:v>10.098613886533611</c:v>
                </c:pt>
                <c:pt idx="8428">
                  <c:v>10.098613886533611</c:v>
                </c:pt>
                <c:pt idx="8429">
                  <c:v>10.098613886533611</c:v>
                </c:pt>
                <c:pt idx="8430">
                  <c:v>10.098613886533611</c:v>
                </c:pt>
                <c:pt idx="8431">
                  <c:v>10.098613886533611</c:v>
                </c:pt>
                <c:pt idx="8432">
                  <c:v>10.098613886533611</c:v>
                </c:pt>
                <c:pt idx="8433">
                  <c:v>10.098613886533611</c:v>
                </c:pt>
                <c:pt idx="8434">
                  <c:v>10.098613886533611</c:v>
                </c:pt>
                <c:pt idx="8435">
                  <c:v>10.098613886533611</c:v>
                </c:pt>
                <c:pt idx="8436">
                  <c:v>10.098613886533611</c:v>
                </c:pt>
                <c:pt idx="8437">
                  <c:v>10.098613886533611</c:v>
                </c:pt>
                <c:pt idx="8438">
                  <c:v>10.098613886533611</c:v>
                </c:pt>
                <c:pt idx="8439">
                  <c:v>10.098613886533611</c:v>
                </c:pt>
                <c:pt idx="8440">
                  <c:v>10.098613886533611</c:v>
                </c:pt>
                <c:pt idx="8441">
                  <c:v>10.098613886533611</c:v>
                </c:pt>
                <c:pt idx="8442">
                  <c:v>10.098613886533611</c:v>
                </c:pt>
                <c:pt idx="8443">
                  <c:v>10.098613886533611</c:v>
                </c:pt>
                <c:pt idx="8444">
                  <c:v>10.098613886533611</c:v>
                </c:pt>
                <c:pt idx="8445">
                  <c:v>10.098613886533611</c:v>
                </c:pt>
                <c:pt idx="8446">
                  <c:v>10.098613886533611</c:v>
                </c:pt>
                <c:pt idx="8447">
                  <c:v>10.098613886533611</c:v>
                </c:pt>
                <c:pt idx="8448">
                  <c:v>10.098613886533611</c:v>
                </c:pt>
                <c:pt idx="8449">
                  <c:v>10.098613886533611</c:v>
                </c:pt>
                <c:pt idx="8450">
                  <c:v>10.098613886533611</c:v>
                </c:pt>
                <c:pt idx="8451">
                  <c:v>10.098613886533611</c:v>
                </c:pt>
                <c:pt idx="8452">
                  <c:v>10.098613886533611</c:v>
                </c:pt>
                <c:pt idx="8453">
                  <c:v>10.098613886533611</c:v>
                </c:pt>
                <c:pt idx="8454">
                  <c:v>10.098613886533611</c:v>
                </c:pt>
                <c:pt idx="8455">
                  <c:v>10.098613886533611</c:v>
                </c:pt>
                <c:pt idx="8456">
                  <c:v>10.098613886533611</c:v>
                </c:pt>
                <c:pt idx="8457">
                  <c:v>10.098613886533611</c:v>
                </c:pt>
                <c:pt idx="8458">
                  <c:v>10.098613886533611</c:v>
                </c:pt>
                <c:pt idx="8459">
                  <c:v>10.098613886533611</c:v>
                </c:pt>
                <c:pt idx="8460">
                  <c:v>10.098613886533611</c:v>
                </c:pt>
                <c:pt idx="8461">
                  <c:v>10.098613886533611</c:v>
                </c:pt>
                <c:pt idx="8462">
                  <c:v>10.098613886533611</c:v>
                </c:pt>
                <c:pt idx="8463">
                  <c:v>10.098613886533611</c:v>
                </c:pt>
                <c:pt idx="8464">
                  <c:v>10.098613886533611</c:v>
                </c:pt>
                <c:pt idx="8465">
                  <c:v>10.098613886533611</c:v>
                </c:pt>
                <c:pt idx="8466">
                  <c:v>10.098613886533611</c:v>
                </c:pt>
                <c:pt idx="8467">
                  <c:v>10.098613886533611</c:v>
                </c:pt>
                <c:pt idx="8468">
                  <c:v>10.098613886533611</c:v>
                </c:pt>
                <c:pt idx="8469">
                  <c:v>10.098613886533611</c:v>
                </c:pt>
                <c:pt idx="8470">
                  <c:v>10.098613886533611</c:v>
                </c:pt>
                <c:pt idx="8471">
                  <c:v>10.098613886533611</c:v>
                </c:pt>
                <c:pt idx="8472">
                  <c:v>10.098613886533611</c:v>
                </c:pt>
                <c:pt idx="8473">
                  <c:v>10.098613886533611</c:v>
                </c:pt>
                <c:pt idx="8474">
                  <c:v>10.098613886533611</c:v>
                </c:pt>
                <c:pt idx="8475">
                  <c:v>10.098613886533611</c:v>
                </c:pt>
                <c:pt idx="8476">
                  <c:v>10.098613886533611</c:v>
                </c:pt>
                <c:pt idx="8477">
                  <c:v>10.098613886533611</c:v>
                </c:pt>
                <c:pt idx="8478">
                  <c:v>10.098613886533611</c:v>
                </c:pt>
                <c:pt idx="8479">
                  <c:v>10.098613886533611</c:v>
                </c:pt>
                <c:pt idx="8480">
                  <c:v>10.098613886533611</c:v>
                </c:pt>
                <c:pt idx="8481">
                  <c:v>10.098613886533611</c:v>
                </c:pt>
                <c:pt idx="8482">
                  <c:v>10.098613886533611</c:v>
                </c:pt>
                <c:pt idx="8483">
                  <c:v>10.098613886533611</c:v>
                </c:pt>
                <c:pt idx="8484">
                  <c:v>10.098613886533611</c:v>
                </c:pt>
                <c:pt idx="8485">
                  <c:v>10.098613886533611</c:v>
                </c:pt>
                <c:pt idx="8486">
                  <c:v>10.098613886533611</c:v>
                </c:pt>
                <c:pt idx="8487">
                  <c:v>10.098613886533611</c:v>
                </c:pt>
                <c:pt idx="8488">
                  <c:v>10.098613886533611</c:v>
                </c:pt>
                <c:pt idx="8489">
                  <c:v>10.098613886533611</c:v>
                </c:pt>
                <c:pt idx="8490">
                  <c:v>10.098613886533611</c:v>
                </c:pt>
                <c:pt idx="8491">
                  <c:v>10.098613886533611</c:v>
                </c:pt>
                <c:pt idx="8492">
                  <c:v>10.098613886533611</c:v>
                </c:pt>
                <c:pt idx="8493">
                  <c:v>10.098613886533611</c:v>
                </c:pt>
                <c:pt idx="8494">
                  <c:v>10.098613886533611</c:v>
                </c:pt>
                <c:pt idx="8495">
                  <c:v>10.098613886533611</c:v>
                </c:pt>
                <c:pt idx="8496">
                  <c:v>10.098613886533611</c:v>
                </c:pt>
                <c:pt idx="8497">
                  <c:v>10.098613886533611</c:v>
                </c:pt>
                <c:pt idx="8498">
                  <c:v>10.098613886533611</c:v>
                </c:pt>
                <c:pt idx="8499">
                  <c:v>10.098613886533611</c:v>
                </c:pt>
                <c:pt idx="8500">
                  <c:v>10.098613886533611</c:v>
                </c:pt>
                <c:pt idx="8501">
                  <c:v>10.098613886533611</c:v>
                </c:pt>
                <c:pt idx="8502">
                  <c:v>10.098613886533611</c:v>
                </c:pt>
                <c:pt idx="8503">
                  <c:v>10.098613886533611</c:v>
                </c:pt>
                <c:pt idx="8504">
                  <c:v>10.098613886533611</c:v>
                </c:pt>
                <c:pt idx="8505">
                  <c:v>10.098613886533611</c:v>
                </c:pt>
                <c:pt idx="8506">
                  <c:v>10.098613886533611</c:v>
                </c:pt>
                <c:pt idx="8507">
                  <c:v>10.098613886533611</c:v>
                </c:pt>
                <c:pt idx="8508">
                  <c:v>10.098613886533611</c:v>
                </c:pt>
                <c:pt idx="8509">
                  <c:v>10.098613886533611</c:v>
                </c:pt>
                <c:pt idx="8510">
                  <c:v>10.098613886533611</c:v>
                </c:pt>
                <c:pt idx="8511">
                  <c:v>10.098613886533611</c:v>
                </c:pt>
                <c:pt idx="8512">
                  <c:v>10.098613886533611</c:v>
                </c:pt>
                <c:pt idx="8513">
                  <c:v>10.098613886533611</c:v>
                </c:pt>
                <c:pt idx="8514">
                  <c:v>10.098613886533611</c:v>
                </c:pt>
                <c:pt idx="8515">
                  <c:v>10.098613886533611</c:v>
                </c:pt>
                <c:pt idx="8516">
                  <c:v>10.098613886533611</c:v>
                </c:pt>
                <c:pt idx="8517">
                  <c:v>10.098613886533611</c:v>
                </c:pt>
                <c:pt idx="8518">
                  <c:v>10.098613886533611</c:v>
                </c:pt>
                <c:pt idx="8519">
                  <c:v>10.098613886533611</c:v>
                </c:pt>
                <c:pt idx="8520">
                  <c:v>10.098613886533611</c:v>
                </c:pt>
                <c:pt idx="8521">
                  <c:v>10.098613886533611</c:v>
                </c:pt>
                <c:pt idx="8522">
                  <c:v>10.098613886533611</c:v>
                </c:pt>
                <c:pt idx="8523">
                  <c:v>10.098613886533611</c:v>
                </c:pt>
                <c:pt idx="8524">
                  <c:v>10.098613886533611</c:v>
                </c:pt>
                <c:pt idx="8525">
                  <c:v>10.098613886533611</c:v>
                </c:pt>
                <c:pt idx="8526">
                  <c:v>10.098613886533611</c:v>
                </c:pt>
                <c:pt idx="8527">
                  <c:v>10.098613886533611</c:v>
                </c:pt>
                <c:pt idx="8528">
                  <c:v>10.098613886533611</c:v>
                </c:pt>
                <c:pt idx="8529">
                  <c:v>10.098613886533611</c:v>
                </c:pt>
                <c:pt idx="8530">
                  <c:v>10.098613886533611</c:v>
                </c:pt>
                <c:pt idx="8531">
                  <c:v>10.098613886533611</c:v>
                </c:pt>
                <c:pt idx="8532">
                  <c:v>10.098613886533611</c:v>
                </c:pt>
                <c:pt idx="8533">
                  <c:v>10.098613886533611</c:v>
                </c:pt>
                <c:pt idx="8534">
                  <c:v>10.098613886533611</c:v>
                </c:pt>
                <c:pt idx="8535">
                  <c:v>10.098613886533611</c:v>
                </c:pt>
                <c:pt idx="8536">
                  <c:v>10.098613886533611</c:v>
                </c:pt>
                <c:pt idx="8537">
                  <c:v>10.098613886533611</c:v>
                </c:pt>
                <c:pt idx="8538">
                  <c:v>10.098613886533611</c:v>
                </c:pt>
                <c:pt idx="8539">
                  <c:v>10.098613886533611</c:v>
                </c:pt>
                <c:pt idx="8540">
                  <c:v>10.098613886533611</c:v>
                </c:pt>
                <c:pt idx="8541">
                  <c:v>10.098613886533611</c:v>
                </c:pt>
                <c:pt idx="8542">
                  <c:v>10.098613886533611</c:v>
                </c:pt>
                <c:pt idx="8543">
                  <c:v>10.098613886533611</c:v>
                </c:pt>
                <c:pt idx="8544">
                  <c:v>10.098613886533611</c:v>
                </c:pt>
                <c:pt idx="8545">
                  <c:v>10.098613886533611</c:v>
                </c:pt>
                <c:pt idx="8546">
                  <c:v>10.098613886533611</c:v>
                </c:pt>
                <c:pt idx="8547">
                  <c:v>10.098613886533611</c:v>
                </c:pt>
                <c:pt idx="8548">
                  <c:v>10.098613886533611</c:v>
                </c:pt>
                <c:pt idx="8549">
                  <c:v>10.098613886533611</c:v>
                </c:pt>
                <c:pt idx="8550">
                  <c:v>10.098613886533611</c:v>
                </c:pt>
                <c:pt idx="8551">
                  <c:v>10.098613886533611</c:v>
                </c:pt>
                <c:pt idx="8552">
                  <c:v>10.098613886533611</c:v>
                </c:pt>
                <c:pt idx="8553">
                  <c:v>10.098613886533611</c:v>
                </c:pt>
                <c:pt idx="8554">
                  <c:v>10.098613886533611</c:v>
                </c:pt>
                <c:pt idx="8555">
                  <c:v>10.098613886533611</c:v>
                </c:pt>
                <c:pt idx="8556">
                  <c:v>10.098613886533611</c:v>
                </c:pt>
                <c:pt idx="8557">
                  <c:v>10.098613886533611</c:v>
                </c:pt>
                <c:pt idx="8558">
                  <c:v>10.098613886533611</c:v>
                </c:pt>
                <c:pt idx="8559">
                  <c:v>10.098613886533611</c:v>
                </c:pt>
                <c:pt idx="8560">
                  <c:v>10.098613886533611</c:v>
                </c:pt>
                <c:pt idx="8561">
                  <c:v>10.098613886533611</c:v>
                </c:pt>
                <c:pt idx="8562">
                  <c:v>10.098613886533611</c:v>
                </c:pt>
                <c:pt idx="8563">
                  <c:v>10.098613886533611</c:v>
                </c:pt>
                <c:pt idx="8564">
                  <c:v>10.098613886533611</c:v>
                </c:pt>
                <c:pt idx="8565">
                  <c:v>10.098613886533611</c:v>
                </c:pt>
                <c:pt idx="8566">
                  <c:v>10.098613886533611</c:v>
                </c:pt>
                <c:pt idx="8567">
                  <c:v>10.098613886533611</c:v>
                </c:pt>
                <c:pt idx="8568">
                  <c:v>10.098613886533611</c:v>
                </c:pt>
                <c:pt idx="8569">
                  <c:v>10.098613886533611</c:v>
                </c:pt>
                <c:pt idx="8570">
                  <c:v>10.098613886533611</c:v>
                </c:pt>
                <c:pt idx="8571">
                  <c:v>10.098613886533611</c:v>
                </c:pt>
                <c:pt idx="8572">
                  <c:v>10.098613886533611</c:v>
                </c:pt>
                <c:pt idx="8573">
                  <c:v>10.098613886533611</c:v>
                </c:pt>
                <c:pt idx="8574">
                  <c:v>10.098613886533611</c:v>
                </c:pt>
                <c:pt idx="8575">
                  <c:v>10.098613886533611</c:v>
                </c:pt>
                <c:pt idx="8576">
                  <c:v>10.098613886533611</c:v>
                </c:pt>
                <c:pt idx="8577">
                  <c:v>10.098613886533611</c:v>
                </c:pt>
                <c:pt idx="8578">
                  <c:v>10.098613886533611</c:v>
                </c:pt>
                <c:pt idx="8579">
                  <c:v>10.098613886533611</c:v>
                </c:pt>
                <c:pt idx="8580">
                  <c:v>10.098613886533611</c:v>
                </c:pt>
                <c:pt idx="8581">
                  <c:v>10.098613886533611</c:v>
                </c:pt>
                <c:pt idx="8582">
                  <c:v>10.098613886533611</c:v>
                </c:pt>
                <c:pt idx="8583">
                  <c:v>10.098613886533611</c:v>
                </c:pt>
                <c:pt idx="8584">
                  <c:v>10.098613886533611</c:v>
                </c:pt>
                <c:pt idx="8585">
                  <c:v>10.098613886533611</c:v>
                </c:pt>
                <c:pt idx="8586">
                  <c:v>10.098613886533611</c:v>
                </c:pt>
                <c:pt idx="8587">
                  <c:v>10.098613886533611</c:v>
                </c:pt>
                <c:pt idx="8588">
                  <c:v>10.098613886533611</c:v>
                </c:pt>
                <c:pt idx="8589">
                  <c:v>10.098613886533611</c:v>
                </c:pt>
                <c:pt idx="8590">
                  <c:v>10.098613886533611</c:v>
                </c:pt>
                <c:pt idx="8591">
                  <c:v>10.098613886533611</c:v>
                </c:pt>
                <c:pt idx="8592">
                  <c:v>10.098613886533611</c:v>
                </c:pt>
                <c:pt idx="8593">
                  <c:v>10.098613886533611</c:v>
                </c:pt>
                <c:pt idx="8594">
                  <c:v>10.098613886533611</c:v>
                </c:pt>
                <c:pt idx="8595">
                  <c:v>10.098613886533611</c:v>
                </c:pt>
                <c:pt idx="8596">
                  <c:v>10.098613886533611</c:v>
                </c:pt>
                <c:pt idx="8597">
                  <c:v>10.098613886533611</c:v>
                </c:pt>
                <c:pt idx="8598">
                  <c:v>10.098613886533611</c:v>
                </c:pt>
                <c:pt idx="8599">
                  <c:v>10.098613886533611</c:v>
                </c:pt>
                <c:pt idx="8600">
                  <c:v>10.098613886533611</c:v>
                </c:pt>
                <c:pt idx="8601">
                  <c:v>10.098613886533611</c:v>
                </c:pt>
                <c:pt idx="8602">
                  <c:v>10.098613886533611</c:v>
                </c:pt>
                <c:pt idx="8603">
                  <c:v>10.098613886533611</c:v>
                </c:pt>
                <c:pt idx="8604">
                  <c:v>10.098613886533611</c:v>
                </c:pt>
                <c:pt idx="8605">
                  <c:v>10.098613886533611</c:v>
                </c:pt>
                <c:pt idx="8606">
                  <c:v>10.098613886533611</c:v>
                </c:pt>
                <c:pt idx="8607">
                  <c:v>10.098613886533611</c:v>
                </c:pt>
                <c:pt idx="8608">
                  <c:v>10.098613886533611</c:v>
                </c:pt>
                <c:pt idx="8609">
                  <c:v>10.098613886533611</c:v>
                </c:pt>
                <c:pt idx="8610">
                  <c:v>10.098613886533611</c:v>
                </c:pt>
                <c:pt idx="8611">
                  <c:v>10.098613886533611</c:v>
                </c:pt>
                <c:pt idx="8612">
                  <c:v>10.098613886533611</c:v>
                </c:pt>
                <c:pt idx="8613">
                  <c:v>10.098613886533611</c:v>
                </c:pt>
                <c:pt idx="8614">
                  <c:v>10.098613886533611</c:v>
                </c:pt>
                <c:pt idx="8615">
                  <c:v>10.098613886533611</c:v>
                </c:pt>
                <c:pt idx="8616">
                  <c:v>10.098613886533611</c:v>
                </c:pt>
                <c:pt idx="8617">
                  <c:v>10.098613886533611</c:v>
                </c:pt>
                <c:pt idx="8618">
                  <c:v>10.098613886533611</c:v>
                </c:pt>
                <c:pt idx="8619">
                  <c:v>10.098613886533611</c:v>
                </c:pt>
                <c:pt idx="8620">
                  <c:v>10.098613886533611</c:v>
                </c:pt>
                <c:pt idx="8621">
                  <c:v>10.098613886533611</c:v>
                </c:pt>
                <c:pt idx="8622">
                  <c:v>10.098613886533611</c:v>
                </c:pt>
                <c:pt idx="8623">
                  <c:v>10.098613886533611</c:v>
                </c:pt>
                <c:pt idx="8624">
                  <c:v>10.098613886533611</c:v>
                </c:pt>
                <c:pt idx="8625">
                  <c:v>10.098613886533611</c:v>
                </c:pt>
                <c:pt idx="8626">
                  <c:v>10.098613886533611</c:v>
                </c:pt>
                <c:pt idx="8627">
                  <c:v>10.098613886533611</c:v>
                </c:pt>
                <c:pt idx="8628">
                  <c:v>10.098613886533611</c:v>
                </c:pt>
                <c:pt idx="8629">
                  <c:v>10.098613886533611</c:v>
                </c:pt>
                <c:pt idx="8630">
                  <c:v>10.098613886533611</c:v>
                </c:pt>
                <c:pt idx="8631">
                  <c:v>10.098613886533611</c:v>
                </c:pt>
                <c:pt idx="8632">
                  <c:v>10.098613886533611</c:v>
                </c:pt>
                <c:pt idx="8633">
                  <c:v>10.098613886533611</c:v>
                </c:pt>
                <c:pt idx="8634">
                  <c:v>10.098613886533611</c:v>
                </c:pt>
                <c:pt idx="8635">
                  <c:v>10.098613886533611</c:v>
                </c:pt>
                <c:pt idx="8636">
                  <c:v>10.098613886533611</c:v>
                </c:pt>
                <c:pt idx="8637">
                  <c:v>10.098613886533611</c:v>
                </c:pt>
                <c:pt idx="8638">
                  <c:v>10.098613886533611</c:v>
                </c:pt>
                <c:pt idx="8639">
                  <c:v>10.098613886533611</c:v>
                </c:pt>
                <c:pt idx="8640">
                  <c:v>10.098613886533611</c:v>
                </c:pt>
                <c:pt idx="8641">
                  <c:v>10.098613886533611</c:v>
                </c:pt>
                <c:pt idx="8642">
                  <c:v>10.098613886533611</c:v>
                </c:pt>
                <c:pt idx="8643">
                  <c:v>10.098613886533611</c:v>
                </c:pt>
                <c:pt idx="8644">
                  <c:v>10.098613886533611</c:v>
                </c:pt>
                <c:pt idx="8645">
                  <c:v>10.098613886533611</c:v>
                </c:pt>
                <c:pt idx="8646">
                  <c:v>10.098613886533611</c:v>
                </c:pt>
                <c:pt idx="8647">
                  <c:v>10.098613886533611</c:v>
                </c:pt>
                <c:pt idx="8648">
                  <c:v>10.098613886533611</c:v>
                </c:pt>
                <c:pt idx="8649">
                  <c:v>10.098613886533611</c:v>
                </c:pt>
                <c:pt idx="8650">
                  <c:v>10.098613886533611</c:v>
                </c:pt>
                <c:pt idx="8651">
                  <c:v>10.098613886533611</c:v>
                </c:pt>
                <c:pt idx="8652">
                  <c:v>10.098613886533611</c:v>
                </c:pt>
                <c:pt idx="8653">
                  <c:v>10.098613886533611</c:v>
                </c:pt>
                <c:pt idx="8654">
                  <c:v>10.098613886533611</c:v>
                </c:pt>
                <c:pt idx="8655">
                  <c:v>10.098613886533611</c:v>
                </c:pt>
                <c:pt idx="8656">
                  <c:v>10.098613886533611</c:v>
                </c:pt>
                <c:pt idx="8657">
                  <c:v>10.098613886533611</c:v>
                </c:pt>
                <c:pt idx="8658">
                  <c:v>10.098613886533611</c:v>
                </c:pt>
                <c:pt idx="8659">
                  <c:v>10.098613886533611</c:v>
                </c:pt>
                <c:pt idx="8660">
                  <c:v>10.098613886533611</c:v>
                </c:pt>
                <c:pt idx="8661">
                  <c:v>10.098613886533611</c:v>
                </c:pt>
                <c:pt idx="8662">
                  <c:v>10.098613886533611</c:v>
                </c:pt>
                <c:pt idx="8663">
                  <c:v>10.098613886533611</c:v>
                </c:pt>
                <c:pt idx="8664">
                  <c:v>10.098613886533611</c:v>
                </c:pt>
                <c:pt idx="8665">
                  <c:v>10.098613886533611</c:v>
                </c:pt>
                <c:pt idx="8666">
                  <c:v>10.098613886533611</c:v>
                </c:pt>
                <c:pt idx="8667">
                  <c:v>10.098613886533611</c:v>
                </c:pt>
                <c:pt idx="8668">
                  <c:v>10.098613886533611</c:v>
                </c:pt>
                <c:pt idx="8669">
                  <c:v>10.098613886533611</c:v>
                </c:pt>
                <c:pt idx="8670">
                  <c:v>10.098613886533611</c:v>
                </c:pt>
                <c:pt idx="8671">
                  <c:v>10.098613886533611</c:v>
                </c:pt>
                <c:pt idx="8672">
                  <c:v>10.098613886533611</c:v>
                </c:pt>
                <c:pt idx="8673">
                  <c:v>10.098613886533611</c:v>
                </c:pt>
                <c:pt idx="8674">
                  <c:v>10.098613886533611</c:v>
                </c:pt>
                <c:pt idx="8675">
                  <c:v>10.098613886533611</c:v>
                </c:pt>
                <c:pt idx="8676">
                  <c:v>10.098613886533611</c:v>
                </c:pt>
                <c:pt idx="8677">
                  <c:v>10.098613886533611</c:v>
                </c:pt>
                <c:pt idx="8678">
                  <c:v>10.098613886533611</c:v>
                </c:pt>
                <c:pt idx="8679">
                  <c:v>10.098613886533611</c:v>
                </c:pt>
                <c:pt idx="8680">
                  <c:v>10.098613886533611</c:v>
                </c:pt>
                <c:pt idx="8681">
                  <c:v>10.098613886533611</c:v>
                </c:pt>
                <c:pt idx="8682">
                  <c:v>10.098613886533611</c:v>
                </c:pt>
                <c:pt idx="8683">
                  <c:v>10.098613886533611</c:v>
                </c:pt>
                <c:pt idx="8684">
                  <c:v>10.098613886533611</c:v>
                </c:pt>
                <c:pt idx="8685">
                  <c:v>10.098613886533611</c:v>
                </c:pt>
                <c:pt idx="8686">
                  <c:v>10.098613886533611</c:v>
                </c:pt>
                <c:pt idx="8687">
                  <c:v>10.098613886533611</c:v>
                </c:pt>
                <c:pt idx="8688">
                  <c:v>10.098613886533611</c:v>
                </c:pt>
                <c:pt idx="8689">
                  <c:v>10.098613886533611</c:v>
                </c:pt>
                <c:pt idx="8690">
                  <c:v>10.098613886533611</c:v>
                </c:pt>
                <c:pt idx="8691">
                  <c:v>10.098613886533611</c:v>
                </c:pt>
                <c:pt idx="8692">
                  <c:v>10.098613886533611</c:v>
                </c:pt>
                <c:pt idx="8693">
                  <c:v>10.098613886533611</c:v>
                </c:pt>
                <c:pt idx="8694">
                  <c:v>10.098613886533611</c:v>
                </c:pt>
                <c:pt idx="8695">
                  <c:v>10.098613886533611</c:v>
                </c:pt>
                <c:pt idx="8696">
                  <c:v>10.098613886533611</c:v>
                </c:pt>
                <c:pt idx="8697">
                  <c:v>10.098613886533611</c:v>
                </c:pt>
                <c:pt idx="8698">
                  <c:v>10.098613886533611</c:v>
                </c:pt>
                <c:pt idx="8699">
                  <c:v>10.098613886533611</c:v>
                </c:pt>
                <c:pt idx="8700">
                  <c:v>10.098613886533611</c:v>
                </c:pt>
                <c:pt idx="8701">
                  <c:v>10.098613886533611</c:v>
                </c:pt>
                <c:pt idx="8702">
                  <c:v>10.098613886533611</c:v>
                </c:pt>
                <c:pt idx="8703">
                  <c:v>10.098613886533611</c:v>
                </c:pt>
                <c:pt idx="8704">
                  <c:v>10.098613886533611</c:v>
                </c:pt>
                <c:pt idx="8705">
                  <c:v>10.098613886533611</c:v>
                </c:pt>
                <c:pt idx="8706">
                  <c:v>10.098613886533611</c:v>
                </c:pt>
                <c:pt idx="8707">
                  <c:v>10.098613886533611</c:v>
                </c:pt>
                <c:pt idx="8708">
                  <c:v>10.098613886533611</c:v>
                </c:pt>
                <c:pt idx="8709">
                  <c:v>10.098613886533611</c:v>
                </c:pt>
                <c:pt idx="8710">
                  <c:v>10.098613886533611</c:v>
                </c:pt>
                <c:pt idx="8711">
                  <c:v>10.098613886533611</c:v>
                </c:pt>
                <c:pt idx="8712">
                  <c:v>10.098613886533611</c:v>
                </c:pt>
                <c:pt idx="8713">
                  <c:v>10.098613886533611</c:v>
                </c:pt>
                <c:pt idx="8714">
                  <c:v>10.098613886533611</c:v>
                </c:pt>
                <c:pt idx="8715">
                  <c:v>10.098613886533611</c:v>
                </c:pt>
                <c:pt idx="8716">
                  <c:v>10.098613886533611</c:v>
                </c:pt>
                <c:pt idx="8717">
                  <c:v>10.098613886533611</c:v>
                </c:pt>
                <c:pt idx="8718">
                  <c:v>10.098613886533611</c:v>
                </c:pt>
                <c:pt idx="8719">
                  <c:v>10.098613886533611</c:v>
                </c:pt>
                <c:pt idx="8720">
                  <c:v>10.098613886533611</c:v>
                </c:pt>
                <c:pt idx="8721">
                  <c:v>10.098613886533611</c:v>
                </c:pt>
                <c:pt idx="8722">
                  <c:v>10.098613886533611</c:v>
                </c:pt>
                <c:pt idx="8723">
                  <c:v>10.098613886533611</c:v>
                </c:pt>
                <c:pt idx="8724">
                  <c:v>10.098613886533611</c:v>
                </c:pt>
                <c:pt idx="8725">
                  <c:v>10.098613886533611</c:v>
                </c:pt>
                <c:pt idx="8726">
                  <c:v>10.098613886533611</c:v>
                </c:pt>
                <c:pt idx="8727">
                  <c:v>10.098613886533611</c:v>
                </c:pt>
                <c:pt idx="8728">
                  <c:v>10.098613886533611</c:v>
                </c:pt>
                <c:pt idx="8729">
                  <c:v>10.098613886533611</c:v>
                </c:pt>
                <c:pt idx="8730">
                  <c:v>10.098613886533611</c:v>
                </c:pt>
                <c:pt idx="8731">
                  <c:v>10.098613886533611</c:v>
                </c:pt>
                <c:pt idx="8732">
                  <c:v>10.098613886533611</c:v>
                </c:pt>
                <c:pt idx="8733">
                  <c:v>10.098613886533611</c:v>
                </c:pt>
                <c:pt idx="8734">
                  <c:v>10.098613886533611</c:v>
                </c:pt>
                <c:pt idx="8735">
                  <c:v>10.098613886533611</c:v>
                </c:pt>
                <c:pt idx="8736">
                  <c:v>10.098613886533611</c:v>
                </c:pt>
                <c:pt idx="8737">
                  <c:v>10.098613886533611</c:v>
                </c:pt>
                <c:pt idx="8738">
                  <c:v>10.098613886533611</c:v>
                </c:pt>
                <c:pt idx="8739">
                  <c:v>10.098613886533611</c:v>
                </c:pt>
                <c:pt idx="8740">
                  <c:v>10.098613886533611</c:v>
                </c:pt>
                <c:pt idx="8741">
                  <c:v>10.098613886533611</c:v>
                </c:pt>
                <c:pt idx="8742">
                  <c:v>10.098613886533611</c:v>
                </c:pt>
                <c:pt idx="8743">
                  <c:v>10.098613886533611</c:v>
                </c:pt>
                <c:pt idx="8744">
                  <c:v>10.098613886533611</c:v>
                </c:pt>
                <c:pt idx="8745">
                  <c:v>10.098613886533611</c:v>
                </c:pt>
                <c:pt idx="8746">
                  <c:v>10.098613886533611</c:v>
                </c:pt>
                <c:pt idx="8747">
                  <c:v>10.098613886533611</c:v>
                </c:pt>
                <c:pt idx="8748">
                  <c:v>10.098613886533611</c:v>
                </c:pt>
                <c:pt idx="8749">
                  <c:v>10.098613886533611</c:v>
                </c:pt>
                <c:pt idx="8750">
                  <c:v>10.098613886533611</c:v>
                </c:pt>
                <c:pt idx="8751">
                  <c:v>10.098613886533611</c:v>
                </c:pt>
                <c:pt idx="8752">
                  <c:v>10.098613886533611</c:v>
                </c:pt>
                <c:pt idx="8753">
                  <c:v>10.098613886533611</c:v>
                </c:pt>
                <c:pt idx="8754">
                  <c:v>10.098613886533611</c:v>
                </c:pt>
                <c:pt idx="8755">
                  <c:v>10.098613886533611</c:v>
                </c:pt>
                <c:pt idx="8756">
                  <c:v>10.098613886533611</c:v>
                </c:pt>
                <c:pt idx="8757">
                  <c:v>10.098613886533611</c:v>
                </c:pt>
                <c:pt idx="8758">
                  <c:v>10.098613886533611</c:v>
                </c:pt>
                <c:pt idx="8759">
                  <c:v>10.098613886533611</c:v>
                </c:pt>
                <c:pt idx="8760">
                  <c:v>10.098613886533611</c:v>
                </c:pt>
                <c:pt idx="8761">
                  <c:v>10.098613886533611</c:v>
                </c:pt>
                <c:pt idx="8762">
                  <c:v>10.098613886533611</c:v>
                </c:pt>
                <c:pt idx="8763">
                  <c:v>10.098613886533611</c:v>
                </c:pt>
                <c:pt idx="8764">
                  <c:v>10.098613886533611</c:v>
                </c:pt>
                <c:pt idx="8765">
                  <c:v>10.098613886533611</c:v>
                </c:pt>
                <c:pt idx="8766">
                  <c:v>10.098613886533611</c:v>
                </c:pt>
                <c:pt idx="8767">
                  <c:v>10.098613886533611</c:v>
                </c:pt>
                <c:pt idx="8768">
                  <c:v>10.098613886533611</c:v>
                </c:pt>
                <c:pt idx="8769">
                  <c:v>10.098613886533611</c:v>
                </c:pt>
                <c:pt idx="8770">
                  <c:v>10.098613886533611</c:v>
                </c:pt>
                <c:pt idx="8771">
                  <c:v>10.098613886533611</c:v>
                </c:pt>
                <c:pt idx="8772">
                  <c:v>10.098613886533611</c:v>
                </c:pt>
                <c:pt idx="8773">
                  <c:v>10.098613886533611</c:v>
                </c:pt>
                <c:pt idx="8774">
                  <c:v>10.098613886533611</c:v>
                </c:pt>
                <c:pt idx="8775">
                  <c:v>10.098613886533611</c:v>
                </c:pt>
                <c:pt idx="8776">
                  <c:v>10.098613886533611</c:v>
                </c:pt>
                <c:pt idx="8777">
                  <c:v>10.098613886533611</c:v>
                </c:pt>
                <c:pt idx="8778">
                  <c:v>10.098613886533611</c:v>
                </c:pt>
                <c:pt idx="8779">
                  <c:v>10.098613886533611</c:v>
                </c:pt>
                <c:pt idx="8780">
                  <c:v>10.098613886533611</c:v>
                </c:pt>
                <c:pt idx="8781">
                  <c:v>10.098613886533611</c:v>
                </c:pt>
                <c:pt idx="8782">
                  <c:v>10.098613886533611</c:v>
                </c:pt>
                <c:pt idx="8783">
                  <c:v>10.098613886533611</c:v>
                </c:pt>
                <c:pt idx="8784">
                  <c:v>10.098613886533611</c:v>
                </c:pt>
                <c:pt idx="8785">
                  <c:v>10.098613886533611</c:v>
                </c:pt>
                <c:pt idx="8786">
                  <c:v>10.098613886533611</c:v>
                </c:pt>
                <c:pt idx="8787">
                  <c:v>10.098613886533611</c:v>
                </c:pt>
                <c:pt idx="8788">
                  <c:v>10.098613886533611</c:v>
                </c:pt>
                <c:pt idx="8789">
                  <c:v>10.098613886533611</c:v>
                </c:pt>
                <c:pt idx="8790">
                  <c:v>10.098613886533611</c:v>
                </c:pt>
                <c:pt idx="8791">
                  <c:v>10.098613886533611</c:v>
                </c:pt>
                <c:pt idx="8792">
                  <c:v>10.098613886533611</c:v>
                </c:pt>
                <c:pt idx="8793">
                  <c:v>10.098613886533611</c:v>
                </c:pt>
                <c:pt idx="8794">
                  <c:v>10.098613886533611</c:v>
                </c:pt>
                <c:pt idx="8795">
                  <c:v>10.098613886533611</c:v>
                </c:pt>
                <c:pt idx="8796">
                  <c:v>10.098613886533611</c:v>
                </c:pt>
                <c:pt idx="8797">
                  <c:v>10.098613886533611</c:v>
                </c:pt>
                <c:pt idx="8798">
                  <c:v>10.098613886533611</c:v>
                </c:pt>
                <c:pt idx="8799">
                  <c:v>10.098613886533611</c:v>
                </c:pt>
                <c:pt idx="8800">
                  <c:v>10.098613886533611</c:v>
                </c:pt>
                <c:pt idx="8801">
                  <c:v>10.098613886533611</c:v>
                </c:pt>
                <c:pt idx="8802">
                  <c:v>10.098613886533611</c:v>
                </c:pt>
                <c:pt idx="8803">
                  <c:v>10.098613886533611</c:v>
                </c:pt>
                <c:pt idx="8804">
                  <c:v>10.098613886533611</c:v>
                </c:pt>
                <c:pt idx="8805">
                  <c:v>10.098613886533611</c:v>
                </c:pt>
                <c:pt idx="8806">
                  <c:v>10.098613886533611</c:v>
                </c:pt>
                <c:pt idx="8807">
                  <c:v>10.098613886533611</c:v>
                </c:pt>
                <c:pt idx="8808">
                  <c:v>10.098613886533611</c:v>
                </c:pt>
                <c:pt idx="8809">
                  <c:v>10.098613886533611</c:v>
                </c:pt>
                <c:pt idx="8810">
                  <c:v>10.098613886533611</c:v>
                </c:pt>
                <c:pt idx="8811">
                  <c:v>10.098613886533611</c:v>
                </c:pt>
                <c:pt idx="8812">
                  <c:v>10.098613886533611</c:v>
                </c:pt>
                <c:pt idx="8813">
                  <c:v>10.098613886533611</c:v>
                </c:pt>
                <c:pt idx="8814">
                  <c:v>10.098613886533611</c:v>
                </c:pt>
                <c:pt idx="8815">
                  <c:v>10.098613886533611</c:v>
                </c:pt>
                <c:pt idx="8816">
                  <c:v>10.098613886533611</c:v>
                </c:pt>
                <c:pt idx="8817">
                  <c:v>10.098613886533611</c:v>
                </c:pt>
                <c:pt idx="8818">
                  <c:v>10.098613886533611</c:v>
                </c:pt>
                <c:pt idx="8819">
                  <c:v>10.098613886533611</c:v>
                </c:pt>
                <c:pt idx="8820">
                  <c:v>10.098613886533611</c:v>
                </c:pt>
                <c:pt idx="8821">
                  <c:v>10.098613886533611</c:v>
                </c:pt>
                <c:pt idx="8822">
                  <c:v>10.098613886533611</c:v>
                </c:pt>
                <c:pt idx="8823">
                  <c:v>10.098613886533611</c:v>
                </c:pt>
                <c:pt idx="8824">
                  <c:v>10.098613886533611</c:v>
                </c:pt>
                <c:pt idx="8825">
                  <c:v>10.098613886533611</c:v>
                </c:pt>
                <c:pt idx="8826">
                  <c:v>10.098613886533611</c:v>
                </c:pt>
                <c:pt idx="8827">
                  <c:v>10.098613886533611</c:v>
                </c:pt>
                <c:pt idx="8828">
                  <c:v>10.098613886533611</c:v>
                </c:pt>
                <c:pt idx="8829">
                  <c:v>10.098613886533611</c:v>
                </c:pt>
                <c:pt idx="8830">
                  <c:v>10.098613886533611</c:v>
                </c:pt>
                <c:pt idx="8831">
                  <c:v>10.098613886533611</c:v>
                </c:pt>
                <c:pt idx="8832">
                  <c:v>10.098613886533611</c:v>
                </c:pt>
                <c:pt idx="8833">
                  <c:v>10.098613886533611</c:v>
                </c:pt>
                <c:pt idx="8834">
                  <c:v>10.098613886533611</c:v>
                </c:pt>
                <c:pt idx="8835">
                  <c:v>10.098613886533611</c:v>
                </c:pt>
                <c:pt idx="8836">
                  <c:v>10.098613886533611</c:v>
                </c:pt>
                <c:pt idx="8837">
                  <c:v>10.098613886533611</c:v>
                </c:pt>
                <c:pt idx="8838">
                  <c:v>10.098613886533611</c:v>
                </c:pt>
                <c:pt idx="8839">
                  <c:v>10.098613886533611</c:v>
                </c:pt>
                <c:pt idx="8840">
                  <c:v>10.098613886533611</c:v>
                </c:pt>
                <c:pt idx="8841">
                  <c:v>10.098613886533611</c:v>
                </c:pt>
                <c:pt idx="8842">
                  <c:v>10.098613886533611</c:v>
                </c:pt>
                <c:pt idx="8843">
                  <c:v>10.098613886533611</c:v>
                </c:pt>
                <c:pt idx="8844">
                  <c:v>10.098613886533611</c:v>
                </c:pt>
                <c:pt idx="8845">
                  <c:v>10.098613886533611</c:v>
                </c:pt>
                <c:pt idx="8846">
                  <c:v>10.098613886533611</c:v>
                </c:pt>
                <c:pt idx="8847">
                  <c:v>10.098613886533611</c:v>
                </c:pt>
                <c:pt idx="8848">
                  <c:v>10.098613886533611</c:v>
                </c:pt>
                <c:pt idx="8849">
                  <c:v>10.098613886533611</c:v>
                </c:pt>
                <c:pt idx="8850">
                  <c:v>10.098613886533611</c:v>
                </c:pt>
                <c:pt idx="8851">
                  <c:v>10.098613886533611</c:v>
                </c:pt>
                <c:pt idx="8852">
                  <c:v>10.098613886533611</c:v>
                </c:pt>
                <c:pt idx="8853">
                  <c:v>10.098613886533611</c:v>
                </c:pt>
                <c:pt idx="8854">
                  <c:v>10.098613886533611</c:v>
                </c:pt>
                <c:pt idx="8855">
                  <c:v>10.098613886533611</c:v>
                </c:pt>
                <c:pt idx="8856">
                  <c:v>10.098613886533611</c:v>
                </c:pt>
                <c:pt idx="8857">
                  <c:v>10.098613886533611</c:v>
                </c:pt>
                <c:pt idx="8858">
                  <c:v>10.098613886533611</c:v>
                </c:pt>
                <c:pt idx="8859">
                  <c:v>10.098613886533611</c:v>
                </c:pt>
                <c:pt idx="8860">
                  <c:v>10.098613886533611</c:v>
                </c:pt>
                <c:pt idx="8861">
                  <c:v>10.098613886533611</c:v>
                </c:pt>
                <c:pt idx="8862">
                  <c:v>10.098613886533611</c:v>
                </c:pt>
                <c:pt idx="8863">
                  <c:v>10.098613886533611</c:v>
                </c:pt>
                <c:pt idx="8864">
                  <c:v>10.098613886533611</c:v>
                </c:pt>
                <c:pt idx="8865">
                  <c:v>10.098613886533611</c:v>
                </c:pt>
                <c:pt idx="8866">
                  <c:v>10.098613886533611</c:v>
                </c:pt>
                <c:pt idx="8867">
                  <c:v>10.098613886533611</c:v>
                </c:pt>
                <c:pt idx="8868">
                  <c:v>10.098613886533611</c:v>
                </c:pt>
                <c:pt idx="8869">
                  <c:v>10.098613886533611</c:v>
                </c:pt>
                <c:pt idx="8870">
                  <c:v>10.098613886533611</c:v>
                </c:pt>
                <c:pt idx="8871">
                  <c:v>10.098613886533611</c:v>
                </c:pt>
                <c:pt idx="8872">
                  <c:v>10.098613886533611</c:v>
                </c:pt>
                <c:pt idx="8873">
                  <c:v>10.098613886533611</c:v>
                </c:pt>
                <c:pt idx="8874">
                  <c:v>10.098613886533611</c:v>
                </c:pt>
                <c:pt idx="8875">
                  <c:v>10.098613886533611</c:v>
                </c:pt>
                <c:pt idx="8876">
                  <c:v>10.098613886533611</c:v>
                </c:pt>
                <c:pt idx="8877">
                  <c:v>10.098613886533611</c:v>
                </c:pt>
                <c:pt idx="8878">
                  <c:v>10.098613886533611</c:v>
                </c:pt>
                <c:pt idx="8879">
                  <c:v>10.098613886533611</c:v>
                </c:pt>
                <c:pt idx="8880">
                  <c:v>10.098613886533611</c:v>
                </c:pt>
                <c:pt idx="8881">
                  <c:v>10.098613886533611</c:v>
                </c:pt>
                <c:pt idx="8882">
                  <c:v>10.098613886533611</c:v>
                </c:pt>
                <c:pt idx="8883">
                  <c:v>10.098613886533611</c:v>
                </c:pt>
                <c:pt idx="8884">
                  <c:v>10.098613886533611</c:v>
                </c:pt>
                <c:pt idx="8885">
                  <c:v>10.098613886533611</c:v>
                </c:pt>
                <c:pt idx="8886">
                  <c:v>10.098613886533611</c:v>
                </c:pt>
                <c:pt idx="8887">
                  <c:v>10.098613886533611</c:v>
                </c:pt>
                <c:pt idx="8888">
                  <c:v>10.098613886533611</c:v>
                </c:pt>
                <c:pt idx="8889">
                  <c:v>10.098613886533611</c:v>
                </c:pt>
                <c:pt idx="8890">
                  <c:v>10.098613886533611</c:v>
                </c:pt>
                <c:pt idx="8891">
                  <c:v>10.098613886533611</c:v>
                </c:pt>
                <c:pt idx="8892">
                  <c:v>10.098613886533611</c:v>
                </c:pt>
                <c:pt idx="8893">
                  <c:v>10.098613886533611</c:v>
                </c:pt>
                <c:pt idx="8894">
                  <c:v>10.098613886533611</c:v>
                </c:pt>
                <c:pt idx="8895">
                  <c:v>10.098613886533611</c:v>
                </c:pt>
                <c:pt idx="8896">
                  <c:v>10.098613886533611</c:v>
                </c:pt>
                <c:pt idx="8897">
                  <c:v>10.098613886533611</c:v>
                </c:pt>
                <c:pt idx="8898">
                  <c:v>10.098613886533611</c:v>
                </c:pt>
                <c:pt idx="8899">
                  <c:v>10.098613886533611</c:v>
                </c:pt>
                <c:pt idx="8900">
                  <c:v>10.098613886533611</c:v>
                </c:pt>
                <c:pt idx="8901">
                  <c:v>10.098613886533611</c:v>
                </c:pt>
                <c:pt idx="8902">
                  <c:v>10.098613886533611</c:v>
                </c:pt>
                <c:pt idx="8903">
                  <c:v>10.098613886533611</c:v>
                </c:pt>
                <c:pt idx="8904">
                  <c:v>10.098613886533611</c:v>
                </c:pt>
                <c:pt idx="8905">
                  <c:v>10.098613886533611</c:v>
                </c:pt>
                <c:pt idx="8906">
                  <c:v>10.098613886533611</c:v>
                </c:pt>
                <c:pt idx="8907">
                  <c:v>10.098613886533611</c:v>
                </c:pt>
                <c:pt idx="8908">
                  <c:v>10.098613886533611</c:v>
                </c:pt>
                <c:pt idx="8909">
                  <c:v>10.098613886533611</c:v>
                </c:pt>
                <c:pt idx="8910">
                  <c:v>10.098613886533611</c:v>
                </c:pt>
                <c:pt idx="8911">
                  <c:v>10.098613886533611</c:v>
                </c:pt>
                <c:pt idx="8912">
                  <c:v>10.098613886533611</c:v>
                </c:pt>
                <c:pt idx="8913">
                  <c:v>10.098613886533611</c:v>
                </c:pt>
                <c:pt idx="8914">
                  <c:v>10.098613886533611</c:v>
                </c:pt>
                <c:pt idx="8915">
                  <c:v>10.098613886533611</c:v>
                </c:pt>
                <c:pt idx="8916">
                  <c:v>10.098613886533611</c:v>
                </c:pt>
                <c:pt idx="8917">
                  <c:v>10.098613886533611</c:v>
                </c:pt>
                <c:pt idx="8918">
                  <c:v>10.098613886533611</c:v>
                </c:pt>
                <c:pt idx="8919">
                  <c:v>10.098613886533611</c:v>
                </c:pt>
                <c:pt idx="8920">
                  <c:v>10.098613886533611</c:v>
                </c:pt>
                <c:pt idx="8921">
                  <c:v>10.098613886533611</c:v>
                </c:pt>
                <c:pt idx="8922">
                  <c:v>10.098613886533611</c:v>
                </c:pt>
                <c:pt idx="8923">
                  <c:v>10.098613886533611</c:v>
                </c:pt>
                <c:pt idx="8924">
                  <c:v>10.098613886533611</c:v>
                </c:pt>
                <c:pt idx="8925">
                  <c:v>10.098613886533611</c:v>
                </c:pt>
                <c:pt idx="8926">
                  <c:v>10.098613886533611</c:v>
                </c:pt>
                <c:pt idx="8927">
                  <c:v>10.098613886533611</c:v>
                </c:pt>
                <c:pt idx="8928">
                  <c:v>10.098613886533611</c:v>
                </c:pt>
                <c:pt idx="8929">
                  <c:v>10.098613886533611</c:v>
                </c:pt>
                <c:pt idx="8930">
                  <c:v>10.098613886533611</c:v>
                </c:pt>
                <c:pt idx="8931">
                  <c:v>10.098613886533611</c:v>
                </c:pt>
                <c:pt idx="8932">
                  <c:v>10.098613886533611</c:v>
                </c:pt>
                <c:pt idx="8933">
                  <c:v>10.098613886533611</c:v>
                </c:pt>
                <c:pt idx="8934">
                  <c:v>10.098613886533611</c:v>
                </c:pt>
                <c:pt idx="8935">
                  <c:v>10.098613886533611</c:v>
                </c:pt>
                <c:pt idx="8936">
                  <c:v>10.098613886533611</c:v>
                </c:pt>
                <c:pt idx="8937">
                  <c:v>10.098613886533611</c:v>
                </c:pt>
                <c:pt idx="8938">
                  <c:v>10.098613886533611</c:v>
                </c:pt>
                <c:pt idx="8939">
                  <c:v>10.098613886533611</c:v>
                </c:pt>
                <c:pt idx="8940">
                  <c:v>10.098613886533611</c:v>
                </c:pt>
                <c:pt idx="8941">
                  <c:v>10.098613886533611</c:v>
                </c:pt>
                <c:pt idx="8942">
                  <c:v>10.098613886533611</c:v>
                </c:pt>
                <c:pt idx="8943">
                  <c:v>10.098613886533611</c:v>
                </c:pt>
                <c:pt idx="8944">
                  <c:v>10.098613886533611</c:v>
                </c:pt>
                <c:pt idx="8945">
                  <c:v>10.098613886533611</c:v>
                </c:pt>
                <c:pt idx="8946">
                  <c:v>10.098613886533611</c:v>
                </c:pt>
                <c:pt idx="8947">
                  <c:v>10.098613886533611</c:v>
                </c:pt>
                <c:pt idx="8948">
                  <c:v>10.098613886533611</c:v>
                </c:pt>
                <c:pt idx="8949">
                  <c:v>10.098613886533611</c:v>
                </c:pt>
                <c:pt idx="8950">
                  <c:v>10.098613886533611</c:v>
                </c:pt>
                <c:pt idx="8951">
                  <c:v>10.098613886533611</c:v>
                </c:pt>
                <c:pt idx="8952">
                  <c:v>10.098613886533611</c:v>
                </c:pt>
                <c:pt idx="8953">
                  <c:v>10.098613886533611</c:v>
                </c:pt>
                <c:pt idx="8954">
                  <c:v>10.098613886533611</c:v>
                </c:pt>
                <c:pt idx="8955">
                  <c:v>10.098613886533611</c:v>
                </c:pt>
                <c:pt idx="8956">
                  <c:v>10.098613886533611</c:v>
                </c:pt>
                <c:pt idx="8957">
                  <c:v>10.098613886533611</c:v>
                </c:pt>
                <c:pt idx="8958">
                  <c:v>10.098613886533611</c:v>
                </c:pt>
                <c:pt idx="8959">
                  <c:v>10.098613886533611</c:v>
                </c:pt>
                <c:pt idx="8960">
                  <c:v>10.098613886533611</c:v>
                </c:pt>
                <c:pt idx="8961">
                  <c:v>10.098613886533611</c:v>
                </c:pt>
                <c:pt idx="8962">
                  <c:v>10.098613886533611</c:v>
                </c:pt>
                <c:pt idx="8963">
                  <c:v>10.098613886533611</c:v>
                </c:pt>
                <c:pt idx="8964">
                  <c:v>10.098613886533611</c:v>
                </c:pt>
                <c:pt idx="8965">
                  <c:v>10.098613886533611</c:v>
                </c:pt>
                <c:pt idx="8966">
                  <c:v>10.098613886533611</c:v>
                </c:pt>
                <c:pt idx="8967">
                  <c:v>10.098613886533611</c:v>
                </c:pt>
                <c:pt idx="8968">
                  <c:v>10.098613886533611</c:v>
                </c:pt>
                <c:pt idx="8969">
                  <c:v>10.098613886533611</c:v>
                </c:pt>
                <c:pt idx="8970">
                  <c:v>10.098613886533611</c:v>
                </c:pt>
                <c:pt idx="8971">
                  <c:v>10.098613886533611</c:v>
                </c:pt>
                <c:pt idx="8972">
                  <c:v>10.098613886533611</c:v>
                </c:pt>
                <c:pt idx="8973">
                  <c:v>10.098613886533611</c:v>
                </c:pt>
                <c:pt idx="8974">
                  <c:v>10.098613886533611</c:v>
                </c:pt>
                <c:pt idx="8975">
                  <c:v>10.098613886533611</c:v>
                </c:pt>
                <c:pt idx="8976">
                  <c:v>10.098613886533611</c:v>
                </c:pt>
                <c:pt idx="8977">
                  <c:v>10.098613886533611</c:v>
                </c:pt>
                <c:pt idx="8978">
                  <c:v>10.098613886533611</c:v>
                </c:pt>
                <c:pt idx="8979">
                  <c:v>10.098613886533611</c:v>
                </c:pt>
                <c:pt idx="8980">
                  <c:v>10.098613886533611</c:v>
                </c:pt>
                <c:pt idx="8981">
                  <c:v>10.098613886533611</c:v>
                </c:pt>
                <c:pt idx="8982">
                  <c:v>10.098613886533611</c:v>
                </c:pt>
                <c:pt idx="8983">
                  <c:v>10.098613886533611</c:v>
                </c:pt>
                <c:pt idx="8984">
                  <c:v>10.098613886533611</c:v>
                </c:pt>
                <c:pt idx="8985">
                  <c:v>10.098613886533611</c:v>
                </c:pt>
                <c:pt idx="8986">
                  <c:v>10.098613886533611</c:v>
                </c:pt>
                <c:pt idx="8987">
                  <c:v>10.098613886533611</c:v>
                </c:pt>
                <c:pt idx="8988">
                  <c:v>10.098613886533611</c:v>
                </c:pt>
                <c:pt idx="8989">
                  <c:v>10.098613886533611</c:v>
                </c:pt>
                <c:pt idx="8990">
                  <c:v>10.098613886533611</c:v>
                </c:pt>
                <c:pt idx="8991">
                  <c:v>10.098613886533611</c:v>
                </c:pt>
                <c:pt idx="8992">
                  <c:v>10.098613886533611</c:v>
                </c:pt>
                <c:pt idx="8993">
                  <c:v>10.098613886533611</c:v>
                </c:pt>
                <c:pt idx="8994">
                  <c:v>10.098613886533611</c:v>
                </c:pt>
                <c:pt idx="8995">
                  <c:v>10.098613886533611</c:v>
                </c:pt>
                <c:pt idx="8996">
                  <c:v>10.098613886533611</c:v>
                </c:pt>
                <c:pt idx="8997">
                  <c:v>10.098613886533611</c:v>
                </c:pt>
                <c:pt idx="8998">
                  <c:v>10.098613886533611</c:v>
                </c:pt>
                <c:pt idx="8999">
                  <c:v>10.098613886533611</c:v>
                </c:pt>
                <c:pt idx="9000">
                  <c:v>10.098613886533611</c:v>
                </c:pt>
                <c:pt idx="9001">
                  <c:v>10.098613886533611</c:v>
                </c:pt>
                <c:pt idx="9002">
                  <c:v>10.098613886533611</c:v>
                </c:pt>
                <c:pt idx="9003">
                  <c:v>10.098613886533611</c:v>
                </c:pt>
                <c:pt idx="9004">
                  <c:v>10.098613886533611</c:v>
                </c:pt>
                <c:pt idx="9005">
                  <c:v>10.098613886533611</c:v>
                </c:pt>
                <c:pt idx="9006">
                  <c:v>10.098613886533611</c:v>
                </c:pt>
                <c:pt idx="9007">
                  <c:v>10.098613886533611</c:v>
                </c:pt>
                <c:pt idx="9008">
                  <c:v>10.098613886533611</c:v>
                </c:pt>
                <c:pt idx="9009">
                  <c:v>10.098613886533611</c:v>
                </c:pt>
                <c:pt idx="9010">
                  <c:v>10.098613886533611</c:v>
                </c:pt>
                <c:pt idx="9011">
                  <c:v>10.098613886533611</c:v>
                </c:pt>
                <c:pt idx="9012">
                  <c:v>10.098613886533611</c:v>
                </c:pt>
                <c:pt idx="9013">
                  <c:v>10.098613886533611</c:v>
                </c:pt>
                <c:pt idx="9014">
                  <c:v>10.098613886533611</c:v>
                </c:pt>
                <c:pt idx="9015">
                  <c:v>10.098613886533611</c:v>
                </c:pt>
                <c:pt idx="9016">
                  <c:v>10.098613886533611</c:v>
                </c:pt>
                <c:pt idx="9017">
                  <c:v>10.098613886533611</c:v>
                </c:pt>
                <c:pt idx="9018">
                  <c:v>10.098613886533611</c:v>
                </c:pt>
                <c:pt idx="9019">
                  <c:v>10.098613886533611</c:v>
                </c:pt>
                <c:pt idx="9020">
                  <c:v>10.098613886533611</c:v>
                </c:pt>
                <c:pt idx="9021">
                  <c:v>10.098613886533611</c:v>
                </c:pt>
                <c:pt idx="9022">
                  <c:v>10.098613886533611</c:v>
                </c:pt>
                <c:pt idx="9023">
                  <c:v>10.098613886533611</c:v>
                </c:pt>
                <c:pt idx="9024">
                  <c:v>10.098613886533611</c:v>
                </c:pt>
                <c:pt idx="9025">
                  <c:v>10.098613886533611</c:v>
                </c:pt>
                <c:pt idx="9026">
                  <c:v>10.098613886533611</c:v>
                </c:pt>
                <c:pt idx="9027">
                  <c:v>10.098613886533611</c:v>
                </c:pt>
                <c:pt idx="9028">
                  <c:v>10.098613886533611</c:v>
                </c:pt>
                <c:pt idx="9029">
                  <c:v>10.098613886533611</c:v>
                </c:pt>
                <c:pt idx="9030">
                  <c:v>10.098613886533611</c:v>
                </c:pt>
                <c:pt idx="9031">
                  <c:v>10.098613886533611</c:v>
                </c:pt>
                <c:pt idx="9032">
                  <c:v>10.098613886533611</c:v>
                </c:pt>
                <c:pt idx="9033">
                  <c:v>10.098613886533611</c:v>
                </c:pt>
                <c:pt idx="9034">
                  <c:v>10.098613886533611</c:v>
                </c:pt>
                <c:pt idx="9035">
                  <c:v>10.098613886533611</c:v>
                </c:pt>
                <c:pt idx="9036">
                  <c:v>10.098613886533611</c:v>
                </c:pt>
                <c:pt idx="9037">
                  <c:v>10.098613886533611</c:v>
                </c:pt>
                <c:pt idx="9038">
                  <c:v>10.098613886533611</c:v>
                </c:pt>
                <c:pt idx="9039">
                  <c:v>10.098613886533611</c:v>
                </c:pt>
                <c:pt idx="9040">
                  <c:v>10.098613886533611</c:v>
                </c:pt>
                <c:pt idx="9041">
                  <c:v>10.098613886533611</c:v>
                </c:pt>
                <c:pt idx="9042">
                  <c:v>10.098613886533611</c:v>
                </c:pt>
                <c:pt idx="9043">
                  <c:v>10.098613886533611</c:v>
                </c:pt>
                <c:pt idx="9044">
                  <c:v>10.098613886533611</c:v>
                </c:pt>
                <c:pt idx="9045">
                  <c:v>10.098613886533611</c:v>
                </c:pt>
                <c:pt idx="9046">
                  <c:v>10.098613886533611</c:v>
                </c:pt>
                <c:pt idx="9047">
                  <c:v>10.098613886533611</c:v>
                </c:pt>
                <c:pt idx="9048">
                  <c:v>10.098613886533611</c:v>
                </c:pt>
                <c:pt idx="9049">
                  <c:v>10.098613886533611</c:v>
                </c:pt>
                <c:pt idx="9050">
                  <c:v>10.098613886533611</c:v>
                </c:pt>
                <c:pt idx="9051">
                  <c:v>10.098613886533611</c:v>
                </c:pt>
                <c:pt idx="9052">
                  <c:v>10.098613886533611</c:v>
                </c:pt>
                <c:pt idx="9053">
                  <c:v>10.098613886533611</c:v>
                </c:pt>
                <c:pt idx="9054">
                  <c:v>10.098613886533611</c:v>
                </c:pt>
                <c:pt idx="9055">
                  <c:v>10.098613886533611</c:v>
                </c:pt>
                <c:pt idx="9056">
                  <c:v>10.098613886533611</c:v>
                </c:pt>
                <c:pt idx="9057">
                  <c:v>10.098613886533611</c:v>
                </c:pt>
                <c:pt idx="9058">
                  <c:v>10.098613886533611</c:v>
                </c:pt>
                <c:pt idx="9059">
                  <c:v>10.098613886533611</c:v>
                </c:pt>
                <c:pt idx="9060">
                  <c:v>10.098613886533611</c:v>
                </c:pt>
                <c:pt idx="9061">
                  <c:v>10.098613886533611</c:v>
                </c:pt>
                <c:pt idx="9062">
                  <c:v>10.098613886533611</c:v>
                </c:pt>
                <c:pt idx="9063">
                  <c:v>10.098613886533611</c:v>
                </c:pt>
                <c:pt idx="9064">
                  <c:v>10.098613886533611</c:v>
                </c:pt>
                <c:pt idx="9065">
                  <c:v>10.098613886533611</c:v>
                </c:pt>
                <c:pt idx="9066">
                  <c:v>10.098613886533611</c:v>
                </c:pt>
                <c:pt idx="9067">
                  <c:v>10.098613886533611</c:v>
                </c:pt>
                <c:pt idx="9068">
                  <c:v>10.098613886533611</c:v>
                </c:pt>
                <c:pt idx="9069">
                  <c:v>10.098613886533611</c:v>
                </c:pt>
                <c:pt idx="9070">
                  <c:v>10.098613886533611</c:v>
                </c:pt>
                <c:pt idx="9071">
                  <c:v>10.098613886533611</c:v>
                </c:pt>
                <c:pt idx="9072">
                  <c:v>10.098613886533611</c:v>
                </c:pt>
                <c:pt idx="9073">
                  <c:v>10.098613886533611</c:v>
                </c:pt>
                <c:pt idx="9074">
                  <c:v>10.098613886533611</c:v>
                </c:pt>
                <c:pt idx="9075">
                  <c:v>10.098613886533611</c:v>
                </c:pt>
                <c:pt idx="9076">
                  <c:v>10.098613886533611</c:v>
                </c:pt>
                <c:pt idx="9077">
                  <c:v>10.098613886533611</c:v>
                </c:pt>
                <c:pt idx="9078">
                  <c:v>10.098613886533611</c:v>
                </c:pt>
                <c:pt idx="9079">
                  <c:v>10.098613886533611</c:v>
                </c:pt>
                <c:pt idx="9080">
                  <c:v>10.098613886533611</c:v>
                </c:pt>
                <c:pt idx="9081">
                  <c:v>10.098613886533611</c:v>
                </c:pt>
                <c:pt idx="9082">
                  <c:v>10.098613886533611</c:v>
                </c:pt>
                <c:pt idx="9083">
                  <c:v>10.098613886533611</c:v>
                </c:pt>
                <c:pt idx="9084">
                  <c:v>10.098613886533611</c:v>
                </c:pt>
                <c:pt idx="9085">
                  <c:v>10.098613886533611</c:v>
                </c:pt>
                <c:pt idx="9086">
                  <c:v>10.098613886533611</c:v>
                </c:pt>
                <c:pt idx="9087">
                  <c:v>10.098613886533611</c:v>
                </c:pt>
                <c:pt idx="9088">
                  <c:v>10.098613886533611</c:v>
                </c:pt>
                <c:pt idx="9089">
                  <c:v>10.098613886533611</c:v>
                </c:pt>
                <c:pt idx="9090">
                  <c:v>10.098613886533611</c:v>
                </c:pt>
                <c:pt idx="9091">
                  <c:v>10.098613886533611</c:v>
                </c:pt>
                <c:pt idx="9092">
                  <c:v>10.098613886533611</c:v>
                </c:pt>
                <c:pt idx="9093">
                  <c:v>10.098613886533611</c:v>
                </c:pt>
                <c:pt idx="9094">
                  <c:v>10.098613886533611</c:v>
                </c:pt>
                <c:pt idx="9095">
                  <c:v>10.098613886533611</c:v>
                </c:pt>
                <c:pt idx="9096">
                  <c:v>10.098613886533611</c:v>
                </c:pt>
                <c:pt idx="9097">
                  <c:v>10.098613886533611</c:v>
                </c:pt>
                <c:pt idx="9098">
                  <c:v>10.098613886533611</c:v>
                </c:pt>
                <c:pt idx="9099">
                  <c:v>10.098613886533611</c:v>
                </c:pt>
                <c:pt idx="9100">
                  <c:v>10.098613886533611</c:v>
                </c:pt>
                <c:pt idx="9101">
                  <c:v>10.098613886533611</c:v>
                </c:pt>
                <c:pt idx="9102">
                  <c:v>10.098613886533611</c:v>
                </c:pt>
                <c:pt idx="9103">
                  <c:v>10.098613886533611</c:v>
                </c:pt>
                <c:pt idx="9104">
                  <c:v>10.098613886533611</c:v>
                </c:pt>
                <c:pt idx="9105">
                  <c:v>10.098613886533611</c:v>
                </c:pt>
                <c:pt idx="9106">
                  <c:v>10.098613886533611</c:v>
                </c:pt>
                <c:pt idx="9107">
                  <c:v>10.098613886533611</c:v>
                </c:pt>
                <c:pt idx="9108">
                  <c:v>10.098613886533611</c:v>
                </c:pt>
                <c:pt idx="9109">
                  <c:v>10.098613886533611</c:v>
                </c:pt>
                <c:pt idx="9110">
                  <c:v>10.098613886533611</c:v>
                </c:pt>
                <c:pt idx="9111">
                  <c:v>10.098613886533611</c:v>
                </c:pt>
                <c:pt idx="9112">
                  <c:v>10.098613886533611</c:v>
                </c:pt>
                <c:pt idx="9113">
                  <c:v>10.098613886533611</c:v>
                </c:pt>
                <c:pt idx="9114">
                  <c:v>10.098613886533611</c:v>
                </c:pt>
                <c:pt idx="9115">
                  <c:v>10.098613886533611</c:v>
                </c:pt>
                <c:pt idx="9116">
                  <c:v>10.098613886533611</c:v>
                </c:pt>
                <c:pt idx="9117">
                  <c:v>10.098613886533611</c:v>
                </c:pt>
                <c:pt idx="9118">
                  <c:v>10.098613886533611</c:v>
                </c:pt>
                <c:pt idx="9119">
                  <c:v>10.098613886533611</c:v>
                </c:pt>
                <c:pt idx="9120">
                  <c:v>10.098613886533611</c:v>
                </c:pt>
                <c:pt idx="9121">
                  <c:v>10.098613886533611</c:v>
                </c:pt>
                <c:pt idx="9122">
                  <c:v>10.098613886533611</c:v>
                </c:pt>
                <c:pt idx="9123">
                  <c:v>10.098613886533611</c:v>
                </c:pt>
                <c:pt idx="9124">
                  <c:v>10.098613886533611</c:v>
                </c:pt>
                <c:pt idx="9125">
                  <c:v>10.098613886533611</c:v>
                </c:pt>
                <c:pt idx="9126">
                  <c:v>10.098613886533611</c:v>
                </c:pt>
                <c:pt idx="9127">
                  <c:v>10.098613886533611</c:v>
                </c:pt>
                <c:pt idx="9128">
                  <c:v>10.098613886533611</c:v>
                </c:pt>
                <c:pt idx="9129">
                  <c:v>10.098613886533611</c:v>
                </c:pt>
                <c:pt idx="9130">
                  <c:v>10.098613886533611</c:v>
                </c:pt>
                <c:pt idx="9131">
                  <c:v>10.098613886533611</c:v>
                </c:pt>
                <c:pt idx="9132">
                  <c:v>10.098613886533611</c:v>
                </c:pt>
                <c:pt idx="9133">
                  <c:v>10.098613886533611</c:v>
                </c:pt>
                <c:pt idx="9134">
                  <c:v>10.098613886533611</c:v>
                </c:pt>
                <c:pt idx="9135">
                  <c:v>10.098613886533611</c:v>
                </c:pt>
                <c:pt idx="9136">
                  <c:v>10.098613886533611</c:v>
                </c:pt>
                <c:pt idx="9137">
                  <c:v>10.098613886533611</c:v>
                </c:pt>
                <c:pt idx="9138">
                  <c:v>10.098613886533611</c:v>
                </c:pt>
                <c:pt idx="9139">
                  <c:v>10.098613886533611</c:v>
                </c:pt>
                <c:pt idx="9140">
                  <c:v>10.098613886533611</c:v>
                </c:pt>
                <c:pt idx="9141">
                  <c:v>10.098613886533611</c:v>
                </c:pt>
                <c:pt idx="9142">
                  <c:v>10.098613886533611</c:v>
                </c:pt>
                <c:pt idx="9143">
                  <c:v>10.098613886533611</c:v>
                </c:pt>
                <c:pt idx="9144">
                  <c:v>10.098613886533611</c:v>
                </c:pt>
                <c:pt idx="9145">
                  <c:v>10.098613886533611</c:v>
                </c:pt>
                <c:pt idx="9146">
                  <c:v>10.098613886533611</c:v>
                </c:pt>
                <c:pt idx="9147">
                  <c:v>10.098613886533611</c:v>
                </c:pt>
                <c:pt idx="9148">
                  <c:v>10.098613886533611</c:v>
                </c:pt>
                <c:pt idx="9149">
                  <c:v>10.098613886533611</c:v>
                </c:pt>
                <c:pt idx="9150">
                  <c:v>10.098613886533611</c:v>
                </c:pt>
                <c:pt idx="9151">
                  <c:v>10.098613886533611</c:v>
                </c:pt>
                <c:pt idx="9152">
                  <c:v>10.098613886533611</c:v>
                </c:pt>
                <c:pt idx="9153">
                  <c:v>10.098613886533611</c:v>
                </c:pt>
                <c:pt idx="9154">
                  <c:v>10.098613886533611</c:v>
                </c:pt>
                <c:pt idx="9155">
                  <c:v>10.098613886533611</c:v>
                </c:pt>
                <c:pt idx="9156">
                  <c:v>10.098613886533611</c:v>
                </c:pt>
                <c:pt idx="9157">
                  <c:v>10.098613886533611</c:v>
                </c:pt>
                <c:pt idx="9158">
                  <c:v>10.098613886533611</c:v>
                </c:pt>
                <c:pt idx="9159">
                  <c:v>10.098613886533611</c:v>
                </c:pt>
                <c:pt idx="9160">
                  <c:v>10.098613886533611</c:v>
                </c:pt>
                <c:pt idx="9161">
                  <c:v>10.098613886533611</c:v>
                </c:pt>
                <c:pt idx="9162">
                  <c:v>10.098613886533611</c:v>
                </c:pt>
                <c:pt idx="9163">
                  <c:v>10.098613886533611</c:v>
                </c:pt>
                <c:pt idx="9164">
                  <c:v>10.098613886533611</c:v>
                </c:pt>
                <c:pt idx="9165">
                  <c:v>10.098613886533611</c:v>
                </c:pt>
                <c:pt idx="9166">
                  <c:v>10.098613886533611</c:v>
                </c:pt>
                <c:pt idx="9167">
                  <c:v>10.098613886533611</c:v>
                </c:pt>
                <c:pt idx="9168">
                  <c:v>10.098613886533611</c:v>
                </c:pt>
                <c:pt idx="9169">
                  <c:v>10.098613886533611</c:v>
                </c:pt>
                <c:pt idx="9170">
                  <c:v>10.098613886533611</c:v>
                </c:pt>
                <c:pt idx="9171">
                  <c:v>10.098613886533611</c:v>
                </c:pt>
                <c:pt idx="9172">
                  <c:v>10.098613886533611</c:v>
                </c:pt>
                <c:pt idx="9173">
                  <c:v>10.098613886533611</c:v>
                </c:pt>
                <c:pt idx="9174">
                  <c:v>10.098613886533611</c:v>
                </c:pt>
                <c:pt idx="9175">
                  <c:v>10.098613886533611</c:v>
                </c:pt>
                <c:pt idx="9176">
                  <c:v>10.098613886533611</c:v>
                </c:pt>
                <c:pt idx="9177">
                  <c:v>10.098613886533611</c:v>
                </c:pt>
                <c:pt idx="9178">
                  <c:v>10.098613886533611</c:v>
                </c:pt>
                <c:pt idx="9179">
                  <c:v>10.098613886533611</c:v>
                </c:pt>
                <c:pt idx="9180">
                  <c:v>10.098613886533611</c:v>
                </c:pt>
                <c:pt idx="9181">
                  <c:v>10.098613886533611</c:v>
                </c:pt>
                <c:pt idx="9182">
                  <c:v>10.098613886533611</c:v>
                </c:pt>
                <c:pt idx="9183">
                  <c:v>10.098613886533611</c:v>
                </c:pt>
                <c:pt idx="9184">
                  <c:v>10.098613886533611</c:v>
                </c:pt>
                <c:pt idx="9185">
                  <c:v>10.098613886533611</c:v>
                </c:pt>
                <c:pt idx="9186">
                  <c:v>10.098613886533611</c:v>
                </c:pt>
                <c:pt idx="9187">
                  <c:v>10.098613886533611</c:v>
                </c:pt>
                <c:pt idx="9188">
                  <c:v>10.098613886533611</c:v>
                </c:pt>
                <c:pt idx="9189">
                  <c:v>10.098613886533611</c:v>
                </c:pt>
                <c:pt idx="9190">
                  <c:v>10.098613886533611</c:v>
                </c:pt>
                <c:pt idx="9191">
                  <c:v>10.098613886533611</c:v>
                </c:pt>
                <c:pt idx="9192">
                  <c:v>10.098613886533611</c:v>
                </c:pt>
                <c:pt idx="9193">
                  <c:v>10.098613886533611</c:v>
                </c:pt>
                <c:pt idx="9194">
                  <c:v>10.098613886533611</c:v>
                </c:pt>
                <c:pt idx="9195">
                  <c:v>10.098613886533611</c:v>
                </c:pt>
                <c:pt idx="9196">
                  <c:v>10.098613886533611</c:v>
                </c:pt>
                <c:pt idx="9197">
                  <c:v>10.098613886533611</c:v>
                </c:pt>
                <c:pt idx="9198">
                  <c:v>10.098613886533611</c:v>
                </c:pt>
                <c:pt idx="9199">
                  <c:v>10.098613886533611</c:v>
                </c:pt>
                <c:pt idx="9200">
                  <c:v>10.098613886533611</c:v>
                </c:pt>
                <c:pt idx="9201">
                  <c:v>10.098613886533611</c:v>
                </c:pt>
                <c:pt idx="9202">
                  <c:v>10.098613886533611</c:v>
                </c:pt>
                <c:pt idx="9203">
                  <c:v>10.098613886533611</c:v>
                </c:pt>
                <c:pt idx="9204">
                  <c:v>10.098613886533611</c:v>
                </c:pt>
                <c:pt idx="9205">
                  <c:v>10.098613886533611</c:v>
                </c:pt>
                <c:pt idx="9206">
                  <c:v>10.098613886533611</c:v>
                </c:pt>
                <c:pt idx="9207">
                  <c:v>10.098613886533611</c:v>
                </c:pt>
                <c:pt idx="9208">
                  <c:v>10.098613886533611</c:v>
                </c:pt>
                <c:pt idx="9209">
                  <c:v>10.098613886533611</c:v>
                </c:pt>
                <c:pt idx="9210">
                  <c:v>10.098613886533611</c:v>
                </c:pt>
                <c:pt idx="9211">
                  <c:v>10.098613886533611</c:v>
                </c:pt>
                <c:pt idx="9212">
                  <c:v>10.098613886533611</c:v>
                </c:pt>
                <c:pt idx="9213">
                  <c:v>10.098613886533611</c:v>
                </c:pt>
                <c:pt idx="9214">
                  <c:v>10.098613886533611</c:v>
                </c:pt>
                <c:pt idx="9215">
                  <c:v>10.098613886533611</c:v>
                </c:pt>
                <c:pt idx="9216">
                  <c:v>10.098613886533611</c:v>
                </c:pt>
                <c:pt idx="9217">
                  <c:v>10.098613886533611</c:v>
                </c:pt>
                <c:pt idx="9218">
                  <c:v>10.098613886533611</c:v>
                </c:pt>
                <c:pt idx="9219">
                  <c:v>10.098613886533611</c:v>
                </c:pt>
                <c:pt idx="9220">
                  <c:v>10.098613886533611</c:v>
                </c:pt>
                <c:pt idx="9221">
                  <c:v>10.098613886533611</c:v>
                </c:pt>
                <c:pt idx="9222">
                  <c:v>10.098613886533611</c:v>
                </c:pt>
                <c:pt idx="9223">
                  <c:v>10.098613886533611</c:v>
                </c:pt>
                <c:pt idx="9224">
                  <c:v>10.098613886533611</c:v>
                </c:pt>
                <c:pt idx="9225">
                  <c:v>10.098613886533611</c:v>
                </c:pt>
                <c:pt idx="9226">
                  <c:v>10.098613886533611</c:v>
                </c:pt>
                <c:pt idx="9227">
                  <c:v>10.098613886533611</c:v>
                </c:pt>
                <c:pt idx="9228">
                  <c:v>10.098613886533611</c:v>
                </c:pt>
                <c:pt idx="9229">
                  <c:v>10.098613886533611</c:v>
                </c:pt>
                <c:pt idx="9230">
                  <c:v>10.098613886533611</c:v>
                </c:pt>
                <c:pt idx="9231">
                  <c:v>10.098613886533611</c:v>
                </c:pt>
                <c:pt idx="9232">
                  <c:v>10.098613886533611</c:v>
                </c:pt>
                <c:pt idx="9233">
                  <c:v>10.098613886533611</c:v>
                </c:pt>
                <c:pt idx="9234">
                  <c:v>10.098613886533611</c:v>
                </c:pt>
                <c:pt idx="9235">
                  <c:v>10.098613886533611</c:v>
                </c:pt>
                <c:pt idx="9236">
                  <c:v>10.098613886533611</c:v>
                </c:pt>
                <c:pt idx="9237">
                  <c:v>10.098613886533611</c:v>
                </c:pt>
                <c:pt idx="9238">
                  <c:v>10.098613886533611</c:v>
                </c:pt>
                <c:pt idx="9239">
                  <c:v>10.098613886533611</c:v>
                </c:pt>
                <c:pt idx="9240">
                  <c:v>10.098613886533611</c:v>
                </c:pt>
                <c:pt idx="9241">
                  <c:v>10.098613886533611</c:v>
                </c:pt>
                <c:pt idx="9242">
                  <c:v>10.098613886533611</c:v>
                </c:pt>
                <c:pt idx="9243">
                  <c:v>10.098613886533611</c:v>
                </c:pt>
                <c:pt idx="9244">
                  <c:v>10.098613886533611</c:v>
                </c:pt>
                <c:pt idx="9245">
                  <c:v>10.098613886533611</c:v>
                </c:pt>
                <c:pt idx="9246">
                  <c:v>10.098613886533611</c:v>
                </c:pt>
                <c:pt idx="9247">
                  <c:v>10.098613886533611</c:v>
                </c:pt>
                <c:pt idx="9248">
                  <c:v>10.098613886533611</c:v>
                </c:pt>
                <c:pt idx="9249">
                  <c:v>10.098613886533611</c:v>
                </c:pt>
                <c:pt idx="9250">
                  <c:v>10.098613886533611</c:v>
                </c:pt>
                <c:pt idx="9251">
                  <c:v>10.098613886533611</c:v>
                </c:pt>
                <c:pt idx="9252">
                  <c:v>10.098613886533611</c:v>
                </c:pt>
                <c:pt idx="9253">
                  <c:v>10.098613886533611</c:v>
                </c:pt>
                <c:pt idx="9254">
                  <c:v>10.098613886533611</c:v>
                </c:pt>
                <c:pt idx="9255">
                  <c:v>10.098613886533611</c:v>
                </c:pt>
                <c:pt idx="9256">
                  <c:v>10.098613886533611</c:v>
                </c:pt>
                <c:pt idx="9257">
                  <c:v>10.098613886533611</c:v>
                </c:pt>
                <c:pt idx="9258">
                  <c:v>10.098613886533611</c:v>
                </c:pt>
                <c:pt idx="9259">
                  <c:v>10.098613886533611</c:v>
                </c:pt>
                <c:pt idx="9260">
                  <c:v>10.098613886533611</c:v>
                </c:pt>
                <c:pt idx="9261">
                  <c:v>10.098613886533611</c:v>
                </c:pt>
                <c:pt idx="9262">
                  <c:v>10.098613886533611</c:v>
                </c:pt>
                <c:pt idx="9263">
                  <c:v>10.098613886533611</c:v>
                </c:pt>
                <c:pt idx="9264">
                  <c:v>10.098613886533611</c:v>
                </c:pt>
                <c:pt idx="9265">
                  <c:v>10.098613886533611</c:v>
                </c:pt>
                <c:pt idx="9266">
                  <c:v>10.098613886533611</c:v>
                </c:pt>
                <c:pt idx="9267">
                  <c:v>10.098613886533611</c:v>
                </c:pt>
                <c:pt idx="9268">
                  <c:v>10.098613886533611</c:v>
                </c:pt>
                <c:pt idx="9269">
                  <c:v>10.098613886533611</c:v>
                </c:pt>
                <c:pt idx="9270">
                  <c:v>10.098613886533611</c:v>
                </c:pt>
                <c:pt idx="9271">
                  <c:v>10.098613886533611</c:v>
                </c:pt>
                <c:pt idx="9272">
                  <c:v>10.098613886533611</c:v>
                </c:pt>
                <c:pt idx="9273">
                  <c:v>10.098613886533611</c:v>
                </c:pt>
                <c:pt idx="9274">
                  <c:v>10.098613886533611</c:v>
                </c:pt>
                <c:pt idx="9275">
                  <c:v>10.098613886533611</c:v>
                </c:pt>
                <c:pt idx="9276">
                  <c:v>10.098613886533611</c:v>
                </c:pt>
                <c:pt idx="9277">
                  <c:v>10.098613886533611</c:v>
                </c:pt>
                <c:pt idx="9278">
                  <c:v>10.098613886533611</c:v>
                </c:pt>
                <c:pt idx="9279">
                  <c:v>10.098613886533611</c:v>
                </c:pt>
                <c:pt idx="9280">
                  <c:v>10.098613886533611</c:v>
                </c:pt>
                <c:pt idx="9281">
                  <c:v>10.098613886533611</c:v>
                </c:pt>
                <c:pt idx="9282">
                  <c:v>10.098613886533611</c:v>
                </c:pt>
                <c:pt idx="9283">
                  <c:v>10.098613886533611</c:v>
                </c:pt>
                <c:pt idx="9284">
                  <c:v>10.098613886533611</c:v>
                </c:pt>
                <c:pt idx="9285">
                  <c:v>10.098613886533611</c:v>
                </c:pt>
                <c:pt idx="9286">
                  <c:v>10.098613886533611</c:v>
                </c:pt>
                <c:pt idx="9287">
                  <c:v>10.098613886533611</c:v>
                </c:pt>
                <c:pt idx="9288">
                  <c:v>10.098613886533611</c:v>
                </c:pt>
                <c:pt idx="9289">
                  <c:v>10.098613886533611</c:v>
                </c:pt>
                <c:pt idx="9290">
                  <c:v>10.098613886533611</c:v>
                </c:pt>
                <c:pt idx="9291">
                  <c:v>10.098613886533611</c:v>
                </c:pt>
                <c:pt idx="9292">
                  <c:v>10.098613886533611</c:v>
                </c:pt>
                <c:pt idx="9293">
                  <c:v>10.098613886533611</c:v>
                </c:pt>
                <c:pt idx="9294">
                  <c:v>10.098613886533611</c:v>
                </c:pt>
                <c:pt idx="9295">
                  <c:v>10.098613886533611</c:v>
                </c:pt>
                <c:pt idx="9296">
                  <c:v>10.098613886533611</c:v>
                </c:pt>
                <c:pt idx="9297">
                  <c:v>10.098613886533611</c:v>
                </c:pt>
                <c:pt idx="9298">
                  <c:v>10.098613886533611</c:v>
                </c:pt>
                <c:pt idx="9299">
                  <c:v>10.098613886533611</c:v>
                </c:pt>
                <c:pt idx="9300">
                  <c:v>10.098613886533611</c:v>
                </c:pt>
                <c:pt idx="9301">
                  <c:v>10.098613886533611</c:v>
                </c:pt>
                <c:pt idx="9302">
                  <c:v>10.098613886533611</c:v>
                </c:pt>
                <c:pt idx="9303">
                  <c:v>10.098613886533611</c:v>
                </c:pt>
                <c:pt idx="9304">
                  <c:v>10.098613886533611</c:v>
                </c:pt>
                <c:pt idx="9305">
                  <c:v>10.098613886533611</c:v>
                </c:pt>
                <c:pt idx="9306">
                  <c:v>10.098613886533611</c:v>
                </c:pt>
                <c:pt idx="9307">
                  <c:v>10.098613886533611</c:v>
                </c:pt>
                <c:pt idx="9308">
                  <c:v>10.098613886533611</c:v>
                </c:pt>
                <c:pt idx="9309">
                  <c:v>10.098613886533611</c:v>
                </c:pt>
                <c:pt idx="9310">
                  <c:v>10.098613886533611</c:v>
                </c:pt>
                <c:pt idx="9311">
                  <c:v>10.098613886533611</c:v>
                </c:pt>
                <c:pt idx="9312">
                  <c:v>10.098613886533611</c:v>
                </c:pt>
                <c:pt idx="9313">
                  <c:v>10.098613886533611</c:v>
                </c:pt>
                <c:pt idx="9314">
                  <c:v>10.098613886533611</c:v>
                </c:pt>
                <c:pt idx="9315">
                  <c:v>10.098613886533611</c:v>
                </c:pt>
                <c:pt idx="9316">
                  <c:v>10.098613886533611</c:v>
                </c:pt>
                <c:pt idx="9317">
                  <c:v>10.098613886533611</c:v>
                </c:pt>
                <c:pt idx="9318">
                  <c:v>10.098613886533611</c:v>
                </c:pt>
                <c:pt idx="9319">
                  <c:v>10.098613886533611</c:v>
                </c:pt>
                <c:pt idx="9320">
                  <c:v>10.098613886533611</c:v>
                </c:pt>
                <c:pt idx="9321">
                  <c:v>10.098613886533611</c:v>
                </c:pt>
                <c:pt idx="9322">
                  <c:v>10.098613886533611</c:v>
                </c:pt>
                <c:pt idx="9323">
                  <c:v>10.098613886533611</c:v>
                </c:pt>
                <c:pt idx="9324">
                  <c:v>10.098613886533611</c:v>
                </c:pt>
                <c:pt idx="9325">
                  <c:v>10.098613886533611</c:v>
                </c:pt>
                <c:pt idx="9326">
                  <c:v>10.098613886533611</c:v>
                </c:pt>
                <c:pt idx="9327">
                  <c:v>10.098613886533611</c:v>
                </c:pt>
                <c:pt idx="9328">
                  <c:v>10.098613886533611</c:v>
                </c:pt>
                <c:pt idx="9329">
                  <c:v>10.098613886533611</c:v>
                </c:pt>
                <c:pt idx="9330">
                  <c:v>10.098613886533611</c:v>
                </c:pt>
                <c:pt idx="9331">
                  <c:v>10.098613886533611</c:v>
                </c:pt>
                <c:pt idx="9332">
                  <c:v>10.098613886533611</c:v>
                </c:pt>
                <c:pt idx="9333">
                  <c:v>10.098613886533611</c:v>
                </c:pt>
                <c:pt idx="9334">
                  <c:v>10.098613886533611</c:v>
                </c:pt>
                <c:pt idx="9335">
                  <c:v>10.098613886533611</c:v>
                </c:pt>
                <c:pt idx="9336">
                  <c:v>10.098613886533611</c:v>
                </c:pt>
                <c:pt idx="9337">
                  <c:v>10.098613886533611</c:v>
                </c:pt>
                <c:pt idx="9338">
                  <c:v>10.098613886533611</c:v>
                </c:pt>
                <c:pt idx="9339">
                  <c:v>10.098613886533611</c:v>
                </c:pt>
                <c:pt idx="9340">
                  <c:v>10.098613886533611</c:v>
                </c:pt>
                <c:pt idx="9341">
                  <c:v>10.098613886533611</c:v>
                </c:pt>
                <c:pt idx="9342">
                  <c:v>10.098613886533611</c:v>
                </c:pt>
                <c:pt idx="9343">
                  <c:v>10.098613886533611</c:v>
                </c:pt>
                <c:pt idx="9344">
                  <c:v>10.098613886533611</c:v>
                </c:pt>
                <c:pt idx="9345">
                  <c:v>10.098613886533611</c:v>
                </c:pt>
                <c:pt idx="9346">
                  <c:v>10.098613886533611</c:v>
                </c:pt>
                <c:pt idx="9347">
                  <c:v>10.098613886533611</c:v>
                </c:pt>
                <c:pt idx="9348">
                  <c:v>10.098613886533611</c:v>
                </c:pt>
                <c:pt idx="9349">
                  <c:v>10.098613886533611</c:v>
                </c:pt>
                <c:pt idx="9350">
                  <c:v>10.098613886533611</c:v>
                </c:pt>
                <c:pt idx="9351">
                  <c:v>10.098613886533611</c:v>
                </c:pt>
                <c:pt idx="9352">
                  <c:v>10.098613886533611</c:v>
                </c:pt>
                <c:pt idx="9353">
                  <c:v>10.098613886533611</c:v>
                </c:pt>
                <c:pt idx="9354">
                  <c:v>10.098613886533611</c:v>
                </c:pt>
                <c:pt idx="9355">
                  <c:v>10.098613886533611</c:v>
                </c:pt>
                <c:pt idx="9356">
                  <c:v>10.098613886533611</c:v>
                </c:pt>
                <c:pt idx="9357">
                  <c:v>10.098613886533611</c:v>
                </c:pt>
                <c:pt idx="9358">
                  <c:v>10.098613886533611</c:v>
                </c:pt>
                <c:pt idx="9359">
                  <c:v>10.098613886533611</c:v>
                </c:pt>
                <c:pt idx="9360">
                  <c:v>10.098613886533611</c:v>
                </c:pt>
                <c:pt idx="9361">
                  <c:v>10.098613886533611</c:v>
                </c:pt>
                <c:pt idx="9362">
                  <c:v>10.098613886533611</c:v>
                </c:pt>
                <c:pt idx="9363">
                  <c:v>10.098613886533611</c:v>
                </c:pt>
                <c:pt idx="9364">
                  <c:v>10.098613886533611</c:v>
                </c:pt>
                <c:pt idx="9365">
                  <c:v>10.098613886533611</c:v>
                </c:pt>
                <c:pt idx="9366">
                  <c:v>10.098613886533611</c:v>
                </c:pt>
                <c:pt idx="9367">
                  <c:v>10.098613886533611</c:v>
                </c:pt>
                <c:pt idx="9368">
                  <c:v>10.098613886533611</c:v>
                </c:pt>
                <c:pt idx="9369">
                  <c:v>10.098613886533611</c:v>
                </c:pt>
                <c:pt idx="9370">
                  <c:v>10.098613886533611</c:v>
                </c:pt>
                <c:pt idx="9371">
                  <c:v>10.098613886533611</c:v>
                </c:pt>
                <c:pt idx="9372">
                  <c:v>10.098613886533611</c:v>
                </c:pt>
                <c:pt idx="9373">
                  <c:v>10.098613886533611</c:v>
                </c:pt>
                <c:pt idx="9374">
                  <c:v>10.098613886533611</c:v>
                </c:pt>
                <c:pt idx="9375">
                  <c:v>10.098613886533611</c:v>
                </c:pt>
                <c:pt idx="9376">
                  <c:v>10.098613886533611</c:v>
                </c:pt>
                <c:pt idx="9377">
                  <c:v>10.098613886533611</c:v>
                </c:pt>
                <c:pt idx="9378">
                  <c:v>10.098613886533611</c:v>
                </c:pt>
                <c:pt idx="9379">
                  <c:v>10.098613886533611</c:v>
                </c:pt>
                <c:pt idx="9380">
                  <c:v>10.098613886533611</c:v>
                </c:pt>
                <c:pt idx="9381">
                  <c:v>10.098613886533611</c:v>
                </c:pt>
                <c:pt idx="9382">
                  <c:v>10.098613886533611</c:v>
                </c:pt>
                <c:pt idx="9383">
                  <c:v>10.098613886533611</c:v>
                </c:pt>
                <c:pt idx="9384">
                  <c:v>10.098613886533611</c:v>
                </c:pt>
                <c:pt idx="9385">
                  <c:v>10.098613886533611</c:v>
                </c:pt>
                <c:pt idx="9386">
                  <c:v>10.098613886533611</c:v>
                </c:pt>
                <c:pt idx="9387">
                  <c:v>10.098613886533611</c:v>
                </c:pt>
                <c:pt idx="9388">
                  <c:v>10.098613886533611</c:v>
                </c:pt>
                <c:pt idx="9389">
                  <c:v>10.098613886533611</c:v>
                </c:pt>
                <c:pt idx="9390">
                  <c:v>10.098613886533611</c:v>
                </c:pt>
                <c:pt idx="9391">
                  <c:v>10.098613886533611</c:v>
                </c:pt>
                <c:pt idx="9392">
                  <c:v>10.098613886533611</c:v>
                </c:pt>
                <c:pt idx="9393">
                  <c:v>10.098613886533611</c:v>
                </c:pt>
                <c:pt idx="9394">
                  <c:v>10.098613886533611</c:v>
                </c:pt>
                <c:pt idx="9395">
                  <c:v>10.098613886533611</c:v>
                </c:pt>
                <c:pt idx="9396">
                  <c:v>10.098613886533611</c:v>
                </c:pt>
                <c:pt idx="9397">
                  <c:v>10.098613886533611</c:v>
                </c:pt>
                <c:pt idx="9398">
                  <c:v>10.098613886533611</c:v>
                </c:pt>
                <c:pt idx="9399">
                  <c:v>10.098613886533611</c:v>
                </c:pt>
                <c:pt idx="9400">
                  <c:v>10.098613886533611</c:v>
                </c:pt>
                <c:pt idx="9401">
                  <c:v>10.098613886533611</c:v>
                </c:pt>
                <c:pt idx="9402">
                  <c:v>10.098613886533611</c:v>
                </c:pt>
                <c:pt idx="9403">
                  <c:v>10.098613886533611</c:v>
                </c:pt>
                <c:pt idx="9404">
                  <c:v>10.098613886533611</c:v>
                </c:pt>
                <c:pt idx="9405">
                  <c:v>10.098613886533611</c:v>
                </c:pt>
                <c:pt idx="9406">
                  <c:v>10.098613886533611</c:v>
                </c:pt>
                <c:pt idx="9407">
                  <c:v>10.098613886533611</c:v>
                </c:pt>
                <c:pt idx="9408">
                  <c:v>10.098613886533611</c:v>
                </c:pt>
                <c:pt idx="9409">
                  <c:v>10.098613886533611</c:v>
                </c:pt>
                <c:pt idx="9410">
                  <c:v>10.098613886533611</c:v>
                </c:pt>
                <c:pt idx="9411">
                  <c:v>10.098613886533611</c:v>
                </c:pt>
                <c:pt idx="9412">
                  <c:v>10.098613886533611</c:v>
                </c:pt>
                <c:pt idx="9413">
                  <c:v>10.098613886533611</c:v>
                </c:pt>
                <c:pt idx="9414">
                  <c:v>10.098613886533611</c:v>
                </c:pt>
                <c:pt idx="9415">
                  <c:v>10.098613886533611</c:v>
                </c:pt>
                <c:pt idx="9416">
                  <c:v>10.098613886533611</c:v>
                </c:pt>
                <c:pt idx="9417">
                  <c:v>10.098613886533611</c:v>
                </c:pt>
                <c:pt idx="9418">
                  <c:v>10.098613886533611</c:v>
                </c:pt>
                <c:pt idx="9419">
                  <c:v>10.098613886533611</c:v>
                </c:pt>
                <c:pt idx="9420">
                  <c:v>10.098613886533611</c:v>
                </c:pt>
                <c:pt idx="9421">
                  <c:v>10.098613886533611</c:v>
                </c:pt>
                <c:pt idx="9422">
                  <c:v>10.098613886533611</c:v>
                </c:pt>
                <c:pt idx="9423">
                  <c:v>10.098613886533611</c:v>
                </c:pt>
                <c:pt idx="9424">
                  <c:v>10.098613886533611</c:v>
                </c:pt>
                <c:pt idx="9425">
                  <c:v>10.098613886533611</c:v>
                </c:pt>
                <c:pt idx="9426">
                  <c:v>10.098613886533611</c:v>
                </c:pt>
                <c:pt idx="9427">
                  <c:v>10.098613886533611</c:v>
                </c:pt>
                <c:pt idx="9428">
                  <c:v>10.098613886533611</c:v>
                </c:pt>
                <c:pt idx="9429">
                  <c:v>10.098613886533611</c:v>
                </c:pt>
                <c:pt idx="9430">
                  <c:v>10.098613886533611</c:v>
                </c:pt>
                <c:pt idx="9431">
                  <c:v>10.098613886533611</c:v>
                </c:pt>
                <c:pt idx="9432">
                  <c:v>10.098613886533611</c:v>
                </c:pt>
                <c:pt idx="9433">
                  <c:v>10.098613886533611</c:v>
                </c:pt>
                <c:pt idx="9434">
                  <c:v>10.098613886533611</c:v>
                </c:pt>
                <c:pt idx="9435">
                  <c:v>10.098613886533611</c:v>
                </c:pt>
                <c:pt idx="9436">
                  <c:v>10.098613886533611</c:v>
                </c:pt>
                <c:pt idx="9437">
                  <c:v>10.098613886533611</c:v>
                </c:pt>
                <c:pt idx="9438">
                  <c:v>10.098613886533611</c:v>
                </c:pt>
                <c:pt idx="9439">
                  <c:v>10.098613886533611</c:v>
                </c:pt>
                <c:pt idx="9440">
                  <c:v>10.098613886533611</c:v>
                </c:pt>
                <c:pt idx="9441">
                  <c:v>10.098613886533611</c:v>
                </c:pt>
                <c:pt idx="9442">
                  <c:v>10.098613886533611</c:v>
                </c:pt>
                <c:pt idx="9443">
                  <c:v>10.098613886533611</c:v>
                </c:pt>
                <c:pt idx="9444">
                  <c:v>10.098613886533611</c:v>
                </c:pt>
                <c:pt idx="9445">
                  <c:v>10.098613886533611</c:v>
                </c:pt>
                <c:pt idx="9446">
                  <c:v>10.098613886533611</c:v>
                </c:pt>
                <c:pt idx="9447">
                  <c:v>10.098613886533611</c:v>
                </c:pt>
                <c:pt idx="9448">
                  <c:v>10.098613886533611</c:v>
                </c:pt>
                <c:pt idx="9449">
                  <c:v>10.098613886533611</c:v>
                </c:pt>
                <c:pt idx="9450">
                  <c:v>10.098613886533611</c:v>
                </c:pt>
                <c:pt idx="9451">
                  <c:v>10.098613886533611</c:v>
                </c:pt>
                <c:pt idx="9452">
                  <c:v>10.098613886533611</c:v>
                </c:pt>
                <c:pt idx="9453">
                  <c:v>10.098613886533611</c:v>
                </c:pt>
                <c:pt idx="9454">
                  <c:v>10.098613886533611</c:v>
                </c:pt>
                <c:pt idx="9455">
                  <c:v>10.098613886533611</c:v>
                </c:pt>
                <c:pt idx="9456">
                  <c:v>10.098613886533611</c:v>
                </c:pt>
                <c:pt idx="9457">
                  <c:v>10.098613886533611</c:v>
                </c:pt>
                <c:pt idx="9458">
                  <c:v>10.098613886533611</c:v>
                </c:pt>
                <c:pt idx="9459">
                  <c:v>10.098613886533611</c:v>
                </c:pt>
                <c:pt idx="9460">
                  <c:v>10.098613886533611</c:v>
                </c:pt>
                <c:pt idx="9461">
                  <c:v>10.098613886533611</c:v>
                </c:pt>
                <c:pt idx="9462">
                  <c:v>10.098613886533611</c:v>
                </c:pt>
                <c:pt idx="9463">
                  <c:v>10.098613886533611</c:v>
                </c:pt>
                <c:pt idx="9464">
                  <c:v>10.098613886533611</c:v>
                </c:pt>
                <c:pt idx="9465">
                  <c:v>10.098613886533611</c:v>
                </c:pt>
                <c:pt idx="9466">
                  <c:v>10.098613886533611</c:v>
                </c:pt>
                <c:pt idx="9467">
                  <c:v>10.098613886533611</c:v>
                </c:pt>
                <c:pt idx="9468">
                  <c:v>10.098613886533611</c:v>
                </c:pt>
                <c:pt idx="9469">
                  <c:v>10.098613886533611</c:v>
                </c:pt>
                <c:pt idx="9470">
                  <c:v>10.098613886533611</c:v>
                </c:pt>
                <c:pt idx="9471">
                  <c:v>10.098613886533611</c:v>
                </c:pt>
                <c:pt idx="9472">
                  <c:v>10.098613886533611</c:v>
                </c:pt>
                <c:pt idx="9473">
                  <c:v>10.098613886533611</c:v>
                </c:pt>
                <c:pt idx="9474">
                  <c:v>10.098613886533611</c:v>
                </c:pt>
                <c:pt idx="9475">
                  <c:v>10.098613886533611</c:v>
                </c:pt>
                <c:pt idx="9476">
                  <c:v>10.098613886533611</c:v>
                </c:pt>
                <c:pt idx="9477">
                  <c:v>10.098613886533611</c:v>
                </c:pt>
                <c:pt idx="9478">
                  <c:v>10.098613886533611</c:v>
                </c:pt>
                <c:pt idx="9479">
                  <c:v>10.098613886533611</c:v>
                </c:pt>
                <c:pt idx="9480">
                  <c:v>10.098613886533611</c:v>
                </c:pt>
                <c:pt idx="9481">
                  <c:v>10.098613886533611</c:v>
                </c:pt>
                <c:pt idx="9482">
                  <c:v>10.098613886533611</c:v>
                </c:pt>
                <c:pt idx="9483">
                  <c:v>10.098613886533611</c:v>
                </c:pt>
                <c:pt idx="9484">
                  <c:v>10.098613886533611</c:v>
                </c:pt>
                <c:pt idx="9485">
                  <c:v>10.098613886533611</c:v>
                </c:pt>
                <c:pt idx="9486">
                  <c:v>10.098613886533611</c:v>
                </c:pt>
                <c:pt idx="9487">
                  <c:v>10.098613886533611</c:v>
                </c:pt>
                <c:pt idx="9488">
                  <c:v>10.098613886533611</c:v>
                </c:pt>
                <c:pt idx="9489">
                  <c:v>10.098613886533611</c:v>
                </c:pt>
                <c:pt idx="9490">
                  <c:v>10.098613886533611</c:v>
                </c:pt>
                <c:pt idx="9491">
                  <c:v>10.098613886533611</c:v>
                </c:pt>
                <c:pt idx="9492">
                  <c:v>10.098613886533611</c:v>
                </c:pt>
                <c:pt idx="9493">
                  <c:v>10.098613886533611</c:v>
                </c:pt>
                <c:pt idx="9494">
                  <c:v>10.098613886533611</c:v>
                </c:pt>
                <c:pt idx="9495">
                  <c:v>10.098613886533611</c:v>
                </c:pt>
                <c:pt idx="9496">
                  <c:v>10.098613886533611</c:v>
                </c:pt>
                <c:pt idx="9497">
                  <c:v>10.098613886533611</c:v>
                </c:pt>
                <c:pt idx="9498">
                  <c:v>10.098613886533611</c:v>
                </c:pt>
                <c:pt idx="9499">
                  <c:v>10.098613886533611</c:v>
                </c:pt>
                <c:pt idx="9500">
                  <c:v>10.098613886533611</c:v>
                </c:pt>
                <c:pt idx="9501">
                  <c:v>10.098613886533611</c:v>
                </c:pt>
                <c:pt idx="9502">
                  <c:v>10.098613886533611</c:v>
                </c:pt>
                <c:pt idx="9503">
                  <c:v>10.098613886533611</c:v>
                </c:pt>
                <c:pt idx="9504">
                  <c:v>10.098613886533611</c:v>
                </c:pt>
                <c:pt idx="9505">
                  <c:v>10.098613886533611</c:v>
                </c:pt>
                <c:pt idx="9506">
                  <c:v>10.098613886533611</c:v>
                </c:pt>
                <c:pt idx="9507">
                  <c:v>10.098613886533611</c:v>
                </c:pt>
                <c:pt idx="9508">
                  <c:v>10.098613886533611</c:v>
                </c:pt>
                <c:pt idx="9509">
                  <c:v>10.098613886533611</c:v>
                </c:pt>
                <c:pt idx="9510">
                  <c:v>10.098613886533611</c:v>
                </c:pt>
                <c:pt idx="9511">
                  <c:v>10.098613886533611</c:v>
                </c:pt>
                <c:pt idx="9512">
                  <c:v>10.098613886533611</c:v>
                </c:pt>
                <c:pt idx="9513">
                  <c:v>10.098613886533611</c:v>
                </c:pt>
                <c:pt idx="9514">
                  <c:v>10.098613886533611</c:v>
                </c:pt>
                <c:pt idx="9515">
                  <c:v>10.098613886533611</c:v>
                </c:pt>
                <c:pt idx="9516">
                  <c:v>10.098613886533611</c:v>
                </c:pt>
                <c:pt idx="9517">
                  <c:v>10.098613886533611</c:v>
                </c:pt>
                <c:pt idx="9518">
                  <c:v>10.098613886533611</c:v>
                </c:pt>
                <c:pt idx="9519">
                  <c:v>10.098613886533611</c:v>
                </c:pt>
                <c:pt idx="9520">
                  <c:v>10.098613886533611</c:v>
                </c:pt>
                <c:pt idx="9521">
                  <c:v>10.098613886533611</c:v>
                </c:pt>
                <c:pt idx="9522">
                  <c:v>10.098613886533611</c:v>
                </c:pt>
                <c:pt idx="9523">
                  <c:v>0</c:v>
                </c:pt>
                <c:pt idx="9524">
                  <c:v>10.098613886533611</c:v>
                </c:pt>
                <c:pt idx="9525">
                  <c:v>10.098613886533611</c:v>
                </c:pt>
                <c:pt idx="9526">
                  <c:v>10.098613886533611</c:v>
                </c:pt>
                <c:pt idx="9527">
                  <c:v>10.098613886533611</c:v>
                </c:pt>
                <c:pt idx="9528">
                  <c:v>10.098613886533611</c:v>
                </c:pt>
                <c:pt idx="9529">
                  <c:v>10.098613886533611</c:v>
                </c:pt>
                <c:pt idx="9530">
                  <c:v>10.098613886533611</c:v>
                </c:pt>
                <c:pt idx="9531">
                  <c:v>10.098613886533611</c:v>
                </c:pt>
                <c:pt idx="9532">
                  <c:v>10.098613886533611</c:v>
                </c:pt>
                <c:pt idx="9533">
                  <c:v>10.098613886533611</c:v>
                </c:pt>
                <c:pt idx="9534">
                  <c:v>10.098613886533611</c:v>
                </c:pt>
                <c:pt idx="9535">
                  <c:v>10.098613886533611</c:v>
                </c:pt>
                <c:pt idx="9536">
                  <c:v>10.098613886533611</c:v>
                </c:pt>
                <c:pt idx="9537">
                  <c:v>10.098613886533611</c:v>
                </c:pt>
                <c:pt idx="9538">
                  <c:v>10.098613886533611</c:v>
                </c:pt>
                <c:pt idx="9539">
                  <c:v>10.098613886533611</c:v>
                </c:pt>
                <c:pt idx="9540">
                  <c:v>10.098613886533611</c:v>
                </c:pt>
                <c:pt idx="9541">
                  <c:v>10.098613886533611</c:v>
                </c:pt>
                <c:pt idx="9542">
                  <c:v>10.098613886533611</c:v>
                </c:pt>
                <c:pt idx="9543">
                  <c:v>10.098613886533611</c:v>
                </c:pt>
                <c:pt idx="9544">
                  <c:v>10.098613886533611</c:v>
                </c:pt>
                <c:pt idx="9545">
                  <c:v>10.098613886533611</c:v>
                </c:pt>
                <c:pt idx="9546">
                  <c:v>10.098613886533611</c:v>
                </c:pt>
                <c:pt idx="9547">
                  <c:v>10.098613886533611</c:v>
                </c:pt>
                <c:pt idx="9548">
                  <c:v>10.098613886533611</c:v>
                </c:pt>
                <c:pt idx="9549">
                  <c:v>10.098613886533611</c:v>
                </c:pt>
                <c:pt idx="9550">
                  <c:v>10.098613886533611</c:v>
                </c:pt>
                <c:pt idx="9551">
                  <c:v>10.098613886533611</c:v>
                </c:pt>
                <c:pt idx="9552">
                  <c:v>10.098613886533611</c:v>
                </c:pt>
                <c:pt idx="9553">
                  <c:v>10.098613886533611</c:v>
                </c:pt>
                <c:pt idx="9554">
                  <c:v>10.098613886533611</c:v>
                </c:pt>
                <c:pt idx="9555">
                  <c:v>10.098613886533611</c:v>
                </c:pt>
                <c:pt idx="9556">
                  <c:v>10.098613886533611</c:v>
                </c:pt>
                <c:pt idx="9557">
                  <c:v>10.098613886533611</c:v>
                </c:pt>
                <c:pt idx="9558">
                  <c:v>10.098613886533611</c:v>
                </c:pt>
                <c:pt idx="9559">
                  <c:v>10.098613886533611</c:v>
                </c:pt>
                <c:pt idx="9560">
                  <c:v>10.098613886533611</c:v>
                </c:pt>
                <c:pt idx="9561">
                  <c:v>10.098613886533611</c:v>
                </c:pt>
                <c:pt idx="9562">
                  <c:v>10.098613886533611</c:v>
                </c:pt>
                <c:pt idx="9563">
                  <c:v>10.098613886533611</c:v>
                </c:pt>
                <c:pt idx="9564">
                  <c:v>10.098613886533611</c:v>
                </c:pt>
                <c:pt idx="9565">
                  <c:v>10.098613886533611</c:v>
                </c:pt>
                <c:pt idx="9566">
                  <c:v>10.098613886533611</c:v>
                </c:pt>
                <c:pt idx="9567">
                  <c:v>10.098613886533611</c:v>
                </c:pt>
                <c:pt idx="9568">
                  <c:v>10.098613886533611</c:v>
                </c:pt>
                <c:pt idx="9569">
                  <c:v>10.098613886533611</c:v>
                </c:pt>
                <c:pt idx="9570">
                  <c:v>10.098613886533611</c:v>
                </c:pt>
                <c:pt idx="9571">
                  <c:v>10.098613886533611</c:v>
                </c:pt>
                <c:pt idx="9572">
                  <c:v>10.098613886533611</c:v>
                </c:pt>
                <c:pt idx="9573">
                  <c:v>10.098613886533611</c:v>
                </c:pt>
                <c:pt idx="9574">
                  <c:v>10.098613886533611</c:v>
                </c:pt>
                <c:pt idx="9575">
                  <c:v>10.098613886533611</c:v>
                </c:pt>
                <c:pt idx="9576">
                  <c:v>10.098613886533611</c:v>
                </c:pt>
                <c:pt idx="9577">
                  <c:v>10.098613886533611</c:v>
                </c:pt>
                <c:pt idx="9578">
                  <c:v>10.098613886533611</c:v>
                </c:pt>
                <c:pt idx="9579">
                  <c:v>10.098613886533611</c:v>
                </c:pt>
                <c:pt idx="9580">
                  <c:v>10.098613886533611</c:v>
                </c:pt>
                <c:pt idx="9581">
                  <c:v>10.098613886533611</c:v>
                </c:pt>
                <c:pt idx="9582">
                  <c:v>10.098613886533611</c:v>
                </c:pt>
                <c:pt idx="9583">
                  <c:v>10.098613886533611</c:v>
                </c:pt>
                <c:pt idx="9584">
                  <c:v>10.098613886533611</c:v>
                </c:pt>
                <c:pt idx="9585">
                  <c:v>10.098613886533611</c:v>
                </c:pt>
                <c:pt idx="9586">
                  <c:v>10.098613886533611</c:v>
                </c:pt>
                <c:pt idx="9587">
                  <c:v>10.098613886533611</c:v>
                </c:pt>
                <c:pt idx="9588">
                  <c:v>10.098613886533611</c:v>
                </c:pt>
                <c:pt idx="9589">
                  <c:v>10.098613886533611</c:v>
                </c:pt>
                <c:pt idx="9590">
                  <c:v>10.098613886533611</c:v>
                </c:pt>
                <c:pt idx="9591">
                  <c:v>10.098613886533611</c:v>
                </c:pt>
                <c:pt idx="9592">
                  <c:v>10.098613886533611</c:v>
                </c:pt>
                <c:pt idx="9593">
                  <c:v>10.098613886533611</c:v>
                </c:pt>
                <c:pt idx="9594">
                  <c:v>10.098613886533611</c:v>
                </c:pt>
                <c:pt idx="9595">
                  <c:v>10.098613886533611</c:v>
                </c:pt>
                <c:pt idx="9596">
                  <c:v>10.098613886533611</c:v>
                </c:pt>
                <c:pt idx="9597">
                  <c:v>10.098613886533611</c:v>
                </c:pt>
                <c:pt idx="9598">
                  <c:v>10.098613886533611</c:v>
                </c:pt>
                <c:pt idx="9599">
                  <c:v>10.098613886533611</c:v>
                </c:pt>
                <c:pt idx="9600">
                  <c:v>10.098613886533611</c:v>
                </c:pt>
                <c:pt idx="9601">
                  <c:v>10.098613886533611</c:v>
                </c:pt>
                <c:pt idx="9602">
                  <c:v>10.098613886533611</c:v>
                </c:pt>
                <c:pt idx="9603">
                  <c:v>10.098613886533611</c:v>
                </c:pt>
                <c:pt idx="9604">
                  <c:v>10.098613886533611</c:v>
                </c:pt>
                <c:pt idx="9605">
                  <c:v>10.098613886533611</c:v>
                </c:pt>
                <c:pt idx="9606">
                  <c:v>10.098613886533611</c:v>
                </c:pt>
                <c:pt idx="9607">
                  <c:v>10.098613886533611</c:v>
                </c:pt>
                <c:pt idx="9608">
                  <c:v>10.098613886533611</c:v>
                </c:pt>
                <c:pt idx="9609">
                  <c:v>0</c:v>
                </c:pt>
                <c:pt idx="9610">
                  <c:v>10.098613886533611</c:v>
                </c:pt>
                <c:pt idx="9611">
                  <c:v>10.098613886533611</c:v>
                </c:pt>
                <c:pt idx="9612">
                  <c:v>10.098613886533611</c:v>
                </c:pt>
                <c:pt idx="9613">
                  <c:v>10.098613886533611</c:v>
                </c:pt>
                <c:pt idx="9614">
                  <c:v>10.098613886533611</c:v>
                </c:pt>
                <c:pt idx="9615">
                  <c:v>10.098613886533611</c:v>
                </c:pt>
                <c:pt idx="9616">
                  <c:v>10.098613886533611</c:v>
                </c:pt>
                <c:pt idx="9617">
                  <c:v>10.098613886533611</c:v>
                </c:pt>
                <c:pt idx="9618">
                  <c:v>10.098613886533611</c:v>
                </c:pt>
                <c:pt idx="9619">
                  <c:v>10.098613886533611</c:v>
                </c:pt>
                <c:pt idx="9620">
                  <c:v>10.098613886533611</c:v>
                </c:pt>
                <c:pt idx="9621">
                  <c:v>10.098613886533611</c:v>
                </c:pt>
                <c:pt idx="9622">
                  <c:v>10.098613886533611</c:v>
                </c:pt>
                <c:pt idx="9623">
                  <c:v>10.098613886533611</c:v>
                </c:pt>
                <c:pt idx="9624">
                  <c:v>10.098613886533611</c:v>
                </c:pt>
                <c:pt idx="9625">
                  <c:v>10.098613886533611</c:v>
                </c:pt>
                <c:pt idx="9626">
                  <c:v>10.098613886533611</c:v>
                </c:pt>
                <c:pt idx="9627">
                  <c:v>10.098613886533611</c:v>
                </c:pt>
                <c:pt idx="9628">
                  <c:v>10.098613886533611</c:v>
                </c:pt>
                <c:pt idx="9629">
                  <c:v>10.098613886533611</c:v>
                </c:pt>
                <c:pt idx="9630">
                  <c:v>10.098613886533611</c:v>
                </c:pt>
                <c:pt idx="9631">
                  <c:v>10.098613886533611</c:v>
                </c:pt>
                <c:pt idx="9632">
                  <c:v>10.098613886533611</c:v>
                </c:pt>
                <c:pt idx="9633">
                  <c:v>10.098613886533611</c:v>
                </c:pt>
                <c:pt idx="9634">
                  <c:v>10.098613886533611</c:v>
                </c:pt>
                <c:pt idx="9635">
                  <c:v>10.098613886533611</c:v>
                </c:pt>
                <c:pt idx="9636">
                  <c:v>10.098613886533611</c:v>
                </c:pt>
                <c:pt idx="9637">
                  <c:v>10.098613886533611</c:v>
                </c:pt>
                <c:pt idx="9638">
                  <c:v>10.098613886533611</c:v>
                </c:pt>
                <c:pt idx="9639">
                  <c:v>10.098613886533611</c:v>
                </c:pt>
                <c:pt idx="9640">
                  <c:v>10.098613886533611</c:v>
                </c:pt>
                <c:pt idx="9641">
                  <c:v>10.098613886533611</c:v>
                </c:pt>
                <c:pt idx="9642">
                  <c:v>10.098613886533611</c:v>
                </c:pt>
                <c:pt idx="9643">
                  <c:v>10.098613886533611</c:v>
                </c:pt>
                <c:pt idx="9644">
                  <c:v>10.098613886533611</c:v>
                </c:pt>
                <c:pt idx="9645">
                  <c:v>10.098613886533611</c:v>
                </c:pt>
                <c:pt idx="9646">
                  <c:v>10.098613886533611</c:v>
                </c:pt>
                <c:pt idx="9647">
                  <c:v>10.098613886533611</c:v>
                </c:pt>
                <c:pt idx="9648">
                  <c:v>10.098613886533611</c:v>
                </c:pt>
                <c:pt idx="9649">
                  <c:v>10.098613886533611</c:v>
                </c:pt>
                <c:pt idx="9650">
                  <c:v>10.098613886533611</c:v>
                </c:pt>
                <c:pt idx="9651">
                  <c:v>10.098613886533611</c:v>
                </c:pt>
                <c:pt idx="9652">
                  <c:v>10.098613886533611</c:v>
                </c:pt>
                <c:pt idx="9653">
                  <c:v>10.098613886533611</c:v>
                </c:pt>
                <c:pt idx="9654">
                  <c:v>10.098613886533611</c:v>
                </c:pt>
                <c:pt idx="9655">
                  <c:v>10.098613886533611</c:v>
                </c:pt>
                <c:pt idx="9656">
                  <c:v>10.098613886533611</c:v>
                </c:pt>
                <c:pt idx="9657">
                  <c:v>10.098613886533611</c:v>
                </c:pt>
                <c:pt idx="9658">
                  <c:v>10.098613886533611</c:v>
                </c:pt>
                <c:pt idx="9659">
                  <c:v>10.098613886533611</c:v>
                </c:pt>
                <c:pt idx="9660">
                  <c:v>10.098613886533611</c:v>
                </c:pt>
                <c:pt idx="9661">
                  <c:v>10.098613886533611</c:v>
                </c:pt>
                <c:pt idx="9662">
                  <c:v>10.098613886533611</c:v>
                </c:pt>
                <c:pt idx="9663">
                  <c:v>10.098613886533611</c:v>
                </c:pt>
                <c:pt idx="9664">
                  <c:v>10.098613886533611</c:v>
                </c:pt>
                <c:pt idx="9665">
                  <c:v>10.098613886533611</c:v>
                </c:pt>
                <c:pt idx="9666">
                  <c:v>10.098613886533611</c:v>
                </c:pt>
                <c:pt idx="9667">
                  <c:v>10.098613886533611</c:v>
                </c:pt>
                <c:pt idx="9668">
                  <c:v>10.098613886533611</c:v>
                </c:pt>
                <c:pt idx="9669">
                  <c:v>10.098613886533611</c:v>
                </c:pt>
                <c:pt idx="9670">
                  <c:v>10.098613886533611</c:v>
                </c:pt>
                <c:pt idx="9671">
                  <c:v>10.098613886533611</c:v>
                </c:pt>
                <c:pt idx="9672">
                  <c:v>10.098613886533611</c:v>
                </c:pt>
                <c:pt idx="9673">
                  <c:v>10.098613886533611</c:v>
                </c:pt>
                <c:pt idx="9674">
                  <c:v>10.098613886533611</c:v>
                </c:pt>
                <c:pt idx="9675">
                  <c:v>10.098613886533611</c:v>
                </c:pt>
                <c:pt idx="9676">
                  <c:v>10.098613886533611</c:v>
                </c:pt>
                <c:pt idx="9677">
                  <c:v>10.098613886533611</c:v>
                </c:pt>
                <c:pt idx="9678">
                  <c:v>10.098613886533611</c:v>
                </c:pt>
                <c:pt idx="9679">
                  <c:v>10.098613886533611</c:v>
                </c:pt>
                <c:pt idx="9680">
                  <c:v>10.098613886533611</c:v>
                </c:pt>
                <c:pt idx="9681">
                  <c:v>10.098613886533611</c:v>
                </c:pt>
                <c:pt idx="9682">
                  <c:v>10.098613886533611</c:v>
                </c:pt>
                <c:pt idx="9683">
                  <c:v>10.098613886533611</c:v>
                </c:pt>
                <c:pt idx="9684">
                  <c:v>10.098613886533611</c:v>
                </c:pt>
                <c:pt idx="9685">
                  <c:v>10.098613886533611</c:v>
                </c:pt>
                <c:pt idx="9686">
                  <c:v>10.098613886533611</c:v>
                </c:pt>
                <c:pt idx="9687">
                  <c:v>10.098613886533611</c:v>
                </c:pt>
                <c:pt idx="9688">
                  <c:v>10.098613886533611</c:v>
                </c:pt>
                <c:pt idx="9689">
                  <c:v>10.098613886533611</c:v>
                </c:pt>
                <c:pt idx="9690">
                  <c:v>10.098613886533611</c:v>
                </c:pt>
                <c:pt idx="9691">
                  <c:v>10.098613886533611</c:v>
                </c:pt>
                <c:pt idx="9692">
                  <c:v>10.098613886533611</c:v>
                </c:pt>
                <c:pt idx="9693">
                  <c:v>10.098613886533611</c:v>
                </c:pt>
                <c:pt idx="9694">
                  <c:v>10.098613886533611</c:v>
                </c:pt>
                <c:pt idx="9695">
                  <c:v>10.098613886533611</c:v>
                </c:pt>
                <c:pt idx="9696">
                  <c:v>10.098613886533611</c:v>
                </c:pt>
                <c:pt idx="9697">
                  <c:v>10.098613886533611</c:v>
                </c:pt>
                <c:pt idx="9698">
                  <c:v>10.098613886533611</c:v>
                </c:pt>
                <c:pt idx="9699">
                  <c:v>10.098613886533611</c:v>
                </c:pt>
                <c:pt idx="9700">
                  <c:v>10.098613886533611</c:v>
                </c:pt>
                <c:pt idx="9701">
                  <c:v>10.098613886533611</c:v>
                </c:pt>
                <c:pt idx="9702">
                  <c:v>10.098613886533611</c:v>
                </c:pt>
                <c:pt idx="9703">
                  <c:v>10.098613886533611</c:v>
                </c:pt>
                <c:pt idx="9704">
                  <c:v>10.098613886533611</c:v>
                </c:pt>
                <c:pt idx="9705">
                  <c:v>10.098613886533611</c:v>
                </c:pt>
                <c:pt idx="9706">
                  <c:v>10.098613886533611</c:v>
                </c:pt>
                <c:pt idx="9707">
                  <c:v>10.098613886533611</c:v>
                </c:pt>
                <c:pt idx="9708">
                  <c:v>10.098613886533611</c:v>
                </c:pt>
                <c:pt idx="9709">
                  <c:v>10.098613886533611</c:v>
                </c:pt>
                <c:pt idx="9710">
                  <c:v>10.098613886533611</c:v>
                </c:pt>
                <c:pt idx="9711">
                  <c:v>10.098613886533611</c:v>
                </c:pt>
                <c:pt idx="9712">
                  <c:v>10.098613886533611</c:v>
                </c:pt>
                <c:pt idx="9713">
                  <c:v>10.098613886533611</c:v>
                </c:pt>
                <c:pt idx="9714">
                  <c:v>10.098613886533611</c:v>
                </c:pt>
                <c:pt idx="9715">
                  <c:v>10.098613886533611</c:v>
                </c:pt>
                <c:pt idx="9716">
                  <c:v>10.098613886533611</c:v>
                </c:pt>
                <c:pt idx="9717">
                  <c:v>10.098613886533611</c:v>
                </c:pt>
                <c:pt idx="9718">
                  <c:v>10.098613886533611</c:v>
                </c:pt>
                <c:pt idx="9719">
                  <c:v>10.098613886533611</c:v>
                </c:pt>
                <c:pt idx="9720">
                  <c:v>10.098613886533611</c:v>
                </c:pt>
                <c:pt idx="9721">
                  <c:v>10.098613886533611</c:v>
                </c:pt>
                <c:pt idx="9722">
                  <c:v>10.098613886533611</c:v>
                </c:pt>
                <c:pt idx="9723">
                  <c:v>10.098613886533611</c:v>
                </c:pt>
                <c:pt idx="9724">
                  <c:v>10.098613886533611</c:v>
                </c:pt>
                <c:pt idx="9725">
                  <c:v>10.098613886533611</c:v>
                </c:pt>
                <c:pt idx="9726">
                  <c:v>10.098613886533611</c:v>
                </c:pt>
                <c:pt idx="9727">
                  <c:v>10.098613886533611</c:v>
                </c:pt>
                <c:pt idx="9728">
                  <c:v>10.098613886533611</c:v>
                </c:pt>
                <c:pt idx="9729">
                  <c:v>10.098613886533611</c:v>
                </c:pt>
                <c:pt idx="9730">
                  <c:v>10.098613886533611</c:v>
                </c:pt>
                <c:pt idx="9731">
                  <c:v>10.098613886533611</c:v>
                </c:pt>
                <c:pt idx="9732">
                  <c:v>10.098613886533611</c:v>
                </c:pt>
                <c:pt idx="9733">
                  <c:v>10.098613886533611</c:v>
                </c:pt>
                <c:pt idx="9734">
                  <c:v>10.098613886533611</c:v>
                </c:pt>
                <c:pt idx="9735">
                  <c:v>10.098613886533611</c:v>
                </c:pt>
                <c:pt idx="9736">
                  <c:v>10.098613886533611</c:v>
                </c:pt>
                <c:pt idx="9737">
                  <c:v>10.098613886533611</c:v>
                </c:pt>
                <c:pt idx="9738">
                  <c:v>10.098613886533611</c:v>
                </c:pt>
                <c:pt idx="9739">
                  <c:v>10.098613886533611</c:v>
                </c:pt>
                <c:pt idx="9740">
                  <c:v>10.098613886533611</c:v>
                </c:pt>
                <c:pt idx="9741">
                  <c:v>10.098613886533611</c:v>
                </c:pt>
                <c:pt idx="9742">
                  <c:v>10.098613886533611</c:v>
                </c:pt>
                <c:pt idx="9743">
                  <c:v>10.098613886533611</c:v>
                </c:pt>
                <c:pt idx="9744">
                  <c:v>10.098613886533611</c:v>
                </c:pt>
                <c:pt idx="9745">
                  <c:v>10.098613886533611</c:v>
                </c:pt>
                <c:pt idx="9746">
                  <c:v>10.098613886533611</c:v>
                </c:pt>
                <c:pt idx="9747">
                  <c:v>10.098613886533611</c:v>
                </c:pt>
                <c:pt idx="9748">
                  <c:v>10.098613886533611</c:v>
                </c:pt>
                <c:pt idx="9749">
                  <c:v>10.098613886533611</c:v>
                </c:pt>
                <c:pt idx="9750">
                  <c:v>10.098613886533611</c:v>
                </c:pt>
                <c:pt idx="9751">
                  <c:v>10.098613886533611</c:v>
                </c:pt>
                <c:pt idx="9752">
                  <c:v>10.098613886533611</c:v>
                </c:pt>
                <c:pt idx="9753">
                  <c:v>10.098613886533611</c:v>
                </c:pt>
                <c:pt idx="9754">
                  <c:v>10.098613886533611</c:v>
                </c:pt>
                <c:pt idx="9755">
                  <c:v>10.098613886533611</c:v>
                </c:pt>
                <c:pt idx="9756">
                  <c:v>10.098613886533611</c:v>
                </c:pt>
                <c:pt idx="9757">
                  <c:v>10.098613886533611</c:v>
                </c:pt>
                <c:pt idx="9758">
                  <c:v>10.098613886533611</c:v>
                </c:pt>
                <c:pt idx="9759">
                  <c:v>10.098613886533611</c:v>
                </c:pt>
                <c:pt idx="9760">
                  <c:v>10.098613886533611</c:v>
                </c:pt>
                <c:pt idx="9761">
                  <c:v>10.098613886533611</c:v>
                </c:pt>
                <c:pt idx="9762">
                  <c:v>10.098613886533611</c:v>
                </c:pt>
                <c:pt idx="9763">
                  <c:v>10.098613886533611</c:v>
                </c:pt>
                <c:pt idx="9764">
                  <c:v>10.098613886533611</c:v>
                </c:pt>
                <c:pt idx="9765">
                  <c:v>10.098613886533611</c:v>
                </c:pt>
                <c:pt idx="9766">
                  <c:v>10.098613886533611</c:v>
                </c:pt>
                <c:pt idx="9767">
                  <c:v>10.098613886533611</c:v>
                </c:pt>
                <c:pt idx="9768">
                  <c:v>10.098613886533611</c:v>
                </c:pt>
                <c:pt idx="9769">
                  <c:v>10.098613886533611</c:v>
                </c:pt>
                <c:pt idx="9770">
                  <c:v>10.098613886533611</c:v>
                </c:pt>
                <c:pt idx="9771">
                  <c:v>10.098613886533611</c:v>
                </c:pt>
                <c:pt idx="9772">
                  <c:v>10.098613886533611</c:v>
                </c:pt>
                <c:pt idx="9773">
                  <c:v>10.098613886533611</c:v>
                </c:pt>
                <c:pt idx="9774">
                  <c:v>10.098613886533611</c:v>
                </c:pt>
                <c:pt idx="9775">
                  <c:v>10.098613886533611</c:v>
                </c:pt>
                <c:pt idx="9776">
                  <c:v>10.098613886533611</c:v>
                </c:pt>
                <c:pt idx="9777">
                  <c:v>10.098613886533611</c:v>
                </c:pt>
                <c:pt idx="9778">
                  <c:v>10.098613886533611</c:v>
                </c:pt>
                <c:pt idx="9779">
                  <c:v>10.098613886533611</c:v>
                </c:pt>
                <c:pt idx="9780">
                  <c:v>10.098613886533611</c:v>
                </c:pt>
                <c:pt idx="9781">
                  <c:v>10.098613886533611</c:v>
                </c:pt>
                <c:pt idx="9782">
                  <c:v>10.098613886533611</c:v>
                </c:pt>
                <c:pt idx="9783">
                  <c:v>10.098613886533611</c:v>
                </c:pt>
                <c:pt idx="9784">
                  <c:v>10.098613886533611</c:v>
                </c:pt>
                <c:pt idx="9785">
                  <c:v>10.098613886533611</c:v>
                </c:pt>
                <c:pt idx="9786">
                  <c:v>10.098613886533611</c:v>
                </c:pt>
                <c:pt idx="9787">
                  <c:v>10.098613886533611</c:v>
                </c:pt>
                <c:pt idx="9788">
                  <c:v>10.098613886533611</c:v>
                </c:pt>
                <c:pt idx="9789">
                  <c:v>10.098613886533611</c:v>
                </c:pt>
                <c:pt idx="9790">
                  <c:v>10.098613886533611</c:v>
                </c:pt>
                <c:pt idx="9791">
                  <c:v>10.098613886533611</c:v>
                </c:pt>
                <c:pt idx="9792">
                  <c:v>10.098613886533611</c:v>
                </c:pt>
                <c:pt idx="9793">
                  <c:v>10.098613886533611</c:v>
                </c:pt>
                <c:pt idx="9794">
                  <c:v>10.098613886533611</c:v>
                </c:pt>
                <c:pt idx="9795">
                  <c:v>10.098613886533611</c:v>
                </c:pt>
                <c:pt idx="9796">
                  <c:v>10.098613886533611</c:v>
                </c:pt>
                <c:pt idx="9797">
                  <c:v>0</c:v>
                </c:pt>
                <c:pt idx="9798">
                  <c:v>10.098613886533611</c:v>
                </c:pt>
                <c:pt idx="9799">
                  <c:v>10.098613886533611</c:v>
                </c:pt>
                <c:pt idx="9800">
                  <c:v>10.098613886533611</c:v>
                </c:pt>
                <c:pt idx="9801">
                  <c:v>10.098613886533611</c:v>
                </c:pt>
                <c:pt idx="9802">
                  <c:v>10.098613886533611</c:v>
                </c:pt>
                <c:pt idx="9803">
                  <c:v>10.098613886533611</c:v>
                </c:pt>
                <c:pt idx="9804">
                  <c:v>10.098613886533611</c:v>
                </c:pt>
                <c:pt idx="9805">
                  <c:v>10.098613886533611</c:v>
                </c:pt>
                <c:pt idx="9806">
                  <c:v>10.098613886533611</c:v>
                </c:pt>
                <c:pt idx="9807">
                  <c:v>10.098613886533611</c:v>
                </c:pt>
                <c:pt idx="9808">
                  <c:v>10.098613886533611</c:v>
                </c:pt>
                <c:pt idx="9809">
                  <c:v>10.098613886533611</c:v>
                </c:pt>
                <c:pt idx="9810">
                  <c:v>10.098613886533611</c:v>
                </c:pt>
                <c:pt idx="9811">
                  <c:v>10.098613886533611</c:v>
                </c:pt>
                <c:pt idx="9812">
                  <c:v>10.098613886533611</c:v>
                </c:pt>
                <c:pt idx="9813">
                  <c:v>10.098613886533611</c:v>
                </c:pt>
                <c:pt idx="9814">
                  <c:v>10.098613886533611</c:v>
                </c:pt>
                <c:pt idx="9815">
                  <c:v>10.098613886533611</c:v>
                </c:pt>
                <c:pt idx="9816">
                  <c:v>10.098613886533611</c:v>
                </c:pt>
                <c:pt idx="9817">
                  <c:v>10.098613886533611</c:v>
                </c:pt>
                <c:pt idx="9818">
                  <c:v>10.098613886533611</c:v>
                </c:pt>
                <c:pt idx="9819">
                  <c:v>10.098613886533611</c:v>
                </c:pt>
                <c:pt idx="9820">
                  <c:v>10.098613886533611</c:v>
                </c:pt>
                <c:pt idx="9821">
                  <c:v>10.098613886533611</c:v>
                </c:pt>
                <c:pt idx="9822">
                  <c:v>10.098613886533611</c:v>
                </c:pt>
                <c:pt idx="9823">
                  <c:v>10.098613886533611</c:v>
                </c:pt>
                <c:pt idx="9824">
                  <c:v>10.098613886533611</c:v>
                </c:pt>
                <c:pt idx="9825">
                  <c:v>10.098613886533611</c:v>
                </c:pt>
                <c:pt idx="9826">
                  <c:v>10.098613886533611</c:v>
                </c:pt>
                <c:pt idx="9827">
                  <c:v>10.098613886533611</c:v>
                </c:pt>
                <c:pt idx="9828">
                  <c:v>10.098613886533611</c:v>
                </c:pt>
                <c:pt idx="9829">
                  <c:v>10.098613886533611</c:v>
                </c:pt>
                <c:pt idx="9830">
                  <c:v>10.098613886533611</c:v>
                </c:pt>
                <c:pt idx="9831">
                  <c:v>10.098613886533611</c:v>
                </c:pt>
                <c:pt idx="9832">
                  <c:v>10.098613886533611</c:v>
                </c:pt>
                <c:pt idx="9833">
                  <c:v>10.098613886533611</c:v>
                </c:pt>
                <c:pt idx="9834">
                  <c:v>10.098613886533611</c:v>
                </c:pt>
                <c:pt idx="9835">
                  <c:v>10.098613886533611</c:v>
                </c:pt>
                <c:pt idx="9836">
                  <c:v>10.098613886533611</c:v>
                </c:pt>
                <c:pt idx="9837">
                  <c:v>10.098613886533611</c:v>
                </c:pt>
                <c:pt idx="9838">
                  <c:v>10.098613886533611</c:v>
                </c:pt>
                <c:pt idx="9839">
                  <c:v>10.098613886533611</c:v>
                </c:pt>
                <c:pt idx="9840">
                  <c:v>10.098613886533611</c:v>
                </c:pt>
                <c:pt idx="9841">
                  <c:v>10.098613886533611</c:v>
                </c:pt>
                <c:pt idx="9842">
                  <c:v>10.098613886533611</c:v>
                </c:pt>
                <c:pt idx="9843">
                  <c:v>10.098613886533611</c:v>
                </c:pt>
                <c:pt idx="9844">
                  <c:v>10.098613886533611</c:v>
                </c:pt>
                <c:pt idx="9845">
                  <c:v>10.098613886533611</c:v>
                </c:pt>
                <c:pt idx="9846">
                  <c:v>10.098613886533611</c:v>
                </c:pt>
                <c:pt idx="9847">
                  <c:v>10.098613886533611</c:v>
                </c:pt>
                <c:pt idx="9848">
                  <c:v>10.098613886533611</c:v>
                </c:pt>
                <c:pt idx="9849">
                  <c:v>10.098613886533611</c:v>
                </c:pt>
                <c:pt idx="9850">
                  <c:v>10.098613886533611</c:v>
                </c:pt>
                <c:pt idx="9851">
                  <c:v>10.098613886533611</c:v>
                </c:pt>
                <c:pt idx="9852">
                  <c:v>10.098613886533611</c:v>
                </c:pt>
                <c:pt idx="9853">
                  <c:v>10.098613886533611</c:v>
                </c:pt>
                <c:pt idx="9854">
                  <c:v>10.098613886533611</c:v>
                </c:pt>
                <c:pt idx="9855">
                  <c:v>10.098613886533611</c:v>
                </c:pt>
                <c:pt idx="9856">
                  <c:v>10.098613886533611</c:v>
                </c:pt>
                <c:pt idx="9857">
                  <c:v>10.098613886533611</c:v>
                </c:pt>
                <c:pt idx="9858">
                  <c:v>10.098613886533611</c:v>
                </c:pt>
                <c:pt idx="9859">
                  <c:v>10.098613886533611</c:v>
                </c:pt>
                <c:pt idx="9860">
                  <c:v>10.098613886533611</c:v>
                </c:pt>
                <c:pt idx="9861">
                  <c:v>10.098613886533611</c:v>
                </c:pt>
                <c:pt idx="9862">
                  <c:v>10.098613886533611</c:v>
                </c:pt>
                <c:pt idx="9863">
                  <c:v>10.098613886533611</c:v>
                </c:pt>
                <c:pt idx="9864">
                  <c:v>10.098613886533611</c:v>
                </c:pt>
                <c:pt idx="9865">
                  <c:v>10.098613886533611</c:v>
                </c:pt>
                <c:pt idx="9866">
                  <c:v>10.098613886533611</c:v>
                </c:pt>
                <c:pt idx="9867">
                  <c:v>10.098613886533611</c:v>
                </c:pt>
                <c:pt idx="9868">
                  <c:v>10.098613886533611</c:v>
                </c:pt>
                <c:pt idx="9869">
                  <c:v>10.098613886533611</c:v>
                </c:pt>
                <c:pt idx="9870">
                  <c:v>10.098613886533611</c:v>
                </c:pt>
                <c:pt idx="9871">
                  <c:v>10.098613886533611</c:v>
                </c:pt>
                <c:pt idx="9872">
                  <c:v>10.098613886533611</c:v>
                </c:pt>
                <c:pt idx="9873">
                  <c:v>10.098613886533611</c:v>
                </c:pt>
                <c:pt idx="9874">
                  <c:v>10.098613886533611</c:v>
                </c:pt>
                <c:pt idx="9875">
                  <c:v>10.098613886533611</c:v>
                </c:pt>
                <c:pt idx="9876">
                  <c:v>10.098613886533611</c:v>
                </c:pt>
                <c:pt idx="9877">
                  <c:v>10.098613886533611</c:v>
                </c:pt>
                <c:pt idx="9878">
                  <c:v>10.098613886533611</c:v>
                </c:pt>
                <c:pt idx="9879">
                  <c:v>10.098613886533611</c:v>
                </c:pt>
                <c:pt idx="9880">
                  <c:v>10.098613886533611</c:v>
                </c:pt>
                <c:pt idx="9881">
                  <c:v>10.098613886533611</c:v>
                </c:pt>
                <c:pt idx="9882">
                  <c:v>10.098613886533611</c:v>
                </c:pt>
                <c:pt idx="9883">
                  <c:v>10.098613886533611</c:v>
                </c:pt>
                <c:pt idx="9884">
                  <c:v>10.098613886533611</c:v>
                </c:pt>
                <c:pt idx="9885">
                  <c:v>10.098613886533611</c:v>
                </c:pt>
                <c:pt idx="9886">
                  <c:v>10.098613886533611</c:v>
                </c:pt>
                <c:pt idx="9887">
                  <c:v>10.098613886533611</c:v>
                </c:pt>
                <c:pt idx="9888">
                  <c:v>10.098613886533611</c:v>
                </c:pt>
                <c:pt idx="9889">
                  <c:v>10.098613886533611</c:v>
                </c:pt>
                <c:pt idx="9890">
                  <c:v>10.098613886533611</c:v>
                </c:pt>
                <c:pt idx="9891">
                  <c:v>10.098613886533611</c:v>
                </c:pt>
                <c:pt idx="9892">
                  <c:v>10.098613886533611</c:v>
                </c:pt>
                <c:pt idx="9893">
                  <c:v>10.098613886533611</c:v>
                </c:pt>
                <c:pt idx="9894">
                  <c:v>10.098613886533611</c:v>
                </c:pt>
                <c:pt idx="9895">
                  <c:v>10.098613886533611</c:v>
                </c:pt>
                <c:pt idx="9896">
                  <c:v>10.098613886533611</c:v>
                </c:pt>
                <c:pt idx="9897">
                  <c:v>10.098613886533611</c:v>
                </c:pt>
                <c:pt idx="9898">
                  <c:v>10.098613886533611</c:v>
                </c:pt>
                <c:pt idx="9899">
                  <c:v>10.098613886533611</c:v>
                </c:pt>
                <c:pt idx="9900">
                  <c:v>10.098613886533611</c:v>
                </c:pt>
                <c:pt idx="9901">
                  <c:v>10.098613886533611</c:v>
                </c:pt>
                <c:pt idx="9902">
                  <c:v>10.098613886533611</c:v>
                </c:pt>
                <c:pt idx="9903">
                  <c:v>10.098613886533611</c:v>
                </c:pt>
                <c:pt idx="9904">
                  <c:v>10.098613886533611</c:v>
                </c:pt>
                <c:pt idx="9905">
                  <c:v>10.098613886533611</c:v>
                </c:pt>
                <c:pt idx="9906">
                  <c:v>10.098613886533611</c:v>
                </c:pt>
                <c:pt idx="9907">
                  <c:v>10.098613886533611</c:v>
                </c:pt>
                <c:pt idx="9908">
                  <c:v>10.098613886533611</c:v>
                </c:pt>
                <c:pt idx="9909">
                  <c:v>10.098613886533611</c:v>
                </c:pt>
                <c:pt idx="9910">
                  <c:v>10.098613886533611</c:v>
                </c:pt>
                <c:pt idx="9911">
                  <c:v>10.098613886533611</c:v>
                </c:pt>
                <c:pt idx="9912">
                  <c:v>10.098613886533611</c:v>
                </c:pt>
                <c:pt idx="9913">
                  <c:v>10.098613886533611</c:v>
                </c:pt>
                <c:pt idx="9914">
                  <c:v>10.098613886533611</c:v>
                </c:pt>
                <c:pt idx="9915">
                  <c:v>10.098613886533611</c:v>
                </c:pt>
                <c:pt idx="9916">
                  <c:v>10.098613886533611</c:v>
                </c:pt>
                <c:pt idx="9917">
                  <c:v>10.098613886533611</c:v>
                </c:pt>
                <c:pt idx="9918">
                  <c:v>10.098613886533611</c:v>
                </c:pt>
                <c:pt idx="9919">
                  <c:v>10.098613886533611</c:v>
                </c:pt>
                <c:pt idx="9920">
                  <c:v>10.098613886533611</c:v>
                </c:pt>
                <c:pt idx="9921">
                  <c:v>10.098613886533611</c:v>
                </c:pt>
                <c:pt idx="9922">
                  <c:v>10.098613886533611</c:v>
                </c:pt>
                <c:pt idx="9923">
                  <c:v>10.098613886533611</c:v>
                </c:pt>
                <c:pt idx="9924">
                  <c:v>10.098613886533611</c:v>
                </c:pt>
                <c:pt idx="9925">
                  <c:v>10.098613886533611</c:v>
                </c:pt>
                <c:pt idx="9926">
                  <c:v>10.098613886533611</c:v>
                </c:pt>
                <c:pt idx="9927">
                  <c:v>10.098613886533611</c:v>
                </c:pt>
                <c:pt idx="9928">
                  <c:v>10.098613886533611</c:v>
                </c:pt>
                <c:pt idx="9929">
                  <c:v>10.098613886533611</c:v>
                </c:pt>
                <c:pt idx="9930">
                  <c:v>10.098613886533611</c:v>
                </c:pt>
                <c:pt idx="9931">
                  <c:v>10.098613886533611</c:v>
                </c:pt>
                <c:pt idx="9932">
                  <c:v>10.098613886533611</c:v>
                </c:pt>
                <c:pt idx="9933">
                  <c:v>10.098613886533611</c:v>
                </c:pt>
                <c:pt idx="9934">
                  <c:v>10.098613886533611</c:v>
                </c:pt>
                <c:pt idx="9935">
                  <c:v>10.098613886533611</c:v>
                </c:pt>
                <c:pt idx="9936">
                  <c:v>10.098613886533611</c:v>
                </c:pt>
                <c:pt idx="9937">
                  <c:v>10.098613886533611</c:v>
                </c:pt>
                <c:pt idx="9938">
                  <c:v>10.098613886533611</c:v>
                </c:pt>
                <c:pt idx="9939">
                  <c:v>10.098613886533611</c:v>
                </c:pt>
                <c:pt idx="9940">
                  <c:v>10.098613886533611</c:v>
                </c:pt>
                <c:pt idx="9941">
                  <c:v>10.098613886533611</c:v>
                </c:pt>
                <c:pt idx="9942">
                  <c:v>10.098613886533611</c:v>
                </c:pt>
                <c:pt idx="9943">
                  <c:v>10.098613886533611</c:v>
                </c:pt>
                <c:pt idx="9944">
                  <c:v>10.098613886533611</c:v>
                </c:pt>
                <c:pt idx="9945">
                  <c:v>10.098613886533611</c:v>
                </c:pt>
                <c:pt idx="9946">
                  <c:v>10.098613886533611</c:v>
                </c:pt>
                <c:pt idx="9947">
                  <c:v>10.098613886533611</c:v>
                </c:pt>
                <c:pt idx="9948">
                  <c:v>10.098613886533611</c:v>
                </c:pt>
                <c:pt idx="9949">
                  <c:v>10.098613886533611</c:v>
                </c:pt>
                <c:pt idx="9950">
                  <c:v>10.098613886533611</c:v>
                </c:pt>
                <c:pt idx="9951">
                  <c:v>10.098613886533611</c:v>
                </c:pt>
                <c:pt idx="9952">
                  <c:v>10.098613886533611</c:v>
                </c:pt>
                <c:pt idx="9953">
                  <c:v>10.098613886533611</c:v>
                </c:pt>
                <c:pt idx="9954">
                  <c:v>10.098613886533611</c:v>
                </c:pt>
                <c:pt idx="9955">
                  <c:v>10.098613886533611</c:v>
                </c:pt>
                <c:pt idx="9956">
                  <c:v>10.098613886533611</c:v>
                </c:pt>
                <c:pt idx="9957">
                  <c:v>10.098613886533611</c:v>
                </c:pt>
                <c:pt idx="9958">
                  <c:v>10.098613886533611</c:v>
                </c:pt>
                <c:pt idx="9959">
                  <c:v>10.098613886533611</c:v>
                </c:pt>
                <c:pt idx="9960">
                  <c:v>10.098613886533611</c:v>
                </c:pt>
                <c:pt idx="9961">
                  <c:v>10.098613886533611</c:v>
                </c:pt>
                <c:pt idx="9962">
                  <c:v>10.098613886533611</c:v>
                </c:pt>
                <c:pt idx="9963">
                  <c:v>10.098613886533611</c:v>
                </c:pt>
                <c:pt idx="9964">
                  <c:v>10.098613886533611</c:v>
                </c:pt>
                <c:pt idx="9965">
                  <c:v>10.098613886533611</c:v>
                </c:pt>
                <c:pt idx="9966">
                  <c:v>10.098613886533611</c:v>
                </c:pt>
                <c:pt idx="9967">
                  <c:v>10.098613886533611</c:v>
                </c:pt>
                <c:pt idx="9968">
                  <c:v>10.098613886533611</c:v>
                </c:pt>
                <c:pt idx="9969">
                  <c:v>10.098613886533611</c:v>
                </c:pt>
                <c:pt idx="9970">
                  <c:v>10.098613886533611</c:v>
                </c:pt>
                <c:pt idx="9971">
                  <c:v>10.098613886533611</c:v>
                </c:pt>
                <c:pt idx="9972">
                  <c:v>10.098613886533611</c:v>
                </c:pt>
                <c:pt idx="9973">
                  <c:v>10.098613886533611</c:v>
                </c:pt>
                <c:pt idx="9974">
                  <c:v>0</c:v>
                </c:pt>
                <c:pt idx="9975">
                  <c:v>10.098613886533611</c:v>
                </c:pt>
                <c:pt idx="9976">
                  <c:v>10.098613886533611</c:v>
                </c:pt>
                <c:pt idx="9977">
                  <c:v>10.098613886533611</c:v>
                </c:pt>
                <c:pt idx="9978">
                  <c:v>10.098613886533611</c:v>
                </c:pt>
                <c:pt idx="9979">
                  <c:v>10.098613886533611</c:v>
                </c:pt>
                <c:pt idx="9980">
                  <c:v>10.098613886533611</c:v>
                </c:pt>
                <c:pt idx="9981">
                  <c:v>10.098613886533611</c:v>
                </c:pt>
                <c:pt idx="9982">
                  <c:v>10.098613886533611</c:v>
                </c:pt>
                <c:pt idx="9983">
                  <c:v>10.098613886533611</c:v>
                </c:pt>
                <c:pt idx="9984">
                  <c:v>10.098613886533611</c:v>
                </c:pt>
                <c:pt idx="9985">
                  <c:v>10.098613886533611</c:v>
                </c:pt>
                <c:pt idx="9986">
                  <c:v>10.098613886533611</c:v>
                </c:pt>
                <c:pt idx="9987">
                  <c:v>10.098613886533611</c:v>
                </c:pt>
                <c:pt idx="9988">
                  <c:v>10.098613886533611</c:v>
                </c:pt>
                <c:pt idx="9989">
                  <c:v>10.098613886533611</c:v>
                </c:pt>
                <c:pt idx="9990">
                  <c:v>10.098613886533611</c:v>
                </c:pt>
                <c:pt idx="9991">
                  <c:v>10.098613886533611</c:v>
                </c:pt>
                <c:pt idx="9992">
                  <c:v>10.098613886533611</c:v>
                </c:pt>
                <c:pt idx="9993">
                  <c:v>10.098613886533611</c:v>
                </c:pt>
                <c:pt idx="9994">
                  <c:v>10.098613886533611</c:v>
                </c:pt>
                <c:pt idx="9995">
                  <c:v>10.098613886533611</c:v>
                </c:pt>
                <c:pt idx="9996">
                  <c:v>10.098613886533611</c:v>
                </c:pt>
                <c:pt idx="9997">
                  <c:v>10.098613886533611</c:v>
                </c:pt>
                <c:pt idx="9998">
                  <c:v>10.098613886533611</c:v>
                </c:pt>
                <c:pt idx="9999">
                  <c:v>10.098613886533611</c:v>
                </c:pt>
                <c:pt idx="10000">
                  <c:v>10.098613886533611</c:v>
                </c:pt>
                <c:pt idx="10001">
                  <c:v>10.098613886533611</c:v>
                </c:pt>
                <c:pt idx="10002">
                  <c:v>10.098613886533611</c:v>
                </c:pt>
                <c:pt idx="10003">
                  <c:v>10.098613886533611</c:v>
                </c:pt>
                <c:pt idx="10004">
                  <c:v>10.098613886533611</c:v>
                </c:pt>
                <c:pt idx="10005">
                  <c:v>10.098613886533611</c:v>
                </c:pt>
                <c:pt idx="10006">
                  <c:v>10.098613886533611</c:v>
                </c:pt>
                <c:pt idx="10007">
                  <c:v>10.098613886533611</c:v>
                </c:pt>
                <c:pt idx="10008">
                  <c:v>10.098613886533611</c:v>
                </c:pt>
                <c:pt idx="10009">
                  <c:v>0</c:v>
                </c:pt>
                <c:pt idx="10010">
                  <c:v>0</c:v>
                </c:pt>
                <c:pt idx="10011">
                  <c:v>10.098613886533611</c:v>
                </c:pt>
                <c:pt idx="10012">
                  <c:v>0</c:v>
                </c:pt>
                <c:pt idx="10013">
                  <c:v>10.098613886533611</c:v>
                </c:pt>
                <c:pt idx="10014">
                  <c:v>0</c:v>
                </c:pt>
                <c:pt idx="10015">
                  <c:v>10.098613886533611</c:v>
                </c:pt>
                <c:pt idx="10016">
                  <c:v>10.098613886533611</c:v>
                </c:pt>
                <c:pt idx="10017">
                  <c:v>10.098613886533611</c:v>
                </c:pt>
                <c:pt idx="10018">
                  <c:v>0</c:v>
                </c:pt>
                <c:pt idx="10019">
                  <c:v>0</c:v>
                </c:pt>
                <c:pt idx="10020">
                  <c:v>0</c:v>
                </c:pt>
                <c:pt idx="10021">
                  <c:v>10.098613886533611</c:v>
                </c:pt>
                <c:pt idx="10022">
                  <c:v>0</c:v>
                </c:pt>
                <c:pt idx="10023">
                  <c:v>10.098613886533611</c:v>
                </c:pt>
                <c:pt idx="10024">
                  <c:v>10.098613886533611</c:v>
                </c:pt>
                <c:pt idx="10025">
                  <c:v>0</c:v>
                </c:pt>
                <c:pt idx="10026">
                  <c:v>0</c:v>
                </c:pt>
                <c:pt idx="10027">
                  <c:v>0</c:v>
                </c:pt>
                <c:pt idx="10028">
                  <c:v>0</c:v>
                </c:pt>
                <c:pt idx="10029">
                  <c:v>0</c:v>
                </c:pt>
                <c:pt idx="10030">
                  <c:v>0</c:v>
                </c:pt>
                <c:pt idx="10031">
                  <c:v>0</c:v>
                </c:pt>
                <c:pt idx="10032">
                  <c:v>10.098613886533611</c:v>
                </c:pt>
                <c:pt idx="10033">
                  <c:v>10.098613886533611</c:v>
                </c:pt>
                <c:pt idx="10034">
                  <c:v>10.098613886533611</c:v>
                </c:pt>
                <c:pt idx="10035">
                  <c:v>10.098613886533611</c:v>
                </c:pt>
                <c:pt idx="10036">
                  <c:v>10.098613886533611</c:v>
                </c:pt>
                <c:pt idx="10037">
                  <c:v>10.098613886533611</c:v>
                </c:pt>
                <c:pt idx="10038">
                  <c:v>10.098613886533611</c:v>
                </c:pt>
                <c:pt idx="10039">
                  <c:v>10.098613886533611</c:v>
                </c:pt>
                <c:pt idx="10040">
                  <c:v>10.098613886533611</c:v>
                </c:pt>
                <c:pt idx="10041">
                  <c:v>10.098613886533611</c:v>
                </c:pt>
                <c:pt idx="10042">
                  <c:v>10.098613886533611</c:v>
                </c:pt>
                <c:pt idx="10043">
                  <c:v>10.098613886533611</c:v>
                </c:pt>
                <c:pt idx="10044">
                  <c:v>10.098613886533611</c:v>
                </c:pt>
                <c:pt idx="10045">
                  <c:v>0</c:v>
                </c:pt>
                <c:pt idx="10046">
                  <c:v>0</c:v>
                </c:pt>
                <c:pt idx="10047">
                  <c:v>10.098613886533611</c:v>
                </c:pt>
                <c:pt idx="10048">
                  <c:v>0</c:v>
                </c:pt>
                <c:pt idx="10049">
                  <c:v>10.098613886533611</c:v>
                </c:pt>
                <c:pt idx="10050">
                  <c:v>0</c:v>
                </c:pt>
                <c:pt idx="10051">
                  <c:v>10.098613886533611</c:v>
                </c:pt>
                <c:pt idx="10052">
                  <c:v>10.098613886533611</c:v>
                </c:pt>
                <c:pt idx="10053">
                  <c:v>10.098613886533611</c:v>
                </c:pt>
                <c:pt idx="10054">
                  <c:v>0</c:v>
                </c:pt>
                <c:pt idx="10055">
                  <c:v>0</c:v>
                </c:pt>
                <c:pt idx="10056">
                  <c:v>0</c:v>
                </c:pt>
                <c:pt idx="10057">
                  <c:v>10.098613886533611</c:v>
                </c:pt>
                <c:pt idx="10058">
                  <c:v>0</c:v>
                </c:pt>
                <c:pt idx="10059">
                  <c:v>10.098613886533611</c:v>
                </c:pt>
                <c:pt idx="10060">
                  <c:v>10.098613886533611</c:v>
                </c:pt>
                <c:pt idx="10061">
                  <c:v>0</c:v>
                </c:pt>
                <c:pt idx="10062">
                  <c:v>0</c:v>
                </c:pt>
                <c:pt idx="10063">
                  <c:v>0</c:v>
                </c:pt>
                <c:pt idx="10064">
                  <c:v>10.098613886533611</c:v>
                </c:pt>
                <c:pt idx="10065">
                  <c:v>0</c:v>
                </c:pt>
                <c:pt idx="10066">
                  <c:v>0</c:v>
                </c:pt>
                <c:pt idx="10067">
                  <c:v>0</c:v>
                </c:pt>
                <c:pt idx="10068">
                  <c:v>0</c:v>
                </c:pt>
                <c:pt idx="10069">
                  <c:v>0</c:v>
                </c:pt>
                <c:pt idx="10070">
                  <c:v>0</c:v>
                </c:pt>
                <c:pt idx="10071">
                  <c:v>10.098613886533611</c:v>
                </c:pt>
                <c:pt idx="10072">
                  <c:v>10.098613886533611</c:v>
                </c:pt>
                <c:pt idx="10073">
                  <c:v>10.098613886533611</c:v>
                </c:pt>
                <c:pt idx="10074">
                  <c:v>10.098613886533611</c:v>
                </c:pt>
                <c:pt idx="10075">
                  <c:v>10.098613886533611</c:v>
                </c:pt>
                <c:pt idx="10076">
                  <c:v>10.098613886533611</c:v>
                </c:pt>
                <c:pt idx="10077">
                  <c:v>10.098613886533611</c:v>
                </c:pt>
                <c:pt idx="10078">
                  <c:v>10.098613886533611</c:v>
                </c:pt>
                <c:pt idx="10079">
                  <c:v>10.098613886533611</c:v>
                </c:pt>
                <c:pt idx="10080">
                  <c:v>10.098613886533611</c:v>
                </c:pt>
                <c:pt idx="10081">
                  <c:v>10.098613886533611</c:v>
                </c:pt>
                <c:pt idx="10082">
                  <c:v>10.098613886533611</c:v>
                </c:pt>
                <c:pt idx="10083">
                  <c:v>10.098613886533611</c:v>
                </c:pt>
                <c:pt idx="10084">
                  <c:v>0</c:v>
                </c:pt>
                <c:pt idx="10085">
                  <c:v>0</c:v>
                </c:pt>
                <c:pt idx="10086">
                  <c:v>10.098613886533611</c:v>
                </c:pt>
                <c:pt idx="10087">
                  <c:v>0</c:v>
                </c:pt>
                <c:pt idx="10088">
                  <c:v>10.098613886533611</c:v>
                </c:pt>
                <c:pt idx="10089">
                  <c:v>0</c:v>
                </c:pt>
                <c:pt idx="10090">
                  <c:v>10.098613886533611</c:v>
                </c:pt>
                <c:pt idx="10091">
                  <c:v>10.098613886533611</c:v>
                </c:pt>
                <c:pt idx="10092">
                  <c:v>10.098613886533611</c:v>
                </c:pt>
                <c:pt idx="10093">
                  <c:v>0</c:v>
                </c:pt>
                <c:pt idx="10094">
                  <c:v>0</c:v>
                </c:pt>
                <c:pt idx="10095">
                  <c:v>0</c:v>
                </c:pt>
                <c:pt idx="10096">
                  <c:v>10.098613886533611</c:v>
                </c:pt>
                <c:pt idx="10097">
                  <c:v>0</c:v>
                </c:pt>
                <c:pt idx="10098">
                  <c:v>10.098613886533611</c:v>
                </c:pt>
                <c:pt idx="10099">
                  <c:v>10.098613886533611</c:v>
                </c:pt>
                <c:pt idx="10100">
                  <c:v>0</c:v>
                </c:pt>
                <c:pt idx="10101">
                  <c:v>0</c:v>
                </c:pt>
                <c:pt idx="10102">
                  <c:v>0</c:v>
                </c:pt>
                <c:pt idx="10103">
                  <c:v>10.098613886533611</c:v>
                </c:pt>
                <c:pt idx="10104">
                  <c:v>0</c:v>
                </c:pt>
                <c:pt idx="10105">
                  <c:v>0</c:v>
                </c:pt>
                <c:pt idx="10106">
                  <c:v>0</c:v>
                </c:pt>
                <c:pt idx="10107">
                  <c:v>10.098613886533611</c:v>
                </c:pt>
                <c:pt idx="10108">
                  <c:v>0</c:v>
                </c:pt>
                <c:pt idx="10109">
                  <c:v>0</c:v>
                </c:pt>
                <c:pt idx="10110">
                  <c:v>10.098613886533611</c:v>
                </c:pt>
                <c:pt idx="10111">
                  <c:v>10.098613886533611</c:v>
                </c:pt>
                <c:pt idx="10112">
                  <c:v>10.098613886533611</c:v>
                </c:pt>
                <c:pt idx="10113">
                  <c:v>10.098613886533611</c:v>
                </c:pt>
                <c:pt idx="10114">
                  <c:v>10.098613886533611</c:v>
                </c:pt>
                <c:pt idx="10115">
                  <c:v>0</c:v>
                </c:pt>
                <c:pt idx="10116">
                  <c:v>10.098613886533611</c:v>
                </c:pt>
                <c:pt idx="10117">
                  <c:v>0</c:v>
                </c:pt>
                <c:pt idx="10118">
                  <c:v>10.098613886533611</c:v>
                </c:pt>
                <c:pt idx="10119">
                  <c:v>0</c:v>
                </c:pt>
                <c:pt idx="10120">
                  <c:v>0</c:v>
                </c:pt>
                <c:pt idx="10121">
                  <c:v>0</c:v>
                </c:pt>
                <c:pt idx="10122">
                  <c:v>10.098613886533611</c:v>
                </c:pt>
                <c:pt idx="10123">
                  <c:v>10.098613886533611</c:v>
                </c:pt>
                <c:pt idx="10124">
                  <c:v>10.098613886533611</c:v>
                </c:pt>
                <c:pt idx="10125">
                  <c:v>10.098613886533611</c:v>
                </c:pt>
                <c:pt idx="10126">
                  <c:v>0</c:v>
                </c:pt>
                <c:pt idx="10127">
                  <c:v>10.098613886533611</c:v>
                </c:pt>
                <c:pt idx="10128">
                  <c:v>10.098613886533611</c:v>
                </c:pt>
                <c:pt idx="10129">
                  <c:v>10.098613886533611</c:v>
                </c:pt>
                <c:pt idx="10130">
                  <c:v>10.098613886533611</c:v>
                </c:pt>
                <c:pt idx="10131">
                  <c:v>0</c:v>
                </c:pt>
                <c:pt idx="10132">
                  <c:v>10.098613886533611</c:v>
                </c:pt>
                <c:pt idx="10133">
                  <c:v>10.098613886533611</c:v>
                </c:pt>
                <c:pt idx="10134">
                  <c:v>10.098613886533611</c:v>
                </c:pt>
                <c:pt idx="10135">
                  <c:v>10.098613886533611</c:v>
                </c:pt>
                <c:pt idx="10136">
                  <c:v>10.098613886533611</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6-72BD-464A-B470-992EF37B7E47}"/>
            </c:ext>
          </c:extLst>
        </c:ser>
        <c:ser>
          <c:idx val="23"/>
          <c:order val="23"/>
          <c:tx>
            <c:strRef>
              <c:f>'[Antibacterial_Quarterly_Dashboard_201703_Apr16-Mar17_v2.xlsm]Practice'!$BP$3</c:f>
              <c:strCache>
                <c:ptCount val="1"/>
                <c:pt idx="0">
                  <c:v>x decile 9</c:v>
                </c:pt>
              </c:strCache>
            </c:strRef>
          </c:tx>
          <c:spPr>
            <a:ln w="9525">
              <a:solidFill>
                <a:schemeClr val="bg1">
                  <a:lumMod val="50000"/>
                </a:schemeClr>
              </a:solidFill>
              <a:prstDash val="dash"/>
            </a:ln>
          </c:spPr>
          <c:marker>
            <c:symbol val="none"/>
          </c:marker>
          <c:xVal>
            <c:numRef>
              <c:f>'[Antibacterial_Quarterly_Dashboard_201703_Apr16-Mar17_v2.xlsm]Practice'!$BP$4:$BP$10140</c:f>
              <c:numCache>
                <c:formatCode>General</c:formatCode>
                <c:ptCount val="10137"/>
                <c:pt idx="0">
                  <c:v>11.165489986075434</c:v>
                </c:pt>
                <c:pt idx="1">
                  <c:v>11.165489986075434</c:v>
                </c:pt>
                <c:pt idx="2">
                  <c:v>11.165489986075434</c:v>
                </c:pt>
                <c:pt idx="3">
                  <c:v>11.165489986075434</c:v>
                </c:pt>
                <c:pt idx="4">
                  <c:v>11.165489986075434</c:v>
                </c:pt>
                <c:pt idx="5">
                  <c:v>11.165489986075434</c:v>
                </c:pt>
                <c:pt idx="6">
                  <c:v>11.165489986075434</c:v>
                </c:pt>
                <c:pt idx="7">
                  <c:v>11.165489986075434</c:v>
                </c:pt>
                <c:pt idx="8">
                  <c:v>11.165489986075434</c:v>
                </c:pt>
                <c:pt idx="9">
                  <c:v>11.165489986075434</c:v>
                </c:pt>
                <c:pt idx="10">
                  <c:v>11.165489986075434</c:v>
                </c:pt>
                <c:pt idx="11">
                  <c:v>11.165489986075434</c:v>
                </c:pt>
                <c:pt idx="12">
                  <c:v>11.165489986075434</c:v>
                </c:pt>
                <c:pt idx="13">
                  <c:v>11.165489986075434</c:v>
                </c:pt>
                <c:pt idx="14">
                  <c:v>11.165489986075434</c:v>
                </c:pt>
                <c:pt idx="15">
                  <c:v>11.165489986075434</c:v>
                </c:pt>
                <c:pt idx="16">
                  <c:v>11.165489986075434</c:v>
                </c:pt>
                <c:pt idx="17">
                  <c:v>11.165489986075434</c:v>
                </c:pt>
                <c:pt idx="18">
                  <c:v>11.165489986075434</c:v>
                </c:pt>
                <c:pt idx="19">
                  <c:v>11.165489986075434</c:v>
                </c:pt>
                <c:pt idx="20">
                  <c:v>11.165489986075434</c:v>
                </c:pt>
                <c:pt idx="21">
                  <c:v>11.165489986075434</c:v>
                </c:pt>
                <c:pt idx="22">
                  <c:v>11.165489986075434</c:v>
                </c:pt>
                <c:pt idx="23">
                  <c:v>11.165489986075434</c:v>
                </c:pt>
                <c:pt idx="24">
                  <c:v>11.165489986075434</c:v>
                </c:pt>
                <c:pt idx="25">
                  <c:v>11.165489986075434</c:v>
                </c:pt>
                <c:pt idx="26">
                  <c:v>11.165489986075434</c:v>
                </c:pt>
                <c:pt idx="27">
                  <c:v>11.165489986075434</c:v>
                </c:pt>
                <c:pt idx="28">
                  <c:v>11.165489986075434</c:v>
                </c:pt>
                <c:pt idx="29">
                  <c:v>11.165489986075434</c:v>
                </c:pt>
                <c:pt idx="30">
                  <c:v>11.165489986075434</c:v>
                </c:pt>
                <c:pt idx="31">
                  <c:v>11.165489986075434</c:v>
                </c:pt>
                <c:pt idx="32">
                  <c:v>11.165489986075434</c:v>
                </c:pt>
                <c:pt idx="33">
                  <c:v>11.165489986075434</c:v>
                </c:pt>
                <c:pt idx="34">
                  <c:v>11.165489986075434</c:v>
                </c:pt>
                <c:pt idx="35">
                  <c:v>11.165489986075434</c:v>
                </c:pt>
                <c:pt idx="36">
                  <c:v>11.165489986075434</c:v>
                </c:pt>
                <c:pt idx="37">
                  <c:v>11.165489986075434</c:v>
                </c:pt>
                <c:pt idx="38">
                  <c:v>11.165489986075434</c:v>
                </c:pt>
                <c:pt idx="39">
                  <c:v>11.165489986075434</c:v>
                </c:pt>
                <c:pt idx="40">
                  <c:v>11.165489986075434</c:v>
                </c:pt>
                <c:pt idx="41">
                  <c:v>11.165489986075434</c:v>
                </c:pt>
                <c:pt idx="42">
                  <c:v>11.165489986075434</c:v>
                </c:pt>
                <c:pt idx="43">
                  <c:v>11.165489986075434</c:v>
                </c:pt>
                <c:pt idx="44">
                  <c:v>11.165489986075434</c:v>
                </c:pt>
                <c:pt idx="45">
                  <c:v>11.165489986075434</c:v>
                </c:pt>
                <c:pt idx="46">
                  <c:v>11.165489986075434</c:v>
                </c:pt>
                <c:pt idx="47">
                  <c:v>11.165489986075434</c:v>
                </c:pt>
                <c:pt idx="48">
                  <c:v>11.165489986075434</c:v>
                </c:pt>
                <c:pt idx="49">
                  <c:v>11.165489986075434</c:v>
                </c:pt>
                <c:pt idx="50">
                  <c:v>11.165489986075434</c:v>
                </c:pt>
                <c:pt idx="51">
                  <c:v>11.165489986075434</c:v>
                </c:pt>
                <c:pt idx="52">
                  <c:v>11.165489986075434</c:v>
                </c:pt>
                <c:pt idx="53">
                  <c:v>11.165489986075434</c:v>
                </c:pt>
                <c:pt idx="54">
                  <c:v>11.165489986075434</c:v>
                </c:pt>
                <c:pt idx="55">
                  <c:v>11.165489986075434</c:v>
                </c:pt>
                <c:pt idx="56">
                  <c:v>11.165489986075434</c:v>
                </c:pt>
                <c:pt idx="57">
                  <c:v>11.165489986075434</c:v>
                </c:pt>
                <c:pt idx="58">
                  <c:v>11.165489986075434</c:v>
                </c:pt>
                <c:pt idx="59">
                  <c:v>11.165489986075434</c:v>
                </c:pt>
                <c:pt idx="60">
                  <c:v>11.165489986075434</c:v>
                </c:pt>
                <c:pt idx="61">
                  <c:v>11.165489986075434</c:v>
                </c:pt>
                <c:pt idx="62">
                  <c:v>11.165489986075434</c:v>
                </c:pt>
                <c:pt idx="63">
                  <c:v>11.165489986075434</c:v>
                </c:pt>
                <c:pt idx="64">
                  <c:v>11.165489986075434</c:v>
                </c:pt>
                <c:pt idx="65">
                  <c:v>11.165489986075434</c:v>
                </c:pt>
                <c:pt idx="66">
                  <c:v>11.165489986075434</c:v>
                </c:pt>
                <c:pt idx="67">
                  <c:v>11.165489986075434</c:v>
                </c:pt>
                <c:pt idx="68">
                  <c:v>11.165489986075434</c:v>
                </c:pt>
                <c:pt idx="69">
                  <c:v>11.165489986075434</c:v>
                </c:pt>
                <c:pt idx="70">
                  <c:v>11.165489986075434</c:v>
                </c:pt>
                <c:pt idx="71">
                  <c:v>11.165489986075434</c:v>
                </c:pt>
                <c:pt idx="72">
                  <c:v>11.165489986075434</c:v>
                </c:pt>
                <c:pt idx="73">
                  <c:v>11.165489986075434</c:v>
                </c:pt>
                <c:pt idx="74">
                  <c:v>11.165489986075434</c:v>
                </c:pt>
                <c:pt idx="75">
                  <c:v>11.165489986075434</c:v>
                </c:pt>
                <c:pt idx="76">
                  <c:v>11.165489986075434</c:v>
                </c:pt>
                <c:pt idx="77">
                  <c:v>11.165489986075434</c:v>
                </c:pt>
                <c:pt idx="78">
                  <c:v>11.165489986075434</c:v>
                </c:pt>
                <c:pt idx="79">
                  <c:v>11.165489986075434</c:v>
                </c:pt>
                <c:pt idx="80">
                  <c:v>11.165489986075434</c:v>
                </c:pt>
                <c:pt idx="81">
                  <c:v>11.165489986075434</c:v>
                </c:pt>
                <c:pt idx="82">
                  <c:v>11.165489986075434</c:v>
                </c:pt>
                <c:pt idx="83">
                  <c:v>11.165489986075434</c:v>
                </c:pt>
                <c:pt idx="84">
                  <c:v>11.165489986075434</c:v>
                </c:pt>
                <c:pt idx="85">
                  <c:v>11.165489986075434</c:v>
                </c:pt>
                <c:pt idx="86">
                  <c:v>11.165489986075434</c:v>
                </c:pt>
                <c:pt idx="87">
                  <c:v>11.165489986075434</c:v>
                </c:pt>
                <c:pt idx="88">
                  <c:v>11.165489986075434</c:v>
                </c:pt>
                <c:pt idx="89">
                  <c:v>11.165489986075434</c:v>
                </c:pt>
                <c:pt idx="90">
                  <c:v>11.165489986075434</c:v>
                </c:pt>
                <c:pt idx="91">
                  <c:v>11.165489986075434</c:v>
                </c:pt>
                <c:pt idx="92">
                  <c:v>11.165489986075434</c:v>
                </c:pt>
                <c:pt idx="93">
                  <c:v>11.165489986075434</c:v>
                </c:pt>
                <c:pt idx="94">
                  <c:v>11.165489986075434</c:v>
                </c:pt>
                <c:pt idx="95">
                  <c:v>11.165489986075434</c:v>
                </c:pt>
                <c:pt idx="96">
                  <c:v>11.165489986075434</c:v>
                </c:pt>
                <c:pt idx="97">
                  <c:v>11.165489986075434</c:v>
                </c:pt>
                <c:pt idx="98">
                  <c:v>11.165489986075434</c:v>
                </c:pt>
                <c:pt idx="99">
                  <c:v>11.165489986075434</c:v>
                </c:pt>
                <c:pt idx="100">
                  <c:v>11.165489986075434</c:v>
                </c:pt>
                <c:pt idx="101">
                  <c:v>11.165489986075434</c:v>
                </c:pt>
                <c:pt idx="102">
                  <c:v>11.165489986075434</c:v>
                </c:pt>
                <c:pt idx="103">
                  <c:v>11.165489986075434</c:v>
                </c:pt>
                <c:pt idx="104">
                  <c:v>11.165489986075434</c:v>
                </c:pt>
                <c:pt idx="105">
                  <c:v>11.165489986075434</c:v>
                </c:pt>
                <c:pt idx="106">
                  <c:v>11.165489986075434</c:v>
                </c:pt>
                <c:pt idx="107">
                  <c:v>11.165489986075434</c:v>
                </c:pt>
                <c:pt idx="108">
                  <c:v>11.165489986075434</c:v>
                </c:pt>
                <c:pt idx="109">
                  <c:v>11.165489986075434</c:v>
                </c:pt>
                <c:pt idx="110">
                  <c:v>11.165489986075434</c:v>
                </c:pt>
                <c:pt idx="111">
                  <c:v>11.165489986075434</c:v>
                </c:pt>
                <c:pt idx="112">
                  <c:v>11.165489986075434</c:v>
                </c:pt>
                <c:pt idx="113">
                  <c:v>11.165489986075434</c:v>
                </c:pt>
                <c:pt idx="114">
                  <c:v>11.165489986075434</c:v>
                </c:pt>
                <c:pt idx="115">
                  <c:v>11.165489986075434</c:v>
                </c:pt>
                <c:pt idx="116">
                  <c:v>11.165489986075434</c:v>
                </c:pt>
                <c:pt idx="117">
                  <c:v>11.165489986075434</c:v>
                </c:pt>
                <c:pt idx="118">
                  <c:v>11.165489986075434</c:v>
                </c:pt>
                <c:pt idx="119">
                  <c:v>11.165489986075434</c:v>
                </c:pt>
                <c:pt idx="120">
                  <c:v>11.165489986075434</c:v>
                </c:pt>
                <c:pt idx="121">
                  <c:v>11.165489986075434</c:v>
                </c:pt>
                <c:pt idx="122">
                  <c:v>11.165489986075434</c:v>
                </c:pt>
                <c:pt idx="123">
                  <c:v>11.165489986075434</c:v>
                </c:pt>
                <c:pt idx="124">
                  <c:v>11.165489986075434</c:v>
                </c:pt>
                <c:pt idx="125">
                  <c:v>11.165489986075434</c:v>
                </c:pt>
                <c:pt idx="126">
                  <c:v>11.165489986075434</c:v>
                </c:pt>
                <c:pt idx="127">
                  <c:v>11.165489986075434</c:v>
                </c:pt>
                <c:pt idx="128">
                  <c:v>11.165489986075434</c:v>
                </c:pt>
                <c:pt idx="129">
                  <c:v>11.165489986075434</c:v>
                </c:pt>
                <c:pt idx="130">
                  <c:v>11.165489986075434</c:v>
                </c:pt>
                <c:pt idx="131">
                  <c:v>11.165489986075434</c:v>
                </c:pt>
                <c:pt idx="132">
                  <c:v>11.165489986075434</c:v>
                </c:pt>
                <c:pt idx="133">
                  <c:v>11.165489986075434</c:v>
                </c:pt>
                <c:pt idx="134">
                  <c:v>11.165489986075434</c:v>
                </c:pt>
                <c:pt idx="135">
                  <c:v>11.165489986075434</c:v>
                </c:pt>
                <c:pt idx="136">
                  <c:v>11.165489986075434</c:v>
                </c:pt>
                <c:pt idx="137">
                  <c:v>11.165489986075434</c:v>
                </c:pt>
                <c:pt idx="138">
                  <c:v>11.165489986075434</c:v>
                </c:pt>
                <c:pt idx="139">
                  <c:v>11.165489986075434</c:v>
                </c:pt>
                <c:pt idx="140">
                  <c:v>11.165489986075434</c:v>
                </c:pt>
                <c:pt idx="141">
                  <c:v>11.165489986075434</c:v>
                </c:pt>
                <c:pt idx="142">
                  <c:v>11.165489986075434</c:v>
                </c:pt>
                <c:pt idx="143">
                  <c:v>11.165489986075434</c:v>
                </c:pt>
                <c:pt idx="144">
                  <c:v>11.165489986075434</c:v>
                </c:pt>
                <c:pt idx="145">
                  <c:v>11.165489986075434</c:v>
                </c:pt>
                <c:pt idx="146">
                  <c:v>11.165489986075434</c:v>
                </c:pt>
                <c:pt idx="147">
                  <c:v>11.165489986075434</c:v>
                </c:pt>
                <c:pt idx="148">
                  <c:v>11.165489986075434</c:v>
                </c:pt>
                <c:pt idx="149">
                  <c:v>11.165489986075434</c:v>
                </c:pt>
                <c:pt idx="150">
                  <c:v>11.165489986075434</c:v>
                </c:pt>
                <c:pt idx="151">
                  <c:v>11.165489986075434</c:v>
                </c:pt>
                <c:pt idx="152">
                  <c:v>11.165489986075434</c:v>
                </c:pt>
                <c:pt idx="153">
                  <c:v>11.165489986075434</c:v>
                </c:pt>
                <c:pt idx="154">
                  <c:v>11.165489986075434</c:v>
                </c:pt>
                <c:pt idx="155">
                  <c:v>11.165489986075434</c:v>
                </c:pt>
                <c:pt idx="156">
                  <c:v>11.165489986075434</c:v>
                </c:pt>
                <c:pt idx="157">
                  <c:v>11.165489986075434</c:v>
                </c:pt>
                <c:pt idx="158">
                  <c:v>11.165489986075434</c:v>
                </c:pt>
                <c:pt idx="159">
                  <c:v>11.165489986075434</c:v>
                </c:pt>
                <c:pt idx="160">
                  <c:v>11.165489986075434</c:v>
                </c:pt>
                <c:pt idx="161">
                  <c:v>11.165489986075434</c:v>
                </c:pt>
                <c:pt idx="162">
                  <c:v>11.165489986075434</c:v>
                </c:pt>
                <c:pt idx="163">
                  <c:v>11.165489986075434</c:v>
                </c:pt>
                <c:pt idx="164">
                  <c:v>11.165489986075434</c:v>
                </c:pt>
                <c:pt idx="165">
                  <c:v>11.165489986075434</c:v>
                </c:pt>
                <c:pt idx="166">
                  <c:v>11.165489986075434</c:v>
                </c:pt>
                <c:pt idx="167">
                  <c:v>11.165489986075434</c:v>
                </c:pt>
                <c:pt idx="168">
                  <c:v>11.165489986075434</c:v>
                </c:pt>
                <c:pt idx="169">
                  <c:v>11.165489986075434</c:v>
                </c:pt>
                <c:pt idx="170">
                  <c:v>11.165489986075434</c:v>
                </c:pt>
                <c:pt idx="171">
                  <c:v>11.165489986075434</c:v>
                </c:pt>
                <c:pt idx="172">
                  <c:v>11.165489986075434</c:v>
                </c:pt>
                <c:pt idx="173">
                  <c:v>11.165489986075434</c:v>
                </c:pt>
                <c:pt idx="174">
                  <c:v>11.165489986075434</c:v>
                </c:pt>
                <c:pt idx="175">
                  <c:v>11.165489986075434</c:v>
                </c:pt>
                <c:pt idx="176">
                  <c:v>11.165489986075434</c:v>
                </c:pt>
                <c:pt idx="177">
                  <c:v>11.165489986075434</c:v>
                </c:pt>
                <c:pt idx="178">
                  <c:v>11.165489986075434</c:v>
                </c:pt>
                <c:pt idx="179">
                  <c:v>11.165489986075434</c:v>
                </c:pt>
                <c:pt idx="180">
                  <c:v>11.165489986075434</c:v>
                </c:pt>
                <c:pt idx="181">
                  <c:v>11.165489986075434</c:v>
                </c:pt>
                <c:pt idx="182">
                  <c:v>11.165489986075434</c:v>
                </c:pt>
                <c:pt idx="183">
                  <c:v>11.165489986075434</c:v>
                </c:pt>
                <c:pt idx="184">
                  <c:v>11.165489986075434</c:v>
                </c:pt>
                <c:pt idx="185">
                  <c:v>11.165489986075434</c:v>
                </c:pt>
                <c:pt idx="186">
                  <c:v>11.165489986075434</c:v>
                </c:pt>
                <c:pt idx="187">
                  <c:v>11.165489986075434</c:v>
                </c:pt>
                <c:pt idx="188">
                  <c:v>11.165489986075434</c:v>
                </c:pt>
                <c:pt idx="189">
                  <c:v>11.165489986075434</c:v>
                </c:pt>
                <c:pt idx="190">
                  <c:v>11.165489986075434</c:v>
                </c:pt>
                <c:pt idx="191">
                  <c:v>11.165489986075434</c:v>
                </c:pt>
                <c:pt idx="192">
                  <c:v>11.165489986075434</c:v>
                </c:pt>
                <c:pt idx="193">
                  <c:v>11.165489986075434</c:v>
                </c:pt>
                <c:pt idx="194">
                  <c:v>11.165489986075434</c:v>
                </c:pt>
                <c:pt idx="195">
                  <c:v>11.165489986075434</c:v>
                </c:pt>
                <c:pt idx="196">
                  <c:v>11.165489986075434</c:v>
                </c:pt>
                <c:pt idx="197">
                  <c:v>11.165489986075434</c:v>
                </c:pt>
                <c:pt idx="198">
                  <c:v>11.165489986075434</c:v>
                </c:pt>
                <c:pt idx="199">
                  <c:v>11.165489986075434</c:v>
                </c:pt>
                <c:pt idx="200">
                  <c:v>11.165489986075434</c:v>
                </c:pt>
                <c:pt idx="201">
                  <c:v>11.165489986075434</c:v>
                </c:pt>
                <c:pt idx="202">
                  <c:v>11.165489986075434</c:v>
                </c:pt>
                <c:pt idx="203">
                  <c:v>11.165489986075434</c:v>
                </c:pt>
                <c:pt idx="204">
                  <c:v>11.165489986075434</c:v>
                </c:pt>
                <c:pt idx="205">
                  <c:v>11.165489986075434</c:v>
                </c:pt>
                <c:pt idx="206">
                  <c:v>11.165489986075434</c:v>
                </c:pt>
                <c:pt idx="207">
                  <c:v>11.165489986075434</c:v>
                </c:pt>
                <c:pt idx="208">
                  <c:v>11.165489986075434</c:v>
                </c:pt>
                <c:pt idx="209">
                  <c:v>11.165489986075434</c:v>
                </c:pt>
                <c:pt idx="210">
                  <c:v>11.165489986075434</c:v>
                </c:pt>
                <c:pt idx="211">
                  <c:v>11.165489986075434</c:v>
                </c:pt>
                <c:pt idx="212">
                  <c:v>11.165489986075434</c:v>
                </c:pt>
                <c:pt idx="213">
                  <c:v>11.165489986075434</c:v>
                </c:pt>
                <c:pt idx="214">
                  <c:v>11.165489986075434</c:v>
                </c:pt>
                <c:pt idx="215">
                  <c:v>11.165489986075434</c:v>
                </c:pt>
                <c:pt idx="216">
                  <c:v>11.165489986075434</c:v>
                </c:pt>
                <c:pt idx="217">
                  <c:v>11.165489986075434</c:v>
                </c:pt>
                <c:pt idx="218">
                  <c:v>11.165489986075434</c:v>
                </c:pt>
                <c:pt idx="219">
                  <c:v>11.165489986075434</c:v>
                </c:pt>
                <c:pt idx="220">
                  <c:v>11.165489986075434</c:v>
                </c:pt>
                <c:pt idx="221">
                  <c:v>11.165489986075434</c:v>
                </c:pt>
                <c:pt idx="222">
                  <c:v>11.165489986075434</c:v>
                </c:pt>
                <c:pt idx="223">
                  <c:v>11.165489986075434</c:v>
                </c:pt>
                <c:pt idx="224">
                  <c:v>11.165489986075434</c:v>
                </c:pt>
                <c:pt idx="225">
                  <c:v>11.165489986075434</c:v>
                </c:pt>
                <c:pt idx="226">
                  <c:v>11.165489986075434</c:v>
                </c:pt>
                <c:pt idx="227">
                  <c:v>11.165489986075434</c:v>
                </c:pt>
                <c:pt idx="228">
                  <c:v>11.165489986075434</c:v>
                </c:pt>
                <c:pt idx="229">
                  <c:v>11.165489986075434</c:v>
                </c:pt>
                <c:pt idx="230">
                  <c:v>11.165489986075434</c:v>
                </c:pt>
                <c:pt idx="231">
                  <c:v>11.165489986075434</c:v>
                </c:pt>
                <c:pt idx="232">
                  <c:v>11.165489986075434</c:v>
                </c:pt>
                <c:pt idx="233">
                  <c:v>11.165489986075434</c:v>
                </c:pt>
                <c:pt idx="234">
                  <c:v>11.165489986075434</c:v>
                </c:pt>
                <c:pt idx="235">
                  <c:v>11.165489986075434</c:v>
                </c:pt>
                <c:pt idx="236">
                  <c:v>11.165489986075434</c:v>
                </c:pt>
                <c:pt idx="237">
                  <c:v>11.165489986075434</c:v>
                </c:pt>
                <c:pt idx="238">
                  <c:v>11.165489986075434</c:v>
                </c:pt>
                <c:pt idx="239">
                  <c:v>11.165489986075434</c:v>
                </c:pt>
                <c:pt idx="240">
                  <c:v>11.165489986075434</c:v>
                </c:pt>
                <c:pt idx="241">
                  <c:v>11.165489986075434</c:v>
                </c:pt>
                <c:pt idx="242">
                  <c:v>11.165489986075434</c:v>
                </c:pt>
                <c:pt idx="243">
                  <c:v>11.165489986075434</c:v>
                </c:pt>
                <c:pt idx="244">
                  <c:v>11.165489986075434</c:v>
                </c:pt>
                <c:pt idx="245">
                  <c:v>11.165489986075434</c:v>
                </c:pt>
                <c:pt idx="246">
                  <c:v>11.165489986075434</c:v>
                </c:pt>
                <c:pt idx="247">
                  <c:v>11.165489986075434</c:v>
                </c:pt>
                <c:pt idx="248">
                  <c:v>11.165489986075434</c:v>
                </c:pt>
                <c:pt idx="249">
                  <c:v>11.165489986075434</c:v>
                </c:pt>
                <c:pt idx="250">
                  <c:v>11.165489986075434</c:v>
                </c:pt>
                <c:pt idx="251">
                  <c:v>11.165489986075434</c:v>
                </c:pt>
                <c:pt idx="252">
                  <c:v>11.165489986075434</c:v>
                </c:pt>
                <c:pt idx="253">
                  <c:v>11.165489986075434</c:v>
                </c:pt>
                <c:pt idx="254">
                  <c:v>11.165489986075434</c:v>
                </c:pt>
                <c:pt idx="255">
                  <c:v>11.165489986075434</c:v>
                </c:pt>
                <c:pt idx="256">
                  <c:v>11.165489986075434</c:v>
                </c:pt>
                <c:pt idx="257">
                  <c:v>11.165489986075434</c:v>
                </c:pt>
                <c:pt idx="258">
                  <c:v>11.165489986075434</c:v>
                </c:pt>
                <c:pt idx="259">
                  <c:v>11.165489986075434</c:v>
                </c:pt>
                <c:pt idx="260">
                  <c:v>11.165489986075434</c:v>
                </c:pt>
                <c:pt idx="261">
                  <c:v>11.165489986075434</c:v>
                </c:pt>
                <c:pt idx="262">
                  <c:v>11.165489986075434</c:v>
                </c:pt>
                <c:pt idx="263">
                  <c:v>11.165489986075434</c:v>
                </c:pt>
                <c:pt idx="264">
                  <c:v>11.165489986075434</c:v>
                </c:pt>
                <c:pt idx="265">
                  <c:v>11.165489986075434</c:v>
                </c:pt>
                <c:pt idx="266">
                  <c:v>11.165489986075434</c:v>
                </c:pt>
                <c:pt idx="267">
                  <c:v>11.165489986075434</c:v>
                </c:pt>
                <c:pt idx="268">
                  <c:v>11.165489986075434</c:v>
                </c:pt>
                <c:pt idx="269">
                  <c:v>11.165489986075434</c:v>
                </c:pt>
                <c:pt idx="270">
                  <c:v>11.165489986075434</c:v>
                </c:pt>
                <c:pt idx="271">
                  <c:v>11.165489986075434</c:v>
                </c:pt>
                <c:pt idx="272">
                  <c:v>11.165489986075434</c:v>
                </c:pt>
                <c:pt idx="273">
                  <c:v>11.165489986075434</c:v>
                </c:pt>
                <c:pt idx="274">
                  <c:v>11.165489986075434</c:v>
                </c:pt>
                <c:pt idx="275">
                  <c:v>11.165489986075434</c:v>
                </c:pt>
                <c:pt idx="276">
                  <c:v>11.165489986075434</c:v>
                </c:pt>
                <c:pt idx="277">
                  <c:v>11.165489986075434</c:v>
                </c:pt>
                <c:pt idx="278">
                  <c:v>11.165489986075434</c:v>
                </c:pt>
                <c:pt idx="279">
                  <c:v>11.165489986075434</c:v>
                </c:pt>
                <c:pt idx="280">
                  <c:v>11.165489986075434</c:v>
                </c:pt>
                <c:pt idx="281">
                  <c:v>11.165489986075434</c:v>
                </c:pt>
                <c:pt idx="282">
                  <c:v>11.165489986075434</c:v>
                </c:pt>
                <c:pt idx="283">
                  <c:v>11.165489986075434</c:v>
                </c:pt>
                <c:pt idx="284">
                  <c:v>11.165489986075434</c:v>
                </c:pt>
                <c:pt idx="285">
                  <c:v>11.165489986075434</c:v>
                </c:pt>
                <c:pt idx="286">
                  <c:v>11.165489986075434</c:v>
                </c:pt>
                <c:pt idx="287">
                  <c:v>11.165489986075434</c:v>
                </c:pt>
                <c:pt idx="288">
                  <c:v>11.165489986075434</c:v>
                </c:pt>
                <c:pt idx="289">
                  <c:v>11.165489986075434</c:v>
                </c:pt>
                <c:pt idx="290">
                  <c:v>11.165489986075434</c:v>
                </c:pt>
                <c:pt idx="291">
                  <c:v>11.165489986075434</c:v>
                </c:pt>
                <c:pt idx="292">
                  <c:v>11.165489986075434</c:v>
                </c:pt>
                <c:pt idx="293">
                  <c:v>11.165489986075434</c:v>
                </c:pt>
                <c:pt idx="294">
                  <c:v>11.165489986075434</c:v>
                </c:pt>
                <c:pt idx="295">
                  <c:v>11.165489986075434</c:v>
                </c:pt>
                <c:pt idx="296">
                  <c:v>11.165489986075434</c:v>
                </c:pt>
                <c:pt idx="297">
                  <c:v>11.165489986075434</c:v>
                </c:pt>
                <c:pt idx="298">
                  <c:v>11.165489986075434</c:v>
                </c:pt>
                <c:pt idx="299">
                  <c:v>11.165489986075434</c:v>
                </c:pt>
                <c:pt idx="300">
                  <c:v>11.165489986075434</c:v>
                </c:pt>
                <c:pt idx="301">
                  <c:v>11.165489986075434</c:v>
                </c:pt>
                <c:pt idx="302">
                  <c:v>11.165489986075434</c:v>
                </c:pt>
                <c:pt idx="303">
                  <c:v>11.165489986075434</c:v>
                </c:pt>
                <c:pt idx="304">
                  <c:v>11.165489986075434</c:v>
                </c:pt>
                <c:pt idx="305">
                  <c:v>11.165489986075434</c:v>
                </c:pt>
                <c:pt idx="306">
                  <c:v>11.165489986075434</c:v>
                </c:pt>
                <c:pt idx="307">
                  <c:v>11.165489986075434</c:v>
                </c:pt>
                <c:pt idx="308">
                  <c:v>11.165489986075434</c:v>
                </c:pt>
                <c:pt idx="309">
                  <c:v>11.165489986075434</c:v>
                </c:pt>
                <c:pt idx="310">
                  <c:v>11.165489986075434</c:v>
                </c:pt>
                <c:pt idx="311">
                  <c:v>11.165489986075434</c:v>
                </c:pt>
                <c:pt idx="312">
                  <c:v>11.165489986075434</c:v>
                </c:pt>
                <c:pt idx="313">
                  <c:v>11.165489986075434</c:v>
                </c:pt>
                <c:pt idx="314">
                  <c:v>11.165489986075434</c:v>
                </c:pt>
                <c:pt idx="315">
                  <c:v>11.165489986075434</c:v>
                </c:pt>
                <c:pt idx="316">
                  <c:v>11.165489986075434</c:v>
                </c:pt>
                <c:pt idx="317">
                  <c:v>11.165489986075434</c:v>
                </c:pt>
                <c:pt idx="318">
                  <c:v>11.165489986075434</c:v>
                </c:pt>
                <c:pt idx="319">
                  <c:v>11.165489986075434</c:v>
                </c:pt>
                <c:pt idx="320">
                  <c:v>11.165489986075434</c:v>
                </c:pt>
                <c:pt idx="321">
                  <c:v>11.165489986075434</c:v>
                </c:pt>
                <c:pt idx="322">
                  <c:v>11.165489986075434</c:v>
                </c:pt>
                <c:pt idx="323">
                  <c:v>11.165489986075434</c:v>
                </c:pt>
                <c:pt idx="324">
                  <c:v>11.165489986075434</c:v>
                </c:pt>
                <c:pt idx="325">
                  <c:v>11.165489986075434</c:v>
                </c:pt>
                <c:pt idx="326">
                  <c:v>11.165489986075434</c:v>
                </c:pt>
                <c:pt idx="327">
                  <c:v>11.165489986075434</c:v>
                </c:pt>
                <c:pt idx="328">
                  <c:v>11.165489986075434</c:v>
                </c:pt>
                <c:pt idx="329">
                  <c:v>11.165489986075434</c:v>
                </c:pt>
                <c:pt idx="330">
                  <c:v>11.165489986075434</c:v>
                </c:pt>
                <c:pt idx="331">
                  <c:v>11.165489986075434</c:v>
                </c:pt>
                <c:pt idx="332">
                  <c:v>11.165489986075434</c:v>
                </c:pt>
                <c:pt idx="333">
                  <c:v>11.165489986075434</c:v>
                </c:pt>
                <c:pt idx="334">
                  <c:v>11.165489986075434</c:v>
                </c:pt>
                <c:pt idx="335">
                  <c:v>11.165489986075434</c:v>
                </c:pt>
                <c:pt idx="336">
                  <c:v>11.165489986075434</c:v>
                </c:pt>
                <c:pt idx="337">
                  <c:v>11.165489986075434</c:v>
                </c:pt>
                <c:pt idx="338">
                  <c:v>11.165489986075434</c:v>
                </c:pt>
                <c:pt idx="339">
                  <c:v>11.165489986075434</c:v>
                </c:pt>
                <c:pt idx="340">
                  <c:v>11.165489986075434</c:v>
                </c:pt>
                <c:pt idx="341">
                  <c:v>11.165489986075434</c:v>
                </c:pt>
                <c:pt idx="342">
                  <c:v>11.165489986075434</c:v>
                </c:pt>
                <c:pt idx="343">
                  <c:v>11.165489986075434</c:v>
                </c:pt>
                <c:pt idx="344">
                  <c:v>11.165489986075434</c:v>
                </c:pt>
                <c:pt idx="345">
                  <c:v>11.165489986075434</c:v>
                </c:pt>
                <c:pt idx="346">
                  <c:v>11.165489986075434</c:v>
                </c:pt>
                <c:pt idx="347">
                  <c:v>11.165489986075434</c:v>
                </c:pt>
                <c:pt idx="348">
                  <c:v>11.165489986075434</c:v>
                </c:pt>
                <c:pt idx="349">
                  <c:v>11.165489986075434</c:v>
                </c:pt>
                <c:pt idx="350">
                  <c:v>11.165489986075434</c:v>
                </c:pt>
                <c:pt idx="351">
                  <c:v>11.165489986075434</c:v>
                </c:pt>
                <c:pt idx="352">
                  <c:v>11.165489986075434</c:v>
                </c:pt>
                <c:pt idx="353">
                  <c:v>11.165489986075434</c:v>
                </c:pt>
                <c:pt idx="354">
                  <c:v>11.165489986075434</c:v>
                </c:pt>
                <c:pt idx="355">
                  <c:v>11.165489986075434</c:v>
                </c:pt>
                <c:pt idx="356">
                  <c:v>11.165489986075434</c:v>
                </c:pt>
                <c:pt idx="357">
                  <c:v>11.165489986075434</c:v>
                </c:pt>
                <c:pt idx="358">
                  <c:v>11.165489986075434</c:v>
                </c:pt>
                <c:pt idx="359">
                  <c:v>11.165489986075434</c:v>
                </c:pt>
                <c:pt idx="360">
                  <c:v>11.165489986075434</c:v>
                </c:pt>
                <c:pt idx="361">
                  <c:v>11.165489986075434</c:v>
                </c:pt>
                <c:pt idx="362">
                  <c:v>11.165489986075434</c:v>
                </c:pt>
                <c:pt idx="363">
                  <c:v>11.165489986075434</c:v>
                </c:pt>
                <c:pt idx="364">
                  <c:v>11.165489986075434</c:v>
                </c:pt>
                <c:pt idx="365">
                  <c:v>11.165489986075434</c:v>
                </c:pt>
                <c:pt idx="366">
                  <c:v>11.165489986075434</c:v>
                </c:pt>
                <c:pt idx="367">
                  <c:v>11.165489986075434</c:v>
                </c:pt>
                <c:pt idx="368">
                  <c:v>11.165489986075434</c:v>
                </c:pt>
                <c:pt idx="369">
                  <c:v>11.165489986075434</c:v>
                </c:pt>
                <c:pt idx="370">
                  <c:v>11.165489986075434</c:v>
                </c:pt>
                <c:pt idx="371">
                  <c:v>11.165489986075434</c:v>
                </c:pt>
                <c:pt idx="372">
                  <c:v>11.165489986075434</c:v>
                </c:pt>
                <c:pt idx="373">
                  <c:v>11.165489986075434</c:v>
                </c:pt>
                <c:pt idx="374">
                  <c:v>11.165489986075434</c:v>
                </c:pt>
                <c:pt idx="375">
                  <c:v>11.165489986075434</c:v>
                </c:pt>
                <c:pt idx="376">
                  <c:v>11.165489986075434</c:v>
                </c:pt>
                <c:pt idx="377">
                  <c:v>11.165489986075434</c:v>
                </c:pt>
                <c:pt idx="378">
                  <c:v>11.165489986075434</c:v>
                </c:pt>
                <c:pt idx="379">
                  <c:v>11.165489986075434</c:v>
                </c:pt>
                <c:pt idx="380">
                  <c:v>11.165489986075434</c:v>
                </c:pt>
                <c:pt idx="381">
                  <c:v>11.165489986075434</c:v>
                </c:pt>
                <c:pt idx="382">
                  <c:v>11.165489986075434</c:v>
                </c:pt>
                <c:pt idx="383">
                  <c:v>11.165489986075434</c:v>
                </c:pt>
                <c:pt idx="384">
                  <c:v>11.165489986075434</c:v>
                </c:pt>
                <c:pt idx="385">
                  <c:v>11.165489986075434</c:v>
                </c:pt>
                <c:pt idx="386">
                  <c:v>11.165489986075434</c:v>
                </c:pt>
                <c:pt idx="387">
                  <c:v>11.165489986075434</c:v>
                </c:pt>
                <c:pt idx="388">
                  <c:v>11.165489986075434</c:v>
                </c:pt>
                <c:pt idx="389">
                  <c:v>11.165489986075434</c:v>
                </c:pt>
                <c:pt idx="390">
                  <c:v>11.165489986075434</c:v>
                </c:pt>
                <c:pt idx="391">
                  <c:v>11.165489986075434</c:v>
                </c:pt>
                <c:pt idx="392">
                  <c:v>11.165489986075434</c:v>
                </c:pt>
                <c:pt idx="393">
                  <c:v>11.165489986075434</c:v>
                </c:pt>
                <c:pt idx="394">
                  <c:v>11.165489986075434</c:v>
                </c:pt>
                <c:pt idx="395">
                  <c:v>11.165489986075434</c:v>
                </c:pt>
                <c:pt idx="396">
                  <c:v>11.165489986075434</c:v>
                </c:pt>
                <c:pt idx="397">
                  <c:v>11.165489986075434</c:v>
                </c:pt>
                <c:pt idx="398">
                  <c:v>11.165489986075434</c:v>
                </c:pt>
                <c:pt idx="399">
                  <c:v>11.165489986075434</c:v>
                </c:pt>
                <c:pt idx="400">
                  <c:v>11.165489986075434</c:v>
                </c:pt>
                <c:pt idx="401">
                  <c:v>11.165489986075434</c:v>
                </c:pt>
                <c:pt idx="402">
                  <c:v>11.165489986075434</c:v>
                </c:pt>
                <c:pt idx="403">
                  <c:v>11.165489986075434</c:v>
                </c:pt>
                <c:pt idx="404">
                  <c:v>11.165489986075434</c:v>
                </c:pt>
                <c:pt idx="405">
                  <c:v>11.165489986075434</c:v>
                </c:pt>
                <c:pt idx="406">
                  <c:v>11.165489986075434</c:v>
                </c:pt>
                <c:pt idx="407">
                  <c:v>11.165489986075434</c:v>
                </c:pt>
                <c:pt idx="408">
                  <c:v>11.165489986075434</c:v>
                </c:pt>
                <c:pt idx="409">
                  <c:v>11.165489986075434</c:v>
                </c:pt>
                <c:pt idx="410">
                  <c:v>11.165489986075434</c:v>
                </c:pt>
                <c:pt idx="411">
                  <c:v>11.165489986075434</c:v>
                </c:pt>
                <c:pt idx="412">
                  <c:v>11.165489986075434</c:v>
                </c:pt>
                <c:pt idx="413">
                  <c:v>11.165489986075434</c:v>
                </c:pt>
                <c:pt idx="414">
                  <c:v>11.165489986075434</c:v>
                </c:pt>
                <c:pt idx="415">
                  <c:v>11.165489986075434</c:v>
                </c:pt>
                <c:pt idx="416">
                  <c:v>11.165489986075434</c:v>
                </c:pt>
                <c:pt idx="417">
                  <c:v>11.165489986075434</c:v>
                </c:pt>
                <c:pt idx="418">
                  <c:v>11.165489986075434</c:v>
                </c:pt>
                <c:pt idx="419">
                  <c:v>11.165489986075434</c:v>
                </c:pt>
                <c:pt idx="420">
                  <c:v>11.165489986075434</c:v>
                </c:pt>
                <c:pt idx="421">
                  <c:v>11.165489986075434</c:v>
                </c:pt>
                <c:pt idx="422">
                  <c:v>11.165489986075434</c:v>
                </c:pt>
                <c:pt idx="423">
                  <c:v>11.165489986075434</c:v>
                </c:pt>
                <c:pt idx="424">
                  <c:v>11.165489986075434</c:v>
                </c:pt>
                <c:pt idx="425">
                  <c:v>11.165489986075434</c:v>
                </c:pt>
                <c:pt idx="426">
                  <c:v>11.165489986075434</c:v>
                </c:pt>
                <c:pt idx="427">
                  <c:v>11.165489986075434</c:v>
                </c:pt>
                <c:pt idx="428">
                  <c:v>11.165489986075434</c:v>
                </c:pt>
                <c:pt idx="429">
                  <c:v>11.165489986075434</c:v>
                </c:pt>
                <c:pt idx="430">
                  <c:v>11.165489986075434</c:v>
                </c:pt>
                <c:pt idx="431">
                  <c:v>11.165489986075434</c:v>
                </c:pt>
                <c:pt idx="432">
                  <c:v>11.165489986075434</c:v>
                </c:pt>
                <c:pt idx="433">
                  <c:v>11.165489986075434</c:v>
                </c:pt>
                <c:pt idx="434">
                  <c:v>11.165489986075434</c:v>
                </c:pt>
                <c:pt idx="435">
                  <c:v>11.165489986075434</c:v>
                </c:pt>
                <c:pt idx="436">
                  <c:v>11.165489986075434</c:v>
                </c:pt>
                <c:pt idx="437">
                  <c:v>11.165489986075434</c:v>
                </c:pt>
                <c:pt idx="438">
                  <c:v>11.165489986075434</c:v>
                </c:pt>
                <c:pt idx="439">
                  <c:v>11.165489986075434</c:v>
                </c:pt>
                <c:pt idx="440">
                  <c:v>11.165489986075434</c:v>
                </c:pt>
                <c:pt idx="441">
                  <c:v>11.165489986075434</c:v>
                </c:pt>
                <c:pt idx="442">
                  <c:v>11.165489986075434</c:v>
                </c:pt>
                <c:pt idx="443">
                  <c:v>11.165489986075434</c:v>
                </c:pt>
                <c:pt idx="444">
                  <c:v>11.165489986075434</c:v>
                </c:pt>
                <c:pt idx="445">
                  <c:v>11.165489986075434</c:v>
                </c:pt>
                <c:pt idx="446">
                  <c:v>11.165489986075434</c:v>
                </c:pt>
                <c:pt idx="447">
                  <c:v>11.165489986075434</c:v>
                </c:pt>
                <c:pt idx="448">
                  <c:v>11.165489986075434</c:v>
                </c:pt>
                <c:pt idx="449">
                  <c:v>11.165489986075434</c:v>
                </c:pt>
                <c:pt idx="450">
                  <c:v>11.165489986075434</c:v>
                </c:pt>
                <c:pt idx="451">
                  <c:v>11.165489986075434</c:v>
                </c:pt>
                <c:pt idx="452">
                  <c:v>11.165489986075434</c:v>
                </c:pt>
                <c:pt idx="453">
                  <c:v>11.165489986075434</c:v>
                </c:pt>
                <c:pt idx="454">
                  <c:v>11.165489986075434</c:v>
                </c:pt>
                <c:pt idx="455">
                  <c:v>11.165489986075434</c:v>
                </c:pt>
                <c:pt idx="456">
                  <c:v>11.165489986075434</c:v>
                </c:pt>
                <c:pt idx="457">
                  <c:v>11.165489986075434</c:v>
                </c:pt>
                <c:pt idx="458">
                  <c:v>11.165489986075434</c:v>
                </c:pt>
                <c:pt idx="459">
                  <c:v>11.165489986075434</c:v>
                </c:pt>
                <c:pt idx="460">
                  <c:v>11.165489986075434</c:v>
                </c:pt>
                <c:pt idx="461">
                  <c:v>11.165489986075434</c:v>
                </c:pt>
                <c:pt idx="462">
                  <c:v>11.165489986075434</c:v>
                </c:pt>
                <c:pt idx="463">
                  <c:v>11.165489986075434</c:v>
                </c:pt>
                <c:pt idx="464">
                  <c:v>11.165489986075434</c:v>
                </c:pt>
                <c:pt idx="465">
                  <c:v>11.165489986075434</c:v>
                </c:pt>
                <c:pt idx="466">
                  <c:v>11.165489986075434</c:v>
                </c:pt>
                <c:pt idx="467">
                  <c:v>11.165489986075434</c:v>
                </c:pt>
                <c:pt idx="468">
                  <c:v>11.165489986075434</c:v>
                </c:pt>
                <c:pt idx="469">
                  <c:v>11.165489986075434</c:v>
                </c:pt>
                <c:pt idx="470">
                  <c:v>11.165489986075434</c:v>
                </c:pt>
                <c:pt idx="471">
                  <c:v>11.165489986075434</c:v>
                </c:pt>
                <c:pt idx="472">
                  <c:v>11.165489986075434</c:v>
                </c:pt>
                <c:pt idx="473">
                  <c:v>11.165489986075434</c:v>
                </c:pt>
                <c:pt idx="474">
                  <c:v>11.165489986075434</c:v>
                </c:pt>
                <c:pt idx="475">
                  <c:v>11.165489986075434</c:v>
                </c:pt>
                <c:pt idx="476">
                  <c:v>11.165489986075434</c:v>
                </c:pt>
                <c:pt idx="477">
                  <c:v>11.165489986075434</c:v>
                </c:pt>
                <c:pt idx="478">
                  <c:v>11.165489986075434</c:v>
                </c:pt>
                <c:pt idx="479">
                  <c:v>11.165489986075434</c:v>
                </c:pt>
                <c:pt idx="480">
                  <c:v>11.165489986075434</c:v>
                </c:pt>
                <c:pt idx="481">
                  <c:v>11.165489986075434</c:v>
                </c:pt>
                <c:pt idx="482">
                  <c:v>11.165489986075434</c:v>
                </c:pt>
                <c:pt idx="483">
                  <c:v>11.165489986075434</c:v>
                </c:pt>
                <c:pt idx="484">
                  <c:v>11.165489986075434</c:v>
                </c:pt>
                <c:pt idx="485">
                  <c:v>11.165489986075434</c:v>
                </c:pt>
                <c:pt idx="486">
                  <c:v>11.165489986075434</c:v>
                </c:pt>
                <c:pt idx="487">
                  <c:v>11.165489986075434</c:v>
                </c:pt>
                <c:pt idx="488">
                  <c:v>11.165489986075434</c:v>
                </c:pt>
                <c:pt idx="489">
                  <c:v>11.165489986075434</c:v>
                </c:pt>
                <c:pt idx="490">
                  <c:v>11.165489986075434</c:v>
                </c:pt>
                <c:pt idx="491">
                  <c:v>11.165489986075434</c:v>
                </c:pt>
                <c:pt idx="492">
                  <c:v>11.165489986075434</c:v>
                </c:pt>
                <c:pt idx="493">
                  <c:v>11.165489986075434</c:v>
                </c:pt>
                <c:pt idx="494">
                  <c:v>11.165489986075434</c:v>
                </c:pt>
                <c:pt idx="495">
                  <c:v>11.165489986075434</c:v>
                </c:pt>
                <c:pt idx="496">
                  <c:v>11.165489986075434</c:v>
                </c:pt>
                <c:pt idx="497">
                  <c:v>11.165489986075434</c:v>
                </c:pt>
                <c:pt idx="498">
                  <c:v>11.165489986075434</c:v>
                </c:pt>
                <c:pt idx="499">
                  <c:v>11.165489986075434</c:v>
                </c:pt>
                <c:pt idx="500">
                  <c:v>11.165489986075434</c:v>
                </c:pt>
                <c:pt idx="501">
                  <c:v>11.165489986075434</c:v>
                </c:pt>
                <c:pt idx="502">
                  <c:v>11.165489986075434</c:v>
                </c:pt>
                <c:pt idx="503">
                  <c:v>11.165489986075434</c:v>
                </c:pt>
                <c:pt idx="504">
                  <c:v>11.165489986075434</c:v>
                </c:pt>
                <c:pt idx="505">
                  <c:v>11.165489986075434</c:v>
                </c:pt>
                <c:pt idx="506">
                  <c:v>11.165489986075434</c:v>
                </c:pt>
                <c:pt idx="507">
                  <c:v>11.165489986075434</c:v>
                </c:pt>
                <c:pt idx="508">
                  <c:v>11.165489986075434</c:v>
                </c:pt>
                <c:pt idx="509">
                  <c:v>11.165489986075434</c:v>
                </c:pt>
                <c:pt idx="510">
                  <c:v>11.165489986075434</c:v>
                </c:pt>
                <c:pt idx="511">
                  <c:v>11.165489986075434</c:v>
                </c:pt>
                <c:pt idx="512">
                  <c:v>11.165489986075434</c:v>
                </c:pt>
                <c:pt idx="513">
                  <c:v>11.165489986075434</c:v>
                </c:pt>
                <c:pt idx="514">
                  <c:v>11.165489986075434</c:v>
                </c:pt>
                <c:pt idx="515">
                  <c:v>11.165489986075434</c:v>
                </c:pt>
                <c:pt idx="516">
                  <c:v>11.165489986075434</c:v>
                </c:pt>
                <c:pt idx="517">
                  <c:v>11.165489986075434</c:v>
                </c:pt>
                <c:pt idx="518">
                  <c:v>11.165489986075434</c:v>
                </c:pt>
                <c:pt idx="519">
                  <c:v>11.165489986075434</c:v>
                </c:pt>
                <c:pt idx="520">
                  <c:v>11.165489986075434</c:v>
                </c:pt>
                <c:pt idx="521">
                  <c:v>11.165489986075434</c:v>
                </c:pt>
                <c:pt idx="522">
                  <c:v>11.165489986075434</c:v>
                </c:pt>
                <c:pt idx="523">
                  <c:v>11.165489986075434</c:v>
                </c:pt>
                <c:pt idx="524">
                  <c:v>11.165489986075434</c:v>
                </c:pt>
                <c:pt idx="525">
                  <c:v>11.165489986075434</c:v>
                </c:pt>
                <c:pt idx="526">
                  <c:v>11.165489986075434</c:v>
                </c:pt>
                <c:pt idx="527">
                  <c:v>11.165489986075434</c:v>
                </c:pt>
                <c:pt idx="528">
                  <c:v>11.165489986075434</c:v>
                </c:pt>
                <c:pt idx="529">
                  <c:v>11.165489986075434</c:v>
                </c:pt>
                <c:pt idx="530">
                  <c:v>11.165489986075434</c:v>
                </c:pt>
                <c:pt idx="531">
                  <c:v>11.165489986075434</c:v>
                </c:pt>
                <c:pt idx="532">
                  <c:v>11.165489986075434</c:v>
                </c:pt>
                <c:pt idx="533">
                  <c:v>11.165489986075434</c:v>
                </c:pt>
                <c:pt idx="534">
                  <c:v>11.165489986075434</c:v>
                </c:pt>
                <c:pt idx="535">
                  <c:v>11.165489986075434</c:v>
                </c:pt>
                <c:pt idx="536">
                  <c:v>11.165489986075434</c:v>
                </c:pt>
                <c:pt idx="537">
                  <c:v>11.165489986075434</c:v>
                </c:pt>
                <c:pt idx="538">
                  <c:v>11.165489986075434</c:v>
                </c:pt>
                <c:pt idx="539">
                  <c:v>11.165489986075434</c:v>
                </c:pt>
                <c:pt idx="540">
                  <c:v>11.165489986075434</c:v>
                </c:pt>
                <c:pt idx="541">
                  <c:v>11.165489986075434</c:v>
                </c:pt>
                <c:pt idx="542">
                  <c:v>11.165489986075434</c:v>
                </c:pt>
                <c:pt idx="543">
                  <c:v>11.165489986075434</c:v>
                </c:pt>
                <c:pt idx="544">
                  <c:v>11.165489986075434</c:v>
                </c:pt>
                <c:pt idx="545">
                  <c:v>11.165489986075434</c:v>
                </c:pt>
                <c:pt idx="546">
                  <c:v>11.165489986075434</c:v>
                </c:pt>
                <c:pt idx="547">
                  <c:v>11.165489986075434</c:v>
                </c:pt>
                <c:pt idx="548">
                  <c:v>11.165489986075434</c:v>
                </c:pt>
                <c:pt idx="549">
                  <c:v>11.165489986075434</c:v>
                </c:pt>
                <c:pt idx="550">
                  <c:v>11.165489986075434</c:v>
                </c:pt>
                <c:pt idx="551">
                  <c:v>11.165489986075434</c:v>
                </c:pt>
                <c:pt idx="552">
                  <c:v>11.165489986075434</c:v>
                </c:pt>
                <c:pt idx="553">
                  <c:v>11.165489986075434</c:v>
                </c:pt>
                <c:pt idx="554">
                  <c:v>11.165489986075434</c:v>
                </c:pt>
                <c:pt idx="555">
                  <c:v>11.165489986075434</c:v>
                </c:pt>
                <c:pt idx="556">
                  <c:v>11.165489986075434</c:v>
                </c:pt>
                <c:pt idx="557">
                  <c:v>11.165489986075434</c:v>
                </c:pt>
                <c:pt idx="558">
                  <c:v>11.165489986075434</c:v>
                </c:pt>
                <c:pt idx="559">
                  <c:v>11.165489986075434</c:v>
                </c:pt>
                <c:pt idx="560">
                  <c:v>11.165489986075434</c:v>
                </c:pt>
                <c:pt idx="561">
                  <c:v>11.165489986075434</c:v>
                </c:pt>
                <c:pt idx="562">
                  <c:v>11.165489986075434</c:v>
                </c:pt>
                <c:pt idx="563">
                  <c:v>11.165489986075434</c:v>
                </c:pt>
                <c:pt idx="564">
                  <c:v>11.165489986075434</c:v>
                </c:pt>
                <c:pt idx="565">
                  <c:v>11.165489986075434</c:v>
                </c:pt>
                <c:pt idx="566">
                  <c:v>11.165489986075434</c:v>
                </c:pt>
                <c:pt idx="567">
                  <c:v>11.165489986075434</c:v>
                </c:pt>
                <c:pt idx="568">
                  <c:v>11.165489986075434</c:v>
                </c:pt>
                <c:pt idx="569">
                  <c:v>11.165489986075434</c:v>
                </c:pt>
                <c:pt idx="570">
                  <c:v>11.165489986075434</c:v>
                </c:pt>
                <c:pt idx="571">
                  <c:v>11.165489986075434</c:v>
                </c:pt>
                <c:pt idx="572">
                  <c:v>11.165489986075434</c:v>
                </c:pt>
                <c:pt idx="573">
                  <c:v>11.165489986075434</c:v>
                </c:pt>
                <c:pt idx="574">
                  <c:v>11.165489986075434</c:v>
                </c:pt>
                <c:pt idx="575">
                  <c:v>11.165489986075434</c:v>
                </c:pt>
                <c:pt idx="576">
                  <c:v>11.165489986075434</c:v>
                </c:pt>
                <c:pt idx="577">
                  <c:v>11.165489986075434</c:v>
                </c:pt>
                <c:pt idx="578">
                  <c:v>11.165489986075434</c:v>
                </c:pt>
                <c:pt idx="579">
                  <c:v>11.165489986075434</c:v>
                </c:pt>
                <c:pt idx="580">
                  <c:v>11.165489986075434</c:v>
                </c:pt>
                <c:pt idx="581">
                  <c:v>11.165489986075434</c:v>
                </c:pt>
                <c:pt idx="582">
                  <c:v>11.165489986075434</c:v>
                </c:pt>
                <c:pt idx="583">
                  <c:v>11.165489986075434</c:v>
                </c:pt>
                <c:pt idx="584">
                  <c:v>11.165489986075434</c:v>
                </c:pt>
                <c:pt idx="585">
                  <c:v>11.165489986075434</c:v>
                </c:pt>
                <c:pt idx="586">
                  <c:v>11.165489986075434</c:v>
                </c:pt>
                <c:pt idx="587">
                  <c:v>11.165489986075434</c:v>
                </c:pt>
                <c:pt idx="588">
                  <c:v>11.165489986075434</c:v>
                </c:pt>
                <c:pt idx="589">
                  <c:v>11.165489986075434</c:v>
                </c:pt>
                <c:pt idx="590">
                  <c:v>11.165489986075434</c:v>
                </c:pt>
                <c:pt idx="591">
                  <c:v>11.165489986075434</c:v>
                </c:pt>
                <c:pt idx="592">
                  <c:v>11.165489986075434</c:v>
                </c:pt>
                <c:pt idx="593">
                  <c:v>11.165489986075434</c:v>
                </c:pt>
                <c:pt idx="594">
                  <c:v>11.165489986075434</c:v>
                </c:pt>
                <c:pt idx="595">
                  <c:v>11.165489986075434</c:v>
                </c:pt>
                <c:pt idx="596">
                  <c:v>11.165489986075434</c:v>
                </c:pt>
                <c:pt idx="597">
                  <c:v>11.165489986075434</c:v>
                </c:pt>
                <c:pt idx="598">
                  <c:v>11.165489986075434</c:v>
                </c:pt>
                <c:pt idx="599">
                  <c:v>11.165489986075434</c:v>
                </c:pt>
                <c:pt idx="600">
                  <c:v>11.165489986075434</c:v>
                </c:pt>
                <c:pt idx="601">
                  <c:v>11.165489986075434</c:v>
                </c:pt>
                <c:pt idx="602">
                  <c:v>11.165489986075434</c:v>
                </c:pt>
                <c:pt idx="603">
                  <c:v>11.165489986075434</c:v>
                </c:pt>
                <c:pt idx="604">
                  <c:v>11.165489986075434</c:v>
                </c:pt>
                <c:pt idx="605">
                  <c:v>11.165489986075434</c:v>
                </c:pt>
                <c:pt idx="606">
                  <c:v>11.165489986075434</c:v>
                </c:pt>
                <c:pt idx="607">
                  <c:v>11.165489986075434</c:v>
                </c:pt>
                <c:pt idx="608">
                  <c:v>11.165489986075434</c:v>
                </c:pt>
                <c:pt idx="609">
                  <c:v>11.165489986075434</c:v>
                </c:pt>
                <c:pt idx="610">
                  <c:v>11.165489986075434</c:v>
                </c:pt>
                <c:pt idx="611">
                  <c:v>11.165489986075434</c:v>
                </c:pt>
                <c:pt idx="612">
                  <c:v>11.165489986075434</c:v>
                </c:pt>
                <c:pt idx="613">
                  <c:v>11.165489986075434</c:v>
                </c:pt>
                <c:pt idx="614">
                  <c:v>11.165489986075434</c:v>
                </c:pt>
                <c:pt idx="615">
                  <c:v>11.165489986075434</c:v>
                </c:pt>
                <c:pt idx="616">
                  <c:v>11.165489986075434</c:v>
                </c:pt>
                <c:pt idx="617">
                  <c:v>11.165489986075434</c:v>
                </c:pt>
                <c:pt idx="618">
                  <c:v>11.165489986075434</c:v>
                </c:pt>
                <c:pt idx="619">
                  <c:v>11.165489986075434</c:v>
                </c:pt>
                <c:pt idx="620">
                  <c:v>11.165489986075434</c:v>
                </c:pt>
                <c:pt idx="621">
                  <c:v>11.165489986075434</c:v>
                </c:pt>
                <c:pt idx="622">
                  <c:v>11.165489986075434</c:v>
                </c:pt>
                <c:pt idx="623">
                  <c:v>11.165489986075434</c:v>
                </c:pt>
                <c:pt idx="624">
                  <c:v>11.165489986075434</c:v>
                </c:pt>
                <c:pt idx="625">
                  <c:v>11.165489986075434</c:v>
                </c:pt>
                <c:pt idx="626">
                  <c:v>11.165489986075434</c:v>
                </c:pt>
                <c:pt idx="627">
                  <c:v>11.165489986075434</c:v>
                </c:pt>
                <c:pt idx="628">
                  <c:v>11.165489986075434</c:v>
                </c:pt>
                <c:pt idx="629">
                  <c:v>11.165489986075434</c:v>
                </c:pt>
                <c:pt idx="630">
                  <c:v>11.165489986075434</c:v>
                </c:pt>
                <c:pt idx="631">
                  <c:v>11.165489986075434</c:v>
                </c:pt>
                <c:pt idx="632">
                  <c:v>11.165489986075434</c:v>
                </c:pt>
                <c:pt idx="633">
                  <c:v>11.165489986075434</c:v>
                </c:pt>
                <c:pt idx="634">
                  <c:v>11.165489986075434</c:v>
                </c:pt>
                <c:pt idx="635">
                  <c:v>11.165489986075434</c:v>
                </c:pt>
                <c:pt idx="636">
                  <c:v>11.165489986075434</c:v>
                </c:pt>
                <c:pt idx="637">
                  <c:v>11.165489986075434</c:v>
                </c:pt>
                <c:pt idx="638">
                  <c:v>11.165489986075434</c:v>
                </c:pt>
                <c:pt idx="639">
                  <c:v>11.165489986075434</c:v>
                </c:pt>
                <c:pt idx="640">
                  <c:v>11.165489986075434</c:v>
                </c:pt>
                <c:pt idx="641">
                  <c:v>11.165489986075434</c:v>
                </c:pt>
                <c:pt idx="642">
                  <c:v>11.165489986075434</c:v>
                </c:pt>
                <c:pt idx="643">
                  <c:v>11.165489986075434</c:v>
                </c:pt>
                <c:pt idx="644">
                  <c:v>11.165489986075434</c:v>
                </c:pt>
                <c:pt idx="645">
                  <c:v>11.165489986075434</c:v>
                </c:pt>
                <c:pt idx="646">
                  <c:v>11.165489986075434</c:v>
                </c:pt>
                <c:pt idx="647">
                  <c:v>11.165489986075434</c:v>
                </c:pt>
                <c:pt idx="648">
                  <c:v>11.165489986075434</c:v>
                </c:pt>
                <c:pt idx="649">
                  <c:v>11.165489986075434</c:v>
                </c:pt>
                <c:pt idx="650">
                  <c:v>11.165489986075434</c:v>
                </c:pt>
                <c:pt idx="651">
                  <c:v>11.165489986075434</c:v>
                </c:pt>
                <c:pt idx="652">
                  <c:v>11.165489986075434</c:v>
                </c:pt>
                <c:pt idx="653">
                  <c:v>11.165489986075434</c:v>
                </c:pt>
                <c:pt idx="654">
                  <c:v>11.165489986075434</c:v>
                </c:pt>
                <c:pt idx="655">
                  <c:v>11.165489986075434</c:v>
                </c:pt>
                <c:pt idx="656">
                  <c:v>11.165489986075434</c:v>
                </c:pt>
                <c:pt idx="657">
                  <c:v>11.165489986075434</c:v>
                </c:pt>
                <c:pt idx="658">
                  <c:v>11.165489986075434</c:v>
                </c:pt>
                <c:pt idx="659">
                  <c:v>11.165489986075434</c:v>
                </c:pt>
                <c:pt idx="660">
                  <c:v>11.165489986075434</c:v>
                </c:pt>
                <c:pt idx="661">
                  <c:v>11.165489986075434</c:v>
                </c:pt>
                <c:pt idx="662">
                  <c:v>11.165489986075434</c:v>
                </c:pt>
                <c:pt idx="663">
                  <c:v>11.165489986075434</c:v>
                </c:pt>
                <c:pt idx="664">
                  <c:v>11.165489986075434</c:v>
                </c:pt>
                <c:pt idx="665">
                  <c:v>11.165489986075434</c:v>
                </c:pt>
                <c:pt idx="666">
                  <c:v>11.165489986075434</c:v>
                </c:pt>
                <c:pt idx="667">
                  <c:v>11.165489986075434</c:v>
                </c:pt>
                <c:pt idx="668">
                  <c:v>11.165489986075434</c:v>
                </c:pt>
                <c:pt idx="669">
                  <c:v>11.165489986075434</c:v>
                </c:pt>
                <c:pt idx="670">
                  <c:v>11.165489986075434</c:v>
                </c:pt>
                <c:pt idx="671">
                  <c:v>11.165489986075434</c:v>
                </c:pt>
                <c:pt idx="672">
                  <c:v>11.165489986075434</c:v>
                </c:pt>
                <c:pt idx="673">
                  <c:v>11.165489986075434</c:v>
                </c:pt>
                <c:pt idx="674">
                  <c:v>11.165489986075434</c:v>
                </c:pt>
                <c:pt idx="675">
                  <c:v>11.165489986075434</c:v>
                </c:pt>
                <c:pt idx="676">
                  <c:v>11.165489986075434</c:v>
                </c:pt>
                <c:pt idx="677">
                  <c:v>11.165489986075434</c:v>
                </c:pt>
                <c:pt idx="678">
                  <c:v>11.165489986075434</c:v>
                </c:pt>
                <c:pt idx="679">
                  <c:v>11.165489986075434</c:v>
                </c:pt>
                <c:pt idx="680">
                  <c:v>11.165489986075434</c:v>
                </c:pt>
                <c:pt idx="681">
                  <c:v>11.165489986075434</c:v>
                </c:pt>
                <c:pt idx="682">
                  <c:v>11.165489986075434</c:v>
                </c:pt>
                <c:pt idx="683">
                  <c:v>11.165489986075434</c:v>
                </c:pt>
                <c:pt idx="684">
                  <c:v>11.165489986075434</c:v>
                </c:pt>
                <c:pt idx="685">
                  <c:v>11.165489986075434</c:v>
                </c:pt>
                <c:pt idx="686">
                  <c:v>11.165489986075434</c:v>
                </c:pt>
                <c:pt idx="687">
                  <c:v>11.165489986075434</c:v>
                </c:pt>
                <c:pt idx="688">
                  <c:v>11.165489986075434</c:v>
                </c:pt>
                <c:pt idx="689">
                  <c:v>11.165489986075434</c:v>
                </c:pt>
                <c:pt idx="690">
                  <c:v>11.165489986075434</c:v>
                </c:pt>
                <c:pt idx="691">
                  <c:v>11.165489986075434</c:v>
                </c:pt>
                <c:pt idx="692">
                  <c:v>11.165489986075434</c:v>
                </c:pt>
                <c:pt idx="693">
                  <c:v>11.165489986075434</c:v>
                </c:pt>
                <c:pt idx="694">
                  <c:v>11.165489986075434</c:v>
                </c:pt>
                <c:pt idx="695">
                  <c:v>11.165489986075434</c:v>
                </c:pt>
                <c:pt idx="696">
                  <c:v>11.165489986075434</c:v>
                </c:pt>
                <c:pt idx="697">
                  <c:v>11.165489986075434</c:v>
                </c:pt>
                <c:pt idx="698">
                  <c:v>11.165489986075434</c:v>
                </c:pt>
                <c:pt idx="699">
                  <c:v>11.165489986075434</c:v>
                </c:pt>
                <c:pt idx="700">
                  <c:v>11.165489986075434</c:v>
                </c:pt>
                <c:pt idx="701">
                  <c:v>11.165489986075434</c:v>
                </c:pt>
                <c:pt idx="702">
                  <c:v>11.165489986075434</c:v>
                </c:pt>
                <c:pt idx="703">
                  <c:v>11.165489986075434</c:v>
                </c:pt>
                <c:pt idx="704">
                  <c:v>11.165489986075434</c:v>
                </c:pt>
                <c:pt idx="705">
                  <c:v>11.165489986075434</c:v>
                </c:pt>
                <c:pt idx="706">
                  <c:v>11.165489986075434</c:v>
                </c:pt>
                <c:pt idx="707">
                  <c:v>11.165489986075434</c:v>
                </c:pt>
                <c:pt idx="708">
                  <c:v>11.165489986075434</c:v>
                </c:pt>
                <c:pt idx="709">
                  <c:v>11.165489986075434</c:v>
                </c:pt>
                <c:pt idx="710">
                  <c:v>11.165489986075434</c:v>
                </c:pt>
                <c:pt idx="711">
                  <c:v>11.165489986075434</c:v>
                </c:pt>
                <c:pt idx="712">
                  <c:v>11.165489986075434</c:v>
                </c:pt>
                <c:pt idx="713">
                  <c:v>11.165489986075434</c:v>
                </c:pt>
                <c:pt idx="714">
                  <c:v>11.165489986075434</c:v>
                </c:pt>
                <c:pt idx="715">
                  <c:v>11.165489986075434</c:v>
                </c:pt>
                <c:pt idx="716">
                  <c:v>11.165489986075434</c:v>
                </c:pt>
                <c:pt idx="717">
                  <c:v>11.165489986075434</c:v>
                </c:pt>
                <c:pt idx="718">
                  <c:v>11.165489986075434</c:v>
                </c:pt>
                <c:pt idx="719">
                  <c:v>11.165489986075434</c:v>
                </c:pt>
                <c:pt idx="720">
                  <c:v>11.165489986075434</c:v>
                </c:pt>
                <c:pt idx="721">
                  <c:v>11.165489986075434</c:v>
                </c:pt>
                <c:pt idx="722">
                  <c:v>11.165489986075434</c:v>
                </c:pt>
                <c:pt idx="723">
                  <c:v>11.165489986075434</c:v>
                </c:pt>
                <c:pt idx="724">
                  <c:v>11.165489986075434</c:v>
                </c:pt>
                <c:pt idx="725">
                  <c:v>11.165489986075434</c:v>
                </c:pt>
                <c:pt idx="726">
                  <c:v>11.165489986075434</c:v>
                </c:pt>
                <c:pt idx="727">
                  <c:v>11.165489986075434</c:v>
                </c:pt>
                <c:pt idx="728">
                  <c:v>11.165489986075434</c:v>
                </c:pt>
                <c:pt idx="729">
                  <c:v>11.165489986075434</c:v>
                </c:pt>
                <c:pt idx="730">
                  <c:v>11.165489986075434</c:v>
                </c:pt>
                <c:pt idx="731">
                  <c:v>11.165489986075434</c:v>
                </c:pt>
                <c:pt idx="732">
                  <c:v>11.165489986075434</c:v>
                </c:pt>
                <c:pt idx="733">
                  <c:v>11.165489986075434</c:v>
                </c:pt>
                <c:pt idx="734">
                  <c:v>11.165489986075434</c:v>
                </c:pt>
                <c:pt idx="735">
                  <c:v>11.165489986075434</c:v>
                </c:pt>
                <c:pt idx="736">
                  <c:v>11.165489986075434</c:v>
                </c:pt>
                <c:pt idx="737">
                  <c:v>11.165489986075434</c:v>
                </c:pt>
                <c:pt idx="738">
                  <c:v>11.165489986075434</c:v>
                </c:pt>
                <c:pt idx="739">
                  <c:v>11.165489986075434</c:v>
                </c:pt>
                <c:pt idx="740">
                  <c:v>11.165489986075434</c:v>
                </c:pt>
                <c:pt idx="741">
                  <c:v>11.165489986075434</c:v>
                </c:pt>
                <c:pt idx="742">
                  <c:v>11.165489986075434</c:v>
                </c:pt>
                <c:pt idx="743">
                  <c:v>11.165489986075434</c:v>
                </c:pt>
                <c:pt idx="744">
                  <c:v>11.165489986075434</c:v>
                </c:pt>
                <c:pt idx="745">
                  <c:v>11.165489986075434</c:v>
                </c:pt>
                <c:pt idx="746">
                  <c:v>11.165489986075434</c:v>
                </c:pt>
                <c:pt idx="747">
                  <c:v>11.165489986075434</c:v>
                </c:pt>
                <c:pt idx="748">
                  <c:v>11.165489986075434</c:v>
                </c:pt>
                <c:pt idx="749">
                  <c:v>11.165489986075434</c:v>
                </c:pt>
                <c:pt idx="750">
                  <c:v>11.165489986075434</c:v>
                </c:pt>
                <c:pt idx="751">
                  <c:v>11.165489986075434</c:v>
                </c:pt>
                <c:pt idx="752">
                  <c:v>11.165489986075434</c:v>
                </c:pt>
                <c:pt idx="753">
                  <c:v>11.165489986075434</c:v>
                </c:pt>
                <c:pt idx="754">
                  <c:v>11.165489986075434</c:v>
                </c:pt>
                <c:pt idx="755">
                  <c:v>11.165489986075434</c:v>
                </c:pt>
                <c:pt idx="756">
                  <c:v>11.165489986075434</c:v>
                </c:pt>
                <c:pt idx="757">
                  <c:v>11.165489986075434</c:v>
                </c:pt>
                <c:pt idx="758">
                  <c:v>11.165489986075434</c:v>
                </c:pt>
                <c:pt idx="759">
                  <c:v>11.165489986075434</c:v>
                </c:pt>
                <c:pt idx="760">
                  <c:v>11.165489986075434</c:v>
                </c:pt>
                <c:pt idx="761">
                  <c:v>11.165489986075434</c:v>
                </c:pt>
                <c:pt idx="762">
                  <c:v>11.165489986075434</c:v>
                </c:pt>
                <c:pt idx="763">
                  <c:v>11.165489986075434</c:v>
                </c:pt>
                <c:pt idx="764">
                  <c:v>11.165489986075434</c:v>
                </c:pt>
                <c:pt idx="765">
                  <c:v>11.165489986075434</c:v>
                </c:pt>
                <c:pt idx="766">
                  <c:v>11.165489986075434</c:v>
                </c:pt>
                <c:pt idx="767">
                  <c:v>11.165489986075434</c:v>
                </c:pt>
                <c:pt idx="768">
                  <c:v>11.165489986075434</c:v>
                </c:pt>
                <c:pt idx="769">
                  <c:v>11.165489986075434</c:v>
                </c:pt>
                <c:pt idx="770">
                  <c:v>11.165489986075434</c:v>
                </c:pt>
                <c:pt idx="771">
                  <c:v>11.165489986075434</c:v>
                </c:pt>
                <c:pt idx="772">
                  <c:v>11.165489986075434</c:v>
                </c:pt>
                <c:pt idx="773">
                  <c:v>11.165489986075434</c:v>
                </c:pt>
                <c:pt idx="774">
                  <c:v>11.165489986075434</c:v>
                </c:pt>
                <c:pt idx="775">
                  <c:v>11.165489986075434</c:v>
                </c:pt>
                <c:pt idx="776">
                  <c:v>11.165489986075434</c:v>
                </c:pt>
                <c:pt idx="777">
                  <c:v>11.165489986075434</c:v>
                </c:pt>
                <c:pt idx="778">
                  <c:v>11.165489986075434</c:v>
                </c:pt>
                <c:pt idx="779">
                  <c:v>11.165489986075434</c:v>
                </c:pt>
                <c:pt idx="780">
                  <c:v>11.165489986075434</c:v>
                </c:pt>
                <c:pt idx="781">
                  <c:v>11.165489986075434</c:v>
                </c:pt>
                <c:pt idx="782">
                  <c:v>11.165489986075434</c:v>
                </c:pt>
                <c:pt idx="783">
                  <c:v>11.165489986075434</c:v>
                </c:pt>
                <c:pt idx="784">
                  <c:v>11.165489986075434</c:v>
                </c:pt>
                <c:pt idx="785">
                  <c:v>11.165489986075434</c:v>
                </c:pt>
                <c:pt idx="786">
                  <c:v>11.165489986075434</c:v>
                </c:pt>
                <c:pt idx="787">
                  <c:v>11.165489986075434</c:v>
                </c:pt>
                <c:pt idx="788">
                  <c:v>11.165489986075434</c:v>
                </c:pt>
                <c:pt idx="789">
                  <c:v>11.165489986075434</c:v>
                </c:pt>
                <c:pt idx="790">
                  <c:v>11.165489986075434</c:v>
                </c:pt>
                <c:pt idx="791">
                  <c:v>11.165489986075434</c:v>
                </c:pt>
                <c:pt idx="792">
                  <c:v>11.165489986075434</c:v>
                </c:pt>
                <c:pt idx="793">
                  <c:v>11.165489986075434</c:v>
                </c:pt>
                <c:pt idx="794">
                  <c:v>11.165489986075434</c:v>
                </c:pt>
                <c:pt idx="795">
                  <c:v>11.165489986075434</c:v>
                </c:pt>
                <c:pt idx="796">
                  <c:v>11.165489986075434</c:v>
                </c:pt>
                <c:pt idx="797">
                  <c:v>11.165489986075434</c:v>
                </c:pt>
                <c:pt idx="798">
                  <c:v>11.165489986075434</c:v>
                </c:pt>
                <c:pt idx="799">
                  <c:v>11.165489986075434</c:v>
                </c:pt>
                <c:pt idx="800">
                  <c:v>11.165489986075434</c:v>
                </c:pt>
                <c:pt idx="801">
                  <c:v>11.165489986075434</c:v>
                </c:pt>
                <c:pt idx="802">
                  <c:v>11.165489986075434</c:v>
                </c:pt>
                <c:pt idx="803">
                  <c:v>11.165489986075434</c:v>
                </c:pt>
                <c:pt idx="804">
                  <c:v>11.165489986075434</c:v>
                </c:pt>
                <c:pt idx="805">
                  <c:v>11.165489986075434</c:v>
                </c:pt>
                <c:pt idx="806">
                  <c:v>11.165489986075434</c:v>
                </c:pt>
                <c:pt idx="807">
                  <c:v>11.165489986075434</c:v>
                </c:pt>
                <c:pt idx="808">
                  <c:v>11.165489986075434</c:v>
                </c:pt>
                <c:pt idx="809">
                  <c:v>11.165489986075434</c:v>
                </c:pt>
                <c:pt idx="810">
                  <c:v>11.165489986075434</c:v>
                </c:pt>
                <c:pt idx="811">
                  <c:v>11.165489986075434</c:v>
                </c:pt>
                <c:pt idx="812">
                  <c:v>11.165489986075434</c:v>
                </c:pt>
                <c:pt idx="813">
                  <c:v>11.165489986075434</c:v>
                </c:pt>
                <c:pt idx="814">
                  <c:v>11.165489986075434</c:v>
                </c:pt>
                <c:pt idx="815">
                  <c:v>11.165489986075434</c:v>
                </c:pt>
                <c:pt idx="816">
                  <c:v>11.165489986075434</c:v>
                </c:pt>
                <c:pt idx="817">
                  <c:v>11.165489986075434</c:v>
                </c:pt>
                <c:pt idx="818">
                  <c:v>11.165489986075434</c:v>
                </c:pt>
                <c:pt idx="819">
                  <c:v>11.165489986075434</c:v>
                </c:pt>
                <c:pt idx="820">
                  <c:v>11.165489986075434</c:v>
                </c:pt>
                <c:pt idx="821">
                  <c:v>11.165489986075434</c:v>
                </c:pt>
                <c:pt idx="822">
                  <c:v>11.165489986075434</c:v>
                </c:pt>
                <c:pt idx="823">
                  <c:v>11.165489986075434</c:v>
                </c:pt>
                <c:pt idx="824">
                  <c:v>11.165489986075434</c:v>
                </c:pt>
                <c:pt idx="825">
                  <c:v>11.165489986075434</c:v>
                </c:pt>
                <c:pt idx="826">
                  <c:v>11.165489986075434</c:v>
                </c:pt>
                <c:pt idx="827">
                  <c:v>11.165489986075434</c:v>
                </c:pt>
                <c:pt idx="828">
                  <c:v>11.165489986075434</c:v>
                </c:pt>
                <c:pt idx="829">
                  <c:v>11.165489986075434</c:v>
                </c:pt>
                <c:pt idx="830">
                  <c:v>11.165489986075434</c:v>
                </c:pt>
                <c:pt idx="831">
                  <c:v>11.165489986075434</c:v>
                </c:pt>
                <c:pt idx="832">
                  <c:v>11.165489986075434</c:v>
                </c:pt>
                <c:pt idx="833">
                  <c:v>11.165489986075434</c:v>
                </c:pt>
                <c:pt idx="834">
                  <c:v>11.165489986075434</c:v>
                </c:pt>
                <c:pt idx="835">
                  <c:v>11.165489986075434</c:v>
                </c:pt>
                <c:pt idx="836">
                  <c:v>11.165489986075434</c:v>
                </c:pt>
                <c:pt idx="837">
                  <c:v>11.165489986075434</c:v>
                </c:pt>
                <c:pt idx="838">
                  <c:v>11.165489986075434</c:v>
                </c:pt>
                <c:pt idx="839">
                  <c:v>11.165489986075434</c:v>
                </c:pt>
                <c:pt idx="840">
                  <c:v>11.165489986075434</c:v>
                </c:pt>
                <c:pt idx="841">
                  <c:v>11.165489986075434</c:v>
                </c:pt>
                <c:pt idx="842">
                  <c:v>11.165489986075434</c:v>
                </c:pt>
                <c:pt idx="843">
                  <c:v>11.165489986075434</c:v>
                </c:pt>
                <c:pt idx="844">
                  <c:v>11.165489986075434</c:v>
                </c:pt>
                <c:pt idx="845">
                  <c:v>11.165489986075434</c:v>
                </c:pt>
                <c:pt idx="846">
                  <c:v>11.165489986075434</c:v>
                </c:pt>
                <c:pt idx="847">
                  <c:v>11.165489986075434</c:v>
                </c:pt>
                <c:pt idx="848">
                  <c:v>11.165489986075434</c:v>
                </c:pt>
                <c:pt idx="849">
                  <c:v>11.165489986075434</c:v>
                </c:pt>
                <c:pt idx="850">
                  <c:v>11.165489986075434</c:v>
                </c:pt>
                <c:pt idx="851">
                  <c:v>11.165489986075434</c:v>
                </c:pt>
                <c:pt idx="852">
                  <c:v>11.165489986075434</c:v>
                </c:pt>
                <c:pt idx="853">
                  <c:v>11.165489986075434</c:v>
                </c:pt>
                <c:pt idx="854">
                  <c:v>11.165489986075434</c:v>
                </c:pt>
                <c:pt idx="855">
                  <c:v>11.165489986075434</c:v>
                </c:pt>
                <c:pt idx="856">
                  <c:v>11.165489986075434</c:v>
                </c:pt>
                <c:pt idx="857">
                  <c:v>11.165489986075434</c:v>
                </c:pt>
                <c:pt idx="858">
                  <c:v>11.165489986075434</c:v>
                </c:pt>
                <c:pt idx="859">
                  <c:v>11.165489986075434</c:v>
                </c:pt>
                <c:pt idx="860">
                  <c:v>11.165489986075434</c:v>
                </c:pt>
                <c:pt idx="861">
                  <c:v>11.165489986075434</c:v>
                </c:pt>
                <c:pt idx="862">
                  <c:v>11.165489986075434</c:v>
                </c:pt>
                <c:pt idx="863">
                  <c:v>11.165489986075434</c:v>
                </c:pt>
                <c:pt idx="864">
                  <c:v>11.165489986075434</c:v>
                </c:pt>
                <c:pt idx="865">
                  <c:v>11.165489986075434</c:v>
                </c:pt>
                <c:pt idx="866">
                  <c:v>11.165489986075434</c:v>
                </c:pt>
                <c:pt idx="867">
                  <c:v>11.165489986075434</c:v>
                </c:pt>
                <c:pt idx="868">
                  <c:v>11.165489986075434</c:v>
                </c:pt>
                <c:pt idx="869">
                  <c:v>11.165489986075434</c:v>
                </c:pt>
                <c:pt idx="870">
                  <c:v>11.165489986075434</c:v>
                </c:pt>
                <c:pt idx="871">
                  <c:v>11.165489986075434</c:v>
                </c:pt>
                <c:pt idx="872">
                  <c:v>11.165489986075434</c:v>
                </c:pt>
                <c:pt idx="873">
                  <c:v>11.165489986075434</c:v>
                </c:pt>
                <c:pt idx="874">
                  <c:v>11.165489986075434</c:v>
                </c:pt>
                <c:pt idx="875">
                  <c:v>11.165489986075434</c:v>
                </c:pt>
                <c:pt idx="876">
                  <c:v>11.165489986075434</c:v>
                </c:pt>
                <c:pt idx="877">
                  <c:v>11.165489986075434</c:v>
                </c:pt>
                <c:pt idx="878">
                  <c:v>11.165489986075434</c:v>
                </c:pt>
                <c:pt idx="879">
                  <c:v>11.165489986075434</c:v>
                </c:pt>
                <c:pt idx="880">
                  <c:v>11.165489986075434</c:v>
                </c:pt>
                <c:pt idx="881">
                  <c:v>11.165489986075434</c:v>
                </c:pt>
                <c:pt idx="882">
                  <c:v>11.165489986075434</c:v>
                </c:pt>
                <c:pt idx="883">
                  <c:v>11.165489986075434</c:v>
                </c:pt>
                <c:pt idx="884">
                  <c:v>11.165489986075434</c:v>
                </c:pt>
                <c:pt idx="885">
                  <c:v>11.165489986075434</c:v>
                </c:pt>
                <c:pt idx="886">
                  <c:v>11.165489986075434</c:v>
                </c:pt>
                <c:pt idx="887">
                  <c:v>11.165489986075434</c:v>
                </c:pt>
                <c:pt idx="888">
                  <c:v>11.165489986075434</c:v>
                </c:pt>
                <c:pt idx="889">
                  <c:v>11.165489986075434</c:v>
                </c:pt>
                <c:pt idx="890">
                  <c:v>11.165489986075434</c:v>
                </c:pt>
                <c:pt idx="891">
                  <c:v>11.165489986075434</c:v>
                </c:pt>
                <c:pt idx="892">
                  <c:v>11.165489986075434</c:v>
                </c:pt>
                <c:pt idx="893">
                  <c:v>11.165489986075434</c:v>
                </c:pt>
                <c:pt idx="894">
                  <c:v>11.165489986075434</c:v>
                </c:pt>
                <c:pt idx="895">
                  <c:v>11.165489986075434</c:v>
                </c:pt>
                <c:pt idx="896">
                  <c:v>11.165489986075434</c:v>
                </c:pt>
                <c:pt idx="897">
                  <c:v>11.165489986075434</c:v>
                </c:pt>
                <c:pt idx="898">
                  <c:v>11.165489986075434</c:v>
                </c:pt>
                <c:pt idx="899">
                  <c:v>11.165489986075434</c:v>
                </c:pt>
                <c:pt idx="900">
                  <c:v>11.165489986075434</c:v>
                </c:pt>
                <c:pt idx="901">
                  <c:v>11.165489986075434</c:v>
                </c:pt>
                <c:pt idx="902">
                  <c:v>11.165489986075434</c:v>
                </c:pt>
                <c:pt idx="903">
                  <c:v>11.165489986075434</c:v>
                </c:pt>
                <c:pt idx="904">
                  <c:v>11.165489986075434</c:v>
                </c:pt>
                <c:pt idx="905">
                  <c:v>11.165489986075434</c:v>
                </c:pt>
                <c:pt idx="906">
                  <c:v>11.165489986075434</c:v>
                </c:pt>
                <c:pt idx="907">
                  <c:v>11.165489986075434</c:v>
                </c:pt>
                <c:pt idx="908">
                  <c:v>11.165489986075434</c:v>
                </c:pt>
                <c:pt idx="909">
                  <c:v>11.165489986075434</c:v>
                </c:pt>
                <c:pt idx="910">
                  <c:v>11.165489986075434</c:v>
                </c:pt>
                <c:pt idx="911">
                  <c:v>11.165489986075434</c:v>
                </c:pt>
                <c:pt idx="912">
                  <c:v>11.165489986075434</c:v>
                </c:pt>
                <c:pt idx="913">
                  <c:v>11.165489986075434</c:v>
                </c:pt>
                <c:pt idx="914">
                  <c:v>11.165489986075434</c:v>
                </c:pt>
                <c:pt idx="915">
                  <c:v>11.165489986075434</c:v>
                </c:pt>
                <c:pt idx="916">
                  <c:v>11.165489986075434</c:v>
                </c:pt>
                <c:pt idx="917">
                  <c:v>11.165489986075434</c:v>
                </c:pt>
                <c:pt idx="918">
                  <c:v>11.165489986075434</c:v>
                </c:pt>
                <c:pt idx="919">
                  <c:v>11.165489986075434</c:v>
                </c:pt>
                <c:pt idx="920">
                  <c:v>11.165489986075434</c:v>
                </c:pt>
                <c:pt idx="921">
                  <c:v>11.165489986075434</c:v>
                </c:pt>
                <c:pt idx="922">
                  <c:v>11.165489986075434</c:v>
                </c:pt>
                <c:pt idx="923">
                  <c:v>11.165489986075434</c:v>
                </c:pt>
                <c:pt idx="924">
                  <c:v>11.165489986075434</c:v>
                </c:pt>
                <c:pt idx="925">
                  <c:v>11.165489986075434</c:v>
                </c:pt>
                <c:pt idx="926">
                  <c:v>11.165489986075434</c:v>
                </c:pt>
                <c:pt idx="927">
                  <c:v>11.165489986075434</c:v>
                </c:pt>
                <c:pt idx="928">
                  <c:v>11.165489986075434</c:v>
                </c:pt>
                <c:pt idx="929">
                  <c:v>11.165489986075434</c:v>
                </c:pt>
                <c:pt idx="930">
                  <c:v>11.165489986075434</c:v>
                </c:pt>
                <c:pt idx="931">
                  <c:v>11.165489986075434</c:v>
                </c:pt>
                <c:pt idx="932">
                  <c:v>11.165489986075434</c:v>
                </c:pt>
                <c:pt idx="933">
                  <c:v>11.165489986075434</c:v>
                </c:pt>
                <c:pt idx="934">
                  <c:v>11.165489986075434</c:v>
                </c:pt>
                <c:pt idx="935">
                  <c:v>11.165489986075434</c:v>
                </c:pt>
                <c:pt idx="936">
                  <c:v>11.165489986075434</c:v>
                </c:pt>
                <c:pt idx="937">
                  <c:v>11.165489986075434</c:v>
                </c:pt>
                <c:pt idx="938">
                  <c:v>11.165489986075434</c:v>
                </c:pt>
                <c:pt idx="939">
                  <c:v>11.165489986075434</c:v>
                </c:pt>
                <c:pt idx="940">
                  <c:v>11.165489986075434</c:v>
                </c:pt>
                <c:pt idx="941">
                  <c:v>11.165489986075434</c:v>
                </c:pt>
                <c:pt idx="942">
                  <c:v>11.165489986075434</c:v>
                </c:pt>
                <c:pt idx="943">
                  <c:v>11.165489986075434</c:v>
                </c:pt>
                <c:pt idx="944">
                  <c:v>11.165489986075434</c:v>
                </c:pt>
                <c:pt idx="945">
                  <c:v>11.165489986075434</c:v>
                </c:pt>
                <c:pt idx="946">
                  <c:v>11.165489986075434</c:v>
                </c:pt>
                <c:pt idx="947">
                  <c:v>11.165489986075434</c:v>
                </c:pt>
                <c:pt idx="948">
                  <c:v>11.165489986075434</c:v>
                </c:pt>
                <c:pt idx="949">
                  <c:v>11.165489986075434</c:v>
                </c:pt>
                <c:pt idx="950">
                  <c:v>11.165489986075434</c:v>
                </c:pt>
                <c:pt idx="951">
                  <c:v>11.165489986075434</c:v>
                </c:pt>
                <c:pt idx="952">
                  <c:v>11.165489986075434</c:v>
                </c:pt>
                <c:pt idx="953">
                  <c:v>11.165489986075434</c:v>
                </c:pt>
                <c:pt idx="954">
                  <c:v>11.165489986075434</c:v>
                </c:pt>
                <c:pt idx="955">
                  <c:v>11.165489986075434</c:v>
                </c:pt>
                <c:pt idx="956">
                  <c:v>11.165489986075434</c:v>
                </c:pt>
                <c:pt idx="957">
                  <c:v>11.165489986075434</c:v>
                </c:pt>
                <c:pt idx="958">
                  <c:v>11.165489986075434</c:v>
                </c:pt>
                <c:pt idx="959">
                  <c:v>11.165489986075434</c:v>
                </c:pt>
                <c:pt idx="960">
                  <c:v>11.165489986075434</c:v>
                </c:pt>
                <c:pt idx="961">
                  <c:v>11.165489986075434</c:v>
                </c:pt>
                <c:pt idx="962">
                  <c:v>11.165489986075434</c:v>
                </c:pt>
                <c:pt idx="963">
                  <c:v>11.165489986075434</c:v>
                </c:pt>
                <c:pt idx="964">
                  <c:v>11.165489986075434</c:v>
                </c:pt>
                <c:pt idx="965">
                  <c:v>11.165489986075434</c:v>
                </c:pt>
                <c:pt idx="966">
                  <c:v>11.165489986075434</c:v>
                </c:pt>
                <c:pt idx="967">
                  <c:v>11.165489986075434</c:v>
                </c:pt>
                <c:pt idx="968">
                  <c:v>11.165489986075434</c:v>
                </c:pt>
                <c:pt idx="969">
                  <c:v>11.165489986075434</c:v>
                </c:pt>
                <c:pt idx="970">
                  <c:v>11.165489986075434</c:v>
                </c:pt>
                <c:pt idx="971">
                  <c:v>11.165489986075434</c:v>
                </c:pt>
                <c:pt idx="972">
                  <c:v>11.165489986075434</c:v>
                </c:pt>
                <c:pt idx="973">
                  <c:v>11.165489986075434</c:v>
                </c:pt>
                <c:pt idx="974">
                  <c:v>11.165489986075434</c:v>
                </c:pt>
                <c:pt idx="975">
                  <c:v>11.165489986075434</c:v>
                </c:pt>
                <c:pt idx="976">
                  <c:v>11.165489986075434</c:v>
                </c:pt>
                <c:pt idx="977">
                  <c:v>11.165489986075434</c:v>
                </c:pt>
                <c:pt idx="978">
                  <c:v>11.165489986075434</c:v>
                </c:pt>
                <c:pt idx="979">
                  <c:v>11.165489986075434</c:v>
                </c:pt>
                <c:pt idx="980">
                  <c:v>11.165489986075434</c:v>
                </c:pt>
                <c:pt idx="981">
                  <c:v>11.165489986075434</c:v>
                </c:pt>
                <c:pt idx="982">
                  <c:v>11.165489986075434</c:v>
                </c:pt>
                <c:pt idx="983">
                  <c:v>11.165489986075434</c:v>
                </c:pt>
                <c:pt idx="984">
                  <c:v>11.165489986075434</c:v>
                </c:pt>
                <c:pt idx="985">
                  <c:v>11.165489986075434</c:v>
                </c:pt>
                <c:pt idx="986">
                  <c:v>11.165489986075434</c:v>
                </c:pt>
                <c:pt idx="987">
                  <c:v>11.165489986075434</c:v>
                </c:pt>
                <c:pt idx="988">
                  <c:v>11.165489986075434</c:v>
                </c:pt>
                <c:pt idx="989">
                  <c:v>11.165489986075434</c:v>
                </c:pt>
                <c:pt idx="990">
                  <c:v>11.165489986075434</c:v>
                </c:pt>
                <c:pt idx="991">
                  <c:v>11.165489986075434</c:v>
                </c:pt>
                <c:pt idx="992">
                  <c:v>11.165489986075434</c:v>
                </c:pt>
                <c:pt idx="993">
                  <c:v>11.165489986075434</c:v>
                </c:pt>
                <c:pt idx="994">
                  <c:v>11.165489986075434</c:v>
                </c:pt>
                <c:pt idx="995">
                  <c:v>11.165489986075434</c:v>
                </c:pt>
                <c:pt idx="996">
                  <c:v>11.165489986075434</c:v>
                </c:pt>
                <c:pt idx="997">
                  <c:v>11.165489986075434</c:v>
                </c:pt>
                <c:pt idx="998">
                  <c:v>11.165489986075434</c:v>
                </c:pt>
                <c:pt idx="999">
                  <c:v>11.165489986075434</c:v>
                </c:pt>
                <c:pt idx="1000">
                  <c:v>11.165489986075434</c:v>
                </c:pt>
                <c:pt idx="1001">
                  <c:v>11.165489986075434</c:v>
                </c:pt>
                <c:pt idx="1002">
                  <c:v>11.165489986075434</c:v>
                </c:pt>
                <c:pt idx="1003">
                  <c:v>11.165489986075434</c:v>
                </c:pt>
                <c:pt idx="1004">
                  <c:v>11.165489986075434</c:v>
                </c:pt>
                <c:pt idx="1005">
                  <c:v>11.165489986075434</c:v>
                </c:pt>
                <c:pt idx="1006">
                  <c:v>11.165489986075434</c:v>
                </c:pt>
                <c:pt idx="1007">
                  <c:v>11.165489986075434</c:v>
                </c:pt>
                <c:pt idx="1008">
                  <c:v>11.165489986075434</c:v>
                </c:pt>
                <c:pt idx="1009">
                  <c:v>11.165489986075434</c:v>
                </c:pt>
                <c:pt idx="1010">
                  <c:v>11.165489986075434</c:v>
                </c:pt>
                <c:pt idx="1011">
                  <c:v>11.165489986075434</c:v>
                </c:pt>
                <c:pt idx="1012">
                  <c:v>11.165489986075434</c:v>
                </c:pt>
                <c:pt idx="1013">
                  <c:v>11.165489986075434</c:v>
                </c:pt>
                <c:pt idx="1014">
                  <c:v>11.165489986075434</c:v>
                </c:pt>
                <c:pt idx="1015">
                  <c:v>11.165489986075434</c:v>
                </c:pt>
                <c:pt idx="1016">
                  <c:v>11.165489986075434</c:v>
                </c:pt>
                <c:pt idx="1017">
                  <c:v>11.165489986075434</c:v>
                </c:pt>
                <c:pt idx="1018">
                  <c:v>11.165489986075434</c:v>
                </c:pt>
                <c:pt idx="1019">
                  <c:v>11.165489986075434</c:v>
                </c:pt>
                <c:pt idx="1020">
                  <c:v>11.165489986075434</c:v>
                </c:pt>
                <c:pt idx="1021">
                  <c:v>11.165489986075434</c:v>
                </c:pt>
                <c:pt idx="1022">
                  <c:v>11.165489986075434</c:v>
                </c:pt>
                <c:pt idx="1023">
                  <c:v>11.165489986075434</c:v>
                </c:pt>
                <c:pt idx="1024">
                  <c:v>11.165489986075434</c:v>
                </c:pt>
                <c:pt idx="1025">
                  <c:v>11.165489986075434</c:v>
                </c:pt>
                <c:pt idx="1026">
                  <c:v>11.165489986075434</c:v>
                </c:pt>
                <c:pt idx="1027">
                  <c:v>11.165489986075434</c:v>
                </c:pt>
                <c:pt idx="1028">
                  <c:v>11.165489986075434</c:v>
                </c:pt>
                <c:pt idx="1029">
                  <c:v>11.165489986075434</c:v>
                </c:pt>
                <c:pt idx="1030">
                  <c:v>11.165489986075434</c:v>
                </c:pt>
                <c:pt idx="1031">
                  <c:v>11.165489986075434</c:v>
                </c:pt>
                <c:pt idx="1032">
                  <c:v>11.165489986075434</c:v>
                </c:pt>
                <c:pt idx="1033">
                  <c:v>11.165489986075434</c:v>
                </c:pt>
                <c:pt idx="1034">
                  <c:v>11.165489986075434</c:v>
                </c:pt>
                <c:pt idx="1035">
                  <c:v>11.165489986075434</c:v>
                </c:pt>
                <c:pt idx="1036">
                  <c:v>11.165489986075434</c:v>
                </c:pt>
                <c:pt idx="1037">
                  <c:v>11.165489986075434</c:v>
                </c:pt>
                <c:pt idx="1038">
                  <c:v>11.165489986075434</c:v>
                </c:pt>
                <c:pt idx="1039">
                  <c:v>11.165489986075434</c:v>
                </c:pt>
                <c:pt idx="1040">
                  <c:v>11.165489986075434</c:v>
                </c:pt>
                <c:pt idx="1041">
                  <c:v>11.165489986075434</c:v>
                </c:pt>
                <c:pt idx="1042">
                  <c:v>11.165489986075434</c:v>
                </c:pt>
                <c:pt idx="1043">
                  <c:v>11.165489986075434</c:v>
                </c:pt>
                <c:pt idx="1044">
                  <c:v>11.165489986075434</c:v>
                </c:pt>
                <c:pt idx="1045">
                  <c:v>11.165489986075434</c:v>
                </c:pt>
                <c:pt idx="1046">
                  <c:v>11.165489986075434</c:v>
                </c:pt>
                <c:pt idx="1047">
                  <c:v>11.165489986075434</c:v>
                </c:pt>
                <c:pt idx="1048">
                  <c:v>11.165489986075434</c:v>
                </c:pt>
                <c:pt idx="1049">
                  <c:v>11.165489986075434</c:v>
                </c:pt>
                <c:pt idx="1050">
                  <c:v>11.165489986075434</c:v>
                </c:pt>
                <c:pt idx="1051">
                  <c:v>11.165489986075434</c:v>
                </c:pt>
                <c:pt idx="1052">
                  <c:v>11.165489986075434</c:v>
                </c:pt>
                <c:pt idx="1053">
                  <c:v>11.165489986075434</c:v>
                </c:pt>
                <c:pt idx="1054">
                  <c:v>11.165489986075434</c:v>
                </c:pt>
                <c:pt idx="1055">
                  <c:v>11.165489986075434</c:v>
                </c:pt>
                <c:pt idx="1056">
                  <c:v>11.165489986075434</c:v>
                </c:pt>
                <c:pt idx="1057">
                  <c:v>11.165489986075434</c:v>
                </c:pt>
                <c:pt idx="1058">
                  <c:v>11.165489986075434</c:v>
                </c:pt>
                <c:pt idx="1059">
                  <c:v>11.165489986075434</c:v>
                </c:pt>
                <c:pt idx="1060">
                  <c:v>11.165489986075434</c:v>
                </c:pt>
                <c:pt idx="1061">
                  <c:v>11.165489986075434</c:v>
                </c:pt>
                <c:pt idx="1062">
                  <c:v>11.165489986075434</c:v>
                </c:pt>
                <c:pt idx="1063">
                  <c:v>11.165489986075434</c:v>
                </c:pt>
                <c:pt idx="1064">
                  <c:v>11.165489986075434</c:v>
                </c:pt>
                <c:pt idx="1065">
                  <c:v>11.165489986075434</c:v>
                </c:pt>
                <c:pt idx="1066">
                  <c:v>11.165489986075434</c:v>
                </c:pt>
                <c:pt idx="1067">
                  <c:v>11.165489986075434</c:v>
                </c:pt>
                <c:pt idx="1068">
                  <c:v>11.165489986075434</c:v>
                </c:pt>
                <c:pt idx="1069">
                  <c:v>11.165489986075434</c:v>
                </c:pt>
                <c:pt idx="1070">
                  <c:v>11.165489986075434</c:v>
                </c:pt>
                <c:pt idx="1071">
                  <c:v>11.165489986075434</c:v>
                </c:pt>
                <c:pt idx="1072">
                  <c:v>11.165489986075434</c:v>
                </c:pt>
                <c:pt idx="1073">
                  <c:v>11.165489986075434</c:v>
                </c:pt>
                <c:pt idx="1074">
                  <c:v>11.165489986075434</c:v>
                </c:pt>
                <c:pt idx="1075">
                  <c:v>11.165489986075434</c:v>
                </c:pt>
                <c:pt idx="1076">
                  <c:v>11.165489986075434</c:v>
                </c:pt>
                <c:pt idx="1077">
                  <c:v>11.165489986075434</c:v>
                </c:pt>
                <c:pt idx="1078">
                  <c:v>11.165489986075434</c:v>
                </c:pt>
                <c:pt idx="1079">
                  <c:v>11.165489986075434</c:v>
                </c:pt>
                <c:pt idx="1080">
                  <c:v>11.165489986075434</c:v>
                </c:pt>
                <c:pt idx="1081">
                  <c:v>11.165489986075434</c:v>
                </c:pt>
                <c:pt idx="1082">
                  <c:v>11.165489986075434</c:v>
                </c:pt>
                <c:pt idx="1083">
                  <c:v>11.165489986075434</c:v>
                </c:pt>
                <c:pt idx="1084">
                  <c:v>11.165489986075434</c:v>
                </c:pt>
                <c:pt idx="1085">
                  <c:v>11.165489986075434</c:v>
                </c:pt>
                <c:pt idx="1086">
                  <c:v>11.165489986075434</c:v>
                </c:pt>
                <c:pt idx="1087">
                  <c:v>11.165489986075434</c:v>
                </c:pt>
                <c:pt idx="1088">
                  <c:v>11.165489986075434</c:v>
                </c:pt>
                <c:pt idx="1089">
                  <c:v>11.165489986075434</c:v>
                </c:pt>
                <c:pt idx="1090">
                  <c:v>11.165489986075434</c:v>
                </c:pt>
                <c:pt idx="1091">
                  <c:v>11.165489986075434</c:v>
                </c:pt>
                <c:pt idx="1092">
                  <c:v>11.165489986075434</c:v>
                </c:pt>
                <c:pt idx="1093">
                  <c:v>11.165489986075434</c:v>
                </c:pt>
                <c:pt idx="1094">
                  <c:v>11.165489986075434</c:v>
                </c:pt>
                <c:pt idx="1095">
                  <c:v>11.165489986075434</c:v>
                </c:pt>
                <c:pt idx="1096">
                  <c:v>11.165489986075434</c:v>
                </c:pt>
                <c:pt idx="1097">
                  <c:v>11.165489986075434</c:v>
                </c:pt>
                <c:pt idx="1098">
                  <c:v>11.165489986075434</c:v>
                </c:pt>
                <c:pt idx="1099">
                  <c:v>11.165489986075434</c:v>
                </c:pt>
                <c:pt idx="1100">
                  <c:v>11.165489986075434</c:v>
                </c:pt>
                <c:pt idx="1101">
                  <c:v>11.165489986075434</c:v>
                </c:pt>
                <c:pt idx="1102">
                  <c:v>11.165489986075434</c:v>
                </c:pt>
                <c:pt idx="1103">
                  <c:v>11.165489986075434</c:v>
                </c:pt>
                <c:pt idx="1104">
                  <c:v>11.165489986075434</c:v>
                </c:pt>
                <c:pt idx="1105">
                  <c:v>11.165489986075434</c:v>
                </c:pt>
                <c:pt idx="1106">
                  <c:v>11.165489986075434</c:v>
                </c:pt>
                <c:pt idx="1107">
                  <c:v>11.165489986075434</c:v>
                </c:pt>
                <c:pt idx="1108">
                  <c:v>11.165489986075434</c:v>
                </c:pt>
                <c:pt idx="1109">
                  <c:v>11.165489986075434</c:v>
                </c:pt>
                <c:pt idx="1110">
                  <c:v>11.165489986075434</c:v>
                </c:pt>
                <c:pt idx="1111">
                  <c:v>11.165489986075434</c:v>
                </c:pt>
                <c:pt idx="1112">
                  <c:v>11.165489986075434</c:v>
                </c:pt>
                <c:pt idx="1113">
                  <c:v>11.165489986075434</c:v>
                </c:pt>
                <c:pt idx="1114">
                  <c:v>11.165489986075434</c:v>
                </c:pt>
                <c:pt idx="1115">
                  <c:v>11.165489986075434</c:v>
                </c:pt>
                <c:pt idx="1116">
                  <c:v>11.165489986075434</c:v>
                </c:pt>
                <c:pt idx="1117">
                  <c:v>11.165489986075434</c:v>
                </c:pt>
                <c:pt idx="1118">
                  <c:v>11.165489986075434</c:v>
                </c:pt>
                <c:pt idx="1119">
                  <c:v>11.165489986075434</c:v>
                </c:pt>
                <c:pt idx="1120">
                  <c:v>11.165489986075434</c:v>
                </c:pt>
                <c:pt idx="1121">
                  <c:v>11.165489986075434</c:v>
                </c:pt>
                <c:pt idx="1122">
                  <c:v>11.165489986075434</c:v>
                </c:pt>
                <c:pt idx="1123">
                  <c:v>11.165489986075434</c:v>
                </c:pt>
                <c:pt idx="1124">
                  <c:v>11.165489986075434</c:v>
                </c:pt>
                <c:pt idx="1125">
                  <c:v>11.165489986075434</c:v>
                </c:pt>
                <c:pt idx="1126">
                  <c:v>11.165489986075434</c:v>
                </c:pt>
                <c:pt idx="1127">
                  <c:v>11.165489986075434</c:v>
                </c:pt>
                <c:pt idx="1128">
                  <c:v>11.165489986075434</c:v>
                </c:pt>
                <c:pt idx="1129">
                  <c:v>11.165489986075434</c:v>
                </c:pt>
                <c:pt idx="1130">
                  <c:v>11.165489986075434</c:v>
                </c:pt>
                <c:pt idx="1131">
                  <c:v>11.165489986075434</c:v>
                </c:pt>
                <c:pt idx="1132">
                  <c:v>11.165489986075434</c:v>
                </c:pt>
                <c:pt idx="1133">
                  <c:v>11.165489986075434</c:v>
                </c:pt>
                <c:pt idx="1134">
                  <c:v>11.165489986075434</c:v>
                </c:pt>
                <c:pt idx="1135">
                  <c:v>11.165489986075434</c:v>
                </c:pt>
                <c:pt idx="1136">
                  <c:v>11.165489986075434</c:v>
                </c:pt>
                <c:pt idx="1137">
                  <c:v>11.165489986075434</c:v>
                </c:pt>
                <c:pt idx="1138">
                  <c:v>11.165489986075434</c:v>
                </c:pt>
                <c:pt idx="1139">
                  <c:v>11.165489986075434</c:v>
                </c:pt>
                <c:pt idx="1140">
                  <c:v>11.165489986075434</c:v>
                </c:pt>
                <c:pt idx="1141">
                  <c:v>11.165489986075434</c:v>
                </c:pt>
                <c:pt idx="1142">
                  <c:v>11.165489986075434</c:v>
                </c:pt>
                <c:pt idx="1143">
                  <c:v>11.165489986075434</c:v>
                </c:pt>
                <c:pt idx="1144">
                  <c:v>11.165489986075434</c:v>
                </c:pt>
                <c:pt idx="1145">
                  <c:v>11.165489986075434</c:v>
                </c:pt>
                <c:pt idx="1146">
                  <c:v>11.165489986075434</c:v>
                </c:pt>
                <c:pt idx="1147">
                  <c:v>11.165489986075434</c:v>
                </c:pt>
                <c:pt idx="1148">
                  <c:v>11.165489986075434</c:v>
                </c:pt>
                <c:pt idx="1149">
                  <c:v>11.165489986075434</c:v>
                </c:pt>
                <c:pt idx="1150">
                  <c:v>11.165489986075434</c:v>
                </c:pt>
                <c:pt idx="1151">
                  <c:v>11.165489986075434</c:v>
                </c:pt>
                <c:pt idx="1152">
                  <c:v>11.165489986075434</c:v>
                </c:pt>
                <c:pt idx="1153">
                  <c:v>11.165489986075434</c:v>
                </c:pt>
                <c:pt idx="1154">
                  <c:v>11.165489986075434</c:v>
                </c:pt>
                <c:pt idx="1155">
                  <c:v>11.165489986075434</c:v>
                </c:pt>
                <c:pt idx="1156">
                  <c:v>11.165489986075434</c:v>
                </c:pt>
                <c:pt idx="1157">
                  <c:v>11.165489986075434</c:v>
                </c:pt>
                <c:pt idx="1158">
                  <c:v>11.165489986075434</c:v>
                </c:pt>
                <c:pt idx="1159">
                  <c:v>11.165489986075434</c:v>
                </c:pt>
                <c:pt idx="1160">
                  <c:v>11.165489986075434</c:v>
                </c:pt>
                <c:pt idx="1161">
                  <c:v>11.165489986075434</c:v>
                </c:pt>
                <c:pt idx="1162">
                  <c:v>11.165489986075434</c:v>
                </c:pt>
                <c:pt idx="1163">
                  <c:v>11.165489986075434</c:v>
                </c:pt>
                <c:pt idx="1164">
                  <c:v>11.165489986075434</c:v>
                </c:pt>
                <c:pt idx="1165">
                  <c:v>11.165489986075434</c:v>
                </c:pt>
                <c:pt idx="1166">
                  <c:v>11.165489986075434</c:v>
                </c:pt>
                <c:pt idx="1167">
                  <c:v>11.165489986075434</c:v>
                </c:pt>
                <c:pt idx="1168">
                  <c:v>11.165489986075434</c:v>
                </c:pt>
                <c:pt idx="1169">
                  <c:v>11.165489986075434</c:v>
                </c:pt>
                <c:pt idx="1170">
                  <c:v>11.165489986075434</c:v>
                </c:pt>
                <c:pt idx="1171">
                  <c:v>11.165489986075434</c:v>
                </c:pt>
                <c:pt idx="1172">
                  <c:v>11.165489986075434</c:v>
                </c:pt>
                <c:pt idx="1173">
                  <c:v>11.165489986075434</c:v>
                </c:pt>
                <c:pt idx="1174">
                  <c:v>11.165489986075434</c:v>
                </c:pt>
                <c:pt idx="1175">
                  <c:v>11.165489986075434</c:v>
                </c:pt>
                <c:pt idx="1176">
                  <c:v>11.165489986075434</c:v>
                </c:pt>
                <c:pt idx="1177">
                  <c:v>11.165489986075434</c:v>
                </c:pt>
                <c:pt idx="1178">
                  <c:v>11.165489986075434</c:v>
                </c:pt>
                <c:pt idx="1179">
                  <c:v>11.165489986075434</c:v>
                </c:pt>
                <c:pt idx="1180">
                  <c:v>11.165489986075434</c:v>
                </c:pt>
                <c:pt idx="1181">
                  <c:v>11.165489986075434</c:v>
                </c:pt>
                <c:pt idx="1182">
                  <c:v>11.165489986075434</c:v>
                </c:pt>
                <c:pt idx="1183">
                  <c:v>11.165489986075434</c:v>
                </c:pt>
                <c:pt idx="1184">
                  <c:v>11.165489986075434</c:v>
                </c:pt>
                <c:pt idx="1185">
                  <c:v>11.165489986075434</c:v>
                </c:pt>
                <c:pt idx="1186">
                  <c:v>11.165489986075434</c:v>
                </c:pt>
                <c:pt idx="1187">
                  <c:v>11.165489986075434</c:v>
                </c:pt>
                <c:pt idx="1188">
                  <c:v>11.165489986075434</c:v>
                </c:pt>
                <c:pt idx="1189">
                  <c:v>11.165489986075434</c:v>
                </c:pt>
                <c:pt idx="1190">
                  <c:v>11.165489986075434</c:v>
                </c:pt>
                <c:pt idx="1191">
                  <c:v>11.165489986075434</c:v>
                </c:pt>
                <c:pt idx="1192">
                  <c:v>11.165489986075434</c:v>
                </c:pt>
                <c:pt idx="1193">
                  <c:v>11.165489986075434</c:v>
                </c:pt>
                <c:pt idx="1194">
                  <c:v>11.165489986075434</c:v>
                </c:pt>
                <c:pt idx="1195">
                  <c:v>11.165489986075434</c:v>
                </c:pt>
                <c:pt idx="1196">
                  <c:v>11.165489986075434</c:v>
                </c:pt>
                <c:pt idx="1197">
                  <c:v>11.165489986075434</c:v>
                </c:pt>
                <c:pt idx="1198">
                  <c:v>11.165489986075434</c:v>
                </c:pt>
                <c:pt idx="1199">
                  <c:v>11.165489986075434</c:v>
                </c:pt>
                <c:pt idx="1200">
                  <c:v>11.165489986075434</c:v>
                </c:pt>
                <c:pt idx="1201">
                  <c:v>11.165489986075434</c:v>
                </c:pt>
                <c:pt idx="1202">
                  <c:v>11.165489986075434</c:v>
                </c:pt>
                <c:pt idx="1203">
                  <c:v>11.165489986075434</c:v>
                </c:pt>
                <c:pt idx="1204">
                  <c:v>11.165489986075434</c:v>
                </c:pt>
                <c:pt idx="1205">
                  <c:v>11.165489986075434</c:v>
                </c:pt>
                <c:pt idx="1206">
                  <c:v>11.165489986075434</c:v>
                </c:pt>
                <c:pt idx="1207">
                  <c:v>11.165489986075434</c:v>
                </c:pt>
                <c:pt idx="1208">
                  <c:v>11.165489986075434</c:v>
                </c:pt>
                <c:pt idx="1209">
                  <c:v>11.165489986075434</c:v>
                </c:pt>
                <c:pt idx="1210">
                  <c:v>11.165489986075434</c:v>
                </c:pt>
                <c:pt idx="1211">
                  <c:v>11.165489986075434</c:v>
                </c:pt>
                <c:pt idx="1212">
                  <c:v>11.165489986075434</c:v>
                </c:pt>
                <c:pt idx="1213">
                  <c:v>11.165489986075434</c:v>
                </c:pt>
                <c:pt idx="1214">
                  <c:v>11.165489986075434</c:v>
                </c:pt>
                <c:pt idx="1215">
                  <c:v>11.165489986075434</c:v>
                </c:pt>
                <c:pt idx="1216">
                  <c:v>11.165489986075434</c:v>
                </c:pt>
                <c:pt idx="1217">
                  <c:v>11.165489986075434</c:v>
                </c:pt>
                <c:pt idx="1218">
                  <c:v>11.165489986075434</c:v>
                </c:pt>
                <c:pt idx="1219">
                  <c:v>11.165489986075434</c:v>
                </c:pt>
                <c:pt idx="1220">
                  <c:v>11.165489986075434</c:v>
                </c:pt>
                <c:pt idx="1221">
                  <c:v>11.165489986075434</c:v>
                </c:pt>
                <c:pt idx="1222">
                  <c:v>11.165489986075434</c:v>
                </c:pt>
                <c:pt idx="1223">
                  <c:v>11.165489986075434</c:v>
                </c:pt>
                <c:pt idx="1224">
                  <c:v>11.165489986075434</c:v>
                </c:pt>
                <c:pt idx="1225">
                  <c:v>11.165489986075434</c:v>
                </c:pt>
                <c:pt idx="1226">
                  <c:v>11.165489986075434</c:v>
                </c:pt>
                <c:pt idx="1227">
                  <c:v>11.165489986075434</c:v>
                </c:pt>
                <c:pt idx="1228">
                  <c:v>11.165489986075434</c:v>
                </c:pt>
                <c:pt idx="1229">
                  <c:v>11.165489986075434</c:v>
                </c:pt>
                <c:pt idx="1230">
                  <c:v>11.165489986075434</c:v>
                </c:pt>
                <c:pt idx="1231">
                  <c:v>11.165489986075434</c:v>
                </c:pt>
                <c:pt idx="1232">
                  <c:v>11.165489986075434</c:v>
                </c:pt>
                <c:pt idx="1233">
                  <c:v>11.165489986075434</c:v>
                </c:pt>
                <c:pt idx="1234">
                  <c:v>11.165489986075434</c:v>
                </c:pt>
                <c:pt idx="1235">
                  <c:v>11.165489986075434</c:v>
                </c:pt>
                <c:pt idx="1236">
                  <c:v>11.165489986075434</c:v>
                </c:pt>
                <c:pt idx="1237">
                  <c:v>11.165489986075434</c:v>
                </c:pt>
                <c:pt idx="1238">
                  <c:v>11.165489986075434</c:v>
                </c:pt>
                <c:pt idx="1239">
                  <c:v>11.165489986075434</c:v>
                </c:pt>
                <c:pt idx="1240">
                  <c:v>11.165489986075434</c:v>
                </c:pt>
                <c:pt idx="1241">
                  <c:v>11.165489986075434</c:v>
                </c:pt>
                <c:pt idx="1242">
                  <c:v>11.165489986075434</c:v>
                </c:pt>
                <c:pt idx="1243">
                  <c:v>11.165489986075434</c:v>
                </c:pt>
                <c:pt idx="1244">
                  <c:v>11.165489986075434</c:v>
                </c:pt>
                <c:pt idx="1245">
                  <c:v>11.165489986075434</c:v>
                </c:pt>
                <c:pt idx="1246">
                  <c:v>11.165489986075434</c:v>
                </c:pt>
                <c:pt idx="1247">
                  <c:v>11.165489986075434</c:v>
                </c:pt>
                <c:pt idx="1248">
                  <c:v>11.165489986075434</c:v>
                </c:pt>
                <c:pt idx="1249">
                  <c:v>11.165489986075434</c:v>
                </c:pt>
                <c:pt idx="1250">
                  <c:v>11.165489986075434</c:v>
                </c:pt>
                <c:pt idx="1251">
                  <c:v>11.165489986075434</c:v>
                </c:pt>
                <c:pt idx="1252">
                  <c:v>11.165489986075434</c:v>
                </c:pt>
                <c:pt idx="1253">
                  <c:v>11.165489986075434</c:v>
                </c:pt>
                <c:pt idx="1254">
                  <c:v>11.165489986075434</c:v>
                </c:pt>
                <c:pt idx="1255">
                  <c:v>11.165489986075434</c:v>
                </c:pt>
                <c:pt idx="1256">
                  <c:v>11.165489986075434</c:v>
                </c:pt>
                <c:pt idx="1257">
                  <c:v>11.165489986075434</c:v>
                </c:pt>
                <c:pt idx="1258">
                  <c:v>11.165489986075434</c:v>
                </c:pt>
                <c:pt idx="1259">
                  <c:v>11.165489986075434</c:v>
                </c:pt>
                <c:pt idx="1260">
                  <c:v>11.165489986075434</c:v>
                </c:pt>
                <c:pt idx="1261">
                  <c:v>11.165489986075434</c:v>
                </c:pt>
                <c:pt idx="1262">
                  <c:v>11.165489986075434</c:v>
                </c:pt>
                <c:pt idx="1263">
                  <c:v>11.165489986075434</c:v>
                </c:pt>
                <c:pt idx="1264">
                  <c:v>11.165489986075434</c:v>
                </c:pt>
                <c:pt idx="1265">
                  <c:v>11.165489986075434</c:v>
                </c:pt>
                <c:pt idx="1266">
                  <c:v>11.165489986075434</c:v>
                </c:pt>
                <c:pt idx="1267">
                  <c:v>11.165489986075434</c:v>
                </c:pt>
                <c:pt idx="1268">
                  <c:v>11.165489986075434</c:v>
                </c:pt>
                <c:pt idx="1269">
                  <c:v>11.165489986075434</c:v>
                </c:pt>
                <c:pt idx="1270">
                  <c:v>11.165489986075434</c:v>
                </c:pt>
                <c:pt idx="1271">
                  <c:v>11.165489986075434</c:v>
                </c:pt>
                <c:pt idx="1272">
                  <c:v>11.165489986075434</c:v>
                </c:pt>
                <c:pt idx="1273">
                  <c:v>11.165489986075434</c:v>
                </c:pt>
                <c:pt idx="1274">
                  <c:v>11.165489986075434</c:v>
                </c:pt>
                <c:pt idx="1275">
                  <c:v>11.165489986075434</c:v>
                </c:pt>
                <c:pt idx="1276">
                  <c:v>11.165489986075434</c:v>
                </c:pt>
                <c:pt idx="1277">
                  <c:v>11.165489986075434</c:v>
                </c:pt>
                <c:pt idx="1278">
                  <c:v>11.165489986075434</c:v>
                </c:pt>
                <c:pt idx="1279">
                  <c:v>11.165489986075434</c:v>
                </c:pt>
                <c:pt idx="1280">
                  <c:v>11.165489986075434</c:v>
                </c:pt>
                <c:pt idx="1281">
                  <c:v>11.165489986075434</c:v>
                </c:pt>
                <c:pt idx="1282">
                  <c:v>11.165489986075434</c:v>
                </c:pt>
                <c:pt idx="1283">
                  <c:v>11.165489986075434</c:v>
                </c:pt>
                <c:pt idx="1284">
                  <c:v>11.165489986075434</c:v>
                </c:pt>
                <c:pt idx="1285">
                  <c:v>11.165489986075434</c:v>
                </c:pt>
                <c:pt idx="1286">
                  <c:v>11.165489986075434</c:v>
                </c:pt>
                <c:pt idx="1287">
                  <c:v>11.165489986075434</c:v>
                </c:pt>
                <c:pt idx="1288">
                  <c:v>11.165489986075434</c:v>
                </c:pt>
                <c:pt idx="1289">
                  <c:v>11.165489986075434</c:v>
                </c:pt>
                <c:pt idx="1290">
                  <c:v>11.165489986075434</c:v>
                </c:pt>
                <c:pt idx="1291">
                  <c:v>11.165489986075434</c:v>
                </c:pt>
                <c:pt idx="1292">
                  <c:v>11.165489986075434</c:v>
                </c:pt>
                <c:pt idx="1293">
                  <c:v>11.165489986075434</c:v>
                </c:pt>
                <c:pt idx="1294">
                  <c:v>11.165489986075434</c:v>
                </c:pt>
                <c:pt idx="1295">
                  <c:v>11.165489986075434</c:v>
                </c:pt>
                <c:pt idx="1296">
                  <c:v>11.165489986075434</c:v>
                </c:pt>
                <c:pt idx="1297">
                  <c:v>11.165489986075434</c:v>
                </c:pt>
                <c:pt idx="1298">
                  <c:v>11.165489986075434</c:v>
                </c:pt>
                <c:pt idx="1299">
                  <c:v>11.165489986075434</c:v>
                </c:pt>
                <c:pt idx="1300">
                  <c:v>11.165489986075434</c:v>
                </c:pt>
                <c:pt idx="1301">
                  <c:v>11.165489986075434</c:v>
                </c:pt>
                <c:pt idx="1302">
                  <c:v>11.165489986075434</c:v>
                </c:pt>
                <c:pt idx="1303">
                  <c:v>11.165489986075434</c:v>
                </c:pt>
                <c:pt idx="1304">
                  <c:v>11.165489986075434</c:v>
                </c:pt>
                <c:pt idx="1305">
                  <c:v>11.165489986075434</c:v>
                </c:pt>
                <c:pt idx="1306">
                  <c:v>11.165489986075434</c:v>
                </c:pt>
                <c:pt idx="1307">
                  <c:v>11.165489986075434</c:v>
                </c:pt>
                <c:pt idx="1308">
                  <c:v>11.165489986075434</c:v>
                </c:pt>
                <c:pt idx="1309">
                  <c:v>11.165489986075434</c:v>
                </c:pt>
                <c:pt idx="1310">
                  <c:v>11.165489986075434</c:v>
                </c:pt>
                <c:pt idx="1311">
                  <c:v>11.165489986075434</c:v>
                </c:pt>
                <c:pt idx="1312">
                  <c:v>11.165489986075434</c:v>
                </c:pt>
                <c:pt idx="1313">
                  <c:v>11.165489986075434</c:v>
                </c:pt>
                <c:pt idx="1314">
                  <c:v>11.165489986075434</c:v>
                </c:pt>
                <c:pt idx="1315">
                  <c:v>11.165489986075434</c:v>
                </c:pt>
                <c:pt idx="1316">
                  <c:v>11.165489986075434</c:v>
                </c:pt>
                <c:pt idx="1317">
                  <c:v>11.165489986075434</c:v>
                </c:pt>
                <c:pt idx="1318">
                  <c:v>11.165489986075434</c:v>
                </c:pt>
                <c:pt idx="1319">
                  <c:v>11.165489986075434</c:v>
                </c:pt>
                <c:pt idx="1320">
                  <c:v>11.165489986075434</c:v>
                </c:pt>
                <c:pt idx="1321">
                  <c:v>11.165489986075434</c:v>
                </c:pt>
                <c:pt idx="1322">
                  <c:v>11.165489986075434</c:v>
                </c:pt>
                <c:pt idx="1323">
                  <c:v>11.165489986075434</c:v>
                </c:pt>
                <c:pt idx="1324">
                  <c:v>11.165489986075434</c:v>
                </c:pt>
                <c:pt idx="1325">
                  <c:v>11.165489986075434</c:v>
                </c:pt>
                <c:pt idx="1326">
                  <c:v>11.165489986075434</c:v>
                </c:pt>
                <c:pt idx="1327">
                  <c:v>11.165489986075434</c:v>
                </c:pt>
                <c:pt idx="1328">
                  <c:v>11.165489986075434</c:v>
                </c:pt>
                <c:pt idx="1329">
                  <c:v>11.165489986075434</c:v>
                </c:pt>
                <c:pt idx="1330">
                  <c:v>11.165489986075434</c:v>
                </c:pt>
                <c:pt idx="1331">
                  <c:v>11.165489986075434</c:v>
                </c:pt>
                <c:pt idx="1332">
                  <c:v>11.165489986075434</c:v>
                </c:pt>
                <c:pt idx="1333">
                  <c:v>11.165489986075434</c:v>
                </c:pt>
                <c:pt idx="1334">
                  <c:v>11.165489986075434</c:v>
                </c:pt>
                <c:pt idx="1335">
                  <c:v>11.165489986075434</c:v>
                </c:pt>
                <c:pt idx="1336">
                  <c:v>11.165489986075434</c:v>
                </c:pt>
                <c:pt idx="1337">
                  <c:v>11.165489986075434</c:v>
                </c:pt>
                <c:pt idx="1338">
                  <c:v>11.165489986075434</c:v>
                </c:pt>
                <c:pt idx="1339">
                  <c:v>11.165489986075434</c:v>
                </c:pt>
                <c:pt idx="1340">
                  <c:v>11.165489986075434</c:v>
                </c:pt>
                <c:pt idx="1341">
                  <c:v>11.165489986075434</c:v>
                </c:pt>
                <c:pt idx="1342">
                  <c:v>11.165489986075434</c:v>
                </c:pt>
                <c:pt idx="1343">
                  <c:v>11.165489986075434</c:v>
                </c:pt>
                <c:pt idx="1344">
                  <c:v>11.165489986075434</c:v>
                </c:pt>
                <c:pt idx="1345">
                  <c:v>11.165489986075434</c:v>
                </c:pt>
                <c:pt idx="1346">
                  <c:v>11.165489986075434</c:v>
                </c:pt>
                <c:pt idx="1347">
                  <c:v>11.165489986075434</c:v>
                </c:pt>
                <c:pt idx="1348">
                  <c:v>11.165489986075434</c:v>
                </c:pt>
                <c:pt idx="1349">
                  <c:v>11.165489986075434</c:v>
                </c:pt>
                <c:pt idx="1350">
                  <c:v>11.165489986075434</c:v>
                </c:pt>
                <c:pt idx="1351">
                  <c:v>11.165489986075434</c:v>
                </c:pt>
                <c:pt idx="1352">
                  <c:v>11.165489986075434</c:v>
                </c:pt>
                <c:pt idx="1353">
                  <c:v>11.165489986075434</c:v>
                </c:pt>
                <c:pt idx="1354">
                  <c:v>11.165489986075434</c:v>
                </c:pt>
                <c:pt idx="1355">
                  <c:v>11.165489986075434</c:v>
                </c:pt>
                <c:pt idx="1356">
                  <c:v>11.165489986075434</c:v>
                </c:pt>
                <c:pt idx="1357">
                  <c:v>11.165489986075434</c:v>
                </c:pt>
                <c:pt idx="1358">
                  <c:v>11.165489986075434</c:v>
                </c:pt>
                <c:pt idx="1359">
                  <c:v>11.165489986075434</c:v>
                </c:pt>
                <c:pt idx="1360">
                  <c:v>11.165489986075434</c:v>
                </c:pt>
                <c:pt idx="1361">
                  <c:v>11.165489986075434</c:v>
                </c:pt>
                <c:pt idx="1362">
                  <c:v>11.165489986075434</c:v>
                </c:pt>
                <c:pt idx="1363">
                  <c:v>11.165489986075434</c:v>
                </c:pt>
                <c:pt idx="1364">
                  <c:v>11.165489986075434</c:v>
                </c:pt>
                <c:pt idx="1365">
                  <c:v>11.165489986075434</c:v>
                </c:pt>
                <c:pt idx="1366">
                  <c:v>11.165489986075434</c:v>
                </c:pt>
                <c:pt idx="1367">
                  <c:v>11.165489986075434</c:v>
                </c:pt>
                <c:pt idx="1368">
                  <c:v>11.165489986075434</c:v>
                </c:pt>
                <c:pt idx="1369">
                  <c:v>11.165489986075434</c:v>
                </c:pt>
                <c:pt idx="1370">
                  <c:v>11.165489986075434</c:v>
                </c:pt>
                <c:pt idx="1371">
                  <c:v>11.165489986075434</c:v>
                </c:pt>
                <c:pt idx="1372">
                  <c:v>11.165489986075434</c:v>
                </c:pt>
                <c:pt idx="1373">
                  <c:v>11.165489986075434</c:v>
                </c:pt>
                <c:pt idx="1374">
                  <c:v>11.165489986075434</c:v>
                </c:pt>
                <c:pt idx="1375">
                  <c:v>11.165489986075434</c:v>
                </c:pt>
                <c:pt idx="1376">
                  <c:v>11.165489986075434</c:v>
                </c:pt>
                <c:pt idx="1377">
                  <c:v>11.165489986075434</c:v>
                </c:pt>
                <c:pt idx="1378">
                  <c:v>11.165489986075434</c:v>
                </c:pt>
                <c:pt idx="1379">
                  <c:v>11.165489986075434</c:v>
                </c:pt>
                <c:pt idx="1380">
                  <c:v>11.165489986075434</c:v>
                </c:pt>
                <c:pt idx="1381">
                  <c:v>11.165489986075434</c:v>
                </c:pt>
                <c:pt idx="1382">
                  <c:v>11.165489986075434</c:v>
                </c:pt>
                <c:pt idx="1383">
                  <c:v>11.165489986075434</c:v>
                </c:pt>
                <c:pt idx="1384">
                  <c:v>11.165489986075434</c:v>
                </c:pt>
                <c:pt idx="1385">
                  <c:v>11.165489986075434</c:v>
                </c:pt>
                <c:pt idx="1386">
                  <c:v>11.165489986075434</c:v>
                </c:pt>
                <c:pt idx="1387">
                  <c:v>11.165489986075434</c:v>
                </c:pt>
                <c:pt idx="1388">
                  <c:v>11.165489986075434</c:v>
                </c:pt>
                <c:pt idx="1389">
                  <c:v>11.165489986075434</c:v>
                </c:pt>
                <c:pt idx="1390">
                  <c:v>11.165489986075434</c:v>
                </c:pt>
                <c:pt idx="1391">
                  <c:v>11.165489986075434</c:v>
                </c:pt>
                <c:pt idx="1392">
                  <c:v>11.165489986075434</c:v>
                </c:pt>
                <c:pt idx="1393">
                  <c:v>11.165489986075434</c:v>
                </c:pt>
                <c:pt idx="1394">
                  <c:v>11.165489986075434</c:v>
                </c:pt>
                <c:pt idx="1395">
                  <c:v>11.165489986075434</c:v>
                </c:pt>
                <c:pt idx="1396">
                  <c:v>11.165489986075434</c:v>
                </c:pt>
                <c:pt idx="1397">
                  <c:v>11.165489986075434</c:v>
                </c:pt>
                <c:pt idx="1398">
                  <c:v>11.165489986075434</c:v>
                </c:pt>
                <c:pt idx="1399">
                  <c:v>11.165489986075434</c:v>
                </c:pt>
                <c:pt idx="1400">
                  <c:v>11.165489986075434</c:v>
                </c:pt>
                <c:pt idx="1401">
                  <c:v>11.165489986075434</c:v>
                </c:pt>
                <c:pt idx="1402">
                  <c:v>11.165489986075434</c:v>
                </c:pt>
                <c:pt idx="1403">
                  <c:v>11.165489986075434</c:v>
                </c:pt>
                <c:pt idx="1404">
                  <c:v>11.165489986075434</c:v>
                </c:pt>
                <c:pt idx="1405">
                  <c:v>11.165489986075434</c:v>
                </c:pt>
                <c:pt idx="1406">
                  <c:v>11.165489986075434</c:v>
                </c:pt>
                <c:pt idx="1407">
                  <c:v>11.165489986075434</c:v>
                </c:pt>
                <c:pt idx="1408">
                  <c:v>11.165489986075434</c:v>
                </c:pt>
                <c:pt idx="1409">
                  <c:v>11.165489986075434</c:v>
                </c:pt>
                <c:pt idx="1410">
                  <c:v>11.165489986075434</c:v>
                </c:pt>
                <c:pt idx="1411">
                  <c:v>11.165489986075434</c:v>
                </c:pt>
                <c:pt idx="1412">
                  <c:v>11.165489986075434</c:v>
                </c:pt>
                <c:pt idx="1413">
                  <c:v>11.165489986075434</c:v>
                </c:pt>
                <c:pt idx="1414">
                  <c:v>11.165489986075434</c:v>
                </c:pt>
                <c:pt idx="1415">
                  <c:v>11.165489986075434</c:v>
                </c:pt>
                <c:pt idx="1416">
                  <c:v>11.165489986075434</c:v>
                </c:pt>
                <c:pt idx="1417">
                  <c:v>11.165489986075434</c:v>
                </c:pt>
                <c:pt idx="1418">
                  <c:v>11.165489986075434</c:v>
                </c:pt>
                <c:pt idx="1419">
                  <c:v>11.165489986075434</c:v>
                </c:pt>
                <c:pt idx="1420">
                  <c:v>11.165489986075434</c:v>
                </c:pt>
                <c:pt idx="1421">
                  <c:v>11.165489986075434</c:v>
                </c:pt>
                <c:pt idx="1422">
                  <c:v>11.165489986075434</c:v>
                </c:pt>
                <c:pt idx="1423">
                  <c:v>11.165489986075434</c:v>
                </c:pt>
                <c:pt idx="1424">
                  <c:v>11.165489986075434</c:v>
                </c:pt>
                <c:pt idx="1425">
                  <c:v>11.165489986075434</c:v>
                </c:pt>
                <c:pt idx="1426">
                  <c:v>11.165489986075434</c:v>
                </c:pt>
                <c:pt idx="1427">
                  <c:v>11.165489986075434</c:v>
                </c:pt>
                <c:pt idx="1428">
                  <c:v>11.165489986075434</c:v>
                </c:pt>
                <c:pt idx="1429">
                  <c:v>11.165489986075434</c:v>
                </c:pt>
                <c:pt idx="1430">
                  <c:v>11.165489986075434</c:v>
                </c:pt>
                <c:pt idx="1431">
                  <c:v>11.165489986075434</c:v>
                </c:pt>
                <c:pt idx="1432">
                  <c:v>11.165489986075434</c:v>
                </c:pt>
                <c:pt idx="1433">
                  <c:v>11.165489986075434</c:v>
                </c:pt>
                <c:pt idx="1434">
                  <c:v>11.165489986075434</c:v>
                </c:pt>
                <c:pt idx="1435">
                  <c:v>11.165489986075434</c:v>
                </c:pt>
                <c:pt idx="1436">
                  <c:v>11.165489986075434</c:v>
                </c:pt>
                <c:pt idx="1437">
                  <c:v>11.165489986075434</c:v>
                </c:pt>
                <c:pt idx="1438">
                  <c:v>11.165489986075434</c:v>
                </c:pt>
                <c:pt idx="1439">
                  <c:v>11.165489986075434</c:v>
                </c:pt>
                <c:pt idx="1440">
                  <c:v>11.165489986075434</c:v>
                </c:pt>
                <c:pt idx="1441">
                  <c:v>11.165489986075434</c:v>
                </c:pt>
                <c:pt idx="1442">
                  <c:v>11.165489986075434</c:v>
                </c:pt>
                <c:pt idx="1443">
                  <c:v>11.165489986075434</c:v>
                </c:pt>
                <c:pt idx="1444">
                  <c:v>11.165489986075434</c:v>
                </c:pt>
                <c:pt idx="1445">
                  <c:v>11.165489986075434</c:v>
                </c:pt>
                <c:pt idx="1446">
                  <c:v>11.165489986075434</c:v>
                </c:pt>
                <c:pt idx="1447">
                  <c:v>11.165489986075434</c:v>
                </c:pt>
                <c:pt idx="1448">
                  <c:v>11.165489986075434</c:v>
                </c:pt>
                <c:pt idx="1449">
                  <c:v>11.165489986075434</c:v>
                </c:pt>
                <c:pt idx="1450">
                  <c:v>11.165489986075434</c:v>
                </c:pt>
                <c:pt idx="1451">
                  <c:v>11.165489986075434</c:v>
                </c:pt>
                <c:pt idx="1452">
                  <c:v>11.165489986075434</c:v>
                </c:pt>
                <c:pt idx="1453">
                  <c:v>11.165489986075434</c:v>
                </c:pt>
                <c:pt idx="1454">
                  <c:v>11.165489986075434</c:v>
                </c:pt>
                <c:pt idx="1455">
                  <c:v>11.165489986075434</c:v>
                </c:pt>
                <c:pt idx="1456">
                  <c:v>11.165489986075434</c:v>
                </c:pt>
                <c:pt idx="1457">
                  <c:v>11.165489986075434</c:v>
                </c:pt>
                <c:pt idx="1458">
                  <c:v>11.165489986075434</c:v>
                </c:pt>
                <c:pt idx="1459">
                  <c:v>11.165489986075434</c:v>
                </c:pt>
                <c:pt idx="1460">
                  <c:v>11.165489986075434</c:v>
                </c:pt>
                <c:pt idx="1461">
                  <c:v>11.165489986075434</c:v>
                </c:pt>
                <c:pt idx="1462">
                  <c:v>11.165489986075434</c:v>
                </c:pt>
                <c:pt idx="1463">
                  <c:v>11.165489986075434</c:v>
                </c:pt>
                <c:pt idx="1464">
                  <c:v>11.165489986075434</c:v>
                </c:pt>
                <c:pt idx="1465">
                  <c:v>11.165489986075434</c:v>
                </c:pt>
                <c:pt idx="1466">
                  <c:v>11.165489986075434</c:v>
                </c:pt>
                <c:pt idx="1467">
                  <c:v>11.165489986075434</c:v>
                </c:pt>
                <c:pt idx="1468">
                  <c:v>11.165489986075434</c:v>
                </c:pt>
                <c:pt idx="1469">
                  <c:v>11.165489986075434</c:v>
                </c:pt>
                <c:pt idx="1470">
                  <c:v>11.165489986075434</c:v>
                </c:pt>
                <c:pt idx="1471">
                  <c:v>11.165489986075434</c:v>
                </c:pt>
                <c:pt idx="1472">
                  <c:v>11.165489986075434</c:v>
                </c:pt>
                <c:pt idx="1473">
                  <c:v>11.165489986075434</c:v>
                </c:pt>
                <c:pt idx="1474">
                  <c:v>11.165489986075434</c:v>
                </c:pt>
                <c:pt idx="1475">
                  <c:v>11.165489986075434</c:v>
                </c:pt>
                <c:pt idx="1476">
                  <c:v>11.165489986075434</c:v>
                </c:pt>
                <c:pt idx="1477">
                  <c:v>11.165489986075434</c:v>
                </c:pt>
                <c:pt idx="1478">
                  <c:v>11.165489986075434</c:v>
                </c:pt>
                <c:pt idx="1479">
                  <c:v>11.165489986075434</c:v>
                </c:pt>
                <c:pt idx="1480">
                  <c:v>11.165489986075434</c:v>
                </c:pt>
                <c:pt idx="1481">
                  <c:v>11.165489986075434</c:v>
                </c:pt>
                <c:pt idx="1482">
                  <c:v>11.165489986075434</c:v>
                </c:pt>
                <c:pt idx="1483">
                  <c:v>11.165489986075434</c:v>
                </c:pt>
                <c:pt idx="1484">
                  <c:v>11.165489986075434</c:v>
                </c:pt>
                <c:pt idx="1485">
                  <c:v>11.165489986075434</c:v>
                </c:pt>
                <c:pt idx="1486">
                  <c:v>11.165489986075434</c:v>
                </c:pt>
                <c:pt idx="1487">
                  <c:v>11.165489986075434</c:v>
                </c:pt>
                <c:pt idx="1488">
                  <c:v>11.165489986075434</c:v>
                </c:pt>
                <c:pt idx="1489">
                  <c:v>11.165489986075434</c:v>
                </c:pt>
                <c:pt idx="1490">
                  <c:v>11.165489986075434</c:v>
                </c:pt>
                <c:pt idx="1491">
                  <c:v>11.165489986075434</c:v>
                </c:pt>
                <c:pt idx="1492">
                  <c:v>11.165489986075434</c:v>
                </c:pt>
                <c:pt idx="1493">
                  <c:v>11.165489986075434</c:v>
                </c:pt>
                <c:pt idx="1494">
                  <c:v>11.165489986075434</c:v>
                </c:pt>
                <c:pt idx="1495">
                  <c:v>11.165489986075434</c:v>
                </c:pt>
                <c:pt idx="1496">
                  <c:v>11.165489986075434</c:v>
                </c:pt>
                <c:pt idx="1497">
                  <c:v>11.165489986075434</c:v>
                </c:pt>
                <c:pt idx="1498">
                  <c:v>11.165489986075434</c:v>
                </c:pt>
                <c:pt idx="1499">
                  <c:v>11.165489986075434</c:v>
                </c:pt>
                <c:pt idx="1500">
                  <c:v>11.165489986075434</c:v>
                </c:pt>
                <c:pt idx="1501">
                  <c:v>11.165489986075434</c:v>
                </c:pt>
                <c:pt idx="1502">
                  <c:v>11.165489986075434</c:v>
                </c:pt>
                <c:pt idx="1503">
                  <c:v>11.165489986075434</c:v>
                </c:pt>
                <c:pt idx="1504">
                  <c:v>11.165489986075434</c:v>
                </c:pt>
                <c:pt idx="1505">
                  <c:v>11.165489986075434</c:v>
                </c:pt>
                <c:pt idx="1506">
                  <c:v>11.165489986075434</c:v>
                </c:pt>
                <c:pt idx="1507">
                  <c:v>11.165489986075434</c:v>
                </c:pt>
                <c:pt idx="1508">
                  <c:v>11.165489986075434</c:v>
                </c:pt>
                <c:pt idx="1509">
                  <c:v>11.165489986075434</c:v>
                </c:pt>
                <c:pt idx="1510">
                  <c:v>11.165489986075434</c:v>
                </c:pt>
                <c:pt idx="1511">
                  <c:v>11.165489986075434</c:v>
                </c:pt>
                <c:pt idx="1512">
                  <c:v>11.165489986075434</c:v>
                </c:pt>
                <c:pt idx="1513">
                  <c:v>11.165489986075434</c:v>
                </c:pt>
                <c:pt idx="1514">
                  <c:v>11.165489986075434</c:v>
                </c:pt>
                <c:pt idx="1515">
                  <c:v>11.165489986075434</c:v>
                </c:pt>
                <c:pt idx="1516">
                  <c:v>11.165489986075434</c:v>
                </c:pt>
                <c:pt idx="1517">
                  <c:v>11.165489986075434</c:v>
                </c:pt>
                <c:pt idx="1518">
                  <c:v>11.165489986075434</c:v>
                </c:pt>
                <c:pt idx="1519">
                  <c:v>11.165489986075434</c:v>
                </c:pt>
                <c:pt idx="1520">
                  <c:v>11.165489986075434</c:v>
                </c:pt>
                <c:pt idx="1521">
                  <c:v>11.165489986075434</c:v>
                </c:pt>
                <c:pt idx="1522">
                  <c:v>11.165489986075434</c:v>
                </c:pt>
                <c:pt idx="1523">
                  <c:v>11.165489986075434</c:v>
                </c:pt>
                <c:pt idx="1524">
                  <c:v>11.165489986075434</c:v>
                </c:pt>
                <c:pt idx="1525">
                  <c:v>11.165489986075434</c:v>
                </c:pt>
                <c:pt idx="1526">
                  <c:v>11.165489986075434</c:v>
                </c:pt>
                <c:pt idx="1527">
                  <c:v>11.165489986075434</c:v>
                </c:pt>
                <c:pt idx="1528">
                  <c:v>11.165489986075434</c:v>
                </c:pt>
                <c:pt idx="1529">
                  <c:v>11.165489986075434</c:v>
                </c:pt>
                <c:pt idx="1530">
                  <c:v>11.165489986075434</c:v>
                </c:pt>
                <c:pt idx="1531">
                  <c:v>11.165489986075434</c:v>
                </c:pt>
                <c:pt idx="1532">
                  <c:v>11.165489986075434</c:v>
                </c:pt>
                <c:pt idx="1533">
                  <c:v>11.165489986075434</c:v>
                </c:pt>
                <c:pt idx="1534">
                  <c:v>11.165489986075434</c:v>
                </c:pt>
                <c:pt idx="1535">
                  <c:v>11.165489986075434</c:v>
                </c:pt>
                <c:pt idx="1536">
                  <c:v>11.165489986075434</c:v>
                </c:pt>
                <c:pt idx="1537">
                  <c:v>11.165489986075434</c:v>
                </c:pt>
                <c:pt idx="1538">
                  <c:v>11.165489986075434</c:v>
                </c:pt>
                <c:pt idx="1539">
                  <c:v>11.165489986075434</c:v>
                </c:pt>
                <c:pt idx="1540">
                  <c:v>11.165489986075434</c:v>
                </c:pt>
                <c:pt idx="1541">
                  <c:v>11.165489986075434</c:v>
                </c:pt>
                <c:pt idx="1542">
                  <c:v>11.165489986075434</c:v>
                </c:pt>
                <c:pt idx="1543">
                  <c:v>11.165489986075434</c:v>
                </c:pt>
                <c:pt idx="1544">
                  <c:v>11.165489986075434</c:v>
                </c:pt>
                <c:pt idx="1545">
                  <c:v>11.165489986075434</c:v>
                </c:pt>
                <c:pt idx="1546">
                  <c:v>11.165489986075434</c:v>
                </c:pt>
                <c:pt idx="1547">
                  <c:v>11.165489986075434</c:v>
                </c:pt>
                <c:pt idx="1548">
                  <c:v>11.165489986075434</c:v>
                </c:pt>
                <c:pt idx="1549">
                  <c:v>11.165489986075434</c:v>
                </c:pt>
                <c:pt idx="1550">
                  <c:v>11.165489986075434</c:v>
                </c:pt>
                <c:pt idx="1551">
                  <c:v>11.165489986075434</c:v>
                </c:pt>
                <c:pt idx="1552">
                  <c:v>11.165489986075434</c:v>
                </c:pt>
                <c:pt idx="1553">
                  <c:v>11.165489986075434</c:v>
                </c:pt>
                <c:pt idx="1554">
                  <c:v>11.165489986075434</c:v>
                </c:pt>
                <c:pt idx="1555">
                  <c:v>11.165489986075434</c:v>
                </c:pt>
                <c:pt idx="1556">
                  <c:v>11.165489986075434</c:v>
                </c:pt>
                <c:pt idx="1557">
                  <c:v>11.165489986075434</c:v>
                </c:pt>
                <c:pt idx="1558">
                  <c:v>11.165489986075434</c:v>
                </c:pt>
                <c:pt idx="1559">
                  <c:v>11.165489986075434</c:v>
                </c:pt>
                <c:pt idx="1560">
                  <c:v>11.165489986075434</c:v>
                </c:pt>
                <c:pt idx="1561">
                  <c:v>11.165489986075434</c:v>
                </c:pt>
                <c:pt idx="1562">
                  <c:v>11.165489986075434</c:v>
                </c:pt>
                <c:pt idx="1563">
                  <c:v>11.165489986075434</c:v>
                </c:pt>
                <c:pt idx="1564">
                  <c:v>11.165489986075434</c:v>
                </c:pt>
                <c:pt idx="1565">
                  <c:v>11.165489986075434</c:v>
                </c:pt>
                <c:pt idx="1566">
                  <c:v>11.165489986075434</c:v>
                </c:pt>
                <c:pt idx="1567">
                  <c:v>11.165489986075434</c:v>
                </c:pt>
                <c:pt idx="1568">
                  <c:v>11.165489986075434</c:v>
                </c:pt>
                <c:pt idx="1569">
                  <c:v>11.165489986075434</c:v>
                </c:pt>
                <c:pt idx="1570">
                  <c:v>11.165489986075434</c:v>
                </c:pt>
                <c:pt idx="1571">
                  <c:v>11.165489986075434</c:v>
                </c:pt>
                <c:pt idx="1572">
                  <c:v>11.165489986075434</c:v>
                </c:pt>
                <c:pt idx="1573">
                  <c:v>11.165489986075434</c:v>
                </c:pt>
                <c:pt idx="1574">
                  <c:v>11.165489986075434</c:v>
                </c:pt>
                <c:pt idx="1575">
                  <c:v>11.165489986075434</c:v>
                </c:pt>
                <c:pt idx="1576">
                  <c:v>11.165489986075434</c:v>
                </c:pt>
                <c:pt idx="1577">
                  <c:v>11.165489986075434</c:v>
                </c:pt>
                <c:pt idx="1578">
                  <c:v>11.165489986075434</c:v>
                </c:pt>
                <c:pt idx="1579">
                  <c:v>11.165489986075434</c:v>
                </c:pt>
                <c:pt idx="1580">
                  <c:v>11.165489986075434</c:v>
                </c:pt>
                <c:pt idx="1581">
                  <c:v>11.165489986075434</c:v>
                </c:pt>
                <c:pt idx="1582">
                  <c:v>11.165489986075434</c:v>
                </c:pt>
                <c:pt idx="1583">
                  <c:v>11.165489986075434</c:v>
                </c:pt>
                <c:pt idx="1584">
                  <c:v>11.165489986075434</c:v>
                </c:pt>
                <c:pt idx="1585">
                  <c:v>11.165489986075434</c:v>
                </c:pt>
                <c:pt idx="1586">
                  <c:v>11.165489986075434</c:v>
                </c:pt>
                <c:pt idx="1587">
                  <c:v>11.165489986075434</c:v>
                </c:pt>
                <c:pt idx="1588">
                  <c:v>11.165489986075434</c:v>
                </c:pt>
                <c:pt idx="1589">
                  <c:v>11.165489986075434</c:v>
                </c:pt>
                <c:pt idx="1590">
                  <c:v>11.165489986075434</c:v>
                </c:pt>
                <c:pt idx="1591">
                  <c:v>11.165489986075434</c:v>
                </c:pt>
                <c:pt idx="1592">
                  <c:v>11.165489986075434</c:v>
                </c:pt>
                <c:pt idx="1593">
                  <c:v>11.165489986075434</c:v>
                </c:pt>
                <c:pt idx="1594">
                  <c:v>11.165489986075434</c:v>
                </c:pt>
                <c:pt idx="1595">
                  <c:v>11.165489986075434</c:v>
                </c:pt>
                <c:pt idx="1596">
                  <c:v>11.165489986075434</c:v>
                </c:pt>
                <c:pt idx="1597">
                  <c:v>11.165489986075434</c:v>
                </c:pt>
                <c:pt idx="1598">
                  <c:v>11.165489986075434</c:v>
                </c:pt>
                <c:pt idx="1599">
                  <c:v>11.165489986075434</c:v>
                </c:pt>
                <c:pt idx="1600">
                  <c:v>11.165489986075434</c:v>
                </c:pt>
                <c:pt idx="1601">
                  <c:v>11.165489986075434</c:v>
                </c:pt>
                <c:pt idx="1602">
                  <c:v>11.165489986075434</c:v>
                </c:pt>
                <c:pt idx="1603">
                  <c:v>11.165489986075434</c:v>
                </c:pt>
                <c:pt idx="1604">
                  <c:v>11.165489986075434</c:v>
                </c:pt>
                <c:pt idx="1605">
                  <c:v>11.165489986075434</c:v>
                </c:pt>
                <c:pt idx="1606">
                  <c:v>11.165489986075434</c:v>
                </c:pt>
                <c:pt idx="1607">
                  <c:v>11.165489986075434</c:v>
                </c:pt>
                <c:pt idx="1608">
                  <c:v>11.165489986075434</c:v>
                </c:pt>
                <c:pt idx="1609">
                  <c:v>11.165489986075434</c:v>
                </c:pt>
                <c:pt idx="1610">
                  <c:v>11.165489986075434</c:v>
                </c:pt>
                <c:pt idx="1611">
                  <c:v>11.165489986075434</c:v>
                </c:pt>
                <c:pt idx="1612">
                  <c:v>11.165489986075434</c:v>
                </c:pt>
                <c:pt idx="1613">
                  <c:v>11.165489986075434</c:v>
                </c:pt>
                <c:pt idx="1614">
                  <c:v>11.165489986075434</c:v>
                </c:pt>
                <c:pt idx="1615">
                  <c:v>11.165489986075434</c:v>
                </c:pt>
                <c:pt idx="1616">
                  <c:v>11.165489986075434</c:v>
                </c:pt>
                <c:pt idx="1617">
                  <c:v>11.165489986075434</c:v>
                </c:pt>
                <c:pt idx="1618">
                  <c:v>11.165489986075434</c:v>
                </c:pt>
                <c:pt idx="1619">
                  <c:v>11.165489986075434</c:v>
                </c:pt>
                <c:pt idx="1620">
                  <c:v>11.165489986075434</c:v>
                </c:pt>
                <c:pt idx="1621">
                  <c:v>11.165489986075434</c:v>
                </c:pt>
                <c:pt idx="1622">
                  <c:v>11.165489986075434</c:v>
                </c:pt>
                <c:pt idx="1623">
                  <c:v>11.165489986075434</c:v>
                </c:pt>
                <c:pt idx="1624">
                  <c:v>11.165489986075434</c:v>
                </c:pt>
                <c:pt idx="1625">
                  <c:v>11.165489986075434</c:v>
                </c:pt>
                <c:pt idx="1626">
                  <c:v>11.165489986075434</c:v>
                </c:pt>
                <c:pt idx="1627">
                  <c:v>11.165489986075434</c:v>
                </c:pt>
                <c:pt idx="1628">
                  <c:v>11.165489986075434</c:v>
                </c:pt>
                <c:pt idx="1629">
                  <c:v>11.165489986075434</c:v>
                </c:pt>
                <c:pt idx="1630">
                  <c:v>11.165489986075434</c:v>
                </c:pt>
                <c:pt idx="1631">
                  <c:v>11.165489986075434</c:v>
                </c:pt>
                <c:pt idx="1632">
                  <c:v>11.165489986075434</c:v>
                </c:pt>
                <c:pt idx="1633">
                  <c:v>11.165489986075434</c:v>
                </c:pt>
                <c:pt idx="1634">
                  <c:v>11.165489986075434</c:v>
                </c:pt>
                <c:pt idx="1635">
                  <c:v>11.165489986075434</c:v>
                </c:pt>
                <c:pt idx="1636">
                  <c:v>11.165489986075434</c:v>
                </c:pt>
                <c:pt idx="1637">
                  <c:v>11.165489986075434</c:v>
                </c:pt>
                <c:pt idx="1638">
                  <c:v>11.165489986075434</c:v>
                </c:pt>
                <c:pt idx="1639">
                  <c:v>11.165489986075434</c:v>
                </c:pt>
                <c:pt idx="1640">
                  <c:v>11.165489986075434</c:v>
                </c:pt>
                <c:pt idx="1641">
                  <c:v>11.165489986075434</c:v>
                </c:pt>
                <c:pt idx="1642">
                  <c:v>11.165489986075434</c:v>
                </c:pt>
                <c:pt idx="1643">
                  <c:v>11.165489986075434</c:v>
                </c:pt>
                <c:pt idx="1644">
                  <c:v>11.165489986075434</c:v>
                </c:pt>
                <c:pt idx="1645">
                  <c:v>11.165489986075434</c:v>
                </c:pt>
                <c:pt idx="1646">
                  <c:v>11.165489986075434</c:v>
                </c:pt>
                <c:pt idx="1647">
                  <c:v>11.165489986075434</c:v>
                </c:pt>
                <c:pt idx="1648">
                  <c:v>11.165489986075434</c:v>
                </c:pt>
                <c:pt idx="1649">
                  <c:v>11.165489986075434</c:v>
                </c:pt>
                <c:pt idx="1650">
                  <c:v>11.165489986075434</c:v>
                </c:pt>
                <c:pt idx="1651">
                  <c:v>11.165489986075434</c:v>
                </c:pt>
                <c:pt idx="1652">
                  <c:v>11.165489986075434</c:v>
                </c:pt>
                <c:pt idx="1653">
                  <c:v>11.165489986075434</c:v>
                </c:pt>
                <c:pt idx="1654">
                  <c:v>11.165489986075434</c:v>
                </c:pt>
                <c:pt idx="1655">
                  <c:v>11.165489986075434</c:v>
                </c:pt>
                <c:pt idx="1656">
                  <c:v>11.165489986075434</c:v>
                </c:pt>
                <c:pt idx="1657">
                  <c:v>11.165489986075434</c:v>
                </c:pt>
                <c:pt idx="1658">
                  <c:v>11.165489986075434</c:v>
                </c:pt>
                <c:pt idx="1659">
                  <c:v>11.165489986075434</c:v>
                </c:pt>
                <c:pt idx="1660">
                  <c:v>11.165489986075434</c:v>
                </c:pt>
                <c:pt idx="1661">
                  <c:v>11.165489986075434</c:v>
                </c:pt>
                <c:pt idx="1662">
                  <c:v>11.165489986075434</c:v>
                </c:pt>
                <c:pt idx="1663">
                  <c:v>11.165489986075434</c:v>
                </c:pt>
                <c:pt idx="1664">
                  <c:v>11.165489986075434</c:v>
                </c:pt>
                <c:pt idx="1665">
                  <c:v>11.165489986075434</c:v>
                </c:pt>
                <c:pt idx="1666">
                  <c:v>11.165489986075434</c:v>
                </c:pt>
                <c:pt idx="1667">
                  <c:v>11.165489986075434</c:v>
                </c:pt>
                <c:pt idx="1668">
                  <c:v>11.165489986075434</c:v>
                </c:pt>
                <c:pt idx="1669">
                  <c:v>11.165489986075434</c:v>
                </c:pt>
                <c:pt idx="1670">
                  <c:v>11.165489986075434</c:v>
                </c:pt>
                <c:pt idx="1671">
                  <c:v>11.165489986075434</c:v>
                </c:pt>
                <c:pt idx="1672">
                  <c:v>11.165489986075434</c:v>
                </c:pt>
                <c:pt idx="1673">
                  <c:v>11.165489986075434</c:v>
                </c:pt>
                <c:pt idx="1674">
                  <c:v>11.165489986075434</c:v>
                </c:pt>
                <c:pt idx="1675">
                  <c:v>11.165489986075434</c:v>
                </c:pt>
                <c:pt idx="1676">
                  <c:v>11.165489986075434</c:v>
                </c:pt>
                <c:pt idx="1677">
                  <c:v>11.165489986075434</c:v>
                </c:pt>
                <c:pt idx="1678">
                  <c:v>11.165489986075434</c:v>
                </c:pt>
                <c:pt idx="1679">
                  <c:v>11.165489986075434</c:v>
                </c:pt>
                <c:pt idx="1680">
                  <c:v>11.165489986075434</c:v>
                </c:pt>
                <c:pt idx="1681">
                  <c:v>11.165489986075434</c:v>
                </c:pt>
                <c:pt idx="1682">
                  <c:v>11.165489986075434</c:v>
                </c:pt>
                <c:pt idx="1683">
                  <c:v>11.165489986075434</c:v>
                </c:pt>
                <c:pt idx="1684">
                  <c:v>11.165489986075434</c:v>
                </c:pt>
                <c:pt idx="1685">
                  <c:v>11.165489986075434</c:v>
                </c:pt>
                <c:pt idx="1686">
                  <c:v>11.165489986075434</c:v>
                </c:pt>
                <c:pt idx="1687">
                  <c:v>11.165489986075434</c:v>
                </c:pt>
                <c:pt idx="1688">
                  <c:v>11.165489986075434</c:v>
                </c:pt>
                <c:pt idx="1689">
                  <c:v>11.165489986075434</c:v>
                </c:pt>
                <c:pt idx="1690">
                  <c:v>11.165489986075434</c:v>
                </c:pt>
                <c:pt idx="1691">
                  <c:v>11.165489986075434</c:v>
                </c:pt>
                <c:pt idx="1692">
                  <c:v>11.165489986075434</c:v>
                </c:pt>
                <c:pt idx="1693">
                  <c:v>11.165489986075434</c:v>
                </c:pt>
                <c:pt idx="1694">
                  <c:v>11.165489986075434</c:v>
                </c:pt>
                <c:pt idx="1695">
                  <c:v>11.165489986075434</c:v>
                </c:pt>
                <c:pt idx="1696">
                  <c:v>11.165489986075434</c:v>
                </c:pt>
                <c:pt idx="1697">
                  <c:v>11.165489986075434</c:v>
                </c:pt>
                <c:pt idx="1698">
                  <c:v>11.165489986075434</c:v>
                </c:pt>
                <c:pt idx="1699">
                  <c:v>11.165489986075434</c:v>
                </c:pt>
                <c:pt idx="1700">
                  <c:v>11.165489986075434</c:v>
                </c:pt>
                <c:pt idx="1701">
                  <c:v>11.165489986075434</c:v>
                </c:pt>
                <c:pt idx="1702">
                  <c:v>11.165489986075434</c:v>
                </c:pt>
                <c:pt idx="1703">
                  <c:v>11.165489986075434</c:v>
                </c:pt>
                <c:pt idx="1704">
                  <c:v>11.165489986075434</c:v>
                </c:pt>
                <c:pt idx="1705">
                  <c:v>11.165489986075434</c:v>
                </c:pt>
                <c:pt idx="1706">
                  <c:v>11.165489986075434</c:v>
                </c:pt>
                <c:pt idx="1707">
                  <c:v>11.165489986075434</c:v>
                </c:pt>
                <c:pt idx="1708">
                  <c:v>11.165489986075434</c:v>
                </c:pt>
                <c:pt idx="1709">
                  <c:v>11.165489986075434</c:v>
                </c:pt>
                <c:pt idx="1710">
                  <c:v>11.165489986075434</c:v>
                </c:pt>
                <c:pt idx="1711">
                  <c:v>11.165489986075434</c:v>
                </c:pt>
                <c:pt idx="1712">
                  <c:v>11.165489986075434</c:v>
                </c:pt>
                <c:pt idx="1713">
                  <c:v>11.165489986075434</c:v>
                </c:pt>
                <c:pt idx="1714">
                  <c:v>11.165489986075434</c:v>
                </c:pt>
                <c:pt idx="1715">
                  <c:v>11.165489986075434</c:v>
                </c:pt>
                <c:pt idx="1716">
                  <c:v>11.165489986075434</c:v>
                </c:pt>
                <c:pt idx="1717">
                  <c:v>11.165489986075434</c:v>
                </c:pt>
                <c:pt idx="1718">
                  <c:v>11.165489986075434</c:v>
                </c:pt>
                <c:pt idx="1719">
                  <c:v>11.165489986075434</c:v>
                </c:pt>
                <c:pt idx="1720">
                  <c:v>11.165489986075434</c:v>
                </c:pt>
                <c:pt idx="1721">
                  <c:v>11.165489986075434</c:v>
                </c:pt>
                <c:pt idx="1722">
                  <c:v>11.165489986075434</c:v>
                </c:pt>
                <c:pt idx="1723">
                  <c:v>11.165489986075434</c:v>
                </c:pt>
                <c:pt idx="1724">
                  <c:v>11.165489986075434</c:v>
                </c:pt>
                <c:pt idx="1725">
                  <c:v>11.165489986075434</c:v>
                </c:pt>
                <c:pt idx="1726">
                  <c:v>11.165489986075434</c:v>
                </c:pt>
                <c:pt idx="1727">
                  <c:v>11.165489986075434</c:v>
                </c:pt>
                <c:pt idx="1728">
                  <c:v>11.165489986075434</c:v>
                </c:pt>
                <c:pt idx="1729">
                  <c:v>11.165489986075434</c:v>
                </c:pt>
                <c:pt idx="1730">
                  <c:v>11.165489986075434</c:v>
                </c:pt>
                <c:pt idx="1731">
                  <c:v>11.165489986075434</c:v>
                </c:pt>
                <c:pt idx="1732">
                  <c:v>11.165489986075434</c:v>
                </c:pt>
                <c:pt idx="1733">
                  <c:v>11.165489986075434</c:v>
                </c:pt>
                <c:pt idx="1734">
                  <c:v>11.165489986075434</c:v>
                </c:pt>
                <c:pt idx="1735">
                  <c:v>11.165489986075434</c:v>
                </c:pt>
                <c:pt idx="1736">
                  <c:v>11.165489986075434</c:v>
                </c:pt>
                <c:pt idx="1737">
                  <c:v>11.165489986075434</c:v>
                </c:pt>
                <c:pt idx="1738">
                  <c:v>11.165489986075434</c:v>
                </c:pt>
                <c:pt idx="1739">
                  <c:v>11.165489986075434</c:v>
                </c:pt>
                <c:pt idx="1740">
                  <c:v>11.165489986075434</c:v>
                </c:pt>
                <c:pt idx="1741">
                  <c:v>11.165489986075434</c:v>
                </c:pt>
                <c:pt idx="1742">
                  <c:v>11.165489986075434</c:v>
                </c:pt>
                <c:pt idx="1743">
                  <c:v>11.165489986075434</c:v>
                </c:pt>
                <c:pt idx="1744">
                  <c:v>11.165489986075434</c:v>
                </c:pt>
                <c:pt idx="1745">
                  <c:v>11.165489986075434</c:v>
                </c:pt>
                <c:pt idx="1746">
                  <c:v>11.165489986075434</c:v>
                </c:pt>
                <c:pt idx="1747">
                  <c:v>11.165489986075434</c:v>
                </c:pt>
                <c:pt idx="1748">
                  <c:v>11.165489986075434</c:v>
                </c:pt>
                <c:pt idx="1749">
                  <c:v>11.165489986075434</c:v>
                </c:pt>
                <c:pt idx="1750">
                  <c:v>11.165489986075434</c:v>
                </c:pt>
                <c:pt idx="1751">
                  <c:v>11.165489986075434</c:v>
                </c:pt>
                <c:pt idx="1752">
                  <c:v>11.165489986075434</c:v>
                </c:pt>
                <c:pt idx="1753">
                  <c:v>11.165489986075434</c:v>
                </c:pt>
                <c:pt idx="1754">
                  <c:v>11.165489986075434</c:v>
                </c:pt>
                <c:pt idx="1755">
                  <c:v>11.165489986075434</c:v>
                </c:pt>
                <c:pt idx="1756">
                  <c:v>11.165489986075434</c:v>
                </c:pt>
                <c:pt idx="1757">
                  <c:v>11.165489986075434</c:v>
                </c:pt>
                <c:pt idx="1758">
                  <c:v>11.165489986075434</c:v>
                </c:pt>
                <c:pt idx="1759">
                  <c:v>11.165489986075434</c:v>
                </c:pt>
                <c:pt idx="1760">
                  <c:v>11.165489986075434</c:v>
                </c:pt>
                <c:pt idx="1761">
                  <c:v>11.165489986075434</c:v>
                </c:pt>
                <c:pt idx="1762">
                  <c:v>11.165489986075434</c:v>
                </c:pt>
                <c:pt idx="1763">
                  <c:v>11.165489986075434</c:v>
                </c:pt>
                <c:pt idx="1764">
                  <c:v>11.165489986075434</c:v>
                </c:pt>
                <c:pt idx="1765">
                  <c:v>11.165489986075434</c:v>
                </c:pt>
                <c:pt idx="1766">
                  <c:v>11.165489986075434</c:v>
                </c:pt>
                <c:pt idx="1767">
                  <c:v>11.165489986075434</c:v>
                </c:pt>
                <c:pt idx="1768">
                  <c:v>11.165489986075434</c:v>
                </c:pt>
                <c:pt idx="1769">
                  <c:v>11.165489986075434</c:v>
                </c:pt>
                <c:pt idx="1770">
                  <c:v>11.165489986075434</c:v>
                </c:pt>
                <c:pt idx="1771">
                  <c:v>11.165489986075434</c:v>
                </c:pt>
                <c:pt idx="1772">
                  <c:v>11.165489986075434</c:v>
                </c:pt>
                <c:pt idx="1773">
                  <c:v>11.165489986075434</c:v>
                </c:pt>
                <c:pt idx="1774">
                  <c:v>11.165489986075434</c:v>
                </c:pt>
                <c:pt idx="1775">
                  <c:v>11.165489986075434</c:v>
                </c:pt>
                <c:pt idx="1776">
                  <c:v>11.165489986075434</c:v>
                </c:pt>
                <c:pt idx="1777">
                  <c:v>11.165489986075434</c:v>
                </c:pt>
                <c:pt idx="1778">
                  <c:v>11.165489986075434</c:v>
                </c:pt>
                <c:pt idx="1779">
                  <c:v>11.165489986075434</c:v>
                </c:pt>
                <c:pt idx="1780">
                  <c:v>11.165489986075434</c:v>
                </c:pt>
                <c:pt idx="1781">
                  <c:v>11.165489986075434</c:v>
                </c:pt>
                <c:pt idx="1782">
                  <c:v>11.165489986075434</c:v>
                </c:pt>
                <c:pt idx="1783">
                  <c:v>11.165489986075434</c:v>
                </c:pt>
                <c:pt idx="1784">
                  <c:v>11.165489986075434</c:v>
                </c:pt>
                <c:pt idx="1785">
                  <c:v>11.165489986075434</c:v>
                </c:pt>
                <c:pt idx="1786">
                  <c:v>11.165489986075434</c:v>
                </c:pt>
                <c:pt idx="1787">
                  <c:v>11.165489986075434</c:v>
                </c:pt>
                <c:pt idx="1788">
                  <c:v>11.165489986075434</c:v>
                </c:pt>
                <c:pt idx="1789">
                  <c:v>11.165489986075434</c:v>
                </c:pt>
                <c:pt idx="1790">
                  <c:v>11.165489986075434</c:v>
                </c:pt>
                <c:pt idx="1791">
                  <c:v>11.165489986075434</c:v>
                </c:pt>
                <c:pt idx="1792">
                  <c:v>11.165489986075434</c:v>
                </c:pt>
                <c:pt idx="1793">
                  <c:v>11.165489986075434</c:v>
                </c:pt>
                <c:pt idx="1794">
                  <c:v>11.165489986075434</c:v>
                </c:pt>
                <c:pt idx="1795">
                  <c:v>11.165489986075434</c:v>
                </c:pt>
                <c:pt idx="1796">
                  <c:v>11.165489986075434</c:v>
                </c:pt>
                <c:pt idx="1797">
                  <c:v>11.165489986075434</c:v>
                </c:pt>
                <c:pt idx="1798">
                  <c:v>11.165489986075434</c:v>
                </c:pt>
                <c:pt idx="1799">
                  <c:v>11.165489986075434</c:v>
                </c:pt>
                <c:pt idx="1800">
                  <c:v>11.165489986075434</c:v>
                </c:pt>
                <c:pt idx="1801">
                  <c:v>11.165489986075434</c:v>
                </c:pt>
                <c:pt idx="1802">
                  <c:v>11.165489986075434</c:v>
                </c:pt>
                <c:pt idx="1803">
                  <c:v>11.165489986075434</c:v>
                </c:pt>
                <c:pt idx="1804">
                  <c:v>11.165489986075434</c:v>
                </c:pt>
                <c:pt idx="1805">
                  <c:v>11.165489986075434</c:v>
                </c:pt>
                <c:pt idx="1806">
                  <c:v>11.165489986075434</c:v>
                </c:pt>
                <c:pt idx="1807">
                  <c:v>11.165489986075434</c:v>
                </c:pt>
                <c:pt idx="1808">
                  <c:v>11.165489986075434</c:v>
                </c:pt>
                <c:pt idx="1809">
                  <c:v>11.165489986075434</c:v>
                </c:pt>
                <c:pt idx="1810">
                  <c:v>11.165489986075434</c:v>
                </c:pt>
                <c:pt idx="1811">
                  <c:v>11.165489986075434</c:v>
                </c:pt>
                <c:pt idx="1812">
                  <c:v>11.165489986075434</c:v>
                </c:pt>
                <c:pt idx="1813">
                  <c:v>11.165489986075434</c:v>
                </c:pt>
                <c:pt idx="1814">
                  <c:v>11.165489986075434</c:v>
                </c:pt>
                <c:pt idx="1815">
                  <c:v>11.165489986075434</c:v>
                </c:pt>
                <c:pt idx="1816">
                  <c:v>11.165489986075434</c:v>
                </c:pt>
                <c:pt idx="1817">
                  <c:v>11.165489986075434</c:v>
                </c:pt>
                <c:pt idx="1818">
                  <c:v>11.165489986075434</c:v>
                </c:pt>
                <c:pt idx="1819">
                  <c:v>11.165489986075434</c:v>
                </c:pt>
                <c:pt idx="1820">
                  <c:v>11.165489986075434</c:v>
                </c:pt>
                <c:pt idx="1821">
                  <c:v>11.165489986075434</c:v>
                </c:pt>
                <c:pt idx="1822">
                  <c:v>11.165489986075434</c:v>
                </c:pt>
                <c:pt idx="1823">
                  <c:v>11.165489986075434</c:v>
                </c:pt>
                <c:pt idx="1824">
                  <c:v>11.165489986075434</c:v>
                </c:pt>
                <c:pt idx="1825">
                  <c:v>11.165489986075434</c:v>
                </c:pt>
                <c:pt idx="1826">
                  <c:v>11.165489986075434</c:v>
                </c:pt>
                <c:pt idx="1827">
                  <c:v>11.165489986075434</c:v>
                </c:pt>
                <c:pt idx="1828">
                  <c:v>11.165489986075434</c:v>
                </c:pt>
                <c:pt idx="1829">
                  <c:v>11.165489986075434</c:v>
                </c:pt>
                <c:pt idx="1830">
                  <c:v>11.165489986075434</c:v>
                </c:pt>
                <c:pt idx="1831">
                  <c:v>11.165489986075434</c:v>
                </c:pt>
                <c:pt idx="1832">
                  <c:v>11.165489986075434</c:v>
                </c:pt>
                <c:pt idx="1833">
                  <c:v>11.165489986075434</c:v>
                </c:pt>
                <c:pt idx="1834">
                  <c:v>11.165489986075434</c:v>
                </c:pt>
                <c:pt idx="1835">
                  <c:v>11.165489986075434</c:v>
                </c:pt>
                <c:pt idx="1836">
                  <c:v>11.165489986075434</c:v>
                </c:pt>
                <c:pt idx="1837">
                  <c:v>11.165489986075434</c:v>
                </c:pt>
                <c:pt idx="1838">
                  <c:v>11.165489986075434</c:v>
                </c:pt>
                <c:pt idx="1839">
                  <c:v>11.165489986075434</c:v>
                </c:pt>
                <c:pt idx="1840">
                  <c:v>11.165489986075434</c:v>
                </c:pt>
                <c:pt idx="1841">
                  <c:v>11.165489986075434</c:v>
                </c:pt>
                <c:pt idx="1842">
                  <c:v>11.165489986075434</c:v>
                </c:pt>
                <c:pt idx="1843">
                  <c:v>11.165489986075434</c:v>
                </c:pt>
                <c:pt idx="1844">
                  <c:v>11.165489986075434</c:v>
                </c:pt>
                <c:pt idx="1845">
                  <c:v>11.165489986075434</c:v>
                </c:pt>
                <c:pt idx="1846">
                  <c:v>11.165489986075434</c:v>
                </c:pt>
                <c:pt idx="1847">
                  <c:v>11.165489986075434</c:v>
                </c:pt>
                <c:pt idx="1848">
                  <c:v>11.165489986075434</c:v>
                </c:pt>
                <c:pt idx="1849">
                  <c:v>11.165489986075434</c:v>
                </c:pt>
                <c:pt idx="1850">
                  <c:v>11.165489986075434</c:v>
                </c:pt>
                <c:pt idx="1851">
                  <c:v>11.165489986075434</c:v>
                </c:pt>
                <c:pt idx="1852">
                  <c:v>11.165489986075434</c:v>
                </c:pt>
                <c:pt idx="1853">
                  <c:v>11.165489986075434</c:v>
                </c:pt>
                <c:pt idx="1854">
                  <c:v>11.165489986075434</c:v>
                </c:pt>
                <c:pt idx="1855">
                  <c:v>11.165489986075434</c:v>
                </c:pt>
                <c:pt idx="1856">
                  <c:v>11.165489986075434</c:v>
                </c:pt>
                <c:pt idx="1857">
                  <c:v>11.165489986075434</c:v>
                </c:pt>
                <c:pt idx="1858">
                  <c:v>11.165489986075434</c:v>
                </c:pt>
                <c:pt idx="1859">
                  <c:v>11.165489986075434</c:v>
                </c:pt>
                <c:pt idx="1860">
                  <c:v>11.165489986075434</c:v>
                </c:pt>
                <c:pt idx="1861">
                  <c:v>11.165489986075434</c:v>
                </c:pt>
                <c:pt idx="1862">
                  <c:v>11.165489986075434</c:v>
                </c:pt>
                <c:pt idx="1863">
                  <c:v>11.165489986075434</c:v>
                </c:pt>
                <c:pt idx="1864">
                  <c:v>11.165489986075434</c:v>
                </c:pt>
                <c:pt idx="1865">
                  <c:v>11.165489986075434</c:v>
                </c:pt>
                <c:pt idx="1866">
                  <c:v>11.165489986075434</c:v>
                </c:pt>
                <c:pt idx="1867">
                  <c:v>11.165489986075434</c:v>
                </c:pt>
                <c:pt idx="1868">
                  <c:v>11.165489986075434</c:v>
                </c:pt>
                <c:pt idx="1869">
                  <c:v>11.165489986075434</c:v>
                </c:pt>
                <c:pt idx="1870">
                  <c:v>11.165489986075434</c:v>
                </c:pt>
                <c:pt idx="1871">
                  <c:v>11.165489986075434</c:v>
                </c:pt>
                <c:pt idx="1872">
                  <c:v>11.165489986075434</c:v>
                </c:pt>
                <c:pt idx="1873">
                  <c:v>11.165489986075434</c:v>
                </c:pt>
                <c:pt idx="1874">
                  <c:v>11.165489986075434</c:v>
                </c:pt>
                <c:pt idx="1875">
                  <c:v>11.165489986075434</c:v>
                </c:pt>
                <c:pt idx="1876">
                  <c:v>11.165489986075434</c:v>
                </c:pt>
                <c:pt idx="1877">
                  <c:v>11.165489986075434</c:v>
                </c:pt>
                <c:pt idx="1878">
                  <c:v>11.165489986075434</c:v>
                </c:pt>
                <c:pt idx="1879">
                  <c:v>11.165489986075434</c:v>
                </c:pt>
                <c:pt idx="1880">
                  <c:v>11.165489986075434</c:v>
                </c:pt>
                <c:pt idx="1881">
                  <c:v>11.165489986075434</c:v>
                </c:pt>
                <c:pt idx="1882">
                  <c:v>11.165489986075434</c:v>
                </c:pt>
                <c:pt idx="1883">
                  <c:v>11.165489986075434</c:v>
                </c:pt>
                <c:pt idx="1884">
                  <c:v>11.165489986075434</c:v>
                </c:pt>
                <c:pt idx="1885">
                  <c:v>11.165489986075434</c:v>
                </c:pt>
                <c:pt idx="1886">
                  <c:v>11.165489986075434</c:v>
                </c:pt>
                <c:pt idx="1887">
                  <c:v>11.165489986075434</c:v>
                </c:pt>
                <c:pt idx="1888">
                  <c:v>11.165489986075434</c:v>
                </c:pt>
                <c:pt idx="1889">
                  <c:v>11.165489986075434</c:v>
                </c:pt>
                <c:pt idx="1890">
                  <c:v>11.165489986075434</c:v>
                </c:pt>
                <c:pt idx="1891">
                  <c:v>11.165489986075434</c:v>
                </c:pt>
                <c:pt idx="1892">
                  <c:v>11.165489986075434</c:v>
                </c:pt>
                <c:pt idx="1893">
                  <c:v>11.165489986075434</c:v>
                </c:pt>
                <c:pt idx="1894">
                  <c:v>11.165489986075434</c:v>
                </c:pt>
                <c:pt idx="1895">
                  <c:v>11.165489986075434</c:v>
                </c:pt>
                <c:pt idx="1896">
                  <c:v>11.165489986075434</c:v>
                </c:pt>
                <c:pt idx="1897">
                  <c:v>11.165489986075434</c:v>
                </c:pt>
                <c:pt idx="1898">
                  <c:v>11.165489986075434</c:v>
                </c:pt>
                <c:pt idx="1899">
                  <c:v>11.165489986075434</c:v>
                </c:pt>
                <c:pt idx="1900">
                  <c:v>11.165489986075434</c:v>
                </c:pt>
                <c:pt idx="1901">
                  <c:v>11.165489986075434</c:v>
                </c:pt>
                <c:pt idx="1902">
                  <c:v>11.165489986075434</c:v>
                </c:pt>
                <c:pt idx="1903">
                  <c:v>11.165489986075434</c:v>
                </c:pt>
                <c:pt idx="1904">
                  <c:v>11.165489986075434</c:v>
                </c:pt>
                <c:pt idx="1905">
                  <c:v>11.165489986075434</c:v>
                </c:pt>
                <c:pt idx="1906">
                  <c:v>11.165489986075434</c:v>
                </c:pt>
                <c:pt idx="1907">
                  <c:v>11.165489986075434</c:v>
                </c:pt>
                <c:pt idx="1908">
                  <c:v>11.165489986075434</c:v>
                </c:pt>
                <c:pt idx="1909">
                  <c:v>11.165489986075434</c:v>
                </c:pt>
                <c:pt idx="1910">
                  <c:v>11.165489986075434</c:v>
                </c:pt>
                <c:pt idx="1911">
                  <c:v>11.165489986075434</c:v>
                </c:pt>
                <c:pt idx="1912">
                  <c:v>11.165489986075434</c:v>
                </c:pt>
                <c:pt idx="1913">
                  <c:v>11.165489986075434</c:v>
                </c:pt>
                <c:pt idx="1914">
                  <c:v>11.165489986075434</c:v>
                </c:pt>
                <c:pt idx="1915">
                  <c:v>11.165489986075434</c:v>
                </c:pt>
                <c:pt idx="1916">
                  <c:v>11.165489986075434</c:v>
                </c:pt>
                <c:pt idx="1917">
                  <c:v>11.165489986075434</c:v>
                </c:pt>
                <c:pt idx="1918">
                  <c:v>11.165489986075434</c:v>
                </c:pt>
                <c:pt idx="1919">
                  <c:v>11.165489986075434</c:v>
                </c:pt>
                <c:pt idx="1920">
                  <c:v>11.165489986075434</c:v>
                </c:pt>
                <c:pt idx="1921">
                  <c:v>11.165489986075434</c:v>
                </c:pt>
                <c:pt idx="1922">
                  <c:v>11.165489986075434</c:v>
                </c:pt>
                <c:pt idx="1923">
                  <c:v>11.165489986075434</c:v>
                </c:pt>
                <c:pt idx="1924">
                  <c:v>11.165489986075434</c:v>
                </c:pt>
                <c:pt idx="1925">
                  <c:v>11.165489986075434</c:v>
                </c:pt>
                <c:pt idx="1926">
                  <c:v>11.165489986075434</c:v>
                </c:pt>
                <c:pt idx="1927">
                  <c:v>11.165489986075434</c:v>
                </c:pt>
                <c:pt idx="1928">
                  <c:v>11.165489986075434</c:v>
                </c:pt>
                <c:pt idx="1929">
                  <c:v>11.165489986075434</c:v>
                </c:pt>
                <c:pt idx="1930">
                  <c:v>11.165489986075434</c:v>
                </c:pt>
                <c:pt idx="1931">
                  <c:v>11.165489986075434</c:v>
                </c:pt>
                <c:pt idx="1932">
                  <c:v>11.165489986075434</c:v>
                </c:pt>
                <c:pt idx="1933">
                  <c:v>11.165489986075434</c:v>
                </c:pt>
                <c:pt idx="1934">
                  <c:v>11.165489986075434</c:v>
                </c:pt>
                <c:pt idx="1935">
                  <c:v>11.165489986075434</c:v>
                </c:pt>
                <c:pt idx="1936">
                  <c:v>11.165489986075434</c:v>
                </c:pt>
                <c:pt idx="1937">
                  <c:v>11.165489986075434</c:v>
                </c:pt>
                <c:pt idx="1938">
                  <c:v>11.165489986075434</c:v>
                </c:pt>
                <c:pt idx="1939">
                  <c:v>11.165489986075434</c:v>
                </c:pt>
                <c:pt idx="1940">
                  <c:v>11.165489986075434</c:v>
                </c:pt>
                <c:pt idx="1941">
                  <c:v>11.165489986075434</c:v>
                </c:pt>
                <c:pt idx="1942">
                  <c:v>11.165489986075434</c:v>
                </c:pt>
                <c:pt idx="1943">
                  <c:v>11.165489986075434</c:v>
                </c:pt>
                <c:pt idx="1944">
                  <c:v>11.165489986075434</c:v>
                </c:pt>
                <c:pt idx="1945">
                  <c:v>11.165489986075434</c:v>
                </c:pt>
                <c:pt idx="1946">
                  <c:v>11.165489986075434</c:v>
                </c:pt>
                <c:pt idx="1947">
                  <c:v>11.165489986075434</c:v>
                </c:pt>
                <c:pt idx="1948">
                  <c:v>11.165489986075434</c:v>
                </c:pt>
                <c:pt idx="1949">
                  <c:v>11.165489986075434</c:v>
                </c:pt>
                <c:pt idx="1950">
                  <c:v>11.165489986075434</c:v>
                </c:pt>
                <c:pt idx="1951">
                  <c:v>11.165489986075434</c:v>
                </c:pt>
                <c:pt idx="1952">
                  <c:v>11.165489986075434</c:v>
                </c:pt>
                <c:pt idx="1953">
                  <c:v>11.165489986075434</c:v>
                </c:pt>
                <c:pt idx="1954">
                  <c:v>11.165489986075434</c:v>
                </c:pt>
                <c:pt idx="1955">
                  <c:v>11.165489986075434</c:v>
                </c:pt>
                <c:pt idx="1956">
                  <c:v>11.165489986075434</c:v>
                </c:pt>
                <c:pt idx="1957">
                  <c:v>11.165489986075434</c:v>
                </c:pt>
                <c:pt idx="1958">
                  <c:v>11.165489986075434</c:v>
                </c:pt>
                <c:pt idx="1959">
                  <c:v>11.165489986075434</c:v>
                </c:pt>
                <c:pt idx="1960">
                  <c:v>11.165489986075434</c:v>
                </c:pt>
                <c:pt idx="1961">
                  <c:v>11.165489986075434</c:v>
                </c:pt>
                <c:pt idx="1962">
                  <c:v>11.165489986075434</c:v>
                </c:pt>
                <c:pt idx="1963">
                  <c:v>11.165489986075434</c:v>
                </c:pt>
                <c:pt idx="1964">
                  <c:v>11.165489986075434</c:v>
                </c:pt>
                <c:pt idx="1965">
                  <c:v>11.165489986075434</c:v>
                </c:pt>
                <c:pt idx="1966">
                  <c:v>11.165489986075434</c:v>
                </c:pt>
                <c:pt idx="1967">
                  <c:v>11.165489986075434</c:v>
                </c:pt>
                <c:pt idx="1968">
                  <c:v>11.165489986075434</c:v>
                </c:pt>
                <c:pt idx="1969">
                  <c:v>11.165489986075434</c:v>
                </c:pt>
                <c:pt idx="1970">
                  <c:v>11.165489986075434</c:v>
                </c:pt>
                <c:pt idx="1971">
                  <c:v>11.165489986075434</c:v>
                </c:pt>
                <c:pt idx="1972">
                  <c:v>11.165489986075434</c:v>
                </c:pt>
                <c:pt idx="1973">
                  <c:v>11.165489986075434</c:v>
                </c:pt>
                <c:pt idx="1974">
                  <c:v>11.165489986075434</c:v>
                </c:pt>
                <c:pt idx="1975">
                  <c:v>11.165489986075434</c:v>
                </c:pt>
                <c:pt idx="1976">
                  <c:v>11.165489986075434</c:v>
                </c:pt>
                <c:pt idx="1977">
                  <c:v>11.165489986075434</c:v>
                </c:pt>
                <c:pt idx="1978">
                  <c:v>11.165489986075434</c:v>
                </c:pt>
                <c:pt idx="1979">
                  <c:v>11.165489986075434</c:v>
                </c:pt>
                <c:pt idx="1980">
                  <c:v>11.165489986075434</c:v>
                </c:pt>
                <c:pt idx="1981">
                  <c:v>11.165489986075434</c:v>
                </c:pt>
                <c:pt idx="1982">
                  <c:v>11.165489986075434</c:v>
                </c:pt>
                <c:pt idx="1983">
                  <c:v>11.165489986075434</c:v>
                </c:pt>
                <c:pt idx="1984">
                  <c:v>11.165489986075434</c:v>
                </c:pt>
                <c:pt idx="1985">
                  <c:v>11.165489986075434</c:v>
                </c:pt>
                <c:pt idx="1986">
                  <c:v>11.165489986075434</c:v>
                </c:pt>
                <c:pt idx="1987">
                  <c:v>11.165489986075434</c:v>
                </c:pt>
                <c:pt idx="1988">
                  <c:v>11.165489986075434</c:v>
                </c:pt>
                <c:pt idx="1989">
                  <c:v>11.165489986075434</c:v>
                </c:pt>
                <c:pt idx="1990">
                  <c:v>11.165489986075434</c:v>
                </c:pt>
                <c:pt idx="1991">
                  <c:v>11.165489986075434</c:v>
                </c:pt>
                <c:pt idx="1992">
                  <c:v>11.165489986075434</c:v>
                </c:pt>
                <c:pt idx="1993">
                  <c:v>11.165489986075434</c:v>
                </c:pt>
                <c:pt idx="1994">
                  <c:v>11.165489986075434</c:v>
                </c:pt>
                <c:pt idx="1995">
                  <c:v>11.165489986075434</c:v>
                </c:pt>
                <c:pt idx="1996">
                  <c:v>11.165489986075434</c:v>
                </c:pt>
                <c:pt idx="1997">
                  <c:v>11.165489986075434</c:v>
                </c:pt>
                <c:pt idx="1998">
                  <c:v>11.165489986075434</c:v>
                </c:pt>
                <c:pt idx="1999">
                  <c:v>11.165489986075434</c:v>
                </c:pt>
                <c:pt idx="2000">
                  <c:v>11.165489986075434</c:v>
                </c:pt>
                <c:pt idx="2001">
                  <c:v>11.165489986075434</c:v>
                </c:pt>
                <c:pt idx="2002">
                  <c:v>11.165489986075434</c:v>
                </c:pt>
                <c:pt idx="2003">
                  <c:v>11.165489986075434</c:v>
                </c:pt>
                <c:pt idx="2004">
                  <c:v>11.165489986075434</c:v>
                </c:pt>
                <c:pt idx="2005">
                  <c:v>11.165489986075434</c:v>
                </c:pt>
                <c:pt idx="2006">
                  <c:v>11.165489986075434</c:v>
                </c:pt>
                <c:pt idx="2007">
                  <c:v>11.165489986075434</c:v>
                </c:pt>
                <c:pt idx="2008">
                  <c:v>11.165489986075434</c:v>
                </c:pt>
                <c:pt idx="2009">
                  <c:v>11.165489986075434</c:v>
                </c:pt>
                <c:pt idx="2010">
                  <c:v>11.165489986075434</c:v>
                </c:pt>
                <c:pt idx="2011">
                  <c:v>11.165489986075434</c:v>
                </c:pt>
                <c:pt idx="2012">
                  <c:v>11.165489986075434</c:v>
                </c:pt>
                <c:pt idx="2013">
                  <c:v>11.165489986075434</c:v>
                </c:pt>
                <c:pt idx="2014">
                  <c:v>11.165489986075434</c:v>
                </c:pt>
                <c:pt idx="2015">
                  <c:v>11.165489986075434</c:v>
                </c:pt>
                <c:pt idx="2016">
                  <c:v>11.165489986075434</c:v>
                </c:pt>
                <c:pt idx="2017">
                  <c:v>11.165489986075434</c:v>
                </c:pt>
                <c:pt idx="2018">
                  <c:v>11.165489986075434</c:v>
                </c:pt>
                <c:pt idx="2019">
                  <c:v>11.165489986075434</c:v>
                </c:pt>
                <c:pt idx="2020">
                  <c:v>11.165489986075434</c:v>
                </c:pt>
                <c:pt idx="2021">
                  <c:v>11.165489986075434</c:v>
                </c:pt>
                <c:pt idx="2022">
                  <c:v>11.165489986075434</c:v>
                </c:pt>
                <c:pt idx="2023">
                  <c:v>11.165489986075434</c:v>
                </c:pt>
                <c:pt idx="2024">
                  <c:v>11.165489986075434</c:v>
                </c:pt>
                <c:pt idx="2025">
                  <c:v>11.165489986075434</c:v>
                </c:pt>
                <c:pt idx="2026">
                  <c:v>11.165489986075434</c:v>
                </c:pt>
                <c:pt idx="2027">
                  <c:v>11.165489986075434</c:v>
                </c:pt>
                <c:pt idx="2028">
                  <c:v>11.165489986075434</c:v>
                </c:pt>
                <c:pt idx="2029">
                  <c:v>11.165489986075434</c:v>
                </c:pt>
                <c:pt idx="2030">
                  <c:v>11.165489986075434</c:v>
                </c:pt>
                <c:pt idx="2031">
                  <c:v>11.165489986075434</c:v>
                </c:pt>
                <c:pt idx="2032">
                  <c:v>11.165489986075434</c:v>
                </c:pt>
                <c:pt idx="2033">
                  <c:v>11.165489986075434</c:v>
                </c:pt>
                <c:pt idx="2034">
                  <c:v>11.165489986075434</c:v>
                </c:pt>
                <c:pt idx="2035">
                  <c:v>11.165489986075434</c:v>
                </c:pt>
                <c:pt idx="2036">
                  <c:v>11.165489986075434</c:v>
                </c:pt>
                <c:pt idx="2037">
                  <c:v>11.165489986075434</c:v>
                </c:pt>
                <c:pt idx="2038">
                  <c:v>11.165489986075434</c:v>
                </c:pt>
                <c:pt idx="2039">
                  <c:v>11.165489986075434</c:v>
                </c:pt>
                <c:pt idx="2040">
                  <c:v>11.165489986075434</c:v>
                </c:pt>
                <c:pt idx="2041">
                  <c:v>11.165489986075434</c:v>
                </c:pt>
                <c:pt idx="2042">
                  <c:v>11.165489986075434</c:v>
                </c:pt>
                <c:pt idx="2043">
                  <c:v>11.165489986075434</c:v>
                </c:pt>
                <c:pt idx="2044">
                  <c:v>11.165489986075434</c:v>
                </c:pt>
                <c:pt idx="2045">
                  <c:v>11.165489986075434</c:v>
                </c:pt>
                <c:pt idx="2046">
                  <c:v>11.165489986075434</c:v>
                </c:pt>
                <c:pt idx="2047">
                  <c:v>11.165489986075434</c:v>
                </c:pt>
                <c:pt idx="2048">
                  <c:v>11.165489986075434</c:v>
                </c:pt>
                <c:pt idx="2049">
                  <c:v>11.165489986075434</c:v>
                </c:pt>
                <c:pt idx="2050">
                  <c:v>11.165489986075434</c:v>
                </c:pt>
                <c:pt idx="2051">
                  <c:v>11.165489986075434</c:v>
                </c:pt>
                <c:pt idx="2052">
                  <c:v>11.165489986075434</c:v>
                </c:pt>
                <c:pt idx="2053">
                  <c:v>11.165489986075434</c:v>
                </c:pt>
                <c:pt idx="2054">
                  <c:v>11.165489986075434</c:v>
                </c:pt>
                <c:pt idx="2055">
                  <c:v>11.165489986075434</c:v>
                </c:pt>
                <c:pt idx="2056">
                  <c:v>11.165489986075434</c:v>
                </c:pt>
                <c:pt idx="2057">
                  <c:v>11.165489986075434</c:v>
                </c:pt>
                <c:pt idx="2058">
                  <c:v>11.165489986075434</c:v>
                </c:pt>
                <c:pt idx="2059">
                  <c:v>11.165489986075434</c:v>
                </c:pt>
                <c:pt idx="2060">
                  <c:v>11.165489986075434</c:v>
                </c:pt>
                <c:pt idx="2061">
                  <c:v>11.165489986075434</c:v>
                </c:pt>
                <c:pt idx="2062">
                  <c:v>11.165489986075434</c:v>
                </c:pt>
                <c:pt idx="2063">
                  <c:v>11.165489986075434</c:v>
                </c:pt>
                <c:pt idx="2064">
                  <c:v>11.165489986075434</c:v>
                </c:pt>
                <c:pt idx="2065">
                  <c:v>11.165489986075434</c:v>
                </c:pt>
                <c:pt idx="2066">
                  <c:v>11.165489986075434</c:v>
                </c:pt>
                <c:pt idx="2067">
                  <c:v>11.165489986075434</c:v>
                </c:pt>
                <c:pt idx="2068">
                  <c:v>11.165489986075434</c:v>
                </c:pt>
                <c:pt idx="2069">
                  <c:v>11.165489986075434</c:v>
                </c:pt>
                <c:pt idx="2070">
                  <c:v>11.165489986075434</c:v>
                </c:pt>
                <c:pt idx="2071">
                  <c:v>11.165489986075434</c:v>
                </c:pt>
                <c:pt idx="2072">
                  <c:v>11.165489986075434</c:v>
                </c:pt>
                <c:pt idx="2073">
                  <c:v>11.165489986075434</c:v>
                </c:pt>
                <c:pt idx="2074">
                  <c:v>11.165489986075434</c:v>
                </c:pt>
                <c:pt idx="2075">
                  <c:v>11.165489986075434</c:v>
                </c:pt>
                <c:pt idx="2076">
                  <c:v>11.165489986075434</c:v>
                </c:pt>
                <c:pt idx="2077">
                  <c:v>11.165489986075434</c:v>
                </c:pt>
                <c:pt idx="2078">
                  <c:v>11.165489986075434</c:v>
                </c:pt>
                <c:pt idx="2079">
                  <c:v>11.165489986075434</c:v>
                </c:pt>
                <c:pt idx="2080">
                  <c:v>11.165489986075434</c:v>
                </c:pt>
                <c:pt idx="2081">
                  <c:v>11.165489986075434</c:v>
                </c:pt>
                <c:pt idx="2082">
                  <c:v>11.165489986075434</c:v>
                </c:pt>
                <c:pt idx="2083">
                  <c:v>11.165489986075434</c:v>
                </c:pt>
                <c:pt idx="2084">
                  <c:v>11.165489986075434</c:v>
                </c:pt>
                <c:pt idx="2085">
                  <c:v>11.165489986075434</c:v>
                </c:pt>
                <c:pt idx="2086">
                  <c:v>11.165489986075434</c:v>
                </c:pt>
                <c:pt idx="2087">
                  <c:v>11.165489986075434</c:v>
                </c:pt>
                <c:pt idx="2088">
                  <c:v>11.165489986075434</c:v>
                </c:pt>
                <c:pt idx="2089">
                  <c:v>11.165489986075434</c:v>
                </c:pt>
                <c:pt idx="2090">
                  <c:v>11.165489986075434</c:v>
                </c:pt>
                <c:pt idx="2091">
                  <c:v>11.165489986075434</c:v>
                </c:pt>
                <c:pt idx="2092">
                  <c:v>11.165489986075434</c:v>
                </c:pt>
                <c:pt idx="2093">
                  <c:v>11.165489986075434</c:v>
                </c:pt>
                <c:pt idx="2094">
                  <c:v>11.165489986075434</c:v>
                </c:pt>
                <c:pt idx="2095">
                  <c:v>11.165489986075434</c:v>
                </c:pt>
                <c:pt idx="2096">
                  <c:v>11.165489986075434</c:v>
                </c:pt>
                <c:pt idx="2097">
                  <c:v>11.165489986075434</c:v>
                </c:pt>
                <c:pt idx="2098">
                  <c:v>11.165489986075434</c:v>
                </c:pt>
                <c:pt idx="2099">
                  <c:v>11.165489986075434</c:v>
                </c:pt>
                <c:pt idx="2100">
                  <c:v>11.165489986075434</c:v>
                </c:pt>
                <c:pt idx="2101">
                  <c:v>11.165489986075434</c:v>
                </c:pt>
                <c:pt idx="2102">
                  <c:v>11.165489986075434</c:v>
                </c:pt>
                <c:pt idx="2103">
                  <c:v>11.165489986075434</c:v>
                </c:pt>
                <c:pt idx="2104">
                  <c:v>11.165489986075434</c:v>
                </c:pt>
                <c:pt idx="2105">
                  <c:v>11.165489986075434</c:v>
                </c:pt>
                <c:pt idx="2106">
                  <c:v>11.165489986075434</c:v>
                </c:pt>
                <c:pt idx="2107">
                  <c:v>11.165489986075434</c:v>
                </c:pt>
                <c:pt idx="2108">
                  <c:v>11.165489986075434</c:v>
                </c:pt>
                <c:pt idx="2109">
                  <c:v>11.165489986075434</c:v>
                </c:pt>
                <c:pt idx="2110">
                  <c:v>11.165489986075434</c:v>
                </c:pt>
                <c:pt idx="2111">
                  <c:v>11.165489986075434</c:v>
                </c:pt>
                <c:pt idx="2112">
                  <c:v>11.165489986075434</c:v>
                </c:pt>
                <c:pt idx="2113">
                  <c:v>11.165489986075434</c:v>
                </c:pt>
                <c:pt idx="2114">
                  <c:v>11.165489986075434</c:v>
                </c:pt>
                <c:pt idx="2115">
                  <c:v>11.165489986075434</c:v>
                </c:pt>
                <c:pt idx="2116">
                  <c:v>11.165489986075434</c:v>
                </c:pt>
                <c:pt idx="2117">
                  <c:v>11.165489986075434</c:v>
                </c:pt>
                <c:pt idx="2118">
                  <c:v>11.165489986075434</c:v>
                </c:pt>
                <c:pt idx="2119">
                  <c:v>11.165489986075434</c:v>
                </c:pt>
                <c:pt idx="2120">
                  <c:v>11.165489986075434</c:v>
                </c:pt>
                <c:pt idx="2121">
                  <c:v>11.165489986075434</c:v>
                </c:pt>
                <c:pt idx="2122">
                  <c:v>11.165489986075434</c:v>
                </c:pt>
                <c:pt idx="2123">
                  <c:v>11.165489986075434</c:v>
                </c:pt>
                <c:pt idx="2124">
                  <c:v>11.165489986075434</c:v>
                </c:pt>
                <c:pt idx="2125">
                  <c:v>11.165489986075434</c:v>
                </c:pt>
                <c:pt idx="2126">
                  <c:v>11.165489986075434</c:v>
                </c:pt>
                <c:pt idx="2127">
                  <c:v>11.165489986075434</c:v>
                </c:pt>
                <c:pt idx="2128">
                  <c:v>11.165489986075434</c:v>
                </c:pt>
                <c:pt idx="2129">
                  <c:v>11.165489986075434</c:v>
                </c:pt>
                <c:pt idx="2130">
                  <c:v>11.165489986075434</c:v>
                </c:pt>
                <c:pt idx="2131">
                  <c:v>11.165489986075434</c:v>
                </c:pt>
                <c:pt idx="2132">
                  <c:v>11.165489986075434</c:v>
                </c:pt>
                <c:pt idx="2133">
                  <c:v>11.165489986075434</c:v>
                </c:pt>
                <c:pt idx="2134">
                  <c:v>11.165489986075434</c:v>
                </c:pt>
                <c:pt idx="2135">
                  <c:v>11.165489986075434</c:v>
                </c:pt>
                <c:pt idx="2136">
                  <c:v>11.165489986075434</c:v>
                </c:pt>
                <c:pt idx="2137">
                  <c:v>11.165489986075434</c:v>
                </c:pt>
                <c:pt idx="2138">
                  <c:v>11.165489986075434</c:v>
                </c:pt>
                <c:pt idx="2139">
                  <c:v>11.165489986075434</c:v>
                </c:pt>
                <c:pt idx="2140">
                  <c:v>11.165489986075434</c:v>
                </c:pt>
                <c:pt idx="2141">
                  <c:v>11.165489986075434</c:v>
                </c:pt>
                <c:pt idx="2142">
                  <c:v>11.165489986075434</c:v>
                </c:pt>
                <c:pt idx="2143">
                  <c:v>11.165489986075434</c:v>
                </c:pt>
                <c:pt idx="2144">
                  <c:v>11.165489986075434</c:v>
                </c:pt>
                <c:pt idx="2145">
                  <c:v>11.165489986075434</c:v>
                </c:pt>
                <c:pt idx="2146">
                  <c:v>11.165489986075434</c:v>
                </c:pt>
                <c:pt idx="2147">
                  <c:v>11.165489986075434</c:v>
                </c:pt>
                <c:pt idx="2148">
                  <c:v>11.165489986075434</c:v>
                </c:pt>
                <c:pt idx="2149">
                  <c:v>11.165489986075434</c:v>
                </c:pt>
                <c:pt idx="2150">
                  <c:v>11.165489986075434</c:v>
                </c:pt>
                <c:pt idx="2151">
                  <c:v>11.165489986075434</c:v>
                </c:pt>
                <c:pt idx="2152">
                  <c:v>11.165489986075434</c:v>
                </c:pt>
                <c:pt idx="2153">
                  <c:v>11.165489986075434</c:v>
                </c:pt>
                <c:pt idx="2154">
                  <c:v>11.165489986075434</c:v>
                </c:pt>
                <c:pt idx="2155">
                  <c:v>11.165489986075434</c:v>
                </c:pt>
                <c:pt idx="2156">
                  <c:v>11.165489986075434</c:v>
                </c:pt>
                <c:pt idx="2157">
                  <c:v>11.165489986075434</c:v>
                </c:pt>
                <c:pt idx="2158">
                  <c:v>11.165489986075434</c:v>
                </c:pt>
                <c:pt idx="2159">
                  <c:v>11.165489986075434</c:v>
                </c:pt>
                <c:pt idx="2160">
                  <c:v>11.165489986075434</c:v>
                </c:pt>
                <c:pt idx="2161">
                  <c:v>11.165489986075434</c:v>
                </c:pt>
                <c:pt idx="2162">
                  <c:v>11.165489986075434</c:v>
                </c:pt>
                <c:pt idx="2163">
                  <c:v>11.165489986075434</c:v>
                </c:pt>
                <c:pt idx="2164">
                  <c:v>11.165489986075434</c:v>
                </c:pt>
                <c:pt idx="2165">
                  <c:v>11.165489986075434</c:v>
                </c:pt>
                <c:pt idx="2166">
                  <c:v>11.165489986075434</c:v>
                </c:pt>
                <c:pt idx="2167">
                  <c:v>11.165489986075434</c:v>
                </c:pt>
                <c:pt idx="2168">
                  <c:v>11.165489986075434</c:v>
                </c:pt>
                <c:pt idx="2169">
                  <c:v>11.165489986075434</c:v>
                </c:pt>
                <c:pt idx="2170">
                  <c:v>11.165489986075434</c:v>
                </c:pt>
                <c:pt idx="2171">
                  <c:v>11.165489986075434</c:v>
                </c:pt>
                <c:pt idx="2172">
                  <c:v>11.165489986075434</c:v>
                </c:pt>
                <c:pt idx="2173">
                  <c:v>11.165489986075434</c:v>
                </c:pt>
                <c:pt idx="2174">
                  <c:v>11.165489986075434</c:v>
                </c:pt>
                <c:pt idx="2175">
                  <c:v>11.165489986075434</c:v>
                </c:pt>
                <c:pt idx="2176">
                  <c:v>11.165489986075434</c:v>
                </c:pt>
                <c:pt idx="2177">
                  <c:v>11.165489986075434</c:v>
                </c:pt>
                <c:pt idx="2178">
                  <c:v>11.165489986075434</c:v>
                </c:pt>
                <c:pt idx="2179">
                  <c:v>11.165489986075434</c:v>
                </c:pt>
                <c:pt idx="2180">
                  <c:v>11.165489986075434</c:v>
                </c:pt>
                <c:pt idx="2181">
                  <c:v>11.165489986075434</c:v>
                </c:pt>
                <c:pt idx="2182">
                  <c:v>11.165489986075434</c:v>
                </c:pt>
                <c:pt idx="2183">
                  <c:v>11.165489986075434</c:v>
                </c:pt>
                <c:pt idx="2184">
                  <c:v>11.165489986075434</c:v>
                </c:pt>
                <c:pt idx="2185">
                  <c:v>11.165489986075434</c:v>
                </c:pt>
                <c:pt idx="2186">
                  <c:v>11.165489986075434</c:v>
                </c:pt>
                <c:pt idx="2187">
                  <c:v>11.165489986075434</c:v>
                </c:pt>
                <c:pt idx="2188">
                  <c:v>11.165489986075434</c:v>
                </c:pt>
                <c:pt idx="2189">
                  <c:v>11.165489986075434</c:v>
                </c:pt>
                <c:pt idx="2190">
                  <c:v>11.165489986075434</c:v>
                </c:pt>
                <c:pt idx="2191">
                  <c:v>11.165489986075434</c:v>
                </c:pt>
                <c:pt idx="2192">
                  <c:v>11.165489986075434</c:v>
                </c:pt>
                <c:pt idx="2193">
                  <c:v>11.165489986075434</c:v>
                </c:pt>
                <c:pt idx="2194">
                  <c:v>11.165489986075434</c:v>
                </c:pt>
                <c:pt idx="2195">
                  <c:v>11.165489986075434</c:v>
                </c:pt>
                <c:pt idx="2196">
                  <c:v>11.165489986075434</c:v>
                </c:pt>
                <c:pt idx="2197">
                  <c:v>11.165489986075434</c:v>
                </c:pt>
                <c:pt idx="2198">
                  <c:v>11.165489986075434</c:v>
                </c:pt>
                <c:pt idx="2199">
                  <c:v>11.165489986075434</c:v>
                </c:pt>
                <c:pt idx="2200">
                  <c:v>11.165489986075434</c:v>
                </c:pt>
                <c:pt idx="2201">
                  <c:v>11.165489986075434</c:v>
                </c:pt>
                <c:pt idx="2202">
                  <c:v>11.165489986075434</c:v>
                </c:pt>
                <c:pt idx="2203">
                  <c:v>11.165489986075434</c:v>
                </c:pt>
                <c:pt idx="2204">
                  <c:v>11.165489986075434</c:v>
                </c:pt>
                <c:pt idx="2205">
                  <c:v>11.165489986075434</c:v>
                </c:pt>
                <c:pt idx="2206">
                  <c:v>11.165489986075434</c:v>
                </c:pt>
                <c:pt idx="2207">
                  <c:v>11.165489986075434</c:v>
                </c:pt>
                <c:pt idx="2208">
                  <c:v>11.165489986075434</c:v>
                </c:pt>
                <c:pt idx="2209">
                  <c:v>11.165489986075434</c:v>
                </c:pt>
                <c:pt idx="2210">
                  <c:v>11.165489986075434</c:v>
                </c:pt>
                <c:pt idx="2211">
                  <c:v>11.165489986075434</c:v>
                </c:pt>
                <c:pt idx="2212">
                  <c:v>11.165489986075434</c:v>
                </c:pt>
                <c:pt idx="2213">
                  <c:v>11.165489986075434</c:v>
                </c:pt>
                <c:pt idx="2214">
                  <c:v>11.165489986075434</c:v>
                </c:pt>
                <c:pt idx="2215">
                  <c:v>11.165489986075434</c:v>
                </c:pt>
                <c:pt idx="2216">
                  <c:v>11.165489986075434</c:v>
                </c:pt>
                <c:pt idx="2217">
                  <c:v>11.165489986075434</c:v>
                </c:pt>
                <c:pt idx="2218">
                  <c:v>11.165489986075434</c:v>
                </c:pt>
                <c:pt idx="2219">
                  <c:v>11.165489986075434</c:v>
                </c:pt>
                <c:pt idx="2220">
                  <c:v>11.165489986075434</c:v>
                </c:pt>
                <c:pt idx="2221">
                  <c:v>11.165489986075434</c:v>
                </c:pt>
                <c:pt idx="2222">
                  <c:v>11.165489986075434</c:v>
                </c:pt>
                <c:pt idx="2223">
                  <c:v>11.165489986075434</c:v>
                </c:pt>
                <c:pt idx="2224">
                  <c:v>11.165489986075434</c:v>
                </c:pt>
                <c:pt idx="2225">
                  <c:v>11.165489986075434</c:v>
                </c:pt>
                <c:pt idx="2226">
                  <c:v>11.165489986075434</c:v>
                </c:pt>
                <c:pt idx="2227">
                  <c:v>11.165489986075434</c:v>
                </c:pt>
                <c:pt idx="2228">
                  <c:v>11.165489986075434</c:v>
                </c:pt>
                <c:pt idx="2229">
                  <c:v>11.165489986075434</c:v>
                </c:pt>
                <c:pt idx="2230">
                  <c:v>11.165489986075434</c:v>
                </c:pt>
                <c:pt idx="2231">
                  <c:v>11.165489986075434</c:v>
                </c:pt>
                <c:pt idx="2232">
                  <c:v>11.165489986075434</c:v>
                </c:pt>
                <c:pt idx="2233">
                  <c:v>11.165489986075434</c:v>
                </c:pt>
                <c:pt idx="2234">
                  <c:v>11.165489986075434</c:v>
                </c:pt>
                <c:pt idx="2235">
                  <c:v>11.165489986075434</c:v>
                </c:pt>
                <c:pt idx="2236">
                  <c:v>11.165489986075434</c:v>
                </c:pt>
                <c:pt idx="2237">
                  <c:v>11.165489986075434</c:v>
                </c:pt>
                <c:pt idx="2238">
                  <c:v>11.165489986075434</c:v>
                </c:pt>
                <c:pt idx="2239">
                  <c:v>11.165489986075434</c:v>
                </c:pt>
                <c:pt idx="2240">
                  <c:v>11.165489986075434</c:v>
                </c:pt>
                <c:pt idx="2241">
                  <c:v>11.165489986075434</c:v>
                </c:pt>
                <c:pt idx="2242">
                  <c:v>11.165489986075434</c:v>
                </c:pt>
                <c:pt idx="2243">
                  <c:v>11.165489986075434</c:v>
                </c:pt>
                <c:pt idx="2244">
                  <c:v>11.165489986075434</c:v>
                </c:pt>
                <c:pt idx="2245">
                  <c:v>11.165489986075434</c:v>
                </c:pt>
                <c:pt idx="2246">
                  <c:v>11.165489986075434</c:v>
                </c:pt>
                <c:pt idx="2247">
                  <c:v>11.165489986075434</c:v>
                </c:pt>
                <c:pt idx="2248">
                  <c:v>11.165489986075434</c:v>
                </c:pt>
                <c:pt idx="2249">
                  <c:v>11.165489986075434</c:v>
                </c:pt>
                <c:pt idx="2250">
                  <c:v>11.165489986075434</c:v>
                </c:pt>
                <c:pt idx="2251">
                  <c:v>11.165489986075434</c:v>
                </c:pt>
                <c:pt idx="2252">
                  <c:v>11.165489986075434</c:v>
                </c:pt>
                <c:pt idx="2253">
                  <c:v>11.165489986075434</c:v>
                </c:pt>
                <c:pt idx="2254">
                  <c:v>11.165489986075434</c:v>
                </c:pt>
                <c:pt idx="2255">
                  <c:v>11.165489986075434</c:v>
                </c:pt>
                <c:pt idx="2256">
                  <c:v>11.165489986075434</c:v>
                </c:pt>
                <c:pt idx="2257">
                  <c:v>11.165489986075434</c:v>
                </c:pt>
                <c:pt idx="2258">
                  <c:v>11.165489986075434</c:v>
                </c:pt>
                <c:pt idx="2259">
                  <c:v>11.165489986075434</c:v>
                </c:pt>
                <c:pt idx="2260">
                  <c:v>11.165489986075434</c:v>
                </c:pt>
                <c:pt idx="2261">
                  <c:v>11.165489986075434</c:v>
                </c:pt>
                <c:pt idx="2262">
                  <c:v>11.165489986075434</c:v>
                </c:pt>
                <c:pt idx="2263">
                  <c:v>11.165489986075434</c:v>
                </c:pt>
                <c:pt idx="2264">
                  <c:v>11.165489986075434</c:v>
                </c:pt>
                <c:pt idx="2265">
                  <c:v>11.165489986075434</c:v>
                </c:pt>
                <c:pt idx="2266">
                  <c:v>11.165489986075434</c:v>
                </c:pt>
                <c:pt idx="2267">
                  <c:v>11.165489986075434</c:v>
                </c:pt>
                <c:pt idx="2268">
                  <c:v>11.165489986075434</c:v>
                </c:pt>
                <c:pt idx="2269">
                  <c:v>11.165489986075434</c:v>
                </c:pt>
                <c:pt idx="2270">
                  <c:v>11.165489986075434</c:v>
                </c:pt>
                <c:pt idx="2271">
                  <c:v>11.165489986075434</c:v>
                </c:pt>
                <c:pt idx="2272">
                  <c:v>11.165489986075434</c:v>
                </c:pt>
                <c:pt idx="2273">
                  <c:v>11.165489986075434</c:v>
                </c:pt>
                <c:pt idx="2274">
                  <c:v>11.165489986075434</c:v>
                </c:pt>
                <c:pt idx="2275">
                  <c:v>11.165489986075434</c:v>
                </c:pt>
                <c:pt idx="2276">
                  <c:v>11.165489986075434</c:v>
                </c:pt>
                <c:pt idx="2277">
                  <c:v>11.165489986075434</c:v>
                </c:pt>
                <c:pt idx="2278">
                  <c:v>11.165489986075434</c:v>
                </c:pt>
                <c:pt idx="2279">
                  <c:v>11.165489986075434</c:v>
                </c:pt>
                <c:pt idx="2280">
                  <c:v>11.165489986075434</c:v>
                </c:pt>
                <c:pt idx="2281">
                  <c:v>11.165489986075434</c:v>
                </c:pt>
                <c:pt idx="2282">
                  <c:v>11.165489986075434</c:v>
                </c:pt>
                <c:pt idx="2283">
                  <c:v>11.165489986075434</c:v>
                </c:pt>
                <c:pt idx="2284">
                  <c:v>11.165489986075434</c:v>
                </c:pt>
                <c:pt idx="2285">
                  <c:v>11.165489986075434</c:v>
                </c:pt>
                <c:pt idx="2286">
                  <c:v>11.165489986075434</c:v>
                </c:pt>
                <c:pt idx="2287">
                  <c:v>11.165489986075434</c:v>
                </c:pt>
                <c:pt idx="2288">
                  <c:v>11.165489986075434</c:v>
                </c:pt>
                <c:pt idx="2289">
                  <c:v>11.165489986075434</c:v>
                </c:pt>
                <c:pt idx="2290">
                  <c:v>11.165489986075434</c:v>
                </c:pt>
                <c:pt idx="2291">
                  <c:v>11.165489986075434</c:v>
                </c:pt>
                <c:pt idx="2292">
                  <c:v>11.165489986075434</c:v>
                </c:pt>
                <c:pt idx="2293">
                  <c:v>11.165489986075434</c:v>
                </c:pt>
                <c:pt idx="2294">
                  <c:v>11.165489986075434</c:v>
                </c:pt>
                <c:pt idx="2295">
                  <c:v>11.165489986075434</c:v>
                </c:pt>
                <c:pt idx="2296">
                  <c:v>11.165489986075434</c:v>
                </c:pt>
                <c:pt idx="2297">
                  <c:v>11.165489986075434</c:v>
                </c:pt>
                <c:pt idx="2298">
                  <c:v>11.165489986075434</c:v>
                </c:pt>
                <c:pt idx="2299">
                  <c:v>11.165489986075434</c:v>
                </c:pt>
                <c:pt idx="2300">
                  <c:v>11.165489986075434</c:v>
                </c:pt>
                <c:pt idx="2301">
                  <c:v>11.165489986075434</c:v>
                </c:pt>
                <c:pt idx="2302">
                  <c:v>11.165489986075434</c:v>
                </c:pt>
                <c:pt idx="2303">
                  <c:v>11.165489986075434</c:v>
                </c:pt>
                <c:pt idx="2304">
                  <c:v>11.165489986075434</c:v>
                </c:pt>
                <c:pt idx="2305">
                  <c:v>11.165489986075434</c:v>
                </c:pt>
                <c:pt idx="2306">
                  <c:v>11.165489986075434</c:v>
                </c:pt>
                <c:pt idx="2307">
                  <c:v>11.165489986075434</c:v>
                </c:pt>
                <c:pt idx="2308">
                  <c:v>11.165489986075434</c:v>
                </c:pt>
                <c:pt idx="2309">
                  <c:v>11.165489986075434</c:v>
                </c:pt>
                <c:pt idx="2310">
                  <c:v>11.165489986075434</c:v>
                </c:pt>
                <c:pt idx="2311">
                  <c:v>11.165489986075434</c:v>
                </c:pt>
                <c:pt idx="2312">
                  <c:v>11.165489986075434</c:v>
                </c:pt>
                <c:pt idx="2313">
                  <c:v>11.165489986075434</c:v>
                </c:pt>
                <c:pt idx="2314">
                  <c:v>11.165489986075434</c:v>
                </c:pt>
                <c:pt idx="2315">
                  <c:v>11.165489986075434</c:v>
                </c:pt>
                <c:pt idx="2316">
                  <c:v>11.165489986075434</c:v>
                </c:pt>
                <c:pt idx="2317">
                  <c:v>11.165489986075434</c:v>
                </c:pt>
                <c:pt idx="2318">
                  <c:v>11.165489986075434</c:v>
                </c:pt>
                <c:pt idx="2319">
                  <c:v>11.165489986075434</c:v>
                </c:pt>
                <c:pt idx="2320">
                  <c:v>11.165489986075434</c:v>
                </c:pt>
                <c:pt idx="2321">
                  <c:v>11.165489986075434</c:v>
                </c:pt>
                <c:pt idx="2322">
                  <c:v>11.165489986075434</c:v>
                </c:pt>
                <c:pt idx="2323">
                  <c:v>11.165489986075434</c:v>
                </c:pt>
                <c:pt idx="2324">
                  <c:v>11.165489986075434</c:v>
                </c:pt>
                <c:pt idx="2325">
                  <c:v>11.165489986075434</c:v>
                </c:pt>
                <c:pt idx="2326">
                  <c:v>11.165489986075434</c:v>
                </c:pt>
                <c:pt idx="2327">
                  <c:v>11.165489986075434</c:v>
                </c:pt>
                <c:pt idx="2328">
                  <c:v>11.165489986075434</c:v>
                </c:pt>
                <c:pt idx="2329">
                  <c:v>11.165489986075434</c:v>
                </c:pt>
                <c:pt idx="2330">
                  <c:v>11.165489986075434</c:v>
                </c:pt>
                <c:pt idx="2331">
                  <c:v>11.165489986075434</c:v>
                </c:pt>
                <c:pt idx="2332">
                  <c:v>11.165489986075434</c:v>
                </c:pt>
                <c:pt idx="2333">
                  <c:v>11.165489986075434</c:v>
                </c:pt>
                <c:pt idx="2334">
                  <c:v>11.165489986075434</c:v>
                </c:pt>
                <c:pt idx="2335">
                  <c:v>11.165489986075434</c:v>
                </c:pt>
                <c:pt idx="2336">
                  <c:v>11.165489986075434</c:v>
                </c:pt>
                <c:pt idx="2337">
                  <c:v>11.165489986075434</c:v>
                </c:pt>
                <c:pt idx="2338">
                  <c:v>11.165489986075434</c:v>
                </c:pt>
                <c:pt idx="2339">
                  <c:v>11.165489986075434</c:v>
                </c:pt>
                <c:pt idx="2340">
                  <c:v>11.165489986075434</c:v>
                </c:pt>
                <c:pt idx="2341">
                  <c:v>11.165489986075434</c:v>
                </c:pt>
                <c:pt idx="2342">
                  <c:v>11.165489986075434</c:v>
                </c:pt>
                <c:pt idx="2343">
                  <c:v>11.165489986075434</c:v>
                </c:pt>
                <c:pt idx="2344">
                  <c:v>11.165489986075434</c:v>
                </c:pt>
                <c:pt idx="2345">
                  <c:v>11.165489986075434</c:v>
                </c:pt>
                <c:pt idx="2346">
                  <c:v>11.165489986075434</c:v>
                </c:pt>
                <c:pt idx="2347">
                  <c:v>11.165489986075434</c:v>
                </c:pt>
                <c:pt idx="2348">
                  <c:v>11.165489986075434</c:v>
                </c:pt>
                <c:pt idx="2349">
                  <c:v>11.165489986075434</c:v>
                </c:pt>
                <c:pt idx="2350">
                  <c:v>11.165489986075434</c:v>
                </c:pt>
                <c:pt idx="2351">
                  <c:v>11.165489986075434</c:v>
                </c:pt>
                <c:pt idx="2352">
                  <c:v>11.165489986075434</c:v>
                </c:pt>
                <c:pt idx="2353">
                  <c:v>11.165489986075434</c:v>
                </c:pt>
                <c:pt idx="2354">
                  <c:v>11.165489986075434</c:v>
                </c:pt>
                <c:pt idx="2355">
                  <c:v>11.165489986075434</c:v>
                </c:pt>
                <c:pt idx="2356">
                  <c:v>11.165489986075434</c:v>
                </c:pt>
                <c:pt idx="2357">
                  <c:v>11.165489986075434</c:v>
                </c:pt>
                <c:pt idx="2358">
                  <c:v>11.165489986075434</c:v>
                </c:pt>
                <c:pt idx="2359">
                  <c:v>11.165489986075434</c:v>
                </c:pt>
                <c:pt idx="2360">
                  <c:v>11.165489986075434</c:v>
                </c:pt>
                <c:pt idx="2361">
                  <c:v>11.165489986075434</c:v>
                </c:pt>
                <c:pt idx="2362">
                  <c:v>11.165489986075434</c:v>
                </c:pt>
                <c:pt idx="2363">
                  <c:v>11.165489986075434</c:v>
                </c:pt>
                <c:pt idx="2364">
                  <c:v>11.165489986075434</c:v>
                </c:pt>
                <c:pt idx="2365">
                  <c:v>11.165489986075434</c:v>
                </c:pt>
                <c:pt idx="2366">
                  <c:v>11.165489986075434</c:v>
                </c:pt>
                <c:pt idx="2367">
                  <c:v>11.165489986075434</c:v>
                </c:pt>
                <c:pt idx="2368">
                  <c:v>11.165489986075434</c:v>
                </c:pt>
                <c:pt idx="2369">
                  <c:v>11.165489986075434</c:v>
                </c:pt>
                <c:pt idx="2370">
                  <c:v>11.165489986075434</c:v>
                </c:pt>
                <c:pt idx="2371">
                  <c:v>11.165489986075434</c:v>
                </c:pt>
                <c:pt idx="2372">
                  <c:v>11.165489986075434</c:v>
                </c:pt>
                <c:pt idx="2373">
                  <c:v>11.165489986075434</c:v>
                </c:pt>
                <c:pt idx="2374">
                  <c:v>11.165489986075434</c:v>
                </c:pt>
                <c:pt idx="2375">
                  <c:v>11.165489986075434</c:v>
                </c:pt>
                <c:pt idx="2376">
                  <c:v>11.165489986075434</c:v>
                </c:pt>
                <c:pt idx="2377">
                  <c:v>11.165489986075434</c:v>
                </c:pt>
                <c:pt idx="2378">
                  <c:v>11.165489986075434</c:v>
                </c:pt>
                <c:pt idx="2379">
                  <c:v>11.165489986075434</c:v>
                </c:pt>
                <c:pt idx="2380">
                  <c:v>11.165489986075434</c:v>
                </c:pt>
                <c:pt idx="2381">
                  <c:v>11.165489986075434</c:v>
                </c:pt>
                <c:pt idx="2382">
                  <c:v>11.165489986075434</c:v>
                </c:pt>
                <c:pt idx="2383">
                  <c:v>11.165489986075434</c:v>
                </c:pt>
                <c:pt idx="2384">
                  <c:v>11.165489986075434</c:v>
                </c:pt>
                <c:pt idx="2385">
                  <c:v>11.165489986075434</c:v>
                </c:pt>
                <c:pt idx="2386">
                  <c:v>11.165489986075434</c:v>
                </c:pt>
                <c:pt idx="2387">
                  <c:v>11.165489986075434</c:v>
                </c:pt>
                <c:pt idx="2388">
                  <c:v>11.165489986075434</c:v>
                </c:pt>
                <c:pt idx="2389">
                  <c:v>11.165489986075434</c:v>
                </c:pt>
                <c:pt idx="2390">
                  <c:v>11.165489986075434</c:v>
                </c:pt>
                <c:pt idx="2391">
                  <c:v>11.165489986075434</c:v>
                </c:pt>
                <c:pt idx="2392">
                  <c:v>11.165489986075434</c:v>
                </c:pt>
                <c:pt idx="2393">
                  <c:v>11.165489986075434</c:v>
                </c:pt>
                <c:pt idx="2394">
                  <c:v>11.165489986075434</c:v>
                </c:pt>
                <c:pt idx="2395">
                  <c:v>11.165489986075434</c:v>
                </c:pt>
                <c:pt idx="2396">
                  <c:v>11.165489986075434</c:v>
                </c:pt>
                <c:pt idx="2397">
                  <c:v>11.165489986075434</c:v>
                </c:pt>
                <c:pt idx="2398">
                  <c:v>11.165489986075434</c:v>
                </c:pt>
                <c:pt idx="2399">
                  <c:v>11.165489986075434</c:v>
                </c:pt>
                <c:pt idx="2400">
                  <c:v>11.165489986075434</c:v>
                </c:pt>
                <c:pt idx="2401">
                  <c:v>11.165489986075434</c:v>
                </c:pt>
                <c:pt idx="2402">
                  <c:v>11.165489986075434</c:v>
                </c:pt>
                <c:pt idx="2403">
                  <c:v>11.165489986075434</c:v>
                </c:pt>
                <c:pt idx="2404">
                  <c:v>11.165489986075434</c:v>
                </c:pt>
                <c:pt idx="2405">
                  <c:v>11.165489986075434</c:v>
                </c:pt>
                <c:pt idx="2406">
                  <c:v>11.165489986075434</c:v>
                </c:pt>
                <c:pt idx="2407">
                  <c:v>11.165489986075434</c:v>
                </c:pt>
                <c:pt idx="2408">
                  <c:v>11.165489986075434</c:v>
                </c:pt>
                <c:pt idx="2409">
                  <c:v>11.165489986075434</c:v>
                </c:pt>
                <c:pt idx="2410">
                  <c:v>11.165489986075434</c:v>
                </c:pt>
                <c:pt idx="2411">
                  <c:v>11.165489986075434</c:v>
                </c:pt>
                <c:pt idx="2412">
                  <c:v>11.165489986075434</c:v>
                </c:pt>
                <c:pt idx="2413">
                  <c:v>11.165489986075434</c:v>
                </c:pt>
                <c:pt idx="2414">
                  <c:v>11.165489986075434</c:v>
                </c:pt>
                <c:pt idx="2415">
                  <c:v>11.165489986075434</c:v>
                </c:pt>
                <c:pt idx="2416">
                  <c:v>11.165489986075434</c:v>
                </c:pt>
                <c:pt idx="2417">
                  <c:v>11.165489986075434</c:v>
                </c:pt>
                <c:pt idx="2418">
                  <c:v>11.165489986075434</c:v>
                </c:pt>
                <c:pt idx="2419">
                  <c:v>11.165489986075434</c:v>
                </c:pt>
                <c:pt idx="2420">
                  <c:v>11.165489986075434</c:v>
                </c:pt>
                <c:pt idx="2421">
                  <c:v>11.165489986075434</c:v>
                </c:pt>
                <c:pt idx="2422">
                  <c:v>11.165489986075434</c:v>
                </c:pt>
                <c:pt idx="2423">
                  <c:v>11.165489986075434</c:v>
                </c:pt>
                <c:pt idx="2424">
                  <c:v>11.165489986075434</c:v>
                </c:pt>
                <c:pt idx="2425">
                  <c:v>11.165489986075434</c:v>
                </c:pt>
                <c:pt idx="2426">
                  <c:v>11.165489986075434</c:v>
                </c:pt>
                <c:pt idx="2427">
                  <c:v>11.165489986075434</c:v>
                </c:pt>
                <c:pt idx="2428">
                  <c:v>11.165489986075434</c:v>
                </c:pt>
                <c:pt idx="2429">
                  <c:v>11.165489986075434</c:v>
                </c:pt>
                <c:pt idx="2430">
                  <c:v>11.165489986075434</c:v>
                </c:pt>
                <c:pt idx="2431">
                  <c:v>11.165489986075434</c:v>
                </c:pt>
                <c:pt idx="2432">
                  <c:v>11.165489986075434</c:v>
                </c:pt>
                <c:pt idx="2433">
                  <c:v>11.165489986075434</c:v>
                </c:pt>
                <c:pt idx="2434">
                  <c:v>11.165489986075434</c:v>
                </c:pt>
                <c:pt idx="2435">
                  <c:v>11.165489986075434</c:v>
                </c:pt>
                <c:pt idx="2436">
                  <c:v>11.165489986075434</c:v>
                </c:pt>
                <c:pt idx="2437">
                  <c:v>11.165489986075434</c:v>
                </c:pt>
                <c:pt idx="2438">
                  <c:v>11.165489986075434</c:v>
                </c:pt>
                <c:pt idx="2439">
                  <c:v>11.165489986075434</c:v>
                </c:pt>
                <c:pt idx="2440">
                  <c:v>11.165489986075434</c:v>
                </c:pt>
                <c:pt idx="2441">
                  <c:v>11.165489986075434</c:v>
                </c:pt>
                <c:pt idx="2442">
                  <c:v>11.165489986075434</c:v>
                </c:pt>
                <c:pt idx="2443">
                  <c:v>11.165489986075434</c:v>
                </c:pt>
                <c:pt idx="2444">
                  <c:v>11.165489986075434</c:v>
                </c:pt>
                <c:pt idx="2445">
                  <c:v>11.165489986075434</c:v>
                </c:pt>
                <c:pt idx="2446">
                  <c:v>11.165489986075434</c:v>
                </c:pt>
                <c:pt idx="2447">
                  <c:v>11.165489986075434</c:v>
                </c:pt>
                <c:pt idx="2448">
                  <c:v>11.165489986075434</c:v>
                </c:pt>
                <c:pt idx="2449">
                  <c:v>11.165489986075434</c:v>
                </c:pt>
                <c:pt idx="2450">
                  <c:v>11.165489986075434</c:v>
                </c:pt>
                <c:pt idx="2451">
                  <c:v>11.165489986075434</c:v>
                </c:pt>
                <c:pt idx="2452">
                  <c:v>11.165489986075434</c:v>
                </c:pt>
                <c:pt idx="2453">
                  <c:v>11.165489986075434</c:v>
                </c:pt>
                <c:pt idx="2454">
                  <c:v>11.165489986075434</c:v>
                </c:pt>
                <c:pt idx="2455">
                  <c:v>11.165489986075434</c:v>
                </c:pt>
                <c:pt idx="2456">
                  <c:v>11.165489986075434</c:v>
                </c:pt>
                <c:pt idx="2457">
                  <c:v>11.165489986075434</c:v>
                </c:pt>
                <c:pt idx="2458">
                  <c:v>11.165489986075434</c:v>
                </c:pt>
                <c:pt idx="2459">
                  <c:v>11.165489986075434</c:v>
                </c:pt>
                <c:pt idx="2460">
                  <c:v>11.165489986075434</c:v>
                </c:pt>
                <c:pt idx="2461">
                  <c:v>11.165489986075434</c:v>
                </c:pt>
                <c:pt idx="2462">
                  <c:v>11.165489986075434</c:v>
                </c:pt>
                <c:pt idx="2463">
                  <c:v>11.165489986075434</c:v>
                </c:pt>
                <c:pt idx="2464">
                  <c:v>11.165489986075434</c:v>
                </c:pt>
                <c:pt idx="2465">
                  <c:v>11.165489986075434</c:v>
                </c:pt>
                <c:pt idx="2466">
                  <c:v>11.165489986075434</c:v>
                </c:pt>
                <c:pt idx="2467">
                  <c:v>11.165489986075434</c:v>
                </c:pt>
                <c:pt idx="2468">
                  <c:v>11.165489986075434</c:v>
                </c:pt>
                <c:pt idx="2469">
                  <c:v>11.165489986075434</c:v>
                </c:pt>
                <c:pt idx="2470">
                  <c:v>11.165489986075434</c:v>
                </c:pt>
                <c:pt idx="2471">
                  <c:v>11.165489986075434</c:v>
                </c:pt>
                <c:pt idx="2472">
                  <c:v>11.165489986075434</c:v>
                </c:pt>
                <c:pt idx="2473">
                  <c:v>11.165489986075434</c:v>
                </c:pt>
                <c:pt idx="2474">
                  <c:v>11.165489986075434</c:v>
                </c:pt>
                <c:pt idx="2475">
                  <c:v>11.165489986075434</c:v>
                </c:pt>
                <c:pt idx="2476">
                  <c:v>11.165489986075434</c:v>
                </c:pt>
                <c:pt idx="2477">
                  <c:v>11.165489986075434</c:v>
                </c:pt>
                <c:pt idx="2478">
                  <c:v>11.165489986075434</c:v>
                </c:pt>
                <c:pt idx="2479">
                  <c:v>11.165489986075434</c:v>
                </c:pt>
                <c:pt idx="2480">
                  <c:v>11.165489986075434</c:v>
                </c:pt>
                <c:pt idx="2481">
                  <c:v>11.165489986075434</c:v>
                </c:pt>
                <c:pt idx="2482">
                  <c:v>11.165489986075434</c:v>
                </c:pt>
                <c:pt idx="2483">
                  <c:v>11.165489986075434</c:v>
                </c:pt>
                <c:pt idx="2484">
                  <c:v>11.165489986075434</c:v>
                </c:pt>
                <c:pt idx="2485">
                  <c:v>11.165489986075434</c:v>
                </c:pt>
                <c:pt idx="2486">
                  <c:v>11.165489986075434</c:v>
                </c:pt>
                <c:pt idx="2487">
                  <c:v>11.165489986075434</c:v>
                </c:pt>
                <c:pt idx="2488">
                  <c:v>11.165489986075434</c:v>
                </c:pt>
                <c:pt idx="2489">
                  <c:v>11.165489986075434</c:v>
                </c:pt>
                <c:pt idx="2490">
                  <c:v>11.165489986075434</c:v>
                </c:pt>
                <c:pt idx="2491">
                  <c:v>11.165489986075434</c:v>
                </c:pt>
                <c:pt idx="2492">
                  <c:v>11.165489986075434</c:v>
                </c:pt>
                <c:pt idx="2493">
                  <c:v>11.165489986075434</c:v>
                </c:pt>
                <c:pt idx="2494">
                  <c:v>11.165489986075434</c:v>
                </c:pt>
                <c:pt idx="2495">
                  <c:v>11.165489986075434</c:v>
                </c:pt>
                <c:pt idx="2496">
                  <c:v>11.165489986075434</c:v>
                </c:pt>
                <c:pt idx="2497">
                  <c:v>11.165489986075434</c:v>
                </c:pt>
                <c:pt idx="2498">
                  <c:v>11.165489986075434</c:v>
                </c:pt>
                <c:pt idx="2499">
                  <c:v>11.165489986075434</c:v>
                </c:pt>
                <c:pt idx="2500">
                  <c:v>11.165489986075434</c:v>
                </c:pt>
                <c:pt idx="2501">
                  <c:v>11.165489986075434</c:v>
                </c:pt>
                <c:pt idx="2502">
                  <c:v>11.165489986075434</c:v>
                </c:pt>
                <c:pt idx="2503">
                  <c:v>11.165489986075434</c:v>
                </c:pt>
                <c:pt idx="2504">
                  <c:v>11.165489986075434</c:v>
                </c:pt>
                <c:pt idx="2505">
                  <c:v>11.165489986075434</c:v>
                </c:pt>
                <c:pt idx="2506">
                  <c:v>11.165489986075434</c:v>
                </c:pt>
                <c:pt idx="2507">
                  <c:v>11.165489986075434</c:v>
                </c:pt>
                <c:pt idx="2508">
                  <c:v>11.165489986075434</c:v>
                </c:pt>
                <c:pt idx="2509">
                  <c:v>11.165489986075434</c:v>
                </c:pt>
                <c:pt idx="2510">
                  <c:v>11.165489986075434</c:v>
                </c:pt>
                <c:pt idx="2511">
                  <c:v>11.165489986075434</c:v>
                </c:pt>
                <c:pt idx="2512">
                  <c:v>11.165489986075434</c:v>
                </c:pt>
                <c:pt idx="2513">
                  <c:v>11.165489986075434</c:v>
                </c:pt>
                <c:pt idx="2514">
                  <c:v>11.165489986075434</c:v>
                </c:pt>
                <c:pt idx="2515">
                  <c:v>11.165489986075434</c:v>
                </c:pt>
                <c:pt idx="2516">
                  <c:v>11.165489986075434</c:v>
                </c:pt>
                <c:pt idx="2517">
                  <c:v>11.165489986075434</c:v>
                </c:pt>
                <c:pt idx="2518">
                  <c:v>11.165489986075434</c:v>
                </c:pt>
                <c:pt idx="2519">
                  <c:v>11.165489986075434</c:v>
                </c:pt>
                <c:pt idx="2520">
                  <c:v>11.165489986075434</c:v>
                </c:pt>
                <c:pt idx="2521">
                  <c:v>11.165489986075434</c:v>
                </c:pt>
                <c:pt idx="2522">
                  <c:v>11.165489986075434</c:v>
                </c:pt>
                <c:pt idx="2523">
                  <c:v>11.165489986075434</c:v>
                </c:pt>
                <c:pt idx="2524">
                  <c:v>11.165489986075434</c:v>
                </c:pt>
                <c:pt idx="2525">
                  <c:v>11.165489986075434</c:v>
                </c:pt>
                <c:pt idx="2526">
                  <c:v>11.165489986075434</c:v>
                </c:pt>
                <c:pt idx="2527">
                  <c:v>11.165489986075434</c:v>
                </c:pt>
                <c:pt idx="2528">
                  <c:v>11.165489986075434</c:v>
                </c:pt>
                <c:pt idx="2529">
                  <c:v>11.165489986075434</c:v>
                </c:pt>
                <c:pt idx="2530">
                  <c:v>11.165489986075434</c:v>
                </c:pt>
                <c:pt idx="2531">
                  <c:v>11.165489986075434</c:v>
                </c:pt>
                <c:pt idx="2532">
                  <c:v>11.165489986075434</c:v>
                </c:pt>
                <c:pt idx="2533">
                  <c:v>11.165489986075434</c:v>
                </c:pt>
                <c:pt idx="2534">
                  <c:v>11.165489986075434</c:v>
                </c:pt>
                <c:pt idx="2535">
                  <c:v>11.165489986075434</c:v>
                </c:pt>
                <c:pt idx="2536">
                  <c:v>11.165489986075434</c:v>
                </c:pt>
                <c:pt idx="2537">
                  <c:v>11.165489986075434</c:v>
                </c:pt>
                <c:pt idx="2538">
                  <c:v>11.165489986075434</c:v>
                </c:pt>
                <c:pt idx="2539">
                  <c:v>11.165489986075434</c:v>
                </c:pt>
                <c:pt idx="2540">
                  <c:v>11.165489986075434</c:v>
                </c:pt>
                <c:pt idx="2541">
                  <c:v>11.165489986075434</c:v>
                </c:pt>
                <c:pt idx="2542">
                  <c:v>11.165489986075434</c:v>
                </c:pt>
                <c:pt idx="2543">
                  <c:v>11.165489986075434</c:v>
                </c:pt>
                <c:pt idx="2544">
                  <c:v>11.165489986075434</c:v>
                </c:pt>
                <c:pt idx="2545">
                  <c:v>11.165489986075434</c:v>
                </c:pt>
                <c:pt idx="2546">
                  <c:v>11.165489986075434</c:v>
                </c:pt>
                <c:pt idx="2547">
                  <c:v>11.165489986075434</c:v>
                </c:pt>
                <c:pt idx="2548">
                  <c:v>11.165489986075434</c:v>
                </c:pt>
                <c:pt idx="2549">
                  <c:v>11.165489986075434</c:v>
                </c:pt>
                <c:pt idx="2550">
                  <c:v>11.165489986075434</c:v>
                </c:pt>
                <c:pt idx="2551">
                  <c:v>11.165489986075434</c:v>
                </c:pt>
                <c:pt idx="2552">
                  <c:v>11.165489986075434</c:v>
                </c:pt>
                <c:pt idx="2553">
                  <c:v>11.165489986075434</c:v>
                </c:pt>
                <c:pt idx="2554">
                  <c:v>11.165489986075434</c:v>
                </c:pt>
                <c:pt idx="2555">
                  <c:v>11.165489986075434</c:v>
                </c:pt>
                <c:pt idx="2556">
                  <c:v>11.165489986075434</c:v>
                </c:pt>
                <c:pt idx="2557">
                  <c:v>11.165489986075434</c:v>
                </c:pt>
                <c:pt idx="2558">
                  <c:v>11.165489986075434</c:v>
                </c:pt>
                <c:pt idx="2559">
                  <c:v>11.165489986075434</c:v>
                </c:pt>
                <c:pt idx="2560">
                  <c:v>11.165489986075434</c:v>
                </c:pt>
                <c:pt idx="2561">
                  <c:v>11.165489986075434</c:v>
                </c:pt>
                <c:pt idx="2562">
                  <c:v>11.165489986075434</c:v>
                </c:pt>
                <c:pt idx="2563">
                  <c:v>11.165489986075434</c:v>
                </c:pt>
                <c:pt idx="2564">
                  <c:v>11.165489986075434</c:v>
                </c:pt>
                <c:pt idx="2565">
                  <c:v>11.165489986075434</c:v>
                </c:pt>
                <c:pt idx="2566">
                  <c:v>11.165489986075434</c:v>
                </c:pt>
                <c:pt idx="2567">
                  <c:v>11.165489986075434</c:v>
                </c:pt>
                <c:pt idx="2568">
                  <c:v>11.165489986075434</c:v>
                </c:pt>
                <c:pt idx="2569">
                  <c:v>11.165489986075434</c:v>
                </c:pt>
                <c:pt idx="2570">
                  <c:v>11.165489986075434</c:v>
                </c:pt>
                <c:pt idx="2571">
                  <c:v>11.165489986075434</c:v>
                </c:pt>
                <c:pt idx="2572">
                  <c:v>11.165489986075434</c:v>
                </c:pt>
                <c:pt idx="2573">
                  <c:v>11.165489986075434</c:v>
                </c:pt>
                <c:pt idx="2574">
                  <c:v>11.165489986075434</c:v>
                </c:pt>
                <c:pt idx="2575">
                  <c:v>11.165489986075434</c:v>
                </c:pt>
                <c:pt idx="2576">
                  <c:v>11.165489986075434</c:v>
                </c:pt>
                <c:pt idx="2577">
                  <c:v>11.165489986075434</c:v>
                </c:pt>
                <c:pt idx="2578">
                  <c:v>11.165489986075434</c:v>
                </c:pt>
                <c:pt idx="2579">
                  <c:v>11.165489986075434</c:v>
                </c:pt>
                <c:pt idx="2580">
                  <c:v>11.165489986075434</c:v>
                </c:pt>
                <c:pt idx="2581">
                  <c:v>11.165489986075434</c:v>
                </c:pt>
                <c:pt idx="2582">
                  <c:v>11.165489986075434</c:v>
                </c:pt>
                <c:pt idx="2583">
                  <c:v>11.165489986075434</c:v>
                </c:pt>
                <c:pt idx="2584">
                  <c:v>11.165489986075434</c:v>
                </c:pt>
                <c:pt idx="2585">
                  <c:v>11.165489986075434</c:v>
                </c:pt>
                <c:pt idx="2586">
                  <c:v>11.165489986075434</c:v>
                </c:pt>
                <c:pt idx="2587">
                  <c:v>11.165489986075434</c:v>
                </c:pt>
                <c:pt idx="2588">
                  <c:v>11.165489986075434</c:v>
                </c:pt>
                <c:pt idx="2589">
                  <c:v>11.165489986075434</c:v>
                </c:pt>
                <c:pt idx="2590">
                  <c:v>11.165489986075434</c:v>
                </c:pt>
                <c:pt idx="2591">
                  <c:v>11.165489986075434</c:v>
                </c:pt>
                <c:pt idx="2592">
                  <c:v>11.165489986075434</c:v>
                </c:pt>
                <c:pt idx="2593">
                  <c:v>11.165489986075434</c:v>
                </c:pt>
                <c:pt idx="2594">
                  <c:v>11.165489986075434</c:v>
                </c:pt>
                <c:pt idx="2595">
                  <c:v>11.165489986075434</c:v>
                </c:pt>
                <c:pt idx="2596">
                  <c:v>11.165489986075434</c:v>
                </c:pt>
                <c:pt idx="2597">
                  <c:v>11.165489986075434</c:v>
                </c:pt>
                <c:pt idx="2598">
                  <c:v>11.165489986075434</c:v>
                </c:pt>
                <c:pt idx="2599">
                  <c:v>11.165489986075434</c:v>
                </c:pt>
                <c:pt idx="2600">
                  <c:v>11.165489986075434</c:v>
                </c:pt>
                <c:pt idx="2601">
                  <c:v>11.165489986075434</c:v>
                </c:pt>
                <c:pt idx="2602">
                  <c:v>11.165489986075434</c:v>
                </c:pt>
                <c:pt idx="2603">
                  <c:v>11.165489986075434</c:v>
                </c:pt>
                <c:pt idx="2604">
                  <c:v>11.165489986075434</c:v>
                </c:pt>
                <c:pt idx="2605">
                  <c:v>11.165489986075434</c:v>
                </c:pt>
                <c:pt idx="2606">
                  <c:v>11.165489986075434</c:v>
                </c:pt>
                <c:pt idx="2607">
                  <c:v>11.165489986075434</c:v>
                </c:pt>
                <c:pt idx="2608">
                  <c:v>11.165489986075434</c:v>
                </c:pt>
                <c:pt idx="2609">
                  <c:v>11.165489986075434</c:v>
                </c:pt>
                <c:pt idx="2610">
                  <c:v>11.165489986075434</c:v>
                </c:pt>
                <c:pt idx="2611">
                  <c:v>11.165489986075434</c:v>
                </c:pt>
                <c:pt idx="2612">
                  <c:v>11.165489986075434</c:v>
                </c:pt>
                <c:pt idx="2613">
                  <c:v>11.165489986075434</c:v>
                </c:pt>
                <c:pt idx="2614">
                  <c:v>11.165489986075434</c:v>
                </c:pt>
                <c:pt idx="2615">
                  <c:v>11.165489986075434</c:v>
                </c:pt>
                <c:pt idx="2616">
                  <c:v>11.165489986075434</c:v>
                </c:pt>
                <c:pt idx="2617">
                  <c:v>11.165489986075434</c:v>
                </c:pt>
                <c:pt idx="2618">
                  <c:v>11.165489986075434</c:v>
                </c:pt>
                <c:pt idx="2619">
                  <c:v>11.165489986075434</c:v>
                </c:pt>
                <c:pt idx="2620">
                  <c:v>11.165489986075434</c:v>
                </c:pt>
                <c:pt idx="2621">
                  <c:v>11.165489986075434</c:v>
                </c:pt>
                <c:pt idx="2622">
                  <c:v>11.165489986075434</c:v>
                </c:pt>
                <c:pt idx="2623">
                  <c:v>11.165489986075434</c:v>
                </c:pt>
                <c:pt idx="2624">
                  <c:v>11.165489986075434</c:v>
                </c:pt>
                <c:pt idx="2625">
                  <c:v>11.165489986075434</c:v>
                </c:pt>
                <c:pt idx="2626">
                  <c:v>11.165489986075434</c:v>
                </c:pt>
                <c:pt idx="2627">
                  <c:v>11.165489986075434</c:v>
                </c:pt>
                <c:pt idx="2628">
                  <c:v>11.165489986075434</c:v>
                </c:pt>
                <c:pt idx="2629">
                  <c:v>11.165489986075434</c:v>
                </c:pt>
                <c:pt idx="2630">
                  <c:v>11.165489986075434</c:v>
                </c:pt>
                <c:pt idx="2631">
                  <c:v>11.165489986075434</c:v>
                </c:pt>
                <c:pt idx="2632">
                  <c:v>11.165489986075434</c:v>
                </c:pt>
                <c:pt idx="2633">
                  <c:v>11.165489986075434</c:v>
                </c:pt>
                <c:pt idx="2634">
                  <c:v>11.165489986075434</c:v>
                </c:pt>
                <c:pt idx="2635">
                  <c:v>11.165489986075434</c:v>
                </c:pt>
                <c:pt idx="2636">
                  <c:v>11.165489986075434</c:v>
                </c:pt>
                <c:pt idx="2637">
                  <c:v>11.165489986075434</c:v>
                </c:pt>
                <c:pt idx="2638">
                  <c:v>11.165489986075434</c:v>
                </c:pt>
                <c:pt idx="2639">
                  <c:v>11.165489986075434</c:v>
                </c:pt>
                <c:pt idx="2640">
                  <c:v>11.165489986075434</c:v>
                </c:pt>
                <c:pt idx="2641">
                  <c:v>11.165489986075434</c:v>
                </c:pt>
                <c:pt idx="2642">
                  <c:v>11.165489986075434</c:v>
                </c:pt>
                <c:pt idx="2643">
                  <c:v>11.165489986075434</c:v>
                </c:pt>
                <c:pt idx="2644">
                  <c:v>11.165489986075434</c:v>
                </c:pt>
                <c:pt idx="2645">
                  <c:v>11.165489986075434</c:v>
                </c:pt>
                <c:pt idx="2646">
                  <c:v>11.165489986075434</c:v>
                </c:pt>
                <c:pt idx="2647">
                  <c:v>11.165489986075434</c:v>
                </c:pt>
                <c:pt idx="2648">
                  <c:v>11.165489986075434</c:v>
                </c:pt>
                <c:pt idx="2649">
                  <c:v>11.165489986075434</c:v>
                </c:pt>
                <c:pt idx="2650">
                  <c:v>11.165489986075434</c:v>
                </c:pt>
                <c:pt idx="2651">
                  <c:v>11.165489986075434</c:v>
                </c:pt>
                <c:pt idx="2652">
                  <c:v>11.165489986075434</c:v>
                </c:pt>
                <c:pt idx="2653">
                  <c:v>11.165489986075434</c:v>
                </c:pt>
                <c:pt idx="2654">
                  <c:v>11.165489986075434</c:v>
                </c:pt>
                <c:pt idx="2655">
                  <c:v>11.165489986075434</c:v>
                </c:pt>
                <c:pt idx="2656">
                  <c:v>11.165489986075434</c:v>
                </c:pt>
                <c:pt idx="2657">
                  <c:v>11.165489986075434</c:v>
                </c:pt>
                <c:pt idx="2658">
                  <c:v>11.165489986075434</c:v>
                </c:pt>
                <c:pt idx="2659">
                  <c:v>11.165489986075434</c:v>
                </c:pt>
                <c:pt idx="2660">
                  <c:v>11.165489986075434</c:v>
                </c:pt>
                <c:pt idx="2661">
                  <c:v>11.165489986075434</c:v>
                </c:pt>
                <c:pt idx="2662">
                  <c:v>11.165489986075434</c:v>
                </c:pt>
                <c:pt idx="2663">
                  <c:v>11.165489986075434</c:v>
                </c:pt>
                <c:pt idx="2664">
                  <c:v>11.165489986075434</c:v>
                </c:pt>
                <c:pt idx="2665">
                  <c:v>11.165489986075434</c:v>
                </c:pt>
                <c:pt idx="2666">
                  <c:v>11.165489986075434</c:v>
                </c:pt>
                <c:pt idx="2667">
                  <c:v>11.165489986075434</c:v>
                </c:pt>
                <c:pt idx="2668">
                  <c:v>11.165489986075434</c:v>
                </c:pt>
                <c:pt idx="2669">
                  <c:v>11.165489986075434</c:v>
                </c:pt>
                <c:pt idx="2670">
                  <c:v>11.165489986075434</c:v>
                </c:pt>
                <c:pt idx="2671">
                  <c:v>11.165489986075434</c:v>
                </c:pt>
                <c:pt idx="2672">
                  <c:v>11.165489986075434</c:v>
                </c:pt>
                <c:pt idx="2673">
                  <c:v>11.165489986075434</c:v>
                </c:pt>
                <c:pt idx="2674">
                  <c:v>11.165489986075434</c:v>
                </c:pt>
                <c:pt idx="2675">
                  <c:v>11.165489986075434</c:v>
                </c:pt>
                <c:pt idx="2676">
                  <c:v>11.165489986075434</c:v>
                </c:pt>
                <c:pt idx="2677">
                  <c:v>11.165489986075434</c:v>
                </c:pt>
                <c:pt idx="2678">
                  <c:v>11.165489986075434</c:v>
                </c:pt>
                <c:pt idx="2679">
                  <c:v>11.165489986075434</c:v>
                </c:pt>
                <c:pt idx="2680">
                  <c:v>11.165489986075434</c:v>
                </c:pt>
                <c:pt idx="2681">
                  <c:v>11.165489986075434</c:v>
                </c:pt>
                <c:pt idx="2682">
                  <c:v>11.165489986075434</c:v>
                </c:pt>
                <c:pt idx="2683">
                  <c:v>11.165489986075434</c:v>
                </c:pt>
                <c:pt idx="2684">
                  <c:v>11.165489986075434</c:v>
                </c:pt>
                <c:pt idx="2685">
                  <c:v>11.165489986075434</c:v>
                </c:pt>
                <c:pt idx="2686">
                  <c:v>11.165489986075434</c:v>
                </c:pt>
                <c:pt idx="2687">
                  <c:v>11.165489986075434</c:v>
                </c:pt>
                <c:pt idx="2688">
                  <c:v>11.165489986075434</c:v>
                </c:pt>
                <c:pt idx="2689">
                  <c:v>11.165489986075434</c:v>
                </c:pt>
                <c:pt idx="2690">
                  <c:v>11.165489986075434</c:v>
                </c:pt>
                <c:pt idx="2691">
                  <c:v>11.165489986075434</c:v>
                </c:pt>
                <c:pt idx="2692">
                  <c:v>11.165489986075434</c:v>
                </c:pt>
                <c:pt idx="2693">
                  <c:v>11.165489986075434</c:v>
                </c:pt>
                <c:pt idx="2694">
                  <c:v>11.165489986075434</c:v>
                </c:pt>
                <c:pt idx="2695">
                  <c:v>11.165489986075434</c:v>
                </c:pt>
                <c:pt idx="2696">
                  <c:v>11.165489986075434</c:v>
                </c:pt>
                <c:pt idx="2697">
                  <c:v>11.165489986075434</c:v>
                </c:pt>
                <c:pt idx="2698">
                  <c:v>11.165489986075434</c:v>
                </c:pt>
                <c:pt idx="2699">
                  <c:v>11.165489986075434</c:v>
                </c:pt>
                <c:pt idx="2700">
                  <c:v>11.165489986075434</c:v>
                </c:pt>
                <c:pt idx="2701">
                  <c:v>11.165489986075434</c:v>
                </c:pt>
                <c:pt idx="2702">
                  <c:v>11.165489986075434</c:v>
                </c:pt>
                <c:pt idx="2703">
                  <c:v>11.165489986075434</c:v>
                </c:pt>
                <c:pt idx="2704">
                  <c:v>11.165489986075434</c:v>
                </c:pt>
                <c:pt idx="2705">
                  <c:v>11.165489986075434</c:v>
                </c:pt>
                <c:pt idx="2706">
                  <c:v>11.165489986075434</c:v>
                </c:pt>
                <c:pt idx="2707">
                  <c:v>11.165489986075434</c:v>
                </c:pt>
                <c:pt idx="2708">
                  <c:v>11.165489986075434</c:v>
                </c:pt>
                <c:pt idx="2709">
                  <c:v>11.165489986075434</c:v>
                </c:pt>
                <c:pt idx="2710">
                  <c:v>11.165489986075434</c:v>
                </c:pt>
                <c:pt idx="2711">
                  <c:v>11.165489986075434</c:v>
                </c:pt>
                <c:pt idx="2712">
                  <c:v>11.165489986075434</c:v>
                </c:pt>
                <c:pt idx="2713">
                  <c:v>11.165489986075434</c:v>
                </c:pt>
                <c:pt idx="2714">
                  <c:v>11.165489986075434</c:v>
                </c:pt>
                <c:pt idx="2715">
                  <c:v>11.165489986075434</c:v>
                </c:pt>
                <c:pt idx="2716">
                  <c:v>11.165489986075434</c:v>
                </c:pt>
                <c:pt idx="2717">
                  <c:v>11.165489986075434</c:v>
                </c:pt>
                <c:pt idx="2718">
                  <c:v>11.165489986075434</c:v>
                </c:pt>
                <c:pt idx="2719">
                  <c:v>11.165489986075434</c:v>
                </c:pt>
                <c:pt idx="2720">
                  <c:v>11.165489986075434</c:v>
                </c:pt>
                <c:pt idx="2721">
                  <c:v>11.165489986075434</c:v>
                </c:pt>
                <c:pt idx="2722">
                  <c:v>11.165489986075434</c:v>
                </c:pt>
                <c:pt idx="2723">
                  <c:v>11.165489986075434</c:v>
                </c:pt>
                <c:pt idx="2724">
                  <c:v>11.165489986075434</c:v>
                </c:pt>
                <c:pt idx="2725">
                  <c:v>11.165489986075434</c:v>
                </c:pt>
                <c:pt idx="2726">
                  <c:v>11.165489986075434</c:v>
                </c:pt>
                <c:pt idx="2727">
                  <c:v>11.165489986075434</c:v>
                </c:pt>
                <c:pt idx="2728">
                  <c:v>11.165489986075434</c:v>
                </c:pt>
                <c:pt idx="2729">
                  <c:v>11.165489986075434</c:v>
                </c:pt>
                <c:pt idx="2730">
                  <c:v>11.165489986075434</c:v>
                </c:pt>
                <c:pt idx="2731">
                  <c:v>11.165489986075434</c:v>
                </c:pt>
                <c:pt idx="2732">
                  <c:v>11.165489986075434</c:v>
                </c:pt>
                <c:pt idx="2733">
                  <c:v>11.165489986075434</c:v>
                </c:pt>
                <c:pt idx="2734">
                  <c:v>11.165489986075434</c:v>
                </c:pt>
                <c:pt idx="2735">
                  <c:v>11.165489986075434</c:v>
                </c:pt>
                <c:pt idx="2736">
                  <c:v>11.165489986075434</c:v>
                </c:pt>
                <c:pt idx="2737">
                  <c:v>11.165489986075434</c:v>
                </c:pt>
                <c:pt idx="2738">
                  <c:v>11.165489986075434</c:v>
                </c:pt>
                <c:pt idx="2739">
                  <c:v>11.165489986075434</c:v>
                </c:pt>
                <c:pt idx="2740">
                  <c:v>11.165489986075434</c:v>
                </c:pt>
                <c:pt idx="2741">
                  <c:v>11.165489986075434</c:v>
                </c:pt>
                <c:pt idx="2742">
                  <c:v>11.165489986075434</c:v>
                </c:pt>
                <c:pt idx="2743">
                  <c:v>11.165489986075434</c:v>
                </c:pt>
                <c:pt idx="2744">
                  <c:v>11.165489986075434</c:v>
                </c:pt>
                <c:pt idx="2745">
                  <c:v>11.165489986075434</c:v>
                </c:pt>
                <c:pt idx="2746">
                  <c:v>11.165489986075434</c:v>
                </c:pt>
                <c:pt idx="2747">
                  <c:v>11.165489986075434</c:v>
                </c:pt>
                <c:pt idx="2748">
                  <c:v>11.165489986075434</c:v>
                </c:pt>
                <c:pt idx="2749">
                  <c:v>11.165489986075434</c:v>
                </c:pt>
                <c:pt idx="2750">
                  <c:v>11.165489986075434</c:v>
                </c:pt>
                <c:pt idx="2751">
                  <c:v>11.165489986075434</c:v>
                </c:pt>
                <c:pt idx="2752">
                  <c:v>11.165489986075434</c:v>
                </c:pt>
                <c:pt idx="2753">
                  <c:v>11.165489986075434</c:v>
                </c:pt>
                <c:pt idx="2754">
                  <c:v>11.165489986075434</c:v>
                </c:pt>
                <c:pt idx="2755">
                  <c:v>11.165489986075434</c:v>
                </c:pt>
                <c:pt idx="2756">
                  <c:v>11.165489986075434</c:v>
                </c:pt>
                <c:pt idx="2757">
                  <c:v>11.165489986075434</c:v>
                </c:pt>
                <c:pt idx="2758">
                  <c:v>11.165489986075434</c:v>
                </c:pt>
                <c:pt idx="2759">
                  <c:v>11.165489986075434</c:v>
                </c:pt>
                <c:pt idx="2760">
                  <c:v>11.165489986075434</c:v>
                </c:pt>
                <c:pt idx="2761">
                  <c:v>11.165489986075434</c:v>
                </c:pt>
                <c:pt idx="2762">
                  <c:v>11.165489986075434</c:v>
                </c:pt>
                <c:pt idx="2763">
                  <c:v>11.165489986075434</c:v>
                </c:pt>
                <c:pt idx="2764">
                  <c:v>11.165489986075434</c:v>
                </c:pt>
                <c:pt idx="2765">
                  <c:v>11.165489986075434</c:v>
                </c:pt>
                <c:pt idx="2766">
                  <c:v>11.165489986075434</c:v>
                </c:pt>
                <c:pt idx="2767">
                  <c:v>11.165489986075434</c:v>
                </c:pt>
                <c:pt idx="2768">
                  <c:v>11.165489986075434</c:v>
                </c:pt>
                <c:pt idx="2769">
                  <c:v>11.165489986075434</c:v>
                </c:pt>
                <c:pt idx="2770">
                  <c:v>11.165489986075434</c:v>
                </c:pt>
                <c:pt idx="2771">
                  <c:v>11.165489986075434</c:v>
                </c:pt>
                <c:pt idx="2772">
                  <c:v>11.165489986075434</c:v>
                </c:pt>
                <c:pt idx="2773">
                  <c:v>11.165489986075434</c:v>
                </c:pt>
                <c:pt idx="2774">
                  <c:v>11.165489986075434</c:v>
                </c:pt>
                <c:pt idx="2775">
                  <c:v>11.165489986075434</c:v>
                </c:pt>
                <c:pt idx="2776">
                  <c:v>11.165489986075434</c:v>
                </c:pt>
                <c:pt idx="2777">
                  <c:v>11.165489986075434</c:v>
                </c:pt>
                <c:pt idx="2778">
                  <c:v>11.165489986075434</c:v>
                </c:pt>
                <c:pt idx="2779">
                  <c:v>11.165489986075434</c:v>
                </c:pt>
                <c:pt idx="2780">
                  <c:v>11.165489986075434</c:v>
                </c:pt>
                <c:pt idx="2781">
                  <c:v>11.165489986075434</c:v>
                </c:pt>
                <c:pt idx="2782">
                  <c:v>11.165489986075434</c:v>
                </c:pt>
                <c:pt idx="2783">
                  <c:v>11.165489986075434</c:v>
                </c:pt>
                <c:pt idx="2784">
                  <c:v>11.165489986075434</c:v>
                </c:pt>
                <c:pt idx="2785">
                  <c:v>11.165489986075434</c:v>
                </c:pt>
                <c:pt idx="2786">
                  <c:v>11.165489986075434</c:v>
                </c:pt>
                <c:pt idx="2787">
                  <c:v>11.165489986075434</c:v>
                </c:pt>
                <c:pt idx="2788">
                  <c:v>11.165489986075434</c:v>
                </c:pt>
                <c:pt idx="2789">
                  <c:v>11.165489986075434</c:v>
                </c:pt>
                <c:pt idx="2790">
                  <c:v>11.165489986075434</c:v>
                </c:pt>
                <c:pt idx="2791">
                  <c:v>11.165489986075434</c:v>
                </c:pt>
                <c:pt idx="2792">
                  <c:v>11.165489986075434</c:v>
                </c:pt>
                <c:pt idx="2793">
                  <c:v>11.165489986075434</c:v>
                </c:pt>
                <c:pt idx="2794">
                  <c:v>11.165489986075434</c:v>
                </c:pt>
                <c:pt idx="2795">
                  <c:v>11.165489986075434</c:v>
                </c:pt>
                <c:pt idx="2796">
                  <c:v>11.165489986075434</c:v>
                </c:pt>
                <c:pt idx="2797">
                  <c:v>11.165489986075434</c:v>
                </c:pt>
                <c:pt idx="2798">
                  <c:v>11.165489986075434</c:v>
                </c:pt>
                <c:pt idx="2799">
                  <c:v>11.165489986075434</c:v>
                </c:pt>
                <c:pt idx="2800">
                  <c:v>11.165489986075434</c:v>
                </c:pt>
                <c:pt idx="2801">
                  <c:v>11.165489986075434</c:v>
                </c:pt>
                <c:pt idx="2802">
                  <c:v>11.165489986075434</c:v>
                </c:pt>
                <c:pt idx="2803">
                  <c:v>11.165489986075434</c:v>
                </c:pt>
                <c:pt idx="2804">
                  <c:v>11.165489986075434</c:v>
                </c:pt>
                <c:pt idx="2805">
                  <c:v>11.165489986075434</c:v>
                </c:pt>
                <c:pt idx="2806">
                  <c:v>11.165489986075434</c:v>
                </c:pt>
                <c:pt idx="2807">
                  <c:v>11.165489986075434</c:v>
                </c:pt>
                <c:pt idx="2808">
                  <c:v>11.165489986075434</c:v>
                </c:pt>
                <c:pt idx="2809">
                  <c:v>11.165489986075434</c:v>
                </c:pt>
                <c:pt idx="2810">
                  <c:v>11.165489986075434</c:v>
                </c:pt>
                <c:pt idx="2811">
                  <c:v>11.165489986075434</c:v>
                </c:pt>
                <c:pt idx="2812">
                  <c:v>11.165489986075434</c:v>
                </c:pt>
                <c:pt idx="2813">
                  <c:v>11.165489986075434</c:v>
                </c:pt>
                <c:pt idx="2814">
                  <c:v>11.165489986075434</c:v>
                </c:pt>
                <c:pt idx="2815">
                  <c:v>11.165489986075434</c:v>
                </c:pt>
                <c:pt idx="2816">
                  <c:v>11.165489986075434</c:v>
                </c:pt>
                <c:pt idx="2817">
                  <c:v>11.165489986075434</c:v>
                </c:pt>
                <c:pt idx="2818">
                  <c:v>11.165489986075434</c:v>
                </c:pt>
                <c:pt idx="2819">
                  <c:v>11.165489986075434</c:v>
                </c:pt>
                <c:pt idx="2820">
                  <c:v>11.165489986075434</c:v>
                </c:pt>
                <c:pt idx="2821">
                  <c:v>11.165489986075434</c:v>
                </c:pt>
                <c:pt idx="2822">
                  <c:v>11.165489986075434</c:v>
                </c:pt>
                <c:pt idx="2823">
                  <c:v>11.165489986075434</c:v>
                </c:pt>
                <c:pt idx="2824">
                  <c:v>11.165489986075434</c:v>
                </c:pt>
                <c:pt idx="2825">
                  <c:v>11.165489986075434</c:v>
                </c:pt>
                <c:pt idx="2826">
                  <c:v>11.165489986075434</c:v>
                </c:pt>
                <c:pt idx="2827">
                  <c:v>11.165489986075434</c:v>
                </c:pt>
                <c:pt idx="2828">
                  <c:v>11.165489986075434</c:v>
                </c:pt>
                <c:pt idx="2829">
                  <c:v>11.165489986075434</c:v>
                </c:pt>
                <c:pt idx="2830">
                  <c:v>11.165489986075434</c:v>
                </c:pt>
                <c:pt idx="2831">
                  <c:v>11.165489986075434</c:v>
                </c:pt>
                <c:pt idx="2832">
                  <c:v>11.165489986075434</c:v>
                </c:pt>
                <c:pt idx="2833">
                  <c:v>11.165489986075434</c:v>
                </c:pt>
                <c:pt idx="2834">
                  <c:v>11.165489986075434</c:v>
                </c:pt>
                <c:pt idx="2835">
                  <c:v>11.165489986075434</c:v>
                </c:pt>
                <c:pt idx="2836">
                  <c:v>11.165489986075434</c:v>
                </c:pt>
                <c:pt idx="2837">
                  <c:v>11.165489986075434</c:v>
                </c:pt>
                <c:pt idx="2838">
                  <c:v>11.165489986075434</c:v>
                </c:pt>
                <c:pt idx="2839">
                  <c:v>11.165489986075434</c:v>
                </c:pt>
                <c:pt idx="2840">
                  <c:v>11.165489986075434</c:v>
                </c:pt>
                <c:pt idx="2841">
                  <c:v>11.165489986075434</c:v>
                </c:pt>
                <c:pt idx="2842">
                  <c:v>11.165489986075434</c:v>
                </c:pt>
                <c:pt idx="2843">
                  <c:v>11.165489986075434</c:v>
                </c:pt>
                <c:pt idx="2844">
                  <c:v>11.165489986075434</c:v>
                </c:pt>
                <c:pt idx="2845">
                  <c:v>11.165489986075434</c:v>
                </c:pt>
                <c:pt idx="2846">
                  <c:v>11.165489986075434</c:v>
                </c:pt>
                <c:pt idx="2847">
                  <c:v>11.165489986075434</c:v>
                </c:pt>
                <c:pt idx="2848">
                  <c:v>11.165489986075434</c:v>
                </c:pt>
                <c:pt idx="2849">
                  <c:v>11.165489986075434</c:v>
                </c:pt>
                <c:pt idx="2850">
                  <c:v>11.165489986075434</c:v>
                </c:pt>
                <c:pt idx="2851">
                  <c:v>11.165489986075434</c:v>
                </c:pt>
                <c:pt idx="2852">
                  <c:v>11.165489986075434</c:v>
                </c:pt>
                <c:pt idx="2853">
                  <c:v>11.165489986075434</c:v>
                </c:pt>
                <c:pt idx="2854">
                  <c:v>11.165489986075434</c:v>
                </c:pt>
                <c:pt idx="2855">
                  <c:v>11.165489986075434</c:v>
                </c:pt>
                <c:pt idx="2856">
                  <c:v>11.165489986075434</c:v>
                </c:pt>
                <c:pt idx="2857">
                  <c:v>11.165489986075434</c:v>
                </c:pt>
                <c:pt idx="2858">
                  <c:v>11.165489986075434</c:v>
                </c:pt>
                <c:pt idx="2859">
                  <c:v>11.165489986075434</c:v>
                </c:pt>
                <c:pt idx="2860">
                  <c:v>11.165489986075434</c:v>
                </c:pt>
                <c:pt idx="2861">
                  <c:v>11.165489986075434</c:v>
                </c:pt>
                <c:pt idx="2862">
                  <c:v>11.165489986075434</c:v>
                </c:pt>
                <c:pt idx="2863">
                  <c:v>11.165489986075434</c:v>
                </c:pt>
                <c:pt idx="2864">
                  <c:v>11.165489986075434</c:v>
                </c:pt>
                <c:pt idx="2865">
                  <c:v>11.165489986075434</c:v>
                </c:pt>
                <c:pt idx="2866">
                  <c:v>11.165489986075434</c:v>
                </c:pt>
                <c:pt idx="2867">
                  <c:v>11.165489986075434</c:v>
                </c:pt>
                <c:pt idx="2868">
                  <c:v>11.165489986075434</c:v>
                </c:pt>
                <c:pt idx="2869">
                  <c:v>11.165489986075434</c:v>
                </c:pt>
                <c:pt idx="2870">
                  <c:v>11.165489986075434</c:v>
                </c:pt>
                <c:pt idx="2871">
                  <c:v>11.165489986075434</c:v>
                </c:pt>
                <c:pt idx="2872">
                  <c:v>11.165489986075434</c:v>
                </c:pt>
                <c:pt idx="2873">
                  <c:v>11.165489986075434</c:v>
                </c:pt>
                <c:pt idx="2874">
                  <c:v>11.165489986075434</c:v>
                </c:pt>
                <c:pt idx="2875">
                  <c:v>11.165489986075434</c:v>
                </c:pt>
                <c:pt idx="2876">
                  <c:v>11.165489986075434</c:v>
                </c:pt>
                <c:pt idx="2877">
                  <c:v>11.165489986075434</c:v>
                </c:pt>
                <c:pt idx="2878">
                  <c:v>11.165489986075434</c:v>
                </c:pt>
                <c:pt idx="2879">
                  <c:v>11.165489986075434</c:v>
                </c:pt>
                <c:pt idx="2880">
                  <c:v>11.165489986075434</c:v>
                </c:pt>
                <c:pt idx="2881">
                  <c:v>11.165489986075434</c:v>
                </c:pt>
                <c:pt idx="2882">
                  <c:v>11.165489986075434</c:v>
                </c:pt>
                <c:pt idx="2883">
                  <c:v>11.165489986075434</c:v>
                </c:pt>
                <c:pt idx="2884">
                  <c:v>11.165489986075434</c:v>
                </c:pt>
                <c:pt idx="2885">
                  <c:v>11.165489986075434</c:v>
                </c:pt>
                <c:pt idx="2886">
                  <c:v>11.165489986075434</c:v>
                </c:pt>
                <c:pt idx="2887">
                  <c:v>11.165489986075434</c:v>
                </c:pt>
                <c:pt idx="2888">
                  <c:v>11.165489986075434</c:v>
                </c:pt>
                <c:pt idx="2889">
                  <c:v>11.165489986075434</c:v>
                </c:pt>
                <c:pt idx="2890">
                  <c:v>11.165489986075434</c:v>
                </c:pt>
                <c:pt idx="2891">
                  <c:v>11.165489986075434</c:v>
                </c:pt>
                <c:pt idx="2892">
                  <c:v>11.165489986075434</c:v>
                </c:pt>
                <c:pt idx="2893">
                  <c:v>11.165489986075434</c:v>
                </c:pt>
                <c:pt idx="2894">
                  <c:v>11.165489986075434</c:v>
                </c:pt>
                <c:pt idx="2895">
                  <c:v>11.165489986075434</c:v>
                </c:pt>
                <c:pt idx="2896">
                  <c:v>11.165489986075434</c:v>
                </c:pt>
                <c:pt idx="2897">
                  <c:v>11.165489986075434</c:v>
                </c:pt>
                <c:pt idx="2898">
                  <c:v>11.165489986075434</c:v>
                </c:pt>
                <c:pt idx="2899">
                  <c:v>11.165489986075434</c:v>
                </c:pt>
                <c:pt idx="2900">
                  <c:v>11.165489986075434</c:v>
                </c:pt>
                <c:pt idx="2901">
                  <c:v>11.165489986075434</c:v>
                </c:pt>
                <c:pt idx="2902">
                  <c:v>11.165489986075434</c:v>
                </c:pt>
                <c:pt idx="2903">
                  <c:v>11.165489986075434</c:v>
                </c:pt>
                <c:pt idx="2904">
                  <c:v>11.165489986075434</c:v>
                </c:pt>
                <c:pt idx="2905">
                  <c:v>11.165489986075434</c:v>
                </c:pt>
                <c:pt idx="2906">
                  <c:v>11.165489986075434</c:v>
                </c:pt>
                <c:pt idx="2907">
                  <c:v>11.165489986075434</c:v>
                </c:pt>
                <c:pt idx="2908">
                  <c:v>11.165489986075434</c:v>
                </c:pt>
                <c:pt idx="2909">
                  <c:v>11.165489986075434</c:v>
                </c:pt>
                <c:pt idx="2910">
                  <c:v>11.165489986075434</c:v>
                </c:pt>
                <c:pt idx="2911">
                  <c:v>11.165489986075434</c:v>
                </c:pt>
                <c:pt idx="2912">
                  <c:v>11.165489986075434</c:v>
                </c:pt>
                <c:pt idx="2913">
                  <c:v>11.165489986075434</c:v>
                </c:pt>
                <c:pt idx="2914">
                  <c:v>11.165489986075434</c:v>
                </c:pt>
                <c:pt idx="2915">
                  <c:v>11.165489986075434</c:v>
                </c:pt>
                <c:pt idx="2916">
                  <c:v>11.165489986075434</c:v>
                </c:pt>
                <c:pt idx="2917">
                  <c:v>11.165489986075434</c:v>
                </c:pt>
                <c:pt idx="2918">
                  <c:v>11.165489986075434</c:v>
                </c:pt>
                <c:pt idx="2919">
                  <c:v>11.165489986075434</c:v>
                </c:pt>
                <c:pt idx="2920">
                  <c:v>11.165489986075434</c:v>
                </c:pt>
                <c:pt idx="2921">
                  <c:v>11.165489986075434</c:v>
                </c:pt>
                <c:pt idx="2922">
                  <c:v>11.165489986075434</c:v>
                </c:pt>
                <c:pt idx="2923">
                  <c:v>11.165489986075434</c:v>
                </c:pt>
                <c:pt idx="2924">
                  <c:v>11.165489986075434</c:v>
                </c:pt>
                <c:pt idx="2925">
                  <c:v>11.165489986075434</c:v>
                </c:pt>
                <c:pt idx="2926">
                  <c:v>11.165489986075434</c:v>
                </c:pt>
                <c:pt idx="2927">
                  <c:v>11.165489986075434</c:v>
                </c:pt>
                <c:pt idx="2928">
                  <c:v>11.165489986075434</c:v>
                </c:pt>
                <c:pt idx="2929">
                  <c:v>11.165489986075434</c:v>
                </c:pt>
                <c:pt idx="2930">
                  <c:v>11.165489986075434</c:v>
                </c:pt>
                <c:pt idx="2931">
                  <c:v>11.165489986075434</c:v>
                </c:pt>
                <c:pt idx="2932">
                  <c:v>11.165489986075434</c:v>
                </c:pt>
                <c:pt idx="2933">
                  <c:v>11.165489986075434</c:v>
                </c:pt>
                <c:pt idx="2934">
                  <c:v>11.165489986075434</c:v>
                </c:pt>
                <c:pt idx="2935">
                  <c:v>11.165489986075434</c:v>
                </c:pt>
                <c:pt idx="2936">
                  <c:v>11.165489986075434</c:v>
                </c:pt>
                <c:pt idx="2937">
                  <c:v>11.165489986075434</c:v>
                </c:pt>
                <c:pt idx="2938">
                  <c:v>11.165489986075434</c:v>
                </c:pt>
                <c:pt idx="2939">
                  <c:v>11.165489986075434</c:v>
                </c:pt>
                <c:pt idx="2940">
                  <c:v>11.165489986075434</c:v>
                </c:pt>
                <c:pt idx="2941">
                  <c:v>11.165489986075434</c:v>
                </c:pt>
                <c:pt idx="2942">
                  <c:v>11.165489986075434</c:v>
                </c:pt>
                <c:pt idx="2943">
                  <c:v>11.165489986075434</c:v>
                </c:pt>
                <c:pt idx="2944">
                  <c:v>11.165489986075434</c:v>
                </c:pt>
                <c:pt idx="2945">
                  <c:v>11.165489986075434</c:v>
                </c:pt>
                <c:pt idx="2946">
                  <c:v>11.165489986075434</c:v>
                </c:pt>
                <c:pt idx="2947">
                  <c:v>11.165489986075434</c:v>
                </c:pt>
                <c:pt idx="2948">
                  <c:v>11.165489986075434</c:v>
                </c:pt>
                <c:pt idx="2949">
                  <c:v>11.165489986075434</c:v>
                </c:pt>
                <c:pt idx="2950">
                  <c:v>11.165489986075434</c:v>
                </c:pt>
                <c:pt idx="2951">
                  <c:v>11.165489986075434</c:v>
                </c:pt>
                <c:pt idx="2952">
                  <c:v>11.165489986075434</c:v>
                </c:pt>
                <c:pt idx="2953">
                  <c:v>11.165489986075434</c:v>
                </c:pt>
                <c:pt idx="2954">
                  <c:v>11.165489986075434</c:v>
                </c:pt>
                <c:pt idx="2955">
                  <c:v>11.165489986075434</c:v>
                </c:pt>
                <c:pt idx="2956">
                  <c:v>11.165489986075434</c:v>
                </c:pt>
                <c:pt idx="2957">
                  <c:v>11.165489986075434</c:v>
                </c:pt>
                <c:pt idx="2958">
                  <c:v>11.165489986075434</c:v>
                </c:pt>
                <c:pt idx="2959">
                  <c:v>11.165489986075434</c:v>
                </c:pt>
                <c:pt idx="2960">
                  <c:v>11.165489986075434</c:v>
                </c:pt>
                <c:pt idx="2961">
                  <c:v>11.165489986075434</c:v>
                </c:pt>
                <c:pt idx="2962">
                  <c:v>11.165489986075434</c:v>
                </c:pt>
                <c:pt idx="2963">
                  <c:v>11.165489986075434</c:v>
                </c:pt>
                <c:pt idx="2964">
                  <c:v>11.165489986075434</c:v>
                </c:pt>
                <c:pt idx="2965">
                  <c:v>11.165489986075434</c:v>
                </c:pt>
                <c:pt idx="2966">
                  <c:v>11.165489986075434</c:v>
                </c:pt>
                <c:pt idx="2967">
                  <c:v>11.165489986075434</c:v>
                </c:pt>
                <c:pt idx="2968">
                  <c:v>11.165489986075434</c:v>
                </c:pt>
                <c:pt idx="2969">
                  <c:v>11.165489986075434</c:v>
                </c:pt>
                <c:pt idx="2970">
                  <c:v>11.165489986075434</c:v>
                </c:pt>
                <c:pt idx="2971">
                  <c:v>11.165489986075434</c:v>
                </c:pt>
                <c:pt idx="2972">
                  <c:v>11.165489986075434</c:v>
                </c:pt>
                <c:pt idx="2973">
                  <c:v>11.165489986075434</c:v>
                </c:pt>
                <c:pt idx="2974">
                  <c:v>11.165489986075434</c:v>
                </c:pt>
                <c:pt idx="2975">
                  <c:v>11.165489986075434</c:v>
                </c:pt>
                <c:pt idx="2976">
                  <c:v>11.165489986075434</c:v>
                </c:pt>
                <c:pt idx="2977">
                  <c:v>11.165489986075434</c:v>
                </c:pt>
                <c:pt idx="2978">
                  <c:v>11.165489986075434</c:v>
                </c:pt>
                <c:pt idx="2979">
                  <c:v>11.165489986075434</c:v>
                </c:pt>
                <c:pt idx="2980">
                  <c:v>11.165489986075434</c:v>
                </c:pt>
                <c:pt idx="2981">
                  <c:v>11.165489986075434</c:v>
                </c:pt>
                <c:pt idx="2982">
                  <c:v>11.165489986075434</c:v>
                </c:pt>
                <c:pt idx="2983">
                  <c:v>11.165489986075434</c:v>
                </c:pt>
                <c:pt idx="2984">
                  <c:v>11.165489986075434</c:v>
                </c:pt>
                <c:pt idx="2985">
                  <c:v>11.165489986075434</c:v>
                </c:pt>
                <c:pt idx="2986">
                  <c:v>11.165489986075434</c:v>
                </c:pt>
                <c:pt idx="2987">
                  <c:v>11.165489986075434</c:v>
                </c:pt>
                <c:pt idx="2988">
                  <c:v>11.165489986075434</c:v>
                </c:pt>
                <c:pt idx="2989">
                  <c:v>11.165489986075434</c:v>
                </c:pt>
                <c:pt idx="2990">
                  <c:v>11.165489986075434</c:v>
                </c:pt>
                <c:pt idx="2991">
                  <c:v>11.165489986075434</c:v>
                </c:pt>
                <c:pt idx="2992">
                  <c:v>11.165489986075434</c:v>
                </c:pt>
                <c:pt idx="2993">
                  <c:v>11.165489986075434</c:v>
                </c:pt>
                <c:pt idx="2994">
                  <c:v>11.165489986075434</c:v>
                </c:pt>
                <c:pt idx="2995">
                  <c:v>11.165489986075434</c:v>
                </c:pt>
                <c:pt idx="2996">
                  <c:v>11.165489986075434</c:v>
                </c:pt>
                <c:pt idx="2997">
                  <c:v>11.165489986075434</c:v>
                </c:pt>
                <c:pt idx="2998">
                  <c:v>11.165489986075434</c:v>
                </c:pt>
                <c:pt idx="2999">
                  <c:v>11.165489986075434</c:v>
                </c:pt>
                <c:pt idx="3000">
                  <c:v>11.165489986075434</c:v>
                </c:pt>
                <c:pt idx="3001">
                  <c:v>11.165489986075434</c:v>
                </c:pt>
                <c:pt idx="3002">
                  <c:v>11.165489986075434</c:v>
                </c:pt>
                <c:pt idx="3003">
                  <c:v>11.165489986075434</c:v>
                </c:pt>
                <c:pt idx="3004">
                  <c:v>11.165489986075434</c:v>
                </c:pt>
                <c:pt idx="3005">
                  <c:v>11.165489986075434</c:v>
                </c:pt>
                <c:pt idx="3006">
                  <c:v>11.165489986075434</c:v>
                </c:pt>
                <c:pt idx="3007">
                  <c:v>11.165489986075434</c:v>
                </c:pt>
                <c:pt idx="3008">
                  <c:v>11.165489986075434</c:v>
                </c:pt>
                <c:pt idx="3009">
                  <c:v>11.165489986075434</c:v>
                </c:pt>
                <c:pt idx="3010">
                  <c:v>11.165489986075434</c:v>
                </c:pt>
                <c:pt idx="3011">
                  <c:v>11.165489986075434</c:v>
                </c:pt>
                <c:pt idx="3012">
                  <c:v>11.165489986075434</c:v>
                </c:pt>
                <c:pt idx="3013">
                  <c:v>11.165489986075434</c:v>
                </c:pt>
                <c:pt idx="3014">
                  <c:v>11.165489986075434</c:v>
                </c:pt>
                <c:pt idx="3015">
                  <c:v>11.165489986075434</c:v>
                </c:pt>
                <c:pt idx="3016">
                  <c:v>11.165489986075434</c:v>
                </c:pt>
                <c:pt idx="3017">
                  <c:v>11.165489986075434</c:v>
                </c:pt>
                <c:pt idx="3018">
                  <c:v>11.165489986075434</c:v>
                </c:pt>
                <c:pt idx="3019">
                  <c:v>11.165489986075434</c:v>
                </c:pt>
                <c:pt idx="3020">
                  <c:v>11.165489986075434</c:v>
                </c:pt>
                <c:pt idx="3021">
                  <c:v>11.165489986075434</c:v>
                </c:pt>
                <c:pt idx="3022">
                  <c:v>11.165489986075434</c:v>
                </c:pt>
                <c:pt idx="3023">
                  <c:v>11.165489986075434</c:v>
                </c:pt>
                <c:pt idx="3024">
                  <c:v>11.165489986075434</c:v>
                </c:pt>
                <c:pt idx="3025">
                  <c:v>11.165489986075434</c:v>
                </c:pt>
                <c:pt idx="3026">
                  <c:v>11.165489986075434</c:v>
                </c:pt>
                <c:pt idx="3027">
                  <c:v>11.165489986075434</c:v>
                </c:pt>
                <c:pt idx="3028">
                  <c:v>11.165489986075434</c:v>
                </c:pt>
                <c:pt idx="3029">
                  <c:v>11.165489986075434</c:v>
                </c:pt>
                <c:pt idx="3030">
                  <c:v>11.165489986075434</c:v>
                </c:pt>
                <c:pt idx="3031">
                  <c:v>11.165489986075434</c:v>
                </c:pt>
                <c:pt idx="3032">
                  <c:v>11.165489986075434</c:v>
                </c:pt>
                <c:pt idx="3033">
                  <c:v>11.165489986075434</c:v>
                </c:pt>
                <c:pt idx="3034">
                  <c:v>11.165489986075434</c:v>
                </c:pt>
                <c:pt idx="3035">
                  <c:v>11.165489986075434</c:v>
                </c:pt>
                <c:pt idx="3036">
                  <c:v>11.165489986075434</c:v>
                </c:pt>
                <c:pt idx="3037">
                  <c:v>11.165489986075434</c:v>
                </c:pt>
                <c:pt idx="3038">
                  <c:v>11.165489986075434</c:v>
                </c:pt>
                <c:pt idx="3039">
                  <c:v>11.165489986075434</c:v>
                </c:pt>
                <c:pt idx="3040">
                  <c:v>11.165489986075434</c:v>
                </c:pt>
                <c:pt idx="3041">
                  <c:v>11.165489986075434</c:v>
                </c:pt>
                <c:pt idx="3042">
                  <c:v>11.165489986075434</c:v>
                </c:pt>
                <c:pt idx="3043">
                  <c:v>11.165489986075434</c:v>
                </c:pt>
                <c:pt idx="3044">
                  <c:v>11.165489986075434</c:v>
                </c:pt>
                <c:pt idx="3045">
                  <c:v>11.165489986075434</c:v>
                </c:pt>
                <c:pt idx="3046">
                  <c:v>11.165489986075434</c:v>
                </c:pt>
                <c:pt idx="3047">
                  <c:v>11.165489986075434</c:v>
                </c:pt>
                <c:pt idx="3048">
                  <c:v>11.165489986075434</c:v>
                </c:pt>
                <c:pt idx="3049">
                  <c:v>11.165489986075434</c:v>
                </c:pt>
                <c:pt idx="3050">
                  <c:v>11.165489986075434</c:v>
                </c:pt>
                <c:pt idx="3051">
                  <c:v>11.165489986075434</c:v>
                </c:pt>
                <c:pt idx="3052">
                  <c:v>11.165489986075434</c:v>
                </c:pt>
                <c:pt idx="3053">
                  <c:v>11.165489986075434</c:v>
                </c:pt>
                <c:pt idx="3054">
                  <c:v>11.165489986075434</c:v>
                </c:pt>
                <c:pt idx="3055">
                  <c:v>11.165489986075434</c:v>
                </c:pt>
                <c:pt idx="3056">
                  <c:v>11.165489986075434</c:v>
                </c:pt>
                <c:pt idx="3057">
                  <c:v>11.165489986075434</c:v>
                </c:pt>
                <c:pt idx="3058">
                  <c:v>11.165489986075434</c:v>
                </c:pt>
                <c:pt idx="3059">
                  <c:v>11.165489986075434</c:v>
                </c:pt>
                <c:pt idx="3060">
                  <c:v>11.165489986075434</c:v>
                </c:pt>
                <c:pt idx="3061">
                  <c:v>11.165489986075434</c:v>
                </c:pt>
                <c:pt idx="3062">
                  <c:v>11.165489986075434</c:v>
                </c:pt>
                <c:pt idx="3063">
                  <c:v>11.165489986075434</c:v>
                </c:pt>
                <c:pt idx="3064">
                  <c:v>11.165489986075434</c:v>
                </c:pt>
                <c:pt idx="3065">
                  <c:v>11.165489986075434</c:v>
                </c:pt>
                <c:pt idx="3066">
                  <c:v>11.165489986075434</c:v>
                </c:pt>
                <c:pt idx="3067">
                  <c:v>11.165489986075434</c:v>
                </c:pt>
                <c:pt idx="3068">
                  <c:v>11.165489986075434</c:v>
                </c:pt>
                <c:pt idx="3069">
                  <c:v>11.165489986075434</c:v>
                </c:pt>
                <c:pt idx="3070">
                  <c:v>11.165489986075434</c:v>
                </c:pt>
                <c:pt idx="3071">
                  <c:v>11.165489986075434</c:v>
                </c:pt>
                <c:pt idx="3072">
                  <c:v>11.165489986075434</c:v>
                </c:pt>
                <c:pt idx="3073">
                  <c:v>11.165489986075434</c:v>
                </c:pt>
                <c:pt idx="3074">
                  <c:v>11.165489986075434</c:v>
                </c:pt>
                <c:pt idx="3075">
                  <c:v>11.165489986075434</c:v>
                </c:pt>
                <c:pt idx="3076">
                  <c:v>11.165489986075434</c:v>
                </c:pt>
                <c:pt idx="3077">
                  <c:v>11.165489986075434</c:v>
                </c:pt>
                <c:pt idx="3078">
                  <c:v>11.165489986075434</c:v>
                </c:pt>
                <c:pt idx="3079">
                  <c:v>11.165489986075434</c:v>
                </c:pt>
                <c:pt idx="3080">
                  <c:v>11.165489986075434</c:v>
                </c:pt>
                <c:pt idx="3081">
                  <c:v>11.165489986075434</c:v>
                </c:pt>
                <c:pt idx="3082">
                  <c:v>11.165489986075434</c:v>
                </c:pt>
                <c:pt idx="3083">
                  <c:v>11.165489986075434</c:v>
                </c:pt>
                <c:pt idx="3084">
                  <c:v>11.165489986075434</c:v>
                </c:pt>
                <c:pt idx="3085">
                  <c:v>11.165489986075434</c:v>
                </c:pt>
                <c:pt idx="3086">
                  <c:v>11.165489986075434</c:v>
                </c:pt>
                <c:pt idx="3087">
                  <c:v>11.165489986075434</c:v>
                </c:pt>
                <c:pt idx="3088">
                  <c:v>11.165489986075434</c:v>
                </c:pt>
                <c:pt idx="3089">
                  <c:v>11.165489986075434</c:v>
                </c:pt>
                <c:pt idx="3090">
                  <c:v>11.165489986075434</c:v>
                </c:pt>
                <c:pt idx="3091">
                  <c:v>11.165489986075434</c:v>
                </c:pt>
                <c:pt idx="3092">
                  <c:v>11.165489986075434</c:v>
                </c:pt>
                <c:pt idx="3093">
                  <c:v>11.165489986075434</c:v>
                </c:pt>
                <c:pt idx="3094">
                  <c:v>11.165489986075434</c:v>
                </c:pt>
                <c:pt idx="3095">
                  <c:v>11.165489986075434</c:v>
                </c:pt>
                <c:pt idx="3096">
                  <c:v>11.165489986075434</c:v>
                </c:pt>
                <c:pt idx="3097">
                  <c:v>11.165489986075434</c:v>
                </c:pt>
                <c:pt idx="3098">
                  <c:v>11.165489986075434</c:v>
                </c:pt>
                <c:pt idx="3099">
                  <c:v>11.165489986075434</c:v>
                </c:pt>
                <c:pt idx="3100">
                  <c:v>11.165489986075434</c:v>
                </c:pt>
                <c:pt idx="3101">
                  <c:v>11.165489986075434</c:v>
                </c:pt>
                <c:pt idx="3102">
                  <c:v>11.165489986075434</c:v>
                </c:pt>
                <c:pt idx="3103">
                  <c:v>11.165489986075434</c:v>
                </c:pt>
                <c:pt idx="3104">
                  <c:v>11.165489986075434</c:v>
                </c:pt>
                <c:pt idx="3105">
                  <c:v>11.165489986075434</c:v>
                </c:pt>
                <c:pt idx="3106">
                  <c:v>11.165489986075434</c:v>
                </c:pt>
                <c:pt idx="3107">
                  <c:v>11.165489986075434</c:v>
                </c:pt>
                <c:pt idx="3108">
                  <c:v>11.165489986075434</c:v>
                </c:pt>
                <c:pt idx="3109">
                  <c:v>11.165489986075434</c:v>
                </c:pt>
                <c:pt idx="3110">
                  <c:v>11.165489986075434</c:v>
                </c:pt>
                <c:pt idx="3111">
                  <c:v>11.165489986075434</c:v>
                </c:pt>
                <c:pt idx="3112">
                  <c:v>11.165489986075434</c:v>
                </c:pt>
                <c:pt idx="3113">
                  <c:v>11.165489986075434</c:v>
                </c:pt>
                <c:pt idx="3114">
                  <c:v>11.165489986075434</c:v>
                </c:pt>
                <c:pt idx="3115">
                  <c:v>11.165489986075434</c:v>
                </c:pt>
                <c:pt idx="3116">
                  <c:v>11.165489986075434</c:v>
                </c:pt>
                <c:pt idx="3117">
                  <c:v>11.165489986075434</c:v>
                </c:pt>
                <c:pt idx="3118">
                  <c:v>11.165489986075434</c:v>
                </c:pt>
                <c:pt idx="3119">
                  <c:v>11.165489986075434</c:v>
                </c:pt>
                <c:pt idx="3120">
                  <c:v>11.165489986075434</c:v>
                </c:pt>
                <c:pt idx="3121">
                  <c:v>11.165489986075434</c:v>
                </c:pt>
                <c:pt idx="3122">
                  <c:v>11.165489986075434</c:v>
                </c:pt>
                <c:pt idx="3123">
                  <c:v>11.165489986075434</c:v>
                </c:pt>
                <c:pt idx="3124">
                  <c:v>11.165489986075434</c:v>
                </c:pt>
                <c:pt idx="3125">
                  <c:v>11.165489986075434</c:v>
                </c:pt>
                <c:pt idx="3126">
                  <c:v>11.165489986075434</c:v>
                </c:pt>
                <c:pt idx="3127">
                  <c:v>11.165489986075434</c:v>
                </c:pt>
                <c:pt idx="3128">
                  <c:v>11.165489986075434</c:v>
                </c:pt>
                <c:pt idx="3129">
                  <c:v>11.165489986075434</c:v>
                </c:pt>
                <c:pt idx="3130">
                  <c:v>11.165489986075434</c:v>
                </c:pt>
                <c:pt idx="3131">
                  <c:v>11.165489986075434</c:v>
                </c:pt>
                <c:pt idx="3132">
                  <c:v>11.165489986075434</c:v>
                </c:pt>
                <c:pt idx="3133">
                  <c:v>11.165489986075434</c:v>
                </c:pt>
                <c:pt idx="3134">
                  <c:v>11.165489986075434</c:v>
                </c:pt>
                <c:pt idx="3135">
                  <c:v>11.165489986075434</c:v>
                </c:pt>
                <c:pt idx="3136">
                  <c:v>11.165489986075434</c:v>
                </c:pt>
                <c:pt idx="3137">
                  <c:v>11.165489986075434</c:v>
                </c:pt>
                <c:pt idx="3138">
                  <c:v>11.165489986075434</c:v>
                </c:pt>
                <c:pt idx="3139">
                  <c:v>11.165489986075434</c:v>
                </c:pt>
                <c:pt idx="3140">
                  <c:v>11.165489986075434</c:v>
                </c:pt>
                <c:pt idx="3141">
                  <c:v>11.165489986075434</c:v>
                </c:pt>
                <c:pt idx="3142">
                  <c:v>11.165489986075434</c:v>
                </c:pt>
                <c:pt idx="3143">
                  <c:v>11.165489986075434</c:v>
                </c:pt>
                <c:pt idx="3144">
                  <c:v>11.165489986075434</c:v>
                </c:pt>
                <c:pt idx="3145">
                  <c:v>11.165489986075434</c:v>
                </c:pt>
                <c:pt idx="3146">
                  <c:v>11.165489986075434</c:v>
                </c:pt>
                <c:pt idx="3147">
                  <c:v>11.165489986075434</c:v>
                </c:pt>
                <c:pt idx="3148">
                  <c:v>11.165489986075434</c:v>
                </c:pt>
                <c:pt idx="3149">
                  <c:v>11.165489986075434</c:v>
                </c:pt>
                <c:pt idx="3150">
                  <c:v>11.165489986075434</c:v>
                </c:pt>
                <c:pt idx="3151">
                  <c:v>11.165489986075434</c:v>
                </c:pt>
                <c:pt idx="3152">
                  <c:v>11.165489986075434</c:v>
                </c:pt>
                <c:pt idx="3153">
                  <c:v>11.165489986075434</c:v>
                </c:pt>
                <c:pt idx="3154">
                  <c:v>11.165489986075434</c:v>
                </c:pt>
                <c:pt idx="3155">
                  <c:v>11.165489986075434</c:v>
                </c:pt>
                <c:pt idx="3156">
                  <c:v>11.165489986075434</c:v>
                </c:pt>
                <c:pt idx="3157">
                  <c:v>11.165489986075434</c:v>
                </c:pt>
                <c:pt idx="3158">
                  <c:v>11.165489986075434</c:v>
                </c:pt>
                <c:pt idx="3159">
                  <c:v>11.165489986075434</c:v>
                </c:pt>
                <c:pt idx="3160">
                  <c:v>11.165489986075434</c:v>
                </c:pt>
                <c:pt idx="3161">
                  <c:v>11.165489986075434</c:v>
                </c:pt>
                <c:pt idx="3162">
                  <c:v>11.165489986075434</c:v>
                </c:pt>
                <c:pt idx="3163">
                  <c:v>11.165489986075434</c:v>
                </c:pt>
                <c:pt idx="3164">
                  <c:v>11.165489986075434</c:v>
                </c:pt>
                <c:pt idx="3165">
                  <c:v>11.165489986075434</c:v>
                </c:pt>
                <c:pt idx="3166">
                  <c:v>11.165489986075434</c:v>
                </c:pt>
                <c:pt idx="3167">
                  <c:v>11.165489986075434</c:v>
                </c:pt>
                <c:pt idx="3168">
                  <c:v>11.165489986075434</c:v>
                </c:pt>
                <c:pt idx="3169">
                  <c:v>11.165489986075434</c:v>
                </c:pt>
                <c:pt idx="3170">
                  <c:v>11.165489986075434</c:v>
                </c:pt>
                <c:pt idx="3171">
                  <c:v>11.165489986075434</c:v>
                </c:pt>
                <c:pt idx="3172">
                  <c:v>11.165489986075434</c:v>
                </c:pt>
                <c:pt idx="3173">
                  <c:v>11.165489986075434</c:v>
                </c:pt>
                <c:pt idx="3174">
                  <c:v>11.165489986075434</c:v>
                </c:pt>
                <c:pt idx="3175">
                  <c:v>11.165489986075434</c:v>
                </c:pt>
                <c:pt idx="3176">
                  <c:v>11.165489986075434</c:v>
                </c:pt>
                <c:pt idx="3177">
                  <c:v>11.165489986075434</c:v>
                </c:pt>
                <c:pt idx="3178">
                  <c:v>11.165489986075434</c:v>
                </c:pt>
                <c:pt idx="3179">
                  <c:v>11.165489986075434</c:v>
                </c:pt>
                <c:pt idx="3180">
                  <c:v>11.165489986075434</c:v>
                </c:pt>
                <c:pt idx="3181">
                  <c:v>11.165489986075434</c:v>
                </c:pt>
                <c:pt idx="3182">
                  <c:v>11.165489986075434</c:v>
                </c:pt>
                <c:pt idx="3183">
                  <c:v>11.165489986075434</c:v>
                </c:pt>
                <c:pt idx="3184">
                  <c:v>11.165489986075434</c:v>
                </c:pt>
                <c:pt idx="3185">
                  <c:v>11.165489986075434</c:v>
                </c:pt>
                <c:pt idx="3186">
                  <c:v>11.165489986075434</c:v>
                </c:pt>
                <c:pt idx="3187">
                  <c:v>11.165489986075434</c:v>
                </c:pt>
                <c:pt idx="3188">
                  <c:v>11.165489986075434</c:v>
                </c:pt>
                <c:pt idx="3189">
                  <c:v>11.165489986075434</c:v>
                </c:pt>
                <c:pt idx="3190">
                  <c:v>11.165489986075434</c:v>
                </c:pt>
                <c:pt idx="3191">
                  <c:v>11.165489986075434</c:v>
                </c:pt>
                <c:pt idx="3192">
                  <c:v>11.165489986075434</c:v>
                </c:pt>
                <c:pt idx="3193">
                  <c:v>11.165489986075434</c:v>
                </c:pt>
                <c:pt idx="3194">
                  <c:v>11.165489986075434</c:v>
                </c:pt>
                <c:pt idx="3195">
                  <c:v>11.165489986075434</c:v>
                </c:pt>
                <c:pt idx="3196">
                  <c:v>11.165489986075434</c:v>
                </c:pt>
                <c:pt idx="3197">
                  <c:v>11.165489986075434</c:v>
                </c:pt>
                <c:pt idx="3198">
                  <c:v>11.165489986075434</c:v>
                </c:pt>
                <c:pt idx="3199">
                  <c:v>11.165489986075434</c:v>
                </c:pt>
                <c:pt idx="3200">
                  <c:v>11.165489986075434</c:v>
                </c:pt>
                <c:pt idx="3201">
                  <c:v>11.165489986075434</c:v>
                </c:pt>
                <c:pt idx="3202">
                  <c:v>11.165489986075434</c:v>
                </c:pt>
                <c:pt idx="3203">
                  <c:v>11.165489986075434</c:v>
                </c:pt>
                <c:pt idx="3204">
                  <c:v>11.165489986075434</c:v>
                </c:pt>
                <c:pt idx="3205">
                  <c:v>11.165489986075434</c:v>
                </c:pt>
                <c:pt idx="3206">
                  <c:v>11.165489986075434</c:v>
                </c:pt>
                <c:pt idx="3207">
                  <c:v>11.165489986075434</c:v>
                </c:pt>
                <c:pt idx="3208">
                  <c:v>11.165489986075434</c:v>
                </c:pt>
                <c:pt idx="3209">
                  <c:v>11.165489986075434</c:v>
                </c:pt>
                <c:pt idx="3210">
                  <c:v>11.165489986075434</c:v>
                </c:pt>
                <c:pt idx="3211">
                  <c:v>11.165489986075434</c:v>
                </c:pt>
                <c:pt idx="3212">
                  <c:v>11.165489986075434</c:v>
                </c:pt>
                <c:pt idx="3213">
                  <c:v>11.165489986075434</c:v>
                </c:pt>
                <c:pt idx="3214">
                  <c:v>11.165489986075434</c:v>
                </c:pt>
                <c:pt idx="3215">
                  <c:v>11.165489986075434</c:v>
                </c:pt>
                <c:pt idx="3216">
                  <c:v>11.165489986075434</c:v>
                </c:pt>
                <c:pt idx="3217">
                  <c:v>11.165489986075434</c:v>
                </c:pt>
                <c:pt idx="3218">
                  <c:v>11.165489986075434</c:v>
                </c:pt>
                <c:pt idx="3219">
                  <c:v>11.165489986075434</c:v>
                </c:pt>
                <c:pt idx="3220">
                  <c:v>11.165489986075434</c:v>
                </c:pt>
                <c:pt idx="3221">
                  <c:v>11.165489986075434</c:v>
                </c:pt>
                <c:pt idx="3222">
                  <c:v>11.165489986075434</c:v>
                </c:pt>
                <c:pt idx="3223">
                  <c:v>11.165489986075434</c:v>
                </c:pt>
                <c:pt idx="3224">
                  <c:v>11.165489986075434</c:v>
                </c:pt>
                <c:pt idx="3225">
                  <c:v>11.165489986075434</c:v>
                </c:pt>
                <c:pt idx="3226">
                  <c:v>11.165489986075434</c:v>
                </c:pt>
                <c:pt idx="3227">
                  <c:v>11.165489986075434</c:v>
                </c:pt>
                <c:pt idx="3228">
                  <c:v>11.165489986075434</c:v>
                </c:pt>
                <c:pt idx="3229">
                  <c:v>11.165489986075434</c:v>
                </c:pt>
                <c:pt idx="3230">
                  <c:v>11.165489986075434</c:v>
                </c:pt>
                <c:pt idx="3231">
                  <c:v>11.165489986075434</c:v>
                </c:pt>
                <c:pt idx="3232">
                  <c:v>11.165489986075434</c:v>
                </c:pt>
                <c:pt idx="3233">
                  <c:v>11.165489986075434</c:v>
                </c:pt>
                <c:pt idx="3234">
                  <c:v>11.165489986075434</c:v>
                </c:pt>
                <c:pt idx="3235">
                  <c:v>11.165489986075434</c:v>
                </c:pt>
                <c:pt idx="3236">
                  <c:v>11.165489986075434</c:v>
                </c:pt>
                <c:pt idx="3237">
                  <c:v>11.165489986075434</c:v>
                </c:pt>
                <c:pt idx="3238">
                  <c:v>11.165489986075434</c:v>
                </c:pt>
                <c:pt idx="3239">
                  <c:v>11.165489986075434</c:v>
                </c:pt>
                <c:pt idx="3240">
                  <c:v>11.165489986075434</c:v>
                </c:pt>
                <c:pt idx="3241">
                  <c:v>11.165489986075434</c:v>
                </c:pt>
                <c:pt idx="3242">
                  <c:v>11.165489986075434</c:v>
                </c:pt>
                <c:pt idx="3243">
                  <c:v>11.165489986075434</c:v>
                </c:pt>
                <c:pt idx="3244">
                  <c:v>11.165489986075434</c:v>
                </c:pt>
                <c:pt idx="3245">
                  <c:v>11.165489986075434</c:v>
                </c:pt>
                <c:pt idx="3246">
                  <c:v>11.165489986075434</c:v>
                </c:pt>
                <c:pt idx="3247">
                  <c:v>11.165489986075434</c:v>
                </c:pt>
                <c:pt idx="3248">
                  <c:v>11.165489986075434</c:v>
                </c:pt>
                <c:pt idx="3249">
                  <c:v>11.165489986075434</c:v>
                </c:pt>
                <c:pt idx="3250">
                  <c:v>11.165489986075434</c:v>
                </c:pt>
                <c:pt idx="3251">
                  <c:v>11.165489986075434</c:v>
                </c:pt>
                <c:pt idx="3252">
                  <c:v>11.165489986075434</c:v>
                </c:pt>
                <c:pt idx="3253">
                  <c:v>11.165489986075434</c:v>
                </c:pt>
                <c:pt idx="3254">
                  <c:v>11.165489986075434</c:v>
                </c:pt>
                <c:pt idx="3255">
                  <c:v>11.165489986075434</c:v>
                </c:pt>
                <c:pt idx="3256">
                  <c:v>11.165489986075434</c:v>
                </c:pt>
                <c:pt idx="3257">
                  <c:v>11.165489986075434</c:v>
                </c:pt>
                <c:pt idx="3258">
                  <c:v>11.165489986075434</c:v>
                </c:pt>
                <c:pt idx="3259">
                  <c:v>11.165489986075434</c:v>
                </c:pt>
                <c:pt idx="3260">
                  <c:v>11.165489986075434</c:v>
                </c:pt>
                <c:pt idx="3261">
                  <c:v>11.165489986075434</c:v>
                </c:pt>
                <c:pt idx="3262">
                  <c:v>11.165489986075434</c:v>
                </c:pt>
                <c:pt idx="3263">
                  <c:v>11.165489986075434</c:v>
                </c:pt>
                <c:pt idx="3264">
                  <c:v>11.165489986075434</c:v>
                </c:pt>
                <c:pt idx="3265">
                  <c:v>11.165489986075434</c:v>
                </c:pt>
                <c:pt idx="3266">
                  <c:v>11.165489986075434</c:v>
                </c:pt>
                <c:pt idx="3267">
                  <c:v>11.165489986075434</c:v>
                </c:pt>
                <c:pt idx="3268">
                  <c:v>11.165489986075434</c:v>
                </c:pt>
                <c:pt idx="3269">
                  <c:v>11.165489986075434</c:v>
                </c:pt>
                <c:pt idx="3270">
                  <c:v>11.165489986075434</c:v>
                </c:pt>
                <c:pt idx="3271">
                  <c:v>11.165489986075434</c:v>
                </c:pt>
                <c:pt idx="3272">
                  <c:v>11.165489986075434</c:v>
                </c:pt>
                <c:pt idx="3273">
                  <c:v>11.165489986075434</c:v>
                </c:pt>
                <c:pt idx="3274">
                  <c:v>11.165489986075434</c:v>
                </c:pt>
                <c:pt idx="3275">
                  <c:v>11.165489986075434</c:v>
                </c:pt>
                <c:pt idx="3276">
                  <c:v>11.165489986075434</c:v>
                </c:pt>
                <c:pt idx="3277">
                  <c:v>11.165489986075434</c:v>
                </c:pt>
                <c:pt idx="3278">
                  <c:v>11.165489986075434</c:v>
                </c:pt>
                <c:pt idx="3279">
                  <c:v>11.165489986075434</c:v>
                </c:pt>
                <c:pt idx="3280">
                  <c:v>11.165489986075434</c:v>
                </c:pt>
                <c:pt idx="3281">
                  <c:v>11.165489986075434</c:v>
                </c:pt>
                <c:pt idx="3282">
                  <c:v>11.165489986075434</c:v>
                </c:pt>
                <c:pt idx="3283">
                  <c:v>11.165489986075434</c:v>
                </c:pt>
                <c:pt idx="3284">
                  <c:v>11.165489986075434</c:v>
                </c:pt>
                <c:pt idx="3285">
                  <c:v>11.165489986075434</c:v>
                </c:pt>
                <c:pt idx="3286">
                  <c:v>11.165489986075434</c:v>
                </c:pt>
                <c:pt idx="3287">
                  <c:v>11.165489986075434</c:v>
                </c:pt>
                <c:pt idx="3288">
                  <c:v>11.165489986075434</c:v>
                </c:pt>
                <c:pt idx="3289">
                  <c:v>11.165489986075434</c:v>
                </c:pt>
                <c:pt idx="3290">
                  <c:v>11.165489986075434</c:v>
                </c:pt>
                <c:pt idx="3291">
                  <c:v>11.165489986075434</c:v>
                </c:pt>
                <c:pt idx="3292">
                  <c:v>11.165489986075434</c:v>
                </c:pt>
                <c:pt idx="3293">
                  <c:v>11.165489986075434</c:v>
                </c:pt>
                <c:pt idx="3294">
                  <c:v>11.165489986075434</c:v>
                </c:pt>
                <c:pt idx="3295">
                  <c:v>11.165489986075434</c:v>
                </c:pt>
                <c:pt idx="3296">
                  <c:v>11.165489986075434</c:v>
                </c:pt>
                <c:pt idx="3297">
                  <c:v>11.165489986075434</c:v>
                </c:pt>
                <c:pt idx="3298">
                  <c:v>11.165489986075434</c:v>
                </c:pt>
                <c:pt idx="3299">
                  <c:v>11.165489986075434</c:v>
                </c:pt>
                <c:pt idx="3300">
                  <c:v>11.165489986075434</c:v>
                </c:pt>
                <c:pt idx="3301">
                  <c:v>11.165489986075434</c:v>
                </c:pt>
                <c:pt idx="3302">
                  <c:v>11.165489986075434</c:v>
                </c:pt>
                <c:pt idx="3303">
                  <c:v>11.165489986075434</c:v>
                </c:pt>
                <c:pt idx="3304">
                  <c:v>11.165489986075434</c:v>
                </c:pt>
                <c:pt idx="3305">
                  <c:v>11.165489986075434</c:v>
                </c:pt>
                <c:pt idx="3306">
                  <c:v>11.165489986075434</c:v>
                </c:pt>
                <c:pt idx="3307">
                  <c:v>11.165489986075434</c:v>
                </c:pt>
                <c:pt idx="3308">
                  <c:v>11.165489986075434</c:v>
                </c:pt>
                <c:pt idx="3309">
                  <c:v>11.165489986075434</c:v>
                </c:pt>
                <c:pt idx="3310">
                  <c:v>11.165489986075434</c:v>
                </c:pt>
                <c:pt idx="3311">
                  <c:v>11.165489986075434</c:v>
                </c:pt>
                <c:pt idx="3312">
                  <c:v>11.165489986075434</c:v>
                </c:pt>
                <c:pt idx="3313">
                  <c:v>11.165489986075434</c:v>
                </c:pt>
                <c:pt idx="3314">
                  <c:v>11.165489986075434</c:v>
                </c:pt>
                <c:pt idx="3315">
                  <c:v>11.165489986075434</c:v>
                </c:pt>
                <c:pt idx="3316">
                  <c:v>11.165489986075434</c:v>
                </c:pt>
                <c:pt idx="3317">
                  <c:v>11.165489986075434</c:v>
                </c:pt>
                <c:pt idx="3318">
                  <c:v>11.165489986075434</c:v>
                </c:pt>
                <c:pt idx="3319">
                  <c:v>11.165489986075434</c:v>
                </c:pt>
                <c:pt idx="3320">
                  <c:v>11.165489986075434</c:v>
                </c:pt>
                <c:pt idx="3321">
                  <c:v>11.165489986075434</c:v>
                </c:pt>
                <c:pt idx="3322">
                  <c:v>11.165489986075434</c:v>
                </c:pt>
                <c:pt idx="3323">
                  <c:v>11.165489986075434</c:v>
                </c:pt>
                <c:pt idx="3324">
                  <c:v>11.165489986075434</c:v>
                </c:pt>
                <c:pt idx="3325">
                  <c:v>11.165489986075434</c:v>
                </c:pt>
                <c:pt idx="3326">
                  <c:v>11.165489986075434</c:v>
                </c:pt>
                <c:pt idx="3327">
                  <c:v>11.165489986075434</c:v>
                </c:pt>
                <c:pt idx="3328">
                  <c:v>11.165489986075434</c:v>
                </c:pt>
                <c:pt idx="3329">
                  <c:v>11.165489986075434</c:v>
                </c:pt>
                <c:pt idx="3330">
                  <c:v>11.165489986075434</c:v>
                </c:pt>
                <c:pt idx="3331">
                  <c:v>11.165489986075434</c:v>
                </c:pt>
                <c:pt idx="3332">
                  <c:v>11.165489986075434</c:v>
                </c:pt>
                <c:pt idx="3333">
                  <c:v>11.165489986075434</c:v>
                </c:pt>
                <c:pt idx="3334">
                  <c:v>11.165489986075434</c:v>
                </c:pt>
                <c:pt idx="3335">
                  <c:v>11.165489986075434</c:v>
                </c:pt>
                <c:pt idx="3336">
                  <c:v>11.165489986075434</c:v>
                </c:pt>
                <c:pt idx="3337">
                  <c:v>11.165489986075434</c:v>
                </c:pt>
                <c:pt idx="3338">
                  <c:v>11.165489986075434</c:v>
                </c:pt>
                <c:pt idx="3339">
                  <c:v>11.165489986075434</c:v>
                </c:pt>
                <c:pt idx="3340">
                  <c:v>11.165489986075434</c:v>
                </c:pt>
                <c:pt idx="3341">
                  <c:v>11.165489986075434</c:v>
                </c:pt>
                <c:pt idx="3342">
                  <c:v>11.165489986075434</c:v>
                </c:pt>
                <c:pt idx="3343">
                  <c:v>11.165489986075434</c:v>
                </c:pt>
                <c:pt idx="3344">
                  <c:v>11.165489986075434</c:v>
                </c:pt>
                <c:pt idx="3345">
                  <c:v>11.165489986075434</c:v>
                </c:pt>
                <c:pt idx="3346">
                  <c:v>11.165489986075434</c:v>
                </c:pt>
                <c:pt idx="3347">
                  <c:v>11.165489986075434</c:v>
                </c:pt>
                <c:pt idx="3348">
                  <c:v>11.165489986075434</c:v>
                </c:pt>
                <c:pt idx="3349">
                  <c:v>11.165489986075434</c:v>
                </c:pt>
                <c:pt idx="3350">
                  <c:v>11.165489986075434</c:v>
                </c:pt>
                <c:pt idx="3351">
                  <c:v>11.165489986075434</c:v>
                </c:pt>
                <c:pt idx="3352">
                  <c:v>11.165489986075434</c:v>
                </c:pt>
                <c:pt idx="3353">
                  <c:v>11.165489986075434</c:v>
                </c:pt>
                <c:pt idx="3354">
                  <c:v>11.165489986075434</c:v>
                </c:pt>
                <c:pt idx="3355">
                  <c:v>11.165489986075434</c:v>
                </c:pt>
                <c:pt idx="3356">
                  <c:v>11.165489986075434</c:v>
                </c:pt>
                <c:pt idx="3357">
                  <c:v>11.165489986075434</c:v>
                </c:pt>
                <c:pt idx="3358">
                  <c:v>11.165489986075434</c:v>
                </c:pt>
                <c:pt idx="3359">
                  <c:v>11.165489986075434</c:v>
                </c:pt>
                <c:pt idx="3360">
                  <c:v>11.165489986075434</c:v>
                </c:pt>
                <c:pt idx="3361">
                  <c:v>11.165489986075434</c:v>
                </c:pt>
                <c:pt idx="3362">
                  <c:v>11.165489986075434</c:v>
                </c:pt>
                <c:pt idx="3363">
                  <c:v>11.165489986075434</c:v>
                </c:pt>
                <c:pt idx="3364">
                  <c:v>11.165489986075434</c:v>
                </c:pt>
                <c:pt idx="3365">
                  <c:v>11.165489986075434</c:v>
                </c:pt>
                <c:pt idx="3366">
                  <c:v>11.165489986075434</c:v>
                </c:pt>
                <c:pt idx="3367">
                  <c:v>11.165489986075434</c:v>
                </c:pt>
                <c:pt idx="3368">
                  <c:v>11.165489986075434</c:v>
                </c:pt>
                <c:pt idx="3369">
                  <c:v>11.165489986075434</c:v>
                </c:pt>
                <c:pt idx="3370">
                  <c:v>11.165489986075434</c:v>
                </c:pt>
                <c:pt idx="3371">
                  <c:v>11.165489986075434</c:v>
                </c:pt>
                <c:pt idx="3372">
                  <c:v>11.165489986075434</c:v>
                </c:pt>
                <c:pt idx="3373">
                  <c:v>11.165489986075434</c:v>
                </c:pt>
                <c:pt idx="3374">
                  <c:v>11.165489986075434</c:v>
                </c:pt>
                <c:pt idx="3375">
                  <c:v>11.165489986075434</c:v>
                </c:pt>
                <c:pt idx="3376">
                  <c:v>11.165489986075434</c:v>
                </c:pt>
                <c:pt idx="3377">
                  <c:v>11.165489986075434</c:v>
                </c:pt>
                <c:pt idx="3378">
                  <c:v>11.165489986075434</c:v>
                </c:pt>
                <c:pt idx="3379">
                  <c:v>11.165489986075434</c:v>
                </c:pt>
                <c:pt idx="3380">
                  <c:v>11.165489986075434</c:v>
                </c:pt>
                <c:pt idx="3381">
                  <c:v>11.165489986075434</c:v>
                </c:pt>
                <c:pt idx="3382">
                  <c:v>11.165489986075434</c:v>
                </c:pt>
                <c:pt idx="3383">
                  <c:v>11.165489986075434</c:v>
                </c:pt>
                <c:pt idx="3384">
                  <c:v>11.165489986075434</c:v>
                </c:pt>
                <c:pt idx="3385">
                  <c:v>11.165489986075434</c:v>
                </c:pt>
                <c:pt idx="3386">
                  <c:v>11.165489986075434</c:v>
                </c:pt>
                <c:pt idx="3387">
                  <c:v>11.165489986075434</c:v>
                </c:pt>
                <c:pt idx="3388">
                  <c:v>11.165489986075434</c:v>
                </c:pt>
                <c:pt idx="3389">
                  <c:v>11.165489986075434</c:v>
                </c:pt>
                <c:pt idx="3390">
                  <c:v>11.165489986075434</c:v>
                </c:pt>
                <c:pt idx="3391">
                  <c:v>11.165489986075434</c:v>
                </c:pt>
                <c:pt idx="3392">
                  <c:v>11.165489986075434</c:v>
                </c:pt>
                <c:pt idx="3393">
                  <c:v>11.165489986075434</c:v>
                </c:pt>
                <c:pt idx="3394">
                  <c:v>11.165489986075434</c:v>
                </c:pt>
                <c:pt idx="3395">
                  <c:v>11.165489986075434</c:v>
                </c:pt>
                <c:pt idx="3396">
                  <c:v>11.165489986075434</c:v>
                </c:pt>
                <c:pt idx="3397">
                  <c:v>11.165489986075434</c:v>
                </c:pt>
                <c:pt idx="3398">
                  <c:v>11.165489986075434</c:v>
                </c:pt>
                <c:pt idx="3399">
                  <c:v>11.165489986075434</c:v>
                </c:pt>
                <c:pt idx="3400">
                  <c:v>11.165489986075434</c:v>
                </c:pt>
                <c:pt idx="3401">
                  <c:v>11.165489986075434</c:v>
                </c:pt>
                <c:pt idx="3402">
                  <c:v>11.165489986075434</c:v>
                </c:pt>
                <c:pt idx="3403">
                  <c:v>11.165489986075434</c:v>
                </c:pt>
                <c:pt idx="3404">
                  <c:v>11.165489986075434</c:v>
                </c:pt>
                <c:pt idx="3405">
                  <c:v>11.165489986075434</c:v>
                </c:pt>
                <c:pt idx="3406">
                  <c:v>11.165489986075434</c:v>
                </c:pt>
                <c:pt idx="3407">
                  <c:v>11.165489986075434</c:v>
                </c:pt>
                <c:pt idx="3408">
                  <c:v>11.165489986075434</c:v>
                </c:pt>
                <c:pt idx="3409">
                  <c:v>11.165489986075434</c:v>
                </c:pt>
                <c:pt idx="3410">
                  <c:v>11.165489986075434</c:v>
                </c:pt>
                <c:pt idx="3411">
                  <c:v>11.165489986075434</c:v>
                </c:pt>
                <c:pt idx="3412">
                  <c:v>11.165489986075434</c:v>
                </c:pt>
                <c:pt idx="3413">
                  <c:v>11.165489986075434</c:v>
                </c:pt>
                <c:pt idx="3414">
                  <c:v>11.165489986075434</c:v>
                </c:pt>
                <c:pt idx="3415">
                  <c:v>11.165489986075434</c:v>
                </c:pt>
                <c:pt idx="3416">
                  <c:v>11.165489986075434</c:v>
                </c:pt>
                <c:pt idx="3417">
                  <c:v>11.165489986075434</c:v>
                </c:pt>
                <c:pt idx="3418">
                  <c:v>11.165489986075434</c:v>
                </c:pt>
                <c:pt idx="3419">
                  <c:v>11.165489986075434</c:v>
                </c:pt>
                <c:pt idx="3420">
                  <c:v>11.165489986075434</c:v>
                </c:pt>
                <c:pt idx="3421">
                  <c:v>11.165489986075434</c:v>
                </c:pt>
                <c:pt idx="3422">
                  <c:v>11.165489986075434</c:v>
                </c:pt>
                <c:pt idx="3423">
                  <c:v>11.165489986075434</c:v>
                </c:pt>
                <c:pt idx="3424">
                  <c:v>11.165489986075434</c:v>
                </c:pt>
                <c:pt idx="3425">
                  <c:v>11.165489986075434</c:v>
                </c:pt>
                <c:pt idx="3426">
                  <c:v>11.165489986075434</c:v>
                </c:pt>
                <c:pt idx="3427">
                  <c:v>11.165489986075434</c:v>
                </c:pt>
                <c:pt idx="3428">
                  <c:v>11.165489986075434</c:v>
                </c:pt>
                <c:pt idx="3429">
                  <c:v>11.165489986075434</c:v>
                </c:pt>
                <c:pt idx="3430">
                  <c:v>11.165489986075434</c:v>
                </c:pt>
                <c:pt idx="3431">
                  <c:v>11.165489986075434</c:v>
                </c:pt>
                <c:pt idx="3432">
                  <c:v>11.165489986075434</c:v>
                </c:pt>
                <c:pt idx="3433">
                  <c:v>11.165489986075434</c:v>
                </c:pt>
                <c:pt idx="3434">
                  <c:v>11.165489986075434</c:v>
                </c:pt>
                <c:pt idx="3435">
                  <c:v>11.165489986075434</c:v>
                </c:pt>
                <c:pt idx="3436">
                  <c:v>11.165489986075434</c:v>
                </c:pt>
                <c:pt idx="3437">
                  <c:v>11.165489986075434</c:v>
                </c:pt>
                <c:pt idx="3438">
                  <c:v>11.165489986075434</c:v>
                </c:pt>
                <c:pt idx="3439">
                  <c:v>11.165489986075434</c:v>
                </c:pt>
                <c:pt idx="3440">
                  <c:v>11.165489986075434</c:v>
                </c:pt>
                <c:pt idx="3441">
                  <c:v>11.165489986075434</c:v>
                </c:pt>
                <c:pt idx="3442">
                  <c:v>11.165489986075434</c:v>
                </c:pt>
                <c:pt idx="3443">
                  <c:v>11.165489986075434</c:v>
                </c:pt>
                <c:pt idx="3444">
                  <c:v>11.165489986075434</c:v>
                </c:pt>
                <c:pt idx="3445">
                  <c:v>11.165489986075434</c:v>
                </c:pt>
                <c:pt idx="3446">
                  <c:v>11.165489986075434</c:v>
                </c:pt>
                <c:pt idx="3447">
                  <c:v>11.165489986075434</c:v>
                </c:pt>
                <c:pt idx="3448">
                  <c:v>11.165489986075434</c:v>
                </c:pt>
                <c:pt idx="3449">
                  <c:v>11.165489986075434</c:v>
                </c:pt>
                <c:pt idx="3450">
                  <c:v>11.165489986075434</c:v>
                </c:pt>
                <c:pt idx="3451">
                  <c:v>11.165489986075434</c:v>
                </c:pt>
                <c:pt idx="3452">
                  <c:v>11.165489986075434</c:v>
                </c:pt>
                <c:pt idx="3453">
                  <c:v>11.165489986075434</c:v>
                </c:pt>
                <c:pt idx="3454">
                  <c:v>11.165489986075434</c:v>
                </c:pt>
                <c:pt idx="3455">
                  <c:v>11.165489986075434</c:v>
                </c:pt>
                <c:pt idx="3456">
                  <c:v>11.165489986075434</c:v>
                </c:pt>
                <c:pt idx="3457">
                  <c:v>11.165489986075434</c:v>
                </c:pt>
                <c:pt idx="3458">
                  <c:v>11.165489986075434</c:v>
                </c:pt>
                <c:pt idx="3459">
                  <c:v>11.165489986075434</c:v>
                </c:pt>
                <c:pt idx="3460">
                  <c:v>11.165489986075434</c:v>
                </c:pt>
                <c:pt idx="3461">
                  <c:v>11.165489986075434</c:v>
                </c:pt>
                <c:pt idx="3462">
                  <c:v>11.165489986075434</c:v>
                </c:pt>
                <c:pt idx="3463">
                  <c:v>11.165489986075434</c:v>
                </c:pt>
                <c:pt idx="3464">
                  <c:v>11.165489986075434</c:v>
                </c:pt>
                <c:pt idx="3465">
                  <c:v>11.165489986075434</c:v>
                </c:pt>
                <c:pt idx="3466">
                  <c:v>11.165489986075434</c:v>
                </c:pt>
                <c:pt idx="3467">
                  <c:v>11.165489986075434</c:v>
                </c:pt>
                <c:pt idx="3468">
                  <c:v>11.165489986075434</c:v>
                </c:pt>
                <c:pt idx="3469">
                  <c:v>11.165489986075434</c:v>
                </c:pt>
                <c:pt idx="3470">
                  <c:v>11.165489986075434</c:v>
                </c:pt>
                <c:pt idx="3471">
                  <c:v>11.165489986075434</c:v>
                </c:pt>
                <c:pt idx="3472">
                  <c:v>11.165489986075434</c:v>
                </c:pt>
                <c:pt idx="3473">
                  <c:v>11.165489986075434</c:v>
                </c:pt>
                <c:pt idx="3474">
                  <c:v>11.165489986075434</c:v>
                </c:pt>
                <c:pt idx="3475">
                  <c:v>11.165489986075434</c:v>
                </c:pt>
                <c:pt idx="3476">
                  <c:v>11.165489986075434</c:v>
                </c:pt>
                <c:pt idx="3477">
                  <c:v>11.165489986075434</c:v>
                </c:pt>
                <c:pt idx="3478">
                  <c:v>11.165489986075434</c:v>
                </c:pt>
                <c:pt idx="3479">
                  <c:v>11.165489986075434</c:v>
                </c:pt>
                <c:pt idx="3480">
                  <c:v>11.165489986075434</c:v>
                </c:pt>
                <c:pt idx="3481">
                  <c:v>11.165489986075434</c:v>
                </c:pt>
                <c:pt idx="3482">
                  <c:v>11.165489986075434</c:v>
                </c:pt>
                <c:pt idx="3483">
                  <c:v>11.165489986075434</c:v>
                </c:pt>
                <c:pt idx="3484">
                  <c:v>11.165489986075434</c:v>
                </c:pt>
                <c:pt idx="3485">
                  <c:v>11.165489986075434</c:v>
                </c:pt>
                <c:pt idx="3486">
                  <c:v>11.165489986075434</c:v>
                </c:pt>
                <c:pt idx="3487">
                  <c:v>11.165489986075434</c:v>
                </c:pt>
                <c:pt idx="3488">
                  <c:v>11.165489986075434</c:v>
                </c:pt>
                <c:pt idx="3489">
                  <c:v>11.165489986075434</c:v>
                </c:pt>
                <c:pt idx="3490">
                  <c:v>11.165489986075434</c:v>
                </c:pt>
                <c:pt idx="3491">
                  <c:v>11.165489986075434</c:v>
                </c:pt>
                <c:pt idx="3492">
                  <c:v>11.165489986075434</c:v>
                </c:pt>
                <c:pt idx="3493">
                  <c:v>11.165489986075434</c:v>
                </c:pt>
                <c:pt idx="3494">
                  <c:v>11.165489986075434</c:v>
                </c:pt>
                <c:pt idx="3495">
                  <c:v>11.165489986075434</c:v>
                </c:pt>
                <c:pt idx="3496">
                  <c:v>11.165489986075434</c:v>
                </c:pt>
                <c:pt idx="3497">
                  <c:v>11.165489986075434</c:v>
                </c:pt>
                <c:pt idx="3498">
                  <c:v>11.165489986075434</c:v>
                </c:pt>
                <c:pt idx="3499">
                  <c:v>11.165489986075434</c:v>
                </c:pt>
                <c:pt idx="3500">
                  <c:v>11.165489986075434</c:v>
                </c:pt>
                <c:pt idx="3501">
                  <c:v>11.165489986075434</c:v>
                </c:pt>
                <c:pt idx="3502">
                  <c:v>11.165489986075434</c:v>
                </c:pt>
                <c:pt idx="3503">
                  <c:v>11.165489986075434</c:v>
                </c:pt>
                <c:pt idx="3504">
                  <c:v>11.165489986075434</c:v>
                </c:pt>
                <c:pt idx="3505">
                  <c:v>11.165489986075434</c:v>
                </c:pt>
                <c:pt idx="3506">
                  <c:v>11.165489986075434</c:v>
                </c:pt>
                <c:pt idx="3507">
                  <c:v>11.165489986075434</c:v>
                </c:pt>
                <c:pt idx="3508">
                  <c:v>11.165489986075434</c:v>
                </c:pt>
                <c:pt idx="3509">
                  <c:v>11.165489986075434</c:v>
                </c:pt>
                <c:pt idx="3510">
                  <c:v>11.165489986075434</c:v>
                </c:pt>
                <c:pt idx="3511">
                  <c:v>11.165489986075434</c:v>
                </c:pt>
                <c:pt idx="3512">
                  <c:v>11.165489986075434</c:v>
                </c:pt>
                <c:pt idx="3513">
                  <c:v>11.165489986075434</c:v>
                </c:pt>
                <c:pt idx="3514">
                  <c:v>11.165489986075434</c:v>
                </c:pt>
                <c:pt idx="3515">
                  <c:v>11.165489986075434</c:v>
                </c:pt>
                <c:pt idx="3516">
                  <c:v>11.165489986075434</c:v>
                </c:pt>
                <c:pt idx="3517">
                  <c:v>11.165489986075434</c:v>
                </c:pt>
                <c:pt idx="3518">
                  <c:v>11.165489986075434</c:v>
                </c:pt>
                <c:pt idx="3519">
                  <c:v>11.165489986075434</c:v>
                </c:pt>
                <c:pt idx="3520">
                  <c:v>11.165489986075434</c:v>
                </c:pt>
                <c:pt idx="3521">
                  <c:v>11.165489986075434</c:v>
                </c:pt>
                <c:pt idx="3522">
                  <c:v>11.165489986075434</c:v>
                </c:pt>
                <c:pt idx="3523">
                  <c:v>11.165489986075434</c:v>
                </c:pt>
                <c:pt idx="3524">
                  <c:v>11.165489986075434</c:v>
                </c:pt>
                <c:pt idx="3525">
                  <c:v>11.165489986075434</c:v>
                </c:pt>
                <c:pt idx="3526">
                  <c:v>11.165489986075434</c:v>
                </c:pt>
                <c:pt idx="3527">
                  <c:v>11.165489986075434</c:v>
                </c:pt>
                <c:pt idx="3528">
                  <c:v>11.165489986075434</c:v>
                </c:pt>
                <c:pt idx="3529">
                  <c:v>11.165489986075434</c:v>
                </c:pt>
                <c:pt idx="3530">
                  <c:v>11.165489986075434</c:v>
                </c:pt>
                <c:pt idx="3531">
                  <c:v>11.165489986075434</c:v>
                </c:pt>
                <c:pt idx="3532">
                  <c:v>11.165489986075434</c:v>
                </c:pt>
                <c:pt idx="3533">
                  <c:v>11.165489986075434</c:v>
                </c:pt>
                <c:pt idx="3534">
                  <c:v>11.165489986075434</c:v>
                </c:pt>
                <c:pt idx="3535">
                  <c:v>11.165489986075434</c:v>
                </c:pt>
                <c:pt idx="3536">
                  <c:v>11.165489986075434</c:v>
                </c:pt>
                <c:pt idx="3537">
                  <c:v>11.165489986075434</c:v>
                </c:pt>
                <c:pt idx="3538">
                  <c:v>11.165489986075434</c:v>
                </c:pt>
                <c:pt idx="3539">
                  <c:v>11.165489986075434</c:v>
                </c:pt>
                <c:pt idx="3540">
                  <c:v>11.165489986075434</c:v>
                </c:pt>
                <c:pt idx="3541">
                  <c:v>11.165489986075434</c:v>
                </c:pt>
                <c:pt idx="3542">
                  <c:v>11.165489986075434</c:v>
                </c:pt>
                <c:pt idx="3543">
                  <c:v>11.165489986075434</c:v>
                </c:pt>
                <c:pt idx="3544">
                  <c:v>11.165489986075434</c:v>
                </c:pt>
                <c:pt idx="3545">
                  <c:v>11.165489986075434</c:v>
                </c:pt>
                <c:pt idx="3546">
                  <c:v>11.165489986075434</c:v>
                </c:pt>
                <c:pt idx="3547">
                  <c:v>11.165489986075434</c:v>
                </c:pt>
                <c:pt idx="3548">
                  <c:v>11.165489986075434</c:v>
                </c:pt>
                <c:pt idx="3549">
                  <c:v>11.165489986075434</c:v>
                </c:pt>
                <c:pt idx="3550">
                  <c:v>11.165489986075434</c:v>
                </c:pt>
                <c:pt idx="3551">
                  <c:v>11.165489986075434</c:v>
                </c:pt>
                <c:pt idx="3552">
                  <c:v>11.165489986075434</c:v>
                </c:pt>
                <c:pt idx="3553">
                  <c:v>11.165489986075434</c:v>
                </c:pt>
                <c:pt idx="3554">
                  <c:v>11.165489986075434</c:v>
                </c:pt>
                <c:pt idx="3555">
                  <c:v>11.165489986075434</c:v>
                </c:pt>
                <c:pt idx="3556">
                  <c:v>11.165489986075434</c:v>
                </c:pt>
                <c:pt idx="3557">
                  <c:v>11.165489986075434</c:v>
                </c:pt>
                <c:pt idx="3558">
                  <c:v>11.165489986075434</c:v>
                </c:pt>
                <c:pt idx="3559">
                  <c:v>11.165489986075434</c:v>
                </c:pt>
                <c:pt idx="3560">
                  <c:v>11.165489986075434</c:v>
                </c:pt>
                <c:pt idx="3561">
                  <c:v>11.165489986075434</c:v>
                </c:pt>
                <c:pt idx="3562">
                  <c:v>11.165489986075434</c:v>
                </c:pt>
                <c:pt idx="3563">
                  <c:v>11.165489986075434</c:v>
                </c:pt>
                <c:pt idx="3564">
                  <c:v>11.165489986075434</c:v>
                </c:pt>
                <c:pt idx="3565">
                  <c:v>11.165489986075434</c:v>
                </c:pt>
                <c:pt idx="3566">
                  <c:v>11.165489986075434</c:v>
                </c:pt>
                <c:pt idx="3567">
                  <c:v>11.165489986075434</c:v>
                </c:pt>
                <c:pt idx="3568">
                  <c:v>11.165489986075434</c:v>
                </c:pt>
                <c:pt idx="3569">
                  <c:v>11.165489986075434</c:v>
                </c:pt>
                <c:pt idx="3570">
                  <c:v>11.165489986075434</c:v>
                </c:pt>
                <c:pt idx="3571">
                  <c:v>11.165489986075434</c:v>
                </c:pt>
                <c:pt idx="3572">
                  <c:v>11.165489986075434</c:v>
                </c:pt>
                <c:pt idx="3573">
                  <c:v>11.165489986075434</c:v>
                </c:pt>
                <c:pt idx="3574">
                  <c:v>11.165489986075434</c:v>
                </c:pt>
                <c:pt idx="3575">
                  <c:v>11.165489986075434</c:v>
                </c:pt>
                <c:pt idx="3576">
                  <c:v>11.165489986075434</c:v>
                </c:pt>
                <c:pt idx="3577">
                  <c:v>11.165489986075434</c:v>
                </c:pt>
                <c:pt idx="3578">
                  <c:v>11.165489986075434</c:v>
                </c:pt>
                <c:pt idx="3579">
                  <c:v>11.165489986075434</c:v>
                </c:pt>
                <c:pt idx="3580">
                  <c:v>11.165489986075434</c:v>
                </c:pt>
                <c:pt idx="3581">
                  <c:v>11.165489986075434</c:v>
                </c:pt>
                <c:pt idx="3582">
                  <c:v>11.165489986075434</c:v>
                </c:pt>
                <c:pt idx="3583">
                  <c:v>11.165489986075434</c:v>
                </c:pt>
                <c:pt idx="3584">
                  <c:v>11.165489986075434</c:v>
                </c:pt>
                <c:pt idx="3585">
                  <c:v>11.165489986075434</c:v>
                </c:pt>
                <c:pt idx="3586">
                  <c:v>11.165489986075434</c:v>
                </c:pt>
                <c:pt idx="3587">
                  <c:v>11.165489986075434</c:v>
                </c:pt>
                <c:pt idx="3588">
                  <c:v>11.165489986075434</c:v>
                </c:pt>
                <c:pt idx="3589">
                  <c:v>11.165489986075434</c:v>
                </c:pt>
                <c:pt idx="3590">
                  <c:v>11.165489986075434</c:v>
                </c:pt>
                <c:pt idx="3591">
                  <c:v>11.165489986075434</c:v>
                </c:pt>
                <c:pt idx="3592">
                  <c:v>11.165489986075434</c:v>
                </c:pt>
                <c:pt idx="3593">
                  <c:v>11.165489986075434</c:v>
                </c:pt>
                <c:pt idx="3594">
                  <c:v>11.165489986075434</c:v>
                </c:pt>
                <c:pt idx="3595">
                  <c:v>11.165489986075434</c:v>
                </c:pt>
                <c:pt idx="3596">
                  <c:v>11.165489986075434</c:v>
                </c:pt>
                <c:pt idx="3597">
                  <c:v>11.165489986075434</c:v>
                </c:pt>
                <c:pt idx="3598">
                  <c:v>11.165489986075434</c:v>
                </c:pt>
                <c:pt idx="3599">
                  <c:v>11.165489986075434</c:v>
                </c:pt>
                <c:pt idx="3600">
                  <c:v>11.165489986075434</c:v>
                </c:pt>
                <c:pt idx="3601">
                  <c:v>11.165489986075434</c:v>
                </c:pt>
                <c:pt idx="3602">
                  <c:v>11.165489986075434</c:v>
                </c:pt>
                <c:pt idx="3603">
                  <c:v>11.165489986075434</c:v>
                </c:pt>
                <c:pt idx="3604">
                  <c:v>11.165489986075434</c:v>
                </c:pt>
                <c:pt idx="3605">
                  <c:v>11.165489986075434</c:v>
                </c:pt>
                <c:pt idx="3606">
                  <c:v>11.165489986075434</c:v>
                </c:pt>
                <c:pt idx="3607">
                  <c:v>11.165489986075434</c:v>
                </c:pt>
                <c:pt idx="3608">
                  <c:v>11.165489986075434</c:v>
                </c:pt>
                <c:pt idx="3609">
                  <c:v>11.165489986075434</c:v>
                </c:pt>
                <c:pt idx="3610">
                  <c:v>11.165489986075434</c:v>
                </c:pt>
                <c:pt idx="3611">
                  <c:v>11.165489986075434</c:v>
                </c:pt>
                <c:pt idx="3612">
                  <c:v>11.165489986075434</c:v>
                </c:pt>
                <c:pt idx="3613">
                  <c:v>11.165489986075434</c:v>
                </c:pt>
                <c:pt idx="3614">
                  <c:v>11.165489986075434</c:v>
                </c:pt>
                <c:pt idx="3615">
                  <c:v>11.165489986075434</c:v>
                </c:pt>
                <c:pt idx="3616">
                  <c:v>11.165489986075434</c:v>
                </c:pt>
                <c:pt idx="3617">
                  <c:v>11.165489986075434</c:v>
                </c:pt>
                <c:pt idx="3618">
                  <c:v>11.165489986075434</c:v>
                </c:pt>
                <c:pt idx="3619">
                  <c:v>11.165489986075434</c:v>
                </c:pt>
                <c:pt idx="3620">
                  <c:v>11.165489986075434</c:v>
                </c:pt>
                <c:pt idx="3621">
                  <c:v>11.165489986075434</c:v>
                </c:pt>
                <c:pt idx="3622">
                  <c:v>11.165489986075434</c:v>
                </c:pt>
                <c:pt idx="3623">
                  <c:v>11.165489986075434</c:v>
                </c:pt>
                <c:pt idx="3624">
                  <c:v>11.165489986075434</c:v>
                </c:pt>
                <c:pt idx="3625">
                  <c:v>11.165489986075434</c:v>
                </c:pt>
                <c:pt idx="3626">
                  <c:v>11.165489986075434</c:v>
                </c:pt>
                <c:pt idx="3627">
                  <c:v>11.165489986075434</c:v>
                </c:pt>
                <c:pt idx="3628">
                  <c:v>11.165489986075434</c:v>
                </c:pt>
                <c:pt idx="3629">
                  <c:v>11.165489986075434</c:v>
                </c:pt>
                <c:pt idx="3630">
                  <c:v>11.165489986075434</c:v>
                </c:pt>
                <c:pt idx="3631">
                  <c:v>11.165489986075434</c:v>
                </c:pt>
                <c:pt idx="3632">
                  <c:v>11.165489986075434</c:v>
                </c:pt>
                <c:pt idx="3633">
                  <c:v>11.165489986075434</c:v>
                </c:pt>
                <c:pt idx="3634">
                  <c:v>11.165489986075434</c:v>
                </c:pt>
                <c:pt idx="3635">
                  <c:v>11.165489986075434</c:v>
                </c:pt>
                <c:pt idx="3636">
                  <c:v>11.165489986075434</c:v>
                </c:pt>
                <c:pt idx="3637">
                  <c:v>11.165489986075434</c:v>
                </c:pt>
                <c:pt idx="3638">
                  <c:v>11.165489986075434</c:v>
                </c:pt>
                <c:pt idx="3639">
                  <c:v>11.165489986075434</c:v>
                </c:pt>
                <c:pt idx="3640">
                  <c:v>11.165489986075434</c:v>
                </c:pt>
                <c:pt idx="3641">
                  <c:v>11.165489986075434</c:v>
                </c:pt>
                <c:pt idx="3642">
                  <c:v>11.165489986075434</c:v>
                </c:pt>
                <c:pt idx="3643">
                  <c:v>11.165489986075434</c:v>
                </c:pt>
                <c:pt idx="3644">
                  <c:v>11.165489986075434</c:v>
                </c:pt>
                <c:pt idx="3645">
                  <c:v>11.165489986075434</c:v>
                </c:pt>
                <c:pt idx="3646">
                  <c:v>11.165489986075434</c:v>
                </c:pt>
                <c:pt idx="3647">
                  <c:v>11.165489986075434</c:v>
                </c:pt>
                <c:pt idx="3648">
                  <c:v>11.165489986075434</c:v>
                </c:pt>
                <c:pt idx="3649">
                  <c:v>11.165489986075434</c:v>
                </c:pt>
                <c:pt idx="3650">
                  <c:v>11.165489986075434</c:v>
                </c:pt>
                <c:pt idx="3651">
                  <c:v>11.165489986075434</c:v>
                </c:pt>
                <c:pt idx="3652">
                  <c:v>11.165489986075434</c:v>
                </c:pt>
                <c:pt idx="3653">
                  <c:v>11.165489986075434</c:v>
                </c:pt>
                <c:pt idx="3654">
                  <c:v>11.165489986075434</c:v>
                </c:pt>
                <c:pt idx="3655">
                  <c:v>11.165489986075434</c:v>
                </c:pt>
                <c:pt idx="3656">
                  <c:v>11.165489986075434</c:v>
                </c:pt>
                <c:pt idx="3657">
                  <c:v>11.165489986075434</c:v>
                </c:pt>
                <c:pt idx="3658">
                  <c:v>11.165489986075434</c:v>
                </c:pt>
                <c:pt idx="3659">
                  <c:v>11.165489986075434</c:v>
                </c:pt>
                <c:pt idx="3660">
                  <c:v>11.165489986075434</c:v>
                </c:pt>
                <c:pt idx="3661">
                  <c:v>11.165489986075434</c:v>
                </c:pt>
                <c:pt idx="3662">
                  <c:v>11.165489986075434</c:v>
                </c:pt>
                <c:pt idx="3663">
                  <c:v>11.165489986075434</c:v>
                </c:pt>
                <c:pt idx="3664">
                  <c:v>11.165489986075434</c:v>
                </c:pt>
                <c:pt idx="3665">
                  <c:v>11.165489986075434</c:v>
                </c:pt>
                <c:pt idx="3666">
                  <c:v>11.165489986075434</c:v>
                </c:pt>
                <c:pt idx="3667">
                  <c:v>11.165489986075434</c:v>
                </c:pt>
                <c:pt idx="3668">
                  <c:v>11.165489986075434</c:v>
                </c:pt>
                <c:pt idx="3669">
                  <c:v>11.165489986075434</c:v>
                </c:pt>
                <c:pt idx="3670">
                  <c:v>11.165489986075434</c:v>
                </c:pt>
                <c:pt idx="3671">
                  <c:v>11.165489986075434</c:v>
                </c:pt>
                <c:pt idx="3672">
                  <c:v>11.165489986075434</c:v>
                </c:pt>
                <c:pt idx="3673">
                  <c:v>11.165489986075434</c:v>
                </c:pt>
                <c:pt idx="3674">
                  <c:v>11.165489986075434</c:v>
                </c:pt>
                <c:pt idx="3675">
                  <c:v>11.165489986075434</c:v>
                </c:pt>
                <c:pt idx="3676">
                  <c:v>11.165489986075434</c:v>
                </c:pt>
                <c:pt idx="3677">
                  <c:v>11.165489986075434</c:v>
                </c:pt>
                <c:pt idx="3678">
                  <c:v>11.165489986075434</c:v>
                </c:pt>
                <c:pt idx="3679">
                  <c:v>11.165489986075434</c:v>
                </c:pt>
                <c:pt idx="3680">
                  <c:v>11.165489986075434</c:v>
                </c:pt>
                <c:pt idx="3681">
                  <c:v>11.165489986075434</c:v>
                </c:pt>
                <c:pt idx="3682">
                  <c:v>11.165489986075434</c:v>
                </c:pt>
                <c:pt idx="3683">
                  <c:v>11.165489986075434</c:v>
                </c:pt>
                <c:pt idx="3684">
                  <c:v>11.165489986075434</c:v>
                </c:pt>
                <c:pt idx="3685">
                  <c:v>11.165489986075434</c:v>
                </c:pt>
                <c:pt idx="3686">
                  <c:v>11.165489986075434</c:v>
                </c:pt>
                <c:pt idx="3687">
                  <c:v>11.165489986075434</c:v>
                </c:pt>
                <c:pt idx="3688">
                  <c:v>11.165489986075434</c:v>
                </c:pt>
                <c:pt idx="3689">
                  <c:v>11.165489986075434</c:v>
                </c:pt>
                <c:pt idx="3690">
                  <c:v>11.165489986075434</c:v>
                </c:pt>
                <c:pt idx="3691">
                  <c:v>11.165489986075434</c:v>
                </c:pt>
                <c:pt idx="3692">
                  <c:v>11.165489986075434</c:v>
                </c:pt>
                <c:pt idx="3693">
                  <c:v>11.165489986075434</c:v>
                </c:pt>
                <c:pt idx="3694">
                  <c:v>11.165489986075434</c:v>
                </c:pt>
                <c:pt idx="3695">
                  <c:v>11.165489986075434</c:v>
                </c:pt>
                <c:pt idx="3696">
                  <c:v>11.165489986075434</c:v>
                </c:pt>
                <c:pt idx="3697">
                  <c:v>11.165489986075434</c:v>
                </c:pt>
                <c:pt idx="3698">
                  <c:v>11.165489986075434</c:v>
                </c:pt>
                <c:pt idx="3699">
                  <c:v>11.165489986075434</c:v>
                </c:pt>
                <c:pt idx="3700">
                  <c:v>11.165489986075434</c:v>
                </c:pt>
                <c:pt idx="3701">
                  <c:v>11.165489986075434</c:v>
                </c:pt>
                <c:pt idx="3702">
                  <c:v>11.165489986075434</c:v>
                </c:pt>
                <c:pt idx="3703">
                  <c:v>11.165489986075434</c:v>
                </c:pt>
                <c:pt idx="3704">
                  <c:v>11.165489986075434</c:v>
                </c:pt>
                <c:pt idx="3705">
                  <c:v>11.165489986075434</c:v>
                </c:pt>
                <c:pt idx="3706">
                  <c:v>11.165489986075434</c:v>
                </c:pt>
                <c:pt idx="3707">
                  <c:v>11.165489986075434</c:v>
                </c:pt>
                <c:pt idx="3708">
                  <c:v>11.165489986075434</c:v>
                </c:pt>
                <c:pt idx="3709">
                  <c:v>11.165489986075434</c:v>
                </c:pt>
                <c:pt idx="3710">
                  <c:v>11.165489986075434</c:v>
                </c:pt>
                <c:pt idx="3711">
                  <c:v>11.165489986075434</c:v>
                </c:pt>
                <c:pt idx="3712">
                  <c:v>11.165489986075434</c:v>
                </c:pt>
                <c:pt idx="3713">
                  <c:v>11.165489986075434</c:v>
                </c:pt>
                <c:pt idx="3714">
                  <c:v>11.165489986075434</c:v>
                </c:pt>
                <c:pt idx="3715">
                  <c:v>11.165489986075434</c:v>
                </c:pt>
                <c:pt idx="3716">
                  <c:v>11.165489986075434</c:v>
                </c:pt>
                <c:pt idx="3717">
                  <c:v>11.165489986075434</c:v>
                </c:pt>
                <c:pt idx="3718">
                  <c:v>11.165489986075434</c:v>
                </c:pt>
                <c:pt idx="3719">
                  <c:v>11.165489986075434</c:v>
                </c:pt>
                <c:pt idx="3720">
                  <c:v>11.165489986075434</c:v>
                </c:pt>
                <c:pt idx="3721">
                  <c:v>11.165489986075434</c:v>
                </c:pt>
                <c:pt idx="3722">
                  <c:v>11.165489986075434</c:v>
                </c:pt>
                <c:pt idx="3723">
                  <c:v>11.165489986075434</c:v>
                </c:pt>
                <c:pt idx="3724">
                  <c:v>11.165489986075434</c:v>
                </c:pt>
                <c:pt idx="3725">
                  <c:v>11.165489986075434</c:v>
                </c:pt>
                <c:pt idx="3726">
                  <c:v>11.165489986075434</c:v>
                </c:pt>
                <c:pt idx="3727">
                  <c:v>11.165489986075434</c:v>
                </c:pt>
                <c:pt idx="3728">
                  <c:v>11.165489986075434</c:v>
                </c:pt>
                <c:pt idx="3729">
                  <c:v>11.165489986075434</c:v>
                </c:pt>
                <c:pt idx="3730">
                  <c:v>11.165489986075434</c:v>
                </c:pt>
                <c:pt idx="3731">
                  <c:v>11.165489986075434</c:v>
                </c:pt>
                <c:pt idx="3732">
                  <c:v>11.165489986075434</c:v>
                </c:pt>
                <c:pt idx="3733">
                  <c:v>11.165489986075434</c:v>
                </c:pt>
                <c:pt idx="3734">
                  <c:v>11.165489986075434</c:v>
                </c:pt>
                <c:pt idx="3735">
                  <c:v>11.165489986075434</c:v>
                </c:pt>
                <c:pt idx="3736">
                  <c:v>11.165489986075434</c:v>
                </c:pt>
                <c:pt idx="3737">
                  <c:v>11.165489986075434</c:v>
                </c:pt>
                <c:pt idx="3738">
                  <c:v>11.165489986075434</c:v>
                </c:pt>
                <c:pt idx="3739">
                  <c:v>11.165489986075434</c:v>
                </c:pt>
                <c:pt idx="3740">
                  <c:v>11.165489986075434</c:v>
                </c:pt>
                <c:pt idx="3741">
                  <c:v>11.165489986075434</c:v>
                </c:pt>
                <c:pt idx="3742">
                  <c:v>11.165489986075434</c:v>
                </c:pt>
                <c:pt idx="3743">
                  <c:v>11.165489986075434</c:v>
                </c:pt>
                <c:pt idx="3744">
                  <c:v>11.165489986075434</c:v>
                </c:pt>
                <c:pt idx="3745">
                  <c:v>11.165489986075434</c:v>
                </c:pt>
                <c:pt idx="3746">
                  <c:v>11.165489986075434</c:v>
                </c:pt>
                <c:pt idx="3747">
                  <c:v>11.165489986075434</c:v>
                </c:pt>
                <c:pt idx="3748">
                  <c:v>11.165489986075434</c:v>
                </c:pt>
                <c:pt idx="3749">
                  <c:v>11.165489986075434</c:v>
                </c:pt>
                <c:pt idx="3750">
                  <c:v>11.165489986075434</c:v>
                </c:pt>
                <c:pt idx="3751">
                  <c:v>11.165489986075434</c:v>
                </c:pt>
                <c:pt idx="3752">
                  <c:v>11.165489986075434</c:v>
                </c:pt>
                <c:pt idx="3753">
                  <c:v>11.165489986075434</c:v>
                </c:pt>
                <c:pt idx="3754">
                  <c:v>11.165489986075434</c:v>
                </c:pt>
                <c:pt idx="3755">
                  <c:v>11.165489986075434</c:v>
                </c:pt>
                <c:pt idx="3756">
                  <c:v>11.165489986075434</c:v>
                </c:pt>
                <c:pt idx="3757">
                  <c:v>11.165489986075434</c:v>
                </c:pt>
                <c:pt idx="3758">
                  <c:v>11.165489986075434</c:v>
                </c:pt>
                <c:pt idx="3759">
                  <c:v>11.165489986075434</c:v>
                </c:pt>
                <c:pt idx="3760">
                  <c:v>11.165489986075434</c:v>
                </c:pt>
                <c:pt idx="3761">
                  <c:v>11.165489986075434</c:v>
                </c:pt>
                <c:pt idx="3762">
                  <c:v>11.165489986075434</c:v>
                </c:pt>
                <c:pt idx="3763">
                  <c:v>11.165489986075434</c:v>
                </c:pt>
                <c:pt idx="3764">
                  <c:v>11.165489986075434</c:v>
                </c:pt>
                <c:pt idx="3765">
                  <c:v>11.165489986075434</c:v>
                </c:pt>
                <c:pt idx="3766">
                  <c:v>11.165489986075434</c:v>
                </c:pt>
                <c:pt idx="3767">
                  <c:v>11.165489986075434</c:v>
                </c:pt>
                <c:pt idx="3768">
                  <c:v>11.165489986075434</c:v>
                </c:pt>
                <c:pt idx="3769">
                  <c:v>11.165489986075434</c:v>
                </c:pt>
                <c:pt idx="3770">
                  <c:v>11.165489986075434</c:v>
                </c:pt>
                <c:pt idx="3771">
                  <c:v>11.165489986075434</c:v>
                </c:pt>
                <c:pt idx="3772">
                  <c:v>11.165489986075434</c:v>
                </c:pt>
                <c:pt idx="3773">
                  <c:v>11.165489986075434</c:v>
                </c:pt>
                <c:pt idx="3774">
                  <c:v>11.165489986075434</c:v>
                </c:pt>
                <c:pt idx="3775">
                  <c:v>11.165489986075434</c:v>
                </c:pt>
                <c:pt idx="3776">
                  <c:v>11.165489986075434</c:v>
                </c:pt>
                <c:pt idx="3777">
                  <c:v>11.165489986075434</c:v>
                </c:pt>
                <c:pt idx="3778">
                  <c:v>11.165489986075434</c:v>
                </c:pt>
                <c:pt idx="3779">
                  <c:v>11.165489986075434</c:v>
                </c:pt>
                <c:pt idx="3780">
                  <c:v>11.165489986075434</c:v>
                </c:pt>
                <c:pt idx="3781">
                  <c:v>11.165489986075434</c:v>
                </c:pt>
                <c:pt idx="3782">
                  <c:v>11.165489986075434</c:v>
                </c:pt>
                <c:pt idx="3783">
                  <c:v>11.165489986075434</c:v>
                </c:pt>
                <c:pt idx="3784">
                  <c:v>11.165489986075434</c:v>
                </c:pt>
                <c:pt idx="3785">
                  <c:v>11.165489986075434</c:v>
                </c:pt>
                <c:pt idx="3786">
                  <c:v>11.165489986075434</c:v>
                </c:pt>
                <c:pt idx="3787">
                  <c:v>11.165489986075434</c:v>
                </c:pt>
                <c:pt idx="3788">
                  <c:v>11.165489986075434</c:v>
                </c:pt>
                <c:pt idx="3789">
                  <c:v>11.165489986075434</c:v>
                </c:pt>
                <c:pt idx="3790">
                  <c:v>11.165489986075434</c:v>
                </c:pt>
                <c:pt idx="3791">
                  <c:v>11.165489986075434</c:v>
                </c:pt>
                <c:pt idx="3792">
                  <c:v>11.165489986075434</c:v>
                </c:pt>
                <c:pt idx="3793">
                  <c:v>11.165489986075434</c:v>
                </c:pt>
                <c:pt idx="3794">
                  <c:v>11.165489986075434</c:v>
                </c:pt>
                <c:pt idx="3795">
                  <c:v>11.165489986075434</c:v>
                </c:pt>
                <c:pt idx="3796">
                  <c:v>11.165489986075434</c:v>
                </c:pt>
                <c:pt idx="3797">
                  <c:v>11.165489986075434</c:v>
                </c:pt>
                <c:pt idx="3798">
                  <c:v>11.165489986075434</c:v>
                </c:pt>
                <c:pt idx="3799">
                  <c:v>11.165489986075434</c:v>
                </c:pt>
                <c:pt idx="3800">
                  <c:v>11.165489986075434</c:v>
                </c:pt>
                <c:pt idx="3801">
                  <c:v>11.165489986075434</c:v>
                </c:pt>
                <c:pt idx="3802">
                  <c:v>11.165489986075434</c:v>
                </c:pt>
                <c:pt idx="3803">
                  <c:v>11.165489986075434</c:v>
                </c:pt>
                <c:pt idx="3804">
                  <c:v>11.165489986075434</c:v>
                </c:pt>
                <c:pt idx="3805">
                  <c:v>11.165489986075434</c:v>
                </c:pt>
                <c:pt idx="3806">
                  <c:v>11.165489986075434</c:v>
                </c:pt>
                <c:pt idx="3807">
                  <c:v>11.165489986075434</c:v>
                </c:pt>
                <c:pt idx="3808">
                  <c:v>11.165489986075434</c:v>
                </c:pt>
                <c:pt idx="3809">
                  <c:v>11.165489986075434</c:v>
                </c:pt>
                <c:pt idx="3810">
                  <c:v>11.165489986075434</c:v>
                </c:pt>
                <c:pt idx="3811">
                  <c:v>11.165489986075434</c:v>
                </c:pt>
                <c:pt idx="3812">
                  <c:v>11.165489986075434</c:v>
                </c:pt>
                <c:pt idx="3813">
                  <c:v>11.165489986075434</c:v>
                </c:pt>
                <c:pt idx="3814">
                  <c:v>11.165489986075434</c:v>
                </c:pt>
                <c:pt idx="3815">
                  <c:v>11.165489986075434</c:v>
                </c:pt>
                <c:pt idx="3816">
                  <c:v>11.165489986075434</c:v>
                </c:pt>
                <c:pt idx="3817">
                  <c:v>11.165489986075434</c:v>
                </c:pt>
                <c:pt idx="3818">
                  <c:v>11.165489986075434</c:v>
                </c:pt>
                <c:pt idx="3819">
                  <c:v>11.165489986075434</c:v>
                </c:pt>
                <c:pt idx="3820">
                  <c:v>11.165489986075434</c:v>
                </c:pt>
                <c:pt idx="3821">
                  <c:v>11.165489986075434</c:v>
                </c:pt>
                <c:pt idx="3822">
                  <c:v>11.165489986075434</c:v>
                </c:pt>
                <c:pt idx="3823">
                  <c:v>11.165489986075434</c:v>
                </c:pt>
                <c:pt idx="3824">
                  <c:v>11.165489986075434</c:v>
                </c:pt>
                <c:pt idx="3825">
                  <c:v>11.165489986075434</c:v>
                </c:pt>
                <c:pt idx="3826">
                  <c:v>11.165489986075434</c:v>
                </c:pt>
                <c:pt idx="3827">
                  <c:v>11.165489986075434</c:v>
                </c:pt>
                <c:pt idx="3828">
                  <c:v>11.165489986075434</c:v>
                </c:pt>
                <c:pt idx="3829">
                  <c:v>11.165489986075434</c:v>
                </c:pt>
                <c:pt idx="3830">
                  <c:v>11.165489986075434</c:v>
                </c:pt>
                <c:pt idx="3831">
                  <c:v>11.165489986075434</c:v>
                </c:pt>
                <c:pt idx="3832">
                  <c:v>11.165489986075434</c:v>
                </c:pt>
                <c:pt idx="3833">
                  <c:v>11.165489986075434</c:v>
                </c:pt>
                <c:pt idx="3834">
                  <c:v>11.165489986075434</c:v>
                </c:pt>
                <c:pt idx="3835">
                  <c:v>11.165489986075434</c:v>
                </c:pt>
                <c:pt idx="3836">
                  <c:v>11.165489986075434</c:v>
                </c:pt>
                <c:pt idx="3837">
                  <c:v>11.165489986075434</c:v>
                </c:pt>
                <c:pt idx="3838">
                  <c:v>11.165489986075434</c:v>
                </c:pt>
                <c:pt idx="3839">
                  <c:v>11.165489986075434</c:v>
                </c:pt>
                <c:pt idx="3840">
                  <c:v>11.165489986075434</c:v>
                </c:pt>
                <c:pt idx="3841">
                  <c:v>11.165489986075434</c:v>
                </c:pt>
                <c:pt idx="3842">
                  <c:v>11.165489986075434</c:v>
                </c:pt>
                <c:pt idx="3843">
                  <c:v>11.165489986075434</c:v>
                </c:pt>
                <c:pt idx="3844">
                  <c:v>11.165489986075434</c:v>
                </c:pt>
                <c:pt idx="3845">
                  <c:v>11.165489986075434</c:v>
                </c:pt>
                <c:pt idx="3846">
                  <c:v>11.165489986075434</c:v>
                </c:pt>
                <c:pt idx="3847">
                  <c:v>11.165489986075434</c:v>
                </c:pt>
                <c:pt idx="3848">
                  <c:v>11.165489986075434</c:v>
                </c:pt>
                <c:pt idx="3849">
                  <c:v>11.165489986075434</c:v>
                </c:pt>
                <c:pt idx="3850">
                  <c:v>11.165489986075434</c:v>
                </c:pt>
                <c:pt idx="3851">
                  <c:v>11.165489986075434</c:v>
                </c:pt>
                <c:pt idx="3852">
                  <c:v>11.165489986075434</c:v>
                </c:pt>
                <c:pt idx="3853">
                  <c:v>11.165489986075434</c:v>
                </c:pt>
                <c:pt idx="3854">
                  <c:v>11.165489986075434</c:v>
                </c:pt>
                <c:pt idx="3855">
                  <c:v>11.165489986075434</c:v>
                </c:pt>
                <c:pt idx="3856">
                  <c:v>11.165489986075434</c:v>
                </c:pt>
                <c:pt idx="3857">
                  <c:v>11.165489986075434</c:v>
                </c:pt>
                <c:pt idx="3858">
                  <c:v>11.165489986075434</c:v>
                </c:pt>
                <c:pt idx="3859">
                  <c:v>11.165489986075434</c:v>
                </c:pt>
                <c:pt idx="3860">
                  <c:v>11.165489986075434</c:v>
                </c:pt>
                <c:pt idx="3861">
                  <c:v>11.165489986075434</c:v>
                </c:pt>
                <c:pt idx="3862">
                  <c:v>11.165489986075434</c:v>
                </c:pt>
                <c:pt idx="3863">
                  <c:v>11.165489986075434</c:v>
                </c:pt>
                <c:pt idx="3864">
                  <c:v>11.165489986075434</c:v>
                </c:pt>
                <c:pt idx="3865">
                  <c:v>11.165489986075434</c:v>
                </c:pt>
                <c:pt idx="3866">
                  <c:v>11.165489986075434</c:v>
                </c:pt>
                <c:pt idx="3867">
                  <c:v>11.165489986075434</c:v>
                </c:pt>
                <c:pt idx="3868">
                  <c:v>11.165489986075434</c:v>
                </c:pt>
                <c:pt idx="3869">
                  <c:v>11.165489986075434</c:v>
                </c:pt>
                <c:pt idx="3870">
                  <c:v>11.165489986075434</c:v>
                </c:pt>
                <c:pt idx="3871">
                  <c:v>11.165489986075434</c:v>
                </c:pt>
                <c:pt idx="3872">
                  <c:v>11.165489986075434</c:v>
                </c:pt>
                <c:pt idx="3873">
                  <c:v>11.165489986075434</c:v>
                </c:pt>
                <c:pt idx="3874">
                  <c:v>11.165489986075434</c:v>
                </c:pt>
                <c:pt idx="3875">
                  <c:v>11.165489986075434</c:v>
                </c:pt>
                <c:pt idx="3876">
                  <c:v>11.165489986075434</c:v>
                </c:pt>
                <c:pt idx="3877">
                  <c:v>11.165489986075434</c:v>
                </c:pt>
                <c:pt idx="3878">
                  <c:v>11.165489986075434</c:v>
                </c:pt>
                <c:pt idx="3879">
                  <c:v>11.165489986075434</c:v>
                </c:pt>
                <c:pt idx="3880">
                  <c:v>11.165489986075434</c:v>
                </c:pt>
                <c:pt idx="3881">
                  <c:v>11.165489986075434</c:v>
                </c:pt>
                <c:pt idx="3882">
                  <c:v>11.165489986075434</c:v>
                </c:pt>
                <c:pt idx="3883">
                  <c:v>11.165489986075434</c:v>
                </c:pt>
                <c:pt idx="3884">
                  <c:v>11.165489986075434</c:v>
                </c:pt>
                <c:pt idx="3885">
                  <c:v>11.165489986075434</c:v>
                </c:pt>
                <c:pt idx="3886">
                  <c:v>11.165489986075434</c:v>
                </c:pt>
                <c:pt idx="3887">
                  <c:v>11.165489986075434</c:v>
                </c:pt>
                <c:pt idx="3888">
                  <c:v>11.165489986075434</c:v>
                </c:pt>
                <c:pt idx="3889">
                  <c:v>11.165489986075434</c:v>
                </c:pt>
                <c:pt idx="3890">
                  <c:v>11.165489986075434</c:v>
                </c:pt>
                <c:pt idx="3891">
                  <c:v>11.165489986075434</c:v>
                </c:pt>
                <c:pt idx="3892">
                  <c:v>11.165489986075434</c:v>
                </c:pt>
                <c:pt idx="3893">
                  <c:v>11.165489986075434</c:v>
                </c:pt>
                <c:pt idx="3894">
                  <c:v>11.165489986075434</c:v>
                </c:pt>
                <c:pt idx="3895">
                  <c:v>11.165489986075434</c:v>
                </c:pt>
                <c:pt idx="3896">
                  <c:v>11.165489986075434</c:v>
                </c:pt>
                <c:pt idx="3897">
                  <c:v>11.165489986075434</c:v>
                </c:pt>
                <c:pt idx="3898">
                  <c:v>11.165489986075434</c:v>
                </c:pt>
                <c:pt idx="3899">
                  <c:v>11.165489986075434</c:v>
                </c:pt>
                <c:pt idx="3900">
                  <c:v>11.165489986075434</c:v>
                </c:pt>
                <c:pt idx="3901">
                  <c:v>11.165489986075434</c:v>
                </c:pt>
                <c:pt idx="3902">
                  <c:v>11.165489986075434</c:v>
                </c:pt>
                <c:pt idx="3903">
                  <c:v>11.165489986075434</c:v>
                </c:pt>
                <c:pt idx="3904">
                  <c:v>11.165489986075434</c:v>
                </c:pt>
                <c:pt idx="3905">
                  <c:v>11.165489986075434</c:v>
                </c:pt>
                <c:pt idx="3906">
                  <c:v>11.165489986075434</c:v>
                </c:pt>
                <c:pt idx="3907">
                  <c:v>11.165489986075434</c:v>
                </c:pt>
                <c:pt idx="3908">
                  <c:v>11.165489986075434</c:v>
                </c:pt>
                <c:pt idx="3909">
                  <c:v>11.165489986075434</c:v>
                </c:pt>
                <c:pt idx="3910">
                  <c:v>11.165489986075434</c:v>
                </c:pt>
                <c:pt idx="3911">
                  <c:v>11.165489986075434</c:v>
                </c:pt>
                <c:pt idx="3912">
                  <c:v>11.165489986075434</c:v>
                </c:pt>
                <c:pt idx="3913">
                  <c:v>11.165489986075434</c:v>
                </c:pt>
                <c:pt idx="3914">
                  <c:v>11.165489986075434</c:v>
                </c:pt>
                <c:pt idx="3915">
                  <c:v>11.165489986075434</c:v>
                </c:pt>
                <c:pt idx="3916">
                  <c:v>11.165489986075434</c:v>
                </c:pt>
                <c:pt idx="3917">
                  <c:v>11.165489986075434</c:v>
                </c:pt>
                <c:pt idx="3918">
                  <c:v>11.165489986075434</c:v>
                </c:pt>
                <c:pt idx="3919">
                  <c:v>11.165489986075434</c:v>
                </c:pt>
                <c:pt idx="3920">
                  <c:v>11.165489986075434</c:v>
                </c:pt>
                <c:pt idx="3921">
                  <c:v>11.165489986075434</c:v>
                </c:pt>
                <c:pt idx="3922">
                  <c:v>11.165489986075434</c:v>
                </c:pt>
                <c:pt idx="3923">
                  <c:v>11.165489986075434</c:v>
                </c:pt>
                <c:pt idx="3924">
                  <c:v>11.165489986075434</c:v>
                </c:pt>
                <c:pt idx="3925">
                  <c:v>11.165489986075434</c:v>
                </c:pt>
                <c:pt idx="3926">
                  <c:v>11.165489986075434</c:v>
                </c:pt>
                <c:pt idx="3927">
                  <c:v>11.165489986075434</c:v>
                </c:pt>
                <c:pt idx="3928">
                  <c:v>11.165489986075434</c:v>
                </c:pt>
                <c:pt idx="3929">
                  <c:v>11.165489986075434</c:v>
                </c:pt>
                <c:pt idx="3930">
                  <c:v>11.165489986075434</c:v>
                </c:pt>
                <c:pt idx="3931">
                  <c:v>11.165489986075434</c:v>
                </c:pt>
                <c:pt idx="3932">
                  <c:v>11.165489986075434</c:v>
                </c:pt>
                <c:pt idx="3933">
                  <c:v>11.165489986075434</c:v>
                </c:pt>
                <c:pt idx="3934">
                  <c:v>11.165489986075434</c:v>
                </c:pt>
                <c:pt idx="3935">
                  <c:v>11.165489986075434</c:v>
                </c:pt>
                <c:pt idx="3936">
                  <c:v>11.165489986075434</c:v>
                </c:pt>
                <c:pt idx="3937">
                  <c:v>11.165489986075434</c:v>
                </c:pt>
                <c:pt idx="3938">
                  <c:v>11.165489986075434</c:v>
                </c:pt>
                <c:pt idx="3939">
                  <c:v>11.165489986075434</c:v>
                </c:pt>
                <c:pt idx="3940">
                  <c:v>11.165489986075434</c:v>
                </c:pt>
                <c:pt idx="3941">
                  <c:v>11.165489986075434</c:v>
                </c:pt>
                <c:pt idx="3942">
                  <c:v>11.165489986075434</c:v>
                </c:pt>
                <c:pt idx="3943">
                  <c:v>11.165489986075434</c:v>
                </c:pt>
                <c:pt idx="3944">
                  <c:v>11.165489986075434</c:v>
                </c:pt>
                <c:pt idx="3945">
                  <c:v>11.165489986075434</c:v>
                </c:pt>
                <c:pt idx="3946">
                  <c:v>11.165489986075434</c:v>
                </c:pt>
                <c:pt idx="3947">
                  <c:v>11.165489986075434</c:v>
                </c:pt>
                <c:pt idx="3948">
                  <c:v>11.165489986075434</c:v>
                </c:pt>
                <c:pt idx="3949">
                  <c:v>11.165489986075434</c:v>
                </c:pt>
                <c:pt idx="3950">
                  <c:v>11.165489986075434</c:v>
                </c:pt>
                <c:pt idx="3951">
                  <c:v>11.165489986075434</c:v>
                </c:pt>
                <c:pt idx="3952">
                  <c:v>11.165489986075434</c:v>
                </c:pt>
                <c:pt idx="3953">
                  <c:v>11.165489986075434</c:v>
                </c:pt>
                <c:pt idx="3954">
                  <c:v>11.165489986075434</c:v>
                </c:pt>
                <c:pt idx="3955">
                  <c:v>11.165489986075434</c:v>
                </c:pt>
                <c:pt idx="3956">
                  <c:v>11.165489986075434</c:v>
                </c:pt>
                <c:pt idx="3957">
                  <c:v>11.165489986075434</c:v>
                </c:pt>
                <c:pt idx="3958">
                  <c:v>11.165489986075434</c:v>
                </c:pt>
                <c:pt idx="3959">
                  <c:v>11.165489986075434</c:v>
                </c:pt>
                <c:pt idx="3960">
                  <c:v>11.165489986075434</c:v>
                </c:pt>
                <c:pt idx="3961">
                  <c:v>11.165489986075434</c:v>
                </c:pt>
                <c:pt idx="3962">
                  <c:v>11.165489986075434</c:v>
                </c:pt>
                <c:pt idx="3963">
                  <c:v>11.165489986075434</c:v>
                </c:pt>
                <c:pt idx="3964">
                  <c:v>11.165489986075434</c:v>
                </c:pt>
                <c:pt idx="3965">
                  <c:v>11.165489986075434</c:v>
                </c:pt>
                <c:pt idx="3966">
                  <c:v>11.165489986075434</c:v>
                </c:pt>
                <c:pt idx="3967">
                  <c:v>11.165489986075434</c:v>
                </c:pt>
                <c:pt idx="3968">
                  <c:v>11.165489986075434</c:v>
                </c:pt>
                <c:pt idx="3969">
                  <c:v>11.165489986075434</c:v>
                </c:pt>
                <c:pt idx="3970">
                  <c:v>11.165489986075434</c:v>
                </c:pt>
                <c:pt idx="3971">
                  <c:v>11.165489986075434</c:v>
                </c:pt>
                <c:pt idx="3972">
                  <c:v>11.165489986075434</c:v>
                </c:pt>
                <c:pt idx="3973">
                  <c:v>11.165489986075434</c:v>
                </c:pt>
                <c:pt idx="3974">
                  <c:v>11.165489986075434</c:v>
                </c:pt>
                <c:pt idx="3975">
                  <c:v>11.165489986075434</c:v>
                </c:pt>
                <c:pt idx="3976">
                  <c:v>11.165489986075434</c:v>
                </c:pt>
                <c:pt idx="3977">
                  <c:v>11.165489986075434</c:v>
                </c:pt>
                <c:pt idx="3978">
                  <c:v>11.165489986075434</c:v>
                </c:pt>
                <c:pt idx="3979">
                  <c:v>11.165489986075434</c:v>
                </c:pt>
                <c:pt idx="3980">
                  <c:v>11.165489986075434</c:v>
                </c:pt>
                <c:pt idx="3981">
                  <c:v>11.165489986075434</c:v>
                </c:pt>
                <c:pt idx="3982">
                  <c:v>11.165489986075434</c:v>
                </c:pt>
                <c:pt idx="3983">
                  <c:v>11.165489986075434</c:v>
                </c:pt>
                <c:pt idx="3984">
                  <c:v>11.165489986075434</c:v>
                </c:pt>
                <c:pt idx="3985">
                  <c:v>11.165489986075434</c:v>
                </c:pt>
                <c:pt idx="3986">
                  <c:v>11.165489986075434</c:v>
                </c:pt>
                <c:pt idx="3987">
                  <c:v>11.165489986075434</c:v>
                </c:pt>
                <c:pt idx="3988">
                  <c:v>11.165489986075434</c:v>
                </c:pt>
                <c:pt idx="3989">
                  <c:v>11.165489986075434</c:v>
                </c:pt>
                <c:pt idx="3990">
                  <c:v>11.165489986075434</c:v>
                </c:pt>
                <c:pt idx="3991">
                  <c:v>11.165489986075434</c:v>
                </c:pt>
                <c:pt idx="3992">
                  <c:v>11.165489986075434</c:v>
                </c:pt>
                <c:pt idx="3993">
                  <c:v>11.165489986075434</c:v>
                </c:pt>
                <c:pt idx="3994">
                  <c:v>11.165489986075434</c:v>
                </c:pt>
                <c:pt idx="3995">
                  <c:v>11.165489986075434</c:v>
                </c:pt>
                <c:pt idx="3996">
                  <c:v>11.165489986075434</c:v>
                </c:pt>
                <c:pt idx="3997">
                  <c:v>11.165489986075434</c:v>
                </c:pt>
                <c:pt idx="3998">
                  <c:v>11.165489986075434</c:v>
                </c:pt>
                <c:pt idx="3999">
                  <c:v>11.165489986075434</c:v>
                </c:pt>
                <c:pt idx="4000">
                  <c:v>11.165489986075434</c:v>
                </c:pt>
                <c:pt idx="4001">
                  <c:v>11.165489986075434</c:v>
                </c:pt>
                <c:pt idx="4002">
                  <c:v>11.165489986075434</c:v>
                </c:pt>
                <c:pt idx="4003">
                  <c:v>11.165489986075434</c:v>
                </c:pt>
                <c:pt idx="4004">
                  <c:v>11.165489986075434</c:v>
                </c:pt>
                <c:pt idx="4005">
                  <c:v>11.165489986075434</c:v>
                </c:pt>
                <c:pt idx="4006">
                  <c:v>11.165489986075434</c:v>
                </c:pt>
                <c:pt idx="4007">
                  <c:v>11.165489986075434</c:v>
                </c:pt>
                <c:pt idx="4008">
                  <c:v>11.165489986075434</c:v>
                </c:pt>
                <c:pt idx="4009">
                  <c:v>11.165489986075434</c:v>
                </c:pt>
                <c:pt idx="4010">
                  <c:v>11.165489986075434</c:v>
                </c:pt>
                <c:pt idx="4011">
                  <c:v>11.165489986075434</c:v>
                </c:pt>
                <c:pt idx="4012">
                  <c:v>11.165489986075434</c:v>
                </c:pt>
                <c:pt idx="4013">
                  <c:v>11.165489986075434</c:v>
                </c:pt>
                <c:pt idx="4014">
                  <c:v>11.165489986075434</c:v>
                </c:pt>
                <c:pt idx="4015">
                  <c:v>11.165489986075434</c:v>
                </c:pt>
                <c:pt idx="4016">
                  <c:v>11.165489986075434</c:v>
                </c:pt>
                <c:pt idx="4017">
                  <c:v>11.165489986075434</c:v>
                </c:pt>
                <c:pt idx="4018">
                  <c:v>11.165489986075434</c:v>
                </c:pt>
                <c:pt idx="4019">
                  <c:v>11.165489986075434</c:v>
                </c:pt>
                <c:pt idx="4020">
                  <c:v>11.165489986075434</c:v>
                </c:pt>
                <c:pt idx="4021">
                  <c:v>11.165489986075434</c:v>
                </c:pt>
                <c:pt idx="4022">
                  <c:v>11.165489986075434</c:v>
                </c:pt>
                <c:pt idx="4023">
                  <c:v>11.165489986075434</c:v>
                </c:pt>
                <c:pt idx="4024">
                  <c:v>11.165489986075434</c:v>
                </c:pt>
                <c:pt idx="4025">
                  <c:v>11.165489986075434</c:v>
                </c:pt>
                <c:pt idx="4026">
                  <c:v>11.165489986075434</c:v>
                </c:pt>
                <c:pt idx="4027">
                  <c:v>11.165489986075434</c:v>
                </c:pt>
                <c:pt idx="4028">
                  <c:v>11.165489986075434</c:v>
                </c:pt>
                <c:pt idx="4029">
                  <c:v>11.165489986075434</c:v>
                </c:pt>
                <c:pt idx="4030">
                  <c:v>11.165489986075434</c:v>
                </c:pt>
                <c:pt idx="4031">
                  <c:v>11.165489986075434</c:v>
                </c:pt>
                <c:pt idx="4032">
                  <c:v>11.165489986075434</c:v>
                </c:pt>
                <c:pt idx="4033">
                  <c:v>11.165489986075434</c:v>
                </c:pt>
                <c:pt idx="4034">
                  <c:v>11.165489986075434</c:v>
                </c:pt>
                <c:pt idx="4035">
                  <c:v>11.165489986075434</c:v>
                </c:pt>
                <c:pt idx="4036">
                  <c:v>11.165489986075434</c:v>
                </c:pt>
                <c:pt idx="4037">
                  <c:v>11.165489986075434</c:v>
                </c:pt>
                <c:pt idx="4038">
                  <c:v>11.165489986075434</c:v>
                </c:pt>
                <c:pt idx="4039">
                  <c:v>11.165489986075434</c:v>
                </c:pt>
                <c:pt idx="4040">
                  <c:v>11.165489986075434</c:v>
                </c:pt>
                <c:pt idx="4041">
                  <c:v>11.165489986075434</c:v>
                </c:pt>
                <c:pt idx="4042">
                  <c:v>11.165489986075434</c:v>
                </c:pt>
                <c:pt idx="4043">
                  <c:v>11.165489986075434</c:v>
                </c:pt>
                <c:pt idx="4044">
                  <c:v>11.165489986075434</c:v>
                </c:pt>
                <c:pt idx="4045">
                  <c:v>11.165489986075434</c:v>
                </c:pt>
                <c:pt idx="4046">
                  <c:v>11.165489986075434</c:v>
                </c:pt>
                <c:pt idx="4047">
                  <c:v>11.165489986075434</c:v>
                </c:pt>
                <c:pt idx="4048">
                  <c:v>11.165489986075434</c:v>
                </c:pt>
                <c:pt idx="4049">
                  <c:v>11.165489986075434</c:v>
                </c:pt>
                <c:pt idx="4050">
                  <c:v>11.165489986075434</c:v>
                </c:pt>
                <c:pt idx="4051">
                  <c:v>11.165489986075434</c:v>
                </c:pt>
                <c:pt idx="4052">
                  <c:v>11.165489986075434</c:v>
                </c:pt>
                <c:pt idx="4053">
                  <c:v>11.165489986075434</c:v>
                </c:pt>
                <c:pt idx="4054">
                  <c:v>11.165489986075434</c:v>
                </c:pt>
                <c:pt idx="4055">
                  <c:v>11.165489986075434</c:v>
                </c:pt>
                <c:pt idx="4056">
                  <c:v>11.165489986075434</c:v>
                </c:pt>
                <c:pt idx="4057">
                  <c:v>11.165489986075434</c:v>
                </c:pt>
                <c:pt idx="4058">
                  <c:v>11.165489986075434</c:v>
                </c:pt>
                <c:pt idx="4059">
                  <c:v>11.165489986075434</c:v>
                </c:pt>
                <c:pt idx="4060">
                  <c:v>11.165489986075434</c:v>
                </c:pt>
                <c:pt idx="4061">
                  <c:v>11.165489986075434</c:v>
                </c:pt>
                <c:pt idx="4062">
                  <c:v>11.165489986075434</c:v>
                </c:pt>
                <c:pt idx="4063">
                  <c:v>11.165489986075434</c:v>
                </c:pt>
                <c:pt idx="4064">
                  <c:v>11.165489986075434</c:v>
                </c:pt>
                <c:pt idx="4065">
                  <c:v>11.165489986075434</c:v>
                </c:pt>
                <c:pt idx="4066">
                  <c:v>11.165489986075434</c:v>
                </c:pt>
                <c:pt idx="4067">
                  <c:v>11.165489986075434</c:v>
                </c:pt>
                <c:pt idx="4068">
                  <c:v>11.165489986075434</c:v>
                </c:pt>
                <c:pt idx="4069">
                  <c:v>11.165489986075434</c:v>
                </c:pt>
                <c:pt idx="4070">
                  <c:v>11.165489986075434</c:v>
                </c:pt>
                <c:pt idx="4071">
                  <c:v>11.165489986075434</c:v>
                </c:pt>
                <c:pt idx="4072">
                  <c:v>11.165489986075434</c:v>
                </c:pt>
                <c:pt idx="4073">
                  <c:v>11.165489986075434</c:v>
                </c:pt>
                <c:pt idx="4074">
                  <c:v>11.165489986075434</c:v>
                </c:pt>
                <c:pt idx="4075">
                  <c:v>11.165489986075434</c:v>
                </c:pt>
                <c:pt idx="4076">
                  <c:v>11.165489986075434</c:v>
                </c:pt>
                <c:pt idx="4077">
                  <c:v>11.165489986075434</c:v>
                </c:pt>
                <c:pt idx="4078">
                  <c:v>11.165489986075434</c:v>
                </c:pt>
                <c:pt idx="4079">
                  <c:v>11.165489986075434</c:v>
                </c:pt>
                <c:pt idx="4080">
                  <c:v>11.165489986075434</c:v>
                </c:pt>
                <c:pt idx="4081">
                  <c:v>11.165489986075434</c:v>
                </c:pt>
                <c:pt idx="4082">
                  <c:v>11.165489986075434</c:v>
                </c:pt>
                <c:pt idx="4083">
                  <c:v>11.165489986075434</c:v>
                </c:pt>
                <c:pt idx="4084">
                  <c:v>11.165489986075434</c:v>
                </c:pt>
                <c:pt idx="4085">
                  <c:v>11.165489986075434</c:v>
                </c:pt>
                <c:pt idx="4086">
                  <c:v>11.165489986075434</c:v>
                </c:pt>
                <c:pt idx="4087">
                  <c:v>11.165489986075434</c:v>
                </c:pt>
                <c:pt idx="4088">
                  <c:v>11.165489986075434</c:v>
                </c:pt>
                <c:pt idx="4089">
                  <c:v>11.165489986075434</c:v>
                </c:pt>
                <c:pt idx="4090">
                  <c:v>11.165489986075434</c:v>
                </c:pt>
                <c:pt idx="4091">
                  <c:v>11.165489986075434</c:v>
                </c:pt>
                <c:pt idx="4092">
                  <c:v>11.165489986075434</c:v>
                </c:pt>
                <c:pt idx="4093">
                  <c:v>11.165489986075434</c:v>
                </c:pt>
                <c:pt idx="4094">
                  <c:v>11.165489986075434</c:v>
                </c:pt>
                <c:pt idx="4095">
                  <c:v>11.165489986075434</c:v>
                </c:pt>
                <c:pt idx="4096">
                  <c:v>11.165489986075434</c:v>
                </c:pt>
                <c:pt idx="4097">
                  <c:v>11.165489986075434</c:v>
                </c:pt>
                <c:pt idx="4098">
                  <c:v>11.165489986075434</c:v>
                </c:pt>
                <c:pt idx="4099">
                  <c:v>11.165489986075434</c:v>
                </c:pt>
                <c:pt idx="4100">
                  <c:v>11.165489986075434</c:v>
                </c:pt>
                <c:pt idx="4101">
                  <c:v>11.165489986075434</c:v>
                </c:pt>
                <c:pt idx="4102">
                  <c:v>11.165489986075434</c:v>
                </c:pt>
                <c:pt idx="4103">
                  <c:v>11.165489986075434</c:v>
                </c:pt>
                <c:pt idx="4104">
                  <c:v>11.165489986075434</c:v>
                </c:pt>
                <c:pt idx="4105">
                  <c:v>11.165489986075434</c:v>
                </c:pt>
                <c:pt idx="4106">
                  <c:v>11.165489986075434</c:v>
                </c:pt>
                <c:pt idx="4107">
                  <c:v>11.165489986075434</c:v>
                </c:pt>
                <c:pt idx="4108">
                  <c:v>11.165489986075434</c:v>
                </c:pt>
                <c:pt idx="4109">
                  <c:v>11.165489986075434</c:v>
                </c:pt>
                <c:pt idx="4110">
                  <c:v>11.165489986075434</c:v>
                </c:pt>
                <c:pt idx="4111">
                  <c:v>11.165489986075434</c:v>
                </c:pt>
                <c:pt idx="4112">
                  <c:v>11.165489986075434</c:v>
                </c:pt>
                <c:pt idx="4113">
                  <c:v>11.165489986075434</c:v>
                </c:pt>
                <c:pt idx="4114">
                  <c:v>11.165489986075434</c:v>
                </c:pt>
                <c:pt idx="4115">
                  <c:v>11.165489986075434</c:v>
                </c:pt>
                <c:pt idx="4116">
                  <c:v>11.165489986075434</c:v>
                </c:pt>
                <c:pt idx="4117">
                  <c:v>11.165489986075434</c:v>
                </c:pt>
                <c:pt idx="4118">
                  <c:v>11.165489986075434</c:v>
                </c:pt>
                <c:pt idx="4119">
                  <c:v>11.165489986075434</c:v>
                </c:pt>
                <c:pt idx="4120">
                  <c:v>11.165489986075434</c:v>
                </c:pt>
                <c:pt idx="4121">
                  <c:v>11.165489986075434</c:v>
                </c:pt>
                <c:pt idx="4122">
                  <c:v>11.165489986075434</c:v>
                </c:pt>
                <c:pt idx="4123">
                  <c:v>11.165489986075434</c:v>
                </c:pt>
                <c:pt idx="4124">
                  <c:v>11.165489986075434</c:v>
                </c:pt>
                <c:pt idx="4125">
                  <c:v>11.165489986075434</c:v>
                </c:pt>
                <c:pt idx="4126">
                  <c:v>11.165489986075434</c:v>
                </c:pt>
                <c:pt idx="4127">
                  <c:v>11.165489986075434</c:v>
                </c:pt>
                <c:pt idx="4128">
                  <c:v>11.165489986075434</c:v>
                </c:pt>
                <c:pt idx="4129">
                  <c:v>11.165489986075434</c:v>
                </c:pt>
                <c:pt idx="4130">
                  <c:v>11.165489986075434</c:v>
                </c:pt>
                <c:pt idx="4131">
                  <c:v>11.165489986075434</c:v>
                </c:pt>
                <c:pt idx="4132">
                  <c:v>11.165489986075434</c:v>
                </c:pt>
                <c:pt idx="4133">
                  <c:v>11.165489986075434</c:v>
                </c:pt>
                <c:pt idx="4134">
                  <c:v>11.165489986075434</c:v>
                </c:pt>
                <c:pt idx="4135">
                  <c:v>11.165489986075434</c:v>
                </c:pt>
                <c:pt idx="4136">
                  <c:v>11.165489986075434</c:v>
                </c:pt>
                <c:pt idx="4137">
                  <c:v>11.165489986075434</c:v>
                </c:pt>
                <c:pt idx="4138">
                  <c:v>11.165489986075434</c:v>
                </c:pt>
                <c:pt idx="4139">
                  <c:v>11.165489986075434</c:v>
                </c:pt>
                <c:pt idx="4140">
                  <c:v>11.165489986075434</c:v>
                </c:pt>
                <c:pt idx="4141">
                  <c:v>11.165489986075434</c:v>
                </c:pt>
                <c:pt idx="4142">
                  <c:v>11.165489986075434</c:v>
                </c:pt>
                <c:pt idx="4143">
                  <c:v>11.165489986075434</c:v>
                </c:pt>
                <c:pt idx="4144">
                  <c:v>11.165489986075434</c:v>
                </c:pt>
                <c:pt idx="4145">
                  <c:v>11.165489986075434</c:v>
                </c:pt>
                <c:pt idx="4146">
                  <c:v>11.165489986075434</c:v>
                </c:pt>
                <c:pt idx="4147">
                  <c:v>11.165489986075434</c:v>
                </c:pt>
                <c:pt idx="4148">
                  <c:v>11.165489986075434</c:v>
                </c:pt>
                <c:pt idx="4149">
                  <c:v>11.165489986075434</c:v>
                </c:pt>
                <c:pt idx="4150">
                  <c:v>11.165489986075434</c:v>
                </c:pt>
                <c:pt idx="4151">
                  <c:v>11.165489986075434</c:v>
                </c:pt>
                <c:pt idx="4152">
                  <c:v>11.165489986075434</c:v>
                </c:pt>
                <c:pt idx="4153">
                  <c:v>11.165489986075434</c:v>
                </c:pt>
                <c:pt idx="4154">
                  <c:v>11.165489986075434</c:v>
                </c:pt>
                <c:pt idx="4155">
                  <c:v>11.165489986075434</c:v>
                </c:pt>
                <c:pt idx="4156">
                  <c:v>11.165489986075434</c:v>
                </c:pt>
                <c:pt idx="4157">
                  <c:v>11.165489986075434</c:v>
                </c:pt>
                <c:pt idx="4158">
                  <c:v>11.165489986075434</c:v>
                </c:pt>
                <c:pt idx="4159">
                  <c:v>11.165489986075434</c:v>
                </c:pt>
                <c:pt idx="4160">
                  <c:v>11.165489986075434</c:v>
                </c:pt>
                <c:pt idx="4161">
                  <c:v>11.165489986075434</c:v>
                </c:pt>
                <c:pt idx="4162">
                  <c:v>11.165489986075434</c:v>
                </c:pt>
                <c:pt idx="4163">
                  <c:v>11.165489986075434</c:v>
                </c:pt>
                <c:pt idx="4164">
                  <c:v>11.165489986075434</c:v>
                </c:pt>
                <c:pt idx="4165">
                  <c:v>11.165489986075434</c:v>
                </c:pt>
                <c:pt idx="4166">
                  <c:v>11.165489986075434</c:v>
                </c:pt>
                <c:pt idx="4167">
                  <c:v>11.165489986075434</c:v>
                </c:pt>
                <c:pt idx="4168">
                  <c:v>11.165489986075434</c:v>
                </c:pt>
                <c:pt idx="4169">
                  <c:v>11.165489986075434</c:v>
                </c:pt>
                <c:pt idx="4170">
                  <c:v>11.165489986075434</c:v>
                </c:pt>
                <c:pt idx="4171">
                  <c:v>11.165489986075434</c:v>
                </c:pt>
                <c:pt idx="4172">
                  <c:v>11.165489986075434</c:v>
                </c:pt>
                <c:pt idx="4173">
                  <c:v>11.165489986075434</c:v>
                </c:pt>
                <c:pt idx="4174">
                  <c:v>11.165489986075434</c:v>
                </c:pt>
                <c:pt idx="4175">
                  <c:v>11.165489986075434</c:v>
                </c:pt>
                <c:pt idx="4176">
                  <c:v>11.165489986075434</c:v>
                </c:pt>
                <c:pt idx="4177">
                  <c:v>11.165489986075434</c:v>
                </c:pt>
                <c:pt idx="4178">
                  <c:v>11.165489986075434</c:v>
                </c:pt>
                <c:pt idx="4179">
                  <c:v>11.165489986075434</c:v>
                </c:pt>
                <c:pt idx="4180">
                  <c:v>11.165489986075434</c:v>
                </c:pt>
                <c:pt idx="4181">
                  <c:v>11.165489986075434</c:v>
                </c:pt>
                <c:pt idx="4182">
                  <c:v>11.165489986075434</c:v>
                </c:pt>
                <c:pt idx="4183">
                  <c:v>11.165489986075434</c:v>
                </c:pt>
                <c:pt idx="4184">
                  <c:v>11.165489986075434</c:v>
                </c:pt>
                <c:pt idx="4185">
                  <c:v>11.165489986075434</c:v>
                </c:pt>
                <c:pt idx="4186">
                  <c:v>11.165489986075434</c:v>
                </c:pt>
                <c:pt idx="4187">
                  <c:v>11.165489986075434</c:v>
                </c:pt>
                <c:pt idx="4188">
                  <c:v>11.165489986075434</c:v>
                </c:pt>
                <c:pt idx="4189">
                  <c:v>11.165489986075434</c:v>
                </c:pt>
                <c:pt idx="4190">
                  <c:v>11.165489986075434</c:v>
                </c:pt>
                <c:pt idx="4191">
                  <c:v>11.165489986075434</c:v>
                </c:pt>
                <c:pt idx="4192">
                  <c:v>11.165489986075434</c:v>
                </c:pt>
                <c:pt idx="4193">
                  <c:v>11.165489986075434</c:v>
                </c:pt>
                <c:pt idx="4194">
                  <c:v>11.165489986075434</c:v>
                </c:pt>
                <c:pt idx="4195">
                  <c:v>11.165489986075434</c:v>
                </c:pt>
                <c:pt idx="4196">
                  <c:v>11.165489986075434</c:v>
                </c:pt>
                <c:pt idx="4197">
                  <c:v>11.165489986075434</c:v>
                </c:pt>
                <c:pt idx="4198">
                  <c:v>11.165489986075434</c:v>
                </c:pt>
                <c:pt idx="4199">
                  <c:v>11.165489986075434</c:v>
                </c:pt>
                <c:pt idx="4200">
                  <c:v>11.165489986075434</c:v>
                </c:pt>
                <c:pt idx="4201">
                  <c:v>11.165489986075434</c:v>
                </c:pt>
                <c:pt idx="4202">
                  <c:v>11.165489986075434</c:v>
                </c:pt>
                <c:pt idx="4203">
                  <c:v>11.165489986075434</c:v>
                </c:pt>
                <c:pt idx="4204">
                  <c:v>11.165489986075434</c:v>
                </c:pt>
                <c:pt idx="4205">
                  <c:v>11.165489986075434</c:v>
                </c:pt>
                <c:pt idx="4206">
                  <c:v>11.165489986075434</c:v>
                </c:pt>
                <c:pt idx="4207">
                  <c:v>11.165489986075434</c:v>
                </c:pt>
                <c:pt idx="4208">
                  <c:v>11.165489986075434</c:v>
                </c:pt>
                <c:pt idx="4209">
                  <c:v>11.165489986075434</c:v>
                </c:pt>
                <c:pt idx="4210">
                  <c:v>11.165489986075434</c:v>
                </c:pt>
                <c:pt idx="4211">
                  <c:v>11.165489986075434</c:v>
                </c:pt>
                <c:pt idx="4212">
                  <c:v>11.165489986075434</c:v>
                </c:pt>
                <c:pt idx="4213">
                  <c:v>11.165489986075434</c:v>
                </c:pt>
                <c:pt idx="4214">
                  <c:v>11.165489986075434</c:v>
                </c:pt>
                <c:pt idx="4215">
                  <c:v>11.165489986075434</c:v>
                </c:pt>
                <c:pt idx="4216">
                  <c:v>11.165489986075434</c:v>
                </c:pt>
                <c:pt idx="4217">
                  <c:v>11.165489986075434</c:v>
                </c:pt>
                <c:pt idx="4218">
                  <c:v>11.165489986075434</c:v>
                </c:pt>
                <c:pt idx="4219">
                  <c:v>11.165489986075434</c:v>
                </c:pt>
                <c:pt idx="4220">
                  <c:v>11.165489986075434</c:v>
                </c:pt>
                <c:pt idx="4221">
                  <c:v>11.165489986075434</c:v>
                </c:pt>
                <c:pt idx="4222">
                  <c:v>11.165489986075434</c:v>
                </c:pt>
                <c:pt idx="4223">
                  <c:v>11.165489986075434</c:v>
                </c:pt>
                <c:pt idx="4224">
                  <c:v>11.165489986075434</c:v>
                </c:pt>
                <c:pt idx="4225">
                  <c:v>11.165489986075434</c:v>
                </c:pt>
                <c:pt idx="4226">
                  <c:v>11.165489986075434</c:v>
                </c:pt>
                <c:pt idx="4227">
                  <c:v>11.165489986075434</c:v>
                </c:pt>
                <c:pt idx="4228">
                  <c:v>11.165489986075434</c:v>
                </c:pt>
                <c:pt idx="4229">
                  <c:v>11.165489986075434</c:v>
                </c:pt>
                <c:pt idx="4230">
                  <c:v>11.165489986075434</c:v>
                </c:pt>
                <c:pt idx="4231">
                  <c:v>11.165489986075434</c:v>
                </c:pt>
                <c:pt idx="4232">
                  <c:v>11.165489986075434</c:v>
                </c:pt>
                <c:pt idx="4233">
                  <c:v>11.165489986075434</c:v>
                </c:pt>
                <c:pt idx="4234">
                  <c:v>11.165489986075434</c:v>
                </c:pt>
                <c:pt idx="4235">
                  <c:v>11.165489986075434</c:v>
                </c:pt>
                <c:pt idx="4236">
                  <c:v>11.165489986075434</c:v>
                </c:pt>
                <c:pt idx="4237">
                  <c:v>11.165489986075434</c:v>
                </c:pt>
                <c:pt idx="4238">
                  <c:v>11.165489986075434</c:v>
                </c:pt>
                <c:pt idx="4239">
                  <c:v>11.165489986075434</c:v>
                </c:pt>
                <c:pt idx="4240">
                  <c:v>11.165489986075434</c:v>
                </c:pt>
                <c:pt idx="4241">
                  <c:v>11.165489986075434</c:v>
                </c:pt>
                <c:pt idx="4242">
                  <c:v>11.165489986075434</c:v>
                </c:pt>
                <c:pt idx="4243">
                  <c:v>11.165489986075434</c:v>
                </c:pt>
                <c:pt idx="4244">
                  <c:v>11.165489986075434</c:v>
                </c:pt>
                <c:pt idx="4245">
                  <c:v>11.165489986075434</c:v>
                </c:pt>
                <c:pt idx="4246">
                  <c:v>11.165489986075434</c:v>
                </c:pt>
                <c:pt idx="4247">
                  <c:v>11.165489986075434</c:v>
                </c:pt>
                <c:pt idx="4248">
                  <c:v>11.165489986075434</c:v>
                </c:pt>
                <c:pt idx="4249">
                  <c:v>11.165489986075434</c:v>
                </c:pt>
                <c:pt idx="4250">
                  <c:v>11.165489986075434</c:v>
                </c:pt>
                <c:pt idx="4251">
                  <c:v>11.165489986075434</c:v>
                </c:pt>
                <c:pt idx="4252">
                  <c:v>11.165489986075434</c:v>
                </c:pt>
                <c:pt idx="4253">
                  <c:v>11.165489986075434</c:v>
                </c:pt>
                <c:pt idx="4254">
                  <c:v>11.165489986075434</c:v>
                </c:pt>
                <c:pt idx="4255">
                  <c:v>11.165489986075434</c:v>
                </c:pt>
                <c:pt idx="4256">
                  <c:v>11.165489986075434</c:v>
                </c:pt>
                <c:pt idx="4257">
                  <c:v>11.165489986075434</c:v>
                </c:pt>
                <c:pt idx="4258">
                  <c:v>11.165489986075434</c:v>
                </c:pt>
                <c:pt idx="4259">
                  <c:v>11.165489986075434</c:v>
                </c:pt>
                <c:pt idx="4260">
                  <c:v>11.165489986075434</c:v>
                </c:pt>
                <c:pt idx="4261">
                  <c:v>11.165489986075434</c:v>
                </c:pt>
                <c:pt idx="4262">
                  <c:v>11.165489986075434</c:v>
                </c:pt>
                <c:pt idx="4263">
                  <c:v>11.165489986075434</c:v>
                </c:pt>
                <c:pt idx="4264">
                  <c:v>11.165489986075434</c:v>
                </c:pt>
                <c:pt idx="4265">
                  <c:v>11.165489986075434</c:v>
                </c:pt>
                <c:pt idx="4266">
                  <c:v>11.165489986075434</c:v>
                </c:pt>
                <c:pt idx="4267">
                  <c:v>11.165489986075434</c:v>
                </c:pt>
                <c:pt idx="4268">
                  <c:v>11.165489986075434</c:v>
                </c:pt>
                <c:pt idx="4269">
                  <c:v>11.165489986075434</c:v>
                </c:pt>
                <c:pt idx="4270">
                  <c:v>11.165489986075434</c:v>
                </c:pt>
                <c:pt idx="4271">
                  <c:v>11.165489986075434</c:v>
                </c:pt>
                <c:pt idx="4272">
                  <c:v>11.165489986075434</c:v>
                </c:pt>
                <c:pt idx="4273">
                  <c:v>11.165489986075434</c:v>
                </c:pt>
                <c:pt idx="4274">
                  <c:v>11.165489986075434</c:v>
                </c:pt>
                <c:pt idx="4275">
                  <c:v>11.165489986075434</c:v>
                </c:pt>
                <c:pt idx="4276">
                  <c:v>11.165489986075434</c:v>
                </c:pt>
                <c:pt idx="4277">
                  <c:v>11.165489986075434</c:v>
                </c:pt>
                <c:pt idx="4278">
                  <c:v>11.165489986075434</c:v>
                </c:pt>
                <c:pt idx="4279">
                  <c:v>11.165489986075434</c:v>
                </c:pt>
                <c:pt idx="4280">
                  <c:v>11.165489986075434</c:v>
                </c:pt>
                <c:pt idx="4281">
                  <c:v>11.165489986075434</c:v>
                </c:pt>
                <c:pt idx="4282">
                  <c:v>11.165489986075434</c:v>
                </c:pt>
                <c:pt idx="4283">
                  <c:v>11.165489986075434</c:v>
                </c:pt>
                <c:pt idx="4284">
                  <c:v>11.165489986075434</c:v>
                </c:pt>
                <c:pt idx="4285">
                  <c:v>11.165489986075434</c:v>
                </c:pt>
                <c:pt idx="4286">
                  <c:v>11.165489986075434</c:v>
                </c:pt>
                <c:pt idx="4287">
                  <c:v>11.165489986075434</c:v>
                </c:pt>
                <c:pt idx="4288">
                  <c:v>11.165489986075434</c:v>
                </c:pt>
                <c:pt idx="4289">
                  <c:v>11.165489986075434</c:v>
                </c:pt>
                <c:pt idx="4290">
                  <c:v>11.165489986075434</c:v>
                </c:pt>
                <c:pt idx="4291">
                  <c:v>11.165489986075434</c:v>
                </c:pt>
                <c:pt idx="4292">
                  <c:v>11.165489986075434</c:v>
                </c:pt>
                <c:pt idx="4293">
                  <c:v>11.165489986075434</c:v>
                </c:pt>
                <c:pt idx="4294">
                  <c:v>11.165489986075434</c:v>
                </c:pt>
                <c:pt idx="4295">
                  <c:v>11.165489986075434</c:v>
                </c:pt>
                <c:pt idx="4296">
                  <c:v>11.165489986075434</c:v>
                </c:pt>
                <c:pt idx="4297">
                  <c:v>11.165489986075434</c:v>
                </c:pt>
                <c:pt idx="4298">
                  <c:v>11.165489986075434</c:v>
                </c:pt>
                <c:pt idx="4299">
                  <c:v>11.165489986075434</c:v>
                </c:pt>
                <c:pt idx="4300">
                  <c:v>11.165489986075434</c:v>
                </c:pt>
                <c:pt idx="4301">
                  <c:v>11.165489986075434</c:v>
                </c:pt>
                <c:pt idx="4302">
                  <c:v>11.165489986075434</c:v>
                </c:pt>
                <c:pt idx="4303">
                  <c:v>11.165489986075434</c:v>
                </c:pt>
                <c:pt idx="4304">
                  <c:v>11.165489986075434</c:v>
                </c:pt>
                <c:pt idx="4305">
                  <c:v>11.165489986075434</c:v>
                </c:pt>
                <c:pt idx="4306">
                  <c:v>11.165489986075434</c:v>
                </c:pt>
                <c:pt idx="4307">
                  <c:v>11.165489986075434</c:v>
                </c:pt>
                <c:pt idx="4308">
                  <c:v>11.165489986075434</c:v>
                </c:pt>
                <c:pt idx="4309">
                  <c:v>11.165489986075434</c:v>
                </c:pt>
                <c:pt idx="4310">
                  <c:v>11.165489986075434</c:v>
                </c:pt>
                <c:pt idx="4311">
                  <c:v>11.165489986075434</c:v>
                </c:pt>
                <c:pt idx="4312">
                  <c:v>11.165489986075434</c:v>
                </c:pt>
                <c:pt idx="4313">
                  <c:v>11.165489986075434</c:v>
                </c:pt>
                <c:pt idx="4314">
                  <c:v>11.165489986075434</c:v>
                </c:pt>
                <c:pt idx="4315">
                  <c:v>11.165489986075434</c:v>
                </c:pt>
                <c:pt idx="4316">
                  <c:v>11.165489986075434</c:v>
                </c:pt>
                <c:pt idx="4317">
                  <c:v>11.165489986075434</c:v>
                </c:pt>
                <c:pt idx="4318">
                  <c:v>11.165489986075434</c:v>
                </c:pt>
                <c:pt idx="4319">
                  <c:v>11.165489986075434</c:v>
                </c:pt>
                <c:pt idx="4320">
                  <c:v>11.165489986075434</c:v>
                </c:pt>
                <c:pt idx="4321">
                  <c:v>11.165489986075434</c:v>
                </c:pt>
                <c:pt idx="4322">
                  <c:v>11.165489986075434</c:v>
                </c:pt>
                <c:pt idx="4323">
                  <c:v>11.165489986075434</c:v>
                </c:pt>
                <c:pt idx="4324">
                  <c:v>11.165489986075434</c:v>
                </c:pt>
                <c:pt idx="4325">
                  <c:v>11.165489986075434</c:v>
                </c:pt>
                <c:pt idx="4326">
                  <c:v>11.165489986075434</c:v>
                </c:pt>
                <c:pt idx="4327">
                  <c:v>11.165489986075434</c:v>
                </c:pt>
                <c:pt idx="4328">
                  <c:v>11.165489986075434</c:v>
                </c:pt>
                <c:pt idx="4329">
                  <c:v>11.165489986075434</c:v>
                </c:pt>
                <c:pt idx="4330">
                  <c:v>11.165489986075434</c:v>
                </c:pt>
                <c:pt idx="4331">
                  <c:v>11.165489986075434</c:v>
                </c:pt>
                <c:pt idx="4332">
                  <c:v>11.165489986075434</c:v>
                </c:pt>
                <c:pt idx="4333">
                  <c:v>11.165489986075434</c:v>
                </c:pt>
                <c:pt idx="4334">
                  <c:v>11.165489986075434</c:v>
                </c:pt>
                <c:pt idx="4335">
                  <c:v>11.165489986075434</c:v>
                </c:pt>
                <c:pt idx="4336">
                  <c:v>11.165489986075434</c:v>
                </c:pt>
                <c:pt idx="4337">
                  <c:v>11.165489986075434</c:v>
                </c:pt>
                <c:pt idx="4338">
                  <c:v>11.165489986075434</c:v>
                </c:pt>
                <c:pt idx="4339">
                  <c:v>11.165489986075434</c:v>
                </c:pt>
                <c:pt idx="4340">
                  <c:v>11.165489986075434</c:v>
                </c:pt>
                <c:pt idx="4341">
                  <c:v>11.165489986075434</c:v>
                </c:pt>
                <c:pt idx="4342">
                  <c:v>11.165489986075434</c:v>
                </c:pt>
                <c:pt idx="4343">
                  <c:v>11.165489986075434</c:v>
                </c:pt>
                <c:pt idx="4344">
                  <c:v>11.165489986075434</c:v>
                </c:pt>
                <c:pt idx="4345">
                  <c:v>11.165489986075434</c:v>
                </c:pt>
                <c:pt idx="4346">
                  <c:v>11.165489986075434</c:v>
                </c:pt>
                <c:pt idx="4347">
                  <c:v>11.165489986075434</c:v>
                </c:pt>
                <c:pt idx="4348">
                  <c:v>11.165489986075434</c:v>
                </c:pt>
                <c:pt idx="4349">
                  <c:v>11.165489986075434</c:v>
                </c:pt>
                <c:pt idx="4350">
                  <c:v>11.165489986075434</c:v>
                </c:pt>
                <c:pt idx="4351">
                  <c:v>11.165489986075434</c:v>
                </c:pt>
                <c:pt idx="4352">
                  <c:v>11.165489986075434</c:v>
                </c:pt>
                <c:pt idx="4353">
                  <c:v>11.165489986075434</c:v>
                </c:pt>
                <c:pt idx="4354">
                  <c:v>11.165489986075434</c:v>
                </c:pt>
                <c:pt idx="4355">
                  <c:v>11.165489986075434</c:v>
                </c:pt>
                <c:pt idx="4356">
                  <c:v>11.165489986075434</c:v>
                </c:pt>
                <c:pt idx="4357">
                  <c:v>11.165489986075434</c:v>
                </c:pt>
                <c:pt idx="4358">
                  <c:v>11.165489986075434</c:v>
                </c:pt>
                <c:pt idx="4359">
                  <c:v>11.165489986075434</c:v>
                </c:pt>
                <c:pt idx="4360">
                  <c:v>11.165489986075434</c:v>
                </c:pt>
                <c:pt idx="4361">
                  <c:v>11.165489986075434</c:v>
                </c:pt>
                <c:pt idx="4362">
                  <c:v>11.165489986075434</c:v>
                </c:pt>
                <c:pt idx="4363">
                  <c:v>11.165489986075434</c:v>
                </c:pt>
                <c:pt idx="4364">
                  <c:v>11.165489986075434</c:v>
                </c:pt>
                <c:pt idx="4365">
                  <c:v>11.165489986075434</c:v>
                </c:pt>
                <c:pt idx="4366">
                  <c:v>11.165489986075434</c:v>
                </c:pt>
                <c:pt idx="4367">
                  <c:v>11.165489986075434</c:v>
                </c:pt>
                <c:pt idx="4368">
                  <c:v>11.165489986075434</c:v>
                </c:pt>
                <c:pt idx="4369">
                  <c:v>11.165489986075434</c:v>
                </c:pt>
                <c:pt idx="4370">
                  <c:v>11.165489986075434</c:v>
                </c:pt>
                <c:pt idx="4371">
                  <c:v>11.165489986075434</c:v>
                </c:pt>
                <c:pt idx="4372">
                  <c:v>11.165489986075434</c:v>
                </c:pt>
                <c:pt idx="4373">
                  <c:v>11.165489986075434</c:v>
                </c:pt>
                <c:pt idx="4374">
                  <c:v>11.165489986075434</c:v>
                </c:pt>
                <c:pt idx="4375">
                  <c:v>11.165489986075434</c:v>
                </c:pt>
                <c:pt idx="4376">
                  <c:v>11.165489986075434</c:v>
                </c:pt>
                <c:pt idx="4377">
                  <c:v>11.165489986075434</c:v>
                </c:pt>
                <c:pt idx="4378">
                  <c:v>11.165489986075434</c:v>
                </c:pt>
                <c:pt idx="4379">
                  <c:v>11.165489986075434</c:v>
                </c:pt>
                <c:pt idx="4380">
                  <c:v>11.165489986075434</c:v>
                </c:pt>
                <c:pt idx="4381">
                  <c:v>11.165489986075434</c:v>
                </c:pt>
                <c:pt idx="4382">
                  <c:v>11.165489986075434</c:v>
                </c:pt>
                <c:pt idx="4383">
                  <c:v>11.165489986075434</c:v>
                </c:pt>
                <c:pt idx="4384">
                  <c:v>11.165489986075434</c:v>
                </c:pt>
                <c:pt idx="4385">
                  <c:v>11.165489986075434</c:v>
                </c:pt>
                <c:pt idx="4386">
                  <c:v>11.165489986075434</c:v>
                </c:pt>
                <c:pt idx="4387">
                  <c:v>11.165489986075434</c:v>
                </c:pt>
                <c:pt idx="4388">
                  <c:v>11.165489986075434</c:v>
                </c:pt>
                <c:pt idx="4389">
                  <c:v>11.165489986075434</c:v>
                </c:pt>
                <c:pt idx="4390">
                  <c:v>11.165489986075434</c:v>
                </c:pt>
                <c:pt idx="4391">
                  <c:v>11.165489986075434</c:v>
                </c:pt>
                <c:pt idx="4392">
                  <c:v>11.165489986075434</c:v>
                </c:pt>
                <c:pt idx="4393">
                  <c:v>11.165489986075434</c:v>
                </c:pt>
                <c:pt idx="4394">
                  <c:v>11.165489986075434</c:v>
                </c:pt>
                <c:pt idx="4395">
                  <c:v>11.165489986075434</c:v>
                </c:pt>
                <c:pt idx="4396">
                  <c:v>11.165489986075434</c:v>
                </c:pt>
                <c:pt idx="4397">
                  <c:v>11.165489986075434</c:v>
                </c:pt>
                <c:pt idx="4398">
                  <c:v>11.165489986075434</c:v>
                </c:pt>
                <c:pt idx="4399">
                  <c:v>11.165489986075434</c:v>
                </c:pt>
                <c:pt idx="4400">
                  <c:v>11.165489986075434</c:v>
                </c:pt>
                <c:pt idx="4401">
                  <c:v>11.165489986075434</c:v>
                </c:pt>
                <c:pt idx="4402">
                  <c:v>11.165489986075434</c:v>
                </c:pt>
                <c:pt idx="4403">
                  <c:v>11.165489986075434</c:v>
                </c:pt>
                <c:pt idx="4404">
                  <c:v>11.165489986075434</c:v>
                </c:pt>
                <c:pt idx="4405">
                  <c:v>11.165489986075434</c:v>
                </c:pt>
                <c:pt idx="4406">
                  <c:v>11.165489986075434</c:v>
                </c:pt>
                <c:pt idx="4407">
                  <c:v>11.165489986075434</c:v>
                </c:pt>
                <c:pt idx="4408">
                  <c:v>11.165489986075434</c:v>
                </c:pt>
                <c:pt idx="4409">
                  <c:v>11.165489986075434</c:v>
                </c:pt>
                <c:pt idx="4410">
                  <c:v>11.165489986075434</c:v>
                </c:pt>
                <c:pt idx="4411">
                  <c:v>11.165489986075434</c:v>
                </c:pt>
                <c:pt idx="4412">
                  <c:v>11.165489986075434</c:v>
                </c:pt>
                <c:pt idx="4413">
                  <c:v>11.165489986075434</c:v>
                </c:pt>
                <c:pt idx="4414">
                  <c:v>11.165489986075434</c:v>
                </c:pt>
                <c:pt idx="4415">
                  <c:v>11.165489986075434</c:v>
                </c:pt>
                <c:pt idx="4416">
                  <c:v>11.165489986075434</c:v>
                </c:pt>
                <c:pt idx="4417">
                  <c:v>11.165489986075434</c:v>
                </c:pt>
                <c:pt idx="4418">
                  <c:v>11.165489986075434</c:v>
                </c:pt>
                <c:pt idx="4419">
                  <c:v>11.165489986075434</c:v>
                </c:pt>
                <c:pt idx="4420">
                  <c:v>11.165489986075434</c:v>
                </c:pt>
                <c:pt idx="4421">
                  <c:v>11.165489986075434</c:v>
                </c:pt>
                <c:pt idx="4422">
                  <c:v>11.165489986075434</c:v>
                </c:pt>
                <c:pt idx="4423">
                  <c:v>11.165489986075434</c:v>
                </c:pt>
                <c:pt idx="4424">
                  <c:v>11.165489986075434</c:v>
                </c:pt>
                <c:pt idx="4425">
                  <c:v>11.165489986075434</c:v>
                </c:pt>
                <c:pt idx="4426">
                  <c:v>11.165489986075434</c:v>
                </c:pt>
                <c:pt idx="4427">
                  <c:v>11.165489986075434</c:v>
                </c:pt>
                <c:pt idx="4428">
                  <c:v>11.165489986075434</c:v>
                </c:pt>
                <c:pt idx="4429">
                  <c:v>11.165489986075434</c:v>
                </c:pt>
                <c:pt idx="4430">
                  <c:v>11.165489986075434</c:v>
                </c:pt>
                <c:pt idx="4431">
                  <c:v>11.165489986075434</c:v>
                </c:pt>
                <c:pt idx="4432">
                  <c:v>11.165489986075434</c:v>
                </c:pt>
                <c:pt idx="4433">
                  <c:v>11.165489986075434</c:v>
                </c:pt>
                <c:pt idx="4434">
                  <c:v>11.165489986075434</c:v>
                </c:pt>
                <c:pt idx="4435">
                  <c:v>11.165489986075434</c:v>
                </c:pt>
                <c:pt idx="4436">
                  <c:v>11.165489986075434</c:v>
                </c:pt>
                <c:pt idx="4437">
                  <c:v>11.165489986075434</c:v>
                </c:pt>
                <c:pt idx="4438">
                  <c:v>11.165489986075434</c:v>
                </c:pt>
                <c:pt idx="4439">
                  <c:v>11.165489986075434</c:v>
                </c:pt>
                <c:pt idx="4440">
                  <c:v>11.165489986075434</c:v>
                </c:pt>
                <c:pt idx="4441">
                  <c:v>11.165489986075434</c:v>
                </c:pt>
                <c:pt idx="4442">
                  <c:v>11.165489986075434</c:v>
                </c:pt>
                <c:pt idx="4443">
                  <c:v>11.165489986075434</c:v>
                </c:pt>
                <c:pt idx="4444">
                  <c:v>11.165489986075434</c:v>
                </c:pt>
                <c:pt idx="4445">
                  <c:v>11.165489986075434</c:v>
                </c:pt>
                <c:pt idx="4446">
                  <c:v>11.165489986075434</c:v>
                </c:pt>
                <c:pt idx="4447">
                  <c:v>11.165489986075434</c:v>
                </c:pt>
                <c:pt idx="4448">
                  <c:v>11.165489986075434</c:v>
                </c:pt>
                <c:pt idx="4449">
                  <c:v>11.165489986075434</c:v>
                </c:pt>
                <c:pt idx="4450">
                  <c:v>11.165489986075434</c:v>
                </c:pt>
                <c:pt idx="4451">
                  <c:v>11.165489986075434</c:v>
                </c:pt>
                <c:pt idx="4452">
                  <c:v>11.165489986075434</c:v>
                </c:pt>
                <c:pt idx="4453">
                  <c:v>11.165489986075434</c:v>
                </c:pt>
                <c:pt idx="4454">
                  <c:v>11.165489986075434</c:v>
                </c:pt>
                <c:pt idx="4455">
                  <c:v>11.165489986075434</c:v>
                </c:pt>
                <c:pt idx="4456">
                  <c:v>11.165489986075434</c:v>
                </c:pt>
                <c:pt idx="4457">
                  <c:v>11.165489986075434</c:v>
                </c:pt>
                <c:pt idx="4458">
                  <c:v>11.165489986075434</c:v>
                </c:pt>
                <c:pt idx="4459">
                  <c:v>11.165489986075434</c:v>
                </c:pt>
                <c:pt idx="4460">
                  <c:v>11.165489986075434</c:v>
                </c:pt>
                <c:pt idx="4461">
                  <c:v>11.165489986075434</c:v>
                </c:pt>
                <c:pt idx="4462">
                  <c:v>11.165489986075434</c:v>
                </c:pt>
                <c:pt idx="4463">
                  <c:v>11.165489986075434</c:v>
                </c:pt>
                <c:pt idx="4464">
                  <c:v>11.165489986075434</c:v>
                </c:pt>
                <c:pt idx="4465">
                  <c:v>11.165489986075434</c:v>
                </c:pt>
                <c:pt idx="4466">
                  <c:v>11.165489986075434</c:v>
                </c:pt>
                <c:pt idx="4467">
                  <c:v>11.165489986075434</c:v>
                </c:pt>
                <c:pt idx="4468">
                  <c:v>11.165489986075434</c:v>
                </c:pt>
                <c:pt idx="4469">
                  <c:v>11.165489986075434</c:v>
                </c:pt>
                <c:pt idx="4470">
                  <c:v>11.165489986075434</c:v>
                </c:pt>
                <c:pt idx="4471">
                  <c:v>11.165489986075434</c:v>
                </c:pt>
                <c:pt idx="4472">
                  <c:v>11.165489986075434</c:v>
                </c:pt>
                <c:pt idx="4473">
                  <c:v>11.165489986075434</c:v>
                </c:pt>
                <c:pt idx="4474">
                  <c:v>11.165489986075434</c:v>
                </c:pt>
                <c:pt idx="4475">
                  <c:v>11.165489986075434</c:v>
                </c:pt>
                <c:pt idx="4476">
                  <c:v>11.165489986075434</c:v>
                </c:pt>
                <c:pt idx="4477">
                  <c:v>11.165489986075434</c:v>
                </c:pt>
                <c:pt idx="4478">
                  <c:v>11.165489986075434</c:v>
                </c:pt>
                <c:pt idx="4479">
                  <c:v>11.165489986075434</c:v>
                </c:pt>
                <c:pt idx="4480">
                  <c:v>11.165489986075434</c:v>
                </c:pt>
                <c:pt idx="4481">
                  <c:v>11.165489986075434</c:v>
                </c:pt>
                <c:pt idx="4482">
                  <c:v>11.165489986075434</c:v>
                </c:pt>
                <c:pt idx="4483">
                  <c:v>11.165489986075434</c:v>
                </c:pt>
                <c:pt idx="4484">
                  <c:v>11.165489986075434</c:v>
                </c:pt>
                <c:pt idx="4485">
                  <c:v>11.165489986075434</c:v>
                </c:pt>
                <c:pt idx="4486">
                  <c:v>11.165489986075434</c:v>
                </c:pt>
                <c:pt idx="4487">
                  <c:v>11.165489986075434</c:v>
                </c:pt>
                <c:pt idx="4488">
                  <c:v>11.165489986075434</c:v>
                </c:pt>
                <c:pt idx="4489">
                  <c:v>11.165489986075434</c:v>
                </c:pt>
                <c:pt idx="4490">
                  <c:v>11.165489986075434</c:v>
                </c:pt>
                <c:pt idx="4491">
                  <c:v>11.165489986075434</c:v>
                </c:pt>
                <c:pt idx="4492">
                  <c:v>11.165489986075434</c:v>
                </c:pt>
                <c:pt idx="4493">
                  <c:v>11.165489986075434</c:v>
                </c:pt>
                <c:pt idx="4494">
                  <c:v>11.165489986075434</c:v>
                </c:pt>
                <c:pt idx="4495">
                  <c:v>11.165489986075434</c:v>
                </c:pt>
                <c:pt idx="4496">
                  <c:v>11.165489986075434</c:v>
                </c:pt>
                <c:pt idx="4497">
                  <c:v>11.165489986075434</c:v>
                </c:pt>
                <c:pt idx="4498">
                  <c:v>11.165489986075434</c:v>
                </c:pt>
                <c:pt idx="4499">
                  <c:v>11.165489986075434</c:v>
                </c:pt>
                <c:pt idx="4500">
                  <c:v>11.165489986075434</c:v>
                </c:pt>
                <c:pt idx="4501">
                  <c:v>11.165489986075434</c:v>
                </c:pt>
                <c:pt idx="4502">
                  <c:v>11.165489986075434</c:v>
                </c:pt>
                <c:pt idx="4503">
                  <c:v>11.165489986075434</c:v>
                </c:pt>
                <c:pt idx="4504">
                  <c:v>11.165489986075434</c:v>
                </c:pt>
                <c:pt idx="4505">
                  <c:v>11.165489986075434</c:v>
                </c:pt>
                <c:pt idx="4506">
                  <c:v>11.165489986075434</c:v>
                </c:pt>
                <c:pt idx="4507">
                  <c:v>11.165489986075434</c:v>
                </c:pt>
                <c:pt idx="4508">
                  <c:v>11.165489986075434</c:v>
                </c:pt>
                <c:pt idx="4509">
                  <c:v>11.165489986075434</c:v>
                </c:pt>
                <c:pt idx="4510">
                  <c:v>11.165489986075434</c:v>
                </c:pt>
                <c:pt idx="4511">
                  <c:v>11.165489986075434</c:v>
                </c:pt>
                <c:pt idx="4512">
                  <c:v>11.165489986075434</c:v>
                </c:pt>
                <c:pt idx="4513">
                  <c:v>11.165489986075434</c:v>
                </c:pt>
                <c:pt idx="4514">
                  <c:v>11.165489986075434</c:v>
                </c:pt>
                <c:pt idx="4515">
                  <c:v>11.165489986075434</c:v>
                </c:pt>
                <c:pt idx="4516">
                  <c:v>11.165489986075434</c:v>
                </c:pt>
                <c:pt idx="4517">
                  <c:v>11.165489986075434</c:v>
                </c:pt>
                <c:pt idx="4518">
                  <c:v>11.165489986075434</c:v>
                </c:pt>
                <c:pt idx="4519">
                  <c:v>11.165489986075434</c:v>
                </c:pt>
                <c:pt idx="4520">
                  <c:v>11.165489986075434</c:v>
                </c:pt>
                <c:pt idx="4521">
                  <c:v>11.165489986075434</c:v>
                </c:pt>
                <c:pt idx="4522">
                  <c:v>11.165489986075434</c:v>
                </c:pt>
                <c:pt idx="4523">
                  <c:v>11.165489986075434</c:v>
                </c:pt>
                <c:pt idx="4524">
                  <c:v>11.165489986075434</c:v>
                </c:pt>
                <c:pt idx="4525">
                  <c:v>11.165489986075434</c:v>
                </c:pt>
                <c:pt idx="4526">
                  <c:v>11.165489986075434</c:v>
                </c:pt>
                <c:pt idx="4527">
                  <c:v>11.165489986075434</c:v>
                </c:pt>
                <c:pt idx="4528">
                  <c:v>11.165489986075434</c:v>
                </c:pt>
                <c:pt idx="4529">
                  <c:v>11.165489986075434</c:v>
                </c:pt>
                <c:pt idx="4530">
                  <c:v>11.165489986075434</c:v>
                </c:pt>
                <c:pt idx="4531">
                  <c:v>11.165489986075434</c:v>
                </c:pt>
                <c:pt idx="4532">
                  <c:v>11.165489986075434</c:v>
                </c:pt>
                <c:pt idx="4533">
                  <c:v>11.165489986075434</c:v>
                </c:pt>
                <c:pt idx="4534">
                  <c:v>11.165489986075434</c:v>
                </c:pt>
                <c:pt idx="4535">
                  <c:v>11.165489986075434</c:v>
                </c:pt>
                <c:pt idx="4536">
                  <c:v>11.165489986075434</c:v>
                </c:pt>
                <c:pt idx="4537">
                  <c:v>11.165489986075434</c:v>
                </c:pt>
                <c:pt idx="4538">
                  <c:v>11.165489986075434</c:v>
                </c:pt>
                <c:pt idx="4539">
                  <c:v>11.165489986075434</c:v>
                </c:pt>
                <c:pt idx="4540">
                  <c:v>11.165489986075434</c:v>
                </c:pt>
                <c:pt idx="4541">
                  <c:v>11.165489986075434</c:v>
                </c:pt>
                <c:pt idx="4542">
                  <c:v>11.165489986075434</c:v>
                </c:pt>
                <c:pt idx="4543">
                  <c:v>11.165489986075434</c:v>
                </c:pt>
                <c:pt idx="4544">
                  <c:v>11.165489986075434</c:v>
                </c:pt>
                <c:pt idx="4545">
                  <c:v>11.165489986075434</c:v>
                </c:pt>
                <c:pt idx="4546">
                  <c:v>11.165489986075434</c:v>
                </c:pt>
                <c:pt idx="4547">
                  <c:v>11.165489986075434</c:v>
                </c:pt>
                <c:pt idx="4548">
                  <c:v>11.165489986075434</c:v>
                </c:pt>
                <c:pt idx="4549">
                  <c:v>11.165489986075434</c:v>
                </c:pt>
                <c:pt idx="4550">
                  <c:v>11.165489986075434</c:v>
                </c:pt>
                <c:pt idx="4551">
                  <c:v>11.165489986075434</c:v>
                </c:pt>
                <c:pt idx="4552">
                  <c:v>11.165489986075434</c:v>
                </c:pt>
                <c:pt idx="4553">
                  <c:v>11.165489986075434</c:v>
                </c:pt>
                <c:pt idx="4554">
                  <c:v>11.165489986075434</c:v>
                </c:pt>
                <c:pt idx="4555">
                  <c:v>11.165489986075434</c:v>
                </c:pt>
                <c:pt idx="4556">
                  <c:v>11.165489986075434</c:v>
                </c:pt>
                <c:pt idx="4557">
                  <c:v>11.165489986075434</c:v>
                </c:pt>
                <c:pt idx="4558">
                  <c:v>11.165489986075434</c:v>
                </c:pt>
                <c:pt idx="4559">
                  <c:v>11.165489986075434</c:v>
                </c:pt>
                <c:pt idx="4560">
                  <c:v>11.165489986075434</c:v>
                </c:pt>
                <c:pt idx="4561">
                  <c:v>11.165489986075434</c:v>
                </c:pt>
                <c:pt idx="4562">
                  <c:v>11.165489986075434</c:v>
                </c:pt>
                <c:pt idx="4563">
                  <c:v>11.165489986075434</c:v>
                </c:pt>
                <c:pt idx="4564">
                  <c:v>11.165489986075434</c:v>
                </c:pt>
                <c:pt idx="4565">
                  <c:v>11.165489986075434</c:v>
                </c:pt>
                <c:pt idx="4566">
                  <c:v>11.165489986075434</c:v>
                </c:pt>
                <c:pt idx="4567">
                  <c:v>11.165489986075434</c:v>
                </c:pt>
                <c:pt idx="4568">
                  <c:v>11.165489986075434</c:v>
                </c:pt>
                <c:pt idx="4569">
                  <c:v>11.165489986075434</c:v>
                </c:pt>
                <c:pt idx="4570">
                  <c:v>11.165489986075434</c:v>
                </c:pt>
                <c:pt idx="4571">
                  <c:v>11.165489986075434</c:v>
                </c:pt>
                <c:pt idx="4572">
                  <c:v>11.165489986075434</c:v>
                </c:pt>
                <c:pt idx="4573">
                  <c:v>11.165489986075434</c:v>
                </c:pt>
                <c:pt idx="4574">
                  <c:v>11.165489986075434</c:v>
                </c:pt>
                <c:pt idx="4575">
                  <c:v>11.165489986075434</c:v>
                </c:pt>
                <c:pt idx="4576">
                  <c:v>11.165489986075434</c:v>
                </c:pt>
                <c:pt idx="4577">
                  <c:v>11.165489986075434</c:v>
                </c:pt>
                <c:pt idx="4578">
                  <c:v>11.165489986075434</c:v>
                </c:pt>
                <c:pt idx="4579">
                  <c:v>11.165489986075434</c:v>
                </c:pt>
                <c:pt idx="4580">
                  <c:v>11.165489986075434</c:v>
                </c:pt>
                <c:pt idx="4581">
                  <c:v>11.165489986075434</c:v>
                </c:pt>
                <c:pt idx="4582">
                  <c:v>11.165489986075434</c:v>
                </c:pt>
                <c:pt idx="4583">
                  <c:v>11.165489986075434</c:v>
                </c:pt>
                <c:pt idx="4584">
                  <c:v>11.165489986075434</c:v>
                </c:pt>
                <c:pt idx="4585">
                  <c:v>11.165489986075434</c:v>
                </c:pt>
                <c:pt idx="4586">
                  <c:v>11.165489986075434</c:v>
                </c:pt>
                <c:pt idx="4587">
                  <c:v>11.165489986075434</c:v>
                </c:pt>
                <c:pt idx="4588">
                  <c:v>11.165489986075434</c:v>
                </c:pt>
                <c:pt idx="4589">
                  <c:v>11.165489986075434</c:v>
                </c:pt>
                <c:pt idx="4590">
                  <c:v>11.165489986075434</c:v>
                </c:pt>
                <c:pt idx="4591">
                  <c:v>11.165489986075434</c:v>
                </c:pt>
                <c:pt idx="4592">
                  <c:v>11.165489986075434</c:v>
                </c:pt>
                <c:pt idx="4593">
                  <c:v>11.165489986075434</c:v>
                </c:pt>
                <c:pt idx="4594">
                  <c:v>11.165489986075434</c:v>
                </c:pt>
                <c:pt idx="4595">
                  <c:v>11.165489986075434</c:v>
                </c:pt>
                <c:pt idx="4596">
                  <c:v>11.165489986075434</c:v>
                </c:pt>
                <c:pt idx="4597">
                  <c:v>11.165489986075434</c:v>
                </c:pt>
                <c:pt idx="4598">
                  <c:v>11.165489986075434</c:v>
                </c:pt>
                <c:pt idx="4599">
                  <c:v>11.165489986075434</c:v>
                </c:pt>
                <c:pt idx="4600">
                  <c:v>11.165489986075434</c:v>
                </c:pt>
                <c:pt idx="4601">
                  <c:v>11.165489986075434</c:v>
                </c:pt>
                <c:pt idx="4602">
                  <c:v>11.165489986075434</c:v>
                </c:pt>
                <c:pt idx="4603">
                  <c:v>11.165489986075434</c:v>
                </c:pt>
                <c:pt idx="4604">
                  <c:v>11.165489986075434</c:v>
                </c:pt>
                <c:pt idx="4605">
                  <c:v>11.165489986075434</c:v>
                </c:pt>
                <c:pt idx="4606">
                  <c:v>11.165489986075434</c:v>
                </c:pt>
                <c:pt idx="4607">
                  <c:v>11.165489986075434</c:v>
                </c:pt>
                <c:pt idx="4608">
                  <c:v>11.165489986075434</c:v>
                </c:pt>
                <c:pt idx="4609">
                  <c:v>11.165489986075434</c:v>
                </c:pt>
                <c:pt idx="4610">
                  <c:v>11.165489986075434</c:v>
                </c:pt>
                <c:pt idx="4611">
                  <c:v>11.165489986075434</c:v>
                </c:pt>
                <c:pt idx="4612">
                  <c:v>11.165489986075434</c:v>
                </c:pt>
                <c:pt idx="4613">
                  <c:v>11.165489986075434</c:v>
                </c:pt>
                <c:pt idx="4614">
                  <c:v>11.165489986075434</c:v>
                </c:pt>
                <c:pt idx="4615">
                  <c:v>11.165489986075434</c:v>
                </c:pt>
                <c:pt idx="4616">
                  <c:v>11.165489986075434</c:v>
                </c:pt>
                <c:pt idx="4617">
                  <c:v>11.165489986075434</c:v>
                </c:pt>
                <c:pt idx="4618">
                  <c:v>11.165489986075434</c:v>
                </c:pt>
                <c:pt idx="4619">
                  <c:v>11.165489986075434</c:v>
                </c:pt>
                <c:pt idx="4620">
                  <c:v>11.165489986075434</c:v>
                </c:pt>
                <c:pt idx="4621">
                  <c:v>11.165489986075434</c:v>
                </c:pt>
                <c:pt idx="4622">
                  <c:v>11.165489986075434</c:v>
                </c:pt>
                <c:pt idx="4623">
                  <c:v>11.165489986075434</c:v>
                </c:pt>
                <c:pt idx="4624">
                  <c:v>11.165489986075434</c:v>
                </c:pt>
                <c:pt idx="4625">
                  <c:v>11.165489986075434</c:v>
                </c:pt>
                <c:pt idx="4626">
                  <c:v>11.165489986075434</c:v>
                </c:pt>
                <c:pt idx="4627">
                  <c:v>11.165489986075434</c:v>
                </c:pt>
                <c:pt idx="4628">
                  <c:v>11.165489986075434</c:v>
                </c:pt>
                <c:pt idx="4629">
                  <c:v>11.165489986075434</c:v>
                </c:pt>
                <c:pt idx="4630">
                  <c:v>11.165489986075434</c:v>
                </c:pt>
                <c:pt idx="4631">
                  <c:v>11.165489986075434</c:v>
                </c:pt>
                <c:pt idx="4632">
                  <c:v>11.165489986075434</c:v>
                </c:pt>
                <c:pt idx="4633">
                  <c:v>11.165489986075434</c:v>
                </c:pt>
                <c:pt idx="4634">
                  <c:v>11.165489986075434</c:v>
                </c:pt>
                <c:pt idx="4635">
                  <c:v>11.165489986075434</c:v>
                </c:pt>
                <c:pt idx="4636">
                  <c:v>11.165489986075434</c:v>
                </c:pt>
                <c:pt idx="4637">
                  <c:v>11.165489986075434</c:v>
                </c:pt>
                <c:pt idx="4638">
                  <c:v>11.165489986075434</c:v>
                </c:pt>
                <c:pt idx="4639">
                  <c:v>11.165489986075434</c:v>
                </c:pt>
                <c:pt idx="4640">
                  <c:v>11.165489986075434</c:v>
                </c:pt>
                <c:pt idx="4641">
                  <c:v>11.165489986075434</c:v>
                </c:pt>
                <c:pt idx="4642">
                  <c:v>11.165489986075434</c:v>
                </c:pt>
                <c:pt idx="4643">
                  <c:v>11.165489986075434</c:v>
                </c:pt>
                <c:pt idx="4644">
                  <c:v>11.165489986075434</c:v>
                </c:pt>
                <c:pt idx="4645">
                  <c:v>11.165489986075434</c:v>
                </c:pt>
                <c:pt idx="4646">
                  <c:v>11.165489986075434</c:v>
                </c:pt>
                <c:pt idx="4647">
                  <c:v>11.165489986075434</c:v>
                </c:pt>
                <c:pt idx="4648">
                  <c:v>11.165489986075434</c:v>
                </c:pt>
                <c:pt idx="4649">
                  <c:v>11.165489986075434</c:v>
                </c:pt>
                <c:pt idx="4650">
                  <c:v>11.165489986075434</c:v>
                </c:pt>
                <c:pt idx="4651">
                  <c:v>11.165489986075434</c:v>
                </c:pt>
                <c:pt idx="4652">
                  <c:v>11.165489986075434</c:v>
                </c:pt>
                <c:pt idx="4653">
                  <c:v>11.165489986075434</c:v>
                </c:pt>
                <c:pt idx="4654">
                  <c:v>11.165489986075434</c:v>
                </c:pt>
                <c:pt idx="4655">
                  <c:v>11.165489986075434</c:v>
                </c:pt>
                <c:pt idx="4656">
                  <c:v>11.165489986075434</c:v>
                </c:pt>
                <c:pt idx="4657">
                  <c:v>11.165489986075434</c:v>
                </c:pt>
                <c:pt idx="4658">
                  <c:v>11.165489986075434</c:v>
                </c:pt>
                <c:pt idx="4659">
                  <c:v>11.165489986075434</c:v>
                </c:pt>
                <c:pt idx="4660">
                  <c:v>11.165489986075434</c:v>
                </c:pt>
                <c:pt idx="4661">
                  <c:v>11.165489986075434</c:v>
                </c:pt>
                <c:pt idx="4662">
                  <c:v>11.165489986075434</c:v>
                </c:pt>
                <c:pt idx="4663">
                  <c:v>11.165489986075434</c:v>
                </c:pt>
                <c:pt idx="4664">
                  <c:v>11.165489986075434</c:v>
                </c:pt>
                <c:pt idx="4665">
                  <c:v>11.165489986075434</c:v>
                </c:pt>
                <c:pt idx="4666">
                  <c:v>11.165489986075434</c:v>
                </c:pt>
                <c:pt idx="4667">
                  <c:v>11.165489986075434</c:v>
                </c:pt>
                <c:pt idx="4668">
                  <c:v>11.165489986075434</c:v>
                </c:pt>
                <c:pt idx="4669">
                  <c:v>11.165489986075434</c:v>
                </c:pt>
                <c:pt idx="4670">
                  <c:v>11.165489986075434</c:v>
                </c:pt>
                <c:pt idx="4671">
                  <c:v>11.165489986075434</c:v>
                </c:pt>
                <c:pt idx="4672">
                  <c:v>11.165489986075434</c:v>
                </c:pt>
                <c:pt idx="4673">
                  <c:v>11.165489986075434</c:v>
                </c:pt>
                <c:pt idx="4674">
                  <c:v>11.165489986075434</c:v>
                </c:pt>
                <c:pt idx="4675">
                  <c:v>11.165489986075434</c:v>
                </c:pt>
                <c:pt idx="4676">
                  <c:v>11.165489986075434</c:v>
                </c:pt>
                <c:pt idx="4677">
                  <c:v>11.165489986075434</c:v>
                </c:pt>
                <c:pt idx="4678">
                  <c:v>11.165489986075434</c:v>
                </c:pt>
                <c:pt idx="4679">
                  <c:v>11.165489986075434</c:v>
                </c:pt>
                <c:pt idx="4680">
                  <c:v>11.165489986075434</c:v>
                </c:pt>
                <c:pt idx="4681">
                  <c:v>11.165489986075434</c:v>
                </c:pt>
                <c:pt idx="4682">
                  <c:v>11.165489986075434</c:v>
                </c:pt>
                <c:pt idx="4683">
                  <c:v>11.165489986075434</c:v>
                </c:pt>
                <c:pt idx="4684">
                  <c:v>11.165489986075434</c:v>
                </c:pt>
                <c:pt idx="4685">
                  <c:v>11.165489986075434</c:v>
                </c:pt>
                <c:pt idx="4686">
                  <c:v>11.165489986075434</c:v>
                </c:pt>
                <c:pt idx="4687">
                  <c:v>11.165489986075434</c:v>
                </c:pt>
                <c:pt idx="4688">
                  <c:v>11.165489986075434</c:v>
                </c:pt>
                <c:pt idx="4689">
                  <c:v>11.165489986075434</c:v>
                </c:pt>
                <c:pt idx="4690">
                  <c:v>11.165489986075434</c:v>
                </c:pt>
                <c:pt idx="4691">
                  <c:v>11.165489986075434</c:v>
                </c:pt>
                <c:pt idx="4692">
                  <c:v>11.165489986075434</c:v>
                </c:pt>
                <c:pt idx="4693">
                  <c:v>11.165489986075434</c:v>
                </c:pt>
                <c:pt idx="4694">
                  <c:v>11.165489986075434</c:v>
                </c:pt>
                <c:pt idx="4695">
                  <c:v>11.165489986075434</c:v>
                </c:pt>
                <c:pt idx="4696">
                  <c:v>11.165489986075434</c:v>
                </c:pt>
                <c:pt idx="4697">
                  <c:v>11.165489986075434</c:v>
                </c:pt>
                <c:pt idx="4698">
                  <c:v>11.165489986075434</c:v>
                </c:pt>
                <c:pt idx="4699">
                  <c:v>11.165489986075434</c:v>
                </c:pt>
                <c:pt idx="4700">
                  <c:v>11.165489986075434</c:v>
                </c:pt>
                <c:pt idx="4701">
                  <c:v>11.165489986075434</c:v>
                </c:pt>
                <c:pt idx="4702">
                  <c:v>11.165489986075434</c:v>
                </c:pt>
                <c:pt idx="4703">
                  <c:v>11.165489986075434</c:v>
                </c:pt>
                <c:pt idx="4704">
                  <c:v>11.165489986075434</c:v>
                </c:pt>
                <c:pt idx="4705">
                  <c:v>11.165489986075434</c:v>
                </c:pt>
                <c:pt idx="4706">
                  <c:v>11.165489986075434</c:v>
                </c:pt>
                <c:pt idx="4707">
                  <c:v>11.165489986075434</c:v>
                </c:pt>
                <c:pt idx="4708">
                  <c:v>11.165489986075434</c:v>
                </c:pt>
                <c:pt idx="4709">
                  <c:v>11.165489986075434</c:v>
                </c:pt>
                <c:pt idx="4710">
                  <c:v>11.165489986075434</c:v>
                </c:pt>
                <c:pt idx="4711">
                  <c:v>11.165489986075434</c:v>
                </c:pt>
                <c:pt idx="4712">
                  <c:v>11.165489986075434</c:v>
                </c:pt>
                <c:pt idx="4713">
                  <c:v>11.165489986075434</c:v>
                </c:pt>
                <c:pt idx="4714">
                  <c:v>11.165489986075434</c:v>
                </c:pt>
                <c:pt idx="4715">
                  <c:v>11.165489986075434</c:v>
                </c:pt>
                <c:pt idx="4716">
                  <c:v>11.165489986075434</c:v>
                </c:pt>
                <c:pt idx="4717">
                  <c:v>11.165489986075434</c:v>
                </c:pt>
                <c:pt idx="4718">
                  <c:v>11.165489986075434</c:v>
                </c:pt>
                <c:pt idx="4719">
                  <c:v>11.165489986075434</c:v>
                </c:pt>
                <c:pt idx="4720">
                  <c:v>11.165489986075434</c:v>
                </c:pt>
                <c:pt idx="4721">
                  <c:v>11.165489986075434</c:v>
                </c:pt>
                <c:pt idx="4722">
                  <c:v>11.165489986075434</c:v>
                </c:pt>
                <c:pt idx="4723">
                  <c:v>11.165489986075434</c:v>
                </c:pt>
                <c:pt idx="4724">
                  <c:v>11.165489986075434</c:v>
                </c:pt>
                <c:pt idx="4725">
                  <c:v>11.165489986075434</c:v>
                </c:pt>
                <c:pt idx="4726">
                  <c:v>11.165489986075434</c:v>
                </c:pt>
                <c:pt idx="4727">
                  <c:v>11.165489986075434</c:v>
                </c:pt>
                <c:pt idx="4728">
                  <c:v>11.165489986075434</c:v>
                </c:pt>
                <c:pt idx="4729">
                  <c:v>11.165489986075434</c:v>
                </c:pt>
                <c:pt idx="4730">
                  <c:v>11.165489986075434</c:v>
                </c:pt>
                <c:pt idx="4731">
                  <c:v>11.165489986075434</c:v>
                </c:pt>
                <c:pt idx="4732">
                  <c:v>11.165489986075434</c:v>
                </c:pt>
                <c:pt idx="4733">
                  <c:v>11.165489986075434</c:v>
                </c:pt>
                <c:pt idx="4734">
                  <c:v>11.165489986075434</c:v>
                </c:pt>
                <c:pt idx="4735">
                  <c:v>11.165489986075434</c:v>
                </c:pt>
                <c:pt idx="4736">
                  <c:v>11.165489986075434</c:v>
                </c:pt>
                <c:pt idx="4737">
                  <c:v>11.165489986075434</c:v>
                </c:pt>
                <c:pt idx="4738">
                  <c:v>11.165489986075434</c:v>
                </c:pt>
                <c:pt idx="4739">
                  <c:v>11.165489986075434</c:v>
                </c:pt>
                <c:pt idx="4740">
                  <c:v>11.165489986075434</c:v>
                </c:pt>
                <c:pt idx="4741">
                  <c:v>11.165489986075434</c:v>
                </c:pt>
                <c:pt idx="4742">
                  <c:v>11.165489986075434</c:v>
                </c:pt>
                <c:pt idx="4743">
                  <c:v>11.165489986075434</c:v>
                </c:pt>
                <c:pt idx="4744">
                  <c:v>11.165489986075434</c:v>
                </c:pt>
                <c:pt idx="4745">
                  <c:v>11.165489986075434</c:v>
                </c:pt>
                <c:pt idx="4746">
                  <c:v>11.165489986075434</c:v>
                </c:pt>
                <c:pt idx="4747">
                  <c:v>11.165489986075434</c:v>
                </c:pt>
                <c:pt idx="4748">
                  <c:v>11.165489986075434</c:v>
                </c:pt>
                <c:pt idx="4749">
                  <c:v>11.165489986075434</c:v>
                </c:pt>
                <c:pt idx="4750">
                  <c:v>11.165489986075434</c:v>
                </c:pt>
                <c:pt idx="4751">
                  <c:v>11.165489986075434</c:v>
                </c:pt>
                <c:pt idx="4752">
                  <c:v>11.165489986075434</c:v>
                </c:pt>
                <c:pt idx="4753">
                  <c:v>11.165489986075434</c:v>
                </c:pt>
                <c:pt idx="4754">
                  <c:v>11.165489986075434</c:v>
                </c:pt>
                <c:pt idx="4755">
                  <c:v>11.165489986075434</c:v>
                </c:pt>
                <c:pt idx="4756">
                  <c:v>11.165489986075434</c:v>
                </c:pt>
                <c:pt idx="4757">
                  <c:v>11.165489986075434</c:v>
                </c:pt>
                <c:pt idx="4758">
                  <c:v>11.165489986075434</c:v>
                </c:pt>
                <c:pt idx="4759">
                  <c:v>11.165489986075434</c:v>
                </c:pt>
                <c:pt idx="4760">
                  <c:v>11.165489986075434</c:v>
                </c:pt>
                <c:pt idx="4761">
                  <c:v>11.165489986075434</c:v>
                </c:pt>
                <c:pt idx="4762">
                  <c:v>11.165489986075434</c:v>
                </c:pt>
                <c:pt idx="4763">
                  <c:v>11.165489986075434</c:v>
                </c:pt>
                <c:pt idx="4764">
                  <c:v>11.165489986075434</c:v>
                </c:pt>
                <c:pt idx="4765">
                  <c:v>11.165489986075434</c:v>
                </c:pt>
                <c:pt idx="4766">
                  <c:v>11.165489986075434</c:v>
                </c:pt>
                <c:pt idx="4767">
                  <c:v>11.165489986075434</c:v>
                </c:pt>
                <c:pt idx="4768">
                  <c:v>11.165489986075434</c:v>
                </c:pt>
                <c:pt idx="4769">
                  <c:v>11.165489986075434</c:v>
                </c:pt>
                <c:pt idx="4770">
                  <c:v>11.165489986075434</c:v>
                </c:pt>
                <c:pt idx="4771">
                  <c:v>11.165489986075434</c:v>
                </c:pt>
                <c:pt idx="4772">
                  <c:v>11.165489986075434</c:v>
                </c:pt>
                <c:pt idx="4773">
                  <c:v>11.165489986075434</c:v>
                </c:pt>
                <c:pt idx="4774">
                  <c:v>11.165489986075434</c:v>
                </c:pt>
                <c:pt idx="4775">
                  <c:v>11.165489986075434</c:v>
                </c:pt>
                <c:pt idx="4776">
                  <c:v>11.165489986075434</c:v>
                </c:pt>
                <c:pt idx="4777">
                  <c:v>11.165489986075434</c:v>
                </c:pt>
                <c:pt idx="4778">
                  <c:v>11.165489986075434</c:v>
                </c:pt>
                <c:pt idx="4779">
                  <c:v>11.165489986075434</c:v>
                </c:pt>
                <c:pt idx="4780">
                  <c:v>11.165489986075434</c:v>
                </c:pt>
                <c:pt idx="4781">
                  <c:v>11.165489986075434</c:v>
                </c:pt>
                <c:pt idx="4782">
                  <c:v>11.165489986075434</c:v>
                </c:pt>
                <c:pt idx="4783">
                  <c:v>11.165489986075434</c:v>
                </c:pt>
                <c:pt idx="4784">
                  <c:v>11.165489986075434</c:v>
                </c:pt>
                <c:pt idx="4785">
                  <c:v>11.165489986075434</c:v>
                </c:pt>
                <c:pt idx="4786">
                  <c:v>11.165489986075434</c:v>
                </c:pt>
                <c:pt idx="4787">
                  <c:v>11.165489986075434</c:v>
                </c:pt>
                <c:pt idx="4788">
                  <c:v>11.165489986075434</c:v>
                </c:pt>
                <c:pt idx="4789">
                  <c:v>11.165489986075434</c:v>
                </c:pt>
                <c:pt idx="4790">
                  <c:v>11.165489986075434</c:v>
                </c:pt>
                <c:pt idx="4791">
                  <c:v>11.165489986075434</c:v>
                </c:pt>
                <c:pt idx="4792">
                  <c:v>11.165489986075434</c:v>
                </c:pt>
                <c:pt idx="4793">
                  <c:v>11.165489986075434</c:v>
                </c:pt>
                <c:pt idx="4794">
                  <c:v>11.165489986075434</c:v>
                </c:pt>
                <c:pt idx="4795">
                  <c:v>11.165489986075434</c:v>
                </c:pt>
                <c:pt idx="4796">
                  <c:v>11.165489986075434</c:v>
                </c:pt>
                <c:pt idx="4797">
                  <c:v>11.165489986075434</c:v>
                </c:pt>
                <c:pt idx="4798">
                  <c:v>11.165489986075434</c:v>
                </c:pt>
                <c:pt idx="4799">
                  <c:v>11.165489986075434</c:v>
                </c:pt>
                <c:pt idx="4800">
                  <c:v>11.165489986075434</c:v>
                </c:pt>
                <c:pt idx="4801">
                  <c:v>11.165489986075434</c:v>
                </c:pt>
                <c:pt idx="4802">
                  <c:v>11.165489986075434</c:v>
                </c:pt>
                <c:pt idx="4803">
                  <c:v>11.165489986075434</c:v>
                </c:pt>
                <c:pt idx="4804">
                  <c:v>11.165489986075434</c:v>
                </c:pt>
                <c:pt idx="4805">
                  <c:v>11.165489986075434</c:v>
                </c:pt>
                <c:pt idx="4806">
                  <c:v>11.165489986075434</c:v>
                </c:pt>
                <c:pt idx="4807">
                  <c:v>11.165489986075434</c:v>
                </c:pt>
                <c:pt idx="4808">
                  <c:v>11.165489986075434</c:v>
                </c:pt>
                <c:pt idx="4809">
                  <c:v>11.165489986075434</c:v>
                </c:pt>
                <c:pt idx="4810">
                  <c:v>11.165489986075434</c:v>
                </c:pt>
                <c:pt idx="4811">
                  <c:v>11.165489986075434</c:v>
                </c:pt>
                <c:pt idx="4812">
                  <c:v>11.165489986075434</c:v>
                </c:pt>
                <c:pt idx="4813">
                  <c:v>11.165489986075434</c:v>
                </c:pt>
                <c:pt idx="4814">
                  <c:v>11.165489986075434</c:v>
                </c:pt>
                <c:pt idx="4815">
                  <c:v>11.165489986075434</c:v>
                </c:pt>
                <c:pt idx="4816">
                  <c:v>11.165489986075434</c:v>
                </c:pt>
                <c:pt idx="4817">
                  <c:v>11.165489986075434</c:v>
                </c:pt>
                <c:pt idx="4818">
                  <c:v>11.165489986075434</c:v>
                </c:pt>
                <c:pt idx="4819">
                  <c:v>11.165489986075434</c:v>
                </c:pt>
                <c:pt idx="4820">
                  <c:v>11.165489986075434</c:v>
                </c:pt>
                <c:pt idx="4821">
                  <c:v>11.165489986075434</c:v>
                </c:pt>
                <c:pt idx="4822">
                  <c:v>11.165489986075434</c:v>
                </c:pt>
                <c:pt idx="4823">
                  <c:v>11.165489986075434</c:v>
                </c:pt>
                <c:pt idx="4824">
                  <c:v>11.165489986075434</c:v>
                </c:pt>
                <c:pt idx="4825">
                  <c:v>11.165489986075434</c:v>
                </c:pt>
                <c:pt idx="4826">
                  <c:v>11.165489986075434</c:v>
                </c:pt>
                <c:pt idx="4827">
                  <c:v>11.165489986075434</c:v>
                </c:pt>
                <c:pt idx="4828">
                  <c:v>11.165489986075434</c:v>
                </c:pt>
                <c:pt idx="4829">
                  <c:v>11.165489986075434</c:v>
                </c:pt>
                <c:pt idx="4830">
                  <c:v>11.165489986075434</c:v>
                </c:pt>
                <c:pt idx="4831">
                  <c:v>11.165489986075434</c:v>
                </c:pt>
                <c:pt idx="4832">
                  <c:v>11.165489986075434</c:v>
                </c:pt>
                <c:pt idx="4833">
                  <c:v>11.165489986075434</c:v>
                </c:pt>
                <c:pt idx="4834">
                  <c:v>11.165489986075434</c:v>
                </c:pt>
                <c:pt idx="4835">
                  <c:v>11.165489986075434</c:v>
                </c:pt>
                <c:pt idx="4836">
                  <c:v>11.165489986075434</c:v>
                </c:pt>
                <c:pt idx="4837">
                  <c:v>11.165489986075434</c:v>
                </c:pt>
                <c:pt idx="4838">
                  <c:v>11.165489986075434</c:v>
                </c:pt>
                <c:pt idx="4839">
                  <c:v>11.165489986075434</c:v>
                </c:pt>
                <c:pt idx="4840">
                  <c:v>11.165489986075434</c:v>
                </c:pt>
                <c:pt idx="4841">
                  <c:v>11.165489986075434</c:v>
                </c:pt>
                <c:pt idx="4842">
                  <c:v>11.165489986075434</c:v>
                </c:pt>
                <c:pt idx="4843">
                  <c:v>11.165489986075434</c:v>
                </c:pt>
                <c:pt idx="4844">
                  <c:v>11.165489986075434</c:v>
                </c:pt>
                <c:pt idx="4845">
                  <c:v>11.165489986075434</c:v>
                </c:pt>
                <c:pt idx="4846">
                  <c:v>11.165489986075434</c:v>
                </c:pt>
                <c:pt idx="4847">
                  <c:v>11.165489986075434</c:v>
                </c:pt>
                <c:pt idx="4848">
                  <c:v>11.165489986075434</c:v>
                </c:pt>
                <c:pt idx="4849">
                  <c:v>11.165489986075434</c:v>
                </c:pt>
                <c:pt idx="4850">
                  <c:v>11.165489986075434</c:v>
                </c:pt>
                <c:pt idx="4851">
                  <c:v>11.165489986075434</c:v>
                </c:pt>
                <c:pt idx="4852">
                  <c:v>11.165489986075434</c:v>
                </c:pt>
                <c:pt idx="4853">
                  <c:v>11.165489986075434</c:v>
                </c:pt>
                <c:pt idx="4854">
                  <c:v>11.165489986075434</c:v>
                </c:pt>
                <c:pt idx="4855">
                  <c:v>11.165489986075434</c:v>
                </c:pt>
                <c:pt idx="4856">
                  <c:v>11.165489986075434</c:v>
                </c:pt>
                <c:pt idx="4857">
                  <c:v>11.165489986075434</c:v>
                </c:pt>
                <c:pt idx="4858">
                  <c:v>11.165489986075434</c:v>
                </c:pt>
                <c:pt idx="4859">
                  <c:v>11.165489986075434</c:v>
                </c:pt>
                <c:pt idx="4860">
                  <c:v>11.165489986075434</c:v>
                </c:pt>
                <c:pt idx="4861">
                  <c:v>11.165489986075434</c:v>
                </c:pt>
                <c:pt idx="4862">
                  <c:v>11.165489986075434</c:v>
                </c:pt>
                <c:pt idx="4863">
                  <c:v>11.165489986075434</c:v>
                </c:pt>
                <c:pt idx="4864">
                  <c:v>11.165489986075434</c:v>
                </c:pt>
                <c:pt idx="4865">
                  <c:v>11.165489986075434</c:v>
                </c:pt>
                <c:pt idx="4866">
                  <c:v>11.165489986075434</c:v>
                </c:pt>
                <c:pt idx="4867">
                  <c:v>11.165489986075434</c:v>
                </c:pt>
                <c:pt idx="4868">
                  <c:v>11.165489986075434</c:v>
                </c:pt>
                <c:pt idx="4869">
                  <c:v>11.165489986075434</c:v>
                </c:pt>
                <c:pt idx="4870">
                  <c:v>11.165489986075434</c:v>
                </c:pt>
                <c:pt idx="4871">
                  <c:v>11.165489986075434</c:v>
                </c:pt>
                <c:pt idx="4872">
                  <c:v>11.165489986075434</c:v>
                </c:pt>
                <c:pt idx="4873">
                  <c:v>11.165489986075434</c:v>
                </c:pt>
                <c:pt idx="4874">
                  <c:v>11.165489986075434</c:v>
                </c:pt>
                <c:pt idx="4875">
                  <c:v>11.165489986075434</c:v>
                </c:pt>
                <c:pt idx="4876">
                  <c:v>11.165489986075434</c:v>
                </c:pt>
                <c:pt idx="4877">
                  <c:v>11.165489986075434</c:v>
                </c:pt>
                <c:pt idx="4878">
                  <c:v>11.165489986075434</c:v>
                </c:pt>
                <c:pt idx="4879">
                  <c:v>11.165489986075434</c:v>
                </c:pt>
                <c:pt idx="4880">
                  <c:v>11.165489986075434</c:v>
                </c:pt>
                <c:pt idx="4881">
                  <c:v>11.165489986075434</c:v>
                </c:pt>
                <c:pt idx="4882">
                  <c:v>11.165489986075434</c:v>
                </c:pt>
                <c:pt idx="4883">
                  <c:v>11.165489986075434</c:v>
                </c:pt>
                <c:pt idx="4884">
                  <c:v>11.165489986075434</c:v>
                </c:pt>
                <c:pt idx="4885">
                  <c:v>11.165489986075434</c:v>
                </c:pt>
                <c:pt idx="4886">
                  <c:v>11.165489986075434</c:v>
                </c:pt>
                <c:pt idx="4887">
                  <c:v>11.165489986075434</c:v>
                </c:pt>
                <c:pt idx="4888">
                  <c:v>11.165489986075434</c:v>
                </c:pt>
                <c:pt idx="4889">
                  <c:v>11.165489986075434</c:v>
                </c:pt>
                <c:pt idx="4890">
                  <c:v>11.165489986075434</c:v>
                </c:pt>
                <c:pt idx="4891">
                  <c:v>11.165489986075434</c:v>
                </c:pt>
                <c:pt idx="4892">
                  <c:v>11.165489986075434</c:v>
                </c:pt>
                <c:pt idx="4893">
                  <c:v>11.165489986075434</c:v>
                </c:pt>
                <c:pt idx="4894">
                  <c:v>11.165489986075434</c:v>
                </c:pt>
                <c:pt idx="4895">
                  <c:v>11.165489986075434</c:v>
                </c:pt>
                <c:pt idx="4896">
                  <c:v>11.165489986075434</c:v>
                </c:pt>
                <c:pt idx="4897">
                  <c:v>11.165489986075434</c:v>
                </c:pt>
                <c:pt idx="4898">
                  <c:v>11.165489986075434</c:v>
                </c:pt>
                <c:pt idx="4899">
                  <c:v>11.165489986075434</c:v>
                </c:pt>
                <c:pt idx="4900">
                  <c:v>11.165489986075434</c:v>
                </c:pt>
                <c:pt idx="4901">
                  <c:v>11.165489986075434</c:v>
                </c:pt>
                <c:pt idx="4902">
                  <c:v>11.165489986075434</c:v>
                </c:pt>
                <c:pt idx="4903">
                  <c:v>11.165489986075434</c:v>
                </c:pt>
                <c:pt idx="4904">
                  <c:v>11.165489986075434</c:v>
                </c:pt>
                <c:pt idx="4905">
                  <c:v>11.165489986075434</c:v>
                </c:pt>
                <c:pt idx="4906">
                  <c:v>11.165489986075434</c:v>
                </c:pt>
                <c:pt idx="4907">
                  <c:v>11.165489986075434</c:v>
                </c:pt>
                <c:pt idx="4908">
                  <c:v>11.165489986075434</c:v>
                </c:pt>
                <c:pt idx="4909">
                  <c:v>11.165489986075434</c:v>
                </c:pt>
                <c:pt idx="4910">
                  <c:v>11.165489986075434</c:v>
                </c:pt>
                <c:pt idx="4911">
                  <c:v>11.165489986075434</c:v>
                </c:pt>
                <c:pt idx="4912">
                  <c:v>11.165489986075434</c:v>
                </c:pt>
                <c:pt idx="4913">
                  <c:v>11.165489986075434</c:v>
                </c:pt>
                <c:pt idx="4914">
                  <c:v>11.165489986075434</c:v>
                </c:pt>
                <c:pt idx="4915">
                  <c:v>11.165489986075434</c:v>
                </c:pt>
                <c:pt idx="4916">
                  <c:v>11.165489986075434</c:v>
                </c:pt>
                <c:pt idx="4917">
                  <c:v>11.165489986075434</c:v>
                </c:pt>
                <c:pt idx="4918">
                  <c:v>11.165489986075434</c:v>
                </c:pt>
                <c:pt idx="4919">
                  <c:v>11.165489986075434</c:v>
                </c:pt>
                <c:pt idx="4920">
                  <c:v>11.165489986075434</c:v>
                </c:pt>
                <c:pt idx="4921">
                  <c:v>11.165489986075434</c:v>
                </c:pt>
                <c:pt idx="4922">
                  <c:v>11.165489986075434</c:v>
                </c:pt>
                <c:pt idx="4923">
                  <c:v>11.165489986075434</c:v>
                </c:pt>
                <c:pt idx="4924">
                  <c:v>11.165489986075434</c:v>
                </c:pt>
                <c:pt idx="4925">
                  <c:v>11.165489986075434</c:v>
                </c:pt>
                <c:pt idx="4926">
                  <c:v>11.165489986075434</c:v>
                </c:pt>
                <c:pt idx="4927">
                  <c:v>11.165489986075434</c:v>
                </c:pt>
                <c:pt idx="4928">
                  <c:v>11.165489986075434</c:v>
                </c:pt>
                <c:pt idx="4929">
                  <c:v>11.165489986075434</c:v>
                </c:pt>
                <c:pt idx="4930">
                  <c:v>11.165489986075434</c:v>
                </c:pt>
                <c:pt idx="4931">
                  <c:v>11.165489986075434</c:v>
                </c:pt>
                <c:pt idx="4932">
                  <c:v>11.165489986075434</c:v>
                </c:pt>
                <c:pt idx="4933">
                  <c:v>11.165489986075434</c:v>
                </c:pt>
                <c:pt idx="4934">
                  <c:v>11.165489986075434</c:v>
                </c:pt>
                <c:pt idx="4935">
                  <c:v>11.165489986075434</c:v>
                </c:pt>
                <c:pt idx="4936">
                  <c:v>11.165489986075434</c:v>
                </c:pt>
                <c:pt idx="4937">
                  <c:v>11.165489986075434</c:v>
                </c:pt>
                <c:pt idx="4938">
                  <c:v>11.165489986075434</c:v>
                </c:pt>
                <c:pt idx="4939">
                  <c:v>11.165489986075434</c:v>
                </c:pt>
                <c:pt idx="4940">
                  <c:v>11.165489986075434</c:v>
                </c:pt>
                <c:pt idx="4941">
                  <c:v>11.165489986075434</c:v>
                </c:pt>
                <c:pt idx="4942">
                  <c:v>11.165489986075434</c:v>
                </c:pt>
                <c:pt idx="4943">
                  <c:v>11.165489986075434</c:v>
                </c:pt>
                <c:pt idx="4944">
                  <c:v>11.165489986075434</c:v>
                </c:pt>
                <c:pt idx="4945">
                  <c:v>11.165489986075434</c:v>
                </c:pt>
                <c:pt idx="4946">
                  <c:v>11.165489986075434</c:v>
                </c:pt>
                <c:pt idx="4947">
                  <c:v>11.165489986075434</c:v>
                </c:pt>
                <c:pt idx="4948">
                  <c:v>11.165489986075434</c:v>
                </c:pt>
                <c:pt idx="4949">
                  <c:v>11.165489986075434</c:v>
                </c:pt>
                <c:pt idx="4950">
                  <c:v>11.165489986075434</c:v>
                </c:pt>
                <c:pt idx="4951">
                  <c:v>11.165489986075434</c:v>
                </c:pt>
                <c:pt idx="4952">
                  <c:v>11.165489986075434</c:v>
                </c:pt>
                <c:pt idx="4953">
                  <c:v>11.165489986075434</c:v>
                </c:pt>
                <c:pt idx="4954">
                  <c:v>11.165489986075434</c:v>
                </c:pt>
                <c:pt idx="4955">
                  <c:v>11.165489986075434</c:v>
                </c:pt>
                <c:pt idx="4956">
                  <c:v>11.165489986075434</c:v>
                </c:pt>
                <c:pt idx="4957">
                  <c:v>11.165489986075434</c:v>
                </c:pt>
                <c:pt idx="4958">
                  <c:v>11.165489986075434</c:v>
                </c:pt>
                <c:pt idx="4959">
                  <c:v>11.165489986075434</c:v>
                </c:pt>
                <c:pt idx="4960">
                  <c:v>11.165489986075434</c:v>
                </c:pt>
                <c:pt idx="4961">
                  <c:v>11.165489986075434</c:v>
                </c:pt>
                <c:pt idx="4962">
                  <c:v>11.165489986075434</c:v>
                </c:pt>
                <c:pt idx="4963">
                  <c:v>11.165489986075434</c:v>
                </c:pt>
                <c:pt idx="4964">
                  <c:v>11.165489986075434</c:v>
                </c:pt>
                <c:pt idx="4965">
                  <c:v>11.165489986075434</c:v>
                </c:pt>
                <c:pt idx="4966">
                  <c:v>11.165489986075434</c:v>
                </c:pt>
                <c:pt idx="4967">
                  <c:v>11.165489986075434</c:v>
                </c:pt>
                <c:pt idx="4968">
                  <c:v>11.165489986075434</c:v>
                </c:pt>
                <c:pt idx="4969">
                  <c:v>11.165489986075434</c:v>
                </c:pt>
                <c:pt idx="4970">
                  <c:v>11.165489986075434</c:v>
                </c:pt>
                <c:pt idx="4971">
                  <c:v>11.165489986075434</c:v>
                </c:pt>
                <c:pt idx="4972">
                  <c:v>11.165489986075434</c:v>
                </c:pt>
                <c:pt idx="4973">
                  <c:v>11.165489986075434</c:v>
                </c:pt>
                <c:pt idx="4974">
                  <c:v>11.165489986075434</c:v>
                </c:pt>
                <c:pt idx="4975">
                  <c:v>11.165489986075434</c:v>
                </c:pt>
                <c:pt idx="4976">
                  <c:v>11.165489986075434</c:v>
                </c:pt>
                <c:pt idx="4977">
                  <c:v>11.165489986075434</c:v>
                </c:pt>
                <c:pt idx="4978">
                  <c:v>11.165489986075434</c:v>
                </c:pt>
                <c:pt idx="4979">
                  <c:v>11.165489986075434</c:v>
                </c:pt>
                <c:pt idx="4980">
                  <c:v>11.165489986075434</c:v>
                </c:pt>
                <c:pt idx="4981">
                  <c:v>11.165489986075434</c:v>
                </c:pt>
                <c:pt idx="4982">
                  <c:v>11.165489986075434</c:v>
                </c:pt>
                <c:pt idx="4983">
                  <c:v>11.165489986075434</c:v>
                </c:pt>
                <c:pt idx="4984">
                  <c:v>11.165489986075434</c:v>
                </c:pt>
                <c:pt idx="4985">
                  <c:v>11.165489986075434</c:v>
                </c:pt>
                <c:pt idx="4986">
                  <c:v>11.165489986075434</c:v>
                </c:pt>
                <c:pt idx="4987">
                  <c:v>11.165489986075434</c:v>
                </c:pt>
                <c:pt idx="4988">
                  <c:v>11.165489986075434</c:v>
                </c:pt>
                <c:pt idx="4989">
                  <c:v>11.165489986075434</c:v>
                </c:pt>
                <c:pt idx="4990">
                  <c:v>11.165489986075434</c:v>
                </c:pt>
                <c:pt idx="4991">
                  <c:v>11.165489986075434</c:v>
                </c:pt>
                <c:pt idx="4992">
                  <c:v>11.165489986075434</c:v>
                </c:pt>
                <c:pt idx="4993">
                  <c:v>11.165489986075434</c:v>
                </c:pt>
                <c:pt idx="4994">
                  <c:v>11.165489986075434</c:v>
                </c:pt>
                <c:pt idx="4995">
                  <c:v>11.165489986075434</c:v>
                </c:pt>
                <c:pt idx="4996">
                  <c:v>11.165489986075434</c:v>
                </c:pt>
                <c:pt idx="4997">
                  <c:v>11.165489986075434</c:v>
                </c:pt>
                <c:pt idx="4998">
                  <c:v>11.165489986075434</c:v>
                </c:pt>
                <c:pt idx="4999">
                  <c:v>11.165489986075434</c:v>
                </c:pt>
                <c:pt idx="5000">
                  <c:v>11.165489986075434</c:v>
                </c:pt>
                <c:pt idx="5001">
                  <c:v>11.165489986075434</c:v>
                </c:pt>
                <c:pt idx="5002">
                  <c:v>11.165489986075434</c:v>
                </c:pt>
                <c:pt idx="5003">
                  <c:v>11.165489986075434</c:v>
                </c:pt>
                <c:pt idx="5004">
                  <c:v>11.165489986075434</c:v>
                </c:pt>
                <c:pt idx="5005">
                  <c:v>11.165489986075434</c:v>
                </c:pt>
                <c:pt idx="5006">
                  <c:v>11.165489986075434</c:v>
                </c:pt>
                <c:pt idx="5007">
                  <c:v>11.165489986075434</c:v>
                </c:pt>
                <c:pt idx="5008">
                  <c:v>11.165489986075434</c:v>
                </c:pt>
                <c:pt idx="5009">
                  <c:v>11.165489986075434</c:v>
                </c:pt>
                <c:pt idx="5010">
                  <c:v>11.165489986075434</c:v>
                </c:pt>
                <c:pt idx="5011">
                  <c:v>11.165489986075434</c:v>
                </c:pt>
                <c:pt idx="5012">
                  <c:v>11.165489986075434</c:v>
                </c:pt>
                <c:pt idx="5013">
                  <c:v>11.165489986075434</c:v>
                </c:pt>
                <c:pt idx="5014">
                  <c:v>11.165489986075434</c:v>
                </c:pt>
                <c:pt idx="5015">
                  <c:v>11.165489986075434</c:v>
                </c:pt>
                <c:pt idx="5016">
                  <c:v>11.165489986075434</c:v>
                </c:pt>
                <c:pt idx="5017">
                  <c:v>11.165489986075434</c:v>
                </c:pt>
                <c:pt idx="5018">
                  <c:v>11.165489986075434</c:v>
                </c:pt>
                <c:pt idx="5019">
                  <c:v>11.165489986075434</c:v>
                </c:pt>
                <c:pt idx="5020">
                  <c:v>11.165489986075434</c:v>
                </c:pt>
                <c:pt idx="5021">
                  <c:v>11.165489986075434</c:v>
                </c:pt>
                <c:pt idx="5022">
                  <c:v>11.165489986075434</c:v>
                </c:pt>
                <c:pt idx="5023">
                  <c:v>11.165489986075434</c:v>
                </c:pt>
                <c:pt idx="5024">
                  <c:v>11.165489986075434</c:v>
                </c:pt>
                <c:pt idx="5025">
                  <c:v>11.165489986075434</c:v>
                </c:pt>
                <c:pt idx="5026">
                  <c:v>11.165489986075434</c:v>
                </c:pt>
                <c:pt idx="5027">
                  <c:v>11.165489986075434</c:v>
                </c:pt>
                <c:pt idx="5028">
                  <c:v>11.165489986075434</c:v>
                </c:pt>
                <c:pt idx="5029">
                  <c:v>11.165489986075434</c:v>
                </c:pt>
                <c:pt idx="5030">
                  <c:v>11.165489986075434</c:v>
                </c:pt>
                <c:pt idx="5031">
                  <c:v>11.165489986075434</c:v>
                </c:pt>
                <c:pt idx="5032">
                  <c:v>11.165489986075434</c:v>
                </c:pt>
                <c:pt idx="5033">
                  <c:v>11.165489986075434</c:v>
                </c:pt>
                <c:pt idx="5034">
                  <c:v>11.165489986075434</c:v>
                </c:pt>
                <c:pt idx="5035">
                  <c:v>11.165489986075434</c:v>
                </c:pt>
                <c:pt idx="5036">
                  <c:v>11.165489986075434</c:v>
                </c:pt>
                <c:pt idx="5037">
                  <c:v>11.165489986075434</c:v>
                </c:pt>
                <c:pt idx="5038">
                  <c:v>11.165489986075434</c:v>
                </c:pt>
                <c:pt idx="5039">
                  <c:v>11.165489986075434</c:v>
                </c:pt>
                <c:pt idx="5040">
                  <c:v>11.165489986075434</c:v>
                </c:pt>
                <c:pt idx="5041">
                  <c:v>11.165489986075434</c:v>
                </c:pt>
                <c:pt idx="5042">
                  <c:v>11.165489986075434</c:v>
                </c:pt>
                <c:pt idx="5043">
                  <c:v>11.165489986075434</c:v>
                </c:pt>
                <c:pt idx="5044">
                  <c:v>11.165489986075434</c:v>
                </c:pt>
                <c:pt idx="5045">
                  <c:v>11.165489986075434</c:v>
                </c:pt>
                <c:pt idx="5046">
                  <c:v>11.165489986075434</c:v>
                </c:pt>
                <c:pt idx="5047">
                  <c:v>11.165489986075434</c:v>
                </c:pt>
                <c:pt idx="5048">
                  <c:v>11.165489986075434</c:v>
                </c:pt>
                <c:pt idx="5049">
                  <c:v>11.165489986075434</c:v>
                </c:pt>
                <c:pt idx="5050">
                  <c:v>11.165489986075434</c:v>
                </c:pt>
                <c:pt idx="5051">
                  <c:v>11.165489986075434</c:v>
                </c:pt>
                <c:pt idx="5052">
                  <c:v>11.165489986075434</c:v>
                </c:pt>
                <c:pt idx="5053">
                  <c:v>11.165489986075434</c:v>
                </c:pt>
                <c:pt idx="5054">
                  <c:v>11.165489986075434</c:v>
                </c:pt>
                <c:pt idx="5055">
                  <c:v>11.165489986075434</c:v>
                </c:pt>
                <c:pt idx="5056">
                  <c:v>11.165489986075434</c:v>
                </c:pt>
                <c:pt idx="5057">
                  <c:v>11.165489986075434</c:v>
                </c:pt>
                <c:pt idx="5058">
                  <c:v>11.165489986075434</c:v>
                </c:pt>
                <c:pt idx="5059">
                  <c:v>11.165489986075434</c:v>
                </c:pt>
                <c:pt idx="5060">
                  <c:v>11.165489986075434</c:v>
                </c:pt>
                <c:pt idx="5061">
                  <c:v>11.165489986075434</c:v>
                </c:pt>
                <c:pt idx="5062">
                  <c:v>11.165489986075434</c:v>
                </c:pt>
                <c:pt idx="5063">
                  <c:v>11.165489986075434</c:v>
                </c:pt>
                <c:pt idx="5064">
                  <c:v>11.165489986075434</c:v>
                </c:pt>
                <c:pt idx="5065">
                  <c:v>11.165489986075434</c:v>
                </c:pt>
                <c:pt idx="5066">
                  <c:v>11.165489986075434</c:v>
                </c:pt>
                <c:pt idx="5067">
                  <c:v>11.165489986075434</c:v>
                </c:pt>
                <c:pt idx="5068">
                  <c:v>11.165489986075434</c:v>
                </c:pt>
                <c:pt idx="5069">
                  <c:v>11.165489986075434</c:v>
                </c:pt>
                <c:pt idx="5070">
                  <c:v>11.165489986075434</c:v>
                </c:pt>
                <c:pt idx="5071">
                  <c:v>11.165489986075434</c:v>
                </c:pt>
                <c:pt idx="5072">
                  <c:v>11.165489986075434</c:v>
                </c:pt>
                <c:pt idx="5073">
                  <c:v>11.165489986075434</c:v>
                </c:pt>
                <c:pt idx="5074">
                  <c:v>11.165489986075434</c:v>
                </c:pt>
                <c:pt idx="5075">
                  <c:v>11.165489986075434</c:v>
                </c:pt>
                <c:pt idx="5076">
                  <c:v>11.165489986075434</c:v>
                </c:pt>
                <c:pt idx="5077">
                  <c:v>11.165489986075434</c:v>
                </c:pt>
                <c:pt idx="5078">
                  <c:v>11.165489986075434</c:v>
                </c:pt>
                <c:pt idx="5079">
                  <c:v>11.165489986075434</c:v>
                </c:pt>
                <c:pt idx="5080">
                  <c:v>11.165489986075434</c:v>
                </c:pt>
                <c:pt idx="5081">
                  <c:v>11.165489986075434</c:v>
                </c:pt>
                <c:pt idx="5082">
                  <c:v>11.165489986075434</c:v>
                </c:pt>
                <c:pt idx="5083">
                  <c:v>11.165489986075434</c:v>
                </c:pt>
                <c:pt idx="5084">
                  <c:v>11.165489986075434</c:v>
                </c:pt>
                <c:pt idx="5085">
                  <c:v>11.165489986075434</c:v>
                </c:pt>
                <c:pt idx="5086">
                  <c:v>11.165489986075434</c:v>
                </c:pt>
                <c:pt idx="5087">
                  <c:v>11.165489986075434</c:v>
                </c:pt>
                <c:pt idx="5088">
                  <c:v>11.165489986075434</c:v>
                </c:pt>
                <c:pt idx="5089">
                  <c:v>11.165489986075434</c:v>
                </c:pt>
                <c:pt idx="5090">
                  <c:v>11.165489986075434</c:v>
                </c:pt>
                <c:pt idx="5091">
                  <c:v>11.165489986075434</c:v>
                </c:pt>
                <c:pt idx="5092">
                  <c:v>11.165489986075434</c:v>
                </c:pt>
                <c:pt idx="5093">
                  <c:v>11.165489986075434</c:v>
                </c:pt>
                <c:pt idx="5094">
                  <c:v>11.165489986075434</c:v>
                </c:pt>
                <c:pt idx="5095">
                  <c:v>11.165489986075434</c:v>
                </c:pt>
                <c:pt idx="5096">
                  <c:v>11.165489986075434</c:v>
                </c:pt>
                <c:pt idx="5097">
                  <c:v>11.165489986075434</c:v>
                </c:pt>
                <c:pt idx="5098">
                  <c:v>11.165489986075434</c:v>
                </c:pt>
                <c:pt idx="5099">
                  <c:v>11.165489986075434</c:v>
                </c:pt>
                <c:pt idx="5100">
                  <c:v>11.165489986075434</c:v>
                </c:pt>
                <c:pt idx="5101">
                  <c:v>11.165489986075434</c:v>
                </c:pt>
                <c:pt idx="5102">
                  <c:v>11.165489986075434</c:v>
                </c:pt>
                <c:pt idx="5103">
                  <c:v>11.165489986075434</c:v>
                </c:pt>
                <c:pt idx="5104">
                  <c:v>11.165489986075434</c:v>
                </c:pt>
                <c:pt idx="5105">
                  <c:v>11.165489986075434</c:v>
                </c:pt>
                <c:pt idx="5106">
                  <c:v>11.165489986075434</c:v>
                </c:pt>
                <c:pt idx="5107">
                  <c:v>11.165489986075434</c:v>
                </c:pt>
                <c:pt idx="5108">
                  <c:v>11.165489986075434</c:v>
                </c:pt>
                <c:pt idx="5109">
                  <c:v>11.165489986075434</c:v>
                </c:pt>
                <c:pt idx="5110">
                  <c:v>11.165489986075434</c:v>
                </c:pt>
                <c:pt idx="5111">
                  <c:v>11.165489986075434</c:v>
                </c:pt>
                <c:pt idx="5112">
                  <c:v>11.165489986075434</c:v>
                </c:pt>
                <c:pt idx="5113">
                  <c:v>11.165489986075434</c:v>
                </c:pt>
                <c:pt idx="5114">
                  <c:v>11.165489986075434</c:v>
                </c:pt>
                <c:pt idx="5115">
                  <c:v>11.165489986075434</c:v>
                </c:pt>
                <c:pt idx="5116">
                  <c:v>11.165489986075434</c:v>
                </c:pt>
                <c:pt idx="5117">
                  <c:v>11.165489986075434</c:v>
                </c:pt>
                <c:pt idx="5118">
                  <c:v>11.165489986075434</c:v>
                </c:pt>
                <c:pt idx="5119">
                  <c:v>11.165489986075434</c:v>
                </c:pt>
                <c:pt idx="5120">
                  <c:v>11.165489986075434</c:v>
                </c:pt>
                <c:pt idx="5121">
                  <c:v>11.165489986075434</c:v>
                </c:pt>
                <c:pt idx="5122">
                  <c:v>11.165489986075434</c:v>
                </c:pt>
                <c:pt idx="5123">
                  <c:v>11.165489986075434</c:v>
                </c:pt>
                <c:pt idx="5124">
                  <c:v>11.165489986075434</c:v>
                </c:pt>
                <c:pt idx="5125">
                  <c:v>11.165489986075434</c:v>
                </c:pt>
                <c:pt idx="5126">
                  <c:v>11.165489986075434</c:v>
                </c:pt>
                <c:pt idx="5127">
                  <c:v>11.165489986075434</c:v>
                </c:pt>
                <c:pt idx="5128">
                  <c:v>11.165489986075434</c:v>
                </c:pt>
                <c:pt idx="5129">
                  <c:v>11.165489986075434</c:v>
                </c:pt>
                <c:pt idx="5130">
                  <c:v>11.165489986075434</c:v>
                </c:pt>
                <c:pt idx="5131">
                  <c:v>11.165489986075434</c:v>
                </c:pt>
                <c:pt idx="5132">
                  <c:v>11.165489986075434</c:v>
                </c:pt>
                <c:pt idx="5133">
                  <c:v>11.165489986075434</c:v>
                </c:pt>
                <c:pt idx="5134">
                  <c:v>11.165489986075434</c:v>
                </c:pt>
                <c:pt idx="5135">
                  <c:v>11.165489986075434</c:v>
                </c:pt>
                <c:pt idx="5136">
                  <c:v>11.165489986075434</c:v>
                </c:pt>
                <c:pt idx="5137">
                  <c:v>11.165489986075434</c:v>
                </c:pt>
                <c:pt idx="5138">
                  <c:v>11.165489986075434</c:v>
                </c:pt>
                <c:pt idx="5139">
                  <c:v>11.165489986075434</c:v>
                </c:pt>
                <c:pt idx="5140">
                  <c:v>11.165489986075434</c:v>
                </c:pt>
                <c:pt idx="5141">
                  <c:v>11.165489986075434</c:v>
                </c:pt>
                <c:pt idx="5142">
                  <c:v>11.165489986075434</c:v>
                </c:pt>
                <c:pt idx="5143">
                  <c:v>11.165489986075434</c:v>
                </c:pt>
                <c:pt idx="5144">
                  <c:v>11.165489986075434</c:v>
                </c:pt>
                <c:pt idx="5145">
                  <c:v>11.165489986075434</c:v>
                </c:pt>
                <c:pt idx="5146">
                  <c:v>11.165489986075434</c:v>
                </c:pt>
                <c:pt idx="5147">
                  <c:v>11.165489986075434</c:v>
                </c:pt>
                <c:pt idx="5148">
                  <c:v>11.165489986075434</c:v>
                </c:pt>
                <c:pt idx="5149">
                  <c:v>11.165489986075434</c:v>
                </c:pt>
                <c:pt idx="5150">
                  <c:v>11.165489986075434</c:v>
                </c:pt>
                <c:pt idx="5151">
                  <c:v>11.165489986075434</c:v>
                </c:pt>
                <c:pt idx="5152">
                  <c:v>11.165489986075434</c:v>
                </c:pt>
                <c:pt idx="5153">
                  <c:v>11.165489986075434</c:v>
                </c:pt>
                <c:pt idx="5154">
                  <c:v>11.165489986075434</c:v>
                </c:pt>
                <c:pt idx="5155">
                  <c:v>11.165489986075434</c:v>
                </c:pt>
                <c:pt idx="5156">
                  <c:v>11.165489986075434</c:v>
                </c:pt>
                <c:pt idx="5157">
                  <c:v>11.165489986075434</c:v>
                </c:pt>
                <c:pt idx="5158">
                  <c:v>11.165489986075434</c:v>
                </c:pt>
                <c:pt idx="5159">
                  <c:v>11.165489986075434</c:v>
                </c:pt>
                <c:pt idx="5160">
                  <c:v>11.165489986075434</c:v>
                </c:pt>
                <c:pt idx="5161">
                  <c:v>11.165489986075434</c:v>
                </c:pt>
                <c:pt idx="5162">
                  <c:v>11.165489986075434</c:v>
                </c:pt>
                <c:pt idx="5163">
                  <c:v>11.165489986075434</c:v>
                </c:pt>
                <c:pt idx="5164">
                  <c:v>11.165489986075434</c:v>
                </c:pt>
                <c:pt idx="5165">
                  <c:v>11.165489986075434</c:v>
                </c:pt>
                <c:pt idx="5166">
                  <c:v>11.165489986075434</c:v>
                </c:pt>
                <c:pt idx="5167">
                  <c:v>11.165489986075434</c:v>
                </c:pt>
                <c:pt idx="5168">
                  <c:v>11.165489986075434</c:v>
                </c:pt>
                <c:pt idx="5169">
                  <c:v>11.165489986075434</c:v>
                </c:pt>
                <c:pt idx="5170">
                  <c:v>11.165489986075434</c:v>
                </c:pt>
                <c:pt idx="5171">
                  <c:v>11.165489986075434</c:v>
                </c:pt>
                <c:pt idx="5172">
                  <c:v>11.165489986075434</c:v>
                </c:pt>
                <c:pt idx="5173">
                  <c:v>11.165489986075434</c:v>
                </c:pt>
                <c:pt idx="5174">
                  <c:v>11.165489986075434</c:v>
                </c:pt>
                <c:pt idx="5175">
                  <c:v>11.165489986075434</c:v>
                </c:pt>
                <c:pt idx="5176">
                  <c:v>11.165489986075434</c:v>
                </c:pt>
                <c:pt idx="5177">
                  <c:v>11.165489986075434</c:v>
                </c:pt>
                <c:pt idx="5178">
                  <c:v>11.165489986075434</c:v>
                </c:pt>
                <c:pt idx="5179">
                  <c:v>11.165489986075434</c:v>
                </c:pt>
                <c:pt idx="5180">
                  <c:v>11.165489986075434</c:v>
                </c:pt>
                <c:pt idx="5181">
                  <c:v>11.165489986075434</c:v>
                </c:pt>
                <c:pt idx="5182">
                  <c:v>11.165489986075434</c:v>
                </c:pt>
                <c:pt idx="5183">
                  <c:v>11.165489986075434</c:v>
                </c:pt>
                <c:pt idx="5184">
                  <c:v>11.165489986075434</c:v>
                </c:pt>
                <c:pt idx="5185">
                  <c:v>11.165489986075434</c:v>
                </c:pt>
                <c:pt idx="5186">
                  <c:v>11.165489986075434</c:v>
                </c:pt>
                <c:pt idx="5187">
                  <c:v>11.165489986075434</c:v>
                </c:pt>
                <c:pt idx="5188">
                  <c:v>11.165489986075434</c:v>
                </c:pt>
                <c:pt idx="5189">
                  <c:v>11.165489986075434</c:v>
                </c:pt>
                <c:pt idx="5190">
                  <c:v>11.165489986075434</c:v>
                </c:pt>
                <c:pt idx="5191">
                  <c:v>11.165489986075434</c:v>
                </c:pt>
                <c:pt idx="5192">
                  <c:v>11.165489986075434</c:v>
                </c:pt>
                <c:pt idx="5193">
                  <c:v>11.165489986075434</c:v>
                </c:pt>
                <c:pt idx="5194">
                  <c:v>11.165489986075434</c:v>
                </c:pt>
                <c:pt idx="5195">
                  <c:v>11.165489986075434</c:v>
                </c:pt>
                <c:pt idx="5196">
                  <c:v>11.165489986075434</c:v>
                </c:pt>
                <c:pt idx="5197">
                  <c:v>11.165489986075434</c:v>
                </c:pt>
                <c:pt idx="5198">
                  <c:v>11.165489986075434</c:v>
                </c:pt>
                <c:pt idx="5199">
                  <c:v>11.165489986075434</c:v>
                </c:pt>
                <c:pt idx="5200">
                  <c:v>11.165489986075434</c:v>
                </c:pt>
                <c:pt idx="5201">
                  <c:v>11.165489986075434</c:v>
                </c:pt>
                <c:pt idx="5202">
                  <c:v>11.165489986075434</c:v>
                </c:pt>
                <c:pt idx="5203">
                  <c:v>11.165489986075434</c:v>
                </c:pt>
                <c:pt idx="5204">
                  <c:v>11.165489986075434</c:v>
                </c:pt>
                <c:pt idx="5205">
                  <c:v>11.165489986075434</c:v>
                </c:pt>
                <c:pt idx="5206">
                  <c:v>11.165489986075434</c:v>
                </c:pt>
                <c:pt idx="5207">
                  <c:v>11.165489986075434</c:v>
                </c:pt>
                <c:pt idx="5208">
                  <c:v>11.165489986075434</c:v>
                </c:pt>
                <c:pt idx="5209">
                  <c:v>11.165489986075434</c:v>
                </c:pt>
                <c:pt idx="5210">
                  <c:v>11.165489986075434</c:v>
                </c:pt>
                <c:pt idx="5211">
                  <c:v>11.165489986075434</c:v>
                </c:pt>
                <c:pt idx="5212">
                  <c:v>11.165489986075434</c:v>
                </c:pt>
                <c:pt idx="5213">
                  <c:v>11.165489986075434</c:v>
                </c:pt>
                <c:pt idx="5214">
                  <c:v>11.165489986075434</c:v>
                </c:pt>
                <c:pt idx="5215">
                  <c:v>11.165489986075434</c:v>
                </c:pt>
                <c:pt idx="5216">
                  <c:v>11.165489986075434</c:v>
                </c:pt>
                <c:pt idx="5217">
                  <c:v>11.165489986075434</c:v>
                </c:pt>
                <c:pt idx="5218">
                  <c:v>11.165489986075434</c:v>
                </c:pt>
                <c:pt idx="5219">
                  <c:v>11.165489986075434</c:v>
                </c:pt>
                <c:pt idx="5220">
                  <c:v>11.165489986075434</c:v>
                </c:pt>
                <c:pt idx="5221">
                  <c:v>11.165489986075434</c:v>
                </c:pt>
                <c:pt idx="5222">
                  <c:v>11.165489986075434</c:v>
                </c:pt>
                <c:pt idx="5223">
                  <c:v>11.165489986075434</c:v>
                </c:pt>
                <c:pt idx="5224">
                  <c:v>11.165489986075434</c:v>
                </c:pt>
                <c:pt idx="5225">
                  <c:v>11.165489986075434</c:v>
                </c:pt>
                <c:pt idx="5226">
                  <c:v>11.165489986075434</c:v>
                </c:pt>
                <c:pt idx="5227">
                  <c:v>11.165489986075434</c:v>
                </c:pt>
                <c:pt idx="5228">
                  <c:v>11.165489986075434</c:v>
                </c:pt>
                <c:pt idx="5229">
                  <c:v>11.165489986075434</c:v>
                </c:pt>
                <c:pt idx="5230">
                  <c:v>11.165489986075434</c:v>
                </c:pt>
                <c:pt idx="5231">
                  <c:v>11.165489986075434</c:v>
                </c:pt>
                <c:pt idx="5232">
                  <c:v>11.165489986075434</c:v>
                </c:pt>
                <c:pt idx="5233">
                  <c:v>11.165489986075434</c:v>
                </c:pt>
                <c:pt idx="5234">
                  <c:v>11.165489986075434</c:v>
                </c:pt>
                <c:pt idx="5235">
                  <c:v>11.165489986075434</c:v>
                </c:pt>
                <c:pt idx="5236">
                  <c:v>11.165489986075434</c:v>
                </c:pt>
                <c:pt idx="5237">
                  <c:v>11.165489986075434</c:v>
                </c:pt>
                <c:pt idx="5238">
                  <c:v>11.165489986075434</c:v>
                </c:pt>
                <c:pt idx="5239">
                  <c:v>11.165489986075434</c:v>
                </c:pt>
                <c:pt idx="5240">
                  <c:v>11.165489986075434</c:v>
                </c:pt>
                <c:pt idx="5241">
                  <c:v>11.165489986075434</c:v>
                </c:pt>
                <c:pt idx="5242">
                  <c:v>11.165489986075434</c:v>
                </c:pt>
                <c:pt idx="5243">
                  <c:v>11.165489986075434</c:v>
                </c:pt>
                <c:pt idx="5244">
                  <c:v>11.165489986075434</c:v>
                </c:pt>
                <c:pt idx="5245">
                  <c:v>11.165489986075434</c:v>
                </c:pt>
                <c:pt idx="5246">
                  <c:v>11.165489986075434</c:v>
                </c:pt>
                <c:pt idx="5247">
                  <c:v>11.165489986075434</c:v>
                </c:pt>
                <c:pt idx="5248">
                  <c:v>11.165489986075434</c:v>
                </c:pt>
                <c:pt idx="5249">
                  <c:v>11.165489986075434</c:v>
                </c:pt>
                <c:pt idx="5250">
                  <c:v>11.165489986075434</c:v>
                </c:pt>
                <c:pt idx="5251">
                  <c:v>11.165489986075434</c:v>
                </c:pt>
                <c:pt idx="5252">
                  <c:v>11.165489986075434</c:v>
                </c:pt>
                <c:pt idx="5253">
                  <c:v>11.165489986075434</c:v>
                </c:pt>
                <c:pt idx="5254">
                  <c:v>11.165489986075434</c:v>
                </c:pt>
                <c:pt idx="5255">
                  <c:v>11.165489986075434</c:v>
                </c:pt>
                <c:pt idx="5256">
                  <c:v>11.165489986075434</c:v>
                </c:pt>
                <c:pt idx="5257">
                  <c:v>11.165489986075434</c:v>
                </c:pt>
                <c:pt idx="5258">
                  <c:v>11.165489986075434</c:v>
                </c:pt>
                <c:pt idx="5259">
                  <c:v>11.165489986075434</c:v>
                </c:pt>
                <c:pt idx="5260">
                  <c:v>11.165489986075434</c:v>
                </c:pt>
                <c:pt idx="5261">
                  <c:v>11.165489986075434</c:v>
                </c:pt>
                <c:pt idx="5262">
                  <c:v>11.165489986075434</c:v>
                </c:pt>
                <c:pt idx="5263">
                  <c:v>11.165489986075434</c:v>
                </c:pt>
                <c:pt idx="5264">
                  <c:v>11.165489986075434</c:v>
                </c:pt>
                <c:pt idx="5265">
                  <c:v>11.165489986075434</c:v>
                </c:pt>
                <c:pt idx="5266">
                  <c:v>11.165489986075434</c:v>
                </c:pt>
                <c:pt idx="5267">
                  <c:v>11.165489986075434</c:v>
                </c:pt>
                <c:pt idx="5268">
                  <c:v>11.165489986075434</c:v>
                </c:pt>
                <c:pt idx="5269">
                  <c:v>11.165489986075434</c:v>
                </c:pt>
                <c:pt idx="5270">
                  <c:v>11.165489986075434</c:v>
                </c:pt>
                <c:pt idx="5271">
                  <c:v>11.165489986075434</c:v>
                </c:pt>
                <c:pt idx="5272">
                  <c:v>11.165489986075434</c:v>
                </c:pt>
                <c:pt idx="5273">
                  <c:v>11.165489986075434</c:v>
                </c:pt>
                <c:pt idx="5274">
                  <c:v>11.165489986075434</c:v>
                </c:pt>
                <c:pt idx="5275">
                  <c:v>11.165489986075434</c:v>
                </c:pt>
                <c:pt idx="5276">
                  <c:v>11.165489986075434</c:v>
                </c:pt>
                <c:pt idx="5277">
                  <c:v>11.165489986075434</c:v>
                </c:pt>
                <c:pt idx="5278">
                  <c:v>11.165489986075434</c:v>
                </c:pt>
                <c:pt idx="5279">
                  <c:v>11.165489986075434</c:v>
                </c:pt>
                <c:pt idx="5280">
                  <c:v>11.165489986075434</c:v>
                </c:pt>
                <c:pt idx="5281">
                  <c:v>11.165489986075434</c:v>
                </c:pt>
                <c:pt idx="5282">
                  <c:v>11.165489986075434</c:v>
                </c:pt>
                <c:pt idx="5283">
                  <c:v>11.165489986075434</c:v>
                </c:pt>
                <c:pt idx="5284">
                  <c:v>11.165489986075434</c:v>
                </c:pt>
                <c:pt idx="5285">
                  <c:v>11.165489986075434</c:v>
                </c:pt>
                <c:pt idx="5286">
                  <c:v>11.165489986075434</c:v>
                </c:pt>
                <c:pt idx="5287">
                  <c:v>11.165489986075434</c:v>
                </c:pt>
                <c:pt idx="5288">
                  <c:v>11.165489986075434</c:v>
                </c:pt>
                <c:pt idx="5289">
                  <c:v>11.165489986075434</c:v>
                </c:pt>
                <c:pt idx="5290">
                  <c:v>11.165489986075434</c:v>
                </c:pt>
                <c:pt idx="5291">
                  <c:v>11.165489986075434</c:v>
                </c:pt>
                <c:pt idx="5292">
                  <c:v>11.165489986075434</c:v>
                </c:pt>
                <c:pt idx="5293">
                  <c:v>11.165489986075434</c:v>
                </c:pt>
                <c:pt idx="5294">
                  <c:v>11.165489986075434</c:v>
                </c:pt>
                <c:pt idx="5295">
                  <c:v>11.165489986075434</c:v>
                </c:pt>
                <c:pt idx="5296">
                  <c:v>11.165489986075434</c:v>
                </c:pt>
                <c:pt idx="5297">
                  <c:v>11.165489986075434</c:v>
                </c:pt>
                <c:pt idx="5298">
                  <c:v>11.165489986075434</c:v>
                </c:pt>
                <c:pt idx="5299">
                  <c:v>11.165489986075434</c:v>
                </c:pt>
                <c:pt idx="5300">
                  <c:v>11.165489986075434</c:v>
                </c:pt>
                <c:pt idx="5301">
                  <c:v>11.165489986075434</c:v>
                </c:pt>
                <c:pt idx="5302">
                  <c:v>11.165489986075434</c:v>
                </c:pt>
                <c:pt idx="5303">
                  <c:v>11.165489986075434</c:v>
                </c:pt>
                <c:pt idx="5304">
                  <c:v>11.165489986075434</c:v>
                </c:pt>
                <c:pt idx="5305">
                  <c:v>11.165489986075434</c:v>
                </c:pt>
                <c:pt idx="5306">
                  <c:v>11.165489986075434</c:v>
                </c:pt>
                <c:pt idx="5307">
                  <c:v>11.165489986075434</c:v>
                </c:pt>
                <c:pt idx="5308">
                  <c:v>11.165489986075434</c:v>
                </c:pt>
                <c:pt idx="5309">
                  <c:v>11.165489986075434</c:v>
                </c:pt>
                <c:pt idx="5310">
                  <c:v>11.165489986075434</c:v>
                </c:pt>
                <c:pt idx="5311">
                  <c:v>11.165489986075434</c:v>
                </c:pt>
                <c:pt idx="5312">
                  <c:v>11.165489986075434</c:v>
                </c:pt>
                <c:pt idx="5313">
                  <c:v>11.165489986075434</c:v>
                </c:pt>
                <c:pt idx="5314">
                  <c:v>11.165489986075434</c:v>
                </c:pt>
                <c:pt idx="5315">
                  <c:v>11.165489986075434</c:v>
                </c:pt>
                <c:pt idx="5316">
                  <c:v>11.165489986075434</c:v>
                </c:pt>
                <c:pt idx="5317">
                  <c:v>11.165489986075434</c:v>
                </c:pt>
                <c:pt idx="5318">
                  <c:v>11.165489986075434</c:v>
                </c:pt>
                <c:pt idx="5319">
                  <c:v>11.165489986075434</c:v>
                </c:pt>
                <c:pt idx="5320">
                  <c:v>11.165489986075434</c:v>
                </c:pt>
                <c:pt idx="5321">
                  <c:v>11.165489986075434</c:v>
                </c:pt>
                <c:pt idx="5322">
                  <c:v>11.165489986075434</c:v>
                </c:pt>
                <c:pt idx="5323">
                  <c:v>11.165489986075434</c:v>
                </c:pt>
                <c:pt idx="5324">
                  <c:v>11.165489986075434</c:v>
                </c:pt>
                <c:pt idx="5325">
                  <c:v>11.165489986075434</c:v>
                </c:pt>
                <c:pt idx="5326">
                  <c:v>11.165489986075434</c:v>
                </c:pt>
                <c:pt idx="5327">
                  <c:v>11.165489986075434</c:v>
                </c:pt>
                <c:pt idx="5328">
                  <c:v>11.165489986075434</c:v>
                </c:pt>
                <c:pt idx="5329">
                  <c:v>11.165489986075434</c:v>
                </c:pt>
                <c:pt idx="5330">
                  <c:v>11.165489986075434</c:v>
                </c:pt>
                <c:pt idx="5331">
                  <c:v>11.165489986075434</c:v>
                </c:pt>
                <c:pt idx="5332">
                  <c:v>11.165489986075434</c:v>
                </c:pt>
                <c:pt idx="5333">
                  <c:v>11.165489986075434</c:v>
                </c:pt>
                <c:pt idx="5334">
                  <c:v>11.165489986075434</c:v>
                </c:pt>
                <c:pt idx="5335">
                  <c:v>11.165489986075434</c:v>
                </c:pt>
                <c:pt idx="5336">
                  <c:v>11.165489986075434</c:v>
                </c:pt>
                <c:pt idx="5337">
                  <c:v>11.165489986075434</c:v>
                </c:pt>
                <c:pt idx="5338">
                  <c:v>11.165489986075434</c:v>
                </c:pt>
                <c:pt idx="5339">
                  <c:v>11.165489986075434</c:v>
                </c:pt>
                <c:pt idx="5340">
                  <c:v>11.165489986075434</c:v>
                </c:pt>
                <c:pt idx="5341">
                  <c:v>11.165489986075434</c:v>
                </c:pt>
                <c:pt idx="5342">
                  <c:v>11.165489986075434</c:v>
                </c:pt>
                <c:pt idx="5343">
                  <c:v>11.165489986075434</c:v>
                </c:pt>
                <c:pt idx="5344">
                  <c:v>11.165489986075434</c:v>
                </c:pt>
                <c:pt idx="5345">
                  <c:v>11.165489986075434</c:v>
                </c:pt>
                <c:pt idx="5346">
                  <c:v>11.165489986075434</c:v>
                </c:pt>
                <c:pt idx="5347">
                  <c:v>11.165489986075434</c:v>
                </c:pt>
                <c:pt idx="5348">
                  <c:v>11.165489986075434</c:v>
                </c:pt>
                <c:pt idx="5349">
                  <c:v>11.165489986075434</c:v>
                </c:pt>
                <c:pt idx="5350">
                  <c:v>11.165489986075434</c:v>
                </c:pt>
                <c:pt idx="5351">
                  <c:v>11.165489986075434</c:v>
                </c:pt>
                <c:pt idx="5352">
                  <c:v>11.165489986075434</c:v>
                </c:pt>
                <c:pt idx="5353">
                  <c:v>11.165489986075434</c:v>
                </c:pt>
                <c:pt idx="5354">
                  <c:v>11.165489986075434</c:v>
                </c:pt>
                <c:pt idx="5355">
                  <c:v>11.165489986075434</c:v>
                </c:pt>
                <c:pt idx="5356">
                  <c:v>11.165489986075434</c:v>
                </c:pt>
                <c:pt idx="5357">
                  <c:v>11.165489986075434</c:v>
                </c:pt>
                <c:pt idx="5358">
                  <c:v>11.165489986075434</c:v>
                </c:pt>
                <c:pt idx="5359">
                  <c:v>11.165489986075434</c:v>
                </c:pt>
                <c:pt idx="5360">
                  <c:v>11.165489986075434</c:v>
                </c:pt>
                <c:pt idx="5361">
                  <c:v>11.165489986075434</c:v>
                </c:pt>
                <c:pt idx="5362">
                  <c:v>11.165489986075434</c:v>
                </c:pt>
                <c:pt idx="5363">
                  <c:v>11.165489986075434</c:v>
                </c:pt>
                <c:pt idx="5364">
                  <c:v>11.165489986075434</c:v>
                </c:pt>
                <c:pt idx="5365">
                  <c:v>11.165489986075434</c:v>
                </c:pt>
                <c:pt idx="5366">
                  <c:v>11.165489986075434</c:v>
                </c:pt>
                <c:pt idx="5367">
                  <c:v>11.165489986075434</c:v>
                </c:pt>
                <c:pt idx="5368">
                  <c:v>11.165489986075434</c:v>
                </c:pt>
                <c:pt idx="5369">
                  <c:v>11.165489986075434</c:v>
                </c:pt>
                <c:pt idx="5370">
                  <c:v>11.165489986075434</c:v>
                </c:pt>
                <c:pt idx="5371">
                  <c:v>11.165489986075434</c:v>
                </c:pt>
                <c:pt idx="5372">
                  <c:v>11.165489986075434</c:v>
                </c:pt>
                <c:pt idx="5373">
                  <c:v>11.165489986075434</c:v>
                </c:pt>
                <c:pt idx="5374">
                  <c:v>11.165489986075434</c:v>
                </c:pt>
                <c:pt idx="5375">
                  <c:v>11.165489986075434</c:v>
                </c:pt>
                <c:pt idx="5376">
                  <c:v>11.165489986075434</c:v>
                </c:pt>
                <c:pt idx="5377">
                  <c:v>11.165489986075434</c:v>
                </c:pt>
                <c:pt idx="5378">
                  <c:v>11.165489986075434</c:v>
                </c:pt>
                <c:pt idx="5379">
                  <c:v>11.165489986075434</c:v>
                </c:pt>
                <c:pt idx="5380">
                  <c:v>11.165489986075434</c:v>
                </c:pt>
                <c:pt idx="5381">
                  <c:v>11.165489986075434</c:v>
                </c:pt>
                <c:pt idx="5382">
                  <c:v>11.165489986075434</c:v>
                </c:pt>
                <c:pt idx="5383">
                  <c:v>11.165489986075434</c:v>
                </c:pt>
                <c:pt idx="5384">
                  <c:v>11.165489986075434</c:v>
                </c:pt>
                <c:pt idx="5385">
                  <c:v>11.165489986075434</c:v>
                </c:pt>
                <c:pt idx="5386">
                  <c:v>11.165489986075434</c:v>
                </c:pt>
                <c:pt idx="5387">
                  <c:v>11.165489986075434</c:v>
                </c:pt>
                <c:pt idx="5388">
                  <c:v>11.165489986075434</c:v>
                </c:pt>
                <c:pt idx="5389">
                  <c:v>11.165489986075434</c:v>
                </c:pt>
                <c:pt idx="5390">
                  <c:v>11.165489986075434</c:v>
                </c:pt>
                <c:pt idx="5391">
                  <c:v>11.165489986075434</c:v>
                </c:pt>
                <c:pt idx="5392">
                  <c:v>11.165489986075434</c:v>
                </c:pt>
                <c:pt idx="5393">
                  <c:v>11.165489986075434</c:v>
                </c:pt>
                <c:pt idx="5394">
                  <c:v>11.165489986075434</c:v>
                </c:pt>
                <c:pt idx="5395">
                  <c:v>11.165489986075434</c:v>
                </c:pt>
                <c:pt idx="5396">
                  <c:v>11.165489986075434</c:v>
                </c:pt>
                <c:pt idx="5397">
                  <c:v>11.165489986075434</c:v>
                </c:pt>
                <c:pt idx="5398">
                  <c:v>11.165489986075434</c:v>
                </c:pt>
                <c:pt idx="5399">
                  <c:v>11.165489986075434</c:v>
                </c:pt>
                <c:pt idx="5400">
                  <c:v>11.165489986075434</c:v>
                </c:pt>
                <c:pt idx="5401">
                  <c:v>11.165489986075434</c:v>
                </c:pt>
                <c:pt idx="5402">
                  <c:v>11.165489986075434</c:v>
                </c:pt>
                <c:pt idx="5403">
                  <c:v>11.165489986075434</c:v>
                </c:pt>
                <c:pt idx="5404">
                  <c:v>11.165489986075434</c:v>
                </c:pt>
                <c:pt idx="5405">
                  <c:v>11.165489986075434</c:v>
                </c:pt>
                <c:pt idx="5406">
                  <c:v>11.165489986075434</c:v>
                </c:pt>
                <c:pt idx="5407">
                  <c:v>11.165489986075434</c:v>
                </c:pt>
                <c:pt idx="5408">
                  <c:v>11.165489986075434</c:v>
                </c:pt>
                <c:pt idx="5409">
                  <c:v>11.165489986075434</c:v>
                </c:pt>
                <c:pt idx="5410">
                  <c:v>11.165489986075434</c:v>
                </c:pt>
                <c:pt idx="5411">
                  <c:v>11.165489986075434</c:v>
                </c:pt>
                <c:pt idx="5412">
                  <c:v>11.165489986075434</c:v>
                </c:pt>
                <c:pt idx="5413">
                  <c:v>11.165489986075434</c:v>
                </c:pt>
                <c:pt idx="5414">
                  <c:v>11.165489986075434</c:v>
                </c:pt>
                <c:pt idx="5415">
                  <c:v>11.165489986075434</c:v>
                </c:pt>
                <c:pt idx="5416">
                  <c:v>11.165489986075434</c:v>
                </c:pt>
                <c:pt idx="5417">
                  <c:v>11.165489986075434</c:v>
                </c:pt>
                <c:pt idx="5418">
                  <c:v>11.165489986075434</c:v>
                </c:pt>
                <c:pt idx="5419">
                  <c:v>11.165489986075434</c:v>
                </c:pt>
                <c:pt idx="5420">
                  <c:v>11.165489986075434</c:v>
                </c:pt>
                <c:pt idx="5421">
                  <c:v>11.165489986075434</c:v>
                </c:pt>
                <c:pt idx="5422">
                  <c:v>11.165489986075434</c:v>
                </c:pt>
                <c:pt idx="5423">
                  <c:v>11.165489986075434</c:v>
                </c:pt>
                <c:pt idx="5424">
                  <c:v>11.165489986075434</c:v>
                </c:pt>
                <c:pt idx="5425">
                  <c:v>11.165489986075434</c:v>
                </c:pt>
                <c:pt idx="5426">
                  <c:v>11.165489986075434</c:v>
                </c:pt>
                <c:pt idx="5427">
                  <c:v>11.165489986075434</c:v>
                </c:pt>
                <c:pt idx="5428">
                  <c:v>11.165489986075434</c:v>
                </c:pt>
                <c:pt idx="5429">
                  <c:v>11.165489986075434</c:v>
                </c:pt>
                <c:pt idx="5430">
                  <c:v>11.165489986075434</c:v>
                </c:pt>
                <c:pt idx="5431">
                  <c:v>11.165489986075434</c:v>
                </c:pt>
                <c:pt idx="5432">
                  <c:v>11.165489986075434</c:v>
                </c:pt>
                <c:pt idx="5433">
                  <c:v>11.165489986075434</c:v>
                </c:pt>
                <c:pt idx="5434">
                  <c:v>11.165489986075434</c:v>
                </c:pt>
                <c:pt idx="5435">
                  <c:v>11.165489986075434</c:v>
                </c:pt>
                <c:pt idx="5436">
                  <c:v>11.165489986075434</c:v>
                </c:pt>
                <c:pt idx="5437">
                  <c:v>11.165489986075434</c:v>
                </c:pt>
                <c:pt idx="5438">
                  <c:v>11.165489986075434</c:v>
                </c:pt>
                <c:pt idx="5439">
                  <c:v>11.165489986075434</c:v>
                </c:pt>
                <c:pt idx="5440">
                  <c:v>11.165489986075434</c:v>
                </c:pt>
                <c:pt idx="5441">
                  <c:v>11.165489986075434</c:v>
                </c:pt>
                <c:pt idx="5442">
                  <c:v>11.165489986075434</c:v>
                </c:pt>
                <c:pt idx="5443">
                  <c:v>11.165489986075434</c:v>
                </c:pt>
                <c:pt idx="5444">
                  <c:v>11.165489986075434</c:v>
                </c:pt>
                <c:pt idx="5445">
                  <c:v>11.165489986075434</c:v>
                </c:pt>
                <c:pt idx="5446">
                  <c:v>11.165489986075434</c:v>
                </c:pt>
                <c:pt idx="5447">
                  <c:v>11.165489986075434</c:v>
                </c:pt>
                <c:pt idx="5448">
                  <c:v>11.165489986075434</c:v>
                </c:pt>
                <c:pt idx="5449">
                  <c:v>11.165489986075434</c:v>
                </c:pt>
                <c:pt idx="5450">
                  <c:v>11.165489986075434</c:v>
                </c:pt>
                <c:pt idx="5451">
                  <c:v>11.165489986075434</c:v>
                </c:pt>
                <c:pt idx="5452">
                  <c:v>11.165489986075434</c:v>
                </c:pt>
                <c:pt idx="5453">
                  <c:v>11.165489986075434</c:v>
                </c:pt>
                <c:pt idx="5454">
                  <c:v>11.165489986075434</c:v>
                </c:pt>
                <c:pt idx="5455">
                  <c:v>11.165489986075434</c:v>
                </c:pt>
                <c:pt idx="5456">
                  <c:v>11.165489986075434</c:v>
                </c:pt>
                <c:pt idx="5457">
                  <c:v>11.165489986075434</c:v>
                </c:pt>
                <c:pt idx="5458">
                  <c:v>11.165489986075434</c:v>
                </c:pt>
                <c:pt idx="5459">
                  <c:v>11.165489986075434</c:v>
                </c:pt>
                <c:pt idx="5460">
                  <c:v>11.165489986075434</c:v>
                </c:pt>
                <c:pt idx="5461">
                  <c:v>11.165489986075434</c:v>
                </c:pt>
                <c:pt idx="5462">
                  <c:v>11.165489986075434</c:v>
                </c:pt>
                <c:pt idx="5463">
                  <c:v>11.165489986075434</c:v>
                </c:pt>
                <c:pt idx="5464">
                  <c:v>11.165489986075434</c:v>
                </c:pt>
                <c:pt idx="5465">
                  <c:v>11.165489986075434</c:v>
                </c:pt>
                <c:pt idx="5466">
                  <c:v>11.165489986075434</c:v>
                </c:pt>
                <c:pt idx="5467">
                  <c:v>11.165489986075434</c:v>
                </c:pt>
                <c:pt idx="5468">
                  <c:v>11.165489986075434</c:v>
                </c:pt>
                <c:pt idx="5469">
                  <c:v>11.165489986075434</c:v>
                </c:pt>
                <c:pt idx="5470">
                  <c:v>11.165489986075434</c:v>
                </c:pt>
                <c:pt idx="5471">
                  <c:v>11.165489986075434</c:v>
                </c:pt>
                <c:pt idx="5472">
                  <c:v>11.165489986075434</c:v>
                </c:pt>
                <c:pt idx="5473">
                  <c:v>11.165489986075434</c:v>
                </c:pt>
                <c:pt idx="5474">
                  <c:v>11.165489986075434</c:v>
                </c:pt>
                <c:pt idx="5475">
                  <c:v>11.165489986075434</c:v>
                </c:pt>
                <c:pt idx="5476">
                  <c:v>11.165489986075434</c:v>
                </c:pt>
                <c:pt idx="5477">
                  <c:v>11.165489986075434</c:v>
                </c:pt>
                <c:pt idx="5478">
                  <c:v>11.165489986075434</c:v>
                </c:pt>
                <c:pt idx="5479">
                  <c:v>11.165489986075434</c:v>
                </c:pt>
                <c:pt idx="5480">
                  <c:v>11.165489986075434</c:v>
                </c:pt>
                <c:pt idx="5481">
                  <c:v>11.165489986075434</c:v>
                </c:pt>
                <c:pt idx="5482">
                  <c:v>11.165489986075434</c:v>
                </c:pt>
                <c:pt idx="5483">
                  <c:v>11.165489986075434</c:v>
                </c:pt>
                <c:pt idx="5484">
                  <c:v>11.165489986075434</c:v>
                </c:pt>
                <c:pt idx="5485">
                  <c:v>11.165489986075434</c:v>
                </c:pt>
                <c:pt idx="5486">
                  <c:v>11.165489986075434</c:v>
                </c:pt>
                <c:pt idx="5487">
                  <c:v>11.165489986075434</c:v>
                </c:pt>
                <c:pt idx="5488">
                  <c:v>11.165489986075434</c:v>
                </c:pt>
                <c:pt idx="5489">
                  <c:v>11.165489986075434</c:v>
                </c:pt>
                <c:pt idx="5490">
                  <c:v>11.165489986075434</c:v>
                </c:pt>
                <c:pt idx="5491">
                  <c:v>11.165489986075434</c:v>
                </c:pt>
                <c:pt idx="5492">
                  <c:v>11.165489986075434</c:v>
                </c:pt>
                <c:pt idx="5493">
                  <c:v>11.165489986075434</c:v>
                </c:pt>
                <c:pt idx="5494">
                  <c:v>11.165489986075434</c:v>
                </c:pt>
                <c:pt idx="5495">
                  <c:v>11.165489986075434</c:v>
                </c:pt>
                <c:pt idx="5496">
                  <c:v>11.165489986075434</c:v>
                </c:pt>
                <c:pt idx="5497">
                  <c:v>11.165489986075434</c:v>
                </c:pt>
                <c:pt idx="5498">
                  <c:v>11.165489986075434</c:v>
                </c:pt>
                <c:pt idx="5499">
                  <c:v>11.165489986075434</c:v>
                </c:pt>
                <c:pt idx="5500">
                  <c:v>11.165489986075434</c:v>
                </c:pt>
                <c:pt idx="5501">
                  <c:v>11.165489986075434</c:v>
                </c:pt>
                <c:pt idx="5502">
                  <c:v>11.165489986075434</c:v>
                </c:pt>
                <c:pt idx="5503">
                  <c:v>11.165489986075434</c:v>
                </c:pt>
                <c:pt idx="5504">
                  <c:v>11.165489986075434</c:v>
                </c:pt>
                <c:pt idx="5505">
                  <c:v>11.165489986075434</c:v>
                </c:pt>
                <c:pt idx="5506">
                  <c:v>11.165489986075434</c:v>
                </c:pt>
                <c:pt idx="5507">
                  <c:v>11.165489986075434</c:v>
                </c:pt>
                <c:pt idx="5508">
                  <c:v>11.165489986075434</c:v>
                </c:pt>
                <c:pt idx="5509">
                  <c:v>11.165489986075434</c:v>
                </c:pt>
                <c:pt idx="5510">
                  <c:v>11.165489986075434</c:v>
                </c:pt>
                <c:pt idx="5511">
                  <c:v>11.165489986075434</c:v>
                </c:pt>
                <c:pt idx="5512">
                  <c:v>11.165489986075434</c:v>
                </c:pt>
                <c:pt idx="5513">
                  <c:v>11.165489986075434</c:v>
                </c:pt>
                <c:pt idx="5514">
                  <c:v>11.165489986075434</c:v>
                </c:pt>
                <c:pt idx="5515">
                  <c:v>11.165489986075434</c:v>
                </c:pt>
                <c:pt idx="5516">
                  <c:v>11.165489986075434</c:v>
                </c:pt>
                <c:pt idx="5517">
                  <c:v>11.165489986075434</c:v>
                </c:pt>
                <c:pt idx="5518">
                  <c:v>11.165489986075434</c:v>
                </c:pt>
                <c:pt idx="5519">
                  <c:v>11.165489986075434</c:v>
                </c:pt>
                <c:pt idx="5520">
                  <c:v>11.165489986075434</c:v>
                </c:pt>
                <c:pt idx="5521">
                  <c:v>11.165489986075434</c:v>
                </c:pt>
                <c:pt idx="5522">
                  <c:v>11.165489986075434</c:v>
                </c:pt>
                <c:pt idx="5523">
                  <c:v>11.165489986075434</c:v>
                </c:pt>
                <c:pt idx="5524">
                  <c:v>11.165489986075434</c:v>
                </c:pt>
                <c:pt idx="5525">
                  <c:v>11.165489986075434</c:v>
                </c:pt>
                <c:pt idx="5526">
                  <c:v>11.165489986075434</c:v>
                </c:pt>
                <c:pt idx="5527">
                  <c:v>11.165489986075434</c:v>
                </c:pt>
                <c:pt idx="5528">
                  <c:v>11.165489986075434</c:v>
                </c:pt>
                <c:pt idx="5529">
                  <c:v>11.165489986075434</c:v>
                </c:pt>
                <c:pt idx="5530">
                  <c:v>11.165489986075434</c:v>
                </c:pt>
                <c:pt idx="5531">
                  <c:v>11.165489986075434</c:v>
                </c:pt>
                <c:pt idx="5532">
                  <c:v>11.165489986075434</c:v>
                </c:pt>
                <c:pt idx="5533">
                  <c:v>11.165489986075434</c:v>
                </c:pt>
                <c:pt idx="5534">
                  <c:v>11.165489986075434</c:v>
                </c:pt>
                <c:pt idx="5535">
                  <c:v>11.165489986075434</c:v>
                </c:pt>
                <c:pt idx="5536">
                  <c:v>11.165489986075434</c:v>
                </c:pt>
                <c:pt idx="5537">
                  <c:v>11.165489986075434</c:v>
                </c:pt>
                <c:pt idx="5538">
                  <c:v>11.165489986075434</c:v>
                </c:pt>
                <c:pt idx="5539">
                  <c:v>11.165489986075434</c:v>
                </c:pt>
                <c:pt idx="5540">
                  <c:v>11.165489986075434</c:v>
                </c:pt>
                <c:pt idx="5541">
                  <c:v>11.165489986075434</c:v>
                </c:pt>
                <c:pt idx="5542">
                  <c:v>11.165489986075434</c:v>
                </c:pt>
                <c:pt idx="5543">
                  <c:v>11.165489986075434</c:v>
                </c:pt>
                <c:pt idx="5544">
                  <c:v>11.165489986075434</c:v>
                </c:pt>
                <c:pt idx="5545">
                  <c:v>11.165489986075434</c:v>
                </c:pt>
                <c:pt idx="5546">
                  <c:v>11.165489986075434</c:v>
                </c:pt>
                <c:pt idx="5547">
                  <c:v>11.165489986075434</c:v>
                </c:pt>
                <c:pt idx="5548">
                  <c:v>11.165489986075434</c:v>
                </c:pt>
                <c:pt idx="5549">
                  <c:v>11.165489986075434</c:v>
                </c:pt>
                <c:pt idx="5550">
                  <c:v>11.165489986075434</c:v>
                </c:pt>
                <c:pt idx="5551">
                  <c:v>11.165489986075434</c:v>
                </c:pt>
                <c:pt idx="5552">
                  <c:v>11.165489986075434</c:v>
                </c:pt>
                <c:pt idx="5553">
                  <c:v>11.165489986075434</c:v>
                </c:pt>
                <c:pt idx="5554">
                  <c:v>11.165489986075434</c:v>
                </c:pt>
                <c:pt idx="5555">
                  <c:v>11.165489986075434</c:v>
                </c:pt>
                <c:pt idx="5556">
                  <c:v>11.165489986075434</c:v>
                </c:pt>
                <c:pt idx="5557">
                  <c:v>11.165489986075434</c:v>
                </c:pt>
                <c:pt idx="5558">
                  <c:v>11.165489986075434</c:v>
                </c:pt>
                <c:pt idx="5559">
                  <c:v>11.165489986075434</c:v>
                </c:pt>
                <c:pt idx="5560">
                  <c:v>11.165489986075434</c:v>
                </c:pt>
                <c:pt idx="5561">
                  <c:v>11.165489986075434</c:v>
                </c:pt>
                <c:pt idx="5562">
                  <c:v>11.165489986075434</c:v>
                </c:pt>
                <c:pt idx="5563">
                  <c:v>11.165489986075434</c:v>
                </c:pt>
                <c:pt idx="5564">
                  <c:v>11.165489986075434</c:v>
                </c:pt>
                <c:pt idx="5565">
                  <c:v>11.165489986075434</c:v>
                </c:pt>
                <c:pt idx="5566">
                  <c:v>11.165489986075434</c:v>
                </c:pt>
                <c:pt idx="5567">
                  <c:v>11.165489986075434</c:v>
                </c:pt>
                <c:pt idx="5568">
                  <c:v>11.165489986075434</c:v>
                </c:pt>
                <c:pt idx="5569">
                  <c:v>11.165489986075434</c:v>
                </c:pt>
                <c:pt idx="5570">
                  <c:v>11.165489986075434</c:v>
                </c:pt>
                <c:pt idx="5571">
                  <c:v>11.165489986075434</c:v>
                </c:pt>
                <c:pt idx="5572">
                  <c:v>11.165489986075434</c:v>
                </c:pt>
                <c:pt idx="5573">
                  <c:v>11.165489986075434</c:v>
                </c:pt>
                <c:pt idx="5574">
                  <c:v>11.165489986075434</c:v>
                </c:pt>
                <c:pt idx="5575">
                  <c:v>11.165489986075434</c:v>
                </c:pt>
                <c:pt idx="5576">
                  <c:v>11.165489986075434</c:v>
                </c:pt>
                <c:pt idx="5577">
                  <c:v>11.165489986075434</c:v>
                </c:pt>
                <c:pt idx="5578">
                  <c:v>11.165489986075434</c:v>
                </c:pt>
                <c:pt idx="5579">
                  <c:v>11.165489986075434</c:v>
                </c:pt>
                <c:pt idx="5580">
                  <c:v>11.165489986075434</c:v>
                </c:pt>
                <c:pt idx="5581">
                  <c:v>11.165489986075434</c:v>
                </c:pt>
                <c:pt idx="5582">
                  <c:v>11.165489986075434</c:v>
                </c:pt>
                <c:pt idx="5583">
                  <c:v>11.165489986075434</c:v>
                </c:pt>
                <c:pt idx="5584">
                  <c:v>11.165489986075434</c:v>
                </c:pt>
                <c:pt idx="5585">
                  <c:v>11.165489986075434</c:v>
                </c:pt>
                <c:pt idx="5586">
                  <c:v>11.165489986075434</c:v>
                </c:pt>
                <c:pt idx="5587">
                  <c:v>11.165489986075434</c:v>
                </c:pt>
                <c:pt idx="5588">
                  <c:v>11.165489986075434</c:v>
                </c:pt>
                <c:pt idx="5589">
                  <c:v>11.165489986075434</c:v>
                </c:pt>
                <c:pt idx="5590">
                  <c:v>11.165489986075434</c:v>
                </c:pt>
                <c:pt idx="5591">
                  <c:v>11.165489986075434</c:v>
                </c:pt>
                <c:pt idx="5592">
                  <c:v>11.165489986075434</c:v>
                </c:pt>
                <c:pt idx="5593">
                  <c:v>11.165489986075434</c:v>
                </c:pt>
                <c:pt idx="5594">
                  <c:v>11.165489986075434</c:v>
                </c:pt>
                <c:pt idx="5595">
                  <c:v>11.165489986075434</c:v>
                </c:pt>
                <c:pt idx="5596">
                  <c:v>11.165489986075434</c:v>
                </c:pt>
                <c:pt idx="5597">
                  <c:v>11.165489986075434</c:v>
                </c:pt>
                <c:pt idx="5598">
                  <c:v>11.165489986075434</c:v>
                </c:pt>
                <c:pt idx="5599">
                  <c:v>11.165489986075434</c:v>
                </c:pt>
                <c:pt idx="5600">
                  <c:v>11.165489986075434</c:v>
                </c:pt>
                <c:pt idx="5601">
                  <c:v>11.165489986075434</c:v>
                </c:pt>
                <c:pt idx="5602">
                  <c:v>11.165489986075434</c:v>
                </c:pt>
                <c:pt idx="5603">
                  <c:v>11.165489986075434</c:v>
                </c:pt>
                <c:pt idx="5604">
                  <c:v>11.165489986075434</c:v>
                </c:pt>
                <c:pt idx="5605">
                  <c:v>11.165489986075434</c:v>
                </c:pt>
                <c:pt idx="5606">
                  <c:v>11.165489986075434</c:v>
                </c:pt>
                <c:pt idx="5607">
                  <c:v>11.165489986075434</c:v>
                </c:pt>
                <c:pt idx="5608">
                  <c:v>11.165489986075434</c:v>
                </c:pt>
                <c:pt idx="5609">
                  <c:v>11.165489986075434</c:v>
                </c:pt>
                <c:pt idx="5610">
                  <c:v>11.165489986075434</c:v>
                </c:pt>
                <c:pt idx="5611">
                  <c:v>11.165489986075434</c:v>
                </c:pt>
                <c:pt idx="5612">
                  <c:v>11.165489986075434</c:v>
                </c:pt>
                <c:pt idx="5613">
                  <c:v>11.165489986075434</c:v>
                </c:pt>
                <c:pt idx="5614">
                  <c:v>11.165489986075434</c:v>
                </c:pt>
                <c:pt idx="5615">
                  <c:v>11.165489986075434</c:v>
                </c:pt>
                <c:pt idx="5616">
                  <c:v>11.165489986075434</c:v>
                </c:pt>
                <c:pt idx="5617">
                  <c:v>11.165489986075434</c:v>
                </c:pt>
                <c:pt idx="5618">
                  <c:v>11.165489986075434</c:v>
                </c:pt>
                <c:pt idx="5619">
                  <c:v>11.165489986075434</c:v>
                </c:pt>
                <c:pt idx="5620">
                  <c:v>11.165489986075434</c:v>
                </c:pt>
                <c:pt idx="5621">
                  <c:v>11.165489986075434</c:v>
                </c:pt>
                <c:pt idx="5622">
                  <c:v>11.165489986075434</c:v>
                </c:pt>
                <c:pt idx="5623">
                  <c:v>11.165489986075434</c:v>
                </c:pt>
                <c:pt idx="5624">
                  <c:v>11.165489986075434</c:v>
                </c:pt>
                <c:pt idx="5625">
                  <c:v>11.165489986075434</c:v>
                </c:pt>
                <c:pt idx="5626">
                  <c:v>11.165489986075434</c:v>
                </c:pt>
                <c:pt idx="5627">
                  <c:v>11.165489986075434</c:v>
                </c:pt>
                <c:pt idx="5628">
                  <c:v>11.165489986075434</c:v>
                </c:pt>
                <c:pt idx="5629">
                  <c:v>11.165489986075434</c:v>
                </c:pt>
                <c:pt idx="5630">
                  <c:v>11.165489986075434</c:v>
                </c:pt>
                <c:pt idx="5631">
                  <c:v>11.165489986075434</c:v>
                </c:pt>
                <c:pt idx="5632">
                  <c:v>11.165489986075434</c:v>
                </c:pt>
                <c:pt idx="5633">
                  <c:v>11.165489986075434</c:v>
                </c:pt>
                <c:pt idx="5634">
                  <c:v>11.165489986075434</c:v>
                </c:pt>
                <c:pt idx="5635">
                  <c:v>11.165489986075434</c:v>
                </c:pt>
                <c:pt idx="5636">
                  <c:v>11.165489986075434</c:v>
                </c:pt>
                <c:pt idx="5637">
                  <c:v>11.165489986075434</c:v>
                </c:pt>
                <c:pt idx="5638">
                  <c:v>11.165489986075434</c:v>
                </c:pt>
                <c:pt idx="5639">
                  <c:v>11.165489986075434</c:v>
                </c:pt>
                <c:pt idx="5640">
                  <c:v>11.165489986075434</c:v>
                </c:pt>
                <c:pt idx="5641">
                  <c:v>11.165489986075434</c:v>
                </c:pt>
                <c:pt idx="5642">
                  <c:v>11.165489986075434</c:v>
                </c:pt>
                <c:pt idx="5643">
                  <c:v>11.165489986075434</c:v>
                </c:pt>
                <c:pt idx="5644">
                  <c:v>11.165489986075434</c:v>
                </c:pt>
                <c:pt idx="5645">
                  <c:v>11.165489986075434</c:v>
                </c:pt>
                <c:pt idx="5646">
                  <c:v>11.165489986075434</c:v>
                </c:pt>
                <c:pt idx="5647">
                  <c:v>11.165489986075434</c:v>
                </c:pt>
                <c:pt idx="5648">
                  <c:v>11.165489986075434</c:v>
                </c:pt>
                <c:pt idx="5649">
                  <c:v>11.165489986075434</c:v>
                </c:pt>
                <c:pt idx="5650">
                  <c:v>11.165489986075434</c:v>
                </c:pt>
                <c:pt idx="5651">
                  <c:v>11.165489986075434</c:v>
                </c:pt>
                <c:pt idx="5652">
                  <c:v>11.165489986075434</c:v>
                </c:pt>
                <c:pt idx="5653">
                  <c:v>11.165489986075434</c:v>
                </c:pt>
                <c:pt idx="5654">
                  <c:v>11.165489986075434</c:v>
                </c:pt>
                <c:pt idx="5655">
                  <c:v>11.165489986075434</c:v>
                </c:pt>
                <c:pt idx="5656">
                  <c:v>11.165489986075434</c:v>
                </c:pt>
                <c:pt idx="5657">
                  <c:v>11.165489986075434</c:v>
                </c:pt>
                <c:pt idx="5658">
                  <c:v>11.165489986075434</c:v>
                </c:pt>
                <c:pt idx="5659">
                  <c:v>11.165489986075434</c:v>
                </c:pt>
                <c:pt idx="5660">
                  <c:v>11.165489986075434</c:v>
                </c:pt>
                <c:pt idx="5661">
                  <c:v>11.165489986075434</c:v>
                </c:pt>
                <c:pt idx="5662">
                  <c:v>11.165489986075434</c:v>
                </c:pt>
                <c:pt idx="5663">
                  <c:v>11.165489986075434</c:v>
                </c:pt>
                <c:pt idx="5664">
                  <c:v>11.165489986075434</c:v>
                </c:pt>
                <c:pt idx="5665">
                  <c:v>11.165489986075434</c:v>
                </c:pt>
                <c:pt idx="5666">
                  <c:v>11.165489986075434</c:v>
                </c:pt>
                <c:pt idx="5667">
                  <c:v>11.165489986075434</c:v>
                </c:pt>
                <c:pt idx="5668">
                  <c:v>11.165489986075434</c:v>
                </c:pt>
                <c:pt idx="5669">
                  <c:v>11.165489986075434</c:v>
                </c:pt>
                <c:pt idx="5670">
                  <c:v>11.165489986075434</c:v>
                </c:pt>
                <c:pt idx="5671">
                  <c:v>11.165489986075434</c:v>
                </c:pt>
                <c:pt idx="5672">
                  <c:v>11.165489986075434</c:v>
                </c:pt>
                <c:pt idx="5673">
                  <c:v>11.165489986075434</c:v>
                </c:pt>
                <c:pt idx="5674">
                  <c:v>11.165489986075434</c:v>
                </c:pt>
                <c:pt idx="5675">
                  <c:v>11.165489986075434</c:v>
                </c:pt>
                <c:pt idx="5676">
                  <c:v>11.165489986075434</c:v>
                </c:pt>
                <c:pt idx="5677">
                  <c:v>11.165489986075434</c:v>
                </c:pt>
                <c:pt idx="5678">
                  <c:v>11.165489986075434</c:v>
                </c:pt>
                <c:pt idx="5679">
                  <c:v>11.165489986075434</c:v>
                </c:pt>
                <c:pt idx="5680">
                  <c:v>11.165489986075434</c:v>
                </c:pt>
                <c:pt idx="5681">
                  <c:v>11.165489986075434</c:v>
                </c:pt>
                <c:pt idx="5682">
                  <c:v>11.165489986075434</c:v>
                </c:pt>
                <c:pt idx="5683">
                  <c:v>11.165489986075434</c:v>
                </c:pt>
                <c:pt idx="5684">
                  <c:v>11.165489986075434</c:v>
                </c:pt>
                <c:pt idx="5685">
                  <c:v>11.165489986075434</c:v>
                </c:pt>
                <c:pt idx="5686">
                  <c:v>11.165489986075434</c:v>
                </c:pt>
                <c:pt idx="5687">
                  <c:v>11.165489986075434</c:v>
                </c:pt>
                <c:pt idx="5688">
                  <c:v>11.165489986075434</c:v>
                </c:pt>
                <c:pt idx="5689">
                  <c:v>11.165489986075434</c:v>
                </c:pt>
                <c:pt idx="5690">
                  <c:v>11.165489986075434</c:v>
                </c:pt>
                <c:pt idx="5691">
                  <c:v>11.165489986075434</c:v>
                </c:pt>
                <c:pt idx="5692">
                  <c:v>11.165489986075434</c:v>
                </c:pt>
                <c:pt idx="5693">
                  <c:v>11.165489986075434</c:v>
                </c:pt>
                <c:pt idx="5694">
                  <c:v>11.165489986075434</c:v>
                </c:pt>
                <c:pt idx="5695">
                  <c:v>11.165489986075434</c:v>
                </c:pt>
                <c:pt idx="5696">
                  <c:v>11.165489986075434</c:v>
                </c:pt>
                <c:pt idx="5697">
                  <c:v>11.165489986075434</c:v>
                </c:pt>
                <c:pt idx="5698">
                  <c:v>11.165489986075434</c:v>
                </c:pt>
                <c:pt idx="5699">
                  <c:v>11.165489986075434</c:v>
                </c:pt>
                <c:pt idx="5700">
                  <c:v>11.165489986075434</c:v>
                </c:pt>
                <c:pt idx="5701">
                  <c:v>11.165489986075434</c:v>
                </c:pt>
                <c:pt idx="5702">
                  <c:v>11.165489986075434</c:v>
                </c:pt>
                <c:pt idx="5703">
                  <c:v>11.165489986075434</c:v>
                </c:pt>
                <c:pt idx="5704">
                  <c:v>11.165489986075434</c:v>
                </c:pt>
                <c:pt idx="5705">
                  <c:v>11.165489986075434</c:v>
                </c:pt>
                <c:pt idx="5706">
                  <c:v>11.165489986075434</c:v>
                </c:pt>
                <c:pt idx="5707">
                  <c:v>11.165489986075434</c:v>
                </c:pt>
                <c:pt idx="5708">
                  <c:v>11.165489986075434</c:v>
                </c:pt>
                <c:pt idx="5709">
                  <c:v>11.165489986075434</c:v>
                </c:pt>
                <c:pt idx="5710">
                  <c:v>11.165489986075434</c:v>
                </c:pt>
                <c:pt idx="5711">
                  <c:v>11.165489986075434</c:v>
                </c:pt>
                <c:pt idx="5712">
                  <c:v>11.165489986075434</c:v>
                </c:pt>
                <c:pt idx="5713">
                  <c:v>11.165489986075434</c:v>
                </c:pt>
                <c:pt idx="5714">
                  <c:v>11.165489986075434</c:v>
                </c:pt>
                <c:pt idx="5715">
                  <c:v>11.165489986075434</c:v>
                </c:pt>
                <c:pt idx="5716">
                  <c:v>11.165489986075434</c:v>
                </c:pt>
                <c:pt idx="5717">
                  <c:v>11.165489986075434</c:v>
                </c:pt>
                <c:pt idx="5718">
                  <c:v>11.165489986075434</c:v>
                </c:pt>
                <c:pt idx="5719">
                  <c:v>11.165489986075434</c:v>
                </c:pt>
                <c:pt idx="5720">
                  <c:v>11.165489986075434</c:v>
                </c:pt>
                <c:pt idx="5721">
                  <c:v>11.165489986075434</c:v>
                </c:pt>
                <c:pt idx="5722">
                  <c:v>11.165489986075434</c:v>
                </c:pt>
                <c:pt idx="5723">
                  <c:v>11.165489986075434</c:v>
                </c:pt>
                <c:pt idx="5724">
                  <c:v>11.165489986075434</c:v>
                </c:pt>
                <c:pt idx="5725">
                  <c:v>11.165489986075434</c:v>
                </c:pt>
                <c:pt idx="5726">
                  <c:v>11.165489986075434</c:v>
                </c:pt>
                <c:pt idx="5727">
                  <c:v>11.165489986075434</c:v>
                </c:pt>
                <c:pt idx="5728">
                  <c:v>11.165489986075434</c:v>
                </c:pt>
                <c:pt idx="5729">
                  <c:v>11.165489986075434</c:v>
                </c:pt>
                <c:pt idx="5730">
                  <c:v>11.165489986075434</c:v>
                </c:pt>
                <c:pt idx="5731">
                  <c:v>11.165489986075434</c:v>
                </c:pt>
                <c:pt idx="5732">
                  <c:v>11.165489986075434</c:v>
                </c:pt>
                <c:pt idx="5733">
                  <c:v>11.165489986075434</c:v>
                </c:pt>
                <c:pt idx="5734">
                  <c:v>11.165489986075434</c:v>
                </c:pt>
                <c:pt idx="5735">
                  <c:v>11.165489986075434</c:v>
                </c:pt>
                <c:pt idx="5736">
                  <c:v>11.165489986075434</c:v>
                </c:pt>
                <c:pt idx="5737">
                  <c:v>11.165489986075434</c:v>
                </c:pt>
                <c:pt idx="5738">
                  <c:v>11.165489986075434</c:v>
                </c:pt>
                <c:pt idx="5739">
                  <c:v>11.165489986075434</c:v>
                </c:pt>
                <c:pt idx="5740">
                  <c:v>11.165489986075434</c:v>
                </c:pt>
                <c:pt idx="5741">
                  <c:v>11.165489986075434</c:v>
                </c:pt>
                <c:pt idx="5742">
                  <c:v>11.165489986075434</c:v>
                </c:pt>
                <c:pt idx="5743">
                  <c:v>11.165489986075434</c:v>
                </c:pt>
                <c:pt idx="5744">
                  <c:v>11.165489986075434</c:v>
                </c:pt>
                <c:pt idx="5745">
                  <c:v>11.165489986075434</c:v>
                </c:pt>
                <c:pt idx="5746">
                  <c:v>11.165489986075434</c:v>
                </c:pt>
                <c:pt idx="5747">
                  <c:v>11.165489986075434</c:v>
                </c:pt>
                <c:pt idx="5748">
                  <c:v>11.165489986075434</c:v>
                </c:pt>
                <c:pt idx="5749">
                  <c:v>11.165489986075434</c:v>
                </c:pt>
                <c:pt idx="5750">
                  <c:v>11.165489986075434</c:v>
                </c:pt>
                <c:pt idx="5751">
                  <c:v>11.165489986075434</c:v>
                </c:pt>
                <c:pt idx="5752">
                  <c:v>11.165489986075434</c:v>
                </c:pt>
                <c:pt idx="5753">
                  <c:v>11.165489986075434</c:v>
                </c:pt>
                <c:pt idx="5754">
                  <c:v>11.165489986075434</c:v>
                </c:pt>
                <c:pt idx="5755">
                  <c:v>11.165489986075434</c:v>
                </c:pt>
                <c:pt idx="5756">
                  <c:v>11.165489986075434</c:v>
                </c:pt>
                <c:pt idx="5757">
                  <c:v>11.165489986075434</c:v>
                </c:pt>
                <c:pt idx="5758">
                  <c:v>11.165489986075434</c:v>
                </c:pt>
                <c:pt idx="5759">
                  <c:v>11.165489986075434</c:v>
                </c:pt>
                <c:pt idx="5760">
                  <c:v>11.165489986075434</c:v>
                </c:pt>
                <c:pt idx="5761">
                  <c:v>11.165489986075434</c:v>
                </c:pt>
                <c:pt idx="5762">
                  <c:v>11.165489986075434</c:v>
                </c:pt>
                <c:pt idx="5763">
                  <c:v>11.165489986075434</c:v>
                </c:pt>
                <c:pt idx="5764">
                  <c:v>11.165489986075434</c:v>
                </c:pt>
                <c:pt idx="5765">
                  <c:v>11.165489986075434</c:v>
                </c:pt>
                <c:pt idx="5766">
                  <c:v>11.165489986075434</c:v>
                </c:pt>
                <c:pt idx="5767">
                  <c:v>11.165489986075434</c:v>
                </c:pt>
                <c:pt idx="5768">
                  <c:v>11.165489986075434</c:v>
                </c:pt>
                <c:pt idx="5769">
                  <c:v>11.165489986075434</c:v>
                </c:pt>
                <c:pt idx="5770">
                  <c:v>11.165489986075434</c:v>
                </c:pt>
                <c:pt idx="5771">
                  <c:v>11.165489986075434</c:v>
                </c:pt>
                <c:pt idx="5772">
                  <c:v>11.165489986075434</c:v>
                </c:pt>
                <c:pt idx="5773">
                  <c:v>11.165489986075434</c:v>
                </c:pt>
                <c:pt idx="5774">
                  <c:v>11.165489986075434</c:v>
                </c:pt>
                <c:pt idx="5775">
                  <c:v>11.165489986075434</c:v>
                </c:pt>
                <c:pt idx="5776">
                  <c:v>11.165489986075434</c:v>
                </c:pt>
                <c:pt idx="5777">
                  <c:v>11.165489986075434</c:v>
                </c:pt>
                <c:pt idx="5778">
                  <c:v>11.165489986075434</c:v>
                </c:pt>
                <c:pt idx="5779">
                  <c:v>11.165489986075434</c:v>
                </c:pt>
                <c:pt idx="5780">
                  <c:v>11.165489986075434</c:v>
                </c:pt>
                <c:pt idx="5781">
                  <c:v>11.165489986075434</c:v>
                </c:pt>
                <c:pt idx="5782">
                  <c:v>11.165489986075434</c:v>
                </c:pt>
                <c:pt idx="5783">
                  <c:v>11.165489986075434</c:v>
                </c:pt>
                <c:pt idx="5784">
                  <c:v>11.165489986075434</c:v>
                </c:pt>
                <c:pt idx="5785">
                  <c:v>11.165489986075434</c:v>
                </c:pt>
                <c:pt idx="5786">
                  <c:v>11.165489986075434</c:v>
                </c:pt>
                <c:pt idx="5787">
                  <c:v>11.165489986075434</c:v>
                </c:pt>
                <c:pt idx="5788">
                  <c:v>11.165489986075434</c:v>
                </c:pt>
                <c:pt idx="5789">
                  <c:v>11.165489986075434</c:v>
                </c:pt>
                <c:pt idx="5790">
                  <c:v>11.165489986075434</c:v>
                </c:pt>
                <c:pt idx="5791">
                  <c:v>11.165489986075434</c:v>
                </c:pt>
                <c:pt idx="5792">
                  <c:v>11.165489986075434</c:v>
                </c:pt>
                <c:pt idx="5793">
                  <c:v>11.165489986075434</c:v>
                </c:pt>
                <c:pt idx="5794">
                  <c:v>11.165489986075434</c:v>
                </c:pt>
                <c:pt idx="5795">
                  <c:v>11.165489986075434</c:v>
                </c:pt>
                <c:pt idx="5796">
                  <c:v>11.165489986075434</c:v>
                </c:pt>
                <c:pt idx="5797">
                  <c:v>11.165489986075434</c:v>
                </c:pt>
                <c:pt idx="5798">
                  <c:v>11.165489986075434</c:v>
                </c:pt>
                <c:pt idx="5799">
                  <c:v>11.165489986075434</c:v>
                </c:pt>
                <c:pt idx="5800">
                  <c:v>11.165489986075434</c:v>
                </c:pt>
                <c:pt idx="5801">
                  <c:v>11.165489986075434</c:v>
                </c:pt>
                <c:pt idx="5802">
                  <c:v>11.165489986075434</c:v>
                </c:pt>
                <c:pt idx="5803">
                  <c:v>11.165489986075434</c:v>
                </c:pt>
                <c:pt idx="5804">
                  <c:v>11.165489986075434</c:v>
                </c:pt>
                <c:pt idx="5805">
                  <c:v>11.165489986075434</c:v>
                </c:pt>
                <c:pt idx="5806">
                  <c:v>11.165489986075434</c:v>
                </c:pt>
                <c:pt idx="5807">
                  <c:v>11.165489986075434</c:v>
                </c:pt>
                <c:pt idx="5808">
                  <c:v>11.165489986075434</c:v>
                </c:pt>
                <c:pt idx="5809">
                  <c:v>11.165489986075434</c:v>
                </c:pt>
                <c:pt idx="5810">
                  <c:v>11.165489986075434</c:v>
                </c:pt>
                <c:pt idx="5811">
                  <c:v>11.165489986075434</c:v>
                </c:pt>
                <c:pt idx="5812">
                  <c:v>11.165489986075434</c:v>
                </c:pt>
                <c:pt idx="5813">
                  <c:v>11.165489986075434</c:v>
                </c:pt>
                <c:pt idx="5814">
                  <c:v>11.165489986075434</c:v>
                </c:pt>
                <c:pt idx="5815">
                  <c:v>11.165489986075434</c:v>
                </c:pt>
                <c:pt idx="5816">
                  <c:v>11.165489986075434</c:v>
                </c:pt>
                <c:pt idx="5817">
                  <c:v>11.165489986075434</c:v>
                </c:pt>
                <c:pt idx="5818">
                  <c:v>11.165489986075434</c:v>
                </c:pt>
                <c:pt idx="5819">
                  <c:v>11.165489986075434</c:v>
                </c:pt>
                <c:pt idx="5820">
                  <c:v>11.165489986075434</c:v>
                </c:pt>
                <c:pt idx="5821">
                  <c:v>11.165489986075434</c:v>
                </c:pt>
                <c:pt idx="5822">
                  <c:v>11.165489986075434</c:v>
                </c:pt>
                <c:pt idx="5823">
                  <c:v>11.165489986075434</c:v>
                </c:pt>
                <c:pt idx="5824">
                  <c:v>11.165489986075434</c:v>
                </c:pt>
                <c:pt idx="5825">
                  <c:v>11.165489986075434</c:v>
                </c:pt>
                <c:pt idx="5826">
                  <c:v>11.165489986075434</c:v>
                </c:pt>
                <c:pt idx="5827">
                  <c:v>11.165489986075434</c:v>
                </c:pt>
                <c:pt idx="5828">
                  <c:v>11.165489986075434</c:v>
                </c:pt>
                <c:pt idx="5829">
                  <c:v>11.165489986075434</c:v>
                </c:pt>
                <c:pt idx="5830">
                  <c:v>11.165489986075434</c:v>
                </c:pt>
                <c:pt idx="5831">
                  <c:v>11.165489986075434</c:v>
                </c:pt>
                <c:pt idx="5832">
                  <c:v>11.165489986075434</c:v>
                </c:pt>
                <c:pt idx="5833">
                  <c:v>11.165489986075434</c:v>
                </c:pt>
                <c:pt idx="5834">
                  <c:v>11.165489986075434</c:v>
                </c:pt>
                <c:pt idx="5835">
                  <c:v>11.165489986075434</c:v>
                </c:pt>
                <c:pt idx="5836">
                  <c:v>11.165489986075434</c:v>
                </c:pt>
                <c:pt idx="5837">
                  <c:v>11.165489986075434</c:v>
                </c:pt>
                <c:pt idx="5838">
                  <c:v>11.165489986075434</c:v>
                </c:pt>
                <c:pt idx="5839">
                  <c:v>11.165489986075434</c:v>
                </c:pt>
                <c:pt idx="5840">
                  <c:v>11.165489986075434</c:v>
                </c:pt>
                <c:pt idx="5841">
                  <c:v>11.165489986075434</c:v>
                </c:pt>
                <c:pt idx="5842">
                  <c:v>11.165489986075434</c:v>
                </c:pt>
                <c:pt idx="5843">
                  <c:v>11.165489986075434</c:v>
                </c:pt>
                <c:pt idx="5844">
                  <c:v>11.165489986075434</c:v>
                </c:pt>
                <c:pt idx="5845">
                  <c:v>11.165489986075434</c:v>
                </c:pt>
                <c:pt idx="5846">
                  <c:v>11.165489986075434</c:v>
                </c:pt>
                <c:pt idx="5847">
                  <c:v>11.165489986075434</c:v>
                </c:pt>
                <c:pt idx="5848">
                  <c:v>11.165489986075434</c:v>
                </c:pt>
                <c:pt idx="5849">
                  <c:v>11.165489986075434</c:v>
                </c:pt>
                <c:pt idx="5850">
                  <c:v>11.165489986075434</c:v>
                </c:pt>
                <c:pt idx="5851">
                  <c:v>11.165489986075434</c:v>
                </c:pt>
                <c:pt idx="5852">
                  <c:v>11.165489986075434</c:v>
                </c:pt>
                <c:pt idx="5853">
                  <c:v>11.165489986075434</c:v>
                </c:pt>
                <c:pt idx="5854">
                  <c:v>11.165489986075434</c:v>
                </c:pt>
                <c:pt idx="5855">
                  <c:v>11.165489986075434</c:v>
                </c:pt>
                <c:pt idx="5856">
                  <c:v>11.165489986075434</c:v>
                </c:pt>
                <c:pt idx="5857">
                  <c:v>11.165489986075434</c:v>
                </c:pt>
                <c:pt idx="5858">
                  <c:v>11.165489986075434</c:v>
                </c:pt>
                <c:pt idx="5859">
                  <c:v>11.165489986075434</c:v>
                </c:pt>
                <c:pt idx="5860">
                  <c:v>11.165489986075434</c:v>
                </c:pt>
                <c:pt idx="5861">
                  <c:v>11.165489986075434</c:v>
                </c:pt>
                <c:pt idx="5862">
                  <c:v>11.165489986075434</c:v>
                </c:pt>
                <c:pt idx="5863">
                  <c:v>11.165489986075434</c:v>
                </c:pt>
                <c:pt idx="5864">
                  <c:v>11.165489986075434</c:v>
                </c:pt>
                <c:pt idx="5865">
                  <c:v>11.165489986075434</c:v>
                </c:pt>
                <c:pt idx="5866">
                  <c:v>11.165489986075434</c:v>
                </c:pt>
                <c:pt idx="5867">
                  <c:v>11.165489986075434</c:v>
                </c:pt>
                <c:pt idx="5868">
                  <c:v>11.165489986075434</c:v>
                </c:pt>
                <c:pt idx="5869">
                  <c:v>11.165489986075434</c:v>
                </c:pt>
                <c:pt idx="5870">
                  <c:v>11.165489986075434</c:v>
                </c:pt>
                <c:pt idx="5871">
                  <c:v>11.165489986075434</c:v>
                </c:pt>
                <c:pt idx="5872">
                  <c:v>11.165489986075434</c:v>
                </c:pt>
                <c:pt idx="5873">
                  <c:v>11.165489986075434</c:v>
                </c:pt>
                <c:pt idx="5874">
                  <c:v>11.165489986075434</c:v>
                </c:pt>
                <c:pt idx="5875">
                  <c:v>11.165489986075434</c:v>
                </c:pt>
                <c:pt idx="5876">
                  <c:v>11.165489986075434</c:v>
                </c:pt>
                <c:pt idx="5877">
                  <c:v>11.165489986075434</c:v>
                </c:pt>
                <c:pt idx="5878">
                  <c:v>11.165489986075434</c:v>
                </c:pt>
                <c:pt idx="5879">
                  <c:v>11.165489986075434</c:v>
                </c:pt>
                <c:pt idx="5880">
                  <c:v>11.165489986075434</c:v>
                </c:pt>
                <c:pt idx="5881">
                  <c:v>11.165489986075434</c:v>
                </c:pt>
                <c:pt idx="5882">
                  <c:v>11.165489986075434</c:v>
                </c:pt>
                <c:pt idx="5883">
                  <c:v>11.165489986075434</c:v>
                </c:pt>
                <c:pt idx="5884">
                  <c:v>11.165489986075434</c:v>
                </c:pt>
                <c:pt idx="5885">
                  <c:v>11.165489986075434</c:v>
                </c:pt>
                <c:pt idx="5886">
                  <c:v>11.165489986075434</c:v>
                </c:pt>
                <c:pt idx="5887">
                  <c:v>11.165489986075434</c:v>
                </c:pt>
                <c:pt idx="5888">
                  <c:v>11.165489986075434</c:v>
                </c:pt>
                <c:pt idx="5889">
                  <c:v>11.165489986075434</c:v>
                </c:pt>
                <c:pt idx="5890">
                  <c:v>11.165489986075434</c:v>
                </c:pt>
                <c:pt idx="5891">
                  <c:v>11.165489986075434</c:v>
                </c:pt>
                <c:pt idx="5892">
                  <c:v>11.165489986075434</c:v>
                </c:pt>
                <c:pt idx="5893">
                  <c:v>11.165489986075434</c:v>
                </c:pt>
                <c:pt idx="5894">
                  <c:v>11.165489986075434</c:v>
                </c:pt>
                <c:pt idx="5895">
                  <c:v>11.165489986075434</c:v>
                </c:pt>
                <c:pt idx="5896">
                  <c:v>11.165489986075434</c:v>
                </c:pt>
                <c:pt idx="5897">
                  <c:v>11.165489986075434</c:v>
                </c:pt>
                <c:pt idx="5898">
                  <c:v>11.165489986075434</c:v>
                </c:pt>
                <c:pt idx="5899">
                  <c:v>11.165489986075434</c:v>
                </c:pt>
                <c:pt idx="5900">
                  <c:v>11.165489986075434</c:v>
                </c:pt>
                <c:pt idx="5901">
                  <c:v>11.165489986075434</c:v>
                </c:pt>
                <c:pt idx="5902">
                  <c:v>11.165489986075434</c:v>
                </c:pt>
                <c:pt idx="5903">
                  <c:v>11.165489986075434</c:v>
                </c:pt>
                <c:pt idx="5904">
                  <c:v>11.165489986075434</c:v>
                </c:pt>
                <c:pt idx="5905">
                  <c:v>11.165489986075434</c:v>
                </c:pt>
                <c:pt idx="5906">
                  <c:v>11.165489986075434</c:v>
                </c:pt>
                <c:pt idx="5907">
                  <c:v>11.165489986075434</c:v>
                </c:pt>
                <c:pt idx="5908">
                  <c:v>11.165489986075434</c:v>
                </c:pt>
                <c:pt idx="5909">
                  <c:v>11.165489986075434</c:v>
                </c:pt>
                <c:pt idx="5910">
                  <c:v>11.165489986075434</c:v>
                </c:pt>
                <c:pt idx="5911">
                  <c:v>11.165489986075434</c:v>
                </c:pt>
                <c:pt idx="5912">
                  <c:v>11.165489986075434</c:v>
                </c:pt>
                <c:pt idx="5913">
                  <c:v>11.165489986075434</c:v>
                </c:pt>
                <c:pt idx="5914">
                  <c:v>11.165489986075434</c:v>
                </c:pt>
                <c:pt idx="5915">
                  <c:v>11.165489986075434</c:v>
                </c:pt>
                <c:pt idx="5916">
                  <c:v>11.165489986075434</c:v>
                </c:pt>
                <c:pt idx="5917">
                  <c:v>11.165489986075434</c:v>
                </c:pt>
                <c:pt idx="5918">
                  <c:v>11.165489986075434</c:v>
                </c:pt>
                <c:pt idx="5919">
                  <c:v>11.165489986075434</c:v>
                </c:pt>
                <c:pt idx="5920">
                  <c:v>11.165489986075434</c:v>
                </c:pt>
                <c:pt idx="5921">
                  <c:v>11.165489986075434</c:v>
                </c:pt>
                <c:pt idx="5922">
                  <c:v>11.165489986075434</c:v>
                </c:pt>
                <c:pt idx="5923">
                  <c:v>11.165489986075434</c:v>
                </c:pt>
                <c:pt idx="5924">
                  <c:v>11.165489986075434</c:v>
                </c:pt>
                <c:pt idx="5925">
                  <c:v>11.165489986075434</c:v>
                </c:pt>
                <c:pt idx="5926">
                  <c:v>11.165489986075434</c:v>
                </c:pt>
                <c:pt idx="5927">
                  <c:v>11.165489986075434</c:v>
                </c:pt>
                <c:pt idx="5928">
                  <c:v>11.165489986075434</c:v>
                </c:pt>
                <c:pt idx="5929">
                  <c:v>11.165489986075434</c:v>
                </c:pt>
                <c:pt idx="5930">
                  <c:v>11.165489986075434</c:v>
                </c:pt>
                <c:pt idx="5931">
                  <c:v>11.165489986075434</c:v>
                </c:pt>
                <c:pt idx="5932">
                  <c:v>11.165489986075434</c:v>
                </c:pt>
                <c:pt idx="5933">
                  <c:v>11.165489986075434</c:v>
                </c:pt>
                <c:pt idx="5934">
                  <c:v>11.165489986075434</c:v>
                </c:pt>
                <c:pt idx="5935">
                  <c:v>11.165489986075434</c:v>
                </c:pt>
                <c:pt idx="5936">
                  <c:v>11.165489986075434</c:v>
                </c:pt>
                <c:pt idx="5937">
                  <c:v>11.165489986075434</c:v>
                </c:pt>
                <c:pt idx="5938">
                  <c:v>11.165489986075434</c:v>
                </c:pt>
                <c:pt idx="5939">
                  <c:v>11.165489986075434</c:v>
                </c:pt>
                <c:pt idx="5940">
                  <c:v>11.165489986075434</c:v>
                </c:pt>
                <c:pt idx="5941">
                  <c:v>11.165489986075434</c:v>
                </c:pt>
                <c:pt idx="5942">
                  <c:v>11.165489986075434</c:v>
                </c:pt>
                <c:pt idx="5943">
                  <c:v>11.165489986075434</c:v>
                </c:pt>
                <c:pt idx="5944">
                  <c:v>11.165489986075434</c:v>
                </c:pt>
                <c:pt idx="5945">
                  <c:v>11.165489986075434</c:v>
                </c:pt>
                <c:pt idx="5946">
                  <c:v>11.165489986075434</c:v>
                </c:pt>
                <c:pt idx="5947">
                  <c:v>11.165489986075434</c:v>
                </c:pt>
                <c:pt idx="5948">
                  <c:v>11.165489986075434</c:v>
                </c:pt>
                <c:pt idx="5949">
                  <c:v>11.165489986075434</c:v>
                </c:pt>
                <c:pt idx="5950">
                  <c:v>11.165489986075434</c:v>
                </c:pt>
                <c:pt idx="5951">
                  <c:v>11.165489986075434</c:v>
                </c:pt>
                <c:pt idx="5952">
                  <c:v>11.165489986075434</c:v>
                </c:pt>
                <c:pt idx="5953">
                  <c:v>11.165489986075434</c:v>
                </c:pt>
                <c:pt idx="5954">
                  <c:v>11.165489986075434</c:v>
                </c:pt>
                <c:pt idx="5955">
                  <c:v>11.165489986075434</c:v>
                </c:pt>
                <c:pt idx="5956">
                  <c:v>11.165489986075434</c:v>
                </c:pt>
                <c:pt idx="5957">
                  <c:v>11.165489986075434</c:v>
                </c:pt>
                <c:pt idx="5958">
                  <c:v>11.165489986075434</c:v>
                </c:pt>
                <c:pt idx="5959">
                  <c:v>11.165489986075434</c:v>
                </c:pt>
                <c:pt idx="5960">
                  <c:v>11.165489986075434</c:v>
                </c:pt>
                <c:pt idx="5961">
                  <c:v>11.165489986075434</c:v>
                </c:pt>
                <c:pt idx="5962">
                  <c:v>11.165489986075434</c:v>
                </c:pt>
                <c:pt idx="5963">
                  <c:v>11.165489986075434</c:v>
                </c:pt>
                <c:pt idx="5964">
                  <c:v>11.165489986075434</c:v>
                </c:pt>
                <c:pt idx="5965">
                  <c:v>11.165489986075434</c:v>
                </c:pt>
                <c:pt idx="5966">
                  <c:v>11.165489986075434</c:v>
                </c:pt>
                <c:pt idx="5967">
                  <c:v>11.165489986075434</c:v>
                </c:pt>
                <c:pt idx="5968">
                  <c:v>11.165489986075434</c:v>
                </c:pt>
                <c:pt idx="5969">
                  <c:v>11.165489986075434</c:v>
                </c:pt>
                <c:pt idx="5970">
                  <c:v>11.165489986075434</c:v>
                </c:pt>
                <c:pt idx="5971">
                  <c:v>11.165489986075434</c:v>
                </c:pt>
                <c:pt idx="5972">
                  <c:v>11.165489986075434</c:v>
                </c:pt>
                <c:pt idx="5973">
                  <c:v>11.165489986075434</c:v>
                </c:pt>
                <c:pt idx="5974">
                  <c:v>11.165489986075434</c:v>
                </c:pt>
                <c:pt idx="5975">
                  <c:v>11.165489986075434</c:v>
                </c:pt>
                <c:pt idx="5976">
                  <c:v>11.165489986075434</c:v>
                </c:pt>
                <c:pt idx="5977">
                  <c:v>11.165489986075434</c:v>
                </c:pt>
                <c:pt idx="5978">
                  <c:v>11.165489986075434</c:v>
                </c:pt>
                <c:pt idx="5979">
                  <c:v>11.165489986075434</c:v>
                </c:pt>
                <c:pt idx="5980">
                  <c:v>11.165489986075434</c:v>
                </c:pt>
                <c:pt idx="5981">
                  <c:v>11.165489986075434</c:v>
                </c:pt>
                <c:pt idx="5982">
                  <c:v>11.165489986075434</c:v>
                </c:pt>
                <c:pt idx="5983">
                  <c:v>11.165489986075434</c:v>
                </c:pt>
                <c:pt idx="5984">
                  <c:v>11.165489986075434</c:v>
                </c:pt>
                <c:pt idx="5985">
                  <c:v>11.165489986075434</c:v>
                </c:pt>
                <c:pt idx="5986">
                  <c:v>11.165489986075434</c:v>
                </c:pt>
                <c:pt idx="5987">
                  <c:v>11.165489986075434</c:v>
                </c:pt>
                <c:pt idx="5988">
                  <c:v>11.165489986075434</c:v>
                </c:pt>
                <c:pt idx="5989">
                  <c:v>11.165489986075434</c:v>
                </c:pt>
                <c:pt idx="5990">
                  <c:v>11.165489986075434</c:v>
                </c:pt>
                <c:pt idx="5991">
                  <c:v>11.165489986075434</c:v>
                </c:pt>
                <c:pt idx="5992">
                  <c:v>11.165489986075434</c:v>
                </c:pt>
                <c:pt idx="5993">
                  <c:v>11.165489986075434</c:v>
                </c:pt>
                <c:pt idx="5994">
                  <c:v>11.165489986075434</c:v>
                </c:pt>
                <c:pt idx="5995">
                  <c:v>11.165489986075434</c:v>
                </c:pt>
                <c:pt idx="5996">
                  <c:v>11.165489986075434</c:v>
                </c:pt>
                <c:pt idx="5997">
                  <c:v>11.165489986075434</c:v>
                </c:pt>
                <c:pt idx="5998">
                  <c:v>11.165489986075434</c:v>
                </c:pt>
                <c:pt idx="5999">
                  <c:v>11.165489986075434</c:v>
                </c:pt>
                <c:pt idx="6000">
                  <c:v>11.165489986075434</c:v>
                </c:pt>
                <c:pt idx="6001">
                  <c:v>11.165489986075434</c:v>
                </c:pt>
                <c:pt idx="6002">
                  <c:v>11.165489986075434</c:v>
                </c:pt>
                <c:pt idx="6003">
                  <c:v>11.165489986075434</c:v>
                </c:pt>
                <c:pt idx="6004">
                  <c:v>11.165489986075434</c:v>
                </c:pt>
                <c:pt idx="6005">
                  <c:v>11.165489986075434</c:v>
                </c:pt>
                <c:pt idx="6006">
                  <c:v>11.165489986075434</c:v>
                </c:pt>
                <c:pt idx="6007">
                  <c:v>11.165489986075434</c:v>
                </c:pt>
                <c:pt idx="6008">
                  <c:v>11.165489986075434</c:v>
                </c:pt>
                <c:pt idx="6009">
                  <c:v>11.165489986075434</c:v>
                </c:pt>
                <c:pt idx="6010">
                  <c:v>11.165489986075434</c:v>
                </c:pt>
                <c:pt idx="6011">
                  <c:v>11.165489986075434</c:v>
                </c:pt>
                <c:pt idx="6012">
                  <c:v>11.165489986075434</c:v>
                </c:pt>
                <c:pt idx="6013">
                  <c:v>11.165489986075434</c:v>
                </c:pt>
                <c:pt idx="6014">
                  <c:v>11.165489986075434</c:v>
                </c:pt>
                <c:pt idx="6015">
                  <c:v>11.165489986075434</c:v>
                </c:pt>
                <c:pt idx="6016">
                  <c:v>11.165489986075434</c:v>
                </c:pt>
                <c:pt idx="6017">
                  <c:v>11.165489986075434</c:v>
                </c:pt>
                <c:pt idx="6018">
                  <c:v>11.165489986075434</c:v>
                </c:pt>
                <c:pt idx="6019">
                  <c:v>11.165489986075434</c:v>
                </c:pt>
                <c:pt idx="6020">
                  <c:v>11.165489986075434</c:v>
                </c:pt>
                <c:pt idx="6021">
                  <c:v>11.165489986075434</c:v>
                </c:pt>
                <c:pt idx="6022">
                  <c:v>11.165489986075434</c:v>
                </c:pt>
                <c:pt idx="6023">
                  <c:v>11.165489986075434</c:v>
                </c:pt>
                <c:pt idx="6024">
                  <c:v>11.165489986075434</c:v>
                </c:pt>
                <c:pt idx="6025">
                  <c:v>11.165489986075434</c:v>
                </c:pt>
                <c:pt idx="6026">
                  <c:v>11.165489986075434</c:v>
                </c:pt>
                <c:pt idx="6027">
                  <c:v>11.165489986075434</c:v>
                </c:pt>
                <c:pt idx="6028">
                  <c:v>11.165489986075434</c:v>
                </c:pt>
                <c:pt idx="6029">
                  <c:v>11.165489986075434</c:v>
                </c:pt>
                <c:pt idx="6030">
                  <c:v>11.165489986075434</c:v>
                </c:pt>
                <c:pt idx="6031">
                  <c:v>11.165489986075434</c:v>
                </c:pt>
                <c:pt idx="6032">
                  <c:v>11.165489986075434</c:v>
                </c:pt>
                <c:pt idx="6033">
                  <c:v>11.165489986075434</c:v>
                </c:pt>
                <c:pt idx="6034">
                  <c:v>11.165489986075434</c:v>
                </c:pt>
                <c:pt idx="6035">
                  <c:v>11.165489986075434</c:v>
                </c:pt>
                <c:pt idx="6036">
                  <c:v>11.165489986075434</c:v>
                </c:pt>
                <c:pt idx="6037">
                  <c:v>11.165489986075434</c:v>
                </c:pt>
                <c:pt idx="6038">
                  <c:v>11.165489986075434</c:v>
                </c:pt>
                <c:pt idx="6039">
                  <c:v>11.165489986075434</c:v>
                </c:pt>
                <c:pt idx="6040">
                  <c:v>11.165489986075434</c:v>
                </c:pt>
                <c:pt idx="6041">
                  <c:v>11.165489986075434</c:v>
                </c:pt>
                <c:pt idx="6042">
                  <c:v>11.165489986075434</c:v>
                </c:pt>
                <c:pt idx="6043">
                  <c:v>11.165489986075434</c:v>
                </c:pt>
                <c:pt idx="6044">
                  <c:v>11.165489986075434</c:v>
                </c:pt>
                <c:pt idx="6045">
                  <c:v>11.165489986075434</c:v>
                </c:pt>
                <c:pt idx="6046">
                  <c:v>11.165489986075434</c:v>
                </c:pt>
                <c:pt idx="6047">
                  <c:v>11.165489986075434</c:v>
                </c:pt>
                <c:pt idx="6048">
                  <c:v>11.165489986075434</c:v>
                </c:pt>
                <c:pt idx="6049">
                  <c:v>11.165489986075434</c:v>
                </c:pt>
                <c:pt idx="6050">
                  <c:v>11.165489986075434</c:v>
                </c:pt>
                <c:pt idx="6051">
                  <c:v>11.165489986075434</c:v>
                </c:pt>
                <c:pt idx="6052">
                  <c:v>11.165489986075434</c:v>
                </c:pt>
                <c:pt idx="6053">
                  <c:v>11.165489986075434</c:v>
                </c:pt>
                <c:pt idx="6054">
                  <c:v>11.165489986075434</c:v>
                </c:pt>
                <c:pt idx="6055">
                  <c:v>11.165489986075434</c:v>
                </c:pt>
                <c:pt idx="6056">
                  <c:v>11.165489986075434</c:v>
                </c:pt>
                <c:pt idx="6057">
                  <c:v>11.165489986075434</c:v>
                </c:pt>
                <c:pt idx="6058">
                  <c:v>11.165489986075434</c:v>
                </c:pt>
                <c:pt idx="6059">
                  <c:v>11.165489986075434</c:v>
                </c:pt>
                <c:pt idx="6060">
                  <c:v>11.165489986075434</c:v>
                </c:pt>
                <c:pt idx="6061">
                  <c:v>11.165489986075434</c:v>
                </c:pt>
                <c:pt idx="6062">
                  <c:v>11.165489986075434</c:v>
                </c:pt>
                <c:pt idx="6063">
                  <c:v>11.165489986075434</c:v>
                </c:pt>
                <c:pt idx="6064">
                  <c:v>11.165489986075434</c:v>
                </c:pt>
                <c:pt idx="6065">
                  <c:v>11.165489986075434</c:v>
                </c:pt>
                <c:pt idx="6066">
                  <c:v>11.165489986075434</c:v>
                </c:pt>
                <c:pt idx="6067">
                  <c:v>11.165489986075434</c:v>
                </c:pt>
                <c:pt idx="6068">
                  <c:v>11.165489986075434</c:v>
                </c:pt>
                <c:pt idx="6069">
                  <c:v>11.165489986075434</c:v>
                </c:pt>
                <c:pt idx="6070">
                  <c:v>11.165489986075434</c:v>
                </c:pt>
                <c:pt idx="6071">
                  <c:v>11.165489986075434</c:v>
                </c:pt>
                <c:pt idx="6072">
                  <c:v>11.165489986075434</c:v>
                </c:pt>
                <c:pt idx="6073">
                  <c:v>11.165489986075434</c:v>
                </c:pt>
                <c:pt idx="6074">
                  <c:v>11.165489986075434</c:v>
                </c:pt>
                <c:pt idx="6075">
                  <c:v>11.165489986075434</c:v>
                </c:pt>
                <c:pt idx="6076">
                  <c:v>11.165489986075434</c:v>
                </c:pt>
                <c:pt idx="6077">
                  <c:v>11.165489986075434</c:v>
                </c:pt>
                <c:pt idx="6078">
                  <c:v>11.165489986075434</c:v>
                </c:pt>
                <c:pt idx="6079">
                  <c:v>11.165489986075434</c:v>
                </c:pt>
                <c:pt idx="6080">
                  <c:v>11.165489986075434</c:v>
                </c:pt>
                <c:pt idx="6081">
                  <c:v>11.165489986075434</c:v>
                </c:pt>
                <c:pt idx="6082">
                  <c:v>11.165489986075434</c:v>
                </c:pt>
                <c:pt idx="6083">
                  <c:v>11.165489986075434</c:v>
                </c:pt>
                <c:pt idx="6084">
                  <c:v>11.165489986075434</c:v>
                </c:pt>
                <c:pt idx="6085">
                  <c:v>11.165489986075434</c:v>
                </c:pt>
                <c:pt idx="6086">
                  <c:v>11.165489986075434</c:v>
                </c:pt>
                <c:pt idx="6087">
                  <c:v>11.165489986075434</c:v>
                </c:pt>
                <c:pt idx="6088">
                  <c:v>11.165489986075434</c:v>
                </c:pt>
                <c:pt idx="6089">
                  <c:v>11.165489986075434</c:v>
                </c:pt>
                <c:pt idx="6090">
                  <c:v>11.165489986075434</c:v>
                </c:pt>
                <c:pt idx="6091">
                  <c:v>11.165489986075434</c:v>
                </c:pt>
                <c:pt idx="6092">
                  <c:v>11.165489986075434</c:v>
                </c:pt>
                <c:pt idx="6093">
                  <c:v>11.165489986075434</c:v>
                </c:pt>
                <c:pt idx="6094">
                  <c:v>11.165489986075434</c:v>
                </c:pt>
                <c:pt idx="6095">
                  <c:v>11.165489986075434</c:v>
                </c:pt>
                <c:pt idx="6096">
                  <c:v>11.165489986075434</c:v>
                </c:pt>
                <c:pt idx="6097">
                  <c:v>11.165489986075434</c:v>
                </c:pt>
                <c:pt idx="6098">
                  <c:v>11.165489986075434</c:v>
                </c:pt>
                <c:pt idx="6099">
                  <c:v>11.165489986075434</c:v>
                </c:pt>
                <c:pt idx="6100">
                  <c:v>11.165489986075434</c:v>
                </c:pt>
                <c:pt idx="6101">
                  <c:v>11.165489986075434</c:v>
                </c:pt>
                <c:pt idx="6102">
                  <c:v>11.165489986075434</c:v>
                </c:pt>
                <c:pt idx="6103">
                  <c:v>11.165489986075434</c:v>
                </c:pt>
                <c:pt idx="6104">
                  <c:v>11.165489986075434</c:v>
                </c:pt>
                <c:pt idx="6105">
                  <c:v>11.165489986075434</c:v>
                </c:pt>
                <c:pt idx="6106">
                  <c:v>11.165489986075434</c:v>
                </c:pt>
                <c:pt idx="6107">
                  <c:v>11.165489986075434</c:v>
                </c:pt>
                <c:pt idx="6108">
                  <c:v>11.165489986075434</c:v>
                </c:pt>
                <c:pt idx="6109">
                  <c:v>11.165489986075434</c:v>
                </c:pt>
                <c:pt idx="6110">
                  <c:v>11.165489986075434</c:v>
                </c:pt>
                <c:pt idx="6111">
                  <c:v>11.165489986075434</c:v>
                </c:pt>
                <c:pt idx="6112">
                  <c:v>11.165489986075434</c:v>
                </c:pt>
                <c:pt idx="6113">
                  <c:v>11.165489986075434</c:v>
                </c:pt>
                <c:pt idx="6114">
                  <c:v>11.165489986075434</c:v>
                </c:pt>
                <c:pt idx="6115">
                  <c:v>11.165489986075434</c:v>
                </c:pt>
                <c:pt idx="6116">
                  <c:v>11.165489986075434</c:v>
                </c:pt>
                <c:pt idx="6117">
                  <c:v>11.165489986075434</c:v>
                </c:pt>
                <c:pt idx="6118">
                  <c:v>11.165489986075434</c:v>
                </c:pt>
                <c:pt idx="6119">
                  <c:v>11.165489986075434</c:v>
                </c:pt>
                <c:pt idx="6120">
                  <c:v>11.165489986075434</c:v>
                </c:pt>
                <c:pt idx="6121">
                  <c:v>11.165489986075434</c:v>
                </c:pt>
                <c:pt idx="6122">
                  <c:v>11.165489986075434</c:v>
                </c:pt>
                <c:pt idx="6123">
                  <c:v>11.165489986075434</c:v>
                </c:pt>
                <c:pt idx="6124">
                  <c:v>11.165489986075434</c:v>
                </c:pt>
                <c:pt idx="6125">
                  <c:v>11.165489986075434</c:v>
                </c:pt>
                <c:pt idx="6126">
                  <c:v>11.165489986075434</c:v>
                </c:pt>
                <c:pt idx="6127">
                  <c:v>11.165489986075434</c:v>
                </c:pt>
                <c:pt idx="6128">
                  <c:v>11.165489986075434</c:v>
                </c:pt>
                <c:pt idx="6129">
                  <c:v>11.165489986075434</c:v>
                </c:pt>
                <c:pt idx="6130">
                  <c:v>11.165489986075434</c:v>
                </c:pt>
                <c:pt idx="6131">
                  <c:v>11.165489986075434</c:v>
                </c:pt>
                <c:pt idx="6132">
                  <c:v>11.165489986075434</c:v>
                </c:pt>
                <c:pt idx="6133">
                  <c:v>11.165489986075434</c:v>
                </c:pt>
                <c:pt idx="6134">
                  <c:v>11.165489986075434</c:v>
                </c:pt>
                <c:pt idx="6135">
                  <c:v>11.165489986075434</c:v>
                </c:pt>
                <c:pt idx="6136">
                  <c:v>11.165489986075434</c:v>
                </c:pt>
                <c:pt idx="6137">
                  <c:v>11.165489986075434</c:v>
                </c:pt>
                <c:pt idx="6138">
                  <c:v>11.165489986075434</c:v>
                </c:pt>
                <c:pt idx="6139">
                  <c:v>11.165489986075434</c:v>
                </c:pt>
                <c:pt idx="6140">
                  <c:v>11.165489986075434</c:v>
                </c:pt>
                <c:pt idx="6141">
                  <c:v>11.165489986075434</c:v>
                </c:pt>
                <c:pt idx="6142">
                  <c:v>11.165489986075434</c:v>
                </c:pt>
                <c:pt idx="6143">
                  <c:v>11.165489986075434</c:v>
                </c:pt>
                <c:pt idx="6144">
                  <c:v>11.165489986075434</c:v>
                </c:pt>
                <c:pt idx="6145">
                  <c:v>11.165489986075434</c:v>
                </c:pt>
                <c:pt idx="6146">
                  <c:v>11.165489986075434</c:v>
                </c:pt>
                <c:pt idx="6147">
                  <c:v>11.165489986075434</c:v>
                </c:pt>
                <c:pt idx="6148">
                  <c:v>11.165489986075434</c:v>
                </c:pt>
                <c:pt idx="6149">
                  <c:v>11.165489986075434</c:v>
                </c:pt>
                <c:pt idx="6150">
                  <c:v>11.165489986075434</c:v>
                </c:pt>
                <c:pt idx="6151">
                  <c:v>11.165489986075434</c:v>
                </c:pt>
                <c:pt idx="6152">
                  <c:v>11.165489986075434</c:v>
                </c:pt>
                <c:pt idx="6153">
                  <c:v>11.165489986075434</c:v>
                </c:pt>
                <c:pt idx="6154">
                  <c:v>11.165489986075434</c:v>
                </c:pt>
                <c:pt idx="6155">
                  <c:v>11.165489986075434</c:v>
                </c:pt>
                <c:pt idx="6156">
                  <c:v>11.165489986075434</c:v>
                </c:pt>
                <c:pt idx="6157">
                  <c:v>11.165489986075434</c:v>
                </c:pt>
                <c:pt idx="6158">
                  <c:v>11.165489986075434</c:v>
                </c:pt>
                <c:pt idx="6159">
                  <c:v>11.165489986075434</c:v>
                </c:pt>
                <c:pt idx="6160">
                  <c:v>11.165489986075434</c:v>
                </c:pt>
                <c:pt idx="6161">
                  <c:v>11.165489986075434</c:v>
                </c:pt>
                <c:pt idx="6162">
                  <c:v>11.165489986075434</c:v>
                </c:pt>
                <c:pt idx="6163">
                  <c:v>11.165489986075434</c:v>
                </c:pt>
                <c:pt idx="6164">
                  <c:v>11.165489986075434</c:v>
                </c:pt>
                <c:pt idx="6165">
                  <c:v>11.165489986075434</c:v>
                </c:pt>
                <c:pt idx="6166">
                  <c:v>11.165489986075434</c:v>
                </c:pt>
                <c:pt idx="6167">
                  <c:v>11.165489986075434</c:v>
                </c:pt>
                <c:pt idx="6168">
                  <c:v>11.165489986075434</c:v>
                </c:pt>
                <c:pt idx="6169">
                  <c:v>11.165489986075434</c:v>
                </c:pt>
                <c:pt idx="6170">
                  <c:v>11.165489986075434</c:v>
                </c:pt>
                <c:pt idx="6171">
                  <c:v>11.165489986075434</c:v>
                </c:pt>
                <c:pt idx="6172">
                  <c:v>11.165489986075434</c:v>
                </c:pt>
                <c:pt idx="6173">
                  <c:v>11.165489986075434</c:v>
                </c:pt>
                <c:pt idx="6174">
                  <c:v>11.165489986075434</c:v>
                </c:pt>
                <c:pt idx="6175">
                  <c:v>11.165489986075434</c:v>
                </c:pt>
                <c:pt idx="6176">
                  <c:v>11.165489986075434</c:v>
                </c:pt>
                <c:pt idx="6177">
                  <c:v>11.165489986075434</c:v>
                </c:pt>
                <c:pt idx="6178">
                  <c:v>11.165489986075434</c:v>
                </c:pt>
                <c:pt idx="6179">
                  <c:v>11.165489986075434</c:v>
                </c:pt>
                <c:pt idx="6180">
                  <c:v>11.165489986075434</c:v>
                </c:pt>
                <c:pt idx="6181">
                  <c:v>11.165489986075434</c:v>
                </c:pt>
                <c:pt idx="6182">
                  <c:v>11.165489986075434</c:v>
                </c:pt>
                <c:pt idx="6183">
                  <c:v>11.165489986075434</c:v>
                </c:pt>
                <c:pt idx="6184">
                  <c:v>11.165489986075434</c:v>
                </c:pt>
                <c:pt idx="6185">
                  <c:v>11.165489986075434</c:v>
                </c:pt>
                <c:pt idx="6186">
                  <c:v>11.165489986075434</c:v>
                </c:pt>
                <c:pt idx="6187">
                  <c:v>11.165489986075434</c:v>
                </c:pt>
                <c:pt idx="6188">
                  <c:v>11.165489986075434</c:v>
                </c:pt>
                <c:pt idx="6189">
                  <c:v>11.165489986075434</c:v>
                </c:pt>
                <c:pt idx="6190">
                  <c:v>11.165489986075434</c:v>
                </c:pt>
                <c:pt idx="6191">
                  <c:v>11.165489986075434</c:v>
                </c:pt>
                <c:pt idx="6192">
                  <c:v>11.165489986075434</c:v>
                </c:pt>
                <c:pt idx="6193">
                  <c:v>11.165489986075434</c:v>
                </c:pt>
                <c:pt idx="6194">
                  <c:v>11.165489986075434</c:v>
                </c:pt>
                <c:pt idx="6195">
                  <c:v>11.165489986075434</c:v>
                </c:pt>
                <c:pt idx="6196">
                  <c:v>11.165489986075434</c:v>
                </c:pt>
                <c:pt idx="6197">
                  <c:v>11.165489986075434</c:v>
                </c:pt>
                <c:pt idx="6198">
                  <c:v>11.165489986075434</c:v>
                </c:pt>
                <c:pt idx="6199">
                  <c:v>11.165489986075434</c:v>
                </c:pt>
                <c:pt idx="6200">
                  <c:v>11.165489986075434</c:v>
                </c:pt>
                <c:pt idx="6201">
                  <c:v>11.165489986075434</c:v>
                </c:pt>
                <c:pt idx="6202">
                  <c:v>11.165489986075434</c:v>
                </c:pt>
                <c:pt idx="6203">
                  <c:v>11.165489986075434</c:v>
                </c:pt>
                <c:pt idx="6204">
                  <c:v>11.165489986075434</c:v>
                </c:pt>
                <c:pt idx="6205">
                  <c:v>11.165489986075434</c:v>
                </c:pt>
                <c:pt idx="6206">
                  <c:v>11.165489986075434</c:v>
                </c:pt>
                <c:pt idx="6207">
                  <c:v>11.165489986075434</c:v>
                </c:pt>
                <c:pt idx="6208">
                  <c:v>11.165489986075434</c:v>
                </c:pt>
                <c:pt idx="6209">
                  <c:v>11.165489986075434</c:v>
                </c:pt>
                <c:pt idx="6210">
                  <c:v>11.165489986075434</c:v>
                </c:pt>
                <c:pt idx="6211">
                  <c:v>11.165489986075434</c:v>
                </c:pt>
                <c:pt idx="6212">
                  <c:v>11.165489986075434</c:v>
                </c:pt>
                <c:pt idx="6213">
                  <c:v>11.165489986075434</c:v>
                </c:pt>
                <c:pt idx="6214">
                  <c:v>11.165489986075434</c:v>
                </c:pt>
                <c:pt idx="6215">
                  <c:v>11.165489986075434</c:v>
                </c:pt>
                <c:pt idx="6216">
                  <c:v>11.165489986075434</c:v>
                </c:pt>
                <c:pt idx="6217">
                  <c:v>11.165489986075434</c:v>
                </c:pt>
                <c:pt idx="6218">
                  <c:v>11.165489986075434</c:v>
                </c:pt>
                <c:pt idx="6219">
                  <c:v>11.165489986075434</c:v>
                </c:pt>
                <c:pt idx="6220">
                  <c:v>11.165489986075434</c:v>
                </c:pt>
                <c:pt idx="6221">
                  <c:v>11.165489986075434</c:v>
                </c:pt>
                <c:pt idx="6222">
                  <c:v>11.165489986075434</c:v>
                </c:pt>
                <c:pt idx="6223">
                  <c:v>11.165489986075434</c:v>
                </c:pt>
                <c:pt idx="6224">
                  <c:v>11.165489986075434</c:v>
                </c:pt>
                <c:pt idx="6225">
                  <c:v>11.165489986075434</c:v>
                </c:pt>
                <c:pt idx="6226">
                  <c:v>11.165489986075434</c:v>
                </c:pt>
                <c:pt idx="6227">
                  <c:v>11.165489986075434</c:v>
                </c:pt>
                <c:pt idx="6228">
                  <c:v>11.165489986075434</c:v>
                </c:pt>
                <c:pt idx="6229">
                  <c:v>11.165489986075434</c:v>
                </c:pt>
                <c:pt idx="6230">
                  <c:v>11.165489986075434</c:v>
                </c:pt>
                <c:pt idx="6231">
                  <c:v>11.165489986075434</c:v>
                </c:pt>
                <c:pt idx="6232">
                  <c:v>11.165489986075434</c:v>
                </c:pt>
                <c:pt idx="6233">
                  <c:v>11.165489986075434</c:v>
                </c:pt>
                <c:pt idx="6234">
                  <c:v>11.165489986075434</c:v>
                </c:pt>
                <c:pt idx="6235">
                  <c:v>11.165489986075434</c:v>
                </c:pt>
                <c:pt idx="6236">
                  <c:v>11.165489986075434</c:v>
                </c:pt>
                <c:pt idx="6237">
                  <c:v>11.165489986075434</c:v>
                </c:pt>
                <c:pt idx="6238">
                  <c:v>11.165489986075434</c:v>
                </c:pt>
                <c:pt idx="6239">
                  <c:v>11.165489986075434</c:v>
                </c:pt>
                <c:pt idx="6240">
                  <c:v>11.165489986075434</c:v>
                </c:pt>
                <c:pt idx="6241">
                  <c:v>11.165489986075434</c:v>
                </c:pt>
                <c:pt idx="6242">
                  <c:v>11.165489986075434</c:v>
                </c:pt>
                <c:pt idx="6243">
                  <c:v>11.165489986075434</c:v>
                </c:pt>
                <c:pt idx="6244">
                  <c:v>11.165489986075434</c:v>
                </c:pt>
                <c:pt idx="6245">
                  <c:v>11.165489986075434</c:v>
                </c:pt>
                <c:pt idx="6246">
                  <c:v>11.165489986075434</c:v>
                </c:pt>
                <c:pt idx="6247">
                  <c:v>11.165489986075434</c:v>
                </c:pt>
                <c:pt idx="6248">
                  <c:v>11.165489986075434</c:v>
                </c:pt>
                <c:pt idx="6249">
                  <c:v>11.165489986075434</c:v>
                </c:pt>
                <c:pt idx="6250">
                  <c:v>11.165489986075434</c:v>
                </c:pt>
                <c:pt idx="6251">
                  <c:v>11.165489986075434</c:v>
                </c:pt>
                <c:pt idx="6252">
                  <c:v>11.165489986075434</c:v>
                </c:pt>
                <c:pt idx="6253">
                  <c:v>11.165489986075434</c:v>
                </c:pt>
                <c:pt idx="6254">
                  <c:v>11.165489986075434</c:v>
                </c:pt>
                <c:pt idx="6255">
                  <c:v>11.165489986075434</c:v>
                </c:pt>
                <c:pt idx="6256">
                  <c:v>11.165489986075434</c:v>
                </c:pt>
                <c:pt idx="6257">
                  <c:v>11.165489986075434</c:v>
                </c:pt>
                <c:pt idx="6258">
                  <c:v>11.165489986075434</c:v>
                </c:pt>
                <c:pt idx="6259">
                  <c:v>11.165489986075434</c:v>
                </c:pt>
                <c:pt idx="6260">
                  <c:v>11.165489986075434</c:v>
                </c:pt>
                <c:pt idx="6261">
                  <c:v>11.165489986075434</c:v>
                </c:pt>
                <c:pt idx="6262">
                  <c:v>11.165489986075434</c:v>
                </c:pt>
                <c:pt idx="6263">
                  <c:v>11.165489986075434</c:v>
                </c:pt>
                <c:pt idx="6264">
                  <c:v>11.165489986075434</c:v>
                </c:pt>
                <c:pt idx="6265">
                  <c:v>11.165489986075434</c:v>
                </c:pt>
                <c:pt idx="6266">
                  <c:v>11.165489986075434</c:v>
                </c:pt>
                <c:pt idx="6267">
                  <c:v>11.165489986075434</c:v>
                </c:pt>
                <c:pt idx="6268">
                  <c:v>11.165489986075434</c:v>
                </c:pt>
                <c:pt idx="6269">
                  <c:v>11.165489986075434</c:v>
                </c:pt>
                <c:pt idx="6270">
                  <c:v>11.165489986075434</c:v>
                </c:pt>
                <c:pt idx="6271">
                  <c:v>11.165489986075434</c:v>
                </c:pt>
                <c:pt idx="6272">
                  <c:v>11.165489986075434</c:v>
                </c:pt>
                <c:pt idx="6273">
                  <c:v>11.165489986075434</c:v>
                </c:pt>
                <c:pt idx="6274">
                  <c:v>11.165489986075434</c:v>
                </c:pt>
                <c:pt idx="6275">
                  <c:v>11.165489986075434</c:v>
                </c:pt>
                <c:pt idx="6276">
                  <c:v>11.165489986075434</c:v>
                </c:pt>
                <c:pt idx="6277">
                  <c:v>11.165489986075434</c:v>
                </c:pt>
                <c:pt idx="6278">
                  <c:v>11.165489986075434</c:v>
                </c:pt>
                <c:pt idx="6279">
                  <c:v>11.165489986075434</c:v>
                </c:pt>
                <c:pt idx="6280">
                  <c:v>11.165489986075434</c:v>
                </c:pt>
                <c:pt idx="6281">
                  <c:v>11.165489986075434</c:v>
                </c:pt>
                <c:pt idx="6282">
                  <c:v>11.165489986075434</c:v>
                </c:pt>
                <c:pt idx="6283">
                  <c:v>11.165489986075434</c:v>
                </c:pt>
                <c:pt idx="6284">
                  <c:v>11.165489986075434</c:v>
                </c:pt>
                <c:pt idx="6285">
                  <c:v>11.165489986075434</c:v>
                </c:pt>
                <c:pt idx="6286">
                  <c:v>11.165489986075434</c:v>
                </c:pt>
                <c:pt idx="6287">
                  <c:v>11.165489986075434</c:v>
                </c:pt>
                <c:pt idx="6288">
                  <c:v>11.165489986075434</c:v>
                </c:pt>
                <c:pt idx="6289">
                  <c:v>11.165489986075434</c:v>
                </c:pt>
                <c:pt idx="6290">
                  <c:v>11.165489986075434</c:v>
                </c:pt>
                <c:pt idx="6291">
                  <c:v>11.165489986075434</c:v>
                </c:pt>
                <c:pt idx="6292">
                  <c:v>11.165489986075434</c:v>
                </c:pt>
                <c:pt idx="6293">
                  <c:v>11.165489986075434</c:v>
                </c:pt>
                <c:pt idx="6294">
                  <c:v>11.165489986075434</c:v>
                </c:pt>
                <c:pt idx="6295">
                  <c:v>11.165489986075434</c:v>
                </c:pt>
                <c:pt idx="6296">
                  <c:v>11.165489986075434</c:v>
                </c:pt>
                <c:pt idx="6297">
                  <c:v>11.165489986075434</c:v>
                </c:pt>
                <c:pt idx="6298">
                  <c:v>11.165489986075434</c:v>
                </c:pt>
                <c:pt idx="6299">
                  <c:v>11.165489986075434</c:v>
                </c:pt>
                <c:pt idx="6300">
                  <c:v>11.165489986075434</c:v>
                </c:pt>
                <c:pt idx="6301">
                  <c:v>11.165489986075434</c:v>
                </c:pt>
                <c:pt idx="6302">
                  <c:v>11.165489986075434</c:v>
                </c:pt>
                <c:pt idx="6303">
                  <c:v>11.165489986075434</c:v>
                </c:pt>
                <c:pt idx="6304">
                  <c:v>11.165489986075434</c:v>
                </c:pt>
                <c:pt idx="6305">
                  <c:v>11.165489986075434</c:v>
                </c:pt>
                <c:pt idx="6306">
                  <c:v>11.165489986075434</c:v>
                </c:pt>
                <c:pt idx="6307">
                  <c:v>11.165489986075434</c:v>
                </c:pt>
                <c:pt idx="6308">
                  <c:v>11.165489986075434</c:v>
                </c:pt>
                <c:pt idx="6309">
                  <c:v>11.165489986075434</c:v>
                </c:pt>
                <c:pt idx="6310">
                  <c:v>11.165489986075434</c:v>
                </c:pt>
                <c:pt idx="6311">
                  <c:v>11.165489986075434</c:v>
                </c:pt>
                <c:pt idx="6312">
                  <c:v>11.165489986075434</c:v>
                </c:pt>
                <c:pt idx="6313">
                  <c:v>11.165489986075434</c:v>
                </c:pt>
                <c:pt idx="6314">
                  <c:v>11.165489986075434</c:v>
                </c:pt>
                <c:pt idx="6315">
                  <c:v>11.165489986075434</c:v>
                </c:pt>
                <c:pt idx="6316">
                  <c:v>11.165489986075434</c:v>
                </c:pt>
                <c:pt idx="6317">
                  <c:v>11.165489986075434</c:v>
                </c:pt>
                <c:pt idx="6318">
                  <c:v>11.165489986075434</c:v>
                </c:pt>
                <c:pt idx="6319">
                  <c:v>11.165489986075434</c:v>
                </c:pt>
                <c:pt idx="6320">
                  <c:v>11.165489986075434</c:v>
                </c:pt>
                <c:pt idx="6321">
                  <c:v>11.165489986075434</c:v>
                </c:pt>
                <c:pt idx="6322">
                  <c:v>11.165489986075434</c:v>
                </c:pt>
                <c:pt idx="6323">
                  <c:v>11.165489986075434</c:v>
                </c:pt>
                <c:pt idx="6324">
                  <c:v>11.165489986075434</c:v>
                </c:pt>
                <c:pt idx="6325">
                  <c:v>11.165489986075434</c:v>
                </c:pt>
                <c:pt idx="6326">
                  <c:v>11.165489986075434</c:v>
                </c:pt>
                <c:pt idx="6327">
                  <c:v>11.165489986075434</c:v>
                </c:pt>
                <c:pt idx="6328">
                  <c:v>11.165489986075434</c:v>
                </c:pt>
                <c:pt idx="6329">
                  <c:v>11.165489986075434</c:v>
                </c:pt>
                <c:pt idx="6330">
                  <c:v>11.165489986075434</c:v>
                </c:pt>
                <c:pt idx="6331">
                  <c:v>11.165489986075434</c:v>
                </c:pt>
                <c:pt idx="6332">
                  <c:v>11.165489986075434</c:v>
                </c:pt>
                <c:pt idx="6333">
                  <c:v>11.165489986075434</c:v>
                </c:pt>
                <c:pt idx="6334">
                  <c:v>11.165489986075434</c:v>
                </c:pt>
                <c:pt idx="6335">
                  <c:v>11.165489986075434</c:v>
                </c:pt>
                <c:pt idx="6336">
                  <c:v>11.165489986075434</c:v>
                </c:pt>
                <c:pt idx="6337">
                  <c:v>11.165489986075434</c:v>
                </c:pt>
                <c:pt idx="6338">
                  <c:v>11.165489986075434</c:v>
                </c:pt>
                <c:pt idx="6339">
                  <c:v>11.165489986075434</c:v>
                </c:pt>
                <c:pt idx="6340">
                  <c:v>11.165489986075434</c:v>
                </c:pt>
                <c:pt idx="6341">
                  <c:v>11.165489986075434</c:v>
                </c:pt>
                <c:pt idx="6342">
                  <c:v>11.165489986075434</c:v>
                </c:pt>
                <c:pt idx="6343">
                  <c:v>11.165489986075434</c:v>
                </c:pt>
                <c:pt idx="6344">
                  <c:v>11.165489986075434</c:v>
                </c:pt>
                <c:pt idx="6345">
                  <c:v>11.165489986075434</c:v>
                </c:pt>
                <c:pt idx="6346">
                  <c:v>11.165489986075434</c:v>
                </c:pt>
                <c:pt idx="6347">
                  <c:v>11.165489986075434</c:v>
                </c:pt>
                <c:pt idx="6348">
                  <c:v>11.165489986075434</c:v>
                </c:pt>
                <c:pt idx="6349">
                  <c:v>11.165489986075434</c:v>
                </c:pt>
                <c:pt idx="6350">
                  <c:v>11.165489986075434</c:v>
                </c:pt>
                <c:pt idx="6351">
                  <c:v>11.165489986075434</c:v>
                </c:pt>
                <c:pt idx="6352">
                  <c:v>11.165489986075434</c:v>
                </c:pt>
                <c:pt idx="6353">
                  <c:v>11.165489986075434</c:v>
                </c:pt>
                <c:pt idx="6354">
                  <c:v>11.165489986075434</c:v>
                </c:pt>
                <c:pt idx="6355">
                  <c:v>11.165489986075434</c:v>
                </c:pt>
                <c:pt idx="6356">
                  <c:v>11.165489986075434</c:v>
                </c:pt>
                <c:pt idx="6357">
                  <c:v>11.165489986075434</c:v>
                </c:pt>
                <c:pt idx="6358">
                  <c:v>11.165489986075434</c:v>
                </c:pt>
                <c:pt idx="6359">
                  <c:v>11.165489986075434</c:v>
                </c:pt>
                <c:pt idx="6360">
                  <c:v>11.165489986075434</c:v>
                </c:pt>
                <c:pt idx="6361">
                  <c:v>11.165489986075434</c:v>
                </c:pt>
                <c:pt idx="6362">
                  <c:v>11.165489986075434</c:v>
                </c:pt>
                <c:pt idx="6363">
                  <c:v>11.165489986075434</c:v>
                </c:pt>
                <c:pt idx="6364">
                  <c:v>11.165489986075434</c:v>
                </c:pt>
                <c:pt idx="6365">
                  <c:v>11.165489986075434</c:v>
                </c:pt>
                <c:pt idx="6366">
                  <c:v>11.165489986075434</c:v>
                </c:pt>
                <c:pt idx="6367">
                  <c:v>11.165489986075434</c:v>
                </c:pt>
                <c:pt idx="6368">
                  <c:v>11.165489986075434</c:v>
                </c:pt>
                <c:pt idx="6369">
                  <c:v>11.165489986075434</c:v>
                </c:pt>
                <c:pt idx="6370">
                  <c:v>11.165489986075434</c:v>
                </c:pt>
                <c:pt idx="6371">
                  <c:v>11.165489986075434</c:v>
                </c:pt>
                <c:pt idx="6372">
                  <c:v>11.165489986075434</c:v>
                </c:pt>
                <c:pt idx="6373">
                  <c:v>11.165489986075434</c:v>
                </c:pt>
                <c:pt idx="6374">
                  <c:v>11.165489986075434</c:v>
                </c:pt>
                <c:pt idx="6375">
                  <c:v>11.165489986075434</c:v>
                </c:pt>
                <c:pt idx="6376">
                  <c:v>11.165489986075434</c:v>
                </c:pt>
                <c:pt idx="6377">
                  <c:v>11.165489986075434</c:v>
                </c:pt>
                <c:pt idx="6378">
                  <c:v>11.165489986075434</c:v>
                </c:pt>
                <c:pt idx="6379">
                  <c:v>11.165489986075434</c:v>
                </c:pt>
                <c:pt idx="6380">
                  <c:v>11.165489986075434</c:v>
                </c:pt>
                <c:pt idx="6381">
                  <c:v>11.165489986075434</c:v>
                </c:pt>
                <c:pt idx="6382">
                  <c:v>11.165489986075434</c:v>
                </c:pt>
                <c:pt idx="6383">
                  <c:v>11.165489986075434</c:v>
                </c:pt>
                <c:pt idx="6384">
                  <c:v>11.165489986075434</c:v>
                </c:pt>
                <c:pt idx="6385">
                  <c:v>11.165489986075434</c:v>
                </c:pt>
                <c:pt idx="6386">
                  <c:v>11.165489986075434</c:v>
                </c:pt>
                <c:pt idx="6387">
                  <c:v>11.165489986075434</c:v>
                </c:pt>
                <c:pt idx="6388">
                  <c:v>11.165489986075434</c:v>
                </c:pt>
                <c:pt idx="6389">
                  <c:v>11.165489986075434</c:v>
                </c:pt>
                <c:pt idx="6390">
                  <c:v>11.165489986075434</c:v>
                </c:pt>
                <c:pt idx="6391">
                  <c:v>11.165489986075434</c:v>
                </c:pt>
                <c:pt idx="6392">
                  <c:v>11.165489986075434</c:v>
                </c:pt>
                <c:pt idx="6393">
                  <c:v>11.165489986075434</c:v>
                </c:pt>
                <c:pt idx="6394">
                  <c:v>11.165489986075434</c:v>
                </c:pt>
                <c:pt idx="6395">
                  <c:v>11.165489986075434</c:v>
                </c:pt>
                <c:pt idx="6396">
                  <c:v>11.165489986075434</c:v>
                </c:pt>
                <c:pt idx="6397">
                  <c:v>11.165489986075434</c:v>
                </c:pt>
                <c:pt idx="6398">
                  <c:v>11.165489986075434</c:v>
                </c:pt>
                <c:pt idx="6399">
                  <c:v>11.165489986075434</c:v>
                </c:pt>
                <c:pt idx="6400">
                  <c:v>11.165489986075434</c:v>
                </c:pt>
                <c:pt idx="6401">
                  <c:v>11.165489986075434</c:v>
                </c:pt>
                <c:pt idx="6402">
                  <c:v>11.165489986075434</c:v>
                </c:pt>
                <c:pt idx="6403">
                  <c:v>11.165489986075434</c:v>
                </c:pt>
                <c:pt idx="6404">
                  <c:v>11.165489986075434</c:v>
                </c:pt>
                <c:pt idx="6405">
                  <c:v>11.165489986075434</c:v>
                </c:pt>
                <c:pt idx="6406">
                  <c:v>11.165489986075434</c:v>
                </c:pt>
                <c:pt idx="6407">
                  <c:v>11.165489986075434</c:v>
                </c:pt>
                <c:pt idx="6408">
                  <c:v>11.165489986075434</c:v>
                </c:pt>
                <c:pt idx="6409">
                  <c:v>11.165489986075434</c:v>
                </c:pt>
                <c:pt idx="6410">
                  <c:v>11.165489986075434</c:v>
                </c:pt>
                <c:pt idx="6411">
                  <c:v>11.165489986075434</c:v>
                </c:pt>
                <c:pt idx="6412">
                  <c:v>11.165489986075434</c:v>
                </c:pt>
                <c:pt idx="6413">
                  <c:v>11.165489986075434</c:v>
                </c:pt>
                <c:pt idx="6414">
                  <c:v>11.165489986075434</c:v>
                </c:pt>
                <c:pt idx="6415">
                  <c:v>11.165489986075434</c:v>
                </c:pt>
                <c:pt idx="6416">
                  <c:v>11.165489986075434</c:v>
                </c:pt>
                <c:pt idx="6417">
                  <c:v>11.165489986075434</c:v>
                </c:pt>
                <c:pt idx="6418">
                  <c:v>11.165489986075434</c:v>
                </c:pt>
                <c:pt idx="6419">
                  <c:v>11.165489986075434</c:v>
                </c:pt>
                <c:pt idx="6420">
                  <c:v>11.165489986075434</c:v>
                </c:pt>
                <c:pt idx="6421">
                  <c:v>11.165489986075434</c:v>
                </c:pt>
                <c:pt idx="6422">
                  <c:v>11.165489986075434</c:v>
                </c:pt>
                <c:pt idx="6423">
                  <c:v>11.165489986075434</c:v>
                </c:pt>
                <c:pt idx="6424">
                  <c:v>11.165489986075434</c:v>
                </c:pt>
                <c:pt idx="6425">
                  <c:v>11.165489986075434</c:v>
                </c:pt>
                <c:pt idx="6426">
                  <c:v>11.165489986075434</c:v>
                </c:pt>
                <c:pt idx="6427">
                  <c:v>11.165489986075434</c:v>
                </c:pt>
                <c:pt idx="6428">
                  <c:v>11.165489986075434</c:v>
                </c:pt>
                <c:pt idx="6429">
                  <c:v>11.165489986075434</c:v>
                </c:pt>
                <c:pt idx="6430">
                  <c:v>11.165489986075434</c:v>
                </c:pt>
                <c:pt idx="6431">
                  <c:v>11.165489986075434</c:v>
                </c:pt>
                <c:pt idx="6432">
                  <c:v>11.165489986075434</c:v>
                </c:pt>
                <c:pt idx="6433">
                  <c:v>11.165489986075434</c:v>
                </c:pt>
                <c:pt idx="6434">
                  <c:v>11.165489986075434</c:v>
                </c:pt>
                <c:pt idx="6435">
                  <c:v>11.165489986075434</c:v>
                </c:pt>
                <c:pt idx="6436">
                  <c:v>11.165489986075434</c:v>
                </c:pt>
                <c:pt idx="6437">
                  <c:v>11.165489986075434</c:v>
                </c:pt>
                <c:pt idx="6438">
                  <c:v>11.165489986075434</c:v>
                </c:pt>
                <c:pt idx="6439">
                  <c:v>11.165489986075434</c:v>
                </c:pt>
                <c:pt idx="6440">
                  <c:v>11.165489986075434</c:v>
                </c:pt>
                <c:pt idx="6441">
                  <c:v>11.165489986075434</c:v>
                </c:pt>
                <c:pt idx="6442">
                  <c:v>11.165489986075434</c:v>
                </c:pt>
                <c:pt idx="6443">
                  <c:v>11.165489986075434</c:v>
                </c:pt>
                <c:pt idx="6444">
                  <c:v>11.165489986075434</c:v>
                </c:pt>
                <c:pt idx="6445">
                  <c:v>11.165489986075434</c:v>
                </c:pt>
                <c:pt idx="6446">
                  <c:v>11.165489986075434</c:v>
                </c:pt>
                <c:pt idx="6447">
                  <c:v>11.165489986075434</c:v>
                </c:pt>
                <c:pt idx="6448">
                  <c:v>11.165489986075434</c:v>
                </c:pt>
                <c:pt idx="6449">
                  <c:v>11.165489986075434</c:v>
                </c:pt>
                <c:pt idx="6450">
                  <c:v>11.165489986075434</c:v>
                </c:pt>
                <c:pt idx="6451">
                  <c:v>11.165489986075434</c:v>
                </c:pt>
                <c:pt idx="6452">
                  <c:v>11.165489986075434</c:v>
                </c:pt>
                <c:pt idx="6453">
                  <c:v>11.165489986075434</c:v>
                </c:pt>
                <c:pt idx="6454">
                  <c:v>11.165489986075434</c:v>
                </c:pt>
                <c:pt idx="6455">
                  <c:v>11.165489986075434</c:v>
                </c:pt>
                <c:pt idx="6456">
                  <c:v>11.165489986075434</c:v>
                </c:pt>
                <c:pt idx="6457">
                  <c:v>11.165489986075434</c:v>
                </c:pt>
                <c:pt idx="6458">
                  <c:v>11.165489986075434</c:v>
                </c:pt>
                <c:pt idx="6459">
                  <c:v>11.165489986075434</c:v>
                </c:pt>
                <c:pt idx="6460">
                  <c:v>11.165489986075434</c:v>
                </c:pt>
                <c:pt idx="6461">
                  <c:v>11.165489986075434</c:v>
                </c:pt>
                <c:pt idx="6462">
                  <c:v>11.165489986075434</c:v>
                </c:pt>
                <c:pt idx="6463">
                  <c:v>11.165489986075434</c:v>
                </c:pt>
                <c:pt idx="6464">
                  <c:v>11.165489986075434</c:v>
                </c:pt>
                <c:pt idx="6465">
                  <c:v>11.165489986075434</c:v>
                </c:pt>
                <c:pt idx="6466">
                  <c:v>11.165489986075434</c:v>
                </c:pt>
                <c:pt idx="6467">
                  <c:v>11.165489986075434</c:v>
                </c:pt>
                <c:pt idx="6468">
                  <c:v>11.165489986075434</c:v>
                </c:pt>
                <c:pt idx="6469">
                  <c:v>11.165489986075434</c:v>
                </c:pt>
                <c:pt idx="6470">
                  <c:v>11.165489986075434</c:v>
                </c:pt>
                <c:pt idx="6471">
                  <c:v>11.165489986075434</c:v>
                </c:pt>
                <c:pt idx="6472">
                  <c:v>11.165489986075434</c:v>
                </c:pt>
                <c:pt idx="6473">
                  <c:v>11.165489986075434</c:v>
                </c:pt>
                <c:pt idx="6474">
                  <c:v>11.165489986075434</c:v>
                </c:pt>
                <c:pt idx="6475">
                  <c:v>11.165489986075434</c:v>
                </c:pt>
                <c:pt idx="6476">
                  <c:v>11.165489986075434</c:v>
                </c:pt>
                <c:pt idx="6477">
                  <c:v>11.165489986075434</c:v>
                </c:pt>
                <c:pt idx="6478">
                  <c:v>11.165489986075434</c:v>
                </c:pt>
                <c:pt idx="6479">
                  <c:v>11.165489986075434</c:v>
                </c:pt>
                <c:pt idx="6480">
                  <c:v>11.165489986075434</c:v>
                </c:pt>
                <c:pt idx="6481">
                  <c:v>11.165489986075434</c:v>
                </c:pt>
                <c:pt idx="6482">
                  <c:v>11.165489986075434</c:v>
                </c:pt>
                <c:pt idx="6483">
                  <c:v>11.165489986075434</c:v>
                </c:pt>
                <c:pt idx="6484">
                  <c:v>11.165489986075434</c:v>
                </c:pt>
                <c:pt idx="6485">
                  <c:v>11.165489986075434</c:v>
                </c:pt>
                <c:pt idx="6486">
                  <c:v>11.165489986075434</c:v>
                </c:pt>
                <c:pt idx="6487">
                  <c:v>11.165489986075434</c:v>
                </c:pt>
                <c:pt idx="6488">
                  <c:v>11.165489986075434</c:v>
                </c:pt>
                <c:pt idx="6489">
                  <c:v>11.165489986075434</c:v>
                </c:pt>
                <c:pt idx="6490">
                  <c:v>11.165489986075434</c:v>
                </c:pt>
                <c:pt idx="6491">
                  <c:v>11.165489986075434</c:v>
                </c:pt>
                <c:pt idx="6492">
                  <c:v>11.165489986075434</c:v>
                </c:pt>
                <c:pt idx="6493">
                  <c:v>11.165489986075434</c:v>
                </c:pt>
                <c:pt idx="6494">
                  <c:v>11.165489986075434</c:v>
                </c:pt>
                <c:pt idx="6495">
                  <c:v>11.165489986075434</c:v>
                </c:pt>
                <c:pt idx="6496">
                  <c:v>11.165489986075434</c:v>
                </c:pt>
                <c:pt idx="6497">
                  <c:v>11.165489986075434</c:v>
                </c:pt>
                <c:pt idx="6498">
                  <c:v>11.165489986075434</c:v>
                </c:pt>
                <c:pt idx="6499">
                  <c:v>11.165489986075434</c:v>
                </c:pt>
                <c:pt idx="6500">
                  <c:v>11.165489986075434</c:v>
                </c:pt>
                <c:pt idx="6501">
                  <c:v>11.165489986075434</c:v>
                </c:pt>
                <c:pt idx="6502">
                  <c:v>11.165489986075434</c:v>
                </c:pt>
                <c:pt idx="6503">
                  <c:v>11.165489986075434</c:v>
                </c:pt>
                <c:pt idx="6504">
                  <c:v>11.165489986075434</c:v>
                </c:pt>
                <c:pt idx="6505">
                  <c:v>11.165489986075434</c:v>
                </c:pt>
                <c:pt idx="6506">
                  <c:v>11.165489986075434</c:v>
                </c:pt>
                <c:pt idx="6507">
                  <c:v>11.165489986075434</c:v>
                </c:pt>
                <c:pt idx="6508">
                  <c:v>11.165489986075434</c:v>
                </c:pt>
                <c:pt idx="6509">
                  <c:v>11.165489986075434</c:v>
                </c:pt>
                <c:pt idx="6510">
                  <c:v>11.165489986075434</c:v>
                </c:pt>
                <c:pt idx="6511">
                  <c:v>11.165489986075434</c:v>
                </c:pt>
                <c:pt idx="6512">
                  <c:v>11.165489986075434</c:v>
                </c:pt>
                <c:pt idx="6513">
                  <c:v>11.165489986075434</c:v>
                </c:pt>
                <c:pt idx="6514">
                  <c:v>11.165489986075434</c:v>
                </c:pt>
                <c:pt idx="6515">
                  <c:v>11.165489986075434</c:v>
                </c:pt>
                <c:pt idx="6516">
                  <c:v>11.165489986075434</c:v>
                </c:pt>
                <c:pt idx="6517">
                  <c:v>11.165489986075434</c:v>
                </c:pt>
                <c:pt idx="6518">
                  <c:v>11.165489986075434</c:v>
                </c:pt>
                <c:pt idx="6519">
                  <c:v>11.165489986075434</c:v>
                </c:pt>
                <c:pt idx="6520">
                  <c:v>11.165489986075434</c:v>
                </c:pt>
                <c:pt idx="6521">
                  <c:v>11.165489986075434</c:v>
                </c:pt>
                <c:pt idx="6522">
                  <c:v>11.165489986075434</c:v>
                </c:pt>
                <c:pt idx="6523">
                  <c:v>11.165489986075434</c:v>
                </c:pt>
                <c:pt idx="6524">
                  <c:v>11.165489986075434</c:v>
                </c:pt>
                <c:pt idx="6525">
                  <c:v>11.165489986075434</c:v>
                </c:pt>
                <c:pt idx="6526">
                  <c:v>11.165489986075434</c:v>
                </c:pt>
                <c:pt idx="6527">
                  <c:v>11.165489986075434</c:v>
                </c:pt>
                <c:pt idx="6528">
                  <c:v>11.165489986075434</c:v>
                </c:pt>
                <c:pt idx="6529">
                  <c:v>11.165489986075434</c:v>
                </c:pt>
                <c:pt idx="6530">
                  <c:v>11.165489986075434</c:v>
                </c:pt>
                <c:pt idx="6531">
                  <c:v>11.165489986075434</c:v>
                </c:pt>
                <c:pt idx="6532">
                  <c:v>11.165489986075434</c:v>
                </c:pt>
                <c:pt idx="6533">
                  <c:v>11.165489986075434</c:v>
                </c:pt>
                <c:pt idx="6534">
                  <c:v>11.165489986075434</c:v>
                </c:pt>
                <c:pt idx="6535">
                  <c:v>11.165489986075434</c:v>
                </c:pt>
                <c:pt idx="6536">
                  <c:v>11.165489986075434</c:v>
                </c:pt>
                <c:pt idx="6537">
                  <c:v>11.165489986075434</c:v>
                </c:pt>
                <c:pt idx="6538">
                  <c:v>11.165489986075434</c:v>
                </c:pt>
                <c:pt idx="6539">
                  <c:v>11.165489986075434</c:v>
                </c:pt>
                <c:pt idx="6540">
                  <c:v>11.165489986075434</c:v>
                </c:pt>
                <c:pt idx="6541">
                  <c:v>11.165489986075434</c:v>
                </c:pt>
                <c:pt idx="6542">
                  <c:v>11.165489986075434</c:v>
                </c:pt>
                <c:pt idx="6543">
                  <c:v>11.165489986075434</c:v>
                </c:pt>
                <c:pt idx="6544">
                  <c:v>11.165489986075434</c:v>
                </c:pt>
                <c:pt idx="6545">
                  <c:v>11.165489986075434</c:v>
                </c:pt>
                <c:pt idx="6546">
                  <c:v>11.165489986075434</c:v>
                </c:pt>
                <c:pt idx="6547">
                  <c:v>11.165489986075434</c:v>
                </c:pt>
                <c:pt idx="6548">
                  <c:v>11.165489986075434</c:v>
                </c:pt>
                <c:pt idx="6549">
                  <c:v>11.165489986075434</c:v>
                </c:pt>
                <c:pt idx="6550">
                  <c:v>11.165489986075434</c:v>
                </c:pt>
                <c:pt idx="6551">
                  <c:v>11.165489986075434</c:v>
                </c:pt>
                <c:pt idx="6552">
                  <c:v>11.165489986075434</c:v>
                </c:pt>
                <c:pt idx="6553">
                  <c:v>11.165489986075434</c:v>
                </c:pt>
                <c:pt idx="6554">
                  <c:v>11.165489986075434</c:v>
                </c:pt>
                <c:pt idx="6555">
                  <c:v>11.165489986075434</c:v>
                </c:pt>
                <c:pt idx="6556">
                  <c:v>11.165489986075434</c:v>
                </c:pt>
                <c:pt idx="6557">
                  <c:v>11.165489986075434</c:v>
                </c:pt>
                <c:pt idx="6558">
                  <c:v>11.165489986075434</c:v>
                </c:pt>
                <c:pt idx="6559">
                  <c:v>11.165489986075434</c:v>
                </c:pt>
                <c:pt idx="6560">
                  <c:v>11.165489986075434</c:v>
                </c:pt>
                <c:pt idx="6561">
                  <c:v>11.165489986075434</c:v>
                </c:pt>
                <c:pt idx="6562">
                  <c:v>11.165489986075434</c:v>
                </c:pt>
                <c:pt idx="6563">
                  <c:v>11.165489986075434</c:v>
                </c:pt>
                <c:pt idx="6564">
                  <c:v>11.165489986075434</c:v>
                </c:pt>
                <c:pt idx="6565">
                  <c:v>11.165489986075434</c:v>
                </c:pt>
                <c:pt idx="6566">
                  <c:v>11.165489986075434</c:v>
                </c:pt>
                <c:pt idx="6567">
                  <c:v>11.165489986075434</c:v>
                </c:pt>
                <c:pt idx="6568">
                  <c:v>11.165489986075434</c:v>
                </c:pt>
                <c:pt idx="6569">
                  <c:v>11.165489986075434</c:v>
                </c:pt>
                <c:pt idx="6570">
                  <c:v>11.165489986075434</c:v>
                </c:pt>
                <c:pt idx="6571">
                  <c:v>11.165489986075434</c:v>
                </c:pt>
                <c:pt idx="6572">
                  <c:v>11.165489986075434</c:v>
                </c:pt>
                <c:pt idx="6573">
                  <c:v>11.165489986075434</c:v>
                </c:pt>
                <c:pt idx="6574">
                  <c:v>11.165489986075434</c:v>
                </c:pt>
                <c:pt idx="6575">
                  <c:v>11.165489986075434</c:v>
                </c:pt>
                <c:pt idx="6576">
                  <c:v>11.165489986075434</c:v>
                </c:pt>
                <c:pt idx="6577">
                  <c:v>11.165489986075434</c:v>
                </c:pt>
                <c:pt idx="6578">
                  <c:v>11.165489986075434</c:v>
                </c:pt>
                <c:pt idx="6579">
                  <c:v>11.165489986075434</c:v>
                </c:pt>
                <c:pt idx="6580">
                  <c:v>11.165489986075434</c:v>
                </c:pt>
                <c:pt idx="6581">
                  <c:v>11.165489986075434</c:v>
                </c:pt>
                <c:pt idx="6582">
                  <c:v>11.165489986075434</c:v>
                </c:pt>
                <c:pt idx="6583">
                  <c:v>11.165489986075434</c:v>
                </c:pt>
                <c:pt idx="6584">
                  <c:v>11.165489986075434</c:v>
                </c:pt>
                <c:pt idx="6585">
                  <c:v>11.165489986075434</c:v>
                </c:pt>
                <c:pt idx="6586">
                  <c:v>11.165489986075434</c:v>
                </c:pt>
                <c:pt idx="6587">
                  <c:v>11.165489986075434</c:v>
                </c:pt>
                <c:pt idx="6588">
                  <c:v>11.165489986075434</c:v>
                </c:pt>
                <c:pt idx="6589">
                  <c:v>11.165489986075434</c:v>
                </c:pt>
                <c:pt idx="6590">
                  <c:v>11.165489986075434</c:v>
                </c:pt>
                <c:pt idx="6591">
                  <c:v>11.165489986075434</c:v>
                </c:pt>
                <c:pt idx="6592">
                  <c:v>11.165489986075434</c:v>
                </c:pt>
                <c:pt idx="6593">
                  <c:v>11.165489986075434</c:v>
                </c:pt>
                <c:pt idx="6594">
                  <c:v>11.165489986075434</c:v>
                </c:pt>
                <c:pt idx="6595">
                  <c:v>11.165489986075434</c:v>
                </c:pt>
                <c:pt idx="6596">
                  <c:v>11.165489986075434</c:v>
                </c:pt>
                <c:pt idx="6597">
                  <c:v>11.165489986075434</c:v>
                </c:pt>
                <c:pt idx="6598">
                  <c:v>11.165489986075434</c:v>
                </c:pt>
                <c:pt idx="6599">
                  <c:v>11.165489986075434</c:v>
                </c:pt>
                <c:pt idx="6600">
                  <c:v>11.165489986075434</c:v>
                </c:pt>
                <c:pt idx="6601">
                  <c:v>11.165489986075434</c:v>
                </c:pt>
                <c:pt idx="6602">
                  <c:v>11.165489986075434</c:v>
                </c:pt>
                <c:pt idx="6603">
                  <c:v>11.165489986075434</c:v>
                </c:pt>
                <c:pt idx="6604">
                  <c:v>11.165489986075434</c:v>
                </c:pt>
                <c:pt idx="6605">
                  <c:v>11.165489986075434</c:v>
                </c:pt>
                <c:pt idx="6606">
                  <c:v>11.165489986075434</c:v>
                </c:pt>
                <c:pt idx="6607">
                  <c:v>11.165489986075434</c:v>
                </c:pt>
                <c:pt idx="6608">
                  <c:v>11.165489986075434</c:v>
                </c:pt>
                <c:pt idx="6609">
                  <c:v>11.165489986075434</c:v>
                </c:pt>
                <c:pt idx="6610">
                  <c:v>11.165489986075434</c:v>
                </c:pt>
                <c:pt idx="6611">
                  <c:v>11.165489986075434</c:v>
                </c:pt>
                <c:pt idx="6612">
                  <c:v>11.165489986075434</c:v>
                </c:pt>
                <c:pt idx="6613">
                  <c:v>11.165489986075434</c:v>
                </c:pt>
                <c:pt idx="6614">
                  <c:v>11.165489986075434</c:v>
                </c:pt>
                <c:pt idx="6615">
                  <c:v>11.165489986075434</c:v>
                </c:pt>
                <c:pt idx="6616">
                  <c:v>11.165489986075434</c:v>
                </c:pt>
                <c:pt idx="6617">
                  <c:v>11.165489986075434</c:v>
                </c:pt>
                <c:pt idx="6618">
                  <c:v>11.165489986075434</c:v>
                </c:pt>
                <c:pt idx="6619">
                  <c:v>11.165489986075434</c:v>
                </c:pt>
                <c:pt idx="6620">
                  <c:v>11.165489986075434</c:v>
                </c:pt>
                <c:pt idx="6621">
                  <c:v>11.165489986075434</c:v>
                </c:pt>
                <c:pt idx="6622">
                  <c:v>11.165489986075434</c:v>
                </c:pt>
                <c:pt idx="6623">
                  <c:v>11.165489986075434</c:v>
                </c:pt>
                <c:pt idx="6624">
                  <c:v>11.165489986075434</c:v>
                </c:pt>
                <c:pt idx="6625">
                  <c:v>11.165489986075434</c:v>
                </c:pt>
                <c:pt idx="6626">
                  <c:v>11.165489986075434</c:v>
                </c:pt>
                <c:pt idx="6627">
                  <c:v>11.165489986075434</c:v>
                </c:pt>
                <c:pt idx="6628">
                  <c:v>11.165489986075434</c:v>
                </c:pt>
                <c:pt idx="6629">
                  <c:v>11.165489986075434</c:v>
                </c:pt>
                <c:pt idx="6630">
                  <c:v>11.165489986075434</c:v>
                </c:pt>
                <c:pt idx="6631">
                  <c:v>11.165489986075434</c:v>
                </c:pt>
                <c:pt idx="6632">
                  <c:v>11.165489986075434</c:v>
                </c:pt>
                <c:pt idx="6633">
                  <c:v>11.165489986075434</c:v>
                </c:pt>
                <c:pt idx="6634">
                  <c:v>11.165489986075434</c:v>
                </c:pt>
                <c:pt idx="6635">
                  <c:v>11.165489986075434</c:v>
                </c:pt>
                <c:pt idx="6636">
                  <c:v>11.165489986075434</c:v>
                </c:pt>
                <c:pt idx="6637">
                  <c:v>11.165489986075434</c:v>
                </c:pt>
                <c:pt idx="6638">
                  <c:v>11.165489986075434</c:v>
                </c:pt>
                <c:pt idx="6639">
                  <c:v>11.165489986075434</c:v>
                </c:pt>
                <c:pt idx="6640">
                  <c:v>11.165489986075434</c:v>
                </c:pt>
                <c:pt idx="6641">
                  <c:v>11.165489986075434</c:v>
                </c:pt>
                <c:pt idx="6642">
                  <c:v>11.165489986075434</c:v>
                </c:pt>
                <c:pt idx="6643">
                  <c:v>11.165489986075434</c:v>
                </c:pt>
                <c:pt idx="6644">
                  <c:v>11.165489986075434</c:v>
                </c:pt>
                <c:pt idx="6645">
                  <c:v>11.165489986075434</c:v>
                </c:pt>
                <c:pt idx="6646">
                  <c:v>11.165489986075434</c:v>
                </c:pt>
                <c:pt idx="6647">
                  <c:v>11.165489986075434</c:v>
                </c:pt>
                <c:pt idx="6648">
                  <c:v>11.165489986075434</c:v>
                </c:pt>
                <c:pt idx="6649">
                  <c:v>11.165489986075434</c:v>
                </c:pt>
                <c:pt idx="6650">
                  <c:v>11.165489986075434</c:v>
                </c:pt>
                <c:pt idx="6651">
                  <c:v>11.165489986075434</c:v>
                </c:pt>
                <c:pt idx="6652">
                  <c:v>11.165489986075434</c:v>
                </c:pt>
                <c:pt idx="6653">
                  <c:v>11.165489986075434</c:v>
                </c:pt>
                <c:pt idx="6654">
                  <c:v>11.165489986075434</c:v>
                </c:pt>
                <c:pt idx="6655">
                  <c:v>11.165489986075434</c:v>
                </c:pt>
                <c:pt idx="6656">
                  <c:v>11.165489986075434</c:v>
                </c:pt>
                <c:pt idx="6657">
                  <c:v>11.165489986075434</c:v>
                </c:pt>
                <c:pt idx="6658">
                  <c:v>11.165489986075434</c:v>
                </c:pt>
                <c:pt idx="6659">
                  <c:v>11.165489986075434</c:v>
                </c:pt>
                <c:pt idx="6660">
                  <c:v>11.165489986075434</c:v>
                </c:pt>
                <c:pt idx="6661">
                  <c:v>11.165489986075434</c:v>
                </c:pt>
                <c:pt idx="6662">
                  <c:v>11.165489986075434</c:v>
                </c:pt>
                <c:pt idx="6663">
                  <c:v>11.165489986075434</c:v>
                </c:pt>
                <c:pt idx="6664">
                  <c:v>11.165489986075434</c:v>
                </c:pt>
                <c:pt idx="6665">
                  <c:v>11.165489986075434</c:v>
                </c:pt>
                <c:pt idx="6666">
                  <c:v>11.165489986075434</c:v>
                </c:pt>
                <c:pt idx="6667">
                  <c:v>11.165489986075434</c:v>
                </c:pt>
                <c:pt idx="6668">
                  <c:v>11.165489986075434</c:v>
                </c:pt>
                <c:pt idx="6669">
                  <c:v>11.165489986075434</c:v>
                </c:pt>
                <c:pt idx="6670">
                  <c:v>11.165489986075434</c:v>
                </c:pt>
                <c:pt idx="6671">
                  <c:v>11.165489986075434</c:v>
                </c:pt>
                <c:pt idx="6672">
                  <c:v>11.165489986075434</c:v>
                </c:pt>
                <c:pt idx="6673">
                  <c:v>11.165489986075434</c:v>
                </c:pt>
                <c:pt idx="6674">
                  <c:v>11.165489986075434</c:v>
                </c:pt>
                <c:pt idx="6675">
                  <c:v>11.165489986075434</c:v>
                </c:pt>
                <c:pt idx="6676">
                  <c:v>11.165489986075434</c:v>
                </c:pt>
                <c:pt idx="6677">
                  <c:v>11.165489986075434</c:v>
                </c:pt>
                <c:pt idx="6678">
                  <c:v>11.165489986075434</c:v>
                </c:pt>
                <c:pt idx="6679">
                  <c:v>11.165489986075434</c:v>
                </c:pt>
                <c:pt idx="6680">
                  <c:v>11.165489986075434</c:v>
                </c:pt>
                <c:pt idx="6681">
                  <c:v>11.165489986075434</c:v>
                </c:pt>
                <c:pt idx="6682">
                  <c:v>11.165489986075434</c:v>
                </c:pt>
                <c:pt idx="6683">
                  <c:v>11.165489986075434</c:v>
                </c:pt>
                <c:pt idx="6684">
                  <c:v>11.165489986075434</c:v>
                </c:pt>
                <c:pt idx="6685">
                  <c:v>11.165489986075434</c:v>
                </c:pt>
                <c:pt idx="6686">
                  <c:v>11.165489986075434</c:v>
                </c:pt>
                <c:pt idx="6687">
                  <c:v>11.165489986075434</c:v>
                </c:pt>
                <c:pt idx="6688">
                  <c:v>11.165489986075434</c:v>
                </c:pt>
                <c:pt idx="6689">
                  <c:v>11.165489986075434</c:v>
                </c:pt>
                <c:pt idx="6690">
                  <c:v>11.165489986075434</c:v>
                </c:pt>
                <c:pt idx="6691">
                  <c:v>11.165489986075434</c:v>
                </c:pt>
                <c:pt idx="6692">
                  <c:v>11.165489986075434</c:v>
                </c:pt>
                <c:pt idx="6693">
                  <c:v>11.165489986075434</c:v>
                </c:pt>
                <c:pt idx="6694">
                  <c:v>11.165489986075434</c:v>
                </c:pt>
                <c:pt idx="6695">
                  <c:v>11.165489986075434</c:v>
                </c:pt>
                <c:pt idx="6696">
                  <c:v>11.165489986075434</c:v>
                </c:pt>
                <c:pt idx="6697">
                  <c:v>11.165489986075434</c:v>
                </c:pt>
                <c:pt idx="6698">
                  <c:v>11.165489986075434</c:v>
                </c:pt>
                <c:pt idx="6699">
                  <c:v>11.165489986075434</c:v>
                </c:pt>
                <c:pt idx="6700">
                  <c:v>11.165489986075434</c:v>
                </c:pt>
                <c:pt idx="6701">
                  <c:v>11.165489986075434</c:v>
                </c:pt>
                <c:pt idx="6702">
                  <c:v>11.165489986075434</c:v>
                </c:pt>
                <c:pt idx="6703">
                  <c:v>11.165489986075434</c:v>
                </c:pt>
                <c:pt idx="6704">
                  <c:v>11.165489986075434</c:v>
                </c:pt>
                <c:pt idx="6705">
                  <c:v>11.165489986075434</c:v>
                </c:pt>
                <c:pt idx="6706">
                  <c:v>11.165489986075434</c:v>
                </c:pt>
                <c:pt idx="6707">
                  <c:v>11.165489986075434</c:v>
                </c:pt>
                <c:pt idx="6708">
                  <c:v>11.165489986075434</c:v>
                </c:pt>
                <c:pt idx="6709">
                  <c:v>11.165489986075434</c:v>
                </c:pt>
                <c:pt idx="6710">
                  <c:v>11.165489986075434</c:v>
                </c:pt>
                <c:pt idx="6711">
                  <c:v>11.165489986075434</c:v>
                </c:pt>
                <c:pt idx="6712">
                  <c:v>11.165489986075434</c:v>
                </c:pt>
                <c:pt idx="6713">
                  <c:v>11.165489986075434</c:v>
                </c:pt>
                <c:pt idx="6714">
                  <c:v>11.165489986075434</c:v>
                </c:pt>
                <c:pt idx="6715">
                  <c:v>11.165489986075434</c:v>
                </c:pt>
                <c:pt idx="6716">
                  <c:v>11.165489986075434</c:v>
                </c:pt>
                <c:pt idx="6717">
                  <c:v>11.165489986075434</c:v>
                </c:pt>
                <c:pt idx="6718">
                  <c:v>11.165489986075434</c:v>
                </c:pt>
                <c:pt idx="6719">
                  <c:v>11.165489986075434</c:v>
                </c:pt>
                <c:pt idx="6720">
                  <c:v>11.165489986075434</c:v>
                </c:pt>
                <c:pt idx="6721">
                  <c:v>11.165489986075434</c:v>
                </c:pt>
                <c:pt idx="6722">
                  <c:v>11.165489986075434</c:v>
                </c:pt>
                <c:pt idx="6723">
                  <c:v>11.165489986075434</c:v>
                </c:pt>
                <c:pt idx="6724">
                  <c:v>11.165489986075434</c:v>
                </c:pt>
                <c:pt idx="6725">
                  <c:v>11.165489986075434</c:v>
                </c:pt>
                <c:pt idx="6726">
                  <c:v>11.165489986075434</c:v>
                </c:pt>
                <c:pt idx="6727">
                  <c:v>11.165489986075434</c:v>
                </c:pt>
                <c:pt idx="6728">
                  <c:v>11.165489986075434</c:v>
                </c:pt>
                <c:pt idx="6729">
                  <c:v>11.165489986075434</c:v>
                </c:pt>
                <c:pt idx="6730">
                  <c:v>11.165489986075434</c:v>
                </c:pt>
                <c:pt idx="6731">
                  <c:v>11.165489986075434</c:v>
                </c:pt>
                <c:pt idx="6732">
                  <c:v>11.165489986075434</c:v>
                </c:pt>
                <c:pt idx="6733">
                  <c:v>11.165489986075434</c:v>
                </c:pt>
                <c:pt idx="6734">
                  <c:v>11.165489986075434</c:v>
                </c:pt>
                <c:pt idx="6735">
                  <c:v>11.165489986075434</c:v>
                </c:pt>
                <c:pt idx="6736">
                  <c:v>11.165489986075434</c:v>
                </c:pt>
                <c:pt idx="6737">
                  <c:v>11.165489986075434</c:v>
                </c:pt>
                <c:pt idx="6738">
                  <c:v>11.165489986075434</c:v>
                </c:pt>
                <c:pt idx="6739">
                  <c:v>11.165489986075434</c:v>
                </c:pt>
                <c:pt idx="6740">
                  <c:v>11.165489986075434</c:v>
                </c:pt>
                <c:pt idx="6741">
                  <c:v>11.165489986075434</c:v>
                </c:pt>
                <c:pt idx="6742">
                  <c:v>11.165489986075434</c:v>
                </c:pt>
                <c:pt idx="6743">
                  <c:v>11.165489986075434</c:v>
                </c:pt>
                <c:pt idx="6744">
                  <c:v>11.165489986075434</c:v>
                </c:pt>
                <c:pt idx="6745">
                  <c:v>11.165489986075434</c:v>
                </c:pt>
                <c:pt idx="6746">
                  <c:v>11.165489986075434</c:v>
                </c:pt>
                <c:pt idx="6747">
                  <c:v>11.165489986075434</c:v>
                </c:pt>
                <c:pt idx="6748">
                  <c:v>11.165489986075434</c:v>
                </c:pt>
                <c:pt idx="6749">
                  <c:v>11.165489986075434</c:v>
                </c:pt>
                <c:pt idx="6750">
                  <c:v>11.165489986075434</c:v>
                </c:pt>
                <c:pt idx="6751">
                  <c:v>11.165489986075434</c:v>
                </c:pt>
                <c:pt idx="6752">
                  <c:v>11.165489986075434</c:v>
                </c:pt>
                <c:pt idx="6753">
                  <c:v>11.165489986075434</c:v>
                </c:pt>
                <c:pt idx="6754">
                  <c:v>11.165489986075434</c:v>
                </c:pt>
                <c:pt idx="6755">
                  <c:v>11.165489986075434</c:v>
                </c:pt>
                <c:pt idx="6756">
                  <c:v>11.165489986075434</c:v>
                </c:pt>
                <c:pt idx="6757">
                  <c:v>11.165489986075434</c:v>
                </c:pt>
                <c:pt idx="6758">
                  <c:v>11.165489986075434</c:v>
                </c:pt>
                <c:pt idx="6759">
                  <c:v>11.165489986075434</c:v>
                </c:pt>
                <c:pt idx="6760">
                  <c:v>11.165489986075434</c:v>
                </c:pt>
                <c:pt idx="6761">
                  <c:v>11.165489986075434</c:v>
                </c:pt>
                <c:pt idx="6762">
                  <c:v>11.165489986075434</c:v>
                </c:pt>
                <c:pt idx="6763">
                  <c:v>11.165489986075434</c:v>
                </c:pt>
                <c:pt idx="6764">
                  <c:v>11.165489986075434</c:v>
                </c:pt>
                <c:pt idx="6765">
                  <c:v>11.165489986075434</c:v>
                </c:pt>
                <c:pt idx="6766">
                  <c:v>11.165489986075434</c:v>
                </c:pt>
                <c:pt idx="6767">
                  <c:v>11.165489986075434</c:v>
                </c:pt>
                <c:pt idx="6768">
                  <c:v>11.165489986075434</c:v>
                </c:pt>
                <c:pt idx="6769">
                  <c:v>11.165489986075434</c:v>
                </c:pt>
                <c:pt idx="6770">
                  <c:v>11.165489986075434</c:v>
                </c:pt>
                <c:pt idx="6771">
                  <c:v>11.165489986075434</c:v>
                </c:pt>
                <c:pt idx="6772">
                  <c:v>11.165489986075434</c:v>
                </c:pt>
                <c:pt idx="6773">
                  <c:v>11.165489986075434</c:v>
                </c:pt>
                <c:pt idx="6774">
                  <c:v>11.165489986075434</c:v>
                </c:pt>
                <c:pt idx="6775">
                  <c:v>11.165489986075434</c:v>
                </c:pt>
                <c:pt idx="6776">
                  <c:v>11.165489986075434</c:v>
                </c:pt>
                <c:pt idx="6777">
                  <c:v>11.165489986075434</c:v>
                </c:pt>
                <c:pt idx="6778">
                  <c:v>11.165489986075434</c:v>
                </c:pt>
                <c:pt idx="6779">
                  <c:v>11.165489986075434</c:v>
                </c:pt>
                <c:pt idx="6780">
                  <c:v>11.165489986075434</c:v>
                </c:pt>
                <c:pt idx="6781">
                  <c:v>11.165489986075434</c:v>
                </c:pt>
                <c:pt idx="6782">
                  <c:v>11.165489986075434</c:v>
                </c:pt>
                <c:pt idx="6783">
                  <c:v>11.165489986075434</c:v>
                </c:pt>
                <c:pt idx="6784">
                  <c:v>11.165489986075434</c:v>
                </c:pt>
                <c:pt idx="6785">
                  <c:v>11.165489986075434</c:v>
                </c:pt>
                <c:pt idx="6786">
                  <c:v>11.165489986075434</c:v>
                </c:pt>
                <c:pt idx="6787">
                  <c:v>11.165489986075434</c:v>
                </c:pt>
                <c:pt idx="6788">
                  <c:v>11.165489986075434</c:v>
                </c:pt>
                <c:pt idx="6789">
                  <c:v>11.165489986075434</c:v>
                </c:pt>
                <c:pt idx="6790">
                  <c:v>11.165489986075434</c:v>
                </c:pt>
                <c:pt idx="6791">
                  <c:v>11.165489986075434</c:v>
                </c:pt>
                <c:pt idx="6792">
                  <c:v>11.165489986075434</c:v>
                </c:pt>
                <c:pt idx="6793">
                  <c:v>11.165489986075434</c:v>
                </c:pt>
                <c:pt idx="6794">
                  <c:v>11.165489986075434</c:v>
                </c:pt>
                <c:pt idx="6795">
                  <c:v>11.165489986075434</c:v>
                </c:pt>
                <c:pt idx="6796">
                  <c:v>11.165489986075434</c:v>
                </c:pt>
                <c:pt idx="6797">
                  <c:v>11.165489986075434</c:v>
                </c:pt>
                <c:pt idx="6798">
                  <c:v>11.165489986075434</c:v>
                </c:pt>
                <c:pt idx="6799">
                  <c:v>11.165489986075434</c:v>
                </c:pt>
                <c:pt idx="6800">
                  <c:v>11.165489986075434</c:v>
                </c:pt>
                <c:pt idx="6801">
                  <c:v>11.165489986075434</c:v>
                </c:pt>
                <c:pt idx="6802">
                  <c:v>11.165489986075434</c:v>
                </c:pt>
                <c:pt idx="6803">
                  <c:v>11.165489986075434</c:v>
                </c:pt>
                <c:pt idx="6804">
                  <c:v>11.165489986075434</c:v>
                </c:pt>
                <c:pt idx="6805">
                  <c:v>11.165489986075434</c:v>
                </c:pt>
                <c:pt idx="6806">
                  <c:v>11.165489986075434</c:v>
                </c:pt>
                <c:pt idx="6807">
                  <c:v>11.165489986075434</c:v>
                </c:pt>
                <c:pt idx="6808">
                  <c:v>11.165489986075434</c:v>
                </c:pt>
                <c:pt idx="6809">
                  <c:v>11.165489986075434</c:v>
                </c:pt>
                <c:pt idx="6810">
                  <c:v>11.165489986075434</c:v>
                </c:pt>
                <c:pt idx="6811">
                  <c:v>11.165489986075434</c:v>
                </c:pt>
                <c:pt idx="6812">
                  <c:v>11.165489986075434</c:v>
                </c:pt>
                <c:pt idx="6813">
                  <c:v>11.165489986075434</c:v>
                </c:pt>
                <c:pt idx="6814">
                  <c:v>11.165489986075434</c:v>
                </c:pt>
                <c:pt idx="6815">
                  <c:v>11.165489986075434</c:v>
                </c:pt>
                <c:pt idx="6816">
                  <c:v>11.165489986075434</c:v>
                </c:pt>
                <c:pt idx="6817">
                  <c:v>11.165489986075434</c:v>
                </c:pt>
                <c:pt idx="6818">
                  <c:v>11.165489986075434</c:v>
                </c:pt>
                <c:pt idx="6819">
                  <c:v>11.165489986075434</c:v>
                </c:pt>
                <c:pt idx="6820">
                  <c:v>11.165489986075434</c:v>
                </c:pt>
                <c:pt idx="6821">
                  <c:v>11.165489986075434</c:v>
                </c:pt>
                <c:pt idx="6822">
                  <c:v>11.165489986075434</c:v>
                </c:pt>
                <c:pt idx="6823">
                  <c:v>11.165489986075434</c:v>
                </c:pt>
                <c:pt idx="6824">
                  <c:v>11.165489986075434</c:v>
                </c:pt>
                <c:pt idx="6825">
                  <c:v>11.165489986075434</c:v>
                </c:pt>
                <c:pt idx="6826">
                  <c:v>11.165489986075434</c:v>
                </c:pt>
                <c:pt idx="6827">
                  <c:v>11.165489986075434</c:v>
                </c:pt>
                <c:pt idx="6828">
                  <c:v>11.165489986075434</c:v>
                </c:pt>
                <c:pt idx="6829">
                  <c:v>11.165489986075434</c:v>
                </c:pt>
                <c:pt idx="6830">
                  <c:v>11.165489986075434</c:v>
                </c:pt>
                <c:pt idx="6831">
                  <c:v>11.165489986075434</c:v>
                </c:pt>
                <c:pt idx="6832">
                  <c:v>11.165489986075434</c:v>
                </c:pt>
                <c:pt idx="6833">
                  <c:v>11.165489986075434</c:v>
                </c:pt>
                <c:pt idx="6834">
                  <c:v>11.165489986075434</c:v>
                </c:pt>
                <c:pt idx="6835">
                  <c:v>11.165489986075434</c:v>
                </c:pt>
                <c:pt idx="6836">
                  <c:v>11.165489986075434</c:v>
                </c:pt>
                <c:pt idx="6837">
                  <c:v>11.165489986075434</c:v>
                </c:pt>
                <c:pt idx="6838">
                  <c:v>11.165489986075434</c:v>
                </c:pt>
                <c:pt idx="6839">
                  <c:v>11.165489986075434</c:v>
                </c:pt>
                <c:pt idx="6840">
                  <c:v>11.165489986075434</c:v>
                </c:pt>
                <c:pt idx="6841">
                  <c:v>11.165489986075434</c:v>
                </c:pt>
                <c:pt idx="6842">
                  <c:v>11.165489986075434</c:v>
                </c:pt>
                <c:pt idx="6843">
                  <c:v>11.165489986075434</c:v>
                </c:pt>
                <c:pt idx="6844">
                  <c:v>11.165489986075434</c:v>
                </c:pt>
                <c:pt idx="6845">
                  <c:v>11.165489986075434</c:v>
                </c:pt>
                <c:pt idx="6846">
                  <c:v>11.165489986075434</c:v>
                </c:pt>
                <c:pt idx="6847">
                  <c:v>11.165489986075434</c:v>
                </c:pt>
                <c:pt idx="6848">
                  <c:v>11.165489986075434</c:v>
                </c:pt>
                <c:pt idx="6849">
                  <c:v>11.165489986075434</c:v>
                </c:pt>
                <c:pt idx="6850">
                  <c:v>11.165489986075434</c:v>
                </c:pt>
                <c:pt idx="6851">
                  <c:v>11.165489986075434</c:v>
                </c:pt>
                <c:pt idx="6852">
                  <c:v>11.165489986075434</c:v>
                </c:pt>
                <c:pt idx="6853">
                  <c:v>11.165489986075434</c:v>
                </c:pt>
                <c:pt idx="6854">
                  <c:v>11.165489986075434</c:v>
                </c:pt>
                <c:pt idx="6855">
                  <c:v>11.165489986075434</c:v>
                </c:pt>
                <c:pt idx="6856">
                  <c:v>11.165489986075434</c:v>
                </c:pt>
                <c:pt idx="6857">
                  <c:v>11.165489986075434</c:v>
                </c:pt>
                <c:pt idx="6858">
                  <c:v>11.165489986075434</c:v>
                </c:pt>
                <c:pt idx="6859">
                  <c:v>11.165489986075434</c:v>
                </c:pt>
                <c:pt idx="6860">
                  <c:v>11.165489986075434</c:v>
                </c:pt>
                <c:pt idx="6861">
                  <c:v>11.165489986075434</c:v>
                </c:pt>
                <c:pt idx="6862">
                  <c:v>11.165489986075434</c:v>
                </c:pt>
                <c:pt idx="6863">
                  <c:v>11.165489986075434</c:v>
                </c:pt>
                <c:pt idx="6864">
                  <c:v>11.165489986075434</c:v>
                </c:pt>
                <c:pt idx="6865">
                  <c:v>11.165489986075434</c:v>
                </c:pt>
                <c:pt idx="6866">
                  <c:v>11.165489986075434</c:v>
                </c:pt>
                <c:pt idx="6867">
                  <c:v>11.165489986075434</c:v>
                </c:pt>
                <c:pt idx="6868">
                  <c:v>11.165489986075434</c:v>
                </c:pt>
                <c:pt idx="6869">
                  <c:v>11.165489986075434</c:v>
                </c:pt>
                <c:pt idx="6870">
                  <c:v>11.165489986075434</c:v>
                </c:pt>
                <c:pt idx="6871">
                  <c:v>11.165489986075434</c:v>
                </c:pt>
                <c:pt idx="6872">
                  <c:v>11.165489986075434</c:v>
                </c:pt>
                <c:pt idx="6873">
                  <c:v>11.165489986075434</c:v>
                </c:pt>
                <c:pt idx="6874">
                  <c:v>11.165489986075434</c:v>
                </c:pt>
                <c:pt idx="6875">
                  <c:v>11.165489986075434</c:v>
                </c:pt>
                <c:pt idx="6876">
                  <c:v>11.165489986075434</c:v>
                </c:pt>
                <c:pt idx="6877">
                  <c:v>11.165489986075434</c:v>
                </c:pt>
                <c:pt idx="6878">
                  <c:v>11.165489986075434</c:v>
                </c:pt>
                <c:pt idx="6879">
                  <c:v>11.165489986075434</c:v>
                </c:pt>
                <c:pt idx="6880">
                  <c:v>11.165489986075434</c:v>
                </c:pt>
                <c:pt idx="6881">
                  <c:v>11.165489986075434</c:v>
                </c:pt>
                <c:pt idx="6882">
                  <c:v>11.165489986075434</c:v>
                </c:pt>
                <c:pt idx="6883">
                  <c:v>11.165489986075434</c:v>
                </c:pt>
                <c:pt idx="6884">
                  <c:v>11.165489986075434</c:v>
                </c:pt>
                <c:pt idx="6885">
                  <c:v>11.165489986075434</c:v>
                </c:pt>
                <c:pt idx="6886">
                  <c:v>11.165489986075434</c:v>
                </c:pt>
                <c:pt idx="6887">
                  <c:v>11.165489986075434</c:v>
                </c:pt>
                <c:pt idx="6888">
                  <c:v>11.165489986075434</c:v>
                </c:pt>
                <c:pt idx="6889">
                  <c:v>11.165489986075434</c:v>
                </c:pt>
                <c:pt idx="6890">
                  <c:v>11.165489986075434</c:v>
                </c:pt>
                <c:pt idx="6891">
                  <c:v>11.165489986075434</c:v>
                </c:pt>
                <c:pt idx="6892">
                  <c:v>11.165489986075434</c:v>
                </c:pt>
                <c:pt idx="6893">
                  <c:v>11.165489986075434</c:v>
                </c:pt>
                <c:pt idx="6894">
                  <c:v>11.165489986075434</c:v>
                </c:pt>
                <c:pt idx="6895">
                  <c:v>11.165489986075434</c:v>
                </c:pt>
                <c:pt idx="6896">
                  <c:v>11.165489986075434</c:v>
                </c:pt>
                <c:pt idx="6897">
                  <c:v>11.165489986075434</c:v>
                </c:pt>
                <c:pt idx="6898">
                  <c:v>11.165489986075434</c:v>
                </c:pt>
                <c:pt idx="6899">
                  <c:v>11.165489986075434</c:v>
                </c:pt>
                <c:pt idx="6900">
                  <c:v>11.165489986075434</c:v>
                </c:pt>
                <c:pt idx="6901">
                  <c:v>11.165489986075434</c:v>
                </c:pt>
                <c:pt idx="6902">
                  <c:v>11.165489986075434</c:v>
                </c:pt>
                <c:pt idx="6903">
                  <c:v>11.165489986075434</c:v>
                </c:pt>
                <c:pt idx="6904">
                  <c:v>11.165489986075434</c:v>
                </c:pt>
                <c:pt idx="6905">
                  <c:v>11.165489986075434</c:v>
                </c:pt>
                <c:pt idx="6906">
                  <c:v>11.165489986075434</c:v>
                </c:pt>
                <c:pt idx="6907">
                  <c:v>11.165489986075434</c:v>
                </c:pt>
                <c:pt idx="6908">
                  <c:v>11.165489986075434</c:v>
                </c:pt>
                <c:pt idx="6909">
                  <c:v>11.165489986075434</c:v>
                </c:pt>
                <c:pt idx="6910">
                  <c:v>11.165489986075434</c:v>
                </c:pt>
                <c:pt idx="6911">
                  <c:v>11.165489986075434</c:v>
                </c:pt>
                <c:pt idx="6912">
                  <c:v>11.165489986075434</c:v>
                </c:pt>
                <c:pt idx="6913">
                  <c:v>11.165489986075434</c:v>
                </c:pt>
                <c:pt idx="6914">
                  <c:v>11.165489986075434</c:v>
                </c:pt>
                <c:pt idx="6915">
                  <c:v>11.165489986075434</c:v>
                </c:pt>
                <c:pt idx="6916">
                  <c:v>11.165489986075434</c:v>
                </c:pt>
                <c:pt idx="6917">
                  <c:v>11.165489986075434</c:v>
                </c:pt>
                <c:pt idx="6918">
                  <c:v>11.165489986075434</c:v>
                </c:pt>
                <c:pt idx="6919">
                  <c:v>11.165489986075434</c:v>
                </c:pt>
                <c:pt idx="6920">
                  <c:v>11.165489986075434</c:v>
                </c:pt>
                <c:pt idx="6921">
                  <c:v>11.165489986075434</c:v>
                </c:pt>
                <c:pt idx="6922">
                  <c:v>11.165489986075434</c:v>
                </c:pt>
                <c:pt idx="6923">
                  <c:v>11.165489986075434</c:v>
                </c:pt>
                <c:pt idx="6924">
                  <c:v>11.165489986075434</c:v>
                </c:pt>
                <c:pt idx="6925">
                  <c:v>11.165489986075434</c:v>
                </c:pt>
                <c:pt idx="6926">
                  <c:v>11.165489986075434</c:v>
                </c:pt>
                <c:pt idx="6927">
                  <c:v>11.165489986075434</c:v>
                </c:pt>
                <c:pt idx="6928">
                  <c:v>11.165489986075434</c:v>
                </c:pt>
                <c:pt idx="6929">
                  <c:v>11.165489986075434</c:v>
                </c:pt>
                <c:pt idx="6930">
                  <c:v>11.165489986075434</c:v>
                </c:pt>
                <c:pt idx="6931">
                  <c:v>11.165489986075434</c:v>
                </c:pt>
                <c:pt idx="6932">
                  <c:v>11.165489986075434</c:v>
                </c:pt>
                <c:pt idx="6933">
                  <c:v>11.165489986075434</c:v>
                </c:pt>
                <c:pt idx="6934">
                  <c:v>11.165489986075434</c:v>
                </c:pt>
                <c:pt idx="6935">
                  <c:v>11.165489986075434</c:v>
                </c:pt>
                <c:pt idx="6936">
                  <c:v>11.165489986075434</c:v>
                </c:pt>
                <c:pt idx="6937">
                  <c:v>11.165489986075434</c:v>
                </c:pt>
                <c:pt idx="6938">
                  <c:v>11.165489986075434</c:v>
                </c:pt>
                <c:pt idx="6939">
                  <c:v>11.165489986075434</c:v>
                </c:pt>
                <c:pt idx="6940">
                  <c:v>11.165489986075434</c:v>
                </c:pt>
                <c:pt idx="6941">
                  <c:v>11.165489986075434</c:v>
                </c:pt>
                <c:pt idx="6942">
                  <c:v>11.165489986075434</c:v>
                </c:pt>
                <c:pt idx="6943">
                  <c:v>11.165489986075434</c:v>
                </c:pt>
                <c:pt idx="6944">
                  <c:v>11.165489986075434</c:v>
                </c:pt>
                <c:pt idx="6945">
                  <c:v>11.165489986075434</c:v>
                </c:pt>
                <c:pt idx="6946">
                  <c:v>11.165489986075434</c:v>
                </c:pt>
                <c:pt idx="6947">
                  <c:v>11.165489986075434</c:v>
                </c:pt>
                <c:pt idx="6948">
                  <c:v>11.165489986075434</c:v>
                </c:pt>
                <c:pt idx="6949">
                  <c:v>11.165489986075434</c:v>
                </c:pt>
                <c:pt idx="6950">
                  <c:v>11.165489986075434</c:v>
                </c:pt>
                <c:pt idx="6951">
                  <c:v>11.165489986075434</c:v>
                </c:pt>
                <c:pt idx="6952">
                  <c:v>11.165489986075434</c:v>
                </c:pt>
                <c:pt idx="6953">
                  <c:v>11.165489986075434</c:v>
                </c:pt>
                <c:pt idx="6954">
                  <c:v>11.165489986075434</c:v>
                </c:pt>
                <c:pt idx="6955">
                  <c:v>11.165489986075434</c:v>
                </c:pt>
                <c:pt idx="6956">
                  <c:v>11.165489986075434</c:v>
                </c:pt>
                <c:pt idx="6957">
                  <c:v>11.165489986075434</c:v>
                </c:pt>
                <c:pt idx="6958">
                  <c:v>11.165489986075434</c:v>
                </c:pt>
                <c:pt idx="6959">
                  <c:v>11.165489986075434</c:v>
                </c:pt>
                <c:pt idx="6960">
                  <c:v>11.165489986075434</c:v>
                </c:pt>
                <c:pt idx="6961">
                  <c:v>11.165489986075434</c:v>
                </c:pt>
                <c:pt idx="6962">
                  <c:v>11.165489986075434</c:v>
                </c:pt>
                <c:pt idx="6963">
                  <c:v>11.165489986075434</c:v>
                </c:pt>
                <c:pt idx="6964">
                  <c:v>11.165489986075434</c:v>
                </c:pt>
                <c:pt idx="6965">
                  <c:v>11.165489986075434</c:v>
                </c:pt>
                <c:pt idx="6966">
                  <c:v>11.165489986075434</c:v>
                </c:pt>
                <c:pt idx="6967">
                  <c:v>11.165489986075434</c:v>
                </c:pt>
                <c:pt idx="6968">
                  <c:v>11.165489986075434</c:v>
                </c:pt>
                <c:pt idx="6969">
                  <c:v>11.165489986075434</c:v>
                </c:pt>
                <c:pt idx="6970">
                  <c:v>11.165489986075434</c:v>
                </c:pt>
                <c:pt idx="6971">
                  <c:v>11.165489986075434</c:v>
                </c:pt>
                <c:pt idx="6972">
                  <c:v>11.165489986075434</c:v>
                </c:pt>
                <c:pt idx="6973">
                  <c:v>11.165489986075434</c:v>
                </c:pt>
                <c:pt idx="6974">
                  <c:v>11.165489986075434</c:v>
                </c:pt>
                <c:pt idx="6975">
                  <c:v>11.165489986075434</c:v>
                </c:pt>
                <c:pt idx="6976">
                  <c:v>11.165489986075434</c:v>
                </c:pt>
                <c:pt idx="6977">
                  <c:v>11.165489986075434</c:v>
                </c:pt>
                <c:pt idx="6978">
                  <c:v>11.165489986075434</c:v>
                </c:pt>
                <c:pt idx="6979">
                  <c:v>11.165489986075434</c:v>
                </c:pt>
                <c:pt idx="6980">
                  <c:v>11.165489986075434</c:v>
                </c:pt>
                <c:pt idx="6981">
                  <c:v>11.165489986075434</c:v>
                </c:pt>
                <c:pt idx="6982">
                  <c:v>11.165489986075434</c:v>
                </c:pt>
                <c:pt idx="6983">
                  <c:v>11.165489986075434</c:v>
                </c:pt>
                <c:pt idx="6984">
                  <c:v>11.165489986075434</c:v>
                </c:pt>
                <c:pt idx="6985">
                  <c:v>11.165489986075434</c:v>
                </c:pt>
                <c:pt idx="6986">
                  <c:v>11.165489986075434</c:v>
                </c:pt>
                <c:pt idx="6987">
                  <c:v>11.165489986075434</c:v>
                </c:pt>
                <c:pt idx="6988">
                  <c:v>11.165489986075434</c:v>
                </c:pt>
                <c:pt idx="6989">
                  <c:v>11.165489986075434</c:v>
                </c:pt>
                <c:pt idx="6990">
                  <c:v>11.165489986075434</c:v>
                </c:pt>
                <c:pt idx="6991">
                  <c:v>11.165489986075434</c:v>
                </c:pt>
                <c:pt idx="6992">
                  <c:v>11.165489986075434</c:v>
                </c:pt>
                <c:pt idx="6993">
                  <c:v>11.165489986075434</c:v>
                </c:pt>
                <c:pt idx="6994">
                  <c:v>11.165489986075434</c:v>
                </c:pt>
                <c:pt idx="6995">
                  <c:v>11.165489986075434</c:v>
                </c:pt>
                <c:pt idx="6996">
                  <c:v>11.165489986075434</c:v>
                </c:pt>
                <c:pt idx="6997">
                  <c:v>11.165489986075434</c:v>
                </c:pt>
                <c:pt idx="6998">
                  <c:v>11.165489986075434</c:v>
                </c:pt>
                <c:pt idx="6999">
                  <c:v>11.165489986075434</c:v>
                </c:pt>
                <c:pt idx="7000">
                  <c:v>11.165489986075434</c:v>
                </c:pt>
                <c:pt idx="7001">
                  <c:v>11.165489986075434</c:v>
                </c:pt>
                <c:pt idx="7002">
                  <c:v>11.165489986075434</c:v>
                </c:pt>
                <c:pt idx="7003">
                  <c:v>11.165489986075434</c:v>
                </c:pt>
                <c:pt idx="7004">
                  <c:v>11.165489986075434</c:v>
                </c:pt>
                <c:pt idx="7005">
                  <c:v>11.165489986075434</c:v>
                </c:pt>
                <c:pt idx="7006">
                  <c:v>11.165489986075434</c:v>
                </c:pt>
                <c:pt idx="7007">
                  <c:v>11.165489986075434</c:v>
                </c:pt>
                <c:pt idx="7008">
                  <c:v>11.165489986075434</c:v>
                </c:pt>
                <c:pt idx="7009">
                  <c:v>11.165489986075434</c:v>
                </c:pt>
                <c:pt idx="7010">
                  <c:v>11.165489986075434</c:v>
                </c:pt>
                <c:pt idx="7011">
                  <c:v>11.165489986075434</c:v>
                </c:pt>
                <c:pt idx="7012">
                  <c:v>11.165489986075434</c:v>
                </c:pt>
                <c:pt idx="7013">
                  <c:v>11.165489986075434</c:v>
                </c:pt>
                <c:pt idx="7014">
                  <c:v>11.165489986075434</c:v>
                </c:pt>
                <c:pt idx="7015">
                  <c:v>11.165489986075434</c:v>
                </c:pt>
                <c:pt idx="7016">
                  <c:v>11.165489986075434</c:v>
                </c:pt>
                <c:pt idx="7017">
                  <c:v>11.165489986075434</c:v>
                </c:pt>
                <c:pt idx="7018">
                  <c:v>11.165489986075434</c:v>
                </c:pt>
                <c:pt idx="7019">
                  <c:v>11.165489986075434</c:v>
                </c:pt>
                <c:pt idx="7020">
                  <c:v>11.165489986075434</c:v>
                </c:pt>
                <c:pt idx="7021">
                  <c:v>11.165489986075434</c:v>
                </c:pt>
                <c:pt idx="7022">
                  <c:v>11.165489986075434</c:v>
                </c:pt>
                <c:pt idx="7023">
                  <c:v>11.165489986075434</c:v>
                </c:pt>
                <c:pt idx="7024">
                  <c:v>11.165489986075434</c:v>
                </c:pt>
                <c:pt idx="7025">
                  <c:v>11.165489986075434</c:v>
                </c:pt>
                <c:pt idx="7026">
                  <c:v>11.165489986075434</c:v>
                </c:pt>
                <c:pt idx="7027">
                  <c:v>11.165489986075434</c:v>
                </c:pt>
                <c:pt idx="7028">
                  <c:v>11.165489986075434</c:v>
                </c:pt>
                <c:pt idx="7029">
                  <c:v>11.165489986075434</c:v>
                </c:pt>
                <c:pt idx="7030">
                  <c:v>11.165489986075434</c:v>
                </c:pt>
                <c:pt idx="7031">
                  <c:v>11.165489986075434</c:v>
                </c:pt>
                <c:pt idx="7032">
                  <c:v>11.165489986075434</c:v>
                </c:pt>
                <c:pt idx="7033">
                  <c:v>11.165489986075434</c:v>
                </c:pt>
                <c:pt idx="7034">
                  <c:v>11.165489986075434</c:v>
                </c:pt>
                <c:pt idx="7035">
                  <c:v>11.165489986075434</c:v>
                </c:pt>
                <c:pt idx="7036">
                  <c:v>11.165489986075434</c:v>
                </c:pt>
                <c:pt idx="7037">
                  <c:v>11.165489986075434</c:v>
                </c:pt>
                <c:pt idx="7038">
                  <c:v>11.165489986075434</c:v>
                </c:pt>
                <c:pt idx="7039">
                  <c:v>11.165489986075434</c:v>
                </c:pt>
                <c:pt idx="7040">
                  <c:v>11.165489986075434</c:v>
                </c:pt>
                <c:pt idx="7041">
                  <c:v>11.165489986075434</c:v>
                </c:pt>
                <c:pt idx="7042">
                  <c:v>11.165489986075434</c:v>
                </c:pt>
                <c:pt idx="7043">
                  <c:v>11.165489986075434</c:v>
                </c:pt>
                <c:pt idx="7044">
                  <c:v>11.165489986075434</c:v>
                </c:pt>
                <c:pt idx="7045">
                  <c:v>11.165489986075434</c:v>
                </c:pt>
                <c:pt idx="7046">
                  <c:v>11.165489986075434</c:v>
                </c:pt>
                <c:pt idx="7047">
                  <c:v>11.165489986075434</c:v>
                </c:pt>
                <c:pt idx="7048">
                  <c:v>11.165489986075434</c:v>
                </c:pt>
                <c:pt idx="7049">
                  <c:v>11.165489986075434</c:v>
                </c:pt>
                <c:pt idx="7050">
                  <c:v>11.165489986075434</c:v>
                </c:pt>
                <c:pt idx="7051">
                  <c:v>11.165489986075434</c:v>
                </c:pt>
                <c:pt idx="7052">
                  <c:v>11.165489986075434</c:v>
                </c:pt>
                <c:pt idx="7053">
                  <c:v>11.165489986075434</c:v>
                </c:pt>
                <c:pt idx="7054">
                  <c:v>11.165489986075434</c:v>
                </c:pt>
                <c:pt idx="7055">
                  <c:v>11.165489986075434</c:v>
                </c:pt>
                <c:pt idx="7056">
                  <c:v>11.165489986075434</c:v>
                </c:pt>
                <c:pt idx="7057">
                  <c:v>11.165489986075434</c:v>
                </c:pt>
                <c:pt idx="7058">
                  <c:v>11.165489986075434</c:v>
                </c:pt>
                <c:pt idx="7059">
                  <c:v>11.165489986075434</c:v>
                </c:pt>
                <c:pt idx="7060">
                  <c:v>11.165489986075434</c:v>
                </c:pt>
                <c:pt idx="7061">
                  <c:v>11.165489986075434</c:v>
                </c:pt>
                <c:pt idx="7062">
                  <c:v>11.165489986075434</c:v>
                </c:pt>
                <c:pt idx="7063">
                  <c:v>11.165489986075434</c:v>
                </c:pt>
                <c:pt idx="7064">
                  <c:v>11.165489986075434</c:v>
                </c:pt>
                <c:pt idx="7065">
                  <c:v>11.165489986075434</c:v>
                </c:pt>
                <c:pt idx="7066">
                  <c:v>11.165489986075434</c:v>
                </c:pt>
                <c:pt idx="7067">
                  <c:v>11.165489986075434</c:v>
                </c:pt>
                <c:pt idx="7068">
                  <c:v>11.165489986075434</c:v>
                </c:pt>
                <c:pt idx="7069">
                  <c:v>11.165489986075434</c:v>
                </c:pt>
                <c:pt idx="7070">
                  <c:v>11.165489986075434</c:v>
                </c:pt>
                <c:pt idx="7071">
                  <c:v>11.165489986075434</c:v>
                </c:pt>
                <c:pt idx="7072">
                  <c:v>11.165489986075434</c:v>
                </c:pt>
                <c:pt idx="7073">
                  <c:v>11.165489986075434</c:v>
                </c:pt>
                <c:pt idx="7074">
                  <c:v>11.165489986075434</c:v>
                </c:pt>
                <c:pt idx="7075">
                  <c:v>11.165489986075434</c:v>
                </c:pt>
                <c:pt idx="7076">
                  <c:v>11.165489986075434</c:v>
                </c:pt>
                <c:pt idx="7077">
                  <c:v>11.165489986075434</c:v>
                </c:pt>
                <c:pt idx="7078">
                  <c:v>11.165489986075434</c:v>
                </c:pt>
                <c:pt idx="7079">
                  <c:v>11.165489986075434</c:v>
                </c:pt>
                <c:pt idx="7080">
                  <c:v>11.165489986075434</c:v>
                </c:pt>
                <c:pt idx="7081">
                  <c:v>11.165489986075434</c:v>
                </c:pt>
                <c:pt idx="7082">
                  <c:v>11.165489986075434</c:v>
                </c:pt>
                <c:pt idx="7083">
                  <c:v>11.165489986075434</c:v>
                </c:pt>
                <c:pt idx="7084">
                  <c:v>11.165489986075434</c:v>
                </c:pt>
                <c:pt idx="7085">
                  <c:v>11.165489986075434</c:v>
                </c:pt>
                <c:pt idx="7086">
                  <c:v>11.165489986075434</c:v>
                </c:pt>
                <c:pt idx="7087">
                  <c:v>11.165489986075434</c:v>
                </c:pt>
                <c:pt idx="7088">
                  <c:v>11.165489986075434</c:v>
                </c:pt>
                <c:pt idx="7089">
                  <c:v>11.165489986075434</c:v>
                </c:pt>
                <c:pt idx="7090">
                  <c:v>11.165489986075434</c:v>
                </c:pt>
                <c:pt idx="7091">
                  <c:v>11.165489986075434</c:v>
                </c:pt>
                <c:pt idx="7092">
                  <c:v>11.165489986075434</c:v>
                </c:pt>
                <c:pt idx="7093">
                  <c:v>11.165489986075434</c:v>
                </c:pt>
                <c:pt idx="7094">
                  <c:v>11.165489986075434</c:v>
                </c:pt>
                <c:pt idx="7095">
                  <c:v>11.165489986075434</c:v>
                </c:pt>
                <c:pt idx="7096">
                  <c:v>11.165489986075434</c:v>
                </c:pt>
                <c:pt idx="7097">
                  <c:v>11.165489986075434</c:v>
                </c:pt>
                <c:pt idx="7098">
                  <c:v>11.165489986075434</c:v>
                </c:pt>
                <c:pt idx="7099">
                  <c:v>11.165489986075434</c:v>
                </c:pt>
                <c:pt idx="7100">
                  <c:v>11.165489986075434</c:v>
                </c:pt>
                <c:pt idx="7101">
                  <c:v>11.165489986075434</c:v>
                </c:pt>
                <c:pt idx="7102">
                  <c:v>11.165489986075434</c:v>
                </c:pt>
                <c:pt idx="7103">
                  <c:v>11.165489986075434</c:v>
                </c:pt>
                <c:pt idx="7104">
                  <c:v>11.165489986075434</c:v>
                </c:pt>
                <c:pt idx="7105">
                  <c:v>11.165489986075434</c:v>
                </c:pt>
                <c:pt idx="7106">
                  <c:v>11.165489986075434</c:v>
                </c:pt>
                <c:pt idx="7107">
                  <c:v>11.165489986075434</c:v>
                </c:pt>
                <c:pt idx="7108">
                  <c:v>11.165489986075434</c:v>
                </c:pt>
                <c:pt idx="7109">
                  <c:v>11.165489986075434</c:v>
                </c:pt>
                <c:pt idx="7110">
                  <c:v>11.165489986075434</c:v>
                </c:pt>
                <c:pt idx="7111">
                  <c:v>11.165489986075434</c:v>
                </c:pt>
                <c:pt idx="7112">
                  <c:v>11.165489986075434</c:v>
                </c:pt>
                <c:pt idx="7113">
                  <c:v>11.165489986075434</c:v>
                </c:pt>
                <c:pt idx="7114">
                  <c:v>11.165489986075434</c:v>
                </c:pt>
                <c:pt idx="7115">
                  <c:v>11.165489986075434</c:v>
                </c:pt>
                <c:pt idx="7116">
                  <c:v>11.165489986075434</c:v>
                </c:pt>
                <c:pt idx="7117">
                  <c:v>11.165489986075434</c:v>
                </c:pt>
                <c:pt idx="7118">
                  <c:v>11.165489986075434</c:v>
                </c:pt>
                <c:pt idx="7119">
                  <c:v>11.165489986075434</c:v>
                </c:pt>
                <c:pt idx="7120">
                  <c:v>11.165489986075434</c:v>
                </c:pt>
                <c:pt idx="7121">
                  <c:v>11.165489986075434</c:v>
                </c:pt>
                <c:pt idx="7122">
                  <c:v>11.165489986075434</c:v>
                </c:pt>
                <c:pt idx="7123">
                  <c:v>11.165489986075434</c:v>
                </c:pt>
                <c:pt idx="7124">
                  <c:v>11.165489986075434</c:v>
                </c:pt>
                <c:pt idx="7125">
                  <c:v>11.165489986075434</c:v>
                </c:pt>
                <c:pt idx="7126">
                  <c:v>11.165489986075434</c:v>
                </c:pt>
                <c:pt idx="7127">
                  <c:v>11.165489986075434</c:v>
                </c:pt>
                <c:pt idx="7128">
                  <c:v>11.165489986075434</c:v>
                </c:pt>
                <c:pt idx="7129">
                  <c:v>11.165489986075434</c:v>
                </c:pt>
                <c:pt idx="7130">
                  <c:v>11.165489986075434</c:v>
                </c:pt>
                <c:pt idx="7131">
                  <c:v>11.165489986075434</c:v>
                </c:pt>
                <c:pt idx="7132">
                  <c:v>11.165489986075434</c:v>
                </c:pt>
                <c:pt idx="7133">
                  <c:v>11.165489986075434</c:v>
                </c:pt>
                <c:pt idx="7134">
                  <c:v>11.165489986075434</c:v>
                </c:pt>
                <c:pt idx="7135">
                  <c:v>11.165489986075434</c:v>
                </c:pt>
                <c:pt idx="7136">
                  <c:v>11.165489986075434</c:v>
                </c:pt>
                <c:pt idx="7137">
                  <c:v>11.165489986075434</c:v>
                </c:pt>
                <c:pt idx="7138">
                  <c:v>11.165489986075434</c:v>
                </c:pt>
                <c:pt idx="7139">
                  <c:v>11.165489986075434</c:v>
                </c:pt>
                <c:pt idx="7140">
                  <c:v>11.165489986075434</c:v>
                </c:pt>
                <c:pt idx="7141">
                  <c:v>11.165489986075434</c:v>
                </c:pt>
                <c:pt idx="7142">
                  <c:v>11.165489986075434</c:v>
                </c:pt>
                <c:pt idx="7143">
                  <c:v>11.165489986075434</c:v>
                </c:pt>
                <c:pt idx="7144">
                  <c:v>11.165489986075434</c:v>
                </c:pt>
                <c:pt idx="7145">
                  <c:v>11.165489986075434</c:v>
                </c:pt>
                <c:pt idx="7146">
                  <c:v>11.165489986075434</c:v>
                </c:pt>
                <c:pt idx="7147">
                  <c:v>11.165489986075434</c:v>
                </c:pt>
                <c:pt idx="7148">
                  <c:v>11.165489986075434</c:v>
                </c:pt>
                <c:pt idx="7149">
                  <c:v>11.165489986075434</c:v>
                </c:pt>
                <c:pt idx="7150">
                  <c:v>11.165489986075434</c:v>
                </c:pt>
                <c:pt idx="7151">
                  <c:v>11.165489986075434</c:v>
                </c:pt>
                <c:pt idx="7152">
                  <c:v>11.165489986075434</c:v>
                </c:pt>
                <c:pt idx="7153">
                  <c:v>11.165489986075434</c:v>
                </c:pt>
                <c:pt idx="7154">
                  <c:v>11.165489986075434</c:v>
                </c:pt>
                <c:pt idx="7155">
                  <c:v>11.165489986075434</c:v>
                </c:pt>
                <c:pt idx="7156">
                  <c:v>11.165489986075434</c:v>
                </c:pt>
                <c:pt idx="7157">
                  <c:v>11.165489986075434</c:v>
                </c:pt>
                <c:pt idx="7158">
                  <c:v>11.165489986075434</c:v>
                </c:pt>
                <c:pt idx="7159">
                  <c:v>11.165489986075434</c:v>
                </c:pt>
                <c:pt idx="7160">
                  <c:v>11.165489986075434</c:v>
                </c:pt>
                <c:pt idx="7161">
                  <c:v>11.165489986075434</c:v>
                </c:pt>
                <c:pt idx="7162">
                  <c:v>11.165489986075434</c:v>
                </c:pt>
                <c:pt idx="7163">
                  <c:v>11.165489986075434</c:v>
                </c:pt>
                <c:pt idx="7164">
                  <c:v>11.165489986075434</c:v>
                </c:pt>
                <c:pt idx="7165">
                  <c:v>11.165489986075434</c:v>
                </c:pt>
                <c:pt idx="7166">
                  <c:v>11.165489986075434</c:v>
                </c:pt>
                <c:pt idx="7167">
                  <c:v>11.165489986075434</c:v>
                </c:pt>
                <c:pt idx="7168">
                  <c:v>11.165489986075434</c:v>
                </c:pt>
                <c:pt idx="7169">
                  <c:v>11.165489986075434</c:v>
                </c:pt>
                <c:pt idx="7170">
                  <c:v>11.165489986075434</c:v>
                </c:pt>
                <c:pt idx="7171">
                  <c:v>11.165489986075434</c:v>
                </c:pt>
                <c:pt idx="7172">
                  <c:v>11.165489986075434</c:v>
                </c:pt>
                <c:pt idx="7173">
                  <c:v>11.165489986075434</c:v>
                </c:pt>
                <c:pt idx="7174">
                  <c:v>11.165489986075434</c:v>
                </c:pt>
                <c:pt idx="7175">
                  <c:v>11.165489986075434</c:v>
                </c:pt>
                <c:pt idx="7176">
                  <c:v>11.165489986075434</c:v>
                </c:pt>
                <c:pt idx="7177">
                  <c:v>11.165489986075434</c:v>
                </c:pt>
                <c:pt idx="7178">
                  <c:v>11.165489986075434</c:v>
                </c:pt>
                <c:pt idx="7179">
                  <c:v>11.165489986075434</c:v>
                </c:pt>
                <c:pt idx="7180">
                  <c:v>11.165489986075434</c:v>
                </c:pt>
                <c:pt idx="7181">
                  <c:v>11.165489986075434</c:v>
                </c:pt>
                <c:pt idx="7182">
                  <c:v>11.165489986075434</c:v>
                </c:pt>
                <c:pt idx="7183">
                  <c:v>11.165489986075434</c:v>
                </c:pt>
                <c:pt idx="7184">
                  <c:v>11.165489986075434</c:v>
                </c:pt>
                <c:pt idx="7185">
                  <c:v>11.165489986075434</c:v>
                </c:pt>
                <c:pt idx="7186">
                  <c:v>11.165489986075434</c:v>
                </c:pt>
                <c:pt idx="7187">
                  <c:v>11.165489986075434</c:v>
                </c:pt>
                <c:pt idx="7188">
                  <c:v>11.165489986075434</c:v>
                </c:pt>
                <c:pt idx="7189">
                  <c:v>11.165489986075434</c:v>
                </c:pt>
                <c:pt idx="7190">
                  <c:v>11.165489986075434</c:v>
                </c:pt>
                <c:pt idx="7191">
                  <c:v>11.165489986075434</c:v>
                </c:pt>
                <c:pt idx="7192">
                  <c:v>11.165489986075434</c:v>
                </c:pt>
                <c:pt idx="7193">
                  <c:v>11.165489986075434</c:v>
                </c:pt>
                <c:pt idx="7194">
                  <c:v>11.165489986075434</c:v>
                </c:pt>
                <c:pt idx="7195">
                  <c:v>11.165489986075434</c:v>
                </c:pt>
                <c:pt idx="7196">
                  <c:v>11.165489986075434</c:v>
                </c:pt>
                <c:pt idx="7197">
                  <c:v>11.165489986075434</c:v>
                </c:pt>
                <c:pt idx="7198">
                  <c:v>11.165489986075434</c:v>
                </c:pt>
                <c:pt idx="7199">
                  <c:v>11.165489986075434</c:v>
                </c:pt>
                <c:pt idx="7200">
                  <c:v>11.165489986075434</c:v>
                </c:pt>
                <c:pt idx="7201">
                  <c:v>11.165489986075434</c:v>
                </c:pt>
                <c:pt idx="7202">
                  <c:v>11.165489986075434</c:v>
                </c:pt>
                <c:pt idx="7203">
                  <c:v>11.165489986075434</c:v>
                </c:pt>
                <c:pt idx="7204">
                  <c:v>11.165489986075434</c:v>
                </c:pt>
                <c:pt idx="7205">
                  <c:v>11.165489986075434</c:v>
                </c:pt>
                <c:pt idx="7206">
                  <c:v>11.165489986075434</c:v>
                </c:pt>
                <c:pt idx="7207">
                  <c:v>11.165489986075434</c:v>
                </c:pt>
                <c:pt idx="7208">
                  <c:v>11.165489986075434</c:v>
                </c:pt>
                <c:pt idx="7209">
                  <c:v>11.165489986075434</c:v>
                </c:pt>
                <c:pt idx="7210">
                  <c:v>11.165489986075434</c:v>
                </c:pt>
                <c:pt idx="7211">
                  <c:v>11.165489986075434</c:v>
                </c:pt>
                <c:pt idx="7212">
                  <c:v>11.165489986075434</c:v>
                </c:pt>
                <c:pt idx="7213">
                  <c:v>11.165489986075434</c:v>
                </c:pt>
                <c:pt idx="7214">
                  <c:v>11.165489986075434</c:v>
                </c:pt>
                <c:pt idx="7215">
                  <c:v>11.165489986075434</c:v>
                </c:pt>
                <c:pt idx="7216">
                  <c:v>11.165489986075434</c:v>
                </c:pt>
                <c:pt idx="7217">
                  <c:v>11.165489986075434</c:v>
                </c:pt>
                <c:pt idx="7218">
                  <c:v>11.165489986075434</c:v>
                </c:pt>
                <c:pt idx="7219">
                  <c:v>11.165489986075434</c:v>
                </c:pt>
                <c:pt idx="7220">
                  <c:v>11.165489986075434</c:v>
                </c:pt>
                <c:pt idx="7221">
                  <c:v>11.165489986075434</c:v>
                </c:pt>
                <c:pt idx="7222">
                  <c:v>11.165489986075434</c:v>
                </c:pt>
                <c:pt idx="7223">
                  <c:v>11.165489986075434</c:v>
                </c:pt>
                <c:pt idx="7224">
                  <c:v>11.165489986075434</c:v>
                </c:pt>
                <c:pt idx="7225">
                  <c:v>11.165489986075434</c:v>
                </c:pt>
                <c:pt idx="7226">
                  <c:v>11.165489986075434</c:v>
                </c:pt>
                <c:pt idx="7227">
                  <c:v>11.165489986075434</c:v>
                </c:pt>
                <c:pt idx="7228">
                  <c:v>11.165489986075434</c:v>
                </c:pt>
                <c:pt idx="7229">
                  <c:v>11.165489986075434</c:v>
                </c:pt>
                <c:pt idx="7230">
                  <c:v>11.165489986075434</c:v>
                </c:pt>
                <c:pt idx="7231">
                  <c:v>11.165489986075434</c:v>
                </c:pt>
                <c:pt idx="7232">
                  <c:v>11.165489986075434</c:v>
                </c:pt>
                <c:pt idx="7233">
                  <c:v>11.165489986075434</c:v>
                </c:pt>
                <c:pt idx="7234">
                  <c:v>11.165489986075434</c:v>
                </c:pt>
                <c:pt idx="7235">
                  <c:v>11.165489986075434</c:v>
                </c:pt>
                <c:pt idx="7236">
                  <c:v>11.165489986075434</c:v>
                </c:pt>
                <c:pt idx="7237">
                  <c:v>11.165489986075434</c:v>
                </c:pt>
                <c:pt idx="7238">
                  <c:v>11.165489986075434</c:v>
                </c:pt>
                <c:pt idx="7239">
                  <c:v>11.165489986075434</c:v>
                </c:pt>
                <c:pt idx="7240">
                  <c:v>11.165489986075434</c:v>
                </c:pt>
                <c:pt idx="7241">
                  <c:v>11.165489986075434</c:v>
                </c:pt>
                <c:pt idx="7242">
                  <c:v>11.165489986075434</c:v>
                </c:pt>
                <c:pt idx="7243">
                  <c:v>11.165489986075434</c:v>
                </c:pt>
                <c:pt idx="7244">
                  <c:v>11.165489986075434</c:v>
                </c:pt>
                <c:pt idx="7245">
                  <c:v>11.165489986075434</c:v>
                </c:pt>
                <c:pt idx="7246">
                  <c:v>11.165489986075434</c:v>
                </c:pt>
                <c:pt idx="7247">
                  <c:v>11.165489986075434</c:v>
                </c:pt>
                <c:pt idx="7248">
                  <c:v>11.165489986075434</c:v>
                </c:pt>
                <c:pt idx="7249">
                  <c:v>11.165489986075434</c:v>
                </c:pt>
                <c:pt idx="7250">
                  <c:v>11.165489986075434</c:v>
                </c:pt>
                <c:pt idx="7251">
                  <c:v>11.165489986075434</c:v>
                </c:pt>
                <c:pt idx="7252">
                  <c:v>11.165489986075434</c:v>
                </c:pt>
                <c:pt idx="7253">
                  <c:v>11.165489986075434</c:v>
                </c:pt>
                <c:pt idx="7254">
                  <c:v>11.165489986075434</c:v>
                </c:pt>
                <c:pt idx="7255">
                  <c:v>11.165489986075434</c:v>
                </c:pt>
                <c:pt idx="7256">
                  <c:v>11.165489986075434</c:v>
                </c:pt>
                <c:pt idx="7257">
                  <c:v>11.165489986075434</c:v>
                </c:pt>
                <c:pt idx="7258">
                  <c:v>11.165489986075434</c:v>
                </c:pt>
                <c:pt idx="7259">
                  <c:v>11.165489986075434</c:v>
                </c:pt>
                <c:pt idx="7260">
                  <c:v>11.165489986075434</c:v>
                </c:pt>
                <c:pt idx="7261">
                  <c:v>11.165489986075434</c:v>
                </c:pt>
                <c:pt idx="7262">
                  <c:v>11.165489986075434</c:v>
                </c:pt>
                <c:pt idx="7263">
                  <c:v>11.165489986075434</c:v>
                </c:pt>
                <c:pt idx="7264">
                  <c:v>11.165489986075434</c:v>
                </c:pt>
                <c:pt idx="7265">
                  <c:v>11.165489986075434</c:v>
                </c:pt>
                <c:pt idx="7266">
                  <c:v>11.165489986075434</c:v>
                </c:pt>
                <c:pt idx="7267">
                  <c:v>11.165489986075434</c:v>
                </c:pt>
                <c:pt idx="7268">
                  <c:v>11.165489986075434</c:v>
                </c:pt>
                <c:pt idx="7269">
                  <c:v>11.165489986075434</c:v>
                </c:pt>
                <c:pt idx="7270">
                  <c:v>11.165489986075434</c:v>
                </c:pt>
                <c:pt idx="7271">
                  <c:v>11.165489986075434</c:v>
                </c:pt>
                <c:pt idx="7272">
                  <c:v>11.165489986075434</c:v>
                </c:pt>
                <c:pt idx="7273">
                  <c:v>11.165489986075434</c:v>
                </c:pt>
                <c:pt idx="7274">
                  <c:v>11.165489986075434</c:v>
                </c:pt>
                <c:pt idx="7275">
                  <c:v>11.165489986075434</c:v>
                </c:pt>
                <c:pt idx="7276">
                  <c:v>11.165489986075434</c:v>
                </c:pt>
                <c:pt idx="7277">
                  <c:v>11.165489986075434</c:v>
                </c:pt>
                <c:pt idx="7278">
                  <c:v>11.165489986075434</c:v>
                </c:pt>
                <c:pt idx="7279">
                  <c:v>11.165489986075434</c:v>
                </c:pt>
                <c:pt idx="7280">
                  <c:v>11.165489986075434</c:v>
                </c:pt>
                <c:pt idx="7281">
                  <c:v>11.165489986075434</c:v>
                </c:pt>
                <c:pt idx="7282">
                  <c:v>11.165489986075434</c:v>
                </c:pt>
                <c:pt idx="7283">
                  <c:v>11.165489986075434</c:v>
                </c:pt>
                <c:pt idx="7284">
                  <c:v>11.165489986075434</c:v>
                </c:pt>
                <c:pt idx="7285">
                  <c:v>11.165489986075434</c:v>
                </c:pt>
                <c:pt idx="7286">
                  <c:v>11.165489986075434</c:v>
                </c:pt>
                <c:pt idx="7287">
                  <c:v>11.165489986075434</c:v>
                </c:pt>
                <c:pt idx="7288">
                  <c:v>11.165489986075434</c:v>
                </c:pt>
                <c:pt idx="7289">
                  <c:v>11.165489986075434</c:v>
                </c:pt>
                <c:pt idx="7290">
                  <c:v>11.165489986075434</c:v>
                </c:pt>
                <c:pt idx="7291">
                  <c:v>11.165489986075434</c:v>
                </c:pt>
                <c:pt idx="7292">
                  <c:v>11.165489986075434</c:v>
                </c:pt>
                <c:pt idx="7293">
                  <c:v>11.165489986075434</c:v>
                </c:pt>
                <c:pt idx="7294">
                  <c:v>11.165489986075434</c:v>
                </c:pt>
                <c:pt idx="7295">
                  <c:v>11.165489986075434</c:v>
                </c:pt>
                <c:pt idx="7296">
                  <c:v>11.165489986075434</c:v>
                </c:pt>
                <c:pt idx="7297">
                  <c:v>11.165489986075434</c:v>
                </c:pt>
                <c:pt idx="7298">
                  <c:v>11.165489986075434</c:v>
                </c:pt>
                <c:pt idx="7299">
                  <c:v>11.165489986075434</c:v>
                </c:pt>
                <c:pt idx="7300">
                  <c:v>11.165489986075434</c:v>
                </c:pt>
                <c:pt idx="7301">
                  <c:v>11.165489986075434</c:v>
                </c:pt>
                <c:pt idx="7302">
                  <c:v>11.165489986075434</c:v>
                </c:pt>
                <c:pt idx="7303">
                  <c:v>11.165489986075434</c:v>
                </c:pt>
                <c:pt idx="7304">
                  <c:v>11.165489986075434</c:v>
                </c:pt>
                <c:pt idx="7305">
                  <c:v>11.165489986075434</c:v>
                </c:pt>
                <c:pt idx="7306">
                  <c:v>11.165489986075434</c:v>
                </c:pt>
                <c:pt idx="7307">
                  <c:v>11.165489986075434</c:v>
                </c:pt>
                <c:pt idx="7308">
                  <c:v>11.165489986075434</c:v>
                </c:pt>
                <c:pt idx="7309">
                  <c:v>11.165489986075434</c:v>
                </c:pt>
                <c:pt idx="7310">
                  <c:v>11.165489986075434</c:v>
                </c:pt>
                <c:pt idx="7311">
                  <c:v>11.165489986075434</c:v>
                </c:pt>
                <c:pt idx="7312">
                  <c:v>11.165489986075434</c:v>
                </c:pt>
                <c:pt idx="7313">
                  <c:v>11.165489986075434</c:v>
                </c:pt>
                <c:pt idx="7314">
                  <c:v>11.165489986075434</c:v>
                </c:pt>
                <c:pt idx="7315">
                  <c:v>11.165489986075434</c:v>
                </c:pt>
                <c:pt idx="7316">
                  <c:v>11.165489986075434</c:v>
                </c:pt>
                <c:pt idx="7317">
                  <c:v>11.165489986075434</c:v>
                </c:pt>
                <c:pt idx="7318">
                  <c:v>11.165489986075434</c:v>
                </c:pt>
                <c:pt idx="7319">
                  <c:v>11.165489986075434</c:v>
                </c:pt>
                <c:pt idx="7320">
                  <c:v>11.165489986075434</c:v>
                </c:pt>
                <c:pt idx="7321">
                  <c:v>11.165489986075434</c:v>
                </c:pt>
                <c:pt idx="7322">
                  <c:v>11.165489986075434</c:v>
                </c:pt>
                <c:pt idx="7323">
                  <c:v>11.165489986075434</c:v>
                </c:pt>
                <c:pt idx="7324">
                  <c:v>11.165489986075434</c:v>
                </c:pt>
                <c:pt idx="7325">
                  <c:v>11.165489986075434</c:v>
                </c:pt>
                <c:pt idx="7326">
                  <c:v>11.165489986075434</c:v>
                </c:pt>
                <c:pt idx="7327">
                  <c:v>11.165489986075434</c:v>
                </c:pt>
                <c:pt idx="7328">
                  <c:v>11.165489986075434</c:v>
                </c:pt>
                <c:pt idx="7329">
                  <c:v>11.165489986075434</c:v>
                </c:pt>
                <c:pt idx="7330">
                  <c:v>11.165489986075434</c:v>
                </c:pt>
                <c:pt idx="7331">
                  <c:v>11.165489986075434</c:v>
                </c:pt>
                <c:pt idx="7332">
                  <c:v>11.165489986075434</c:v>
                </c:pt>
                <c:pt idx="7333">
                  <c:v>11.165489986075434</c:v>
                </c:pt>
                <c:pt idx="7334">
                  <c:v>11.165489986075434</c:v>
                </c:pt>
                <c:pt idx="7335">
                  <c:v>11.165489986075434</c:v>
                </c:pt>
                <c:pt idx="7336">
                  <c:v>11.165489986075434</c:v>
                </c:pt>
                <c:pt idx="7337">
                  <c:v>11.165489986075434</c:v>
                </c:pt>
                <c:pt idx="7338">
                  <c:v>11.165489986075434</c:v>
                </c:pt>
                <c:pt idx="7339">
                  <c:v>11.165489986075434</c:v>
                </c:pt>
                <c:pt idx="7340">
                  <c:v>11.165489986075434</c:v>
                </c:pt>
                <c:pt idx="7341">
                  <c:v>11.165489986075434</c:v>
                </c:pt>
                <c:pt idx="7342">
                  <c:v>11.165489986075434</c:v>
                </c:pt>
                <c:pt idx="7343">
                  <c:v>11.165489986075434</c:v>
                </c:pt>
                <c:pt idx="7344">
                  <c:v>11.165489986075434</c:v>
                </c:pt>
                <c:pt idx="7345">
                  <c:v>11.165489986075434</c:v>
                </c:pt>
                <c:pt idx="7346">
                  <c:v>11.165489986075434</c:v>
                </c:pt>
                <c:pt idx="7347">
                  <c:v>11.165489986075434</c:v>
                </c:pt>
                <c:pt idx="7348">
                  <c:v>11.165489986075434</c:v>
                </c:pt>
                <c:pt idx="7349">
                  <c:v>11.165489986075434</c:v>
                </c:pt>
                <c:pt idx="7350">
                  <c:v>11.165489986075434</c:v>
                </c:pt>
                <c:pt idx="7351">
                  <c:v>11.165489986075434</c:v>
                </c:pt>
                <c:pt idx="7352">
                  <c:v>11.165489986075434</c:v>
                </c:pt>
                <c:pt idx="7353">
                  <c:v>11.165489986075434</c:v>
                </c:pt>
                <c:pt idx="7354">
                  <c:v>11.165489986075434</c:v>
                </c:pt>
                <c:pt idx="7355">
                  <c:v>11.165489986075434</c:v>
                </c:pt>
                <c:pt idx="7356">
                  <c:v>11.165489986075434</c:v>
                </c:pt>
                <c:pt idx="7357">
                  <c:v>11.165489986075434</c:v>
                </c:pt>
                <c:pt idx="7358">
                  <c:v>11.165489986075434</c:v>
                </c:pt>
                <c:pt idx="7359">
                  <c:v>11.165489986075434</c:v>
                </c:pt>
                <c:pt idx="7360">
                  <c:v>11.165489986075434</c:v>
                </c:pt>
                <c:pt idx="7361">
                  <c:v>11.165489986075434</c:v>
                </c:pt>
                <c:pt idx="7362">
                  <c:v>11.165489986075434</c:v>
                </c:pt>
                <c:pt idx="7363">
                  <c:v>11.165489986075434</c:v>
                </c:pt>
                <c:pt idx="7364">
                  <c:v>11.165489986075434</c:v>
                </c:pt>
                <c:pt idx="7365">
                  <c:v>11.165489986075434</c:v>
                </c:pt>
                <c:pt idx="7366">
                  <c:v>11.165489986075434</c:v>
                </c:pt>
                <c:pt idx="7367">
                  <c:v>11.165489986075434</c:v>
                </c:pt>
                <c:pt idx="7368">
                  <c:v>11.165489986075434</c:v>
                </c:pt>
                <c:pt idx="7369">
                  <c:v>11.165489986075434</c:v>
                </c:pt>
                <c:pt idx="7370">
                  <c:v>11.165489986075434</c:v>
                </c:pt>
                <c:pt idx="7371">
                  <c:v>11.165489986075434</c:v>
                </c:pt>
                <c:pt idx="7372">
                  <c:v>11.165489986075434</c:v>
                </c:pt>
                <c:pt idx="7373">
                  <c:v>11.165489986075434</c:v>
                </c:pt>
                <c:pt idx="7374">
                  <c:v>11.165489986075434</c:v>
                </c:pt>
                <c:pt idx="7375">
                  <c:v>11.165489986075434</c:v>
                </c:pt>
                <c:pt idx="7376">
                  <c:v>11.165489986075434</c:v>
                </c:pt>
                <c:pt idx="7377">
                  <c:v>11.165489986075434</c:v>
                </c:pt>
                <c:pt idx="7378">
                  <c:v>11.165489986075434</c:v>
                </c:pt>
                <c:pt idx="7379">
                  <c:v>11.165489986075434</c:v>
                </c:pt>
                <c:pt idx="7380">
                  <c:v>11.165489986075434</c:v>
                </c:pt>
                <c:pt idx="7381">
                  <c:v>11.165489986075434</c:v>
                </c:pt>
                <c:pt idx="7382">
                  <c:v>11.165489986075434</c:v>
                </c:pt>
                <c:pt idx="7383">
                  <c:v>11.165489986075434</c:v>
                </c:pt>
                <c:pt idx="7384">
                  <c:v>11.165489986075434</c:v>
                </c:pt>
                <c:pt idx="7385">
                  <c:v>11.165489986075434</c:v>
                </c:pt>
                <c:pt idx="7386">
                  <c:v>11.165489986075434</c:v>
                </c:pt>
                <c:pt idx="7387">
                  <c:v>11.165489986075434</c:v>
                </c:pt>
                <c:pt idx="7388">
                  <c:v>11.165489986075434</c:v>
                </c:pt>
                <c:pt idx="7389">
                  <c:v>11.165489986075434</c:v>
                </c:pt>
                <c:pt idx="7390">
                  <c:v>11.165489986075434</c:v>
                </c:pt>
                <c:pt idx="7391">
                  <c:v>11.165489986075434</c:v>
                </c:pt>
                <c:pt idx="7392">
                  <c:v>11.165489986075434</c:v>
                </c:pt>
                <c:pt idx="7393">
                  <c:v>11.165489986075434</c:v>
                </c:pt>
                <c:pt idx="7394">
                  <c:v>11.165489986075434</c:v>
                </c:pt>
                <c:pt idx="7395">
                  <c:v>11.165489986075434</c:v>
                </c:pt>
                <c:pt idx="7396">
                  <c:v>11.165489986075434</c:v>
                </c:pt>
                <c:pt idx="7397">
                  <c:v>11.165489986075434</c:v>
                </c:pt>
                <c:pt idx="7398">
                  <c:v>11.165489986075434</c:v>
                </c:pt>
                <c:pt idx="7399">
                  <c:v>11.165489986075434</c:v>
                </c:pt>
                <c:pt idx="7400">
                  <c:v>11.165489986075434</c:v>
                </c:pt>
                <c:pt idx="7401">
                  <c:v>11.165489986075434</c:v>
                </c:pt>
                <c:pt idx="7402">
                  <c:v>11.165489986075434</c:v>
                </c:pt>
                <c:pt idx="7403">
                  <c:v>11.165489986075434</c:v>
                </c:pt>
                <c:pt idx="7404">
                  <c:v>11.165489986075434</c:v>
                </c:pt>
                <c:pt idx="7405">
                  <c:v>11.165489986075434</c:v>
                </c:pt>
                <c:pt idx="7406">
                  <c:v>11.165489986075434</c:v>
                </c:pt>
                <c:pt idx="7407">
                  <c:v>11.165489986075434</c:v>
                </c:pt>
                <c:pt idx="7408">
                  <c:v>11.165489986075434</c:v>
                </c:pt>
                <c:pt idx="7409">
                  <c:v>11.165489986075434</c:v>
                </c:pt>
                <c:pt idx="7410">
                  <c:v>11.165489986075434</c:v>
                </c:pt>
                <c:pt idx="7411">
                  <c:v>11.165489986075434</c:v>
                </c:pt>
                <c:pt idx="7412">
                  <c:v>11.165489986075434</c:v>
                </c:pt>
                <c:pt idx="7413">
                  <c:v>11.165489986075434</c:v>
                </c:pt>
                <c:pt idx="7414">
                  <c:v>11.165489986075434</c:v>
                </c:pt>
                <c:pt idx="7415">
                  <c:v>11.165489986075434</c:v>
                </c:pt>
                <c:pt idx="7416">
                  <c:v>11.165489986075434</c:v>
                </c:pt>
                <c:pt idx="7417">
                  <c:v>11.165489986075434</c:v>
                </c:pt>
                <c:pt idx="7418">
                  <c:v>11.165489986075434</c:v>
                </c:pt>
                <c:pt idx="7419">
                  <c:v>11.165489986075434</c:v>
                </c:pt>
                <c:pt idx="7420">
                  <c:v>11.165489986075434</c:v>
                </c:pt>
                <c:pt idx="7421">
                  <c:v>11.165489986075434</c:v>
                </c:pt>
                <c:pt idx="7422">
                  <c:v>11.165489986075434</c:v>
                </c:pt>
                <c:pt idx="7423">
                  <c:v>11.165489986075434</c:v>
                </c:pt>
                <c:pt idx="7424">
                  <c:v>11.165489986075434</c:v>
                </c:pt>
                <c:pt idx="7425">
                  <c:v>11.165489986075434</c:v>
                </c:pt>
                <c:pt idx="7426">
                  <c:v>11.165489986075434</c:v>
                </c:pt>
                <c:pt idx="7427">
                  <c:v>11.165489986075434</c:v>
                </c:pt>
                <c:pt idx="7428">
                  <c:v>11.165489986075434</c:v>
                </c:pt>
                <c:pt idx="7429">
                  <c:v>11.165489986075434</c:v>
                </c:pt>
                <c:pt idx="7430">
                  <c:v>11.165489986075434</c:v>
                </c:pt>
                <c:pt idx="7431">
                  <c:v>11.165489986075434</c:v>
                </c:pt>
                <c:pt idx="7432">
                  <c:v>11.165489986075434</c:v>
                </c:pt>
                <c:pt idx="7433">
                  <c:v>11.165489986075434</c:v>
                </c:pt>
                <c:pt idx="7434">
                  <c:v>11.165489986075434</c:v>
                </c:pt>
                <c:pt idx="7435">
                  <c:v>11.165489986075434</c:v>
                </c:pt>
                <c:pt idx="7436">
                  <c:v>11.165489986075434</c:v>
                </c:pt>
                <c:pt idx="7437">
                  <c:v>11.165489986075434</c:v>
                </c:pt>
                <c:pt idx="7438">
                  <c:v>11.165489986075434</c:v>
                </c:pt>
                <c:pt idx="7439">
                  <c:v>11.165489986075434</c:v>
                </c:pt>
                <c:pt idx="7440">
                  <c:v>11.165489986075434</c:v>
                </c:pt>
                <c:pt idx="7441">
                  <c:v>11.165489986075434</c:v>
                </c:pt>
                <c:pt idx="7442">
                  <c:v>11.165489986075434</c:v>
                </c:pt>
                <c:pt idx="7443">
                  <c:v>11.165489986075434</c:v>
                </c:pt>
                <c:pt idx="7444">
                  <c:v>11.165489986075434</c:v>
                </c:pt>
                <c:pt idx="7445">
                  <c:v>11.165489986075434</c:v>
                </c:pt>
                <c:pt idx="7446">
                  <c:v>11.165489986075434</c:v>
                </c:pt>
                <c:pt idx="7447">
                  <c:v>11.165489986075434</c:v>
                </c:pt>
                <c:pt idx="7448">
                  <c:v>11.165489986075434</c:v>
                </c:pt>
                <c:pt idx="7449">
                  <c:v>11.165489986075434</c:v>
                </c:pt>
                <c:pt idx="7450">
                  <c:v>11.165489986075434</c:v>
                </c:pt>
                <c:pt idx="7451">
                  <c:v>11.165489986075434</c:v>
                </c:pt>
                <c:pt idx="7452">
                  <c:v>11.165489986075434</c:v>
                </c:pt>
                <c:pt idx="7453">
                  <c:v>11.165489986075434</c:v>
                </c:pt>
                <c:pt idx="7454">
                  <c:v>11.165489986075434</c:v>
                </c:pt>
                <c:pt idx="7455">
                  <c:v>11.165489986075434</c:v>
                </c:pt>
                <c:pt idx="7456">
                  <c:v>11.165489986075434</c:v>
                </c:pt>
                <c:pt idx="7457">
                  <c:v>11.165489986075434</c:v>
                </c:pt>
                <c:pt idx="7458">
                  <c:v>11.165489986075434</c:v>
                </c:pt>
                <c:pt idx="7459">
                  <c:v>11.165489986075434</c:v>
                </c:pt>
                <c:pt idx="7460">
                  <c:v>11.165489986075434</c:v>
                </c:pt>
                <c:pt idx="7461">
                  <c:v>11.165489986075434</c:v>
                </c:pt>
                <c:pt idx="7462">
                  <c:v>11.165489986075434</c:v>
                </c:pt>
                <c:pt idx="7463">
                  <c:v>11.165489986075434</c:v>
                </c:pt>
                <c:pt idx="7464">
                  <c:v>11.165489986075434</c:v>
                </c:pt>
                <c:pt idx="7465">
                  <c:v>11.165489986075434</c:v>
                </c:pt>
                <c:pt idx="7466">
                  <c:v>11.165489986075434</c:v>
                </c:pt>
                <c:pt idx="7467">
                  <c:v>11.165489986075434</c:v>
                </c:pt>
                <c:pt idx="7468">
                  <c:v>11.165489986075434</c:v>
                </c:pt>
                <c:pt idx="7469">
                  <c:v>11.165489986075434</c:v>
                </c:pt>
                <c:pt idx="7470">
                  <c:v>11.165489986075434</c:v>
                </c:pt>
                <c:pt idx="7471">
                  <c:v>11.165489986075434</c:v>
                </c:pt>
                <c:pt idx="7472">
                  <c:v>11.165489986075434</c:v>
                </c:pt>
                <c:pt idx="7473">
                  <c:v>11.165489986075434</c:v>
                </c:pt>
                <c:pt idx="7474">
                  <c:v>11.165489986075434</c:v>
                </c:pt>
                <c:pt idx="7475">
                  <c:v>11.165489986075434</c:v>
                </c:pt>
                <c:pt idx="7476">
                  <c:v>11.165489986075434</c:v>
                </c:pt>
                <c:pt idx="7477">
                  <c:v>11.165489986075434</c:v>
                </c:pt>
                <c:pt idx="7478">
                  <c:v>11.165489986075434</c:v>
                </c:pt>
                <c:pt idx="7479">
                  <c:v>11.165489986075434</c:v>
                </c:pt>
                <c:pt idx="7480">
                  <c:v>11.165489986075434</c:v>
                </c:pt>
                <c:pt idx="7481">
                  <c:v>11.165489986075434</c:v>
                </c:pt>
                <c:pt idx="7482">
                  <c:v>11.165489986075434</c:v>
                </c:pt>
                <c:pt idx="7483">
                  <c:v>11.165489986075434</c:v>
                </c:pt>
                <c:pt idx="7484">
                  <c:v>11.165489986075434</c:v>
                </c:pt>
                <c:pt idx="7485">
                  <c:v>11.165489986075434</c:v>
                </c:pt>
                <c:pt idx="7486">
                  <c:v>11.165489986075434</c:v>
                </c:pt>
                <c:pt idx="7487">
                  <c:v>11.165489986075434</c:v>
                </c:pt>
                <c:pt idx="7488">
                  <c:v>11.165489986075434</c:v>
                </c:pt>
                <c:pt idx="7489">
                  <c:v>11.165489986075434</c:v>
                </c:pt>
                <c:pt idx="7490">
                  <c:v>11.165489986075434</c:v>
                </c:pt>
                <c:pt idx="7491">
                  <c:v>11.165489986075434</c:v>
                </c:pt>
                <c:pt idx="7492">
                  <c:v>11.165489986075434</c:v>
                </c:pt>
                <c:pt idx="7493">
                  <c:v>11.165489986075434</c:v>
                </c:pt>
                <c:pt idx="7494">
                  <c:v>11.165489986075434</c:v>
                </c:pt>
                <c:pt idx="7495">
                  <c:v>11.165489986075434</c:v>
                </c:pt>
                <c:pt idx="7496">
                  <c:v>11.165489986075434</c:v>
                </c:pt>
                <c:pt idx="7497">
                  <c:v>11.165489986075434</c:v>
                </c:pt>
                <c:pt idx="7498">
                  <c:v>11.165489986075434</c:v>
                </c:pt>
                <c:pt idx="7499">
                  <c:v>11.165489986075434</c:v>
                </c:pt>
                <c:pt idx="7500">
                  <c:v>11.165489986075434</c:v>
                </c:pt>
                <c:pt idx="7501">
                  <c:v>11.165489986075434</c:v>
                </c:pt>
                <c:pt idx="7502">
                  <c:v>11.165489986075434</c:v>
                </c:pt>
                <c:pt idx="7503">
                  <c:v>11.165489986075434</c:v>
                </c:pt>
                <c:pt idx="7504">
                  <c:v>11.165489986075434</c:v>
                </c:pt>
                <c:pt idx="7505">
                  <c:v>11.165489986075434</c:v>
                </c:pt>
                <c:pt idx="7506">
                  <c:v>11.165489986075434</c:v>
                </c:pt>
                <c:pt idx="7507">
                  <c:v>11.165489986075434</c:v>
                </c:pt>
                <c:pt idx="7508">
                  <c:v>11.165489986075434</c:v>
                </c:pt>
                <c:pt idx="7509">
                  <c:v>11.165489986075434</c:v>
                </c:pt>
                <c:pt idx="7510">
                  <c:v>11.165489986075434</c:v>
                </c:pt>
                <c:pt idx="7511">
                  <c:v>11.165489986075434</c:v>
                </c:pt>
                <c:pt idx="7512">
                  <c:v>11.165489986075434</c:v>
                </c:pt>
                <c:pt idx="7513">
                  <c:v>11.165489986075434</c:v>
                </c:pt>
                <c:pt idx="7514">
                  <c:v>11.165489986075434</c:v>
                </c:pt>
                <c:pt idx="7515">
                  <c:v>11.165489986075434</c:v>
                </c:pt>
                <c:pt idx="7516">
                  <c:v>11.165489986075434</c:v>
                </c:pt>
                <c:pt idx="7517">
                  <c:v>11.165489986075434</c:v>
                </c:pt>
                <c:pt idx="7518">
                  <c:v>11.165489986075434</c:v>
                </c:pt>
                <c:pt idx="7519">
                  <c:v>11.165489986075434</c:v>
                </c:pt>
                <c:pt idx="7520">
                  <c:v>11.165489986075434</c:v>
                </c:pt>
                <c:pt idx="7521">
                  <c:v>11.165489986075434</c:v>
                </c:pt>
                <c:pt idx="7522">
                  <c:v>11.165489986075434</c:v>
                </c:pt>
                <c:pt idx="7523">
                  <c:v>11.165489986075434</c:v>
                </c:pt>
                <c:pt idx="7524">
                  <c:v>11.165489986075434</c:v>
                </c:pt>
                <c:pt idx="7525">
                  <c:v>11.165489986075434</c:v>
                </c:pt>
                <c:pt idx="7526">
                  <c:v>11.165489986075434</c:v>
                </c:pt>
                <c:pt idx="7527">
                  <c:v>11.165489986075434</c:v>
                </c:pt>
                <c:pt idx="7528">
                  <c:v>11.165489986075434</c:v>
                </c:pt>
                <c:pt idx="7529">
                  <c:v>11.165489986075434</c:v>
                </c:pt>
                <c:pt idx="7530">
                  <c:v>11.165489986075434</c:v>
                </c:pt>
                <c:pt idx="7531">
                  <c:v>11.165489986075434</c:v>
                </c:pt>
                <c:pt idx="7532">
                  <c:v>11.165489986075434</c:v>
                </c:pt>
                <c:pt idx="7533">
                  <c:v>11.165489986075434</c:v>
                </c:pt>
                <c:pt idx="7534">
                  <c:v>11.165489986075434</c:v>
                </c:pt>
                <c:pt idx="7535">
                  <c:v>11.165489986075434</c:v>
                </c:pt>
                <c:pt idx="7536">
                  <c:v>11.165489986075434</c:v>
                </c:pt>
                <c:pt idx="7537">
                  <c:v>11.165489986075434</c:v>
                </c:pt>
                <c:pt idx="7538">
                  <c:v>11.165489986075434</c:v>
                </c:pt>
                <c:pt idx="7539">
                  <c:v>11.165489986075434</c:v>
                </c:pt>
                <c:pt idx="7540">
                  <c:v>11.165489986075434</c:v>
                </c:pt>
                <c:pt idx="7541">
                  <c:v>11.165489986075434</c:v>
                </c:pt>
                <c:pt idx="7542">
                  <c:v>11.165489986075434</c:v>
                </c:pt>
                <c:pt idx="7543">
                  <c:v>11.165489986075434</c:v>
                </c:pt>
                <c:pt idx="7544">
                  <c:v>11.165489986075434</c:v>
                </c:pt>
                <c:pt idx="7545">
                  <c:v>11.165489986075434</c:v>
                </c:pt>
                <c:pt idx="7546">
                  <c:v>11.165489986075434</c:v>
                </c:pt>
                <c:pt idx="7547">
                  <c:v>11.165489986075434</c:v>
                </c:pt>
                <c:pt idx="7548">
                  <c:v>11.165489986075434</c:v>
                </c:pt>
                <c:pt idx="7549">
                  <c:v>11.165489986075434</c:v>
                </c:pt>
                <c:pt idx="7550">
                  <c:v>11.165489986075434</c:v>
                </c:pt>
                <c:pt idx="7551">
                  <c:v>11.165489986075434</c:v>
                </c:pt>
                <c:pt idx="7552">
                  <c:v>11.165489986075434</c:v>
                </c:pt>
                <c:pt idx="7553">
                  <c:v>11.165489986075434</c:v>
                </c:pt>
                <c:pt idx="7554">
                  <c:v>11.165489986075434</c:v>
                </c:pt>
                <c:pt idx="7555">
                  <c:v>11.165489986075434</c:v>
                </c:pt>
                <c:pt idx="7556">
                  <c:v>11.165489986075434</c:v>
                </c:pt>
                <c:pt idx="7557">
                  <c:v>11.165489986075434</c:v>
                </c:pt>
                <c:pt idx="7558">
                  <c:v>11.165489986075434</c:v>
                </c:pt>
                <c:pt idx="7559">
                  <c:v>11.165489986075434</c:v>
                </c:pt>
                <c:pt idx="7560">
                  <c:v>11.165489986075434</c:v>
                </c:pt>
                <c:pt idx="7561">
                  <c:v>11.165489986075434</c:v>
                </c:pt>
                <c:pt idx="7562">
                  <c:v>11.165489986075434</c:v>
                </c:pt>
                <c:pt idx="7563">
                  <c:v>11.165489986075434</c:v>
                </c:pt>
                <c:pt idx="7564">
                  <c:v>11.165489986075434</c:v>
                </c:pt>
                <c:pt idx="7565">
                  <c:v>11.165489986075434</c:v>
                </c:pt>
                <c:pt idx="7566">
                  <c:v>11.165489986075434</c:v>
                </c:pt>
                <c:pt idx="7567">
                  <c:v>11.165489986075434</c:v>
                </c:pt>
                <c:pt idx="7568">
                  <c:v>11.165489986075434</c:v>
                </c:pt>
                <c:pt idx="7569">
                  <c:v>11.165489986075434</c:v>
                </c:pt>
                <c:pt idx="7570">
                  <c:v>11.165489986075434</c:v>
                </c:pt>
                <c:pt idx="7571">
                  <c:v>11.165489986075434</c:v>
                </c:pt>
                <c:pt idx="7572">
                  <c:v>11.165489986075434</c:v>
                </c:pt>
                <c:pt idx="7573">
                  <c:v>11.165489986075434</c:v>
                </c:pt>
                <c:pt idx="7574">
                  <c:v>11.165489986075434</c:v>
                </c:pt>
                <c:pt idx="7575">
                  <c:v>11.165489986075434</c:v>
                </c:pt>
                <c:pt idx="7576">
                  <c:v>11.165489986075434</c:v>
                </c:pt>
                <c:pt idx="7577">
                  <c:v>11.165489986075434</c:v>
                </c:pt>
                <c:pt idx="7578">
                  <c:v>11.165489986075434</c:v>
                </c:pt>
                <c:pt idx="7579">
                  <c:v>11.165489986075434</c:v>
                </c:pt>
                <c:pt idx="7580">
                  <c:v>11.165489986075434</c:v>
                </c:pt>
                <c:pt idx="7581">
                  <c:v>11.165489986075434</c:v>
                </c:pt>
                <c:pt idx="7582">
                  <c:v>11.165489986075434</c:v>
                </c:pt>
                <c:pt idx="7583">
                  <c:v>11.165489986075434</c:v>
                </c:pt>
                <c:pt idx="7584">
                  <c:v>11.165489986075434</c:v>
                </c:pt>
                <c:pt idx="7585">
                  <c:v>11.165489986075434</c:v>
                </c:pt>
                <c:pt idx="7586">
                  <c:v>11.165489986075434</c:v>
                </c:pt>
                <c:pt idx="7587">
                  <c:v>11.165489986075434</c:v>
                </c:pt>
                <c:pt idx="7588">
                  <c:v>11.165489986075434</c:v>
                </c:pt>
                <c:pt idx="7589">
                  <c:v>11.165489986075434</c:v>
                </c:pt>
                <c:pt idx="7590">
                  <c:v>11.165489986075434</c:v>
                </c:pt>
                <c:pt idx="7591">
                  <c:v>11.165489986075434</c:v>
                </c:pt>
                <c:pt idx="7592">
                  <c:v>11.165489986075434</c:v>
                </c:pt>
                <c:pt idx="7593">
                  <c:v>11.165489986075434</c:v>
                </c:pt>
                <c:pt idx="7594">
                  <c:v>11.165489986075434</c:v>
                </c:pt>
                <c:pt idx="7595">
                  <c:v>11.165489986075434</c:v>
                </c:pt>
                <c:pt idx="7596">
                  <c:v>11.165489986075434</c:v>
                </c:pt>
                <c:pt idx="7597">
                  <c:v>11.165489986075434</c:v>
                </c:pt>
                <c:pt idx="7598">
                  <c:v>11.165489986075434</c:v>
                </c:pt>
                <c:pt idx="7599">
                  <c:v>11.165489986075434</c:v>
                </c:pt>
                <c:pt idx="7600">
                  <c:v>11.165489986075434</c:v>
                </c:pt>
                <c:pt idx="7601">
                  <c:v>11.165489986075434</c:v>
                </c:pt>
                <c:pt idx="7602">
                  <c:v>11.165489986075434</c:v>
                </c:pt>
                <c:pt idx="7603">
                  <c:v>11.165489986075434</c:v>
                </c:pt>
                <c:pt idx="7604">
                  <c:v>11.165489986075434</c:v>
                </c:pt>
                <c:pt idx="7605">
                  <c:v>11.165489986075434</c:v>
                </c:pt>
                <c:pt idx="7606">
                  <c:v>11.165489986075434</c:v>
                </c:pt>
                <c:pt idx="7607">
                  <c:v>11.165489986075434</c:v>
                </c:pt>
                <c:pt idx="7608">
                  <c:v>11.165489986075434</c:v>
                </c:pt>
                <c:pt idx="7609">
                  <c:v>11.165489986075434</c:v>
                </c:pt>
                <c:pt idx="7610">
                  <c:v>11.165489986075434</c:v>
                </c:pt>
                <c:pt idx="7611">
                  <c:v>11.165489986075434</c:v>
                </c:pt>
                <c:pt idx="7612">
                  <c:v>11.165489986075434</c:v>
                </c:pt>
                <c:pt idx="7613">
                  <c:v>11.165489986075434</c:v>
                </c:pt>
                <c:pt idx="7614">
                  <c:v>11.165489986075434</c:v>
                </c:pt>
                <c:pt idx="7615">
                  <c:v>11.165489986075434</c:v>
                </c:pt>
                <c:pt idx="7616">
                  <c:v>11.165489986075434</c:v>
                </c:pt>
                <c:pt idx="7617">
                  <c:v>11.165489986075434</c:v>
                </c:pt>
                <c:pt idx="7618">
                  <c:v>11.165489986075434</c:v>
                </c:pt>
                <c:pt idx="7619">
                  <c:v>11.165489986075434</c:v>
                </c:pt>
                <c:pt idx="7620">
                  <c:v>11.165489986075434</c:v>
                </c:pt>
                <c:pt idx="7621">
                  <c:v>11.165489986075434</c:v>
                </c:pt>
                <c:pt idx="7622">
                  <c:v>11.165489986075434</c:v>
                </c:pt>
                <c:pt idx="7623">
                  <c:v>11.165489986075434</c:v>
                </c:pt>
                <c:pt idx="7624">
                  <c:v>11.165489986075434</c:v>
                </c:pt>
                <c:pt idx="7625">
                  <c:v>11.165489986075434</c:v>
                </c:pt>
                <c:pt idx="7626">
                  <c:v>11.165489986075434</c:v>
                </c:pt>
                <c:pt idx="7627">
                  <c:v>11.165489986075434</c:v>
                </c:pt>
                <c:pt idx="7628">
                  <c:v>11.165489986075434</c:v>
                </c:pt>
                <c:pt idx="7629">
                  <c:v>11.165489986075434</c:v>
                </c:pt>
                <c:pt idx="7630">
                  <c:v>11.165489986075434</c:v>
                </c:pt>
                <c:pt idx="7631">
                  <c:v>11.165489986075434</c:v>
                </c:pt>
                <c:pt idx="7632">
                  <c:v>11.165489986075434</c:v>
                </c:pt>
                <c:pt idx="7633">
                  <c:v>11.165489986075434</c:v>
                </c:pt>
                <c:pt idx="7634">
                  <c:v>11.165489986075434</c:v>
                </c:pt>
                <c:pt idx="7635">
                  <c:v>11.165489986075434</c:v>
                </c:pt>
                <c:pt idx="7636">
                  <c:v>11.165489986075434</c:v>
                </c:pt>
                <c:pt idx="7637">
                  <c:v>11.165489986075434</c:v>
                </c:pt>
                <c:pt idx="7638">
                  <c:v>11.165489986075434</c:v>
                </c:pt>
                <c:pt idx="7639">
                  <c:v>11.165489986075434</c:v>
                </c:pt>
                <c:pt idx="7640">
                  <c:v>11.165489986075434</c:v>
                </c:pt>
                <c:pt idx="7641">
                  <c:v>11.165489986075434</c:v>
                </c:pt>
                <c:pt idx="7642">
                  <c:v>11.165489986075434</c:v>
                </c:pt>
                <c:pt idx="7643">
                  <c:v>11.165489986075434</c:v>
                </c:pt>
                <c:pt idx="7644">
                  <c:v>11.165489986075434</c:v>
                </c:pt>
                <c:pt idx="7645">
                  <c:v>11.165489986075434</c:v>
                </c:pt>
                <c:pt idx="7646">
                  <c:v>11.165489986075434</c:v>
                </c:pt>
                <c:pt idx="7647">
                  <c:v>11.165489986075434</c:v>
                </c:pt>
                <c:pt idx="7648">
                  <c:v>11.165489986075434</c:v>
                </c:pt>
                <c:pt idx="7649">
                  <c:v>11.165489986075434</c:v>
                </c:pt>
                <c:pt idx="7650">
                  <c:v>11.165489986075434</c:v>
                </c:pt>
                <c:pt idx="7651">
                  <c:v>11.165489986075434</c:v>
                </c:pt>
                <c:pt idx="7652">
                  <c:v>11.165489986075434</c:v>
                </c:pt>
                <c:pt idx="7653">
                  <c:v>11.165489986075434</c:v>
                </c:pt>
                <c:pt idx="7654">
                  <c:v>11.165489986075434</c:v>
                </c:pt>
                <c:pt idx="7655">
                  <c:v>11.165489986075434</c:v>
                </c:pt>
                <c:pt idx="7656">
                  <c:v>11.165489986075434</c:v>
                </c:pt>
                <c:pt idx="7657">
                  <c:v>11.165489986075434</c:v>
                </c:pt>
                <c:pt idx="7658">
                  <c:v>11.165489986075434</c:v>
                </c:pt>
                <c:pt idx="7659">
                  <c:v>11.165489986075434</c:v>
                </c:pt>
                <c:pt idx="7660">
                  <c:v>11.165489986075434</c:v>
                </c:pt>
                <c:pt idx="7661">
                  <c:v>11.165489986075434</c:v>
                </c:pt>
                <c:pt idx="7662">
                  <c:v>11.165489986075434</c:v>
                </c:pt>
                <c:pt idx="7663">
                  <c:v>11.165489986075434</c:v>
                </c:pt>
                <c:pt idx="7664">
                  <c:v>11.165489986075434</c:v>
                </c:pt>
                <c:pt idx="7665">
                  <c:v>11.165489986075434</c:v>
                </c:pt>
                <c:pt idx="7666">
                  <c:v>11.165489986075434</c:v>
                </c:pt>
                <c:pt idx="7667">
                  <c:v>11.165489986075434</c:v>
                </c:pt>
                <c:pt idx="7668">
                  <c:v>11.165489986075434</c:v>
                </c:pt>
                <c:pt idx="7669">
                  <c:v>11.165489986075434</c:v>
                </c:pt>
                <c:pt idx="7670">
                  <c:v>11.165489986075434</c:v>
                </c:pt>
                <c:pt idx="7671">
                  <c:v>11.165489986075434</c:v>
                </c:pt>
                <c:pt idx="7672">
                  <c:v>11.165489986075434</c:v>
                </c:pt>
                <c:pt idx="7673">
                  <c:v>11.165489986075434</c:v>
                </c:pt>
                <c:pt idx="7674">
                  <c:v>11.165489986075434</c:v>
                </c:pt>
                <c:pt idx="7675">
                  <c:v>11.165489986075434</c:v>
                </c:pt>
                <c:pt idx="7676">
                  <c:v>11.165489986075434</c:v>
                </c:pt>
                <c:pt idx="7677">
                  <c:v>11.165489986075434</c:v>
                </c:pt>
                <c:pt idx="7678">
                  <c:v>11.165489986075434</c:v>
                </c:pt>
                <c:pt idx="7679">
                  <c:v>11.165489986075434</c:v>
                </c:pt>
                <c:pt idx="7680">
                  <c:v>11.165489986075434</c:v>
                </c:pt>
                <c:pt idx="7681">
                  <c:v>11.165489986075434</c:v>
                </c:pt>
                <c:pt idx="7682">
                  <c:v>11.165489986075434</c:v>
                </c:pt>
                <c:pt idx="7683">
                  <c:v>11.165489986075434</c:v>
                </c:pt>
                <c:pt idx="7684">
                  <c:v>11.165489986075434</c:v>
                </c:pt>
                <c:pt idx="7685">
                  <c:v>11.165489986075434</c:v>
                </c:pt>
                <c:pt idx="7686">
                  <c:v>11.165489986075434</c:v>
                </c:pt>
                <c:pt idx="7687">
                  <c:v>11.165489986075434</c:v>
                </c:pt>
                <c:pt idx="7688">
                  <c:v>11.165489986075434</c:v>
                </c:pt>
                <c:pt idx="7689">
                  <c:v>11.165489986075434</c:v>
                </c:pt>
                <c:pt idx="7690">
                  <c:v>11.165489986075434</c:v>
                </c:pt>
                <c:pt idx="7691">
                  <c:v>11.165489986075434</c:v>
                </c:pt>
                <c:pt idx="7692">
                  <c:v>11.165489986075434</c:v>
                </c:pt>
                <c:pt idx="7693">
                  <c:v>11.165489986075434</c:v>
                </c:pt>
                <c:pt idx="7694">
                  <c:v>11.165489986075434</c:v>
                </c:pt>
                <c:pt idx="7695">
                  <c:v>11.165489986075434</c:v>
                </c:pt>
                <c:pt idx="7696">
                  <c:v>11.165489986075434</c:v>
                </c:pt>
                <c:pt idx="7697">
                  <c:v>11.165489986075434</c:v>
                </c:pt>
                <c:pt idx="7698">
                  <c:v>11.165489986075434</c:v>
                </c:pt>
                <c:pt idx="7699">
                  <c:v>11.165489986075434</c:v>
                </c:pt>
                <c:pt idx="7700">
                  <c:v>11.165489986075434</c:v>
                </c:pt>
                <c:pt idx="7701">
                  <c:v>11.165489986075434</c:v>
                </c:pt>
                <c:pt idx="7702">
                  <c:v>11.165489986075434</c:v>
                </c:pt>
                <c:pt idx="7703">
                  <c:v>11.165489986075434</c:v>
                </c:pt>
                <c:pt idx="7704">
                  <c:v>11.165489986075434</c:v>
                </c:pt>
                <c:pt idx="7705">
                  <c:v>11.165489986075434</c:v>
                </c:pt>
                <c:pt idx="7706">
                  <c:v>11.165489986075434</c:v>
                </c:pt>
                <c:pt idx="7707">
                  <c:v>11.165489986075434</c:v>
                </c:pt>
                <c:pt idx="7708">
                  <c:v>11.165489986075434</c:v>
                </c:pt>
                <c:pt idx="7709">
                  <c:v>11.165489986075434</c:v>
                </c:pt>
                <c:pt idx="7710">
                  <c:v>11.165489986075434</c:v>
                </c:pt>
                <c:pt idx="7711">
                  <c:v>11.165489986075434</c:v>
                </c:pt>
                <c:pt idx="7712">
                  <c:v>11.165489986075434</c:v>
                </c:pt>
                <c:pt idx="7713">
                  <c:v>11.165489986075434</c:v>
                </c:pt>
                <c:pt idx="7714">
                  <c:v>11.165489986075434</c:v>
                </c:pt>
                <c:pt idx="7715">
                  <c:v>11.165489986075434</c:v>
                </c:pt>
                <c:pt idx="7716">
                  <c:v>11.165489986075434</c:v>
                </c:pt>
                <c:pt idx="7717">
                  <c:v>11.165489986075434</c:v>
                </c:pt>
                <c:pt idx="7718">
                  <c:v>11.165489986075434</c:v>
                </c:pt>
                <c:pt idx="7719">
                  <c:v>11.165489986075434</c:v>
                </c:pt>
                <c:pt idx="7720">
                  <c:v>11.165489986075434</c:v>
                </c:pt>
                <c:pt idx="7721">
                  <c:v>11.165489986075434</c:v>
                </c:pt>
                <c:pt idx="7722">
                  <c:v>11.165489986075434</c:v>
                </c:pt>
                <c:pt idx="7723">
                  <c:v>11.165489986075434</c:v>
                </c:pt>
                <c:pt idx="7724">
                  <c:v>11.165489986075434</c:v>
                </c:pt>
                <c:pt idx="7725">
                  <c:v>11.165489986075434</c:v>
                </c:pt>
                <c:pt idx="7726">
                  <c:v>11.165489986075434</c:v>
                </c:pt>
                <c:pt idx="7727">
                  <c:v>11.165489986075434</c:v>
                </c:pt>
                <c:pt idx="7728">
                  <c:v>11.165489986075434</c:v>
                </c:pt>
                <c:pt idx="7729">
                  <c:v>11.165489986075434</c:v>
                </c:pt>
                <c:pt idx="7730">
                  <c:v>11.165489986075434</c:v>
                </c:pt>
                <c:pt idx="7731">
                  <c:v>11.165489986075434</c:v>
                </c:pt>
                <c:pt idx="7732">
                  <c:v>11.165489986075434</c:v>
                </c:pt>
                <c:pt idx="7733">
                  <c:v>11.165489986075434</c:v>
                </c:pt>
                <c:pt idx="7734">
                  <c:v>11.165489986075434</c:v>
                </c:pt>
                <c:pt idx="7735">
                  <c:v>11.165489986075434</c:v>
                </c:pt>
                <c:pt idx="7736">
                  <c:v>11.165489986075434</c:v>
                </c:pt>
                <c:pt idx="7737">
                  <c:v>11.165489986075434</c:v>
                </c:pt>
                <c:pt idx="7738">
                  <c:v>11.165489986075434</c:v>
                </c:pt>
                <c:pt idx="7739">
                  <c:v>11.165489986075434</c:v>
                </c:pt>
                <c:pt idx="7740">
                  <c:v>11.165489986075434</c:v>
                </c:pt>
                <c:pt idx="7741">
                  <c:v>11.165489986075434</c:v>
                </c:pt>
                <c:pt idx="7742">
                  <c:v>11.165489986075434</c:v>
                </c:pt>
                <c:pt idx="7743">
                  <c:v>11.165489986075434</c:v>
                </c:pt>
                <c:pt idx="7744">
                  <c:v>11.165489986075434</c:v>
                </c:pt>
                <c:pt idx="7745">
                  <c:v>11.165489986075434</c:v>
                </c:pt>
                <c:pt idx="7746">
                  <c:v>11.165489986075434</c:v>
                </c:pt>
                <c:pt idx="7747">
                  <c:v>11.165489986075434</c:v>
                </c:pt>
                <c:pt idx="7748">
                  <c:v>11.165489986075434</c:v>
                </c:pt>
                <c:pt idx="7749">
                  <c:v>11.165489986075434</c:v>
                </c:pt>
                <c:pt idx="7750">
                  <c:v>11.165489986075434</c:v>
                </c:pt>
                <c:pt idx="7751">
                  <c:v>11.165489986075434</c:v>
                </c:pt>
                <c:pt idx="7752">
                  <c:v>11.165489986075434</c:v>
                </c:pt>
                <c:pt idx="7753">
                  <c:v>11.165489986075434</c:v>
                </c:pt>
                <c:pt idx="7754">
                  <c:v>11.165489986075434</c:v>
                </c:pt>
                <c:pt idx="7755">
                  <c:v>11.165489986075434</c:v>
                </c:pt>
                <c:pt idx="7756">
                  <c:v>11.165489986075434</c:v>
                </c:pt>
                <c:pt idx="7757">
                  <c:v>11.165489986075434</c:v>
                </c:pt>
                <c:pt idx="7758">
                  <c:v>11.165489986075434</c:v>
                </c:pt>
                <c:pt idx="7759">
                  <c:v>11.165489986075434</c:v>
                </c:pt>
                <c:pt idx="7760">
                  <c:v>11.165489986075434</c:v>
                </c:pt>
                <c:pt idx="7761">
                  <c:v>11.165489986075434</c:v>
                </c:pt>
                <c:pt idx="7762">
                  <c:v>11.165489986075434</c:v>
                </c:pt>
                <c:pt idx="7763">
                  <c:v>11.165489986075434</c:v>
                </c:pt>
                <c:pt idx="7764">
                  <c:v>11.165489986075434</c:v>
                </c:pt>
                <c:pt idx="7765">
                  <c:v>11.165489986075434</c:v>
                </c:pt>
                <c:pt idx="7766">
                  <c:v>11.165489986075434</c:v>
                </c:pt>
                <c:pt idx="7767">
                  <c:v>11.165489986075434</c:v>
                </c:pt>
                <c:pt idx="7768">
                  <c:v>11.165489986075434</c:v>
                </c:pt>
                <c:pt idx="7769">
                  <c:v>11.165489986075434</c:v>
                </c:pt>
                <c:pt idx="7770">
                  <c:v>11.165489986075434</c:v>
                </c:pt>
                <c:pt idx="7771">
                  <c:v>11.165489986075434</c:v>
                </c:pt>
                <c:pt idx="7772">
                  <c:v>11.165489986075434</c:v>
                </c:pt>
                <c:pt idx="7773">
                  <c:v>11.165489986075434</c:v>
                </c:pt>
                <c:pt idx="7774">
                  <c:v>11.165489986075434</c:v>
                </c:pt>
                <c:pt idx="7775">
                  <c:v>11.165489986075434</c:v>
                </c:pt>
                <c:pt idx="7776">
                  <c:v>11.165489986075434</c:v>
                </c:pt>
                <c:pt idx="7777">
                  <c:v>11.165489986075434</c:v>
                </c:pt>
                <c:pt idx="7778">
                  <c:v>11.165489986075434</c:v>
                </c:pt>
                <c:pt idx="7779">
                  <c:v>11.165489986075434</c:v>
                </c:pt>
                <c:pt idx="7780">
                  <c:v>11.165489986075434</c:v>
                </c:pt>
                <c:pt idx="7781">
                  <c:v>11.165489986075434</c:v>
                </c:pt>
                <c:pt idx="7782">
                  <c:v>11.165489986075434</c:v>
                </c:pt>
                <c:pt idx="7783">
                  <c:v>11.165489986075434</c:v>
                </c:pt>
                <c:pt idx="7784">
                  <c:v>11.165489986075434</c:v>
                </c:pt>
                <c:pt idx="7785">
                  <c:v>11.165489986075434</c:v>
                </c:pt>
                <c:pt idx="7786">
                  <c:v>11.165489986075434</c:v>
                </c:pt>
                <c:pt idx="7787">
                  <c:v>11.165489986075434</c:v>
                </c:pt>
                <c:pt idx="7788">
                  <c:v>11.165489986075434</c:v>
                </c:pt>
                <c:pt idx="7789">
                  <c:v>11.165489986075434</c:v>
                </c:pt>
                <c:pt idx="7790">
                  <c:v>11.165489986075434</c:v>
                </c:pt>
                <c:pt idx="7791">
                  <c:v>11.165489986075434</c:v>
                </c:pt>
                <c:pt idx="7792">
                  <c:v>11.165489986075434</c:v>
                </c:pt>
                <c:pt idx="7793">
                  <c:v>11.165489986075434</c:v>
                </c:pt>
                <c:pt idx="7794">
                  <c:v>11.165489986075434</c:v>
                </c:pt>
                <c:pt idx="7795">
                  <c:v>11.165489986075434</c:v>
                </c:pt>
                <c:pt idx="7796">
                  <c:v>11.165489986075434</c:v>
                </c:pt>
                <c:pt idx="7797">
                  <c:v>11.165489986075434</c:v>
                </c:pt>
                <c:pt idx="7798">
                  <c:v>11.165489986075434</c:v>
                </c:pt>
                <c:pt idx="7799">
                  <c:v>11.165489986075434</c:v>
                </c:pt>
                <c:pt idx="7800">
                  <c:v>11.165489986075434</c:v>
                </c:pt>
                <c:pt idx="7801">
                  <c:v>11.165489986075434</c:v>
                </c:pt>
                <c:pt idx="7802">
                  <c:v>11.165489986075434</c:v>
                </c:pt>
                <c:pt idx="7803">
                  <c:v>11.165489986075434</c:v>
                </c:pt>
                <c:pt idx="7804">
                  <c:v>11.165489986075434</c:v>
                </c:pt>
                <c:pt idx="7805">
                  <c:v>11.165489986075434</c:v>
                </c:pt>
                <c:pt idx="7806">
                  <c:v>11.165489986075434</c:v>
                </c:pt>
                <c:pt idx="7807">
                  <c:v>11.165489986075434</c:v>
                </c:pt>
                <c:pt idx="7808">
                  <c:v>11.165489986075434</c:v>
                </c:pt>
                <c:pt idx="7809">
                  <c:v>11.165489986075434</c:v>
                </c:pt>
                <c:pt idx="7810">
                  <c:v>11.165489986075434</c:v>
                </c:pt>
                <c:pt idx="7811">
                  <c:v>11.165489986075434</c:v>
                </c:pt>
                <c:pt idx="7812">
                  <c:v>11.165489986075434</c:v>
                </c:pt>
                <c:pt idx="7813">
                  <c:v>11.165489986075434</c:v>
                </c:pt>
                <c:pt idx="7814">
                  <c:v>11.165489986075434</c:v>
                </c:pt>
                <c:pt idx="7815">
                  <c:v>11.165489986075434</c:v>
                </c:pt>
                <c:pt idx="7816">
                  <c:v>11.165489986075434</c:v>
                </c:pt>
                <c:pt idx="7817">
                  <c:v>11.165489986075434</c:v>
                </c:pt>
                <c:pt idx="7818">
                  <c:v>11.165489986075434</c:v>
                </c:pt>
                <c:pt idx="7819">
                  <c:v>11.165489986075434</c:v>
                </c:pt>
                <c:pt idx="7820">
                  <c:v>11.165489986075434</c:v>
                </c:pt>
                <c:pt idx="7821">
                  <c:v>11.165489986075434</c:v>
                </c:pt>
                <c:pt idx="7822">
                  <c:v>11.165489986075434</c:v>
                </c:pt>
                <c:pt idx="7823">
                  <c:v>11.165489986075434</c:v>
                </c:pt>
                <c:pt idx="7824">
                  <c:v>11.165489986075434</c:v>
                </c:pt>
                <c:pt idx="7825">
                  <c:v>11.165489986075434</c:v>
                </c:pt>
                <c:pt idx="7826">
                  <c:v>11.165489986075434</c:v>
                </c:pt>
                <c:pt idx="7827">
                  <c:v>11.165489986075434</c:v>
                </c:pt>
                <c:pt idx="7828">
                  <c:v>11.165489986075434</c:v>
                </c:pt>
                <c:pt idx="7829">
                  <c:v>11.165489986075434</c:v>
                </c:pt>
                <c:pt idx="7830">
                  <c:v>11.165489986075434</c:v>
                </c:pt>
                <c:pt idx="7831">
                  <c:v>11.165489986075434</c:v>
                </c:pt>
                <c:pt idx="7832">
                  <c:v>11.165489986075434</c:v>
                </c:pt>
                <c:pt idx="7833">
                  <c:v>11.165489986075434</c:v>
                </c:pt>
                <c:pt idx="7834">
                  <c:v>11.165489986075434</c:v>
                </c:pt>
                <c:pt idx="7835">
                  <c:v>11.165489986075434</c:v>
                </c:pt>
                <c:pt idx="7836">
                  <c:v>11.165489986075434</c:v>
                </c:pt>
                <c:pt idx="7837">
                  <c:v>11.165489986075434</c:v>
                </c:pt>
                <c:pt idx="7838">
                  <c:v>11.165489986075434</c:v>
                </c:pt>
                <c:pt idx="7839">
                  <c:v>11.165489986075434</c:v>
                </c:pt>
                <c:pt idx="7840">
                  <c:v>11.165489986075434</c:v>
                </c:pt>
                <c:pt idx="7841">
                  <c:v>11.165489986075434</c:v>
                </c:pt>
                <c:pt idx="7842">
                  <c:v>11.165489986075434</c:v>
                </c:pt>
                <c:pt idx="7843">
                  <c:v>11.165489986075434</c:v>
                </c:pt>
                <c:pt idx="7844">
                  <c:v>11.165489986075434</c:v>
                </c:pt>
                <c:pt idx="7845">
                  <c:v>11.165489986075434</c:v>
                </c:pt>
                <c:pt idx="7846">
                  <c:v>11.165489986075434</c:v>
                </c:pt>
                <c:pt idx="7847">
                  <c:v>11.165489986075434</c:v>
                </c:pt>
                <c:pt idx="7848">
                  <c:v>11.165489986075434</c:v>
                </c:pt>
                <c:pt idx="7849">
                  <c:v>11.165489986075434</c:v>
                </c:pt>
                <c:pt idx="7850">
                  <c:v>11.165489986075434</c:v>
                </c:pt>
                <c:pt idx="7851">
                  <c:v>11.165489986075434</c:v>
                </c:pt>
                <c:pt idx="7852">
                  <c:v>11.165489986075434</c:v>
                </c:pt>
                <c:pt idx="7853">
                  <c:v>11.165489986075434</c:v>
                </c:pt>
                <c:pt idx="7854">
                  <c:v>11.165489986075434</c:v>
                </c:pt>
                <c:pt idx="7855">
                  <c:v>11.165489986075434</c:v>
                </c:pt>
                <c:pt idx="7856">
                  <c:v>11.165489986075434</c:v>
                </c:pt>
                <c:pt idx="7857">
                  <c:v>11.165489986075434</c:v>
                </c:pt>
                <c:pt idx="7858">
                  <c:v>11.165489986075434</c:v>
                </c:pt>
                <c:pt idx="7859">
                  <c:v>11.165489986075434</c:v>
                </c:pt>
                <c:pt idx="7860">
                  <c:v>11.165489986075434</c:v>
                </c:pt>
                <c:pt idx="7861">
                  <c:v>11.165489986075434</c:v>
                </c:pt>
                <c:pt idx="7862">
                  <c:v>11.165489986075434</c:v>
                </c:pt>
                <c:pt idx="7863">
                  <c:v>11.165489986075434</c:v>
                </c:pt>
                <c:pt idx="7864">
                  <c:v>11.165489986075434</c:v>
                </c:pt>
                <c:pt idx="7865">
                  <c:v>11.165489986075434</c:v>
                </c:pt>
                <c:pt idx="7866">
                  <c:v>11.165489986075434</c:v>
                </c:pt>
                <c:pt idx="7867">
                  <c:v>11.165489986075434</c:v>
                </c:pt>
                <c:pt idx="7868">
                  <c:v>11.165489986075434</c:v>
                </c:pt>
                <c:pt idx="7869">
                  <c:v>11.165489986075434</c:v>
                </c:pt>
                <c:pt idx="7870">
                  <c:v>11.165489986075434</c:v>
                </c:pt>
                <c:pt idx="7871">
                  <c:v>11.165489986075434</c:v>
                </c:pt>
                <c:pt idx="7872">
                  <c:v>11.165489986075434</c:v>
                </c:pt>
                <c:pt idx="7873">
                  <c:v>11.165489986075434</c:v>
                </c:pt>
                <c:pt idx="7874">
                  <c:v>11.165489986075434</c:v>
                </c:pt>
                <c:pt idx="7875">
                  <c:v>11.165489986075434</c:v>
                </c:pt>
                <c:pt idx="7876">
                  <c:v>11.165489986075434</c:v>
                </c:pt>
                <c:pt idx="7877">
                  <c:v>11.165489986075434</c:v>
                </c:pt>
                <c:pt idx="7878">
                  <c:v>11.165489986075434</c:v>
                </c:pt>
                <c:pt idx="7879">
                  <c:v>11.165489986075434</c:v>
                </c:pt>
                <c:pt idx="7880">
                  <c:v>11.165489986075434</c:v>
                </c:pt>
                <c:pt idx="7881">
                  <c:v>11.165489986075434</c:v>
                </c:pt>
                <c:pt idx="7882">
                  <c:v>11.165489986075434</c:v>
                </c:pt>
                <c:pt idx="7883">
                  <c:v>11.165489986075434</c:v>
                </c:pt>
                <c:pt idx="7884">
                  <c:v>11.165489986075434</c:v>
                </c:pt>
                <c:pt idx="7885">
                  <c:v>11.165489986075434</c:v>
                </c:pt>
                <c:pt idx="7886">
                  <c:v>11.165489986075434</c:v>
                </c:pt>
                <c:pt idx="7887">
                  <c:v>11.165489986075434</c:v>
                </c:pt>
                <c:pt idx="7888">
                  <c:v>11.165489986075434</c:v>
                </c:pt>
                <c:pt idx="7889">
                  <c:v>11.165489986075434</c:v>
                </c:pt>
                <c:pt idx="7890">
                  <c:v>11.165489986075434</c:v>
                </c:pt>
                <c:pt idx="7891">
                  <c:v>11.165489986075434</c:v>
                </c:pt>
                <c:pt idx="7892">
                  <c:v>11.165489986075434</c:v>
                </c:pt>
                <c:pt idx="7893">
                  <c:v>11.165489986075434</c:v>
                </c:pt>
                <c:pt idx="7894">
                  <c:v>11.165489986075434</c:v>
                </c:pt>
                <c:pt idx="7895">
                  <c:v>11.165489986075434</c:v>
                </c:pt>
                <c:pt idx="7896">
                  <c:v>11.165489986075434</c:v>
                </c:pt>
                <c:pt idx="7897">
                  <c:v>11.165489986075434</c:v>
                </c:pt>
                <c:pt idx="7898">
                  <c:v>11.165489986075434</c:v>
                </c:pt>
                <c:pt idx="7899">
                  <c:v>11.165489986075434</c:v>
                </c:pt>
                <c:pt idx="7900">
                  <c:v>11.165489986075434</c:v>
                </c:pt>
                <c:pt idx="7901">
                  <c:v>11.165489986075434</c:v>
                </c:pt>
                <c:pt idx="7902">
                  <c:v>11.165489986075434</c:v>
                </c:pt>
                <c:pt idx="7903">
                  <c:v>11.165489986075434</c:v>
                </c:pt>
                <c:pt idx="7904">
                  <c:v>11.165489986075434</c:v>
                </c:pt>
                <c:pt idx="7905">
                  <c:v>11.165489986075434</c:v>
                </c:pt>
                <c:pt idx="7906">
                  <c:v>11.165489986075434</c:v>
                </c:pt>
                <c:pt idx="7907">
                  <c:v>11.165489986075434</c:v>
                </c:pt>
                <c:pt idx="7908">
                  <c:v>11.165489986075434</c:v>
                </c:pt>
                <c:pt idx="7909">
                  <c:v>11.165489986075434</c:v>
                </c:pt>
                <c:pt idx="7910">
                  <c:v>11.165489986075434</c:v>
                </c:pt>
                <c:pt idx="7911">
                  <c:v>11.165489986075434</c:v>
                </c:pt>
                <c:pt idx="7912">
                  <c:v>11.165489986075434</c:v>
                </c:pt>
                <c:pt idx="7913">
                  <c:v>11.165489986075434</c:v>
                </c:pt>
                <c:pt idx="7914">
                  <c:v>11.165489986075434</c:v>
                </c:pt>
                <c:pt idx="7915">
                  <c:v>11.165489986075434</c:v>
                </c:pt>
                <c:pt idx="7916">
                  <c:v>11.165489986075434</c:v>
                </c:pt>
                <c:pt idx="7917">
                  <c:v>11.165489986075434</c:v>
                </c:pt>
                <c:pt idx="7918">
                  <c:v>11.165489986075434</c:v>
                </c:pt>
                <c:pt idx="7919">
                  <c:v>11.165489986075434</c:v>
                </c:pt>
                <c:pt idx="7920">
                  <c:v>11.165489986075434</c:v>
                </c:pt>
                <c:pt idx="7921">
                  <c:v>11.165489986075434</c:v>
                </c:pt>
                <c:pt idx="7922">
                  <c:v>11.165489986075434</c:v>
                </c:pt>
                <c:pt idx="7923">
                  <c:v>11.165489986075434</c:v>
                </c:pt>
                <c:pt idx="7924">
                  <c:v>11.165489986075434</c:v>
                </c:pt>
                <c:pt idx="7925">
                  <c:v>11.165489986075434</c:v>
                </c:pt>
                <c:pt idx="7926">
                  <c:v>11.165489986075434</c:v>
                </c:pt>
                <c:pt idx="7927">
                  <c:v>11.165489986075434</c:v>
                </c:pt>
                <c:pt idx="7928">
                  <c:v>11.165489986075434</c:v>
                </c:pt>
                <c:pt idx="7929">
                  <c:v>11.165489986075434</c:v>
                </c:pt>
                <c:pt idx="7930">
                  <c:v>11.165489986075434</c:v>
                </c:pt>
                <c:pt idx="7931">
                  <c:v>11.165489986075434</c:v>
                </c:pt>
                <c:pt idx="7932">
                  <c:v>11.165489986075434</c:v>
                </c:pt>
                <c:pt idx="7933">
                  <c:v>11.165489986075434</c:v>
                </c:pt>
                <c:pt idx="7934">
                  <c:v>11.165489986075434</c:v>
                </c:pt>
                <c:pt idx="7935">
                  <c:v>11.165489986075434</c:v>
                </c:pt>
                <c:pt idx="7936">
                  <c:v>11.165489986075434</c:v>
                </c:pt>
                <c:pt idx="7937">
                  <c:v>11.165489986075434</c:v>
                </c:pt>
                <c:pt idx="7938">
                  <c:v>11.165489986075434</c:v>
                </c:pt>
                <c:pt idx="7939">
                  <c:v>11.165489986075434</c:v>
                </c:pt>
                <c:pt idx="7940">
                  <c:v>11.165489986075434</c:v>
                </c:pt>
                <c:pt idx="7941">
                  <c:v>11.165489986075434</c:v>
                </c:pt>
                <c:pt idx="7942">
                  <c:v>11.165489986075434</c:v>
                </c:pt>
                <c:pt idx="7943">
                  <c:v>11.165489986075434</c:v>
                </c:pt>
                <c:pt idx="7944">
                  <c:v>11.165489986075434</c:v>
                </c:pt>
                <c:pt idx="7945">
                  <c:v>11.165489986075434</c:v>
                </c:pt>
                <c:pt idx="7946">
                  <c:v>11.165489986075434</c:v>
                </c:pt>
                <c:pt idx="7947">
                  <c:v>11.165489986075434</c:v>
                </c:pt>
                <c:pt idx="7948">
                  <c:v>11.165489986075434</c:v>
                </c:pt>
                <c:pt idx="7949">
                  <c:v>11.165489986075434</c:v>
                </c:pt>
                <c:pt idx="7950">
                  <c:v>11.165489986075434</c:v>
                </c:pt>
                <c:pt idx="7951">
                  <c:v>11.165489986075434</c:v>
                </c:pt>
                <c:pt idx="7952">
                  <c:v>11.165489986075434</c:v>
                </c:pt>
                <c:pt idx="7953">
                  <c:v>11.165489986075434</c:v>
                </c:pt>
                <c:pt idx="7954">
                  <c:v>11.165489986075434</c:v>
                </c:pt>
                <c:pt idx="7955">
                  <c:v>11.165489986075434</c:v>
                </c:pt>
                <c:pt idx="7956">
                  <c:v>11.165489986075434</c:v>
                </c:pt>
                <c:pt idx="7957">
                  <c:v>11.165489986075434</c:v>
                </c:pt>
                <c:pt idx="7958">
                  <c:v>11.165489986075434</c:v>
                </c:pt>
                <c:pt idx="7959">
                  <c:v>11.165489986075434</c:v>
                </c:pt>
                <c:pt idx="7960">
                  <c:v>11.165489986075434</c:v>
                </c:pt>
                <c:pt idx="7961">
                  <c:v>11.165489986075434</c:v>
                </c:pt>
                <c:pt idx="7962">
                  <c:v>11.165489986075434</c:v>
                </c:pt>
                <c:pt idx="7963">
                  <c:v>11.165489986075434</c:v>
                </c:pt>
                <c:pt idx="7964">
                  <c:v>11.165489986075434</c:v>
                </c:pt>
                <c:pt idx="7965">
                  <c:v>11.165489986075434</c:v>
                </c:pt>
                <c:pt idx="7966">
                  <c:v>11.165489986075434</c:v>
                </c:pt>
                <c:pt idx="7967">
                  <c:v>11.165489986075434</c:v>
                </c:pt>
                <c:pt idx="7968">
                  <c:v>11.165489986075434</c:v>
                </c:pt>
                <c:pt idx="7969">
                  <c:v>11.165489986075434</c:v>
                </c:pt>
                <c:pt idx="7970">
                  <c:v>11.165489986075434</c:v>
                </c:pt>
                <c:pt idx="7971">
                  <c:v>11.165489986075434</c:v>
                </c:pt>
                <c:pt idx="7972">
                  <c:v>11.165489986075434</c:v>
                </c:pt>
                <c:pt idx="7973">
                  <c:v>11.165489986075434</c:v>
                </c:pt>
                <c:pt idx="7974">
                  <c:v>11.165489986075434</c:v>
                </c:pt>
                <c:pt idx="7975">
                  <c:v>11.165489986075434</c:v>
                </c:pt>
                <c:pt idx="7976">
                  <c:v>11.165489986075434</c:v>
                </c:pt>
                <c:pt idx="7977">
                  <c:v>11.165489986075434</c:v>
                </c:pt>
                <c:pt idx="7978">
                  <c:v>11.165489986075434</c:v>
                </c:pt>
                <c:pt idx="7979">
                  <c:v>11.165489986075434</c:v>
                </c:pt>
                <c:pt idx="7980">
                  <c:v>11.165489986075434</c:v>
                </c:pt>
                <c:pt idx="7981">
                  <c:v>11.165489986075434</c:v>
                </c:pt>
                <c:pt idx="7982">
                  <c:v>11.165489986075434</c:v>
                </c:pt>
                <c:pt idx="7983">
                  <c:v>11.165489986075434</c:v>
                </c:pt>
                <c:pt idx="7984">
                  <c:v>11.165489986075434</c:v>
                </c:pt>
                <c:pt idx="7985">
                  <c:v>11.165489986075434</c:v>
                </c:pt>
                <c:pt idx="7986">
                  <c:v>11.165489986075434</c:v>
                </c:pt>
                <c:pt idx="7987">
                  <c:v>11.165489986075434</c:v>
                </c:pt>
                <c:pt idx="7988">
                  <c:v>11.165489986075434</c:v>
                </c:pt>
                <c:pt idx="7989">
                  <c:v>11.165489986075434</c:v>
                </c:pt>
                <c:pt idx="7990">
                  <c:v>11.165489986075434</c:v>
                </c:pt>
                <c:pt idx="7991">
                  <c:v>11.165489986075434</c:v>
                </c:pt>
                <c:pt idx="7992">
                  <c:v>11.165489986075434</c:v>
                </c:pt>
                <c:pt idx="7993">
                  <c:v>11.165489986075434</c:v>
                </c:pt>
                <c:pt idx="7994">
                  <c:v>11.165489986075434</c:v>
                </c:pt>
                <c:pt idx="7995">
                  <c:v>11.165489986075434</c:v>
                </c:pt>
                <c:pt idx="7996">
                  <c:v>11.165489986075434</c:v>
                </c:pt>
                <c:pt idx="7997">
                  <c:v>11.165489986075434</c:v>
                </c:pt>
                <c:pt idx="7998">
                  <c:v>11.165489986075434</c:v>
                </c:pt>
                <c:pt idx="7999">
                  <c:v>11.165489986075434</c:v>
                </c:pt>
                <c:pt idx="8000">
                  <c:v>11.165489986075434</c:v>
                </c:pt>
                <c:pt idx="8001">
                  <c:v>11.165489986075434</c:v>
                </c:pt>
                <c:pt idx="8002">
                  <c:v>11.165489986075434</c:v>
                </c:pt>
                <c:pt idx="8003">
                  <c:v>11.165489986075434</c:v>
                </c:pt>
                <c:pt idx="8004">
                  <c:v>11.165489986075434</c:v>
                </c:pt>
                <c:pt idx="8005">
                  <c:v>11.165489986075434</c:v>
                </c:pt>
                <c:pt idx="8006">
                  <c:v>11.165489986075434</c:v>
                </c:pt>
                <c:pt idx="8007">
                  <c:v>11.165489986075434</c:v>
                </c:pt>
                <c:pt idx="8008">
                  <c:v>11.165489986075434</c:v>
                </c:pt>
                <c:pt idx="8009">
                  <c:v>11.165489986075434</c:v>
                </c:pt>
                <c:pt idx="8010">
                  <c:v>11.165489986075434</c:v>
                </c:pt>
                <c:pt idx="8011">
                  <c:v>11.165489986075434</c:v>
                </c:pt>
                <c:pt idx="8012">
                  <c:v>11.165489986075434</c:v>
                </c:pt>
                <c:pt idx="8013">
                  <c:v>11.165489986075434</c:v>
                </c:pt>
                <c:pt idx="8014">
                  <c:v>11.165489986075434</c:v>
                </c:pt>
                <c:pt idx="8015">
                  <c:v>11.165489986075434</c:v>
                </c:pt>
                <c:pt idx="8016">
                  <c:v>11.165489986075434</c:v>
                </c:pt>
                <c:pt idx="8017">
                  <c:v>11.165489986075434</c:v>
                </c:pt>
                <c:pt idx="8018">
                  <c:v>11.165489986075434</c:v>
                </c:pt>
                <c:pt idx="8019">
                  <c:v>11.165489986075434</c:v>
                </c:pt>
                <c:pt idx="8020">
                  <c:v>11.165489986075434</c:v>
                </c:pt>
                <c:pt idx="8021">
                  <c:v>11.165489986075434</c:v>
                </c:pt>
                <c:pt idx="8022">
                  <c:v>11.165489986075434</c:v>
                </c:pt>
                <c:pt idx="8023">
                  <c:v>11.165489986075434</c:v>
                </c:pt>
                <c:pt idx="8024">
                  <c:v>11.165489986075434</c:v>
                </c:pt>
                <c:pt idx="8025">
                  <c:v>11.165489986075434</c:v>
                </c:pt>
                <c:pt idx="8026">
                  <c:v>11.165489986075434</c:v>
                </c:pt>
                <c:pt idx="8027">
                  <c:v>11.165489986075434</c:v>
                </c:pt>
                <c:pt idx="8028">
                  <c:v>11.165489986075434</c:v>
                </c:pt>
                <c:pt idx="8029">
                  <c:v>11.165489986075434</c:v>
                </c:pt>
                <c:pt idx="8030">
                  <c:v>11.165489986075434</c:v>
                </c:pt>
                <c:pt idx="8031">
                  <c:v>11.165489986075434</c:v>
                </c:pt>
                <c:pt idx="8032">
                  <c:v>11.165489986075434</c:v>
                </c:pt>
                <c:pt idx="8033">
                  <c:v>11.165489986075434</c:v>
                </c:pt>
                <c:pt idx="8034">
                  <c:v>11.165489986075434</c:v>
                </c:pt>
                <c:pt idx="8035">
                  <c:v>11.165489986075434</c:v>
                </c:pt>
                <c:pt idx="8036">
                  <c:v>11.165489986075434</c:v>
                </c:pt>
                <c:pt idx="8037">
                  <c:v>11.165489986075434</c:v>
                </c:pt>
                <c:pt idx="8038">
                  <c:v>11.165489986075434</c:v>
                </c:pt>
                <c:pt idx="8039">
                  <c:v>11.165489986075434</c:v>
                </c:pt>
                <c:pt idx="8040">
                  <c:v>11.165489986075434</c:v>
                </c:pt>
                <c:pt idx="8041">
                  <c:v>11.165489986075434</c:v>
                </c:pt>
                <c:pt idx="8042">
                  <c:v>11.165489986075434</c:v>
                </c:pt>
                <c:pt idx="8043">
                  <c:v>11.165489986075434</c:v>
                </c:pt>
                <c:pt idx="8044">
                  <c:v>11.165489986075434</c:v>
                </c:pt>
                <c:pt idx="8045">
                  <c:v>11.165489986075434</c:v>
                </c:pt>
                <c:pt idx="8046">
                  <c:v>11.165489986075434</c:v>
                </c:pt>
                <c:pt idx="8047">
                  <c:v>11.165489986075434</c:v>
                </c:pt>
                <c:pt idx="8048">
                  <c:v>11.165489986075434</c:v>
                </c:pt>
                <c:pt idx="8049">
                  <c:v>11.165489986075434</c:v>
                </c:pt>
                <c:pt idx="8050">
                  <c:v>11.165489986075434</c:v>
                </c:pt>
                <c:pt idx="8051">
                  <c:v>11.165489986075434</c:v>
                </c:pt>
                <c:pt idx="8052">
                  <c:v>11.165489986075434</c:v>
                </c:pt>
                <c:pt idx="8053">
                  <c:v>11.165489986075434</c:v>
                </c:pt>
                <c:pt idx="8054">
                  <c:v>11.165489986075434</c:v>
                </c:pt>
                <c:pt idx="8055">
                  <c:v>11.165489986075434</c:v>
                </c:pt>
                <c:pt idx="8056">
                  <c:v>11.165489986075434</c:v>
                </c:pt>
                <c:pt idx="8057">
                  <c:v>11.165489986075434</c:v>
                </c:pt>
                <c:pt idx="8058">
                  <c:v>11.165489986075434</c:v>
                </c:pt>
                <c:pt idx="8059">
                  <c:v>11.165489986075434</c:v>
                </c:pt>
                <c:pt idx="8060">
                  <c:v>11.165489986075434</c:v>
                </c:pt>
                <c:pt idx="8061">
                  <c:v>11.165489986075434</c:v>
                </c:pt>
                <c:pt idx="8062">
                  <c:v>11.165489986075434</c:v>
                </c:pt>
                <c:pt idx="8063">
                  <c:v>11.165489986075434</c:v>
                </c:pt>
                <c:pt idx="8064">
                  <c:v>11.165489986075434</c:v>
                </c:pt>
                <c:pt idx="8065">
                  <c:v>11.165489986075434</c:v>
                </c:pt>
                <c:pt idx="8066">
                  <c:v>11.165489986075434</c:v>
                </c:pt>
                <c:pt idx="8067">
                  <c:v>11.165489986075434</c:v>
                </c:pt>
                <c:pt idx="8068">
                  <c:v>11.165489986075434</c:v>
                </c:pt>
                <c:pt idx="8069">
                  <c:v>11.165489986075434</c:v>
                </c:pt>
                <c:pt idx="8070">
                  <c:v>11.165489986075434</c:v>
                </c:pt>
                <c:pt idx="8071">
                  <c:v>11.165489986075434</c:v>
                </c:pt>
                <c:pt idx="8072">
                  <c:v>11.165489986075434</c:v>
                </c:pt>
                <c:pt idx="8073">
                  <c:v>11.165489986075434</c:v>
                </c:pt>
                <c:pt idx="8074">
                  <c:v>11.165489986075434</c:v>
                </c:pt>
                <c:pt idx="8075">
                  <c:v>11.165489986075434</c:v>
                </c:pt>
                <c:pt idx="8076">
                  <c:v>11.165489986075434</c:v>
                </c:pt>
                <c:pt idx="8077">
                  <c:v>11.165489986075434</c:v>
                </c:pt>
                <c:pt idx="8078">
                  <c:v>11.165489986075434</c:v>
                </c:pt>
                <c:pt idx="8079">
                  <c:v>11.165489986075434</c:v>
                </c:pt>
                <c:pt idx="8080">
                  <c:v>11.165489986075434</c:v>
                </c:pt>
                <c:pt idx="8081">
                  <c:v>11.165489986075434</c:v>
                </c:pt>
                <c:pt idx="8082">
                  <c:v>11.165489986075434</c:v>
                </c:pt>
                <c:pt idx="8083">
                  <c:v>11.165489986075434</c:v>
                </c:pt>
                <c:pt idx="8084">
                  <c:v>11.165489986075434</c:v>
                </c:pt>
                <c:pt idx="8085">
                  <c:v>11.165489986075434</c:v>
                </c:pt>
                <c:pt idx="8086">
                  <c:v>11.165489986075434</c:v>
                </c:pt>
                <c:pt idx="8087">
                  <c:v>11.165489986075434</c:v>
                </c:pt>
                <c:pt idx="8088">
                  <c:v>11.165489986075434</c:v>
                </c:pt>
                <c:pt idx="8089">
                  <c:v>11.165489986075434</c:v>
                </c:pt>
                <c:pt idx="8090">
                  <c:v>11.165489986075434</c:v>
                </c:pt>
                <c:pt idx="8091">
                  <c:v>11.165489986075434</c:v>
                </c:pt>
                <c:pt idx="8092">
                  <c:v>11.165489986075434</c:v>
                </c:pt>
                <c:pt idx="8093">
                  <c:v>11.165489986075434</c:v>
                </c:pt>
                <c:pt idx="8094">
                  <c:v>11.165489986075434</c:v>
                </c:pt>
                <c:pt idx="8095">
                  <c:v>11.165489986075434</c:v>
                </c:pt>
                <c:pt idx="8096">
                  <c:v>11.165489986075434</c:v>
                </c:pt>
                <c:pt idx="8097">
                  <c:v>11.165489986075434</c:v>
                </c:pt>
                <c:pt idx="8098">
                  <c:v>11.165489986075434</c:v>
                </c:pt>
                <c:pt idx="8099">
                  <c:v>11.165489986075434</c:v>
                </c:pt>
                <c:pt idx="8100">
                  <c:v>11.165489986075434</c:v>
                </c:pt>
                <c:pt idx="8101">
                  <c:v>11.165489986075434</c:v>
                </c:pt>
                <c:pt idx="8102">
                  <c:v>11.165489986075434</c:v>
                </c:pt>
                <c:pt idx="8103">
                  <c:v>11.165489986075434</c:v>
                </c:pt>
                <c:pt idx="8104">
                  <c:v>11.165489986075434</c:v>
                </c:pt>
                <c:pt idx="8105">
                  <c:v>11.165489986075434</c:v>
                </c:pt>
                <c:pt idx="8106">
                  <c:v>11.165489986075434</c:v>
                </c:pt>
                <c:pt idx="8107">
                  <c:v>11.165489986075434</c:v>
                </c:pt>
                <c:pt idx="8108">
                  <c:v>11.165489986075434</c:v>
                </c:pt>
                <c:pt idx="8109">
                  <c:v>11.165489986075434</c:v>
                </c:pt>
                <c:pt idx="8110">
                  <c:v>11.165489986075434</c:v>
                </c:pt>
                <c:pt idx="8111">
                  <c:v>11.165489986075434</c:v>
                </c:pt>
                <c:pt idx="8112">
                  <c:v>11.165489986075434</c:v>
                </c:pt>
                <c:pt idx="8113">
                  <c:v>11.165489986075434</c:v>
                </c:pt>
                <c:pt idx="8114">
                  <c:v>11.165489986075434</c:v>
                </c:pt>
                <c:pt idx="8115">
                  <c:v>11.165489986075434</c:v>
                </c:pt>
                <c:pt idx="8116">
                  <c:v>11.165489986075434</c:v>
                </c:pt>
                <c:pt idx="8117">
                  <c:v>11.165489986075434</c:v>
                </c:pt>
                <c:pt idx="8118">
                  <c:v>11.165489986075434</c:v>
                </c:pt>
                <c:pt idx="8119">
                  <c:v>11.165489986075434</c:v>
                </c:pt>
                <c:pt idx="8120">
                  <c:v>11.165489986075434</c:v>
                </c:pt>
                <c:pt idx="8121">
                  <c:v>11.165489986075434</c:v>
                </c:pt>
                <c:pt idx="8122">
                  <c:v>11.165489986075434</c:v>
                </c:pt>
                <c:pt idx="8123">
                  <c:v>11.165489986075434</c:v>
                </c:pt>
                <c:pt idx="8124">
                  <c:v>11.165489986075434</c:v>
                </c:pt>
                <c:pt idx="8125">
                  <c:v>11.165489986075434</c:v>
                </c:pt>
                <c:pt idx="8126">
                  <c:v>11.165489986075434</c:v>
                </c:pt>
                <c:pt idx="8127">
                  <c:v>11.165489986075434</c:v>
                </c:pt>
                <c:pt idx="8128">
                  <c:v>11.165489986075434</c:v>
                </c:pt>
                <c:pt idx="8129">
                  <c:v>11.165489986075434</c:v>
                </c:pt>
                <c:pt idx="8130">
                  <c:v>11.165489986075434</c:v>
                </c:pt>
                <c:pt idx="8131">
                  <c:v>11.165489986075434</c:v>
                </c:pt>
                <c:pt idx="8132">
                  <c:v>11.165489986075434</c:v>
                </c:pt>
                <c:pt idx="8133">
                  <c:v>11.165489986075434</c:v>
                </c:pt>
                <c:pt idx="8134">
                  <c:v>11.165489986075434</c:v>
                </c:pt>
                <c:pt idx="8135">
                  <c:v>11.165489986075434</c:v>
                </c:pt>
                <c:pt idx="8136">
                  <c:v>11.165489986075434</c:v>
                </c:pt>
                <c:pt idx="8137">
                  <c:v>11.165489986075434</c:v>
                </c:pt>
                <c:pt idx="8138">
                  <c:v>11.165489986075434</c:v>
                </c:pt>
                <c:pt idx="8139">
                  <c:v>11.165489986075434</c:v>
                </c:pt>
                <c:pt idx="8140">
                  <c:v>11.165489986075434</c:v>
                </c:pt>
                <c:pt idx="8141">
                  <c:v>11.165489986075434</c:v>
                </c:pt>
                <c:pt idx="8142">
                  <c:v>11.165489986075434</c:v>
                </c:pt>
                <c:pt idx="8143">
                  <c:v>11.165489986075434</c:v>
                </c:pt>
                <c:pt idx="8144">
                  <c:v>11.165489986075434</c:v>
                </c:pt>
                <c:pt idx="8145">
                  <c:v>11.165489986075434</c:v>
                </c:pt>
                <c:pt idx="8146">
                  <c:v>11.165489986075434</c:v>
                </c:pt>
                <c:pt idx="8147">
                  <c:v>11.165489986075434</c:v>
                </c:pt>
                <c:pt idx="8148">
                  <c:v>11.165489986075434</c:v>
                </c:pt>
                <c:pt idx="8149">
                  <c:v>11.165489986075434</c:v>
                </c:pt>
                <c:pt idx="8150">
                  <c:v>11.165489986075434</c:v>
                </c:pt>
                <c:pt idx="8151">
                  <c:v>11.165489986075434</c:v>
                </c:pt>
                <c:pt idx="8152">
                  <c:v>11.165489986075434</c:v>
                </c:pt>
                <c:pt idx="8153">
                  <c:v>11.165489986075434</c:v>
                </c:pt>
                <c:pt idx="8154">
                  <c:v>11.165489986075434</c:v>
                </c:pt>
                <c:pt idx="8155">
                  <c:v>11.165489986075434</c:v>
                </c:pt>
                <c:pt idx="8156">
                  <c:v>11.165489986075434</c:v>
                </c:pt>
                <c:pt idx="8157">
                  <c:v>11.165489986075434</c:v>
                </c:pt>
                <c:pt idx="8158">
                  <c:v>11.165489986075434</c:v>
                </c:pt>
                <c:pt idx="8159">
                  <c:v>11.165489986075434</c:v>
                </c:pt>
                <c:pt idx="8160">
                  <c:v>11.165489986075434</c:v>
                </c:pt>
                <c:pt idx="8161">
                  <c:v>11.165489986075434</c:v>
                </c:pt>
                <c:pt idx="8162">
                  <c:v>11.165489986075434</c:v>
                </c:pt>
                <c:pt idx="8163">
                  <c:v>11.165489986075434</c:v>
                </c:pt>
                <c:pt idx="8164">
                  <c:v>11.165489986075434</c:v>
                </c:pt>
                <c:pt idx="8165">
                  <c:v>11.165489986075434</c:v>
                </c:pt>
                <c:pt idx="8166">
                  <c:v>11.165489986075434</c:v>
                </c:pt>
                <c:pt idx="8167">
                  <c:v>11.165489986075434</c:v>
                </c:pt>
                <c:pt idx="8168">
                  <c:v>11.165489986075434</c:v>
                </c:pt>
                <c:pt idx="8169">
                  <c:v>11.165489986075434</c:v>
                </c:pt>
                <c:pt idx="8170">
                  <c:v>11.165489986075434</c:v>
                </c:pt>
                <c:pt idx="8171">
                  <c:v>11.165489986075434</c:v>
                </c:pt>
                <c:pt idx="8172">
                  <c:v>11.165489986075434</c:v>
                </c:pt>
                <c:pt idx="8173">
                  <c:v>11.165489986075434</c:v>
                </c:pt>
                <c:pt idx="8174">
                  <c:v>11.165489986075434</c:v>
                </c:pt>
                <c:pt idx="8175">
                  <c:v>11.165489986075434</c:v>
                </c:pt>
                <c:pt idx="8176">
                  <c:v>11.165489986075434</c:v>
                </c:pt>
                <c:pt idx="8177">
                  <c:v>11.165489986075434</c:v>
                </c:pt>
                <c:pt idx="8178">
                  <c:v>11.165489986075434</c:v>
                </c:pt>
                <c:pt idx="8179">
                  <c:v>11.165489986075434</c:v>
                </c:pt>
                <c:pt idx="8180">
                  <c:v>11.165489986075434</c:v>
                </c:pt>
                <c:pt idx="8181">
                  <c:v>11.165489986075434</c:v>
                </c:pt>
                <c:pt idx="8182">
                  <c:v>11.165489986075434</c:v>
                </c:pt>
                <c:pt idx="8183">
                  <c:v>11.165489986075434</c:v>
                </c:pt>
                <c:pt idx="8184">
                  <c:v>11.165489986075434</c:v>
                </c:pt>
                <c:pt idx="8185">
                  <c:v>11.165489986075434</c:v>
                </c:pt>
                <c:pt idx="8186">
                  <c:v>11.165489986075434</c:v>
                </c:pt>
                <c:pt idx="8187">
                  <c:v>11.165489986075434</c:v>
                </c:pt>
                <c:pt idx="8188">
                  <c:v>11.165489986075434</c:v>
                </c:pt>
                <c:pt idx="8189">
                  <c:v>11.165489986075434</c:v>
                </c:pt>
                <c:pt idx="8190">
                  <c:v>11.165489986075434</c:v>
                </c:pt>
                <c:pt idx="8191">
                  <c:v>11.165489986075434</c:v>
                </c:pt>
                <c:pt idx="8192">
                  <c:v>11.165489986075434</c:v>
                </c:pt>
                <c:pt idx="8193">
                  <c:v>11.165489986075434</c:v>
                </c:pt>
                <c:pt idx="8194">
                  <c:v>11.165489986075434</c:v>
                </c:pt>
                <c:pt idx="8195">
                  <c:v>11.165489986075434</c:v>
                </c:pt>
                <c:pt idx="8196">
                  <c:v>11.165489986075434</c:v>
                </c:pt>
                <c:pt idx="8197">
                  <c:v>11.165489986075434</c:v>
                </c:pt>
                <c:pt idx="8198">
                  <c:v>11.165489986075434</c:v>
                </c:pt>
                <c:pt idx="8199">
                  <c:v>11.165489986075434</c:v>
                </c:pt>
                <c:pt idx="8200">
                  <c:v>11.165489986075434</c:v>
                </c:pt>
                <c:pt idx="8201">
                  <c:v>11.165489986075434</c:v>
                </c:pt>
                <c:pt idx="8202">
                  <c:v>11.165489986075434</c:v>
                </c:pt>
                <c:pt idx="8203">
                  <c:v>11.165489986075434</c:v>
                </c:pt>
                <c:pt idx="8204">
                  <c:v>11.165489986075434</c:v>
                </c:pt>
                <c:pt idx="8205">
                  <c:v>11.165489986075434</c:v>
                </c:pt>
                <c:pt idx="8206">
                  <c:v>11.165489986075434</c:v>
                </c:pt>
                <c:pt idx="8207">
                  <c:v>11.165489986075434</c:v>
                </c:pt>
                <c:pt idx="8208">
                  <c:v>11.165489986075434</c:v>
                </c:pt>
                <c:pt idx="8209">
                  <c:v>11.165489986075434</c:v>
                </c:pt>
                <c:pt idx="8210">
                  <c:v>11.165489986075434</c:v>
                </c:pt>
                <c:pt idx="8211">
                  <c:v>11.165489986075434</c:v>
                </c:pt>
                <c:pt idx="8212">
                  <c:v>11.165489986075434</c:v>
                </c:pt>
                <c:pt idx="8213">
                  <c:v>11.165489986075434</c:v>
                </c:pt>
                <c:pt idx="8214">
                  <c:v>11.165489986075434</c:v>
                </c:pt>
                <c:pt idx="8215">
                  <c:v>11.165489986075434</c:v>
                </c:pt>
                <c:pt idx="8216">
                  <c:v>11.165489986075434</c:v>
                </c:pt>
                <c:pt idx="8217">
                  <c:v>11.165489986075434</c:v>
                </c:pt>
                <c:pt idx="8218">
                  <c:v>11.165489986075434</c:v>
                </c:pt>
                <c:pt idx="8219">
                  <c:v>11.165489986075434</c:v>
                </c:pt>
                <c:pt idx="8220">
                  <c:v>11.165489986075434</c:v>
                </c:pt>
                <c:pt idx="8221">
                  <c:v>11.165489986075434</c:v>
                </c:pt>
                <c:pt idx="8222">
                  <c:v>11.165489986075434</c:v>
                </c:pt>
                <c:pt idx="8223">
                  <c:v>11.165489986075434</c:v>
                </c:pt>
                <c:pt idx="8224">
                  <c:v>11.165489986075434</c:v>
                </c:pt>
                <c:pt idx="8225">
                  <c:v>11.165489986075434</c:v>
                </c:pt>
                <c:pt idx="8226">
                  <c:v>11.165489986075434</c:v>
                </c:pt>
                <c:pt idx="8227">
                  <c:v>11.165489986075434</c:v>
                </c:pt>
                <c:pt idx="8228">
                  <c:v>11.165489986075434</c:v>
                </c:pt>
                <c:pt idx="8229">
                  <c:v>11.165489986075434</c:v>
                </c:pt>
                <c:pt idx="8230">
                  <c:v>11.165489986075434</c:v>
                </c:pt>
                <c:pt idx="8231">
                  <c:v>11.165489986075434</c:v>
                </c:pt>
                <c:pt idx="8232">
                  <c:v>11.165489986075434</c:v>
                </c:pt>
                <c:pt idx="8233">
                  <c:v>11.165489986075434</c:v>
                </c:pt>
                <c:pt idx="8234">
                  <c:v>11.165489986075434</c:v>
                </c:pt>
                <c:pt idx="8235">
                  <c:v>11.165489986075434</c:v>
                </c:pt>
                <c:pt idx="8236">
                  <c:v>11.165489986075434</c:v>
                </c:pt>
                <c:pt idx="8237">
                  <c:v>11.165489986075434</c:v>
                </c:pt>
                <c:pt idx="8238">
                  <c:v>11.165489986075434</c:v>
                </c:pt>
                <c:pt idx="8239">
                  <c:v>11.165489986075434</c:v>
                </c:pt>
                <c:pt idx="8240">
                  <c:v>11.165489986075434</c:v>
                </c:pt>
                <c:pt idx="8241">
                  <c:v>11.165489986075434</c:v>
                </c:pt>
                <c:pt idx="8242">
                  <c:v>11.165489986075434</c:v>
                </c:pt>
                <c:pt idx="8243">
                  <c:v>11.165489986075434</c:v>
                </c:pt>
                <c:pt idx="8244">
                  <c:v>11.165489986075434</c:v>
                </c:pt>
                <c:pt idx="8245">
                  <c:v>11.165489986075434</c:v>
                </c:pt>
                <c:pt idx="8246">
                  <c:v>11.165489986075434</c:v>
                </c:pt>
                <c:pt idx="8247">
                  <c:v>11.165489986075434</c:v>
                </c:pt>
                <c:pt idx="8248">
                  <c:v>11.165489986075434</c:v>
                </c:pt>
                <c:pt idx="8249">
                  <c:v>11.165489986075434</c:v>
                </c:pt>
                <c:pt idx="8250">
                  <c:v>11.165489986075434</c:v>
                </c:pt>
                <c:pt idx="8251">
                  <c:v>11.165489986075434</c:v>
                </c:pt>
                <c:pt idx="8252">
                  <c:v>11.165489986075434</c:v>
                </c:pt>
                <c:pt idx="8253">
                  <c:v>11.165489986075434</c:v>
                </c:pt>
                <c:pt idx="8254">
                  <c:v>11.165489986075434</c:v>
                </c:pt>
                <c:pt idx="8255">
                  <c:v>11.165489986075434</c:v>
                </c:pt>
                <c:pt idx="8256">
                  <c:v>11.165489986075434</c:v>
                </c:pt>
                <c:pt idx="8257">
                  <c:v>11.165489986075434</c:v>
                </c:pt>
                <c:pt idx="8258">
                  <c:v>11.165489986075434</c:v>
                </c:pt>
                <c:pt idx="8259">
                  <c:v>11.165489986075434</c:v>
                </c:pt>
                <c:pt idx="8260">
                  <c:v>11.165489986075434</c:v>
                </c:pt>
                <c:pt idx="8261">
                  <c:v>11.165489986075434</c:v>
                </c:pt>
                <c:pt idx="8262">
                  <c:v>11.165489986075434</c:v>
                </c:pt>
                <c:pt idx="8263">
                  <c:v>11.165489986075434</c:v>
                </c:pt>
                <c:pt idx="8264">
                  <c:v>11.165489986075434</c:v>
                </c:pt>
                <c:pt idx="8265">
                  <c:v>11.165489986075434</c:v>
                </c:pt>
                <c:pt idx="8266">
                  <c:v>11.165489986075434</c:v>
                </c:pt>
                <c:pt idx="8267">
                  <c:v>11.165489986075434</c:v>
                </c:pt>
                <c:pt idx="8268">
                  <c:v>11.165489986075434</c:v>
                </c:pt>
                <c:pt idx="8269">
                  <c:v>11.165489986075434</c:v>
                </c:pt>
                <c:pt idx="8270">
                  <c:v>11.165489986075434</c:v>
                </c:pt>
                <c:pt idx="8271">
                  <c:v>11.165489986075434</c:v>
                </c:pt>
                <c:pt idx="8272">
                  <c:v>11.165489986075434</c:v>
                </c:pt>
                <c:pt idx="8273">
                  <c:v>11.165489986075434</c:v>
                </c:pt>
                <c:pt idx="8274">
                  <c:v>11.165489986075434</c:v>
                </c:pt>
                <c:pt idx="8275">
                  <c:v>11.165489986075434</c:v>
                </c:pt>
                <c:pt idx="8276">
                  <c:v>11.165489986075434</c:v>
                </c:pt>
                <c:pt idx="8277">
                  <c:v>11.165489986075434</c:v>
                </c:pt>
                <c:pt idx="8278">
                  <c:v>11.165489986075434</c:v>
                </c:pt>
                <c:pt idx="8279">
                  <c:v>11.165489986075434</c:v>
                </c:pt>
                <c:pt idx="8280">
                  <c:v>11.165489986075434</c:v>
                </c:pt>
                <c:pt idx="8281">
                  <c:v>11.165489986075434</c:v>
                </c:pt>
                <c:pt idx="8282">
                  <c:v>11.165489986075434</c:v>
                </c:pt>
                <c:pt idx="8283">
                  <c:v>11.165489986075434</c:v>
                </c:pt>
                <c:pt idx="8284">
                  <c:v>11.165489986075434</c:v>
                </c:pt>
                <c:pt idx="8285">
                  <c:v>11.165489986075434</c:v>
                </c:pt>
                <c:pt idx="8286">
                  <c:v>11.165489986075434</c:v>
                </c:pt>
                <c:pt idx="8287">
                  <c:v>11.165489986075434</c:v>
                </c:pt>
                <c:pt idx="8288">
                  <c:v>11.165489986075434</c:v>
                </c:pt>
                <c:pt idx="8289">
                  <c:v>11.165489986075434</c:v>
                </c:pt>
                <c:pt idx="8290">
                  <c:v>11.165489986075434</c:v>
                </c:pt>
                <c:pt idx="8291">
                  <c:v>11.165489986075434</c:v>
                </c:pt>
                <c:pt idx="8292">
                  <c:v>11.165489986075434</c:v>
                </c:pt>
                <c:pt idx="8293">
                  <c:v>11.165489986075434</c:v>
                </c:pt>
                <c:pt idx="8294">
                  <c:v>11.165489986075434</c:v>
                </c:pt>
                <c:pt idx="8295">
                  <c:v>11.165489986075434</c:v>
                </c:pt>
                <c:pt idx="8296">
                  <c:v>11.165489986075434</c:v>
                </c:pt>
                <c:pt idx="8297">
                  <c:v>11.165489986075434</c:v>
                </c:pt>
                <c:pt idx="8298">
                  <c:v>11.165489986075434</c:v>
                </c:pt>
                <c:pt idx="8299">
                  <c:v>11.165489986075434</c:v>
                </c:pt>
                <c:pt idx="8300">
                  <c:v>11.165489986075434</c:v>
                </c:pt>
                <c:pt idx="8301">
                  <c:v>11.165489986075434</c:v>
                </c:pt>
                <c:pt idx="8302">
                  <c:v>11.165489986075434</c:v>
                </c:pt>
                <c:pt idx="8303">
                  <c:v>11.165489986075434</c:v>
                </c:pt>
                <c:pt idx="8304">
                  <c:v>11.165489986075434</c:v>
                </c:pt>
                <c:pt idx="8305">
                  <c:v>11.165489986075434</c:v>
                </c:pt>
                <c:pt idx="8306">
                  <c:v>11.165489986075434</c:v>
                </c:pt>
                <c:pt idx="8307">
                  <c:v>11.165489986075434</c:v>
                </c:pt>
                <c:pt idx="8308">
                  <c:v>11.165489986075434</c:v>
                </c:pt>
                <c:pt idx="8309">
                  <c:v>11.165489986075434</c:v>
                </c:pt>
                <c:pt idx="8310">
                  <c:v>11.165489986075434</c:v>
                </c:pt>
                <c:pt idx="8311">
                  <c:v>11.165489986075434</c:v>
                </c:pt>
                <c:pt idx="8312">
                  <c:v>11.165489986075434</c:v>
                </c:pt>
                <c:pt idx="8313">
                  <c:v>11.165489986075434</c:v>
                </c:pt>
                <c:pt idx="8314">
                  <c:v>11.165489986075434</c:v>
                </c:pt>
                <c:pt idx="8315">
                  <c:v>11.165489986075434</c:v>
                </c:pt>
                <c:pt idx="8316">
                  <c:v>11.165489986075434</c:v>
                </c:pt>
                <c:pt idx="8317">
                  <c:v>11.165489986075434</c:v>
                </c:pt>
                <c:pt idx="8318">
                  <c:v>11.165489986075434</c:v>
                </c:pt>
                <c:pt idx="8319">
                  <c:v>11.165489986075434</c:v>
                </c:pt>
                <c:pt idx="8320">
                  <c:v>11.165489986075434</c:v>
                </c:pt>
                <c:pt idx="8321">
                  <c:v>11.165489986075434</c:v>
                </c:pt>
                <c:pt idx="8322">
                  <c:v>11.165489986075434</c:v>
                </c:pt>
                <c:pt idx="8323">
                  <c:v>11.165489986075434</c:v>
                </c:pt>
                <c:pt idx="8324">
                  <c:v>11.165489986075434</c:v>
                </c:pt>
                <c:pt idx="8325">
                  <c:v>11.165489986075434</c:v>
                </c:pt>
                <c:pt idx="8326">
                  <c:v>11.165489986075434</c:v>
                </c:pt>
                <c:pt idx="8327">
                  <c:v>11.165489986075434</c:v>
                </c:pt>
                <c:pt idx="8328">
                  <c:v>11.165489986075434</c:v>
                </c:pt>
                <c:pt idx="8329">
                  <c:v>11.165489986075434</c:v>
                </c:pt>
                <c:pt idx="8330">
                  <c:v>11.165489986075434</c:v>
                </c:pt>
                <c:pt idx="8331">
                  <c:v>11.165489986075434</c:v>
                </c:pt>
                <c:pt idx="8332">
                  <c:v>11.165489986075434</c:v>
                </c:pt>
                <c:pt idx="8333">
                  <c:v>11.165489986075434</c:v>
                </c:pt>
                <c:pt idx="8334">
                  <c:v>11.165489986075434</c:v>
                </c:pt>
                <c:pt idx="8335">
                  <c:v>11.165489986075434</c:v>
                </c:pt>
                <c:pt idx="8336">
                  <c:v>11.165489986075434</c:v>
                </c:pt>
                <c:pt idx="8337">
                  <c:v>11.165489986075434</c:v>
                </c:pt>
                <c:pt idx="8338">
                  <c:v>11.165489986075434</c:v>
                </c:pt>
                <c:pt idx="8339">
                  <c:v>11.165489986075434</c:v>
                </c:pt>
                <c:pt idx="8340">
                  <c:v>11.165489986075434</c:v>
                </c:pt>
                <c:pt idx="8341">
                  <c:v>11.165489986075434</c:v>
                </c:pt>
                <c:pt idx="8342">
                  <c:v>11.165489986075434</c:v>
                </c:pt>
                <c:pt idx="8343">
                  <c:v>11.165489986075434</c:v>
                </c:pt>
                <c:pt idx="8344">
                  <c:v>11.165489986075434</c:v>
                </c:pt>
                <c:pt idx="8345">
                  <c:v>11.165489986075434</c:v>
                </c:pt>
                <c:pt idx="8346">
                  <c:v>11.165489986075434</c:v>
                </c:pt>
                <c:pt idx="8347">
                  <c:v>11.165489986075434</c:v>
                </c:pt>
                <c:pt idx="8348">
                  <c:v>11.165489986075434</c:v>
                </c:pt>
                <c:pt idx="8349">
                  <c:v>11.165489986075434</c:v>
                </c:pt>
                <c:pt idx="8350">
                  <c:v>11.165489986075434</c:v>
                </c:pt>
                <c:pt idx="8351">
                  <c:v>11.165489986075434</c:v>
                </c:pt>
                <c:pt idx="8352">
                  <c:v>11.165489986075434</c:v>
                </c:pt>
                <c:pt idx="8353">
                  <c:v>11.165489986075434</c:v>
                </c:pt>
                <c:pt idx="8354">
                  <c:v>11.165489986075434</c:v>
                </c:pt>
                <c:pt idx="8355">
                  <c:v>11.165489986075434</c:v>
                </c:pt>
                <c:pt idx="8356">
                  <c:v>11.165489986075434</c:v>
                </c:pt>
                <c:pt idx="8357">
                  <c:v>11.165489986075434</c:v>
                </c:pt>
                <c:pt idx="8358">
                  <c:v>11.165489986075434</c:v>
                </c:pt>
                <c:pt idx="8359">
                  <c:v>11.165489986075434</c:v>
                </c:pt>
                <c:pt idx="8360">
                  <c:v>11.165489986075434</c:v>
                </c:pt>
                <c:pt idx="8361">
                  <c:v>11.165489986075434</c:v>
                </c:pt>
                <c:pt idx="8362">
                  <c:v>11.165489986075434</c:v>
                </c:pt>
                <c:pt idx="8363">
                  <c:v>11.165489986075434</c:v>
                </c:pt>
                <c:pt idx="8364">
                  <c:v>11.165489986075434</c:v>
                </c:pt>
                <c:pt idx="8365">
                  <c:v>11.165489986075434</c:v>
                </c:pt>
                <c:pt idx="8366">
                  <c:v>11.165489986075434</c:v>
                </c:pt>
                <c:pt idx="8367">
                  <c:v>11.165489986075434</c:v>
                </c:pt>
                <c:pt idx="8368">
                  <c:v>11.165489986075434</c:v>
                </c:pt>
                <c:pt idx="8369">
                  <c:v>11.165489986075434</c:v>
                </c:pt>
                <c:pt idx="8370">
                  <c:v>11.165489986075434</c:v>
                </c:pt>
                <c:pt idx="8371">
                  <c:v>11.165489986075434</c:v>
                </c:pt>
                <c:pt idx="8372">
                  <c:v>11.165489986075434</c:v>
                </c:pt>
                <c:pt idx="8373">
                  <c:v>11.165489986075434</c:v>
                </c:pt>
                <c:pt idx="8374">
                  <c:v>11.165489986075434</c:v>
                </c:pt>
                <c:pt idx="8375">
                  <c:v>11.165489986075434</c:v>
                </c:pt>
                <c:pt idx="8376">
                  <c:v>11.165489986075434</c:v>
                </c:pt>
                <c:pt idx="8377">
                  <c:v>11.165489986075434</c:v>
                </c:pt>
                <c:pt idx="8378">
                  <c:v>11.165489986075434</c:v>
                </c:pt>
                <c:pt idx="8379">
                  <c:v>11.165489986075434</c:v>
                </c:pt>
                <c:pt idx="8380">
                  <c:v>11.165489986075434</c:v>
                </c:pt>
                <c:pt idx="8381">
                  <c:v>11.165489986075434</c:v>
                </c:pt>
                <c:pt idx="8382">
                  <c:v>11.165489986075434</c:v>
                </c:pt>
                <c:pt idx="8383">
                  <c:v>11.165489986075434</c:v>
                </c:pt>
                <c:pt idx="8384">
                  <c:v>11.165489986075434</c:v>
                </c:pt>
                <c:pt idx="8385">
                  <c:v>11.165489986075434</c:v>
                </c:pt>
                <c:pt idx="8386">
                  <c:v>11.165489986075434</c:v>
                </c:pt>
                <c:pt idx="8387">
                  <c:v>11.165489986075434</c:v>
                </c:pt>
                <c:pt idx="8388">
                  <c:v>11.165489986075434</c:v>
                </c:pt>
                <c:pt idx="8389">
                  <c:v>11.165489986075434</c:v>
                </c:pt>
                <c:pt idx="8390">
                  <c:v>11.165489986075434</c:v>
                </c:pt>
                <c:pt idx="8391">
                  <c:v>11.165489986075434</c:v>
                </c:pt>
                <c:pt idx="8392">
                  <c:v>11.165489986075434</c:v>
                </c:pt>
                <c:pt idx="8393">
                  <c:v>11.165489986075434</c:v>
                </c:pt>
                <c:pt idx="8394">
                  <c:v>11.165489986075434</c:v>
                </c:pt>
                <c:pt idx="8395">
                  <c:v>11.165489986075434</c:v>
                </c:pt>
                <c:pt idx="8396">
                  <c:v>11.165489986075434</c:v>
                </c:pt>
                <c:pt idx="8397">
                  <c:v>11.165489986075434</c:v>
                </c:pt>
                <c:pt idx="8398">
                  <c:v>11.165489986075434</c:v>
                </c:pt>
                <c:pt idx="8399">
                  <c:v>11.165489986075434</c:v>
                </c:pt>
                <c:pt idx="8400">
                  <c:v>11.165489986075434</c:v>
                </c:pt>
                <c:pt idx="8401">
                  <c:v>11.165489986075434</c:v>
                </c:pt>
                <c:pt idx="8402">
                  <c:v>11.165489986075434</c:v>
                </c:pt>
                <c:pt idx="8403">
                  <c:v>11.165489986075434</c:v>
                </c:pt>
                <c:pt idx="8404">
                  <c:v>11.165489986075434</c:v>
                </c:pt>
                <c:pt idx="8405">
                  <c:v>11.165489986075434</c:v>
                </c:pt>
                <c:pt idx="8406">
                  <c:v>11.165489986075434</c:v>
                </c:pt>
                <c:pt idx="8407">
                  <c:v>11.165489986075434</c:v>
                </c:pt>
                <c:pt idx="8408">
                  <c:v>11.165489986075434</c:v>
                </c:pt>
                <c:pt idx="8409">
                  <c:v>11.165489986075434</c:v>
                </c:pt>
                <c:pt idx="8410">
                  <c:v>11.165489986075434</c:v>
                </c:pt>
                <c:pt idx="8411">
                  <c:v>11.165489986075434</c:v>
                </c:pt>
                <c:pt idx="8412">
                  <c:v>11.165489986075434</c:v>
                </c:pt>
                <c:pt idx="8413">
                  <c:v>11.165489986075434</c:v>
                </c:pt>
                <c:pt idx="8414">
                  <c:v>11.165489986075434</c:v>
                </c:pt>
                <c:pt idx="8415">
                  <c:v>11.165489986075434</c:v>
                </c:pt>
                <c:pt idx="8416">
                  <c:v>11.165489986075434</c:v>
                </c:pt>
                <c:pt idx="8417">
                  <c:v>11.165489986075434</c:v>
                </c:pt>
                <c:pt idx="8418">
                  <c:v>11.165489986075434</c:v>
                </c:pt>
                <c:pt idx="8419">
                  <c:v>11.165489986075434</c:v>
                </c:pt>
                <c:pt idx="8420">
                  <c:v>11.165489986075434</c:v>
                </c:pt>
                <c:pt idx="8421">
                  <c:v>11.165489986075434</c:v>
                </c:pt>
                <c:pt idx="8422">
                  <c:v>11.165489986075434</c:v>
                </c:pt>
                <c:pt idx="8423">
                  <c:v>11.165489986075434</c:v>
                </c:pt>
                <c:pt idx="8424">
                  <c:v>11.165489986075434</c:v>
                </c:pt>
                <c:pt idx="8425">
                  <c:v>11.165489986075434</c:v>
                </c:pt>
                <c:pt idx="8426">
                  <c:v>11.165489986075434</c:v>
                </c:pt>
                <c:pt idx="8427">
                  <c:v>11.165489986075434</c:v>
                </c:pt>
                <c:pt idx="8428">
                  <c:v>11.165489986075434</c:v>
                </c:pt>
                <c:pt idx="8429">
                  <c:v>11.165489986075434</c:v>
                </c:pt>
                <c:pt idx="8430">
                  <c:v>11.165489986075434</c:v>
                </c:pt>
                <c:pt idx="8431">
                  <c:v>11.165489986075434</c:v>
                </c:pt>
                <c:pt idx="8432">
                  <c:v>11.165489986075434</c:v>
                </c:pt>
                <c:pt idx="8433">
                  <c:v>11.165489986075434</c:v>
                </c:pt>
                <c:pt idx="8434">
                  <c:v>11.165489986075434</c:v>
                </c:pt>
                <c:pt idx="8435">
                  <c:v>11.165489986075434</c:v>
                </c:pt>
                <c:pt idx="8436">
                  <c:v>11.165489986075434</c:v>
                </c:pt>
                <c:pt idx="8437">
                  <c:v>11.165489986075434</c:v>
                </c:pt>
                <c:pt idx="8438">
                  <c:v>11.165489986075434</c:v>
                </c:pt>
                <c:pt idx="8439">
                  <c:v>11.165489986075434</c:v>
                </c:pt>
                <c:pt idx="8440">
                  <c:v>11.165489986075434</c:v>
                </c:pt>
                <c:pt idx="8441">
                  <c:v>11.165489986075434</c:v>
                </c:pt>
                <c:pt idx="8442">
                  <c:v>11.165489986075434</c:v>
                </c:pt>
                <c:pt idx="8443">
                  <c:v>11.165489986075434</c:v>
                </c:pt>
                <c:pt idx="8444">
                  <c:v>11.165489986075434</c:v>
                </c:pt>
                <c:pt idx="8445">
                  <c:v>11.165489986075434</c:v>
                </c:pt>
                <c:pt idx="8446">
                  <c:v>11.165489986075434</c:v>
                </c:pt>
                <c:pt idx="8447">
                  <c:v>11.165489986075434</c:v>
                </c:pt>
                <c:pt idx="8448">
                  <c:v>11.165489986075434</c:v>
                </c:pt>
                <c:pt idx="8449">
                  <c:v>11.165489986075434</c:v>
                </c:pt>
                <c:pt idx="8450">
                  <c:v>11.165489986075434</c:v>
                </c:pt>
                <c:pt idx="8451">
                  <c:v>11.165489986075434</c:v>
                </c:pt>
                <c:pt idx="8452">
                  <c:v>11.165489986075434</c:v>
                </c:pt>
                <c:pt idx="8453">
                  <c:v>11.165489986075434</c:v>
                </c:pt>
                <c:pt idx="8454">
                  <c:v>11.165489986075434</c:v>
                </c:pt>
                <c:pt idx="8455">
                  <c:v>11.165489986075434</c:v>
                </c:pt>
                <c:pt idx="8456">
                  <c:v>11.165489986075434</c:v>
                </c:pt>
                <c:pt idx="8457">
                  <c:v>11.165489986075434</c:v>
                </c:pt>
                <c:pt idx="8458">
                  <c:v>11.165489986075434</c:v>
                </c:pt>
                <c:pt idx="8459">
                  <c:v>11.165489986075434</c:v>
                </c:pt>
                <c:pt idx="8460">
                  <c:v>11.165489986075434</c:v>
                </c:pt>
                <c:pt idx="8461">
                  <c:v>11.165489986075434</c:v>
                </c:pt>
                <c:pt idx="8462">
                  <c:v>11.165489986075434</c:v>
                </c:pt>
                <c:pt idx="8463">
                  <c:v>11.165489986075434</c:v>
                </c:pt>
                <c:pt idx="8464">
                  <c:v>11.165489986075434</c:v>
                </c:pt>
                <c:pt idx="8465">
                  <c:v>11.165489986075434</c:v>
                </c:pt>
                <c:pt idx="8466">
                  <c:v>11.165489986075434</c:v>
                </c:pt>
                <c:pt idx="8467">
                  <c:v>11.165489986075434</c:v>
                </c:pt>
                <c:pt idx="8468">
                  <c:v>11.165489986075434</c:v>
                </c:pt>
                <c:pt idx="8469">
                  <c:v>11.165489986075434</c:v>
                </c:pt>
                <c:pt idx="8470">
                  <c:v>11.165489986075434</c:v>
                </c:pt>
                <c:pt idx="8471">
                  <c:v>11.165489986075434</c:v>
                </c:pt>
                <c:pt idx="8472">
                  <c:v>11.165489986075434</c:v>
                </c:pt>
                <c:pt idx="8473">
                  <c:v>11.165489986075434</c:v>
                </c:pt>
                <c:pt idx="8474">
                  <c:v>11.165489986075434</c:v>
                </c:pt>
                <c:pt idx="8475">
                  <c:v>11.165489986075434</c:v>
                </c:pt>
                <c:pt idx="8476">
                  <c:v>11.165489986075434</c:v>
                </c:pt>
                <c:pt idx="8477">
                  <c:v>11.165489986075434</c:v>
                </c:pt>
                <c:pt idx="8478">
                  <c:v>11.165489986075434</c:v>
                </c:pt>
                <c:pt idx="8479">
                  <c:v>11.165489986075434</c:v>
                </c:pt>
                <c:pt idx="8480">
                  <c:v>11.165489986075434</c:v>
                </c:pt>
                <c:pt idx="8481">
                  <c:v>11.165489986075434</c:v>
                </c:pt>
                <c:pt idx="8482">
                  <c:v>11.165489986075434</c:v>
                </c:pt>
                <c:pt idx="8483">
                  <c:v>11.165489986075434</c:v>
                </c:pt>
                <c:pt idx="8484">
                  <c:v>11.165489986075434</c:v>
                </c:pt>
                <c:pt idx="8485">
                  <c:v>11.165489986075434</c:v>
                </c:pt>
                <c:pt idx="8486">
                  <c:v>11.165489986075434</c:v>
                </c:pt>
                <c:pt idx="8487">
                  <c:v>11.165489986075434</c:v>
                </c:pt>
                <c:pt idx="8488">
                  <c:v>11.165489986075434</c:v>
                </c:pt>
                <c:pt idx="8489">
                  <c:v>11.165489986075434</c:v>
                </c:pt>
                <c:pt idx="8490">
                  <c:v>11.165489986075434</c:v>
                </c:pt>
                <c:pt idx="8491">
                  <c:v>11.165489986075434</c:v>
                </c:pt>
                <c:pt idx="8492">
                  <c:v>11.165489986075434</c:v>
                </c:pt>
                <c:pt idx="8493">
                  <c:v>11.165489986075434</c:v>
                </c:pt>
                <c:pt idx="8494">
                  <c:v>11.165489986075434</c:v>
                </c:pt>
                <c:pt idx="8495">
                  <c:v>11.165489986075434</c:v>
                </c:pt>
                <c:pt idx="8496">
                  <c:v>11.165489986075434</c:v>
                </c:pt>
                <c:pt idx="8497">
                  <c:v>11.165489986075434</c:v>
                </c:pt>
                <c:pt idx="8498">
                  <c:v>11.165489986075434</c:v>
                </c:pt>
                <c:pt idx="8499">
                  <c:v>11.165489986075434</c:v>
                </c:pt>
                <c:pt idx="8500">
                  <c:v>11.165489986075434</c:v>
                </c:pt>
                <c:pt idx="8501">
                  <c:v>11.165489986075434</c:v>
                </c:pt>
                <c:pt idx="8502">
                  <c:v>11.165489986075434</c:v>
                </c:pt>
                <c:pt idx="8503">
                  <c:v>11.165489986075434</c:v>
                </c:pt>
                <c:pt idx="8504">
                  <c:v>11.165489986075434</c:v>
                </c:pt>
                <c:pt idx="8505">
                  <c:v>11.165489986075434</c:v>
                </c:pt>
                <c:pt idx="8506">
                  <c:v>11.165489986075434</c:v>
                </c:pt>
                <c:pt idx="8507">
                  <c:v>11.165489986075434</c:v>
                </c:pt>
                <c:pt idx="8508">
                  <c:v>11.165489986075434</c:v>
                </c:pt>
                <c:pt idx="8509">
                  <c:v>11.165489986075434</c:v>
                </c:pt>
                <c:pt idx="8510">
                  <c:v>11.165489986075434</c:v>
                </c:pt>
                <c:pt idx="8511">
                  <c:v>11.165489986075434</c:v>
                </c:pt>
                <c:pt idx="8512">
                  <c:v>11.165489986075434</c:v>
                </c:pt>
                <c:pt idx="8513">
                  <c:v>11.165489986075434</c:v>
                </c:pt>
                <c:pt idx="8514">
                  <c:v>11.165489986075434</c:v>
                </c:pt>
                <c:pt idx="8515">
                  <c:v>11.165489986075434</c:v>
                </c:pt>
                <c:pt idx="8516">
                  <c:v>11.165489986075434</c:v>
                </c:pt>
                <c:pt idx="8517">
                  <c:v>11.165489986075434</c:v>
                </c:pt>
                <c:pt idx="8518">
                  <c:v>11.165489986075434</c:v>
                </c:pt>
                <c:pt idx="8519">
                  <c:v>11.165489986075434</c:v>
                </c:pt>
                <c:pt idx="8520">
                  <c:v>11.165489986075434</c:v>
                </c:pt>
                <c:pt idx="8521">
                  <c:v>11.165489986075434</c:v>
                </c:pt>
                <c:pt idx="8522">
                  <c:v>11.165489986075434</c:v>
                </c:pt>
                <c:pt idx="8523">
                  <c:v>11.165489986075434</c:v>
                </c:pt>
                <c:pt idx="8524">
                  <c:v>11.165489986075434</c:v>
                </c:pt>
                <c:pt idx="8525">
                  <c:v>11.165489986075434</c:v>
                </c:pt>
                <c:pt idx="8526">
                  <c:v>11.165489986075434</c:v>
                </c:pt>
                <c:pt idx="8527">
                  <c:v>11.165489986075434</c:v>
                </c:pt>
                <c:pt idx="8528">
                  <c:v>11.165489986075434</c:v>
                </c:pt>
                <c:pt idx="8529">
                  <c:v>11.165489986075434</c:v>
                </c:pt>
                <c:pt idx="8530">
                  <c:v>11.165489986075434</c:v>
                </c:pt>
                <c:pt idx="8531">
                  <c:v>11.165489986075434</c:v>
                </c:pt>
                <c:pt idx="8532">
                  <c:v>11.165489986075434</c:v>
                </c:pt>
                <c:pt idx="8533">
                  <c:v>11.165489986075434</c:v>
                </c:pt>
                <c:pt idx="8534">
                  <c:v>11.165489986075434</c:v>
                </c:pt>
                <c:pt idx="8535">
                  <c:v>11.165489986075434</c:v>
                </c:pt>
                <c:pt idx="8536">
                  <c:v>11.165489986075434</c:v>
                </c:pt>
                <c:pt idx="8537">
                  <c:v>11.165489986075434</c:v>
                </c:pt>
                <c:pt idx="8538">
                  <c:v>11.165489986075434</c:v>
                </c:pt>
                <c:pt idx="8539">
                  <c:v>11.165489986075434</c:v>
                </c:pt>
                <c:pt idx="8540">
                  <c:v>11.165489986075434</c:v>
                </c:pt>
                <c:pt idx="8541">
                  <c:v>11.165489986075434</c:v>
                </c:pt>
                <c:pt idx="8542">
                  <c:v>11.165489986075434</c:v>
                </c:pt>
                <c:pt idx="8543">
                  <c:v>11.165489986075434</c:v>
                </c:pt>
                <c:pt idx="8544">
                  <c:v>11.165489986075434</c:v>
                </c:pt>
                <c:pt idx="8545">
                  <c:v>11.165489986075434</c:v>
                </c:pt>
                <c:pt idx="8546">
                  <c:v>11.165489986075434</c:v>
                </c:pt>
                <c:pt idx="8547">
                  <c:v>11.165489986075434</c:v>
                </c:pt>
                <c:pt idx="8548">
                  <c:v>11.165489986075434</c:v>
                </c:pt>
                <c:pt idx="8549">
                  <c:v>11.165489986075434</c:v>
                </c:pt>
                <c:pt idx="8550">
                  <c:v>11.165489986075434</c:v>
                </c:pt>
                <c:pt idx="8551">
                  <c:v>11.165489986075434</c:v>
                </c:pt>
                <c:pt idx="8552">
                  <c:v>11.165489986075434</c:v>
                </c:pt>
                <c:pt idx="8553">
                  <c:v>11.165489986075434</c:v>
                </c:pt>
                <c:pt idx="8554">
                  <c:v>11.165489986075434</c:v>
                </c:pt>
                <c:pt idx="8555">
                  <c:v>11.165489986075434</c:v>
                </c:pt>
                <c:pt idx="8556">
                  <c:v>11.165489986075434</c:v>
                </c:pt>
                <c:pt idx="8557">
                  <c:v>11.165489986075434</c:v>
                </c:pt>
                <c:pt idx="8558">
                  <c:v>11.165489986075434</c:v>
                </c:pt>
                <c:pt idx="8559">
                  <c:v>11.165489986075434</c:v>
                </c:pt>
                <c:pt idx="8560">
                  <c:v>11.165489986075434</c:v>
                </c:pt>
                <c:pt idx="8561">
                  <c:v>11.165489986075434</c:v>
                </c:pt>
                <c:pt idx="8562">
                  <c:v>11.165489986075434</c:v>
                </c:pt>
                <c:pt idx="8563">
                  <c:v>11.165489986075434</c:v>
                </c:pt>
                <c:pt idx="8564">
                  <c:v>11.165489986075434</c:v>
                </c:pt>
                <c:pt idx="8565">
                  <c:v>11.165489986075434</c:v>
                </c:pt>
                <c:pt idx="8566">
                  <c:v>11.165489986075434</c:v>
                </c:pt>
                <c:pt idx="8567">
                  <c:v>11.165489986075434</c:v>
                </c:pt>
                <c:pt idx="8568">
                  <c:v>11.165489986075434</c:v>
                </c:pt>
                <c:pt idx="8569">
                  <c:v>11.165489986075434</c:v>
                </c:pt>
                <c:pt idx="8570">
                  <c:v>11.165489986075434</c:v>
                </c:pt>
                <c:pt idx="8571">
                  <c:v>11.165489986075434</c:v>
                </c:pt>
                <c:pt idx="8572">
                  <c:v>11.165489986075434</c:v>
                </c:pt>
                <c:pt idx="8573">
                  <c:v>11.165489986075434</c:v>
                </c:pt>
                <c:pt idx="8574">
                  <c:v>11.165489986075434</c:v>
                </c:pt>
                <c:pt idx="8575">
                  <c:v>11.165489986075434</c:v>
                </c:pt>
                <c:pt idx="8576">
                  <c:v>11.165489986075434</c:v>
                </c:pt>
                <c:pt idx="8577">
                  <c:v>11.165489986075434</c:v>
                </c:pt>
                <c:pt idx="8578">
                  <c:v>11.165489986075434</c:v>
                </c:pt>
                <c:pt idx="8579">
                  <c:v>11.165489986075434</c:v>
                </c:pt>
                <c:pt idx="8580">
                  <c:v>11.165489986075434</c:v>
                </c:pt>
                <c:pt idx="8581">
                  <c:v>11.165489986075434</c:v>
                </c:pt>
                <c:pt idx="8582">
                  <c:v>11.165489986075434</c:v>
                </c:pt>
                <c:pt idx="8583">
                  <c:v>11.165489986075434</c:v>
                </c:pt>
                <c:pt idx="8584">
                  <c:v>11.165489986075434</c:v>
                </c:pt>
                <c:pt idx="8585">
                  <c:v>11.165489986075434</c:v>
                </c:pt>
                <c:pt idx="8586">
                  <c:v>11.165489986075434</c:v>
                </c:pt>
                <c:pt idx="8587">
                  <c:v>11.165489986075434</c:v>
                </c:pt>
                <c:pt idx="8588">
                  <c:v>11.165489986075434</c:v>
                </c:pt>
                <c:pt idx="8589">
                  <c:v>11.165489986075434</c:v>
                </c:pt>
                <c:pt idx="8590">
                  <c:v>11.165489986075434</c:v>
                </c:pt>
                <c:pt idx="8591">
                  <c:v>11.165489986075434</c:v>
                </c:pt>
                <c:pt idx="8592">
                  <c:v>11.165489986075434</c:v>
                </c:pt>
                <c:pt idx="8593">
                  <c:v>11.165489986075434</c:v>
                </c:pt>
                <c:pt idx="8594">
                  <c:v>11.165489986075434</c:v>
                </c:pt>
                <c:pt idx="8595">
                  <c:v>11.165489986075434</c:v>
                </c:pt>
                <c:pt idx="8596">
                  <c:v>11.165489986075434</c:v>
                </c:pt>
                <c:pt idx="8597">
                  <c:v>11.165489986075434</c:v>
                </c:pt>
                <c:pt idx="8598">
                  <c:v>11.165489986075434</c:v>
                </c:pt>
                <c:pt idx="8599">
                  <c:v>11.165489986075434</c:v>
                </c:pt>
                <c:pt idx="8600">
                  <c:v>11.165489986075434</c:v>
                </c:pt>
                <c:pt idx="8601">
                  <c:v>11.165489986075434</c:v>
                </c:pt>
                <c:pt idx="8602">
                  <c:v>11.165489986075434</c:v>
                </c:pt>
                <c:pt idx="8603">
                  <c:v>11.165489986075434</c:v>
                </c:pt>
                <c:pt idx="8604">
                  <c:v>11.165489986075434</c:v>
                </c:pt>
                <c:pt idx="8605">
                  <c:v>11.165489986075434</c:v>
                </c:pt>
                <c:pt idx="8606">
                  <c:v>11.165489986075434</c:v>
                </c:pt>
                <c:pt idx="8607">
                  <c:v>11.165489986075434</c:v>
                </c:pt>
                <c:pt idx="8608">
                  <c:v>11.165489986075434</c:v>
                </c:pt>
                <c:pt idx="8609">
                  <c:v>11.165489986075434</c:v>
                </c:pt>
                <c:pt idx="8610">
                  <c:v>11.165489986075434</c:v>
                </c:pt>
                <c:pt idx="8611">
                  <c:v>11.165489986075434</c:v>
                </c:pt>
                <c:pt idx="8612">
                  <c:v>11.165489986075434</c:v>
                </c:pt>
                <c:pt idx="8613">
                  <c:v>11.165489986075434</c:v>
                </c:pt>
                <c:pt idx="8614">
                  <c:v>11.165489986075434</c:v>
                </c:pt>
                <c:pt idx="8615">
                  <c:v>11.165489986075434</c:v>
                </c:pt>
                <c:pt idx="8616">
                  <c:v>11.165489986075434</c:v>
                </c:pt>
                <c:pt idx="8617">
                  <c:v>11.165489986075434</c:v>
                </c:pt>
                <c:pt idx="8618">
                  <c:v>11.165489986075434</c:v>
                </c:pt>
                <c:pt idx="8619">
                  <c:v>11.165489986075434</c:v>
                </c:pt>
                <c:pt idx="8620">
                  <c:v>11.165489986075434</c:v>
                </c:pt>
                <c:pt idx="8621">
                  <c:v>11.165489986075434</c:v>
                </c:pt>
                <c:pt idx="8622">
                  <c:v>11.165489986075434</c:v>
                </c:pt>
                <c:pt idx="8623">
                  <c:v>11.165489986075434</c:v>
                </c:pt>
                <c:pt idx="8624">
                  <c:v>11.165489986075434</c:v>
                </c:pt>
                <c:pt idx="8625">
                  <c:v>11.165489986075434</c:v>
                </c:pt>
                <c:pt idx="8626">
                  <c:v>11.165489986075434</c:v>
                </c:pt>
                <c:pt idx="8627">
                  <c:v>11.165489986075434</c:v>
                </c:pt>
                <c:pt idx="8628">
                  <c:v>11.165489986075434</c:v>
                </c:pt>
                <c:pt idx="8629">
                  <c:v>11.165489986075434</c:v>
                </c:pt>
                <c:pt idx="8630">
                  <c:v>11.165489986075434</c:v>
                </c:pt>
                <c:pt idx="8631">
                  <c:v>11.165489986075434</c:v>
                </c:pt>
                <c:pt idx="8632">
                  <c:v>11.165489986075434</c:v>
                </c:pt>
                <c:pt idx="8633">
                  <c:v>11.165489986075434</c:v>
                </c:pt>
                <c:pt idx="8634">
                  <c:v>11.165489986075434</c:v>
                </c:pt>
                <c:pt idx="8635">
                  <c:v>11.165489986075434</c:v>
                </c:pt>
                <c:pt idx="8636">
                  <c:v>11.165489986075434</c:v>
                </c:pt>
                <c:pt idx="8637">
                  <c:v>11.165489986075434</c:v>
                </c:pt>
                <c:pt idx="8638">
                  <c:v>11.165489986075434</c:v>
                </c:pt>
                <c:pt idx="8639">
                  <c:v>11.165489986075434</c:v>
                </c:pt>
                <c:pt idx="8640">
                  <c:v>11.165489986075434</c:v>
                </c:pt>
                <c:pt idx="8641">
                  <c:v>11.165489986075434</c:v>
                </c:pt>
                <c:pt idx="8642">
                  <c:v>11.165489986075434</c:v>
                </c:pt>
                <c:pt idx="8643">
                  <c:v>11.165489986075434</c:v>
                </c:pt>
                <c:pt idx="8644">
                  <c:v>11.165489986075434</c:v>
                </c:pt>
                <c:pt idx="8645">
                  <c:v>11.165489986075434</c:v>
                </c:pt>
                <c:pt idx="8646">
                  <c:v>11.165489986075434</c:v>
                </c:pt>
                <c:pt idx="8647">
                  <c:v>11.165489986075434</c:v>
                </c:pt>
                <c:pt idx="8648">
                  <c:v>11.165489986075434</c:v>
                </c:pt>
                <c:pt idx="8649">
                  <c:v>11.165489986075434</c:v>
                </c:pt>
                <c:pt idx="8650">
                  <c:v>11.165489986075434</c:v>
                </c:pt>
                <c:pt idx="8651">
                  <c:v>11.165489986075434</c:v>
                </c:pt>
                <c:pt idx="8652">
                  <c:v>11.165489986075434</c:v>
                </c:pt>
                <c:pt idx="8653">
                  <c:v>11.165489986075434</c:v>
                </c:pt>
                <c:pt idx="8654">
                  <c:v>11.165489986075434</c:v>
                </c:pt>
                <c:pt idx="8655">
                  <c:v>11.165489986075434</c:v>
                </c:pt>
                <c:pt idx="8656">
                  <c:v>11.165489986075434</c:v>
                </c:pt>
                <c:pt idx="8657">
                  <c:v>11.165489986075434</c:v>
                </c:pt>
                <c:pt idx="8658">
                  <c:v>11.165489986075434</c:v>
                </c:pt>
                <c:pt idx="8659">
                  <c:v>11.165489986075434</c:v>
                </c:pt>
                <c:pt idx="8660">
                  <c:v>11.165489986075434</c:v>
                </c:pt>
                <c:pt idx="8661">
                  <c:v>11.165489986075434</c:v>
                </c:pt>
                <c:pt idx="8662">
                  <c:v>11.165489986075434</c:v>
                </c:pt>
                <c:pt idx="8663">
                  <c:v>11.165489986075434</c:v>
                </c:pt>
                <c:pt idx="8664">
                  <c:v>11.165489986075434</c:v>
                </c:pt>
                <c:pt idx="8665">
                  <c:v>11.165489986075434</c:v>
                </c:pt>
                <c:pt idx="8666">
                  <c:v>11.165489986075434</c:v>
                </c:pt>
                <c:pt idx="8667">
                  <c:v>11.165489986075434</c:v>
                </c:pt>
                <c:pt idx="8668">
                  <c:v>11.165489986075434</c:v>
                </c:pt>
                <c:pt idx="8669">
                  <c:v>11.165489986075434</c:v>
                </c:pt>
                <c:pt idx="8670">
                  <c:v>11.165489986075434</c:v>
                </c:pt>
                <c:pt idx="8671">
                  <c:v>11.165489986075434</c:v>
                </c:pt>
                <c:pt idx="8672">
                  <c:v>11.165489986075434</c:v>
                </c:pt>
                <c:pt idx="8673">
                  <c:v>11.165489986075434</c:v>
                </c:pt>
                <c:pt idx="8674">
                  <c:v>11.165489986075434</c:v>
                </c:pt>
                <c:pt idx="8675">
                  <c:v>11.165489986075434</c:v>
                </c:pt>
                <c:pt idx="8676">
                  <c:v>11.165489986075434</c:v>
                </c:pt>
                <c:pt idx="8677">
                  <c:v>11.165489986075434</c:v>
                </c:pt>
                <c:pt idx="8678">
                  <c:v>11.165489986075434</c:v>
                </c:pt>
                <c:pt idx="8679">
                  <c:v>11.165489986075434</c:v>
                </c:pt>
                <c:pt idx="8680">
                  <c:v>11.165489986075434</c:v>
                </c:pt>
                <c:pt idx="8681">
                  <c:v>11.165489986075434</c:v>
                </c:pt>
                <c:pt idx="8682">
                  <c:v>11.165489986075434</c:v>
                </c:pt>
                <c:pt idx="8683">
                  <c:v>11.165489986075434</c:v>
                </c:pt>
                <c:pt idx="8684">
                  <c:v>11.165489986075434</c:v>
                </c:pt>
                <c:pt idx="8685">
                  <c:v>11.165489986075434</c:v>
                </c:pt>
                <c:pt idx="8686">
                  <c:v>11.165489986075434</c:v>
                </c:pt>
                <c:pt idx="8687">
                  <c:v>11.165489986075434</c:v>
                </c:pt>
                <c:pt idx="8688">
                  <c:v>11.165489986075434</c:v>
                </c:pt>
                <c:pt idx="8689">
                  <c:v>11.165489986075434</c:v>
                </c:pt>
                <c:pt idx="8690">
                  <c:v>11.165489986075434</c:v>
                </c:pt>
                <c:pt idx="8691">
                  <c:v>11.165489986075434</c:v>
                </c:pt>
                <c:pt idx="8692">
                  <c:v>11.165489986075434</c:v>
                </c:pt>
                <c:pt idx="8693">
                  <c:v>11.165489986075434</c:v>
                </c:pt>
                <c:pt idx="8694">
                  <c:v>11.165489986075434</c:v>
                </c:pt>
                <c:pt idx="8695">
                  <c:v>11.165489986075434</c:v>
                </c:pt>
                <c:pt idx="8696">
                  <c:v>11.165489986075434</c:v>
                </c:pt>
                <c:pt idx="8697">
                  <c:v>11.165489986075434</c:v>
                </c:pt>
                <c:pt idx="8698">
                  <c:v>11.165489986075434</c:v>
                </c:pt>
                <c:pt idx="8699">
                  <c:v>11.165489986075434</c:v>
                </c:pt>
                <c:pt idx="8700">
                  <c:v>11.165489986075434</c:v>
                </c:pt>
                <c:pt idx="8701">
                  <c:v>11.165489986075434</c:v>
                </c:pt>
                <c:pt idx="8702">
                  <c:v>11.165489986075434</c:v>
                </c:pt>
                <c:pt idx="8703">
                  <c:v>11.165489986075434</c:v>
                </c:pt>
                <c:pt idx="8704">
                  <c:v>11.165489986075434</c:v>
                </c:pt>
                <c:pt idx="8705">
                  <c:v>11.165489986075434</c:v>
                </c:pt>
                <c:pt idx="8706">
                  <c:v>11.165489986075434</c:v>
                </c:pt>
                <c:pt idx="8707">
                  <c:v>11.165489986075434</c:v>
                </c:pt>
                <c:pt idx="8708">
                  <c:v>11.165489986075434</c:v>
                </c:pt>
                <c:pt idx="8709">
                  <c:v>11.165489986075434</c:v>
                </c:pt>
                <c:pt idx="8710">
                  <c:v>11.165489986075434</c:v>
                </c:pt>
                <c:pt idx="8711">
                  <c:v>11.165489986075434</c:v>
                </c:pt>
                <c:pt idx="8712">
                  <c:v>11.165489986075434</c:v>
                </c:pt>
                <c:pt idx="8713">
                  <c:v>11.165489986075434</c:v>
                </c:pt>
                <c:pt idx="8714">
                  <c:v>11.165489986075434</c:v>
                </c:pt>
                <c:pt idx="8715">
                  <c:v>11.165489986075434</c:v>
                </c:pt>
                <c:pt idx="8716">
                  <c:v>11.165489986075434</c:v>
                </c:pt>
                <c:pt idx="8717">
                  <c:v>11.165489986075434</c:v>
                </c:pt>
                <c:pt idx="8718">
                  <c:v>11.165489986075434</c:v>
                </c:pt>
                <c:pt idx="8719">
                  <c:v>11.165489986075434</c:v>
                </c:pt>
                <c:pt idx="8720">
                  <c:v>11.165489986075434</c:v>
                </c:pt>
                <c:pt idx="8721">
                  <c:v>11.165489986075434</c:v>
                </c:pt>
                <c:pt idx="8722">
                  <c:v>11.165489986075434</c:v>
                </c:pt>
                <c:pt idx="8723">
                  <c:v>11.165489986075434</c:v>
                </c:pt>
                <c:pt idx="8724">
                  <c:v>11.165489986075434</c:v>
                </c:pt>
                <c:pt idx="8725">
                  <c:v>11.165489986075434</c:v>
                </c:pt>
                <c:pt idx="8726">
                  <c:v>11.165489986075434</c:v>
                </c:pt>
                <c:pt idx="8727">
                  <c:v>11.165489986075434</c:v>
                </c:pt>
                <c:pt idx="8728">
                  <c:v>11.165489986075434</c:v>
                </c:pt>
                <c:pt idx="8729">
                  <c:v>11.165489986075434</c:v>
                </c:pt>
                <c:pt idx="8730">
                  <c:v>11.165489986075434</c:v>
                </c:pt>
                <c:pt idx="8731">
                  <c:v>11.165489986075434</c:v>
                </c:pt>
                <c:pt idx="8732">
                  <c:v>11.165489986075434</c:v>
                </c:pt>
                <c:pt idx="8733">
                  <c:v>11.165489986075434</c:v>
                </c:pt>
                <c:pt idx="8734">
                  <c:v>11.165489986075434</c:v>
                </c:pt>
                <c:pt idx="8735">
                  <c:v>11.165489986075434</c:v>
                </c:pt>
                <c:pt idx="8736">
                  <c:v>11.165489986075434</c:v>
                </c:pt>
                <c:pt idx="8737">
                  <c:v>11.165489986075434</c:v>
                </c:pt>
                <c:pt idx="8738">
                  <c:v>11.165489986075434</c:v>
                </c:pt>
                <c:pt idx="8739">
                  <c:v>11.165489986075434</c:v>
                </c:pt>
                <c:pt idx="8740">
                  <c:v>11.165489986075434</c:v>
                </c:pt>
                <c:pt idx="8741">
                  <c:v>11.165489986075434</c:v>
                </c:pt>
                <c:pt idx="8742">
                  <c:v>11.165489986075434</c:v>
                </c:pt>
                <c:pt idx="8743">
                  <c:v>11.165489986075434</c:v>
                </c:pt>
                <c:pt idx="8744">
                  <c:v>11.165489986075434</c:v>
                </c:pt>
                <c:pt idx="8745">
                  <c:v>11.165489986075434</c:v>
                </c:pt>
                <c:pt idx="8746">
                  <c:v>11.165489986075434</c:v>
                </c:pt>
                <c:pt idx="8747">
                  <c:v>11.165489986075434</c:v>
                </c:pt>
                <c:pt idx="8748">
                  <c:v>11.165489986075434</c:v>
                </c:pt>
                <c:pt idx="8749">
                  <c:v>11.165489986075434</c:v>
                </c:pt>
                <c:pt idx="8750">
                  <c:v>11.165489986075434</c:v>
                </c:pt>
                <c:pt idx="8751">
                  <c:v>11.165489986075434</c:v>
                </c:pt>
                <c:pt idx="8752">
                  <c:v>11.165489986075434</c:v>
                </c:pt>
                <c:pt idx="8753">
                  <c:v>11.165489986075434</c:v>
                </c:pt>
                <c:pt idx="8754">
                  <c:v>11.165489986075434</c:v>
                </c:pt>
                <c:pt idx="8755">
                  <c:v>11.165489986075434</c:v>
                </c:pt>
                <c:pt idx="8756">
                  <c:v>11.165489986075434</c:v>
                </c:pt>
                <c:pt idx="8757">
                  <c:v>11.165489986075434</c:v>
                </c:pt>
                <c:pt idx="8758">
                  <c:v>11.165489986075434</c:v>
                </c:pt>
                <c:pt idx="8759">
                  <c:v>11.165489986075434</c:v>
                </c:pt>
                <c:pt idx="8760">
                  <c:v>11.165489986075434</c:v>
                </c:pt>
                <c:pt idx="8761">
                  <c:v>11.165489986075434</c:v>
                </c:pt>
                <c:pt idx="8762">
                  <c:v>11.165489986075434</c:v>
                </c:pt>
                <c:pt idx="8763">
                  <c:v>11.165489986075434</c:v>
                </c:pt>
                <c:pt idx="8764">
                  <c:v>11.165489986075434</c:v>
                </c:pt>
                <c:pt idx="8765">
                  <c:v>11.165489986075434</c:v>
                </c:pt>
                <c:pt idx="8766">
                  <c:v>11.165489986075434</c:v>
                </c:pt>
                <c:pt idx="8767">
                  <c:v>11.165489986075434</c:v>
                </c:pt>
                <c:pt idx="8768">
                  <c:v>11.165489986075434</c:v>
                </c:pt>
                <c:pt idx="8769">
                  <c:v>11.165489986075434</c:v>
                </c:pt>
                <c:pt idx="8770">
                  <c:v>11.165489986075434</c:v>
                </c:pt>
                <c:pt idx="8771">
                  <c:v>11.165489986075434</c:v>
                </c:pt>
                <c:pt idx="8772">
                  <c:v>11.165489986075434</c:v>
                </c:pt>
                <c:pt idx="8773">
                  <c:v>11.165489986075434</c:v>
                </c:pt>
                <c:pt idx="8774">
                  <c:v>11.165489986075434</c:v>
                </c:pt>
                <c:pt idx="8775">
                  <c:v>11.165489986075434</c:v>
                </c:pt>
                <c:pt idx="8776">
                  <c:v>11.165489986075434</c:v>
                </c:pt>
                <c:pt idx="8777">
                  <c:v>11.165489986075434</c:v>
                </c:pt>
                <c:pt idx="8778">
                  <c:v>11.165489986075434</c:v>
                </c:pt>
                <c:pt idx="8779">
                  <c:v>11.165489986075434</c:v>
                </c:pt>
                <c:pt idx="8780">
                  <c:v>11.165489986075434</c:v>
                </c:pt>
                <c:pt idx="8781">
                  <c:v>11.165489986075434</c:v>
                </c:pt>
                <c:pt idx="8782">
                  <c:v>11.165489986075434</c:v>
                </c:pt>
                <c:pt idx="8783">
                  <c:v>11.165489986075434</c:v>
                </c:pt>
                <c:pt idx="8784">
                  <c:v>11.165489986075434</c:v>
                </c:pt>
                <c:pt idx="8785">
                  <c:v>11.165489986075434</c:v>
                </c:pt>
                <c:pt idx="8786">
                  <c:v>11.165489986075434</c:v>
                </c:pt>
                <c:pt idx="8787">
                  <c:v>11.165489986075434</c:v>
                </c:pt>
                <c:pt idx="8788">
                  <c:v>11.165489986075434</c:v>
                </c:pt>
                <c:pt idx="8789">
                  <c:v>11.165489986075434</c:v>
                </c:pt>
                <c:pt idx="8790">
                  <c:v>11.165489986075434</c:v>
                </c:pt>
                <c:pt idx="8791">
                  <c:v>11.165489986075434</c:v>
                </c:pt>
                <c:pt idx="8792">
                  <c:v>11.165489986075434</c:v>
                </c:pt>
                <c:pt idx="8793">
                  <c:v>11.165489986075434</c:v>
                </c:pt>
                <c:pt idx="8794">
                  <c:v>11.165489986075434</c:v>
                </c:pt>
                <c:pt idx="8795">
                  <c:v>11.165489986075434</c:v>
                </c:pt>
                <c:pt idx="8796">
                  <c:v>11.165489986075434</c:v>
                </c:pt>
                <c:pt idx="8797">
                  <c:v>11.165489986075434</c:v>
                </c:pt>
                <c:pt idx="8798">
                  <c:v>11.165489986075434</c:v>
                </c:pt>
                <c:pt idx="8799">
                  <c:v>11.165489986075434</c:v>
                </c:pt>
                <c:pt idx="8800">
                  <c:v>11.165489986075434</c:v>
                </c:pt>
                <c:pt idx="8801">
                  <c:v>11.165489986075434</c:v>
                </c:pt>
                <c:pt idx="8802">
                  <c:v>11.165489986075434</c:v>
                </c:pt>
                <c:pt idx="8803">
                  <c:v>11.165489986075434</c:v>
                </c:pt>
                <c:pt idx="8804">
                  <c:v>11.165489986075434</c:v>
                </c:pt>
                <c:pt idx="8805">
                  <c:v>11.165489986075434</c:v>
                </c:pt>
                <c:pt idx="8806">
                  <c:v>11.165489986075434</c:v>
                </c:pt>
                <c:pt idx="8807">
                  <c:v>11.165489986075434</c:v>
                </c:pt>
                <c:pt idx="8808">
                  <c:v>11.165489986075434</c:v>
                </c:pt>
                <c:pt idx="8809">
                  <c:v>11.165489986075434</c:v>
                </c:pt>
                <c:pt idx="8810">
                  <c:v>11.165489986075434</c:v>
                </c:pt>
                <c:pt idx="8811">
                  <c:v>11.165489986075434</c:v>
                </c:pt>
                <c:pt idx="8812">
                  <c:v>11.165489986075434</c:v>
                </c:pt>
                <c:pt idx="8813">
                  <c:v>11.165489986075434</c:v>
                </c:pt>
                <c:pt idx="8814">
                  <c:v>11.165489986075434</c:v>
                </c:pt>
                <c:pt idx="8815">
                  <c:v>11.165489986075434</c:v>
                </c:pt>
                <c:pt idx="8816">
                  <c:v>11.165489986075434</c:v>
                </c:pt>
                <c:pt idx="8817">
                  <c:v>11.165489986075434</c:v>
                </c:pt>
                <c:pt idx="8818">
                  <c:v>11.165489986075434</c:v>
                </c:pt>
                <c:pt idx="8819">
                  <c:v>11.165489986075434</c:v>
                </c:pt>
                <c:pt idx="8820">
                  <c:v>11.165489986075434</c:v>
                </c:pt>
                <c:pt idx="8821">
                  <c:v>11.165489986075434</c:v>
                </c:pt>
                <c:pt idx="8822">
                  <c:v>11.165489986075434</c:v>
                </c:pt>
                <c:pt idx="8823">
                  <c:v>11.165489986075434</c:v>
                </c:pt>
                <c:pt idx="8824">
                  <c:v>11.165489986075434</c:v>
                </c:pt>
                <c:pt idx="8825">
                  <c:v>11.165489986075434</c:v>
                </c:pt>
                <c:pt idx="8826">
                  <c:v>11.165489986075434</c:v>
                </c:pt>
                <c:pt idx="8827">
                  <c:v>11.165489986075434</c:v>
                </c:pt>
                <c:pt idx="8828">
                  <c:v>11.165489986075434</c:v>
                </c:pt>
                <c:pt idx="8829">
                  <c:v>11.165489986075434</c:v>
                </c:pt>
                <c:pt idx="8830">
                  <c:v>11.165489986075434</c:v>
                </c:pt>
                <c:pt idx="8831">
                  <c:v>11.165489986075434</c:v>
                </c:pt>
                <c:pt idx="8832">
                  <c:v>11.165489986075434</c:v>
                </c:pt>
                <c:pt idx="8833">
                  <c:v>11.165489986075434</c:v>
                </c:pt>
                <c:pt idx="8834">
                  <c:v>11.165489986075434</c:v>
                </c:pt>
                <c:pt idx="8835">
                  <c:v>11.165489986075434</c:v>
                </c:pt>
                <c:pt idx="8836">
                  <c:v>11.165489986075434</c:v>
                </c:pt>
                <c:pt idx="8837">
                  <c:v>11.165489986075434</c:v>
                </c:pt>
                <c:pt idx="8838">
                  <c:v>11.165489986075434</c:v>
                </c:pt>
                <c:pt idx="8839">
                  <c:v>11.165489986075434</c:v>
                </c:pt>
                <c:pt idx="8840">
                  <c:v>11.165489986075434</c:v>
                </c:pt>
                <c:pt idx="8841">
                  <c:v>11.165489986075434</c:v>
                </c:pt>
                <c:pt idx="8842">
                  <c:v>11.165489986075434</c:v>
                </c:pt>
                <c:pt idx="8843">
                  <c:v>11.165489986075434</c:v>
                </c:pt>
                <c:pt idx="8844">
                  <c:v>11.165489986075434</c:v>
                </c:pt>
                <c:pt idx="8845">
                  <c:v>11.165489986075434</c:v>
                </c:pt>
                <c:pt idx="8846">
                  <c:v>11.165489986075434</c:v>
                </c:pt>
                <c:pt idx="8847">
                  <c:v>11.165489986075434</c:v>
                </c:pt>
                <c:pt idx="8848">
                  <c:v>11.165489986075434</c:v>
                </c:pt>
                <c:pt idx="8849">
                  <c:v>11.165489986075434</c:v>
                </c:pt>
                <c:pt idx="8850">
                  <c:v>11.165489986075434</c:v>
                </c:pt>
                <c:pt idx="8851">
                  <c:v>11.165489986075434</c:v>
                </c:pt>
                <c:pt idx="8852">
                  <c:v>11.165489986075434</c:v>
                </c:pt>
                <c:pt idx="8853">
                  <c:v>11.165489986075434</c:v>
                </c:pt>
                <c:pt idx="8854">
                  <c:v>11.165489986075434</c:v>
                </c:pt>
                <c:pt idx="8855">
                  <c:v>11.165489986075434</c:v>
                </c:pt>
                <c:pt idx="8856">
                  <c:v>11.165489986075434</c:v>
                </c:pt>
                <c:pt idx="8857">
                  <c:v>11.165489986075434</c:v>
                </c:pt>
                <c:pt idx="8858">
                  <c:v>11.165489986075434</c:v>
                </c:pt>
                <c:pt idx="8859">
                  <c:v>11.165489986075434</c:v>
                </c:pt>
                <c:pt idx="8860">
                  <c:v>11.165489986075434</c:v>
                </c:pt>
                <c:pt idx="8861">
                  <c:v>11.165489986075434</c:v>
                </c:pt>
                <c:pt idx="8862">
                  <c:v>11.165489986075434</c:v>
                </c:pt>
                <c:pt idx="8863">
                  <c:v>11.165489986075434</c:v>
                </c:pt>
                <c:pt idx="8864">
                  <c:v>11.165489986075434</c:v>
                </c:pt>
                <c:pt idx="8865">
                  <c:v>11.165489986075434</c:v>
                </c:pt>
                <c:pt idx="8866">
                  <c:v>11.165489986075434</c:v>
                </c:pt>
                <c:pt idx="8867">
                  <c:v>11.165489986075434</c:v>
                </c:pt>
                <c:pt idx="8868">
                  <c:v>11.165489986075434</c:v>
                </c:pt>
                <c:pt idx="8869">
                  <c:v>11.165489986075434</c:v>
                </c:pt>
                <c:pt idx="8870">
                  <c:v>11.165489986075434</c:v>
                </c:pt>
                <c:pt idx="8871">
                  <c:v>11.165489986075434</c:v>
                </c:pt>
                <c:pt idx="8872">
                  <c:v>11.165489986075434</c:v>
                </c:pt>
                <c:pt idx="8873">
                  <c:v>11.165489986075434</c:v>
                </c:pt>
                <c:pt idx="8874">
                  <c:v>11.165489986075434</c:v>
                </c:pt>
                <c:pt idx="8875">
                  <c:v>11.165489986075434</c:v>
                </c:pt>
                <c:pt idx="8876">
                  <c:v>11.165489986075434</c:v>
                </c:pt>
                <c:pt idx="8877">
                  <c:v>11.165489986075434</c:v>
                </c:pt>
                <c:pt idx="8878">
                  <c:v>11.165489986075434</c:v>
                </c:pt>
                <c:pt idx="8879">
                  <c:v>11.165489986075434</c:v>
                </c:pt>
                <c:pt idx="8880">
                  <c:v>11.165489986075434</c:v>
                </c:pt>
                <c:pt idx="8881">
                  <c:v>11.165489986075434</c:v>
                </c:pt>
                <c:pt idx="8882">
                  <c:v>11.165489986075434</c:v>
                </c:pt>
                <c:pt idx="8883">
                  <c:v>11.165489986075434</c:v>
                </c:pt>
                <c:pt idx="8884">
                  <c:v>11.165489986075434</c:v>
                </c:pt>
                <c:pt idx="8885">
                  <c:v>11.165489986075434</c:v>
                </c:pt>
                <c:pt idx="8886">
                  <c:v>11.165489986075434</c:v>
                </c:pt>
                <c:pt idx="8887">
                  <c:v>11.165489986075434</c:v>
                </c:pt>
                <c:pt idx="8888">
                  <c:v>11.165489986075434</c:v>
                </c:pt>
                <c:pt idx="8889">
                  <c:v>11.165489986075434</c:v>
                </c:pt>
                <c:pt idx="8890">
                  <c:v>11.165489986075434</c:v>
                </c:pt>
                <c:pt idx="8891">
                  <c:v>11.165489986075434</c:v>
                </c:pt>
                <c:pt idx="8892">
                  <c:v>11.165489986075434</c:v>
                </c:pt>
                <c:pt idx="8893">
                  <c:v>11.165489986075434</c:v>
                </c:pt>
                <c:pt idx="8894">
                  <c:v>11.165489986075434</c:v>
                </c:pt>
                <c:pt idx="8895">
                  <c:v>11.165489986075434</c:v>
                </c:pt>
                <c:pt idx="8896">
                  <c:v>11.165489986075434</c:v>
                </c:pt>
                <c:pt idx="8897">
                  <c:v>11.165489986075434</c:v>
                </c:pt>
                <c:pt idx="8898">
                  <c:v>11.165489986075434</c:v>
                </c:pt>
                <c:pt idx="8899">
                  <c:v>11.165489986075434</c:v>
                </c:pt>
                <c:pt idx="8900">
                  <c:v>11.165489986075434</c:v>
                </c:pt>
                <c:pt idx="8901">
                  <c:v>11.165489986075434</c:v>
                </c:pt>
                <c:pt idx="8902">
                  <c:v>11.165489986075434</c:v>
                </c:pt>
                <c:pt idx="8903">
                  <c:v>11.165489986075434</c:v>
                </c:pt>
                <c:pt idx="8904">
                  <c:v>11.165489986075434</c:v>
                </c:pt>
                <c:pt idx="8905">
                  <c:v>11.165489986075434</c:v>
                </c:pt>
                <c:pt idx="8906">
                  <c:v>11.165489986075434</c:v>
                </c:pt>
                <c:pt idx="8907">
                  <c:v>11.165489986075434</c:v>
                </c:pt>
                <c:pt idx="8908">
                  <c:v>11.165489986075434</c:v>
                </c:pt>
                <c:pt idx="8909">
                  <c:v>11.165489986075434</c:v>
                </c:pt>
                <c:pt idx="8910">
                  <c:v>11.165489986075434</c:v>
                </c:pt>
                <c:pt idx="8911">
                  <c:v>11.165489986075434</c:v>
                </c:pt>
                <c:pt idx="8912">
                  <c:v>11.165489986075434</c:v>
                </c:pt>
                <c:pt idx="8913">
                  <c:v>11.165489986075434</c:v>
                </c:pt>
                <c:pt idx="8914">
                  <c:v>11.165489986075434</c:v>
                </c:pt>
                <c:pt idx="8915">
                  <c:v>11.165489986075434</c:v>
                </c:pt>
                <c:pt idx="8916">
                  <c:v>11.165489986075434</c:v>
                </c:pt>
                <c:pt idx="8917">
                  <c:v>11.165489986075434</c:v>
                </c:pt>
                <c:pt idx="8918">
                  <c:v>11.165489986075434</c:v>
                </c:pt>
                <c:pt idx="8919">
                  <c:v>11.165489986075434</c:v>
                </c:pt>
                <c:pt idx="8920">
                  <c:v>11.165489986075434</c:v>
                </c:pt>
                <c:pt idx="8921">
                  <c:v>11.165489986075434</c:v>
                </c:pt>
                <c:pt idx="8922">
                  <c:v>11.165489986075434</c:v>
                </c:pt>
                <c:pt idx="8923">
                  <c:v>11.165489986075434</c:v>
                </c:pt>
                <c:pt idx="8924">
                  <c:v>11.165489986075434</c:v>
                </c:pt>
                <c:pt idx="8925">
                  <c:v>11.165489986075434</c:v>
                </c:pt>
                <c:pt idx="8926">
                  <c:v>11.165489986075434</c:v>
                </c:pt>
                <c:pt idx="8927">
                  <c:v>11.165489986075434</c:v>
                </c:pt>
                <c:pt idx="8928">
                  <c:v>11.165489986075434</c:v>
                </c:pt>
                <c:pt idx="8929">
                  <c:v>11.165489986075434</c:v>
                </c:pt>
                <c:pt idx="8930">
                  <c:v>11.165489986075434</c:v>
                </c:pt>
                <c:pt idx="8931">
                  <c:v>11.165489986075434</c:v>
                </c:pt>
                <c:pt idx="8932">
                  <c:v>11.165489986075434</c:v>
                </c:pt>
                <c:pt idx="8933">
                  <c:v>11.165489986075434</c:v>
                </c:pt>
                <c:pt idx="8934">
                  <c:v>11.165489986075434</c:v>
                </c:pt>
                <c:pt idx="8935">
                  <c:v>11.165489986075434</c:v>
                </c:pt>
                <c:pt idx="8936">
                  <c:v>11.165489986075434</c:v>
                </c:pt>
                <c:pt idx="8937">
                  <c:v>11.165489986075434</c:v>
                </c:pt>
                <c:pt idx="8938">
                  <c:v>11.165489986075434</c:v>
                </c:pt>
                <c:pt idx="8939">
                  <c:v>11.165489986075434</c:v>
                </c:pt>
                <c:pt idx="8940">
                  <c:v>11.165489986075434</c:v>
                </c:pt>
                <c:pt idx="8941">
                  <c:v>11.165489986075434</c:v>
                </c:pt>
                <c:pt idx="8942">
                  <c:v>11.165489986075434</c:v>
                </c:pt>
                <c:pt idx="8943">
                  <c:v>11.165489986075434</c:v>
                </c:pt>
                <c:pt idx="8944">
                  <c:v>11.165489986075434</c:v>
                </c:pt>
                <c:pt idx="8945">
                  <c:v>11.165489986075434</c:v>
                </c:pt>
                <c:pt idx="8946">
                  <c:v>11.165489986075434</c:v>
                </c:pt>
                <c:pt idx="8947">
                  <c:v>11.165489986075434</c:v>
                </c:pt>
                <c:pt idx="8948">
                  <c:v>11.165489986075434</c:v>
                </c:pt>
                <c:pt idx="8949">
                  <c:v>11.165489986075434</c:v>
                </c:pt>
                <c:pt idx="8950">
                  <c:v>11.165489986075434</c:v>
                </c:pt>
                <c:pt idx="8951">
                  <c:v>11.165489986075434</c:v>
                </c:pt>
                <c:pt idx="8952">
                  <c:v>11.165489986075434</c:v>
                </c:pt>
                <c:pt idx="8953">
                  <c:v>11.165489986075434</c:v>
                </c:pt>
                <c:pt idx="8954">
                  <c:v>11.165489986075434</c:v>
                </c:pt>
                <c:pt idx="8955">
                  <c:v>11.165489986075434</c:v>
                </c:pt>
                <c:pt idx="8956">
                  <c:v>11.165489986075434</c:v>
                </c:pt>
                <c:pt idx="8957">
                  <c:v>11.165489986075434</c:v>
                </c:pt>
                <c:pt idx="8958">
                  <c:v>11.165489986075434</c:v>
                </c:pt>
                <c:pt idx="8959">
                  <c:v>11.165489986075434</c:v>
                </c:pt>
                <c:pt idx="8960">
                  <c:v>11.165489986075434</c:v>
                </c:pt>
                <c:pt idx="8961">
                  <c:v>11.165489986075434</c:v>
                </c:pt>
                <c:pt idx="8962">
                  <c:v>11.165489986075434</c:v>
                </c:pt>
                <c:pt idx="8963">
                  <c:v>11.165489986075434</c:v>
                </c:pt>
                <c:pt idx="8964">
                  <c:v>11.165489986075434</c:v>
                </c:pt>
                <c:pt idx="8965">
                  <c:v>11.165489986075434</c:v>
                </c:pt>
                <c:pt idx="8966">
                  <c:v>11.165489986075434</c:v>
                </c:pt>
                <c:pt idx="8967">
                  <c:v>11.165489986075434</c:v>
                </c:pt>
                <c:pt idx="8968">
                  <c:v>11.165489986075434</c:v>
                </c:pt>
                <c:pt idx="8969">
                  <c:v>11.165489986075434</c:v>
                </c:pt>
                <c:pt idx="8970">
                  <c:v>11.165489986075434</c:v>
                </c:pt>
                <c:pt idx="8971">
                  <c:v>11.165489986075434</c:v>
                </c:pt>
                <c:pt idx="8972">
                  <c:v>11.165489986075434</c:v>
                </c:pt>
                <c:pt idx="8973">
                  <c:v>11.165489986075434</c:v>
                </c:pt>
                <c:pt idx="8974">
                  <c:v>11.165489986075434</c:v>
                </c:pt>
                <c:pt idx="8975">
                  <c:v>11.165489986075434</c:v>
                </c:pt>
                <c:pt idx="8976">
                  <c:v>11.165489986075434</c:v>
                </c:pt>
                <c:pt idx="8977">
                  <c:v>11.165489986075434</c:v>
                </c:pt>
                <c:pt idx="8978">
                  <c:v>11.165489986075434</c:v>
                </c:pt>
                <c:pt idx="8979">
                  <c:v>11.165489986075434</c:v>
                </c:pt>
                <c:pt idx="8980">
                  <c:v>11.165489986075434</c:v>
                </c:pt>
                <c:pt idx="8981">
                  <c:v>11.165489986075434</c:v>
                </c:pt>
                <c:pt idx="8982">
                  <c:v>11.165489986075434</c:v>
                </c:pt>
                <c:pt idx="8983">
                  <c:v>11.165489986075434</c:v>
                </c:pt>
                <c:pt idx="8984">
                  <c:v>11.165489986075434</c:v>
                </c:pt>
                <c:pt idx="8985">
                  <c:v>11.165489986075434</c:v>
                </c:pt>
                <c:pt idx="8986">
                  <c:v>11.165489986075434</c:v>
                </c:pt>
                <c:pt idx="8987">
                  <c:v>11.165489986075434</c:v>
                </c:pt>
                <c:pt idx="8988">
                  <c:v>11.165489986075434</c:v>
                </c:pt>
                <c:pt idx="8989">
                  <c:v>11.165489986075434</c:v>
                </c:pt>
                <c:pt idx="8990">
                  <c:v>11.165489986075434</c:v>
                </c:pt>
                <c:pt idx="8991">
                  <c:v>11.165489986075434</c:v>
                </c:pt>
                <c:pt idx="8992">
                  <c:v>11.165489986075434</c:v>
                </c:pt>
                <c:pt idx="8993">
                  <c:v>11.165489986075434</c:v>
                </c:pt>
                <c:pt idx="8994">
                  <c:v>11.165489986075434</c:v>
                </c:pt>
                <c:pt idx="8995">
                  <c:v>11.165489986075434</c:v>
                </c:pt>
                <c:pt idx="8996">
                  <c:v>11.165489986075434</c:v>
                </c:pt>
                <c:pt idx="8997">
                  <c:v>11.165489986075434</c:v>
                </c:pt>
                <c:pt idx="8998">
                  <c:v>11.165489986075434</c:v>
                </c:pt>
                <c:pt idx="8999">
                  <c:v>11.165489986075434</c:v>
                </c:pt>
                <c:pt idx="9000">
                  <c:v>11.165489986075434</c:v>
                </c:pt>
                <c:pt idx="9001">
                  <c:v>11.165489986075434</c:v>
                </c:pt>
                <c:pt idx="9002">
                  <c:v>11.165489986075434</c:v>
                </c:pt>
                <c:pt idx="9003">
                  <c:v>11.165489986075434</c:v>
                </c:pt>
                <c:pt idx="9004">
                  <c:v>11.165489986075434</c:v>
                </c:pt>
                <c:pt idx="9005">
                  <c:v>11.165489986075434</c:v>
                </c:pt>
                <c:pt idx="9006">
                  <c:v>11.165489986075434</c:v>
                </c:pt>
                <c:pt idx="9007">
                  <c:v>11.165489986075434</c:v>
                </c:pt>
                <c:pt idx="9008">
                  <c:v>11.165489986075434</c:v>
                </c:pt>
                <c:pt idx="9009">
                  <c:v>11.165489986075434</c:v>
                </c:pt>
                <c:pt idx="9010">
                  <c:v>11.165489986075434</c:v>
                </c:pt>
                <c:pt idx="9011">
                  <c:v>11.165489986075434</c:v>
                </c:pt>
                <c:pt idx="9012">
                  <c:v>11.165489986075434</c:v>
                </c:pt>
                <c:pt idx="9013">
                  <c:v>11.165489986075434</c:v>
                </c:pt>
                <c:pt idx="9014">
                  <c:v>11.165489986075434</c:v>
                </c:pt>
                <c:pt idx="9015">
                  <c:v>11.165489986075434</c:v>
                </c:pt>
                <c:pt idx="9016">
                  <c:v>11.165489986075434</c:v>
                </c:pt>
                <c:pt idx="9017">
                  <c:v>11.165489986075434</c:v>
                </c:pt>
                <c:pt idx="9018">
                  <c:v>11.165489986075434</c:v>
                </c:pt>
                <c:pt idx="9019">
                  <c:v>11.165489986075434</c:v>
                </c:pt>
                <c:pt idx="9020">
                  <c:v>11.165489986075434</c:v>
                </c:pt>
                <c:pt idx="9021">
                  <c:v>11.165489986075434</c:v>
                </c:pt>
                <c:pt idx="9022">
                  <c:v>11.165489986075434</c:v>
                </c:pt>
                <c:pt idx="9023">
                  <c:v>11.165489986075434</c:v>
                </c:pt>
                <c:pt idx="9024">
                  <c:v>11.165489986075434</c:v>
                </c:pt>
                <c:pt idx="9025">
                  <c:v>11.165489986075434</c:v>
                </c:pt>
                <c:pt idx="9026">
                  <c:v>11.165489986075434</c:v>
                </c:pt>
                <c:pt idx="9027">
                  <c:v>11.165489986075434</c:v>
                </c:pt>
                <c:pt idx="9028">
                  <c:v>11.165489986075434</c:v>
                </c:pt>
                <c:pt idx="9029">
                  <c:v>11.165489986075434</c:v>
                </c:pt>
                <c:pt idx="9030">
                  <c:v>11.165489986075434</c:v>
                </c:pt>
                <c:pt idx="9031">
                  <c:v>11.165489986075434</c:v>
                </c:pt>
                <c:pt idx="9032">
                  <c:v>11.165489986075434</c:v>
                </c:pt>
                <c:pt idx="9033">
                  <c:v>11.165489986075434</c:v>
                </c:pt>
                <c:pt idx="9034">
                  <c:v>11.165489986075434</c:v>
                </c:pt>
                <c:pt idx="9035">
                  <c:v>11.165489986075434</c:v>
                </c:pt>
                <c:pt idx="9036">
                  <c:v>11.165489986075434</c:v>
                </c:pt>
                <c:pt idx="9037">
                  <c:v>11.165489986075434</c:v>
                </c:pt>
                <c:pt idx="9038">
                  <c:v>11.165489986075434</c:v>
                </c:pt>
                <c:pt idx="9039">
                  <c:v>11.165489986075434</c:v>
                </c:pt>
                <c:pt idx="9040">
                  <c:v>11.165489986075434</c:v>
                </c:pt>
                <c:pt idx="9041">
                  <c:v>11.165489986075434</c:v>
                </c:pt>
                <c:pt idx="9042">
                  <c:v>11.165489986075434</c:v>
                </c:pt>
                <c:pt idx="9043">
                  <c:v>11.165489986075434</c:v>
                </c:pt>
                <c:pt idx="9044">
                  <c:v>11.165489986075434</c:v>
                </c:pt>
                <c:pt idx="9045">
                  <c:v>11.165489986075434</c:v>
                </c:pt>
                <c:pt idx="9046">
                  <c:v>11.165489986075434</c:v>
                </c:pt>
                <c:pt idx="9047">
                  <c:v>11.165489986075434</c:v>
                </c:pt>
                <c:pt idx="9048">
                  <c:v>11.165489986075434</c:v>
                </c:pt>
                <c:pt idx="9049">
                  <c:v>11.165489986075434</c:v>
                </c:pt>
                <c:pt idx="9050">
                  <c:v>11.165489986075434</c:v>
                </c:pt>
                <c:pt idx="9051">
                  <c:v>11.165489986075434</c:v>
                </c:pt>
                <c:pt idx="9052">
                  <c:v>11.165489986075434</c:v>
                </c:pt>
                <c:pt idx="9053">
                  <c:v>11.165489986075434</c:v>
                </c:pt>
                <c:pt idx="9054">
                  <c:v>11.165489986075434</c:v>
                </c:pt>
                <c:pt idx="9055">
                  <c:v>11.165489986075434</c:v>
                </c:pt>
                <c:pt idx="9056">
                  <c:v>11.165489986075434</c:v>
                </c:pt>
                <c:pt idx="9057">
                  <c:v>11.165489986075434</c:v>
                </c:pt>
                <c:pt idx="9058">
                  <c:v>11.165489986075434</c:v>
                </c:pt>
                <c:pt idx="9059">
                  <c:v>11.165489986075434</c:v>
                </c:pt>
                <c:pt idx="9060">
                  <c:v>11.165489986075434</c:v>
                </c:pt>
                <c:pt idx="9061">
                  <c:v>11.165489986075434</c:v>
                </c:pt>
                <c:pt idx="9062">
                  <c:v>11.165489986075434</c:v>
                </c:pt>
                <c:pt idx="9063">
                  <c:v>11.165489986075434</c:v>
                </c:pt>
                <c:pt idx="9064">
                  <c:v>11.165489986075434</c:v>
                </c:pt>
                <c:pt idx="9065">
                  <c:v>11.165489986075434</c:v>
                </c:pt>
                <c:pt idx="9066">
                  <c:v>11.165489986075434</c:v>
                </c:pt>
                <c:pt idx="9067">
                  <c:v>11.165489986075434</c:v>
                </c:pt>
                <c:pt idx="9068">
                  <c:v>11.165489986075434</c:v>
                </c:pt>
                <c:pt idx="9069">
                  <c:v>11.165489986075434</c:v>
                </c:pt>
                <c:pt idx="9070">
                  <c:v>11.165489986075434</c:v>
                </c:pt>
                <c:pt idx="9071">
                  <c:v>11.165489986075434</c:v>
                </c:pt>
                <c:pt idx="9072">
                  <c:v>11.165489986075434</c:v>
                </c:pt>
                <c:pt idx="9073">
                  <c:v>11.165489986075434</c:v>
                </c:pt>
                <c:pt idx="9074">
                  <c:v>11.165489986075434</c:v>
                </c:pt>
                <c:pt idx="9075">
                  <c:v>11.165489986075434</c:v>
                </c:pt>
                <c:pt idx="9076">
                  <c:v>11.165489986075434</c:v>
                </c:pt>
                <c:pt idx="9077">
                  <c:v>11.165489986075434</c:v>
                </c:pt>
                <c:pt idx="9078">
                  <c:v>11.165489986075434</c:v>
                </c:pt>
                <c:pt idx="9079">
                  <c:v>11.165489986075434</c:v>
                </c:pt>
                <c:pt idx="9080">
                  <c:v>11.165489986075434</c:v>
                </c:pt>
                <c:pt idx="9081">
                  <c:v>11.165489986075434</c:v>
                </c:pt>
                <c:pt idx="9082">
                  <c:v>11.165489986075434</c:v>
                </c:pt>
                <c:pt idx="9083">
                  <c:v>11.165489986075434</c:v>
                </c:pt>
                <c:pt idx="9084">
                  <c:v>11.165489986075434</c:v>
                </c:pt>
                <c:pt idx="9085">
                  <c:v>11.165489986075434</c:v>
                </c:pt>
                <c:pt idx="9086">
                  <c:v>11.165489986075434</c:v>
                </c:pt>
                <c:pt idx="9087">
                  <c:v>11.165489986075434</c:v>
                </c:pt>
                <c:pt idx="9088">
                  <c:v>11.165489986075434</c:v>
                </c:pt>
                <c:pt idx="9089">
                  <c:v>11.165489986075434</c:v>
                </c:pt>
                <c:pt idx="9090">
                  <c:v>11.165489986075434</c:v>
                </c:pt>
                <c:pt idx="9091">
                  <c:v>11.165489986075434</c:v>
                </c:pt>
                <c:pt idx="9092">
                  <c:v>11.165489986075434</c:v>
                </c:pt>
                <c:pt idx="9093">
                  <c:v>11.165489986075434</c:v>
                </c:pt>
                <c:pt idx="9094">
                  <c:v>11.165489986075434</c:v>
                </c:pt>
                <c:pt idx="9095">
                  <c:v>11.165489986075434</c:v>
                </c:pt>
                <c:pt idx="9096">
                  <c:v>11.165489986075434</c:v>
                </c:pt>
                <c:pt idx="9097">
                  <c:v>11.165489986075434</c:v>
                </c:pt>
                <c:pt idx="9098">
                  <c:v>11.165489986075434</c:v>
                </c:pt>
                <c:pt idx="9099">
                  <c:v>11.165489986075434</c:v>
                </c:pt>
                <c:pt idx="9100">
                  <c:v>11.165489986075434</c:v>
                </c:pt>
                <c:pt idx="9101">
                  <c:v>11.165489986075434</c:v>
                </c:pt>
                <c:pt idx="9102">
                  <c:v>11.165489986075434</c:v>
                </c:pt>
                <c:pt idx="9103">
                  <c:v>11.165489986075434</c:v>
                </c:pt>
                <c:pt idx="9104">
                  <c:v>11.165489986075434</c:v>
                </c:pt>
                <c:pt idx="9105">
                  <c:v>11.165489986075434</c:v>
                </c:pt>
                <c:pt idx="9106">
                  <c:v>11.165489986075434</c:v>
                </c:pt>
                <c:pt idx="9107">
                  <c:v>11.165489986075434</c:v>
                </c:pt>
                <c:pt idx="9108">
                  <c:v>11.165489986075434</c:v>
                </c:pt>
                <c:pt idx="9109">
                  <c:v>11.165489986075434</c:v>
                </c:pt>
                <c:pt idx="9110">
                  <c:v>11.165489986075434</c:v>
                </c:pt>
                <c:pt idx="9111">
                  <c:v>11.165489986075434</c:v>
                </c:pt>
                <c:pt idx="9112">
                  <c:v>11.165489986075434</c:v>
                </c:pt>
                <c:pt idx="9113">
                  <c:v>11.165489986075434</c:v>
                </c:pt>
                <c:pt idx="9114">
                  <c:v>11.165489986075434</c:v>
                </c:pt>
                <c:pt idx="9115">
                  <c:v>11.165489986075434</c:v>
                </c:pt>
                <c:pt idx="9116">
                  <c:v>11.165489986075434</c:v>
                </c:pt>
                <c:pt idx="9117">
                  <c:v>11.165489986075434</c:v>
                </c:pt>
                <c:pt idx="9118">
                  <c:v>11.165489986075434</c:v>
                </c:pt>
                <c:pt idx="9119">
                  <c:v>11.165489986075434</c:v>
                </c:pt>
                <c:pt idx="9120">
                  <c:v>11.165489986075434</c:v>
                </c:pt>
                <c:pt idx="9121">
                  <c:v>11.165489986075434</c:v>
                </c:pt>
                <c:pt idx="9122">
                  <c:v>11.165489986075434</c:v>
                </c:pt>
                <c:pt idx="9123">
                  <c:v>11.165489986075434</c:v>
                </c:pt>
                <c:pt idx="9124">
                  <c:v>11.165489986075434</c:v>
                </c:pt>
                <c:pt idx="9125">
                  <c:v>11.165489986075434</c:v>
                </c:pt>
                <c:pt idx="9126">
                  <c:v>11.165489986075434</c:v>
                </c:pt>
                <c:pt idx="9127">
                  <c:v>11.165489986075434</c:v>
                </c:pt>
                <c:pt idx="9128">
                  <c:v>11.165489986075434</c:v>
                </c:pt>
                <c:pt idx="9129">
                  <c:v>11.165489986075434</c:v>
                </c:pt>
                <c:pt idx="9130">
                  <c:v>11.165489986075434</c:v>
                </c:pt>
                <c:pt idx="9131">
                  <c:v>11.165489986075434</c:v>
                </c:pt>
                <c:pt idx="9132">
                  <c:v>11.165489986075434</c:v>
                </c:pt>
                <c:pt idx="9133">
                  <c:v>11.165489986075434</c:v>
                </c:pt>
                <c:pt idx="9134">
                  <c:v>11.165489986075434</c:v>
                </c:pt>
                <c:pt idx="9135">
                  <c:v>11.165489986075434</c:v>
                </c:pt>
                <c:pt idx="9136">
                  <c:v>11.165489986075434</c:v>
                </c:pt>
                <c:pt idx="9137">
                  <c:v>11.165489986075434</c:v>
                </c:pt>
                <c:pt idx="9138">
                  <c:v>11.165489986075434</c:v>
                </c:pt>
                <c:pt idx="9139">
                  <c:v>11.165489986075434</c:v>
                </c:pt>
                <c:pt idx="9140">
                  <c:v>11.165489986075434</c:v>
                </c:pt>
                <c:pt idx="9141">
                  <c:v>11.165489986075434</c:v>
                </c:pt>
                <c:pt idx="9142">
                  <c:v>11.165489986075434</c:v>
                </c:pt>
                <c:pt idx="9143">
                  <c:v>11.165489986075434</c:v>
                </c:pt>
                <c:pt idx="9144">
                  <c:v>11.165489986075434</c:v>
                </c:pt>
                <c:pt idx="9145">
                  <c:v>11.165489986075434</c:v>
                </c:pt>
                <c:pt idx="9146">
                  <c:v>11.165489986075434</c:v>
                </c:pt>
                <c:pt idx="9147">
                  <c:v>11.165489986075434</c:v>
                </c:pt>
                <c:pt idx="9148">
                  <c:v>11.165489986075434</c:v>
                </c:pt>
                <c:pt idx="9149">
                  <c:v>11.165489986075434</c:v>
                </c:pt>
                <c:pt idx="9150">
                  <c:v>11.165489986075434</c:v>
                </c:pt>
                <c:pt idx="9151">
                  <c:v>11.165489986075434</c:v>
                </c:pt>
                <c:pt idx="9152">
                  <c:v>11.165489986075434</c:v>
                </c:pt>
                <c:pt idx="9153">
                  <c:v>11.165489986075434</c:v>
                </c:pt>
                <c:pt idx="9154">
                  <c:v>11.165489986075434</c:v>
                </c:pt>
                <c:pt idx="9155">
                  <c:v>11.165489986075434</c:v>
                </c:pt>
                <c:pt idx="9156">
                  <c:v>11.165489986075434</c:v>
                </c:pt>
                <c:pt idx="9157">
                  <c:v>11.165489986075434</c:v>
                </c:pt>
                <c:pt idx="9158">
                  <c:v>11.165489986075434</c:v>
                </c:pt>
                <c:pt idx="9159">
                  <c:v>11.165489986075434</c:v>
                </c:pt>
                <c:pt idx="9160">
                  <c:v>11.165489986075434</c:v>
                </c:pt>
                <c:pt idx="9161">
                  <c:v>11.165489986075434</c:v>
                </c:pt>
                <c:pt idx="9162">
                  <c:v>11.165489986075434</c:v>
                </c:pt>
                <c:pt idx="9163">
                  <c:v>11.165489986075434</c:v>
                </c:pt>
                <c:pt idx="9164">
                  <c:v>11.165489986075434</c:v>
                </c:pt>
                <c:pt idx="9165">
                  <c:v>11.165489986075434</c:v>
                </c:pt>
                <c:pt idx="9166">
                  <c:v>11.165489986075434</c:v>
                </c:pt>
                <c:pt idx="9167">
                  <c:v>11.165489986075434</c:v>
                </c:pt>
                <c:pt idx="9168">
                  <c:v>11.165489986075434</c:v>
                </c:pt>
                <c:pt idx="9169">
                  <c:v>11.165489986075434</c:v>
                </c:pt>
                <c:pt idx="9170">
                  <c:v>11.165489986075434</c:v>
                </c:pt>
                <c:pt idx="9171">
                  <c:v>11.165489986075434</c:v>
                </c:pt>
                <c:pt idx="9172">
                  <c:v>11.165489986075434</c:v>
                </c:pt>
                <c:pt idx="9173">
                  <c:v>11.165489986075434</c:v>
                </c:pt>
                <c:pt idx="9174">
                  <c:v>11.165489986075434</c:v>
                </c:pt>
                <c:pt idx="9175">
                  <c:v>11.165489986075434</c:v>
                </c:pt>
                <c:pt idx="9176">
                  <c:v>11.165489986075434</c:v>
                </c:pt>
                <c:pt idx="9177">
                  <c:v>11.165489986075434</c:v>
                </c:pt>
                <c:pt idx="9178">
                  <c:v>11.165489986075434</c:v>
                </c:pt>
                <c:pt idx="9179">
                  <c:v>11.165489986075434</c:v>
                </c:pt>
                <c:pt idx="9180">
                  <c:v>11.165489986075434</c:v>
                </c:pt>
                <c:pt idx="9181">
                  <c:v>11.165489986075434</c:v>
                </c:pt>
                <c:pt idx="9182">
                  <c:v>11.165489986075434</c:v>
                </c:pt>
                <c:pt idx="9183">
                  <c:v>11.165489986075434</c:v>
                </c:pt>
                <c:pt idx="9184">
                  <c:v>11.165489986075434</c:v>
                </c:pt>
                <c:pt idx="9185">
                  <c:v>11.165489986075434</c:v>
                </c:pt>
                <c:pt idx="9186">
                  <c:v>11.165489986075434</c:v>
                </c:pt>
                <c:pt idx="9187">
                  <c:v>11.165489986075434</c:v>
                </c:pt>
                <c:pt idx="9188">
                  <c:v>11.165489986075434</c:v>
                </c:pt>
                <c:pt idx="9189">
                  <c:v>11.165489986075434</c:v>
                </c:pt>
                <c:pt idx="9190">
                  <c:v>11.165489986075434</c:v>
                </c:pt>
                <c:pt idx="9191">
                  <c:v>11.165489986075434</c:v>
                </c:pt>
                <c:pt idx="9192">
                  <c:v>11.165489986075434</c:v>
                </c:pt>
                <c:pt idx="9193">
                  <c:v>11.165489986075434</c:v>
                </c:pt>
                <c:pt idx="9194">
                  <c:v>11.165489986075434</c:v>
                </c:pt>
                <c:pt idx="9195">
                  <c:v>11.165489986075434</c:v>
                </c:pt>
                <c:pt idx="9196">
                  <c:v>11.165489986075434</c:v>
                </c:pt>
                <c:pt idx="9197">
                  <c:v>11.165489986075434</c:v>
                </c:pt>
                <c:pt idx="9198">
                  <c:v>11.165489986075434</c:v>
                </c:pt>
                <c:pt idx="9199">
                  <c:v>11.165489986075434</c:v>
                </c:pt>
                <c:pt idx="9200">
                  <c:v>11.165489986075434</c:v>
                </c:pt>
                <c:pt idx="9201">
                  <c:v>11.165489986075434</c:v>
                </c:pt>
                <c:pt idx="9202">
                  <c:v>11.165489986075434</c:v>
                </c:pt>
                <c:pt idx="9203">
                  <c:v>11.165489986075434</c:v>
                </c:pt>
                <c:pt idx="9204">
                  <c:v>11.165489986075434</c:v>
                </c:pt>
                <c:pt idx="9205">
                  <c:v>11.165489986075434</c:v>
                </c:pt>
                <c:pt idx="9206">
                  <c:v>11.165489986075434</c:v>
                </c:pt>
                <c:pt idx="9207">
                  <c:v>11.165489986075434</c:v>
                </c:pt>
                <c:pt idx="9208">
                  <c:v>11.165489986075434</c:v>
                </c:pt>
                <c:pt idx="9209">
                  <c:v>11.165489986075434</c:v>
                </c:pt>
                <c:pt idx="9210">
                  <c:v>11.165489986075434</c:v>
                </c:pt>
                <c:pt idx="9211">
                  <c:v>11.165489986075434</c:v>
                </c:pt>
                <c:pt idx="9212">
                  <c:v>11.165489986075434</c:v>
                </c:pt>
                <c:pt idx="9213">
                  <c:v>11.165489986075434</c:v>
                </c:pt>
                <c:pt idx="9214">
                  <c:v>11.165489986075434</c:v>
                </c:pt>
                <c:pt idx="9215">
                  <c:v>11.165489986075434</c:v>
                </c:pt>
                <c:pt idx="9216">
                  <c:v>11.165489986075434</c:v>
                </c:pt>
                <c:pt idx="9217">
                  <c:v>11.165489986075434</c:v>
                </c:pt>
                <c:pt idx="9218">
                  <c:v>11.165489986075434</c:v>
                </c:pt>
                <c:pt idx="9219">
                  <c:v>11.165489986075434</c:v>
                </c:pt>
                <c:pt idx="9220">
                  <c:v>11.165489986075434</c:v>
                </c:pt>
                <c:pt idx="9221">
                  <c:v>11.165489986075434</c:v>
                </c:pt>
                <c:pt idx="9222">
                  <c:v>11.165489986075434</c:v>
                </c:pt>
                <c:pt idx="9223">
                  <c:v>11.165489986075434</c:v>
                </c:pt>
                <c:pt idx="9224">
                  <c:v>11.165489986075434</c:v>
                </c:pt>
                <c:pt idx="9225">
                  <c:v>11.165489986075434</c:v>
                </c:pt>
                <c:pt idx="9226">
                  <c:v>11.165489986075434</c:v>
                </c:pt>
                <c:pt idx="9227">
                  <c:v>11.165489986075434</c:v>
                </c:pt>
                <c:pt idx="9228">
                  <c:v>11.165489986075434</c:v>
                </c:pt>
                <c:pt idx="9229">
                  <c:v>11.165489986075434</c:v>
                </c:pt>
                <c:pt idx="9230">
                  <c:v>11.165489986075434</c:v>
                </c:pt>
                <c:pt idx="9231">
                  <c:v>11.165489986075434</c:v>
                </c:pt>
                <c:pt idx="9232">
                  <c:v>11.165489986075434</c:v>
                </c:pt>
                <c:pt idx="9233">
                  <c:v>11.165489986075434</c:v>
                </c:pt>
                <c:pt idx="9234">
                  <c:v>11.165489986075434</c:v>
                </c:pt>
                <c:pt idx="9235">
                  <c:v>11.165489986075434</c:v>
                </c:pt>
                <c:pt idx="9236">
                  <c:v>11.165489986075434</c:v>
                </c:pt>
                <c:pt idx="9237">
                  <c:v>11.165489986075434</c:v>
                </c:pt>
                <c:pt idx="9238">
                  <c:v>11.165489986075434</c:v>
                </c:pt>
                <c:pt idx="9239">
                  <c:v>11.165489986075434</c:v>
                </c:pt>
                <c:pt idx="9240">
                  <c:v>11.165489986075434</c:v>
                </c:pt>
                <c:pt idx="9241">
                  <c:v>11.165489986075434</c:v>
                </c:pt>
                <c:pt idx="9242">
                  <c:v>11.165489986075434</c:v>
                </c:pt>
                <c:pt idx="9243">
                  <c:v>11.165489986075434</c:v>
                </c:pt>
                <c:pt idx="9244">
                  <c:v>11.165489986075434</c:v>
                </c:pt>
                <c:pt idx="9245">
                  <c:v>11.165489986075434</c:v>
                </c:pt>
                <c:pt idx="9246">
                  <c:v>11.165489986075434</c:v>
                </c:pt>
                <c:pt idx="9247">
                  <c:v>11.165489986075434</c:v>
                </c:pt>
                <c:pt idx="9248">
                  <c:v>11.165489986075434</c:v>
                </c:pt>
                <c:pt idx="9249">
                  <c:v>11.165489986075434</c:v>
                </c:pt>
                <c:pt idx="9250">
                  <c:v>11.165489986075434</c:v>
                </c:pt>
                <c:pt idx="9251">
                  <c:v>11.165489986075434</c:v>
                </c:pt>
                <c:pt idx="9252">
                  <c:v>11.165489986075434</c:v>
                </c:pt>
                <c:pt idx="9253">
                  <c:v>11.165489986075434</c:v>
                </c:pt>
                <c:pt idx="9254">
                  <c:v>11.165489986075434</c:v>
                </c:pt>
                <c:pt idx="9255">
                  <c:v>11.165489986075434</c:v>
                </c:pt>
                <c:pt idx="9256">
                  <c:v>11.165489986075434</c:v>
                </c:pt>
                <c:pt idx="9257">
                  <c:v>11.165489986075434</c:v>
                </c:pt>
                <c:pt idx="9258">
                  <c:v>11.165489986075434</c:v>
                </c:pt>
                <c:pt idx="9259">
                  <c:v>11.165489986075434</c:v>
                </c:pt>
                <c:pt idx="9260">
                  <c:v>11.165489986075434</c:v>
                </c:pt>
                <c:pt idx="9261">
                  <c:v>11.165489986075434</c:v>
                </c:pt>
                <c:pt idx="9262">
                  <c:v>11.165489986075434</c:v>
                </c:pt>
                <c:pt idx="9263">
                  <c:v>11.165489986075434</c:v>
                </c:pt>
                <c:pt idx="9264">
                  <c:v>11.165489986075434</c:v>
                </c:pt>
                <c:pt idx="9265">
                  <c:v>11.165489986075434</c:v>
                </c:pt>
                <c:pt idx="9266">
                  <c:v>11.165489986075434</c:v>
                </c:pt>
                <c:pt idx="9267">
                  <c:v>11.165489986075434</c:v>
                </c:pt>
                <c:pt idx="9268">
                  <c:v>11.165489986075434</c:v>
                </c:pt>
                <c:pt idx="9269">
                  <c:v>11.165489986075434</c:v>
                </c:pt>
                <c:pt idx="9270">
                  <c:v>11.165489986075434</c:v>
                </c:pt>
                <c:pt idx="9271">
                  <c:v>11.165489986075434</c:v>
                </c:pt>
                <c:pt idx="9272">
                  <c:v>11.165489986075434</c:v>
                </c:pt>
                <c:pt idx="9273">
                  <c:v>11.165489986075434</c:v>
                </c:pt>
                <c:pt idx="9274">
                  <c:v>11.165489986075434</c:v>
                </c:pt>
                <c:pt idx="9275">
                  <c:v>11.165489986075434</c:v>
                </c:pt>
                <c:pt idx="9276">
                  <c:v>11.165489986075434</c:v>
                </c:pt>
                <c:pt idx="9277">
                  <c:v>11.165489986075434</c:v>
                </c:pt>
                <c:pt idx="9278">
                  <c:v>11.165489986075434</c:v>
                </c:pt>
                <c:pt idx="9279">
                  <c:v>11.165489986075434</c:v>
                </c:pt>
                <c:pt idx="9280">
                  <c:v>11.165489986075434</c:v>
                </c:pt>
                <c:pt idx="9281">
                  <c:v>11.165489986075434</c:v>
                </c:pt>
                <c:pt idx="9282">
                  <c:v>11.165489986075434</c:v>
                </c:pt>
                <c:pt idx="9283">
                  <c:v>11.165489986075434</c:v>
                </c:pt>
                <c:pt idx="9284">
                  <c:v>11.165489986075434</c:v>
                </c:pt>
                <c:pt idx="9285">
                  <c:v>11.165489986075434</c:v>
                </c:pt>
                <c:pt idx="9286">
                  <c:v>11.165489986075434</c:v>
                </c:pt>
                <c:pt idx="9287">
                  <c:v>11.165489986075434</c:v>
                </c:pt>
                <c:pt idx="9288">
                  <c:v>11.165489986075434</c:v>
                </c:pt>
                <c:pt idx="9289">
                  <c:v>11.165489986075434</c:v>
                </c:pt>
                <c:pt idx="9290">
                  <c:v>11.165489986075434</c:v>
                </c:pt>
                <c:pt idx="9291">
                  <c:v>11.165489986075434</c:v>
                </c:pt>
                <c:pt idx="9292">
                  <c:v>11.165489986075434</c:v>
                </c:pt>
                <c:pt idx="9293">
                  <c:v>11.165489986075434</c:v>
                </c:pt>
                <c:pt idx="9294">
                  <c:v>11.165489986075434</c:v>
                </c:pt>
                <c:pt idx="9295">
                  <c:v>11.165489986075434</c:v>
                </c:pt>
                <c:pt idx="9296">
                  <c:v>11.165489986075434</c:v>
                </c:pt>
                <c:pt idx="9297">
                  <c:v>11.165489986075434</c:v>
                </c:pt>
                <c:pt idx="9298">
                  <c:v>11.165489986075434</c:v>
                </c:pt>
                <c:pt idx="9299">
                  <c:v>11.165489986075434</c:v>
                </c:pt>
                <c:pt idx="9300">
                  <c:v>11.165489986075434</c:v>
                </c:pt>
                <c:pt idx="9301">
                  <c:v>11.165489986075434</c:v>
                </c:pt>
                <c:pt idx="9302">
                  <c:v>11.165489986075434</c:v>
                </c:pt>
                <c:pt idx="9303">
                  <c:v>11.165489986075434</c:v>
                </c:pt>
                <c:pt idx="9304">
                  <c:v>11.165489986075434</c:v>
                </c:pt>
                <c:pt idx="9305">
                  <c:v>11.165489986075434</c:v>
                </c:pt>
                <c:pt idx="9306">
                  <c:v>11.165489986075434</c:v>
                </c:pt>
                <c:pt idx="9307">
                  <c:v>11.165489986075434</c:v>
                </c:pt>
                <c:pt idx="9308">
                  <c:v>11.165489986075434</c:v>
                </c:pt>
                <c:pt idx="9309">
                  <c:v>11.165489986075434</c:v>
                </c:pt>
                <c:pt idx="9310">
                  <c:v>11.165489986075434</c:v>
                </c:pt>
                <c:pt idx="9311">
                  <c:v>11.165489986075434</c:v>
                </c:pt>
                <c:pt idx="9312">
                  <c:v>11.165489986075434</c:v>
                </c:pt>
                <c:pt idx="9313">
                  <c:v>11.165489986075434</c:v>
                </c:pt>
                <c:pt idx="9314">
                  <c:v>11.165489986075434</c:v>
                </c:pt>
                <c:pt idx="9315">
                  <c:v>11.165489986075434</c:v>
                </c:pt>
                <c:pt idx="9316">
                  <c:v>11.165489986075434</c:v>
                </c:pt>
                <c:pt idx="9317">
                  <c:v>11.165489986075434</c:v>
                </c:pt>
                <c:pt idx="9318">
                  <c:v>11.165489986075434</c:v>
                </c:pt>
                <c:pt idx="9319">
                  <c:v>11.165489986075434</c:v>
                </c:pt>
                <c:pt idx="9320">
                  <c:v>11.165489986075434</c:v>
                </c:pt>
                <c:pt idx="9321">
                  <c:v>11.165489986075434</c:v>
                </c:pt>
                <c:pt idx="9322">
                  <c:v>11.165489986075434</c:v>
                </c:pt>
                <c:pt idx="9323">
                  <c:v>11.165489986075434</c:v>
                </c:pt>
                <c:pt idx="9324">
                  <c:v>11.165489986075434</c:v>
                </c:pt>
                <c:pt idx="9325">
                  <c:v>11.165489986075434</c:v>
                </c:pt>
                <c:pt idx="9326">
                  <c:v>11.165489986075434</c:v>
                </c:pt>
                <c:pt idx="9327">
                  <c:v>11.165489986075434</c:v>
                </c:pt>
                <c:pt idx="9328">
                  <c:v>11.165489986075434</c:v>
                </c:pt>
                <c:pt idx="9329">
                  <c:v>11.165489986075434</c:v>
                </c:pt>
                <c:pt idx="9330">
                  <c:v>11.165489986075434</c:v>
                </c:pt>
                <c:pt idx="9331">
                  <c:v>11.165489986075434</c:v>
                </c:pt>
                <c:pt idx="9332">
                  <c:v>11.165489986075434</c:v>
                </c:pt>
                <c:pt idx="9333">
                  <c:v>11.165489986075434</c:v>
                </c:pt>
                <c:pt idx="9334">
                  <c:v>11.165489986075434</c:v>
                </c:pt>
                <c:pt idx="9335">
                  <c:v>11.165489986075434</c:v>
                </c:pt>
                <c:pt idx="9336">
                  <c:v>11.165489986075434</c:v>
                </c:pt>
                <c:pt idx="9337">
                  <c:v>11.165489986075434</c:v>
                </c:pt>
                <c:pt idx="9338">
                  <c:v>11.165489986075434</c:v>
                </c:pt>
                <c:pt idx="9339">
                  <c:v>11.165489986075434</c:v>
                </c:pt>
                <c:pt idx="9340">
                  <c:v>11.165489986075434</c:v>
                </c:pt>
                <c:pt idx="9341">
                  <c:v>11.165489986075434</c:v>
                </c:pt>
                <c:pt idx="9342">
                  <c:v>11.165489986075434</c:v>
                </c:pt>
                <c:pt idx="9343">
                  <c:v>11.165489986075434</c:v>
                </c:pt>
                <c:pt idx="9344">
                  <c:v>11.165489986075434</c:v>
                </c:pt>
                <c:pt idx="9345">
                  <c:v>11.165489986075434</c:v>
                </c:pt>
                <c:pt idx="9346">
                  <c:v>11.165489986075434</c:v>
                </c:pt>
                <c:pt idx="9347">
                  <c:v>11.165489986075434</c:v>
                </c:pt>
                <c:pt idx="9348">
                  <c:v>11.165489986075434</c:v>
                </c:pt>
                <c:pt idx="9349">
                  <c:v>11.165489986075434</c:v>
                </c:pt>
                <c:pt idx="9350">
                  <c:v>11.165489986075434</c:v>
                </c:pt>
                <c:pt idx="9351">
                  <c:v>11.165489986075434</c:v>
                </c:pt>
                <c:pt idx="9352">
                  <c:v>11.165489986075434</c:v>
                </c:pt>
                <c:pt idx="9353">
                  <c:v>11.165489986075434</c:v>
                </c:pt>
                <c:pt idx="9354">
                  <c:v>11.165489986075434</c:v>
                </c:pt>
                <c:pt idx="9355">
                  <c:v>11.165489986075434</c:v>
                </c:pt>
                <c:pt idx="9356">
                  <c:v>11.165489986075434</c:v>
                </c:pt>
                <c:pt idx="9357">
                  <c:v>11.165489986075434</c:v>
                </c:pt>
                <c:pt idx="9358">
                  <c:v>11.165489986075434</c:v>
                </c:pt>
                <c:pt idx="9359">
                  <c:v>11.165489986075434</c:v>
                </c:pt>
                <c:pt idx="9360">
                  <c:v>11.165489986075434</c:v>
                </c:pt>
                <c:pt idx="9361">
                  <c:v>11.165489986075434</c:v>
                </c:pt>
                <c:pt idx="9362">
                  <c:v>11.165489986075434</c:v>
                </c:pt>
                <c:pt idx="9363">
                  <c:v>11.165489986075434</c:v>
                </c:pt>
                <c:pt idx="9364">
                  <c:v>11.165489986075434</c:v>
                </c:pt>
                <c:pt idx="9365">
                  <c:v>11.165489986075434</c:v>
                </c:pt>
                <c:pt idx="9366">
                  <c:v>11.165489986075434</c:v>
                </c:pt>
                <c:pt idx="9367">
                  <c:v>11.165489986075434</c:v>
                </c:pt>
                <c:pt idx="9368">
                  <c:v>11.165489986075434</c:v>
                </c:pt>
                <c:pt idx="9369">
                  <c:v>11.165489986075434</c:v>
                </c:pt>
                <c:pt idx="9370">
                  <c:v>11.165489986075434</c:v>
                </c:pt>
                <c:pt idx="9371">
                  <c:v>11.165489986075434</c:v>
                </c:pt>
                <c:pt idx="9372">
                  <c:v>11.165489986075434</c:v>
                </c:pt>
                <c:pt idx="9373">
                  <c:v>11.165489986075434</c:v>
                </c:pt>
                <c:pt idx="9374">
                  <c:v>11.165489986075434</c:v>
                </c:pt>
                <c:pt idx="9375">
                  <c:v>11.165489986075434</c:v>
                </c:pt>
                <c:pt idx="9376">
                  <c:v>11.165489986075434</c:v>
                </c:pt>
                <c:pt idx="9377">
                  <c:v>11.165489986075434</c:v>
                </c:pt>
                <c:pt idx="9378">
                  <c:v>11.165489986075434</c:v>
                </c:pt>
                <c:pt idx="9379">
                  <c:v>11.165489986075434</c:v>
                </c:pt>
                <c:pt idx="9380">
                  <c:v>11.165489986075434</c:v>
                </c:pt>
                <c:pt idx="9381">
                  <c:v>11.165489986075434</c:v>
                </c:pt>
                <c:pt idx="9382">
                  <c:v>11.165489986075434</c:v>
                </c:pt>
                <c:pt idx="9383">
                  <c:v>11.165489986075434</c:v>
                </c:pt>
                <c:pt idx="9384">
                  <c:v>11.165489986075434</c:v>
                </c:pt>
                <c:pt idx="9385">
                  <c:v>11.165489986075434</c:v>
                </c:pt>
                <c:pt idx="9386">
                  <c:v>11.165489986075434</c:v>
                </c:pt>
                <c:pt idx="9387">
                  <c:v>11.165489986075434</c:v>
                </c:pt>
                <c:pt idx="9388">
                  <c:v>11.165489986075434</c:v>
                </c:pt>
                <c:pt idx="9389">
                  <c:v>11.165489986075434</c:v>
                </c:pt>
                <c:pt idx="9390">
                  <c:v>11.165489986075434</c:v>
                </c:pt>
                <c:pt idx="9391">
                  <c:v>11.165489986075434</c:v>
                </c:pt>
                <c:pt idx="9392">
                  <c:v>11.165489986075434</c:v>
                </c:pt>
                <c:pt idx="9393">
                  <c:v>11.165489986075434</c:v>
                </c:pt>
                <c:pt idx="9394">
                  <c:v>11.165489986075434</c:v>
                </c:pt>
                <c:pt idx="9395">
                  <c:v>11.165489986075434</c:v>
                </c:pt>
                <c:pt idx="9396">
                  <c:v>11.165489986075434</c:v>
                </c:pt>
                <c:pt idx="9397">
                  <c:v>11.165489986075434</c:v>
                </c:pt>
                <c:pt idx="9398">
                  <c:v>11.165489986075434</c:v>
                </c:pt>
                <c:pt idx="9399">
                  <c:v>11.165489986075434</c:v>
                </c:pt>
                <c:pt idx="9400">
                  <c:v>11.165489986075434</c:v>
                </c:pt>
                <c:pt idx="9401">
                  <c:v>11.165489986075434</c:v>
                </c:pt>
                <c:pt idx="9402">
                  <c:v>11.165489986075434</c:v>
                </c:pt>
                <c:pt idx="9403">
                  <c:v>11.165489986075434</c:v>
                </c:pt>
                <c:pt idx="9404">
                  <c:v>11.165489986075434</c:v>
                </c:pt>
                <c:pt idx="9405">
                  <c:v>11.165489986075434</c:v>
                </c:pt>
                <c:pt idx="9406">
                  <c:v>11.165489986075434</c:v>
                </c:pt>
                <c:pt idx="9407">
                  <c:v>11.165489986075434</c:v>
                </c:pt>
                <c:pt idx="9408">
                  <c:v>11.165489986075434</c:v>
                </c:pt>
                <c:pt idx="9409">
                  <c:v>11.165489986075434</c:v>
                </c:pt>
                <c:pt idx="9410">
                  <c:v>11.165489986075434</c:v>
                </c:pt>
                <c:pt idx="9411">
                  <c:v>11.165489986075434</c:v>
                </c:pt>
                <c:pt idx="9412">
                  <c:v>11.165489986075434</c:v>
                </c:pt>
                <c:pt idx="9413">
                  <c:v>11.165489986075434</c:v>
                </c:pt>
                <c:pt idx="9414">
                  <c:v>11.165489986075434</c:v>
                </c:pt>
                <c:pt idx="9415">
                  <c:v>11.165489986075434</c:v>
                </c:pt>
                <c:pt idx="9416">
                  <c:v>11.165489986075434</c:v>
                </c:pt>
                <c:pt idx="9417">
                  <c:v>11.165489986075434</c:v>
                </c:pt>
                <c:pt idx="9418">
                  <c:v>11.165489986075434</c:v>
                </c:pt>
                <c:pt idx="9419">
                  <c:v>11.165489986075434</c:v>
                </c:pt>
                <c:pt idx="9420">
                  <c:v>11.165489986075434</c:v>
                </c:pt>
                <c:pt idx="9421">
                  <c:v>11.165489986075434</c:v>
                </c:pt>
                <c:pt idx="9422">
                  <c:v>11.165489986075434</c:v>
                </c:pt>
                <c:pt idx="9423">
                  <c:v>11.165489986075434</c:v>
                </c:pt>
                <c:pt idx="9424">
                  <c:v>11.165489986075434</c:v>
                </c:pt>
                <c:pt idx="9425">
                  <c:v>11.165489986075434</c:v>
                </c:pt>
                <c:pt idx="9426">
                  <c:v>11.165489986075434</c:v>
                </c:pt>
                <c:pt idx="9427">
                  <c:v>11.165489986075434</c:v>
                </c:pt>
                <c:pt idx="9428">
                  <c:v>11.165489986075434</c:v>
                </c:pt>
                <c:pt idx="9429">
                  <c:v>11.165489986075434</c:v>
                </c:pt>
                <c:pt idx="9430">
                  <c:v>11.165489986075434</c:v>
                </c:pt>
                <c:pt idx="9431">
                  <c:v>11.165489986075434</c:v>
                </c:pt>
                <c:pt idx="9432">
                  <c:v>11.165489986075434</c:v>
                </c:pt>
                <c:pt idx="9433">
                  <c:v>11.165489986075434</c:v>
                </c:pt>
                <c:pt idx="9434">
                  <c:v>11.165489986075434</c:v>
                </c:pt>
                <c:pt idx="9435">
                  <c:v>11.165489986075434</c:v>
                </c:pt>
                <c:pt idx="9436">
                  <c:v>11.165489986075434</c:v>
                </c:pt>
                <c:pt idx="9437">
                  <c:v>11.165489986075434</c:v>
                </c:pt>
                <c:pt idx="9438">
                  <c:v>11.165489986075434</c:v>
                </c:pt>
                <c:pt idx="9439">
                  <c:v>11.165489986075434</c:v>
                </c:pt>
                <c:pt idx="9440">
                  <c:v>11.165489986075434</c:v>
                </c:pt>
                <c:pt idx="9441">
                  <c:v>11.165489986075434</c:v>
                </c:pt>
                <c:pt idx="9442">
                  <c:v>11.165489986075434</c:v>
                </c:pt>
                <c:pt idx="9443">
                  <c:v>11.165489986075434</c:v>
                </c:pt>
                <c:pt idx="9444">
                  <c:v>11.165489986075434</c:v>
                </c:pt>
                <c:pt idx="9445">
                  <c:v>11.165489986075434</c:v>
                </c:pt>
                <c:pt idx="9446">
                  <c:v>11.165489986075434</c:v>
                </c:pt>
                <c:pt idx="9447">
                  <c:v>11.165489986075434</c:v>
                </c:pt>
                <c:pt idx="9448">
                  <c:v>11.165489986075434</c:v>
                </c:pt>
                <c:pt idx="9449">
                  <c:v>11.165489986075434</c:v>
                </c:pt>
                <c:pt idx="9450">
                  <c:v>11.165489986075434</c:v>
                </c:pt>
                <c:pt idx="9451">
                  <c:v>11.165489986075434</c:v>
                </c:pt>
                <c:pt idx="9452">
                  <c:v>11.165489986075434</c:v>
                </c:pt>
                <c:pt idx="9453">
                  <c:v>11.165489986075434</c:v>
                </c:pt>
                <c:pt idx="9454">
                  <c:v>11.165489986075434</c:v>
                </c:pt>
                <c:pt idx="9455">
                  <c:v>11.165489986075434</c:v>
                </c:pt>
                <c:pt idx="9456">
                  <c:v>11.165489986075434</c:v>
                </c:pt>
                <c:pt idx="9457">
                  <c:v>11.165489986075434</c:v>
                </c:pt>
                <c:pt idx="9458">
                  <c:v>11.165489986075434</c:v>
                </c:pt>
                <c:pt idx="9459">
                  <c:v>11.165489986075434</c:v>
                </c:pt>
                <c:pt idx="9460">
                  <c:v>11.165489986075434</c:v>
                </c:pt>
                <c:pt idx="9461">
                  <c:v>11.165489986075434</c:v>
                </c:pt>
                <c:pt idx="9462">
                  <c:v>11.165489986075434</c:v>
                </c:pt>
                <c:pt idx="9463">
                  <c:v>11.165489986075434</c:v>
                </c:pt>
                <c:pt idx="9464">
                  <c:v>11.165489986075434</c:v>
                </c:pt>
                <c:pt idx="9465">
                  <c:v>11.165489986075434</c:v>
                </c:pt>
                <c:pt idx="9466">
                  <c:v>11.165489986075434</c:v>
                </c:pt>
                <c:pt idx="9467">
                  <c:v>11.165489986075434</c:v>
                </c:pt>
                <c:pt idx="9468">
                  <c:v>11.165489986075434</c:v>
                </c:pt>
                <c:pt idx="9469">
                  <c:v>11.165489986075434</c:v>
                </c:pt>
                <c:pt idx="9470">
                  <c:v>11.165489986075434</c:v>
                </c:pt>
                <c:pt idx="9471">
                  <c:v>11.165489986075434</c:v>
                </c:pt>
                <c:pt idx="9472">
                  <c:v>11.165489986075434</c:v>
                </c:pt>
                <c:pt idx="9473">
                  <c:v>11.165489986075434</c:v>
                </c:pt>
                <c:pt idx="9474">
                  <c:v>11.165489986075434</c:v>
                </c:pt>
                <c:pt idx="9475">
                  <c:v>11.165489986075434</c:v>
                </c:pt>
                <c:pt idx="9476">
                  <c:v>11.165489986075434</c:v>
                </c:pt>
                <c:pt idx="9477">
                  <c:v>11.165489986075434</c:v>
                </c:pt>
                <c:pt idx="9478">
                  <c:v>11.165489986075434</c:v>
                </c:pt>
                <c:pt idx="9479">
                  <c:v>11.165489986075434</c:v>
                </c:pt>
                <c:pt idx="9480">
                  <c:v>11.165489986075434</c:v>
                </c:pt>
                <c:pt idx="9481">
                  <c:v>11.165489986075434</c:v>
                </c:pt>
                <c:pt idx="9482">
                  <c:v>11.165489986075434</c:v>
                </c:pt>
                <c:pt idx="9483">
                  <c:v>11.165489986075434</c:v>
                </c:pt>
                <c:pt idx="9484">
                  <c:v>11.165489986075434</c:v>
                </c:pt>
                <c:pt idx="9485">
                  <c:v>11.165489986075434</c:v>
                </c:pt>
                <c:pt idx="9486">
                  <c:v>11.165489986075434</c:v>
                </c:pt>
                <c:pt idx="9487">
                  <c:v>11.165489986075434</c:v>
                </c:pt>
                <c:pt idx="9488">
                  <c:v>11.165489986075434</c:v>
                </c:pt>
                <c:pt idx="9489">
                  <c:v>11.165489986075434</c:v>
                </c:pt>
                <c:pt idx="9490">
                  <c:v>11.165489986075434</c:v>
                </c:pt>
                <c:pt idx="9491">
                  <c:v>11.165489986075434</c:v>
                </c:pt>
                <c:pt idx="9492">
                  <c:v>11.165489986075434</c:v>
                </c:pt>
                <c:pt idx="9493">
                  <c:v>11.165489986075434</c:v>
                </c:pt>
                <c:pt idx="9494">
                  <c:v>11.165489986075434</c:v>
                </c:pt>
                <c:pt idx="9495">
                  <c:v>11.165489986075434</c:v>
                </c:pt>
                <c:pt idx="9496">
                  <c:v>11.165489986075434</c:v>
                </c:pt>
                <c:pt idx="9497">
                  <c:v>11.165489986075434</c:v>
                </c:pt>
                <c:pt idx="9498">
                  <c:v>11.165489986075434</c:v>
                </c:pt>
                <c:pt idx="9499">
                  <c:v>11.165489986075434</c:v>
                </c:pt>
                <c:pt idx="9500">
                  <c:v>11.165489986075434</c:v>
                </c:pt>
                <c:pt idx="9501">
                  <c:v>11.165489986075434</c:v>
                </c:pt>
                <c:pt idx="9502">
                  <c:v>11.165489986075434</c:v>
                </c:pt>
                <c:pt idx="9503">
                  <c:v>11.165489986075434</c:v>
                </c:pt>
                <c:pt idx="9504">
                  <c:v>11.165489986075434</c:v>
                </c:pt>
                <c:pt idx="9505">
                  <c:v>11.165489986075434</c:v>
                </c:pt>
                <c:pt idx="9506">
                  <c:v>11.165489986075434</c:v>
                </c:pt>
                <c:pt idx="9507">
                  <c:v>11.165489986075434</c:v>
                </c:pt>
                <c:pt idx="9508">
                  <c:v>11.165489986075434</c:v>
                </c:pt>
                <c:pt idx="9509">
                  <c:v>11.165489986075434</c:v>
                </c:pt>
                <c:pt idx="9510">
                  <c:v>11.165489986075434</c:v>
                </c:pt>
                <c:pt idx="9511">
                  <c:v>11.165489986075434</c:v>
                </c:pt>
                <c:pt idx="9512">
                  <c:v>11.165489986075434</c:v>
                </c:pt>
                <c:pt idx="9513">
                  <c:v>11.165489986075434</c:v>
                </c:pt>
                <c:pt idx="9514">
                  <c:v>11.165489986075434</c:v>
                </c:pt>
                <c:pt idx="9515">
                  <c:v>11.165489986075434</c:v>
                </c:pt>
                <c:pt idx="9516">
                  <c:v>11.165489986075434</c:v>
                </c:pt>
                <c:pt idx="9517">
                  <c:v>11.165489986075434</c:v>
                </c:pt>
                <c:pt idx="9518">
                  <c:v>11.165489986075434</c:v>
                </c:pt>
                <c:pt idx="9519">
                  <c:v>11.165489986075434</c:v>
                </c:pt>
                <c:pt idx="9520">
                  <c:v>11.165489986075434</c:v>
                </c:pt>
                <c:pt idx="9521">
                  <c:v>11.165489986075434</c:v>
                </c:pt>
                <c:pt idx="9522">
                  <c:v>11.165489986075434</c:v>
                </c:pt>
                <c:pt idx="9523">
                  <c:v>0</c:v>
                </c:pt>
                <c:pt idx="9524">
                  <c:v>11.165489986075434</c:v>
                </c:pt>
                <c:pt idx="9525">
                  <c:v>11.165489986075434</c:v>
                </c:pt>
                <c:pt idx="9526">
                  <c:v>11.165489986075434</c:v>
                </c:pt>
                <c:pt idx="9527">
                  <c:v>11.165489986075434</c:v>
                </c:pt>
                <c:pt idx="9528">
                  <c:v>11.165489986075434</c:v>
                </c:pt>
                <c:pt idx="9529">
                  <c:v>11.165489986075434</c:v>
                </c:pt>
                <c:pt idx="9530">
                  <c:v>11.165489986075434</c:v>
                </c:pt>
                <c:pt idx="9531">
                  <c:v>11.165489986075434</c:v>
                </c:pt>
                <c:pt idx="9532">
                  <c:v>11.165489986075434</c:v>
                </c:pt>
                <c:pt idx="9533">
                  <c:v>11.165489986075434</c:v>
                </c:pt>
                <c:pt idx="9534">
                  <c:v>11.165489986075434</c:v>
                </c:pt>
                <c:pt idx="9535">
                  <c:v>11.165489986075434</c:v>
                </c:pt>
                <c:pt idx="9536">
                  <c:v>11.165489986075434</c:v>
                </c:pt>
                <c:pt idx="9537">
                  <c:v>11.165489986075434</c:v>
                </c:pt>
                <c:pt idx="9538">
                  <c:v>11.165489986075434</c:v>
                </c:pt>
                <c:pt idx="9539">
                  <c:v>11.165489986075434</c:v>
                </c:pt>
                <c:pt idx="9540">
                  <c:v>11.165489986075434</c:v>
                </c:pt>
                <c:pt idx="9541">
                  <c:v>11.165489986075434</c:v>
                </c:pt>
                <c:pt idx="9542">
                  <c:v>11.165489986075434</c:v>
                </c:pt>
                <c:pt idx="9543">
                  <c:v>11.165489986075434</c:v>
                </c:pt>
                <c:pt idx="9544">
                  <c:v>11.165489986075434</c:v>
                </c:pt>
                <c:pt idx="9545">
                  <c:v>11.165489986075434</c:v>
                </c:pt>
                <c:pt idx="9546">
                  <c:v>11.165489986075434</c:v>
                </c:pt>
                <c:pt idx="9547">
                  <c:v>11.165489986075434</c:v>
                </c:pt>
                <c:pt idx="9548">
                  <c:v>11.165489986075434</c:v>
                </c:pt>
                <c:pt idx="9549">
                  <c:v>11.165489986075434</c:v>
                </c:pt>
                <c:pt idx="9550">
                  <c:v>11.165489986075434</c:v>
                </c:pt>
                <c:pt idx="9551">
                  <c:v>11.165489986075434</c:v>
                </c:pt>
                <c:pt idx="9552">
                  <c:v>11.165489986075434</c:v>
                </c:pt>
                <c:pt idx="9553">
                  <c:v>11.165489986075434</c:v>
                </c:pt>
                <c:pt idx="9554">
                  <c:v>11.165489986075434</c:v>
                </c:pt>
                <c:pt idx="9555">
                  <c:v>11.165489986075434</c:v>
                </c:pt>
                <c:pt idx="9556">
                  <c:v>11.165489986075434</c:v>
                </c:pt>
                <c:pt idx="9557">
                  <c:v>11.165489986075434</c:v>
                </c:pt>
                <c:pt idx="9558">
                  <c:v>11.165489986075434</c:v>
                </c:pt>
                <c:pt idx="9559">
                  <c:v>11.165489986075434</c:v>
                </c:pt>
                <c:pt idx="9560">
                  <c:v>11.165489986075434</c:v>
                </c:pt>
                <c:pt idx="9561">
                  <c:v>11.165489986075434</c:v>
                </c:pt>
                <c:pt idx="9562">
                  <c:v>11.165489986075434</c:v>
                </c:pt>
                <c:pt idx="9563">
                  <c:v>11.165489986075434</c:v>
                </c:pt>
                <c:pt idx="9564">
                  <c:v>11.165489986075434</c:v>
                </c:pt>
                <c:pt idx="9565">
                  <c:v>11.165489986075434</c:v>
                </c:pt>
                <c:pt idx="9566">
                  <c:v>11.165489986075434</c:v>
                </c:pt>
                <c:pt idx="9567">
                  <c:v>11.165489986075434</c:v>
                </c:pt>
                <c:pt idx="9568">
                  <c:v>11.165489986075434</c:v>
                </c:pt>
                <c:pt idx="9569">
                  <c:v>11.165489986075434</c:v>
                </c:pt>
                <c:pt idx="9570">
                  <c:v>11.165489986075434</c:v>
                </c:pt>
                <c:pt idx="9571">
                  <c:v>11.165489986075434</c:v>
                </c:pt>
                <c:pt idx="9572">
                  <c:v>11.165489986075434</c:v>
                </c:pt>
                <c:pt idx="9573">
                  <c:v>11.165489986075434</c:v>
                </c:pt>
                <c:pt idx="9574">
                  <c:v>11.165489986075434</c:v>
                </c:pt>
                <c:pt idx="9575">
                  <c:v>11.165489986075434</c:v>
                </c:pt>
                <c:pt idx="9576">
                  <c:v>11.165489986075434</c:v>
                </c:pt>
                <c:pt idx="9577">
                  <c:v>11.165489986075434</c:v>
                </c:pt>
                <c:pt idx="9578">
                  <c:v>11.165489986075434</c:v>
                </c:pt>
                <c:pt idx="9579">
                  <c:v>11.165489986075434</c:v>
                </c:pt>
                <c:pt idx="9580">
                  <c:v>11.165489986075434</c:v>
                </c:pt>
                <c:pt idx="9581">
                  <c:v>11.165489986075434</c:v>
                </c:pt>
                <c:pt idx="9582">
                  <c:v>11.165489986075434</c:v>
                </c:pt>
                <c:pt idx="9583">
                  <c:v>11.165489986075434</c:v>
                </c:pt>
                <c:pt idx="9584">
                  <c:v>11.165489986075434</c:v>
                </c:pt>
                <c:pt idx="9585">
                  <c:v>11.165489986075434</c:v>
                </c:pt>
                <c:pt idx="9586">
                  <c:v>11.165489986075434</c:v>
                </c:pt>
                <c:pt idx="9587">
                  <c:v>11.165489986075434</c:v>
                </c:pt>
                <c:pt idx="9588">
                  <c:v>11.165489986075434</c:v>
                </c:pt>
                <c:pt idx="9589">
                  <c:v>11.165489986075434</c:v>
                </c:pt>
                <c:pt idx="9590">
                  <c:v>11.165489986075434</c:v>
                </c:pt>
                <c:pt idx="9591">
                  <c:v>11.165489986075434</c:v>
                </c:pt>
                <c:pt idx="9592">
                  <c:v>11.165489986075434</c:v>
                </c:pt>
                <c:pt idx="9593">
                  <c:v>11.165489986075434</c:v>
                </c:pt>
                <c:pt idx="9594">
                  <c:v>11.165489986075434</c:v>
                </c:pt>
                <c:pt idx="9595">
                  <c:v>11.165489986075434</c:v>
                </c:pt>
                <c:pt idx="9596">
                  <c:v>11.165489986075434</c:v>
                </c:pt>
                <c:pt idx="9597">
                  <c:v>11.165489986075434</c:v>
                </c:pt>
                <c:pt idx="9598">
                  <c:v>11.165489986075434</c:v>
                </c:pt>
                <c:pt idx="9599">
                  <c:v>11.165489986075434</c:v>
                </c:pt>
                <c:pt idx="9600">
                  <c:v>11.165489986075434</c:v>
                </c:pt>
                <c:pt idx="9601">
                  <c:v>11.165489986075434</c:v>
                </c:pt>
                <c:pt idx="9602">
                  <c:v>11.165489986075434</c:v>
                </c:pt>
                <c:pt idx="9603">
                  <c:v>11.165489986075434</c:v>
                </c:pt>
                <c:pt idx="9604">
                  <c:v>11.165489986075434</c:v>
                </c:pt>
                <c:pt idx="9605">
                  <c:v>11.165489986075434</c:v>
                </c:pt>
                <c:pt idx="9606">
                  <c:v>11.165489986075434</c:v>
                </c:pt>
                <c:pt idx="9607">
                  <c:v>11.165489986075434</c:v>
                </c:pt>
                <c:pt idx="9608">
                  <c:v>11.165489986075434</c:v>
                </c:pt>
                <c:pt idx="9609">
                  <c:v>0</c:v>
                </c:pt>
                <c:pt idx="9610">
                  <c:v>11.165489986075434</c:v>
                </c:pt>
                <c:pt idx="9611">
                  <c:v>11.165489986075434</c:v>
                </c:pt>
                <c:pt idx="9612">
                  <c:v>11.165489986075434</c:v>
                </c:pt>
                <c:pt idx="9613">
                  <c:v>11.165489986075434</c:v>
                </c:pt>
                <c:pt idx="9614">
                  <c:v>11.165489986075434</c:v>
                </c:pt>
                <c:pt idx="9615">
                  <c:v>11.165489986075434</c:v>
                </c:pt>
                <c:pt idx="9616">
                  <c:v>11.165489986075434</c:v>
                </c:pt>
                <c:pt idx="9617">
                  <c:v>11.165489986075434</c:v>
                </c:pt>
                <c:pt idx="9618">
                  <c:v>11.165489986075434</c:v>
                </c:pt>
                <c:pt idx="9619">
                  <c:v>11.165489986075434</c:v>
                </c:pt>
                <c:pt idx="9620">
                  <c:v>11.165489986075434</c:v>
                </c:pt>
                <c:pt idx="9621">
                  <c:v>11.165489986075434</c:v>
                </c:pt>
                <c:pt idx="9622">
                  <c:v>11.165489986075434</c:v>
                </c:pt>
                <c:pt idx="9623">
                  <c:v>11.165489986075434</c:v>
                </c:pt>
                <c:pt idx="9624">
                  <c:v>11.165489986075434</c:v>
                </c:pt>
                <c:pt idx="9625">
                  <c:v>11.165489986075434</c:v>
                </c:pt>
                <c:pt idx="9626">
                  <c:v>11.165489986075434</c:v>
                </c:pt>
                <c:pt idx="9627">
                  <c:v>11.165489986075434</c:v>
                </c:pt>
                <c:pt idx="9628">
                  <c:v>11.165489986075434</c:v>
                </c:pt>
                <c:pt idx="9629">
                  <c:v>11.165489986075434</c:v>
                </c:pt>
                <c:pt idx="9630">
                  <c:v>11.165489986075434</c:v>
                </c:pt>
                <c:pt idx="9631">
                  <c:v>11.165489986075434</c:v>
                </c:pt>
                <c:pt idx="9632">
                  <c:v>11.165489986075434</c:v>
                </c:pt>
                <c:pt idx="9633">
                  <c:v>11.165489986075434</c:v>
                </c:pt>
                <c:pt idx="9634">
                  <c:v>11.165489986075434</c:v>
                </c:pt>
                <c:pt idx="9635">
                  <c:v>11.165489986075434</c:v>
                </c:pt>
                <c:pt idx="9636">
                  <c:v>11.165489986075434</c:v>
                </c:pt>
                <c:pt idx="9637">
                  <c:v>11.165489986075434</c:v>
                </c:pt>
                <c:pt idx="9638">
                  <c:v>11.165489986075434</c:v>
                </c:pt>
                <c:pt idx="9639">
                  <c:v>11.165489986075434</c:v>
                </c:pt>
                <c:pt idx="9640">
                  <c:v>11.165489986075434</c:v>
                </c:pt>
                <c:pt idx="9641">
                  <c:v>11.165489986075434</c:v>
                </c:pt>
                <c:pt idx="9642">
                  <c:v>11.165489986075434</c:v>
                </c:pt>
                <c:pt idx="9643">
                  <c:v>11.165489986075434</c:v>
                </c:pt>
                <c:pt idx="9644">
                  <c:v>11.165489986075434</c:v>
                </c:pt>
                <c:pt idx="9645">
                  <c:v>11.165489986075434</c:v>
                </c:pt>
                <c:pt idx="9646">
                  <c:v>11.165489986075434</c:v>
                </c:pt>
                <c:pt idx="9647">
                  <c:v>11.165489986075434</c:v>
                </c:pt>
                <c:pt idx="9648">
                  <c:v>11.165489986075434</c:v>
                </c:pt>
                <c:pt idx="9649">
                  <c:v>11.165489986075434</c:v>
                </c:pt>
                <c:pt idx="9650">
                  <c:v>11.165489986075434</c:v>
                </c:pt>
                <c:pt idx="9651">
                  <c:v>11.165489986075434</c:v>
                </c:pt>
                <c:pt idx="9652">
                  <c:v>11.165489986075434</c:v>
                </c:pt>
                <c:pt idx="9653">
                  <c:v>11.165489986075434</c:v>
                </c:pt>
                <c:pt idx="9654">
                  <c:v>11.165489986075434</c:v>
                </c:pt>
                <c:pt idx="9655">
                  <c:v>11.165489986075434</c:v>
                </c:pt>
                <c:pt idx="9656">
                  <c:v>11.165489986075434</c:v>
                </c:pt>
                <c:pt idx="9657">
                  <c:v>11.165489986075434</c:v>
                </c:pt>
                <c:pt idx="9658">
                  <c:v>11.165489986075434</c:v>
                </c:pt>
                <c:pt idx="9659">
                  <c:v>11.165489986075434</c:v>
                </c:pt>
                <c:pt idx="9660">
                  <c:v>11.165489986075434</c:v>
                </c:pt>
                <c:pt idx="9661">
                  <c:v>11.165489986075434</c:v>
                </c:pt>
                <c:pt idx="9662">
                  <c:v>11.165489986075434</c:v>
                </c:pt>
                <c:pt idx="9663">
                  <c:v>11.165489986075434</c:v>
                </c:pt>
                <c:pt idx="9664">
                  <c:v>11.165489986075434</c:v>
                </c:pt>
                <c:pt idx="9665">
                  <c:v>11.165489986075434</c:v>
                </c:pt>
                <c:pt idx="9666">
                  <c:v>11.165489986075434</c:v>
                </c:pt>
                <c:pt idx="9667">
                  <c:v>11.165489986075434</c:v>
                </c:pt>
                <c:pt idx="9668">
                  <c:v>11.165489986075434</c:v>
                </c:pt>
                <c:pt idx="9669">
                  <c:v>11.165489986075434</c:v>
                </c:pt>
                <c:pt idx="9670">
                  <c:v>11.165489986075434</c:v>
                </c:pt>
                <c:pt idx="9671">
                  <c:v>11.165489986075434</c:v>
                </c:pt>
                <c:pt idx="9672">
                  <c:v>11.165489986075434</c:v>
                </c:pt>
                <c:pt idx="9673">
                  <c:v>11.165489986075434</c:v>
                </c:pt>
                <c:pt idx="9674">
                  <c:v>11.165489986075434</c:v>
                </c:pt>
                <c:pt idx="9675">
                  <c:v>11.165489986075434</c:v>
                </c:pt>
                <c:pt idx="9676">
                  <c:v>11.165489986075434</c:v>
                </c:pt>
                <c:pt idx="9677">
                  <c:v>11.165489986075434</c:v>
                </c:pt>
                <c:pt idx="9678">
                  <c:v>11.165489986075434</c:v>
                </c:pt>
                <c:pt idx="9679">
                  <c:v>11.165489986075434</c:v>
                </c:pt>
                <c:pt idx="9680">
                  <c:v>11.165489986075434</c:v>
                </c:pt>
                <c:pt idx="9681">
                  <c:v>11.165489986075434</c:v>
                </c:pt>
                <c:pt idx="9682">
                  <c:v>11.165489986075434</c:v>
                </c:pt>
                <c:pt idx="9683">
                  <c:v>11.165489986075434</c:v>
                </c:pt>
                <c:pt idx="9684">
                  <c:v>11.165489986075434</c:v>
                </c:pt>
                <c:pt idx="9685">
                  <c:v>11.165489986075434</c:v>
                </c:pt>
                <c:pt idx="9686">
                  <c:v>11.165489986075434</c:v>
                </c:pt>
                <c:pt idx="9687">
                  <c:v>11.165489986075434</c:v>
                </c:pt>
                <c:pt idx="9688">
                  <c:v>11.165489986075434</c:v>
                </c:pt>
                <c:pt idx="9689">
                  <c:v>11.165489986075434</c:v>
                </c:pt>
                <c:pt idx="9690">
                  <c:v>11.165489986075434</c:v>
                </c:pt>
                <c:pt idx="9691">
                  <c:v>11.165489986075434</c:v>
                </c:pt>
                <c:pt idx="9692">
                  <c:v>11.165489986075434</c:v>
                </c:pt>
                <c:pt idx="9693">
                  <c:v>11.165489986075434</c:v>
                </c:pt>
                <c:pt idx="9694">
                  <c:v>11.165489986075434</c:v>
                </c:pt>
                <c:pt idx="9695">
                  <c:v>11.165489986075434</c:v>
                </c:pt>
                <c:pt idx="9696">
                  <c:v>11.165489986075434</c:v>
                </c:pt>
                <c:pt idx="9697">
                  <c:v>11.165489986075434</c:v>
                </c:pt>
                <c:pt idx="9698">
                  <c:v>11.165489986075434</c:v>
                </c:pt>
                <c:pt idx="9699">
                  <c:v>11.165489986075434</c:v>
                </c:pt>
                <c:pt idx="9700">
                  <c:v>11.165489986075434</c:v>
                </c:pt>
                <c:pt idx="9701">
                  <c:v>11.165489986075434</c:v>
                </c:pt>
                <c:pt idx="9702">
                  <c:v>11.165489986075434</c:v>
                </c:pt>
                <c:pt idx="9703">
                  <c:v>11.165489986075434</c:v>
                </c:pt>
                <c:pt idx="9704">
                  <c:v>11.165489986075434</c:v>
                </c:pt>
                <c:pt idx="9705">
                  <c:v>11.165489986075434</c:v>
                </c:pt>
                <c:pt idx="9706">
                  <c:v>11.165489986075434</c:v>
                </c:pt>
                <c:pt idx="9707">
                  <c:v>11.165489986075434</c:v>
                </c:pt>
                <c:pt idx="9708">
                  <c:v>11.165489986075434</c:v>
                </c:pt>
                <c:pt idx="9709">
                  <c:v>11.165489986075434</c:v>
                </c:pt>
                <c:pt idx="9710">
                  <c:v>11.165489986075434</c:v>
                </c:pt>
                <c:pt idx="9711">
                  <c:v>11.165489986075434</c:v>
                </c:pt>
                <c:pt idx="9712">
                  <c:v>11.165489986075434</c:v>
                </c:pt>
                <c:pt idx="9713">
                  <c:v>11.165489986075434</c:v>
                </c:pt>
                <c:pt idx="9714">
                  <c:v>11.165489986075434</c:v>
                </c:pt>
                <c:pt idx="9715">
                  <c:v>11.165489986075434</c:v>
                </c:pt>
                <c:pt idx="9716">
                  <c:v>11.165489986075434</c:v>
                </c:pt>
                <c:pt idx="9717">
                  <c:v>11.165489986075434</c:v>
                </c:pt>
                <c:pt idx="9718">
                  <c:v>11.165489986075434</c:v>
                </c:pt>
                <c:pt idx="9719">
                  <c:v>11.165489986075434</c:v>
                </c:pt>
                <c:pt idx="9720">
                  <c:v>11.165489986075434</c:v>
                </c:pt>
                <c:pt idx="9721">
                  <c:v>11.165489986075434</c:v>
                </c:pt>
                <c:pt idx="9722">
                  <c:v>11.165489986075434</c:v>
                </c:pt>
                <c:pt idx="9723">
                  <c:v>11.165489986075434</c:v>
                </c:pt>
                <c:pt idx="9724">
                  <c:v>11.165489986075434</c:v>
                </c:pt>
                <c:pt idx="9725">
                  <c:v>11.165489986075434</c:v>
                </c:pt>
                <c:pt idx="9726">
                  <c:v>11.165489986075434</c:v>
                </c:pt>
                <c:pt idx="9727">
                  <c:v>11.165489986075434</c:v>
                </c:pt>
                <c:pt idx="9728">
                  <c:v>11.165489986075434</c:v>
                </c:pt>
                <c:pt idx="9729">
                  <c:v>11.165489986075434</c:v>
                </c:pt>
                <c:pt idx="9730">
                  <c:v>11.165489986075434</c:v>
                </c:pt>
                <c:pt idx="9731">
                  <c:v>11.165489986075434</c:v>
                </c:pt>
                <c:pt idx="9732">
                  <c:v>11.165489986075434</c:v>
                </c:pt>
                <c:pt idx="9733">
                  <c:v>11.165489986075434</c:v>
                </c:pt>
                <c:pt idx="9734">
                  <c:v>11.165489986075434</c:v>
                </c:pt>
                <c:pt idx="9735">
                  <c:v>11.165489986075434</c:v>
                </c:pt>
                <c:pt idx="9736">
                  <c:v>11.165489986075434</c:v>
                </c:pt>
                <c:pt idx="9737">
                  <c:v>11.165489986075434</c:v>
                </c:pt>
                <c:pt idx="9738">
                  <c:v>11.165489986075434</c:v>
                </c:pt>
                <c:pt idx="9739">
                  <c:v>11.165489986075434</c:v>
                </c:pt>
                <c:pt idx="9740">
                  <c:v>11.165489986075434</c:v>
                </c:pt>
                <c:pt idx="9741">
                  <c:v>11.165489986075434</c:v>
                </c:pt>
                <c:pt idx="9742">
                  <c:v>11.165489986075434</c:v>
                </c:pt>
                <c:pt idx="9743">
                  <c:v>11.165489986075434</c:v>
                </c:pt>
                <c:pt idx="9744">
                  <c:v>11.165489986075434</c:v>
                </c:pt>
                <c:pt idx="9745">
                  <c:v>11.165489986075434</c:v>
                </c:pt>
                <c:pt idx="9746">
                  <c:v>11.165489986075434</c:v>
                </c:pt>
                <c:pt idx="9747">
                  <c:v>11.165489986075434</c:v>
                </c:pt>
                <c:pt idx="9748">
                  <c:v>11.165489986075434</c:v>
                </c:pt>
                <c:pt idx="9749">
                  <c:v>11.165489986075434</c:v>
                </c:pt>
                <c:pt idx="9750">
                  <c:v>11.165489986075434</c:v>
                </c:pt>
                <c:pt idx="9751">
                  <c:v>11.165489986075434</c:v>
                </c:pt>
                <c:pt idx="9752">
                  <c:v>11.165489986075434</c:v>
                </c:pt>
                <c:pt idx="9753">
                  <c:v>11.165489986075434</c:v>
                </c:pt>
                <c:pt idx="9754">
                  <c:v>11.165489986075434</c:v>
                </c:pt>
                <c:pt idx="9755">
                  <c:v>11.165489986075434</c:v>
                </c:pt>
                <c:pt idx="9756">
                  <c:v>11.165489986075434</c:v>
                </c:pt>
                <c:pt idx="9757">
                  <c:v>11.165489986075434</c:v>
                </c:pt>
                <c:pt idx="9758">
                  <c:v>11.165489986075434</c:v>
                </c:pt>
                <c:pt idx="9759">
                  <c:v>11.165489986075434</c:v>
                </c:pt>
                <c:pt idx="9760">
                  <c:v>11.165489986075434</c:v>
                </c:pt>
                <c:pt idx="9761">
                  <c:v>11.165489986075434</c:v>
                </c:pt>
                <c:pt idx="9762">
                  <c:v>11.165489986075434</c:v>
                </c:pt>
                <c:pt idx="9763">
                  <c:v>11.165489986075434</c:v>
                </c:pt>
                <c:pt idx="9764">
                  <c:v>11.165489986075434</c:v>
                </c:pt>
                <c:pt idx="9765">
                  <c:v>11.165489986075434</c:v>
                </c:pt>
                <c:pt idx="9766">
                  <c:v>11.165489986075434</c:v>
                </c:pt>
                <c:pt idx="9767">
                  <c:v>11.165489986075434</c:v>
                </c:pt>
                <c:pt idx="9768">
                  <c:v>11.165489986075434</c:v>
                </c:pt>
                <c:pt idx="9769">
                  <c:v>11.165489986075434</c:v>
                </c:pt>
                <c:pt idx="9770">
                  <c:v>11.165489986075434</c:v>
                </c:pt>
                <c:pt idx="9771">
                  <c:v>11.165489986075434</c:v>
                </c:pt>
                <c:pt idx="9772">
                  <c:v>11.165489986075434</c:v>
                </c:pt>
                <c:pt idx="9773">
                  <c:v>11.165489986075434</c:v>
                </c:pt>
                <c:pt idx="9774">
                  <c:v>11.165489986075434</c:v>
                </c:pt>
                <c:pt idx="9775">
                  <c:v>11.165489986075434</c:v>
                </c:pt>
                <c:pt idx="9776">
                  <c:v>11.165489986075434</c:v>
                </c:pt>
                <c:pt idx="9777">
                  <c:v>11.165489986075434</c:v>
                </c:pt>
                <c:pt idx="9778">
                  <c:v>11.165489986075434</c:v>
                </c:pt>
                <c:pt idx="9779">
                  <c:v>11.165489986075434</c:v>
                </c:pt>
                <c:pt idx="9780">
                  <c:v>11.165489986075434</c:v>
                </c:pt>
                <c:pt idx="9781">
                  <c:v>11.165489986075434</c:v>
                </c:pt>
                <c:pt idx="9782">
                  <c:v>11.165489986075434</c:v>
                </c:pt>
                <c:pt idx="9783">
                  <c:v>11.165489986075434</c:v>
                </c:pt>
                <c:pt idx="9784">
                  <c:v>11.165489986075434</c:v>
                </c:pt>
                <c:pt idx="9785">
                  <c:v>11.165489986075434</c:v>
                </c:pt>
                <c:pt idx="9786">
                  <c:v>11.165489986075434</c:v>
                </c:pt>
                <c:pt idx="9787">
                  <c:v>11.165489986075434</c:v>
                </c:pt>
                <c:pt idx="9788">
                  <c:v>11.165489986075434</c:v>
                </c:pt>
                <c:pt idx="9789">
                  <c:v>11.165489986075434</c:v>
                </c:pt>
                <c:pt idx="9790">
                  <c:v>11.165489986075434</c:v>
                </c:pt>
                <c:pt idx="9791">
                  <c:v>11.165489986075434</c:v>
                </c:pt>
                <c:pt idx="9792">
                  <c:v>11.165489986075434</c:v>
                </c:pt>
                <c:pt idx="9793">
                  <c:v>11.165489986075434</c:v>
                </c:pt>
                <c:pt idx="9794">
                  <c:v>11.165489986075434</c:v>
                </c:pt>
                <c:pt idx="9795">
                  <c:v>11.165489986075434</c:v>
                </c:pt>
                <c:pt idx="9796">
                  <c:v>11.165489986075434</c:v>
                </c:pt>
                <c:pt idx="9797">
                  <c:v>0</c:v>
                </c:pt>
                <c:pt idx="9798">
                  <c:v>11.165489986075434</c:v>
                </c:pt>
                <c:pt idx="9799">
                  <c:v>11.165489986075434</c:v>
                </c:pt>
                <c:pt idx="9800">
                  <c:v>11.165489986075434</c:v>
                </c:pt>
                <c:pt idx="9801">
                  <c:v>11.165489986075434</c:v>
                </c:pt>
                <c:pt idx="9802">
                  <c:v>11.165489986075434</c:v>
                </c:pt>
                <c:pt idx="9803">
                  <c:v>11.165489986075434</c:v>
                </c:pt>
                <c:pt idx="9804">
                  <c:v>11.165489986075434</c:v>
                </c:pt>
                <c:pt idx="9805">
                  <c:v>11.165489986075434</c:v>
                </c:pt>
                <c:pt idx="9806">
                  <c:v>11.165489986075434</c:v>
                </c:pt>
                <c:pt idx="9807">
                  <c:v>11.165489986075434</c:v>
                </c:pt>
                <c:pt idx="9808">
                  <c:v>11.165489986075434</c:v>
                </c:pt>
                <c:pt idx="9809">
                  <c:v>11.165489986075434</c:v>
                </c:pt>
                <c:pt idx="9810">
                  <c:v>11.165489986075434</c:v>
                </c:pt>
                <c:pt idx="9811">
                  <c:v>11.165489986075434</c:v>
                </c:pt>
                <c:pt idx="9812">
                  <c:v>11.165489986075434</c:v>
                </c:pt>
                <c:pt idx="9813">
                  <c:v>11.165489986075434</c:v>
                </c:pt>
                <c:pt idx="9814">
                  <c:v>11.165489986075434</c:v>
                </c:pt>
                <c:pt idx="9815">
                  <c:v>11.165489986075434</c:v>
                </c:pt>
                <c:pt idx="9816">
                  <c:v>11.165489986075434</c:v>
                </c:pt>
                <c:pt idx="9817">
                  <c:v>11.165489986075434</c:v>
                </c:pt>
                <c:pt idx="9818">
                  <c:v>11.165489986075434</c:v>
                </c:pt>
                <c:pt idx="9819">
                  <c:v>11.165489986075434</c:v>
                </c:pt>
                <c:pt idx="9820">
                  <c:v>11.165489986075434</c:v>
                </c:pt>
                <c:pt idx="9821">
                  <c:v>11.165489986075434</c:v>
                </c:pt>
                <c:pt idx="9822">
                  <c:v>11.165489986075434</c:v>
                </c:pt>
                <c:pt idx="9823">
                  <c:v>11.165489986075434</c:v>
                </c:pt>
                <c:pt idx="9824">
                  <c:v>11.165489986075434</c:v>
                </c:pt>
                <c:pt idx="9825">
                  <c:v>11.165489986075434</c:v>
                </c:pt>
                <c:pt idx="9826">
                  <c:v>11.165489986075434</c:v>
                </c:pt>
                <c:pt idx="9827">
                  <c:v>11.165489986075434</c:v>
                </c:pt>
                <c:pt idx="9828">
                  <c:v>11.165489986075434</c:v>
                </c:pt>
                <c:pt idx="9829">
                  <c:v>11.165489986075434</c:v>
                </c:pt>
                <c:pt idx="9830">
                  <c:v>11.165489986075434</c:v>
                </c:pt>
                <c:pt idx="9831">
                  <c:v>11.165489986075434</c:v>
                </c:pt>
                <c:pt idx="9832">
                  <c:v>11.165489986075434</c:v>
                </c:pt>
                <c:pt idx="9833">
                  <c:v>11.165489986075434</c:v>
                </c:pt>
                <c:pt idx="9834">
                  <c:v>11.165489986075434</c:v>
                </c:pt>
                <c:pt idx="9835">
                  <c:v>11.165489986075434</c:v>
                </c:pt>
                <c:pt idx="9836">
                  <c:v>11.165489986075434</c:v>
                </c:pt>
                <c:pt idx="9837">
                  <c:v>11.165489986075434</c:v>
                </c:pt>
                <c:pt idx="9838">
                  <c:v>11.165489986075434</c:v>
                </c:pt>
                <c:pt idx="9839">
                  <c:v>11.165489986075434</c:v>
                </c:pt>
                <c:pt idx="9840">
                  <c:v>11.165489986075434</c:v>
                </c:pt>
                <c:pt idx="9841">
                  <c:v>11.165489986075434</c:v>
                </c:pt>
                <c:pt idx="9842">
                  <c:v>11.165489986075434</c:v>
                </c:pt>
                <c:pt idx="9843">
                  <c:v>11.165489986075434</c:v>
                </c:pt>
                <c:pt idx="9844">
                  <c:v>11.165489986075434</c:v>
                </c:pt>
                <c:pt idx="9845">
                  <c:v>11.165489986075434</c:v>
                </c:pt>
                <c:pt idx="9846">
                  <c:v>11.165489986075434</c:v>
                </c:pt>
                <c:pt idx="9847">
                  <c:v>11.165489986075434</c:v>
                </c:pt>
                <c:pt idx="9848">
                  <c:v>11.165489986075434</c:v>
                </c:pt>
                <c:pt idx="9849">
                  <c:v>11.165489986075434</c:v>
                </c:pt>
                <c:pt idx="9850">
                  <c:v>11.165489986075434</c:v>
                </c:pt>
                <c:pt idx="9851">
                  <c:v>11.165489986075434</c:v>
                </c:pt>
                <c:pt idx="9852">
                  <c:v>11.165489986075434</c:v>
                </c:pt>
                <c:pt idx="9853">
                  <c:v>11.165489986075434</c:v>
                </c:pt>
                <c:pt idx="9854">
                  <c:v>11.165489986075434</c:v>
                </c:pt>
                <c:pt idx="9855">
                  <c:v>11.165489986075434</c:v>
                </c:pt>
                <c:pt idx="9856">
                  <c:v>11.165489986075434</c:v>
                </c:pt>
                <c:pt idx="9857">
                  <c:v>11.165489986075434</c:v>
                </c:pt>
                <c:pt idx="9858">
                  <c:v>11.165489986075434</c:v>
                </c:pt>
                <c:pt idx="9859">
                  <c:v>11.165489986075434</c:v>
                </c:pt>
                <c:pt idx="9860">
                  <c:v>11.165489986075434</c:v>
                </c:pt>
                <c:pt idx="9861">
                  <c:v>11.165489986075434</c:v>
                </c:pt>
                <c:pt idx="9862">
                  <c:v>11.165489986075434</c:v>
                </c:pt>
                <c:pt idx="9863">
                  <c:v>11.165489986075434</c:v>
                </c:pt>
                <c:pt idx="9864">
                  <c:v>11.165489986075434</c:v>
                </c:pt>
                <c:pt idx="9865">
                  <c:v>11.165489986075434</c:v>
                </c:pt>
                <c:pt idx="9866">
                  <c:v>11.165489986075434</c:v>
                </c:pt>
                <c:pt idx="9867">
                  <c:v>11.165489986075434</c:v>
                </c:pt>
                <c:pt idx="9868">
                  <c:v>11.165489986075434</c:v>
                </c:pt>
                <c:pt idx="9869">
                  <c:v>11.165489986075434</c:v>
                </c:pt>
                <c:pt idx="9870">
                  <c:v>11.165489986075434</c:v>
                </c:pt>
                <c:pt idx="9871">
                  <c:v>11.165489986075434</c:v>
                </c:pt>
                <c:pt idx="9872">
                  <c:v>11.165489986075434</c:v>
                </c:pt>
                <c:pt idx="9873">
                  <c:v>11.165489986075434</c:v>
                </c:pt>
                <c:pt idx="9874">
                  <c:v>11.165489986075434</c:v>
                </c:pt>
                <c:pt idx="9875">
                  <c:v>11.165489986075434</c:v>
                </c:pt>
                <c:pt idx="9876">
                  <c:v>11.165489986075434</c:v>
                </c:pt>
                <c:pt idx="9877">
                  <c:v>11.165489986075434</c:v>
                </c:pt>
                <c:pt idx="9878">
                  <c:v>11.165489986075434</c:v>
                </c:pt>
                <c:pt idx="9879">
                  <c:v>11.165489986075434</c:v>
                </c:pt>
                <c:pt idx="9880">
                  <c:v>11.165489986075434</c:v>
                </c:pt>
                <c:pt idx="9881">
                  <c:v>11.165489986075434</c:v>
                </c:pt>
                <c:pt idx="9882">
                  <c:v>11.165489986075434</c:v>
                </c:pt>
                <c:pt idx="9883">
                  <c:v>11.165489986075434</c:v>
                </c:pt>
                <c:pt idx="9884">
                  <c:v>11.165489986075434</c:v>
                </c:pt>
                <c:pt idx="9885">
                  <c:v>11.165489986075434</c:v>
                </c:pt>
                <c:pt idx="9886">
                  <c:v>11.165489986075434</c:v>
                </c:pt>
                <c:pt idx="9887">
                  <c:v>11.165489986075434</c:v>
                </c:pt>
                <c:pt idx="9888">
                  <c:v>11.165489986075434</c:v>
                </c:pt>
                <c:pt idx="9889">
                  <c:v>11.165489986075434</c:v>
                </c:pt>
                <c:pt idx="9890">
                  <c:v>11.165489986075434</c:v>
                </c:pt>
                <c:pt idx="9891">
                  <c:v>11.165489986075434</c:v>
                </c:pt>
                <c:pt idx="9892">
                  <c:v>11.165489986075434</c:v>
                </c:pt>
                <c:pt idx="9893">
                  <c:v>11.165489986075434</c:v>
                </c:pt>
                <c:pt idx="9894">
                  <c:v>11.165489986075434</c:v>
                </c:pt>
                <c:pt idx="9895">
                  <c:v>11.165489986075434</c:v>
                </c:pt>
                <c:pt idx="9896">
                  <c:v>11.165489986075434</c:v>
                </c:pt>
                <c:pt idx="9897">
                  <c:v>11.165489986075434</c:v>
                </c:pt>
                <c:pt idx="9898">
                  <c:v>11.165489986075434</c:v>
                </c:pt>
                <c:pt idx="9899">
                  <c:v>11.165489986075434</c:v>
                </c:pt>
                <c:pt idx="9900">
                  <c:v>11.165489986075434</c:v>
                </c:pt>
                <c:pt idx="9901">
                  <c:v>11.165489986075434</c:v>
                </c:pt>
                <c:pt idx="9902">
                  <c:v>11.165489986075434</c:v>
                </c:pt>
                <c:pt idx="9903">
                  <c:v>11.165489986075434</c:v>
                </c:pt>
                <c:pt idx="9904">
                  <c:v>11.165489986075434</c:v>
                </c:pt>
                <c:pt idx="9905">
                  <c:v>11.165489986075434</c:v>
                </c:pt>
                <c:pt idx="9906">
                  <c:v>11.165489986075434</c:v>
                </c:pt>
                <c:pt idx="9907">
                  <c:v>11.165489986075434</c:v>
                </c:pt>
                <c:pt idx="9908">
                  <c:v>11.165489986075434</c:v>
                </c:pt>
                <c:pt idx="9909">
                  <c:v>11.165489986075434</c:v>
                </c:pt>
                <c:pt idx="9910">
                  <c:v>11.165489986075434</c:v>
                </c:pt>
                <c:pt idx="9911">
                  <c:v>11.165489986075434</c:v>
                </c:pt>
                <c:pt idx="9912">
                  <c:v>11.165489986075434</c:v>
                </c:pt>
                <c:pt idx="9913">
                  <c:v>11.165489986075434</c:v>
                </c:pt>
                <c:pt idx="9914">
                  <c:v>11.165489986075434</c:v>
                </c:pt>
                <c:pt idx="9915">
                  <c:v>11.165489986075434</c:v>
                </c:pt>
                <c:pt idx="9916">
                  <c:v>11.165489986075434</c:v>
                </c:pt>
                <c:pt idx="9917">
                  <c:v>11.165489986075434</c:v>
                </c:pt>
                <c:pt idx="9918">
                  <c:v>11.165489986075434</c:v>
                </c:pt>
                <c:pt idx="9919">
                  <c:v>11.165489986075434</c:v>
                </c:pt>
                <c:pt idx="9920">
                  <c:v>11.165489986075434</c:v>
                </c:pt>
                <c:pt idx="9921">
                  <c:v>11.165489986075434</c:v>
                </c:pt>
                <c:pt idx="9922">
                  <c:v>11.165489986075434</c:v>
                </c:pt>
                <c:pt idx="9923">
                  <c:v>11.165489986075434</c:v>
                </c:pt>
                <c:pt idx="9924">
                  <c:v>11.165489986075434</c:v>
                </c:pt>
                <c:pt idx="9925">
                  <c:v>11.165489986075434</c:v>
                </c:pt>
                <c:pt idx="9926">
                  <c:v>11.165489986075434</c:v>
                </c:pt>
                <c:pt idx="9927">
                  <c:v>11.165489986075434</c:v>
                </c:pt>
                <c:pt idx="9928">
                  <c:v>11.165489986075434</c:v>
                </c:pt>
                <c:pt idx="9929">
                  <c:v>11.165489986075434</c:v>
                </c:pt>
                <c:pt idx="9930">
                  <c:v>11.165489986075434</c:v>
                </c:pt>
                <c:pt idx="9931">
                  <c:v>11.165489986075434</c:v>
                </c:pt>
                <c:pt idx="9932">
                  <c:v>11.165489986075434</c:v>
                </c:pt>
                <c:pt idx="9933">
                  <c:v>11.165489986075434</c:v>
                </c:pt>
                <c:pt idx="9934">
                  <c:v>11.165489986075434</c:v>
                </c:pt>
                <c:pt idx="9935">
                  <c:v>11.165489986075434</c:v>
                </c:pt>
                <c:pt idx="9936">
                  <c:v>11.165489986075434</c:v>
                </c:pt>
                <c:pt idx="9937">
                  <c:v>11.165489986075434</c:v>
                </c:pt>
                <c:pt idx="9938">
                  <c:v>11.165489986075434</c:v>
                </c:pt>
                <c:pt idx="9939">
                  <c:v>11.165489986075434</c:v>
                </c:pt>
                <c:pt idx="9940">
                  <c:v>11.165489986075434</c:v>
                </c:pt>
                <c:pt idx="9941">
                  <c:v>11.165489986075434</c:v>
                </c:pt>
                <c:pt idx="9942">
                  <c:v>11.165489986075434</c:v>
                </c:pt>
                <c:pt idx="9943">
                  <c:v>11.165489986075434</c:v>
                </c:pt>
                <c:pt idx="9944">
                  <c:v>11.165489986075434</c:v>
                </c:pt>
                <c:pt idx="9945">
                  <c:v>11.165489986075434</c:v>
                </c:pt>
                <c:pt idx="9946">
                  <c:v>11.165489986075434</c:v>
                </c:pt>
                <c:pt idx="9947">
                  <c:v>11.165489986075434</c:v>
                </c:pt>
                <c:pt idx="9948">
                  <c:v>11.165489986075434</c:v>
                </c:pt>
                <c:pt idx="9949">
                  <c:v>11.165489986075434</c:v>
                </c:pt>
                <c:pt idx="9950">
                  <c:v>11.165489986075434</c:v>
                </c:pt>
                <c:pt idx="9951">
                  <c:v>11.165489986075434</c:v>
                </c:pt>
                <c:pt idx="9952">
                  <c:v>11.165489986075434</c:v>
                </c:pt>
                <c:pt idx="9953">
                  <c:v>11.165489986075434</c:v>
                </c:pt>
                <c:pt idx="9954">
                  <c:v>11.165489986075434</c:v>
                </c:pt>
                <c:pt idx="9955">
                  <c:v>11.165489986075434</c:v>
                </c:pt>
                <c:pt idx="9956">
                  <c:v>11.165489986075434</c:v>
                </c:pt>
                <c:pt idx="9957">
                  <c:v>11.165489986075434</c:v>
                </c:pt>
                <c:pt idx="9958">
                  <c:v>11.165489986075434</c:v>
                </c:pt>
                <c:pt idx="9959">
                  <c:v>11.165489986075434</c:v>
                </c:pt>
                <c:pt idx="9960">
                  <c:v>11.165489986075434</c:v>
                </c:pt>
                <c:pt idx="9961">
                  <c:v>11.165489986075434</c:v>
                </c:pt>
                <c:pt idx="9962">
                  <c:v>11.165489986075434</c:v>
                </c:pt>
                <c:pt idx="9963">
                  <c:v>11.165489986075434</c:v>
                </c:pt>
                <c:pt idx="9964">
                  <c:v>11.165489986075434</c:v>
                </c:pt>
                <c:pt idx="9965">
                  <c:v>11.165489986075434</c:v>
                </c:pt>
                <c:pt idx="9966">
                  <c:v>11.165489986075434</c:v>
                </c:pt>
                <c:pt idx="9967">
                  <c:v>11.165489986075434</c:v>
                </c:pt>
                <c:pt idx="9968">
                  <c:v>11.165489986075434</c:v>
                </c:pt>
                <c:pt idx="9969">
                  <c:v>11.165489986075434</c:v>
                </c:pt>
                <c:pt idx="9970">
                  <c:v>11.165489986075434</c:v>
                </c:pt>
                <c:pt idx="9971">
                  <c:v>11.165489986075434</c:v>
                </c:pt>
                <c:pt idx="9972">
                  <c:v>11.165489986075434</c:v>
                </c:pt>
                <c:pt idx="9973">
                  <c:v>11.165489986075434</c:v>
                </c:pt>
                <c:pt idx="9974">
                  <c:v>0</c:v>
                </c:pt>
                <c:pt idx="9975">
                  <c:v>11.165489986075434</c:v>
                </c:pt>
                <c:pt idx="9976">
                  <c:v>11.165489986075434</c:v>
                </c:pt>
                <c:pt idx="9977">
                  <c:v>11.165489986075434</c:v>
                </c:pt>
                <c:pt idx="9978">
                  <c:v>11.165489986075434</c:v>
                </c:pt>
                <c:pt idx="9979">
                  <c:v>11.165489986075434</c:v>
                </c:pt>
                <c:pt idx="9980">
                  <c:v>11.165489986075434</c:v>
                </c:pt>
                <c:pt idx="9981">
                  <c:v>11.165489986075434</c:v>
                </c:pt>
                <c:pt idx="9982">
                  <c:v>11.165489986075434</c:v>
                </c:pt>
                <c:pt idx="9983">
                  <c:v>11.165489986075434</c:v>
                </c:pt>
                <c:pt idx="9984">
                  <c:v>11.165489986075434</c:v>
                </c:pt>
                <c:pt idx="9985">
                  <c:v>11.165489986075434</c:v>
                </c:pt>
                <c:pt idx="9986">
                  <c:v>11.165489986075434</c:v>
                </c:pt>
                <c:pt idx="9987">
                  <c:v>11.165489986075434</c:v>
                </c:pt>
                <c:pt idx="9988">
                  <c:v>11.165489986075434</c:v>
                </c:pt>
                <c:pt idx="9989">
                  <c:v>11.165489986075434</c:v>
                </c:pt>
                <c:pt idx="9990">
                  <c:v>11.165489986075434</c:v>
                </c:pt>
                <c:pt idx="9991">
                  <c:v>11.165489986075434</c:v>
                </c:pt>
                <c:pt idx="9992">
                  <c:v>11.165489986075434</c:v>
                </c:pt>
                <c:pt idx="9993">
                  <c:v>11.165489986075434</c:v>
                </c:pt>
                <c:pt idx="9994">
                  <c:v>11.165489986075434</c:v>
                </c:pt>
                <c:pt idx="9995">
                  <c:v>11.165489986075434</c:v>
                </c:pt>
                <c:pt idx="9996">
                  <c:v>11.165489986075434</c:v>
                </c:pt>
                <c:pt idx="9997">
                  <c:v>11.165489986075434</c:v>
                </c:pt>
                <c:pt idx="9998">
                  <c:v>11.165489986075434</c:v>
                </c:pt>
                <c:pt idx="9999">
                  <c:v>11.165489986075434</c:v>
                </c:pt>
                <c:pt idx="10000">
                  <c:v>11.165489986075434</c:v>
                </c:pt>
                <c:pt idx="10001">
                  <c:v>11.165489986075434</c:v>
                </c:pt>
                <c:pt idx="10002">
                  <c:v>11.165489986075434</c:v>
                </c:pt>
                <c:pt idx="10003">
                  <c:v>11.165489986075434</c:v>
                </c:pt>
                <c:pt idx="10004">
                  <c:v>11.165489986075434</c:v>
                </c:pt>
                <c:pt idx="10005">
                  <c:v>11.165489986075434</c:v>
                </c:pt>
                <c:pt idx="10006">
                  <c:v>11.165489986075434</c:v>
                </c:pt>
                <c:pt idx="10007">
                  <c:v>11.165489986075434</c:v>
                </c:pt>
                <c:pt idx="10008">
                  <c:v>11.165489986075434</c:v>
                </c:pt>
                <c:pt idx="10009">
                  <c:v>0</c:v>
                </c:pt>
                <c:pt idx="10010">
                  <c:v>0</c:v>
                </c:pt>
                <c:pt idx="10011">
                  <c:v>11.165489986075434</c:v>
                </c:pt>
                <c:pt idx="10012">
                  <c:v>0</c:v>
                </c:pt>
                <c:pt idx="10013">
                  <c:v>11.165489986075434</c:v>
                </c:pt>
                <c:pt idx="10014">
                  <c:v>0</c:v>
                </c:pt>
                <c:pt idx="10015">
                  <c:v>11.165489986075434</c:v>
                </c:pt>
                <c:pt idx="10016">
                  <c:v>11.165489986075434</c:v>
                </c:pt>
                <c:pt idx="10017">
                  <c:v>11.165489986075434</c:v>
                </c:pt>
                <c:pt idx="10018">
                  <c:v>0</c:v>
                </c:pt>
                <c:pt idx="10019">
                  <c:v>0</c:v>
                </c:pt>
                <c:pt idx="10020">
                  <c:v>0</c:v>
                </c:pt>
                <c:pt idx="10021">
                  <c:v>11.165489986075434</c:v>
                </c:pt>
                <c:pt idx="10022">
                  <c:v>0</c:v>
                </c:pt>
                <c:pt idx="10023">
                  <c:v>11.165489986075434</c:v>
                </c:pt>
                <c:pt idx="10024">
                  <c:v>11.165489986075434</c:v>
                </c:pt>
                <c:pt idx="10025">
                  <c:v>0</c:v>
                </c:pt>
                <c:pt idx="10026">
                  <c:v>0</c:v>
                </c:pt>
                <c:pt idx="10027">
                  <c:v>0</c:v>
                </c:pt>
                <c:pt idx="10028">
                  <c:v>0</c:v>
                </c:pt>
                <c:pt idx="10029">
                  <c:v>0</c:v>
                </c:pt>
                <c:pt idx="10030">
                  <c:v>0</c:v>
                </c:pt>
                <c:pt idx="10031">
                  <c:v>0</c:v>
                </c:pt>
                <c:pt idx="10032">
                  <c:v>11.165489986075434</c:v>
                </c:pt>
                <c:pt idx="10033">
                  <c:v>11.165489986075434</c:v>
                </c:pt>
                <c:pt idx="10034">
                  <c:v>11.165489986075434</c:v>
                </c:pt>
                <c:pt idx="10035">
                  <c:v>11.165489986075434</c:v>
                </c:pt>
                <c:pt idx="10036">
                  <c:v>11.165489986075434</c:v>
                </c:pt>
                <c:pt idx="10037">
                  <c:v>11.165489986075434</c:v>
                </c:pt>
                <c:pt idx="10038">
                  <c:v>11.165489986075434</c:v>
                </c:pt>
                <c:pt idx="10039">
                  <c:v>11.165489986075434</c:v>
                </c:pt>
                <c:pt idx="10040">
                  <c:v>11.165489986075434</c:v>
                </c:pt>
                <c:pt idx="10041">
                  <c:v>11.165489986075434</c:v>
                </c:pt>
                <c:pt idx="10042">
                  <c:v>11.165489986075434</c:v>
                </c:pt>
                <c:pt idx="10043">
                  <c:v>11.165489986075434</c:v>
                </c:pt>
                <c:pt idx="10044">
                  <c:v>11.165489986075434</c:v>
                </c:pt>
                <c:pt idx="10045">
                  <c:v>0</c:v>
                </c:pt>
                <c:pt idx="10046">
                  <c:v>0</c:v>
                </c:pt>
                <c:pt idx="10047">
                  <c:v>11.165489986075434</c:v>
                </c:pt>
                <c:pt idx="10048">
                  <c:v>0</c:v>
                </c:pt>
                <c:pt idx="10049">
                  <c:v>11.165489986075434</c:v>
                </c:pt>
                <c:pt idx="10050">
                  <c:v>0</c:v>
                </c:pt>
                <c:pt idx="10051">
                  <c:v>11.165489986075434</c:v>
                </c:pt>
                <c:pt idx="10052">
                  <c:v>11.165489986075434</c:v>
                </c:pt>
                <c:pt idx="10053">
                  <c:v>11.165489986075434</c:v>
                </c:pt>
                <c:pt idx="10054">
                  <c:v>0</c:v>
                </c:pt>
                <c:pt idx="10055">
                  <c:v>0</c:v>
                </c:pt>
                <c:pt idx="10056">
                  <c:v>0</c:v>
                </c:pt>
                <c:pt idx="10057">
                  <c:v>11.165489986075434</c:v>
                </c:pt>
                <c:pt idx="10058">
                  <c:v>0</c:v>
                </c:pt>
                <c:pt idx="10059">
                  <c:v>11.165489986075434</c:v>
                </c:pt>
                <c:pt idx="10060">
                  <c:v>11.165489986075434</c:v>
                </c:pt>
                <c:pt idx="10061">
                  <c:v>0</c:v>
                </c:pt>
                <c:pt idx="10062">
                  <c:v>0</c:v>
                </c:pt>
                <c:pt idx="10063">
                  <c:v>0</c:v>
                </c:pt>
                <c:pt idx="10064">
                  <c:v>11.165489986075434</c:v>
                </c:pt>
                <c:pt idx="10065">
                  <c:v>0</c:v>
                </c:pt>
                <c:pt idx="10066">
                  <c:v>0</c:v>
                </c:pt>
                <c:pt idx="10067">
                  <c:v>0</c:v>
                </c:pt>
                <c:pt idx="10068">
                  <c:v>0</c:v>
                </c:pt>
                <c:pt idx="10069">
                  <c:v>0</c:v>
                </c:pt>
                <c:pt idx="10070">
                  <c:v>0</c:v>
                </c:pt>
                <c:pt idx="10071">
                  <c:v>11.165489986075434</c:v>
                </c:pt>
                <c:pt idx="10072">
                  <c:v>11.165489986075434</c:v>
                </c:pt>
                <c:pt idx="10073">
                  <c:v>11.165489986075434</c:v>
                </c:pt>
                <c:pt idx="10074">
                  <c:v>11.165489986075434</c:v>
                </c:pt>
                <c:pt idx="10075">
                  <c:v>11.165489986075434</c:v>
                </c:pt>
                <c:pt idx="10076">
                  <c:v>11.165489986075434</c:v>
                </c:pt>
                <c:pt idx="10077">
                  <c:v>11.165489986075434</c:v>
                </c:pt>
                <c:pt idx="10078">
                  <c:v>11.165489986075434</c:v>
                </c:pt>
                <c:pt idx="10079">
                  <c:v>11.165489986075434</c:v>
                </c:pt>
                <c:pt idx="10080">
                  <c:v>11.165489986075434</c:v>
                </c:pt>
                <c:pt idx="10081">
                  <c:v>11.165489986075434</c:v>
                </c:pt>
                <c:pt idx="10082">
                  <c:v>11.165489986075434</c:v>
                </c:pt>
                <c:pt idx="10083">
                  <c:v>11.165489986075434</c:v>
                </c:pt>
                <c:pt idx="10084">
                  <c:v>0</c:v>
                </c:pt>
                <c:pt idx="10085">
                  <c:v>0</c:v>
                </c:pt>
                <c:pt idx="10086">
                  <c:v>11.165489986075434</c:v>
                </c:pt>
                <c:pt idx="10087">
                  <c:v>0</c:v>
                </c:pt>
                <c:pt idx="10088">
                  <c:v>11.165489986075434</c:v>
                </c:pt>
                <c:pt idx="10089">
                  <c:v>0</c:v>
                </c:pt>
                <c:pt idx="10090">
                  <c:v>11.165489986075434</c:v>
                </c:pt>
                <c:pt idx="10091">
                  <c:v>11.165489986075434</c:v>
                </c:pt>
                <c:pt idx="10092">
                  <c:v>11.165489986075434</c:v>
                </c:pt>
                <c:pt idx="10093">
                  <c:v>0</c:v>
                </c:pt>
                <c:pt idx="10094">
                  <c:v>0</c:v>
                </c:pt>
                <c:pt idx="10095">
                  <c:v>0</c:v>
                </c:pt>
                <c:pt idx="10096">
                  <c:v>11.165489986075434</c:v>
                </c:pt>
                <c:pt idx="10097">
                  <c:v>0</c:v>
                </c:pt>
                <c:pt idx="10098">
                  <c:v>11.165489986075434</c:v>
                </c:pt>
                <c:pt idx="10099">
                  <c:v>11.165489986075434</c:v>
                </c:pt>
                <c:pt idx="10100">
                  <c:v>0</c:v>
                </c:pt>
                <c:pt idx="10101">
                  <c:v>0</c:v>
                </c:pt>
                <c:pt idx="10102">
                  <c:v>0</c:v>
                </c:pt>
                <c:pt idx="10103">
                  <c:v>11.165489986075434</c:v>
                </c:pt>
                <c:pt idx="10104">
                  <c:v>0</c:v>
                </c:pt>
                <c:pt idx="10105">
                  <c:v>0</c:v>
                </c:pt>
                <c:pt idx="10106">
                  <c:v>0</c:v>
                </c:pt>
                <c:pt idx="10107">
                  <c:v>11.165489986075434</c:v>
                </c:pt>
                <c:pt idx="10108">
                  <c:v>0</c:v>
                </c:pt>
                <c:pt idx="10109">
                  <c:v>0</c:v>
                </c:pt>
                <c:pt idx="10110">
                  <c:v>11.165489986075434</c:v>
                </c:pt>
                <c:pt idx="10111">
                  <c:v>11.165489986075434</c:v>
                </c:pt>
                <c:pt idx="10112">
                  <c:v>11.165489986075434</c:v>
                </c:pt>
                <c:pt idx="10113">
                  <c:v>11.165489986075434</c:v>
                </c:pt>
                <c:pt idx="10114">
                  <c:v>11.165489986075434</c:v>
                </c:pt>
                <c:pt idx="10115">
                  <c:v>0</c:v>
                </c:pt>
                <c:pt idx="10116">
                  <c:v>11.165489986075434</c:v>
                </c:pt>
                <c:pt idx="10117">
                  <c:v>0</c:v>
                </c:pt>
                <c:pt idx="10118">
                  <c:v>11.165489986075434</c:v>
                </c:pt>
                <c:pt idx="10119">
                  <c:v>0</c:v>
                </c:pt>
                <c:pt idx="10120">
                  <c:v>0</c:v>
                </c:pt>
                <c:pt idx="10121">
                  <c:v>0</c:v>
                </c:pt>
                <c:pt idx="10122">
                  <c:v>11.165489986075434</c:v>
                </c:pt>
                <c:pt idx="10123">
                  <c:v>11.165489986075434</c:v>
                </c:pt>
                <c:pt idx="10124">
                  <c:v>11.165489986075434</c:v>
                </c:pt>
                <c:pt idx="10125">
                  <c:v>11.165489986075434</c:v>
                </c:pt>
                <c:pt idx="10126">
                  <c:v>0</c:v>
                </c:pt>
                <c:pt idx="10127">
                  <c:v>11.165489986075434</c:v>
                </c:pt>
                <c:pt idx="10128">
                  <c:v>11.165489986075434</c:v>
                </c:pt>
                <c:pt idx="10129">
                  <c:v>11.165489986075434</c:v>
                </c:pt>
                <c:pt idx="10130">
                  <c:v>11.165489986075434</c:v>
                </c:pt>
                <c:pt idx="10131">
                  <c:v>0</c:v>
                </c:pt>
                <c:pt idx="10132">
                  <c:v>11.165489986075434</c:v>
                </c:pt>
                <c:pt idx="10133">
                  <c:v>11.165489986075434</c:v>
                </c:pt>
                <c:pt idx="10134">
                  <c:v>11.165489986075434</c:v>
                </c:pt>
                <c:pt idx="10135">
                  <c:v>11.165489986075434</c:v>
                </c:pt>
                <c:pt idx="10136">
                  <c:v>11.165489986075434</c:v>
                </c:pt>
              </c:numCache>
            </c:numRef>
          </c:xVal>
          <c:yVal>
            <c:numRef>
              <c:f>'[Antibacterial_Quarterly_Dashboard_201703_Apr16-Mar17_v2.xlsm]Calcs'!$E$8:$E$9</c:f>
              <c:numCache>
                <c:formatCode>General</c:formatCode>
                <c:ptCount val="2"/>
                <c:pt idx="0">
                  <c:v>0</c:v>
                </c:pt>
                <c:pt idx="1">
                  <c:v>2</c:v>
                </c:pt>
              </c:numCache>
            </c:numRef>
          </c:yVal>
          <c:smooth val="0"/>
          <c:extLst xmlns:c16r2="http://schemas.microsoft.com/office/drawing/2015/06/chart">
            <c:ext xmlns:c16="http://schemas.microsoft.com/office/drawing/2014/chart" uri="{C3380CC4-5D6E-409C-BE32-E72D297353CC}">
              <c16:uniqueId val="{00000017-72BD-464A-B470-992EF37B7E47}"/>
            </c:ext>
          </c:extLst>
        </c:ser>
        <c:dLbls>
          <c:showLegendKey val="0"/>
          <c:showVal val="0"/>
          <c:showCatName val="0"/>
          <c:showSerName val="0"/>
          <c:showPercent val="0"/>
          <c:showBubbleSize val="0"/>
        </c:dLbls>
        <c:axId val="163425088"/>
        <c:axId val="163426816"/>
      </c:scatterChart>
      <c:valAx>
        <c:axId val="163425088"/>
        <c:scaling>
          <c:orientation val="minMax"/>
          <c:max val="25"/>
        </c:scaling>
        <c:delete val="0"/>
        <c:axPos val="b"/>
        <c:majorGridlines>
          <c:spPr>
            <a:ln>
              <a:noFill/>
            </a:ln>
          </c:spPr>
        </c:majorGridlines>
        <c:title>
          <c:tx>
            <c:strRef>
              <c:f>'[Antibacterial_Quarterly_Dashboard_201703_Apr16-Mar17_v2.xlsm]Scatter plot by all Practices'!$C$4</c:f>
              <c:strCache>
                <c:ptCount val="1"/>
                <c:pt idx="0">
                  <c:v>Co-Amoxiclav, Cephalosporins and Quinolones % Items</c:v>
                </c:pt>
              </c:strCache>
            </c:strRef>
          </c:tx>
          <c:layout/>
          <c:overlay val="0"/>
        </c:title>
        <c:numFmt formatCode="#,##0.00" sourceLinked="0"/>
        <c:majorTickMark val="out"/>
        <c:minorTickMark val="none"/>
        <c:tickLblPos val="nextTo"/>
        <c:txPr>
          <a:bodyPr/>
          <a:lstStyle/>
          <a:p>
            <a:pPr>
              <a:defRPr b="1"/>
            </a:pPr>
            <a:endParaRPr lang="en-US"/>
          </a:p>
        </c:txPr>
        <c:crossAx val="163426816"/>
        <c:crosses val="autoZero"/>
        <c:crossBetween val="midCat"/>
      </c:valAx>
      <c:valAx>
        <c:axId val="163426816"/>
        <c:scaling>
          <c:orientation val="minMax"/>
          <c:max val="2.5"/>
        </c:scaling>
        <c:delete val="0"/>
        <c:axPos val="l"/>
        <c:majorGridlines>
          <c:spPr>
            <a:ln>
              <a:noFill/>
            </a:ln>
          </c:spPr>
        </c:majorGridlines>
        <c:title>
          <c:tx>
            <c:rich>
              <a:bodyPr rot="-5400000" vert="horz"/>
              <a:lstStyle/>
              <a:p>
                <a:pPr>
                  <a:defRPr sz="1000"/>
                </a:pPr>
                <a:r>
                  <a:rPr lang="en-GB" sz="1000" b="1" i="0" baseline="0">
                    <a:effectLst/>
                  </a:rPr>
                  <a:t>Anitbacterial Items/StarPU</a:t>
                </a:r>
                <a:endParaRPr lang="en-GB" sz="1000">
                  <a:effectLst/>
                </a:endParaRPr>
              </a:p>
            </c:rich>
          </c:tx>
          <c:layout/>
          <c:overlay val="0"/>
        </c:title>
        <c:numFmt formatCode="#,##0.000" sourceLinked="0"/>
        <c:majorTickMark val="out"/>
        <c:minorTickMark val="none"/>
        <c:tickLblPos val="nextTo"/>
        <c:txPr>
          <a:bodyPr/>
          <a:lstStyle/>
          <a:p>
            <a:pPr>
              <a:defRPr b="1"/>
            </a:pPr>
            <a:endParaRPr lang="en-US"/>
          </a:p>
        </c:txPr>
        <c:crossAx val="163425088"/>
        <c:crosses val="autoZero"/>
        <c:crossBetween val="midCat"/>
      </c:valAx>
    </c:plotArea>
    <c:legend>
      <c:legendPos val="t"/>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egendEntry>
        <c:idx val="13"/>
        <c:delete val="1"/>
      </c:legendEntry>
      <c:legendEntry>
        <c:idx val="14"/>
        <c:delete val="1"/>
      </c:legendEntry>
      <c:legendEntry>
        <c:idx val="15"/>
        <c:delete val="1"/>
      </c:legendEntry>
      <c:legendEntry>
        <c:idx val="16"/>
        <c:delete val="1"/>
      </c:legendEntry>
      <c:legendEntry>
        <c:idx val="17"/>
        <c:delete val="1"/>
      </c:legendEntry>
      <c:legendEntry>
        <c:idx val="18"/>
        <c:delete val="1"/>
      </c:legendEntry>
      <c:legendEntry>
        <c:idx val="19"/>
        <c:delete val="1"/>
      </c:legendEntry>
      <c:legendEntry>
        <c:idx val="20"/>
        <c:delete val="1"/>
      </c:legendEntry>
      <c:legendEntry>
        <c:idx val="21"/>
        <c:delete val="1"/>
      </c:legendEntry>
      <c:legendEntry>
        <c:idx val="22"/>
        <c:delete val="1"/>
      </c:legendEntry>
      <c:legendEntry>
        <c:idx val="23"/>
        <c:delete val="1"/>
      </c:legendEntry>
      <c:layout/>
      <c:overlay val="0"/>
    </c:legend>
    <c:plotVisOnly val="1"/>
    <c:dispBlanksAs val="gap"/>
    <c:showDLblsOverMax val="0"/>
  </c:chart>
  <c:spPr>
    <a:ln>
      <a:noFill/>
    </a:ln>
  </c:spPr>
  <c:externalData r:id="rId1">
    <c:autoUpdate val="0"/>
  </c:externalData>
  <c:userShapes r:id="rId2"/>
</c:chartSpace>
</file>

<file path=ppt/drawings/_rels/drawing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jp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4.emf"/></Relationships>
</file>

<file path=ppt/drawings/drawing1.xml><?xml version="1.0" encoding="utf-8"?>
<c:userShapes xmlns:c="http://schemas.openxmlformats.org/drawingml/2006/chart">
  <cdr:relSizeAnchor xmlns:cdr="http://schemas.openxmlformats.org/drawingml/2006/chartDrawing">
    <cdr:from>
      <cdr:x>0.90653</cdr:x>
      <cdr:y>0.00966</cdr:y>
    </cdr:from>
    <cdr:to>
      <cdr:x>0.99567</cdr:x>
      <cdr:y>0.14596</cdr:y>
    </cdr:to>
    <cdr:pic>
      <cdr:nvPicPr>
        <cdr:cNvPr id="3" name="Picture 2">
          <a:extLst xmlns:a="http://schemas.openxmlformats.org/drawingml/2006/main">
            <a:ext uri="{FF2B5EF4-FFF2-40B4-BE49-F238E27FC236}">
              <a16:creationId xmlns="" xmlns:a16="http://schemas.microsoft.com/office/drawing/2014/main" id="{80273298-8581-4F77-B661-06325C8EE105}"/>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9515474" y="50800"/>
          <a:ext cx="935628" cy="716626"/>
        </a:xfrm>
        <a:prstGeom xmlns:a="http://schemas.openxmlformats.org/drawingml/2006/main" prst="rect">
          <a:avLst/>
        </a:prstGeom>
      </cdr:spPr>
    </cdr:pic>
  </cdr:relSizeAnchor>
  <cdr:relSizeAnchor xmlns:cdr="http://schemas.openxmlformats.org/drawingml/2006/chartDrawing">
    <cdr:from>
      <cdr:x>0.77466</cdr:x>
      <cdr:y>0.01736</cdr:y>
    </cdr:from>
    <cdr:to>
      <cdr:x>0.91237</cdr:x>
      <cdr:y>0.07813</cdr:y>
    </cdr:to>
    <cdr:pic>
      <cdr:nvPicPr>
        <cdr:cNvPr id="5" name="Picture 4">
          <a:extLst xmlns:a="http://schemas.openxmlformats.org/drawingml/2006/main">
            <a:ext uri="{FF2B5EF4-FFF2-40B4-BE49-F238E27FC236}">
              <a16:creationId xmlns="" xmlns:a16="http://schemas.microsoft.com/office/drawing/2014/main" id="{0E3E94C5-3B54-42AC-8819-B938E611A19D}"/>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2">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8758494" y="95250"/>
          <a:ext cx="1556932" cy="333375"/>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1"/>
            <a:ext cx="2946400" cy="493713"/>
          </a:xfrm>
          <a:prstGeom prst="rect">
            <a:avLst/>
          </a:prstGeom>
        </p:spPr>
        <p:txBody>
          <a:bodyPr vert="horz" lIns="91440" tIns="45720" rIns="91440" bIns="45720" rtlCol="0"/>
          <a:lstStyle>
            <a:lvl1pPr algn="r">
              <a:defRPr sz="1200"/>
            </a:lvl1pPr>
          </a:lstStyle>
          <a:p>
            <a:fld id="{8A91566C-B527-4720-A8A4-7893CD51D3BD}" type="datetimeFigureOut">
              <a:rPr lang="en-GB" smtClean="0"/>
              <a:t>12/06/2017</a:t>
            </a:fld>
            <a:endParaRPr lang="en-GB"/>
          </a:p>
        </p:txBody>
      </p:sp>
      <p:sp>
        <p:nvSpPr>
          <p:cNvPr id="4" name="Footer Placeholder 3"/>
          <p:cNvSpPr>
            <a:spLocks noGrp="1"/>
          </p:cNvSpPr>
          <p:nvPr>
            <p:ph type="ftr" sz="quarter" idx="2"/>
          </p:nvPr>
        </p:nvSpPr>
        <p:spPr>
          <a:xfrm>
            <a:off x="1" y="9377363"/>
            <a:ext cx="2946400" cy="4937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3"/>
            <a:ext cx="2946400" cy="493712"/>
          </a:xfrm>
          <a:prstGeom prst="rect">
            <a:avLst/>
          </a:prstGeom>
        </p:spPr>
        <p:txBody>
          <a:bodyPr vert="horz" lIns="91440" tIns="45720" rIns="91440" bIns="45720" rtlCol="0" anchor="b"/>
          <a:lstStyle>
            <a:lvl1pPr algn="r">
              <a:defRPr sz="1200"/>
            </a:lvl1pPr>
          </a:lstStyle>
          <a:p>
            <a:fld id="{178F3BC0-BBB0-4275-9707-3E6C9A725CCA}" type="slidenum">
              <a:rPr lang="en-GB" smtClean="0"/>
              <a:t>‹#›</a:t>
            </a:fld>
            <a:endParaRPr lang="en-GB"/>
          </a:p>
        </p:txBody>
      </p:sp>
    </p:spTree>
    <p:extLst>
      <p:ext uri="{BB962C8B-B14F-4D97-AF65-F5344CB8AC3E}">
        <p14:creationId xmlns:p14="http://schemas.microsoft.com/office/powerpoint/2010/main" val="359061262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602F00B0-2D4A-4A61-9E6C-C1FFF0DB6CE3}" type="datetimeFigureOut">
              <a:rPr lang="en-GB" smtClean="0"/>
              <a:t>12/06/2017</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85942E75-C80E-49DF-8686-93E5F4C66E24}" type="slidenum">
              <a:rPr lang="en-GB" smtClean="0"/>
              <a:t>‹#›</a:t>
            </a:fld>
            <a:endParaRPr lang="en-GB"/>
          </a:p>
        </p:txBody>
      </p:sp>
    </p:spTree>
    <p:extLst>
      <p:ext uri="{BB962C8B-B14F-4D97-AF65-F5344CB8AC3E}">
        <p14:creationId xmlns:p14="http://schemas.microsoft.com/office/powerpoint/2010/main" val="331233582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ngland.nhs.uk/resources/resources-for-ccgs/ccg-out-tool/ccg-ois/anti-dash/"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youtu.be/PkYQJettZVo"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ellcome.ac.uk/press-release/antibiotic-resistance-poorly-communicated-and-widely-misunderstood-uk-public" TargetMode="External"/><Relationship Id="rId5" Type="http://schemas.openxmlformats.org/officeDocument/2006/relationships/hyperlink" Target="https://youtu.be/oMnU6g2djm4" TargetMode="External"/><Relationship Id="rId4" Type="http://schemas.openxmlformats.org/officeDocument/2006/relationships/hyperlink" Target="http://www.rcgp.org.uk/clinical-and-research/toolkits/target-antibiotics-toolkit.aspx"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Title</a:t>
            </a:r>
            <a:r>
              <a:rPr lang="en-GB" baseline="0" dirty="0" smtClean="0"/>
              <a:t> slide with embedded images </a:t>
            </a:r>
            <a:endParaRPr lang="en-GB" dirty="0"/>
          </a:p>
        </p:txBody>
      </p:sp>
      <p:sp>
        <p:nvSpPr>
          <p:cNvPr id="4" name="Slide Number Placeholder 3"/>
          <p:cNvSpPr>
            <a:spLocks noGrp="1"/>
          </p:cNvSpPr>
          <p:nvPr>
            <p:ph type="sldNum" sz="quarter" idx="10"/>
          </p:nvPr>
        </p:nvSpPr>
        <p:spPr/>
        <p:txBody>
          <a:bodyPr/>
          <a:lstStyle/>
          <a:p>
            <a:fld id="{37BC61B4-582B-AB4C-B10E-16F79913EBD6}"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321592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https://www.prescqipp.info/antimicrobial-stewardship/projects/antimicrobial-stewardship</a:t>
            </a:r>
          </a:p>
          <a:p>
            <a:endParaRPr lang="en-GB" dirty="0"/>
          </a:p>
        </p:txBody>
      </p:sp>
      <p:sp>
        <p:nvSpPr>
          <p:cNvPr id="4" name="Slide Number Placeholder 3"/>
          <p:cNvSpPr>
            <a:spLocks noGrp="1"/>
          </p:cNvSpPr>
          <p:nvPr>
            <p:ph type="sldNum" sz="quarter" idx="10"/>
          </p:nvPr>
        </p:nvSpPr>
        <p:spPr/>
        <p:txBody>
          <a:bodyPr/>
          <a:lstStyle/>
          <a:p>
            <a:fld id="{D8A746C3-42F4-4A64-B95D-F06465454031}"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3968218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To support NHS England assurance teams, CSUs and CCGs to monitor progress with the Antibiotic element of the 2015/16 Quality Premium, the NHS BSA and NHS England have published a dashboard on the NHS England web site which will be updated at the start of each month</a:t>
            </a:r>
          </a:p>
          <a:p>
            <a:r>
              <a:rPr lang="en-GB" sz="1200" u="sng" kern="1200" dirty="0" smtClean="0">
                <a:solidFill>
                  <a:schemeClr val="tx1"/>
                </a:solidFill>
                <a:effectLst/>
                <a:latin typeface="+mn-lt"/>
                <a:ea typeface="+mn-ea"/>
                <a:cs typeface="+mn-cs"/>
                <a:hlinkClick r:id="rId3"/>
              </a:rPr>
              <a:t>http://www.england.nhs.uk/resources/resources-for-ccgs/ccg-out-tool/ccg-ois/anti-dash/</a:t>
            </a:r>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8AEB9D3F-9362-4EF9-B3FA-FB669B456C5F}"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1577053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https://www.prescqipp.info/antimicrobial-stewardship/projects/antimicrobial-stewardship#ams-visualisations-by-prescqipp-to-support-the-ams-quality-premium-activities</a:t>
            </a:r>
          </a:p>
          <a:p>
            <a:endParaRPr lang="en-GB" dirty="0"/>
          </a:p>
        </p:txBody>
      </p:sp>
      <p:sp>
        <p:nvSpPr>
          <p:cNvPr id="4" name="Slide Number Placeholder 3"/>
          <p:cNvSpPr>
            <a:spLocks noGrp="1"/>
          </p:cNvSpPr>
          <p:nvPr>
            <p:ph type="sldNum" sz="quarter" idx="10"/>
          </p:nvPr>
        </p:nvSpPr>
        <p:spPr/>
        <p:txBody>
          <a:bodyPr/>
          <a:lstStyle/>
          <a:p>
            <a:fld id="{3AEC22EE-9D0F-4807-8E9B-747F5ADFFD56}"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1429027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http://www.rcgp.org.uk/TARGETantibiotics</a:t>
            </a:r>
            <a:endParaRPr lang="en-GB" dirty="0"/>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solidFill>
                  <a:prstClr val="black"/>
                </a:solidFill>
              </a:rPr>
              <a:pPr>
                <a:defRPr/>
              </a:pPr>
              <a:t>17</a:t>
            </a:fld>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solidFill>
            </a:endParaRPr>
          </a:p>
        </p:txBody>
      </p:sp>
    </p:spTree>
    <p:extLst>
      <p:ext uri="{BB962C8B-B14F-4D97-AF65-F5344CB8AC3E}">
        <p14:creationId xmlns:p14="http://schemas.microsoft.com/office/powerpoint/2010/main" val="2139316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http://www.bristol.ac.uk/primaryhealthcare/researchthemes/target/resources/</a:t>
            </a:r>
          </a:p>
          <a:p>
            <a:endParaRPr lang="en-GB" dirty="0" smtClean="0"/>
          </a:p>
          <a:p>
            <a:r>
              <a:rPr lang="en-GB" dirty="0" smtClean="0"/>
              <a:t>Primary care clinician antibiotic prescribing decisions in consultations for children with RTIs: a qualitative interview study</a:t>
            </a:r>
            <a:br>
              <a:rPr lang="en-GB" dirty="0" smtClean="0"/>
            </a:br>
            <a:r>
              <a:rPr lang="en-GB" dirty="0" smtClean="0"/>
              <a:t>Jeremy </a:t>
            </a:r>
            <a:r>
              <a:rPr lang="en-GB" dirty="0" err="1" smtClean="0"/>
              <a:t>Horwood</a:t>
            </a:r>
            <a:r>
              <a:rPr lang="en-GB" dirty="0" smtClean="0"/>
              <a:t>, Christie Cabral, Alastair D Hay, Jenny Ingram</a:t>
            </a:r>
            <a:br>
              <a:rPr lang="en-GB" dirty="0" smtClean="0"/>
            </a:br>
            <a:r>
              <a:rPr lang="en-GB" dirty="0" smtClean="0"/>
              <a:t>DOI: 10.3399/bjgp16X683821  Published 2 August 2016 </a:t>
            </a:r>
            <a:br>
              <a:rPr lang="en-GB" dirty="0" smtClean="0"/>
            </a:br>
            <a:r>
              <a:rPr lang="en-GB" dirty="0" smtClean="0"/>
              <a:t>Conclusion Prognostic uncertainty remains an important driver of HCPs’ antibiotic prescribing. Experience and training in recognising severe RTIs, together with more evidence to help HCPs identify the children at risk of future illness deterioration, may support HCPs’ identification of the children most and least likely to benefit from antibiotics </a:t>
            </a:r>
          </a:p>
          <a:p>
            <a:endParaRPr lang="en-GB" dirty="0"/>
          </a:p>
        </p:txBody>
      </p:sp>
      <p:sp>
        <p:nvSpPr>
          <p:cNvPr id="4" name="Slide Number Placeholder 3"/>
          <p:cNvSpPr>
            <a:spLocks noGrp="1"/>
          </p:cNvSpPr>
          <p:nvPr>
            <p:ph type="sldNum" sz="quarter" idx="10"/>
          </p:nvPr>
        </p:nvSpPr>
        <p:spPr/>
        <p:txBody>
          <a:bodyPr/>
          <a:lstStyle/>
          <a:p>
            <a:fld id="{C5C540E9-FC9F-4C55-AFD5-9DB99BE79752}" type="slidenum">
              <a:rPr lang="en-GB" smtClean="0">
                <a:solidFill>
                  <a:prstClr val="black"/>
                </a:solidFill>
              </a:rPr>
              <a:pPr/>
              <a:t>19</a:t>
            </a:fld>
            <a:endParaRPr lang="en-GB">
              <a:solidFill>
                <a:prstClr val="black"/>
              </a:solidFill>
            </a:endParaRPr>
          </a:p>
        </p:txBody>
      </p:sp>
    </p:spTree>
    <p:extLst>
      <p:ext uri="{BB962C8B-B14F-4D97-AF65-F5344CB8AC3E}">
        <p14:creationId xmlns:p14="http://schemas.microsoft.com/office/powerpoint/2010/main" val="898957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Bath and North East Somerset Winter 2016-17 </a:t>
            </a:r>
            <a:r>
              <a:rPr lang="en-GB" baseline="0" dirty="0" smtClean="0"/>
              <a:t> AMR poster campaign</a:t>
            </a:r>
            <a:endParaRPr lang="en-GB" dirty="0"/>
          </a:p>
        </p:txBody>
      </p:sp>
      <p:sp>
        <p:nvSpPr>
          <p:cNvPr id="4" name="Slide Number Placeholder 3"/>
          <p:cNvSpPr>
            <a:spLocks noGrp="1"/>
          </p:cNvSpPr>
          <p:nvPr>
            <p:ph type="sldNum" sz="quarter" idx="10"/>
          </p:nvPr>
        </p:nvSpPr>
        <p:spPr/>
        <p:txBody>
          <a:bodyPr/>
          <a:lstStyle/>
          <a:p>
            <a:fld id="{D8A746C3-42F4-4A64-B95D-F06465454031}" type="slidenum">
              <a:rPr lang="en-GB" smtClean="0">
                <a:solidFill>
                  <a:prstClr val="black"/>
                </a:solidFill>
              </a:rPr>
              <a:pPr/>
              <a:t>20</a:t>
            </a:fld>
            <a:endParaRPr lang="en-GB">
              <a:solidFill>
                <a:prstClr val="black"/>
              </a:solidFill>
            </a:endParaRPr>
          </a:p>
        </p:txBody>
      </p:sp>
    </p:spTree>
    <p:extLst>
      <p:ext uri="{BB962C8B-B14F-4D97-AF65-F5344CB8AC3E}">
        <p14:creationId xmlns:p14="http://schemas.microsoft.com/office/powerpoint/2010/main" val="37324023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https://www.england.nhs.uk/resources/resources-for-ccgs/ccg-out-tool/ccg-ois/qual-prem/</a:t>
            </a:r>
          </a:p>
          <a:p>
            <a:endParaRPr lang="en-GB" dirty="0"/>
          </a:p>
        </p:txBody>
      </p:sp>
      <p:sp>
        <p:nvSpPr>
          <p:cNvPr id="4" name="Slide Number Placeholder 3"/>
          <p:cNvSpPr>
            <a:spLocks noGrp="1"/>
          </p:cNvSpPr>
          <p:nvPr>
            <p:ph type="sldNum" sz="quarter" idx="10"/>
          </p:nvPr>
        </p:nvSpPr>
        <p:spPr/>
        <p:txBody>
          <a:bodyPr/>
          <a:lstStyle/>
          <a:p>
            <a:fld id="{985DC133-B34A-4945-819D-46E49D27FA5E}" type="slidenum">
              <a:rPr lang="en-GB" smtClean="0">
                <a:solidFill>
                  <a:prstClr val="black"/>
                </a:solidFill>
              </a:rPr>
              <a:pPr/>
              <a:t>24</a:t>
            </a:fld>
            <a:endParaRPr lang="en-GB">
              <a:solidFill>
                <a:prstClr val="black"/>
              </a:solidFill>
            </a:endParaRPr>
          </a:p>
        </p:txBody>
      </p:sp>
    </p:spTree>
    <p:extLst>
      <p:ext uri="{BB962C8B-B14F-4D97-AF65-F5344CB8AC3E}">
        <p14:creationId xmlns:p14="http://schemas.microsoft.com/office/powerpoint/2010/main" val="931997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85DC133-B34A-4945-819D-46E49D27FA5E}" type="slidenum">
              <a:rPr lang="en-GB" smtClean="0"/>
              <a:t>26</a:t>
            </a:fld>
            <a:endParaRPr lang="en-GB"/>
          </a:p>
        </p:txBody>
      </p:sp>
    </p:spTree>
    <p:extLst>
      <p:ext uri="{BB962C8B-B14F-4D97-AF65-F5344CB8AC3E}">
        <p14:creationId xmlns:p14="http://schemas.microsoft.com/office/powerpoint/2010/main" val="1781140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Trust</a:t>
            </a:r>
            <a:r>
              <a:rPr lang="en-GB" baseline="0" dirty="0" smtClean="0"/>
              <a:t> variability</a:t>
            </a:r>
            <a:endParaRPr lang="en-GB" dirty="0"/>
          </a:p>
        </p:txBody>
      </p:sp>
      <p:sp>
        <p:nvSpPr>
          <p:cNvPr id="4" name="Slide Number Placeholder 3"/>
          <p:cNvSpPr>
            <a:spLocks noGrp="1"/>
          </p:cNvSpPr>
          <p:nvPr>
            <p:ph type="sldNum" sz="quarter" idx="10"/>
          </p:nvPr>
        </p:nvSpPr>
        <p:spPr/>
        <p:txBody>
          <a:bodyPr/>
          <a:lstStyle/>
          <a:p>
            <a:fld id="{795D2C96-E7DD-4B71-89AD-F569EFDE5C75}" type="slidenum">
              <a:rPr lang="en-GB" smtClean="0">
                <a:solidFill>
                  <a:prstClr val="black"/>
                </a:solidFill>
              </a:rPr>
              <a:pPr/>
              <a:t>28</a:t>
            </a:fld>
            <a:endParaRPr lang="en-GB">
              <a:solidFill>
                <a:prstClr val="black"/>
              </a:solidFill>
            </a:endParaRPr>
          </a:p>
        </p:txBody>
      </p:sp>
    </p:spTree>
    <p:extLst>
      <p:ext uri="{BB962C8B-B14F-4D97-AF65-F5344CB8AC3E}">
        <p14:creationId xmlns:p14="http://schemas.microsoft.com/office/powerpoint/2010/main" val="16712300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Title</a:t>
            </a:r>
            <a:r>
              <a:rPr lang="en-GB" baseline="0" dirty="0" smtClean="0"/>
              <a:t> slide with embedded images </a:t>
            </a:r>
            <a:endParaRPr lang="en-GB" dirty="0"/>
          </a:p>
        </p:txBody>
      </p:sp>
      <p:sp>
        <p:nvSpPr>
          <p:cNvPr id="4" name="Slide Number Placeholder 3"/>
          <p:cNvSpPr>
            <a:spLocks noGrp="1"/>
          </p:cNvSpPr>
          <p:nvPr>
            <p:ph type="sldNum" sz="quarter" idx="10"/>
          </p:nvPr>
        </p:nvSpPr>
        <p:spPr/>
        <p:txBody>
          <a:bodyPr/>
          <a:lstStyle/>
          <a:p>
            <a:fld id="{37BC61B4-582B-AB4C-B10E-16F79913EBD6}"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321592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UK 5 Year Antimicrobial Resistance (AMR) Strategy 2013-2018  - Measuring success </a:t>
            </a:r>
          </a:p>
          <a:p>
            <a:r>
              <a:rPr lang="en-GB" sz="1200" b="0" i="0" u="none" strike="noStrike" kern="1200" baseline="0" dirty="0" smtClean="0">
                <a:solidFill>
                  <a:schemeClr val="tx1"/>
                </a:solidFill>
                <a:latin typeface="+mn-lt"/>
                <a:ea typeface="+mn-ea"/>
                <a:cs typeface="+mn-cs"/>
              </a:rPr>
              <a:t>https://www.gov.uk/government/uploads/system/uploads/attachment_data/file/322358/Outcome_measures.pdf</a:t>
            </a:r>
          </a:p>
          <a:p>
            <a:r>
              <a:rPr lang="en-GB" sz="1200" b="0" i="0" u="none" strike="noStrike" kern="1200" baseline="0" dirty="0" smtClean="0">
                <a:solidFill>
                  <a:schemeClr val="tx1"/>
                </a:solidFill>
                <a:latin typeface="+mn-lt"/>
                <a:ea typeface="+mn-ea"/>
                <a:cs typeface="+mn-cs"/>
              </a:rPr>
              <a:t>https://www.gov.uk/government/publications/carbapenem-resistance-implementation-of-an-enhanced-surveillance-system</a:t>
            </a:r>
          </a:p>
          <a:p>
            <a:r>
              <a:rPr lang="en-GB" sz="1200" b="0" i="0" u="none" strike="noStrike" kern="1200" baseline="0" dirty="0" smtClean="0">
                <a:solidFill>
                  <a:schemeClr val="tx1"/>
                </a:solidFill>
                <a:latin typeface="+mn-lt"/>
                <a:ea typeface="+mn-ea"/>
                <a:cs typeface="+mn-cs"/>
              </a:rPr>
              <a:t>https://www.gov.uk/government/publications/amr-summary-of-the-current-evidence</a:t>
            </a:r>
          </a:p>
          <a:p>
            <a:r>
              <a:rPr lang="en-GB" sz="1200" b="0" i="0" u="none" strike="noStrike" kern="1200" baseline="0" dirty="0" smtClean="0">
                <a:solidFill>
                  <a:schemeClr val="tx1"/>
                </a:solidFill>
                <a:latin typeface="+mn-lt"/>
                <a:ea typeface="+mn-ea"/>
                <a:cs typeface="+mn-cs"/>
              </a:rPr>
              <a:t>https://www.gov.uk/government/publications/antimicrobial-resistance-amr-systems-map</a:t>
            </a:r>
          </a:p>
          <a:p>
            <a:endParaRPr lang="en-GB" dirty="0"/>
          </a:p>
        </p:txBody>
      </p:sp>
      <p:sp>
        <p:nvSpPr>
          <p:cNvPr id="4" name="Slide Number Placeholder 3"/>
          <p:cNvSpPr>
            <a:spLocks noGrp="1"/>
          </p:cNvSpPr>
          <p:nvPr>
            <p:ph type="sldNum" sz="quarter" idx="10"/>
          </p:nvPr>
        </p:nvSpPr>
        <p:spPr/>
        <p:txBody>
          <a:bodyPr/>
          <a:lstStyle/>
          <a:p>
            <a:fld id="{B087DBC2-4D43-4427-B860-EC560CDDC9EF}"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393560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Antimicrobial Resistance: Tackling a Crisis for the Health and Wealth of Nations on December 11 at a launch event hosted by its Chair, Jim O’Neill, in London. In this report we explain why failing to tackle drug-resistant infections will cause 10 million deaths a year and cost up to US$ 100 trillion a year by 2050</a:t>
            </a:r>
          </a:p>
          <a:p>
            <a:r>
              <a:rPr lang="en-GB" dirty="0" smtClean="0"/>
              <a:t>http://amr-review.org/</a:t>
            </a:r>
          </a:p>
          <a:p>
            <a:r>
              <a:rPr lang="en-GB" dirty="0" smtClean="0"/>
              <a:t>In Europe and the United States, antimicrobial resistance causes at least 50,000 deaths each year, they said. And left unchecked, deaths would rise more than 10-fold by 2050 http://www.bbc.co.uk/news/health-30416844</a:t>
            </a:r>
            <a:endParaRPr lang="en-GB" dirty="0"/>
          </a:p>
        </p:txBody>
      </p:sp>
      <p:sp>
        <p:nvSpPr>
          <p:cNvPr id="4" name="Slide Number Placeholder 3"/>
          <p:cNvSpPr>
            <a:spLocks noGrp="1"/>
          </p:cNvSpPr>
          <p:nvPr>
            <p:ph type="sldNum" sz="quarter" idx="10"/>
          </p:nvPr>
        </p:nvSpPr>
        <p:spPr/>
        <p:txBody>
          <a:bodyPr/>
          <a:lstStyle/>
          <a:p>
            <a:fld id="{B087DBC2-4D43-4427-B860-EC560CDDC9EF}"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3106109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https://amr-review.org/</a:t>
            </a:r>
          </a:p>
          <a:p>
            <a:r>
              <a:rPr lang="en-GB" dirty="0" smtClean="0"/>
              <a:t>https://amr-review.org/sites/default/files/160525_Final%20paper_with%20cover.pdf</a:t>
            </a:r>
            <a:endParaRPr lang="en-GB" dirty="0"/>
          </a:p>
        </p:txBody>
      </p:sp>
      <p:sp>
        <p:nvSpPr>
          <p:cNvPr id="4" name="Slide Number Placeholder 3"/>
          <p:cNvSpPr>
            <a:spLocks noGrp="1"/>
          </p:cNvSpPr>
          <p:nvPr>
            <p:ph type="sldNum" sz="quarter" idx="10"/>
          </p:nvPr>
        </p:nvSpPr>
        <p:spPr/>
        <p:txBody>
          <a:bodyPr/>
          <a:lstStyle/>
          <a:p>
            <a:fld id="{AC0B8C23-3F8F-4C8B-B5DE-835F0CE8BEF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2828649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https://www.gov.uk/government/publications/english-surveillance-programme-antimicrobial-utilisation-and-resistance-espaur-report</a:t>
            </a:r>
          </a:p>
          <a:p>
            <a:r>
              <a:rPr lang="en-GB" dirty="0" smtClean="0"/>
              <a:t>PHE Matters AMR Blog https://www.gov.uk/government/publications/health-matters-antimicrobial-resistance/health-matters-antimicrobial-resistance</a:t>
            </a:r>
            <a:endParaRPr lang="en-GB" dirty="0"/>
          </a:p>
        </p:txBody>
      </p:sp>
      <p:sp>
        <p:nvSpPr>
          <p:cNvPr id="4" name="Slide Number Placeholder 3"/>
          <p:cNvSpPr>
            <a:spLocks noGrp="1"/>
          </p:cNvSpPr>
          <p:nvPr>
            <p:ph type="sldNum" sz="quarter" idx="10"/>
          </p:nvPr>
        </p:nvSpPr>
        <p:spPr/>
        <p:txBody>
          <a:bodyPr/>
          <a:lstStyle/>
          <a:p>
            <a:fld id="{D8A746C3-42F4-4A64-B95D-F06465454031}"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178630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https://www.gov.uk/government/groups/advisory-committee-on-antimicrobial-resistance-and-healthcare-associated-infection</a:t>
            </a:r>
            <a:endParaRPr lang="en-GB" dirty="0"/>
          </a:p>
        </p:txBody>
      </p:sp>
      <p:sp>
        <p:nvSpPr>
          <p:cNvPr id="4" name="Slide Number Placeholder 3"/>
          <p:cNvSpPr>
            <a:spLocks noGrp="1"/>
          </p:cNvSpPr>
          <p:nvPr>
            <p:ph type="sldNum" sz="quarter" idx="10"/>
          </p:nvPr>
        </p:nvSpPr>
        <p:spPr/>
        <p:txBody>
          <a:bodyPr/>
          <a:lstStyle/>
          <a:p>
            <a:fld id="{D8A746C3-42F4-4A64-B95D-F06465454031}"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1761794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https://www.gov.uk/government/collections/clostridium-difficile-guidance-data-and-analysis</a:t>
            </a:r>
          </a:p>
          <a:p>
            <a:pPr defTabSz="914400"/>
            <a:r>
              <a:rPr lang="en-GB" dirty="0" smtClean="0">
                <a:solidFill>
                  <a:prstClr val="black"/>
                </a:solidFill>
              </a:rPr>
              <a:t>Q1 FY1516 vs FY1617: 16.1% </a:t>
            </a:r>
            <a:r>
              <a:rPr lang="en-GB" dirty="0" smtClean="0">
                <a:solidFill>
                  <a:prstClr val="black"/>
                </a:solidFill>
                <a:sym typeface="Symbol"/>
              </a:rPr>
              <a:t> cases (-588) </a:t>
            </a:r>
            <a:r>
              <a:rPr lang="en-GB" dirty="0" smtClean="0">
                <a:solidFill>
                  <a:prstClr val="black"/>
                </a:solidFill>
              </a:rPr>
              <a:t>15.9% </a:t>
            </a:r>
            <a:r>
              <a:rPr lang="en-GB" dirty="0" smtClean="0">
                <a:solidFill>
                  <a:prstClr val="black"/>
                </a:solidFill>
                <a:sym typeface="Symbol"/>
              </a:rPr>
              <a:t> rate of CDI</a:t>
            </a:r>
          </a:p>
          <a:p>
            <a:pPr defTabSz="914400"/>
            <a:r>
              <a:rPr lang="en-GB" dirty="0" smtClean="0">
                <a:solidFill>
                  <a:prstClr val="black"/>
                </a:solidFill>
                <a:sym typeface="Symbol"/>
              </a:rPr>
              <a:t>Q2 FY1516 vs FY1617: 9% cases (-383) &amp; 10% rate of CDI</a:t>
            </a:r>
          </a:p>
          <a:p>
            <a:pPr defTabSz="914400"/>
            <a:r>
              <a:rPr lang="en-GB" dirty="0" smtClean="0">
                <a:solidFill>
                  <a:prstClr val="black"/>
                </a:solidFill>
                <a:sym typeface="Symbol"/>
              </a:rPr>
              <a:t>Q3 FY1516 vs FY1617: 10.8%  cases (-381)  </a:t>
            </a:r>
            <a:endParaRPr lang="en-GB" dirty="0" smtClean="0">
              <a:solidFill>
                <a:prstClr val="black"/>
              </a:solidFill>
            </a:endParaRPr>
          </a:p>
          <a:p>
            <a:endParaRPr lang="en-GB" dirty="0"/>
          </a:p>
        </p:txBody>
      </p:sp>
      <p:sp>
        <p:nvSpPr>
          <p:cNvPr id="4" name="Slide Number Placeholder 3"/>
          <p:cNvSpPr>
            <a:spLocks noGrp="1"/>
          </p:cNvSpPr>
          <p:nvPr>
            <p:ph type="sldNum" sz="quarter" idx="10"/>
          </p:nvPr>
        </p:nvSpPr>
        <p:spPr/>
        <p:txBody>
          <a:bodyPr/>
          <a:lstStyle/>
          <a:p>
            <a:fld id="{D8A746C3-42F4-4A64-B95D-F06465454031}"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2012193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https://www.nice.org.uk/guidance/ng15</a:t>
            </a:r>
          </a:p>
          <a:p>
            <a:r>
              <a:rPr lang="en-GB" dirty="0" smtClean="0"/>
              <a:t>https://www.gov.uk/government/publications/the-health-and-social-care-act-2008-code-of-practice-on-the-prevention-and-control-of-infections-and-related-guidance</a:t>
            </a:r>
          </a:p>
          <a:p>
            <a:r>
              <a:rPr lang="en-GB" dirty="0" smtClean="0"/>
              <a:t>https://www.england.nhs.uk/patientsafety/2015/08/18/psa-amr/</a:t>
            </a:r>
          </a:p>
          <a:p>
            <a:endParaRPr lang="en-GB" dirty="0" smtClean="0"/>
          </a:p>
          <a:p>
            <a:r>
              <a:rPr lang="en-GB" dirty="0" smtClean="0"/>
              <a:t>http://www.rcgp.org.uk/TARGETantibiotics</a:t>
            </a:r>
          </a:p>
          <a:p>
            <a:r>
              <a:rPr lang="en-GB" dirty="0" smtClean="0"/>
              <a:t>https://www.gov.uk/government/publications/antimicrobial-stewardship-start-smart-then-focus</a:t>
            </a:r>
          </a:p>
          <a:p>
            <a:r>
              <a:rPr lang="en-GB" dirty="0" smtClean="0"/>
              <a:t>https://fingertips.phe.org.uk/profile/amr-local-indicators</a:t>
            </a:r>
          </a:p>
          <a:p>
            <a:r>
              <a:rPr lang="en-GB" dirty="0" smtClean="0"/>
              <a:t>https://www.england.nhs.uk/resources/resources-for-ccgs/ccg-out-tool/ccg-ois/qual-prem/</a:t>
            </a:r>
          </a:p>
          <a:p>
            <a:r>
              <a:rPr lang="en-GB" dirty="0" smtClean="0"/>
              <a:t>https://www.england.nhs.uk/nhs-standard-contract/cquin/cquin-16-17/</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https://www.prescqipp.info/antimicrobial-stewardship/projects/antimicrobial-stewardship</a:t>
            </a:r>
          </a:p>
          <a:p>
            <a:endParaRPr lang="en-GB" dirty="0"/>
          </a:p>
        </p:txBody>
      </p:sp>
      <p:sp>
        <p:nvSpPr>
          <p:cNvPr id="4" name="Slide Number Placeholder 3"/>
          <p:cNvSpPr>
            <a:spLocks noGrp="1"/>
          </p:cNvSpPr>
          <p:nvPr>
            <p:ph type="sldNum" sz="quarter" idx="10"/>
          </p:nvPr>
        </p:nvSpPr>
        <p:spPr/>
        <p:txBody>
          <a:bodyPr/>
          <a:lstStyle/>
          <a:p>
            <a:fld id="{D8A746C3-42F4-4A64-B95D-F06465454031}"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56368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39775"/>
            <a:ext cx="4937125" cy="3703638"/>
          </a:xfrm>
        </p:spPr>
      </p:sp>
      <p:sp>
        <p:nvSpPr>
          <p:cNvPr id="3" name="Notes Placeholder 2"/>
          <p:cNvSpPr>
            <a:spLocks noGrp="1"/>
          </p:cNvSpPr>
          <p:nvPr>
            <p:ph type="body" idx="1"/>
          </p:nvPr>
        </p:nvSpPr>
        <p:spPr/>
        <p:txBody>
          <a:bodyPr/>
          <a:lstStyle/>
          <a:p>
            <a:r>
              <a:rPr lang="en-GB" dirty="0" smtClean="0"/>
              <a:t>Quick to find – can Google</a:t>
            </a:r>
            <a:r>
              <a:rPr lang="en-GB" baseline="0" dirty="0" smtClean="0"/>
              <a:t> AMR HEE or AMR </a:t>
            </a:r>
            <a:r>
              <a:rPr lang="en-GB" baseline="0" dirty="0" err="1" smtClean="0"/>
              <a:t>elfh</a:t>
            </a:r>
            <a:r>
              <a:rPr lang="en-GB" baseline="0" dirty="0" smtClean="0"/>
              <a:t> – should appear as the first search term and resources available on both websites.</a:t>
            </a:r>
          </a:p>
          <a:p>
            <a:r>
              <a:rPr lang="en-GB" baseline="0" dirty="0" smtClean="0"/>
              <a:t>All open access so freely available – encourage staff to undertake the free introductory learning module.</a:t>
            </a:r>
          </a:p>
          <a:p>
            <a:r>
              <a:rPr lang="en-GB" dirty="0" smtClean="0"/>
              <a:t>Two films</a:t>
            </a:r>
            <a:r>
              <a:rPr lang="en-GB" baseline="0" dirty="0" smtClean="0"/>
              <a:t> - t</a:t>
            </a:r>
            <a:r>
              <a:rPr lang="en-GB" dirty="0" smtClean="0"/>
              <a:t>he first film, a</a:t>
            </a:r>
            <a:r>
              <a:rPr lang="en-GB" dirty="0" smtClean="0">
                <a:hlinkClick r:id="rId3"/>
              </a:rPr>
              <a:t> guide for GPs on antimicrobial resistance</a:t>
            </a:r>
            <a:r>
              <a:rPr lang="en-GB" dirty="0" smtClean="0"/>
              <a:t>, supports a range of educational materials for GPs and other primary-care prescribers called the </a:t>
            </a:r>
            <a:r>
              <a:rPr lang="en-GB" dirty="0" smtClean="0">
                <a:hlinkClick r:id="rId4"/>
              </a:rPr>
              <a:t>TARGET toolkit</a:t>
            </a:r>
            <a:r>
              <a:rPr lang="en-GB" dirty="0" smtClean="0"/>
              <a:t>. This film also introduces a </a:t>
            </a:r>
            <a:r>
              <a:rPr lang="en-GB" dirty="0" smtClean="0">
                <a:hlinkClick r:id="rId5"/>
              </a:rPr>
              <a:t>short informative but simple animation</a:t>
            </a:r>
            <a:r>
              <a:rPr lang="en-GB" dirty="0" smtClean="0"/>
              <a:t> that can be used by GPs and other health professionals when speaking with patients about the risks of antibiotic resistance and misuse. The creation of the animation was influenced by the work of the </a:t>
            </a:r>
            <a:r>
              <a:rPr lang="en-GB" dirty="0" err="1" smtClean="0">
                <a:hlinkClick r:id="rId6"/>
              </a:rPr>
              <a:t>Wellcome</a:t>
            </a:r>
            <a:r>
              <a:rPr lang="en-GB" dirty="0" smtClean="0">
                <a:hlinkClick r:id="rId6"/>
              </a:rPr>
              <a:t> Trust</a:t>
            </a:r>
            <a:r>
              <a:rPr lang="en-GB" dirty="0" smtClean="0"/>
              <a:t> in understanding how the public responds to information about antimicrobial resistance. Both available on YouTube.</a:t>
            </a:r>
            <a:endParaRPr lang="en-GB" dirty="0"/>
          </a:p>
        </p:txBody>
      </p:sp>
      <p:sp>
        <p:nvSpPr>
          <p:cNvPr id="4" name="Slide Number Placeholder 3"/>
          <p:cNvSpPr>
            <a:spLocks noGrp="1"/>
          </p:cNvSpPr>
          <p:nvPr>
            <p:ph type="sldNum" sz="quarter" idx="10"/>
          </p:nvPr>
        </p:nvSpPr>
        <p:spPr/>
        <p:txBody>
          <a:bodyPr/>
          <a:lstStyle/>
          <a:p>
            <a:fld id="{FE959DBD-16F6-4398-B0CB-352C57B143A6}"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41538724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723488"/>
            <a:ext cx="9144000" cy="2134512"/>
          </a:xfrm>
          <a:prstGeom prst="rect">
            <a:avLst/>
          </a:prstGeom>
        </p:spPr>
      </p:pic>
      <p:sp>
        <p:nvSpPr>
          <p:cNvPr id="2" name="Title 1"/>
          <p:cNvSpPr>
            <a:spLocks noGrp="1"/>
          </p:cNvSpPr>
          <p:nvPr>
            <p:ph type="ctrTitle"/>
          </p:nvPr>
        </p:nvSpPr>
        <p:spPr>
          <a:xfrm>
            <a:off x="374848" y="1877982"/>
            <a:ext cx="8395200" cy="470898"/>
          </a:xfrm>
        </p:spPr>
        <p:txBody>
          <a:bodyPr/>
          <a:lstStyle>
            <a:lvl1pPr>
              <a:defRPr>
                <a:solidFill>
                  <a:schemeClr val="accent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74848" y="3021502"/>
            <a:ext cx="8395200" cy="292388"/>
          </a:xfrm>
        </p:spPr>
        <p:txBody>
          <a:bodyPr>
            <a:spAutoFit/>
          </a:bodyPr>
          <a:lstStyle>
            <a:lvl1pPr marL="0" indent="0" algn="l">
              <a:lnSpc>
                <a:spcPct val="95000"/>
              </a:lnSpc>
              <a:spcBef>
                <a:spcPts val="0"/>
              </a:spcBef>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80000" y="0"/>
            <a:ext cx="2664000" cy="1028828"/>
          </a:xfrm>
          <a:prstGeom prst="rect">
            <a:avLst/>
          </a:prstGeom>
        </p:spPr>
      </p:pic>
    </p:spTree>
    <p:extLst>
      <p:ext uri="{BB962C8B-B14F-4D97-AF65-F5344CB8AC3E}">
        <p14:creationId xmlns:p14="http://schemas.microsoft.com/office/powerpoint/2010/main" val="1954997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Title 1"/>
          <p:cNvSpPr>
            <a:spLocks noGrp="1"/>
          </p:cNvSpPr>
          <p:nvPr>
            <p:ph type="ctrTitle"/>
          </p:nvPr>
        </p:nvSpPr>
        <p:spPr>
          <a:xfrm>
            <a:off x="2332341" y="260380"/>
            <a:ext cx="5457872" cy="653333"/>
          </a:xfrm>
          <a:prstGeom prst="rect">
            <a:avLst/>
          </a:prstGeom>
        </p:spPr>
        <p:txBody>
          <a:bodyPr lIns="90818" tIns="45409" rIns="90818" bIns="45409"/>
          <a:lstStyle>
            <a:lvl1pPr algn="l">
              <a:defRPr sz="2400" b="1">
                <a:solidFill>
                  <a:srgbClr val="333092"/>
                </a:solidFill>
                <a:latin typeface="Arial (Headings)"/>
                <a:cs typeface="Arial (Headings)"/>
              </a:defRPr>
            </a:lvl1pPr>
          </a:lstStyle>
          <a:p>
            <a:r>
              <a:rPr lang="en-US" smtClean="0"/>
              <a:t>Click to edit Master title style</a:t>
            </a:r>
            <a:endParaRPr lang="en-US" dirty="0"/>
          </a:p>
        </p:txBody>
      </p:sp>
      <p:sp>
        <p:nvSpPr>
          <p:cNvPr id="8" name="Text Placeholder 5"/>
          <p:cNvSpPr>
            <a:spLocks noGrp="1"/>
          </p:cNvSpPr>
          <p:nvPr>
            <p:ph type="body" sz="quarter" idx="13"/>
          </p:nvPr>
        </p:nvSpPr>
        <p:spPr>
          <a:xfrm>
            <a:off x="599258" y="181259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5"/>
          <p:cNvSpPr>
            <a:spLocks noGrp="1"/>
          </p:cNvSpPr>
          <p:nvPr>
            <p:ph type="sldNum" sz="quarter" idx="12"/>
          </p:nvPr>
        </p:nvSpPr>
        <p:spPr>
          <a:xfrm>
            <a:off x="175660" y="6488615"/>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67" y="260381"/>
            <a:ext cx="1435599" cy="893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80007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447803"/>
            <a:ext cx="8229600" cy="44196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2"/>
          <p:cNvSpPr>
            <a:spLocks noGrp="1"/>
          </p:cNvSpPr>
          <p:nvPr>
            <p:ph type="sldNum" sz="quarter" idx="4"/>
          </p:nvPr>
        </p:nvSpPr>
        <p:spPr>
          <a:xfrm>
            <a:off x="8229600" y="320694"/>
            <a:ext cx="552450" cy="365125"/>
          </a:xfrm>
          <a:prstGeom prst="rect">
            <a:avLst/>
          </a:prstGeom>
        </p:spPr>
        <p:txBody>
          <a:bodyPr/>
          <a:lstStyle>
            <a:lvl1pPr algn="r">
              <a:defRPr sz="1000" b="1">
                <a:solidFill>
                  <a:schemeClr val="accent5"/>
                </a:solidFill>
                <a:latin typeface="Arial" pitchFamily="34" charset="0"/>
                <a:cs typeface="Arial" pitchFamily="34" charset="0"/>
              </a:defRPr>
            </a:lvl1pPr>
          </a:lstStyle>
          <a:p>
            <a:r>
              <a:rPr lang="en-US" smtClean="0">
                <a:solidFill>
                  <a:srgbClr val="CDD4D9"/>
                </a:solidFill>
              </a:rPr>
              <a:t>P</a:t>
            </a:r>
            <a:fld id="{144970FF-6123-42CA-A003-B0DD987502E2}" type="slidenum">
              <a:rPr lang="en-US" smtClean="0">
                <a:solidFill>
                  <a:srgbClr val="8C9BA3"/>
                </a:solidFill>
              </a:rPr>
              <a:pPr/>
              <a:t>‹#›</a:t>
            </a:fld>
            <a:endParaRPr lang="en-US" dirty="0">
              <a:solidFill>
                <a:srgbClr val="8C9BA3"/>
              </a:solidFill>
            </a:endParaRPr>
          </a:p>
        </p:txBody>
      </p:sp>
    </p:spTree>
    <p:extLst>
      <p:ext uri="{BB962C8B-B14F-4D97-AF65-F5344CB8AC3E}">
        <p14:creationId xmlns:p14="http://schemas.microsoft.com/office/powerpoint/2010/main" val="509354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975"/>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2492375"/>
            <a:ext cx="7772400" cy="3603625"/>
          </a:xfrm>
        </p:spPr>
        <p:txBody>
          <a:bodyPr/>
          <a:lstStyle/>
          <a:p>
            <a:pPr lvl="0"/>
            <a:endParaRPr lang="en-US" noProof="0"/>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atin typeface="Times"/>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a:xfrm>
            <a:off x="3124200" y="6237288"/>
            <a:ext cx="2895600" cy="457200"/>
          </a:xfrm>
          <a:prstGeom prst="rect">
            <a:avLst/>
          </a:prstGeom>
        </p:spPr>
        <p:txBody>
          <a:bodyPr/>
          <a:lstStyle>
            <a:lvl1pPr>
              <a:defRPr>
                <a:latin typeface="Time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atin typeface="Times"/>
              </a:defRPr>
            </a:lvl1pPr>
          </a:lstStyle>
          <a:p>
            <a:pPr>
              <a:defRPr/>
            </a:pPr>
            <a:fld id="{5ADA4BF1-7DFD-4CDA-A68C-5ED40AB0CB5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86631020"/>
      </p:ext>
    </p:extLst>
  </p:cSld>
  <p:clrMapOvr>
    <a:masterClrMapping/>
  </p:clrMapOvr>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lide title and tex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57200" y="1025540"/>
            <a:ext cx="7772400" cy="679449"/>
          </a:xfrm>
          <a:prstGeom prst="rect">
            <a:avLst/>
          </a:prstGeom>
        </p:spPr>
        <p:txBody>
          <a:bodyPr/>
          <a:lstStyle>
            <a:lvl1pPr algn="l">
              <a:defRPr sz="3600" b="1" baseline="0">
                <a:solidFill>
                  <a:srgbClr val="A00054"/>
                </a:solidFill>
              </a:defRPr>
            </a:lvl1pPr>
          </a:lstStyle>
          <a:p>
            <a:r>
              <a:rPr lang="en-US" dirty="0" smtClean="0"/>
              <a:t>Slide title – Arial, 36, Bold</a:t>
            </a:r>
            <a:endParaRPr lang="en-US" dirty="0"/>
          </a:p>
        </p:txBody>
      </p:sp>
      <p:sp>
        <p:nvSpPr>
          <p:cNvPr id="10" name="Text Placeholder 7"/>
          <p:cNvSpPr>
            <a:spLocks noGrp="1"/>
          </p:cNvSpPr>
          <p:nvPr>
            <p:ph type="body" sz="quarter" idx="13" hasCustomPrompt="1"/>
          </p:nvPr>
        </p:nvSpPr>
        <p:spPr>
          <a:xfrm>
            <a:off x="457214" y="1954931"/>
            <a:ext cx="7839075" cy="3720663"/>
          </a:xfrm>
          <a:prstGeom prst="rect">
            <a:avLst/>
          </a:prstGeom>
        </p:spPr>
        <p:txBody>
          <a:bodyPr/>
          <a:lstStyle>
            <a:lvl1pPr>
              <a:defRPr sz="2400"/>
            </a:lvl1pPr>
            <a:lvl2pPr>
              <a:defRPr sz="2400"/>
            </a:lvl2pPr>
            <a:lvl3pPr>
              <a:defRPr sz="2400"/>
            </a:lvl3pPr>
            <a:lvl4pPr>
              <a:defRPr sz="2400"/>
            </a:lvl4pPr>
            <a:lvl5pPr>
              <a:defRPr sz="2400"/>
            </a:lvl5pPr>
          </a:lstStyle>
          <a:p>
            <a:pPr lvl="0"/>
            <a:r>
              <a:rPr lang="en-US" dirty="0" smtClean="0"/>
              <a:t> Body text – Arial, 24</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725793201"/>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lide title, text and photo">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57200" y="1025540"/>
            <a:ext cx="7772400" cy="679449"/>
          </a:xfrm>
          <a:prstGeom prst="rect">
            <a:avLst/>
          </a:prstGeom>
        </p:spPr>
        <p:txBody>
          <a:bodyPr/>
          <a:lstStyle>
            <a:lvl1pPr algn="l">
              <a:defRPr sz="3600" b="1">
                <a:solidFill>
                  <a:srgbClr val="A00054"/>
                </a:solidFill>
              </a:defRPr>
            </a:lvl1pPr>
          </a:lstStyle>
          <a:p>
            <a:r>
              <a:rPr lang="en-US" dirty="0" smtClean="0"/>
              <a:t>Slide title – Arial, 36, Bold</a:t>
            </a:r>
            <a:endParaRPr lang="en-US" dirty="0"/>
          </a:p>
        </p:txBody>
      </p:sp>
      <p:sp>
        <p:nvSpPr>
          <p:cNvPr id="10" name="Text Placeholder 7"/>
          <p:cNvSpPr>
            <a:spLocks noGrp="1"/>
          </p:cNvSpPr>
          <p:nvPr>
            <p:ph type="body" sz="quarter" idx="13" hasCustomPrompt="1"/>
          </p:nvPr>
        </p:nvSpPr>
        <p:spPr>
          <a:xfrm>
            <a:off x="457215" y="1954931"/>
            <a:ext cx="4619297" cy="3720663"/>
          </a:xfrm>
          <a:prstGeom prst="rect">
            <a:avLst/>
          </a:prstGeom>
        </p:spPr>
        <p:txBody>
          <a:bodyPr/>
          <a:lstStyle>
            <a:lvl1pPr marL="342900" indent="-342900">
              <a:buFont typeface="Arial" panose="020B0604020202020204" pitchFamily="34" charset="0"/>
              <a:buChar char="•"/>
              <a:defRPr sz="2400"/>
            </a:lvl1pPr>
            <a:lvl2pPr>
              <a:defRPr sz="2400"/>
            </a:lvl2pPr>
            <a:lvl3pPr>
              <a:defRPr sz="2400"/>
            </a:lvl3pPr>
            <a:lvl4pPr>
              <a:defRPr sz="2400"/>
            </a:lvl4pPr>
            <a:lvl5pPr>
              <a:defRPr sz="2400"/>
            </a:lvl5pPr>
          </a:lstStyle>
          <a:p>
            <a:pPr lvl="0"/>
            <a:r>
              <a:rPr lang="en-US" dirty="0" smtClean="0"/>
              <a:t> Body text – Arial, 24</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 name="Picture Placeholder 2"/>
          <p:cNvSpPr>
            <a:spLocks noGrp="1"/>
          </p:cNvSpPr>
          <p:nvPr>
            <p:ph type="pic" sz="quarter" idx="14" hasCustomPrompt="1"/>
          </p:nvPr>
        </p:nvSpPr>
        <p:spPr>
          <a:xfrm>
            <a:off x="5218128" y="1954215"/>
            <a:ext cx="3673475" cy="3721100"/>
          </a:xfrm>
          <a:prstGeom prst="rect">
            <a:avLst/>
          </a:prstGeom>
        </p:spPr>
        <p:txBody>
          <a:bodyPr/>
          <a:lstStyle>
            <a:lvl1pPr marL="0" indent="0" algn="ctr">
              <a:buNone/>
              <a:defRPr sz="2400"/>
            </a:lvl1pPr>
          </a:lstStyle>
          <a:p>
            <a:r>
              <a:rPr lang="en-GB" dirty="0" smtClean="0"/>
              <a:t>Click here to insert your photograph</a:t>
            </a:r>
            <a:endParaRPr lang="en-GB" dirty="0"/>
          </a:p>
        </p:txBody>
      </p:sp>
    </p:spTree>
    <p:extLst>
      <p:ext uri="{BB962C8B-B14F-4D97-AF65-F5344CB8AC3E}">
        <p14:creationId xmlns:p14="http://schemas.microsoft.com/office/powerpoint/2010/main" val="3227513442"/>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slide, subtitle and 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1025540"/>
            <a:ext cx="7772400" cy="679449"/>
          </a:xfrm>
          <a:prstGeom prst="rect">
            <a:avLst/>
          </a:prstGeom>
        </p:spPr>
        <p:txBody>
          <a:bodyPr/>
          <a:lstStyle>
            <a:lvl1pPr algn="l">
              <a:defRPr sz="3600" b="1" baseline="0">
                <a:solidFill>
                  <a:srgbClr val="A00054"/>
                </a:solidFill>
              </a:defRPr>
            </a:lvl1pPr>
          </a:lstStyle>
          <a:p>
            <a:r>
              <a:rPr lang="en-US" dirty="0" smtClean="0"/>
              <a:t>Slide title – Arial, 36, Bold</a:t>
            </a:r>
            <a:endParaRPr lang="en-US" dirty="0"/>
          </a:p>
        </p:txBody>
      </p:sp>
      <p:sp>
        <p:nvSpPr>
          <p:cNvPr id="3" name="Subtitle 2"/>
          <p:cNvSpPr>
            <a:spLocks noGrp="1"/>
          </p:cNvSpPr>
          <p:nvPr>
            <p:ph type="subTitle" idx="1" hasCustomPrompt="1"/>
          </p:nvPr>
        </p:nvSpPr>
        <p:spPr>
          <a:xfrm>
            <a:off x="457200" y="1757372"/>
            <a:ext cx="6400800" cy="581025"/>
          </a:xfrm>
          <a:prstGeom prst="rect">
            <a:avLst/>
          </a:prstGeom>
        </p:spPr>
        <p:txBody>
          <a:bodyPr/>
          <a:lstStyle>
            <a:lvl1pPr marL="0" indent="0" algn="l">
              <a:buNone/>
              <a:defRPr sz="2800" b="1" baseline="0">
                <a:solidFill>
                  <a:srgbClr val="00389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Slide subtitle – Arial, 28, Bold</a:t>
            </a:r>
            <a:endParaRPr lang="en-US" dirty="0"/>
          </a:p>
        </p:txBody>
      </p:sp>
      <p:sp>
        <p:nvSpPr>
          <p:cNvPr id="8" name="Text Placeholder 7"/>
          <p:cNvSpPr>
            <a:spLocks noGrp="1"/>
          </p:cNvSpPr>
          <p:nvPr>
            <p:ph type="body" sz="quarter" idx="13" hasCustomPrompt="1"/>
          </p:nvPr>
        </p:nvSpPr>
        <p:spPr>
          <a:xfrm>
            <a:off x="457214" y="2486025"/>
            <a:ext cx="7839075" cy="2457451"/>
          </a:xfrm>
          <a:prstGeom prst="rect">
            <a:avLst/>
          </a:prstGeom>
        </p:spPr>
        <p:txBody>
          <a:bodyPr/>
          <a:lstStyle>
            <a:lvl1pPr>
              <a:defRPr sz="2400" baseline="0"/>
            </a:lvl1pPr>
            <a:lvl2pPr>
              <a:defRPr sz="2400"/>
            </a:lvl2pPr>
            <a:lvl3pPr>
              <a:defRPr sz="2400"/>
            </a:lvl3pPr>
            <a:lvl4pPr>
              <a:defRPr sz="2400"/>
            </a:lvl4pPr>
            <a:lvl5pPr>
              <a:defRPr sz="2400"/>
            </a:lvl5pPr>
          </a:lstStyle>
          <a:p>
            <a:pPr lvl="0"/>
            <a:r>
              <a:rPr lang="en-US" dirty="0" smtClean="0"/>
              <a:t> Body text – Arial, 24</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541043491"/>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slide, subtitle, text and photograph">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57200" y="1025540"/>
            <a:ext cx="7772400" cy="679449"/>
          </a:xfrm>
          <a:prstGeom prst="rect">
            <a:avLst/>
          </a:prstGeom>
        </p:spPr>
        <p:txBody>
          <a:bodyPr/>
          <a:lstStyle>
            <a:lvl1pPr algn="l">
              <a:defRPr sz="3600" b="1">
                <a:solidFill>
                  <a:srgbClr val="A00054"/>
                </a:solidFill>
              </a:defRPr>
            </a:lvl1pPr>
          </a:lstStyle>
          <a:p>
            <a:r>
              <a:rPr lang="en-US" dirty="0" smtClean="0"/>
              <a:t>Slide title – Arial, 36, Bold</a:t>
            </a:r>
            <a:endParaRPr lang="en-US" dirty="0"/>
          </a:p>
        </p:txBody>
      </p:sp>
      <p:sp>
        <p:nvSpPr>
          <p:cNvPr id="8" name="Subtitle 2"/>
          <p:cNvSpPr>
            <a:spLocks noGrp="1"/>
          </p:cNvSpPr>
          <p:nvPr>
            <p:ph type="subTitle" idx="1" hasCustomPrompt="1"/>
          </p:nvPr>
        </p:nvSpPr>
        <p:spPr>
          <a:xfrm>
            <a:off x="457200" y="1757372"/>
            <a:ext cx="6400800" cy="581025"/>
          </a:xfrm>
          <a:prstGeom prst="rect">
            <a:avLst/>
          </a:prstGeom>
        </p:spPr>
        <p:txBody>
          <a:bodyPr/>
          <a:lstStyle>
            <a:lvl1pPr marL="0" indent="0" algn="l">
              <a:buNone/>
              <a:defRPr sz="2800" b="1">
                <a:solidFill>
                  <a:srgbClr val="00389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Slide subtitle – Arial, 28, Bold</a:t>
            </a:r>
            <a:endParaRPr lang="en-US" dirty="0"/>
          </a:p>
        </p:txBody>
      </p:sp>
      <p:sp>
        <p:nvSpPr>
          <p:cNvPr id="9" name="Text Placeholder 7"/>
          <p:cNvSpPr>
            <a:spLocks noGrp="1"/>
          </p:cNvSpPr>
          <p:nvPr>
            <p:ph type="body" sz="quarter" idx="13" hasCustomPrompt="1"/>
          </p:nvPr>
        </p:nvSpPr>
        <p:spPr>
          <a:xfrm>
            <a:off x="457201" y="2486025"/>
            <a:ext cx="4761186" cy="2457451"/>
          </a:xfrm>
          <a:prstGeom prst="rect">
            <a:avLst/>
          </a:prstGeom>
        </p:spPr>
        <p:txBody>
          <a:bodyPr/>
          <a:lstStyle>
            <a:lvl1pPr>
              <a:defRPr sz="2400"/>
            </a:lvl1pPr>
            <a:lvl2pPr>
              <a:defRPr sz="2400"/>
            </a:lvl2pPr>
            <a:lvl3pPr>
              <a:defRPr sz="2400"/>
            </a:lvl3pPr>
            <a:lvl4pPr>
              <a:defRPr sz="2400"/>
            </a:lvl4pPr>
            <a:lvl5pPr>
              <a:defRPr sz="2400"/>
            </a:lvl5pPr>
          </a:lstStyle>
          <a:p>
            <a:pPr lvl="0"/>
            <a:r>
              <a:rPr lang="en-US" dirty="0" smtClean="0"/>
              <a:t> Body text – Arial, 24</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Picture Placeholder 10"/>
          <p:cNvSpPr>
            <a:spLocks noGrp="1"/>
          </p:cNvSpPr>
          <p:nvPr>
            <p:ph type="pic" sz="quarter" idx="14" hasCustomPrompt="1"/>
          </p:nvPr>
        </p:nvSpPr>
        <p:spPr>
          <a:xfrm>
            <a:off x="5361003" y="2486025"/>
            <a:ext cx="3451225" cy="2457451"/>
          </a:xfrm>
          <a:prstGeom prst="rect">
            <a:avLst/>
          </a:prstGeom>
        </p:spPr>
        <p:txBody>
          <a:bodyPr/>
          <a:lstStyle>
            <a:lvl1pPr marL="0" indent="0" algn="ctr">
              <a:buNone/>
              <a:defRPr sz="2400" baseline="0"/>
            </a:lvl1pPr>
          </a:lstStyle>
          <a:p>
            <a:r>
              <a:rPr lang="en-GB" dirty="0" smtClean="0"/>
              <a:t>Click here to insert your photograph</a:t>
            </a:r>
            <a:endParaRPr lang="en-GB" dirty="0"/>
          </a:p>
        </p:txBody>
      </p:sp>
    </p:spTree>
    <p:extLst>
      <p:ext uri="{BB962C8B-B14F-4D97-AF65-F5344CB8AC3E}">
        <p14:creationId xmlns:p14="http://schemas.microsoft.com/office/powerpoint/2010/main" val="3301972958"/>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Blank slide for graphs and large illustration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0455500"/>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8" name="Text Placeholder 11"/>
          <p:cNvSpPr>
            <a:spLocks noGrp="1"/>
          </p:cNvSpPr>
          <p:nvPr>
            <p:ph type="body" sz="quarter" idx="11" hasCustomPrompt="1"/>
          </p:nvPr>
        </p:nvSpPr>
        <p:spPr>
          <a:xfrm>
            <a:off x="762000" y="2126397"/>
            <a:ext cx="3429000" cy="2971800"/>
          </a:xfrm>
          <a:prstGeom prst="rect">
            <a:avLst/>
          </a:prstGeom>
        </p:spPr>
        <p:txBody>
          <a:bodyPr>
            <a:normAutofit/>
          </a:bodyPr>
          <a:lstStyle>
            <a:lvl1pPr>
              <a:buNone/>
              <a:defRPr sz="1400" baseline="0">
                <a:latin typeface="FRutiga"/>
                <a:cs typeface="FRutiga"/>
              </a:defRPr>
            </a:lvl1pPr>
            <a:lvl2pPr>
              <a:defRPr sz="1400">
                <a:latin typeface="FRutiga"/>
                <a:cs typeface="FRutiga"/>
              </a:defRPr>
            </a:lvl2pPr>
            <a:lvl3pPr>
              <a:defRPr sz="1400">
                <a:latin typeface="FRutiga"/>
                <a:cs typeface="FRutiga"/>
              </a:defRPr>
            </a:lvl3pPr>
            <a:lvl4pPr>
              <a:defRPr sz="1400">
                <a:latin typeface="FRutiga"/>
                <a:cs typeface="FRutiga"/>
              </a:defRPr>
            </a:lvl4pPr>
            <a:lvl5pPr>
              <a:defRPr sz="1400">
                <a:latin typeface="FRutiga"/>
                <a:cs typeface="FRutiga"/>
              </a:defRPr>
            </a:lvl5pPr>
          </a:lstStyle>
          <a:p>
            <a:pPr lvl="0"/>
            <a:r>
              <a:rPr lang="en-GB" dirty="0" smtClean="0"/>
              <a:t>Header 2</a:t>
            </a:r>
          </a:p>
          <a:p>
            <a:pPr lvl="0"/>
            <a:endParaRPr lang="en-GB" dirty="0" smtClean="0"/>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7" name="Title 8"/>
          <p:cNvSpPr>
            <a:spLocks noGrp="1"/>
          </p:cNvSpPr>
          <p:nvPr>
            <p:ph type="title" hasCustomPrompt="1"/>
          </p:nvPr>
        </p:nvSpPr>
        <p:spPr>
          <a:xfrm>
            <a:off x="762015" y="1066801"/>
            <a:ext cx="7471913" cy="922339"/>
          </a:xfrm>
          <a:prstGeom prst="rect">
            <a:avLst/>
          </a:prstGeom>
        </p:spPr>
        <p:txBody>
          <a:bodyPr vert="horz"/>
          <a:lstStyle>
            <a:lvl1pPr algn="l">
              <a:defRPr sz="4800">
                <a:solidFill>
                  <a:srgbClr val="009CD5"/>
                </a:solidFill>
                <a:latin typeface="Frutiga"/>
                <a:cs typeface="Frutiga"/>
              </a:defRPr>
            </a:lvl1pPr>
          </a:lstStyle>
          <a:p>
            <a:r>
              <a:rPr lang="en-GB" dirty="0" smtClean="0"/>
              <a:t>Header 1</a:t>
            </a:r>
            <a:endParaRPr lang="en-US" dirty="0"/>
          </a:p>
        </p:txBody>
      </p:sp>
    </p:spTree>
    <p:extLst>
      <p:ext uri="{BB962C8B-B14F-4D97-AF65-F5344CB8AC3E}">
        <p14:creationId xmlns:p14="http://schemas.microsoft.com/office/powerpoint/2010/main" val="21320920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356318"/>
            <a:ext cx="7466208" cy="1321372"/>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10"/>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2124167854"/>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409254" y="356320"/>
            <a:ext cx="7466208"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07632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10"/>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41875733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3" y="1535113"/>
            <a:ext cx="4041775"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46" y="274641"/>
            <a:ext cx="1537444" cy="95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317179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29" y="749916"/>
            <a:ext cx="7356815" cy="667725"/>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553200" y="6356368"/>
            <a:ext cx="2133600" cy="365125"/>
          </a:xfrm>
          <a:prstGeom prst="rect">
            <a:avLst/>
          </a:prstGeom>
        </p:spPr>
        <p:txBody>
          <a:bodyPr/>
          <a:lstStyle/>
          <a:p>
            <a:pPr defTabSz="908182"/>
            <a:fld id="{902D5018-2030-2046-84FC-87E41EA86E42}" type="slidenum">
              <a:rPr lang="en-US">
                <a:solidFill>
                  <a:srgbClr val="0072C6"/>
                </a:solidFill>
              </a:rPr>
              <a:pPr defTabSz="908182"/>
              <a:t>‹#›</a:t>
            </a:fld>
            <a:endParaRPr lang="en-US" dirty="0">
              <a:solidFill>
                <a:srgbClr val="0072C6"/>
              </a:solidFill>
            </a:endParaRPr>
          </a:p>
        </p:txBody>
      </p:sp>
      <p:sp>
        <p:nvSpPr>
          <p:cNvPr id="4" name="Content Placeholder 2"/>
          <p:cNvSpPr>
            <a:spLocks noGrp="1"/>
          </p:cNvSpPr>
          <p:nvPr>
            <p:ph idx="1"/>
          </p:nvPr>
        </p:nvSpPr>
        <p:spPr>
          <a:xfrm>
            <a:off x="457246" y="1680295"/>
            <a:ext cx="7841707" cy="395073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46283247"/>
      </p:ext>
    </p:extLst>
  </p:cSld>
  <p:clrMapOvr>
    <a:overrideClrMapping bg1="lt1" tx1="dk1" bg2="lt2" tx2="dk2" accent1="accent1" accent2="accent2" accent3="accent3" accent4="accent4" accent5="accent5" accent6="accent6" hlink="hlink" folHlink="folHlink"/>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2702" y="548680"/>
            <a:ext cx="8028000" cy="648072"/>
          </a:xfrm>
          <a:prstGeom prst="rect">
            <a:avLst/>
          </a:prstGeo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558000" y="1412790"/>
            <a:ext cx="8028000" cy="4739679"/>
          </a:xfrm>
          <a:prstGeom prst="rect">
            <a:avLst/>
          </a:prstGeom>
        </p:spPr>
        <p:txBody>
          <a:bodyPr/>
          <a:lstStyle>
            <a:lvl1pPr>
              <a:spcBef>
                <a:spcPts val="1200"/>
              </a:spcBef>
              <a:defRPr sz="1800" b="0" baseline="0">
                <a:solidFill>
                  <a:schemeClr val="tx1"/>
                </a:solidFill>
              </a:defRPr>
            </a:lvl1pPr>
          </a:lstStyle>
          <a:p>
            <a:pPr lvl="0"/>
            <a:r>
              <a:rPr lang="en-US" dirty="0" smtClean="0"/>
              <a:t>Text should be 12-18pt Arial. Do not use other fonts.</a:t>
            </a:r>
            <a:endParaRPr lang="en-US" dirty="0"/>
          </a:p>
        </p:txBody>
      </p:sp>
      <p:sp>
        <p:nvSpPr>
          <p:cNvPr id="5" name="Slide Number Placeholder 5"/>
          <p:cNvSpPr>
            <a:spLocks noGrp="1"/>
          </p:cNvSpPr>
          <p:nvPr>
            <p:ph type="sldNum" sz="quarter" idx="10"/>
          </p:nvPr>
        </p:nvSpPr>
        <p:spPr>
          <a:xfrm>
            <a:off x="0" y="6308741"/>
            <a:ext cx="9144000" cy="549275"/>
          </a:xfrm>
          <a:prstGeom prst="rect">
            <a:avLst/>
          </a:prstGeom>
        </p:spPr>
        <p:txBody>
          <a:bodyPr/>
          <a:lstStyle>
            <a:lvl1pPr>
              <a:defRPr/>
            </a:lvl1pPr>
          </a:lstStyle>
          <a:p>
            <a:pPr marL="531813" defTabSz="908182">
              <a:defRPr/>
            </a:pPr>
            <a:r>
              <a:rPr lang="en-US" dirty="0" smtClean="0">
                <a:solidFill>
                  <a:prstClr val="white"/>
                </a:solidFill>
              </a:rPr>
              <a:t>  </a:t>
            </a:r>
            <a:fld id="{2565FA6D-D4C8-4C4C-AC4B-3269734D34D8}" type="slidenum">
              <a:rPr lang="en-US" smtClean="0">
                <a:solidFill>
                  <a:prstClr val="white"/>
                </a:solidFill>
              </a:rPr>
              <a:pPr marL="531813" defTabSz="908182">
                <a:defRPr/>
              </a:pPr>
              <a:t>‹#›</a:t>
            </a:fld>
            <a:endParaRPr lang="en-US" dirty="0">
              <a:solidFill>
                <a:prstClr val="white"/>
              </a:solidFill>
            </a:endParaRPr>
          </a:p>
        </p:txBody>
      </p:sp>
      <p:sp>
        <p:nvSpPr>
          <p:cNvPr id="6" name="Footer Placeholder 5"/>
          <p:cNvSpPr>
            <a:spLocks noGrp="1"/>
          </p:cNvSpPr>
          <p:nvPr>
            <p:ph type="ftr" sz="quarter" idx="11"/>
          </p:nvPr>
        </p:nvSpPr>
        <p:spPr>
          <a:xfrm>
            <a:off x="900127" y="6308741"/>
            <a:ext cx="8064375" cy="549275"/>
          </a:xfrm>
          <a:prstGeom prst="rect">
            <a:avLst/>
          </a:prstGeom>
        </p:spPr>
        <p:txBody>
          <a:bodyPr/>
          <a:lstStyle>
            <a:lvl1pPr marL="173038" indent="0" algn="l">
              <a:defRPr sz="1200" baseline="0">
                <a:solidFill>
                  <a:schemeClr val="bg1"/>
                </a:solidFill>
                <a:latin typeface="Arial" pitchFamily="34" charset="0"/>
              </a:defRPr>
            </a:lvl1pPr>
          </a:lstStyle>
          <a:p>
            <a:pPr defTabSz="908182">
              <a:defRPr/>
            </a:pPr>
            <a:endParaRPr lang="en-US" dirty="0">
              <a:solidFill>
                <a:prstClr val="white"/>
              </a:solidFill>
            </a:endParaRPr>
          </a:p>
        </p:txBody>
      </p:sp>
    </p:spTree>
    <p:extLst>
      <p:ext uri="{BB962C8B-B14F-4D97-AF65-F5344CB8AC3E}">
        <p14:creationId xmlns:p14="http://schemas.microsoft.com/office/powerpoint/2010/main" val="32938277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410"/>
            <a:ext cx="2133600" cy="365125"/>
          </a:xfrm>
          <a:prstGeom prst="rect">
            <a:avLst/>
          </a:prstGeom>
        </p:spPr>
        <p:txBody>
          <a:bodyPr/>
          <a:lstStyle/>
          <a:p>
            <a:endParaRPr lang="en-GB">
              <a:solidFill>
                <a:prstClr val="black"/>
              </a:solidFill>
            </a:endParaRPr>
          </a:p>
        </p:txBody>
      </p:sp>
      <p:sp>
        <p:nvSpPr>
          <p:cNvPr id="4" name="Footer Placeholder 3"/>
          <p:cNvSpPr>
            <a:spLocks noGrp="1"/>
          </p:cNvSpPr>
          <p:nvPr>
            <p:ph type="ftr" sz="quarter" idx="11"/>
          </p:nvPr>
        </p:nvSpPr>
        <p:spPr>
          <a:xfrm>
            <a:off x="3124200" y="6356410"/>
            <a:ext cx="28956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a:xfrm>
            <a:off x="6553200" y="6356410"/>
            <a:ext cx="2133600" cy="365125"/>
          </a:xfrm>
          <a:prstGeom prst="rect">
            <a:avLst/>
          </a:prstGeom>
        </p:spPr>
        <p:txBody>
          <a:bodyPr/>
          <a:lstStyle/>
          <a:p>
            <a:fld id="{3D1C0A71-E35F-4417-AD3A-D1FDCA81A996}"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58176919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356317"/>
            <a:ext cx="7466208" cy="1321372"/>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427030219"/>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409254" y="356320"/>
            <a:ext cx="7466208"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07632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740926397"/>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15" y="749916"/>
            <a:ext cx="7356815" cy="667725"/>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553200" y="6356368"/>
            <a:ext cx="2133600" cy="365125"/>
          </a:xfrm>
          <a:prstGeom prst="rect">
            <a:avLst/>
          </a:prstGeom>
        </p:spPr>
        <p:txBody>
          <a:bodyPr/>
          <a:lstStyle/>
          <a:p>
            <a:pPr defTabSz="908182"/>
            <a:fld id="{902D5018-2030-2046-84FC-87E41EA86E42}" type="slidenum">
              <a:rPr lang="en-US" smtClean="0">
                <a:solidFill>
                  <a:srgbClr val="0072C6"/>
                </a:solidFill>
              </a:rPr>
              <a:pPr defTabSz="908182"/>
              <a:t>‹#›</a:t>
            </a:fld>
            <a:endParaRPr lang="en-US" dirty="0">
              <a:solidFill>
                <a:srgbClr val="0072C6"/>
              </a:solidFill>
            </a:endParaRPr>
          </a:p>
        </p:txBody>
      </p:sp>
      <p:sp>
        <p:nvSpPr>
          <p:cNvPr id="4" name="Content Placeholder 2"/>
          <p:cNvSpPr>
            <a:spLocks noGrp="1"/>
          </p:cNvSpPr>
          <p:nvPr>
            <p:ph idx="1"/>
          </p:nvPr>
        </p:nvSpPr>
        <p:spPr>
          <a:xfrm>
            <a:off x="457232" y="1680295"/>
            <a:ext cx="7841707" cy="395073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69817954"/>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81" y="1386000"/>
            <a:ext cx="8426449" cy="565200"/>
          </a:xfrm>
          <a:prstGeom prst="rect">
            <a:avLst/>
          </a:prstGeom>
        </p:spPr>
        <p:txBody>
          <a:bodyPr/>
          <a:lstStyle/>
          <a:p>
            <a:r>
              <a:rPr lang="en-US" noProof="0" smtClean="0"/>
              <a:t>Click to edit Master title style</a:t>
            </a:r>
            <a:endParaRPr lang="en-GB" noProof="0"/>
          </a:p>
        </p:txBody>
      </p:sp>
      <p:sp>
        <p:nvSpPr>
          <p:cNvPr id="3" name="Content Placeholder 2"/>
          <p:cNvSpPr>
            <a:spLocks noGrp="1"/>
          </p:cNvSpPr>
          <p:nvPr>
            <p:ph idx="1"/>
          </p:nvPr>
        </p:nvSpPr>
        <p:spPr>
          <a:xfrm>
            <a:off x="358775" y="2052001"/>
            <a:ext cx="7002463" cy="3780000"/>
          </a:xfrm>
          <a:prstGeom prst="rect">
            <a:avLst/>
          </a:prstGeo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Date Placeholder 3"/>
          <p:cNvSpPr>
            <a:spLocks noGrp="1"/>
          </p:cNvSpPr>
          <p:nvPr>
            <p:ph type="dt" sz="half" idx="10"/>
          </p:nvPr>
        </p:nvSpPr>
        <p:spPr>
          <a:xfrm>
            <a:off x="7895615" y="6309700"/>
            <a:ext cx="900000" cy="180000"/>
          </a:xfrm>
          <a:prstGeom prst="rect">
            <a:avLst/>
          </a:prstGeom>
        </p:spPr>
        <p:txBody>
          <a:bodyPr/>
          <a:lstStyle/>
          <a:p>
            <a:pPr defTabSz="908182"/>
            <a:fld id="{A6161457-CCE8-4AA5-922F-041759C4EBFD}" type="datetime1">
              <a:rPr lang="en-GB" smtClean="0">
                <a:solidFill>
                  <a:prstClr val="white"/>
                </a:solidFill>
              </a:rPr>
              <a:pPr defTabSz="908182"/>
              <a:t>12/06/2017</a:t>
            </a:fld>
            <a:endParaRPr lang="en-GB">
              <a:solidFill>
                <a:prstClr val="white"/>
              </a:solidFill>
            </a:endParaRPr>
          </a:p>
        </p:txBody>
      </p:sp>
      <p:sp>
        <p:nvSpPr>
          <p:cNvPr id="5" name="Footer Placeholder 4"/>
          <p:cNvSpPr>
            <a:spLocks noGrp="1"/>
          </p:cNvSpPr>
          <p:nvPr>
            <p:ph type="ftr" sz="quarter" idx="11"/>
          </p:nvPr>
        </p:nvSpPr>
        <p:spPr>
          <a:xfrm>
            <a:off x="655200" y="6309700"/>
            <a:ext cx="7240415" cy="180000"/>
          </a:xfrm>
          <a:prstGeom prst="rect">
            <a:avLst/>
          </a:prstGeom>
        </p:spPr>
        <p:txBody>
          <a:bodyPr/>
          <a:lstStyle/>
          <a:p>
            <a:pPr defTabSz="908182"/>
            <a:r>
              <a:rPr lang="en-GB" smtClean="0">
                <a:solidFill>
                  <a:prstClr val="black"/>
                </a:solidFill>
              </a:rPr>
              <a:t>NHS | Presentation to [XXXX Company] | [Type Date]</a:t>
            </a:r>
            <a:endParaRPr lang="en-GB">
              <a:solidFill>
                <a:prstClr val="black"/>
              </a:solidFill>
            </a:endParaRPr>
          </a:p>
        </p:txBody>
      </p:sp>
      <p:sp>
        <p:nvSpPr>
          <p:cNvPr id="6" name="Slide Number Placeholder 5"/>
          <p:cNvSpPr>
            <a:spLocks noGrp="1"/>
          </p:cNvSpPr>
          <p:nvPr>
            <p:ph type="sldNum" sz="quarter" idx="12"/>
          </p:nvPr>
        </p:nvSpPr>
        <p:spPr>
          <a:xfrm>
            <a:off x="237603" y="6309700"/>
            <a:ext cx="301175" cy="180000"/>
          </a:xfrm>
          <a:prstGeom prst="rect">
            <a:avLst/>
          </a:prstGeom>
        </p:spPr>
        <p:txBody>
          <a:bodyPr/>
          <a:lstStyle/>
          <a:p>
            <a:pPr defTabSz="908182"/>
            <a:fld id="{23134A5E-8B9A-4F1B-8A1C-D54727A06F98}" type="slidenum">
              <a:rPr lang="en-GB" smtClean="0">
                <a:solidFill>
                  <a:prstClr val="black"/>
                </a:solidFill>
              </a:rPr>
              <a:pPr defTabSz="908182"/>
              <a:t>‹#›</a:t>
            </a:fld>
            <a:endParaRPr lang="en-GB">
              <a:solidFill>
                <a:prstClr val="black"/>
              </a:solidFill>
            </a:endParaRPr>
          </a:p>
        </p:txBody>
      </p:sp>
    </p:spTree>
    <p:extLst>
      <p:ext uri="{BB962C8B-B14F-4D97-AF65-F5344CB8AC3E}">
        <p14:creationId xmlns:p14="http://schemas.microsoft.com/office/powerpoint/2010/main" val="3939948693"/>
      </p:ext>
    </p:extLst>
  </p:cSld>
  <p:clrMapOvr>
    <a:masterClrMapping/>
  </p:clrMapOvr>
  <mc:AlternateContent xmlns:mc="http://schemas.openxmlformats.org/markup-compatibility/2006" xmlns:p14="http://schemas.microsoft.com/office/powerpoint/2010/main">
    <mc:Choice Requires="p14">
      <p:transition spd="slow" p14:dur="2500"/>
    </mc:Choice>
    <mc:Fallback xmlns="">
      <p:transition spd="slow"/>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356317"/>
            <a:ext cx="7466208" cy="1321372"/>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662920503"/>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409254" y="356317"/>
            <a:ext cx="7466208"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07632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208154171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2702" y="548680"/>
            <a:ext cx="8028000" cy="648072"/>
          </a:xfrm>
          <a:prstGeom prst="rect">
            <a:avLst/>
          </a:prstGeo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558000" y="1412776"/>
            <a:ext cx="8028000" cy="4739679"/>
          </a:xfrm>
          <a:prstGeom prst="rect">
            <a:avLst/>
          </a:prstGeom>
        </p:spPr>
        <p:txBody>
          <a:bodyPr/>
          <a:lstStyle>
            <a:lvl1pPr>
              <a:spcBef>
                <a:spcPts val="1200"/>
              </a:spcBef>
              <a:defRPr sz="1800" b="0" baseline="0">
                <a:solidFill>
                  <a:schemeClr val="tx1"/>
                </a:solidFill>
              </a:defRPr>
            </a:lvl1pPr>
          </a:lstStyle>
          <a:p>
            <a:pPr lvl="0"/>
            <a:r>
              <a:rPr lang="en-US" dirty="0" smtClean="0"/>
              <a:t>Text should be 12-18pt Arial. Do not use other fonts.</a:t>
            </a:r>
            <a:endParaRPr lang="en-US" dirty="0"/>
          </a:p>
        </p:txBody>
      </p:sp>
      <p:sp>
        <p:nvSpPr>
          <p:cNvPr id="5" name="Slide Number Placeholder 5"/>
          <p:cNvSpPr>
            <a:spLocks noGrp="1"/>
          </p:cNvSpPr>
          <p:nvPr>
            <p:ph type="sldNum" sz="quarter" idx="10"/>
          </p:nvPr>
        </p:nvSpPr>
        <p:spPr>
          <a:xfrm>
            <a:off x="0" y="6308725"/>
            <a:ext cx="9144000" cy="549275"/>
          </a:xfrm>
          <a:prstGeom prst="rect">
            <a:avLst/>
          </a:prstGeom>
        </p:spPr>
        <p:txBody>
          <a:bodyPr/>
          <a:lstStyle>
            <a:lvl1pPr>
              <a:defRPr/>
            </a:lvl1pPr>
          </a:lstStyle>
          <a:p>
            <a:pPr marL="531813" defTabSz="908182">
              <a:defRPr/>
            </a:pPr>
            <a:r>
              <a:rPr lang="en-US" dirty="0" smtClean="0">
                <a:solidFill>
                  <a:prstClr val="white"/>
                </a:solidFill>
              </a:rPr>
              <a:t>  </a:t>
            </a:r>
            <a:fld id="{2565FA6D-D4C8-4C4C-AC4B-3269734D34D8}" type="slidenum">
              <a:rPr lang="en-US" smtClean="0">
                <a:solidFill>
                  <a:prstClr val="white"/>
                </a:solidFill>
              </a:rPr>
              <a:pPr marL="531813" defTabSz="908182">
                <a:defRPr/>
              </a:pPr>
              <a:t>‹#›</a:t>
            </a:fld>
            <a:endParaRPr lang="en-US" dirty="0">
              <a:solidFill>
                <a:prstClr val="white"/>
              </a:solidFill>
            </a:endParaRPr>
          </a:p>
        </p:txBody>
      </p:sp>
      <p:sp>
        <p:nvSpPr>
          <p:cNvPr id="6" name="Footer Placeholder 5"/>
          <p:cNvSpPr>
            <a:spLocks noGrp="1"/>
          </p:cNvSpPr>
          <p:nvPr>
            <p:ph type="ftr" sz="quarter" idx="11"/>
          </p:nvPr>
        </p:nvSpPr>
        <p:spPr>
          <a:xfrm>
            <a:off x="900113" y="6308725"/>
            <a:ext cx="8064375" cy="549275"/>
          </a:xfrm>
          <a:prstGeom prst="rect">
            <a:avLst/>
          </a:prstGeom>
        </p:spPr>
        <p:txBody>
          <a:bodyPr/>
          <a:lstStyle>
            <a:lvl1pPr marL="173038" indent="0" algn="l">
              <a:defRPr sz="1200" baseline="0">
                <a:solidFill>
                  <a:schemeClr val="bg1"/>
                </a:solidFill>
                <a:latin typeface="Arial" pitchFamily="34" charset="0"/>
              </a:defRPr>
            </a:lvl1pPr>
          </a:lstStyle>
          <a:p>
            <a:pPr defTabSz="908182">
              <a:defRPr/>
            </a:pPr>
            <a:r>
              <a:rPr lang="en-US" dirty="0" smtClean="0">
                <a:solidFill>
                  <a:prstClr val="white"/>
                </a:solidFill>
              </a:rPr>
              <a:t>Presentation title - edit in Header and Footer</a:t>
            </a:r>
            <a:endParaRPr lang="en-US" dirty="0">
              <a:solidFill>
                <a:prstClr val="white"/>
              </a:solidFill>
            </a:endParaRPr>
          </a:p>
        </p:txBody>
      </p:sp>
    </p:spTree>
    <p:extLst>
      <p:ext uri="{BB962C8B-B14F-4D97-AF65-F5344CB8AC3E}">
        <p14:creationId xmlns:p14="http://schemas.microsoft.com/office/powerpoint/2010/main" val="1872238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1 line) and Content">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763" y="333407"/>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0"/>
            <a:ext cx="8028000" cy="648072"/>
          </a:xfrm>
          <a:prstGeom prst="rect">
            <a:avLst/>
          </a:prstGeo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16"/>
            <a:ext cx="8028000" cy="4064455"/>
          </a:xfrm>
          <a:prstGeom prst="rect">
            <a:avLst/>
          </a:prstGeom>
        </p:spPr>
        <p:txBody>
          <a:bodyPr/>
          <a:lstStyle>
            <a:lvl1pPr>
              <a:spcBef>
                <a:spcPts val="1200"/>
              </a:spcBef>
              <a:defRPr sz="1800" b="0">
                <a:solidFill>
                  <a:schemeClr val="tx1"/>
                </a:solidFill>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a:xfrm>
            <a:off x="0" y="6308725"/>
            <a:ext cx="9144000" cy="549275"/>
          </a:xfrm>
          <a:prstGeom prst="rect">
            <a:avLst/>
          </a:prstGeom>
        </p:spPr>
        <p:txBody>
          <a:bodyPr/>
          <a:lstStyle>
            <a:lvl1pPr>
              <a:defRPr/>
            </a:lvl1pPr>
          </a:lstStyle>
          <a:p>
            <a:pPr defTabSz="908182">
              <a:defRPr/>
            </a:pPr>
            <a:r>
              <a:rPr lang="en-US">
                <a:solidFill>
                  <a:prstClr val="white"/>
                </a:solidFill>
              </a:rPr>
              <a:t>  </a:t>
            </a:r>
            <a:fld id="{23FEB0E3-CCDB-4561-A040-09699BDA81E9}" type="slidenum">
              <a:rPr lang="en-US">
                <a:solidFill>
                  <a:prstClr val="white"/>
                </a:solidFill>
              </a:rPr>
              <a:pPr defTabSz="908182">
                <a:defRPr/>
              </a:pPr>
              <a:t>‹#›</a:t>
            </a:fld>
            <a:endParaRPr lang="en-US">
              <a:solidFill>
                <a:prstClr val="white"/>
              </a:solidFill>
            </a:endParaRPr>
          </a:p>
        </p:txBody>
      </p:sp>
      <p:sp>
        <p:nvSpPr>
          <p:cNvPr id="6" name="Footer Placeholder 5"/>
          <p:cNvSpPr>
            <a:spLocks noGrp="1"/>
          </p:cNvSpPr>
          <p:nvPr>
            <p:ph type="ftr" sz="quarter" idx="11"/>
          </p:nvPr>
        </p:nvSpPr>
        <p:spPr>
          <a:xfrm>
            <a:off x="900113" y="6308725"/>
            <a:ext cx="8064500" cy="549275"/>
          </a:xfrm>
          <a:prstGeom prst="rect">
            <a:avLst/>
          </a:prstGeom>
        </p:spPr>
        <p:txBody>
          <a:bodyPr/>
          <a:lstStyle>
            <a:lvl1pPr algn="l">
              <a:defRPr sz="1200" baseline="0">
                <a:solidFill>
                  <a:schemeClr val="bg1"/>
                </a:solidFill>
                <a:latin typeface="Arial" pitchFamily="34" charset="0"/>
              </a:defRPr>
            </a:lvl1pPr>
          </a:lstStyle>
          <a:p>
            <a:pPr defTabSz="908182">
              <a:defRPr/>
            </a:pPr>
            <a:r>
              <a:rPr lang="it-IT" smtClean="0">
                <a:solidFill>
                  <a:prstClr val="white"/>
                </a:solidFill>
              </a:rPr>
              <a:t>Antimicrobial Resistance                                                        Dr Diane Ashiru-Oredope</a:t>
            </a:r>
            <a:endParaRPr lang="en-US">
              <a:solidFill>
                <a:prstClr val="white"/>
              </a:solidFill>
            </a:endParaRPr>
          </a:p>
        </p:txBody>
      </p:sp>
    </p:spTree>
    <p:extLst>
      <p:ext uri="{BB962C8B-B14F-4D97-AF65-F5344CB8AC3E}">
        <p14:creationId xmlns:p14="http://schemas.microsoft.com/office/powerpoint/2010/main" val="290424441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F84CC5D-3A5F-416B-AAA6-D2B34D741D36}" type="datetimeFigureOut">
              <a:rPr lang="en-GB">
                <a:solidFill>
                  <a:prstClr val="black"/>
                </a:solidFill>
              </a:rPr>
              <a:pPr/>
              <a:t>12/06/2017</a:t>
            </a:fld>
            <a:endParaRPr lang="en-GB">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708E1BA-6A24-4A3C-B6FD-28E3DC1E3047}" type="slidenum">
              <a:rPr lang="en-GB">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101764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356318"/>
            <a:ext cx="7466208" cy="1321372"/>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22"/>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191653612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409254" y="356324"/>
            <a:ext cx="7466208"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07632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22"/>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212385482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43" y="749920"/>
            <a:ext cx="7356815" cy="667725"/>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553200" y="6356372"/>
            <a:ext cx="2133600" cy="365125"/>
          </a:xfrm>
          <a:prstGeom prst="rect">
            <a:avLst/>
          </a:prstGeom>
        </p:spPr>
        <p:txBody>
          <a:bodyPr/>
          <a:lstStyle/>
          <a:p>
            <a:pPr defTabSz="908182"/>
            <a:fld id="{902D5018-2030-2046-84FC-87E41EA86E42}" type="slidenum">
              <a:rPr lang="en-US">
                <a:solidFill>
                  <a:srgbClr val="0072C6"/>
                </a:solidFill>
              </a:rPr>
              <a:pPr defTabSz="908182"/>
              <a:t>‹#›</a:t>
            </a:fld>
            <a:endParaRPr lang="en-US" dirty="0">
              <a:solidFill>
                <a:srgbClr val="0072C6"/>
              </a:solidFill>
            </a:endParaRPr>
          </a:p>
        </p:txBody>
      </p:sp>
      <p:sp>
        <p:nvSpPr>
          <p:cNvPr id="4" name="Content Placeholder 2"/>
          <p:cNvSpPr>
            <a:spLocks noGrp="1"/>
          </p:cNvSpPr>
          <p:nvPr>
            <p:ph idx="1"/>
          </p:nvPr>
        </p:nvSpPr>
        <p:spPr>
          <a:xfrm>
            <a:off x="457260" y="1680295"/>
            <a:ext cx="7841707" cy="395073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970304"/>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2702" y="548680"/>
            <a:ext cx="8028000" cy="648072"/>
          </a:xfrm>
          <a:prstGeom prst="rect">
            <a:avLst/>
          </a:prstGeo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558000" y="1412801"/>
            <a:ext cx="8028000" cy="4739679"/>
          </a:xfrm>
          <a:prstGeom prst="rect">
            <a:avLst/>
          </a:prstGeom>
        </p:spPr>
        <p:txBody>
          <a:bodyPr/>
          <a:lstStyle>
            <a:lvl1pPr>
              <a:spcBef>
                <a:spcPts val="1200"/>
              </a:spcBef>
              <a:defRPr sz="1800" b="0" baseline="0">
                <a:solidFill>
                  <a:schemeClr val="tx1"/>
                </a:solidFill>
              </a:defRPr>
            </a:lvl1pPr>
          </a:lstStyle>
          <a:p>
            <a:pPr lvl="0"/>
            <a:r>
              <a:rPr lang="en-US" dirty="0" smtClean="0"/>
              <a:t>Text should be 12-18pt Arial. Do not use other fonts.</a:t>
            </a:r>
            <a:endParaRPr lang="en-US" dirty="0"/>
          </a:p>
        </p:txBody>
      </p:sp>
      <p:sp>
        <p:nvSpPr>
          <p:cNvPr id="5" name="Slide Number Placeholder 5"/>
          <p:cNvSpPr>
            <a:spLocks noGrp="1"/>
          </p:cNvSpPr>
          <p:nvPr>
            <p:ph type="sldNum" sz="quarter" idx="10"/>
          </p:nvPr>
        </p:nvSpPr>
        <p:spPr>
          <a:xfrm>
            <a:off x="0" y="6308745"/>
            <a:ext cx="9144000" cy="549275"/>
          </a:xfrm>
          <a:prstGeom prst="rect">
            <a:avLst/>
          </a:prstGeom>
        </p:spPr>
        <p:txBody>
          <a:bodyPr/>
          <a:lstStyle>
            <a:lvl1pPr>
              <a:defRPr/>
            </a:lvl1pPr>
          </a:lstStyle>
          <a:p>
            <a:pPr marL="531813" defTabSz="908182">
              <a:defRPr/>
            </a:pPr>
            <a:r>
              <a:rPr lang="en-US" dirty="0" smtClean="0">
                <a:solidFill>
                  <a:prstClr val="white"/>
                </a:solidFill>
              </a:rPr>
              <a:t>  </a:t>
            </a:r>
            <a:fld id="{2565FA6D-D4C8-4C4C-AC4B-3269734D34D8}" type="slidenum">
              <a:rPr lang="en-US" smtClean="0">
                <a:solidFill>
                  <a:prstClr val="white"/>
                </a:solidFill>
              </a:rPr>
              <a:pPr marL="531813" defTabSz="908182">
                <a:defRPr/>
              </a:pPr>
              <a:t>‹#›</a:t>
            </a:fld>
            <a:endParaRPr lang="en-US" dirty="0">
              <a:solidFill>
                <a:prstClr val="white"/>
              </a:solidFill>
            </a:endParaRPr>
          </a:p>
        </p:txBody>
      </p:sp>
      <p:sp>
        <p:nvSpPr>
          <p:cNvPr id="6" name="Footer Placeholder 5"/>
          <p:cNvSpPr>
            <a:spLocks noGrp="1"/>
          </p:cNvSpPr>
          <p:nvPr>
            <p:ph type="ftr" sz="quarter" idx="11"/>
          </p:nvPr>
        </p:nvSpPr>
        <p:spPr>
          <a:xfrm>
            <a:off x="900138" y="6308745"/>
            <a:ext cx="8064375" cy="549275"/>
          </a:xfrm>
          <a:prstGeom prst="rect">
            <a:avLst/>
          </a:prstGeom>
        </p:spPr>
        <p:txBody>
          <a:bodyPr/>
          <a:lstStyle>
            <a:lvl1pPr marL="173038" indent="0" algn="l">
              <a:defRPr sz="1200" baseline="0">
                <a:solidFill>
                  <a:schemeClr val="bg1"/>
                </a:solidFill>
                <a:latin typeface="Arial" pitchFamily="34" charset="0"/>
              </a:defRPr>
            </a:lvl1pPr>
          </a:lstStyle>
          <a:p>
            <a:pPr defTabSz="908182">
              <a:defRPr/>
            </a:pPr>
            <a:endParaRPr lang="en-US" dirty="0">
              <a:solidFill>
                <a:prstClr val="white"/>
              </a:solidFill>
            </a:endParaRPr>
          </a:p>
        </p:txBody>
      </p:sp>
    </p:spTree>
    <p:extLst>
      <p:ext uri="{BB962C8B-B14F-4D97-AF65-F5344CB8AC3E}">
        <p14:creationId xmlns:p14="http://schemas.microsoft.com/office/powerpoint/2010/main" val="18863969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userDrawn="1"/>
        </p:nvSpPr>
        <p:spPr>
          <a:xfrm>
            <a:off x="0" y="1773241"/>
            <a:ext cx="9144000" cy="50847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a:spLocks noChangeArrowheads="1"/>
          </p:cNvSpPr>
          <p:nvPr userDrawn="1"/>
        </p:nvSpPr>
        <p:spPr bwMode="auto">
          <a:xfrm>
            <a:off x="0" y="1628813"/>
            <a:ext cx="9144000" cy="144463"/>
          </a:xfrm>
          <a:prstGeom prst="rect">
            <a:avLst/>
          </a:prstGeom>
          <a:solidFill>
            <a:srgbClr val="00AE9E"/>
          </a:solidFill>
          <a:ln w="9525">
            <a:noFill/>
            <a:miter lim="800000"/>
            <a:headEnd/>
            <a:tailEnd/>
          </a:ln>
        </p:spPr>
        <p:txBody>
          <a:bodyPr anchor="ctr">
            <a:prstTxWarp prst="textNoShape">
              <a:avLst/>
            </a:prstTxWarp>
          </a:bodyPr>
          <a:lstStyle/>
          <a:p>
            <a:pPr algn="ctr">
              <a:defRPr/>
            </a:pPr>
            <a:endParaRPr lang="en-US">
              <a:solidFill>
                <a:prstClr val="white"/>
              </a:solidFill>
            </a:endParaRPr>
          </a:p>
        </p:txBody>
      </p:sp>
      <p:pic>
        <p:nvPicPr>
          <p:cNvPr id="6"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2" name="Title 1"/>
          <p:cNvSpPr>
            <a:spLocks noGrp="1"/>
          </p:cNvSpPr>
          <p:nvPr>
            <p:ph type="ctrTitle"/>
          </p:nvPr>
        </p:nvSpPr>
        <p:spPr>
          <a:xfrm>
            <a:off x="558000" y="2132894"/>
            <a:ext cx="7633648" cy="2084543"/>
          </a:xfrm>
          <a:ln>
            <a:noFill/>
          </a:ln>
        </p:spPr>
        <p:txBody>
          <a:bodyPr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6021288"/>
            <a:ext cx="7633648" cy="338336"/>
          </a:xfrm>
        </p:spPr>
        <p:txBody>
          <a:bodyPr anchor="b">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spTree>
    <p:extLst>
      <p:ext uri="{BB962C8B-B14F-4D97-AF65-F5344CB8AC3E}">
        <p14:creationId xmlns:p14="http://schemas.microsoft.com/office/powerpoint/2010/main" val="139640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2" name="Title 1"/>
          <p:cNvSpPr>
            <a:spLocks noGrp="1"/>
          </p:cNvSpPr>
          <p:nvPr>
            <p:ph type="title"/>
          </p:nvPr>
        </p:nvSpPr>
        <p:spPr>
          <a:xfrm>
            <a:off x="558000" y="1368000"/>
            <a:ext cx="8028000" cy="648072"/>
          </a:xfr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16"/>
            <a:ext cx="8028000" cy="4064455"/>
          </a:xfrm>
        </p:spPr>
        <p:txBody>
          <a:bodyPr/>
          <a:lstStyle>
            <a:lvl1pPr>
              <a:spcBef>
                <a:spcPts val="1200"/>
              </a:spcBef>
              <a:defRPr sz="1800" b="0">
                <a:solidFill>
                  <a:schemeClr val="tx1"/>
                </a:solidFill>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r>
              <a:rPr lang="en-US" dirty="0" smtClean="0">
                <a:solidFill>
                  <a:prstClr val="white"/>
                </a:solidFill>
              </a:rPr>
              <a:t>  </a:t>
            </a:r>
            <a:fld id="{2565FA6D-D4C8-4C4C-AC4B-3269734D34D8}" type="slidenum">
              <a:rPr lang="en-US" smtClean="0">
                <a:solidFill>
                  <a:prstClr val="white"/>
                </a:solidFill>
              </a:rPr>
              <a:pPr>
                <a:defRPr/>
              </a:pPr>
              <a:t>‹#›</a:t>
            </a:fld>
            <a:endParaRPr lang="en-US" dirty="0">
              <a:solidFill>
                <a:prstClr val="white"/>
              </a:solidFill>
            </a:endParaRPr>
          </a:p>
        </p:txBody>
      </p:sp>
      <p:sp>
        <p:nvSpPr>
          <p:cNvPr id="6"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a:solidFill>
                <a:prstClr val="white"/>
              </a:solidFill>
            </a:endParaRPr>
          </a:p>
        </p:txBody>
      </p:sp>
    </p:spTree>
    <p:extLst>
      <p:ext uri="{BB962C8B-B14F-4D97-AF65-F5344CB8AC3E}">
        <p14:creationId xmlns:p14="http://schemas.microsoft.com/office/powerpoint/2010/main" val="10232525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2" name="Title 1"/>
          <p:cNvSpPr>
            <a:spLocks noGrp="1"/>
          </p:cNvSpPr>
          <p:nvPr>
            <p:ph type="title"/>
          </p:nvPr>
        </p:nvSpPr>
        <p:spPr>
          <a:xfrm>
            <a:off x="558000" y="1368000"/>
            <a:ext cx="8028000" cy="1188000"/>
          </a:xfr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a:lstStyle>
            <a:lvl1pPr>
              <a:spcBef>
                <a:spcPts val="1200"/>
              </a:spcBef>
              <a:defRPr>
                <a:solidFill>
                  <a:srgbClr val="00AE9E"/>
                </a:solidFill>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r>
              <a:rPr lang="en-US" dirty="0" smtClean="0">
                <a:solidFill>
                  <a:prstClr val="white"/>
                </a:solidFill>
              </a:rPr>
              <a:t>  </a:t>
            </a:r>
            <a:fld id="{F71B5A3E-AB5C-4394-BB97-07D04CB99A29}" type="slidenum">
              <a:rPr lang="en-US" smtClean="0">
                <a:solidFill>
                  <a:prstClr val="white"/>
                </a:solidFill>
              </a:rPr>
              <a:pPr>
                <a:defRPr/>
              </a:pPr>
              <a:t>‹#›</a:t>
            </a:fld>
            <a:endParaRPr lang="en-US" dirty="0">
              <a:solidFill>
                <a:prstClr val="white"/>
              </a:solidFill>
            </a:endParaRPr>
          </a:p>
        </p:txBody>
      </p:sp>
      <p:sp>
        <p:nvSpPr>
          <p:cNvPr id="6"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225051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ector">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b="19530"/>
          <a:stretch/>
        </p:blipFill>
        <p:spPr>
          <a:xfrm>
            <a:off x="0" y="4723488"/>
            <a:ext cx="9144000" cy="1717653"/>
          </a:xfrm>
          <a:prstGeom prst="rect">
            <a:avLst/>
          </a:prstGeom>
        </p:spPr>
      </p:pic>
      <p:sp>
        <p:nvSpPr>
          <p:cNvPr id="2" name="Title 1"/>
          <p:cNvSpPr>
            <a:spLocks noGrp="1"/>
          </p:cNvSpPr>
          <p:nvPr>
            <p:ph type="ctrTitle"/>
          </p:nvPr>
        </p:nvSpPr>
        <p:spPr>
          <a:xfrm>
            <a:off x="374848" y="1879200"/>
            <a:ext cx="8395200" cy="443198"/>
          </a:xfrm>
        </p:spPr>
        <p:txBody>
          <a:bodyPr/>
          <a:lstStyle>
            <a:lvl1pPr>
              <a:defRPr>
                <a:solidFill>
                  <a:schemeClr val="accent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74848" y="3020400"/>
            <a:ext cx="8395200" cy="292388"/>
          </a:xfrm>
        </p:spPr>
        <p:txBody>
          <a:bodyPr>
            <a:spAutoFit/>
          </a:bodyPr>
          <a:lstStyle>
            <a:lvl1pPr marL="0" indent="0" algn="l">
              <a:lnSpc>
                <a:spcPct val="95000"/>
              </a:lnSpc>
              <a:spcBef>
                <a:spcPts val="0"/>
              </a:spcBef>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6EF712D8-8590-47BB-A4B6-CFD4E38A53C6}" type="datetime1">
              <a:rPr lang="en-US">
                <a:solidFill>
                  <a:prstClr val="black"/>
                </a:solidFill>
              </a:rPr>
              <a:pPr/>
              <a:t>6/12/2017</a:t>
            </a:fld>
            <a:endParaRPr dirty="0">
              <a:solidFill>
                <a:prstClr val="black"/>
              </a:solidFill>
            </a:endParaRPr>
          </a:p>
        </p:txBody>
      </p:sp>
      <p:sp>
        <p:nvSpPr>
          <p:cNvPr id="5" name="Footer Placeholder 4"/>
          <p:cNvSpPr>
            <a:spLocks noGrp="1"/>
          </p:cNvSpPr>
          <p:nvPr>
            <p:ph type="ftr" sz="quarter" idx="11"/>
          </p:nvPr>
        </p:nvSpPr>
        <p:spPr/>
        <p:txBody>
          <a:bodyPr/>
          <a:lstStyle/>
          <a:p>
            <a:r>
              <a:rPr lang="en-GB" dirty="0" smtClean="0">
                <a:solidFill>
                  <a:prstClr val="black"/>
                </a:solidFill>
              </a:rPr>
              <a:t>NHS BANES CCG</a:t>
            </a:r>
            <a:endParaRPr lang="en-GB" dirty="0">
              <a:solidFill>
                <a:prstClr val="black"/>
              </a:solidFill>
            </a:endParaRPr>
          </a:p>
        </p:txBody>
      </p:sp>
      <p:sp>
        <p:nvSpPr>
          <p:cNvPr id="6" name="Slide Number Placeholder 5"/>
          <p:cNvSpPr>
            <a:spLocks noGrp="1"/>
          </p:cNvSpPr>
          <p:nvPr>
            <p:ph type="sldNum" sz="quarter" idx="12"/>
          </p:nvPr>
        </p:nvSpPr>
        <p:spPr>
          <a:xfrm>
            <a:off x="374848" y="6542015"/>
            <a:ext cx="360000" cy="102336"/>
          </a:xfrm>
        </p:spPr>
        <p:txBody>
          <a:bodyPr/>
          <a:lstStyle/>
          <a:p>
            <a:fld id="{8249B657-905A-458B-B8FC-DFED4C883DEA}" type="slidenum">
              <a:rPr>
                <a:solidFill>
                  <a:prstClr val="black"/>
                </a:solidFill>
              </a:rPr>
              <a:pPr/>
              <a:t>‹#›</a:t>
            </a:fld>
            <a:endParaRPr dirty="0">
              <a:solidFill>
                <a:prstClr val="black"/>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80000" y="0"/>
            <a:ext cx="2664000" cy="1028828"/>
          </a:xfrm>
          <a:prstGeom prst="rect">
            <a:avLst/>
          </a:prstGeom>
        </p:spPr>
      </p:pic>
    </p:spTree>
    <p:extLst>
      <p:ext uri="{BB962C8B-B14F-4D97-AF65-F5344CB8AC3E}">
        <p14:creationId xmlns:p14="http://schemas.microsoft.com/office/powerpoint/2010/main" val="28237451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pic>
        <p:nvPicPr>
          <p:cNvPr id="5"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2" name="Title 1"/>
          <p:cNvSpPr>
            <a:spLocks noGrp="1"/>
          </p:cNvSpPr>
          <p:nvPr>
            <p:ph type="title"/>
          </p:nvPr>
        </p:nvSpPr>
        <p:spPr>
          <a:xfrm>
            <a:off x="558000" y="1368000"/>
            <a:ext cx="8028000" cy="648000"/>
          </a:xfrm>
        </p:spPr>
        <p:txBody>
          <a:bodyPr anchor="t" anchorCtr="0"/>
          <a:lstStyle/>
          <a:p>
            <a:r>
              <a:rPr lang="en-US" dirty="0"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6" name="Slide Number Placeholder 5"/>
          <p:cNvSpPr>
            <a:spLocks noGrp="1"/>
          </p:cNvSpPr>
          <p:nvPr>
            <p:ph type="sldNum" sz="quarter" idx="10"/>
          </p:nvPr>
        </p:nvSpPr>
        <p:spPr/>
        <p:txBody>
          <a:bodyPr/>
          <a:lstStyle>
            <a:lvl1pPr>
              <a:defRPr/>
            </a:lvl1pPr>
          </a:lstStyle>
          <a:p>
            <a:pPr>
              <a:defRPr/>
            </a:pPr>
            <a:r>
              <a:rPr lang="en-US" dirty="0" smtClean="0">
                <a:solidFill>
                  <a:prstClr val="white"/>
                </a:solidFill>
              </a:rPr>
              <a:t>  </a:t>
            </a:r>
            <a:fld id="{BAADB3B0-2D09-4AA3-A340-09780B82849B}" type="slidenum">
              <a:rPr lang="en-US" smtClean="0">
                <a:solidFill>
                  <a:prstClr val="white"/>
                </a:solidFill>
              </a:rPr>
              <a:pPr>
                <a:defRPr/>
              </a:pPr>
              <a:t>‹#›</a:t>
            </a:fld>
            <a:endParaRPr lang="en-US" dirty="0">
              <a:solidFill>
                <a:prstClr val="white"/>
              </a:solidFill>
            </a:endParaRPr>
          </a:p>
        </p:txBody>
      </p:sp>
      <p:sp>
        <p:nvSpPr>
          <p:cNvPr id="7"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2102790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pic>
        <p:nvPicPr>
          <p:cNvPr id="5"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2" name="Title 1"/>
          <p:cNvSpPr>
            <a:spLocks noGrp="1"/>
          </p:cNvSpPr>
          <p:nvPr>
            <p:ph type="title"/>
          </p:nvPr>
        </p:nvSpPr>
        <p:spPr>
          <a:xfrm>
            <a:off x="558000" y="1368000"/>
            <a:ext cx="8028000" cy="1188000"/>
          </a:xfrm>
        </p:spPr>
        <p:txBody>
          <a:bodyPr anchor="t" anchorCtr="0"/>
          <a:lstStyle/>
          <a:p>
            <a:r>
              <a:rPr lang="en-US" dirty="0"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6" name="Slide Number Placeholder 5"/>
          <p:cNvSpPr>
            <a:spLocks noGrp="1"/>
          </p:cNvSpPr>
          <p:nvPr>
            <p:ph type="sldNum" sz="quarter" idx="10"/>
          </p:nvPr>
        </p:nvSpPr>
        <p:spPr/>
        <p:txBody>
          <a:bodyPr/>
          <a:lstStyle>
            <a:lvl1pPr>
              <a:defRPr/>
            </a:lvl1pPr>
          </a:lstStyle>
          <a:p>
            <a:pPr>
              <a:defRPr/>
            </a:pPr>
            <a:r>
              <a:rPr lang="en-US" dirty="0" smtClean="0">
                <a:solidFill>
                  <a:prstClr val="white"/>
                </a:solidFill>
              </a:rPr>
              <a:t>  </a:t>
            </a:r>
            <a:fld id="{55FD54BE-53AE-43A8-A8D2-A8E4EFCA2A62}" type="slidenum">
              <a:rPr lang="en-US" smtClean="0">
                <a:solidFill>
                  <a:prstClr val="white"/>
                </a:solidFill>
              </a:rPr>
              <a:pPr>
                <a:defRPr/>
              </a:pPr>
              <a:t>‹#›</a:t>
            </a:fld>
            <a:endParaRPr lang="en-US" dirty="0">
              <a:solidFill>
                <a:prstClr val="white"/>
              </a:solidFill>
            </a:endParaRPr>
          </a:p>
        </p:txBody>
      </p:sp>
      <p:sp>
        <p:nvSpPr>
          <p:cNvPr id="7"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3231740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3" name="Content Placeholder 2"/>
          <p:cNvSpPr>
            <a:spLocks noGrp="1"/>
          </p:cNvSpPr>
          <p:nvPr>
            <p:ph idx="1"/>
          </p:nvPr>
        </p:nvSpPr>
        <p:spPr>
          <a:xfrm>
            <a:off x="558000" y="1367999"/>
            <a:ext cx="8028000" cy="4788000"/>
          </a:xfrm>
        </p:spPr>
        <p:txBody>
          <a:bodyPr/>
          <a:lstStyle>
            <a:lvl1pPr>
              <a:spcBef>
                <a:spcPts val="1200"/>
              </a:spcBef>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r>
              <a:rPr lang="en-US" dirty="0" smtClean="0">
                <a:solidFill>
                  <a:prstClr val="white"/>
                </a:solidFill>
              </a:rPr>
              <a:t>  </a:t>
            </a:r>
            <a:fld id="{3C92E8B8-980F-4FD9-89A2-235B13F5AFD1}" type="slidenum">
              <a:rPr lang="en-US" smtClean="0">
                <a:solidFill>
                  <a:prstClr val="white"/>
                </a:solidFill>
              </a:rPr>
              <a:pPr>
                <a:defRPr/>
              </a:pPr>
              <a:t>‹#›</a:t>
            </a:fld>
            <a:endParaRPr lang="en-US" dirty="0">
              <a:solidFill>
                <a:prstClr val="white"/>
              </a:solidFill>
            </a:endParaRPr>
          </a:p>
        </p:txBody>
      </p:sp>
      <p:sp>
        <p:nvSpPr>
          <p:cNvPr id="6"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4009055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7"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2" name="Title 1"/>
          <p:cNvSpPr>
            <a:spLocks noGrp="1"/>
          </p:cNvSpPr>
          <p:nvPr>
            <p:ph type="title"/>
          </p:nvPr>
        </p:nvSpPr>
        <p:spPr>
          <a:xfrm>
            <a:off x="558000" y="1368003"/>
            <a:ext cx="3077896" cy="670396"/>
          </a:xfrm>
        </p:spPr>
        <p:txBody>
          <a:bodyPr anchor="t" anchorCtr="0"/>
          <a:lstStyle>
            <a:lvl1pPr algn="l">
              <a:defRPr sz="1800" b="0" i="0" spc="0" baseline="0">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4" y="1368001"/>
            <a:ext cx="4799138" cy="4788000"/>
          </a:xfrm>
        </p:spPr>
        <p:txBody>
          <a:bodyPr/>
          <a:lstStyle>
            <a:lvl1pPr>
              <a:defRPr sz="1800" baseline="0"/>
            </a:lvl1pPr>
            <a:lvl2pPr>
              <a:defRPr sz="1800" baseline="0"/>
            </a:lvl2pPr>
            <a:lvl3pPr>
              <a:defRPr sz="1800" baseline="0"/>
            </a:lvl3pPr>
            <a:lvl4pPr>
              <a:defRPr sz="1600" baseline="0"/>
            </a:lvl4pPr>
            <a:lvl5pPr>
              <a:defRPr sz="1600" baseline="0"/>
            </a:lvl5pPr>
            <a:lvl6pPr>
              <a:defRPr sz="14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p:txBody>
          <a:bodyPr/>
          <a:lstStyle>
            <a:lvl1pPr>
              <a:defRPr/>
            </a:lvl1pPr>
          </a:lstStyle>
          <a:p>
            <a:pPr>
              <a:defRPr/>
            </a:pPr>
            <a:r>
              <a:rPr lang="en-US" dirty="0" smtClean="0">
                <a:solidFill>
                  <a:prstClr val="white"/>
                </a:solidFill>
              </a:rPr>
              <a:t>  </a:t>
            </a:r>
            <a:fld id="{D02A3ABA-32EC-4D50-B075-F06DC786BAF9}" type="slidenum">
              <a:rPr lang="en-US" smtClean="0">
                <a:solidFill>
                  <a:prstClr val="white"/>
                </a:solidFill>
              </a:rPr>
              <a:pPr>
                <a:defRPr/>
              </a:pPr>
              <a:t>‹#›</a:t>
            </a:fld>
            <a:endParaRPr lang="en-US" dirty="0">
              <a:solidFill>
                <a:prstClr val="white"/>
              </a:solidFill>
            </a:endParaRPr>
          </a:p>
        </p:txBody>
      </p:sp>
      <p:sp>
        <p:nvSpPr>
          <p:cNvPr id="7"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466119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Rectangle 3"/>
          <p:cNvSpPr/>
          <p:nvPr userDrawn="1"/>
        </p:nvSpPr>
        <p:spPr>
          <a:xfrm>
            <a:off x="0" y="1773241"/>
            <a:ext cx="9144000" cy="50847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a:off x="0" y="1628813"/>
            <a:ext cx="9144000" cy="1444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pic>
        <p:nvPicPr>
          <p:cNvPr id="6" name="Picture 9" descr="PHE_3268_SML_AW.png"/>
          <p:cNvPicPr>
            <a:picLocks noChangeAspect="1"/>
          </p:cNvPicPr>
          <p:nvPr userDrawn="1"/>
        </p:nvPicPr>
        <p:blipFill>
          <a:blip r:embed="rId2" cstate="print"/>
          <a:srcRect/>
          <a:stretch>
            <a:fillRect/>
          </a:stretch>
        </p:blipFill>
        <p:spPr bwMode="auto">
          <a:xfrm>
            <a:off x="539777" y="333395"/>
            <a:ext cx="1260475" cy="782639"/>
          </a:xfrm>
          <a:prstGeom prst="rect">
            <a:avLst/>
          </a:prstGeom>
          <a:noFill/>
          <a:ln w="9525">
            <a:noFill/>
            <a:miter lim="800000"/>
            <a:headEnd/>
            <a:tailEnd/>
          </a:ln>
        </p:spPr>
      </p:pic>
      <p:sp>
        <p:nvSpPr>
          <p:cNvPr id="3" name="Text Placeholder 2"/>
          <p:cNvSpPr>
            <a:spLocks noGrp="1"/>
          </p:cNvSpPr>
          <p:nvPr>
            <p:ph type="body" idx="1"/>
          </p:nvPr>
        </p:nvSpPr>
        <p:spPr>
          <a:xfrm>
            <a:off x="558000" y="1800000"/>
            <a:ext cx="8028000" cy="4377600"/>
          </a:xfrm>
        </p:spPr>
        <p:txBody>
          <a:bodyPr/>
          <a:lstStyle>
            <a:lvl1pPr marL="0" indent="0">
              <a:buNone/>
              <a:defRPr sz="36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0"/>
          </p:nvPr>
        </p:nvSpPr>
        <p:spPr>
          <a:noFill/>
        </p:spPr>
        <p:txBody>
          <a:bodyPr/>
          <a:lstStyle>
            <a:lvl1pPr>
              <a:defRPr/>
            </a:lvl1pPr>
          </a:lstStyle>
          <a:p>
            <a:pPr>
              <a:defRPr/>
            </a:pPr>
            <a:r>
              <a:rPr lang="en-US" dirty="0" smtClean="0">
                <a:solidFill>
                  <a:prstClr val="white"/>
                </a:solidFill>
              </a:rPr>
              <a:t>  </a:t>
            </a:r>
            <a:fld id="{34F5B560-165B-4748-8F10-4294154EB5E9}" type="slidenum">
              <a:rPr lang="en-US" smtClean="0">
                <a:solidFill>
                  <a:prstClr val="white"/>
                </a:solidFill>
              </a:rPr>
              <a:pPr>
                <a:defRPr/>
              </a:pPr>
              <a:t>‹#›</a:t>
            </a:fld>
            <a:endParaRPr lang="en-US" dirty="0">
              <a:solidFill>
                <a:prstClr val="white"/>
              </a:solidFill>
            </a:endParaRPr>
          </a:p>
        </p:txBody>
      </p:sp>
      <p:sp>
        <p:nvSpPr>
          <p:cNvPr id="8"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15750827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4"/>
            <a:ext cx="9144000" cy="6308725"/>
          </a:xfrm>
        </p:spPr>
        <p:txBody>
          <a:bodyPr rtlCol="0">
            <a:normAutofit/>
          </a:bodyPr>
          <a:lstStyle/>
          <a:p>
            <a:pPr lvl="0"/>
            <a:endParaRPr lang="en-US" noProof="0" dirty="0"/>
          </a:p>
        </p:txBody>
      </p:sp>
      <p:sp>
        <p:nvSpPr>
          <p:cNvPr id="3" name="Slide Number Placeholder 5"/>
          <p:cNvSpPr>
            <a:spLocks noGrp="1"/>
          </p:cNvSpPr>
          <p:nvPr>
            <p:ph type="sldNum" sz="quarter" idx="14"/>
          </p:nvPr>
        </p:nvSpPr>
        <p:spPr/>
        <p:txBody>
          <a:bodyPr/>
          <a:lstStyle>
            <a:lvl1pPr>
              <a:defRPr/>
            </a:lvl1pPr>
          </a:lstStyle>
          <a:p>
            <a:pPr>
              <a:defRPr/>
            </a:pPr>
            <a:r>
              <a:rPr lang="en-US" dirty="0" smtClean="0">
                <a:solidFill>
                  <a:prstClr val="white"/>
                </a:solidFill>
              </a:rPr>
              <a:t>  </a:t>
            </a:r>
            <a:fld id="{EB4B846C-37E1-4198-8614-DFE920AB1F04}" type="slidenum">
              <a:rPr lang="en-US" smtClean="0">
                <a:solidFill>
                  <a:prstClr val="white"/>
                </a:solidFill>
              </a:rPr>
              <a:pPr>
                <a:defRPr/>
              </a:pPr>
              <a:t>‹#›</a:t>
            </a:fld>
            <a:endParaRPr lang="en-US" dirty="0">
              <a:solidFill>
                <a:prstClr val="white"/>
              </a:solidFill>
            </a:endParaRPr>
          </a:p>
        </p:txBody>
      </p:sp>
      <p:sp>
        <p:nvSpPr>
          <p:cNvPr id="4" name="Footer Placeholder 5"/>
          <p:cNvSpPr>
            <a:spLocks noGrp="1"/>
          </p:cNvSpPr>
          <p:nvPr>
            <p:ph type="ftr" sz="quarter" idx="15"/>
          </p:nvPr>
        </p:nvSpPr>
        <p:spPr/>
        <p:txBody>
          <a:bodyPr/>
          <a:lstStyle>
            <a:lvl1pPr algn="l">
              <a:defRPr sz="1200" baseline="0">
                <a:solidFill>
                  <a:schemeClr val="bg1"/>
                </a:solidFill>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22616040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2"/>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364804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330047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955341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13301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a:xfrm>
            <a:off x="374848" y="1396800"/>
            <a:ext cx="8395200" cy="4795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D642BB36-6FC8-483F-B5D0-F3EA25564BD4}" type="datetime1">
              <a:rPr lang="en-US">
                <a:solidFill>
                  <a:prstClr val="black"/>
                </a:solidFill>
              </a:rPr>
              <a:pPr/>
              <a:t>6/12/2017</a:t>
            </a:fld>
            <a:endParaRPr dirty="0">
              <a:solidFill>
                <a:prstClr val="black"/>
              </a:solidFill>
            </a:endParaRPr>
          </a:p>
        </p:txBody>
      </p:sp>
      <p:sp>
        <p:nvSpPr>
          <p:cNvPr id="5" name="Footer Placeholder 4"/>
          <p:cNvSpPr>
            <a:spLocks noGrp="1"/>
          </p:cNvSpPr>
          <p:nvPr>
            <p:ph type="ftr" sz="quarter" idx="11"/>
          </p:nvPr>
        </p:nvSpPr>
        <p:spPr/>
        <p:txBody>
          <a:bodyPr/>
          <a:lstStyle/>
          <a:p>
            <a:r>
              <a:rPr lang="en-GB" dirty="0" smtClean="0">
                <a:solidFill>
                  <a:prstClr val="black"/>
                </a:solidFill>
              </a:rPr>
              <a:t>NHS BANES CCG</a:t>
            </a:r>
            <a:endParaRPr lang="en-GB" dirty="0">
              <a:solidFill>
                <a:prstClr val="black"/>
              </a:solidFill>
            </a:endParaRPr>
          </a:p>
        </p:txBody>
      </p:sp>
      <p:sp>
        <p:nvSpPr>
          <p:cNvPr id="6" name="Slide Number Placeholder 5"/>
          <p:cNvSpPr>
            <a:spLocks noGrp="1"/>
          </p:cNvSpPr>
          <p:nvPr>
            <p:ph type="sldNum" sz="quarter" idx="12"/>
          </p:nvPr>
        </p:nvSpPr>
        <p:spPr/>
        <p:txBody>
          <a:bodyPr/>
          <a:lstStyle/>
          <a:p>
            <a:fld id="{8249B657-905A-458B-B8FC-DFED4C883DEA}" type="slidenum">
              <a:rPr>
                <a:solidFill>
                  <a:prstClr val="black"/>
                </a:solidFill>
              </a:rPr>
              <a:pPr/>
              <a:t>‹#›</a:t>
            </a:fld>
            <a:endParaRPr dirty="0">
              <a:solidFill>
                <a:prstClr val="black"/>
              </a:solidFill>
            </a:endParaRPr>
          </a:p>
        </p:txBody>
      </p:sp>
      <p:sp>
        <p:nvSpPr>
          <p:cNvPr id="9" name="Rectangle 8"/>
          <p:cNvSpPr/>
          <p:nvPr userDrawn="1"/>
        </p:nvSpPr>
        <p:spPr>
          <a:xfrm>
            <a:off x="374848" y="6322080"/>
            <a:ext cx="8395200" cy="6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0" name="Rectangle 9"/>
          <p:cNvSpPr/>
          <p:nvPr userDrawn="1"/>
        </p:nvSpPr>
        <p:spPr>
          <a:xfrm>
            <a:off x="374848" y="6257280"/>
            <a:ext cx="8395200" cy="6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1" name="Rectangle 10"/>
          <p:cNvSpPr/>
          <p:nvPr userDrawn="1"/>
        </p:nvSpPr>
        <p:spPr>
          <a:xfrm>
            <a:off x="374848" y="6192480"/>
            <a:ext cx="8395200" cy="64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8643605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7"/>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7" y="1535117"/>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3295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407070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4509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3"/>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7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077460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5"/>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6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606155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254039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275302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43" y="749920"/>
            <a:ext cx="7356815" cy="667725"/>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553200" y="6356372"/>
            <a:ext cx="2133600" cy="365125"/>
          </a:xfrm>
          <a:prstGeom prst="rect">
            <a:avLst/>
          </a:prstGeom>
        </p:spPr>
        <p:txBody>
          <a:bodyPr/>
          <a:lstStyle/>
          <a:p>
            <a:pPr defTabSz="908182"/>
            <a:fld id="{902D5018-2030-2046-84FC-87E41EA86E42}" type="slidenum">
              <a:rPr lang="en-US">
                <a:solidFill>
                  <a:srgbClr val="0072C6"/>
                </a:solidFill>
              </a:rPr>
              <a:pPr defTabSz="908182"/>
              <a:t>‹#›</a:t>
            </a:fld>
            <a:endParaRPr lang="en-US" dirty="0">
              <a:solidFill>
                <a:srgbClr val="0072C6"/>
              </a:solidFill>
            </a:endParaRPr>
          </a:p>
        </p:txBody>
      </p:sp>
      <p:sp>
        <p:nvSpPr>
          <p:cNvPr id="4" name="Content Placeholder 2"/>
          <p:cNvSpPr>
            <a:spLocks noGrp="1"/>
          </p:cNvSpPr>
          <p:nvPr>
            <p:ph idx="1"/>
          </p:nvPr>
        </p:nvSpPr>
        <p:spPr>
          <a:xfrm>
            <a:off x="457260" y="1680295"/>
            <a:ext cx="7841707" cy="395073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67352540"/>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356318"/>
            <a:ext cx="7466208" cy="1321372"/>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21"/>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279252203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409254" y="356320"/>
            <a:ext cx="7466208"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07632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21"/>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spTree>
    <p:extLst>
      <p:ext uri="{BB962C8B-B14F-4D97-AF65-F5344CB8AC3E}">
        <p14:creationId xmlns:p14="http://schemas.microsoft.com/office/powerpoint/2010/main" val="39622412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4" name="Date Placeholder 3"/>
          <p:cNvSpPr>
            <a:spLocks noGrp="1"/>
          </p:cNvSpPr>
          <p:nvPr>
            <p:ph type="dt" sz="half" idx="10"/>
          </p:nvPr>
        </p:nvSpPr>
        <p:spPr/>
        <p:txBody>
          <a:bodyPr/>
          <a:lstStyle/>
          <a:p>
            <a:fld id="{D642BB36-6FC8-483F-B5D0-F3EA25564BD4}" type="datetime1">
              <a:rPr lang="en-US">
                <a:solidFill>
                  <a:prstClr val="black"/>
                </a:solidFill>
              </a:rPr>
              <a:pPr/>
              <a:t>6/12/2017</a:t>
            </a:fld>
            <a:endParaRPr dirty="0">
              <a:solidFill>
                <a:prstClr val="black"/>
              </a:solidFill>
            </a:endParaRPr>
          </a:p>
        </p:txBody>
      </p:sp>
      <p:sp>
        <p:nvSpPr>
          <p:cNvPr id="5" name="Footer Placeholder 4"/>
          <p:cNvSpPr>
            <a:spLocks noGrp="1"/>
          </p:cNvSpPr>
          <p:nvPr>
            <p:ph type="ftr" sz="quarter" idx="11"/>
          </p:nvPr>
        </p:nvSpPr>
        <p:spPr/>
        <p:txBody>
          <a:bodyPr/>
          <a:lstStyle/>
          <a:p>
            <a:r>
              <a:rPr lang="en-GB" dirty="0" smtClean="0">
                <a:solidFill>
                  <a:prstClr val="black"/>
                </a:solidFill>
              </a:rPr>
              <a:t>NHS BANES CCG</a:t>
            </a:r>
            <a:endParaRPr lang="en-GB" dirty="0">
              <a:solidFill>
                <a:prstClr val="black"/>
              </a:solidFill>
            </a:endParaRPr>
          </a:p>
        </p:txBody>
      </p:sp>
      <p:sp>
        <p:nvSpPr>
          <p:cNvPr id="6" name="Slide Number Placeholder 5"/>
          <p:cNvSpPr>
            <a:spLocks noGrp="1"/>
          </p:cNvSpPr>
          <p:nvPr>
            <p:ph type="sldNum" sz="quarter" idx="12"/>
          </p:nvPr>
        </p:nvSpPr>
        <p:spPr/>
        <p:txBody>
          <a:bodyPr/>
          <a:lstStyle/>
          <a:p>
            <a:fld id="{8249B657-905A-458B-B8FC-DFED4C883DEA}" type="slidenum">
              <a:rPr>
                <a:solidFill>
                  <a:prstClr val="black"/>
                </a:solidFill>
              </a:rPr>
              <a:pPr/>
              <a:t>‹#›</a:t>
            </a:fld>
            <a:endParaRPr dirty="0">
              <a:solidFill>
                <a:prstClr val="black"/>
              </a:solidFill>
            </a:endParaRPr>
          </a:p>
        </p:txBody>
      </p:sp>
      <p:sp>
        <p:nvSpPr>
          <p:cNvPr id="9" name="Picture Placeholder 8"/>
          <p:cNvSpPr>
            <a:spLocks noGrp="1"/>
          </p:cNvSpPr>
          <p:nvPr>
            <p:ph type="pic" sz="quarter" idx="13"/>
          </p:nvPr>
        </p:nvSpPr>
        <p:spPr>
          <a:xfrm>
            <a:off x="374847" y="1396109"/>
            <a:ext cx="8395200" cy="4796372"/>
          </a:xfrm>
        </p:spPr>
        <p:txBody>
          <a:bodyPr/>
          <a:lstStyle>
            <a:lvl1pPr marL="0" indent="0">
              <a:buNone/>
              <a:defRPr/>
            </a:lvl1pPr>
          </a:lstStyle>
          <a:p>
            <a:endParaRPr lang="en-GB" dirty="0"/>
          </a:p>
        </p:txBody>
      </p:sp>
      <p:sp>
        <p:nvSpPr>
          <p:cNvPr id="7" name="Rectangle 6"/>
          <p:cNvSpPr/>
          <p:nvPr userDrawn="1"/>
        </p:nvSpPr>
        <p:spPr>
          <a:xfrm>
            <a:off x="374848" y="6322080"/>
            <a:ext cx="8395200" cy="6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74848" y="6257280"/>
            <a:ext cx="8395200" cy="6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0" name="Rectangle 9"/>
          <p:cNvSpPr/>
          <p:nvPr userDrawn="1"/>
        </p:nvSpPr>
        <p:spPr>
          <a:xfrm>
            <a:off x="374848" y="6192480"/>
            <a:ext cx="8395200" cy="64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8434536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43" y="749916"/>
            <a:ext cx="7356815" cy="667725"/>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553200" y="6356368"/>
            <a:ext cx="2133600" cy="365125"/>
          </a:xfrm>
          <a:prstGeom prst="rect">
            <a:avLst/>
          </a:prstGeom>
        </p:spPr>
        <p:txBody>
          <a:bodyPr/>
          <a:lstStyle/>
          <a:p>
            <a:pPr defTabSz="908182"/>
            <a:fld id="{902D5018-2030-2046-84FC-87E41EA86E42}" type="slidenum">
              <a:rPr lang="en-US" smtClean="0">
                <a:solidFill>
                  <a:srgbClr val="0072C6"/>
                </a:solidFill>
              </a:rPr>
              <a:pPr defTabSz="908182"/>
              <a:t>‹#›</a:t>
            </a:fld>
            <a:endParaRPr lang="en-US" dirty="0">
              <a:solidFill>
                <a:srgbClr val="0072C6"/>
              </a:solidFill>
            </a:endParaRPr>
          </a:p>
        </p:txBody>
      </p:sp>
      <p:sp>
        <p:nvSpPr>
          <p:cNvPr id="4" name="Content Placeholder 2"/>
          <p:cNvSpPr>
            <a:spLocks noGrp="1"/>
          </p:cNvSpPr>
          <p:nvPr>
            <p:ph idx="1"/>
          </p:nvPr>
        </p:nvSpPr>
        <p:spPr>
          <a:xfrm>
            <a:off x="457262" y="1680295"/>
            <a:ext cx="7841707" cy="395073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95724959"/>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88" y="1386000"/>
            <a:ext cx="8426449" cy="565200"/>
          </a:xfrm>
          <a:prstGeom prst="rect">
            <a:avLst/>
          </a:prstGeom>
        </p:spPr>
        <p:txBody>
          <a:bodyPr/>
          <a:lstStyle/>
          <a:p>
            <a:r>
              <a:rPr lang="en-US" noProof="0" smtClean="0"/>
              <a:t>Click to edit Master title style</a:t>
            </a:r>
            <a:endParaRPr lang="en-GB" noProof="0"/>
          </a:p>
        </p:txBody>
      </p:sp>
      <p:sp>
        <p:nvSpPr>
          <p:cNvPr id="3" name="Content Placeholder 2"/>
          <p:cNvSpPr>
            <a:spLocks noGrp="1"/>
          </p:cNvSpPr>
          <p:nvPr>
            <p:ph idx="1"/>
          </p:nvPr>
        </p:nvSpPr>
        <p:spPr>
          <a:xfrm>
            <a:off x="358797" y="2052001"/>
            <a:ext cx="7002463" cy="3780000"/>
          </a:xfrm>
          <a:prstGeom prst="rect">
            <a:avLst/>
          </a:prstGeo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Date Placeholder 3"/>
          <p:cNvSpPr>
            <a:spLocks noGrp="1"/>
          </p:cNvSpPr>
          <p:nvPr>
            <p:ph type="dt" sz="half" idx="10"/>
          </p:nvPr>
        </p:nvSpPr>
        <p:spPr>
          <a:xfrm>
            <a:off x="7895615" y="6309700"/>
            <a:ext cx="900000" cy="180000"/>
          </a:xfrm>
          <a:prstGeom prst="rect">
            <a:avLst/>
          </a:prstGeom>
        </p:spPr>
        <p:txBody>
          <a:bodyPr/>
          <a:lstStyle/>
          <a:p>
            <a:pPr defTabSz="908182"/>
            <a:fld id="{A6161457-CCE8-4AA5-922F-041759C4EBFD}" type="datetime1">
              <a:rPr lang="en-GB" smtClean="0">
                <a:solidFill>
                  <a:prstClr val="white"/>
                </a:solidFill>
              </a:rPr>
              <a:pPr defTabSz="908182"/>
              <a:t>12/06/2017</a:t>
            </a:fld>
            <a:endParaRPr lang="en-GB">
              <a:solidFill>
                <a:prstClr val="white"/>
              </a:solidFill>
            </a:endParaRPr>
          </a:p>
        </p:txBody>
      </p:sp>
      <p:sp>
        <p:nvSpPr>
          <p:cNvPr id="5" name="Footer Placeholder 4"/>
          <p:cNvSpPr>
            <a:spLocks noGrp="1"/>
          </p:cNvSpPr>
          <p:nvPr>
            <p:ph type="ftr" sz="quarter" idx="11"/>
          </p:nvPr>
        </p:nvSpPr>
        <p:spPr>
          <a:xfrm>
            <a:off x="655230" y="6309700"/>
            <a:ext cx="7240415" cy="180000"/>
          </a:xfrm>
          <a:prstGeom prst="rect">
            <a:avLst/>
          </a:prstGeom>
        </p:spPr>
        <p:txBody>
          <a:bodyPr/>
          <a:lstStyle/>
          <a:p>
            <a:pPr defTabSz="908182"/>
            <a:r>
              <a:rPr lang="en-GB" smtClean="0">
                <a:solidFill>
                  <a:prstClr val="black"/>
                </a:solidFill>
              </a:rPr>
              <a:t>NHS | Presentation to [XXXX Company] | [Type Date]</a:t>
            </a:r>
            <a:endParaRPr lang="en-GB">
              <a:solidFill>
                <a:prstClr val="black"/>
              </a:solidFill>
            </a:endParaRPr>
          </a:p>
        </p:txBody>
      </p:sp>
      <p:sp>
        <p:nvSpPr>
          <p:cNvPr id="6" name="Slide Number Placeholder 5"/>
          <p:cNvSpPr>
            <a:spLocks noGrp="1"/>
          </p:cNvSpPr>
          <p:nvPr>
            <p:ph type="sldNum" sz="quarter" idx="12"/>
          </p:nvPr>
        </p:nvSpPr>
        <p:spPr>
          <a:xfrm>
            <a:off x="237633" y="6309700"/>
            <a:ext cx="301175" cy="180000"/>
          </a:xfrm>
          <a:prstGeom prst="rect">
            <a:avLst/>
          </a:prstGeom>
        </p:spPr>
        <p:txBody>
          <a:bodyPr/>
          <a:lstStyle/>
          <a:p>
            <a:pPr defTabSz="908182"/>
            <a:fld id="{23134A5E-8B9A-4F1B-8A1C-D54727A06F98}" type="slidenum">
              <a:rPr lang="en-GB" smtClean="0">
                <a:solidFill>
                  <a:prstClr val="black"/>
                </a:solidFill>
              </a:rPr>
              <a:pPr defTabSz="908182"/>
              <a:t>‹#›</a:t>
            </a:fld>
            <a:endParaRPr lang="en-GB">
              <a:solidFill>
                <a:prstClr val="black"/>
              </a:solidFill>
            </a:endParaRPr>
          </a:p>
        </p:txBody>
      </p:sp>
    </p:spTree>
    <p:extLst>
      <p:ext uri="{BB962C8B-B14F-4D97-AF65-F5344CB8AC3E}">
        <p14:creationId xmlns:p14="http://schemas.microsoft.com/office/powerpoint/2010/main" val="1563618377"/>
      </p:ext>
    </p:extLst>
  </p:cSld>
  <p:clrMapOvr>
    <a:masterClrMapping/>
  </p:clrMapOvr>
  <mc:AlternateContent xmlns:mc="http://schemas.openxmlformats.org/markup-compatibility/2006" xmlns:p14="http://schemas.microsoft.com/office/powerpoint/2010/main">
    <mc:Choice Requires="p14">
      <p:transition spd="slow" p14:dur="25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userDrawn="1"/>
        </p:nvSpPr>
        <p:spPr>
          <a:xfrm>
            <a:off x="0" y="1773237"/>
            <a:ext cx="9144000" cy="50847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a:spLocks noChangeArrowheads="1"/>
          </p:cNvSpPr>
          <p:nvPr userDrawn="1"/>
        </p:nvSpPr>
        <p:spPr bwMode="auto">
          <a:xfrm>
            <a:off x="0" y="1629045"/>
            <a:ext cx="9144000" cy="144463"/>
          </a:xfrm>
          <a:prstGeom prst="rect">
            <a:avLst/>
          </a:prstGeom>
          <a:solidFill>
            <a:srgbClr val="00AE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itchFamily="34" charset="0"/>
                <a:ea typeface="ヒラギノ角ゴ Pro W3"/>
                <a:cs typeface="ヒラギノ角ゴ Pro W3"/>
              </a:defRPr>
            </a:lvl1pPr>
            <a:lvl2pPr marL="742950" indent="-285750" eaLnBrk="0" hangingPunct="0">
              <a:defRPr sz="2400">
                <a:solidFill>
                  <a:schemeClr val="tx1"/>
                </a:solidFill>
                <a:latin typeface="Arial" pitchFamily="34" charset="0"/>
                <a:ea typeface="ヒラギノ角ゴ Pro W3"/>
                <a:cs typeface="ヒラギノ角ゴ Pro W3"/>
              </a:defRPr>
            </a:lvl2pPr>
            <a:lvl3pPr marL="1143000" indent="-228600" eaLnBrk="0" hangingPunct="0">
              <a:defRPr sz="2400">
                <a:solidFill>
                  <a:schemeClr val="tx1"/>
                </a:solidFill>
                <a:latin typeface="Arial" pitchFamily="34" charset="0"/>
                <a:ea typeface="ヒラギノ角ゴ Pro W3"/>
                <a:cs typeface="ヒラギノ角ゴ Pro W3"/>
              </a:defRPr>
            </a:lvl3pPr>
            <a:lvl4pPr marL="1600200" indent="-228600" eaLnBrk="0" hangingPunct="0">
              <a:defRPr sz="2400">
                <a:solidFill>
                  <a:schemeClr val="tx1"/>
                </a:solidFill>
                <a:latin typeface="Arial" pitchFamily="34" charset="0"/>
                <a:ea typeface="ヒラギノ角ゴ Pro W3"/>
                <a:cs typeface="ヒラギノ角ゴ Pro W3"/>
              </a:defRPr>
            </a:lvl4pPr>
            <a:lvl5pPr marL="2057400" indent="-228600" eaLnBrk="0" hangingPunct="0">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6"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58000" y="2133126"/>
            <a:ext cx="7633648" cy="2084543"/>
          </a:xfrm>
          <a:ln>
            <a:noFill/>
          </a:ln>
        </p:spPr>
        <p:txBody>
          <a:bodyPr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6021288"/>
            <a:ext cx="7633648" cy="338336"/>
          </a:xfrm>
        </p:spPr>
        <p:txBody>
          <a:bodyPr anchor="b">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spTree>
    <p:extLst>
      <p:ext uri="{BB962C8B-B14F-4D97-AF65-F5344CB8AC3E}">
        <p14:creationId xmlns:p14="http://schemas.microsoft.com/office/powerpoint/2010/main" val="41722900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0"/>
            <a:ext cx="8028000" cy="648072"/>
          </a:xfr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13"/>
            <a:ext cx="8028000" cy="4064455"/>
          </a:xfrm>
        </p:spPr>
        <p:txBody>
          <a:bodyPr/>
          <a:lstStyle>
            <a:lvl1pPr>
              <a:spcBef>
                <a:spcPts val="1200"/>
              </a:spcBef>
              <a:defRPr sz="1800" b="0">
                <a:solidFill>
                  <a:schemeClr val="tx1"/>
                </a:solidFill>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r>
              <a:rPr lang="en-US">
                <a:solidFill>
                  <a:prstClr val="white"/>
                </a:solidFill>
              </a:rPr>
              <a:t>  </a:t>
            </a:r>
            <a:fld id="{23FEB0E3-CCDB-4561-A040-09699BDA81E9}" type="slidenum">
              <a:rPr lang="en-US">
                <a:solidFill>
                  <a:prstClr val="white"/>
                </a:solidFill>
              </a:rPr>
              <a:pPr>
                <a:defRPr/>
              </a:pPr>
              <a:t>‹#›</a:t>
            </a:fld>
            <a:endParaRPr lang="en-US">
              <a:solidFill>
                <a:prstClr val="white"/>
              </a:solidFill>
            </a:endParaRPr>
          </a:p>
        </p:txBody>
      </p:sp>
      <p:sp>
        <p:nvSpPr>
          <p:cNvPr id="6"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a:solidFill>
                <a:prstClr val="white"/>
              </a:solidFill>
            </a:endParaRPr>
          </a:p>
        </p:txBody>
      </p:sp>
    </p:spTree>
    <p:extLst>
      <p:ext uri="{BB962C8B-B14F-4D97-AF65-F5344CB8AC3E}">
        <p14:creationId xmlns:p14="http://schemas.microsoft.com/office/powerpoint/2010/main" val="38972487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0"/>
            <a:ext cx="8028000" cy="1188000"/>
          </a:xfr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a:lstStyle>
            <a:lvl1pPr>
              <a:spcBef>
                <a:spcPts val="1200"/>
              </a:spcBef>
              <a:defRPr>
                <a:solidFill>
                  <a:srgbClr val="00AE9E"/>
                </a:solidFill>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r>
              <a:rPr lang="en-US">
                <a:solidFill>
                  <a:prstClr val="white"/>
                </a:solidFill>
              </a:rPr>
              <a:t>  </a:t>
            </a:r>
            <a:fld id="{49A52DEA-0CD7-4A19-977A-E6BB56484E56}" type="slidenum">
              <a:rPr lang="en-US">
                <a:solidFill>
                  <a:prstClr val="white"/>
                </a:solidFill>
              </a:rPr>
              <a:pPr>
                <a:defRPr/>
              </a:pPr>
              <a:t>‹#›</a:t>
            </a:fld>
            <a:endParaRPr lang="en-US">
              <a:solidFill>
                <a:prstClr val="white"/>
              </a:solidFill>
            </a:endParaRPr>
          </a:p>
        </p:txBody>
      </p:sp>
      <p:sp>
        <p:nvSpPr>
          <p:cNvPr id="6"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10339256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pic>
        <p:nvPicPr>
          <p:cNvPr id="5"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0"/>
            <a:ext cx="8028000" cy="648000"/>
          </a:xfrm>
        </p:spPr>
        <p:txBody>
          <a:bodyPr anchor="t" anchorCtr="0"/>
          <a:lstStyle/>
          <a:p>
            <a:r>
              <a:rPr lang="en-US" dirty="0"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6" name="Slide Number Placeholder 5"/>
          <p:cNvSpPr>
            <a:spLocks noGrp="1"/>
          </p:cNvSpPr>
          <p:nvPr>
            <p:ph type="sldNum" sz="quarter" idx="10"/>
          </p:nvPr>
        </p:nvSpPr>
        <p:spPr/>
        <p:txBody>
          <a:bodyPr/>
          <a:lstStyle>
            <a:lvl1pPr>
              <a:defRPr/>
            </a:lvl1pPr>
          </a:lstStyle>
          <a:p>
            <a:pPr>
              <a:defRPr/>
            </a:pPr>
            <a:r>
              <a:rPr lang="en-US">
                <a:solidFill>
                  <a:prstClr val="white"/>
                </a:solidFill>
              </a:rPr>
              <a:t>  </a:t>
            </a:r>
            <a:fld id="{E1DEA9E8-B7CD-4F82-960B-D2E875E3457E}" type="slidenum">
              <a:rPr lang="en-US">
                <a:solidFill>
                  <a:prstClr val="white"/>
                </a:solidFill>
              </a:rPr>
              <a:pPr>
                <a:defRPr/>
              </a:pPr>
              <a:t>‹#›</a:t>
            </a:fld>
            <a:endParaRPr lang="en-US">
              <a:solidFill>
                <a:prstClr val="white"/>
              </a:solidFill>
            </a:endParaRPr>
          </a:p>
        </p:txBody>
      </p:sp>
      <p:sp>
        <p:nvSpPr>
          <p:cNvPr id="7"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20223310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pic>
        <p:nvPicPr>
          <p:cNvPr id="5"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0"/>
            <a:ext cx="8028000" cy="1188000"/>
          </a:xfrm>
        </p:spPr>
        <p:txBody>
          <a:bodyPr anchor="t" anchorCtr="0"/>
          <a:lstStyle/>
          <a:p>
            <a:r>
              <a:rPr lang="en-US" dirty="0"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a:lstStyle>
            <a:lvl1pPr>
              <a:defRPr sz="1800" baseline="0"/>
            </a:lvl1pPr>
            <a:lvl2pPr>
              <a:defRPr sz="1800"/>
            </a:lvl2pPr>
            <a:lvl3pPr>
              <a:defRPr sz="1800"/>
            </a:lvl3pPr>
            <a:lvl4pPr>
              <a:defRPr sz="1600"/>
            </a:lvl4pPr>
            <a:lvl5pPr>
              <a:defRPr sz="1600"/>
            </a:lvl5pPr>
            <a:lvl6pPr>
              <a:defRPr sz="14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6" name="Slide Number Placeholder 5"/>
          <p:cNvSpPr>
            <a:spLocks noGrp="1"/>
          </p:cNvSpPr>
          <p:nvPr>
            <p:ph type="sldNum" sz="quarter" idx="10"/>
          </p:nvPr>
        </p:nvSpPr>
        <p:spPr/>
        <p:txBody>
          <a:bodyPr/>
          <a:lstStyle>
            <a:lvl1pPr>
              <a:defRPr/>
            </a:lvl1pPr>
          </a:lstStyle>
          <a:p>
            <a:pPr>
              <a:defRPr/>
            </a:pPr>
            <a:r>
              <a:rPr lang="en-US">
                <a:solidFill>
                  <a:prstClr val="white"/>
                </a:solidFill>
              </a:rPr>
              <a:t>  </a:t>
            </a:r>
            <a:fld id="{68102FCE-CE5D-4336-8135-19293011D287}" type="slidenum">
              <a:rPr lang="en-US">
                <a:solidFill>
                  <a:prstClr val="white"/>
                </a:solidFill>
              </a:rPr>
              <a:pPr>
                <a:defRPr/>
              </a:pPr>
              <a:t>‹#›</a:t>
            </a:fld>
            <a:endParaRPr lang="en-US">
              <a:solidFill>
                <a:prstClr val="white"/>
              </a:solidFill>
            </a:endParaRPr>
          </a:p>
        </p:txBody>
      </p:sp>
      <p:sp>
        <p:nvSpPr>
          <p:cNvPr id="7"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14223987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558000" y="1367999"/>
            <a:ext cx="8028000" cy="4788000"/>
          </a:xfrm>
        </p:spPr>
        <p:txBody>
          <a:bodyPr/>
          <a:lstStyle>
            <a:lvl1pPr>
              <a:spcBef>
                <a:spcPts val="1200"/>
              </a:spcBef>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r>
              <a:rPr lang="en-US">
                <a:solidFill>
                  <a:prstClr val="white"/>
                </a:solidFill>
              </a:rPr>
              <a:t>  </a:t>
            </a:r>
            <a:fld id="{3D77842F-810D-4A72-9A7A-B6B09FEC694A}" type="slidenum">
              <a:rPr lang="en-US">
                <a:solidFill>
                  <a:prstClr val="white"/>
                </a:solidFill>
              </a:rPr>
              <a:pPr>
                <a:defRPr/>
              </a:pPr>
              <a:t>‹#›</a:t>
            </a:fld>
            <a:endParaRPr lang="en-US">
              <a:solidFill>
                <a:prstClr val="white"/>
              </a:solidFill>
            </a:endParaRPr>
          </a:p>
        </p:txBody>
      </p:sp>
      <p:sp>
        <p:nvSpPr>
          <p:cNvPr id="6"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14302117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3"/>
            <a:ext cx="3077896" cy="670396"/>
          </a:xfrm>
        </p:spPr>
        <p:txBody>
          <a:bodyPr anchor="t" anchorCtr="0"/>
          <a:lstStyle>
            <a:lvl1pPr algn="l">
              <a:defRPr sz="1800" b="0" i="0" spc="0" baseline="0">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4" y="1368001"/>
            <a:ext cx="4799138" cy="4788000"/>
          </a:xfrm>
        </p:spPr>
        <p:txBody>
          <a:bodyPr/>
          <a:lstStyle>
            <a:lvl1pPr>
              <a:defRPr sz="1800" baseline="0"/>
            </a:lvl1pPr>
            <a:lvl2pPr>
              <a:defRPr sz="1800" baseline="0"/>
            </a:lvl2pPr>
            <a:lvl3pPr>
              <a:defRPr sz="1800" baseline="0"/>
            </a:lvl3pPr>
            <a:lvl4pPr>
              <a:defRPr sz="1600" baseline="0"/>
            </a:lvl4pPr>
            <a:lvl5pPr>
              <a:defRPr sz="1600" baseline="0"/>
            </a:lvl5pPr>
            <a:lvl6pPr>
              <a:defRPr sz="14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p:txBody>
          <a:bodyPr/>
          <a:lstStyle>
            <a:lvl1pPr>
              <a:defRPr/>
            </a:lvl1pPr>
          </a:lstStyle>
          <a:p>
            <a:pPr>
              <a:defRPr/>
            </a:pPr>
            <a:r>
              <a:rPr lang="en-US">
                <a:solidFill>
                  <a:prstClr val="white"/>
                </a:solidFill>
              </a:rPr>
              <a:t>  </a:t>
            </a:r>
            <a:fld id="{00D65276-CC33-45C2-82AF-2218E66B770E}" type="slidenum">
              <a:rPr lang="en-US">
                <a:solidFill>
                  <a:prstClr val="white"/>
                </a:solidFill>
              </a:rPr>
              <a:pPr>
                <a:defRPr/>
              </a:pPr>
              <a:t>‹#›</a:t>
            </a:fld>
            <a:endParaRPr lang="en-US">
              <a:solidFill>
                <a:prstClr val="white"/>
              </a:solidFill>
            </a:endParaRPr>
          </a:p>
        </p:txBody>
      </p:sp>
      <p:sp>
        <p:nvSpPr>
          <p:cNvPr id="7"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32150841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Rectangle 3"/>
          <p:cNvSpPr/>
          <p:nvPr userDrawn="1"/>
        </p:nvSpPr>
        <p:spPr>
          <a:xfrm>
            <a:off x="0" y="1773237"/>
            <a:ext cx="9144000" cy="50847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userDrawn="1"/>
        </p:nvSpPr>
        <p:spPr>
          <a:xfrm>
            <a:off x="0" y="1629045"/>
            <a:ext cx="9144000" cy="1444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pic>
        <p:nvPicPr>
          <p:cNvPr id="6" name="Picture 9"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822" y="333382"/>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558000" y="1800000"/>
            <a:ext cx="8028000" cy="4377600"/>
          </a:xfrm>
        </p:spPr>
        <p:txBody>
          <a:bodyPr/>
          <a:lstStyle>
            <a:lvl1pPr marL="0" indent="0">
              <a:buNone/>
              <a:defRPr sz="36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0"/>
          </p:nvPr>
        </p:nvSpPr>
        <p:spPr>
          <a:noFill/>
        </p:spPr>
        <p:txBody>
          <a:bodyPr/>
          <a:lstStyle>
            <a:lvl1pPr>
              <a:defRPr/>
            </a:lvl1pPr>
          </a:lstStyle>
          <a:p>
            <a:pPr>
              <a:defRPr/>
            </a:pPr>
            <a:r>
              <a:rPr lang="en-US">
                <a:solidFill>
                  <a:prstClr val="white"/>
                </a:solidFill>
              </a:rPr>
              <a:t>  </a:t>
            </a:r>
            <a:fld id="{9EDDD194-DDB6-4843-A34B-DD9BB2482831}" type="slidenum">
              <a:rPr lang="en-US">
                <a:solidFill>
                  <a:prstClr val="white"/>
                </a:solidFill>
              </a:rPr>
              <a:pPr>
                <a:defRPr/>
              </a:pPr>
              <a:t>‹#›</a:t>
            </a:fld>
            <a:endParaRPr lang="en-US">
              <a:solidFill>
                <a:prstClr val="white"/>
              </a:solidFill>
            </a:endParaRPr>
          </a:p>
        </p:txBody>
      </p:sp>
      <p:sp>
        <p:nvSpPr>
          <p:cNvPr id="8" name="Footer Placeholder 5"/>
          <p:cNvSpPr>
            <a:spLocks noGrp="1"/>
          </p:cNvSpPr>
          <p:nvPr>
            <p:ph type="ftr" sz="quarter" idx="11"/>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4172721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938AB95-06CF-480B-91C8-914B30F7651B}" type="datetime1">
              <a:rPr lang="en-US">
                <a:solidFill>
                  <a:prstClr val="black"/>
                </a:solidFill>
              </a:rPr>
              <a:pPr/>
              <a:t>6/12/2017</a:t>
            </a:fld>
            <a:endParaRPr dirty="0">
              <a:solidFill>
                <a:prstClr val="black"/>
              </a:solidFill>
            </a:endParaRPr>
          </a:p>
        </p:txBody>
      </p:sp>
      <p:sp>
        <p:nvSpPr>
          <p:cNvPr id="4" name="Footer Placeholder 3"/>
          <p:cNvSpPr>
            <a:spLocks noGrp="1"/>
          </p:cNvSpPr>
          <p:nvPr>
            <p:ph type="ftr" sz="quarter" idx="11"/>
          </p:nvPr>
        </p:nvSpPr>
        <p:spPr/>
        <p:txBody>
          <a:bodyPr/>
          <a:lstStyle/>
          <a:p>
            <a:r>
              <a:rPr lang="en-GB" dirty="0" smtClean="0">
                <a:solidFill>
                  <a:prstClr val="black"/>
                </a:solidFill>
              </a:rPr>
              <a:t>NHS BANES CCG</a:t>
            </a:r>
            <a:endParaRPr lang="en-GB" dirty="0">
              <a:solidFill>
                <a:prstClr val="black"/>
              </a:solidFill>
            </a:endParaRPr>
          </a:p>
        </p:txBody>
      </p:sp>
      <p:sp>
        <p:nvSpPr>
          <p:cNvPr id="5" name="Slide Number Placeholder 4"/>
          <p:cNvSpPr>
            <a:spLocks noGrp="1"/>
          </p:cNvSpPr>
          <p:nvPr>
            <p:ph type="sldNum" sz="quarter" idx="12"/>
          </p:nvPr>
        </p:nvSpPr>
        <p:spPr/>
        <p:txBody>
          <a:bodyPr/>
          <a:lstStyle/>
          <a:p>
            <a:fld id="{8249B657-905A-458B-B8FC-DFED4C883DEA}" type="slidenum">
              <a:rPr>
                <a:solidFill>
                  <a:prstClr val="black"/>
                </a:solidFill>
              </a:rPr>
              <a:pPr/>
              <a:t>‹#›</a:t>
            </a:fld>
            <a:endParaRPr dirty="0">
              <a:solidFill>
                <a:prstClr val="black"/>
              </a:solidFill>
            </a:endParaRPr>
          </a:p>
        </p:txBody>
      </p:sp>
      <p:sp>
        <p:nvSpPr>
          <p:cNvPr id="6" name="Rectangle 5"/>
          <p:cNvSpPr/>
          <p:nvPr userDrawn="1"/>
        </p:nvSpPr>
        <p:spPr>
          <a:xfrm>
            <a:off x="374848" y="6322080"/>
            <a:ext cx="8395200" cy="6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Rectangle 6"/>
          <p:cNvSpPr/>
          <p:nvPr userDrawn="1"/>
        </p:nvSpPr>
        <p:spPr>
          <a:xfrm>
            <a:off x="374848" y="6257280"/>
            <a:ext cx="8395200" cy="6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userDrawn="1"/>
        </p:nvSpPr>
        <p:spPr>
          <a:xfrm>
            <a:off x="374848" y="6192480"/>
            <a:ext cx="8395200" cy="64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5002739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4"/>
            <a:ext cx="9144000" cy="6308725"/>
          </a:xfrm>
        </p:spPr>
        <p:txBody>
          <a:bodyPr rtlCol="0">
            <a:normAutofit/>
          </a:bodyPr>
          <a:lstStyle/>
          <a:p>
            <a:pPr lvl="0"/>
            <a:endParaRPr lang="en-US" noProof="0" dirty="0"/>
          </a:p>
        </p:txBody>
      </p:sp>
      <p:sp>
        <p:nvSpPr>
          <p:cNvPr id="3" name="Slide Number Placeholder 5"/>
          <p:cNvSpPr>
            <a:spLocks noGrp="1"/>
          </p:cNvSpPr>
          <p:nvPr>
            <p:ph type="sldNum" sz="quarter" idx="14"/>
          </p:nvPr>
        </p:nvSpPr>
        <p:spPr/>
        <p:txBody>
          <a:bodyPr/>
          <a:lstStyle>
            <a:lvl1pPr>
              <a:defRPr/>
            </a:lvl1pPr>
          </a:lstStyle>
          <a:p>
            <a:pPr>
              <a:defRPr/>
            </a:pPr>
            <a:r>
              <a:rPr lang="en-US">
                <a:solidFill>
                  <a:prstClr val="white"/>
                </a:solidFill>
              </a:rPr>
              <a:t>  </a:t>
            </a:r>
            <a:fld id="{1E3104FB-7F3C-4990-9BB9-14CD8D1C6435}" type="slidenum">
              <a:rPr lang="en-US">
                <a:solidFill>
                  <a:prstClr val="white"/>
                </a:solidFill>
              </a:rPr>
              <a:pPr>
                <a:defRPr/>
              </a:pPr>
              <a:t>‹#›</a:t>
            </a:fld>
            <a:endParaRPr lang="en-US">
              <a:solidFill>
                <a:prstClr val="white"/>
              </a:solidFill>
            </a:endParaRPr>
          </a:p>
        </p:txBody>
      </p:sp>
      <p:sp>
        <p:nvSpPr>
          <p:cNvPr id="4" name="Footer Placeholder 5"/>
          <p:cNvSpPr>
            <a:spLocks noGrp="1"/>
          </p:cNvSpPr>
          <p:nvPr>
            <p:ph type="ftr" sz="quarter" idx="15"/>
          </p:nvPr>
        </p:nvSpPr>
        <p:spPr/>
        <p:txBody>
          <a:bodyPr/>
          <a:lstStyle>
            <a:lvl1pPr algn="l">
              <a:defRPr sz="1200" baseline="0">
                <a:solidFill>
                  <a:schemeClr val="bg1"/>
                </a:solidFill>
                <a:latin typeface="Arial" pitchFamily="34" charset="0"/>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25389678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defRPr/>
            </a:lvl1pPr>
          </a:lstStyle>
          <a:p>
            <a:pPr>
              <a:defRPr/>
            </a:pPr>
            <a:fld id="{D77967A8-2DB0-460A-9210-3C1B209AB13E}" type="slidenum">
              <a:rPr lang="en-US">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0314390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7"/>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51" y="1535117"/>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a:xfrm>
            <a:off x="457200" y="6356612"/>
            <a:ext cx="2133600" cy="365125"/>
          </a:xfrm>
          <a:prstGeom prst="rect">
            <a:avLst/>
          </a:prstGeom>
        </p:spPr>
        <p:txBody>
          <a:bodyPr/>
          <a:lstStyle>
            <a:lvl1pPr>
              <a:defRPr>
                <a:ea typeface="ヒラギノ角ゴ Pro W3"/>
              </a:defRPr>
            </a:lvl1pPr>
          </a:lstStyle>
          <a:p>
            <a:pPr fontAlgn="base">
              <a:spcBef>
                <a:spcPct val="0"/>
              </a:spcBef>
              <a:spcAft>
                <a:spcPct val="0"/>
              </a:spcAft>
              <a:defRPr/>
            </a:pPr>
            <a:endParaRPr lang="en-GB" sz="2400">
              <a:solidFill>
                <a:prstClr val="black"/>
              </a:solidFill>
            </a:endParaRPr>
          </a:p>
        </p:txBody>
      </p:sp>
      <p:sp>
        <p:nvSpPr>
          <p:cNvPr id="8" name="Footer Placeholder 4"/>
          <p:cNvSpPr>
            <a:spLocks noGrp="1"/>
          </p:cNvSpPr>
          <p:nvPr>
            <p:ph type="ftr" sz="quarter" idx="11"/>
          </p:nvPr>
        </p:nvSpPr>
        <p:spPr/>
        <p:txBody>
          <a:bodyPr/>
          <a:lstStyle>
            <a:lvl1pPr>
              <a:defRPr>
                <a:ea typeface="ヒラギノ角ゴ Pro W3"/>
              </a:defRPr>
            </a:lvl1pPr>
          </a:lstStyle>
          <a:p>
            <a:pPr>
              <a:defRPr/>
            </a:pPr>
            <a:r>
              <a:rPr lang="en-GB" smtClean="0">
                <a:solidFill>
                  <a:prstClr val="white"/>
                </a:solidFill>
              </a:rPr>
              <a:t>Antimicrobial Stewardship Tools 	NHSI_PHE #AMSWorkshop 	 Dr Diane Ashiru-Oredope</a:t>
            </a:r>
            <a:endParaRPr lang="en-GB">
              <a:solidFill>
                <a:prstClr val="white"/>
              </a:solidFill>
            </a:endParaRPr>
          </a:p>
        </p:txBody>
      </p:sp>
      <p:sp>
        <p:nvSpPr>
          <p:cNvPr id="9" name="Slide Number Placeholder 5"/>
          <p:cNvSpPr>
            <a:spLocks noGrp="1"/>
          </p:cNvSpPr>
          <p:nvPr>
            <p:ph type="sldNum" sz="quarter" idx="12"/>
          </p:nvPr>
        </p:nvSpPr>
        <p:spPr/>
        <p:txBody>
          <a:bodyPr/>
          <a:lstStyle>
            <a:lvl1pPr>
              <a:defRPr>
                <a:ea typeface="ヒラギノ角ゴ Pro W3"/>
              </a:defRPr>
            </a:lvl1pPr>
          </a:lstStyle>
          <a:p>
            <a:pPr>
              <a:defRPr/>
            </a:pPr>
            <a:fld id="{5796AE62-297E-4F19-AD26-9984A51FE436}" type="slidenum">
              <a:rPr lang="en-GB">
                <a:solidFill>
                  <a:prstClr val="white"/>
                </a:solidFill>
              </a:rPr>
              <a:pPr>
                <a:defRPr/>
              </a:pPr>
              <a:t>‹#›</a:t>
            </a:fld>
            <a:endParaRPr lang="en-GB">
              <a:solidFill>
                <a:prstClr val="white"/>
              </a:solidFill>
            </a:endParaRPr>
          </a:p>
        </p:txBody>
      </p:sp>
    </p:spTree>
    <p:extLst>
      <p:ext uri="{BB962C8B-B14F-4D97-AF65-F5344CB8AC3E}">
        <p14:creationId xmlns:p14="http://schemas.microsoft.com/office/powerpoint/2010/main" val="33239531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3"/>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701714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280638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7577477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887270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776413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8183465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70555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D9CD0-C621-42F7-B7E9-A49E0A8FD097}" type="datetime1">
              <a:rPr lang="en-US">
                <a:solidFill>
                  <a:prstClr val="black"/>
                </a:solidFill>
              </a:rPr>
              <a:pPr/>
              <a:t>6/12/2017</a:t>
            </a:fld>
            <a:endParaRPr dirty="0">
              <a:solidFill>
                <a:prstClr val="black"/>
              </a:solidFill>
            </a:endParaRPr>
          </a:p>
        </p:txBody>
      </p:sp>
      <p:sp>
        <p:nvSpPr>
          <p:cNvPr id="3" name="Footer Placeholder 2"/>
          <p:cNvSpPr>
            <a:spLocks noGrp="1"/>
          </p:cNvSpPr>
          <p:nvPr>
            <p:ph type="ftr" sz="quarter" idx="11"/>
          </p:nvPr>
        </p:nvSpPr>
        <p:spPr/>
        <p:txBody>
          <a:bodyPr/>
          <a:lstStyle/>
          <a:p>
            <a:r>
              <a:rPr lang="en-GB" dirty="0" smtClean="0">
                <a:solidFill>
                  <a:prstClr val="black"/>
                </a:solidFill>
              </a:rPr>
              <a:t>NHS BANES CCG</a:t>
            </a:r>
            <a:endParaRPr lang="en-GB" dirty="0">
              <a:solidFill>
                <a:prstClr val="black"/>
              </a:solidFill>
            </a:endParaRPr>
          </a:p>
        </p:txBody>
      </p:sp>
      <p:sp>
        <p:nvSpPr>
          <p:cNvPr id="4" name="Slide Number Placeholder 3"/>
          <p:cNvSpPr>
            <a:spLocks noGrp="1"/>
          </p:cNvSpPr>
          <p:nvPr>
            <p:ph type="sldNum" sz="quarter" idx="12"/>
          </p:nvPr>
        </p:nvSpPr>
        <p:spPr/>
        <p:txBody>
          <a:bodyPr/>
          <a:lstStyle/>
          <a:p>
            <a:fld id="{8249B657-905A-458B-B8FC-DFED4C883DEA}" type="slidenum">
              <a:rPr>
                <a:solidFill>
                  <a:prstClr val="black"/>
                </a:solidFill>
              </a:rPr>
              <a:pPr/>
              <a:t>‹#›</a:t>
            </a:fld>
            <a:endParaRPr dirty="0">
              <a:solidFill>
                <a:prstClr val="black"/>
              </a:solidFill>
            </a:endParaRPr>
          </a:p>
        </p:txBody>
      </p:sp>
      <p:sp>
        <p:nvSpPr>
          <p:cNvPr id="5" name="Rectangle 4"/>
          <p:cNvSpPr/>
          <p:nvPr userDrawn="1"/>
        </p:nvSpPr>
        <p:spPr>
          <a:xfrm>
            <a:off x="374848" y="6322080"/>
            <a:ext cx="8395200" cy="6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6" name="Rectangle 5"/>
          <p:cNvSpPr/>
          <p:nvPr userDrawn="1"/>
        </p:nvSpPr>
        <p:spPr>
          <a:xfrm>
            <a:off x="374848" y="6257280"/>
            <a:ext cx="8395200" cy="6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Rectangle 6"/>
          <p:cNvSpPr/>
          <p:nvPr userDrawn="1"/>
        </p:nvSpPr>
        <p:spPr>
          <a:xfrm>
            <a:off x="374848" y="6192480"/>
            <a:ext cx="8395200" cy="64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21031924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4"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6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14"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267324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45"/>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79567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004451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250319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7D3102-AD23-4BFF-87AE-61567A0BE8E3}"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26828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5F5725-E820-4B2A-A81C-15E6A453397F}"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DADF28-5588-485E-81E7-6B9A2B6E3B3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45036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8DB90A-5AB2-4BF4-8147-F4CADCC03FE3}"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21323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7ECF7D-CB0D-4FDB-902B-9E5CD56B2F3F}" type="datetime1">
              <a:rPr lang="en-US" smtClean="0">
                <a:solidFill>
                  <a:prstClr val="black">
                    <a:tint val="75000"/>
                  </a:prstClr>
                </a:solidFill>
              </a:rPr>
              <a:pPr/>
              <a:t>6/12/2017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2103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1155614-9033-4786-9235-17DD4EEE6651}" type="datetime1">
              <a:rPr lang="en-US" smtClean="0">
                <a:solidFill>
                  <a:prstClr val="black">
                    <a:tint val="75000"/>
                  </a:prstClr>
                </a:solidFill>
              </a:rPr>
              <a:pPr/>
              <a:t>6/12/2017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61465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3DFD299-E27D-455F-9667-E019E6CEA2DD}" type="datetime1">
              <a:rPr lang="en-US" smtClean="0">
                <a:solidFill>
                  <a:prstClr val="black">
                    <a:tint val="75000"/>
                  </a:prstClr>
                </a:solidFill>
              </a:rPr>
              <a:pPr/>
              <a:t>6/12/2017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7435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409254" y="356317"/>
            <a:ext cx="7466208"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07632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smtClean="0"/>
              <a:pPr/>
              <a:t>‹#›</a:t>
            </a:fld>
            <a:endParaRPr dirty="0"/>
          </a:p>
        </p:txBody>
      </p:sp>
    </p:spTree>
    <p:extLst>
      <p:ext uri="{BB962C8B-B14F-4D97-AF65-F5344CB8AC3E}">
        <p14:creationId xmlns:p14="http://schemas.microsoft.com/office/powerpoint/2010/main" val="2632155189"/>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AA9CB-1752-48C5-8105-E376DCE212C0}" type="datetime1">
              <a:rPr lang="en-US" smtClean="0">
                <a:solidFill>
                  <a:prstClr val="black">
                    <a:tint val="75000"/>
                  </a:prstClr>
                </a:solidFill>
              </a:rPr>
              <a:pPr/>
              <a:t>6/12/2017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3502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1F1C62-8F5A-4581-84EA-8C88B3391AE6}" type="datetime1">
              <a:rPr lang="en-US" smtClean="0">
                <a:solidFill>
                  <a:prstClr val="black">
                    <a:tint val="75000"/>
                  </a:prstClr>
                </a:solidFill>
              </a:rPr>
              <a:pPr/>
              <a:t>6/12/2017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27410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5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A98DDE-8CD0-4E97-98D0-8F413940748F}" type="datetime1">
              <a:rPr lang="en-US" smtClean="0">
                <a:solidFill>
                  <a:prstClr val="black">
                    <a:tint val="75000"/>
                  </a:prstClr>
                </a:solidFill>
              </a:rPr>
              <a:pPr/>
              <a:t>6/12/2017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04449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1600201"/>
            <a:ext cx="8229600" cy="4525963"/>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43FABC42-E576-4B96-A2BC-C9DCC9DAE463}"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7047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61" y="594443"/>
            <a:ext cx="6553521" cy="491408"/>
          </a:xfrm>
          <a:prstGeom prst="rect">
            <a:avLst/>
          </a:prstGeom>
        </p:spPr>
        <p:txBody>
          <a:bodyPr lIns="90818" tIns="45409" rIns="90818" bIns="45409"/>
          <a:lstStyle>
            <a:lvl1pPr algn="l">
              <a:defRPr sz="28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17"/>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lang="en-GB" smtClean="0"/>
              <a:pPr/>
              <a:t>‹#›</a:t>
            </a:fld>
            <a:endParaRPr lang="en-GB"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72479" y="447791"/>
            <a:ext cx="1601724" cy="611124"/>
          </a:xfrm>
          <a:prstGeom prst="rect">
            <a:avLst/>
          </a:prstGeom>
        </p:spPr>
      </p:pic>
    </p:spTree>
    <p:extLst>
      <p:ext uri="{BB962C8B-B14F-4D97-AF65-F5344CB8AC3E}">
        <p14:creationId xmlns:p14="http://schemas.microsoft.com/office/powerpoint/2010/main" val="1530565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61" y="594443"/>
            <a:ext cx="6553521" cy="491408"/>
          </a:xfrm>
          <a:prstGeom prst="rect">
            <a:avLst/>
          </a:prstGeom>
        </p:spPr>
        <p:txBody>
          <a:bodyPr lIns="90818" tIns="45409" rIns="90818" bIns="45409"/>
          <a:lstStyle>
            <a:lvl1pPr algn="l">
              <a:defRPr sz="2800" b="1">
                <a:solidFill>
                  <a:srgbClr val="0072C6"/>
                </a:solidFill>
                <a:latin typeface="Arial (Headings)"/>
                <a:cs typeface="Arial (Headings)"/>
              </a:defRPr>
            </a:lvl1pPr>
          </a:lstStyle>
          <a:p>
            <a:r>
              <a:rPr lang="en-US" smtClean="0"/>
              <a:t>Click to edit Master title style</a:t>
            </a:r>
            <a:endParaRPr lang="en-US" dirty="0"/>
          </a:p>
        </p:txBody>
      </p:sp>
      <p:sp>
        <p:nvSpPr>
          <p:cNvPr id="4" name="Slide Number Placeholder 5"/>
          <p:cNvSpPr>
            <a:spLocks noGrp="1"/>
          </p:cNvSpPr>
          <p:nvPr>
            <p:ph type="sldNum" sz="quarter" idx="12"/>
          </p:nvPr>
        </p:nvSpPr>
        <p:spPr>
          <a:xfrm>
            <a:off x="175660" y="6488617"/>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lang="en-GB" smtClean="0"/>
              <a:pPr/>
              <a:t>‹#›</a:t>
            </a:fld>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72479" y="447791"/>
            <a:ext cx="1601724" cy="611124"/>
          </a:xfrm>
          <a:prstGeom prst="rect">
            <a:avLst/>
          </a:prstGeom>
        </p:spPr>
      </p:pic>
    </p:spTree>
    <p:extLst>
      <p:ext uri="{BB962C8B-B14F-4D97-AF65-F5344CB8AC3E}">
        <p14:creationId xmlns:p14="http://schemas.microsoft.com/office/powerpoint/2010/main" val="1055168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1"/>
          <p:cNvSpPr>
            <a:spLocks noGrp="1"/>
          </p:cNvSpPr>
          <p:nvPr>
            <p:ph type="ctrTitle"/>
          </p:nvPr>
        </p:nvSpPr>
        <p:spPr>
          <a:xfrm>
            <a:off x="397379" y="522568"/>
            <a:ext cx="7466208" cy="653333"/>
          </a:xfrm>
          <a:prstGeom prst="rect">
            <a:avLst/>
          </a:prstGeom>
        </p:spPr>
        <p:txBody>
          <a:bodyPr lIns="90818" tIns="45409" rIns="90818" bIns="45409">
            <a:normAutofit/>
          </a:bodyPr>
          <a:lstStyle>
            <a:lvl1pPr algn="l">
              <a:defRPr sz="2800" b="1">
                <a:solidFill>
                  <a:srgbClr val="0072C6"/>
                </a:solidFill>
                <a:latin typeface="Arial (Headings)"/>
                <a:cs typeface="Arial (Headings)"/>
              </a:defRPr>
            </a:lvl1pPr>
          </a:lstStyle>
          <a:p>
            <a:r>
              <a:rPr lang="en-US" smtClean="0"/>
              <a:t>Click to edit Master title style</a:t>
            </a:r>
            <a:endParaRPr lang="en-US" dirty="0"/>
          </a:p>
        </p:txBody>
      </p:sp>
      <p:sp>
        <p:nvSpPr>
          <p:cNvPr id="8" name="Text Placeholder 5"/>
          <p:cNvSpPr>
            <a:spLocks noGrp="1"/>
          </p:cNvSpPr>
          <p:nvPr>
            <p:ph type="body" sz="quarter" idx="13"/>
          </p:nvPr>
        </p:nvSpPr>
        <p:spPr>
          <a:xfrm>
            <a:off x="397378" y="1373200"/>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2"/>
          </p:nvPr>
        </p:nvSpPr>
        <p:spPr>
          <a:xfrm>
            <a:off x="175660" y="6488617"/>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lang="en-GB" smtClean="0"/>
              <a:pPr/>
              <a:t>‹#›</a:t>
            </a:fld>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72479" y="447791"/>
            <a:ext cx="1601724" cy="611124"/>
          </a:xfrm>
          <a:prstGeom prst="rect">
            <a:avLst/>
          </a:prstGeom>
        </p:spPr>
      </p:pic>
    </p:spTree>
    <p:extLst>
      <p:ext uri="{BB962C8B-B14F-4D97-AF65-F5344CB8AC3E}">
        <p14:creationId xmlns:p14="http://schemas.microsoft.com/office/powerpoint/2010/main" val="301397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447803"/>
            <a:ext cx="8229600" cy="44196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2"/>
          <p:cNvSpPr>
            <a:spLocks noGrp="1"/>
          </p:cNvSpPr>
          <p:nvPr>
            <p:ph type="sldNum" sz="quarter" idx="4"/>
          </p:nvPr>
        </p:nvSpPr>
        <p:spPr>
          <a:xfrm>
            <a:off x="8229600" y="320696"/>
            <a:ext cx="552450" cy="365125"/>
          </a:xfrm>
          <a:prstGeom prst="rect">
            <a:avLst/>
          </a:prstGeom>
        </p:spPr>
        <p:txBody>
          <a:bodyPr/>
          <a:lstStyle>
            <a:lvl1pPr algn="r">
              <a:defRPr sz="1000" b="1">
                <a:solidFill>
                  <a:schemeClr val="accent5"/>
                </a:solidFill>
                <a:latin typeface="Arial" pitchFamily="34" charset="0"/>
                <a:cs typeface="Arial" pitchFamily="34" charset="0"/>
              </a:defRPr>
            </a:lvl1pPr>
          </a:lstStyle>
          <a:p>
            <a:r>
              <a:rPr lang="en-US" smtClean="0">
                <a:solidFill>
                  <a:srgbClr val="CDD4D9"/>
                </a:solidFill>
              </a:rPr>
              <a:t>P</a:t>
            </a:r>
            <a:fld id="{144970FF-6123-42CA-A003-B0DD987502E2}" type="slidenum">
              <a:rPr lang="en-US" smtClean="0">
                <a:solidFill>
                  <a:srgbClr val="8C9BA3"/>
                </a:solidFill>
              </a:rPr>
              <a:pPr/>
              <a:t>‹#›</a:t>
            </a:fld>
            <a:endParaRPr lang="en-US" dirty="0">
              <a:solidFill>
                <a:srgbClr val="8C9BA3"/>
              </a:solidFill>
            </a:endParaRPr>
          </a:p>
        </p:txBody>
      </p:sp>
    </p:spTree>
    <p:extLst>
      <p:ext uri="{BB962C8B-B14F-4D97-AF65-F5344CB8AC3E}">
        <p14:creationId xmlns:p14="http://schemas.microsoft.com/office/powerpoint/2010/main" val="215320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975"/>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2492392"/>
            <a:ext cx="7772400" cy="3603625"/>
          </a:xfrm>
        </p:spPr>
        <p:txBody>
          <a:bodyPr/>
          <a:lstStyle/>
          <a:p>
            <a:pPr lvl="0"/>
            <a:endParaRPr lang="en-US" noProof="0"/>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atin typeface="Times"/>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a:xfrm>
            <a:off x="3124200" y="6237288"/>
            <a:ext cx="2895600" cy="457200"/>
          </a:xfrm>
          <a:prstGeom prst="rect">
            <a:avLst/>
          </a:prstGeom>
        </p:spPr>
        <p:txBody>
          <a:bodyPr/>
          <a:lstStyle>
            <a:lvl1pPr>
              <a:defRPr>
                <a:latin typeface="Time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atin typeface="Times"/>
              </a:defRPr>
            </a:lvl1pPr>
          </a:lstStyle>
          <a:p>
            <a:pPr>
              <a:defRPr/>
            </a:pPr>
            <a:fld id="{5ADA4BF1-7DFD-4CDA-A68C-5ED40AB0CB5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46992119"/>
      </p:ext>
    </p:extLst>
  </p:cSld>
  <p:clrMapOvr>
    <a:masterClrMapping/>
  </p:clrMapOvr>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42555" y="260378"/>
            <a:ext cx="6260419" cy="1178926"/>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5661" y="260378"/>
            <a:ext cx="1439384" cy="8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33193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42559" y="260391"/>
            <a:ext cx="6260419" cy="1178927"/>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15"/>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5661" y="260380"/>
            <a:ext cx="1439384" cy="8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9469977"/>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2191785" y="129978"/>
            <a:ext cx="5137213"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575089"/>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5661" y="117875"/>
            <a:ext cx="1624124" cy="101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2775085"/>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Title 1"/>
          <p:cNvSpPr>
            <a:spLocks noGrp="1"/>
          </p:cNvSpPr>
          <p:nvPr>
            <p:ph type="ctrTitle"/>
          </p:nvPr>
        </p:nvSpPr>
        <p:spPr>
          <a:xfrm>
            <a:off x="2332341" y="260378"/>
            <a:ext cx="5457872" cy="653333"/>
          </a:xfrm>
          <a:prstGeom prst="rect">
            <a:avLst/>
          </a:prstGeom>
        </p:spPr>
        <p:txBody>
          <a:bodyPr lIns="90818" tIns="45409" rIns="90818" bIns="45409"/>
          <a:lstStyle>
            <a:lvl1pPr algn="l">
              <a:defRPr sz="2400" b="1">
                <a:solidFill>
                  <a:srgbClr val="333092"/>
                </a:solidFill>
                <a:latin typeface="Arial (Headings)"/>
                <a:cs typeface="Arial (Headings)"/>
              </a:defRPr>
            </a:lvl1pPr>
          </a:lstStyle>
          <a:p>
            <a:r>
              <a:rPr lang="en-US" smtClean="0"/>
              <a:t>Click to edit Master title style</a:t>
            </a:r>
            <a:endParaRPr lang="en-US" dirty="0"/>
          </a:p>
        </p:txBody>
      </p:sp>
      <p:sp>
        <p:nvSpPr>
          <p:cNvPr id="8" name="Text Placeholder 5"/>
          <p:cNvSpPr>
            <a:spLocks noGrp="1"/>
          </p:cNvSpPr>
          <p:nvPr>
            <p:ph type="body" sz="quarter" idx="13"/>
          </p:nvPr>
        </p:nvSpPr>
        <p:spPr>
          <a:xfrm>
            <a:off x="599258" y="1812595"/>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45" y="260379"/>
            <a:ext cx="1435599" cy="893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14120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46" y="274638"/>
            <a:ext cx="1537444" cy="95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267153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1269" y="261411"/>
            <a:ext cx="6553521" cy="491408"/>
          </a:xfrm>
          <a:prstGeom prst="rect">
            <a:avLst/>
          </a:prstGeom>
        </p:spPr>
        <p:txBody>
          <a:bodyPr lIns="90818" tIns="45409" rIns="90818" bIns="45409"/>
          <a:lstStyle>
            <a:lvl1pPr algn="l">
              <a:defRPr sz="2800" b="1">
                <a:solidFill>
                  <a:srgbClr val="0072C6"/>
                </a:solidFill>
                <a:latin typeface="Arial (Headings)"/>
                <a:cs typeface="Arial (Headings)"/>
              </a:defRPr>
            </a:lvl1pPr>
          </a:lstStyle>
          <a:p>
            <a:r>
              <a:rPr lang="en-US" smtClean="0"/>
              <a:t>Click to edit Master title style</a:t>
            </a:r>
            <a:endParaRPr lang="en-US" dirty="0"/>
          </a:p>
        </p:txBody>
      </p:sp>
      <p:sp>
        <p:nvSpPr>
          <p:cNvPr id="4"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46" y="274638"/>
            <a:ext cx="1537444" cy="95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135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4"/>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2"/>
            <a:ext cx="2133600" cy="365125"/>
          </a:xfrm>
          <a:prstGeom prst="rect">
            <a:avLst/>
          </a:prstGeom>
        </p:spPr>
        <p:txBody>
          <a:bodyPr/>
          <a:lstStyle/>
          <a:p>
            <a:pPr defTabSz="908182"/>
            <a:fld id="{DF84CC5D-3A5F-416B-AAA6-D2B34D741D36}" type="datetimeFigureOut">
              <a:rPr lang="en-GB">
                <a:solidFill>
                  <a:prstClr val="black"/>
                </a:solidFill>
              </a:rPr>
              <a:pPr defTabSz="908182"/>
              <a:t>12/06/2017</a:t>
            </a:fld>
            <a:endParaRPr lang="en-GB">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908182"/>
            <a:endParaRPr lang="en-GB">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pPr defTabSz="908182"/>
            <a:fld id="{E708E1BA-6A24-4A3C-B6FD-28E3DC1E3047}" type="slidenum">
              <a:rPr lang="en-GB">
                <a:solidFill>
                  <a:prstClr val="black"/>
                </a:solidFill>
              </a:rPr>
              <a:pPr defTabSz="908182"/>
              <a:t>‹#›</a:t>
            </a:fld>
            <a:endParaRPr lang="en-GB">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46" y="274638"/>
            <a:ext cx="1537444" cy="95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80548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a:prstGeom prst="rect">
            <a:avLst/>
          </a:prstGeom>
        </p:spPr>
        <p:txBody>
          <a:bodyPr/>
          <a:lstStyle>
            <a:lvl1pPr>
              <a:defRPr sz="3600"/>
            </a:lvl1pPr>
          </a:lstStyle>
          <a:p>
            <a:r>
              <a:rPr lang="en-US" dirty="0" smtClean="0"/>
              <a:t>Click to edit Master title style</a:t>
            </a:r>
            <a:endParaRPr lang="en-GB" dirty="0"/>
          </a:p>
        </p:txBody>
      </p:sp>
      <p:sp>
        <p:nvSpPr>
          <p:cNvPr id="3" name="Date Placeholder 2"/>
          <p:cNvSpPr>
            <a:spLocks noGrp="1"/>
          </p:cNvSpPr>
          <p:nvPr>
            <p:ph type="dt" sz="half" idx="10"/>
          </p:nvPr>
        </p:nvSpPr>
        <p:spPr>
          <a:xfrm>
            <a:off x="457200" y="6245225"/>
            <a:ext cx="2133600" cy="476251"/>
          </a:xfrm>
          <a:prstGeom prst="rect">
            <a:avLst/>
          </a:prstGeom>
        </p:spPr>
        <p:txBody>
          <a:bodyPr/>
          <a:lstStyle>
            <a:lvl1pPr>
              <a:defRPr/>
            </a:lvl1pPr>
          </a:lstStyle>
          <a:p>
            <a:pPr defTabSz="908182"/>
            <a:endParaRPr lang="en-US">
              <a:solidFill>
                <a:srgbClr val="000000"/>
              </a:solidFill>
            </a:endParaRPr>
          </a:p>
        </p:txBody>
      </p:sp>
      <p:sp>
        <p:nvSpPr>
          <p:cNvPr id="4" name="Footer Placeholder 3"/>
          <p:cNvSpPr>
            <a:spLocks noGrp="1"/>
          </p:cNvSpPr>
          <p:nvPr>
            <p:ph type="ftr" sz="quarter" idx="11"/>
          </p:nvPr>
        </p:nvSpPr>
        <p:spPr>
          <a:xfrm>
            <a:off x="3124200" y="6245225"/>
            <a:ext cx="2895600" cy="476251"/>
          </a:xfrm>
          <a:prstGeom prst="rect">
            <a:avLst/>
          </a:prstGeom>
        </p:spPr>
        <p:txBody>
          <a:bodyPr/>
          <a:lstStyle>
            <a:lvl1pPr>
              <a:defRPr/>
            </a:lvl1pPr>
          </a:lstStyle>
          <a:p>
            <a:pPr defTabSz="908182"/>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1"/>
          </a:xfrm>
          <a:prstGeom prst="rect">
            <a:avLst/>
          </a:prstGeom>
        </p:spPr>
        <p:txBody>
          <a:bodyPr/>
          <a:lstStyle>
            <a:lvl1pPr>
              <a:defRPr/>
            </a:lvl1pPr>
          </a:lstStyle>
          <a:p>
            <a:pPr defTabSz="908182"/>
            <a:fld id="{A1CC64B6-F376-4830-944E-3D006275D807}" type="slidenum">
              <a:rPr lang="en-US">
                <a:solidFill>
                  <a:srgbClr val="000000"/>
                </a:solidFill>
              </a:rPr>
              <a:pPr defTabSz="908182"/>
              <a:t>‹#›</a:t>
            </a:fld>
            <a:endParaRPr lang="en-US">
              <a:solidFill>
                <a:srgbClr val="000000"/>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446" y="274638"/>
            <a:ext cx="1537444" cy="95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64685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cSld name="Title (1 line) and Content">
    <p:spTree>
      <p:nvGrpSpPr>
        <p:cNvPr id="1" name=""/>
        <p:cNvGrpSpPr/>
        <p:nvPr/>
      </p:nvGrpSpPr>
      <p:grpSpPr>
        <a:xfrm>
          <a:off x="0" y="0"/>
          <a:ext cx="0" cy="0"/>
          <a:chOff x="0" y="0"/>
          <a:chExt cx="0" cy="0"/>
        </a:xfrm>
      </p:grpSpPr>
      <p:pic>
        <p:nvPicPr>
          <p:cNvPr id="4" name="Picture 7" descr="PHE_3268_SML_AW.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763" y="333393"/>
            <a:ext cx="1260475"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58000" y="1368000"/>
            <a:ext cx="8028000" cy="648072"/>
          </a:xfrm>
          <a:prstGeom prst="rect">
            <a:avLst/>
          </a:prstGeom>
        </p:spPr>
        <p:txBody>
          <a:bodyPr anchor="t" anchorCtr="0"/>
          <a:lstStyle>
            <a:lvl1pPr>
              <a:defRPr sz="4000" baseline="0">
                <a:solidFill>
                  <a:srgbClr val="00AE9E"/>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16"/>
            <a:ext cx="8028000" cy="4064455"/>
          </a:xfrm>
          <a:prstGeom prst="rect">
            <a:avLst/>
          </a:prstGeom>
        </p:spPr>
        <p:txBody>
          <a:bodyPr/>
          <a:lstStyle>
            <a:lvl1pPr>
              <a:spcBef>
                <a:spcPts val="1200"/>
              </a:spcBef>
              <a:defRPr sz="1800" b="0">
                <a:solidFill>
                  <a:schemeClr val="tx1"/>
                </a:solidFill>
              </a:defRPr>
            </a:lvl1pPr>
          </a:lstStyle>
          <a:p>
            <a:pPr lvl="0"/>
            <a:r>
              <a:rPr lang="en-US" dirty="0" smtClean="0"/>
              <a:t>Click to edit Master text styles</a:t>
            </a:r>
          </a:p>
          <a:p>
            <a:pPr lvl="1"/>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US" dirty="0"/>
          </a:p>
        </p:txBody>
      </p:sp>
      <p:sp>
        <p:nvSpPr>
          <p:cNvPr id="5" name="Slide Number Placeholder 5"/>
          <p:cNvSpPr>
            <a:spLocks noGrp="1"/>
          </p:cNvSpPr>
          <p:nvPr>
            <p:ph type="sldNum" sz="quarter" idx="10"/>
          </p:nvPr>
        </p:nvSpPr>
        <p:spPr>
          <a:xfrm>
            <a:off x="0" y="6308725"/>
            <a:ext cx="9144000" cy="549275"/>
          </a:xfrm>
          <a:prstGeom prst="rect">
            <a:avLst/>
          </a:prstGeom>
        </p:spPr>
        <p:txBody>
          <a:bodyPr/>
          <a:lstStyle>
            <a:lvl1pPr>
              <a:defRPr/>
            </a:lvl1pPr>
          </a:lstStyle>
          <a:p>
            <a:pPr defTabSz="908182">
              <a:defRPr/>
            </a:pPr>
            <a:r>
              <a:rPr lang="en-US">
                <a:solidFill>
                  <a:prstClr val="white"/>
                </a:solidFill>
              </a:rPr>
              <a:t>  </a:t>
            </a:r>
            <a:fld id="{23FEB0E3-CCDB-4561-A040-09699BDA81E9}" type="slidenum">
              <a:rPr lang="en-US">
                <a:solidFill>
                  <a:prstClr val="white"/>
                </a:solidFill>
              </a:rPr>
              <a:pPr defTabSz="908182">
                <a:defRPr/>
              </a:pPr>
              <a:t>‹#›</a:t>
            </a:fld>
            <a:endParaRPr lang="en-US">
              <a:solidFill>
                <a:prstClr val="white"/>
              </a:solidFill>
            </a:endParaRPr>
          </a:p>
        </p:txBody>
      </p:sp>
      <p:sp>
        <p:nvSpPr>
          <p:cNvPr id="6" name="Footer Placeholder 5"/>
          <p:cNvSpPr>
            <a:spLocks noGrp="1"/>
          </p:cNvSpPr>
          <p:nvPr>
            <p:ph type="ftr" sz="quarter" idx="11"/>
          </p:nvPr>
        </p:nvSpPr>
        <p:spPr>
          <a:xfrm>
            <a:off x="900113" y="6308725"/>
            <a:ext cx="8064500" cy="549275"/>
          </a:xfrm>
          <a:prstGeom prst="rect">
            <a:avLst/>
          </a:prstGeom>
        </p:spPr>
        <p:txBody>
          <a:bodyPr/>
          <a:lstStyle>
            <a:lvl1pPr algn="l">
              <a:defRPr sz="1200" baseline="0">
                <a:solidFill>
                  <a:schemeClr val="bg1"/>
                </a:solidFill>
                <a:latin typeface="Arial" pitchFamily="34" charset="0"/>
              </a:defRPr>
            </a:lvl1pPr>
          </a:lstStyle>
          <a:p>
            <a:pPr defTabSz="908182">
              <a:defRPr/>
            </a:pPr>
            <a:r>
              <a:rPr lang="it-IT" smtClean="0">
                <a:solidFill>
                  <a:prstClr val="white"/>
                </a:solidFill>
              </a:rPr>
              <a:t>Antimicrobial Resistance                                                        Dr Diane Ashiru-Oredope</a:t>
            </a:r>
            <a:endParaRPr lang="en-US">
              <a:solidFill>
                <a:prstClr val="white"/>
              </a:solidFill>
            </a:endParaRPr>
          </a:p>
        </p:txBody>
      </p:sp>
    </p:spTree>
    <p:extLst>
      <p:ext uri="{BB962C8B-B14F-4D97-AF65-F5344CB8AC3E}">
        <p14:creationId xmlns:p14="http://schemas.microsoft.com/office/powerpoint/2010/main" val="38722400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7D3102-AD23-4BFF-87AE-61567A0BE8E3}"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39394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5F5725-E820-4B2A-A81C-15E6A453397F}"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DADF28-5588-485E-81E7-6B9A2B6E3B3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009732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8DB90A-5AB2-4BF4-8147-F4CADCC03FE3}"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6375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ctrTitle"/>
          </p:nvPr>
        </p:nvSpPr>
        <p:spPr>
          <a:xfrm>
            <a:off x="2191798" y="129980"/>
            <a:ext cx="5137213" cy="653333"/>
          </a:xfrm>
          <a:prstGeom prst="rect">
            <a:avLst/>
          </a:prstGeom>
        </p:spPr>
        <p:txBody>
          <a:bodyPr lIns="90818" tIns="45409" rIns="90818" bIns="45409"/>
          <a:lstStyle>
            <a:lvl1pPr algn="l">
              <a:defRPr sz="2400" b="1">
                <a:solidFill>
                  <a:srgbClr val="0072C6"/>
                </a:solidFill>
                <a:latin typeface="Arial (Headings)"/>
                <a:cs typeface="Arial (Headings)"/>
              </a:defRPr>
            </a:lvl1pPr>
          </a:lstStyle>
          <a:p>
            <a:r>
              <a:rPr lang="en-US" dirty="0" smtClean="0"/>
              <a:t>Click to edit Master title style</a:t>
            </a:r>
            <a:endParaRPr lang="en-US" dirty="0"/>
          </a:p>
        </p:txBody>
      </p:sp>
      <p:sp>
        <p:nvSpPr>
          <p:cNvPr id="6" name="Text Placeholder 5"/>
          <p:cNvSpPr>
            <a:spLocks noGrp="1"/>
          </p:cNvSpPr>
          <p:nvPr>
            <p:ph type="body" sz="quarter" idx="13"/>
          </p:nvPr>
        </p:nvSpPr>
        <p:spPr>
          <a:xfrm>
            <a:off x="409253" y="1575089"/>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175660" y="6488615"/>
            <a:ext cx="2121080" cy="218919"/>
          </a:xfrm>
          <a:prstGeom prst="rect">
            <a:avLst/>
          </a:prstGeom>
        </p:spPr>
        <p:txBody>
          <a:bodyPr lIns="90818" tIns="45409" rIns="90818" bIns="45409"/>
          <a:lstStyle>
            <a:lvl1pPr algn="l">
              <a:defRPr sz="1000" b="0" i="0">
                <a:solidFill>
                  <a:srgbClr val="000000"/>
                </a:solidFill>
                <a:latin typeface="Arial"/>
                <a:cs typeface="Arial"/>
              </a:defRPr>
            </a:lvl1pPr>
          </a:lstStyle>
          <a:p>
            <a:pPr defTabSz="908182"/>
            <a:fld id="{87DADF28-5588-485E-81E7-6B9A2B6E3B3C}" type="slidenum">
              <a:rPr lang="en-GB" smtClean="0"/>
              <a:pPr defTabSz="908182"/>
              <a:t>‹#›</a:t>
            </a:fld>
            <a:endParaRPr lang="en-GB" dirty="0"/>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5661" y="117877"/>
            <a:ext cx="1624124" cy="101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7580206"/>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7ECF7D-CB0D-4FDB-902B-9E5CD56B2F3F}" type="datetime1">
              <a:rPr lang="en-US" smtClean="0">
                <a:solidFill>
                  <a:prstClr val="black">
                    <a:tint val="75000"/>
                  </a:prstClr>
                </a:solidFill>
              </a:rPr>
              <a:pPr/>
              <a:t>6/12/2017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846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1155614-9033-4786-9235-17DD4EEE6651}" type="datetime1">
              <a:rPr lang="en-US" smtClean="0">
                <a:solidFill>
                  <a:prstClr val="black">
                    <a:tint val="75000"/>
                  </a:prstClr>
                </a:solidFill>
              </a:rPr>
              <a:pPr/>
              <a:t>6/12/2017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7142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3DFD299-E27D-455F-9667-E019E6CEA2DD}" type="datetime1">
              <a:rPr lang="en-US" smtClean="0">
                <a:solidFill>
                  <a:prstClr val="black">
                    <a:tint val="75000"/>
                  </a:prstClr>
                </a:solidFill>
              </a:rPr>
              <a:pPr/>
              <a:t>6/12/2017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1780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AA9CB-1752-48C5-8105-E376DCE212C0}" type="datetime1">
              <a:rPr lang="en-US" smtClean="0">
                <a:solidFill>
                  <a:prstClr val="black">
                    <a:tint val="75000"/>
                  </a:prstClr>
                </a:solidFill>
              </a:rPr>
              <a:pPr/>
              <a:t>6/12/2017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85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1F1C62-8F5A-4581-84EA-8C88B3391AE6}" type="datetime1">
              <a:rPr lang="en-US" smtClean="0">
                <a:solidFill>
                  <a:prstClr val="black">
                    <a:tint val="75000"/>
                  </a:prstClr>
                </a:solidFill>
              </a:rPr>
              <a:pPr/>
              <a:t>6/12/2017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54774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A98DDE-8CD0-4E97-98D0-8F413940748F}" type="datetime1">
              <a:rPr lang="en-US" smtClean="0">
                <a:solidFill>
                  <a:prstClr val="black">
                    <a:tint val="75000"/>
                  </a:prstClr>
                </a:solidFill>
              </a:rPr>
              <a:pPr/>
              <a:t>6/12/2017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25815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1600200"/>
            <a:ext cx="8229600" cy="4525963"/>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43FABC42-E576-4B96-A2BC-C9DCC9DAE463}" type="datetime1">
              <a:rPr lang="en-US" smtClean="0">
                <a:solidFill>
                  <a:prstClr val="black">
                    <a:tint val="75000"/>
                  </a:prstClr>
                </a:solidFill>
              </a:rPr>
              <a:pPr/>
              <a:t>6/12/2017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B19053D-4B37-4D7B-8ABF-990319F0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30421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594443"/>
            <a:ext cx="6553521" cy="491408"/>
          </a:xfrm>
          <a:prstGeom prst="rect">
            <a:avLst/>
          </a:prstGeom>
        </p:spPr>
        <p:txBody>
          <a:bodyPr lIns="90818" tIns="45409" rIns="90818" bIns="45409"/>
          <a:lstStyle>
            <a:lvl1pPr algn="l">
              <a:defRPr sz="2800" b="1">
                <a:solidFill>
                  <a:srgbClr val="0072C6"/>
                </a:solidFill>
                <a:latin typeface="Arial (Headings)"/>
                <a:cs typeface="Arial (Headings)"/>
              </a:defRPr>
            </a:lvl1pPr>
          </a:lstStyle>
          <a:p>
            <a:r>
              <a:rPr lang="en-US" dirty="0" smtClean="0"/>
              <a:t>Click to edit Master title style</a:t>
            </a:r>
            <a:endParaRPr lang="en-US" dirty="0"/>
          </a:p>
        </p:txBody>
      </p:sp>
      <p:sp>
        <p:nvSpPr>
          <p:cNvPr id="4"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lang="en-GB" smtClean="0"/>
              <a:pPr/>
              <a:t>‹#›</a:t>
            </a:fld>
            <a:endParaRPr lang="en-GB"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72479" y="447789"/>
            <a:ext cx="1601724" cy="611124"/>
          </a:xfrm>
          <a:prstGeom prst="rect">
            <a:avLst/>
          </a:prstGeom>
        </p:spPr>
      </p:pic>
    </p:spTree>
    <p:extLst>
      <p:ext uri="{BB962C8B-B14F-4D97-AF65-F5344CB8AC3E}">
        <p14:creationId xmlns:p14="http://schemas.microsoft.com/office/powerpoint/2010/main" val="2265924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9254" y="594443"/>
            <a:ext cx="6553521" cy="491408"/>
          </a:xfrm>
          <a:prstGeom prst="rect">
            <a:avLst/>
          </a:prstGeom>
        </p:spPr>
        <p:txBody>
          <a:bodyPr lIns="90818" tIns="45409" rIns="90818" bIns="45409"/>
          <a:lstStyle>
            <a:lvl1pPr algn="l">
              <a:defRPr sz="2800" b="1">
                <a:solidFill>
                  <a:srgbClr val="0072C6"/>
                </a:solidFill>
                <a:latin typeface="Arial (Headings)"/>
                <a:cs typeface="Arial (Headings)"/>
              </a:defRPr>
            </a:lvl1pPr>
          </a:lstStyle>
          <a:p>
            <a:r>
              <a:rPr lang="en-US" smtClean="0"/>
              <a:t>Click to edit Master title style</a:t>
            </a:r>
            <a:endParaRPr lang="en-US" dirty="0"/>
          </a:p>
        </p:txBody>
      </p:sp>
      <p:sp>
        <p:nvSpPr>
          <p:cNvPr id="4"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lang="en-GB" smtClean="0"/>
              <a:pPr/>
              <a:t>‹#›</a:t>
            </a:fld>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72479" y="447789"/>
            <a:ext cx="1601724" cy="611124"/>
          </a:xfrm>
          <a:prstGeom prst="rect">
            <a:avLst/>
          </a:prstGeom>
        </p:spPr>
      </p:pic>
    </p:spTree>
    <p:extLst>
      <p:ext uri="{BB962C8B-B14F-4D97-AF65-F5344CB8AC3E}">
        <p14:creationId xmlns:p14="http://schemas.microsoft.com/office/powerpoint/2010/main" val="173435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1"/>
          <p:cNvSpPr>
            <a:spLocks noGrp="1"/>
          </p:cNvSpPr>
          <p:nvPr>
            <p:ph type="ctrTitle"/>
          </p:nvPr>
        </p:nvSpPr>
        <p:spPr>
          <a:xfrm>
            <a:off x="397379" y="522567"/>
            <a:ext cx="7466208" cy="653333"/>
          </a:xfrm>
          <a:prstGeom prst="rect">
            <a:avLst/>
          </a:prstGeom>
        </p:spPr>
        <p:txBody>
          <a:bodyPr lIns="90818" tIns="45409" rIns="90818" bIns="45409">
            <a:normAutofit/>
          </a:bodyPr>
          <a:lstStyle>
            <a:lvl1pPr algn="l">
              <a:defRPr sz="2800" b="1">
                <a:solidFill>
                  <a:srgbClr val="0072C6"/>
                </a:solidFill>
                <a:latin typeface="Arial (Headings)"/>
                <a:cs typeface="Arial (Headings)"/>
              </a:defRPr>
            </a:lvl1pPr>
          </a:lstStyle>
          <a:p>
            <a:r>
              <a:rPr lang="en-US" smtClean="0"/>
              <a:t>Click to edit Master title style</a:t>
            </a:r>
            <a:endParaRPr lang="en-US" dirty="0"/>
          </a:p>
        </p:txBody>
      </p:sp>
      <p:sp>
        <p:nvSpPr>
          <p:cNvPr id="8" name="Text Placeholder 5"/>
          <p:cNvSpPr>
            <a:spLocks noGrp="1"/>
          </p:cNvSpPr>
          <p:nvPr>
            <p:ph type="body" sz="quarter" idx="13"/>
          </p:nvPr>
        </p:nvSpPr>
        <p:spPr>
          <a:xfrm>
            <a:off x="397378" y="1373200"/>
            <a:ext cx="7466208" cy="4425512"/>
          </a:xfrm>
          <a:prstGeom prst="rect">
            <a:avLst/>
          </a:prstGeom>
        </p:spPr>
        <p:txBody>
          <a:bodyPr vert="horz" lIns="90818" tIns="45409" rIns="90818" bIns="45409"/>
          <a:lstStyle>
            <a:lvl1pPr>
              <a:defRPr sz="1400" b="0" i="0">
                <a:latin typeface="Arial"/>
                <a:cs typeface="Arial"/>
              </a:defRPr>
            </a:lvl1pPr>
            <a:lvl2pPr>
              <a:defRPr sz="1400" b="0" i="0">
                <a:latin typeface="Arial"/>
                <a:cs typeface="Arial"/>
              </a:defRPr>
            </a:lvl2pPr>
            <a:lvl3pPr>
              <a:defRPr sz="1400" b="0" i="0">
                <a:latin typeface="Arial"/>
                <a:cs typeface="Arial"/>
              </a:defRPr>
            </a:lvl3pPr>
            <a:lvl4pPr>
              <a:defRPr sz="1400" b="0" i="0">
                <a:latin typeface="Arial"/>
                <a:cs typeface="Arial"/>
              </a:defRPr>
            </a:lvl4pPr>
            <a:lvl5pPr>
              <a:defRPr sz="1400" b="0" i="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2"/>
          </p:nvPr>
        </p:nvSpPr>
        <p:spPr>
          <a:xfrm>
            <a:off x="175660" y="6488601"/>
            <a:ext cx="2121080" cy="218918"/>
          </a:xfrm>
          <a:prstGeom prst="rect">
            <a:avLst/>
          </a:prstGeom>
        </p:spPr>
        <p:txBody>
          <a:bodyPr lIns="90818" tIns="45409" rIns="90818" bIns="45409"/>
          <a:lstStyle>
            <a:lvl1pPr algn="l">
              <a:defRPr sz="1000" b="0" i="0">
                <a:solidFill>
                  <a:srgbClr val="000000"/>
                </a:solidFill>
                <a:latin typeface="Arial"/>
                <a:cs typeface="Arial"/>
              </a:defRPr>
            </a:lvl1pPr>
          </a:lstStyle>
          <a:p>
            <a:fld id="{87DADF28-5588-485E-81E7-6B9A2B6E3B3C}" type="slidenum">
              <a:rPr lang="en-GB" smtClean="0"/>
              <a:pPr/>
              <a:t>‹#›</a:t>
            </a:fld>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72479" y="447789"/>
            <a:ext cx="1601724" cy="611124"/>
          </a:xfrm>
          <a:prstGeom prst="rect">
            <a:avLst/>
          </a:prstGeom>
        </p:spPr>
      </p:pic>
    </p:spTree>
    <p:extLst>
      <p:ext uri="{BB962C8B-B14F-4D97-AF65-F5344CB8AC3E}">
        <p14:creationId xmlns:p14="http://schemas.microsoft.com/office/powerpoint/2010/main" val="2113070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10" Type="http://schemas.openxmlformats.org/officeDocument/2006/relationships/image" Target="../media/image3.jpeg"/><Relationship Id="rId4" Type="http://schemas.openxmlformats.org/officeDocument/2006/relationships/slideLayout" Target="../slideLayouts/slideLayout82.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6" Type="http://schemas.openxmlformats.org/officeDocument/2006/relationships/theme" Target="../theme/theme11.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5" Type="http://schemas.openxmlformats.org/officeDocument/2006/relationships/slideLayout" Target="../slideLayouts/slideLayout10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slideLayout" Target="../slideLayouts/slideLayout104.xml"/><Relationship Id="rId7" Type="http://schemas.openxmlformats.org/officeDocument/2006/relationships/theme" Target="../theme/theme12.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5" Type="http://schemas.openxmlformats.org/officeDocument/2006/relationships/slideLayout" Target="../slideLayouts/slideLayout106.xml"/><Relationship Id="rId4" Type="http://schemas.openxmlformats.org/officeDocument/2006/relationships/slideLayout" Target="../slideLayouts/slideLayout105.xml"/><Relationship Id="rId9" Type="http://schemas.openxmlformats.org/officeDocument/2006/relationships/image" Target="../media/image12.emf"/></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10.xml"/><Relationship Id="rId7" Type="http://schemas.openxmlformats.org/officeDocument/2006/relationships/image" Target="../media/image3.jpeg"/><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theme" Target="../theme/theme13.xml"/><Relationship Id="rId5" Type="http://schemas.openxmlformats.org/officeDocument/2006/relationships/slideLayout" Target="../slideLayouts/slideLayout112.xml"/><Relationship Id="rId4" Type="http://schemas.openxmlformats.org/officeDocument/2006/relationships/slideLayout" Target="../slideLayouts/slideLayout111.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15.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image" Target="../media/image3.jpeg"/><Relationship Id="rId5" Type="http://schemas.openxmlformats.org/officeDocument/2006/relationships/theme" Target="../theme/theme14.xml"/><Relationship Id="rId4" Type="http://schemas.openxmlformats.org/officeDocument/2006/relationships/slideLayout" Target="../slideLayouts/slideLayout116.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19.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image" Target="../media/image3.jpeg"/><Relationship Id="rId5" Type="http://schemas.openxmlformats.org/officeDocument/2006/relationships/theme" Target="../theme/theme15.xml"/><Relationship Id="rId4"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3.jpe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2.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3.jpe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theme" Target="../theme/theme4.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5.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image" Target="../media/image3.jpeg"/><Relationship Id="rId5" Type="http://schemas.openxmlformats.org/officeDocument/2006/relationships/theme" Target="../theme/theme6.xml"/><Relationship Id="rId4" Type="http://schemas.openxmlformats.org/officeDocument/2006/relationships/slideLayout" Target="../slideLayouts/slideLayout4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7.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8.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theme" Target="../theme/theme9.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4848" y="339723"/>
            <a:ext cx="8395200" cy="470898"/>
          </a:xfrm>
          <a:prstGeom prst="rect">
            <a:avLst/>
          </a:prstGeom>
        </p:spPr>
        <p:txBody>
          <a:bodyPr vert="horz" lIns="0" tIns="0" rIns="0" bIns="0" rtlCol="0" anchor="t" anchorCtr="0">
            <a:sp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74848" y="1874200"/>
            <a:ext cx="8395200" cy="431828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34848" y="6542015"/>
            <a:ext cx="1512000" cy="102336"/>
          </a:xfrm>
          <a:prstGeom prst="rect">
            <a:avLst/>
          </a:prstGeom>
        </p:spPr>
        <p:txBody>
          <a:bodyPr vert="horz" lIns="0" tIns="0" rIns="0" bIns="0" rtlCol="0" anchor="t" anchorCtr="0">
            <a:spAutoFit/>
          </a:bodyPr>
          <a:lstStyle>
            <a:lvl1pPr algn="l">
              <a:lnSpc>
                <a:spcPct val="95000"/>
              </a:lnSpc>
              <a:defRPr lang="en-GB" sz="700" kern="1200" spc="-20" baseline="0" smtClean="0">
                <a:solidFill>
                  <a:schemeClr val="tx1"/>
                </a:solidFill>
                <a:latin typeface="+mn-lt"/>
                <a:ea typeface="+mn-ea"/>
                <a:cs typeface="+mn-cs"/>
              </a:defRPr>
            </a:lvl1pPr>
          </a:lstStyle>
          <a:p>
            <a:fld id="{6C58D12C-DE2C-4458-9350-59472DCCE1E0}" type="datetime1">
              <a:rPr lang="en-US">
                <a:solidFill>
                  <a:prstClr val="black"/>
                </a:solidFill>
              </a:rPr>
              <a:pPr/>
              <a:t>6/12/2017</a:t>
            </a:fld>
            <a:endParaRPr dirty="0">
              <a:solidFill>
                <a:prstClr val="black"/>
              </a:solidFill>
            </a:endParaRPr>
          </a:p>
        </p:txBody>
      </p:sp>
      <p:sp>
        <p:nvSpPr>
          <p:cNvPr id="5" name="Footer Placeholder 4"/>
          <p:cNvSpPr>
            <a:spLocks noGrp="1"/>
          </p:cNvSpPr>
          <p:nvPr>
            <p:ph type="ftr" sz="quarter" idx="3"/>
          </p:nvPr>
        </p:nvSpPr>
        <p:spPr>
          <a:xfrm>
            <a:off x="2246848" y="6542015"/>
            <a:ext cx="6523200" cy="102336"/>
          </a:xfrm>
          <a:prstGeom prst="rect">
            <a:avLst/>
          </a:prstGeom>
        </p:spPr>
        <p:txBody>
          <a:bodyPr vert="horz" wrap="square" lIns="0" tIns="0" rIns="0" bIns="0" rtlCol="0" anchor="t" anchorCtr="0">
            <a:spAutoFit/>
          </a:bodyPr>
          <a:lstStyle>
            <a:lvl1pPr algn="r">
              <a:lnSpc>
                <a:spcPct val="95000"/>
              </a:lnSpc>
              <a:defRPr sz="700" spc="-20" baseline="0">
                <a:solidFill>
                  <a:schemeClr val="tx1"/>
                </a:solidFill>
              </a:defRPr>
            </a:lvl1pPr>
          </a:lstStyle>
          <a:p>
            <a:r>
              <a:rPr lang="en-GB" dirty="0" smtClean="0">
                <a:solidFill>
                  <a:prstClr val="black"/>
                </a:solidFill>
              </a:rPr>
              <a:t>NHS BANES CCG</a:t>
            </a:r>
            <a:endParaRPr lang="en-GB" dirty="0">
              <a:solidFill>
                <a:prstClr val="black"/>
              </a:solidFill>
            </a:endParaRPr>
          </a:p>
        </p:txBody>
      </p:sp>
      <p:sp>
        <p:nvSpPr>
          <p:cNvPr id="6" name="Slide Number Placeholder 5"/>
          <p:cNvSpPr>
            <a:spLocks noGrp="1"/>
          </p:cNvSpPr>
          <p:nvPr>
            <p:ph type="sldNum" sz="quarter" idx="4"/>
          </p:nvPr>
        </p:nvSpPr>
        <p:spPr>
          <a:xfrm>
            <a:off x="374848" y="6542015"/>
            <a:ext cx="360000" cy="102336"/>
          </a:xfrm>
          <a:prstGeom prst="rect">
            <a:avLst/>
          </a:prstGeom>
        </p:spPr>
        <p:txBody>
          <a:bodyPr vert="horz" lIns="0" tIns="0" rIns="0" bIns="0" rtlCol="0" anchor="t" anchorCtr="0">
            <a:spAutoFit/>
          </a:bodyPr>
          <a:lstStyle>
            <a:lvl1pPr>
              <a:lnSpc>
                <a:spcPct val="95000"/>
              </a:lnSpc>
              <a:defRPr lang="en-GB" sz="700" spc="-20" baseline="0" smtClean="0">
                <a:solidFill>
                  <a:schemeClr val="tx1"/>
                </a:solidFill>
              </a:defRPr>
            </a:lvl1pPr>
          </a:lstStyle>
          <a:p>
            <a:fld id="{8249B657-905A-458B-B8FC-DFED4C883DEA}" type="slidenum">
              <a:rPr>
                <a:solidFill>
                  <a:prstClr val="black"/>
                </a:solidFill>
              </a:rPr>
              <a:pPr/>
              <a:t>‹#›</a:t>
            </a:fld>
            <a:endParaRPr dirty="0">
              <a:solidFill>
                <a:prstClr val="black"/>
              </a:solidFill>
            </a:endParaRPr>
          </a:p>
        </p:txBody>
      </p:sp>
    </p:spTree>
    <p:extLst>
      <p:ext uri="{BB962C8B-B14F-4D97-AF65-F5344CB8AC3E}">
        <p14:creationId xmlns:p14="http://schemas.microsoft.com/office/powerpoint/2010/main" val="244772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ftr="0" dt="0"/>
  <p:txStyles>
    <p:titleStyle>
      <a:lvl1pPr algn="l" defTabSz="914400" rtl="0" eaLnBrk="1" latinLnBrk="0" hangingPunct="1">
        <a:lnSpc>
          <a:spcPct val="90000"/>
        </a:lnSpc>
        <a:spcBef>
          <a:spcPct val="0"/>
        </a:spcBef>
        <a:buNone/>
        <a:defRPr sz="3400" b="1" kern="1200" spc="-20" baseline="0">
          <a:solidFill>
            <a:schemeClr val="accent1"/>
          </a:solidFill>
          <a:latin typeface="+mj-lt"/>
          <a:ea typeface="+mj-ea"/>
          <a:cs typeface="+mj-cs"/>
        </a:defRPr>
      </a:lvl1pPr>
    </p:titleStyle>
    <p:bodyStyle>
      <a:lvl1pPr marL="216000" indent="-216000" algn="l" defTabSz="914400" rtl="0" eaLnBrk="1" latinLnBrk="0" hangingPunct="1">
        <a:lnSpc>
          <a:spcPct val="90000"/>
        </a:lnSpc>
        <a:spcBef>
          <a:spcPts val="1800"/>
        </a:spcBef>
        <a:buFont typeface="Arial" panose="020B0604020202020204" pitchFamily="34" charset="0"/>
        <a:buChar char="•"/>
        <a:defRPr sz="2900" b="1" kern="1200" spc="-20" baseline="0">
          <a:solidFill>
            <a:schemeClr val="tx1"/>
          </a:solidFill>
          <a:latin typeface="+mn-lt"/>
          <a:ea typeface="+mn-ea"/>
          <a:cs typeface="+mn-cs"/>
        </a:defRPr>
      </a:lvl1pPr>
      <a:lvl2pPr marL="504000" indent="-288000" algn="l" defTabSz="914400" rtl="0" eaLnBrk="1" latinLnBrk="0" hangingPunct="1">
        <a:lnSpc>
          <a:spcPct val="90000"/>
        </a:lnSpc>
        <a:spcBef>
          <a:spcPts val="1200"/>
        </a:spcBef>
        <a:buFont typeface="Arial" panose="020B0604020202020204" pitchFamily="34" charset="0"/>
        <a:buChar char="–"/>
        <a:defRPr sz="2900" b="1" kern="1200" spc="-20" baseline="0">
          <a:solidFill>
            <a:schemeClr val="tx1"/>
          </a:solidFill>
          <a:latin typeface="+mn-lt"/>
          <a:ea typeface="+mn-ea"/>
          <a:cs typeface="+mn-cs"/>
        </a:defRPr>
      </a:lvl2pPr>
      <a:lvl3pPr marL="720000" indent="-216000" algn="l" defTabSz="914400" rtl="0" eaLnBrk="1" latinLnBrk="0" hangingPunct="1">
        <a:lnSpc>
          <a:spcPct val="90000"/>
        </a:lnSpc>
        <a:spcBef>
          <a:spcPts val="800"/>
        </a:spcBef>
        <a:buFont typeface="Arial" panose="020B0604020202020204" pitchFamily="34" charset="0"/>
        <a:buChar char="•"/>
        <a:defRPr sz="2900" b="1" kern="1200" spc="-20" baseline="0">
          <a:solidFill>
            <a:schemeClr val="tx1"/>
          </a:solidFill>
          <a:latin typeface="+mn-lt"/>
          <a:ea typeface="+mn-ea"/>
          <a:cs typeface="+mn-cs"/>
        </a:defRPr>
      </a:lvl3pPr>
      <a:lvl4pPr marL="972000" indent="-252000" algn="l" defTabSz="914400" rtl="0" eaLnBrk="1" latinLnBrk="0" hangingPunct="1">
        <a:lnSpc>
          <a:spcPct val="90000"/>
        </a:lnSpc>
        <a:spcBef>
          <a:spcPts val="800"/>
        </a:spcBef>
        <a:buFont typeface="Arial" panose="020B0604020202020204" pitchFamily="34" charset="0"/>
        <a:buChar char="–"/>
        <a:defRPr sz="2900" b="1" kern="1200" spc="-20" baseline="0">
          <a:solidFill>
            <a:schemeClr val="tx1"/>
          </a:solidFill>
          <a:latin typeface="+mn-lt"/>
          <a:ea typeface="+mn-ea"/>
          <a:cs typeface="+mn-cs"/>
        </a:defRPr>
      </a:lvl4pPr>
      <a:lvl5pPr marL="1188000" indent="-216000" algn="l" defTabSz="914400" rtl="0" eaLnBrk="1" latinLnBrk="0" hangingPunct="1">
        <a:lnSpc>
          <a:spcPct val="95000"/>
        </a:lnSpc>
        <a:spcBef>
          <a:spcPts val="800"/>
        </a:spcBef>
        <a:buFont typeface="Arial" panose="020B0604020202020204" pitchFamily="34" charset="0"/>
        <a:buChar char="»"/>
        <a:defRPr sz="2900" b="1" kern="1200" spc="-20" baseline="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7116607" y="415691"/>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122101"/>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Lst>
  <p:timing>
    <p:tnLst>
      <p:par>
        <p:cTn id="1" dur="indefinite" restart="never" nodeType="tmRoot"/>
      </p:par>
    </p:tnLst>
  </p:timing>
  <p:hf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08182"/>
            <a:fld id="{34BB6B48-E8B6-492E-B5F2-B7A73A7469AD}" type="datetime1">
              <a:rPr lang="en-US" smtClean="0">
                <a:solidFill>
                  <a:prstClr val="black">
                    <a:tint val="75000"/>
                  </a:prstClr>
                </a:solidFill>
              </a:rPr>
              <a:pPr defTabSz="908182"/>
              <a:t>6/12/2017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08182"/>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08182"/>
            <a:fld id="{2B19053D-4B37-4D7B-8ABF-990319F02EEF}" type="slidenum">
              <a:rPr lang="en-US" smtClean="0">
                <a:solidFill>
                  <a:prstClr val="black">
                    <a:tint val="75000"/>
                  </a:prstClr>
                </a:solidFill>
              </a:rPr>
              <a:pPr defTabSz="908182"/>
              <a:t>‹#›</a:t>
            </a:fld>
            <a:endParaRPr lang="en-US" dirty="0">
              <a:solidFill>
                <a:prstClr val="black">
                  <a:tint val="75000"/>
                </a:prstClr>
              </a:solidFill>
            </a:endParaRPr>
          </a:p>
        </p:txBody>
      </p:sp>
    </p:spTree>
    <p:extLst>
      <p:ext uri="{BB962C8B-B14F-4D97-AF65-F5344CB8AC3E}">
        <p14:creationId xmlns:p14="http://schemas.microsoft.com/office/powerpoint/2010/main" val="4092151950"/>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08904" y="360000"/>
            <a:ext cx="3099816" cy="615696"/>
          </a:xfrm>
          <a:prstGeom prst="rect">
            <a:avLst/>
          </a:prstGeom>
        </p:spPr>
      </p:pic>
      <p:sp>
        <p:nvSpPr>
          <p:cNvPr id="8" name="Rectangle 7"/>
          <p:cNvSpPr/>
          <p:nvPr/>
        </p:nvSpPr>
        <p:spPr>
          <a:xfrm>
            <a:off x="0" y="6227388"/>
            <a:ext cx="9144000" cy="63062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endParaRPr>
          </a:p>
        </p:txBody>
      </p:sp>
      <p:pic>
        <p:nvPicPr>
          <p:cNvPr id="10" name="Picture 9"/>
          <p:cNvPicPr>
            <a:picLocks noChangeAspect="1"/>
          </p:cNvPicPr>
          <p:nvPr/>
        </p:nvPicPr>
        <p:blipFill>
          <a:blip r:embed="rId9"/>
          <a:stretch>
            <a:fillRect/>
          </a:stretch>
        </p:blipFill>
        <p:spPr>
          <a:xfrm>
            <a:off x="0" y="6189288"/>
            <a:ext cx="9144000" cy="254000"/>
          </a:xfrm>
          <a:prstGeom prst="rect">
            <a:avLst/>
          </a:prstGeom>
        </p:spPr>
      </p:pic>
    </p:spTree>
    <p:extLst>
      <p:ext uri="{BB962C8B-B14F-4D97-AF65-F5344CB8AC3E}">
        <p14:creationId xmlns:p14="http://schemas.microsoft.com/office/powerpoint/2010/main" val="1429061428"/>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116607" y="415692"/>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161487"/>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Lst>
  <p:timing>
    <p:tnLst>
      <p:par>
        <p:cTn id="1" dur="indefinite" restart="never" nodeType="tmRoot"/>
      </p:par>
    </p:tnLst>
  </p:timing>
  <p:hf sldNum="0"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116607" y="415691"/>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358829"/>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Lst>
  <p:timing>
    <p:tnLst>
      <p:par>
        <p:cTn id="1" dur="indefinite" restart="never" nodeType="tmRoot"/>
      </p:par>
    </p:tnLst>
  </p:timing>
  <p:hf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116607" y="415691"/>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787172"/>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Lst>
  <p:timing>
    <p:tnLst>
      <p:par>
        <p:cTn id="1" dur="indefinite" restart="never" nodeType="tmRoot"/>
      </p:par>
    </p:tnLst>
  </p:timing>
  <p:hf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116607" y="415692"/>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49983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Lst>
  <p:timing>
    <p:tnLst>
      <p:par>
        <p:cTn id="1" dur="indefinite" restart="never" nodeType="tmRoot"/>
      </p:par>
    </p:tnLst>
  </p:timing>
  <p:hf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116607" y="415696"/>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632211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840" r:id="rId4"/>
  </p:sldLayoutIdLst>
  <p:timing>
    <p:tnLst>
      <p:par>
        <p:cTn id="1" dur="indefinite" restart="never" nodeType="tmRoot"/>
      </p:par>
    </p:tnLst>
  </p:timing>
  <p:hf sldNum="0"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7225" y="274639"/>
            <a:ext cx="8029575"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1027" name="Text Placeholder 2"/>
          <p:cNvSpPr>
            <a:spLocks noGrp="1"/>
          </p:cNvSpPr>
          <p:nvPr>
            <p:ph type="body" idx="1"/>
          </p:nvPr>
        </p:nvSpPr>
        <p:spPr bwMode="auto">
          <a:xfrm>
            <a:off x="557225" y="1600206"/>
            <a:ext cx="8029575" cy="452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3"/>
            <a:r>
              <a:rPr lang="en-US" dirty="0"/>
              <a:t>Third </a:t>
            </a:r>
            <a:r>
              <a:rPr lang="en-US" dirty="0" smtClean="0"/>
              <a:t>level</a:t>
            </a:r>
          </a:p>
          <a:p>
            <a:pPr lvl="4"/>
            <a:r>
              <a:rPr lang="en-US" dirty="0" smtClean="0"/>
              <a:t>Fourth </a:t>
            </a:r>
            <a:r>
              <a:rPr lang="en-US" dirty="0"/>
              <a:t>level</a:t>
            </a:r>
          </a:p>
          <a:p>
            <a:pPr lvl="5"/>
            <a:r>
              <a:rPr lang="en-US" dirty="0" smtClean="0"/>
              <a:t>Fifth </a:t>
            </a:r>
            <a:r>
              <a:rPr lang="en-US" dirty="0"/>
              <a:t>level</a:t>
            </a:r>
          </a:p>
        </p:txBody>
      </p:sp>
      <p:sp>
        <p:nvSpPr>
          <p:cNvPr id="7" name="Slide Number Placeholder 5"/>
          <p:cNvSpPr>
            <a:spLocks noGrp="1"/>
          </p:cNvSpPr>
          <p:nvPr>
            <p:ph type="sldNum" sz="quarter" idx="4"/>
          </p:nvPr>
        </p:nvSpPr>
        <p:spPr>
          <a:xfrm>
            <a:off x="0" y="6308745"/>
            <a:ext cx="9144000" cy="549275"/>
          </a:xfrm>
          <a:prstGeom prst="rect">
            <a:avLst/>
          </a:prstGeom>
          <a:solidFill>
            <a:schemeClr val="bg2"/>
          </a:solidFill>
        </p:spPr>
        <p:txBody>
          <a:bodyPr vert="horz" wrap="square" lIns="0" tIns="0" rIns="91440" bIns="0" numCol="1" anchor="ctr" anchorCtr="0" compatLnSpc="1">
            <a:prstTxWarp prst="textNoShape">
              <a:avLst/>
            </a:prstTxWarp>
          </a:bodyPr>
          <a:lstStyle>
            <a:lvl1pPr>
              <a:defRPr sz="1200">
                <a:solidFill>
                  <a:schemeClr val="bg1"/>
                </a:solidFill>
              </a:defRPr>
            </a:lvl1pPr>
          </a:lstStyle>
          <a:p>
            <a:pPr fontAlgn="base">
              <a:spcBef>
                <a:spcPct val="0"/>
              </a:spcBef>
              <a:spcAft>
                <a:spcPct val="0"/>
              </a:spcAft>
              <a:defRPr/>
            </a:pPr>
            <a:r>
              <a:rPr lang="en-US" dirty="0" smtClean="0">
                <a:solidFill>
                  <a:prstClr val="white"/>
                </a:solidFill>
                <a:ea typeface="ヒラギノ角ゴ Pro W3" pitchFamily="84" charset="-128"/>
              </a:rPr>
              <a:t>  </a:t>
            </a:r>
            <a:fld id="{45F8D313-CCBE-49D6-A3BC-57B1848DFB52}" type="slidenum">
              <a:rPr lang="en-US" smtClean="0">
                <a:solidFill>
                  <a:prstClr val="white"/>
                </a:solidFill>
                <a:ea typeface="ヒラギノ角ゴ Pro W3" pitchFamily="84" charset="-128"/>
              </a:rPr>
              <a:pPr fontAlgn="base">
                <a:spcBef>
                  <a:spcPct val="0"/>
                </a:spcBef>
                <a:spcAft>
                  <a:spcPct val="0"/>
                </a:spcAft>
                <a:defRPr/>
              </a:pPr>
              <a:t>‹#›</a:t>
            </a:fld>
            <a:r>
              <a:rPr lang="en-US" dirty="0" smtClean="0">
                <a:solidFill>
                  <a:prstClr val="white"/>
                </a:solidFill>
                <a:ea typeface="ヒラギノ角ゴ Pro W3" pitchFamily="84" charset="-128"/>
              </a:rPr>
              <a:t> </a:t>
            </a:r>
            <a:endParaRPr lang="en-US" dirty="0">
              <a:solidFill>
                <a:prstClr val="white"/>
              </a:solidFill>
              <a:ea typeface="ヒラギノ角ゴ Pro W3" pitchFamily="84" charset="-128"/>
            </a:endParaRPr>
          </a:p>
        </p:txBody>
      </p:sp>
      <p:sp>
        <p:nvSpPr>
          <p:cNvPr id="6" name="Footer Placeholder 5"/>
          <p:cNvSpPr>
            <a:spLocks noGrp="1"/>
          </p:cNvSpPr>
          <p:nvPr>
            <p:ph type="ftr" sz="quarter" idx="3"/>
          </p:nvPr>
        </p:nvSpPr>
        <p:spPr>
          <a:xfrm>
            <a:off x="900138" y="6308745"/>
            <a:ext cx="8064375" cy="549275"/>
          </a:xfrm>
          <a:prstGeom prst="rect">
            <a:avLst/>
          </a:prstGeom>
        </p:spPr>
        <p:txBody>
          <a:bodyPr vert="horz" lIns="0" tIns="0" rIns="0" bIns="0" rtlCol="0" anchor="ctr"/>
          <a:lstStyle>
            <a:lvl1pPr algn="l" fontAlgn="auto">
              <a:spcBef>
                <a:spcPts val="0"/>
              </a:spcBef>
              <a:spcAft>
                <a:spcPts val="0"/>
              </a:spcAft>
              <a:defRPr sz="1200" baseline="0">
                <a:solidFill>
                  <a:schemeClr val="bg1"/>
                </a:solidFill>
                <a:latin typeface="Arial" pitchFamily="34" charset="0"/>
                <a:ea typeface="+mn-ea"/>
                <a:cs typeface="+mn-cs"/>
              </a:defRPr>
            </a:lvl1pPr>
          </a:lstStyle>
          <a:p>
            <a:pPr>
              <a:defRPr/>
            </a:pPr>
            <a:endParaRPr lang="en-US" dirty="0">
              <a:solidFill>
                <a:prstClr val="white"/>
              </a:solidFill>
            </a:endParaRPr>
          </a:p>
        </p:txBody>
      </p:sp>
    </p:spTree>
    <p:extLst>
      <p:ext uri="{BB962C8B-B14F-4D97-AF65-F5344CB8AC3E}">
        <p14:creationId xmlns:p14="http://schemas.microsoft.com/office/powerpoint/2010/main" val="924348209"/>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Lst>
  <p:hf sldNum="0" hdr="0" ftr="0" dt="0"/>
  <p:txStyles>
    <p:titleStyle>
      <a:lvl1pPr algn="l" rtl="0" eaLnBrk="0" fontAlgn="base" hangingPunct="0">
        <a:spcBef>
          <a:spcPct val="0"/>
        </a:spcBef>
        <a:spcAft>
          <a:spcPct val="0"/>
        </a:spcAft>
        <a:defRPr sz="4000" kern="1200" spc="-150">
          <a:solidFill>
            <a:srgbClr val="00AE9E"/>
          </a:solidFill>
          <a:latin typeface="+mj-lt"/>
          <a:ea typeface="ヒラギノ角ゴ Pro W3" pitchFamily="84" charset="-128"/>
          <a:cs typeface="ヒラギノ角ゴ Pro W3" pitchFamily="84" charset="-128"/>
        </a:defRPr>
      </a:lvl1pPr>
      <a:lvl2pPr algn="l" rtl="0" eaLnBrk="0" fontAlgn="base" hangingPunct="0">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2pPr>
      <a:lvl3pPr algn="l" rtl="0" eaLnBrk="0" fontAlgn="base" hangingPunct="0">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3pPr>
      <a:lvl4pPr algn="l" rtl="0" eaLnBrk="0" fontAlgn="base" hangingPunct="0">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4pPr>
      <a:lvl5pPr algn="l" rtl="0" eaLnBrk="0" fontAlgn="base" hangingPunct="0">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5pPr>
      <a:lvl6pPr marL="4572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6pPr>
      <a:lvl7pPr marL="9144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7pPr>
      <a:lvl8pPr marL="13716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8pPr>
      <a:lvl9pPr marL="18288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9pPr>
    </p:titleStyle>
    <p:bodyStyle>
      <a:lvl1pPr marL="342900" indent="-342900" algn="l" rtl="0" eaLnBrk="0" fontAlgn="base" hangingPunct="0">
        <a:spcBef>
          <a:spcPts val="1200"/>
        </a:spcBef>
        <a:spcAft>
          <a:spcPct val="0"/>
        </a:spcAft>
        <a:buFont typeface="Arial" pitchFamily="84" charset="0"/>
        <a:defRPr kern="1200" baseline="0">
          <a:solidFill>
            <a:srgbClr val="00AE9E"/>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5"/>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80F6BF-EC2B-4DA3-8260-1B4909BD27D8}"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F4C506-8EEF-4CD0-93C3-30875CB4E05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20685076"/>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descr="\\irnhsft.local\monitor\Redirected\ushma.mistry\Desktop\NHS Improvement COL.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116607" y="415692"/>
            <a:ext cx="1712240" cy="65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37463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Lst>
  <p:timing>
    <p:tnLst>
      <p:par>
        <p:cTn id="1" dur="indefinite" restart="never" nodeType="tmRoot"/>
      </p:par>
    </p:tnLst>
  </p:timing>
  <p:hf hdr="0" ftr="0" dt="0"/>
  <p:txStyles>
    <p:titleStyle>
      <a:lvl1pPr algn="ctr" defTabSz="454091" rtl="0" eaLnBrk="1" latinLnBrk="0" hangingPunct="1">
        <a:spcBef>
          <a:spcPct val="0"/>
        </a:spcBef>
        <a:buNone/>
        <a:defRPr sz="4400" kern="1200">
          <a:solidFill>
            <a:schemeClr val="tx1"/>
          </a:solidFill>
          <a:latin typeface="+mj-lt"/>
          <a:ea typeface="+mj-ea"/>
          <a:cs typeface="+mj-cs"/>
        </a:defRPr>
      </a:lvl1pPr>
    </p:titleStyle>
    <p:bodyStyle>
      <a:lvl1pPr marL="340568" indent="-340568" algn="l" defTabSz="454091" rtl="0" eaLnBrk="1" latinLnBrk="0" hangingPunct="1">
        <a:spcBef>
          <a:spcPct val="20000"/>
        </a:spcBef>
        <a:buFont typeface="Arial"/>
        <a:buChar char="•"/>
        <a:defRPr sz="3200" kern="1200">
          <a:solidFill>
            <a:schemeClr val="tx1"/>
          </a:solidFill>
          <a:latin typeface="+mn-lt"/>
          <a:ea typeface="+mn-ea"/>
          <a:cs typeface="+mn-cs"/>
        </a:defRPr>
      </a:lvl1pPr>
      <a:lvl2pPr marL="737898" indent="-283807" algn="l" defTabSz="454091" rtl="0" eaLnBrk="1" latinLnBrk="0" hangingPunct="1">
        <a:spcBef>
          <a:spcPct val="20000"/>
        </a:spcBef>
        <a:buFont typeface="Arial"/>
        <a:buChar char="–"/>
        <a:defRPr sz="2800" kern="1200">
          <a:solidFill>
            <a:schemeClr val="tx1"/>
          </a:solidFill>
          <a:latin typeface="+mn-lt"/>
          <a:ea typeface="+mn-ea"/>
          <a:cs typeface="+mn-cs"/>
        </a:defRPr>
      </a:lvl2pPr>
      <a:lvl3pPr marL="1135228" indent="-227046" algn="l" defTabSz="454091" rtl="0" eaLnBrk="1" latinLnBrk="0" hangingPunct="1">
        <a:spcBef>
          <a:spcPct val="20000"/>
        </a:spcBef>
        <a:buFont typeface="Arial"/>
        <a:buChar char="•"/>
        <a:defRPr sz="2400" kern="1200">
          <a:solidFill>
            <a:schemeClr val="tx1"/>
          </a:solidFill>
          <a:latin typeface="+mn-lt"/>
          <a:ea typeface="+mn-ea"/>
          <a:cs typeface="+mn-cs"/>
        </a:defRPr>
      </a:lvl3pPr>
      <a:lvl4pPr marL="1589319" indent="-227046" algn="l" defTabSz="454091" rtl="0" eaLnBrk="1" latinLnBrk="0" hangingPunct="1">
        <a:spcBef>
          <a:spcPct val="20000"/>
        </a:spcBef>
        <a:buFont typeface="Arial"/>
        <a:buChar char="–"/>
        <a:defRPr sz="2000" kern="1200">
          <a:solidFill>
            <a:schemeClr val="tx1"/>
          </a:solidFill>
          <a:latin typeface="+mn-lt"/>
          <a:ea typeface="+mn-ea"/>
          <a:cs typeface="+mn-cs"/>
        </a:defRPr>
      </a:lvl4pPr>
      <a:lvl5pPr marL="2043410" indent="-227046" algn="l" defTabSz="454091" rtl="0" eaLnBrk="1" latinLnBrk="0" hangingPunct="1">
        <a:spcBef>
          <a:spcPct val="20000"/>
        </a:spcBef>
        <a:buFont typeface="Arial"/>
        <a:buChar char="»"/>
        <a:defRPr sz="2000" kern="1200">
          <a:solidFill>
            <a:schemeClr val="tx1"/>
          </a:solidFill>
          <a:latin typeface="+mn-lt"/>
          <a:ea typeface="+mn-ea"/>
          <a:cs typeface="+mn-cs"/>
        </a:defRPr>
      </a:lvl5pPr>
      <a:lvl6pPr marL="2497501" indent="-227046" algn="l" defTabSz="454091" rtl="0" eaLnBrk="1" latinLnBrk="0" hangingPunct="1">
        <a:spcBef>
          <a:spcPct val="20000"/>
        </a:spcBef>
        <a:buFont typeface="Arial"/>
        <a:buChar char="•"/>
        <a:defRPr sz="2000" kern="1200">
          <a:solidFill>
            <a:schemeClr val="tx1"/>
          </a:solidFill>
          <a:latin typeface="+mn-lt"/>
          <a:ea typeface="+mn-ea"/>
          <a:cs typeface="+mn-cs"/>
        </a:defRPr>
      </a:lvl6pPr>
      <a:lvl7pPr marL="2951592" indent="-227046" algn="l" defTabSz="454091" rtl="0" eaLnBrk="1" latinLnBrk="0" hangingPunct="1">
        <a:spcBef>
          <a:spcPct val="20000"/>
        </a:spcBef>
        <a:buFont typeface="Arial"/>
        <a:buChar char="•"/>
        <a:defRPr sz="2000" kern="1200">
          <a:solidFill>
            <a:schemeClr val="tx1"/>
          </a:solidFill>
          <a:latin typeface="+mn-lt"/>
          <a:ea typeface="+mn-ea"/>
          <a:cs typeface="+mn-cs"/>
        </a:defRPr>
      </a:lvl7pPr>
      <a:lvl8pPr marL="3405683" indent="-227046" algn="l" defTabSz="454091" rtl="0" eaLnBrk="1" latinLnBrk="0" hangingPunct="1">
        <a:spcBef>
          <a:spcPct val="20000"/>
        </a:spcBef>
        <a:buFont typeface="Arial"/>
        <a:buChar char="•"/>
        <a:defRPr sz="2000" kern="1200">
          <a:solidFill>
            <a:schemeClr val="tx1"/>
          </a:solidFill>
          <a:latin typeface="+mn-lt"/>
          <a:ea typeface="+mn-ea"/>
          <a:cs typeface="+mn-cs"/>
        </a:defRPr>
      </a:lvl8pPr>
      <a:lvl9pPr marL="3859774" indent="-227046" algn="l" defTabSz="45409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4091" rtl="0" eaLnBrk="1" latinLnBrk="0" hangingPunct="1">
        <a:defRPr sz="1800" kern="1200">
          <a:solidFill>
            <a:schemeClr val="tx1"/>
          </a:solidFill>
          <a:latin typeface="+mn-lt"/>
          <a:ea typeface="+mn-ea"/>
          <a:cs typeface="+mn-cs"/>
        </a:defRPr>
      </a:lvl1pPr>
      <a:lvl2pPr marL="454091" algn="l" defTabSz="454091" rtl="0" eaLnBrk="1" latinLnBrk="0" hangingPunct="1">
        <a:defRPr sz="1800" kern="1200">
          <a:solidFill>
            <a:schemeClr val="tx1"/>
          </a:solidFill>
          <a:latin typeface="+mn-lt"/>
          <a:ea typeface="+mn-ea"/>
          <a:cs typeface="+mn-cs"/>
        </a:defRPr>
      </a:lvl2pPr>
      <a:lvl3pPr marL="908182" algn="l" defTabSz="454091" rtl="0" eaLnBrk="1" latinLnBrk="0" hangingPunct="1">
        <a:defRPr sz="1800" kern="1200">
          <a:solidFill>
            <a:schemeClr val="tx1"/>
          </a:solidFill>
          <a:latin typeface="+mn-lt"/>
          <a:ea typeface="+mn-ea"/>
          <a:cs typeface="+mn-cs"/>
        </a:defRPr>
      </a:lvl3pPr>
      <a:lvl4pPr marL="1362273" algn="l" defTabSz="454091" rtl="0" eaLnBrk="1" latinLnBrk="0" hangingPunct="1">
        <a:defRPr sz="1800" kern="1200">
          <a:solidFill>
            <a:schemeClr val="tx1"/>
          </a:solidFill>
          <a:latin typeface="+mn-lt"/>
          <a:ea typeface="+mn-ea"/>
          <a:cs typeface="+mn-cs"/>
        </a:defRPr>
      </a:lvl4pPr>
      <a:lvl5pPr marL="1816364" algn="l" defTabSz="454091" rtl="0" eaLnBrk="1" latinLnBrk="0" hangingPunct="1">
        <a:defRPr sz="1800" kern="1200">
          <a:solidFill>
            <a:schemeClr val="tx1"/>
          </a:solidFill>
          <a:latin typeface="+mn-lt"/>
          <a:ea typeface="+mn-ea"/>
          <a:cs typeface="+mn-cs"/>
        </a:defRPr>
      </a:lvl5pPr>
      <a:lvl6pPr marL="2270455" algn="l" defTabSz="454091" rtl="0" eaLnBrk="1" latinLnBrk="0" hangingPunct="1">
        <a:defRPr sz="1800" kern="1200">
          <a:solidFill>
            <a:schemeClr val="tx1"/>
          </a:solidFill>
          <a:latin typeface="+mn-lt"/>
          <a:ea typeface="+mn-ea"/>
          <a:cs typeface="+mn-cs"/>
        </a:defRPr>
      </a:lvl6pPr>
      <a:lvl7pPr marL="2724546" algn="l" defTabSz="454091" rtl="0" eaLnBrk="1" latinLnBrk="0" hangingPunct="1">
        <a:defRPr sz="1800" kern="1200">
          <a:solidFill>
            <a:schemeClr val="tx1"/>
          </a:solidFill>
          <a:latin typeface="+mn-lt"/>
          <a:ea typeface="+mn-ea"/>
          <a:cs typeface="+mn-cs"/>
        </a:defRPr>
      </a:lvl7pPr>
      <a:lvl8pPr marL="3178637" algn="l" defTabSz="454091" rtl="0" eaLnBrk="1" latinLnBrk="0" hangingPunct="1">
        <a:defRPr sz="1800" kern="1200">
          <a:solidFill>
            <a:schemeClr val="tx1"/>
          </a:solidFill>
          <a:latin typeface="+mn-lt"/>
          <a:ea typeface="+mn-ea"/>
          <a:cs typeface="+mn-cs"/>
        </a:defRPr>
      </a:lvl8pPr>
      <a:lvl9pPr marL="3632728" algn="l" defTabSz="454091"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7225" y="274639"/>
            <a:ext cx="8029575"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1027" name="Text Placeholder 2"/>
          <p:cNvSpPr>
            <a:spLocks noGrp="1"/>
          </p:cNvSpPr>
          <p:nvPr>
            <p:ph type="body" idx="1"/>
          </p:nvPr>
        </p:nvSpPr>
        <p:spPr bwMode="auto">
          <a:xfrm>
            <a:off x="557225" y="1600206"/>
            <a:ext cx="8029575" cy="452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3"/>
            <a:r>
              <a:rPr lang="en-US" dirty="0"/>
              <a:t>Third </a:t>
            </a:r>
            <a:r>
              <a:rPr lang="en-US" dirty="0" smtClean="0"/>
              <a:t>level</a:t>
            </a:r>
          </a:p>
          <a:p>
            <a:pPr lvl="4"/>
            <a:r>
              <a:rPr lang="en-US" dirty="0" smtClean="0"/>
              <a:t>Fourth </a:t>
            </a:r>
            <a:r>
              <a:rPr lang="en-US" dirty="0"/>
              <a:t>level</a:t>
            </a:r>
          </a:p>
          <a:p>
            <a:pPr lvl="5"/>
            <a:r>
              <a:rPr lang="en-US" dirty="0" smtClean="0"/>
              <a:t>Fifth </a:t>
            </a:r>
            <a:r>
              <a:rPr lang="en-US" dirty="0"/>
              <a:t>level</a:t>
            </a:r>
          </a:p>
        </p:txBody>
      </p:sp>
      <p:sp>
        <p:nvSpPr>
          <p:cNvPr id="7" name="Slide Number Placeholder 5"/>
          <p:cNvSpPr>
            <a:spLocks noGrp="1"/>
          </p:cNvSpPr>
          <p:nvPr>
            <p:ph type="sldNum" sz="quarter" idx="4"/>
          </p:nvPr>
        </p:nvSpPr>
        <p:spPr>
          <a:xfrm>
            <a:off x="0" y="6308989"/>
            <a:ext cx="9144000" cy="549275"/>
          </a:xfrm>
          <a:prstGeom prst="rect">
            <a:avLst/>
          </a:prstGeom>
          <a:solidFill>
            <a:schemeClr val="bg2"/>
          </a:solidFill>
        </p:spPr>
        <p:txBody>
          <a:bodyPr vert="horz" wrap="square" lIns="0" tIns="0" rIns="91440" bIns="0" numCol="1" anchor="ctr" anchorCtr="0" compatLnSpc="1">
            <a:prstTxWarp prst="textNoShape">
              <a:avLst/>
            </a:prstTxWarp>
          </a:bodyPr>
          <a:lstStyle>
            <a:lvl1pPr>
              <a:defRPr sz="1200">
                <a:solidFill>
                  <a:schemeClr val="bg1"/>
                </a:solidFill>
                <a:latin typeface="Arial" pitchFamily="84" charset="0"/>
                <a:ea typeface="ヒラギノ角ゴ Pro W3" pitchFamily="84" charset="-128"/>
                <a:cs typeface="ヒラギノ角ゴ Pro W3" pitchFamily="84" charset="-128"/>
              </a:defRPr>
            </a:lvl1pPr>
          </a:lstStyle>
          <a:p>
            <a:pPr fontAlgn="base">
              <a:spcBef>
                <a:spcPct val="0"/>
              </a:spcBef>
              <a:spcAft>
                <a:spcPct val="0"/>
              </a:spcAft>
              <a:defRPr/>
            </a:pPr>
            <a:r>
              <a:rPr lang="en-US">
                <a:solidFill>
                  <a:prstClr val="white"/>
                </a:solidFill>
              </a:rPr>
              <a:t>  </a:t>
            </a:r>
            <a:fld id="{3B110E80-D52F-4352-93CC-22BBD4BB5E06}" type="slidenum">
              <a:rPr lang="en-US">
                <a:solidFill>
                  <a:prstClr val="white"/>
                </a:solidFill>
              </a:rPr>
              <a:pPr fontAlgn="base">
                <a:spcBef>
                  <a:spcPct val="0"/>
                </a:spcBef>
                <a:spcAft>
                  <a:spcPct val="0"/>
                </a:spcAft>
                <a:defRPr/>
              </a:pPr>
              <a:t>‹#›</a:t>
            </a:fld>
            <a:r>
              <a:rPr lang="en-US">
                <a:solidFill>
                  <a:prstClr val="white"/>
                </a:solidFill>
              </a:rPr>
              <a:t> </a:t>
            </a:r>
          </a:p>
        </p:txBody>
      </p:sp>
      <p:sp>
        <p:nvSpPr>
          <p:cNvPr id="6" name="Footer Placeholder 5"/>
          <p:cNvSpPr>
            <a:spLocks noGrp="1"/>
          </p:cNvSpPr>
          <p:nvPr>
            <p:ph type="ftr" sz="quarter" idx="3"/>
          </p:nvPr>
        </p:nvSpPr>
        <p:spPr>
          <a:xfrm>
            <a:off x="900115" y="6308989"/>
            <a:ext cx="8064500" cy="549275"/>
          </a:xfrm>
          <a:prstGeom prst="rect">
            <a:avLst/>
          </a:prstGeom>
        </p:spPr>
        <p:txBody>
          <a:bodyPr vert="horz" lIns="0" tIns="0" rIns="0" bIns="0" rtlCol="0" anchor="ctr"/>
          <a:lstStyle>
            <a:lvl1pPr algn="l" fontAlgn="auto">
              <a:spcBef>
                <a:spcPts val="0"/>
              </a:spcBef>
              <a:spcAft>
                <a:spcPts val="0"/>
              </a:spcAft>
              <a:defRPr sz="1200" baseline="0">
                <a:solidFill>
                  <a:schemeClr val="bg1"/>
                </a:solidFill>
                <a:latin typeface="Arial" pitchFamily="34" charset="0"/>
                <a:ea typeface="+mn-ea"/>
                <a:cs typeface="+mn-cs"/>
              </a:defRPr>
            </a:lvl1p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spTree>
    <p:extLst>
      <p:ext uri="{BB962C8B-B14F-4D97-AF65-F5344CB8AC3E}">
        <p14:creationId xmlns:p14="http://schemas.microsoft.com/office/powerpoint/2010/main" val="2444665910"/>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dt="0"/>
  <p:txStyles>
    <p:titleStyle>
      <a:lvl1pPr algn="l" rtl="0" eaLnBrk="0" fontAlgn="base" hangingPunct="0">
        <a:spcBef>
          <a:spcPct val="0"/>
        </a:spcBef>
        <a:spcAft>
          <a:spcPct val="0"/>
        </a:spcAft>
        <a:defRPr sz="4000" kern="1200" spc="-150">
          <a:solidFill>
            <a:srgbClr val="00AE9E"/>
          </a:solidFill>
          <a:latin typeface="+mj-lt"/>
          <a:ea typeface="ヒラギノ角ゴ Pro W3" pitchFamily="84" charset="-128"/>
          <a:cs typeface="ヒラギノ角ゴ Pro W3" pitchFamily="84" charset="-128"/>
        </a:defRPr>
      </a:lvl1pPr>
      <a:lvl2pPr algn="l" rtl="0" eaLnBrk="0" fontAlgn="base" hangingPunct="0">
        <a:spcBef>
          <a:spcPct val="0"/>
        </a:spcBef>
        <a:spcAft>
          <a:spcPct val="0"/>
        </a:spcAft>
        <a:defRPr sz="4000">
          <a:solidFill>
            <a:srgbClr val="00AE9E"/>
          </a:solidFill>
          <a:latin typeface="Arial" pitchFamily="84" charset="0"/>
          <a:ea typeface="ヒラギノ角ゴ Pro W3" pitchFamily="84" charset="-128"/>
          <a:cs typeface="ヒラギノ角ゴ Pro W3" pitchFamily="84" charset="-128"/>
        </a:defRPr>
      </a:lvl2pPr>
      <a:lvl3pPr algn="l" rtl="0" eaLnBrk="0" fontAlgn="base" hangingPunct="0">
        <a:spcBef>
          <a:spcPct val="0"/>
        </a:spcBef>
        <a:spcAft>
          <a:spcPct val="0"/>
        </a:spcAft>
        <a:defRPr sz="4000">
          <a:solidFill>
            <a:srgbClr val="00AE9E"/>
          </a:solidFill>
          <a:latin typeface="Arial" pitchFamily="84" charset="0"/>
          <a:ea typeface="ヒラギノ角ゴ Pro W3" pitchFamily="84" charset="-128"/>
          <a:cs typeface="ヒラギノ角ゴ Pro W3" pitchFamily="84" charset="-128"/>
        </a:defRPr>
      </a:lvl3pPr>
      <a:lvl4pPr algn="l" rtl="0" eaLnBrk="0" fontAlgn="base" hangingPunct="0">
        <a:spcBef>
          <a:spcPct val="0"/>
        </a:spcBef>
        <a:spcAft>
          <a:spcPct val="0"/>
        </a:spcAft>
        <a:defRPr sz="4000">
          <a:solidFill>
            <a:srgbClr val="00AE9E"/>
          </a:solidFill>
          <a:latin typeface="Arial" pitchFamily="84" charset="0"/>
          <a:ea typeface="ヒラギノ角ゴ Pro W3" pitchFamily="84" charset="-128"/>
          <a:cs typeface="ヒラギノ角ゴ Pro W3" pitchFamily="84" charset="-128"/>
        </a:defRPr>
      </a:lvl4pPr>
      <a:lvl5pPr algn="l" rtl="0" eaLnBrk="0" fontAlgn="base" hangingPunct="0">
        <a:spcBef>
          <a:spcPct val="0"/>
        </a:spcBef>
        <a:spcAft>
          <a:spcPct val="0"/>
        </a:spcAft>
        <a:defRPr sz="4000">
          <a:solidFill>
            <a:srgbClr val="00AE9E"/>
          </a:solidFill>
          <a:latin typeface="Arial" pitchFamily="84" charset="0"/>
          <a:ea typeface="ヒラギノ角ゴ Pro W3" pitchFamily="84" charset="-128"/>
          <a:cs typeface="ヒラギノ角ゴ Pro W3" pitchFamily="84" charset="-128"/>
        </a:defRPr>
      </a:lvl5pPr>
      <a:lvl6pPr marL="4572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6pPr>
      <a:lvl7pPr marL="9144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7pPr>
      <a:lvl8pPr marL="13716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8pPr>
      <a:lvl9pPr marL="1828800" algn="l" rtl="0" fontAlgn="base">
        <a:spcBef>
          <a:spcPct val="0"/>
        </a:spcBef>
        <a:spcAft>
          <a:spcPct val="0"/>
        </a:spcAft>
        <a:defRPr sz="4000">
          <a:solidFill>
            <a:schemeClr val="tx2"/>
          </a:solidFill>
          <a:latin typeface="Arial" pitchFamily="84" charset="0"/>
          <a:ea typeface="ヒラギノ角ゴ Pro W3" pitchFamily="84" charset="-128"/>
          <a:cs typeface="ヒラギノ角ゴ Pro W3" pitchFamily="84" charset="-128"/>
        </a:defRPr>
      </a:lvl9pPr>
    </p:titleStyle>
    <p:bodyStyle>
      <a:lvl1pPr marL="342900" indent="-342900" algn="l" rtl="0" eaLnBrk="0" fontAlgn="base" hangingPunct="0">
        <a:spcBef>
          <a:spcPts val="1200"/>
        </a:spcBef>
        <a:spcAft>
          <a:spcPct val="0"/>
        </a:spcAft>
        <a:buFont typeface="Arial" pitchFamily="34" charset="0"/>
        <a:defRPr kern="1200">
          <a:solidFill>
            <a:srgbClr val="00AE9E"/>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a:solidFill>
            <a:schemeClr val="tx1"/>
          </a:solidFill>
          <a:latin typeface="Arial" pitchFamily="34" charset="0"/>
          <a:ea typeface="ヒラギノ角ゴ Pro W3" pitchFamily="84" charset="-128"/>
          <a:cs typeface="ヒラギノ角ゴ Pro W3"/>
        </a:defRPr>
      </a:lvl2pPr>
      <a:lvl3pPr marL="215900" indent="-215900" algn="l" rtl="0" eaLnBrk="0" fontAlgn="base" hangingPunct="0">
        <a:spcBef>
          <a:spcPts val="600"/>
        </a:spcBef>
        <a:spcAft>
          <a:spcPct val="0"/>
        </a:spcAft>
        <a:buFont typeface="Arial" pitchFamily="34" charset="0"/>
        <a:buChar char="•"/>
        <a:defRPr kern="1200">
          <a:solidFill>
            <a:schemeClr val="tx1"/>
          </a:solidFill>
          <a:latin typeface="Arial" pitchFamily="34" charset="0"/>
          <a:ea typeface="ヒラギノ角ゴ Pro W3" pitchFamily="84" charset="-128"/>
          <a:cs typeface="ヒラギノ角ゴ Pro W3"/>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ヒラギノ角ゴ Pro W3"/>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ヒラギノ角ゴ Pro W3"/>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7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84CC5D-3A5F-416B-AAA6-D2B34D741D36}" type="datetimeFigureOut">
              <a:rPr lang="en-GB" smtClean="0">
                <a:solidFill>
                  <a:prstClr val="black">
                    <a:tint val="75000"/>
                  </a:prstClr>
                </a:solidFill>
              </a:rPr>
              <a:pPr/>
              <a:t>12/06/2017</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7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7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08E1BA-6A24-4A3C-B6FD-28E3DC1E304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36699107"/>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08182"/>
            <a:fld id="{34BB6B48-E8B6-492E-B5F2-B7A73A7469AD}" type="datetime1">
              <a:rPr lang="en-US" smtClean="0">
                <a:solidFill>
                  <a:prstClr val="black">
                    <a:tint val="75000"/>
                  </a:prstClr>
                </a:solidFill>
              </a:rPr>
              <a:pPr defTabSz="908182"/>
              <a:t>6/12/2017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08182"/>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08182"/>
            <a:fld id="{2B19053D-4B37-4D7B-8ABF-990319F02EEF}" type="slidenum">
              <a:rPr lang="en-US" smtClean="0">
                <a:solidFill>
                  <a:prstClr val="black">
                    <a:tint val="75000"/>
                  </a:prstClr>
                </a:solidFill>
              </a:rPr>
              <a:pPr defTabSz="908182"/>
              <a:t>‹#›</a:t>
            </a:fld>
            <a:endParaRPr lang="en-US" dirty="0">
              <a:solidFill>
                <a:prstClr val="black">
                  <a:tint val="75000"/>
                </a:prstClr>
              </a:solidFill>
            </a:endParaRPr>
          </a:p>
        </p:txBody>
      </p:sp>
    </p:spTree>
    <p:extLst>
      <p:ext uri="{BB962C8B-B14F-4D97-AF65-F5344CB8AC3E}">
        <p14:creationId xmlns:p14="http://schemas.microsoft.com/office/powerpoint/2010/main" val="278733266"/>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mailto:Elizabeth.beech@nhs.ne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8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hyperlink" Target="mailto:mohamed.sadak@hee.nhs.uk" TargetMode="External"/><Relationship Id="rId2" Type="http://schemas.openxmlformats.org/officeDocument/2006/relationships/notesSlide" Target="../notesSlides/notesSlide9.xml"/><Relationship Id="rId1" Type="http://schemas.openxmlformats.org/officeDocument/2006/relationships/slideLayout" Target="../slideLayouts/slideLayout107.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hyperlink" Target="http://www.e-lfh.org.uk/programmes/antimicrobial-resistanc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54.xml"/></Relationships>
</file>

<file path=ppt/slides/_rels/slide1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1.xml"/><Relationship Id="rId1" Type="http://schemas.openxmlformats.org/officeDocument/2006/relationships/slideLayout" Target="../slideLayouts/slideLayout37.xml"/><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tmp"/><Relationship Id="rId1" Type="http://schemas.openxmlformats.org/officeDocument/2006/relationships/slideLayout" Target="../slideLayouts/slideLayout115.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notesSlide" Target="../notesSlides/notesSlide14.xml"/><Relationship Id="rId7" Type="http://schemas.openxmlformats.org/officeDocument/2006/relationships/oleObject" Target="../embeddings/oleObject2.bin"/><Relationship Id="rId2" Type="http://schemas.openxmlformats.org/officeDocument/2006/relationships/slideLayout" Target="../slideLayouts/slideLayout54.xml"/><Relationship Id="rId1" Type="http://schemas.openxmlformats.org/officeDocument/2006/relationships/vmlDrawing" Target="../drawings/vmlDrawing1.v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3.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2.png"/><Relationship Id="rId2" Type="http://schemas.openxmlformats.org/officeDocument/2006/relationships/hyperlink" Target="http://www.google.co.uk/url?sa=i&amp;rct=j&amp;q=&amp;esrc=s&amp;source=images&amp;cd=&amp;cad=rja&amp;uact=8&amp;ved=0ahUKEwjVu7q7u7TPAhVEkRQKHbnqB3kQjRwIBw&amp;url=http://lymediseaseuk.com/2015/04/28/public-health-england-lyme-disease-open-day-march-2015/&amp;bvm=bv.134495766,d.ZGg&amp;psig=AFQjCNFuJdsYCEPgkvWmfl06qhHPBB_lvg&amp;ust=1475234638726583" TargetMode="External"/><Relationship Id="rId16" Type="http://schemas.openxmlformats.org/officeDocument/2006/relationships/image" Target="../media/image66.png"/><Relationship Id="rId1" Type="http://schemas.openxmlformats.org/officeDocument/2006/relationships/slideLayout" Target="../slideLayouts/slideLayout3.xml"/><Relationship Id="rId6" Type="http://schemas.openxmlformats.org/officeDocument/2006/relationships/image" Target="../media/image57.png"/><Relationship Id="rId11" Type="http://schemas.openxmlformats.org/officeDocument/2006/relationships/image" Target="../media/image61.png"/><Relationship Id="rId5" Type="http://schemas.openxmlformats.org/officeDocument/2006/relationships/image" Target="../media/image56.png"/><Relationship Id="rId15" Type="http://schemas.openxmlformats.org/officeDocument/2006/relationships/image" Target="../media/image65.png"/><Relationship Id="rId10" Type="http://schemas.openxmlformats.org/officeDocument/2006/relationships/image" Target="../media/image60.png"/><Relationship Id="rId4" Type="http://schemas.openxmlformats.org/officeDocument/2006/relationships/image" Target="../media/image55.png"/><Relationship Id="rId9" Type="http://schemas.openxmlformats.org/officeDocument/2006/relationships/hyperlink" Target="http://www.google.co.uk/url?sa=i&amp;rct=j&amp;q=&amp;esrc=s&amp;source=images&amp;cd=&amp;cad=rja&amp;uact=8&amp;ved=0ahUKEwjR94qf97bPAhUCVhQKHTwvBw0QjRwIBw&amp;url=http://www.accellent.com/solutions/market/cardiology/interventional-vascular/catheter-device-components/&amp;bvm=bv.134495766,d.ZGg&amp;psig=AFQjCNE470hMJh2s0TzTrOxJWBYa8KRInA&amp;ust=1475319413878052" TargetMode="External"/><Relationship Id="rId14" Type="http://schemas.openxmlformats.org/officeDocument/2006/relationships/image" Target="../media/image6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5.xml"/></Relationships>
</file>

<file path=ppt/slides/_rels/slide2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5.xml"/></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7.xml"/><Relationship Id="rId1" Type="http://schemas.openxmlformats.org/officeDocument/2006/relationships/slideLayout" Target="../slideLayouts/slideLayout75.xml"/></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5.xml"/></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119.xml"/><Relationship Id="rId5" Type="http://schemas.openxmlformats.org/officeDocument/2006/relationships/image" Target="../media/image73.png"/><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hyperlink" Target="mailto:Elizabeth.beech@nhs.ne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8.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8404" y="5960531"/>
            <a:ext cx="9135596" cy="90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08182"/>
            <a:endParaRPr lang="en-US">
              <a:solidFill>
                <a:prstClr val="white"/>
              </a:solidFill>
            </a:endParaRPr>
          </a:p>
        </p:txBody>
      </p:sp>
      <p:sp>
        <p:nvSpPr>
          <p:cNvPr id="16" name="TextBox 15"/>
          <p:cNvSpPr txBox="1"/>
          <p:nvPr/>
        </p:nvSpPr>
        <p:spPr>
          <a:xfrm>
            <a:off x="323542" y="1052736"/>
            <a:ext cx="7744410" cy="1692771"/>
          </a:xfrm>
          <a:prstGeom prst="rect">
            <a:avLst/>
          </a:prstGeom>
          <a:noFill/>
        </p:spPr>
        <p:txBody>
          <a:bodyPr wrap="square" rtlCol="0">
            <a:spAutoFit/>
          </a:bodyPr>
          <a:lstStyle/>
          <a:p>
            <a:r>
              <a:rPr lang="en-GB" sz="2800" b="1" dirty="0">
                <a:solidFill>
                  <a:srgbClr val="0072C6"/>
                </a:solidFill>
                <a:latin typeface="Arial Bold"/>
                <a:cs typeface="Arial Bold"/>
              </a:rPr>
              <a:t>Reducing inappropriate antimicrobial prescribing by 50% by 2020 – </a:t>
            </a:r>
            <a:r>
              <a:rPr lang="en-GB" sz="2800" b="1" dirty="0" smtClean="0">
                <a:solidFill>
                  <a:srgbClr val="0072C6"/>
                </a:solidFill>
                <a:latin typeface="Arial Bold"/>
                <a:cs typeface="Arial Bold"/>
              </a:rPr>
              <a:t>can we do it?</a:t>
            </a:r>
          </a:p>
          <a:p>
            <a:endParaRPr lang="en-GB" sz="2800" b="1" dirty="0" smtClean="0">
              <a:solidFill>
                <a:srgbClr val="0072C6"/>
              </a:solidFill>
              <a:latin typeface="Arial Bold"/>
              <a:cs typeface="Arial Bold"/>
            </a:endParaRPr>
          </a:p>
          <a:p>
            <a:r>
              <a:rPr lang="en-GB" sz="2000" i="1" dirty="0">
                <a:latin typeface="Helvetica-Oblique"/>
              </a:rPr>
              <a:t>INTEGRATE </a:t>
            </a:r>
            <a:r>
              <a:rPr lang="en-GB" sz="2000" i="1" dirty="0" smtClean="0">
                <a:latin typeface="Helvetica-Oblique"/>
              </a:rPr>
              <a:t>network </a:t>
            </a:r>
            <a:r>
              <a:rPr lang="en-GB" sz="2000" dirty="0" smtClean="0">
                <a:solidFill>
                  <a:srgbClr val="0072C6"/>
                </a:solidFill>
                <a:latin typeface="Arial Bold"/>
                <a:cs typeface="Arial Bold"/>
              </a:rPr>
              <a:t>Warwick 15</a:t>
            </a:r>
            <a:r>
              <a:rPr lang="en-GB" sz="2000" baseline="30000" dirty="0" smtClean="0">
                <a:solidFill>
                  <a:srgbClr val="0072C6"/>
                </a:solidFill>
                <a:latin typeface="Arial Bold"/>
                <a:cs typeface="Arial Bold"/>
              </a:rPr>
              <a:t>th</a:t>
            </a:r>
            <a:r>
              <a:rPr lang="en-GB" sz="2000" dirty="0" smtClean="0">
                <a:solidFill>
                  <a:srgbClr val="0072C6"/>
                </a:solidFill>
                <a:latin typeface="Arial Bold"/>
                <a:cs typeface="Arial Bold"/>
              </a:rPr>
              <a:t> June 2017</a:t>
            </a:r>
            <a:endParaRPr lang="en-GB" sz="2000" dirty="0">
              <a:solidFill>
                <a:srgbClr val="0072C6"/>
              </a:solidFill>
              <a:latin typeface="Arial Bold"/>
              <a:cs typeface="Arial Bold"/>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44" y="5229057"/>
            <a:ext cx="5965825" cy="146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23542" y="2996952"/>
            <a:ext cx="7826321" cy="2031325"/>
          </a:xfrm>
          <a:prstGeom prst="rect">
            <a:avLst/>
          </a:prstGeom>
        </p:spPr>
        <p:txBody>
          <a:bodyPr wrap="square">
            <a:spAutoFit/>
          </a:bodyPr>
          <a:lstStyle/>
          <a:p>
            <a:endParaRPr lang="en-GB" dirty="0" smtClean="0">
              <a:solidFill>
                <a:srgbClr val="0072C6"/>
              </a:solidFill>
            </a:endParaRPr>
          </a:p>
          <a:p>
            <a:r>
              <a:rPr lang="en-GB" dirty="0" smtClean="0">
                <a:solidFill>
                  <a:srgbClr val="0072C6"/>
                </a:solidFill>
              </a:rPr>
              <a:t>Elizabeth </a:t>
            </a:r>
            <a:r>
              <a:rPr lang="en-GB" dirty="0">
                <a:solidFill>
                  <a:srgbClr val="0072C6"/>
                </a:solidFill>
              </a:rPr>
              <a:t>Beech</a:t>
            </a:r>
            <a:br>
              <a:rPr lang="en-GB" dirty="0">
                <a:solidFill>
                  <a:srgbClr val="0072C6"/>
                </a:solidFill>
              </a:rPr>
            </a:br>
            <a:r>
              <a:rPr lang="en-GB" dirty="0">
                <a:solidFill>
                  <a:srgbClr val="0072C6"/>
                </a:solidFill>
              </a:rPr>
              <a:t>National Project Lead - Healthcare Acquired Infection and Antimicrobial Resistance  </a:t>
            </a:r>
            <a:r>
              <a:rPr lang="en-GB" dirty="0" smtClean="0">
                <a:solidFill>
                  <a:srgbClr val="0072C6"/>
                </a:solidFill>
              </a:rPr>
              <a:t>NHS </a:t>
            </a:r>
            <a:r>
              <a:rPr lang="en-GB" dirty="0">
                <a:solidFill>
                  <a:srgbClr val="0072C6"/>
                </a:solidFill>
              </a:rPr>
              <a:t>Improvement </a:t>
            </a:r>
            <a:r>
              <a:rPr lang="en-GB" dirty="0" smtClean="0">
                <a:solidFill>
                  <a:srgbClr val="0072C6"/>
                </a:solidFill>
              </a:rPr>
              <a:t>&amp;</a:t>
            </a:r>
            <a:r>
              <a:rPr lang="en-GB" dirty="0">
                <a:solidFill>
                  <a:srgbClr val="0072C6"/>
                </a:solidFill>
              </a:rPr>
              <a:t/>
            </a:r>
            <a:br>
              <a:rPr lang="en-GB" dirty="0">
                <a:solidFill>
                  <a:srgbClr val="0072C6"/>
                </a:solidFill>
              </a:rPr>
            </a:br>
            <a:r>
              <a:rPr lang="en-GB" dirty="0">
                <a:solidFill>
                  <a:srgbClr val="0072C6"/>
                </a:solidFill>
              </a:rPr>
              <a:t>Pharmacist - NHS Bath and North East Somerset CCG </a:t>
            </a:r>
            <a:br>
              <a:rPr lang="en-GB" dirty="0">
                <a:solidFill>
                  <a:srgbClr val="0072C6"/>
                </a:solidFill>
              </a:rPr>
            </a:br>
            <a:r>
              <a:rPr lang="en-GB" dirty="0">
                <a:solidFill>
                  <a:srgbClr val="0072C6"/>
                </a:solidFill>
              </a:rPr>
              <a:t/>
            </a:r>
            <a:br>
              <a:rPr lang="en-GB" dirty="0">
                <a:solidFill>
                  <a:srgbClr val="0072C6"/>
                </a:solidFill>
              </a:rPr>
            </a:br>
            <a:r>
              <a:rPr lang="en-GB" dirty="0">
                <a:solidFill>
                  <a:srgbClr val="0072C6"/>
                </a:solidFill>
                <a:hlinkClick r:id="rId4"/>
              </a:rPr>
              <a:t>Elizabeth.beech@nhs.net</a:t>
            </a:r>
            <a:r>
              <a:rPr lang="en-GB" dirty="0">
                <a:solidFill>
                  <a:srgbClr val="0072C6"/>
                </a:solidFill>
              </a:rPr>
              <a:t>   			tweets @</a:t>
            </a:r>
            <a:r>
              <a:rPr lang="en-GB" dirty="0" err="1">
                <a:solidFill>
                  <a:srgbClr val="0072C6"/>
                </a:solidFill>
              </a:rPr>
              <a:t>elizbeech</a:t>
            </a:r>
            <a:endParaRPr lang="en-GB" dirty="0">
              <a:solidFill>
                <a:prstClr val="black"/>
              </a:solidFill>
            </a:endParaRPr>
          </a:p>
        </p:txBody>
      </p:sp>
    </p:spTree>
    <p:extLst>
      <p:ext uri="{BB962C8B-B14F-4D97-AF65-F5344CB8AC3E}">
        <p14:creationId xmlns:p14="http://schemas.microsoft.com/office/powerpoint/2010/main" val="3534616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43" y="188640"/>
            <a:ext cx="5626925" cy="720080"/>
          </a:xfrm>
        </p:spPr>
        <p:txBody>
          <a:bodyPr/>
          <a:lstStyle/>
          <a:p>
            <a:pPr algn="l"/>
            <a:r>
              <a:rPr lang="en-GB" sz="2400" b="1" dirty="0" smtClean="0">
                <a:solidFill>
                  <a:schemeClr val="tx2"/>
                </a:solidFill>
              </a:rPr>
              <a:t>So what worked and will it sustain? </a:t>
            </a:r>
            <a:br>
              <a:rPr lang="en-GB" sz="2400" b="1" dirty="0" smtClean="0">
                <a:solidFill>
                  <a:schemeClr val="tx2"/>
                </a:solidFill>
              </a:rPr>
            </a:br>
            <a:r>
              <a:rPr lang="en-GB" sz="2400" b="1" dirty="0" smtClean="0">
                <a:solidFill>
                  <a:schemeClr val="tx2"/>
                </a:solidFill>
              </a:rPr>
              <a:t>How Low can we go</a:t>
            </a:r>
            <a:r>
              <a:rPr lang="en-GB" sz="2400" b="1" dirty="0" smtClean="0">
                <a:solidFill>
                  <a:schemeClr val="tx2"/>
                </a:solidFill>
              </a:rPr>
              <a:t>? </a:t>
            </a:r>
            <a:endParaRPr lang="en-GB" sz="2000" b="1" dirty="0">
              <a:solidFill>
                <a:schemeClr val="tx2"/>
              </a:solidFill>
            </a:endParaRPr>
          </a:p>
        </p:txBody>
      </p:sp>
      <p:sp>
        <p:nvSpPr>
          <p:cNvPr id="4" name="Content Placeholder 3"/>
          <p:cNvSpPr>
            <a:spLocks noGrp="1"/>
          </p:cNvSpPr>
          <p:nvPr>
            <p:ph idx="1"/>
          </p:nvPr>
        </p:nvSpPr>
        <p:spPr>
          <a:xfrm>
            <a:off x="467544" y="980728"/>
            <a:ext cx="7841707" cy="5616624"/>
          </a:xfrm>
        </p:spPr>
        <p:txBody>
          <a:bodyPr/>
          <a:lstStyle/>
          <a:p>
            <a:pPr marL="0" indent="0">
              <a:buNone/>
            </a:pPr>
            <a:r>
              <a:rPr lang="en-GB" sz="1600" b="1" dirty="0" smtClean="0">
                <a:solidFill>
                  <a:schemeClr val="tx2"/>
                </a:solidFill>
              </a:rPr>
              <a:t>Collaborate and champion</a:t>
            </a:r>
          </a:p>
          <a:p>
            <a:r>
              <a:rPr lang="en-GB" sz="1600" dirty="0" smtClean="0">
                <a:solidFill>
                  <a:schemeClr val="tx2"/>
                </a:solidFill>
              </a:rPr>
              <a:t>NHS England </a:t>
            </a:r>
            <a:r>
              <a:rPr lang="en-GB" sz="1600" dirty="0" smtClean="0">
                <a:solidFill>
                  <a:schemeClr val="tx2"/>
                </a:solidFill>
              </a:rPr>
              <a:t>appointed national leads for HAI &amp; AMR includes diagnostics</a:t>
            </a:r>
            <a:endParaRPr lang="en-GB" sz="1600" dirty="0" smtClean="0">
              <a:solidFill>
                <a:schemeClr val="tx2"/>
              </a:solidFill>
            </a:endParaRPr>
          </a:p>
          <a:p>
            <a:r>
              <a:rPr lang="en-GB" sz="1600" dirty="0" smtClean="0">
                <a:solidFill>
                  <a:schemeClr val="tx2"/>
                </a:solidFill>
              </a:rPr>
              <a:t>Collaborative working – Public Health England, NHS England, NHS Improvement, </a:t>
            </a:r>
            <a:r>
              <a:rPr lang="en-GB" sz="1600" dirty="0" err="1" smtClean="0">
                <a:solidFill>
                  <a:schemeClr val="tx2"/>
                </a:solidFill>
              </a:rPr>
              <a:t>DoH</a:t>
            </a:r>
            <a:r>
              <a:rPr lang="en-GB" sz="1600" dirty="0" smtClean="0">
                <a:solidFill>
                  <a:schemeClr val="tx2"/>
                </a:solidFill>
              </a:rPr>
              <a:t>, Health </a:t>
            </a:r>
            <a:r>
              <a:rPr lang="en-GB" sz="1600" dirty="0" smtClean="0">
                <a:solidFill>
                  <a:schemeClr val="tx2"/>
                </a:solidFill>
              </a:rPr>
              <a:t>Education England</a:t>
            </a:r>
            <a:r>
              <a:rPr lang="en-GB" sz="1600" dirty="0" smtClean="0">
                <a:solidFill>
                  <a:schemeClr val="tx2"/>
                </a:solidFill>
              </a:rPr>
              <a:t>, CQC, </a:t>
            </a:r>
            <a:r>
              <a:rPr lang="en-GB" sz="1600" dirty="0" smtClean="0">
                <a:solidFill>
                  <a:schemeClr val="tx2"/>
                </a:solidFill>
              </a:rPr>
              <a:t>Royal </a:t>
            </a:r>
            <a:r>
              <a:rPr lang="en-GB" sz="1600" dirty="0" smtClean="0">
                <a:solidFill>
                  <a:schemeClr val="tx2"/>
                </a:solidFill>
              </a:rPr>
              <a:t>Colleges, research organisations, Innovate UK and others</a:t>
            </a:r>
            <a:endParaRPr lang="en-GB" sz="1600" dirty="0" smtClean="0">
              <a:solidFill>
                <a:schemeClr val="tx2"/>
              </a:solidFill>
            </a:endParaRPr>
          </a:p>
          <a:p>
            <a:pPr marL="0" indent="0">
              <a:buNone/>
            </a:pPr>
            <a:endParaRPr lang="en-GB" sz="1600" dirty="0" smtClean="0">
              <a:solidFill>
                <a:schemeClr val="tx2"/>
              </a:solidFill>
            </a:endParaRPr>
          </a:p>
          <a:p>
            <a:pPr marL="0" indent="0">
              <a:buNone/>
            </a:pPr>
            <a:r>
              <a:rPr lang="en-GB" sz="1600" b="1" dirty="0" smtClean="0">
                <a:solidFill>
                  <a:schemeClr val="tx2"/>
                </a:solidFill>
              </a:rPr>
              <a:t>Guidance and resources</a:t>
            </a:r>
          </a:p>
          <a:p>
            <a:r>
              <a:rPr lang="en-GB" sz="1600" dirty="0" smtClean="0">
                <a:solidFill>
                  <a:schemeClr val="tx2"/>
                </a:solidFill>
              </a:rPr>
              <a:t>Update </a:t>
            </a:r>
            <a:r>
              <a:rPr lang="en-GB" sz="1600" dirty="0">
                <a:solidFill>
                  <a:srgbClr val="0070C0"/>
                </a:solidFill>
              </a:rPr>
              <a:t>2008 Health &amp; Social Care Act Code of Practice </a:t>
            </a:r>
            <a:endParaRPr lang="en-GB" sz="1600" dirty="0" smtClean="0">
              <a:solidFill>
                <a:srgbClr val="0070C0"/>
              </a:solidFill>
            </a:endParaRPr>
          </a:p>
          <a:p>
            <a:pPr lvl="0"/>
            <a:r>
              <a:rPr lang="en-GB" sz="1600" dirty="0" smtClean="0">
                <a:solidFill>
                  <a:srgbClr val="0070C0"/>
                </a:solidFill>
              </a:rPr>
              <a:t>NICE </a:t>
            </a:r>
            <a:r>
              <a:rPr lang="en-GB" sz="1600" dirty="0">
                <a:solidFill>
                  <a:srgbClr val="0070C0"/>
                </a:solidFill>
              </a:rPr>
              <a:t>guidelines NG15: Antimicrobial </a:t>
            </a:r>
            <a:r>
              <a:rPr lang="en-GB" sz="1600" dirty="0" smtClean="0">
                <a:solidFill>
                  <a:srgbClr val="0070C0"/>
                </a:solidFill>
              </a:rPr>
              <a:t>Stewardship</a:t>
            </a:r>
          </a:p>
          <a:p>
            <a:pPr lvl="0"/>
            <a:r>
              <a:rPr lang="en-GB" sz="1600" dirty="0" smtClean="0">
                <a:solidFill>
                  <a:srgbClr val="0070C0"/>
                </a:solidFill>
              </a:rPr>
              <a:t>NHS Patient Safety Alert August 2015 promoting Start Smart then Focus and TARGET stewardship resources</a:t>
            </a:r>
          </a:p>
          <a:p>
            <a:pPr lvl="0"/>
            <a:r>
              <a:rPr lang="en-GB" sz="1600" dirty="0" smtClean="0">
                <a:solidFill>
                  <a:srgbClr val="0070C0"/>
                </a:solidFill>
              </a:rPr>
              <a:t>PHE Behavioural Insights Team testing interventions</a:t>
            </a:r>
          </a:p>
          <a:p>
            <a:pPr lvl="0"/>
            <a:r>
              <a:rPr lang="en-GB" sz="1600" dirty="0" smtClean="0">
                <a:solidFill>
                  <a:srgbClr val="0070C0"/>
                </a:solidFill>
              </a:rPr>
              <a:t>PHE AMR Portal publishes AMR, HAI, AMS, IPC metrics as open data</a:t>
            </a:r>
          </a:p>
          <a:p>
            <a:pPr marL="0" lvl="0" indent="0">
              <a:buNone/>
            </a:pPr>
            <a:endParaRPr lang="en-GB" sz="1600" dirty="0" smtClean="0">
              <a:solidFill>
                <a:srgbClr val="0070C0"/>
              </a:solidFill>
            </a:endParaRPr>
          </a:p>
          <a:p>
            <a:pPr marL="0" lvl="0" indent="0">
              <a:buNone/>
            </a:pPr>
            <a:r>
              <a:rPr lang="en-GB" sz="1600" b="1" dirty="0" smtClean="0">
                <a:solidFill>
                  <a:srgbClr val="0070C0"/>
                </a:solidFill>
              </a:rPr>
              <a:t>Incentivise, support and empower</a:t>
            </a:r>
            <a:endParaRPr lang="en-GB" sz="1600" b="1" dirty="0">
              <a:solidFill>
                <a:srgbClr val="0070C0"/>
              </a:solidFill>
            </a:endParaRPr>
          </a:p>
          <a:p>
            <a:pPr lvl="0"/>
            <a:r>
              <a:rPr lang="en-GB" sz="1600" dirty="0" smtClean="0">
                <a:solidFill>
                  <a:srgbClr val="0070C0"/>
                </a:solidFill>
              </a:rPr>
              <a:t>Incentivise via National NHS schemes – </a:t>
            </a:r>
            <a:r>
              <a:rPr lang="en-GB" sz="1600" dirty="0" smtClean="0">
                <a:solidFill>
                  <a:srgbClr val="0070C0"/>
                </a:solidFill>
              </a:rPr>
              <a:t>Quality </a:t>
            </a:r>
            <a:r>
              <a:rPr lang="en-GB" sz="1600" dirty="0" smtClean="0">
                <a:solidFill>
                  <a:srgbClr val="0070C0"/>
                </a:solidFill>
              </a:rPr>
              <a:t>Premium &amp; CQUIN</a:t>
            </a:r>
          </a:p>
          <a:p>
            <a:pPr lvl="0"/>
            <a:r>
              <a:rPr lang="en-GB" sz="1600" dirty="0" smtClean="0">
                <a:solidFill>
                  <a:srgbClr val="0070C0"/>
                </a:solidFill>
              </a:rPr>
              <a:t>National workshops to engage, catalyse rapid action &amp; share learning</a:t>
            </a:r>
          </a:p>
          <a:p>
            <a:pPr lvl="0"/>
            <a:r>
              <a:rPr lang="en-GB" sz="1600" dirty="0" smtClean="0">
                <a:solidFill>
                  <a:srgbClr val="0070C0"/>
                </a:solidFill>
              </a:rPr>
              <a:t>Innovative use of primary care prescribing data – do it once</a:t>
            </a:r>
          </a:p>
          <a:p>
            <a:pPr lvl="0"/>
            <a:r>
              <a:rPr lang="en-GB" sz="1600" dirty="0" err="1" smtClean="0">
                <a:solidFill>
                  <a:srgbClr val="0070C0"/>
                </a:solidFill>
              </a:rPr>
              <a:t>PrescQIPP</a:t>
            </a:r>
            <a:r>
              <a:rPr lang="en-GB" sz="1600" dirty="0" smtClean="0">
                <a:solidFill>
                  <a:srgbClr val="0070C0"/>
                </a:solidFill>
              </a:rPr>
              <a:t> Antimicrobial Stewardship Hub collaboration – go with the footfall</a:t>
            </a:r>
          </a:p>
          <a:p>
            <a:pPr lvl="0"/>
            <a:r>
              <a:rPr lang="en-GB" sz="1600" dirty="0" smtClean="0">
                <a:solidFill>
                  <a:srgbClr val="0070C0"/>
                </a:solidFill>
              </a:rPr>
              <a:t>HEE </a:t>
            </a:r>
            <a:r>
              <a:rPr lang="en-GB" sz="1600" dirty="0" smtClean="0">
                <a:solidFill>
                  <a:srgbClr val="0070C0"/>
                </a:solidFill>
              </a:rPr>
              <a:t>developed </a:t>
            </a:r>
            <a:r>
              <a:rPr lang="en-GB" sz="1600" dirty="0" smtClean="0">
                <a:solidFill>
                  <a:srgbClr val="0070C0"/>
                </a:solidFill>
              </a:rPr>
              <a:t>educational </a:t>
            </a:r>
            <a:r>
              <a:rPr lang="en-GB" sz="1600" dirty="0" smtClean="0">
                <a:solidFill>
                  <a:srgbClr val="0070C0"/>
                </a:solidFill>
              </a:rPr>
              <a:t>resources AMR and sepsis</a:t>
            </a:r>
            <a:endParaRPr lang="en-GB" sz="1600" dirty="0" smtClean="0">
              <a:solidFill>
                <a:srgbClr val="0070C0"/>
              </a:solidFill>
            </a:endParaRPr>
          </a:p>
          <a:p>
            <a:pPr lvl="0"/>
            <a:endParaRPr lang="en-GB" sz="2000" dirty="0" smtClean="0">
              <a:solidFill>
                <a:srgbClr val="0070C0"/>
              </a:solidFill>
            </a:endParaRPr>
          </a:p>
          <a:p>
            <a:pPr lvl="0"/>
            <a:endParaRPr lang="en-GB" sz="2000" dirty="0">
              <a:solidFill>
                <a:srgbClr val="0070C0"/>
              </a:solidFill>
            </a:endParaRPr>
          </a:p>
          <a:p>
            <a:endParaRPr lang="en-GB" sz="2000" dirty="0" smtClean="0">
              <a:solidFill>
                <a:srgbClr val="0070C0"/>
              </a:solidFill>
            </a:endParaRPr>
          </a:p>
          <a:p>
            <a:endParaRPr lang="en-GB" sz="2000" dirty="0">
              <a:solidFill>
                <a:schemeClr val="tx2"/>
              </a:solidFill>
            </a:endParaRPr>
          </a:p>
        </p:txBody>
      </p:sp>
    </p:spTree>
    <p:extLst>
      <p:ext uri="{BB962C8B-B14F-4D97-AF65-F5344CB8AC3E}">
        <p14:creationId xmlns:p14="http://schemas.microsoft.com/office/powerpoint/2010/main" val="1212207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366960">
            <a:off x="495300" y="1377950"/>
            <a:ext cx="2598738" cy="32083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098840">
            <a:off x="5300663" y="1397000"/>
            <a:ext cx="3309937" cy="3843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0538" y="3151188"/>
            <a:ext cx="2536825" cy="362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7713" y="1684338"/>
            <a:ext cx="4562475" cy="42910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2166" name="Title 1"/>
          <p:cNvSpPr>
            <a:spLocks noGrp="1"/>
          </p:cNvSpPr>
          <p:nvPr>
            <p:ph type="title"/>
          </p:nvPr>
        </p:nvSpPr>
        <p:spPr>
          <a:xfrm>
            <a:off x="1794669" y="201984"/>
            <a:ext cx="5813514" cy="668337"/>
          </a:xfrm>
        </p:spPr>
        <p:txBody>
          <a:bodyPr/>
          <a:lstStyle/>
          <a:p>
            <a:r>
              <a:rPr lang="en-GB" altLang="en-US" sz="3200" dirty="0">
                <a:solidFill>
                  <a:schemeClr val="tx2"/>
                </a:solidFill>
              </a:rPr>
              <a:t>Antimicrobial </a:t>
            </a:r>
            <a:r>
              <a:rPr lang="en-GB" altLang="en-US" sz="3200" dirty="0" smtClean="0">
                <a:solidFill>
                  <a:schemeClr val="tx2"/>
                </a:solidFill>
              </a:rPr>
              <a:t>Stewardship Documents</a:t>
            </a:r>
            <a:endParaRPr lang="en-GB" altLang="en-US" sz="3200" dirty="0">
              <a:solidFill>
                <a:schemeClr val="tx2"/>
              </a:solidFill>
            </a:endParaRPr>
          </a:p>
        </p:txBody>
      </p:sp>
      <p:pic>
        <p:nvPicPr>
          <p:cNvPr id="1331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488" y="2943225"/>
            <a:ext cx="2686050" cy="38957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332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97525" y="2921000"/>
            <a:ext cx="3268663" cy="38560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792934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9478" y="330923"/>
            <a:ext cx="5603935" cy="562000"/>
          </a:xfrm>
        </p:spPr>
        <p:txBody>
          <a:bodyPr/>
          <a:lstStyle/>
          <a:p>
            <a:r>
              <a:rPr lang="en-GB" sz="2400" b="1" dirty="0" smtClean="0">
                <a:solidFill>
                  <a:srgbClr val="A00054"/>
                </a:solidFill>
              </a:rPr>
              <a:t>HEE AMR learning materials</a:t>
            </a:r>
            <a:endParaRPr lang="en-GB" sz="2400" b="1" dirty="0">
              <a:solidFill>
                <a:srgbClr val="A00054"/>
              </a:solidFill>
            </a:endParaRPr>
          </a:p>
        </p:txBody>
      </p:sp>
      <p:pic>
        <p:nvPicPr>
          <p:cNvPr id="2050" name="Picture 2"/>
          <p:cNvPicPr>
            <a:picLocks noChangeAspect="1" noChangeArrowheads="1"/>
          </p:cNvPicPr>
          <p:nvPr/>
        </p:nvPicPr>
        <p:blipFill>
          <a:blip r:embed="rId3"/>
          <a:srcRect/>
          <a:stretch>
            <a:fillRect/>
          </a:stretch>
        </p:blipFill>
        <p:spPr bwMode="auto">
          <a:xfrm>
            <a:off x="204502" y="1025085"/>
            <a:ext cx="4767563" cy="4789127"/>
          </a:xfrm>
          <a:prstGeom prst="rect">
            <a:avLst/>
          </a:prstGeom>
          <a:noFill/>
          <a:ln w="9525">
            <a:noFill/>
            <a:miter lim="800000"/>
            <a:headEnd/>
            <a:tailEnd/>
          </a:ln>
        </p:spPr>
      </p:pic>
      <p:sp>
        <p:nvSpPr>
          <p:cNvPr id="6" name="TextBox 5"/>
          <p:cNvSpPr txBox="1"/>
          <p:nvPr/>
        </p:nvSpPr>
        <p:spPr>
          <a:xfrm>
            <a:off x="-141335" y="5814204"/>
            <a:ext cx="5184576" cy="338554"/>
          </a:xfrm>
          <a:prstGeom prst="rect">
            <a:avLst/>
          </a:prstGeom>
          <a:noFill/>
        </p:spPr>
        <p:txBody>
          <a:bodyPr wrap="square" rtlCol="0">
            <a:spAutoFit/>
          </a:bodyPr>
          <a:lstStyle/>
          <a:p>
            <a:pPr algn="ctr" defTabSz="457200"/>
            <a:r>
              <a:rPr lang="en-GB" sz="1200" dirty="0">
                <a:solidFill>
                  <a:prstClr val="black"/>
                </a:solidFill>
                <a:hlinkClick r:id="rId4"/>
              </a:rPr>
              <a:t>http://www.e-lfh.org.uk/programmes/antimicrobial-resistance</a:t>
            </a:r>
            <a:r>
              <a:rPr lang="en-GB" sz="1600" dirty="0">
                <a:solidFill>
                  <a:prstClr val="black"/>
                </a:solidFill>
                <a:hlinkClick r:id="rId4"/>
              </a:rPr>
              <a:t>/</a:t>
            </a:r>
            <a:r>
              <a:rPr lang="en-GB" sz="1600" dirty="0">
                <a:solidFill>
                  <a:prstClr val="black"/>
                </a:solidFill>
              </a:rPr>
              <a:t> </a:t>
            </a:r>
          </a:p>
        </p:txBody>
      </p:sp>
      <p:sp>
        <p:nvSpPr>
          <p:cNvPr id="5" name="Footer Placeholder 16"/>
          <p:cNvSpPr txBox="1">
            <a:spLocks/>
          </p:cNvSpPr>
          <p:nvPr/>
        </p:nvSpPr>
        <p:spPr>
          <a:xfrm>
            <a:off x="204500" y="6405936"/>
            <a:ext cx="4003059"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300" b="1" dirty="0">
                <a:solidFill>
                  <a:prstClr val="black"/>
                </a:solidFill>
              </a:rPr>
              <a:t>@</a:t>
            </a:r>
            <a:r>
              <a:rPr lang="en-GB" sz="1300" b="1" dirty="0" err="1">
                <a:solidFill>
                  <a:prstClr val="black"/>
                </a:solidFill>
              </a:rPr>
              <a:t>NHS_HealthEdEng</a:t>
            </a:r>
            <a:r>
              <a:rPr lang="en-GB" sz="1300" b="1" dirty="0">
                <a:solidFill>
                  <a:prstClr val="black"/>
                </a:solidFill>
              </a:rPr>
              <a:t>      #</a:t>
            </a:r>
            <a:r>
              <a:rPr lang="en-GB" sz="1300" b="1" dirty="0" err="1">
                <a:solidFill>
                  <a:prstClr val="black"/>
                </a:solidFill>
              </a:rPr>
              <a:t>antimicrobialresistance</a:t>
            </a:r>
            <a:r>
              <a:rPr lang="en-GB" sz="1300" b="1" dirty="0">
                <a:solidFill>
                  <a:prstClr val="black"/>
                </a:solidFill>
              </a:rPr>
              <a:t>       #AMR</a:t>
            </a:r>
          </a:p>
        </p:txBody>
      </p:sp>
      <p:pic>
        <p:nvPicPr>
          <p:cNvPr id="7" name="Picture 3" descr="C:\Users\mohamed.sadak\AppData\Local\Microsoft\Windows\Temporary Internet Files\Content.Outlook\B1CL9PV6\Image-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17873" y="1114693"/>
            <a:ext cx="3498614" cy="22615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6"/>
          <a:srcRect/>
          <a:stretch>
            <a:fillRect/>
          </a:stretch>
        </p:blipFill>
        <p:spPr bwMode="auto">
          <a:xfrm>
            <a:off x="5330317" y="3490547"/>
            <a:ext cx="3433421" cy="2662212"/>
          </a:xfrm>
          <a:prstGeom prst="rect">
            <a:avLst/>
          </a:prstGeom>
          <a:noFill/>
          <a:ln w="9525">
            <a:noFill/>
            <a:miter lim="800000"/>
            <a:headEnd/>
            <a:tailEnd/>
          </a:ln>
        </p:spPr>
      </p:pic>
      <p:sp>
        <p:nvSpPr>
          <p:cNvPr id="2" name="TextBox 1"/>
          <p:cNvSpPr txBox="1"/>
          <p:nvPr/>
        </p:nvSpPr>
        <p:spPr>
          <a:xfrm>
            <a:off x="3948109" y="6384690"/>
            <a:ext cx="3119072" cy="307777"/>
          </a:xfrm>
          <a:prstGeom prst="rect">
            <a:avLst/>
          </a:prstGeom>
          <a:noFill/>
        </p:spPr>
        <p:txBody>
          <a:bodyPr wrap="square" rtlCol="0">
            <a:spAutoFit/>
          </a:bodyPr>
          <a:lstStyle/>
          <a:p>
            <a:r>
              <a:rPr lang="en-GB" sz="1400" dirty="0">
                <a:solidFill>
                  <a:prstClr val="black"/>
                </a:solidFill>
                <a:hlinkClick r:id="rId7"/>
              </a:rPr>
              <a:t>m</a:t>
            </a:r>
            <a:r>
              <a:rPr lang="en-GB" sz="1400" dirty="0" smtClean="0">
                <a:solidFill>
                  <a:prstClr val="black"/>
                </a:solidFill>
                <a:hlinkClick r:id="rId7"/>
              </a:rPr>
              <a:t>ohamed.sadak@hee.nhs.uk</a:t>
            </a:r>
            <a:r>
              <a:rPr lang="en-GB" sz="1400" dirty="0" smtClean="0">
                <a:solidFill>
                  <a:prstClr val="black"/>
                </a:solidFill>
              </a:rPr>
              <a:t> </a:t>
            </a:r>
            <a:endParaRPr lang="en-GB" sz="1400" dirty="0">
              <a:solidFill>
                <a:prstClr val="black"/>
              </a:solidFill>
            </a:endParaRPr>
          </a:p>
        </p:txBody>
      </p:sp>
    </p:spTree>
    <p:extLst>
      <p:ext uri="{BB962C8B-B14F-4D97-AF65-F5344CB8AC3E}">
        <p14:creationId xmlns:p14="http://schemas.microsoft.com/office/powerpoint/2010/main" val="16442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02" y="548680"/>
            <a:ext cx="6745602" cy="1800200"/>
          </a:xfrm>
        </p:spPr>
        <p:txBody>
          <a:bodyPr/>
          <a:lstStyle/>
          <a:p>
            <a:pPr algn="l"/>
            <a:r>
              <a:rPr lang="en-GB" sz="2400" b="1" dirty="0" err="1" smtClean="0">
                <a:solidFill>
                  <a:srgbClr val="0072C6"/>
                </a:solidFill>
                <a:latin typeface="Arial"/>
              </a:rPr>
              <a:t>PrescQIPP</a:t>
            </a:r>
            <a:r>
              <a:rPr lang="en-GB" sz="2400" b="1" dirty="0" smtClean="0">
                <a:solidFill>
                  <a:srgbClr val="0072C6"/>
                </a:solidFill>
                <a:latin typeface="Arial"/>
              </a:rPr>
              <a:t> AMS Hub </a:t>
            </a:r>
            <a:r>
              <a:rPr lang="en-GB" sz="2400" dirty="0" smtClean="0">
                <a:solidFill>
                  <a:srgbClr val="0072C6"/>
                </a:solidFill>
                <a:latin typeface="Arial"/>
              </a:rPr>
              <a:t>established June 2015 to support CCGs deliver antimicrobial stewardship at pace &amp; free to access</a:t>
            </a:r>
            <a:br>
              <a:rPr lang="en-GB" sz="2400" dirty="0" smtClean="0">
                <a:solidFill>
                  <a:srgbClr val="0072C6"/>
                </a:solidFill>
                <a:latin typeface="Arial"/>
              </a:rPr>
            </a:br>
            <a:r>
              <a:rPr lang="en-GB" sz="2000" dirty="0">
                <a:solidFill>
                  <a:srgbClr val="0072C6"/>
                </a:solidFill>
                <a:latin typeface="Arial"/>
              </a:rPr>
              <a:t>L</a:t>
            </a:r>
            <a:r>
              <a:rPr lang="en-GB" sz="2000" dirty="0" smtClean="0">
                <a:solidFill>
                  <a:srgbClr val="0072C6"/>
                </a:solidFill>
                <a:latin typeface="Arial"/>
              </a:rPr>
              <a:t>inks to key resources &amp; provides data formatted to support local implementation</a:t>
            </a:r>
            <a:endParaRPr lang="en-GB" sz="2000" dirty="0"/>
          </a:p>
        </p:txBody>
      </p:sp>
      <p:pic>
        <p:nvPicPr>
          <p:cNvPr id="7170"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730" t="3990" b="9548"/>
          <a:stretch/>
        </p:blipFill>
        <p:spPr bwMode="auto">
          <a:xfrm>
            <a:off x="539552" y="2708920"/>
            <a:ext cx="7890752" cy="3903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34380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43" y="332656"/>
            <a:ext cx="4186765" cy="1152127"/>
          </a:xfrm>
        </p:spPr>
        <p:txBody>
          <a:bodyPr>
            <a:normAutofit fontScale="90000"/>
          </a:bodyPr>
          <a:lstStyle/>
          <a:p>
            <a:pPr algn="l"/>
            <a:r>
              <a:rPr lang="en-GB" sz="2000" b="1" dirty="0" smtClean="0">
                <a:solidFill>
                  <a:srgbClr val="0072C6"/>
                </a:solidFill>
                <a:latin typeface="Arial (Headings)"/>
              </a:rPr>
              <a:t>NHS England Antibiotic Quality Premium dashboard established March 2015 supports assurance reporting</a:t>
            </a:r>
            <a:endParaRPr lang="en-GB" sz="2000" b="1" dirty="0">
              <a:latin typeface="Arial (Headings)"/>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24" y="1916832"/>
            <a:ext cx="6876702" cy="4439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2193" t="13064" r="13747" b="12396"/>
          <a:stretch/>
        </p:blipFill>
        <p:spPr bwMode="auto">
          <a:xfrm>
            <a:off x="4762273" y="350497"/>
            <a:ext cx="4223703" cy="3278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790" t="12185" r="13592" b="11680"/>
          <a:stretch/>
        </p:blipFill>
        <p:spPr bwMode="auto">
          <a:xfrm>
            <a:off x="4842790" y="3625109"/>
            <a:ext cx="3960440" cy="3089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45377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7DADF28-5588-485E-81E7-6B9A2B6E3B3C}" type="slidenum">
              <a:rPr lang="en-GB" smtClean="0"/>
              <a:pPr/>
              <a:t>15</a:t>
            </a:fld>
            <a:endParaRPr lang="en-GB" dirty="0"/>
          </a:p>
        </p:txBody>
      </p:sp>
      <p:pic>
        <p:nvPicPr>
          <p:cNvPr id="7170" name="Picture 2" descr="C:\Users\elizabethbe\Downloads\Maps to show CCG quintiles and banding (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260649"/>
            <a:ext cx="8124875" cy="6473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271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272808" cy="1152128"/>
          </a:xfrm>
        </p:spPr>
        <p:txBody>
          <a:bodyPr/>
          <a:lstStyle/>
          <a:p>
            <a:pPr algn="l"/>
            <a:r>
              <a:rPr lang="en-GB" sz="1800" b="0" dirty="0" smtClean="0">
                <a:solidFill>
                  <a:srgbClr val="0070C0"/>
                </a:solidFill>
              </a:rPr>
              <a:t>Bath and North East Somerset GP practices continue to prescribe a greater proportion of broad spectrum antibiotics when compared to all GP practices in England and the CCG is working to improve appropriate use of antibiotics</a:t>
            </a:r>
            <a:endParaRPr lang="en-GB" sz="1800" b="0" dirty="0">
              <a:solidFill>
                <a:srgbClr val="0070C0"/>
              </a:solidFill>
            </a:endParaRPr>
          </a:p>
        </p:txBody>
      </p:sp>
      <p:graphicFrame>
        <p:nvGraphicFramePr>
          <p:cNvPr id="4" name="Content Placeholder 3">
            <a:extLst>
              <a:ext uri="{FF2B5EF4-FFF2-40B4-BE49-F238E27FC236}">
                <a16:creationId xmlns="" xmlns:xdr="http://schemas.openxmlformats.org/drawingml/2006/spreadsheetDrawing" xmlns:a16="http://schemas.microsoft.com/office/drawing/2014/main" xmlns:lc="http://schemas.openxmlformats.org/drawingml/2006/lockedCanvas" id="{00000000-0008-0000-0100-000002000000}"/>
              </a:ext>
            </a:extLst>
          </p:cNvPr>
          <p:cNvGraphicFramePr>
            <a:graphicFrameLocks noGrp="1"/>
          </p:cNvGraphicFramePr>
          <p:nvPr>
            <p:ph idx="1"/>
            <p:extLst>
              <p:ext uri="{D42A27DB-BD31-4B8C-83A1-F6EECF244321}">
                <p14:modId xmlns:p14="http://schemas.microsoft.com/office/powerpoint/2010/main" val="4099444815"/>
              </p:ext>
            </p:extLst>
          </p:nvPr>
        </p:nvGraphicFramePr>
        <p:xfrm>
          <a:off x="395536" y="1700808"/>
          <a:ext cx="8394700" cy="4794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953577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32473"/>
            <a:ext cx="8028000" cy="648072"/>
          </a:xfrm>
        </p:spPr>
        <p:txBody>
          <a:bodyPr/>
          <a:lstStyle/>
          <a:p>
            <a:r>
              <a:rPr lang="en-GB" dirty="0" smtClean="0"/>
              <a:t>TARGET: patient information leaflet</a:t>
            </a:r>
            <a:endParaRPr lang="en-GB" dirty="0"/>
          </a:p>
        </p:txBody>
      </p:sp>
      <p:sp>
        <p:nvSpPr>
          <p:cNvPr id="4" name="Slide Number Placeholder 3"/>
          <p:cNvSpPr>
            <a:spLocks noGrp="1"/>
          </p:cNvSpPr>
          <p:nvPr>
            <p:ph type="sldNum" sz="quarter" idx="10"/>
          </p:nvPr>
        </p:nvSpPr>
        <p:spPr/>
        <p:txBody>
          <a:bodyPr/>
          <a:lstStyle/>
          <a:p>
            <a:pPr marL="531813">
              <a:defRPr/>
            </a:pPr>
            <a:r>
              <a:rPr lang="en-US" dirty="0" smtClean="0">
                <a:solidFill>
                  <a:prstClr val="white"/>
                </a:solidFill>
              </a:rPr>
              <a:t>  </a:t>
            </a:r>
            <a:fld id="{2565FA6D-D4C8-4C4C-AC4B-3269734D34D8}" type="slidenum">
              <a:rPr lang="en-US" smtClean="0">
                <a:solidFill>
                  <a:prstClr val="white"/>
                </a:solidFill>
              </a:rPr>
              <a:pPr marL="531813">
                <a:defRPr/>
              </a:pPr>
              <a:t>17</a:t>
            </a:fld>
            <a:endParaRPr lang="en-US" dirty="0">
              <a:solidFill>
                <a:prstClr val="white"/>
              </a:solidFill>
            </a:endParaRPr>
          </a:p>
        </p:txBody>
      </p:sp>
      <p:sp>
        <p:nvSpPr>
          <p:cNvPr id="5" name="Footer Placeholder 4"/>
          <p:cNvSpPr>
            <a:spLocks noGrp="1"/>
          </p:cNvSpPr>
          <p:nvPr>
            <p:ph type="ftr" sz="quarter" idx="11"/>
          </p:nvPr>
        </p:nvSpPr>
        <p:spPr/>
        <p:txBody>
          <a:bodyPr/>
          <a:lstStyle/>
          <a:p>
            <a:pPr>
              <a:defRPr/>
            </a:pPr>
            <a:r>
              <a:rPr lang="en-GB" smtClean="0">
                <a:solidFill>
                  <a:prstClr val="white"/>
                </a:solidFill>
              </a:rPr>
              <a:t>Antimicrobial Stewardship Tools 	NHSI_PHE #AMSWorkshop 	 Dr Diane Ashiru-Oredope</a:t>
            </a:r>
            <a:endParaRPr lang="en-US" dirty="0">
              <a:solidFill>
                <a:prstClr val="white"/>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467" y="1394265"/>
            <a:ext cx="8144197" cy="4298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38598" y="5718689"/>
            <a:ext cx="8542723" cy="400110"/>
          </a:xfrm>
          <a:prstGeom prst="rect">
            <a:avLst/>
          </a:prstGeom>
          <a:noFill/>
        </p:spPr>
        <p:txBody>
          <a:bodyPr wrap="none" rtlCol="0">
            <a:spAutoFit/>
          </a:bodyPr>
          <a:lstStyle/>
          <a:p>
            <a:pPr fontAlgn="base">
              <a:spcBef>
                <a:spcPct val="0"/>
              </a:spcBef>
              <a:spcAft>
                <a:spcPct val="0"/>
              </a:spcAft>
            </a:pPr>
            <a:r>
              <a:rPr lang="en-GB" sz="2000" b="1" dirty="0">
                <a:solidFill>
                  <a:srgbClr val="C00000"/>
                </a:solidFill>
                <a:ea typeface="ヒラギノ角ゴ Pro W3" pitchFamily="84" charset="-128"/>
              </a:rPr>
              <a:t>Adapted version now available for community pharmacists and OOH</a:t>
            </a:r>
          </a:p>
        </p:txBody>
      </p:sp>
    </p:spTree>
    <p:extLst>
      <p:ext uri="{BB962C8B-B14F-4D97-AF65-F5344CB8AC3E}">
        <p14:creationId xmlns:p14="http://schemas.microsoft.com/office/powerpoint/2010/main" val="2843913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890" y="332656"/>
            <a:ext cx="6544091" cy="864096"/>
          </a:xfrm>
        </p:spPr>
        <p:txBody>
          <a:bodyPr>
            <a:noAutofit/>
          </a:bodyPr>
          <a:lstStyle/>
          <a:p>
            <a:pPr algn="l"/>
            <a:r>
              <a:rPr lang="en-GB" sz="2200" dirty="0" smtClean="0">
                <a:solidFill>
                  <a:srgbClr val="0070C0"/>
                </a:solidFill>
              </a:rPr>
              <a:t>Need to maximise GP e-health record functionality to improve intervention use and coding</a:t>
            </a:r>
            <a:endParaRPr lang="en-GB" sz="2200" dirty="0">
              <a:solidFill>
                <a:srgbClr val="0070C0"/>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51520" y="1340768"/>
            <a:ext cx="5523305" cy="3197225"/>
          </a:xfrm>
          <a:prstGeom prst="rect">
            <a:avLst/>
          </a:prstGeom>
        </p:spPr>
      </p:pic>
      <p:pic>
        <p:nvPicPr>
          <p:cNvPr id="133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749" r="25204"/>
          <a:stretch/>
        </p:blipFill>
        <p:spPr bwMode="auto">
          <a:xfrm>
            <a:off x="251519" y="4725144"/>
            <a:ext cx="6900675"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8825" t="21794" r="30195" b="9537"/>
          <a:stretch/>
        </p:blipFill>
        <p:spPr bwMode="auto">
          <a:xfrm>
            <a:off x="5844080" y="1340768"/>
            <a:ext cx="3065424" cy="2887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11936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282155"/>
          </a:xfrm>
        </p:spPr>
        <p:txBody>
          <a:bodyPr>
            <a:normAutofit fontScale="90000"/>
          </a:bodyPr>
          <a:lstStyle/>
          <a:p>
            <a:r>
              <a:rPr lang="en-GB" sz="3100" dirty="0" smtClean="0"/>
              <a:t/>
            </a:r>
            <a:br>
              <a:rPr lang="en-GB" sz="3100" dirty="0" smtClean="0"/>
            </a:br>
            <a:r>
              <a:rPr lang="en-GB" sz="3100" dirty="0" smtClean="0"/>
              <a:t/>
            </a:r>
            <a:br>
              <a:rPr lang="en-GB" sz="3100" dirty="0" smtClean="0"/>
            </a:br>
            <a:r>
              <a:rPr lang="en-GB" sz="3100" dirty="0"/>
              <a:t/>
            </a:r>
            <a:br>
              <a:rPr lang="en-GB" sz="3100" dirty="0"/>
            </a:br>
            <a:r>
              <a:rPr lang="en-GB" sz="2200" dirty="0" smtClean="0"/>
              <a:t>Primary care clinician antibiotic prescribing decisions in consultations for children with RTIs: a qualitative interview study</a:t>
            </a:r>
            <a:br>
              <a:rPr lang="en-GB" sz="2200" dirty="0" smtClean="0"/>
            </a:br>
            <a:r>
              <a:rPr lang="en-GB" sz="2000" i="1" dirty="0" smtClean="0"/>
              <a:t>Prognostic uncertainty remains an important driver of HCPs’ antibiotic prescribing</a:t>
            </a:r>
            <a:r>
              <a:rPr lang="en-GB" sz="2200" dirty="0" smtClean="0"/>
              <a:t/>
            </a:r>
            <a:br>
              <a:rPr lang="en-GB" sz="2200" dirty="0" smtClean="0"/>
            </a:br>
            <a:r>
              <a:rPr lang="en-GB" dirty="0" smtClean="0"/>
              <a:t/>
            </a:r>
            <a:br>
              <a:rPr lang="en-GB" dirty="0" smtClean="0"/>
            </a:br>
            <a:endParaRPr lang="en-GB" dirty="0"/>
          </a:p>
        </p:txBody>
      </p:sp>
      <p:pic>
        <p:nvPicPr>
          <p:cNvPr id="1026" name="Picture 2" descr="C:\Users\elizabethbe\Pictures\Bristolthumbnail-for-video-1195x612.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13253" y="1556799"/>
            <a:ext cx="4821985" cy="24695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 t="13377" r="57757" b="13756"/>
          <a:stretch/>
        </p:blipFill>
        <p:spPr bwMode="auto">
          <a:xfrm>
            <a:off x="413261" y="4149087"/>
            <a:ext cx="3539447" cy="2126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8835" r="74649" b="71084"/>
          <a:stretch/>
        </p:blipFill>
        <p:spPr bwMode="auto">
          <a:xfrm>
            <a:off x="4211962" y="5589269"/>
            <a:ext cx="1152128" cy="360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112717651"/>
              </p:ext>
            </p:extLst>
          </p:nvPr>
        </p:nvGraphicFramePr>
        <p:xfrm>
          <a:off x="5652141" y="1952836"/>
          <a:ext cx="3165679" cy="4392488"/>
        </p:xfrm>
        <a:graphic>
          <a:graphicData uri="http://schemas.openxmlformats.org/presentationml/2006/ole">
            <mc:AlternateContent xmlns:mc="http://schemas.openxmlformats.org/markup-compatibility/2006">
              <mc:Choice xmlns:v="urn:schemas-microsoft-com:vml" Requires="v">
                <p:oleObj spid="_x0000_s3108" name="Acrobat Document" r:id="rId7" imgW="8581983" imgH="11906083" progId="AcroExch.Document.11">
                  <p:embed/>
                </p:oleObj>
              </mc:Choice>
              <mc:Fallback>
                <p:oleObj name="Acrobat Document" r:id="rId7" imgW="8581983" imgH="11906083" progId="AcroExch.Document.11">
                  <p:embed/>
                  <p:pic>
                    <p:nvPicPr>
                      <p:cNvPr id="0" name=""/>
                      <p:cNvPicPr/>
                      <p:nvPr/>
                    </p:nvPicPr>
                    <p:blipFill>
                      <a:blip r:embed="rId8"/>
                      <a:stretch>
                        <a:fillRect/>
                      </a:stretch>
                    </p:blipFill>
                    <p:spPr>
                      <a:xfrm>
                        <a:off x="5652141" y="1952836"/>
                        <a:ext cx="3165679" cy="4392488"/>
                      </a:xfrm>
                      <a:prstGeom prst="rect">
                        <a:avLst/>
                      </a:prstGeom>
                    </p:spPr>
                  </p:pic>
                </p:oleObj>
              </mc:Fallback>
            </mc:AlternateContent>
          </a:graphicData>
        </a:graphic>
      </p:graphicFrame>
    </p:spTree>
    <p:extLst>
      <p:ext uri="{BB962C8B-B14F-4D97-AF65-F5344CB8AC3E}">
        <p14:creationId xmlns:p14="http://schemas.microsoft.com/office/powerpoint/2010/main" val="1703781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7394" y="476672"/>
            <a:ext cx="7640318" cy="648072"/>
          </a:xfrm>
        </p:spPr>
        <p:txBody>
          <a:bodyPr>
            <a:normAutofit fontScale="90000"/>
          </a:bodyPr>
          <a:lstStyle/>
          <a:p>
            <a:r>
              <a:rPr lang="en-GB" dirty="0" smtClean="0"/>
              <a:t>UK </a:t>
            </a:r>
            <a:r>
              <a:rPr lang="en-GB" dirty="0"/>
              <a:t>5-year AMR </a:t>
            </a:r>
            <a:r>
              <a:rPr lang="en-GB" dirty="0" smtClean="0"/>
              <a:t>Strategy 2013-18: </a:t>
            </a:r>
            <a:r>
              <a:rPr lang="en-GB" dirty="0"/>
              <a:t/>
            </a:r>
            <a:br>
              <a:rPr lang="en-GB" dirty="0"/>
            </a:br>
            <a:r>
              <a:rPr lang="en-GB" dirty="0"/>
              <a:t>Seven </a:t>
            </a:r>
            <a:r>
              <a:rPr lang="en-GB" dirty="0" smtClean="0"/>
              <a:t>key </a:t>
            </a:r>
            <a:r>
              <a:rPr lang="en-GB" dirty="0"/>
              <a:t>areas for action</a:t>
            </a:r>
          </a:p>
        </p:txBody>
      </p:sp>
      <p:sp>
        <p:nvSpPr>
          <p:cNvPr id="6" name="Rectangle 5"/>
          <p:cNvSpPr/>
          <p:nvPr/>
        </p:nvSpPr>
        <p:spPr>
          <a:xfrm>
            <a:off x="539554" y="2876221"/>
            <a:ext cx="182784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2400" dirty="0">
                <a:solidFill>
                  <a:prstClr val="white"/>
                </a:solidFill>
              </a:rPr>
              <a:t>PHE</a:t>
            </a:r>
          </a:p>
          <a:p>
            <a:pPr algn="ctr" fontAlgn="base">
              <a:spcBef>
                <a:spcPct val="0"/>
              </a:spcBef>
              <a:spcAft>
                <a:spcPct val="0"/>
              </a:spcAft>
            </a:pPr>
            <a:r>
              <a:rPr lang="en-GB" sz="2000" dirty="0">
                <a:solidFill>
                  <a:prstClr val="white"/>
                </a:solidFill>
              </a:rPr>
              <a:t>Human health </a:t>
            </a:r>
          </a:p>
        </p:txBody>
      </p:sp>
      <p:sp>
        <p:nvSpPr>
          <p:cNvPr id="7" name="Rectangle 6"/>
          <p:cNvSpPr/>
          <p:nvPr/>
        </p:nvSpPr>
        <p:spPr>
          <a:xfrm>
            <a:off x="251520" y="1772816"/>
            <a:ext cx="864096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2400" dirty="0">
                <a:solidFill>
                  <a:prstClr val="white"/>
                </a:solidFill>
              </a:rPr>
              <a:t>DH – High Level Steering Group  </a:t>
            </a:r>
          </a:p>
        </p:txBody>
      </p:sp>
      <p:sp>
        <p:nvSpPr>
          <p:cNvPr id="8" name="Rectangle 7"/>
          <p:cNvSpPr/>
          <p:nvPr/>
        </p:nvSpPr>
        <p:spPr>
          <a:xfrm>
            <a:off x="3275867" y="2883119"/>
            <a:ext cx="178385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2400" dirty="0" err="1">
                <a:solidFill>
                  <a:prstClr val="white"/>
                </a:solidFill>
              </a:rPr>
              <a:t>Defra</a:t>
            </a:r>
            <a:endParaRPr lang="en-GB" sz="2400" dirty="0">
              <a:solidFill>
                <a:prstClr val="white"/>
              </a:solidFill>
            </a:endParaRPr>
          </a:p>
          <a:p>
            <a:pPr algn="ctr" fontAlgn="base">
              <a:spcBef>
                <a:spcPct val="0"/>
              </a:spcBef>
              <a:spcAft>
                <a:spcPct val="0"/>
              </a:spcAft>
            </a:pPr>
            <a:r>
              <a:rPr lang="en-GB" sz="2000" dirty="0">
                <a:solidFill>
                  <a:prstClr val="white"/>
                </a:solidFill>
              </a:rPr>
              <a:t>Animal health  </a:t>
            </a:r>
          </a:p>
        </p:txBody>
      </p:sp>
      <p:sp>
        <p:nvSpPr>
          <p:cNvPr id="9" name="Rectangle 8"/>
          <p:cNvSpPr/>
          <p:nvPr/>
        </p:nvSpPr>
        <p:spPr>
          <a:xfrm>
            <a:off x="6403214" y="2883119"/>
            <a:ext cx="172819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2400" dirty="0">
                <a:solidFill>
                  <a:prstClr val="white"/>
                </a:solidFill>
              </a:rPr>
              <a:t>DH </a:t>
            </a:r>
          </a:p>
        </p:txBody>
      </p:sp>
      <p:sp>
        <p:nvSpPr>
          <p:cNvPr id="10" name="TextBox 9"/>
          <p:cNvSpPr txBox="1"/>
          <p:nvPr/>
        </p:nvSpPr>
        <p:spPr>
          <a:xfrm>
            <a:off x="246903" y="4183382"/>
            <a:ext cx="4996194" cy="2031325"/>
          </a:xfrm>
          <a:prstGeom prst="rect">
            <a:avLst/>
          </a:prstGeom>
          <a:noFill/>
          <a:ln w="3175">
            <a:solidFill>
              <a:schemeClr val="tx1"/>
            </a:solidFill>
          </a:ln>
        </p:spPr>
        <p:txBody>
          <a:bodyPr wrap="square" rtlCol="0">
            <a:spAutoFit/>
          </a:bodyPr>
          <a:lstStyle/>
          <a:p>
            <a:pPr marL="285750" indent="-285750" fontAlgn="base">
              <a:spcBef>
                <a:spcPct val="0"/>
              </a:spcBef>
              <a:spcAft>
                <a:spcPct val="0"/>
              </a:spcAft>
              <a:buFont typeface="Arial" pitchFamily="34" charset="0"/>
              <a:buChar char="•"/>
            </a:pPr>
            <a:r>
              <a:rPr lang="en-GB" b="1" dirty="0">
                <a:solidFill>
                  <a:srgbClr val="FF0000"/>
                </a:solidFill>
                <a:ea typeface="ヒラギノ角ゴ Pro W3" pitchFamily="84" charset="-128"/>
              </a:rPr>
              <a:t>1) Better access to and use of surveillance </a:t>
            </a:r>
          </a:p>
          <a:p>
            <a:pPr marL="285750" indent="-285750" fontAlgn="base">
              <a:spcBef>
                <a:spcPct val="0"/>
              </a:spcBef>
              <a:spcAft>
                <a:spcPct val="0"/>
              </a:spcAft>
              <a:buFont typeface="Arial" pitchFamily="34" charset="0"/>
              <a:buChar char="•"/>
            </a:pPr>
            <a:r>
              <a:rPr lang="en-GB" b="1" dirty="0">
                <a:solidFill>
                  <a:srgbClr val="FF0000"/>
                </a:solidFill>
                <a:ea typeface="ヒラギノ角ゴ Pro W3" pitchFamily="84" charset="-128"/>
              </a:rPr>
              <a:t>2) Optimising prescribing practice</a:t>
            </a:r>
          </a:p>
          <a:p>
            <a:pPr marL="285750" indent="-285750" fontAlgn="base">
              <a:spcBef>
                <a:spcPct val="0"/>
              </a:spcBef>
              <a:spcAft>
                <a:spcPct val="0"/>
              </a:spcAft>
              <a:buFont typeface="Arial" pitchFamily="34" charset="0"/>
              <a:buChar char="•"/>
            </a:pPr>
            <a:r>
              <a:rPr lang="en-GB" b="1" dirty="0">
                <a:solidFill>
                  <a:srgbClr val="FF0000"/>
                </a:solidFill>
                <a:ea typeface="ヒラギノ角ゴ Pro W3" pitchFamily="84" charset="-128"/>
              </a:rPr>
              <a:t>3) Improving infection prevention and control</a:t>
            </a:r>
          </a:p>
          <a:p>
            <a:pPr marL="285750" indent="-285750" fontAlgn="base">
              <a:spcBef>
                <a:spcPct val="0"/>
              </a:spcBef>
              <a:spcAft>
                <a:spcPct val="0"/>
              </a:spcAft>
              <a:buFont typeface="Arial" pitchFamily="34" charset="0"/>
              <a:buChar char="•"/>
            </a:pPr>
            <a:r>
              <a:rPr lang="en-GB" b="1" dirty="0">
                <a:solidFill>
                  <a:srgbClr val="FF0000"/>
                </a:solidFill>
                <a:ea typeface="ヒラギノ角ゴ Pro W3" pitchFamily="84" charset="-128"/>
              </a:rPr>
              <a:t>4) Improving professional education,  training and public engagement data</a:t>
            </a:r>
          </a:p>
        </p:txBody>
      </p:sp>
      <p:sp>
        <p:nvSpPr>
          <p:cNvPr id="11" name="TextBox 10"/>
          <p:cNvSpPr txBox="1"/>
          <p:nvPr/>
        </p:nvSpPr>
        <p:spPr>
          <a:xfrm>
            <a:off x="5580112" y="4005094"/>
            <a:ext cx="3312368" cy="2585323"/>
          </a:xfrm>
          <a:prstGeom prst="rect">
            <a:avLst/>
          </a:prstGeom>
          <a:noFill/>
          <a:ln w="3175">
            <a:solidFill>
              <a:schemeClr val="tx1"/>
            </a:solidFill>
          </a:ln>
        </p:spPr>
        <p:txBody>
          <a:bodyPr wrap="square" rtlCol="0">
            <a:spAutoFit/>
          </a:bodyPr>
          <a:lstStyle/>
          <a:p>
            <a:pPr marL="285750" indent="-285750" fontAlgn="base">
              <a:spcBef>
                <a:spcPct val="0"/>
              </a:spcBef>
              <a:spcAft>
                <a:spcPct val="0"/>
              </a:spcAft>
              <a:buFont typeface="Arial" pitchFamily="34" charset="0"/>
              <a:buChar char="•"/>
            </a:pPr>
            <a:r>
              <a:rPr lang="en-GB" b="1" dirty="0">
                <a:solidFill>
                  <a:srgbClr val="00AE9E"/>
                </a:solidFill>
                <a:ea typeface="ヒラギノ角ゴ Pro W3" pitchFamily="84" charset="-128"/>
              </a:rPr>
              <a:t>5) Improving the evidence base through research</a:t>
            </a:r>
          </a:p>
          <a:p>
            <a:pPr marL="285750" indent="-285750" fontAlgn="base">
              <a:spcBef>
                <a:spcPct val="0"/>
              </a:spcBef>
              <a:spcAft>
                <a:spcPct val="0"/>
              </a:spcAft>
              <a:buFont typeface="Arial" pitchFamily="34" charset="0"/>
              <a:buChar char="•"/>
            </a:pPr>
            <a:r>
              <a:rPr lang="en-GB" b="1" dirty="0">
                <a:solidFill>
                  <a:srgbClr val="00AE9E"/>
                </a:solidFill>
                <a:ea typeface="ヒラギノ角ゴ Pro W3" pitchFamily="84" charset="-128"/>
              </a:rPr>
              <a:t>6) Developing new drugs, vaccines and other diagnostics and treatments</a:t>
            </a:r>
          </a:p>
          <a:p>
            <a:pPr marL="285750" indent="-285750" fontAlgn="base">
              <a:spcBef>
                <a:spcPct val="0"/>
              </a:spcBef>
              <a:spcAft>
                <a:spcPct val="0"/>
              </a:spcAft>
              <a:buFont typeface="Arial" pitchFamily="34" charset="0"/>
              <a:buChar char="•"/>
            </a:pPr>
            <a:r>
              <a:rPr lang="en-GB" b="1" dirty="0">
                <a:solidFill>
                  <a:srgbClr val="00AE9E"/>
                </a:solidFill>
                <a:ea typeface="ヒラギノ角ゴ Pro W3" pitchFamily="84" charset="-128"/>
              </a:rPr>
              <a:t>7) Strengthening UK and international collaboration</a:t>
            </a:r>
          </a:p>
        </p:txBody>
      </p:sp>
      <p:cxnSp>
        <p:nvCxnSpPr>
          <p:cNvPr id="13" name="Straight Connector 12"/>
          <p:cNvCxnSpPr>
            <a:endCxn id="6" idx="0"/>
          </p:cNvCxnSpPr>
          <p:nvPr/>
        </p:nvCxnSpPr>
        <p:spPr>
          <a:xfrm>
            <a:off x="1453473" y="2687236"/>
            <a:ext cx="0" cy="1890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8" idx="0"/>
          </p:cNvCxnSpPr>
          <p:nvPr/>
        </p:nvCxnSpPr>
        <p:spPr>
          <a:xfrm>
            <a:off x="4167806" y="2687237"/>
            <a:ext cx="1" cy="1959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6" idx="2"/>
          </p:cNvCxnSpPr>
          <p:nvPr/>
        </p:nvCxnSpPr>
        <p:spPr>
          <a:xfrm>
            <a:off x="1453473" y="3790628"/>
            <a:ext cx="0" cy="3927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8" idx="2"/>
          </p:cNvCxnSpPr>
          <p:nvPr/>
        </p:nvCxnSpPr>
        <p:spPr>
          <a:xfrm flipH="1">
            <a:off x="4167806" y="3797520"/>
            <a:ext cx="1" cy="38584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0"/>
          </p:cNvCxnSpPr>
          <p:nvPr/>
        </p:nvCxnSpPr>
        <p:spPr>
          <a:xfrm>
            <a:off x="7267310" y="2687237"/>
            <a:ext cx="0" cy="19590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9" idx="2"/>
          </p:cNvCxnSpPr>
          <p:nvPr/>
        </p:nvCxnSpPr>
        <p:spPr>
          <a:xfrm>
            <a:off x="7267310" y="3797521"/>
            <a:ext cx="0" cy="20754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3487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281936" y="1052739"/>
            <a:ext cx="3911194" cy="5202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32" y="908723"/>
            <a:ext cx="4005263" cy="534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95536" y="262417"/>
            <a:ext cx="7344816" cy="369332"/>
          </a:xfrm>
          <a:prstGeom prst="rect">
            <a:avLst/>
          </a:prstGeom>
        </p:spPr>
        <p:txBody>
          <a:bodyPr wrap="square">
            <a:spAutoFit/>
          </a:bodyPr>
          <a:lstStyle/>
          <a:p>
            <a:r>
              <a:rPr lang="en-GB" b="1" dirty="0">
                <a:solidFill>
                  <a:srgbClr val="0072C6"/>
                </a:solidFill>
                <a:latin typeface="Arial Bold"/>
                <a:cs typeface="Arial Bold"/>
              </a:rPr>
              <a:t>A Whole Health Economy Approach to Antimicrobial Stewardship</a:t>
            </a:r>
          </a:p>
        </p:txBody>
      </p:sp>
    </p:spTree>
    <p:extLst>
      <p:ext uri="{BB962C8B-B14F-4D97-AF65-F5344CB8AC3E}">
        <p14:creationId xmlns:p14="http://schemas.microsoft.com/office/powerpoint/2010/main" val="42633099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0112" t="10683" r="38151" b="6614"/>
          <a:stretch/>
        </p:blipFill>
        <p:spPr bwMode="auto">
          <a:xfrm>
            <a:off x="539552" y="494012"/>
            <a:ext cx="2828262" cy="6049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35140" t="10810" r="33047" b="6250"/>
          <a:stretch/>
        </p:blipFill>
        <p:spPr bwMode="auto">
          <a:xfrm>
            <a:off x="4644008" y="1505787"/>
            <a:ext cx="3451514" cy="5059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483876" y="307167"/>
            <a:ext cx="3672408" cy="830997"/>
          </a:xfrm>
          <a:prstGeom prst="rect">
            <a:avLst/>
          </a:prstGeom>
          <a:noFill/>
        </p:spPr>
        <p:txBody>
          <a:bodyPr wrap="square" rtlCol="0">
            <a:spAutoFit/>
          </a:bodyPr>
          <a:lstStyle/>
          <a:p>
            <a:r>
              <a:rPr lang="en-GB" sz="2400" b="1" dirty="0" smtClean="0">
                <a:solidFill>
                  <a:srgbClr val="0070C0"/>
                </a:solidFill>
              </a:rPr>
              <a:t>Diagnostic stewardship – room to improve </a:t>
            </a:r>
            <a:endParaRPr lang="en-GB" sz="2400" b="1" dirty="0">
              <a:solidFill>
                <a:srgbClr val="0070C0"/>
              </a:solidFill>
            </a:endParaRPr>
          </a:p>
        </p:txBody>
      </p:sp>
    </p:spTree>
    <p:extLst>
      <p:ext uri="{BB962C8B-B14F-4D97-AF65-F5344CB8AC3E}">
        <p14:creationId xmlns:p14="http://schemas.microsoft.com/office/powerpoint/2010/main" val="2185007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7DADF28-5588-485E-81E7-6B9A2B6E3B3C}" type="slidenum">
              <a:rPr lang="en-GB" smtClean="0"/>
              <a:pPr/>
              <a:t>22</a:t>
            </a:fld>
            <a:endParaRPr lang="en-GB" dirty="0"/>
          </a:p>
        </p:txBody>
      </p:sp>
      <p:pic>
        <p:nvPicPr>
          <p:cNvPr id="5" name="Content Placeholder 5"/>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75660" y="244663"/>
            <a:ext cx="6718626" cy="3584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Content Placeholder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6971" y="3956640"/>
            <a:ext cx="8026400" cy="275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41830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5784" y="55818"/>
            <a:ext cx="9045651" cy="647167"/>
          </a:xfrm>
          <a:prstGeom prst="rect">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5306" tIns="32653" rIns="65306" bIns="32653" rtlCol="0" anchor="ctr"/>
          <a:lstStyle/>
          <a:p>
            <a:pPr algn="ctr"/>
            <a:endParaRPr lang="en-GB">
              <a:solidFill>
                <a:prstClr val="white"/>
              </a:solidFill>
            </a:endParaRPr>
          </a:p>
        </p:txBody>
      </p:sp>
      <p:pic>
        <p:nvPicPr>
          <p:cNvPr id="29" name="Picture 12" descr="Image result for public health england">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90" y="127816"/>
            <a:ext cx="837876" cy="523733"/>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984914" y="277820"/>
            <a:ext cx="7598961" cy="373720"/>
          </a:xfrm>
          <a:prstGeom prst="rect">
            <a:avLst/>
          </a:prstGeom>
          <a:noFill/>
        </p:spPr>
        <p:txBody>
          <a:bodyPr wrap="square" lIns="65306" tIns="32653" rIns="65306" bIns="32653" rtlCol="0">
            <a:spAutoFit/>
          </a:bodyPr>
          <a:lstStyle/>
          <a:p>
            <a:r>
              <a:rPr lang="en-GB" sz="2000" dirty="0">
                <a:solidFill>
                  <a:prstClr val="black"/>
                </a:solidFill>
                <a:latin typeface="Helvetica" panose="020B0604020202020204" pitchFamily="34" charset="0"/>
                <a:cs typeface="Helvetica" panose="020B0604020202020204" pitchFamily="34" charset="0"/>
              </a:rPr>
              <a:t>Interventions to Reduce Gram-Negative Bloodstream Infections   </a:t>
            </a:r>
          </a:p>
        </p:txBody>
      </p:sp>
      <p:pic>
        <p:nvPicPr>
          <p:cNvPr id="1026" name="Picture 2" descr="C:\Users\caroline.purslow\AppData\Local\Microsoft\Windows\Temporary Internet Files\Content.Outlook\5CEF4PPX\Ecoli up.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85" y="1680234"/>
            <a:ext cx="2539347" cy="138872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caroline.purslow\AppData\Local\Microsoft\Windows\Temporary Internet Files\Content.Outlook\5CEF4PPX\Infection targe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18100" y="1680234"/>
            <a:ext cx="2519678" cy="138872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45783" y="702984"/>
            <a:ext cx="5091994" cy="939507"/>
            <a:chOff x="74611" y="1325052"/>
            <a:chExt cx="7118277" cy="1315308"/>
          </a:xfrm>
        </p:grpSpPr>
        <p:sp>
          <p:nvSpPr>
            <p:cNvPr id="20" name="Rectangle 19"/>
            <p:cNvSpPr/>
            <p:nvPr/>
          </p:nvSpPr>
          <p:spPr>
            <a:xfrm>
              <a:off x="74611" y="1325052"/>
              <a:ext cx="7118277" cy="1315308"/>
            </a:xfrm>
            <a:prstGeom prst="rect">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2" name="TextBox 61"/>
            <p:cNvSpPr txBox="1"/>
            <p:nvPr/>
          </p:nvSpPr>
          <p:spPr>
            <a:xfrm>
              <a:off x="1793132" y="1397060"/>
              <a:ext cx="5255740" cy="1228027"/>
            </a:xfrm>
            <a:prstGeom prst="rect">
              <a:avLst/>
            </a:prstGeom>
            <a:noFill/>
          </p:spPr>
          <p:txBody>
            <a:bodyPr wrap="square" rtlCol="0">
              <a:spAutoFit/>
            </a:bodyPr>
            <a:lstStyle/>
            <a:p>
              <a:pPr algn="just"/>
              <a:r>
                <a:rPr lang="en-GB" sz="1000" dirty="0">
                  <a:solidFill>
                    <a:prstClr val="white"/>
                  </a:solidFill>
                  <a:latin typeface="Helvetica" panose="020B0604020202020204" pitchFamily="34" charset="0"/>
                  <a:cs typeface="Helvetica" panose="020B0604020202020204" pitchFamily="34" charset="0"/>
                </a:rPr>
                <a:t>Gram-negative bacteria are a common cause of urinary tract and intra-abdominal infections. They can also cause surgical site infections, pneumonia and infections of intravascular devices. Gram negative bacteria include</a:t>
              </a:r>
              <a:r>
                <a:rPr lang="en-GB" sz="1000" i="1" dirty="0">
                  <a:solidFill>
                    <a:prstClr val="white"/>
                  </a:solidFill>
                  <a:latin typeface="Helvetica" panose="020B0604020202020204" pitchFamily="34" charset="0"/>
                  <a:cs typeface="Helvetica" panose="020B0604020202020204" pitchFamily="34" charset="0"/>
                </a:rPr>
                <a:t> E. coli</a:t>
              </a:r>
              <a:r>
                <a:rPr lang="en-GB" sz="1000" dirty="0">
                  <a:solidFill>
                    <a:prstClr val="white"/>
                  </a:solidFill>
                  <a:latin typeface="Helvetica" panose="020B0604020202020204" pitchFamily="34" charset="0"/>
                  <a:cs typeface="Helvetica" panose="020B0604020202020204" pitchFamily="34" charset="0"/>
                </a:rPr>
                <a:t>, </a:t>
              </a:r>
              <a:r>
                <a:rPr lang="en-GB" sz="1000" dirty="0" err="1">
                  <a:solidFill>
                    <a:prstClr val="white"/>
                  </a:solidFill>
                  <a:latin typeface="Helvetica" panose="020B0604020202020204" pitchFamily="34" charset="0"/>
                  <a:cs typeface="Helvetica" panose="020B0604020202020204" pitchFamily="34" charset="0"/>
                </a:rPr>
                <a:t>Klebsiella</a:t>
              </a:r>
              <a:r>
                <a:rPr lang="en-GB" sz="1000" dirty="0">
                  <a:solidFill>
                    <a:prstClr val="white"/>
                  </a:solidFill>
                  <a:latin typeface="Helvetica" panose="020B0604020202020204" pitchFamily="34" charset="0"/>
                  <a:cs typeface="Helvetica" panose="020B0604020202020204" pitchFamily="34" charset="0"/>
                </a:rPr>
                <a:t>, Pseudomonas and Enterobacter</a:t>
              </a:r>
              <a:r>
                <a:rPr lang="en-GB" sz="1100" dirty="0">
                  <a:solidFill>
                    <a:prstClr val="white"/>
                  </a:solidFill>
                  <a:latin typeface="Helvetica" panose="020B0604020202020204" pitchFamily="34" charset="0"/>
                  <a:cs typeface="Helvetica" panose="020B0604020202020204" pitchFamily="34" charset="0"/>
                </a:rPr>
                <a:t>. </a:t>
              </a:r>
            </a:p>
          </p:txBody>
        </p:sp>
        <p:pic>
          <p:nvPicPr>
            <p:cNvPr id="57" name="Picture 56"/>
            <p:cNvPicPr/>
            <p:nvPr/>
          </p:nvPicPr>
          <p:blipFill>
            <a:blip r:embed="rId6" cstate="print">
              <a:extLst>
                <a:ext uri="{28A0092B-C50C-407E-A947-70E740481C1C}">
                  <a14:useLocalDpi xmlns:a14="http://schemas.microsoft.com/office/drawing/2010/main" val="0"/>
                </a:ext>
              </a:extLst>
            </a:blip>
            <a:stretch>
              <a:fillRect/>
            </a:stretch>
          </p:blipFill>
          <p:spPr>
            <a:xfrm>
              <a:off x="337942" y="1416224"/>
              <a:ext cx="1166314" cy="1152128"/>
            </a:xfrm>
            <a:prstGeom prst="ellipse">
              <a:avLst/>
            </a:prstGeom>
            <a:ln w="12700">
              <a:solidFill>
                <a:schemeClr val="bg1"/>
              </a:solidFill>
            </a:ln>
          </p:spPr>
        </p:pic>
      </p:grpSp>
      <p:grpSp>
        <p:nvGrpSpPr>
          <p:cNvPr id="12" name="Group 11"/>
          <p:cNvGrpSpPr/>
          <p:nvPr/>
        </p:nvGrpSpPr>
        <p:grpSpPr>
          <a:xfrm>
            <a:off x="5212249" y="4798854"/>
            <a:ext cx="3879184" cy="1716204"/>
            <a:chOff x="7297149" y="6960840"/>
            <a:chExt cx="5430858" cy="2402686"/>
          </a:xfrm>
        </p:grpSpPr>
        <p:sp>
          <p:nvSpPr>
            <p:cNvPr id="55" name="Rectangle 54"/>
            <p:cNvSpPr/>
            <p:nvPr/>
          </p:nvSpPr>
          <p:spPr>
            <a:xfrm>
              <a:off x="7297149" y="6960840"/>
              <a:ext cx="5430858" cy="2402686"/>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44" name="Group 43"/>
            <p:cNvGrpSpPr/>
            <p:nvPr/>
          </p:nvGrpSpPr>
          <p:grpSpPr>
            <a:xfrm>
              <a:off x="7480920" y="8188044"/>
              <a:ext cx="942930" cy="1039869"/>
              <a:chOff x="3496904" y="5085129"/>
              <a:chExt cx="2664296" cy="2592288"/>
            </a:xfrm>
          </p:grpSpPr>
          <p:sp>
            <p:nvSpPr>
              <p:cNvPr id="45" name="Oval 44"/>
              <p:cNvSpPr/>
              <p:nvPr/>
            </p:nvSpPr>
            <p:spPr>
              <a:xfrm>
                <a:off x="3496904" y="5085129"/>
                <a:ext cx="2664296" cy="2592288"/>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46" name="Picture 15" descr="C:\Users\caroline.purslow\AppData\Local\Microsoft\Windows\Temporary Internet Files\Content.IE5\S58DNWB4\noun_273609_cc.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5119"/>
              <a:stretch/>
            </p:blipFill>
            <p:spPr bwMode="auto">
              <a:xfrm>
                <a:off x="3582620" y="5272934"/>
                <a:ext cx="2500227" cy="2122207"/>
              </a:xfrm>
              <a:prstGeom prst="rect">
                <a:avLst/>
              </a:prstGeom>
              <a:noFill/>
              <a:extLst>
                <a:ext uri="{909E8E84-426E-40DD-AFC4-6F175D3DCCD1}">
                  <a14:hiddenFill xmlns:a14="http://schemas.microsoft.com/office/drawing/2010/main">
                    <a:solidFill>
                      <a:srgbClr val="FFFFFF"/>
                    </a:solidFill>
                  </a14:hiddenFill>
                </a:ext>
              </a:extLst>
            </p:spPr>
          </p:pic>
        </p:grpSp>
        <p:sp>
          <p:nvSpPr>
            <p:cNvPr id="60" name="TextBox 59"/>
            <p:cNvSpPr txBox="1"/>
            <p:nvPr/>
          </p:nvSpPr>
          <p:spPr>
            <a:xfrm>
              <a:off x="8561040" y="7158281"/>
              <a:ext cx="3927093" cy="991041"/>
            </a:xfrm>
            <a:prstGeom prst="rect">
              <a:avLst/>
            </a:prstGeom>
            <a:noFill/>
          </p:spPr>
          <p:txBody>
            <a:bodyPr wrap="square" rtlCol="0">
              <a:spAutoFit/>
            </a:bodyPr>
            <a:lstStyle/>
            <a:p>
              <a:pPr algn="just"/>
              <a:r>
                <a:rPr lang="en-GB" sz="1000" b="1" dirty="0">
                  <a:solidFill>
                    <a:prstClr val="black"/>
                  </a:solidFill>
                  <a:latin typeface="Helvetica" panose="020B0604020202020204" pitchFamily="34" charset="0"/>
                  <a:cs typeface="Helvetica" panose="020B0604020202020204" pitchFamily="34" charset="0"/>
                </a:rPr>
                <a:t>Ulcers and wounds </a:t>
              </a:r>
              <a:r>
                <a:rPr lang="en-GB" sz="1000" dirty="0">
                  <a:solidFill>
                    <a:prstClr val="black"/>
                  </a:solidFill>
                  <a:latin typeface="Helvetica" panose="020B0604020202020204" pitchFamily="34" charset="0"/>
                  <a:cs typeface="Helvetica" panose="020B0604020202020204" pitchFamily="34" charset="0"/>
                </a:rPr>
                <a:t>should be minimised using preventative policies based on current guidance, participation in surveillance and audit</a:t>
              </a:r>
            </a:p>
          </p:txBody>
        </p:sp>
        <p:sp>
          <p:nvSpPr>
            <p:cNvPr id="61" name="TextBox 60"/>
            <p:cNvSpPr txBox="1"/>
            <p:nvPr/>
          </p:nvSpPr>
          <p:spPr>
            <a:xfrm>
              <a:off x="8561040" y="8256984"/>
              <a:ext cx="3927093" cy="775597"/>
            </a:xfrm>
            <a:prstGeom prst="rect">
              <a:avLst/>
            </a:prstGeom>
            <a:noFill/>
          </p:spPr>
          <p:txBody>
            <a:bodyPr wrap="square" rtlCol="0">
              <a:spAutoFit/>
            </a:bodyPr>
            <a:lstStyle/>
            <a:p>
              <a:pPr algn="just"/>
              <a:r>
                <a:rPr lang="en-GB" sz="1000" b="1" dirty="0">
                  <a:solidFill>
                    <a:prstClr val="black"/>
                  </a:solidFill>
                  <a:latin typeface="Helvetica" panose="020B0604020202020204" pitchFamily="34" charset="0"/>
                  <a:cs typeface="Helvetica" panose="020B0604020202020204" pitchFamily="34" charset="0"/>
                </a:rPr>
                <a:t>Ventilator-associated pneumonia </a:t>
              </a:r>
              <a:r>
                <a:rPr lang="en-GB" sz="1000" dirty="0">
                  <a:solidFill>
                    <a:prstClr val="black"/>
                  </a:solidFill>
                  <a:latin typeface="Helvetica" panose="020B0604020202020204" pitchFamily="34" charset="0"/>
                  <a:cs typeface="Helvetica" panose="020B0604020202020204" pitchFamily="34" charset="0"/>
                </a:rPr>
                <a:t>should be minimised by monitored systems as part of a validated care bundle </a:t>
              </a:r>
            </a:p>
          </p:txBody>
        </p:sp>
        <p:grpSp>
          <p:nvGrpSpPr>
            <p:cNvPr id="58" name="Group 57"/>
            <p:cNvGrpSpPr/>
            <p:nvPr/>
          </p:nvGrpSpPr>
          <p:grpSpPr>
            <a:xfrm>
              <a:off x="7480920" y="7062044"/>
              <a:ext cx="945536" cy="1050924"/>
              <a:chOff x="3799080" y="5444958"/>
              <a:chExt cx="945536" cy="1050924"/>
            </a:xfrm>
          </p:grpSpPr>
          <p:sp>
            <p:nvSpPr>
              <p:cNvPr id="64" name="Oval 63"/>
              <p:cNvSpPr/>
              <p:nvPr/>
            </p:nvSpPr>
            <p:spPr>
              <a:xfrm>
                <a:off x="3799080" y="5444958"/>
                <a:ext cx="945536" cy="1050924"/>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69" name="Picture 2" descr="C:\Users\caroline.purslow\AppData\Local\Microsoft\Windows\Temporary Internet Files\Content.IE5\MP4PY4M1\noun_581293_cc.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3447"/>
              <a:stretch/>
            </p:blipFill>
            <p:spPr bwMode="auto">
              <a:xfrm>
                <a:off x="3892004" y="5641655"/>
                <a:ext cx="759688" cy="657529"/>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0" name="Group 9"/>
          <p:cNvGrpSpPr/>
          <p:nvPr/>
        </p:nvGrpSpPr>
        <p:grpSpPr>
          <a:xfrm>
            <a:off x="5186808" y="2040278"/>
            <a:ext cx="3904626" cy="2703855"/>
            <a:chOff x="7300973" y="3991085"/>
            <a:chExt cx="6068622" cy="2697838"/>
          </a:xfrm>
        </p:grpSpPr>
        <p:grpSp>
          <p:nvGrpSpPr>
            <p:cNvPr id="9" name="Group 8"/>
            <p:cNvGrpSpPr/>
            <p:nvPr/>
          </p:nvGrpSpPr>
          <p:grpSpPr>
            <a:xfrm>
              <a:off x="7300973" y="3991085"/>
              <a:ext cx="6068622" cy="2676737"/>
              <a:chOff x="7234245" y="1488232"/>
              <a:chExt cx="6068622" cy="2676737"/>
            </a:xfrm>
          </p:grpSpPr>
          <p:sp>
            <p:nvSpPr>
              <p:cNvPr id="80" name="Rectangle 79"/>
              <p:cNvSpPr/>
              <p:nvPr/>
            </p:nvSpPr>
            <p:spPr>
              <a:xfrm>
                <a:off x="7234245" y="1488232"/>
                <a:ext cx="6068622" cy="2676737"/>
              </a:xfrm>
              <a:prstGeom prst="rect">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4" name="TextBox 83"/>
              <p:cNvSpPr txBox="1"/>
              <p:nvPr/>
            </p:nvSpPr>
            <p:spPr>
              <a:xfrm>
                <a:off x="9065096" y="1551717"/>
                <a:ext cx="4080623" cy="552765"/>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Staff should follow guidance and ensure safe aseptic insertion and care of intravascular devices</a:t>
                </a:r>
              </a:p>
            </p:txBody>
          </p:sp>
          <p:sp>
            <p:nvSpPr>
              <p:cNvPr id="85" name="TextBox 84"/>
              <p:cNvSpPr txBox="1"/>
              <p:nvPr/>
            </p:nvSpPr>
            <p:spPr>
              <a:xfrm>
                <a:off x="9065096" y="2113105"/>
                <a:ext cx="4122069" cy="552765"/>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All clinical staff required to insert, use, or look after vascular catheters must have </a:t>
                </a:r>
                <a:r>
                  <a:rPr lang="en-GB" sz="1000" b="1" dirty="0">
                    <a:solidFill>
                      <a:prstClr val="black"/>
                    </a:solidFill>
                    <a:latin typeface="Helvetica" panose="020B0604020202020204" pitchFamily="34" charset="0"/>
                    <a:cs typeface="Helvetica" panose="020B0604020202020204" pitchFamily="34" charset="0"/>
                  </a:rPr>
                  <a:t>adequate training</a:t>
                </a:r>
              </a:p>
            </p:txBody>
          </p:sp>
          <p:sp>
            <p:nvSpPr>
              <p:cNvPr id="86" name="TextBox 85"/>
              <p:cNvSpPr txBox="1"/>
              <p:nvPr/>
            </p:nvSpPr>
            <p:spPr>
              <a:xfrm>
                <a:off x="7234245" y="2857009"/>
                <a:ext cx="5984799" cy="706311"/>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Medium and long term vascular access devices must only be accessed by people with documented competency in their use and always following aseptic technique</a:t>
                </a:r>
              </a:p>
              <a:p>
                <a:pPr algn="just"/>
                <a:endParaRPr lang="en-GB" sz="1000" dirty="0">
                  <a:solidFill>
                    <a:prstClr val="black"/>
                  </a:solidFill>
                  <a:latin typeface="Helvetica" panose="020B0604020202020204" pitchFamily="34" charset="0"/>
                  <a:cs typeface="Helvetica" panose="020B0604020202020204" pitchFamily="34" charset="0"/>
                </a:endParaRPr>
              </a:p>
            </p:txBody>
          </p:sp>
          <p:pic>
            <p:nvPicPr>
              <p:cNvPr id="73" name="Picture 7" descr="Image result for vascular catheter">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33966" y="1605929"/>
                <a:ext cx="1633025" cy="103955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grpSp>
        <p:sp>
          <p:nvSpPr>
            <p:cNvPr id="87" name="TextBox 86"/>
            <p:cNvSpPr txBox="1"/>
            <p:nvPr/>
          </p:nvSpPr>
          <p:spPr>
            <a:xfrm>
              <a:off x="7300973" y="5982612"/>
              <a:ext cx="6030015" cy="706311"/>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Patients with medium/long term vascular access and carers should be educated in the care of their lines by a healthcare worker trained in the insertion and care of such lines. </a:t>
              </a:r>
            </a:p>
            <a:p>
              <a:pPr algn="just"/>
              <a:endParaRPr lang="en-GB" sz="1000" dirty="0">
                <a:solidFill>
                  <a:prstClr val="black"/>
                </a:solidFill>
                <a:latin typeface="Helvetica" panose="020B0604020202020204" pitchFamily="34" charset="0"/>
                <a:cs typeface="Helvetica" panose="020B0604020202020204" pitchFamily="34" charset="0"/>
              </a:endParaRPr>
            </a:p>
          </p:txBody>
        </p:sp>
      </p:grpSp>
      <p:grpSp>
        <p:nvGrpSpPr>
          <p:cNvPr id="11" name="Group 10"/>
          <p:cNvGrpSpPr/>
          <p:nvPr/>
        </p:nvGrpSpPr>
        <p:grpSpPr>
          <a:xfrm>
            <a:off x="50833" y="3128465"/>
            <a:ext cx="5094599" cy="1329223"/>
            <a:chOff x="71164" y="5016624"/>
            <a:chExt cx="7132439" cy="1860911"/>
          </a:xfrm>
        </p:grpSpPr>
        <p:sp>
          <p:nvSpPr>
            <p:cNvPr id="23" name="Rectangle 22"/>
            <p:cNvSpPr/>
            <p:nvPr/>
          </p:nvSpPr>
          <p:spPr>
            <a:xfrm>
              <a:off x="71164" y="5016625"/>
              <a:ext cx="7132439" cy="186091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4" name="TextBox 73"/>
            <p:cNvSpPr txBox="1"/>
            <p:nvPr/>
          </p:nvSpPr>
          <p:spPr>
            <a:xfrm>
              <a:off x="856185" y="5016624"/>
              <a:ext cx="6336704" cy="775597"/>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Poor hydration is known to increase the risk of urinary tract infections. All hospital patients should have their state of </a:t>
              </a:r>
              <a:r>
                <a:rPr lang="en-GB" sz="1000" b="1" dirty="0">
                  <a:solidFill>
                    <a:prstClr val="black"/>
                  </a:solidFill>
                  <a:latin typeface="Helvetica" panose="020B0604020202020204" pitchFamily="34" charset="0"/>
                  <a:cs typeface="Helvetica" panose="020B0604020202020204" pitchFamily="34" charset="0"/>
                </a:rPr>
                <a:t>hydration </a:t>
              </a:r>
              <a:r>
                <a:rPr lang="en-GB" sz="1000" dirty="0">
                  <a:solidFill>
                    <a:prstClr val="black"/>
                  </a:solidFill>
                  <a:latin typeface="Helvetica" panose="020B0604020202020204" pitchFamily="34" charset="0"/>
                  <a:cs typeface="Helvetica" panose="020B0604020202020204" pitchFamily="34" charset="0"/>
                </a:rPr>
                <a:t>checked and recorded during each nursing shift. This should also be observed in residential care</a:t>
              </a:r>
            </a:p>
          </p:txBody>
        </p:sp>
        <p:grpSp>
          <p:nvGrpSpPr>
            <p:cNvPr id="4" name="Group 3"/>
            <p:cNvGrpSpPr/>
            <p:nvPr/>
          </p:nvGrpSpPr>
          <p:grpSpPr>
            <a:xfrm>
              <a:off x="259002" y="5090044"/>
              <a:ext cx="478210" cy="449784"/>
              <a:chOff x="6212564" y="9769152"/>
              <a:chExt cx="939678" cy="1065513"/>
            </a:xfrm>
          </p:grpSpPr>
          <p:sp>
            <p:nvSpPr>
              <p:cNvPr id="77" name="Oval 76"/>
              <p:cNvSpPr/>
              <p:nvPr/>
            </p:nvSpPr>
            <p:spPr>
              <a:xfrm>
                <a:off x="6212564" y="9769152"/>
                <a:ext cx="939678" cy="1065513"/>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78" name="Picture 14" descr="C:\Users\caroline.purslow\AppData\Local\Microsoft\Windows\Temporary Internet Files\Content.IE5\KWR4G8CB\noun_136497_cc.pn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5765" r="19224" b="14929"/>
              <a:stretch/>
            </p:blipFill>
            <p:spPr bwMode="auto">
              <a:xfrm>
                <a:off x="6367680" y="9821959"/>
                <a:ext cx="629445" cy="9599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271302" y="5715260"/>
              <a:ext cx="465910" cy="453492"/>
              <a:chOff x="479701" y="6528791"/>
              <a:chExt cx="792346" cy="785237"/>
            </a:xfrm>
          </p:grpSpPr>
          <p:sp>
            <p:nvSpPr>
              <p:cNvPr id="79" name="Oval 78"/>
              <p:cNvSpPr/>
              <p:nvPr/>
            </p:nvSpPr>
            <p:spPr>
              <a:xfrm>
                <a:off x="479701" y="6528791"/>
                <a:ext cx="792346" cy="785237"/>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88" name="Picture 13" descr="C:\Users\caroline.purslow\AppData\Local\Microsoft\Windows\Temporary Internet Files\Content.IE5\UAOXK7OH\noun_273590_cc.png"/>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9244" b="16354"/>
              <a:stretch/>
            </p:blipFill>
            <p:spPr bwMode="auto">
              <a:xfrm>
                <a:off x="605620" y="6600799"/>
                <a:ext cx="650584" cy="694536"/>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p:cNvSpPr/>
            <p:nvPr/>
          </p:nvSpPr>
          <p:spPr>
            <a:xfrm>
              <a:off x="856185" y="5789550"/>
              <a:ext cx="6336704" cy="560154"/>
            </a:xfrm>
            <a:prstGeom prst="rect">
              <a:avLst/>
            </a:prstGeom>
          </p:spPr>
          <p:txBody>
            <a:bodyPr wrap="square">
              <a:spAutoFit/>
            </a:bodyPr>
            <a:lstStyle/>
            <a:p>
              <a:pPr algn="just"/>
              <a:r>
                <a:rPr lang="en-GB" sz="1000" dirty="0">
                  <a:solidFill>
                    <a:prstClr val="black"/>
                  </a:solidFill>
                  <a:latin typeface="Helvetica" panose="020B0604020202020204" pitchFamily="34" charset="0"/>
                  <a:cs typeface="Helvetica" panose="020B0604020202020204" pitchFamily="34" charset="0"/>
                </a:rPr>
                <a:t>Antibiotic treatment of urinary infection should </a:t>
              </a:r>
              <a:r>
                <a:rPr lang="en-GB" sz="1000" b="1" dirty="0">
                  <a:solidFill>
                    <a:prstClr val="black"/>
                  </a:solidFill>
                  <a:latin typeface="Helvetica" panose="020B0604020202020204" pitchFamily="34" charset="0"/>
                  <a:cs typeface="Helvetica" panose="020B0604020202020204" pitchFamily="34" charset="0"/>
                </a:rPr>
                <a:t>follow treatment guidelines </a:t>
              </a:r>
              <a:r>
                <a:rPr lang="en-GB" sz="1000" dirty="0">
                  <a:solidFill>
                    <a:prstClr val="black"/>
                  </a:solidFill>
                  <a:latin typeface="Helvetica" panose="020B0604020202020204" pitchFamily="34" charset="0"/>
                  <a:cs typeface="Helvetica" panose="020B0604020202020204" pitchFamily="34" charset="0"/>
                </a:rPr>
                <a:t>and not be stopped prematurely</a:t>
              </a:r>
            </a:p>
          </p:txBody>
        </p:sp>
        <p:grpSp>
          <p:nvGrpSpPr>
            <p:cNvPr id="90" name="Group 89"/>
            <p:cNvGrpSpPr/>
            <p:nvPr/>
          </p:nvGrpSpPr>
          <p:grpSpPr>
            <a:xfrm>
              <a:off x="271302" y="6332444"/>
              <a:ext cx="465910" cy="449784"/>
              <a:chOff x="1181128" y="2507767"/>
              <a:chExt cx="539151" cy="564641"/>
            </a:xfrm>
          </p:grpSpPr>
          <p:sp>
            <p:nvSpPr>
              <p:cNvPr id="91" name="Oval 90"/>
              <p:cNvSpPr/>
              <p:nvPr/>
            </p:nvSpPr>
            <p:spPr>
              <a:xfrm>
                <a:off x="1181128" y="2507767"/>
                <a:ext cx="539151" cy="56464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92" name="Picture 9" descr="C:\Users\caroline.purslow\AppData\Local\Microsoft\Windows\Temporary Internet Files\Content.IE5\UAOXK7OH\noun_33699_cc.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b="13229"/>
              <a:stretch/>
            </p:blipFill>
            <p:spPr bwMode="auto">
              <a:xfrm>
                <a:off x="1238295" y="2616865"/>
                <a:ext cx="413629" cy="358909"/>
              </a:xfrm>
              <a:prstGeom prst="rect">
                <a:avLst/>
              </a:prstGeom>
              <a:noFill/>
              <a:extLst>
                <a:ext uri="{909E8E84-426E-40DD-AFC4-6F175D3DCCD1}">
                  <a14:hiddenFill xmlns:a14="http://schemas.microsoft.com/office/drawing/2010/main">
                    <a:solidFill>
                      <a:srgbClr val="FFFFFF"/>
                    </a:solidFill>
                  </a14:hiddenFill>
                </a:ext>
              </a:extLst>
            </p:spPr>
          </p:pic>
        </p:grpSp>
        <p:sp>
          <p:nvSpPr>
            <p:cNvPr id="93" name="Rectangle 92"/>
            <p:cNvSpPr/>
            <p:nvPr/>
          </p:nvSpPr>
          <p:spPr>
            <a:xfrm>
              <a:off x="856185" y="6432071"/>
              <a:ext cx="6336704" cy="344709"/>
            </a:xfrm>
            <a:prstGeom prst="rect">
              <a:avLst/>
            </a:prstGeom>
          </p:spPr>
          <p:txBody>
            <a:bodyPr wrap="square">
              <a:spAutoFit/>
            </a:bodyPr>
            <a:lstStyle/>
            <a:p>
              <a:pPr algn="just"/>
              <a:r>
                <a:rPr lang="en-GB" sz="1000" dirty="0">
                  <a:solidFill>
                    <a:prstClr val="black"/>
                  </a:solidFill>
                  <a:latin typeface="Helvetica" panose="020B0604020202020204" pitchFamily="34" charset="0"/>
                  <a:cs typeface="Helvetica" panose="020B0604020202020204" pitchFamily="34" charset="0"/>
                </a:rPr>
                <a:t>Does the patient need a catheter? Only insert a catheter if it is essential</a:t>
              </a:r>
            </a:p>
          </p:txBody>
        </p:sp>
      </p:grpSp>
      <p:grpSp>
        <p:nvGrpSpPr>
          <p:cNvPr id="15" name="Group 14"/>
          <p:cNvGrpSpPr/>
          <p:nvPr/>
        </p:nvGrpSpPr>
        <p:grpSpPr>
          <a:xfrm>
            <a:off x="50833" y="4509118"/>
            <a:ext cx="5094599" cy="2029220"/>
            <a:chOff x="71163" y="6672809"/>
            <a:chExt cx="7132439" cy="2840910"/>
          </a:xfrm>
        </p:grpSpPr>
        <p:sp>
          <p:nvSpPr>
            <p:cNvPr id="89" name="Rectangle 88"/>
            <p:cNvSpPr/>
            <p:nvPr/>
          </p:nvSpPr>
          <p:spPr>
            <a:xfrm>
              <a:off x="71163" y="6672809"/>
              <a:ext cx="7132439" cy="2840910"/>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5" name="TextBox 64"/>
            <p:cNvSpPr txBox="1"/>
            <p:nvPr/>
          </p:nvSpPr>
          <p:spPr>
            <a:xfrm>
              <a:off x="2152329" y="7320880"/>
              <a:ext cx="5040557" cy="560154"/>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All clinical staff required to insert, use, or look after urinary catheters must have </a:t>
              </a:r>
              <a:r>
                <a:rPr lang="en-GB" sz="1000" b="1" dirty="0">
                  <a:solidFill>
                    <a:prstClr val="black"/>
                  </a:solidFill>
                  <a:latin typeface="Helvetica" panose="020B0604020202020204" pitchFamily="34" charset="0"/>
                  <a:cs typeface="Helvetica" panose="020B0604020202020204" pitchFamily="34" charset="0"/>
                </a:rPr>
                <a:t>adequate training</a:t>
              </a:r>
            </a:p>
          </p:txBody>
        </p:sp>
        <p:sp>
          <p:nvSpPr>
            <p:cNvPr id="66" name="TextBox 65"/>
            <p:cNvSpPr txBox="1"/>
            <p:nvPr/>
          </p:nvSpPr>
          <p:spPr>
            <a:xfrm>
              <a:off x="2157432" y="6744818"/>
              <a:ext cx="5035454" cy="560154"/>
            </a:xfrm>
            <a:prstGeom prst="rect">
              <a:avLst/>
            </a:prstGeom>
            <a:noFill/>
          </p:spPr>
          <p:txBody>
            <a:bodyPr wrap="square" rtlCol="0">
              <a:spAutoFit/>
            </a:bodyPr>
            <a:lstStyle/>
            <a:p>
              <a:pPr algn="just"/>
              <a:r>
                <a:rPr lang="en-GB" sz="1000" b="1" dirty="0">
                  <a:solidFill>
                    <a:prstClr val="black"/>
                  </a:solidFill>
                  <a:latin typeface="Helvetica" panose="020B0604020202020204" pitchFamily="34" charset="0"/>
                  <a:cs typeface="Helvetica" panose="020B0604020202020204" pitchFamily="34" charset="0"/>
                </a:rPr>
                <a:t>Bladder scanners </a:t>
              </a:r>
              <a:r>
                <a:rPr lang="en-GB" sz="1000" dirty="0">
                  <a:solidFill>
                    <a:prstClr val="black"/>
                  </a:solidFill>
                  <a:latin typeface="Helvetica" panose="020B0604020202020204" pitchFamily="34" charset="0"/>
                  <a:cs typeface="Helvetica" panose="020B0604020202020204" pitchFamily="34" charset="0"/>
                </a:rPr>
                <a:t>should be available in all inpatients areas to aid decisions on catheterisation </a:t>
              </a:r>
            </a:p>
          </p:txBody>
        </p:sp>
        <p:sp>
          <p:nvSpPr>
            <p:cNvPr id="68" name="TextBox 67"/>
            <p:cNvSpPr txBox="1"/>
            <p:nvPr/>
          </p:nvSpPr>
          <p:spPr>
            <a:xfrm>
              <a:off x="2152328" y="8670449"/>
              <a:ext cx="5040559" cy="775598"/>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Patients leaving hospital with an urinary catheter </a:t>
              </a:r>
              <a:r>
                <a:rPr lang="en-GB" sz="1000" i="1" dirty="0">
                  <a:solidFill>
                    <a:prstClr val="black"/>
                  </a:solidFill>
                  <a:latin typeface="Helvetica" panose="020B0604020202020204" pitchFamily="34" charset="0"/>
                  <a:cs typeface="Helvetica" panose="020B0604020202020204" pitchFamily="34" charset="0"/>
                </a:rPr>
                <a:t>in situ</a:t>
              </a:r>
              <a:r>
                <a:rPr lang="en-GB" sz="1000" dirty="0">
                  <a:solidFill>
                    <a:prstClr val="black"/>
                  </a:solidFill>
                  <a:latin typeface="Helvetica" panose="020B0604020202020204" pitchFamily="34" charset="0"/>
                  <a:cs typeface="Helvetica" panose="020B0604020202020204" pitchFamily="34" charset="0"/>
                </a:rPr>
                <a:t>, and those catheterised in the community, should be provided with a </a:t>
              </a:r>
              <a:r>
                <a:rPr lang="en-GB" sz="1000" b="1" dirty="0">
                  <a:solidFill>
                    <a:prstClr val="black"/>
                  </a:solidFill>
                  <a:latin typeface="Helvetica" panose="020B0604020202020204" pitchFamily="34" charset="0"/>
                  <a:cs typeface="Helvetica" panose="020B0604020202020204" pitchFamily="34" charset="0"/>
                </a:rPr>
                <a:t>catheter passport </a:t>
              </a:r>
              <a:r>
                <a:rPr lang="en-GB" sz="1000" dirty="0">
                  <a:solidFill>
                    <a:prstClr val="black"/>
                  </a:solidFill>
                  <a:latin typeface="Helvetica" panose="020B0604020202020204" pitchFamily="34" charset="0"/>
                  <a:cs typeface="Helvetica" panose="020B0604020202020204" pitchFamily="34" charset="0"/>
                </a:rPr>
                <a:t>giving details of the </a:t>
              </a:r>
              <a:r>
                <a:rPr lang="en-GB" sz="1000" dirty="0" smtClean="0">
                  <a:solidFill>
                    <a:prstClr val="black"/>
                  </a:solidFill>
                  <a:latin typeface="Helvetica" panose="020B0604020202020204" pitchFamily="34" charset="0"/>
                  <a:cs typeface="Helvetica" panose="020B0604020202020204" pitchFamily="34" charset="0"/>
                </a:rPr>
                <a:t>catheterisation</a:t>
              </a:r>
              <a:endParaRPr lang="en-GB" sz="1000" dirty="0">
                <a:solidFill>
                  <a:prstClr val="black"/>
                </a:solidFill>
                <a:latin typeface="Helvetica" panose="020B0604020202020204" pitchFamily="34" charset="0"/>
                <a:cs typeface="Helvetica" panose="020B0604020202020204" pitchFamily="34" charset="0"/>
              </a:endParaRPr>
            </a:p>
          </p:txBody>
        </p:sp>
        <p:grpSp>
          <p:nvGrpSpPr>
            <p:cNvPr id="70" name="Group 69"/>
            <p:cNvGrpSpPr/>
            <p:nvPr/>
          </p:nvGrpSpPr>
          <p:grpSpPr>
            <a:xfrm>
              <a:off x="208112" y="7104856"/>
              <a:ext cx="1944216" cy="1872208"/>
              <a:chOff x="7624936" y="2640360"/>
              <a:chExt cx="1944216" cy="1872208"/>
            </a:xfrm>
          </p:grpSpPr>
          <p:sp>
            <p:nvSpPr>
              <p:cNvPr id="71" name="Oval 70"/>
              <p:cNvSpPr/>
              <p:nvPr/>
            </p:nvSpPr>
            <p:spPr>
              <a:xfrm>
                <a:off x="7624936" y="2640360"/>
                <a:ext cx="1944216" cy="187220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72" name="Picture 5" descr="C:\Users\caroline.purslow\AppData\Local\Microsoft\Windows\Temporary Internet Files\Content.IE5\KWR4G8CB\noun_183075_cc.png"/>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b="18506"/>
              <a:stretch/>
            </p:blipFill>
            <p:spPr bwMode="auto">
              <a:xfrm>
                <a:off x="7724167" y="2808574"/>
                <a:ext cx="1745754" cy="1559978"/>
              </a:xfrm>
              <a:prstGeom prst="rect">
                <a:avLst/>
              </a:prstGeom>
              <a:noFill/>
              <a:extLst>
                <a:ext uri="{909E8E84-426E-40DD-AFC4-6F175D3DCCD1}">
                  <a14:hiddenFill xmlns:a14="http://schemas.microsoft.com/office/drawing/2010/main">
                    <a:solidFill>
                      <a:srgbClr val="FFFFFF"/>
                    </a:solidFill>
                  </a14:hiddenFill>
                </a:ext>
              </a:extLst>
            </p:spPr>
          </p:pic>
        </p:grpSp>
        <p:sp>
          <p:nvSpPr>
            <p:cNvPr id="94" name="TextBox 93"/>
            <p:cNvSpPr txBox="1"/>
            <p:nvPr/>
          </p:nvSpPr>
          <p:spPr>
            <a:xfrm>
              <a:off x="2152328" y="7896943"/>
              <a:ext cx="5040559" cy="775598"/>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The date of insertion, expected date of removal, and justification for insertion of any urinary catheter must be recorded in the clinical notes</a:t>
              </a:r>
            </a:p>
          </p:txBody>
        </p:sp>
      </p:grpSp>
      <p:grpSp>
        <p:nvGrpSpPr>
          <p:cNvPr id="13" name="Group 12"/>
          <p:cNvGrpSpPr/>
          <p:nvPr/>
        </p:nvGrpSpPr>
        <p:grpSpPr>
          <a:xfrm>
            <a:off x="5186807" y="702985"/>
            <a:ext cx="3904626" cy="1337291"/>
            <a:chOff x="7298934" y="1344217"/>
            <a:chExt cx="5429073" cy="1613972"/>
          </a:xfrm>
        </p:grpSpPr>
        <p:sp>
          <p:nvSpPr>
            <p:cNvPr id="56" name="Rectangle 55"/>
            <p:cNvSpPr/>
            <p:nvPr/>
          </p:nvSpPr>
          <p:spPr>
            <a:xfrm>
              <a:off x="7298934" y="1344217"/>
              <a:ext cx="5429073" cy="1613972"/>
            </a:xfrm>
            <a:prstGeom prst="rect">
              <a:avLst/>
            </a:prstGeom>
            <a:solidFill>
              <a:srgbClr val="F3534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47" name="Group 46"/>
            <p:cNvGrpSpPr/>
            <p:nvPr/>
          </p:nvGrpSpPr>
          <p:grpSpPr>
            <a:xfrm>
              <a:off x="7462611" y="1535474"/>
              <a:ext cx="1314453" cy="1163191"/>
              <a:chOff x="3681079" y="5652211"/>
              <a:chExt cx="3158580" cy="1469655"/>
            </a:xfrm>
          </p:grpSpPr>
          <p:sp>
            <p:nvSpPr>
              <p:cNvPr id="48" name="Oval 47"/>
              <p:cNvSpPr/>
              <p:nvPr/>
            </p:nvSpPr>
            <p:spPr>
              <a:xfrm>
                <a:off x="3681079" y="5652211"/>
                <a:ext cx="3158580" cy="1469655"/>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49" name="Picture 16" descr="C:\Users\caroline.purslow\AppData\Local\Microsoft\Windows\Temporary Internet Files\Content.IE5\UAOXK7OH\noun_74973_cc.pn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9654" r="8624" b="13214"/>
              <a:stretch/>
            </p:blipFill>
            <p:spPr bwMode="auto">
              <a:xfrm>
                <a:off x="4235969" y="5724287"/>
                <a:ext cx="2048796" cy="1301678"/>
              </a:xfrm>
              <a:prstGeom prst="rect">
                <a:avLst/>
              </a:prstGeom>
              <a:noFill/>
              <a:extLst>
                <a:ext uri="{909E8E84-426E-40DD-AFC4-6F175D3DCCD1}">
                  <a14:hiddenFill xmlns:a14="http://schemas.microsoft.com/office/drawing/2010/main">
                    <a:solidFill>
                      <a:srgbClr val="FFFFFF"/>
                    </a:solidFill>
                  </a14:hiddenFill>
                </a:ext>
              </a:extLst>
            </p:spPr>
          </p:pic>
        </p:grpSp>
        <p:sp>
          <p:nvSpPr>
            <p:cNvPr id="63" name="TextBox 62"/>
            <p:cNvSpPr txBox="1"/>
            <p:nvPr/>
          </p:nvSpPr>
          <p:spPr>
            <a:xfrm>
              <a:off x="8849072" y="1608822"/>
              <a:ext cx="3738349" cy="482891"/>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Good </a:t>
              </a:r>
              <a:r>
                <a:rPr lang="en-GB" sz="1000" b="1" dirty="0">
                  <a:solidFill>
                    <a:prstClr val="black"/>
                  </a:solidFill>
                  <a:latin typeface="Helvetica" panose="020B0604020202020204" pitchFamily="34" charset="0"/>
                  <a:cs typeface="Helvetica" panose="020B0604020202020204" pitchFamily="34" charset="0"/>
                </a:rPr>
                <a:t>Infection Prevention and Control </a:t>
              </a:r>
              <a:r>
                <a:rPr lang="en-GB" sz="1000" dirty="0">
                  <a:solidFill>
                    <a:prstClr val="black"/>
                  </a:solidFill>
                  <a:latin typeface="Helvetica" panose="020B0604020202020204" pitchFamily="34" charset="0"/>
                  <a:cs typeface="Helvetica" panose="020B0604020202020204" pitchFamily="34" charset="0"/>
                </a:rPr>
                <a:t>practice should be adhered to by all staff </a:t>
              </a:r>
            </a:p>
          </p:txBody>
        </p:sp>
        <p:sp>
          <p:nvSpPr>
            <p:cNvPr id="95" name="TextBox 94"/>
            <p:cNvSpPr txBox="1"/>
            <p:nvPr/>
          </p:nvSpPr>
          <p:spPr>
            <a:xfrm>
              <a:off x="8849072" y="2136303"/>
              <a:ext cx="3775428" cy="668618"/>
            </a:xfrm>
            <a:prstGeom prst="rect">
              <a:avLst/>
            </a:prstGeom>
            <a:noFill/>
          </p:spPr>
          <p:txBody>
            <a:bodyPr wrap="square" rtlCol="0">
              <a:spAutoFit/>
            </a:bodyPr>
            <a:lstStyle/>
            <a:p>
              <a:pPr algn="just"/>
              <a:r>
                <a:rPr lang="en-GB" sz="1000" dirty="0">
                  <a:solidFill>
                    <a:prstClr val="black"/>
                  </a:solidFill>
                  <a:latin typeface="Helvetica" panose="020B0604020202020204" pitchFamily="34" charset="0"/>
                  <a:cs typeface="Helvetica" panose="020B0604020202020204" pitchFamily="34" charset="0"/>
                </a:rPr>
                <a:t>Staff should adhere to the World Health Organisation’s </a:t>
              </a:r>
              <a:r>
                <a:rPr lang="en-GB" sz="1000" b="1" dirty="0">
                  <a:solidFill>
                    <a:prstClr val="black"/>
                  </a:solidFill>
                  <a:latin typeface="Helvetica" panose="020B0604020202020204" pitchFamily="34" charset="0"/>
                  <a:cs typeface="Helvetica" panose="020B0604020202020204" pitchFamily="34" charset="0"/>
                </a:rPr>
                <a:t>5 Moments for Hand Hygiene</a:t>
              </a:r>
            </a:p>
          </p:txBody>
        </p:sp>
      </p:grpSp>
      <p:sp>
        <p:nvSpPr>
          <p:cNvPr id="16" name="TextBox 15"/>
          <p:cNvSpPr txBox="1"/>
          <p:nvPr/>
        </p:nvSpPr>
        <p:spPr>
          <a:xfrm>
            <a:off x="21543" y="6566493"/>
            <a:ext cx="9038141" cy="496831"/>
          </a:xfrm>
          <a:prstGeom prst="rect">
            <a:avLst/>
          </a:prstGeom>
          <a:noFill/>
        </p:spPr>
        <p:txBody>
          <a:bodyPr wrap="square" lIns="65306" tIns="32653" rIns="65306" bIns="32653" rtlCol="0">
            <a:spAutoFit/>
          </a:bodyPr>
          <a:lstStyle/>
          <a:p>
            <a:r>
              <a:rPr lang="en-GB" sz="600" dirty="0">
                <a:solidFill>
                  <a:prstClr val="black"/>
                </a:solidFill>
                <a:latin typeface="Helvetica" panose="020B0604020202020204" pitchFamily="34" charset="0"/>
                <a:cs typeface="Helvetica" panose="020B0604020202020204" pitchFamily="34" charset="0"/>
              </a:rPr>
              <a:t>References: </a:t>
            </a:r>
            <a:r>
              <a:rPr lang="en-GB" sz="600" dirty="0" err="1">
                <a:solidFill>
                  <a:prstClr val="black"/>
                </a:solidFill>
                <a:latin typeface="Helvetica" panose="020B0604020202020204" pitchFamily="34" charset="0"/>
                <a:cs typeface="Helvetica" panose="020B0604020202020204" pitchFamily="34" charset="0"/>
              </a:rPr>
              <a:t>Tacconelli</a:t>
            </a:r>
            <a:r>
              <a:rPr lang="en-GB" sz="600" dirty="0">
                <a:solidFill>
                  <a:prstClr val="black"/>
                </a:solidFill>
                <a:latin typeface="Helvetica" panose="020B0604020202020204" pitchFamily="34" charset="0"/>
                <a:cs typeface="Helvetica" panose="020B0604020202020204" pitchFamily="34" charset="0"/>
              </a:rPr>
              <a:t> E </a:t>
            </a:r>
            <a:r>
              <a:rPr lang="en-GB" sz="600" i="1" dirty="0">
                <a:solidFill>
                  <a:prstClr val="black"/>
                </a:solidFill>
                <a:latin typeface="Helvetica" panose="020B0604020202020204" pitchFamily="34" charset="0"/>
                <a:cs typeface="Helvetica" panose="020B0604020202020204" pitchFamily="34" charset="0"/>
              </a:rPr>
              <a:t>et al</a:t>
            </a:r>
            <a:r>
              <a:rPr lang="en-GB" sz="600" dirty="0">
                <a:solidFill>
                  <a:prstClr val="black"/>
                </a:solidFill>
                <a:latin typeface="Helvetica" panose="020B0604020202020204" pitchFamily="34" charset="0"/>
                <a:cs typeface="Helvetica" panose="020B0604020202020204" pitchFamily="34" charset="0"/>
              </a:rPr>
              <a:t>. ESCMID guidelines for the management of the infection control measures to reduce transmission of multidrug-resistant Gram-negative bacteria in hospitalized patients. Clinical microbiology and infection. 2014; 20 </a:t>
            </a:r>
            <a:r>
              <a:rPr lang="en-GB" sz="600" dirty="0" err="1">
                <a:solidFill>
                  <a:prstClr val="black"/>
                </a:solidFill>
                <a:latin typeface="Helvetica" panose="020B0604020202020204" pitchFamily="34" charset="0"/>
                <a:cs typeface="Helvetica" panose="020B0604020202020204" pitchFamily="34" charset="0"/>
              </a:rPr>
              <a:t>Suppl</a:t>
            </a:r>
            <a:r>
              <a:rPr lang="en-GB" sz="600" dirty="0">
                <a:solidFill>
                  <a:prstClr val="black"/>
                </a:solidFill>
                <a:latin typeface="Helvetica" panose="020B0604020202020204" pitchFamily="34" charset="0"/>
                <a:cs typeface="Helvetica" panose="020B0604020202020204" pitchFamily="34" charset="0"/>
              </a:rPr>
              <a:t> 1:1-55. Wilson APR </a:t>
            </a:r>
            <a:r>
              <a:rPr lang="en-GB" sz="600" i="1" dirty="0">
                <a:solidFill>
                  <a:prstClr val="black"/>
                </a:solidFill>
                <a:latin typeface="Helvetica" panose="020B0604020202020204" pitchFamily="34" charset="0"/>
                <a:cs typeface="Helvetica" panose="020B0604020202020204" pitchFamily="34" charset="0"/>
              </a:rPr>
              <a:t>et al. </a:t>
            </a:r>
            <a:r>
              <a:rPr lang="en-GB" sz="600" dirty="0">
                <a:solidFill>
                  <a:prstClr val="black"/>
                </a:solidFill>
                <a:latin typeface="Helvetica" panose="020B0604020202020204" pitchFamily="34" charset="0"/>
                <a:cs typeface="Helvetica" panose="020B0604020202020204" pitchFamily="34" charset="0"/>
              </a:rPr>
              <a:t>Prevention and control of multi-drug-resistant Gram-negative bacteria. Journal of Hospital Infection. 92:S1-S44.</a:t>
            </a:r>
          </a:p>
          <a:p>
            <a:endParaRPr lang="en-GB" sz="700" dirty="0">
              <a:solidFill>
                <a:prstClr val="black"/>
              </a:solidFill>
              <a:latin typeface="Helvetica" panose="020B0604020202020204" pitchFamily="34" charset="0"/>
              <a:cs typeface="Helvetica" panose="020B0604020202020204" pitchFamily="34" charset="0"/>
            </a:endParaRPr>
          </a:p>
          <a:p>
            <a:endParaRPr lang="en-GB" sz="900" dirty="0">
              <a:solidFill>
                <a:prstClr val="black"/>
              </a:solidFill>
              <a:latin typeface="Helvetica" panose="020B0604020202020204" pitchFamily="34" charset="0"/>
              <a:cs typeface="Helvetica" panose="020B0604020202020204" pitchFamily="34" charset="0"/>
            </a:endParaRPr>
          </a:p>
        </p:txBody>
      </p:sp>
      <p:sp>
        <p:nvSpPr>
          <p:cNvPr id="17" name="AutoShape 5" descr="Image result for nhs england"/>
          <p:cNvSpPr>
            <a:spLocks noChangeAspect="1" noChangeArrowheads="1"/>
          </p:cNvSpPr>
          <p:nvPr/>
        </p:nvSpPr>
        <p:spPr bwMode="auto">
          <a:xfrm>
            <a:off x="0" y="-97519"/>
            <a:ext cx="217714" cy="21771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5306" tIns="32653" rIns="65306" bIns="32653" numCol="1" anchor="t" anchorCtr="0" compatLnSpc="1">
            <a:prstTxWarp prst="textNoShape">
              <a:avLst/>
            </a:prstTxWarp>
          </a:bodyPr>
          <a:lstStyle/>
          <a:p>
            <a:endParaRPr lang="en-GB">
              <a:solidFill>
                <a:prstClr val="black"/>
              </a:solidFill>
            </a:endParaRPr>
          </a:p>
        </p:txBody>
      </p:sp>
      <p:pic>
        <p:nvPicPr>
          <p:cNvPr id="97" name="Picture 1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275271" y="205543"/>
            <a:ext cx="720079" cy="291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4888940"/>
      </p:ext>
    </p:extLst>
  </p:cSld>
  <p:clrMapOvr>
    <a:masterClrMapping/>
  </p:clrMapOvr>
  <mc:AlternateContent xmlns:mc="http://schemas.openxmlformats.org/markup-compatibility/2006" xmlns:p14="http://schemas.microsoft.com/office/powerpoint/2010/main">
    <mc:Choice Requires="p14">
      <p:transition spd="slow" p14:dur="25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9261" y="594443"/>
            <a:ext cx="6553521" cy="914344"/>
          </a:xfrm>
        </p:spPr>
        <p:txBody>
          <a:bodyPr>
            <a:normAutofit fontScale="90000"/>
          </a:bodyPr>
          <a:lstStyle/>
          <a:p>
            <a:r>
              <a:rPr lang="en-GB" dirty="0"/>
              <a:t>Reducing Gram Negative Bloodstream Infections and Inappropriate Antibiotic Prescribing in at Risk Groups Quality Premium for CCGs </a:t>
            </a:r>
            <a:endParaRPr lang="en-GB" dirty="0"/>
          </a:p>
        </p:txBody>
      </p:sp>
      <p:sp>
        <p:nvSpPr>
          <p:cNvPr id="3" name="Slide Number Placeholder 2"/>
          <p:cNvSpPr>
            <a:spLocks noGrp="1"/>
          </p:cNvSpPr>
          <p:nvPr>
            <p:ph type="sldNum" sz="quarter" idx="12"/>
          </p:nvPr>
        </p:nvSpPr>
        <p:spPr/>
        <p:txBody>
          <a:bodyPr/>
          <a:lstStyle/>
          <a:p>
            <a:fld id="{87DADF28-5588-485E-81E7-6B9A2B6E3B3C}" type="slidenum">
              <a:rPr lang="en-GB" smtClean="0"/>
              <a:pPr/>
              <a:t>24</a:t>
            </a:fld>
            <a:endParaRPr lang="en-GB" dirty="0"/>
          </a:p>
        </p:txBody>
      </p:sp>
      <p:sp>
        <p:nvSpPr>
          <p:cNvPr id="4" name="Rectangle 3"/>
          <p:cNvSpPr/>
          <p:nvPr/>
        </p:nvSpPr>
        <p:spPr>
          <a:xfrm>
            <a:off x="488184" y="2084851"/>
            <a:ext cx="8260279" cy="3693319"/>
          </a:xfrm>
          <a:prstGeom prst="rect">
            <a:avLst/>
          </a:prstGeom>
        </p:spPr>
        <p:txBody>
          <a:bodyPr wrap="square">
            <a:spAutoFit/>
          </a:bodyPr>
          <a:lstStyle/>
          <a:p>
            <a:r>
              <a:rPr lang="en-GB" dirty="0" smtClean="0">
                <a:solidFill>
                  <a:prstClr val="black"/>
                </a:solidFill>
              </a:rPr>
              <a:t>Part a) reducing gram negative blood stream infections (BSI) across the</a:t>
            </a:r>
          </a:p>
          <a:p>
            <a:r>
              <a:rPr lang="en-GB" dirty="0" smtClean="0">
                <a:solidFill>
                  <a:prstClr val="black"/>
                </a:solidFill>
              </a:rPr>
              <a:t>whole health economy </a:t>
            </a:r>
            <a:endParaRPr lang="en-GB" dirty="0" smtClean="0">
              <a:solidFill>
                <a:prstClr val="black"/>
              </a:solidFill>
            </a:endParaRPr>
          </a:p>
          <a:p>
            <a:pPr marL="285750" indent="-285750">
              <a:buFont typeface="Arial" panose="020B0604020202020204" pitchFamily="34" charset="0"/>
              <a:buChar char="•"/>
            </a:pPr>
            <a:r>
              <a:rPr lang="en-GB" dirty="0" smtClean="0">
                <a:solidFill>
                  <a:srgbClr val="0070C0"/>
                </a:solidFill>
              </a:rPr>
              <a:t>a </a:t>
            </a:r>
            <a:r>
              <a:rPr lang="en-GB" dirty="0">
                <a:solidFill>
                  <a:srgbClr val="0070C0"/>
                </a:solidFill>
              </a:rPr>
              <a:t>10% reduction (or greater) in all E coli BSI</a:t>
            </a:r>
            <a:endParaRPr lang="en-GB" dirty="0" smtClean="0">
              <a:solidFill>
                <a:srgbClr val="0070C0"/>
              </a:solidFill>
            </a:endParaRPr>
          </a:p>
          <a:p>
            <a:endParaRPr lang="en-GB" dirty="0" smtClean="0">
              <a:solidFill>
                <a:prstClr val="black"/>
              </a:solidFill>
            </a:endParaRPr>
          </a:p>
          <a:p>
            <a:r>
              <a:rPr lang="en-GB" dirty="0" smtClean="0">
                <a:solidFill>
                  <a:prstClr val="black"/>
                </a:solidFill>
              </a:rPr>
              <a:t>Part b) reduction of inappropriate antibiotic prescribing for urinary tract</a:t>
            </a:r>
          </a:p>
          <a:p>
            <a:r>
              <a:rPr lang="en-GB" dirty="0" smtClean="0">
                <a:solidFill>
                  <a:prstClr val="black"/>
                </a:solidFill>
              </a:rPr>
              <a:t>infections (UTI) in primary care </a:t>
            </a:r>
            <a:endParaRPr lang="en-GB" dirty="0" smtClean="0">
              <a:solidFill>
                <a:prstClr val="black"/>
              </a:solidFill>
            </a:endParaRPr>
          </a:p>
          <a:p>
            <a:pPr marL="285750" indent="-285750">
              <a:buFont typeface="Arial" panose="020B0604020202020204" pitchFamily="34" charset="0"/>
              <a:buChar char="•"/>
            </a:pPr>
            <a:r>
              <a:rPr lang="en-GB" dirty="0" smtClean="0">
                <a:solidFill>
                  <a:srgbClr val="0070C0"/>
                </a:solidFill>
              </a:rPr>
              <a:t>a </a:t>
            </a:r>
            <a:r>
              <a:rPr lang="en-GB" dirty="0">
                <a:solidFill>
                  <a:srgbClr val="0070C0"/>
                </a:solidFill>
              </a:rPr>
              <a:t>10% reduction (or greater) in the Trimethoprim: </a:t>
            </a:r>
            <a:r>
              <a:rPr lang="en-GB" dirty="0" smtClean="0">
                <a:solidFill>
                  <a:srgbClr val="0070C0"/>
                </a:solidFill>
              </a:rPr>
              <a:t>Nitrofurantoin prescribing </a:t>
            </a:r>
            <a:r>
              <a:rPr lang="en-GB" dirty="0">
                <a:solidFill>
                  <a:srgbClr val="0070C0"/>
                </a:solidFill>
              </a:rPr>
              <a:t>ratio</a:t>
            </a:r>
            <a:endParaRPr lang="en-GB" dirty="0" smtClean="0">
              <a:solidFill>
                <a:srgbClr val="0070C0"/>
              </a:solidFill>
            </a:endParaRPr>
          </a:p>
          <a:p>
            <a:pPr marL="285750" indent="-285750">
              <a:buFont typeface="Arial" panose="020B0604020202020204" pitchFamily="34" charset="0"/>
              <a:buChar char="•"/>
            </a:pPr>
            <a:r>
              <a:rPr lang="en-GB" dirty="0">
                <a:solidFill>
                  <a:srgbClr val="0070C0"/>
                </a:solidFill>
              </a:rPr>
              <a:t>a 10% reduction (or greater) in the number of trimethoprim </a:t>
            </a:r>
            <a:r>
              <a:rPr lang="en-GB" dirty="0" smtClean="0">
                <a:solidFill>
                  <a:srgbClr val="0070C0"/>
                </a:solidFill>
              </a:rPr>
              <a:t>items prescribed </a:t>
            </a:r>
            <a:r>
              <a:rPr lang="en-GB" dirty="0">
                <a:solidFill>
                  <a:srgbClr val="0070C0"/>
                </a:solidFill>
              </a:rPr>
              <a:t>to patients aged 70 years or greater </a:t>
            </a:r>
            <a:endParaRPr lang="en-GB" dirty="0" smtClean="0">
              <a:solidFill>
                <a:srgbClr val="0070C0"/>
              </a:solidFill>
            </a:endParaRPr>
          </a:p>
          <a:p>
            <a:pPr marL="285750" indent="-285750">
              <a:buFont typeface="Arial" panose="020B0604020202020204" pitchFamily="34" charset="0"/>
              <a:buChar char="•"/>
            </a:pPr>
            <a:endParaRPr lang="en-GB" dirty="0" smtClean="0">
              <a:solidFill>
                <a:srgbClr val="0070C0"/>
              </a:solidFill>
            </a:endParaRPr>
          </a:p>
          <a:p>
            <a:r>
              <a:rPr lang="en-GB" dirty="0" smtClean="0">
                <a:solidFill>
                  <a:prstClr val="black"/>
                </a:solidFill>
              </a:rPr>
              <a:t>Part c) sustained reduction of inappropriate prescribing in primary </a:t>
            </a:r>
            <a:r>
              <a:rPr lang="en-GB" dirty="0" smtClean="0">
                <a:solidFill>
                  <a:prstClr val="black"/>
                </a:solidFill>
              </a:rPr>
              <a:t>care</a:t>
            </a:r>
          </a:p>
          <a:p>
            <a:pPr marL="285750" indent="-285750">
              <a:buFont typeface="Arial" panose="020B0604020202020204" pitchFamily="34" charset="0"/>
              <a:buChar char="•"/>
            </a:pPr>
            <a:r>
              <a:rPr lang="en-GB" dirty="0" smtClean="0">
                <a:solidFill>
                  <a:srgbClr val="0070C0"/>
                </a:solidFill>
              </a:rPr>
              <a:t>Stay at or below 1.161 antibacterial items/STAR-PU</a:t>
            </a:r>
            <a:endParaRPr lang="en-GB" dirty="0" smtClean="0">
              <a:solidFill>
                <a:srgbClr val="0070C0"/>
              </a:solidFill>
            </a:endParaRPr>
          </a:p>
        </p:txBody>
      </p:sp>
    </p:spTree>
    <p:extLst>
      <p:ext uri="{BB962C8B-B14F-4D97-AF65-F5344CB8AC3E}">
        <p14:creationId xmlns:p14="http://schemas.microsoft.com/office/powerpoint/2010/main" val="1018051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9261" y="260648"/>
            <a:ext cx="6553521" cy="864096"/>
          </a:xfrm>
        </p:spPr>
        <p:txBody>
          <a:bodyPr>
            <a:normAutofit/>
          </a:bodyPr>
          <a:lstStyle/>
          <a:p>
            <a:r>
              <a:rPr lang="en-GB" sz="2000" dirty="0" smtClean="0"/>
              <a:t>How much trimethoprim is prescribed for people aged 70+ years?</a:t>
            </a:r>
            <a:endParaRPr lang="en-GB" sz="2000" dirty="0"/>
          </a:p>
        </p:txBody>
      </p:sp>
      <p:sp>
        <p:nvSpPr>
          <p:cNvPr id="3" name="Slide Number Placeholder 2"/>
          <p:cNvSpPr>
            <a:spLocks noGrp="1"/>
          </p:cNvSpPr>
          <p:nvPr>
            <p:ph type="sldNum" sz="quarter" idx="12"/>
          </p:nvPr>
        </p:nvSpPr>
        <p:spPr/>
        <p:txBody>
          <a:bodyPr/>
          <a:lstStyle/>
          <a:p>
            <a:fld id="{87DADF28-5588-485E-81E7-6B9A2B6E3B3C}" type="slidenum">
              <a:rPr lang="en-GB" smtClean="0"/>
              <a:pPr/>
              <a:t>25</a:t>
            </a:fld>
            <a:endParaRPr lang="en-GB"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0" y="1124744"/>
            <a:ext cx="6990890" cy="5572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8615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64288" y="2060848"/>
            <a:ext cx="1786479" cy="3648405"/>
          </a:xfrm>
        </p:spPr>
        <p:txBody>
          <a:bodyPr>
            <a:normAutofit/>
          </a:bodyPr>
          <a:lstStyle/>
          <a:p>
            <a:r>
              <a:rPr lang="en-GB" sz="2000" b="0" dirty="0"/>
              <a:t>Five fold variation in current prescribing </a:t>
            </a:r>
            <a:r>
              <a:rPr lang="en-GB" sz="2000" b="0" dirty="0" smtClean="0"/>
              <a:t>of trimethoprim and nitrofurantoin between </a:t>
            </a:r>
            <a:r>
              <a:rPr lang="en-GB" sz="2000" b="0" dirty="0"/>
              <a:t>CCGs</a:t>
            </a:r>
            <a:r>
              <a:rPr lang="en-GB" dirty="0" smtClean="0"/>
              <a:t/>
            </a:r>
            <a:br>
              <a:rPr lang="en-GB" dirty="0" smtClean="0"/>
            </a:br>
            <a:endParaRPr lang="en-GB" sz="2200" b="0" dirty="0"/>
          </a:p>
        </p:txBody>
      </p:sp>
      <p:sp>
        <p:nvSpPr>
          <p:cNvPr id="3" name="Slide Number Placeholder 2"/>
          <p:cNvSpPr>
            <a:spLocks noGrp="1"/>
          </p:cNvSpPr>
          <p:nvPr>
            <p:ph type="sldNum" sz="quarter" idx="12"/>
          </p:nvPr>
        </p:nvSpPr>
        <p:spPr/>
        <p:txBody>
          <a:bodyPr/>
          <a:lstStyle/>
          <a:p>
            <a:fld id="{87DADF28-5588-485E-81E7-6B9A2B6E3B3C}" type="slidenum">
              <a:rPr lang="en-GB" smtClean="0"/>
              <a:pPr/>
              <a:t>26</a:t>
            </a:fld>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644691"/>
            <a:ext cx="6696744" cy="5837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0571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85030" y="166257"/>
            <a:ext cx="8098971" cy="5985163"/>
            <a:chOff x="320635" y="231651"/>
            <a:chExt cx="7695209" cy="6626349"/>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23" y="1857853"/>
              <a:ext cx="7637954" cy="5000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35" y="231651"/>
              <a:ext cx="7695209" cy="1650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5" name="Slide Number Placeholder 3"/>
          <p:cNvSpPr>
            <a:spLocks noGrp="1"/>
          </p:cNvSpPr>
          <p:nvPr>
            <p:ph type="sldNum" sz="quarter" idx="4294967295"/>
          </p:nvPr>
        </p:nvSpPr>
        <p:spPr>
          <a:xfrm>
            <a:off x="0" y="6308725"/>
            <a:ext cx="9144000" cy="549275"/>
          </a:xfrm>
          <a:prstGeom prst="rect">
            <a:avLst/>
          </a:prstGeom>
        </p:spPr>
        <p:txBody>
          <a:bodyPr/>
          <a:lstStyle/>
          <a:p>
            <a:pPr marL="531813">
              <a:defRPr/>
            </a:pPr>
            <a:r>
              <a:rPr lang="en-US" dirty="0" smtClean="0">
                <a:solidFill>
                  <a:prstClr val="white"/>
                </a:solidFill>
              </a:rPr>
              <a:t>  </a:t>
            </a:r>
            <a:fld id="{2565FA6D-D4C8-4C4C-AC4B-3269734D34D8}" type="slidenum">
              <a:rPr lang="en-US" smtClean="0">
                <a:solidFill>
                  <a:prstClr val="white"/>
                </a:solidFill>
              </a:rPr>
              <a:pPr marL="531813">
                <a:defRPr/>
              </a:pPr>
              <a:t>27</a:t>
            </a:fld>
            <a:endParaRPr lang="en-US" dirty="0">
              <a:solidFill>
                <a:prstClr val="white"/>
              </a:solidFill>
            </a:endParaRPr>
          </a:p>
        </p:txBody>
      </p:sp>
      <p:sp>
        <p:nvSpPr>
          <p:cNvPr id="6" name="Slide Number Placeholder 3"/>
          <p:cNvSpPr txBox="1">
            <a:spLocks/>
          </p:cNvSpPr>
          <p:nvPr/>
        </p:nvSpPr>
        <p:spPr>
          <a:xfrm>
            <a:off x="0" y="6308725"/>
            <a:ext cx="9144000" cy="549275"/>
          </a:xfrm>
          <a:prstGeom prst="rect">
            <a:avLst/>
          </a:prstGeom>
          <a:solidFill>
            <a:srgbClr val="98002E"/>
          </a:solidFill>
        </p:spPr>
        <p:txBody>
          <a:bodyPr vert="horz" wrap="square" lIns="0" tIns="0" rIns="91440" bIns="0" numCol="1" anchor="ctr" anchorCtr="0" compatLnSpc="1">
            <a:prstTxWarp prst="textNoShape">
              <a:avLst/>
            </a:prstTxWarp>
          </a:bodyPr>
          <a:lstStyle>
            <a:defPPr>
              <a:defRPr lang="en-US"/>
            </a:defPPr>
            <a:lvl1pPr marL="0" algn="l" defTabSz="908182" rtl="0" eaLnBrk="1" latinLnBrk="0" hangingPunct="1">
              <a:defRPr sz="1200" kern="1200">
                <a:solidFill>
                  <a:schemeClr val="bg1"/>
                </a:solidFill>
                <a:latin typeface="Arial" pitchFamily="84" charset="0"/>
                <a:ea typeface="ヒラギノ角ゴ Pro W3" pitchFamily="84" charset="-128"/>
                <a:cs typeface="ヒラギノ角ゴ Pro W3" pitchFamily="84" charset="-128"/>
              </a:defRPr>
            </a:lvl1pPr>
            <a:lvl2pPr marL="454091" algn="l" defTabSz="908182" rtl="0" eaLnBrk="1" latinLnBrk="0" hangingPunct="1">
              <a:defRPr sz="1800" kern="1200">
                <a:solidFill>
                  <a:schemeClr val="tx1"/>
                </a:solidFill>
                <a:latin typeface="+mn-lt"/>
                <a:ea typeface="+mn-ea"/>
                <a:cs typeface="+mn-cs"/>
              </a:defRPr>
            </a:lvl2pPr>
            <a:lvl3pPr marL="908182" algn="l" defTabSz="908182" rtl="0" eaLnBrk="1" latinLnBrk="0" hangingPunct="1">
              <a:defRPr sz="1800" kern="1200">
                <a:solidFill>
                  <a:schemeClr val="tx1"/>
                </a:solidFill>
                <a:latin typeface="+mn-lt"/>
                <a:ea typeface="+mn-ea"/>
                <a:cs typeface="+mn-cs"/>
              </a:defRPr>
            </a:lvl3pPr>
            <a:lvl4pPr marL="1362273" algn="l" defTabSz="908182" rtl="0" eaLnBrk="1" latinLnBrk="0" hangingPunct="1">
              <a:defRPr sz="1800" kern="1200">
                <a:solidFill>
                  <a:schemeClr val="tx1"/>
                </a:solidFill>
                <a:latin typeface="+mn-lt"/>
                <a:ea typeface="+mn-ea"/>
                <a:cs typeface="+mn-cs"/>
              </a:defRPr>
            </a:lvl4pPr>
            <a:lvl5pPr marL="1816364" algn="l" defTabSz="908182" rtl="0" eaLnBrk="1" latinLnBrk="0" hangingPunct="1">
              <a:defRPr sz="1800" kern="1200">
                <a:solidFill>
                  <a:schemeClr val="tx1"/>
                </a:solidFill>
                <a:latin typeface="+mn-lt"/>
                <a:ea typeface="+mn-ea"/>
                <a:cs typeface="+mn-cs"/>
              </a:defRPr>
            </a:lvl5pPr>
            <a:lvl6pPr marL="2270455" algn="l" defTabSz="908182" rtl="0" eaLnBrk="1" latinLnBrk="0" hangingPunct="1">
              <a:defRPr sz="1800" kern="1200">
                <a:solidFill>
                  <a:schemeClr val="tx1"/>
                </a:solidFill>
                <a:latin typeface="+mn-lt"/>
                <a:ea typeface="+mn-ea"/>
                <a:cs typeface="+mn-cs"/>
              </a:defRPr>
            </a:lvl6pPr>
            <a:lvl7pPr marL="2724546" algn="l" defTabSz="908182" rtl="0" eaLnBrk="1" latinLnBrk="0" hangingPunct="1">
              <a:defRPr sz="1800" kern="1200">
                <a:solidFill>
                  <a:schemeClr val="tx1"/>
                </a:solidFill>
                <a:latin typeface="+mn-lt"/>
                <a:ea typeface="+mn-ea"/>
                <a:cs typeface="+mn-cs"/>
              </a:defRPr>
            </a:lvl7pPr>
            <a:lvl8pPr marL="3178637" algn="l" defTabSz="908182" rtl="0" eaLnBrk="1" latinLnBrk="0" hangingPunct="1">
              <a:defRPr sz="1800" kern="1200">
                <a:solidFill>
                  <a:schemeClr val="tx1"/>
                </a:solidFill>
                <a:latin typeface="+mn-lt"/>
                <a:ea typeface="+mn-ea"/>
                <a:cs typeface="+mn-cs"/>
              </a:defRPr>
            </a:lvl8pPr>
            <a:lvl9pPr marL="3632728" algn="l" defTabSz="908182" rtl="0" eaLnBrk="1" latinLnBrk="0" hangingPunct="1">
              <a:defRPr sz="1800" kern="1200">
                <a:solidFill>
                  <a:schemeClr val="tx1"/>
                </a:solidFill>
                <a:latin typeface="+mn-lt"/>
                <a:ea typeface="+mn-ea"/>
                <a:cs typeface="+mn-cs"/>
              </a:defRPr>
            </a:lvl9pPr>
          </a:lstStyle>
          <a:p>
            <a:pPr marL="531813">
              <a:defRPr/>
            </a:pPr>
            <a:r>
              <a:rPr lang="en-US" smtClean="0">
                <a:solidFill>
                  <a:prstClr val="white"/>
                </a:solidFill>
              </a:rPr>
              <a:t>  </a:t>
            </a:r>
            <a:fld id="{2565FA6D-D4C8-4C4C-AC4B-3269734D34D8}" type="slidenum">
              <a:rPr lang="en-US" smtClean="0">
                <a:solidFill>
                  <a:prstClr val="white"/>
                </a:solidFill>
              </a:rPr>
              <a:pPr marL="531813">
                <a:defRPr/>
              </a:pPr>
              <a:t>27</a:t>
            </a:fld>
            <a:endParaRPr lang="en-US" dirty="0">
              <a:solidFill>
                <a:prstClr val="white"/>
              </a:solidFill>
            </a:endParaRPr>
          </a:p>
        </p:txBody>
      </p:sp>
    </p:spTree>
    <p:extLst>
      <p:ext uri="{BB962C8B-B14F-4D97-AF65-F5344CB8AC3E}">
        <p14:creationId xmlns:p14="http://schemas.microsoft.com/office/powerpoint/2010/main" val="2758157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7560840" cy="648072"/>
          </a:xfrm>
        </p:spPr>
        <p:txBody>
          <a:bodyPr/>
          <a:lstStyle/>
          <a:p>
            <a:pPr algn="l"/>
            <a:r>
              <a:rPr lang="en-GB" sz="2800" dirty="0" smtClean="0">
                <a:solidFill>
                  <a:srgbClr val="0070C0"/>
                </a:solidFill>
                <a:latin typeface="+mj-lt"/>
              </a:rPr>
              <a:t>Wide variation on </a:t>
            </a:r>
            <a:r>
              <a:rPr lang="en-GB" sz="2800" dirty="0" smtClean="0">
                <a:solidFill>
                  <a:srgbClr val="0070C0"/>
                </a:solidFill>
                <a:latin typeface="+mj-lt"/>
              </a:rPr>
              <a:t>AMR CQUIN </a:t>
            </a:r>
            <a:r>
              <a:rPr lang="en-GB" sz="2800" dirty="0" smtClean="0">
                <a:solidFill>
                  <a:srgbClr val="0070C0"/>
                </a:solidFill>
                <a:latin typeface="+mj-lt"/>
              </a:rPr>
              <a:t>performance</a:t>
            </a:r>
            <a:endParaRPr lang="en-GB" sz="2800" dirty="0">
              <a:solidFill>
                <a:srgbClr val="0070C0"/>
              </a:solidFill>
              <a:latin typeface="+mj-lt"/>
            </a:endParaRPr>
          </a:p>
        </p:txBody>
      </p:sp>
      <p:sp>
        <p:nvSpPr>
          <p:cNvPr id="4" name="Slide Number Placeholder 3"/>
          <p:cNvSpPr>
            <a:spLocks noGrp="1"/>
          </p:cNvSpPr>
          <p:nvPr>
            <p:ph type="sldNum" sz="quarter" idx="10"/>
          </p:nvPr>
        </p:nvSpPr>
        <p:spPr/>
        <p:txBody>
          <a:bodyPr/>
          <a:lstStyle/>
          <a:p>
            <a:pPr marL="531813">
              <a:defRPr/>
            </a:pPr>
            <a:r>
              <a:rPr lang="en-US" smtClean="0">
                <a:solidFill>
                  <a:prstClr val="white"/>
                </a:solidFill>
              </a:rPr>
              <a:t>  </a:t>
            </a:r>
            <a:fld id="{2565FA6D-D4C8-4C4C-AC4B-3269734D34D8}" type="slidenum">
              <a:rPr lang="en-US" smtClean="0">
                <a:solidFill>
                  <a:prstClr val="white"/>
                </a:solidFill>
              </a:rPr>
              <a:pPr marL="531813">
                <a:defRPr/>
              </a:pPr>
              <a:t>28</a:t>
            </a:fld>
            <a:endParaRPr lang="en-US" dirty="0">
              <a:solidFill>
                <a:prstClr val="white"/>
              </a:solidFill>
            </a:endParaRP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910" t="24411" r="16791" b="14693"/>
          <a:stretch/>
        </p:blipFill>
        <p:spPr bwMode="auto">
          <a:xfrm>
            <a:off x="179512" y="1124744"/>
            <a:ext cx="4464497" cy="23419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910" t="23566" r="17164" b="15538"/>
          <a:stretch/>
        </p:blipFill>
        <p:spPr bwMode="auto">
          <a:xfrm>
            <a:off x="179513" y="4005064"/>
            <a:ext cx="4464496" cy="235540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611" t="23433" r="16791" b="15274"/>
          <a:stretch/>
        </p:blipFill>
        <p:spPr bwMode="auto">
          <a:xfrm>
            <a:off x="4631397" y="4005064"/>
            <a:ext cx="4453213" cy="23405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788024" y="1124744"/>
            <a:ext cx="4104456" cy="2308324"/>
          </a:xfrm>
          <a:prstGeom prst="rect">
            <a:avLst/>
          </a:prstGeom>
          <a:noFill/>
          <a:ln>
            <a:solidFill>
              <a:schemeClr val="tx1"/>
            </a:solidFill>
          </a:ln>
        </p:spPr>
        <p:txBody>
          <a:bodyPr wrap="square" rtlCol="0">
            <a:spAutoFit/>
          </a:bodyPr>
          <a:lstStyle/>
          <a:p>
            <a:r>
              <a:rPr lang="en-GB" sz="2400" dirty="0">
                <a:solidFill>
                  <a:prstClr val="black"/>
                </a:solidFill>
              </a:rPr>
              <a:t>Trusts (dots) below the 0% growth line are currently meeting the AMR-CQUIN target</a:t>
            </a:r>
          </a:p>
          <a:p>
            <a:endParaRPr lang="en-GB" sz="2400" dirty="0">
              <a:solidFill>
                <a:prstClr val="black"/>
              </a:solidFill>
            </a:endParaRPr>
          </a:p>
          <a:p>
            <a:r>
              <a:rPr lang="en-GB" sz="2400" dirty="0">
                <a:solidFill>
                  <a:prstClr val="black"/>
                </a:solidFill>
              </a:rPr>
              <a:t>Dots to right of red line = 2% </a:t>
            </a:r>
            <a:r>
              <a:rPr lang="en-GB" sz="2400" dirty="0">
                <a:solidFill>
                  <a:prstClr val="black"/>
                </a:solidFill>
                <a:sym typeface="Symbol"/>
              </a:rPr>
              <a:t></a:t>
            </a:r>
            <a:r>
              <a:rPr lang="en-GB" sz="2400" dirty="0">
                <a:solidFill>
                  <a:prstClr val="black"/>
                </a:solidFill>
              </a:rPr>
              <a:t>target &amp; those to left = 1%</a:t>
            </a:r>
            <a:r>
              <a:rPr lang="en-GB" sz="2400" dirty="0">
                <a:solidFill>
                  <a:prstClr val="black"/>
                </a:solidFill>
                <a:sym typeface="Symbol"/>
              </a:rPr>
              <a:t></a:t>
            </a:r>
            <a:endParaRPr lang="en-GB" sz="2400" dirty="0">
              <a:solidFill>
                <a:prstClr val="black"/>
              </a:solidFill>
            </a:endParaRPr>
          </a:p>
        </p:txBody>
      </p:sp>
    </p:spTree>
    <p:extLst>
      <p:ext uri="{BB962C8B-B14F-4D97-AF65-F5344CB8AC3E}">
        <p14:creationId xmlns:p14="http://schemas.microsoft.com/office/powerpoint/2010/main" val="18455623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8404" y="5960531"/>
            <a:ext cx="9135596" cy="90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08182"/>
            <a:endParaRPr lang="en-US">
              <a:solidFill>
                <a:prstClr val="white"/>
              </a:solidFill>
            </a:endParaRPr>
          </a:p>
        </p:txBody>
      </p:sp>
      <p:sp>
        <p:nvSpPr>
          <p:cNvPr id="16" name="TextBox 15"/>
          <p:cNvSpPr txBox="1"/>
          <p:nvPr/>
        </p:nvSpPr>
        <p:spPr>
          <a:xfrm>
            <a:off x="323542" y="1052736"/>
            <a:ext cx="7744410" cy="2000548"/>
          </a:xfrm>
          <a:prstGeom prst="rect">
            <a:avLst/>
          </a:prstGeom>
          <a:noFill/>
        </p:spPr>
        <p:txBody>
          <a:bodyPr wrap="square" rtlCol="0">
            <a:spAutoFit/>
          </a:bodyPr>
          <a:lstStyle/>
          <a:p>
            <a:r>
              <a:rPr lang="en-GB" sz="2800" b="1" dirty="0">
                <a:solidFill>
                  <a:srgbClr val="0072C6"/>
                </a:solidFill>
                <a:latin typeface="Arial Bold"/>
                <a:cs typeface="Arial Bold"/>
              </a:rPr>
              <a:t>Reducing inappropriate antimicrobial prescribing by 50% by 2020 – </a:t>
            </a:r>
            <a:r>
              <a:rPr lang="en-GB" sz="2800" b="1" dirty="0" smtClean="0">
                <a:solidFill>
                  <a:srgbClr val="0072C6"/>
                </a:solidFill>
                <a:latin typeface="Arial Bold"/>
                <a:cs typeface="Arial Bold"/>
              </a:rPr>
              <a:t>can we do it</a:t>
            </a:r>
            <a:r>
              <a:rPr lang="en-GB" sz="2800" b="1" dirty="0" smtClean="0">
                <a:solidFill>
                  <a:srgbClr val="0072C6"/>
                </a:solidFill>
                <a:latin typeface="Arial Bold"/>
                <a:cs typeface="Arial Bold"/>
              </a:rPr>
              <a:t>?</a:t>
            </a:r>
          </a:p>
          <a:p>
            <a:endParaRPr lang="en-GB" sz="2800" b="1" dirty="0" smtClean="0">
              <a:solidFill>
                <a:srgbClr val="0072C6"/>
              </a:solidFill>
              <a:latin typeface="Arial Bold"/>
              <a:cs typeface="Arial Bold"/>
            </a:endParaRPr>
          </a:p>
          <a:p>
            <a:r>
              <a:rPr lang="en-GB" sz="2000" i="1" dirty="0" smtClean="0">
                <a:solidFill>
                  <a:srgbClr val="0070C0"/>
                </a:solidFill>
                <a:latin typeface="Arial Bold"/>
                <a:cs typeface="Arial Bold"/>
              </a:rPr>
              <a:t>Define inappropriate as?</a:t>
            </a:r>
          </a:p>
          <a:p>
            <a:r>
              <a:rPr lang="en-GB" sz="2000" i="1" dirty="0" smtClean="0">
                <a:solidFill>
                  <a:srgbClr val="0070C0"/>
                </a:solidFill>
                <a:latin typeface="Arial Bold"/>
                <a:cs typeface="Arial Bold"/>
              </a:rPr>
              <a:t>Can it be measured?</a:t>
            </a:r>
            <a:endParaRPr lang="en-GB" sz="2000" i="1" dirty="0" smtClean="0">
              <a:solidFill>
                <a:srgbClr val="0070C0"/>
              </a:solidFill>
              <a:latin typeface="Arial Bold"/>
              <a:cs typeface="Arial Bold"/>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44" y="5229057"/>
            <a:ext cx="5965825" cy="146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54797" y="3197732"/>
            <a:ext cx="7826321" cy="2031325"/>
          </a:xfrm>
          <a:prstGeom prst="rect">
            <a:avLst/>
          </a:prstGeom>
        </p:spPr>
        <p:txBody>
          <a:bodyPr wrap="square">
            <a:spAutoFit/>
          </a:bodyPr>
          <a:lstStyle/>
          <a:p>
            <a:endParaRPr lang="en-GB" dirty="0" smtClean="0">
              <a:solidFill>
                <a:srgbClr val="0072C6"/>
              </a:solidFill>
            </a:endParaRPr>
          </a:p>
          <a:p>
            <a:r>
              <a:rPr lang="en-GB" dirty="0" smtClean="0">
                <a:solidFill>
                  <a:srgbClr val="0072C6"/>
                </a:solidFill>
              </a:rPr>
              <a:t>Elizabeth </a:t>
            </a:r>
            <a:r>
              <a:rPr lang="en-GB" dirty="0">
                <a:solidFill>
                  <a:srgbClr val="0072C6"/>
                </a:solidFill>
              </a:rPr>
              <a:t>Beech</a:t>
            </a:r>
            <a:br>
              <a:rPr lang="en-GB" dirty="0">
                <a:solidFill>
                  <a:srgbClr val="0072C6"/>
                </a:solidFill>
              </a:rPr>
            </a:br>
            <a:r>
              <a:rPr lang="en-GB" dirty="0">
                <a:solidFill>
                  <a:srgbClr val="0072C6"/>
                </a:solidFill>
              </a:rPr>
              <a:t>National Project Lead - Healthcare Acquired Infection and Antimicrobial Resistance  </a:t>
            </a:r>
            <a:r>
              <a:rPr lang="en-GB" dirty="0" smtClean="0">
                <a:solidFill>
                  <a:srgbClr val="0072C6"/>
                </a:solidFill>
              </a:rPr>
              <a:t>NHS </a:t>
            </a:r>
            <a:r>
              <a:rPr lang="en-GB" dirty="0">
                <a:solidFill>
                  <a:srgbClr val="0072C6"/>
                </a:solidFill>
              </a:rPr>
              <a:t>Improvement </a:t>
            </a:r>
            <a:r>
              <a:rPr lang="en-GB" dirty="0" smtClean="0">
                <a:solidFill>
                  <a:srgbClr val="0072C6"/>
                </a:solidFill>
              </a:rPr>
              <a:t>&amp;</a:t>
            </a:r>
            <a:r>
              <a:rPr lang="en-GB" dirty="0">
                <a:solidFill>
                  <a:srgbClr val="0072C6"/>
                </a:solidFill>
              </a:rPr>
              <a:t/>
            </a:r>
            <a:br>
              <a:rPr lang="en-GB" dirty="0">
                <a:solidFill>
                  <a:srgbClr val="0072C6"/>
                </a:solidFill>
              </a:rPr>
            </a:br>
            <a:r>
              <a:rPr lang="en-GB" dirty="0">
                <a:solidFill>
                  <a:srgbClr val="0072C6"/>
                </a:solidFill>
              </a:rPr>
              <a:t>Pharmacist - NHS Bath and North East Somerset CCG </a:t>
            </a:r>
            <a:br>
              <a:rPr lang="en-GB" dirty="0">
                <a:solidFill>
                  <a:srgbClr val="0072C6"/>
                </a:solidFill>
              </a:rPr>
            </a:br>
            <a:r>
              <a:rPr lang="en-GB" dirty="0">
                <a:solidFill>
                  <a:srgbClr val="0072C6"/>
                </a:solidFill>
              </a:rPr>
              <a:t/>
            </a:r>
            <a:br>
              <a:rPr lang="en-GB" dirty="0">
                <a:solidFill>
                  <a:srgbClr val="0072C6"/>
                </a:solidFill>
              </a:rPr>
            </a:br>
            <a:r>
              <a:rPr lang="en-GB" dirty="0">
                <a:solidFill>
                  <a:srgbClr val="0072C6"/>
                </a:solidFill>
                <a:hlinkClick r:id="rId4"/>
              </a:rPr>
              <a:t>Elizabeth.beech@nhs.net</a:t>
            </a:r>
            <a:r>
              <a:rPr lang="en-GB" dirty="0">
                <a:solidFill>
                  <a:srgbClr val="0072C6"/>
                </a:solidFill>
              </a:rPr>
              <a:t>   			tweets @</a:t>
            </a:r>
            <a:r>
              <a:rPr lang="en-GB" dirty="0" err="1">
                <a:solidFill>
                  <a:srgbClr val="0072C6"/>
                </a:solidFill>
              </a:rPr>
              <a:t>elizbeech</a:t>
            </a:r>
            <a:endParaRPr lang="en-GB" dirty="0">
              <a:solidFill>
                <a:prstClr val="black"/>
              </a:solidFill>
            </a:endParaRPr>
          </a:p>
        </p:txBody>
      </p:sp>
    </p:spTree>
    <p:extLst>
      <p:ext uri="{BB962C8B-B14F-4D97-AF65-F5344CB8AC3E}">
        <p14:creationId xmlns:p14="http://schemas.microsoft.com/office/powerpoint/2010/main" val="3328332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lizabethbe\Pictures\_79638119_antimicrobial_restistance_624.gif"/>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1484784"/>
            <a:ext cx="6481874" cy="501722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467544" y="404664"/>
            <a:ext cx="7356815" cy="936104"/>
          </a:xfrm>
        </p:spPr>
        <p:txBody>
          <a:bodyPr/>
          <a:lstStyle/>
          <a:p>
            <a:pPr algn="l"/>
            <a:r>
              <a:rPr lang="en-GB" sz="3200" dirty="0">
                <a:solidFill>
                  <a:srgbClr val="0070C0"/>
                </a:solidFill>
                <a:latin typeface="Calibri" pitchFamily="34" charset="0"/>
                <a:cs typeface="Calibri" pitchFamily="34" charset="0"/>
              </a:rPr>
              <a:t>Superbugs</a:t>
            </a:r>
            <a:r>
              <a:rPr lang="en-GB" sz="3200" dirty="0">
                <a:solidFill>
                  <a:srgbClr val="0070C0"/>
                </a:solidFill>
                <a:cs typeface="Arial"/>
              </a:rPr>
              <a:t> </a:t>
            </a:r>
            <a:r>
              <a:rPr lang="en-GB" sz="3200" dirty="0">
                <a:solidFill>
                  <a:srgbClr val="0070C0"/>
                </a:solidFill>
                <a:latin typeface="Calibri" pitchFamily="34" charset="0"/>
                <a:cs typeface="Calibri" pitchFamily="34" charset="0"/>
              </a:rPr>
              <a:t>to kill 'more than cancer' by </a:t>
            </a:r>
            <a:r>
              <a:rPr lang="en-GB" sz="3200" dirty="0" smtClean="0">
                <a:solidFill>
                  <a:srgbClr val="0070C0"/>
                </a:solidFill>
                <a:latin typeface="Calibri" pitchFamily="34" charset="0"/>
                <a:cs typeface="Calibri" pitchFamily="34" charset="0"/>
              </a:rPr>
              <a:t>2050 – The Review on AMR</a:t>
            </a:r>
            <a:endParaRPr lang="en-GB" dirty="0"/>
          </a:p>
        </p:txBody>
      </p:sp>
    </p:spTree>
    <p:extLst>
      <p:ext uri="{BB962C8B-B14F-4D97-AF65-F5344CB8AC3E}">
        <p14:creationId xmlns:p14="http://schemas.microsoft.com/office/powerpoint/2010/main" val="2841580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02" y="404664"/>
            <a:ext cx="8028000" cy="720080"/>
          </a:xfrm>
        </p:spPr>
        <p:txBody>
          <a:bodyPr/>
          <a:lstStyle/>
          <a:p>
            <a:pPr algn="l"/>
            <a:r>
              <a:rPr lang="en-GB" dirty="0" smtClean="0">
                <a:solidFill>
                  <a:srgbClr val="0070C0"/>
                </a:solidFill>
              </a:rPr>
              <a:t>AMR Review 2016</a:t>
            </a:r>
            <a:r>
              <a:rPr lang="en-GB" dirty="0" smtClean="0">
                <a:solidFill>
                  <a:schemeClr val="bg1">
                    <a:lumMod val="50000"/>
                  </a:schemeClr>
                </a:solidFill>
              </a:rPr>
              <a:t/>
            </a:r>
            <a:br>
              <a:rPr lang="en-GB" dirty="0" smtClean="0">
                <a:solidFill>
                  <a:schemeClr val="bg1">
                    <a:lumMod val="50000"/>
                  </a:schemeClr>
                </a:solidFill>
              </a:rPr>
            </a:br>
            <a:endParaRPr lang="en-GB" sz="2000" dirty="0">
              <a:solidFill>
                <a:schemeClr val="bg1">
                  <a:lumMod val="50000"/>
                </a:schemeClr>
              </a:solidFill>
            </a:endParaRPr>
          </a:p>
        </p:txBody>
      </p:sp>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761" t="11383" r="32620" b="6250"/>
          <a:stretch/>
        </p:blipFill>
        <p:spPr bwMode="auto">
          <a:xfrm>
            <a:off x="520466" y="3336731"/>
            <a:ext cx="2251335" cy="3196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059932" y="1700831"/>
            <a:ext cx="4572000" cy="1508105"/>
          </a:xfrm>
          <a:prstGeom prst="rect">
            <a:avLst/>
          </a:prstGeom>
        </p:spPr>
        <p:txBody>
          <a:bodyPr>
            <a:spAutoFit/>
          </a:bodyPr>
          <a:lstStyle/>
          <a:p>
            <a:pPr defTabSz="908182"/>
            <a:endParaRPr lang="en-GB" sz="2000" dirty="0">
              <a:solidFill>
                <a:srgbClr val="0070C0"/>
              </a:solidFill>
            </a:endParaRPr>
          </a:p>
          <a:p>
            <a:pPr defTabSz="908182"/>
            <a:r>
              <a:rPr lang="en-GB" b="1" dirty="0">
                <a:solidFill>
                  <a:srgbClr val="0070C0"/>
                </a:solidFill>
              </a:rPr>
              <a:t>We will reduce inappropriate antibiotic prescribing by 50%, with the aim of being a world leader in reducing prescribing by 2020 </a:t>
            </a:r>
            <a:endParaRPr lang="en-GB" dirty="0">
              <a:solidFill>
                <a:srgbClr val="0070C0"/>
              </a:solidFill>
            </a:endParaRPr>
          </a:p>
        </p:txBody>
      </p:sp>
      <p:sp>
        <p:nvSpPr>
          <p:cNvPr id="5" name="Rectangle 4"/>
          <p:cNvSpPr/>
          <p:nvPr/>
        </p:nvSpPr>
        <p:spPr>
          <a:xfrm>
            <a:off x="4059932" y="3208916"/>
            <a:ext cx="4572000" cy="1231106"/>
          </a:xfrm>
          <a:prstGeom prst="rect">
            <a:avLst/>
          </a:prstGeom>
        </p:spPr>
        <p:txBody>
          <a:bodyPr>
            <a:spAutoFit/>
          </a:bodyPr>
          <a:lstStyle/>
          <a:p>
            <a:pPr defTabSz="908182"/>
            <a:endParaRPr lang="en-GB" sz="2000" dirty="0">
              <a:solidFill>
                <a:srgbClr val="000000"/>
              </a:solidFill>
            </a:endParaRPr>
          </a:p>
          <a:p>
            <a:pPr defTabSz="908182"/>
            <a:r>
              <a:rPr lang="en-GB" b="1" dirty="0">
                <a:solidFill>
                  <a:srgbClr val="0070C0"/>
                </a:solidFill>
              </a:rPr>
              <a:t>We will reduce healthcare associated Gram-negative bloodstream infections in England by 50% by 2020</a:t>
            </a:r>
            <a:endParaRPr lang="en-GB" dirty="0">
              <a:solidFill>
                <a:srgbClr val="0070C0"/>
              </a:solidFill>
            </a:endParaRPr>
          </a:p>
        </p:txBody>
      </p:sp>
      <p:sp>
        <p:nvSpPr>
          <p:cNvPr id="7" name="Rectangle 6"/>
          <p:cNvSpPr/>
          <p:nvPr/>
        </p:nvSpPr>
        <p:spPr>
          <a:xfrm>
            <a:off x="4059932" y="4679920"/>
            <a:ext cx="4572000" cy="1754326"/>
          </a:xfrm>
          <a:prstGeom prst="rect">
            <a:avLst/>
          </a:prstGeom>
        </p:spPr>
        <p:txBody>
          <a:bodyPr>
            <a:spAutoFit/>
          </a:bodyPr>
          <a:lstStyle/>
          <a:p>
            <a:pPr defTabSz="908182"/>
            <a:r>
              <a:rPr lang="en-GB" b="1" dirty="0">
                <a:solidFill>
                  <a:srgbClr val="C00000"/>
                </a:solidFill>
              </a:rPr>
              <a:t>We will run a regional, highly targeted pilot campaign to determine the most effective way to raise awareness of antimicrobial resistance, and drive behaviour change amongst key audiences </a:t>
            </a:r>
            <a:endParaRPr lang="en-GB" dirty="0">
              <a:solidFill>
                <a:srgbClr val="C00000"/>
              </a:solidFill>
            </a:endParaRPr>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8717" t="54309" r="41475" b="7759"/>
          <a:stretch/>
        </p:blipFill>
        <p:spPr bwMode="auto">
          <a:xfrm>
            <a:off x="520476" y="1052743"/>
            <a:ext cx="3165201" cy="226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0264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620688"/>
            <a:ext cx="5904656" cy="864096"/>
          </a:xfrm>
        </p:spPr>
        <p:txBody>
          <a:bodyPr/>
          <a:lstStyle/>
          <a:p>
            <a:pPr algn="l"/>
            <a:r>
              <a:rPr lang="en-GB" sz="2000" dirty="0"/>
              <a:t>English surveillance programme for antimicrobial utilisation and resistance (ESPAUR) </a:t>
            </a:r>
            <a:r>
              <a:rPr lang="en-GB" sz="2000" dirty="0" smtClean="0"/>
              <a:t>report 2014</a:t>
            </a:r>
            <a:endParaRPr lang="en-GB" sz="2000" dirty="0"/>
          </a:p>
        </p:txBody>
      </p:sp>
      <p:pic>
        <p:nvPicPr>
          <p:cNvPr id="5" name="Picture 2" descr="C:\MO\Documents\Documents\PHE\Infographics\Healthmatters-Antimicrobialresistance\Infographics\Who is prescribing.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603" y="1700808"/>
            <a:ext cx="7452829"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186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7356815" cy="1080111"/>
          </a:xfrm>
        </p:spPr>
        <p:txBody>
          <a:bodyPr/>
          <a:lstStyle/>
          <a:p>
            <a:pPr algn="l"/>
            <a:r>
              <a:rPr lang="en-GB" sz="2000" b="1" dirty="0" smtClean="0">
                <a:solidFill>
                  <a:schemeClr val="tx2"/>
                </a:solidFill>
              </a:rPr>
              <a:t>APRHAI – </a:t>
            </a:r>
            <a:r>
              <a:rPr lang="en-GB" sz="2000" dirty="0">
                <a:solidFill>
                  <a:schemeClr val="tx2"/>
                </a:solidFill>
              </a:rPr>
              <a:t>Quality measures published 2014</a:t>
            </a:r>
            <a:r>
              <a:rPr lang="en-GB" sz="2000" b="1" dirty="0" smtClean="0">
                <a:solidFill>
                  <a:schemeClr val="tx2"/>
                </a:solidFill>
              </a:rPr>
              <a:t/>
            </a:r>
            <a:br>
              <a:rPr lang="en-GB" sz="2000" b="1" dirty="0" smtClean="0">
                <a:solidFill>
                  <a:schemeClr val="tx2"/>
                </a:solidFill>
              </a:rPr>
            </a:br>
            <a:r>
              <a:rPr lang="en-GB" sz="2000" b="1" dirty="0" smtClean="0">
                <a:solidFill>
                  <a:schemeClr val="tx2"/>
                </a:solidFill>
              </a:rPr>
              <a:t>Advisory </a:t>
            </a:r>
            <a:r>
              <a:rPr lang="en-GB" sz="2000" b="1" dirty="0">
                <a:solidFill>
                  <a:schemeClr val="tx2"/>
                </a:solidFill>
              </a:rPr>
              <a:t>Committee on Antimicrobial Prescribing, Resistance and Healthcare Associated </a:t>
            </a:r>
            <a:r>
              <a:rPr lang="en-GB" sz="2000" b="1" dirty="0" smtClean="0">
                <a:solidFill>
                  <a:schemeClr val="tx2"/>
                </a:solidFill>
              </a:rPr>
              <a:t>Infection</a:t>
            </a:r>
            <a:r>
              <a:rPr lang="en-GB" sz="2000" b="1" dirty="0">
                <a:solidFill>
                  <a:schemeClr val="tx2"/>
                </a:solidFill>
              </a:rPr>
              <a:t/>
            </a:r>
            <a:br>
              <a:rPr lang="en-GB" sz="2000" b="1" dirty="0">
                <a:solidFill>
                  <a:schemeClr val="tx2"/>
                </a:solidFill>
              </a:rPr>
            </a:br>
            <a:r>
              <a:rPr lang="en-GB" sz="2000" b="1" dirty="0" smtClean="0">
                <a:solidFill>
                  <a:schemeClr val="tx2"/>
                </a:solidFill>
              </a:rPr>
              <a:t/>
            </a:r>
            <a:br>
              <a:rPr lang="en-GB" sz="2000" b="1" dirty="0" smtClean="0">
                <a:solidFill>
                  <a:schemeClr val="tx2"/>
                </a:solidFill>
              </a:rPr>
            </a:br>
            <a:endParaRPr lang="en-GB" sz="2000" b="1" dirty="0">
              <a:solidFill>
                <a:schemeClr val="tx2"/>
              </a:solidFill>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1658736"/>
            <a:ext cx="7410202" cy="4218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18457" y="6007358"/>
            <a:ext cx="8910736" cy="430887"/>
          </a:xfrm>
          <a:prstGeom prst="rect">
            <a:avLst/>
          </a:prstGeom>
        </p:spPr>
        <p:txBody>
          <a:bodyPr wrap="square">
            <a:spAutoFit/>
          </a:bodyPr>
          <a:lstStyle/>
          <a:p>
            <a:r>
              <a:rPr lang="en-GB" sz="1100" dirty="0">
                <a:solidFill>
                  <a:prstClr val="black"/>
                </a:solidFill>
              </a:rPr>
              <a:t>Advisory Committee on Antimicrobial Resistance and Hospital Acquired Infections (ARHAI) Recommended Antimicrobial Prescribing Quality Measures. 2014. https://app.box.com/ARHAI-Minutes-Papers/1/2152374732/18606265032/1 </a:t>
            </a:r>
          </a:p>
        </p:txBody>
      </p:sp>
    </p:spTree>
    <p:extLst>
      <p:ext uri="{BB962C8B-B14F-4D97-AF65-F5344CB8AC3E}">
        <p14:creationId xmlns:p14="http://schemas.microsoft.com/office/powerpoint/2010/main" val="1542038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219" y="764704"/>
            <a:ext cx="6821757" cy="667725"/>
          </a:xfrm>
        </p:spPr>
        <p:txBody>
          <a:bodyPr/>
          <a:lstStyle/>
          <a:p>
            <a:pPr algn="l"/>
            <a:r>
              <a:rPr lang="en-GB" sz="2400" b="1" dirty="0">
                <a:solidFill>
                  <a:srgbClr val="0072C6"/>
                </a:solidFill>
                <a:latin typeface="Arial Bold" pitchFamily="34" charset="0"/>
                <a:cs typeface="Arial Bold" pitchFamily="34" charset="0"/>
              </a:rPr>
              <a:t>National incentive schemes for AMR &amp; sepsis</a:t>
            </a:r>
            <a:endParaRPr lang="en-GB"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796136" y="2276872"/>
            <a:ext cx="2963487" cy="14838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144" y="4293096"/>
            <a:ext cx="2965728" cy="1976380"/>
          </a:xfrm>
          <a:prstGeom prst="rect">
            <a:avLst/>
          </a:prstGeom>
        </p:spPr>
      </p:pic>
      <p:sp>
        <p:nvSpPr>
          <p:cNvPr id="8" name="Rectangle 7"/>
          <p:cNvSpPr/>
          <p:nvPr/>
        </p:nvSpPr>
        <p:spPr>
          <a:xfrm>
            <a:off x="467544" y="1628800"/>
            <a:ext cx="5112568" cy="5078313"/>
          </a:xfrm>
          <a:prstGeom prst="rect">
            <a:avLst/>
          </a:prstGeom>
        </p:spPr>
        <p:txBody>
          <a:bodyPr wrap="square">
            <a:spAutoFit/>
          </a:bodyPr>
          <a:lstStyle/>
          <a:p>
            <a:r>
              <a:rPr lang="en-GB" b="1" dirty="0">
                <a:solidFill>
                  <a:prstClr val="black"/>
                </a:solidFill>
                <a:cs typeface="Arial" panose="020B0604020202020204" pitchFamily="34" charset="0"/>
              </a:rPr>
              <a:t>2015-2017</a:t>
            </a:r>
          </a:p>
          <a:p>
            <a:r>
              <a:rPr lang="en-GB" b="1" dirty="0">
                <a:solidFill>
                  <a:prstClr val="black"/>
                </a:solidFill>
                <a:cs typeface="Arial" panose="020B0604020202020204" pitchFamily="34" charset="0"/>
              </a:rPr>
              <a:t>Quality Premium </a:t>
            </a:r>
            <a:r>
              <a:rPr lang="en-GB" dirty="0">
                <a:solidFill>
                  <a:prstClr val="black"/>
                </a:solidFill>
                <a:cs typeface="Arial" panose="020B0604020202020204" pitchFamily="34" charset="0"/>
              </a:rPr>
              <a:t>for improved antibiotic prescribing in primary care </a:t>
            </a:r>
            <a:r>
              <a:rPr lang="en-GB" dirty="0" smtClean="0">
                <a:solidFill>
                  <a:prstClr val="black"/>
                </a:solidFill>
                <a:cs typeface="Arial" panose="020B0604020202020204" pitchFamily="34" charset="0"/>
              </a:rPr>
              <a:t>2015/16 </a:t>
            </a:r>
            <a:r>
              <a:rPr lang="en-GB" dirty="0">
                <a:solidFill>
                  <a:prstClr val="black"/>
                </a:solidFill>
                <a:cs typeface="Arial" panose="020B0604020202020204" pitchFamily="34" charset="0"/>
              </a:rPr>
              <a:t>and </a:t>
            </a:r>
            <a:r>
              <a:rPr lang="en-GB" dirty="0" smtClean="0">
                <a:solidFill>
                  <a:prstClr val="black"/>
                </a:solidFill>
                <a:cs typeface="Arial" panose="020B0604020202020204" pitchFamily="34" charset="0"/>
              </a:rPr>
              <a:t>2016/17</a:t>
            </a:r>
          </a:p>
          <a:p>
            <a:endParaRPr lang="en-GB" dirty="0">
              <a:solidFill>
                <a:prstClr val="black"/>
              </a:solidFill>
              <a:cs typeface="Arial" panose="020B0604020202020204" pitchFamily="34" charset="0"/>
            </a:endParaRPr>
          </a:p>
          <a:p>
            <a:r>
              <a:rPr lang="en-GB" dirty="0">
                <a:solidFill>
                  <a:prstClr val="black"/>
                </a:solidFill>
                <a:cs typeface="Arial" panose="020B0604020202020204" pitchFamily="34" charset="0"/>
              </a:rPr>
              <a:t>Sepsis </a:t>
            </a:r>
            <a:r>
              <a:rPr lang="en-GB" b="1" dirty="0">
                <a:solidFill>
                  <a:prstClr val="black"/>
                </a:solidFill>
                <a:cs typeface="Arial" panose="020B0604020202020204" pitchFamily="34" charset="0"/>
              </a:rPr>
              <a:t>CQUIN</a:t>
            </a:r>
            <a:r>
              <a:rPr lang="en-GB" dirty="0">
                <a:solidFill>
                  <a:prstClr val="black"/>
                </a:solidFill>
                <a:cs typeface="Arial" panose="020B0604020202020204" pitchFamily="34" charset="0"/>
              </a:rPr>
              <a:t> </a:t>
            </a:r>
            <a:r>
              <a:rPr lang="en-GB" dirty="0" smtClean="0">
                <a:solidFill>
                  <a:prstClr val="black"/>
                </a:solidFill>
                <a:cs typeface="Arial" panose="020B0604020202020204" pitchFamily="34" charset="0"/>
              </a:rPr>
              <a:t>2015/16 </a:t>
            </a:r>
            <a:r>
              <a:rPr lang="en-GB" dirty="0">
                <a:solidFill>
                  <a:prstClr val="black"/>
                </a:solidFill>
                <a:cs typeface="Arial" panose="020B0604020202020204" pitchFamily="34" charset="0"/>
              </a:rPr>
              <a:t>&amp; </a:t>
            </a:r>
            <a:r>
              <a:rPr lang="en-GB" dirty="0" smtClean="0">
                <a:solidFill>
                  <a:prstClr val="black"/>
                </a:solidFill>
                <a:cs typeface="Arial" panose="020B0604020202020204" pitchFamily="34" charset="0"/>
              </a:rPr>
              <a:t>2016/17 </a:t>
            </a:r>
            <a:r>
              <a:rPr lang="en-GB" dirty="0">
                <a:solidFill>
                  <a:prstClr val="black"/>
                </a:solidFill>
                <a:cs typeface="Arial" panose="020B0604020202020204" pitchFamily="34" charset="0"/>
              </a:rPr>
              <a:t>- systematic screening for sepsis and timely </a:t>
            </a:r>
            <a:r>
              <a:rPr lang="en-GB" dirty="0" smtClean="0">
                <a:solidFill>
                  <a:prstClr val="black"/>
                </a:solidFill>
                <a:cs typeface="Arial" panose="020B0604020202020204" pitchFamily="34" charset="0"/>
              </a:rPr>
              <a:t>treatment</a:t>
            </a:r>
          </a:p>
          <a:p>
            <a:endParaRPr lang="en-GB" dirty="0">
              <a:solidFill>
                <a:prstClr val="black"/>
              </a:solidFill>
              <a:cs typeface="Arial" panose="020B0604020202020204" pitchFamily="34" charset="0"/>
            </a:endParaRPr>
          </a:p>
          <a:p>
            <a:r>
              <a:rPr lang="en-GB" dirty="0">
                <a:solidFill>
                  <a:prstClr val="black"/>
                </a:solidFill>
                <a:cs typeface="Arial" panose="020B0604020202020204" pitchFamily="34" charset="0"/>
              </a:rPr>
              <a:t>AMR </a:t>
            </a:r>
            <a:r>
              <a:rPr lang="en-GB" b="1" dirty="0">
                <a:solidFill>
                  <a:prstClr val="black"/>
                </a:solidFill>
                <a:cs typeface="Arial" panose="020B0604020202020204" pitchFamily="34" charset="0"/>
              </a:rPr>
              <a:t>CQUIN</a:t>
            </a:r>
            <a:r>
              <a:rPr lang="en-GB" dirty="0">
                <a:solidFill>
                  <a:prstClr val="black"/>
                </a:solidFill>
                <a:cs typeface="Arial" panose="020B0604020202020204" pitchFamily="34" charset="0"/>
              </a:rPr>
              <a:t> </a:t>
            </a:r>
            <a:r>
              <a:rPr lang="en-GB" dirty="0" smtClean="0">
                <a:solidFill>
                  <a:prstClr val="black"/>
                </a:solidFill>
                <a:cs typeface="Arial" panose="020B0604020202020204" pitchFamily="34" charset="0"/>
              </a:rPr>
              <a:t>2016/17 </a:t>
            </a:r>
            <a:r>
              <a:rPr lang="en-GB" dirty="0">
                <a:solidFill>
                  <a:prstClr val="black"/>
                </a:solidFill>
                <a:cs typeface="Arial" panose="020B0604020202020204" pitchFamily="34" charset="0"/>
              </a:rPr>
              <a:t>- Reduced antibiotic consumption in acute trusts &amp;  improved stewardship review </a:t>
            </a:r>
            <a:r>
              <a:rPr lang="en-GB" dirty="0" smtClean="0">
                <a:solidFill>
                  <a:prstClr val="black"/>
                </a:solidFill>
                <a:cs typeface="Arial" panose="020B0604020202020204" pitchFamily="34" charset="0"/>
              </a:rPr>
              <a:t>2016/17</a:t>
            </a:r>
            <a:r>
              <a:rPr lang="en-GB" dirty="0">
                <a:solidFill>
                  <a:prstClr val="black"/>
                </a:solidFill>
                <a:cs typeface="Arial" panose="020B0604020202020204" pitchFamily="34" charset="0"/>
              </a:rPr>
              <a:t/>
            </a:r>
            <a:br>
              <a:rPr lang="en-GB" dirty="0">
                <a:solidFill>
                  <a:prstClr val="black"/>
                </a:solidFill>
                <a:cs typeface="Arial" panose="020B0604020202020204" pitchFamily="34" charset="0"/>
              </a:rPr>
            </a:br>
            <a:endParaRPr lang="en-GB" dirty="0">
              <a:solidFill>
                <a:prstClr val="black"/>
              </a:solidFill>
              <a:cs typeface="Arial" panose="020B0604020202020204" pitchFamily="34" charset="0"/>
            </a:endParaRPr>
          </a:p>
          <a:p>
            <a:r>
              <a:rPr lang="en-GB" b="1" dirty="0">
                <a:solidFill>
                  <a:prstClr val="black"/>
                </a:solidFill>
                <a:cs typeface="Arial" panose="020B0604020202020204" pitchFamily="34" charset="0"/>
              </a:rPr>
              <a:t>2017-2109</a:t>
            </a:r>
          </a:p>
          <a:p>
            <a:r>
              <a:rPr lang="en-GB" altLang="en-US" b="1" dirty="0">
                <a:solidFill>
                  <a:prstClr val="black"/>
                </a:solidFill>
              </a:rPr>
              <a:t>CQUI</a:t>
            </a:r>
            <a:r>
              <a:rPr lang="en-GB" altLang="en-US" dirty="0">
                <a:solidFill>
                  <a:prstClr val="black"/>
                </a:solidFill>
              </a:rPr>
              <a:t>N </a:t>
            </a:r>
            <a:r>
              <a:rPr lang="en-GB" altLang="en-US" dirty="0" smtClean="0">
                <a:solidFill>
                  <a:prstClr val="black"/>
                </a:solidFill>
              </a:rPr>
              <a:t>2017/19</a:t>
            </a:r>
            <a:r>
              <a:rPr lang="en-GB" altLang="en-US" dirty="0" smtClean="0">
                <a:solidFill>
                  <a:prstClr val="black"/>
                </a:solidFill>
                <a:cs typeface="Arial" panose="020B0604020202020204" pitchFamily="34" charset="0"/>
              </a:rPr>
              <a:t> </a:t>
            </a:r>
            <a:r>
              <a:rPr lang="en-GB" altLang="en-US" dirty="0">
                <a:solidFill>
                  <a:prstClr val="black"/>
                </a:solidFill>
                <a:cs typeface="Arial" panose="020B0604020202020204" pitchFamily="34" charset="0"/>
              </a:rPr>
              <a:t>- </a:t>
            </a:r>
            <a:r>
              <a:rPr lang="en-GB" altLang="en-US" dirty="0">
                <a:solidFill>
                  <a:prstClr val="black"/>
                </a:solidFill>
              </a:rPr>
              <a:t>Reducing the impact of serious infection</a:t>
            </a:r>
          </a:p>
          <a:p>
            <a:r>
              <a:rPr lang="en-GB" b="1" dirty="0">
                <a:solidFill>
                  <a:prstClr val="black"/>
                </a:solidFill>
                <a:cs typeface="Arial" panose="020B0604020202020204" pitchFamily="34" charset="0"/>
              </a:rPr>
              <a:t>Quality Premium </a:t>
            </a:r>
            <a:r>
              <a:rPr lang="en-GB" dirty="0" smtClean="0">
                <a:solidFill>
                  <a:prstClr val="black"/>
                </a:solidFill>
                <a:cs typeface="Arial" panose="020B0604020202020204" pitchFamily="34" charset="0"/>
              </a:rPr>
              <a:t>2017/19 </a:t>
            </a:r>
            <a:r>
              <a:rPr lang="en-GB" dirty="0">
                <a:solidFill>
                  <a:prstClr val="black"/>
                </a:solidFill>
                <a:cs typeface="Arial" panose="020B0604020202020204" pitchFamily="34" charset="0"/>
              </a:rPr>
              <a:t>- Reducing Gram Negative Bloodstream Infections (GNBSIs) and inappropriate antibiotic prescribing in at risk groups</a:t>
            </a:r>
            <a:endParaRPr lang="en-GB" dirty="0">
              <a:solidFill>
                <a:srgbClr val="0070C0"/>
              </a:solidFill>
              <a:cs typeface="Arial" panose="020B0604020202020204" pitchFamily="34" charset="0"/>
            </a:endParaRPr>
          </a:p>
        </p:txBody>
      </p:sp>
    </p:spTree>
    <p:extLst>
      <p:ext uri="{BB962C8B-B14F-4D97-AF65-F5344CB8AC3E}">
        <p14:creationId xmlns:p14="http://schemas.microsoft.com/office/powerpoint/2010/main" val="33954031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2"/>
          <a:srcRect l="9932" t="11964" r="10429" b="12641"/>
          <a:stretch/>
        </p:blipFill>
        <p:spPr bwMode="auto">
          <a:xfrm>
            <a:off x="1436902" y="2554514"/>
            <a:ext cx="5274311" cy="4055777"/>
          </a:xfrm>
          <a:prstGeom prst="rect">
            <a:avLst/>
          </a:prstGeom>
          <a:ln>
            <a:noFill/>
          </a:ln>
          <a:extLst>
            <a:ext uri="{53640926-AAD7-44D8-BBD7-CCE9431645EC}">
              <a14:shadowObscured xmlns:a14="http://schemas.microsoft.com/office/drawing/2010/main"/>
            </a:ext>
          </a:extLst>
        </p:spPr>
      </p:pic>
      <p:pic>
        <p:nvPicPr>
          <p:cNvPr id="10" name="Picture 9"/>
          <p:cNvPicPr/>
          <p:nvPr/>
        </p:nvPicPr>
        <p:blipFill rotWithShape="1">
          <a:blip r:embed="rId3"/>
          <a:srcRect b="44470"/>
          <a:stretch/>
        </p:blipFill>
        <p:spPr bwMode="auto">
          <a:xfrm>
            <a:off x="1436903" y="190041"/>
            <a:ext cx="5274310" cy="23431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86003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7056784" cy="1080120"/>
          </a:xfrm>
        </p:spPr>
        <p:txBody>
          <a:bodyPr/>
          <a:lstStyle/>
          <a:p>
            <a:pPr algn="l"/>
            <a:r>
              <a:rPr lang="en-GB" sz="2800" b="1" dirty="0">
                <a:solidFill>
                  <a:srgbClr val="0070C0"/>
                </a:solidFill>
              </a:rPr>
              <a:t>Unintended consequences?</a:t>
            </a:r>
            <a:r>
              <a:rPr lang="en-GB" sz="2400" dirty="0">
                <a:solidFill>
                  <a:srgbClr val="0070C0"/>
                </a:solidFill>
              </a:rPr>
              <a:t/>
            </a:r>
            <a:br>
              <a:rPr lang="en-GB" sz="2400" dirty="0">
                <a:solidFill>
                  <a:srgbClr val="0070C0"/>
                </a:solidFill>
              </a:rPr>
            </a:br>
            <a:r>
              <a:rPr lang="en-GB" sz="1800" dirty="0" smtClean="0">
                <a:solidFill>
                  <a:srgbClr val="0070C0"/>
                </a:solidFill>
              </a:rPr>
              <a:t>The England AMR incentive schemes have reduced Clostridium difficile infection rates in England by 10% Q on Q</a:t>
            </a:r>
            <a:endParaRPr lang="en-GB" sz="1800" dirty="0">
              <a:solidFill>
                <a:srgbClr val="0070C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3" y="1556792"/>
            <a:ext cx="8352929" cy="5061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1198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NHS BANES">
      <a:dk1>
        <a:sysClr val="windowText" lastClr="000000"/>
      </a:dk1>
      <a:lt1>
        <a:sysClr val="window" lastClr="FFFFFF"/>
      </a:lt1>
      <a:dk2>
        <a:srgbClr val="595959"/>
      </a:dk2>
      <a:lt2>
        <a:srgbClr val="D8D8D8"/>
      </a:lt2>
      <a:accent1>
        <a:srgbClr val="0081C9"/>
      </a:accent1>
      <a:accent2>
        <a:srgbClr val="006E51"/>
      </a:accent2>
      <a:accent3>
        <a:srgbClr val="7AC142"/>
      </a:accent3>
      <a:accent4>
        <a:srgbClr val="99CDE9"/>
      </a:accent4>
      <a:accent5>
        <a:srgbClr val="99C5B9"/>
      </a:accent5>
      <a:accent6>
        <a:srgbClr val="CAE6B3"/>
      </a:accent6>
      <a:hlink>
        <a:srgbClr val="000000"/>
      </a:hlink>
      <a:folHlink>
        <a:srgbClr val="0081C9"/>
      </a:folHlink>
    </a:clrScheme>
    <a:fontScheme name="NHS BAN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10.xml><?xml version="1.0" encoding="utf-8"?>
<a:theme xmlns:a="http://schemas.openxmlformats.org/drawingml/2006/main" name="1_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NHS_PowerPoint_TEMPLATE_GENERAL">
  <a:themeElements>
    <a:clrScheme name="NHS Improvement">
      <a:dk1>
        <a:sysClr val="windowText" lastClr="000000"/>
      </a:dk1>
      <a:lt1>
        <a:sysClr val="window" lastClr="FFFFFF"/>
      </a:lt1>
      <a:dk2>
        <a:srgbClr val="0072C6"/>
      </a:dk2>
      <a:lt2>
        <a:srgbClr val="FFFFFF"/>
      </a:lt2>
      <a:accent1>
        <a:srgbClr val="768692"/>
      </a:accent1>
      <a:accent2>
        <a:srgbClr val="0091C9"/>
      </a:accent2>
      <a:accent3>
        <a:srgbClr val="0091C9"/>
      </a:accent3>
      <a:accent4>
        <a:srgbClr val="00ADC6"/>
      </a:accent4>
      <a:accent5>
        <a:srgbClr val="009E49"/>
      </a:accent5>
      <a:accent6>
        <a:srgbClr val="0091C9"/>
      </a:accent6>
      <a:hlink>
        <a:srgbClr val="003893"/>
      </a:hlink>
      <a:folHlink>
        <a:srgbClr val="7C285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HEE PPT - Master slide deck_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5_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4_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Public Health England">
      <a:dk1>
        <a:sysClr val="windowText" lastClr="000000"/>
      </a:dk1>
      <a:lt1>
        <a:sysClr val="window" lastClr="FFFFFF"/>
      </a:lt1>
      <a:dk2>
        <a:srgbClr val="009966"/>
      </a:dk2>
      <a:lt2>
        <a:srgbClr val="98002E"/>
      </a:lt2>
      <a:accent1>
        <a:srgbClr val="11175E"/>
      </a:accent1>
      <a:accent2>
        <a:srgbClr val="D8B5A3"/>
      </a:accent2>
      <a:accent3>
        <a:srgbClr val="F9A25E"/>
      </a:accent3>
      <a:accent4>
        <a:srgbClr val="EEB111"/>
      </a:accent4>
      <a:accent5>
        <a:srgbClr val="00B274"/>
      </a:accent5>
      <a:accent6>
        <a:srgbClr val="A7A9AC"/>
      </a:accent6>
      <a:hlink>
        <a:srgbClr val="000000"/>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blank">
  <a:themeElements>
    <a:clrScheme name="Custom 2">
      <a:dk1>
        <a:sysClr val="windowText" lastClr="000000"/>
      </a:dk1>
      <a:lt1>
        <a:sysClr val="window" lastClr="FFFFFF"/>
      </a:lt1>
      <a:dk2>
        <a:srgbClr val="0072C6"/>
      </a:dk2>
      <a:lt2>
        <a:srgbClr val="FFFFFF"/>
      </a:lt2>
      <a:accent1>
        <a:srgbClr val="333092"/>
      </a:accent1>
      <a:accent2>
        <a:srgbClr val="333092"/>
      </a:accent2>
      <a:accent3>
        <a:srgbClr val="000000"/>
      </a:accent3>
      <a:accent4>
        <a:srgbClr val="FFFFFF"/>
      </a:accent4>
      <a:accent5>
        <a:srgbClr val="FFFFFF"/>
      </a:accent5>
      <a:accent6>
        <a:srgbClr val="FFFFFF"/>
      </a:accent6>
      <a:hlink>
        <a:srgbClr val="333092"/>
      </a:hlink>
      <a:folHlink>
        <a:srgbClr val="33309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7_Office Theme">
  <a:themeElements>
    <a:clrScheme name="Public Health England">
      <a:dk1>
        <a:sysClr val="windowText" lastClr="000000"/>
      </a:dk1>
      <a:lt1>
        <a:sysClr val="window" lastClr="FFFFFF"/>
      </a:lt1>
      <a:dk2>
        <a:srgbClr val="009966"/>
      </a:dk2>
      <a:lt2>
        <a:srgbClr val="98002E"/>
      </a:lt2>
      <a:accent1>
        <a:srgbClr val="11175E"/>
      </a:accent1>
      <a:accent2>
        <a:srgbClr val="D8B5A3"/>
      </a:accent2>
      <a:accent3>
        <a:srgbClr val="F9A25E"/>
      </a:accent3>
      <a:accent4>
        <a:srgbClr val="EEB111"/>
      </a:accent4>
      <a:accent5>
        <a:srgbClr val="00B274"/>
      </a:accent5>
      <a:accent6>
        <a:srgbClr val="A7A9AC"/>
      </a:accent6>
      <a:hlink>
        <a:srgbClr val="000000"/>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NHS_PowerPoint_TEMPLATE_GENERAL">
  <a:themeElements>
    <a:clrScheme name="NHS Improvement">
      <a:dk1>
        <a:sysClr val="windowText" lastClr="000000"/>
      </a:dk1>
      <a:lt1>
        <a:sysClr val="window" lastClr="FFFFFF"/>
      </a:lt1>
      <a:dk2>
        <a:srgbClr val="0072C6"/>
      </a:dk2>
      <a:lt2>
        <a:srgbClr val="FFFFFF"/>
      </a:lt2>
      <a:accent1>
        <a:srgbClr val="768692"/>
      </a:accent1>
      <a:accent2>
        <a:srgbClr val="0091C9"/>
      </a:accent2>
      <a:accent3>
        <a:srgbClr val="0091C9"/>
      </a:accent3>
      <a:accent4>
        <a:srgbClr val="00ADC6"/>
      </a:accent4>
      <a:accent5>
        <a:srgbClr val="009E49"/>
      </a:accent5>
      <a:accent6>
        <a:srgbClr val="0091C9"/>
      </a:accent6>
      <a:hlink>
        <a:srgbClr val="003893"/>
      </a:hlink>
      <a:folHlink>
        <a:srgbClr val="7C285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2891</TotalTime>
  <Words>1635</Words>
  <Application>Microsoft Office PowerPoint</Application>
  <PresentationFormat>On-screen Show (4:3)</PresentationFormat>
  <Paragraphs>189</Paragraphs>
  <Slides>29</Slides>
  <Notes>19</Notes>
  <HiddenSlides>0</HiddenSlides>
  <MMClips>0</MMClips>
  <ScaleCrop>false</ScaleCrop>
  <HeadingPairs>
    <vt:vector size="6" baseType="variant">
      <vt:variant>
        <vt:lpstr>Theme</vt:lpstr>
      </vt:variant>
      <vt:variant>
        <vt:i4>15</vt:i4>
      </vt:variant>
      <vt:variant>
        <vt:lpstr>Embedded OLE Servers</vt:lpstr>
      </vt:variant>
      <vt:variant>
        <vt:i4>1</vt:i4>
      </vt:variant>
      <vt:variant>
        <vt:lpstr>Slide Titles</vt:lpstr>
      </vt:variant>
      <vt:variant>
        <vt:i4>29</vt:i4>
      </vt:variant>
    </vt:vector>
  </HeadingPairs>
  <TitlesOfParts>
    <vt:vector size="45" baseType="lpstr">
      <vt:lpstr>1_Office Theme</vt:lpstr>
      <vt:lpstr>2_blank</vt:lpstr>
      <vt:lpstr>3_blank</vt:lpstr>
      <vt:lpstr>3_Office Theme</vt:lpstr>
      <vt:lpstr>Office Theme</vt:lpstr>
      <vt:lpstr>blank</vt:lpstr>
      <vt:lpstr>7_Office Theme</vt:lpstr>
      <vt:lpstr>8_Office Theme</vt:lpstr>
      <vt:lpstr>2_NHS_PowerPoint_TEMPLATE_GENERAL</vt:lpstr>
      <vt:lpstr>1_blank</vt:lpstr>
      <vt:lpstr>NHS_PowerPoint_TEMPLATE_GENERAL</vt:lpstr>
      <vt:lpstr>HEE PPT - Master slide deck_1</vt:lpstr>
      <vt:lpstr>5_blank</vt:lpstr>
      <vt:lpstr>6_blank</vt:lpstr>
      <vt:lpstr>4_blank</vt:lpstr>
      <vt:lpstr>Acrobat Document</vt:lpstr>
      <vt:lpstr>PowerPoint Presentation</vt:lpstr>
      <vt:lpstr>UK 5-year AMR Strategy 2013-18:  Seven key areas for action</vt:lpstr>
      <vt:lpstr>Superbugs to kill 'more than cancer' by 2050 – The Review on AMR</vt:lpstr>
      <vt:lpstr>AMR Review 2016 </vt:lpstr>
      <vt:lpstr>English surveillance programme for antimicrobial utilisation and resistance (ESPAUR) report 2014</vt:lpstr>
      <vt:lpstr>APRHAI – Quality measures published 2014 Advisory Committee on Antimicrobial Prescribing, Resistance and Healthcare Associated Infection  </vt:lpstr>
      <vt:lpstr>National incentive schemes for AMR &amp; sepsis</vt:lpstr>
      <vt:lpstr>PowerPoint Presentation</vt:lpstr>
      <vt:lpstr>Unintended consequences? The England AMR incentive schemes have reduced Clostridium difficile infection rates in England by 10% Q on Q</vt:lpstr>
      <vt:lpstr>So what worked and will it sustain?  How Low can we go? </vt:lpstr>
      <vt:lpstr>Antimicrobial Stewardship Documents</vt:lpstr>
      <vt:lpstr>HEE AMR learning materials</vt:lpstr>
      <vt:lpstr>PrescQIPP AMS Hub established June 2015 to support CCGs deliver antimicrobial stewardship at pace &amp; free to access Links to key resources &amp; provides data formatted to support local implementation</vt:lpstr>
      <vt:lpstr>NHS England Antibiotic Quality Premium dashboard established March 2015 supports assurance reporting</vt:lpstr>
      <vt:lpstr>PowerPoint Presentation</vt:lpstr>
      <vt:lpstr>Bath and North East Somerset GP practices continue to prescribe a greater proportion of broad spectrum antibiotics when compared to all GP practices in England and the CCG is working to improve appropriate use of antibiotics</vt:lpstr>
      <vt:lpstr>TARGET: patient information leaflet</vt:lpstr>
      <vt:lpstr>Need to maximise GP e-health record functionality to improve intervention use and coding</vt:lpstr>
      <vt:lpstr>   Primary care clinician antibiotic prescribing decisions in consultations for children with RTIs: a qualitative interview study Prognostic uncertainty remains an important driver of HCPs’ antibiotic prescribing  </vt:lpstr>
      <vt:lpstr>PowerPoint Presentation</vt:lpstr>
      <vt:lpstr>PowerPoint Presentation</vt:lpstr>
      <vt:lpstr>PowerPoint Presentation</vt:lpstr>
      <vt:lpstr>PowerPoint Presentation</vt:lpstr>
      <vt:lpstr>Reducing Gram Negative Bloodstream Infections and Inappropriate Antibiotic Prescribing in at Risk Groups Quality Premium for CCGs </vt:lpstr>
      <vt:lpstr>How much trimethoprim is prescribed for people aged 70+ years?</vt:lpstr>
      <vt:lpstr>Five fold variation in current prescribing of trimethoprim and nitrofurantoin between CCGs </vt:lpstr>
      <vt:lpstr>PowerPoint Presentation</vt:lpstr>
      <vt:lpstr>Wide variation on AMR CQUIN performance</vt:lpstr>
      <vt:lpstr>PowerPoint Presentation</vt:lpstr>
    </vt:vector>
  </TitlesOfParts>
  <Company>NHS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Beech</dc:creator>
  <cp:lastModifiedBy>Elizabeth Beech</cp:lastModifiedBy>
  <cp:revision>79</cp:revision>
  <cp:lastPrinted>2017-06-01T13:55:38Z</cp:lastPrinted>
  <dcterms:created xsi:type="dcterms:W3CDTF">2016-12-22T16:44:10Z</dcterms:created>
  <dcterms:modified xsi:type="dcterms:W3CDTF">2017-06-12T17:11:49Z</dcterms:modified>
</cp:coreProperties>
</file>